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notesSlides/notesSlide2.xml" ContentType="application/vnd.openxmlformats-officedocument.presentationml.notesSlide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notesSlides/notesSlide3.xml" ContentType="application/vnd.openxmlformats-officedocument.presentationml.notesSlide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notesSlides/notesSlide4.xml" ContentType="application/vnd.openxmlformats-officedocument.presentationml.notesSlide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notesSlides/notesSlide5.xml" ContentType="application/vnd.openxmlformats-officedocument.presentationml.notesSlide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ppt/ink/ink8904.xml" ContentType="application/inkml+xml"/>
  <Override PartName="/ppt/ink/ink8905.xml" ContentType="application/inkml+xml"/>
  <Override PartName="/ppt/ink/ink8906.xml" ContentType="application/inkml+xml"/>
  <Override PartName="/ppt/ink/ink8907.xml" ContentType="application/inkml+xml"/>
  <Override PartName="/ppt/ink/ink8908.xml" ContentType="application/inkml+xml"/>
  <Override PartName="/ppt/ink/ink8909.xml" ContentType="application/inkml+xml"/>
  <Override PartName="/ppt/ink/ink8910.xml" ContentType="application/inkml+xml"/>
  <Override PartName="/ppt/ink/ink8911.xml" ContentType="application/inkml+xml"/>
  <Override PartName="/ppt/ink/ink8912.xml" ContentType="application/inkml+xml"/>
  <Override PartName="/ppt/ink/ink8913.xml" ContentType="application/inkml+xml"/>
  <Override PartName="/ppt/ink/ink8914.xml" ContentType="application/inkml+xml"/>
  <Override PartName="/ppt/ink/ink8915.xml" ContentType="application/inkml+xml"/>
  <Override PartName="/ppt/ink/ink8916.xml" ContentType="application/inkml+xml"/>
  <Override PartName="/ppt/ink/ink8917.xml" ContentType="application/inkml+xml"/>
  <Override PartName="/ppt/ink/ink8918.xml" ContentType="application/inkml+xml"/>
  <Override PartName="/ppt/ink/ink8919.xml" ContentType="application/inkml+xml"/>
  <Override PartName="/ppt/ink/ink8920.xml" ContentType="application/inkml+xml"/>
  <Override PartName="/ppt/ink/ink8921.xml" ContentType="application/inkml+xml"/>
  <Override PartName="/ppt/ink/ink8922.xml" ContentType="application/inkml+xml"/>
  <Override PartName="/ppt/ink/ink8923.xml" ContentType="application/inkml+xml"/>
  <Override PartName="/ppt/ink/ink8924.xml" ContentType="application/inkml+xml"/>
  <Override PartName="/ppt/ink/ink8925.xml" ContentType="application/inkml+xml"/>
  <Override PartName="/ppt/ink/ink8926.xml" ContentType="application/inkml+xml"/>
  <Override PartName="/ppt/ink/ink8927.xml" ContentType="application/inkml+xml"/>
  <Override PartName="/ppt/ink/ink8928.xml" ContentType="application/inkml+xml"/>
  <Override PartName="/ppt/ink/ink8929.xml" ContentType="application/inkml+xml"/>
  <Override PartName="/ppt/ink/ink8930.xml" ContentType="application/inkml+xml"/>
  <Override PartName="/ppt/ink/ink8931.xml" ContentType="application/inkml+xml"/>
  <Override PartName="/ppt/ink/ink8932.xml" ContentType="application/inkml+xml"/>
  <Override PartName="/ppt/ink/ink8933.xml" ContentType="application/inkml+xml"/>
  <Override PartName="/ppt/ink/ink8934.xml" ContentType="application/inkml+xml"/>
  <Override PartName="/ppt/ink/ink8935.xml" ContentType="application/inkml+xml"/>
  <Override PartName="/ppt/ink/ink8936.xml" ContentType="application/inkml+xml"/>
  <Override PartName="/ppt/ink/ink8937.xml" ContentType="application/inkml+xml"/>
  <Override PartName="/ppt/ink/ink8938.xml" ContentType="application/inkml+xml"/>
  <Override PartName="/ppt/ink/ink8939.xml" ContentType="application/inkml+xml"/>
  <Override PartName="/ppt/ink/ink8940.xml" ContentType="application/inkml+xml"/>
  <Override PartName="/ppt/ink/ink8941.xml" ContentType="application/inkml+xml"/>
  <Override PartName="/ppt/ink/ink8942.xml" ContentType="application/inkml+xml"/>
  <Override PartName="/ppt/ink/ink8943.xml" ContentType="application/inkml+xml"/>
  <Override PartName="/ppt/ink/ink8944.xml" ContentType="application/inkml+xml"/>
  <Override PartName="/ppt/ink/ink8945.xml" ContentType="application/inkml+xml"/>
  <Override PartName="/ppt/ink/ink8946.xml" ContentType="application/inkml+xml"/>
  <Override PartName="/ppt/ink/ink8947.xml" ContentType="application/inkml+xml"/>
  <Override PartName="/ppt/ink/ink8948.xml" ContentType="application/inkml+xml"/>
  <Override PartName="/ppt/ink/ink8949.xml" ContentType="application/inkml+xml"/>
  <Override PartName="/ppt/ink/ink8950.xml" ContentType="application/inkml+xml"/>
  <Override PartName="/ppt/ink/ink8951.xml" ContentType="application/inkml+xml"/>
  <Override PartName="/ppt/ink/ink8952.xml" ContentType="application/inkml+xml"/>
  <Override PartName="/ppt/ink/ink8953.xml" ContentType="application/inkml+xml"/>
  <Override PartName="/ppt/ink/ink8954.xml" ContentType="application/inkml+xml"/>
  <Override PartName="/ppt/ink/ink8955.xml" ContentType="application/inkml+xml"/>
  <Override PartName="/ppt/ink/ink8956.xml" ContentType="application/inkml+xml"/>
  <Override PartName="/ppt/ink/ink8957.xml" ContentType="application/inkml+xml"/>
  <Override PartName="/ppt/ink/ink8958.xml" ContentType="application/inkml+xml"/>
  <Override PartName="/ppt/ink/ink8959.xml" ContentType="application/inkml+xml"/>
  <Override PartName="/ppt/ink/ink8960.xml" ContentType="application/inkml+xml"/>
  <Override PartName="/ppt/ink/ink8961.xml" ContentType="application/inkml+xml"/>
  <Override PartName="/ppt/ink/ink8962.xml" ContentType="application/inkml+xml"/>
  <Override PartName="/ppt/ink/ink8963.xml" ContentType="application/inkml+xml"/>
  <Override PartName="/ppt/ink/ink8964.xml" ContentType="application/inkml+xml"/>
  <Override PartName="/ppt/ink/ink8965.xml" ContentType="application/inkml+xml"/>
  <Override PartName="/ppt/ink/ink8966.xml" ContentType="application/inkml+xml"/>
  <Override PartName="/ppt/ink/ink8967.xml" ContentType="application/inkml+xml"/>
  <Override PartName="/ppt/ink/ink8968.xml" ContentType="application/inkml+xml"/>
  <Override PartName="/ppt/ink/ink8969.xml" ContentType="application/inkml+xml"/>
  <Override PartName="/ppt/ink/ink8970.xml" ContentType="application/inkml+xml"/>
  <Override PartName="/ppt/ink/ink8971.xml" ContentType="application/inkml+xml"/>
  <Override PartName="/ppt/ink/ink8972.xml" ContentType="application/inkml+xml"/>
  <Override PartName="/ppt/ink/ink8973.xml" ContentType="application/inkml+xml"/>
  <Override PartName="/ppt/ink/ink8974.xml" ContentType="application/inkml+xml"/>
  <Override PartName="/ppt/ink/ink8975.xml" ContentType="application/inkml+xml"/>
  <Override PartName="/ppt/ink/ink8976.xml" ContentType="application/inkml+xml"/>
  <Override PartName="/ppt/ink/ink8977.xml" ContentType="application/inkml+xml"/>
  <Override PartName="/ppt/ink/ink8978.xml" ContentType="application/inkml+xml"/>
  <Override PartName="/ppt/ink/ink8979.xml" ContentType="application/inkml+xml"/>
  <Override PartName="/ppt/ink/ink8980.xml" ContentType="application/inkml+xml"/>
  <Override PartName="/ppt/ink/ink8981.xml" ContentType="application/inkml+xml"/>
  <Override PartName="/ppt/ink/ink8982.xml" ContentType="application/inkml+xml"/>
  <Override PartName="/ppt/ink/ink8983.xml" ContentType="application/inkml+xml"/>
  <Override PartName="/ppt/ink/ink8984.xml" ContentType="application/inkml+xml"/>
  <Override PartName="/ppt/ink/ink8985.xml" ContentType="application/inkml+xml"/>
  <Override PartName="/ppt/ink/ink8986.xml" ContentType="application/inkml+xml"/>
  <Override PartName="/ppt/ink/ink8987.xml" ContentType="application/inkml+xml"/>
  <Override PartName="/ppt/ink/ink8988.xml" ContentType="application/inkml+xml"/>
  <Override PartName="/ppt/ink/ink8989.xml" ContentType="application/inkml+xml"/>
  <Override PartName="/ppt/ink/ink8990.xml" ContentType="application/inkml+xml"/>
  <Override PartName="/ppt/ink/ink8991.xml" ContentType="application/inkml+xml"/>
  <Override PartName="/ppt/ink/ink8992.xml" ContentType="application/inkml+xml"/>
  <Override PartName="/ppt/ink/ink8993.xml" ContentType="application/inkml+xml"/>
  <Override PartName="/ppt/ink/ink8994.xml" ContentType="application/inkml+xml"/>
  <Override PartName="/ppt/ink/ink8995.xml" ContentType="application/inkml+xml"/>
  <Override PartName="/ppt/ink/ink8996.xml" ContentType="application/inkml+xml"/>
  <Override PartName="/ppt/ink/ink8997.xml" ContentType="application/inkml+xml"/>
  <Override PartName="/ppt/ink/ink8998.xml" ContentType="application/inkml+xml"/>
  <Override PartName="/ppt/ink/ink8999.xml" ContentType="application/inkml+xml"/>
  <Override PartName="/ppt/ink/ink9000.xml" ContentType="application/inkml+xml"/>
  <Override PartName="/ppt/ink/ink9001.xml" ContentType="application/inkml+xml"/>
  <Override PartName="/ppt/ink/ink9002.xml" ContentType="application/inkml+xml"/>
  <Override PartName="/ppt/ink/ink9003.xml" ContentType="application/inkml+xml"/>
  <Override PartName="/ppt/ink/ink9004.xml" ContentType="application/inkml+xml"/>
  <Override PartName="/ppt/ink/ink9005.xml" ContentType="application/inkml+xml"/>
  <Override PartName="/ppt/ink/ink9006.xml" ContentType="application/inkml+xml"/>
  <Override PartName="/ppt/ink/ink9007.xml" ContentType="application/inkml+xml"/>
  <Override PartName="/ppt/ink/ink9008.xml" ContentType="application/inkml+xml"/>
  <Override PartName="/ppt/ink/ink9009.xml" ContentType="application/inkml+xml"/>
  <Override PartName="/ppt/ink/ink9010.xml" ContentType="application/inkml+xml"/>
  <Override PartName="/ppt/ink/ink9011.xml" ContentType="application/inkml+xml"/>
  <Override PartName="/ppt/ink/ink9012.xml" ContentType="application/inkml+xml"/>
  <Override PartName="/ppt/ink/ink9013.xml" ContentType="application/inkml+xml"/>
  <Override PartName="/ppt/ink/ink9014.xml" ContentType="application/inkml+xml"/>
  <Override PartName="/ppt/ink/ink9015.xml" ContentType="application/inkml+xml"/>
  <Override PartName="/ppt/ink/ink9016.xml" ContentType="application/inkml+xml"/>
  <Override PartName="/ppt/ink/ink9017.xml" ContentType="application/inkml+xml"/>
  <Override PartName="/ppt/ink/ink9018.xml" ContentType="application/inkml+xml"/>
  <Override PartName="/ppt/ink/ink9019.xml" ContentType="application/inkml+xml"/>
  <Override PartName="/ppt/ink/ink9020.xml" ContentType="application/inkml+xml"/>
  <Override PartName="/ppt/ink/ink9021.xml" ContentType="application/inkml+xml"/>
  <Override PartName="/ppt/ink/ink9022.xml" ContentType="application/inkml+xml"/>
  <Override PartName="/ppt/ink/ink9023.xml" ContentType="application/inkml+xml"/>
  <Override PartName="/ppt/ink/ink9024.xml" ContentType="application/inkml+xml"/>
  <Override PartName="/ppt/ink/ink9025.xml" ContentType="application/inkml+xml"/>
  <Override PartName="/ppt/ink/ink9026.xml" ContentType="application/inkml+xml"/>
  <Override PartName="/ppt/ink/ink9027.xml" ContentType="application/inkml+xml"/>
  <Override PartName="/ppt/ink/ink9028.xml" ContentType="application/inkml+xml"/>
  <Override PartName="/ppt/ink/ink9029.xml" ContentType="application/inkml+xml"/>
  <Override PartName="/ppt/ink/ink9030.xml" ContentType="application/inkml+xml"/>
  <Override PartName="/ppt/ink/ink9031.xml" ContentType="application/inkml+xml"/>
  <Override PartName="/ppt/ink/ink9032.xml" ContentType="application/inkml+xml"/>
  <Override PartName="/ppt/ink/ink9033.xml" ContentType="application/inkml+xml"/>
  <Override PartName="/ppt/ink/ink9034.xml" ContentType="application/inkml+xml"/>
  <Override PartName="/ppt/ink/ink9035.xml" ContentType="application/inkml+xml"/>
  <Override PartName="/ppt/ink/ink9036.xml" ContentType="application/inkml+xml"/>
  <Override PartName="/ppt/ink/ink9037.xml" ContentType="application/inkml+xml"/>
  <Override PartName="/ppt/ink/ink9038.xml" ContentType="application/inkml+xml"/>
  <Override PartName="/ppt/ink/ink9039.xml" ContentType="application/inkml+xml"/>
  <Override PartName="/ppt/ink/ink9040.xml" ContentType="application/inkml+xml"/>
  <Override PartName="/ppt/ink/ink9041.xml" ContentType="application/inkml+xml"/>
  <Override PartName="/ppt/ink/ink9042.xml" ContentType="application/inkml+xml"/>
  <Override PartName="/ppt/ink/ink9043.xml" ContentType="application/inkml+xml"/>
  <Override PartName="/ppt/ink/ink9044.xml" ContentType="application/inkml+xml"/>
  <Override PartName="/ppt/ink/ink9045.xml" ContentType="application/inkml+xml"/>
  <Override PartName="/ppt/ink/ink9046.xml" ContentType="application/inkml+xml"/>
  <Override PartName="/ppt/ink/ink9047.xml" ContentType="application/inkml+xml"/>
  <Override PartName="/ppt/ink/ink9048.xml" ContentType="application/inkml+xml"/>
  <Override PartName="/ppt/ink/ink9049.xml" ContentType="application/inkml+xml"/>
  <Override PartName="/ppt/ink/ink9050.xml" ContentType="application/inkml+xml"/>
  <Override PartName="/ppt/ink/ink9051.xml" ContentType="application/inkml+xml"/>
  <Override PartName="/ppt/ink/ink9052.xml" ContentType="application/inkml+xml"/>
  <Override PartName="/ppt/ink/ink9053.xml" ContentType="application/inkml+xml"/>
  <Override PartName="/ppt/ink/ink9054.xml" ContentType="application/inkml+xml"/>
  <Override PartName="/ppt/ink/ink9055.xml" ContentType="application/inkml+xml"/>
  <Override PartName="/ppt/ink/ink9056.xml" ContentType="application/inkml+xml"/>
  <Override PartName="/ppt/ink/ink9057.xml" ContentType="application/inkml+xml"/>
  <Override PartName="/ppt/ink/ink9058.xml" ContentType="application/inkml+xml"/>
  <Override PartName="/ppt/ink/ink9059.xml" ContentType="application/inkml+xml"/>
  <Override PartName="/ppt/ink/ink9060.xml" ContentType="application/inkml+xml"/>
  <Override PartName="/ppt/ink/ink9061.xml" ContentType="application/inkml+xml"/>
  <Override PartName="/ppt/ink/ink9062.xml" ContentType="application/inkml+xml"/>
  <Override PartName="/ppt/ink/ink9063.xml" ContentType="application/inkml+xml"/>
  <Override PartName="/ppt/ink/ink9064.xml" ContentType="application/inkml+xml"/>
  <Override PartName="/ppt/ink/ink9065.xml" ContentType="application/inkml+xml"/>
  <Override PartName="/ppt/ink/ink9066.xml" ContentType="application/inkml+xml"/>
  <Override PartName="/ppt/ink/ink9067.xml" ContentType="application/inkml+xml"/>
  <Override PartName="/ppt/ink/ink9068.xml" ContentType="application/inkml+xml"/>
  <Override PartName="/ppt/ink/ink9069.xml" ContentType="application/inkml+xml"/>
  <Override PartName="/ppt/ink/ink9070.xml" ContentType="application/inkml+xml"/>
  <Override PartName="/ppt/ink/ink9071.xml" ContentType="application/inkml+xml"/>
  <Override PartName="/ppt/ink/ink9072.xml" ContentType="application/inkml+xml"/>
  <Override PartName="/ppt/ink/ink9073.xml" ContentType="application/inkml+xml"/>
  <Override PartName="/ppt/ink/ink9074.xml" ContentType="application/inkml+xml"/>
  <Override PartName="/ppt/ink/ink9075.xml" ContentType="application/inkml+xml"/>
  <Override PartName="/ppt/ink/ink9076.xml" ContentType="application/inkml+xml"/>
  <Override PartName="/ppt/ink/ink9077.xml" ContentType="application/inkml+xml"/>
  <Override PartName="/ppt/ink/ink9078.xml" ContentType="application/inkml+xml"/>
  <Override PartName="/ppt/ink/ink9079.xml" ContentType="application/inkml+xml"/>
  <Override PartName="/ppt/ink/ink9080.xml" ContentType="application/inkml+xml"/>
  <Override PartName="/ppt/ink/ink9081.xml" ContentType="application/inkml+xml"/>
  <Override PartName="/ppt/ink/ink9082.xml" ContentType="application/inkml+xml"/>
  <Override PartName="/ppt/ink/ink9083.xml" ContentType="application/inkml+xml"/>
  <Override PartName="/ppt/ink/ink9084.xml" ContentType="application/inkml+xml"/>
  <Override PartName="/ppt/ink/ink9085.xml" ContentType="application/inkml+xml"/>
  <Override PartName="/ppt/ink/ink9086.xml" ContentType="application/inkml+xml"/>
  <Override PartName="/ppt/ink/ink9087.xml" ContentType="application/inkml+xml"/>
  <Override PartName="/ppt/ink/ink9088.xml" ContentType="application/inkml+xml"/>
  <Override PartName="/ppt/ink/ink9089.xml" ContentType="application/inkml+xml"/>
  <Override PartName="/ppt/ink/ink9090.xml" ContentType="application/inkml+xml"/>
  <Override PartName="/ppt/ink/ink9091.xml" ContentType="application/inkml+xml"/>
  <Override PartName="/ppt/ink/ink9092.xml" ContentType="application/inkml+xml"/>
  <Override PartName="/ppt/ink/ink9093.xml" ContentType="application/inkml+xml"/>
  <Override PartName="/ppt/ink/ink9094.xml" ContentType="application/inkml+xml"/>
  <Override PartName="/ppt/ink/ink9095.xml" ContentType="application/inkml+xml"/>
  <Override PartName="/ppt/ink/ink9096.xml" ContentType="application/inkml+xml"/>
  <Override PartName="/ppt/ink/ink9097.xml" ContentType="application/inkml+xml"/>
  <Override PartName="/ppt/ink/ink9098.xml" ContentType="application/inkml+xml"/>
  <Override PartName="/ppt/ink/ink9099.xml" ContentType="application/inkml+xml"/>
  <Override PartName="/ppt/ink/ink9100.xml" ContentType="application/inkml+xml"/>
  <Override PartName="/ppt/ink/ink9101.xml" ContentType="application/inkml+xml"/>
  <Override PartName="/ppt/ink/ink9102.xml" ContentType="application/inkml+xml"/>
  <Override PartName="/ppt/ink/ink9103.xml" ContentType="application/inkml+xml"/>
  <Override PartName="/ppt/ink/ink9104.xml" ContentType="application/inkml+xml"/>
  <Override PartName="/ppt/ink/ink9105.xml" ContentType="application/inkml+xml"/>
  <Override PartName="/ppt/ink/ink9106.xml" ContentType="application/inkml+xml"/>
  <Override PartName="/ppt/ink/ink9107.xml" ContentType="application/inkml+xml"/>
  <Override PartName="/ppt/ink/ink9108.xml" ContentType="application/inkml+xml"/>
  <Override PartName="/ppt/ink/ink9109.xml" ContentType="application/inkml+xml"/>
  <Override PartName="/ppt/ink/ink9110.xml" ContentType="application/inkml+xml"/>
  <Override PartName="/ppt/ink/ink9111.xml" ContentType="application/inkml+xml"/>
  <Override PartName="/ppt/ink/ink9112.xml" ContentType="application/inkml+xml"/>
  <Override PartName="/ppt/ink/ink9113.xml" ContentType="application/inkml+xml"/>
  <Override PartName="/ppt/ink/ink9114.xml" ContentType="application/inkml+xml"/>
  <Override PartName="/ppt/ink/ink9115.xml" ContentType="application/inkml+xml"/>
  <Override PartName="/ppt/ink/ink9116.xml" ContentType="application/inkml+xml"/>
  <Override PartName="/ppt/ink/ink9117.xml" ContentType="application/inkml+xml"/>
  <Override PartName="/ppt/ink/ink9118.xml" ContentType="application/inkml+xml"/>
  <Override PartName="/ppt/ink/ink9119.xml" ContentType="application/inkml+xml"/>
  <Override PartName="/ppt/ink/ink9120.xml" ContentType="application/inkml+xml"/>
  <Override PartName="/ppt/ink/ink9121.xml" ContentType="application/inkml+xml"/>
  <Override PartName="/ppt/ink/ink9122.xml" ContentType="application/inkml+xml"/>
  <Override PartName="/ppt/ink/ink9123.xml" ContentType="application/inkml+xml"/>
  <Override PartName="/ppt/ink/ink9124.xml" ContentType="application/inkml+xml"/>
  <Override PartName="/ppt/ink/ink9125.xml" ContentType="application/inkml+xml"/>
  <Override PartName="/ppt/ink/ink9126.xml" ContentType="application/inkml+xml"/>
  <Override PartName="/ppt/ink/ink9127.xml" ContentType="application/inkml+xml"/>
  <Override PartName="/ppt/ink/ink9128.xml" ContentType="application/inkml+xml"/>
  <Override PartName="/ppt/ink/ink9129.xml" ContentType="application/inkml+xml"/>
  <Override PartName="/ppt/ink/ink9130.xml" ContentType="application/inkml+xml"/>
  <Override PartName="/ppt/ink/ink9131.xml" ContentType="application/inkml+xml"/>
  <Override PartName="/ppt/ink/ink9132.xml" ContentType="application/inkml+xml"/>
  <Override PartName="/ppt/ink/ink9133.xml" ContentType="application/inkml+xml"/>
  <Override PartName="/ppt/ink/ink9134.xml" ContentType="application/inkml+xml"/>
  <Override PartName="/ppt/ink/ink9135.xml" ContentType="application/inkml+xml"/>
  <Override PartName="/ppt/ink/ink9136.xml" ContentType="application/inkml+xml"/>
  <Override PartName="/ppt/ink/ink9137.xml" ContentType="application/inkml+xml"/>
  <Override PartName="/ppt/ink/ink9138.xml" ContentType="application/inkml+xml"/>
  <Override PartName="/ppt/ink/ink9139.xml" ContentType="application/inkml+xml"/>
  <Override PartName="/ppt/ink/ink9140.xml" ContentType="application/inkml+xml"/>
  <Override PartName="/ppt/ink/ink9141.xml" ContentType="application/inkml+xml"/>
  <Override PartName="/ppt/ink/ink9142.xml" ContentType="application/inkml+xml"/>
  <Override PartName="/ppt/ink/ink9143.xml" ContentType="application/inkml+xml"/>
  <Override PartName="/ppt/ink/ink9144.xml" ContentType="application/inkml+xml"/>
  <Override PartName="/ppt/ink/ink9145.xml" ContentType="application/inkml+xml"/>
  <Override PartName="/ppt/ink/ink9146.xml" ContentType="application/inkml+xml"/>
  <Override PartName="/ppt/ink/ink9147.xml" ContentType="application/inkml+xml"/>
  <Override PartName="/ppt/ink/ink9148.xml" ContentType="application/inkml+xml"/>
  <Override PartName="/ppt/ink/ink9149.xml" ContentType="application/inkml+xml"/>
  <Override PartName="/ppt/ink/ink9150.xml" ContentType="application/inkml+xml"/>
  <Override PartName="/ppt/ink/ink9151.xml" ContentType="application/inkml+xml"/>
  <Override PartName="/ppt/ink/ink9152.xml" ContentType="application/inkml+xml"/>
  <Override PartName="/ppt/ink/ink9153.xml" ContentType="application/inkml+xml"/>
  <Override PartName="/ppt/ink/ink9154.xml" ContentType="application/inkml+xml"/>
  <Override PartName="/ppt/ink/ink9155.xml" ContentType="application/inkml+xml"/>
  <Override PartName="/ppt/ink/ink9156.xml" ContentType="application/inkml+xml"/>
  <Override PartName="/ppt/ink/ink9157.xml" ContentType="application/inkml+xml"/>
  <Override PartName="/ppt/ink/ink9158.xml" ContentType="application/inkml+xml"/>
  <Override PartName="/ppt/ink/ink9159.xml" ContentType="application/inkml+xml"/>
  <Override PartName="/ppt/ink/ink9160.xml" ContentType="application/inkml+xml"/>
  <Override PartName="/ppt/ink/ink9161.xml" ContentType="application/inkml+xml"/>
  <Override PartName="/ppt/ink/ink9162.xml" ContentType="application/inkml+xml"/>
  <Override PartName="/ppt/ink/ink9163.xml" ContentType="application/inkml+xml"/>
  <Override PartName="/ppt/ink/ink9164.xml" ContentType="application/inkml+xml"/>
  <Override PartName="/ppt/ink/ink9165.xml" ContentType="application/inkml+xml"/>
  <Override PartName="/ppt/ink/ink9166.xml" ContentType="application/inkml+xml"/>
  <Override PartName="/ppt/ink/ink9167.xml" ContentType="application/inkml+xml"/>
  <Override PartName="/ppt/ink/ink9168.xml" ContentType="application/inkml+xml"/>
  <Override PartName="/ppt/ink/ink9169.xml" ContentType="application/inkml+xml"/>
  <Override PartName="/ppt/ink/ink9170.xml" ContentType="application/inkml+xml"/>
  <Override PartName="/ppt/ink/ink9171.xml" ContentType="application/inkml+xml"/>
  <Override PartName="/ppt/ink/ink9172.xml" ContentType="application/inkml+xml"/>
  <Override PartName="/ppt/ink/ink9173.xml" ContentType="application/inkml+xml"/>
  <Override PartName="/ppt/ink/ink9174.xml" ContentType="application/inkml+xml"/>
  <Override PartName="/ppt/ink/ink9175.xml" ContentType="application/inkml+xml"/>
  <Override PartName="/ppt/ink/ink9176.xml" ContentType="application/inkml+xml"/>
  <Override PartName="/ppt/ink/ink9177.xml" ContentType="application/inkml+xml"/>
  <Override PartName="/ppt/ink/ink9178.xml" ContentType="application/inkml+xml"/>
  <Override PartName="/ppt/ink/ink9179.xml" ContentType="application/inkml+xml"/>
  <Override PartName="/ppt/ink/ink9180.xml" ContentType="application/inkml+xml"/>
  <Override PartName="/ppt/ink/ink9181.xml" ContentType="application/inkml+xml"/>
  <Override PartName="/ppt/ink/ink9182.xml" ContentType="application/inkml+xml"/>
  <Override PartName="/ppt/ink/ink9183.xml" ContentType="application/inkml+xml"/>
  <Override PartName="/ppt/ink/ink9184.xml" ContentType="application/inkml+xml"/>
  <Override PartName="/ppt/ink/ink9185.xml" ContentType="application/inkml+xml"/>
  <Override PartName="/ppt/ink/ink9186.xml" ContentType="application/inkml+xml"/>
  <Override PartName="/ppt/ink/ink9187.xml" ContentType="application/inkml+xml"/>
  <Override PartName="/ppt/ink/ink9188.xml" ContentType="application/inkml+xml"/>
  <Override PartName="/ppt/ink/ink9189.xml" ContentType="application/inkml+xml"/>
  <Override PartName="/ppt/ink/ink9190.xml" ContentType="application/inkml+xml"/>
  <Override PartName="/ppt/ink/ink9191.xml" ContentType="application/inkml+xml"/>
  <Override PartName="/ppt/ink/ink9192.xml" ContentType="application/inkml+xml"/>
  <Override PartName="/ppt/ink/ink9193.xml" ContentType="application/inkml+xml"/>
  <Override PartName="/ppt/ink/ink9194.xml" ContentType="application/inkml+xml"/>
  <Override PartName="/ppt/ink/ink9195.xml" ContentType="application/inkml+xml"/>
  <Override PartName="/ppt/ink/ink9196.xml" ContentType="application/inkml+xml"/>
  <Override PartName="/ppt/ink/ink9197.xml" ContentType="application/inkml+xml"/>
  <Override PartName="/ppt/ink/ink9198.xml" ContentType="application/inkml+xml"/>
  <Override PartName="/ppt/ink/ink9199.xml" ContentType="application/inkml+xml"/>
  <Override PartName="/ppt/ink/ink9200.xml" ContentType="application/inkml+xml"/>
  <Override PartName="/ppt/ink/ink9201.xml" ContentType="application/inkml+xml"/>
  <Override PartName="/ppt/ink/ink9202.xml" ContentType="application/inkml+xml"/>
  <Override PartName="/ppt/ink/ink9203.xml" ContentType="application/inkml+xml"/>
  <Override PartName="/ppt/ink/ink9204.xml" ContentType="application/inkml+xml"/>
  <Override PartName="/ppt/ink/ink9205.xml" ContentType="application/inkml+xml"/>
  <Override PartName="/ppt/ink/ink9206.xml" ContentType="application/inkml+xml"/>
  <Override PartName="/ppt/ink/ink9207.xml" ContentType="application/inkml+xml"/>
  <Override PartName="/ppt/ink/ink9208.xml" ContentType="application/inkml+xml"/>
  <Override PartName="/ppt/ink/ink9209.xml" ContentType="application/inkml+xml"/>
  <Override PartName="/ppt/ink/ink9210.xml" ContentType="application/inkml+xml"/>
  <Override PartName="/ppt/ink/ink9211.xml" ContentType="application/inkml+xml"/>
  <Override PartName="/ppt/ink/ink9212.xml" ContentType="application/inkml+xml"/>
  <Override PartName="/ppt/ink/ink9213.xml" ContentType="application/inkml+xml"/>
  <Override PartName="/ppt/ink/ink9214.xml" ContentType="application/inkml+xml"/>
  <Override PartName="/ppt/ink/ink9215.xml" ContentType="application/inkml+xml"/>
  <Override PartName="/ppt/ink/ink9216.xml" ContentType="application/inkml+xml"/>
  <Override PartName="/ppt/ink/ink9217.xml" ContentType="application/inkml+xml"/>
  <Override PartName="/ppt/ink/ink9218.xml" ContentType="application/inkml+xml"/>
  <Override PartName="/ppt/ink/ink9219.xml" ContentType="application/inkml+xml"/>
  <Override PartName="/ppt/ink/ink9220.xml" ContentType="application/inkml+xml"/>
  <Override PartName="/ppt/ink/ink9221.xml" ContentType="application/inkml+xml"/>
  <Override PartName="/ppt/ink/ink9222.xml" ContentType="application/inkml+xml"/>
  <Override PartName="/ppt/ink/ink9223.xml" ContentType="application/inkml+xml"/>
  <Override PartName="/ppt/ink/ink9224.xml" ContentType="application/inkml+xml"/>
  <Override PartName="/ppt/ink/ink9225.xml" ContentType="application/inkml+xml"/>
  <Override PartName="/ppt/ink/ink9226.xml" ContentType="application/inkml+xml"/>
  <Override PartName="/ppt/ink/ink9227.xml" ContentType="application/inkml+xml"/>
  <Override PartName="/ppt/ink/ink9228.xml" ContentType="application/inkml+xml"/>
  <Override PartName="/ppt/ink/ink9229.xml" ContentType="application/inkml+xml"/>
  <Override PartName="/ppt/ink/ink9230.xml" ContentType="application/inkml+xml"/>
  <Override PartName="/ppt/ink/ink9231.xml" ContentType="application/inkml+xml"/>
  <Override PartName="/ppt/ink/ink9232.xml" ContentType="application/inkml+xml"/>
  <Override PartName="/ppt/ink/ink9233.xml" ContentType="application/inkml+xml"/>
  <Override PartName="/ppt/ink/ink9234.xml" ContentType="application/inkml+xml"/>
  <Override PartName="/ppt/ink/ink9235.xml" ContentType="application/inkml+xml"/>
  <Override PartName="/ppt/ink/ink9236.xml" ContentType="application/inkml+xml"/>
  <Override PartName="/ppt/ink/ink9237.xml" ContentType="application/inkml+xml"/>
  <Override PartName="/ppt/ink/ink9238.xml" ContentType="application/inkml+xml"/>
  <Override PartName="/ppt/ink/ink9239.xml" ContentType="application/inkml+xml"/>
  <Override PartName="/ppt/ink/ink9240.xml" ContentType="application/inkml+xml"/>
  <Override PartName="/ppt/ink/ink9241.xml" ContentType="application/inkml+xml"/>
  <Override PartName="/ppt/ink/ink9242.xml" ContentType="application/inkml+xml"/>
  <Override PartName="/ppt/ink/ink9243.xml" ContentType="application/inkml+xml"/>
  <Override PartName="/ppt/ink/ink9244.xml" ContentType="application/inkml+xml"/>
  <Override PartName="/ppt/ink/ink9245.xml" ContentType="application/inkml+xml"/>
  <Override PartName="/ppt/ink/ink9246.xml" ContentType="application/inkml+xml"/>
  <Override PartName="/ppt/ink/ink9247.xml" ContentType="application/inkml+xml"/>
  <Override PartName="/ppt/ink/ink9248.xml" ContentType="application/inkml+xml"/>
  <Override PartName="/ppt/ink/ink9249.xml" ContentType="application/inkml+xml"/>
  <Override PartName="/ppt/ink/ink9250.xml" ContentType="application/inkml+xml"/>
  <Override PartName="/ppt/ink/ink9251.xml" ContentType="application/inkml+xml"/>
  <Override PartName="/ppt/ink/ink9252.xml" ContentType="application/inkml+xml"/>
  <Override PartName="/ppt/ink/ink9253.xml" ContentType="application/inkml+xml"/>
  <Override PartName="/ppt/ink/ink9254.xml" ContentType="application/inkml+xml"/>
  <Override PartName="/ppt/ink/ink9255.xml" ContentType="application/inkml+xml"/>
  <Override PartName="/ppt/ink/ink9256.xml" ContentType="application/inkml+xml"/>
  <Override PartName="/ppt/ink/ink9257.xml" ContentType="application/inkml+xml"/>
  <Override PartName="/ppt/ink/ink9258.xml" ContentType="application/inkml+xml"/>
  <Override PartName="/ppt/ink/ink9259.xml" ContentType="application/inkml+xml"/>
  <Override PartName="/ppt/ink/ink9260.xml" ContentType="application/inkml+xml"/>
  <Override PartName="/ppt/ink/ink9261.xml" ContentType="application/inkml+xml"/>
  <Override PartName="/ppt/ink/ink9262.xml" ContentType="application/inkml+xml"/>
  <Override PartName="/ppt/ink/ink9263.xml" ContentType="application/inkml+xml"/>
  <Override PartName="/ppt/ink/ink9264.xml" ContentType="application/inkml+xml"/>
  <Override PartName="/ppt/ink/ink9265.xml" ContentType="application/inkml+xml"/>
  <Override PartName="/ppt/ink/ink9266.xml" ContentType="application/inkml+xml"/>
  <Override PartName="/ppt/ink/ink9267.xml" ContentType="application/inkml+xml"/>
  <Override PartName="/ppt/ink/ink9268.xml" ContentType="application/inkml+xml"/>
  <Override PartName="/ppt/ink/ink9269.xml" ContentType="application/inkml+xml"/>
  <Override PartName="/ppt/ink/ink9270.xml" ContentType="application/inkml+xml"/>
  <Override PartName="/ppt/ink/ink9271.xml" ContentType="application/inkml+xml"/>
  <Override PartName="/ppt/ink/ink9272.xml" ContentType="application/inkml+xml"/>
  <Override PartName="/ppt/ink/ink9273.xml" ContentType="application/inkml+xml"/>
  <Override PartName="/ppt/ink/ink9274.xml" ContentType="application/inkml+xml"/>
  <Override PartName="/ppt/ink/ink9275.xml" ContentType="application/inkml+xml"/>
  <Override PartName="/ppt/ink/ink9276.xml" ContentType="application/inkml+xml"/>
  <Override PartName="/ppt/ink/ink9277.xml" ContentType="application/inkml+xml"/>
  <Override PartName="/ppt/ink/ink9278.xml" ContentType="application/inkml+xml"/>
  <Override PartName="/ppt/ink/ink9279.xml" ContentType="application/inkml+xml"/>
  <Override PartName="/ppt/ink/ink9280.xml" ContentType="application/inkml+xml"/>
  <Override PartName="/ppt/ink/ink9281.xml" ContentType="application/inkml+xml"/>
  <Override PartName="/ppt/ink/ink9282.xml" ContentType="application/inkml+xml"/>
  <Override PartName="/ppt/ink/ink9283.xml" ContentType="application/inkml+xml"/>
  <Override PartName="/ppt/ink/ink9284.xml" ContentType="application/inkml+xml"/>
  <Override PartName="/ppt/ink/ink9285.xml" ContentType="application/inkml+xml"/>
  <Override PartName="/ppt/ink/ink9286.xml" ContentType="application/inkml+xml"/>
  <Override PartName="/ppt/ink/ink9287.xml" ContentType="application/inkml+xml"/>
  <Override PartName="/ppt/ink/ink9288.xml" ContentType="application/inkml+xml"/>
  <Override PartName="/ppt/ink/ink9289.xml" ContentType="application/inkml+xml"/>
  <Override PartName="/ppt/ink/ink9290.xml" ContentType="application/inkml+xml"/>
  <Override PartName="/ppt/ink/ink9291.xml" ContentType="application/inkml+xml"/>
  <Override PartName="/ppt/ink/ink9292.xml" ContentType="application/inkml+xml"/>
  <Override PartName="/ppt/ink/ink9293.xml" ContentType="application/inkml+xml"/>
  <Override PartName="/ppt/ink/ink9294.xml" ContentType="application/inkml+xml"/>
  <Override PartName="/ppt/ink/ink9295.xml" ContentType="application/inkml+xml"/>
  <Override PartName="/ppt/ink/ink9296.xml" ContentType="application/inkml+xml"/>
  <Override PartName="/ppt/ink/ink9297.xml" ContentType="application/inkml+xml"/>
  <Override PartName="/ppt/ink/ink9298.xml" ContentType="application/inkml+xml"/>
  <Override PartName="/ppt/ink/ink9299.xml" ContentType="application/inkml+xml"/>
  <Override PartName="/ppt/ink/ink9300.xml" ContentType="application/inkml+xml"/>
  <Override PartName="/ppt/ink/ink9301.xml" ContentType="application/inkml+xml"/>
  <Override PartName="/ppt/ink/ink9302.xml" ContentType="application/inkml+xml"/>
  <Override PartName="/ppt/ink/ink9303.xml" ContentType="application/inkml+xml"/>
  <Override PartName="/ppt/ink/ink9304.xml" ContentType="application/inkml+xml"/>
  <Override PartName="/ppt/ink/ink9305.xml" ContentType="application/inkml+xml"/>
  <Override PartName="/ppt/ink/ink9306.xml" ContentType="application/inkml+xml"/>
  <Override PartName="/ppt/ink/ink9307.xml" ContentType="application/inkml+xml"/>
  <Override PartName="/ppt/ink/ink9308.xml" ContentType="application/inkml+xml"/>
  <Override PartName="/ppt/ink/ink9309.xml" ContentType="application/inkml+xml"/>
  <Override PartName="/ppt/ink/ink9310.xml" ContentType="application/inkml+xml"/>
  <Override PartName="/ppt/ink/ink9311.xml" ContentType="application/inkml+xml"/>
  <Override PartName="/ppt/ink/ink9312.xml" ContentType="application/inkml+xml"/>
  <Override PartName="/ppt/ink/ink9313.xml" ContentType="application/inkml+xml"/>
  <Override PartName="/ppt/ink/ink9314.xml" ContentType="application/inkml+xml"/>
  <Override PartName="/ppt/ink/ink9315.xml" ContentType="application/inkml+xml"/>
  <Override PartName="/ppt/ink/ink9316.xml" ContentType="application/inkml+xml"/>
  <Override PartName="/ppt/ink/ink9317.xml" ContentType="application/inkml+xml"/>
  <Override PartName="/ppt/ink/ink9318.xml" ContentType="application/inkml+xml"/>
  <Override PartName="/ppt/ink/ink9319.xml" ContentType="application/inkml+xml"/>
  <Override PartName="/ppt/ink/ink9320.xml" ContentType="application/inkml+xml"/>
  <Override PartName="/ppt/ink/ink9321.xml" ContentType="application/inkml+xml"/>
  <Override PartName="/ppt/ink/ink9322.xml" ContentType="application/inkml+xml"/>
  <Override PartName="/ppt/ink/ink9323.xml" ContentType="application/inkml+xml"/>
  <Override PartName="/ppt/ink/ink9324.xml" ContentType="application/inkml+xml"/>
  <Override PartName="/ppt/ink/ink9325.xml" ContentType="application/inkml+xml"/>
  <Override PartName="/ppt/ink/ink9326.xml" ContentType="application/inkml+xml"/>
  <Override PartName="/ppt/ink/ink9327.xml" ContentType="application/inkml+xml"/>
  <Override PartName="/ppt/ink/ink9328.xml" ContentType="application/inkml+xml"/>
  <Override PartName="/ppt/ink/ink9329.xml" ContentType="application/inkml+xml"/>
  <Override PartName="/ppt/ink/ink9330.xml" ContentType="application/inkml+xml"/>
  <Override PartName="/ppt/ink/ink9331.xml" ContentType="application/inkml+xml"/>
  <Override PartName="/ppt/ink/ink9332.xml" ContentType="application/inkml+xml"/>
  <Override PartName="/ppt/ink/ink9333.xml" ContentType="application/inkml+xml"/>
  <Override PartName="/ppt/ink/ink9334.xml" ContentType="application/inkml+xml"/>
  <Override PartName="/ppt/ink/ink9335.xml" ContentType="application/inkml+xml"/>
  <Override PartName="/ppt/ink/ink9336.xml" ContentType="application/inkml+xml"/>
  <Override PartName="/ppt/ink/ink9337.xml" ContentType="application/inkml+xml"/>
  <Override PartName="/ppt/ink/ink9338.xml" ContentType="application/inkml+xml"/>
  <Override PartName="/ppt/ink/ink9339.xml" ContentType="application/inkml+xml"/>
  <Override PartName="/ppt/ink/ink9340.xml" ContentType="application/inkml+xml"/>
  <Override PartName="/ppt/ink/ink9341.xml" ContentType="application/inkml+xml"/>
  <Override PartName="/ppt/ink/ink9342.xml" ContentType="application/inkml+xml"/>
  <Override PartName="/ppt/ink/ink9343.xml" ContentType="application/inkml+xml"/>
  <Override PartName="/ppt/ink/ink9344.xml" ContentType="application/inkml+xml"/>
  <Override PartName="/ppt/ink/ink9345.xml" ContentType="application/inkml+xml"/>
  <Override PartName="/ppt/ink/ink9346.xml" ContentType="application/inkml+xml"/>
  <Override PartName="/ppt/ink/ink9347.xml" ContentType="application/inkml+xml"/>
  <Override PartName="/ppt/ink/ink9348.xml" ContentType="application/inkml+xml"/>
  <Override PartName="/ppt/ink/ink9349.xml" ContentType="application/inkml+xml"/>
  <Override PartName="/ppt/ink/ink9350.xml" ContentType="application/inkml+xml"/>
  <Override PartName="/ppt/ink/ink9351.xml" ContentType="application/inkml+xml"/>
  <Override PartName="/ppt/ink/ink9352.xml" ContentType="application/inkml+xml"/>
  <Override PartName="/ppt/ink/ink9353.xml" ContentType="application/inkml+xml"/>
  <Override PartName="/ppt/ink/ink9354.xml" ContentType="application/inkml+xml"/>
  <Override PartName="/ppt/ink/ink9355.xml" ContentType="application/inkml+xml"/>
  <Override PartName="/ppt/ink/ink9356.xml" ContentType="application/inkml+xml"/>
  <Override PartName="/ppt/ink/ink9357.xml" ContentType="application/inkml+xml"/>
  <Override PartName="/ppt/ink/ink9358.xml" ContentType="application/inkml+xml"/>
  <Override PartName="/ppt/ink/ink9359.xml" ContentType="application/inkml+xml"/>
  <Override PartName="/ppt/ink/ink9360.xml" ContentType="application/inkml+xml"/>
  <Override PartName="/ppt/ink/ink9361.xml" ContentType="application/inkml+xml"/>
  <Override PartName="/ppt/ink/ink9362.xml" ContentType="application/inkml+xml"/>
  <Override PartName="/ppt/ink/ink9363.xml" ContentType="application/inkml+xml"/>
  <Override PartName="/ppt/ink/ink9364.xml" ContentType="application/inkml+xml"/>
  <Override PartName="/ppt/ink/ink9365.xml" ContentType="application/inkml+xml"/>
  <Override PartName="/ppt/ink/ink9366.xml" ContentType="application/inkml+xml"/>
  <Override PartName="/ppt/ink/ink9367.xml" ContentType="application/inkml+xml"/>
  <Override PartName="/ppt/ink/ink9368.xml" ContentType="application/inkml+xml"/>
  <Override PartName="/ppt/ink/ink9369.xml" ContentType="application/inkml+xml"/>
  <Override PartName="/ppt/ink/ink9370.xml" ContentType="application/inkml+xml"/>
  <Override PartName="/ppt/ink/ink9371.xml" ContentType="application/inkml+xml"/>
  <Override PartName="/ppt/ink/ink9372.xml" ContentType="application/inkml+xml"/>
  <Override PartName="/ppt/ink/ink9373.xml" ContentType="application/inkml+xml"/>
  <Override PartName="/ppt/ink/ink9374.xml" ContentType="application/inkml+xml"/>
  <Override PartName="/ppt/ink/ink9375.xml" ContentType="application/inkml+xml"/>
  <Override PartName="/ppt/ink/ink9376.xml" ContentType="application/inkml+xml"/>
  <Override PartName="/ppt/ink/ink9377.xml" ContentType="application/inkml+xml"/>
  <Override PartName="/ppt/ink/ink9378.xml" ContentType="application/inkml+xml"/>
  <Override PartName="/ppt/ink/ink9379.xml" ContentType="application/inkml+xml"/>
  <Override PartName="/ppt/ink/ink9380.xml" ContentType="application/inkml+xml"/>
  <Override PartName="/ppt/ink/ink9381.xml" ContentType="application/inkml+xml"/>
  <Override PartName="/ppt/ink/ink9382.xml" ContentType="application/inkml+xml"/>
  <Override PartName="/ppt/ink/ink9383.xml" ContentType="application/inkml+xml"/>
  <Override PartName="/ppt/ink/ink9384.xml" ContentType="application/inkml+xml"/>
  <Override PartName="/ppt/ink/ink9385.xml" ContentType="application/inkml+xml"/>
  <Override PartName="/ppt/ink/ink9386.xml" ContentType="application/inkml+xml"/>
  <Override PartName="/ppt/ink/ink9387.xml" ContentType="application/inkml+xml"/>
  <Override PartName="/ppt/ink/ink9388.xml" ContentType="application/inkml+xml"/>
  <Override PartName="/ppt/ink/ink9389.xml" ContentType="application/inkml+xml"/>
  <Override PartName="/ppt/ink/ink9390.xml" ContentType="application/inkml+xml"/>
  <Override PartName="/ppt/ink/ink9391.xml" ContentType="application/inkml+xml"/>
  <Override PartName="/ppt/ink/ink9392.xml" ContentType="application/inkml+xml"/>
  <Override PartName="/ppt/ink/ink9393.xml" ContentType="application/inkml+xml"/>
  <Override PartName="/ppt/ink/ink9394.xml" ContentType="application/inkml+xml"/>
  <Override PartName="/ppt/ink/ink9395.xml" ContentType="application/inkml+xml"/>
  <Override PartName="/ppt/ink/ink9396.xml" ContentType="application/inkml+xml"/>
  <Override PartName="/ppt/ink/ink9397.xml" ContentType="application/inkml+xml"/>
  <Override PartName="/ppt/ink/ink9398.xml" ContentType="application/inkml+xml"/>
  <Override PartName="/ppt/ink/ink9399.xml" ContentType="application/inkml+xml"/>
  <Override PartName="/ppt/ink/ink9400.xml" ContentType="application/inkml+xml"/>
  <Override PartName="/ppt/ink/ink9401.xml" ContentType="application/inkml+xml"/>
  <Override PartName="/ppt/ink/ink9402.xml" ContentType="application/inkml+xml"/>
  <Override PartName="/ppt/ink/ink9403.xml" ContentType="application/inkml+xml"/>
  <Override PartName="/ppt/ink/ink9404.xml" ContentType="application/inkml+xml"/>
  <Override PartName="/ppt/ink/ink9405.xml" ContentType="application/inkml+xml"/>
  <Override PartName="/ppt/ink/ink9406.xml" ContentType="application/inkml+xml"/>
  <Override PartName="/ppt/ink/ink9407.xml" ContentType="application/inkml+xml"/>
  <Override PartName="/ppt/ink/ink9408.xml" ContentType="application/inkml+xml"/>
  <Override PartName="/ppt/ink/ink9409.xml" ContentType="application/inkml+xml"/>
  <Override PartName="/ppt/ink/ink9410.xml" ContentType="application/inkml+xml"/>
  <Override PartName="/ppt/ink/ink9411.xml" ContentType="application/inkml+xml"/>
  <Override PartName="/ppt/ink/ink9412.xml" ContentType="application/inkml+xml"/>
  <Override PartName="/ppt/ink/ink9413.xml" ContentType="application/inkml+xml"/>
  <Override PartName="/ppt/ink/ink9414.xml" ContentType="application/inkml+xml"/>
  <Override PartName="/ppt/ink/ink9415.xml" ContentType="application/inkml+xml"/>
  <Override PartName="/ppt/ink/ink9416.xml" ContentType="application/inkml+xml"/>
  <Override PartName="/ppt/ink/ink9417.xml" ContentType="application/inkml+xml"/>
  <Override PartName="/ppt/ink/ink9418.xml" ContentType="application/inkml+xml"/>
  <Override PartName="/ppt/ink/ink9419.xml" ContentType="application/inkml+xml"/>
  <Override PartName="/ppt/ink/ink9420.xml" ContentType="application/inkml+xml"/>
  <Override PartName="/ppt/ink/ink9421.xml" ContentType="application/inkml+xml"/>
  <Override PartName="/ppt/ink/ink9422.xml" ContentType="application/inkml+xml"/>
  <Override PartName="/ppt/ink/ink9423.xml" ContentType="application/inkml+xml"/>
  <Override PartName="/ppt/ink/ink9424.xml" ContentType="application/inkml+xml"/>
  <Override PartName="/ppt/ink/ink9425.xml" ContentType="application/inkml+xml"/>
  <Override PartName="/ppt/ink/ink9426.xml" ContentType="application/inkml+xml"/>
  <Override PartName="/ppt/ink/ink9427.xml" ContentType="application/inkml+xml"/>
  <Override PartName="/ppt/ink/ink9428.xml" ContentType="application/inkml+xml"/>
  <Override PartName="/ppt/ink/ink9429.xml" ContentType="application/inkml+xml"/>
  <Override PartName="/ppt/ink/ink9430.xml" ContentType="application/inkml+xml"/>
  <Override PartName="/ppt/ink/ink9431.xml" ContentType="application/inkml+xml"/>
  <Override PartName="/ppt/ink/ink9432.xml" ContentType="application/inkml+xml"/>
  <Override PartName="/ppt/ink/ink9433.xml" ContentType="application/inkml+xml"/>
  <Override PartName="/ppt/ink/ink9434.xml" ContentType="application/inkml+xml"/>
  <Override PartName="/ppt/ink/ink9435.xml" ContentType="application/inkml+xml"/>
  <Override PartName="/ppt/ink/ink9436.xml" ContentType="application/inkml+xml"/>
  <Override PartName="/ppt/ink/ink9437.xml" ContentType="application/inkml+xml"/>
  <Override PartName="/ppt/ink/ink9438.xml" ContentType="application/inkml+xml"/>
  <Override PartName="/ppt/ink/ink9439.xml" ContentType="application/inkml+xml"/>
  <Override PartName="/ppt/ink/ink9440.xml" ContentType="application/inkml+xml"/>
  <Override PartName="/ppt/ink/ink9441.xml" ContentType="application/inkml+xml"/>
  <Override PartName="/ppt/ink/ink9442.xml" ContentType="application/inkml+xml"/>
  <Override PartName="/ppt/ink/ink9443.xml" ContentType="application/inkml+xml"/>
  <Override PartName="/ppt/ink/ink9444.xml" ContentType="application/inkml+xml"/>
  <Override PartName="/ppt/ink/ink9445.xml" ContentType="application/inkml+xml"/>
  <Override PartName="/ppt/ink/ink9446.xml" ContentType="application/inkml+xml"/>
  <Override PartName="/ppt/ink/ink9447.xml" ContentType="application/inkml+xml"/>
  <Override PartName="/ppt/ink/ink9448.xml" ContentType="application/inkml+xml"/>
  <Override PartName="/ppt/ink/ink9449.xml" ContentType="application/inkml+xml"/>
  <Override PartName="/ppt/ink/ink9450.xml" ContentType="application/inkml+xml"/>
  <Override PartName="/ppt/ink/ink9451.xml" ContentType="application/inkml+xml"/>
  <Override PartName="/ppt/ink/ink9452.xml" ContentType="application/inkml+xml"/>
  <Override PartName="/ppt/ink/ink9453.xml" ContentType="application/inkml+xml"/>
  <Override PartName="/ppt/ink/ink9454.xml" ContentType="application/inkml+xml"/>
  <Override PartName="/ppt/ink/ink9455.xml" ContentType="application/inkml+xml"/>
  <Override PartName="/ppt/ink/ink9456.xml" ContentType="application/inkml+xml"/>
  <Override PartName="/ppt/ink/ink9457.xml" ContentType="application/inkml+xml"/>
  <Override PartName="/ppt/ink/ink9458.xml" ContentType="application/inkml+xml"/>
  <Override PartName="/ppt/ink/ink9459.xml" ContentType="application/inkml+xml"/>
  <Override PartName="/ppt/ink/ink9460.xml" ContentType="application/inkml+xml"/>
  <Override PartName="/ppt/ink/ink9461.xml" ContentType="application/inkml+xml"/>
  <Override PartName="/ppt/ink/ink9462.xml" ContentType="application/inkml+xml"/>
  <Override PartName="/ppt/ink/ink9463.xml" ContentType="application/inkml+xml"/>
  <Override PartName="/ppt/ink/ink9464.xml" ContentType="application/inkml+xml"/>
  <Override PartName="/ppt/ink/ink9465.xml" ContentType="application/inkml+xml"/>
  <Override PartName="/ppt/ink/ink9466.xml" ContentType="application/inkml+xml"/>
  <Override PartName="/ppt/ink/ink9467.xml" ContentType="application/inkml+xml"/>
  <Override PartName="/ppt/ink/ink9468.xml" ContentType="application/inkml+xml"/>
  <Override PartName="/ppt/ink/ink9469.xml" ContentType="application/inkml+xml"/>
  <Override PartName="/ppt/ink/ink9470.xml" ContentType="application/inkml+xml"/>
  <Override PartName="/ppt/ink/ink9471.xml" ContentType="application/inkml+xml"/>
  <Override PartName="/ppt/ink/ink9472.xml" ContentType="application/inkml+xml"/>
  <Override PartName="/ppt/ink/ink9473.xml" ContentType="application/inkml+xml"/>
  <Override PartName="/ppt/ink/ink9474.xml" ContentType="application/inkml+xml"/>
  <Override PartName="/ppt/ink/ink9475.xml" ContentType="application/inkml+xml"/>
  <Override PartName="/ppt/ink/ink9476.xml" ContentType="application/inkml+xml"/>
  <Override PartName="/ppt/ink/ink9477.xml" ContentType="application/inkml+xml"/>
  <Override PartName="/ppt/ink/ink9478.xml" ContentType="application/inkml+xml"/>
  <Override PartName="/ppt/ink/ink9479.xml" ContentType="application/inkml+xml"/>
  <Override PartName="/ppt/ink/ink9480.xml" ContentType="application/inkml+xml"/>
  <Override PartName="/ppt/ink/ink9481.xml" ContentType="application/inkml+xml"/>
  <Override PartName="/ppt/ink/ink9482.xml" ContentType="application/inkml+xml"/>
  <Override PartName="/ppt/ink/ink9483.xml" ContentType="application/inkml+xml"/>
  <Override PartName="/ppt/ink/ink9484.xml" ContentType="application/inkml+xml"/>
  <Override PartName="/ppt/ink/ink9485.xml" ContentType="application/inkml+xml"/>
  <Override PartName="/ppt/ink/ink9486.xml" ContentType="application/inkml+xml"/>
  <Override PartName="/ppt/ink/ink9487.xml" ContentType="application/inkml+xml"/>
  <Override PartName="/ppt/ink/ink9488.xml" ContentType="application/inkml+xml"/>
  <Override PartName="/ppt/ink/ink9489.xml" ContentType="application/inkml+xml"/>
  <Override PartName="/ppt/ink/ink9490.xml" ContentType="application/inkml+xml"/>
  <Override PartName="/ppt/ink/ink9491.xml" ContentType="application/inkml+xml"/>
  <Override PartName="/ppt/ink/ink9492.xml" ContentType="application/inkml+xml"/>
  <Override PartName="/ppt/ink/ink9493.xml" ContentType="application/inkml+xml"/>
  <Override PartName="/ppt/ink/ink9494.xml" ContentType="application/inkml+xml"/>
  <Override PartName="/ppt/ink/ink9495.xml" ContentType="application/inkml+xml"/>
  <Override PartName="/ppt/ink/ink9496.xml" ContentType="application/inkml+xml"/>
  <Override PartName="/ppt/ink/ink9497.xml" ContentType="application/inkml+xml"/>
  <Override PartName="/ppt/ink/ink9498.xml" ContentType="application/inkml+xml"/>
  <Override PartName="/ppt/ink/ink9499.xml" ContentType="application/inkml+xml"/>
  <Override PartName="/ppt/ink/ink9500.xml" ContentType="application/inkml+xml"/>
  <Override PartName="/ppt/ink/ink9501.xml" ContentType="application/inkml+xml"/>
  <Override PartName="/ppt/ink/ink9502.xml" ContentType="application/inkml+xml"/>
  <Override PartName="/ppt/ink/ink9503.xml" ContentType="application/inkml+xml"/>
  <Override PartName="/ppt/ink/ink9504.xml" ContentType="application/inkml+xml"/>
  <Override PartName="/ppt/ink/ink9505.xml" ContentType="application/inkml+xml"/>
  <Override PartName="/ppt/ink/ink9506.xml" ContentType="application/inkml+xml"/>
  <Override PartName="/ppt/ink/ink9507.xml" ContentType="application/inkml+xml"/>
  <Override PartName="/ppt/ink/ink9508.xml" ContentType="application/inkml+xml"/>
  <Override PartName="/ppt/ink/ink9509.xml" ContentType="application/inkml+xml"/>
  <Override PartName="/ppt/ink/ink9510.xml" ContentType="application/inkml+xml"/>
  <Override PartName="/ppt/ink/ink9511.xml" ContentType="application/inkml+xml"/>
  <Override PartName="/ppt/ink/ink9512.xml" ContentType="application/inkml+xml"/>
  <Override PartName="/ppt/ink/ink9513.xml" ContentType="application/inkml+xml"/>
  <Override PartName="/ppt/ink/ink9514.xml" ContentType="application/inkml+xml"/>
  <Override PartName="/ppt/ink/ink9515.xml" ContentType="application/inkml+xml"/>
  <Override PartName="/ppt/ink/ink9516.xml" ContentType="application/inkml+xml"/>
  <Override PartName="/ppt/ink/ink9517.xml" ContentType="application/inkml+xml"/>
  <Override PartName="/ppt/ink/ink9518.xml" ContentType="application/inkml+xml"/>
  <Override PartName="/ppt/ink/ink9519.xml" ContentType="application/inkml+xml"/>
  <Override PartName="/ppt/ink/ink9520.xml" ContentType="application/inkml+xml"/>
  <Override PartName="/ppt/ink/ink9521.xml" ContentType="application/inkml+xml"/>
  <Override PartName="/ppt/ink/ink9522.xml" ContentType="application/inkml+xml"/>
  <Override PartName="/ppt/ink/ink9523.xml" ContentType="application/inkml+xml"/>
  <Override PartName="/ppt/ink/ink9524.xml" ContentType="application/inkml+xml"/>
  <Override PartName="/ppt/ink/ink9525.xml" ContentType="application/inkml+xml"/>
  <Override PartName="/ppt/ink/ink9526.xml" ContentType="application/inkml+xml"/>
  <Override PartName="/ppt/ink/ink9527.xml" ContentType="application/inkml+xml"/>
  <Override PartName="/ppt/ink/ink9528.xml" ContentType="application/inkml+xml"/>
  <Override PartName="/ppt/ink/ink9529.xml" ContentType="application/inkml+xml"/>
  <Override PartName="/ppt/ink/ink9530.xml" ContentType="application/inkml+xml"/>
  <Override PartName="/ppt/ink/ink9531.xml" ContentType="application/inkml+xml"/>
  <Override PartName="/ppt/ink/ink9532.xml" ContentType="application/inkml+xml"/>
  <Override PartName="/ppt/ink/ink9533.xml" ContentType="application/inkml+xml"/>
  <Override PartName="/ppt/ink/ink9534.xml" ContentType="application/inkml+xml"/>
  <Override PartName="/ppt/ink/ink9535.xml" ContentType="application/inkml+xml"/>
  <Override PartName="/ppt/ink/ink9536.xml" ContentType="application/inkml+xml"/>
  <Override PartName="/ppt/ink/ink9537.xml" ContentType="application/inkml+xml"/>
  <Override PartName="/ppt/ink/ink9538.xml" ContentType="application/inkml+xml"/>
  <Override PartName="/ppt/ink/ink9539.xml" ContentType="application/inkml+xml"/>
  <Override PartName="/ppt/ink/ink9540.xml" ContentType="application/inkml+xml"/>
  <Override PartName="/ppt/ink/ink9541.xml" ContentType="application/inkml+xml"/>
  <Override PartName="/ppt/ink/ink9542.xml" ContentType="application/inkml+xml"/>
  <Override PartName="/ppt/ink/ink9543.xml" ContentType="application/inkml+xml"/>
  <Override PartName="/ppt/ink/ink9544.xml" ContentType="application/inkml+xml"/>
  <Override PartName="/ppt/ink/ink9545.xml" ContentType="application/inkml+xml"/>
  <Override PartName="/ppt/ink/ink9546.xml" ContentType="application/inkml+xml"/>
  <Override PartName="/ppt/ink/ink9547.xml" ContentType="application/inkml+xml"/>
  <Override PartName="/ppt/ink/ink9548.xml" ContentType="application/inkml+xml"/>
  <Override PartName="/ppt/ink/ink9549.xml" ContentType="application/inkml+xml"/>
  <Override PartName="/ppt/ink/ink9550.xml" ContentType="application/inkml+xml"/>
  <Override PartName="/ppt/ink/ink9551.xml" ContentType="application/inkml+xml"/>
  <Override PartName="/ppt/ink/ink9552.xml" ContentType="application/inkml+xml"/>
  <Override PartName="/ppt/ink/ink9553.xml" ContentType="application/inkml+xml"/>
  <Override PartName="/ppt/ink/ink9554.xml" ContentType="application/inkml+xml"/>
  <Override PartName="/ppt/ink/ink9555.xml" ContentType="application/inkml+xml"/>
  <Override PartName="/ppt/ink/ink9556.xml" ContentType="application/inkml+xml"/>
  <Override PartName="/ppt/ink/ink9557.xml" ContentType="application/inkml+xml"/>
  <Override PartName="/ppt/ink/ink9558.xml" ContentType="application/inkml+xml"/>
  <Override PartName="/ppt/ink/ink9559.xml" ContentType="application/inkml+xml"/>
  <Override PartName="/ppt/ink/ink9560.xml" ContentType="application/inkml+xml"/>
  <Override PartName="/ppt/ink/ink9561.xml" ContentType="application/inkml+xml"/>
  <Override PartName="/ppt/ink/ink9562.xml" ContentType="application/inkml+xml"/>
  <Override PartName="/ppt/ink/ink9563.xml" ContentType="application/inkml+xml"/>
  <Override PartName="/ppt/ink/ink9564.xml" ContentType="application/inkml+xml"/>
  <Override PartName="/ppt/ink/ink9565.xml" ContentType="application/inkml+xml"/>
  <Override PartName="/ppt/ink/ink9566.xml" ContentType="application/inkml+xml"/>
  <Override PartName="/ppt/ink/ink9567.xml" ContentType="application/inkml+xml"/>
  <Override PartName="/ppt/ink/ink9568.xml" ContentType="application/inkml+xml"/>
  <Override PartName="/ppt/ink/ink9569.xml" ContentType="application/inkml+xml"/>
  <Override PartName="/ppt/ink/ink9570.xml" ContentType="application/inkml+xml"/>
  <Override PartName="/ppt/ink/ink9571.xml" ContentType="application/inkml+xml"/>
  <Override PartName="/ppt/ink/ink9572.xml" ContentType="application/inkml+xml"/>
  <Override PartName="/ppt/ink/ink9573.xml" ContentType="application/inkml+xml"/>
  <Override PartName="/ppt/ink/ink9574.xml" ContentType="application/inkml+xml"/>
  <Override PartName="/ppt/ink/ink9575.xml" ContentType="application/inkml+xml"/>
  <Override PartName="/ppt/ink/ink9576.xml" ContentType="application/inkml+xml"/>
  <Override PartName="/ppt/ink/ink9577.xml" ContentType="application/inkml+xml"/>
  <Override PartName="/ppt/ink/ink9578.xml" ContentType="application/inkml+xml"/>
  <Override PartName="/ppt/ink/ink9579.xml" ContentType="application/inkml+xml"/>
  <Override PartName="/ppt/ink/ink9580.xml" ContentType="application/inkml+xml"/>
  <Override PartName="/ppt/ink/ink9581.xml" ContentType="application/inkml+xml"/>
  <Override PartName="/ppt/ink/ink9582.xml" ContentType="application/inkml+xml"/>
  <Override PartName="/ppt/ink/ink9583.xml" ContentType="application/inkml+xml"/>
  <Override PartName="/ppt/ink/ink9584.xml" ContentType="application/inkml+xml"/>
  <Override PartName="/ppt/ink/ink9585.xml" ContentType="application/inkml+xml"/>
  <Override PartName="/ppt/ink/ink9586.xml" ContentType="application/inkml+xml"/>
  <Override PartName="/ppt/ink/ink9587.xml" ContentType="application/inkml+xml"/>
  <Override PartName="/ppt/ink/ink9588.xml" ContentType="application/inkml+xml"/>
  <Override PartName="/ppt/ink/ink9589.xml" ContentType="application/inkml+xml"/>
  <Override PartName="/ppt/ink/ink9590.xml" ContentType="application/inkml+xml"/>
  <Override PartName="/ppt/ink/ink9591.xml" ContentType="application/inkml+xml"/>
  <Override PartName="/ppt/ink/ink9592.xml" ContentType="application/inkml+xml"/>
  <Override PartName="/ppt/ink/ink9593.xml" ContentType="application/inkml+xml"/>
  <Override PartName="/ppt/ink/ink9594.xml" ContentType="application/inkml+xml"/>
  <Override PartName="/ppt/ink/ink9595.xml" ContentType="application/inkml+xml"/>
  <Override PartName="/ppt/ink/ink9596.xml" ContentType="application/inkml+xml"/>
  <Override PartName="/ppt/ink/ink9597.xml" ContentType="application/inkml+xml"/>
  <Override PartName="/ppt/ink/ink9598.xml" ContentType="application/inkml+xml"/>
  <Override PartName="/ppt/ink/ink9599.xml" ContentType="application/inkml+xml"/>
  <Override PartName="/ppt/ink/ink9600.xml" ContentType="application/inkml+xml"/>
  <Override PartName="/ppt/ink/ink9601.xml" ContentType="application/inkml+xml"/>
  <Override PartName="/ppt/ink/ink9602.xml" ContentType="application/inkml+xml"/>
  <Override PartName="/ppt/ink/ink9603.xml" ContentType="application/inkml+xml"/>
  <Override PartName="/ppt/ink/ink9604.xml" ContentType="application/inkml+xml"/>
  <Override PartName="/ppt/ink/ink9605.xml" ContentType="application/inkml+xml"/>
  <Override PartName="/ppt/ink/ink9606.xml" ContentType="application/inkml+xml"/>
  <Override PartName="/ppt/ink/ink9607.xml" ContentType="application/inkml+xml"/>
  <Override PartName="/ppt/ink/ink9608.xml" ContentType="application/inkml+xml"/>
  <Override PartName="/ppt/ink/ink9609.xml" ContentType="application/inkml+xml"/>
  <Override PartName="/ppt/ink/ink9610.xml" ContentType="application/inkml+xml"/>
  <Override PartName="/ppt/ink/ink9611.xml" ContentType="application/inkml+xml"/>
  <Override PartName="/ppt/ink/ink9612.xml" ContentType="application/inkml+xml"/>
  <Override PartName="/ppt/ink/ink9613.xml" ContentType="application/inkml+xml"/>
  <Override PartName="/ppt/ink/ink9614.xml" ContentType="application/inkml+xml"/>
  <Override PartName="/ppt/ink/ink9615.xml" ContentType="application/inkml+xml"/>
  <Override PartName="/ppt/ink/ink9616.xml" ContentType="application/inkml+xml"/>
  <Override PartName="/ppt/ink/ink9617.xml" ContentType="application/inkml+xml"/>
  <Override PartName="/ppt/ink/ink9618.xml" ContentType="application/inkml+xml"/>
  <Override PartName="/ppt/ink/ink9619.xml" ContentType="application/inkml+xml"/>
  <Override PartName="/ppt/ink/ink9620.xml" ContentType="application/inkml+xml"/>
  <Override PartName="/ppt/ink/ink9621.xml" ContentType="application/inkml+xml"/>
  <Override PartName="/ppt/ink/ink9622.xml" ContentType="application/inkml+xml"/>
  <Override PartName="/ppt/ink/ink9623.xml" ContentType="application/inkml+xml"/>
  <Override PartName="/ppt/ink/ink9624.xml" ContentType="application/inkml+xml"/>
  <Override PartName="/ppt/ink/ink9625.xml" ContentType="application/inkml+xml"/>
  <Override PartName="/ppt/ink/ink9626.xml" ContentType="application/inkml+xml"/>
  <Override PartName="/ppt/ink/ink9627.xml" ContentType="application/inkml+xml"/>
  <Override PartName="/ppt/ink/ink9628.xml" ContentType="application/inkml+xml"/>
  <Override PartName="/ppt/ink/ink9629.xml" ContentType="application/inkml+xml"/>
  <Override PartName="/ppt/ink/ink9630.xml" ContentType="application/inkml+xml"/>
  <Override PartName="/ppt/ink/ink9631.xml" ContentType="application/inkml+xml"/>
  <Override PartName="/ppt/ink/ink9632.xml" ContentType="application/inkml+xml"/>
  <Override PartName="/ppt/ink/ink9633.xml" ContentType="application/inkml+xml"/>
  <Override PartName="/ppt/ink/ink9634.xml" ContentType="application/inkml+xml"/>
  <Override PartName="/ppt/ink/ink9635.xml" ContentType="application/inkml+xml"/>
  <Override PartName="/ppt/ink/ink9636.xml" ContentType="application/inkml+xml"/>
  <Override PartName="/ppt/ink/ink9637.xml" ContentType="application/inkml+xml"/>
  <Override PartName="/ppt/ink/ink9638.xml" ContentType="application/inkml+xml"/>
  <Override PartName="/ppt/ink/ink9639.xml" ContentType="application/inkml+xml"/>
  <Override PartName="/ppt/ink/ink9640.xml" ContentType="application/inkml+xml"/>
  <Override PartName="/ppt/ink/ink9641.xml" ContentType="application/inkml+xml"/>
  <Override PartName="/ppt/ink/ink9642.xml" ContentType="application/inkml+xml"/>
  <Override PartName="/ppt/ink/ink9643.xml" ContentType="application/inkml+xml"/>
  <Override PartName="/ppt/ink/ink9644.xml" ContentType="application/inkml+xml"/>
  <Override PartName="/ppt/ink/ink9645.xml" ContentType="application/inkml+xml"/>
  <Override PartName="/ppt/ink/ink9646.xml" ContentType="application/inkml+xml"/>
  <Override PartName="/ppt/ink/ink9647.xml" ContentType="application/inkml+xml"/>
  <Override PartName="/ppt/ink/ink9648.xml" ContentType="application/inkml+xml"/>
  <Override PartName="/ppt/ink/ink9649.xml" ContentType="application/inkml+xml"/>
  <Override PartName="/ppt/ink/ink9650.xml" ContentType="application/inkml+xml"/>
  <Override PartName="/ppt/ink/ink9651.xml" ContentType="application/inkml+xml"/>
  <Override PartName="/ppt/ink/ink9652.xml" ContentType="application/inkml+xml"/>
  <Override PartName="/ppt/ink/ink9653.xml" ContentType="application/inkml+xml"/>
  <Override PartName="/ppt/ink/ink9654.xml" ContentType="application/inkml+xml"/>
  <Override PartName="/ppt/ink/ink9655.xml" ContentType="application/inkml+xml"/>
  <Override PartName="/ppt/ink/ink9656.xml" ContentType="application/inkml+xml"/>
  <Override PartName="/ppt/ink/ink9657.xml" ContentType="application/inkml+xml"/>
  <Override PartName="/ppt/ink/ink9658.xml" ContentType="application/inkml+xml"/>
  <Override PartName="/ppt/ink/ink9659.xml" ContentType="application/inkml+xml"/>
  <Override PartName="/ppt/ink/ink9660.xml" ContentType="application/inkml+xml"/>
  <Override PartName="/ppt/ink/ink9661.xml" ContentType="application/inkml+xml"/>
  <Override PartName="/ppt/ink/ink9662.xml" ContentType="application/inkml+xml"/>
  <Override PartName="/ppt/ink/ink9663.xml" ContentType="application/inkml+xml"/>
  <Override PartName="/ppt/ink/ink9664.xml" ContentType="application/inkml+xml"/>
  <Override PartName="/ppt/ink/ink9665.xml" ContentType="application/inkml+xml"/>
  <Override PartName="/ppt/ink/ink9666.xml" ContentType="application/inkml+xml"/>
  <Override PartName="/ppt/ink/ink9667.xml" ContentType="application/inkml+xml"/>
  <Override PartName="/ppt/ink/ink9668.xml" ContentType="application/inkml+xml"/>
  <Override PartName="/ppt/ink/ink9669.xml" ContentType="application/inkml+xml"/>
  <Override PartName="/ppt/ink/ink9670.xml" ContentType="application/inkml+xml"/>
  <Override PartName="/ppt/ink/ink9671.xml" ContentType="application/inkml+xml"/>
  <Override PartName="/ppt/ink/ink9672.xml" ContentType="application/inkml+xml"/>
  <Override PartName="/ppt/ink/ink9673.xml" ContentType="application/inkml+xml"/>
  <Override PartName="/ppt/ink/ink9674.xml" ContentType="application/inkml+xml"/>
  <Override PartName="/ppt/ink/ink9675.xml" ContentType="application/inkml+xml"/>
  <Override PartName="/ppt/ink/ink9676.xml" ContentType="application/inkml+xml"/>
  <Override PartName="/ppt/ink/ink9677.xml" ContentType="application/inkml+xml"/>
  <Override PartName="/ppt/ink/ink9678.xml" ContentType="application/inkml+xml"/>
  <Override PartName="/ppt/ink/ink9679.xml" ContentType="application/inkml+xml"/>
  <Override PartName="/ppt/ink/ink9680.xml" ContentType="application/inkml+xml"/>
  <Override PartName="/ppt/ink/ink9681.xml" ContentType="application/inkml+xml"/>
  <Override PartName="/ppt/ink/ink9682.xml" ContentType="application/inkml+xml"/>
  <Override PartName="/ppt/ink/ink9683.xml" ContentType="application/inkml+xml"/>
  <Override PartName="/ppt/ink/ink9684.xml" ContentType="application/inkml+xml"/>
  <Override PartName="/ppt/ink/ink9685.xml" ContentType="application/inkml+xml"/>
  <Override PartName="/ppt/ink/ink9686.xml" ContentType="application/inkml+xml"/>
  <Override PartName="/ppt/ink/ink9687.xml" ContentType="application/inkml+xml"/>
  <Override PartName="/ppt/ink/ink9688.xml" ContentType="application/inkml+xml"/>
  <Override PartName="/ppt/ink/ink9689.xml" ContentType="application/inkml+xml"/>
  <Override PartName="/ppt/ink/ink9690.xml" ContentType="application/inkml+xml"/>
  <Override PartName="/ppt/ink/ink9691.xml" ContentType="application/inkml+xml"/>
  <Override PartName="/ppt/ink/ink9692.xml" ContentType="application/inkml+xml"/>
  <Override PartName="/ppt/ink/ink9693.xml" ContentType="application/inkml+xml"/>
  <Override PartName="/ppt/ink/ink9694.xml" ContentType="application/inkml+xml"/>
  <Override PartName="/ppt/ink/ink9695.xml" ContentType="application/inkml+xml"/>
  <Override PartName="/ppt/ink/ink9696.xml" ContentType="application/inkml+xml"/>
  <Override PartName="/ppt/ink/ink9697.xml" ContentType="application/inkml+xml"/>
  <Override PartName="/ppt/ink/ink9698.xml" ContentType="application/inkml+xml"/>
  <Override PartName="/ppt/ink/ink9699.xml" ContentType="application/inkml+xml"/>
  <Override PartName="/ppt/ink/ink9700.xml" ContentType="application/inkml+xml"/>
  <Override PartName="/ppt/ink/ink9701.xml" ContentType="application/inkml+xml"/>
  <Override PartName="/ppt/ink/ink9702.xml" ContentType="application/inkml+xml"/>
  <Override PartName="/ppt/ink/ink9703.xml" ContentType="application/inkml+xml"/>
  <Override PartName="/ppt/ink/ink9704.xml" ContentType="application/inkml+xml"/>
  <Override PartName="/ppt/ink/ink9705.xml" ContentType="application/inkml+xml"/>
  <Override PartName="/ppt/ink/ink9706.xml" ContentType="application/inkml+xml"/>
  <Override PartName="/ppt/ink/ink9707.xml" ContentType="application/inkml+xml"/>
  <Override PartName="/ppt/ink/ink9708.xml" ContentType="application/inkml+xml"/>
  <Override PartName="/ppt/ink/ink9709.xml" ContentType="application/inkml+xml"/>
  <Override PartName="/ppt/ink/ink9710.xml" ContentType="application/inkml+xml"/>
  <Override PartName="/ppt/ink/ink9711.xml" ContentType="application/inkml+xml"/>
  <Override PartName="/ppt/ink/ink9712.xml" ContentType="application/inkml+xml"/>
  <Override PartName="/ppt/ink/ink9713.xml" ContentType="application/inkml+xml"/>
  <Override PartName="/ppt/ink/ink9714.xml" ContentType="application/inkml+xml"/>
  <Override PartName="/ppt/ink/ink9715.xml" ContentType="application/inkml+xml"/>
  <Override PartName="/ppt/ink/ink9716.xml" ContentType="application/inkml+xml"/>
  <Override PartName="/ppt/ink/ink9717.xml" ContentType="application/inkml+xml"/>
  <Override PartName="/ppt/ink/ink9718.xml" ContentType="application/inkml+xml"/>
  <Override PartName="/ppt/ink/ink9719.xml" ContentType="application/inkml+xml"/>
  <Override PartName="/ppt/ink/ink9720.xml" ContentType="application/inkml+xml"/>
  <Override PartName="/ppt/ink/ink9721.xml" ContentType="application/inkml+xml"/>
  <Override PartName="/ppt/ink/ink9722.xml" ContentType="application/inkml+xml"/>
  <Override PartName="/ppt/ink/ink9723.xml" ContentType="application/inkml+xml"/>
  <Override PartName="/ppt/ink/ink9724.xml" ContentType="application/inkml+xml"/>
  <Override PartName="/ppt/ink/ink9725.xml" ContentType="application/inkml+xml"/>
  <Override PartName="/ppt/ink/ink9726.xml" ContentType="application/inkml+xml"/>
  <Override PartName="/ppt/ink/ink9727.xml" ContentType="application/inkml+xml"/>
  <Override PartName="/ppt/ink/ink9728.xml" ContentType="application/inkml+xml"/>
  <Override PartName="/ppt/ink/ink9729.xml" ContentType="application/inkml+xml"/>
  <Override PartName="/ppt/ink/ink9730.xml" ContentType="application/inkml+xml"/>
  <Override PartName="/ppt/ink/ink9731.xml" ContentType="application/inkml+xml"/>
  <Override PartName="/ppt/ink/ink9732.xml" ContentType="application/inkml+xml"/>
  <Override PartName="/ppt/ink/ink9733.xml" ContentType="application/inkml+xml"/>
  <Override PartName="/ppt/ink/ink9734.xml" ContentType="application/inkml+xml"/>
  <Override PartName="/ppt/ink/ink9735.xml" ContentType="application/inkml+xml"/>
  <Override PartName="/ppt/ink/ink9736.xml" ContentType="application/inkml+xml"/>
  <Override PartName="/ppt/ink/ink9737.xml" ContentType="application/inkml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900" r:id="rId1"/>
  </p:sldMasterIdLst>
  <p:notesMasterIdLst>
    <p:notesMasterId r:id="rId34"/>
  </p:notesMasterIdLst>
  <p:sldIdLst>
    <p:sldId id="333" r:id="rId2"/>
    <p:sldId id="347" r:id="rId3"/>
    <p:sldId id="349" r:id="rId4"/>
    <p:sldId id="376" r:id="rId5"/>
    <p:sldId id="346" r:id="rId6"/>
    <p:sldId id="363" r:id="rId7"/>
    <p:sldId id="364" r:id="rId8"/>
    <p:sldId id="365" r:id="rId9"/>
    <p:sldId id="366" r:id="rId10"/>
    <p:sldId id="353" r:id="rId11"/>
    <p:sldId id="367" r:id="rId12"/>
    <p:sldId id="370" r:id="rId13"/>
    <p:sldId id="368" r:id="rId14"/>
    <p:sldId id="373" r:id="rId15"/>
    <p:sldId id="374" r:id="rId16"/>
    <p:sldId id="371" r:id="rId17"/>
    <p:sldId id="372" r:id="rId18"/>
    <p:sldId id="377" r:id="rId19"/>
    <p:sldId id="378" r:id="rId20"/>
    <p:sldId id="326" r:id="rId21"/>
    <p:sldId id="329" r:id="rId22"/>
    <p:sldId id="383" r:id="rId23"/>
    <p:sldId id="379" r:id="rId24"/>
    <p:sldId id="380" r:id="rId25"/>
    <p:sldId id="384" r:id="rId26"/>
    <p:sldId id="388" r:id="rId27"/>
    <p:sldId id="389" r:id="rId28"/>
    <p:sldId id="381" r:id="rId29"/>
    <p:sldId id="382" r:id="rId30"/>
    <p:sldId id="385" r:id="rId31"/>
    <p:sldId id="386" r:id="rId32"/>
    <p:sldId id="390" r:id="rId33"/>
  </p:sldIdLst>
  <p:sldSz cx="12192000" cy="6858000"/>
  <p:notesSz cx="6797675" cy="987425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ristin Webb" initials="KW" lastIdx="1" clrIdx="0">
    <p:extLst>
      <p:ext uri="{19B8F6BF-5375-455C-9EA6-DF929625EA0E}">
        <p15:presenceInfo xmlns:p15="http://schemas.microsoft.com/office/powerpoint/2012/main" userId="Kristin Webb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154" autoAdjust="0"/>
    <p:restoredTop sz="94444" autoAdjust="0"/>
  </p:normalViewPr>
  <p:slideViewPr>
    <p:cSldViewPr>
      <p:cViewPr varScale="1">
        <p:scale>
          <a:sx n="88" d="100"/>
          <a:sy n="88" d="100"/>
        </p:scale>
        <p:origin x="162" y="75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-951"/>
    </p:cViewPr>
  </p:sorterViewPr>
  <p:notesViewPr>
    <p:cSldViewPr>
      <p:cViewPr varScale="1">
        <p:scale>
          <a:sx n="68" d="100"/>
          <a:sy n="68" d="100"/>
        </p:scale>
        <p:origin x="2488" y="23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40" Type="http://schemas.microsoft.com/office/2016/11/relationships/changesInfo" Target="changesInfos/changesInfo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commentAuthors" Target="commentAuthor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Vegh,L" userId="04502d8e-8ed6-4fff-8db8-27584e379a0f" providerId="ADAL" clId="{9AC64F8D-D6FE-6A4A-9A94-695F679EC9A5}"/>
    <pc:docChg chg="undo redo custSel addSld delSld modSld">
      <pc:chgData name="Vegh,L" userId="04502d8e-8ed6-4fff-8db8-27584e379a0f" providerId="ADAL" clId="{9AC64F8D-D6FE-6A4A-9A94-695F679EC9A5}" dt="2022-05-25T11:54:32.194" v="9542" actId="20577"/>
      <pc:docMkLst>
        <pc:docMk/>
      </pc:docMkLst>
      <pc:sldChg chg="addSp delSp modSp mod">
        <pc:chgData name="Vegh,L" userId="04502d8e-8ed6-4fff-8db8-27584e379a0f" providerId="ADAL" clId="{9AC64F8D-D6FE-6A4A-9A94-695F679EC9A5}" dt="2022-05-22T21:03:34.892" v="87" actId="20577"/>
        <pc:sldMkLst>
          <pc:docMk/>
          <pc:sldMk cId="666128498" sldId="323"/>
        </pc:sldMkLst>
        <pc:spChg chg="mod">
          <ac:chgData name="Vegh,L" userId="04502d8e-8ed6-4fff-8db8-27584e379a0f" providerId="ADAL" clId="{9AC64F8D-D6FE-6A4A-9A94-695F679EC9A5}" dt="2022-05-22T21:01:14.093" v="1"/>
          <ac:spMkLst>
            <pc:docMk/>
            <pc:sldMk cId="666128498" sldId="323"/>
            <ac:spMk id="2" creationId="{00000000-0000-0000-0000-000000000000}"/>
          </ac:spMkLst>
        </pc:spChg>
        <pc:spChg chg="mod">
          <ac:chgData name="Vegh,L" userId="04502d8e-8ed6-4fff-8db8-27584e379a0f" providerId="ADAL" clId="{9AC64F8D-D6FE-6A4A-9A94-695F679EC9A5}" dt="2022-05-22T21:03:34.892" v="87" actId="20577"/>
          <ac:spMkLst>
            <pc:docMk/>
            <pc:sldMk cId="666128498" sldId="323"/>
            <ac:spMk id="4" creationId="{00000000-0000-0000-0000-000000000000}"/>
          </ac:spMkLst>
        </pc:spChg>
        <pc:picChg chg="mod">
          <ac:chgData name="Vegh,L" userId="04502d8e-8ed6-4fff-8db8-27584e379a0f" providerId="ADAL" clId="{9AC64F8D-D6FE-6A4A-9A94-695F679EC9A5}" dt="2022-05-22T21:02:43.848" v="66" actId="1076"/>
          <ac:picMkLst>
            <pc:docMk/>
            <pc:sldMk cId="666128498" sldId="323"/>
            <ac:picMk id="6" creationId="{E96DA059-4BDF-0F4F-8EE5-D7F97CCAB40F}"/>
          </ac:picMkLst>
        </pc:picChg>
        <pc:picChg chg="del">
          <ac:chgData name="Vegh,L" userId="04502d8e-8ed6-4fff-8db8-27584e379a0f" providerId="ADAL" clId="{9AC64F8D-D6FE-6A4A-9A94-695F679EC9A5}" dt="2022-05-22T21:02:32.451" v="59" actId="478"/>
          <ac:picMkLst>
            <pc:docMk/>
            <pc:sldMk cId="666128498" sldId="323"/>
            <ac:picMk id="7" creationId="{CE3041FA-F0A6-244A-AF60-7C71E67D5A2A}"/>
          </ac:picMkLst>
        </pc:picChg>
        <pc:picChg chg="mod">
          <ac:chgData name="Vegh,L" userId="04502d8e-8ed6-4fff-8db8-27584e379a0f" providerId="ADAL" clId="{9AC64F8D-D6FE-6A4A-9A94-695F679EC9A5}" dt="2022-05-22T21:02:41.323" v="65" actId="1076"/>
          <ac:picMkLst>
            <pc:docMk/>
            <pc:sldMk cId="666128498" sldId="323"/>
            <ac:picMk id="8" creationId="{2120B081-FCB7-254C-826A-941E75DE1286}"/>
          </ac:picMkLst>
        </pc:picChg>
        <pc:picChg chg="add mod">
          <ac:chgData name="Vegh,L" userId="04502d8e-8ed6-4fff-8db8-27584e379a0f" providerId="ADAL" clId="{9AC64F8D-D6FE-6A4A-9A94-695F679EC9A5}" dt="2022-05-22T21:03:15.025" v="68" actId="1076"/>
          <ac:picMkLst>
            <pc:docMk/>
            <pc:sldMk cId="666128498" sldId="323"/>
            <ac:picMk id="9" creationId="{D045075A-E2DF-7142-8BE3-D67FB434E04D}"/>
          </ac:picMkLst>
        </pc:picChg>
        <pc:picChg chg="add mod">
          <ac:chgData name="Vegh,L" userId="04502d8e-8ed6-4fff-8db8-27584e379a0f" providerId="ADAL" clId="{9AC64F8D-D6FE-6A4A-9A94-695F679EC9A5}" dt="2022-05-22T21:02:39.849" v="64" actId="1076"/>
          <ac:picMkLst>
            <pc:docMk/>
            <pc:sldMk cId="666128498" sldId="323"/>
            <ac:picMk id="1026" creationId="{41615A2F-E6A4-654E-AEC7-069C88872DFE}"/>
          </ac:picMkLst>
        </pc:picChg>
      </pc:sldChg>
      <pc:sldChg chg="addSp delSp modSp del mod">
        <pc:chgData name="Vegh,L" userId="04502d8e-8ed6-4fff-8db8-27584e379a0f" providerId="ADAL" clId="{9AC64F8D-D6FE-6A4A-9A94-695F679EC9A5}" dt="2022-05-23T18:23:29.044" v="1298" actId="2696"/>
        <pc:sldMkLst>
          <pc:docMk/>
          <pc:sldMk cId="1816709365" sldId="357"/>
        </pc:sldMkLst>
        <pc:spChg chg="add del">
          <ac:chgData name="Vegh,L" userId="04502d8e-8ed6-4fff-8db8-27584e379a0f" providerId="ADAL" clId="{9AC64F8D-D6FE-6A4A-9A94-695F679EC9A5}" dt="2022-05-23T18:20:40.504" v="1232" actId="478"/>
          <ac:spMkLst>
            <pc:docMk/>
            <pc:sldMk cId="1816709365" sldId="357"/>
            <ac:spMk id="2" creationId="{00000000-0000-0000-0000-000000000000}"/>
          </ac:spMkLst>
        </pc:spChg>
        <pc:spChg chg="mod">
          <ac:chgData name="Vegh,L" userId="04502d8e-8ed6-4fff-8db8-27584e379a0f" providerId="ADAL" clId="{9AC64F8D-D6FE-6A4A-9A94-695F679EC9A5}" dt="2022-05-23T18:20:03.391" v="1228" actId="5793"/>
          <ac:spMkLst>
            <pc:docMk/>
            <pc:sldMk cId="1816709365" sldId="357"/>
            <ac:spMk id="3" creationId="{00000000-0000-0000-0000-000000000000}"/>
          </ac:spMkLst>
        </pc:spChg>
        <pc:spChg chg="add del mod">
          <ac:chgData name="Vegh,L" userId="04502d8e-8ed6-4fff-8db8-27584e379a0f" providerId="ADAL" clId="{9AC64F8D-D6FE-6A4A-9A94-695F679EC9A5}" dt="2022-05-23T18:20:40.504" v="1232" actId="478"/>
          <ac:spMkLst>
            <pc:docMk/>
            <pc:sldMk cId="1816709365" sldId="357"/>
            <ac:spMk id="5" creationId="{5B2C0529-906C-0545-BC88-A7890B70FD99}"/>
          </ac:spMkLst>
        </pc:spChg>
        <pc:spChg chg="add del mod">
          <ac:chgData name="Vegh,L" userId="04502d8e-8ed6-4fff-8db8-27584e379a0f" providerId="ADAL" clId="{9AC64F8D-D6FE-6A4A-9A94-695F679EC9A5}" dt="2022-05-23T18:20:39.736" v="1231"/>
          <ac:spMkLst>
            <pc:docMk/>
            <pc:sldMk cId="1816709365" sldId="357"/>
            <ac:spMk id="6" creationId="{87E74194-E1F6-4945-BBF9-8D8C01A61A42}"/>
          </ac:spMkLst>
        </pc:spChg>
      </pc:sldChg>
      <pc:sldChg chg="del">
        <pc:chgData name="Vegh,L" userId="04502d8e-8ed6-4fff-8db8-27584e379a0f" providerId="ADAL" clId="{9AC64F8D-D6FE-6A4A-9A94-695F679EC9A5}" dt="2022-05-22T21:24:05.583" v="421" actId="2696"/>
        <pc:sldMkLst>
          <pc:docMk/>
          <pc:sldMk cId="1051924434" sldId="400"/>
        </pc:sldMkLst>
      </pc:sldChg>
      <pc:sldChg chg="del">
        <pc:chgData name="Vegh,L" userId="04502d8e-8ed6-4fff-8db8-27584e379a0f" providerId="ADAL" clId="{9AC64F8D-D6FE-6A4A-9A94-695F679EC9A5}" dt="2022-05-22T21:26:48.727" v="448" actId="2696"/>
        <pc:sldMkLst>
          <pc:docMk/>
          <pc:sldMk cId="2609680467" sldId="401"/>
        </pc:sldMkLst>
      </pc:sldChg>
      <pc:sldChg chg="addSp delSp modSp mod">
        <pc:chgData name="Vegh,L" userId="04502d8e-8ed6-4fff-8db8-27584e379a0f" providerId="ADAL" clId="{9AC64F8D-D6FE-6A4A-9A94-695F679EC9A5}" dt="2022-05-24T19:42:48.459" v="8819" actId="1076"/>
        <pc:sldMkLst>
          <pc:docMk/>
          <pc:sldMk cId="2738287820" sldId="402"/>
        </pc:sldMkLst>
        <pc:spChg chg="mod">
          <ac:chgData name="Vegh,L" userId="04502d8e-8ed6-4fff-8db8-27584e379a0f" providerId="ADAL" clId="{9AC64F8D-D6FE-6A4A-9A94-695F679EC9A5}" dt="2022-05-22T21:27:09.111" v="478" actId="14100"/>
          <ac:spMkLst>
            <pc:docMk/>
            <pc:sldMk cId="2738287820" sldId="402"/>
            <ac:spMk id="2" creationId="{E78CF5EC-75C4-C74D-8F6F-F56FE2567481}"/>
          </ac:spMkLst>
        </pc:spChg>
        <pc:spChg chg="mod">
          <ac:chgData name="Vegh,L" userId="04502d8e-8ed6-4fff-8db8-27584e379a0f" providerId="ADAL" clId="{9AC64F8D-D6FE-6A4A-9A94-695F679EC9A5}" dt="2022-05-23T18:16:45.304" v="1171" actId="1076"/>
          <ac:spMkLst>
            <pc:docMk/>
            <pc:sldMk cId="2738287820" sldId="402"/>
            <ac:spMk id="3" creationId="{2CEBFAD3-768E-FB4C-A590-70B8AEF01E60}"/>
          </ac:spMkLst>
        </pc:spChg>
        <pc:spChg chg="mod">
          <ac:chgData name="Vegh,L" userId="04502d8e-8ed6-4fff-8db8-27584e379a0f" providerId="ADAL" clId="{9AC64F8D-D6FE-6A4A-9A94-695F679EC9A5}" dt="2022-05-24T18:22:12.479" v="6135" actId="1076"/>
          <ac:spMkLst>
            <pc:docMk/>
            <pc:sldMk cId="2738287820" sldId="402"/>
            <ac:spMk id="4" creationId="{1A0975CC-E39B-D340-844C-200FFBDCB9F2}"/>
          </ac:spMkLst>
        </pc:spChg>
        <pc:spChg chg="add mod">
          <ac:chgData name="Vegh,L" userId="04502d8e-8ed6-4fff-8db8-27584e379a0f" providerId="ADAL" clId="{9AC64F8D-D6FE-6A4A-9A94-695F679EC9A5}" dt="2022-05-24T19:42:39.208" v="8816" actId="1076"/>
          <ac:spMkLst>
            <pc:docMk/>
            <pc:sldMk cId="2738287820" sldId="402"/>
            <ac:spMk id="5" creationId="{501E1636-539E-7A4C-94A3-80D3793E2412}"/>
          </ac:spMkLst>
        </pc:spChg>
        <pc:spChg chg="add del">
          <ac:chgData name="Vegh,L" userId="04502d8e-8ed6-4fff-8db8-27584e379a0f" providerId="ADAL" clId="{9AC64F8D-D6FE-6A4A-9A94-695F679EC9A5}" dt="2022-05-22T21:28:55.930" v="603" actId="22"/>
          <ac:spMkLst>
            <pc:docMk/>
            <pc:sldMk cId="2738287820" sldId="402"/>
            <ac:spMk id="6" creationId="{7FBE55C8-431A-F94C-811B-BB03075D4AD9}"/>
          </ac:spMkLst>
        </pc:spChg>
        <pc:spChg chg="add del mod">
          <ac:chgData name="Vegh,L" userId="04502d8e-8ed6-4fff-8db8-27584e379a0f" providerId="ADAL" clId="{9AC64F8D-D6FE-6A4A-9A94-695F679EC9A5}" dt="2022-05-23T13:51:50.264" v="650" actId="478"/>
          <ac:spMkLst>
            <pc:docMk/>
            <pc:sldMk cId="2738287820" sldId="402"/>
            <ac:spMk id="6" creationId="{F7F9C46D-F295-0D45-A4C8-55EBE4022C67}"/>
          </ac:spMkLst>
        </pc:spChg>
        <pc:spChg chg="add mod">
          <ac:chgData name="Vegh,L" userId="04502d8e-8ed6-4fff-8db8-27584e379a0f" providerId="ADAL" clId="{9AC64F8D-D6FE-6A4A-9A94-695F679EC9A5}" dt="2022-05-24T19:42:42.438" v="8817" actId="1076"/>
          <ac:spMkLst>
            <pc:docMk/>
            <pc:sldMk cId="2738287820" sldId="402"/>
            <ac:spMk id="7" creationId="{EDF5F239-F21B-1544-ABD4-FFE20075FCC1}"/>
          </ac:spMkLst>
        </pc:spChg>
        <pc:spChg chg="add mod">
          <ac:chgData name="Vegh,L" userId="04502d8e-8ed6-4fff-8db8-27584e379a0f" providerId="ADAL" clId="{9AC64F8D-D6FE-6A4A-9A94-695F679EC9A5}" dt="2022-05-24T19:42:22.121" v="8813" actId="1038"/>
          <ac:spMkLst>
            <pc:docMk/>
            <pc:sldMk cId="2738287820" sldId="402"/>
            <ac:spMk id="8" creationId="{EACE7DE9-4735-2E42-9A49-9E9B084630DF}"/>
          </ac:spMkLst>
        </pc:spChg>
        <pc:grpChg chg="add mod">
          <ac:chgData name="Vegh,L" userId="04502d8e-8ed6-4fff-8db8-27584e379a0f" providerId="ADAL" clId="{9AC64F8D-D6FE-6A4A-9A94-695F679EC9A5}" dt="2022-05-24T19:42:44.313" v="8818" actId="1076"/>
          <ac:grpSpMkLst>
            <pc:docMk/>
            <pc:sldMk cId="2738287820" sldId="402"/>
            <ac:grpSpMk id="9" creationId="{7234D9CB-8BBE-FD4A-849E-306623D7036A}"/>
          </ac:grpSpMkLst>
        </pc:grpChg>
        <pc:picChg chg="add mod">
          <ac:chgData name="Vegh,L" userId="04502d8e-8ed6-4fff-8db8-27584e379a0f" providerId="ADAL" clId="{9AC64F8D-D6FE-6A4A-9A94-695F679EC9A5}" dt="2022-05-24T19:42:48.459" v="8819" actId="1076"/>
          <ac:picMkLst>
            <pc:docMk/>
            <pc:sldMk cId="2738287820" sldId="402"/>
            <ac:picMk id="1026" creationId="{F8943C68-5382-7148-9D69-4CCDD61A5307}"/>
          </ac:picMkLst>
        </pc:picChg>
      </pc:sldChg>
      <pc:sldChg chg="addSp delSp modSp mod">
        <pc:chgData name="Vegh,L" userId="04502d8e-8ed6-4fff-8db8-27584e379a0f" providerId="ADAL" clId="{9AC64F8D-D6FE-6A4A-9A94-695F679EC9A5}" dt="2022-05-24T19:44:16.239" v="8884" actId="20577"/>
        <pc:sldMkLst>
          <pc:docMk/>
          <pc:sldMk cId="940914514" sldId="403"/>
        </pc:sldMkLst>
        <pc:spChg chg="del">
          <ac:chgData name="Vegh,L" userId="04502d8e-8ed6-4fff-8db8-27584e379a0f" providerId="ADAL" clId="{9AC64F8D-D6FE-6A4A-9A94-695F679EC9A5}" dt="2022-05-23T18:20:47.355" v="1233" actId="478"/>
          <ac:spMkLst>
            <pc:docMk/>
            <pc:sldMk cId="940914514" sldId="403"/>
            <ac:spMk id="2" creationId="{00000000-0000-0000-0000-000000000000}"/>
          </ac:spMkLst>
        </pc:spChg>
        <pc:spChg chg="mod">
          <ac:chgData name="Vegh,L" userId="04502d8e-8ed6-4fff-8db8-27584e379a0f" providerId="ADAL" clId="{9AC64F8D-D6FE-6A4A-9A94-695F679EC9A5}" dt="2022-05-24T19:44:16.239" v="8884" actId="20577"/>
          <ac:spMkLst>
            <pc:docMk/>
            <pc:sldMk cId="940914514" sldId="403"/>
            <ac:spMk id="3" creationId="{00000000-0000-0000-0000-000000000000}"/>
          </ac:spMkLst>
        </pc:spChg>
        <pc:spChg chg="mod">
          <ac:chgData name="Vegh,L" userId="04502d8e-8ed6-4fff-8db8-27584e379a0f" providerId="ADAL" clId="{9AC64F8D-D6FE-6A4A-9A94-695F679EC9A5}" dt="2022-05-23T18:21:21.660" v="1246" actId="1076"/>
          <ac:spMkLst>
            <pc:docMk/>
            <pc:sldMk cId="940914514" sldId="403"/>
            <ac:spMk id="4" creationId="{70D9A9A7-2EB3-CD42-9071-E5D9B316AB3A}"/>
          </ac:spMkLst>
        </pc:spChg>
        <pc:spChg chg="add del mod">
          <ac:chgData name="Vegh,L" userId="04502d8e-8ed6-4fff-8db8-27584e379a0f" providerId="ADAL" clId="{9AC64F8D-D6FE-6A4A-9A94-695F679EC9A5}" dt="2022-05-23T18:20:49.555" v="1234" actId="478"/>
          <ac:spMkLst>
            <pc:docMk/>
            <pc:sldMk cId="940914514" sldId="403"/>
            <ac:spMk id="6" creationId="{CA02C455-FC63-F544-B664-C8D4CF17B7A8}"/>
          </ac:spMkLst>
        </pc:spChg>
        <pc:spChg chg="add mod">
          <ac:chgData name="Vegh,L" userId="04502d8e-8ed6-4fff-8db8-27584e379a0f" providerId="ADAL" clId="{9AC64F8D-D6FE-6A4A-9A94-695F679EC9A5}" dt="2022-05-23T18:21:14.880" v="1245" actId="20577"/>
          <ac:spMkLst>
            <pc:docMk/>
            <pc:sldMk cId="940914514" sldId="403"/>
            <ac:spMk id="7" creationId="{1BB1AF19-B6F2-9048-9990-9180D1D60F02}"/>
          </ac:spMkLst>
        </pc:spChg>
        <pc:spChg chg="add del">
          <ac:chgData name="Vegh,L" userId="04502d8e-8ed6-4fff-8db8-27584e379a0f" providerId="ADAL" clId="{9AC64F8D-D6FE-6A4A-9A94-695F679EC9A5}" dt="2022-05-23T18:23:33.334" v="1300" actId="22"/>
          <ac:spMkLst>
            <pc:docMk/>
            <pc:sldMk cId="940914514" sldId="403"/>
            <ac:spMk id="9" creationId="{6F474EEC-6446-F84B-8311-0D5845DD723B}"/>
          </ac:spMkLst>
        </pc:spChg>
      </pc:sldChg>
      <pc:sldChg chg="del">
        <pc:chgData name="Vegh,L" userId="04502d8e-8ed6-4fff-8db8-27584e379a0f" providerId="ADAL" clId="{9AC64F8D-D6FE-6A4A-9A94-695F679EC9A5}" dt="2022-05-23T18:22:51.290" v="1291" actId="2696"/>
        <pc:sldMkLst>
          <pc:docMk/>
          <pc:sldMk cId="154332072" sldId="419"/>
        </pc:sldMkLst>
      </pc:sldChg>
      <pc:sldChg chg="del">
        <pc:chgData name="Vegh,L" userId="04502d8e-8ed6-4fff-8db8-27584e379a0f" providerId="ADAL" clId="{9AC64F8D-D6FE-6A4A-9A94-695F679EC9A5}" dt="2022-05-23T18:22:52.404" v="1292" actId="2696"/>
        <pc:sldMkLst>
          <pc:docMk/>
          <pc:sldMk cId="1400403341" sldId="421"/>
        </pc:sldMkLst>
      </pc:sldChg>
      <pc:sldChg chg="del">
        <pc:chgData name="Vegh,L" userId="04502d8e-8ed6-4fff-8db8-27584e379a0f" providerId="ADAL" clId="{9AC64F8D-D6FE-6A4A-9A94-695F679EC9A5}" dt="2022-05-23T18:22:53.024" v="1293" actId="2696"/>
        <pc:sldMkLst>
          <pc:docMk/>
          <pc:sldMk cId="1248637310" sldId="423"/>
        </pc:sldMkLst>
      </pc:sldChg>
      <pc:sldChg chg="del">
        <pc:chgData name="Vegh,L" userId="04502d8e-8ed6-4fff-8db8-27584e379a0f" providerId="ADAL" clId="{9AC64F8D-D6FE-6A4A-9A94-695F679EC9A5}" dt="2022-05-23T18:22:54.534" v="1295" actId="2696"/>
        <pc:sldMkLst>
          <pc:docMk/>
          <pc:sldMk cId="3427945611" sldId="426"/>
        </pc:sldMkLst>
      </pc:sldChg>
      <pc:sldChg chg="del">
        <pc:chgData name="Vegh,L" userId="04502d8e-8ed6-4fff-8db8-27584e379a0f" providerId="ADAL" clId="{9AC64F8D-D6FE-6A4A-9A94-695F679EC9A5}" dt="2022-05-23T18:22:53.692" v="1294" actId="2696"/>
        <pc:sldMkLst>
          <pc:docMk/>
          <pc:sldMk cId="833815838" sldId="427"/>
        </pc:sldMkLst>
      </pc:sldChg>
      <pc:sldChg chg="del">
        <pc:chgData name="Vegh,L" userId="04502d8e-8ed6-4fff-8db8-27584e379a0f" providerId="ADAL" clId="{9AC64F8D-D6FE-6A4A-9A94-695F679EC9A5}" dt="2022-05-24T02:30:30.641" v="4138" actId="2696"/>
        <pc:sldMkLst>
          <pc:docMk/>
          <pc:sldMk cId="1054667220" sldId="428"/>
        </pc:sldMkLst>
      </pc:sldChg>
      <pc:sldChg chg="del">
        <pc:chgData name="Vegh,L" userId="04502d8e-8ed6-4fff-8db8-27584e379a0f" providerId="ADAL" clId="{9AC64F8D-D6FE-6A4A-9A94-695F679EC9A5}" dt="2022-05-24T02:30:27.655" v="4136" actId="2696"/>
        <pc:sldMkLst>
          <pc:docMk/>
          <pc:sldMk cId="1731123095" sldId="432"/>
        </pc:sldMkLst>
      </pc:sldChg>
      <pc:sldChg chg="del">
        <pc:chgData name="Vegh,L" userId="04502d8e-8ed6-4fff-8db8-27584e379a0f" providerId="ADAL" clId="{9AC64F8D-D6FE-6A4A-9A94-695F679EC9A5}" dt="2022-05-24T02:30:24.821" v="4132" actId="2696"/>
        <pc:sldMkLst>
          <pc:docMk/>
          <pc:sldMk cId="2023439312" sldId="437"/>
        </pc:sldMkLst>
      </pc:sldChg>
      <pc:sldChg chg="del">
        <pc:chgData name="Vegh,L" userId="04502d8e-8ed6-4fff-8db8-27584e379a0f" providerId="ADAL" clId="{9AC64F8D-D6FE-6A4A-9A94-695F679EC9A5}" dt="2022-05-24T02:30:27.184" v="4135" actId="2696"/>
        <pc:sldMkLst>
          <pc:docMk/>
          <pc:sldMk cId="2030236292" sldId="439"/>
        </pc:sldMkLst>
      </pc:sldChg>
      <pc:sldChg chg="del">
        <pc:chgData name="Vegh,L" userId="04502d8e-8ed6-4fff-8db8-27584e379a0f" providerId="ADAL" clId="{9AC64F8D-D6FE-6A4A-9A94-695F679EC9A5}" dt="2022-05-24T02:30:26.384" v="4134" actId="2696"/>
        <pc:sldMkLst>
          <pc:docMk/>
          <pc:sldMk cId="4174341431" sldId="441"/>
        </pc:sldMkLst>
      </pc:sldChg>
      <pc:sldChg chg="add del">
        <pc:chgData name="Vegh,L" userId="04502d8e-8ed6-4fff-8db8-27584e379a0f" providerId="ADAL" clId="{9AC64F8D-D6FE-6A4A-9A94-695F679EC9A5}" dt="2022-05-24T16:09:26.952" v="5905" actId="2696"/>
        <pc:sldMkLst>
          <pc:docMk/>
          <pc:sldMk cId="251387302" sldId="444"/>
        </pc:sldMkLst>
      </pc:sldChg>
      <pc:sldChg chg="del">
        <pc:chgData name="Vegh,L" userId="04502d8e-8ed6-4fff-8db8-27584e379a0f" providerId="ADAL" clId="{9AC64F8D-D6FE-6A4A-9A94-695F679EC9A5}" dt="2022-05-24T02:30:23.820" v="4131" actId="2696"/>
        <pc:sldMkLst>
          <pc:docMk/>
          <pc:sldMk cId="1110641792" sldId="451"/>
        </pc:sldMkLst>
      </pc:sldChg>
      <pc:sldChg chg="del">
        <pc:chgData name="Vegh,L" userId="04502d8e-8ed6-4fff-8db8-27584e379a0f" providerId="ADAL" clId="{9AC64F8D-D6FE-6A4A-9A94-695F679EC9A5}" dt="2022-05-24T02:30:12.815" v="4118" actId="2696"/>
        <pc:sldMkLst>
          <pc:docMk/>
          <pc:sldMk cId="1361307657" sldId="457"/>
        </pc:sldMkLst>
      </pc:sldChg>
      <pc:sldChg chg="del">
        <pc:chgData name="Vegh,L" userId="04502d8e-8ed6-4fff-8db8-27584e379a0f" providerId="ADAL" clId="{9AC64F8D-D6FE-6A4A-9A94-695F679EC9A5}" dt="2022-05-24T02:30:11.483" v="4117" actId="2696"/>
        <pc:sldMkLst>
          <pc:docMk/>
          <pc:sldMk cId="1050083321" sldId="458"/>
        </pc:sldMkLst>
      </pc:sldChg>
      <pc:sldChg chg="addSp delSp modSp add del mod">
        <pc:chgData name="Vegh,L" userId="04502d8e-8ed6-4fff-8db8-27584e379a0f" providerId="ADAL" clId="{9AC64F8D-D6FE-6A4A-9A94-695F679EC9A5}" dt="2022-05-24T19:26:18.064" v="8427" actId="20577"/>
        <pc:sldMkLst>
          <pc:docMk/>
          <pc:sldMk cId="1372917880" sldId="459"/>
        </pc:sldMkLst>
        <pc:spChg chg="mod">
          <ac:chgData name="Vegh,L" userId="04502d8e-8ed6-4fff-8db8-27584e379a0f" providerId="ADAL" clId="{9AC64F8D-D6FE-6A4A-9A94-695F679EC9A5}" dt="2022-05-24T19:26:18.064" v="8427" actId="20577"/>
          <ac:spMkLst>
            <pc:docMk/>
            <pc:sldMk cId="1372917880" sldId="459"/>
            <ac:spMk id="2" creationId="{1C7B574A-5E3B-B647-93FD-972C3C092EE7}"/>
          </ac:spMkLst>
        </pc:spChg>
        <pc:spChg chg="mod">
          <ac:chgData name="Vegh,L" userId="04502d8e-8ed6-4fff-8db8-27584e379a0f" providerId="ADAL" clId="{9AC64F8D-D6FE-6A4A-9A94-695F679EC9A5}" dt="2022-05-24T18:46:06.727" v="6312" actId="20577"/>
          <ac:spMkLst>
            <pc:docMk/>
            <pc:sldMk cId="1372917880" sldId="459"/>
            <ac:spMk id="3" creationId="{68E3F951-800B-834C-80B4-9C17AD1A367E}"/>
          </ac:spMkLst>
        </pc:spChg>
        <pc:spChg chg="add del mod">
          <ac:chgData name="Vegh,L" userId="04502d8e-8ed6-4fff-8db8-27584e379a0f" providerId="ADAL" clId="{9AC64F8D-D6FE-6A4A-9A94-695F679EC9A5}" dt="2022-05-24T18:34:49.102" v="6254"/>
          <ac:spMkLst>
            <pc:docMk/>
            <pc:sldMk cId="1372917880" sldId="459"/>
            <ac:spMk id="5" creationId="{8D6E436A-2DDF-8448-87E2-3D09B10FCA99}"/>
          </ac:spMkLst>
        </pc:spChg>
        <pc:spChg chg="mod">
          <ac:chgData name="Vegh,L" userId="04502d8e-8ed6-4fff-8db8-27584e379a0f" providerId="ADAL" clId="{9AC64F8D-D6FE-6A4A-9A94-695F679EC9A5}" dt="2022-05-24T18:34:56.084" v="6255"/>
          <ac:spMkLst>
            <pc:docMk/>
            <pc:sldMk cId="1372917880" sldId="459"/>
            <ac:spMk id="7" creationId="{FC1CC995-A39C-0A42-86E2-6D2F8E972059}"/>
          </ac:spMkLst>
        </pc:spChg>
        <pc:spChg chg="mod">
          <ac:chgData name="Vegh,L" userId="04502d8e-8ed6-4fff-8db8-27584e379a0f" providerId="ADAL" clId="{9AC64F8D-D6FE-6A4A-9A94-695F679EC9A5}" dt="2022-05-24T18:34:56.084" v="6255"/>
          <ac:spMkLst>
            <pc:docMk/>
            <pc:sldMk cId="1372917880" sldId="459"/>
            <ac:spMk id="8" creationId="{B32CCF0C-B7E7-7E4C-ADDF-AD9710130C31}"/>
          </ac:spMkLst>
        </pc:spChg>
        <pc:spChg chg="mod">
          <ac:chgData name="Vegh,L" userId="04502d8e-8ed6-4fff-8db8-27584e379a0f" providerId="ADAL" clId="{9AC64F8D-D6FE-6A4A-9A94-695F679EC9A5}" dt="2022-05-24T18:34:56.084" v="6255"/>
          <ac:spMkLst>
            <pc:docMk/>
            <pc:sldMk cId="1372917880" sldId="459"/>
            <ac:spMk id="9" creationId="{1159C1A6-B7E1-9346-88CB-F48057788CCA}"/>
          </ac:spMkLst>
        </pc:spChg>
        <pc:spChg chg="mod">
          <ac:chgData name="Vegh,L" userId="04502d8e-8ed6-4fff-8db8-27584e379a0f" providerId="ADAL" clId="{9AC64F8D-D6FE-6A4A-9A94-695F679EC9A5}" dt="2022-05-24T18:34:56.084" v="6255"/>
          <ac:spMkLst>
            <pc:docMk/>
            <pc:sldMk cId="1372917880" sldId="459"/>
            <ac:spMk id="10" creationId="{CB21B2A4-A188-2840-A76E-5C5A669D141F}"/>
          </ac:spMkLst>
        </pc:spChg>
        <pc:spChg chg="mod">
          <ac:chgData name="Vegh,L" userId="04502d8e-8ed6-4fff-8db8-27584e379a0f" providerId="ADAL" clId="{9AC64F8D-D6FE-6A4A-9A94-695F679EC9A5}" dt="2022-05-24T18:43:29.661" v="6272"/>
          <ac:spMkLst>
            <pc:docMk/>
            <pc:sldMk cId="1372917880" sldId="459"/>
            <ac:spMk id="17" creationId="{E6F6792C-09D1-7F47-8FA7-884BA0B25C70}"/>
          </ac:spMkLst>
        </pc:spChg>
        <pc:spChg chg="mod">
          <ac:chgData name="Vegh,L" userId="04502d8e-8ed6-4fff-8db8-27584e379a0f" providerId="ADAL" clId="{9AC64F8D-D6FE-6A4A-9A94-695F679EC9A5}" dt="2022-05-24T18:43:29.661" v="6272"/>
          <ac:spMkLst>
            <pc:docMk/>
            <pc:sldMk cId="1372917880" sldId="459"/>
            <ac:spMk id="18" creationId="{3EC24226-F879-CF4F-96D3-81CF182F32E5}"/>
          </ac:spMkLst>
        </pc:spChg>
        <pc:spChg chg="mod">
          <ac:chgData name="Vegh,L" userId="04502d8e-8ed6-4fff-8db8-27584e379a0f" providerId="ADAL" clId="{9AC64F8D-D6FE-6A4A-9A94-695F679EC9A5}" dt="2022-05-24T18:43:29.661" v="6272"/>
          <ac:spMkLst>
            <pc:docMk/>
            <pc:sldMk cId="1372917880" sldId="459"/>
            <ac:spMk id="19" creationId="{F4F904B1-1A89-1D4A-8BAF-C3B3581EC353}"/>
          </ac:spMkLst>
        </pc:spChg>
        <pc:spChg chg="mod">
          <ac:chgData name="Vegh,L" userId="04502d8e-8ed6-4fff-8db8-27584e379a0f" providerId="ADAL" clId="{9AC64F8D-D6FE-6A4A-9A94-695F679EC9A5}" dt="2022-05-24T18:43:29.661" v="6272"/>
          <ac:spMkLst>
            <pc:docMk/>
            <pc:sldMk cId="1372917880" sldId="459"/>
            <ac:spMk id="20" creationId="{A9E6CC27-5E9B-1948-A019-9DB20806C278}"/>
          </ac:spMkLst>
        </pc:spChg>
        <pc:grpChg chg="add del mod">
          <ac:chgData name="Vegh,L" userId="04502d8e-8ed6-4fff-8db8-27584e379a0f" providerId="ADAL" clId="{9AC64F8D-D6FE-6A4A-9A94-695F679EC9A5}" dt="2022-05-24T18:43:28.506" v="6271" actId="478"/>
          <ac:grpSpMkLst>
            <pc:docMk/>
            <pc:sldMk cId="1372917880" sldId="459"/>
            <ac:grpSpMk id="6" creationId="{5FFC8FA5-ABB6-DD48-BB8F-9A929049329D}"/>
          </ac:grpSpMkLst>
        </pc:grpChg>
        <pc:grpChg chg="add mod">
          <ac:chgData name="Vegh,L" userId="04502d8e-8ed6-4fff-8db8-27584e379a0f" providerId="ADAL" clId="{9AC64F8D-D6FE-6A4A-9A94-695F679EC9A5}" dt="2022-05-24T18:43:31.902" v="6273" actId="1076"/>
          <ac:grpSpMkLst>
            <pc:docMk/>
            <pc:sldMk cId="1372917880" sldId="459"/>
            <ac:grpSpMk id="16" creationId="{024CF891-81C7-FB48-A2D6-123C843E69C8}"/>
          </ac:grpSpMkLst>
        </pc:grpChg>
        <pc:picChg chg="del">
          <ac:chgData name="Vegh,L" userId="04502d8e-8ed6-4fff-8db8-27584e379a0f" providerId="ADAL" clId="{9AC64F8D-D6FE-6A4A-9A94-695F679EC9A5}" dt="2022-05-24T18:34:47.021" v="6252" actId="478"/>
          <ac:picMkLst>
            <pc:docMk/>
            <pc:sldMk cId="1372917880" sldId="459"/>
            <ac:picMk id="4" creationId="{2F340199-0A0F-534A-938E-686FBD19D6EB}"/>
          </ac:picMkLst>
        </pc:picChg>
        <pc:cxnChg chg="mod">
          <ac:chgData name="Vegh,L" userId="04502d8e-8ed6-4fff-8db8-27584e379a0f" providerId="ADAL" clId="{9AC64F8D-D6FE-6A4A-9A94-695F679EC9A5}" dt="2022-05-24T18:34:56.084" v="6255"/>
          <ac:cxnSpMkLst>
            <pc:docMk/>
            <pc:sldMk cId="1372917880" sldId="459"/>
            <ac:cxnSpMk id="11" creationId="{98AFDBE8-9D63-C545-8A7C-0CC9ED469215}"/>
          </ac:cxnSpMkLst>
        </pc:cxnChg>
        <pc:cxnChg chg="mod">
          <ac:chgData name="Vegh,L" userId="04502d8e-8ed6-4fff-8db8-27584e379a0f" providerId="ADAL" clId="{9AC64F8D-D6FE-6A4A-9A94-695F679EC9A5}" dt="2022-05-24T18:34:56.084" v="6255"/>
          <ac:cxnSpMkLst>
            <pc:docMk/>
            <pc:sldMk cId="1372917880" sldId="459"/>
            <ac:cxnSpMk id="12" creationId="{CF4C56E0-946C-F741-8FC2-C3F42AB338D9}"/>
          </ac:cxnSpMkLst>
        </pc:cxnChg>
        <pc:cxnChg chg="mod">
          <ac:chgData name="Vegh,L" userId="04502d8e-8ed6-4fff-8db8-27584e379a0f" providerId="ADAL" clId="{9AC64F8D-D6FE-6A4A-9A94-695F679EC9A5}" dt="2022-05-24T18:34:56.084" v="6255"/>
          <ac:cxnSpMkLst>
            <pc:docMk/>
            <pc:sldMk cId="1372917880" sldId="459"/>
            <ac:cxnSpMk id="13" creationId="{B9B1CF6D-FA7C-7A45-90DE-72F3B457F4CE}"/>
          </ac:cxnSpMkLst>
        </pc:cxnChg>
        <pc:cxnChg chg="mod">
          <ac:chgData name="Vegh,L" userId="04502d8e-8ed6-4fff-8db8-27584e379a0f" providerId="ADAL" clId="{9AC64F8D-D6FE-6A4A-9A94-695F679EC9A5}" dt="2022-05-24T18:34:56.084" v="6255"/>
          <ac:cxnSpMkLst>
            <pc:docMk/>
            <pc:sldMk cId="1372917880" sldId="459"/>
            <ac:cxnSpMk id="14" creationId="{330ACBE5-1B7E-814B-A74E-1E8136829C3E}"/>
          </ac:cxnSpMkLst>
        </pc:cxnChg>
        <pc:cxnChg chg="mod">
          <ac:chgData name="Vegh,L" userId="04502d8e-8ed6-4fff-8db8-27584e379a0f" providerId="ADAL" clId="{9AC64F8D-D6FE-6A4A-9A94-695F679EC9A5}" dt="2022-05-24T18:34:56.084" v="6255"/>
          <ac:cxnSpMkLst>
            <pc:docMk/>
            <pc:sldMk cId="1372917880" sldId="459"/>
            <ac:cxnSpMk id="15" creationId="{4A7F0ED2-68B8-6040-A7E0-FFE4104952CC}"/>
          </ac:cxnSpMkLst>
        </pc:cxnChg>
        <pc:cxnChg chg="mod">
          <ac:chgData name="Vegh,L" userId="04502d8e-8ed6-4fff-8db8-27584e379a0f" providerId="ADAL" clId="{9AC64F8D-D6FE-6A4A-9A94-695F679EC9A5}" dt="2022-05-24T18:43:29.661" v="6272"/>
          <ac:cxnSpMkLst>
            <pc:docMk/>
            <pc:sldMk cId="1372917880" sldId="459"/>
            <ac:cxnSpMk id="21" creationId="{4FDDAE44-6F80-7D49-B764-A7460F1B2190}"/>
          </ac:cxnSpMkLst>
        </pc:cxnChg>
        <pc:cxnChg chg="mod">
          <ac:chgData name="Vegh,L" userId="04502d8e-8ed6-4fff-8db8-27584e379a0f" providerId="ADAL" clId="{9AC64F8D-D6FE-6A4A-9A94-695F679EC9A5}" dt="2022-05-24T18:43:29.661" v="6272"/>
          <ac:cxnSpMkLst>
            <pc:docMk/>
            <pc:sldMk cId="1372917880" sldId="459"/>
            <ac:cxnSpMk id="22" creationId="{5122222D-9AFA-4F48-89C5-E781F73BABED}"/>
          </ac:cxnSpMkLst>
        </pc:cxnChg>
        <pc:cxnChg chg="mod">
          <ac:chgData name="Vegh,L" userId="04502d8e-8ed6-4fff-8db8-27584e379a0f" providerId="ADAL" clId="{9AC64F8D-D6FE-6A4A-9A94-695F679EC9A5}" dt="2022-05-24T18:43:29.661" v="6272"/>
          <ac:cxnSpMkLst>
            <pc:docMk/>
            <pc:sldMk cId="1372917880" sldId="459"/>
            <ac:cxnSpMk id="23" creationId="{F04DF3A4-293B-6341-ABD7-47EA324034BD}"/>
          </ac:cxnSpMkLst>
        </pc:cxnChg>
        <pc:cxnChg chg="mod">
          <ac:chgData name="Vegh,L" userId="04502d8e-8ed6-4fff-8db8-27584e379a0f" providerId="ADAL" clId="{9AC64F8D-D6FE-6A4A-9A94-695F679EC9A5}" dt="2022-05-24T18:43:29.661" v="6272"/>
          <ac:cxnSpMkLst>
            <pc:docMk/>
            <pc:sldMk cId="1372917880" sldId="459"/>
            <ac:cxnSpMk id="24" creationId="{7BAF6244-D4F2-F24C-8133-2FB884BDB856}"/>
          </ac:cxnSpMkLst>
        </pc:cxnChg>
        <pc:cxnChg chg="mod">
          <ac:chgData name="Vegh,L" userId="04502d8e-8ed6-4fff-8db8-27584e379a0f" providerId="ADAL" clId="{9AC64F8D-D6FE-6A4A-9A94-695F679EC9A5}" dt="2022-05-24T18:43:29.661" v="6272"/>
          <ac:cxnSpMkLst>
            <pc:docMk/>
            <pc:sldMk cId="1372917880" sldId="459"/>
            <ac:cxnSpMk id="25" creationId="{2420442B-39E3-604F-9015-859CE3A46297}"/>
          </ac:cxnSpMkLst>
        </pc:cxnChg>
      </pc:sldChg>
      <pc:sldChg chg="del">
        <pc:chgData name="Vegh,L" userId="04502d8e-8ed6-4fff-8db8-27584e379a0f" providerId="ADAL" clId="{9AC64F8D-D6FE-6A4A-9A94-695F679EC9A5}" dt="2022-05-24T02:30:22.060" v="4129" actId="2696"/>
        <pc:sldMkLst>
          <pc:docMk/>
          <pc:sldMk cId="475895504" sldId="465"/>
        </pc:sldMkLst>
      </pc:sldChg>
      <pc:sldChg chg="del">
        <pc:chgData name="Vegh,L" userId="04502d8e-8ed6-4fff-8db8-27584e379a0f" providerId="ADAL" clId="{9AC64F8D-D6FE-6A4A-9A94-695F679EC9A5}" dt="2022-05-24T02:30:18.077" v="4125" actId="2696"/>
        <pc:sldMkLst>
          <pc:docMk/>
          <pc:sldMk cId="1496184550" sldId="466"/>
        </pc:sldMkLst>
      </pc:sldChg>
      <pc:sldChg chg="del">
        <pc:chgData name="Vegh,L" userId="04502d8e-8ed6-4fff-8db8-27584e379a0f" providerId="ADAL" clId="{9AC64F8D-D6FE-6A4A-9A94-695F679EC9A5}" dt="2022-05-24T02:30:21.424" v="4128" actId="2696"/>
        <pc:sldMkLst>
          <pc:docMk/>
          <pc:sldMk cId="943134676" sldId="467"/>
        </pc:sldMkLst>
      </pc:sldChg>
      <pc:sldChg chg="del">
        <pc:chgData name="Vegh,L" userId="04502d8e-8ed6-4fff-8db8-27584e379a0f" providerId="ADAL" clId="{9AC64F8D-D6FE-6A4A-9A94-695F679EC9A5}" dt="2022-05-24T02:30:20.753" v="4127" actId="2696"/>
        <pc:sldMkLst>
          <pc:docMk/>
          <pc:sldMk cId="3965355627" sldId="468"/>
        </pc:sldMkLst>
      </pc:sldChg>
      <pc:sldChg chg="del">
        <pc:chgData name="Vegh,L" userId="04502d8e-8ed6-4fff-8db8-27584e379a0f" providerId="ADAL" clId="{9AC64F8D-D6FE-6A4A-9A94-695F679EC9A5}" dt="2022-05-24T02:30:19.402" v="4126" actId="2696"/>
        <pc:sldMkLst>
          <pc:docMk/>
          <pc:sldMk cId="4203585406" sldId="469"/>
        </pc:sldMkLst>
      </pc:sldChg>
      <pc:sldChg chg="del">
        <pc:chgData name="Vegh,L" userId="04502d8e-8ed6-4fff-8db8-27584e379a0f" providerId="ADAL" clId="{9AC64F8D-D6FE-6A4A-9A94-695F679EC9A5}" dt="2022-05-24T02:30:17.057" v="4124" actId="2696"/>
        <pc:sldMkLst>
          <pc:docMk/>
          <pc:sldMk cId="1405467625" sldId="470"/>
        </pc:sldMkLst>
      </pc:sldChg>
      <pc:sldChg chg="del">
        <pc:chgData name="Vegh,L" userId="04502d8e-8ed6-4fff-8db8-27584e379a0f" providerId="ADAL" clId="{9AC64F8D-D6FE-6A4A-9A94-695F679EC9A5}" dt="2022-05-24T02:30:15.468" v="4122" actId="2696"/>
        <pc:sldMkLst>
          <pc:docMk/>
          <pc:sldMk cId="3775565282" sldId="471"/>
        </pc:sldMkLst>
      </pc:sldChg>
      <pc:sldChg chg="del">
        <pc:chgData name="Vegh,L" userId="04502d8e-8ed6-4fff-8db8-27584e379a0f" providerId="ADAL" clId="{9AC64F8D-D6FE-6A4A-9A94-695F679EC9A5}" dt="2022-05-24T02:30:16.498" v="4123" actId="2696"/>
        <pc:sldMkLst>
          <pc:docMk/>
          <pc:sldMk cId="984251151" sldId="472"/>
        </pc:sldMkLst>
      </pc:sldChg>
      <pc:sldChg chg="del">
        <pc:chgData name="Vegh,L" userId="04502d8e-8ed6-4fff-8db8-27584e379a0f" providerId="ADAL" clId="{9AC64F8D-D6FE-6A4A-9A94-695F679EC9A5}" dt="2022-05-24T02:30:14.943" v="4121" actId="2696"/>
        <pc:sldMkLst>
          <pc:docMk/>
          <pc:sldMk cId="2944619882" sldId="474"/>
        </pc:sldMkLst>
      </pc:sldChg>
      <pc:sldChg chg="del">
        <pc:chgData name="Vegh,L" userId="04502d8e-8ed6-4fff-8db8-27584e379a0f" providerId="ADAL" clId="{9AC64F8D-D6FE-6A4A-9A94-695F679EC9A5}" dt="2022-05-24T02:30:09.319" v="4115" actId="2696"/>
        <pc:sldMkLst>
          <pc:docMk/>
          <pc:sldMk cId="736065943" sldId="488"/>
        </pc:sldMkLst>
      </pc:sldChg>
      <pc:sldChg chg="del">
        <pc:chgData name="Vegh,L" userId="04502d8e-8ed6-4fff-8db8-27584e379a0f" providerId="ADAL" clId="{9AC64F8D-D6FE-6A4A-9A94-695F679EC9A5}" dt="2022-05-24T02:30:08.015" v="4114" actId="2696"/>
        <pc:sldMkLst>
          <pc:docMk/>
          <pc:sldMk cId="4202929824" sldId="492"/>
        </pc:sldMkLst>
      </pc:sldChg>
      <pc:sldChg chg="del">
        <pc:chgData name="Vegh,L" userId="04502d8e-8ed6-4fff-8db8-27584e379a0f" providerId="ADAL" clId="{9AC64F8D-D6FE-6A4A-9A94-695F679EC9A5}" dt="2022-05-24T02:30:06.120" v="4113" actId="2696"/>
        <pc:sldMkLst>
          <pc:docMk/>
          <pc:sldMk cId="4179810884" sldId="498"/>
        </pc:sldMkLst>
      </pc:sldChg>
      <pc:sldChg chg="del">
        <pc:chgData name="Vegh,L" userId="04502d8e-8ed6-4fff-8db8-27584e379a0f" providerId="ADAL" clId="{9AC64F8D-D6FE-6A4A-9A94-695F679EC9A5}" dt="2022-05-24T02:30:05.596" v="4112" actId="2696"/>
        <pc:sldMkLst>
          <pc:docMk/>
          <pc:sldMk cId="976545935" sldId="499"/>
        </pc:sldMkLst>
      </pc:sldChg>
      <pc:sldChg chg="del">
        <pc:chgData name="Vegh,L" userId="04502d8e-8ed6-4fff-8db8-27584e379a0f" providerId="ADAL" clId="{9AC64F8D-D6FE-6A4A-9A94-695F679EC9A5}" dt="2022-05-24T02:30:02.063" v="4111" actId="2696"/>
        <pc:sldMkLst>
          <pc:docMk/>
          <pc:sldMk cId="2491062352" sldId="500"/>
        </pc:sldMkLst>
      </pc:sldChg>
      <pc:sldChg chg="del">
        <pc:chgData name="Vegh,L" userId="04502d8e-8ed6-4fff-8db8-27584e379a0f" providerId="ADAL" clId="{9AC64F8D-D6FE-6A4A-9A94-695F679EC9A5}" dt="2022-05-24T02:29:56.333" v="4107" actId="2696"/>
        <pc:sldMkLst>
          <pc:docMk/>
          <pc:sldMk cId="860385640" sldId="501"/>
        </pc:sldMkLst>
      </pc:sldChg>
      <pc:sldChg chg="del">
        <pc:chgData name="Vegh,L" userId="04502d8e-8ed6-4fff-8db8-27584e379a0f" providerId="ADAL" clId="{9AC64F8D-D6FE-6A4A-9A94-695F679EC9A5}" dt="2022-05-24T02:29:59.862" v="4109" actId="2696"/>
        <pc:sldMkLst>
          <pc:docMk/>
          <pc:sldMk cId="1928001274" sldId="502"/>
        </pc:sldMkLst>
      </pc:sldChg>
      <pc:sldChg chg="del">
        <pc:chgData name="Vegh,L" userId="04502d8e-8ed6-4fff-8db8-27584e379a0f" providerId="ADAL" clId="{9AC64F8D-D6FE-6A4A-9A94-695F679EC9A5}" dt="2022-05-24T02:30:00.981" v="4110" actId="2696"/>
        <pc:sldMkLst>
          <pc:docMk/>
          <pc:sldMk cId="2244765444" sldId="503"/>
        </pc:sldMkLst>
      </pc:sldChg>
      <pc:sldChg chg="del">
        <pc:chgData name="Vegh,L" userId="04502d8e-8ed6-4fff-8db8-27584e379a0f" providerId="ADAL" clId="{9AC64F8D-D6FE-6A4A-9A94-695F679EC9A5}" dt="2022-05-24T02:29:58.198" v="4108" actId="2696"/>
        <pc:sldMkLst>
          <pc:docMk/>
          <pc:sldMk cId="4142674965" sldId="504"/>
        </pc:sldMkLst>
      </pc:sldChg>
      <pc:sldChg chg="del">
        <pc:chgData name="Vegh,L" userId="04502d8e-8ed6-4fff-8db8-27584e379a0f" providerId="ADAL" clId="{9AC64F8D-D6FE-6A4A-9A94-695F679EC9A5}" dt="2022-05-22T21:24:11.579" v="422" actId="2696"/>
        <pc:sldMkLst>
          <pc:docMk/>
          <pc:sldMk cId="514380552" sldId="506"/>
        </pc:sldMkLst>
      </pc:sldChg>
      <pc:sldChg chg="del">
        <pc:chgData name="Vegh,L" userId="04502d8e-8ed6-4fff-8db8-27584e379a0f" providerId="ADAL" clId="{9AC64F8D-D6FE-6A4A-9A94-695F679EC9A5}" dt="2022-05-23T18:22:50.580" v="1290" actId="2696"/>
        <pc:sldMkLst>
          <pc:docMk/>
          <pc:sldMk cId="407731521" sldId="509"/>
        </pc:sldMkLst>
      </pc:sldChg>
      <pc:sldChg chg="del">
        <pc:chgData name="Vegh,L" userId="04502d8e-8ed6-4fff-8db8-27584e379a0f" providerId="ADAL" clId="{9AC64F8D-D6FE-6A4A-9A94-695F679EC9A5}" dt="2022-05-24T02:30:25.432" v="4133" actId="2696"/>
        <pc:sldMkLst>
          <pc:docMk/>
          <pc:sldMk cId="429125512" sldId="510"/>
        </pc:sldMkLst>
      </pc:sldChg>
      <pc:sldChg chg="del">
        <pc:chgData name="Vegh,L" userId="04502d8e-8ed6-4fff-8db8-27584e379a0f" providerId="ADAL" clId="{9AC64F8D-D6FE-6A4A-9A94-695F679EC9A5}" dt="2022-05-24T02:30:28.596" v="4137" actId="2696"/>
        <pc:sldMkLst>
          <pc:docMk/>
          <pc:sldMk cId="786111471" sldId="511"/>
        </pc:sldMkLst>
      </pc:sldChg>
      <pc:sldChg chg="del">
        <pc:chgData name="Vegh,L" userId="04502d8e-8ed6-4fff-8db8-27584e379a0f" providerId="ADAL" clId="{9AC64F8D-D6FE-6A4A-9A94-695F679EC9A5}" dt="2022-05-24T02:30:23.113" v="4130" actId="2696"/>
        <pc:sldMkLst>
          <pc:docMk/>
          <pc:sldMk cId="3814605012" sldId="512"/>
        </pc:sldMkLst>
      </pc:sldChg>
      <pc:sldChg chg="del">
        <pc:chgData name="Vegh,L" userId="04502d8e-8ed6-4fff-8db8-27584e379a0f" providerId="ADAL" clId="{9AC64F8D-D6FE-6A4A-9A94-695F679EC9A5}" dt="2022-05-24T02:30:14.254" v="4120" actId="2696"/>
        <pc:sldMkLst>
          <pc:docMk/>
          <pc:sldMk cId="3630845460" sldId="513"/>
        </pc:sldMkLst>
      </pc:sldChg>
      <pc:sldChg chg="del">
        <pc:chgData name="Vegh,L" userId="04502d8e-8ed6-4fff-8db8-27584e379a0f" providerId="ADAL" clId="{9AC64F8D-D6FE-6A4A-9A94-695F679EC9A5}" dt="2022-05-24T02:30:13.329" v="4119" actId="2696"/>
        <pc:sldMkLst>
          <pc:docMk/>
          <pc:sldMk cId="3178403177" sldId="514"/>
        </pc:sldMkLst>
      </pc:sldChg>
      <pc:sldChg chg="addSp delSp modSp new mod">
        <pc:chgData name="Vegh,L" userId="04502d8e-8ed6-4fff-8db8-27584e379a0f" providerId="ADAL" clId="{9AC64F8D-D6FE-6A4A-9A94-695F679EC9A5}" dt="2022-05-25T01:03:12.235" v="9166" actId="14100"/>
        <pc:sldMkLst>
          <pc:docMk/>
          <pc:sldMk cId="357285348" sldId="515"/>
        </pc:sldMkLst>
        <pc:spChg chg="mod">
          <ac:chgData name="Vegh,L" userId="04502d8e-8ed6-4fff-8db8-27584e379a0f" providerId="ADAL" clId="{9AC64F8D-D6FE-6A4A-9A94-695F679EC9A5}" dt="2022-05-22T21:11:35.394" v="134" actId="20577"/>
          <ac:spMkLst>
            <pc:docMk/>
            <pc:sldMk cId="357285348" sldId="515"/>
            <ac:spMk id="2" creationId="{B7088737-25DC-B242-9FF7-5C65058B1EF2}"/>
          </ac:spMkLst>
        </pc:spChg>
        <pc:spChg chg="del">
          <ac:chgData name="Vegh,L" userId="04502d8e-8ed6-4fff-8db8-27584e379a0f" providerId="ADAL" clId="{9AC64F8D-D6FE-6A4A-9A94-695F679EC9A5}" dt="2022-05-22T21:14:28.324" v="135"/>
          <ac:spMkLst>
            <pc:docMk/>
            <pc:sldMk cId="357285348" sldId="515"/>
            <ac:spMk id="3" creationId="{0BB5AE49-3BC2-2C4B-817C-9183EF1E2A3A}"/>
          </ac:spMkLst>
        </pc:spChg>
        <pc:picChg chg="add mod">
          <ac:chgData name="Vegh,L" userId="04502d8e-8ed6-4fff-8db8-27584e379a0f" providerId="ADAL" clId="{9AC64F8D-D6FE-6A4A-9A94-695F679EC9A5}" dt="2022-05-25T01:03:12.235" v="9166" actId="14100"/>
          <ac:picMkLst>
            <pc:docMk/>
            <pc:sldMk cId="357285348" sldId="515"/>
            <ac:picMk id="2050" creationId="{0AC100E4-B12E-4A4E-80DA-F8CC9FC20A93}"/>
          </ac:picMkLst>
        </pc:picChg>
      </pc:sldChg>
      <pc:sldChg chg="addSp delSp modSp new mod">
        <pc:chgData name="Vegh,L" userId="04502d8e-8ed6-4fff-8db8-27584e379a0f" providerId="ADAL" clId="{9AC64F8D-D6FE-6A4A-9A94-695F679EC9A5}" dt="2022-05-24T18:43:51.435" v="6279" actId="14100"/>
        <pc:sldMkLst>
          <pc:docMk/>
          <pc:sldMk cId="3425252778" sldId="516"/>
        </pc:sldMkLst>
        <pc:spChg chg="del">
          <ac:chgData name="Vegh,L" userId="04502d8e-8ed6-4fff-8db8-27584e379a0f" providerId="ADAL" clId="{9AC64F8D-D6FE-6A4A-9A94-695F679EC9A5}" dt="2022-05-22T21:16:35.121" v="159" actId="478"/>
          <ac:spMkLst>
            <pc:docMk/>
            <pc:sldMk cId="3425252778" sldId="516"/>
            <ac:spMk id="2" creationId="{FCC6540B-511E-0943-9208-82B55EDE93C8}"/>
          </ac:spMkLst>
        </pc:spChg>
        <pc:spChg chg="del">
          <ac:chgData name="Vegh,L" userId="04502d8e-8ed6-4fff-8db8-27584e379a0f" providerId="ADAL" clId="{9AC64F8D-D6FE-6A4A-9A94-695F679EC9A5}" dt="2022-05-22T21:15:34.120" v="139" actId="3680"/>
          <ac:spMkLst>
            <pc:docMk/>
            <pc:sldMk cId="3425252778" sldId="516"/>
            <ac:spMk id="3" creationId="{EB5DA667-2E83-5A4E-8304-3C164292269A}"/>
          </ac:spMkLst>
        </pc:spChg>
        <pc:spChg chg="mod">
          <ac:chgData name="Vegh,L" userId="04502d8e-8ed6-4fff-8db8-27584e379a0f" providerId="ADAL" clId="{9AC64F8D-D6FE-6A4A-9A94-695F679EC9A5}" dt="2022-05-24T18:35:04.214" v="6258"/>
          <ac:spMkLst>
            <pc:docMk/>
            <pc:sldMk cId="3425252778" sldId="516"/>
            <ac:spMk id="6" creationId="{050F454B-57EF-0F4B-98B0-7B1A28C21C0E}"/>
          </ac:spMkLst>
        </pc:spChg>
        <pc:spChg chg="add del mod">
          <ac:chgData name="Vegh,L" userId="04502d8e-8ed6-4fff-8db8-27584e379a0f" providerId="ADAL" clId="{9AC64F8D-D6FE-6A4A-9A94-695F679EC9A5}" dt="2022-05-22T21:18:36.146" v="184" actId="3680"/>
          <ac:spMkLst>
            <pc:docMk/>
            <pc:sldMk cId="3425252778" sldId="516"/>
            <ac:spMk id="6" creationId="{64366715-302E-8844-AC26-8F9C4C2E3DB9}"/>
          </ac:spMkLst>
        </pc:spChg>
        <pc:spChg chg="mod">
          <ac:chgData name="Vegh,L" userId="04502d8e-8ed6-4fff-8db8-27584e379a0f" providerId="ADAL" clId="{9AC64F8D-D6FE-6A4A-9A94-695F679EC9A5}" dt="2022-05-24T18:35:04.214" v="6258"/>
          <ac:spMkLst>
            <pc:docMk/>
            <pc:sldMk cId="3425252778" sldId="516"/>
            <ac:spMk id="10" creationId="{BA127347-7B6A-834E-9BB6-8D954AA943FE}"/>
          </ac:spMkLst>
        </pc:spChg>
        <pc:spChg chg="mod">
          <ac:chgData name="Vegh,L" userId="04502d8e-8ed6-4fff-8db8-27584e379a0f" providerId="ADAL" clId="{9AC64F8D-D6FE-6A4A-9A94-695F679EC9A5}" dt="2022-05-24T18:35:04.214" v="6258"/>
          <ac:spMkLst>
            <pc:docMk/>
            <pc:sldMk cId="3425252778" sldId="516"/>
            <ac:spMk id="11" creationId="{276FF4C2-2B53-3547-9C8D-333414A1853A}"/>
          </ac:spMkLst>
        </pc:spChg>
        <pc:spChg chg="mod">
          <ac:chgData name="Vegh,L" userId="04502d8e-8ed6-4fff-8db8-27584e379a0f" providerId="ADAL" clId="{9AC64F8D-D6FE-6A4A-9A94-695F679EC9A5}" dt="2022-05-24T18:35:04.214" v="6258"/>
          <ac:spMkLst>
            <pc:docMk/>
            <pc:sldMk cId="3425252778" sldId="516"/>
            <ac:spMk id="12" creationId="{4F7597EA-EC89-9145-B28E-E29E1BAB30C0}"/>
          </ac:spMkLst>
        </pc:spChg>
        <pc:spChg chg="mod">
          <ac:chgData name="Vegh,L" userId="04502d8e-8ed6-4fff-8db8-27584e379a0f" providerId="ADAL" clId="{9AC64F8D-D6FE-6A4A-9A94-695F679EC9A5}" dt="2022-05-24T18:43:36.034" v="6275"/>
          <ac:spMkLst>
            <pc:docMk/>
            <pc:sldMk cId="3425252778" sldId="516"/>
            <ac:spMk id="19" creationId="{FC299A5F-0D81-2F47-9589-E6B861255ED6}"/>
          </ac:spMkLst>
        </pc:spChg>
        <pc:spChg chg="mod">
          <ac:chgData name="Vegh,L" userId="04502d8e-8ed6-4fff-8db8-27584e379a0f" providerId="ADAL" clId="{9AC64F8D-D6FE-6A4A-9A94-695F679EC9A5}" dt="2022-05-24T18:43:36.034" v="6275"/>
          <ac:spMkLst>
            <pc:docMk/>
            <pc:sldMk cId="3425252778" sldId="516"/>
            <ac:spMk id="20" creationId="{148EFD87-0CDD-764F-B31A-056EF240ABDB}"/>
          </ac:spMkLst>
        </pc:spChg>
        <pc:spChg chg="mod">
          <ac:chgData name="Vegh,L" userId="04502d8e-8ed6-4fff-8db8-27584e379a0f" providerId="ADAL" clId="{9AC64F8D-D6FE-6A4A-9A94-695F679EC9A5}" dt="2022-05-24T18:43:36.034" v="6275"/>
          <ac:spMkLst>
            <pc:docMk/>
            <pc:sldMk cId="3425252778" sldId="516"/>
            <ac:spMk id="21" creationId="{CDC39518-7E49-F348-AC8A-4CDE2A206D90}"/>
          </ac:spMkLst>
        </pc:spChg>
        <pc:spChg chg="del mod">
          <ac:chgData name="Vegh,L" userId="04502d8e-8ed6-4fff-8db8-27584e379a0f" providerId="ADAL" clId="{9AC64F8D-D6FE-6A4A-9A94-695F679EC9A5}" dt="2022-05-24T18:43:42.631" v="6278" actId="478"/>
          <ac:spMkLst>
            <pc:docMk/>
            <pc:sldMk cId="3425252778" sldId="516"/>
            <ac:spMk id="22" creationId="{FF3827B2-6D56-0B4B-A88D-DFD285B7AE21}"/>
          </ac:spMkLst>
        </pc:spChg>
        <pc:grpChg chg="add del mod">
          <ac:chgData name="Vegh,L" userId="04502d8e-8ed6-4fff-8db8-27584e379a0f" providerId="ADAL" clId="{9AC64F8D-D6FE-6A4A-9A94-695F679EC9A5}" dt="2022-05-24T18:43:35.333" v="6274" actId="478"/>
          <ac:grpSpMkLst>
            <pc:docMk/>
            <pc:sldMk cId="3425252778" sldId="516"/>
            <ac:grpSpMk id="5" creationId="{104C3E1B-8796-ED4A-8E7F-E749F66BC779}"/>
          </ac:grpSpMkLst>
        </pc:grpChg>
        <pc:grpChg chg="add mod">
          <ac:chgData name="Vegh,L" userId="04502d8e-8ed6-4fff-8db8-27584e379a0f" providerId="ADAL" clId="{9AC64F8D-D6FE-6A4A-9A94-695F679EC9A5}" dt="2022-05-24T18:43:51.435" v="6279" actId="14100"/>
          <ac:grpSpMkLst>
            <pc:docMk/>
            <pc:sldMk cId="3425252778" sldId="516"/>
            <ac:grpSpMk id="18" creationId="{725ADE6B-B45F-6146-AB79-DF180BE74125}"/>
          </ac:grpSpMkLst>
        </pc:grpChg>
        <pc:graphicFrameChg chg="add del mod ord modGraphic">
          <ac:chgData name="Vegh,L" userId="04502d8e-8ed6-4fff-8db8-27584e379a0f" providerId="ADAL" clId="{9AC64F8D-D6FE-6A4A-9A94-695F679EC9A5}" dt="2022-05-22T21:18:27.927" v="183" actId="478"/>
          <ac:graphicFrameMkLst>
            <pc:docMk/>
            <pc:sldMk cId="3425252778" sldId="516"/>
            <ac:graphicFrameMk id="4" creationId="{52386D3E-3540-8F46-A989-E0EF7C4FD29B}"/>
          </ac:graphicFrameMkLst>
        </pc:graphicFrameChg>
        <pc:graphicFrameChg chg="add mod ord modGraphic">
          <ac:chgData name="Vegh,L" userId="04502d8e-8ed6-4fff-8db8-27584e379a0f" providerId="ADAL" clId="{9AC64F8D-D6FE-6A4A-9A94-695F679EC9A5}" dt="2022-05-23T19:14:35.955" v="2565" actId="207"/>
          <ac:graphicFrameMkLst>
            <pc:docMk/>
            <pc:sldMk cId="3425252778" sldId="516"/>
            <ac:graphicFrameMk id="7" creationId="{50B93AB7-EA3B-824D-A723-70CEFF235DD0}"/>
          </ac:graphicFrameMkLst>
        </pc:graphicFrameChg>
        <pc:picChg chg="add del mod">
          <ac:chgData name="Vegh,L" userId="04502d8e-8ed6-4fff-8db8-27584e379a0f" providerId="ADAL" clId="{9AC64F8D-D6FE-6A4A-9A94-695F679EC9A5}" dt="2022-05-24T18:35:03.454" v="6257" actId="478"/>
          <ac:picMkLst>
            <pc:docMk/>
            <pc:sldMk cId="3425252778" sldId="516"/>
            <ac:picMk id="8" creationId="{5599AE55-9FFB-F240-8CC3-6B4992F60D6C}"/>
          </ac:picMkLst>
        </pc:picChg>
        <pc:picChg chg="add mod">
          <ac:chgData name="Vegh,L" userId="04502d8e-8ed6-4fff-8db8-27584e379a0f" providerId="ADAL" clId="{9AC64F8D-D6FE-6A4A-9A94-695F679EC9A5}" dt="2022-05-22T21:19:18.129" v="202" actId="1076"/>
          <ac:picMkLst>
            <pc:docMk/>
            <pc:sldMk cId="3425252778" sldId="516"/>
            <ac:picMk id="9" creationId="{B6F8C9C0-37DF-DA4D-95C8-50B82ADD370A}"/>
          </ac:picMkLst>
        </pc:picChg>
        <pc:cxnChg chg="mod">
          <ac:chgData name="Vegh,L" userId="04502d8e-8ed6-4fff-8db8-27584e379a0f" providerId="ADAL" clId="{9AC64F8D-D6FE-6A4A-9A94-695F679EC9A5}" dt="2022-05-24T18:35:04.214" v="6258"/>
          <ac:cxnSpMkLst>
            <pc:docMk/>
            <pc:sldMk cId="3425252778" sldId="516"/>
            <ac:cxnSpMk id="13" creationId="{0DB0550E-36DF-2146-B00D-71151F44D69B}"/>
          </ac:cxnSpMkLst>
        </pc:cxnChg>
        <pc:cxnChg chg="mod">
          <ac:chgData name="Vegh,L" userId="04502d8e-8ed6-4fff-8db8-27584e379a0f" providerId="ADAL" clId="{9AC64F8D-D6FE-6A4A-9A94-695F679EC9A5}" dt="2022-05-24T18:35:04.214" v="6258"/>
          <ac:cxnSpMkLst>
            <pc:docMk/>
            <pc:sldMk cId="3425252778" sldId="516"/>
            <ac:cxnSpMk id="14" creationId="{67A523E3-8116-C64F-80A3-05BC330FD3D1}"/>
          </ac:cxnSpMkLst>
        </pc:cxnChg>
        <pc:cxnChg chg="mod">
          <ac:chgData name="Vegh,L" userId="04502d8e-8ed6-4fff-8db8-27584e379a0f" providerId="ADAL" clId="{9AC64F8D-D6FE-6A4A-9A94-695F679EC9A5}" dt="2022-05-24T18:35:04.214" v="6258"/>
          <ac:cxnSpMkLst>
            <pc:docMk/>
            <pc:sldMk cId="3425252778" sldId="516"/>
            <ac:cxnSpMk id="15" creationId="{E1DF3A0D-C35C-B44D-BEC2-56AB239BD128}"/>
          </ac:cxnSpMkLst>
        </pc:cxnChg>
        <pc:cxnChg chg="mod">
          <ac:chgData name="Vegh,L" userId="04502d8e-8ed6-4fff-8db8-27584e379a0f" providerId="ADAL" clId="{9AC64F8D-D6FE-6A4A-9A94-695F679EC9A5}" dt="2022-05-24T18:35:04.214" v="6258"/>
          <ac:cxnSpMkLst>
            <pc:docMk/>
            <pc:sldMk cId="3425252778" sldId="516"/>
            <ac:cxnSpMk id="16" creationId="{8FEFB65E-3DAB-144E-8512-B9615D11C5B0}"/>
          </ac:cxnSpMkLst>
        </pc:cxnChg>
        <pc:cxnChg chg="mod">
          <ac:chgData name="Vegh,L" userId="04502d8e-8ed6-4fff-8db8-27584e379a0f" providerId="ADAL" clId="{9AC64F8D-D6FE-6A4A-9A94-695F679EC9A5}" dt="2022-05-24T18:35:04.214" v="6258"/>
          <ac:cxnSpMkLst>
            <pc:docMk/>
            <pc:sldMk cId="3425252778" sldId="516"/>
            <ac:cxnSpMk id="17" creationId="{EAA0AF51-149D-4647-ABCC-B32F5EF5DEE2}"/>
          </ac:cxnSpMkLst>
        </pc:cxnChg>
        <pc:cxnChg chg="mod">
          <ac:chgData name="Vegh,L" userId="04502d8e-8ed6-4fff-8db8-27584e379a0f" providerId="ADAL" clId="{9AC64F8D-D6FE-6A4A-9A94-695F679EC9A5}" dt="2022-05-24T18:43:36.034" v="6275"/>
          <ac:cxnSpMkLst>
            <pc:docMk/>
            <pc:sldMk cId="3425252778" sldId="516"/>
            <ac:cxnSpMk id="23" creationId="{19C9FAF8-B1C0-D54C-83FB-3719821FED72}"/>
          </ac:cxnSpMkLst>
        </pc:cxnChg>
        <pc:cxnChg chg="mod">
          <ac:chgData name="Vegh,L" userId="04502d8e-8ed6-4fff-8db8-27584e379a0f" providerId="ADAL" clId="{9AC64F8D-D6FE-6A4A-9A94-695F679EC9A5}" dt="2022-05-24T18:43:36.034" v="6275"/>
          <ac:cxnSpMkLst>
            <pc:docMk/>
            <pc:sldMk cId="3425252778" sldId="516"/>
            <ac:cxnSpMk id="24" creationId="{E0318D9C-BC2B-0E47-B138-81007D5C451A}"/>
          </ac:cxnSpMkLst>
        </pc:cxnChg>
        <pc:cxnChg chg="mod">
          <ac:chgData name="Vegh,L" userId="04502d8e-8ed6-4fff-8db8-27584e379a0f" providerId="ADAL" clId="{9AC64F8D-D6FE-6A4A-9A94-695F679EC9A5}" dt="2022-05-24T18:43:36.034" v="6275"/>
          <ac:cxnSpMkLst>
            <pc:docMk/>
            <pc:sldMk cId="3425252778" sldId="516"/>
            <ac:cxnSpMk id="25" creationId="{52C9F410-8944-574E-B102-4BF9642E79FF}"/>
          </ac:cxnSpMkLst>
        </pc:cxnChg>
        <pc:cxnChg chg="mod">
          <ac:chgData name="Vegh,L" userId="04502d8e-8ed6-4fff-8db8-27584e379a0f" providerId="ADAL" clId="{9AC64F8D-D6FE-6A4A-9A94-695F679EC9A5}" dt="2022-05-24T18:43:36.034" v="6275"/>
          <ac:cxnSpMkLst>
            <pc:docMk/>
            <pc:sldMk cId="3425252778" sldId="516"/>
            <ac:cxnSpMk id="26" creationId="{DF2C358E-19C0-EE4D-B502-38B1A9C00731}"/>
          </ac:cxnSpMkLst>
        </pc:cxnChg>
        <pc:cxnChg chg="mod">
          <ac:chgData name="Vegh,L" userId="04502d8e-8ed6-4fff-8db8-27584e379a0f" providerId="ADAL" clId="{9AC64F8D-D6FE-6A4A-9A94-695F679EC9A5}" dt="2022-05-24T18:43:36.034" v="6275"/>
          <ac:cxnSpMkLst>
            <pc:docMk/>
            <pc:sldMk cId="3425252778" sldId="516"/>
            <ac:cxnSpMk id="27" creationId="{6990AE8A-466F-C245-980E-0F5846AE1FB3}"/>
          </ac:cxnSpMkLst>
        </pc:cxnChg>
      </pc:sldChg>
      <pc:sldChg chg="add del">
        <pc:chgData name="Vegh,L" userId="04502d8e-8ed6-4fff-8db8-27584e379a0f" providerId="ADAL" clId="{9AC64F8D-D6FE-6A4A-9A94-695F679EC9A5}" dt="2022-05-23T18:19:18.533" v="1181" actId="2696"/>
        <pc:sldMkLst>
          <pc:docMk/>
          <pc:sldMk cId="4190950640" sldId="517"/>
        </pc:sldMkLst>
      </pc:sldChg>
      <pc:sldChg chg="addSp delSp modSp add mod">
        <pc:chgData name="Vegh,L" userId="04502d8e-8ed6-4fff-8db8-27584e379a0f" providerId="ADAL" clId="{9AC64F8D-D6FE-6A4A-9A94-695F679EC9A5}" dt="2022-05-24T19:43:06.778" v="8822" actId="1076"/>
        <pc:sldMkLst>
          <pc:docMk/>
          <pc:sldMk cId="2121322523" sldId="518"/>
        </pc:sldMkLst>
        <pc:spChg chg="mod">
          <ac:chgData name="Vegh,L" userId="04502d8e-8ed6-4fff-8db8-27584e379a0f" providerId="ADAL" clId="{9AC64F8D-D6FE-6A4A-9A94-695F679EC9A5}" dt="2022-05-23T13:53:39.578" v="665" actId="20577"/>
          <ac:spMkLst>
            <pc:docMk/>
            <pc:sldMk cId="2121322523" sldId="518"/>
            <ac:spMk id="3" creationId="{2CEBFAD3-768E-FB4C-A590-70B8AEF01E60}"/>
          </ac:spMkLst>
        </pc:spChg>
        <pc:spChg chg="del">
          <ac:chgData name="Vegh,L" userId="04502d8e-8ed6-4fff-8db8-27584e379a0f" providerId="ADAL" clId="{9AC64F8D-D6FE-6A4A-9A94-695F679EC9A5}" dt="2022-05-23T13:54:24.565" v="675" actId="478"/>
          <ac:spMkLst>
            <pc:docMk/>
            <pc:sldMk cId="2121322523" sldId="518"/>
            <ac:spMk id="5" creationId="{501E1636-539E-7A4C-94A3-80D3793E2412}"/>
          </ac:spMkLst>
        </pc:spChg>
        <pc:spChg chg="del">
          <ac:chgData name="Vegh,L" userId="04502d8e-8ed6-4fff-8db8-27584e379a0f" providerId="ADAL" clId="{9AC64F8D-D6FE-6A4A-9A94-695F679EC9A5}" dt="2022-05-23T13:54:24.565" v="675" actId="478"/>
          <ac:spMkLst>
            <pc:docMk/>
            <pc:sldMk cId="2121322523" sldId="518"/>
            <ac:spMk id="7" creationId="{EDF5F239-F21B-1544-ABD4-FFE20075FCC1}"/>
          </ac:spMkLst>
        </pc:spChg>
        <pc:spChg chg="add mod">
          <ac:chgData name="Vegh,L" userId="04502d8e-8ed6-4fff-8db8-27584e379a0f" providerId="ADAL" clId="{9AC64F8D-D6FE-6A4A-9A94-695F679EC9A5}" dt="2022-05-24T01:43:34.004" v="3634" actId="20577"/>
          <ac:spMkLst>
            <pc:docMk/>
            <pc:sldMk cId="2121322523" sldId="518"/>
            <ac:spMk id="8" creationId="{85646CAB-2260-EA4D-8348-E5F91F67FF58}"/>
          </ac:spMkLst>
        </pc:spChg>
        <pc:spChg chg="mod">
          <ac:chgData name="Vegh,L" userId="04502d8e-8ed6-4fff-8db8-27584e379a0f" providerId="ADAL" clId="{9AC64F8D-D6FE-6A4A-9A94-695F679EC9A5}" dt="2022-05-23T13:54:46.120" v="678"/>
          <ac:spMkLst>
            <pc:docMk/>
            <pc:sldMk cId="2121322523" sldId="518"/>
            <ac:spMk id="10" creationId="{6533BB3A-FE81-CD4B-AB15-1262DDC638CB}"/>
          </ac:spMkLst>
        </pc:spChg>
        <pc:spChg chg="mod">
          <ac:chgData name="Vegh,L" userId="04502d8e-8ed6-4fff-8db8-27584e379a0f" providerId="ADAL" clId="{9AC64F8D-D6FE-6A4A-9A94-695F679EC9A5}" dt="2022-05-23T13:54:46.120" v="678"/>
          <ac:spMkLst>
            <pc:docMk/>
            <pc:sldMk cId="2121322523" sldId="518"/>
            <ac:spMk id="11" creationId="{66119211-2475-CB47-A8DE-966DC1D480FC}"/>
          </ac:spMkLst>
        </pc:spChg>
        <pc:spChg chg="mod">
          <ac:chgData name="Vegh,L" userId="04502d8e-8ed6-4fff-8db8-27584e379a0f" providerId="ADAL" clId="{9AC64F8D-D6FE-6A4A-9A94-695F679EC9A5}" dt="2022-05-23T13:54:46.120" v="678"/>
          <ac:spMkLst>
            <pc:docMk/>
            <pc:sldMk cId="2121322523" sldId="518"/>
            <ac:spMk id="12" creationId="{C36C32EC-E870-DF4B-85B8-B6FD898846CD}"/>
          </ac:spMkLst>
        </pc:spChg>
        <pc:spChg chg="mod">
          <ac:chgData name="Vegh,L" userId="04502d8e-8ed6-4fff-8db8-27584e379a0f" providerId="ADAL" clId="{9AC64F8D-D6FE-6A4A-9A94-695F679EC9A5}" dt="2022-05-23T18:18:48.601" v="1179"/>
          <ac:spMkLst>
            <pc:docMk/>
            <pc:sldMk cId="2121322523" sldId="518"/>
            <ac:spMk id="14" creationId="{E755B6B6-9D66-B344-8117-13ACA2FBD13E}"/>
          </ac:spMkLst>
        </pc:spChg>
        <pc:spChg chg="mod">
          <ac:chgData name="Vegh,L" userId="04502d8e-8ed6-4fff-8db8-27584e379a0f" providerId="ADAL" clId="{9AC64F8D-D6FE-6A4A-9A94-695F679EC9A5}" dt="2022-05-23T18:18:48.601" v="1179"/>
          <ac:spMkLst>
            <pc:docMk/>
            <pc:sldMk cId="2121322523" sldId="518"/>
            <ac:spMk id="15" creationId="{C4B8D612-DC0D-D14F-9F88-A9941522C7DB}"/>
          </ac:spMkLst>
        </pc:spChg>
        <pc:spChg chg="mod">
          <ac:chgData name="Vegh,L" userId="04502d8e-8ed6-4fff-8db8-27584e379a0f" providerId="ADAL" clId="{9AC64F8D-D6FE-6A4A-9A94-695F679EC9A5}" dt="2022-05-23T18:18:48.601" v="1179"/>
          <ac:spMkLst>
            <pc:docMk/>
            <pc:sldMk cId="2121322523" sldId="518"/>
            <ac:spMk id="16" creationId="{04E72735-FB10-3443-AE4B-194A42AAD4E1}"/>
          </ac:spMkLst>
        </pc:spChg>
        <pc:spChg chg="mod">
          <ac:chgData name="Vegh,L" userId="04502d8e-8ed6-4fff-8db8-27584e379a0f" providerId="ADAL" clId="{9AC64F8D-D6FE-6A4A-9A94-695F679EC9A5}" dt="2022-05-24T19:43:03.943" v="8821"/>
          <ac:spMkLst>
            <pc:docMk/>
            <pc:sldMk cId="2121322523" sldId="518"/>
            <ac:spMk id="18" creationId="{F0A0840C-B052-D14A-BF19-4C0AC04544BD}"/>
          </ac:spMkLst>
        </pc:spChg>
        <pc:spChg chg="mod">
          <ac:chgData name="Vegh,L" userId="04502d8e-8ed6-4fff-8db8-27584e379a0f" providerId="ADAL" clId="{9AC64F8D-D6FE-6A4A-9A94-695F679EC9A5}" dt="2022-05-24T19:43:03.943" v="8821"/>
          <ac:spMkLst>
            <pc:docMk/>
            <pc:sldMk cId="2121322523" sldId="518"/>
            <ac:spMk id="19" creationId="{E70B1DE9-AF09-1749-9571-8A2C854F1378}"/>
          </ac:spMkLst>
        </pc:spChg>
        <pc:spChg chg="mod">
          <ac:chgData name="Vegh,L" userId="04502d8e-8ed6-4fff-8db8-27584e379a0f" providerId="ADAL" clId="{9AC64F8D-D6FE-6A4A-9A94-695F679EC9A5}" dt="2022-05-24T19:43:03.943" v="8821"/>
          <ac:spMkLst>
            <pc:docMk/>
            <pc:sldMk cId="2121322523" sldId="518"/>
            <ac:spMk id="20" creationId="{FE730762-1691-7C4F-AFFE-FA1BA7251AEA}"/>
          </ac:spMkLst>
        </pc:spChg>
        <pc:grpChg chg="add del mod">
          <ac:chgData name="Vegh,L" userId="04502d8e-8ed6-4fff-8db8-27584e379a0f" providerId="ADAL" clId="{9AC64F8D-D6FE-6A4A-9A94-695F679EC9A5}" dt="2022-05-23T18:18:46.885" v="1178" actId="478"/>
          <ac:grpSpMkLst>
            <pc:docMk/>
            <pc:sldMk cId="2121322523" sldId="518"/>
            <ac:grpSpMk id="9" creationId="{20A8672B-0D95-1541-AF72-53BA181B704B}"/>
          </ac:grpSpMkLst>
        </pc:grpChg>
        <pc:grpChg chg="add del mod">
          <ac:chgData name="Vegh,L" userId="04502d8e-8ed6-4fff-8db8-27584e379a0f" providerId="ADAL" clId="{9AC64F8D-D6FE-6A4A-9A94-695F679EC9A5}" dt="2022-05-24T19:43:03.284" v="8820" actId="478"/>
          <ac:grpSpMkLst>
            <pc:docMk/>
            <pc:sldMk cId="2121322523" sldId="518"/>
            <ac:grpSpMk id="13" creationId="{799206DF-0516-BB42-8AA3-C0F935F3A6FC}"/>
          </ac:grpSpMkLst>
        </pc:grpChg>
        <pc:grpChg chg="add mod">
          <ac:chgData name="Vegh,L" userId="04502d8e-8ed6-4fff-8db8-27584e379a0f" providerId="ADAL" clId="{9AC64F8D-D6FE-6A4A-9A94-695F679EC9A5}" dt="2022-05-24T19:43:06.778" v="8822" actId="1076"/>
          <ac:grpSpMkLst>
            <pc:docMk/>
            <pc:sldMk cId="2121322523" sldId="518"/>
            <ac:grpSpMk id="17" creationId="{6697D84C-8989-9E49-868F-9043C1F898F6}"/>
          </ac:grpSpMkLst>
        </pc:grpChg>
      </pc:sldChg>
      <pc:sldChg chg="modSp add mod">
        <pc:chgData name="Vegh,L" userId="04502d8e-8ed6-4fff-8db8-27584e379a0f" providerId="ADAL" clId="{9AC64F8D-D6FE-6A4A-9A94-695F679EC9A5}" dt="2022-05-24T18:23:17.612" v="6156" actId="20577"/>
        <pc:sldMkLst>
          <pc:docMk/>
          <pc:sldMk cId="1206609414" sldId="519"/>
        </pc:sldMkLst>
        <pc:spChg chg="mod">
          <ac:chgData name="Vegh,L" userId="04502d8e-8ed6-4fff-8db8-27584e379a0f" providerId="ADAL" clId="{9AC64F8D-D6FE-6A4A-9A94-695F679EC9A5}" dt="2022-05-24T18:23:17.612" v="6156" actId="20577"/>
          <ac:spMkLst>
            <pc:docMk/>
            <pc:sldMk cId="1206609414" sldId="519"/>
            <ac:spMk id="3" creationId="{7217112F-C60B-8F41-B791-11E96261DB55}"/>
          </ac:spMkLst>
        </pc:spChg>
        <pc:spChg chg="mod">
          <ac:chgData name="Vegh,L" userId="04502d8e-8ed6-4fff-8db8-27584e379a0f" providerId="ADAL" clId="{9AC64F8D-D6FE-6A4A-9A94-695F679EC9A5}" dt="2022-05-24T14:52:49.429" v="4144" actId="1076"/>
          <ac:spMkLst>
            <pc:docMk/>
            <pc:sldMk cId="1206609414" sldId="519"/>
            <ac:spMk id="4" creationId="{255894A6-4767-0643-B444-2ADC8F12EDC2}"/>
          </ac:spMkLst>
        </pc:spChg>
        <pc:spChg chg="mod">
          <ac:chgData name="Vegh,L" userId="04502d8e-8ed6-4fff-8db8-27584e379a0f" providerId="ADAL" clId="{9AC64F8D-D6FE-6A4A-9A94-695F679EC9A5}" dt="2022-05-24T14:52:52.424" v="4145" actId="1076"/>
          <ac:spMkLst>
            <pc:docMk/>
            <pc:sldMk cId="1206609414" sldId="519"/>
            <ac:spMk id="5" creationId="{76661862-BABD-984C-B811-1D3AF8BA1F9E}"/>
          </ac:spMkLst>
        </pc:spChg>
      </pc:sldChg>
      <pc:sldChg chg="addSp delSp modSp add mod">
        <pc:chgData name="Vegh,L" userId="04502d8e-8ed6-4fff-8db8-27584e379a0f" providerId="ADAL" clId="{9AC64F8D-D6FE-6A4A-9A94-695F679EC9A5}" dt="2022-05-24T19:45:42.143" v="8926" actId="20577"/>
        <pc:sldMkLst>
          <pc:docMk/>
          <pc:sldMk cId="3294970272" sldId="520"/>
        </pc:sldMkLst>
        <pc:spChg chg="mod">
          <ac:chgData name="Vegh,L" userId="04502d8e-8ed6-4fff-8db8-27584e379a0f" providerId="ADAL" clId="{9AC64F8D-D6FE-6A4A-9A94-695F679EC9A5}" dt="2022-05-24T19:45:42.143" v="8926" actId="20577"/>
          <ac:spMkLst>
            <pc:docMk/>
            <pc:sldMk cId="3294970272" sldId="520"/>
            <ac:spMk id="3" creationId="{255F905B-86DC-E64A-B5E6-271A964BBA73}"/>
          </ac:spMkLst>
        </pc:spChg>
        <pc:spChg chg="add mod">
          <ac:chgData name="Vegh,L" userId="04502d8e-8ed6-4fff-8db8-27584e379a0f" providerId="ADAL" clId="{9AC64F8D-D6FE-6A4A-9A94-695F679EC9A5}" dt="2022-05-24T18:31:38.245" v="6215" actId="167"/>
          <ac:spMkLst>
            <pc:docMk/>
            <pc:sldMk cId="3294970272" sldId="520"/>
            <ac:spMk id="5" creationId="{C105A45E-5296-DE42-BD67-3A555C89FD14}"/>
          </ac:spMkLst>
        </pc:spChg>
        <pc:spChg chg="add mod">
          <ac:chgData name="Vegh,L" userId="04502d8e-8ed6-4fff-8db8-27584e379a0f" providerId="ADAL" clId="{9AC64F8D-D6FE-6A4A-9A94-695F679EC9A5}" dt="2022-05-24T18:30:28.220" v="6198" actId="14100"/>
          <ac:spMkLst>
            <pc:docMk/>
            <pc:sldMk cId="3294970272" sldId="520"/>
            <ac:spMk id="6" creationId="{567D5D1D-47C3-B147-9C83-D46413E2B33B}"/>
          </ac:spMkLst>
        </pc:spChg>
        <pc:spChg chg="add mod">
          <ac:chgData name="Vegh,L" userId="04502d8e-8ed6-4fff-8db8-27584e379a0f" providerId="ADAL" clId="{9AC64F8D-D6FE-6A4A-9A94-695F679EC9A5}" dt="2022-05-24T18:30:53.253" v="6208" actId="1076"/>
          <ac:spMkLst>
            <pc:docMk/>
            <pc:sldMk cId="3294970272" sldId="520"/>
            <ac:spMk id="7" creationId="{966EBC82-1FC6-C349-8CBF-E8E1D544E1FA}"/>
          </ac:spMkLst>
        </pc:spChg>
        <pc:spChg chg="add mod">
          <ac:chgData name="Vegh,L" userId="04502d8e-8ed6-4fff-8db8-27584e379a0f" providerId="ADAL" clId="{9AC64F8D-D6FE-6A4A-9A94-695F679EC9A5}" dt="2022-05-24T18:42:30.002" v="6263" actId="1076"/>
          <ac:spMkLst>
            <pc:docMk/>
            <pc:sldMk cId="3294970272" sldId="520"/>
            <ac:spMk id="8" creationId="{4E952431-CB35-E846-8182-EFEAE59362FE}"/>
          </ac:spMkLst>
        </pc:spChg>
        <pc:grpChg chg="add">
          <ac:chgData name="Vegh,L" userId="04502d8e-8ed6-4fff-8db8-27584e379a0f" providerId="ADAL" clId="{9AC64F8D-D6FE-6A4A-9A94-695F679EC9A5}" dt="2022-05-24T18:34:33.560" v="6251" actId="164"/>
          <ac:grpSpMkLst>
            <pc:docMk/>
            <pc:sldMk cId="3294970272" sldId="520"/>
            <ac:grpSpMk id="24" creationId="{C570EFD1-66CA-604D-8004-656E6C8B0924}"/>
          </ac:grpSpMkLst>
        </pc:grpChg>
        <pc:picChg chg="del mod">
          <ac:chgData name="Vegh,L" userId="04502d8e-8ed6-4fff-8db8-27584e379a0f" providerId="ADAL" clId="{9AC64F8D-D6FE-6A4A-9A94-695F679EC9A5}" dt="2022-05-24T18:34:24.223" v="6250" actId="478"/>
          <ac:picMkLst>
            <pc:docMk/>
            <pc:sldMk cId="3294970272" sldId="520"/>
            <ac:picMk id="4" creationId="{05EDDCE6-FFA5-914C-A708-17800F32F62A}"/>
          </ac:picMkLst>
        </pc:picChg>
        <pc:cxnChg chg="add mod">
          <ac:chgData name="Vegh,L" userId="04502d8e-8ed6-4fff-8db8-27584e379a0f" providerId="ADAL" clId="{9AC64F8D-D6FE-6A4A-9A94-695F679EC9A5}" dt="2022-05-24T18:33:02.816" v="6230" actId="1076"/>
          <ac:cxnSpMkLst>
            <pc:docMk/>
            <pc:sldMk cId="3294970272" sldId="520"/>
            <ac:cxnSpMk id="10" creationId="{2773BDD5-1DBD-504D-955F-5D1DC824D8CA}"/>
          </ac:cxnSpMkLst>
        </pc:cxnChg>
        <pc:cxnChg chg="add mod">
          <ac:chgData name="Vegh,L" userId="04502d8e-8ed6-4fff-8db8-27584e379a0f" providerId="ADAL" clId="{9AC64F8D-D6FE-6A4A-9A94-695F679EC9A5}" dt="2022-05-24T18:43:04.576" v="6268" actId="14100"/>
          <ac:cxnSpMkLst>
            <pc:docMk/>
            <pc:sldMk cId="3294970272" sldId="520"/>
            <ac:cxnSpMk id="12" creationId="{C5BD133D-1A73-3941-ABF6-81BCF3934AB3}"/>
          </ac:cxnSpMkLst>
        </pc:cxnChg>
        <pc:cxnChg chg="add mod">
          <ac:chgData name="Vegh,L" userId="04502d8e-8ed6-4fff-8db8-27584e379a0f" providerId="ADAL" clId="{9AC64F8D-D6FE-6A4A-9A94-695F679EC9A5}" dt="2022-05-24T18:43:08.911" v="6269" actId="14100"/>
          <ac:cxnSpMkLst>
            <pc:docMk/>
            <pc:sldMk cId="3294970272" sldId="520"/>
            <ac:cxnSpMk id="15" creationId="{B322D91A-280B-EA45-9F98-7648953117CD}"/>
          </ac:cxnSpMkLst>
        </pc:cxnChg>
        <pc:cxnChg chg="add mod">
          <ac:chgData name="Vegh,L" userId="04502d8e-8ed6-4fff-8db8-27584e379a0f" providerId="ADAL" clId="{9AC64F8D-D6FE-6A4A-9A94-695F679EC9A5}" dt="2022-05-24T18:42:59.185" v="6267" actId="14100"/>
          <ac:cxnSpMkLst>
            <pc:docMk/>
            <pc:sldMk cId="3294970272" sldId="520"/>
            <ac:cxnSpMk id="17" creationId="{CDA4C1D0-6ED7-4D4B-9B11-A121DEF14215}"/>
          </ac:cxnSpMkLst>
        </pc:cxnChg>
        <pc:cxnChg chg="add mod">
          <ac:chgData name="Vegh,L" userId="04502d8e-8ed6-4fff-8db8-27584e379a0f" providerId="ADAL" clId="{9AC64F8D-D6FE-6A4A-9A94-695F679EC9A5}" dt="2022-05-24T18:43:13.254" v="6270" actId="14100"/>
          <ac:cxnSpMkLst>
            <pc:docMk/>
            <pc:sldMk cId="3294970272" sldId="520"/>
            <ac:cxnSpMk id="20" creationId="{79C33C5E-09EA-A346-9C30-2BF6253DEE54}"/>
          </ac:cxnSpMkLst>
        </pc:cxnChg>
      </pc:sldChg>
      <pc:sldChg chg="addSp delSp modSp add mod">
        <pc:chgData name="Vegh,L" userId="04502d8e-8ed6-4fff-8db8-27584e379a0f" providerId="ADAL" clId="{9AC64F8D-D6FE-6A4A-9A94-695F679EC9A5}" dt="2022-05-24T01:46:37.604" v="3702" actId="20577"/>
        <pc:sldMkLst>
          <pc:docMk/>
          <pc:sldMk cId="102246253" sldId="521"/>
        </pc:sldMkLst>
        <pc:spChg chg="add">
          <ac:chgData name="Vegh,L" userId="04502d8e-8ed6-4fff-8db8-27584e379a0f" providerId="ADAL" clId="{9AC64F8D-D6FE-6A4A-9A94-695F679EC9A5}" dt="2022-05-23T18:34:19.971" v="1439" actId="11529"/>
          <ac:spMkLst>
            <pc:docMk/>
            <pc:sldMk cId="102246253" sldId="521"/>
            <ac:spMk id="2" creationId="{ABAE8AAC-952F-8446-B1EF-486FAC06C28C}"/>
          </ac:spMkLst>
        </pc:spChg>
        <pc:spChg chg="mod">
          <ac:chgData name="Vegh,L" userId="04502d8e-8ed6-4fff-8db8-27584e379a0f" providerId="ADAL" clId="{9AC64F8D-D6FE-6A4A-9A94-695F679EC9A5}" dt="2022-05-24T01:45:51.345" v="3684" actId="20577"/>
          <ac:spMkLst>
            <pc:docMk/>
            <pc:sldMk cId="102246253" sldId="521"/>
            <ac:spMk id="3" creationId="{00000000-0000-0000-0000-000000000000}"/>
          </ac:spMkLst>
        </pc:spChg>
        <pc:spChg chg="del">
          <ac:chgData name="Vegh,L" userId="04502d8e-8ed6-4fff-8db8-27584e379a0f" providerId="ADAL" clId="{9AC64F8D-D6FE-6A4A-9A94-695F679EC9A5}" dt="2022-05-23T18:26:33.653" v="1378" actId="478"/>
          <ac:spMkLst>
            <pc:docMk/>
            <pc:sldMk cId="102246253" sldId="521"/>
            <ac:spMk id="4" creationId="{70D9A9A7-2EB3-CD42-9071-E5D9B316AB3A}"/>
          </ac:spMkLst>
        </pc:spChg>
        <pc:spChg chg="add mod">
          <ac:chgData name="Vegh,L" userId="04502d8e-8ed6-4fff-8db8-27584e379a0f" providerId="ADAL" clId="{9AC64F8D-D6FE-6A4A-9A94-695F679EC9A5}" dt="2022-05-24T01:46:30.528" v="3699" actId="20577"/>
          <ac:spMkLst>
            <pc:docMk/>
            <pc:sldMk cId="102246253" sldId="521"/>
            <ac:spMk id="5" creationId="{79AFE511-A4DE-2946-A90A-4E54AB07546D}"/>
          </ac:spMkLst>
        </pc:spChg>
        <pc:spChg chg="mod">
          <ac:chgData name="Vegh,L" userId="04502d8e-8ed6-4fff-8db8-27584e379a0f" providerId="ADAL" clId="{9AC64F8D-D6FE-6A4A-9A94-695F679EC9A5}" dt="2022-05-23T18:57:42.768" v="1720" actId="1076"/>
          <ac:spMkLst>
            <pc:docMk/>
            <pc:sldMk cId="102246253" sldId="521"/>
            <ac:spMk id="7" creationId="{1BB1AF19-B6F2-9048-9990-9180D1D60F02}"/>
          </ac:spMkLst>
        </pc:spChg>
        <pc:spChg chg="add mod">
          <ac:chgData name="Vegh,L" userId="04502d8e-8ed6-4fff-8db8-27584e379a0f" providerId="ADAL" clId="{9AC64F8D-D6FE-6A4A-9A94-695F679EC9A5}" dt="2022-05-24T01:46:37.604" v="3702" actId="20577"/>
          <ac:spMkLst>
            <pc:docMk/>
            <pc:sldMk cId="102246253" sldId="521"/>
            <ac:spMk id="10" creationId="{BF76F9D7-B512-E84E-A16E-59DA231E6DBE}"/>
          </ac:spMkLst>
        </pc:spChg>
        <pc:picChg chg="add del mod">
          <ac:chgData name="Vegh,L" userId="04502d8e-8ed6-4fff-8db8-27584e379a0f" providerId="ADAL" clId="{9AC64F8D-D6FE-6A4A-9A94-695F679EC9A5}" dt="2022-05-23T18:37:10" v="1495"/>
          <ac:picMkLst>
            <pc:docMk/>
            <pc:sldMk cId="102246253" sldId="521"/>
            <ac:picMk id="3074" creationId="{89471851-8399-7C43-B2D2-EDCA03FBABC5}"/>
          </ac:picMkLst>
        </pc:picChg>
        <pc:picChg chg="add mod">
          <ac:chgData name="Vegh,L" userId="04502d8e-8ed6-4fff-8db8-27584e379a0f" providerId="ADAL" clId="{9AC64F8D-D6FE-6A4A-9A94-695F679EC9A5}" dt="2022-05-23T18:41:41.073" v="1650" actId="1076"/>
          <ac:picMkLst>
            <pc:docMk/>
            <pc:sldMk cId="102246253" sldId="521"/>
            <ac:picMk id="3076" creationId="{42B9E313-4B65-3245-9FBE-E39FD5887BD6}"/>
          </ac:picMkLst>
        </pc:picChg>
        <pc:picChg chg="add mod">
          <ac:chgData name="Vegh,L" userId="04502d8e-8ed6-4fff-8db8-27584e379a0f" providerId="ADAL" clId="{9AC64F8D-D6FE-6A4A-9A94-695F679EC9A5}" dt="2022-05-23T18:38:32.724" v="1511" actId="1076"/>
          <ac:picMkLst>
            <pc:docMk/>
            <pc:sldMk cId="102246253" sldId="521"/>
            <ac:picMk id="3078" creationId="{4AAB6566-9DF9-DA43-BAAC-2CC66E92D852}"/>
          </ac:picMkLst>
        </pc:picChg>
      </pc:sldChg>
      <pc:sldChg chg="add del">
        <pc:chgData name="Vegh,L" userId="04502d8e-8ed6-4fff-8db8-27584e379a0f" providerId="ADAL" clId="{9AC64F8D-D6FE-6A4A-9A94-695F679EC9A5}" dt="2022-05-23T18:25:29.320" v="1311"/>
        <pc:sldMkLst>
          <pc:docMk/>
          <pc:sldMk cId="1463512769" sldId="521"/>
        </pc:sldMkLst>
      </pc:sldChg>
      <pc:sldChg chg="add del">
        <pc:chgData name="Vegh,L" userId="04502d8e-8ed6-4fff-8db8-27584e379a0f" providerId="ADAL" clId="{9AC64F8D-D6FE-6A4A-9A94-695F679EC9A5}" dt="2022-05-23T18:24:16.426" v="1305" actId="2696"/>
        <pc:sldMkLst>
          <pc:docMk/>
          <pc:sldMk cId="2574689280" sldId="521"/>
        </pc:sldMkLst>
      </pc:sldChg>
      <pc:sldChg chg="add del">
        <pc:chgData name="Vegh,L" userId="04502d8e-8ed6-4fff-8db8-27584e379a0f" providerId="ADAL" clId="{9AC64F8D-D6FE-6A4A-9A94-695F679EC9A5}" dt="2022-05-23T18:25:29.320" v="1311"/>
        <pc:sldMkLst>
          <pc:docMk/>
          <pc:sldMk cId="2453192126" sldId="522"/>
        </pc:sldMkLst>
      </pc:sldChg>
      <pc:sldChg chg="addSp delSp modSp new mod">
        <pc:chgData name="Vegh,L" userId="04502d8e-8ed6-4fff-8db8-27584e379a0f" providerId="ADAL" clId="{9AC64F8D-D6FE-6A4A-9A94-695F679EC9A5}" dt="2022-05-24T19:46:46.955" v="8928" actId="207"/>
        <pc:sldMkLst>
          <pc:docMk/>
          <pc:sldMk cId="3869329699" sldId="522"/>
        </pc:sldMkLst>
        <pc:spChg chg="mod">
          <ac:chgData name="Vegh,L" userId="04502d8e-8ed6-4fff-8db8-27584e379a0f" providerId="ADAL" clId="{9AC64F8D-D6FE-6A4A-9A94-695F679EC9A5}" dt="2022-05-23T18:58:01.581" v="1758" actId="20577"/>
          <ac:spMkLst>
            <pc:docMk/>
            <pc:sldMk cId="3869329699" sldId="522"/>
            <ac:spMk id="2" creationId="{C341355D-37C7-4448-8567-FDCEC3C83425}"/>
          </ac:spMkLst>
        </pc:spChg>
        <pc:spChg chg="mod">
          <ac:chgData name="Vegh,L" userId="04502d8e-8ed6-4fff-8db8-27584e379a0f" providerId="ADAL" clId="{9AC64F8D-D6FE-6A4A-9A94-695F679EC9A5}" dt="2022-05-24T19:46:46.955" v="8928" actId="207"/>
          <ac:spMkLst>
            <pc:docMk/>
            <pc:sldMk cId="3869329699" sldId="522"/>
            <ac:spMk id="3" creationId="{50272B42-49F5-6E43-9857-32C0E863BBFF}"/>
          </ac:spMkLst>
        </pc:spChg>
        <pc:spChg chg="add del">
          <ac:chgData name="Vegh,L" userId="04502d8e-8ed6-4fff-8db8-27584e379a0f" providerId="ADAL" clId="{9AC64F8D-D6FE-6A4A-9A94-695F679EC9A5}" dt="2022-05-23T18:57:48.172" v="1722" actId="22"/>
          <ac:spMkLst>
            <pc:docMk/>
            <pc:sldMk cId="3869329699" sldId="522"/>
            <ac:spMk id="5" creationId="{69D006ED-B434-2240-9172-3E7074ADDD79}"/>
          </ac:spMkLst>
        </pc:spChg>
        <pc:spChg chg="add mod">
          <ac:chgData name="Vegh,L" userId="04502d8e-8ed6-4fff-8db8-27584e379a0f" providerId="ADAL" clId="{9AC64F8D-D6FE-6A4A-9A94-695F679EC9A5}" dt="2022-05-24T18:48:34.877" v="6342" actId="14100"/>
          <ac:spMkLst>
            <pc:docMk/>
            <pc:sldMk cId="3869329699" sldId="522"/>
            <ac:spMk id="7" creationId="{10999E5B-F3EE-2743-A002-27AEA04F8761}"/>
          </ac:spMkLst>
        </pc:spChg>
      </pc:sldChg>
      <pc:sldChg chg="addSp delSp modSp new mod">
        <pc:chgData name="Vegh,L" userId="04502d8e-8ed6-4fff-8db8-27584e379a0f" providerId="ADAL" clId="{9AC64F8D-D6FE-6A4A-9A94-695F679EC9A5}" dt="2022-05-24T19:47:17.300" v="8933" actId="1076"/>
        <pc:sldMkLst>
          <pc:docMk/>
          <pc:sldMk cId="124367446" sldId="523"/>
        </pc:sldMkLst>
        <pc:spChg chg="del">
          <ac:chgData name="Vegh,L" userId="04502d8e-8ed6-4fff-8db8-27584e379a0f" providerId="ADAL" clId="{9AC64F8D-D6FE-6A4A-9A94-695F679EC9A5}" dt="2022-05-23T19:12:25.555" v="2315" actId="478"/>
          <ac:spMkLst>
            <pc:docMk/>
            <pc:sldMk cId="124367446" sldId="523"/>
            <ac:spMk id="2" creationId="{70F50191-0636-5D44-BDA1-141BC3F313FD}"/>
          </ac:spMkLst>
        </pc:spChg>
        <pc:spChg chg="mod">
          <ac:chgData name="Vegh,L" userId="04502d8e-8ed6-4fff-8db8-27584e379a0f" providerId="ADAL" clId="{9AC64F8D-D6FE-6A4A-9A94-695F679EC9A5}" dt="2022-05-24T18:48:59.010" v="6351" actId="20577"/>
          <ac:spMkLst>
            <pc:docMk/>
            <pc:sldMk cId="124367446" sldId="523"/>
            <ac:spMk id="3" creationId="{ABF0FA14-AF86-F143-8B2F-68A0CCB9D679}"/>
          </ac:spMkLst>
        </pc:spChg>
        <pc:spChg chg="mod">
          <ac:chgData name="Vegh,L" userId="04502d8e-8ed6-4fff-8db8-27584e379a0f" providerId="ADAL" clId="{9AC64F8D-D6FE-6A4A-9A94-695F679EC9A5}" dt="2022-05-24T19:47:14.902" v="8932" actId="1076"/>
          <ac:spMkLst>
            <pc:docMk/>
            <pc:sldMk cId="124367446" sldId="523"/>
            <ac:spMk id="5" creationId="{5FA078E3-934D-194B-8173-23DFC419E109}"/>
          </ac:spMkLst>
        </pc:spChg>
        <pc:spChg chg="mod">
          <ac:chgData name="Vegh,L" userId="04502d8e-8ed6-4fff-8db8-27584e379a0f" providerId="ADAL" clId="{9AC64F8D-D6FE-6A4A-9A94-695F679EC9A5}" dt="2022-05-24T19:47:11.582" v="8931" actId="1076"/>
          <ac:spMkLst>
            <pc:docMk/>
            <pc:sldMk cId="124367446" sldId="523"/>
            <ac:spMk id="6" creationId="{E4F696CB-8972-DF42-B15F-5F1A37925EFE}"/>
          </ac:spMkLst>
        </pc:spChg>
        <pc:spChg chg="mod">
          <ac:chgData name="Vegh,L" userId="04502d8e-8ed6-4fff-8db8-27584e379a0f" providerId="ADAL" clId="{9AC64F8D-D6FE-6A4A-9A94-695F679EC9A5}" dt="2022-05-23T19:12:23.806" v="2314" actId="1076"/>
          <ac:spMkLst>
            <pc:docMk/>
            <pc:sldMk cId="124367446" sldId="523"/>
            <ac:spMk id="7" creationId="{1154169B-30A3-144D-A1B7-5527C6243568}"/>
          </ac:spMkLst>
        </pc:spChg>
        <pc:grpChg chg="add mod">
          <ac:chgData name="Vegh,L" userId="04502d8e-8ed6-4fff-8db8-27584e379a0f" providerId="ADAL" clId="{9AC64F8D-D6FE-6A4A-9A94-695F679EC9A5}" dt="2022-05-24T19:47:17.300" v="8933" actId="1076"/>
          <ac:grpSpMkLst>
            <pc:docMk/>
            <pc:sldMk cId="124367446" sldId="523"/>
            <ac:grpSpMk id="4" creationId="{C8669209-6DDD-684A-ACCB-FEC358421E9A}"/>
          </ac:grpSpMkLst>
        </pc:grpChg>
        <pc:picChg chg="add mod">
          <ac:chgData name="Vegh,L" userId="04502d8e-8ed6-4fff-8db8-27584e379a0f" providerId="ADAL" clId="{9AC64F8D-D6FE-6A4A-9A94-695F679EC9A5}" dt="2022-05-23T19:15:26.512" v="2570" actId="1076"/>
          <ac:picMkLst>
            <pc:docMk/>
            <pc:sldMk cId="124367446" sldId="523"/>
            <ac:picMk id="8" creationId="{E4208B86-8117-C944-A716-F182474B175D}"/>
          </ac:picMkLst>
        </pc:picChg>
      </pc:sldChg>
      <pc:sldChg chg="add del">
        <pc:chgData name="Vegh,L" userId="04502d8e-8ed6-4fff-8db8-27584e379a0f" providerId="ADAL" clId="{9AC64F8D-D6FE-6A4A-9A94-695F679EC9A5}" dt="2022-05-23T18:25:29.320" v="1311"/>
        <pc:sldMkLst>
          <pc:docMk/>
          <pc:sldMk cId="3568095464" sldId="523"/>
        </pc:sldMkLst>
      </pc:sldChg>
      <pc:sldChg chg="addSp delSp modSp add mod">
        <pc:chgData name="Vegh,L" userId="04502d8e-8ed6-4fff-8db8-27584e379a0f" providerId="ADAL" clId="{9AC64F8D-D6FE-6A4A-9A94-695F679EC9A5}" dt="2022-05-24T15:11:01.335" v="4222" actId="207"/>
        <pc:sldMkLst>
          <pc:docMk/>
          <pc:sldMk cId="3703538707" sldId="524"/>
        </pc:sldMkLst>
        <pc:spChg chg="add del mod">
          <ac:chgData name="Vegh,L" userId="04502d8e-8ed6-4fff-8db8-27584e379a0f" providerId="ADAL" clId="{9AC64F8D-D6FE-6A4A-9A94-695F679EC9A5}" dt="2022-05-23T19:24:22.474" v="2816" actId="478"/>
          <ac:spMkLst>
            <pc:docMk/>
            <pc:sldMk cId="3703538707" sldId="524"/>
            <ac:spMk id="2" creationId="{5337BDBE-E1A1-164D-A866-061B60C013C5}"/>
          </ac:spMkLst>
        </pc:spChg>
        <pc:spChg chg="mod">
          <ac:chgData name="Vegh,L" userId="04502d8e-8ed6-4fff-8db8-27584e379a0f" providerId="ADAL" clId="{9AC64F8D-D6FE-6A4A-9A94-695F679EC9A5}" dt="2022-05-24T15:11:01.335" v="4222" actId="207"/>
          <ac:spMkLst>
            <pc:docMk/>
            <pc:sldMk cId="3703538707" sldId="524"/>
            <ac:spMk id="3" creationId="{989E738E-CF38-EF4E-9073-8A9324E6C597}"/>
          </ac:spMkLst>
        </pc:spChg>
        <pc:spChg chg="add del mod">
          <ac:chgData name="Vegh,L" userId="04502d8e-8ed6-4fff-8db8-27584e379a0f" providerId="ADAL" clId="{9AC64F8D-D6FE-6A4A-9A94-695F679EC9A5}" dt="2022-05-23T19:24:22.474" v="2816" actId="478"/>
          <ac:spMkLst>
            <pc:docMk/>
            <pc:sldMk cId="3703538707" sldId="524"/>
            <ac:spMk id="4" creationId="{4C6A7745-13FC-DE47-9E5C-B2ABAD3EAA7E}"/>
          </ac:spMkLst>
        </pc:spChg>
        <pc:picChg chg="mod">
          <ac:chgData name="Vegh,L" userId="04502d8e-8ed6-4fff-8db8-27584e379a0f" providerId="ADAL" clId="{9AC64F8D-D6FE-6A4A-9A94-695F679EC9A5}" dt="2022-05-24T01:48:31.982" v="3717" actId="1076"/>
          <ac:picMkLst>
            <pc:docMk/>
            <pc:sldMk cId="3703538707" sldId="524"/>
            <ac:picMk id="7" creationId="{3A60DA01-60A3-2644-AE46-98DB4E7C161B}"/>
          </ac:picMkLst>
        </pc:picChg>
        <pc:picChg chg="add del">
          <ac:chgData name="Vegh,L" userId="04502d8e-8ed6-4fff-8db8-27584e379a0f" providerId="ADAL" clId="{9AC64F8D-D6FE-6A4A-9A94-695F679EC9A5}" dt="2022-05-23T19:24:23.238" v="2817"/>
          <ac:picMkLst>
            <pc:docMk/>
            <pc:sldMk cId="3703538707" sldId="524"/>
            <ac:picMk id="5122" creationId="{2AFE4306-DAE6-334E-AC85-D07C33D72076}"/>
          </ac:picMkLst>
        </pc:picChg>
      </pc:sldChg>
      <pc:sldChg chg="addSp delSp modSp new mod">
        <pc:chgData name="Vegh,L" userId="04502d8e-8ed6-4fff-8db8-27584e379a0f" providerId="ADAL" clId="{9AC64F8D-D6FE-6A4A-9A94-695F679EC9A5}" dt="2022-05-24T19:23:27.003" v="8174"/>
        <pc:sldMkLst>
          <pc:docMk/>
          <pc:sldMk cId="3954333970" sldId="525"/>
        </pc:sldMkLst>
        <pc:spChg chg="mod">
          <ac:chgData name="Vegh,L" userId="04502d8e-8ed6-4fff-8db8-27584e379a0f" providerId="ADAL" clId="{9AC64F8D-D6FE-6A4A-9A94-695F679EC9A5}" dt="2022-05-24T01:50:34.218" v="3766" actId="20577"/>
          <ac:spMkLst>
            <pc:docMk/>
            <pc:sldMk cId="3954333970" sldId="525"/>
            <ac:spMk id="2" creationId="{276A86EE-BF82-4F4C-B1C7-40EAEADBAEEC}"/>
          </ac:spMkLst>
        </pc:spChg>
        <pc:spChg chg="mod">
          <ac:chgData name="Vegh,L" userId="04502d8e-8ed6-4fff-8db8-27584e379a0f" providerId="ADAL" clId="{9AC64F8D-D6FE-6A4A-9A94-695F679EC9A5}" dt="2022-05-24T15:35:11.964" v="4753" actId="20577"/>
          <ac:spMkLst>
            <pc:docMk/>
            <pc:sldMk cId="3954333970" sldId="525"/>
            <ac:spMk id="3" creationId="{9852E079-65C9-F644-AE78-D0FF2D37C416}"/>
          </ac:spMkLst>
        </pc:spChg>
        <pc:spChg chg="add del mod">
          <ac:chgData name="Vegh,L" userId="04502d8e-8ed6-4fff-8db8-27584e379a0f" providerId="ADAL" clId="{9AC64F8D-D6FE-6A4A-9A94-695F679EC9A5}" dt="2022-05-23T20:26:58.696" v="3207"/>
          <ac:spMkLst>
            <pc:docMk/>
            <pc:sldMk cId="3954333970" sldId="525"/>
            <ac:spMk id="4" creationId="{94830272-D98F-BC49-BEDC-08CAF8DD7109}"/>
          </ac:spMkLst>
        </pc:spChg>
        <pc:spChg chg="mod">
          <ac:chgData name="Vegh,L" userId="04502d8e-8ed6-4fff-8db8-27584e379a0f" providerId="ADAL" clId="{9AC64F8D-D6FE-6A4A-9A94-695F679EC9A5}" dt="2022-05-23T20:28:10.655" v="3237" actId="1076"/>
          <ac:spMkLst>
            <pc:docMk/>
            <pc:sldMk cId="3954333970" sldId="525"/>
            <ac:spMk id="6" creationId="{4BC4B18C-2318-6145-BE19-8FDB228E77A6}"/>
          </ac:spMkLst>
        </pc:spChg>
        <pc:spChg chg="mod">
          <ac:chgData name="Vegh,L" userId="04502d8e-8ed6-4fff-8db8-27584e379a0f" providerId="ADAL" clId="{9AC64F8D-D6FE-6A4A-9A94-695F679EC9A5}" dt="2022-05-24T19:23:27.003" v="8174"/>
          <ac:spMkLst>
            <pc:docMk/>
            <pc:sldMk cId="3954333970" sldId="525"/>
            <ac:spMk id="7" creationId="{83722D6C-1A36-2A47-98F2-1598D726D66E}"/>
          </ac:spMkLst>
        </pc:spChg>
        <pc:spChg chg="mod">
          <ac:chgData name="Vegh,L" userId="04502d8e-8ed6-4fff-8db8-27584e379a0f" providerId="ADAL" clId="{9AC64F8D-D6FE-6A4A-9A94-695F679EC9A5}" dt="2022-05-24T18:50:52.060" v="6395" actId="1076"/>
          <ac:spMkLst>
            <pc:docMk/>
            <pc:sldMk cId="3954333970" sldId="525"/>
            <ac:spMk id="8" creationId="{C0BF6EEA-2690-DB46-A1AE-618EEC30EB63}"/>
          </ac:spMkLst>
        </pc:spChg>
        <pc:spChg chg="add mod topLvl">
          <ac:chgData name="Vegh,L" userId="04502d8e-8ed6-4fff-8db8-27584e379a0f" providerId="ADAL" clId="{9AC64F8D-D6FE-6A4A-9A94-695F679EC9A5}" dt="2022-05-24T01:49:59.854" v="3757" actId="164"/>
          <ac:spMkLst>
            <pc:docMk/>
            <pc:sldMk cId="3954333970" sldId="525"/>
            <ac:spMk id="9" creationId="{6669C71C-48A2-A143-8A17-4C0AAB17B3D5}"/>
          </ac:spMkLst>
        </pc:spChg>
        <pc:spChg chg="add del">
          <ac:chgData name="Vegh,L" userId="04502d8e-8ed6-4fff-8db8-27584e379a0f" providerId="ADAL" clId="{9AC64F8D-D6FE-6A4A-9A94-695F679EC9A5}" dt="2022-05-23T20:28:31.313" v="3247" actId="22"/>
          <ac:spMkLst>
            <pc:docMk/>
            <pc:sldMk cId="3954333970" sldId="525"/>
            <ac:spMk id="11" creationId="{2EB1B1CF-AF66-854F-AC4D-4EED50427808}"/>
          </ac:spMkLst>
        </pc:spChg>
        <pc:spChg chg="add mod">
          <ac:chgData name="Vegh,L" userId="04502d8e-8ed6-4fff-8db8-27584e379a0f" providerId="ADAL" clId="{9AC64F8D-D6FE-6A4A-9A94-695F679EC9A5}" dt="2022-05-23T20:28:44.580" v="3255" actId="1076"/>
          <ac:spMkLst>
            <pc:docMk/>
            <pc:sldMk cId="3954333970" sldId="525"/>
            <ac:spMk id="12" creationId="{0E1269FD-0C8F-874E-AB2D-D841AE856F33}"/>
          </ac:spMkLst>
        </pc:spChg>
        <pc:spChg chg="add del mod">
          <ac:chgData name="Vegh,L" userId="04502d8e-8ed6-4fff-8db8-27584e379a0f" providerId="ADAL" clId="{9AC64F8D-D6FE-6A4A-9A94-695F679EC9A5}" dt="2022-05-24T01:50:07.430" v="3759" actId="1076"/>
          <ac:spMkLst>
            <pc:docMk/>
            <pc:sldMk cId="3954333970" sldId="525"/>
            <ac:spMk id="13" creationId="{181B20AA-4D59-6A48-B1F7-32828BDAEF90}"/>
          </ac:spMkLst>
        </pc:spChg>
        <pc:spChg chg="add del mod">
          <ac:chgData name="Vegh,L" userId="04502d8e-8ed6-4fff-8db8-27584e379a0f" providerId="ADAL" clId="{9AC64F8D-D6FE-6A4A-9A94-695F679EC9A5}" dt="2022-05-24T01:50:10.496" v="3761"/>
          <ac:spMkLst>
            <pc:docMk/>
            <pc:sldMk cId="3954333970" sldId="525"/>
            <ac:spMk id="15" creationId="{1A57506C-2F1E-0F40-B307-32FEFED5811A}"/>
          </ac:spMkLst>
        </pc:spChg>
        <pc:grpChg chg="add mod topLvl">
          <ac:chgData name="Vegh,L" userId="04502d8e-8ed6-4fff-8db8-27584e379a0f" providerId="ADAL" clId="{9AC64F8D-D6FE-6A4A-9A94-695F679EC9A5}" dt="2022-05-24T01:49:59.854" v="3757" actId="164"/>
          <ac:grpSpMkLst>
            <pc:docMk/>
            <pc:sldMk cId="3954333970" sldId="525"/>
            <ac:grpSpMk id="5" creationId="{CA096866-6365-A240-9173-2FBF5904BC4C}"/>
          </ac:grpSpMkLst>
        </pc:grpChg>
        <pc:grpChg chg="add del mod">
          <ac:chgData name="Vegh,L" userId="04502d8e-8ed6-4fff-8db8-27584e379a0f" providerId="ADAL" clId="{9AC64F8D-D6FE-6A4A-9A94-695F679EC9A5}" dt="2022-05-24T01:49:59.854" v="3757" actId="164"/>
          <ac:grpSpMkLst>
            <pc:docMk/>
            <pc:sldMk cId="3954333970" sldId="525"/>
            <ac:grpSpMk id="14" creationId="{95BA76DE-329D-FA41-8F03-DE0969C2580A}"/>
          </ac:grpSpMkLst>
        </pc:grpChg>
        <pc:grpChg chg="add mod">
          <ac:chgData name="Vegh,L" userId="04502d8e-8ed6-4fff-8db8-27584e379a0f" providerId="ADAL" clId="{9AC64F8D-D6FE-6A4A-9A94-695F679EC9A5}" dt="2022-05-24T18:50:54.560" v="6396" actId="1076"/>
          <ac:grpSpMkLst>
            <pc:docMk/>
            <pc:sldMk cId="3954333970" sldId="525"/>
            <ac:grpSpMk id="16" creationId="{52E993E5-E278-AE4A-92E5-1672E0922965}"/>
          </ac:grpSpMkLst>
        </pc:grpChg>
      </pc:sldChg>
      <pc:sldChg chg="addSp delSp modSp add del mod delAnim modAnim">
        <pc:chgData name="Vegh,L" userId="04502d8e-8ed6-4fff-8db8-27584e379a0f" providerId="ADAL" clId="{9AC64F8D-D6FE-6A4A-9A94-695F679EC9A5}" dt="2022-05-24T15:48:24.907" v="5270" actId="2696"/>
        <pc:sldMkLst>
          <pc:docMk/>
          <pc:sldMk cId="1655609772" sldId="526"/>
        </pc:sldMkLst>
        <pc:spChg chg="mod">
          <ac:chgData name="Vegh,L" userId="04502d8e-8ed6-4fff-8db8-27584e379a0f" providerId="ADAL" clId="{9AC64F8D-D6FE-6A4A-9A94-695F679EC9A5}" dt="2022-05-24T02:11:51.801" v="3968" actId="20577"/>
          <ac:spMkLst>
            <pc:docMk/>
            <pc:sldMk cId="1655609772" sldId="526"/>
            <ac:spMk id="2" creationId="{276A86EE-BF82-4F4C-B1C7-40EAEADBAEEC}"/>
          </ac:spMkLst>
        </pc:spChg>
        <pc:spChg chg="mod">
          <ac:chgData name="Vegh,L" userId="04502d8e-8ed6-4fff-8db8-27584e379a0f" providerId="ADAL" clId="{9AC64F8D-D6FE-6A4A-9A94-695F679EC9A5}" dt="2022-05-24T02:14:46.348" v="4058"/>
          <ac:spMkLst>
            <pc:docMk/>
            <pc:sldMk cId="1655609772" sldId="526"/>
            <ac:spMk id="3" creationId="{9852E079-65C9-F644-AE78-D0FF2D37C416}"/>
          </ac:spMkLst>
        </pc:spChg>
        <pc:spChg chg="add mod">
          <ac:chgData name="Vegh,L" userId="04502d8e-8ed6-4fff-8db8-27584e379a0f" providerId="ADAL" clId="{9AC64F8D-D6FE-6A4A-9A94-695F679EC9A5}" dt="2022-05-23T20:36:40.228" v="3398" actId="1037"/>
          <ac:spMkLst>
            <pc:docMk/>
            <pc:sldMk cId="1655609772" sldId="526"/>
            <ac:spMk id="4" creationId="{9F06E681-4FE8-384D-95FC-F1AA7777C1BB}"/>
          </ac:spMkLst>
        </pc:spChg>
        <pc:spChg chg="del">
          <ac:chgData name="Vegh,L" userId="04502d8e-8ed6-4fff-8db8-27584e379a0f" providerId="ADAL" clId="{9AC64F8D-D6FE-6A4A-9A94-695F679EC9A5}" dt="2022-05-23T20:30:25.523" v="3346" actId="478"/>
          <ac:spMkLst>
            <pc:docMk/>
            <pc:sldMk cId="1655609772" sldId="526"/>
            <ac:spMk id="9" creationId="{6669C71C-48A2-A143-8A17-4C0AAB17B3D5}"/>
          </ac:spMkLst>
        </pc:spChg>
        <pc:spChg chg="add del">
          <ac:chgData name="Vegh,L" userId="04502d8e-8ed6-4fff-8db8-27584e379a0f" providerId="ADAL" clId="{9AC64F8D-D6FE-6A4A-9A94-695F679EC9A5}" dt="2022-05-23T20:31:58.673" v="3354" actId="478"/>
          <ac:spMkLst>
            <pc:docMk/>
            <pc:sldMk cId="1655609772" sldId="526"/>
            <ac:spMk id="10" creationId="{266CB3AA-9A4B-3747-8022-3B6CC500C385}"/>
          </ac:spMkLst>
        </pc:spChg>
        <pc:spChg chg="add mod">
          <ac:chgData name="Vegh,L" userId="04502d8e-8ed6-4fff-8db8-27584e379a0f" providerId="ADAL" clId="{9AC64F8D-D6FE-6A4A-9A94-695F679EC9A5}" dt="2022-05-24T15:13:36.987" v="4232" actId="207"/>
          <ac:spMkLst>
            <pc:docMk/>
            <pc:sldMk cId="1655609772" sldId="526"/>
            <ac:spMk id="11" creationId="{C35E6399-A1C0-1B47-A9A0-4EEED2335DD2}"/>
          </ac:spMkLst>
        </pc:spChg>
        <pc:spChg chg="del mod">
          <ac:chgData name="Vegh,L" userId="04502d8e-8ed6-4fff-8db8-27584e379a0f" providerId="ADAL" clId="{9AC64F8D-D6FE-6A4A-9A94-695F679EC9A5}" dt="2022-05-23T20:30:37.457" v="3350"/>
          <ac:spMkLst>
            <pc:docMk/>
            <pc:sldMk cId="1655609772" sldId="526"/>
            <ac:spMk id="12" creationId="{0E1269FD-0C8F-874E-AB2D-D841AE856F33}"/>
          </ac:spMkLst>
        </pc:spChg>
        <pc:spChg chg="add del mod">
          <ac:chgData name="Vegh,L" userId="04502d8e-8ed6-4fff-8db8-27584e379a0f" providerId="ADAL" clId="{9AC64F8D-D6FE-6A4A-9A94-695F679EC9A5}" dt="2022-05-23T20:34:48.294" v="3369" actId="478"/>
          <ac:spMkLst>
            <pc:docMk/>
            <pc:sldMk cId="1655609772" sldId="526"/>
            <ac:spMk id="13" creationId="{69CA2DBE-3782-EA4E-A6D8-D1C5AA2CB59D}"/>
          </ac:spMkLst>
        </pc:spChg>
        <pc:spChg chg="add mod">
          <ac:chgData name="Vegh,L" userId="04502d8e-8ed6-4fff-8db8-27584e379a0f" providerId="ADAL" clId="{9AC64F8D-D6FE-6A4A-9A94-695F679EC9A5}" dt="2022-05-23T20:36:40.228" v="3398" actId="1037"/>
          <ac:spMkLst>
            <pc:docMk/>
            <pc:sldMk cId="1655609772" sldId="526"/>
            <ac:spMk id="14" creationId="{A2CAC89E-BD9E-8940-9738-DBB93211622C}"/>
          </ac:spMkLst>
        </pc:spChg>
        <pc:spChg chg="add mod">
          <ac:chgData name="Vegh,L" userId="04502d8e-8ed6-4fff-8db8-27584e379a0f" providerId="ADAL" clId="{9AC64F8D-D6FE-6A4A-9A94-695F679EC9A5}" dt="2022-05-24T02:02:47.791" v="3782" actId="692"/>
          <ac:spMkLst>
            <pc:docMk/>
            <pc:sldMk cId="1655609772" sldId="526"/>
            <ac:spMk id="17" creationId="{77A0E2AD-ADF2-2945-B9E8-4D395CD75993}"/>
          </ac:spMkLst>
        </pc:spChg>
        <pc:spChg chg="add mod">
          <ac:chgData name="Vegh,L" userId="04502d8e-8ed6-4fff-8db8-27584e379a0f" providerId="ADAL" clId="{9AC64F8D-D6FE-6A4A-9A94-695F679EC9A5}" dt="2022-05-24T02:29:23.280" v="4106" actId="20577"/>
          <ac:spMkLst>
            <pc:docMk/>
            <pc:sldMk cId="1655609772" sldId="526"/>
            <ac:spMk id="18" creationId="{31403576-5EE8-FB4A-A1A7-C3815843F7A9}"/>
          </ac:spMkLst>
        </pc:spChg>
        <pc:spChg chg="add mod">
          <ac:chgData name="Vegh,L" userId="04502d8e-8ed6-4fff-8db8-27584e379a0f" providerId="ADAL" clId="{9AC64F8D-D6FE-6A4A-9A94-695F679EC9A5}" dt="2022-05-24T15:13:47.917" v="4233" actId="692"/>
          <ac:spMkLst>
            <pc:docMk/>
            <pc:sldMk cId="1655609772" sldId="526"/>
            <ac:spMk id="21" creationId="{3EEA09EE-505B-844D-A73E-1A9345BA9F6B}"/>
          </ac:spMkLst>
        </pc:spChg>
        <pc:grpChg chg="del">
          <ac:chgData name="Vegh,L" userId="04502d8e-8ed6-4fff-8db8-27584e379a0f" providerId="ADAL" clId="{9AC64F8D-D6FE-6A4A-9A94-695F679EC9A5}" dt="2022-05-23T20:30:25.523" v="3346" actId="478"/>
          <ac:grpSpMkLst>
            <pc:docMk/>
            <pc:sldMk cId="1655609772" sldId="526"/>
            <ac:grpSpMk id="5" creationId="{CA096866-6365-A240-9173-2FBF5904BC4C}"/>
          </ac:grpSpMkLst>
        </pc:grpChg>
        <pc:grpChg chg="add mod">
          <ac:chgData name="Vegh,L" userId="04502d8e-8ed6-4fff-8db8-27584e379a0f" providerId="ADAL" clId="{9AC64F8D-D6FE-6A4A-9A94-695F679EC9A5}" dt="2022-05-24T15:19:38.106" v="4374" actId="1076"/>
          <ac:grpSpMkLst>
            <pc:docMk/>
            <pc:sldMk cId="1655609772" sldId="526"/>
            <ac:grpSpMk id="22" creationId="{8506C5D4-D7F0-524B-A1C5-19469F5682D2}"/>
          </ac:grpSpMkLst>
        </pc:grpChg>
        <pc:cxnChg chg="add del mod">
          <ac:chgData name="Vegh,L" userId="04502d8e-8ed6-4fff-8db8-27584e379a0f" providerId="ADAL" clId="{9AC64F8D-D6FE-6A4A-9A94-695F679EC9A5}" dt="2022-05-24T02:01:47.512" v="3780" actId="478"/>
          <ac:cxnSpMkLst>
            <pc:docMk/>
            <pc:sldMk cId="1655609772" sldId="526"/>
            <ac:cxnSpMk id="16" creationId="{0E3E434C-A289-FB45-9F31-A21CE073688B}"/>
          </ac:cxnSpMkLst>
        </pc:cxnChg>
        <pc:cxnChg chg="add del mod">
          <ac:chgData name="Vegh,L" userId="04502d8e-8ed6-4fff-8db8-27584e379a0f" providerId="ADAL" clId="{9AC64F8D-D6FE-6A4A-9A94-695F679EC9A5}" dt="2022-05-24T15:12:25.297" v="4228" actId="11529"/>
          <ac:cxnSpMkLst>
            <pc:docMk/>
            <pc:sldMk cId="1655609772" sldId="526"/>
            <ac:cxnSpMk id="20" creationId="{33DF8697-14E5-AD42-B8B4-58FA93036AF4}"/>
          </ac:cxnSpMkLst>
        </pc:cxnChg>
      </pc:sldChg>
      <pc:sldChg chg="addSp delSp modSp add mod">
        <pc:chgData name="Vegh,L" userId="04502d8e-8ed6-4fff-8db8-27584e379a0f" providerId="ADAL" clId="{9AC64F8D-D6FE-6A4A-9A94-695F679EC9A5}" dt="2022-05-24T15:39:11.502" v="4851"/>
        <pc:sldMkLst>
          <pc:docMk/>
          <pc:sldMk cId="4226803649" sldId="527"/>
        </pc:sldMkLst>
        <pc:spChg chg="del">
          <ac:chgData name="Vegh,L" userId="04502d8e-8ed6-4fff-8db8-27584e379a0f" providerId="ADAL" clId="{9AC64F8D-D6FE-6A4A-9A94-695F679EC9A5}" dt="2022-05-24T15:17:07.866" v="4237" actId="478"/>
          <ac:spMkLst>
            <pc:docMk/>
            <pc:sldMk cId="4226803649" sldId="527"/>
            <ac:spMk id="2" creationId="{276A86EE-BF82-4F4C-B1C7-40EAEADBAEEC}"/>
          </ac:spMkLst>
        </pc:spChg>
        <pc:spChg chg="mod">
          <ac:chgData name="Vegh,L" userId="04502d8e-8ed6-4fff-8db8-27584e379a0f" providerId="ADAL" clId="{9AC64F8D-D6FE-6A4A-9A94-695F679EC9A5}" dt="2022-05-24T15:31:05.808" v="4624" actId="207"/>
          <ac:spMkLst>
            <pc:docMk/>
            <pc:sldMk cId="4226803649" sldId="527"/>
            <ac:spMk id="3" creationId="{9852E079-65C9-F644-AE78-D0FF2D37C416}"/>
          </ac:spMkLst>
        </pc:spChg>
        <pc:spChg chg="add mod">
          <ac:chgData name="Vegh,L" userId="04502d8e-8ed6-4fff-8db8-27584e379a0f" providerId="ADAL" clId="{9AC64F8D-D6FE-6A4A-9A94-695F679EC9A5}" dt="2022-05-24T15:20:48.386" v="4430" actId="20577"/>
          <ac:spMkLst>
            <pc:docMk/>
            <pc:sldMk cId="4226803649" sldId="527"/>
            <ac:spMk id="7" creationId="{72AF88FD-9A7C-5C40-BB62-A6D85159A91C}"/>
          </ac:spMkLst>
        </pc:spChg>
        <pc:spChg chg="add del mod">
          <ac:chgData name="Vegh,L" userId="04502d8e-8ed6-4fff-8db8-27584e379a0f" providerId="ADAL" clId="{9AC64F8D-D6FE-6A4A-9A94-695F679EC9A5}" dt="2022-05-24T15:17:58.248" v="4341" actId="478"/>
          <ac:spMkLst>
            <pc:docMk/>
            <pc:sldMk cId="4226803649" sldId="527"/>
            <ac:spMk id="12" creationId="{0491B6AE-71EB-6847-B82C-1CA9324AD597}"/>
          </ac:spMkLst>
        </pc:spChg>
        <pc:spChg chg="add mod">
          <ac:chgData name="Vegh,L" userId="04502d8e-8ed6-4fff-8db8-27584e379a0f" providerId="ADAL" clId="{9AC64F8D-D6FE-6A4A-9A94-695F679EC9A5}" dt="2022-05-24T15:37:58.669" v="4847" actId="1076"/>
          <ac:spMkLst>
            <pc:docMk/>
            <pc:sldMk cId="4226803649" sldId="527"/>
            <ac:spMk id="13" creationId="{EF69D1E0-6A1B-DD47-861C-EFFB8CA1C003}"/>
          </ac:spMkLst>
        </pc:spChg>
        <pc:spChg chg="add mod">
          <ac:chgData name="Vegh,L" userId="04502d8e-8ed6-4fff-8db8-27584e379a0f" providerId="ADAL" clId="{9AC64F8D-D6FE-6A4A-9A94-695F679EC9A5}" dt="2022-05-24T15:38:01.452" v="4848" actId="1076"/>
          <ac:spMkLst>
            <pc:docMk/>
            <pc:sldMk cId="4226803649" sldId="527"/>
            <ac:spMk id="15" creationId="{C03347F2-6586-9B42-B02B-C2A26DA1DD64}"/>
          </ac:spMkLst>
        </pc:spChg>
        <pc:spChg chg="add mod">
          <ac:chgData name="Vegh,L" userId="04502d8e-8ed6-4fff-8db8-27584e379a0f" providerId="ADAL" clId="{9AC64F8D-D6FE-6A4A-9A94-695F679EC9A5}" dt="2022-05-24T15:38:06.394" v="4849" actId="1076"/>
          <ac:spMkLst>
            <pc:docMk/>
            <pc:sldMk cId="4226803649" sldId="527"/>
            <ac:spMk id="16" creationId="{1A10510D-D3C2-A440-9D0D-5876D10F2C89}"/>
          </ac:spMkLst>
        </pc:spChg>
        <pc:spChg chg="del">
          <ac:chgData name="Vegh,L" userId="04502d8e-8ed6-4fff-8db8-27584e379a0f" providerId="ADAL" clId="{9AC64F8D-D6FE-6A4A-9A94-695F679EC9A5}" dt="2022-05-24T02:12:49.690" v="3977" actId="478"/>
          <ac:spMkLst>
            <pc:docMk/>
            <pc:sldMk cId="4226803649" sldId="527"/>
            <ac:spMk id="18" creationId="{31403576-5EE8-FB4A-A1A7-C3815843F7A9}"/>
          </ac:spMkLst>
        </pc:spChg>
        <pc:spChg chg="add del mod">
          <ac:chgData name="Vegh,L" userId="04502d8e-8ed6-4fff-8db8-27584e379a0f" providerId="ADAL" clId="{9AC64F8D-D6FE-6A4A-9A94-695F679EC9A5}" dt="2022-05-24T15:39:11.502" v="4851"/>
          <ac:spMkLst>
            <pc:docMk/>
            <pc:sldMk cId="4226803649" sldId="527"/>
            <ac:spMk id="19" creationId="{68B33582-FFD0-4D40-8326-9D31C6941775}"/>
          </ac:spMkLst>
        </pc:spChg>
        <pc:grpChg chg="add mod">
          <ac:chgData name="Vegh,L" userId="04502d8e-8ed6-4fff-8db8-27584e379a0f" providerId="ADAL" clId="{9AC64F8D-D6FE-6A4A-9A94-695F679EC9A5}" dt="2022-05-24T15:19:43.724" v="4375" actId="1076"/>
          <ac:grpSpMkLst>
            <pc:docMk/>
            <pc:sldMk cId="4226803649" sldId="527"/>
            <ac:grpSpMk id="5" creationId="{989C7C47-BBAC-5645-B316-C533603807E0}"/>
          </ac:grpSpMkLst>
        </pc:grpChg>
      </pc:sldChg>
      <pc:sldChg chg="addSp delSp modSp add mod">
        <pc:chgData name="Vegh,L" userId="04502d8e-8ed6-4fff-8db8-27584e379a0f" providerId="ADAL" clId="{9AC64F8D-D6FE-6A4A-9A94-695F679EC9A5}" dt="2022-05-24T18:53:40.208" v="6411" actId="20577"/>
        <pc:sldMkLst>
          <pc:docMk/>
          <pc:sldMk cId="2758961483" sldId="528"/>
        </pc:sldMkLst>
        <pc:spChg chg="mod">
          <ac:chgData name="Vegh,L" userId="04502d8e-8ed6-4fff-8db8-27584e379a0f" providerId="ADAL" clId="{9AC64F8D-D6FE-6A4A-9A94-695F679EC9A5}" dt="2022-05-24T18:53:40.208" v="6411" actId="20577"/>
          <ac:spMkLst>
            <pc:docMk/>
            <pc:sldMk cId="2758961483" sldId="528"/>
            <ac:spMk id="3" creationId="{9852E079-65C9-F644-AE78-D0FF2D37C416}"/>
          </ac:spMkLst>
        </pc:spChg>
        <pc:spChg chg="del">
          <ac:chgData name="Vegh,L" userId="04502d8e-8ed6-4fff-8db8-27584e379a0f" providerId="ADAL" clId="{9AC64F8D-D6FE-6A4A-9A94-695F679EC9A5}" dt="2022-05-24T15:40:29.679" v="4927" actId="478"/>
          <ac:spMkLst>
            <pc:docMk/>
            <pc:sldMk cId="2758961483" sldId="528"/>
            <ac:spMk id="13" creationId="{EF69D1E0-6A1B-DD47-861C-EFFB8CA1C003}"/>
          </ac:spMkLst>
        </pc:spChg>
        <pc:spChg chg="del">
          <ac:chgData name="Vegh,L" userId="04502d8e-8ed6-4fff-8db8-27584e379a0f" providerId="ADAL" clId="{9AC64F8D-D6FE-6A4A-9A94-695F679EC9A5}" dt="2022-05-24T15:40:35.146" v="4928" actId="478"/>
          <ac:spMkLst>
            <pc:docMk/>
            <pc:sldMk cId="2758961483" sldId="528"/>
            <ac:spMk id="15" creationId="{C03347F2-6586-9B42-B02B-C2A26DA1DD64}"/>
          </ac:spMkLst>
        </pc:spChg>
        <pc:spChg chg="del">
          <ac:chgData name="Vegh,L" userId="04502d8e-8ed6-4fff-8db8-27584e379a0f" providerId="ADAL" clId="{9AC64F8D-D6FE-6A4A-9A94-695F679EC9A5}" dt="2022-05-24T15:41:27.960" v="5034" actId="478"/>
          <ac:spMkLst>
            <pc:docMk/>
            <pc:sldMk cId="2758961483" sldId="528"/>
            <ac:spMk id="16" creationId="{1A10510D-D3C2-A440-9D0D-5876D10F2C89}"/>
          </ac:spMkLst>
        </pc:spChg>
        <pc:grpChg chg="del">
          <ac:chgData name="Vegh,L" userId="04502d8e-8ed6-4fff-8db8-27584e379a0f" providerId="ADAL" clId="{9AC64F8D-D6FE-6A4A-9A94-695F679EC9A5}" dt="2022-05-24T15:40:36.523" v="4929" actId="478"/>
          <ac:grpSpMkLst>
            <pc:docMk/>
            <pc:sldMk cId="2758961483" sldId="528"/>
            <ac:grpSpMk id="5" creationId="{989C7C47-BBAC-5645-B316-C533603807E0}"/>
          </ac:grpSpMkLst>
        </pc:grpChg>
        <pc:picChg chg="add mod">
          <ac:chgData name="Vegh,L" userId="04502d8e-8ed6-4fff-8db8-27584e379a0f" providerId="ADAL" clId="{9AC64F8D-D6FE-6A4A-9A94-695F679EC9A5}" dt="2022-05-24T18:53:27.245" v="6410" actId="167"/>
          <ac:picMkLst>
            <pc:docMk/>
            <pc:sldMk cId="2758961483" sldId="528"/>
            <ac:picMk id="6" creationId="{6C189B07-4329-684A-ACAC-EE9BDF94FA64}"/>
          </ac:picMkLst>
        </pc:picChg>
        <pc:picChg chg="add mod">
          <ac:chgData name="Vegh,L" userId="04502d8e-8ed6-4fff-8db8-27584e379a0f" providerId="ADAL" clId="{9AC64F8D-D6FE-6A4A-9A94-695F679EC9A5}" dt="2022-05-24T18:53:11.941" v="6409" actId="171"/>
          <ac:picMkLst>
            <pc:docMk/>
            <pc:sldMk cId="2758961483" sldId="528"/>
            <ac:picMk id="18" creationId="{D56CE10C-1C32-3649-863E-30C8D58E8F9E}"/>
          </ac:picMkLst>
        </pc:picChg>
      </pc:sldChg>
      <pc:sldChg chg="addSp delSp modSp new mod">
        <pc:chgData name="Vegh,L" userId="04502d8e-8ed6-4fff-8db8-27584e379a0f" providerId="ADAL" clId="{9AC64F8D-D6FE-6A4A-9A94-695F679EC9A5}" dt="2022-05-24T19:18:11.869" v="7691" actId="164"/>
        <pc:sldMkLst>
          <pc:docMk/>
          <pc:sldMk cId="2950759234" sldId="529"/>
        </pc:sldMkLst>
        <pc:spChg chg="mod">
          <ac:chgData name="Vegh,L" userId="04502d8e-8ed6-4fff-8db8-27584e379a0f" providerId="ADAL" clId="{9AC64F8D-D6FE-6A4A-9A94-695F679EC9A5}" dt="2022-05-24T18:54:22.223" v="6412" actId="1076"/>
          <ac:spMkLst>
            <pc:docMk/>
            <pc:sldMk cId="2950759234" sldId="529"/>
            <ac:spMk id="2" creationId="{E03BD94B-AEB5-F247-A031-7433260820C6}"/>
          </ac:spMkLst>
        </pc:spChg>
        <pc:spChg chg="mod">
          <ac:chgData name="Vegh,L" userId="04502d8e-8ed6-4fff-8db8-27584e379a0f" providerId="ADAL" clId="{9AC64F8D-D6FE-6A4A-9A94-695F679EC9A5}" dt="2022-05-24T18:54:24.413" v="6413" actId="1076"/>
          <ac:spMkLst>
            <pc:docMk/>
            <pc:sldMk cId="2950759234" sldId="529"/>
            <ac:spMk id="3" creationId="{D9055D12-2AEC-1D49-A7F6-3E6B96BCF5F2}"/>
          </ac:spMkLst>
        </pc:spChg>
        <pc:spChg chg="mod">
          <ac:chgData name="Vegh,L" userId="04502d8e-8ed6-4fff-8db8-27584e379a0f" providerId="ADAL" clId="{9AC64F8D-D6FE-6A4A-9A94-695F679EC9A5}" dt="2022-05-24T15:49:16.573" v="5321"/>
          <ac:spMkLst>
            <pc:docMk/>
            <pc:sldMk cId="2950759234" sldId="529"/>
            <ac:spMk id="5" creationId="{45991F7E-AA24-7C40-841D-FF90AD8B81CE}"/>
          </ac:spMkLst>
        </pc:spChg>
        <pc:spChg chg="mod">
          <ac:chgData name="Vegh,L" userId="04502d8e-8ed6-4fff-8db8-27584e379a0f" providerId="ADAL" clId="{9AC64F8D-D6FE-6A4A-9A94-695F679EC9A5}" dt="2022-05-24T15:49:16.573" v="5321"/>
          <ac:spMkLst>
            <pc:docMk/>
            <pc:sldMk cId="2950759234" sldId="529"/>
            <ac:spMk id="6" creationId="{1C97502E-3F43-A646-BF1B-70E076569E14}"/>
          </ac:spMkLst>
        </pc:spChg>
        <pc:spChg chg="mod">
          <ac:chgData name="Vegh,L" userId="04502d8e-8ed6-4fff-8db8-27584e379a0f" providerId="ADAL" clId="{9AC64F8D-D6FE-6A4A-9A94-695F679EC9A5}" dt="2022-05-24T15:49:16.573" v="5321"/>
          <ac:spMkLst>
            <pc:docMk/>
            <pc:sldMk cId="2950759234" sldId="529"/>
            <ac:spMk id="7" creationId="{CF7B8795-FB32-7141-A2FD-549123CE4BD8}"/>
          </ac:spMkLst>
        </pc:spChg>
        <pc:spChg chg="del mod">
          <ac:chgData name="Vegh,L" userId="04502d8e-8ed6-4fff-8db8-27584e379a0f" providerId="ADAL" clId="{9AC64F8D-D6FE-6A4A-9A94-695F679EC9A5}" dt="2022-05-24T15:49:26.443" v="5323" actId="478"/>
          <ac:spMkLst>
            <pc:docMk/>
            <pc:sldMk cId="2950759234" sldId="529"/>
            <ac:spMk id="8" creationId="{0F2C08E3-8C5D-A74E-BD5D-4AB95E1ACADB}"/>
          </ac:spMkLst>
        </pc:spChg>
        <pc:spChg chg="add del">
          <ac:chgData name="Vegh,L" userId="04502d8e-8ed6-4fff-8db8-27584e379a0f" providerId="ADAL" clId="{9AC64F8D-D6FE-6A4A-9A94-695F679EC9A5}" dt="2022-05-24T15:51:29.168" v="5354" actId="22"/>
          <ac:spMkLst>
            <pc:docMk/>
            <pc:sldMk cId="2950759234" sldId="529"/>
            <ac:spMk id="16" creationId="{6690FC3A-D757-4E46-81DF-75CF22CA415A}"/>
          </ac:spMkLst>
        </pc:spChg>
        <pc:spChg chg="add mod">
          <ac:chgData name="Vegh,L" userId="04502d8e-8ed6-4fff-8db8-27584e379a0f" providerId="ADAL" clId="{9AC64F8D-D6FE-6A4A-9A94-695F679EC9A5}" dt="2022-05-24T15:52:01.992" v="5361" actId="692"/>
          <ac:spMkLst>
            <pc:docMk/>
            <pc:sldMk cId="2950759234" sldId="529"/>
            <ac:spMk id="18" creationId="{7F9186C8-FB37-AD46-92AC-A9EBC5541D85}"/>
          </ac:spMkLst>
        </pc:spChg>
        <pc:spChg chg="add mod">
          <ac:chgData name="Vegh,L" userId="04502d8e-8ed6-4fff-8db8-27584e379a0f" providerId="ADAL" clId="{9AC64F8D-D6FE-6A4A-9A94-695F679EC9A5}" dt="2022-05-24T15:56:27.428" v="5672"/>
          <ac:spMkLst>
            <pc:docMk/>
            <pc:sldMk cId="2950759234" sldId="529"/>
            <ac:spMk id="20" creationId="{6C0D9511-9483-3F4B-9DE7-A0E64510AD1A}"/>
          </ac:spMkLst>
        </pc:spChg>
        <pc:spChg chg="add mod">
          <ac:chgData name="Vegh,L" userId="04502d8e-8ed6-4fff-8db8-27584e379a0f" providerId="ADAL" clId="{9AC64F8D-D6FE-6A4A-9A94-695F679EC9A5}" dt="2022-05-24T15:56:36.902" v="5676" actId="20577"/>
          <ac:spMkLst>
            <pc:docMk/>
            <pc:sldMk cId="2950759234" sldId="529"/>
            <ac:spMk id="22" creationId="{31B5DD02-9CD7-E843-A5B7-D9C5ECF48092}"/>
          </ac:spMkLst>
        </pc:spChg>
        <pc:spChg chg="add mod">
          <ac:chgData name="Vegh,L" userId="04502d8e-8ed6-4fff-8db8-27584e379a0f" providerId="ADAL" clId="{9AC64F8D-D6FE-6A4A-9A94-695F679EC9A5}" dt="2022-05-24T16:10:51.633" v="5977" actId="164"/>
          <ac:spMkLst>
            <pc:docMk/>
            <pc:sldMk cId="2950759234" sldId="529"/>
            <ac:spMk id="24" creationId="{B02B8EF9-1D3C-094F-AF28-DA0AD9E05B86}"/>
          </ac:spMkLst>
        </pc:spChg>
        <pc:spChg chg="add mod">
          <ac:chgData name="Vegh,L" userId="04502d8e-8ed6-4fff-8db8-27584e379a0f" providerId="ADAL" clId="{9AC64F8D-D6FE-6A4A-9A94-695F679EC9A5}" dt="2022-05-24T16:10:51.633" v="5977" actId="164"/>
          <ac:spMkLst>
            <pc:docMk/>
            <pc:sldMk cId="2950759234" sldId="529"/>
            <ac:spMk id="25" creationId="{F21758BB-B05A-7E46-BDCB-742CCBC2D5BE}"/>
          </ac:spMkLst>
        </pc:spChg>
        <pc:spChg chg="add mod">
          <ac:chgData name="Vegh,L" userId="04502d8e-8ed6-4fff-8db8-27584e379a0f" providerId="ADAL" clId="{9AC64F8D-D6FE-6A4A-9A94-695F679EC9A5}" dt="2022-05-24T16:10:51.633" v="5977" actId="164"/>
          <ac:spMkLst>
            <pc:docMk/>
            <pc:sldMk cId="2950759234" sldId="529"/>
            <ac:spMk id="26" creationId="{F5ACE9B8-A15C-534C-A609-34D80114B89E}"/>
          </ac:spMkLst>
        </pc:spChg>
        <pc:grpChg chg="add mod">
          <ac:chgData name="Vegh,L" userId="04502d8e-8ed6-4fff-8db8-27584e379a0f" providerId="ADAL" clId="{9AC64F8D-D6FE-6A4A-9A94-695F679EC9A5}" dt="2022-05-24T15:51:33.471" v="5357" actId="1076"/>
          <ac:grpSpMkLst>
            <pc:docMk/>
            <pc:sldMk cId="2950759234" sldId="529"/>
            <ac:grpSpMk id="4" creationId="{AC56B3AC-3DAD-8547-B4BC-68CA57D4B264}"/>
          </ac:grpSpMkLst>
        </pc:grpChg>
        <pc:grpChg chg="add mod">
          <ac:chgData name="Vegh,L" userId="04502d8e-8ed6-4fff-8db8-27584e379a0f" providerId="ADAL" clId="{9AC64F8D-D6FE-6A4A-9A94-695F679EC9A5}" dt="2022-05-24T16:10:51.633" v="5977" actId="164"/>
          <ac:grpSpMkLst>
            <pc:docMk/>
            <pc:sldMk cId="2950759234" sldId="529"/>
            <ac:grpSpMk id="46" creationId="{BBEED5F9-5E3E-964D-8D26-41AEB95C23AE}"/>
          </ac:grpSpMkLst>
        </pc:grpChg>
        <pc:grpChg chg="add">
          <ac:chgData name="Vegh,L" userId="04502d8e-8ed6-4fff-8db8-27584e379a0f" providerId="ADAL" clId="{9AC64F8D-D6FE-6A4A-9A94-695F679EC9A5}" dt="2022-05-24T19:18:11.869" v="7691" actId="164"/>
          <ac:grpSpMkLst>
            <pc:docMk/>
            <pc:sldMk cId="2950759234" sldId="529"/>
            <ac:grpSpMk id="47" creationId="{D4A61BF4-249C-C249-B448-CE077433462B}"/>
          </ac:grpSpMkLst>
        </pc:grpChg>
        <pc:graphicFrameChg chg="add mod">
          <ac:chgData name="Vegh,L" userId="04502d8e-8ed6-4fff-8db8-27584e379a0f" providerId="ADAL" clId="{9AC64F8D-D6FE-6A4A-9A94-695F679EC9A5}" dt="2022-05-24T16:10:51.633" v="5977" actId="164"/>
          <ac:graphicFrameMkLst>
            <pc:docMk/>
            <pc:sldMk cId="2950759234" sldId="529"/>
            <ac:graphicFrameMk id="23" creationId="{E6D8A809-FC0E-664C-A727-0A5B557B1A14}"/>
          </ac:graphicFrameMkLst>
        </pc:graphicFrameChg>
        <pc:cxnChg chg="add mod">
          <ac:chgData name="Vegh,L" userId="04502d8e-8ed6-4fff-8db8-27584e379a0f" providerId="ADAL" clId="{9AC64F8D-D6FE-6A4A-9A94-695F679EC9A5}" dt="2022-05-24T15:50:44.294" v="5336" actId="1076"/>
          <ac:cxnSpMkLst>
            <pc:docMk/>
            <pc:sldMk cId="2950759234" sldId="529"/>
            <ac:cxnSpMk id="10" creationId="{8E40C242-42C5-284B-937A-B19D19D15D6F}"/>
          </ac:cxnSpMkLst>
        </pc:cxnChg>
        <pc:cxnChg chg="add mod">
          <ac:chgData name="Vegh,L" userId="04502d8e-8ed6-4fff-8db8-27584e379a0f" providerId="ADAL" clId="{9AC64F8D-D6FE-6A4A-9A94-695F679EC9A5}" dt="2022-05-24T15:51:22.246" v="5352" actId="692"/>
          <ac:cxnSpMkLst>
            <pc:docMk/>
            <pc:sldMk cId="2950759234" sldId="529"/>
            <ac:cxnSpMk id="12" creationId="{2EFBC28A-B515-FD40-BD17-51F5C128A73C}"/>
          </ac:cxnSpMkLst>
        </pc:cxnChg>
        <pc:cxnChg chg="add mod">
          <ac:chgData name="Vegh,L" userId="04502d8e-8ed6-4fff-8db8-27584e379a0f" providerId="ADAL" clId="{9AC64F8D-D6FE-6A4A-9A94-695F679EC9A5}" dt="2022-05-24T15:51:41.282" v="5359" actId="1076"/>
          <ac:cxnSpMkLst>
            <pc:docMk/>
            <pc:sldMk cId="2950759234" sldId="529"/>
            <ac:cxnSpMk id="17" creationId="{879657D4-EB2D-AB41-AF79-6ACFCB6C2DB8}"/>
          </ac:cxnSpMkLst>
        </pc:cxnChg>
        <pc:cxnChg chg="add mod">
          <ac:chgData name="Vegh,L" userId="04502d8e-8ed6-4fff-8db8-27584e379a0f" providerId="ADAL" clId="{9AC64F8D-D6FE-6A4A-9A94-695F679EC9A5}" dt="2022-05-24T16:10:51.633" v="5977" actId="164"/>
          <ac:cxnSpMkLst>
            <pc:docMk/>
            <pc:sldMk cId="2950759234" sldId="529"/>
            <ac:cxnSpMk id="28" creationId="{F36A2704-1718-9349-8D56-0883A46BA2EE}"/>
          </ac:cxnSpMkLst>
        </pc:cxnChg>
        <pc:cxnChg chg="add mod">
          <ac:chgData name="Vegh,L" userId="04502d8e-8ed6-4fff-8db8-27584e379a0f" providerId="ADAL" clId="{9AC64F8D-D6FE-6A4A-9A94-695F679EC9A5}" dt="2022-05-24T16:10:51.633" v="5977" actId="164"/>
          <ac:cxnSpMkLst>
            <pc:docMk/>
            <pc:sldMk cId="2950759234" sldId="529"/>
            <ac:cxnSpMk id="30" creationId="{270C9152-204C-5A4F-B210-E4CF0C935A8F}"/>
          </ac:cxnSpMkLst>
        </pc:cxnChg>
        <pc:cxnChg chg="add mod">
          <ac:chgData name="Vegh,L" userId="04502d8e-8ed6-4fff-8db8-27584e379a0f" providerId="ADAL" clId="{9AC64F8D-D6FE-6A4A-9A94-695F679EC9A5}" dt="2022-05-24T16:10:51.633" v="5977" actId="164"/>
          <ac:cxnSpMkLst>
            <pc:docMk/>
            <pc:sldMk cId="2950759234" sldId="529"/>
            <ac:cxnSpMk id="32" creationId="{7E38ECF1-BFBA-8845-A69A-7C740D7F77AF}"/>
          </ac:cxnSpMkLst>
        </pc:cxnChg>
        <pc:cxnChg chg="add mod">
          <ac:chgData name="Vegh,L" userId="04502d8e-8ed6-4fff-8db8-27584e379a0f" providerId="ADAL" clId="{9AC64F8D-D6FE-6A4A-9A94-695F679EC9A5}" dt="2022-05-24T16:10:51.633" v="5977" actId="164"/>
          <ac:cxnSpMkLst>
            <pc:docMk/>
            <pc:sldMk cId="2950759234" sldId="529"/>
            <ac:cxnSpMk id="35" creationId="{0CB29436-5804-654B-AAF0-0617305E14B9}"/>
          </ac:cxnSpMkLst>
        </pc:cxnChg>
        <pc:cxnChg chg="add mod">
          <ac:chgData name="Vegh,L" userId="04502d8e-8ed6-4fff-8db8-27584e379a0f" providerId="ADAL" clId="{9AC64F8D-D6FE-6A4A-9A94-695F679EC9A5}" dt="2022-05-24T16:10:51.633" v="5977" actId="164"/>
          <ac:cxnSpMkLst>
            <pc:docMk/>
            <pc:sldMk cId="2950759234" sldId="529"/>
            <ac:cxnSpMk id="37" creationId="{9EF38D37-3678-394C-859F-F54CA1DF0B9F}"/>
          </ac:cxnSpMkLst>
        </pc:cxnChg>
        <pc:cxnChg chg="add mod">
          <ac:chgData name="Vegh,L" userId="04502d8e-8ed6-4fff-8db8-27584e379a0f" providerId="ADAL" clId="{9AC64F8D-D6FE-6A4A-9A94-695F679EC9A5}" dt="2022-05-24T16:10:51.633" v="5977" actId="164"/>
          <ac:cxnSpMkLst>
            <pc:docMk/>
            <pc:sldMk cId="2950759234" sldId="529"/>
            <ac:cxnSpMk id="39" creationId="{509E88BA-ECDC-5F49-8220-492CE1E51767}"/>
          </ac:cxnSpMkLst>
        </pc:cxnChg>
        <pc:cxnChg chg="add mod">
          <ac:chgData name="Vegh,L" userId="04502d8e-8ed6-4fff-8db8-27584e379a0f" providerId="ADAL" clId="{9AC64F8D-D6FE-6A4A-9A94-695F679EC9A5}" dt="2022-05-24T16:10:51.633" v="5977" actId="164"/>
          <ac:cxnSpMkLst>
            <pc:docMk/>
            <pc:sldMk cId="2950759234" sldId="529"/>
            <ac:cxnSpMk id="40" creationId="{B53965AD-A516-6F41-9137-487A7581CAE0}"/>
          </ac:cxnSpMkLst>
        </pc:cxnChg>
        <pc:cxnChg chg="add del mod">
          <ac:chgData name="Vegh,L" userId="04502d8e-8ed6-4fff-8db8-27584e379a0f" providerId="ADAL" clId="{9AC64F8D-D6FE-6A4A-9A94-695F679EC9A5}" dt="2022-05-24T16:10:36.045" v="5976" actId="478"/>
          <ac:cxnSpMkLst>
            <pc:docMk/>
            <pc:sldMk cId="2950759234" sldId="529"/>
            <ac:cxnSpMk id="44" creationId="{C1479A4F-1182-AA43-9251-5EF21E27F47A}"/>
          </ac:cxnSpMkLst>
        </pc:cxnChg>
        <pc:cxnChg chg="add del mod">
          <ac:chgData name="Vegh,L" userId="04502d8e-8ed6-4fff-8db8-27584e379a0f" providerId="ADAL" clId="{9AC64F8D-D6FE-6A4A-9A94-695F679EC9A5}" dt="2022-05-24T16:10:34.042" v="5975" actId="478"/>
          <ac:cxnSpMkLst>
            <pc:docMk/>
            <pc:sldMk cId="2950759234" sldId="529"/>
            <ac:cxnSpMk id="45" creationId="{0F5F5F63-DD6A-4E42-A2AA-2AF910F63217}"/>
          </ac:cxnSpMkLst>
        </pc:cxnChg>
      </pc:sldChg>
      <pc:sldChg chg="addSp delSp modSp add mod">
        <pc:chgData name="Vegh,L" userId="04502d8e-8ed6-4fff-8db8-27584e379a0f" providerId="ADAL" clId="{9AC64F8D-D6FE-6A4A-9A94-695F679EC9A5}" dt="2022-05-25T00:43:53.274" v="8950"/>
        <pc:sldMkLst>
          <pc:docMk/>
          <pc:sldMk cId="634814562" sldId="530"/>
        </pc:sldMkLst>
        <pc:spChg chg="mod">
          <ac:chgData name="Vegh,L" userId="04502d8e-8ed6-4fff-8db8-27584e379a0f" providerId="ADAL" clId="{9AC64F8D-D6FE-6A4A-9A94-695F679EC9A5}" dt="2022-05-24T19:48:31.506" v="8934" actId="1076"/>
          <ac:spMkLst>
            <pc:docMk/>
            <pc:sldMk cId="634814562" sldId="530"/>
            <ac:spMk id="2" creationId="{276A86EE-BF82-4F4C-B1C7-40EAEADBAEEC}"/>
          </ac:spMkLst>
        </pc:spChg>
        <pc:spChg chg="add mod">
          <ac:chgData name="Vegh,L" userId="04502d8e-8ed6-4fff-8db8-27584e379a0f" providerId="ADAL" clId="{9AC64F8D-D6FE-6A4A-9A94-695F679EC9A5}" dt="2022-05-25T00:43:53.274" v="8950"/>
          <ac:spMkLst>
            <pc:docMk/>
            <pc:sldMk cId="634814562" sldId="530"/>
            <ac:spMk id="12" creationId="{9AE7BC81-0BCC-844F-876B-ECD516E9AC13}"/>
          </ac:spMkLst>
        </pc:spChg>
        <pc:spChg chg="del">
          <ac:chgData name="Vegh,L" userId="04502d8e-8ed6-4fff-8db8-27584e379a0f" providerId="ADAL" clId="{9AC64F8D-D6FE-6A4A-9A94-695F679EC9A5}" dt="2022-05-25T00:43:52.674" v="8949" actId="478"/>
          <ac:spMkLst>
            <pc:docMk/>
            <pc:sldMk cId="634814562" sldId="530"/>
            <ac:spMk id="18" creationId="{31403576-5EE8-FB4A-A1A7-C3815843F7A9}"/>
          </ac:spMkLst>
        </pc:spChg>
        <pc:grpChg chg="mod">
          <ac:chgData name="Vegh,L" userId="04502d8e-8ed6-4fff-8db8-27584e379a0f" providerId="ADAL" clId="{9AC64F8D-D6FE-6A4A-9A94-695F679EC9A5}" dt="2022-05-24T15:48:19.678" v="5269" actId="1076"/>
          <ac:grpSpMkLst>
            <pc:docMk/>
            <pc:sldMk cId="634814562" sldId="530"/>
            <ac:grpSpMk id="22" creationId="{8506C5D4-D7F0-524B-A1C5-19469F5682D2}"/>
          </ac:grpSpMkLst>
        </pc:grpChg>
      </pc:sldChg>
      <pc:sldChg chg="delSp modSp add mod modAnim">
        <pc:chgData name="Vegh,L" userId="04502d8e-8ed6-4fff-8db8-27584e379a0f" providerId="ADAL" clId="{9AC64F8D-D6FE-6A4A-9A94-695F679EC9A5}" dt="2022-05-25T00:43:43.483" v="8948" actId="20577"/>
        <pc:sldMkLst>
          <pc:docMk/>
          <pc:sldMk cId="4067559808" sldId="531"/>
        </pc:sldMkLst>
        <pc:spChg chg="mod">
          <ac:chgData name="Vegh,L" userId="04502d8e-8ed6-4fff-8db8-27584e379a0f" providerId="ADAL" clId="{9AC64F8D-D6FE-6A4A-9A94-695F679EC9A5}" dt="2022-05-24T18:52:03.237" v="6402" actId="14100"/>
          <ac:spMkLst>
            <pc:docMk/>
            <pc:sldMk cId="4067559808" sldId="531"/>
            <ac:spMk id="3" creationId="{9852E079-65C9-F644-AE78-D0FF2D37C416}"/>
          </ac:spMkLst>
        </pc:spChg>
        <pc:spChg chg="topLvl">
          <ac:chgData name="Vegh,L" userId="04502d8e-8ed6-4fff-8db8-27584e379a0f" providerId="ADAL" clId="{9AC64F8D-D6FE-6A4A-9A94-695F679EC9A5}" dt="2022-05-24T18:51:20.455" v="6397" actId="165"/>
          <ac:spMkLst>
            <pc:docMk/>
            <pc:sldMk cId="4067559808" sldId="531"/>
            <ac:spMk id="4" creationId="{9F06E681-4FE8-384D-95FC-F1AA7777C1BB}"/>
          </ac:spMkLst>
        </pc:spChg>
        <pc:spChg chg="topLvl">
          <ac:chgData name="Vegh,L" userId="04502d8e-8ed6-4fff-8db8-27584e379a0f" providerId="ADAL" clId="{9AC64F8D-D6FE-6A4A-9A94-695F679EC9A5}" dt="2022-05-24T18:51:20.455" v="6397" actId="165"/>
          <ac:spMkLst>
            <pc:docMk/>
            <pc:sldMk cId="4067559808" sldId="531"/>
            <ac:spMk id="11" creationId="{C35E6399-A1C0-1B47-A9A0-4EEED2335DD2}"/>
          </ac:spMkLst>
        </pc:spChg>
        <pc:spChg chg="topLvl">
          <ac:chgData name="Vegh,L" userId="04502d8e-8ed6-4fff-8db8-27584e379a0f" providerId="ADAL" clId="{9AC64F8D-D6FE-6A4A-9A94-695F679EC9A5}" dt="2022-05-24T18:51:20.455" v="6397" actId="165"/>
          <ac:spMkLst>
            <pc:docMk/>
            <pc:sldMk cId="4067559808" sldId="531"/>
            <ac:spMk id="14" creationId="{A2CAC89E-BD9E-8940-9738-DBB93211622C}"/>
          </ac:spMkLst>
        </pc:spChg>
        <pc:spChg chg="topLvl">
          <ac:chgData name="Vegh,L" userId="04502d8e-8ed6-4fff-8db8-27584e379a0f" providerId="ADAL" clId="{9AC64F8D-D6FE-6A4A-9A94-695F679EC9A5}" dt="2022-05-24T18:51:20.455" v="6397" actId="165"/>
          <ac:spMkLst>
            <pc:docMk/>
            <pc:sldMk cId="4067559808" sldId="531"/>
            <ac:spMk id="17" creationId="{77A0E2AD-ADF2-2945-B9E8-4D395CD75993}"/>
          </ac:spMkLst>
        </pc:spChg>
        <pc:spChg chg="mod">
          <ac:chgData name="Vegh,L" userId="04502d8e-8ed6-4fff-8db8-27584e379a0f" providerId="ADAL" clId="{9AC64F8D-D6FE-6A4A-9A94-695F679EC9A5}" dt="2022-05-25T00:43:43.483" v="8948" actId="20577"/>
          <ac:spMkLst>
            <pc:docMk/>
            <pc:sldMk cId="4067559808" sldId="531"/>
            <ac:spMk id="18" creationId="{31403576-5EE8-FB4A-A1A7-C3815843F7A9}"/>
          </ac:spMkLst>
        </pc:spChg>
        <pc:spChg chg="topLvl">
          <ac:chgData name="Vegh,L" userId="04502d8e-8ed6-4fff-8db8-27584e379a0f" providerId="ADAL" clId="{9AC64F8D-D6FE-6A4A-9A94-695F679EC9A5}" dt="2022-05-24T18:51:20.455" v="6397" actId="165"/>
          <ac:spMkLst>
            <pc:docMk/>
            <pc:sldMk cId="4067559808" sldId="531"/>
            <ac:spMk id="21" creationId="{3EEA09EE-505B-844D-A73E-1A9345BA9F6B}"/>
          </ac:spMkLst>
        </pc:spChg>
        <pc:grpChg chg="del">
          <ac:chgData name="Vegh,L" userId="04502d8e-8ed6-4fff-8db8-27584e379a0f" providerId="ADAL" clId="{9AC64F8D-D6FE-6A4A-9A94-695F679EC9A5}" dt="2022-05-24T18:51:20.455" v="6397" actId="165"/>
          <ac:grpSpMkLst>
            <pc:docMk/>
            <pc:sldMk cId="4067559808" sldId="531"/>
            <ac:grpSpMk id="22" creationId="{8506C5D4-D7F0-524B-A1C5-19469F5682D2}"/>
          </ac:grpSpMkLst>
        </pc:grpChg>
      </pc:sldChg>
      <pc:sldChg chg="add del">
        <pc:chgData name="Vegh,L" userId="04502d8e-8ed6-4fff-8db8-27584e379a0f" providerId="ADAL" clId="{9AC64F8D-D6FE-6A4A-9A94-695F679EC9A5}" dt="2022-05-24T15:49:10.812" v="5320"/>
        <pc:sldMkLst>
          <pc:docMk/>
          <pc:sldMk cId="171896272" sldId="532"/>
        </pc:sldMkLst>
      </pc:sldChg>
      <pc:sldChg chg="addSp delSp modSp add mod">
        <pc:chgData name="Vegh,L" userId="04502d8e-8ed6-4fff-8db8-27584e379a0f" providerId="ADAL" clId="{9AC64F8D-D6FE-6A4A-9A94-695F679EC9A5}" dt="2022-05-25T00:44:59.341" v="8981" actId="207"/>
        <pc:sldMkLst>
          <pc:docMk/>
          <pc:sldMk cId="3865975536" sldId="532"/>
        </pc:sldMkLst>
        <pc:spChg chg="mod">
          <ac:chgData name="Vegh,L" userId="04502d8e-8ed6-4fff-8db8-27584e379a0f" providerId="ADAL" clId="{9AC64F8D-D6FE-6A4A-9A94-695F679EC9A5}" dt="2022-05-24T19:00:30.756" v="6513" actId="14100"/>
          <ac:spMkLst>
            <pc:docMk/>
            <pc:sldMk cId="3865975536" sldId="532"/>
            <ac:spMk id="2" creationId="{E03BD94B-AEB5-F247-A031-7433260820C6}"/>
          </ac:spMkLst>
        </pc:spChg>
        <pc:spChg chg="mod">
          <ac:chgData name="Vegh,L" userId="04502d8e-8ed6-4fff-8db8-27584e379a0f" providerId="ADAL" clId="{9AC64F8D-D6FE-6A4A-9A94-695F679EC9A5}" dt="2022-05-25T00:44:16.199" v="8952" actId="20577"/>
          <ac:spMkLst>
            <pc:docMk/>
            <pc:sldMk cId="3865975536" sldId="532"/>
            <ac:spMk id="3" creationId="{D9055D12-2AEC-1D49-A7F6-3E6B96BCF5F2}"/>
          </ac:spMkLst>
        </pc:spChg>
        <pc:spChg chg="del">
          <ac:chgData name="Vegh,L" userId="04502d8e-8ed6-4fff-8db8-27584e379a0f" providerId="ADAL" clId="{9AC64F8D-D6FE-6A4A-9A94-695F679EC9A5}" dt="2022-05-24T16:10:09.233" v="5972" actId="478"/>
          <ac:spMkLst>
            <pc:docMk/>
            <pc:sldMk cId="3865975536" sldId="532"/>
            <ac:spMk id="18" creationId="{7F9186C8-FB37-AD46-92AC-A9EBC5541D85}"/>
          </ac:spMkLst>
        </pc:spChg>
        <pc:spChg chg="del">
          <ac:chgData name="Vegh,L" userId="04502d8e-8ed6-4fff-8db8-27584e379a0f" providerId="ADAL" clId="{9AC64F8D-D6FE-6A4A-9A94-695F679EC9A5}" dt="2022-05-24T16:10:19.403" v="5974" actId="478"/>
          <ac:spMkLst>
            <pc:docMk/>
            <pc:sldMk cId="3865975536" sldId="532"/>
            <ac:spMk id="20" creationId="{6C0D9511-9483-3F4B-9DE7-A0E64510AD1A}"/>
          </ac:spMkLst>
        </pc:spChg>
        <pc:spChg chg="del">
          <ac:chgData name="Vegh,L" userId="04502d8e-8ed6-4fff-8db8-27584e379a0f" providerId="ADAL" clId="{9AC64F8D-D6FE-6A4A-9A94-695F679EC9A5}" dt="2022-05-24T16:10:17.285" v="5973" actId="478"/>
          <ac:spMkLst>
            <pc:docMk/>
            <pc:sldMk cId="3865975536" sldId="532"/>
            <ac:spMk id="22" creationId="{31B5DD02-9CD7-E843-A5B7-D9C5ECF48092}"/>
          </ac:spMkLst>
        </pc:spChg>
        <pc:spChg chg="del">
          <ac:chgData name="Vegh,L" userId="04502d8e-8ed6-4fff-8db8-27584e379a0f" providerId="ADAL" clId="{9AC64F8D-D6FE-6A4A-9A94-695F679EC9A5}" dt="2022-05-24T16:11:54.033" v="5993" actId="478"/>
          <ac:spMkLst>
            <pc:docMk/>
            <pc:sldMk cId="3865975536" sldId="532"/>
            <ac:spMk id="24" creationId="{B02B8EF9-1D3C-094F-AF28-DA0AD9E05B86}"/>
          </ac:spMkLst>
        </pc:spChg>
        <pc:spChg chg="del">
          <ac:chgData name="Vegh,L" userId="04502d8e-8ed6-4fff-8db8-27584e379a0f" providerId="ADAL" clId="{9AC64F8D-D6FE-6A4A-9A94-695F679EC9A5}" dt="2022-05-24T16:11:54.033" v="5993" actId="478"/>
          <ac:spMkLst>
            <pc:docMk/>
            <pc:sldMk cId="3865975536" sldId="532"/>
            <ac:spMk id="25" creationId="{F21758BB-B05A-7E46-BDCB-742CCBC2D5BE}"/>
          </ac:spMkLst>
        </pc:spChg>
        <pc:spChg chg="del">
          <ac:chgData name="Vegh,L" userId="04502d8e-8ed6-4fff-8db8-27584e379a0f" providerId="ADAL" clId="{9AC64F8D-D6FE-6A4A-9A94-695F679EC9A5}" dt="2022-05-24T16:11:54.033" v="5993" actId="478"/>
          <ac:spMkLst>
            <pc:docMk/>
            <pc:sldMk cId="3865975536" sldId="532"/>
            <ac:spMk id="26" creationId="{F5ACE9B8-A15C-534C-A609-34D80114B89E}"/>
          </ac:spMkLst>
        </pc:spChg>
        <pc:spChg chg="mod">
          <ac:chgData name="Vegh,L" userId="04502d8e-8ed6-4fff-8db8-27584e379a0f" providerId="ADAL" clId="{9AC64F8D-D6FE-6A4A-9A94-695F679EC9A5}" dt="2022-05-24T16:11:07.818" v="5980"/>
          <ac:spMkLst>
            <pc:docMk/>
            <pc:sldMk cId="3865975536" sldId="532"/>
            <ac:spMk id="31" creationId="{9180F2FB-B191-F742-9438-E29E5C98453A}"/>
          </ac:spMkLst>
        </pc:spChg>
        <pc:spChg chg="mod">
          <ac:chgData name="Vegh,L" userId="04502d8e-8ed6-4fff-8db8-27584e379a0f" providerId="ADAL" clId="{9AC64F8D-D6FE-6A4A-9A94-695F679EC9A5}" dt="2022-05-24T16:11:07.818" v="5980"/>
          <ac:spMkLst>
            <pc:docMk/>
            <pc:sldMk cId="3865975536" sldId="532"/>
            <ac:spMk id="33" creationId="{2A8625B8-8972-3C4B-BE93-40C2DE497479}"/>
          </ac:spMkLst>
        </pc:spChg>
        <pc:spChg chg="mod">
          <ac:chgData name="Vegh,L" userId="04502d8e-8ed6-4fff-8db8-27584e379a0f" providerId="ADAL" clId="{9AC64F8D-D6FE-6A4A-9A94-695F679EC9A5}" dt="2022-05-24T16:11:07.818" v="5980"/>
          <ac:spMkLst>
            <pc:docMk/>
            <pc:sldMk cId="3865975536" sldId="532"/>
            <ac:spMk id="34" creationId="{95E574A2-E5B3-5047-8952-E31022FC6B9B}"/>
          </ac:spMkLst>
        </pc:spChg>
        <pc:spChg chg="add mod">
          <ac:chgData name="Vegh,L" userId="04502d8e-8ed6-4fff-8db8-27584e379a0f" providerId="ADAL" clId="{9AC64F8D-D6FE-6A4A-9A94-695F679EC9A5}" dt="2022-05-25T00:44:59.341" v="8981" actId="207"/>
          <ac:spMkLst>
            <pc:docMk/>
            <pc:sldMk cId="3865975536" sldId="532"/>
            <ac:spMk id="48" creationId="{B16ECFBE-E63D-AB42-A684-A0E857233581}"/>
          </ac:spMkLst>
        </pc:spChg>
        <pc:spChg chg="add del mod">
          <ac:chgData name="Vegh,L" userId="04502d8e-8ed6-4fff-8db8-27584e379a0f" providerId="ADAL" clId="{9AC64F8D-D6FE-6A4A-9A94-695F679EC9A5}" dt="2022-05-24T19:04:44.400" v="6798"/>
          <ac:spMkLst>
            <pc:docMk/>
            <pc:sldMk cId="3865975536" sldId="532"/>
            <ac:spMk id="49" creationId="{DE44A99F-D2BE-3A4B-8D62-B161920890B1}"/>
          </ac:spMkLst>
        </pc:spChg>
        <pc:spChg chg="add del mod">
          <ac:chgData name="Vegh,L" userId="04502d8e-8ed6-4fff-8db8-27584e379a0f" providerId="ADAL" clId="{9AC64F8D-D6FE-6A4A-9A94-695F679EC9A5}" dt="2022-05-24T19:04:54.818" v="6800"/>
          <ac:spMkLst>
            <pc:docMk/>
            <pc:sldMk cId="3865975536" sldId="532"/>
            <ac:spMk id="50" creationId="{63AEE161-2392-A54D-AA77-BF2F4895D57D}"/>
          </ac:spMkLst>
        </pc:spChg>
        <pc:grpChg chg="add del mod">
          <ac:chgData name="Vegh,L" userId="04502d8e-8ed6-4fff-8db8-27584e379a0f" providerId="ADAL" clId="{9AC64F8D-D6FE-6A4A-9A94-695F679EC9A5}" dt="2022-05-24T16:10:09.233" v="5972" actId="478"/>
          <ac:grpSpMkLst>
            <pc:docMk/>
            <pc:sldMk cId="3865975536" sldId="532"/>
            <ac:grpSpMk id="4" creationId="{AC56B3AC-3DAD-8547-B4BC-68CA57D4B264}"/>
          </ac:grpSpMkLst>
        </pc:grpChg>
        <pc:grpChg chg="add del mod">
          <ac:chgData name="Vegh,L" userId="04502d8e-8ed6-4fff-8db8-27584e379a0f" providerId="ADAL" clId="{9AC64F8D-D6FE-6A4A-9A94-695F679EC9A5}" dt="2022-05-24T16:11:26.012" v="5986" actId="478"/>
          <ac:grpSpMkLst>
            <pc:docMk/>
            <pc:sldMk cId="3865975536" sldId="532"/>
            <ac:grpSpMk id="27" creationId="{CC01C969-325C-F041-A289-A57E5F291037}"/>
          </ac:grpSpMkLst>
        </pc:grpChg>
        <pc:graphicFrameChg chg="del">
          <ac:chgData name="Vegh,L" userId="04502d8e-8ed6-4fff-8db8-27584e379a0f" providerId="ADAL" clId="{9AC64F8D-D6FE-6A4A-9A94-695F679EC9A5}" dt="2022-05-24T16:11:59.987" v="5994" actId="478"/>
          <ac:graphicFrameMkLst>
            <pc:docMk/>
            <pc:sldMk cId="3865975536" sldId="532"/>
            <ac:graphicFrameMk id="23" creationId="{E6D8A809-FC0E-664C-A727-0A5B557B1A14}"/>
          </ac:graphicFrameMkLst>
        </pc:graphicFrameChg>
        <pc:graphicFrameChg chg="mod">
          <ac:chgData name="Vegh,L" userId="04502d8e-8ed6-4fff-8db8-27584e379a0f" providerId="ADAL" clId="{9AC64F8D-D6FE-6A4A-9A94-695F679EC9A5}" dt="2022-05-24T16:11:07.818" v="5980"/>
          <ac:graphicFrameMkLst>
            <pc:docMk/>
            <pc:sldMk cId="3865975536" sldId="532"/>
            <ac:graphicFrameMk id="29" creationId="{B92A857A-C37A-DB48-8227-491202862FCF}"/>
          </ac:graphicFrameMkLst>
        </pc:graphicFrameChg>
        <pc:cxnChg chg="del">
          <ac:chgData name="Vegh,L" userId="04502d8e-8ed6-4fff-8db8-27584e379a0f" providerId="ADAL" clId="{9AC64F8D-D6FE-6A4A-9A94-695F679EC9A5}" dt="2022-05-24T16:10:09.233" v="5972" actId="478"/>
          <ac:cxnSpMkLst>
            <pc:docMk/>
            <pc:sldMk cId="3865975536" sldId="532"/>
            <ac:cxnSpMk id="10" creationId="{8E40C242-42C5-284B-937A-B19D19D15D6F}"/>
          </ac:cxnSpMkLst>
        </pc:cxnChg>
        <pc:cxnChg chg="del">
          <ac:chgData name="Vegh,L" userId="04502d8e-8ed6-4fff-8db8-27584e379a0f" providerId="ADAL" clId="{9AC64F8D-D6FE-6A4A-9A94-695F679EC9A5}" dt="2022-05-24T16:10:09.233" v="5972" actId="478"/>
          <ac:cxnSpMkLst>
            <pc:docMk/>
            <pc:sldMk cId="3865975536" sldId="532"/>
            <ac:cxnSpMk id="12" creationId="{2EFBC28A-B515-FD40-BD17-51F5C128A73C}"/>
          </ac:cxnSpMkLst>
        </pc:cxnChg>
        <pc:cxnChg chg="del">
          <ac:chgData name="Vegh,L" userId="04502d8e-8ed6-4fff-8db8-27584e379a0f" providerId="ADAL" clId="{9AC64F8D-D6FE-6A4A-9A94-695F679EC9A5}" dt="2022-05-24T16:10:09.233" v="5972" actId="478"/>
          <ac:cxnSpMkLst>
            <pc:docMk/>
            <pc:sldMk cId="3865975536" sldId="532"/>
            <ac:cxnSpMk id="17" creationId="{879657D4-EB2D-AB41-AF79-6ACFCB6C2DB8}"/>
          </ac:cxnSpMkLst>
        </pc:cxnChg>
        <pc:cxnChg chg="del">
          <ac:chgData name="Vegh,L" userId="04502d8e-8ed6-4fff-8db8-27584e379a0f" providerId="ADAL" clId="{9AC64F8D-D6FE-6A4A-9A94-695F679EC9A5}" dt="2022-05-24T16:11:54.033" v="5993" actId="478"/>
          <ac:cxnSpMkLst>
            <pc:docMk/>
            <pc:sldMk cId="3865975536" sldId="532"/>
            <ac:cxnSpMk id="28" creationId="{F36A2704-1718-9349-8D56-0883A46BA2EE}"/>
          </ac:cxnSpMkLst>
        </pc:cxnChg>
        <pc:cxnChg chg="del">
          <ac:chgData name="Vegh,L" userId="04502d8e-8ed6-4fff-8db8-27584e379a0f" providerId="ADAL" clId="{9AC64F8D-D6FE-6A4A-9A94-695F679EC9A5}" dt="2022-05-24T16:11:54.033" v="5993" actId="478"/>
          <ac:cxnSpMkLst>
            <pc:docMk/>
            <pc:sldMk cId="3865975536" sldId="532"/>
            <ac:cxnSpMk id="30" creationId="{270C9152-204C-5A4F-B210-E4CF0C935A8F}"/>
          </ac:cxnSpMkLst>
        </pc:cxnChg>
        <pc:cxnChg chg="del">
          <ac:chgData name="Vegh,L" userId="04502d8e-8ed6-4fff-8db8-27584e379a0f" providerId="ADAL" clId="{9AC64F8D-D6FE-6A4A-9A94-695F679EC9A5}" dt="2022-05-24T16:11:54.033" v="5993" actId="478"/>
          <ac:cxnSpMkLst>
            <pc:docMk/>
            <pc:sldMk cId="3865975536" sldId="532"/>
            <ac:cxnSpMk id="32" creationId="{7E38ECF1-BFBA-8845-A69A-7C740D7F77AF}"/>
          </ac:cxnSpMkLst>
        </pc:cxnChg>
        <pc:cxnChg chg="del">
          <ac:chgData name="Vegh,L" userId="04502d8e-8ed6-4fff-8db8-27584e379a0f" providerId="ADAL" clId="{9AC64F8D-D6FE-6A4A-9A94-695F679EC9A5}" dt="2022-05-24T16:11:54.033" v="5993" actId="478"/>
          <ac:cxnSpMkLst>
            <pc:docMk/>
            <pc:sldMk cId="3865975536" sldId="532"/>
            <ac:cxnSpMk id="35" creationId="{0CB29436-5804-654B-AAF0-0617305E14B9}"/>
          </ac:cxnSpMkLst>
        </pc:cxnChg>
        <pc:cxnChg chg="del mod">
          <ac:chgData name="Vegh,L" userId="04502d8e-8ed6-4fff-8db8-27584e379a0f" providerId="ADAL" clId="{9AC64F8D-D6FE-6A4A-9A94-695F679EC9A5}" dt="2022-05-24T16:11:23.322" v="5984" actId="478"/>
          <ac:cxnSpMkLst>
            <pc:docMk/>
            <pc:sldMk cId="3865975536" sldId="532"/>
            <ac:cxnSpMk id="36" creationId="{09239087-AD47-CC44-AA92-FDD553FCFAC8}"/>
          </ac:cxnSpMkLst>
        </pc:cxnChg>
        <pc:cxnChg chg="del">
          <ac:chgData name="Vegh,L" userId="04502d8e-8ed6-4fff-8db8-27584e379a0f" providerId="ADAL" clId="{9AC64F8D-D6FE-6A4A-9A94-695F679EC9A5}" dt="2022-05-24T16:11:54.033" v="5993" actId="478"/>
          <ac:cxnSpMkLst>
            <pc:docMk/>
            <pc:sldMk cId="3865975536" sldId="532"/>
            <ac:cxnSpMk id="37" creationId="{9EF38D37-3678-394C-859F-F54CA1DF0B9F}"/>
          </ac:cxnSpMkLst>
        </pc:cxnChg>
        <pc:cxnChg chg="del mod">
          <ac:chgData name="Vegh,L" userId="04502d8e-8ed6-4fff-8db8-27584e379a0f" providerId="ADAL" clId="{9AC64F8D-D6FE-6A4A-9A94-695F679EC9A5}" dt="2022-05-24T16:11:31.202" v="5987" actId="478"/>
          <ac:cxnSpMkLst>
            <pc:docMk/>
            <pc:sldMk cId="3865975536" sldId="532"/>
            <ac:cxnSpMk id="38" creationId="{EA880C81-8DD1-7A42-BF26-A767FE70FC4B}"/>
          </ac:cxnSpMkLst>
        </pc:cxnChg>
        <pc:cxnChg chg="del">
          <ac:chgData name="Vegh,L" userId="04502d8e-8ed6-4fff-8db8-27584e379a0f" providerId="ADAL" clId="{9AC64F8D-D6FE-6A4A-9A94-695F679EC9A5}" dt="2022-05-24T16:11:54.033" v="5993" actId="478"/>
          <ac:cxnSpMkLst>
            <pc:docMk/>
            <pc:sldMk cId="3865975536" sldId="532"/>
            <ac:cxnSpMk id="39" creationId="{509E88BA-ECDC-5F49-8220-492CE1E51767}"/>
          </ac:cxnSpMkLst>
        </pc:cxnChg>
        <pc:cxnChg chg="del">
          <ac:chgData name="Vegh,L" userId="04502d8e-8ed6-4fff-8db8-27584e379a0f" providerId="ADAL" clId="{9AC64F8D-D6FE-6A4A-9A94-695F679EC9A5}" dt="2022-05-24T16:11:54.033" v="5993" actId="478"/>
          <ac:cxnSpMkLst>
            <pc:docMk/>
            <pc:sldMk cId="3865975536" sldId="532"/>
            <ac:cxnSpMk id="40" creationId="{B53965AD-A516-6F41-9137-487A7581CAE0}"/>
          </ac:cxnSpMkLst>
        </pc:cxnChg>
        <pc:cxnChg chg="del mod">
          <ac:chgData name="Vegh,L" userId="04502d8e-8ed6-4fff-8db8-27584e379a0f" providerId="ADAL" clId="{9AC64F8D-D6FE-6A4A-9A94-695F679EC9A5}" dt="2022-05-24T16:11:34.645" v="5988" actId="478"/>
          <ac:cxnSpMkLst>
            <pc:docMk/>
            <pc:sldMk cId="3865975536" sldId="532"/>
            <ac:cxnSpMk id="41" creationId="{3418BD44-98E3-444C-A100-F2FE48BEA9BC}"/>
          </ac:cxnSpMkLst>
        </pc:cxnChg>
        <pc:cxnChg chg="del mod">
          <ac:chgData name="Vegh,L" userId="04502d8e-8ed6-4fff-8db8-27584e379a0f" providerId="ADAL" clId="{9AC64F8D-D6FE-6A4A-9A94-695F679EC9A5}" dt="2022-05-24T16:11:37.327" v="5989" actId="478"/>
          <ac:cxnSpMkLst>
            <pc:docMk/>
            <pc:sldMk cId="3865975536" sldId="532"/>
            <ac:cxnSpMk id="42" creationId="{EDE9950F-FCDC-7940-85BC-9400054F7C57}"/>
          </ac:cxnSpMkLst>
        </pc:cxnChg>
        <pc:cxnChg chg="del mod">
          <ac:chgData name="Vegh,L" userId="04502d8e-8ed6-4fff-8db8-27584e379a0f" providerId="ADAL" clId="{9AC64F8D-D6FE-6A4A-9A94-695F679EC9A5}" dt="2022-05-24T16:11:41.288" v="5990" actId="478"/>
          <ac:cxnSpMkLst>
            <pc:docMk/>
            <pc:sldMk cId="3865975536" sldId="532"/>
            <ac:cxnSpMk id="43" creationId="{D7AD101F-1265-8743-AB2E-125AA5125CD1}"/>
          </ac:cxnSpMkLst>
        </pc:cxnChg>
        <pc:cxnChg chg="del">
          <ac:chgData name="Vegh,L" userId="04502d8e-8ed6-4fff-8db8-27584e379a0f" providerId="ADAL" clId="{9AC64F8D-D6FE-6A4A-9A94-695F679EC9A5}" dt="2022-05-24T16:11:54.033" v="5993" actId="478"/>
          <ac:cxnSpMkLst>
            <pc:docMk/>
            <pc:sldMk cId="3865975536" sldId="532"/>
            <ac:cxnSpMk id="44" creationId="{C1479A4F-1182-AA43-9251-5EF21E27F47A}"/>
          </ac:cxnSpMkLst>
        </pc:cxnChg>
        <pc:cxnChg chg="del">
          <ac:chgData name="Vegh,L" userId="04502d8e-8ed6-4fff-8db8-27584e379a0f" providerId="ADAL" clId="{9AC64F8D-D6FE-6A4A-9A94-695F679EC9A5}" dt="2022-05-24T16:11:54.033" v="5993" actId="478"/>
          <ac:cxnSpMkLst>
            <pc:docMk/>
            <pc:sldMk cId="3865975536" sldId="532"/>
            <ac:cxnSpMk id="45" creationId="{0F5F5F63-DD6A-4E42-A2AA-2AF910F63217}"/>
          </ac:cxnSpMkLst>
        </pc:cxnChg>
        <pc:cxnChg chg="del mod">
          <ac:chgData name="Vegh,L" userId="04502d8e-8ed6-4fff-8db8-27584e379a0f" providerId="ADAL" clId="{9AC64F8D-D6FE-6A4A-9A94-695F679EC9A5}" dt="2022-05-24T16:11:44.920" v="5991" actId="478"/>
          <ac:cxnSpMkLst>
            <pc:docMk/>
            <pc:sldMk cId="3865975536" sldId="532"/>
            <ac:cxnSpMk id="46" creationId="{6A0614AA-7EA9-DF44-ADE7-12DE70976830}"/>
          </ac:cxnSpMkLst>
        </pc:cxnChg>
        <pc:cxnChg chg="del mod">
          <ac:chgData name="Vegh,L" userId="04502d8e-8ed6-4fff-8db8-27584e379a0f" providerId="ADAL" clId="{9AC64F8D-D6FE-6A4A-9A94-695F679EC9A5}" dt="2022-05-24T16:11:47.981" v="5992" actId="478"/>
          <ac:cxnSpMkLst>
            <pc:docMk/>
            <pc:sldMk cId="3865975536" sldId="532"/>
            <ac:cxnSpMk id="47" creationId="{F1787509-3E4D-DF44-94E4-E178F872427D}"/>
          </ac:cxnSpMkLst>
        </pc:cxnChg>
      </pc:sldChg>
      <pc:sldChg chg="add del">
        <pc:chgData name="Vegh,L" userId="04502d8e-8ed6-4fff-8db8-27584e379a0f" providerId="ADAL" clId="{9AC64F8D-D6FE-6A4A-9A94-695F679EC9A5}" dt="2022-05-24T16:10:56.806" v="5979"/>
        <pc:sldMkLst>
          <pc:docMk/>
          <pc:sldMk cId="309425442" sldId="533"/>
        </pc:sldMkLst>
      </pc:sldChg>
      <pc:sldChg chg="delSp modSp add mod">
        <pc:chgData name="Vegh,L" userId="04502d8e-8ed6-4fff-8db8-27584e379a0f" providerId="ADAL" clId="{9AC64F8D-D6FE-6A4A-9A94-695F679EC9A5}" dt="2022-05-24T19:10:44.777" v="7207" actId="207"/>
        <pc:sldMkLst>
          <pc:docMk/>
          <pc:sldMk cId="1904186787" sldId="533"/>
        </pc:sldMkLst>
        <pc:spChg chg="mod">
          <ac:chgData name="Vegh,L" userId="04502d8e-8ed6-4fff-8db8-27584e379a0f" providerId="ADAL" clId="{9AC64F8D-D6FE-6A4A-9A94-695F679EC9A5}" dt="2022-05-24T19:10:07.519" v="7141" actId="404"/>
          <ac:spMkLst>
            <pc:docMk/>
            <pc:sldMk cId="1904186787" sldId="533"/>
            <ac:spMk id="2" creationId="{E03BD94B-AEB5-F247-A031-7433260820C6}"/>
          </ac:spMkLst>
        </pc:spChg>
        <pc:spChg chg="mod">
          <ac:chgData name="Vegh,L" userId="04502d8e-8ed6-4fff-8db8-27584e379a0f" providerId="ADAL" clId="{9AC64F8D-D6FE-6A4A-9A94-695F679EC9A5}" dt="2022-05-24T19:10:44.777" v="7207" actId="207"/>
          <ac:spMkLst>
            <pc:docMk/>
            <pc:sldMk cId="1904186787" sldId="533"/>
            <ac:spMk id="3" creationId="{D9055D12-2AEC-1D49-A7F6-3E6B96BCF5F2}"/>
          </ac:spMkLst>
        </pc:spChg>
        <pc:spChg chg="del">
          <ac:chgData name="Vegh,L" userId="04502d8e-8ed6-4fff-8db8-27584e379a0f" providerId="ADAL" clId="{9AC64F8D-D6FE-6A4A-9A94-695F679EC9A5}" dt="2022-05-24T19:06:23.584" v="6824" actId="478"/>
          <ac:spMkLst>
            <pc:docMk/>
            <pc:sldMk cId="1904186787" sldId="533"/>
            <ac:spMk id="48" creationId="{B16ECFBE-E63D-AB42-A684-A0E857233581}"/>
          </ac:spMkLst>
        </pc:spChg>
        <pc:grpChg chg="mod">
          <ac:chgData name="Vegh,L" userId="04502d8e-8ed6-4fff-8db8-27584e379a0f" providerId="ADAL" clId="{9AC64F8D-D6FE-6A4A-9A94-695F679EC9A5}" dt="2022-05-24T19:10:10.956" v="7142" actId="1076"/>
          <ac:grpSpMkLst>
            <pc:docMk/>
            <pc:sldMk cId="1904186787" sldId="533"/>
            <ac:grpSpMk id="27" creationId="{CC01C969-325C-F041-A289-A57E5F291037}"/>
          </ac:grpSpMkLst>
        </pc:grpChg>
      </pc:sldChg>
      <pc:sldChg chg="addSp delSp modSp add mod">
        <pc:chgData name="Vegh,L" userId="04502d8e-8ed6-4fff-8db8-27584e379a0f" providerId="ADAL" clId="{9AC64F8D-D6FE-6A4A-9A94-695F679EC9A5}" dt="2022-05-24T19:49:47.262" v="8936" actId="20577"/>
        <pc:sldMkLst>
          <pc:docMk/>
          <pc:sldMk cId="1340612686" sldId="534"/>
        </pc:sldMkLst>
        <pc:spChg chg="del">
          <ac:chgData name="Vegh,L" userId="04502d8e-8ed6-4fff-8db8-27584e379a0f" providerId="ADAL" clId="{9AC64F8D-D6FE-6A4A-9A94-695F679EC9A5}" dt="2022-05-24T19:11:03.045" v="7209" actId="478"/>
          <ac:spMkLst>
            <pc:docMk/>
            <pc:sldMk cId="1340612686" sldId="534"/>
            <ac:spMk id="3" creationId="{D9055D12-2AEC-1D49-A7F6-3E6B96BCF5F2}"/>
          </ac:spMkLst>
        </pc:spChg>
        <pc:spChg chg="add del mod">
          <ac:chgData name="Vegh,L" userId="04502d8e-8ed6-4fff-8db8-27584e379a0f" providerId="ADAL" clId="{9AC64F8D-D6FE-6A4A-9A94-695F679EC9A5}" dt="2022-05-24T19:11:05.118" v="7210" actId="478"/>
          <ac:spMkLst>
            <pc:docMk/>
            <pc:sldMk cId="1340612686" sldId="534"/>
            <ac:spMk id="5" creationId="{426C6309-2D08-CF46-929F-4C707B5EA738}"/>
          </ac:spMkLst>
        </pc:spChg>
        <pc:spChg chg="add mod">
          <ac:chgData name="Vegh,L" userId="04502d8e-8ed6-4fff-8db8-27584e379a0f" providerId="ADAL" clId="{9AC64F8D-D6FE-6A4A-9A94-695F679EC9A5}" dt="2022-05-24T19:49:47.262" v="8936" actId="20577"/>
          <ac:spMkLst>
            <pc:docMk/>
            <pc:sldMk cId="1340612686" sldId="534"/>
            <ac:spMk id="12" creationId="{AC9FF437-C483-014A-8459-F2AF050440C7}"/>
          </ac:spMkLst>
        </pc:spChg>
        <pc:spChg chg="add del">
          <ac:chgData name="Vegh,L" userId="04502d8e-8ed6-4fff-8db8-27584e379a0f" providerId="ADAL" clId="{9AC64F8D-D6FE-6A4A-9A94-695F679EC9A5}" dt="2022-05-24T19:18:28.878" v="7697" actId="478"/>
          <ac:spMkLst>
            <pc:docMk/>
            <pc:sldMk cId="1340612686" sldId="534"/>
            <ac:spMk id="14" creationId="{EAEA5ABD-0D5A-7944-9797-6C46880C4329}"/>
          </ac:spMkLst>
        </pc:spChg>
        <pc:spChg chg="mod">
          <ac:chgData name="Vegh,L" userId="04502d8e-8ed6-4fff-8db8-27584e379a0f" providerId="ADAL" clId="{9AC64F8D-D6FE-6A4A-9A94-695F679EC9A5}" dt="2022-05-24T19:17:58.341" v="7687"/>
          <ac:spMkLst>
            <pc:docMk/>
            <pc:sldMk cId="1340612686" sldId="534"/>
            <ac:spMk id="16" creationId="{CEE1D6AE-3256-0A41-BAB1-B9E91E7FFAE3}"/>
          </ac:spMkLst>
        </pc:spChg>
        <pc:spChg chg="mod">
          <ac:chgData name="Vegh,L" userId="04502d8e-8ed6-4fff-8db8-27584e379a0f" providerId="ADAL" clId="{9AC64F8D-D6FE-6A4A-9A94-695F679EC9A5}" dt="2022-05-24T19:17:58.341" v="7687"/>
          <ac:spMkLst>
            <pc:docMk/>
            <pc:sldMk cId="1340612686" sldId="534"/>
            <ac:spMk id="17" creationId="{4219F8D5-2D9E-CF42-9BCB-0A2790E7AC80}"/>
          </ac:spMkLst>
        </pc:spChg>
        <pc:spChg chg="mod">
          <ac:chgData name="Vegh,L" userId="04502d8e-8ed6-4fff-8db8-27584e379a0f" providerId="ADAL" clId="{9AC64F8D-D6FE-6A4A-9A94-695F679EC9A5}" dt="2022-05-24T19:17:58.341" v="7687"/>
          <ac:spMkLst>
            <pc:docMk/>
            <pc:sldMk cId="1340612686" sldId="534"/>
            <ac:spMk id="18" creationId="{085C7A59-A64C-A349-9B9C-0F31B5CEE030}"/>
          </ac:spMkLst>
        </pc:spChg>
        <pc:spChg chg="mod">
          <ac:chgData name="Vegh,L" userId="04502d8e-8ed6-4fff-8db8-27584e379a0f" providerId="ADAL" clId="{9AC64F8D-D6FE-6A4A-9A94-695F679EC9A5}" dt="2022-05-24T19:18:15.773" v="7692"/>
          <ac:spMkLst>
            <pc:docMk/>
            <pc:sldMk cId="1340612686" sldId="534"/>
            <ac:spMk id="20" creationId="{BCEBE1EF-94D5-6148-A494-8F891BD1C7BF}"/>
          </ac:spMkLst>
        </pc:spChg>
        <pc:spChg chg="mod">
          <ac:chgData name="Vegh,L" userId="04502d8e-8ed6-4fff-8db8-27584e379a0f" providerId="ADAL" clId="{9AC64F8D-D6FE-6A4A-9A94-695F679EC9A5}" dt="2022-05-24T19:18:15.773" v="7692"/>
          <ac:spMkLst>
            <pc:docMk/>
            <pc:sldMk cId="1340612686" sldId="534"/>
            <ac:spMk id="21" creationId="{E34AB5A7-D23D-D54E-8331-163AC7383AA5}"/>
          </ac:spMkLst>
        </pc:spChg>
        <pc:spChg chg="mod">
          <ac:chgData name="Vegh,L" userId="04502d8e-8ed6-4fff-8db8-27584e379a0f" providerId="ADAL" clId="{9AC64F8D-D6FE-6A4A-9A94-695F679EC9A5}" dt="2022-05-24T19:18:15.773" v="7692"/>
          <ac:spMkLst>
            <pc:docMk/>
            <pc:sldMk cId="1340612686" sldId="534"/>
            <ac:spMk id="22" creationId="{5D2EE23D-792E-D64D-92B5-03F33073AA7D}"/>
          </ac:spMkLst>
        </pc:spChg>
        <pc:spChg chg="mod">
          <ac:chgData name="Vegh,L" userId="04502d8e-8ed6-4fff-8db8-27584e379a0f" providerId="ADAL" clId="{9AC64F8D-D6FE-6A4A-9A94-695F679EC9A5}" dt="2022-05-24T19:18:23.429" v="7694"/>
          <ac:spMkLst>
            <pc:docMk/>
            <pc:sldMk cId="1340612686" sldId="534"/>
            <ac:spMk id="30" creationId="{E3CE29E5-BD58-4E49-A868-B76F2381C804}"/>
          </ac:spMkLst>
        </pc:spChg>
        <pc:spChg chg="mod">
          <ac:chgData name="Vegh,L" userId="04502d8e-8ed6-4fff-8db8-27584e379a0f" providerId="ADAL" clId="{9AC64F8D-D6FE-6A4A-9A94-695F679EC9A5}" dt="2022-05-24T19:18:23.429" v="7694"/>
          <ac:spMkLst>
            <pc:docMk/>
            <pc:sldMk cId="1340612686" sldId="534"/>
            <ac:spMk id="32" creationId="{EC87AA92-68BE-1547-A30B-2257FB05A69D}"/>
          </ac:spMkLst>
        </pc:spChg>
        <pc:spChg chg="mod">
          <ac:chgData name="Vegh,L" userId="04502d8e-8ed6-4fff-8db8-27584e379a0f" providerId="ADAL" clId="{9AC64F8D-D6FE-6A4A-9A94-695F679EC9A5}" dt="2022-05-24T19:18:23.429" v="7694"/>
          <ac:spMkLst>
            <pc:docMk/>
            <pc:sldMk cId="1340612686" sldId="534"/>
            <ac:spMk id="35" creationId="{E9763776-BA24-A449-B32C-76F3479D56D2}"/>
          </ac:spMkLst>
        </pc:spChg>
        <pc:spChg chg="mod">
          <ac:chgData name="Vegh,L" userId="04502d8e-8ed6-4fff-8db8-27584e379a0f" providerId="ADAL" clId="{9AC64F8D-D6FE-6A4A-9A94-695F679EC9A5}" dt="2022-05-24T19:18:23.429" v="7694"/>
          <ac:spMkLst>
            <pc:docMk/>
            <pc:sldMk cId="1340612686" sldId="534"/>
            <ac:spMk id="36" creationId="{E07BD662-279F-BE4F-8DE4-F9B5E8529425}"/>
          </ac:spMkLst>
        </pc:spChg>
        <pc:spChg chg="mod">
          <ac:chgData name="Vegh,L" userId="04502d8e-8ed6-4fff-8db8-27584e379a0f" providerId="ADAL" clId="{9AC64F8D-D6FE-6A4A-9A94-695F679EC9A5}" dt="2022-05-24T19:15:05.022" v="7487" actId="20577"/>
          <ac:spMkLst>
            <pc:docMk/>
            <pc:sldMk cId="1340612686" sldId="534"/>
            <ac:spMk id="48" creationId="{B16ECFBE-E63D-AB42-A684-A0E857233581}"/>
          </ac:spMkLst>
        </pc:spChg>
        <pc:grpChg chg="add del mod">
          <ac:chgData name="Vegh,L" userId="04502d8e-8ed6-4fff-8db8-27584e379a0f" providerId="ADAL" clId="{9AC64F8D-D6FE-6A4A-9A94-695F679EC9A5}" dt="2022-05-24T19:18:03.866" v="7690"/>
          <ac:grpSpMkLst>
            <pc:docMk/>
            <pc:sldMk cId="1340612686" sldId="534"/>
            <ac:grpSpMk id="15" creationId="{2EB4ACFB-C015-F64F-82E9-73CBA2334E54}"/>
          </ac:grpSpMkLst>
        </pc:grpChg>
        <pc:grpChg chg="add del mod">
          <ac:chgData name="Vegh,L" userId="04502d8e-8ed6-4fff-8db8-27584e379a0f" providerId="ADAL" clId="{9AC64F8D-D6FE-6A4A-9A94-695F679EC9A5}" dt="2022-05-24T19:18:17.271" v="7693"/>
          <ac:grpSpMkLst>
            <pc:docMk/>
            <pc:sldMk cId="1340612686" sldId="534"/>
            <ac:grpSpMk id="19" creationId="{680D5333-9788-9C4F-A2C8-D967422515D7}"/>
          </ac:grpSpMkLst>
        </pc:grpChg>
        <pc:grpChg chg="add mod">
          <ac:chgData name="Vegh,L" userId="04502d8e-8ed6-4fff-8db8-27584e379a0f" providerId="ADAL" clId="{9AC64F8D-D6FE-6A4A-9A94-695F679EC9A5}" dt="2022-05-24T19:18:26.808" v="7696" actId="1076"/>
          <ac:grpSpMkLst>
            <pc:docMk/>
            <pc:sldMk cId="1340612686" sldId="534"/>
            <ac:grpSpMk id="23" creationId="{C9A3F448-A39A-B445-BCA4-1BE9D27529F2}"/>
          </ac:grpSpMkLst>
        </pc:grpChg>
        <pc:grpChg chg="mod">
          <ac:chgData name="Vegh,L" userId="04502d8e-8ed6-4fff-8db8-27584e379a0f" providerId="ADAL" clId="{9AC64F8D-D6FE-6A4A-9A94-695F679EC9A5}" dt="2022-05-24T19:18:23.429" v="7694"/>
          <ac:grpSpMkLst>
            <pc:docMk/>
            <pc:sldMk cId="1340612686" sldId="534"/>
            <ac:grpSpMk id="24" creationId="{8E38AF11-5706-F84D-8488-0434A2B30850}"/>
          </ac:grpSpMkLst>
        </pc:grpChg>
        <pc:cxnChg chg="mod">
          <ac:chgData name="Vegh,L" userId="04502d8e-8ed6-4fff-8db8-27584e379a0f" providerId="ADAL" clId="{9AC64F8D-D6FE-6A4A-9A94-695F679EC9A5}" dt="2022-05-24T19:18:23.429" v="7694"/>
          <ac:cxnSpMkLst>
            <pc:docMk/>
            <pc:sldMk cId="1340612686" sldId="534"/>
            <ac:cxnSpMk id="25" creationId="{C3B9794C-8CA0-F54B-A2CB-398D5BF06EE4}"/>
          </ac:cxnSpMkLst>
        </pc:cxnChg>
        <pc:cxnChg chg="mod">
          <ac:chgData name="Vegh,L" userId="04502d8e-8ed6-4fff-8db8-27584e379a0f" providerId="ADAL" clId="{9AC64F8D-D6FE-6A4A-9A94-695F679EC9A5}" dt="2022-05-24T19:18:23.429" v="7694"/>
          <ac:cxnSpMkLst>
            <pc:docMk/>
            <pc:sldMk cId="1340612686" sldId="534"/>
            <ac:cxnSpMk id="26" creationId="{1C3F6740-33C3-DE44-8389-24511100726B}"/>
          </ac:cxnSpMkLst>
        </pc:cxnChg>
        <pc:cxnChg chg="mod">
          <ac:chgData name="Vegh,L" userId="04502d8e-8ed6-4fff-8db8-27584e379a0f" providerId="ADAL" clId="{9AC64F8D-D6FE-6A4A-9A94-695F679EC9A5}" dt="2022-05-24T19:18:23.429" v="7694"/>
          <ac:cxnSpMkLst>
            <pc:docMk/>
            <pc:sldMk cId="1340612686" sldId="534"/>
            <ac:cxnSpMk id="28" creationId="{CA124C93-4F1F-7E40-B3CE-4CEAB06D0080}"/>
          </ac:cxnSpMkLst>
        </pc:cxnChg>
      </pc:sldChg>
      <pc:sldChg chg="addSp delSp modSp add mod">
        <pc:chgData name="Vegh,L" userId="04502d8e-8ed6-4fff-8db8-27584e379a0f" providerId="ADAL" clId="{9AC64F8D-D6FE-6A4A-9A94-695F679EC9A5}" dt="2022-05-25T11:54:32.194" v="9542" actId="20577"/>
        <pc:sldMkLst>
          <pc:docMk/>
          <pc:sldMk cId="4290318693" sldId="535"/>
        </pc:sldMkLst>
        <pc:spChg chg="mod">
          <ac:chgData name="Vegh,L" userId="04502d8e-8ed6-4fff-8db8-27584e379a0f" providerId="ADAL" clId="{9AC64F8D-D6FE-6A4A-9A94-695F679EC9A5}" dt="2022-05-24T19:21:16.550" v="7980" actId="20577"/>
          <ac:spMkLst>
            <pc:docMk/>
            <pc:sldMk cId="4290318693" sldId="535"/>
            <ac:spMk id="2" creationId="{E03BD94B-AEB5-F247-A031-7433260820C6}"/>
          </ac:spMkLst>
        </pc:spChg>
        <pc:spChg chg="mod">
          <ac:chgData name="Vegh,L" userId="04502d8e-8ed6-4fff-8db8-27584e379a0f" providerId="ADAL" clId="{9AC64F8D-D6FE-6A4A-9A94-695F679EC9A5}" dt="2022-05-25T11:54:32.194" v="9542" actId="20577"/>
          <ac:spMkLst>
            <pc:docMk/>
            <pc:sldMk cId="4290318693" sldId="535"/>
            <ac:spMk id="12" creationId="{AC9FF437-C483-014A-8459-F2AF050440C7}"/>
          </ac:spMkLst>
        </pc:spChg>
        <pc:spChg chg="del mod">
          <ac:chgData name="Vegh,L" userId="04502d8e-8ed6-4fff-8db8-27584e379a0f" providerId="ADAL" clId="{9AC64F8D-D6FE-6A4A-9A94-695F679EC9A5}" dt="2022-05-24T19:17:39.030" v="7671" actId="478"/>
          <ac:spMkLst>
            <pc:docMk/>
            <pc:sldMk cId="4290318693" sldId="535"/>
            <ac:spMk id="14" creationId="{EAEA5ABD-0D5A-7944-9797-6C46880C4329}"/>
          </ac:spMkLst>
        </pc:spChg>
        <pc:spChg chg="mod">
          <ac:chgData name="Vegh,L" userId="04502d8e-8ed6-4fff-8db8-27584e379a0f" providerId="ADAL" clId="{9AC64F8D-D6FE-6A4A-9A94-695F679EC9A5}" dt="2022-05-24T19:18:34.417" v="7698"/>
          <ac:spMkLst>
            <pc:docMk/>
            <pc:sldMk cId="4290318693" sldId="535"/>
            <ac:spMk id="18" creationId="{CFF3F62F-B347-934D-9859-F2ECBBB7D50D}"/>
          </ac:spMkLst>
        </pc:spChg>
        <pc:spChg chg="mod">
          <ac:chgData name="Vegh,L" userId="04502d8e-8ed6-4fff-8db8-27584e379a0f" providerId="ADAL" clId="{9AC64F8D-D6FE-6A4A-9A94-695F679EC9A5}" dt="2022-05-24T19:18:34.417" v="7698"/>
          <ac:spMkLst>
            <pc:docMk/>
            <pc:sldMk cId="4290318693" sldId="535"/>
            <ac:spMk id="19" creationId="{2E8FB424-4214-3A48-B19A-889011429BB0}"/>
          </ac:spMkLst>
        </pc:spChg>
        <pc:spChg chg="mod">
          <ac:chgData name="Vegh,L" userId="04502d8e-8ed6-4fff-8db8-27584e379a0f" providerId="ADAL" clId="{9AC64F8D-D6FE-6A4A-9A94-695F679EC9A5}" dt="2022-05-24T19:18:34.417" v="7698"/>
          <ac:spMkLst>
            <pc:docMk/>
            <pc:sldMk cId="4290318693" sldId="535"/>
            <ac:spMk id="20" creationId="{2BE60D69-35C1-9D48-AE4C-57E1E6415B49}"/>
          </ac:spMkLst>
        </pc:spChg>
        <pc:spChg chg="mod">
          <ac:chgData name="Vegh,L" userId="04502d8e-8ed6-4fff-8db8-27584e379a0f" providerId="ADAL" clId="{9AC64F8D-D6FE-6A4A-9A94-695F679EC9A5}" dt="2022-05-24T19:18:34.417" v="7698"/>
          <ac:spMkLst>
            <pc:docMk/>
            <pc:sldMk cId="4290318693" sldId="535"/>
            <ac:spMk id="21" creationId="{F5A27C42-E227-3443-AA86-685EA1912567}"/>
          </ac:spMkLst>
        </pc:spChg>
        <pc:spChg chg="del">
          <ac:chgData name="Vegh,L" userId="04502d8e-8ed6-4fff-8db8-27584e379a0f" providerId="ADAL" clId="{9AC64F8D-D6FE-6A4A-9A94-695F679EC9A5}" dt="2022-05-24T19:21:09.660" v="7971" actId="478"/>
          <ac:spMkLst>
            <pc:docMk/>
            <pc:sldMk cId="4290318693" sldId="535"/>
            <ac:spMk id="48" creationId="{B16ECFBE-E63D-AB42-A684-A0E857233581}"/>
          </ac:spMkLst>
        </pc:spChg>
        <pc:grpChg chg="add mod">
          <ac:chgData name="Vegh,L" userId="04502d8e-8ed6-4fff-8db8-27584e379a0f" providerId="ADAL" clId="{9AC64F8D-D6FE-6A4A-9A94-695F679EC9A5}" dt="2022-05-24T19:18:36.879" v="7699" actId="1076"/>
          <ac:grpSpMkLst>
            <pc:docMk/>
            <pc:sldMk cId="4290318693" sldId="535"/>
            <ac:grpSpMk id="11" creationId="{CB8DD6B6-DD35-BB42-ABFA-86926B62614E}"/>
          </ac:grpSpMkLst>
        </pc:grpChg>
        <pc:grpChg chg="mod">
          <ac:chgData name="Vegh,L" userId="04502d8e-8ed6-4fff-8db8-27584e379a0f" providerId="ADAL" clId="{9AC64F8D-D6FE-6A4A-9A94-695F679EC9A5}" dt="2022-05-24T19:18:34.417" v="7698"/>
          <ac:grpSpMkLst>
            <pc:docMk/>
            <pc:sldMk cId="4290318693" sldId="535"/>
            <ac:grpSpMk id="13" creationId="{32F8BB24-8259-284C-B0EE-99CCAEC3CDF0}"/>
          </ac:grpSpMkLst>
        </pc:grpChg>
        <pc:cxnChg chg="mod">
          <ac:chgData name="Vegh,L" userId="04502d8e-8ed6-4fff-8db8-27584e379a0f" providerId="ADAL" clId="{9AC64F8D-D6FE-6A4A-9A94-695F679EC9A5}" dt="2022-05-24T19:18:34.417" v="7698"/>
          <ac:cxnSpMkLst>
            <pc:docMk/>
            <pc:sldMk cId="4290318693" sldId="535"/>
            <ac:cxnSpMk id="15" creationId="{7CC89DB6-79D5-D045-BBBB-9B20E27B2071}"/>
          </ac:cxnSpMkLst>
        </pc:cxnChg>
        <pc:cxnChg chg="mod">
          <ac:chgData name="Vegh,L" userId="04502d8e-8ed6-4fff-8db8-27584e379a0f" providerId="ADAL" clId="{9AC64F8D-D6FE-6A4A-9A94-695F679EC9A5}" dt="2022-05-24T19:18:34.417" v="7698"/>
          <ac:cxnSpMkLst>
            <pc:docMk/>
            <pc:sldMk cId="4290318693" sldId="535"/>
            <ac:cxnSpMk id="16" creationId="{5895BAB2-8822-8543-95DD-3C8B6546220B}"/>
          </ac:cxnSpMkLst>
        </pc:cxnChg>
        <pc:cxnChg chg="mod">
          <ac:chgData name="Vegh,L" userId="04502d8e-8ed6-4fff-8db8-27584e379a0f" providerId="ADAL" clId="{9AC64F8D-D6FE-6A4A-9A94-695F679EC9A5}" dt="2022-05-24T19:18:34.417" v="7698"/>
          <ac:cxnSpMkLst>
            <pc:docMk/>
            <pc:sldMk cId="4290318693" sldId="535"/>
            <ac:cxnSpMk id="17" creationId="{9773A125-C6FC-FC43-9655-8ADC1747092D}"/>
          </ac:cxnSpMkLst>
        </pc:cxnChg>
      </pc:sldChg>
      <pc:sldChg chg="modSp add mod">
        <pc:chgData name="Vegh,L" userId="04502d8e-8ed6-4fff-8db8-27584e379a0f" providerId="ADAL" clId="{9AC64F8D-D6FE-6A4A-9A94-695F679EC9A5}" dt="2022-05-24T19:26:46.410" v="8503" actId="20577"/>
        <pc:sldMkLst>
          <pc:docMk/>
          <pc:sldMk cId="1860558847" sldId="536"/>
        </pc:sldMkLst>
        <pc:spChg chg="mod">
          <ac:chgData name="Vegh,L" userId="04502d8e-8ed6-4fff-8db8-27584e379a0f" providerId="ADAL" clId="{9AC64F8D-D6FE-6A4A-9A94-695F679EC9A5}" dt="2022-05-24T19:26:46.410" v="8503" actId="20577"/>
          <ac:spMkLst>
            <pc:docMk/>
            <pc:sldMk cId="1860558847" sldId="536"/>
            <ac:spMk id="3" creationId="{9852E079-65C9-F644-AE78-D0FF2D37C416}"/>
          </ac:spMkLst>
        </pc:spChg>
        <pc:spChg chg="mod">
          <ac:chgData name="Vegh,L" userId="04502d8e-8ed6-4fff-8db8-27584e379a0f" providerId="ADAL" clId="{9AC64F8D-D6FE-6A4A-9A94-695F679EC9A5}" dt="2022-05-24T19:23:15.037" v="8173" actId="20577"/>
          <ac:spMkLst>
            <pc:docMk/>
            <pc:sldMk cId="1860558847" sldId="536"/>
            <ac:spMk id="7" creationId="{83722D6C-1A36-2A47-98F2-1598D726D66E}"/>
          </ac:spMkLst>
        </pc:spChg>
      </pc:sldChg>
      <pc:sldChg chg="modSp new mod">
        <pc:chgData name="Vegh,L" userId="04502d8e-8ed6-4fff-8db8-27584e379a0f" providerId="ADAL" clId="{9AC64F8D-D6FE-6A4A-9A94-695F679EC9A5}" dt="2022-05-25T11:53:32.017" v="9537" actId="114"/>
        <pc:sldMkLst>
          <pc:docMk/>
          <pc:sldMk cId="2636983041" sldId="537"/>
        </pc:sldMkLst>
        <pc:spChg chg="mod">
          <ac:chgData name="Vegh,L" userId="04502d8e-8ed6-4fff-8db8-27584e379a0f" providerId="ADAL" clId="{9AC64F8D-D6FE-6A4A-9A94-695F679EC9A5}" dt="2022-05-24T19:22:56.814" v="8155" actId="14100"/>
          <ac:spMkLst>
            <pc:docMk/>
            <pc:sldMk cId="2636983041" sldId="537"/>
            <ac:spMk id="2" creationId="{A1F3C706-D427-DB4A-BF5E-7E0F4710A27A}"/>
          </ac:spMkLst>
        </pc:spChg>
        <pc:spChg chg="mod">
          <ac:chgData name="Vegh,L" userId="04502d8e-8ed6-4fff-8db8-27584e379a0f" providerId="ADAL" clId="{9AC64F8D-D6FE-6A4A-9A94-695F679EC9A5}" dt="2022-05-25T11:53:32.017" v="9537" actId="114"/>
          <ac:spMkLst>
            <pc:docMk/>
            <pc:sldMk cId="2636983041" sldId="537"/>
            <ac:spMk id="3" creationId="{A4F02A86-5A08-1D4E-81AE-A5B844EEDC5D}"/>
          </ac:spMkLst>
        </pc:spChg>
      </pc:sldChg>
    </pc:docChg>
  </pc:docChgLst>
</pc:chgInfo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0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44 206 512 0 0,'-4'-9'743'0'0,"0"-1"0"0"0,1 1 0 0 0,0-1 1 0 0,0 0-1 0 0,1 0 0 0 0,1 0 0 0 0,-1-12 0 0 0,-1 0 871 0 0,0-1-248 0 0,3 14-479 0 0,-1 0 0 0 0,-1 0 1 0 0,1 0-1 0 0,-2 1 1 0 0,1-1-1 0 0,-5-9 1 0 0,8 37 3797 0 0,-1 3-3677 0 0,13 109 1306 0 0,-1-8-1541 0 0,3 41-177 0 0,-4-31-465 0 0,-2-25-55 0 0,-7-64-66 0 0,1 0 1 0 0,16 68 0 0 0,-17-107-11 0 0,-2-1-13 0 0,1 0 1 0 0,0-1-1 0 0,0 1 1 0 0,0-1 0 0 0,0 0-1 0 0,1 1 1 0 0,-1-1-1 0 0,1 0 1 0 0,0 0-1 0 0,4 5 1 0 0,-6-8-6 0 0,0 0 0 0 0,1-1 0 0 0,-1 1 0 0 0,0 0 0 0 0,1 0 0 0 0,-1 0-1 0 0,1 0 1 0 0,-1-1 0 0 0,0 1 0 0 0,1 0 0 0 0,-1 0 0 0 0,0-1 0 0 0,1 1 0 0 0,-1 0 0 0 0,0 0 0 0 0,0-1 0 0 0,1 1 0 0 0,-1 0 0 0 0,0-1 0 0 0,0 1 0 0 0,0-1 0 0 0,1 1 0 0 0,-1 0 0 0 0,0-1 0 0 0,0 0 0 0 0,6-12-523 0 0,-5 11 420 0 0,7-19-3790 0 0,8-38 0 0 0,-12 44 1843 0 0,0-5-492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575 1098 1432 0 0,'6'-7'1069'0'0,"0"0"-1"0"0,0 0 0 0 0,0 0 1 0 0,-1-1-1 0 0,0 0 0 0 0,-1 0 1 0 0,0 0-1 0 0,0-1 0 0 0,0 1 1 0 0,3-16-1 0 0,-5 13-694 0 0,0-1 1 0 0,0 1-1 0 0,-2-1 1 0 0,1 0-1 0 0,-1 1 1 0 0,-1-1-1 0 0,-3-20 0 0 0,-1 12-372 0 0,-1-1 0 0 0,-1 1 0 0 0,0 1 0 0 0,-2-1 0 0 0,0 1 0 0 0,-1 0 0 0 0,-1 1 0 0 0,0 0 0 0 0,-16-16 0 0 0,19 25 17 0 0,0 0-1 0 0,-1 1 0 0 0,0 0 1 0 0,0 0-1 0 0,-1 1 0 0 0,0 1 1 0 0,-1-1-1 0 0,1 2 0 0 0,-1-1 0 0 0,0 2 1 0 0,0-1-1 0 0,-1 1 0 0 0,1 1 1 0 0,-1 0-1 0 0,0 1 0 0 0,0 0 0 0 0,0 1 1 0 0,0 0-1 0 0,0 1 0 0 0,0 0 1 0 0,0 1-1 0 0,0 0 0 0 0,0 1 1 0 0,0 1-1 0 0,1 0 0 0 0,-1 0 0 0 0,1 1 1 0 0,-1 0-1 0 0,1 1 0 0 0,1 1 1 0 0,-19 11-1 0 0,15-7 159 0 0,1 1 0 0 0,0 0-1 0 0,0 1 1 0 0,2 0 0 0 0,-1 0 0 0 0,2 1 0 0 0,0 1 0 0 0,0 0 0 0 0,1 0-1 0 0,1 1 1 0 0,-7 16 0 0 0,10-19-61 0 0,1 1 1 0 0,0-1-1 0 0,1 1 0 0 0,0 0 1 0 0,0-1-1 0 0,2 2 1 0 0,0-1-1 0 0,0 0 0 0 0,1 0 1 0 0,1 0-1 0 0,0 0 0 0 0,0 0 1 0 0,2 0-1 0 0,6 21 0 0 0,-2-13-52 0 0,1-1-1 0 0,1 0 1 0 0,1-1-1 0 0,1 0 0 0 0,0-1 1 0 0,18 22-1 0 0,-19-29-52 0 0,0 0 0 0 0,1 0 0 0 0,0-1 0 0 0,1 0-1 0 0,0-1 1 0 0,0-1 0 0 0,1 1 0 0 0,0-2 0 0 0,25 11 0 0 0,-33-16-10 0 0,1 0 0 0 0,-1-1 0 0 0,1 0 0 0 0,-1 0 0 0 0,1 0 0 0 0,0 0 0 0 0,-1-1 0 0 0,1 0 0 0 0,0 0 0 0 0,0-1 0 0 0,6-1 0 0 0,-4 0 1 0 0,0 0-1 0 0,0-1 1 0 0,0 0 0 0 0,-1 0-1 0 0,0-1 1 0 0,1 0 0 0 0,6-5-1 0 0,3-4-19 0 0,-1-1 1 0 0,0-1-1 0 0,-1 0 0 0 0,-1-1 0 0 0,14-19 0 0 0,-16 18-40 0 0,-1 0 0 0 0,-1-1 0 0 0,-1 0 0 0 0,0-1 0 0 0,-1 0 0 0 0,-1 0 0 0 0,-1 0 0 0 0,-1-1 0 0 0,4-29 0 0 0,-2-17-611 0 0,-2-104 0 0 0,-4 74 77 0 0,5-434-49 0 0,-6 523 698 0 0,-1-22 248 0 0,1 27-268 0 0,-1 1 1 0 0,1-1-1 0 0,0 0 1 0 0,-1 0-1 0 0,1 1 1 0 0,-1-1-1 0 0,1 1 1 0 0,-1-1-1 0 0,0 0 1 0 0,0 1-1 0 0,0-1 1 0 0,-1-1-1 0 0,2 3-23 0 0,-1-1 0 0 0,1 1 0 0 0,0 0 0 0 0,0 0 0 0 0,0 0-1 0 0,-1 0 1 0 0,1-1 0 0 0,0 1 0 0 0,0 0 0 0 0,-1 0 0 0 0,1 0 0 0 0,0 0-1 0 0,0 0 1 0 0,-1 0 0 0 0,1 0 0 0 0,0 0 0 0 0,0 0 0 0 0,-1 0-1 0 0,1 0 1 0 0,0 0 0 0 0,-1 0 0 0 0,1 0 0 0 0,0 0 0 0 0,0 0-1 0 0,-1 0 1 0 0,1 0 0 0 0,0 0 0 0 0,0 0 0 0 0,-1 1 0 0 0,1-1 0 0 0,0 0-1 0 0,0 0 1 0 0,0 0 0 0 0,-1 0 0 0 0,1 0 0 0 0,0 1 0 0 0,0-1-1 0 0,0 0 1 0 0,-1 0 0 0 0,1 0 0 0 0,0 1 0 0 0,0-1 0 0 0,0 0 0 0 0,0 0-1 0 0,0 1 1 0 0,0-1 0 0 0,-1 1 0 0 0,-5 13 364 0 0,6-12-315 0 0,-9 29 210 0 0,1 1 0 0 0,2 0 0 0 0,1 0 0 0 0,2 1 0 0 0,1-1 0 0 0,3 44 0 0 0,31 197 664 0 0,-18-179-714 0 0,-13-85-213 0 0,66 366 415 0 0,-59-345-520 0 0,21 51 0 0 0,-22-66 51 0 0,0-1 0 0 0,1 0 0 0 0,1 0-1 0 0,0 0 1 0 0,12 13 0 0 0,-19-25 24 0 0,0 0-1 0 0,-1 0 1 0 0,1-1 0 0 0,0 1-1 0 0,0 0 1 0 0,0-1-1 0 0,0 1 1 0 0,1-1 0 0 0,-1 1-1 0 0,0-1 1 0 0,0 0-1 0 0,1 0 1 0 0,-1 0-1 0 0,1-1 1 0 0,-1 1 0 0 0,1 0-1 0 0,4-1 1 0 0,-5 0-37 0 0,1 0 1 0 0,-1-1 0 0 0,1 1-1 0 0,-1-1 1 0 0,1 0-1 0 0,-1 0 1 0 0,0 0 0 0 0,0 0-1 0 0,1 0 1 0 0,-1-1-1 0 0,0 1 1 0 0,0-1 0 0 0,0 1-1 0 0,0-1 1 0 0,0 0-1 0 0,0 1 1 0 0,-1-1 0 0 0,2-3-1 0 0,5-5-323 0 0,-1-1 0 0 0,0 1 0 0 0,-1-2 0 0 0,0 1 0 0 0,-1-1 0 0 0,0 0 0 0 0,-1 0 0 0 0,0 0 0 0 0,-1 0 0 0 0,-1-1 0 0 0,3-22 0 0 0,-3-11-133 0 0,-7-88 1 0 0,3 96 601 0 0,-4-213 561 0 0,-7 275 481 0 0,8-8-871 0 0,1 0 1 0 0,1 0-1 0 0,0 1 0 0 0,1 0 1 0 0,1-1-1 0 0,1 1 0 0 0,2 27 1 0 0,1-19-116 0 0,2 0 0 0 0,0 0 0 0 0,2-1 0 0 0,12 33 0 0 0,-15-50-134 0 0,0 0 0 0 0,0-1 0 0 0,1 1 0 0 0,-1-1 0 0 0,2 0 0 0 0,-1 0 0 0 0,1 0 0 0 0,9 7 0 0 0,-6-5-6 0 0,-1 0 0 0 0,16 18 0 0 0,-18-17-5 0 0,2 0 0 0 0,-1 0 1 0 0,1-1-1 0 0,1 0 0 0 0,-1-1 1 0 0,1 0-1 0 0,0 0 0 0 0,20 10 0 0 0,-27-16-6 0 0,0 0 0 0 0,0-1-1 0 0,0 1 1 0 0,1 0 0 0 0,-1-1 0 0 0,0 0-1 0 0,0 1 1 0 0,1-1 0 0 0,-1 0-1 0 0,0 0 1 0 0,0-1 0 0 0,0 1-1 0 0,1 0 1 0 0,-1-1 0 0 0,3 0-1 0 0,-1-1-8 0 0,0 1-1 0 0,0-1 0 0 0,0 0 1 0 0,0 0-1 0 0,-1-1 0 0 0,1 1 1 0 0,4-5-1 0 0,-1 1-55 0 0,-2 0 0 0 0,1 0 0 0 0,-1-1 0 0 0,0 1 0 0 0,0-1 0 0 0,-1 0 0 0 0,7-15 0 0 0,-2-3-501 0 0,-1 0-1 0 0,8-43 1 0 0,0-54-1073 0 0,-13 96 1491 0 0,7-43-59 0 0,3-23 712 0 0,-13 91-452 0 0,0 1 0 0 0,0-1 0 0 0,0 1 1 0 0,1 0-1 0 0,-1-1 0 0 0,0 1 0 0 0,0 0 1 0 0,0-1-1 0 0,0 1 0 0 0,0-1 0 0 0,0 1 0 0 0,0 0 1 0 0,0-1-1 0 0,0 1 0 0 0,0 0 0 0 0,0-1 1 0 0,-1 1-1 0 0,1-1 0 0 0,0 1 0 0 0,0 0 1 0 0,0-1-1 0 0,0 1 0 0 0,0 0 0 0 0,-1-1 1 0 0,1 1-1 0 0,0 0 0 0 0,-1-1 0 0 0,-5 9 844 0 0,-5 20-164 0 0,0 16-97 0 0,3 1 0 0 0,-3 54 0 0 0,10-75-433 0 0,1 0 1 0 0,1 0-1 0 0,1 0 0 0 0,1-1 1 0 0,13 47-1 0 0,-9-48-204 0 0,1 0 0 0 0,1-1 0 0 0,16 29-1 0 0,-20-41-124 0 0,0-1 0 0 0,1 0-1 0 0,0 0 1 0 0,0 0-1 0 0,0-1 1 0 0,1 0-1 0 0,1 0 1 0 0,-1-1-1 0 0,1 0 1 0 0,14 9 0 0 0,-18-13-479 0 0,0 0 0 0 0,0-1 0 0 0,1 1 0 0 0,-1-1 0 0 0,0 1 0 0 0,1-1 0 0 0,-1-1 0 0 0,1 1 0 0 0,0-1 1 0 0,-1 1-1 0 0,1-1 0 0 0,4-1 0 0 0,8-2-1826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1672 0 0,'-1'0'185'0'0,"1"0"-1"0"0,0 0 0 0 0,-1 0 0 0 0,1-1 1 0 0,0 1-1 0 0,-1 0 0 0 0,1 0 0 0 0,-1-1 1 0 0,1 1-1 0 0,0 0 0 0 0,0-1 0 0 0,-1 1 0 0 0,1 0 1 0 0,0-1-1 0 0,0 1 0 0 0,-1 0 0 0 0,1-1 1 0 0,0 1-1 0 0,0-1 0 0 0,0 1 0 0 0,0-1 1 0 0,-1 1-1 0 0,1 0 0 0 0,0-1 0 0 0,0 1 1 0 0,0-1-1 0 0,0 1 0 0 0,0-1 0 0 0,0 1 1 0 0,0-1-1 0 0,0 1 0 0 0,0 0 0 0 0,1-1 1 0 0,-1 1-1 0 0,0-1 0 0 0,0 1 0 0 0,0-1 1 0 0,0 1-1 0 0,1 0 0 0 0,-1-1 0 0 0,0 0-118 0 0,0 1 0 0 0,0 0 0 0 0,1 0 0 0 0,-1-1 0 0 0,0 1-1 0 0,0 0 1 0 0,0-1 0 0 0,0 1 0 0 0,1 0 0 0 0,-1 0 0 0 0,0-1 0 0 0,0 1-1 0 0,1 0 1 0 0,-1 0 0 0 0,0-1 0 0 0,0 1 0 0 0,1 0 0 0 0,-1 0 0 0 0,0 0-1 0 0,0 0 1 0 0,1 0 0 0 0,-1-1 0 0 0,1 1 0 0 0,-1 0 33 0 0,1 0 1 0 0,-1 1-1 0 0,1-1 1 0 0,-1 0-1 0 0,0 0 0 0 0,1 0 1 0 0,-1 1-1 0 0,1-1 1 0 0,-1 0-1 0 0,0 1 1 0 0,1-1-1 0 0,-1 0 1 0 0,0 1-1 0 0,1-1 0 0 0,-1 0 1 0 0,0 1-1 0 0,0-1 1 0 0,1 0-1 0 0,-1 1 1 0 0,0-1-1 0 0,0 1 1 0 0,0-1-1 0 0,1 1 0 0 0,2 8 328 0 0,0 0-1 0 0,-1 0 0 0 0,0 0 0 0 0,0 0 0 0 0,-1 0 0 0 0,-1 0 0 0 0,1 0 0 0 0,-2 11 0 0 0,-10 74 1313 0 0,10-86-1526 0 0,-11 68 634 0 0,-23 189 534 0 0,33-232-1350 0 0,2 0-1 0 0,1 0 1 0 0,2 0 0 0 0,1 0 0 0 0,1 0-1 0 0,11 32 1 0 0,-13-53-33 0 0,1 0 0 0 0,1-1 0 0 0,0 1 0 0 0,0-1 0 0 0,1 0 0 0 0,10 13-1 0 0,-13-20-44 0 0,0-1-1 0 0,0 1 1 0 0,1 0-1 0 0,-1-1 0 0 0,1 0 1 0 0,0 0-1 0 0,0 0 1 0 0,0 0-1 0 0,0-1 1 0 0,0 0-1 0 0,1 0 0 0 0,-1 0 1 0 0,1 0-1 0 0,0 0 1 0 0,-1-1-1 0 0,1 0 1 0 0,0 0-1 0 0,7 0 0 0 0,-7-1-256 0 0,1 0 0 0 0,-1 0-1 0 0,1-1 1 0 0,9-1 0 0 0,-12 1-696 0 0,0 0 1 0 0,0 0-1 0 0,0 0 0 0 0,-1 0 1 0 0,1-1-1 0 0,3-1 0 0 0,0-3-3335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2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1016 0 0,'1'-10'2474'0'0,"4"-2"9685"0"0,-1 23-11159 0 0,37 90 2816 0 0,6 19-2359 0 0,-41-97-1203 0 0,0 2 1 0 0,-2-1-1 0 0,-1 0 0 0 0,-1 1 1 0 0,-1 47-1 0 0,-3-52-314 0 0,0-1 1 0 0,-1 1-1 0 0,-1-1 1 0 0,-1 0-1 0 0,0-1 0 0 0,-2 1 1 0 0,0-1-1 0 0,-10 17 1 0 0,13-28-679 0 0,-1 0 0 0 0,0 0-1 0 0,0-1 1 0 0,-11 12 0 0 0,8-10-1295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2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38 512 0 0,'0'-1'49'0'0,"6"-21"4117"0"0,-6 21-3759 0 0,0 0 0 0 0,1 1 0 0 0,-1-1 0 0 0,0 0 0 0 0,1 0 0 0 0,-1 1 0 0 0,0-1 0 0 0,1 0 0 0 0,-1 1 0 0 0,1-1 0 0 0,-1 0 0 0 0,1 1 0 0 0,-1-1 0 0 0,1 1 1 0 0,-1-1-1 0 0,1 1 0 0 0,0-1 0 0 0,-1 1 0 0 0,1-1 0 0 0,0 1 0 0 0,-1 0 0 0 0,1-1 0 0 0,0 1 0 0 0,1 0 0 0 0,-3 10 3576 0 0,-3 13-2519 0 0,0-3-1069 0 0,2 0 0 0 0,0 0 0 0 0,1 1 0 0 0,0-1 0 0 0,5 32 1 0 0,22 99 190 0 0,-26-150-580 0 0,4 14 4 0 0,7 24 0 0 0,-9-35-178 0 0,-1 0 0 0 0,1 0 0 0 0,0 0 0 0 0,0 0 0 0 0,0-1 0 0 0,1 1 0 0 0,-1-1 0 0 0,1 1 0 0 0,0-1 0 0 0,5 5 0 0 0,-3-6-1474 0 0,-4-1-16 0 0,-1-1 1474 0 0,1 0-1 0 0,-1 0 1 0 0,0 0 0 0 0,0 0-1 0 0,0 0 1 0 0,0 0 0 0 0,1 0 0 0 0,-1 0-1 0 0,0 0 1 0 0,0 0 0 0 0,0 0 0 0 0,0-1-1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3.1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28 2545 0 0,'3'-5'7949'0'0,"-3"5"-7675"0"0,10 0 3001 0 0,14 5-2741 0 0,-16-3 836 0 0,20 3 16 0 0,29 2-1 0 0,-38-6-1383 0 0,1-1-1 0 0,0-1 1 0 0,-1-1 0 0 0,30-5 0 0 0,61-21-3496 0 0,-85 23 1328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4.1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24 133 512 0 0,'0'-1'492'0'0,"0"1"0"0"0,0-1 0 0 0,0 0 0 0 0,0 0 0 0 0,0 1 0 0 0,-1-1 1 0 0,1 1-1 0 0,0-1 0 0 0,-1 0 0 0 0,1 1 0 0 0,0-1 0 0 0,-1 1 0 0 0,1-1 0 0 0,-1 0 0 0 0,1 1 0 0 0,-1-1 0 0 0,1 1 0 0 0,-1 0 0 0 0,1-1 0 0 0,-1 1 0 0 0,0-1 0 0 0,1 1 1 0 0,-1 0-1 0 0,1 0 0 0 0,-1-1 0 0 0,0 1 0 0 0,1 0 0 0 0,-1 0 0 0 0,-1-1 0 0 0,1 1-137 0 0,1 0 0 0 0,-1 0 0 0 0,0 0 0 0 0,1 0 0 0 0,-1-1 0 0 0,1 1 0 0 0,-1 0-1 0 0,1-1 1 0 0,-1 1 0 0 0,0 0 0 0 0,1-1 0 0 0,-1 1 0 0 0,1-1 0 0 0,0 1 0 0 0,-1-1 0 0 0,1 0-288 0 0,0 1 0 0 0,0-1 0 0 0,0 0 0 0 0,0 1 0 0 0,0-1 1 0 0,0 0-1 0 0,0 1 0 0 0,0-1 0 0 0,0 0 0 0 0,1 1 0 0 0,-1-1 0 0 0,0 0 0 0 0,1 1 0 0 0,-1-1 0 0 0,0 1 0 0 0,1-1 0 0 0,-1 0 0 0 0,0 1 1 0 0,1-1-1 0 0,-1 1 0 0 0,2-1 0 0 0,4-6 244 0 0,0 1 1 0 0,11-8-1 0 0,6-5 28 0 0,-17 12-277 0 0,0 1-1 0 0,1 1 1 0 0,0-1-1 0 0,1 1 0 0 0,-1 1 1 0 0,1-1-1 0 0,10-3 1 0 0,-16 7-49 0 0,0 0 0 0 0,0 0 1 0 0,0 0-1 0 0,0 1 1 0 0,0-1-1 0 0,0 1 1 0 0,1-1-1 0 0,-1 1 0 0 0,0 0 1 0 0,0 0-1 0 0,0 0 1 0 0,1 0-1 0 0,-1 0 1 0 0,0 1-1 0 0,0-1 1 0 0,0 1-1 0 0,1-1 0 0 0,-1 1 1 0 0,0 0-1 0 0,0 0 1 0 0,0 0-1 0 0,0 0 1 0 0,0 0-1 0 0,0 0 1 0 0,-1 1-1 0 0,1-1 0 0 0,0 1 1 0 0,-1-1-1 0 0,1 1 1 0 0,-1 0-1 0 0,1-1 1 0 0,-1 1-1 0 0,2 3 1 0 0,3 6 34 0 0,0 1 0 0 0,-1 0 0 0 0,0 0 0 0 0,-1 1 0 0 0,5 19 0 0 0,5 67 62 0 0,-2-10-67 0 0,-9-70-155 0 0,0-4 140 0 0,0 0 0 0 0,0 0 0 0 0,2-1-1 0 0,-1 1 1 0 0,9 15 0 0 0,-12-28-105 0 0,1 1 0 0 0,-1 0 0 0 0,1-1 0 0 0,0 1 0 0 0,-1-1-1 0 0,1 0 1 0 0,0 1 0 0 0,1-1 0 0 0,-1 0 0 0 0,0 0 0 0 0,0-1 0 0 0,1 1 0 0 0,0 0 0 0 0,-1-1 0 0 0,1 1 0 0 0,0-1 0 0 0,-1 0 0 0 0,1 0 0 0 0,0 0-1 0 0,0 0 1 0 0,0-1 0 0 0,0 1 0 0 0,0-1 0 0 0,0 0 0 0 0,0 0 0 0 0,0 0 0 0 0,0 0 0 0 0,0 0 0 0 0,0-1 0 0 0,0 1 0 0 0,0-1 0 0 0,3-1 0 0 0,3 0-1474 0 0,-1-1 1 0 0,0 0 0 0 0,0 0 0 0 0,0 0 0 0 0,11-8 0 0 0,-3-1-2943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4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354 2 2320 0 0,'-26'-2'8190'0'0,"22"2"-7569"0"0,0 0 0 0 0,0 1 0 0 0,0-1 0 0 0,0 1 0 0 0,0 0 0 0 0,1 0 0 0 0,-1 0 0 0 0,0 0 0 0 0,0 1 0 0 0,1-1 0 0 0,-1 1 0 0 0,-6 4 0 0 0,-5 6 142 0 0,0 1 0 0 0,0 0 1 0 0,1 1-1 0 0,1 1 0 0 0,0 0 1 0 0,-16 24-1 0 0,-54 108-489 0 0,76-135-153 0 0,1-1-131 0 0,-33 71 100 0 0,34-70-298 0 0,1-1 0 0 0,0 1 1 0 0,1-1-1 0 0,1 1 0 0 0,-2 18 0 0 0,5-14-1759 0 0,-1-15 1645 0 0,1 0-1 0 0,-1 0 1 0 0,0 0-1 0 0,1 0 1 0 0,-1 0-1 0 0,1 0 1 0 0,-1 0-1 0 0,1-1 1 0 0,-1 1-1 0 0,1 0 1 0 0,0 0-1 0 0,-1-1 1 0 0,1 1-1 0 0,0 0 1 0 0,-1-1-1 0 0,1 1 1 0 0,0-1-1 0 0,0 1 1 0 0,0-1-1 0 0,0 1 0 0 0,0-1 1 0 0,-1 1-1 0 0,3-1 1 0 0,5 1-1402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35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49 512 0 0,'-17'-2'5408'0'0,"0"5"-849"0"0,5-3 2058 0 0,12 0-6470 0 0,0-1 1 0 0,0 0-1 0 0,0 0 1 0 0,1 0-1 0 0,-1 1 1 0 0,0-1-1 0 0,1 0 1 0 0,-1 0-1 0 0,1 1 1 0 0,-1-1-1 0 0,0 0 1 0 0,1 1-1 0 0,0-1 1 0 0,0 0-1 0 0,9-5-18 0 0,1 1 0 0 0,0 0-1 0 0,0 1 1 0 0,22-5 0 0 0,-25 7-73 0 0,1-1 39 0 0,0 2-1 0 0,15-2 1 0 0,-21 2-71 0 0,0 1 1 0 0,-1 0-1 0 0,1 0 1 0 0,0 0-1 0 0,-1 1 0 0 0,1-1 1 0 0,0 0-1 0 0,-1 1 1 0 0,1 0-1 0 0,-1 0 1 0 0,1 0-1 0 0,-1 0 0 0 0,4 2 1 0 0,-5-2-8 0 0,0 0 1 0 0,0 1-1 0 0,0-1 1 0 0,0 1-1 0 0,0-1 1 0 0,-1 1-1 0 0,1-1 1 0 0,0 1-1 0 0,-1-1 1 0 0,0 1-1 0 0,1 0 1 0 0,-1-1-1 0 0,0 1 0 0 0,0 0 1 0 0,1-1-1 0 0,-1 1 1 0 0,-1 0-1 0 0,1-1 1 0 0,0 1-1 0 0,-1 2 1 0 0,0 3 54 0 0,-1 1 1 0 0,-4 14-1 0 0,-4 4 4 0 0,-2-1-1 0 0,0 0 1 0 0,-32 46 0 0 0,40-65-57 0 0,0-1-1 0 0,1 1 1 0 0,-1 1 0 0 0,1-1 0 0 0,1 0 0 0 0,-1 1 0 0 0,1 0 0 0 0,-2 10 0 0 0,3-15-20 0 0,1 0 1 0 0,0 0-1 0 0,0 1 1 0 0,0-1-1 0 0,0 0 1 0 0,1 0-1 0 0,-1 1 1 0 0,1-1-1 0 0,-1 0 1 0 0,1 0-1 0 0,0 0 1 0 0,0 1-1 0 0,0-1 1 0 0,0 0-1 0 0,0 0 1 0 0,0-1-1 0 0,0 1 1 0 0,1 0-1 0 0,-1 0 0 0 0,1 0 1 0 0,-1-1-1 0 0,1 1 1 0 0,0-1-1 0 0,-1 1 1 0 0,1-1-1 0 0,0 0 1 0 0,0 0-1 0 0,0 0 1 0 0,4 2-1 0 0,1-1-33 0 0,-1 1 0 0 0,0-1 0 0 0,1 0-1 0 0,0-1 1 0 0,-1 0 0 0 0,1 0 0 0 0,0 0-1 0 0,0-1 1 0 0,0 0 0 0 0,0 0 0 0 0,10-2-1 0 0,4-2-1399 0 0,0-2-1 0 0,27-9 0 0 0,-12 3-3650 0 0,-26 9 3556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36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10 944 0 0,'0'-1'341'0'0,"0"1"-1"0"0,-1-1 1 0 0,1 1-1 0 0,0-1 1 0 0,0 1-1 0 0,-1-1 0 0 0,1 1 1 0 0,0-1-1 0 0,-1 1 1 0 0,1-1-1 0 0,-1 1 1 0 0,1 0-1 0 0,-1-1 1 0 0,1 1-1 0 0,0 0 1 0 0,-1-1-1 0 0,1 1 1 0 0,-1 0-1 0 0,0 0 1 0 0,1-1-1 0 0,-1 1 0 0 0,1 0 1 0 0,-1 0-1 0 0,1 0 1 0 0,-1 0-1 0 0,0 0 1 0 0,-1 0 52 0 0,1 0-1 0 0,0 1 1 0 0,0-1 0 0 0,0 0 0 0 0,0 1-1 0 0,0-1 1 0 0,0 1 0 0 0,0-1 0 0 0,0 1 0 0 0,0 0-1 0 0,0 0 1 0 0,-1 0 0 0 0,-2 3 189 0 0,1-1 1 0 0,0 1-1 0 0,0 0 1 0 0,0 0-1 0 0,-3 5 0 0 0,5-4-396 0 0,-1 0 0 0 0,1 0 0 0 0,-1 0 0 0 0,1 1-1 0 0,1-1 1 0 0,-1 0 0 0 0,1 0 0 0 0,0 0 0 0 0,0 1 0 0 0,2 9-1 0 0,0-2-82 0 0,0 0 0 0 0,2-1 0 0 0,5 16 0 0 0,-8-25-104 0 0,0 0 0 0 0,0 0 0 0 0,1-1 0 0 0,-1 1 1 0 0,1 0-1 0 0,0 0 0 0 0,-1-1 0 0 0,2 1 0 0 0,-1-1 1 0 0,0 1-1 0 0,0-1 0 0 0,1 0 0 0 0,-1 0 1 0 0,1 0-1 0 0,-1 0 0 0 0,1-1 0 0 0,0 1 0 0 0,0-1 1 0 0,5 2-1 0 0,-5-2-292 0 0,0 0 0 0 0,0-1 0 0 0,0 1 1 0 0,0-1-1 0 0,0 0 0 0 0,0 0 0 0 0,1 0 0 0 0,3-1 0 0 0,-2 0-909 0 0,-1 0-1 0 0,0-1 1 0 0,1 1-1 0 0,-1-1 1 0 0,0 0-1 0 0,5-2 1 0 0,0-1-2785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36.2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21 2673 0 0,'-2'-3'1789'0'0,"-1"1"-449"0"0,1 0-1 0 0,-1-1 1 0 0,1 1 0 0 0,-1 0 0 0 0,-4-3 0 0 0,7 5-1222 0 0,-1 0 0 0 0,1 0 0 0 0,-1-1-1 0 0,1 1 1 0 0,-1 0 0 0 0,1 0 0 0 0,-1 0-1 0 0,1 0 1 0 0,-1 0 0 0 0,1 0 0 0 0,-1 0 0 0 0,1 0-1 0 0,-1 0 1 0 0,1 0 0 0 0,-1 0 0 0 0,1 0-1 0 0,-1 0 1 0 0,1 0 0 0 0,-1 0 0 0 0,1 1 0 0 0,-1-1-1 0 0,1 0 1 0 0,-1 0 0 0 0,1 1 0 0 0,-1-1-1 0 0,1 0 1 0 0,0 0 0 0 0,-1 1 0 0 0,1-1 0 0 0,-1 1-1 0 0,1-1 1 0 0,0 0 0 0 0,-1 1 0 0 0,1-1-1 0 0,0 1 1 0 0,0-1 0 0 0,-1 1 0 0 0,1-1-1 0 0,0 0 1 0 0,0 1 0 0 0,0-1 0 0 0,0 1 0 0 0,-1-1-1 0 0,1 2 1 0 0,0-1-73 0 0,0-1 1 0 0,0 1-1 0 0,-1-1 0 0 0,1 1 0 0 0,0 0 0 0 0,0-1 0 0 0,0 1 1 0 0,0 0-1 0 0,0-1 0 0 0,0 1 0 0 0,0-1 0 0 0,0 1 1 0 0,0 0-1 0 0,0-1 0 0 0,1 1 0 0 0,-1 0 0 0 0,0-1 0 0 0,0 1 1 0 0,0-1-1 0 0,1 1 0 0 0,-1 0 0 0 0,0-1 0 0 0,1 1 1 0 0,-1-1-1 0 0,1 1 0 0 0,-1-1 0 0 0,0 1 0 0 0,1-1 0 0 0,-1 0 1 0 0,1 1-1 0 0,-1-1 0 0 0,1 1 0 0 0,0-1 0 0 0,-1 0 1 0 0,1 0-1 0 0,-1 1 0 0 0,1-1 0 0 0,-1 0 0 0 0,1 0 1 0 0,0 0-1 0 0,-1 1 0 0 0,1-1 0 0 0,0 0 0 0 0,-1 0 0 0 0,1 0 1 0 0,0 0-1 0 0,6 0-363 0 0,-1 0 1 0 0,0 0-1 0 0,11-2 0 0 0,-11 2 67 0 0,23-4-5217 0 0,-14 4 1335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36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22 1360 0 0,'-9'6'6375'0'0,"9"-3"-1917"0"0,16 1-1245 0 0,-6-3-2899 0 0,-1-1 0 0 0,1 0 0 0 0,-1-1 0 0 0,1 0 0 0 0,-1 0 0 0 0,11-3 0 0 0,3-3-373 0 0,27-11-1 0 0,-46 17-196 0 0,1-1-162 0 0,-1 1-3099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37.1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32 504 0 0,'-1'-10'2546'0'0,"1"8"-1676"0"0,-1 1 1 0 0,1-1 0 0 0,0 0 0 0 0,0 0-1 0 0,0 0 1 0 0,0 0 0 0 0,0 0 0 0 0,1 0-1 0 0,0-2 1295 0 0,0 10 3366 0 0,2 10-3690 0 0,-7 44 187 0 0,5 74 1 0 0,-1-126-1968 0 0,6 59 386 0 0,-5-60-549 0 0,0-1 0 0 0,0 0 0 0 0,1 0 0 0 0,0 1 0 0 0,1-1 0 0 0,-1 0 0 0 0,1-1 0 0 0,5 8 0 0 0,-8-12-66 0 0,1 0-1 0 0,0 0 0 0 0,0 0 0 0 0,-1-1 0 0 0,1 1 0 0 0,0 0 0 0 0,0 0 0 0 0,0-1 0 0 0,0 1 1 0 0,0-1-1 0 0,0 1 0 0 0,0-1 0 0 0,0 1 0 0 0,0-1 0 0 0,1 1 0 0 0,11-1-7745 0 0,-9-2 3542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1 148 2176 0 0,'1'-5'7096'0'0,"3"-7"-5766"0"0,3 7-765 0 0,-1 0-1 0 0,1 0 0 0 0,0 1 1 0 0,0-1-1 0 0,1 2 0 0 0,13-6 1 0 0,-2 0 49 0 0,20-7-335 0 0,0 2-1 0 0,0 1 1 0 0,1 3-1 0 0,82-12 1 0 0,-114 21-279 0 0,71-8 86 0 0,-67 8-166 0 0,1 1 0 0 0,-1 0 1 0 0,1 1-1 0 0,15 3 0 0 0,-26-3-8 0 0,1-1 0 0 0,-1 1 0 0 0,0 0 0 0 0,1 0-1 0 0,-1 0 1 0 0,0 0 0 0 0,0 0 0 0 0,1 0-1 0 0,-1 0 1 0 0,0 1 0 0 0,0-1 0 0 0,-1 1 0 0 0,3 2-1 0 0,-3-3-134 0 0,0 1-1 0 0,0 0 0 0 0,0-1 1 0 0,0 1-1 0 0,0-1 0 0 0,-1 1 1 0 0,1 0-1 0 0,0 0 0 0 0,-1-1 0 0 0,0 1 1 0 0,1 0-1 0 0,-1 0 0 0 0,0 0 1 0 0,0 0-1 0 0,0-1 0 0 0,0 1 1 0 0,0 0-1 0 0,-1 3 0 0 0,-3 12-1272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58.7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73 512 0 0,'0'0'729'0'0,"-1"1"-1"0"0,0-1 1 0 0,0 1-1 0 0,0-1 1 0 0,1 1-1 0 0,-1-1 1 0 0,0 0-1 0 0,0 1 1 0 0,0-1-1 0 0,0 0 1 0 0,0 0-1 0 0,0 0 1 0 0,0 0-1 0 0,0 1 1 0 0,-1-1-1 0 0,1 0-282 0 0,0 0-1 0 0,-1 0 0 0 0,1 0 0 0 0,0 0 0 0 0,-1 0 0 0 0,1 0 1 0 0,0 0-1 0 0,-1 0 0 0 0,1-1 0 0 0,0 1 0 0 0,-1 0 1 0 0,-1-1-1 0 0,3 0-357 0 0,-1 0 1 0 0,0 1-1 0 0,1-1 0 0 0,-1 1 1 0 0,1-1-1 0 0,-1 0 1 0 0,1 1-1 0 0,-1-1 0 0 0,1 0 1 0 0,0 1-1 0 0,-1-1 1 0 0,1 0-1 0 0,0 0 0 0 0,0 1 1 0 0,-1-1-1 0 0,1 0 0 0 0,0 0 1 0 0,0 0-1 0 0,0 1 1 0 0,0-1-1 0 0,0 0 0 0 0,0 0 1 0 0,0 0-1 0 0,0 1 1 0 0,1-2-1 0 0,-1 0-26 0 0,1 1 0 0 0,0-1 0 0 0,0 1 1 0 0,0 0-1 0 0,0 0 0 0 0,0-1 0 0 0,0 1 0 0 0,0 0 0 0 0,0 0 0 0 0,0 0 1 0 0,1 0-1 0 0,1-1 0 0 0,5-2 11 0 0,-1 0 1 0 0,1 1 0 0 0,14-4 0 0 0,-3 2-9 0 0,0 1 1 0 0,1 1-1 0 0,19 0 1 0 0,5-2 98 0 0,-43 5-143 0 0,0 0-1 0 0,1 0 0 0 0,-1 0 0 0 0,0 0 0 0 0,0 0 1 0 0,0 0-1 0 0,0 0 0 0 0,1 0 0 0 0,-1 0 0 0 0,0 0 1 0 0,0 1-1 0 0,0-1 0 0 0,0 0 0 0 0,0 1 0 0 0,1-1 1 0 0,-1 1-1 0 0,0 0 0 0 0,0-1 0 0 0,0 1 0 0 0,0 0 1 0 0,-1-1-1 0 0,1 1 0 0 0,0 0 0 0 0,0 0 0 0 0,0 0 1 0 0,0 1-1 0 0,1 2 66 0 0,0-1 0 0 0,-1 1 0 0 0,1 0 0 0 0,-1 0 0 0 0,0 0 0 0 0,0 6 0 0 0,1-1-29 0 0,4 17 105 0 0,2 13 98 0 0,21 62 0 0 0,-25-90-242 0 0,1 1-1 0 0,0-1 1 0 0,1-1 0 0 0,0 1 0 0 0,1-1 0 0 0,0 0 0 0 0,1 0 0 0 0,-1-1 0 0 0,17 15 0 0 0,-10-13-17 0 0,0 0-1 0 0,22 13 1 0 0,-31-21-41 0 0,0-1 0 0 0,0 1 0 0 0,0-1 0 0 0,1 0 1 0 0,-1 0-1 0 0,1-1 0 0 0,-1 0 0 0 0,1 0 0 0 0,0 0 1 0 0,-1 0-1 0 0,11-1 0 0 0,-15 0-110 0 0,1-1 0 0 0,0 1 0 0 0,0-1 1 0 0,0 1-1 0 0,-1-1 0 0 0,1 0 0 0 0,0 0 0 0 0,-1 0 1 0 0,1 0-1 0 0,0 0 0 0 0,-1 0 0 0 0,1 0 0 0 0,-1 0 0 0 0,0-1 1 0 0,1 1-1 0 0,-1 0 0 0 0,0-1 0 0 0,0 1 0 0 0,0-1 0 0 0,2-3 1 0 0,-3 3-577 0 0,1 0 0 0 0,0 0 0 0 0,0 0 0 0 0,0 0 0 0 0,-1 0 0 0 0,1 0 0 0 0,-1 0 0 0 0,0 0 0 0 0,0 0 1 0 0,0 0-1 0 0,0-3 0 0 0,-1-2-1220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59.0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326 6 560 0 0,'0'-1'189'0'0,"0"1"0"0"0,0-1 0 0 0,-1 1 0 0 0,1 0 0 0 0,0-1 0 0 0,-1 1 0 0 0,1 0-1 0 0,-1 0 1 0 0,1-1 0 0 0,0 1 0 0 0,-1 0 0 0 0,1 0 0 0 0,-1 0 0 0 0,1-1 0 0 0,-1 1 0 0 0,1 0 0 0 0,0 0 0 0 0,-1 0 0 0 0,1 0 0 0 0,-1 0-1 0 0,1 0 1 0 0,-1 0 0 0 0,1 0 0 0 0,-1 0 0 0 0,1 0 0 0 0,-1 0 0 0 0,1 0 0 0 0,0 0 0 0 0,-1 0 0 0 0,1 1 0 0 0,-1-1 0 0 0,1 0 0 0 0,-1 0-1 0 0,1 0 1 0 0,0 1 0 0 0,-1-1 0 0 0,1 0 0 0 0,-1 1 0 0 0,1-1 0 0 0,0 0 0 0 0,-1 1 0 0 0,1-1 0 0 0,0 0 0 0 0,0 1 0 0 0,-1-1-1 0 0,1 0 1 0 0,0 1 0 0 0,0-1 0 0 0,0 1 0 0 0,-1-1 0 0 0,1 1 0 0 0,0 0 0 0 0,-1 1 384 0 0,0 0 0 0 0,-1 0 1 0 0,1 0-1 0 0,-1 0 0 0 0,1 0 0 0 0,-1 0 1 0 0,0-1-1 0 0,1 1 0 0 0,-5 2 0 0 0,1 0 83 0 0,-72 86 2494 0 0,20-21-2790 0 0,-73 94 836 0 0,127-159-1183 0 0,1 0-1 0 0,0 0 1 0 0,0 0-1 0 0,0 0 1 0 0,0 0 0 0 0,1 0-1 0 0,-1 1 1 0 0,0 4-1 0 0,2-9-23 0 0,0 1 0 0 0,0 0 0 0 0,0 0 0 0 0,0 0 0 0 0,0 0 0 0 0,0-1 0 0 0,0 1 0 0 0,0 0 0 0 0,0 0 0 0 0,0 0 0 0 0,0 0 0 0 0,0 0 0 0 0,1-1 0 0 0,-1 1 0 0 0,0 0 0 0 0,1 0 0 0 0,-1 0 0 0 0,0-1 0 0 0,1 1 0 0 0,-1 0 0 0 0,1-1 0 0 0,-1 1 0 0 0,1 0 0 0 0,-1-1 0 0 0,1 1 1 0 0,0 0-1 0 0,-1-1 0 0 0,1 1 0 0 0,0-1 0 0 0,0 1 0 0 0,-1-1 0 0 0,1 0 0 0 0,0 1 0 0 0,0-1 0 0 0,0 0 0 0 0,-1 0 0 0 0,1 1 0 0 0,0-1 0 0 0,0 0 0 0 0,0 0 0 0 0,0 0 0 0 0,0 0 0 0 0,-1 0 0 0 0,1 0 0 0 0,0 0 0 0 0,0 0 0 0 0,0 0 0 0 0,1-1 0 0 0,4 0-715 0 0,0-1-1 0 0,0 0 1 0 0,0 0 0 0 0,0-1-1 0 0,0 1 1 0 0,-1-1 0 0 0,1-1 0 0 0,-1 1-1 0 0,7-6 1 0 0,5-4-2219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09.2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89 512 0 0,'-17'8'6598'0'0,"10"-8"-2420"0"0,6 0-3232 0 0,1 0-841 0 0,0-1 0 0 0,0 1 0 0 0,0 0 0 0 0,0 0 0 0 0,0 0 0 0 0,0 0 0 0 0,0 0 0 0 0,0 0 0 0 0,0 0 0 0 0,0 0 1 0 0,0-1-1 0 0,0 1 0 0 0,0 0 0 0 0,0 0 0 0 0,0 0 0 0 0,0 0 0 0 0,0 0 0 0 0,0 0 0 0 0,0 0 0 0 0,0-1 0 0 0,0 1 0 0 0,0 0 0 0 0,0 0 0 0 0,0 0 0 0 0,0 0 0 0 0,0 0 0 0 0,1-1 841 0 0,-1 1-841 0 0,0 0 0 0 0,1-3 305 0 0,1 1 0 0 0,-1-1 1 0 0,0 1-1 0 0,0-1 0 0 0,0 0 0 0 0,0 1 0 0 0,1-6 0 0 0,0 1 46 0 0,-2 6-422 0 0,1 0 1 0 0,0-1 0 0 0,-1 1-1 0 0,1 0 1 0 0,0-1-1 0 0,0 1 1 0 0,0 0-1 0 0,0 0 1 0 0,0 0-1 0 0,0 0 1 0 0,0 0-1 0 0,1 0 1 0 0,-1 0-1 0 0,3-1 1 0 0,23-12 92 0 0,-16 9-59 0 0,0 1-54 0 0,0 0 0 0 0,0 0 0 0 0,0 1 0 0 0,24-4 0 0 0,-34 7-12 0 0,0 0-1 0 0,0-1 1 0 0,0 1 0 0 0,0 0 0 0 0,0 0-1 0 0,1 0 1 0 0,-1 0 0 0 0,0 0-1 0 0,0 1 1 0 0,0-1 0 0 0,0 0 0 0 0,0 0-1 0 0,0 1 1 0 0,0-1 0 0 0,0 1 0 0 0,1-1-1 0 0,-1 1 1 0 0,-1-1 0 0 0,1 1 0 0 0,0 0-1 0 0,0-1 1 0 0,0 1 0 0 0,1 1 0 0 0,-1-1 4 0 0,-1 1 0 0 0,1-1 1 0 0,0 1-1 0 0,-1-1 0 0 0,1 1 1 0 0,-1-1-1 0 0,0 1 0 0 0,1-1 1 0 0,-1 1-1 0 0,0-1 0 0 0,0 1 1 0 0,0 0-1 0 0,0-1 0 0 0,-1 3 1 0 0,-1 7 26 0 0,0-1 0 0 0,-1 0 0 0 0,0 0 0 0 0,-5 9 0 0 0,6-14-29 0 0,-4 7 50 0 0,-1 0 0 0 0,0-1 0 0 0,0 1 0 0 0,-2-1 0 0 0,-14 16 0 0 0,11-13 99 0 0,0 0-1 0 0,-10 17 0 0 0,21-29-134 0 0,0 0 0 0 0,0-1 0 0 0,0 1 1 0 0,0 0-1 0 0,0 0 0 0 0,1-1 1 0 0,-1 1-1 0 0,1 0 0 0 0,-1 0 0 0 0,1 0 1 0 0,0 0-1 0 0,0 0 0 0 0,-1 0 0 0 0,1 0 1 0 0,1 0-1 0 0,-1 0 0 0 0,0 0 1 0 0,0 0-1 0 0,1-1 0 0 0,0 4 0 0 0,1-2-12 0 0,-1 0-1 0 0,1-1 1 0 0,0 1-1 0 0,0-1 1 0 0,-1 0-1 0 0,2 0 1 0 0,-1 0-1 0 0,0 0 1 0 0,0 0-1 0 0,1 0 1 0 0,-1 0-1 0 0,4 1 1 0 0,5 3-22 0 0,1-1 0 0 0,0 0 0 0 0,0-1 0 0 0,0-1-1 0 0,14 3 1 0 0,-17-4-108 0 0,0-1-1 0 0,1 0 0 0 0,-1 0 1 0 0,0-1-1 0 0,10-1 0 0 0,-13 0-540 0 0,-1 0 0 0 0,0 0 0 0 0,11-4 0 0 0,-13 4-471 0 0,1-1 1 0 0,0 0-1 0 0,-1 0 1 0 0,1 0-1 0 0,5-5 0 0 0,-3 2-959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09.7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27 8 0 0,'-3'-14'1887'0'0,"3"13"-1486"0"0,0 0 1 0 0,-1 0-1 0 0,1 1 0 0 0,-1-1 0 0 0,1 0 0 0 0,-1 1 1 0 0,1-1-1 0 0,-1 0 0 0 0,1 1 0 0 0,-1-1 0 0 0,1 1 1 0 0,-1-1-1 0 0,0 1 0 0 0,1-1 0 0 0,-1 1 1 0 0,0-1-1 0 0,-1 0 0 0 0,2 1-15 0 0,-1 0 0 0 0,0 0 0 0 0,0 0 0 0 0,0 0 0 0 0,1-1 0 0 0,-1 1 0 0 0,0 0 0 0 0,0 1 0 0 0,0-1 0 0 0,0 0 0 0 0,1 0 0 0 0,-1 0 0 0 0,0 0-1 0 0,0 1 1 0 0,1-1 0 0 0,-1 0 0 0 0,0 1 0 0 0,0-1 0 0 0,-11 11 1700 0 0,9-7-1792 0 0,1 1 0 0 0,-1-1 0 0 0,1 1 0 0 0,0 0 0 0 0,0 0 0 0 0,0 0 0 0 0,1 0 0 0 0,0 0 0 0 0,0 1 0 0 0,0-1-1 0 0,0 0 1 0 0,1 1 0 0 0,0-1 0 0 0,0 0 0 0 0,2 9 0 0 0,-1-1-120 0 0,2 0-1 0 0,0 0 1 0 0,0 0-1 0 0,1-1 0 0 0,7 15 1 0 0,-9-22-165 0 0,1-1 1 0 0,-1 1-1 0 0,1-1 0 0 0,-1 0 1 0 0,1 0-1 0 0,0 0 1 0 0,1 0-1 0 0,-1-1 0 0 0,1 1 1 0 0,6 4-1 0 0,-8-6-54 0 0,1-1 0 0 0,0 0 0 0 0,-1 0 1 0 0,1 1-1 0 0,0-1 0 0 0,-1-1 0 0 0,1 1 0 0 0,0 0 0 0 0,0-1 0 0 0,0 0 0 0 0,0 1 0 0 0,0-1 0 0 0,-1 0 0 0 0,1 0 1 0 0,0-1-1 0 0,0 1 0 0 0,0-1 0 0 0,0 1 0 0 0,4-3 0 0 0,-2 1-553 0 0,1 0 1 0 0,-1-1-1 0 0,1 1 1 0 0,-1-2-1 0 0,0 1 1 0 0,0 0-1 0 0,7-7 0 0 0,-4 1-1771 0 0,0 1-1 0 0,0-1 0 0 0,6-10 0 0 0,-5 6 275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09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37 2320 0 0,'0'-1'120'0'0,"-5"-2"2223"0"0,0 0 1 0 0,0 0-1 0 0,0 0 1 0 0,-5-3 3342 0 0,45-4-4010 0 0,-29 8-1800 0 0,0 1 0 0 0,1 0 0 0 0,11-2-1 0 0,-2 3-4398 0 0,-13 0 1585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12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88 512 0 0,'-3'-8'3581'0'0,"3"-9"7472"0"0,0 6-7116 0 0,-6 37-1633 0 0,8 6-1821 0 0,2 1 0 0 0,1 0 0 0 0,10 34 0 0 0,-2-8-117 0 0,-13-57-343 0 0,7 29 87 0 0,-4-21-129 0 0,-1-17-46 0 0,-4-6 25 0 0,1 1 0 0 0,-2-1 0 0 0,1 1 0 0 0,-2 0 0 0 0,-8-22 0 0 0,0 0 28 0 0,3 5 12 0 0,2-1 0 0 0,1 0-1 0 0,-3-47 1 0 0,9 73 12 0 0,0 0 0 0 0,0 0 0 0 0,0 0-1 0 0,0 1 1 0 0,1-1 0 0 0,-1 0 0 0 0,1 0 0 0 0,3-7 0 0 0,3 36 181 0 0,8 139 345 0 0,-12-138-423 0 0,2 0 0 0 0,0 0 1 0 0,15 38-1 0 0,-20-63-116 0 0,0 0 1 0 0,0-1-1 0 0,0 1 0 0 0,0-1 1 0 0,1 1-1 0 0,-1-1 1 0 0,0 1-1 0 0,0-1 0 0 0,1 1 1 0 0,-1-1-1 0 0,0 1 1 0 0,1-1-1 0 0,-1 1 0 0 0,0-1 1 0 0,1 0-1 0 0,-1 1 0 0 0,1-1 1 0 0,-1 1-1 0 0,1-1 1 0 0,-1 0-1 0 0,1 0 0 0 0,-1 1 1 0 0,1-1-1 0 0,-1 0 0 0 0,2 1 1 0 0,-2-2-15 0 0,1 1 0 0 0,0 0 0 0 0,-1 0 1 0 0,1-1-1 0 0,-1 1 0 0 0,1 0 0 0 0,-1-1 0 0 0,1 1 1 0 0,-1 0-1 0 0,1-1 0 0 0,-1 1 0 0 0,1-1 0 0 0,-1 1 1 0 0,1-1-1 0 0,-1 1 0 0 0,0-1 0 0 0,1 1 0 0 0,-1-2 1 0 0,2-2-227 0 0,0 0 1 0 0,0 0-1 0 0,0 0 1 0 0,-1 0-1 0 0,2-6 1 0 0,-3 7-144 0 0,0 1 0 0 0,0-1 1 0 0,0 0-1 0 0,0 1 0 0 0,0-1 1 0 0,0 1-1 0 0,0-1 1 0 0,-2-3-1 0 0,-4-9-4873 0 0,2 5 581 0 0,2 6 3296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13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8 8 0 0,'-14'4'3726'0'0,"-4"1"3462"0"0,18-4-6966 0 0,-1-1 1 0 0,1 0-1 0 0,-1 1 1 0 0,1-1-1 0 0,-1 0 1 0 0,1 1-1 0 0,-1-1 1 0 0,1 0-1 0 0,-1 1 1 0 0,1-1-1 0 0,0 1 1 0 0,-1-1-1 0 0,1 1 1 0 0,0-1 0 0 0,-1 1-1 0 0,1 0 1 0 0,0-1-1 0 0,0 1 1 0 0,-1-1-1 0 0,1 1 1 0 0,0-1-1 0 0,0 1 1 0 0,0 0-1 0 0,0 0 1 0 0,0 0-136 0 0,1-1 1 0 0,-1 1-1 0 0,1-1 1 0 0,-1 1 0 0 0,1-1-1 0 0,-1 0 1 0 0,1 1-1 0 0,-1-1 1 0 0,1 0-1 0 0,-1 1 1 0 0,1-1-1 0 0,0 0 1 0 0,-1 0-1 0 0,1 1 1 0 0,-1-1 0 0 0,1 0-1 0 0,0 0 1 0 0,-1 0-1 0 0,1 0 1 0 0,0 0-1 0 0,-1 0 1 0 0,1 0-1 0 0,0 0 1 0 0,0-1-1 0 0,19 1 477 0 0,46-10 196 0 0,-42 5-555 0 0,1 2-1 0 0,27-1 1 0 0,-49 4-230 0 0,11 0 82 0 0,-14 0-56 0 0,0 0-1 0 0,1 0 1 0 0,-1 0 0 0 0,0 0 0 0 0,1 0 0 0 0,-1 1 0 0 0,0-1 0 0 0,0 0 0 0 0,1 0 0 0 0,-1 0-1 0 0,0 0 1 0 0,1 0 0 0 0,-1 1 0 0 0,0-1 0 0 0,0 0 0 0 0,1 0 0 0 0,-1 0 0 0 0,0 1 0 0 0,0-1-1 0 0,0 0 1 0 0,1 0 0 0 0,-1 1 0 0 0,0-1 0 0 0,0 0 0 0 0,0 0 0 0 0,0 1 0 0 0,0-1 0 0 0,1 0-1 0 0,-1 1 1 0 0,0-1 0 0 0,0 1 0 0 0,-1-1-1 0 0,0 1 0 0 0,-1 0-1 0 0,1-1 1 0 0,0 0 0 0 0,0 1-1 0 0,0-1 1 0 0,-1 0 0 0 0,1 1 0 0 0,0-1-1 0 0,0 0 1 0 0,-2 0 0 0 0,-3 1-65 0 0,-2 0-3 0 0,1 0 1 0 0,-1 0-1 0 0,0 0 1 0 0,1-1-1 0 0,-1 0 0 0 0,0 0 1 0 0,-7-2-1 0 0,-18 0-251 0 0,6 1 225 0 0,-26 1 94 0 0,47 0 37 0 0,0 1-1 0 0,1-1 0 0 0,-1 1 1 0 0,1 1-1 0 0,-1-1 1 0 0,-9 5-1 0 0,13-3 71 0 0,6-1-3 0 0,8-1 44 0 0,-11-1-135 0 0,16 1 52 0 0,1-1 0 0 0,0-1 0 0 0,-1-1-1 0 0,0-1 1 0 0,1 0 0 0 0,20-7 0 0 0,21-3-155 0 0,-29 5-300 0 0,-27 6-541 0 0,-21 4-5541 0 0,11 0 3028 0 0,-1-1-230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14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21 512 0 0,'-1'-2'626'0'0,"0"0"-1"0"0,0 0 0 0 0,-1 0 1 0 0,1 0-1 0 0,0 0 1 0 0,-1 1-1 0 0,1-1 0 0 0,-3-2 1 0 0,4 4-437 0 0,-1 0 0 0 0,1-1 1 0 0,-1 1-1 0 0,1 0 0 0 0,-1 0 1 0 0,0 0-1 0 0,1 0 0 0 0,-1-1 0 0 0,1 1 1 0 0,-1 0-1 0 0,1 0 0 0 0,-1 0 1 0 0,0 0-1 0 0,1 0 0 0 0,-1 1 0 0 0,1-1 1 0 0,-1 0-1 0 0,1 0 0 0 0,-1 0 0 0 0,0 0 1 0 0,1 1-1 0 0,-1-1 0 0 0,1 0 1 0 0,-1 1-1 0 0,1-1 0 0 0,0 0 0 0 0,-1 1 1 0 0,1-1-1 0 0,-1 0 0 0 0,1 1 1 0 0,-1-1-1 0 0,1 1 0 0 0,0-1 0 0 0,-1 1 1 0 0,1-1-1 0 0,0 1 0 0 0,-1 0 1 0 0,-1 2 361 0 0,1-1 1 0 0,-1 1 0 0 0,1-1 0 0 0,0 1 0 0 0,-1 0 0 0 0,0 4 0 0 0,1-3 7 0 0,1-4-460 0 0,0 0-1 0 0,0 1 1 0 0,0-1 0 0 0,0 1 0 0 0,0-1-1 0 0,0 0 1 0 0,0 1 0 0 0,0-1 0 0 0,0 0 0 0 0,0 1-1 0 0,0-1 1 0 0,1 0 0 0 0,-1 1 0 0 0,0-1-1 0 0,0 0 1 0 0,0 0 0 0 0,0 1 0 0 0,1-1 0 0 0,-1 0-1 0 0,0 1 1 0 0,0-1 0 0 0,1 0 0 0 0,-1 0 0 0 0,0 0-1 0 0,1 1 1 0 0,-1-1 0 0 0,0 0 0 0 0,1 0-1 0 0,-1 1 1 0 0,1-1-30 0 0,0 0-1 0 0,-1 1 1 0 0,1-1-1 0 0,0 0 1 0 0,-1 1-1 0 0,1-1 1 0 0,-1 1-1 0 0,1-1 1 0 0,-1 1 0 0 0,1 0-1 0 0,-1-1 1 0 0,0 1-1 0 0,1-1 1 0 0,-1 1-1 0 0,0 0 1 0 0,1-1-1 0 0,-1 1 1 0 0,0 0-1 0 0,0-1 1 0 0,1 1-1 0 0,-1 0 1 0 0,0 0-1 0 0,0 9 232 0 0,-1 13 12 0 0,2-1 0 0 0,1 1 0 0 0,5 27-1 0 0,21 60 250 0 0,-22-95-531 0 0,-1 1 1 0 0,2-1 0 0 0,0 0-1 0 0,17 25 1 0 0,-24-39-41 0 0,1 0-1 0 0,-1-1 1 0 0,1 1-1 0 0,-1 0 1 0 0,1-1 0 0 0,-1 1-1 0 0,1 0 1 0 0,-1-1 0 0 0,1 1-1 0 0,0-1 1 0 0,-1 1 0 0 0,1-1-1 0 0,0 1 1 0 0,-1-1-1 0 0,1 1 1 0 0,0-1 0 0 0,0 0-1 0 0,0 1 1 0 0,-1-1 0 0 0,1 0-1 0 0,0 0 1 0 0,0 0 0 0 0,1 1-1 0 0,-1-2-65 0 0,-1 1-1 0 0,1 0 0 0 0,0-1 1 0 0,0 1-1 0 0,-1-1 0 0 0,1 1 1 0 0,0-1-1 0 0,-1 1 0 0 0,1-1 1 0 0,0 1-1 0 0,-1-1 0 0 0,1 0 1 0 0,-1 1-1 0 0,1-1 1 0 0,-1 0-1 0 0,0 0 0 0 0,1 1 1 0 0,0-3-1 0 0,1-2-959 0 0,0-1 1 0 0,-1 0 0 0 0,1 0-1 0 0,-1-1 1 0 0,1-5-1 0 0,-2-18-4808 0 0,-2 20 4476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16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14 512 0 0,'23'-13'10505'0'0,"-30"21"-7294"0"0,7-7-3098 0 0,-1 0 1 0 0,0-1-1 0 0,1 1 1 0 0,-1 0-1 0 0,0 0 1 0 0,1 0-1 0 0,-1-1 1 0 0,0 1-1 0 0,0 0 1 0 0,1-1-1 0 0,-3 2 1 0 0,-11 6 495 0 0,0 0 0 0 0,-18 17 1 0 0,-5 2 15 0 0,-128 89 1162 0 0,164-115-1722 0 0,-1 1 0 0 0,1-1 1 0 0,-1 0-1 0 0,1 1 0 0 0,-1-1 1 0 0,1 1-1 0 0,0 0 0 0 0,0-1 1 0 0,0 1-1 0 0,0 0 0 0 0,0 0 1 0 0,0 0-1 0 0,0 0 0 0 0,1 0 1 0 0,-1 0-1 0 0,0 4 0 0 0,1-6-53 0 0,0 1-1 0 0,0-1 0 0 0,0 1 0 0 0,1-1 0 0 0,-1 0 1 0 0,0 1-1 0 0,0-1 0 0 0,0 1 0 0 0,1-1 0 0 0,-1 0 0 0 0,0 1 1 0 0,0-1-1 0 0,1 1 0 0 0,-1-1 0 0 0,0 0 0 0 0,1 1 1 0 0,-1-1-1 0 0,1 0 0 0 0,-1 0 0 0 0,0 1 0 0 0,1-1 0 0 0,-1 0 1 0 0,1 0-1 0 0,-1 0 0 0 0,0 1 0 0 0,1-1 0 0 0,-1 0 0 0 0,2 0 1 0 0,-2 0-8 0 0,1 0 0 0 0,-1 0 0 0 0,0 0 1 0 0,1 1-1 0 0,-1-1 0 0 0,1 0 0 0 0,-1 0 0 0 0,1 0 1 0 0,-1 1-1 0 0,1-1 0 0 0,-1 0 0 0 0,0 1 1 0 0,1-1-1 0 0,-1 0 0 0 0,0 1 0 0 0,1-1 1 0 0,-1 0-1 0 0,0 1 0 0 0,1-1 0 0 0,-1 0 0 0 0,0 1 1 0 0,0-1-1 0 0,1 1 0 0 0,-1-1 0 0 0,0 1 1 0 0,0-1-1 0 0,0 1 0 0 0,0 0 0 0 0,-4 21 219 0 0,4-21-212 0 0,1-1-1 0 0,0 1 1 0 0,-1-1 0 0 0,1 1-1 0 0,-1-1 1 0 0,1 0 0 0 0,-1 1-1 0 0,1-1 1 0 0,0 0 0 0 0,-1 1-1 0 0,1-1 1 0 0,0 0 0 0 0,0 0 0 0 0,-1 0-1 0 0,1 1 1 0 0,0-1 0 0 0,-1 0-1 0 0,1 0 1 0 0,0 0 0 0 0,0 0-1 0 0,17 0 109 0 0,-18 0-119 0 0,40 0 43 0 0,-3-1-9 0 0,41 5-1 0 0,-66-2-36 0 0,-1 0 1 0 0,1 0-1 0 0,0 1 1 0 0,-1 1-1 0 0,0 0 0 0 0,1 0 1 0 0,14 9-1 0 0,35 19 15 0 0,-37-21-29 0 0,42 28-1 0 0,-46-29-19 0 0,-20-9 33 0 0,1-1 0 0 0,0 0 0 0 0,0 1 0 0 0,0-1 0 0 0,0 0 0 0 0,0 1 0 0 0,0-1 0 0 0,0 0 0 0 0,0 0 0 0 0,0 0-1 0 0,0 0 1 0 0,0 0 0 0 0,0 0 0 0 0,0 0 0 0 0,-1 0 0 0 0,1 0 0 0 0,0 0 0 0 0,0 0 0 0 0,1-1 0 0 0,-1 0-20 0 0,-1 1 1 0 0,0 0 0 0 0,0-1 0 0 0,0 1-1 0 0,0 0 1 0 0,0-1 0 0 0,0 1 0 0 0,0-1-1 0 0,0 1 1 0 0,0 0 0 0 0,0-1 0 0 0,0 1-1 0 0,0-1 1 0 0,-1 1 0 0 0,1 0-1 0 0,0-1 1 0 0,0 1 0 0 0,0 0 0 0 0,0-1-1 0 0,-1 1 1 0 0,1 0 0 0 0,0-1 0 0 0,0 1-1 0 0,-1 0 1 0 0,1-1 0 0 0,0 1 0 0 0,0 0-1 0 0,-1 0 1 0 0,0-1 0 0 0,-9-7-1076 0 0,-38-4-7907 0 0,39 10 7374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16.6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2072 0 0,'22'1'11288'0'0,"9"2"-5946"0"0,79 12-4868 0 0,-81-11 792 0 0,-18-3-1180 0 0,32 4 52 0 0,0 2 1 0 0,0 2-1 0 0,52 18 1 0 0,-95-27-152 0 0,19 8-9 0 0,-18-8-106 0 0,0 1 0 0 0,0-1 0 0 0,0 0-1 0 0,-1 1 1 0 0,1-1 0 0 0,0 1 0 0 0,0-1-1 0 0,-1 1 1 0 0,1 0 0 0 0,0-1 0 0 0,-1 1-1 0 0,1 0 1 0 0,-1-1 0 0 0,1 1 0 0 0,-1 0-1 0 0,1 0 1 0 0,-1 0 0 0 0,1 0 0 0 0,-1-1-78 0 0,0 1 1 0 0,0-1-1 0 0,0 0 1 0 0,0 0-1 0 0,0 0 1 0 0,-1 1-1 0 0,1-1 1 0 0,-1 1-1850 0 0,0-1 1850 0 0,1 0-1 0 0,0 0 1 0 0,0 0 0 0 0,0 0-1 0 0,-1 0 1 0 0,1 0-1 0 0,0 0 1 0 0,0 0-1 0 0,0 0 1 0 0,-1 0-1 0 0,1 0 1 0 0,0 0-1 0 0,0 0 1 0 0,-1 0 0 0 0,-2 0-2792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7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74 296 8 0 0,'9'12'1439'0'0,"-1"0"-1"0"0,2-1 1 0 0,0 0-1 0 0,15 13 1 0 0,-20-20-753 0 0,1 1 0 0 0,0-1 1 0 0,0 0-1 0 0,0 0 1 0 0,0-1-1 0 0,1 0 0 0 0,-1 0 1 0 0,1 0-1 0 0,0-1 1 0 0,13 3-1 0 0,-20-5-589 0 0,1 0-1 0 0,-1 0 1 0 0,1 0 0 0 0,-1 1-1 0 0,0-1 1 0 0,1 0 0 0 0,-1 0-1 0 0,1 0 1 0 0,-1 0 0 0 0,0 0-1 0 0,1 0 1 0 0,-1 0 0 0 0,1 0-1 0 0,-1 0 1 0 0,0-1 0 0 0,1 1-1 0 0,-1 0 1 0 0,1 0-1 0 0,-1 0 1 0 0,0 0 0 0 0,1-1-1 0 0,-1 1 1 0 0,0 0 0 0 0,1 0-1 0 0,-1 0 1 0 0,0-1 0 0 0,1 1-1 0 0,-1-1 1 0 0,0 1-22 0 0,0-1 0 0 0,0 0 0 0 0,0 1 1 0 0,0-1-1 0 0,0 1 0 0 0,0-1 0 0 0,0 0 0 0 0,-1 1 0 0 0,1-1 1 0 0,0 1-1 0 0,0-1 0 0 0,-1 1 0 0 0,1-1 0 0 0,0 1 1 0 0,-1-1-1 0 0,0 0 0 0 0,-20-20 562 0 0,-35-20-307 0 0,-22-19-166 0 0,71 54-153 0 0,0-1-1 0 0,0 0 1 0 0,0-1-1 0 0,1 0 0 0 0,0 0 1 0 0,1 0-1 0 0,-7-13 1 0 0,10 16-16 0 0,0 0 0 0 0,0 0 0 0 0,0 0-1 0 0,1 0 1 0 0,0 0 0 0 0,0 0 0 0 0,0-1 0 0 0,1 1 0 0 0,-1 0-1 0 0,1 0 1 0 0,1 0 0 0 0,-1-1 0 0 0,1 1 0 0 0,0 0 0 0 0,0 0 0 0 0,0 0-1 0 0,1 0 1 0 0,0 0 0 0 0,-1 0 0 0 0,2 0 0 0 0,-1 1 0 0 0,1-1 0 0 0,0 1-1 0 0,0-1 1 0 0,0 1 0 0 0,0 0 0 0 0,1 0 0 0 0,-1 0 0 0 0,1 1-1 0 0,0 0 1 0 0,0-1 0 0 0,1 1 0 0 0,-1 1 0 0 0,1-1 0 0 0,6-3 0 0 0,6 0 34 0 0,0 0 1 0 0,0 1 0 0 0,1 0 0 0 0,-1 1-1 0 0,1 2 1 0 0,0 0 0 0 0,0 0 0 0 0,0 2-1 0 0,21 1 1 0 0,-28 1-193 0 0,1-1 0 0 0,-1 2 0 0 0,0-1 0 0 0,0 2 0 0 0,0-1 0 0 0,17 9 0 0 0,-21-8-416 0 0,1 1 0 0 0,-1 0 0 0 0,0 0 0 0 0,-1 0 1 0 0,1 0-1 0 0,-1 1 0 0 0,0 0 0 0 0,0 1 0 0 0,7 11 0 0 0,-3-2-1880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47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101 203 512 0 0,'-2'-5'367'0'0,"0"0"1"0"0,0 0-1 0 0,0-1 0 0 0,0 1 0 0 0,1-1 0 0 0,0 1 1 0 0,0-1-1 0 0,1 1 0 0 0,-1-1 0 0 0,1 0 0 0 0,0 1 1 0 0,2-9-1 0 0,0 3 460 0 0,1 0 0 0 0,0 0 0 0 0,1 0 0 0 0,0 1 0 0 0,7-13 0 0 0,-5 10 31 0 0,-4 9-504 0 0,-1 0 0 0 0,1 0 0 0 0,0 0-1 0 0,1 1 1 0 0,-1-1 0 0 0,6-6 0 0 0,-8 10-319 0 0,0 0-1 0 0,0 0 1 0 0,0 0 0 0 0,0 0-1 0 0,0 0 1 0 0,0 0-1 0 0,0 0 1 0 0,0 0 0 0 0,0 1-1 0 0,0-1 1 0 0,0 0 0 0 0,0 0-1 0 0,0 0 1 0 0,0 0 0 0 0,0 0-1 0 0,0 0 1 0 0,0 0 0 0 0,0 0-1 0 0,0 0 1 0 0,0 0 0 0 0,0 0-1 0 0,0 0 1 0 0,0 0 0 0 0,0 0-1 0 0,0 1 1 0 0,0-1 0 0 0,0 0-1 0 0,0 0 1 0 0,0 0 0 0 0,0 0-1 0 0,0 0 1 0 0,0 0 0 0 0,0 0-1 0 0,0 0 1 0 0,0 0-1 0 0,0 0 1 0 0,0 0 0 0 0,0 0-1 0 0,0 0 1 0 0,0 0 0 0 0,0 0-1 0 0,0 0 1 0 0,1 0 0 0 0,-1 1-1 0 0,0-1 1 0 0,0 0 0 0 0,0 0-1 0 0,0 0 1 0 0,0 0 0 0 0,0 0-1 0 0,0 0 1 0 0,0 0 0 0 0,0 0-1 0 0,0 0 1 0 0,0 0 0 0 0,0 0-1 0 0,0 0 1 0 0,1 0 0 0 0,-1 0-1 0 0,0 0 1 0 0,0 0-1 0 0,0 0 1 0 0,0 0 0 0 0,0 0-1 0 0,0 0 1 0 0,0 0 0 0 0,0 0-1 0 0,0-1 1 0 0,-1 13 954 0 0,-4 11-298 0 0,-112 555 1206 0 0,111-543-1925 0 0,1-14 50 0 0,1 0 0 0 0,1 0 1 0 0,2 0-1 0 0,0 1 0 0 0,2 26 0 0 0,-1-45-37 0 0,0-1-1 0 0,1 1 0 0 0,-1-1 1 0 0,1 1-1 0 0,0-1 1 0 0,0 1-1 0 0,0-1 0 0 0,0 0 1 0 0,0 1-1 0 0,0-1 1 0 0,1 0-1 0 0,-1 0 0 0 0,1 0 1 0 0,0 0-1 0 0,-1 0 1 0 0,1 0-1 0 0,0-1 1 0 0,0 1-1 0 0,0 0 0 0 0,0-1 1 0 0,0 1-1 0 0,5 1 1 0 0,-3-2-87 0 0,0 0 1 0 0,0 0-1 0 0,0 0 1 0 0,0 0-1 0 0,0-1 1 0 0,0 0-1 0 0,0 0 1 0 0,0 0-1 0 0,1 0 1 0 0,-1-1 0 0 0,0 1-1 0 0,0-1 1 0 0,0 0-1 0 0,4-2 1 0 0,10-4-2159 0 0,1-1-1 0 0,-1-1 1 0 0,30-20 0 0 0,-27 14-1322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47.3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71 1800 0 0,'-3'-1'967'0'0,"1"1"0"0"0,-1-1 0 0 0,0 0-1 0 0,0 1 1 0 0,1-1 0 0 0,-1 1 0 0 0,-3 0-1 0 0,5 0-797 0 0,0 0 0 0 0,1 0 0 0 0,-1 0 0 0 0,0 0-1 0 0,1 0 1 0 0,-1 0 0 0 0,0 0 0 0 0,1 1 0 0 0,-1-1-1 0 0,1 0 1 0 0,-1 0 0 0 0,0 0 0 0 0,1 1 0 0 0,-1-1 0 0 0,1 0-1 0 0,-1 1 1 0 0,1-1 0 0 0,-1 1 0 0 0,1-1 0 0 0,-1 0 0 0 0,1 1-1 0 0,0-1 1 0 0,-1 1 0 0 0,1-1 0 0 0,-1 1 0 0 0,1-1-1 0 0,0 1 1 0 0,0 0 0 0 0,-1-1 0 0 0,1 1 0 0 0,0-1 0 0 0,0 1-1 0 0,0 0 1 0 0,-1-1 0 0 0,1 1 0 0 0,0 1 0 0 0,0-2-117 0 0,1 0 0 0 0,-1 0 0 0 0,0 1 0 0 0,0-1 1 0 0,1 0-1 0 0,-1 0 0 0 0,0 0 0 0 0,0 1 0 0 0,1-1 0 0 0,-1 0 0 0 0,0 0 1 0 0,0 0-1 0 0,1 0 0 0 0,-1 0 0 0 0,0 1 0 0 0,1-1 0 0 0,-1 0 1 0 0,0 0-1 0 0,1 0 0 0 0,-1 0 0 0 0,0 0 0 0 0,0 0 0 0 0,1 0 1 0 0,-1 0-1 0 0,0 0 0 0 0,1 0 0 0 0,-1 0 0 0 0,0-1 0 0 0,1 1 1 0 0,-1 0-1 0 0,0 0 0 0 0,1 0 0 0 0,-1 0 0 0 0,16-5 339 0 0,-13 4-271 0 0,23-7 95 0 0,35-18-1 0 0,-38 15-1525 0 0,0 2 0 0 0,29-9-1 0 0,-28 12-5334 0 0,-18 6 5037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49.6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10 106 512 0 0,'8'-17'87'0'0,"-6"15"-136"0"0,-1 0-1 0 0,1 0 1 0 0,-1-1-1 0 0,0 1 1 0 0,0-1 0 0 0,0 1-1 0 0,-1 0 1 0 0,1-1 0 0 0,0-5-1 0 0,-1 8 48 0 0,0 0-1 0 0,-1 1 0 0 0,1-1 0 0 0,0 0 0 0 0,-1 0 0 0 0,1 0 0 0 0,0 0 1 0 0,-1 0-1 0 0,1 0 0 0 0,0 0 0 0 0,-1-1 0 0 0,1 1 0 0 0,0 0 1 0 0,-1 0-1 0 0,1 0 0 0 0,0 0 0 0 0,-1 0 0 0 0,1 0 0 0 0,0-1 1 0 0,-1 1-1 0 0,1 0 0 0 0,0 0 0 0 0,0 0 0 0 0,-1-1 0 0 0,1 1 1 0 0,0-1-1 0 0,-3 0-18 0 0,3 0 159 0 0,-1-1-1 0 0,1 1 1 0 0,-1-1-1 0 0,1 0 1 0 0,0 1 0 0 0,0-1-1 0 0,0 0 1 0 0,0 1-1 0 0,0-1 1 0 0,0 0 0 0 0,1 1-1 0 0,-1-1 1 0 0,0 0-1 0 0,1 1 1 0 0,-1-1 0 0 0,2-2-1 0 0,1-9 1033 0 0,-3 10 178 0 0,-2-6 9204 0 0,1 9-10250 0 0,-2 33 2380 0 0,-13 265-732 0 0,16-294-1949 0 0,0-1 0 0 0,0 0 0 0 0,0 1 0 0 0,0-1 0 0 0,1 1 0 0 0,-1-1 0 0 0,2 4 0 0 0,-2-7-19 0 0,0 0 1 0 0,0 0-1 0 0,0 1 0 0 0,0-1 0 0 0,0 0 1 0 0,0 1-1 0 0,1-1 0 0 0,-1 0 0 0 0,0 0 0 0 0,0 1 1 0 0,0-1-1 0 0,0 0 0 0 0,1 0 0 0 0,-1 1 0 0 0,0-1 1 0 0,0 0-1 0 0,1 0 0 0 0,-1 0 0 0 0,0 0 1 0 0,0 1-1 0 0,1-1 0 0 0,-1 0 0 0 0,0 0 0 0 0,1 0 1 0 0,-1 0-1 0 0,0 0 0 0 0,0 0 0 0 0,1 0 1 0 0,-1 0-1 0 0,1 0 0 0 0,0 0-89 0 0,-1 0 0 0 0,1-1-1 0 0,0 1 1 0 0,0-1 0 0 0,0 1 0 0 0,0-1 0 0 0,0 0-1 0 0,-1 1 1 0 0,1-1 0 0 0,0 0 0 0 0,-1 0 0 0 0,1 1-1 0 0,0-1 1 0 0,0-2 0 0 0,2-1-1441 0 0,0 0 1 0 0,0 0-1 0 0,-1-1 0 0 0,1 1 1 0 0,2-10-1 0 0,-3 5-2037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50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445 0 8 0 0,'-4'1'481'0'0,"1"-1"-1"0"0,-1 1 1 0 0,1 0 0 0 0,-1 0-1 0 0,1 0 1 0 0,0 0 0 0 0,-1 1-1 0 0,1-1 1 0 0,0 1 0 0 0,0 0-1 0 0,-3 2 1 0 0,-32 27 3250 0 0,34-27-3551 0 0,-27 25 1559 0 0,-41 52 0 0 0,-21 41 256 0 0,16-21-167 0 0,67-88-1657 0 0,-4 3 0 0 0,1 1-1 0 0,1 1 0 0 0,0 0 0 0 0,-11 24 1 0 0,23-42-178 0 0,0 1 0 0 0,-1-1 1 0 0,1 1-1 0 0,0 0 1 0 0,-1-1-1 0 0,1 1 1 0 0,0-1-1 0 0,0 1 1 0 0,0 0-1 0 0,-1-1 1 0 0,1 1-1 0 0,0 0 1 0 0,0-1-1 0 0,0 1 1 0 0,0 0-1 0 0,0-1 1 0 0,0 1-1 0 0,0 0 1 0 0,1-1-1 0 0,-1 1 0 0 0,0 0 1 0 0,0-1-1 0 0,0 1 1 0 0,1-1-1 0 0,-1 1 1 0 0,0 0-1 0 0,0-1 1 0 0,1 1-1 0 0,-1-1 1 0 0,1 1-1 0 0,-1-1 1 0 0,1 1-1 0 0,-1-1 1 0 0,0 1-1 0 0,1-1 1 0 0,0 1-1 0 0,0 0 1 0 0,1-1-163 0 0,-1 0 1 0 0,0 0 0 0 0,1 1 0 0 0,-1-1 0 0 0,1 0 0 0 0,-1 0 0 0 0,1 0 0 0 0,-1 0 0 0 0,0-1-1 0 0,1 1 1 0 0,-1 0 0 0 0,1-1 0 0 0,-1 1 0 0 0,0-1 0 0 0,1 1 0 0 0,-1-1 0 0 0,2 0-1 0 0,7-5-1484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50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0 8 0 0,'-23'10'3275'0'0,"-28"9"0"0"0,27-11 171 0 0,-27 13 1 0 0,36-16-2086 0 0,9-7-378 0 0,10-4-503 0 0,1 2-402 0 0,1 0-1 0 0,0 1 0 0 0,0-1 0 0 0,1 1 0 0 0,-1 1 1 0 0,1-1-1 0 0,-1 1 0 0 0,14-3 0 0 0,3 0-11 0 0,-7 1 53 0 0,31-3 0 0 0,-43 7-93 0 0,-1 0 1 0 0,1 0-1 0 0,0 0 0 0 0,0 0 1 0 0,-1 0-1 0 0,1 1 0 0 0,-1 0 1 0 0,1 0-1 0 0,0 0 0 0 0,-1 0 1 0 0,0 0-1 0 0,1 1 0 0 0,-1 0 1 0 0,4 1-1 0 0,-6-2-6 0 0,0 0-1 0 0,0 0 1 0 0,0 0-1 0 0,0 1 1 0 0,0-1-1 0 0,0 0 1 0 0,0 0-1 0 0,-1 0 1 0 0,1 1 0 0 0,0-1-1 0 0,-1 0 1 0 0,1 1-1 0 0,-1-1 1 0 0,1 1-1 0 0,-1-1 1 0 0,0 0-1 0 0,1 1 1 0 0,-1-1-1 0 0,0 1 1 0 0,0-1-1 0 0,0 1 1 0 0,0-1 0 0 0,0 1-1 0 0,-1-1 1 0 0,1 1-1 0 0,0-1 1 0 0,-1 0-1 0 0,1 1 1 0 0,-1-1-1 0 0,1 1 1 0 0,-3 1-1 0 0,-1 6 177 0 0,-1-1-1 0 0,0 0 0 0 0,-12 14 1 0 0,8-12 45 0 0,-5 7 47 0 0,-14 17 260 0 0,27-32-508 0 0,-1 0-1 0 0,1 0 1 0 0,0 1-1 0 0,0-1 1 0 0,0 0 0 0 0,0 0-1 0 0,0 1 1 0 0,1-1-1 0 0,-1 1 1 0 0,1-1 0 0 0,-1 0-1 0 0,1 1 1 0 0,0-1-1 0 0,0 4 1 0 0,1-5-34 0 0,-1 0 0 0 0,1 0 0 0 0,-1 0-1 0 0,1 0 1 0 0,0 0 0 0 0,0 0 0 0 0,-1 0 0 0 0,1 0 0 0 0,0 0 0 0 0,0 0-1 0 0,0 0 1 0 0,0-1 0 0 0,0 1 0 0 0,0 0 0 0 0,0-1 0 0 0,0 1 0 0 0,1-1-1 0 0,-1 1 1 0 0,0-1 0 0 0,0 1 0 0 0,0-1 0 0 0,1 0 0 0 0,-1 1-1 0 0,0-1 1 0 0,0 0 0 0 0,3 0 0 0 0,34 1-24 0 0,-23-3-231 0 0,0-1 0 0 0,0 0-1 0 0,0-1 1 0 0,-1-1 0 0 0,1 0 0 0 0,-1-1 0 0 0,15-9-1 0 0,-19 9-1191 0 0,0 0 0 0 0,-1 0-1 0 0,1-1 1 0 0,7-8-1 0 0,-6 4-1474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54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46 512 0 0,'-4'-1'5957'0'0,"-14"-1"-1612"0"0,16 2-3923 0 0,0 1 1 0 0,0-1-1 0 0,0 0 0 0 0,0 1 0 0 0,1-1 0 0 0,-1 1 1 0 0,0 0-1 0 0,0-1 0 0 0,0 1 0 0 0,0 0 0 0 0,1 0 1 0 0,-1 0-1 0 0,-2 3 0 0 0,4-4-147 0 0,4-1-121 0 0,0 0 0 0 0,0 0 1 0 0,-1-1-1 0 0,1 0 0 0 0,0 0 1 0 0,4-2-1 0 0,4-2-33 0 0,11-8-84 0 0,-19 11-14 0 0,0 1 1 0 0,0-1-1 0 0,1 1 0 0 0,-1-1 0 0 0,1 1 1 0 0,-1 1-1 0 0,1-1 0 0 0,0 1 0 0 0,7-2 1 0 0,-11 3-18 0 0,-1 0-1 0 0,0 1 1 0 0,1-1 0 0 0,-1 0 0 0 0,0 0 0 0 0,0 1 0 0 0,1-1 0 0 0,-1 0 0 0 0,0 0 0 0 0,0 1-1 0 0,1-1 1 0 0,-1 0 0 0 0,0 1 0 0 0,0-1 0 0 0,0 0 0 0 0,0 1 0 0 0,1-1 0 0 0,-1 0 0 0 0,0 1-1 0 0,0-1 1 0 0,0 0 0 0 0,0 1 0 0 0,0-1 0 0 0,0 0 0 0 0,0 1 0 0 0,0-1 0 0 0,0 1 0 0 0,0-1 0 0 0,0 0-1 0 0,0 1 1 0 0,0-1 0 0 0,0 0 0 0 0,-1 1 0 0 0,1-1 0 0 0,0 0 0 0 0,0 1 0 0 0,0-1 0 0 0,-1 1-1 0 0,-4 14 147 0 0,1-7-47 0 0,1-1 1 0 0,0 1-1 0 0,1 0 0 0 0,-3 13 1 0 0,4-17-98 0 0,1 0 1 0 0,-1 0 0 0 0,1 0 0 0 0,0 0 0 0 0,0 0-1 0 0,1 0 1 0 0,-1 0 0 0 0,1 0 0 0 0,0 0 0 0 0,-1 0-1 0 0,4 6 1 0 0,-4-9-24 0 0,1 0 0 0 0,-1 0 0 0 0,1-1 0 0 0,-1 1 0 0 0,1 0 0 0 0,-1 0 0 0 0,1 0 0 0 0,-1 0 1 0 0,1-1-1 0 0,0 1 0 0 0,0 0 0 0 0,-1-1 0 0 0,1 1 0 0 0,0-1 0 0 0,0 1 0 0 0,0-1 0 0 0,-1 1 0 0 0,1-1 0 0 0,0 1 0 0 0,0-1 0 0 0,0 0 0 0 0,0 1 0 0 0,0-1 0 0 0,0 0 0 0 0,0 0 0 0 0,0 0 0 0 0,0 0 0 0 0,0 0 0 0 0,0 0 0 0 0,0 0 0 0 0,0 0 0 0 0,0 0 0 0 0,0 0 0 0 0,0-1 0 0 0,1 1 1 0 0,3-3-842 0 0,-1 1 0 0 0,1 0 0 0 0,-1-1 0 0 0,0 0 0 0 0,7-5 0 0 0,-9 6 15 0 0,6-4-958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3:54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7 344 0 0,'-3'-1'676'0'0,"1"-1"1"0"0,-1 1-1 0 0,0 1 0 0 0,0-1 1 0 0,0 0-1 0 0,0 1 0 0 0,0 0 1 0 0,0-1-1 0 0,0 1 1 0 0,0 0-1 0 0,-3 1 0 0 0,5-1-500 0 0,0 0 0 0 0,0 0 0 0 0,0 0 0 0 0,0 1 0 0 0,0-1 0 0 0,0 0 0 0 0,0 1 0 0 0,0-1 0 0 0,0 1 0 0 0,0-1 0 0 0,0 1 0 0 0,0-1 0 0 0,1 1 0 0 0,-1-1 0 0 0,0 1 0 0 0,0 0 0 0 0,1 0 0 0 0,-1-1 0 0 0,0 1 0 0 0,1 0 0 0 0,-1 0-1 0 0,0 0 1 0 0,1 0 0 0 0,-1 0 0 0 0,1 0 0 0 0,0 0 0 0 0,-1 0 0 0 0,1 0 0 0 0,0 0 0 0 0,-1 0 0 0 0,1 0 0 0 0,0 0 0 0 0,0 2 0 0 0,0-3-157 0 0,0 1-1 0 0,0-1 1 0 0,1 1-1 0 0,-1-1 1 0 0,0 1-1 0 0,0-1 1 0 0,0 1-1 0 0,1-1 1 0 0,-1 0-1 0 0,0 1 1 0 0,0-1-1 0 0,1 1 1 0 0,-1-1-1 0 0,0 1 1 0 0,1-1-1 0 0,-1 0 1 0 0,1 1-1 0 0,-1-1 1 0 0,0 0-1 0 0,1 0 1 0 0,-1 1-1 0 0,1-1 1 0 0,-1 0-1 0 0,1 0 1 0 0,-1 1-1 0 0,1-1 1 0 0,-1 0-1 0 0,2 0 1 0 0,16 3-1959 0 0,-14-3 66 0 0,3 0-738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4:08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1 512 0 0,'-15'0'4524'0'0,"4"0"6247"0"0,-5 23-8425 0 0,15-16-2196 0 0,1 0 0 0 0,0 0-1 0 0,0 0 1 0 0,0 0 0 0 0,1 0-1 0 0,0 0 1 0 0,0 0 0 0 0,0-1-1 0 0,3 8 1 0 0,4 23-88 0 0,-7-30-116 0 0,0 0 0 0 0,0 0 1 0 0,1 0-1 0 0,5 13 0 0 0,-7-20-13 0 0,0 0 0 0 0,0 0 1 0 0,0 0-1 0 0,0 0 0 0 0,0 0 1 0 0,0 0-1 0 0,0 0 0 0 0,0 0 1 0 0,0 0-1 0 0,0 0 0 0 0,0 0 1 0 0,1 0-1 0 0,-1 0 0 0 0,0 0 1 0 0,0 0-1 0 0,0 0 0 0 0,0 0 1 0 0,0 0-1 0 0,0 0 0 0 0,0 0 1 0 0,0 0-1 0 0,0 0 0 0 0,0 0 1 0 0,0 0-1 0 0,0 0 0 0 0,1 0 0 0 0,-1 0 1 0 0,0 0-1 0 0,0 0 0 0 0,0 0 1 0 0,0 0-1 0 0,0 0 0 0 0,0 0 1 0 0,0 0-1 0 0,0 0 0 0 0,0 0 1 0 0,0 0-1 0 0,0-1 0 0 0,0 1 1 0 0,0 0-1 0 0,0 0 0 0 0,0 0 1 0 0,0 0-1 0 0,0 0 0 0 0,0 0 1 0 0,0 0-1 0 0,0 0 0 0 0,0 0 1 0 0,0 0-1 0 0,0 0 0 0 0,0 0 0 0 0,0-1 1 0 0,0 1-1 0 0,0 0 0 0 0,0 0 1 0 0,0 0-1 0 0,0 0 0 0 0,0 0 1 0 0,0 0-1 0 0,0 0 0 0 0,0 0 1 0 0,0 0-1 0 0,3-10-4480 0 0,-1 1-724 0 0,0 5 2600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4:08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35 8 0 0,'-1'0'390'0'0,"1"0"-1"0"0,-1 0 1 0 0,0 0-1 0 0,1 1 1 0 0,-1-1-1 0 0,0 0 1 0 0,1 1-1 0 0,-1-1 1 0 0,1 1 0 0 0,-1-1-1 0 0,1 1 1 0 0,-1-1-1 0 0,1 1 1 0 0,-1-1-1 0 0,1 1 1 0 0,-1-1-1 0 0,0 2 1 0 0,10 0 4005 0 0,20-5-1779 0 0,-10-1-1891 0 0,28-11 0 0 0,-34 10-1053 0 0,-1 1 1 0 0,1 0-1 0 0,-1 1 0 0 0,1 0 1 0 0,22-1-1 0 0,-27 6-2917 0 0,-9 1 417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4:09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6 1104 0 0,'0'0'283'0'0,"0"-1"-1"0"0,-1 1 1 0 0,1-1-1 0 0,-1 1 1 0 0,1 0 0 0 0,0-1-1 0 0,-1 1 1 0 0,1 0-1 0 0,-1-1 1 0 0,1 1-1 0 0,-1 0 1 0 0,1 0 0 0 0,-1-1-1 0 0,1 1 1 0 0,-1 0-1 0 0,1 0 1 0 0,-1 0-1 0 0,1 0 1 0 0,-1 0-1 0 0,1 0 1 0 0,-1 0 0 0 0,1 0-1 0 0,-1 0 1 0 0,1 0-1 0 0,-1 0 1 0 0,1 0-1 0 0,-2 0 1 0 0,2 1 19 0 0,-1-1 0 0 0,0 1 0 0 0,1-1 0 0 0,-1 1 0 0 0,0-1 0 0 0,1 1 0 0 0,-1 0 0 0 0,1 0 0 0 0,-1-1 0 0 0,1 1 0 0 0,-1 0 0 0 0,1 0 0 0 0,0-1 0 0 0,-1 3 0 0 0,-1 1 382 0 0,1 0 1 0 0,0 1-1 0 0,0-1 0 0 0,1 1 0 0 0,-1 5 1 0 0,5 103 1864 0 0,-2-93-2616 0 0,1-1 0 0 0,0 0-1 0 0,12 33 1 0 0,-15-50-112 0 0,1 0-1 0 0,0-1 0 0 0,0 1 1 0 0,0-1-1 0 0,0 1 0 0 0,1-1 1 0 0,-1 1-1 0 0,0-1 0 0 0,0 0 1 0 0,1 1-1 0 0,2 1 0 0 0,4 0-3379 0 0,-1-3-3626 0 0,-4-1 4954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327 548 512 0 0,'-12'-4'1362'0'0,"1"0"-1"0"0,-1 1 1 0 0,0 0-1 0 0,1 0 1 0 0,-1 1-1 0 0,-24 0 1 0 0,28 2-1039 0 0,1 1-1 0 0,-1 0 1 0 0,0 0 0 0 0,1 1 0 0 0,-1 0-1 0 0,1 0 1 0 0,0 1 0 0 0,0 0 0 0 0,0 0 0 0 0,0 1-1 0 0,0 0 1 0 0,-6 5 0 0 0,-1 1 135 0 0,1 1-1 0 0,0 0 1 0 0,-19 24 0 0 0,26-28-260 0 0,0 0 1 0 0,1 1-1 0 0,0-1 1 0 0,0 2-1 0 0,1-1 1 0 0,0 0-1 0 0,1 1 0 0 0,-4 12 1 0 0,6-18-147 0 0,0 0 0 0 0,1 0 0 0 0,0 0 0 0 0,0 0 0 0 0,-1 0 0 0 0,2 0 0 0 0,-1 0 0 0 0,0 0-1 0 0,0-1 1 0 0,1 1 0 0 0,0 0 0 0 0,0 0 0 0 0,0 0 0 0 0,0-1 0 0 0,0 1 0 0 0,3 5 0 0 0,-1-5-12 0 0,-1 1-1 0 0,1-1 0 0 0,1 0 1 0 0,-1 1-1 0 0,0-2 1 0 0,1 1-1 0 0,-1 0 0 0 0,1-1 1 0 0,0 1-1 0 0,4 1 1 0 0,4 1-15 0 0,-1-1 0 0 0,0 0 0 0 0,1-1 0 0 0,0 0 0 0 0,0-1 0 0 0,0 0 0 0 0,14 0 0 0 0,-10-2-15 0 0,-1-1 0 0 0,0-1 0 0 0,1 0 0 0 0,-1-1 0 0 0,0 0-1 0 0,15-7 1 0 0,-3 0-54 0 0,-1-1 1 0 0,32-19-1 0 0,-54 28 23 0 0,0 0-1 0 0,0 0 1 0 0,-1-1 0 0 0,1 0-1 0 0,-1 0 1 0 0,1 0 0 0 0,-1 0 0 0 0,0 0-1 0 0,0-1 1 0 0,0 0 0 0 0,-1 1 0 0 0,1-1-1 0 0,-1 0 1 0 0,0 0 0 0 0,2-6 0 0 0,-2 5-20 0 0,-1 0 1 0 0,-1 0-1 0 0,1 1 0 0 0,-1-1 1 0 0,0 0-1 0 0,0 0 1 0 0,0 1-1 0 0,-1-1 1 0 0,1 0-1 0 0,-1 0 1 0 0,0 1-1 0 0,-1-1 1 0 0,1 1-1 0 0,-3-7 1 0 0,-1 0-94 0 0,-1 0 0 0 0,0 0 0 0 0,0 1 1 0 0,-1-1-1 0 0,0 1 0 0 0,-1 1 1 0 0,0-1-1 0 0,-1 2 0 0 0,0-1 0 0 0,-11-8 1 0 0,14 13 113 0 0,0-1 1 0 0,-1 1-1 0 0,1 1 1 0 0,-1-1-1 0 0,0 1 1 0 0,0 0-1 0 0,0 0 1 0 0,-1 1-1 0 0,1 0 1 0 0,0 1-1 0 0,-1-1 1 0 0,0 1-1 0 0,1 1 1 0 0,-1 0-1 0 0,1 0 1 0 0,-1 0-1 0 0,-10 2 1 0 0,7 1 51 0 0,1-1-1 0 0,0 2 1 0 0,0 0-1 0 0,1 0 1 0 0,-1 0 0 0 0,1 1-1 0 0,0 1 1 0 0,0-1 0 0 0,0 2-1 0 0,1-1 1 0 0,0 1 0 0 0,0 0-1 0 0,-9 12 1 0 0,9-9 21 0 0,0 1-1 0 0,1 0 1 0 0,0 0 0 0 0,1 0 0 0 0,0 1-1 0 0,0 0 1 0 0,1 1 0 0 0,1-1-1 0 0,0 1 1 0 0,-2 16 0 0 0,5-23-30 0 0,0-1 0 0 0,1 0 0 0 0,0 1 0 0 0,0-1-1 0 0,0 0 1 0 0,1 1 0 0 0,0-1 0 0 0,0 0 0 0 0,0 0 0 0 0,0 1 0 0 0,1-1 0 0 0,0 0 0 0 0,0 0 0 0 0,0-1 0 0 0,1 1 0 0 0,-1 0 0 0 0,1-1 0 0 0,0 1 0 0 0,6 5 0 0 0,-3-4 6 0 0,0-1 0 0 0,0 0 1 0 0,0 0-1 0 0,1-1 0 0 0,0 1 1 0 0,0-1-1 0 0,0-1 0 0 0,0 1 1 0 0,1-1-1 0 0,-1-1 0 0 0,1 1 1 0 0,11 1-1 0 0,-10-3-14 0 0,-1 0-1 0 0,1 0 1 0 0,0-1-1 0 0,-1-1 1 0 0,1 1 0 0 0,0-2-1 0 0,-1 1 1 0 0,1-1 0 0 0,-1 0-1 0 0,13-5 1 0 0,8-6 22 0 0,44-25-1 0 0,-17 8-78 0 0,-47 26 44 0 0,0-1 1 0 0,-1 0-1 0 0,0 0 1 0 0,0-1-1 0 0,0 0 1 0 0,10-10-1 0 0,-14 12-15 0 0,-1 1-1 0 0,-1-1 0 0 0,1 0 0 0 0,0 0 0 0 0,-1 0 0 0 0,0 0 0 0 0,0 0 1 0 0,0-1-1 0 0,0 1 0 0 0,-1 0 0 0 0,1-1 0 0 0,-1 0 0 0 0,0 1 1 0 0,-1-1-1 0 0,1-7 0 0 0,-1 8 0 0 0,0-1-1 0 0,-1 1 1 0 0,1 0 0 0 0,-1 0 0 0 0,0-1-1 0 0,-1-4 1 0 0,1 9 14 0 0,1-1 0 0 0,0 0 0 0 0,0 0 1 0 0,-1 1-1 0 0,1-1 0 0 0,0 1 0 0 0,-1-1 0 0 0,1 0 0 0 0,-1 1 0 0 0,1-1 0 0 0,-1 1 0 0 0,1-1 0 0 0,-1 1 0 0 0,1-1 0 0 0,-1 1 1 0 0,0-1-1 0 0,1 1 0 0 0,-1-1 0 0 0,1 1 0 0 0,-1 0 0 0 0,0 0 0 0 0,1-1 0 0 0,-1 1 0 0 0,0 0 0 0 0,0 0 0 0 0,1 0 0 0 0,-1-1 0 0 0,0 1 1 0 0,0 0-1 0 0,1 0 0 0 0,-1 0 0 0 0,0 0 0 0 0,1 1 0 0 0,-1-1 0 0 0,0 0 0 0 0,0 0 0 0 0,1 0 0 0 0,-1 1 0 0 0,0-1 0 0 0,1 0 1 0 0,-1 0-1 0 0,0 1 0 0 0,1-1 0 0 0,-2 1 0 0 0,-1 1 8 0 0,0 0 1 0 0,0 0 0 0 0,-1 0-1 0 0,1 1 1 0 0,1-1-1 0 0,-1 1 1 0 0,0 0-1 0 0,1-1 1 0 0,-1 1-1 0 0,1 0 1 0 0,0 1-1 0 0,0-1 1 0 0,0 0-1 0 0,0 1 1 0 0,1-1 0 0 0,-1 1-1 0 0,1-1 1 0 0,0 1-1 0 0,0 0 1 0 0,0-1-1 0 0,0 1 1 0 0,1 0-1 0 0,0 0 1 0 0,0 0-1 0 0,0-1 1 0 0,0 1 0 0 0,1 7-1 0 0,1-5 9 0 0,-1 0 0 0 0,1-1-1 0 0,0 1 1 0 0,0-1 0 0 0,0 1 0 0 0,1-1 0 0 0,0 0-1 0 0,0 0 1 0 0,0 0 0 0 0,1 0 0 0 0,0-1 0 0 0,0 1-1 0 0,0-1 1 0 0,0 0 0 0 0,1 0 0 0 0,-1 0 0 0 0,8 4-1 0 0,-4-4 9 0 0,0 0-1 0 0,-1-1 1 0 0,1 0 0 0 0,0 0-1 0 0,0-1 1 0 0,1 0-1 0 0,-1 0 1 0 0,0-1-1 0 0,14 1 1 0 0,-9-2-7 0 0,0-1 1 0 0,0 0-1 0 0,0-1 1 0 0,0-1 0 0 0,19-5-1 0 0,5-6 11 0 0,0-2-1 0 0,-2-1 1 0 0,35-22-1 0 0,-70 39-28 0 0,28-17-3 0 0,0-1-1 0 0,-1-1 1 0 0,-2-1-1 0 0,31-30 1 0 0,-42 36-17 0 0,-2-1 0 0 0,1 0 0 0 0,-2-1 0 0 0,0 0 0 0 0,-1-1 1 0 0,0 0-1 0 0,-2 0 0 0 0,11-29 0 0 0,-10 17-145 0 0,0-2 1 0 0,-2 1-1 0 0,-2-1 0 0 0,0 0 1 0 0,-2 0-1 0 0,-2 0 0 0 0,-2-36 0 0 0,0 62 167 0 0,1-1 0 0 0,-1 0 0 0 0,0 0-1 0 0,0 1 1 0 0,-1-1 0 0 0,0 1 0 0 0,0-1-1 0 0,0 1 1 0 0,-1 0 0 0 0,0 0 0 0 0,0 0-1 0 0,0 0 1 0 0,0 0 0 0 0,-1 1-1 0 0,0-1 1 0 0,0 1 0 0 0,0 0 0 0 0,0 0-1 0 0,-1 1 1 0 0,1-1 0 0 0,-1 1 0 0 0,0 0-1 0 0,0 0 1 0 0,0 1 0 0 0,0-1 0 0 0,-1 1-1 0 0,1 0 1 0 0,-1 1 0 0 0,-8-2-1 0 0,3 1 68 0 0,0 0 0 0 0,0 1 0 0 0,0 0-1 0 0,-1 1 1 0 0,1 0 0 0 0,0 1 0 0 0,0 0-1 0 0,0 0 1 0 0,-1 2 0 0 0,2-1 0 0 0,-1 1 0 0 0,0 1-1 0 0,0 0 1 0 0,1 1 0 0 0,0 0 0 0 0,-17 11-1 0 0,12-5 105 0 0,0 0-1 0 0,0 2 1 0 0,1-1-1 0 0,1 2 1 0 0,1 0-1 0 0,-1 0 1 0 0,2 1-1 0 0,0 1 1 0 0,-11 22-1 0 0,10-14 42 0 0,1 0-1 0 0,0 1 0 0 0,2 1 0 0 0,1-1 1 0 0,1 2-1 0 0,2-1 0 0 0,0 1 0 0 0,2-1 0 0 0,-1 38 1 0 0,5-42-112 0 0,0 0 0 0 0,1 0 0 0 0,2 0 0 0 0,0-1 0 0 0,1 1 1 0 0,1-1-1 0 0,1 0 0 0 0,1 0 0 0 0,1-1 0 0 0,0 0 0 0 0,23 34 0 0 0,-16-31-123 0 0,1-1-1 0 0,1-1 0 0 0,1-1 0 0 0,0 0 1 0 0,39 29-1 0 0,-45-40-266 0 0,1 0 0 0 0,0 0 1 0 0,1-2-1 0 0,0 0 0 0 0,0 0 1 0 0,1-1-1 0 0,-1-1 0 0 0,1-1 1 0 0,0 0-1 0 0,32 3 0 0 0,-28-6-1738 0 0,1-1 0 0 0,29-3-1 0 0,-22-2 186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4:10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57 210 512 0 0,'0'-1'445'0'0,"-1"0"0"0"0,0 1 0 0 0,0-1 0 0 0,0 1 0 0 0,0-1 0 0 0,0 1 0 0 0,0-1 0 0 0,0 1 0 0 0,0-1 0 0 0,0 1 1 0 0,0 0-1 0 0,-2-1 0 0 0,2 1 28 0 0,-1 0 1 0 0,1 0-1 0 0,0 0 1 0 0,0-1-1 0 0,0 1 1 0 0,0-1-1 0 0,0 1 1 0 0,0-1-1 0 0,0 1 1 0 0,0-1-1 0 0,0 1 1 0 0,-2-2-1 0 0,0-2-239 0 0,1 0 0 0 0,-1 1 0 0 0,0-1 0 0 0,1 0 0 0 0,0 0 0 0 0,0 0-1 0 0,0-1 1 0 0,0 1 0 0 0,1 0 0 0 0,0-1 0 0 0,0 1 0 0 0,0-1 0 0 0,0 1 0 0 0,1-1-1 0 0,-1 0 1 0 0,1 1 0 0 0,0-1 0 0 0,2-8 0 0 0,-1 9-57 0 0,-1 0 1 0 0,1 0 0 0 0,0 0-1 0 0,0 1 1 0 0,0-1-1 0 0,1 0 1 0 0,0 1-1 0 0,-1-1 1 0 0,1 1-1 0 0,0 0 1 0 0,1-1-1 0 0,-1 1 1 0 0,1 0 0 0 0,-1 0-1 0 0,1 0 1 0 0,0 1-1 0 0,0-1 1 0 0,0 1-1 0 0,0 0 1 0 0,0-1-1 0 0,1 1 1 0 0,6-2-1 0 0,15-5-170 0 0,1 2 0 0 0,0 2 0 0 0,0 0 0 0 0,0 1 0 0 0,1 2 0 0 0,49 1-1 0 0,-73 1-4 0 0,-1 0-1 0 0,0 0 0 0 0,1 1 0 0 0,-1-1 1 0 0,0 0-1 0 0,0 1 0 0 0,1 0 0 0 0,-1-1 0 0 0,0 1 1 0 0,0 0-1 0 0,0 0 0 0 0,0 0 0 0 0,0 0 0 0 0,0 1 1 0 0,0-1-1 0 0,0 1 0 0 0,0-1 0 0 0,-1 1 0 0 0,1-1 1 0 0,0 1-1 0 0,-1 0 0 0 0,0 0 0 0 0,1 0 1 0 0,-1 0-1 0 0,0 0 0 0 0,0 0 0 0 0,0 0 0 0 0,0 0 1 0 0,0 0-1 0 0,-1 0 0 0 0,1 1 0 0 0,-1-1 0 0 0,1 0 1 0 0,-1 1-1 0 0,0-1 0 0 0,0 0 0 0 0,0 3 1 0 0,-1 7 2 0 0,0-1 1 0 0,0 0 0 0 0,-1 0 0 0 0,-1 0 0 0 0,0 0 0 0 0,-6 13 0 0 0,-21 46 24 0 0,-7 16 44 0 0,33-74-66 0 0,0-1 0 0 0,2 1 0 0 0,-1 0 0 0 0,1 0 0 0 0,0 19 0 0 0,2-28-15 0 0,0 0 1 0 0,0 0 0 0 0,0 0 0 0 0,1 0 0 0 0,-1 0 0 0 0,1-1 0 0 0,0 1 0 0 0,0 0 0 0 0,0-1-1 0 0,0 1 1 0 0,0 0 0 0 0,1-1 0 0 0,-1 1 0 0 0,1-1 0 0 0,0 0 0 0 0,0 1 0 0 0,2 1 0 0 0,-1-1 3 0 0,1 0 1 0 0,-1-1 0 0 0,1 1 0 0 0,0-1-1 0 0,0 0 1 0 0,0 0 0 0 0,0 0 0 0 0,0-1-1 0 0,0 0 1 0 0,7 2 0 0 0,-2-1-194 0 0,1-1-1 0 0,0 0 1 0 0,-1-1 0 0 0,1 0-1 0 0,0 0 1 0 0,0-1 0 0 0,-1 0 0 0 0,1-1-1 0 0,15-5 1 0 0,-14 3-1246 0 0,0 0 0 0 0,19-11-1 0 0,-24 11-175 0 0,0 0-1 0 0,-1-1 0 0 0,8-6 0 0 0,-3 1-1750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4:11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508 22 8 0 0,'-1'-9'313'0'0,"-1"-1"4898"0"0,-3 7-311 0 0,-4 9-3207 0 0,-17 17 504 0 0,16-13-1585 0 0,-17 16 0 0 0,-17 23 518 0 0,-74 62-1 0 0,-58 32 357 0 0,162-133-1332 0 0,7-4-47 0 0,-8 5 33 0 0,0 1-1 0 0,-20 22 1 0 0,35-33-154 0 0,0-1 0 0 0,-1 0 0 0 0,1 0-1 0 0,0 0 1 0 0,0 0 0 0 0,0 0 0 0 0,0 0 0 0 0,-1 1 0 0 0,1-1 0 0 0,0 0 0 0 0,0 0-1 0 0,0 0 1 0 0,0 0 0 0 0,0 1 0 0 0,-1-1 0 0 0,1 0 0 0 0,0 0 0 0 0,0 1-1 0 0,0-1 1 0 0,0 0 0 0 0,0 0 0 0 0,0 0 0 0 0,0 1 0 0 0,0-1 0 0 0,0 0 0 0 0,0 0-1 0 0,0 1 1 0 0,0-1 0 0 0,0 0 0 0 0,0 0 0 0 0,0 0 0 0 0,0 1 0 0 0,8-3-1118 0 0,10-7-2291 0 0,-2-1-451 0 0,6-4-761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4:12.2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1 8 0 0,'-20'9'5266'0'0,"1"0"56"0"0,-21 14 0 0 0,29-15-3431 0 0,12-7-1034 0 0,6-4-707 0 0,15-9-115 0 0,-11 5 7 0 0,1 1 0 0 0,16-6 0 0 0,-25 10-38 0 0,0 1 1 0 0,0 1 0 0 0,0-1 0 0 0,0 0-1 0 0,1 1 1 0 0,-1-1 0 0 0,0 1-1 0 0,0 0 1 0 0,0 0 0 0 0,0 0 0 0 0,0 1-1 0 0,1-1 1 0 0,-1 1 0 0 0,0 0-1 0 0,3 1 1 0 0,-5-2-2 0 0,0 1-1 0 0,0 0 1 0 0,0 0-1 0 0,0 0 1 0 0,0 0-1 0 0,0 0 1 0 0,0 0-1 0 0,0 0 1 0 0,-1 0-1 0 0,1 0 1 0 0,0 0 0 0 0,-1 0-1 0 0,1 0 1 0 0,-1 0-1 0 0,1 1 1 0 0,-1-1-1 0 0,1 0 1 0 0,-1 0-1 0 0,0 1 1 0 0,0-1-1 0 0,1 0 1 0 0,-1 1 0 0 0,0-1-1 0 0,0 0 1 0 0,-1 1-1 0 0,1-1 1 0 0,0 0-1 0 0,-1 2 1 0 0,1 2 14 0 0,-1 0 0 0 0,-1 0 1 0 0,1 0-1 0 0,-1 0 0 0 0,-4 9 0 0 0,-41 78 508 0 0,46-90-510 0 0,0 0 0 0 0,0 0 0 0 0,1 0 1 0 0,-1 0-1 0 0,0 1 0 0 0,1-1 0 0 0,-1 0 1 0 0,1 1-1 0 0,0-1 0 0 0,0 0 1 0 0,0 1-1 0 0,0-1 0 0 0,0 0 0 0 0,0 0 1 0 0,1 1-1 0 0,-1-1 0 0 0,1 0 0 0 0,0 1 1 0 0,-1-1-1 0 0,3 3 0 0 0,-1-3-13 0 0,-1 1 0 0 0,1-1 0 0 0,0 0 0 0 0,0 0 0 0 0,0 0 0 0 0,0 0 0 0 0,1 0 0 0 0,-1-1 0 0 0,0 1 0 0 0,1 0 0 0 0,-1-1 0 0 0,1 0 0 0 0,0 0 0 0 0,-1 0 0 0 0,6 2 0 0 0,1-1-150 0 0,-1-1 0 0 0,1 1 0 0 0,0-1 0 0 0,-1-1 0 0 0,1 1 0 0 0,0-2 0 0 0,-1 1 0 0 0,15-3 0 0 0,-2-2-3311 0 0,-1-1 0 0 0,28-12-1 0 0,-32 12 1921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4:12.8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14 32 0 0,'0'-1'292'0'0,"0"1"1"0"0,0-1-1 0 0,0 0 0 0 0,0 1 1 0 0,0-1-1 0 0,0 1 0 0 0,0-1 1 0 0,0 0-1 0 0,0 1 0 0 0,-1-1 1 0 0,1 1-1 0 0,0-1 0 0 0,0 0 1 0 0,-1 1-1 0 0,1-1 0 0 0,0 1 1 0 0,-1-1-1 0 0,1 1 0 0 0,0-1 1 0 0,-1 0-1 0 0,0 1-19 0 0,1 0-1 0 0,-1 0 1 0 0,1 0-1 0 0,0 0 1 0 0,-1-1-1 0 0,1 1 1 0 0,-1 0-1 0 0,1 0 1 0 0,-1 0-1 0 0,1 0 1 0 0,0 0-1 0 0,-1 0 1 0 0,1 0-1 0 0,-1 1 1 0 0,1-1 0 0 0,-1 0-1 0 0,1 0 1 0 0,0 0-1 0 0,-1 0 1 0 0,1 0-1 0 0,-1 1 1 0 0,-1 0 239 0 0,0 0 0 0 0,1 0 0 0 0,-1 1 1 0 0,1-1-1 0 0,-1 0 0 0 0,1 1 0 0 0,-1-1 0 0 0,1 1 1 0 0,0 0-1 0 0,0-1 0 0 0,-2 4 0 0 0,2-2-275 0 0,0 1 0 0 0,0 0 0 0 0,0 0 0 0 0,1 0 0 0 0,-1 0 0 0 0,1 0-1 0 0,0 0 1 0 0,0 0 0 0 0,0 0 0 0 0,1 0 0 0 0,0 4 0 0 0,2 5 41 0 0,0-1 0 0 0,6 13 0 0 0,-7-20-267 0 0,0-1-1 0 0,0 0 1 0 0,0 0-1 0 0,0 0 1 0 0,1 0 0 0 0,0 0-1 0 0,0 0 1 0 0,0-1-1 0 0,0 1 1 0 0,1-1 0 0 0,-1 0-1 0 0,1 0 1 0 0,0 0-1 0 0,0-1 1 0 0,0 1 0 0 0,0-1-1 0 0,0 0 1 0 0,0 0 0 0 0,1-1-1 0 0,-1 1 1 0 0,0-1-1 0 0,1 0 1 0 0,0 0 0 0 0,-1 0-1 0 0,6 0 1 0 0,-4-1-384 0 0,0 0 1 0 0,0 0 0 0 0,1-1-1 0 0,-1 0 1 0 0,0 0 0 0 0,0 0-1 0 0,0-1 1 0 0,7-2 0 0 0,-8 2-839 0 0,1-1 0 0 0,-1 1 0 0 0,0-1 1 0 0,0-1-1 0 0,0 1 0 0 0,-1 0 0 0 0,1-1 0 0 0,7-9 1 0 0,-3 2-1039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4:12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38 1216 0 0,'-1'-2'635'0'0,"-1"0"0"0"0,0 0 0 0 0,0 0 0 0 0,0 1 0 0 0,0-1-1 0 0,0 1 1 0 0,0-1 0 0 0,-1 1 0 0 0,1 0 0 0 0,0 0 0 0 0,-1 0 0 0 0,1 0 0 0 0,-1 0-1 0 0,1 0 1 0 0,-1 1 0 0 0,1-1 0 0 0,-1 1 0 0 0,0 0 0 0 0,1 0 0 0 0,-5 0-1 0 0,31-1 2241 0 0,-15 0-3062 0 0,-1 0 0 0 0,15-4 0 0 0,-16 3-1220 0 0,-1 1 0 0 0,1-1 0 0 0,0 1 0 0 0,9 0 0 0 0,-7 1-386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07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0 512 0 0,'-4'2'1430'0'0,"0"0"1"0"0,0 0-1 0 0,1 0 0 0 0,-1 0 0 0 0,1 1 1 0 0,0 0-1 0 0,0-1 0 0 0,-5 7 0 0 0,-20 26 2868 0 0,19-21-3587 0 0,1-1 0 0 0,0 1 0 0 0,1 0 0 0 0,1 1 0 0 0,-9 28-1 0 0,14-37-618 0 0,0-1-1 0 0,0 0 0 0 0,1 0 0 0 0,-1 1 0 0 0,1-1 1 0 0,1 9-1 0 0,0-11-124 0 0,-1-1 1 0 0,1 1 0 0 0,-1-1 0 0 0,1 1-1 0 0,0-1 1 0 0,0 0 0 0 0,0 1-1 0 0,0-1 1 0 0,1 0 0 0 0,-1 0-1 0 0,0 0 1 0 0,1 0 0 0 0,0 0-1 0 0,-1 0 1 0 0,5 3 0 0 0,3-3-4405 0 0,-5-2 1240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08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53 512 0 0,'0'-2'-161'0'0,"2"-26"4224"0"0,-2 27-3577 0 0,0 0 1 0 0,0 0 0 0 0,0-1-1 0 0,1 1 1 0 0,-1 0-1 0 0,0 0 1 0 0,1 0-1 0 0,-1-1 1 0 0,1 1 0 0 0,-1 0-1 0 0,1 0 1 0 0,0 0-1 0 0,0 0 1 0 0,-1 0 0 0 0,1 0-1 0 0,0 0 1 0 0,0 0-1 0 0,1-1 1 0 0,-1 2-399 0 0,-1 0-1 0 0,0 0 1 0 0,0 0 0 0 0,0 0-1 0 0,0 0 1 0 0,1 0 0 0 0,-1 0-1 0 0,0 0 1 0 0,0 0 0 0 0,0 0-1 0 0,1 0 1 0 0,-1 0 0 0 0,0 0-1 0 0,0 0 1 0 0,0 0 0 0 0,0 0-1 0 0,1 0 1 0 0,-1 0 0 0 0,0 0-1 0 0,0 0 1 0 0,0 0-1 0 0,1 0 1 0 0,-1 0 0 0 0,0 0-1 0 0,0 0 1 0 0,0 0 0 0 0,0 0-1 0 0,0 1 1 0 0,1-1 0 0 0,-1 0-1 0 0,0 0 1 0 0,0 0 0 0 0,0 0-1 0 0,0 0 1 0 0,0 0 0 0 0,1 1-1 0 0,1 8 1456 0 0,-2 13-369 0 0,0-20-953 0 0,-1 10 88 0 0,0 12 205 0 0,0 0-1 0 0,1 0 1 0 0,5 31-1 0 0,-4-47-458 0 0,1 0-1 0 0,0 0 0 0 0,0 0 0 0 0,1-1 1 0 0,0 1-1 0 0,0-1 0 0 0,1 0 0 0 0,0 0 1 0 0,0 0-1 0 0,1-1 0 0 0,0 1 0 0 0,0-1 0 0 0,1 0 1 0 0,6 5-1 0 0,-6-6-57 0 0,-1 0 1 0 0,2-1-1 0 0,-1 0 1 0 0,0 0-1 0 0,1-1 0 0 0,11 5 1 0 0,-13-7-422 0 0,-1 1 0 0 0,0-1 0 0 0,0 0 0 0 0,1-1 0 0 0,-1 1 0 0 0,1-1 0 0 0,-1 0 0 0 0,1 0 0 0 0,-1 0 0 0 0,0 0-1 0 0,1-1 1 0 0,5-1 0 0 0,-2-1-2475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08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16 2745 0 0,'-6'-8'2744'0'0,"-1"2"3514"0"0,2 5-5690 0 0,2 1 224 0 0,2 1-24 0 0,1 4-208 0 0,3-2-208 0 0,1 0-320 0 0,2 0 32 0 0,3 0-144 0 0,1 0-256 0 0,2 0-864 0 0,2 0-72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08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384 101 512 0 0,'3'-30'3108'0'0,"-2"25"-2008"0"0,0-1 0 0 0,-1 1 1 0 0,1 0-1 0 0,-1 0 0 0 0,0 0 1 0 0,0 0-1 0 0,-1 0 0 0 0,1-1 1 0 0,-1 1-1 0 0,-3-8 0 0 0,4 13-983 0 0,0-1-1 0 0,-1 1 0 0 0,1 0 1 0 0,0-1-1 0 0,-1 1 0 0 0,1-1 1 0 0,0 1-1 0 0,-1 0 0 0 0,1 0 1 0 0,-1-1-1 0 0,1 1 0 0 0,0 0 1 0 0,-1 0-1 0 0,1-1 0 0 0,-1 1 0 0 0,1 0 1 0 0,-1 0-1 0 0,1 0 0 0 0,-1 0 1 0 0,1 0-1 0 0,-1 0 0 0 0,1 0 1 0 0,-1 0-1 0 0,1 0 0 0 0,-1 0 1 0 0,1 0-1 0 0,-1 0 0 0 0,1 0 1 0 0,0 0-1 0 0,-1 0 0 0 0,1 0 1 0 0,-1 1-1 0 0,1-1 0 0 0,-1 0 1 0 0,-17 10 842 0 0,14-7-631 0 0,-68 38 1185 0 0,-44 28-513 0 0,93-54-731 0 0,2 1-1 0 0,-40 38 1 0 0,56-48-192 0 0,-1 0-1 0 0,1 0 1 0 0,0 1-1 0 0,0 0 0 0 0,1 0 1 0 0,0 0-1 0 0,0 1 1 0 0,1-1-1 0 0,-1 1 1 0 0,-2 11-1 0 0,5-14-50 0 0,1-1 1 0 0,-1 1-1 0 0,1-1 0 0 0,0 0 1 0 0,0 1-1 0 0,0-1 0 0 0,0 1 1 0 0,1-1-1 0 0,0 1 0 0 0,0-1 1 0 0,0 0-1 0 0,0 0 0 0 0,1 1 1 0 0,-1-1-1 0 0,1 0 0 0 0,0 0 1 0 0,1-1-1 0 0,-1 1 0 0 0,0 0 1 0 0,7 6-1 0 0,-3-5-7 0 0,0 1 0 0 0,0-1 0 0 0,0 0 0 0 0,1-1 0 0 0,0 0 0 0 0,0 0 1 0 0,0 0-1 0 0,1-1 0 0 0,14 5 0 0 0,3-1-17 0 0,43 5 0 0 0,-36-8-118 0 0,45 1 0 0 0,-59-5-94 0 0,-1-1 0 0 0,0-1 0 0 0,1 0 0 0 0,20-6 0 0 0,-29 5-289 0 0,0-1 1 0 0,0 0 0 0 0,0 0-1 0 0,0-1 1 0 0,-1 0-1 0 0,12-9 1 0 0,-9 6-2683 0 0,-1-1 1 0 0,9-10-1 0 0,-11 11-286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09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24 1704 0 0,'-20'0'3025'0'0,"16"0"-2113"0"0,0 0 0 0 0,-1 0 0 0 0,1 0-1 0 0,0 1 1 0 0,-1-1 0 0 0,1 1-1 0 0,0 0 1 0 0,-5 2 0 0 0,9-3-869 0 0,0 0 1 0 0,0 0 0 0 0,0 0 0 0 0,0 0-1 0 0,0 1 1 0 0,-1-1 0 0 0,1 0-1 0 0,0 0 1 0 0,0 0 0 0 0,0 0-1 0 0,0 0 1 0 0,0 0 0 0 0,0 1-1 0 0,0-1 1 0 0,0 0 0 0 0,0 0-1 0 0,0 0 1 0 0,0 0 0 0 0,0 0-1 0 0,0 0 1 0 0,0 1 0 0 0,0-1 0 0 0,0 0-1 0 0,0 0 1 0 0,0 0 0 0 0,0 0-1 0 0,0 0 1 0 0,0 1 0 0 0,0-1-1 0 0,0 0 1 0 0,0 0 0 0 0,0 0-1 0 0,0 0 1 0 0,0 0 0 0 0,0 0-1 0 0,1 1 1 0 0,-1-1 0 0 0,0 0 0 0 0,0 0-1 0 0,0 0 1 0 0,0 0 0 0 0,0 0-1 0 0,0 0 1 0 0,0 0 0 0 0,1 0-1 0 0,-1 0 1 0 0,0 0 0 0 0,0 0-1 0 0,0 1 1 0 0,0-1 0 0 0,0 0-1 0 0,0 0 1 0 0,1 0 0 0 0,-1 0 0 0 0,0 0-1 0 0,0 0 1 0 0,0 0 0 0 0,0 0-1 0 0,0 0 1 0 0,1 0 0 0 0,-1 0-1 0 0,8 3 408 0 0,9-1-279 0 0,-1 0 0 0 0,1-2 0 0 0,-1 1 1 0 0,1-2-1 0 0,17-2 0 0 0,-7 0-202 0 0,1 0-396 0 0,32-7 0 0 0,-3-5-3307 0 0,-31 6 999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20 129 512 0 0,'-2'-6'231'0'0,"-13"-46"3844"0"0,14 48-3622 0 0,1 0 1 0 0,-1 0 0 0 0,1 0 0 0 0,0 0-1 0 0,0-1 1 0 0,0 1 0 0 0,0 0 0 0 0,1 0-1 0 0,-1 0 1 0 0,4-7 0 0 0,-4 10-378 0 0,0 0-1 0 0,0 0 1 0 0,1 0 0 0 0,-1 0 0 0 0,1 0 0 0 0,-1 1 0 0 0,0-1-1 0 0,1 0 1 0 0,0 0 0 0 0,-1 0 0 0 0,1 1 0 0 0,0-1 0 0 0,-1 0-1 0 0,1 0 1 0 0,0 1 0 0 0,0-1 0 0 0,-1 1 0 0 0,1-1 0 0 0,0 1-1 0 0,0-1 1 0 0,0 1 0 0 0,0-1 0 0 0,0 1 0 0 0,0 0 0 0 0,0-1 0 0 0,0 1-1 0 0,0 0 1 0 0,0 0 0 0 0,-1 0 0 0 0,1 0 0 0 0,0 0 0 0 0,2 0-1 0 0,-1 1-3 0 0,-1-1 0 0 0,0 1-1 0 0,1 0 1 0 0,-1-1 0 0 0,0 1-1 0 0,1 0 1 0 0,-1 0 0 0 0,0 0-1 0 0,0 0 1 0 0,0 0-1 0 0,0 0 1 0 0,0 1 0 0 0,0-1-1 0 0,0 0 1 0 0,0 0 0 0 0,0 1-1 0 0,0-1 1 0 0,-1 1 0 0 0,2 1-1 0 0,4 16 295 0 0,-1-1-1 0 0,-1 0 1 0 0,0 1 0 0 0,-1 0-1 0 0,-2 0 1 0 0,0 0-1 0 0,-1 26 1 0 0,-24 132 2172 0 0,16-134-2118 0 0,-8 27 234 0 0,10-49-500 0 0,1 0-1 0 0,-4 41 1 0 0,9-59-151 0 0,0 1 1 0 0,0 0-1 0 0,0-1 1 0 0,0 1-1 0 0,1-1 1 0 0,0 1 0 0 0,-1-1-1 0 0,1 1 1 0 0,1-1-1 0 0,-1 1 1 0 0,2 3-1 0 0,-2-7-13 0 0,-1 1-1 0 0,1 0 1 0 0,-1-1 0 0 0,1 1-1 0 0,-1 0 1 0 0,1-1 0 0 0,0 1-1 0 0,-1-1 1 0 0,1 1 0 0 0,0-1-1 0 0,-1 1 1 0 0,1-1-1 0 0,0 1 1 0 0,0-1 0 0 0,-1 0-1 0 0,1 1 1 0 0,0-1 0 0 0,0 0-1 0 0,1 0 1 0 0,-1 0-31 0 0,1 0 0 0 0,-1 0 0 0 0,1 0-1 0 0,-1-1 1 0 0,1 1 0 0 0,-1 0 0 0 0,1-1 0 0 0,-1 0 0 0 0,0 1 0 0 0,1-1 0 0 0,-1 0 0 0 0,0 1-1 0 0,0-1 1 0 0,3-2 0 0 0,24-25-2285 0 0,-21 20 295 0 0,0-1-1 0 0,-1 0 0 0 0,7-13 0 0 0,-5 8 239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09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213 126 8 0 0,'2'-6'1410'0'0,"1"1"0"0"0,0-1-1 0 0,0 1 1 0 0,0-1 0 0 0,1 1 0 0 0,4-5 0 0 0,-3 3 136 0 0,0 1 1 0 0,7-14-1 0 0,-5 9-316 0 0,-6 10-985 0 0,0-1 1 0 0,0 1-1 0 0,0-1 1 0 0,0 1-1 0 0,0-1 0 0 0,0 0 1 0 0,-1 0-1 0 0,1 1 1 0 0,0-1-1 0 0,-1 0 1 0 0,0 0-1 0 0,1 0 1 0 0,-1 1-1 0 0,0-1 1 0 0,0 0-1 0 0,0 0 1 0 0,0-2-1 0 0,-1 4-194 0 0,1-1 0 0 0,-1 1-1 0 0,1-1 1 0 0,-1 1 0 0 0,1-1-1 0 0,-1 1 1 0 0,0 0-1 0 0,1-1 1 0 0,-1 1 0 0 0,0 0-1 0 0,1 0 1 0 0,-1-1 0 0 0,0 1-1 0 0,1 0 1 0 0,-1 0 0 0 0,0 0-1 0 0,1 0 1 0 0,-1 0 0 0 0,0 0-1 0 0,1 0 1 0 0,-2 0-1 0 0,-16 2 149 0 0,-118 31 295 0 0,125-31-460 0 0,1 0-1 0 0,-18 8 0 0 0,26-9-18 0 0,0-1 0 0 0,0 1 0 0 0,0 0 0 0 0,-1 1 0 0 0,1-1 0 0 0,0 0 0 0 0,0 0 0 0 0,0 1 0 0 0,1 0 0 0 0,-1-1 0 0 0,0 1 0 0 0,1 0 0 0 0,-1 0 1 0 0,1 0-1 0 0,-1 0 0 0 0,1 0 0 0 0,0 0 0 0 0,-2 2 0 0 0,3 0 28 0 0,0-1 0 0 0,0 0 0 0 0,0 0 0 0 0,0 0 1 0 0,1 0-1 0 0,-1 0 0 0 0,1 0 0 0 0,0 0 0 0 0,0 0 0 0 0,0 0 0 0 0,2 5 1 0 0,-1-4-29 0 0,-1 0 0 0 0,1 0 1 0 0,-1 0-1 0 0,0 0 1 0 0,-1 0-1 0 0,2 5 0 0 0,-3 1-8 0 0,-1 1 0 0 0,1-1 0 0 0,-2 1 0 0 0,1-1 0 0 0,-7 15 0 0 0,4-12-2 0 0,1 1 0 0 0,-4 20 1 0 0,5 5 24 0 0,2 58 1 0 0,0 11-40 0 0,0-103 16 0 0,1 1 0 0 0,-1 0 1 0 0,1 0-1 0 0,1 0 0 0 0,-1 0 0 0 0,3 10 1 0 0,-2-15-8 0 0,0 1 1 0 0,-1-1 0 0 0,1 1-1 0 0,0-1 1 0 0,0 1 0 0 0,0-1-1 0 0,-1 0 1 0 0,1 0 0 0 0,1 1-1 0 0,-1-1 1 0 0,0 0 0 0 0,0 0-1 0 0,0 0 1 0 0,1 0-1 0 0,-1 0 1 0 0,0-1 0 0 0,1 1-1 0 0,-1 0 1 0 0,1-1 0 0 0,-1 1-1 0 0,1-1 1 0 0,-1 1 0 0 0,1-1-1 0 0,-1 1 1 0 0,1-1 0 0 0,-1 0-1 0 0,1 0 1 0 0,0 0 0 0 0,2 0-1 0 0,20-2-52 0 0,0 0-1 0 0,29-7 1 0 0,-29 4-1256 0 0,1 2 0 0 0,29-2 0 0 0,-49 5 649 0 0,20 2-9180 0 0,-21-2 7809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0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75 3097 0 0,'-14'-17'18767'0'0,"22"16"-17842"0"0,-7 1-859 0 0,0 0 1 0 0,0 1-1 0 0,0-1 1 0 0,0 0-1 0 0,0 1 1 0 0,-1-1-1 0 0,1 1 0 0 0,0 0 1 0 0,0-1-1 0 0,-1 1 1 0 0,1 0-1 0 0,0-1 1 0 0,-1 1-1 0 0,1 0 1 0 0,-1 0-1 0 0,1-1 1 0 0,-1 1-1 0 0,1 0 0 0 0,-1 0 1 0 0,1 0-1 0 0,-1 0 1 0 0,1 1-1 0 0,5 22 297 0 0,1 34 7 0 0,-5-37-239 0 0,5 27 0 0 0,-4-35-94 0 0,-2-8-29 0 0,0 0 0 0 0,0 1-1 0 0,0-1 1 0 0,1-1 0 0 0,0 1 0 0 0,0 0 0 0 0,0 0-1 0 0,0-1 1 0 0,1 1 0 0 0,5 7 0 0 0,-8-12-10 0 0,0 0 0 0 0,0 0 1 0 0,0 0-1 0 0,1 0 1 0 0,-1 1-1 0 0,0-1 0 0 0,0 0 1 0 0,0 0-1 0 0,1 0 0 0 0,-1 0 1 0 0,0 0-1 0 0,0 1 0 0 0,0-1 1 0 0,1 0-1 0 0,-1 0 0 0 0,0 0 1 0 0,0 0-1 0 0,1 0 0 0 0,-1 0 1 0 0,0 0-1 0 0,0 0 1 0 0,1 0-1 0 0,-1 0 0 0 0,0 0 1 0 0,0 0-1 0 0,1 0 0 0 0,-1 0 1 0 0,0 0-1 0 0,0 0 0 0 0,0 0 1 0 0,1-1-1 0 0,-1 1 0 0 0,0 0 1 0 0,0 0-1 0 0,1 0 0 0 0,-1 0 1 0 0,6-11-66 0 0,0-12-49 0 0,-5 7 30 0 0,-1 0 1 0 0,-3-28-1 0 0,1 29 40 0 0,1 0 1 0 0,1 0-1 0 0,1-22 1 0 0,1 27 25 0 0,0 0 0 0 0,0 1 0 0 0,0-1 0 0 0,2 1 1 0 0,-1 0-1 0 0,6-12 0 0 0,-8 19 18 0 0,1 0 0 0 0,-1 0 0 0 0,1 0 0 0 0,-1 0 0 0 0,1 0 0 0 0,0 0-1 0 0,0 0 1 0 0,0 0 0 0 0,0 1 0 0 0,0-1 0 0 0,0 1 0 0 0,4-3 0 0 0,-4 4-2 0 0,0-1 0 0 0,0 1 0 0 0,-1-1 0 0 0,1 1 1 0 0,0 0-1 0 0,0 0 0 0 0,0-1 0 0 0,0 2 0 0 0,0-1 0 0 0,0 0 0 0 0,0 0 0 0 0,0 0 0 0 0,-1 1 0 0 0,1-1 0 0 0,0 1 1 0 0,0 0-1 0 0,0 0 0 0 0,-1-1 0 0 0,4 3 0 0 0,-1 0 11 0 0,1 0 0 0 0,-1 1 0 0 0,1 0 0 0 0,-1 0 0 0 0,0 0 0 0 0,0 0 0 0 0,-1 1 0 0 0,1-1 0 0 0,-1 1 0 0 0,0 0 0 0 0,0 0 0 0 0,-1 0 0 0 0,0 1 0 0 0,0-1 0 0 0,2 7 0 0 0,1 6 19 0 0,-1 0 1 0 0,-1 0-1 0 0,2 26 0 0 0,-5-39-23 0 0,5 36 10 0 0,-4-39-21 0 0,-1 0 1 0 0,0-1-1 0 0,1 1 0 0 0,-1 0 0 0 0,1-1 1 0 0,0 1-1 0 0,-1 0 0 0 0,1-1 1 0 0,0 1-1 0 0,0-1 0 0 0,0 1 0 0 0,0-1 1 0 0,0 0-1 0 0,1 1 0 0 0,-1-1 1 0 0,0 0-1 0 0,1 0 0 0 0,-1 0 0 0 0,2 1 1 0 0,0-1-158 0 0,-1 0 1 0 0,1 0-1 0 0,-1-1 1 0 0,1 0-1 0 0,0 1 1 0 0,-1-1-1 0 0,1 0 1 0 0,0 0 0 0 0,-1 0-1 0 0,1-1 1 0 0,0 1-1 0 0,-1 0 1 0 0,1-1-1 0 0,3-1 1 0 0,1-1-1905 0 0,1 0-1 0 0,-1-1 1 0 0,10-6 0 0 0,-8 5-1060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0.9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82 664 0 0,'-6'2'2128'0'0,"-16"8"6178"0"0,22-10-8096 0 0,-1 0 0 0 0,1 1 1 0 0,-1-1-1 0 0,0 1 0 0 0,1-1 1 0 0,-1 1-1 0 0,1-1 0 0 0,-1 1 1 0 0,1-1-1 0 0,0 1 1 0 0,-1-1-1 0 0,1 1 0 0 0,0 0 1 0 0,-1-1-1 0 0,1 1 0 0 0,0 0 1 0 0,-1-1-1 0 0,1 1 0 0 0,0 0 1 0 0,0-1-1 0 0,0 1 0 0 0,0 0 1 0 0,0 0-1 0 0,0-1 1 0 0,0 1-1 0 0,0 0 0 0 0,0 1 1 0 0,1-2-116 0 0,-1 1 0 0 0,1-1 0 0 0,-1 1 1 0 0,1 0-1 0 0,-1-1 0 0 0,1 1 0 0 0,-1-1 0 0 0,1 0 1 0 0,-1 1-1 0 0,1-1 0 0 0,0 0 0 0 0,-1 1 1 0 0,1-1-1 0 0,0 0 0 0 0,-1 1 0 0 0,1-1 0 0 0,0 0 1 0 0,0 0-1 0 0,-1 0 0 0 0,1 0 0 0 0,0 0 1 0 0,0 0-1 0 0,-1 0 0 0 0,1 0 0 0 0,0 0 0 0 0,-1 0 1 0 0,1 0-1 0 0,0 0 0 0 0,1-1 0 0 0,24-5 873 0 0,-25 5-892 0 0,18-5 162 0 0,1-1 0 0 0,-2-1-1 0 0,1-1 1 0 0,34-23 0 0 0,-33 17-143 0 0,-16 11 6 0 0,1 0 0 0 0,-1 0-1 0 0,1 1 1 0 0,0 0-1 0 0,0 0 1 0 0,0 0 0 0 0,0 0-1 0 0,0 1 1 0 0,9-3-1 0 0,-13 5-74 0 0,-1 0-1 0 0,1 0 0 0 0,0 0 0 0 0,-1 0 1 0 0,1 0-1 0 0,0 0 0 0 0,0 0 1 0 0,-1 0-1 0 0,1 0 0 0 0,0 1 1 0 0,-1-1-1 0 0,1 0 0 0 0,0 0 0 0 0,-1 1 1 0 0,1-1-1 0 0,-1 0 0 0 0,1 1 1 0 0,0-1-1 0 0,-1 0 0 0 0,1 1 1 0 0,-1-1-1 0 0,2 2 0 0 0,-1-1 10 0 0,0 1 0 0 0,0 0 0 0 0,0-1 0 0 0,0 1 0 0 0,0 0 0 0 0,0 0 0 0 0,1 3 0 0 0,0 3 28 0 0,-1-1-1 0 0,1 0 1 0 0,-1 9 0 0 0,2 124 306 0 0,-5 22-82 0 0,-1-34-106 0 0,10 108 4 0 0,-7-224-178 0 0,1-1 0 0 0,-1 1-1 0 0,-1 0 1 0 0,-3 18-1 0 0,3-27-5 0 0,0 1 0 0 0,0-1 0 0 0,0 0 0 0 0,-1 0-1 0 0,1 0 1 0 0,-1 0 0 0 0,1-1 0 0 0,-1 1 0 0 0,0 0-1 0 0,0-1 1 0 0,0 1 0 0 0,0-1 0 0 0,-1 0 0 0 0,1 1-1 0 0,-1-1 1 0 0,1 0 0 0 0,-1-1 0 0 0,0 1 0 0 0,0 0-1 0 0,1-1 1 0 0,-6 2 0 0 0,-6 2-43 0 0,-1-1 0 0 0,0 0 0 0 0,-1-2 1 0 0,1 1-1 0 0,0-2 0 0 0,-24 0 0 0 0,9-3-537 0 0,1 0 1 0 0,-43-11 0 0 0,38 3-878 0 0,32 9 1170 0 0,0 0 0 0 0,0 1 1 0 0,0-2-1 0 0,1 1 0 0 0,-1 0 0 0 0,0 0 1 0 0,0-1-1 0 0,1 1 0 0 0,-1 0 1 0 0,0-1-1 0 0,1 0 0 0 0,0 1 1 0 0,-2-4-1 0 0,0-4-1863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2.2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59 132 512 0 0,'0'0'691'0'0,"6"-11"-1886"0"0,-2 9 1616 0 0,-1-1-1 0 0,0 0 1 0 0,0-1-1 0 0,0 1 1 0 0,-1 0-1 0 0,1-1 1 0 0,-1 0-1 0 0,0 1 1 0 0,0-1-1 0 0,0 0 1 0 0,0 0 0 0 0,-1 0-1 0 0,2-6 1 0 0,-3 7-77 0 0,1 0 1 0 0,-1 0-1 0 0,1-1 1 0 0,-1 1-1 0 0,0 0 1 0 0,0 0-1 0 0,-1-1 1 0 0,1 1-1 0 0,0 0 1 0 0,-1 0-1 0 0,0 0 1 0 0,0 0 0 0 0,0 0-1 0 0,0 0 1 0 0,-1 0-1 0 0,1 0 1 0 0,-4-5-1 0 0,5 7-290 0 0,-1 1-1 0 0,1 0 1 0 0,0-1-1 0 0,0 1 1 0 0,-1 0-1 0 0,1-1 0 0 0,0 1 1 0 0,-1 0-1 0 0,1 0 1 0 0,0-1-1 0 0,0 1 1 0 0,-1 0-1 0 0,1 0 1 0 0,-1 0-1 0 0,1 0 1 0 0,0-1-1 0 0,-1 1 0 0 0,1 0 1 0 0,0 0-1 0 0,-1 0 1 0 0,1 0-1 0 0,-1 0 1 0 0,1 0-1 0 0,0 0 1 0 0,-1 0-1 0 0,1 0 0 0 0,-1 0 1 0 0,1 0-1 0 0,0 0 1 0 0,-1 0-1 0 0,1 1 1 0 0,0-1-1 0 0,-1 0 1 0 0,1 0-1 0 0,0 0 1 0 0,-1 0-1 0 0,1 1 0 0 0,0-1 1 0 0,-1 0-1 0 0,1 0 1 0 0,0 1-1 0 0,-1-1 1 0 0,1 0-1 0 0,0 0 1 0 0,0 1-1 0 0,-1-1 1 0 0,1 0-1 0 0,0 1 0 0 0,0-1 1 0 0,0 1-1 0 0,0-1 1 0 0,-1 0-1 0 0,1 1 1 0 0,-8 20 1492 0 0,7 3-431 0 0,1 0 0 0 0,5 46-1 0 0,-4-59-961 0 0,1 3-52 0 0,-1-1 0 0 0,-1 1 0 0 0,0 0-1 0 0,-1-1 1 0 0,0 1 0 0 0,-1 0 0 0 0,-1-1 0 0 0,0 0 0 0 0,-1 1-1 0 0,0-1 1 0 0,-1-1 0 0 0,0 1 0 0 0,-1-1 0 0 0,-1 0 0 0 0,-8 13 0 0 0,14-24-380 0 0,-10 15 545 0 0,8-9-1904 0 0,3-7 1524 0 0,0 0 1 0 0,0 1-1 0 0,0-1 1 0 0,0 0-1 0 0,0 0 1 0 0,0 0-1 0 0,0 0 1 0 0,0 0 0 0 0,0 0-1 0 0,0 0 1 0 0,0 0-1 0 0,0 0 1 0 0,9 0-7960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6.6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63 512 0 0,'-16'20'7836'0'0,"8"-14"-5337"0"0,6-5-2013 0 0,1 1 0 0 0,-1-1-1 0 0,0 0 1 0 0,0 0 0 0 0,0 0 0 0 0,0 0 0 0 0,0 0 0 0 0,0 0 0 0 0,-4 1 0 0 0,5-2-314 0 0,-13 1 2401 0 0,13-1-2534 0 0,1 0 0 0 0,0 0 0 0 0,0 0 0 0 0,-1-1-1 0 0,1 1 1 0 0,0 0 0 0 0,0 0 0 0 0,-1 0 0 0 0,1-1 0 0 0,0 1 0 0 0,0 0 0 0 0,0 0 0 0 0,0-1 0 0 0,-1 1 0 0 0,1 0 0 0 0,0-1 0 0 0,0 1 0 0 0,0 0 0 0 0,0 0 0 0 0,0-1 0 0 0,0 1 0 0 0,0 0 0 0 0,-1-1 0 0 0,1 1 0 0 0,0 0 0 0 0,0-1 0 0 0,0 1 0 0 0,0 0 0 0 0,1-1 0 0 0,-1 1 0 0 0,0 0 0 0 0,0 0 0 0 0,0-1 0 0 0,0 1 0 0 0,0 0 0 0 0,0-1 0 0 0,0 1 0 0 0,0 0 0 0 0,1 0 0 0 0,-1-1 0 0 0,0 1 0 0 0,1-1 0 0 0,1-3 25 0 0,0 0-1 0 0,0 0 1 0 0,0 0-1 0 0,1 1 1 0 0,0-1 0 0 0,0 1-1 0 0,0-1 1 0 0,0 1-1 0 0,0 0 1 0 0,1 0 0 0 0,-1 0-1 0 0,1 1 1 0 0,0-1-1 0 0,6-2 1 0 0,5-2-49 0 0,1 0-1 0 0,25-6 1 0 0,-27 9 66 0 0,-9 2-57 0 0,0 1 0 0 0,0 0 1 0 0,0 0-1 0 0,0 0 0 0 0,1 1 1 0 0,-1-1-1 0 0,0 1 0 0 0,1 1 1 0 0,-1-1-1 0 0,7 2 0 0 0,-9-1-3 0 0,0 0 0 0 0,0 0 0 0 0,0 0 0 0 0,0 0 0 0 0,0 1 0 0 0,0-1 0 0 0,-1 1 0 0 0,1 0 0 0 0,-1 0 0 0 0,1 0 0 0 0,-1 0 0 0 0,0 0 0 0 0,0 1 0 0 0,1-1 0 0 0,-2 0 0 0 0,1 1-1 0 0,0 0 1 0 0,2 4 0 0 0,27 57 226 0 0,38 109 0 0 0,-33-82-238 0 0,-8-21-38 0 0,-27-69-9 0 0,-1 1 0 0 0,0-1 0 0 0,1 0 0 0 0,-1 1 0 0 0,1-1 0 0 0,0 0 0 0 0,-1 0 0 0 0,1 1 0 0 0,0-1 0 0 0,0 0 0 0 0,0 0 0 0 0,0 0 0 0 0,-1 0 0 0 0,2 0 0 0 0,-1 0 0 0 0,0 0 0 0 0,0 0 0 0 0,0-1 0 0 0,0 1 0 0 0,0 0 0 0 0,1-1 0 0 0,-1 1 0 0 0,0 0 0 0 0,1-1 0 0 0,-1 0 0 0 0,0 1 0 0 0,3-1 0 0 0,-1 0-474 0 0,0-1 1 0 0,0 1 0 0 0,-1-1-1 0 0,1 0 1 0 0,0 0 0 0 0,-1 0-1 0 0,1 0 1 0 0,-1 0 0 0 0,1 0-1 0 0,-1-1 1 0 0,0 0-1 0 0,0 1 1 0 0,3-3 0 0 0,3-4-1302 0 0,1 0 82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6.9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435 4 1216 0 0,'-3'-1'964'0'0,"0"0"0"0"0,-1 1 0 0 0,1-1 1 0 0,0 1-1 0 0,0-1 0 0 0,-1 1 0 0 0,1 0 0 0 0,0 1 0 0 0,0-1 0 0 0,-4 1 0 0 0,2 0-157 0 0,-1 1-1 0 0,1 0 1 0 0,0 0 0 0 0,0 0-1 0 0,-7 4 1 0 0,-3 4-156 0 0,0 1 0 0 0,-22 21 0 0 0,22-19-97 0 0,-26 23-179 0 0,-60 55 288 0 0,59-54-603 0 0,27-25-82 0 0,0 2 1 0 0,1-1 0 0 0,0 2-1 0 0,-15 21 1 0 0,28-36 5 0 0,1 1 0 0 0,-1 0 0 0 0,1 0-1 0 0,-1 0 1 0 0,1 0 0 0 0,0 0 0 0 0,-1 0 0 0 0,1-1 0 0 0,0 1 0 0 0,0 0 0 0 0,-1 0 0 0 0,1 0-1 0 0,0 0 1 0 0,0 0 0 0 0,0 2 0 0 0,0-3-32 0 0,0 1 0 0 0,1-1 0 0 0,-1 1 0 0 0,0-1 0 0 0,0 0 0 0 0,1 1 0 0 0,-1-1 0 0 0,0 1 0 0 0,0-1 0 0 0,1 1 0 0 0,-1-1 0 0 0,1 0 0 0 0,-1 1 0 0 0,0-1 1 0 0,1 0-1 0 0,-1 1 0 0 0,1-1 0 0 0,-1 0 0 0 0,1 0 0 0 0,0 1 0 0 0,1 0-351 0 0,1-1-1 0 0,-1 1 1 0 0,0-1 0 0 0,1 1 0 0 0,-1-1 0 0 0,1 0-1 0 0,-1 0 1 0 0,1 0 0 0 0,4-1 0 0 0,12-4-1300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7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1 848 0 0,'-19'8'4510'0'0,"-19"12"-1"0"0,32-16-3596 0 0,1-1 0 0 0,-1 1-1 0 0,1 0 1 0 0,1 1-1 0 0,-1-1 1 0 0,0 1-1 0 0,-6 9 1 0 0,11-14-866 0 0,0 0 0 0 0,0 0-1 0 0,-1 0 1 0 0,1 1 0 0 0,0-1 0 0 0,0 0 0 0 0,0 0 0 0 0,0 0 0 0 0,0 0 0 0 0,0 1 0 0 0,-1-1 0 0 0,1 0 0 0 0,0 0 0 0 0,0 0 0 0 0,0 0 0 0 0,0 1 0 0 0,0-1 0 0 0,0 0 0 0 0,0 0 0 0 0,0 0-1 0 0,0 1 1 0 0,0-1 0 0 0,0 0 0 0 0,0 0 0 0 0,0 0 0 0 0,0 1 0 0 0,0-1 0 0 0,0 0 0 0 0,0 0 0 0 0,0 0 0 0 0,0 1 0 0 0,0-1 0 0 0,0 0 0 0 0,0 0 0 0 0,1 0 0 0 0,-1 1 0 0 0,0-1 0 0 0,0 0-1 0 0,0 0 1 0 0,0 0 0 0 0,0 0 0 0 0,0 0 0 0 0,1 1 0 0 0,-1-1 0 0 0,0 0 0 0 0,0 0 0 0 0,13 0 799 0 0,15-8-482 0 0,-15 4-262 0 0,0 0 0 0 0,1 1 0 0 0,-1 0 0 0 0,15-1 0 0 0,-22 4-99 0 0,-1 0 0 0 0,1-1-1 0 0,0 2 1 0 0,0-1 0 0 0,0 1-1 0 0,0 0 1 0 0,-1 0-1 0 0,1 0 1 0 0,0 1 0 0 0,-1 0-1 0 0,1 0 1 0 0,5 3 0 0 0,-9-3 1 0 0,0-1 0 0 0,0 1 1 0 0,0-1-1 0 0,0 1 1 0 0,0-1-1 0 0,-1 1 0 0 0,1 0 1 0 0,0 0-1 0 0,-1 0 1 0 0,0 0-1 0 0,1 0 1 0 0,-1 0-1 0 0,0 1 0 0 0,0-1 1 0 0,0 0-1 0 0,0 1 1 0 0,1 4-1 0 0,-2-3 2 0 0,1 0-1 0 0,-1 0 1 0 0,0 0 0 0 0,-1 1 0 0 0,1-1-1 0 0,-1 0 1 0 0,1 0 0 0 0,-1 0-1 0 0,-3 7 1 0 0,-1 3 26 0 0,-2-1 1 0 0,1 0-1 0 0,-2-1 1 0 0,-16 23-1 0 0,19-29-5 0 0,1 1 0 0 0,0-1 0 0 0,0 1 0 0 0,0-1-1 0 0,-2 10 1 0 0,5-15-30 0 0,1 0 0 0 0,-1 0-1 0 0,1 0 1 0 0,-1 0 0 0 0,1 0-1 0 0,0 0 1 0 0,0 0 0 0 0,0 0 0 0 0,-1 0-1 0 0,1 0 1 0 0,0 0 0 0 0,0 0-1 0 0,0 0 1 0 0,1 0 0 0 0,-1 0 0 0 0,0 0-1 0 0,0 0 1 0 0,0 0 0 0 0,1 0-1 0 0,-1 0 1 0 0,0 0 0 0 0,1 0 0 0 0,-1 0-1 0 0,1-1 1 0 0,0 1 0 0 0,-1 0-1 0 0,1 0 1 0 0,-1 0 0 0 0,1 0 0 0 0,0-1-1 0 0,0 1 1 0 0,0 0 0 0 0,-1-1 0 0 0,1 1-1 0 0,0-1 1 0 0,0 1 0 0 0,0-1-1 0 0,0 1 1 0 0,0-1 0 0 0,0 0 0 0 0,0 1-1 0 0,0-1 1 0 0,0 0 0 0 0,0 0-1 0 0,0 0 1 0 0,0 1 0 0 0,0-1 0 0 0,1-1-1 0 0,6 1-284 0 0,-1-1-1 0 0,1 0 1 0 0,-1-1 0 0 0,0 1-1 0 0,0-2 1 0 0,0 1 0 0 0,0-1-1 0 0,0 0 1 0 0,9-5-1 0 0,-2 1-1216 0 0,6-3-1103 0 0,-1 0-484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7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20 1160 0 0,'-9'-10'3237'0'0,"9"9"-2649"0"0,-1 1 1 0 0,1-1-1 0 0,-1 0 0 0 0,1 1 1 0 0,-1-1-1 0 0,1 0 1 0 0,-1 1-1 0 0,1-1 1 0 0,-1 1-1 0 0,0-1 1 0 0,0 1-1 0 0,1-1 1 0 0,-1 1-1 0 0,-1-1 0 0 0,1 1-334 0 0,0 0-1 0 0,0 1 1 0 0,1-1-1 0 0,-1 0 1 0 0,0 1-1 0 0,0-1 0 0 0,1 1 1 0 0,-1-1-1 0 0,0 1 1 0 0,1-1-1 0 0,-1 1 1 0 0,0-1-1 0 0,1 1 0 0 0,-1 0 1 0 0,1-1-1 0 0,-1 1 1 0 0,1 0-1 0 0,-1 0 0 0 0,1-1 1 0 0,-1 2-1 0 0,-2 4 38 0 0,-1 1-1 0 0,1-1 0 0 0,0 1 1 0 0,1 0-1 0 0,0 0 1 0 0,0 0-1 0 0,0 0 0 0 0,1 0 1 0 0,0 0-1 0 0,1 1 0 0 0,-1-1 1 0 0,2 8-1 0 0,-1-7-185 0 0,1-1 1 0 0,0 1-1 0 0,0 0 0 0 0,1-1 1 0 0,0 1-1 0 0,0-1 0 0 0,1 0 1 0 0,0 0-1 0 0,0 0 0 0 0,1 0 0 0 0,5 8 1 0 0,-6-11-110 0 0,0-1 1 0 0,0 0 0 0 0,0 0-1 0 0,0 0 1 0 0,1 0 0 0 0,-1 0-1 0 0,1-1 1 0 0,0 0 0 0 0,0 0-1 0 0,0 0 1 0 0,5 2 0 0 0,-6-3-197 0 0,1 0 0 0 0,-1 0 0 0 0,0-1 0 0 0,1 1 0 0 0,-1-1 0 0 0,6 0 0 0 0,-6 0-275 0 0,-1 0 0 0 0,0 0-1 0 0,1-1 1 0 0,-1 1-1 0 0,1-1 1 0 0,-1 0 0 0 0,0 0-1 0 0,0 0 1 0 0,4-2-1 0 0,2-3-2223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11 2513 0 0,'-11'-6'3064'0'0,"-2"2"3178"0"0,2 4-5322 0 0,1 0 544 0 0,1 3-280 0 0,2 1 137 0 0,2 1-425 0 0,1 1-288 0 0,4-2-256 0 0,0 1-248 0 0,4-1-128 0 0,2-1-88 0 0,3 0 48 0 0,3-2-560 0 0,1 1-1169 0 0,2-2-103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8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27 912 0 0,'0'-1'563'0'0,"-7"-15"3034"0"0,7 16-3337 0 0,0-1 0 0 0,0 1-1 0 0,0-1 1 0 0,0 1 0 0 0,0-1 0 0 0,-1 1 0 0 0,1 0-1 0 0,0-1 1 0 0,0 1 0 0 0,-1-1 0 0 0,1 1-1 0 0,0 0 1 0 0,0-1 0 0 0,-1 1 0 0 0,1 0-1 0 0,0-1 1 0 0,-1 1 0 0 0,1 0 0 0 0,-1-1-1 0 0,1 1 1 0 0,0 0 0 0 0,-1 0 0 0 0,1 0 0 0 0,-1-1-1 0 0,1 1 1 0 0,-1 0 0 0 0,1 0 0 0 0,-1 0-1 0 0,0 0-23 0 0,1 1-1 0 0,-1 0 0 0 0,1-1 0 0 0,-1 1 0 0 0,1 0 1 0 0,0-1-1 0 0,0 1 0 0 0,-1 0 0 0 0,1-1 0 0 0,0 1 1 0 0,0 0-1 0 0,0 0 0 0 0,0-1 0 0 0,0 1 1 0 0,0 0-1 0 0,0 0 0 0 0,0 0 0 0 0,0 20 866 0 0,1-13-508 0 0,-2 14-72 0 0,4 66 806 0 0,-2-80-1300 0 0,0 1-1 0 0,1 0 1 0 0,0-1-1 0 0,0 1 1 0 0,1-1 0 0 0,0 0-1 0 0,7 14 1 0 0,-8-19-147 0 0,0-1 0 0 0,0 1-1 0 0,0-1 1 0 0,1 1 0 0 0,-1-1 0 0 0,0 0 0 0 0,4 2 0 0 0,4 2-7469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9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58 272 1872 0 0,'-18'-27'4271'0'0,"13"20"-3521"0"0,0 0 1 0 0,1-1-1 0 0,0 1 1 0 0,0-1-1 0 0,0 0 1 0 0,1-1 0 0 0,0 1-1 0 0,1 0 1 0 0,-3-16-1 0 0,4 19-609 0 0,1 0 0 0 0,0 0 0 0 0,0 1 0 0 0,1-1 0 0 0,-1 0 0 0 0,1 1 0 0 0,0-1 0 0 0,0 0 0 0 0,1 1 0 0 0,-1-1 0 0 0,1 1 0 0 0,0 0 0 0 0,0-1 0 0 0,3-3 0 0 0,-1 3-49 0 0,0 0-1 0 0,0 1 1 0 0,0-1 0 0 0,1 1-1 0 0,-1 0 1 0 0,1 1 0 0 0,0-1 0 0 0,0 1-1 0 0,10-5 1 0 0,0 1 55 0 0,0 2 0 0 0,0 0-1 0 0,0 1 1 0 0,1 0 0 0 0,0 1 0 0 0,-1 1 0 0 0,27 0-1 0 0,-12 2 26 0 0,1 2-1 0 0,-1 2 0 0 0,0 0 0 0 0,-1 2 1 0 0,1 1-1 0 0,-1 2 0 0 0,-1 1 0 0 0,1 1 1 0 0,43 24-1 0 0,-63-30-134 0 0,0 1-1 0 0,0 0 1 0 0,-1 0 0 0 0,0 1-1 0 0,0 0 1 0 0,-1 0 0 0 0,1 1-1 0 0,-2 0 1 0 0,1 0 0 0 0,8 16 0 0 0,-12-19-14 0 0,0 1 0 0 0,-1-1 0 0 0,0 1 0 0 0,0 0 1 0 0,0 0-1 0 0,-1-1 0 0 0,0 1 0 0 0,0 0 1 0 0,0 0-1 0 0,-1 0 0 0 0,0 1 0 0 0,0-1 0 0 0,0 0 1 0 0,-1 0-1 0 0,0 0 0 0 0,0 0 0 0 0,-1-1 1 0 0,0 1-1 0 0,-4 10 0 0 0,1-6-1 0 0,0 0 1 0 0,-1 0-1 0 0,0-1 0 0 0,0 0 1 0 0,-1 0-1 0 0,-1-1 0 0 0,1 1 1 0 0,-1-1-1 0 0,-1-1 0 0 0,1 0 1 0 0,-1 0-1 0 0,-1-1 0 0 0,1 0 1 0 0,-1 0-1 0 0,0-1 0 0 0,0-1 0 0 0,-1 1 1 0 0,-12 2-1 0 0,-19 7-25 0 0,-1-3 0 0 0,0-1 0 0 0,0-2-1 0 0,-54 3 1 0 0,90-11-31 0 0,1 0 0 0 0,-1 0 0 0 0,0-1 0 0 0,1 0-1 0 0,-1 0 1 0 0,1-1 0 0 0,-1 1 0 0 0,1-2 0 0 0,0 1 0 0 0,-7-4-1 0 0,10 5-74 0 0,1-1 0 0 0,-1 1 0 0 0,1-1 0 0 0,0 0-1 0 0,0 0 1 0 0,0 0 0 0 0,0 0 0 0 0,0 0-1 0 0,0 0 1 0 0,0 0 0 0 0,1-1 0 0 0,-1 1 0 0 0,1-1-1 0 0,0 1 1 0 0,-1-1 0 0 0,1 1 0 0 0,0-1 0 0 0,1 0-1 0 0,-1 0 1 0 0,0 1 0 0 0,1-1 0 0 0,0 0-1 0 0,-1 0 1 0 0,1 0 0 0 0,1-5 0 0 0,0 4-380 0 0,-1 0 0 0 0,1 1 0 0 0,0-1 0 0 0,1 1-1 0 0,-1-1 1 0 0,1 1 0 0 0,0-1 0 0 0,-1 1 0 0 0,1 0 0 0 0,1 0 0 0 0,-1 0 0 0 0,0 0 0 0 0,6-4 0 0 0,9-10-2882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8.5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29 680 0 0,'11'0'688'0'0,"3"0"3881"0"0,-4-3-3601 0 0,4 0 1777 0 0,2 0-1321 0 0,2 0-215 0 0,1 2-209 0 0,5-1-536 0 0,-2-1 16 0 0,2 3-280 0 0,3-1-160 0 0,-3-1-80 0 0,-1 1-40 0 0,6-1-408 0 0,-6 1-736 0 0,1-1 432 0 0,0 1-1993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8.7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 2128 0 0,'-1'0'474'0'0,"0"1"0"0"0,1-1-1 0 0,-1 0 1 0 0,0 1-1 0 0,1-1 1 0 0,-1 1 0 0 0,0-1-1 0 0,1 1 1 0 0,-1-1-1 0 0,1 1 1 0 0,-1 0 0 0 0,1-1-1 0 0,-1 1 1 0 0,1 0-1 0 0,-1-1 1 0 0,0 2-1 0 0,-3 16 3619 0 0,4 22-1454 0 0,0-34-2019 0 0,3 20 711 0 0,11 48 0 0 0,-6-33-948 0 0,-6-30-481 0 0,1-1 0 0 0,0 1 1 0 0,0-1-1 0 0,1 0 0 0 0,10 19 0 0 0,8 2-6292 0 0,-16-24 2607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9.5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39 512 0 0,'8'-6'503'0'0,"-5"2"218"0"0,1 1 0 0 0,-1 0-1 0 0,1 1 1 0 0,0-1 0 0 0,-1 0-1 0 0,1 1 1 0 0,1 0 0 0 0,-1 0-1 0 0,0 0 1 0 0,0 1 0 0 0,1-1-1 0 0,-1 1 1 0 0,1 0 0 0 0,5-1-1 0 0,-10 2-632 0 0,1 0-1 0 0,-1 0 0 0 0,0 0 1 0 0,1 0-1 0 0,-1 1 1 0 0,0-1-1 0 0,0 0 0 0 0,1 0 1 0 0,-1 0-1 0 0,0 0 1 0 0,1 0-1 0 0,-1 0 1 0 0,0 0-1 0 0,0 0 0 0 0,1 1 1 0 0,-1-1-1 0 0,0 0 1 0 0,0 0-1 0 0,0 0 0 0 0,1 0 1 0 0,-1 1-1 0 0,0-1 1 0 0,0 0-1 0 0,0 0 0 0 0,1 1 1 0 0,-1-1-1 0 0,0 0 1 0 0,0 0-1 0 0,0 1 1 0 0,0-1-1 0 0,0 0 0 0 0,0 0 1 0 0,0 1-1 0 0,-1 12 1442 0 0,-10 10-115 0 0,-5 3-798 0 0,-2-2 1 0 0,-28 30-1 0 0,-47 40 19 0 0,56-61-419 0 0,25-24-44 0 0,0 2 0 0 0,0 0 0 0 0,2 0 0 0 0,-1 1 1 0 0,-11 16-1 0 0,22-27-158 0 0,0 0 0 0 0,-1-1 0 0 0,1 1 1 0 0,0-1-1 0 0,-1 1 0 0 0,1 0 0 0 0,0-1 1 0 0,0 1-1 0 0,-1 0 0 0 0,1 0 0 0 0,0-1 1 0 0,0 1-1 0 0,0 0 0 0 0,0-1 0 0 0,0 1 1 0 0,0 0-1 0 0,0 0 0 0 0,0-1 0 0 0,0 1 1 0 0,0 0-1 0 0,1-1 0 0 0,-1 1 0 0 0,0 0 0 0 0,0-1 1 0 0,1 2-1 0 0,0-1-2 0 0,0 0 0 0 0,0 0 0 0 0,0 0 0 0 0,0 0 0 0 0,0 0 0 0 0,0-1-1 0 0,0 1 1 0 0,0 0 0 0 0,0-1 0 0 0,1 1 0 0 0,-1-1 0 0 0,2 2 0 0 0,4-1 18 0 0,0 1 0 0 0,0-1 0 0 0,-1 0 0 0 0,9 0-1 0 0,48 1-59 0 0,86 8-138 0 0,-143-9 127 0 0,11 1-36 0 0,33 10 1 0 0,-46-10-89 0 0,1-1 0 0 0,-1 1 1 0 0,0-1-1 0 0,0 1 0 0 0,0 1 1 0 0,-1-1-1 0 0,1 1 0 0 0,0-1 1 0 0,-1 1-1 0 0,0 0 0 0 0,1 0 1 0 0,-1 0-1 0 0,2 4 0 0 0,-1 4-1951 0 0,-4-10 1857 0 0,0-1 0 0 0,0 0 0 0 0,0 1 1 0 0,0-1-1 0 0,0 0 0 0 0,0 1 0 0 0,0-1 1 0 0,0 1-1 0 0,0-1 0 0 0,0 0 0 0 0,0 1 1 0 0,0-1-1 0 0,0 0 0 0 0,0 1 0 0 0,0-1 1 0 0,0 0-1 0 0,0 1 0 0 0,-1-1 0 0 0,1 0 1 0 0,0 1-1 0 0,0-1 0 0 0,0 0 0 0 0,-1 1 1 0 0,1-1-1 0 0,0 0 0 0 0,0 0 0 0 0,-1 1 1 0 0,1-1-1 0 0,-3 0-2921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19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0 2401 0 0,'-1'0'724'0'0,"-1"1"0"0"0,1-1 1 0 0,-1 1-1 0 0,1-1 1 0 0,-1 1-1 0 0,1 0 1 0 0,-1 0-1 0 0,1-1 1 0 0,0 1-1 0 0,-1 0 1 0 0,1 0-1 0 0,0 0 1 0 0,-2 3-1 0 0,3-4-558 0 0,0 0 1 0 0,-1 1-1 0 0,1-1 0 0 0,0 0 0 0 0,0 1 0 0 0,0-1 0 0 0,0 1 0 0 0,0-1 0 0 0,0 0 0 0 0,0 1 0 0 0,0-1 1 0 0,0 0-1 0 0,0 1 0 0 0,0-1 0 0 0,0 0 0 0 0,0 1 0 0 0,0-1 0 0 0,0 0 0 0 0,0 1 0 0 0,0-1 0 0 0,1 0 1 0 0,-1 1-1 0 0,0-1 0 0 0,0 1 0 0 0,1 0-42 0 0,0 0-1 0 0,0 0 1 0 0,0 0 0 0 0,0 0 0 0 0,0-1-1 0 0,0 1 1 0 0,0 0 0 0 0,0 0-1 0 0,3 0 1 0 0,9 5 431 0 0,1-1 1 0 0,0-1-1 0 0,0-1 0 0 0,19 3 0 0 0,-1 0-187 0 0,19 6-47 0 0,-21-4-627 0 0,0-2 1 0 0,45 4 0 0 0,-43-8-1938 0 0,17 3-6345 0 0,-34-3 6299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0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82 512 0 0,'0'-20'1030'0'0,"1"3"3291"0"0,-6-28 5103 0 0,5 45-9324 0 0,-4 11 1855 0 0,-2 15-970 0 0,-4 37 340 0 0,-4 123 1 0 0,10-98-619 0 0,1 91 179 0 0,5-141-827 0 0,1-1 1 0 0,15 66-1 0 0,-17-98-99 0 0,1-1 0 0 0,-1 1 0 0 0,1 0 0 0 0,0 0 0 0 0,0-1 0 0 0,0 1 1 0 0,1-1-1 0 0,0 0 0 0 0,0 0 0 0 0,0 0 0 0 0,0 0 0 0 0,6 5 0 0 0,-7-7-156 0 0,1 0 0 0 0,-1-1 0 0 0,0 1-1 0 0,1-1 1 0 0,0 0 0 0 0,-1 0 0 0 0,1 0 0 0 0,-1 0 0 0 0,1 0-1 0 0,3 0 1 0 0,-3-1-387 0 0,1 1 0 0 0,-1-1 1 0 0,0 0-1 0 0,1 0 0 0 0,-1-1 0 0 0,1 1 0 0 0,-1-1 0 0 0,0 0 0 0 0,5-1 0 0 0,8-5-1560 0 0,3 1 109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0.6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86 3129 0 0,'-6'5'5877'0'0,"0"0"72"0"0,7-5-5876 0 0,-1 1-1 0 0,0-1 0 0 0,0 1 0 0 0,1-1 0 0 0,-1 0 1 0 0,0 1-1 0 0,1-1 0 0 0,-1 0 0 0 0,1 1 0 0 0,-1-1 1 0 0,0 0-1 0 0,1 1 0 0 0,-1-1 0 0 0,1 0 0 0 0,-1 0 1 0 0,1 0-1 0 0,-1 0 0 0 0,1 1 0 0 0,-1-1 0 0 0,1 0 1 0 0,4 1 150 0 0,0 1 0 0 0,0-1 0 0 0,1-1 0 0 0,-1 1 0 0 0,0-1 0 0 0,0 0 0 0 0,0 0 0 0 0,0 0 0 0 0,9-2 1 0 0,6-2-218 0 0,21-8 0 0 0,-23 6 90 0 0,164-44-1075 0 0,-59 24-3708 0 0,-91 20 3449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1.0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41 8 0 0,'-2'-21'4577'0'0,"2"19"-3882"0"0,0 0 0 0 0,-1 1 0 0 0,1-1 0 0 0,-1 1 0 0 0,0-1 0 0 0,1 1 0 0 0,-1-1-1 0 0,0 1 1 0 0,0-1 0 0 0,-2-1 0 0 0,3 3-595 0 0,0 0-1 0 0,0 0 1 0 0,0 0-1 0 0,-1 0 1 0 0,1 0-1 0 0,0 0 0 0 0,0 0 1 0 0,0 0-1 0 0,-1 0 1 0 0,1 0-1 0 0,0 0 1 0 0,0 0-1 0 0,0 0 1 0 0,-1 0-1 0 0,1 0 0 0 0,0 0 1 0 0,0 0-1 0 0,0 0 1 0 0,0 0-1 0 0,-1 0 1 0 0,1 0-1 0 0,0 0 1 0 0,0 0-1 0 0,0 1 0 0 0,0-1 1 0 0,-1 0-1 0 0,1 0 1 0 0,0 0-1 0 0,0 0 1 0 0,0 0-1 0 0,0 1 1 0 0,0-1-1 0 0,0 0 0 0 0,0 0 1 0 0,-1 0-1 0 0,1 0 1 0 0,0 1-1 0 0,0-1 1 0 0,0 0-1 0 0,0 0 1 0 0,0 0-1 0 0,0 1 1 0 0,0-1-1 0 0,0 0 0 0 0,0 0 1 0 0,0 0-1 0 0,0 1 1 0 0,0-1-1 0 0,0 0 1 0 0,0 0-1 0 0,0 0 1 0 0,0 1-1 0 0,-1 11 676 0 0,2 18-15 0 0,1 0 0 0 0,1 0 1 0 0,10 38-1 0 0,35 84-1144 0 0,-34-99-3932 0 0,-10-40 249 0 0,-1-2-64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1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544 0 8 0 0,'-5'1'1250'0'0,"1"-1"1"0"0,-1 1-1 0 0,0-1 0 0 0,0 1 0 0 0,1 1 1 0 0,-8 1-1 0 0,4 1-108 0 0,1-1 1 0 0,-1 1 0 0 0,-7 6 0 0 0,-5 5 620 0 0,-28 26 1 0 0,33-27-944 0 0,-34 32 245 0 0,1 2 0 0 0,3 2 1 0 0,2 1-1 0 0,-53 84 0 0 0,83-114-1066 0 0,-45 78 144 0 0,53-87-314 0 0,0-1-1 0 0,0 1 1 0 0,1-1-1 0 0,1 1 1 0 0,0 0-1 0 0,1 0 1 0 0,-2 14-1 0 0,5-4-1654 0 0,6-10-2236 0 0,-2-7 787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1.8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23 2288 0 0,'-8'1'1864'0'0,"-39"8"5991"0"0,29-6-4185 0 0,-32 12 0 0 0,38-12-2358 0 0,17-8-490 0 0,17-9-485 0 0,9 4-217 0 0,0 2 1 0 0,42-6-1 0 0,-68 13-99 0 0,1 0-1 0 0,-1 1 0 0 0,1 0 1 0 0,-1 0-1 0 0,0 0 0 0 0,1 1 0 0 0,-1 0 1 0 0,1 0-1 0 0,-1 0 0 0 0,6 3 1 0 0,-9-3-10 0 0,0-1 0 0 0,-1 1 1 0 0,1 0-1 0 0,-1 0 0 0 0,1 0 1 0 0,0 0-1 0 0,-1 0 0 0 0,0 1 1 0 0,1-1-1 0 0,-1 0 0 0 0,0 1 0 0 0,1-1 1 0 0,-1 1-1 0 0,0-1 0 0 0,0 1 1 0 0,0-1-1 0 0,0 1 0 0 0,-1 0 1 0 0,1 0-1 0 0,0-1 0 0 0,-1 1 1 0 0,1 0-1 0 0,-1 0 0 0 0,0 0 1 0 0,1 0-1 0 0,-1-1 0 0 0,0 1 1 0 0,0 0-1 0 0,0 0 0 0 0,-1 0 1 0 0,0 3-1 0 0,-13 44 201 0 0,11-38-120 0 0,-1-1 0 0 0,1 1 0 0 0,-2 21 0 0 0,4-29-77 0 0,1 1 0 0 0,0 0 0 0 0,1-1 0 0 0,-1 1 0 0 0,1 0 0 0 0,-1-1 0 0 0,1 1 0 0 0,0 0 0 0 0,1-1 0 0 0,-1 1 0 0 0,0-1 0 0 0,1 0 0 0 0,0 1 0 0 0,0-1 0 0 0,4 5 0 0 0,-4-5-20 0 0,0-1 1 0 0,1 1-1 0 0,-1-1 0 0 0,0 0 0 0 0,1 0 1 0 0,0 0-1 0 0,0 0 0 0 0,-1 0 0 0 0,1 0 0 0 0,0-1 1 0 0,0 0-1 0 0,1 1 0 0 0,-1-1 0 0 0,0 0 1 0 0,5 0-1 0 0,-3 0-106 0 0,-1-1 0 0 0,1 0 1 0 0,-1 0-1 0 0,1 0 0 0 0,-1-1 0 0 0,1 0 0 0 0,-1 0 1 0 0,0 0-1 0 0,1 0 0 0 0,-1 0 0 0 0,5-3 0 0 0,31-17-6087 0 0,-31 15 3212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2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0 632 0 0,'-3'0'5634'0'0,"-8"2"-539"0"0,8 1-4251 0 0,0 0 0 0 0,0 1 0 0 0,1-1 0 0 0,-1 1 0 0 0,1 0 0 0 0,0-1 0 0 0,-3 8 0 0 0,-10 30 1041 0 0,14-36-1757 0 0,-1 0 1 0 0,2 1-1 0 0,-1-1 0 0 0,1 1 1 0 0,-1-1-1 0 0,2 1 1 0 0,-1-1-1 0 0,1 1 1 0 0,-1-1-1 0 0,1 1 1 0 0,1-1-1 0 0,-1 0 1 0 0,1 1-1 0 0,4 7 1 0 0,-4-10-263 0 0,0 1 1 0 0,0-1-1 0 0,0 1 1 0 0,1-1-1 0 0,-1 0 1 0 0,1 0-1 0 0,0 0 1 0 0,0-1-1 0 0,0 1 1 0 0,0-1-1 0 0,0 1 1 0 0,1-1-1 0 0,-1 0 1 0 0,1 0-1 0 0,-1-1 1 0 0,1 1-1 0 0,0-1 1 0 0,0 0-1 0 0,0 0 1 0 0,6 1-1 0 0,2 0-1399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219 164 512 0 0,'-3'-4'745'0'0,"1"1"0"0"0,-1 0 0 0 0,0-1 0 0 0,0 1 0 0 0,0 0-1 0 0,-1 1 1 0 0,1-1 0 0 0,-1 1 0 0 0,1-1 0 0 0,-1 1 0 0 0,-5-2 0 0 0,6 3-455 0 0,1 0 0 0 0,-1 1 0 0 0,1-1 0 0 0,0 1 0 0 0,-1 0 0 0 0,1 0 0 0 0,-1 0 1 0 0,1 0-1 0 0,-1 0 0 0 0,1 1 0 0 0,-1-1 0 0 0,1 1 0 0 0,0-1 0 0 0,-1 1 0 0 0,1 0 0 0 0,0 0 0 0 0,0 0 0 0 0,-1 0 0 0 0,1 1 1 0 0,0-1-1 0 0,-3 3 0 0 0,-3 2-72 0 0,1 1-1 0 0,0 0 1 0 0,0 0 0 0 0,1 0 0 0 0,0 1-1 0 0,0 0 1 0 0,1 0 0 0 0,0 0 0 0 0,0 1 0 0 0,1-1-1 0 0,0 1 1 0 0,-3 10 0 0 0,6-14-165 0 0,0 0 1 0 0,-1-1-1 0 0,2 1 0 0 0,-1 0 1 0 0,0 0-1 0 0,1 0 0 0 0,0 0 1 0 0,0 0-1 0 0,1 0 0 0 0,-1 0 1 0 0,1 0-1 0 0,0 0 0 0 0,1 0 1 0 0,-1 0-1 0 0,1-1 1 0 0,0 1-1 0 0,0-1 0 0 0,0 1 1 0 0,1-1-1 0 0,-1 0 0 0 0,1 0 1 0 0,0 0-1 0 0,0 0 0 0 0,1 0 1 0 0,3 3-1 0 0,-2-2-38 0 0,1-1 0 0 0,-1 0 1 0 0,1 0-1 0 0,0-1 0 0 0,0 1 1 0 0,1-1-1 0 0,-1-1 0 0 0,0 1 0 0 0,1-1 1 0 0,0 0-1 0 0,-1 0 0 0 0,1-1 0 0 0,7 1 1 0 0,-4-2 2 0 0,-1 0 1 0 0,0-1 0 0 0,1 0 0 0 0,-1 0 0 0 0,0 0-1 0 0,0-2 1 0 0,0 1 0 0 0,0-1 0 0 0,10-5-1 0 0,-6 3-55 0 0,0-1-1 0 0,-1-1 0 0 0,0 0 1 0 0,0 0-1 0 0,0-1 0 0 0,-1-1 0 0 0,13-12 1 0 0,-21 17 22 0 0,1 0-1 0 0,-1 0 1 0 0,0 0 0 0 0,0 0 0 0 0,0-1 0 0 0,-1 1 0 0 0,0-1 0 0 0,0 0 0 0 0,0 1-1 0 0,0-1 1 0 0,-1 0 0 0 0,1 0 0 0 0,-1-1 0 0 0,-1 1 0 0 0,1 0 0 0 0,-1 0 0 0 0,0 0 0 0 0,0 0-1 0 0,0 0 1 0 0,-1-1 0 0 0,0 1 0 0 0,-2-10 0 0 0,-2-3-97 0 0,-1 0 0 0 0,-1 0 0 0 0,0 0 0 0 0,-1 1 0 0 0,-1 0 0 0 0,-15-21 0 0 0,21 34 104 0 0,-1-1 1 0 0,1 1-1 0 0,-1-1 1 0 0,0 1-1 0 0,-1 0 0 0 0,1 0 1 0 0,-1 1-1 0 0,0-1 0 0 0,1 1 1 0 0,-1 0-1 0 0,-1 1 0 0 0,1-1 1 0 0,0 1-1 0 0,-1 0 0 0 0,1 0 1 0 0,-1 1-1 0 0,0-1 1 0 0,1 1-1 0 0,-1 1 0 0 0,0-1 1 0 0,0 1-1 0 0,0 0 0 0 0,1 0 1 0 0,-11 2-1 0 0,3 1 35 0 0,1 1 0 0 0,1 0 0 0 0,-1 0 0 0 0,1 1 0 0 0,-1 1 0 0 0,1 0 0 0 0,1 1 1 0 0,-1 0-1 0 0,1 0 0 0 0,1 1 0 0 0,-1 0 0 0 0,1 1 0 0 0,1 0 0 0 0,-1 0 0 0 0,2 1 0 0 0,-12 17 0 0 0,16-21-13 0 0,-1 1-1 0 0,1-1 1 0 0,0 1 0 0 0,1 0 0 0 0,0-1-1 0 0,0 1 1 0 0,0 0 0 0 0,1 1-1 0 0,0-1 1 0 0,0 0 0 0 0,1 0-1 0 0,0 14 1 0 0,1-16 11 0 0,0 0 1 0 0,0 0-1 0 0,0 0 1 0 0,0 0-1 0 0,1 0 0 0 0,0-1 1 0 0,0 1-1 0 0,0 0 0 0 0,1-1 1 0 0,0 0-1 0 0,-1 1 1 0 0,1-1-1 0 0,1 0 0 0 0,-1 0 1 0 0,1-1-1 0 0,-1 1 0 0 0,1-1 1 0 0,8 6-1 0 0,-1-2 14 0 0,0-1-1 0 0,0 0 1 0 0,1-1-1 0 0,0 0 1 0 0,0 0 0 0 0,0-2-1 0 0,17 4 1 0 0,-20-5-25 0 0,0-1 0 0 0,-1-1 0 0 0,1 0 0 0 0,0 0 0 0 0,-1 0 0 0 0,1-1 0 0 0,0 0 0 0 0,-1-1 0 0 0,1 0 1 0 0,-1 0-1 0 0,14-7 0 0 0,53-27 32 0 0,-63 30-52 0 0,-1-1-1 0 0,0-1 1 0 0,-1 0 0 0 0,13-12-1 0 0,-18 15-7 0 0,-1-1-1 0 0,1 0 0 0 0,-1 0 0 0 0,-1 0 1 0 0,1-1-1 0 0,-1 1 0 0 0,0-1 0 0 0,-1 0 1 0 0,1 1-1 0 0,-2-1 0 0 0,1-1 1 0 0,-1 1-1 0 0,0 0 0 0 0,0 0 0 0 0,0 0 1 0 0,-1-1-1 0 0,-1 1 0 0 0,1 0 0 0 0,-4-14 1 0 0,4 20 16 0 0,0 0 1 0 0,0 1-1 0 0,0-1 1 0 0,0 0-1 0 0,0 0 1 0 0,-1 0-1 0 0,1 0 1 0 0,0 0-1 0 0,-1 0 1 0 0,1 0-1 0 0,-1 0 1 0 0,1 1-1 0 0,-1-1 1 0 0,1 0-1 0 0,-1 0 1 0 0,0 1-1 0 0,1-1 1 0 0,-1 0-1 0 0,0 1 1 0 0,0-1-1 0 0,1 1 1 0 0,-1-1-1 0 0,0 1 1 0 0,0-1-1 0 0,0 1 1 0 0,-1-1-1 0 0,0 1 8 0 0,1 0-1 0 0,-1 0 1 0 0,1 1-1 0 0,0-1 0 0 0,-1 0 1 0 0,1 1-1 0 0,0-1 1 0 0,0 1-1 0 0,-1-1 1 0 0,1 1-1 0 0,0 0 0 0 0,0 0 1 0 0,0-1-1 0 0,0 1 1 0 0,0 0-1 0 0,0 0 1 0 0,0 0-1 0 0,-1 2 0 0 0,-3 2 43 0 0,1 1-1 0 0,0 0 0 0 0,1 0 1 0 0,-1 0-1 0 0,1 0 0 0 0,0 0 1 0 0,1 1-1 0 0,-1-1 0 0 0,1 1 1 0 0,1-1-1 0 0,-1 1 0 0 0,1 0 1 0 0,0 0-1 0 0,1 0 0 0 0,0 0 1 0 0,0 0-1 0 0,0 0 0 0 0,3 13 1 0 0,-2-14-36 0 0,0-1 0 0 0,1 1 0 0 0,0-1 0 0 0,0 1 0 0 0,0-1 1 0 0,0 0-1 0 0,1 0 0 0 0,0 0 0 0 0,0 0 0 0 0,0 0 0 0 0,1-1 1 0 0,-1 1-1 0 0,1-1 0 0 0,0 0 0 0 0,1 0 0 0 0,-1 0 0 0 0,1-1 0 0 0,-1 0 1 0 0,1 0-1 0 0,0 0 0 0 0,0 0 0 0 0,1-1 0 0 0,6 3 0 0 0,4-1-78 0 0,0 0 0 0 0,0-2 0 0 0,1 0-1 0 0,-1 0 1 0 0,1-2 0 0 0,0 0 0 0 0,-1-1 0 0 0,1 0-1 0 0,-1-2 1 0 0,0 0 0 0 0,17-5 0 0 0,-19 4-829 0 0,0-1 0 0 0,-1 0 0 0 0,1-2 0 0 0,-1 1 0 0 0,0-1-1 0 0,-1-1 1 0 0,20-16 0 0 0,-17 9-1345 0 0,-1 1 306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2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3033 0 0,'-5'3'9994'0'0,"2"-3"-9458"0"0,3 1 248 0 0,0 2-272 0 0,3 0 32 0 0,0 0-168 0 0,3 2-192 0 0,0-4-120 0 0,0 2-96 0 0,4-1-464 0 0,-1-2-592 0 0,2 1 312 0 0,2-1-1713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2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0 2144 0 0,'-2'1'726'0'0,"0"0"0"0"0,1 0 0 0 0,-1 1 0 0 0,0-1 0 0 0,1 0 0 0 0,-1 1 0 0 0,1-1 0 0 0,-1 1 0 0 0,1 0 0 0 0,0-1 0 0 0,0 1 0 0 0,-2 3 0 0 0,1-1 46 0 0,1 0-1 0 0,-1 0 0 0 0,1 0 1 0 0,0 0-1 0 0,-1 8 0 0 0,0 4 129 0 0,2-1 0 0 0,1 25-1 0 0,0-28-304 0 0,-1-11-614 0 0,2 25 985 0 0,6 37-1 0 0,-6-54-1342 0 0,0 1 0 0 0,7 15 0 0 0,-7-21-600 0 0,0 1 1 0 0,1-1-1 0 0,-1 1 1 0 0,1-1-1 0 0,0 0 1 0 0,5 6 0 0 0,-5-8-1200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2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2176 0 0,'-2'0'7842'0'0,"5"0"-6730"0"0,0 3 497 0 0,3-1-801 0 0,3 1 168 0 0,2 0-312 0 0,-2-2-360 0 0,5 1-304 0 0,0-1 32 0 0,-1 0-104 0 0,5-1-160 0 0,-2 0-376 0 0,2 0-136 0 0,3-1-3105 0 0,-2 0 2313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23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 1208 0 0,'-21'25'6640'0'0,"-1"2"1380"0"0,13-5-5812 0 0,6-10-1913 0 0,0-1 0 0 0,2 1 1 0 0,-1-1-1 0 0,1 1 0 0 0,1 0 0 0 0,0-1 1 0 0,1 1-1 0 0,3 18 0 0 0,-2-21-1039 0 0,0 1 1 0 0,1-1-1 0 0,0 0 0 0 0,1 0 1 0 0,0-1-1 0 0,8 14 0 0 0,-6-11-2436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5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24 141 512 0 0,'-4'0'-350'0'0,"-9"1"8970"0"0,12-1-8349 0 0,1 1-1 0 0,-1-1 1 0 0,1 0 0 0 0,0 0-1 0 0,-1 0 1 0 0,1 1 0 0 0,0-1-1 0 0,-1 0 1 0 0,1 0 0 0 0,0 1-1 0 0,-1-1 1 0 0,1 0 0 0 0,0 1 0 0 0,0-1-1 0 0,-1 0 1 0 0,1 1 0 0 0,0-1-1 0 0,0 1 1 0 0,0-1 0 0 0,0 0-1 0 0,-1 1 1 0 0,1-1 0 0 0,0 1-1 0 0,0-1 1 0 0,0 0 0 0 0,0 1-1 0 0,0-1 1 0 0,0 1 0 0 0,0 0-1 0 0,7-4 3566 0 0,22-18-2625 0 0,9-15-444 0 0,27-20-265 0 0,-58 51-433 0 0,0 0 0 0 0,-1 1-1 0 0,2 0 1 0 0,-1 0 0 0 0,0 1-1 0 0,1 0 1 0 0,15-4 0 0 0,-21 6-57 0 0,-1 1 0 0 0,0 0 1 0 0,0-1-1 0 0,0 1 0 0 0,0 0 0 0 0,1 0 1 0 0,-1 0-1 0 0,0 0 0 0 0,0 0 0 0 0,0 0 1 0 0,0 0-1 0 0,1 1 0 0 0,-1-1 0 0 0,0 0 1 0 0,0 1-1 0 0,0-1 0 0 0,0 1 0 0 0,0-1 1 0 0,0 1-1 0 0,0-1 0 0 0,0 1 0 0 0,0 0 1 0 0,0-1-1 0 0,0 1 0 0 0,0 0 0 0 0,0 0 1 0 0,-1 0-1 0 0,2 1 0 0 0,0 1 20 0 0,-1 1 0 0 0,0-1 0 0 0,0 1 0 0 0,0-1 1 0 0,0 1-1 0 0,0 0 0 0 0,-1-1 0 0 0,1 5 0 0 0,4 104 419 0 0,-4-52-298 0 0,-1-53-153 0 0,1 0 0 0 0,0 0 0 0 0,0 0 0 0 0,1 0 0 0 0,0-1 0 0 0,0 1 0 0 0,0 0 0 0 0,1-1 0 0 0,0 0 0 0 0,0 1 0 0 0,1-1 0 0 0,0-1 0 0 0,0 1-1 0 0,0 0 1 0 0,1-1 0 0 0,-1 0 0 0 0,1 0 0 0 0,1 0 0 0 0,-1-1 0 0 0,1 0 0 0 0,-1 0 0 0 0,1 0 0 0 0,0 0 0 0 0,1-1 0 0 0,-1 0 0 0 0,1-1 0 0 0,-1 1 0 0 0,1-1 0 0 0,0 0 0 0 0,0-1 0 0 0,-1 0 0 0 0,1 0 0 0 0,8 0 0 0 0,-2-1-325 0 0,-1 0 1 0 0,1-1 0 0 0,0-1-1 0 0,19-4 1 0 0,-18 2-1005 0 0,1-1 0 0 0,-1 0 0 0 0,20-12 0 0 0,-14 7-1081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5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408 15 1408 0 0,'0'0'257'0'0,"0"-1"0"0"0,0 1-1 0 0,0-1 1 0 0,0 0 0 0 0,0 1 0 0 0,0-1-1 0 0,0 1 1 0 0,0-1 0 0 0,0 1-1 0 0,0-1 1 0 0,0 1 0 0 0,-1-1 0 0 0,1 1-1 0 0,0-1 1 0 0,0 1 0 0 0,-1-1-1 0 0,1 1 1 0 0,0-1 0 0 0,-1 1-1 0 0,1 0 1 0 0,0-1 0 0 0,-1 1 0 0 0,1-1-1 0 0,-1 1 1 0 0,1 0 0 0 0,-1-1-1 0 0,1 1 1 0 0,0 0 0 0 0,-1 0 0 0 0,1-1-1 0 0,-1 1 1 0 0,0 0 0 0 0,1 0-1 0 0,-1 0 1 0 0,1 0 0 0 0,-1 0 0 0 0,1 0-1 0 0,-1 0 1 0 0,1 0 0 0 0,-1 0-1 0 0,1 0 1 0 0,-1 0 0 0 0,1 0 0 0 0,-1 0-1 0 0,0 0 1 0 0,1 0 0 0 0,-1 0-1 0 0,1 1 1 0 0,-1-1 0 0 0,1 0-1 0 0,-1 0 1 0 0,0 1 0 0 0,-4 1 890 0 0,1 0 0 0 0,-1 1 1 0 0,-8 5-1 0 0,12-8-1034 0 0,-15 12 1057 0 0,-19 18 0 0 0,7-5-656 0 0,-156 140 1508 0 0,174-155-1984 0 0,-1 1 0 0 0,2 0 0 0 0,-1 0 0 0 0,2 1 1 0 0,-1 0-1 0 0,2 1 0 0 0,0-1 0 0 0,0 2 0 0 0,-8 22 0 0 0,14-33-93 0 0,1-1-1 0 0,-1 0 1 0 0,1 1-1 0 0,-1-1 1 0 0,1 0-1 0 0,0 1 0 0 0,0-1 1 0 0,0 0-1 0 0,0 1 1 0 0,0-1-1 0 0,1 1 1 0 0,-1-1-1 0 0,1 0 1 0 0,0 4-1 0 0,0-5-222 0 0,0 0 1 0 0,0 1-1 0 0,0-1 0 0 0,0 0 1 0 0,0 0-1 0 0,0 1 1 0 0,0-1-1 0 0,0 0 0 0 0,0 0 1 0 0,0 0-1 0 0,1-1 0 0 0,-1 1 1 0 0,0 0-1 0 0,1 0 1 0 0,-1-1-1 0 0,1 1 0 0 0,-1 0 1 0 0,1-1-1 0 0,-1 0 0 0 0,1 1 1 0 0,-1-1-1 0 0,3 0 0 0 0,6 1-1601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6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56 816 0 0,'-15'5'7341'0'0,"13"-4"-6323"0"0,-1 1 1 0 0,0-1-1 0 0,0 1 0 0 0,1-1 1 0 0,-1 1-1 0 0,0 0 1 0 0,1 0-1 0 0,-3 4 0 0 0,-1-1 475 0 0,1 0 1115 0 0,14-9-1600 0 0,10-7-658 0 0,62-33 209 0 0,-68 38-472 0 0,0 0 1 0 0,0 2-1 0 0,0-1 1 0 0,21-2-1 0 0,-33 6-71 0 0,1 1 1 0 0,0-1-1 0 0,0 1 0 0 0,0 0 0 0 0,0 0 0 0 0,0 0 1 0 0,0 0-1 0 0,-1 0 0 0 0,1 0 0 0 0,0 1 1 0 0,0-1-1 0 0,0 1 0 0 0,0-1 0 0 0,-1 1 1 0 0,1-1-1 0 0,0 1 0 0 0,-1 0 0 0 0,1 0 0 0 0,1 1 1 0 0,-2 0-10 0 0,0-1 1 0 0,0 1-1 0 0,0-1 0 0 0,0 1 1 0 0,0-1-1 0 0,-1 1 1 0 0,1 0-1 0 0,0-1 0 0 0,-1 1 1 0 0,0 0-1 0 0,1 0 1 0 0,-1-1-1 0 0,0 1 0 0 0,0 0 1 0 0,0 0-1 0 0,0-1 1 0 0,0 1-1 0 0,0 0 0 0 0,-1 0 1 0 0,0 2-1 0 0,-1 3 10 0 0,0 1-1 0 0,0 0 1 0 0,-1 0-1 0 0,0-1 1 0 0,-1 0-1 0 0,-5 10 1 0 0,-32 41 85 0 0,15-24-81 0 0,12-14 19 0 0,1-2 59 0 0,2 0 0 0 0,-14 26 0 0 0,22-39-77 0 0,1 1 0 0 0,0-1 1 0 0,0 1-1 0 0,0-1 0 0 0,1 1 0 0 0,0 0 1 0 0,0-1-1 0 0,0 1 0 0 0,1 0 0 0 0,0 0 0 0 0,0 0 1 0 0,0-1-1 0 0,3 11 0 0 0,-3-15-24 0 0,0 1 1 0 0,1-1-1 0 0,-1 1 0 0 0,1-1 1 0 0,0 0-1 0 0,-1 1 0 0 0,1-1 1 0 0,0 0-1 0 0,0 1 0 0 0,0-1 1 0 0,0 0-1 0 0,0 0 0 0 0,0 0 1 0 0,0 0-1 0 0,0 0 0 0 0,0 0 1 0 0,1 0-1 0 0,-1 0 0 0 0,2 0 1 0 0,-1 0-9 0 0,1 0 1 0 0,-1 0-1 0 0,1 0 1 0 0,0-1 0 0 0,-1 1-1 0 0,1-1 1 0 0,0 0-1 0 0,0 0 1 0 0,5 0-1 0 0,1-2-83 0 0,1 0 0 0 0,0 0 0 0 0,-1-1 0 0 0,16-7 0 0 0,79-41-2771 0 0,-39 11-2557 0 0,-50 29 2974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6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10 104 0 0,'1'0'378'0'0,"-1"0"-1"0"0,0-1 1 0 0,0 1 0 0 0,0 0-1 0 0,0-1 1 0 0,-4-5 7175 0 0,4 6-7176 0 0,-1 0 1 0 0,1-1 0 0 0,0 1-1 0 0,-1 0 1 0 0,1 0 0 0 0,0 0-1 0 0,-1 0 1 0 0,1 0 0 0 0,-1 0-1 0 0,0 0 1 0 0,1 0 56 0 0,-1 1 1 0 0,0-1-1 0 0,0 1 1 0 0,0 0 0 0 0,1-1-1 0 0,-1 1 1 0 0,0 0-1 0 0,0 0 1 0 0,1 0-1 0 0,-1 0 1 0 0,1-1-1 0 0,-1 3 1 0 0,-14 33 2647 0 0,8-11-2168 0 0,1 1 0 0 0,-4 30 1 0 0,9-47-885 0 0,1-1-1 0 0,-1 1 1 0 0,2-1 0 0 0,-1 1 0 0 0,1-1 0 0 0,0 1 0 0 0,1-1-1 0 0,0 0 1 0 0,0 1 0 0 0,6 12 0 0 0,-7-19-62 0 0,0 0 0 0 0,0 0 0 0 0,1-1 0 0 0,-1 1 1 0 0,0 0-1 0 0,1-1 0 0 0,-1 1 0 0 0,1-1 0 0 0,-1 1 0 0 0,1-1 0 0 0,0 0 1 0 0,0 1-1 0 0,-1-1 0 0 0,1 0 0 0 0,0 0 0 0 0,4 1 0 0 0,-3-1-92 0 0,0-1-1 0 0,1 1 1 0 0,-1-1-1 0 0,1 1 1 0 0,-1-1-1 0 0,0 0 1 0 0,1 0-1 0 0,-1-1 1 0 0,7 0-1 0 0,-4-1-524 0 0,0 1 0 0 0,0-1-1 0 0,0-1 1 0 0,10-4 0 0 0,-11 4-442 0 0,0 0 1 0 0,0 0-1 0 0,-1 0 0 0 0,0-1 0 0 0,5-4 1 0 0,2-5-2122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6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 3481 0 0,'-16'7'6816'0'0,"11"-6"-5317"0"0,1 1-1 0 0,0 0 0 0 0,0-1 1 0 0,-7 6-1 0 0,10-6-1337 0 0,0 0 1 0 0,0 0-1 0 0,0 0 1 0 0,0 0-1 0 0,0 0 1 0 0,0 0-1 0 0,1 1 1 0 0,-1-1-1 0 0,0 0 1 0 0,1 0 0 0 0,-1 1-1 0 0,1-1 1 0 0,-1 0-1 0 0,1 1 1 0 0,-1-1-1 0 0,1 0 1 0 0,0 1-1 0 0,0-1 1 0 0,0 3-1 0 0,0-3-146 0 0,0 0-1 0 0,0 0 1 0 0,0-1-1 0 0,1 1 1 0 0,-1 0-1 0 0,0 0 1 0 0,1-1-1 0 0,-1 1 1 0 0,0 0-1 0 0,1 0 0 0 0,-1-1 1 0 0,1 1-1 0 0,-1 0 1 0 0,1-1-1 0 0,-1 1 1 0 0,1-1-1 0 0,0 1 1 0 0,-1-1-1 0 0,1 1 1 0 0,0-1-1 0 0,0 1 1 0 0,-1-1-1 0 0,1 0 1 0 0,0 1-1 0 0,0-1 1 0 0,-1 0-1 0 0,1 0 1 0 0,1 1-1 0 0,26 3-313 0 0,-22-4 127 0 0,12 2-2199 0 0,26-1-1 0 0,-27-2 1182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7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 16 0 0,'-6'3'3108'0'0,"0"0"-1"0"0,0 1 1 0 0,1 0 0 0 0,-10 7 0 0 0,13-9-2280 0 0,0 0 1 0 0,1 0 0 0 0,-1 0-1 0 0,1 0 1 0 0,-1 0 0 0 0,-1 5 0 0 0,2-6-686 0 0,1 0 1 0 0,-1 1-1 0 0,1-1 1 0 0,-1 0-1 0 0,1 1 1 0 0,0-1-1 0 0,0 1 1 0 0,0-1-1 0 0,0 0 1 0 0,0 1-1 0 0,0-1 1 0 0,0 1-1 0 0,1 1 1 0 0,-1-2-96 0 0,0-1 1 0 0,1 1-1 0 0,-1-1 1 0 0,1 1-1 0 0,-1-1 1 0 0,1 0-1 0 0,-1 1 1 0 0,1-1-1 0 0,-1 1 1 0 0,1-1-1 0 0,-1 0 1 0 0,1 1-1 0 0,0-1 1 0 0,-1 0-1 0 0,1 0 1 0 0,0 0-1 0 0,-1 1 1 0 0,1-1-1 0 0,0 0 1 0 0,-1 0-1 0 0,1 0 1 0 0,-1 0-1 0 0,1 0 1 0 0,0 0-1 0 0,1-1 1 0 0,18-1 272 0 0,13-5-280 0 0,-10 1-472 0 0,1 1 0 0 0,-1 1 0 0 0,30 0 0 0 0,-42 5-2217 0 0,-5 2-2417 0 0,-3-1 1653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 1632 0 0,'-2'-1'6105'0'0,"-3"-3"-2548"0"0,6 5-3221 0 0,1 1 0 0 0,-1 0 0 0 0,1 0 0 0 0,-1-1 0 0 0,0 1 0 0 0,1 0 0 0 0,-1 1 0 0 0,0-1 0 0 0,0 0 0 0 0,1 4 0 0 0,6 24 487 0 0,-1 22 705 0 0,-1-1 1 0 0,-3 89-1 0 0,-3-129-1346 0 0,-1 409 1613 0 0,1-418-1795 0 0,0 17-136 0 0,4 37 0 0 0,-3-51 112 0 0,0 0 0 0 0,0 0 0 0 0,0 0 1 0 0,0-1-1 0 0,1 1 0 0 0,0-1 0 0 0,0 1 1 0 0,0-1-1 0 0,1 0 0 0 0,-1 0 0 0 0,1 0 1 0 0,0 0-1 0 0,4 4 0 0 0,-5-7-64 0 0,0 0 0 0 0,0 0 1 0 0,0 1-1 0 0,0-1 0 0 0,0-1 0 0 0,0 1 0 0 0,0 0 1 0 0,1 0-1 0 0,-1-1 0 0 0,0 0 0 0 0,0 1 0 0 0,1-1 1 0 0,-1 0-1 0 0,0 0 0 0 0,1 0 0 0 0,-1 0 0 0 0,0-1 1 0 0,0 1-1 0 0,5-2 0 0 0,-1 1-970 0 0,0-1 0 0 0,0 0 0 0 0,0-1 0 0 0,0 1 0 0 0,10-7 0 0 0,-3 0-1646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7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0 3209 0 0,'-12'10'10106'0'0,"1"0"-3943"0"0,2 7-3439 0 0,-3 23 126 0 0,-11 46-886 0 0,22-82-1896 0 0,-17 102 964 0 0,15-85-990 0 0,2 0 0 0 0,0 1 0 0 0,3 22 1 0 0,-1-36-68 0 0,0 0 0 0 0,1 0 1 0 0,0 0-1 0 0,0 0 0 0 0,1 0 1 0 0,5 10-1 0 0,-6-15-247 0 0,-1 0 0 0 0,1 0 0 0 0,0 0 0 0 0,0 0 0 0 0,1 0 0 0 0,-1-1 0 0 0,6 5 0 0 0,-6-6-240 0 0,0 1 0 0 0,0-1-1 0 0,0 0 1 0 0,0 0 0 0 0,0 0-1 0 0,0 0 1 0 0,0-1 0 0 0,0 1 0 0 0,1-1-1 0 0,-1 1 1 0 0,0-1 0 0 0,1 0-1 0 0,1 1 1 0 0,12-2-4297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8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0 512 0 0,'0'0'5965'0'0,"0"8"1691"0"0,-1 6-2797 0 0,-14 15-1683 0 0,2-6-2555 0 0,0 4-1047 0 0,5-10 838 0 0,-12 31-1 0 0,14-25-3947 0 0,4 1-3987 0 0,2-18 4054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9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27 512 0 0,'3'-7'692'0'0,"-3"6"-300"0"0,0 0 1 0 0,0 0 0 0 0,1 0 0 0 0,-1 0-1 0 0,0 0 1 0 0,1 0 0 0 0,-1 0 0 0 0,0 1-1 0 0,1-1 1 0 0,-1 0 0 0 0,1 0 0 0 0,0 0-1 0 0,-1 1 1 0 0,1-1 0 0 0,-1 0 0 0 0,1 1-1 0 0,0-1 1 0 0,0 0 0 0 0,-1 1 0 0 0,1-1-1 0 0,0 1 1 0 0,0-1 0 0 0,0 1 0 0 0,0-1-1 0 0,0 1 1 0 0,0 0 0 0 0,0 5 3383 0 0,-7 10-2277 0 0,5-14-1165 0 0,-12 27 1750 0 0,-33 78 1637 0 0,42-95-3536 0 0,-1-1-30 0 0,1 1 1 0 0,0 0-1 0 0,1 0 1 0 0,0 0-1 0 0,-1 15 1 0 0,4-23-163 0 0,0 0 0 0 0,0 0-1 0 0,0-1 1 0 0,0 1 0 0 0,0 0 0 0 0,1 0 0 0 0,0-1 0 0 0,-1 1-1 0 0,1 0 1 0 0,0-1 0 0 0,0 1 0 0 0,0-1 0 0 0,1 1-1 0 0,-1-1 1 0 0,1 0 0 0 0,-1 0 0 0 0,1 1 0 0 0,0-1 0 0 0,0 0-1 0 0,0 0 1 0 0,0-1 0 0 0,0 1 0 0 0,0 0 0 0 0,0-1 0 0 0,0 1-1 0 0,1-1 1 0 0,-1 0 0 0 0,4 2 0 0 0,2 0-377 0 0,0 0-1 0 0,0-1 1 0 0,0 0 0 0 0,1 0 0 0 0,-1-1 0 0 0,13 1-1 0 0,-11-2-1583 0 0,-1 0 0 0 0,0-1 0 0 0,11-1 0 0 0,-6-1-592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49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17 2048 0 0,'0'-1'689'0'0,"-1"0"0"0"0,0 0 0 0 0,0 0 0 0 0,0 0 0 0 0,0 0 0 0 0,0 0 0 0 0,0 0 0 0 0,-1 0 0 0 0,1 0-1 0 0,0 0 1 0 0,0 1 0 0 0,-1-1 0 0 0,-1 0 0 0 0,1 0-54 0 0,-1 0 0 0 0,1 1-1 0 0,-1-1 1 0 0,1 1 0 0 0,-1-1 0 0 0,0 1 0 0 0,-3 0-1 0 0,4 0-429 0 0,-1 1 0 0 0,1-1-1 0 0,0 0 1 0 0,-1 1 0 0 0,1-1 0 0 0,0 1-1 0 0,0 0 1 0 0,-1 0 0 0 0,1 0-1 0 0,0 0 1 0 0,0 0 0 0 0,0 0-1 0 0,0 0 1 0 0,0 1 0 0 0,0-1-1 0 0,0 1 1 0 0,1 0 0 0 0,-2 1-1 0 0,2-2-209 0 0,1-1-1 0 0,0 0 0 0 0,-1 1 0 0 0,1-1 0 0 0,0 1 0 0 0,0-1 1 0 0,0 0-1 0 0,-1 1 0 0 0,1-1 0 0 0,0 1 0 0 0,0-1 1 0 0,0 1-1 0 0,0-1 0 0 0,0 1 0 0 0,0-1 0 0 0,0 1 0 0 0,0-1 1 0 0,0 1-1 0 0,0-1 0 0 0,0 1 0 0 0,0-1 0 0 0,0 0 0 0 0,0 1 1 0 0,1-1-1 0 0,-1 1 0 0 0,0 0 0 0 0,1 0-60 0 0,0 0-1 0 0,0-1 0 0 0,-1 1 1 0 0,1 0-1 0 0,0 0 0 0 0,0-1 1 0 0,0 1-1 0 0,0-1 1 0 0,0 1-1 0 0,0-1 0 0 0,1 1 1 0 0,27 6-3757 0 0,-15-7 2321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0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265 31 1592 0 0,'0'-2'542'0'0,"-1"1"0"0"0,1-1 0 0 0,0 1-1 0 0,-1-1 1 0 0,1 1 0 0 0,-1 0-1 0 0,1-1 1 0 0,-1 1 0 0 0,0 0 0 0 0,1-1-1 0 0,-1 1 1 0 0,0 0 0 0 0,0 0 0 0 0,0-1-1 0 0,0 1 1 0 0,0 0 0 0 0,0 0-1 0 0,-1 0 1 0 0,1 0 0 0 0,0 1 0 0 0,-2-2-1 0 0,2 2-205 0 0,-1-1 1 0 0,0 1-1 0 0,0-1 0 0 0,0 1 0 0 0,0 0 0 0 0,0 0 0 0 0,0 0 0 0 0,0 0 0 0 0,0 0 0 0 0,1 0 0 0 0,-1 1 0 0 0,0-1 0 0 0,0 1 1 0 0,-2 0-1 0 0,-4 2 67 0 0,0 1 0 0 0,1 0 1 0 0,-1 0-1 0 0,1 1 0 0 0,0 0 1 0 0,-8 7-1 0 0,-1 3 64 0 0,0 0 0 0 0,2 2-1 0 0,0-1 1 0 0,0 2-1 0 0,2 0 1 0 0,-20 37 0 0 0,25-42-319 0 0,2 0 0 0 0,-1 1 0 0 0,2 0 0 0 0,0 0 0 0 0,0 0 0 0 0,2 0 0 0 0,-1 1 1 0 0,2-1-1 0 0,0 1 0 0 0,1-1 0 0 0,2 22 0 0 0,-2-31-140 0 0,1-1-1 0 0,0 1 1 0 0,0 0 0 0 0,1 0-1 0 0,-1 0 1 0 0,1-1 0 0 0,0 1-1 0 0,1-1 1 0 0,-1 0 0 0 0,1 1-1 0 0,0-1 1 0 0,0 0 0 0 0,0-1-1 0 0,0 1 1 0 0,0 0 0 0 0,5 2-1 0 0,-1-1-37 0 0,0 0 0 0 0,0-1 0 0 0,0 0 0 0 0,1-1-1 0 0,-1 1 1 0 0,1-2 0 0 0,0 1 0 0 0,14 2 0 0 0,-4-1-269 0 0,0-1 0 0 0,1-1 0 0 0,-1-1-1 0 0,1 0 1 0 0,27-4 0 0 0,-35 2-424 0 0,0-1 0 0 0,0-1 0 0 0,0 1 0 0 0,12-6 0 0 0,-15 4-421 0 0,-1 1 0 0 0,0-1 0 0 0,0 0-1 0 0,0-1 1 0 0,0 1 0 0 0,8-9 0 0 0,-4 2-521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0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47 1992 0 0,'-10'0'2841'0'0,"4"0"3536"0"0,7 0-4688 0 0,5 0-665 0 0,6 0-168 0 0,3 0 128 0 0,3 0-368 0 0,6-2-247 0 0,2-1-129 0 0,1-1-176 0 0,9-2-168 0 0,-2 0-72 0 0,-1 0 8 0 0,5-1-881 0 0,-6 2-1095 0 0,-4-2-345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0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42 1160 0 0,'0'0'252'0'0,"0"-1"0"0"0,0 1-1 0 0,0-1 1 0 0,0 1-1 0 0,0-1 1 0 0,1 1 0 0 0,-1-1-1 0 0,0 1 1 0 0,0-1 0 0 0,0 1-1 0 0,1-1 1 0 0,-1 1-1 0 0,0 0 1 0 0,0-1 0 0 0,1 1-1 0 0,-1-1 1 0 0,1 1 0 0 0,-1 0-1 0 0,0-1 1 0 0,1 1-1 0 0,-1 0 1 0 0,1 0 0 0 0,-1-1-1 0 0,0 1 1 0 0,1 0 0 0 0,0-1-1 0 0,16-3 3493 0 0,-15 4-3401 0 0,-1 0 1 0 0,1-1 0 0 0,0 1 0 0 0,-1-1-1 0 0,1 1 1 0 0,-1-1 0 0 0,1 1 0 0 0,0-1-1 0 0,1-1 1 0 0,-3 2-255 0 0,1 0 0 0 0,-1-1 0 0 0,0 1-1 0 0,0 0 1 0 0,0 0 0 0 0,1 0 0 0 0,-1-1-1 0 0,0 1 1 0 0,0 0 0 0 0,1 0 0 0 0,-1-1 0 0 0,0 1-1 0 0,0 0 1 0 0,0 0 0 0 0,0-1 0 0 0,0 1 0 0 0,1 0-1 0 0,-1 0 1 0 0,0-1 0 0 0,0 1 0 0 0,0 0-1 0 0,0-1 1 0 0,0 1 0 0 0,0 0 0 0 0,0-1 0 0 0,0 1-1 0 0,0 0 1 0 0,0-1 0 0 0,0 1 0 0 0,0 0-1 0 0,0 0 1 0 0,-1-1 0 0 0,1 1 0 0 0,0 0 0 0 0,0-1-1 0 0,0 1 1 0 0,0 0 0 0 0,0 0 0 0 0,-1-1-1 0 0,1 1 1 0 0,0 0 0 0 0,0 0 0 0 0,-1-1 0 0 0,0 0 69 0 0,-1 0 1 0 0,0 1-1 0 0,1-1 0 0 0,-1 0 1 0 0,0 1-1 0 0,0-1 1 0 0,1 1-1 0 0,-4-1 1 0 0,-40-1 415 0 0,44 2-503 0 0,-25 0 257 0 0,-44 6 0 0 0,59-4-207 0 0,-1 0 0 0 0,0 1 0 0 0,1 1 0 0 0,0 0 0 0 0,-1 0 0 0 0,-10 7 0 0 0,20-10-86 0 0,0 0 1 0 0,0 0 0 0 0,0 1 0 0 0,0-1 0 0 0,0 1 0 0 0,0-1 0 0 0,0 1 0 0 0,1 0 0 0 0,-1 0 0 0 0,1 0 0 0 0,-1 0 0 0 0,1 0 0 0 0,0 0 0 0 0,-2 4 0 0 0,2-4-23 0 0,1-1-1 0 0,0 1 0 0 0,-1-1 1 0 0,1 1-1 0 0,0-1 0 0 0,0 1 1 0 0,0 0-1 0 0,0-1 0 0 0,1 1 1 0 0,-1-1-1 0 0,0 1 0 0 0,1-1 1 0 0,-1 1-1 0 0,1-1 0 0 0,-1 0 1 0 0,1 1-1 0 0,0-1 0 0 0,-1 1 1 0 0,1-1-1 0 0,0 0 0 0 0,0 0 1 0 0,0 1-1 0 0,0-1 0 0 0,2 1 1 0 0,-1 1-10 0 0,0 0-1 0 0,0 0 1 0 0,-1 0 0 0 0,1-1 0 0 0,-1 2 0 0 0,1-1-1 0 0,-1 0 1 0 0,0 0 0 0 0,0 0 0 0 0,-1 0 0 0 0,1 1 0 0 0,0 5-1 0 0,-1-4 2 0 0,1 1 0 0 0,-1-1-1 0 0,-1 1 1 0 0,1 0 0 0 0,-1-1 0 0 0,-2 12-1 0 0,-6 5-9 0 0,-1-1 0 0 0,-21 35 0 0 0,-11 24 2 0 0,38-71 1 0 0,1 1 0 0 0,0-1 1 0 0,0 0-1 0 0,1 1 0 0 0,0-1 0 0 0,1 1 0 0 0,0 12 0 0 0,1-18 12 0 0,0 1 0 0 0,0-1 0 0 0,1 1-1 0 0,0-1 1 0 0,0 0 0 0 0,0 1 0 0 0,0-1 0 0 0,1 0 0 0 0,0 0 0 0 0,0 1-1 0 0,0-2 1 0 0,4 7 0 0 0,-2-4-7 0 0,1-1 0 0 0,-1 0 0 0 0,1-1 0 0 0,0 1 0 0 0,0-1 0 0 0,1 0 0 0 0,9 5 0 0 0,4 1-69 0 0,1-1-1 0 0,-1-2 1 0 0,2 0 0 0 0,25 5 0 0 0,-43-11-48 0 0,0 0 0 0 0,1-1 1 0 0,-1 0-1 0 0,0 1 0 0 0,0-1 1 0 0,1 0-1 0 0,-1-1 0 0 0,6 0 1 0 0,13-7-5788 0 0,-17 7 3051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1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11 2120 0 0,'0'0'414'0'0,"0"-1"-1"0"0,0 0 0 0 0,-1 1 1 0 0,1-1-1 0 0,0 1 0 0 0,0-1 0 0 0,-1 1 1 0 0,1-1-1 0 0,-1 1 0 0 0,1-1 1 0 0,0 1-1 0 0,-1-1 0 0 0,1 1 0 0 0,-1-1 1 0 0,1 1-1 0 0,-1 0 0 0 0,1-1 0 0 0,-1 1 1 0 0,0 0-1 0 0,1-1 0 0 0,-1 1 1 0 0,1 0-1 0 0,-1 0 0 0 0,0 0 0 0 0,1-1 1 0 0,-1 1-1 0 0,-1 0 0 0 0,1 1-29 0 0,0-1 0 0 0,0 0 0 0 0,0 1 0 0 0,0-1 0 0 0,0 1 0 0 0,1-1 0 0 0,-1 1 0 0 0,0 0 0 0 0,0-1 0 0 0,0 1 0 0 0,1 0 0 0 0,-1 0 0 0 0,0-1-1 0 0,0 1 1 0 0,0 1 0 0 0,-2 3 255 0 0,0-1-1 0 0,1 1 0 0 0,-1 0 1 0 0,1 0-1 0 0,-3 8 0 0 0,4-6-402 0 0,0 0 0 0 0,0 0 0 0 0,1-1 0 0 0,0 1 1 0 0,0 0-1 0 0,2 12 0 0 0,11 41 319 0 0,-1-4-338 0 0,-7-30-208 0 0,-3-16-37 0 0,0-1 1 0 0,1 17-1 0 0,-4-29-60 0 0,0 0 0 0 0,0 0 1 0 0,1 0-1 0 0,-1 0 0 0 0,1-1 0 0 0,0 1 0 0 0,0 0 0 0 0,0-1 0 0 0,0 1 0 0 0,1-3 0 0 0,22-60-372 0 0,3-11 424 0 0,-21 66 31 0 0,-1 1 1 0 0,2 1-1 0 0,-1-1 1 0 0,1 1-1 0 0,8-10 0 0 0,-13 17 10 0 0,1 1 0 0 0,-1-1 0 0 0,1 1-1 0 0,-1-1 1 0 0,1 1 0 0 0,0-1 0 0 0,-1 1 0 0 0,1 0-1 0 0,0 0 1 0 0,0 0 0 0 0,0 0 0 0 0,0 0 0 0 0,0 1-1 0 0,0-1 1 0 0,0 0 0 0 0,0 1 0 0 0,0 0-1 0 0,0-1 1 0 0,3 1 0 0 0,-4 0 1 0 0,1 1-1 0 0,-1-1 1 0 0,0 0-1 0 0,1 1 1 0 0,-1-1-1 0 0,0 1 1 0 0,1 0 0 0 0,-1-1-1 0 0,0 1 1 0 0,0 0-1 0 0,0 0 1 0 0,1 0-1 0 0,-1 0 1 0 0,0 0 0 0 0,0 0-1 0 0,0 0 1 0 0,-1 0-1 0 0,1 0 1 0 0,0 1-1 0 0,0-1 1 0 0,-1 0 0 0 0,1 0-1 0 0,0 1 1 0 0,-1-1-1 0 0,1 0 1 0 0,-1 1-1 0 0,0-1 1 0 0,1 3 0 0 0,1 13 41 0 0,0 0 0 0 0,-1 0 0 0 0,-2 32 0 0 0,0-10-3 0 0,0-14 45 0 0,-1 19-73 0 0,2-42-27 0 0,1 0-1 0 0,-1 1 0 0 0,0-1 0 0 0,1 1 0 0 0,0-1 0 0 0,-1 0 1 0 0,1 1-1 0 0,0-1 0 0 0,0 0 0 0 0,0 0 0 0 0,1 1 0 0 0,-1-1 0 0 0,0 0 1 0 0,3 1-1 0 0,-4-2-47 0 0,1-1 0 0 0,-1 0 0 0 0,1 1 0 0 0,-1-1 0 0 0,1 0 1 0 0,0 0-1 0 0,-1 0 0 0 0,1 0 0 0 0,-1 0 0 0 0,1 1 1 0 0,0-1-1 0 0,-1 0 0 0 0,1 0 0 0 0,-1 0 0 0 0,1-1 0 0 0,0 1 1 0 0,-1 0-1 0 0,1 0 0 0 0,-1 0 0 0 0,1 0 0 0 0,0 0 0 0 0,-1-1 1 0 0,1 1-1 0 0,-1 0 0 0 0,1-1 0 0 0,-1 1 0 0 0,1 0 0 0 0,-1-1 1 0 0,1 1-1 0 0,-1-1 0 0 0,1 0 0 0 0,16-16-4651 0 0,-15 15 3592 0 0,4-5-1607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1.7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48 2505 0 0,'-4'-1'3399'0'0,"-11"-3"4303"0"0,15 4-7456 0 0,0-1 1 0 0,-1 1 0 0 0,1 0 0 0 0,0 0 0 0 0,0 0-1 0 0,-1 0 1 0 0,1 0 0 0 0,0 0 0 0 0,-1 0 0 0 0,1 0-1 0 0,0 0 1 0 0,0 0 0 0 0,-1 0 0 0 0,1 0-1 0 0,0 0 1 0 0,-1 0 0 0 0,1 0 0 0 0,0 0 0 0 0,0 0-1 0 0,-1 0 1 0 0,1 0 0 0 0,0 0 0 0 0,0 0 0 0 0,-1 0-1 0 0,1 1 1 0 0,0-1 0 0 0,0 0 0 0 0,-1 0 0 0 0,1 0-1 0 0,0 0 1 0 0,0 1 0 0 0,0-1 0 0 0,-1 0 0 0 0,1 0-1 0 0,0 1 581 0 0,10-2-352 0 0,1 0 1 0 0,0-1-1 0 0,-1 0 0 0 0,17-7 0 0 0,0 2-304 0 0,-1-2-128 0 0,-19 7-28 0 0,0-1 0 0 0,0 1 0 0 0,0 0 0 0 0,1 1 1 0 0,-1-1-1 0 0,1 1 0 0 0,-1 1 0 0 0,10 0 0 0 0,-16 0-7 0 0,0 0 0 0 0,0 1 0 0 0,0-1 0 0 0,-1 1 0 0 0,1-1 0 0 0,0 1-1 0 0,0-1 1 0 0,-1 1 0 0 0,1 0 0 0 0,0-1 0 0 0,-1 1 0 0 0,1 0 0 0 0,-1-1 0 0 0,1 1 0 0 0,0 0 0 0 0,-1 0 0 0 0,0 0-1 0 0,1-1 1 0 0,-1 1 0 0 0,0 0 0 0 0,1 0 0 0 0,-1 0 0 0 0,0 0 0 0 0,0 0 0 0 0,0 0 0 0 0,0 1 0 0 0,2 26 32 0 0,-2-26-36 0 0,-1 15 25 0 0,-1 0 1 0 0,-1 0-1 0 0,-5 18 1 0 0,2-7 34 0 0,-6 42 95 0 0,2 0 0 0 0,4 1 0 0 0,5 120 0 0 0,5-142-183 0 0,-2-31 21 0 0,0 1 1 0 0,-2 26-1 0 0,0-43 3 0 0,0 0-1 0 0,-1 0 1 0 0,1 0-1 0 0,-1 0 1 0 0,0 0-1 0 0,1 0 0 0 0,-1 0 1 0 0,0 0-1 0 0,0 0 1 0 0,0-1-1 0 0,0 1 1 0 0,0 0-1 0 0,-1-1 0 0 0,1 1 1 0 0,-3 2-1 0 0,1-2-2 0 0,0 1 1 0 0,0-1-1 0 0,-1 0 0 0 0,1 0 0 0 0,-1 0 0 0 0,1-1 0 0 0,-8 3 0 0 0,0-1-53 0 0,0-1-1 0 0,0 0 1 0 0,0 0-1 0 0,-21-1 1 0 0,23-1-107 0 0,1-1 0 0 0,0 0 0 0 0,-1 0 0 0 0,1-1 0 0 0,-13-4 0 0 0,17 5-162 0 0,1-1 0 0 0,-1 1-1 0 0,1-1 1 0 0,0 1 0 0 0,-1-1 0 0 0,1 0 0 0 0,0-1-1 0 0,0 1 1 0 0,0 0 0 0 0,0-1 0 0 0,1 1-1 0 0,-1-1 1 0 0,0 0 0 0 0,-2-5 0 0 0,4 7-30 0 0,0-1 1 0 0,1 1 0 0 0,0 0 0 0 0,-1 0-1 0 0,1 0 1 0 0,0-1 0 0 0,-1 1-1 0 0,1 0 1 0 0,0 0 0 0 0,0-1-1 0 0,0 1 1 0 0,0 0 0 0 0,0-1 0 0 0,1-1-1 0 0,4-7-3245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2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1 512 0 0,'9'2'12433'0'0,"-9"-2"-12068"0"0,2 13 4216 0 0,-10 21-4370 0 0,7-28 998 0 0,1-6-1204 0 0,-20 90 2587 0 0,17-75-2233 0 0,1 0 0 0 0,1 0 0 0 0,1 0 0 0 0,1 16-1 0 0,-1-26-345 0 0,1 1 1 0 0,0-1-1 0 0,0 1 0 0 0,0-1 0 0 0,1 0 0 0 0,-1 1 0 0 0,1-1 0 0 0,1 0 0 0 0,-1 0 0 0 0,1 0 0 0 0,0-1 0 0 0,0 1 0 0 0,5 6 0 0 0,-8-11-81 0 0,1 1-1 0 0,-1-1 0 0 0,1 1 1 0 0,0-1-1 0 0,-1 0 1 0 0,1 1-1 0 0,0-1 0 0 0,-1 0 1 0 0,1 1-1 0 0,0-1 1 0 0,0 0-1 0 0,-1 0 0 0 0,1 1 1 0 0,0-1-1 0 0,-1 0 1 0 0,1 0-1 0 0,0 0 0 0 0,0 0 1 0 0,0 0-1 0 0,-1 0 1 0 0,1 0-1 0 0,0 0 0 0 0,0-1 1 0 0,-1 1-1 0 0,1 0 1 0 0,0 0-1 0 0,-1-1 1 0 0,1 1-1 0 0,0 0 0 0 0,-1-1 1 0 0,1 1-1 0 0,0-1 1 0 0,0 0-1 0 0,2-1-1056 0 0,-1-1 0 0 0,1 0 0 0 0,-1 0 0 0 0,1 0 0 0 0,2-4 0 0 0,-4 6 548 0 0,3-6-1174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0 431 2705 0 0,'1'-2'745'0'0,"-1"0"1"0"0,0 0-1 0 0,1 0 1 0 0,-1 0-1 0 0,1 0 1 0 0,-1 0-1 0 0,1 0 1 0 0,0 0-1 0 0,0 0 1 0 0,0 1-1 0 0,1-3 1 0 0,-1 3-618 0 0,0 0-1 0 0,0 0 1 0 0,0 1-1 0 0,0-1 1 0 0,1 0 0 0 0,-1 1-1 0 0,0-1 1 0 0,0 0-1 0 0,1 1 1 0 0,-1 0 0 0 0,0-1-1 0 0,1 1 1 0 0,-1 0-1 0 0,0 0 1 0 0,1-1 0 0 0,2 1-1 0 0,245-7 3557 0 0,-142 16-3597 0 0,-3-1-57 0 0,152-2 75 0 0,-236-6-66 0 0,-1-1 0 0 0,1 0 0 0 0,0-1 0 0 0,-1-1 0 0 0,1-1 1 0 0,-1-1-1 0 0,23-9 0 0 0,-39 13-36 0 0,0 0 0 0 0,-1 0 0 0 0,1 0 1 0 0,-1-1-1 0 0,1 1 0 0 0,-1-1 1 0 0,1 1-1 0 0,-1-1 0 0 0,0 0 1 0 0,0 0-1 0 0,0 0 0 0 0,0 0 1 0 0,0 0-1 0 0,0 0 0 0 0,2-4 1 0 0,-3 3-7 0 0,0 0 0 0 0,0 0 0 0 0,0 0 0 0 0,0 0 0 0 0,-1 0 1 0 0,1 0-1 0 0,-1 0 0 0 0,0 0 0 0 0,0-1 0 0 0,0 1 0 0 0,0 0 1 0 0,-1 0-1 0 0,0-5 0 0 0,-6-24-78 0 0,-2 1 1 0 0,0 1 0 0 0,-2 0-1 0 0,-2 0 1 0 0,0 1-1 0 0,-22-33 1 0 0,32 58 104 0 0,0-1 0 0 0,0 1 1 0 0,-1 0-1 0 0,0 0 0 0 0,0 0 0 0 0,0 0 0 0 0,0 0 1 0 0,-1 1-1 0 0,1 0 0 0 0,-1 0 0 0 0,0 0 0 0 0,0 1 1 0 0,0-1-1 0 0,0 1 0 0 0,0 1 0 0 0,-1-1 0 0 0,1 1 1 0 0,-11-2-1 0 0,3 2 91 0 0,1 1 1 0 0,0 0 0 0 0,-1 1 0 0 0,1 0-1 0 0,0 1 1 0 0,0 1 0 0 0,-18 5 0 0 0,17-4-6 0 0,-1 2-1 0 0,2-1 1 0 0,-1 1 0 0 0,1 1 0 0 0,0 0 0 0 0,0 1-1 0 0,1 0 1 0 0,0 1 0 0 0,0 0 0 0 0,1 1 0 0 0,1 0 0 0 0,-1 1-1 0 0,2 0 1 0 0,-1 0 0 0 0,-9 17 0 0 0,10-12 7 0 0,0 0 1 0 0,1 1 0 0 0,1-1-1 0 0,0 1 1 0 0,1 0 0 0 0,1 1-1 0 0,1-1 1 0 0,0 1-1 0 0,1 0 1 0 0,1 0 0 0 0,3 30-1 0 0,0-17 25 0 0,2 0-1 0 0,1 0 0 0 0,2 0 1 0 0,1-1-1 0 0,1 0 1 0 0,2 0-1 0 0,0-1 0 0 0,22 37 1 0 0,12 1 77 0 0,-19-30-88 0 0,-26-35-121 0 0,1-1 0 0 0,0 0-1 0 0,-1 0 1 0 0,1 0-1 0 0,0 0 1 0 0,0 0 0 0 0,0-1-1 0 0,0 1 1 0 0,-1 0-1 0 0,1 0 1 0 0,0 0 0 0 0,0-1-1 0 0,1 1 1 0 0,-1-1 0 0 0,0 1-1 0 0,0-1 1 0 0,0 1-1 0 0,0-1 1 0 0,2 1 0 0 0,-1-1-6 0 0,-1 0 1 0 0,1-1-1 0 0,-1 1 1 0 0,0 0-1 0 0,1-1 1 0 0,-1 1-1 0 0,0-1 1 0 0,0 0-1 0 0,1 1 1 0 0,-1-1 0 0 0,0 0-1 0 0,0 0 1 0 0,0 1-1 0 0,0-1 1 0 0,0 0-1 0 0,2-2 1 0 0,9-8-24 0 0,2 0 1 0 0,26-17-1 0 0,-22 17-23 0 0,21-18 0 0 0,-26 17 27 0 0,0 1 0 0 0,1 1 0 0 0,0 0 0 0 0,1 0 0 0 0,0 2 0 0 0,17-7 0 0 0,-27 12 20 0 0,0 2 0 0 0,1-1 0 0 0,-1 0 0 0 0,1 1 0 0 0,-1 0 0 0 0,1 1 0 0 0,0-1 0 0 0,-1 1 0 0 0,1 0 0 0 0,0 0-1 0 0,-1 1 1 0 0,1 0 0 0 0,-1 0 0 0 0,1 0 0 0 0,-1 1 0 0 0,1-1 0 0 0,-1 1 0 0 0,0 1 0 0 0,1-1 0 0 0,-1 1 0 0 0,-1 0 0 0 0,8 4 0 0 0,-6-2 6 0 0,-1 0 0 0 0,1 0 0 0 0,-1 1 0 0 0,0 0 0 0 0,0-1 0 0 0,-1 2 0 0 0,1-1 0 0 0,5 13 1 0 0,-1 1-105 0 0,11 37 0 0 0,3 9-8407 0 0,-18-54 2755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2.6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14 1104 0 0,'0'-6'3489'0'0,"-1"2"-352"0"0,-5 1 1160 0 0,3 3-1513 0 0,0 0-2320 0 0,3 3-112 0 0,0-2 0 0 0,2 1-88 0 0,2-1-216 0 0,0 1-120 0 0,2-2-88 0 0,3 0-608 0 0,0 0-744 0 0,2-2 432 0 0,-1 1-1601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3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91 1064 0 0,'13'-30'8621'0'0,"-11"24"-7384"0"0,0-1 1 0 0,0 0 0 0 0,-1 0-1 0 0,0 0 1 0 0,1-7-1 0 0,-2 13-1158 0 0,-1 1 0 0 0,1-1 0 0 0,0 0 0 0 0,0 1 0 0 0,0-1 0 0 0,0 1 0 0 0,0-1 0 0 0,-1 1 0 0 0,1-1-1 0 0,0 1 1 0 0,0 0 0 0 0,-1-1 0 0 0,1 1 0 0 0,0-1 0 0 0,-1 1 0 0 0,1-1 0 0 0,-1 1 0 0 0,1 0 0 0 0,0-1 0 0 0,-1 1 0 0 0,1 0-1 0 0,-1 0 1 0 0,1-1 0 0 0,-1 1 0 0 0,1 0 0 0 0,-1 0 0 0 0,1-1 0 0 0,-1 1 0 0 0,1 0 0 0 0,-1 0 0 0 0,1 0 0 0 0,-1 0-1 0 0,1 0 1 0 0,-1 0 0 0 0,0 0 0 0 0,1 0 0 0 0,-1 0 0 0 0,1 0 0 0 0,-1 0 0 0 0,1 0 0 0 0,-1 1 0 0 0,1-1 0 0 0,-1 0 0 0 0,0 1-1 0 0,-26 8 1351 0 0,25-8-1316 0 0,-30 12 688 0 0,13-5-409 0 0,0 0 0 0 0,0 1 0 0 0,-24 17 0 0 0,22-11-55 0 0,0 2 0 0 0,1 1 0 0 0,-24 27 0 0 0,34-32-187 0 0,-1 0-1 0 0,2 1 1 0 0,0 0-1 0 0,0 0 1 0 0,2 1 0 0 0,-10 22-1 0 0,15-31-107 0 0,0-1 0 0 0,1 1 0 0 0,0 0 1 0 0,-1 0-1 0 0,2-1 0 0 0,-1 1 0 0 0,1 0 0 0 0,0 0 0 0 0,0 0 0 0 0,1 0 0 0 0,-1 0 1 0 0,1-1-1 0 0,1 1 0 0 0,-1 0 0 0 0,1-1 0 0 0,4 11 0 0 0,-2-10-37 0 0,-1 0 1 0 0,1 0-1 0 0,0-1 0 0 0,0 0 0 0 0,1 0 1 0 0,0 0-1 0 0,0-1 0 0 0,0 1 0 0 0,0-1 1 0 0,1 0-1 0 0,-1-1 0 0 0,1 1 0 0 0,0-1 1 0 0,9 3-1 0 0,1 0-150 0 0,1 0 0 0 0,1-1 0 0 0,-1-1 0 0 0,0-1 0 0 0,1-1 0 0 0,0 0 0 0 0,0-1 1 0 0,30-3-1 0 0,-38 1-434 0 0,1-1 0 0 0,-1-1 1 0 0,0 0-1 0 0,0 0 0 0 0,0-1 1 0 0,12-6-1 0 0,-9 3-2413 0 0,-1 0-1 0 0,12-10 1 0 0,-12 8 788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3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65 2961 0 0,'-13'-2'2614'0'0,"8"2"-875"0"0,-1-1 0 0 0,1 1 0 0 0,0 0 1 0 0,-1 0-1 0 0,-8 1 0 0 0,9 2 33 0 0,7 0-141 0 0,10 0-548 0 0,39-6-773 0 0,0-3-1 0 0,81-19 0 0 0,-96 18-579 0 0,71-16-4055 0 0,-74 16 2683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3.9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99 8 0 0,'2'-4'851'0'0,"1"0"0"0"0,0 0 0 0 0,0 1 0 0 0,0 0 0 0 0,5-4 0 0 0,-6 6-233 0 0,0-1-1 0 0,0 0 1 0 0,0 1 0 0 0,-1-1 0 0 0,1 0 0 0 0,0 0-1 0 0,-1 0 1 0 0,1 0 0 0 0,-1 0 0 0 0,0 0 0 0 0,0 0 0 0 0,1 0-1 0 0,-2-1 1 0 0,1 1 0 0 0,0 0 0 0 0,0-1 0 0 0,-1 1-1 0 0,1-1 1 0 0,-1 1 0 0 0,0-4 0 0 0,0 5-514 0 0,0 0 1 0 0,0 0-1 0 0,0 1 1 0 0,0-1-1 0 0,0 0 1 0 0,0 0-1 0 0,-1 0 1 0 0,1 0 0 0 0,0 0-1 0 0,-1 1 1 0 0,1-1-1 0 0,-1 0 1 0 0,1 0-1 0 0,-1 0 1 0 0,1 1-1 0 0,-1-1 1 0 0,1 0-1 0 0,-1 1 1 0 0,0-1-1 0 0,1 1 1 0 0,-1-1-1 0 0,-1 0 1 0 0,0 0-10 0 0,0 0-1 0 0,-1 0 1 0 0,1 0 0 0 0,0 0 0 0 0,-1 0 0 0 0,1 1 0 0 0,-6-2-1 0 0,-3 2-22 0 0,0-1-1 0 0,-19 3 0 0 0,29-2-29 0 0,-9 2 108 0 0,0 0 0 0 0,1 1-1 0 0,-18 6 1 0 0,7-2 111 0 0,16-5-181 0 0,0-1 0 0 0,-1 1 0 0 0,1 0 0 0 0,0 0 0 0 0,-4 3 1 0 0,7-4-60 0 0,0 0 1 0 0,0 0 0 0 0,0 0 0 0 0,0 0 0 0 0,0 0 0 0 0,0 0-1 0 0,0 0 1 0 0,0 0 0 0 0,0 0 0 0 0,1 0 0 0 0,-1 1 0 0 0,0-1-1 0 0,1 0 1 0 0,-1 1 0 0 0,1-1 0 0 0,0 0 0 0 0,-1 1-1 0 0,1-1 1 0 0,0 0 0 0 0,0 3 0 0 0,-2 33 325 0 0,0 0-1 0 0,-11 45 1 0 0,9-48-218 0 0,1-1 0 0 0,3 47 0 0 0,-3 36-36 0 0,0-98-102 0 0,-9 30 1 0 0,9-37 23 0 0,0 0 0 0 0,0 1 0 0 0,1-1 1 0 0,0 1-1 0 0,1-1 0 0 0,0 20 1 0 0,2-30-16 0 0,-1 0 0 0 0,0 1 0 0 0,0-1 0 0 0,0 0 0 0 0,1 0 0 0 0,-1 0 0 0 0,1 0 0 0 0,-1 1 0 0 0,1-1 1 0 0,-1 0-1 0 0,1 0 0 0 0,0 0 0 0 0,-1 0 0 0 0,1 0 0 0 0,0 0 0 0 0,0-1 0 0 0,0 1 0 0 0,0 0 0 0 0,-1 0 0 0 0,1 0 1 0 0,0-1-1 0 0,1 1 0 0 0,-1 0 0 0 0,0-1 0 0 0,0 1 0 0 0,0-1 0 0 0,0 0 0 0 0,0 1 0 0 0,0-1 0 0 0,1 0 1 0 0,-1 0-1 0 0,0 1 0 0 0,0-1 0 0 0,1 0 0 0 0,1-1 0 0 0,4 1 0 0 0,0-1-1 0 0,1 0 1 0 0,-1 0-1 0 0,12-5 1 0 0,-11 4-16 0 0,45-15-208 0 0,22-5-760 0 0,-58 17-158 0 0,3-1-5531 0 0,-17 5 4199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4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13 2873 0 0,'0'-1'504'0'0,"-1"1"1"0"0,1-1 0 0 0,0 0 0 0 0,0 1 0 0 0,0-1-1 0 0,-1 0 1 0 0,1 1 0 0 0,-1-1 0 0 0,1 0 0 0 0,0 1 0 0 0,-1-1-1 0 0,1 1 1 0 0,-1-1 0 0 0,1 1 0 0 0,-1-1 0 0 0,1 1-1 0 0,-1 0 1 0 0,1-1 0 0 0,-1 1 0 0 0,-1-1 0 0 0,2 1-244 0 0,-1 0 1 0 0,1 0-1 0 0,0 0 1 0 0,-1 0-1 0 0,1 1 1 0 0,-1-1-1 0 0,1 0 1 0 0,0 0 0 0 0,-1 0-1 0 0,1 1 1 0 0,0-1-1 0 0,-1 0 1 0 0,1 0-1 0 0,0 1 1 0 0,-1-1-1 0 0,1 0 1 0 0,0 1-1 0 0,0-1 1 0 0,-1 0-1 0 0,1 1 1 0 0,0-1 0 0 0,0 0-1 0 0,0 1 1 0 0,-1 0-1 0 0,0 2 285 0 0,0 0-1 0 0,-1 0 1 0 0,1 1-1 0 0,1-1 0 0 0,-1 0 1 0 0,0 1-1 0 0,1 4 1 0 0,5 113 2475 0 0,-3 22-2324 0 0,-4-128-731 0 0,1-15-116 0 0,2-8-93 0 0,5-26-366 0 0,17-54 1 0 0,-16 63 560 0 0,-2 9-24 0 0,10-24 0 0 0,-13 35 65 0 0,0 1 1 0 0,0 0 0 0 0,0 1 0 0 0,1-1 0 0 0,0 0-1 0 0,-1 1 1 0 0,1-1 0 0 0,1 1 0 0 0,-1 0 0 0 0,6-4 0 0 0,-8 6 7 0 0,0 0 1 0 0,-1 1 0 0 0,1-1 0 0 0,0 1-1 0 0,0-1 1 0 0,0 1 0 0 0,0-1-1 0 0,0 1 1 0 0,0 0 0 0 0,0-1 0 0 0,0 1-1 0 0,0 0 1 0 0,0 0 0 0 0,0 0 0 0 0,0 0-1 0 0,0 0 1 0 0,0 0 0 0 0,0 0 0 0 0,0 0-1 0 0,0 0 1 0 0,0 0 0 0 0,1 1-1 0 0,0 0 4 0 0,-1 0-1 0 0,0 0 0 0 0,0 0 0 0 0,0 0 1 0 0,0 0-1 0 0,0 0 0 0 0,0 0 1 0 0,0 0-1 0 0,0 0 0 0 0,-1 0 0 0 0,1 0 1 0 0,0 1-1 0 0,-1-1 0 0 0,1 2 0 0 0,2 6 22 0 0,0 0 0 0 0,-1 0 0 0 0,-1 0-1 0 0,1 10 1 0 0,-1-12-10 0 0,4 52 34 0 0,4 21 16 0 0,-9-78-129 0 0,0-1-1 0 0,0 0 1 0 0,0 0 0 0 0,0 1 0 0 0,1-1 0 0 0,-1 0 0 0 0,0 0-1 0 0,1 1 1 0 0,-1-1 0 0 0,1 0 0 0 0,0 0 0 0 0,-1 0 0 0 0,1 0 0 0 0,0 0-1 0 0,0 0 1 0 0,-1 0 0 0 0,1 0 0 0 0,0 0 0 0 0,0 0 0 0 0,0 0 0 0 0,0-1-1 0 0,0 1 1 0 0,0 0 0 0 0,0-1 0 0 0,1 1 0 0 0,-1-1 0 0 0,0 1 0 0 0,0-1-1 0 0,0 1 1 0 0,1-1 0 0 0,-1 0 0 0 0,0 0 0 0 0,2 1 0 0 0,1-2-1142 0 0,1 1 0 0 0,-1-1 1 0 0,0 0-1 0 0,0 0 0 0 0,0 0 0 0 0,0-1 1 0 0,-1 0-1 0 0,8-3 0 0 0,-1 0-2717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6:06.1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90 512 0 0,'-6'2'1577'0'0,"-12"9"11285"0"0,13-7-13959 0 0,-4 4 4608 0 0,15-15-685 0 0,10-9-2658 0 0,0 1 0 0 0,1 1 0 0 0,34-23 0 0 0,-44 33-146 0 0,0 1-1 0 0,1-1 0 0 0,-1 1 1 0 0,1 1-1 0 0,0-1 1 0 0,0 1-1 0 0,0 1 1 0 0,0-1-1 0 0,0 1 0 0 0,14 1 1 0 0,-17 0 5 0 0,-1 0 1 0 0,0 1-1 0 0,0-1 0 0 0,0 1 1 0 0,1 0-1 0 0,-1 1 0 0 0,0-1 1 0 0,0 1-1 0 0,-1-1 0 0 0,1 1 1 0 0,0 0-1 0 0,0 1 0 0 0,-1-1 1 0 0,0 1-1 0 0,1-1 1 0 0,-1 1-1 0 0,0 0 0 0 0,0 0 1 0 0,0 1-1 0 0,-1-1 0 0 0,5 7 1 0 0,4 9 72 0 0,-1 0 0 0 0,-1 1 0 0 0,-1-1 0 0 0,0 2 0 0 0,-2-1 0 0 0,0 1 0 0 0,-2 0 0 0 0,0 0 0 0 0,-1 1 0 0 0,-1-1 0 0 0,-2 44 0 0 0,-2-46-102 0 0,-2 29-10 0 0,4-44 11 0 0,0 1 0 0 0,1 0 0 0 0,-1-1 0 0 0,1 1 0 0 0,0 0 0 0 0,0-1 1 0 0,3 8-1 0 0,-3-10-19 0 0,0 0 1 0 0,0 0-1 0 0,0-1 1 0 0,0 1-1 0 0,1 0 1 0 0,-1-1 0 0 0,0 1-1 0 0,1-1 1 0 0,0 1-1 0 0,-1-1 1 0 0,1 0 0 0 0,0 0-1 0 0,-1 1 1 0 0,1-1-1 0 0,0 0 1 0 0,0-1 0 0 0,0 1-1 0 0,0 0 1 0 0,0 0-1 0 0,0-1 1 0 0,0 0 0 0 0,0 1-1 0 0,0-1 1 0 0,1 0-1 0 0,-1 0 1 0 0,0 0-1 0 0,0 0 1 0 0,0 0 0 0 0,0 0-1 0 0,3-1 1 0 0,6-2-155 0 0,0 0 1 0 0,0 0 0 0 0,-1-1-1 0 0,14-7 1 0 0,-17 8 119 0 0,55-26-2781 0 0,-22 8-3798 0 0,-29 15 3122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6:06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597 11 88 0 0,'-2'-1'576'0'0,"2"0"117"0"0,-1 0 0 0 0,0 0 0 0 0,0 0 0 0 0,0 0 0 0 0,0 1 0 0 0,0-1 0 0 0,0 0 0 0 0,-1 0 0 0 0,1 1 0 0 0,-1-1 0 0 0,1 1-482 0 0,0 0-1 0 0,1 0 0 0 0,-1 0 1 0 0,0 0-1 0 0,1 0 0 0 0,-1 0 0 0 0,0 0 1 0 0,1 1-1 0 0,-1-1 0 0 0,0 0 1 0 0,1 1-1 0 0,-1-1 0 0 0,0 0 1 0 0,1 1-1 0 0,-1-1 0 0 0,1 0 1 0 0,-1 1-1 0 0,1-1 0 0 0,-1 1 1 0 0,1-1-1 0 0,-1 1 0 0 0,1 0 1 0 0,-1 0-1 0 0,-26 31 2312 0 0,14-15-1997 0 0,0-2 0 0 0,-19 17 0 0 0,-16 8 10 0 0,-1-3-1 0 0,-79 45 1 0 0,-79 44 219 0 0,205-125-743 0 0,-29 22 57 0 0,29-22-76 0 0,1 0 1 0 0,0 1-1 0 0,-1-1 0 0 0,1 0 0 0 0,0 1 1 0 0,0-1-1 0 0,0 1 0 0 0,0 0 0 0 0,0-1 1 0 0,0 1-1 0 0,0 0 0 0 0,0 0 0 0 0,1-1 1 0 0,-1 1-1 0 0,1 0 0 0 0,-1 2 1 0 0,1-3 0 0 0,0-1 1 0 0,0 1 0 0 0,0-1 0 0 0,0 0-1 0 0,0 1 1 0 0,1-1 0 0 0,-1 1-1 0 0,0-1 1 0 0,0 0 0 0 0,1 1 0 0 0,-1-1-1 0 0,0 0 1 0 0,0 1 0 0 0,1-1 0 0 0,-1 0-1 0 0,0 1 1 0 0,1-1 0 0 0,-1 0 0 0 0,0 0-1 0 0,1 1 1 0 0,-1-1 0 0 0,0 0 0 0 0,1 0-1 0 0,-1 0 1 0 0,1 0 0 0 0,-1 0-1 0 0,0 1 1 0 0,1-1 0 0 0,-1 0 0 0 0,1 0-1 0 0,-1 0 1 0 0,1 0 0 0 0,-1 0 0 0 0,0 0-1 0 0,2 0 1 0 0,16-2-378 0 0,-17 1 328 0 0,10-1-570 0 0,1-2 0 0 0,-1 0 0 0 0,0 0 0 0 0,12-7 1 0 0,-4 2-1012 0 0,8-4-658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6:07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5 8 0 0,'0'-1'202'0'0,"-1"1"1"0"0,0-1-1 0 0,1 1 0 0 0,-1 0 1 0 0,0-1-1 0 0,1 1 0 0 0,-1 0 0 0 0,0 0 1 0 0,0-1-1 0 0,1 1 0 0 0,-1 0 1 0 0,0 0-1 0 0,0 0 0 0 0,1 0 1 0 0,-1 0-1 0 0,0 0 0 0 0,0 0 0 0 0,1 0 1 0 0,-1 0-1 0 0,0 0 0 0 0,0 1 1 0 0,0-1-1 0 0,-21 9 2864 0 0,5-2 956 0 0,16-7-3889 0 0,1 0-1 0 0,-1 0 0 0 0,1 1 1 0 0,-1-1-1 0 0,1 0 0 0 0,-1 0 1 0 0,1 0-1 0 0,-1 0 1 0 0,1 0-1 0 0,-1 1 0 0 0,1-1 1 0 0,-1 0-1 0 0,1 0 0 0 0,-1 1 1 0 0,1-1-1 0 0,0 0 1 0 0,-1 1-1 0 0,1-1 0 0 0,0 1 1 0 0,-1-1-1 0 0,1 0 0 0 0,0 1 1 0 0,-1-1-1 0 0,1 1 1 0 0,0-1-1 0 0,0 1 0 0 0,-1-1 1 0 0,1 1-1 0 0,0-1 0 0 0,0 1 1 0 0,0-1-1 0 0,0 1 1 0 0,0-1-1 0 0,0 1 0 0 0,0-1 1 0 0,0 1-1 0 0,0-1 0 0 0,0 1 1 0 0,0-1-1 0 0,0 1 1 0 0,0-1-1 0 0,0 1 0 0 0,0-1 1 0 0,1 1-1 0 0,-1-1 0 0 0,0 1 1 0 0,0-1-1 0 0,1 1 1 0 0,-1-1-1 0 0,0 0 0 0 0,0 1 1 0 0,1-1-1 0 0,-1 1 0 0 0,1-1 1 0 0,3 5 359 0 0,0 0 1 0 0,0-1-1 0 0,8 7 1 0 0,-7-8-525 0 0,17 17 302 0 0,1-1 0 0 0,0-2 0 0 0,2 0 0 0 0,35 17 0 0 0,-26-17-148 0 0,51 18 0 0 0,-72-31-128 0 0,-1-1 0 0 0,2 1 0 0 0,-1-2 1 0 0,0 0-1 0 0,0-1 0 0 0,1 0 0 0 0,21-2 0 0 0,-32 1 1 0 0,0 0-1 0 0,0-1 0 0 0,-1 0 0 0 0,1 0 0 0 0,0 0 0 0 0,4-2 0 0 0,-7 3 1 0 0,1-1-1 0 0,0 1 1 0 0,0-1 0 0 0,0 1-1 0 0,-1-1 1 0 0,1 1-1 0 0,0-1 1 0 0,-1 0 0 0 0,1 1-1 0 0,0-1 1 0 0,-1 0-1 0 0,1 1 1 0 0,-1-1 0 0 0,1 0-1 0 0,-1 0 1 0 0,0 0-1 0 0,1 1 1 0 0,-1-1 0 0 0,0 0-1 0 0,1 0 1 0 0,-1 0-1 0 0,0-1 1 0 0,0 1 6 0 0,0 1 0 0 0,-1-1 0 0 0,1 1 0 0 0,0-1 0 0 0,-1 1 0 0 0,1-1 0 0 0,0 1 0 0 0,-1 0 0 0 0,1-1 0 0 0,-1 1 0 0 0,1-1 0 0 0,0 1 0 0 0,-1 0 0 0 0,1 0 0 0 0,-1-1 0 0 0,1 1 0 0 0,-1 0-1 0 0,1 0 1 0 0,-1 0 0 0 0,0-1 0 0 0,1 1 0 0 0,-1 0 0 0 0,1 0 0 0 0,-1 0 0 0 0,1 0 0 0 0,-1 0 0 0 0,0 0 0 0 0,-17 0 32 0 0,4 3-16 0 0,1 0 0 0 0,-1 1 0 0 0,1 0 1 0 0,0 1-1 0 0,-20 10 0 0 0,14-5 27 0 0,0 0-1 0 0,1 2 1 0 0,0 0 0 0 0,-28 26 0 0 0,8-8 213 0 0,30-25-185 0 0,0 1 1 0 0,0 0 0 0 0,0 1 0 0 0,1 0 0 0 0,0 0 0 0 0,-7 10-1 0 0,14-17-74 0 0,-1 1 0 0 0,1-1 0 0 0,-1 1 0 0 0,1 0 0 0 0,-1-1-1 0 0,1 1 1 0 0,0 0 0 0 0,-1-1 0 0 0,1 1 0 0 0,0 0 0 0 0,-1-1-1 0 0,1 1 1 0 0,0 0 0 0 0,0 0 0 0 0,0-1 0 0 0,0 1 0 0 0,0 0-1 0 0,0 0 1 0 0,0 0 0 0 0,0-1 0 0 0,0 1 0 0 0,0 0 0 0 0,0 0-1 0 0,1 1 1 0 0,-1-2-5 0 0,1 1 0 0 0,-1-1 0 0 0,1 1 0 0 0,0-1 0 0 0,-1 0 0 0 0,1 1 0 0 0,0-1 0 0 0,0 0 0 0 0,-1 1-1 0 0,1-1 1 0 0,0 0 0 0 0,0 0 0 0 0,0 0 0 0 0,-1 0 0 0 0,1 0 0 0 0,0 0 0 0 0,0 0 0 0 0,-1 0 0 0 0,2 0 0 0 0,4-1-213 0 0,1 0 1 0 0,-1 0 0 0 0,0-1-1 0 0,10-3 1 0 0,31-20-5733 0 0,-35 17 3125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6:08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407 11 8 0 0,'-2'-2'380'0'0,"1"1"0"0"0,-1 0 0 0 0,0 0 0 0 0,0 0 0 0 0,0 0 0 0 0,0 1 0 0 0,0-1 0 0 0,0 0 0 0 0,0 1 0 0 0,0-1-1 0 0,0 1 1 0 0,-1 0 0 0 0,1 0 0 0 0,0 0 0 0 0,0 0 0 0 0,0 0 0 0 0,0 0 0 0 0,0 1 0 0 0,-1-1 0 0 0,-1 2 0 0 0,-2-1 790 0 0,0 1-1 0 0,0 0 1 0 0,1 0-1 0 0,-1 0 1 0 0,1 1 0 0 0,-7 4-1 0 0,-59 41 1219 0 0,19-13-1124 0 0,1 2 0 0 0,-64 59 0 0 0,111-92-1185 0 0,0 0 0 0 0,0 1-1 0 0,1-1 1 0 0,-6 9 0 0 0,9-12-76 0 0,0-1-1 0 0,-1 1 1 0 0,1-1 0 0 0,0 1 0 0 0,0 0 0 0 0,0-1-1 0 0,-1 1 1 0 0,1-1 0 0 0,0 1 0 0 0,0-1 0 0 0,0 1-1 0 0,0 0 1 0 0,0-1 0 0 0,0 1 0 0 0,0-1 0 0 0,0 1-1 0 0,0 0 1 0 0,0-1 0 0 0,0 1 0 0 0,1-1 0 0 0,-1 2 0 0 0,1-1-8 0 0,0-1 0 0 0,-1 1 0 0 0,1-1 0 0 0,0 0 0 0 0,-1 1 0 0 0,1-1 0 0 0,0 0 0 0 0,0 1 0 0 0,0-1 0 0 0,0 0 0 0 0,-1 0 0 0 0,1 1 0 0 0,0-1 0 0 0,0 0 0 0 0,0 0 0 0 0,0 0 0 0 0,-1 0 0 0 0,1 0 0 0 0,0-1 0 0 0,2 1 0 0 0,5-2-428 0 0,1-1 1 0 0,0 1-1 0 0,0-2 1 0 0,-1 1-1 0 0,0-1 0 0 0,0-1 1 0 0,0 1-1 0 0,11-9 1 0 0,2-1-2805 0 0,-1 2-1456 0 0,1 1-316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6:08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171 154 1176 0 0,'-1'-1'479'0'0,"-1"0"-1"0"0,0 0 1 0 0,0-1-1 0 0,0 1 1 0 0,0 0-1 0 0,0 1 1 0 0,0-1-1 0 0,-1 0 1 0 0,1 1-1 0 0,0-1 1 0 0,0 1-1 0 0,0 0 1 0 0,-1-1-1 0 0,1 1 1 0 0,0 0-1 0 0,0 0 1 0 0,-1 1-1 0 0,-1-1 1 0 0,1 1-103 0 0,1 0 0 0 0,-1 0 1 0 0,1 1-1 0 0,0-1 1 0 0,0 0-1 0 0,-1 1 0 0 0,1-1 1 0 0,0 1-1 0 0,0 0 0 0 0,0-1 1 0 0,1 1-1 0 0,-1 0 0 0 0,-2 3 1 0 0,-1 5 200 0 0,-1-1 0 0 0,1 1 0 0 0,1 0 0 0 0,0 0 0 0 0,0 0 0 0 0,-2 12 0 0 0,2-5-259 0 0,0 0 0 0 0,2 0 0 0 0,0 1 0 0 0,0-1 0 0 0,2 1 0 0 0,0-1 0 0 0,1 0 0 0 0,5 28 0 0 0,-4-35-274 0 0,1 0 1 0 0,0 0 0 0 0,1-1-1 0 0,-1 1 1 0 0,2-1-1 0 0,-1 0 1 0 0,1 0 0 0 0,1 0-1 0 0,0-1 1 0 0,0 1 0 0 0,0-2-1 0 0,1 1 1 0 0,1-1-1 0 0,-1 0 1 0 0,15 11 0 0 0,-11-11-59 0 0,0 0 0 0 0,1-1 0 0 0,0 0 0 0 0,-1-1 0 0 0,2 0 0 0 0,-1-1 0 0 0,17 3 0 0 0,-19-5-39 0 0,0-1-1 0 0,0 0 1 0 0,0 0 0 0 0,-1-1-1 0 0,1-1 1 0 0,0 0-1 0 0,0 0 1 0 0,0-1 0 0 0,-1 0-1 0 0,13-4 1 0 0,-8 1-57 0 0,-1-1 0 0 0,0 0 0 0 0,0 0 0 0 0,-1-2 0 0 0,1 1 0 0 0,-2-2-1 0 0,19-15 1 0 0,-24 18 81 0 0,-1 0 0 0 0,1 0 0 0 0,-1 0-1 0 0,0-1 1 0 0,-1 0 0 0 0,0 0 0 0 0,0 0 0 0 0,0 0-1 0 0,-1-1 1 0 0,0 1 0 0 0,0-1 0 0 0,-1 0-1 0 0,0 0 1 0 0,1-15 0 0 0,-2 4 36 0 0,-1 0 1 0 0,-1 0 0 0 0,-1 0-1 0 0,0 0 1 0 0,-11-35 0 0 0,3 20 19 0 0,-2 1 0 0 0,-20-39 1 0 0,26 59 41 0 0,-1 0 0 0 0,0 1 0 0 0,-1 0 0 0 0,-16-19 0 0 0,18 25-28 0 0,1 1 1 0 0,-1 0 0 0 0,0 0-1 0 0,0 1 1 0 0,0 0-1 0 0,0 0 1 0 0,-1 0 0 0 0,0 1-1 0 0,0 0 1 0 0,-12-4 0 0 0,10 5 17 0 0,0 0 0 0 0,0 0 0 0 0,0 1 0 0 0,0 0 0 0 0,0 1 1 0 0,0 0-1 0 0,0 0 0 0 0,0 1 0 0 0,0 0 0 0 0,0 1 0 0 0,0-1 0 0 0,0 2 1 0 0,-11 4-1 0 0,9-2-14 0 0,1 0-1 0 0,0 1 1 0 0,0 0 0 0 0,0 1 0 0 0,1 0 0 0 0,0 0 0 0 0,0 1 0 0 0,1 0 0 0 0,0 0-1 0 0,-7 11 1 0 0,0 2-12 0 0,0 1-1 0 0,1 0 0 0 0,-14 34 0 0 0,19-36-781 0 0,-7 28-1 0 0,12-33-1295 0 0,0 1 0 0 0,-1 22 0 0 0,3-10-2073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91 635 512 0 0,'-18'-18'6109'0'0,"-2"36"690"0"0,15-14-5849 0 0,2-1-346 0 0,-1-1 1 0 0,1 1 0 0 0,-1-1 0 0 0,0 0 0 0 0,-6 3 0 0 0,9-5-531 0 0,0 1 0 0 0,0 0 0 0 0,-1 0 1 0 0,1 0-1 0 0,0 0 0 0 0,0 0 1 0 0,0 0-1 0 0,0 0 0 0 0,0 0 1 0 0,0 0-1 0 0,1 0 0 0 0,-1 1 1 0 0,0-1-1 0 0,1 0 0 0 0,-1 1 1 0 0,0-1-1 0 0,1 0 0 0 0,0 1 0 0 0,-1-1 1 0 0,1 1-1 0 0,0-1 0 0 0,-1 3 1 0 0,0 7 64 0 0,1-1 0 0 0,0 13 1 0 0,0-11 16 0 0,4 46 355 0 0,2 0 0 0 0,20 87 1 0 0,3 27-238 0 0,-22-85-185 0 0,-4 104 1 0 0,-20 88 40 0 0,16-275-129 0 0,-7 212 168 0 0,9-189-139 0 0,1 1-1 0 0,1-1 1 0 0,1 0-1 0 0,2 0 1 0 0,16 48-1 0 0,-12-54-7 0 0,0 0-1 0 0,2-1 1 0 0,0-1-1 0 0,1 0 1 0 0,24 27 0 0 0,-32-41 2 0 0,-1 0 0 0 0,2 0 0 0 0,-1 0 0 0 0,0 0 0 0 0,1-1 0 0 0,0 0 0 0 0,0 0 0 0 0,0-1 0 0 0,1 1 0 0 0,7 2 0 0 0,-12-5-15 0 0,0-1 1 0 0,0 1 0 0 0,-1-1 0 0 0,1 0 0 0 0,0 1-1 0 0,0-1 1 0 0,0 0 0 0 0,0 0 0 0 0,-1 0-1 0 0,1 0 1 0 0,0 0 0 0 0,0 0 0 0 0,0-1 0 0 0,-1 1-1 0 0,1-1 1 0 0,0 1 0 0 0,3-2 0 0 0,3-2 1 0 0,0 2 0 0 0,1-1 0 0 0,-1 1 1 0 0,1 1-1 0 0,-1-1 0 0 0,1 1 1 0 0,0 1-1 0 0,-1 0 0 0 0,1 0 0 0 0,16 3 1 0 0,-7-1-16 0 0,0-1 1 0 0,-1-1-1 0 0,1-1 1 0 0,23-3-1 0 0,28-2-5 0 0,-32 3 22 0 0,1 2 0 0 0,47 3 1 0 0,-70-1-14 0 0,117-5-47 0 0,-63-1 30 0 0,-30 5 2 0 0,41 6 0 0 0,5 0 14 0 0,40-1-9 0 0,161-3 30 0 0,-100-7-49 0 0,-47 2 92 0 0,233-6-53 0 0,131 7-33 0 0,-297 9 0 0 0,-115-3 33 0 0,38-1 24 0 0,41 2-28 0 0,-34 2-42 0 0,39 2 29 0 0,-4-1 40 0 0,9 1-33 0 0,-17 0 5 0 0,-13-1-2 0 0,36 0 13 0 0,-28-3-5 0 0,144 10 5 0 0,-94-8 24 0 0,-78-4-49 0 0,235 5-35 0 0,-87-4 73 0 0,91 3-12 0 0,-209-3 4 0 0,29 1 0 0 0,138 4-31 0 0,2-2 5 0 0,-12-1 25 0 0,-39-1 23 0 0,-174-4-49 0 0,-4 0-10 0 0,699 15 52 0 0,-430-4-88 0 0,146 2 126 0 0,-252-8-61 0 0,73 1-48 0 0,400 2 59 0 0,-399 4-40 0 0,-100-3 4 0 0,120 5 46 0 0,-73-3-49 0 0,35-4 8 0 0,80 1 41 0 0,-105-3-74 0 0,-125-1 9 0 0,-33-1 68 0 0,83 5-66 0 0,-74-3 42 0 0,187 11 14 0 0,181 17-51 0 0,-458-30 23 0 0,189 11-18 0 0,75 0 39 0 0,-154-15 18 0 0,-42-2-33 0 0,99-4 8 0 0,-210 6-59 0 0,6-1 60 0 0,24-4 0 0 0,-38 4-12 0 0,0 0-1 0 0,1 0 1 0 0,-1 0-1 0 0,0 0 0 0 0,0-1 1 0 0,0 0-1 0 0,0 1 0 0 0,-1-2 1 0 0,1 1-1 0 0,0 0 0 0 0,3-4 1 0 0,-6 5-4 0 0,0 0 1 0 0,-1 0-1 0 0,1 0 1 0 0,-1 1-1 0 0,1-1 1 0 0,-1 0-1 0 0,0 0 1 0 0,1 0-1 0 0,-1 0 0 0 0,0 0 1 0 0,0 0-1 0 0,1 0 1 0 0,-1 0-1 0 0,0 0 1 0 0,0 0-1 0 0,0 0 1 0 0,0 0-1 0 0,0-1 1 0 0,-1 1-1 0 0,1 0 1 0 0,0 0-1 0 0,-1-1 1 0 0,-11-26-35 0 0,4 10 71 0 0,2-10-34 0 0,1 0 0 0 0,2-1 0 0 0,-1-48 0 0 0,-2-21 107 0 0,-4-56-138 0 0,2 15 77 0 0,0 71-7 0 0,-32-257 315 0 0,10 121-234 0 0,-5-29-83 0 0,14 105-50 0 0,-17-94-27 0 0,-45-239 34 0 0,69 380-23 0 0,1-7-149 0 0,-5-160 1 0 0,18 247 77 0 0,0-1 0 0 0,0 1 0 0 0,0 0-1 0 0,0 0 1 0 0,0-1 0 0 0,0 1-1 0 0,1 0 1 0 0,-1 0 0 0 0,0-1 0 0 0,1 1-1 0 0,-1 0 1 0 0,2-2 0 0 0,2 4-2552 0 0,0 10-901 0 0,0 5 1315 0 0,-4 2 76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19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530 136 512 0 0,'0'-7'347'0'0,"0"0"1"0"0,-1 1-1 0 0,0-1 1 0 0,0 1-1 0 0,0-1 0 0 0,-1 1 1 0 0,0 0-1 0 0,0 0 0 0 0,-1-1 1 0 0,0 1-1 0 0,0 1 0 0 0,-6-11 1 0 0,6 12-101 0 0,0 1 0 0 0,-1-1 0 0 0,1 1-1 0 0,-1 0 1 0 0,0 0 0 0 0,0 0 0 0 0,0 0 0 0 0,0 1 0 0 0,0-1 0 0 0,0 1 0 0 0,-1 0 0 0 0,1 0 0 0 0,-1 1 0 0 0,1-1 0 0 0,-1 1 0 0 0,0 0 0 0 0,1 0-1 0 0,-7 1 1 0 0,0-1 49 0 0,-1 2-1 0 0,1-1 1 0 0,0 2-1 0 0,0-1 1 0 0,0 2-1 0 0,-13 3 0 0 0,-65 28 674 0 0,43-15-442 0 0,18-8-141 0 0,-38 21 0 0 0,56-27-298 0 0,1 1 0 0 0,-1 0 1 0 0,1 1-1 0 0,1 0 0 0 0,0 0 0 0 0,0 1 0 0 0,-9 11 0 0 0,14-16-72 0 0,1 0-1 0 0,0 0 0 0 0,1 0 0 0 0,-1 0 0 0 0,1 0 0 0 0,-1 0 0 0 0,1 1 0 0 0,0-1 0 0 0,0 0 0 0 0,0 1 1 0 0,1-1-1 0 0,-1 1 0 0 0,1-1 0 0 0,0 5 0 0 0,0-6-12 0 0,0 1 0 0 0,1-1 0 0 0,-1 1 0 0 0,1-1 1 0 0,0 1-1 0 0,0-1 0 0 0,0 0 0 0 0,0 1 0 0 0,0-1 0 0 0,0 0 1 0 0,1 0-1 0 0,-1 0 0 0 0,1 0 0 0 0,0 0 0 0 0,-1 0 0 0 0,1 0 0 0 0,0 0 1 0 0,0-1-1 0 0,4 3 0 0 0,34 20 31 0 0,45 20 0 0 0,29 17-62 0 0,-87-44 22 0 0,-1 1 0 0 0,-1 2 1 0 0,-1 0-1 0 0,-1 1 0 0 0,0 1 0 0 0,-2 2 1 0 0,-1 0-1 0 0,-1 1 0 0 0,24 40 1 0 0,-33-49 11 0 0,-3-5 24 0 0,-1 1 0 0 0,0 0-1 0 0,0 0 1 0 0,7 23 0 0 0,-13-32-25 0 0,1 1 0 0 0,0 0 0 0 0,-1 0 1 0 0,0-1-1 0 0,0 1 0 0 0,0 0 1 0 0,0 0-1 0 0,0-1 0 0 0,-1 1 1 0 0,0 0-1 0 0,0-1 0 0 0,0 1 1 0 0,0 0-1 0 0,0-1 0 0 0,-1 1 1 0 0,0-1-1 0 0,0 0 0 0 0,1 1 1 0 0,-2-1-1 0 0,1 0 0 0 0,-4 4 1 0 0,0-1 21 0 0,0-1 0 0 0,0 0 0 0 0,-1 0-1 0 0,1-1 1 0 0,-1 1 0 0 0,0-2 0 0 0,0 1 0 0 0,-16 5 0 0 0,-4 0 112 0 0,-31 5-1 0 0,52-13-135 0 0,-165 28-17 0 0,139-26-1 0 0,0-2-1 0 0,0-1 1 0 0,-44-5-1 0 0,74 5-5 0 0,1 0-1 0 0,0 0 1 0 0,-1 0-1 0 0,1 0 1 0 0,0 0-1 0 0,0-1 0 0 0,-1 1 1 0 0,1 0-1 0 0,0-1 1 0 0,0 1-1 0 0,0-1 1 0 0,-1 1-1 0 0,1-1 1 0 0,0 0-1 0 0,0 1 0 0 0,0-1 1 0 0,0 0-1 0 0,0 0 1 0 0,0 0-1 0 0,0 0 1 0 0,0 0-1 0 0,1 0 1 0 0,-1 0-1 0 0,0 0 0 0 0,1 0 1 0 0,-2-2-1 0 0,2 2-80 0 0,1 0 0 0 0,-1-1 0 0 0,0 1 0 0 0,0 0-1 0 0,1-1 1 0 0,-1 1 0 0 0,1 0 0 0 0,-1-1 0 0 0,1 1-1 0 0,0 0 1 0 0,-1 0 0 0 0,1 0 0 0 0,0-1 0 0 0,0 1 0 0 0,0 0-1 0 0,0 0 1 0 0,0 0 0 0 0,0 0 0 0 0,0 1 0 0 0,0-1-1 0 0,0 0 1 0 0,0 0 0 0 0,1 1 0 0 0,0-2 0 0 0,8-3-1442 0 0,0 0 1 0 0,16-6-1 0 0,-5 3 353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20.0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55 208 0 0,'0'-6'143'0'0,"2"-21"1776"0"0,-1 25-1701 0 0,-1 1 0 0 0,0 0 1 0 0,1-1-1 0 0,-1 1 1 0 0,1 0-1 0 0,-1 0 0 0 0,1 0 1 0 0,0 0-1 0 0,-1-1 0 0 0,1 1 1 0 0,0 0-1 0 0,0 0 1 0 0,0 0-1 0 0,0 1 0 0 0,0-1 1 0 0,0 0-1 0 0,0 0 0 0 0,2-1 1 0 0,0 7 323 0 0,-1-1-1 0 0,0 0 1 0 0,0 1 0 0 0,0 0 0 0 0,1 4 0 0 0,-1 0-64 0 0,0 1 0 0 0,-1-1 0 0 0,1 0 0 0 0,-2 1 0 0 0,0 17 0 0 0,-10 45 1176 0 0,7-55-1327 0 0,-1 16 182 0 0,1 0-1 0 0,4 67 1 0 0,0 4 22 0 0,-4-25-213 0 0,-22 129 1 0 0,21-192-244 0 0,2-10-37 0 0,1 1 1 0 0,-1-1 0 0 0,1 0-1 0 0,1 0 1 0 0,-1 1 0 0 0,1-1-1 0 0,1 11 1 0 0,-1-16-35 0 0,0-1-1 0 0,1 1 1 0 0,-1-1-1 0 0,1 1 1 0 0,-1-1 0 0 0,0 1-1 0 0,1-1 1 0 0,-1 1-1 0 0,1-1 1 0 0,-1 0-1 0 0,1 1 1 0 0,-1-1 0 0 0,1 0-1 0 0,-1 1 1 0 0,1-1-1 0 0,0 0 1 0 0,-1 0-1 0 0,1 1 1 0 0,-1-1 0 0 0,1 0-1 0 0,0 0 1 0 0,-1 0-1 0 0,1 0 1 0 0,0 0-1 0 0,-1 0 1 0 0,1 0 0 0 0,-1 0-1 0 0,1 0 1 0 0,0 0-1 0 0,-1 0 1 0 0,2-1-1 0 0,20-4 126 0 0,21-11-136 0 0,0 3 0 0 0,0 1 1 0 0,2 2-1 0 0,-1 2 0 0 0,1 2 1 0 0,0 3-1 0 0,80 2 0 0 0,-117 2-17 0 0,-1 0-1 0 0,1 0 0 0 0,-1 1 0 0 0,0 0 0 0 0,0 0 0 0 0,0 1 0 0 0,0-1 0 0 0,9 6 1 0 0,-14-6-113 0 0,0-1 1 0 0,0 0-1 0 0,0 1 1 0 0,0 0 0 0 0,-1-1-1 0 0,1 1 1 0 0,-1 0 0 0 0,1 0-1 0 0,-1-1 1 0 0,1 1 0 0 0,-1 0-1 0 0,2 4 1 0 0,-3-4-163 0 0,1 0 0 0 0,-1 0 0 0 0,1 0 1 0 0,-1 0-1 0 0,0 0 0 0 0,0 0 0 0 0,0 0 0 0 0,0 0 1 0 0,0 0-1 0 0,-1 0 0 0 0,1 0 0 0 0,0 0 1 0 0,-1 0-1 0 0,0 0 0 0 0,1 0 0 0 0,-1-1 0 0 0,-1 3 1 0 0,-4 7-1746 0 0,-1-1 213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20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439 155 688 0 0,'-5'-78'4567'0'0,"1"42"-1826"0"0,4 34-2583 0 0,0 0-1 0 0,0 1 1 0 0,0-1-1 0 0,-1 0 1 0 0,1 1-1 0 0,-1-1 1 0 0,1 0-1 0 0,-1 0 1 0 0,1 1-1 0 0,-1-1 1 0 0,0 1-1 0 0,0-1 1 0 0,0 1-1 0 0,0-1 1 0 0,0 1-1 0 0,0 0 1 0 0,0-1-1 0 0,0 1 1 0 0,-1 0-1 0 0,1 0 1 0 0,0 0-1 0 0,-1 0 1 0 0,1 0-1 0 0,-1 0 1 0 0,1 0-1 0 0,-4-1 1 0 0,2 1-60 0 0,1 1-1 0 0,-1 0 1 0 0,0-1-1 0 0,0 1 1 0 0,1 0 0 0 0,-1 0-1 0 0,0 1 1 0 0,0-1-1 0 0,1 1 1 0 0,-1-1 0 0 0,0 1-1 0 0,1 0 1 0 0,-1 0-1 0 0,0 0 1 0 0,1 0 0 0 0,-4 2-1 0 0,-16 10 178 0 0,1 2 1 0 0,0 0-1 0 0,1 1 0 0 0,1 1 0 0 0,0 1 0 0 0,1 1 0 0 0,1 0 0 0 0,1 1 0 0 0,-22 36 1 0 0,7-7 562 0 0,-31 67 0 0 0,53-96-647 0 0,1 0 1 0 0,0 1-1 0 0,2 0 1 0 0,0 1-1 0 0,1-1 1 0 0,-2 35-1 0 0,7-47-149 0 0,0 0 0 0 0,0 1 0 0 0,1-1-1 0 0,0 0 1 0 0,0 0 0 0 0,1 0 0 0 0,1 0 0 0 0,0 0 0 0 0,0-1-1 0 0,5 11 1 0 0,-3-9-25 0 0,1-1-1 0 0,0 0 0 0 0,1 0 0 0 0,0-1 1 0 0,0 1-1 0 0,1-2 0 0 0,0 1 1 0 0,11 8-1 0 0,0-2-56 0 0,1-1 0 0 0,0-1 0 0 0,1-1 0 0 0,0 0 0 0 0,38 12-1 0 0,-29-14-525 0 0,-1-2 0 0 0,1-1 0 0 0,60 5 0 0 0,53-8-7447 0 0,-96-4 5578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21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564 53 800 0 0,'0'-2'274'0'0,"0"-1"0"0"0,-1 1 0 0 0,1-1-1 0 0,0 0 1 0 0,-1 1 0 0 0,1 0 0 0 0,-1-1-1 0 0,0 1 1 0 0,0-1 0 0 0,0 1 0 0 0,0 0 0 0 0,0-1-1 0 0,-1 1 1 0 0,1 0 0 0 0,-1 0 0 0 0,-3-4-1 0 0,4 5-96 0 0,0 0 0 0 0,-1 0-1 0 0,1 1 1 0 0,-1-1 0 0 0,1 0-1 0 0,-1 0 1 0 0,1 1 0 0 0,-1-1-1 0 0,1 1 1 0 0,-1-1-1 0 0,0 1 1 0 0,1 0 0 0 0,-1-1-1 0 0,0 1 1 0 0,1 0 0 0 0,-1 0-1 0 0,0 0 1 0 0,1 0-1 0 0,-1 1 1 0 0,1-1 0 0 0,-1 0-1 0 0,0 1 1 0 0,1-1 0 0 0,-1 1-1 0 0,1 0 1 0 0,-4 1 0 0 0,-18 12 706 0 0,0 1 0 0 0,0 1 0 0 0,2 2 1 0 0,-28 27-1 0 0,14-13-124 0 0,-3 3-205 0 0,2 1 0 0 0,2 2 0 0 0,1 1 0 0 0,-28 45 0 0 0,42-54-255 0 0,2 0 1 0 0,0 1-1 0 0,3 1 1 0 0,0 1 0 0 0,2 0-1 0 0,-13 61 1 0 0,22-77-243 0 0,1 0 1 0 0,1 0-1 0 0,1 0 1 0 0,0 0-1 0 0,1 0 1 0 0,1 0-1 0 0,1 0 1 0 0,0-1-1 0 0,1 1 1 0 0,1-1-1 0 0,0 0 1 0 0,2 0-1 0 0,8 17 1 0 0,-5-14-67 0 0,1-1-1 0 0,1 0 1 0 0,0 0 0 0 0,1-1-1 0 0,1-1 1 0 0,1-1 0 0 0,0 0-1 0 0,1 0 1 0 0,0-2 0 0 0,20 13-1 0 0,4-1-519 0 0,1-3-1 0 0,56 23 1 0 0,30-3-6118 0 0,-93-33 4076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9:59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66 512 0 0,'-1'-1'111'0'0,"0"1"-1"0"0,1 0 1 0 0,-1 0 0 0 0,1-1 0 0 0,-1 1-1 0 0,0 0 1 0 0,1-1 0 0 0,-1 1-1 0 0,1 0 1 0 0,-1-1 0 0 0,1 1-1 0 0,0-1 1 0 0,-1 1 0 0 0,1-1-1 0 0,-1 1 1 0 0,1-1 0 0 0,0 1 0 0 0,-1-1-1 0 0,1 1 1 0 0,0-1 0 0 0,0 0-1 0 0,-1 1 1 0 0,1-1 0 0 0,0 1-1 0 0,0-1 1 0 0,0 0 0 0 0,0 1-1 0 0,0-1 1 0 0,0 0 0 0 0,0 1 0 0 0,0-1-1 0 0,0 0 1 0 0,0 1 0 0 0,0-2-1 0 0,0 1 248 0 0,0-1 0 0 0,0 1 0 0 0,1 0 0 0 0,-1-1 0 0 0,0 1 0 0 0,0 0 0 0 0,1-1 0 0 0,-1 1-1 0 0,1 0 1 0 0,-1-1 0 0 0,1 1 0 0 0,-1 0 0 0 0,1 0 0 0 0,0-1 0 0 0,1 0 0 0 0,9-8 1123 0 0,-11 9-1402 0 0,1 0 0 0 0,0 0 0 0 0,-1 0 0 0 0,1 0 0 0 0,0 0 1 0 0,0 0-1 0 0,0 0 0 0 0,0 1 0 0 0,0-1 0 0 0,0 0 1 0 0,0 1-1 0 0,0-1 0 0 0,0 0 0 0 0,0 1 0 0 0,0-1 0 0 0,0 1 1 0 0,0 0-1 0 0,1-1 0 0 0,-1 1 0 0 0,0 0 0 0 0,0 0 0 0 0,0 0 1 0 0,1 0-1 0 0,-1 0 0 0 0,0 0 0 0 0,0 0 0 0 0,1 0 0 0 0,1 1 1 0 0,6 2 203 0 0,0 1 0 0 0,1 0-1 0 0,-1 0 1 0 0,-1 1 0 0 0,17 11 0 0 0,-17-9-184 0 0,0 0 0 0 0,0 0 0 0 0,0 0 0 0 0,-1 1-1 0 0,0 0 1 0 0,-1 0 0 0 0,0 1 0 0 0,0 0 0 0 0,-1 0-1 0 0,0 0 1 0 0,4 11 0 0 0,6 20 91 0 0,27 84 56 0 0,-37-104-237 0 0,0 1 1 0 0,-2 0-1 0 0,0 0 0 0 0,0 25 1 0 0,-3-22 16 0 0,1-6 24 0 0,-3 25 1 0 0,2-38-42 0 0,-1-1-1 0 0,0 0 1 0 0,0 1-1 0 0,0-1 1 0 0,0 0 0 0 0,-1 0-1 0 0,1 0 1 0 0,-1 0 0 0 0,0 0-1 0 0,-1 0 1 0 0,-2 4-1 0 0,4-7-7 0 0,0 0-1 0 0,0 0 1 0 0,0 0-1 0 0,0 0 0 0 0,-1 0 1 0 0,1 0-1 0 0,0 0 0 0 0,-1 0 1 0 0,1 0-1 0 0,0-1 1 0 0,-1 1-1 0 0,1-1 0 0 0,-1 1 1 0 0,1-1-1 0 0,-1 1 1 0 0,1-1-1 0 0,-1 0 0 0 0,1 0 1 0 0,-1 0-1 0 0,1 0 0 0 0,-1 0 1 0 0,0 0-1 0 0,1 0 1 0 0,-1 0-1 0 0,1-1 0 0 0,-1 1 1 0 0,1-1-1 0 0,-1 1 1 0 0,1-1-1 0 0,0 1 0 0 0,-3-2 1 0 0,-2-2-18 0 0,1 1-1 0 0,-1-1 1 0 0,1 0 0 0 0,0 0 0 0 0,-9-10 0 0 0,9 8 14 0 0,0 0 0 0 0,0-1 1 0 0,1 1-1 0 0,0-1 0 0 0,0 0 0 0 0,1 0 1 0 0,0 0-1 0 0,0 0 0 0 0,-3-15 0 0 0,3 10-15 0 0,2 1-1 0 0,-1 0 0 0 0,2-1 1 0 0,-1 1-1 0 0,1-1 0 0 0,3-16 0 0 0,-1 16 0 0 0,0-1-1 0 0,1 1 1 0 0,1 1 0 0 0,0-1-1 0 0,0 0 1 0 0,1 1-1 0 0,0 0 1 0 0,1 0-1 0 0,1 1 1 0 0,0-1-1 0 0,0 1 1 0 0,0 1-1 0 0,16-15 1 0 0,2 4-36 0 0,2 2-1 0 0,0 0 1 0 0,58-26 0 0 0,-67 35-119 0 0,1 0 1 0 0,0 2 0 0 0,1 0 0 0 0,-1 1-1 0 0,1 1 1 0 0,0 1 0 0 0,0 1 0 0 0,27-1 0 0 0,-23 5-809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0:07.6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215 84 512 0 0,'12'-29'2785'0'0,"-3"11"1477"0"0,2 4-1303 0 0,-10 13-2716 0 0,0 0 0 0 0,0 0 0 0 0,0 1 0 0 0,0-1-1 0 0,0 0 1 0 0,-1 0 0 0 0,1 0 0 0 0,0 0 0 0 0,0 0 0 0 0,-1 0 0 0 0,1 0 0 0 0,-1-1 0 0 0,1 1-1 0 0,-1 0 1 0 0,1 0 0 0 0,-1-2 0 0 0,0 2-196 0 0,0 1-1 0 0,0 0 1 0 0,0 0-1 0 0,0 0 1 0 0,-1-1-1 0 0,1 1 1 0 0,0 0-1 0 0,0 0 0 0 0,0 0 1 0 0,0 0-1 0 0,-1 0 1 0 0,1-1-1 0 0,0 1 1 0 0,0 0-1 0 0,-1 0 1 0 0,1 0-1 0 0,0 0 1 0 0,0 0-1 0 0,-1 0 1 0 0,1 0-1 0 0,0 0 1 0 0,0 0-1 0 0,-1 0 1 0 0,1 0-1 0 0,0 0 1 0 0,0 0-1 0 0,-1 0 1 0 0,1 0-1 0 0,0 0 1 0 0,0 0-1 0 0,-1 0 1 0 0,1 0-1 0 0,0 0 1 0 0,0 0-1 0 0,0 0 1 0 0,-1 1-1 0 0,1-1 1 0 0,0 0-1 0 0,0 0 0 0 0,-1 1 1 0 0,-9 4 478 0 0,6 0-338 0 0,0 1 0 0 0,1 0 0 0 0,0 0 0 0 0,0 1 0 0 0,1-1 0 0 0,-1 0 1 0 0,1 1-1 0 0,-1 10 0 0 0,0-9-84 0 0,-20 123 655 0 0,7-32-511 0 0,4-53-210 0 0,-35 85 1 0 0,11-37-79 0 0,14-33 71 0 0,-18 61-10 0 0,36-105-17 0 0,0-1 0 0 0,2 1 0 0 0,0 0 0 0 0,1 0 0 0 0,1 27 0 0 0,0-40-1 0 0,1 0 0 0 0,0 0 0 0 0,-1 0 1 0 0,1-1-1 0 0,0 1 0 0 0,1 0 0 0 0,-1-1 0 0 0,1 1 0 0 0,0 0 0 0 0,0-1 0 0 0,0 0 0 0 0,0 0 0 0 0,0 1 0 0 0,6 4 0 0 0,-4-4-6 0 0,0-1 0 0 0,1 0 1 0 0,-1 1-1 0 0,1-2 0 0 0,0 1 0 0 0,0-1 0 0 0,0 1 0 0 0,0-1 0 0 0,9 2 0 0 0,0-1-32 0 0,0-1-1 0 0,1-1 0 0 0,-1 0 1 0 0,0 0-1 0 0,0-2 0 0 0,1 0 1 0 0,19-3-1 0 0,0-3-575 0 0,0-2 0 0 0,43-16-1 0 0,-50 15-3228 0 0,37-22 0 0 0,-39 17-542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0:07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73 1144 0 0,'-1'-2'2656'0'0,"1"2"-2435"0"0,0 0 0 0 0,0 0 1 0 0,0-1-1 0 0,0 1 0 0 0,0 0 1 0 0,0 0-1 0 0,0 0 0 0 0,1-3 3099 0 0,-1 3-3099 0 0,8-6 2672 0 0,14-3-2577 0 0,-19 8 271 0 0,76-18 707 0 0,-6 2-1163 0 0,-58 13-797 0 0,1 0-1 0 0,-1 1 1 0 0,1 1-1 0 0,28 0 1 0 0,-28 2-660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0:09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36 512 0 0,'0'0'70'0'0,"-1"-1"0"0"0,1 1 0 0 0,-1 0 0 0 0,1 0-1 0 0,-1 0 1 0 0,1-1 0 0 0,-1 1 0 0 0,1 0 0 0 0,-1 0 0 0 0,1 0 0 0 0,-1 0-1 0 0,1 0 1 0 0,-1 0 0 0 0,1 0 0 0 0,-1 0 0 0 0,1 0 0 0 0,-1 0 0 0 0,1 0 0 0 0,-1 0-1 0 0,1 0 1 0 0,-1 0 0 0 0,1 1 0 0 0,-1-1 0 0 0,0 0 0 0 0,-8 2 3448 0 0,5 1-479 0 0,8-5-383 0 0,10 0-922 0 0,-13 3-1621 0 0,0-1 0 0 0,0 0 0 0 0,0 0 0 0 0,1 0 0 0 0,-1 0 0 0 0,0 0 0 0 0,0-1 0 0 0,0 1 0 0 0,0 0 0 0 0,0 0 0 0 0,0-1 0 0 0,2 0 0 0 0,-1 0 45 0 0,1 0 1 0 0,0 0-1 0 0,-1 1 1 0 0,1-1-1 0 0,0 1 0 0 0,-1-1 1 0 0,6 1-1 0 0,16-4 473 0 0,-19 3-501 0 0,1-1 0 0 0,-1 1 0 0 0,0 1 0 0 0,1-1 0 0 0,-1 1-1 0 0,9 0 1 0 0,-8 0-30 0 0,-1 0-1 0 0,1-1 0 0 0,0 1 0 0 0,0-1 0 0 0,7-2 0 0 0,-8 2-52 0 0,1 0 1 0 0,-1 0-1 0 0,0 0 0 0 0,1 1 0 0 0,-1 0 0 0 0,7 0 0 0 0,14 0 65 0 0,29 0-438 0 0,-42 1 93 0 0,-9-1-45 0 0,1 0 1 0 0,-1 0-1 0 0,1 0 0 0 0,-1-1 1 0 0,7-1-1 0 0,41-4-5063 0 0,-37 3 4158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5:21.1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55 129 512 0 0,'0'-21'1837'0'0,"-1"12"-331"0"0,1 0 0 0 0,0-1-1 0 0,1 1 1 0 0,0 0 0 0 0,0-1 0 0 0,1 1-1 0 0,0 0 1 0 0,0 0 0 0 0,6-13-1 0 0,-8 22-1472 0 0,0 0-1 0 0,0 0 0 0 0,0 0 0 0 0,0 0 0 0 0,0-1 1 0 0,0 1-1 0 0,0 0 0 0 0,0 0 0 0 0,0 0 0 0 0,0 0 0 0 0,0 0 1 0 0,0 0-1 0 0,0 0 0 0 0,0 0 0 0 0,0-1 0 0 0,0 1 1 0 0,0 0-1 0 0,1 0 0 0 0,-1 0 0 0 0,0 0 0 0 0,0 0 1 0 0,0 0-1 0 0,0 0 0 0 0,0 0 0 0 0,0 0 0 0 0,0 0 1 0 0,0-1-1 0 0,0 1 0 0 0,0 0 0 0 0,0 0 0 0 0,1 0 0 0 0,-1 0 1 0 0,0 0-1 0 0,0 0 0 0 0,0 0 0 0 0,0 0 0 0 0,0 0 1 0 0,0 0-1 0 0,0 0 0 0 0,0 0 0 0 0,1 0 0 0 0,-1 0 1 0 0,0 0-1 0 0,0 0 0 0 0,0 0 0 0 0,0 0 0 0 0,0 0 1 0 0,0 0-1 0 0,0 0 0 0 0,0 0 0 0 0,1 0 0 0 0,-1 0 0 0 0,0 0 1 0 0,0 0-1 0 0,0 0 0 0 0,0 1 0 0 0,2 7 759 0 0,-2 13-132 0 0,-32 179 1861 0 0,-5 35-1042 0 0,32-185-1232 0 0,3 0 1 0 0,5 84-1 0 0,-3-131-238 0 0,11 74 146 0 0,-10-70-153 0 0,1 0 1 0 0,0 0-1 0 0,0 0 1 0 0,1-1-1 0 0,0 1 0 0 0,0-1 1 0 0,0 0-1 0 0,8 10 1 0 0,-11-16-8 0 0,0 1 1 0 0,1-1 0 0 0,-1 0-1 0 0,0 0 1 0 0,0 1 0 0 0,1-1-1 0 0,-1 0 1 0 0,0 0 0 0 0,0 1-1 0 0,1-1 1 0 0,-1 0 0 0 0,0 0-1 0 0,0 0 1 0 0,1 0 0 0 0,-1 1-1 0 0,0-1 1 0 0,1 0 0 0 0,-1 0-1 0 0,0 0 1 0 0,1 0 0 0 0,-1 0-1 0 0,0 0 1 0 0,1 0 0 0 0,-1 0-1 0 0,0 0 1 0 0,1 0 0 0 0,-1 0-1 0 0,1 0 1 0 0,-1 0 0 0 0,0 0-1 0 0,1 0 1 0 0,6-10-602 0 0,-6 7 204 0 0,1 0 1 0 0,-1 0-1 0 0,-1 0 1 0 0,1 0 0 0 0,0-6-1 0 0,-1 0-2252 0 0,0 1-1 0 0,-1-1 1 0 0,-1 1-1 0 0,-2-10 1 0 0,1 5 131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5:22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108 188 8 0 0,'-1'0'228'0'0,"0"0"0"0"0,0 0 0 0 0,0 0 0 0 0,0-1 0 0 0,0 1 0 0 0,0 0 0 0 0,0 0 0 0 0,0-1 0 0 0,0 1 0 0 0,0-1 0 0 0,0 1 0 0 0,1-1 0 0 0,-1 1 0 0 0,0-1 0 0 0,0 1 0 0 0,0-1 0 0 0,1 0 0 0 0,-1 1 0 0 0,0-1 0 0 0,1 0 0 0 0,-1 0 0 0 0,1 1 0 0 0,-1-1 0 0 0,0-2 0 0 0,-1-1 1468 0 0,1 1 1 0 0,-1-1-1 0 0,1 0 1 0 0,-1-7-1 0 0,0 2-417 0 0,1 6-1104 0 0,0 0 1 0 0,1 0-1 0 0,-1 0 1 0 0,1 0 0 0 0,-1 0-1 0 0,1 0 1 0 0,0 0 0 0 0,0 0-1 0 0,0 0 1 0 0,1 0-1 0 0,-1 0 1 0 0,1 1 0 0 0,-1-1-1 0 0,1 0 1 0 0,0 0-1 0 0,0 0 1 0 0,0 0 0 0 0,1 1-1 0 0,-1-1 1 0 0,1 1-1 0 0,-1-1 1 0 0,1 1 0 0 0,0-1-1 0 0,0 1 1 0 0,0 0-1 0 0,0 0 1 0 0,0 0 0 0 0,1 0-1 0 0,-1 0 1 0 0,5-2-1 0 0,6-3-29 0 0,-1 0-1 0 0,1 1 1 0 0,1 0-1 0 0,-1 1 0 0 0,16-3 1 0 0,-13 4-6 0 0,0 0 0 0 0,0 1 0 0 0,0 1 0 0 0,0 0 0 0 0,0 1 1 0 0,0 1-1 0 0,0 1 0 0 0,1 0 0 0 0,24 6 0 0 0,37 17 186 0 0,-65-19-302 0 0,-2-1 27 0 0,-1 1 0 0 0,0 0 0 0 0,0 0 0 0 0,0 1 0 0 0,-1 0 0 0 0,1 1 0 0 0,-2 0 0 0 0,1 1 0 0 0,-1-1 0 0 0,0 2 0 0 0,0-1 0 0 0,-1 1 0 0 0,6 10 1 0 0,-10-13-6 0 0,0 0 0 0 0,-1 1 0 0 0,0-1 1 0 0,0 1-1 0 0,0 0 0 0 0,1 12 1 0 0,-1-4 56 0 0,-2 0 1 0 0,0 17-1 0 0,-2-15 3 0 0,-1 1-1 0 0,0-1 0 0 0,-1 1 0 0 0,-1-1 0 0 0,-1-1 1 0 0,0 1-1 0 0,-1-1 0 0 0,-12 21 0 0 0,11-23-2 0 0,0-1-1 0 0,-1 0 0 0 0,0-1 0 0 0,-1 0 1 0 0,-1 0-1 0 0,0-1 0 0 0,0 0 1 0 0,-1-1-1 0 0,0-1 0 0 0,-23 14 1 0 0,20-14-40 0 0,0 0 0 0 0,-1-1 0 0 0,0-1 1 0 0,0-1-1 0 0,-1 0 0 0 0,0-1 0 0 0,0-1 0 0 0,0-1 1 0 0,-30 3-1 0 0,20-6-59 0 0,1-1-1 0 0,-1-2 1 0 0,0 0 0 0 0,-33-10 0 0 0,55 11-5 0 0,0 1 0 0 0,0-1 0 0 0,0 0 0 0 0,0 0 0 0 0,0-1 0 0 0,1 0 0 0 0,-1 1 0 0 0,1-1 0 0 0,0-1 0 0 0,0 1 0 0 0,0-1 0 0 0,0 0 0 0 0,-4-5 0 0 0,7 7-17 0 0,-1 0 1 0 0,1 0-1 0 0,0 0 0 0 0,0 0 1 0 0,0 0-1 0 0,0 0 0 0 0,0-1 1 0 0,1 1-1 0 0,-1 0 0 0 0,1-1 1 0 0,-1 1-1 0 0,1-1 0 0 0,0 1 1 0 0,0 0-1 0 0,0-1 0 0 0,0 1 1 0 0,0-1-1 0 0,1 1 0 0 0,-1-1 1 0 0,1 1-1 0 0,-1 0 0 0 0,1-1 1 0 0,0 1-1 0 0,0 0 0 0 0,0 0 1 0 0,0 0-1 0 0,0 0 0 0 0,1 0 1 0 0,-1 0-1 0 0,1 0 0 0 0,1-2 1 0 0,6-6-1095 0 0,1 0 0 0 0,0 0 0 0 0,1 1 0 0 0,0 0 0 0 0,13-8 0 0 0,-5 6-1154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6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404 330 8 0 0,'26'-54'4078'0'0,"-18"39"-2383"0"0,0 0-1 0 0,10-30 0 0 0,-12 23-673 0 0,-1 1 0 0 0,-2-1 0 0 0,0 0 0 0 0,-1-1 0 0 0,-1-31 0 0 0,-1 53-942 0 0,0-1 1 0 0,0 1-1 0 0,-1-1 0 0 0,1 1 0 0 0,0-1 0 0 0,0 1 0 0 0,-1-1 0 0 0,1 1 0 0 0,-1-1 0 0 0,1 1 1 0 0,-1 0-1 0 0,0-1 0 0 0,0 1 0 0 0,1 0 0 0 0,-1-1 0 0 0,0 1 0 0 0,0 0 0 0 0,0 0 1 0 0,0 0-1 0 0,-1 0 0 0 0,1 0 0 0 0,0 0 0 0 0,0 0 0 0 0,-1 0 0 0 0,-1 0 0 0 0,1 0-10 0 0,-1 0-1 0 0,0 1 1 0 0,0-1-1 0 0,0 1 1 0 0,0-1-1 0 0,0 1 1 0 0,0 0-1 0 0,0 0 1 0 0,0 1-1 0 0,0-1 1 0 0,0 1-1 0 0,-3 0 1 0 0,-15 6-25 0 0,1 0 0 0 0,0 1 0 0 0,0 1 1 0 0,-34 22-1 0 0,42-22-42 0 0,0 0 0 0 0,0 0 0 0 0,1 2 1 0 0,1-1-1 0 0,-1 1 0 0 0,2 1 0 0 0,0 0 0 0 0,0 0 1 0 0,1 0-1 0 0,-7 16 0 0 0,13-24 5 0 0,0 0 1 0 0,1 0 0 0 0,-1 0-1 0 0,1 1 1 0 0,0-1-1 0 0,0 1 1 0 0,1-1-1 0 0,-1 1 1 0 0,1-1-1 0 0,0 1 1 0 0,0-1-1 0 0,1 1 1 0 0,-1-1 0 0 0,1 1-1 0 0,0-1 1 0 0,0 0-1 0 0,1 1 1 0 0,-1-1-1 0 0,1 0 1 0 0,0 0-1 0 0,0 0 1 0 0,0 0-1 0 0,1 0 1 0 0,-1-1-1 0 0,5 6 1 0 0,17 27 220 0 0,-17-24-66 0 0,16 20 1 0 0,34 29 474 0 0,-39-43-485 0 0,0 1 0 0 0,-1 1 1 0 0,-1 1-1 0 0,17 27 0 0 0,-28-40-85 0 0,0 0 90 0 0,-1 1 1 0 0,1-1-1 0 0,-1 1 1 0 0,-1 1-1 0 0,5 15 0 0 0,-8-23-111 0 0,1 0 0 0 0,-1 0 0 0 0,0 0-1 0 0,0 0 1 0 0,0 0 0 0 0,0 0-1 0 0,0 0 1 0 0,-1 0 0 0 0,1 0-1 0 0,0 0 1 0 0,-1 0 0 0 0,0 0-1 0 0,1 0 1 0 0,-1 0 0 0 0,0 0 0 0 0,0 0-1 0 0,0 0 1 0 0,0 0 0 0 0,-1-1-1 0 0,1 1 1 0 0,0-1 0 0 0,-1 1-1 0 0,1-1 1 0 0,-1 1 0 0 0,0-1-1 0 0,1 0 1 0 0,-1 1 0 0 0,0-1 0 0 0,0 0-1 0 0,1 0 1 0 0,-1-1 0 0 0,-4 2-1 0 0,-2 1 5 0 0,0-1 0 0 0,1 0 0 0 0,-1-1 0 0 0,0 0 0 0 0,0 0 0 0 0,0-1 0 0 0,0 1 0 0 0,-10-3-1 0 0,-9-1 31 0 0,-27-7-1 0 0,27 4-87 0 0,0-1-1 0 0,-44-18 0 0 0,62 21-83 0 0,1 0 0 0 0,-1 0-1 0 0,1-1 1 0 0,0 0 0 0 0,0-1 0 0 0,1 0-1 0 0,-1 0 1 0 0,1 0 0 0 0,1-1-1 0 0,-1 0 1 0 0,-8-12 0 0 0,14 16-33 0 0,-1 1 0 0 0,1-1 0 0 0,0 1 0 0 0,0-1 0 0 0,0 1 1 0 0,0-1-1 0 0,0 1 0 0 0,1-1 0 0 0,-1 0 0 0 0,1 1 0 0 0,0-1 0 0 0,0 0 0 0 0,0 0 1 0 0,0 1-1 0 0,0-1 0 0 0,0 0 0 0 0,1 1 0 0 0,1-6 0 0 0,0 3-547 0 0,0 0 0 0 0,1 0 0 0 0,-1 0 0 0 0,1 0 0 0 0,1 0-1 0 0,-1 1 1 0 0,1-1 0 0 0,4-3 0 0 0,6-6-2045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5:47.1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242 42 512 0 0,'-1'-4'852'0'0,"0"1"1"0"0,-1 0-1 0 0,0 0 0 0 0,1 0 1 0 0,-1 1-1 0 0,0-1 0 0 0,0 0 1 0 0,-1 1-1 0 0,1-1 0 0 0,-5-3 0 0 0,6 5-331 0 0,-1 0-1 0 0,1 1 0 0 0,-1-1 0 0 0,1 0 1 0 0,-1 0-1 0 0,0 1 0 0 0,1-1 0 0 0,-1 1 1 0 0,0 0-1 0 0,0-1 0 0 0,-2 1 0 0 0,-15 3 412 0 0,13-1-693 0 0,1 1 1 0 0,0-1-1 0 0,1 1 0 0 0,-1 0 0 0 0,0 0 0 0 0,1 1 1 0 0,0-1-1 0 0,0 1 0 0 0,0 0 0 0 0,0 0 0 0 0,1 0 0 0 0,-1 1 1 0 0,-5 9-1 0 0,-3 7 561 0 0,-17 42 0 0 0,25-52-526 0 0,-10 25-20 0 0,2 1 0 0 0,1 0 0 0 0,3 1-1 0 0,0-1 1 0 0,3 2 0 0 0,1-1 0 0 0,2 0 0 0 0,1 1 0 0 0,2 0 0 0 0,2-1 0 0 0,2 0 0 0 0,1 0 0 0 0,2 0 0 0 0,22 66 0 0 0,-24-90-246 0 0,0 0 1 0 0,1 0 0 0 0,0-1-1 0 0,1 0 1 0 0,17 22 0 0 0,-19-27-51 0 0,2-1 1 0 0,-1 0 0 0 0,1 0-1 0 0,0 0 1 0 0,0-1 0 0 0,1 0-1 0 0,-1-1 1 0 0,1 0 0 0 0,16 6-1 0 0,-18-8-183 0 0,-1 0 92 0 0,-1-1-1 0 0,0-1 0 0 0,1 1 1 0 0,-1-1-1 0 0,7 1 1 0 0,-10-1-271 0 0,1-1 1 0 0,-1-1-1 0 0,0 1 1 0 0,1 0-1 0 0,-1-1 0 0 0,0 1 1 0 0,0-1-1 0 0,1 0 1 0 0,-1 1-1 0 0,0-1 1 0 0,0 0-1 0 0,0 0 1 0 0,0-1-1 0 0,0 1 1 0 0,4-3-1 0 0,1-3-1161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5:47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4 512 0 0,'-2'0'1523'0'0,"0"-1"1"0"0,0 0-1 0 0,0 1 0 0 0,-1-1 1 0 0,1 1-1 0 0,0-1 0 0 0,0 1 1 0 0,0 0-1 0 0,-4 0 0 0 0,-4 6 2771 0 0,1 6-3397 0 0,7-9-711 0 0,0 1-1 0 0,1 0 0 0 0,0 0 0 0 0,0 0 0 0 0,0-1 1 0 0,0 1-1 0 0,1 0 0 0 0,-1 0 0 0 0,1 0 0 0 0,0 0 0 0 0,1 5 1 0 0,1 8 76 0 0,5 22 0 0 0,-2-16 39 0 0,2 26-99 0 0,-2 0 0 0 0,-2 0 0 0 0,-3 0 0 0 0,-1 1 0 0 0,-3-1-1 0 0,-10 54 1 0 0,8-81-98 0 0,-14 40 0 0 0,6-22-45 0 0,13-37-69 0 0,0 0 0 0 0,0 0 1 0 0,1 0-1 0 0,-1 0 0 0 0,1 0 0 0 0,0 0 0 0 0,0 0 0 0 0,0 0 1 0 0,0 0-1 0 0,0 0 0 0 0,1 4 0 0 0,0-6 5 0 0,-1 0-1 0 0,0-1 1 0 0,1 1 0 0 0,-1 0-1 0 0,0-1 1 0 0,1 1 0 0 0,-1 0-1 0 0,1-1 1 0 0,-1 1 0 0 0,0-1-1 0 0,1 1 1 0 0,0-1 0 0 0,-1 1-1 0 0,1-1 1 0 0,-1 1 0 0 0,1-1-1 0 0,0 0 1 0 0,-1 1-1 0 0,2-1 1 0 0,0 1-2 0 0,-1-1-1 0 0,0 0 1 0 0,1 0 0 0 0,-1 0-1 0 0,1 0 1 0 0,0 0 0 0 0,-1 0-1 0 0,0 0 1 0 0,1 0 0 0 0,-1-1-1 0 0,1 1 1 0 0,-1-1-1 0 0,2 0 1 0 0,10-4-276 0 0,0-1 0 0 0,-1-1 0 0 0,0 0 1 0 0,11-9-1 0 0,45-37-3021 0 0,-60 46 2550 0 0,12-10-1537 0 0,-2 2-279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5:48.3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57 8 0 0,'-6'-1'1870'0'0,"1"-1"-1"0"0,0 1 1 0 0,-1 1-1 0 0,-9-1 1 0 0,12 1-1185 0 0,0 0 1 0 0,1 0-1 0 0,0 1 0 0 0,-1-1 1 0 0,1 1-1 0 0,-1-1 0 0 0,1 1 1 0 0,-1 0-1 0 0,1 0 0 0 0,0 0 1 0 0,0 0-1 0 0,-4 3 0 0 0,6-4-614 0 0,-1 0 0 0 0,1 0 0 0 0,0 0 1 0 0,0 0-1 0 0,-1 0 0 0 0,1 0 0 0 0,0 0 0 0 0,0 0 0 0 0,0 1 0 0 0,-1-1 0 0 0,1 0 0 0 0,0 0 0 0 0,0 0 0 0 0,0 0 0 0 0,0 0 1 0 0,-1 1-1 0 0,1-1 0 0 0,0 0 0 0 0,0 0 0 0 0,0 0 0 0 0,0 1 0 0 0,0-1 0 0 0,0 0 0 0 0,0 0 0 0 0,0 0 0 0 0,-1 1 0 0 0,1-1 1 0 0,0 0-1 0 0,0 0 0 0 0,0 1 0 0 0,0-1 0 0 0,0 0 0 0 0,0 0 0 0 0,0 1 0 0 0,0-1 0 0 0,0 0 0 0 0,1 1 0 0 0,8-1 1147 0 0,16-6-613 0 0,41-16 241 0 0,-32 10-697 0 0,1 1 1 0 0,45-7 0 0 0,-59 18-271 0 0,-20 0 84 0 0,-1 0 0 0 0,0 0 0 0 0,1 0 1 0 0,-1 0-1 0 0,0 0 0 0 0,1 0 0 0 0,-1 0 1 0 0,0 0-1 0 0,1 1 0 0 0,-1-1 0 0 0,0 0 0 0 0,1 0 1 0 0,-1 0-1 0 0,0 0 0 0 0,1 1 0 0 0,-1-1 1 0 0,0 0-1 0 0,0 1 0 0 0,1-1 0 0 0,-1 0 1 0 0,0 1-1 0 0,0-1-79 0 0,0 1 0 0 0,0-1 0 0 0,0 1 0 0 0,0-1 0 0 0,0 0 1 0 0,0 1-1 0 0,0-1 0 0 0,0 1 0 0 0,-1-1 0 0 0,1 1 0 0 0,0-1 0 0 0,0 0 0 0 0,0 1 0 0 0,-1-1 0 0 0,1 1 1 0 0,0-1-1 0 0,0 0 0 0 0,-1 1 0 0 0,1-1 0 0 0,0 0 0 0 0,-1 1 0 0 0,0-1 0 0 0,-8 8-2248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5:49.0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68 512 0 0,'-1'-3'622'0'0,"0"0"0"0"0,0 0 0 0 0,-1 0 0 0 0,1 1 0 0 0,0-1 0 0 0,-1 0 0 0 0,1 1 0 0 0,-1 0 0 0 0,0-1 0 0 0,0 1 0 0 0,-4-4 0 0 0,5 6-334 0 0,1-1 0 0 0,-1 1 0 0 0,1-1 0 0 0,-1 1 0 0 0,1-1 0 0 0,0 1 0 0 0,-1-1 0 0 0,1 1 0 0 0,0-1 0 0 0,-1 1 0 0 0,1-1 0 0 0,0 1 0 0 0,-1-1 0 0 0,1 0 0 0 0,0 1 0 0 0,0-1 0 0 0,0 1 0 0 0,0-1 0 0 0,0 0 0 0 0,0 1 0 0 0,0-1 0 0 0,0 0 0 0 0,0 1 0 0 0,0-1 0 0 0,0 0 0 0 0,0 0 0 0 0,1 0 21 0 0,-1 0 1 0 0,1 0-1 0 0,0 0 0 0 0,-1 1 0 0 0,1-1 0 0 0,0 0 1 0 0,-1 1-1 0 0,1-1 0 0 0,0 0 0 0 0,0 1 0 0 0,0-1 1 0 0,0 1-1 0 0,0-1 0 0 0,0 1 0 0 0,1-1 0 0 0,1 0 114 0 0,0 0 0 0 0,1 0 0 0 0,-1 0 0 0 0,0 1 0 0 0,1-1 0 0 0,-1 1-1 0 0,1 0 1 0 0,-1 0 0 0 0,5 0 0 0 0,-1 2-270 0 0,1 1 1 0 0,-1 0-1 0 0,-1 0 0 0 0,1 0 1 0 0,0 1-1 0 0,-1 0 0 0 0,0 0 1 0 0,8 7-1 0 0,2 3 101 0 0,24 26-1 0 0,-3 6-20 0 0,-2 2-1 0 0,29 52 1 0 0,-60-94-220 0 0,13 22 40 0 0,-2 0 1 0 0,0 1-1 0 0,-2 1 0 0 0,-2 0 1 0 0,0 0-1 0 0,-2 1 0 0 0,-1 1 1 0 0,-2-1-1 0 0,-1 1 0 0 0,-1 0 1 0 0,-2 62-1 0 0,-4-61-14 0 0,-1-1 0 0 0,-1 0 0 0 0,-2 0 0 0 0,-12 36 0 0 0,11-49-76 0 0,0 1-1 0 0,-2-1 1 0 0,0-1-1 0 0,-1 0 0 0 0,0 0 1 0 0,-2-1-1 0 0,-21 25 1 0 0,20-27-530 0 0,3-3 95 0 0,-16 15-1 0 0,23-24-918 0 0,-1 0-1 0 0,1-1 1 0 0,-1 1-1 0 0,1-1 0 0 0,-8 3 1 0 0,9-4-982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3:59.1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128 272 512 0 0,'-8'3'223'0'0,"1"0"-1"0"0,0 0 1 0 0,-1-1 0 0 0,0 0-1 0 0,-9 1 1 0 0,11-2 913 0 0,0-1 0 0 0,-1 1 0 0 0,-11-2 0 0 0,16 1-974 0 0,1 0 0 0 0,-1-1 0 0 0,0 1 1 0 0,1 0-1 0 0,-1-1 0 0 0,1 1 0 0 0,-1-1 0 0 0,1 1 0 0 0,-1-1 0 0 0,1 0 0 0 0,0 0 1 0 0,-1 1-1 0 0,1-1 0 0 0,0 0 0 0 0,-1 0 0 0 0,1 0 0 0 0,0-1 0 0 0,0 1 0 0 0,0 0 1 0 0,0 0-1 0 0,0-1 0 0 0,0 1 0 0 0,1 0 0 0 0,-1-1 0 0 0,0 1 0 0 0,1-1 0 0 0,-1 1 1 0 0,1-1-1 0 0,-1 1 0 0 0,1-1 0 0 0,0 1 0 0 0,-1-1 0 0 0,1 0 0 0 0,0 1 1 0 0,0-1-1 0 0,0 1 0 0 0,0-1 0 0 0,1 0 0 0 0,-1-1 0 0 0,3-9-76 0 0,-1 1-1 0 0,1 0 0 0 0,1 0 1 0 0,7-15-1 0 0,-4 10 22 0 0,-7 15-105 0 0,6-14 41 0 0,14-27 0 0 0,-17 37-57 0 0,0 0 0 0 0,1 0 0 0 0,0 0 1 0 0,0 0-1 0 0,1 1 0 0 0,-1 0 0 0 0,1 0 1 0 0,5-4-1 0 0,1 1-3 0 0,-1 0 1 0 0,1 1-1 0 0,0 1 1 0 0,1 0-1 0 0,-1 0 0 0 0,1 1 1 0 0,0 1-1 0 0,0 0 1 0 0,0 0-1 0 0,1 1 1 0 0,20 0-1 0 0,-32 2 19 0 0,1 0-1 0 0,-1 0 0 0 0,0 0 1 0 0,0 0-1 0 0,1 0 1 0 0,-1 1-1 0 0,0-1 0 0 0,1 0 1 0 0,-1 1-1 0 0,0-1 1 0 0,0 1-1 0 0,1-1 0 0 0,-1 1 1 0 0,0 0-1 0 0,0-1 1 0 0,0 1-1 0 0,0 0 1 0 0,0 0-1 0 0,0 0 0 0 0,2 2 1 0 0,-2-1 3 0 0,0 0 1 0 0,0 0 0 0 0,0 0 0 0 0,-1 0 0 0 0,1 0-1 0 0,0 0 1 0 0,-1 0 0 0 0,1 1 0 0 0,-1-1-1 0 0,0 0 1 0 0,0 4 0 0 0,0 2 17 0 0,-1 0 0 0 0,0 0 0 0 0,0 0 0 0 0,-1 0 0 0 0,-5 14 1 0 0,-15 28 234 0 0,-37 63 0 0 0,2-8-2 0 0,46-80-176 0 0,1-1-1 0 0,-11 38 0 0 0,20-57-71 0 0,0-1-1 0 0,0 1 0 0 0,0-1 0 0 0,1 1 0 0 0,0 0 0 0 0,0-1 0 0 0,0 1 0 0 0,0 0 0 0 0,1-1 0 0 0,-1 1 0 0 0,1 0 0 0 0,3 8 0 0 0,-2-11-7 0 0,-1 1-1 0 0,1 0 0 0 0,0 0 1 0 0,-1 0-1 0 0,1-1 0 0 0,1 1 0 0 0,-1-1 1 0 0,0 0-1 0 0,0 1 0 0 0,1-1 0 0 0,-1 0 1 0 0,1 0-1 0 0,0-1 0 0 0,0 1 0 0 0,0 0 1 0 0,0-1-1 0 0,0 0 0 0 0,0 0 1 0 0,4 1-1 0 0,-2 0 0 0 0,1-2 1 0 0,0 1 0 0 0,0 0 0 0 0,0-1-1 0 0,0 0 1 0 0,0 0 0 0 0,0-1-1 0 0,0 0 1 0 0,0 0 0 0 0,0 0 0 0 0,-1-1-1 0 0,1 0 1 0 0,10-5 0 0 0,-1 0 1 0 0,0-1 0 0 0,-1-1 0 0 0,22-17 0 0 0,-34 24 5 0 0,1 0 0 0 0,-1 0-1 0 0,0-1 1 0 0,1 1 0 0 0,-1-1 0 0 0,0 1 0 0 0,0-1 0 0 0,-1 0 0 0 0,1 0 0 0 0,-1 0 0 0 0,1 0 0 0 0,-1 0-1 0 0,0 0 1 0 0,0 0 0 0 0,0 0 0 0 0,0 0 0 0 0,-1-1 0 0 0,0 1 0 0 0,1 0 0 0 0,-1 0 0 0 0,0-1 0 0 0,0 1-1 0 0,-1 0 1 0 0,1-1 0 0 0,-1 1 0 0 0,-1-6 0 0 0,-3-5 39 0 0,-1 0 0 0 0,0 0 0 0 0,-1 0 1 0 0,-13-19-1 0 0,8 12-22 0 0,-41-55 32 0 0,38 56-86 0 0,0-1-1 0 0,-21-40 1 0 0,36 60-120 0 0,-7-17 427 0 0,6 18-379 0 0,1 0-1 0 0,0-1 1 0 0,0 1 0 0 0,0-1-1 0 0,-1 1 1 0 0,1-1 0 0 0,0 1-1 0 0,0 0 1 0 0,0-1 0 0 0,0 1-1 0 0,0-1 1 0 0,0 1-1 0 0,0-1 1 0 0,0 1 0 0 0,0-1-1 0 0,0 1 1 0 0,0-1 0 0 0,0 1-1 0 0,0 0 1 0 0,0-1-1 0 0,1 1 1 0 0,-1-1 0 0 0,0 1-1 0 0,0-1 1 0 0,0 1 0 0 0,1 0-1 0 0,-1-1 1 0 0,0 1 0 0 0,0 0-1 0 0,1-1 1 0 0,2 1-2698 0 0,2 3-733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4:00.8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321 368 512 0 0,'-21'12'-402'0'0,"18"-11"890"0"0,0 0-1 0 0,1 0 1 0 0,-1 0 0 0 0,0-1-1 0 0,1 1 1 0 0,-1-1-1 0 0,0 1 1 0 0,0-1 0 0 0,1 0-1 0 0,-1 0 1 0 0,0-1-1 0 0,0 1 1 0 0,1 0 0 0 0,-1-1-1 0 0,0 0 1 0 0,0 1 0 0 0,-4-3-1 0 0,-2 0 54 0 0,0 0 0 0 0,-1 1 0 0 0,1 0 0 0 0,-1 1 0 0 0,-10-1 0 0 0,-21-3 303 0 0,18 1-398 0 0,14 3-213 0 0,-1-1 0 0 0,1 0 0 0 0,0 0 0 0 0,-1-1 0 0 0,1 0 0 0 0,0-1 0 0 0,-10-5 0 0 0,17 8-200 0 0,0 0 0 0 0,0 0-1 0 0,0-1 1 0 0,1 1-1 0 0,-1 0 1 0 0,0-1 0 0 0,0 1-1 0 0,1-1 1 0 0,-1 1 0 0 0,1-1-1 0 0,-1 0 1 0 0,1 1-1 0 0,0-1 1 0 0,0 0 0 0 0,0 0-1 0 0,0 0 1 0 0,0 0 0 0 0,0 0-1 0 0,0 0 1 0 0,1 0-1 0 0,-1-1 1 0 0,1 1 0 0 0,0 0-1 0 0,-1 0 1 0 0,1 0 0 0 0,0-1-1 0 0,0 1 1 0 0,0 0 0 0 0,1-3-1 0 0,1-6-14 0 0,0 0 1 0 0,1 1-1 0 0,1-1 1 0 0,0 1-1 0 0,0 0 0 0 0,0 0 1 0 0,10-14-1 0 0,3-9-46 0 0,-13 24 18 0 0,1 0 0 0 0,0 0 0 0 0,0 0-1 0 0,1 1 1 0 0,0 0 0 0 0,1 0 0 0 0,-1 0 0 0 0,2 1 0 0 0,-1 0 0 0 0,1 0 0 0 0,0 1 0 0 0,0 0 0 0 0,1 0-1 0 0,-1 1 1 0 0,1 0 0 0 0,1 1 0 0 0,-1 0 0 0 0,1 0 0 0 0,-1 1 0 0 0,17-3 0 0 0,-10 3-13 0 0,1 1 0 0 0,0 1 1 0 0,-1 1-1 0 0,1 0 0 0 0,0 1 0 0 0,17 3 1 0 0,-29-3 15 0 0,0 0 0 0 0,0 0 0 0 0,0 1 0 0 0,-1 0 0 0 0,1 0 0 0 0,0 0 0 0 0,-1 0 0 0 0,1 1 0 0 0,-1 0 0 0 0,0 0 0 0 0,0 0 0 0 0,0 0 1 0 0,0 0-1 0 0,0 1 0 0 0,-1 0 0 0 0,0 0 0 0 0,1 0 0 0 0,-2 0 0 0 0,1 0 0 0 0,0 1 0 0 0,-1-1 0 0 0,0 1 0 0 0,4 9 0 0 0,-4-4 5 0 0,0 0-1 0 0,-1 0 1 0 0,0 0 0 0 0,0 1-1 0 0,-1-1 1 0 0,-1 0-1 0 0,1 0 1 0 0,-2 0-1 0 0,1 0 1 0 0,-1 0-1 0 0,-1 0 1 0 0,0-1-1 0 0,0 1 1 0 0,-1-1-1 0 0,-8 15 1 0 0,-5 6 9 0 0,-1-1 1 0 0,-2 0 0 0 0,-28 30-1 0 0,30-39 8 0 0,-29 24 0 0 0,-7 6 3 0 0,46-42 12 0 0,2 0-1 0 0,-1 0 1 0 0,1 1 0 0 0,-9 16-1 0 0,13-23-28 0 0,1 1-1 0 0,0-1 1 0 0,0 1-1 0 0,0 0 1 0 0,0-1-1 0 0,0 1 1 0 0,1 0-1 0 0,-1 0 1 0 0,1 0-1 0 0,0-1 1 0 0,0 1-1 0 0,0 0 1 0 0,0 0-1 0 0,0 0 1 0 0,1 0 0 0 0,-1 0-1 0 0,1-1 1 0 0,0 1-1 0 0,-1 0 1 0 0,1-1-1 0 0,1 1 1 0 0,-1 0-1 0 0,0-1 1 0 0,1 1-1 0 0,-1-1 1 0 0,1 0-1 0 0,0 1 1 0 0,0-1-1 0 0,2 3 1 0 0,1-1-5 0 0,1 0 0 0 0,-1 0 0 0 0,0-1 0 0 0,1 1 0 0 0,0-1 1 0 0,0-1-1 0 0,0 1 0 0 0,0-1 0 0 0,0 0 0 0 0,1 0 0 0 0,-1 0 0 0 0,7 0 0 0 0,4-1-3 0 0,1 0 0 0 0,-1 0-1 0 0,1-2 1 0 0,-1 0 0 0 0,26-5-1 0 0,-31 3 2 0 0,0 0 0 0 0,1-1-1 0 0,-1 0 1 0 0,0-1-1 0 0,-1 0 1 0 0,1-1 0 0 0,-1 0-1 0 0,12-9 1 0 0,-20 13 11 0 0,0 0 0 0 0,-1 0 1 0 0,0-1-1 0 0,1 1 0 0 0,-1-1 0 0 0,0 1 1 0 0,0-1-1 0 0,0 1 0 0 0,0-1 0 0 0,-1 0 0 0 0,1 0 1 0 0,-1 0-1 0 0,0 0 0 0 0,0 0 0 0 0,0 0 0 0 0,0 0 1 0 0,0-1-1 0 0,-1 1 0 0 0,1 0 0 0 0,-1-1 1 0 0,0 1-1 0 0,0 0 0 0 0,-1-5 0 0 0,0 3-5 0 0,0-1 0 0 0,-1 0 1 0 0,0 1-1 0 0,0-1 0 0 0,0 1 0 0 0,-1-1 0 0 0,0 1 0 0 0,0 0 0 0 0,0 0 0 0 0,0 0 1 0 0,-1 1-1 0 0,-5-6 0 0 0,-4-3-39 0 0,-1 1-1 0 0,0 1 1 0 0,-1 0 0 0 0,-22-13 0 0 0,-69-30-1467 0 0,63 33 461 0 0,-3-1-1399 0 0,0 2 0 0 0,-94-26 1 0 0,112 39 1193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2:29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374 29 512 0 0,'-3'-8'444'0'0,"3"7"-240"0"0,-1 0 0 0 0,1 0 0 0 0,0 0-1 0 0,0 0 1 0 0,-1 0 0 0 0,1 0 0 0 0,0 1-1 0 0,-1-1 1 0 0,1 0 0 0 0,-1 0 0 0 0,1 0-1 0 0,-1 0 1 0 0,0 1 0 0 0,1-1 0 0 0,-1 0-1 0 0,0 1 1 0 0,1-1 0 0 0,-1 0 0 0 0,0 1-1 0 0,0-1 1 0 0,0 1 0 0 0,1-1 0 0 0,-1 1-1 0 0,0-1 1 0 0,0 1 0 0 0,0 0 0 0 0,0 0-1 0 0,0-1 1 0 0,0 1 0 0 0,0 0 0 0 0,0 0-1 0 0,0 0 1 0 0,0 0 0 0 0,0 0 0 0 0,0 0-1 0 0,-1 0 1 0 0,-5 1 303 0 0,0 0-1 0 0,0 0 1 0 0,0 0-1 0 0,0 1 1 0 0,1 0 0 0 0,-1 0-1 0 0,1 0 1 0 0,-1 1-1 0 0,1 0 1 0 0,0 1-1 0 0,-8 5 1 0 0,-1 1 208 0 0,1 1 1 0 0,1 1-1 0 0,-15 16 1 0 0,5-2-138 0 0,1 2 0 0 0,1 1 0 0 0,2 0 0 0 0,-19 39 0 0 0,26-45-393 0 0,1 1 1 0 0,1 1-1 0 0,2-1 1 0 0,-7 29 0 0 0,13-42-170 0 0,0-1 0 0 0,0 1-1 0 0,1 0 1 0 0,1-1 0 0 0,-1 1 0 0 0,2 0 0 0 0,0 0 0 0 0,0-1 0 0 0,1 1 0 0 0,0-1 0 0 0,1 1 0 0 0,7 18 0 0 0,-8-24-83 0 0,1 0 1 0 0,0-1-1 0 0,0 1 1 0 0,0-1-1 0 0,1 0 1 0 0,-1 0-1 0 0,1 0 1 0 0,0 0-1 0 0,0 0 1 0 0,1-1-1 0 0,-1 0 1 0 0,1 0-1 0 0,-1 0 1 0 0,1 0-1 0 0,6 1 1 0 0,-1 0-762 0 0,1 0 0 0 0,0-2 0 0 0,0 1 0 0 0,0-1 1 0 0,0-1-1 0 0,15 1 0 0 0,-2-2-1371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2:29.9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8 144 0 0,'0'0'253'0'0,"0"-1"0"0"0,0 1 1 0 0,0 0-1 0 0,1-1 0 0 0,-1 1 0 0 0,0 0 0 0 0,0-1 0 0 0,0 1 1 0 0,0 0-1 0 0,1-1 0 0 0,-1 1 0 0 0,0 0 0 0 0,1-1 0 0 0,-1 1 1 0 0,0 0-1 0 0,0 0 0 0 0,1-1 0 0 0,-1 1 0 0 0,0 0 0 0 0,1 0 1 0 0,-1 0-1 0 0,0-1 0 0 0,1 1 0 0 0,-1 0 0 0 0,1 0 0 0 0,-1 0 1 0 0,0 0-1 0 0,1 0 0 0 0,-1 0-139 0 0,1 0 0 0 0,-1 0 0 0 0,0 0-1 0 0,0 0 1 0 0,0 0 0 0 0,1 0 0 0 0,-1 0 0 0 0,0 0 0 0 0,0 0-1 0 0,1 0 1 0 0,-1 0 0 0 0,0 0 0 0 0,0 1 0 0 0,0-1 0 0 0,0 0-1 0 0,1 0 1 0 0,-1 0 0 0 0,0 0 0 0 0,0 0 0 0 0,0 0 0 0 0,0 1-1 0 0,1-1 1 0 0,-1 0 0 0 0,0 0 0 0 0,0 0 0 0 0,0 1 0 0 0,0-1 0 0 0,0 0-1 0 0,0 0 1 0 0,0 0 0 0 0,0 1 0 0 0,0-1 0 0 0,0 0 0 0 0,0 0-1 0 0,1 0 1 0 0,-1 1 0 0 0,0-1 0 0 0,0 0 0 0 0,0 0 0 0 0,-1 0-1 0 0,1 1 1 0 0,0-1 0 0 0,0 0 0 0 0,0 0 0 0 0,0 0 0 0 0,0 1-1 0 0,0-1 1 0 0,0 0 0 0 0,0 0 0 0 0,0 0 0 0 0,0 1 0 0 0,-1-1 0 0 0,1 0-1 0 0,0 0 1 0 0,0 0 0 0 0,0 0 0 0 0,0 1 0 0 0,0-1 0 0 0,-1 0-1 0 0,-3 9 1061 0 0,0-2-558 0 0,0 1 1 0 0,0 0-1 0 0,-3 16 1 0 0,-50 194 2158 0 0,51-200-2622 0 0,0-4-62 0 0,2 1-1 0 0,-1-1 1 0 0,2 1 0 0 0,0 0 0 0 0,-1 18 0 0 0,4-30-94 0 0,0 0 0 0 0,0 0 0 0 0,1 0 0 0 0,-1 0 0 0 0,1 0 0 0 0,0 0 0 0 0,0-1 0 0 0,0 1 0 0 0,0 0 0 0 0,0 0 0 0 0,1-1 0 0 0,-1 1 0 0 0,1-1 0 0 0,0 0 0 0 0,0 1 0 0 0,0-1 0 0 0,0 0 0 0 0,0 0 1 0 0,0 0-1 0 0,0 0 0 0 0,1 0 0 0 0,-1-1 0 0 0,1 1 0 0 0,-1-1 0 0 0,1 1 0 0 0,0-1 0 0 0,-1 0 0 0 0,5 1 0 0 0,3 1-80 0 0,1 0 0 0 0,0-1 0 0 0,0-1 0 0 0,-1 1 0 0 0,1-2 0 0 0,15 0 0 0 0,0-3-1297 0 0,0-1 0 0 0,0-1 0 0 0,0-1 1 0 0,39-16-1 0 0,-46 16 74 0 0,11-4-273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2:30.1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47 8 0 0,'-8'3'1731'0'0,"-1"-1"0"0"0,1 0 0 0 0,-1-1 0 0 0,0 0 0 0 0,-10 1 0 0 0,7-2-360 0 0,-2 4 124 0 0,13-4-1414 0 0,1 0 1 0 0,0 0 0 0 0,-1 1 0 0 0,1-1 0 0 0,0 0-1 0 0,-1 0 1 0 0,1 0 0 0 0,-1 0 0 0 0,1 0 0 0 0,0 1-1 0 0,-1-1 1 0 0,1 0 0 0 0,0 0 0 0 0,0 0 0 0 0,-1 1 0 0 0,1-1-1 0 0,0 0 1 0 0,-1 1 0 0 0,1-1 0 0 0,0 0 0 0 0,0 0-1 0 0,0 1 1 0 0,-1-1 0 0 0,1 0 0 0 0,0 1 0 0 0,0-1 0 0 0,0 1-1 0 0,0-1 1 0 0,0 0 0 0 0,0 1 0 0 0,0-1 0 0 0,-1 1-1 0 0,3 0-19 0 0,0-1 0 0 0,-1 1 0 0 0,1-1 0 0 0,-1 0-1 0 0,1 1 1 0 0,-1-1 0 0 0,1 0 0 0 0,0 0-1 0 0,-1 0 1 0 0,1 0 0 0 0,0-1 0 0 0,-1 1-1 0 0,1 0 1 0 0,1-1 0 0 0,2 0 17 0 0,155-30-652 0 0,-86 15-260 0 0,6-2-1877 0 0,-46 12 1503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2:30.4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 2072 0 0,'1'-2'567'0'0,"1"0"-1"0"0,0 1 1 0 0,0-1 0 0 0,0 1-1 0 0,0-1 1 0 0,0 1-1 0 0,0 0 1 0 0,0 0-1 0 0,0-1 1 0 0,1 2-1 0 0,-1-1 1 0 0,0 0-1 0 0,1 0 1 0 0,-1 1-1 0 0,0-1 1 0 0,1 1-1 0 0,2 0 1 0 0,-1 0-163 0 0,0 1-1 0 0,0-1 1 0 0,0 1-1 0 0,0 1 1 0 0,0-1 0 0 0,0 0-1 0 0,0 1 1 0 0,-1 0 0 0 0,7 3-1 0 0,4 5-1 0 0,0-1 0 0 0,-1 2 0 0 0,0 0 0 0 0,-1 0 0 0 0,0 2 0 0 0,-1-1-1 0 0,0 1 1 0 0,-1 1 0 0 0,-1 0 0 0 0,14 26 0 0 0,-2 4-243 0 0,-2 1 0 0 0,18 68 1 0 0,-28-84-186 0 0,-1 1 1 0 0,-2 0 0 0 0,-1 0 0 0 0,-2 0 0 0 0,1 49 0 0 0,-5-63-372 0 0,-1 0 0 0 0,0 0-1 0 0,-1 0 1 0 0,0 0-1 0 0,-1 0 1 0 0,-1-1 0 0 0,-1 0-1 0 0,0 0 1 0 0,-1-1 0 0 0,0 1-1 0 0,-1-1 1 0 0,-14 17 0 0 0,-3-2-1084 0 0,-4 2 68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91 512 0 0,'0'-2'401'0'0,"1"-18"1392"0"0,-1 20-1650 0 0,0 0 1 0 0,0-1 0 0 0,0 1-1 0 0,0 0 1 0 0,0-1 0 0 0,0 1-1 0 0,0 0 1 0 0,0-1 0 0 0,0 1-1 0 0,0 0 1 0 0,0-1 0 0 0,0 1-1 0 0,0 0 1 0 0,1-1 0 0 0,-1 1-1 0 0,0 0 1 0 0,0 0 0 0 0,0-1-1 0 0,0 1 1 0 0,1 0 0 0 0,-1 0 0 0 0,0-1-1 0 0,0 1 1 0 0,0 0 0 0 0,1 0-1 0 0,-1-1 1 0 0,0 1 0 0 0,0 0-1 0 0,1 0 1 0 0,-1 0 0 0 0,0 0-1 0 0,1-1 1 0 0,-1 1 0 0 0,0 0-1 0 0,1 0 1 0 0,-1 0 0 0 0,0 0-1 0 0,0 0 1 0 0,1 0 0 0 0,-1 0-1 0 0,0 0 1 0 0,1 0 0 0 0,-1 0-1 0 0,0 0 1 0 0,1 0 0 0 0,-1 0-1 0 0,1 0 1 0 0,-1 3 329 0 0,1-1-1 0 0,-1 0 1 0 0,0 0-1 0 0,0 1 0 0 0,0-1 1 0 0,0 0-1 0 0,0 1 1 0 0,0-1-1 0 0,-1 3 1 0 0,1-2 3 0 0,-7 47 2301 0 0,-4 69-369 0 0,10-104-2192 0 0,1 1-1 0 0,0 0 0 0 0,1-1 0 0 0,6 29 1 0 0,-7-43-213 0 0,1 0 1 0 0,-1-1 0 0 0,0 1 0 0 0,0-1 0 0 0,0 1 0 0 0,0-1 0 0 0,0 1 0 0 0,0-1 0 0 0,1 1 0 0 0,-1-1 0 0 0,0 1 0 0 0,0-1 0 0 0,1 1 0 0 0,-1-1-1 0 0,0 1 1 0 0,1-1 0 0 0,-1 1 0 0 0,1-1 0 0 0,-1 0 0 0 0,1 1 0 0 0,-1-1 0 0 0,0 0 0 0 0,1 1 0 0 0,-1-1 0 0 0,1 0 0 0 0,-1 0 0 0 0,1 1 0 0 0,0-1-1 0 0,-1 0 1 0 0,2 0 0 0 0,-1 0-1 0 0,0 0-1 0 0,0 0 0 0 0,0-1 0 0 0,0 1 0 0 0,0-1 1 0 0,0 1-1 0 0,0-1 0 0 0,0 1 0 0 0,0-1 0 0 0,0 0 1 0 0,0 0-1 0 0,0 1 0 0 0,0-1 0 0 0,0-1 1 0 0,4-2-21 0 0,-1-1 0 0 0,-1 0 0 0 0,1 0 0 0 0,4-9 0 0 0,-1-3 29 0 0,-1 1 0 0 0,-1-1 0 0 0,6-31 0 0 0,3-55-55 0 0,-11 67 83 0 0,-1 24-46 0 0,-1 1 1 0 0,1 0 0 0 0,5-12 0 0 0,-7 20 9 0 0,1 1 0 0 0,0 0-1 0 0,0 0 1 0 0,0 0 0 0 0,0-1 0 0 0,0 1-1 0 0,0 0 1 0 0,0 0 0 0 0,1 0 0 0 0,-1 1-1 0 0,1-1 1 0 0,-1 0 0 0 0,1 0 0 0 0,0 1-1 0 0,0-1 1 0 0,0 1 0 0 0,0 0 0 0 0,0-1-1 0 0,0 1 1 0 0,0 0 0 0 0,3-1 0 0 0,-3 2-2 0 0,-1 0 0 0 0,1 0 0 0 0,-1 0 0 0 0,1 0 0 0 0,-1 0 0 0 0,1 1 0 0 0,-1-1 0 0 0,1 0 0 0 0,-1 1 0 0 0,1-1 0 0 0,-1 1 0 0 0,1 0 1 0 0,-1-1-1 0 0,0 1 0 0 0,0 0 0 0 0,1 0 0 0 0,-1 0 0 0 0,0 0 0 0 0,0 0 0 0 0,0 0 0 0 0,1 1 0 0 0,22 30 12 0 0,-19-25 11 0 0,8 15 89 0 0,-1 1 0 0 0,0 0 0 0 0,10 33 1 0 0,13 25 535 0 0,-33-76-608 0 0,0 0 0 0 0,1 0-1 0 0,0-1 1 0 0,0 1-1 0 0,1-1 1 0 0,4 6 0 0 0,-7-9-38 0 0,1 0 0 0 0,-1 0 0 0 0,0 0 0 0 0,0 0 0 0 0,0-1 0 0 0,1 1-1 0 0,-1 0 1 0 0,0-1 0 0 0,1 1 0 0 0,-1-1 0 0 0,0 0 0 0 0,1 1 0 0 0,-1-1 0 0 0,1 0 0 0 0,-1 0 0 0 0,1 0 0 0 0,-1 0 0 0 0,0 0 0 0 0,1 0 0 0 0,-1 0 0 0 0,1 0 0 0 0,-1-1 0 0 0,1 1 0 0 0,-1 0 0 0 0,0-1 0 0 0,1 1 0 0 0,-1-1 0 0 0,0 0 0 0 0,2 0 0 0 0,9-6-22 0 0,-1 0 1 0 0,0-1-1 0 0,-1 0 0 0 0,0-1 1 0 0,0 0-1 0 0,0-1 0 0 0,-1 1 0 0 0,-1-2 1 0 0,9-13-1 0 0,-10 11-45 0 0,0-1 0 0 0,7-25 0 0 0,-11 29 44 0 0,1-1 0 0 0,0 1 0 0 0,0 1 0 0 0,1-1 0 0 0,0 0 0 0 0,1 1 0 0 0,7-10 0 0 0,-12 18 19 0 0,-1 0 0 0 0,1 0-1 0 0,0 1 1 0 0,0-1 0 0 0,0 0 0 0 0,-1 0-1 0 0,1 1 1 0 0,0-1 0 0 0,0 0 0 0 0,0 1-1 0 0,0-1 1 0 0,0 1 0 0 0,0-1 0 0 0,0 1-1 0 0,2-1 1 0 0,-2 1 3 0 0,-1 0 1 0 0,1 0-1 0 0,-1 0 0 0 0,0 1 1 0 0,1-1-1 0 0,-1 0 0 0 0,1 0 0 0 0,-1 0 1 0 0,0 1-1 0 0,1-1 0 0 0,-1 0 1 0 0,0 0-1 0 0,1 1 0 0 0,-1-1 0 0 0,0 0 1 0 0,1 1-1 0 0,-1-1 0 0 0,0 0 1 0 0,0 1-1 0 0,1-1 0 0 0,-1 0 1 0 0,0 1-1 0 0,0-1 0 0 0,0 1 0 0 0,1-1 1 0 0,-1 0-1 0 0,0 1 0 0 0,1 5 31 0 0,0 1-1 0 0,0-1 1 0 0,0 0-1 0 0,-1 10 0 0 0,0-2-35 0 0,3 34 93 0 0,-3-33-47 0 0,1 1 0 0 0,0 0 0 0 0,8 28 1 0 0,-7-35-34 0 0,1-1 1 0 0,0 0 0 0 0,1 0 0 0 0,0 0 0 0 0,0 0 0 0 0,1-1 0 0 0,0 1 0 0 0,11 12 0 0 0,-14-18-16 0 0,1 1-1 0 0,-1-1 1 0 0,1 0 0 0 0,0 0 0 0 0,-1 0 0 0 0,1 0 0 0 0,0 0-1 0 0,0-1 1 0 0,0 1 0 0 0,0-1 0 0 0,1 0 0 0 0,-1 0 0 0 0,0 0-1 0 0,0 0 1 0 0,1-1 0 0 0,-1 1 0 0 0,0-1 0 0 0,1 0 0 0 0,-1 0-1 0 0,1 0 1 0 0,-1 0 0 0 0,0-1 0 0 0,1 0 0 0 0,-1 1-1 0 0,0-1 1 0 0,4-2 0 0 0,0 0-34 0 0,-1 0 0 0 0,0-1 0 0 0,1 0 0 0 0,-2 0 0 0 0,1-1 0 0 0,0 0 0 0 0,-1 0 0 0 0,0 0 0 0 0,0 0 0 0 0,-1-1 0 0 0,1 0 0 0 0,-1 0 0 0 0,-1 0 0 0 0,6-11 0 0 0,1-5-121 0 0,0-1 0 0 0,11-47 0 0 0,-18 55 128 0 0,-2 10 26 0 0,0 0-1 0 0,0 0 1 0 0,1 0-1 0 0,0 0 1 0 0,-1 0-1 0 0,2 0 1 0 0,-1 0-1 0 0,0 1 1 0 0,1-1-1 0 0,4-5 1 0 0,-8 13 68 0 0,0-1 1 0 0,0 0-1 0 0,1 1 1 0 0,-1-1-1 0 0,0 1 1 0 0,1 4-1 0 0,-2 2 10 0 0,-1 1-18 0 0,1 1 0 0 0,0-1-1 0 0,1 0 1 0 0,0 1 0 0 0,0-1-1 0 0,1 1 1 0 0,1-1-1 0 0,-1 1 1 0 0,2-1 0 0 0,0 0-1 0 0,3 12 1 0 0,-3-16-50 0 0,0-1-1 0 0,0 1 1 0 0,1 0-1 0 0,-1-1 1 0 0,1 1 0 0 0,1-1-1 0 0,-1 0 1 0 0,1 0 0 0 0,0 0-1 0 0,0-1 1 0 0,0 1-1 0 0,1-1 1 0 0,-1 0 0 0 0,1 0-1 0 0,0-1 1 0 0,1 1 0 0 0,-1-1-1 0 0,0 0 1 0 0,12 4 0 0 0,-9-5-98 0 0,-1 0 1 0 0,1 0 0 0 0,0-1 0 0 0,-1 0 0 0 0,1 0 0 0 0,0-1 0 0 0,0 0-1 0 0,0 0 1 0 0,0-1 0 0 0,0 0 0 0 0,-1 0 0 0 0,1-1 0 0 0,0 0 0 0 0,12-5-1 0 0,-12 3-875 0 0,1 0-1 0 0,13-9 0 0 0,-14 7-1109 0 0,0 0-1 0 0,10-10 1 0 0,-6 3-1338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0 680 0 0,'-19'2'4198'0'0,"-12"1"4874"0"0,29-2-8762 0 0,0-1 0 0 0,0 0 1 0 0,1 1-1 0 0,-1 0 0 0 0,1-1 0 0 0,-1 1 1 0 0,1 0-1 0 0,-1 0 0 0 0,1 0 1 0 0,-1 0-1 0 0,1 0 0 0 0,0 0 0 0 0,-1 0 1 0 0,-1 2-1 0 0,3-2-265 0 0,-1 0-1 0 0,1 0 1 0 0,-1 0-1 0 0,1-1 1 0 0,0 1 0 0 0,-1 0-1 0 0,1 0 1 0 0,0 0-1 0 0,-1 0 1 0 0,1 0-1 0 0,0 0 1 0 0,0 0 0 0 0,0-1-1 0 0,0 1 1 0 0,0 0-1 0 0,0 0 1 0 0,0 0 0 0 0,0 0-1 0 0,0 0 1 0 0,1 0-1 0 0,-1 0 1 0 0,0 0 0 0 0,1-1-1 0 0,-1 1 1 0 0,0 0-1 0 0,1 0 1 0 0,-1 0-1 0 0,1 0 1 0 0,-1-1 0 0 0,1 1-1 0 0,0 0 1 0 0,-1-1-1 0 0,1 1 1 0 0,0 0 0 0 0,-1-1-1 0 0,1 1 1 0 0,0-1-1 0 0,0 1 1 0 0,-1-1 0 0 0,3 1-1 0 0,3 3-391 0 0,0-1 0 0 0,0 0 0 0 0,1-1 0 0 0,6 2 0 0 0,-10-3 58 0 0,39 9-8516 0 0,-25-7 6324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98 8 0 0,'-6'-9'12514'0'0,"6"9"-12363"0"0,0 2 499 0 0,-1 1-1 0 0,1-1 1 0 0,0 1-1 0 0,0-1 0 0 0,0 1 1 0 0,1 4-1 0 0,-1-3-147 0 0,1 19 430 0 0,2 0 1 0 0,1 0-1 0 0,12 41 0 0 0,28 72 279 0 0,-35-119-1030 0 0,-4-17-84 0 0,-1-9-62 0 0,-2-6-36 0 0,0 1-1 0 0,-1 0 1 0 0,0-1-1 0 0,-4-25 1 0 0,2-4 8 0 0,1 24 2 0 0,2-72-44 0 0,-1 78 19 0 0,1 0-1 0 0,0 1 0 0 0,1-1 1 0 0,8-20-1 0 0,-10 30 12 0 0,1 0 0 0 0,0 0 0 0 0,0 0 0 0 0,1 0 0 0 0,-1 1 0 0 0,1-1 0 0 0,-1 1 0 0 0,6-5 0 0 0,-7 6 9 0 0,1 1 0 0 0,-1 0-1 0 0,0 1 1 0 0,0-1 0 0 0,1 0 0 0 0,-1 0 0 0 0,0 0 0 0 0,1 1 0 0 0,-1-1-1 0 0,1 1 1 0 0,-1-1 0 0 0,1 1 0 0 0,-1 0 0 0 0,1-1 0 0 0,-1 1-1 0 0,1 0 1 0 0,-1 0 0 0 0,1 0 0 0 0,0 0 0 0 0,-1 0 0 0 0,1 1-1 0 0,-1-1 1 0 0,1 0 0 0 0,-1 1 0 0 0,1-1 0 0 0,-1 1 0 0 0,3 1 0 0 0,4 3 9 0 0,-1 0 0 0 0,1 1 0 0 0,-1-1 0 0 0,0 2 0 0 0,-1-1 0 0 0,1 1 0 0 0,8 12 0 0 0,1 5 63 0 0,16 28 0 0 0,50 124 581 0 0,-79-168-646 0 0,0 0 0 0 0,1 0 0 0 0,0 0-1 0 0,0-1 1 0 0,10 12 0 0 0,-13-17-209 0 0,0-1-1 0 0,1 1 1 0 0,0-1 0 0 0,-1 1 0 0 0,1-1-1 0 0,0 1 1 0 0,0-1 0 0 0,-1 0-1 0 0,1 0 1 0 0,0 0 0 0 0,0 0-1 0 0,0 0 1 0 0,1-1 0 0 0,-1 1 0 0 0,0 0-1 0 0,0-1 1 0 0,0 0 0 0 0,0 1-1 0 0,1-1 1 0 0,-1 0 0 0 0,0 0-1 0 0,0 0 1 0 0,0-1 0 0 0,1 1 0 0 0,-1 0-1 0 0,4-2 1 0 0,6-2-1886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6 8 0 0,'-1'0'181'0'0,"1"-1"0"0"0,0 1 0 0 0,-1 0 0 0 0,1-1 0 0 0,0 1 0 0 0,-1 0 0 0 0,1-1 0 0 0,0 1 0 0 0,-1 0-1 0 0,1 0 1 0 0,0-1 0 0 0,-1 1 0 0 0,1 0 0 0 0,-1 0 0 0 0,1 0 0 0 0,-1-1 0 0 0,1 1 0 0 0,0 0 0 0 0,-1 0 0 0 0,1 0 0 0 0,-1 0 0 0 0,1 0 0 0 0,-1 0 0 0 0,1 0 0 0 0,-1 0 0 0 0,0 0 0 0 0,-13 8 3694 0 0,10-5-2941 0 0,0 0-1 0 0,0 1 1 0 0,1 0 0 0 0,-4 5 0 0 0,-2 4 123 0 0,1 1 1 0 0,1 0-1 0 0,0 0 1 0 0,-9 30 0 0 0,11-29-671 0 0,1 0 0 0 0,1 1 0 0 0,1 0 0 0 0,0-1 0 0 0,1 1 1 0 0,0 0-1 0 0,2 0 0 0 0,2 22 0 0 0,-2-31-316 0 0,1-1-1 0 0,-1 1 1 0 0,1 0-1 0 0,1-1 1 0 0,-1 1-1 0 0,1-1 1 0 0,0 0-1 0 0,1 0 1 0 0,0 0-1 0 0,-1 0 1 0 0,2-1-1 0 0,-1 0 1 0 0,8 7-1 0 0,-9-9-78 0 0,0 0 0 0 0,0-1-1 0 0,1 1 1 0 0,-1-1-1 0 0,1 0 1 0 0,0 0 0 0 0,0 0-1 0 0,0-1 1 0 0,0 1 0 0 0,0-1-1 0 0,0 0 1 0 0,0 0 0 0 0,0-1-1 0 0,0 1 1 0 0,1-1-1 0 0,-1 0 1 0 0,0 0 0 0 0,0 0-1 0 0,0 0 1 0 0,1-1 0 0 0,-1 0-1 0 0,7-2 1 0 0,-5 1-39 0 0,1 0 1 0 0,-1-1-1 0 0,1 0 1 0 0,-1 0 0 0 0,0-1-1 0 0,-1 0 1 0 0,1 0-1 0 0,0 0 1 0 0,-1 0-1 0 0,0-1 1 0 0,5-6-1 0 0,-7 7 23 0 0,0 0 0 0 0,0 0 0 0 0,-1 0 1 0 0,1-1-1 0 0,-1 1 0 0 0,0 0 0 0 0,0-1 0 0 0,-1 0 0 0 0,0 1 0 0 0,1-1 0 0 0,-2 0 0 0 0,1 0 0 0 0,0 1 0 0 0,-1-1 1 0 0,0 0-1 0 0,-1-9 0 0 0,-1 2 34 0 0,0 1 0 0 0,-1-1 0 0 0,-1 1 0 0 0,0 0 0 0 0,0 0 0 0 0,-8-13 0 0 0,8 16 9 0 0,-1 0 0 0 0,-1 0 0 0 0,1 0 0 0 0,-1 1 0 0 0,0 0 0 0 0,-1 0 0 0 0,1 0 0 0 0,-11-7 0 0 0,13 12-1 0 0,0-1 0 0 0,-1 1 0 0 0,1 0-1 0 0,-1 0 1 0 0,0 1 0 0 0,1-1 0 0 0,-1 1 0 0 0,0 0-1 0 0,0 0 1 0 0,0 1 0 0 0,0 0 0 0 0,0-1 0 0 0,0 2-1 0 0,0-1 1 0 0,0 0 0 0 0,0 1 0 0 0,1 0 0 0 0,-1 0-1 0 0,0 1 1 0 0,0-1 0 0 0,-6 4 0 0 0,6-3-161 0 0,1 0 0 0 0,-1 1-1 0 0,1-1 1 0 0,0 1 0 0 0,0 0 0 0 0,0 0 0 0 0,0 0 0 0 0,1 1-1 0 0,-1-1 1 0 0,1 1 0 0 0,0 0 0 0 0,0 0 0 0 0,0 0 0 0 0,0 0-1 0 0,1 1 1 0 0,0-1 0 0 0,0 0 0 0 0,0 1 0 0 0,0 0 0 0 0,1 0-1 0 0,-2 7 1 0 0,3-10-542 0 0,0 0 0 0 0,0-1 0 0 0,0 1 0 0 0,0 0 0 0 0,0 0 0 0 0,0 0 0 0 0,1 0 0 0 0,-1 0 0 0 0,1 0 0 0 0,0 2 0 0 0,5 5-4991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0 264 0 0,'1'1'15372'0'0,"0"5"-15723"0"0,-9 90 5320 0 0,8-81-4706 0 0,1-1 1 0 0,0 1 0 0 0,3 15-1 0 0,-3-26-298 0 0,0-1-1 0 0,0 1 1 0 0,0-1-1 0 0,0 1 1 0 0,0-1-1 0 0,1 0 1 0 0,-1 0-1 0 0,1 1 1 0 0,0-1-1 0 0,0 0 1 0 0,0-1-1 0 0,1 1 1 0 0,-1 0-1 0 0,1-1 1 0 0,-1 1-1 0 0,1-1 1 0 0,0 0-1 0 0,4 3 1 0 0,-6-4-174 0 0,-1-1 0 0 0,1 0 0 0 0,-1 0 0 0 0,1 0 0 0 0,-1 0 0 0 0,1 0 0 0 0,-1 0 1 0 0,1 0-1 0 0,-1 0 0 0 0,1 0 0 0 0,0 0 0 0 0,-1 0 0 0 0,1 0 0 0 0,-1 0 0 0 0,1 0 0 0 0,-1-1 1 0 0,1 1-1 0 0,-1 0 0 0 0,0 0 0 0 0,1-1 0 0 0,-1 1 0 0 0,1 0 0 0 0,-1-1 0 0 0,1 1 0 0 0,-1 0 0 0 0,1-1 1 0 0,1-1-2077 0 0,0 0 170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1 664 0 0,'1'5'9993'0'0,"6"4"-6368"0"0,-5-7-3416 0 0,-1-1 0 0 0,1 1 0 0 0,0 0 0 0 0,0-1 0 0 0,0 0 0 0 0,0 0 0 0 0,0 1 0 0 0,3 0 0 0 0,1-1-146 0 0,0 0 0 0 0,0 0-1 0 0,1-1 1 0 0,-1 1-1 0 0,0-2 1 0 0,1 1 0 0 0,6-1-1 0 0,43-13 469 0 0,-16 4-2929 0 0,-32 8 123 0 0,0 1 1 0 0,16-1 0 0 0,-22 2-99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1440 0 0,'0'0'146'0'0,"2"17"8715"0"0,-2-16-8631 0 0,0 0 0 0 0,1 0 0 0 0,-1 0 0 0 0,1 0-1 0 0,-1 0 1 0 0,1 0 0 0 0,0 0 0 0 0,-1 0-1 0 0,1 0 1 0 0,0 0 0 0 0,0 0 0 0 0,0-1 0 0 0,0 1-1 0 0,0 0 1 0 0,-1-1 0 0 0,1 1 0 0 0,0 0 0 0 0,0-1-1 0 0,2 1 1 0 0,2 1 61 0 0,0 0-1 0 0,0 0 1 0 0,0-1-1 0 0,0 0 1 0 0,0 0-1 0 0,0 0 0 0 0,1-1 1 0 0,-1 0-1 0 0,8 0 1 0 0,8-2-230 0 0,20-5-1 0 0,-24 4-84 0 0,-2 1-294 0 0,58-9-631 0 0,-24 6-6526 0 0,-35 5 3357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21 512 0 0,'-2'-1'5332'0'0,"-2"0"-3834"0"0,2 2-252 0 0,-1 0 1 0 0,0 0 0 0 0,1 0 0 0 0,-1 0-1 0 0,1 1 1 0 0,-4 2 0 0 0,33-14 2879 0 0,-2 1-3797 0 0,-14 6-124 0 0,1 1-1 0 0,-1-1 1 0 0,1 2-1 0 0,0 0 1 0 0,19 1-1 0 0,-30-1-178 0 0,1 1 0 0 0,-1 0 0 0 0,0 1 0 0 0,0-1 0 0 0,0 0 0 0 0,1 0 0 0 0,-1 1 0 0 0,0-1-1 0 0,0 0 1 0 0,0 1 0 0 0,0-1 0 0 0,0 1 0 0 0,1-1 0 0 0,-1 1 0 0 0,0 0 0 0 0,0-1 0 0 0,-1 1 0 0 0,1 0 0 0 0,0 0 0 0 0,0 0-1 0 0,0 0 1 0 0,1 2 0 0 0,-1-1 17 0 0,0 0 1 0 0,0 0-1 0 0,0 1 0 0 0,-1-1 0 0 0,1 0 0 0 0,-1 1 1 0 0,1-1-1 0 0,-1 1 0 0 0,0-1 0 0 0,0 5 1 0 0,0 0-1 0 0,-1-1 1 0 0,0 0-1 0 0,0 1 1 0 0,-1-1-1 0 0,0 0 1 0 0,0 0-1 0 0,0 0 1 0 0,-4 6-1 0 0,-71 100 585 0 0,72-105-544 0 0,0 0 0 0 0,1 1-1 0 0,0 0 1 0 0,-5 11 0 0 0,8-15-58 0 0,-1 1 1 0 0,1-1-1 0 0,0 1 1 0 0,0 0-1 0 0,0-1 0 0 0,1 1 1 0 0,-1 0-1 0 0,1-1 1 0 0,1 10-1 0 0,-1-13-25 0 0,1 1 1 0 0,0-1-1 0 0,-1 0 0 0 0,1 1 0 0 0,0-1 0 0 0,-1 0 0 0 0,1 0 1 0 0,0 1-1 0 0,0-1 0 0 0,0 0 0 0 0,0 0 0 0 0,0 0 1 0 0,0 0-1 0 0,1 0 0 0 0,-1 0 0 0 0,0 0 0 0 0,0-1 0 0 0,1 1 1 0 0,-1 0-1 0 0,0-1 0 0 0,1 1 0 0 0,-1-1 0 0 0,1 1 1 0 0,-1-1-1 0 0,1 0 0 0 0,-1 0 0 0 0,1 1 0 0 0,-1-1 0 0 0,3-1 1 0 0,4 2-8 0 0,0-1 1 0 0,0-1-1 0 0,0 1 1 0 0,9-3-1 0 0,13-4-199 0 0,-1-1 0 0 0,0-2 0 0 0,39-18-1 0 0,-6-4-3510 0 0,-53 25-1658 0 0,-6 5 1794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14 8 0 0,'0'0'427'0'0,"0"-1"1"0"0,0 1-1 0 0,0-1 1 0 0,0 1-1 0 0,0-1 1 0 0,0 1-1 0 0,0-1 1 0 0,0 1-1 0 0,0-1 1 0 0,0 1-1 0 0,0-1 1 0 0,0 1-1 0 0,-1-1 1 0 0,1 1-1 0 0,0 0 1 0 0,0-1-1 0 0,0 1 1 0 0,-1-1-1 0 0,1 1 1 0 0,0 0-1 0 0,0-1 1 0 0,-1 0 854 0 0,0 1-854 0 0,1-1-1 0 0,-1 1 1 0 0,1 0-1 0 0,0 0 1 0 0,-1-1-1 0 0,1 1 1 0 0,-1 0-1 0 0,1 0 1 0 0,-1 0-1 0 0,0-1 1 0 0,-5 5 5477 0 0,1 6-6353 0 0,-1 19 1172 0 0,0 0 0 0 0,2 1 0 0 0,0 32 0 0 0,4-52-680 0 0,0 0 0 0 0,1 0 0 0 0,1 1 0 0 0,0-1 0 0 0,4 14 0 0 0,-4-19-34 0 0,0 1 0 0 0,1-1 0 0 0,0 1 1 0 0,0-1-1 0 0,0 0 0 0 0,0 0 0 0 0,1 0 0 0 0,0-1 0 0 0,0 1 0 0 0,6 4 1 0 0,-8-7-66 0 0,1 0 1 0 0,0 0 0 0 0,0 0 0 0 0,0 0 0 0 0,0 0 0 0 0,0-1 0 0 0,0 1 0 0 0,0-1 0 0 0,1 0 0 0 0,-1 0 0 0 0,0 0-1 0 0,1-1 1 0 0,-1 1 0 0 0,1-1 0 0 0,-1 0 0 0 0,1 0 0 0 0,-1 0 0 0 0,1 0 0 0 0,-1 0 0 0 0,1-1 0 0 0,-1 0 0 0 0,6-1-1 0 0,-3-1-586 0 0,1 1 0 0 0,-1-1 0 0 0,0 0 0 0 0,8-6 0 0 0,19-18-6177 0 0,-20 15 3889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17 2977 0 0,'-4'-2'2490'0'0,"2"0"-1201"0"0,-1 0-1 0 0,0 1 0 0 0,1-1 0 0 0,-1 1 0 0 0,0-1 1 0 0,0 1-1 0 0,0 0 0 0 0,0 0 0 0 0,-1 1 0 0 0,-5-2 1 0 0,9 2-1268 0 0,0 0 1 0 0,0 0-1 0 0,0 0 1 0 0,0 0 0 0 0,-1 0-1 0 0,1 0 1 0 0,0 0-1 0 0,0 0 1 0 0,0 0 0 0 0,0 0-1 0 0,0 0 1 0 0,-1 0 0 0 0,1 0-1 0 0,0 0 1 0 0,0 0-1 0 0,0 0 1 0 0,0 0 0 0 0,0 0-1 0 0,0 0 1 0 0,-1 0-1 0 0,1 1 1 0 0,0-1 0 0 0,0 0-1 0 0,0 0 1 0 0,0 0 0 0 0,0 0-1 0 0,0 0 1 0 0,0 0-1 0 0,-1 0 1 0 0,1 0 0 0 0,0 0-1 0 0,0 1 1 0 0,0-1-1 0 0,0 0 1 0 0,0 0 0 0 0,0 0-1 0 0,0 0 1 0 0,0 0 0 0 0,0 0-1 0 0,0 1 1 0 0,4 4 1155 0 0,8 4 292 0 0,-6-8-2166 0 0,-1 1 0 0 0,0-1 0 0 0,1 0-1 0 0,7 1 1 0 0,-2 0-879 0 0,0-1-1513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29 512 0 0,'8'-10'-409'0'0,"0"0"1882"0"0,-6 1 4890 0 0,-23 19-456 0 0,13-2-4583 0 0,3-4-1010 0 0,1 0-1 0 0,0 0 1 0 0,0 1-1 0 0,0 0 1 0 0,1-1-1 0 0,-1 1 1 0 0,-2 6-1 0 0,-7 14 376 0 0,-28 41 0 0 0,14-25-174 0 0,3-8 56 0 0,-1-1 0 0 0,-2-1 0 0 0,-31 29 0 0 0,54-57-508 0 0,-31 24 432 0 0,35-27-509 0 0,-1 5 196 0 0,2-5-94 0 0,7-2-41 0 0,7-1-41 0 0,-1 1 0 0 0,1 0 1 0 0,0 1-1 0 0,0 0 1 0 0,0 1-1 0 0,0 1 1 0 0,0 0-1 0 0,-1 1 1 0 0,1 1-1 0 0,0 0 1 0 0,-1 1-1 0 0,21 9 1 0 0,0 4-47 0 0,-21-10 42 0 0,0 0 0 0 0,0-1 0 0 0,21 6 0 0 0,-23-10-23 0 0,0 0 0 0 0,0-1 1 0 0,18 0-1 0 0,-30-1 20 0 0,0 0 0 0 0,0 0 0 0 0,0 0 0 0 0,0 0 0 0 0,0 0 1 0 0,0 0-1 0 0,-1 1 0 0 0,1-1 0 0 0,0 0 0 0 0,0 0 0 0 0,0 0 0 0 0,0 0 0 0 0,0 0 1 0 0,0 0-1 0 0,0 0 0 0 0,0 1 0 0 0,0-1 0 0 0,-1 0 0 0 0,1 0 0 0 0,0 0 0 0 0,0 0 1 0 0,0 0-1 0 0,0 1 0 0 0,0-1 0 0 0,0 0 0 0 0,0 0 0 0 0,0 0 0 0 0,0 0 0 0 0,0 1 1 0 0,0-1-1 0 0,0 0 0 0 0,0 0 0 0 0,0 0 0 0 0,0 0 0 0 0,0 0 0 0 0,0 1 0 0 0,1-1 1 0 0,-1 0-1 0 0,0 0 0 0 0,0 0 0 0 0,0 0 0 0 0,0 0 0 0 0,0 1 0 0 0,0-1 0 0 0,0 0 1 0 0,0 0-1 0 0,0 0 0 0 0,1 0 0 0 0,-1 0 0 0 0,0 0 0 0 0,0 0 0 0 0,0 0 0 0 0,0 0 1 0 0,0 1-1 0 0,1-1 0 0 0,-1 0 0 0 0,0 0 0 0 0,0 0 0 0 0,0 0 0 0 0,0 0 0 0 0,0 0 1 0 0,1 0-1 0 0,-1 0 0 0 0,0 0-41 0 0,-1 0-1 0 0,1 1 1 0 0,-1-1 0 0 0,1 0 0 0 0,0 0 0 0 0,-1 1-1 0 0,1-1 1 0 0,-1 0 0 0 0,1 0 0 0 0,-1 0 0 0 0,1 0 0 0 0,-1 1-1 0 0,1-1 1 0 0,-1 0 0 0 0,1 0 0 0 0,-1 0 0 0 0,1 0-1 0 0,-1 0 1 0 0,1 0 0 0 0,-1 0 0 0 0,1-1 0 0 0,-1 1 0 0 0,1 0-1 0 0,-1 0 1 0 0,1 0 0 0 0,-1 0 0 0 0,1-1 0 0 0,0 1-1 0 0,-2-1 1 0 0,-4-10-3945 0 0,5-2-5651 0 0,1 11 7589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2 608 0 0,'-2'-1'653'0'0,"0"1"1"0"0,0 0-1 0 0,0 0 1 0 0,0 0-1 0 0,0 0 0 0 0,0 0 1 0 0,0 0-1 0 0,0 0 0 0 0,0 1 1 0 0,0-1-1 0 0,0 1 0 0 0,0-1 1 0 0,0 1-1 0 0,0 0 0 0 0,0 0 1 0 0,0 0-1 0 0,1 0 1 0 0,-1 0-1 0 0,0 0 0 0 0,1 1 1 0 0,-1-1-1 0 0,-2 3 0 0 0,4-4-571 0 0,0 0 0 0 0,0 1-1 0 0,0-1 1 0 0,0 1 0 0 0,0-1-1 0 0,0 0 1 0 0,0 1 0 0 0,1-1-1 0 0,-1 0 1 0 0,0 1 0 0 0,0-1-1 0 0,0 0 1 0 0,0 1 0 0 0,0-1-1 0 0,1 0 1 0 0,-1 1-1 0 0,0-1 1 0 0,0 0 0 0 0,0 0-1 0 0,1 1 1 0 0,-1-1 0 0 0,0 0-1 0 0,1 0 1 0 0,-1 0 0 0 0,0 1-1 0 0,0-1 1 0 0,1 0 0 0 0,-1 0-1 0 0,0 0 1 0 0,1 0 0 0 0,-1 1-1 0 0,0-1 1 0 0,1 0 0 0 0,-1 0-1 0 0,1 0 1 0 0,14 5 784 0 0,16 0-60 0 0,96 11 810 0 0,-44-13-1322 0 0,-41-3-320 0 0,-1 2 0 0 0,44 9 0 0 0,-84-11-10 0 0,-1 0-1 0 0,1 0 1 0 0,0 0-1 0 0,-1 0 1 0 0,1 0-1 0 0,0 0 1 0 0,-1 0-1 0 0,1 0 1 0 0,-1 0-1 0 0,1 1 1 0 0,-1-1-1 0 0,1 0 1 0 0,0 0-1 0 0,-1 1 1 0 0,1-1-1 0 0,-1 0 1 0 0,1 1-1 0 0,-1-1 1 0 0,1 1-1 0 0,-1-1 1 0 0,0 1 0 0 0,1-1-1 0 0,-1 1 1 0 0,1-1-1 0 0,-1 1 1 0 0,0-1-1 0 0,1 2 1 0 0,-2-2-302 0 0,1 1 1 0 0,0 0 0 0 0,-1-1 0 0 0,1 1-1 0 0,-1-1 1 0 0,1 1 0 0 0,-1-1 0 0 0,1 1 0 0 0,-1-1-1 0 0,1 1 1 0 0,-1-1 0 0 0,0 1 0 0 0,1-1-1 0 0,-1 1 1 0 0,1-1 0 0 0,-1 0 0 0 0,0 0 0 0 0,0 1-1 0 0,1-1 1 0 0,-1 0 0 0 0,0 0 0 0 0,-1 0 0 0 0,-3 2-2379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18 0 512 0 0,'-4'3'512'0'0,"1"-1"-24"0"0,0 1-400 0 0,0-2-328 0 0,1 1 600 0 0,1-1 361 0 0,-1 1 7 0 0,4-2-784 0 0,1 0-504 0 0,0-2 303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89 512 0 0,'-17'8'6598'0'0,"10"-8"-2420"0"0,6 0-3232 0 0,1 0-841 0 0,0-1 0 0 0,0 1 0 0 0,0 0 0 0 0,0 0 0 0 0,0 0 0 0 0,0 0 0 0 0,0 0 0 0 0,0 0 0 0 0,0 0 0 0 0,0 0 1 0 0,0-1-1 0 0,0 1 0 0 0,0 0 0 0 0,0 0 0 0 0,0 0 0 0 0,0 0 0 0 0,0 0 0 0 0,0 0 0 0 0,0 0 0 0 0,0-1 0 0 0,0 1 0 0 0,0 0 0 0 0,0 0 0 0 0,0 0 0 0 0,0 0 0 0 0,0 0 0 0 0,1-1 841 0 0,-1 1-841 0 0,0 0 0 0 0,1-3 305 0 0,1 1 0 0 0,-1-1 1 0 0,0 1-1 0 0,0-1 0 0 0,0 0 0 0 0,0 1 0 0 0,1-6 0 0 0,0 1 46 0 0,-2 6-422 0 0,1 0 1 0 0,0-1 0 0 0,-1 1-1 0 0,1 0 1 0 0,0-1-1 0 0,0 1 1 0 0,0 0-1 0 0,0 0 1 0 0,0 0-1 0 0,0 0 1 0 0,0 0-1 0 0,1 0 1 0 0,-1 0-1 0 0,3-1 1 0 0,23-12 92 0 0,-16 9-59 0 0,0 1-54 0 0,0 0 0 0 0,0 0 0 0 0,0 1 0 0 0,24-4 0 0 0,-34 7-12 0 0,0 0-1 0 0,0-1 1 0 0,0 1 0 0 0,0 0 0 0 0,0 0-1 0 0,1 0 1 0 0,-1 0 0 0 0,0 0-1 0 0,0 1 1 0 0,0-1 0 0 0,0 0 0 0 0,0 0-1 0 0,0 1 1 0 0,0-1 0 0 0,0 1 0 0 0,1-1-1 0 0,-1 1 1 0 0,-1-1 0 0 0,1 1 0 0 0,0 0-1 0 0,0-1 1 0 0,0 1 0 0 0,1 1 0 0 0,-1-1 4 0 0,-1 1 0 0 0,1-1 1 0 0,0 1-1 0 0,-1-1 0 0 0,1 1 1 0 0,-1-1-1 0 0,0 1 0 0 0,1-1 1 0 0,-1 1-1 0 0,0-1 0 0 0,0 1 1 0 0,0 0-1 0 0,0-1 0 0 0,-1 3 1 0 0,-1 7 26 0 0,0-1 0 0 0,-1 0 0 0 0,0 0 0 0 0,-5 9 0 0 0,6-14-29 0 0,-4 7 50 0 0,-1 0 0 0 0,0-1 0 0 0,0 1 0 0 0,-2-1 0 0 0,-14 16 0 0 0,11-13 99 0 0,0 0-1 0 0,-10 17 0 0 0,21-29-134 0 0,0 0 0 0 0,0-1 0 0 0,0 1 1 0 0,0 0-1 0 0,0 0 0 0 0,1-1 1 0 0,-1 1-1 0 0,1 0 0 0 0,-1 0 0 0 0,1 0 1 0 0,0 0-1 0 0,0 0 0 0 0,-1 0 0 0 0,1 0 1 0 0,1 0-1 0 0,-1 0 0 0 0,0 0 1 0 0,0 0-1 0 0,1-1 0 0 0,0 4 0 0 0,1-2-12 0 0,-1 0-1 0 0,1-1 1 0 0,0 1-1 0 0,0-1 1 0 0,-1 0-1 0 0,2 0 1 0 0,-1 0-1 0 0,0 0 1 0 0,0 0-1 0 0,1 0 1 0 0,-1 0-1 0 0,4 1 1 0 0,5 3-22 0 0,1-1 0 0 0,0 0 0 0 0,0-1 0 0 0,0-1-1 0 0,14 3 1 0 0,-17-4-108 0 0,0-1-1 0 0,1 0 0 0 0,-1 0 1 0 0,0-1-1 0 0,10-1 0 0 0,-13 0-540 0 0,-1 0 0 0 0,0 0 0 0 0,11-4 0 0 0,-13 4-471 0 0,1-1 1 0 0,0 0-1 0 0,-1 0 1 0 0,1 0-1 0 0,5-5 0 0 0,-3 2-959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27 8 0 0,'-3'-14'1887'0'0,"3"13"-1486"0"0,0 0 1 0 0,-1 0-1 0 0,1 1 0 0 0,-1-1 0 0 0,1 0 0 0 0,-1 1 1 0 0,1-1-1 0 0,-1 0 0 0 0,1 1 0 0 0,-1-1 0 0 0,1 1 1 0 0,-1-1-1 0 0,0 1 0 0 0,1-1 0 0 0,-1 1 1 0 0,0-1-1 0 0,-1 0 0 0 0,2 1-15 0 0,-1 0 0 0 0,0 0 0 0 0,0 0 0 0 0,0 0 0 0 0,1-1 0 0 0,-1 1 0 0 0,0 0 0 0 0,0 1 0 0 0,0-1 0 0 0,0 0 0 0 0,1 0 0 0 0,-1 0 0 0 0,0 0-1 0 0,0 1 1 0 0,1-1 0 0 0,-1 0 0 0 0,0 1 0 0 0,0-1 0 0 0,-11 11 1700 0 0,9-7-1792 0 0,1 1 0 0 0,-1-1 0 0 0,1 1 0 0 0,0 0 0 0 0,0 0 0 0 0,0 0 0 0 0,1 0 0 0 0,0 0 0 0 0,0 1 0 0 0,0-1-1 0 0,0 0 1 0 0,1 1 0 0 0,0-1 0 0 0,0 0 0 0 0,2 9 0 0 0,-1-1-120 0 0,2 0-1 0 0,0 0 1 0 0,0 0-1 0 0,1-1 0 0 0,7 15 1 0 0,-9-22-165 0 0,1-1 1 0 0,-1 1-1 0 0,1-1 0 0 0,-1 0 1 0 0,1 0-1 0 0,0 0 1 0 0,1 0-1 0 0,-1-1 0 0 0,1 1 1 0 0,6 4-1 0 0,-8-6-54 0 0,1-1 0 0 0,0 0 0 0 0,-1 0 1 0 0,1 1-1 0 0,0-1 0 0 0,-1-1 0 0 0,1 1 0 0 0,0 0 0 0 0,0-1 0 0 0,0 0 0 0 0,0 1 0 0 0,0-1 0 0 0,-1 0 0 0 0,1 0 1 0 0,0-1-1 0 0,0 1 0 0 0,0-1 0 0 0,0 1 0 0 0,4-3 0 0 0,-2 1-553 0 0,1 0 1 0 0,-1-1-1 0 0,1 1 1 0 0,-1-2-1 0 0,0 1 1 0 0,0 0-1 0 0,7-7 0 0 0,-4 1-1771 0 0,0 1-1 0 0,0-1 0 0 0,6-10 0 0 0,-5 6 275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37 2320 0 0,'0'-1'120'0'0,"-5"-2"2223"0"0,0 0 1 0 0,0 0-1 0 0,0 0 1 0 0,-5-3 3342 0 0,45-4-4010 0 0,-29 8-1800 0 0,0 1 0 0 0,1 0 0 0 0,11-2-1 0 0,-2 3-4398 0 0,-13 0 1585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88 512 0 0,'-3'-8'3581'0'0,"3"-9"7472"0"0,0 6-7116 0 0,-6 37-1633 0 0,8 6-1821 0 0,2 1 0 0 0,1 0 0 0 0,10 34 0 0 0,-2-8-117 0 0,-13-57-343 0 0,7 29 87 0 0,-4-21-129 0 0,-1-17-46 0 0,-4-6 25 0 0,1 1 0 0 0,-2-1 0 0 0,1 1 0 0 0,-2 0 0 0 0,-8-22 0 0 0,0 0 28 0 0,3 5 12 0 0,2-1 0 0 0,1 0-1 0 0,-3-47 1 0 0,9 73 12 0 0,0 0 0 0 0,0 0 0 0 0,0 0-1 0 0,0 1 1 0 0,1-1 0 0 0,-1 0 0 0 0,1 0 0 0 0,3-7 0 0 0,3 36 181 0 0,8 139 345 0 0,-12-138-423 0 0,2 0 0 0 0,0 0 1 0 0,15 38-1 0 0,-20-63-116 0 0,0 0 1 0 0,0-1-1 0 0,0 1 0 0 0,0-1 1 0 0,1 1-1 0 0,-1-1 1 0 0,0 1-1 0 0,0-1 0 0 0,1 1 1 0 0,-1-1-1 0 0,0 1 1 0 0,1-1-1 0 0,-1 1 0 0 0,0-1 1 0 0,1 0-1 0 0,-1 1 0 0 0,1-1 1 0 0,-1 1-1 0 0,1-1 1 0 0,-1 0-1 0 0,1 0 0 0 0,-1 1 1 0 0,1-1-1 0 0,-1 0 0 0 0,2 1 1 0 0,-2-2-15 0 0,1 1 0 0 0,0 0 0 0 0,-1 0 1 0 0,1-1-1 0 0,-1 1 0 0 0,1 0 0 0 0,-1-1 0 0 0,1 1 1 0 0,-1 0-1 0 0,1-1 0 0 0,-1 1 0 0 0,1-1 0 0 0,-1 1 1 0 0,1-1-1 0 0,-1 1 0 0 0,0-1 0 0 0,1 1 0 0 0,-1-2 1 0 0,2-2-227 0 0,0 0 1 0 0,0 0-1 0 0,0 0 1 0 0,-1 0-1 0 0,2-6 1 0 0,-3 7-144 0 0,0 1 0 0 0,0-1 1 0 0,0 0-1 0 0,0 1 0 0 0,0-1 1 0 0,0 1-1 0 0,0-1 1 0 0,-2-3-1 0 0,-4-9-4873 0 0,2 5 581 0 0,2 6 3296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8 8 0 0,'-14'4'3726'0'0,"-4"1"3462"0"0,18-4-6966 0 0,-1-1 1 0 0,1 0-1 0 0,-1 1 1 0 0,1-1-1 0 0,-1 0 1 0 0,1 1-1 0 0,-1-1 1 0 0,1 0-1 0 0,-1 1 1 0 0,1-1-1 0 0,0 1 1 0 0,-1-1-1 0 0,1 1 1 0 0,0-1 0 0 0,-1 1-1 0 0,1 0 1 0 0,0-1-1 0 0,0 1 1 0 0,-1-1-1 0 0,1 1 1 0 0,0-1-1 0 0,0 1 1 0 0,0 0-1 0 0,0 0 1 0 0,0 0-136 0 0,1-1 1 0 0,-1 1-1 0 0,1-1 1 0 0,-1 1 0 0 0,1-1-1 0 0,-1 0 1 0 0,1 1-1 0 0,-1-1 1 0 0,1 0-1 0 0,-1 1 1 0 0,1-1-1 0 0,0 0 1 0 0,-1 0-1 0 0,1 1 1 0 0,-1-1 0 0 0,1 0-1 0 0,0 0 1 0 0,-1 0-1 0 0,1 0 1 0 0,0 0-1 0 0,-1 0 1 0 0,1 0-1 0 0,0 0 1 0 0,0-1-1 0 0,19 1 477 0 0,46-10 196 0 0,-42 5-555 0 0,1 2-1 0 0,27-1 1 0 0,-49 4-230 0 0,11 0 82 0 0,-14 0-56 0 0,0 0-1 0 0,1 0 1 0 0,-1 0 0 0 0,0 0 0 0 0,1 0 0 0 0,-1 1 0 0 0,0-1 0 0 0,0 0 0 0 0,1 0 0 0 0,-1 0-1 0 0,0 0 1 0 0,1 0 0 0 0,-1 1 0 0 0,0-1 0 0 0,0 0 0 0 0,1 0 0 0 0,-1 0 0 0 0,0 1 0 0 0,0-1-1 0 0,0 0 1 0 0,1 0 0 0 0,-1 1 0 0 0,0-1 0 0 0,0 0 0 0 0,0 0 0 0 0,0 1 0 0 0,0-1 0 0 0,1 0-1 0 0,-1 1 1 0 0,0-1 0 0 0,0 1 0 0 0,-1-1-1 0 0,0 1 0 0 0,-1 0-1 0 0,1-1 1 0 0,0 0 0 0 0,0 1-1 0 0,0-1 1 0 0,-1 0 0 0 0,1 1 0 0 0,0-1-1 0 0,0 0 1 0 0,-2 0 0 0 0,-3 1-65 0 0,-2 0-3 0 0,1 0 1 0 0,-1 0-1 0 0,0 0 1 0 0,1-1-1 0 0,-1 0 0 0 0,0 0 1 0 0,-7-2-1 0 0,-18 0-251 0 0,6 1 225 0 0,-26 1 94 0 0,47 0 37 0 0,0 1-1 0 0,1-1 0 0 0,-1 1 1 0 0,1 1-1 0 0,-1-1 1 0 0,-9 5-1 0 0,13-3 71 0 0,6-1-3 0 0,8-1 44 0 0,-11-1-135 0 0,16 1 52 0 0,1-1 0 0 0,0-1 0 0 0,-1-1-1 0 0,0-1 1 0 0,1 0 0 0 0,20-7 0 0 0,21-3-155 0 0,-29 5-300 0 0,-27 6-541 0 0,-21 4-5541 0 0,11 0 3028 0 0,-1-1-230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21 512 0 0,'-1'-2'626'0'0,"0"0"-1"0"0,0 0 0 0 0,-1 0 1 0 0,1 0-1 0 0,0 0 1 0 0,-1 1-1 0 0,1-1 0 0 0,-3-2 1 0 0,4 4-437 0 0,-1 0 0 0 0,1-1 1 0 0,-1 1-1 0 0,1 0 0 0 0,-1 0 1 0 0,0 0-1 0 0,1 0 0 0 0,-1-1 0 0 0,1 1 1 0 0,-1 0-1 0 0,1 0 0 0 0,-1 0 1 0 0,0 0-1 0 0,1 0 0 0 0,-1 1 0 0 0,1-1 1 0 0,-1 0-1 0 0,1 0 0 0 0,-1 0 0 0 0,0 0 1 0 0,1 1-1 0 0,-1-1 0 0 0,1 0 1 0 0,-1 1-1 0 0,1-1 0 0 0,0 0 0 0 0,-1 1 1 0 0,1-1-1 0 0,-1 0 0 0 0,1 1 1 0 0,-1-1-1 0 0,1 1 0 0 0,0-1 0 0 0,-1 1 1 0 0,1-1-1 0 0,0 1 0 0 0,-1 0 1 0 0,-1 2 361 0 0,1-1 1 0 0,-1 1 0 0 0,1-1 0 0 0,0 1 0 0 0,-1 0 0 0 0,0 4 0 0 0,1-3 7 0 0,1-4-460 0 0,0 0-1 0 0,0 1 1 0 0,0-1 0 0 0,0 1 0 0 0,0-1-1 0 0,0 0 1 0 0,0 1 0 0 0,0-1 0 0 0,0 0 0 0 0,0 1-1 0 0,0-1 1 0 0,1 0 0 0 0,-1 1 0 0 0,0-1-1 0 0,0 0 1 0 0,0 0 0 0 0,0 1 0 0 0,1-1 0 0 0,-1 0-1 0 0,0 1 1 0 0,0-1 0 0 0,1 0 0 0 0,-1 0 0 0 0,0 0-1 0 0,1 1 1 0 0,-1-1 0 0 0,0 0 0 0 0,1 0-1 0 0,-1 1 1 0 0,1-1-30 0 0,0 0-1 0 0,-1 1 1 0 0,1-1-1 0 0,0 0 1 0 0,-1 1-1 0 0,1-1 1 0 0,-1 1-1 0 0,1-1 1 0 0,-1 1 0 0 0,1 0-1 0 0,-1-1 1 0 0,0 1-1 0 0,1-1 1 0 0,-1 1-1 0 0,0 0 1 0 0,1-1-1 0 0,-1 1 1 0 0,0 0-1 0 0,0-1 1 0 0,1 1-1 0 0,-1 0 1 0 0,0 0-1 0 0,0 9 232 0 0,-1 13 12 0 0,2-1 0 0 0,1 1 0 0 0,5 27-1 0 0,21 60 250 0 0,-22-95-531 0 0,-1 1 1 0 0,2-1 0 0 0,0 0-1 0 0,17 25 1 0 0,-24-39-41 0 0,1 0-1 0 0,-1-1 1 0 0,1 1-1 0 0,-1 0 1 0 0,1-1 0 0 0,-1 1-1 0 0,1 0 1 0 0,-1-1 0 0 0,1 1-1 0 0,0-1 1 0 0,-1 1 0 0 0,1-1-1 0 0,0 1 1 0 0,-1-1-1 0 0,1 1 1 0 0,0-1 0 0 0,0 0-1 0 0,0 1 1 0 0,-1-1 0 0 0,1 0-1 0 0,0 0 1 0 0,0 0 0 0 0,1 1-1 0 0,-1-2-65 0 0,-1 1-1 0 0,1 0 0 0 0,0-1 1 0 0,0 1-1 0 0,-1-1 0 0 0,1 1 1 0 0,0-1-1 0 0,-1 1 0 0 0,1-1 1 0 0,0 1-1 0 0,-1-1 0 0 0,1 0 1 0 0,-1 1-1 0 0,1-1 1 0 0,-1 0-1 0 0,0 0 0 0 0,1 1 1 0 0,0-3-1 0 0,1-2-959 0 0,0-1 1 0 0,-1 0 0 0 0,1 0-1 0 0,-1-1 1 0 0,1-5-1 0 0,-2-18-4808 0 0,-2 20 4476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14 512 0 0,'23'-13'10505'0'0,"-30"21"-7294"0"0,7-7-3098 0 0,-1 0 1 0 0,0-1-1 0 0,1 1 1 0 0,-1 0-1 0 0,0 0 1 0 0,1 0-1 0 0,-1-1 1 0 0,0 1-1 0 0,0 0 1 0 0,1-1-1 0 0,-3 2 1 0 0,-11 6 495 0 0,0 0 0 0 0,-18 17 1 0 0,-5 2 15 0 0,-128 89 1162 0 0,164-115-1722 0 0,-1 1 0 0 0,1-1 1 0 0,-1 0-1 0 0,1 1 0 0 0,-1-1 1 0 0,1 1-1 0 0,0 0 0 0 0,0-1 1 0 0,0 1-1 0 0,0 0 0 0 0,0 0 1 0 0,0 0-1 0 0,0 0 0 0 0,1 0 1 0 0,-1 0-1 0 0,0 4 0 0 0,1-6-53 0 0,0 1-1 0 0,0-1 0 0 0,0 1 0 0 0,1-1 0 0 0,-1 0 1 0 0,0 1-1 0 0,0-1 0 0 0,0 1 0 0 0,1-1 0 0 0,-1 0 0 0 0,0 1 1 0 0,0-1-1 0 0,1 1 0 0 0,-1-1 0 0 0,0 0 0 0 0,1 1 1 0 0,-1-1-1 0 0,1 0 0 0 0,-1 0 0 0 0,0 1 0 0 0,1-1 0 0 0,-1 0 1 0 0,1 0-1 0 0,-1 0 0 0 0,0 1 0 0 0,1-1 0 0 0,-1 0 0 0 0,2 0 1 0 0,-2 0-8 0 0,1 0 0 0 0,-1 0 0 0 0,0 0 1 0 0,1 1-1 0 0,-1-1 0 0 0,1 0 0 0 0,-1 0 0 0 0,1 0 1 0 0,-1 1-1 0 0,1-1 0 0 0,-1 0 0 0 0,0 1 1 0 0,1-1-1 0 0,-1 0 0 0 0,0 1 0 0 0,1-1 1 0 0,-1 0-1 0 0,0 1 0 0 0,1-1 0 0 0,-1 0 0 0 0,0 1 1 0 0,0-1-1 0 0,1 1 0 0 0,-1-1 0 0 0,0 1 1 0 0,0-1-1 0 0,0 1 0 0 0,0 0 0 0 0,-4 21 219 0 0,4-21-212 0 0,1-1-1 0 0,0 1 1 0 0,-1-1 0 0 0,1 1-1 0 0,-1-1 1 0 0,1 0 0 0 0,-1 1-1 0 0,1-1 1 0 0,0 0 0 0 0,-1 1-1 0 0,1-1 1 0 0,0 0 0 0 0,0 0 0 0 0,-1 0-1 0 0,1 1 1 0 0,0-1 0 0 0,-1 0-1 0 0,1 0 1 0 0,0 0 0 0 0,0 0-1 0 0,17 0 109 0 0,-18 0-119 0 0,40 0 43 0 0,-3-1-9 0 0,41 5-1 0 0,-66-2-36 0 0,-1 0 1 0 0,1 0-1 0 0,0 1 1 0 0,-1 1-1 0 0,0 0 0 0 0,1 0 1 0 0,14 9-1 0 0,35 19 15 0 0,-37-21-29 0 0,42 28-1 0 0,-46-29-19 0 0,-20-9 33 0 0,1-1 0 0 0,0 0 0 0 0,0 1 0 0 0,0-1 0 0 0,0 0 0 0 0,0 1 0 0 0,0-1 0 0 0,0 0 0 0 0,0 0 0 0 0,0 0-1 0 0,0 0 1 0 0,0 0 0 0 0,0 0 0 0 0,0 0 0 0 0,-1 0 0 0 0,1 0 0 0 0,0 0 0 0 0,0 0 0 0 0,1-1 0 0 0,-1 0-20 0 0,-1 1 1 0 0,0 0 0 0 0,0-1 0 0 0,0 1-1 0 0,0 0 1 0 0,0-1 0 0 0,0 1 0 0 0,0-1-1 0 0,0 1 1 0 0,0 0 0 0 0,0-1 0 0 0,0 1-1 0 0,0-1 1 0 0,-1 1 0 0 0,1 0-1 0 0,0-1 1 0 0,0 1 0 0 0,0 0 0 0 0,0-1-1 0 0,-1 1 1 0 0,1 0 0 0 0,0-1 0 0 0,0 1-1 0 0,-1 0 1 0 0,1-1 0 0 0,0 1 0 0 0,0 0-1 0 0,-1 0 1 0 0,0-1 0 0 0,-9-7-1076 0 0,-38-4-7907 0 0,39 10 7374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2072 0 0,'22'1'11288'0'0,"9"2"-5946"0"0,79 12-4868 0 0,-81-11 792 0 0,-18-3-1180 0 0,32 4 52 0 0,0 2 1 0 0,0 2-1 0 0,52 18 1 0 0,-95-27-152 0 0,19 8-9 0 0,-18-8-106 0 0,0 1 0 0 0,0-1 0 0 0,0 0-1 0 0,-1 1 1 0 0,1-1 0 0 0,0 1 0 0 0,0-1-1 0 0,-1 1 1 0 0,1 0 0 0 0,0-1 0 0 0,-1 1-1 0 0,1 0 1 0 0,-1-1 0 0 0,1 1 0 0 0,-1 0-1 0 0,1 0 1 0 0,-1 0 0 0 0,1 0 0 0 0,-1-1-78 0 0,0 1 1 0 0,0-1-1 0 0,0 0 1 0 0,0 0-1 0 0,0 0 1 0 0,-1 1-1 0 0,1-1 1 0 0,-1 1-1850 0 0,0-1 1850 0 0,1 0-1 0 0,0 0 1 0 0,0 0 0 0 0,0 0-1 0 0,-1 0 1 0 0,1 0-1 0 0,0 0 1 0 0,0 0-1 0 0,0 0 1 0 0,-1 0-1 0 0,1 0 1 0 0,0 0-1 0 0,0 0 1 0 0,-1 0 0 0 0,-2 0-2792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1 848 0 0,'-19'8'4510'0'0,"-19"12"-1"0"0,32-16-3596 0 0,1-1 0 0 0,-1 1-1 0 0,1 0 1 0 0,1 1-1 0 0,-1-1 1 0 0,0 1-1 0 0,-6 9 1 0 0,11-14-866 0 0,0 0 0 0 0,0 0-1 0 0,-1 0 1 0 0,1 1 0 0 0,0-1 0 0 0,0 0 0 0 0,0 0 0 0 0,0 0 0 0 0,0 0 0 0 0,0 1 0 0 0,-1-1 0 0 0,1 0 0 0 0,0 0 0 0 0,0 0 0 0 0,0 0 0 0 0,0 1 0 0 0,0-1 0 0 0,0 0 0 0 0,0 0 0 0 0,0 0-1 0 0,0 1 1 0 0,0-1 0 0 0,0 0 0 0 0,0 0 0 0 0,0 0 0 0 0,0 1 0 0 0,0-1 0 0 0,0 0 0 0 0,0 0 0 0 0,0 0 0 0 0,0 1 0 0 0,0-1 0 0 0,0 0 0 0 0,0 0 0 0 0,1 0 0 0 0,-1 1 0 0 0,0-1 0 0 0,0 0-1 0 0,0 0 1 0 0,0 0 0 0 0,0 0 0 0 0,0 0 0 0 0,1 1 0 0 0,-1-1 0 0 0,0 0 0 0 0,0 0 0 0 0,13 0 799 0 0,15-8-482 0 0,-15 4-262 0 0,0 0 0 0 0,1 1 0 0 0,-1 0 0 0 0,15-1 0 0 0,-22 4-99 0 0,-1 0 0 0 0,1-1-1 0 0,0 2 1 0 0,0-1 0 0 0,0 1-1 0 0,0 0 1 0 0,-1 0-1 0 0,1 0 1 0 0,0 1 0 0 0,-1 0-1 0 0,1 0 1 0 0,5 3 0 0 0,-9-3 1 0 0,0-1 0 0 0,0 1 1 0 0,0-1-1 0 0,0 1 1 0 0,0-1-1 0 0,-1 1 0 0 0,1 0 1 0 0,0 0-1 0 0,-1 0 1 0 0,0 0-1 0 0,1 0 1 0 0,-1 0-1 0 0,0 1 0 0 0,0-1 1 0 0,0 0-1 0 0,0 1 1 0 0,1 4-1 0 0,-2-3 2 0 0,1 0-1 0 0,-1 0 1 0 0,0 0 0 0 0,-1 1 0 0 0,1-1-1 0 0,-1 0 1 0 0,1 0 0 0 0,-1 0-1 0 0,-3 7 1 0 0,-1 3 26 0 0,-2-1 1 0 0,1 0-1 0 0,-2-1 1 0 0,-16 23-1 0 0,19-29-5 0 0,1 1 0 0 0,0-1 0 0 0,0 1 0 0 0,0-1-1 0 0,-2 10 1 0 0,5-15-30 0 0,1 0 0 0 0,-1 0-1 0 0,1 0 1 0 0,-1 0 0 0 0,1 0-1 0 0,0 0 1 0 0,0 0 0 0 0,0 0 0 0 0,-1 0-1 0 0,1 0 1 0 0,0 0 0 0 0,0 0-1 0 0,0 0 1 0 0,1 0 0 0 0,-1 0 0 0 0,0 0-1 0 0,0 0 1 0 0,0 0 0 0 0,1 0-1 0 0,-1 0 1 0 0,0 0 0 0 0,1 0 0 0 0,-1 0-1 0 0,1-1 1 0 0,0 1 0 0 0,-1 0-1 0 0,1 0 1 0 0,-1 0 0 0 0,1 0 0 0 0,0-1-1 0 0,0 1 1 0 0,0 0 0 0 0,-1-1 0 0 0,1 1-1 0 0,0-1 1 0 0,0 1 0 0 0,0-1-1 0 0,0 1 1 0 0,0-1 0 0 0,0 0 0 0 0,0 1-1 0 0,0-1 1 0 0,0 0 0 0 0,0 0-1 0 0,0 0 1 0 0,0 1 0 0 0,0-1 0 0 0,1-1-1 0 0,6 1-284 0 0,-1-1-1 0 0,1 0 1 0 0,-1-1 0 0 0,0 1-1 0 0,0-2 1 0 0,0 1 0 0 0,0-1-1 0 0,0 0 1 0 0,9-5-1 0 0,-2 1-1216 0 0,6-3-1103 0 0,-1 0-484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20 1160 0 0,'-9'-10'3237'0'0,"9"9"-2649"0"0,-1 1 1 0 0,1-1-1 0 0,-1 0 0 0 0,1 1 1 0 0,-1-1-1 0 0,1 0 1 0 0,-1 1-1 0 0,1-1 1 0 0,-1 1-1 0 0,0-1 1 0 0,0 1-1 0 0,1-1 1 0 0,-1 1-1 0 0,-1-1 0 0 0,1 1-334 0 0,0 0-1 0 0,0 1 1 0 0,1-1-1 0 0,-1 0 1 0 0,0 1-1 0 0,0-1 0 0 0,1 1 1 0 0,-1-1-1 0 0,0 1 1 0 0,1-1-1 0 0,-1 1 1 0 0,0-1-1 0 0,1 1 0 0 0,-1 0 1 0 0,1-1-1 0 0,-1 1 1 0 0,1 0-1 0 0,-1 0 0 0 0,1-1 1 0 0,-1 2-1 0 0,-2 4 38 0 0,-1 1-1 0 0,1-1 0 0 0,0 1 1 0 0,1 0-1 0 0,0 0 1 0 0,0 0-1 0 0,0 0 0 0 0,1 0 1 0 0,0 0-1 0 0,1 1 0 0 0,-1-1 1 0 0,2 8-1 0 0,-1-7-185 0 0,1-1 1 0 0,0 1-1 0 0,0 0 0 0 0,1-1 1 0 0,0 1-1 0 0,0-1 0 0 0,1 0 1 0 0,0 0-1 0 0,0 0 0 0 0,1 0 0 0 0,5 8 1 0 0,-6-11-110 0 0,0-1 1 0 0,0 0 0 0 0,0 0-1 0 0,0 0 1 0 0,1 0 0 0 0,-1 0-1 0 0,1-1 1 0 0,0 0 0 0 0,0 0-1 0 0,0 0 1 0 0,5 2 0 0 0,-6-3-197 0 0,1 0 0 0 0,-1 0 0 0 0,0-1 0 0 0,1 1 0 0 0,-1-1 0 0 0,6 0 0 0 0,-6 0-275 0 0,-1 0 0 0 0,0 0-1 0 0,1-1 1 0 0,-1 1-1 0 0,1-1 1 0 0,-1 0 0 0 0,0 0-1 0 0,0 0 1 0 0,4-2-1 0 0,2-3-2223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11 2513 0 0,'-11'-6'3064'0'0,"-2"2"3178"0"0,2 4-5322 0 0,1 0 544 0 0,1 3-280 0 0,2 1 137 0 0,2 1-425 0 0,1 1-288 0 0,4-2-256 0 0,0 1-248 0 0,4-1-128 0 0,2-1-88 0 0,3 0 48 0 0,3-2-560 0 0,1 1-1169 0 0,2-2-103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27 912 0 0,'0'-1'563'0'0,"-7"-15"3034"0"0,7 16-3337 0 0,0-1 0 0 0,0 1-1 0 0,0-1 1 0 0,0 1 0 0 0,0-1 0 0 0,-1 1 0 0 0,1 0-1 0 0,0-1 1 0 0,0 1 0 0 0,-1-1 0 0 0,1 1-1 0 0,0 0 1 0 0,0-1 0 0 0,-1 1 0 0 0,1 0-1 0 0,0-1 1 0 0,-1 1 0 0 0,1 0 0 0 0,-1-1-1 0 0,1 1 1 0 0,0 0 0 0 0,-1 0 0 0 0,1 0 0 0 0,-1-1-1 0 0,1 1 1 0 0,-1 0 0 0 0,1 0 0 0 0,-1 0-1 0 0,0 0-23 0 0,1 1-1 0 0,-1 0 0 0 0,1-1 0 0 0,-1 1 0 0 0,1 0 1 0 0,0-1-1 0 0,0 1 0 0 0,-1 0 0 0 0,1-1 0 0 0,0 1 1 0 0,0 0-1 0 0,0 0 0 0 0,0-1 0 0 0,0 1 1 0 0,0 0-1 0 0,0 0 0 0 0,0 0 0 0 0,0 20 866 0 0,1-13-508 0 0,-2 14-72 0 0,4 66 806 0 0,-2-80-1300 0 0,0 1-1 0 0,1 0 1 0 0,0-1-1 0 0,0 1 1 0 0,1-1 0 0 0,0 0-1 0 0,7 14 1 0 0,-8-19-147 0 0,0-1 0 0 0,0 1-1 0 0,0-1 1 0 0,1 1 0 0 0,-1-1 0 0 0,0 0 0 0 0,4 2 0 0 0,4 2-7469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29 680 0 0,'11'0'688'0'0,"3"0"3881"0"0,-4-3-3601 0 0,4 0 1777 0 0,2 0-1321 0 0,2 0-215 0 0,1 2-209 0 0,5-1-536 0 0,-2-1 16 0 0,2 3-280 0 0,3-1-160 0 0,-3-1-80 0 0,-1 1-40 0 0,6-1-408 0 0,-6 1-736 0 0,1-1 432 0 0,0 1-1993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 2128 0 0,'-1'0'474'0'0,"0"1"0"0"0,1-1-1 0 0,-1 0 1 0 0,0 1-1 0 0,1-1 1 0 0,-1 1 0 0 0,0-1-1 0 0,1 1 1 0 0,-1-1-1 0 0,1 1 1 0 0,-1 0 0 0 0,1-1-1 0 0,-1 1 1 0 0,1 0-1 0 0,-1-1 1 0 0,0 2-1 0 0,-3 16 3619 0 0,4 22-1454 0 0,0-34-2019 0 0,3 20 711 0 0,11 48 0 0 0,-6-33-948 0 0,-6-30-481 0 0,1-1 0 0 0,0 1 1 0 0,0-1-1 0 0,1 0 0 0 0,10 19 0 0 0,8 2-6292 0 0,-16-24 2607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39 512 0 0,'8'-6'503'0'0,"-5"2"218"0"0,1 1 0 0 0,-1 0-1 0 0,1 1 1 0 0,0-1 0 0 0,-1 0-1 0 0,1 1 1 0 0,1 0 0 0 0,-1 0-1 0 0,0 0 1 0 0,0 1 0 0 0,1-1-1 0 0,-1 1 1 0 0,1 0 0 0 0,5-1-1 0 0,-10 2-632 0 0,1 0-1 0 0,-1 0 0 0 0,0 0 1 0 0,1 0-1 0 0,-1 1 1 0 0,0-1-1 0 0,0 0 0 0 0,1 0 1 0 0,-1 0-1 0 0,0 0 1 0 0,1 0-1 0 0,-1 0 1 0 0,0 0-1 0 0,0 0 0 0 0,1 1 1 0 0,-1-1-1 0 0,0 0 1 0 0,0 0-1 0 0,0 0 0 0 0,1 0 1 0 0,-1 1-1 0 0,0-1 1 0 0,0 0-1 0 0,0 0 0 0 0,1 1 1 0 0,-1-1-1 0 0,0 0 1 0 0,0 0-1 0 0,0 1 1 0 0,0-1-1 0 0,0 0 0 0 0,0 0 1 0 0,0 1-1 0 0,-1 12 1442 0 0,-10 10-115 0 0,-5 3-798 0 0,-2-2 1 0 0,-28 30-1 0 0,-47 40 19 0 0,56-61-419 0 0,25-24-44 0 0,0 2 0 0 0,0 0 0 0 0,2 0 0 0 0,-1 1 1 0 0,-11 16-1 0 0,22-27-158 0 0,0 0 0 0 0,-1-1 0 0 0,1 1 1 0 0,0-1-1 0 0,-1 1 0 0 0,1 0 0 0 0,0-1 1 0 0,0 1-1 0 0,-1 0 0 0 0,1 0 0 0 0,0-1 1 0 0,0 1-1 0 0,0 0 0 0 0,0-1 0 0 0,0 1 1 0 0,0 0-1 0 0,0 0 0 0 0,0-1 0 0 0,0 1 1 0 0,0 0-1 0 0,1-1 0 0 0,-1 1 0 0 0,0 0 0 0 0,0-1 1 0 0,1 2-1 0 0,0-1-2 0 0,0 0 0 0 0,0 0 0 0 0,0 0 0 0 0,0 0 0 0 0,0 0 0 0 0,0-1-1 0 0,0 1 1 0 0,0 0 0 0 0,0-1 0 0 0,1 1 0 0 0,-1-1 0 0 0,2 2 0 0 0,4-1 18 0 0,0 1 0 0 0,0-1 0 0 0,-1 0 0 0 0,9 0-1 0 0,48 1-59 0 0,86 8-138 0 0,-143-9 127 0 0,11 1-36 0 0,33 10 1 0 0,-46-10-89 0 0,1-1 0 0 0,-1 1 1 0 0,0-1-1 0 0,0 1 0 0 0,0 1 1 0 0,-1-1-1 0 0,1 1 0 0 0,0-1 1 0 0,-1 1-1 0 0,0 0 0 0 0,1 0 1 0 0,-1 0-1 0 0,2 4 0 0 0,-1 4-1951 0 0,-4-10 1857 0 0,0-1 0 0 0,0 0 0 0 0,0 1 1 0 0,0-1-1 0 0,0 0 0 0 0,0 1 0 0 0,0-1 1 0 0,0 1-1 0 0,0-1 0 0 0,0 0 0 0 0,0 1 1 0 0,0-1-1 0 0,0 0 0 0 0,0 1 0 0 0,0-1 1 0 0,0 0-1 0 0,0 1 0 0 0,-1-1 0 0 0,1 0 1 0 0,0 1-1 0 0,0-1 0 0 0,0 0 0 0 0,-1 1 1 0 0,1-1-1 0 0,0 0 0 0 0,0 0 0 0 0,-1 1 1 0 0,1-1-1 0 0,-3 0-2921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0 2401 0 0,'-1'0'724'0'0,"-1"1"0"0"0,1-1 1 0 0,-1 1-1 0 0,1-1 1 0 0,-1 1-1 0 0,1 0 1 0 0,-1 0-1 0 0,1-1 1 0 0,0 1-1 0 0,-1 0 1 0 0,1 0-1 0 0,0 0 1 0 0,-2 3-1 0 0,3-4-558 0 0,0 0 1 0 0,-1 1-1 0 0,1-1 0 0 0,0 0 0 0 0,0 1 0 0 0,0-1 0 0 0,0 1 0 0 0,0-1 0 0 0,0 0 0 0 0,0 1 0 0 0,0-1 1 0 0,0 0-1 0 0,0 1 0 0 0,0-1 0 0 0,0 0 0 0 0,0 1 0 0 0,0-1 0 0 0,0 0 0 0 0,0 1 0 0 0,0-1 0 0 0,1 0 1 0 0,-1 1-1 0 0,0-1 0 0 0,0 1 0 0 0,1 0-42 0 0,0 0-1 0 0,0 0 1 0 0,0 0 0 0 0,0 0 0 0 0,0-1-1 0 0,0 1 1 0 0,0 0 0 0 0,0 0-1 0 0,3 0 1 0 0,9 5 431 0 0,1-1 1 0 0,0-1-1 0 0,0-1 0 0 0,19 3 0 0 0,-1 0-187 0 0,19 6-47 0 0,-21-4-627 0 0,0-2 1 0 0,45 4 0 0 0,-43-8-1938 0 0,17 3-6345 0 0,-34-3 6299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05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50 309 512 0 0,'-42'17'11017'0'0,"35"-15"-8589"0"0,8-7-1520 0 0,11-13-855 0 0,-9 14 220 0 0,6-12 2 0 0,0-1 0 0 0,-1 0 0 0 0,-1-1 0 0 0,6-20 0 0 0,-4 13-4 0 0,13-29 0 0 0,-21 50-209 0 0,1 1 0 0 0,0 0 0 0 0,0 0 0 0 0,0 1 0 0 0,0-1 1 0 0,1 0-1 0 0,-1 1 0 0 0,1-1 0 0 0,-1 1 0 0 0,1 0 0 0 0,0 0 0 0 0,0 0 1 0 0,0 0-1 0 0,5-3 0 0 0,-7 5-43 0 0,0 0 0 0 0,-1 0 1 0 0,1 0-1 0 0,-1 0 0 0 0,1 1 0 0 0,-1-1 0 0 0,1 0 1 0 0,-1 0-1 0 0,1 0 0 0 0,-1 0 0 0 0,1 0 1 0 0,-1 1-1 0 0,1-1 0 0 0,-1 0 0 0 0,1 1 0 0 0,-1-1 1 0 0,1 0-1 0 0,-1 1 0 0 0,1-1 0 0 0,-1 0 1 0 0,0 1-1 0 0,1-1 0 0 0,-1 1 0 0 0,0-1 0 0 0,1 1 1 0 0,-1-1-1 0 0,0 1 0 0 0,0-1 0 0 0,1 1 1 0 0,-1-1-1 0 0,0 1 0 0 0,0-1 0 0 0,0 1 0 0 0,0-1 1 0 0,0 2-1 0 0,5 23 287 0 0,-5-20-315 0 0,2 21 126 0 0,-1 0 0 0 0,-4 36 0 0 0,1-34 5 0 0,1 0 0 0 0,3 29 1 0 0,-1-50-107 0 0,0 1 1 0 0,0-1-1 0 0,1 1 1 0 0,0-1-1 0 0,0 0 1 0 0,1 0 0 0 0,0 0-1 0 0,5 10 1 0 0,-6-15-13 0 0,-1 1 0 0 0,1-1-1 0 0,0 0 1 0 0,0 0 0 0 0,0 0 0 0 0,0 0 0 0 0,0 0 0 0 0,1-1 0 0 0,-1 1 0 0 0,0 0 0 0 0,1-1 0 0 0,-1 0 0 0 0,1 0 0 0 0,0 0 0 0 0,-1 0 0 0 0,1 0 0 0 0,0 0 0 0 0,0-1 0 0 0,-1 1 0 0 0,1-1 0 0 0,0 0 0 0 0,0 0 0 0 0,0 0 0 0 0,0 0 0 0 0,5-1 0 0 0,2-2-13 0 0,1 0 0 0 0,0 0 1 0 0,-1-1-1 0 0,0 0 0 0 0,0-1 0 0 0,0-1 0 0 0,0 1 1 0 0,-1-1-1 0 0,0-1 0 0 0,0 0 0 0 0,9-9 1 0 0,-14 11 8 0 0,0 0 1 0 0,-1 1-1 0 0,1-1 1 0 0,-1-1 0 0 0,0 1-1 0 0,-1 0 1 0 0,1-1-1 0 0,-1 0 1 0 0,0 1-1 0 0,0-1 1 0 0,-1 0 0 0 0,1-8-1 0 0,1-9-29 0 0,-1-43-1 0 0,-3 47 28 0 0,-1-60 66 0 0,1 68-13 0 0,-1-1-1 0 0,0 1 1 0 0,0 0 0 0 0,-8-20 0 0 0,-3 7 442 0 0,12 23-397 0 0,0 0-1 0 0,1 0 0 0 0,-1 0 1 0 0,0 0-1 0 0,0 0 0 0 0,0 0 1 0 0,0 0-1 0 0,0 1 0 0 0,0-1 0 0 0,0 0 1 0 0,0 0-1 0 0,0 1 0 0 0,-1-1 1 0 0,1 1-1 0 0,0-1 0 0 0,0 1 1 0 0,-1-1-1 0 0,0 1 0 0 0,1 0-73 0 0,1 0-1 0 0,0 1 0 0 0,-1-1 1 0 0,1 0-1 0 0,0 1 0 0 0,-1-1 1 0 0,1 0-1 0 0,0 1 1 0 0,-1-1-1 0 0,1 0 0 0 0,0 1 1 0 0,0-1-1 0 0,0 1 1 0 0,-1-1-1 0 0,1 0 0 0 0,0 1 1 0 0,0-1-1 0 0,0 1 1 0 0,0-1-1 0 0,0 1 0 0 0,0-1 1 0 0,0 1-1 0 0,0 0 1 0 0,-2 15 260 0 0,1-12-204 0 0,1 8-27 0 0,-1-1-1 0 0,1 0 1 0 0,1 1 0 0 0,0-1 0 0 0,0 0 0 0 0,1 0 0 0 0,6 18 0 0 0,0-5 3 0 0,1-1 0 0 0,16 31 0 0 0,-9-27 4 0 0,31 39-1 0 0,-23-33-61 0 0,66 88 42 0 0,-70-95-167 0 0,26 26-1 0 0,-25-30-8 0 0,27 39-1 0 0,-47-59 128 0 0,1 1 0 0 0,0-1 0 0 0,-1 1-1 0 0,0-1 1 0 0,1 1 0 0 0,-1 0 0 0 0,0 0-1 0 0,0 0 1 0 0,-1-1 0 0 0,1 1-1 0 0,0 4 1 0 0,-1-5 19 0 0,-1-1-1 0 0,1 1 1 0 0,0 0-1 0 0,-1-1 1 0 0,1 1-1 0 0,-1-1 1 0 0,1 1 0 0 0,-1-1-1 0 0,0 1 1 0 0,0-1-1 0 0,1 1 1 0 0,-1-1-1 0 0,0 0 1 0 0,-1 1-1 0 0,1-1 1 0 0,0 0-1 0 0,0 0 1 0 0,0 0-1 0 0,-1 0 1 0 0,1 0 0 0 0,-2 1-1 0 0,-5 3 6 0 0,-1 0 1 0 0,0-1-1 0 0,0 0 1 0 0,0-1-1 0 0,0 0 1 0 0,-1 0-1 0 0,1-1 0 0 0,-1 0 1 0 0,0 0-1 0 0,-10-1 1 0 0,-16 0 45 0 0,-48-5 1 0 0,74 3-51 0 0,-12 0 43 0 0,0-1 0 0 0,0-1 0 0 0,1-2 0 0 0,-31-9 0 0 0,46 12-22 0 0,0-1 1 0 0,0 1-1 0 0,1-1 0 0 0,-1 0 1 0 0,1-1-1 0 0,0 0 1 0 0,0 1-1 0 0,-9-10 1 0 0,12 10-14 0 0,-1 0 1 0 0,1-1 0 0 0,0 1 0 0 0,0-1-1 0 0,0 1 1 0 0,0-1 0 0 0,0 0 0 0 0,1 1-1 0 0,0-1 1 0 0,0 0 0 0 0,0 0 0 0 0,0 0-1 0 0,0 0 1 0 0,1 0 0 0 0,0-5 0 0 0,0 3-30 0 0,1-1 1 0 0,0 1-1 0 0,1 0 1 0 0,-1 0-1 0 0,1 0 1 0 0,0 0-1 0 0,0 0 1 0 0,1 0-1 0 0,0 0 1 0 0,0 1-1 0 0,0-1 1 0 0,1 1-1 0 0,0 0 1 0 0,0 0 0 0 0,0 0-1 0 0,6-4 1 0 0,5-5-55 0 0,1 0 0 0 0,1 1 0 0 0,28-16 0 0 0,9 0-644 0 0,97-37 0 0 0,-88 40-701 0 0,17-5-4837 0 0,-60 25 2369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10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115 245 512 0 0,'-1'-1'839'0'0,"-1"0"0"0"0,0 0-1 0 0,0 0 1 0 0,1 1 0 0 0,-1-1 0 0 0,0 1-1 0 0,0-1 1 0 0,0 1 0 0 0,0 0 0 0 0,0-1-1 0 0,1 1 1 0 0,-1 0 0 0 0,0 0 0 0 0,0 1-1 0 0,0-1 1 0 0,-3 1 0 0 0,-12 5 477 0 0,17-6-1253 0 0,-30 12 2120 0 0,27-11-2035 0 0,1 0 0 0 0,-1-1 0 0 0,1 1 0 0 0,-1-1 0 0 0,0 1 0 0 0,0-1 0 0 0,1 0 0 0 0,-1 0 0 0 0,-3 0 1 0 0,6 0-130 0 0,-1-1 0 0 0,1 1 0 0 0,0 0-1 0 0,0 0 1 0 0,-1 0 0 0 0,1-1 0 0 0,0 1 0 0 0,0 0 0 0 0,0 0 0 0 0,-1-1 0 0 0,1 1 0 0 0,0 0 0 0 0,0 0 0 0 0,0-1 0 0 0,0 1 0 0 0,-1 0 0 0 0,1-1 0 0 0,0 1 0 0 0,0 0 0 0 0,0-1 0 0 0,0 1 0 0 0,0 0 0 0 0,0-1 0 0 0,0 1 0 0 0,0 0 0 0 0,0-1 0 0 0,0 1 0 0 0,0 0 0 0 0,0-1 0 0 0,0 1 0 0 0,0 0 0 0 0,1 0 0 0 0,-1-1 0 0 0,0 1 0 0 0,0 0 0 0 0,0-1 0 0 0,1 1 0 0 0,5-15 67 0 0,-5 13-32 0 0,23-55 398 0 0,-17 37-348 0 0,15-27 0 0 0,-18 41-94 0 0,0 0 0 0 0,0 0 1 0 0,0 0-1 0 0,1 0 0 0 0,0 1 0 0 0,0 0 1 0 0,0 0-1 0 0,8-5 0 0 0,0 0 15 0 0,0 2-1 0 0,1-1 1 0 0,27-11-1 0 0,-37 19-20 0 0,1-1 0 0 0,0 1 0 0 0,0 0 0 0 0,0 0-1 0 0,0 0 1 0 0,0 1 0 0 0,6-1 0 0 0,-8 2-4 0 0,0-1-1 0 0,-1 0 1 0 0,1 1 0 0 0,0 0-1 0 0,-1-1 1 0 0,1 1 0 0 0,0 0-1 0 0,-1 0 1 0 0,1 1 0 0 0,-1-1 0 0 0,1 0-1 0 0,-1 1 1 0 0,0 0 0 0 0,3 1-1 0 0,-3-1 1 0 0,0 0-1 0 0,0 1 0 0 0,0-1 1 0 0,-1 0-1 0 0,1 1 0 0 0,0 0 1 0 0,-1-1-1 0 0,1 1 1 0 0,-1 0-1 0 0,0-1 0 0 0,0 1 1 0 0,0 0-1 0 0,0 5 0 0 0,0-3 10 0 0,-1 1 1 0 0,1 0-1 0 0,-2-1 0 0 0,1 1 0 0 0,0-1 0 0 0,-3 11 0 0 0,-3 2 22 0 0,0-1 1 0 0,0 0-1 0 0,-13 22 0 0 0,19-39-31 0 0,-20 38 49 0 0,-19 44 40 0 0,37-77-90 0 0,-4 10-3 0 0,0 1 0 0 0,1 0 0 0 0,-5 29 1 0 0,10-41 0 0 0,-1 0 1 0 0,1-1 0 0 0,0 1 0 0 0,0 0 0 0 0,0-1 0 0 0,0 1 0 0 0,1 0 0 0 0,-1-1 0 0 0,1 1-1 0 0,0-1 1 0 0,0 1 0 0 0,1-1 0 0 0,-1 1 0 0 0,1-1 0 0 0,-1 0 0 0 0,1 0 0 0 0,0 0 0 0 0,0 0 0 0 0,0 0-1 0 0,1 0 1 0 0,-1 0 0 0 0,1-1 0 0 0,3 4 0 0 0,-3-5 2 0 0,-1 0-1 0 0,0 0 1 0 0,1 0 0 0 0,-1 0-1 0 0,0 0 1 0 0,1 0 0 0 0,-1-1-1 0 0,1 0 1 0 0,-1 1 0 0 0,1-1-1 0 0,-1 0 1 0 0,1 0 0 0 0,-1 0 0 0 0,1 0-1 0 0,-1-1 1 0 0,1 1 0 0 0,-1-1-1 0 0,1 1 1 0 0,-1-1 0 0 0,0 0-1 0 0,1 0 1 0 0,-1 0 0 0 0,3-2-1 0 0,6-3-27 0 0,0-1-1 0 0,-1 0 0 0 0,12-11 0 0 0,-12 10 1 0 0,-1 0 1 0 0,0-1-1 0 0,-1 0 0 0 0,0 0 0 0 0,12-20 0 0 0,-15 20 23 0 0,-1 1 1 0 0,0 0-1 0 0,-1-1 0 0 0,0 1 0 0 0,0-1 0 0 0,-1 0 0 0 0,0 0 0 0 0,1-16 1 0 0,14-129 130 0 0,-18 145-38 0 0,-4 13 29 0 0,-4 12-60 0 0,1 1-18 0 0,1 0 0 0 0,-9 34 1 0 0,14-43-46 0 0,1-1 1 0 0,0 1-1 0 0,0 0 1 0 0,1 0-1 0 0,0-1 1 0 0,1 1-1 0 0,-1 0 0 0 0,1 0 1 0 0,4 11-1 0 0,40 103 9 0 0,-2-7-227 0 0,-23-57 198 0 0,-11-31-20 0 0,0-1 1 0 0,9 54-1 0 0,-17-74 46 0 0,-1 0 0 0 0,0-1 0 0 0,0 1 0 0 0,-1 0 0 0 0,1 0 0 0 0,-1-1 0 0 0,0 1 0 0 0,-1 0 0 0 0,1-1 0 0 0,-1 1 0 0 0,0-1 0 0 0,-1 0 0 0 0,1 0 0 0 0,-1 0 0 0 0,-6 9 0 0 0,4-8 11 0 0,-1 0-1 0 0,1 0 1 0 0,-1-1-1 0 0,0 0 1 0 0,0 0-1 0 0,0 0 0 0 0,-1-1 1 0 0,0 0-1 0 0,0 0 1 0 0,-14 5-1 0 0,13-6 18 0 0,1-1 0 0 0,-1 0-1 0 0,0 0 1 0 0,0-1 0 0 0,0 0-1 0 0,0 0 1 0 0,1-1 0 0 0,-1 0-1 0 0,0 0 1 0 0,-15-3 0 0 0,17 1 7 0 0,0 1 1 0 0,1-1 0 0 0,-1 0-1 0 0,1 0 1 0 0,0-1 0 0 0,0 1-1 0 0,0-1 1 0 0,0-1-1 0 0,0 1 1 0 0,0 0 0 0 0,1-1-1 0 0,0 0 1 0 0,-1 0 0 0 0,2-1-1 0 0,-7-7 1 0 0,8 8-10 0 0,-1-1 1 0 0,1 1 0 0 0,0-1-1 0 0,1 1 1 0 0,-1-1 0 0 0,1 0-1 0 0,0 1 1 0 0,0-1 0 0 0,1 0-1 0 0,-1 0 1 0 0,1 0 0 0 0,0 0-1 0 0,0 0 1 0 0,1 0 0 0 0,-1 1-1 0 0,1-1 1 0 0,0 0 0 0 0,2-5-1 0 0,1-2-35 0 0,1 0 0 0 0,0 0 0 0 0,0 0 0 0 0,1 1 0 0 0,13-19 0 0 0,-7 15-7 0 0,1-1 1 0 0,0 2-1 0 0,0 0 0 0 0,2 0 1 0 0,27-19-1 0 0,-21 19-1142 0 0,22-11 0 0 0,27-7-7093 0 0,-39 20 1704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1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41 254 512 0 0,'0'1'219'0'0,"-1"-1"-1"0"0,1 0 1 0 0,-1 0 0 0 0,1 0 0 0 0,0 0-1 0 0,-1 1 1 0 0,1-1 0 0 0,0 0-1 0 0,-1 0 1 0 0,1 1 0 0 0,0-1-1 0 0,0 0 1 0 0,-1 1 0 0 0,1-1-1 0 0,0 0 1 0 0,0 1 0 0 0,-1-1-1 0 0,1 0 1 0 0,0 1 0 0 0,0-1 0 0 0,0 0-1 0 0,0 1 1 0 0,0-1 0 0 0,-1 1-1 0 0,1-1 1 0 0,0 0 0 0 0,0 1-1 0 0,0-1 1 0 0,0 1 0 0 0,0-1-1 0 0,0 0 1 0 0,0 1 0 0 0,0-1-1 0 0,1 1 1 0 0,-1-1 0 0 0,0 0 0 0 0,0 1-1 0 0,0-1 1 0 0,0 0 0 0 0,0 1-1 0 0,1-1 1 0 0,-1 1 0 0 0,0-1-1 0 0,0 0 1 0 0,1 1 0 0 0,0 0 39 0 0,-1-1 0 0 0,1 1-1 0 0,0 0 1 0 0,0 0 0 0 0,-1-1 0 0 0,1 1 0 0 0,0-1 0 0 0,0 1 0 0 0,0-1 0 0 0,0 1 0 0 0,0-1 0 0 0,0 1-1 0 0,0-1 1 0 0,0 0 0 0 0,0 1 0 0 0,0-1 0 0 0,1 0 0 0 0,4 0 325 0 0,0 0-1 0 0,0-1 1 0 0,0 0 0 0 0,0 0-1 0 0,0-1 1 0 0,9-3 0 0 0,-8 2-341 0 0,1-1 1 0 0,-1 0-1 0 0,0 0 0 0 0,0 0 1 0 0,0-1-1 0 0,-1 0 1 0 0,10-10-1 0 0,-9 7-103 0 0,0 0-1 0 0,0-1 0 0 0,0 0 1 0 0,-1 0-1 0 0,-1-1 0 0 0,0 0 1 0 0,0 0-1 0 0,-1 0 0 0 0,0 0 1 0 0,3-12-1 0 0,-1-27 394 0 0,-5 38-223 0 0,0 0-1 0 0,0 0 0 0 0,6-16 1 0 0,-8 64 620 0 0,-5 0-877 0 0,1-1-1 0 0,2 1 1 0 0,2 0-1 0 0,1 0 1 0 0,2 0-1 0 0,10 60 1 0 0,-9-84-64 0 0,19 104 208 0 0,-22-101-29 0 0,-2-17 145 0 0,1-9-29 0 0,1 9-277 0 0,0 1-1 0 0,0-1 1 0 0,0 0 0 0 0,0 1-1 0 0,0-1 1 0 0,0 0-1 0 0,0 1 1 0 0,0-1-1 0 0,0 0 1 0 0,0 1-1 0 0,-1-1 1 0 0,1 0-1 0 0,0 1 1 0 0,0-1 0 0 0,-1 0-1 0 0,1 1 1 0 0,0-1-1 0 0,-1 1 1 0 0,1-1-1 0 0,-1 1 1 0 0,1-1-1 0 0,-1 1 1 0 0,1-1-1 0 0,-1 1 1 0 0,1-1-1 0 0,-1 1 1 0 0,0 0 0 0 0,1-1-1 0 0,-1 1 1 0 0,1 0-1 0 0,-1 0 1 0 0,0-1-1 0 0,1 1 1 0 0,-1 0-1 0 0,0 0 1 0 0,1 0-1 0 0,-1 0 1 0 0,0 0 0 0 0,1 0-1 0 0,-1 0 1 0 0,0 0-1 0 0,1 0 1 0 0,-1 0-1 0 0,-1 1 1 0 0,-7-1-18 0 0,1 2 1 0 0,0-1-1 0 0,-1 1 0 0 0,1 1 1 0 0,0-1-1 0 0,-11 6 1 0 0,-12 4-18 0 0,23-10 48 0 0,-23 8-11 0 0,-46 20 0 0 0,73-28 20 0 0,-17 9-1 0 0,20-11-24 0 0,1 1 0 0 0,-1-1 0 0 0,1 0 0 0 0,-1 1 1 0 0,1-1-1 0 0,-1 0 0 0 0,1 1 0 0 0,-1-1 0 0 0,1 0 0 0 0,0 1 1 0 0,-1-1-1 0 0,1 1 0 0 0,0-1 0 0 0,-1 1 0 0 0,1-1 1 0 0,0 1-1 0 0,-1-1 0 0 0,1 1 0 0 0,0 0 0 0 0,0-1 1 0 0,0 1-1 0 0,-1-1 0 0 0,1 1 0 0 0,0 0 0 0 0,0-1 1 0 0,0 1-1 0 0,0-1 0 0 0,0 1 0 0 0,0 0 0 0 0,1 0 0 0 0,-1 0 3 0 0,1-1 0 0 0,0 1-1 0 0,0-1 1 0 0,0 0 0 0 0,-1 1-1 0 0,1-1 1 0 0,0 0-1 0 0,0 1 1 0 0,0-1 0 0 0,0 0-1 0 0,0 0 1 0 0,0 0 0 0 0,0 0-1 0 0,0 0 1 0 0,0 0-1 0 0,1 0 1 0 0,16-1 9 0 0,26-11 63 0 0,-13 2-26 0 0,-13 7-39 0 0,-1 1 1 0 0,0 0-1 0 0,1 2 1 0 0,-1 0-1 0 0,0 0 1 0 0,1 2-1 0 0,-1 0 1 0 0,0 1 0 0 0,0 1-1 0 0,0 0 1 0 0,21 10-1 0 0,-31-12-9 0 0,-1-1 0 0 0,1 1 0 0 0,0-1 0 0 0,-1 0 0 0 0,1-1 0 0 0,0 1-1 0 0,-1-1 1 0 0,1-1 0 0 0,0 1 0 0 0,-1-1 0 0 0,10-3 0 0 0,-16 4-15 0 0,1 0 0 0 0,0 0 0 0 0,0 0 1 0 0,-1 0-1 0 0,1-1 0 0 0,0 1 0 0 0,-1 0 0 0 0,1-1 1 0 0,0 1-1 0 0,-1-1 0 0 0,1 1 0 0 0,0-1 0 0 0,-1 1 0 0 0,1-1 1 0 0,-1 1-1 0 0,1-1 0 0 0,-1 1 0 0 0,1-1 0 0 0,-1 1 1 0 0,0-1-1 0 0,1 0 0 0 0,-1 1 0 0 0,0-1 0 0 0,1 0 0 0 0,-1 0 1 0 0,0 1-1 0 0,0-1 0 0 0,0 0 0 0 0,0 0 0 0 0,1 1 1 0 0,-1-1-1 0 0,0 0 0 0 0,0 0 0 0 0,0 1 0 0 0,-1-1 0 0 0,1 0 1 0 0,0-1-1 0 0,-1 1-24 0 0,1-1-1 0 0,-1 1 1 0 0,1 0 0 0 0,-1-1 0 0 0,0 1 0 0 0,0 0 0 0 0,1-1-1 0 0,-1 1 1 0 0,0 0 0 0 0,0 0 0 0 0,0 0 0 0 0,-1 0 0 0 0,1 0-1 0 0,0 0 1 0 0,0 0 0 0 0,0 0 0 0 0,-3-1 0 0 0,-2-1-117 0 0,-5-2-2837 0 0,0 0 0 0 0,-1 1 0 0 0,-19-5 0 0 0,16 6 434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15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479 30 512 0 0,'1'-3'-338'0'0,"3"-16"8607"0"0,-4 19-8113 0 0,0 0 0 0 0,0 0 0 0 0,0 0 0 0 0,0-1 1 0 0,0 1-1 0 0,0 0 0 0 0,0 0 0 0 0,0-1 0 0 0,0 1 1 0 0,1 0-1 0 0,-1 0 0 0 0,0-1 0 0 0,-1 1 1 0 0,1 0-1 0 0,0 0 0 0 0,0 0 0 0 0,0-1 0 0 0,0 1 1 0 0,0 0-1 0 0,0 0 0 0 0,0-1 0 0 0,0 1 0 0 0,0 0 1 0 0,0 0-1 0 0,0 0 0 0 0,-1-1 0 0 0,1 1 0 0 0,0 0 1 0 0,0 0-1 0 0,0 0 0 0 0,0 0 0 0 0,-1-1 1 0 0,1 1-1 0 0,0 0 0 0 0,0 0 0 0 0,0 0 0 0 0,-1 0 1 0 0,1 0-1 0 0,0 0 0 0 0,0-1 0 0 0,-1 1 0 0 0,1 0 1 0 0,0 0-1 0 0,0 0 0 0 0,0 0 0 0 0,-1 0 0 0 0,1 0 1 0 0,0 0-1 0 0,0 0 0 0 0,-1 0 0 0 0,1 0 1 0 0,0 0-1 0 0,0 0 0 0 0,-1 0 0 0 0,1 1 0 0 0,-5 1 215 0 0,0 1 0 0 0,0-1 0 0 0,0 1 0 0 0,1 1 0 0 0,0-1 0 0 0,-1 1-1 0 0,1-1 1 0 0,-4 6 0 0 0,-29 39 384 0 0,21-26-385 0 0,-157 191 1707 0 0,142-177-1664 0 0,2 1 0 0 0,1 2 0 0 0,2 1 0 0 0,-25 49 0 0 0,11-12-304 0 0,104-181-1483 0 0,-49 82 817 0 0,-9 13 92 0 0,16-20-1530 0 0,-20 27 950 0 0,0 0-1 0 0,0 0 0 0 0,1 0 1 0 0,-1 0-1 0 0,6-3 0 0 0,-2 2-1094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16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220 3 712 0 0,'-10'-1'2303'0'0,"0"0"1"0"0,0 1-1 0 0,-18 1 0 0 0,16 1-591 0 0,1 0 0 0 0,-22 7 0 0 0,27-7-1333 0 0,-6 2 383 0 0,0 0 1 0 0,0 0 0 0 0,1 1 0 0 0,-1 1 0 0 0,-19 13-1 0 0,30-19-729 0 0,1 0 0 0 0,-1 1-1 0 0,1-1 1 0 0,-1 1 0 0 0,0-1 0 0 0,1 0-1 0 0,-1 1 1 0 0,1-1 0 0 0,-1 1-1 0 0,1 0 1 0 0,0-1 0 0 0,-1 1 0 0 0,1-1-1 0 0,0 1 1 0 0,-1-1 0 0 0,1 1-1 0 0,0 0 1 0 0,-1-1 0 0 0,1 1 0 0 0,0 0-1 0 0,0-1 1 0 0,0 1 0 0 0,0 0-1 0 0,0 0 1 0 0,0 0-5 0 0,0 0 0 0 0,1-1 0 0 0,-1 1 0 0 0,1-1 0 0 0,-1 1-1 0 0,1-1 1 0 0,-1 1 0 0 0,1-1 0 0 0,-1 0 0 0 0,1 1 0 0 0,-1-1 0 0 0,1 1 0 0 0,-1-1-1 0 0,1 0 1 0 0,0 0 0 0 0,-1 1 0 0 0,1-1 0 0 0,0 0 0 0 0,0 0 0 0 0,5 1 58 0 0,-1 0 0 0 0,0 0 1 0 0,1-1-1 0 0,9 0 0 0 0,68-12 159 0 0,-5 0-102 0 0,-40 7-108 0 0,28-2 38 0 0,-58 7-35 0 0,0 0-1 0 0,0 0 1 0 0,0 1 0 0 0,0 0-1 0 0,14 3 1 0 0,-20-3-24 0 0,-1-1 0 0 0,1 1 0 0 0,-1 0 0 0 0,1-1 0 0 0,0 1 0 0 0,-1 0 0 0 0,1 0 0 0 0,-1 0 0 0 0,0 0 0 0 0,1 0 0 0 0,-1 0 0 0 0,0 0 0 0 0,0 0 0 0 0,1 1 0 0 0,-1-1 0 0 0,0 0 0 0 0,0 1 0 0 0,-1-1 0 0 0,3 4 0 0 0,-3-3 13 0 0,1 0 1 0 0,-1 1 0 0 0,1-1 0 0 0,-1 0-1 0 0,0 1 1 0 0,0-1 0 0 0,0 1-1 0 0,0-1 1 0 0,-1 0 0 0 0,1 1 0 0 0,0-1-1 0 0,-2 4 1 0 0,-2 3 131 0 0,0 0-1 0 0,0 0 1 0 0,-1 0 0 0 0,0 0-1 0 0,-9 12 1 0 0,1-5 144 0 0,4-6-107 0 0,1 0-1 0 0,-7 13 1 0 0,14-21-166 0 0,-1 0 1 0 0,1 0-1 0 0,0 0 1 0 0,0 0-1 0 0,0 1 0 0 0,0-1 1 0 0,1 1-1 0 0,-1-1 0 0 0,1 0 1 0 0,-1 1-1 0 0,1-1 0 0 0,0 1 1 0 0,0-1-1 0 0,0 1 0 0 0,0-1 1 0 0,0 1-1 0 0,1 2 0 0 0,0-4-24 0 0,0 1-1 0 0,0-1 0 0 0,0 1 1 0 0,0-1-1 0 0,0 1 0 0 0,0-1 1 0 0,0 0-1 0 0,1 0 0 0 0,-1 1 0 0 0,0-1 1 0 0,1 0-1 0 0,-1 0 0 0 0,1 0 1 0 0,-1-1-1 0 0,1 1 0 0 0,-1 0 0 0 0,1-1 1 0 0,0 1-1 0 0,-1-1 0 0 0,1 1 1 0 0,0-1-1 0 0,0 0 0 0 0,-1 1 0 0 0,1-1 1 0 0,3 0-1 0 0,3 0-19 0 0,0-1-1 0 0,-1 1 1 0 0,1-1-1 0 0,11-3 1 0 0,15-6-549 0 0,42-19-1 0 0,-29 10-1284 0 0,12-4-5749 0 0,-38 16 4028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25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57 263 512 0 0,'-2'-1'807'0'0,"1"1"-1"0"0,-1-1 1 0 0,0 1-1 0 0,0-1 1 0 0,0 1 0 0 0,0 0-1 0 0,0 0 1 0 0,0-1-1 0 0,0 1 1 0 0,0 1-1 0 0,0-1 1 0 0,0 0 0 0 0,0 0-1 0 0,0 1 1 0 0,-4 1-1 0 0,-16 1 4973 0 0,37-25-4704 0 0,45-61-445 0 0,-44 56-405 0 0,3 2 1 0 0,33-38 0 0 0,-49 59-178 0 0,0 1 0 0 0,1 0 0 0 0,-1 1 0 0 0,1-1 1 0 0,0 0-1 0 0,0 1 0 0 0,0 0 0 0 0,0 0 0 0 0,0 0 0 0 0,6-2 0 0 0,-10 4-42 0 0,1 0 0 0 0,-1 0 0 0 0,0 0 0 0 0,0 0 0 0 0,0 0 0 0 0,1 0 0 0 0,-1 1 0 0 0,0-1 0 0 0,0 0-1 0 0,0 0 1 0 0,0 0 0 0 0,1 0 0 0 0,-1 0 0 0 0,0 0 0 0 0,0 0 0 0 0,0 0 0 0 0,0 1 0 0 0,1-1 0 0 0,-1 0 0 0 0,0 0-1 0 0,0 0 1 0 0,0 0 0 0 0,0 1 0 0 0,0-1 0 0 0,0 0 0 0 0,0 0 0 0 0,0 0 0 0 0,0 0 0 0 0,1 1 0 0 0,-1-1 0 0 0,0 0-1 0 0,0 0 1 0 0,0 1 0 0 0,1 11 172 0 0,-1 12-30 0 0,-2 28 80 0 0,1-29-68 0 0,0 0 1 0 0,-9 43 0 0 0,-3-22 119 0 0,-6 25 121 0 0,18-61-351 0 0,0-1 1 0 0,0 1-1 0 0,0-1 1 0 0,1 1 0 0 0,0-1-1 0 0,1 1 1 0 0,1 8-1 0 0,-2-15-44 0 0,0 1 0 0 0,1 0-1 0 0,-1 0 1 0 0,1 0 0 0 0,-1 0-1 0 0,1-1 1 0 0,0 1 0 0 0,0 0 0 0 0,0 0-1 0 0,0-1 1 0 0,0 1 0 0 0,0-1-1 0 0,0 1 1 0 0,0-1 0 0 0,1 0 0 0 0,-1 1-1 0 0,1-1 1 0 0,-1 0 0 0 0,1 0-1 0 0,-1 0 1 0 0,1 0 0 0 0,0 0 0 0 0,-1 0-1 0 0,1 0 1 0 0,0 0 0 0 0,0-1-1 0 0,-1 1 1 0 0,1-1 0 0 0,0 0-1 0 0,0 1 1 0 0,0-1 0 0 0,0 0 0 0 0,0 0-1 0 0,0 0 1 0 0,0 0 0 0 0,3-1-1 0 0,2-1-3 0 0,1 1 0 0 0,-1-2 0 0 0,0 1 0 0 0,0-1 0 0 0,0 0 0 0 0,-1 0 0 0 0,1-1-1 0 0,7-5 1 0 0,-2 0 1 0 0,-1 0 0 0 0,0 0 0 0 0,-1-1 0 0 0,0 0 0 0 0,-1-1 0 0 0,1 0 0 0 0,-2-1 0 0 0,0 0 0 0 0,7-13-1 0 0,-7 8 5 0 0,0-2 0 0 0,-1 1 0 0 0,-1-1-1 0 0,-1 0 1 0 0,0 0 0 0 0,1-20-1 0 0,-4 27 18 0 0,1-1 15 0 0,-2 1 1 0 0,1-1-1 0 0,-1 1 0 0 0,-1-1 0 0 0,-1 1 0 0 0,1-1 1 0 0,-5-17-1 0 0,5 29-27 0 0,0 1 1 0 0,0-1 0 0 0,0 1 0 0 0,0-1 0 0 0,0 1-1 0 0,0-1 1 0 0,-1 1 0 0 0,1-1 0 0 0,0 1 0 0 0,0-1-1 0 0,-1 1 1 0 0,1-1 0 0 0,0 1 0 0 0,0-1-1 0 0,-1 1 1 0 0,1 0 0 0 0,-1-1 0 0 0,1 1 0 0 0,0-1-1 0 0,-1 1 1 0 0,1 0 0 0 0,-1-1 0 0 0,1 1 0 0 0,0 0-1 0 0,-1 0 1 0 0,1 0 0 0 0,-1-1 0 0 0,1 1 0 0 0,-1 0-1 0 0,0 0 1 0 0,0 0 2 0 0,0 0 1 0 0,0 1-1 0 0,0-1 0 0 0,0 1 0 0 0,0-1 0 0 0,0 1 1 0 0,1-1-1 0 0,-1 1 0 0 0,0 0 0 0 0,0-1 1 0 0,1 1-1 0 0,-1 0 0 0 0,0-1 0 0 0,0 3 0 0 0,-3 3 9 0 0,0 0-1 0 0,1 0 1 0 0,-5 10 0 0 0,4-2-20 0 0,0 0 1 0 0,0 0 0 0 0,2 1 0 0 0,-1-1 0 0 0,2 1 0 0 0,0 27 0 0 0,3-5 9 0 0,11 56-1 0 0,-6-63-9 0 0,2 0 0 0 0,0-1 0 0 0,22 42 0 0 0,-19-46 0 0 0,-1 0-1 0 0,-2 1 1 0 0,0 1 0 0 0,8 46 0 0 0,-15-65-4 0 0,-1 0 1 0 0,-1 0-1 0 0,0 1 1 0 0,0-1 0 0 0,0 0-1 0 0,-1 0 1 0 0,0 0-1 0 0,-1 0 1 0 0,1 0 0 0 0,-2 0-1 0 0,1 0 1 0 0,-1-1-1 0 0,0 1 1 0 0,-1-1 0 0 0,0 0-1 0 0,0 0 1 0 0,0 0-1 0 0,-1 0 1 0 0,0-1 0 0 0,0 0-1 0 0,-7 6 1 0 0,3-4 8 0 0,0-1-1 0 0,0 0 1 0 0,0-1 0 0 0,-1 0-1 0 0,0 0 1 0 0,-17 6 0 0 0,21-9-1 0 0,0-1 1 0 0,-1 0-1 0 0,1 0 1 0 0,-1-1 0 0 0,1 0-1 0 0,-1 0 1 0 0,1-1-1 0 0,-1 1 1 0 0,0-1-1 0 0,1-1 1 0 0,-1 1-1 0 0,-10-3 1 0 0,15 2 3 0 0,0 1 0 0 0,0-1 0 0 0,0 0 0 0 0,1 0 0 0 0,-1 1 0 0 0,0-1 0 0 0,0-1 0 0 0,1 1 0 0 0,-1 0 0 0 0,1 0 0 0 0,-1 0 0 0 0,1-1 0 0 0,0 1 0 0 0,-1-1 0 0 0,1 1 0 0 0,0-1 0 0 0,0 0 0 0 0,-2-3 0 0 0,2 2 2 0 0,0 0 1 0 0,0-1 0 0 0,0 1-1 0 0,1-1 1 0 0,-1 1-1 0 0,1-1 1 0 0,0 1 0 0 0,0-1-1 0 0,1-6 1 0 0,0 0-1 0 0,1-1 0 0 0,1 1 0 0 0,0 0 0 0 0,0 0 0 0 0,1 0 0 0 0,6-11 0 0 0,-1 6-14 0 0,0 1 0 0 0,1 1 1 0 0,0 0-1 0 0,18-17 0 0 0,53-43-152 0 0,-67 61 135 0 0,46-34-211 0 0,-1 0-1872 0 0,-23 12-5094 0 0,-29 25 4736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7.6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42 123 512 0 0,'-2'-6'1775'0'0,"0"0"0"0"0,0 1 0 0 0,-2-10-1 0 0,3 9 1083 0 0,1 6-2716 0 0,-1-1 0 0 0,1 1 1 0 0,0-1-1 0 0,0 1 0 0 0,0 0 0 0 0,-1-1 1 0 0,1 1-1 0 0,0 0 0 0 0,0-1 1 0 0,-1 1-1 0 0,1 0 0 0 0,0-1 1 0 0,-1 1-1 0 0,1 0 0 0 0,0 0 1 0 0,-1-1-1 0 0,1 1 0 0 0,0 0 1 0 0,-1 0-1 0 0,1 0 0 0 0,-1 0 1 0 0,1-1-1 0 0,0 1 0 0 0,-1 0 1 0 0,1 0-1 0 0,-1 0 0 0 0,1 0 1 0 0,0 0-1 0 0,-1 0 0 0 0,1 0 0 0 0,-1 0 1 0 0,1 0-1 0 0,0 0 0 0 0,-1 0 1 0 0,1 1-1 0 0,-1-1 0 0 0,1 0 1 0 0,0 0-1 0 0,-1 0 0 0 0,1 0 1 0 0,-1 1-1 0 0,1-1 0 0 0,-1 1 46 0 0,0-1-1 0 0,0 0 0 0 0,0 1 1 0 0,0-1-1 0 0,0 1 0 0 0,0 0 0 0 0,1-1 1 0 0,-1 1-1 0 0,0 0 0 0 0,1-1 1 0 0,-1 1-1 0 0,0 0 0 0 0,1 0 0 0 0,-1-1 1 0 0,1 1-1 0 0,-1 0 0 0 0,0 2 1 0 0,0 3 138 0 0,1 1 1 0 0,0-1-1 0 0,0 0 1 0 0,1 1-1 0 0,-1-1 1 0 0,1 0-1 0 0,0 1 1 0 0,5 10-1 0 0,1 1 309 0 0,14 27-1 0 0,-14-33-441 0 0,-1 1-1 0 0,0-1 1 0 0,-1 1 0 0 0,0 0-1 0 0,2 15 1 0 0,-6-17 43 0 0,-5-14-108 0 0,-4-20-102 0 0,4-12 36 0 0,0 8 0 0 0,2 0-1 0 0,2-51 1 0 0,0 71-51 0 0,1 0-1 0 0,0 0 1 0 0,0 0 0 0 0,1 0 0 0 0,0 0 0 0 0,0 1 0 0 0,1-1-1 0 0,0 0 1 0 0,0 1 0 0 0,0 0 0 0 0,1 0 0 0 0,0 0-1 0 0,0 0 1 0 0,1 0 0 0 0,9-9 0 0 0,-11 13-7 0 0,-1 0-1 0 0,1 0 1 0 0,0 0 0 0 0,0 0 0 0 0,0 0-1 0 0,0 1 1 0 0,0 0 0 0 0,0-1 0 0 0,1 1 0 0 0,-1 0-1 0 0,0 0 1 0 0,1 1 0 0 0,-1-1 0 0 0,1 1-1 0 0,-1 0 1 0 0,0-1 0 0 0,1 2 0 0 0,-1-1-1 0 0,1 0 1 0 0,-1 1 0 0 0,0-1 0 0 0,1 1-1 0 0,-1 0 1 0 0,0 0 0 0 0,1 0 0 0 0,3 3-1 0 0,1 0 3 0 0,-1 1-1 0 0,0 0 0 0 0,0 0 0 0 0,0 0 0 0 0,0 1 0 0 0,-1 0 0 0 0,0 0 1 0 0,-1 1-1 0 0,8 9 0 0 0,-4-2 15 0 0,0 0 1 0 0,-1 1-1 0 0,0 0 1 0 0,-2 0-1 0 0,7 20 0 0 0,-10-23 46 0 0,0-1 1 0 0,0 1-1 0 0,-1 0 0 0 0,-1 0 0 0 0,0 0 0 0 0,-1 0 0 0 0,-2 24 0 0 0,-2-26 53 0 0,3-10-54 0 0,0-7-27 0 0,7-114 8 0 0,-8 77-99 0 0,1 28 24 0 0,0 0 1 0 0,1 0-1 0 0,4-27 0 0 0,-4 42 26 0 0,0 0 1 0 0,0 0-1 0 0,0-1 0 0 0,1 1 0 0 0,-1 0 1 0 0,0 0-1 0 0,1 0 0 0 0,-1 0 0 0 0,1 0 1 0 0,-1 0-1 0 0,1 0 0 0 0,-1 0 1 0 0,1 0-1 0 0,-1 0 0 0 0,1 0 0 0 0,0 1 1 0 0,0-1-1 0 0,0 0 0 0 0,-1 0 0 0 0,1 1 1 0 0,0-1-1 0 0,0 0 0 0 0,0 1 1 0 0,0-1-1 0 0,0 1 0 0 0,0-1 0 0 0,0 1 1 0 0,0 0-1 0 0,0-1 0 0 0,0 1 0 0 0,1 0 1 0 0,1 0-1 0 0,-1 0 0 0 0,1 0 0 0 0,0 1 0 0 0,-1 0 0 0 0,1-1 0 0 0,-1 1 0 0 0,1 0-1 0 0,-1 0 1 0 0,1 1 0 0 0,-1-1 0 0 0,0 0 0 0 0,1 1 0 0 0,-1 0 0 0 0,2 1 0 0 0,120 123-188 0 0,-82-81 127 0 0,-33-36 71 0 0,-1 1 0 0 0,13 18 0 0 0,-19-23-1 0 0,0-1 0 0 0,1 0 0 0 0,-1 0 0 0 0,-1 1 0 0 0,1-1-1 0 0,0 1 1 0 0,-1-1 0 0 0,0 1 0 0 0,0-1 0 0 0,0 8 0 0 0,-1-12-23 0 0,0 0 0 0 0,0 0 1 0 0,-1 0-1 0 0,1 1 1 0 0,0-1-1 0 0,0 0 0 0 0,0 0 1 0 0,0 0-1 0 0,0 1 1 0 0,0-1-1 0 0,0 0 0 0 0,0 0 1 0 0,0 0-1 0 0,0 1 1 0 0,0-1-1 0 0,1 0 0 0 0,-1 0 1 0 0,0 0-1 0 0,0 0 0 0 0,0 1 1 0 0,0-1-1 0 0,0 0 1 0 0,0 0-1 0 0,0 0 0 0 0,0 0 1 0 0,0 1-1 0 0,1-1 1 0 0,-1 0-1 0 0,0 0 0 0 0,0 0 1 0 0,0 0-1 0 0,0 0 1 0 0,1 0-1 0 0,-1 1 0 0 0,0-1 1 0 0,0 0-1 0 0,0 0 1 0 0,0 0-1 0 0,1 0 0 0 0,-1 0 1 0 0,0 0-1 0 0,0 0 0 0 0,0 0 1 0 0,1 0-1 0 0,-1 0 1 0 0,0 0-1 0 0,0 0 0 0 0,0 0 1 0 0,0 0-1 0 0,1 0 1 0 0,-1 0-1 0 0,0 0 0 0 0,0 0 1 0 0,0 0-1 0 0,1 0 1 0 0,-1 0-1 0 0,0-1 0 0 0,0 1 1 0 0,0 0-1 0 0,0 0 1 0 0,1 0-1 0 0,-1 0 0 0 0,0 0 1 0 0,0 0-1 0 0,0-1 0 0 0,0 1 1 0 0,1 0-1 0 0,11-12-2517 0 0,-10 10 1725 0 0,8-8-2286 0 0,1-2 1245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8.4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165 144 8 0 0,'0'-2'503'0'0,"-1"-30"7024"0"0,1 30-7010 0 0,0 0 0 0 0,0 0 1 0 0,-1 0-1 0 0,1 0 0 0 0,-1 1 0 0 0,1-1 1 0 0,-1 0-1 0 0,1 0 0 0 0,-1 1 0 0 0,0-1 1 0 0,0 0-1 0 0,0 1 0 0 0,0-1 0 0 0,-1-1 1 0 0,1 3-367 0 0,0-1-1 0 0,0 1 1 0 0,0 0 0 0 0,0-1 0 0 0,0 1 0 0 0,0 0-1 0 0,0 0 1 0 0,0 0 0 0 0,0 0 0 0 0,0 0 0 0 0,0 0-1 0 0,0 0 1 0 0,0 0 0 0 0,0 0 0 0 0,0 0 0 0 0,0 1-1 0 0,0-1 1 0 0,0 0 0 0 0,0 1 0 0 0,0-1 0 0 0,0 1-1 0 0,0-1 1 0 0,1 1 0 0 0,-2 0 0 0 0,-23 17 1139 0 0,21-14-1072 0 0,4-4-207 0 0,-15 12 368 0 0,1 0 0 0 0,0 1-1 0 0,-13 17 1 0 0,23-26-325 0 0,1 0 0 0 0,0 1 1 0 0,0-1-1 0 0,0 1 0 0 0,1 0 1 0 0,0-1-1 0 0,0 1 0 0 0,0 0 0 0 0,1 1 1 0 0,-1-1-1 0 0,1 0 0 0 0,0 0 1 0 0,1 1-1 0 0,-1-1 0 0 0,1 0 0 0 0,0 7 1 0 0,1-10-33 0 0,-1 1 0 0 0,1 0 0 0 0,-1-1 0 0 0,1 1 0 0 0,0-1 0 0 0,0 1 0 0 0,0-1 0 0 0,0 1 0 0 0,1-1 0 0 0,-1 0 0 0 0,1 1 0 0 0,-1-1 0 0 0,1 0 0 0 0,0 0 0 0 0,3 2 0 0 0,-2 0-2 0 0,2-1 0 0 0,-1-1 0 0 0,0 1 0 0 0,0-1 1 0 0,1 0-1 0 0,-1 1 0 0 0,10 1 0 0 0,-2-1-3 0 0,1 0 0 0 0,0-1 0 0 0,0-1 0 0 0,0 0 0 0 0,21-1-1 0 0,-23-1-18 0 0,1 0-1 0 0,-1-1 0 0 0,0 0 0 0 0,0-1 0 0 0,0 0 0 0 0,0-1 0 0 0,0 0 1 0 0,-1-1-1 0 0,1 0 0 0 0,13-10 0 0 0,-19 12-4 0 0,0-1 0 0 0,-1 1 0 0 0,0-1-1 0 0,1 0 1 0 0,-1-1 0 0 0,-1 1 0 0 0,1-1 0 0 0,-1 1 0 0 0,0-1-1 0 0,0 0 1 0 0,0 0 0 0 0,-1-1 0 0 0,1 1 0 0 0,-1 0 0 0 0,-1-1 0 0 0,1 0-1 0 0,-1 1 1 0 0,0-1 0 0 0,0 0 0 0 0,0 1 0 0 0,-1-1 0 0 0,-1-9-1 0 0,1 5-14 0 0,-2 1 0 0 0,1 0-1 0 0,-2-1 1 0 0,1 1-1 0 0,-1 0 1 0 0,0 0-1 0 0,-1 0 1 0 0,0 1-1 0 0,-1-1 1 0 0,1 1-1 0 0,-1 0 1 0 0,-1 0-1 0 0,-7-7 1 0 0,10 11 21 0 0,-1 1 0 0 0,1-1 0 0 0,-1 1-1 0 0,0 0 1 0 0,0 0 0 0 0,-1 0 0 0 0,1 1 0 0 0,0 0 0 0 0,-1-1 0 0 0,0 2-1 0 0,1-1 1 0 0,-1 0 0 0 0,0 1 0 0 0,0 0 0 0 0,0 0 0 0 0,0 1 0 0 0,0-1-1 0 0,0 1 1 0 0,0 0 0 0 0,0 0 0 0 0,0 1 0 0 0,0-1 0 0 0,0 1 0 0 0,1 0-1 0 0,-1 1 1 0 0,-7 2 0 0 0,5-1-4 0 0,0 0 1 0 0,1 1-1 0 0,-1 0 0 0 0,1 0 1 0 0,0 1-1 0 0,0 0 0 0 0,0 0 1 0 0,1 0-1 0 0,-1 0 0 0 0,1 1 1 0 0,-6 10-1 0 0,6-9 20 0 0,0 1 1 0 0,1 0-1 0 0,-1 0 1 0 0,2 1-1 0 0,-1-1 1 0 0,1 1-1 0 0,1 0 1 0 0,-1 0-1 0 0,0 11 1 0 0,2-16-14 0 0,1-1 0 0 0,0 0 0 0 0,0 0 0 0 0,1 0 0 0 0,-1 0 0 0 0,1 1 1 0 0,-1-1-1 0 0,1 0 0 0 0,0 0 0 0 0,0 0 0 0 0,0 0 0 0 0,1-1 0 0 0,-1 1 0 0 0,3 3 0 0 0,-1-2 9 0 0,0 0 0 0 0,0 0 0 0 0,1 0-1 0 0,0-1 1 0 0,-1 0 0 0 0,1 1 0 0 0,0-1-1 0 0,6 3 1 0 0,-2-2 1 0 0,1 1 1 0 0,0-1-1 0 0,0-1 1 0 0,1 0-1 0 0,-1 0 1 0 0,1-1-1 0 0,0 0 0 0 0,15 1 1 0 0,-20-2-12 0 0,0-1-1 0 0,0-1 1 0 0,0 1 0 0 0,0-1 0 0 0,0 0-1 0 0,0 0 1 0 0,0 0 0 0 0,0-1 0 0 0,0 0-1 0 0,-1 0 1 0 0,1 0 0 0 0,-1 0 0 0 0,1-1-1 0 0,5-4 1 0 0,-7 4-9 0 0,0 1 1 0 0,0-1-1 0 0,-1 0 0 0 0,1 1 0 0 0,-1-1 0 0 0,0-1 1 0 0,0 1-1 0 0,0 0 0 0 0,0 0 0 0 0,0-1 1 0 0,-1 1-1 0 0,1-1 0 0 0,-1 1 0 0 0,0-1 0 0 0,0 0 1 0 0,-1 1-1 0 0,1-1 0 0 0,-1 0 0 0 0,0 0 1 0 0,0-4-1 0 0,-2-5-30 0 0,0 0 0 0 0,0 0 0 0 0,-2 1 1 0 0,-5-15-1 0 0,4 11 39 0 0,-6-27 0 0 0,10 35 39 0 0,3 7-4 0 0,5 12 27 0 0,7 20-9 0 0,-10-23-30 0 0,46 100 168 0 0,-42-96-183 0 0,-1 0-1 0 0,2-1 0 0 0,-1 1 0 0 0,2-2 0 0 0,-1 1 1 0 0,17 12-1 0 0,-15-13-74 0 0,1-2 0 0 0,0 1 0 0 0,0-2 1 0 0,1 0-1 0 0,18 8 0 0 0,-29-14-35 0 0,0-1 1 0 0,0 1-1 0 0,-1-1 1 0 0,1 1-1 0 0,0-1 0 0 0,0 0 1 0 0,0 0-1 0 0,-1 0 0 0 0,1 0 1 0 0,0 0-1 0 0,0-1 1 0 0,0 1-1 0 0,-1-1 0 0 0,1 1 1 0 0,3-2-1 0 0,-3 1-555 0 0,0 0-1 0 0,0 0 0 0 0,0 0 1 0 0,0-1-1 0 0,0 1 0 0 0,-1-1 1 0 0,4-2-1 0 0,0-3-2394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8.72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 11 2433 0 0,'-10'-10'12249'0'0,"14"19"-7373"0"0,2 5-4423 0 0,0-1 1 0 0,1 0 0 0 0,0 0 0 0 0,1-1-1 0 0,0 0 1 0 0,1 0 0 0 0,0-1 0 0 0,1 0 0 0 0,12 10-1 0 0,0-3-352 0 0,0-1 0 0 0,0-2 0 0 0,48 25 0 0 0,-20-11-60 0 0,-30-17-164 0 0,0-1 0 0 0,29 12 1 0 0,-48-23 34 0 0,-1 1-1 0 0,1-1 1 0 0,0 0 0 0 0,-1 0 0 0 0,1 1-1 0 0,0-1 1 0 0,0 0 0 0 0,-1 0 0 0 0,1 0-1 0 0,0 0 1 0 0,0 0 0 0 0,-1 0 0 0 0,1 0 0 0 0,0 0-1 0 0,0 0 1 0 0,-1-1 0 0 0,1 1 0 0 0,0 0-1 0 0,0 0 1 0 0,-1-1 0 0 0,1 1 0 0 0,0 0-1 0 0,-1-1 1 0 0,1 1 0 0 0,-1-1 0 0 0,1 1-1 0 0,0-1 1 0 0,-1 1 0 0 0,1-1 0 0 0,-1 1 0 0 0,1-1-1 0 0,-1 1 1 0 0,1-1 0 0 0,-1-1 0 0 0,2-1-1345 0 0,-1 0 1 0 0,0 0 0 0 0,0 0 0 0 0,0 0 0 0 0,0-1 0 0 0,0-4-1 0 0,0-3-1207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8.8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322 1 2625 0 0,'-8'6'2894'0'0,"-1"0"1"0"0,-10 6 0 0 0,11-7-2182 0 0,0 0 1 0 0,0 0 0 0 0,-8 8 0 0 0,-140 130 4517 0 0,147-136-5084 0 0,-35 36 431 0 0,39-37-663 0 0,0-1 1 0 0,0 1-1 0 0,1 0 1 0 0,0 0-1 0 0,0 1 1 0 0,-3 7-1 0 0,7-12-218 0 0,-1-1-1 0 0,1 0 1 0 0,0 1 0 0 0,-1-1-1 0 0,1 0 1 0 0,0 1-1 0 0,0-1 1 0 0,0 1 0 0 0,0-1-1 0 0,0 0 1 0 0,0 1-1 0 0,0-1 1 0 0,0 1 0 0 0,0-1-1 0 0,1 0 1 0 0,-1 1-1 0 0,1 0 1 0 0,6 5-1801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9.96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385 111 512 0 0,'0'-8'1533'0'0,"-1"0"0"0"0,0 0 0 0 0,0-1 0 0 0,-1 1 0 0 0,-3-8 0 0 0,3 13-1237 0 0,0 0 0 0 0,0-1 0 0 0,0 1-1 0 0,0 0 1 0 0,-1 0 0 0 0,0 1 0 0 0,1-1 0 0 0,-1 0-1 0 0,0 1 1 0 0,0 0 0 0 0,0 0 0 0 0,-1 0 0 0 0,1 0-1 0 0,-4-2 1 0 0,3 2 46 0 0,-1 0 0 0 0,1 0 0 0 0,-1 1 0 0 0,0-1 0 0 0,1 1-1 0 0,-1 0 1 0 0,0 0 0 0 0,0 0 0 0 0,0 1 0 0 0,-8 0 0 0 0,3 3-92 0 0,1-1 1 0 0,0 2-1 0 0,0-1 1 0 0,0 2-1 0 0,-15 8 0 0 0,2-2-50 0 0,5-2 1 0 0,1 0 0 0 0,0 1 0 0 0,1 1 0 0 0,0 0 1 0 0,0 1-1 0 0,1 0 0 0 0,1 2 0 0 0,0-1 1 0 0,-19 27-1 0 0,31-37-164 0 0,-1-1 0 0 0,1 0-1 0 0,0 0 1 0 0,-1 1 0 0 0,1-1 0 0 0,0 0 0 0 0,1 1 0 0 0,-1-1-1 0 0,0 1 1 0 0,1-1 0 0 0,-1 1 0 0 0,1-1 0 0 0,0 1 0 0 0,0 0-1 0 0,0-1 1 0 0,1 5 0 0 0,-1-5-27 0 0,1-1 0 0 0,0 1 0 0 0,-1-1 0 0 0,1 1 0 0 0,0-1 0 0 0,0 1 0 0 0,0-1 0 0 0,0 0 0 0 0,1 1 0 0 0,-1-1 0 0 0,0 0 0 0 0,0 0 0 0 0,1 0 0 0 0,-1 0 0 0 0,1 0 0 0 0,-1 0 0 0 0,1 0 0 0 0,-1 0 0 0 0,1-1 0 0 0,-1 1 0 0 0,1-1 0 0 0,0 1 0 0 0,-1-1 0 0 0,1 0-1 0 0,2 1 1 0 0,17 1 31 0 0,0 0 0 0 0,26-2 0 0 0,4 0-46 0 0,22 0-39 0 0,21 2 41 0 0,-82-1 9 0 0,0 0 0 0 0,0 1 0 0 0,0 1 0 0 0,-1 0 0 0 0,18 7 0 0 0,-26-9-7 0 0,-1 0 0 0 0,1 0 0 0 0,-1 0 0 0 0,0 1 0 0 0,0-1 0 0 0,0 1 0 0 0,0-1 0 0 0,0 1 0 0 0,0-1 0 0 0,0 1 0 0 0,0 0 0 0 0,0 0 0 0 0,-1 0 0 0 0,1 0 0 0 0,-1 1 0 0 0,0-1 0 0 0,1 0 0 0 0,-1 0 0 0 0,0 1 0 0 0,-1-1 0 0 0,1 1 0 0 0,0-1 0 0 0,-1 1 0 0 0,1-1 0 0 0,-1 1 0 0 0,1 2 0 0 0,-2-1 7 0 0,1 1 0 0 0,-1-1 0 0 0,0 0 1 0 0,0 1-1 0 0,0-1 0 0 0,0 0 0 0 0,-1 0 0 0 0,0 0 0 0 0,0 0 1 0 0,0 0-1 0 0,0 0 0 0 0,-1-1 0 0 0,1 1 0 0 0,-6 5 1 0 0,-7 5 43 0 0,0 0 0 0 0,-1-1 1 0 0,-34 21-1 0 0,32-22-24 0 0,0 0 1 0 0,1 1-1 0 0,-24 24 0 0 0,40-36-25 0 0,0 0 0 0 0,0-1 0 0 0,0 1-1 0 0,0 0 1 0 0,0 0 0 0 0,0 0 0 0 0,1 0 0 0 0,-1 1-1 0 0,0-1 1 0 0,1 0 0 0 0,-1 0 0 0 0,1 0 0 0 0,-1 1-1 0 0,1-1 1 0 0,-1 0 0 0 0,1 0 0 0 0,0 1 0 0 0,0-1-1 0 0,0 0 1 0 0,-1 1 0 0 0,1-1 0 0 0,1 0 0 0 0,-1 0-1 0 0,0 1 1 0 0,0-1 0 0 0,0 0 0 0 0,1 1 0 0 0,-1-1-1 0 0,1 0 1 0 0,-1 0 0 0 0,1 1 0 0 0,-1-1 0 0 0,2 1-1 0 0,0 0-1 0 0,0 0-1 0 0,0 0 1 0 0,0 0 0 0 0,0-1-1 0 0,0 1 1 0 0,1-1-1 0 0,-1 0 1 0 0,1 1-1 0 0,-1-1 1 0 0,1 0-1 0 0,-1-1 1 0 0,1 1 0 0 0,0 0-1 0 0,-1-1 1 0 0,4 1-1 0 0,37 3-22 0 0,-21-2-50 0 0,-1 0 1 0 0,23 7 0 0 0,-42-9 67 0 0,0 0-1 0 0,0 1 1 0 0,0-1-1 0 0,0 1 1 0 0,-1-1-1 0 0,1 1 1 0 0,0 0-1 0 0,-1 0 1 0 0,1 0-1 0 0,-1 0 1 0 0,1 0-1 0 0,-1 0 1 0 0,1 0-1 0 0,-1 1 1 0 0,1-1-1 0 0,-1 0 1 0 0,0 1 0 0 0,0-1-1 0 0,0 1 1 0 0,0 0-1 0 0,0-1 1 0 0,0 1-1 0 0,0 0 1 0 0,-1-1-1 0 0,1 1 1 0 0,-1 0-1 0 0,1 0 1 0 0,-1 0-1 0 0,1 2 1 0 0,-1 0 5 0 0,-1 0 1 0 0,1 0 0 0 0,-1 0-1 0 0,0 0 1 0 0,0-1-1 0 0,0 1 1 0 0,-1 0 0 0 0,1-1-1 0 0,-1 1 1 0 0,0-1-1 0 0,0 0 1 0 0,0 1 0 0 0,-4 4-1 0 0,-9 8 1 0 0,-1-1-1 0 0,0 0 1 0 0,-1-1-1 0 0,-32 20 1 0 0,-30 26 128 0 0,76-58-110 0 0,0 1 1 0 0,1 0 0 0 0,-1 0-1 0 0,1 0 1 0 0,-1 0 0 0 0,1 0 0 0 0,0 1-1 0 0,0-1 1 0 0,0 1 0 0 0,1-1-1 0 0,-3 8 1 0 0,4-9-9 0 0,0-1 0 0 0,-1 1-1 0 0,1 0 1 0 0,0-1 0 0 0,0 1 0 0 0,0 0 0 0 0,1-1-1 0 0,-1 1 1 0 0,0-1 0 0 0,1 1 0 0 0,-1-1 0 0 0,0 1-1 0 0,1-1 1 0 0,0 1 0 0 0,-1-1 0 0 0,1 1 0 0 0,0-1-1 0 0,0 1 1 0 0,0-1 0 0 0,0 0 0 0 0,0 0-1 0 0,0 1 1 0 0,0-1 0 0 0,0 0 0 0 0,1 0 0 0 0,-1 0-1 0 0,0 0 1 0 0,1-1 0 0 0,-1 1 0 0 0,3 1 0 0 0,9 4 15 0 0,0-2 0 0 0,-1 1 0 0 0,2-2 1 0 0,-1 0-1 0 0,0 0 0 0 0,1-1 1 0 0,21 0-1 0 0,-1-2-492 0 0,62-8-1 0 0,-38-2-4197 0 0,-34 5 770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00.27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57 193 512 0 0,'-4'-1'725'0'0,"1"1"-1"0"0,0-1 0 0 0,0 0 1 0 0,0-1-1 0 0,0 1 1 0 0,-4-2-1 0 0,-2-2 1837 0 0,7 5-2122 0 0,0-1-1 0 0,1 0 0 0 0,-1 1 0 0 0,1-1 0 0 0,-1 0 0 0 0,1 0 0 0 0,0 0 0 0 0,-1 0 0 0 0,1 0 1 0 0,0 0-1 0 0,0-1 0 0 0,-1 1 0 0 0,0-2 0 0 0,2 2-344 0 0,0 1 1 0 0,-1-1-1 0 0,1 0 0 0 0,0 0 1 0 0,0 0-1 0 0,0 1 0 0 0,0-1 1 0 0,0 0-1 0 0,0 0 0 0 0,0 1 1 0 0,0-1-1 0 0,0 0 0 0 0,1 0 0 0 0,-1 1 1 0 0,0-1-1 0 0,0 0 0 0 0,1 0 1 0 0,-1 1-1 0 0,1-1 0 0 0,-1 0 1 0 0,0 1-1 0 0,1-1 0 0 0,-1 1 1 0 0,1-1-1 0 0,-1 1 0 0 0,1-1 1 0 0,0 0-1 0 0,-1 1 0 0 0,1 0 0 0 0,-1-1 1 0 0,1 1-1 0 0,1-1 0 0 0,21-15 270 0 0,2 1-1 0 0,0 2 1 0 0,44-18-1 0 0,-49 22-271 0 0,-10 5-92 0 0,0-1 71 0 0,0 1 1 0 0,20-6 0 0 0,-30 10-68 0 0,0 0 1 0 0,0 0-1 0 0,1 0 1 0 0,-1 0-1 0 0,0 0 1 0 0,0 0 0 0 0,0 1-1 0 0,0-1 1 0 0,0 0-1 0 0,0 0 1 0 0,1 0-1 0 0,-1 0 1 0 0,0 0-1 0 0,0 0 1 0 0,0 0-1 0 0,0 0 1 0 0,0 0-1 0 0,0 1 1 0 0,0-1 0 0 0,0 0-1 0 0,0 0 1 0 0,0 0-1 0 0,1 0 1 0 0,-1 0-1 0 0,0 0 1 0 0,0 1-1 0 0,0-1 1 0 0,0 0-1 0 0,0 0 1 0 0,0 0-1 0 0,0 0 1 0 0,0 0 0 0 0,0 1-1 0 0,0-1 1 0 0,0 0-1 0 0,0 0 1 0 0,0 0-1 0 0,0 0 1 0 0,0 0-1 0 0,-1 0 1 0 0,1 1-1 0 0,0-1 1 0 0,0 0-1 0 0,0 0 1 0 0,0 0 0 0 0,0 0-1 0 0,0 0 1 0 0,0 0-1 0 0,0 1 1 0 0,0-1-1 0 0,0 0 1 0 0,-1 0-1 0 0,1 0 1 0 0,0 0-1 0 0,0 0 1 0 0,-5 9 194 0 0,-3-2-102 0 0,0 1 57 0 0,0 0 1 0 0,1 0-1 0 0,0 1 0 0 0,-12 17 0 0 0,18-24-136 0 0,0 1 0 0 0,0-1 0 0 0,0 1 0 0 0,0-1 0 0 0,0 1 0 0 0,0 0 0 0 0,1-1 0 0 0,-1 1 0 0 0,1 0 0 0 0,0 0 0 0 0,-1-1 0 0 0,1 1 0 0 0,1 0 0 0 0,-1 0 0 0 0,0-1 0 0 0,1 1 0 0 0,-1 0 0 0 0,1-1 0 0 0,0 1 0 0 0,0 0 0 0 0,0-1 0 0 0,0 1 0 0 0,0-1 0 0 0,4 5 0 0 0,-1-2-13 0 0,0 1-1 0 0,1-1 1 0 0,0-1 0 0 0,0 1 0 0 0,0-1 0 0 0,0 0-1 0 0,0 0 1 0 0,1 0 0 0 0,10 4 0 0 0,2 0-9 0 0,-1-1 1 0 0,23 5-1 0 0,-37-11 4 0 0,0 0 0 0 0,0 0-1 0 0,0-1 1 0 0,0 1 0 0 0,0-1 0 0 0,0 0-1 0 0,0 0 1 0 0,0 0 0 0 0,0 0-1 0 0,0-1 1 0 0,0 1 0 0 0,0-1 0 0 0,0 1-1 0 0,0-1 1 0 0,0 0 0 0 0,0-1 0 0 0,0 1-1 0 0,2-2 1 0 0,-2 1-2 0 0,-1 0 1 0 0,0 0-1 0 0,0 0 0 0 0,0 0 0 0 0,0 0 1 0 0,0 0-1 0 0,-1-1 0 0 0,1 1 0 0 0,-1-1 1 0 0,1 1-1 0 0,-1-1 0 0 0,0 1 0 0 0,0-1 1 0 0,0 0-1 0 0,0 0 0 0 0,-1 0 0 0 0,1 1 1 0 0,-1-1-1 0 0,1-4 0 0 0,-1-12 26 0 0,-1 1 0 0 0,-1-1 0 0 0,-6-31 0 0 0,4 29 110 0 0,1-1 0 0 0,-1-26 0 0 0,4 43 238 0 0,-1 6-127 0 0,-2 14-31 0 0,-1 26-119 0 0,3-25-66 0 0,1 0-1 0 0,1-1 1 0 0,1 1-1 0 0,0 0 0 0 0,2 0 1 0 0,-1-1-1 0 0,9 22 1 0 0,-2-12-23 0 0,2 0 1 0 0,0 0-1 0 0,23 32 1 0 0,3 0-12 0 0,-3 2 0 0 0,37 83 0 0 0,-69-136 9 0 0,-1 1-1 0 0,0-1 1 0 0,0 1-1 0 0,0 0 1 0 0,-1-1-1 0 0,0 1 1 0 0,-1 0 0 0 0,1 0-1 0 0,-1 0 1 0 0,0-1-1 0 0,-3 14 1 0 0,2-14 4 0 0,-1 0 1 0 0,0 0 0 0 0,0-1-1 0 0,-1 1 1 0 0,1-1-1 0 0,-1 1 1 0 0,0-1-1 0 0,-1 0 1 0 0,0 0 0 0 0,1 0-1 0 0,-1-1 1 0 0,-1 1-1 0 0,-6 5 1 0 0,0-2 43 0 0,0 0-1 0 0,0-1 1 0 0,-1 0 0 0 0,1-1-1 0 0,-2 0 1 0 0,1 0-1 0 0,-1-2 1 0 0,0 1 0 0 0,-23 3-1 0 0,26-6 13 0 0,0 0 0 0 0,1-1 0 0 0,-1-1-1 0 0,0 0 1 0 0,1 0 0 0 0,-1-1-1 0 0,0 0 1 0 0,1-1 0 0 0,-1 0 0 0 0,1 0-1 0 0,-1-1 1 0 0,1 0 0 0 0,0-1-1 0 0,-12-6 1 0 0,17 8-27 0 0,0-1 0 0 0,1 1 0 0 0,-1-1 1 0 0,1 0-1 0 0,0 0 0 0 0,-1 0 0 0 0,1-1 0 0 0,1 1 0 0 0,-1-1 0 0 0,0 1 0 0 0,1-1 0 0 0,0 0 0 0 0,0 0 0 0 0,0 0 0 0 0,0 0 1 0 0,1-1-1 0 0,-1 1 0 0 0,0-9 0 0 0,1 6-1 0 0,1 0 0 0 0,0-1 1 0 0,0 1-1 0 0,1 0 0 0 0,0-1 1 0 0,0 1-1 0 0,1 0 0 0 0,0 0 1 0 0,0 0-1 0 0,0 0 0 0 0,5-7 0 0 0,0 0-28 0 0,1 0-1 0 0,1 1 0 0 0,0 0 1 0 0,0 0-1 0 0,2 1 0 0 0,0 0 1 0 0,0 1-1 0 0,14-11 0 0 0,1 2-233 0 0,1 0 0 0 0,55-28 0 0 0,-45 32-1214 0 0,-34 15 623 0 0,-1 0 0 0 0,1 1 0 0 0,0-1 0 0 0,0 1 1 0 0,-1 0-1 0 0,1-1 0 0 0,3 2 0 0 0,-1 0-1806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00.7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134 18 3273 0 0,'-38'-2'9690'0'0,"-20"3"-5276"0"0,21-1-1017 0 0,77-6-2498 0 0,26 1-783 0 0,-36 2-114 0 0,0 1 0 0 0,42 3 0 0 0,-68-1 4 0 0,0 1 0 0 0,0-1 0 0 0,0 1 0 0 0,0 0 0 0 0,-1 0-1 0 0,1 1 1 0 0,4 1 0 0 0,-7-2 3 0 0,-1-1-1 0 0,1 0 0 0 0,0 1 1 0 0,-1-1-1 0 0,1 1 1 0 0,-1-1-1 0 0,1 1 0 0 0,0-1 1 0 0,-1 1-1 0 0,1-1 1 0 0,-1 1-1 0 0,0-1 0 0 0,1 1 1 0 0,-1 0-1 0 0,1-1 1 0 0,-1 1-1 0 0,0 0 0 0 0,1-1 1 0 0,-1 1-1 0 0,0 0 1 0 0,0-1-1 0 0,0 1 0 0 0,0 0 1 0 0,1 0-1 0 0,-1-1 1 0 0,0 1-1 0 0,0 0 0 0 0,0 0 1 0 0,-1-1-1 0 0,1 1 1 0 0,0 0-1 0 0,0 0 0 0 0,0-1 1 0 0,0 1-1 0 0,-1 0 1 0 0,1-1-1 0 0,0 1 0 0 0,-1 0 1 0 0,1-1-1 0 0,0 1 1 0 0,-1 0-1 0 0,0 0 0 0 0,-4 6 113 0 0,-1 0-1 0 0,0-1 0 0 0,0 0 0 0 0,-1 0 1 0 0,-12 9-1 0 0,-40 22 235 0 0,44-28-283 0 0,-10 5 79 0 0,8-4 36 0 0,-1 0 0 0 0,2 1 0 0 0,0 0-1 0 0,-22 21 1 0 0,36-30-167 0 0,1-1 1 0 0,-1 1-1 0 0,1 0 0 0 0,0-1 0 0 0,-1 1 0 0 0,1 0 0 0 0,0 0 1 0 0,0 0-1 0 0,0 0 0 0 0,0 0 0 0 0,1 0 0 0 0,-1 0 0 0 0,1 0 1 0 0,-1 0-1 0 0,1 0 0 0 0,0 0 0 0 0,-1 1 0 0 0,1 3 0 0 0,1-4-19 0 0,0 0 0 0 0,-1-1 0 0 0,1 1 0 0 0,0 0 0 0 0,0 0 0 0 0,0 0 0 0 0,0 0 0 0 0,0-1 0 0 0,0 1 0 0 0,0 0 0 0 0,1-1 0 0 0,-1 1-1 0 0,1-1 1 0 0,-1 0 0 0 0,1 1 0 0 0,-1-1 0 0 0,1 0 0 0 0,0 0 0 0 0,0 0 0 0 0,2 1 0 0 0,6 3-2 0 0,1-1 1 0 0,-1-1-1 0 0,1 0 1 0 0,0 0-1 0 0,0-1 1 0 0,1 0-1 0 0,-1-1 1 0 0,0 0-1 0 0,21-1 1 0 0,-3-3-162 0 0,0 0 0 0 0,46-12 0 0 0,-55 9-442 0 0,0-1 0 0 0,0 0 0 0 0,30-16 0 0 0,18-19-8173 0 0,-52 31 6431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4.9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39 28 512 0 0,'-2'0'393'0'0,"1"-1"0"0"0,-1 1 0 0 0,1 0 0 0 0,-1 0 0 0 0,1 0 0 0 0,-1 0 0 0 0,1 1-1 0 0,-1-1 1 0 0,1 0 0 0 0,-1 1 0 0 0,1-1 0 0 0,-2 1 0 0 0,-13 3 10973 0 0,16-5-11341 0 0,0 1 0 0 0,0 0 0 0 0,0 0 0 0 0,0 0 0 0 0,0 0 0 0 0,0 0 0 0 0,0 0 0 0 0,-1-1 0 0 0,1 1 0 0 0,0 0 0 0 0,0 0 0 0 0,0 0 0 0 0,0 0 0 0 0,0-1 0 0 0,0 1 0 0 0,0 0 0 0 0,0 0 0 0 0,0 0 0 0 0,0 0 0 0 0,0-1 0 0 0,0 1 0 0 0,0 0 0 0 0,0 0 0 0 0,0 0 0 0 0,0 0 0 0 0,0-1 0 0 0,0 1 0 0 0,0 0 0 0 0,0 0 0 0 0,0 0 0 0 0,0 0 0 0 0,0-1 0 0 0,0 1 0 0 0,1 0 0 0 0,-1 0 0 0 0,0 0 0 0 0,0 0 0 0 0,0 0 0 0 0,0 0 0 0 0,0-1 0 0 0,0 1 0 0 0,0 0 0 0 0,1 0 0 0 0,-1 0 0 0 0,0 0 0 0 0,0 0 0 0 0,0 0 0 0 0,1 0 0 0 0,5-8 675 0 0,-3 6-629 0 0,1-1 1 0 0,0 1 0 0 0,0 0-1 0 0,0 1 1 0 0,0-1 0 0 0,1 1-1 0 0,-1-1 1 0 0,0 1 0 0 0,1 0-1 0 0,-1 1 1 0 0,1-1-1 0 0,-1 1 1 0 0,0 0 0 0 0,1 0-1 0 0,-1 0 1 0 0,1 1 0 0 0,5 1-1 0 0,-9-2-57 0 0,1 1 0 0 0,-1 0-1 0 0,0 0 1 0 0,0 0 0 0 0,0 0-1 0 0,0 0 1 0 0,0 0 0 0 0,0 1-1 0 0,0-1 1 0 0,0 0 0 0 0,0 0-1 0 0,-1 1 1 0 0,1-1 0 0 0,-1 0-1 0 0,1 1 1 0 0,-1-1 0 0 0,1 1-1 0 0,-1-1 1 0 0,0 1 0 0 0,1-1-1 0 0,-1 1 1 0 0,0-1 0 0 0,0 1-1 0 0,0-1 1 0 0,0 0 0 0 0,-1 3-1 0 0,0 3 57 0 0,0-1 0 0 0,0 1-1 0 0,-1-1 1 0 0,-3 11 0 0 0,-18 31 225 0 0,13-29-27 0 0,-9 27-1 0 0,17-40-222 0 0,0 0 1 0 0,0 0-1 0 0,1 0 1 0 0,0 0-1 0 0,0 0 0 0 0,1 0 1 0 0,0 1-1 0 0,0-1 1 0 0,1 7-1 0 0,-1-12-44 0 0,0 1 0 0 0,0-1 0 0 0,1 0 0 0 0,-1 0 0 0 0,0 0 0 0 0,1 0 0 0 0,-1 1 0 0 0,1-1 0 0 0,-1 0 0 0 0,1 0 0 0 0,0 0 0 0 0,-1 0 1 0 0,1 0-1 0 0,0 0 0 0 0,0 0 0 0 0,0 0 0 0 0,-1 0 0 0 0,1-1 0 0 0,0 1 0 0 0,0 0 0 0 0,2 0 0 0 0,-1 0-8 0 0,0 0 0 0 0,0-1 1 0 0,0 1-1 0 0,0-1 0 0 0,0 0 1 0 0,0 1-1 0 0,1-1 0 0 0,-1 0 1 0 0,0 0-1 0 0,0-1 0 0 0,3 1 0 0 0,4-3-122 0 0,0 1 0 0 0,0-1 0 0 0,0-1-1 0 0,12-6 1 0 0,10-7-2369 0 0,-1-2-1 0 0,37-29 1 0 0,-43 28 794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5.1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72 39 2721 0 0,'-29'-21'10445'0'0,"7"4"-5809"0"0,22 17-4599 0 0,0 0 0 0 0,-1 0 0 0 0,1 0 0 0 0,-1 0 0 0 0,1 0 0 0 0,-1 0 0 0 0,1 0 0 0 0,-1-1 0 0 0,1 2 0 0 0,-1-1 0 0 0,1 0 0 0 0,0 0 0 0 0,-1 0 0 0 0,1 0 0 0 0,-1 0 0 0 0,1 0 0 0 0,-1 0 0 0 0,1 0 0 0 0,-1 1 0 0 0,1-1 0 0 0,0 0 0 0 0,-1 0 0 0 0,1 1 0 0 0,-1-1 0 0 0,1 0 0 0 0,0 1 0 0 0,-1-1 0 0 0,1 0 0 0 0,0 1 0 0 0,0-1 0 0 0,-1 0 0 0 0,1 1 0 0 0,0-1 0 0 0,0 1 0 0 0,-1-1 0 0 0,1 0-1 0 0,0 1 1 0 0,0 0 0 0 0,-1 1-125 0 0,0 0-1 0 0,0 0 1 0 0,0 1-1 0 0,1-1 1 0 0,-1 0-1 0 0,1 0 1 0 0,-1 3-1 0 0,1-3-419 0 0,0 0 0 0 0,0 0 1 0 0,0 0-1 0 0,1 0 0 0 0,-1 0 0 0 0,1-1 0 0 0,-1 1 0 0 0,2 3 1 0 0,1 1-2449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5.40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20 2721 0 0,'-1'-9'7074'0'0,"1"0"-1761"0"0,1 9-5203 0 0,-1-1 1 0 0,1 1-1 0 0,0 0 1 0 0,-1 0-1 0 0,1 0 1 0 0,-1 0-1 0 0,1 0 1 0 0,0 0-1 0 0,-1 0 0 0 0,1 0 1 0 0,-1 0-1 0 0,1 0 1 0 0,0 0-1 0 0,-1 0 1 0 0,1 0-1 0 0,-1 0 1 0 0,1 1-1 0 0,-1-1 1 0 0,1 0-1 0 0,0 1 1 0 0,22 8 1266 0 0,-16-6-1134 0 0,0 0 1 0 0,0-1-1 0 0,9 3 1 0 0,-2-3-261 0 0,1-1-1 0 0,-1-1 1 0 0,1 1 0 0 0,-1-2 0 0 0,24-4 0 0 0,5 1-1534 0 0,-43 4 1399 0 0,1 0-37 0 0,0-1 0 0 0,-1 1-1 0 0,1 0 1 0 0,-1 0 0 0 0,1 0 0 0 0,0 0-1 0 0,-1 0 1 0 0,1 0 0 0 0,0 1-1 0 0,-1-1 1 0 0,1 0 0 0 0,-1 0-1 0 0,1 0 1 0 0,0 1 0 0 0,-1-1-1 0 0,1 0 1 0 0,1 4-2667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5.6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3 1408 0 0,'-8'-2'8200'0'0,"2"1"-2727"0"0,6 10-4125 0 0,5 16-363 0 0,-2-1 0 0 0,1 32-1 0 0,0-8-235 0 0,-2-17-487 0 0,11 74 633 0 0,-10-90-1225 0 0,1 0 0 0 0,0 0 0 0 0,1-1 0 0 0,0 0-1 0 0,8 14 1 0 0,-5-16-1769 0 0,0-6-3446 0 0,-2-3 354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6.1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201 25 320 0 0,'0'-1'242'0'0,"0"-1"0"0"0,0 1 1 0 0,0 0-1 0 0,-1 0 0 0 0,1 0 0 0 0,0 0 0 0 0,-1 0 1 0 0,1 0-1 0 0,-1 0 0 0 0,0 0 0 0 0,1 0 1 0 0,-1 0-1 0 0,0 0 0 0 0,1 0 0 0 0,-1 0 0 0 0,0 0 1 0 0,0 0-1 0 0,0 1 0 0 0,0-1 0 0 0,0 0 0 0 0,0 1 1 0 0,0-1-1 0 0,0 1 0 0 0,0-1 0 0 0,0 1 0 0 0,0-1 1 0 0,0 1-1 0 0,0 0 0 0 0,0 0 0 0 0,-1-1 0 0 0,1 1 1 0 0,0 0-1 0 0,0 0 0 0 0,0 0 0 0 0,0 0 0 0 0,-1 0 1 0 0,1 1-1 0 0,0-1 0 0 0,0 0 0 0 0,0 0 0 0 0,0 1 1 0 0,-2 0-1 0 0,-3 1 396 0 0,1 0 0 0 0,0 1 0 0 0,-1-1-1 0 0,1 1 1 0 0,1 0 0 0 0,-1 1 0 0 0,-6 5 0 0 0,-1 3-260 0 0,1 0 0 0 0,1 0-1 0 0,0 1 1 0 0,1 1 0 0 0,0 0 0 0 0,1 0-1 0 0,1 1 1 0 0,0-1 0 0 0,1 2 0 0 0,1-1-1 0 0,0 1 1 0 0,1-1 0 0 0,-3 22 0 0 0,4-16-231 0 0,1 1-1 0 0,1 0 1 0 0,1 0 0 0 0,1 0 0 0 0,1-1 0 0 0,1 1 0 0 0,0 0 0 0 0,2-1 0 0 0,10 30-1 0 0,-11-41-152 0 0,0 0-1 0 0,0-1 1 0 0,1 0-1 0 0,1 0 1 0 0,-1-1-1 0 0,1 1 1 0 0,1-1-1 0 0,-1 0 0 0 0,1-1 1 0 0,10 9-1 0 0,-10-11-355 0 0,0 0 1 0 0,0 0-1 0 0,0-1 0 0 0,1 0 0 0 0,10 4 0 0 0,-10-5-879 0 0,0-1 0 0 0,0 0 0 0 0,1 0 0 0 0,-1 0-1 0 0,14 0 1 0 0,-4-2-1200 0 0,1 0-29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6.5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1 664 0 0,'3'12'9006'0'0,"4"1"-4753"0"0,13 12-3049 0 0,-3-4-234 0 0,10 25 1601 0 0,24 60 0 0 0,-39-78-2193 0 0,1-1-118 0 0,-2 0 0 0 0,-1 1 0 0 0,11 56 0 0 0,-19-72-348 0 0,0 0-1 0 0,-1-1 1 0 0,0 1 0 0 0,-1 0-1 0 0,0 0 1 0 0,-1 0 0 0 0,-1-1-1 0 0,0 1 1 0 0,0-1 0 0 0,-1 1-1 0 0,0-1 1 0 0,-10 20 0 0 0,10-25-405 0 0,-1 0 0 0 0,1-1 0 0 0,-2 1 1 0 0,1-1-1 0 0,-1 0 0 0 0,1 0 0 0 0,-1 0 0 0 0,-1-1 1 0 0,-6 5-1 0 0,-10 4-1453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6.82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99 0 832 0 0,'1'2'10865'0'0,"-1"5"-5229"0"0,-6 44-2786 0 0,-36 112-1488 0 0,38-144-2456 0 0,-15 34 1 0 0,-3-8-4346 0 0,15-30 4123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9.6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70 193 512 0 0,'-3'-1'750'0'0,"1"1"1"0"0,0 0-1 0 0,-1-1 0 0 0,1 1 0 0 0,0 0 1 0 0,-1 0-1 0 0,1 0 0 0 0,0 0 1 0 0,-1 0-1 0 0,-3 2 0 0 0,-15 0 3095 0 0,20-2-3670 0 0,0 0 0 0 0,0-1 1 0 0,0 1-1 0 0,1 0 0 0 0,-1 0 1 0 0,0 0-1 0 0,0-1 0 0 0,0 1 1 0 0,0 0-1 0 0,1-1 0 0 0,-1 1 1 0 0,0 0-1 0 0,0-1 0 0 0,1 1 0 0 0,-1-1 1 0 0,0 1-1 0 0,1-1 0 0 0,-2-1 1 0 0,2 1-87 0 0,-1 1 1 0 0,1-1 0 0 0,-1 0-1 0 0,1 0 1 0 0,0 0 0 0 0,0 0-1 0 0,-1 0 1 0 0,1 0 0 0 0,0 1-1 0 0,0-1 1 0 0,0 0 0 0 0,0 0-1 0 0,0 0 1 0 0,0 0 0 0 0,0 0-1 0 0,0 0 1 0 0,1 0 0 0 0,-1 0-1 0 0,0 0 1 0 0,1 1 0 0 0,-1-1-1 0 0,0 0 1 0 0,1 0 0 0 0,-1 0-1 0 0,2-1 1 0 0,16-21 391 0 0,-13 18-319 0 0,-3 2-128 0 0,17-20 80 0 0,0 2 0 0 0,1 0-1 0 0,32-25 1 0 0,-49 43-101 0 0,0 1 0 0 0,1 0 0 0 0,-1 0 0 0 0,0 0 0 0 0,1 0 0 0 0,0 0 0 0 0,-1 1 0 0 0,1 0 0 0 0,0-1 0 0 0,0 2 0 0 0,4-2 0 0 0,-8 2-9 0 0,1 1 0 0 0,-1-1 0 0 0,1 0 0 0 0,-1 0 0 0 0,1 1 0 0 0,-1-1 0 0 0,0 1 0 0 0,1-1 0 0 0,-1 0 0 0 0,0 1 0 0 0,1-1 0 0 0,-1 1 0 0 0,0-1 0 0 0,0 1-1 0 0,1-1 1 0 0,-1 1 0 0 0,0-1 0 0 0,0 1 0 0 0,0-1 0 0 0,0 1 0 0 0,1-1 0 0 0,-1 1 0 0 0,0-1 0 0 0,0 1 0 0 0,0-1 0 0 0,0 1 0 0 0,0-1 0 0 0,-1 1 0 0 0,1-1 0 0 0,0 1 0 0 0,0-1 0 0 0,0 2 0 0 0,-4 21 41 0 0,3-21-22 0 0,-3 27 112 0 0,1 0 0 0 0,1 0 1 0 0,2 0-1 0 0,4 42 0 0 0,-2-28-107 0 0,-1-30 2 0 0,0 15 1 0 0,1 0-1 0 0,1 0 1 0 0,10 35 0 0 0,-13-63-30 0 0,0 1-1 0 0,0-1 0 0 0,0 0 1 0 0,0 1-1 0 0,0-1 1 0 0,0 0-1 0 0,0 1 0 0 0,0-1 1 0 0,1 0-1 0 0,-1 0 0 0 0,0 1 1 0 0,0-1-1 0 0,0 0 0 0 0,0 1 1 0 0,1-1-1 0 0,-1 0 0 0 0,0 0 1 0 0,1 1-1 0 0,-1-1 1 0 0,0 0-1 0 0,0 0 0 0 0,1 0 1 0 0,-1 1-1 0 0,0-1 0 0 0,1 0 1 0 0,-1 0-1 0 0,0 0 0 0 0,1 0 1 0 0,-1 0-1 0 0,0 0 0 0 0,1 0 1 0 0,-1 0-1 0 0,0 0 0 0 0,1 0 1 0 0,-1 0-1 0 0,0 0 1 0 0,1 0-1 0 0,-1 0 0 0 0,0 0 1 0 0,1 0-1 0 0,-1 0 0 0 0,0 0 1 0 0,1 0-1 0 0,-1 0 0 0 0,0-1 1 0 0,1 1-1 0 0,-1 0 0 0 0,0 0 1 0 0,1 0-1 0 0,-1-1 1 0 0,0 1-1 0 0,0 0 0 0 0,1 0 1 0 0,-1-1-1 0 0,0 1 0 0 0,0 0 1 0 0,0 0-1 0 0,1-1 0 0 0,16-20-66 0 0,-14 17 49 0 0,6-8-3 0 0,0-1 0 0 0,-1-1-1 0 0,0 0 1 0 0,-1 0 0 0 0,0 0 0 0 0,-1-1 0 0 0,5-21 0 0 0,-5 11 53 0 0,-2 1 0 0 0,-1-1 0 0 0,1-49-1 0 0,-4 59-42 0 0,1 3 102 0 0,-1-1-1 0 0,-1 1 0 0 0,-3-21 0 0 0,-3 62 576 0 0,6-15-646 0 0,1-1 1 0 0,1 0 0 0 0,0 1-1 0 0,1-1 1 0 0,1 0-1 0 0,4 14 1 0 0,32 74 22 0 0,-32-84-8 0 0,5 18 35 0 0,0 1 0 0 0,9 56 1 0 0,-9-38 106 0 0,-10-44-175 0 0,16 78 54 0 0,-16-74-57 0 0,-1 0 0 0 0,0-1-1 0 0,-1 1 1 0 0,-2 19-1 0 0,1-26 24 0 0,0-1 0 0 0,-1 1-1 0 0,0-1 1 0 0,0 0-1 0 0,-1 0 1 0 0,1 1 0 0 0,-1-2-1 0 0,-1 1 1 0 0,1 0-1 0 0,-1-1 1 0 0,0 1-1 0 0,0-1 1 0 0,-6 5 0 0 0,8-7-13 0 0,-1-1 1 0 0,0 1 0 0 0,0-1 0 0 0,0 0-1 0 0,0 0 1 0 0,-1 0 0 0 0,1 0 0 0 0,-1-1 0 0 0,1 1-1 0 0,-1-1 1 0 0,1 0 0 0 0,-1 0 0 0 0,0 0-1 0 0,1-1 1 0 0,-1 1 0 0 0,0-1 0 0 0,0 0-1 0 0,1 0 1 0 0,-1 0 0 0 0,0 0 0 0 0,0-1 0 0 0,1 0-1 0 0,-1 0 1 0 0,-5-1 0 0 0,2-1-12 0 0,1 0 1 0 0,0 0-1 0 0,0-1 1 0 0,1 1-1 0 0,-1-1 1 0 0,1 0-1 0 0,0-1 1 0 0,0 1-1 0 0,0-1 1 0 0,0 0-1 0 0,1-1 1 0 0,0 1-1 0 0,0-1 1 0 0,0 1-1 0 0,1-1 1 0 0,0 0-1 0 0,0 0 1 0 0,1-1-1 0 0,-1 1 1 0 0,1-1-1 0 0,-2-10 1 0 0,3 8-4 0 0,0 1 1 0 0,0 0-1 0 0,0 0 0 0 0,1 0 0 0 0,1 0 1 0 0,-1 0-1 0 0,1 0 0 0 0,0 0 1 0 0,1 0-1 0 0,0 0 0 0 0,1 0 1 0 0,-1 0-1 0 0,1 1 0 0 0,1-1 1 0 0,-1 1-1 0 0,1 0 0 0 0,9-12 1 0 0,-7 12 6 0 0,1 0 0 0 0,0 0 0 0 0,1 1 0 0 0,-1-1 0 0 0,1 2 0 0 0,0-1 0 0 0,1 1 0 0 0,-1 1 0 0 0,1-1 0 0 0,14-4 0 0 0,6 0-1071 0 0,61-10 0 0 0,-31 8-4811 0 0,-53 9 2767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0.70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128 64 512 0 0,'-1'0'359'0'0,"0"-1"1"0"0,0 0-1 0 0,0 1 0 0 0,0-1 1 0 0,-1 1-1 0 0,1-1 0 0 0,0 1 0 0 0,0-1 1 0 0,-1 1-1 0 0,1 0 0 0 0,0 0 1 0 0,0-1-1 0 0,-1 1 0 0 0,-1 0 0 0 0,-23 2 5325 0 0,10-1-3571 0 0,-2 0-51 0 0,14 0-1670 0 0,0-1-1 0 0,0 1 0 0 0,0-1 1 0 0,0-1-1 0 0,0 1 0 0 0,0 0 1 0 0,0-1-1 0 0,0 0 0 0 0,-6-2 1 0 0,10 3-381 0 0,0 0 1 0 0,0 0 0 0 0,0 0 0 0 0,0 0 0 0 0,0 0 0 0 0,0 0 0 0 0,0 0 0 0 0,0 0 0 0 0,0 0 0 0 0,0 0 0 0 0,0 0 0 0 0,-1 0 0 0 0,1 0 0 0 0,0 0 0 0 0,0 0 0 0 0,0 0 0 0 0,0 0 0 0 0,0 0-1 0 0,0 0 1 0 0,0 0 0 0 0,0-1 0 0 0,0 1 0 0 0,0 0 0 0 0,0 0 0 0 0,0 0 0 0 0,0 0 0 0 0,0 0 0 0 0,0 0 0 0 0,0 0 0 0 0,0 0 0 0 0,0 0 0 0 0,0 0 0 0 0,0-1 0 0 0,0 1 0 0 0,0 0 0 0 0,0 0-1 0 0,0 0 1 0 0,0 0 0 0 0,0 0 0 0 0,0 0 0 0 0,0 0 0 0 0,0 0 0 0 0,0 0 0 0 0,0 0 0 0 0,0-1 0 0 0,0 1 0 0 0,0 0 0 0 0,0 0 0 0 0,6-3 223 0 0,8-2-135 0 0,30-6-54 0 0,-5 1-24 0 0,0 1 0 0 0,1 2-1 0 0,59-3 1 0 0,-94 10-17 0 0,-1 1 1 0 0,0-1-1 0 0,0 1 0 0 0,1-1 1 0 0,-1 1-1 0 0,0 0 0 0 0,0 1 1 0 0,0-1-1 0 0,0 1 0 0 0,5 2 1 0 0,-8-3-6 0 0,0 0 1 0 0,0-1 0 0 0,0 1 0 0 0,0 0-1 0 0,0 0 1 0 0,0 0 0 0 0,0 0 0 0 0,0 0-1 0 0,-1 0 1 0 0,1 0 0 0 0,0 0 0 0 0,-1 0-1 0 0,1 0 1 0 0,-1 0 0 0 0,1 0 0 0 0,-1 1-1 0 0,0-1 1 0 0,1 0 0 0 0,-1 0 0 0 0,0 1-1 0 0,0-1 1 0 0,0 0 0 0 0,0 0 0 0 0,0 1-1 0 0,0-1 1 0 0,0 0 0 0 0,0 0 0 0 0,0 1 0 0 0,-1-1-1 0 0,1 0 1 0 0,-1 0 0 0 0,1 0 0 0 0,-1 0-1 0 0,1 1 1 0 0,-1-1 0 0 0,1 0 0 0 0,-1 0-1 0 0,-1 2 1 0 0,-6 7 12 0 0,1 1 0 0 0,-2-1-1 0 0,1-1 1 0 0,-1 1 0 0 0,-1-2-1 0 0,-11 10 1 0 0,-68 41 95 0 0,-5 4 221 0 0,92-62-320 0 0,0 1 0 0 0,1-1 1 0 0,-1 1-1 0 0,0 0 1 0 0,0 0-1 0 0,1 0 1 0 0,-1 0-1 0 0,1 0 0 0 0,0 0 1 0 0,-1 0-1 0 0,1 1 1 0 0,-1 2-1 0 0,2-4-5 0 0,0 0 0 0 0,0 0 0 0 0,0 0 1 0 0,0 0-1 0 0,0 0 0 0 0,0 0 0 0 0,0-1 0 0 0,1 1 0 0 0,-1 0 0 0 0,0 0 0 0 0,0 0 0 0 0,1 0 0 0 0,-1 0 0 0 0,1 0 0 0 0,-1 0 1 0 0,1 0-1 0 0,-1-1 0 0 0,1 1 0 0 0,-1 0 0 0 0,1 0 0 0 0,0-1 0 0 0,-1 1 0 0 0,1 0 0 0 0,0-1 0 0 0,0 1 0 0 0,0-1 0 0 0,-1 1 0 0 0,1-1 1 0 0,0 1-1 0 0,0-1 0 0 0,0 0 0 0 0,0 1 0 0 0,2-1 0 0 0,4 3-9 0 0,0-1 0 0 0,0-1 1 0 0,1 1-1 0 0,-1-1 0 0 0,1 0 0 0 0,-1-1 0 0 0,1 0 1 0 0,0 0-1 0 0,11-2 0 0 0,8-3-133 0 0,33-9 0 0 0,-39 8-110 0 0,62-18-571 0 0,-68 18-1118 0 0,22-12 0 0 0,-29 13-2301 0 0,-8 3 2717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0.98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26 27 2521 0 0,'-11'-16'8058'0'0,"11"15"-7674"0"0,-1 0 0 0 0,0 0 0 0 0,1 0 0 0 0,-1 1 0 0 0,0-1 0 0 0,0 0-1 0 0,1 1 1 0 0,-1-1 0 0 0,0 0 0 0 0,0 1 0 0 0,0-1 0 0 0,0 1 0 0 0,0 0 0 0 0,0-1 0 0 0,-2 0 727 0 0,4 5-782 0 0,0-1 0 0 0,0 0 0 0 0,0 0 0 0 0,1 0 1 0 0,-1 0-1 0 0,1 0 0 0 0,0-1 0 0 0,-1 1 0 0 0,1 0 0 0 0,0-1 0 0 0,5 5 0 0 0,7 11 199 0 0,-9-9-365 0 0,-1 1 0 0 0,0-1 0 0 0,-1 1 0 0 0,4 19 0 0 0,0-3-166 0 0,-7-26-26 0 0,0 1 0 0 0,0-1 0 0 0,1 1 0 0 0,-1-1 0 0 0,0 1 0 0 0,0-1-1 0 0,1 1 1 0 0,-1-1 0 0 0,0 0 0 0 0,0 1 0 0 0,1-1 0 0 0,-1 1 0 0 0,0-1 0 0 0,1 0-1 0 0,-1 1 1 0 0,1-1 0 0 0,-1 0 0 0 0,1 1 0 0 0,-1-1 0 0 0,0 0 0 0 0,1 0 0 0 0,-1 1 0 0 0,1-1-1 0 0,-1 0 1 0 0,1 0 0 0 0,-1 0 0 0 0,1 0 0 0 0,-1 1 0 0 0,1-1 0 0 0,-1 0 0 0 0,1 0 0 0 0,0 0-1 0 0,-1 0 1 0 0,1-1 0 0 0,-1 1 0 0 0,1 0 0 0 0,-1 0 0 0 0,1 0 0 0 0,-1 0 0 0 0,1 0 0 0 0,-1-1-1 0 0,1 1 1 0 0,-1 0 0 0 0,0 0 0 0 0,1-1 0 0 0,-1 1 0 0 0,1 0 0 0 0,0-1 0 0 0,4-3-861 0 0,0 0 0 0 0,0 0 1 0 0,7-6-1 0 0,-4 3-450 0 0,6-3 82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1.1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41 38 3721 0 0,'-10'-8'4209'0'0,"3"2"3424"0"0,-2-1-6752 0 0,5 2-105 0 0,-1 2-448 0 0,2 0 64 0 0,2 2 72 0 0,-1-1-16 0 0,2 1-448 0 0,3 0-400 0 0,0 1-208 0 0,2 0-632 0 0,-1 1-169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1.38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65 68 3577 0 0,'-20'-7'5423'0'0,"15"5"-4149"0"0,0 0-1 0 0,0 0 1 0 0,0 1-1 0 0,0-1 1 0 0,0 1-1 0 0,-9-1 0 0 0,14 3-1160 0 0,0-1-1 0 0,0 1 0 0 0,0-1 0 0 0,0 1 1 0 0,0-1-1 0 0,0 1 0 0 0,0-1 0 0 0,0 1 0 0 0,0-1 1 0 0,0 1-1 0 0,0-1 0 0 0,0 1 0 0 0,0-1 0 0 0,0 1 1 0 0,1-1-1 0 0,-1 0 0 0 0,0 1 0 0 0,0-1 0 0 0,0 1 1 0 0,1-1-1 0 0,-1 1 0 0 0,0-1 0 0 0,1 0 0 0 0,-1 1 1 0 0,0-1-1 0 0,1 0 0 0 0,-1 1 0 0 0,1-1 1 0 0,5 2 14 0 0,1-1 1 0 0,-1 0-1 0 0,1-1 1 0 0,0 1-1 0 0,-1-1 1 0 0,1-1-1 0 0,-1 1 1 0 0,11-3-1 0 0,55-17-185 0 0,-23 5-98 0 0,-28 10-246 0 0,63-13 75 0 0,-68 16-2396 0 0,24-1-1 0 0,-35 4 129 0 0,-5 4-1446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1.73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8 2401 0 0,'4'-4'7883'0'0,"-3"4"-7763"0"0,-1-1-1 0 0,0 1 1 0 0,1 0 0 0 0,-1-1-1 0 0,0 1 1 0 0,0 0-1 0 0,1 0 1 0 0,-1-1 0 0 0,0 1-1 0 0,1 0 1 0 0,-1 0 0 0 0,0 0-1 0 0,1 0 1 0 0,-1-1-1 0 0,1 1 1 0 0,-1 0 0 0 0,0 0-1 0 0,1 0 1 0 0,-1 0 0 0 0,1 0-1 0 0,-1 0 1 0 0,0 0-1 0 0,1 0 1 0 0,-1 0 0 0 0,1 0-1 0 0,-1 0 1 0 0,0 0-1 0 0,1 0 1 0 0,-1 1 0 0 0,1-1-1 0 0,0 1 129 0 0,1-1 0 0 0,0 1-1 0 0,-1 0 1 0 0,1 0 0 0 0,-1 0-1 0 0,0 0 1 0 0,1 0 0 0 0,-1 0 0 0 0,0 0-1 0 0,0 0 1 0 0,1 1 0 0 0,-1-1-1 0 0,0 0 1 0 0,0 1 0 0 0,0-1-1 0 0,-1 1 1 0 0,1-1 0 0 0,0 1-1 0 0,-1-1 1 0 0,1 1 0 0 0,0 0-1 0 0,-1 1 1 0 0,3 7 407 0 0,-2 0 0 0 0,2 16 0 0 0,-2-15-338 0 0,0 9 421 0 0,-2 29 0 0 0,0-35-673 0 0,1 1-1 0 0,0 0 0 0 0,1-1 1 0 0,4 19-1 0 0,-5-30-144 0 0,1 0 0 0 0,0 0 0 0 0,0 0 0 0 0,0-1 0 0 0,0 1 0 0 0,1 0 0 0 0,-1-1 0 0 0,1 1 0 0 0,-1-1 1 0 0,1 1-1 0 0,0-1 0 0 0,0 0 0 0 0,0 0 0 0 0,0 0 0 0 0,0 0 0 0 0,1 0 0 0 0,-1 0 0 0 0,1-1 0 0 0,2 2 0 0 0,-1-1-465 0 0,-1-1 0 0 0,1 0-1 0 0,0 0 1 0 0,-1 0 0 0 0,1 0 0 0 0,0-1 0 0 0,-1 1 0 0 0,1-1-1 0 0,6 0 1 0 0,3-2-722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2.5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61 199 512 0 0,'-18'-10'2840'0'0,"14"8"-1591"0"0,-1 0 0 0 0,1-1 0 0 0,0 1 0 0 0,0-1 0 0 0,0 0 0 0 0,-5-6 0 0 0,8 8-1106 0 0,0 0 0 0 0,0-1-1 0 0,0 1 1 0 0,0-1-1 0 0,1 1 1 0 0,-1-1 0 0 0,1 1-1 0 0,-1-1 1 0 0,1 1 0 0 0,-1-1-1 0 0,1 1 1 0 0,0-1-1 0 0,0 0 1 0 0,0 1 0 0 0,0-1-1 0 0,0 0 1 0 0,0 1-1 0 0,0-1 1 0 0,1 1 0 0 0,-1-1-1 0 0,0 1 1 0 0,1-1-1 0 0,-1 0 1 0 0,2-1 0 0 0,2-4 14 0 0,-1 0 1 0 0,1 0 0 0 0,1 1 0 0 0,-1 0-1 0 0,1-1 1 0 0,0 2 0 0 0,0-1-1 0 0,1 1 1 0 0,0-1 0 0 0,0 2-1 0 0,0-1 1 0 0,0 1 0 0 0,1 0 0 0 0,0 0-1 0 0,12-5 1 0 0,-3 3-111 0 0,1 0 0 0 0,-1 1 0 0 0,1 1-1 0 0,0 0 1 0 0,0 1 0 0 0,19 0 0 0 0,-27 2-2 0 0,0 1-1 0 0,1 0 1 0 0,-1 0 0 0 0,1 1-1 0 0,15 3 1 0 0,-23-3-35 0 0,1 0-1 0 0,-1 0 1 0 0,1 0-1 0 0,-1 0 1 0 0,0 0-1 0 0,1 1 1 0 0,-1-1-1 0 0,0 1 1 0 0,0-1-1 0 0,0 1 1 0 0,0 0 0 0 0,0 0-1 0 0,0 0 1 0 0,-1 0-1 0 0,1 0 1 0 0,-1 0-1 0 0,1 0 1 0 0,-1 1-1 0 0,0-1 1 0 0,0 1-1 0 0,0-1 1 0 0,0 0-1 0 0,0 1 1 0 0,0 0 0 0 0,-1 2-1 0 0,1 1 33 0 0,0 0-1 0 0,-1 0 1 0 0,-1 0-1 0 0,1 1 1 0 0,-1-1 0 0 0,0 0-1 0 0,0 0 1 0 0,0 0-1 0 0,-1 0 1 0 0,0-1 0 0 0,0 1-1 0 0,-1 0 1 0 0,1-1 0 0 0,-1 1-1 0 0,-1-1 1 0 0,-4 7-1 0 0,-7 6 229 0 0,0 0-1 0 0,-33 30 0 0 0,33-34-51 0 0,-33 33 273 0 0,43-42-422 0 0,0 1 0 0 0,1 1 0 0 0,-1-1 0 0 0,1 1 0 0 0,1-1 0 0 0,-5 12 0 0 0,7-16-50 0 0,0 0-1 0 0,0 0 0 0 0,1 1 1 0 0,-1-1-1 0 0,1 1 0 0 0,-1-1 1 0 0,1 0-1 0 0,0 1 0 0 0,0-1 1 0 0,0 1-1 0 0,0-1 0 0 0,1 1 1 0 0,-1-1-1 0 0,1 0 0 0 0,-1 1 1 0 0,1-1-1 0 0,2 4 0 0 0,-2-3-7 0 0,1 0 0 0 0,0 0 0 0 0,0-1 0 0 0,1 1-1 0 0,-1-1 1 0 0,1 1 0 0 0,-1-1 0 0 0,1 0-1 0 0,0 0 1 0 0,0 0 0 0 0,3 2 0 0 0,6 2-3 0 0,0-1 1 0 0,0-1-1 0 0,1 1 1 0 0,-1-2 0 0 0,16 3-1 0 0,3 0 12 0 0,-2 0-31 0 0,0-1 0 0 0,50 2 0 0 0,-64-6-3 0 0,-13 0 20 0 0,1-1 1 0 0,0 0-1 0 0,0 1 1 0 0,-1-1-1 0 0,1 0 1 0 0,0-1-1 0 0,0 1 1 0 0,0 0-1 0 0,-1-1 1 0 0,1 0 0 0 0,0 1-1 0 0,0-1 1 0 0,3-2-1 0 0,-3-1 27 0 0,-4 3 14 0 0,-9 3 12 0 0,-2 5-34 0 0,0 1 0 0 0,0 1 0 0 0,1 0 1 0 0,0 0-1 0 0,-13 16 0 0 0,21-22-20 0 0,0 0 0 0 0,1 1 0 0 0,0-1 0 0 0,0 1-1 0 0,0-1 1 0 0,0 1 0 0 0,0 0 0 0 0,1 0 0 0 0,-1 0 0 0 0,1 0 0 0 0,0 0-1 0 0,1 0 1 0 0,-1 0 0 0 0,0 0 0 0 0,1 0 0 0 0,0 0 0 0 0,0 0 0 0 0,1 0 0 0 0,-1 1-1 0 0,1-1 1 0 0,0 0 0 0 0,0 0 0 0 0,2 5 0 0 0,4 7-14 0 0,2-1-1 0 0,0 0 1 0 0,0 0 0 0 0,1-1-1 0 0,18 18 1 0 0,-12-13 24 0 0,-2 0 0 0 0,14 22 0 0 0,-24-35-7 0 0,-1 0 1 0 0,0 1-1 0 0,0 0 1 0 0,-1-1 0 0 0,1 1-1 0 0,-1 0 1 0 0,-1 0-1 0 0,0 0 1 0 0,0 0 0 0 0,0 0-1 0 0,-1 9 1 0 0,0-10 19 0 0,-1-1 0 0 0,0 0-1 0 0,-1 0 1 0 0,1 1 0 0 0,-1-1 0 0 0,0 0 0 0 0,0 0 0 0 0,0 0 0 0 0,-1-1 0 0 0,0 1-1 0 0,0-1 1 0 0,0 1 0 0 0,-1-1 0 0 0,1 0 0 0 0,-1 0 0 0 0,0 0 0 0 0,0-1 0 0 0,0 1 0 0 0,-10 4-1 0 0,0 1 44 0 0,0-1 0 0 0,-1-1-1 0 0,0 0 1 0 0,-1-1 0 0 0,-20 5-1 0 0,-81 15-164 0 0,99-23-271 0 0,0-1 0 0 0,-1-1 1 0 0,1 0-1 0 0,-28-4 1 0 0,44 3-1 0 0,-1 0 1 0 0,1-1-1 0 0,-1 1 1 0 0,1-1 0 0 0,-1 1-1 0 0,1-1 1 0 0,-1 0-1 0 0,1 0 1 0 0,0 0-1 0 0,0 0 1 0 0,-1-1 0 0 0,1 1-1 0 0,0 0 1 0 0,0-1-1 0 0,0 0 1 0 0,1 1-1 0 0,-1-1 1 0 0,-3-3 0 0 0,0-9-2935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9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30 310 512 0 0,'-10'2'1865'0'0,"-6"0"4522"0"0,16-3-6288 0 0,0 1-1 0 0,0 0 0 0 0,-1 0 0 0 0,1 0 0 0 0,0-1 0 0 0,-1 1 0 0 0,1 0 0 0 0,0-1 0 0 0,0 1 0 0 0,0 0 0 0 0,-1 0 0 0 0,1-1 0 0 0,0 1 0 0 0,0 0 0 0 0,0-1 0 0 0,0 1 0 0 0,-1 0 0 0 0,1-1 1 0 0,0 1-1 0 0,0-1 0 0 0,0 1 0 0 0,0 0 0 0 0,0-1 0 0 0,0 1 0 0 0,0 0 0 0 0,0-1 0 0 0,0 1 0 0 0,0 0 0 0 0,0-1 0 0 0,1 1 0 0 0,-1 0 0 0 0,0-1 0 0 0,0 1 0 0 0,0 0 0 0 0,0-1 0 0 0,0 1 0 0 0,1 0 1 0 0,-1-1-1 0 0,0 1 0 0 0,0 0 0 0 0,1-1 0 0 0,7-18 1741 0 0,0 1 1 0 0,20-31-1 0 0,47-59-613 0 0,-64 94-969 0 0,-11 14-238 0 0,0-1 0 0 0,1 1 0 0 0,-1 0 0 0 0,0-1 0 0 0,1 1 0 0 0,-1-1 0 0 0,0 1-1 0 0,1 0 1 0 0,-1-1 0 0 0,0 1 0 0 0,1 0 0 0 0,-1-1 0 0 0,1 1 0 0 0,-1 0 0 0 0,1 0 0 0 0,-1-1 0 0 0,1 1-1 0 0,-1 0 1 0 0,1 0 0 0 0,-1 0 0 0 0,1 0 0 0 0,-1 0 0 0 0,1 0 0 0 0,-1 0 0 0 0,1 0 0 0 0,-1 0 0 0 0,1 0-1 0 0,0 0 1 0 0,0 2 28 0 0,0 1 0 0 0,0-1 0 0 0,0 1 0 0 0,-1-1 0 0 0,0 0-1 0 0,1 1 1 0 0,-1-1 0 0 0,0 1 0 0 0,0 3 0 0 0,0 1 20 0 0,6 66 200 0 0,-1-32-20 0 0,-2 1 0 0 0,-4 54-1 0 0,1-92-199 0 0,-1-1 0 0 0,1 1 0 0 0,0 0-1 0 0,0 0 1 0 0,1 0 0 0 0,1 7-1 0 0,-2-10-39 0 0,0 0-1 0 0,1 0 0 0 0,-1-1 1 0 0,0 1-1 0 0,1 0 0 0 0,-1-1 0 0 0,1 1 1 0 0,-1-1-1 0 0,1 1 0 0 0,-1 0 1 0 0,1-1-1 0 0,-1 1 0 0 0,1-1 0 0 0,-1 1 1 0 0,1-1-1 0 0,0 0 0 0 0,-1 1 0 0 0,1-1 1 0 0,0 0-1 0 0,-1 1 0 0 0,1-1 1 0 0,0 0-1 0 0,0 0 0 0 0,-1 0 0 0 0,1 1 1 0 0,0-1-1 0 0,0 0 0 0 0,-1 0 1 0 0,1 0-1 0 0,0 0 0 0 0,0 0 0 0 0,-1 0 1 0 0,1-1-1 0 0,0 1 0 0 0,0 0 0 0 0,-1 0 1 0 0,1 0-1 0 0,0-1 0 0 0,-1 1 1 0 0,1 0-1 0 0,1-2 0 0 0,7-2-14 0 0,-1-1-1 0 0,1-1 0 0 0,-1 0 1 0 0,0 0-1 0 0,11-12 1 0 0,-9 9-10 0 0,4-4 8 0 0,-1 0 0 0 0,0-1 0 0 0,-1 0 1 0 0,16-26-1 0 0,-22 31 10 0 0,-1-1 0 0 0,0 0 0 0 0,0 0 0 0 0,-1 0 0 0 0,-1-1 0 0 0,0 1 0 0 0,0-1 0 0 0,-1 0-1 0 0,1-13 1 0 0,-4-68-3 0 0,-1 32 260 0 0,-8 91-20 0 0,5-8-199 0 0,1 1 1 0 0,1 0-1 0 0,1 1 0 0 0,1-1 0 0 0,1 0 0 0 0,6 44 0 0 0,38 143 28 0 0,-40-195-73 0 0,23 62 13 0 0,-20-61 2 0 0,-1 0 0 0 0,0 1-1 0 0,-1 0 1 0 0,5 34 0 0 0,-10-50-3 0 0,0 0 0 0 0,0 0 0 0 0,0 0 0 0 0,0 0 0 0 0,-1 0 0 0 0,1 0 1 0 0,0 0-1 0 0,-1 0 0 0 0,1 0 0 0 0,-1 0 0 0 0,0-1 0 0 0,0 1 0 0 0,0 0 0 0 0,0 0 0 0 0,0-1 0 0 0,0 1 0 0 0,0 0 0 0 0,-2 1 0 0 0,0-1-2 0 0,0 1-1 0 0,0-1 0 0 0,0 0 1 0 0,0-1-1 0 0,0 1 1 0 0,0 0-1 0 0,0-1 0 0 0,-1 1 1 0 0,-4 0-1 0 0,-5 1-15 0 0,1-1 1 0 0,-1 0-1 0 0,0-1 1 0 0,-21-1-1 0 0,20-1 21 0 0,1 0 0 0 0,-1 0-1 0 0,1-2 1 0 0,-1 1 0 0 0,1-2-1 0 0,0 0 1 0 0,0 0-1 0 0,-19-11 1 0 0,27 12-7 0 0,0 1 0 0 0,1-1-1 0 0,0-1 1 0 0,0 1 0 0 0,0-1 0 0 0,0 1 0 0 0,0-1-1 0 0,1 0 1 0 0,-1-1 0 0 0,-4-7 0 0 0,6 8-3 0 0,1 0 1 0 0,-1 0 0 0 0,1 0-1 0 0,-1-1 1 0 0,1 1-1 0 0,1 0 1 0 0,-1-1-1 0 0,0 1 1 0 0,1 0 0 0 0,0-1-1 0 0,0 1 1 0 0,1-1-1 0 0,-1 1 1 0 0,2-8-1 0 0,1 5-13 0 0,-1-1-1 0 0,1 1 0 0 0,0-1 1 0 0,1 1-1 0 0,0 0 1 0 0,0 0-1 0 0,1 0 0 0 0,-1 1 1 0 0,1 0-1 0 0,1 0 1 0 0,-1 0-1 0 0,1 0 0 0 0,7-5 1 0 0,8-5-161 0 0,1 1 0 0 0,39-20 1 0 0,70-22-1968 0 0,-69 33-1190 0 0,-38 14 1095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2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32 512 0 0,'-6'-19'5072'0'0,"6"19"-4606"0"0,0-1-1 0 0,-1 0 1 0 0,1 0-1 0 0,0 1 1 0 0,-1-1 0 0 0,1 0-1 0 0,-1 0 1 0 0,1 1-1 0 0,-1-1 1 0 0,1 1 0 0 0,-1-1-1 0 0,0 0 1 0 0,1 1-1 0 0,-1-1 1 0 0,0 1 0 0 0,1-1-1 0 0,-1 1 1 0 0,0 0 0 0 0,0-1-1 0 0,1 1 1 0 0,-2-1-1 0 0,1 2-342 0 0,1-1-1 0 0,-1 1 1 0 0,1 0 0 0 0,0-1-1 0 0,-1 1 1 0 0,1-1-1 0 0,0 1 1 0 0,-1 0-1 0 0,1-1 1 0 0,0 1-1 0 0,0 0 1 0 0,-1-1-1 0 0,1 1 1 0 0,0 0-1 0 0,0-1 1 0 0,0 1-1 0 0,0 0 1 0 0,0 1 0 0 0,-1 15 984 0 0,3 32 681 0 0,-1 21-410 0 0,-2 53-551 0 0,1-122-829 0 0,0 0 1 0 0,0 0 0 0 0,0 0 0 0 0,0-1 0 0 0,1 1 0 0 0,-1 0-1 0 0,0 0 1 0 0,1 0 0 0 0,-1-1 0 0 0,1 1 0 0 0,-1 0 0 0 0,1-1-1 0 0,-1 1 1 0 0,1 0 0 0 0,-1-1 0 0 0,1 1 0 0 0,0-1 0 0 0,-1 1-1 0 0,1 0 1 0 0,0-1 0 0 0,-1 0 0 0 0,1 1 0 0 0,0-1 0 0 0,0 1-1 0 0,1-1 1 0 0,22 7-365 0 0,-17-6-35 0 0,-7-1 186 0 0,1 1 0 0 0,-1-1 0 0 0,1 0 0 0 0,-1 0 0 0 0,1 0 0 0 0,-1 0 0 0 0,1 0 0 0 0,-1 0 0 0 0,1 0 0 0 0,-1 0 0 0 0,1 0-1 0 0,-1 0 1 0 0,1 0 0 0 0,-1 0 0 0 0,1 0 0 0 0,-1-1 0 0 0,1 1 0 0 0,-1 0 0 0 0,1 0 0 0 0,-1 0 0 0 0,1-1 0 0 0,-1 1 0 0 0,1 0 0 0 0,-1-1 0 0 0,1 1 0 0 0,-1 0 0 0 0,0-1 0 0 0,1 1-1 0 0,-1 0 1 0 0,1-2 0 0 0,1 0-2496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3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13 147 2288 0 0,'-1'0'233'0'0,"1"0"0"0"0,0 0-1 0 0,-1 0 1 0 0,1 0-1 0 0,-1 0 1 0 0,1 0-1 0 0,-1 0 1 0 0,1 0-1 0 0,-1 0 1 0 0,1 0 0 0 0,0 0-1 0 0,-1 0 1 0 0,1 0-1 0 0,-1 0 1 0 0,1 0-1 0 0,-1 0 1 0 0,1-1-1 0 0,0 1 1 0 0,-1 0 0 0 0,1 0-1 0 0,-1 0 1 0 0,1-1-1 0 0,0 1 1 0 0,-1 0-1 0 0,1-1 1 0 0,0 1 0 0 0,-1 0-1 0 0,1-1 1 0 0,0 1-1 0 0,0 0 1 0 0,-1-1-1 0 0,1 1 1 0 0,0-1 8 0 0,0 0 1 0 0,1 0-1 0 0,-1 0 0 0 0,0 0 1 0 0,1 1-1 0 0,-1-1 0 0 0,1 0 1 0 0,-1 0-1 0 0,1 1 1 0 0,-1-1-1 0 0,1 0 0 0 0,0 1 1 0 0,-1-1-1 0 0,2 0 0 0 0,4-4 923 0 0,0 0 1 0 0,13-7-1 0 0,12-2-264 0 0,1 1 0 0 0,0 1 0 0 0,50-11 1 0 0,-32 13-383 0 0,85-6 0 0 0,149 10-424 0 0,-273 7-450 0 0,31-1 549 0 0,-38 0-684 0 0,-1 0 0 0 0,1-1-1 0 0,-1 1 1 0 0,0-1 0 0 0,1 0 0 0 0,-1 0 0 0 0,0 0 0 0 0,1-1 0 0 0,3-2 0 0 0,-5 0-4912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3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55 1616 0 0,'0'-1'317'0'0,"0"1"0"0"0,0-1 0 0 0,0 1 0 0 0,0-1 0 0 0,0 1 0 0 0,0-1 0 0 0,-1 1 0 0 0,1-1 0 0 0,0 1 0 0 0,0 0 0 0 0,0-1 0 0 0,0 1 0 0 0,-1-1 0 0 0,1 1 0 0 0,0 0 0 0 0,0-1 0 0 0,-1 1 0 0 0,1-1 0 0 0,0 1 0 0 0,-1 0 0 0 0,1 0 0 0 0,0-1 0 0 0,-1 1 0 0 0,1 0 0 0 0,-1-1 0 0 0,1 1 0 0 0,0 0 0 0 0,-1 0 0 0 0,1 0 0 0 0,-1-1 0 0 0,1 1 0 0 0,-1 0 0 0 0,1 0 0 0 0,-1 0 0 0 0,0 0 0 0 0,-21 2 2389 0 0,3-1-124 0 0,19-1-2556 0 0,0 0 0 0 0,0 0 0 0 0,-1 0 1 0 0,1 0-1 0 0,0 0 0 0 0,0 0 0 0 0,0 0 0 0 0,0 0 0 0 0,0 0 1 0 0,-1-1-1 0 0,1 1 0 0 0,0 0 0 0 0,0 0 0 0 0,0 0 1 0 0,0 0-1 0 0,0 0 0 0 0,0 0 0 0 0,0 0 0 0 0,-1 0 0 0 0,1 0 1 0 0,0 0-1 0 0,0 0 0 0 0,0-1 0 0 0,0 1 0 0 0,0 0 0 0 0,0 0 1 0 0,0 0-1 0 0,0 0 0 0 0,0 0 0 0 0,0 0 0 0 0,0-1 1 0 0,0 1-1 0 0,0 0 0 0 0,0 0 0 0 0,0 0 0 0 0,-1 0 0 0 0,1 0 1 0 0,0-1-1 0 0,1 1 0 0 0,-1 0 0 0 0,0 0 0 0 0,4-6 420 0 0,9-1-223 0 0,1 1-103 0 0,0 1 1 0 0,1 0-1 0 0,-1 2 0 0 0,27-4 0 0 0,-36 6-80 0 0,1 0-1 0 0,0 1 1 0 0,0 0-1 0 0,-1 0 1 0 0,1 0-1 0 0,0 1 1 0 0,-1 0-1 0 0,1 0 1 0 0,0 1 0 0 0,-1-1-1 0 0,0 1 1 0 0,1 0-1 0 0,-1 1 1 0 0,0-1-1 0 0,7 5 1 0 0,-11-6-31 0 0,1 1 0 0 0,0-1 0 0 0,-1 1 0 0 0,1-1 0 0 0,-1 1 0 0 0,0 0 0 0 0,1-1 0 0 0,-1 1 0 0 0,0 0 0 0 0,0 0 1 0 0,0 0-1 0 0,0 0 0 0 0,0 0 0 0 0,-1 0 0 0 0,1 0 0 0 0,0 0 0 0 0,-1 0 0 0 0,1 4 0 0 0,-1-2 8 0 0,-1 0 1 0 0,1-1-1 0 0,-1 1 0 0 0,0-1 1 0 0,1 0-1 0 0,-1 1 0 0 0,-1-1 1 0 0,1 1-1 0 0,0-1 0 0 0,-4 5 1 0 0,-1 1 34 0 0,-1 1 1 0 0,0-1 0 0 0,0-1 0 0 0,-1 1-1 0 0,0-1 1 0 0,-10 7 0 0 0,5-6 7 0 0,3-2 73 0 0,1 0 1 0 0,-10 11-1 0 0,17-17-109 0 0,1 0-1 0 0,0 1 1 0 0,-1-1-1 0 0,1 1 1 0 0,0-1-1 0 0,0 1 1 0 0,0 0-1 0 0,0-1 1 0 0,0 1-1 0 0,0 0 1 0 0,1 0 0 0 0,-1-1-1 0 0,0 1 1 0 0,1 0-1 0 0,0 0 1 0 0,-1 0-1 0 0,1 0 1 0 0,0 0-1 0 0,0 4 1 0 0,1-4-21 0 0,0 0 1 0 0,-1 0-1 0 0,1-1 0 0 0,0 1 1 0 0,0 0-1 0 0,1 0 0 0 0,-1 0 1 0 0,0-1-1 0 0,1 1 0 0 0,-1-1 1 0 0,1 1-1 0 0,-1-1 1 0 0,1 1-1 0 0,0-1 0 0 0,-1 0 1 0 0,1 0-1 0 0,0 0 0 0 0,0 0 1 0 0,0 0-1 0 0,3 1 0 0 0,6 2-28 0 0,1-1-1 0 0,16 3 1 0 0,-16-3-14 0 0,10 1-340 0 0,1 0 1 0 0,25 1 0 0 0,-36-5-970 0 0,-1 0 0 0 0,1-1 0 0 0,16-3 0 0 0,-10 0-1298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4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 2016 0 0,'-12'0'5676'0'0,"11"-1"-5482"0"0,0 1 0 0 0,0 0-1 0 0,0 0 1 0 0,0 0 0 0 0,0 0 0 0 0,0 0 0 0 0,0 0 0 0 0,0 0-1 0 0,0 0 1 0 0,0 0 0 0 0,0 0 0 0 0,0 0 0 0 0,0 1 0 0 0,0-1 0 0 0,1 0-1 0 0,-1 1 1 0 0,0-1 0 0 0,0 1 0 0 0,0-1 0 0 0,0 1 0 0 0,0 0-1 0 0,1-1 1 0 0,-1 1 0 0 0,0 0 0 0 0,1-1 0 0 0,-1 1 0 0 0,0 0 0 0 0,1 0-1 0 0,-1-1 1 0 0,1 1 0 0 0,-1 1 0 0 0,-7 10 497 0 0,1-1-1 0 0,1 1 1 0 0,0 1 0 0 0,1-1-1 0 0,-6 21 1 0 0,10-29-547 0 0,0 0 1 0 0,0 1-1 0 0,1-1 1 0 0,0 0-1 0 0,0 0 1 0 0,0 0-1 0 0,0 0 0 0 0,1 0 1 0 0,1 8-1 0 0,-1-9-100 0 0,0 0 0 0 0,0-1 0 0 0,1 1 0 0 0,-1 0 0 0 0,1-1 0 0 0,-1 1 0 0 0,1-1 0 0 0,0 0 0 0 0,0 1 0 0 0,0-1 0 0 0,0 0 0 0 0,0 0 0 0 0,1-1 0 0 0,-1 1 0 0 0,4 2 0 0 0,-3-2-69 0 0,0-1 0 0 0,0 0 0 0 0,0 1 0 0 0,0-1 0 0 0,1 0 0 0 0,-1 0 0 0 0,0-1 0 0 0,0 1 0 0 0,0-1 0 0 0,1 0 0 0 0,-1 0 0 0 0,0 0 0 0 0,1 0 0 0 0,-1 0-1 0 0,6-2 1 0 0,-2 0-876 0 0,0 0 0 0 0,1-1-1 0 0,-1 0 1 0 0,-1 0-1 0 0,12-8 1 0 0,-6 4-2139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4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 2513 0 0,'-12'0'2672'0'0,"5"-1"2537"0"0,4-1-4929 0 0,3 1 8 0 0,0-1 24 0 0,3 2 72 0 0,2 0-103 0 0,0 0-105 0 0,0 0-88 0 0,1 0-112 0 0,1 0-56 0 0,0 0 0 0 0,2 0 8 0 0,1 0-297 0 0,-1 0-727 0 0,-1 0-96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4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6 2497 0 0,'-11'-2'4724'0'0,"9"1"-3942"0"0,0 1-1 0 0,-1-1 1 0 0,1 1 0 0 0,-1-1 0 0 0,1 1 0 0 0,-1 0-1 0 0,-3 0 1 0 0,5 1-590 0 0,0-1 1 0 0,0 0-1 0 0,0 1 0 0 0,0-1 0 0 0,0 1 0 0 0,0-1 0 0 0,0 1 0 0 0,0 0 1 0 0,0-1-1 0 0,0 1 0 0 0,0 0 0 0 0,0 0 0 0 0,0-1 0 0 0,1 1 0 0 0,-1 0 1 0 0,0 0-1 0 0,1 0 0 0 0,-1 0 0 0 0,1 0 0 0 0,-1 2 0 0 0,0-3-117 0 0,1 1 0 0 0,0 0-1 0 0,0-1 1 0 0,0 1-1 0 0,0 0 1 0 0,0-1 0 0 0,0 1-1 0 0,0 0 1 0 0,0-1-1 0 0,1 1 1 0 0,-1 0 0 0 0,0-1-1 0 0,0 1 1 0 0,1 0-1 0 0,-1-1 1 0 0,0 1 0 0 0,0-1-1 0 0,1 1 1 0 0,-1-1-1 0 0,1 1 1 0 0,-1 0 0 0 0,1-1-1 0 0,-1 0 1 0 0,1 1-1 0 0,-1-1 1 0 0,1 1 0 0 0,0-1-1 0 0,18 14 429 0 0,-16-12-379 0 0,3 2-8 0 0,38 26 293 0 0,-40-26-409 0 0,0-1 0 0 0,0 1 1 0 0,0 0-1 0 0,-1 0 0 0 0,1 1 0 0 0,-1-1 0 0 0,4 8 0 0 0,-6-10-13 0 0,-1 0 0 0 0,1 0 0 0 0,0 1 0 0 0,-1-1 0 0 0,0 0 0 0 0,1 0 0 0 0,-1 1 0 0 0,0-1 0 0 0,0 0 0 0 0,-1 0 0 0 0,1 1-1 0 0,0-1 1 0 0,-1 0 0 0 0,1 0 0 0 0,-2 4 0 0 0,1-4-145 0 0,1-1 0 0 0,-1 1 0 0 0,1-1 0 0 0,-1 0 0 0 0,0 0 0 0 0,0 1 0 0 0,1-1 0 0 0,-1 0 0 0 0,0 0 0 0 0,0 0 1 0 0,0 0-1 0 0,0 0 0 0 0,0 0 0 0 0,-1 0 0 0 0,1 0 0 0 0,0 0 0 0 0,0-1 0 0 0,0 1 0 0 0,-1 0 0 0 0,1-1 0 0 0,0 1 0 0 0,-1-1 0 0 0,1 1 0 0 0,-1-1 0 0 0,1 0 0 0 0,-2 1 0 0 0,3-1-34 0 0,0 0 0 0 0,-1 0 0 0 0,1-1 0 0 0,0 1 0 0 0,0 0 0 0 0,-1 0 0 0 0,1 0 0 0 0,0 0 0 0 0,0 0 0 0 0,0 0 0 0 0,-1 0 0 0 0,1-1 0 0 0,0 1 0 0 0,0 0 0 0 0,0 0-1 0 0,0 0 1 0 0,-1 0 0 0 0,1-1 0 0 0,0 1 0 0 0,0 0 0 0 0,0 0 0 0 0,0 0 0 0 0,0-1 0 0 0,0 1 0 0 0,-1 0 0 0 0,1 0 0 0 0,0 0 0 0 0,0-1 0 0 0,0 1 0 0 0,0 0 0 0 0,0 0 0 0 0,0-1 0 0 0,0 1 0 0 0,0 0 0 0 0,0 0 0 0 0,0-1 0 0 0,0 1 0 0 0,0 0 0 0 0,0 0 0 0 0,1-1-1 0 0,-1-4-1722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4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77 2665 0 0,'-1'-1'340'0'0,"1"1"1"0"0,0 0 0 0 0,-1 0 0 0 0,1 0 0 0 0,-1 0 0 0 0,1 0-1 0 0,0 1 1 0 0,-1-1 0 0 0,1 0 0 0 0,0 0 0 0 0,-1 0-1 0 0,1 0 1 0 0,-1 0 0 0 0,1 0 0 0 0,0 0 0 0 0,0 1 0 0 0,-1-1-1 0 0,1 0 1 0 0,0 0 0 0 0,-1 1 681 0 0,1-1-681 0 0,-1 1 0 0 0,1-1 0 0 0,0 0 0 0 0,-1 1 0 0 0,12 1 2542 0 0,20-1-1769 0 0,-21-3-964 0 0,0 1 0 0 0,0-1 1 0 0,0-1-1 0 0,16-6 0 0 0,39-19-492 0 0,-42 17 185 0 0,-8 3-224 0 0,20-7-707 0 0,-12 10-5348 0 0,-18 6 3829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5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 3873 0 0,'-15'-1'6956'0'0,"13"1"-6238"0"0,0 0 1 0 0,0-1-1 0 0,-1 1 1 0 0,1 0-1 0 0,0 0 1 0 0,0 1-1 0 0,0-1 1 0 0,-2 1-1 0 0,3-1-603 0 0,0 1 1 0 0,0-1-1 0 0,0 1 0 0 0,0 0 0 0 0,0-1 0 0 0,0 1 1 0 0,0 0-1 0 0,0 0 0 0 0,1 0 0 0 0,-1-1 0 0 0,0 1 0 0 0,1 0 1 0 0,-1 0-1 0 0,0 0 0 0 0,1 0 0 0 0,-1 0 0 0 0,1 0 0 0 0,0 0 1 0 0,-1 2-1 0 0,-1 2 31 0 0,1 0 1 0 0,0 0-1 0 0,0 0 0 0 0,0 1 1 0 0,0-1-1 0 0,1 0 0 0 0,0 0 1 0 0,0 0-1 0 0,0 1 0 0 0,1-1 1 0 0,0 0-1 0 0,0 0 1 0 0,0 0-1 0 0,1 0 0 0 0,-1 0 1 0 0,1 0-1 0 0,3 5 0 0 0,2 2-183 0 0,1-1 0 0 0,0 1 0 0 0,1-1 0 0 0,0 0 0 0 0,12 10 0 0 0,-17-18-361 0 0,0 1-1 0 0,0-1 1 0 0,-1 1-1 0 0,1 0 1 0 0,-1 1-1 0 0,0-1 1 0 0,-1 0-1 0 0,1 1 1 0 0,-1 0-1 0 0,1 0 1 0 0,0 5-1 0 0,0 5-3099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48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46 512 0 0,'-9'-24'10653'0'0,"9"23"-10471"0"0,0 0-1 0 0,0 0 0 0 0,0 0 1 0 0,0 0-1 0 0,0 1 1 0 0,1-1-1 0 0,-1 0 1 0 0,0 0-1 0 0,0 0 1 0 0,1 1-1 0 0,-1-1 1 0 0,0 0-1 0 0,1 0 0 0 0,-1 0 1 0 0,1 1-1 0 0,-1-1 1 0 0,1 0-1 0 0,-1 1 1 0 0,1-1-1 0 0,-1 1 1 0 0,1-1-1 0 0,0 0 1 0 0,-1 1-1 0 0,1-1 0 0 0,0 1 1 0 0,0 0-1 0 0,-1-1 1 0 0,1 1-1 0 0,0 0 1 0 0,0-1-1 0 0,0 1 1 0 0,0 0-1 0 0,-1 0 1 0 0,1 0-1 0 0,0-1 0 0 0,0 1 1 0 0,0 0-1 0 0,0 0 1 0 0,-1 0-1 0 0,1 1 1 0 0,0-1-1 0 0,0 0 1 0 0,0 0-1 0 0,0 0 1 0 0,-1 1-1 0 0,1-1 0 0 0,1 1 1 0 0,-1 0-64 0 0,-1 0 1 0 0,1 1-1 0 0,-1-1 0 0 0,1 1 1 0 0,-1-1-1 0 0,1 0 0 0 0,-1 1 1 0 0,0-1-1 0 0,0 1 1 0 0,0-1-1 0 0,0 1 0 0 0,0-1 1 0 0,0 1-1 0 0,0-1 0 0 0,0 1 1 0 0,-1-1-1 0 0,1 2 1 0 0,-1 4 133 0 0,-6 62 1043 0 0,3-43-974 0 0,2 0-1 0 0,0 0 0 0 0,2 0 0 0 0,6 51 1 0 0,-6-75-315 0 0,12 49 119 0 0,-10-46-155 0 0,-1 0 0 0 0,1-1 0 0 0,0 1 0 0 0,0-1 0 0 0,0 0 0 0 0,1 0 0 0 0,-1 0 0 0 0,6 6 0 0 0,-8-10-10 0 0,0 0 1 0 0,0 0-1 0 0,0 1 0 0 0,0-1 0 0 0,1 0 1 0 0,-1 0-1 0 0,0 0 0 0 0,0 0 0 0 0,0 0 1 0 0,0 0-1 0 0,0 0 0 0 0,0 0 1 0 0,0 0-1 0 0,0 0 0 0 0,0 0 0 0 0,0 0 1 0 0,0 0-1 0 0,1 0 0 0 0,-1 0 0 0 0,0 0 1 0 0,0 0-1 0 0,0 0 0 0 0,0 0 1 0 0,0 0-1 0 0,0 0 0 0 0,0 0 0 0 0,0 0 1 0 0,0 0-1 0 0,1 0 0 0 0,-1 0 0 0 0,0 0 1 0 0,0 0-1 0 0,0 0 0 0 0,0 0 0 0 0,0 0 1 0 0,0 0-1 0 0,0 0 0 0 0,0 0 1 0 0,0-1-1 0 0,0 1 0 0 0,0 0 0 0 0,0 0 1 0 0,0 0-1 0 0,1 0 0 0 0,-1 0 0 0 0,0 0 1 0 0,0 0-1 0 0,0 0 0 0 0,0 0 1 0 0,0 0-1 0 0,0-1 0 0 0,2-7-2268 0 0,-1-7-1989 0 0,-1 6 952 0 0,0-1 1307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48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3441 0 0,'0'5'10754'0'0,"1"-5"-10498"0"0,7 2 3643 0 0,16-1-4932 0 0,-14-1 2319 0 0,23 2-989 0 0,-1-1 1 0 0,0-2 0 0 0,1-1-1 0 0,-1-2 1 0 0,38-8-1 0 0,24-16-1140 0 0,-38 11-5075 0 0,-34 11 1429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1.5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107 379 512 0 0,'-6'8'1295'0'0,"0"0"1509"0"0,-1 1 0 0 0,-11 10 0 0 0,16-17-2220 0 0,-1 0-1 0 0,1 0 1 0 0,-1 0-1 0 0,1 0 0 0 0,-1 0 1 0 0,0-1-1 0 0,0 0 1 0 0,0 1-1 0 0,0-1 1 0 0,0 0-1 0 0,0-1 0 0 0,-5 2 1 0 0,7-2-444 0 0,0 0 0 0 0,0 0 0 0 0,0 0 0 0 0,0 1 0 0 0,0-2 0 0 0,0 1 0 0 0,0 0 0 0 0,0 0 0 0 0,0 0 0 0 0,0 0 0 0 0,0-1 0 0 0,0 1 0 0 0,0 0 0 0 0,0-1 0 0 0,1 1 0 0 0,-1-1 0 0 0,0 1 0 0 0,0-1 0 0 0,0 1 0 0 0,1-1 0 0 0,-1 1 0 0 0,0-1 0 0 0,-1-1 0 0 0,1 0-25 0 0,1 1 0 0 0,-1-1 1 0 0,0 0-1 0 0,0 0 0 0 0,1 1 0 0 0,-1-1 0 0 0,1 0 1 0 0,0 0-1 0 0,-1 0 0 0 0,1 0 0 0 0,0-3 1 0 0,0-4 28 0 0,1-1 1 0 0,1 0-1 0 0,3-16 1 0 0,-1 11-80 0 0,24-88 125 0 0,-21 82-196 0 0,1 0 0 0 0,18-34 0 0 0,-21 46 8 0 0,0 1 0 0 0,0 0 0 0 0,1 1 0 0 0,0-1-1 0 0,12-10 1 0 0,-15 16-2 0 0,-1-1-1 0 0,1 1 1 0 0,0 0 0 0 0,0 0-1 0 0,0 0 1 0 0,1 0 0 0 0,-1 1-1 0 0,0-1 1 0 0,1 1-1 0 0,-1 0 1 0 0,1 0 0 0 0,-1 0-1 0 0,1 0 1 0 0,0 1-1 0 0,-1 0 1 0 0,1-1 0 0 0,6 2-1 0 0,-8-1 6 0 0,0 1 0 0 0,0-1 0 0 0,0 1 0 0 0,0 0 0 0 0,-1 0 0 0 0,1 0 0 0 0,0 0 0 0 0,0 0 0 0 0,-1 0-1 0 0,1 1 1 0 0,-1-1 0 0 0,1 1 0 0 0,-1-1 0 0 0,0 1 0 0 0,1-1 0 0 0,-1 1 0 0 0,0 0 0 0 0,0-1 0 0 0,0 1 0 0 0,0 0 0 0 0,0 0-1 0 0,-1 0 1 0 0,1 0 0 0 0,-1 0 0 0 0,1 2 0 0 0,2 6 28 0 0,-1 1 1 0 0,0 0-1 0 0,-1 13 1 0 0,-1 116 273 0 0,-2-8-126 0 0,2-127-175 0 0,1-1 0 0 0,-1 1 0 0 0,1 0 0 0 0,0-1 0 0 0,1 0 0 0 0,-1 1 0 0 0,1-1 0 0 0,-1 1 0 0 0,1-1 0 0 0,0 0 0 0 0,1 0 0 0 0,-1 0 0 0 0,1-1 0 0 0,0 1 0 0 0,4 4 0 0 0,-5-6-1 0 0,0 0 0 0 0,0-1-1 0 0,1 1 1 0 0,-1-1 0 0 0,0 1 0 0 0,1-1 0 0 0,-1 0-1 0 0,1 0 1 0 0,0 0 0 0 0,-1 0 0 0 0,1 0-1 0 0,0-1 1 0 0,0 1 0 0 0,-1-1 0 0 0,1 0 0 0 0,0 0-1 0 0,0 0 1 0 0,0 0 0 0 0,-1 0 0 0 0,1 0 0 0 0,0-1-1 0 0,0 1 1 0 0,-1-1 0 0 0,1 0 0 0 0,0 0-1 0 0,2-2 1 0 0,3-1-15 0 0,-1 0 0 0 0,0-1 0 0 0,0 0 1 0 0,0-1-1 0 0,0 0 0 0 0,-1 0 0 0 0,0 0 0 0 0,-1 0 0 0 0,1-1 0 0 0,-1 0 0 0 0,-1 0 0 0 0,1-1 0 0 0,4-10 1 0 0,-5 7 8 0 0,-1 0 1 0 0,0 0-1 0 0,0 0 1 0 0,-1 0-1 0 0,-1 0 1 0 0,0-1 0 0 0,-1 1-1 0 0,0-1 1 0 0,0 1-1 0 0,-3-12 1 0 0,-3-18-7 0 0,-17-54-1 0 0,19 83 1 0 0,-30-116 102 0 0,42 180-67 0 0,-3-34-35 0 0,1-1 0 0 0,1 1 1 0 0,0-1-1 0 0,11 19 0 0 0,44 63 3 0 0,-6-10-2 0 0,-34-49-10 0 0,-2 1 0 0 0,-2 1 0 0 0,16 54 0 0 0,-26-69-11 0 0,-2 0-1 0 0,0 1 1 0 0,-3 0 0 0 0,0 0-1 0 0,-1-1 1 0 0,-4 44 0 0 0,1-58 31 0 0,-1 0 0 0 0,0-1 0 0 0,-1 1 0 0 0,0-1 0 0 0,-1 0 1 0 0,0 0-1 0 0,-1 0 0 0 0,-8 14 0 0 0,10-21 8 0 0,0 0-1 0 0,-1 0 1 0 0,0 0-1 0 0,1-1 1 0 0,-1 0 0 0 0,-1 0-1 0 0,1 0 1 0 0,-1 0-1 0 0,0 0 1 0 0,1-1 0 0 0,-2 0-1 0 0,1 0 1 0 0,0 0 0 0 0,0-1-1 0 0,-1 0 1 0 0,0 0-1 0 0,1 0 1 0 0,-1-1 0 0 0,-11 2-1 0 0,14-2-1 0 0,0-1 0 0 0,0 0 0 0 0,0 0 0 0 0,0 0 0 0 0,0 0 1 0 0,0-1-1 0 0,0 1 0 0 0,1-1 0 0 0,-1 0 0 0 0,0 0 0 0 0,0 0 0 0 0,0 0 0 0 0,1 0 0 0 0,-1 0 0 0 0,0-1 0 0 0,-3-2 0 0 0,4 1-2 0 0,-1 1 0 0 0,0-1-1 0 0,0 0 1 0 0,1 0 0 0 0,0-1-1 0 0,0 1 1 0 0,0 0 0 0 0,0-1-1 0 0,0 1 1 0 0,-2-8 0 0 0,0-4 2 0 0,1 1 0 0 0,1-1 0 0 0,0 1 0 0 0,1-1 0 0 0,1-22 0 0 0,2 2-37 0 0,1-1 0 0 0,1 1-1 0 0,19-67 1 0 0,-20 93 1 0 0,1 0 1 0 0,-1 0 0 0 0,2 0-1 0 0,-1 1 1 0 0,1 0-1 0 0,0 0 1 0 0,1 0-1 0 0,0 0 1 0 0,0 1-1 0 0,1 0 1 0 0,0 0-1 0 0,0 1 1 0 0,0 0 0 0 0,1 0-1 0 0,0 1 1 0 0,11-6-1 0 0,15-3-3475 0 0,3 6-3430 0 0,-22 8 2434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2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30 8 0 0,'-63'12'9143'0'0,"20"-4"-3522"0"0,9-1-1384 0 0,123-39-2788 0 0,-8 12-1417 0 0,-68 18-19 0 0,-1 1 1 0 0,1 0-1 0 0,-1 0 0 0 0,22 2 0 0 0,-32-1-4 0 0,-1 0 0 0 0,0 1 1 0 0,0-1-1 0 0,0 0 0 0 0,0 0 0 0 0,1 1 0 0 0,-1-1 0 0 0,0 0 0 0 0,0 1 0 0 0,0-1 0 0 0,0 1 0 0 0,0-1 0 0 0,0 1 0 0 0,0 0 0 0 0,0-1 0 0 0,0 1 0 0 0,0 0 0 0 0,-1 0 0 0 0,1 0 0 0 0,0 0 0 0 0,0 0 0 0 0,-1 0 0 0 0,1 0 0 0 0,0 0 0 0 0,-1 0 1 0 0,1 0-1 0 0,-1 0 0 0 0,0 0 0 0 0,1 0 0 0 0,-1 0 0 0 0,0 0 0 0 0,1 1 0 0 0,-1-1 0 0 0,0 0 0 0 0,0 0 0 0 0,0 0 0 0 0,0 0 0 0 0,0 1 0 0 0,-1-1 0 0 0,1 0 0 0 0,0 0 0 0 0,-1 2 0 0 0,-1 3 68 0 0,1-1 0 0 0,-2 1 0 0 0,1-1 1 0 0,0 1-1 0 0,-1-1 0 0 0,0 0 0 0 0,-5 6 0 0 0,-17 18 419 0 0,14-16-112 0 0,-17 24 0 0 0,25-33-318 0 0,1 0 0 0 0,0 1 0 0 0,0-1 0 0 0,0 0-1 0 0,0 1 1 0 0,1-1 0 0 0,0 1 0 0 0,0 0 0 0 0,0-1 0 0 0,0 10-1 0 0,1-12-56 0 0,0 1-1 0 0,0-1 0 0 0,1 0 0 0 0,0 0 0 0 0,-1 0 1 0 0,1 0-1 0 0,0 0 0 0 0,0 0 0 0 0,0 0 1 0 0,0 0-1 0 0,0 0 0 0 0,0 0 0 0 0,1 0 0 0 0,-1-1 1 0 0,1 1-1 0 0,-1 0 0 0 0,1-1 0 0 0,-1 1 1 0 0,1-1-1 0 0,0 0 0 0 0,0 0 0 0 0,0 0 0 0 0,0 1 1 0 0,0-2-1 0 0,0 1 0 0 0,0 0 0 0 0,0 0 0 0 0,0-1 1 0 0,0 1-1 0 0,0-1 0 0 0,1 1 0 0 0,-1-1 1 0 0,0 0-1 0 0,0 0 0 0 0,0 0 0 0 0,4-1 0 0 0,61-13-147 0 0,23-3-4952 0 0,-69 14-510 0 0,-12 2 2132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3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0 1672 0 0,'-2'0'662'0'0,"1"0"0"0"0,-1 0 0 0 0,0 1 0 0 0,1-1 0 0 0,-1 0 0 0 0,1 1 0 0 0,0-1 0 0 0,-1 1 0 0 0,1 0 0 0 0,-2 0 0 0 0,-13 12 2972 0 0,10-5-2844 0 0,0 0 1 0 0,-6 11 0 0 0,3-5 555 0 0,1-2-597 0 0,0 0 0 0 0,1 1 0 0 0,1 0 0 0 0,0 0 0 0 0,-6 21 0 0 0,9-22-568 0 0,1 1 0 0 0,0-1 1 0 0,0 0-1 0 0,1 0 0 0 0,1 1 1 0 0,0-1-1 0 0,1 0 0 0 0,0 0 1 0 0,1 1-1 0 0,0-1 0 0 0,4 13 1 0 0,-4-19-148 0 0,0 0 0 0 0,0 0 0 0 0,1 0 0 0 0,0 0 0 0 0,0-1 0 0 0,0 1-1 0 0,0-1 1 0 0,1 1 0 0 0,0-1 0 0 0,9 8 0 0 0,-10-10-101 0 0,1 0-1 0 0,0 0 1 0 0,0-1-1 0 0,0 0 1 0 0,0 0-1 0 0,0 0 1 0 0,1 0-1 0 0,-1-1 1 0 0,1 1-1 0 0,-1-1 0 0 0,1 0 1 0 0,-1 0-1 0 0,1-1 1 0 0,-1 0-1 0 0,10 0 1 0 0,-6 0-596 0 0,0-1 1 0 0,0-1-1 0 0,0 0 1 0 0,0 0-1 0 0,0 0 1 0 0,0-1-1 0 0,13-7 1 0 0,-2 1-472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3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1 648 0 0,'-7'4'14617'0'0,"2"6"-9557"0"0,-2 15-5829 0 0,5-17 2439 0 0,0 3-1454 0 0,-1 1 0 0 0,2 0 0 0 0,0-1 0 0 0,0 1 0 0 0,1 0 0 0 0,1 13-1 0 0,0-20-221 0 0,-1 1-1 0 0,1-1 0 0 0,0 0 1 0 0,0 0-1 0 0,1 1 0 0 0,0-1 1 0 0,0 0-1 0 0,0 0 0 0 0,0-1 0 0 0,1 1 1 0 0,-1 0-1 0 0,1-1 0 0 0,1 0 1 0 0,-1 1-1 0 0,7 5 0 0 0,-8-8-178 0 0,0-1-1 0 0,0 0 1 0 0,0 1-1 0 0,0-1 1 0 0,0 0-1 0 0,0 0 1 0 0,1 0-1 0 0,-1-1 1 0 0,0 1-1 0 0,0-1 1 0 0,1 1-1 0 0,-1-1 1 0 0,0 0-1 0 0,1 1 1 0 0,2-1-1 0 0,-2-1-782 0 0,0 1-1 0 0,0-1 1 0 0,0 1-1 0 0,0-1 1 0 0,1 0-1 0 0,3-2 1 0 0,8-4-3761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3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22 2657 0 0,'-12'-4'3224'0'0,"5"-1"2225"0"0,1 1-4392 0 0,3 1-233 0 0,3 1-520 0 0,0 0-80 0 0,0 0 72 0 0,2 2-224 0 0,-1 0-72 0 0,1 0-16 0 0,-1 2-72 0 0,2-1-224 0 0,-2 0 216 0 0,4 2-1544 0 0,1 0 1071 0 0,1 0-167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3.9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14 1952 0 0,'-19'2'4700'0'0,"16"-2"-3538"0"0,0 1-1 0 0,-1-1 0 0 0,1 1 0 0 0,0-1 0 0 0,0 1 1 0 0,-1 0-1 0 0,-5 3 0 0 0,9-4-1122 0 0,0 0 0 0 0,0 0 0 0 0,0 0-1 0 0,0 0 1 0 0,0 1 0 0 0,0-1 0 0 0,-1 0 0 0 0,1 0-1 0 0,0 0 1 0 0,0 0 0 0 0,0 1 0 0 0,0-1 0 0 0,0 0 0 0 0,0 0-1 0 0,0 0 1 0 0,0 0 0 0 0,0 1 0 0 0,0-1 0 0 0,0 0-1 0 0,0 0 1 0 0,0 0 0 0 0,0 1 0 0 0,0-1 0 0 0,0 0 0 0 0,0 0-1 0 0,0 0 1 0 0,0 0 0 0 0,0 1 0 0 0,0-1 0 0 0,0 0-1 0 0,0 0 1 0 0,1 0 0 0 0,-1 1 0 0 0,0-1 0 0 0,0 0 0 0 0,0 0-1 0 0,0 0 1 0 0,0 0 0 0 0,0 0 0 0 0,1 0 0 0 0,-1 1-1 0 0,0-1 1 0 0,0 0 0 0 0,0 0 0 0 0,0 0 0 0 0,1 0 0 0 0,-1 0-1 0 0,0 0 1 0 0,0 0 0 0 0,0 0 0 0 0,0 0 0 0 0,1 0-1 0 0,-1 0 1 0 0,0 0 0 0 0,0 0 0 0 0,0 0 0 0 0,1 0 0 0 0,-1 0-1 0 0,13 4 775 0 0,11-4-540 0 0,-1 0-1 0 0,1-2 1 0 0,-1-1-1 0 0,33-8 1 0 0,-7 2-546 0 0,-31 5 0 0 0,-13 3-362 0 0,1-1 0 0 0,-1 1 0 0 0,1 0 0 0 0,-1 1 0 0 0,1 0 0 0 0,5 0 0 0 0,-9 1-704 0 0,0 2 240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4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14 448 0 0,'5'-13'14431'0'0,"-4"18"-12622"0"0,5 21 272 0 0,1 30-1 0 0,-2-16-1110 0 0,-2-18-561 0 0,23 186 507 0 0,-26-208-999 0 0,0 1 0 0 0,0 0 0 0 0,0 0 0 0 0,0 0 0 0 0,0 0 1 0 0,0 0-1 0 0,1 0 0 0 0,-1-1 0 0 0,0 1 0 0 0,1 0 0 0 0,-1 0 1 0 0,0 0-1 0 0,1-1 0 0 0,-1 1 0 0 0,1 0 0 0 0,-1 0 0 0 0,1-1 1 0 0,0 1-1 0 0,0 1 0 0 0,0-2-211 0 0,0 0-1 0 0,0 0 1 0 0,-1 0 0 0 0,1 1-1 0 0,0-1 1 0 0,0 0 0 0 0,-1 0-1 0 0,1-1 1 0 0,0 1 0 0 0,0 0-1 0 0,-1 0 1 0 0,1 0 0 0 0,0 0 0 0 0,-1 0-1 0 0,1-1 1 0 0,0 1 0 0 0,0 0-1 0 0,-1-1 1 0 0,1 1 0 0 0,-1-1-1 0 0,1 1 1 0 0,1-1 0 0 0,7-6-2469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4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16 3633 0 0,'-4'-7'3848'0'0,"1"-1"3643"0"0,3 8-7429 0 0,1 0 0 0 0,-1 0-1 0 0,0 0 1 0 0,0-1 0 0 0,1 1 0 0 0,-1 0-1 0 0,0 0 1 0 0,0 0 0 0 0,1 0 0 0 0,-1 0-1 0 0,0 0 1 0 0,0 0 0 0 0,1 0-1 0 0,-1 0 1 0 0,0 0 0 0 0,0 0 0 0 0,1 0-1 0 0,-1 0 1 0 0,0 0 0 0 0,0 0-1 0 0,1 1 1 0 0,-1-1 0 0 0,0 0 0 0 0,0 0-1 0 0,0 0 1 0 0,1 0 0 0 0,-1 0 0 0 0,0 0-1 0 0,0 1 1 0 0,0-1 0 0 0,1 0-1 0 0,-1 0 1 0 0,0 0 0 0 0,0 1 0 0 0,0-1-1 0 0,10 7 472 0 0,0 0 0 0 0,0 0 0 0 0,-1 1 0 0 0,-1 1-1 0 0,10 10 1 0 0,36 51 1248 0 0,-25-31-1339 0 0,-21-28-376 0 0,13 16 199 0 0,-1 0 0 0 0,19 37-1 0 0,-34-54-215 0 0,0-1 0 0 0,-1 1 0 0 0,0 0 0 0 0,-1 0 0 0 0,0 1 0 0 0,-1-1 0 0 0,0 1 0 0 0,-1-1 0 0 0,0 1 0 0 0,0 0 0 0 0,-2 12 0 0 0,-1-6-77 0 0,-1 0 0 0 0,-1 0 0 0 0,-1 0 0 0 0,0-1 0 0 0,-1 0 0 0 0,-1 0 0 0 0,0 0 0 0 0,-15 21 0 0 0,7-13-1182 0 0,-23 27-1 0 0,-23 14-5041 0 0,41-46 4374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1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1 512 0 0,'-8'3'2077'0'0,"0"0"447"0"0,-1 1 1 0 0,1 0 0 0 0,-9 6 0 0 0,14-8-2194 0 0,1 1 1 0 0,-1-1-1 0 0,0 1 1 0 0,1-1-1 0 0,0 1 0 0 0,-1 0 1 0 0,1 0-1 0 0,0 0 1 0 0,0 0-1 0 0,1 0 0 0 0,-3 5 1 0 0,-2 7-133 0 0,1 1 0 0 0,0 0 0 0 0,1 0 0 0 0,1 0 0 0 0,0 0 0 0 0,2 1 0 0 0,-1-1 0 0 0,2 0-1 0 0,0 1 1 0 0,3 17 0 0 0,-2-30-142 0 0,0 1 0 0 0,1 0 0 0 0,-1-1 0 0 0,1 1 0 0 0,0-1 0 0 0,4 8-1 0 0,-4-10-166 0 0,-1 0 0 0 0,0-1 0 0 0,1 1 0 0 0,-1-1 0 0 0,1 1 0 0 0,-1-1 0 0 0,1 1-1 0 0,1 0 1 0 0,-1-1-239 0 0,-1-1 0 0 0,1 1-1 0 0,-1 0 1 0 0,0-1 0 0 0,1 1-1 0 0,-1-1 1 0 0,1 0 0 0 0,-1 1-1 0 0,1-1 1 0 0,-1 0 0 0 0,1 0-1 0 0,1 0 1 0 0,7-1-3272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1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1 512 0 0,'-2'1'956'0'0,"0"-1"0"0"0,0 0 0 0 0,0 1 0 0 0,0-1 0 0 0,0 0 0 0 0,0 0 0 0 0,0 0 0 0 0,0 0 0 0 0,-2-1 0 0 0,2 0-489 0 0,0 1 0 0 0,1 0 0 0 0,-1 0 0 0 0,0 0 0 0 0,1 0 0 0 0,-1 0 0 0 0,0 0 0 0 0,0 0 0 0 0,1 0 1 0 0,-1 1-1 0 0,0-1 0 0 0,1 1 0 0 0,-1-1 0 0 0,1 1 0 0 0,-4 1 0 0 0,1 1-119 0 0,-1 1 0 0 0,1 0-1 0 0,-1 0 1 0 0,1 0 0 0 0,1 1-1 0 0,-1-1 1 0 0,0 1 0 0 0,1 0 0 0 0,0 0-1 0 0,0 0 1 0 0,1 1 0 0 0,-1-1-1 0 0,-2 10 1 0 0,2-2-88 0 0,-1 0 1 0 0,2 0-1 0 0,0 0 0 0 0,0 0 0 0 0,1 15 0 0 0,1-20-223 0 0,0 0-1 0 0,1 0 0 0 0,0 0 0 0 0,1 0 0 0 0,-1 0 0 0 0,1 0 0 0 0,1-1 0 0 0,0 1 0 0 0,0-1 0 0 0,6 11 0 0 0,-7-13-118 0 0,1-1 0 0 0,1 0 0 0 0,-1 0-1 0 0,0 0 1 0 0,1 0 0 0 0,0 0 0 0 0,0-1 0 0 0,0 0-1 0 0,1 0 1 0 0,-1 0 0 0 0,1 0 0 0 0,-1-1 0 0 0,1 1-1 0 0,0-1 1 0 0,0-1 0 0 0,0 1 0 0 0,6 1 0 0 0,-3-2-639 0 0,1 0 0 0 0,0 0 1 0 0,0 0-1 0 0,0-1 1 0 0,0-1-1 0 0,16-2 1 0 0,4-2-973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2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17 4065 0 0,'-24'-3'5097'0'0,"5"-3"3433"0"0,1 3-6754 0 0,5-1-624 0 0,4 4-1016 0 0,6 1-16 0 0,3 5 8 0 0,4 1-47 0 0,5 2-138 0 0,0 1-295 0 0,1-1-72 0 0,4 4-1312 0 0,2-3-1361 0 0,3 0-39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2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259 181 512 0 0,'-1'-3'904'0'0,"0"-1"0"0"0,1 0 0 0 0,-1 1 0 0 0,1-1-1 0 0,0 0 1 0 0,1-5 0 0 0,1-2 594 0 0,0 0-1 0 0,6-14 0 0 0,-5 17-854 0 0,-1 0 0 0 0,1-1-1 0 0,-2 1 1 0 0,1-1 0 0 0,0-8-1 0 0,-2 14-350 0 0,0-1 0 0 0,-1 1 1 0 0,1 0-1 0 0,-1 0 0 0 0,1-1 0 0 0,-1 1 0 0 0,0 0 0 0 0,-2-4 0 0 0,3 7-217 0 0,0-1 0 0 0,-1 0-1 0 0,1 1 1 0 0,-1-1 0 0 0,1 0 0 0 0,-1 1-1 0 0,1-1 1 0 0,-1 1 0 0 0,1-1 0 0 0,-1 1 0 0 0,1-1-1 0 0,-1 1 1 0 0,0-1 0 0 0,1 1 0 0 0,-1 0-1 0 0,0-1 1 0 0,0 1 0 0 0,1 0 0 0 0,-1 0 0 0 0,0-1-1 0 0,0 1 1 0 0,1 0 0 0 0,-1 0 0 0 0,0 0-1 0 0,0 0 1 0 0,1 0 0 0 0,-1 0 0 0 0,0 0 0 0 0,0 0-1 0 0,0 0 1 0 0,1 0 0 0 0,-1 1 0 0 0,0-1-1 0 0,0 0 1 0 0,1 0 0 0 0,-1 1 0 0 0,0-1-1 0 0,1 1 1 0 0,-1-1 0 0 0,0 1 0 0 0,-21 12 201 0 0,0 2 0 0 0,1 0 0 0 0,1 1 0 0 0,1 1 0 0 0,0 0 0 0 0,1 2 0 0 0,1 0 0 0 0,1 1 0 0 0,-22 36 0 0 0,32-48-167 0 0,1 1 0 0 0,1 1 0 0 0,0-1-1 0 0,0 1 1 0 0,1 0 0 0 0,1-1 0 0 0,-1 1-1 0 0,1 0 1 0 0,1 1 0 0 0,0-1-1 0 0,0 10 1 0 0,2-14-81 0 0,-1 0 0 0 0,1 0-1 0 0,0 0 1 0 0,0-1 0 0 0,1 1-1 0 0,-1 0 1 0 0,1-1 0 0 0,1 0-1 0 0,-1 1 1 0 0,1-1 0 0 0,0 0-1 0 0,0 0 1 0 0,0 0-1 0 0,1-1 1 0 0,-1 1 0 0 0,1-1-1 0 0,0 0 1 0 0,1 0 0 0 0,-1 0-1 0 0,9 5 1 0 0,-3-2-69 0 0,1-1-1 0 0,-1-1 0 0 0,1 0 1 0 0,1 0-1 0 0,-1-1 1 0 0,1-1-1 0 0,-1 0 1 0 0,1 0-1 0 0,0-1 1 0 0,0-1-1 0 0,0 0 1 0 0,0 0-1 0 0,15-2 1 0 0,-15 0-482 0 0,1-1 1 0 0,-1 0 0 0 0,0-1 0 0 0,0-1 0 0 0,0 0 0 0 0,-1 0 0 0 0,21-12 0 0 0,-13 6-3772 0 0,31-24 1 0 0,-32 18 1936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2.6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66 1984 0 0,'2'14'13643'0'0,"2"-14"-12666"0"0,8-1-425 0 0,2 1-584 0 0,8-3 264 0 0,1 1-72 0 0,0 1-112 0 0,6-5-200 0 0,-3 2-192 0 0,3-3 80 0 0,6-2-1233 0 0,-3 0-327 0 0,4-1-113 0 0,8-5-1687 0 0,-5 2 1815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3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239 169 2224 0 0,'-1'-4'830'0'0,"1"1"-1"0"0,0-1 1 0 0,0 1-1 0 0,1 0 1 0 0,-1-1-1 0 0,1 1 0 0 0,0-1 1 0 0,0 1-1 0 0,2-6 1 0 0,18-31 764 0 0,-5 8 39 0 0,-8 16-390 0 0,6-18 2524 0 0,-14 34-3719 0 0,0-1 0 0 0,0 1 0 0 0,0 0 1 0 0,0 0-1 0 0,0 0 0 0 0,0 0 0 0 0,0-1 0 0 0,0 1 0 0 0,0 0 0 0 0,0 0 0 0 0,0 0 1 0 0,0 0-1 0 0,0-1 0 0 0,0 1 0 0 0,0 0 0 0 0,0 0 0 0 0,0 0 0 0 0,0 0 1 0 0,0-1-1 0 0,0 1 0 0 0,0 0 0 0 0,0 0 0 0 0,0 0 0 0 0,0 0 0 0 0,-1 0 1 0 0,1-1-1 0 0,0 1 0 0 0,0 0 0 0 0,0 0 0 0 0,0 0 0 0 0,0 0 0 0 0,0 0 0 0 0,-1 0 1 0 0,1-1-1 0 0,0 1 0 0 0,0 0 0 0 0,0 0 0 0 0,0 0 0 0 0,-1 0 0 0 0,1 0 1 0 0,0 0-1 0 0,0 0 0 0 0,-11 2 607 0 0,-11 8-521 0 0,0 2-86 0 0,0-1 1 0 0,-26 8-1 0 0,-24 12-134 0 0,63-26 100 0 0,-1 0 0 0 0,1 1 0 0 0,1 0 0 0 0,-1 0 0 0 0,-8 10 0 0 0,12-12 3 0 0,2 1-1 0 0,-1 0 1 0 0,1 0 0 0 0,-1 0 0 0 0,1 0-1 0 0,1 1 1 0 0,-1-1 0 0 0,1 1 0 0 0,0 0-1 0 0,0-1 1 0 0,1 1 0 0 0,-1 0 0 0 0,1 0-1 0 0,1 0 1 0 0,-1 10 0 0 0,2 8 66 0 0,0 0 0 0 0,9 40 0 0 0,-2-15 43 0 0,-5-24-91 0 0,-1 0 0 0 0,-1 0 0 0 0,-1 1 0 0 0,-2-1 1 0 0,0 0-1 0 0,-2 0 0 0 0,-9 35 0 0 0,11-53 0 0 0,0 0-1 0 0,1-1 0 0 0,0 1 1 0 0,0 0-1 0 0,0 0 1 0 0,1 0-1 0 0,0 8 1 0 0,1-11-13 0 0,0-1 0 0 0,-1 0 0 0 0,1 0 1 0 0,1 0-1 0 0,-1 0 0 0 0,0 0 0 0 0,1 0 1 0 0,-1 0-1 0 0,1 0 0 0 0,0-1 0 0 0,0 1 1 0 0,0-1-1 0 0,0 1 0 0 0,1-1 1 0 0,-1 0-1 0 0,1 0 0 0 0,3 3 0 0 0,1-1-5 0 0,-1-1-1 0 0,0 0 1 0 0,1 0-1 0 0,-1 0 0 0 0,1-1 1 0 0,0 0-1 0 0,0 0 1 0 0,0-1-1 0 0,0 0 1 0 0,12 1-1 0 0,-6-2-208 0 0,-1 0-1 0 0,1-1 1 0 0,-1 0-1 0 0,1-1 1 0 0,14-4 0 0 0,-15 2-1327 0 0,-1 0 0 0 0,1-1 0 0 0,17-10 0 0 0,-16 7-1219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3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62 2513 0 0,'-3'2'1114'0'0,"1"-1"1"0"0,-1 0 0 0 0,0-1 0 0 0,0 1-1 0 0,0 0 1 0 0,1-1 0 0 0,-1 1 0 0 0,0-1-1 0 0,0 0 1 0 0,0 0 0 0 0,0 0 0 0 0,-5-1-1 0 0,-20-8 3215 0 0,28 8-4279 0 0,-1 1 0 0 0,1 0 1 0 0,-1 0-1 0 0,1 0 1 0 0,-1 0-1 0 0,1 0 0 0 0,-1 0 1 0 0,1 0-1 0 0,-1 0 1 0 0,1 0-1 0 0,-1 0 1 0 0,1 0-1 0 0,-1 0 0 0 0,1 0 1 0 0,0 1-1 0 0,-1-1 1 0 0,1 0-1 0 0,-1 0 0 0 0,1 1 1 0 0,-1-1-1 0 0,1 0 1 0 0,-1 0-1 0 0,1 1 1 0 0,0-1-1 0 0,-1 0 0 0 0,1 1 1 0 0,0-1-1 0 0,-1 1 1 0 0,1-1-1 0 0,0 0 0 0 0,0 1 1 0 0,-1-1-1 0 0,1 1 1 0 0,0-1-1 0 0,0 1 1 0 0,0-1-1 0 0,-1 1 0 0 0,1 0 1 0 0,0 0 75 0 0,-1 0 1 0 0,1 1 0 0 0,0-1-1 0 0,-1 0 1 0 0,1 1 0 0 0,0-1-1 0 0,0 1 1 0 0,0-1 0 0 0,0 0-1 0 0,0 1 1 0 0,0-1 0 0 0,1 1-1 0 0,-1 1 1 0 0,13 23 485 0 0,19 30 1 0 0,9 17-424 0 0,-17-20-132 0 0,-28-64-116 0 0,0 0-1 0 0,1-1 1 0 0,0 1-1 0 0,1-1 1 0 0,0 1-1 0 0,0-17 1 0 0,3 11 63 0 0,0-1 1 0 0,1 1 0 0 0,1-1-1 0 0,1 1 1 0 0,0 0-1 0 0,13-33 1 0 0,-15 47-7 0 0,-1 0 1 0 0,1 0-1 0 0,0 0 0 0 0,0 0 0 0 0,0 0 1 0 0,0 0-1 0 0,0 0 0 0 0,0 1 1 0 0,1 0-1 0 0,-1-1 0 0 0,1 1 1 0 0,0 0-1 0 0,0 0 0 0 0,0 0 0 0 0,6-2 1 0 0,-8 3 6 0 0,1 0 0 0 0,0 1 0 0 0,-1 0 0 0 0,1-1-1 0 0,0 1 1 0 0,-1 0 0 0 0,1 0 0 0 0,0 0 0 0 0,-1 0 0 0 0,1 0 0 0 0,0 0 0 0 0,-1 0 0 0 0,1 1 0 0 0,0-1 0 0 0,-1 1 0 0 0,1-1 0 0 0,-1 1 0 0 0,1-1-1 0 0,-1 1 1 0 0,1 0 0 0 0,-1 0 0 0 0,1 0 0 0 0,-1 0 0 0 0,0 0 0 0 0,0 0 0 0 0,1 0 0 0 0,-1 0 0 0 0,0 1 0 0 0,0-1 0 0 0,0 0 0 0 0,0 1-1 0 0,0-1 1 0 0,0 1 0 0 0,0 1 0 0 0,3 7 22 0 0,0 0-1 0 0,0 0 1 0 0,-2 1-1 0 0,1-1 0 0 0,-1 1 1 0 0,1 13-1 0 0,-1-9 6 0 0,0-1-1 0 0,7 24 1 0 0,-7-34-39 0 0,-1 0 0 0 0,1 0 0 0 0,0 0 0 0 0,0 0 0 0 0,1 0 0 0 0,-1 0 0 0 0,1-1 0 0 0,0 1 0 0 0,0-1 1 0 0,0 1-1 0 0,0-1 0 0 0,7 5 0 0 0,-8-7-109 0 0,0 0 1 0 0,0 0 0 0 0,0 0-1 0 0,1 0 1 0 0,-1 0 0 0 0,0-1 0 0 0,1 1-1 0 0,-1-1 1 0 0,0 1 0 0 0,1-1-1 0 0,-1 0 1 0 0,0 0 0 0 0,1 0-1 0 0,-1 0 1 0 0,1 0 0 0 0,-1-1-1 0 0,0 1 1 0 0,1-1 0 0 0,-1 1-1 0 0,0-1 1 0 0,0 0 0 0 0,1 0 0 0 0,-1 0-1 0 0,0 0 1 0 0,2-2 0 0 0,3-1-1421 0 0,-1-1-1 0 0,1 0 1 0 0,-1 0 0 0 0,0 0 0 0 0,0-1 0 0 0,5-7 0 0 0,-2 1-445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4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71 4289 0 0,'-23'-11'11433'0'0,"19"9"-10524"0"0,0 0 0 0 0,-1 1-1 0 0,1 0 1 0 0,0 0 0 0 0,-1 0 0 0 0,-6-1-1 0 0,10 2-653 0 0,22-9 1489 0 0,-17 6-1563 0 0,13-5 164 0 0,0 1-1 0 0,23-7 1 0 0,-32 11-327 0 0,0 2 0 0 0,0-1 0 0 0,0 1 0 0 0,0 0 0 0 0,0 0 0 0 0,0 1 0 0 0,15 2 0 0 0,-19-1-19 0 0,1 0 0 0 0,0 1-1 0 0,-1-1 1 0 0,0 1-1 0 0,1 1 1 0 0,-1-1-1 0 0,0 0 1 0 0,0 1 0 0 0,0 0-1 0 0,0 0 1 0 0,-1 0-1 0 0,1 0 1 0 0,-1 1-1 0 0,0-1 1 0 0,0 1 0 0 0,0 0-1 0 0,0 0 1 0 0,-1 0-1 0 0,0 0 1 0 0,0 1-1 0 0,3 6 1 0 0,-2-3 6 0 0,0-1 0 0 0,-1 1 0 0 0,0 0-1 0 0,-1-1 1 0 0,1 1 0 0 0,-1 0 0 0 0,-1 0 0 0 0,0 0 0 0 0,0 0 0 0 0,0 0 0 0 0,-1 0 0 0 0,-2 11-1 0 0,-3 2 44 0 0,-2 4 132 0 0,1 1-1 0 0,2-1 1 0 0,-4 47-1 0 0,10-22-21 0 0,10 72-1 0 0,-2-42-76 0 0,9 31-78 0 0,-18-110-21 0 0,-1 1 0 0 0,1-1 0 0 0,0 1 0 0 0,0-1 0 0 0,0 0 0 0 0,-1 1 0 0 0,1-1 1 0 0,-1 0-1 0 0,1 1 0 0 0,-1-1 0 0 0,0 0 0 0 0,1 1 0 0 0,-1-1 0 0 0,0 0 0 0 0,0 0 0 0 0,0 0 1 0 0,0 0-1 0 0,0 0 0 0 0,0 0 0 0 0,0 0 0 0 0,0 0 0 0 0,0 0 0 0 0,-1 0 0 0 0,1-1 0 0 0,0 1 1 0 0,-1 0-1 0 0,1-1 0 0 0,-2 1 0 0 0,-4 2-332 0 0,-1-1 0 0 0,1 1 1 0 0,-13 1-1 0 0,-4-3-2216 0 0,1-2-3945 0 0,13-2 3983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4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147 1 512 0 0,'-11'3'9210'0'0,"1"-2"-4892"0"0,7-1-4076 0 0,1 1-1 0 0,0-1 1 0 0,0 0 0 0 0,0 1-1 0 0,-1-1 1 0 0,1 1-1 0 0,0-1 1 0 0,0 1 0 0 0,0 0-1 0 0,0 0 1 0 0,-2 2 0 0 0,-2 3 219 0 0,1-1 0 0 0,0 2 0 0 0,0-1 1 0 0,1 0-1 0 0,0 1 0 0 0,0 0 1 0 0,-4 11-1 0 0,-2 1 383 0 0,3-5-695 0 0,0 0 1 0 0,1 0-1 0 0,0 0 1 0 0,1 1-1 0 0,1 0 1 0 0,0 0-1 0 0,1 0 1 0 0,1 1-1 0 0,-1 18 1 0 0,5-21-1500 0 0,2-5-3091 0 0,0-3 850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5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75 512 0 0,'2'-6'1334'0'0,"0"0"-1"0"0,0 0 1 0 0,3-13 0 0 0,-5 17-691 0 0,0 0 1 0 0,0 0-1 0 0,1 0 1 0 0,-1 0-1 0 0,0 0 1 0 0,0 0-1 0 0,-1 0 1 0 0,1 1-1 0 0,0-1 1 0 0,-1 0-1 0 0,1 0 1 0 0,-1 0-1 0 0,1 0 1 0 0,-1 1-1 0 0,0-1 1 0 0,0 0-1 0 0,0 1 1 0 0,-2-3-1 0 0,3 3-545 0 0,0 1 1 0 0,-1 0-1 0 0,1 0 0 0 0,0 0 0 0 0,0 0 1 0 0,-1 0-1 0 0,1 0 0 0 0,0 0 0 0 0,-1 0 1 0 0,1 0-1 0 0,0 0 0 0 0,0 0 0 0 0,-1 1 1 0 0,1-1-1 0 0,0 0 0 0 0,-1 0 0 0 0,1 0 1 0 0,0 0-1 0 0,0 0 0 0 0,-1 0 1 0 0,1 1-1 0 0,0-1 0 0 0,0 0 0 0 0,-1 0 1 0 0,1 0-1 0 0,0 1 0 0 0,0-1 0 0 0,0 0 1 0 0,0 0-1 0 0,-1 1 0 0 0,1-1 0 0 0,0 0 1 0 0,0 0-1 0 0,0 1 0 0 0,-8 11 1102 0 0,7-10-792 0 0,-9 13-88 0 0,0 0 1 0 0,2 1 0 0 0,0 1 0 0 0,0-1-1 0 0,2 1 1 0 0,0 0 0 0 0,1 1-1 0 0,0 0 1 0 0,-1 18 0 0 0,6-33-322 0 0,-1 0 0 0 0,1 1-1 0 0,0-1 1 0 0,1 0 0 0 0,-1 0 0 0 0,0 0 0 0 0,1 0 0 0 0,0 0-1 0 0,-1 0 1 0 0,1 0 0 0 0,0 0 0 0 0,1 0 0 0 0,-1 0-1 0 0,0 0 1 0 0,1-1 0 0 0,0 1 0 0 0,0 0 0 0 0,0-1 0 0 0,0 1-1 0 0,0-1 1 0 0,0 0 0 0 0,0 0 0 0 0,1 0 0 0 0,-1 0-1 0 0,1 0 1 0 0,-1-1 0 0 0,1 1 0 0 0,5 2 0 0 0,-2-2-75 0 0,1 0-1 0 0,-1-1 1 0 0,0 1 0 0 0,0-1 0 0 0,1-1 0 0 0,-1 1 0 0 0,0-1 0 0 0,1 0-1 0 0,-1 0 1 0 0,1-1 0 0 0,-1 0 0 0 0,0 0 0 0 0,10-3 0 0 0,3-3-1484 0 0,1 0 0 0 0,32-19 0 0 0,-16 5-1823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5.2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4281 0 0,'-8'-6'5489'0'0,"-1"-1"5313"0"0,-3 2-9409 0 0,4 4-681 0 0,6-1-384 0 0,5 2-376 0 0,4 2-80 0 0,2-1-448 0 0,1 1-80 0 0,2-1-1513 0 0,-2 1-1952 0 0,2-2 48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5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264 82 512 0 0,'11'-38'7611'0'0,"-10"35"-6799"0"0,-1 0 0 0 0,1 0 0 0 0,-1 0 0 0 0,0 0 0 0 0,0 0 0 0 0,0 0 0 0 0,0 0 0 0 0,0 0-1 0 0,-1 0 1 0 0,-1-4 0 0 0,2 6-757 0 0,-1 1-1 0 0,1-1 1 0 0,0 1 0 0 0,-1-1-1 0 0,1 1 1 0 0,0 0-1 0 0,-1-1 1 0 0,1 1 0 0 0,-1-1-1 0 0,1 1 1 0 0,-1 0-1 0 0,1 0 1 0 0,-1-1 0 0 0,1 1-1 0 0,-1 0 1 0 0,1 0-1 0 0,-1-1 1 0 0,1 1 0 0 0,-1 0-1 0 0,0 0 1 0 0,1 0-1 0 0,-1 0 1 0 0,1 0-1 0 0,-1 0 1 0 0,1 0 0 0 0,-1 0-1 0 0,0 0 1 0 0,1 0-1 0 0,-1 0 1 0 0,1 1 0 0 0,-1-1-1 0 0,1 0 1 0 0,-1 0-1 0 0,1 0 1 0 0,-1 1 0 0 0,1-1-1 0 0,-1 1 1 0 0,-22 12 402 0 0,21-12-351 0 0,-15 11 155 0 0,1 1-1 0 0,0 1 0 0 0,1 1 1 0 0,0 0-1 0 0,-22 30 0 0 0,13-10 990 0 0,-37 70 0 0 0,56-96-1045 0 0,0 1-1 0 0,1 0 0 0 0,1-1 0 0 0,0 2 1 0 0,0-1-1 0 0,-2 15 0 0 0,4-19-164 0 0,1-1-1 0 0,0 1 1 0 0,0-1-1 0 0,1 0 1 0 0,-1 1 0 0 0,1-1-1 0 0,0 0 1 0 0,1 0-1 0 0,-1 1 1 0 0,1-1-1 0 0,0 0 1 0 0,0 0-1 0 0,1-1 1 0 0,4 8 0 0 0,-2-6-78 0 0,0 0 1 0 0,0 0-1 0 0,1 0 1 0 0,0 0-1 0 0,0-1 1 0 0,0 0-1 0 0,0-1 1 0 0,1 1 0 0 0,0-1-1 0 0,0 0 1 0 0,0-1-1 0 0,1 0 1 0 0,-1 0-1 0 0,1 0 1 0 0,0-1 0 0 0,-1 0-1 0 0,1-1 1 0 0,0 0-1 0 0,10 0 1 0 0,-7 0-504 0 0,1-1 1 0 0,-1-1-1 0 0,1 0 1 0 0,-1 0-1 0 0,0-1 1 0 0,0-1-1 0 0,0 0 1 0 0,0 0-1 0 0,0-1 1 0 0,-1-1-1 0 0,1 0 1 0 0,18-12-1 0 0,14-16-4574 0 0,-22 15 3278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5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0 103 1720 0 0,'0'2'1161'0'0,"1"6"8828"0"0,5-8-3040 0 0,6-1-7892 0 0,9-1 1083 0 0,-1-1-1 0 0,0 0 1 0 0,30-10 0 0 0,56-26 313 0 0,24-7-7136 0 0,-106 40 2920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6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274 93 912 0 0,'2'-1'790'0'0,"1"-1"0"0"0,0 1 0 0 0,-1-1 0 0 0,1 0 0 0 0,-1 1 0 0 0,4-5 0 0 0,-5 6-610 0 0,-1-1-1 0 0,1 1 1 0 0,-1-1 0 0 0,0 0-1 0 0,1 1 1 0 0,-1-1 0 0 0,0 1-1 0 0,0-1 1 0 0,1 0-1 0 0,-1 1 1 0 0,0-1 0 0 0,0 0-1 0 0,0 1 1 0 0,0-1 0 0 0,0 0-1 0 0,0 1 1 0 0,0-1-1 0 0,0 0 1 0 0,0 1 0 0 0,0-1-1 0 0,0 0 1 0 0,0 1 0 0 0,-1-1-1 0 0,1 0 1 0 0,0 1-1 0 0,0-1 1 0 0,-1 0 0 0 0,1 1-1 0 0,-1-1 1 0 0,1 1-1 0 0,0-1 1 0 0,-1 1 0 0 0,0-2-1 0 0,-1-2 352 0 0,-1 0-1 0 0,2 0 0 0 0,-1 0 0 0 0,0 0 1 0 0,1 0-1 0 0,-2-5 0 0 0,-2-8 290 0 0,5 17-804 0 0,0-1 0 0 0,0 1 0 0 0,0 0 0 0 0,-1 0 0 0 0,1-1 0 0 0,0 1 0 0 0,0 0 0 0 0,0-1 0 0 0,-1 1 0 0 0,1 0 0 0 0,0 0 0 0 0,0 0 0 0 0,0-1 0 0 0,-1 1 0 0 0,1 0 0 0 0,0 0 0 0 0,0 0 0 0 0,-1 0-1 0 0,1-1 1 0 0,0 1 0 0 0,-1 0 0 0 0,1 0 0 0 0,0 0 0 0 0,-1 0 0 0 0,1 0 0 0 0,0 0 0 0 0,0 0 0 0 0,-1 0 0 0 0,0 0 0 0 0,-10 5 244 0 0,-14 14-50 0 0,20-14-120 0 0,-39 34 217 0 0,29-26-331 0 0,0 1 0 0 0,-1-2 0 0 0,-31 19 0 0 0,41-28 38 0 0,-1 1 1 0 0,0 0 0 0 0,1 1 0 0 0,0 0 0 0 0,0 0 0 0 0,0 0 0 0 0,0 0 0 0 0,1 1 0 0 0,-5 7 0 0 0,7-8 72 0 0,0 0 1 0 0,0 0-1 0 0,0 1 1 0 0,1-1-1 0 0,0 1 1 0 0,0 0-1 0 0,1-1 1 0 0,-1 1-1 0 0,1 0 1 0 0,0 0-1 0 0,1 0 1 0 0,0 7 0 0 0,0 0-27 0 0,0-1 1 0 0,1 1 0 0 0,1-1-1 0 0,0 0 1 0 0,1 1 0 0 0,0-1-1 0 0,6 13 1 0 0,-4-11-49 0 0,-1-1 0 0 0,0 1 0 0 0,-1 0 0 0 0,-1 0 0 0 0,0 0 0 0 0,0 0 0 0 0,-2 0 0 0 0,0 1 0 0 0,0-1 0 0 0,-2 0 0 0 0,-5 26 0 0 0,6-36 14 0 0,0 0-1 0 0,0 0 1 0 0,1 0-1 0 0,-1 0 1 0 0,1 0-1 0 0,0 0 1 0 0,0 0-1 0 0,1 6 1 0 0,0-9-19 0 0,-1 1 0 0 0,0-1 0 0 0,1 0 0 0 0,-1 0 0 0 0,1 1-1 0 0,0-1 1 0 0,-1 0 0 0 0,1 0 0 0 0,0 0 0 0 0,0 0 0 0 0,0 0 0 0 0,0 0 0 0 0,0 0 0 0 0,0 0 0 0 0,0 0-1 0 0,0-1 1 0 0,0 1 0 0 0,0 0 0 0 0,0-1 0 0 0,0 1 0 0 0,1-1 0 0 0,-1 1 0 0 0,0-1 0 0 0,0 1 0 0 0,1-1 0 0 0,-1 0-1 0 0,0 0 1 0 0,1 0 0 0 0,1 0 0 0 0,9 1-802 0 0,0-1 1 0 0,-1-1-1 0 0,1 0 0 0 0,0 0 0 0 0,-1-1 0 0 0,1-1 1 0 0,-1 0-1 0 0,1-1 0 0 0,19-9 0 0 0,-22 10-2633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7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97 3489 0 0,'-17'-2'9845'0'0,"13"2"-5758"0"0,6 1-3861 0 0,0 0 0 0 0,0 1-1 0 0,0-1 1 0 0,0 1 0 0 0,-1 0 0 0 0,1-1-1 0 0,0 1 1 0 0,-1 0 0 0 0,1 0-1 0 0,-1 0 1 0 0,0 0 0 0 0,1 3 0 0 0,12 30 1939 0 0,-8-19-1518 0 0,-2-3-427 0 0,0 0 1 0 0,-2 0-1 0 0,1 1 1 0 0,-2-1-1 0 0,0 1 1 0 0,0-1-1 0 0,-2 15 1 0 0,1-7-50 0 0,0-18-146 0 0,0 0 0 0 0,0 0 0 0 0,1 0-1 0 0,-1 0 1 0 0,1-1 0 0 0,1 6 0 0 0,-2-8-23 0 0,0 1 0 0 0,1-1 0 0 0,-1 0-1 0 0,0 1 1 0 0,0-1 0 0 0,0 0 0 0 0,0 0-1 0 0,1 1 1 0 0,-1-1 0 0 0,0 0 0 0 0,0 0-1 0 0,0 1 1 0 0,1-1 0 0 0,-1 0 0 0 0,0 0-1 0 0,0 0 1 0 0,1 1 0 0 0,-1-1 0 0 0,0 0-1 0 0,1 0 1 0 0,-1 0 0 0 0,0 0 0 0 0,1 0-1 0 0,-1 0 1 0 0,1 0 0 0 0,-1 0-1 0 0,1 0 0 0 0,0 0-1 0 0,-1-1 1 0 0,1 1 0 0 0,-1 0 0 0 0,1-1 0 0 0,0 1-1 0 0,-1 0 1 0 0,1-1 0 0 0,-1 1 0 0 0,1-1 0 0 0,-1 1-1 0 0,1-1 1 0 0,-1 1 0 0 0,0-1 0 0 0,1 0 0 0 0,0 0-1 0 0,8-14-8 0 0,-1 0-1 0 0,0-1 1 0 0,-1 0-1 0 0,0 0 1 0 0,-2-1-1 0 0,0 1 1 0 0,-1-1-1 0 0,0 0 1 0 0,2-32-1 0 0,-5 29 38 0 0,6-38-54 0 0,-5 53 14 0 0,-1-1 0 0 0,0 1 1 0 0,1 0-1 0 0,0 0 0 0 0,0-1 0 0 0,1 1 0 0 0,5-9 0 0 0,-7 13 12 0 0,-1 0-1 0 0,1 1 0 0 0,-1-1 0 0 0,1 0 0 0 0,-1 0 0 0 0,1 1 1 0 0,0-1-1 0 0,-1 0 0 0 0,1 1 0 0 0,0-1 0 0 0,0 1 0 0 0,-1-1 1 0 0,1 1-1 0 0,0-1 0 0 0,0 1 0 0 0,0-1 0 0 0,0 1 0 0 0,0 0 1 0 0,0 0-1 0 0,-1-1 0 0 0,1 1 0 0 0,0 0 0 0 0,0 0 0 0 0,0 0 1 0 0,0 0-1 0 0,0 0 0 0 0,0 0 0 0 0,0 0 0 0 0,0 0 0 0 0,0 1 1 0 0,0-1-1 0 0,0 0 0 0 0,0 1 0 0 0,-1-1 0 0 0,1 0 0 0 0,0 1 1 0 0,0-1-1 0 0,0 1 0 0 0,-1-1 0 0 0,1 1 0 0 0,1 1 0 0 0,3 2 14 0 0,0 1 1 0 0,-1 0-1 0 0,0 1 0 0 0,7 10 0 0 0,-4-4 26 0 0,7 7 37 0 0,-2 0 1 0 0,0 1-1 0 0,-2 1 1 0 0,0 0-1 0 0,-1 0 1 0 0,-1 1-1 0 0,-1 0 1 0 0,5 31-1 0 0,-11-51-80 0 0,-1 0-1 0 0,1 0 1 0 0,-1 0-1 0 0,1 0 1 0 0,0 1 0 0 0,0-1-1 0 0,0 0 1 0 0,1 2-1 0 0,-1-3-20 0 0,-1-1 0 0 0,0 0 0 0 0,0 0 0 0 0,0 1 0 0 0,1-1 0 0 0,-1 0 0 0 0,0 0 0 0 0,1 0 0 0 0,-1 1 0 0 0,0-1 0 0 0,0 0-1 0 0,1 0 1 0 0,-1 0 0 0 0,0 0 0 0 0,1 0 0 0 0,-1 0 0 0 0,0 1 0 0 0,1-1 0 0 0,-1 0 0 0 0,0 0 0 0 0,1 0 0 0 0,-1 0 0 0 0,1 0 0 0 0,-1-1-81 0 0,1 1 1 0 0,0 0 0 0 0,-1 0-1 0 0,1-1 1 0 0,0 1 0 0 0,-1-1-1 0 0,1 1 1 0 0,-1-1 0 0 0,1 1-1 0 0,0-1 1 0 0,-1 1 0 0 0,1-1-1 0 0,-1 1 1 0 0,0-1 0 0 0,1 0-1 0 0,19-31-9074 0 0,-11 19 4246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7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103 613 3145 0 0,'-2'-1'793'0'0,"0"0"0"0"0,0 0 0 0 0,0 0 0 0 0,0 0 0 0 0,1 0-1 0 0,-1-1 1 0 0,0 1 0 0 0,0-1 0 0 0,1 1 0 0 0,-2-3 0 0 0,-6-11 911 0 0,9 15-1658 0 0,0 0 0 0 0,0-1 0 0 0,0 1-1 0 0,0 0 1 0 0,1 0 0 0 0,-1-1 0 0 0,0 1 0 0 0,0 0 0 0 0,0 0 0 0 0,0 0 0 0 0,1-1-1 0 0,-1 1 1 0 0,0 0 0 0 0,0 0 0 0 0,0 0 0 0 0,1 0 0 0 0,-1-1 0 0 0,0 1 0 0 0,0 0 0 0 0,1 0-1 0 0,-1 0 1 0 0,0 0 0 0 0,0 0 0 0 0,1 0 0 0 0,-1 0 0 0 0,0 0 0 0 0,0 0 0 0 0,1 0-1 0 0,-1 0 1 0 0,0 0 0 0 0,1 0 0 0 0,-1 0 0 0 0,0 0 0 0 0,0 0 0 0 0,1 0 0 0 0,-1 0 0 0 0,0 0-1 0 0,0 0 1 0 0,1 0 0 0 0,-1 0 0 0 0,1 1 0 0 0,17 1 1011 0 0,-16-1-676 0 0,46 7 1799 0 0,60 9-332 0 0,-55-11-1275 0 0,-38-3-487 0 0,1-1 0 0 0,0 0 0 0 0,-1-2 0 0 0,1 1 0 0 0,0-2 0 0 0,0 0 0 0 0,21-5 0 0 0,-20 1-69 0 0,0-1-1 0 0,-1 0 1 0 0,0-1 0 0 0,0-1 0 0 0,-1 0 0 0 0,0-1 0 0 0,0-1 0 0 0,-1 0-1 0 0,-1-1 1 0 0,15-15 0 0 0,-20 18-28 0 0,0 0 1 0 0,-1-1-1 0 0,0 0 0 0 0,-1-1 0 0 0,1 1 1 0 0,-2-1-1 0 0,0-1 0 0 0,0 1 0 0 0,-1 0 1 0 0,0-1-1 0 0,-1 0 0 0 0,0 0 0 0 0,0 0 1 0 0,-1-1-1 0 0,-1 1 0 0 0,0-18 0 0 0,-2 16 0 0 0,-1-1-1 0 0,0 0 1 0 0,-1 1-1 0 0,0 0 1 0 0,-1-1-1 0 0,-1 1 0 0 0,-10-20 1 0 0,7 17 3 0 0,-1 0 0 0 0,-1 1-1 0 0,-1 0 1 0 0,0 0 0 0 0,-16-16 0 0 0,18 23 14 0 0,0 0 0 0 0,-1 0 0 0 0,0 1 0 0 0,0 0 1 0 0,0 1-1 0 0,-1 0 0 0 0,0 1 0 0 0,0 0 0 0 0,0 0 0 0 0,-1 2 0 0 0,1-1 0 0 0,-17-2 0 0 0,12 4 6 0 0,0 1 0 0 0,-1 0-1 0 0,1 1 1 0 0,0 1 0 0 0,0 0-1 0 0,0 1 1 0 0,0 1 0 0 0,-28 9-1 0 0,26-6 31 0 0,1 0 0 0 0,0 2-1 0 0,0 0 1 0 0,1 1-1 0 0,0 0 1 0 0,1 2-1 0 0,-23 19 1 0 0,27-20 34 0 0,1 0 0 0 0,0 0 1 0 0,1 2-1 0 0,0-1 0 0 0,1 1 0 0 0,0 0 0 0 0,1 0 1 0 0,0 1-1 0 0,-10 27 0 0 0,8-9 138 0 0,2 1 1 0 0,1-1-1 0 0,1 1 1 0 0,2 1-1 0 0,1 41 1 0 0,5-2 304 0 0,15 92 1 0 0,33 46-48 0 0,-29-131-413 0 0,-6-17-33 0 0,109 431-91 0 0,-125-490 62 0 0,2 4-15 0 0,0 0 0 0 0,-1 1 0 0 0,0-1-1 0 0,0 1 1 0 0,-1-1 0 0 0,0 9-1 0 0,-1-16 17 0 0,1 0-1 0 0,0-1 1 0 0,0 1 0 0 0,0 0-1 0 0,0 0 1 0 0,0 0 0 0 0,0 0-1 0 0,0-1 1 0 0,-1 1-1 0 0,1 0 1 0 0,0 0 0 0 0,0 0-1 0 0,0 0 1 0 0,0 0-1 0 0,-1-1 1 0 0,1 1 0 0 0,0 0-1 0 0,0 0 1 0 0,0 0 0 0 0,-1 0-1 0 0,1 0 1 0 0,0 0-1 0 0,0 0 1 0 0,0 0 0 0 0,-1 0-1 0 0,1 0 1 0 0,0 0-1 0 0,0 0 1 0 0,0 0 0 0 0,-1 0-1 0 0,1 0 1 0 0,0 0-1 0 0,0 0 1 0 0,0 0 0 0 0,-1 0-1 0 0,1 0 1 0 0,0 0 0 0 0,0 0-1 0 0,0 0 1 0 0,-1 0-1 0 0,1 1 1 0 0,0-1 0 0 0,0 0-1 0 0,0 0 1 0 0,0 0-1 0 0,-1 0 1 0 0,1 0 0 0 0,0 1-1 0 0,0-1 1 0 0,0 0 0 0 0,0 0-1 0 0,0 0 1 0 0,0 0-1 0 0,0 1 1 0 0,-1-1 0 0 0,1 0-1 0 0,0 0 1 0 0,0 0-1 0 0,0 1 1 0 0,0-1 0 0 0,0 0-1 0 0,0 0 1 0 0,0 0-1 0 0,0 1 1 0 0,0-1 0 0 0,-9-14-234 0 0,5 1 53 0 0,0 0 0 0 0,1 0 0 0 0,1 0 1 0 0,-2-19-1 0 0,2-55-258 0 0,3 70 344 0 0,0 0 0 0 0,1-1 0 0 0,1 1 0 0 0,1 0 0 0 0,1 1 0 0 0,11-31 0 0 0,1 11-400 0 0,38-63 0 0 0,-48 87 413 0 0,1 1-1 0 0,0 0 1 0 0,0 0-1 0 0,1 0 1 0 0,18-15-1 0 0,-24 24 88 0 0,-1 0 0 0 0,1 0 0 0 0,0 0 0 0 0,0 0 1 0 0,0 0-1 0 0,0 1 0 0 0,0-1 0 0 0,0 1 0 0 0,0 0 0 0 0,1 0 0 0 0,-1 0 0 0 0,0 1 0 0 0,1-1 1 0 0,-1 1-1 0 0,1-1 0 0 0,-1 1 0 0 0,0 0 0 0 0,1 1 0 0 0,-1-1 0 0 0,1 0 0 0 0,-1 1 0 0 0,0 0 0 0 0,1 0 1 0 0,-1 0-1 0 0,0 0 0 0 0,0 1 0 0 0,0-1 0 0 0,4 3 0 0 0,0 1 14 0 0,0 0 1 0 0,-1 1-1 0 0,0-1 1 0 0,0 1-1 0 0,0 1 1 0 0,-1-1-1 0 0,0 1 0 0 0,0 0 1 0 0,6 12-1 0 0,2 8 124 0 0,13 36 0 0 0,-24-58-130 0 0,58 179 479 0 0,-30-87-452 0 0,-24-76-308 0 0,-2-6 284 0 0,1-1 0 0 0,1 1 0 0 0,9 19 0 0 0,-12-31-334 0 0,-1 1 0 0 0,1 0 0 0 0,-1 0-1 0 0,1-1 1 0 0,0 1 0 0 0,0-1-1 0 0,1 0 1 0 0,-1 0 0 0 0,1 0 0 0 0,0-1-1 0 0,-1 1 1 0 0,1-1 0 0 0,0 0-1 0 0,0 0 1 0 0,1 0 0 0 0,4 1-1 0 0,6 0-2234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7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29 4457 0 0,'-5'1'2345'0'0,"0"1"-1"0"0,1-1 1 0 0,-1 0 0 0 0,-7 0 0 0 0,7 0-1593 0 0,0-1 1 0 0,1 1 0 0 0,-1 0 0 0 0,-8 3-1 0 0,13-4-696 0 0,-1 0-1 0 0,1 1 0 0 0,-1-1 0 0 0,1 0 1 0 0,0 1-1 0 0,-1-1 0 0 0,1 0 0 0 0,0 1 1 0 0,-1-1-1 0 0,1 1 0 0 0,0-1 1 0 0,-1 0-1 0 0,1 1 0 0 0,0-1 0 0 0,0 1 1 0 0,0-1-1 0 0,0 1 0 0 0,-1-1 0 0 0,1 1 1 0 0,0-1-1 0 0,0 1 0 0 0,0-1 1 0 0,0 1-1 0 0,0-1 0 0 0,0 1 0 0 0,0-1 1 0 0,0 1-1 0 0,0-1 0 0 0,0 1 0 0 0,0-1 1 0 0,1 1-1 0 0,-1-1 0 0 0,0 0 1 0 0,0 1-1 0 0,0-1 0 0 0,1 1 0 0 0,-1-1 1 0 0,0 1-1 0 0,0-1 0 0 0,1 0 0 0 0,-1 1 1 0 0,0-1-1 0 0,1 0 0 0 0,-1 1 1 0 0,1-1-1 0 0,-1 0 0 0 0,0 1 0 0 0,1-1 1 0 0,-1 0-1 0 0,1 0 0 0 0,-1 1 0 0 0,1-1 1 0 0,-1 0-1 0 0,1 0 0 0 0,-1 0 0 0 0,1 0 1 0 0,-1 0-1 0 0,1 0 0 0 0,-1 0 1 0 0,1 0-1 0 0,-1 0 0 0 0,1 0 0 0 0,18-3 351 0 0,-1-1 0 0 0,1-1 0 0 0,28-11 0 0 0,16-5-247 0 0,-56 19-160 0 0,4-1 11 0 0,0 0 0 0 0,0 1 0 0 0,1 0 0 0 0,-1 1-1 0 0,14 0 1 0 0,-23 1-5 0 0,1 0 0 0 0,-1 1 0 0 0,1-1 0 0 0,-1 0 1 0 0,1 1-1 0 0,-1 0 0 0 0,0-1 0 0 0,1 1 0 0 0,-1 0 0 0 0,0 0 0 0 0,0 1 0 0 0,0-1 0 0 0,1 0 0 0 0,-1 1 1 0 0,-1-1-1 0 0,1 1 0 0 0,0-1 0 0 0,0 1 0 0 0,0 0 0 0 0,-1 0 0 0 0,1 0 0 0 0,-1 0 0 0 0,0 0 1 0 0,0 0-1 0 0,1 1 0 0 0,-1-1 0 0 0,0 0 0 0 0,-1 1 0 0 0,2 4 0 0 0,0 2 9 0 0,-1 0-1 0 0,0 1 0 0 0,0-1 1 0 0,-1 1-1 0 0,0 0 1 0 0,-1-1-1 0 0,-2 11 1 0 0,-17 67 171 0 0,13-62-142 0 0,-7 36 228 0 0,2 1-1 0 0,-3 72 1 0 0,7 126 136 0 0,8-251-404 0 0,0 0 1 0 0,-1-1-1 0 0,0 1 1 0 0,0 0-1 0 0,-1-1 0 0 0,0 1 1 0 0,-4 9-1 0 0,5-15-1 0 0,-1 0 1 0 0,1 0-1 0 0,-1 0 0 0 0,0 0 1 0 0,0 0-1 0 0,-1 0 0 0 0,1 0 1 0 0,0-1-1 0 0,-1 1 0 0 0,0-1 1 0 0,1 0-1 0 0,-1 0 0 0 0,0 0 1 0 0,0 0-1 0 0,0 0 0 0 0,-1 0 0 0 0,1-1 1 0 0,0 0-1 0 0,-7 2 0 0 0,-7 1 4 0 0,0-1-1 0 0,0-1 1 0 0,0-1-1 0 0,0 0 1 0 0,-1-2-1 0 0,-26-3 1 0 0,18 0-251 0 0,1-1 1 0 0,0-1-1 0 0,-42-16 0 0 0,56 18-220 0 0,0-1 0 0 0,0-1 1 0 0,0 0-1 0 0,-17-13 0 0 0,24 16-43 0 0,0 0 0 0 0,1-1 1 0 0,-1 0-1 0 0,1 0 0 0 0,-6-8 1 0 0,7 9-190 0 0,1 0 1 0 0,-1 0-1 0 0,1 0 1 0 0,0 0 0 0 0,0 0-1 0 0,0-1 1 0 0,0 1-1 0 0,1 0 1 0 0,-1-7 0 0 0,3-18-5916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12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84 194 512 0 0,'-4'3'975'0'0,"-7"6"3142"0"0,11-9-3958 0 0,0 1 1 0 0,0-1-1 0 0,0 1 0 0 0,0-1 1 0 0,0 1-1 0 0,0-1 1 0 0,0 1-1 0 0,0-1 0 0 0,0 1 1 0 0,0-1-1 0 0,0 1 1 0 0,0-1-1 0 0,0 1 0 0 0,0-1 1 0 0,0 1-1 0 0,1-1 1 0 0,-1 0-1 0 0,0 1 0 0 0,0-1 1 0 0,1 1-1 0 0,-1-1 0 0 0,0 0 1 0 0,1 1-1 0 0,-1-1 1 0 0,0 0-1 0 0,1 1 0 0 0,1 2 3535 0 0,-5 1-2530 0 0,-5 2-180 0 0,4-4-670 0 0,1 0 1 0 0,-1 1-1 0 0,1-2 1 0 0,-1 1-1 0 0,0 0 1 0 0,0-1-1 0 0,0 0 1 0 0,0 1-1 0 0,0-2 1 0 0,0 1 0 0 0,0 0-1 0 0,-5-1 1 0 0,9 0-283 0 0,-1 0 1 0 0,1 0-1 0 0,-1 0 1 0 0,1 0-1 0 0,0 0 1 0 0,-1-1-1 0 0,1 1 1 0 0,-1 0-1 0 0,1 0 1 0 0,0 0 0 0 0,-1-1-1 0 0,1 1 1 0 0,0 0-1 0 0,-1-1 1 0 0,1 1-1 0 0,0 0 1 0 0,-1-1-1 0 0,1 1 1 0 0,0 0-1 0 0,0-1 1 0 0,-1 1 0 0 0,1 0-1 0 0,0-1 1 0 0,0 1-1 0 0,0-1 1 0 0,-1 0-1 0 0,1-15 254 0 0,10-16-227 0 0,-9 30-14 0 0,7-18-28 0 0,0 0 0 0 0,23-36 0 0 0,-27 49-7 0 0,1 1-1 0 0,-1 0 0 0 0,1 0 0 0 0,0 0 1 0 0,1 1-1 0 0,0-1 0 0 0,0 1 1 0 0,0 0-1 0 0,0 1 0 0 0,0 0 0 0 0,14-6 1 0 0,-20 9-3 0 0,1 1 1 0 0,0-1-1 0 0,-1 1 1 0 0,1 0 0 0 0,0 0-1 0 0,0-1 1 0 0,-1 1 0 0 0,1 0-1 0 0,0 0 1 0 0,0 0-1 0 0,-1 0 1 0 0,1 0 0 0 0,0 0-1 0 0,0 0 1 0 0,-1 0-1 0 0,1 0 1 0 0,0 0 0 0 0,0 1-1 0 0,-1-1 1 0 0,1 0 0 0 0,0 0-1 0 0,-1 1 1 0 0,1-1-1 0 0,0 1 1 0 0,-1-1 0 0 0,2 1-1 0 0,-1 0 3 0 0,-1 0 0 0 0,1 0-1 0 0,0 0 1 0 0,-1 1-1 0 0,1-1 1 0 0,-1 0-1 0 0,1 0 1 0 0,-1 0 0 0 0,1 1-1 0 0,-1-1 1 0 0,0 0-1 0 0,0 1 1 0 0,0 1 0 0 0,0 6 35 0 0,0-1 0 0 0,-1 0 0 0 0,-3 14 0 0 0,-5 18 120 0 0,4-21-82 0 0,1 0 1 0 0,0 0-1 0 0,0 21 1 0 0,4-33-57 0 0,0-1 0 0 0,1 1 0 0 0,-1 0 0 0 0,1-1 0 0 0,1 1 0 0 0,-1-1 0 0 0,1 1-1 0 0,0-1 1 0 0,1 1 0 0 0,0-1 0 0 0,0 0 0 0 0,7 10 0 0 0,-4-7-7 0 0,0-1 1 0 0,1 0-1 0 0,14 15 0 0 0,-19-21-17 0 0,0-1 0 0 0,1 1 0 0 0,-1 0 0 0 0,0-1-1 0 0,1 1 1 0 0,-1-1 0 0 0,1 0 0 0 0,-1 0 0 0 0,1 0 0 0 0,-1 0 0 0 0,1 0 0 0 0,0 0-1 0 0,0-1 1 0 0,-1 1 0 0 0,1-1 0 0 0,0 0 0 0 0,0 0 0 0 0,0 0 0 0 0,-1 0 0 0 0,4-1 0 0 0,-5 1-5 0 0,0-1 0 0 0,1 1 1 0 0,-1-1-1 0 0,0 0 1 0 0,0 0-1 0 0,0 1 0 0 0,0-1 1 0 0,0 0-1 0 0,0 0 1 0 0,0 0-1 0 0,0 0 0 0 0,-1 0 1 0 0,1 0-1 0 0,0 0 1 0 0,-1 0-1 0 0,2-2 0 0 0,8-22-39 0 0,-8 19 78 0 0,2-6-31 0 0,-1 0 0 0 0,0 0 0 0 0,-1 0 0 0 0,1-23 0 0 0,-3-52 68 0 0,-1 73-57 0 0,-3-29 0 0 0,0-12-17 0 0,4 50 6 0 0,0 0 0 0 0,0 0 0 0 0,1 0 0 0 0,0 0 0 0 0,0 0 1 0 0,0 0-1 0 0,0 0 0 0 0,4-6 0 0 0,-5 10-5 0 0,0 1 1 0 0,0 0-1 0 0,0-1 1 0 0,1 1-1 0 0,-1-1 1 0 0,0 1-1 0 0,0 0 1 0 0,0-1-1 0 0,0 1 1 0 0,1 0-1 0 0,-1 0 1 0 0,0-1-1 0 0,0 1 1 0 0,1 0-1 0 0,-1-1 1 0 0,0 1-1 0 0,0 0 1 0 0,1 0-1 0 0,-1 0 1 0 0,0-1-1 0 0,1 1 1 0 0,-1 0-1 0 0,0 0 1 0 0,1 0-1 0 0,-1 0 1 0 0,0 0-1 0 0,1-1 1 0 0,-1 1-1 0 0,0 0 1 0 0,1 0-1 0 0,0 0 1 0 0,-1 1 5 0 0,1-1 0 0 0,-1 1 0 0 0,1-1 0 0 0,-1 0 0 0 0,1 1 0 0 0,-1 0 0 0 0,1-1 0 0 0,-1 1 0 0 0,1-1 0 0 0,-1 1-1 0 0,0-1 1 0 0,1 1 0 0 0,-1 0 0 0 0,1 1 0 0 0,5 25 130 0 0,-4 8 40 0 0,-5 55-1 0 0,1-49-22 0 0,2-24-124 0 0,1-1-1 0 0,0 1 1 0 0,1-1 0 0 0,1 1-1 0 0,8 28 1 0 0,36 74 137 0 0,-41-104-163 0 0,22 46 38 0 0,16 36-43 0 0,-39-84-4 0 0,-1 1 0 0 0,0 0 0 0 0,-1 0 0 0 0,0 0 0 0 0,0 18 0 0 0,-3-25 11 0 0,-1 1-1 0 0,1-1 0 0 0,-1 0 1 0 0,-1 0-1 0 0,0 0 1 0 0,0 0-1 0 0,0 0 1 0 0,-1 0-1 0 0,0 0 1 0 0,0-1-1 0 0,0 1 1 0 0,-1-1-1 0 0,0 0 0 0 0,-1 0 1 0 0,1 0-1 0 0,-1-1 1 0 0,0 0-1 0 0,-11 9 1 0 0,4-4 16 0 0,-2 0 0 0 0,1-1-1 0 0,-1 0 1 0 0,-1-1 0 0 0,1-1 0 0 0,-2-1 0 0 0,-20 7 0 0 0,33-12-2 0 0,1 0 1 0 0,-1 0 0 0 0,0-1-1 0 0,1 1 1 0 0,-1-1-1 0 0,0 0 1 0 0,1 1 0 0 0,-1-1-1 0 0,0-1 1 0 0,1 1-1 0 0,-1 0 1 0 0,0-1 0 0 0,1 1-1 0 0,-1-1 1 0 0,0 0-1 0 0,-2-1 1 0 0,3 1-1 0 0,0-1 1 0 0,0 1-1 0 0,0-1 1 0 0,1 1-1 0 0,-1-1 1 0 0,1 0-1 0 0,-1 1 1 0 0,1-1-1 0 0,-1 0 0 0 0,1 0 1 0 0,0 0-1 0 0,0 0 1 0 0,0 0-1 0 0,0-1 1 0 0,0 1-1 0 0,1 0 0 0 0,-1 0 1 0 0,1 0-1 0 0,-1-4 1 0 0,0-1 3 0 0,1 0 1 0 0,0 0-1 0 0,0 0 1 0 0,0 0-1 0 0,1 0 0 0 0,3-13 1 0 0,15-41-52 0 0,-13 43 19 0 0,10-28-102 0 0,2 2-1 0 0,2 0 1 0 0,52-82 0 0 0,-53 98-767 0 0,1 1 1 0 0,2 1-1 0 0,1 0 0 0 0,0 2 1 0 0,2 1-1 0 0,43-30 0 0 0,-42 34-2101 0 0,-4 5-1135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5.5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31 512 0 0,'-5'-8'2310'0'0,"3"7"-1437"0"0,1 0-1 0 0,0-1 1 0 0,0 1-1 0 0,0-1 1 0 0,0 1-1 0 0,0-1 1 0 0,0 1-1 0 0,1-1 1 0 0,-1 0-1 0 0,1 1 0 0 0,-1-1 1 0 0,0-3 1249 0 0,8 17 1096 0 0,56 181 600 0 0,-55-162-3751 0 0,14 46 175 0 0,-18-67-349 0 0,0 0-1 0 0,0 0 0 0 0,1-1 0 0 0,1 1 0 0 0,7 10 1 0 0,0-10-1926 0 0,-6-7-1623 0 0,-6-3 3384 0 0,-1 0 0 0 0,0 0 1 0 0,0 0-1 0 0,1 0 1 0 0,-1 0-1 0 0,0 0 0 0 0,0 0 1 0 0,1 0-1 0 0,-1 0 0 0 0,0 0 1 0 0,0 0-1 0 0,1-1 1 0 0,2-5-6317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5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43 163 2769 0 0,'-13'-3'7199'0'0,"-3"3"-3470"0"0,16 0-3625 0 0,-1 0 1 0 0,1 0 0 0 0,-1 0 0 0 0,1 0-1 0 0,-1 0 1 0 0,1 0 0 0 0,-1 0 0 0 0,1 0-1 0 0,-1 0 1 0 0,1 0 0 0 0,-1 1 0 0 0,1-1 0 0 0,-1 0-1 0 0,1 0 1 0 0,-1 1 0 0 0,1-1 0 0 0,-1 0-1 0 0,1 0 1 0 0,0 1 0 0 0,-1-1 0 0 0,1 1 0 0 0,0-1-1 0 0,-1 0 1 0 0,1 1 0 0 0,0-1 0 0 0,-1 1-1 0 0,1-1 1 0 0,0 0 0 0 0,0 1 0 0 0,-1-1-1 0 0,1 1 1 0 0,0-1 0 0 0,0 1 0 0 0,0-1 0 0 0,0 1-1 0 0,0-1 1 0 0,0 1 0 0 0,0-1 0 0 0,0 1-1 0 0,0-1 1 0 0,0 1 0 0 0,0 0 0 0 0,0-1-1 0 0,0 1 1 0 0,0-1 0 0 0,0 1 0 0 0,0-1 0 0 0,1 1-1 0 0,-1-1 1 0 0,0 0 0 0 0,0 1 0 0 0,1 0-1 0 0,0 0-20 0 0,-1 0-1 0 0,1 0 0 0 0,0-1 0 0 0,-1 1 1 0 0,1 0-1 0 0,0 0 0 0 0,0-1 0 0 0,0 1 1 0 0,0 0-1 0 0,0-1 0 0 0,0 1 0 0 0,0-1 0 0 0,0 1 1 0 0,0-1-1 0 0,0 0 0 0 0,0 1 0 0 0,0-1 1 0 0,0 0-1 0 0,0 0 0 0 0,1 1 0 0 0,0-1 1 0 0,27-2 905 0 0,-25 2-908 0 0,463-78 2690 0 0,-204 28-2749 0 0,16-8-617 0 0,-265 56-185 0 0,-11 2-626 0 0,-9 4-254 0 0,-17 8-3641 0 0,6-4 2006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6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 1520 0 0,'-11'2'2282'0'0,"1"0"374"0"0,1 1 0 0 0,-18 6-1 0 0,26-8-2340 0 0,-1 0 1 0 0,0 0-1 0 0,0 0 0 0 0,0 0 0 0 0,1 0 0 0 0,-1 0 0 0 0,0 0 0 0 0,1 1 0 0 0,-1-1 0 0 0,1 0 0 0 0,0 1 0 0 0,-1-1 0 0 0,1 1 0 0 0,0 0 0 0 0,0 0 0 0 0,0-1 0 0 0,0 1 0 0 0,0 0 0 0 0,-1 3 1 0 0,2-4-273 0 0,0-1 0 0 0,0 1 0 0 0,0-1 0 0 0,0 0 0 0 0,0 1 1 0 0,0-1-1 0 0,1 0 0 0 0,-1 1 0 0 0,0-1 0 0 0,0 1 0 0 0,0-1 1 0 0,0 0-1 0 0,1 1 0 0 0,-1-1 0 0 0,0 0 0 0 0,0 1 0 0 0,0-1 1 0 0,1 0-1 0 0,-1 0 0 0 0,0 1 0 0 0,1-1 0 0 0,-1 0 0 0 0,0 0 1 0 0,1 0-1 0 0,-1 1 0 0 0,0-1 0 0 0,1 0 0 0 0,-1 0 0 0 0,0 0 1 0 0,1 0-1 0 0,-1 0 0 0 0,0 1 0 0 0,1-1 0 0 0,-1 0 0 0 0,1 0 1 0 0,-1 0-1 0 0,0 0 0 0 0,1 0 0 0 0,0 0 0 0 0,18-1 608 0 0,-17 1-532 0 0,22-3 71 0 0,-1-1 1 0 0,25-7-1 0 0,-25 5-167 0 0,1 0 0 0 0,32-2 0 0 0,-49 8-8 0 0,0 0 1 0 0,-1 0 0 0 0,1 0 0 0 0,0 1-1 0 0,0 0 1 0 0,-1 0 0 0 0,1 1 0 0 0,0 0-1 0 0,-1 0 1 0 0,0 0 0 0 0,1 1-1 0 0,9 6 1 0 0,-14-8-4 0 0,0 0-1 0 0,0 1 1 0 0,0-1-1 0 0,-1 1 1 0 0,1-1-1 0 0,-1 1 1 0 0,1 0-1 0 0,-1-1 1 0 0,1 1-1 0 0,-1 0 1 0 0,0 0-1 0 0,0 0 1 0 0,0 0-1 0 0,0 0 1 0 0,1 4-1 0 0,-2-2 24 0 0,1 0-1 0 0,-1 0 0 0 0,1 0 1 0 0,-1 0-1 0 0,0-1 0 0 0,-1 1 1 0 0,1 0-1 0 0,-2 6 0 0 0,-3 4 164 0 0,1 0-1 0 0,-2 0 0 0 0,-13 24 0 0 0,16-32-114 0 0,1-2-69 0 0,-4 6 111 0 0,1 1 0 0 0,0 0 0 0 0,1 0 0 0 0,-5 15 0 0 0,9-23-96 0 0,-1-1 0 0 0,1 1 1 0 0,0-1-1 0 0,0 1 1 0 0,0-1-1 0 0,0 1 0 0 0,0-1 1 0 0,0 1-1 0 0,1-1 1 0 0,-1 1-1 0 0,2 3 0 0 0,-1-4-21 0 0,0-1 0 0 0,0 1 0 0 0,0-1-1 0 0,0 0 1 0 0,0 1 0 0 0,0-1 0 0 0,0 0-1 0 0,0 0 1 0 0,1 0 0 0 0,-1 0 0 0 0,0 0-1 0 0,1 0 1 0 0,-1 0 0 0 0,1 0 0 0 0,-1 0-1 0 0,1-1 1 0 0,-1 1 0 0 0,1 0 0 0 0,2 0-1 0 0,0-1-208 0 0,0 1 1 0 0,0 0-1 0 0,0-1 0 0 0,0 0 0 0 0,0 0 0 0 0,0 0 0 0 0,0 0 0 0 0,0-1 0 0 0,0 0 0 0 0,-1 0 0 0 0,1 0 0 0 0,0 0 0 0 0,0 0 0 0 0,0-1 0 0 0,3-2 0 0 0,2 0-503 0 0,-1-1 0 0 0,0-1 0 0 0,0 0 0 0 0,-1 0 0 0 0,8-8 1 0 0,-3 1-1298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6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9 2304 0 0,'-3'-2'1308'0'0,"1"1"-1"0"0,-1 0 1 0 0,0 0-1 0 0,1 0 1 0 0,-1 1-1 0 0,0-1 1 0 0,-5 0-1 0 0,7 1-1082 0 0,1 0-1 0 0,-1 0 0 0 0,0 0 0 0 0,0 0 0 0 0,0 0 1 0 0,0 0-1 0 0,0 1 0 0 0,0-1 0 0 0,0 0 0 0 0,0 1 1 0 0,0-1-1 0 0,0 0 0 0 0,1 1 0 0 0,-1-1 0 0 0,0 1 0 0 0,0 0 1 0 0,0-1-1 0 0,1 1 0 0 0,-1-1 0 0 0,0 1 0 0 0,1 0 1 0 0,-1 0-1 0 0,1-1 0 0 0,-1 1 0 0 0,0 2 0 0 0,-1 0 80 0 0,1 1 0 0 0,0 0-1 0 0,0 0 1 0 0,1-1 0 0 0,-1 1-1 0 0,1 0 1 0 0,0 0 0 0 0,0 0-1 0 0,0 0 1 0 0,0 0 0 0 0,1-1-1 0 0,-1 1 1 0 0,1 0 0 0 0,2 4-1 0 0,-1 1-55 0 0,1 0-1 0 0,1-1 0 0 0,0 1 1 0 0,9 15-1 0 0,-10-20-217 0 0,0 0 0 0 0,0 0 0 0 0,0-1 0 0 0,0 1 0 0 0,1-1 0 0 0,-1 1 0 0 0,1-1 0 0 0,6 4 0 0 0,-8-6-142 0 0,-1 0 1 0 0,0-1-1 0 0,1 1 0 0 0,-1-1 1 0 0,1 1-1 0 0,-1-1 0 0 0,1 0 1 0 0,-1 1-1 0 0,1-1 0 0 0,-1 0 1 0 0,1 0-1 0 0,-1 0 1 0 0,2 0-1 0 0,-1-1-285 0 0,0 1 0 0 0,-1-1 0 0 0,1 1 0 0 0,-1-1 0 0 0,1 0 0 0 0,-1 1 0 0 0,1-1 0 0 0,-1 0 0 0 0,1 0 0 0 0,-1 0 0 0 0,1 0 0 0 0,-1-1 0 0 0,2-1 0 0 0,4-6-1391 0 0,2-1 269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6.8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21 3705 0 0,'-4'-1'4049'0'0,"-3"-1"3776"0"0,1 2-7537 0 0,1 0 128 0 0,7 0-279 0 0,2 3-65 0 0,1-3 8 0 0,-2 2-56 0 0,1-1-88 0 0,2-1-137 0 0,0 0 41 0 0,-1-1-40 0 0,3-4-280 0 0,-1 2-512 0 0,0-1-184 0 0,0 0-1577 0 0,2-2 1353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7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18 40 0 0,'-6'-3'1363'0'0,"2"0"480"0"0,0 1 1 0 0,-1 0-1 0 0,1 0 0 0 0,-1 1 0 0 0,-7-3 0 0 0,12 4-1557 0 0,-1 0-1 0 0,0 0 1 0 0,0 0-1 0 0,1 0 1 0 0,-1 0-1 0 0,0 0 1 0 0,0 0-1 0 0,1 0 1 0 0,-1 0-1 0 0,0 0 0 0 0,1 1 1 0 0,-1-1-1 0 0,0 0 1 0 0,1 0-1 0 0,-1 1 1 0 0,0-1-1 0 0,1 1 1 0 0,-2 0-1 0 0,2-1-160 0 0,-1 1 0 0 0,0 0 0 0 0,1 0-1 0 0,-1 0 1 0 0,1 0 0 0 0,-1 0 0 0 0,1 0-1 0 0,0 0 1 0 0,-1 0 0 0 0,1 0-1 0 0,0 0 1 0 0,0 0 0 0 0,0 0 0 0 0,0 0-1 0 0,0 0 1 0 0,0 2 0 0 0,0 0 43 0 0,1 0 1 0 0,-1 1-1 0 0,1-1 0 0 0,0 0 1 0 0,0 1-1 0 0,1-1 1 0 0,-1 0-1 0 0,1 0 0 0 0,-1 0 1 0 0,1 0-1 0 0,3 4 0 0 0,28 31 118 0 0,-25-30-233 0 0,2 2-53 0 0,-1-1-72 0 0,-1 1 0 0 0,1 0 0 0 0,-2 0 0 0 0,10 16 0 0 0,-14-17-858 0 0,-3-8 765 0 0,0-1 1 0 0,0 0-1 0 0,-1 0 0 0 0,1 1 1 0 0,0-1-1 0 0,0 0 0 0 0,0 1 0 0 0,0-1 1 0 0,0 0-1 0 0,0 0 0 0 0,0 1 1 0 0,0-1-1 0 0,-1 0 0 0 0,1 1 1 0 0,0-1-1 0 0,0 0 0 0 0,0 0 1 0 0,0 0-1 0 0,-1 1 0 0 0,1-1 1 0 0,0 0-1 0 0,0 0 0 0 0,-1 0 0 0 0,1 1 1 0 0,0-1-1 0 0,0 0 0 0 0,-1 0 1 0 0,1 0-1 0 0,0 0 0 0 0,0 0 1 0 0,-1 0-1 0 0,1 0 0 0 0,0 0 1 0 0,-1 0-1 0 0,1 0 0 0 0,0 0 1 0 0,-1 0-1 0 0,-2 0-1154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7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71 4049 0 0,'1'-2'9716'0'0,"4"0"-4891"0"0,26-7-3649 0 0,92-9 3 0 0,22-6-3517 0 0,-100 14-1687 0 0,-24 4 981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7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8 2625 0 0,'-1'-1'373'0'0,"1"1"1"0"0,0 0 0 0 0,0-1 0 0 0,-1 1-1 0 0,1-1 1 0 0,0 1 0 0 0,0 0 0 0 0,-1-1-1 0 0,1 1 1 0 0,0 0 0 0 0,-1-1 0 0 0,1 1-1 0 0,0 0 1 0 0,-1-1 0 0 0,1 1 0 0 0,-1 0-1 0 0,1 0 1 0 0,0 0 0 0 0,-1-1 0 0 0,1 1-1 0 0,-1 0 1 0 0,1 0 0 0 0,-1 0 0 0 0,1 0-1 0 0,-1 0 1 0 0,1 0 0 0 0,-1 0 0 0 0,1 0-1 0 0,-1 0 1 0 0,0 0 0 0 0,1 0-279 0 0,0 0-1 0 0,-1 0 1 0 0,1 0 0 0 0,0 0 0 0 0,-1 0 0 0 0,1 0-1 0 0,0 0 1 0 0,-1 0 0 0 0,1 0 0 0 0,0 0 0 0 0,-1 0-1 0 0,1 1 1 0 0,0-1 0 0 0,0 0 0 0 0,-1 0 0 0 0,1 0-1 0 0,0 0 1 0 0,-1 1 0 0 0,1-1 0 0 0,0 0 0 0 0,0 0-1 0 0,-1 1 1 0 0,1-1 0 0 0,0 0 0 0 0,0 0 0 0 0,0 1-1 0 0,-1-1 1 0 0,1 0 0 0 0,0 1 0 0 0,0-1 0 0 0,0 0-1 0 0,0 1 1 0 0,0-1 0 0 0,0 0 0 0 0,0 1 0 0 0,0-1-1 0 0,0 0 1 0 0,0 1 0 0 0,0-1 0 0 0,0 0 0 0 0,0 1-1 0 0,0-1 1 0 0,0 0 0 0 0,0 1 0 0 0,0-1 0 0 0,0 0-1 0 0,0 1 1 0 0,0-1 0 0 0,22 51 4149 0 0,-16-40-4056 0 0,-1 0 0 0 0,-1 0 1 0 0,0 0-1 0 0,0 1 0 0 0,-1-1 0 0 0,1 14 0 0 0,-3 1-137 0 0,-1-18-149 0 0,0-1 0 0 0,1 0 0 0 0,0 0 0 0 0,2 14 0 0 0,-2-21-22 0 0,-1 1 0 0 0,0-1 0 0 0,0 1-1 0 0,1-1 1 0 0,-1 1 0 0 0,0-1 0 0 0,1 1-1 0 0,-1-1 1 0 0,1 1 0 0 0,-1-1 0 0 0,1 1-1 0 0,-1-1 1 0 0,0 0 0 0 0,1 1 0 0 0,0-1-1 0 0,-1 0 1 0 0,1 1 0 0 0,-1-1-1 0 0,1 0 1 0 0,-1 0 0 0 0,1 1 0 0 0,-1-1-1 0 0,1 0 1 0 0,0 0 0 0 0,-1 0 0 0 0,1 0-1 0 0,0 0 1 0 0,-1 0 0 0 0,1 0 0 0 0,-1 0-1 0 0,1 0 1 0 0,0 0 0 0 0,0 0 0 0 0,7-3-2062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8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 2737 0 0,'-11'-12'16407'0'0,"9"24"-14016"0"0,0 2-2103 0 0,0 0 0 0 0,0 0-1 0 0,2 0 1 0 0,0 0 0 0 0,0 0-1 0 0,1 0 1 0 0,1 0-1 0 0,0 0 1 0 0,1 0 0 0 0,1-1-1 0 0,0 1 1 0 0,8 18 0 0 0,-7-23-618 0 0,0 0 1 0 0,1 0 0 0 0,0 0-1 0 0,0-1 1 0 0,1 0-1 0 0,0 0 1 0 0,0-1 0 0 0,14 11-1 0 0,-20-17-56 0 0,0 0 1 0 0,1-1-1 0 0,-1 1 1 0 0,1 0-1 0 0,-1-1 0 0 0,1 1 1 0 0,-1-1-1 0 0,1 0 1 0 0,-1 1-1 0 0,1-1 0 0 0,0 0 1 0 0,-1 0-1 0 0,3 0 1 0 0,3 0-900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8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73 4953 0 0,'-7'-9'15171'0'0,"8"6"-14843"0"0,8 0-16 0 0,3 2-184 0 0,7-1-40 0 0,0-2 41 0 0,2 1-113 0 0,4 0-40 0 0,-2-1-81 0 0,0 1-39 0 0,5-3-248 0 0,-3 0-336 0 0,-2 1 232 0 0,3-3-1784 0 0,-3 3-961 0 0,0-3-224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9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49 211 512 0 0,'-4'1'1047'0'0,"0"0"-1"0"0,1 1 1 0 0,0-1-1 0 0,-1 1 1 0 0,1 0-1 0 0,0-1 1 0 0,0 1 0 0 0,0 1-1 0 0,0-1 1 0 0,0 0-1 0 0,-5 6 1 0 0,3-2 6344 0 0,9-12-5461 0 0,9-12-1804 0 0,4-8-74 0 0,-5 8 42 0 0,1 0 0 0 0,25-28 0 0 0,-33 42-82 0 0,-1 0 0 0 0,1 0-1 0 0,-1 0 1 0 0,1 1 0 0 0,0-1 0 0 0,1 1 0 0 0,-1 0-1 0 0,1 1 1 0 0,-1-1 0 0 0,1 1 0 0 0,0 0 0 0 0,0 0-1 0 0,0 1 1 0 0,8-1 0 0 0,-12 2-8 0 0,0-1 1 0 0,0 1-1 0 0,0 0 1 0 0,0 0-1 0 0,-1 1 1 0 0,1-1-1 0 0,0 0 1 0 0,0 1-1 0 0,0-1 1 0 0,0 1-1 0 0,-1-1 1 0 0,1 1-1 0 0,0 0 1 0 0,-1 0-1 0 0,4 1 1 0 0,-2 1 9 0 0,-1 0 0 0 0,1 0 0 0 0,-1-1 0 0 0,0 1 0 0 0,0 1 0 0 0,0-1 0 0 0,2 4 0 0 0,1 4 57 0 0,0 1 0 0 0,-2 0-1 0 0,1-1 1 0 0,-1 1 0 0 0,-1 1 0 0 0,2 16 0 0 0,2 15 152 0 0,-6-43-218 0 0,0 0-1 0 0,1 0 1 0 0,-1 1 0 0 0,0-1 0 0 0,0 0 0 0 0,1 0-1 0 0,-1 1 1 0 0,1-1 0 0 0,-1 0 0 0 0,1 0 0 0 0,0 0-1 0 0,-1 0 1 0 0,1 0 0 0 0,0 0 0 0 0,0 0 0 0 0,0 0-1 0 0,0 0 1 0 0,0 0 0 0 0,0 0 0 0 0,0 0 0 0 0,0-1-1 0 0,0 1 1 0 0,0 0 0 0 0,0-1 0 0 0,0 1 0 0 0,1-1-1 0 0,-1 1 1 0 0,0-1 0 0 0,0 0 0 0 0,1 1 0 0 0,-1-1-1 0 0,2 0 1 0 0,0 0-5 0 0,0-1-1 0 0,0 1 0 0 0,0-1 1 0 0,-1 0-1 0 0,1 1 0 0 0,0-1 1 0 0,-1-1-1 0 0,1 1 0 0 0,-1 0 1 0 0,1-1-1 0 0,-1 1 0 0 0,1-1 1 0 0,3-3-1 0 0,2-3-12 0 0,0 0 1 0 0,-1 0-1 0 0,0-1 0 0 0,0 0 0 0 0,-1 0 1 0 0,-1 0-1 0 0,1-1 0 0 0,-1 0 0 0 0,-1 0 1 0 0,5-13-1 0 0,-7 15 23 0 0,0-1 1 0 0,0 0-1 0 0,-1 0 0 0 0,1 0 1 0 0,-2 0-1 0 0,0 0 1 0 0,0 0-1 0 0,0 0 0 0 0,-1 0 1 0 0,-1 0-1 0 0,1 0 0 0 0,-7-16 1 0 0,8 24-6 0 0,0 1 0 0 0,0-1 0 0 0,0 0 0 0 0,0 1 0 0 0,-1-1 0 0 0,1 0 0 0 0,0 1 0 0 0,-1-1 0 0 0,1 1 0 0 0,0-1 0 0 0,-1 0 0 0 0,1 1 0 0 0,-1-1 0 0 0,1 1 0 0 0,-1-1 0 0 0,1 1 0 0 0,-1-1 0 0 0,1 1 0 0 0,-1 0 1 0 0,1-1-1 0 0,-1 1 0 0 0,0-1 0 0 0,0 1 0 0 0,1 1 0 0 0,-1-1 0 0 0,1 0 0 0 0,-1 0 0 0 0,1 0 0 0 0,-1 0 0 0 0,1 1 0 0 0,-1-1 0 0 0,1 0 0 0 0,-1 1 0 0 0,1-1 0 0 0,0 0 0 0 0,-1 1 0 0 0,1-1 0 0 0,0 0 0 0 0,-1 1 0 0 0,1-1 0 0 0,0 1 0 0 0,-1-1-1 0 0,1 0 1 0 0,0 2 1 0 0,-3 3 6 0 0,1 0 1 0 0,0 0 0 0 0,0 0-1 0 0,-1 6 1 0 0,1 2-9 0 0,0 1 0 0 0,1 0 0 0 0,0 0 0 0 0,1 0 0 0 0,1 0 0 0 0,0 0 0 0 0,1 0 0 0 0,6 20 0 0 0,4 12 18 0 0,22 48 0 0 0,26 36 29 0 0,-36-84-36 0 0,22 65-1 0 0,-42-100-8 0 0,-1 0 0 0 0,0 0 1 0 0,-1 0-1 0 0,0 0 0 0 0,-1 0 0 0 0,-1 1 0 0 0,1-1 0 0 0,-2 0 0 0 0,-1 12 0 0 0,1-16 6 0 0,-1 0 0 0 0,1 0-1 0 0,-2-1 1 0 0,1 1-1 0 0,-1-1 1 0 0,1 1-1 0 0,-2-1 1 0 0,1 0-1 0 0,-1 0 1 0 0,0-1-1 0 0,0 1 1 0 0,-1-1-1 0 0,1 0 1 0 0,-1 0-1 0 0,-10 8 1 0 0,8-8 24 0 0,0 0 1 0 0,0-1-1 0 0,-1 0 1 0 0,0 0-1 0 0,0 0 1 0 0,0-1-1 0 0,0-1 1 0 0,-1 1 0 0 0,1-1-1 0 0,-1 0 1 0 0,1-1-1 0 0,-1 0 1 0 0,-8 0-1 0 0,12-2-21 0 0,1 1 0 0 0,-1 0 0 0 0,0-1 0 0 0,1 0 0 0 0,-1 0 0 0 0,1 0 0 0 0,0 0 0 0 0,-1-1 0 0 0,1 0 0 0 0,0 0 0 0 0,0 0 0 0 0,0 0 0 0 0,0 0 0 0 0,1-1 0 0 0,-1 0 0 0 0,0 0 0 0 0,1 0 0 0 0,0 0 0 0 0,0-1 0 0 0,0 1 0 0 0,0-1 0 0 0,1 0 0 0 0,-1 1 0 0 0,1-1 0 0 0,0 0 0 0 0,-2-5 0 0 0,1-1-2 0 0,0 0 0 0 0,1 1 0 0 0,0-1 0 0 0,1 0 0 0 0,0 0 0 0 0,0 0 0 0 0,1 0 0 0 0,0 0-1 0 0,1-1 1 0 0,0 1 0 0 0,3-10 0 0 0,1-3-39 0 0,2 1-1 0 0,0 0 1 0 0,17-35-1 0 0,-12 33 87 0 0,0 1 0 0 0,2 0 0 0 0,0 1 0 0 0,27-30 0 0 0,-31 41-510 0 0,0 1 1 0 0,1 0-1 0 0,23-16 0 0 0,-25 21-695 0 0,-1 0-1 0 0,1 0 1 0 0,0 1 0 0 0,0 0-1 0 0,0 1 1 0 0,17-4-1 0 0,-15 6-1206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9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57 131 4081 0 0,'-20'-4'6595'0'0,"-2"0"705"0"0,8-1-6592 0 0,14 5-698 0 0,0 0 1 0 0,0 0-1 0 0,0 0 0 0 0,0-1 0 0 0,0 1 1 0 0,0 0-1 0 0,0 0 0 0 0,0 0 1 0 0,0 0-1 0 0,0 0 0 0 0,0 0 0 0 0,0 0 1 0 0,0 0-1 0 0,0 0 0 0 0,0-1 1 0 0,0 1-1 0 0,0 0 0 0 0,0 0 0 0 0,0 0 1 0 0,0 0-1 0 0,0 0 0 0 0,0 0 1 0 0,0 0-1 0 0,0 0 0 0 0,0 0 0 0 0,0 0 1 0 0,0-1-1 0 0,0 1 0 0 0,0 0 1 0 0,0 0-1 0 0,0 0 0 0 0,0 0 0 0 0,0 0 1 0 0,1 0-1 0 0,-1 0 0 0 0,0 0 1 0 0,0 0-1 0 0,0 0 0 0 0,0 0 0 0 0,0 0 1 0 0,0 0-1 0 0,0 0 0 0 0,0 0 1 0 0,0 0-1 0 0,0 0 0 0 0,1 0 0 0 0,-1 0 1 0 0,0 0-1 0 0,0 0 0 0 0,0 0 1 0 0,0 0-1 0 0,0 0 0 0 0,0 0 0 0 0,0 0 1 0 0,10-4 99 0 0,-5 2-31 0 0,36-22 159 0 0,0 3-1 0 0,2 1 1 0 0,63-19 0 0 0,-104 38-231 0 0,1 0 1 0 0,-1 1-1 0 0,1-1 1 0 0,-1 1-1 0 0,1-1 1 0 0,-1 1-1 0 0,1 0 0 0 0,0 0 1 0 0,-1 0-1 0 0,1 0 1 0 0,0 1-1 0 0,-1-1 1 0 0,1 1-1 0 0,-1 0 1 0 0,4 1-1 0 0,-4-1-3 0 0,-1-1 0 0 0,0 1-1 0 0,0 0 1 0 0,0 0 0 0 0,0 0 0 0 0,0 1-1 0 0,0-1 1 0 0,0 0 0 0 0,0 0 0 0 0,0 0-1 0 0,-1 1 1 0 0,1-1 0 0 0,0 0 0 0 0,-1 1-1 0 0,1-1 1 0 0,-1 1 0 0 0,0-1 0 0 0,1 0-1 0 0,-1 1 1 0 0,0-1 0 0 0,0 1 0 0 0,0-1-1 0 0,0 1 1 0 0,0-1 0 0 0,0 1 0 0 0,0-1-1 0 0,0 1 1 0 0,-1 1 0 0 0,-1 3 9 0 0,1 0-1 0 0,-1 0 1 0 0,0-1 0 0 0,-1 1 0 0 0,1-1-1 0 0,-1 0 1 0 0,-4 7 0 0 0,-28 33 174 0 0,27-35-108 0 0,-9 10 138 0 0,3-4 255 0 0,-12 19 1 0 0,23-31-352 0 0,1 0 0 0 0,-1 1 0 0 0,1-1 0 0 0,0 1 1 0 0,0 0-1 0 0,0 0 0 0 0,1-1 0 0 0,-1 1 0 0 0,0 9 1 0 0,2-12-105 0 0,0 0 0 0 0,0-1 0 0 0,0 1 0 0 0,0 0 0 0 0,0-1 0 0 0,0 1-1 0 0,1 0 1 0 0,-1-1 0 0 0,1 1 0 0 0,-1 0 0 0 0,1-1 0 0 0,0 1 0 0 0,-1-1 0 0 0,1 1 0 0 0,0-1 0 0 0,0 0 0 0 0,0 1 0 0 0,0-1 0 0 0,3 2 0 0 0,-2-1-10 0 0,0 0 1 0 0,1 0-1 0 0,0-1 0 0 0,-1 0 1 0 0,1 1-1 0 0,0-1 0 0 0,0 0 1 0 0,0 0-1 0 0,0 0 0 0 0,4 0 0 0 0,3 0-39 0 0,0 0 0 0 0,0-1-1 0 0,0 0 1 0 0,0-1-1 0 0,17-3 1 0 0,-6-1-508 0 0,-1 0-1 0 0,0-2 1 0 0,27-12 0 0 0,-12 1-3054 0 0,-4-2-3600 0 0,-17 10 1815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0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 2753 0 0,'-2'-3'7609'0'0,"-2"2"-3386"0"0,4 1-4133 0 0,0 0 1 0 0,-1 0-1 0 0,1 0 0 0 0,0 0 1 0 0,-1 0-1 0 0,1 0 0 0 0,0 0 1 0 0,0 0-1 0 0,-1 0 0 0 0,1 0 1 0 0,0 1-1 0 0,-1-1 0 0 0,1 0 1 0 0,0 0-1 0 0,0 0 0 0 0,-1 0 1 0 0,1 0-1 0 0,0 1 0 0 0,0-1 1 0 0,0 0-1 0 0,-1 0 0 0 0,1 0 0 0 0,0 1 1 0 0,0-1-1 0 0,0 0 0 0 0,-1 0 1 0 0,1 1-1 0 0,0-1 0 0 0,0 0 1 0 0,0 0-1 0 0,0 1 0 0 0,0-1 1 0 0,0 0-1 0 0,0 0 0 0 0,0 1 1 0 0,0-1-1 0 0,0 0 0 0 0,0 1 1 0 0,0-1-1 0 0,0 0 0 0 0,0 1 1 0 0,0-1-1 0 0,0 0 0 0 0,0 0 1 0 0,0 1-1 0 0,5 19 881 0 0,0-1 0 0 0,1 21 0 0 0,-2-16-583 0 0,6 24 0 0 0,-8-41-392 0 0,0 1 0 0 0,1-1 1 0 0,0 0-1 0 0,1 0 0 0 0,-1 0 1 0 0,1-1-1 0 0,7 10 0 0 0,-10-15-69 0 0,1 1-1 0 0,-1-1 1 0 0,0 0-1 0 0,1 1 1 0 0,-1-1-1 0 0,1 0 1 0 0,-1 0-1 0 0,1 0 1 0 0,0 0-1 0 0,-1 0 1 0 0,1 0-1 0 0,0 0 1 0 0,0-1-1 0 0,0 1 1 0 0,0-1-1 0 0,-1 1 1 0 0,1-1-1 0 0,0 0 1 0 0,3 1-1 0 0,-3-2-453 0 0,0 1 0 0 0,1 0 1 0 0,-1-1-1 0 0,1 1 0 0 0,-1-1 0 0 0,0 1 0 0 0,1-1 0 0 0,-1 0 1 0 0,3-2-1 0 0,7-4-1547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0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4553 0 0,'-13'12'15995'0'0,"4"-12"-15402"0"0,4-2 567 0 0,4 2-1016 0 0,5 0-120 0 0,2 0 32 0 0,3 0-216 0 0,-2 2-408 0 0,0-2-96 0 0,2 1-2177 0 0,-2 1 1577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0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20 512 0 0,'-6'-2'10775'0'0,"1"2"-8982"0"0,-1 3 413 0 0,-10 4 936 0 0,16-7-2962 0 0,-1 1 0 0 0,1-1 1 0 0,-1 0-1 0 0,1 1 0 0 0,-1-1 1 0 0,1 0-1 0 0,-1 1 0 0 0,1-1 0 0 0,-1 1 1 0 0,1-1-1 0 0,0 1 0 0 0,-1-1 1 0 0,1 1-1 0 0,0-1 0 0 0,-1 1 1 0 0,1-1-1 0 0,0 1 0 0 0,-1-1 0 0 0,1 1 1 0 0,0 0-1 0 0,0 0-117 0 0,1-1 0 0 0,-1 0 0 0 0,0 1 0 0 0,1-1-1 0 0,-1 0 1 0 0,1 0 0 0 0,-1 0 0 0 0,1 0 0 0 0,-1 1 0 0 0,0-1 0 0 0,1 0 0 0 0,-1 0-1 0 0,1 0 1 0 0,-1 0 0 0 0,1 0 0 0 0,-1 0 0 0 0,1 0 0 0 0,-1 0 0 0 0,1 0 0 0 0,-1 0-1 0 0,1-1 1 0 0,-1 1 0 0 0,0 0 0 0 0,1 0 0 0 0,0-1 0 0 0,13-2 749 0 0,-8 0-649 0 0,0 1 0 0 0,1 0-1 0 0,-1 0 1 0 0,0 1 0 0 0,1-1-1 0 0,-1 2 1 0 0,0-1 0 0 0,8 1 0 0 0,0-2-366 0 0,1 0 0 0 0,-1 0 0 0 0,0-1 0 0 0,27-10 0 0 0,-59 19-14130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0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57 296 0 0,'1'-33'3747'0'0,"0"21"129"0"0,0 1 3876 0 0,-1 78 1267 0 0,1 1-5783 0 0,-1 71-1984 0 0,0-128-1237 0 0,1-1 0 0 0,2 18 0 0 0,-2-25-39 0 0,0 1-1 0 0,0-1 0 0 0,0 0 0 0 0,0 0 0 0 0,0 0 1 0 0,0 0-1 0 0,1 0 0 0 0,0 0 0 0 0,-1 0 0 0 0,1-1 0 0 0,0 1 1 0 0,5 4-1 0 0,-7-6-48 0 0,1-1-1 0 0,0 1 1 0 0,0-1 0 0 0,0 1-1 0 0,0-1 1 0 0,0 1 0 0 0,0-1 0 0 0,0 0-1 0 0,0 1 1 0 0,0-1 0 0 0,0 0-1 0 0,0 0 1 0 0,0 0 0 0 0,0 0 0 0 0,0 0-1 0 0,0 0 1 0 0,0 0 0 0 0,1 0 0 0 0,-1 0-1 0 0,0 0 1 0 0,0 0 0 0 0,0-1-1 0 0,0 1 1 0 0,0 0 0 0 0,0-1 0 0 0,1 0-1 0 0,1-1-814 0 0,0 0 0 0 0,0 0 0 0 0,-1 0 0 0 0,1 0 0 0 0,-1 0 0 0 0,0 0 0 0 0,4-4 0 0 0,1-4-3399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5.45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45 512 0 0,'-1'-2'391'0'0,"1"1"1"0"0,0-1-1 0 0,0 1 0 0 0,0-1 1 0 0,0 0-1 0 0,0 1 0 0 0,1-1 0 0 0,-1 1 1 0 0,0-1-1 0 0,1 1 0 0 0,-1-1 1 0 0,1 0-1 0 0,-1 1 0 0 0,1 0 0 0 0,0-1 1 0 0,0 1-1 0 0,-1-1 0 0 0,1 1 1 0 0,0 0-1 0 0,0 0 0 0 0,1-1 0 0 0,-1 1 1 0 0,0 0-1 0 0,0 0 0 0 0,0 0 0 0 0,1 0 1 0 0,-1 0-1 0 0,0 1 0 0 0,1-1 1 0 0,-1 0-1 0 0,1 1 0 0 0,-1-1 0 0 0,1 1 1 0 0,-1-1-1 0 0,1 1 0 0 0,1-1 1 0 0,-1 1-245 0 0,-1 0 0 0 0,1 0 1 0 0,-1-1-1 0 0,1 1 1 0 0,-1 0-1 0 0,1 0 1 0 0,-1 0-1 0 0,1 0 0 0 0,-1 1 1 0 0,1-1-1 0 0,-1 0 1 0 0,1 1-1 0 0,-1-1 0 0 0,1 1 1 0 0,-1-1-1 0 0,0 1 1 0 0,1 0-1 0 0,-1-1 1 0 0,0 1-1 0 0,0 0 0 0 0,1 0 1 0 0,-1 0-1 0 0,0 0 1 0 0,0 0-1 0 0,0 0 1 0 0,0 0-1 0 0,0 1 0 0 0,0-1 1 0 0,0 0-1 0 0,-1 0 1 0 0,1 1-1 0 0,0-1 0 0 0,-1 0 1 0 0,1 1-1 0 0,-1-1 1 0 0,0 1-1 0 0,1-1 1 0 0,-1 1-1 0 0,0-1 0 0 0,0 3 1 0 0,1 11 172 0 0,-1-1-1 0 0,-1 1 1 0 0,-1-1 0 0 0,0 1-1 0 0,-6 23 1 0 0,-30 66-17 0 0,30-83-216 0 0,-3 11-138 0 0,10-30 7 0 0,1 0 0 0 0,-1 1 0 0 0,1-1 0 0 0,-1 1 0 0 0,1-1 0 0 0,0 1 0 0 0,0-1 0 0 0,0 1 0 0 0,1-1 0 0 0,-1 1 1 0 0,1 2-1 0 0,0-5-34 0 0,-1 1 0 0 0,0-1 0 0 0,1 1 1 0 0,-1 0-1 0 0,1-1 0 0 0,-1 0 0 0 0,1 1 1 0 0,0-1-1 0 0,-1 1 0 0 0,1-1 0 0 0,-1 0 0 0 0,1 1 1 0 0,0-1-1 0 0,-1 0 0 0 0,1 1 0 0 0,0-1 1 0 0,-1 0-1 0 0,1 0 0 0 0,0 0 0 0 0,-1 0 1 0 0,1 0-1 0 0,0 0 0 0 0,0 0 0 0 0,-1 0 1 0 0,1 0-1 0 0,0 0 0 0 0,-1 0 0 0 0,1 0 1 0 0,0 0-1 0 0,-1-1 0 0 0,2 1 0 0 0,22-9-3887 0 0,-17 5 1364 0 0,0-1-1 0 0,11-8 1 0 0,0-2-112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5.7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28 1880 0 0,'1'-3'1631'0'0,"6"-13"3955"0"0,-7 15-5327 0 0,0 1-1 0 0,0 0 1 0 0,1-1-1 0 0,-1 1 1 0 0,0-1-1 0 0,0 1 1 0 0,0 0-1 0 0,1-1 1 0 0,-1 1-1 0 0,0-1 1 0 0,0 1-1 0 0,1 0 1 0 0,-1-1 0 0 0,0 1-1 0 0,1 0 1 0 0,-1-1-1 0 0,0 1 1 0 0,1 0-1 0 0,-1 0 1 0 0,0 0-1 0 0,1-1 1 0 0,-1 1-1 0 0,1 0 1 0 0,-1 0-1 0 0,1 0 1 0 0,-1 0-1 0 0,0 0 1 0 0,2-1-1 0 0,-2 4 70 0 0,1-1 0 0 0,-1 0-1 0 0,1 0 1 0 0,-1 0 0 0 0,0 1-1 0 0,0-1 1 0 0,0 0 0 0 0,0 0 0 0 0,-1 4-1 0 0,1-1-42 0 0,0-3-214 0 0,0 25 451 0 0,1 0 1 0 0,1-1 0 0 0,5 28 0 0 0,-6-48-528 0 0,1 1 0 0 0,0-1 1 0 0,0 0-1 0 0,0 1 0 0 0,0-1 0 0 0,1 0 0 0 0,0 0 0 0 0,1-1 1 0 0,-1 1-1 0 0,1-1 0 0 0,0 1 0 0 0,0-1 0 0 0,1-1 1 0 0,-1 1-1 0 0,1 0 0 0 0,0-1 0 0 0,11 7 0 0 0,-15-10-76 0 0,0-1-1 0 0,1 1 1 0 0,-1-1-1 0 0,0 1 1 0 0,0-1-1 0 0,1 1 0 0 0,-1-1 1 0 0,0 0-1 0 0,0 0 1 0 0,1 1-1 0 0,-1-1 0 0 0,0 0 1 0 0,1 0-1 0 0,1-1 1 0 0,-3 1-331 0 0,1 0 0 0 0,0-1 0 0 0,0 1 0 0 0,0 0 0 0 0,0-1 0 0 0,0 1 0 0 0,-1-1 0 0 0,1 1 0 0 0,0-1 0 0 0,0 1 0 0 0,-1-1 0 0 0,1 0 1 0 0,1 0-1 0 0,2-5-3603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5.9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58 43 4425 0 0,'-14'-4'4433'0'0,"2"-5"5305"0"0,4 2-8978 0 0,0-1 240 0 0,3 3 137 0 0,0 2-313 0 0,4 0-232 0 0,-2 1-280 0 0,1 1-288 0 0,5 1-376 0 0,0 1 8 0 0,3 1-1257 0 0,0-1-1311 0 0,1 2 703 0 0,6-1-2704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6.36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275 44 2713 0 0,'-15'-14'7001'0'0,"13"11"-6410"0"0,0 1 1 0 0,0-1-1 0 0,0 1 1 0 0,-1 0 0 0 0,1 0-1 0 0,-1 0 1 0 0,0 0 0 0 0,1 1-1 0 0,-1-1 1 0 0,0 1 0 0 0,0-1-1 0 0,0 1 1 0 0,0 0-1 0 0,0 0 1 0 0,0 0 0 0 0,0 1-1 0 0,-7-2 1 0 0,4 3-378 0 0,-1 0 0 0 0,1 0 0 0 0,-1 1 1 0 0,1-1-1 0 0,-1 1 0 0 0,1 1 0 0 0,0-1 0 0 0,0 1 0 0 0,0 0 1 0 0,0 1-1 0 0,1-1 0 0 0,-1 1 0 0 0,-5 5 0 0 0,1 0-18 0 0,-1 1-1 0 0,1 0 1 0 0,1 0-1 0 0,0 1 1 0 0,-9 14 0 0 0,11-15-37 0 0,1 1 0 0 0,0 0 0 0 0,1 0 0 0 0,1 0 1 0 0,0 1-1 0 0,0-1 0 0 0,1 1 0 0 0,-3 21 1 0 0,5-25-106 0 0,1-1 0 0 0,0 0 1 0 0,0 0-1 0 0,1 1 0 0 0,0-1 1 0 0,0 0-1 0 0,0 0 1 0 0,1 0-1 0 0,0 0 0 0 0,1 0 1 0 0,-1 0-1 0 0,1-1 1 0 0,1 1-1 0 0,-1-1 0 0 0,9 12 1 0 0,-6-12-96 0 0,0 0 0 0 0,0 0 0 0 0,1 0 0 0 0,-1-1 0 0 0,1 0 1 0 0,0 0-1 0 0,1-1 0 0 0,-1 0 0 0 0,1 0 0 0 0,0-1 0 0 0,0 0 0 0 0,0 0 1 0 0,0-1-1 0 0,0 0 0 0 0,1 0 0 0 0,-1-1 0 0 0,1 0 0 0 0,-1-1 0 0 0,1 1 0 0 0,-1-2 1 0 0,1 1-1 0 0,-1-1 0 0 0,1-1 0 0 0,9-2 0 0 0,-13 2-207 0 0,1 0-1 0 0,0 0 1 0 0,-1-1 0 0 0,0 0-1 0 0,1 0 1 0 0,-1 0-1 0 0,0-1 1 0 0,-1 0 0 0 0,1 0-1 0 0,-1 0 1 0 0,5-6-1 0 0,-2 1-1701 0 0,0 0 0 0 0,0 0 0 0 0,-1-1 0 0 0,9-19 0 0 0,-9 14 67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6.59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 37 3097 0 0,'-2'0'1226'0'0,"0"1"1"0"0,0-1-1 0 0,0 0 0 0 0,0 0 1 0 0,0 0-1 0 0,0 0 1 0 0,0-1-1 0 0,-3 1 0 0 0,-9 0 5937 0 0,17 3-6294 0 0,6 3-210 0 0,7-5-611 0 0,-1 0 1 0 0,1-1-1 0 0,-1-1 1 0 0,1 0-1 0 0,27-6 1 0 0,-36 6-68 0 0,86-18-1995 0 0,-32 5-5808 0 0,-41 10 5075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7.2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225 86 1672 0 0,'4'-10'8946'0'0,"-2"-3"-3466"0"0,0-24-923 0 0,-2 36-4527 0 0,0 0 1 0 0,0 0-1 0 0,0 0 0 0 0,-1 0 1 0 0,1 0-1 0 0,0 0 0 0 0,0 0 1 0 0,0 0-1 0 0,-1 0 1 0 0,1 0-1 0 0,-1 0 0 0 0,1 0 1 0 0,0 0-1 0 0,-1 1 0 0 0,0-1 1 0 0,1 0-1 0 0,-1 0 0 0 0,1 0 1 0 0,-1 1-1 0 0,0-1 0 0 0,-1-1 1 0 0,1 2 9 0 0,-1-1 1 0 0,0 0-1 0 0,1 0 1 0 0,-1 1-1 0 0,1-1 1 0 0,-1 1-1 0 0,0 0 1 0 0,1-1-1 0 0,-1 1 1 0 0,0 0-1 0 0,-3 0 1 0 0,-5 1 128 0 0,0 1 0 0 0,1 0 1 0 0,-17 5-1 0 0,14-3 18 0 0,2-1-43 0 0,0 1 0 0 0,0 0 0 0 0,1 0 0 0 0,-1 1 0 0 0,1 0 0 0 0,0 1 0 0 0,1 0 0 0 0,-1 0 0 0 0,1 1 0 0 0,1 0 0 0 0,-1 1 0 0 0,1 0 0 0 0,-7 9 0 0 0,14-16-132 0 0,-1-1 0 0 0,1 1 0 0 0,-1-1 0 0 0,1 1-1 0 0,-1-1 1 0 0,1 1 0 0 0,0 0 0 0 0,-1-1 0 0 0,1 1 0 0 0,0 0 0 0 0,0-1-1 0 0,0 1 1 0 0,-1 0 0 0 0,1-1 0 0 0,0 1 0 0 0,0 0 0 0 0,0 0-1 0 0,0-1 1 0 0,0 1 0 0 0,0 0 0 0 0,0-1 0 0 0,0 1 0 0 0,0 0 0 0 0,1 0-1 0 0,-1-1 1 0 0,0 1 0 0 0,0 0 0 0 0,1-1 0 0 0,-1 1 0 0 0,0 0-1 0 0,1-1 1 0 0,-1 1 0 0 0,1-1 0 0 0,-1 1 0 0 0,1-1 0 0 0,-1 1-1 0 0,1-1 1 0 0,-1 1 0 0 0,1-1 0 0 0,-1 1 0 0 0,1-1 0 0 0,0 0 0 0 0,-1 1-1 0 0,1-1 1 0 0,-1 0 0 0 0,1 1 0 0 0,1-1 0 0 0,3 2 6 0 0,1-1 1 0 0,0 1 0 0 0,-1-1 0 0 0,11 1-1 0 0,-7-1 11 0 0,-8-1-31 0 0,0 0 0 0 0,0 0 0 0 0,0 1 1 0 0,0-1-1 0 0,0 0 0 0 0,-1 1 0 0 0,1-1 0 0 0,0 1 0 0 0,0-1 0 0 0,0 1 0 0 0,0-1 0 0 0,-1 1 0 0 0,1-1 1 0 0,0 1-1 0 0,0 0 0 0 0,-1 0 0 0 0,1-1 0 0 0,-1 1 0 0 0,1 0 0 0 0,0 1 0 0 0,0 0-3 0 0,0 0 0 0 0,0 1 1 0 0,-1-1-1 0 0,1 0 0 0 0,-1 1 0 0 0,0-1 0 0 0,1 0 0 0 0,-1 4 0 0 0,-1 5 9 0 0,0 0-1 0 0,0 0 1 0 0,-4 10-1 0 0,4-14 26 0 0,-24 164-3 0 0,24-155-26 0 0,-2 10 0 0 0,0-6-1 0 0,1 1-1 0 0,1-1 1 0 0,2 31-1 0 0,0-46 2 0 0,-1 1 0 0 0,2-1-1 0 0,-1 1 1 0 0,0-1 0 0 0,1 0 0 0 0,0 0-1 0 0,0 1 1 0 0,0-1 0 0 0,1 0 0 0 0,0-1 0 0 0,0 1-1 0 0,0 0 1 0 0,1-1 0 0 0,-1 0 0 0 0,1 0-1 0 0,0 0 1 0 0,7 6 0 0 0,-5-6-19 0 0,1 0 0 0 0,-1-1 0 0 0,1 1 0 0 0,0-1 1 0 0,0 0-1 0 0,0-1 0 0 0,0 0 0 0 0,1 0 0 0 0,-1-1 0 0 0,0 1 1 0 0,1-2-1 0 0,-1 1 0 0 0,1-1 0 0 0,-1 0 0 0 0,15-2 0 0 0,-11 2-378 0 0,5 1 442 0 0,-10-3-3833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7.82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43 60 2513 0 0,'-9'-4'5696'0'0,"-3"0"1996"0"0,11 5-7524 0 0,1-1 0 0 0,-1 0 1 0 0,1 0-1 0 0,-1 1 0 0 0,1-1 0 0 0,-1 0 0 0 0,1 0 0 0 0,-1 1 0 0 0,1-1 0 0 0,-1 1 1 0 0,1-1-1 0 0,-1 0 0 0 0,1 1 0 0 0,-1-1 0 0 0,1 1 0 0 0,0-1 0 0 0,-1 1 0 0 0,1-1 1 0 0,0 1-1 0 0,0 0 0 0 0,-1-1 0 0 0,1 1 0 0 0,0 0 0 0 0,-2 5 200 0 0,0-1-1 0 0,0 1 1 0 0,0 0-1 0 0,1-1 1 0 0,0 1-1 0 0,0 0 1 0 0,1 0-1 0 0,0 0 1 0 0,0 0-1 0 0,0 0 1 0 0,1 0-1 0 0,2 11 1 0 0,1-1-7 0 0,2 0-1 0 0,0-1 1 0 0,11 21-1 0 0,-13-29-256 0 0,-2-4-67 0 0,0 0 0 0 0,-1 0-1 0 0,1 1 1 0 0,-1-1 0 0 0,0 0-1 0 0,0 1 1 0 0,1 3 0 0 0,-4-4 57 0 0,-1-7-48 0 0,-3-8-110 0 0,2-4 81 0 0,1-1-1 0 0,1 1 1 0 0,-1-33 0 0 0,3 37-6 0 0,1 1-1 0 0,0 0 1 0 0,1 0-1 0 0,0 0 1 0 0,1 0-1 0 0,7-19 1 0 0,-7 24-14 0 0,-1 1-1 0 0,1 0 1 0 0,1 0-1 0 0,-1 0 1 0 0,1 1-1 0 0,3-5 1 0 0,-5 7 9 0 0,1 0 0 0 0,-1 0 0 0 0,0 0 0 0 0,0 0 0 0 0,1 0-1 0 0,-1 1 1 0 0,1-1 0 0 0,0 1 0 0 0,-1-1 0 0 0,1 1 0 0 0,0 0 0 0 0,0 0 0 0 0,5 0 0 0 0,-7 1 2 0 0,1 0 1 0 0,0 0 0 0 0,0 1 0 0 0,0-1-1 0 0,0 1 1 0 0,0-1 0 0 0,-1 1 0 0 0,1 0-1 0 0,0 0 1 0 0,-1 0 0 0 0,1 0-1 0 0,0 0 1 0 0,-1 0 0 0 0,1 0 0 0 0,-1 0-1 0 0,0 1 1 0 0,1-1 0 0 0,-1 1 0 0 0,0-1-1 0 0,0 1 1 0 0,0-1 0 0 0,1 3 0 0 0,3 4 50 0 0,0 1 1 0 0,7 16 0 0 0,-5-2 238 0 0,7 25 0 0 0,2 11 247 0 0,-12-48-511 0 0,0 0-1 0 0,11 19 1 0 0,-13-27-48 0 0,0-1 1 0 0,0 1 0 0 0,0 0 0 0 0,0 0-1 0 0,0-1 1 0 0,1 1 0 0 0,-1-1 0 0 0,1 0-1 0 0,0 0 1 0 0,-1 0 0 0 0,1 0 0 0 0,0 0-1 0 0,7 2 1 0 0,-10-4-16 0 0,1 1-1 0 0,-1-1 0 0 0,1 0 1 0 0,0 0-1 0 0,-1 0 1 0 0,1 0-1 0 0,-1 0 1 0 0,1 0-1 0 0,-1 0 1 0 0,1-1-1 0 0,0 1 1 0 0,-1 0-1 0 0,1 0 1 0 0,-1 0-1 0 0,1 0 1 0 0,-1-1-1 0 0,1 1 1 0 0,-1 0-1 0 0,1-1 1 0 0,-1 1-1 0 0,1 0 1 0 0,-1-1-1 0 0,1 1 1 0 0,-1 0-1 0 0,0-1 1 0 0,1 1-1 0 0,-1-1 1 0 0,0 1-1 0 0,1-1 1 0 0,-1 1-1 0 0,0-1 1 0 0,0 1-1 0 0,1-1 0 0 0,-1 1 1 0 0,0-1-1 0 0,0 0 1 0 0,0 1-1 0 0,0-1 1 0 0,1 0-1 0 0,2-28-2126 0 0,-3 25 1570 0 0,0-3-1037 0 0,0 0 1 0 0,-1 0-1 0 0,0 0 1 0 0,-5-14-1 0 0,6 18 699 0 0,-5-11-3124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8.30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61 86 1472 0 0,'-13'-4'4242'0'0,"9"2"-2909"0"0,0 1 1 0 0,0-1-1 0 0,0 1 1 0 0,1 0-1 0 0,-1 1 0 0 0,0-1 1 0 0,0 1-1 0 0,0-1 1 0 0,0 1-1 0 0,-5 1 1 0 0,10-1-1253 0 0,-1 0 0 0 0,0 0 0 0 0,0 0 0 0 0,1 0 0 0 0,-1 0 0 0 0,0 0 0 0 0,0 0 1 0 0,0 0-1 0 0,1 1 0 0 0,-1-1 0 0 0,0 0 0 0 0,0 0 0 0 0,0 0 0 0 0,1 1 0 0 0,-1-1 0 0 0,0 0 0 0 0,0 0 1 0 0,0 0-1 0 0,0 1 0 0 0,0-1 0 0 0,0 0 0 0 0,1 0 0 0 0,-1 1 0 0 0,0-1 0 0 0,0 0 0 0 0,0 0 0 0 0,0 1 1 0 0,0-1-1 0 0,0 0 0 0 0,0 0 0 0 0,0 1 0 0 0,0-1 0 0 0,0 0 0 0 0,0 0 0 0 0,0 1 0 0 0,0-1 1 0 0,0 0-1 0 0,0 0 0 0 0,-1 1 0 0 0,1-1 0 0 0,0 0 0 0 0,0 0 0 0 0,0 0 0 0 0,0 1 0 0 0,0-1 0 0 0,-1 0 1 0 0,1 0-1 0 0,0 0 0 0 0,0 1 0 0 0,0-1 0 0 0,0 0 0 0 0,-1 0 0 0 0,1 0 0 0 0,0 0 0 0 0,0 0 0 0 0,-1 1 1 0 0,1-1-1 0 0,0 0 0 0 0,4 0 43 0 0,0-1 1 0 0,1 1 0 0 0,-1-1 0 0 0,1 0-1 0 0,-1 0 1 0 0,0-1 0 0 0,0 1-1 0 0,7-4 1 0 0,32-22 331 0 0,-34 20-382 0 0,1 1 0 0 0,-1 0 0 0 0,21-8-1 0 0,-24 11-9 0 0,1 1-1 0 0,0 0 0 0 0,-1 0 0 0 0,1 1 1 0 0,0 0-1 0 0,8-1 0 0 0,-14 2-50 0 0,1 0-1 0 0,-1 1 1 0 0,1-1 0 0 0,-1 0-1 0 0,1 0 1 0 0,-1 1 0 0 0,1-1-1 0 0,-1 1 1 0 0,0 0 0 0 0,1-1-1 0 0,-1 1 1 0 0,0 0 0 0 0,1 0-1 0 0,-1-1 1 0 0,0 1 0 0 0,0 0-1 0 0,0 0 1 0 0,0 1 0 0 0,0-1-1 0 0,0 0 1 0 0,0 0-1 0 0,0 0 1 0 0,0 1 0 0 0,-1-1-1 0 0,1 0 1 0 0,0 1 0 0 0,-1-1-1 0 0,1 1 1 0 0,-1-1 0 0 0,0 0-1 0 0,1 1 1 0 0,-1-1 0 0 0,0 1-1 0 0,0 2 1 0 0,1 9 42 0 0,-1 1-1 0 0,0-1 1 0 0,-5 24 0 0 0,1 2 57 0 0,2 0-23 0 0,1 1-1 0 0,9 70 1 0 0,-3-82-26 0 0,0 0-1 0 0,2-1 1 0 0,1 0-1 0 0,20 45 0 0 0,2-13-14 0 0,-19-40-25 0 0,-1 0 0 0 0,-1 1 1 0 0,0 1-1 0 0,-2-1 0 0 0,7 28 0 0 0,-13-42-21 0 0,-1-1 0 0 0,1 0 0 0 0,-1 1 0 0 0,0-1 0 0 0,-1 1 0 0 0,1-1 0 0 0,-1 1 0 0 0,0-1 0 0 0,0 0 0 0 0,-1 1 0 0 0,1-1 0 0 0,-1 0 0 0 0,0 0 0 0 0,-1 0 0 0 0,1 0 0 0 0,-4 4 0 0 0,1-3-6 0 0,0 1 0 0 0,-1-1 0 0 0,0 0 0 0 0,0-1 1 0 0,0 1-1 0 0,-1-1 0 0 0,1-1 0 0 0,-1 1 0 0 0,-15 6 0 0 0,8-4 8 0 0,0-1 1 0 0,-16 4-1 0 0,25-9-20 0 0,-1 1 1 0 0,1-1 0 0 0,0 0-1 0 0,0-1 1 0 0,-1 1-1 0 0,1-1 1 0 0,0 0-1 0 0,-1-1 1 0 0,-8-1-1 0 0,12 1-10 0 0,-1 1 0 0 0,1-1 0 0 0,0 0-1 0 0,0-1 1 0 0,-1 1 0 0 0,1 0 0 0 0,0 0-1 0 0,0-1 1 0 0,1 0 0 0 0,-1 1 0 0 0,0-1 0 0 0,0 0-1 0 0,1 0 1 0 0,-1 0 0 0 0,1 0 0 0 0,-1 0-1 0 0,1 0 1 0 0,0 0 0 0 0,0 0 0 0 0,0-1-1 0 0,0 1 1 0 0,0 0 0 0 0,1-1 0 0 0,-1 1-1 0 0,1 0 1 0 0,0-1 0 0 0,-1 1 0 0 0,1-1-1 0 0,0 1 1 0 0,1-4 0 0 0,-1 0-264 0 0,0 0-1 0 0,1 1 1 0 0,0-1 0 0 0,0 0 0 0 0,1 0 0 0 0,-1 1 0 0 0,1-1 0 0 0,1 1-1 0 0,-1 0 1 0 0,1-1 0 0 0,6-8 0 0 0,-4 7-1726 0 0,2 1 1 0 0,9-10-1 0 0,1 3-2458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0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65 144 512 0 0,'-1'-15'1809'0'0,"2"12"-1028"0"0,-1 0 0 0 0,0 1-1 0 0,0-1 1 0 0,-1 0 0 0 0,1 1 0 0 0,0-1 0 0 0,-1 1-1 0 0,0-1 1 0 0,1 0 0 0 0,-1 1 0 0 0,0 0 0 0 0,-1-1-1 0 0,-1-3 1 0 0,3 5-652 0 0,-1 1 1 0 0,1 0-1 0 0,0 0 0 0 0,0-1 1 0 0,-1 1-1 0 0,1 0 0 0 0,0 0 0 0 0,0 0 1 0 0,-1-1-1 0 0,1 1 0 0 0,0 0 1 0 0,-1 0-1 0 0,1 0 0 0 0,0 0 0 0 0,-1 0 1 0 0,1 0-1 0 0,0 0 0 0 0,-1 0 1 0 0,1 0-1 0 0,0 0 0 0 0,-1 0 0 0 0,1 0 1 0 0,0 0-1 0 0,-1 0 0 0 0,1 0 1 0 0,0 0-1 0 0,0 0 0 0 0,-1 0 0 0 0,1 0 1 0 0,-1 0-1 0 0,-7 10 1621 0 0,1 13-222 0 0,5 17-275 0 0,7 76 0 0 0,0-16-740 0 0,-23 112 179 0 0,2-55-418 0 0,14-143-254 0 0,2-11-6 0 0,-1 1 0 0 0,1 0 0 0 0,-1-1 0 0 0,1 1 0 0 0,0-1 1 0 0,1 1-1 0 0,0 4 0 0 0,1-8 103 0 0,2-4-89 0 0,1-7-10 0 0,0-8-6 0 0,-1-1 1 0 0,-1 0-1 0 0,-1 1 1 0 0,0-32-1 0 0,1-2-29 0 0,22-242 41 0 0,-22 270-12 0 0,1 0 1 0 0,8-30-1 0 0,-9 46 10 0 0,0 0 0 0 0,0 0 1 0 0,1 1-1 0 0,0-1 0 0 0,1 1 1 0 0,0 0-1 0 0,0 0 0 0 0,0 0 1 0 0,8-8-1 0 0,-11 14-3 0 0,0 0 0 0 0,0 1 0 0 0,0-1-1 0 0,0 0 1 0 0,0 1 0 0 0,1-1 0 0 0,-1 1 0 0 0,0 0 0 0 0,1 0 0 0 0,-1 0-1 0 0,1 0 1 0 0,-1 0 0 0 0,1 1 0 0 0,-1-1 0 0 0,1 0 0 0 0,-1 1 0 0 0,1 0-1 0 0,0 0 1 0 0,-1 0 0 0 0,5 0 0 0 0,-3 1 8 0 0,0 0 1 0 0,-1 1-1 0 0,1-1 1 0 0,0 1-1 0 0,-1-1 1 0 0,1 1-1 0 0,-1 0 1 0 0,0 0-1 0 0,0 1 0 0 0,0-1 1 0 0,0 1-1 0 0,0-1 1 0 0,4 6-1 0 0,12 17 41 0 0,0 2-1 0 0,-2 0 0 0 0,0 1 1 0 0,16 41-1 0 0,4 5-13 0 0,-23-48-45 0 0,-2 1 0 0 0,-1 0 0 0 0,10 38 1 0 0,-16-49 13 0 0,-2 1 1 0 0,0-1-1 0 0,-1 1 1 0 0,-1 0 0 0 0,0 0-1 0 0,-1-1 1 0 0,-3 23-1 0 0,2-37-21 0 0,-2 12-6 0 0,3-13 6 0 0,0-1 1 0 0,0 1-1 0 0,0-1 1 0 0,0 1-1 0 0,0-1 1 0 0,0 0 0 0 0,0 1-1 0 0,-1-1 1 0 0,1 1-1 0 0,0-1 1 0 0,0 0-1 0 0,-1 1 1 0 0,1-1-1 0 0,0 0 1 0 0,0 1 0 0 0,-1-1-1 0 0,1 0 1 0 0,0 1-1 0 0,-1-1 1 0 0,1 0-1 0 0,0 0 1 0 0,-1 1 0 0 0,1-1-1 0 0,-1 0 1 0 0,0-2 3 0 0,1 1 0 0 0,-1-1 0 0 0,1 0 1 0 0,0 0-1 0 0,-1 0 0 0 0,1 0 1 0 0,0 0-1 0 0,1-3 0 0 0,-1 3-16 0 0,3-69-56 0 0,16-89-1 0 0,-9 88 55 0 0,0-3-44 0 0,3 0-1 0 0,26-82 1 0 0,-37 153 60 0 0,-2 0 0 0 0,1 0 0 0 0,0 1 0 0 0,0-1 0 0 0,1 1 0 0 0,-1-1 0 0 0,1 1 1 0 0,0 0-1 0 0,0 0 0 0 0,0-1 0 0 0,0 1 0 0 0,0 1 0 0 0,1-1 0 0 0,5-5 0 0 0,-8 8-2 0 0,1 0 0 0 0,-1-1-1 0 0,1 1 1 0 0,0 0 0 0 0,-1 0 0 0 0,1 0-1 0 0,-1 0 1 0 0,1 0 0 0 0,-1 0 0 0 0,1 0-1 0 0,-1 0 1 0 0,1 0 0 0 0,-1 0 0 0 0,1 0 0 0 0,0 0-1 0 0,-1 0 1 0 0,1 0 0 0 0,-1 0 0 0 0,1 0-1 0 0,-1 1 1 0 0,1-1 0 0 0,-1 0 0 0 0,1 1 0 0 0,12 11 20 0 0,4 20 11 0 0,-16-31-30 0 0,18 43-7 0 0,-2 0-1 0 0,12 46 1 0 0,-4-8 8 0 0,-15-52 20 0 0,-1-1 1 0 0,-1 2-1 0 0,6 56 0 0 0,-12-33-45 0 0,-2-31 8 0 0,1 0-1 0 0,1 0 1 0 0,5 26 0 0 0,-7-48-1 0 0,0-1 1 0 0,0 1 0 0 0,0 0 0 0 0,0 0-1 0 0,1-1 1 0 0,-1 1 0 0 0,0 0 0 0 0,0 0-1 0 0,1-1 1 0 0,-1 1 0 0 0,0 0 0 0 0,1-1-1 0 0,-1 1 1 0 0,0 0 0 0 0,1-1 0 0 0,-1 1-1 0 0,1-1 1 0 0,-1 1 0 0 0,1-1 0 0 0,0 1-1 0 0,-1-1 1 0 0,1 1 0 0 0,-1-1 0 0 0,1 1-1 0 0,1-1 1 0 0,-1 0-51 0 0,-1 0-1 0 0,1 0 1 0 0,0-1-1 0 0,0 1 1 0 0,-1 0-1 0 0,1-1 1 0 0,0 1-1 0 0,-1-1 1 0 0,1 1 0 0 0,0-1-1 0 0,-1 0 1 0 0,1 1-1 0 0,-1-1 1 0 0,1 1-1 0 0,-1-1 1 0 0,1 0-1 0 0,-1 1 1 0 0,1-3-1 0 0,3-5-1384 0 0,1-1-1 0 0,4-15 0 0 0,1-23-8476 0 0,-6 30 7115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1.4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191 108 1680 0 0,'0'-2'752'0'0,"-1"0"0"0"0,0 0 1 0 0,0 0-1 0 0,-1 0 0 0 0,1 1 0 0 0,0-1 0 0 0,-1 0 0 0 0,1 1 0 0 0,-1-1 0 0 0,1 1 0 0 0,-4-3 0 0 0,4 3-539 0 0,0 1-1 0 0,0-1 0 0 0,1 1 1 0 0,-1 0-1 0 0,0 0 1 0 0,0-1-1 0 0,0 1 0 0 0,0 0 1 0 0,1 0-1 0 0,-1 0 1 0 0,0 0-1 0 0,0 0 0 0 0,0 0 1 0 0,0 0-1 0 0,0 0 1 0 0,1 1-1 0 0,-1-1 0 0 0,0 0 1 0 0,0 0-1 0 0,0 1 1 0 0,0-1-1 0 0,1 0 0 0 0,-1 1 1 0 0,0-1-1 0 0,0 1 1 0 0,1-1-1 0 0,-1 1 0 0 0,0-1 1 0 0,1 1-1 0 0,-1-1 1 0 0,1 1-1 0 0,-2 1 0 0 0,-8 11 75 0 0,1-1-1 0 0,0 2 1 0 0,1 0-1 0 0,0 0 1 0 0,1 0-1 0 0,1 1 1 0 0,0 0-1 0 0,1 0 1 0 0,1 0-1 0 0,0 1 1 0 0,1-1-1 0 0,1 1 1 0 0,0 0-1 0 0,1 0 1 0 0,2 18-1 0 0,-1-29-277 0 0,1 0 0 0 0,0 0 1 0 0,0 0-1 0 0,0 0 0 0 0,1 0 0 0 0,0 0 0 0 0,0 0 0 0 0,0-1 0 0 0,0 1 1 0 0,1-1-1 0 0,0 1 0 0 0,0-1 0 0 0,0 0 0 0 0,0 0 0 0 0,1 0 0 0 0,0-1 1 0 0,6 6-1 0 0,-7-7-16 0 0,0 0 1 0 0,1 0 0 0 0,-1 0-1 0 0,0 0 1 0 0,0-1 0 0 0,1 0-1 0 0,-1 0 1 0 0,1 0 0 0 0,-1 0-1 0 0,1 0 1 0 0,0-1 0 0 0,-1 1-1 0 0,1-1 1 0 0,0 0 0 0 0,-1 0-1 0 0,1-1 1 0 0,0 1 0 0 0,-1-1-1 0 0,1 1 1 0 0,-1-1 0 0 0,1 0-1 0 0,-1-1 1 0 0,1 1 0 0 0,-1 0-1 0 0,6-5 1 0 0,-4 3 8 0 0,1-1-1 0 0,-2 1 1 0 0,1-1-1 0 0,0-1 1 0 0,-1 1-1 0 0,1-1 1 0 0,-1 1-1 0 0,-1-1 1 0 0,7-11-1 0 0,-5 6 0 0 0,-1 1-1 0 0,0-1 0 0 0,0 0 1 0 0,-1 1-1 0 0,3-16 1 0 0,-3-3-25 0 0,0-1-1 0 0,-2 0 1 0 0,-2-40 0 0 0,0 67 20 0 0,0-21-23 0 0,-5-26 0 0 0,5 42 30 0 0,0 1 0 0 0,-1 0 1 0 0,0 0-1 0 0,0 0 0 0 0,0 0 0 0 0,-1 1 0 0 0,0-1 0 0 0,0 1 1 0 0,-5-8-1 0 0,7 12 4 0 0,-1 0 1 0 0,1-1-1 0 0,0 1 1 0 0,-1 0 0 0 0,1 1-1 0 0,0-1 1 0 0,-1 0-1 0 0,1 0 1 0 0,-1 1-1 0 0,0-1 1 0 0,1 0-1 0 0,-1 1 1 0 0,1 0 0 0 0,-1-1-1 0 0,0 1 1 0 0,1 0-1 0 0,-1 0 1 0 0,0 0-1 0 0,1 0 1 0 0,-1 0-1 0 0,0 0 1 0 0,1 0-1 0 0,-1 1 1 0 0,0-1 0 0 0,1 1-1 0 0,-1-1 1 0 0,-1 2-1 0 0,-6 2 45 0 0,0 0 0 0 0,1 0-1 0 0,-13 9 1 0 0,17-10-29 0 0,-9 6 18 0 0,1 1-1 0 0,0 0 1 0 0,0 1-1 0 0,1 0 1 0 0,1 1-1 0 0,0 0 0 0 0,0 0 1 0 0,1 1-1 0 0,1 1 1 0 0,0 0-1 0 0,1 0 1 0 0,0 0-1 0 0,1 1 1 0 0,1-1-1 0 0,1 1 1 0 0,0 1-1 0 0,0-1 1 0 0,2 1-1 0 0,-2 21 1 0 0,4-34-38 0 0,0 1 0 0 0,1 0 1 0 0,-1-1-1 0 0,1 1 1 0 0,-1-1-1 0 0,1 1 0 0 0,0-1 1 0 0,0 0-1 0 0,1 1 0 0 0,-1-1 1 0 0,1 0-1 0 0,0 0 0 0 0,0 0 1 0 0,0 0-1 0 0,0 0 1 0 0,0 0-1 0 0,3 2 0 0 0,-1-1 9 0 0,1-1 1 0 0,-1 0-1 0 0,0 0 0 0 0,1 0 0 0 0,-1-1 1 0 0,1 0-1 0 0,0 0 0 0 0,0 0 0 0 0,0 0 0 0 0,10 1 1 0 0,-7-1-3 0 0,1-1 1 0 0,0-1 0 0 0,-1 1 0 0 0,1-1-1 0 0,0-1 1 0 0,-1 1 0 0 0,1-2 0 0 0,0 1-1 0 0,-1-1 1 0 0,1 0 0 0 0,-1-1 0 0 0,0 0-1 0 0,15-8 1 0 0,-15 6-4 0 0,-1-1 0 0 0,0 0 0 0 0,0 0-1 0 0,-1-1 1 0 0,0 0 0 0 0,0 0 0 0 0,0-1 0 0 0,-1 1-1 0 0,0-1 1 0 0,0 0 0 0 0,-1-1 0 0 0,0 1 0 0 0,-1-1-1 0 0,0 1 1 0 0,0-1 0 0 0,1-10 0 0 0,0 0 10 0 0,-2 0 1 0 0,0 1 0 0 0,-1-1-1 0 0,-1 0 1 0 0,0 0-1 0 0,-6-36 1 0 0,1 37 78 0 0,2 14 66 0 0,1 13-28 0 0,0 9-88 0 0,2-1 1 0 0,0 1-1 0 0,0 0 1 0 0,2-1-1 0 0,0 1 1 0 0,1-1-1 0 0,11 34 1 0 0,-11-42-5 0 0,0 0-1 0 0,1 0 1 0 0,1 0 0 0 0,0 0 0 0 0,0-1 0 0 0,0 0 0 0 0,1 0 0 0 0,0 0-1 0 0,1-1 1 0 0,0 0 0 0 0,0 0 0 0 0,0-1 0 0 0,1 0 0 0 0,0 0 0 0 0,16 9-1 0 0,-16-12-74 0 0,0 1-1 0 0,0-1 0 0 0,1 0 0 0 0,-1-1 1 0 0,1 0-1 0 0,0 0 0 0 0,-1-1 0 0 0,1 0 1 0 0,0-1-1 0 0,0 0 0 0 0,0 0 0 0 0,16-3 1 0 0,-22 2-204 0 0,0 0 0 0 0,0 0 0 0 0,0 0 0 0 0,1-1 0 0 0,-1 1 1 0 0,-1-1-1 0 0,1 0 0 0 0,0 1 0 0 0,0-1 0 0 0,4-5 0 0 0,-4 4-921 0 0,0-1-1 0 0,0 1 0 0 0,0-1 1 0 0,-1 0-1 0 0,0 0 0 0 0,1 0 1 0 0,1-7-1 0 0,1-2-2067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1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 2192 0 0,'-2'0'954'0'0,"0"0"-1"0"0,0 0 0 0 0,0 1 1 0 0,0-1-1 0 0,1 1 0 0 0,-1 0 1 0 0,0-1-1 0 0,0 1 0 0 0,0 0 1 0 0,0 0-1 0 0,1 0 0 0 0,-1 1 1 0 0,-2 1-1 0 0,3-2-773 0 0,1 0 1 0 0,-1 0-1 0 0,1 0 1 0 0,-1 0-1 0 0,1-1 1 0 0,0 1-1 0 0,-1 0 1 0 0,1 0-1 0 0,0 0 1 0 0,0 0-1 0 0,-1 0 1 0 0,1 1-1 0 0,0-1 1 0 0,0 0-1 0 0,0 0 1 0 0,0 0-1 0 0,1 0 1 0 0,-1 0-1 0 0,0 0 1 0 0,0 0-1 0 0,1 0 1 0 0,-1 0-1 0 0,0 0 1 0 0,1 0-1 0 0,-1-1 1 0 0,1 1-1 0 0,-1 0 1 0 0,1 0-1 0 0,0 1 1 0 0,135 212 5124 0 0,-125-197-5138 0 0,0-1-1 0 0,0 0 1 0 0,2-1 0 0 0,0 0 0 0 0,27 23-1 0 0,-33-32-172 0 0,0-1-1 0 0,1 0 1 0 0,-1-1-1 0 0,1 0 1 0 0,0 0-1 0 0,14 5 0 0 0,-16-8-45 0 0,-1 0 0 0 0,1 1 0 0 0,0-2-1 0 0,-1 1 1 0 0,1-1 0 0 0,0 0-1 0 0,0 0 1 0 0,-1 0 0 0 0,1-1-1 0 0,0 0 1 0 0,6-2 0 0 0,-9 2-156 0 0,0 0-1 0 0,1 0 1 0 0,-1 0 0 0 0,0-1 0 0 0,0 1 0 0 0,0-1 0 0 0,0 0-1 0 0,0 0 1 0 0,-1 0 0 0 0,1 0 0 0 0,-1-1 0 0 0,1 1 0 0 0,-1-1-1 0 0,0 1 1 0 0,0-1 0 0 0,0 0 0 0 0,3-5 0 0 0,-3 5-661 0 0,-1-1-1 0 0,0 0 1 0 0,0 0 0 0 0,0 1 0 0 0,0-1 0 0 0,0 0 0 0 0,-1 0-1 0 0,0 0 1 0 0,0-6 0 0 0,-1-5-1251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1.9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301 18 608 0 0,'0'0'476'0'0,"1"-1"0"0"0,-1 0 1 0 0,0 1-1 0 0,-1-1 0 0 0,1 0 0 0 0,0 1 0 0 0,0-1 1 0 0,0 0-1 0 0,0 1 0 0 0,0-1 0 0 0,-1 0 0 0 0,1 1 0 0 0,0-1 1 0 0,-1 1-1 0 0,1-1 0 0 0,0 0 0 0 0,-1 1 0 0 0,1-1 1 0 0,-1 1-1 0 0,1-1 0 0 0,-1 1 0 0 0,1-1 0 0 0,-1 1 0 0 0,1 0 1 0 0,-2-1-1 0 0,1 0 55 0 0,-1 1 0 0 0,1-1 1 0 0,0 1-1 0 0,-1 0 0 0 0,1 0 0 0 0,0 0 1 0 0,-1 0-1 0 0,1 0 0 0 0,0 0 0 0 0,-1 0 0 0 0,1 0 1 0 0,-2 1-1 0 0,-3 1 183 0 0,0 0 0 0 0,0 0 0 0 0,0 1 0 0 0,-9 5 0 0 0,-7 7-389 0 0,2 1 0 0 0,0 0 0 0 0,1 2-1 0 0,-31 36 1 0 0,37-38-330 0 0,2-1 0 0 0,0 2 1 0 0,0 0-1 0 0,2 0 0 0 0,0 0 0 0 0,1 1 0 0 0,1 1 0 0 0,0-1 0 0 0,-7 39 0 0 0,11-26-128 0 0,3-29-39 0 0,-1 1 1 0 0,1-1-1 0 0,0 0 1 0 0,1 1-1 0 0,-1-1 0 0 0,0 0 1 0 0,1 1-1 0 0,-1-1 1 0 0,1 0-1 0 0,1 4 1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2.8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409 198 512 0 0,'4'-2'536'0'0,"-1"0"1"0"0,0 0-1 0 0,0-1 1 0 0,0 1-1 0 0,0-1 0 0 0,0 0 1 0 0,-1 1-1 0 0,1-1 1 0 0,-1 0-1 0 0,0 0 0 0 0,0-1 1 0 0,3-6-1 0 0,-4 8-194 0 0,0 0 0 0 0,0-1 0 0 0,-1 1 0 0 0,0 0 0 0 0,1-1 0 0 0,-1 1 1 0 0,0-1-1 0 0,0 1 0 0 0,0-1 0 0 0,0 1 0 0 0,-1-1 0 0 0,1 1 0 0 0,-1 0 0 0 0,1-1 0 0 0,-1 1 0 0 0,0 0 0 0 0,0-1 0 0 0,0 1 0 0 0,0 0 0 0 0,-3-4 0 0 0,-2-3 287 0 0,-1 1 0 0 0,0 0 0 0 0,0 0 0 0 0,-1 0 0 0 0,0 1-1 0 0,0 0 1 0 0,-17-10 0 0 0,17 13-363 0 0,1 0 0 0 0,-1 0 0 0 0,0 0 0 0 0,1 1 0 0 0,-2 1 0 0 0,1-1 0 0 0,0 1 0 0 0,0 1 0 0 0,-1-1 0 0 0,-10 1 0 0 0,13 1-157 0 0,1 1-1 0 0,-1 0 1 0 0,1 0 0 0 0,-1 0 0 0 0,1 1 0 0 0,0 0-1 0 0,0 0 1 0 0,0 0 0 0 0,0 1 0 0 0,0 0 0 0 0,1 0-1 0 0,-1 0 1 0 0,1 0 0 0 0,-6 6 0 0 0,-4 4 153 0 0,1 1 1 0 0,-20 27-1 0 0,17-19-131 0 0,1 2 0 0 0,1 0 0 0 0,1 0 0 0 0,2 1 0 0 0,0 0 0 0 0,2 1 0 0 0,0 1 0 0 0,2-1 0 0 0,1 1 1 0 0,1 0-1 0 0,1 1 0 0 0,2-1 0 0 0,1 1 0 0 0,2 28 0 0 0,-1-49-125 0 0,1-1 0 0 0,0 0-1 0 0,1 0 1 0 0,-1 0 0 0 0,1 0 0 0 0,0 0 0 0 0,1 0 0 0 0,-1 0 0 0 0,1-1-1 0 0,0 1 1 0 0,1-1 0 0 0,-1 0 0 0 0,1 0 0 0 0,0 0 0 0 0,7 6 0 0 0,-6-6-22 0 0,2-1 0 0 0,-1 1 0 0 0,0-1 0 0 0,1 0 0 0 0,0-1 0 0 0,0 0 0 0 0,0 0 0 0 0,0 0 0 0 0,1-1 0 0 0,-1 0 0 0 0,1 0 0 0 0,9 0 0 0 0,19 2-237 0 0,0-2-1 0 0,0-2 0 0 0,0-1 1 0 0,36-7-1 0 0,-40 3-1197 0 0,0-2-1 0 0,45-15 1 0 0,-38 5-3572 0 0,-23 9 1943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3.2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80 1896 0 0,'-1'0'455'0'0,"0"-1"-1"0"0,0 1 0 0 0,0-1 1 0 0,0 1-1 0 0,0 0 1 0 0,0 0-1 0 0,0-1 0 0 0,0 1 1 0 0,0 0-1 0 0,0 0 0 0 0,0 0 1 0 0,-1 0-1 0 0,1 0 0 0 0,0 1 1 0 0,0-1-1 0 0,0 0 1 0 0,0 0-1 0 0,0 1 0 0 0,0-1 1 0 0,0 1-1 0 0,0-1 0 0 0,-1 2 1 0 0,0-1-173 0 0,1 0 1 0 0,0 0 0 0 0,0 0 0 0 0,0 1 0 0 0,0-1-1 0 0,0 1 1 0 0,0-1 0 0 0,0 1 0 0 0,0-1 0 0 0,1 1-1 0 0,-1-1 1 0 0,1 1 0 0 0,-1 2 0 0 0,0 0-111 0 0,0 1 0 0 0,0 0 0 0 0,1-1 0 0 0,0 1-1 0 0,0 0 1 0 0,0 0 0 0 0,0-1 0 0 0,1 1 0 0 0,2 9 0 0 0,0-7-44 0 0,0 1 0 0 0,1-1 0 0 0,0 0 0 0 0,0 0 0 0 0,1-1 1 0 0,-1 1-1 0 0,2-1 0 0 0,-1 0 0 0 0,10 9 0 0 0,-11-12-63 0 0,-1 0 1 0 0,0-1-1 0 0,1 1 1 0 0,0-1-1 0 0,0 0 1 0 0,0 0-1 0 0,0 0 1 0 0,0 0 0 0 0,0-1-1 0 0,0 1 1 0 0,0-1-1 0 0,1 0 1 0 0,-1 0-1 0 0,0-1 1 0 0,1 1-1 0 0,-1-1 1 0 0,0 0-1 0 0,1 0 1 0 0,4-1-1 0 0,-5-1-36 0 0,0 1 0 0 0,0-1 0 0 0,0 0 0 0 0,0 0 0 0 0,0 0 0 0 0,-1-1 0 0 0,1 1 0 0 0,-1-1 0 0 0,1 0 0 0 0,-1 0 0 0 0,5-7 0 0 0,-3 5-15 0 0,-1 0-1 0 0,0-1 0 0 0,0 0 0 0 0,0 0 0 0 0,-1 0 0 0 0,4-12 0 0 0,-5 12-8 0 0,-1 0-1 0 0,0 0 0 0 0,0-1 0 0 0,-1 1 1 0 0,0 0-1 0 0,0 0 0 0 0,0-1 0 0 0,-1 1 0 0 0,0 0 1 0 0,0 0-1 0 0,-1 0 0 0 0,1 0 0 0 0,-1 0 0 0 0,-5-10 1 0 0,4 11-10 0 0,1 0 1 0 0,-1 0 0 0 0,0 0 0 0 0,0 0-1 0 0,-1 1 1 0 0,0-1 0 0 0,1 1 0 0 0,-1 0-1 0 0,-1 0 1 0 0,1 0 0 0 0,-1 1-1 0 0,1-1 1 0 0,-1 1 0 0 0,0 0 0 0 0,0 1-1 0 0,-6-3 1 0 0,8 4 14 0 0,0 0 0 0 0,-1 0-1 0 0,1 1 1 0 0,0-1 0 0 0,0 1 0 0 0,0 0-1 0 0,-1 0 1 0 0,1 0 0 0 0,0 1 0 0 0,0-1-1 0 0,0 1 1 0 0,0-1 0 0 0,-1 1 0 0 0,1 0-1 0 0,0 0 1 0 0,0 1 0 0 0,1-1 0 0 0,-1 1-1 0 0,0-1 1 0 0,0 1 0 0 0,1 0 0 0 0,-1 0-1 0 0,1 0 1 0 0,-1 0 0 0 0,1 1 0 0 0,0-1-1 0 0,-4 5 1 0 0,-3 6 30 0 0,1 0 0 0 0,0 1 1 0 0,0 0-1 0 0,-6 19 0 0 0,11-26-35 0 0,-2 6 72 0 0,0 0 1 0 0,1 1-1 0 0,0-1 0 0 0,1 1 0 0 0,1 0 1 0 0,0 0-1 0 0,1 1 0 0 0,0-1 1 0 0,1 0-1 0 0,3 17 0 0 0,-2-24-39 0 0,0 0 0 0 0,1 0 0 0 0,0 0 0 0 0,0-1-1 0 0,1 1 1 0 0,-1-1 0 0 0,2 0 0 0 0,-1 0-1 0 0,8 11 1 0 0,-7-12-51 0 0,0-1 1 0 0,0 0-1 0 0,0-1 0 0 0,0 1 0 0 0,0-1 1 0 0,1 0-1 0 0,0 0 0 0 0,-1 0 0 0 0,1 0 1 0 0,0-1-1 0 0,1 0 0 0 0,-1 0 0 0 0,10 2 0 0 0,-6-2-378 0 0,1 0 0 0 0,-1-1 0 0 0,1 0-1 0 0,-1 0 1 0 0,1-1 0 0 0,-1-1-1 0 0,1 1 1 0 0,-1-1 0 0 0,0-1-1 0 0,1 0 1 0 0,-1 0 0 0 0,0-1-1 0 0,16-7 1 0 0,-15 5-1722 0 0,1 0-1 0 0,-1 0 1 0 0,15-12-1 0 0,-7 0-232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57 2040 0 0,'-1'0'410'0'0,"1"0"-1"0"0,-1 0 0 0 0,1 1 0 0 0,-1-1 0 0 0,1 0 1 0 0,-1 0-1 0 0,1 1 0 0 0,-1-1 0 0 0,1 1 1 0 0,0-1-1 0 0,-1 0 0 0 0,1 1 0 0 0,0-1 0 0 0,-1 1 1 0 0,1-1-1 0 0,0 1 0 0 0,-1-1 0 0 0,1 1 0 0 0,0-1 1 0 0,0 1-1 0 0,0-1 0 0 0,-1 1 0 0 0,1-1 0 0 0,0 1 1 0 0,0 0-1 0 0,2 17 4800 0 0,0-12-4442 0 0,0-1-1 0 0,0 0 1 0 0,1 0-1 0 0,4 7 1 0 0,5 6-23 0 0,0 0 0 0 0,-1 1 0 0 0,-1 0 0 0 0,-1 1 0 0 0,7 22 0 0 0,-15-41-735 0 0,1 7 64 0 0,0 0 0 0 0,1-1 0 0 0,0 1-1 0 0,1-1 1 0 0,-1 1 0 0 0,1-1-1 0 0,1-1 1 0 0,8 11 0 0 0,-13-16-72 0 0,0-1 1 0 0,0 0 0 0 0,0 0-1 0 0,0 0 1 0 0,0 0-1 0 0,0 1 1 0 0,1-1-1 0 0,-1 0 1 0 0,0 0 0 0 0,0 0-1 0 0,0 0 1 0 0,0 0-1 0 0,0 0 1 0 0,1 0 0 0 0,-1 1-1 0 0,0-1 1 0 0,0 0-1 0 0,0 0 1 0 0,0 0 0 0 0,1 0-1 0 0,-1 0 1 0 0,0 0-1 0 0,0 0 1 0 0,0 0 0 0 0,0 0-1 0 0,1 0 1 0 0,-1 0-1 0 0,0 0 1 0 0,0 0 0 0 0,0 0-1 0 0,1 0 1 0 0,-1 0-1 0 0,0 0 1 0 0,0 0 0 0 0,0 0-1 0 0,0 0 1 0 0,1 0-1 0 0,-1-1 1 0 0,0 1-1 0 0,0 0 1 0 0,0 0 0 0 0,0 0-1 0 0,1 0 1 0 0,1-11 19 0 0,-3-12-42 0 0,-1 0 8 0 0,0-1 0 0 0,1 0-1 0 0,1 0 1 0 0,2 0 0 0 0,0 0-1 0 0,1 1 1 0 0,2-1 0 0 0,10-33-1 0 0,-13 53 18 0 0,-1 0 0 0 0,1 0-1 0 0,0 0 1 0 0,0 0-1 0 0,0 0 1 0 0,1 0-1 0 0,-1 0 1 0 0,1 1 0 0 0,6-7-1 0 0,-8 9-2 0 0,1 1 0 0 0,-1-1 0 0 0,0 0-1 0 0,0 0 1 0 0,0 1 0 0 0,0-1 0 0 0,1 1 0 0 0,-1-1-1 0 0,0 1 1 0 0,1-1 0 0 0,-1 1 0 0 0,0 0 0 0 0,1 0-1 0 0,-1 0 1 0 0,0 0 0 0 0,1 0 0 0 0,-1 0 0 0 0,0 0-1 0 0,1 0 1 0 0,-1 0 0 0 0,0 1 0 0 0,1-1 0 0 0,-1 0-1 0 0,0 1 1 0 0,1-1 0 0 0,-1 1 0 0 0,0 0 0 0 0,0-1-1 0 0,0 1 1 0 0,0 0 0 0 0,1 0 0 0 0,-1-1 0 0 0,0 1-1 0 0,0 0 1 0 0,-1 0 0 0 0,2 2 0 0 0,8 7 9 0 0,-2 0 1 0 0,1 1 0 0 0,-1 0-1 0 0,-1 1 1 0 0,11 23 0 0 0,22 66 306 0 0,-36-90-268 0 0,-1 0-25 0 0,2 0 0 0 0,0 0 0 0 0,0 0-1 0 0,1 0 1 0 0,0-1 0 0 0,1 0-1 0 0,0 0 1 0 0,12 12 0 0 0,-18-21-38 0 0,0 0 0 0 0,0-1 0 0 0,0 1 0 0 0,0 0 0 0 0,0 0 0 0 0,0-1 0 0 0,0 1 0 0 0,0-1 0 0 0,0 1-1 0 0,0-1 1 0 0,0 0 0 0 0,0 1 0 0 0,0-1 0 0 0,1 0 0 0 0,-1 0 0 0 0,0 0 0 0 0,0 0 0 0 0,0 0 0 0 0,1 0 0 0 0,-1 0 0 0 0,0 0 0 0 0,2 0 0 0 0,-1-1-78 0 0,0 0 0 0 0,-1 0 0 0 0,1 0 0 0 0,0 0 0 0 0,0 0 0 0 0,0-1 0 0 0,-1 1 0 0 0,1 0 0 0 0,-1-1 0 0 0,1 1 0 0 0,1-4 0 0 0,3-3-989 0 0,-1 0-1 0 0,0-1 0 0 0,-1 1 1 0 0,6-14-1 0 0,10-42-10082 0 0,-13 39 8102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 1640 0 0,'-11'1'3914'0'0,"8"-1"-2644"0"0,1 0 1 0 0,-1 0-1 0 0,0 1 1 0 0,1-1-1 0 0,-1 1 1 0 0,1-1-1 0 0,-3 2 1 0 0,4-2-1052 0 0,0 1 0 0 0,1 0 0 0 0,-1-1 0 0 0,0 1 0 0 0,0-1 0 0 0,1 1 0 0 0,-1 0 0 0 0,1-1 0 0 0,-1 1 0 0 0,0 0 0 0 0,1 0 0 0 0,0 0 0 0 0,-1-1 0 0 0,1 1 1 0 0,-1 0-1 0 0,1 0 0 0 0,0 0 0 0 0,0 0 0 0 0,-1 0 0 0 0,1 0 0 0 0,0 0 0 0 0,0 0 0 0 0,0 1 0 0 0,0 17 549 0 0,1-1-1 0 0,1 1 0 0 0,5 19 1 0 0,1 21 171 0 0,-5-35-624 0 0,38 313 2131 0 0,-36-314-2431 0 0,1-1 1 0 0,1 0-1 0 0,18 38 1 0 0,-19-47-94 0 0,1 0 0 0 0,1-1 0 0 0,0 0-1 0 0,0 0 1 0 0,1-1 0 0 0,1 0 0 0 0,13 12 0 0 0,-21-21-67 0 0,0-1 1 0 0,0 1-1 0 0,0-1 0 0 0,1 1 1 0 0,-1-1-1 0 0,1 0 1 0 0,-1 0-1 0 0,5 2 0 0 0,-6-3-102 0 0,0 0 0 0 0,0 0 0 0 0,0 0 0 0 0,0 1 0 0 0,0-1 0 0 0,0 0 0 0 0,-1 0 0 0 0,1 0 0 0 0,0-1 0 0 0,0 1 0 0 0,0 0 0 0 0,0 0 0 0 0,0 0 0 0 0,0-1 0 0 0,0 1 0 0 0,0-1 0 0 0,-1 1 0 0 0,1 0 0 0 0,0-1 0 0 0,0 1 0 0 0,0-1 0 0 0,-1 0 0 0 0,1 1 0 0 0,0-1 0 0 0,-1 0 0 0 0,1 1 0 0 0,0-3 0 0 0,4-4-2698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4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72 2897 0 0,'19'-14'11192'0'0,"4"7"-5925"0"0,27-1-3709 0 0,-20 5-495 0 0,32-9-646 0 0,83-11-545 0 0,-140 23 53 0 0,51-4-880 0 0,-50 4-4 0 0,1 0-1 0 0,-1 1 1 0 0,11 2-1 0 0,-8 1-499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4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65 193 2489 0 0,'-20'9'13061'0'0,"18"-9"-12684"0"0,0 1-1 0 0,1-1 0 0 0,-1 1 1 0 0,0-1-1 0 0,1 1 0 0 0,-1 0 1 0 0,1 0-1 0 0,-1 0 0 0 0,1 0 1 0 0,-1 0-1 0 0,1 0 0 0 0,0 0 1 0 0,0 0-1 0 0,-1 1 0 0 0,1-1 1 0 0,0 0-1 0 0,0 1 0 0 0,0-1 1 0 0,-1 3-1 0 0,-1 4-119 0 0,1 1 0 0 0,0-1 0 0 0,0 0 0 0 0,1 0 1 0 0,0 1-1 0 0,1-1 0 0 0,-1 1 0 0 0,2-1 0 0 0,1 12 0 0 0,-1 15 123 0 0,0-50-10 0 0,0 3-362 0 0,0 0 1 0 0,-1 0 0 0 0,-1-17-1 0 0,-3 7 1 0 0,1 1 0 0 0,1-1 0 0 0,1-26-1 0 0,2 37-7 0 0,0 0 0 0 0,0 0-1 0 0,1 0 1 0 0,1 0 0 0 0,0 0 0 0 0,0 1-1 0 0,1-1 1 0 0,7-12 0 0 0,-9 20-4 0 0,0-1 1 0 0,0 1-1 0 0,0 0 1 0 0,0 0-1 0 0,1 0 1 0 0,-1 0-1 0 0,1 0 1 0 0,0 0-1 0 0,0 1 1 0 0,0-1-1 0 0,0 1 1 0 0,1 0 0 0 0,-1 0-1 0 0,0 0 1 0 0,1 0-1 0 0,-1 1 1 0 0,1 0-1 0 0,0-1 1 0 0,0 1-1 0 0,-1 0 1 0 0,7 0-1 0 0,-4 1-11 0 0,-1 0-1 0 0,0 0 1 0 0,1 1-1 0 0,-1 0 1 0 0,0 0-1 0 0,1 0 1 0 0,-1 0-1 0 0,0 1 1 0 0,0 0-1 0 0,0 0 1 0 0,0 0-1 0 0,0 1 1 0 0,0 0-1 0 0,8 6 1 0 0,0 3-205 0 0,0 0 1 0 0,0 0 0 0 0,14 19 0 0 0,11 19-4163 0 0,-22-28 109 0 0,-7-11 2410 0 0,2 0 67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5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178 467 512 0 0,'-5'0'909'0'0,"1"0"0"0"0,-1 0 0 0 0,0 1 0 0 0,1 0 0 0 0,-1 0 0 0 0,1 0 0 0 0,-1 1 0 0 0,1 0 0 0 0,-1 0 0 0 0,1 0 0 0 0,0 0 0 0 0,-7 5 0 0 0,6-3-211 0 0,-1 1 0 0 0,1 0 1 0 0,0 0-1 0 0,0 1 0 0 0,1-1 0 0 0,0 1 0 0 0,-7 11 1 0 0,6-6-414 0 0,0 0 1 0 0,0 0 0 0 0,1 0 0 0 0,0 1-1 0 0,1 0 1 0 0,1 0 0 0 0,0-1 0 0 0,0 1 0 0 0,1 22-1 0 0,1-25-165 0 0,0-1-1 0 0,1 1 0 0 0,1 0 0 0 0,0-1 0 0 0,0 1 0 0 0,0-1 0 0 0,1 1 1 0 0,8 14-1 0 0,-9-19-107 0 0,0-1 0 0 0,0 1 0 0 0,0-1 0 0 0,1 0 0 0 0,0 0 0 0 0,0 0 1 0 0,0 0-1 0 0,0-1 0 0 0,0 1 0 0 0,0-1 0 0 0,1 0 0 0 0,-1 1 0 0 0,1-2 0 0 0,-1 1 1 0 0,1 0-1 0 0,0-1 0 0 0,0 0 0 0 0,0 1 0 0 0,0-2 0 0 0,0 1 0 0 0,4 0 0 0 0,1 0-46 0 0,-1-2 0 0 0,1 1 0 0 0,-1-1 0 0 0,1 0 0 0 0,-1 0 0 0 0,1-1 0 0 0,-1 0 0 0 0,0-1 0 0 0,0 0 0 0 0,13-7 0 0 0,-7 2-83 0 0,0 0 0 0 0,0-1 0 0 0,-1-1 0 0 0,21-20 1 0 0,-28 25 92 0 0,-1-1 0 0 0,0 0 0 0 0,-1-1 0 0 0,0 1 0 0 0,0-1 0 0 0,0 0 0 0 0,0 0 0 0 0,-1 0 0 0 0,-1 0 0 0 0,1 0 0 0 0,-1-1 0 0 0,0 1 0 0 0,-1-1 0 0 0,0 0 0 0 0,1-10 0 0 0,-2 1-87 0 0,-1-1-1 0 0,0 1 1 0 0,-1 0-1 0 0,-1 0 1 0 0,-8-31-1 0 0,9 43 61 0 0,1 0-1 0 0,-1 1 1 0 0,0-1 0 0 0,0 0-1 0 0,0 1 1 0 0,-1-1-1 0 0,1 1 1 0 0,-1 0-1 0 0,-6-7 1 0 0,6 9 34 0 0,0 0 0 0 0,1 0 0 0 0,-1 0-1 0 0,0 0 1 0 0,0 1 0 0 0,0-1 0 0 0,0 1 0 0 0,0 0 0 0 0,0 0 0 0 0,0 0 0 0 0,0 0-1 0 0,-1 0 1 0 0,1 1 0 0 0,0 0 0 0 0,0 0 0 0 0,-4 0 0 0 0,-4 0 54 0 0,1 1 0 0 0,-1 0 0 0 0,1 1 0 0 0,0 1 0 0 0,0-1 0 0 0,0 1 0 0 0,0 1 0 0 0,0 0 0 0 0,1 1 0 0 0,-1-1 1 0 0,1 2-1 0 0,1-1 0 0 0,-1 1 0 0 0,1 1 0 0 0,0-1 0 0 0,0 2 0 0 0,1-1 0 0 0,-9 11 0 0 0,4-3 16 0 0,2 0 0 0 0,-1 1-1 0 0,2 0 1 0 0,0 0 0 0 0,1 1 0 0 0,1 0 0 0 0,0 0-1 0 0,1 1 1 0 0,-5 28 0 0 0,10-40-16 0 0,0 0-1 0 0,0 0 0 0 0,1 0 1 0 0,0 0-1 0 0,0 1 1 0 0,0-1-1 0 0,1 0 1 0 0,0 0-1 0 0,0 0 1 0 0,1 0-1 0 0,3 11 1 0 0,-3-13 10 0 0,0 0 1 0 0,0-1 0 0 0,1 1-1 0 0,-1-1 1 0 0,1 1 0 0 0,0-1 0 0 0,0 0-1 0 0,0 0 1 0 0,0 0 0 0 0,1 0-1 0 0,-1 0 1 0 0,1-1 0 0 0,-1 0 0 0 0,1 0-1 0 0,0 0 1 0 0,0 0 0 0 0,6 2-1 0 0,-2-2-25 0 0,-1 0-1 0 0,1-1 0 0 0,-1 0 1 0 0,1 0-1 0 0,-1-1 0 0 0,1 0 1 0 0,0 0-1 0 0,-1-1 1 0 0,1 0-1 0 0,-1 0 0 0 0,1-1 1 0 0,-1 0-1 0 0,0 0 0 0 0,1-1 1 0 0,10-6-1 0 0,-5 3-34 0 0,0-2-1 0 0,-1 1 1 0 0,0-2 0 0 0,0 0-1 0 0,-1 0 1 0 0,-1-1-1 0 0,14-15 1 0 0,-19 18-6 0 0,-1 1 0 0 0,0-1 0 0 0,0 0 0 0 0,0 0 0 0 0,-1 0 1 0 0,-1 0-1 0 0,1 0 0 0 0,-1-1 0 0 0,0 1 0 0 0,0-1 0 0 0,-1 0 0 0 0,0 1 0 0 0,-1-12 0 0 0,0 5 4 0 0,0 0 0 0 0,-2 0 0 0 0,1 1 0 0 0,-2-1 0 0 0,0 1-1 0 0,-8-24 1 0 0,10 36 21 0 0,1 0 0 0 0,0 0 0 0 0,-1 0 0 0 0,1 0 0 0 0,0 0-1 0 0,-1 0 1 0 0,1 0 0 0 0,-1 1 0 0 0,0-1 0 0 0,1 0 0 0 0,-1 0-1 0 0,0 0 1 0 0,1 1 0 0 0,-1-1 0 0 0,0 0 0 0 0,0 0 0 0 0,0 1-1 0 0,0-1 1 0 0,0 1 0 0 0,0-1 0 0 0,0 1 0 0 0,0-1 0 0 0,0 1-1 0 0,0 0 1 0 0,0 0 0 0 0,0-1 0 0 0,-1 1 0 0 0,0 0 3 0 0,0 1 1 0 0,1-1-1 0 0,-1 1 1 0 0,1-1-1 0 0,-1 1 1 0 0,1-1-1 0 0,0 1 1 0 0,-1 0-1 0 0,1 0 1 0 0,0 0-1 0 0,-1 0 1 0 0,1 0-1 0 0,0 0 1 0 0,0 0-1 0 0,0 0 1 0 0,0 0-1 0 0,0 1 1 0 0,-1 1-1 0 0,-3 4 7 0 0,1 0-1 0 0,0 1 0 0 0,0 0 1 0 0,1 0-1 0 0,0 0 1 0 0,0 0-1 0 0,1 0 0 0 0,0 0 1 0 0,1 1-1 0 0,0-1 0 0 0,0 1 1 0 0,0-1-1 0 0,1 1 1 0 0,1-1-1 0 0,0 1 0 0 0,2 14 1 0 0,0-12 17 0 0,0-1 0 0 0,0 0 1 0 0,0 0-1 0 0,2 0 0 0 0,-1 0 1 0 0,1 0-1 0 0,0-1 0 0 0,1 0 1 0 0,0 0-1 0 0,1 0 0 0 0,0-1 1 0 0,14 13-1 0 0,-16-16-30 0 0,0 0 0 0 0,1-1-1 0 0,0 0 1 0 0,-1-1 0 0 0,1 1-1 0 0,1-1 1 0 0,-1 0 0 0 0,0-1-1 0 0,1 1 1 0 0,0-1 0 0 0,-1-1-1 0 0,1 1 1 0 0,0-1 0 0 0,0 0-1 0 0,0-1 1 0 0,0 1 0 0 0,0-2-1 0 0,0 1 1 0 0,0-1 0 0 0,-1 0-1 0 0,1 0 1 0 0,0 0 0 0 0,0-1-1 0 0,12-6 1 0 0,-1 0-144 0 0,-1-2-1 0 0,-1 0 1 0 0,0-1 0 0 0,0-1 0 0 0,-1 0-1 0 0,0-1 1 0 0,-1-1 0 0 0,-1 0 0 0 0,0-1-1 0 0,-1-1 1 0 0,-1 1 0 0 0,16-30 0 0 0,-8 7-107 0 0,-1-1 0 0 0,-2-1 0 0 0,-2-1 0 0 0,15-71 1 0 0,-20 74 130 0 0,0-1 81 0 0,6-53 0 0 0,-14 81 87 0 0,0-1 1 0 0,-1 0-1 0 0,0 0 0 0 0,-1 1 0 0 0,-1-1 1 0 0,0 1-1 0 0,0-1 0 0 0,-1 1 0 0 0,-5-13 1 0 0,7 21 51 0 0,-1-1 1 0 0,0 1 0 0 0,0 0 0 0 0,0-1-1 0 0,0 1 1 0 0,0 0 0 0 0,-1 0 0 0 0,1 1 0 0 0,-1-1-1 0 0,0 0 1 0 0,0 1 0 0 0,0 0 0 0 0,0-1-1 0 0,0 1 1 0 0,-1 1 0 0 0,1-1 0 0 0,0 0 0 0 0,-1 1-1 0 0,0 0 1 0 0,1-1 0 0 0,-1 1 0 0 0,0 1-1 0 0,1-1 1 0 0,-1 1 0 0 0,0-1 0 0 0,0 1 0 0 0,0 0-1 0 0,1 0 1 0 0,-1 1 0 0 0,0-1 0 0 0,0 1-1 0 0,1 0 1 0 0,-1 0 0 0 0,0 0 0 0 0,1 0-1 0 0,-1 1 1 0 0,1-1 0 0 0,-1 1 0 0 0,1 0 0 0 0,0 0-1 0 0,0 0 1 0 0,-4 4 0 0 0,-3 4 258 0 0,0-1 1 0 0,1 1-1 0 0,0 1 0 0 0,-7 12 1 0 0,-29 49 430 0 0,26-39-459 0 0,-1 1 1 0 0,-22 52 1 0 0,35-71-245 0 0,2 0 1 0 0,0 0-1 0 0,1 1 1 0 0,1-1-1 0 0,0 1 1 0 0,-1 23-1 0 0,4-18-22 0 0,1 0-1 0 0,1 0 1 0 0,1 0 0 0 0,0 0-1 0 0,2-1 1 0 0,0 1-1 0 0,1-1 1 0 0,1-1 0 0 0,10 20-1 0 0,-8-23-82 0 0,0 0 0 0 0,0-1 0 0 0,1 0 0 0 0,1-1 0 0 0,1 0 0 0 0,0-1 0 0 0,1 0 0 0 0,0-1 0 0 0,1 0 0 0 0,28 18 0 0 0,-28-22-335 0 0,-1-1 1 0 0,1 0-1 0 0,0-2 0 0 0,26 9 0 0 0,-30-12-538 0 0,0 0 0 0 0,0 0-1 0 0,0-1 1 0 0,0 0 0 0 0,0-1 0 0 0,0 0 0 0 0,0-1 0 0 0,13-2 0 0 0,1-4-1883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6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158 120 512 0 0,'-7'-15'4348'0'0,"-12"-23"3851"0"0,-6-19-280 0 0,25 56-7812 0 0,0 1 1 0 0,0 0-1 0 0,0-1 1 0 0,0 1-1 0 0,-1-1 1 0 0,1 1-1 0 0,0-1 0 0 0,0 1 1 0 0,0 0-1 0 0,-1-1 1 0 0,1 1-1 0 0,0-1 1 0 0,0 1-1 0 0,-1 0 1 0 0,1-1-1 0 0,0 1 0 0 0,-1 0 1 0 0,1-1-1 0 0,0 1 1 0 0,-1 0-1 0 0,1 0 1 0 0,0-1-1 0 0,-1 1 1 0 0,1 0-1 0 0,-1 0 1 0 0,1 0-1 0 0,-1-1 0 0 0,1 1 1 0 0,0 0-1 0 0,-1 0 1 0 0,0 0-1 0 0,0 0 4 0 0,0 1 0 0 0,1-1-1 0 0,-1 1 1 0 0,0-1 0 0 0,0 1 0 0 0,1-1-1 0 0,-1 1 1 0 0,0 0 0 0 0,1-1-1 0 0,-1 1 1 0 0,1 0 0 0 0,-1-1-1 0 0,0 1 1 0 0,0 1 0 0 0,-13 30 916 0 0,4 3-579 0 0,2 1 0 0 0,1 0 0 0 0,-3 48 0 0 0,-3 14 26 0 0,3-37-209 0 0,-2 71-1 0 0,11-109-258 0 0,1 0 0 0 0,2 0 0 0 0,0 0 0 0 0,1-1 0 0 0,1 1 0 0 0,11 32 0 0 0,-13-52-41 0 0,-1 1 0 0 0,1-1 0 0 0,0 0 0 0 0,0 1 0 0 0,0-1 0 0 0,0 0 0 0 0,5 4 0 0 0,-7-6 6 0 0,1-1 0 0 0,-1 0 1 0 0,0 1-1 0 0,1-1 0 0 0,-1 0 1 0 0,0 1-1 0 0,1-1 0 0 0,-1 0 0 0 0,1 0 1 0 0,-1 1-1 0 0,1-1 0 0 0,-1 0 1 0 0,1 0-1 0 0,-1 0 0 0 0,1 0 0 0 0,-1 0 1 0 0,0 1-1 0 0,1-1 0 0 0,-1 0 1 0 0,1 0-1 0 0,-1 0 0 0 0,1 0 0 0 0,-1-1 1 0 0,2 1-1 0 0,-2 0-48 0 0,1-1-1 0 0,0 0 1 0 0,-1 1-1 0 0,1-1 1 0 0,-1 0 0 0 0,1 0-1 0 0,-1 1 1 0 0,1-1-1 0 0,-1 0 1 0 0,1 0 0 0 0,-1 0-1 0 0,0 1 1 0 0,1-1-1 0 0,-1 0 1 0 0,0 0 0 0 0,0 0-1 0 0,0 0 1 0 0,1-2 0 0 0,0-14-4364 0 0,0-28 1 0 0,-1 35 2614 0 0,0-12-1729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6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66 318 8 0 0,'-3'1'1425'0'0,"0"0"0"0"0,-1-1 0 0 0,1 0 0 0 0,-1 0-1 0 0,1 0 1 0 0,0 0 0 0 0,-7-1 0 0 0,6 0-348 0 0,0 0 1 0 0,0 0-1 0 0,0-1 0 0 0,0 1 0 0 0,-7-5 0 0 0,11 6-980 0 0,-1-1 0 0 0,1 1-1 0 0,0 0 1 0 0,0-1 0 0 0,0 1-1 0 0,0 0 1 0 0,0-1-1 0 0,0 1 1 0 0,0 0 0 0 0,0-1-1 0 0,0 1 1 0 0,0 0 0 0 0,0 0-1 0 0,0-1 1 0 0,0 1-1 0 0,0 0 1 0 0,0-1 0 0 0,0 1-1 0 0,0 0 1 0 0,1-1-1 0 0,-1 1 1 0 0,0 0 0 0 0,0-1-1 0 0,0 1 1 0 0,0 0 0 0 0,1 0-1 0 0,-1-1 1 0 0,0 1-1 0 0,0 0 1 0 0,1 0 0 0 0,-1 0-1 0 0,0-1 1 0 0,0 1 0 0 0,1 0-1 0 0,-1 0 1 0 0,1-1-1 0 0,13-10 62 0 0,-12 9 130 0 0,32-28 269 0 0,43-48-1 0 0,-34 33-350 0 0,-30 32-190 0 0,1 0-1 0 0,1 1 1 0 0,0 1-1 0 0,0 0 1 0 0,1 1-1 0 0,1 1 0 0 0,-1 1 1 0 0,2 0-1 0 0,-1 1 1 0 0,1 1-1 0 0,0 0 1 0 0,0 1-1 0 0,0 1 1 0 0,1 1-1 0 0,0 1 1 0 0,28 0-1 0 0,-42 2-19 0 0,1 1 0 0 0,0-1 0 0 0,0 1 0 0 0,-1 1 0 0 0,1-1 0 0 0,-1 1 0 0 0,1 0 0 0 0,-1 0 0 0 0,0 0 0 0 0,8 5 0 0 0,-9-4 6 0 0,-2-1 0 0 0,1 0 0 0 0,0 1 0 0 0,0-1 0 0 0,-1 1 0 0 0,1 0 0 0 0,-1 0 0 0 0,0 0 0 0 0,0 0 0 0 0,0 0 0 0 0,0 1 0 0 0,-1-1 0 0 0,1 0 0 0 0,-1 1 0 0 0,0-1 0 0 0,0 1 0 0 0,1 5 0 0 0,-2 2 3 0 0,1 0-1 0 0,-1 0 1 0 0,-1 0 0 0 0,0 0-1 0 0,0 0 1 0 0,-1-1 0 0 0,0 1-1 0 0,-1 0 1 0 0,-1-1 0 0 0,1 0-1 0 0,-2 0 1 0 0,-7 14 0 0 0,0-3 14 0 0,-1 0 0 0 0,-1-1 0 0 0,-1 0 0 0 0,-26 25 0 0 0,9-15 77 0 0,-55 39 0 0 0,-1 0 52 0 0,77-59-141 0 0,-46 37 143 0 0,51-42-191 0 0,-1-1 1 0 0,0 1-1 0 0,0-2 0 0 0,0 1 1 0 0,0-1-1 0 0,-15 5 0 0 0,21-8-21 0 0,1 0 0 0 0,-1 0 0 0 0,1 0 0 0 0,-1 1 0 0 0,0-1 0 0 0,1 0 0 0 0,-1 0-1 0 0,1 0 1 0 0,-1 0 0 0 0,0 0 0 0 0,1 0 0 0 0,-1 0 0 0 0,1 0 0 0 0,-1 0 0 0 0,0-1 0 0 0,1 1 0 0 0,-1 0 0 0 0,1 0 0 0 0,-1 0-1 0 0,0-1 1 0 0,1 1 0 0 0,-1 0 0 0 0,1-1 0 0 0,-1 1 0 0 0,1 0 0 0 0,-1-1 0 0 0,1 1 0 0 0,0-1 0 0 0,-1 1 0 0 0,1-1-1 0 0,-1 1 1 0 0,1-1 0 0 0,0 1 0 0 0,-1-1 0 0 0,1 1 0 0 0,0-1 0 0 0,0 1 0 0 0,-1-1 0 0 0,1 0 0 0 0,0 1 0 0 0,0-1 0 0 0,0 1-1 0 0,0-2 1 0 0,0-1-705 0 0,0 0 0 0 0,0 0-1 0 0,0-1 1 0 0,1 1-1 0 0,-1 0 1 0 0,1 0-1 0 0,2-5 1 0 0,4-12-3321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7.0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286 67 1496 0 0,'-2'-3'650'0'0,"-1"0"0"0"0,1 0 0 0 0,0 1 0 0 0,-1-1 0 0 0,1 1 0 0 0,-1-1 0 0 0,0 1 0 0 0,0 0 0 0 0,0 0 0 0 0,0 1 0 0 0,0-1 0 0 0,0 0 0 0 0,0 1 0 0 0,-1 0-1 0 0,1 0 1 0 0,0 0 0 0 0,-1 0 0 0 0,1 0 0 0 0,-1 1 0 0 0,-4-1 0 0 0,3 2-119 0 0,-1-1-1 0 0,0 1 1 0 0,0 0-1 0 0,1 0 1 0 0,-1 0-1 0 0,0 1 1 0 0,1 0-1 0 0,0 0 1 0 0,-1 0-1 0 0,1 1 1 0 0,-8 5-1 0 0,-1 1-37 0 0,1 1 0 0 0,0 0 0 0 0,1 1 0 0 0,0 0-1 0 0,1 1 1 0 0,0 0 0 0 0,-14 22 0 0 0,21-28-420 0 0,0 2 0 0 0,0-1 0 0 0,0 0 0 0 0,1 1 0 0 0,0 0 0 0 0,0-1-1 0 0,1 1 1 0 0,0 0 0 0 0,0 0 0 0 0,1 1 0 0 0,0-1 0 0 0,1 0 0 0 0,0 0 0 0 0,0 1 0 0 0,1-1 0 0 0,2 14 0 0 0,-2-17-59 0 0,1 0 0 0 0,-1-1 0 0 0,1 1 0 0 0,0-1 0 0 0,0 1 0 0 0,1-1 0 0 0,-1 0 0 0 0,1 0 0 0 0,0 0 0 0 0,0 0 0 0 0,0-1 0 0 0,1 1 0 0 0,3 3 1 0 0,-1-3-17 0 0,0 0-1 0 0,0 0 1 0 0,0-1 0 0 0,0 1 0 0 0,1-1 0 0 0,0-1 0 0 0,13 5 0 0 0,1-3-53 0 0,0-1 0 0 0,0-1-1 0 0,0-1 1 0 0,41-2 0 0 0,-52 0 14 0 0,1 0 0 0 0,-1-1 0 0 0,1 0 0 0 0,-1 0 0 0 0,0-1 0 0 0,0 0 0 0 0,0-1 0 0 0,0 0 0 0 0,-1-1 0 0 0,15-9 0 0 0,-18 10 16 0 0,-1 0-1 0 0,0-1 0 0 0,0 0 0 0 0,0 1 1 0 0,0-2-1 0 0,-1 1 0 0 0,0 0 0 0 0,0-1 1 0 0,-1 0-1 0 0,1 0 0 0 0,-1 0 1 0 0,0 0-1 0 0,-1 0 0 0 0,0-1 0 0 0,0 1 1 0 0,0-1-1 0 0,1-9 0 0 0,-2 4-6 0 0,-1 0-1 0 0,0 0 0 0 0,0 0 1 0 0,-1 0-1 0 0,-1 0 1 0 0,0 0-1 0 0,-1 1 1 0 0,-7-21-1 0 0,7 22 4 0 0,-1 1 0 0 0,0 0 0 0 0,-1 0 0 0 0,0 0 0 0 0,-1 1 0 0 0,1 0 0 0 0,-2 0 0 0 0,1 0 0 0 0,-1 1 0 0 0,-14-12 0 0 0,16 15 30 0 0,-1 0 0 0 0,0 1 1 0 0,0 0-1 0 0,0 0 0 0 0,0 1 0 0 0,0-1 0 0 0,-1 1 1 0 0,1 1-1 0 0,-1-1 0 0 0,0 1 0 0 0,1 0 0 0 0,-1 1 1 0 0,0 0-1 0 0,1 0 0 0 0,-1 0 0 0 0,0 1 0 0 0,-7 1 1 0 0,4 0 7 0 0,0 1 0 0 0,0 0 0 0 0,1 0 0 0 0,-1 1 1 0 0,1 0-1 0 0,-1 1 0 0 0,1 0 0 0 0,0 1 0 0 0,1 0 1 0 0,-11 8-1 0 0,7-2-10 0 0,0 0 1 0 0,0 0 0 0 0,1 1 0 0 0,1 1-1 0 0,0 0 1 0 0,-14 27 0 0 0,21-35 4 0 0,0 1 0 0 0,1 0 0 0 0,0-1 0 0 0,0 1 0 0 0,0 0 0 0 0,1 1 0 0 0,0-1 0 0 0,0 8 0 0 0,1-10-3 0 0,0 0 0 0 0,1-1 0 0 0,-1 1 0 0 0,1-1 1 0 0,0 1-1 0 0,1-1 0 0 0,-1 1 0 0 0,1-1 0 0 0,0 0 1 0 0,0 0-1 0 0,0 0 0 0 0,0 0 0 0 0,6 7 0 0 0,-3-7 17 0 0,-1 1 1 0 0,1-1-1 0 0,0 0 0 0 0,0-1 0 0 0,0 1 0 0 0,0-1 0 0 0,1 0 0 0 0,0-1 0 0 0,-1 1 0 0 0,1-1 0 0 0,0 0 0 0 0,0 0 0 0 0,0-1 0 0 0,0 0 1 0 0,0 0-1 0 0,1 0 0 0 0,6-1 0 0 0,5 1-28 0 0,0-2 1 0 0,0 0 0 0 0,0-2-1 0 0,31-7 1 0 0,-34 6-33 0 0,0-1 0 0 0,-1 0-1 0 0,1-1 1 0 0,-1-1 0 0 0,0-1-1 0 0,23-15 1 0 0,-30 18-15 0 0,-1-1 0 0 0,1 1 0 0 0,-1-1 1 0 0,0 0-1 0 0,-1 0 0 0 0,0-1 0 0 0,0 1 0 0 0,0-1 0 0 0,0 0 0 0 0,-1-1 0 0 0,-1 1 0 0 0,1-1 0 0 0,-1 0 0 0 0,3-11 1 0 0,-6 18 50 0 0,0 0 1 0 0,1 0 0 0 0,-1 0-1 0 0,0 0 1 0 0,0-1 0 0 0,0 1 0 0 0,0 0-1 0 0,0 0 1 0 0,0 0 0 0 0,0 0 0 0 0,-1-1-1 0 0,1 1 1 0 0,0 0 0 0 0,-1-1 0 0 0,1 1 5 0 0,-1 1 1 0 0,1-1 0 0 0,0 1 0 0 0,-1-1 0 0 0,1 1 0 0 0,0 0 0 0 0,-1-1-1 0 0,1 1 1 0 0,-1 0 0 0 0,1 0 0 0 0,0-1 0 0 0,-1 1 0 0 0,1 0 0 0 0,-1 0 0 0 0,1-1-1 0 0,-1 1 1 0 0,1 0 0 0 0,-1 0 0 0 0,1 0 0 0 0,-1 0 0 0 0,1 0 0 0 0,-2 0-1 0 0,0 0 14 0 0,0 0-1 0 0,0 1 0 0 0,0-1 0 0 0,0 1 0 0 0,0 0 1 0 0,0-1-1 0 0,0 1 0 0 0,0 0 0 0 0,1 0 0 0 0,-1 0 0 0 0,0 0 1 0 0,0 1-1 0 0,1-1 0 0 0,-3 2 0 0 0,-1 4 18 0 0,0-1-1 0 0,0 0 1 0 0,0 1 0 0 0,1 0-1 0 0,0 0 1 0 0,1 0-1 0 0,-1 1 1 0 0,1-1 0 0 0,1 1-1 0 0,-1 0 1 0 0,1 0 0 0 0,1 0-1 0 0,-1 0 1 0 0,1 9-1 0 0,0-12-32 0 0,1 0 0 0 0,0 0-1 0 0,0 0 1 0 0,1 0 0 0 0,-1 0-1 0 0,1 0 1 0 0,0-1-1 0 0,1 1 1 0 0,-1 0 0 0 0,1 0-1 0 0,0-1 1 0 0,0 1 0 0 0,0-1-1 0 0,1 1 1 0 0,-1-1 0 0 0,1 0-1 0 0,0 0 1 0 0,0 0 0 0 0,1 0-1 0 0,-1-1 1 0 0,1 1-1 0 0,0-1 1 0 0,0 0 0 0 0,4 3-1 0 0,-4-4-47 0 0,1 0-1 0 0,-1 0 0 0 0,0 0 1 0 0,1-1-1 0 0,-1 1 0 0 0,1-1 1 0 0,-1 0-1 0 0,1-1 0 0 0,-1 1 1 0 0,1-1-1 0 0,0 0 0 0 0,-1 0 1 0 0,1 0-1 0 0,0-1 0 0 0,-1 1 1 0 0,8-3-1 0 0,-8 2-409 0 0,1-1 1 0 0,-1 0-1 0 0,0 0 0 0 0,0 0 0 0 0,0 0 0 0 0,0-1 1 0 0,0 0-1 0 0,0 0 0 0 0,-1 0 0 0 0,5-4 1 0 0,11-15-7008 0 0,-9 8 4701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7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 3953 0 0,'-2'0'663'0'0,"1"0"1"0"0,0 0-1 0 0,-1 0 1 0 0,1 0-1 0 0,-1 0 0 0 0,1 0 1 0 0,0 0-1 0 0,-1 1 1 0 0,1-1-1 0 0,0 1 0 0 0,0-1 1 0 0,-1 0-1 0 0,1 1 1 0 0,0 0-1 0 0,0-1 1 0 0,0 1-1 0 0,-1 0 0 0 0,0 1 1 0 0,0-1-236 0 0,1 1-1 0 0,-1 0 1 0 0,1 0 0 0 0,-1 0 0 0 0,1 0 0 0 0,0 0-1 0 0,0 0 1 0 0,0 0 0 0 0,-1 4 0 0 0,-1 5-249 0 0,0 0 1 0 0,1 0-1 0 0,0 19 1 0 0,1-21 897 0 0,-2 36-140 0 0,3 0-1 0 0,7 66 0 0 0,24 91 635 0 0,-1-1-631 0 0,4 123-1157 0 0,-34-324 176 0 0,0 0 0 0 0,-1 1 0 0 0,1-1 1 0 0,0 0-1 0 0,0 0 0 0 0,0 0 0 0 0,0 1 0 0 0,0-1 0 0 0,0 0 1 0 0,0 0-1 0 0,0 0 0 0 0,0 1 0 0 0,0-1 0 0 0,0 0 0 0 0,0 0 0 0 0,0 0 1 0 0,0 1-1 0 0,0-1 0 0 0,1 0 0 0 0,-1 0 0 0 0,0 0 0 0 0,0 0 1 0 0,0 1-1 0 0,0-1 0 0 0,0 0 0 0 0,0 0 0 0 0,0 0 0 0 0,1 0 0 0 0,-1 1 1 0 0,0-1-1 0 0,0 0 0 0 0,0 0 0 0 0,0 0 0 0 0,1 0 0 0 0,-1 0 1 0 0,0 0-1 0 0,0 0 0 0 0,0 1 0 0 0,0-1 0 0 0,1 0 0 0 0,-1 0 1 0 0,0 0-1 0 0,0 0 0 0 0,0 0 0 0 0,1 0 0 0 0,-1 0 0 0 0,0 0 0 0 0,0 0 1 0 0,0 0-1 0 0,1 0 0 0 0,-1 0 0 0 0,0 0 0 0 0,0 0 0 0 0,0 0 1 0 0,1-1-1 0 0,-1 1 0 0 0,0 0 0 0 0,0 0 0 0 0,0 0 0 0 0,1 0 1 0 0,-1 0-1 0 0,0 0 0 0 0,0 0 0 0 0,0-1 0 0 0,0 1 0 0 0,0 0 0 0 0,1 0 1 0 0,-1 0-1 0 0,10-14-3523 0 0,-9 13 3031 0 0,20-38-9238 0 0,-9 11 6277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7.4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0 3513 0 0,'-11'2'17242'0'0,"22"5"-13812"0"0,2-4-3072 0 0,0 0-1 0 0,1-1 1 0 0,-1 0-1 0 0,0-1 1 0 0,26-1-1 0 0,-6 0-269 0 0,65-4-187 0 0,-9-1-2052 0 0,-74 5 102 0 0,-1 1 0 0 0,16 3 0 0 0,-16-1-1353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8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109 173 3521 0 0,'-12'-2'2036'0'0,"-37"-5"8746"0"0,29 7-8701 0 0,19 0-1976 0 0,0 0 0 0 0,0 1 1 0 0,-1-1-1 0 0,1 0 0 0 0,0 0 0 0 0,0 0 1 0 0,0 1-1 0 0,0-1 0 0 0,0 1 0 0 0,0-1 1 0 0,0 1-1 0 0,0-1 0 0 0,0 1 0 0 0,0 0 1 0 0,0-1-1 0 0,0 1 0 0 0,0 0 0 0 0,0 0 1 0 0,0-1-1 0 0,1 1 0 0 0,-1 0 0 0 0,0 0 0 0 0,1 0 1 0 0,-1 0-1 0 0,1 0 0 0 0,-1 0 0 0 0,1 0 1 0 0,-1 0-1 0 0,1 0 0 0 0,0 1 0 0 0,-1-1 1 0 0,1 0-1 0 0,0 0 0 0 0,0 0 0 0 0,0 0 1 0 0,0 1-1 0 0,0 1 0 0 0,1 0-28 0 0,-1 0-1 0 0,1 0 0 0 0,0 1 1 0 0,0-1-1 0 0,0 0 1 0 0,0 0-1 0 0,1 0 1 0 0,-1-1-1 0 0,1 1 1 0 0,0 0-1 0 0,-1 0 1 0 0,4 2-1 0 0,6 6 149 0 0,-1-2-1 0 0,2 0 1 0 0,22 15 0 0 0,42 18 501 0 0,-62-35-617 0 0,-1-1-47 0 0,0 0-1 0 0,0-1 1 0 0,1-1 0 0 0,-1 0 0 0 0,1 0 0 0 0,0-2-1 0 0,0 0 1 0 0,0 0 0 0 0,22-1 0 0 0,-28-1-55 0 0,0-1 0 0 0,0 0 0 0 0,-1 0 0 0 0,1 0 0 0 0,-1-1 0 0 0,1 0 1 0 0,-1-1-1 0 0,0 1 0 0 0,0-2 0 0 0,0 1 0 0 0,0-1 0 0 0,0 0 0 0 0,-1 0 0 0 0,0 0 0 0 0,0-1 0 0 0,0 0 1 0 0,0-1-1 0 0,-1 1 0 0 0,5-7 0 0 0,-7 8 1 0 0,-1 0 1 0 0,0 0-1 0 0,0-1 1 0 0,-1 1-1 0 0,1 0 0 0 0,-1-1 1 0 0,0 1-1 0 0,0-1 1 0 0,0 1-1 0 0,-1-1 0 0 0,0 1 1 0 0,0-1-1 0 0,0 0 1 0 0,0 1-1 0 0,-1-1 0 0 0,-1-7 1 0 0,-2-6 34 0 0,-2 0 1 0 0,-11-27-1 0 0,17 45-43 0 0,-4-12 32 0 0,-2 1 0 0 0,1 0-1 0 0,-1 0 1 0 0,-1 0 0 0 0,0 1-1 0 0,-1 0 1 0 0,0 0-1 0 0,-15-14 1 0 0,19 20-7 0 0,0 1 0 0 0,0 0 1 0 0,0 1-1 0 0,0-1 0 0 0,0 1 0 0 0,0 0 0 0 0,0 0 0 0 0,-1 0 1 0 0,1 0-1 0 0,-1 1 0 0 0,0 0 0 0 0,1 0 0 0 0,-1 0 0 0 0,0 0 0 0 0,0 1 1 0 0,1 0-1 0 0,-1 0 0 0 0,0 0 0 0 0,0 1 0 0 0,1-1 0 0 0,-1 1 1 0 0,0 0-1 0 0,1 0 0 0 0,-1 1 0 0 0,-7 3 0 0 0,6-2-2 0 0,0 0-1 0 0,1 1 0 0 0,0 0 1 0 0,0 0-1 0 0,0 0 1 0 0,0 1-1 0 0,0-1 1 0 0,1 1-1 0 0,0 0 1 0 0,0 1-1 0 0,-3 5 1 0 0,-5 10 29 0 0,-15 36 0 0 0,21-44-31 0 0,-3 9 57 0 0,1 0 1 0 0,1 1-1 0 0,1 0 0 0 0,1 1 1 0 0,-4 41-1 0 0,8-34 117 0 0,0 0 0 0 0,3 0 0 0 0,9 60-1 0 0,44 137 474 0 0,-40-184-592 0 0,1-1 0 0 0,3 0 1 0 0,25 41-1 0 0,-44-83-75 0 0,1 0 1 0 0,-1 0 0 0 0,1 0 0 0 0,0 0 0 0 0,-1 0-1 0 0,1 0 1 0 0,0 0 0 0 0,0 0 0 0 0,0 0 0 0 0,0 0-1 0 0,0-1 1 0 0,0 1 0 0 0,0 0 0 0 0,0 0 0 0 0,0-1-1 0 0,0 1 1 0 0,2 0 0 0 0,-2-1-3 0 0,0 0 0 0 0,0 0 0 0 0,-1-1 0 0 0,1 1 0 0 0,0 0-1 0 0,0 0 1 0 0,0-1 0 0 0,0 1 0 0 0,-1 0 0 0 0,1-1 0 0 0,0 1 0 0 0,0-1 0 0 0,-1 1 0 0 0,1-1 0 0 0,0 1 0 0 0,-1-1 0 0 0,1 0 0 0 0,0 1-1 0 0,-1-1 1 0 0,1 0 0 0 0,-1 1 0 0 0,1-1 0 0 0,-1 0 0 0 0,1-1 0 0 0,99-167-178 0 0,-97 163 174 0 0,2-3 1 0 0,0 0-1 0 0,1 1 1 0 0,8-10-1 0 0,-13 16 6 0 0,0 1-1 0 0,0 0 1 0 0,1-1 0 0 0,-1 1 0 0 0,0 0-1 0 0,1 0 1 0 0,-1 0 0 0 0,1-1-1 0 0,-1 2 1 0 0,1-1 0 0 0,0 0 0 0 0,-1 0-1 0 0,1 0 1 0 0,0 1 0 0 0,0-1-1 0 0,0 1 1 0 0,-1 0 0 0 0,1-1 0 0 0,0 1-1 0 0,0 0 1 0 0,0 0 0 0 0,0 0 0 0 0,0 0-1 0 0,2 1 1 0 0,-1 0 8 0 0,-1 0 0 0 0,0 0 0 0 0,0 0 0 0 0,0 1 0 0 0,0-1 0 0 0,-1 0 0 0 0,1 1 0 0 0,0 0 0 0 0,0-1 0 0 0,-1 1 0 0 0,1 0 0 0 0,-1 0 0 0 0,2 2 0 0 0,15 31 12 0 0,-13-25-9 0 0,4 8-92 0 0,1 0 0 0 0,0 0 0 0 0,2-1 0 0 0,0 0 0 0 0,0-1 0 0 0,28 26 0 0 0,-37-39-144 0 0,1-1 1 0 0,-1 0 0 0 0,1 0-1 0 0,0 0 1 0 0,0 0 0 0 0,0 0-1 0 0,0-1 1 0 0,0 0 0 0 0,0 0 0 0 0,1 0-1 0 0,3 0 1 0 0,29 1-5775 0 0,-22-2 2228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8.8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259 103 512 0 0,'-29'-46'10004'0'0,"22"37"-7833"0"0,0-1-1 0 0,-14-12 1 0 0,19 21-1938 0 0,0-1 1 0 0,0 1 0 0 0,0-1 0 0 0,0 1-1 0 0,0 0 1 0 0,-1-1 0 0 0,1 1 0 0 0,0 0-1 0 0,0 1 1 0 0,-1-1 0 0 0,1 0 0 0 0,-1 1-1 0 0,1-1 1 0 0,-1 1 0 0 0,1 0 0 0 0,-4 0-1 0 0,1 0 11 0 0,1 1 0 0 0,0-1 0 0 0,0 1 0 0 0,-1 1-1 0 0,1-1 1 0 0,0 0 0 0 0,0 1 0 0 0,-7 4-1 0 0,2 0 19 0 0,0 0 1 0 0,0 1-1 0 0,1 0 0 0 0,0 1 0 0 0,0 0 0 0 0,-12 15 1 0 0,16-17-185 0 0,0 0 1 0 0,0 1-1 0 0,0 0 1 0 0,0 0 0 0 0,1 0-1 0 0,0 0 1 0 0,1 0-1 0 0,0 1 1 0 0,0-1 0 0 0,0 1-1 0 0,1 0 1 0 0,0-1-1 0 0,1 1 1 0 0,0 10 0 0 0,1-8-21 0 0,0-1 1 0 0,1 1-1 0 0,0-1 1 0 0,1 0-1 0 0,0 0 1 0 0,0 0 0 0 0,1 0-1 0 0,0 0 1 0 0,1-1-1 0 0,9 14 1 0 0,-6-12-50 0 0,-1-1 0 0 0,1 1-1 0 0,1-1 1 0 0,0-1 0 0 0,0 0 0 0 0,1 0 0 0 0,0-1 0 0 0,0 0-1 0 0,1-1 1 0 0,0 0 0 0 0,0 0 0 0 0,0-1 0 0 0,1-1 0 0 0,-1 0-1 0 0,1 0 1 0 0,0-1 0 0 0,0-1 0 0 0,16 1 0 0 0,-20-2-19 0 0,-1-1 1 0 0,1-1 0 0 0,-1 0-1 0 0,1 0 1 0 0,-1 0-1 0 0,1-1 1 0 0,-1 0 0 0 0,0 0-1 0 0,1-1 1 0 0,6-4-1 0 0,-9 5-5 0 0,-1-1 0 0 0,1 0-1 0 0,-1 0 1 0 0,0-1 0 0 0,0 1-1 0 0,0-1 1 0 0,-1 0-1 0 0,1 0 1 0 0,-1 0 0 0 0,0 0-1 0 0,0-1 1 0 0,-1 1-1 0 0,1-1 1 0 0,-1 0 0 0 0,3-7-1 0 0,-3 2-4 0 0,0 1-1 0 0,0 0 1 0 0,-1-1 0 0 0,0 1-1 0 0,-1-1 1 0 0,0 0-1 0 0,0 1 1 0 0,-1-1-1 0 0,0 1 1 0 0,-1-1-1 0 0,0 1 1 0 0,-4-12 0 0 0,1 6-16 0 0,-1 0 1 0 0,-1 1-1 0 0,0 0 1 0 0,0 0 0 0 0,-2 0-1 0 0,-15-20 1 0 0,17 27 34 0 0,0-1 0 0 0,0 1 0 0 0,-1 0 0 0 0,0 0-1 0 0,0 1 1 0 0,0 0 0 0 0,-1 1 0 0 0,0 0 0 0 0,0 0 0 0 0,-11-4 0 0 0,14 7 5 0 0,0 0 0 0 0,-1 1 0 0 0,1-1 0 0 0,0 1 1 0 0,0 0-1 0 0,-1 1 0 0 0,1 0 0 0 0,-1 0 0 0 0,1 0 0 0 0,0 1 0 0 0,-1-1 1 0 0,1 2-1 0 0,0-1 0 0 0,0 1 0 0 0,0 0 0 0 0,0 0 0 0 0,-7 4 1 0 0,6-2 3 0 0,0 0 1 0 0,0 1 0 0 0,1 0 0 0 0,-1 0 0 0 0,1 1 0 0 0,0-1 0 0 0,-9 14 0 0 0,12-16-14 0 0,1 1 1 0 0,-1 0-1 0 0,1-1 0 0 0,0 1 1 0 0,0 0-1 0 0,0 0 1 0 0,0 0-1 0 0,1 0 1 0 0,0 0-1 0 0,0 1 0 0 0,0-1 1 0 0,0 0-1 0 0,1 1 1 0 0,0-1-1 0 0,-1 0 1 0 0,2 7-1 0 0,0-9 1 0 0,-1 0 0 0 0,1 0 0 0 0,0 0 0 0 0,0 0 0 0 0,0-1 0 0 0,0 1-1 0 0,0 0 1 0 0,0 0 0 0 0,0-1 0 0 0,1 1 0 0 0,-1-1 0 0 0,1 1 0 0 0,-1-1 0 0 0,1 0 0 0 0,-1 0 0 0 0,1 1 0 0 0,0-1 0 0 0,0 0 0 0 0,-1 0 0 0 0,1-1 0 0 0,0 1 0 0 0,0 0-1 0 0,0-1 1 0 0,3 2 0 0 0,5 0-54 0 0,0-1 0 0 0,0 1 0 0 0,15-1-1 0 0,-23-1 47 0 0,11 0-142 0 0,-1-1 0 0 0,0 0-1 0 0,0 0 1 0 0,0-2 0 0 0,0 1 0 0 0,17-7-1 0 0,65-33-4701 0 0,-36 14-4536 0 0,-41 21 6558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9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35 772 2769 0 0,'-5'-2'1222'0'0,"-12"3"15256"0"0,20 9-15444 0 0,62 114 3096 0 0,-30-59-3007 0 0,-17-31-573 0 0,2-1-1 0 0,39 52 1 0 0,-57-81-345 0 0,-6-6-127 0 0,-7-8-51 0 0,-18-30-120 0 0,1-1 0 0 0,2-1-1 0 0,2-2 1 0 0,-27-64 0 0 0,43 87 71 0 0,1 0 0 0 0,0-1 0 0 0,1 1 0 0 0,2-1 0 0 0,0 0 0 0 0,1-1 0 0 0,1 1 0 0 0,2-1 0 0 0,0 1 0 0 0,4-28 0 0 0,-2 31-4 0 0,30-214-144 0 0,-25 198 160 0 0,2 1 0 0 0,1 0 0 0 0,2 0 1 0 0,25-50-1 0 0,-34 77 2 0 0,1 1-1 0 0,0-1 1 0 0,0 1 0 0 0,1 0 0 0 0,-1 0-1 0 0,1 1 1 0 0,1 0 0 0 0,-1 0-1 0 0,1 0 1 0 0,0 0 0 0 0,0 1 0 0 0,0 0-1 0 0,0 0 1 0 0,1 1 0 0 0,0-1-1 0 0,-1 2 1 0 0,1-1 0 0 0,0 1 0 0 0,1 0-1 0 0,-1 0 1 0 0,0 1 0 0 0,1 0-1 0 0,-1 0 1 0 0,0 1 0 0 0,1 0 0 0 0,-1 0-1 0 0,1 0 1 0 0,-1 1 0 0 0,0 1-1 0 0,1-1 1 0 0,-1 1 0 0 0,7 3 0 0 0,-2 0-182 0 0,-1 0 1 0 0,0 1 0 0 0,0 1 0 0 0,0 0 0 0 0,-1 0-1 0 0,0 1 1 0 0,-1 0 0 0 0,1 1 0 0 0,-2 0 0 0 0,12 14 0 0 0,-11-11-798 0 0,-1 0 0 0 0,-1 0 0 0 0,9 20 1 0 0,-10-19-848 0 0,-1-1 0 0 0,-1 1-1 0 0,4 23 1 0 0,-4-1-511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9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2 159 4137 0 0,'0'-2'756'0'0,"-1"1"0"0"0,1-1-1 0 0,0 1 1 0 0,0-1 0 0 0,0 0 0 0 0,0 1 0 0 0,0-1-1 0 0,0 1 1 0 0,0-1 0 0 0,0 1 0 0 0,1-1 0 0 0,-1 0-1 0 0,0 1 1 0 0,1-1 0 0 0,0 1 0 0 0,0-3 0 0 0,1 2-329 0 0,0-1 1 0 0,0 1-1 0 0,0-1 1 0 0,0 1 0 0 0,0 0-1 0 0,0 0 1 0 0,0 0-1 0 0,4-2 1 0 0,5-3-250 0 0,-1 2 1 0 0,1-1-1 0 0,17-5 0 0 0,-23 9 454 0 0,39-13-93 0 0,1 2-1 0 0,78-12 0 0 0,94 3-3456 0 0,-181 21 1857 0 0,-4 1 26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29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38 131 512 0 0,'-8'3'1255'0'0,"-11"4"2478"0"0,18-7-3337 0 0,1 0-1 0 0,-1 0 0 0 0,0 0 0 0 0,1 1 0 0 0,-1-1 1 0 0,1 0-1 0 0,-1 1 0 0 0,1-1 0 0 0,-1 1 0 0 0,1-1 0 0 0,-1 0 1 0 0,1 1-1 0 0,-4 6 7927 0 0,22-13-4488 0 0,57-23-554 0 0,201-50-1799 0 0,-209 66-1549 0 0,0 2 0 0 0,80-2 0 0 0,-143 13 40 0 0,0 0 1 0 0,0 0-1 0 0,0 0 0 0 0,0 0 0 0 0,0 1 0 0 0,4 1 1 0 0,-7-2 16 0 0,0 0 0 0 0,-1 0 0 0 0,1 1 0 0 0,-1-1-1 0 0,1 0 1 0 0,-1 1 0 0 0,1-1 0 0 0,-1 0 0 0 0,1 1 0 0 0,-1-1 0 0 0,1 0 0 0 0,-1 1 0 0 0,0-1 0 0 0,1 1 0 0 0,-1-1 0 0 0,0 1 0 0 0,1-1 0 0 0,-1 1 0 0 0,0-1 0 0 0,0 1 0 0 0,1 0 0 0 0,-1-1 0 0 0,0 1 0 0 0,0-1 0 0 0,0 1 0 0 0,0 0 0 0 0,0-1-1 0 0,0 1 1 0 0,0-1 0 0 0,0 1 0 0 0,0 0 0 0 0,0-1 0 0 0,0 1 0 0 0,0-1 0 0 0,0 1 0 0 0,0-1 0 0 0,-1 1 0 0 0,1 0 0 0 0,0-1 0 0 0,0 1 0 0 0,-1-1 0 0 0,1 1 0 0 0,0-1 0 0 0,-1 1 0 0 0,1-1 0 0 0,-1 1 0 0 0,-6 10-342 0 0,0 0 1 0 0,-1-1 0 0 0,0 0 0 0 0,-1-1 0 0 0,0 0-1 0 0,0 0 1 0 0,-15 9 0 0 0,-5 3-3326 0 0,-43 21 1 0 0,50-30 967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0.2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34 1000 0 0,'-5'-1'1419'0'0,"0"0"1"0"0,0 0-1 0 0,-1-1 0 0 0,2 0 0 0 0,-1 0 0 0 0,0 0 1 0 0,0 0-1 0 0,1-1 0 0 0,-1 0 0 0 0,-5-4 1 0 0,10 7-1358 0 0,0 0 1 0 0,0 0 0 0 0,-1 0 0 0 0,1-1-1 0 0,0 1 1 0 0,0 0 0 0 0,0 0 0 0 0,0 0-1 0 0,0 0 1 0 0,0 0 0 0 0,0 0 0 0 0,0 0 0 0 0,0 0-1 0 0,0-1 1 0 0,0 1 0 0 0,0 0 0 0 0,0 0-1 0 0,-1 0 1 0 0,1 0 0 0 0,0 0 0 0 0,0 0 0 0 0,0 0-1 0 0,0-1 1 0 0,0 1 0 0 0,0 0 0 0 0,0 0-1 0 0,0 0 1 0 0,0 0 0 0 0,0 0 0 0 0,1 0-1 0 0,-1-1 1 0 0,0 1 0 0 0,0 0 0 0 0,0 0 0 0 0,0 0-1 0 0,0 0 1 0 0,0 0 0 0 0,0 0 0 0 0,0 0-1 0 0,0-1 1 0 0,0 1 0 0 0,0 0 0 0 0,0 0-1 0 0,0 0 1 0 0,1 0 0 0 0,-1 0 0 0 0,0 0 0 0 0,0 0-1 0 0,0 0 1 0 0,0 0 0 0 0,0 0 0 0 0,0 0-1 0 0,0 0 1 0 0,1 0 0 0 0,-1 0 0 0 0,0-1 0 0 0,13-1 1494 0 0,14 3-84 0 0,-24-1-1368 0 0,-1 0 0 0 0,1 1 0 0 0,-1-1 1 0 0,1 1-1 0 0,-1 0 0 0 0,0 0 1 0 0,1 0-1 0 0,-1 0 0 0 0,0 0 0 0 0,0 0 1 0 0,0 1-1 0 0,0-1 0 0 0,0 1 1 0 0,0-1-1 0 0,0 1 0 0 0,0 0 0 0 0,0-1 1 0 0,-1 1-1 0 0,1 0 0 0 0,-1 0 0 0 0,0 1 1 0 0,1-1-1 0 0,-1 0 0 0 0,0 0 1 0 0,0 0-1 0 0,0 1 0 0 0,-1-1 0 0 0,2 4 1 0 0,0 6 70 0 0,0 1 0 0 0,-1-1 0 0 0,0 0 0 0 0,-1 19 0 0 0,0-16-43 0 0,9 121 469 0 0,1-15-319 0 0,1 46 9 0 0,-7-141-276 0 0,1 1-1 0 0,2 0 1 0 0,0-1-1 0 0,14 29 1 0 0,-19-48-10 0 0,5 11-21 0 0,-7-18 12 0 0,0 1-1 0 0,1-1 1 0 0,-1 1-1 0 0,0 0 1 0 0,1-1-1 0 0,-1 1 1 0 0,0-1-1 0 0,1 1 1 0 0,-1-1-1 0 0,1 1 1 0 0,-1-1-1 0 0,1 0 1 0 0,-1 1-1 0 0,1-1 0 0 0,-1 1 1 0 0,1-1-1 0 0,-1 0 1 0 0,1 0-1 0 0,-1 1 1 0 0,1-1-1 0 0,0 0 1 0 0,0 0-1 0 0,0 0-10 0 0,-1 0 0 0 0,1-1 0 0 0,-1 1 0 0 0,1 0 0 0 0,0-1 0 0 0,-1 1 0 0 0,1-1 0 0 0,-1 1 0 0 0,0-1 0 0 0,1 1 0 0 0,-1-1 0 0 0,1 1 0 0 0,-1-1 0 0 0,0 0-1 0 0,1 1 1 0 0,-1-1 0 0 0,0 0 0 0 0,0 1 0 0 0,1-2 0 0 0,4-14-334 0 0,-5 14 296 0 0,3-9-824 0 0,0-1 0 0 0,-2 0 0 0 0,1 0-1 0 0,-1-12 1 0 0,-3-23-9015 0 0,0 32 6987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0.5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11 211 1736 0 0,'-9'4'18728'0'0,"8"-4"-18595"0"0,1 1-1 0 0,0 0 1 0 0,0 0 0 0 0,-1-1 0 0 0,1 1 0 0 0,0 0-1 0 0,0 0 1 0 0,0 0 0 0 0,0 0 0 0 0,0-1 0 0 0,0 1-1 0 0,0 0 1 0 0,0 0 0 0 0,0 0 0 0 0,1-1 0 0 0,-1 1-1 0 0,1 1 1 0 0,4 11 416 0 0,0 0 0 0 0,1 0 0 0 0,1-1-1 0 0,0 0 1 0 0,1 0 0 0 0,9 11 0 0 0,9 14 400 0 0,-20-26-723 0 0,-4-7-146 0 0,0-1-1 0 0,0 1 1 0 0,0-1 0 0 0,0 0 0 0 0,1 0 0 0 0,-1 0 0 0 0,1 0 0 0 0,-1 0 0 0 0,5 3 0 0 0,-7-7-73 0 0,1 1 0 0 0,-1 0 0 0 0,0-1-1 0 0,1 1 1 0 0,-1-1 0 0 0,0 1 0 0 0,0-1 0 0 0,0 1-1 0 0,1-1 1 0 0,-1 1 0 0 0,0-1 0 0 0,0 1 0 0 0,0-1 0 0 0,0 1-1 0 0,0-1 1 0 0,0 0 0 0 0,0 1 0 0 0,0-1 0 0 0,0 1-1 0 0,0-2 1 0 0,0-14-15 0 0,-4-15 18 0 0,-10-38-1 0 0,0-4-56 0 0,12 59 46 0 0,-7-70-95 0 0,8 76 89 0 0,1-1-1 0 0,1 1 1 0 0,-1-1-1 0 0,2 1 0 0 0,-1-1 1 0 0,1 1-1 0 0,4-13 0 0 0,-5 20 3 0 0,0-1 0 0 0,0 0-1 0 0,0 0 1 0 0,0 0-1 0 0,0 1 1 0 0,0-1-1 0 0,0 0 1 0 0,1 1 0 0 0,-1-1-1 0 0,1 1 1 0 0,-1-1-1 0 0,1 1 1 0 0,0 0-1 0 0,-1 0 1 0 0,1 0-1 0 0,0 0 1 0 0,4-2 0 0 0,-3 2-15 0 0,1 0 0 0 0,-1 1 0 0 0,1-1 0 0 0,-1 1 0 0 0,1 0 1 0 0,-1 0-1 0 0,1 0 0 0 0,-1 0 0 0 0,7 1 0 0 0,3 3-169 0 0,0-1 0 0 0,0 2 0 0 0,0 0 0 0 0,16 8 0 0 0,72 32-2816 0 0,-56-27-635 0 0,-1-1-4284 0 0,-22-8 2813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1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260 79 2937 0 0,'-6'-4'2641'0'0,"1"1"1"0"0,-1 0-1 0 0,0 0 1 0 0,-12-4 0 0 0,10 4-1126 0 0,-1 1 0 0 0,0 0 0 0 0,-12-1-1 0 0,12 2-1256 0 0,0 1-1 0 0,0 0 0 0 0,0 0 0 0 0,0 1 0 0 0,0 0 0 0 0,1 1 0 0 0,-1 0 0 0 0,0 0 0 0 0,1 1 0 0 0,-1 0 0 0 0,1 0 0 0 0,0 1 0 0 0,0 0 0 0 0,-8 6 0 0 0,13-8-216 0 0,0 0 1 0 0,1 0-1 0 0,-1 1 0 0 0,1-1 0 0 0,-1 1 1 0 0,1 0-1 0 0,0 0 0 0 0,0-1 1 0 0,0 1-1 0 0,0 1 0 0 0,1-1 0 0 0,0 0 1 0 0,-1 0-1 0 0,-1 7 0 0 0,3-5-14 0 0,-1 0 0 0 0,1-1 0 0 0,-1 1 0 0 0,1 0 1 0 0,1 0-1 0 0,-1 0 0 0 0,1-1 0 0 0,0 1 0 0 0,2 9 0 0 0,0-5 0 0 0,1-1-1 0 0,0 0 1 0 0,0 1 0 0 0,1-2-1 0 0,-1 1 1 0 0,2 0 0 0 0,-1-1-1 0 0,1 0 1 0 0,0 0 0 0 0,1-1-1 0 0,8 8 1 0 0,-4-7-15 0 0,-1 0 1 0 0,2 0 0 0 0,-1-1-1 0 0,1-1 1 0 0,-1 0-1 0 0,24 6 1 0 0,-25-8-14 0 0,0-1 0 0 0,0 0 0 0 0,1-1 0 0 0,-1 0 0 0 0,0-1 0 0 0,1 0 0 0 0,-1 0 0 0 0,21-5 0 0 0,-26 4-7 0 0,0 0 1 0 0,0-1 0 0 0,0 1 0 0 0,-1-1 0 0 0,1-1-1 0 0,-1 1 1 0 0,1 0 0 0 0,-1-1 0 0 0,0 0 0 0 0,0 0 0 0 0,0-1-1 0 0,0 1 1 0 0,-1-1 0 0 0,1 1 0 0 0,-1-1 0 0 0,0 0 0 0 0,5-9-1 0 0,-5 6-17 0 0,0 0 0 0 0,0 0 0 0 0,-1 0 1 0 0,0 0-1 0 0,0-1 0 0 0,0 1 0 0 0,-1-1 0 0 0,0 0 0 0 0,-1 1 0 0 0,0-1 0 0 0,-1-9 0 0 0,0 6-2 0 0,0 0 0 0 0,-1 0-1 0 0,0 0 1 0 0,-1 1 0 0 0,-1-1 0 0 0,1 0 0 0 0,-2 1 0 0 0,-7-15 0 0 0,9 20 17 0 0,0 0 1 0 0,-1 0 0 0 0,0 0 0 0 0,1 1-1 0 0,-1 0 1 0 0,-1-1 0 0 0,1 1-1 0 0,-1 1 1 0 0,1-1 0 0 0,-1 1 0 0 0,0-1-1 0 0,0 1 1 0 0,-1 1 0 0 0,1-1 0 0 0,-1 1-1 0 0,1 0 1 0 0,-8-2 0 0 0,6 3 9 0 0,0 0 1 0 0,-1 0-1 0 0,1 0 1 0 0,0 1-1 0 0,0 0 1 0 0,0 1-1 0 0,0 0 1 0 0,-14 3-1 0 0,18-4 0 0 0,1 1 0 0 0,-1 0 1 0 0,1 0-1 0 0,0 0 0 0 0,-1 0 0 0 0,1 0 1 0 0,0 1-1 0 0,0-1 0 0 0,0 1 0 0 0,0-1 1 0 0,0 1-1 0 0,0 0 0 0 0,0 0 0 0 0,1 0 1 0 0,-1 0-1 0 0,1 0 0 0 0,-1 0 0 0 0,1 0 1 0 0,0 0-1 0 0,0 1 0 0 0,0-1 0 0 0,0 0 0 0 0,0 1 1 0 0,0-1-1 0 0,1 1 0 0 0,-1-1 0 0 0,0 5 1 0 0,1-4-1 0 0,0 1 0 0 0,0-1 0 0 0,0 0 0 0 0,0 1 0 0 0,0-1 0 0 0,1 0 0 0 0,-1 1 0 0 0,1-1 0 0 0,0 0 0 0 0,0 0 0 0 0,0 0 0 0 0,1 0 0 0 0,-1 0 0 0 0,1 0 0 0 0,-1 0 0 0 0,1 0 0 0 0,0 0-1 0 0,0-1 1 0 0,0 1 0 0 0,1-1 0 0 0,-1 1 0 0 0,1-1 0 0 0,-1 0 0 0 0,1 0 0 0 0,0 0 0 0 0,-1 0 0 0 0,1-1 0 0 0,0 1 0 0 0,0-1 0 0 0,6 2 0 0 0,6 2-74 0 0,0 0-1 0 0,-1-1 0 0 0,2-1 0 0 0,-1 0 0 0 0,18 0 1 0 0,-22-2-513 0 0,1-2 1 0 0,19-2 0 0 0,-21 1-689 0 0,-1 0-1 0 0,1 0 1 0 0,14-7-1 0 0,7-5-5230 0 0,-16 6 4056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1.5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52 181 512 0 0,'-23'-35'6787'0'0,"20"28"-6254"0"0,0 0-1 0 0,1 0 1 0 0,0 0 0 0 0,0 0 0 0 0,0-1 0 0 0,0-8 0 0 0,-2-7 1568 0 0,-2-17 1220 0 0,8 16 2043 0 0,-3 32-4327 0 0,-1 1-1 0 0,1-1 1 0 0,0 11-1 0 0,5 51-399 0 0,-1-42-205 0 0,25 180 832 0 0,-2-30-510 0 0,-12 32-436 0 0,-14-179-320 0 0,0-18-7 0 0,0 1 1 0 0,0-1-1 0 0,1 0 0 0 0,1 0 1 0 0,0 0-1 0 0,6 18 1 0 0,0-17-107 0 0,-7-14 98 0 0,-1 0 0 0 0,0 1-1 0 0,0-1 1 0 0,1 0 0 0 0,-1 0 0 0 0,0 0-1 0 0,1 1 1 0 0,-1-1 0 0 0,0 0-1 0 0,0 0 1 0 0,1 0 0 0 0,-1 0 0 0 0,0 0-1 0 0,1 0 1 0 0,-1 1 0 0 0,1-1-1 0 0,-1 0 1 0 0,0 0 0 0 0,1 0 0 0 0,-1 0-1 0 0,0 0 1 0 0,1 0 0 0 0,0-1-1 0 0,0 1-78 0 0,0-1 0 0 0,0 0-1 0 0,1 0 1 0 0,-1 0 0 0 0,0 0 0 0 0,0-1-1 0 0,0 1 1 0 0,0 0 0 0 0,0 0-1 0 0,0-1 1 0 0,0 1 0 0 0,-1 0-1 0 0,1-1 1 0 0,0-1 0 0 0,11-25-3111 0 0,-2 0 0 0 0,0-1 0 0 0,5-33 1 0 0,-7 30-645 0 0,-1 0 857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1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95 198 3913 0 0,'-17'-38'15016'0'0,"4"-1"-9536"0"0,11 31-5333 0 0,1 1-1 0 0,0-1 1 0 0,0 1-1 0 0,1-1 1 0 0,0 1-1 0 0,0-1 1 0 0,1 1 0 0 0,2-15-1 0 0,-2 20-143 0 0,0 0 0 0 0,0 0 0 0 0,0 0 0 0 0,0 0 1 0 0,0 0-1 0 0,0 1 0 0 0,1-1 0 0 0,-1 0 0 0 0,1 1 0 0 0,-1-1 0 0 0,1 1 0 0 0,-1-1 0 0 0,1 1 0 0 0,0 0 0 0 0,0-1 0 0 0,0 1 0 0 0,0 0 0 0 0,0 0 1 0 0,0 0-1 0 0,0 1 0 0 0,0-1 0 0 0,0 0 0 0 0,0 1 0 0 0,3-1 0 0 0,6-1-16 0 0,1 1-1 0 0,0 0 1 0 0,14 1 0 0 0,-18 0-1 0 0,6 0 9 0 0,0 0 1 0 0,0 1-1 0 0,-1 1 1 0 0,1 0-1 0 0,0 1 1 0 0,-1 0 0 0 0,0 1-1 0 0,0 1 1 0 0,0 0-1 0 0,0 0 1 0 0,-1 1-1 0 0,0 1 1 0 0,0 0 0 0 0,0 1-1 0 0,12 11 1 0 0,-21-16 5 0 0,0 0 1 0 0,0 0-1 0 0,0 0 1 0 0,-1 0-1 0 0,1 1 0 0 0,-1-1 1 0 0,0 1-1 0 0,0-1 1 0 0,0 1-1 0 0,0 0 0 0 0,-1 0 1 0 0,1 0-1 0 0,-1 0 1 0 0,0 0-1 0 0,0 0 1 0 0,-1 0-1 0 0,1 8 0 0 0,-1-8 6 0 0,-1-1 0 0 0,1 1 0 0 0,-1 0 0 0 0,0 0-1 0 0,0-1 1 0 0,0 1 0 0 0,-1-1 0 0 0,1 1 0 0 0,-1-1-1 0 0,0 1 1 0 0,0-1 0 0 0,0 0 0 0 0,0 0-1 0 0,-1 0 1 0 0,1 0 0 0 0,-1 0 0 0 0,0-1 0 0 0,0 1-1 0 0,-5 3 1 0 0,-4 2 0 0 0,-1-1 0 0 0,0 0 0 0 0,-1-1 0 0 0,1 0 0 0 0,-1-1 0 0 0,-20 5 0 0 0,-88 12 30 0 0,107-19-53 0 0,0-1 1 0 0,0-1 0 0 0,0 0 0 0 0,0-1-1 0 0,-1-1 1 0 0,-22-4 0 0 0,36 5-14 0 0,1 0 0 0 0,0 0 1 0 0,0-1-1 0 0,-1 1 0 0 0,1-1 1 0 0,0 1-1 0 0,0-1 0 0 0,0 1 1 0 0,0-1-1 0 0,0 0 0 0 0,-1 0 0 0 0,1 1 1 0 0,0-1-1 0 0,1 0 0 0 0,-1 0 1 0 0,0 0-1 0 0,0 0 0 0 0,0 0 1 0 0,1 0-1 0 0,-1 0 0 0 0,0 0 1 0 0,1-1-1 0 0,-2-1 0 0 0,2 1-90 0 0,0 0-1 0 0,0 0 1 0 0,0-1-1 0 0,0 1 0 0 0,0 0 1 0 0,0 0-1 0 0,1 0 1 0 0,-1 0-1 0 0,1-1 1 0 0,-1 1-1 0 0,1 0 1 0 0,1-3-1 0 0,4-6-1479 0 0,0 1-1 0 0,1 0 1 0 0,14-18-1 0 0,2 2-3814 0 0,4-1-1137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2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5 1880 0 0,'-4'-5'11010'0'0,"3"6"-10776"0"0,1-1-14 0 0,0 0 0 0 0,-1 0 0 0 0,1 0 0 0 0,0 0-1 0 0,0 0 1 0 0,-1 1 0 0 0,1-1 0 0 0,0 0 0 0 0,-1 0-1 0 0,1 0 1 0 0,0 1 0 0 0,0-1 0 0 0,0 0 0 0 0,-1 0-1 0 0,1 1 1 0 0,0-1 0 0 0,0 0 0 0 0,0 1 0 0 0,0-1-1 0 0,-1 0 1 0 0,1 1 0 0 0,0-1 0 0 0,0 29 3854 0 0,10 15-2245 0 0,0 3-976 0 0,-6 5 122 0 0,10 66 720 0 0,-13-113-1677 0 0,0-1 0 0 0,0 0 1 0 0,1 1-1 0 0,0-1 0 0 0,0 0 0 0 0,0 0 1 0 0,0 0-1 0 0,1 0 0 0 0,-1 0 0 0 0,1-1 1 0 0,0 1-1 0 0,0-1 0 0 0,4 4 0 0 0,-5-5-48 0 0,0-1 0 0 0,0 0-1 0 0,0 0 1 0 0,0 0 0 0 0,-1 1-1 0 0,1-2 1 0 0,1 1 0 0 0,-1 0-1 0 0,0 0 1 0 0,0-1 0 0 0,0 1-1 0 0,0-1 1 0 0,0 1 0 0 0,1-1-1 0 0,-1 0 1 0 0,0 0-1 0 0,0 0 1 0 0,1 0 0 0 0,-1-1-1 0 0,0 1 1 0 0,0 0 0 0 0,0-1-1 0 0,0 0 1 0 0,1 1 0 0 0,-1-1-1 0 0,0 0 1 0 0,0 0 0 0 0,0 0-1 0 0,2-2 1 0 0,1-1-469 0 0,0 0 1 0 0,0 0-1 0 0,0-1 0 0 0,-1 1 1 0 0,1-1-1 0 0,-1 0 0 0 0,4-6 1 0 0,11-25-8349 0 0,-9 15 2670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2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 3761 0 0,'-9'11'3761'0'0,"-2"1"5905"0"0,-4-3-8786 0 0,4-1 1112 0 0,-1 5-823 0 0,3-1-241 0 0,2 1-128 0 0,3 3-552 0 0,4-2-16 0 0,1 1-184 0 0,8-2-152 0 0,1-1-104 0 0,3-4-40 0 0,4 4-800 0 0,1-2-1265 0 0,2 0 721 0 0,2 0-3553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2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89 214 520 0 0,'0'-2'289'0'0,"0"0"1"0"0,0 0-1 0 0,0 0 0 0 0,0 0 0 0 0,0 0 1 0 0,0 0-1 0 0,1 0 0 0 0,-1 0 0 0 0,1 0 1 0 0,-1 0-1 0 0,1 0 0 0 0,0 0 0 0 0,1-3 1 0 0,19-24 1011 0 0,-4 5-593 0 0,-16 22-607 0 0,7-13 2802 0 0,9-24-1 0 0,-16 36-2305 0 0,0-1 1 0 0,0 0-1 0 0,0 0 1 0 0,0 1-1 0 0,0-1 1 0 0,-1 0-1 0 0,1 0 1 0 0,-1 0-1 0 0,0 0 1 0 0,-1 0-1 0 0,1 0 1 0 0,-2-6-1 0 0,2 9-469 0 0,-1 0 0 0 0,1 0 0 0 0,0 0-1 0 0,-1 0 1 0 0,1 0 0 0 0,-1 1 0 0 0,1-1-1 0 0,-1 0 1 0 0,0 0 0 0 0,1 0 0 0 0,-1 1-1 0 0,0-1 1 0 0,1 0 0 0 0,-1 1 0 0 0,0-1-1 0 0,0 0 1 0 0,0 1 0 0 0,0-1 0 0 0,1 1-1 0 0,-1-1 1 0 0,-2 0 0 0 0,1 1 27 0 0,0 0 0 0 0,0 0 0 0 0,0 0 1 0 0,0 0-1 0 0,1 0 0 0 0,-1 0 0 0 0,0 0 0 0 0,0 0 0 0 0,0 1 0 0 0,-3 0 1 0 0,-1 2 162 0 0,0-1 1 0 0,0 1 0 0 0,0 0-1 0 0,1 1 1 0 0,-10 6 0 0 0,8-4-174 0 0,0 1 0 0 0,1 0 0 0 0,0 0 0 0 0,0 0 1 0 0,0 1-1 0 0,1 0 0 0 0,0 0 0 0 0,1 1 0 0 0,0-1 1 0 0,0 1-1 0 0,1 0 0 0 0,-5 17 0 0 0,6-13-44 0 0,-1 0-1 0 0,2 0 1 0 0,0 0-1 0 0,1 0 1 0 0,0 0 0 0 0,1 0-1 0 0,0 0 1 0 0,6 25-1 0 0,-5-32-87 0 0,0 1-1 0 0,0-1 0 0 0,1 0 0 0 0,0 1 1 0 0,0-1-1 0 0,1-1 0 0 0,-1 1 1 0 0,1 0-1 0 0,1-1 0 0 0,-1 0 0 0 0,1 0 1 0 0,6 5-1 0 0,-3-4-16 0 0,0 0 1 0 0,0 0-1 0 0,1-1 0 0 0,0 0 1 0 0,0-1-1 0 0,0 0 0 0 0,17 5 1 0 0,-11-5-124 0 0,1-1 0 0 0,0-1 0 0 0,0 0 1 0 0,0 0-1 0 0,0-2 0 0 0,0 0 0 0 0,0-1 0 0 0,0 0 1 0 0,0-2-1 0 0,17-4 0 0 0,-22 4-734 0 0,0 0 0 0 0,-1-2 0 0 0,1 1 0 0 0,-1-1 0 0 0,-1 0 0 0 0,1-1 0 0 0,15-12 0 0 0,-9 5-1681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3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82 847 3105 0 0,'-10'-16'10607'0'0,"-5"-3"-4902"0"0,14 18-5375 0 0,-1-1 0 0 0,1 0-1 0 0,-1 1 1 0 0,0-1 0 0 0,0 1 0 0 0,0-1 0 0 0,0 1 0 0 0,0 0 0 0 0,0 0 0 0 0,0 0 0 0 0,0 0 0 0 0,0 0 0 0 0,0 0 0 0 0,-1 1 0 0 0,-3-2 0 0 0,5 2-266 0 0,0 1 0 0 0,0-1 1 0 0,0 0-1 0 0,1 1 0 0 0,-1-1 0 0 0,0 0 1 0 0,0 1-1 0 0,0-1 0 0 0,0 1 0 0 0,0-1 1 0 0,1 1-1 0 0,-1 0 0 0 0,0-1 1 0 0,0 1-1 0 0,1 0 0 0 0,-1-1 0 0 0,0 1 1 0 0,1 0-1 0 0,-1 0 0 0 0,1 0 0 0 0,-1 0 1 0 0,1 0-1 0 0,0-1 0 0 0,-1 1 0 0 0,1 0 1 0 0,0 0-1 0 0,-1 0 0 0 0,1 0 0 0 0,0 0 1 0 0,0 1-1 0 0,-3 31 284 0 0,3-31-302 0 0,1 6-5 0 0,0 0 0 0 0,0 0 0 0 0,1 0 0 0 0,0 0 0 0 0,0 0 0 0 0,1 0 0 0 0,0-1-1 0 0,1 1 1 0 0,-1-1 0 0 0,9 12 0 0 0,-5-9-43 0 0,-1-1-1 0 0,1 0 0 0 0,1-1 0 0 0,0 1 0 0 0,0-1 0 0 0,1-1 1 0 0,11 8-1 0 0,-17-12-2 0 0,0-1 0 0 0,1-1 0 0 0,-1 1 0 0 0,1 0 0 0 0,0-1-1 0 0,-1 1 1 0 0,1-1 0 0 0,0 0 0 0 0,0-1 0 0 0,0 1 0 0 0,0 0 0 0 0,0-1 0 0 0,-1 0 0 0 0,1 0 0 0 0,0 0 0 0 0,0-1 0 0 0,0 1 0 0 0,0-1 0 0 0,0 0 0 0 0,0 0-1 0 0,5-2 1 0 0,-3-1-35 0 0,1 1 0 0 0,-1-1 0 0 0,0 0 0 0 0,0-1 0 0 0,-1 1 0 0 0,1-1 0 0 0,-1 0 0 0 0,0 0 0 0 0,0-1 0 0 0,7-11 0 0 0,-7 9 20 0 0,-1 0-1 0 0,1-1 1 0 0,-2 0 0 0 0,1 0 0 0 0,-2 0 0 0 0,1 0-1 0 0,-1 0 1 0 0,0-1 0 0 0,-1 1 0 0 0,0-1 0 0 0,-1 1-1 0 0,1-1 1 0 0,-2 1 0 0 0,0-1 0 0 0,0 1 0 0 0,0-1-1 0 0,-1 1 1 0 0,-1 0 0 0 0,0 0 0 0 0,-5-12 0 0 0,7 19 21 0 0,0-1 0 0 0,0 1 0 0 0,0-1 0 0 0,-1 1 0 0 0,1-1 0 0 0,-1 1 0 0 0,0 0 0 0 0,1-1 0 0 0,-1 1 0 0 0,0 0 0 0 0,-1 1 0 0 0,1-1 0 0 0,0 0 0 0 0,0 0 0 0 0,-1 1 0 0 0,1-1 0 0 0,-1 1 0 0 0,1 0 0 0 0,-1 0 0 0 0,0 0 0 0 0,1 0 0 0 0,-1 0 0 0 0,0 1 0 0 0,0-1 0 0 0,0 1 0 0 0,1 0 0 0 0,-1 0 0 0 0,0 0 0 0 0,0 0 0 0 0,-4 1 0 0 0,1 0 1 0 0,0 1-1 0 0,0-1 1 0 0,0 1-1 0 0,0 1 1 0 0,1-1-1 0 0,-1 1 1 0 0,1 0 0 0 0,-1 0-1 0 0,1 1 1 0 0,0 0-1 0 0,1 0 1 0 0,-1 0-1 0 0,-4 5 1 0 0,-2 3 25 0 0,1 1-1 0 0,1 0 1 0 0,0 0 0 0 0,1 1-1 0 0,0 1 1 0 0,-7 19 0 0 0,11-24-8 0 0,1-1-1 0 0,0 1 1 0 0,0 0-1 0 0,1 0 1 0 0,1 0 0 0 0,0 1-1 0 0,0-1 1 0 0,1 0 0 0 0,0 0-1 0 0,1 1 1 0 0,2 10 0 0 0,-2-15 1 0 0,1 1-1 0 0,0-1 1 0 0,0 0 0 0 0,1 0 0 0 0,-1-1 0 0 0,1 1 0 0 0,1 0-1 0 0,-1-1 1 0 0,1 0 0 0 0,0 0 0 0 0,0 0 0 0 0,6 5 0 0 0,-8-8-18 0 0,0 0 0 0 0,0 0 0 0 0,0-1 1 0 0,1 1-1 0 0,-1-1 0 0 0,1 1 0 0 0,0-1 1 0 0,-1 0-1 0 0,1 0 0 0 0,0 0 0 0 0,-1-1 1 0 0,1 1-1 0 0,0-1 0 0 0,0 1 0 0 0,0-1 1 0 0,0 0-1 0 0,-1 0 0 0 0,1 0 0 0 0,0 0 1 0 0,0-1-1 0 0,0 1 0 0 0,0-1 0 0 0,-1 0 1 0 0,1 0-1 0 0,0 0 0 0 0,-1 0 0 0 0,1 0 1 0 0,-1 0-1 0 0,4-3 0 0 0,8-6-35 0 0,0-2 0 0 0,-1 0 0 0 0,0 0 0 0 0,-1-1 0 0 0,0-1 0 0 0,14-23 0 0 0,-16 24 12 0 0,-1-1 1 0 0,-1 0-1 0 0,0-1 0 0 0,-1 0 0 0 0,0 0 0 0 0,-2-1 0 0 0,1 0 0 0 0,-2 0 0 0 0,0 0 0 0 0,-1 0 0 0 0,-1-1 0 0 0,0 1 0 0 0,-2-24 0 0 0,0 32 30 0 0,1 4-4 0 0,-1 1 0 0 0,0-1-1 0 0,0 1 1 0 0,0-1 0 0 0,-1 1-1 0 0,1-1 1 0 0,-1 1 0 0 0,0-1-1 0 0,0 1 1 0 0,0 0 0 0 0,-1-1-1 0 0,1 1 1 0 0,-3-4 0 0 0,3 6-2 0 0,1 1 0 0 0,-1-1 0 0 0,0 1 0 0 0,1-1 0 0 0,-1 1 0 0 0,0 0 0 0 0,0-1 0 0 0,1 1 0 0 0,-1 0 0 0 0,0 0 1 0 0,0-1-1 0 0,0 1 0 0 0,1 0 0 0 0,-1 0 0 0 0,0 0 0 0 0,0 0 0 0 0,0 0 0 0 0,1 0 0 0 0,-1 0 0 0 0,0 1 0 0 0,0-1 0 0 0,0 0 0 0 0,1 0 0 0 0,-1 1 1 0 0,0-1-1 0 0,0 0 0 0 0,1 1 0 0 0,-1-1 0 0 0,0 1 0 0 0,1-1 0 0 0,-1 1 0 0 0,1-1 0 0 0,-1 1 0 0 0,-1 0 0 0 0,-17 22 115 0 0,15-17-107 0 0,0 1 0 0 0,1 0 0 0 0,0 0 0 0 0,0 0 0 0 0,1 0 0 0 0,0 1 0 0 0,0-1 0 0 0,-1 10 0 0 0,1 2-13 0 0,1-1-1 0 0,1 23 0 0 0,0-33 8 0 0,1 1 0 0 0,0-1 0 0 0,1 0 0 0 0,-1 1 0 0 0,2-1 0 0 0,-1 0 0 0 0,1 0 0 0 0,0 0 0 0 0,1 0 0 0 0,0-1 0 0 0,0 1 0 0 0,1-1 0 0 0,10 13 0 0 0,-11-15-2 0 0,1-1 0 0 0,0 1 1 0 0,0-1-1 0 0,0 0 0 0 0,1 0 0 0 0,0-1 0 0 0,-1 0 1 0 0,1 0-1 0 0,0 0 0 0 0,0-1 0 0 0,1 1 0 0 0,-1-2 0 0 0,0 1 1 0 0,1-1-1 0 0,-1 0 0 0 0,1 0 0 0 0,0 0 0 0 0,8-1 1 0 0,1-2-16 0 0,1-1 0 0 0,-2 0 0 0 0,1-2 0 0 0,0 1 0 0 0,28-14 0 0 0,-18 8-1 0 0,-9 2-17 0 0,-1 1 0 0 0,1-2 0 0 0,-1 0 0 0 0,-1-1 0 0 0,0-1 0 0 0,0 0 0 0 0,-1-1 0 0 0,23-24 0 0 0,-21 16-7 0 0,0-1 1 0 0,-1 0-1 0 0,-1-1 1 0 0,-1-1-1 0 0,16-37 1 0 0,-12 16-15 0 0,-1-2 1 0 0,11-57-1 0 0,6-90-20 0 0,-32 182 65 0 0,5-27-2 0 0,-1-1 0 0 0,-3 0 0 0 0,-2-46 0 0 0,-1 78 22 0 0,0 1 0 0 0,0 0 0 0 0,0 0 0 0 0,-1 0 0 0 0,0 0 0 0 0,0 0 0 0 0,0 0 1 0 0,-1 1-1 0 0,0-1 0 0 0,0 1 0 0 0,-1 0 0 0 0,1-1 0 0 0,-7-5 0 0 0,7 8 17 0 0,0 0 1 0 0,0 1-1 0 0,0-1 0 0 0,-1 1 0 0 0,1 0 0 0 0,-1-1 0 0 0,1 2 0 0 0,-1-1 1 0 0,0 0-1 0 0,0 1 0 0 0,0 0 0 0 0,0 0 0 0 0,0 0 0 0 0,0 0 0 0 0,0 1 1 0 0,0-1-1 0 0,0 1 0 0 0,0 0 0 0 0,0 0 0 0 0,0 1 0 0 0,-7 1 1 0 0,3 0 49 0 0,-1 0 0 0 0,1 1 0 0 0,0 1 1 0 0,0-1-1 0 0,0 1 0 0 0,0 1 1 0 0,1-1-1 0 0,-11 9 0 0 0,-7 8 182 0 0,-22 24 0 0 0,19-17-99 0 0,-72 78 201 0 0,87-91-298 0 0,2 1 1 0 0,0 1-1 0 0,0 0 1 0 0,2 0-1 0 0,-11 27 1 0 0,10-18 13 0 0,2 1 0 0 0,0 1 1 0 0,2 0-1 0 0,1 0 0 0 0,-2 33 1 0 0,6-42-29 0 0,1-1 0 0 0,1 1 0 0 0,1 0 0 0 0,1-1 0 0 0,0 1 0 0 0,1-1 0 0 0,1 0 0 0 0,14 33 0 0 0,-5-22-23 0 0,2-1 0 0 0,0 0 0 0 0,22 25 0 0 0,64 72-124 0 0,-80-100 39 0 0,-13-14-65 0 0,2 0-1 0 0,-1 0 1 0 0,2-1 0 0 0,-1-1-1 0 0,1 0 1 0 0,22 13 0 0 0,-30-20-162 0 0,0 0 0 0 0,0 0 0 0 0,0 0 0 0 0,1-1 0 0 0,-1 1 0 0 0,0-1 0 0 0,1 0 0 0 0,-1 0 0 0 0,1-1 0 0 0,-1 1 0 0 0,1-1 0 0 0,-1 0 0 0 0,1 0 0 0 0,0-1 0 0 0,-1 1 0 0 0,1-1 0 0 0,-1 0 0 0 0,0 0 0 0 0,1-1 0 0 0,-1 1 0 0 0,0-1 0 0 0,0 0 0 0 0,0 0 0 0 0,0 0 0 0 0,7-5 0 0 0,7-10-4021 0 0,4-3 1775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4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11 481 512 0 0,'-4'-26'2540'0'0,"1"-1"0"0"0,0-48 0 0 0,10-55 3153 0 0,-1 42-3353 0 0,-6 48-1023 0 0,0 27-383 0 0,0 0 0 0 0,0 0 0 0 0,1 0 0 0 0,1 1 0 0 0,4-19 0 0 0,-5 32 453 0 0,0 4-954 0 0,1 7-220 0 0,41 378 1891 0 0,-35-340-1943 0 0,-4-26-94 0 0,0 1 1 0 0,1-1-1 0 0,12 32 1 0 0,-1-17-14 0 0,-3-8-47 0 0,-1-1 0 0 0,11 50 0 0 0,-12-12-3 0 0,7 28-751 0 0,-28-117-4588 0 0,7 5 2177 0 0,0-2-508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4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91 294 2080 0 0,'-20'0'7893'0'0,"-39"-6"-1"0"0,59 6-7801 0 0,-1 0-1 0 0,0 0 0 0 0,1 0 1 0 0,-1-1-1 0 0,1 1 0 0 0,-1 0 1 0 0,1 0-1 0 0,-1-1 0 0 0,1 1 1 0 0,-1 0-1 0 0,1-1 1 0 0,-1 1-1 0 0,1-1 0 0 0,-1 1 1 0 0,1 0-1 0 0,0-1 0 0 0,-1 1 1 0 0,1-1-1 0 0,0 1 1 0 0,-1-1-1 0 0,1 1 0 0 0,0-1 1 0 0,0 0-1 0 0,-1 1 0 0 0,1-1 1 0 0,0 1-1 0 0,0-1 1 0 0,0 1-1 0 0,0-1 0 0 0,0 0 1 0 0,0 1-1 0 0,0-1 0 0 0,0 1 1 0 0,0-1-1 0 0,0 0 0 0 0,0 1 1 0 0,0-1-1 0 0,0 1 1 0 0,1-1-1 0 0,-1 1 0 0 0,0-1 1 0 0,0 0-1 0 0,1 0 0 0 0,13-26 305 0 0,-12 24-222 0 0,24-35 112 0 0,1 1 1 0 0,33-33-1 0 0,-51 61-269 0 0,0 1 0 0 0,1-1 1 0 0,0 1-1 0 0,0 1 0 0 0,1 0 0 0 0,0 1 1 0 0,0 0-1 0 0,0 0 0 0 0,1 1 0 0 0,0 1 0 0 0,0 0 1 0 0,1 0-1 0 0,-1 1 0 0 0,0 1 0 0 0,1 0 1 0 0,0 1-1 0 0,16 0 0 0 0,-22 1-7 0 0,0 1 0 0 0,0 0 0 0 0,0 0 0 0 0,0 1 1 0 0,0 0-1 0 0,0 0 0 0 0,-1 0 0 0 0,1 1 0 0 0,-1 0 0 0 0,0 0 0 0 0,12 8 0 0 0,-10-5-24 0 0,-1 1 0 0 0,1 0-1 0 0,-1 0 1 0 0,-1 0 0 0 0,1 1-1 0 0,-1 0 1 0 0,9 16 0 0 0,-9-11-42 0 0,0 0 0 0 0,0 0 1 0 0,-1 0-1 0 0,-1 0 0 0 0,0 1 0 0 0,-1 0 1 0 0,0-1-1 0 0,-1 1 0 0 0,-1 0 0 0 0,0 1 1 0 0,-1-1-1 0 0,-2 14 0 0 0,0-14 51 0 0,-1 0-1 0 0,0 0 1 0 0,-1-1-1 0 0,-1 1 1 0 0,0-1-1 0 0,-1 0 1 0 0,0 0-1 0 0,-1-1 1 0 0,-1 1-1 0 0,0-2 1 0 0,0 1-1 0 0,-1-1 0 0 0,-1 0 1 0 0,0-1-1 0 0,0 0 1 0 0,-1-1-1 0 0,0 0 1 0 0,-1-1-1 0 0,1 0 1 0 0,-2 0-1 0 0,1-2 1 0 0,-1 1-1 0 0,0-2 1 0 0,0 0-1 0 0,-1 0 1 0 0,-27 5-1 0 0,16-6-217 0 0,-1-1 0 0 0,0-1 0 0 0,-42-3 0 0 0,65 1-159 0 0,0 0-1 0 0,1-1 1 0 0,-1 1-1 0 0,0-1 1 0 0,1 0 0 0 0,-1 0-1 0 0,1 0 1 0 0,-1 0-1 0 0,1 0 1 0 0,0 0 0 0 0,-1 0-1 0 0,1-1 1 0 0,0 0 0 0 0,0 1-1 0 0,0-1 1 0 0,0 0-1 0 0,0 0 1 0 0,0 0 0 0 0,0 0-1 0 0,1 0 1 0 0,-1 0-1 0 0,-1-5 1 0 0,-1-11-1819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4.9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31 243 2080 0 0,'-5'-7'3168'0'0,"3"3"-1241"0"0,0 0 1 0 0,-1 1-1 0 0,0-1 0 0 0,0 1 1 0 0,0-1-1 0 0,0 1 1 0 0,-3-3-1 0 0,8 19 1675 0 0,4 15-2422 0 0,0 0-429 0 0,-1 1-1 0 0,-1 0 0 0 0,-1 1 1 0 0,-2 42-1 0 0,6-84-633 0 0,1-24-122 0 0,-2-1 0 0 0,-1-1 0 0 0,-1-55 1 0 0,-3 70-11 0 0,-1 8 2 0 0,2 0 0 0 0,0 0 0 0 0,0 1 0 0 0,2-1 0 0 0,0 0 0 0 0,0 1 1 0 0,1 0-1 0 0,1 0 0 0 0,1 0 0 0 0,10-16 0 0 0,-17 29 9 0 0,1-1-1 0 0,1 1 1 0 0,-1-1-1 0 0,0 1 1 0 0,0 0-1 0 0,0 0 1 0 0,1 0 0 0 0,-1-1-1 0 0,1 1 1 0 0,-1 0-1 0 0,1 1 1 0 0,-1-1-1 0 0,1 0 1 0 0,-1 0-1 0 0,1 1 1 0 0,0-1-1 0 0,0 1 1 0 0,-1-1-1 0 0,1 1 1 0 0,0 0 0 0 0,0-1-1 0 0,-1 1 1 0 0,1 0-1 0 0,0 0 1 0 0,0 0-1 0 0,-1 1 1 0 0,1-1-1 0 0,0 0 1 0 0,0 1-1 0 0,-1-1 1 0 0,1 1-1 0 0,0 0 1 0 0,2 1 0 0 0,5 3-110 0 0,0 1 0 0 0,0 0 1 0 0,-1 0-1 0 0,14 14 0 0 0,-2-3-483 0 0,-5-7-391 0 0,0 0 1 0 0,1-2 0 0 0,22 11 0 0 0,1 0-4992 0 0,-21-10 1597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6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293 170 512 0 0,'1'-4'875'0'0,"0"0"1"0"0,-1 0-1 0 0,1 0 0 0 0,-1 0 0 0 0,0 0 1 0 0,0 0-1 0 0,0 0 0 0 0,-1-8 0 0 0,0 10-538 0 0,0 1-1 0 0,1-1 1 0 0,-1 1 0 0 0,0 0-1 0 0,0 0 1 0 0,0-1-1 0 0,0 1 1 0 0,0 0-1 0 0,0 0 1 0 0,0 0-1 0 0,0 0 1 0 0,-1 0-1 0 0,1 0 1 0 0,0 0 0 0 0,-1 1-1 0 0,1-1 1 0 0,0 0-1 0 0,-1 1 1 0 0,1-1-1 0 0,-1 1 1 0 0,1-1-1 0 0,-1 1 1 0 0,1 0-1 0 0,-1 0 1 0 0,1-1 0 0 0,-1 1-1 0 0,1 0 1 0 0,-3 1-1 0 0,-5-2 35 0 0,1 1 0 0 0,-1 1-1 0 0,1-1 1 0 0,-1 1 0 0 0,0 1 0 0 0,1 0-1 0 0,0 0 1 0 0,-1 1 0 0 0,1-1 0 0 0,0 2-1 0 0,0-1 1 0 0,1 1 0 0 0,-1 1 0 0 0,1-1-1 0 0,0 1 1 0 0,0 0 0 0 0,-11 12 0 0 0,4-4-8 0 0,2 1 0 0 0,-1 0 1 0 0,2 0-1 0 0,-16 26 0 0 0,23-34-294 0 0,1 1 1 0 0,0-1-1 0 0,0 0 0 0 0,1 1 0 0 0,0 0 1 0 0,0-1-1 0 0,0 1 0 0 0,1 0 0 0 0,0 0 1 0 0,0 0-1 0 0,1 0 0 0 0,-1 0 1 0 0,2 0-1 0 0,-1 0 0 0 0,2 8 0 0 0,0-11-58 0 0,-1 0 0 0 0,1 1-1 0 0,0-1 1 0 0,0-1 0 0 0,0 1 0 0 0,0 0-1 0 0,1 0 1 0 0,0-1 0 0 0,0 0 0 0 0,0 1-1 0 0,0-1 1 0 0,0 0 0 0 0,0-1-1 0 0,1 1 1 0 0,-1 0 0 0 0,1-1 0 0 0,0 0-1 0 0,0 0 1 0 0,0 0 0 0 0,8 2 0 0 0,1 1-10 0 0,0-2 0 0 0,1 0 0 0 0,-1 0 0 0 0,1-1 0 0 0,18 0 0 0 0,-15-1-16 0 0,0-1-1 0 0,-1-1 0 0 0,1-1 0 0 0,0 0 0 0 0,-1-1 1 0 0,1 0-1 0 0,18-8 0 0 0,-29 9 4 0 0,0 0-1 0 0,-1-1 0 0 0,1 0 1 0 0,-1 0-1 0 0,0 0 1 0 0,0-1-1 0 0,0 0 1 0 0,0 0-1 0 0,0 0 1 0 0,-1 0-1 0 0,0-1 1 0 0,0 0-1 0 0,0 0 0 0 0,0 0 1 0 0,-1 0-1 0 0,0 0 1 0 0,0-1-1 0 0,0 1 1 0 0,-1-1-1 0 0,0 0 1 0 0,0 0-1 0 0,1-10 1 0 0,-1 4-8 0 0,-1 0 1 0 0,-1 0 0 0 0,0 0 0 0 0,0 0 0 0 0,-1 0-1 0 0,-1 0 1 0 0,0 0 0 0 0,-7-20 0 0 0,3 14-40 0 0,-1-1-1 0 0,-1 1 1 0 0,0 1-1 0 0,-18-27 1 0 0,22 38 54 0 0,0 1 1 0 0,0 0-1 0 0,-1 0 0 0 0,0 0 0 0 0,0 0 0 0 0,0 1 0 0 0,0 0 1 0 0,0 0-1 0 0,-1 1 0 0 0,0-1 0 0 0,0 1 0 0 0,0 0 1 0 0,0 1-1 0 0,0-1 0 0 0,-1 1 0 0 0,1 1 0 0 0,-1-1 1 0 0,1 1-1 0 0,-1 0 0 0 0,-13 0 0 0 0,13 2 8 0 0,0-1 0 0 0,0 1 0 0 0,-1 0-1 0 0,1 0 1 0 0,0 1 0 0 0,0 0 0 0 0,0 1-1 0 0,0-1 1 0 0,1 1 0 0 0,-1 0 0 0 0,1 1 0 0 0,-1 0-1 0 0,1 0 1 0 0,1 0 0 0 0,-1 1 0 0 0,0 0-1 0 0,1 0 1 0 0,0 0 0 0 0,-5 7 0 0 0,8-10 2 0 0,1 1 0 0 0,-1-1 0 0 0,0 1 0 0 0,1-1 0 0 0,-1 1 0 0 0,1 0 0 0 0,0 0 0 0 0,0 0 0 0 0,0 0 1 0 0,0 0-1 0 0,1 0 0 0 0,-1 0 0 0 0,1 0 0 0 0,0 0 0 0 0,0 0 0 0 0,0 0 0 0 0,0 0 0 0 0,0 0 0 0 0,2 4 0 0 0,-1-4-1 0 0,0 0-1 0 0,0 0 0 0 0,1 0 1 0 0,-1 0-1 0 0,1 0 0 0 0,0 0 1 0 0,0-1-1 0 0,0 1 0 0 0,0 0 1 0 0,0-1-1 0 0,1 0 0 0 0,-1 1 1 0 0,1-1-1 0 0,0 0 0 0 0,-1-1 1 0 0,1 1-1 0 0,5 2 0 0 0,4 2 1 0 0,1-2 0 0 0,0 1 0 0 0,0-1 0 0 0,0-1 0 0 0,0-1 0 0 0,0 0 0 0 0,1 0 0 0 0,-1-1 0 0 0,1-1-1 0 0,22-2 1 0 0,-21 0-9 0 0,0 0-1 0 0,0-1 0 0 0,0-1 1 0 0,-1 0-1 0 0,1-1 0 0 0,-1 0 1 0 0,0-2-1 0 0,-1 1 0 0 0,17-12 1 0 0,-29 17 2 0 0,42-31-36 0 0,-40 29 45 0 0,1 1-1 0 0,-1-1 0 0 0,-1-1 0 0 0,1 1 1 0 0,0 0-1 0 0,-1-1 0 0 0,0 1 0 0 0,0-1 0 0 0,0 0 1 0 0,2-5-1 0 0,-3 9-2 0 0,-1 0-1 0 0,0 0 1 0 0,0 0 0 0 0,0 0-1 0 0,0-1 1 0 0,0 1 0 0 0,0 0-1 0 0,1 0 1 0 0,-1 0 0 0 0,0-1-1 0 0,0 1 1 0 0,0 0 0 0 0,0 0-1 0 0,0-1 1 0 0,0 1 0 0 0,0 0-1 0 0,0 0 1 0 0,0 0 0 0 0,0-1 0 0 0,0 1-1 0 0,0 0 1 0 0,0 0 0 0 0,0 0-1 0 0,0-1 1 0 0,0 1 0 0 0,0 0-1 0 0,0 0 1 0 0,0-1 0 0 0,0 1-1 0 0,-1 0 1 0 0,1 0 0 0 0,0 0-1 0 0,0 0 1 0 0,0-1 0 0 0,0 1 0 0 0,0 0-1 0 0,0 0 1 0 0,-1 0 0 0 0,1 0-1 0 0,0-1 1 0 0,0 1 0 0 0,0 0-1 0 0,-1 0 1 0 0,1 0 0 0 0,0 0-1 0 0,-11 6 143 0 0,-11 17 51 0 0,16-14-177 0 0,0 1-1 0 0,1 0 1 0 0,0 1 0 0 0,1-1-1 0 0,0 1 1 0 0,1 0 0 0 0,0 0 0 0 0,1 0-1 0 0,0 0 1 0 0,1 0 0 0 0,0 0 0 0 0,0 1-1 0 0,3 16 1 0 0,-1-19 1 0 0,0 1 0 0 0,1-1 1 0 0,0 1-1 0 0,0-1 0 0 0,1 0 0 0 0,1 0 1 0 0,5 10-1 0 0,-6-13-14 0 0,0 0 0 0 0,1-1 0 0 0,0 0 0 0 0,0 0 0 0 0,0 0 0 0 0,1 0 0 0 0,-1 0 0 0 0,1-1 0 0 0,0 0 0 0 0,1 0 0 0 0,6 3 0 0 0,-7-4-12 0 0,1-1 1 0 0,0 0-1 0 0,1 0 0 0 0,-1 0 1 0 0,0-1-1 0 0,0 0 0 0 0,1 0 1 0 0,-1-1-1 0 0,1 0 0 0 0,-1 0 1 0 0,0 0-1 0 0,1-1 0 0 0,-1 0 1 0 0,0 0-1 0 0,1-1 0 0 0,-1 1 1 0 0,0-1-1 0 0,0-1 0 0 0,6-2 1 0 0,-2 0-8 0 0,1-1 0 0 0,-1 1 0 0 0,0-2 0 0 0,0 1 0 0 0,-1-2 0 0 0,0 1 0 0 0,0-1 0 0 0,-1 0 0 0 0,12-15 0 0 0,-15 15 5 0 0,-1 0 0 0 0,1-1-1 0 0,-1 1 1 0 0,-1-1-1 0 0,1 0 1 0 0,-2 0 0 0 0,1 0-1 0 0,-1 0 1 0 0,1-12 0 0 0,-1-4-15 0 0,0-1 0 0 0,-4-30 0 0 0,2 46 24 0 0,-1-1-1 0 0,0 1 0 0 0,-1 0 1 0 0,0-1-1 0 0,-1 1 1 0 0,-4-10-1 0 0,6 18-3 0 0,0-1 0 0 0,0 0-1 0 0,-1 1 1 0 0,1-1 0 0 0,-1 0 0 0 0,0 1-1 0 0,0 0 1 0 0,0-1 0 0 0,0 1 0 0 0,0 0-1 0 0,0 0 1 0 0,0 0 0 0 0,-1 0 0 0 0,1 1-1 0 0,-1-1 1 0 0,1 1 0 0 0,-1-1 0 0 0,0 1 0 0 0,0 0-1 0 0,1 0 1 0 0,-1 0 0 0 0,0 0 0 0 0,0 1-1 0 0,0-1 1 0 0,-4 1 0 0 0,-3 0 4 0 0,0 1 1 0 0,0 0-1 0 0,0 1 1 0 0,0 0-1 0 0,0 0 1 0 0,0 1-1 0 0,1 0 0 0 0,-1 1 1 0 0,1 0-1 0 0,0 1 1 0 0,0 0-1 0 0,-15 12 1 0 0,6-3 30 0 0,1 0 1 0 0,0 1 0 0 0,1 1 0 0 0,-25 32 0 0 0,31-33 21 0 0,0-1 1 0 0,0 1 0 0 0,2 1 0 0 0,-12 26-1 0 0,18-36-44 0 0,-1 1-1 0 0,1-1 1 0 0,1 1-1 0 0,-1-1 0 0 0,1 1 1 0 0,0-1-1 0 0,1 1 1 0 0,0 0-1 0 0,0-1 0 0 0,0 1 1 0 0,1 0-1 0 0,0-1 1 0 0,0 1-1 0 0,0 0 0 0 0,4 8 1 0 0,-3-11 2 0 0,0-1 0 0 0,0 1 0 0 0,0-1 0 0 0,0 1 1 0 0,1-1-1 0 0,-1 0 0 0 0,1 0 0 0 0,0 0 0 0 0,0-1 1 0 0,0 1-1 0 0,0-1 0 0 0,1 1 0 0 0,-1-1 0 0 0,0 0 1 0 0,1 0-1 0 0,0 0 0 0 0,-1-1 0 0 0,1 0 0 0 0,0 1 1 0 0,6 0-1 0 0,-3-1-9 0 0,-1 0 0 0 0,0-1 0 0 0,1 1 0 0 0,-1-1 0 0 0,1-1 0 0 0,-1 1 0 0 0,0-1 0 0 0,1 0 0 0 0,-1-1 1 0 0,0 1-1 0 0,0-1 0 0 0,7-3 0 0 0,5-4-11 0 0,-1 0 0 0 0,0-1 0 0 0,0 0 0 0 0,-1-2 0 0 0,-1 0 1 0 0,21-20-1 0 0,-27 23 4 0 0,-1 0 0 0 0,0-1 0 0 0,-1 0 0 0 0,0 0 0 0 0,-1-1 1 0 0,0 0-1 0 0,0 0 0 0 0,-1 0 0 0 0,-1-1 0 0 0,0 1 0 0 0,3-17 0 0 0,-3 5 11 0 0,-1-1-1 0 0,0 0 0 0 0,-2 0 0 0 0,-3-29 0 0 0,2 52-6 0 0,0 1 0 0 0,0-1 0 0 0,0 1 0 0 0,0-1 0 0 0,0 1 0 0 0,0 0 1 0 0,0-1-1 0 0,0 1 0 0 0,0-1 0 0 0,-1 1 0 0 0,1 0 0 0 0,0-1 0 0 0,0 1 0 0 0,0-1 0 0 0,0 1 0 0 0,-1 0 0 0 0,1-1 0 0 0,0 1 0 0 0,-1 0 0 0 0,1-1 0 0 0,-1 1 0 0 0,-4 3 30 0 0,-5 14 42 0 0,8-7-81 0 0,1 0 1 0 0,0 0-1 0 0,0 0 1 0 0,1 0-1 0 0,0 1 1 0 0,0-1-1 0 0,5 19 0 0 0,21 70-5 0 0,-25-95 13 0 0,107 265 56 0 0,-86-220-38 0 0,-2-11 25 0 0,1-1 1 0 0,32 43-1 0 0,9 14 25 0 0,-54-78-50 0 0,1 0-1 0 0,-2 1 0 0 0,0 1 0 0 0,-1-1 1 0 0,-1 1-1 0 0,-1 0 0 0 0,0 0 0 0 0,-1 0 1 0 0,-1 1-1 0 0,-1-1 0 0 0,-2 27 0 0 0,1-39-10 0 0,-1-1 1 0 0,0 1-1 0 0,0-1 0 0 0,0 1 0 0 0,-1-1 1 0 0,0 0-1 0 0,0 1 0 0 0,0-1 0 0 0,-1 0 1 0 0,0 0-1 0 0,0-1 0 0 0,0 1 0 0 0,-7 7 1 0 0,7-9-2 0 0,-1 1 0 0 0,-1-1 1 0 0,1 0-1 0 0,0 0 0 0 0,-1 0 0 0 0,0-1 1 0 0,1 0-1 0 0,-1 1 0 0 0,0-2 1 0 0,0 1-1 0 0,0-1 0 0 0,0 1 0 0 0,-1-1 1 0 0,-8 0-1 0 0,-10 0-2 0 0,0-1 0 0 0,0-1-1 0 0,0-1 1 0 0,1-1 0 0 0,-1-1 0 0 0,-32-10 0 0 0,37 8-5 0 0,0 0 0 0 0,1-2 0 0 0,0 0 0 0 0,0-1 0 0 0,1-1 0 0 0,1 0 0 0 0,-1-1 1 0 0,-16-16-1 0 0,26 21 11 0 0,2 1 0 0 0,-1-1 1 0 0,0-1-1 0 0,1 1 0 0 0,0-1 1 0 0,1 0-1 0 0,0 0 0 0 0,0 0 1 0 0,0 0-1 0 0,1-1 0 0 0,0 0 1 0 0,0 1-1 0 0,1-1 0 0 0,0 0 1 0 0,1-1-1 0 0,-1 1 0 0 0,1 0 1 0 0,1 0-1 0 0,0 0 0 0 0,0-1 1 0 0,1 1-1 0 0,0 0 0 0 0,0 0 1 0 0,3-10-1 0 0,2-3-12 0 0,1 0-1 0 0,1 0 1 0 0,0 1-1 0 0,2 0 1 0 0,0 1-1 0 0,16-22 1 0 0,-16 27-13 0 0,1 1 1 0 0,1 0-1 0 0,0 0 1 0 0,0 1-1 0 0,1 1 1 0 0,1 0-1 0 0,0 1 0 0 0,20-11 1 0 0,4 1-715 0 0,70-26 1 0 0,-106 46-78 0 0,12-6-313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6.8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60 185 512 0 0,'-5'-3'1789'0'0,"-1"0"0"0"0,1 0-1 0 0,-1 1 1 0 0,0 0 0 0 0,-8-2 0 0 0,-3-3 6364 0 0,20 6-5983 0 0,9 1-90 0 0,-11 1-1924 0 0,1 0 1 0 0,0 0-1 0 0,0 0 1 0 0,-1 0-1 0 0,1 1 0 0 0,-1-1 1 0 0,1 0-1 0 0,-1 1 1 0 0,0-1-1 0 0,1 1 1 0 0,-1 0-1 0 0,0-1 1 0 0,0 1-1 0 0,0 0 0 0 0,0 0 1 0 0,0 0-1 0 0,-1-1 1 0 0,1 1-1 0 0,-1 0 1 0 0,1 0-1 0 0,0 3 1 0 0,0 5 106 0 0,0 0 0 0 0,0 0 1 0 0,-2 12-1 0 0,1-8 43 0 0,-4 35 363 0 0,3-41-617 0 0,0 1-1 0 0,0 0 1 0 0,1-1-1 0 0,0 1 1 0 0,0 0-1 0 0,1 0 1 0 0,0-1-1 0 0,0 1 1 0 0,5 12-1 0 0,-6-21-51 0 0,0 0 0 0 0,0 1 0 0 0,0-1 0 0 0,0 0-1 0 0,0 0 1 0 0,0 0 0 0 0,0 1 0 0 0,0-1 0 0 0,0 0 0 0 0,1 0 0 0 0,-1 0 0 0 0,0 0 0 0 0,0 1-1 0 0,0-1 1 0 0,0 0 0 0 0,0 0 0 0 0,0 0 0 0 0,1 0 0 0 0,-1 0 0 0 0,0 0 0 0 0,0 0 0 0 0,0 1 0 0 0,0-1-1 0 0,1 0 1 0 0,-1 0 0 0 0,0 0 0 0 0,0 0 0 0 0,0 0 0 0 0,1 0 0 0 0,-1 0 0 0 0,0 0 0 0 0,0 0-1 0 0,0 0 1 0 0,1 0 0 0 0,-1 0 0 0 0,0 0 0 0 0,1 0 0 0 0,6-7 7 0 0,3-10 1 0 0,-5 3-6 0 0,0 0 0 0 0,-1-1 1 0 0,0 1-1 0 0,-1-1 0 0 0,-1 1 1 0 0,-1-1-1 0 0,0 0 1 0 0,0 0-1 0 0,-2 0 0 0 0,-2-20 1 0 0,-2 1 4 0 0,-2 1 1 0 0,-1-1-1 0 0,-17-43 1 0 0,15 58 0 0 0,10 18-8 0 0,0 0 1 0 0,-1 0-1 0 0,1 1 0 0 0,-1-1 1 0 0,0 0-1 0 0,1 0 1 0 0,-1 1-1 0 0,0-1 1 0 0,1 0-1 0 0,-1 1 1 0 0,0-1-1 0 0,0 0 0 0 0,1 1 1 0 0,-1-1-1 0 0,0 1 1 0 0,0-1-1 0 0,-1 1 1 0 0,1 0-2 0 0,1 0 0 0 0,0 0 1 0 0,-1 1-1 0 0,1-1 0 0 0,-1 1 0 0 0,1-1 1 0 0,0 0-1 0 0,-1 1 0 0 0,1-1 1 0 0,0 1-1 0 0,0-1 0 0 0,-1 0 1 0 0,1 1-1 0 0,0-1 0 0 0,0 1 0 0 0,0-1 1 0 0,-1 1-1 0 0,1-1 0 0 0,0 1 1 0 0,0-1-1 0 0,0 1 0 0 0,0-1 1 0 0,0 1-1 0 0,0 0 0 0 0,0-1 1 0 0,0 1-1 0 0,0-1 0 0 0,0 1 0 0 0,1 0 1 0 0,1 17-31 0 0,0-13 22 0 0,-1-1 0 0 0,1 1 0 0 0,1-1 0 0 0,-1 1 1 0 0,1-1-1 0 0,-1 0 0 0 0,1 1 0 0 0,0-1 1 0 0,1-1-1 0 0,-1 1 0 0 0,8 6 0 0 0,-5-5-9 0 0,1-1 1 0 0,-1 0-1 0 0,1 0 0 0 0,0-1 0 0 0,0 0 1 0 0,15 5-1 0 0,3-3-138 0 0,-1-1 0 0 0,1-1 0 0 0,42 1 0 0 0,-47-4-301 0 0,0-1 1 0 0,-1-1-1 0 0,39-8 0 0 0,-21-2-3296 0 0,-3-3-4669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7.7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310 114 8 0 0,'-1'-2'907'0'0,"0"0"0"0"0,-1 0-1 0 0,1 0 1 0 0,-1 0 0 0 0,0 0 0 0 0,1 0 0 0 0,-1 0-1 0 0,0 1 1 0 0,0-1 0 0 0,0 1 0 0 0,-1-1 0 0 0,1 1 0 0 0,0 0-1 0 0,0 0 1 0 0,-1 0 0 0 0,1 0 0 0 0,-3-1 0 0 0,1 2-333 0 0,0-1 1 0 0,0 1-1 0 0,0 0 1 0 0,0 0-1 0 0,0 0 1 0 0,1 0 0 0 0,-1 1-1 0 0,0 0 1 0 0,0 0-1 0 0,-5 1 1 0 0,-2 3-164 0 0,-1 0 0 0 0,1 1-1 0 0,-1 1 1 0 0,2 0 0 0 0,-19 14 0 0 0,20-13-233 0 0,0 0 0 0 0,1 1 0 0 0,0-1-1 0 0,1 1 1 0 0,0 1 0 0 0,0 0 0 0 0,1 0 0 0 0,-7 15 0 0 0,10-19-145 0 0,1-1 0 0 0,0 0 0 0 0,0 0 0 0 0,1 1 0 0 0,-1-1 0 0 0,1 1 0 0 0,0-1 0 0 0,1 1 0 0 0,0-1 0 0 0,0 1 0 0 0,0 0 0 0 0,0-1 0 0 0,1 1 0 0 0,0-1 1 0 0,0 1-1 0 0,0-1 0 0 0,1 1 0 0 0,0-1 0 0 0,4 8 0 0 0,-4-9-34 0 0,1 0-1 0 0,0-1 1 0 0,0 1 0 0 0,0-1 0 0 0,1 0-1 0 0,-1 0 1 0 0,1 0 0 0 0,0 0 0 0 0,0-1 0 0 0,0 0-1 0 0,0 1 1 0 0,0-1 0 0 0,0-1 0 0 0,1 1-1 0 0,6 1 1 0 0,3 0-34 0 0,0 0-1 0 0,0-1 1 0 0,25 1-1 0 0,-18-3-23 0 0,1-1-1 0 0,-1 0 0 0 0,27-7 0 0 0,-35 5 10 0 0,0 0-1 0 0,0-1 1 0 0,0-1-1 0 0,-1 0 0 0 0,0-1 1 0 0,17-10-1 0 0,-24 13 38 0 0,-1-1 0 0 0,0 0 0 0 0,0 0-1 0 0,0 0 1 0 0,0-1 0 0 0,0 1 0 0 0,-1-1 0 0 0,0 0 0 0 0,0 0-1 0 0,-1 0 1 0 0,1 0 0 0 0,-1-1 0 0 0,0 1 0 0 0,0 0 0 0 0,-1-1-1 0 0,1 0 1 0 0,-1 1 0 0 0,-1-1 0 0 0,1-7 0 0 0,0-5 8 0 0,-2 0 1 0 0,0 0-1 0 0,-1 1 0 0 0,0-1 1 0 0,-6-17-1 0 0,5 23-9 0 0,0-1 1 0 0,-1 1-1 0 0,-10-21 0 0 0,12 29 19 0 0,0 0-1 0 0,0 1 1 0 0,-1 0 0 0 0,1 0 0 0 0,-1-1-1 0 0,1 1 1 0 0,-1 1 0 0 0,0-1 0 0 0,0 0-1 0 0,-1 1 1 0 0,1 0 0 0 0,0-1 0 0 0,-1 1-1 0 0,0 1 1 0 0,1-1 0 0 0,-6-1 0 0 0,-2 0 8 0 0,0 0 0 0 0,-1 1 1 0 0,1 1-1 0 0,-1-1 1 0 0,1 2-1 0 0,-1 0 0 0 0,1 0 1 0 0,-1 1-1 0 0,0 1 0 0 0,1 0 1 0 0,0 0-1 0 0,-1 1 1 0 0,1 1-1 0 0,0 0 0 0 0,-11 6 1 0 0,8-4 7 0 0,0 2-1 0 0,1 0 1 0 0,0 1 0 0 0,0 0 0 0 0,1 0-1 0 0,0 2 1 0 0,1-1 0 0 0,0 2 0 0 0,1-1 0 0 0,-15 23-1 0 0,17-21-1 0 0,1-1-1 0 0,0 1 0 0 0,1 0 0 0 0,1 0 1 0 0,0 1-1 0 0,-3 15 0 0 0,7-23-4 0 0,0-1 1 0 0,0 0-1 0 0,1 1 0 0 0,0-1 1 0 0,0 1-1 0 0,0-1 0 0 0,1 0 1 0 0,1 10-1 0 0,-1-12-5 0 0,0 0-1 0 0,0 0 1 0 0,1 0-1 0 0,-1 0 1 0 0,1 0 0 0 0,0-1-1 0 0,0 1 1 0 0,-1 0 0 0 0,2-1-1 0 0,-1 1 1 0 0,0-1 0 0 0,0 0-1 0 0,1 0 1 0 0,0 0 0 0 0,3 3-1 0 0,-1-3-8 0 0,1 1 0 0 0,-1-1 0 0 0,1 0 0 0 0,-1 0 0 0 0,1-1 0 0 0,0 0 0 0 0,0 0 0 0 0,-1 0 0 0 0,1-1 0 0 0,0 0 0 0 0,0 0 0 0 0,0 0 0 0 0,0-1 0 0 0,10-2 0 0 0,6-2-22 0 0,-1-1 0 0 0,31-13-1 0 0,-15 2 21 0 0,36-22-1 0 0,-54 28-4 0 0,-14 8 5 0 0,1 0-1 0 0,-1-1 0 0 0,0 0 0 0 0,0 0 0 0 0,0 0 0 0 0,0-1 0 0 0,-1 0 0 0 0,0 0 0 0 0,0 0 0 0 0,4-7 0 0 0,-2 2-1 0 0,-1 0 1 0 0,-1 0-1 0 0,0-1 0 0 0,-1 1 1 0 0,3-13-1 0 0,-3 12 24 0 0,0 0 1 0 0,-1 0-1 0 0,-1 0 1 0 0,0-1-1 0 0,-1-20 0 0 0,0 32-17 0 0,0-1 0 0 0,0 1-1 0 0,0-1 1 0 0,0 1-1 0 0,0 0 1 0 0,0-1-1 0 0,0 1 1 0 0,0-1-1 0 0,0 1 1 0 0,0 0-1 0 0,-1-1 1 0 0,1 1-1 0 0,0 0 1 0 0,0-1-1 0 0,0 1 1 0 0,-1 0 0 0 0,1-1-1 0 0,0 1 1 0 0,0 0-1 0 0,-1-1 1 0 0,1 1-1 0 0,0 0 1 0 0,-1 0-1 0 0,1-1 1 0 0,0 1-1 0 0,-1 0 1 0 0,1 0-1 0 0,0 0 1 0 0,-1 0-1 0 0,1-1 1 0 0,-1 1-1 0 0,0 0 6 0 0,0 0-1 0 0,0 1 0 0 0,1-1 1 0 0,-1 0-1 0 0,0 1 0 0 0,0-1 1 0 0,0 0-1 0 0,1 1 0 0 0,-1-1 1 0 0,0 1-1 0 0,1-1 0 0 0,-1 1 1 0 0,-1 0-1 0 0,-16 23 204 0 0,5 1-123 0 0,10-17-71 0 0,-1 0 1 0 0,0-1-1 0 0,-7 10 1 0 0,6-10-10 0 0,0 0 0 0 0,0 0 0 0 0,0 0 0 0 0,1 1 0 0 0,-5 13 0 0 0,8-18-6 0 0,0 0-1 0 0,0 0 1 0 0,1 0-1 0 0,-1 0 1 0 0,1 0-1 0 0,0 1 1 0 0,0-1-1 0 0,0 0 1 0 0,0 0-1 0 0,0 0 1 0 0,1 0-1 0 0,0 0 1 0 0,-1 0-1 0 0,1 0 1 0 0,0 0-1 0 0,1 0 1 0 0,-1 0-1 0 0,3 5 1 0 0,20 24-9 0 0,-17-24-2 0 0,-1 1 1 0 0,8 12-1 0 0,-10-15-26 0 0,0 0 0 0 0,0-1 0 0 0,0 1 0 0 0,1-1 1 0 0,-1 0-1 0 0,1 0 0 0 0,1 0 0 0 0,-1 0 0 0 0,12 6 0 0 0,-13-8-343 0 0,1-1 0 0 0,0 0 0 0 0,-1 0-1 0 0,1 0 1 0 0,0 0 0 0 0,0-1-1 0 0,0 0 1 0 0,9 1 0 0 0,0-4-2864 0 0,0-5-3774 0 0,-6 1 1608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38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23 214 3409 0 0,'-1'0'454'0'0,"0"-2"2273"0"0,0 1-2273 0 0,1 1 0 0 0,-1 0 1 0 0,1 0-1 0 0,0-1 1 0 0,-1 1-1 0 0,1 0 1 0 0,-1 0-1 0 0,1 0 0 0 0,-1-1 1 0 0,1 1-1 0 0,-1 0 1 0 0,1 0-1 0 0,0 0 0 0 0,-1 0 1 0 0,1 0-1 0 0,-1 0 1 0 0,1 0-1 0 0,-1 0 1 0 0,1 0-1 0 0,-1 0 0 0 0,1 0 1 0 0,-1 0-1 0 0,0 1 1 0 0,1-1-72 0 0,-1 1 1 0 0,0 0-1 0 0,1-1 1 0 0,-1 1-1 0 0,1 0 1 0 0,-1 0-1 0 0,1-1 1 0 0,-1 1-1 0 0,1 0 1 0 0,0 0-1 0 0,-1 0 1 0 0,1 0-1 0 0,0-1 1 0 0,-1 3-1 0 0,1 1-4 0 0,-1 1 0 0 0,1 0 0 0 0,-1-1 0 0 0,1 1 0 0 0,1 6-1 0 0,8 27 832 0 0,27 73-1 0 0,26 31-402 0 0,-50-116-708 0 0,-9-19-90 0 0,-2-2 108 0 0,-1-11-29 0 0,-1-5-98 0 0,1-1 1 0 0,0 1-1 0 0,0-1 1 0 0,1 1-1 0 0,1 0 1 0 0,0 0-1 0 0,3-12 1 0 0,29-76-87 0 0,-30 89 94 0 0,1-3 2 0 0,38-86-22 0 0,-38 88 21 0 0,1 1 0 0 0,0 0 0 0 0,1 0 0 0 0,0 1 0 0 0,1 0 0 0 0,16-16 0 0 0,-23 24 7 0 0,1 0 0 0 0,-1 0 1 0 0,0-1-1 0 0,1 1 0 0 0,-1 1 0 0 0,1-1 1 0 0,0 0-1 0 0,-1 0 0 0 0,1 1 1 0 0,-1-1-1 0 0,1 0 0 0 0,0 1 0 0 0,0 0 1 0 0,-1-1-1 0 0,1 1 0 0 0,0 0 1 0 0,0 0-1 0 0,-1 0 0 0 0,5 1 0 0 0,-5-1 3 0 0,0 1 0 0 0,0-1 0 0 0,0 1 0 0 0,0 0 0 0 0,0-1 0 0 0,0 1 0 0 0,0 0 0 0 0,0 0-1 0 0,0 0 1 0 0,0 0 0 0 0,0 0 0 0 0,0 0 0 0 0,-1 0 0 0 0,1 0 0 0 0,0 0 0 0 0,-1 0 0 0 0,1 0 0 0 0,-1 0-1 0 0,1 1 1 0 0,-1-1 0 0 0,0 0 0 0 0,1 0 0 0 0,-1 1 0 0 0,0-1 0 0 0,0 0 0 0 0,0 1 0 0 0,0 1 0 0 0,0 14 94 0 0,-1 0 0 0 0,-4 22 0 0 0,3-19-18 0 0,-1 24 1 0 0,3-25-45 0 0,1 0-1 0 0,0-1 1 0 0,7 29 0 0 0,-5-36-22 0 0,0-1 1 0 0,1 1-1 0 0,0 0 0 0 0,1-1 0 0 0,0 0 1 0 0,1 0-1 0 0,7 10 0 0 0,-12-19-22 0 0,2 4 11 0 0,1 0-1 0 0,0 0 0 0 0,0-1 0 0 0,8 7 0 0 0,-11-10-6 0 0,0 0 1 0 0,0-1-1 0 0,0 1 1 0 0,0 0-1 0 0,0-1 1 0 0,0 1-1 0 0,0-1 1 0 0,0 1-1 0 0,0-1 0 0 0,0 0 1 0 0,1 1-1 0 0,-1-1 1 0 0,0 0-1 0 0,0 0 1 0 0,0 0-1 0 0,1 1 0 0 0,-1-2 1 0 0,0 1-1 0 0,0 0 1 0 0,0 0-1 0 0,1 0 1 0 0,-1 0-1 0 0,0-1 1 0 0,0 1-1 0 0,0-1 0 0 0,0 1 1 0 0,0-1-1 0 0,1 1 1 0 0,0-2-1 0 0,0 1 4 0 0,-1-1 0 0 0,0 1-1 0 0,1 0 1 0 0,-1-1 0 0 0,0 0 0 0 0,0 1-1 0 0,0-1 1 0 0,0 0 0 0 0,0 1 0 0 0,-1-1-1 0 0,1 0 1 0 0,0-2 0 0 0,6-26-27 0 0,-5 19 10 0 0,14-96-90 0 0,-13 70 5 0 0,19-72 0 0 0,-13 78-20 0 0,26-54 0 0 0,-27 70 94 0 0,0 0 0 0 0,1 1-1 0 0,0 0 1 0 0,1 1 0 0 0,16-17 0 0 0,-24 28 25 0 0,0 0 0 0 0,0 0 0 0 0,0 0 0 0 0,0 0 0 0 0,1 0 1 0 0,-1 1-1 0 0,0-1 0 0 0,1 1 0 0 0,0 0 0 0 0,-1-1 0 0 0,1 1 1 0 0,0 1-1 0 0,0-1 0 0 0,-1 0 0 0 0,1 1 0 0 0,0-1 0 0 0,4 1 1 0 0,-5 0 5 0 0,1 0 1 0 0,0 1 0 0 0,0 0 0 0 0,-1 0 0 0 0,1 0-1 0 0,-1 0 1 0 0,1 0 0 0 0,-1 0 0 0 0,1 0 0 0 0,-1 1-1 0 0,0-1 1 0 0,1 1 0 0 0,-1 0 0 0 0,0 0 0 0 0,0 0-1 0 0,0 0 1 0 0,2 4 0 0 0,21 28 43 0 0,-1 2-1 0 0,28 57 1 0 0,8 36-4 0 0,-58-125-107 0 0,19 43 153 0 0,-19-43-249 0 0,-1 0 1 0 0,0 0-1 0 0,0 0 1 0 0,0 0-1 0 0,-1 1 1 0 0,1-1-1 0 0,-1 0 1 0 0,0 0 0 0 0,-1 8-1 0 0,-4-7-2856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40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124 102 512 0 0,'-4'0'579'0'0,"0"-1"1"0"0,-1 0-1 0 0,1 0 0 0 0,0 0 0 0 0,0-1 0 0 0,0 1 1 0 0,0-1-1 0 0,-6-3 0 0 0,7 3-134 0 0,1 0 0 0 0,-1 0 0 0 0,1-1-1 0 0,0 1 1 0 0,0-1 0 0 0,0 1 0 0 0,0-1 0 0 0,0 0 0 0 0,0 0-1 0 0,1 0 1 0 0,0 0 0 0 0,-2-3 0 0 0,1 2 114 0 0,0 1 1 0 0,0-1 0 0 0,0 0-1 0 0,-1 1 1 0 0,-5-7 0 0 0,7 9-436 0 0,0 0 1 0 0,1 1 0 0 0,-1-1-1 0 0,0 0 1 0 0,1 0 0 0 0,-1 1 0 0 0,0-1-1 0 0,0 0 1 0 0,0 1 0 0 0,0-1-1 0 0,0 1 1 0 0,0-1 0 0 0,1 1-1 0 0,-1-1 1 0 0,0 1 0 0 0,0 0 0 0 0,-1-1-1 0 0,1 1 1 0 0,0 0 0 0 0,0 0-1 0 0,0 0 1 0 0,0 0 0 0 0,0 0-1 0 0,0 0 1 0 0,0 0 0 0 0,0 0 0 0 0,0 0-1 0 0,0 1 1 0 0,-1 0 0 0 0,1-1-68 0 0,1 1 1 0 0,-1-1 0 0 0,1 1 0 0 0,-1-1 0 0 0,1 1-1 0 0,-1-1 1 0 0,1 1 0 0 0,0 0 0 0 0,-1-1 0 0 0,1 1-1 0 0,0 0 1 0 0,0-1 0 0 0,0 1 0 0 0,-1 0 0 0 0,1-1-1 0 0,0 1 1 0 0,0 0 0 0 0,0 0 0 0 0,0-1 0 0 0,0 1-1 0 0,0 0 1 0 0,0-1 0 0 0,0 1 0 0 0,1 0 0 0 0,-1 0-1 0 0,0 0 1 0 0,9 23 442 0 0,-5-14-1 0 0,2 14-38 0 0,-2 1 0 0 0,-1-1 1 0 0,1 49-1 0 0,-2-20-132 0 0,-1 374 643 0 0,-5-194-537 0 0,5-157-212 0 0,22 147 0 0 0,-12-166-157 0 0,2-1 0 0 0,3 0 0 0 0,27 63 0 0 0,-36-103-54 0 0,8 18 61 0 0,-2 0 0 0 0,-1 1-1 0 0,13 60 1 0 0,-18-34 651 0 0,-1 100 0 0 0,-5-165-694 0 0,0 0-1 0 0,0 0 0 0 0,1 0 0 0 0,0 0 0 0 0,0 0 1 0 0,0 0-1 0 0,0 1 0 0 0,4-5 0 0 0,-5 5-25 0 0,1 1 0 0 0,0 0 0 0 0,0 0 0 0 0,0 0 0 0 0,0 0 0 0 0,0 0 0 0 0,0 0 0 0 0,0 0 0 0 0,1 1 0 0 0,-1-1 0 0 0,1 1 0 0 0,-1-1 0 0 0,1 1 0 0 0,-1 0 0 0 0,1 0 0 0 0,0 0 0 0 0,0 1 0 0 0,-1-1 0 0 0,1 1 0 0 0,0-1 0 0 0,0 1 1 0 0,0 0-1 0 0,4 0 0 0 0,-1 1 1 0 0,0 0 1 0 0,-1 1-1 0 0,1 0 1 0 0,0-1-1 0 0,-1 2 1 0 0,1-1-1 0 0,-1 1 1 0 0,0 0-1 0 0,0 0 1 0 0,7 5 0 0 0,-5-2-9 0 0,2-1 1 0 0,-1 1-1 0 0,1-2 1 0 0,-1 1-1 0 0,1-1 1 0 0,0-1-1 0 0,1 0 1 0 0,-1 0-1 0 0,1 0 1 0 0,-1-1-1 0 0,1-1 1 0 0,0 0-1 0 0,-1 0 1 0 0,13-1-1 0 0,40-1 3 0 0,67 2 3 0 0,-56 8 56 0 0,-47-5-30 0 0,31 1 0 0 0,499-19-136 0 0,29 0-19 0 0,126 18 178 0 0,-13-5-32 0 0,2 21-61 0 0,66-8 51 0 0,3-14 4 0 0,-142-1-8 0 0,-124 0-31 0 0,207 1-16 0 0,83 34-15 0 0,-4 0-3 0 0,632-46 43 0 0,-182-11-75 0 0,-399 10 171 0 0,-36 0-145 0 0,156 19 55 0 0,-637-8 24 0 0,-132 0 53 0 0,104-7-51 0 0,45 0 44 0 0,-277 11-71 0 0,500 11-66 0 0,-164 7 6 0 0,696 9 190 0 0,-847-24-178 0 0,696-10 124 0 0,-656-18-33 0 0,-31 1 50 0 0,-222 24-77 0 0,-18 0 3 0 0,-1-1-1 0 0,32-4 1 0 0,-47 5-6 0 0,-1 0 0 0 0,1 0 0 0 0,0 0 0 0 0,0-1 0 0 0,-1 1 0 0 0,1 0 0 0 0,0 0 0 0 0,-1-1 0 0 0,1 1 0 0 0,0 0 0 0 0,-1-1 0 0 0,1 1 0 0 0,-1-1 0 0 0,1 1 0 0 0,0 0 0 0 0,-1-1 0 0 0,1 0 0 0 0,-1 1 0 0 0,1-1 0 0 0,0 0 0 0 0,-3-11 79 0 0,0 0 12 0 0,2 11-90 0 0,1 0 1 0 0,-1-1-1 0 0,0 1 1 0 0,0 0-1 0 0,1 0 1 0 0,-1-1 0 0 0,1 1-1 0 0,-1 0 1 0 0,1 0-1 0 0,0 0 1 0 0,0-2 0 0 0,0 2 5 0 0,0-1 0 0 0,0 1 0 0 0,0 0 0 0 0,-1 0 0 0 0,1-1 0 0 0,-1 1 0 0 0,1-1 0 0 0,-1 1 0 0 0,1 0 0 0 0,-1-1 1 0 0,0-2-1 0 0,1-3-4 0 0,0 1 1 0 0,0-1-1 0 0,0 0 0 0 0,5-11 1 0 0,-4 11 10 0 0,0 0 1 0 0,0 1-1 0 0,-1-1 1 0 0,1-14-1 0 0,-10-351 544 0 0,1 184-292 0 0,-22-253 567 0 0,25 411-686 0 0,-2 1 0 0 0,-1-1 0 0 0,-1 1 0 0 0,-2 0 0 0 0,-25-50 0 0 0,23 57-113 0 0,0 1 1 0 0,-2 0 0 0 0,0 2-1 0 0,-2-1 1 0 0,0 2 0 0 0,-1 0-1 0 0,-32-26 1 0 0,1 8-69 0 0,23 18-18 0 0,1-1-1 0 0,-29-29 1 0 0,46 40 17 0 0,0 1 1 0 0,1-1-1 0 0,0 0 1 0 0,1-1 0 0 0,0 1-1 0 0,0-1 1 0 0,1 0-1 0 0,0-1 1 0 0,0 1 0 0 0,1 0-1 0 0,-2-14 1 0 0,-2-30-38 0 0,5 33-33 0 0,-6-29 0 0 0,8 49 92 0 0,0 0 0 0 0,0 0 0 0 0,0-1 0 0 0,0 1 0 0 0,0 0 0 0 0,0 0 0 0 0,0 0 0 0 0,0 0 0 0 0,0-1 0 0 0,0 1 0 0 0,0 0 0 0 0,0 0 0 0 0,-1 0 0 0 0,1-1 0 0 0,0 1 1 0 0,0 0-1 0 0,0 0 0 0 0,0 0 0 0 0,0 0 0 0 0,-1 0 0 0 0,1-1 0 0 0,0 1 0 0 0,0 0 0 0 0,0 0 0 0 0,0 0 0 0 0,-1 0 0 0 0,1 0 0 0 0,0 0 0 0 0,0 0 0 0 0,0 0 0 0 0,-1 0 0 0 0,1 0 0 0 0,-7 4-363 0 0,-7 15-426 0 0,10-13 435 0 0,-53 72-7686 0 0,39-52 4455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03.6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368 194 512 0 0,'16'-17'1152'0'0,"-9"10"-788"0"0,-1 0 0 0 0,0 0 0 0 0,0 0 0 0 0,0-1 1 0 0,-1 1-1 0 0,0-1 0 0 0,4-10 0 0 0,3-9 4064 0 0,31-48 1 0 0,-39 70-3132 0 0,-2 8-18 0 0,-4 11-187 0 0,-5 8-350 0 0,0 2-348 0 0,-1-1-1 0 0,-1 0 1 0 0,-1-1 0 0 0,-23 38-1 0 0,23-47-289 0 0,1 1 1 0 0,0 0-1 0 0,0 0 0 0 0,2 1 0 0 0,0 0 1 0 0,-8 23-1 0 0,-3 22 190 0 0,-4-1 1 0 0,-2-1 0 0 0,-2-1 0 0 0,-3-2-1 0 0,-45 66 1 0 0,-57 77 168 0 0,126-190-478 0 0,0 0 0 0 0,1-1 0 0 0,-5 14 0 0 0,8-18 1 0 0,0 1 0 0 0,0-1 1 0 0,0 1-1 0 0,0 0 0 0 0,1-1 0 0 0,-1 1 0 0 0,1 0 1 0 0,0-1-1 0 0,0 1 0 0 0,1 0 0 0 0,0 4 0 0 0,-1-8-6 0 0,0 1 0 0 0,0 0 0 0 0,0-1-1 0 0,0 1 1 0 0,1 0 0 0 0,-1-1 0 0 0,0 1-1 0 0,1-1 1 0 0,-1 1 0 0 0,0 0 0 0 0,1-1-1 0 0,-1 1 1 0 0,1-1 0 0 0,-1 1 0 0 0,1-1-1 0 0,-1 1 1 0 0,1-1 0 0 0,-1 0 0 0 0,1 1-1 0 0,-1-1 1 0 0,1 0 0 0 0,-1 1 0 0 0,1-1-1 0 0,1 1 1 0 0,-1-1-60 0 0,0 0 0 0 0,1 0 0 0 0,-1 0-1 0 0,0 0 1 0 0,0 0 0 0 0,1 0 0 0 0,-1-1 0 0 0,0 1-1 0 0,1 0 1 0 0,-1-1 0 0 0,0 1 0 0 0,2-1 0 0 0,1-2-665 0 0,1 1 1 0 0,0-1 0 0 0,-1 0-1 0 0,1 0 1 0 0,3-4 0 0 0,2-2-1338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04.2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 78 8 0 0,'0'-1'123'0'0,"0"0"-1"0"0,-1 0 1 0 0,1 1-1 0 0,0-1 1 0 0,-1 0 0 0 0,1 0-1 0 0,0 1 1 0 0,0-1-1 0 0,0 0 1 0 0,0 0-1 0 0,0 0 1 0 0,0 1 0 0 0,0-1-1 0 0,0 0 1 0 0,0 0-1 0 0,0 0 1 0 0,0 1 0 0 0,0-1-1 0 0,0 0 1 0 0,1 0-1 0 0,-1 0 1 0 0,1-1 0 0 0,10-21 4524 0 0,-6 14-3376 0 0,-4 7-959 0 0,-1 1 0 0 0,1 0 1 0 0,-1-1-1 0 0,1 1 0 0 0,-1 0 1 0 0,0-1-1 0 0,0 1 0 0 0,0 0 0 0 0,1-1 1 0 0,-1 1-1 0 0,0 0 0 0 0,-1-1 1 0 0,1-1-1 0 0,0 3-218 0 0,0 0 1 0 0,0 0-1 0 0,0-1 1 0 0,-1 1-1 0 0,1 0 1 0 0,0 0 0 0 0,0-1-1 0 0,0 1 1 0 0,0 0-1 0 0,-1 0 1 0 0,1-1-1 0 0,0 1 1 0 0,0 0-1 0 0,0 0 1 0 0,-1 0-1 0 0,1 0 1 0 0,0-1-1 0 0,0 1 1 0 0,-1 0-1 0 0,1 0 1 0 0,0 0-1 0 0,-1 0 1 0 0,1 0-1 0 0,0 0 1 0 0,-12 3 1192 0 0,11-3-1209 0 0,1 0 1 0 0,0 0 0 0 0,-1 0 0 0 0,1 0 0 0 0,-1 0 0 0 0,1 0 0 0 0,-1 1 0 0 0,1-1 0 0 0,0 0-1 0 0,-1 0 1 0 0,1 1 0 0 0,-1-1 0 0 0,1 0 0 0 0,0 1 0 0 0,-1-1 0 0 0,1 0 0 0 0,0 1 0 0 0,0-1-1 0 0,-1 0 1 0 0,1 1 0 0 0,0-1 0 0 0,0 0 0 0 0,0 1 0 0 0,-1-1 0 0 0,1 1 0 0 0,0-1 0 0 0,0 1-1 0 0,0 0 1 0 0,0-1 50 0 0,1 1 1 0 0,-1-1-1 0 0,1 1 0 0 0,0-1 0 0 0,-1 0 0 0 0,1 1 1 0 0,-1-1-1 0 0,1 0 0 0 0,0 0 0 0 0,-1 0 0 0 0,1 1 1 0 0,0-1-1 0 0,0 0 0 0 0,-1 0 0 0 0,1 0 0 0 0,0 0 1 0 0,-1 0-1 0 0,2 0 0 0 0,-2 0-101 0 0,1 0 0 0 0,-1 0 0 0 0,0 0 0 0 0,0 0 0 0 0,0 0 0 0 0,0 0-1 0 0,1 0 1 0 0,-1 0 0 0 0,0 0 0 0 0,0 0 0 0 0,0 0 0 0 0,0 0 0 0 0,0 0 0 0 0,1 0 0 0 0,-1 0 0 0 0,0 0 0 0 0,0 1 0 0 0,0-1 0 0 0,0 0 0 0 0,0 0 0 0 0,0 0-1 0 0,1 0 1 0 0,-1 0 0 0 0,0 0 0 0 0,0 1 0 0 0,0-1 0 0 0,0 0 0 0 0,0 0 0 0 0,0 0 0 0 0,0 0 0 0 0,0 0 0 0 0,0 1 0 0 0,0-1 0 0 0,0 0 0 0 0,0 0 0 0 0,0 0-1 0 0,0 0 1 0 0,0 1 0 0 0,-2 8 517 0 0,-6 8 4 0 0,3-8-513 0 0,1 1 1 0 0,0 0-1 0 0,0 0 1 0 0,0 0-1 0 0,2 0 0 0 0,-1 0 1 0 0,1 1-1 0 0,1-1 0 0 0,0 1 1 0 0,0 0-1 0 0,1-1 0 0 0,0 1 1 0 0,1 0-1 0 0,0-1 1 0 0,1 1-1 0 0,0-1 0 0 0,1 0 1 0 0,0 1-1 0 0,1-1 0 0 0,-1 0 1 0 0,2-1-1 0 0,0 1 0 0 0,0-1 1 0 0,1 0-1 0 0,0 0 1 0 0,0-1-1 0 0,1 1 0 0 0,0-1 1 0 0,13 11-1 0 0,-11-11-30 0 0,34 28-56 0 0,-37-32 37 0 0,-1-1 0 0 0,0 1 1 0 0,1-1-1 0 0,0 0 0 0 0,-1-1 0 0 0,11 4 1 0 0,-15-6 3 0 0,0 0 1 0 0,-1 1 0 0 0,1-1 0 0 0,0 0 0 0 0,0 0 0 0 0,0 0-1 0 0,0 0 1 0 0,0 0 0 0 0,0 0 0 0 0,0 0 0 0 0,0 0-1 0 0,0 0 1 0 0,0 0 0 0 0,0 0 0 0 0,0-1 0 0 0,0 1-1 0 0,0 0 1 0 0,1-1 0 0 0,-2 0-5 0 0,1 1 0 0 0,-1-1-1 0 0,0 0 1 0 0,1 1 0 0 0,-1-1-1 0 0,0 0 1 0 0,0 0 0 0 0,1 1-1 0 0,-1-1 1 0 0,0 0 0 0 0,0 0-1 0 0,0 1 1 0 0,0-1 0 0 0,0 0 0 0 0,0 0-1 0 0,0 0 1 0 0,0 1 0 0 0,0-1-1 0 0,-1 0 1 0 0,1 0 0 0 0,0 1-1 0 0,0-1 1 0 0,-1-1 0 0 0,0-1-120 0 0,0 0 1 0 0,0 0-1 0 0,1 0 1 0 0,-1 0-1 0 0,1 0 1 0 0,0-1-1 0 0,0 1 1 0 0,0-4-1 0 0,1 6-53 0 0,-1-1 1 0 0,1 1-1 0 0,-1-1 0 0 0,1 1 1 0 0,-1 0-1 0 0,1-1 0 0 0,0 1 1 0 0,-1 0-1 0 0,1-1 0 0 0,0 1 1 0 0,0 0-1 0 0,0 0 0 0 0,0 0 1 0 0,0 0-1 0 0,1 0 0 0 0,-1 0 0 0 0,0 0 1 0 0,0 0-1 0 0,3-1 0 0 0,2-1-1344 0 0,-1 1 0 0 0,1-1-1 0 0,0 1 1 0 0,0 1 0 0 0,9-3-1 0 0,5 1-3155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05.1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92 512 0 0,'0'0'65'0'0,"0"0"-1"0"0,0-1 1 0 0,0 1-1 0 0,0 0 1 0 0,0 0-1 0 0,-1 0 1 0 0,1 0-1 0 0,0 0 1 0 0,0 0 0 0 0,0 0-1 0 0,0 0 1 0 0,-1 0-1 0 0,1 0 1 0 0,0 0-1 0 0,0 0 1 0 0,0 0-1 0 0,-1 0 1 0 0,1 0-1 0 0,0 0 1 0 0,0 0 0 0 0,0 0-1 0 0,0 0 1 0 0,-1 1-1 0 0,1-1 1 0 0,0 0-1 0 0,0 0 1 0 0,0 0-1 0 0,0 0 1 0 0,0 0-1 0 0,-1 0 1 0 0,1 0 0 0 0,0 0-1 0 0,0 1 1 0 0,0-1-1 0 0,0 0 1 0 0,0 0-1 0 0,0 0 1 0 0,0 0-1 0 0,0 1 1 0 0,0-1-1 0 0,-1 0 1 0 0,1 0-1 0 0,0 0 1 0 0,7 8 1926 0 0,-6-7-1745 0 0,1 2 433 0 0,1-1 1 0 0,-1 0-1 0 0,1 0 0 0 0,-1 0 0 0 0,6 2 1 0 0,-7-1 1501 0 0,-6-2-1122 0 0,-5 1 159 0 0,6-3-835 0 0,0 1 0 0 0,1-1 0 0 0,-1 1 0 0 0,1-1-1 0 0,-1 0 1 0 0,1 0 0 0 0,-1-1 0 0 0,1 1 0 0 0,-6-4 0 0 0,9 5-191 0 0,26-4 280 0 0,-13 4-263 0 0,-13 1-7 0 0,-8 0-9 0 0,-19 1 927 0 0,40-1-518 0 0,1-4-492 0 0,0 0 0 0 0,-1-1 0 0 0,0 0 1 0 0,15-8-1 0 0,15-4-114 0 0,24-10 25 0 0,10-3-325 0 0,-69 26 220 0 0,0 1-139 0 0,0-1 0 0 0,-1 1 0 0 0,1 1 0 0 0,11-1 0 0 0,-12 1-239 0 0,7 0 113 0 0,-3 1-3162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28.55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39 117 512 0 0,'3'-25'1554'0'0,"-1"16"0"0"0,-1 1 0 0 0,0-1-1 0 0,0 0 1 0 0,-1 1-1 0 0,0-1 1 0 0,-1 0 0 0 0,-3-16-1 0 0,2 20 1815 0 0,5 14-2101 0 0,6 14 87 0 0,13-7-590 0 0,-20-14-697 0 0,1-1 1 0 0,-1 1-1 0 0,1-1 0 0 0,-1 1 0 0 0,0 0 0 0 0,0 0 1 0 0,0 0-1 0 0,0 0 0 0 0,0 0 0 0 0,0 0 0 0 0,0 1 1 0 0,0-1-1 0 0,-1 1 0 0 0,0-1 0 0 0,2 4 0 0 0,1 11 142 0 0,-1 0 0 0 0,0 0-1 0 0,-1 0 1 0 0,-1 0 0 0 0,-1 0-1 0 0,0 0 1 0 0,-2 0 0 0 0,0 0-1 0 0,0 0 1 0 0,-2 0 0 0 0,0-1-1 0 0,-8 21 1 0 0,2-11-29 0 0,-10 24 203 0 0,-16 65 0 0 0,33-102-358 0 0,-19 95 135 0 0,21-96-157 0 0,0-1 0 0 0,0 0 0 0 0,1 0 1 0 0,1 0-1 0 0,0 0 0 0 0,0 0 0 0 0,5 19 0 0 0,-4-26-10 0 0,0 0 0 0 0,0 0 0 0 0,0 0 0 0 0,0 0 0 0 0,0 0 0 0 0,1-1 0 0 0,0 1 0 0 0,0-1 0 0 0,0 0 0 0 0,0 0 0 0 0,0 0 0 0 0,1 0 0 0 0,-1 0 0 0 0,1-1 0 0 0,0 1 0 0 0,0-1 0 0 0,0 0 0 0 0,0 0 0 0 0,7 2 0 0 0,2 0-35 0 0,1-1 1 0 0,-1 0-1 0 0,1-1 0 0 0,-1 0 0 0 0,17-1 1 0 0,-19-1-82 0 0,0-1 1 0 0,-1 0 0 0 0,1 0-1 0 0,0-1 1 0 0,-1-1 0 0 0,1 0 0 0 0,-1 0-1 0 0,0-1 1 0 0,0-1 0 0 0,-1 1-1 0 0,17-12 1 0 0,-10 5-1250 0 0,0-1-1 0 0,-1-1 1 0 0,0 0-1 0 0,-1-1 1 0 0,19-23-1 0 0,-20 18-495 0 0,-1 1 152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28.8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99 70 2593 0 0,'-69'0'9275'0'0,"40"0"-7655"0"0,35 3-541 0 0,8-1-880 0 0,12-5 49 0 0,-1-2 0 0 0,29-7 0 0 0,17-4-172 0 0,120-13-166 0 0,-108 20-2854 0 0,-75 8 1333 0 0,-3 1-968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29.2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1 146 1584 0 0,'3'11'2679'0'0,"1"0"0"0"0,1-1 0 0 0,11 20 0 0 0,-10-19-1005 0 0,0 1 0 0 0,7 21-1 0 0,-12-31-1520 0 0,-1 0 1 0 0,1 0-1 0 0,-1 0 1 0 0,0-1-1 0 0,0 1 1 0 0,0 0-1 0 0,0 0 1 0 0,0 0-1 0 0,0 0 0 0 0,0-1 1 0 0,-1 1-1 0 0,1 0 1 0 0,-1 0-1 0 0,1-1 1 0 0,-1 1-1 0 0,0 0 0 0 0,0-1 1 0 0,0 1-1 0 0,0 0 1 0 0,0-1-1 0 0,0 1 1 0 0,0-1-1 0 0,0 0 1 0 0,0 1-1 0 0,-1-1 0 0 0,1 0 1 0 0,0 0-1 0 0,-1 0 1 0 0,1 0-1 0 0,-1 0 1 0 0,0 0-1 0 0,1 0 0 0 0,-1 0 1 0 0,0-1-1 0 0,1 1 1 0 0,-1-1-1 0 0,-3 1 1 0 0,4-1-126 0 0,1 0 0 0 0,-1-1 0 0 0,1 1 0 0 0,0 0 0 0 0,-1-1 0 0 0,1 1 0 0 0,-1 0 0 0 0,1-1 0 0 0,0 1 0 0 0,-1 0 0 0 0,1-1 0 0 0,0 1 0 0 0,-1-1 0 0 0,1 1 0 0 0,0-1 0 0 0,0 1 0 0 0,0-1 1 0 0,-1 1-1 0 0,1-1 0 0 0,0 1 0 0 0,0-1 0 0 0,0 1 0 0 0,0-1 0 0 0,0 0 0 0 0,0 1 0 0 0,0-1 0 0 0,0 1 0 0 0,0-1 0 0 0,0 1 0 0 0,0-1 0 0 0,0 1 0 0 0,1-2 0 0 0,3-23 124 0 0,-3 20-60 0 0,33-206 415 0 0,-33 203-489 0 0,6-24-18 0 0,-6 31-4 0 0,-1 0 1 0 0,0-1 0 0 0,1 1 0 0 0,-1 0 0 0 0,1 0-1 0 0,-1 0 1 0 0,1 0 0 0 0,-1 0 0 0 0,1 0-1 0 0,0 0 1 0 0,0 0 0 0 0,-1 0 0 0 0,1 0-1 0 0,0 0 1 0 0,0 1 0 0 0,0-1 0 0 0,0 0 0 0 0,0 0-1 0 0,0 1 1 0 0,0-1 0 0 0,2 0 0 0 0,-1 1-8 0 0,-1 1 1 0 0,1-1 0 0 0,0 1-1 0 0,-1 0 1 0 0,1-1 0 0 0,0 1 0 0 0,-1 0-1 0 0,1 0 1 0 0,-1 0 0 0 0,0 0 0 0 0,1 0-1 0 0,-1 0 1 0 0,2 3 0 0 0,6 2-33 0 0,7 3-131 0 0,0 0 0 0 0,0-1 1 0 0,1-1-1 0 0,1-1 0 0 0,-1 0 1 0 0,1-1-1 0 0,24 3 0 0 0,131 6-6762 0 0,-138-13 3701 0 0,-17-1-1014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29.72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156 94 1056 0 0,'-15'-6'974'0'0,"0"1"1"0"0,-1 1-1 0 0,1 0 0 0 0,-1 1 0 0 0,-20-1 0 0 0,34 3-744 0 0,1 1-1 0 0,-1 1 0 0 0,1-1 1 0 0,-1 0-1 0 0,1 0 0 0 0,-1 0 0 0 0,1 1 1 0 0,-1-1-1 0 0,1 1 0 0 0,-1-1 0 0 0,1 1 1 0 0,0-1-1 0 0,-1 1 0 0 0,1 0 0 0 0,0 0 1 0 0,-1 0-1 0 0,1 0 0 0 0,0 0 0 0 0,0 0 1 0 0,0 0-1 0 0,0 0 0 0 0,0 0 0 0 0,0 1 1 0 0,0-1-1 0 0,0 0 0 0 0,1 0 0 0 0,-1 1 1 0 0,0-1-1 0 0,1 1 0 0 0,-1-1 0 0 0,1 1 1 0 0,-1-1-1 0 0,1 1 0 0 0,0 1 1 0 0,-2 5 411 0 0,1 0 1 0 0,0 0-1 0 0,0 0 1 0 0,2 14-1 0 0,-1-17-475 0 0,0-1 0 0 0,1 1-1 0 0,0-1 1 0 0,0 0 0 0 0,0 1-1 0 0,0-1 1 0 0,1 0 0 0 0,0 0 0 0 0,-1 0-1 0 0,2 0 1 0 0,-1 0 0 0 0,4 5-1 0 0,-1-4-53 0 0,-1-1-1 0 0,0 1 0 0 0,1-1 0 0 0,0 0 0 0 0,0-1 0 0 0,0 1 0 0 0,1-1 0 0 0,7 3 0 0 0,71 35 596 0 0,-76-36-660 0 0,0-2-1 0 0,1 1 1 0 0,-1-1-1 0 0,1 0 1 0 0,11 1-1 0 0,-17-3-33 0 0,1-1 0 0 0,-1 1 0 0 0,1-1-1 0 0,-1 0 1 0 0,1-1 0 0 0,-1 1-1 0 0,1-1 1 0 0,-1 1 0 0 0,0-1-1 0 0,1 0 1 0 0,-1 0 0 0 0,0-1 0 0 0,0 1-1 0 0,0-1 1 0 0,0 1 0 0 0,0-1-1 0 0,3-2 1 0 0,-1 0-21 0 0,-1 0-1 0 0,0 0 1 0 0,0-1 0 0 0,0 1-1 0 0,0-1 1 0 0,-1 0-1 0 0,0 0 1 0 0,0 0 0 0 0,0 0-1 0 0,-1 0 1 0 0,0-1-1 0 0,1 0 1 0 0,-2 1 0 0 0,3-10-1 0 0,-2 4-14 0 0,-1-1 0 0 0,0 0 0 0 0,-1 0 0 0 0,0 0-1 0 0,-1 0 1 0 0,-2-14 0 0 0,2 20-17 0 0,0 1 0 0 0,0 0 1 0 0,0 0-1 0 0,-1 0 0 0 0,0 0 0 0 0,0 0 0 0 0,-1 0 1 0 0,1 0-1 0 0,-1 1 0 0 0,0-1 0 0 0,0 1 0 0 0,-1 0 0 0 0,-5-6 1 0 0,3 5 0 0 0,1 1 0 0 0,-1 0 0 0 0,0 0 0 0 0,0 0 1 0 0,-1 1-1 0 0,1 0 0 0 0,-1 0 0 0 0,1 1 0 0 0,-9-3 0 0 0,-3 2 44 0 0,0 0 0 0 0,0 1-1 0 0,0 1 1 0 0,0 0-1 0 0,-1 2 1 0 0,1 0-1 0 0,-20 4 1 0 0,7 4 69 0 0,29-9-66 0 0,1 0 0 0 0,0 1 1 0 0,0-1-1 0 0,0 1 0 0 0,0 0 1 0 0,0-1-1 0 0,0 1 0 0 0,0 0 0 0 0,0-1 1 0 0,0 1-1 0 0,0 0 0 0 0,0 0 1 0 0,0 0-1 0 0,0 0 0 0 0,1 0 0 0 0,-1 0 1 0 0,0 0-1 0 0,1 0 0 0 0,-1 0 1 0 0,1 0-1 0 0,-1 0 0 0 0,1 0 0 0 0,-1 0 1 0 0,1 3-1 0 0,0-4-2 0 0,0 1 1 0 0,1 0-1 0 0,-1-1 0 0 0,0 1 1 0 0,1-1-1 0 0,-1 1 0 0 0,0 0 1 0 0,1-1-1 0 0,-1 1 0 0 0,1-1 1 0 0,-1 1-1 0 0,1-1 0 0 0,-1 1 1 0 0,1-1-1 0 0,0 1 0 0 0,-1-1 1 0 0,1 0-1 0 0,-1 1 0 0 0,1-1 1 0 0,0 0-1 0 0,-1 0 0 0 0,1 1 1 0 0,0-1-1 0 0,-1 0 0 0 0,1 0 1 0 0,0 0-1 0 0,0 0 0 0 0,0 0 1 0 0,26 3 112 0 0,-22-3-107 0 0,54 2 13 0 0,-24-1-119 0 0,1 2 0 0 0,44 8-1 0 0,-75-10-1 0 0,0 1 0 0 0,-1-1 0 0 0,1 1 0 0 0,0 0 0 0 0,-1 1 0 0 0,6 3-1 0 0,6 8-2454 0 0,-15-12 1818 0 0,0-1-1 0 0,0 1 1 0 0,0-1 0 0 0,0 1 0 0 0,0 0-1 0 0,0-1 1 0 0,-1 1 0 0 0,2 3 0 0 0,-2 3-3501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30.0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39 8 0 0,'-4'-3'1294'0'0,"1"0"0"0"0,-1 0 0 0 0,1 0 0 0 0,0 0-1 0 0,0-1 1 0 0,0 1 0 0 0,0-1 0 0 0,1 0 0 0 0,-3-4 0 0 0,12 35 6145 0 0,-2 6-5213 0 0,-2-13-2130 0 0,0-1-1 0 0,9 26 0 0 0,9 12 264 0 0,-3 1 0 0 0,-2 1-1 0 0,-3 0 1 0 0,6 65 0 0 0,-17-107-379 0 0,0 4-156 0 0,0 0 1 0 0,-2 1-1 0 0,0 0 1 0 0,-6 37-1 0 0,9-59-2299 0 0,3-6 1003 0 0,5-9-2505 0 0,-5 4-328 0 0,0-3-323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33.55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59 2128 0 0,'-1'-1'588'0'0,"1"0"0"0"0,0 0-1 0 0,0 0 1 0 0,0 0-1 0 0,0-1 1 0 0,0 1-1 0 0,0 0 1 0 0,0 0 0 0 0,0 0-1 0 0,0 0 1 0 0,0 0-1 0 0,1 0 1 0 0,-1-1-1 0 0,0 1 1 0 0,2-2 0 0 0,-2 3-469 0 0,0 0 1 0 0,1-1 0 0 0,-1 1-1 0 0,1 0 1 0 0,-1-1 0 0 0,1 1-1 0 0,-1 0 1 0 0,1-1 0 0 0,-1 1-1 0 0,1 0 1 0 0,-1 0 0 0 0,1-1 0 0 0,-1 1-1 0 0,1 0 1 0 0,-1 0 0 0 0,1 0-1 0 0,-1 0 1 0 0,1 0 0 0 0,-1 0-1 0 0,1 0 1 0 0,0 0 0 0 0,-1 0-1 0 0,1 0 1 0 0,-1 0 0 0 0,1 0 0 0 0,-1 0-1 0 0,1 1 1 0 0,-1-1 0 0 0,1 0-1 0 0,-1 0 1 0 0,1 1 0 0 0,-1-1-1 0 0,1 0 1 0 0,-1 0 0 0 0,1 1-1 0 0,0 0 1 0 0,2 2 319 0 0,1 1-1 0 0,-1 0 1 0 0,1 0-1 0 0,-1 0 1 0 0,0 0-1 0 0,4 10 1 0 0,-3-8-234 0 0,1 3-59 0 0,-1 0-1 0 0,0 1 1 0 0,0 0-1 0 0,-1 0 1 0 0,0 0-1 0 0,-1 0 1 0 0,2 16-1 0 0,0 74 290 0 0,-4-99-429 0 0,-3 44 170 0 0,2-33 13 0 0,0 1 0 0 0,1-1 0 0 0,1 15 0 0 0,-1-26-179 0 0,0 0 0 0 0,0 0 0 0 0,0-1-1 0 0,0 1 1 0 0,1 0 0 0 0,-1-1 0 0 0,0 1 0 0 0,0 0 0 0 0,1-1-1 0 0,-1 1 1 0 0,0-1 0 0 0,1 1 0 0 0,-1 0 0 0 0,1-1 0 0 0,-1 1-1 0 0,1-1 1 0 0,-1 1 0 0 0,1-1 0 0 0,-1 1 0 0 0,1-1 0 0 0,-1 0-1 0 0,1 1 1 0 0,0-1 0 0 0,-1 0 0 0 0,1 1 0 0 0,0-1 0 0 0,-1 0 0 0 0,1 0-1 0 0,0 0 1 0 0,-1 1 0 0 0,1-1 0 0 0,0 0 0 0 0,-1 0 0 0 0,1 0-1 0 0,0 0 1 0 0,0 0 0 0 0,-1 0 0 0 0,1 0 0 0 0,0-1 0 0 0,-1 1-1 0 0,1 0 1 0 0,0 0 0 0 0,0-1 0 0 0,2 0-4 0 0,0 0 1 0 0,1 0-1 0 0,-1 0 1 0 0,0-1-1 0 0,-1 0 0 0 0,1 1 1 0 0,5-5-1 0 0,-3 1-1 0 0,0 0-1 0 0,-1-1 1 0 0,0 1-1 0 0,0-1 1 0 0,0 0-1 0 0,0 0 1 0 0,-1 0-1 0 0,0 0 1 0 0,-1-1-1 0 0,1 1 1 0 0,-1-1-1 0 0,2-13 1 0 0,0-5-30 0 0,-2-1-1 0 0,-1-31 1 0 0,0 9 34 0 0,0 16-13 0 0,-1 19 6 0 0,0 0 1 0 0,1-1-1 0 0,0 1 1 0 0,1 0-1 0 0,4-16 1 0 0,-6 28-2 0 0,0 1 0 0 0,0-1 0 0 0,1 1 0 0 0,-1-1 0 0 0,0 1 0 0 0,0 0 0 0 0,0-1 0 0 0,0 1 0 0 0,0-1 0 0 0,1 1 0 0 0,-1-1 0 0 0,0 1 0 0 0,0 0 0 0 0,1-1 0 0 0,-1 1 0 0 0,0-1 0 0 0,1 1 0 0 0,-1 0 0 0 0,0-1 0 0 0,1 1 0 0 0,-1 0 0 0 0,1 0 0 0 0,-1-1 0 0 0,0 1 0 0 0,1 0 0 0 0,-1 0 0 0 0,1 0 0 0 0,-1 0 0 0 0,1-1 0 0 0,-1 1 0 0 0,1 0 0 0 0,-1 0 0 0 0,1 0 0 0 0,-1 0 1 0 0,1 0-1 0 0,-1 0 0 0 0,0 0 0 0 0,1 0 0 0 0,-1 0 0 0 0,1 0 0 0 0,-1 1 0 0 0,1-1 0 0 0,-1 0 0 0 0,1 0 0 0 0,-1 0 0 0 0,1 0 0 0 0,-1 1 0 0 0,0-1 0 0 0,1 0 0 0 0,-1 0 0 0 0,0 1 0 0 0,1-1 0 0 0,-1 0 0 0 0,1 2 0 0 0,3 1-3 0 0,-1 1 0 0 0,1 1 0 0 0,-1-1 0 0 0,3 5 0 0 0,-2-3 14 0 0,26 36 5 0 0,1-1-1 0 0,54 54 1 0 0,-65-76 1 0 0,0-1 56 0 0,32 39 0 0 0,-50-54-60 0 0,1 0-1 0 0,-1 1 1 0 0,0 0-1 0 0,0-1 1 0 0,0 1-1 0 0,0 0 1 0 0,-1 0-1 0 0,0 0 1 0 0,0 0-1 0 0,0 0 0 0 0,1 5 1 0 0,-2-7-103 0 0,0-4-117 0 0,5-6-419 0 0,-2 5-161 0 0,0 0 0 0 0,1 0 1 0 0,-2-1-1 0 0,1 1 0 0 0,0-1 1 0 0,-1 0-1 0 0,1 0 1 0 0,-1 0-1 0 0,3-8 0 0 0,0-2-3256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34.6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83 5409 0 0,'-1'0'319'0'0,"1"0"1"0"0,-1 0-1 0 0,0 0 0 0 0,0 0 0 0 0,1 0 0 0 0,-1 0 1 0 0,0 0-1 0 0,1 1 0 0 0,-1-1 0 0 0,0 0 0 0 0,0 0 1 0 0,1 0-1 0 0,-1 1 0 0 0,0-1 0 0 0,1 0 0 0 0,-2 1 1 0 0,2 0-232 0 0,0-1 1 0 0,0 0-1 0 0,0 0 1 0 0,0 1-1 0 0,0-1 1 0 0,0 0-1 0 0,0 1 1 0 0,0-1-1 0 0,0 0 1 0 0,0 0-1 0 0,0 1 1 0 0,0-1-1 0 0,0 0 1 0 0,0 0-1 0 0,0 1 1 0 0,0-1-1 0 0,1 0 1 0 0,-1 0-1 0 0,0 1 1 0 0,0-1-1 0 0,0 0 1 0 0,0 0-1 0 0,0 1 1 0 0,1-1-1 0 0,-1 0 1 0 0,0 0-1 0 0,0 0 1 0 0,1 1-1 0 0,24 17 1552 0 0,-15-10 467 0 0,-3-3-1677 0 0,0 0 0 0 0,0-1 0 0 0,1 1 0 0 0,-1-2 0 0 0,1 1 0 0 0,0-1 0 0 0,0 0 0 0 0,13 3 0 0 0,-1 0-230 0 0,-5-1-131 0 0,1-1 0 0 0,0 0-1 0 0,0-1 1 0 0,0-1 0 0 0,20 0 0 0 0,-30-2-81 0 0,1 0 0 0 0,-1 0 0 0 0,1-1 0 0 0,-1 0 0 0 0,0 0 0 0 0,1 0-1 0 0,-1-1 1 0 0,0 0 0 0 0,0 0 0 0 0,0-1 0 0 0,0 0 0 0 0,0 0 0 0 0,0 0 0 0 0,-1-1 0 0 0,10-7 0 0 0,-13 9-13 0 0,0 0 0 0 0,0-1 0 0 0,-1 1 0 0 0,1 0 0 0 0,-1-1 0 0 0,1 1 0 0 0,-1-1 0 0 0,0 0 0 0 0,0 1 0 0 0,0-1-1 0 0,0 0 1 0 0,0 0 0 0 0,-1 0 0 0 0,1 0 0 0 0,-1 1 0 0 0,0-1 0 0 0,1 0 0 0 0,-2 0 0 0 0,1 0 0 0 0,0 0 0 0 0,0 0 0 0 0,-1 0 0 0 0,0 0 0 0 0,1 1-1 0 0,-3-6 1 0 0,1 4-25 0 0,0 0 1 0 0,0 0-1 0 0,0 0 0 0 0,-1 0 0 0 0,1 1 0 0 0,-1-1 0 0 0,0 1 0 0 0,0 0 0 0 0,0-1 0 0 0,-1 1 0 0 0,1 1 0 0 0,-1-1 1 0 0,1 0-1 0 0,-1 1 0 0 0,0 0 0 0 0,-4-2 0 0 0,1 1 65 0 0,0 1 0 0 0,0 0 0 0 0,-1 1 0 0 0,1 0 0 0 0,0 0 0 0 0,-1 0 0 0 0,1 1 0 0 0,-1 0 0 0 0,1 1 0 0 0,0 0 0 0 0,-1 0 1 0 0,1 0-1 0 0,-12 4 0 0 0,11-2 141 0 0,-1 0 0 0 0,1 1 0 0 0,0 0 1 0 0,1 0-1 0 0,-1 1 0 0 0,1 0 0 0 0,0 0 1 0 0,0 0-1 0 0,0 1 0 0 0,1 0 0 0 0,-8 9 1 0 0,11-11-44 0 0,0 1 0 0 0,0 0 0 0 0,1-1 0 0 0,-1 1 0 0 0,1 0 0 0 0,0 0 0 0 0,1 1 0 0 0,-1-1 1 0 0,1 0-1 0 0,0 0 0 0 0,0 1 0 0 0,1-1 0 0 0,0 1 0 0 0,0-1 0 0 0,0 0 0 0 0,0 1 0 0 0,1-1 0 0 0,0 1 0 0 0,0-1 1 0 0,0 0-1 0 0,1 0 0 0 0,3 8 0 0 0,-1-3-5 0 0,1 0 1 0 0,0 0-1 0 0,1 0 1 0 0,0 0-1 0 0,0-1 1 0 0,1 0-1 0 0,1 0 1 0 0,-1-1-1 0 0,17 13 1 0 0,-14-12-77 0 0,1-1 0 0 0,0-1 1 0 0,0 0-1 0 0,1 0 0 0 0,0-1 0 0 0,1-1 1 0 0,14 5-1 0 0,-21-8-37 0 0,1-1 0 0 0,-1 1-1 0 0,1-1 1 0 0,-1-1 0 0 0,1 1 0 0 0,-1-1-1 0 0,1-1 1 0 0,-1 1 0 0 0,1-1 0 0 0,-1 0 0 0 0,0 0-1 0 0,1-1 1 0 0,-1 0 0 0 0,0 0 0 0 0,0 0-1 0 0,11-7 1 0 0,-11 6-15 0 0,-1 0-1 0 0,-1 0 1 0 0,1-1 0 0 0,0 0-1 0 0,-1 0 1 0 0,0 0 0 0 0,1 0-1 0 0,-2 0 1 0 0,1-1 0 0 0,0 0-1 0 0,-1 0 1 0 0,0 0 0 0 0,0 0-1 0 0,-1 0 1 0 0,1-1 0 0 0,-1 1-1 0 0,0-1 1 0 0,-1 1-1 0 0,1-1 1 0 0,-1 0 0 0 0,0 0-1 0 0,0-11 1 0 0,-1 5-41 0 0,1 0 0 0 0,-2 0 0 0 0,0 0 0 0 0,0 0 0 0 0,-1 0-1 0 0,-1 1 1 0 0,0-1 0 0 0,0 0 0 0 0,-1 1 0 0 0,-9-18 0 0 0,13 28 57 0 0,-1 0-1 0 0,1 1 1 0 0,0-1 0 0 0,0 0-1 0 0,-1 1 1 0 0,1-1 0 0 0,-1 1-1 0 0,1-1 1 0 0,0 1 0 0 0,-1-1-1 0 0,1 1 1 0 0,-1-1 0 0 0,1 1-1 0 0,-1-1 1 0 0,0 1 0 0 0,1 0-1 0 0,-1-1 1 0 0,1 1 0 0 0,-1 0-1 0 0,0-1 1 0 0,1 1 0 0 0,-1 0-1 0 0,0 0 1 0 0,1 0 0 0 0,-2-1-1 0 0,1 2 3 0 0,0-1-1 0 0,1 1 1 0 0,-1-1-1 0 0,0 1 0 0 0,1-1 1 0 0,-1 1-1 0 0,1-1 0 0 0,-1 1 1 0 0,0-1-1 0 0,1 1 1 0 0,-1-1-1 0 0,1 1 0 0 0,0 0 1 0 0,-1 0-1 0 0,1-1 0 0 0,0 1 1 0 0,-1 0-1 0 0,1 0 1 0 0,-3 6 14 0 0,1 0 0 0 0,1 0 0 0 0,-2 11 1 0 0,0 5 34 0 0,0 39 0 0 0,3-54-43 0 0,1 0 0 0 0,0 0 0 0 0,0 0 0 0 0,1 0 0 0 0,0 0 0 0 0,0 0 0 0 0,0-1 0 0 0,7 12 0 0 0,-7-15-3 0 0,0 0 1 0 0,1-1-1 0 0,-1 1 0 0 0,1-1 0 0 0,0 1 0 0 0,0-1 0 0 0,0 0 0 0 0,1-1 1 0 0,-1 1-1 0 0,1 0 0 0 0,-1-1 0 0 0,6 3 0 0 0,-3-2 4 0 0,1-1-1 0 0,-1 0 1 0 0,1 0 0 0 0,0 0-1 0 0,-1-1 1 0 0,1 0-1 0 0,8 1 1 0 0,2-2-15 0 0,1-1-1 0 0,-1 0 1 0 0,1-1-1 0 0,-1-1 1 0 0,21-6 0 0 0,-25 5-5 0 0,1 0 1 0 0,-1-1 0 0 0,1 0-1 0 0,-1-1 1 0 0,23-14 0 0 0,-30 16-27 0 0,-1-1 0 0 0,0 1 0 0 0,1-1 0 0 0,-2 0 0 0 0,1 0 0 0 0,0 0 0 0 0,-1-1 0 0 0,0 0 0 0 0,0 1 0 0 0,-1-2 0 0 0,0 1 0 0 0,0 0 0 0 0,0-1 0 0 0,1-7 0 0 0,0 3-97 0 0,-2 1-1 0 0,0-1 0 0 0,0 0 0 0 0,-1 0 1 0 0,0-1-1 0 0,-1 1 0 0 0,-2-18 0 0 0,1 25 125 0 0,1 0 1 0 0,-1 0-1 0 0,0 0 0 0 0,0 0 0 0 0,-1 1 1 0 0,1-1-1 0 0,-1 0 0 0 0,1 1 0 0 0,-1-1 0 0 0,0 1 1 0 0,-1-1-1 0 0,1 1 0 0 0,-1 0 0 0 0,1 0 0 0 0,-1 0 1 0 0,0 0-1 0 0,0 1 0 0 0,0-1 0 0 0,0 1 0 0 0,-1 0 1 0 0,1 0-1 0 0,-1 0 0 0 0,1 0 0 0 0,-6-2 0 0 0,-7 0 12 0 0,0 0-1 0 0,-1 1 0 0 0,1 0 0 0 0,0 1 0 0 0,-1 1 0 0 0,0 1 0 0 0,1 0 0 0 0,-1 1 0 0 0,1 1 0 0 0,0 1 1 0 0,-20 5-1 0 0,25-5 40 0 0,0 1 0 0 0,0 0 1 0 0,0 1-1 0 0,1 0 0 0 0,-1 1 0 0 0,1 0 1 0 0,-12 10-1 0 0,16-11 30 0 0,0 1 0 0 0,-1 0 1 0 0,2 0-1 0 0,-1 1 0 0 0,1 0 0 0 0,0 0 1 0 0,1 0-1 0 0,-1 0 0 0 0,1 1 0 0 0,-5 14 0 0 0,7-16-19 0 0,0 0-1 0 0,0 0 0 0 0,1 0 0 0 0,0 0 0 0 0,0 0 0 0 0,0 1 0 0 0,1-1 0 0 0,0 0 0 0 0,0 1 0 0 0,1-1 1 0 0,0 0-1 0 0,0 0 0 0 0,0 1 0 0 0,1-1 0 0 0,-1 0 0 0 0,2 0 0 0 0,-1-1 0 0 0,1 1 0 0 0,-1 0 0 0 0,2-1 1 0 0,-1 1-1 0 0,1-1 0 0 0,-1 0 0 0 0,1 0 0 0 0,1-1 0 0 0,-1 1 0 0 0,8 5 0 0 0,-2-2-46 0 0,2 0 0 0 0,-1-1 0 0 0,1-1 0 0 0,0 0 0 0 0,0 0 0 0 0,0-2 0 0 0,1 1 0 0 0,0-1 0 0 0,0-1 0 0 0,0 0 0 0 0,0-1 0 0 0,0-1 0 0 0,1 0 0 0 0,-1 0 0 0 0,1-2 0 0 0,-1 0 0 0 0,0 0 0 0 0,1-1 0 0 0,-1 0 0 0 0,0-2 0 0 0,0 1 0 0 0,-1-1 0 0 0,16-8 0 0 0,-23 10-14 0 0,0-1-1 0 0,-1 0 1 0 0,1 0-1 0 0,-1 0 0 0 0,0-1 1 0 0,0 1-1 0 0,0-1 1 0 0,0 0-1 0 0,-1 0 0 0 0,0 0 1 0 0,0-1-1 0 0,4-5 1 0 0,-4 3-3 0 0,0 0 0 0 0,0 0 0 0 0,-1-1 0 0 0,0 1 0 0 0,0 0 0 0 0,0-1 0 0 0,0-13 0 0 0,-2 0 4 0 0,-1 0 0 0 0,-1 1 0 0 0,0-1 0 0 0,-2 1 0 0 0,-8-29 0 0 0,10 44 18 0 0,0 0-1 0 0,0 0 1 0 0,0 0 0 0 0,-1 1-1 0 0,0-1 1 0 0,1 1-1 0 0,-8-8 1 0 0,9 11-2 0 0,1 0 0 0 0,-1 0 1 0 0,0 0-1 0 0,0 0 0 0 0,0 0 0 0 0,0 0 0 0 0,1 1 1 0 0,-1-1-1 0 0,0 0 0 0 0,0 1 0 0 0,-1-1 1 0 0,1 0-1 0 0,0 1 0 0 0,0-1 0 0 0,0 1 0 0 0,0 0 1 0 0,0-1-1 0 0,-1 1 0 0 0,1 0 0 0 0,0 0 1 0 0,0 0-1 0 0,0 0 0 0 0,-1 0 0 0 0,1 0 0 0 0,0 0 1 0 0,0 0-1 0 0,0 0 0 0 0,-1 1 0 0 0,1-1 0 0 0,0 0 1 0 0,0 1-1 0 0,0-1 0 0 0,0 1 0 0 0,0-1 1 0 0,0 1-1 0 0,0 0 0 0 0,0-1 0 0 0,0 1 0 0 0,-2 1 1 0 0,1 1 15 0 0,0-1 0 0 0,0 0 0 0 0,1 0 0 0 0,-1 1 0 0 0,0-1 0 0 0,1 1 0 0 0,-1-1 0 0 0,1 1 0 0 0,0 0 0 0 0,0 0 0 0 0,0-1 0 0 0,0 1 0 0 0,1 0 0 0 0,-1 0 0 0 0,1 0 0 0 0,0 0 0 0 0,-1 0 0 0 0,1 0 0 0 0,1 3 0 0 0,0-1 21 0 0,0 1 0 0 0,0 0 0 0 0,1-1 0 0 0,0 0-1 0 0,0 1 1 0 0,0-1 0 0 0,1 0 0 0 0,5 8 0 0 0,7 11 106 0 0,-5-11 34 0 0,-2 1-1 0 0,13 25 0 0 0,-19-33-109 0 0,0 0-1 0 0,0 0 1 0 0,-1 0-1 0 0,1 0 1 0 0,-1 0-1 0 0,-1 0 1 0 0,1 0 0 0 0,-1 0-1 0 0,0 0 1 0 0,-2 12-1 0 0,-26 93 899 0 0,20-84-764 0 0,1 0-1 0 0,1 0 1 0 0,-5 53-1 0 0,10-58-183 0 0,2 1 0 0 0,0 0 0 0 0,1 0 0 0 0,1-1 0 0 0,1 0 0 0 0,1 1-1 0 0,1-1 1 0 0,11 26 0 0 0,-16-45-24 0 0,1-1-1 0 0,-1 1 1 0 0,0 0 0 0 0,1-1-1 0 0,0 1 1 0 0,0-1 0 0 0,0 0-1 0 0,0 1 1 0 0,0-1-1 0 0,0 0 1 0 0,1 0 0 0 0,-1 0-1 0 0,5 2 1 0 0,-5-3-14 0 0,-1-1 0 0 0,0 1-1 0 0,1-1 1 0 0,-1 0 0 0 0,1 1 0 0 0,-1-1 0 0 0,0 0-1 0 0,1 0 1 0 0,-1 0 0 0 0,1 0 0 0 0,-1 0 0 0 0,1 0-1 0 0,-1-1 1 0 0,0 1 0 0 0,1 0 0 0 0,-1-1 0 0 0,1 1-1 0 0,-1-1 1 0 0,0 0 0 0 0,1 1 0 0 0,-1-1 0 0 0,0 0-1 0 0,0 0 1 0 0,0 0 0 0 0,0 0 0 0 0,0 1 0 0 0,0-2 0 0 0,0 1-1 0 0,0 0 1 0 0,0 0 0 0 0,1-2 0 0 0,1-2-531 0 0,1-1 1 0 0,-1 0-1 0 0,-1 0 1 0 0,1 0-1 0 0,-1-1 1 0 0,0 1-1 0 0,-1-1 1 0 0,1 1-1 0 0,-1-1 1 0 0,0 0-1 0 0,-1 1 1 0 0,0-13-1 0 0,0 2-1995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36.09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18 663 2465 0 0,'-1'-11'9247'0'0,"-1"18"-4103"0"0,-4 25-2299 0 0,3-18-2179 0 0,1-1 0 0 0,-1 23 0 0 0,2 10 153 0 0,2 54 303 0 0,0-89-1052 0 0,0 0-1 0 0,1 0 1 0 0,0 0-1 0 0,1 0 1 0 0,0 0-1 0 0,8 17 0 0 0,-9-26-66 0 0,-1 1-1 0 0,0-1 0 0 0,1 0 1 0 0,0 1-1 0 0,-1-1 0 0 0,1 0 0 0 0,0 0 1 0 0,0 0-1 0 0,0 0 0 0 0,0-1 0 0 0,0 1 1 0 0,1 0-1 0 0,-1-1 0 0 0,0 0 1 0 0,4 2-1 0 0,-4-2-1 0 0,0-1 0 0 0,0 1 1 0 0,0-1-1 0 0,0 0 0 0 0,0 1 0 0 0,0-1 1 0 0,0 0-1 0 0,1 0 0 0 0,-1 0 0 0 0,0-1 1 0 0,0 1-1 0 0,0 0 0 0 0,0-1 0 0 0,0 0 1 0 0,0 1-1 0 0,0-1 0 0 0,0 0 0 0 0,0 0 1 0 0,-1 0-1 0 0,3-1 0 0 0,3-3-54 0 0,0-1 0 0 0,-1 1 0 0 0,0-1 0 0 0,0 0 0 0 0,0-1 0 0 0,-1 1 0 0 0,0-1 0 0 0,0 0 0 0 0,-1 0 0 0 0,0-1 0 0 0,0 1 0 0 0,-1-1 0 0 0,5-14 0 0 0,-1-4-143 0 0,-2 0-1 0 0,-1 0 1 0 0,2-28 0 0 0,-6 50 172 0 0,1-24-29 0 0,-1 26 53 0 0,0 0 0 0 0,0 1 1 0 0,0-1-1 0 0,0 0 0 0 0,-1 1 0 0 0,1-1 1 0 0,-1 1-1 0 0,1-1 0 0 0,-1 0 0 0 0,0 1 1 0 0,0-1-1 0 0,1 1 0 0 0,-1 0 1 0 0,-1-2-1 0 0,1 3 7 0 0,1-1 1 0 0,-1 1-1 0 0,1-1 1 0 0,-1 1-1 0 0,0 0 1 0 0,1 0-1 0 0,-1-1 0 0 0,1 1 1 0 0,-1 0-1 0 0,0 0 1 0 0,1 0-1 0 0,-1 0 1 0 0,1-1-1 0 0,-1 1 1 0 0,0 0-1 0 0,1 0 0 0 0,-1 0 1 0 0,0 0-1 0 0,1 1 1 0 0,-1-1-1 0 0,1 0 1 0 0,-1 0-1 0 0,0 0 1 0 0,1 0-1 0 0,-1 1 1 0 0,1-1-1 0 0,-1 0 0 0 0,0 0 1 0 0,1 1-1 0 0,-1-1 1 0 0,1 1-1 0 0,-1-1 1 0 0,1 0-1 0 0,0 1 1 0 0,-1-1-1 0 0,1 1 0 0 0,-1-1 1 0 0,1 1-1 0 0,0-1 1 0 0,-1 2-1 0 0,-2 1 56 0 0,1 0 0 0 0,0 0 0 0 0,0 1 0 0 0,-3 6 0 0 0,0 3 80 0 0,1 1 0 0 0,0-1 0 0 0,1 1-1 0 0,1 0 1 0 0,-1 20 0 0 0,2-27-91 0 0,1 0 0 0 0,0 0 0 0 0,1 0-1 0 0,0 0 1 0 0,0 0 0 0 0,0 0 0 0 0,1 0 0 0 0,0 0 0 0 0,1-1-1 0 0,-1 1 1 0 0,1-1 0 0 0,6 11 0 0 0,-8-16-47 0 0,0 1 0 0 0,1 0 0 0 0,-1-1 0 0 0,0 1 0 0 0,1-1 0 0 0,-1 1 0 0 0,1-1 0 0 0,-1 1 0 0 0,1-1 0 0 0,0 0 0 0 0,-1 0 0 0 0,1 0 0 0 0,0 0 0 0 0,0 0 0 0 0,0 0 0 0 0,0-1 0 0 0,0 1 0 0 0,0-1 0 0 0,0 1 0 0 0,4 0 0 0 0,-3-2-10 0 0,0 1 0 0 0,0-1 0 0 0,0 1 0 0 0,0-1-1 0 0,0 0 1 0 0,0 0 0 0 0,0 0 0 0 0,0-1 0 0 0,0 1 0 0 0,-1-1 0 0 0,1 1 0 0 0,4-5 0 0 0,7-6-71 0 0,-1-1 1 0 0,0 0-1 0 0,-1-1 0 0 0,-1-1 1 0 0,18-28-1 0 0,-13 18-95 0 0,20-23-1 0 0,3 12 37 0 0,-12 10 162 0 0,-55 39 516 0 0,23-10-509 0 0,0 0 1 0 0,0 0-1 0 0,1 1 0 0 0,-1-1 0 0 0,1 1 0 0 0,0 0 0 0 0,0 0 0 0 0,0 1 1 0 0,0-1-1 0 0,1 1 0 0 0,-1 0 0 0 0,1 0 0 0 0,1 0 0 0 0,-1 1 0 0 0,1-1 1 0 0,0 0-1 0 0,0 1 0 0 0,0 0 0 0 0,1-1 0 0 0,0 1 0 0 0,0 0 1 0 0,0 7-1 0 0,1-9-18 0 0,1 0 0 0 0,0-1 0 0 0,0 1 0 0 0,0-1 0 0 0,0 0 0 0 0,0 1 1 0 0,1-1-1 0 0,0 0 0 0 0,-1 0 0 0 0,1 0 0 0 0,0 0 0 0 0,0 0 0 0 0,1 0 0 0 0,-1-1 1 0 0,1 1-1 0 0,-1-1 0 0 0,1 1 0 0 0,0-1 0 0 0,0 0 0 0 0,6 3 0 0 0,0 1 19 0 0,0-1 1 0 0,1-1-1 0 0,0 0 0 0 0,0 0 0 0 0,19 4 0 0 0,-19-6-31 0 0,1 0 0 0 0,-1-1 0 0 0,1 0 0 0 0,-1-1-1 0 0,1 0 1 0 0,0-1 0 0 0,-1 0 0 0 0,1-1 0 0 0,-1 0-1 0 0,0 0 1 0 0,15-7 0 0 0,-17 6-18 0 0,0 0 1 0 0,-1-1-1 0 0,0-1 0 0 0,0 1 0 0 0,0-1 0 0 0,0 0 0 0 0,-1 0 1 0 0,0-1-1 0 0,0 0 0 0 0,0 0 0 0 0,-1-1 0 0 0,1 1 0 0 0,-2-1 1 0 0,8-14-1 0 0,0-4-105 0 0,-1-2 0 0 0,-1 1 0 0 0,-1-1 0 0 0,-2-1 0 0 0,6-37 0 0 0,-12 61 86 0 0,-1 0-1 0 0,0 1 1 0 0,1-1-1 0 0,-1 0 0 0 0,-1 0 1 0 0,1 0-1 0 0,-1 0 1 0 0,1 0-1 0 0,-1 0 0 0 0,-3-7 1 0 0,3 8 18 0 0,-1 1 0 0 0,1-1 0 0 0,-1 1 0 0 0,0-1 0 0 0,0 1 0 0 0,0 0 0 0 0,0 0 0 0 0,0-1 0 0 0,-1 2 0 0 0,1-1 0 0 0,-1 0 0 0 0,1 0 0 0 0,-1 1 0 0 0,-4-3 0 0 0,-5 0 8 0 0,0-1 1 0 0,0 2-1 0 0,-1 0 1 0 0,1 0 0 0 0,-1 1-1 0 0,1 0 1 0 0,-1 2 0 0 0,0-1-1 0 0,1 1 1 0 0,-1 1 0 0 0,0 0-1 0 0,1 1 1 0 0,-1 0-1 0 0,1 1 1 0 0,-22 8 0 0 0,23-7 38 0 0,1 0 1 0 0,0 1 0 0 0,1 0 0 0 0,-1 0-1 0 0,1 1 1 0 0,0 0 0 0 0,0 1 0 0 0,1 0-1 0 0,-1 0 1 0 0,2 0 0 0 0,-1 1-1 0 0,1 1 1 0 0,0-1 0 0 0,1 1 0 0 0,0 0-1 0 0,1 1 1 0 0,-1-1 0 0 0,-5 18 0 0 0,9-20 2 0 0,1 0 0 0 0,-1 0 0 0 0,2 0 0 0 0,-1 0 0 0 0,1 1 0 0 0,0-1 0 0 0,0 0 0 0 0,1 0 0 0 0,0 0 1 0 0,0 0-1 0 0,1 0 0 0 0,0 0 0 0 0,0 0 0 0 0,1 0 0 0 0,0-1 0 0 0,0 1 0 0 0,0-1 0 0 0,8 11 0 0 0,-6-9-15 0 0,1-1 0 0 0,-1 0-1 0 0,1-1 1 0 0,1 1 0 0 0,-1-1-1 0 0,1 0 1 0 0,0-1 0 0 0,1 1-1 0 0,0-1 1 0 0,-1-1 0 0 0,1 0-1 0 0,1 0 1 0 0,-1 0 0 0 0,14 3-1 0 0,-15-5-24 0 0,0-1-1 0 0,1 0 1 0 0,-1 0 0 0 0,0-1-1 0 0,1 0 1 0 0,-1 0-1 0 0,0-1 1 0 0,1 0-1 0 0,-1 0 1 0 0,0 0 0 0 0,0-1-1 0 0,0 0 1 0 0,0-1-1 0 0,0 0 1 0 0,0 0 0 0 0,-1 0-1 0 0,0-1 1 0 0,1 1-1 0 0,-1-2 1 0 0,0 1-1 0 0,-1-1 1 0 0,1 0 0 0 0,-1 0-1 0 0,0 0 1 0 0,0-1-1 0 0,-1 0 1 0 0,1 0 0 0 0,-1 0-1 0 0,-1 0 1 0 0,1-1-1 0 0,-1 1 1 0 0,3-9-1 0 0,-1-6-191 0 0,-2 0-1 0 0,0-1 1 0 0,-1 1-1 0 0,0-1 0 0 0,-4-38 1 0 0,2 56 166 0 0,-1 1 0 0 0,1 0 0 0 0,-1 0 0 0 0,0-1 0 0 0,1 1 0 0 0,-1 0 0 0 0,-2-4 0 0 0,2 6 28 0 0,1 1 1 0 0,0-1 0 0 0,0 1 0 0 0,-1-1 0 0 0,1 1 0 0 0,-1-1 0 0 0,1 1 0 0 0,0 0 0 0 0,-1-1 0 0 0,1 1 0 0 0,-1 0 0 0 0,1-1-1 0 0,-1 1 1 0 0,1 0 0 0 0,-1-1 0 0 0,1 1 0 0 0,-1 0 0 0 0,1 0 0 0 0,-2-1 0 0 0,2 1 5 0 0,-1 0 0 0 0,0 1 0 0 0,0-1 0 0 0,1 0 1 0 0,-1 0-1 0 0,0 0 0 0 0,0 0 0 0 0,1 1 0 0 0,-1-1 0 0 0,0 0 0 0 0,1 1 0 0 0,-1-1 0 0 0,0 1 1 0 0,1-1-1 0 0,-1 1 0 0 0,1-1 0 0 0,-1 1 0 0 0,0 0 0 0 0,-5 6 36 0 0,1-1 0 0 0,0 1 0 0 0,0-1 0 0 0,1 1 0 0 0,0 1-1 0 0,0-1 1 0 0,1 1 0 0 0,0-1 0 0 0,0 1 0 0 0,1 0 0 0 0,0 0 0 0 0,0 0 0 0 0,1 0 0 0 0,0 1-1 0 0,0 7 1 0 0,1-4 15 0 0,0-1-1 0 0,1 0 1 0 0,0 1-1 0 0,1-1 1 0 0,0 0-1 0 0,1 0 1 0 0,0 0 0 0 0,1 0-1 0 0,0-1 1 0 0,8 16-1 0 0,-11-23-50 0 0,1-1 0 0 0,0 1-1 0 0,0 0 1 0 0,0 0 0 0 0,1-1 0 0 0,-1 1 0 0 0,0-1-1 0 0,1 0 1 0 0,0 0 0 0 0,-1 0 0 0 0,1 0-1 0 0,0 0 1 0 0,0 0 0 0 0,0-1 0 0 0,0 0 0 0 0,1 1-1 0 0,-1-1 1 0 0,0 0 0 0 0,0-1 0 0 0,1 1-1 0 0,-1 0 1 0 0,0-1 0 0 0,1 0 0 0 0,-1 0 0 0 0,1 0-1 0 0,-1 0 1 0 0,0-1 0 0 0,1 1 0 0 0,-1-1-1 0 0,0 0 1 0 0,1 0 0 0 0,3-1 0 0 0,1-1 2 0 0,1-1 1 0 0,-1 0 0 0 0,0-1-1 0 0,0 1 1 0 0,0-1-1 0 0,0-1 1 0 0,-1 0 0 0 0,0 0-1 0 0,0 0 1 0 0,11-14-1 0 0,-6 3-80 0 0,-1 0 0 0 0,-1-1 0 0 0,0 0 0 0 0,8-23 0 0 0,24-80-563 0 0,-30 82 498 0 0,46-125-1588 0 0,-26 78 805 0 0,39-166 1 0 0,-70 246 972 0 0,0-2 60 0 0,1 0-1 0 0,0-14 1 0 0,-2 20-55 0 0,0 1 0 0 0,0-1-1 0 0,0 1 1 0 0,-1-1-1 0 0,1 1 1 0 0,0-1-1 0 0,-1 1 1 0 0,1-1 0 0 0,0 1-1 0 0,-1-1 1 0 0,0 1-1 0 0,1 0 1 0 0,-1-1 0 0 0,0 1-1 0 0,0 0 1 0 0,1 0-1 0 0,-1-1 1 0 0,0 1 0 0 0,0 0-1 0 0,0 0 1 0 0,-2-1-1 0 0,1 1 51 0 0,0 0 0 0 0,0 1-1 0 0,0-1 1 0 0,0 1 0 0 0,0-1-1 0 0,0 1 1 0 0,0 0 0 0 0,0-1-1 0 0,0 1 1 0 0,0 0 0 0 0,0 0-1 0 0,-3 1 1 0 0,-23 6 714 0 0,16-2-701 0 0,0 0 0 0 0,1 1 0 0 0,0 1 0 0 0,0 0 0 0 0,0 0 0 0 0,1 1 0 0 0,1 0 0 0 0,-1 1 0 0 0,1 0 0 0 0,0 1 0 0 0,1 0 0 0 0,1 0 0 0 0,-8 12 0 0 0,3-2 30 0 0,1 1 1 0 0,1 1-1 0 0,1 0 0 0 0,0 0 1 0 0,2 1-1 0 0,-5 26 1 0 0,7-24 11 0 0,2 1 1 0 0,1-1 0 0 0,1 1-1 0 0,1 0 1 0 0,1-1 0 0 0,2 1-1 0 0,8 37 1 0 0,1-11-42 0 0,3-1 0 0 0,34 77 0 0 0,-44-115-113 0 0,1-1 0 0 0,1 0 1 0 0,0 0-1 0 0,0-1 1 0 0,1 0-1 0 0,0 0 1 0 0,1-1-1 0 0,17 16 1 0 0,-21-22-11 0 0,-1-1 1 0 0,1 0 0 0 0,-1 0 0 0 0,1 0 0 0 0,0 0 0 0 0,0-1 0 0 0,0 1-1 0 0,1-1 1 0 0,-1-1 0 0 0,0 1 0 0 0,1-1 0 0 0,-1 0 0 0 0,1 0 0 0 0,-1-1-1 0 0,1 1 1 0 0,0-1 0 0 0,-1 0 0 0 0,1-1 0 0 0,-1 0 0 0 0,1 1 0 0 0,-1-2-1 0 0,1 1 1 0 0,8-4 0 0 0,-6 2-14 0 0,0-1-1 0 0,-1 0 1 0 0,1 0 0 0 0,-1-1-1 0 0,0 0 1 0 0,0 0 0 0 0,0-1-1 0 0,0 0 1 0 0,-1 0 0 0 0,0 0-1 0 0,-1-1 1 0 0,1 0 0 0 0,-1 0-1 0 0,-1-1 1 0 0,5-8 0 0 0,2-9-110 0 0,0-2 0 0 0,-2 1 0 0 0,8-38 1 0 0,-10 33-51 0 0,2 1 0 0 0,13-31 0 0 0,-20 56 167 0 0,0 0 7 0 0,-1 1 0 0 0,1 0 1 0 0,0 0-1 0 0,1 0 0 0 0,-1 0 1 0 0,1 0-1 0 0,5-5 0 0 0,-8 9 4 0 0,0 0 1 0 0,0 0-1 0 0,0 0 0 0 0,0 0 1 0 0,0 0-1 0 0,0 0 0 0 0,0 0 0 0 0,0 0 1 0 0,0 0-1 0 0,0 1 0 0 0,0-1 0 0 0,0 0 1 0 0,0 0-1 0 0,0 0 0 0 0,0 0 1 0 0,0 0-1 0 0,0 0 0 0 0,0 0 0 0 0,0 0 1 0 0,0 0-1 0 0,0 0 0 0 0,0 0 0 0 0,0 0 1 0 0,0 0-1 0 0,0 0 0 0 0,0 0 1 0 0,0 0-1 0 0,0 0 0 0 0,0 0 0 0 0,0 0 1 0 0,0 0-1 0 0,0 0 0 0 0,0 0 0 0 0,0 0 1 0 0,0 0-1 0 0,0 0 0 0 0,0 0 1 0 0,1 0-1 0 0,-1 0 0 0 0,0 0 0 0 0,0 0 1 0 0,0 0-1 0 0,0 0 0 0 0,0 0 0 0 0,0 0 1 0 0,0 0-1 0 0,0 0 0 0 0,0 0 1 0 0,0 0-1 0 0,0 0 0 0 0,0 0 0 0 0,0 0 1 0 0,0 0-1 0 0,0 0 0 0 0,0 0 0 0 0,0 0 1 0 0,0 0-1 0 0,0 0 0 0 0,0 0 0 0 0,0 0 1 0 0,1 0-1 0 0,-1 0 0 0 0,0 0 1 0 0,0 0-1 0 0,0 0 0 0 0,0 0 0 0 0,0 0 1 0 0,-2 6 60 0 0,-5 6 37 0 0,3-6-62 0 0,1 1 0 0 0,-1 0 0 0 0,1 0 0 0 0,0 0 0 0 0,1 1 0 0 0,0-1 0 0 0,0 0 0 0 0,1 1 0 0 0,-1 0 0 0 0,2-1 0 0 0,-1 12 0 0 0,2 3 60 0 0,0 1 1 0 0,7 35-1 0 0,-4-43-84 0 0,0 0 0 0 0,1 0-1 0 0,1 0 1 0 0,0-1-1 0 0,1 0 1 0 0,12 18-1 0 0,-17-29-12 0 0,0-1-1 0 0,0 1 1 0 0,0 0-1 0 0,0-1 0 0 0,1 1 1 0 0,-1-1-1 0 0,1 0 1 0 0,0 0-1 0 0,-1 0 0 0 0,1 0 1 0 0,0-1-1 0 0,0 1 0 0 0,0-1 1 0 0,1 1-1 0 0,-1-1 1 0 0,0 0-1 0 0,0 0 0 0 0,1-1 1 0 0,-1 1-1 0 0,0-1 1 0 0,1 0-1 0 0,3 1 0 0 0,-2-2-307 0 0,0 1-1 0 0,0-1 1 0 0,0 1-1 0 0,0-1 1 0 0,0-1-1 0 0,0 1 0 0 0,-1-1 1 0 0,1 0-1 0 0,0 0 1 0 0,-1 0-1 0 0,1-1 1 0 0,-1 1-1 0 0,0-1 1 0 0,5-4-1 0 0,14-15-8766 0 0,-16 12 6388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36.2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98 6 512 0 0,'-25'7'512'0'0,"-2"-9"7938"0"0,5-4-4985 0 0,5 1 5081 0 0,10 7-6250 0 0,7 2-2312 0 0,5 4-16 0 0,1 0 40 0 0,1-3-16 0 0,-1-2-24 0 0,3 0-64 0 0,1-1-16 0 0,3-1 0 0 0,-1 3-272 0 0,1-1-408 0 0,1 0-264 0 0,4 0-2873 0 0,-1 2 2512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36.6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 40 512 0 0,'-4'-10'866'0'0,"2"-4"5980"0"0,2 13-6447 0 0,0 1 0 0 0,0-1 0 0 0,0 0 0 0 0,1 0-1 0 0,-1 1 1 0 0,0-1 0 0 0,0 0 0 0 0,1 1 0 0 0,-1-1 0 0 0,0 0 0 0 0,1 1-1 0 0,-1-1 1 0 0,1 0 0 0 0,-1 1 0 0 0,1-1 0 0 0,-1 1 0 0 0,1-1 0 0 0,-1 1-1 0 0,1-1 1 0 0,0 1 0 0 0,-1 0 0 0 0,1-1 0 0 0,0 1 0 0 0,-1-1 0 0 0,1 1-1 0 0,0 0 1 0 0,1-1 0 0 0,-2 2-207 0 0,1-1 1 0 0,0 0-1 0 0,-1 0 0 0 0,1 0 1 0 0,0 1-1 0 0,-1-1 0 0 0,1 0 0 0 0,0 1 1 0 0,-1-1-1 0 0,1 1 0 0 0,-1-1 0 0 0,1 1 1 0 0,-1-1-1 0 0,1 1 0 0 0,-1-1 0 0 0,1 1 1 0 0,-1-1-1 0 0,1 1 0 0 0,-1 0 1 0 0,0-1-1 0 0,1 1 0 0 0,-1-1 0 0 0,0 1 1 0 0,0 0-1 0 0,0 0 0 0 0,1-1 0 0 0,-1 2 1 0 0,6 23 499 0 0,-6 12-54 0 0,-2 0 0 0 0,-6 41-1 0 0,-3 29-227 0 0,9 199 134 0 0,8-7-501 0 0,-6-278-58 0 0,3 47-91 0 0,13 77 0 0 0,-16-141 63 0 0,6 21-66 0 0,-6-24 71 0 0,0 0 1 0 0,0 0-1 0 0,1-1 1 0 0,-1 1-1 0 0,0 0 1 0 0,1 0-1 0 0,-1 0 1 0 0,1 0-1 0 0,-1-1 1 0 0,1 1-1 0 0,-1 0 1 0 0,1 0-1 0 0,0-1 1 0 0,-1 1-1 0 0,1 0 1 0 0,0-1-1 0 0,-1 1 1 0 0,1-1-1 0 0,0 1 1 0 0,0-1-1 0 0,1 1 1 0 0,-1-1-101 0 0,0 0 0 0 0,-1-1 0 0 0,1 1 0 0 0,0 0 0 0 0,0 0 1 0 0,0-1-1 0 0,0 1 0 0 0,0-1 0 0 0,0 1 0 0 0,-1-1 0 0 0,1 1 0 0 0,0-1 0 0 0,0 0 1 0 0,-1 1-1 0 0,2-2 0 0 0,12-15-2406 0 0,-10 13 1713 0 0,10-13-1983 0 0,0-5-538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37.36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10 4329 0 0,'-1'-3'13337'0'0,"3"-2"-11304"0"0,1 5-1935 0 0,-1-1 0 0 0,1 1 0 0 0,0 0 1 0 0,0 0-1 0 0,-1 0 0 0 0,1 0 0 0 0,0 0 0 0 0,0 1 0 0 0,-1-1 0 0 0,1 1 1 0 0,0 0-1 0 0,3 1 0 0 0,9 2 180 0 0,0-3-17 0 0,-11-1-23 0 0,0 1 0 0 0,1-1 0 0 0,-1 1 0 0 0,0 0 0 0 0,0 0 0 0 0,7 3 0 0 0,16 14 231 0 0,-21-14-451 0 0,0 0-1 0 0,0 0 1 0 0,11 5 0 0 0,-4-4-13 0 0,0-1 1 0 0,0-1-1 0 0,26 3 1 0 0,-26-4 11 0 0,0 0 1 0 0,0 0-1 0 0,-1 1 1 0 0,18 7-1 0 0,-28-10 4 0 0,-1 1 1 0 0,0 0-1 0 0,0-1 1 0 0,0 1-1 0 0,0-1 0 0 0,0 1 1 0 0,0 0-1 0 0,0 0 1 0 0,0 0-1 0 0,0-1 0 0 0,0 1 1 0 0,0 0-1 0 0,0 0 0 0 0,-1 0 1 0 0,1 1-1 0 0,1 0 1 0 0,-2-1 11 0 0,0 0 0 0 0,0 0 1 0 0,0 0-1 0 0,1 0 0 0 0,-1 0 1 0 0,0 0-1 0 0,0 0 0 0 0,-1 0 0 0 0,1 0 1 0 0,0 0-1 0 0,0 0 0 0 0,0 0 1 0 0,-1 0-1 0 0,1 0 0 0 0,0 0 1 0 0,-1 0-1 0 0,0 1 0 0 0,-2 3 168 0 0,-1 1-1 0 0,-1-1 1 0 0,1 0-1 0 0,-1 0 1 0 0,-6 5-1 0 0,-3 3 44 0 0,9-7-125 0 0,0 0 1 0 0,0 1 0 0 0,0-1-1 0 0,1 1 1 0 0,0 0-1 0 0,0 0 1 0 0,1 0-1 0 0,0 1 1 0 0,-3 10-1 0 0,5-10-82 0 0,-1-1-1 0 0,1 1 1 0 0,1 0-1 0 0,-1 0 0 0 0,1 0 1 0 0,1 0-1 0 0,0 0 1 0 0,0 0-1 0 0,0 0 0 0 0,1-1 1 0 0,0 1-1 0 0,0 0 0 0 0,1-1 1 0 0,0 0-1 0 0,5 8 1 0 0,10 18-33 0 0,-10-20 22 0 0,0-2-1 0 0,11 13 0 0 0,-15-19-22 0 0,0-1 0 0 0,1 1 1 0 0,0 0-1 0 0,0-1 0 0 0,1 0 0 0 0,-1-1 0 0 0,1 1 0 0 0,0-1 0 0 0,0 0 1 0 0,0 0-1 0 0,0-1 0 0 0,8 3 0 0 0,13 1 10 0 0,-11-3-7 0 0,1 0-1 0 0,-1-1 1 0 0,29-1-1 0 0,-24-3 3 0 0,2-5-26 0 0,-18 5 12 0 0,0 0 0 0 0,0-1 0 0 0,0 1 0 0 0,4-5 0 0 0,15-15-29 0 0,-18 15 19 0 0,-1-1 0 0 0,0 1-1 0 0,7-14 1 0 0,-5 4-34 0 0,0-1 0 0 0,8-30 0 0 0,-2-6-87 0 0,-11 45 109 0 0,30-108-85 0 0,-16 62 118 0 0,-15 53 5 0 0,0-1-1 0 0,-1 1 1 0 0,1 0 0 0 0,-1 0 0 0 0,0-1-1 0 0,0 1 1 0 0,0 0 0 0 0,0-4 0 0 0,0 6-7 0 0,0-1 1 0 0,0 1 0 0 0,-1-1 0 0 0,1 1 0 0 0,0 0 0 0 0,0-1-1 0 0,-1 1 1 0 0,1-1 0 0 0,0 1 0 0 0,-1 0 0 0 0,1-1 0 0 0,0 1-1 0 0,-1 0 1 0 0,1-1 0 0 0,0 1 0 0 0,-1 0 0 0 0,1 0 0 0 0,-1-1-1 0 0,1 1 1 0 0,-1 0 0 0 0,1 0 0 0 0,0 0 0 0 0,-1 0 0 0 0,1-1-1 0 0,-1 1 1 0 0,1 0 0 0 0,-1 0 0 0 0,1 0 0 0 0,-1 0-1 0 0,1 0 1 0 0,-1 0 0 0 0,1 0 0 0 0,-1 0 0 0 0,1 0 0 0 0,-1 1-1 0 0,1-1 1 0 0,-1 0 0 0 0,1 0 0 0 0,0 0 0 0 0,-1 1 0 0 0,1-1-1 0 0,-1 0 1 0 0,1 0 0 0 0,-1 1 0 0 0,-2 0 10 0 0,0 1-1 0 0,0-1 1 0 0,1 1 0 0 0,-1-1-1 0 0,0 1 1 0 0,1 0 0 0 0,-1 0 0 0 0,1 1-1 0 0,-1-1 1 0 0,1 0 0 0 0,0 1-1 0 0,0-1 1 0 0,0 1 0 0 0,1 0-1 0 0,-1 0 1 0 0,0 0 0 0 0,1 0 0 0 0,0 0-1 0 0,0 0 1 0 0,0 0 0 0 0,0 0-1 0 0,0 0 1 0 0,1 0 0 0 0,-1 0 0 0 0,1 1-1 0 0,0 5 1 0 0,0 7 34 0 0,2 0-1 0 0,0-1 1 0 0,0 1-1 0 0,6 17 1 0 0,-8-30-41 0 0,12 36 142 0 0,30 70 1 0 0,-24-68-82 0 0,14 51 0 0 0,-17-42-52 0 0,-6-23 33 0 0,-2 1 0 0 0,5 36 1 0 0,-9-43 78 0 0,-1-1 0 0 0,-1 1 0 0 0,-1-1 0 0 0,-1 1 0 0 0,-5 28 0 0 0,4-42-80 0 0,1 0 1 0 0,-1 0-1 0 0,-1 0 0 0 0,1 0 0 0 0,-1-1 0 0 0,0 1 1 0 0,-1-1-1 0 0,0 0 0 0 0,0 0 0 0 0,0 0 0 0 0,0 0 1 0 0,-1-1-1 0 0,0 0 0 0 0,0 0 0 0 0,-1 0 0 0 0,1 0 1 0 0,-1-1-1 0 0,-12 7 0 0 0,-9 1 58 0 0,0-2 0 0 0,-1 0 0 0 0,-56 10 0 0 0,40-10-77 0 0,28-7-6 0 0,1 0-1 0 0,-1-2 1 0 0,0 1-1 0 0,0-2 1 0 0,1 0-1 0 0,-1-1 1 0 0,-26-5-1 0 0,41 6-21 0 0,0 0-1 0 0,0-1 1 0 0,0 1-1 0 0,0-1 0 0 0,0 1 1 0 0,0-1-1 0 0,0 0 0 0 0,0 1 1 0 0,1-1-1 0 0,-1 0 1 0 0,0 0-1 0 0,0 0 0 0 0,1 1 1 0 0,-1-1-1 0 0,0 0 0 0 0,1 0 1 0 0,-1 0-1 0 0,0-2 1 0 0,-5-19-12 0 0,5 18 5 0 0,-6-46-131 0 0,1 0-1 0 0,3-1 1 0 0,2 1 0 0 0,2-1-1 0 0,3 1 1 0 0,13-71 0 0 0,-14 109 115 0 0,0 2 1 0 0,0-1-1 0 0,1 0 1 0 0,0 1 0 0 0,1-1-1 0 0,0 1 1 0 0,0 1-1 0 0,1-1 1 0 0,1 1 0 0 0,-1 0-1 0 0,1 0 1 0 0,1 1-1 0 0,0-1 1 0 0,0 2 0 0 0,1-1-1 0 0,0 1 1 0 0,0 1-1 0 0,0 0 1 0 0,1 0 0 0 0,0 1-1 0 0,15-6 1 0 0,-8 4-256 0 0,1 1-1 0 0,0 1 1 0 0,0 0 0 0 0,0 2 0 0 0,1 0 0 0 0,-1 1 0 0 0,1 0-1 0 0,0 2 1 0 0,-1 0 0 0 0,1 1 0 0 0,22 5 0 0 0,-34-4-917 0 0,0 0 0 0 0,0 0 0 0 0,-1 1 0 0 0,11 5 0 0 0,1 3-3203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36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29 512 0 0,'2'-5'993'0'0,"8"-17"6435"0"0,-10 22-7420 0 0,0 0 1 0 0,0 0 0 0 0,0 0 0 0 0,0 0-1 0 0,0 0 1 0 0,0-1 0 0 0,0 1 0 0 0,0 0-1 0 0,0 0 1 0 0,0 0 0 0 0,0 0 0 0 0,0 0 0 0 0,0 0-1 0 0,0 0 1 0 0,0 0 0 0 0,0 0 0 0 0,0 0-1 0 0,0 0 1 0 0,-1 0 0 0 0,1-1 0 0 0,0 1-1 0 0,0 0 1 0 0,0 0 0 0 0,0 0 0 0 0,0 0 0 0 0,0 0-1 0 0,0 0 1 0 0,0 0 0 0 0,0 0 0 0 0,0 0-1 0 0,0 0 1 0 0,-1 0 0 0 0,1 0 0 0 0,0 0-1 0 0,0 0 1 0 0,0 0 0 0 0,0 0 0 0 0,0 0-1 0 0,0 0 1 0 0,0 0 0 0 0,0 0 0 0 0,0 0 0 0 0,0 0-1 0 0,-1 0 1 0 0,1 0 0 0 0,0 0 0 0 0,0 0-1 0 0,-7 4 18 0 0,-5 4-447 0 0,10-7 57 0 0,0 0 0 0 0,1 1 0 0 0,-1-1 0 0 0,1 1 0 0 0,0-1-1 0 0,-1 1 1 0 0,1 0 0 0 0,0-1 0 0 0,0 1 0 0 0,0 0 0 0 0,-1 3 0 0 0,2-3-1048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37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47 177 128 0 0,'-13'11'6495'0'0,"9"1"-4965"0"0,-1 0 0 0 0,2 0 0 0 0,0 0 1 0 0,0 1-1 0 0,1-1 0 0 0,0 16 0 0 0,-6 31 1998 0 0,8-59-3500 0 0,-1 3 293 0 0,0 0 0 0 0,0 1 0 0 0,1-1 0 0 0,0 0 0 0 0,-1 1 0 0 0,2 4 0 0 0,1-10-252 0 0,1 0 1 0 0,-1 0-1 0 0,1-1 1 0 0,-1 1 0 0 0,0-1-1 0 0,0 0 1 0 0,2-3-1 0 0,14-24 64 0 0,-1 0 0 0 0,-2-2-1 0 0,18-53 1 0 0,3-4-142 0 0,-32 80 13 0 0,0 0 1 0 0,1 1 0 0 0,0 0-1 0 0,0 0 1 0 0,7-7 0 0 0,-10 13-3 0 0,1-1 0 0 0,-1 1 0 0 0,1-1-1 0 0,-1 1 1 0 0,1 0 0 0 0,-1 0 0 0 0,1 0 0 0 0,0 1 0 0 0,0-1 0 0 0,0 1 0 0 0,0-1 0 0 0,1 1 0 0 0,-1 0 0 0 0,0 0-1 0 0,0 0 1 0 0,1 1 0 0 0,3-1 0 0 0,-5 1 1 0 0,0 0-1 0 0,0 0 1 0 0,-1 1-1 0 0,1-1 1 0 0,0 1-1 0 0,0-1 1 0 0,-1 1-1 0 0,1 0 1 0 0,-1 0-1 0 0,1 0 0 0 0,0-1 1 0 0,-1 1-1 0 0,0 1 1 0 0,1-1-1 0 0,-1 0 1 0 0,0 0-1 0 0,1 0 1 0 0,-1 1-1 0 0,0-1 1 0 0,0 1-1 0 0,0-1 1 0 0,0 1-1 0 0,0-1 1 0 0,-1 1-1 0 0,1 0 1 0 0,1 2-1 0 0,1 6 23 0 0,0 0 1 0 0,-1 0-1 0 0,2 16 0 0 0,-2-14-5 0 0,10 89 228 0 0,3 13 104 0 0,-14-107-338 0 0,1 0 1 0 0,-1 0-1 0 0,2 0 0 0 0,-1 0 0 0 0,1-1 0 0 0,0 1 0 0 0,0-1 0 0 0,8 11 0 0 0,-10-15-16 0 0,1 0 1 0 0,-1-1-1 0 0,1 1 0 0 0,-1-1 0 0 0,1 1 0 0 0,0-1 0 0 0,0 0 0 0 0,-1 1 0 0 0,1-1 0 0 0,0 0 0 0 0,0 0 0 0 0,0-1 1 0 0,0 1-1 0 0,0 0 0 0 0,0-1 0 0 0,1 1 0 0 0,-1-1 0 0 0,0 1 0 0 0,0-1 0 0 0,0 0 0 0 0,0 0 0 0 0,1 0 0 0 0,-1 0 1 0 0,0-1-1 0 0,0 1 0 0 0,0 0 0 0 0,0-1 0 0 0,0 0 0 0 0,0 1 0 0 0,1-1 0 0 0,-2 0 0 0 0,4-2 0 0 0,5-2-2 0 0,-1 0-1 0 0,0-1 0 0 0,0 0 1 0 0,-1-1-1 0 0,0 0 1 0 0,0 0-1 0 0,-1-1 0 0 0,1 0 1 0 0,-2 0-1 0 0,1-1 0 0 0,-1 0 1 0 0,0 0-1 0 0,-1 0 0 0 0,0-1 1 0 0,-1 0-1 0 0,0 0 1 0 0,0 0-1 0 0,-1 0 0 0 0,-1-1 1 0 0,1 1-1 0 0,-2-1 0 0 0,2-12 1 0 0,-2-30 13 0 0,-1 17 68 0 0,8-53-1 0 0,-8 84 70 0 0,-3 11-92 0 0,-2 11-26 0 0,3-8-1 0 0,1 1-1 0 0,0-1 0 0 0,0 1 1 0 0,1 0-1 0 0,0-1 0 0 0,1 1 0 0 0,0 0 1 0 0,0-1-1 0 0,1 1 0 0 0,0-1 1 0 0,1 0-1 0 0,0 0 0 0 0,1 0 0 0 0,-1 0 1 0 0,2 0-1 0 0,7 12 0 0 0,9 15 56 0 0,93 174 172 0 0,-99-177-225 0 0,-2 0 0 0 0,-1 2 0 0 0,-1-1-1 0 0,9 58 1 0 0,-17-74-11 0 0,-1 0 0 0 0,-1 0 0 0 0,-2 36 0 0 0,0-45-11 0 0,0-1-1 0 0,-1 0 1 0 0,0 0-1 0 0,-1 0 0 0 0,1 0 1 0 0,-2 0-1 0 0,1-1 1 0 0,-1 1-1 0 0,0-1 1 0 0,-1 0-1 0 0,-4 7 1 0 0,-8 5-5 0 0,-1 0 0 0 0,0-1 0 0 0,-1 0 1 0 0,-36 23-1 0 0,-93 49 72 0 0,139-85-46 0 0,0 0 0 0 0,1-1 1 0 0,-2 0-1 0 0,1-1 0 0 0,-19 4 0 0 0,27-6-22 0 0,1-1-1 0 0,-1 0 1 0 0,0 0-1 0 0,1 0 0 0 0,-1 0 1 0 0,0 0-1 0 0,0 0 1 0 0,1 0-1 0 0,-1 0 0 0 0,0-1 1 0 0,1 1-1 0 0,-1 0 1 0 0,0 0-1 0 0,1-1 0 0 0,-1 1 1 0 0,0 0-1 0 0,1-1 1 0 0,-1 1-1 0 0,0 0 0 0 0,1-1 1 0 0,-1 1-1 0 0,1-1 1 0 0,-1 1-1 0 0,1-1 0 0 0,-1 1 1 0 0,1-1-1 0 0,-1 0 1 0 0,1 1-1 0 0,0-1 0 0 0,-1 1 1 0 0,1-1-1 0 0,0 0 1 0 0,-1 1-1 0 0,1-1 0 0 0,0 0 1 0 0,0 0-1 0 0,0 1 1 0 0,0-1-1 0 0,0 0 0 0 0,0 1 1 0 0,0-1-1 0 0,0 0 1 0 0,0 0-1 0 0,0 1 0 0 0,0-1 1 0 0,0 0-1 0 0,1 0 1 0 0,-1-6 33 0 0,2 0 0 0 0,-1 0 0 0 0,5-11 1 0 0,-5 15-23 0 0,14-35 9 0 0,2 1 1 0 0,1 1-1 0 0,2 0 0 0 0,39-53 1 0 0,-28 51-37 0 0,1 2 0 0 0,1 1 0 0 0,50-38 0 0 0,19-21-25 0 0,-88 78-463 0 0,-14 16 481 0 0,0-1 0 0 0,0 1 0 0 0,0 0 0 0 0,0 0 0 0 0,0 0 0 0 0,0 0 0 0 0,0 0 0 0 0,0 0 0 0 0,0 0 0 0 0,0 0 0 0 0,0 0 0 0 0,0 0 0 0 0,0 0 0 0 0,0 0 0 0 0,0 0 0 0 0,0 0 0 0 0,0 0 0 0 0,0 0 0 0 0,-1 0 0 0 0,1-1 0 0 0,0 1 0 0 0,0 0 0 0 0,0 0 0 0 0,0 0 0 0 0,0 0 0 0 0,0 0 0 0 0,0 0 0 0 0,0 0 0 0 0,0 0 0 0 0,0 0 0 0 0,0 0 0 0 0,0 0 0 0 0,0 0 0 0 0,0 0 0 0 0,0 0 0 0 0,0 0 0 0 0,0 0 1 0 0,-1 0-1 0 0,1 0 0 0 0,0 0 0 0 0,0 0 0 0 0,0 0 0 0 0,0 0 0 0 0,0 0 0 0 0,0 0 0 0 0,0 0 0 0 0,0 0 0 0 0,0 0 0 0 0,0 0 0 0 0,0 0 0 0 0,0 0 0 0 0,0 0 0 0 0,0 0 0 0 0,0 0 0 0 0,0 0 0 0 0,0 0 0 0 0,-1 0 0 0 0,1 1 0 0 0,0-1 0 0 0,0 0 0 0 0,0 0 0 0 0,0 0 0 0 0,0 0 0 0 0,0 0 0 0 0,0 0 0 0 0,0 0 0 0 0,-11 7-1302 0 0,-20 17-5955 0 0,11-10 1806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39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87 512 0 0,'-4'-14'12642'0'0,"4"14"-12469"0"0,0 0-1 0 0,0-1 1 0 0,1 1-1 0 0,-1 0 1 0 0,0 0 0 0 0,1 0-1 0 0,-1 0 1 0 0,0 0-1 0 0,1 0 1 0 0,-1 0-1 0 0,0 0 1 0 0,0 0-1 0 0,1 0 1 0 0,-1 0 0 0 0,0 0-1 0 0,1 0 1 0 0,-1 0-1 0 0,0 0 1 0 0,1 0-1 0 0,-1 1 1 0 0,0-1-1 0 0,0 0 1 0 0,1 0-1 0 0,-1 0 1 0 0,0 0 0 0 0,1 1-1 0 0,4 1 180 0 0,0 1 0 0 0,0 0 0 0 0,-1 0 0 0 0,1 1 0 0 0,-1-1 0 0 0,1 1 0 0 0,-1 0 0 0 0,-1 0 0 0 0,1 1 0 0 0,0-1 0 0 0,-1 1 0 0 0,0-1 0 0 0,0 1-1 0 0,0 0 1 0 0,-1 0 0 0 0,3 7 0 0 0,-1-1-92 0 0,0 0 0 0 0,-1 1 0 0 0,0-1-1 0 0,-1 1 1 0 0,0 0 0 0 0,0 20 0 0 0,-7-11 169 0 0,-1-12-139 0 0,5-9-280 0 0,1 0-1 0 0,0 0 1 0 0,0 0 0 0 0,0 0 0 0 0,-1 1 0 0 0,1-1 0 0 0,0 0 0 0 0,0 0 0 0 0,-1 0 0 0 0,1 0 0 0 0,0 0 0 0 0,-1 0 0 0 0,1 0 0 0 0,0 0 0 0 0,0 0 0 0 0,-1 0 0 0 0,1 0 0 0 0,0 0-1 0 0,0-1 1 0 0,-1 1 0 0 0,1 0 0 0 0,0 0 0 0 0,0 0 0 0 0,-1 0 0 0 0,1 0 0 0 0,0 0 0 0 0,0-1 0 0 0,0 1 0 0 0,-1 0 0 0 0,1 0 0 0 0,0 0 0 0 0,0-1 0 0 0,-1-1 12 0 0,0-1 0 0 0,0 1 0 0 0,1-1 0 0 0,-1 1 0 0 0,1-1 1 0 0,0 1-1 0 0,0-1 0 0 0,0 1 0 0 0,0-1 0 0 0,0 0 0 0 0,0 1 0 0 0,2-4 0 0 0,-2-1 11 0 0,2-13 8 0 0,0 0 0 0 0,1 1 0 0 0,0-1 0 0 0,10-27 0 0 0,-11 41-36 0 0,1 1-1 0 0,-1-1 1 0 0,1 1 0 0 0,0-1-1 0 0,1 1 1 0 0,-1 0 0 0 0,1 0-1 0 0,5-5 1 0 0,-6 8 0 0 0,0-1 0 0 0,0 1 1 0 0,0-1-1 0 0,1 1 0 0 0,-1 0 1 0 0,0 1-1 0 0,1-1 0 0 0,0 0 1 0 0,-1 1-1 0 0,1 0 0 0 0,0 0 1 0 0,0 0-1 0 0,8-1 0 0 0,-9 2-6 0 0,1 0 1 0 0,0 0-1 0 0,0 1 0 0 0,-1-1 1 0 0,1 1-1 0 0,0-1 0 0 0,-1 1 1 0 0,1 0-1 0 0,0 1 0 0 0,-1-1 1 0 0,1 1-1 0 0,3 1 0 0 0,-2 1 3 0 0,1 0 0 0 0,-1 0 0 0 0,0 0-1 0 0,0 1 1 0 0,0 0 0 0 0,5 6-1 0 0,-1 2 21 0 0,0 0 1 0 0,-1 0-1 0 0,0 0 0 0 0,-1 1 0 0 0,5 17 0 0 0,-8-21 17 0 0,-1 1 0 0 0,0 0-1 0 0,2 13 1 0 0,-4-19-3 0 0,-1 1-1 0 0,0-1 1 0 0,0 0 0 0 0,0 0-1 0 0,0 0 1 0 0,-1 0-1 0 0,0 0 1 0 0,0 0-1 0 0,-2 7 1 0 0,-4-3 123 0 0,7-9-157 0 0,0 0 0 0 0,0 0 1 0 0,0 0-1 0 0,-1 0 0 0 0,1 0 1 0 0,0 0-1 0 0,0 0 0 0 0,0 0 1 0 0,0 0-1 0 0,-1-1 0 0 0,1 1 1 0 0,0 0-1 0 0,0 0 0 0 0,0 0 1 0 0,0 0-1 0 0,-1 0 0 0 0,1 0 1 0 0,0-1-1 0 0,0 1 0 0 0,0 0 1 0 0,0 0-1 0 0,0 0 0 0 0,-1 0 0 0 0,1-1 1 0 0,0 1-1 0 0,0 0 0 0 0,0 0 1 0 0,0 0-1 0 0,0 0 0 0 0,0-1 1 0 0,0 1-1 0 0,-1-2 3 0 0,0-1 0 0 0,1 1-1 0 0,-1-1 1 0 0,1 1 0 0 0,0 0 0 0 0,0-5 0 0 0,5-28-47 0 0,1 1 1 0 0,2 0 0 0 0,16-45-1 0 0,-22 72 35 0 0,1 1 1 0 0,0-1-1 0 0,0 0 0 0 0,1 1 0 0 0,0 0 0 0 0,0 0 0 0 0,0 0 0 0 0,1 0 1 0 0,0 1-1 0 0,7-7 0 0 0,-10 10 6 0 0,0 0-1 0 0,1 0 1 0 0,-1 1 0 0 0,0-1 0 0 0,0 1-1 0 0,1 0 1 0 0,-1-1 0 0 0,1 1 0 0 0,-1 0 0 0 0,1 1-1 0 0,0-1 1 0 0,-1 0 0 0 0,1 1 0 0 0,0-1-1 0 0,-1 1 1 0 0,1 0 0 0 0,0 0 0 0 0,-1 0 0 0 0,1 0-1 0 0,0 1 1 0 0,0-1 0 0 0,-1 1 0 0 0,1-1-1 0 0,-1 1 1 0 0,1 0 0 0 0,0 0 0 0 0,-1 0 0 0 0,0 0-1 0 0,1 1 1 0 0,3 2 0 0 0,2 2 1 0 0,0 1-1 0 0,-1 0 1 0 0,0 0-1 0 0,0 1 1 0 0,0-1-1 0 0,-1 2 1 0 0,0-1 0 0 0,-1 1-1 0 0,0-1 1 0 0,0 1-1 0 0,-1 1 1 0 0,0-1-1 0 0,3 13 1 0 0,0 10-11 0 0,-1 0 1 0 0,4 59-1 0 0,3 17-104 0 0,-13-104 18 0 0,1 0 0 0 0,0 0 0 0 0,1 0 0 0 0,-1 0 0 0 0,1 0 0 0 0,-1 0 0 0 0,1-1 0 0 0,0 1 1 0 0,1 0-1 0 0,3 5 0 0 0,-4-8-163 0 0,-1 0 0 0 0,0 0 0 0 0,1 0 0 0 0,-1 1 0 0 0,1-1 0 0 0,-1-1 0 0 0,1 1 0 0 0,0 0 0 0 0,-1 0 0 0 0,1-1 0 0 0,0 1 0 0 0,-1-1 0 0 0,1 1 1 0 0,0-1-1 0 0,0 0 0 0 0,0 1 0 0 0,-1-1 0 0 0,1 0 0 0 0,0 0 0 0 0,0 0 0 0 0,0-1 0 0 0,-1 1 0 0 0,1 0 0 0 0,0-1 0 0 0,0 1 0 0 0,2-2 0 0 0,9-4-2276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0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74 512 0 0,'-3'-37'6208'0'0,"0"1"4126"0"0,1 38-7524 0 0,-5 10-1862 0 0,2 2-710 0 0,0 2 0 0 0,1-1-1 0 0,1 0 1 0 0,1 1-1 0 0,0-1 1 0 0,1 1 0 0 0,1 0-1 0 0,1-1 1 0 0,0 1 0 0 0,0 0-1 0 0,7 22 1 0 0,-6-32-183 0 0,0 0 1 0 0,0 0-1 0 0,1-1 1 0 0,0 1-1 0 0,0 0 1 0 0,0-1-1 0 0,1 0 0 0 0,0 0 1 0 0,0 0-1 0 0,0 0 1 0 0,1-1-1 0 0,0 1 1 0 0,-1-1-1 0 0,9 5 1 0 0,-9-7-261 0 0,0 0 0 0 0,0 0 0 0 0,0 0 0 0 0,0-1 0 0 0,0 1 0 0 0,0-1 1 0 0,1 0-1 0 0,-1 0 0 0 0,7 0 0 0 0,-7-1-603 0 0,0 0 0 0 0,0 0 1 0 0,0-1-1 0 0,0 1 0 0 0,0-1 0 0 0,0 0 0 0 0,0 0 1 0 0,0-1-1 0 0,0 1 0 0 0,0-1 0 0 0,4-2 0 0 0,3-4-2340 0 0,0-3 272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0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18 3705 0 0,'-13'-8'3705'0'0,"1"3"4928"0"0,1 2-7768 0 0,4 1 415 0 0,2 2-104 0 0,4 0-360 0 0,1 2-352 0 0,3 1-384 0 0,2 0 32 0 0,1-1-136 0 0,5-1-304 0 0,3 1-576 0 0,4 0-168 0 0,6-1-5353 0 0,6 1 3904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1.1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58 512 0 0,'6'-35'3778'0'0,"2"13"1922"0"0,-31 28-379 0 0,1 4-4176 0 0,0 1-1 0 0,0 0 0 0 0,1 2 0 0 0,1 1 1 0 0,0 0-1 0 0,-33 33 0 0 0,33-26-668 0 0,1 1 0 0 0,1 0 0 0 0,1 2 0 0 0,1 0 1 0 0,-20 40-1 0 0,25-42-190 0 0,0 2 0 0 0,2-1 1 0 0,1 1-1 0 0,-10 48 0 0 0,16-62-276 0 0,1-1 0 0 0,0 0 0 0 0,0 1 1 0 0,1 0-1 0 0,0-1 0 0 0,1 1 0 0 0,0-1 0 0 0,1 0 0 0 0,0 1 0 0 0,0-1 0 0 0,1 0 0 0 0,0 0 0 0 0,1 0 0 0 0,0 0 0 0 0,0-1 1 0 0,7 10-1 0 0,-4-9-86 0 0,1 0 0 0 0,0 0 1 0 0,0-1-1 0 0,1 0 0 0 0,0 0 0 0 0,0-1 1 0 0,1-1-1 0 0,0 1 0 0 0,0-1 1 0 0,0-1-1 0 0,1 0 0 0 0,0-1 1 0 0,0 0-1 0 0,18 4 0 0 0,9-1-2386 0 0,1-1 0 0 0,78 1-1 0 0,-70-6-1432 0 0,-11 1 1567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1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84 1072 0 0,'0'-1'614'0'0,"-1"-1"0"0"0,1 1 0 0 0,-1-1 0 0 0,1 1 0 0 0,-1 0 0 0 0,0-1 0 0 0,1 1 0 0 0,-1 0 0 0 0,0-1 0 0 0,0 1 0 0 0,0 0 0 0 0,0 0 0 0 0,0 0 0 0 0,0 0 0 0 0,-1 0 0 0 0,1 0 0 0 0,0 0 0 0 0,-3-1 0 0 0,1 0 161 0 0,0 1 0 0 0,0-1-1 0 0,0 1 1 0 0,0-1 0 0 0,0 1 0 0 0,-1 0-1 0 0,-4-1 1 0 0,5 2-545 0 0,-1 0-1 0 0,1 1 1 0 0,0-1-1 0 0,-1 1 1 0 0,1-1 0 0 0,0 1-1 0 0,-1 0 1 0 0,1 1-1 0 0,0-1 1 0 0,0 0 0 0 0,0 1-1 0 0,0 0 1 0 0,0 0-1 0 0,-3 3 1 0 0,-5 4 134 0 0,0 0 1 0 0,-9 12-1 0 0,13-14-229 0 0,0 1 0 0 0,1 0 0 0 0,0 0 0 0 0,0 1-1 0 0,1-1 1 0 0,0 2 0 0 0,0-1 0 0 0,1 0 0 0 0,-4 14 0 0 0,7-18-110 0 0,0 0 0 0 0,0 0 0 0 0,0 0 0 0 0,1 0 0 0 0,0 0 1 0 0,0 0-1 0 0,0-1 0 0 0,0 1 0 0 0,1 0 0 0 0,0 0 0 0 0,0 0 0 0 0,0 0 1 0 0,1-1-1 0 0,-1 1 0 0 0,1 0 0 0 0,0-1 0 0 0,1 0 0 0 0,-1 1 0 0 0,1-1 0 0 0,0 0 1 0 0,5 6-1 0 0,-1-3-34 0 0,0 0-1 0 0,1 0 1 0 0,0 0 0 0 0,0-1 0 0 0,1 0 0 0 0,0-1 0 0 0,0 0 0 0 0,0 0 0 0 0,1-1-1 0 0,-1 0 1 0 0,1-1 0 0 0,0 0 0 0 0,0-1 0 0 0,0 1 0 0 0,0-2 0 0 0,1 0 0 0 0,-1 0 0 0 0,19-1-1 0 0,-23-1-5 0 0,-1-1 0 0 0,1 1 0 0 0,0-1-1 0 0,-1 0 1 0 0,1-1 0 0 0,-1 1 0 0 0,0-1 0 0 0,0 0-1 0 0,0 0 1 0 0,0-1 0 0 0,0 1 0 0 0,4-5-1 0 0,3-4-35 0 0,0-1-1 0 0,19-26 0 0 0,-27 32 40 0 0,1-1 1 0 0,-1 1-1 0 0,-1-1 0 0 0,1 0 1 0 0,-1 0-1 0 0,-1 0 0 0 0,1 0 1 0 0,-2-1-1 0 0,1 1 0 0 0,-1-1 1 0 0,0 1-1 0 0,-1-1 0 0 0,0-10 1 0 0,-1 5-4 0 0,-1 1 1 0 0,0-1 0 0 0,-1 0 0 0 0,0 1-1 0 0,-1 0 1 0 0,-1 0 0 0 0,-9-19 0 0 0,13 30 10 0 0,0-1 1 0 0,0 0 0 0 0,-1 1-1 0 0,0-1 1 0 0,1 1 0 0 0,-1 0-1 0 0,0-1 1 0 0,0 1 0 0 0,0 0-1 0 0,-1 0 1 0 0,1 0 0 0 0,0 1-1 0 0,-1-1 1 0 0,1 1 0 0 0,-1-1-1 0 0,0 1 1 0 0,1 0-1 0 0,-6-2 1 0 0,5 3 0 0 0,0-1-1 0 0,0 1 1 0 0,0 0-1 0 0,0 0 1 0 0,0 0 0 0 0,0 1-1 0 0,0-1 1 0 0,0 1-1 0 0,0 0 1 0 0,0-1-1 0 0,0 1 1 0 0,0 1-1 0 0,0-1 1 0 0,0 0 0 0 0,1 1-1 0 0,-1-1 1 0 0,-4 4-1 0 0,-115 93 2 0 0,105-82 35 0 0,1 1 0 0 0,0 1-1 0 0,1 0 1 0 0,-20 34 0 0 0,32-47-34 0 0,0 0 1 0 0,0 1 0 0 0,1-1-1 0 0,0 1 1 0 0,0 0 0 0 0,0 0 0 0 0,1-1-1 0 0,-1 1 1 0 0,1 12 0 0 0,1-15 2 0 0,0 0 0 0 0,0 0 0 0 0,0 0 1 0 0,1 0-1 0 0,0 0 0 0 0,0 0 0 0 0,-1 0 0 0 0,2 0 0 0 0,-1-1 1 0 0,0 1-1 0 0,0 0 0 0 0,1-1 0 0 0,0 1 0 0 0,-1-1 1 0 0,1 1-1 0 0,0-1 0 0 0,0 0 0 0 0,1 1 0 0 0,-1-1 1 0 0,0 0-1 0 0,4 2 0 0 0,0 0-8 0 0,0-1 0 0 0,0 0 0 0 0,1 0 0 0 0,-1 0 0 0 0,1 0 0 0 0,0-1 0 0 0,0 0 1 0 0,0-1-1 0 0,0 1 0 0 0,0-1 0 0 0,0-1 0 0 0,0 1 0 0 0,0-1 0 0 0,0-1 0 0 0,0 1 0 0 0,0-1 0 0 0,9-2 0 0 0,-7 0-18 0 0,0 1 0 0 0,-1-1-1 0 0,1-1 1 0 0,-1 0 0 0 0,0 0 0 0 0,0 0-1 0 0,0-1 1 0 0,-1 0 0 0 0,0-1-1 0 0,0 0 1 0 0,0 0 0 0 0,0 0-1 0 0,5-9 1 0 0,4-4 27 0 0,-2-1 0 0 0,0 0 0 0 0,11-23 0 0 0,-22 37 19 0 0,0 0 0 0 0,0 0 0 0 0,-1-1 0 0 0,0 1 0 0 0,0-1 0 0 0,0 1-1 0 0,-1-1 1 0 0,0 0 0 0 0,0 0 0 0 0,-1 1 0 0 0,0-1 0 0 0,0 0 0 0 0,0 0 0 0 0,-1 0 0 0 0,-3-11 0 0 0,4 17-4 0 0,0 0 1 0 0,0 0-1 0 0,0 0 1 0 0,-1 1 0 0 0,1-1-1 0 0,0 0 1 0 0,-1 0-1 0 0,1 0 1 0 0,-1 0-1 0 0,1 1 1 0 0,-1-1-1 0 0,1 0 1 0 0,-1 0-1 0 0,1 1 1 0 0,-1-1-1 0 0,0 0 1 0 0,0 1-1 0 0,1-1 1 0 0,-1 1-1 0 0,0-1 1 0 0,0 1-1 0 0,0-1 1 0 0,1 1-1 0 0,-1-1 1 0 0,0 1 0 0 0,0 0-1 0 0,0 0 1 0 0,0-1-1 0 0,0 1 1 0 0,0 0-1 0 0,0 0 1 0 0,0 0-1 0 0,0 0 1 0 0,0 0-1 0 0,0 0 1 0 0,1 0-1 0 0,-1 0 1 0 0,0 1-1 0 0,0-1 1 0 0,0 0-1 0 0,0 0 1 0 0,0 1-1 0 0,0-1 1 0 0,0 1-1 0 0,1-1 1 0 0,-1 1-1 0 0,0-1 1 0 0,0 1 0 0 0,1-1-1 0 0,-1 1 1 0 0,0 0-1 0 0,1-1 1 0 0,-1 1-1 0 0,0 0 1 0 0,1 0-1 0 0,-1-1 1 0 0,1 1-1 0 0,-1 0 1 0 0,1 0-1 0 0,0 0 1 0 0,-1 0-1 0 0,1 1 1 0 0,-3 5-9 0 0,1 1-1 0 0,0-1 1 0 0,0 0 0 0 0,1 1 0 0 0,0 0-1 0 0,0-1 1 0 0,1 1 0 0 0,0-1 0 0 0,0 1-1 0 0,1 0 1 0 0,0-1 0 0 0,0 1 0 0 0,1-1-1 0 0,0 1 1 0 0,5 12 0 0 0,4 4 26 0 0,1 0-1 0 0,1-1 1 0 0,20 26-1 0 0,8 15-6 0 0,-26-42-1 0 0,1 0 1 0 0,0-1 0 0 0,2-1-1 0 0,0 0 1 0 0,24 19 0 0 0,-30-28-16 0 0,-1 1 0 0 0,0 0 0 0 0,0 1 0 0 0,13 22 0 0 0,-21-29 6 0 0,1-1 0 0 0,-1 1 0 0 0,-1 1 0 0 0,1-1 0 0 0,-1 0 0 0 0,0 1 0 0 0,0-1 0 0 0,-1 1 0 0 0,0-1 0 0 0,0 1-1 0 0,0 0 1 0 0,-1-1 0 0 0,-1 14 0 0 0,0-16 22 0 0,0 0 0 0 0,-1 0-1 0 0,0 0 1 0 0,1-1 0 0 0,-1 1 0 0 0,0-1-1 0 0,-1 1 1 0 0,1-1 0 0 0,-1 0-1 0 0,1 0 1 0 0,-1 0 0 0 0,0 0 0 0 0,0 0-1 0 0,0-1 1 0 0,0 1 0 0 0,-1-1 0 0 0,1 0-1 0 0,-1 0 1 0 0,-4 2 0 0 0,-4 2 151 0 0,-1-1 1 0 0,0 0 0 0 0,0-1-1 0 0,-20 3 1 0 0,9-3-83 0 0,0-2 0 0 0,-1-1 0 0 0,1-1 1 0 0,0-2-1 0 0,0 0 0 0 0,-34-7 0 0 0,53 8-97 0 0,0 0 1 0 0,1 0 0 0 0,-1 0-1 0 0,1-1 1 0 0,0 0-1 0 0,-1 0 1 0 0,1 0 0 0 0,0 0-1 0 0,0-1 1 0 0,0 1-1 0 0,0-1 1 0 0,-5-6 0 0 0,7 7-10 0 0,0-1 1 0 0,0 0 0 0 0,0 0 0 0 0,0 0-1 0 0,1 0 1 0 0,0 0 0 0 0,-1 0 0 0 0,1 0-1 0 0,0-1 1 0 0,1 1 0 0 0,-1 0-1 0 0,0-1 1 0 0,1 1 0 0 0,0 0 0 0 0,0-1-1 0 0,0 1 1 0 0,0-1 0 0 0,1-3 0 0 0,1-5-16 0 0,0 1 1 0 0,1-1-1 0 0,0 1 1 0 0,1 0-1 0 0,0 0 1 0 0,1 0-1 0 0,0 0 1 0 0,0 1-1 0 0,1 0 1 0 0,8-10-1 0 0,1 1-56 0 0,1 1-1 0 0,2 0 1 0 0,33-26-1 0 0,52-34-398 0 0,-48 44-1733 0 0,-38 25-1489 0 0,25-8-1 0 0,-31 14-2096 0 0,0 1 2340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2.2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32 119 512 0 0,'-8'-17'375'0'0,"4"8"1527"0"0,0-1 0 0 0,0 0-1 0 0,1 1 1 0 0,0-1 0 0 0,-3-16-1 0 0,6 25-1648 0 0,0 0 0 0 0,0 0 0 0 0,0 0 0 0 0,0 0 0 0 0,0 0 0 0 0,1 1 0 0 0,-1-1 0 0 0,0 0 0 0 0,0 0 0 0 0,1 0-1 0 0,-1 0 1 0 0,0 1 0 0 0,1-1 0 0 0,-1 0 0 0 0,1 0 0 0 0,-1 1 0 0 0,1-1 0 0 0,-1 0 0 0 0,1 1 0 0 0,-1-1 0 0 0,1 0 0 0 0,0 1 0 0 0,0-1 0 0 0,1 0-29 0 0,0 0 0 0 0,0 0 1 0 0,0 0-1 0 0,0 0 1 0 0,1 0-1 0 0,-1 1 0 0 0,0-1 1 0 0,0 1-1 0 0,3-1 1 0 0,4 1 83 0 0,0 0-1 0 0,0 0 1 0 0,14 3 0 0 0,4 3 211 0 0,-1 1 0 0 0,46 18 0 0 0,-26-8-326 0 0,3 0 17 0 0,0 2 0 0 0,64 35 0 0 0,-94-43-191 0 0,1 2-1 0 0,-2 0 1 0 0,0 1 0 0 0,-1 0-1 0 0,0 2 1 0 0,-1 0-1 0 0,-1 1 1 0 0,15 21 0 0 0,-13-12 34 0 0,-1 1 0 0 0,-2 0 0 0 0,-1 1 0 0 0,-1 1 0 0 0,-1 0 1 0 0,-2 1-1 0 0,0 0 0 0 0,7 56 0 0 0,-9-18 384 0 0,-3 0-1 0 0,-8 132 1 0 0,-14-47 137 0 0,14-135-563 0 0,0-1-1 0 0,-1 0 0 0 0,0 0 1 0 0,-2 0-1 0 0,0 0 0 0 0,-14 23 1 0 0,16-33-13 0 0,0 0 1 0 0,-1 0 0 0 0,-9 9-1 0 0,-5-1-1190 0 0,18-14 714 0 0,0 0-1 0 0,0 0 1 0 0,0 0 0 0 0,0-1-1 0 0,0 1 1 0 0,0-1-1 0 0,0 1 1 0 0,0-1 0 0 0,-2 0-1 0 0,-1-1-3544 0 0,3-2 1501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4.8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65 512 0 0,'3'-9'5397'0'0,"-1"4"795"0"0,11 4-3709 0 0,1 1-645 0 0,23 5-1 0 0,-22-3-1271 0 0,24 2 1 0 0,0-7-797 0 0,1-1 0 0 0,-1-2 0 0 0,71-21 0 0 0,-44 10-2944 0 0,-50 14 1103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5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15 1200 0 0,'-6'4'11812'0'0,"23"0"-8935"0"0,7-5-1297 0 0,48-9 0 0 0,-46 5-1416 0 0,39-1 0 0 0,-38 5-229 0 0,66 1 198 0 0,-82 1-537 0 0,0 0 0 0 0,-1 0-1 0 0,0 1 1 0 0,1 1 0 0 0,-1 0 0 0 0,15 6 0 0 0,-12-1-2253 0 0,-6 1-220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17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53 284 512 0 0,'-1'-1'3788'0'0,"7"-1"210"0"0,-17 0 3483 0 0,-5-7-5278 0 0,13 7-2135 0 0,1 0 0 0 0,0 0 0 0 0,-1 0 0 0 0,1 0 0 0 0,0 0 0 0 0,0 0 0 0 0,0 0 0 0 0,1-1 0 0 0,-1 1 0 0 0,0-1 1 0 0,1 1-1 0 0,-2-4 0 0 0,2-1-20 0 0,0 1 1 0 0,0-1 0 0 0,1 0 0 0 0,0 0 0 0 0,0 1-1 0 0,0-1 1 0 0,1 0 0 0 0,0 0 0 0 0,1 1-1 0 0,-1-1 1 0 0,1 1 0 0 0,0-1 0 0 0,1 1 0 0 0,5-10-1 0 0,-5 8-38 0 0,1 1-1 0 0,1 0 1 0 0,-1 0-1 0 0,1 1 0 0 0,1-1 1 0 0,-1 1-1 0 0,1 0 0 0 0,0 1 1 0 0,0-1-1 0 0,1 1 1 0 0,10-7-1 0 0,-11 9 22 0 0,-1 1-1 0 0,1 0 1 0 0,0-1 0 0 0,-1 2 0 0 0,1-1 0 0 0,0 1-1 0 0,0 0 1 0 0,0 0 0 0 0,11 0 0 0 0,-14 1-6 0 0,0 0 0 0 0,0 1 0 0 0,-1-1 1 0 0,1 1-1 0 0,0-1 0 0 0,0 1 0 0 0,0 0 0 0 0,-1 0 0 0 0,1 0 1 0 0,-1 1-1 0 0,1-1 0 0 0,-1 1 0 0 0,1-1 0 0 0,-1 1 0 0 0,0 0 1 0 0,0 0-1 0 0,0 0 0 0 0,0 0 0 0 0,0 0 0 0 0,0 0 0 0 0,0 0 1 0 0,1 4-1 0 0,1 0 100 0 0,0 1-1 0 0,-1 0 1 0 0,1 1 0 0 0,-1-1 0 0 0,-1 0 0 0 0,1 1 0 0 0,-1 0 0 0 0,-1-1-1 0 0,0 1 1 0 0,0 0 0 0 0,0 0 0 0 0,-1 15 0 0 0,-2 1 107 0 0,0-6-89 0 0,1 1-1 0 0,0 0 0 0 0,4 25 0 0 0,-3-39-131 0 0,1-1-1 0 0,0 1 0 0 0,0-1 0 0 0,0 1 1 0 0,1-1-1 0 0,-1 1 0 0 0,1-1 0 0 0,0 0 1 0 0,1 0-1 0 0,-1 0 0 0 0,1 0 0 0 0,-1-1 0 0 0,1 1 1 0 0,0 0-1 0 0,0-1 0 0 0,1 0 0 0 0,-1 0 1 0 0,8 5-1 0 0,-9-7-11 0 0,0 0 0 0 0,0 0 1 0 0,0 0-1 0 0,0 0 0 0 0,0-1 1 0 0,0 1-1 0 0,0 0 0 0 0,0-1 0 0 0,0 0 1 0 0,0 0-1 0 0,0 1 0 0 0,0-1 1 0 0,1 0-1 0 0,-1-1 0 0 0,0 1 0 0 0,0 0 1 0 0,3-1-1 0 0,-1-1-2 0 0,-1 1 1 0 0,1-1-1 0 0,-1 1 1 0 0,0-1 0 0 0,1 0-1 0 0,-1 0 1 0 0,0-1-1 0 0,0 1 1 0 0,3-4-1 0 0,0 0 7 0 0,-1-1-1 0 0,0 0 1 0 0,0 0 0 0 0,0 0-1 0 0,-1 0 1 0 0,0-1-1 0 0,0 1 1 0 0,2-10 0 0 0,-1 3 1 0 0,-2-1 1 0 0,0 0 0 0 0,-1 0 0 0 0,0 0 0 0 0,-1 0 0 0 0,-1 0-1 0 0,-2-27 1 0 0,-2 18 121 0 0,-1 0 0 0 0,0 0 0 0 0,-2 1 0 0 0,-11-25 0 0 0,21 56 94 0 0,1 3-165 0 0,-1 0-1 0 0,2 0 1 0 0,7 14 0 0 0,39 46 19 0 0,21 34 78 0 0,-53-73-104 0 0,5 6-21 0 0,-2 1 0 0 0,-1 1-1 0 0,21 58 1 0 0,-30-59-20 0 0,-2 1-1 0 0,-1 0 1 0 0,-2 1 0 0 0,-2-1-1 0 0,1 50 1 0 0,-6-82 1 0 0,-1 1 0 0 0,0-1 0 0 0,0 0 0 0 0,-1 1 0 0 0,1-1 0 0 0,-2 0 0 0 0,1 0 0 0 0,-1 0 0 0 0,-1 0 0 0 0,1 0 0 0 0,-1-1 0 0 0,-1 0 0 0 0,-8 12 0 0 0,9-15 2 0 0,0 1 0 0 0,0-1 0 0 0,0 0 0 0 0,-1-1 0 0 0,1 1-1 0 0,-1-1 1 0 0,0 0 0 0 0,0 0 0 0 0,0 0 0 0 0,0-1 0 0 0,-1 1 0 0 0,1-1 0 0 0,-1-1 0 0 0,1 1 0 0 0,-1-1 0 0 0,0 0 0 0 0,0 0 0 0 0,1-1 0 0 0,-1 1 0 0 0,-10-2 0 0 0,11 0 2 0 0,1 0 1 0 0,-1 0-1 0 0,0 0 1 0 0,1-1 0 0 0,-1 0-1 0 0,1 0 1 0 0,0 0-1 0 0,0 0 1 0 0,0-1-1 0 0,0 0 1 0 0,0 0 0 0 0,0 0-1 0 0,1 0 1 0 0,-1 0-1 0 0,1-1 1 0 0,0 1-1 0 0,0-1 1 0 0,0 0 0 0 0,1 0-1 0 0,-3-5 1 0 0,-1-2 20 0 0,1 1 0 0 0,0-1 1 0 0,1 0-1 0 0,0-1 1 0 0,1 1-1 0 0,0-1 0 0 0,-1-12 1 0 0,3 10-41 0 0,-1 0 1 0 0,2-1 0 0 0,0 1-1 0 0,1-1 1 0 0,0 1-1 0 0,1 0 1 0 0,1 0 0 0 0,0 0-1 0 0,1 0 1 0 0,0 0-1 0 0,1 0 1 0 0,1 1 0 0 0,0 0-1 0 0,1 0 1 0 0,0 1-1 0 0,1 0 1 0 0,0 0 0 0 0,1 1-1 0 0,18-19 1 0 0,-16 20-84 0 0,0 0-1 0 0,1 1 1 0 0,0 0 0 0 0,0 0 0 0 0,1 2-1 0 0,0-1 1 0 0,1 2 0 0 0,-1 0 0 0 0,1 0-1 0 0,0 1 1 0 0,26-5 0 0 0,-28 8-388 0 0,17-3-2208 0 0,-10 6-3386 0 0,-11 2 2535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19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197 179 512 0 0,'0'-2'484'0'0,"-1"0"0"0"0,1 0-1 0 0,0 0 1 0 0,-1 1 0 0 0,1-1-1 0 0,-1 0 1 0 0,0 0 0 0 0,1 0 0 0 0,-1 1-1 0 0,-2-3 1 0 0,3 3-148 0 0,-1 0 1 0 0,1 0-1 0 0,-1 0 0 0 0,1 1 1 0 0,-1-1-1 0 0,0 0 0 0 0,0 0 1 0 0,1 1-1 0 0,-1-1 0 0 0,0 0 1 0 0,0 1-1 0 0,0-1 0 0 0,0 1 1 0 0,1-1-1 0 0,-1 1 0 0 0,0 0 1 0 0,0-1-1 0 0,0 1 0 0 0,0 0 1 0 0,-1-1-1 0 0,-13 0 2764 0 0,12 1-2811 0 0,0 0 1 0 0,0-1-1 0 0,1 1 0 0 0,-1 0 1 0 0,0 0-1 0 0,0 1 0 0 0,1-1 1 0 0,-1 0-1 0 0,0 1 0 0 0,1 0 1 0 0,-6 2-1 0 0,4-1-56 0 0,-1 1-1 0 0,1 1 0 0 0,0-1 1 0 0,0 1-1 0 0,0-1 0 0 0,0 1 1 0 0,1 0-1 0 0,-1 1 0 0 0,1-1 1 0 0,0 1-1 0 0,1-1 1 0 0,-1 1-1 0 0,-3 9 0 0 0,4-8-141 0 0,0-1 0 0 0,0 1 0 0 0,0 0-1 0 0,1-1 1 0 0,0 1 0 0 0,0 0 0 0 0,1 0-1 0 0,-1 0 1 0 0,1 0 0 0 0,1 0 0 0 0,-1 0-1 0 0,2 8 1 0 0,0-10-84 0 0,0 0 1 0 0,0 1-1 0 0,0-1 0 0 0,0 0 0 0 0,0 0 1 0 0,1 0-1 0 0,0-1 0 0 0,0 1 1 0 0,0-1-1 0 0,0 0 0 0 0,0 1 0 0 0,1-1 1 0 0,-1-1-1 0 0,1 1 0 0 0,0 0 0 0 0,0-1 1 0 0,8 4-1 0 0,-5-3-12 0 0,-1-1 0 0 0,1 0 1 0 0,0 0-1 0 0,0 0 0 0 0,0-1 1 0 0,0 0-1 0 0,0 0 0 0 0,0-1 0 0 0,0 0 1 0 0,14-1-1 0 0,-17 0-7 0 0,1 0-1 0 0,0 0 1 0 0,-1-1 0 0 0,1 0 0 0 0,-1 1 0 0 0,1-2 0 0 0,-1 1-1 0 0,0 0 1 0 0,0-1 0 0 0,0 0 0 0 0,0 0 0 0 0,-1 0 0 0 0,1 0 0 0 0,-1-1-1 0 0,6-7 1 0 0,-5 6-10 0 0,0-1-1 0 0,-1 0 0 0 0,0 0 0 0 0,0 0 1 0 0,0-1-1 0 0,-1 1 0 0 0,1-1 1 0 0,-2 0-1 0 0,1 1 0 0 0,0-11 1 0 0,1-5 39 0 0,2-62-17 0 0,-4 73 19 0 0,-2 1 0 0 0,0-1 0 0 0,0 0 0 0 0,-1 1 1 0 0,-5-18-1 0 0,6 24 3 0 0,-1 0 0 0 0,1 1 0 0 0,-1 0 1 0 0,0-1-1 0 0,0 1 0 0 0,0 0 0 0 0,0 0 1 0 0,0 0-1 0 0,-1 0 0 0 0,1 1 0 0 0,-1-1 0 0 0,0 1 1 0 0,0-1-1 0 0,0 1 0 0 0,0 0 0 0 0,0 0 1 0 0,0 0-1 0 0,-7-2 0 0 0,4 2 0 0 0,0 1 0 0 0,0-1 0 0 0,0 1-1 0 0,-1 0 1 0 0,1 1 0 0 0,0 0 0 0 0,-1 0 0 0 0,1 0 0 0 0,0 0 0 0 0,-9 3 0 0 0,9-2-12 0 0,-19 3 27 0 0,-37 12-1 0 0,55-14-52 0 0,1 0 0 0 0,0 1-1 0 0,0 0 1 0 0,0 0-1 0 0,0 0 1 0 0,0 1-1 0 0,1 0 1 0 0,-1 0 0 0 0,1 0-1 0 0,0 0 1 0 0,-4 6-1 0 0,8-8 5 0 0,0-1 0 0 0,0 0 0 0 0,0 0 0 0 0,0 1 0 0 0,0-1 0 0 0,0 1 0 0 0,1-1-1 0 0,-1 1 1 0 0,0-1 0 0 0,1 1 0 0 0,0-1 0 0 0,-1 1 0 0 0,1-1 0 0 0,0 1 0 0 0,0-1 0 0 0,-1 1 0 0 0,1 0-1 0 0,0-1 1 0 0,1 1 0 0 0,-1 2 0 0 0,1-2-60 0 0,0 0 0 0 0,0 0 0 0 0,0 0 0 0 0,0-1 0 0 0,0 1 0 0 0,0 0 0 0 0,1-1 0 0 0,-1 1 0 0 0,1-1 0 0 0,-1 1 0 0 0,1-1 0 0 0,-1 0 0 0 0,4 3 0 0 0,4 0-593 0 0,-1 0 0 0 0,1 0 0 0 0,-1 0 0 0 0,1-1 0 0 0,16 3 0 0 0,-6-2-2485 0 0,38 1 0 0 0,-13-4 703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24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37 512 0 0,'-2'-5'2016'0'0,"0"1"0"0"0,0-1-1 0 0,0 1 1 0 0,0 0 0 0 0,-6-7 0 0 0,8 10-1816 0 0,0 1 0 0 0,-1 0 1 0 0,1-1-1 0 0,0 1 0 0 0,0 0 1 0 0,-1 0-1 0 0,1 0 0 0 0,-1-1 0 0 0,1 1 1 0 0,0 0-1 0 0,-1 0 0 0 0,1 0 1 0 0,0 0-1 0 0,-1 0 0 0 0,1-1 1 0 0,-1 1-1 0 0,1 0 0 0 0,0 0 1 0 0,-1 0-1 0 0,1 0 0 0 0,-1 0 0 0 0,1 0 1 0 0,-1 0-1 0 0,1 1 0 0 0,0-1 1 0 0,-1 0-1 0 0,1 0 0 0 0,0 0 1 0 0,-1 0-1 0 0,1 0 0 0 0,-1 1 0 0 0,-11 11 1793 0 0,-3 19-771 0 0,15-31-1188 0 0,0 1 0 0 0,0-1 0 0 0,0 1-1 0 0,-1-1 1 0 0,1 1 0 0 0,0-1 0 0 0,0 1-1 0 0,0-1 1 0 0,0 1 0 0 0,0-1-1 0 0,0 1 1 0 0,0-1 0 0 0,0 1 0 0 0,0-1-1 0 0,1 1 1 0 0,-1-1 0 0 0,0 1 0 0 0,0-1-1 0 0,0 1 1 0 0,1-1 0 0 0,-1 1 0 0 0,0-1-1 0 0,0 0 1 0 0,1 1 0 0 0,-1-1-1 0 0,0 1 1 0 0,1-1 0 0 0,-1 0 0 0 0,0 1-1 0 0,1-1 1 0 0,-1 0 0 0 0,1 1 0 0 0,-1-1-1 0 0,1 0 1 0 0,-1 0 0 0 0,1 1 0 0 0,-1-1-1 0 0,1 0 1 0 0,-1 0 0 0 0,1 0-1 0 0,-1 0 1 0 0,1 0 0 0 0,-1 0 0 0 0,1 0-1 0 0,-1 0 1 0 0,1 0 0 0 0,0 0 0 0 0,31 0 313 0 0,-27-1-272 0 0,21 0-15 0 0,-6-1 27 0 0,0 1 0 0 0,27 2 0 0 0,-40 0-79 0 0,1 0-1 0 0,-1 1 1 0 0,1 0 0 0 0,-1 0-1 0 0,0 1 1 0 0,0 0 0 0 0,0 0-1 0 0,0 0 1 0 0,10 8 0 0 0,44 38-16 0 0,-44-34 7 0 0,1-1 0 0 0,21 14 1 0 0,-31-24 0 0 0,-1 0 0 0 0,0 0 0 0 0,1-1 0 0 0,0 0 0 0 0,0-1 0 0 0,0 0 0 0 0,0 0 0 0 0,0 0 0 0 0,14 0 0 0 0,1-1-7 0 0,28-4 0 0 0,-42 2 5 0 0,0 0-1 0 0,0-1 1 0 0,0 0-1 0 0,0 0 0 0 0,0-1 1 0 0,8-4-1 0 0,-16 7 5 0 0,-7 0 22 0 0,0 1 0 0 0,0 0 0 0 0,0 1 0 0 0,-10 3 1 0 0,0 0-4 0 0,-40 9 32 0 0,-61 19 137 0 0,105-29-150 0 0,0 2 1 0 0,0-1-1 0 0,1 1 0 0 0,-1 1 1 0 0,1 0-1 0 0,1 1 0 0 0,-12 10 1 0 0,11-5-22 0 0,0 0 1 0 0,1 1-1 0 0,1 0 1 0 0,0 1-1 0 0,-8 19 1 0 0,5-10 29 0 0,-20 42-22 0 0,49-109-1031 0 0,-6 23-579 0 0,22-31 0 0 0,-27 43 558 0 0,0 1 0 0 0,11-10 0 0 0,-13 13-36 0 0,0 1 0 0 0,0 0 0 0 0,0 0 0 0 0,1 0 0 0 0,7-3 0 0 0,-2 3-1402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24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20 1600 0 0,'0'-1'277'0'0,"0"1"-1"0"0,0-1 1 0 0,-1 1-1 0 0,1-1 0 0 0,0 1 1 0 0,0-1-1 0 0,0 1 1 0 0,0-1-1 0 0,0 1 0 0 0,-1-1 1 0 0,1 1-1 0 0,0-1 1 0 0,-1 1-1 0 0,1-1 0 0 0,0 1 1 0 0,-1 0-1 0 0,0-1 1 0 0,0 0 34 0 0,0 0 1 0 0,-1 0 0 0 0,1 0-1 0 0,-1 0 1 0 0,1 1 0 0 0,-1-1-1 0 0,1 0 1 0 0,-1 1 0 0 0,-2-1-1 0 0,-1 0 370 0 0,-1 0 0 0 0,1 1 0 0 0,-1 0-1 0 0,-5 0 1 0 0,-8 1 249 0 0,1 1 0 0 0,0 1 0 0 0,-1 0-1 0 0,1 1 1 0 0,1 1 0 0 0,-1 1 0 0 0,1 1 0 0 0,-26 13 0 0 0,14-2-349 0 0,0 0 1 0 0,2 2 0 0 0,0 2-1 0 0,1 0 1 0 0,-44 51 0 0 0,62-64-457 0 0,1 1 0 0 0,-1 1 0 0 0,-4 10 0 0 0,10-17-116 0 0,0-1 0 0 0,0 1 0 0 0,1 0 0 0 0,-1-1-1 0 0,1 1 1 0 0,0 0 0 0 0,0 0 0 0 0,1 0 0 0 0,-1 0 0 0 0,1 0 0 0 0,0 0 0 0 0,0-1-1 0 0,0 1 1 0 0,1 5 0 0 0,0-7-36 0 0,-1-1 1 0 0,1 1-1 0 0,0-1 0 0 0,-1 1 1 0 0,1-1-1 0 0,0 0 0 0 0,0 1 1 0 0,0-1-1 0 0,0 0 0 0 0,0 1 1 0 0,0-1-1 0 0,0 0 0 0 0,0 0 1 0 0,1 0-1 0 0,-1 0 0 0 0,0 0 0 0 0,1 0 1 0 0,-1-1-1 0 0,1 1 0 0 0,-1 0 1 0 0,1-1-1 0 0,-1 1 0 0 0,1-1 1 0 0,-1 1-1 0 0,1-1 0 0 0,-1 0 1 0 0,1 1-1 0 0,0-1 0 0 0,-1 0 1 0 0,1 0-1 0 0,-1 0 0 0 0,4-1 0 0 0,4 0-645 0 0,-1-1-1 0 0,1 1 0 0 0,-1-2 0 0 0,15-5 0 0 0,4-3-2130 0 0,4-4-558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25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246 241 8 0 0,'-6'-12'888'0'0,"4"7"609"0"0,0 0 0 0 0,-1 1 0 0 0,1-1-1 0 0,-1 1 1 0 0,0-1 0 0 0,-6-6 0 0 0,8 10-1234 0 0,0 0-1 0 0,0 0 1 0 0,-1 1 0 0 0,1-1 0 0 0,0 0-1 0 0,-1 1 1 0 0,1-1 0 0 0,0 1 0 0 0,-1-1-1 0 0,1 1 1 0 0,-1-1 0 0 0,1 1 0 0 0,0 0-1 0 0,-1 0 1 0 0,1 0 0 0 0,-1 0-1 0 0,1 0 1 0 0,-1 0 0 0 0,1 0 0 0 0,-1 1-1 0 0,1-1 1 0 0,-1 0 0 0 0,1 1 0 0 0,0-1-1 0 0,-1 1 1 0 0,1-1 0 0 0,0 1 0 0 0,-1 0-1 0 0,0 1 1 0 0,-9 4 114 0 0,1 1 0 0 0,0 0 0 0 0,1 1 0 0 0,0 0 0 0 0,0 0 0 0 0,1 1 1 0 0,0 0-1 0 0,0 0 0 0 0,-9 17 0 0 0,7-10-120 0 0,1 1 0 0 0,1 0 0 0 0,1 1 0 0 0,0 0 0 0 0,-6 24 0 0 0,11-34-208 0 0,1 0 0 0 0,0 0 0 0 0,0 0-1 0 0,1-1 1 0 0,0 1 0 0 0,0 0 0 0 0,1 0 0 0 0,0 0-1 0 0,0 0 1 0 0,1-1 0 0 0,0 1 0 0 0,0 0-1 0 0,1-1 1 0 0,0 0 0 0 0,0 0 0 0 0,8 13 0 0 0,-4-10-44 0 0,0-1 0 0 0,1 0 1 0 0,0 0-1 0 0,0 0 0 0 0,1-1 1 0 0,0 0-1 0 0,1-1 0 0 0,-1 0 1 0 0,2-1-1 0 0,13 8 0 0 0,-7-6-15 0 0,-1-1-1 0 0,1 0 0 0 0,1-1 1 0 0,-1-1-1 0 0,21 3 1 0 0,-28-7-14 0 0,-1 0 0 0 0,1 0 0 0 0,0-1 0 0 0,0 0 1 0 0,0-1-1 0 0,0 0 0 0 0,-1 0 0 0 0,1-1 0 0 0,0-1 1 0 0,-1 1-1 0 0,10-5 0 0 0,6-5-19 0 0,0-1 0 0 0,-1-1 0 0 0,-1-2 0 0 0,35-28 0 0 0,-46 32 35 0 0,0 0 0 0 0,-1-1 0 0 0,0-1 0 0 0,-1 0 0 0 0,-1 0 0 0 0,0 0 0 0 0,11-26-1 0 0,-9 14-21 0 0,-1-1-1 0 0,-1 0 0 0 0,9-50 0 0 0,-14 57 5 0 0,-1-1 1 0 0,-1 0-1 0 0,-1 0 0 0 0,-4-39 0 0 0,3 54 29 0 0,-1 0 1 0 0,0-1-1 0 0,-1 1 0 0 0,1 0 0 0 0,-1-1 0 0 0,-1 1 0 0 0,1 0 0 0 0,-1 0 0 0 0,0 1 0 0 0,0-1 1 0 0,-1 1-1 0 0,1-1 0 0 0,-1 1 0 0 0,-1 0 0 0 0,1 0 0 0 0,-1 1 0 0 0,1-1 0 0 0,-1 1 1 0 0,-11-7-1 0 0,7 6 14 0 0,-1 1 1 0 0,0 0-1 0 0,1 0 1 0 0,-2 1 0 0 0,1 0-1 0 0,0 1 1 0 0,-15-2 0 0 0,8 3 18 0 0,1 1 0 0 0,-1 0 1 0 0,0 1-1 0 0,-18 3 1 0 0,0 4-4 0 0,1 0 0 0 0,1 3 0 0 0,-59 25 1 0 0,71-26-69 0 0,1 0 0 0 0,0 2 1 0 0,0 0-1 0 0,1 2 0 0 0,-33 29 1 0 0,43-34-452 0 0,-1 1 1 0 0,2 0-1 0 0,0 0 1 0 0,0 1-1 0 0,1 0 0 0 0,0 0 1 0 0,0 1-1 0 0,2-1 1 0 0,-1 1-1 0 0,2 1 1 0 0,-7 23-1 0 0,6 4-2715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8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18 512 0 0,'-8'0'1645'0'0,"-11"-1"1726"0"0,18 1-3108 0 0,0 0-1 0 0,0 0 1 0 0,1 0-1 0 0,-1 0 1 0 0,0 0-1 0 0,1 0 1 0 0,-1 1-1 0 0,0-1 1 0 0,1 0-1 0 0,-1 0 1 0 0,0 1-1 0 0,1-1 1 0 0,-1 0-1 0 0,0 1 1 0 0,1-1-1 0 0,-1 0 1 0 0,1 1-1 0 0,-1-1 1 0 0,0 2-1 0 0,8 1 7253 0 0,-6-2-7143 0 0,1 0 0 0 0,0 1-1 0 0,-1-1 1 0 0,0 0 0 0 0,1 1 0 0 0,-1-1-1 0 0,2 4 1 0 0,-1 2 8 0 0,-1 1 0 0 0,0-1-1 0 0,-1 1 1 0 0,1 0 0 0 0,-2 11-1 0 0,0 10 154 0 0,3 17 152 0 0,4 69 225 0 0,-5-82-774 0 0,-1-27-121 0 0,-1 0 0 0 0,1 1 0 0 0,1-1 0 0 0,-1 1 0 0 0,1-1 0 0 0,0 0 0 0 0,1 0 0 0 0,-1 1 0 0 0,1-1 1 0 0,1 0-1 0 0,2 6 0 0 0,-5-12-14 0 0,0 0 0 0 0,0 0 0 0 0,0 0 0 0 0,0 0 0 0 0,0 1 1 0 0,0-1-1 0 0,0 0 0 0 0,0 0 0 0 0,1 0 0 0 0,-1 0 0 0 0,0 0 1 0 0,0 0-1 0 0,0 0 0 0 0,0 0 0 0 0,0 0 0 0 0,0 0 0 0 0,0 0 1 0 0,0 0-1 0 0,0 1 0 0 0,0-1 0 0 0,0 0 0 0 0,1 0 1 0 0,-1 0-1 0 0,0 0 0 0 0,0 0 0 0 0,0 0 0 0 0,0 0 0 0 0,0 0 1 0 0,0 0-1 0 0,0 0 0 0 0,0 0 0 0 0,0 0 0 0 0,1 0 0 0 0,-1 0 1 0 0,0 0-1 0 0,0 0 0 0 0,0 0 0 0 0,0 0 0 0 0,0 0 0 0 0,0 0 1 0 0,0 0-1 0 0,0 0 0 0 0,1-1 0 0 0,-1 1 0 0 0,0 0 0 0 0,0 0 1 0 0,0 0-1 0 0,0 0 0 0 0,0 0 0 0 0,3-7 17 0 0,1-13-30 0 0,-4 16 12 0 0,4-26-40 0 0,-2-49 1 0 0,1-6 61 0 0,-1 72-28 0 0,-1 1-1 0 0,2-1 0 0 0,0 1 1 0 0,7-19-1 0 0,-8 25 8 0 0,1 0-1 0 0,0 0 0 0 0,1 0 1 0 0,-1 0-1 0 0,1 1 1 0 0,0-1-1 0 0,0 1 1 0 0,9-8-1 0 0,-9 10 1 0 0,-1 1 0 0 0,1-1 0 0 0,-1 1 0 0 0,1 0 0 0 0,0-1-1 0 0,-1 2 1 0 0,1-1 0 0 0,0 0 0 0 0,1 1 0 0 0,-1 0 0 0 0,0 0 0 0 0,0 0 0 0 0,0 0 0 0 0,7 1 0 0 0,-3 0-5 0 0,-1 1 0 0 0,1 0 1 0 0,-1 1-1 0 0,0-1 0 0 0,0 2 1 0 0,0-1-1 0 0,0 1 1 0 0,0 0-1 0 0,0 0 0 0 0,-1 1 1 0 0,11 7-1 0 0,-4-2 13 0 0,-1 1-1 0 0,0 0 0 0 0,-1 1 1 0 0,16 19-1 0 0,-23-23 0 0 0,1-1 0 0 0,-1 1 0 0 0,0 0 0 0 0,-1 0 0 0 0,0 0 0 0 0,0 0 1 0 0,-1 1-1 0 0,3 10 0 0 0,0 7 101 0 0,1 32 1 0 0,-1-7 81 0 0,-5-50-191 0 0,0 1 0 0 0,0-1 0 0 0,0 0 0 0 0,0 1-1 0 0,0-1 1 0 0,0 1 0 0 0,0-1 0 0 0,0 1 0 0 0,0-1 0 0 0,0 0 0 0 0,0 1 0 0 0,1-1 0 0 0,-1 1 0 0 0,0-1-1 0 0,0 0 1 0 0,0 1 0 0 0,0-1 0 0 0,1 0 0 0 0,-1 1 0 0 0,0-1 0 0 0,1 0 0 0 0,-1 1 0 0 0,0-1-1 0 0,0 0 1 0 0,1 1 0 0 0,-1-1 0 0 0,0 0 0 0 0,1 0 0 0 0,-1 1 0 0 0,1-1 0 0 0,0 0 0 0 0,-1-1-1 0 0,1 1 1 0 0,0 0 0 0 0,-1-1 0 0 0,1 1 0 0 0,-1-1-1 0 0,1 1 1 0 0,-1-1 0 0 0,1 1 0 0 0,-1-1 0 0 0,1 1 0 0 0,-1-1-1 0 0,1 1 1 0 0,-1-1 0 0 0,1 0 0 0 0,12-27-82 0 0,-6 3 6 0 0,0-1-1 0 0,4-40 1 0 0,3-16-30 0 0,-11 70 98 0 0,0 1-1 0 0,1 0 0 0 0,0 0 0 0 0,12-20 0 0 0,-15 29 4 0 0,0 0 0 0 0,0 1 0 0 0,1-1 0 0 0,-1 1 0 0 0,0-1 0 0 0,1 1 0 0 0,-1-1 0 0 0,1 1 0 0 0,0 0 0 0 0,-1 0 0 0 0,1 0-1 0 0,4-2 1 0 0,-5 3 4 0 0,-1-1 0 0 0,1 1 0 0 0,0 0 0 0 0,0 0-1 0 0,0 0 1 0 0,-1-1 0 0 0,1 1 0 0 0,0 0 0 0 0,0 0-1 0 0,0 0 1 0 0,-1 1 0 0 0,1-1 0 0 0,0 0 0 0 0,0 0-1 0 0,0 0 1 0 0,-1 1 0 0 0,1-1 0 0 0,0 0 0 0 0,0 1-1 0 0,-1-1 1 0 0,1 0 0 0 0,0 1 0 0 0,-1-1 0 0 0,1 1-1 0 0,0-1 1 0 0,-1 1 0 0 0,1 0 0 0 0,-1-1 0 0 0,1 1-1 0 0,-1 0 1 0 0,1-1 0 0 0,-1 1 0 0 0,1 1 0 0 0,14 28-10 0 0,-2 1 1 0 0,14 48-1 0 0,13 29 71 0 0,-37-100-70 0 0,-1-4 18 0 0,-1-1 0 0 0,0 0 0 0 0,1 1 0 0 0,0-1 0 0 0,0 0 0 0 0,3 3-1 0 0,-5-5-8 0 0,0-1 0 0 0,1 0 0 0 0,-1 1 0 0 0,0-1 0 0 0,1 0 0 0 0,-1 1 0 0 0,0-1 0 0 0,1 0 0 0 0,-1 0 0 0 0,1 0 0 0 0,-1 1 0 0 0,1-1 0 0 0,-1 0-1 0 0,0 0 1 0 0,1 0 0 0 0,-1 0 0 0 0,1 0 0 0 0,-1 0 0 0 0,1 0 0 0 0,-1 0 0 0 0,1 0 0 0 0,0 0-8 0 0,0-1 0 0 0,0 1 1 0 0,0 0-1 0 0,0-1 0 0 0,0 0 0 0 0,0 1 0 0 0,-1-1 1 0 0,1 1-1 0 0,0-1 0 0 0,0 0 0 0 0,-1 1 1 0 0,1-1-1 0 0,-1 0 0 0 0,2-1 0 0 0,43-52-4492 0 0,-11 20-5121 0 0,-26 28 7883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9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228 52 2761 0 0,'-10'2'3745'0'0,"4"-2"-1955"0"0,0 1 0 0 0,-1 0 1 0 0,1 1-1 0 0,-8 2 0 0 0,12-2-1510 0 0,-1-1 0 0 0,1 0 1 0 0,-1 1-1 0 0,1 0 1 0 0,0-1-1 0 0,0 1 0 0 0,0 0 1 0 0,0 0-1 0 0,0 0 0 0 0,0 1 1 0 0,0-1-1 0 0,-2 5 0 0 0,-2 4 18 0 0,0 0 1 0 0,1 1-1 0 0,0-1 0 0 0,1 1 0 0 0,1 0 0 0 0,0 1 0 0 0,0-1 0 0 0,1 1 0 0 0,1-1 0 0 0,0 1 0 0 0,0-1 0 0 0,3 17 0 0 0,-2-22-264 0 0,1 1 1 0 0,0-1-1 0 0,1 1 0 0 0,0-1 0 0 0,0 0 1 0 0,0 0-1 0 0,1 0 0 0 0,0 0 1 0 0,1 0-1 0 0,-1-1 0 0 0,1 1 0 0 0,1-1 1 0 0,-1 0-1 0 0,1 0 0 0 0,0-1 1 0 0,0 1-1 0 0,1-1 0 0 0,-1 0 1 0 0,1-1-1 0 0,0 1 0 0 0,12 5 0 0 0,-13-7-55 0 0,1-1-1 0 0,0 0 0 0 0,0 0 0 0 0,0-1 0 0 0,0 1 0 0 0,0-1 0 0 0,0 0 1 0 0,0-1-1 0 0,0 0 0 0 0,0 0 0 0 0,0 0 0 0 0,1-1 0 0 0,-1 0 1 0 0,0 0-1 0 0,0 0 0 0 0,0-1 0 0 0,0 0 0 0 0,-1 0 0 0 0,1 0 0 0 0,0-1 1 0 0,9-6-1 0 0,-9 5-23 0 0,-1 1-1 0 0,0-1 1 0 0,0-1 0 0 0,0 1 0 0 0,-1-1-1 0 0,0 1 1 0 0,1-1 0 0 0,-2-1-1 0 0,1 1 1 0 0,-1 0 0 0 0,1-1 0 0 0,-1 0-1 0 0,-1 0 1 0 0,1 0 0 0 0,-1 0 0 0 0,0 0-1 0 0,-1 0 1 0 0,1 0 0 0 0,-1-1 0 0 0,0-11-1 0 0,-1-6 21 0 0,-2 0-1 0 0,0 0 0 0 0,-8-28 0 0 0,7 38 10 0 0,-1 0 1 0 0,-1 0-1 0 0,0 1 1 0 0,0 0-1 0 0,-2 0 1 0 0,-12-20-1 0 0,17 30 20 0 0,1 1-1 0 0,-1-1 1 0 0,-1 1-1 0 0,1-1 1 0 0,0 1 0 0 0,0 0-1 0 0,-1 0 1 0 0,1 0-1 0 0,-1 0 1 0 0,0 0-1 0 0,0 1 1 0 0,0-1-1 0 0,1 1 1 0 0,-1 0-1 0 0,-1 0 1 0 0,1 0-1 0 0,0 0 1 0 0,0 0-1 0 0,0 0 1 0 0,0 1-1 0 0,0 0 1 0 0,-6 0-1 0 0,3 1 10 0 0,0 0-1 0 0,0 0 1 0 0,0 1-1 0 0,0 0 0 0 0,0 0 1 0 0,0 0-1 0 0,1 1 1 0 0,-1 0-1 0 0,1 0 0 0 0,-9 7 1 0 0,-8 6 128 0 0,1 1-1 0 0,1 0 1 0 0,1 2 0 0 0,1 1 0 0 0,0 0 0 0 0,1 1 0 0 0,1 1-1 0 0,2 0 1 0 0,-18 36 0 0 0,29-52-85 0 0,0 0 0 0 0,1 0-1 0 0,0 1 1 0 0,1-1 0 0 0,-1 1-1 0 0,1-1 1 0 0,1 1 0 0 0,-1 0 0 0 0,1-1-1 0 0,0 1 1 0 0,1 0 0 0 0,-1-1 0 0 0,1 1-1 0 0,3 8 1 0 0,-3-10-46 0 0,1-1 1 0 0,0 1-1 0 0,0-1 1 0 0,1 1-1 0 0,-1-1 1 0 0,1 0-1 0 0,0 0 0 0 0,0 0 1 0 0,0-1-1 0 0,0 1 1 0 0,1-1-1 0 0,0 1 1 0 0,-1-1-1 0 0,1 0 0 0 0,0-1 1 0 0,1 1-1 0 0,-1-1 1 0 0,0 1-1 0 0,1-1 1 0 0,4 1-1 0 0,0 0-24 0 0,-1-1 0 0 0,1 0 0 0 0,-1-1 1 0 0,1 0-1 0 0,0 0 0 0 0,0-1 0 0 0,-1 0 0 0 0,1-1 0 0 0,0 1 0 0 0,-1-2 1 0 0,1 1-1 0 0,0-1 0 0 0,-1-1 0 0 0,0 1 0 0 0,1-2 0 0 0,11-5 0 0 0,-6 2-38 0 0,-1-2-1 0 0,0 1 0 0 0,0-1 0 0 0,-1-1 0 0 0,0-1 1 0 0,-1 1-1 0 0,0-2 0 0 0,14-18 0 0 0,-21 23 29 0 0,1 0 1 0 0,-1-1-1 0 0,-1 1 0 0 0,1-1 1 0 0,-1 0-1 0 0,-1 0 0 0 0,0 0 1 0 0,0 0-1 0 0,0-1 0 0 0,-1 1 1 0 0,0-11-1 0 0,0 5 47 0 0,-1 1-1 0 0,-1-1 1 0 0,0 1 0 0 0,-1 0-1 0 0,-1 0 1 0 0,-5-18 0 0 0,8 30-13 0 0,-1 0 1 0 0,1 0-1 0 0,0 0 1 0 0,-1 0-1 0 0,1 0 1 0 0,0 0-1 0 0,-1 0 1 0 0,0 0-1 0 0,1 0 0 0 0,-1 0 1 0 0,1 1-1 0 0,-1-1 1 0 0,0 0-1 0 0,0 0 1 0 0,1 1-1 0 0,-1-1 1 0 0,-1 0-1 0 0,2 1-5 0 0,-1 0-1 0 0,0 0 0 0 0,1 0 0 0 0,-1 0 1 0 0,1 0-1 0 0,-1 1 0 0 0,1-1 1 0 0,-1 0-1 0 0,1 0 0 0 0,-1 1 1 0 0,1-1-1 0 0,0 0 0 0 0,-1 0 0 0 0,1 1 1 0 0,-1-1-1 0 0,1 1 0 0 0,0-1 1 0 0,-1 0-1 0 0,1 1 0 0 0,0-1 1 0 0,-1 1-1 0 0,1-1 0 0 0,0 1 0 0 0,0-1 1 0 0,-1 1-1 0 0,1-1 0 0 0,0 1 1 0 0,0-1-1 0 0,0 1 0 0 0,0-1 1 0 0,0 1-1 0 0,0-1 0 0 0,-1 1 1 0 0,-1 8 41 0 0,-1 0 1 0 0,1 1 0 0 0,0-1 0 0 0,1 0 0 0 0,-1 15 0 0 0,2-19-16 0 0,0 0 1 0 0,1 0-1 0 0,0-1 1 0 0,-1 1-1 0 0,2 0 1 0 0,-1 0-1 0 0,0-1 1 0 0,1 1-1 0 0,0-1 1 0 0,0 1-1 0 0,0-1 1 0 0,5 7-1 0 0,2 0 13 0 0,1 1 0 0 0,0-1 1 0 0,1-1-1 0 0,0 0 0 0 0,1 0 0 0 0,0-1 0 0 0,0-1 0 0 0,20 11 0 0 0,-13-10-572 0 0,0-1 0 0 0,1 0-1 0 0,0-2 1 0 0,0 0 0 0 0,32 5 0 0 0,-27-11-3507 0 0,-21 0 2607 0 0,0 0 0 0 0,1 0 0 0 0,-1 0 0 0 0,0 1 0 0 0,5 0 0 0 0,-1 2-552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49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3369 0 0,'-14'2'10440'0'0,"13"-2"-10231"0"0,1 0 0 0 0,0 0 0 0 0,-1 1 0 0 0,1-1 0 0 0,0 0 0 0 0,-1 0 0 0 0,1 0 0 0 0,0 1 0 0 0,0-1 0 0 0,-1 0 0 0 0,1 0 0 0 0,0 1 0 0 0,0-1 0 0 0,-1 0 0 0 0,1 1 0 0 0,0-1 0 0 0,0 0 0 0 0,0 1 0 0 0,0-1 0 0 0,0 0 0 0 0,-1 1 0 0 0,1 1-68 0 0,1 0 0 0 0,-1-1 0 0 0,0 1 1 0 0,1 0-1 0 0,-1-1 0 0 0,1 1 0 0 0,-1 0 0 0 0,1-1 0 0 0,0 1 0 0 0,-1-1 0 0 0,1 1 1 0 0,2 2-1 0 0,13 20 554 0 0,30 33 1 0 0,6 7-307 0 0,-26-25-112 0 0,-5-7-107 0 0,2 0 1 0 0,1-1-1 0 0,45 44 1 0 0,-66-72-258 0 0,0-1-1 0 0,1 1 1 0 0,-1 0 0 0 0,1-1-1 0 0,0 0 1 0 0,0 0 0 0 0,0 0-1 0 0,0 0 1 0 0,0-1 0 0 0,0 1-1 0 0,1-1 1 0 0,7 1 0 0 0,-10-2-235 0 0,1 0 1 0 0,0 0 0 0 0,0 0 0 0 0,0 0-1 0 0,0-1 1 0 0,-1 1 0 0 0,1-1 0 0 0,4-2-1 0 0,-4 2-408 0 0,0 0 0 0 0,0-1 0 0 0,0 0 0 0 0,0 0 0 0 0,0 0 0 0 0,-1 0 0 0 0,1 0 0 0 0,2-3 0 0 0,5-7-1771 0 0,-1-1 284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312 0 2345 0 0,'-18'8'4495'0'0,"6"-3"-955"0"0,1 1-1 0 0,-15 8 1 0 0,21-10-2859 0 0,0-1 0 0 0,0 1 0 0 0,1 0-1 0 0,-6 7 1 0 0,-6 9 902 0 0,-13 24 0 0 0,-6 7-781 0 0,-35 33-645 0 0,24-30-1619 0 0,43-50 1062 0 0,1-1-1 0 0,0 0 0 0 0,0 1 1 0 0,0-1-1 0 0,0 1 0 0 0,-1 4 1 0 0,2-5-442 0 0,0-1 1 0 0,1 0 0 0 0,-1 1-1 0 0,1-1 1 0 0,0 1 0 0 0,-1 4 0 0 0,3 4-3566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51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175 230 512 0 0,'-15'2'7230'0'0,"10"-1"-5594"0"0,0 2 0 0 0,0-1 0 0 0,0 1 0 0 0,0 0 0 0 0,-7 5 0 0 0,8-5-1125 0 0,-1 0 0 0 0,0 0 0 0 0,0 0-1 0 0,0 0 1 0 0,-6 1 0 0 0,-17 7 1204 0 0,23-9-1300 0 0,-1 1 1 0 0,0-1 0 0 0,-1 0-1 0 0,1 0 1 0 0,0-1 0 0 0,0 0-1 0 0,-8 0 1 0 0,14 0-405 0 0,0-1 0 0 0,0 0 0 0 0,0 0 0 0 0,0 0 1 0 0,0 0-1 0 0,-1 0 0 0 0,1 0 0 0 0,0-1 0 0 0,0 1 0 0 0,0 0 1 0 0,0 0-1 0 0,0 0 0 0 0,0 0 0 0 0,-1 0 0 0 0,1 0 0 0 0,0 0 1 0 0,0 0-1 0 0,0 0 0 0 0,0 0 0 0 0,0 0 0 0 0,0 0 0 0 0,0 0 1 0 0,0-1-1 0 0,-1 1 0 0 0,1 0 0 0 0,0 0 0 0 0,0 0 0 0 0,0 0 1 0 0,0 0-1 0 0,0 0 0 0 0,0 0 0 0 0,0-1 0 0 0,0 1 0 0 0,0 0 1 0 0,0 0-1 0 0,0 0 0 0 0,0 0 0 0 0,0 0 0 0 0,0 0 0 0 0,0-1 1 0 0,2-6 152 0 0,7-7-89 0 0,10-6-7 0 0,1 1-1 0 0,32-26 1 0 0,-40 35-67 0 0,8-6-10 0 0,1 1 0 0 0,29-17 0 0 0,-41 27 5 0 0,-1 1 0 0 0,1 0 0 0 0,1 0 0 0 0,-1 1 0 0 0,0 0 0 0 0,1 1 0 0 0,-1 0-1 0 0,1 0 1 0 0,12 0 0 0 0,-20 2 3 0 0,1 0 0 0 0,-1 0-1 0 0,1 1 1 0 0,-1-1 0 0 0,1 1-1 0 0,-1-1 1 0 0,1 1 0 0 0,-1 0-1 0 0,1 0 1 0 0,-1 0 0 0 0,0 0-1 0 0,1 0 1 0 0,-1 0 0 0 0,0 1-1 0 0,0-1 1 0 0,0 1 0 0 0,3 2-1 0 0,-3-1-2 0 0,1 0 0 0 0,-1 1 0 0 0,0-1 0 0 0,0 0 0 0 0,0 1 0 0 0,-1-1 0 0 0,1 1-1 0 0,-1 0 1 0 0,0-1 0 0 0,1 7 0 0 0,0 4 10 0 0,-1 0 1 0 0,0 0-1 0 0,-1 0 0 0 0,-1 0 0 0 0,-2 17 0 0 0,-4 13 19 0 0,-3 32 24 0 0,9-67-41 0 0,1 0 1 0 0,0 0-1 0 0,1-1 1 0 0,0 1 0 0 0,1 0-1 0 0,3 13 1 0 0,-5-20-9 0 0,1-1 1 0 0,-1 1-1 0 0,1-1 1 0 0,-1 0 0 0 0,1 1-1 0 0,0-1 1 0 0,-1 0-1 0 0,1 1 1 0 0,0-1-1 0 0,0 0 1 0 0,0 0 0 0 0,0 0-1 0 0,0 0 1 0 0,0 0-1 0 0,0 0 1 0 0,0 0-1 0 0,1 0 1 0 0,-1 0 0 0 0,0 0-1 0 0,0-1 1 0 0,1 1-1 0 0,-1 0 1 0 0,1-1-1 0 0,-1 1 1 0 0,0-1 0 0 0,1 0-1 0 0,-1 1 1 0 0,1-1-1 0 0,1 0 1 0 0,0 0-6 0 0,0-1 1 0 0,-1 1-1 0 0,1-1 1 0 0,0 0-1 0 0,-1 0 1 0 0,1 0-1 0 0,-1 0 1 0 0,1 0-1 0 0,-1 0 1 0 0,1-1-1 0 0,-1 1 1 0 0,0-1-1 0 0,0 0 1 0 0,4-3-1 0 0,2-4-12 0 0,-1 1-1 0 0,0-1 1 0 0,-1-1-1 0 0,0 1 1 0 0,0-1 0 0 0,-1 0-1 0 0,-1 0 1 0 0,1 0-1 0 0,-2-1 1 0 0,1 0 0 0 0,-1 0-1 0 0,2-17 1 0 0,-1-12 31 0 0,-1 0 0 0 0,-4-48 0 0 0,1 0 83 0 0,0 77-87 0 0,0 7 5 0 0,0 0 0 0 0,0 1 0 0 0,0-1 0 0 0,0 0 0 0 0,1 0 0 0 0,0 0 0 0 0,1-5 0 0 0,1 21 165 0 0,-3 7-167 0 0,2 35-4 0 0,12 78 0 0 0,21 53 22 0 0,-16-76-62 0 0,-12-61 48 0 0,3-1 0 0 0,26 82 0 0 0,60 132-173 0 0,-95-256 158 0 0,1 0-1 0 0,-1 0 1 0 0,0-1-1 0 0,0 1 0 0 0,-1 0 1 0 0,1 0-1 0 0,-1 0 1 0 0,0 0-1 0 0,-1 0 0 0 0,1 0 1 0 0,-1 0-1 0 0,0-1 1 0 0,0 1-1 0 0,0 0 0 0 0,-4 7 1 0 0,2-7 28 0 0,0 1 1 0 0,0-1 0 0 0,0-1 0 0 0,-1 1-1 0 0,1 0 1 0 0,-1-1 0 0 0,-1 0-1 0 0,1 0 1 0 0,0 0 0 0 0,-1 0-1 0 0,-9 5 1 0 0,7-5 12 0 0,-1 0-1 0 0,1-1 1 0 0,-1 0-1 0 0,0 0 1 0 0,0-1-1 0 0,0 1 1 0 0,0-2-1 0 0,0 1 1 0 0,-1-1 0 0 0,1-1-1 0 0,0 1 1 0 0,-1-1-1 0 0,1-1 1 0 0,0 0-1 0 0,-1 0 1 0 0,1 0-1 0 0,0-1 1 0 0,-12-4-1 0 0,11 2-28 0 0,1 0 1 0 0,0-1-1 0 0,0 0 0 0 0,1 0 0 0 0,-1-1 0 0 0,1 1 0 0 0,1-2 0 0 0,-1 1 1 0 0,1-1-1 0 0,0 0 0 0 0,0 0 0 0 0,-8-15 0 0 0,10 16-21 0 0,1 0-1 0 0,0-1 1 0 0,1 1 0 0 0,-1-1-1 0 0,1 1 1 0 0,1-1-1 0 0,-1 0 1 0 0,1 0 0 0 0,1 0-1 0 0,-1 0 1 0 0,1 0-1 0 0,0 0 1 0 0,0 0 0 0 0,1 0-1 0 0,0 0 1 0 0,1 1-1 0 0,2-11 1 0 0,5-5-40 0 0,1 0 0 0 0,0 1 1 0 0,2 0-1 0 0,0 1 0 0 0,2 0 0 0 0,28-32 1 0 0,-5 12-2253 0 0,78-63 1 0 0,-108 97 1273 0 0,-3 2-1022 0 0,0 1 0 0 0,0-1 0 0 0,9-3 1 0 0,-2 2-57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51.5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23 608 0 0,'0'-1'355'0'0,"0"1"1"0"0,0-1-1 0 0,0 0 0 0 0,0 1 1 0 0,-1-1-1 0 0,1 0 0 0 0,0 1 0 0 0,0-1 1 0 0,-1 1-1 0 0,1-1 0 0 0,0 1 1 0 0,-1-1-1 0 0,1 0 0 0 0,-1 1 0 0 0,1-1 1 0 0,-1 1-1 0 0,1 0 0 0 0,-1-1 1 0 0,1 1-1 0 0,-1-1 0 0 0,1 1 0 0 0,-2-1 1 0 0,2 1 88 0 0,-1 0 0 0 0,1 0 0 0 0,0-1 0 0 0,-1 1 1 0 0,1 0-1 0 0,-1-1 0 0 0,1 1 0 0 0,0 0 0 0 0,-1-1 1 0 0,1 1-1 0 0,0-1 0 0 0,-1 1 0 0 0,1-1 0 0 0,0 1 1 0 0,-1 0-1 0 0,1-1 0 0 0,0 1 0 0 0,0-1 0 0 0,0 1 1 0 0,-1-1-1 0 0,1 0 0 0 0,3 4 3306 0 0,7 10-2031 0 0,-6-8-1437 0 0,0 2-1 0 0,0-1 1 0 0,0 0 0 0 0,-1 1-1 0 0,0-1 1 0 0,-1 1 0 0 0,1 0-1 0 0,2 13 1 0 0,-1 6 92 0 0,2 28 0 0 0,-4-34-200 0 0,0 13 8 0 0,-2-18-127 0 0,4 26 0 0 0,-3-37-78 0 0,0 0-1 0 0,0-1 1 0 0,0 1 0 0 0,0-1-1 0 0,0 1 1 0 0,1-1 0 0 0,0 1-1 0 0,0-1 1 0 0,0 0 0 0 0,0 1-1 0 0,5 4 1 0 0,-7-8-53 0 0,1 1 0 0 0,-1-1-1 0 0,1 1 1 0 0,-1 0 0 0 0,1-1 0 0 0,0 1 0 0 0,-1-1 0 0 0,1 0-1 0 0,0 1 1 0 0,0-1 0 0 0,-1 0 0 0 0,1 1 0 0 0,0-1 0 0 0,0 0-1 0 0,0 0 1 0 0,-1 1 0 0 0,1-1 0 0 0,0 0 0 0 0,0 0 0 0 0,0 0-1 0 0,-1 0 1 0 0,1 0 0 0 0,0 0 0 0 0,0 0 0 0 0,0-1 0 0 0,-1 1-1 0 0,1 0 1 0 0,0 0 0 0 0,0-1 0 0 0,0 1 0 0 0,-1 0 0 0 0,2-2-1 0 0,1 0-623 0 0,0 0 0 0 0,0-1 0 0 0,-1 1 0 0 0,1-1-1 0 0,-1 0 1 0 0,3-3 0 0 0,4-8-2635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51.7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 4129 0 0,'-10'13'4929'0'0,"-3"-9"5201"0"0,-2-1-8834 0 0,2 2 153 0 0,5 2-73 0 0,5-1-440 0 0,3 0-424 0 0,1-1-168 0 0,4-2-232 0 0,5 0-144 0 0,-1-1-16 0 0,1-2-32 0 0,4 1-272 0 0,-3-1-640 0 0,2 0-152 0 0,3 0-3697 0 0,-2 0 2720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5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92 512 0 0,'-12'-1'3456'0'0,"-3"5"6536"0"0,21-5-4363 0 0,27-3-3931 0 0,359-58 1939 0 0,-82 43-3646 0 0,-269 15-150 0 0,-29 2-84 0 0,0 1 1 0 0,0 0 0 0 0,14 1-1 0 0,-15 5-1176 0 0,-11-5 1320 0 0,0 0 0 0 0,0 0 0 0 0,0 1 1 0 0,1-1-1 0 0,-1 0 0 0 0,0 0 0 0 0,0 1 0 0 0,0-1 1 0 0,0 0-1 0 0,0 0 0 0 0,0 1 0 0 0,0-1 0 0 0,1 0 1 0 0,-1 0-1 0 0,0 1 0 0 0,0-1 0 0 0,0 0 0 0 0,0 1 1 0 0,0-1-1 0 0,0 0 0 0 0,0 0 0 0 0,0 1 1 0 0,-1-1-1 0 0,1 0 0 0 0,0 0 0 0 0,0 1 0 0 0,0-1 1 0 0,0 0-1 0 0,0 1 0 0 0,0-1 0 0 0,0 0 0 0 0,-1 0 1 0 0,1 0-1 0 0,0 1 0 0 0,0-1 0 0 0,0 0 0 0 0,-1 0 1 0 0,1 0-1 0 0,0 1 0 0 0,0-1 0 0 0,0 0 0 0 0,-1 0 1 0 0,-5 4-2146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32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247 51 512 0 0,'0'-2'183'0'0,"0"-1"1"0"0,0 1-1 0 0,0 0 0 0 0,-1-1 0 0 0,1 1 1 0 0,-1 0-1 0 0,0 0 0 0 0,0-1 0 0 0,1 1 1 0 0,-2 0-1 0 0,1 0 0 0 0,0 0 0 0 0,-2-3 0 0 0,2 4 169 0 0,0 0-1 0 0,-1-1 0 0 0,1 1 0 0 0,0 0 0 0 0,-1 0 0 0 0,1 0 0 0 0,-1-1 0 0 0,1 2 0 0 0,-1-1 0 0 0,0 0 0 0 0,0 0 0 0 0,1 0 0 0 0,-1 1 0 0 0,0-1 0 0 0,0 1 0 0 0,1 0 0 0 0,-1-1 0 0 0,0 1 0 0 0,0 0 0 0 0,0 0 0 0 0,0 0 0 0 0,0 0 1 0 0,1 0-1 0 0,-1 1 0 0 0,0-1 0 0 0,0 1 0 0 0,-2 0 0 0 0,-3 2 331 0 0,0 1 0 0 0,0 0 1 0 0,0 0-1 0 0,1 1 0 0 0,0 0 0 0 0,0 0 1 0 0,-7 8-1 0 0,4-5-150 0 0,-19 15 0 0 0,15-15-118 0 0,1 1 0 0 0,-19 17 0 0 0,27-23-353 0 0,1 1 1 0 0,0-1-1 0 0,0 1 0 0 0,0-1 0 0 0,0 1 1 0 0,1 0-1 0 0,0 0 0 0 0,0 0 0 0 0,0 0 1 0 0,0 1-1 0 0,0-1 0 0 0,1 0 0 0 0,-1 6 1 0 0,1-6-40 0 0,1-1 0 0 0,0 0 0 0 0,1 1 0 0 0,-1-1 0 0 0,1 1 1 0 0,-1-1-1 0 0,1 0 0 0 0,0 0 0 0 0,0 1 0 0 0,1-1 0 0 0,-1 0 1 0 0,4 5-1 0 0,2 3 1 0 0,1 0 0 0 0,9 10 0 0 0,8 10 68 0 0,4 7-100 0 0,-19-26 47 0 0,14 20 1 0 0,-23-30-37 0 0,0-1 1 0 0,-1 1 0 0 0,1 0 0 0 0,-1 0-1 0 0,1-1 1 0 0,-1 1 0 0 0,0 0 0 0 0,1 0 0 0 0,-1 0-1 0 0,0-1 1 0 0,0 1 0 0 0,0 0 0 0 0,0 0-1 0 0,-1 0 1 0 0,1-1 0 0 0,-1 1 0 0 0,1 0-1 0 0,-1 2 1 0 0,-3 4-9 0 0,1 0 1 0 0,-8 12-1 0 0,-1 2 8 0 0,5-4-3 0 0,1 1-1 0 0,0 0 1 0 0,2 1-1 0 0,0-1 0 0 0,-2 38 1 0 0,6-26-46 0 0,1 1 0 0 0,9 60 1 0 0,-9-87 29 0 0,-1 0 1 0 0,1 0-1 0 0,-1 0 1 0 0,0 1-1 0 0,0-1 1 0 0,-1 6-1 0 0,0-8-2 0 0,0 0 0 0 0,0 0 0 0 0,0-1-1 0 0,0 1 1 0 0,0 0 0 0 0,0-1 0 0 0,-1 1-1 0 0,1-1 1 0 0,-1 1 0 0 0,0-1 0 0 0,0 0 0 0 0,-2 3-1 0 0,3-5 14 0 0,1 1-1 0 0,0-1 0 0 0,-1 1 0 0 0,1-1 1 0 0,-1 1-1 0 0,1-1 0 0 0,0 1 1 0 0,0 0-1 0 0,-1-1 0 0 0,1 1 0 0 0,0-1 1 0 0,0 1-1 0 0,0 0 0 0 0,0-1 1 0 0,-1 1-1 0 0,1 0 0 0 0,0-1 0 0 0,0 1 1 0 0,1 0-1 0 0,-1 0 0 0 0,0-1 1 0 0,0 1-1 0 0,0 1 0 0 0,9 16-86 0 0,0 0 43 0 0,-6-6 20 0 0,-1 1 0 0 0,0-1 0 0 0,-1 0 0 0 0,0 1 0 0 0,-1-1 0 0 0,-1 0 0 0 0,-1 13 0 0 0,-3 5 70 0 0,-15 49 0 0 0,18-73-37 0 0,1-1-1 0 0,-1 1 0 0 0,1-1 1 0 0,1 1-1 0 0,-1 0 1 0 0,1 0-1 0 0,0 11 0 0 0,1-15-3 0 0,-1 0 0 0 0,1 0 0 0 0,-1 0-1 0 0,1 0 1 0 0,0-1 0 0 0,-1 1 0 0 0,1 0-1 0 0,0 0 1 0 0,0-1 0 0 0,0 1 0 0 0,1 0-1 0 0,-1-1 1 0 0,0 1 0 0 0,1-1 0 0 0,-1 0-1 0 0,1 1 1 0 0,-1-1 0 0 0,1 0 0 0 0,0 0-1 0 0,-1 0 1 0 0,1 0 0 0 0,0 0 0 0 0,0 0-1 0 0,-1-1 1 0 0,1 1 0 0 0,3 0 0 0 0,23 5 42 0 0,36 4 0 0 0,-40-8-256 0 0,0 2 0 0 0,39 11 0 0 0,-18 3-1810 0 0,-18-1-4998 0 0,-17-10 4555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33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8 512 0 0,'-4'1'215'0'0,"-5"0"2656"0"0,9-1-2721 0 0,0 0-1 0 0,0 0 0 0 0,0 0 1 0 0,-1 0-1 0 0,1 0 0 0 0,0 0 0 0 0,0 0 1 0 0,0 0-1 0 0,-1 0 0 0 0,1 0 1 0 0,0 0-1 0 0,0 0 0 0 0,0 0 0 0 0,0 0 1 0 0,-1-1-1 0 0,1 1 0 0 0,0 0 1 0 0,0 0-1 0 0,0 0 0 0 0,0 0 0 0 0,0 0 1 0 0,-1-1-1 0 0,1 1 0 0 0,0 0 1 0 0,0 0-1 0 0,0 0 0 0 0,0 0 0 0 0,0-1 1 0 0,0 1-1 0 0,0 0 0 0 0,0 0 1 0 0,0 0-1 0 0,0-1 0 0 0,0 1 1 0 0,0 0-1 0 0,0 0 0 0 0,0 0 0 0 0,0-1 1 0 0,2 1 261 0 0,-1-1 0 0 0,1 1 1 0 0,0-1-1 0 0,0 1 1 0 0,0 0-1 0 0,0 0 0 0 0,-1 0 1 0 0,1 0-1 0 0,3 0 1 0 0,-3 0 148 0 0,58-3 4253 0 0,-60 3-4808 0 0,0 0-1 0 0,0 0 0 0 0,0 0 1 0 0,1 0-1 0 0,-1 1 1 0 0,0-1-1 0 0,0 0 1 0 0,0 0-1 0 0,0 0 1 0 0,0 0-1 0 0,0 0 1 0 0,0 0-1 0 0,1 0 1 0 0,-1 0-1 0 0,0 0 1 0 0,0 0-1 0 0,0 1 1 0 0,0-1-1 0 0,0 0 0 0 0,0 0 1 0 0,0 0-1 0 0,0 0 1 0 0,0 0-1 0 0,0 0 1 0 0,0 1-1 0 0,0-1 1 0 0,0 0-1 0 0,0 0 1 0 0,0 0-1 0 0,0 0 1 0 0,0 0-1 0 0,0 0 1 0 0,0 1-1 0 0,0-1 1 0 0,0 0-1 0 0,0 0 1 0 0,0 0-1 0 0,0 0 0 0 0,0 0 1 0 0,0 0-1 0 0,0 1 1 0 0,0-1-1 0 0,0 0 1 0 0,0 0-1 0 0,0 0 1 0 0,0 0-1 0 0,0 0 1 0 0,0 0-1 0 0,-1 0 1 0 0,1 0-1 0 0,0 1 1 0 0,0-1-1 0 0,0 0 1 0 0,0 0-1 0 0,0 0 1 0 0,0 0-1 0 0,0 0 0 0 0,-1 0 1 0 0,1 0-1 0 0,-6 7-77 0 0,0-3-235 0 0,-16 12-343 0 0,22-15 396 0 0,-1-1 0 0 0,0 1 1 0 0,0 0-1 0 0,1-1 0 0 0,-1 1 0 0 0,0 0 0 0 0,1-1 1 0 0,-1 1-1 0 0,1 0 0 0 0,-1 0 0 0 0,1 0 0 0 0,-1-1 1 0 0,1 1-1 0 0,0 0 0 0 0,-1 0 0 0 0,1 0 1 0 0,0 0-1 0 0,0 0 0 0 0,0 0 0 0 0,-1 0 0 0 0,1 1 1 0 0,3 3-1699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33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49 2537 0 0,'-26'5'8512'0'0,"50"-11"-5613"0"0,44-12-2459 0 0,-65 17-491 0 0,23-9 95 0 0,-25 9-180 0 0,1 0 1 0 0,0 0-1 0 0,0 0 0 0 0,-1 0 0 0 0,1 0 1 0 0,-1 0-1 0 0,1 0 0 0 0,-1-1 0 0 0,1 1 1 0 0,-1-1-1 0 0,2-2 0 0 0,-2 2-816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36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55 226 512 0 0,'-3'3'589'0'0,"-1"1"658"0"0,0 0 0 0 0,0 0 0 0 0,1 0 0 0 0,0 0 0 0 0,-1 1 0 0 0,-2 6 0 0 0,3-6-180 0 0,0 0 0 0 0,0-1 0 0 0,0 0 0 0 0,0 0 0 0 0,-6 6-1 0 0,11-30 842 0 0,13-42-1183 0 0,13-41 183 0 0,-25 94-872 0 0,0 0 0 0 0,2 0 0 0 0,-1 1 0 0 0,1 0 0 0 0,0 0-1 0 0,0 0 1 0 0,11-11 0 0 0,-14 16-23 0 0,1 1 1 0 0,-1-1-1 0 0,1 1 0 0 0,0 0 1 0 0,0 0-1 0 0,-1 0 0 0 0,1 0 0 0 0,0 0 1 0 0,1 1-1 0 0,-1-1 0 0 0,0 1 0 0 0,0 0 1 0 0,1 0-1 0 0,-1 0 0 0 0,0 0 1 0 0,1 1-1 0 0,-1-1 0 0 0,1 1 0 0 0,-1 0 1 0 0,1 0-1 0 0,-1 0 0 0 0,1 0 0 0 0,-1 1 1 0 0,5 1-1 0 0,-5-1-8 0 0,0 1 0 0 0,0-1 0 0 0,0 1 0 0 0,-1 0-1 0 0,1 0 1 0 0,-1 0 0 0 0,1 0 0 0 0,-1 0 0 0 0,0 1 0 0 0,1-1 0 0 0,-1 1 0 0 0,0-1 0 0 0,-1 1 0 0 0,1 0-1 0 0,0 0 1 0 0,-1 0 0 0 0,2 3 0 0 0,2 8 24 0 0,0 0 0 0 0,3 19 0 0 0,-5-20 19 0 0,-1 0 0 0 0,-1 0 1 0 0,0 0-1 0 0,-1 0 0 0 0,0 0 0 0 0,-1 0 1 0 0,0 0-1 0 0,-1 0 0 0 0,-5 16 0 0 0,6-26-22 0 0,0 0 0 0 0,0 0 0 0 0,1 1-1 0 0,0-1 1 0 0,-1 0 0 0 0,1 1-1 0 0,0-1 1 0 0,0 0 0 0 0,1 5-1 0 0,0-8-21 0 0,-1 1 0 0 0,0 0 0 0 0,0-1 0 0 0,0 1 1 0 0,1-1-1 0 0,-1 1 0 0 0,0-1 0 0 0,1 1 0 0 0,-1-1 0 0 0,0 1 0 0 0,1-1 0 0 0,-1 1 0 0 0,0-1 0 0 0,1 0 0 0 0,-1 1 0 0 0,1-1 0 0 0,-1 0 1 0 0,1 1-1 0 0,-1-1 0 0 0,1 0 0 0 0,-1 0 0 0 0,2 1 0 0 0,-1-1 0 0 0,0 0-1 0 0,1 0 1 0 0,-1 0 0 0 0,0 0-1 0 0,1 0 1 0 0,-1 0 0 0 0,0 0-1 0 0,0-1 1 0 0,1 1 0 0 0,-1 0-1 0 0,0-1 1 0 0,0 1 0 0 0,1-1-1 0 0,0 0 1 0 0,14-7-17 0 0,0-1 0 0 0,-1 0 0 0 0,0 0 1 0 0,-1-2-1 0 0,0 0 0 0 0,0 0 0 0 0,13-17 0 0 0,-25 24 18 0 0,1 0-1 0 0,-1 0 0 0 0,0 0 1 0 0,0-1-1 0 0,0 1 0 0 0,0-1 1 0 0,-1 0-1 0 0,0 0 1 0 0,0 1-1 0 0,0-1 0 0 0,-1 0 1 0 0,1 0-1 0 0,-1 0 0 0 0,-1 0 1 0 0,0-7-1 0 0,-1-3 48 0 0,-1 0-1 0 0,0 0 1 0 0,-9-24-1 0 0,-7-1 724 0 0,18 39-621 0 0,1 4-81 0 0,0 6-21 0 0,12 23-43 0 0,0 0 0 0 0,3-2 0 0 0,0 1 0 0 0,2-2 0 0 0,37 50 1 0 0,-32-53-1 0 0,-1 1 0 0 0,-1 1 0 0 0,-2 1 0 0 0,0 1 0 0 0,-3 0 0 0 0,0 1 0 0 0,14 45 0 0 0,-24-59-22 0 0,1 2 16 0 0,5 26 0 0 0,-10-38-5 0 0,0 0 1 0 0,-1 0-1 0 0,0 1 0 0 0,0-1 1 0 0,0 0-1 0 0,-1 1 0 0 0,-2 7 1 0 0,-1-1 16 0 0,0 0 0 0 0,-1 0 1 0 0,-1-1-1 0 0,0 0 0 0 0,-1 0 1 0 0,-1-1-1 0 0,0 0 0 0 0,0 0 1 0 0,-1-1-1 0 0,0 0 0 0 0,-1 0 1 0 0,-1-1-1 0 0,0 0 0 0 0,0-1 1 0 0,0-1-1 0 0,-1 0 0 0 0,-1 0 1 0 0,1-1-1 0 0,-1 0 0 0 0,0-1 1 0 0,-15 4-1 0 0,24-9 32 0 0,0 1 0 0 0,0-1 0 0 0,0 0 0 0 0,0-1 1 0 0,0 1-1 0 0,0-1 0 0 0,0 1 0 0 0,0-1 0 0 0,-6-1 0 0 0,8 1-23 0 0,1-1 0 0 0,-1 1 0 0 0,1-1 0 0 0,0 1 0 0 0,-1-1 0 0 0,1 0 1 0 0,0 1-1 0 0,0-1 0 0 0,0 0 0 0 0,-1 0 0 0 0,1 0 0 0 0,0 0 0 0 0,0 0 0 0 0,0 0 0 0 0,0 0 0 0 0,0-1 0 0 0,1 1 0 0 0,-1 0 0 0 0,0 0 0 0 0,1-1 0 0 0,-1 1 0 0 0,0 0 0 0 0,1-1 0 0 0,0 1 0 0 0,-1-1 0 0 0,1 1 0 0 0,0-1 0 0 0,0 1 0 0 0,0-3 0 0 0,-1-6 16 0 0,0-1 0 0 0,2 0-1 0 0,-1 0 1 0 0,1 0 0 0 0,3-11-1 0 0,17-55-44 0 0,-12 44 24 0 0,42-124-151 0 0,-37 123 42 0 0,1-1 1 0 0,28-42 0 0 0,20-31-3332 0 0,-54 97-2611 0 0,-6 10 2926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36.5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46 6473 0 0,'-11'-9'5845'0'0,"-4"-5"-3872"0"0,-5-4 1165 0 0,19 17-3011 0 0,-1 0 0 0 0,1 1 0 0 0,0-1 0 0 0,-1 1 0 0 0,1-1 0 0 0,-1 1 0 0 0,1 0-1 0 0,-1 0 1 0 0,1 0 0 0 0,-1-1 0 0 0,1 1 0 0 0,-1 1 0 0 0,1-1 0 0 0,-1 0 0 0 0,1 0 0 0 0,-1 0 0 0 0,1 1 0 0 0,-1-1 0 0 0,1 1 0 0 0,0-1 0 0 0,-1 1 0 0 0,1 0-1 0 0,0 0 1 0 0,-2 1 0 0 0,-4 2 191 0 0,0 0-1 0 0,0 1 0 0 0,-6 6 0 0 0,-1 2-111 0 0,1 1-1 0 0,0 0 1 0 0,1 1-1 0 0,0 0 1 0 0,2 1-1 0 0,-1 0 1 0 0,2 1-1 0 0,0 0 1 0 0,1 1-1 0 0,1-1 1 0 0,-8 31-1 0 0,14-39-169 0 0,-1 0 0 0 0,1 0-1 0 0,1 0 1 0 0,0 0 0 0 0,0 1-1 0 0,0-1 1 0 0,2 0 0 0 0,-1 0-1 0 0,1 0 1 0 0,0 0 0 0 0,1 0-1 0 0,4 9 1 0 0,-4-11-32 0 0,0 0 0 0 0,1-1 0 0 0,0 1 1 0 0,0-1-1 0 0,1 0 0 0 0,-1 0 0 0 0,1-1 0 0 0,1 1 0 0 0,-1-1 0 0 0,1-1 0 0 0,0 1 0 0 0,0-1 0 0 0,0 1 0 0 0,1-2 1 0 0,11 6-1 0 0,-4-3-168 0 0,1-1 1 0 0,0-1 0 0 0,0 0 0 0 0,0-1-1 0 0,1-1 1 0 0,-1 0 0 0 0,1-1 0 0 0,-1-1-1 0 0,1 0 1 0 0,-1-1 0 0 0,1-1 0 0 0,20-5 0 0 0,-22 3-1097 0 0,1 0 1 0 0,26-13 0 0 0,-28 11-626 0 0,0-1 0 0 0,-1-1 0 0 0,14-11-1 0 0,-7 2-1522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36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 2577 0 0,'3'0'8449'0'0,"2"-2"-7344"0"0,4 0-81 0 0,5 1-520 0 0,7-1 392 0 0,-1 1 232 0 0,3-2-391 0 0,2 1-113 0 0,-1-1-256 0 0,0 1-232 0 0,6-1-208 0 0,0 1-8 0 0,-2 1-40 0 0,9 1-296 0 0,-7 0-1377 0 0,0 1-135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38.0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2 512 0 0,'-4'-2'8283'0'0,"1"28"-2447"0"0,-2 1-3951 0 0,9 127 1928 0 0,23 77-2352 0 0,-26-222-1486 0 0,2 5 39 0 0,7 26 0 0 0,-9-37-49 0 0,1 1 1 0 0,-1 0-1 0 0,1-1 0 0 0,0 1 0 0 0,0-1 0 0 0,0 0 0 0 0,0 0 1 0 0,1 1-1 0 0,-1-1 0 0 0,1-1 0 0 0,5 6 0 0 0,-7-7-26 0 0,-1-1-1 0 0,1 0 0 0 0,0 1 1 0 0,-1-1-1 0 0,1 0 0 0 0,-1 1 0 0 0,1-1 1 0 0,0 0-1 0 0,-1 0 0 0 0,1 1 1 0 0,0-1-1 0 0,0 0 0 0 0,-1 0 1 0 0,1 0-1 0 0,0 0 0 0 0,-1 0 1 0 0,1 0-1 0 0,0 0 0 0 0,0 0 1 0 0,-1 0-1 0 0,1-1 0 0 0,0 1 1 0 0,-1 0-1 0 0,1 0 0 0 0,0-1 1 0 0,-1 1-1 0 0,1 0 0 0 0,0-1 1 0 0,-1 1-1 0 0,1 0 0 0 0,-1-1 0 0 0,1 1 1 0 0,0-2-1 0 0,1 0-624 0 0,0 0 0 0 0,-1 0 0 0 0,0 0 0 0 0,1 0-1 0 0,-1 0 1 0 0,0-1 0 0 0,0 1 0 0 0,1-4 0 0 0,2-5-2159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38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119 199 1008 0 0,'-2'1'522'0'0,"0"-1"-1"0"0,0 1 0 0 0,0-1 1 0 0,1 0-1 0 0,-1 1 1 0 0,0-1-1 0 0,0 0 0 0 0,0 0 1 0 0,0 0-1 0 0,0-1 1 0 0,0 1-1 0 0,-2-1 0 0 0,3 0-167 0 0,0 1 0 0 0,0-1-1 0 0,-1 0 1 0 0,1 0-1 0 0,0 0 1 0 0,0 0 0 0 0,0 0-1 0 0,0 0 1 0 0,0 0-1 0 0,0 0 1 0 0,1-1 0 0 0,-1 1-1 0 0,0 0 1 0 0,1-1-1 0 0,-1 1 1 0 0,0-2 0 0 0,-2-3 642 0 0,-1 0 0 0 0,0 0 0 0 0,-8-10 1 0 0,8 12-539 0 0,1 0 0 0 0,0 0 0 0 0,0-1 0 0 0,0 0 0 0 0,0 1 0 0 0,-3-11 0 0 0,5 13-403 0 0,1 0 0 0 0,0 0-1 0 0,0 1 1 0 0,0-1 0 0 0,0 0 0 0 0,0 0 0 0 0,0 0-1 0 0,0 0 1 0 0,0 0 0 0 0,1 0 0 0 0,-1 0 0 0 0,1 0 0 0 0,0 0-1 0 0,-1 1 1 0 0,1-1 0 0 0,0 0 0 0 0,0 0 0 0 0,0 1-1 0 0,0-1 1 0 0,1 1 0 0 0,-1-1 0 0 0,0 1 0 0 0,0-1 0 0 0,3 0-1 0 0,3-5-32 0 0,1 1-1 0 0,0 0 0 0 0,0 1 1 0 0,0 0-1 0 0,1 0 0 0 0,0 1 0 0 0,0 0 1 0 0,0 0-1 0 0,0 1 0 0 0,1 1 0 0 0,-1-1 1 0 0,1 1-1 0 0,0 1 0 0 0,10-1 1 0 0,7 1-29 0 0,-1 1 1 0 0,0 2-1 0 0,0 0 1 0 0,29 7-1 0 0,-41-6-4 0 0,0 0-1 0 0,0 2 0 0 0,-1 0 1 0 0,1 0-1 0 0,-1 2 0 0 0,0-1 1 0 0,-1 2-1 0 0,0-1 1 0 0,0 2-1 0 0,0-1 0 0 0,-1 2 1 0 0,-1 0-1 0 0,11 11 0 0 0,-19-19 10 0 0,-1 0-1 0 0,1 0 0 0 0,-1 1 0 0 0,1-1 0 0 0,-1 1 0 0 0,0-1 1 0 0,1 1-1 0 0,-1-1 0 0 0,-1 1 0 0 0,1-1 0 0 0,0 1 0 0 0,-1 0 1 0 0,1-1-1 0 0,-1 1 0 0 0,0 0 0 0 0,0 0 0 0 0,0 4 0 0 0,-1-3-2 0 0,0 0 0 0 0,0 1 0 0 0,-1-1 1 0 0,1 0-1 0 0,-1 0 0 0 0,0-1 0 0 0,0 1 0 0 0,0 0 0 0 0,0-1 0 0 0,-5 5 0 0 0,-4 4-16 0 0,0-1 1 0 0,0 0-1 0 0,-2-1 0 0 0,1-1 1 0 0,-17 10-1 0 0,8-7 17 0 0,0-1 0 0 0,-1-1 0 0 0,-43 13 0 0 0,-74 10-13 0 0,123-30-8 0 0,-13 3-143 0 0,0-2 0 0 0,-34 2-1 0 0,60-6 58 0 0,0 0 0 0 0,1-1 0 0 0,-1 1 0 0 0,0 0 0 0 0,1-1 0 0 0,-1 0-1 0 0,-2 0 1 0 0,5 0 38 0 0,-1 1-1 0 0,1 0 0 0 0,-1 0 1 0 0,1 0-1 0 0,0-1 1 0 0,-1 1-1 0 0,1 0 0 0 0,-1-1 1 0 0,1 1-1 0 0,-1 0 1 0 0,1-1-1 0 0,0 1 0 0 0,-1 0 1 0 0,1-1-1 0 0,0 1 0 0 0,0-1 1 0 0,-1 1-1 0 0,1-1 1 0 0,0 1-1 0 0,0-1 0 0 0,-1 1 1 0 0,1-1-1 0 0,0 1 1 0 0,0-1-1 0 0,0 1 0 0 0,0-1 1 0 0,0 1-1 0 0,0-1 0 0 0,0 1 1 0 0,0-1-1 0 0,0 1 1 0 0,0-1-1 0 0,0 1 0 0 0,0-1 1 0 0,0 1-1 0 0,1-1 1 0 0,-1 1-1 0 0,0-1 0 0 0,0 1 1 0 0,0-1-1 0 0,1 0 0 0 0,7-11-1777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38.8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14 512 0 0,'3'-3'-340'0'0,"13"-8"17030"0"0,-15 20-15718 0 0,-3 0-261 0 0,-1 0-1 0 0,0 0 1 0 0,0 0-1 0 0,-7 13 1 0 0,-4 8-79 0 0,-1 10-430 0 0,-42 101-2739 0 0,52-131 471 0 0,1 0-253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50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135 192 512 0 0,'-118'59'12854'0'0,"117"-59"-12764"0"0,1 0 1 0 0,0 0 0 0 0,-1 1 0 0 0,1-1 0 0 0,-1 0 0 0 0,1 0 0 0 0,0 0-1 0 0,-1 0 1 0 0,1 1 0 0 0,-1-1 0 0 0,1 0 0 0 0,0 0 0 0 0,-1 0 0 0 0,1 0 0 0 0,-1 0-1 0 0,1 0 1 0 0,0 0 0 0 0,-1 0 0 0 0,1 0 0 0 0,-1 0 0 0 0,1 0 0 0 0,-1 0 0 0 0,1-1-1 0 0,0 1 1 0 0,-1 0 0 0 0,1 0 0 0 0,0 0 0 0 0,-1-1 0 0 0,1 1 0 0 0,-1 0-1 0 0,1 0 1 0 0,-1-1 0 0 0,1 0 32 0 0,-1 0 0 0 0,1 0-1 0 0,-1 0 1 0 0,1 0 0 0 0,0 0 0 0 0,0 0-1 0 0,-1-1 1 0 0,1 1 0 0 0,0 0-1 0 0,0 0 1 0 0,0 0 0 0 0,0-2 0 0 0,1-4 326 0 0,0-1 1 0 0,4-13-1 0 0,-1 6-199 0 0,1 1 0 0 0,0 0 0 0 0,1 0-1 0 0,0 1 1 0 0,16-25 0 0 0,-19 34-223 0 0,-1 0 1 0 0,2 1-1 0 0,-1-1 1 0 0,0 1-1 0 0,1-1 0 0 0,-1 1 1 0 0,1 0-1 0 0,0 0 0 0 0,0 1 1 0 0,0-1-1 0 0,0 1 1 0 0,1 0-1 0 0,-1 0 0 0 0,1 0 1 0 0,-1 1-1 0 0,1-1 0 0 0,-1 1 1 0 0,1 0-1 0 0,0 1 0 0 0,0-1 1 0 0,0 1-1 0 0,5 0 1 0 0,-5 1-24 0 0,0-1 1 0 0,0 2-1 0 0,0-1 1 0 0,0 0-1 0 0,0 1 1 0 0,0 0-1 0 0,0 0 1 0 0,-1 1-1 0 0,8 4 1 0 0,-4-1 0 0 0,0 0 1 0 0,-1 0 0 0 0,1 0-1 0 0,7 10 1 0 0,-12-12-1 0 0,0 0-1 0 0,0 0 1 0 0,-1 0 0 0 0,1 1 0 0 0,-1-1 0 0 0,0 0-1 0 0,0 1 1 0 0,-1 0 0 0 0,1-1 0 0 0,-1 1 0 0 0,0 0-1 0 0,0 0 1 0 0,-1 0 0 0 0,1 6 0 0 0,-2 4 82 0 0,0 1 0 0 0,-1-1 0 0 0,-5 18 0 0 0,-1 12 233 0 0,8-44-316 0 0,0 0 0 0 0,-1 0 0 0 0,1 0 0 0 0,0 0 0 0 0,0 0 1 0 0,0 0-1 0 0,0 0 0 0 0,0 0 0 0 0,0 0 0 0 0,1 0 0 0 0,-1 0 0 0 0,0 0 0 0 0,0 0 0 0 0,1 0 0 0 0,-1 0 0 0 0,0 0 0 0 0,1 0 0 0 0,-1 0 1 0 0,1 0-1 0 0,0-1 0 0 0,-1 1 0 0 0,1 0 0 0 0,1 1 0 0 0,-1-1 0 0 0,0-1 1 0 0,1 1 0 0 0,-1-1-1 0 0,0 1 1 0 0,0-1 0 0 0,1 0-1 0 0,-1 0 1 0 0,0 1-1 0 0,1-1 1 0 0,-1 0 0 0 0,0 0-1 0 0,1 0 1 0 0,-1 0 0 0 0,1-1-1 0 0,0 1 1 0 0,6-2 10 0 0,0 0-1 0 0,-1-1 1 0 0,1 0 0 0 0,11-6-1 0 0,-7 2-25 0 0,0 0 0 0 0,0 0 0 0 0,-1-2 0 0 0,0 1-1 0 0,0-1 1 0 0,10-13 0 0 0,-16 16 6 0 0,0 0 0 0 0,0 0 0 0 0,-1-1 1 0 0,0 1-1 0 0,0-1 0 0 0,-1 0 0 0 0,1 0 0 0 0,-2-1 0 0 0,1 1 1 0 0,-1-1-1 0 0,0 1 0 0 0,1-13 0 0 0,-1-2-4 0 0,-1-23 0 0 0,-1 37 28 0 0,-1 1 0 0 0,0 0 0 0 0,0 0 0 0 0,0 0 0 0 0,-1 0 0 0 0,0 0 0 0 0,-4-8-1 0 0,6 15-17 0 0,0-1 0 0 0,0 1 0 0 0,0 0 0 0 0,0 0-1 0 0,0 0 1 0 0,0 0 0 0 0,0 0 0 0 0,0-1 0 0 0,0 1-1 0 0,0 0 1 0 0,0 0 0 0 0,0 0 0 0 0,0 0 0 0 0,0 0-1 0 0,0 0 1 0 0,-1-1 0 0 0,1 1 0 0 0,0 0 0 0 0,0 0-1 0 0,0 0 1 0 0,0 0 0 0 0,0 0 0 0 0,0 0 0 0 0,-1 0-1 0 0,1 0 1 0 0,0 0 0 0 0,0 0 0 0 0,0 0 0 0 0,0 0-1 0 0,0-1 1 0 0,-1 1 0 0 0,1 0 0 0 0,0 0 0 0 0,0 0-1 0 0,0 0 1 0 0,0 0 0 0 0,0 0 0 0 0,-1 0 0 0 0,1 0-1 0 0,0 0 1 0 0,0 1 0 0 0,0-1 0 0 0,0 0 0 0 0,0 0-1 0 0,-1 0 1 0 0,1 0 0 0 0,0 0 0 0 0,0 0 0 0 0,0 0-1 0 0,0 0 1 0 0,0 0 0 0 0,-1 0 0 0 0,-4 11 71 0 0,-1 16 27 0 0,5-11-93 0 0,1 0-1 0 0,0 1 1 0 0,1-1 0 0 0,1 0-1 0 0,7 30 1 0 0,2-6 16 0 0,17 42 1 0 0,-26-76-10 0 0,71 210 4 0 0,-50-139-55 0 0,-13-50 64 0 0,-2 1-1 0 0,6 39 1 0 0,-12-59-16 0 0,-2 1 0 0 0,1 0 0 0 0,-1 0 0 0 0,0 0 0 0 0,-1 0 0 0 0,0 0 0 0 0,-1-1 0 0 0,0 1 0 0 0,0 0 0 0 0,0-1 0 0 0,-8 17 0 0 0,7-22 25 0 0,1 1-1 0 0,-1 0 1 0 0,0-1-1 0 0,0 1 1 0 0,0-1 0 0 0,0 0-1 0 0,-1 0 1 0 0,1 0-1 0 0,-1 0 1 0 0,0-1 0 0 0,0 1-1 0 0,0-1 1 0 0,0 0 0 0 0,-5 2-1 0 0,-1-1 115 0 0,1 0 0 0 0,-1 0 0 0 0,0-1 0 0 0,0 0-1 0 0,-14 1 1 0 0,21-3-106 0 0,0 0 0 0 0,-1 0-1 0 0,1 0 1 0 0,-1-1 0 0 0,1 1-1 0 0,-1-1 1 0 0,1 0 0 0 0,0 0-1 0 0,0 0 1 0 0,-1 0 0 0 0,1-1-1 0 0,0 1 1 0 0,0-1 0 0 0,-5-4-1 0 0,4 3-12 0 0,0 0 0 0 0,1-1 0 0 0,0 1-1 0 0,0-1 1 0 0,0 0 0 0 0,0 0-1 0 0,1 0 1 0 0,-1 0 0 0 0,-2-8 0 0 0,1 0-16 0 0,0 0 1 0 0,1 0 0 0 0,0 0-1 0 0,1-1 1 0 0,1 1 0 0 0,0-1-1 0 0,1-15 1 0 0,0 19-14 0 0,1-1 0 0 0,0 1 0 0 0,1 0 0 0 0,0 0 0 0 0,1 1 0 0 0,0-1 0 0 0,0 0 0 0 0,0 1 0 0 0,1 0 0 0 0,1-1 0 0 0,-1 2 0 0 0,1-1 0 0 0,1 0 0 0 0,-1 1 0 0 0,9-8 0 0 0,-3 4-501 0 0,1 1 1 0 0,0 0-1 0 0,1 1 0 0 0,0 0 0 0 0,0 1 0 0 0,1 1 0 0 0,0 0 1 0 0,19-6-1 0 0,-5 2-4735 0 0,-13 7 1999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50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58 1808 0 0,'-5'-3'1046'0'0,"0"1"-1"0"0,-1-1 0 0 0,1 1 0 0 0,-1 1 0 0 0,1-1 0 0 0,-1 1 1 0 0,1 0-1 0 0,-1 0 0 0 0,0 0 0 0 0,1 1 0 0 0,-9 0 1 0 0,12 1-903 0 0,0-1 0 0 0,0 0 0 0 0,-1 1 0 0 0,1-1 0 0 0,0 1 0 0 0,0 0 0 0 0,0 0 0 0 0,0 0 0 0 0,0 0 0 0 0,0 0 0 0 0,0 0 0 0 0,0 0 0 0 0,0 1 0 0 0,0-1 0 0 0,1 1 0 0 0,-1-1 0 0 0,1 1 0 0 0,-1 0 0 0 0,1-1 0 0 0,-1 1 0 0 0,1 0 0 0 0,0 0 0 0 0,0 0 0 0 0,0 0 0 0 0,0 0 0 0 0,0 0 0 0 0,1 0 0 0 0,-1 1 0 0 0,1-1 0 0 0,-1 5 0 0 0,0-4-118 0 0,1 0 0 0 0,0 1 1 0 0,0-1-1 0 0,0 0 0 0 0,0 1 0 0 0,0-1 0 0 0,1 0 1 0 0,-1 1-1 0 0,1-1 0 0 0,0 0 0 0 0,0 1 1 0 0,1-1-1 0 0,-1 0 0 0 0,0 0 0 0 0,1 0 0 0 0,3 4 1 0 0,-2-3-12 0 0,0-1 0 0 0,1 1 1 0 0,0 0-1 0 0,0-1 1 0 0,0 0-1 0 0,0 0 1 0 0,0 0-1 0 0,1 0 1 0 0,9 3-1 0 0,-3-2-33 0 0,1 0 0 0 0,0 0 0 0 0,0-2 0 0 0,1 1 0 0 0,-1-2 1 0 0,0 1-1 0 0,1-2 0 0 0,15 0 0 0 0,-20-1-14 0 0,0 0 0 0 0,1 0 1 0 0,-1-1-1 0 0,0 1 0 0 0,0-2 1 0 0,0 1-1 0 0,-1-1 0 0 0,15-8 1 0 0,-19 9 34 0 0,-1 1 1 0 0,1-1 0 0 0,-1 0 0 0 0,0 0-1 0 0,0 0 1 0 0,0 0 0 0 0,0-1-1 0 0,0 1 1 0 0,0 0 0 0 0,0-1-1 0 0,-1 0 1 0 0,1 1 0 0 0,-1-1-1 0 0,0 0 1 0 0,0 0 0 0 0,0 1-1 0 0,0-1 1 0 0,0 0 0 0 0,-1 0 0 0 0,1 0-1 0 0,-1 0 1 0 0,0 0 0 0 0,0 0-1 0 0,0 0 1 0 0,0 0 0 0 0,-1 0-1 0 0,0-5 1 0 0,0 3 11 0 0,-1-1 0 0 0,0 1 0 0 0,0 0 0 0 0,0 0-1 0 0,-1 0 1 0 0,1 1 0 0 0,-1-1 0 0 0,-1 0 0 0 0,1 1 0 0 0,0 0 0 0 0,-1 0 0 0 0,0 0-1 0 0,0 0 1 0 0,0 1 0 0 0,0-1 0 0 0,-1 1 0 0 0,0 0 0 0 0,1 0 0 0 0,-1 1 0 0 0,0-1 0 0 0,-9-2-1 0 0,7 2 20 0 0,-1 1-1 0 0,1 0 1 0 0,-1 0-1 0 0,1 1 1 0 0,-1 0-1 0 0,1 0 0 0 0,-1 1 1 0 0,0 0-1 0 0,1 0 1 0 0,-1 1-1 0 0,0 0 1 0 0,1 0-1 0 0,-1 1 0 0 0,1 0 1 0 0,-9 3-1 0 0,14-4-54 0 0,0 0 1 0 0,0 0-1 0 0,0 0 0 0 0,0 1 0 0 0,0-1 1 0 0,0 0-1 0 0,0 1 0 0 0,1-1 1 0 0,-1 1-1 0 0,0-1 0 0 0,1 1 0 0 0,0 0 1 0 0,-1 0-1 0 0,1 0 0 0 0,0 0 0 0 0,0 0 1 0 0,0 0-1 0 0,0 0 0 0 0,0 0 0 0 0,0 0 1 0 0,1 0-1 0 0,-1 0 0 0 0,1 1 0 0 0,-1-1 1 0 0,1 0-1 0 0,0 1 0 0 0,0-1 0 0 0,0 3 1 0 0,1-1-449 0 0,-1-1 0 0 0,1 1 1 0 0,0-1-1 0 0,0 1 0 0 0,1 0 0 0 0,-1-1 1 0 0,1 0-1 0 0,0 1 0 0 0,-1-1 1 0 0,1 0-1 0 0,1 0 0 0 0,-1 0 1 0 0,0 0-1 0 0,1-1 0 0 0,0 1 1 0 0,5 4-1 0 0,10 4-1601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55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325 28 512 0 0,'2'-3'828'0'0,"1"1"-1"0"0,-1-1 0 0 0,1 1 1 0 0,0 0-1 0 0,0 0 1 0 0,0 0-1 0 0,-1 0 0 0 0,2 1 1 0 0,-1-1-1 0 0,0 1 1 0 0,5-2-1 0 0,13 1 1028 0 0,-19 2-1689 0 0,-1 0 0 0 0,1 0 0 0 0,-1 0-1 0 0,1 0 1 0 0,-1 0 0 0 0,1 1 0 0 0,-1-1 0 0 0,0 0 0 0 0,1 1 0 0 0,-1-1-1 0 0,0 1 1 0 0,1 0 0 0 0,-1-1 0 0 0,0 1 0 0 0,0 0 0 0 0,1 0 0 0 0,-1 0-1 0 0,0 0 1 0 0,1 1 0 0 0,-1-1-79 0 0,-1 0-1 0 0,1 0 1 0 0,-1 0 0 0 0,1 1-1 0 0,-1-1 1 0 0,0 0 0 0 0,1 0-1 0 0,-1 0 1 0 0,0 0 0 0 0,0 1-1 0 0,0-1 1 0 0,0 0 0 0 0,0 0-1 0 0,0 0 1 0 0,0 1 0 0 0,0-1-1 0 0,-1 0 1 0 0,1 0 0 0 0,0 0-1 0 0,-1 0 1 0 0,1 0 0 0 0,-1 0-1 0 0,1 1 1 0 0,-2 0 0 0 0,-3 6 66 0 0,0 0 1 0 0,-1-1-1 0 0,1 1 1 0 0,-2-1-1 0 0,1-1 1 0 0,-1 1-1 0 0,0-1 1 0 0,-11 7-1 0 0,-69 39 216 0 0,58-37-160 0 0,-47 20-11 0 0,-1 0 187 0 0,68-30-289 0 0,0 1-1 0 0,0-1 1 0 0,1 2 0 0 0,-1-1 0 0 0,-12 15-1 0 0,20-20-80 0 0,0 0-1 0 0,0 0 0 0 0,0 0 0 0 0,0 0 1 0 0,0 0-1 0 0,0 0 0 0 0,1 1 0 0 0,-1-1 0 0 0,0 0 1 0 0,1 1-1 0 0,-1-1 0 0 0,1 0 0 0 0,-1 1 0 0 0,1-1 1 0 0,0 1-1 0 0,0-1 0 0 0,0 0 0 0 0,0 3 1 0 0,0-2-5 0 0,0-1 1 0 0,1 0-1 0 0,-1 0 1 0 0,1 0-1 0 0,0 0 1 0 0,-1 0-1 0 0,1 0 1 0 0,0 0-1 0 0,0 0 1 0 0,-1 0-1 0 0,1 0 1 0 0,0-1-1 0 0,0 1 1 0 0,0 0-1 0 0,0 0 1 0 0,0-1-1 0 0,0 1 1 0 0,0-1-1 0 0,0 1 1 0 0,1-1-1 0 0,1 1 1 0 0,6 2 58 0 0,1 0 0 0 0,-1-2 0 0 0,1 1 0 0 0,15 0 0 0 0,-16-2-46 0 0,0 1 1 0 0,0 0-1 0 0,-1 1 1 0 0,1-1-1 0 0,-1 2 1 0 0,10 2-1 0 0,22 19 51 0 0,-33-20-59 0 0,-1 0-1 0 0,1 0 0 0 0,0 0 0 0 0,0-1 1 0 0,0 0-1 0 0,1 0 0 0 0,11 3 0 0 0,7-1-61 0 0,1-1-1 0 0,-1-1 1 0 0,1-1-1 0 0,0-1 1 0 0,45-5-1 0 0,-13-7-413 0 0,-118 20-3832 0 0,17 1-78 0 0,28-6 2152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56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 1496 0 0,'-21'-1'6433'0'0,"12"5"-2661"0"0,9-4-3682 0 0,0 0 1 0 0,0 0-1 0 0,-1 1 0 0 0,1-1 1 0 0,0 0-1 0 0,0 0 1 0 0,0 0-1 0 0,0 1 1 0 0,0-1-1 0 0,0 0 0 0 0,0 0 1 0 0,0 1-1 0 0,0-1 1 0 0,0 0-1 0 0,0 1 0 0 0,0-1 1 0 0,0 0-1 0 0,0 0 1 0 0,0 1-1 0 0,0-1 1 0 0,0 0-1 0 0,0 0 0 0 0,0 1 1 0 0,0-1-1 0 0,0 0 1 0 0,0 0-1 0 0,0 1 0 0 0,0-1 1 0 0,1 0-1 0 0,-1 0 1 0 0,0 0-1 0 0,0 1 0 0 0,2 0 93 0 0,0 0-1 0 0,0 0 1 0 0,0 0-1 0 0,0 0 1 0 0,-1 0-1 0 0,1 0 1 0 0,0-1-1 0 0,1 1 1 0 0,-1-1-1 0 0,0 1 1 0 0,0-1-1 0 0,0 0 1 0 0,0 0-1 0 0,2 0 0 0 0,2 1 63 0 0,210 11 1438 0 0,-170-12-1679 0 0,-13-1-106 0 0,-1 1 1 0 0,51 8-1 0 0,-58-1-156 0 0,-24-7 192 0 0,-1 0 0 0 0,1 1 0 0 0,-1-1 0 0 0,0 0 0 0 0,1 0 0 0 0,-1 0 0 0 0,0 0-1 0 0,1 1 1 0 0,-1-1 0 0 0,0 0 0 0 0,1 0 0 0 0,-1 0 0 0 0,0 1 0 0 0,1-1 0 0 0,-1 0 0 0 0,0 1 0 0 0,0-1 0 0 0,1 0 0 0 0,-1 1 0 0 0,0-1 0 0 0,0 0 0 0 0,0 1 0 0 0,1-1 0 0 0,-1 0 0 0 0,0 1 0 0 0,0-1 0 0 0,0 1 0 0 0,0-1 0 0 0,0 0 0 0 0,0 1 0 0 0,0-1 0 0 0,0 1 0 0 0,0-1 0 0 0,0 0 0 0 0,0 1 0 0 0,0-1 0 0 0,0 1 0 0 0,0-1 0 0 0,0 0-1 0 0,0 1 1 0 0,0-1 0 0 0,-1 0 0 0 0,1 1 0 0 0,0-1 0 0 0,0 0 0 0 0,0 1 0 0 0,-1-1 0 0 0,1 0 0 0 0,0 1 0 0 0,0-1 0 0 0,-1 0 0 0 0,1 1 0 0 0,0-1 0 0 0,-1 0 0 0 0,1 0 0 0 0,0 0 0 0 0,-1 1 0 0 0,1-1 0 0 0,0 0 0 0 0,-1 0 0 0 0,-23 11-4899 0 0,9-6 3482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57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233 60 208 0 0,'0'-2'555'0'0,"-1"1"0"0"0,0 0 0 0 0,1-1-1 0 0,-1 1 1 0 0,0-1 0 0 0,1 1 0 0 0,-1 0 0 0 0,0 0 0 0 0,0-1 0 0 0,0 1-1 0 0,0 0 1 0 0,0 0 0 0 0,0 0 0 0 0,-3-1 0 0 0,3 1-173 0 0,-1 0 0 0 0,1 1 0 0 0,-1-1 0 0 0,0 1 0 0 0,1-1 0 0 0,-1 1 0 0 0,0-1 0 0 0,1 1 0 0 0,-1 0 0 0 0,0 0 0 0 0,-2 0 0 0 0,-3 1 256 0 0,-1 0 1 0 0,1 1-1 0 0,-1 0 1 0 0,-13 6-1 0 0,4-2 239 0 0,7-3-517 0 0,1 1 1 0 0,-1 0-1 0 0,1 1 1 0 0,0 0-1 0 0,0 0 1 0 0,0 1 0 0 0,1 0-1 0 0,0 0 1 0 0,-10 11-1 0 0,15-14-279 0 0,0 0-1 0 0,1 0 0 0 0,-1 0 0 0 0,1 0 1 0 0,0 0-1 0 0,0 1 0 0 0,0-1 0 0 0,0 1 1 0 0,1-1-1 0 0,-1 1 0 0 0,1 0 1 0 0,0 0-1 0 0,0-1 0 0 0,0 1 0 0 0,1 0 1 0 0,-1 0-1 0 0,1 0 0 0 0,0 0 0 0 0,0 0 1 0 0,1 0-1 0 0,-1 0 0 0 0,1 0 1 0 0,-1-1-1 0 0,1 1 0 0 0,1 0 0 0 0,-1 0 1 0 0,3 5-1 0 0,-1-4-69 0 0,1 1 0 0 0,-1-1 0 0 0,1 0 0 0 0,1 0 0 0 0,-1 0 0 0 0,1-1 0 0 0,-1 0 0 0 0,1 0-1 0 0,0 0 1 0 0,1 0 0 0 0,-1-1 0 0 0,1 0 0 0 0,0 0 0 0 0,-1 0 0 0 0,1-1 0 0 0,0 1 0 0 0,1-2 0 0 0,8 3 0 0 0,10 0-103 0 0,0 0-1 0 0,0-2 1 0 0,33-1 0 0 0,-44-1 4 0 0,1 0 1 0 0,-1-1-1 0 0,0-1 1 0 0,0 0 0 0 0,0-1-1 0 0,23-8 1 0 0,-33 9 45 0 0,0 0 1 0 0,0 1-1 0 0,0-1 1 0 0,-1 0-1 0 0,1-1 0 0 0,-1 1 1 0 0,0-1-1 0 0,1 1 1 0 0,-1-1-1 0 0,0 0 0 0 0,-1 0 1 0 0,1 0-1 0 0,0-1 1 0 0,-1 1-1 0 0,0-1 0 0 0,0 1 1 0 0,0-1-1 0 0,0 0 1 0 0,0 0-1 0 0,-1 0 0 0 0,0 0 1 0 0,0 0-1 0 0,0 0 1 0 0,0 0-1 0 0,0 0 0 0 0,-1 0 1 0 0,0-5-1 0 0,0-11 31 0 0,-1 0 0 0 0,-1 1 0 0 0,-1-1 0 0 0,0 0 0 0 0,-2 1 0 0 0,-8-24 0 0 0,12 41 13 0 0,0 0 1 0 0,0 0 0 0 0,0 0-1 0 0,0 0 1 0 0,-1 0 0 0 0,1 1-1 0 0,-1-1 1 0 0,1 0-1 0 0,-1 1 1 0 0,0-1 0 0 0,1 1-1 0 0,-1-1 1 0 0,0 1-1 0 0,0 0 1 0 0,0 0 0 0 0,0 0-1 0 0,0 0 1 0 0,0 0-1 0 0,-1 0 1 0 0,1 0 0 0 0,0 1-1 0 0,0-1 1 0 0,-1 1 0 0 0,1 0-1 0 0,0 0 1 0 0,0-1-1 0 0,-1 2 1 0 0,-2-1 0 0 0,-7 1 28 0 0,0 1 0 0 0,1 0 0 0 0,-1 1 0 0 0,-13 4 0 0 0,22-5-29 0 0,-13 3 50 0 0,1 2-1 0 0,1 0 1 0 0,-1 0 0 0 0,1 1-1 0 0,-20 16 1 0 0,-59 56 221 0 0,86-73-258 0 0,0 0 0 0 0,1 1-1 0 0,0 0 1 0 0,0 0 0 0 0,1 0 0 0 0,0 0-1 0 0,0 1 1 0 0,-4 13 0 0 0,7-18-9 0 0,1-1 0 0 0,1 1 1 0 0,-1-1-1 0 0,0 0 0 0 0,1 1 0 0 0,0-1 1 0 0,0 1-1 0 0,0-1 0 0 0,0 1 1 0 0,0-1-1 0 0,2 7 0 0 0,-1-7-6 0 0,0-1 0 0 0,0 1 0 0 0,0-1 0 0 0,1 1 0 0 0,-1-1 0 0 0,1 0 0 0 0,-1 0 0 0 0,1 1 0 0 0,0-1 0 0 0,0 0 0 0 0,0 0 0 0 0,0-1 0 0 0,0 1 0 0 0,0 0 0 0 0,1-1 0 0 0,4 3 0 0 0,-1-1-21 0 0,0-1 0 0 0,0 1 0 0 0,1-1 0 0 0,-1-1 0 0 0,1 1-1 0 0,0-1 1 0 0,0 0 0 0 0,-1-1 0 0 0,1 0 0 0 0,0 0 0 0 0,0 0 0 0 0,-1-1 0 0 0,1 0 0 0 0,0 0 0 0 0,12-5-1 0 0,6-2-145 0 0,-2-2-1 0 0,42-22 1 0 0,-57 28 141 0 0,0-1 1 0 0,0 0-1 0 0,0 0 0 0 0,0-1 1 0 0,-1 0-1 0 0,0-1 1 0 0,0 1-1 0 0,-1-1 0 0 0,0-1 1 0 0,0 1-1 0 0,0-1 0 0 0,-1 0 1 0 0,-1 0-1 0 0,1-1 1 0 0,-1 1-1 0 0,0-1 0 0 0,-1 0 1 0 0,0 0-1 0 0,-1 0 1 0 0,0 0-1 0 0,0-1 0 0 0,-1 1 1 0 0,0-13-1 0 0,0 15 52 0 0,-1-14 62 0 0,0 21-71 0 0,0-1 1 0 0,0 0 0 0 0,0 1-1 0 0,0-1 1 0 0,0 1-1 0 0,0-1 1 0 0,-1 1-1 0 0,1-1 1 0 0,0 0-1 0 0,0 1 1 0 0,-1-1-1 0 0,1 1 1 0 0,0-1-1 0 0,0 1 1 0 0,-1-1-1 0 0,1 1 1 0 0,-1-1-1 0 0,1 1 1 0 0,0 0-1 0 0,-1-1 1 0 0,1 1-1 0 0,-1-1 1 0 0,1 1-1 0 0,-1 0 1 0 0,0-1 0 0 0,0 1 1 0 0,0 0 1 0 0,1 0 0 0 0,-1 0 0 0 0,0 1 0 0 0,1-1 0 0 0,-1 0 0 0 0,1 0 0 0 0,-1 0 0 0 0,0 1-1 0 0,1-1 1 0 0,-1 0 0 0 0,1 1 0 0 0,-1-1 0 0 0,1 1 0 0 0,-1-1 0 0 0,1 0 0 0 0,-1 1 0 0 0,1-1-1 0 0,-1 1 1 0 0,1-1 0 0 0,-1 2 0 0 0,-10 14 238 0 0,9-11-245 0 0,-2 1 8 0 0,0 0 0 0 0,1 0 1 0 0,0 1-1 0 0,0-1 1 0 0,1 1-1 0 0,0 0 0 0 0,0 0 1 0 0,-1 9-1 0 0,2-13-4 0 0,1-1 0 0 0,0 1 0 0 0,0 0 0 0 0,0 0 0 0 0,0-1 0 0 0,1 1 0 0 0,-1 0 0 0 0,1 0 0 0 0,-1-1-1 0 0,1 1 1 0 0,0-1 0 0 0,0 1 0 0 0,0-1 0 0 0,1 1 0 0 0,-1-1 0 0 0,0 1 0 0 0,1-1 0 0 0,0 0 0 0 0,0 0 0 0 0,-1 0 0 0 0,1 0 0 0 0,0 0 0 0 0,0 0 0 0 0,4 2 0 0 0,-2-1 62 0 0,1 1 0 0 0,-1 0 0 0 0,0 0 0 0 0,0 1 0 0 0,0-1 1 0 0,-1 1-1 0 0,1-1 0 0 0,-1 1 0 0 0,0 0 0 0 0,-1 1 0 0 0,1-1 0 0 0,2 9 0 0 0,2 8 215 0 0,7 42 0 0 0,-10-41-191 0 0,18 178 198 0 0,-9-63-281 0 0,-8-106-9 0 0,-2-18 7 0 0,-1 1 0 0 0,0 16 1 0 0,-2-30-14 0 0,0 1 1 0 0,0-1-1 0 0,0 1 1 0 0,0 0-1 0 0,-1-1 1 0 0,1 1-1 0 0,-1-1 1 0 0,1 1-1 0 0,-1-1 1 0 0,1 1 0 0 0,-1-1-1 0 0,0 0 1 0 0,0 1-1 0 0,0-1 1 0 0,1 0-1 0 0,-1 1 1 0 0,-1-1-1 0 0,-1 2 1 0 0,1-1 7 0 0,-1-1 0 0 0,1 1 0 0 0,-1-1 0 0 0,0 1-1 0 0,1-1 1 0 0,-1 0 0 0 0,0 0 0 0 0,0 0 0 0 0,-4 0 0 0 0,-2 0 37 0 0,0 0 0 0 0,0 0 0 0 0,0-1-1 0 0,1-1 1 0 0,-18-2 0 0 0,10 0 15 0 0,-66-16 158 0 0,74 17-162 0 0,-1-1 1 0 0,2-1-1 0 0,-1 1 0 0 0,0-1 1 0 0,1 0-1 0 0,-1-1 1 0 0,-9-8-1 0 0,14 11-29 0 0,1-1 1 0 0,0 1-1 0 0,-1 0 1 0 0,1-1-1 0 0,1 0 1 0 0,-1 1-1 0 0,0-1 0 0 0,1 0 1 0 0,-1 0-1 0 0,1 0 1 0 0,0 0-1 0 0,0 0 1 0 0,0-1-1 0 0,-1-3 1 0 0,2 2-14 0 0,0-1 0 0 0,0 1 0 0 0,0 0 0 0 0,0 0 0 0 0,1 0 0 0 0,0 0 1 0 0,0 0-1 0 0,3-8 0 0 0,-1 4-24 0 0,1 1 1 0 0,0 0-1 0 0,0 0 1 0 0,1 0-1 0 0,0 0 1 0 0,1 1-1 0 0,-1 0 1 0 0,1 0-1 0 0,1 0 1 0 0,7-6-1 0 0,16-9-52 0 0,52-28-1 0 0,-11 8-231 0 0,-58 34-517 0 0,3-2 1123 0 0,16-14-1 0 0,-12 4-3127 0 0,-18 17 1370 0 0,0 1 1 0 0,-1-1-1 0 0,1 0 1 0 0,0 0-1 0 0,1-6 0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58.2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112 121 1768 0 0,'-35'-25'9199'0'0,"25"19"-7386"0"0,-1 1-1 0 0,1 0 0 0 0,-18-5 0 0 0,27 10-1760 0 0,0 0-1 0 0,1 0 1 0 0,-1 0 0 0 0,0 0 0 0 0,1 0-1 0 0,-1 0 1 0 0,0-1 0 0 0,0 1 0 0 0,1 0-1 0 0,-1-1 1 0 0,0 1 0 0 0,1 0 0 0 0,-1-1-1 0 0,1 1 1 0 0,-1-1 0 0 0,0 1-1 0 0,1-1 1 0 0,-1 1 0 0 0,1-1 0 0 0,-1 0-1 0 0,1 1 1 0 0,0-1 0 0 0,-1 1 0 0 0,1-1-1 0 0,-1 0 1 0 0,1 1 0 0 0,0-1 0 0 0,0 0-1 0 0,0 0 1 0 0,-1 1 0 0 0,1-1 0 0 0,0 0-1 0 0,0 0 1 0 0,0 1 0 0 0,0-1 0 0 0,0 0-1 0 0,0 0 1 0 0,0 1 0 0 0,0-1 0 0 0,0 0-1 0 0,1 1 1 0 0,-1-1 0 0 0,0 0-1 0 0,0 0 1 0 0,1 1 0 0 0,-1-1 0 0 0,0 0-1 0 0,1 1 1 0 0,-1-1 0 0 0,1 1 0 0 0,-1-1-1 0 0,1 0 1 0 0,0 0 0 0 0,2-2 4 0 0,0 0 1 0 0,-1 0 0 0 0,1 0-1 0 0,1 1 1 0 0,-1-1-1 0 0,0 1 1 0 0,0 0 0 0 0,8-3-1 0 0,-1 1-23 0 0,0 2 0 0 0,0 0 1 0 0,0 0-1 0 0,0 0 0 0 0,19 1 0 0 0,52 5 28 0 0,-71-3-51 0 0,1 0-8 0 0,0 0 0 0 0,0 1 1 0 0,-1 0-1 0 0,19 7 0 0 0,-25-7-1 0 0,0-1 0 0 0,-1 1-1 0 0,0-1 1 0 0,1 1-1 0 0,-1 0 1 0 0,0 0 0 0 0,0 1-1 0 0,0-1 1 0 0,0 1-1 0 0,0-1 1 0 0,-1 1 0 0 0,1 0-1 0 0,-1 0 1 0 0,0 0 0 0 0,1 0-1 0 0,-2 1 1 0 0,3 3-1 0 0,-3-3 22 0 0,0 0-1 0 0,0 0 1 0 0,0 1-1 0 0,-1-1 1 0 0,0 0-1 0 0,0 0 1 0 0,0 0-1 0 0,0 1 1 0 0,0-1-1 0 0,-1 0 1 0 0,0 0-1 0 0,0 0 1 0 0,0 0-1 0 0,-1 0 0 0 0,1 0 1 0 0,-1 0-1 0 0,-2 4 1 0 0,-5 8 206 0 0,0-1 1 0 0,-21 23-1 0 0,24-30-114 0 0,-41 47 524 0 0,26-32-255 0 0,-23 33 1 0 0,38-46-331 0 0,0 0 0 0 0,0 0 1 0 0,1 1-1 0 0,1-1 0 0 0,-1 1 0 0 0,2 0 1 0 0,-3 13-1 0 0,4-16-39 0 0,1 0-1 0 0,0 0 1 0 0,0-1 0 0 0,1 1-1 0 0,0 0 1 0 0,1 0 0 0 0,0 0 0 0 0,0 0-1 0 0,1-1 1 0 0,-1 1 0 0 0,2-1-1 0 0,-1 1 1 0 0,7 13 0 0 0,-5-15-17 0 0,-1 0-1 0 0,1-1 1 0 0,1 1 0 0 0,-1-1 0 0 0,1 1 0 0 0,0-1 0 0 0,0-1 0 0 0,1 1-1 0 0,-1-1 1 0 0,1 0 0 0 0,0 0 0 0 0,0 0 0 0 0,0-1 0 0 0,1 0-1 0 0,10 3 1 0 0,8 1-41 0 0,1-1 0 0 0,0-1 0 0 0,0-1 0 0 0,0-1 0 0 0,43-2 0 0 0,-66-1 37 0 0,14 0 3 0 0,23-3 1 0 0,-36 3 10 0 0,-1-1 0 0 0,1 0 1 0 0,0 0-1 0 0,0 0 0 0 0,0 0 0 0 0,-1-1 0 0 0,1 1 0 0 0,0-1 0 0 0,-1 0 1 0 0,0 0-1 0 0,1 0 0 0 0,2-3 0 0 0,-5 5-6 0 0,-1-1-1 0 0,1 1 1 0 0,-1 0-1 0 0,1-1 1 0 0,-1 1-1 0 0,1-1 1 0 0,-1 1 0 0 0,1-1-1 0 0,-1 1 1 0 0,0-1-1 0 0,1 1 1 0 0,-1-1-1 0 0,0 1 1 0 0,1-1 0 0 0,-1 1-1 0 0,0-1 1 0 0,0 0-1 0 0,0 1 1 0 0,1-1-1 0 0,-1 1 1 0 0,0-1 0 0 0,0 0-1 0 0,0 1 1 0 0,0-1-1 0 0,0 1 1 0 0,0-1 0 0 0,0 0-1 0 0,0 1 1 0 0,0-1-1 0 0,-1 1 1 0 0,1-1-1 0 0,0 0 1 0 0,0 1 0 0 0,0-1-1 0 0,-1 1 1 0 0,1-1-1 0 0,0 1 1 0 0,-1-1-1 0 0,1 1 1 0 0,0-1 0 0 0,-1 1-1 0 0,1-1 1 0 0,-2 0-1 0 0,0 0 7 0 0,0 0 0 0 0,0 0 0 0 0,0 0-1 0 0,0 0 1 0 0,0 0 0 0 0,-1 0 0 0 0,1 1 0 0 0,0-1-1 0 0,0 1 1 0 0,-4-1 0 0 0,-3 1 31 0 0,-1 1 1 0 0,1 0-1 0 0,0 0 1 0 0,-1 1-1 0 0,-15 6 0 0 0,12-5-52 0 0,5-1 19 0 0,0 1-1 0 0,1 0 1 0 0,-1 0-1 0 0,0 0 1 0 0,1 1 0 0 0,0 0-1 0 0,0 1 1 0 0,-7 5 0 0 0,10-7-5 0 0,1 0 1 0 0,-1 1 0 0 0,1 0 0 0 0,0 0 0 0 0,0 0-1 0 0,1 0 1 0 0,-1 0 0 0 0,1 1 0 0 0,0-1-1 0 0,0 1 1 0 0,0-1 0 0 0,0 1 0 0 0,1 0 0 0 0,-2 9-1 0 0,3-5-12 0 0,0 0-1 0 0,0 0 0 0 0,1 0 0 0 0,0 0 0 0 0,0 0 0 0 0,1 0 0 0 0,0 0 1 0 0,1 0-1 0 0,0-1 0 0 0,0 1 0 0 0,1-1 0 0 0,0 0 0 0 0,7 11 0 0 0,-8-15 11 0 0,0-1-1 0 0,1 1 1 0 0,-1-1-1 0 0,1 1 1 0 0,-1-1-1 0 0,1 0 1 0 0,0 0-1 0 0,0-1 1 0 0,1 1-1 0 0,-1-1 1 0 0,7 3-1 0 0,-6-3 4 0 0,-1 0-1 0 0,1 0 0 0 0,0 1 1 0 0,-1 0-1 0 0,1 0 0 0 0,-1 0 1 0 0,0 0-1 0 0,0 1 0 0 0,6 7 1 0 0,-2 0 16 0 0,0 1 1 0 0,-1 1 0 0 0,-1 0 0 0 0,0 0-1 0 0,0 0 1 0 0,-1 0 0 0 0,3 19 0 0 0,-6-26 18 0 0,-1 0 0 0 0,-1 0 0 0 0,1 0 0 0 0,-1 0 0 0 0,0 0-1 0 0,0 0 1 0 0,-1 0 0 0 0,0 0 0 0 0,0 0 0 0 0,-1 0 0 0 0,1 0 0 0 0,-1 0 0 0 0,0-1 0 0 0,-1 1 0 0 0,1-1 0 0 0,-1 1 0 0 0,0-1 0 0 0,-1 0 0 0 0,-6 8 0 0 0,5-7 33 0 0,-1-1-1 0 0,0 0 1 0 0,1 0-1 0 0,-2-1 1 0 0,1 1-1 0 0,-11 4 1 0 0,-43 17 223 0 0,18-10-69 0 0,27-9-185 0 0,-1-2 0 0 0,0 1 1 0 0,0-2-1 0 0,-1 0 0 0 0,1-1 0 0 0,-1-1 0 0 0,-19 0 1 0 0,27-2-426 0 0,0 0 1 0 0,1-1 0 0 0,-1 0 0 0 0,0-1-1 0 0,0 0 1 0 0,-13-5 0 0 0,17 5-510 0 0,-1 0 0 0 0,1-1 0 0 0,-1 0 1 0 0,1-1-1 0 0,0 1 0 0 0,0-1 0 0 0,1 0 0 0 0,-1 0 1 0 0,1 0-1 0 0,-6-8 0 0 0,-3-7-1828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4:12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5 512 0 0,'-1'0'103'0'0,"1"0"-1"0"0,0-1 1 0 0,0 1-1 0 0,-1 0 1 0 0,1-1-1 0 0,0 1 1 0 0,-1 0-1 0 0,1-1 1 0 0,0 1-1 0 0,-1 0 1 0 0,1 0-1 0 0,0 0 1 0 0,-1-1-1 0 0,1 1 1 0 0,-1 0-1 0 0,1 0 1 0 0,0 0-1 0 0,-1 0 1 0 0,1 0-1 0 0,-1 0 1 0 0,1-1-1 0 0,-1 1 1 0 0,1 0-1 0 0,0 0 1 0 0,-1 1-1 0 0,1-1 1 0 0,-1 0-1 0 0,1 0 1 0 0,-1 0-1 0 0,1 0 1 0 0,0 0-1 0 0,-1 0 1 0 0,1 0-1 0 0,-1 1 1 0 0,1-1-1 0 0,0 0 1 0 0,-1 0-1 0 0,1 1 1 0 0,0-1-1 0 0,-1 0 1 0 0,1 0-1 0 0,0 1 1 0 0,0-1-1 0 0,-1 0 1 0 0,1 1-1 0 0,0-1 1 0 0,-1 1-1 0 0,1 0 202 0 0,-1 0 0 0 0,1 0 0 0 0,-1 0 0 0 0,1 0 0 0 0,0 0 0 0 0,0 0 0 0 0,-1 0 0 0 0,1 0 0 0 0,0 0 0 0 0,0 0 0 0 0,0 0 0 0 0,0 0 0 0 0,0 0 0 0 0,0 0 0 0 0,0 0 0 0 0,1 0 0 0 0,-1 0 0 0 0,0 0 0 0 0,1 2 0 0 0,17 20 3717 0 0,-3-5-2514 0 0,-13-14-1273 0 0,1 1 0 0 0,-1-1 0 0 0,0 1 0 0 0,-1-1 0 0 0,1 1 1 0 0,-1 0-1 0 0,0 0 0 0 0,0 0 0 0 0,0 8 0 0 0,0-4-10 0 0,-1-1-1 0 0,-1 1 0 0 0,0-1 0 0 0,-3 17 1 0 0,-24 63 857 0 0,23-63-851 0 0,1-1-1 0 0,1 1 1 0 0,2 0 0 0 0,0-1-1 0 0,5 41 1 0 0,-3-35 36 0 0,-4 56 1 0 0,1-56-109 0 0,3 56 0 0 0,1-71-87 0 0,1-1 0 0 0,0 0-1 0 0,8 17 1 0 0,-6-15 2 0 0,7 30 1 0 0,-7-13 13 0 0,-4-20-68 0 0,1 0-1 0 0,0 0 1 0 0,7 20-1 0 0,-7-27-3 0 0,0 1 0 0 0,0 0 0 0 0,-1-1 0 0 0,0 1 0 0 0,-1 0 0 0 0,1 0 0 0 0,-2 12 0 0 0,-1 4 39 0 0,-7 23 0 0 0,5-28 23 0 0,1-1 0 0 0,-1 29 0 0 0,12 98 97 0 0,-4-99-88 0 0,-1 1 1 0 0,-3 0 0 0 0,-7 64-1 0 0,-2-27-13 0 0,9-71-59 0 0,0 1-1 0 0,1-1 0 0 0,0 0 0 0 0,6 22 0 0 0,3 1 5 0 0,-3-11-7 0 0,-1-1 0 0 0,-1 2 0 0 0,-1-1 0 0 0,2 37 0 0 0,-16 279 65 0 0,13-297-61 0 0,12 76-1 0 0,-9-86-5 0 0,-1 1 0 0 0,-1-1 1 0 0,-3 1-1 0 0,-2 38 0 0 0,-14 59 16 0 0,-4 49 50 0 0,16-147-50 0 0,2-1 0 0 0,2 0 0 0 0,0 0 0 0 0,12 58 0 0 0,-9-67-23 0 0,-1 0 0 0 0,-1 0 0 0 0,-1 26 0 0 0,-8 69 49 0 0,4-87-74 0 0,1 26 50 0 0,3 0 0 0 0,11 83 1 0 0,21 24 50 0 0,-23-121-54 0 0,-5-15 38 0 0,-2 1-1 0 0,1 47 0 0 0,-2-24-31 0 0,-1 66 83 0 0,-2-62-25 0 0,0-37-65 0 0,-1 0 0 0 0,-1-1 1 0 0,-5 20-1 0 0,5-25 12 0 0,0 0 1 0 0,0 0-1 0 0,2 1 0 0 0,-1-1 1 0 0,2 1-1 0 0,0-1 1 0 0,2 23-1 0 0,9 18 4 0 0,-2 0-1 0 0,1 90 1 0 0,-8 143 20 0 0,-3-266-57 0 0,2 1 0 0 0,0-1 0 0 0,1 1 0 0 0,2-1 0 0 0,0 0 0 0 0,1 0 0 0 0,11 29 0 0 0,-11-39 4 0 0,-1 0-1 0 0,-1 0 1 0 0,1 1 0 0 0,-2-1 0 0 0,1 0-1 0 0,-2 1 1 0 0,0 0 0 0 0,0-1 0 0 0,-1 1-1 0 0,0 0 1 0 0,-1-1 0 0 0,-3 17-1 0 0,-40 151 59 0 0,41-168-55 0 0,0-1-1 0 0,1 1 0 0 0,0-1 0 0 0,0 22 0 0 0,2-26 4 0 0,1 0 0 0 0,-1 0 0 0 0,1 1 0 0 0,1-1 1 0 0,-1 0-1 0 0,1 0 0 0 0,0 0 0 0 0,0 0 0 0 0,6 10 0 0 0,1 0-2 0 0,-2 0 0 0 0,0 1 0 0 0,-1 0 0 0 0,-1 0 0 0 0,0 0 0 0 0,-1 1 0 0 0,-1 0 0 0 0,1 18 1 0 0,0 70 194 0 0,-4-104-203 0 0,0 0 0 0 0,1 0 0 0 0,-1-1 0 0 0,0 1 0 0 0,1 0 0 0 0,-1 0 0 0 0,1-1 0 0 0,0 1 0 0 0,-1 0 0 0 0,1-1 1 0 0,0 1-1 0 0,0-1 0 0 0,0 1 0 0 0,0-1 0 0 0,3 3 0 0 0,23 17 48 0 0,-23-18-42 0 0,0 0 0 0 0,1 0 0 0 0,-1 1 0 0 0,0-1 0 0 0,4 6 0 0 0,-7-7-5 0 0,1 0 0 0 0,-1 1 0 0 0,1-1 1 0 0,-1 1-1 0 0,0-1 0 0 0,0 1 0 0 0,0 0 1 0 0,0-1-1 0 0,-1 1 0 0 0,1 0 0 0 0,-1 0 1 0 0,1-1-1 0 0,-1 1 0 0 0,0 0 0 0 0,0 0 1 0 0,-1 3-1 0 0,1 6 36 0 0,0-12-37 0 0,0 1-1 0 0,0 0 1 0 0,0-1-1 0 0,0 1 1 0 0,1 0-1 0 0,-1-1 1 0 0,0 1-1 0 0,0 0 1 0 0,1-1-1 0 0,-1 1 1 0 0,1 0-1 0 0,-1-1 1 0 0,0 1-1 0 0,1-1 1 0 0,-1 1-1 0 0,1-1 1 0 0,-1 1-1 0 0,1-1 1 0 0,-1 0-1 0 0,1 1 1 0 0,-1-1-1 0 0,1 1 1 0 0,0-1-1 0 0,-1 0 1 0 0,1 0-1 0 0,0 1 1 0 0,-1-1-1 0 0,1 0 1 0 0,0 0-1 0 0,-1 0 1 0 0,1 0-1 0 0,0 1 1 0 0,-1-1-1 0 0,1 0 1 0 0,0 0-1 0 0,0-1 1 0 0,1 1 0 0 0,0 0 1 0 0,0 0 0 0 0,-1 0 0 0 0,1 0-1 0 0,0-1 1 0 0,-1 1 0 0 0,1 0-1 0 0,0-1 1 0 0,-1 0 0 0 0,1 1 0 0 0,-1-1-1 0 0,1 0 1 0 0,-1 0 0 0 0,3-1-1 0 0,-10 8-28 0 0,5-5 31 0 0,0 0 0 0 0,1 0-1 0 0,-1 0 1 0 0,0 0 0 0 0,1 0 0 0 0,-1 0 0 0 0,1 0-1 0 0,-1 1 1 0 0,1-1 0 0 0,-1 0 0 0 0,1 0 0 0 0,0 2-1 0 0,22-9 34 0 0,-13 3-24 0 0,1 0 0 0 0,12-5 0 0 0,-14 4-14 0 0,1 1 0 0 0,-1 0 0 0 0,11-2 0 0 0,9 0 7 0 0,-14 2-4 0 0,0 1 0 0 0,0 0 0 0 0,0 1 0 0 0,0 0 0 0 0,26 3-1 0 0,0 4-50 0 0,121 13 60 0 0,-29-19 19 0 0,14 1-22 0 0,-113 1-4 0 0,1-3 0 0 0,51-6 0 0 0,-61 4-6 0 0,-21 3-1 0 0,199-30-24 0 0,-145 20 38 0 0,1 3 1 0 0,90-1-1 0 0,-85 6-28 0 0,-13 0 11 0 0,10-1 9 0 0,68 5 0 0 0,-78 0-28 0 0,67-6 0 0 0,-10 0 57 0 0,-9 5-35 0 0,91-2-24 0 0,-150 1 47 0 0,49 6 0 0 0,-51-3-25 0 0,60-1-1 0 0,178-7 8 0 0,-197 5-39 0 0,-12-1 49 0 0,65 2-5 0 0,-65 1 7 0 0,118-12 0 0 0,-2-1-34 0 0,-75 3 21 0 0,-72 4-2 0 0,55 0 1 0 0,-37 6-1 0 0,122 1-18 0 0,-1-8 40 0 0,-56 3-86 0 0,-46-3 96 0 0,-39 2-30 0 0,37 1 0 0 0,5 6-34 0 0,-33 0 4 0 0,71-4 0 0 0,182-12 14 0 0,-178 3 23 0 0,-38 1-19 0 0,37 4-6 0 0,24-1 21 0 0,-96 1-14 0 0,0 2-1 0 0,52 4 0 0 0,-62-1 9 0 0,0-1 0 0 0,60-8 0 0 0,-21 1 4 0 0,54 4 18 0 0,43-5-23 0 0,-107 3-29 0 0,82 4 0 0 0,-68 2 9 0 0,110-10 23 0 0,-176 9-2 0 0,188-6-78 0 0,-56 4 87 0 0,-96 4-19 0 0,64-6-1 0 0,-52-2 12 0 0,1 3 0 0 0,87 6 0 0 0,-112-2 4 0 0,-1-2 0 0 0,41-5 0 0 0,33-1 20 0 0,-35 10-25 0 0,-46-1-3 0 0,1-1 1 0 0,0-2-1 0 0,53-7 0 0 0,-46 3 11 0 0,0 2-1 0 0,0 1 0 0 0,43 3 0 0 0,-19 0 1 0 0,65-6-36 0 0,44 2-23 0 0,-136 4 68 0 0,0 0-1 0 0,0-3 1 0 0,0 0 0 0 0,35-8 0 0 0,-47 6-14 0 0,1 1 0 0 0,0 1 0 0 0,30 1 0 0 0,62 10-23 0 0,-103-8 24 0 0,16 1 0 0 0,0-2-1 0 0,42-5 0 0 0,14-1 23 0 0,-20 6-7 0 0,79 2-60 0 0,-127-2 47 0 0,0-1-1 0 0,0 0 1 0 0,0-1-1 0 0,24-6 0 0 0,8-1-4 0 0,-33 7-1 0 0,1-2-1 0 0,15-5 1 0 0,-27 8-13 0 0,24-18-560 0 0,-52 26-21222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4:22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1 512 0 0,'-3'0'816'0'0,"1"0"-1112"0"0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4:25.4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84 8 0 0,'1'0'85'0'0,"-1"-1"0"0"0,0 1 0 0 0,1-1 0 0 0,-1 1-1 0 0,0 0 1 0 0,1-1 0 0 0,-1 1 0 0 0,0-1 0 0 0,1 1 0 0 0,-1 0 0 0 0,0-1 0 0 0,0 1-1 0 0,1-1 1 0 0,-1 1 0 0 0,0-1 0 0 0,0 1 0 0 0,0-1 0 0 0,0 1 0 0 0,0-1 0 0 0,0 1-1 0 0,0-1 1 0 0,0 0 0 0 0,0 1 0 0 0,0-1 0 0 0,0 1 0 0 0,0-1 0 0 0,-9-9 4626 0 0,8 9-4390 0 0,0 0-1 0 0,-1 0 0 0 0,1 0 1 0 0,0 0-1 0 0,0 0 0 0 0,0 0 1 0 0,0-1-1 0 0,1 1 0 0 0,-1 0 1 0 0,0 0-1 0 0,0-1 0 0 0,1 1 0 0 0,-2-3 1 0 0,-1-7 1558 0 0,3 11-1768 0 0,-1-1 0 0 0,1 0 0 0 0,0 1 0 0 0,-1-1 0 0 0,1 0 0 0 0,0 0 0 0 0,-1 1 0 0 0,1-1 0 0 0,0 0 0 0 0,0 0 0 0 0,0 0 0 0 0,0 1 0 0 0,0-1-1 0 0,0 0 1 0 0,0 0 0 0 0,0 0 0 0 0,0 1 0 0 0,0-1 0 0 0,0 0 0 0 0,1 0 0 0 0,-1 0 0 0 0,0 1 0 0 0,0-1 0 0 0,1 0 0 0 0,-1 0 0 0 0,1 1 0 0 0,-1-1 0 0 0,1 0 0 0 0,-1 1-1 0 0,1-1 1 0 0,-1 1 0 0 0,1-1 0 0 0,-1 1 0 0 0,1-1 0 0 0,0 1 0 0 0,-1-1 0 0 0,1 1 0 0 0,0-1 0 0 0,-1 1 0 0 0,2-1 0 0 0,-1 1-40 0 0,-1 0 0 0 0,0-1 0 0 0,0 1 0 0 0,1 0 0 0 0,-1 0 0 0 0,0-1 0 0 0,0 1 0 0 0,1 0 0 0 0,-1 0 1 0 0,0 0-1 0 0,1 0 0 0 0,-1 0 0 0 0,0-1 0 0 0,0 1 0 0 0,1 0 0 0 0,-1 0 0 0 0,0 0 0 0 0,1 0 0 0 0,-1 0 0 0 0,0 0 0 0 0,1 0 0 0 0,-1 0 0 0 0,0 0 1 0 0,1 0-1 0 0,-1 0 0 0 0,0 0 0 0 0,1 1 0 0 0,-1-1 0 0 0,0 0 0 0 0,0 0 0 0 0,1 0 0 0 0,-1 0 0 0 0,0 0 0 0 0,1 1 0 0 0,-1-1 0 0 0,0 0 0 0 0,1 0 1 0 0,-2 14 935 0 0,0-13-1038 0 0,1 1 97 0 0,-1 1-1 0 0,0-1 1 0 0,0 1 0 0 0,0-1 0 0 0,0 0 0 0 0,0 0 0 0 0,-1 0 0 0 0,1 1 0 0 0,0-1 0 0 0,-1 0 0 0 0,0-1 0 0 0,0 1 0 0 0,1 0 0 0 0,-1 0 0 0 0,0-1 0 0 0,-5 3 0 0 0,0 0 426 0 0,0 0 1 0 0,-1 0 0 0 0,-13 3 0 0 0,20-6-44 0 0,3-1-154 0 0,-1 0-269 0 0,0 0-1 0 0,0 0 1 0 0,0 0 0 0 0,-1 0 0 0 0,1 0 0 0 0,0 0-1 0 0,0 0 1 0 0,0 1 0 0 0,-1-1 0 0 0,1 0 0 0 0,0 0-1 0 0,0 1 1 0 0,-1-1 0 0 0,1 1 0 0 0,0-1-1 0 0,-1 1 1 0 0,1-1 0 0 0,0 1 0 0 0,-1-1 0 0 0,1 1-1 0 0,-1-1 1 0 0,1 1 0 0 0,-1 0 0 0 0,1 1 0 0 0,1 3 68 0 0,-1 1 1 0 0,0-1-1 0 0,-1 1 1 0 0,1 0-1 0 0,-1-1 1 0 0,0 1-1 0 0,-1 6 1 0 0,0-7-61 0 0,1 0 1 0 0,0 0-1 0 0,0 0 1 0 0,0 0 0 0 0,0 0-1 0 0,1 1 1 0 0,0-1-1 0 0,0 0 1 0 0,3 7-1 0 0,6 12 108 0 0,0 1 1 0 0,11 51-1 0 0,-3-5 74 0 0,-10-40-121 0 0,-1 0 0 0 0,6 58 0 0 0,-13 8 188 0 0,-2-64-151 0 0,2 0 0 0 0,7 51 0 0 0,5-21 9 0 0,-6-33-69 0 0,0 1-1 0 0,1 54 0 0 0,-13 343 378 0 0,7-402-418 0 0,1 0 0 0 0,1 0 0 0 0,11 42 0 0 0,29 73 89 0 0,-29-100-69 0 0,-8-21-33 0 0,0 0 1 0 0,-2 1-1 0 0,-1 0 0 0 0,0-1 0 0 0,-1 41 1 0 0,-3-32 11 0 0,-2 0 0 0 0,-1-1-1 0 0,-13 49 1 0 0,7-42 46 0 0,-8 63 0 0 0,16-83-55 0 0,1 0-1 0 0,1 0 1 0 0,1 0 0 0 0,0 0 0 0 0,1 0-1 0 0,0-1 1 0 0,5 17 0 0 0,19 38 92 0 0,-17-49-98 0 0,10 40 0 0 0,-17-52 5 0 0,0 0 0 0 0,-1 1 0 0 0,0-1-1 0 0,-1 1 1 0 0,0-1 0 0 0,0 1 0 0 0,-1 0-1 0 0,-2 10 1 0 0,-24 78 69 0 0,-2 11 44 0 0,26-94-110 0 0,2-1 0 0 0,0 0 0 0 0,0 1-1 0 0,1-1 1 0 0,1 0 0 0 0,3 20 0 0 0,3 4 19 0 0,-2-13-23 0 0,0 1-1 0 0,-2 0 1 0 0,0 0-1 0 0,-2 28 0 0 0,-2 25 42 0 0,15 137 0 0 0,-8-162-52 0 0,-3 3 14 0 0,-7 95 0 0 0,0-99-19 0 0,-2 75 12 0 0,5-61-7 0 0,8 176 68 0 0,-4-196-63 0 0,-3-1 1 0 0,-1 1 0 0 0,-12 74-1 0 0,11-103-11 0 0,1 1 0 0 0,1 0-1 0 0,0-1 1 0 0,1 1 0 0 0,1-1-1 0 0,1 0 1 0 0,5 18 0 0 0,-4-14 2 0 0,-1 0 1 0 0,-1 0-1 0 0,-1 1 1 0 0,-1-1-1 0 0,-4 33 0 0 0,1-32 2 0 0,-13 43-1 0 0,4-17 15 0 0,10-41-16 0 0,1 0-1 0 0,0 0 1 0 0,0 0-1 0 0,1 0 1 0 0,0 0-1 0 0,1 8 1 0 0,-1-12-4 0 0,1 1 0 0 0,0 0 1 0 0,0-1-1 0 0,0 1 0 0 0,0-1 1 0 0,1 1-1 0 0,-1-1 0 0 0,1 0 1 0 0,0 0-1 0 0,0 1 0 0 0,0-1 1 0 0,0 0-1 0 0,4 3 0 0 0,-6-6 1 0 0,1 1 0 0 0,-1-1 0 0 0,0 0 0 0 0,0 1 0 0 0,1-1-1 0 0,-1 0 1 0 0,1 0 0 0 0,-1 1 0 0 0,0-1 0 0 0,1 0-1 0 0,-1 0 1 0 0,1 1 0 0 0,-1-1 0 0 0,0 0 0 0 0,1 0 0 0 0,-1 0-1 0 0,1 0 1 0 0,-1 0 0 0 0,1 0 0 0 0,-1 0 0 0 0,1 0-1 0 0,-1 0 1 0 0,1 0 0 0 0,-1 0 0 0 0,0 0 0 0 0,1 0 0 0 0,-1 0-1 0 0,1 0 1 0 0,-1 0 0 0 0,1 0 0 0 0,-1-1 0 0 0,1 1 0 0 0,-1 0-1 0 0,0 0 1 0 0,1-1 0 0 0,-1 1 0 0 0,0 0 0 0 0,1 0-1 0 0,-1-1 1 0 0,0 1 0 0 0,1 0 0 0 0,-1-1 0 0 0,0 1 0 0 0,1 0-1 0 0,-1-1 1 0 0,0 1 0 0 0,0-1 0 0 0,1 0 0 0 0,-1 1 18 0 0,0 0-18 0 0,-3 21 6 0 0,3-21-7 0 0,0 1 0 0 0,0-1 0 0 0,0 0 0 0 0,0 0 0 0 0,0 1 0 0 0,0-1 0 0 0,1 0 0 0 0,-1 0 0 0 0,0 1 0 0 0,0-1 0 0 0,0 0 0 0 0,0 0 0 0 0,0 0 0 0 0,1 1 0 0 0,-1-1 0 0 0,0 0 0 0 0,0 0 0 0 0,0 0 0 0 0,0 1 0 0 0,1-1 0 0 0,-1 0 0 0 0,0 0 0 0 0,0 0 0 0 0,1 0 0 0 0,-1 0 0 0 0,12-2 32 0 0,-11 1-31 0 0,0 0-1 0 0,0 1 1 0 0,0-1-1 0 0,0 1 1 0 0,0-1-1 0 0,0 1 0 0 0,0 0 1 0 0,0-1-1 0 0,0 1 1 0 0,0 0-1 0 0,0 0 1 0 0,0 0-1 0 0,0-1 0 0 0,0 1 1 0 0,0 0-1 0 0,0 1 1 0 0,0-1-1 0 0,0 0 1 0 0,1 0-1 0 0,-1 0 0 0 0,0 1 1 0 0,0-1-1 0 0,0 0 1 0 0,0 1-1 0 0,0-1 1 0 0,0 1-1 0 0,0-1 0 0 0,-1 1 1 0 0,1-1-1 0 0,0 1 1 0 0,0 0-1 0 0,1 1 1 0 0,1-1 14 0 0,-1 0-17 0 0,-1 0 1 0 0,1 0-1 0 0,0 0 0 0 0,0 0 1 0 0,0-1-1 0 0,1 1 1 0 0,-1-1-1 0 0,0 1 1 0 0,0-1-1 0 0,0 0 0 0 0,0 0 1 0 0,0 0-1 0 0,0 0 1 0 0,3-1-1 0 0,33-8 11 0 0,-23 4-17 0 0,118-33 36 0 0,-98 28-25 0 0,19-6 11 0 0,105-14 1 0 0,122 15-12 0 0,-169 15-12 0 0,162 2-28 0 0,7 0 61 0 0,-167-3-42 0 0,145-5 64 0 0,-137 2-42 0 0,-14-1 15 0 0,148 13 0 0 0,-240-6-14 0 0,1 1 1 0 0,-1 1 0 0 0,1 0-1 0 0,16 8 1 0 0,61 31-28 0 0,-94-42 22 0 0,20 7 6 0 0,0 0-1 0 0,0-1 0 0 0,0-1 1 0 0,1 0-1 0 0,34 3 0 0 0,110 1 14 0 0,-93-7-28 0 0,-11-2 3 0 0,-41-2 9 0 0,0 1 0 0 0,0 1 0 0 0,-1 1 0 0 0,38 8 0 0 0,-26-2-4 0 0,0-1 0 0 0,1-2-1 0 0,0-1 1 0 0,54 0 0 0 0,100 5-2 0 0,-117-5 3 0 0,336-4-1 0 0,-307-5 14 0 0,69-3-48 0 0,221-22 35 0 0,-326 23 10 0 0,243-19 4 0 0,-238 23-11 0 0,66-11 1 0 0,-90 8 6 0 0,84 1 1 0 0,-20 6-20 0 0,78-1-4 0 0,-175 0 8 0 0,139-13 2 0 0,11-5 28 0 0,-92 14-29 0 0,30-3-28 0 0,-90 6 51 0 0,1 1 1 0 0,-1 0-1 0 0,11 2 1 0 0,-12-1-23 0 0,0-1 0 0 0,0 1 0 0 0,0-1 0 0 0,0 0 0 0 0,8-2 0 0 0,24-4 18 0 0,1 1-1 0 0,57 2 1 0 0,-73 1-13 0 0,-1 0 1 0 0,30-7 0 0 0,7-1-30 0 0,-50 9 25 0 0,1 1 0 0 0,0 0 0 0 0,-1 0 0 0 0,1 1 0 0 0,11 2 0 0 0,-9-1 4 0 0,-1-1 0 0 0,16-1 0 0 0,-16-1 18 0 0,0 1 0 0 0,22 4 0 0 0,-33-4-22 0 0,-1 0 1 0 0,1 0 0 0 0,-1 0 0 0 0,1 0 0 0 0,-1 1-1 0 0,1-1 1 0 0,-1 0 0 0 0,0 0 0 0 0,1 1 0 0 0,-1-1-1 0 0,0 0 1 0 0,1 1 0 0 0,-1-1 0 0 0,0 0 0 0 0,1 1-1 0 0,-1-1 1 0 0,0 0 0 0 0,1 1 0 0 0,-1-1 0 0 0,0 1-1 0 0,0-1 1 0 0,0 1 0 0 0,1-1 0 0 0,-1 1 0 0 0,0-1 0 0 0,0 0-1 0 0,0 1 1 0 0,0-1 0 0 0,0 2 0 0 0,0-2 1 0 0,0 1 0 0 0,0-1 0 0 0,0 1 1 0 0,0-1-1 0 0,0 0 0 0 0,1 1 0 0 0,-1-1 1 0 0,0 1-1 0 0,0-1 0 0 0,0 1 0 0 0,0-1 1 0 0,1 0-1 0 0,-1 1 0 0 0,0-1 0 0 0,1 1 1 0 0,-1-1-1 0 0,0 0 0 0 0,0 1 0 0 0,1-1 1 0 0,-1 0-1 0 0,1 1 0 0 0,-1-1 0 0 0,0 0 1 0 0,1 0-1 0 0,-1 1 0 0 0,1-1 0 0 0,-1 0 0 0 0,0 0 1 0 0,1 0-1 0 0,-1 0 0 0 0,1 0 0 0 0,-1 1 1 0 0,1-1-1 0 0,-1 0 0 0 0,1 0 0 0 0,-1 0 1 0 0,1 0-1 0 0,25-2-11 0 0,39-6 1 0 0,-40 4 36 0 0,41-1 1 0 0,-56 6-60 0 0,-9 3 49 0 0,-2-3-14 0 0,1-1 0 0 0,-1 1 0 0 0,1-1 0 0 0,-1 1-1 0 0,1-1 1 0 0,-1 0 0 0 0,0 1 0 0 0,1-1 0 0 0,-1 0 0 0 0,1 1 0 0 0,-1-1 0 0 0,0 0 0 0 0,1 0 0 0 0,-1 0 0 0 0,0 1 0 0 0,0-1-1 0 0,1 0 1 0 0,-1 0 0 0 0,-1 0 0 0 0,2 0 9 0 0,18-8-40 0 0,-9 2 30 0 0,-4 2-3 0 0,-16 1-35 0 0,-56-12-90 0 0,51 10-669 0 0,1 1 1 0 0,-2 1-1 0 0,1 0 0 0 0,-17 0 0 0 0,20 6-3869 0 0,12-3 4053 0 0,1 1 0 0 0,-1-1 0 0 0,1 1 0 0 0,-1-1 0 0 0,1 1 0 0 0,-1 0 0 0 0,1-1 0 0 0,-1 1 0 0 0,1-1 0 0 0,0 1 0 0 0,-1 0 0 0 0,1 0 0 0 0,0-1 0 0 0,0 1 0 0 0,-1 0 0 0 0,1-1 0 0 0,0 1 0 0 0,0 0 0 0 0,0 0 0 0 0,0-1 0 0 0,0 3 0 0 0,0 2-2584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4:33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102 102 512 0 0,'0'0'1207'0'0,"14"-14"827"0"0,-12 10-1351 0 0,0 3-219 0 0,-1-1-1 0 0,0 0 1 0 0,0 0 0 0 0,0 1-1 0 0,0-1 1 0 0,0 0 0 0 0,-1 0-1 0 0,1 0 1 0 0,-1 0 0 0 0,1 0-1 0 0,-1 0 1 0 0,1 0 0 0 0,-1 0-1 0 0,0 0 1 0 0,0 0 0 0 0,0 0-1 0 0,0 0 1 0 0,-1-3-1 0 0,0-8 941 0 0,1 12-1279 0 0,0 0 1 0 0,1 0-1 0 0,-1 0 1 0 0,0-1-1 0 0,0 1 1 0 0,0 0-1 0 0,0 0 1 0 0,-1 0 0 0 0,1-1-1 0 0,0 1 1 0 0,0 0-1 0 0,-1 0 1 0 0,1 0-1 0 0,-1 0 1 0 0,1 0-1 0 0,-1 0 1 0 0,1 0 0 0 0,-1 0-1 0 0,0 0 1 0 0,1 0-1 0 0,-1 0 1 0 0,0 0-1 0 0,0 0 1 0 0,0 0-1 0 0,0 0 1 0 0,-1 0 0 0 0,1 0-8 0 0,0 1 0 0 0,-1 0 0 0 0,1-1 0 0 0,0 1 0 0 0,-1 0 0 0 0,1 0 0 0 0,0 0 1 0 0,0 0-1 0 0,-1 0 0 0 0,1 0 0 0 0,0 0 0 0 0,-1 1 0 0 0,1-1 0 0 0,0 0 1 0 0,0 1-1 0 0,-1-1 0 0 0,1 1 0 0 0,0-1 0 0 0,0 1 0 0 0,0 0 0 0 0,0-1 1 0 0,0 1-1 0 0,0 0 0 0 0,0 0 0 0 0,0 0 0 0 0,0 0 0 0 0,0 0 0 0 0,0 0 1 0 0,1 0-1 0 0,-1 0 0 0 0,0 0 0 0 0,1 0 0 0 0,-1 0 0 0 0,0 1 0 0 0,1-1 1 0 0,0 0-1 0 0,-1 0 0 0 0,1 1 0 0 0,0-1 0 0 0,-1 3 0 0 0,2-2-30 0 0,0 1 0 0 0,0 0 1 0 0,1 0-1 0 0,-1 0 0 0 0,1-1 0 0 0,-1 1 0 0 0,1-1 0 0 0,0 1 0 0 0,0-1 0 0 0,4 4 1 0 0,5 7 191 0 0,-7-7-194 0 0,-1 1 1 0 0,0-1 0 0 0,0 1-1 0 0,-1-1 1 0 0,1 1 0 0 0,-1 0-1 0 0,-1 0 1 0 0,1 0 0 0 0,-1 0-1 0 0,-1 0 1 0 0,1 1-1 0 0,-2 12 1 0 0,0-9 3 0 0,0 1-1 0 0,-1-1 0 0 0,-1 0 1 0 0,0 0-1 0 0,0 0 1 0 0,-1 0-1 0 0,-6 12 1 0 0,5-13-27 0 0,0 0 1 0 0,1 1-1 0 0,1 0 1 0 0,0-1-1 0 0,0 1 1 0 0,1 0-1 0 0,0 0 1 0 0,1 0-1 0 0,0 1 1 0 0,2 13-1 0 0,1-12 17 0 0,0 0-1 0 0,1 0 1 0 0,10 23-1 0 0,1 9 98 0 0,-9-24-71 0 0,-2 0-1 0 0,0 0 1 0 0,-1 25-1 0 0,-5 65 212 0 0,-1-16-104 0 0,7-52-127 0 0,1 1-1 0 0,2-1 1 0 0,14 48-1 0 0,-18-80-60 0 0,1 5 6 0 0,0 0-1 0 0,-2 1 1 0 0,0-1 0 0 0,-1 0 0 0 0,-2 18-1 0 0,-2 0 126 0 0,-12 45 0 0 0,9-48-99 0 0,1 0 1 0 0,1 0-1 0 0,2 1 0 0 0,1-1 0 0 0,1 1 0 0 0,2-1 0 0 0,8 54 1 0 0,3-20 47 0 0,14 85 20 0 0,0 81 234 0 0,-14-132-252 0 0,-7-49-31 0 0,-2 0 0 0 0,-4 67 0 0 0,-13-3 19 0 0,8-81-46 0 0,-3 66 0 0 0,9-50-1 0 0,-2 1-1 0 0,-11 63 1 0 0,-4-15-8 0 0,-29 125 112 0 0,45-221-150 0 0,-38 157 68 0 0,36-139-55 0 0,1 0 0 0 0,0 1 0 0 0,2-1 1 0 0,0 0-1 0 0,1 0 0 0 0,4 22 1 0 0,0-15 3 0 0,0-1 1 0 0,-2 1-1 0 0,-2 0 1 0 0,-1 43-1 0 0,-14 0 8 0 0,10-56-20 0 0,1 0 0 0 0,0 0 1 0 0,1-1-1 0 0,0 2 0 0 0,1-1 1 0 0,1 0-1 0 0,2 21 0 0 0,5 3 41 0 0,5 34-32 0 0,-11-64-14 0 0,-1 1 0 0 0,0-1 1 0 0,-1 1-1 0 0,1 0 1 0 0,-2-1-1 0 0,-2 13 0 0 0,-1 1 5 0 0,1 0 0 0 0,1 0 0 0 0,-1 23 0 0 0,3-20-17 0 0,-2 18-21 0 0,2-16 33 0 0,-5 28-1 0 0,-5 1-27 0 0,4-20 38 0 0,-5 46 0 0 0,12-37-25 0 0,2 0 0 0 0,9 59 0 0 0,-7-73 3 0 0,6 38 49 0 0,4 41-45 0 0,1 33-35 0 0,-7-80 63 0 0,-4-38-37 0 0,1 39 0 0 0,-6-45 15 0 0,-1-1-1 0 0,-7 31 1 0 0,5-31 2 0 0,1 1 0 0 0,-2 31 0 0 0,6-25-19 0 0,0 1-1 0 0,8 34 0 0 0,-8-48 23 0 0,0 0-1 0 0,0 0 1 0 0,-2 0 0 0 0,1 0-1 0 0,-1 0 1 0 0,-1-1 0 0 0,0 1-1 0 0,-1 0 1 0 0,-8 21 0 0 0,9-24-8 0 0,0-1 1 0 0,1 0-1 0 0,0 1 1 0 0,0-1 0 0 0,1 1-1 0 0,1-1 1 0 0,-1 1-1 0 0,3 9 1 0 0,-2-9-4 0 0,0 0 0 0 0,0 0 0 0 0,-1 0 0 0 0,0 0 0 0 0,-1 0 0 0 0,0 0 0 0 0,-2 9 0 0 0,0-6-1 0 0,1-1 0 0 0,1 1 0 0 0,-1 19 0 0 0,2-30 7 0 0,0-1 0 0 0,0 0 0 0 0,0 1-1 0 0,0-1 1 0 0,0 0 0 0 0,0 1 0 0 0,0-1 0 0 0,1 0-1 0 0,-1 1 1 0 0,0-1 0 0 0,0 0 0 0 0,0 1-1 0 0,0-1 1 0 0,1 0 0 0 0,-1 0 0 0 0,0 1 0 0 0,0-1-1 0 0,0 0 1 0 0,1 0 0 0 0,-1 0 0 0 0,0 1-1 0 0,1-1 1 0 0,-1 0 0 0 0,0 0 0 0 0,0 0-1 0 0,1 0 1 0 0,-1 1 0 0 0,0-1 0 0 0,1 0 0 0 0,-1 0-1 0 0,0 0 1 0 0,1 0 0 0 0,0 0 0 0 0,-1 0-1 0 0,0 0 1 0 0,1 0-1 0 0,-1 0 1 0 0,0 0 0 0 0,1 0-1 0 0,-1 0 1 0 0,0 1-1 0 0,1-1 1 0 0,-1 0-1 0 0,0 0 1 0 0,1 0 0 0 0,-1 0-1 0 0,0 1 1 0 0,1-1-1 0 0,-1 0 1 0 0,0 0-1 0 0,0 0 1 0 0,1 1 0 0 0,-1-1-1 0 0,0 0 1 0 0,0 1-1 0 0,0-1 1 0 0,1 0-1 0 0,-1 0 1 0 0,0 1 0 0 0,0-1-1 0 0,0 0 1 0 0,0 1-1 0 0,0-1 1 0 0,1 0-1 0 0,-1 1 1 0 0,0-1 0 0 0,0 0-1 0 0,0 1 1 0 0,0 2-2 0 0,-1 0 0 0 0,1-1 0 0 0,-1 1 0 0 0,1 0 0 0 0,-1 0 0 0 0,0-1 0 0 0,0 1 0 0 0,0-1 1 0 0,0 1-1 0 0,0-1 0 0 0,-1 1 0 0 0,1-1 0 0 0,-4 4 0 0 0,6-8 3 0 0,-1 0 1 0 0,1 0-1 0 0,0 0 1 0 0,0 1-1 0 0,0-1 1 0 0,0 0-1 0 0,0 0 1 0 0,0 1-1 0 0,1-1 1 0 0,2-2-1 0 0,-4 4-1 0 0,0 0 0 0 0,1 0 0 0 0,-1 0 0 0 0,0 0 0 0 0,1 1 0 0 0,-1-1 0 0 0,0 0 0 0 0,0 0 0 0 0,0 0 0 0 0,1 1 0 0 0,-1-1 0 0 0,0 0 0 0 0,0 0 0 0 0,0 1 0 0 0,1-1 0 0 0,-1 0 0 0 0,0 1 0 0 0,0-1 1 0 0,0 0-1 0 0,0 1 0 0 0,0-1 0 0 0,0 0 0 0 0,0 0 0 0 0,0 1 0 0 0,0-1 0 0 0,0 0 0 0 0,0 1 0 0 0,0-1 0 0 0,0 0 0 0 0,0 1 0 0 0,0-1 0 0 0,0 0 0 0 0,0 1 0 0 0,0-1 0 0 0,-3 16-5 0 0,2-11 12 0 0,3 6-17 0 0,3-8 3 0 0,4 0 16 0 0,-6-2-6 0 0,0 1 47 0 0,-6 5-46 0 0,-1 0 3 0 0,2-4-9 0 0,0 0-1 0 0,0-1 1 0 0,1 1-1 0 0,-2 0 0 0 0,1-1 1 0 0,0 0-1 0 0,-5 4 1 0 0,7-6 2 0 0,0 1 0 0 0,0-1 0 0 0,0 0 0 0 0,0 0 0 0 0,0 0 0 0 0,0 0 0 0 0,0 0 0 0 0,0 0 0 0 0,0 0 0 0 0,-1 0 0 0 0,1 0 0 0 0,0 0 0 0 0,0 0 0 0 0,0 0 0 0 0,0 1 0 0 0,0-1 0 0 0,0 0 0 0 0,0 0 0 0 0,0 0 0 0 0,0 0 0 0 0,-1 0 0 0 0,1 0 0 0 0,0 0 0 0 0,0 0 0 0 0,0 0 0 0 0,0 0 0 0 0,0 0 0 0 0,0 0 0 0 0,0 0 0 0 0,0 0 0 0 0,-1 0 0 0 0,1 0 0 0 0,0 0 0 0 0,0 0 0 0 0,0 0 0 0 0,0 0 0 0 0,0 0 0 0 0,0 0 0 0 0,0-1 0 0 0,0 1 0 0 0,0 0 0 0 0,-1 0 0 0 0,1 0 1 0 0,0 0-1 0 0,0 0 0 0 0,0 0 0 0 0,0 0 0 0 0,0 0 0 0 0,0 0 0 0 0,0 0 0 0 0,0 0 0 0 0,0-1 0 0 0,0 1 0 0 0,0 0 0 0 0,0 0 0 0 0,0 0 0 0 0,0 0 0 0 0,0 0 0 0 0,0 0 0 0 0,0 0 0 0 0,0 0 0 0 0,0 0 0 0 0,0-1 0 0 0,0 1 0 0 0,0 0 0 0 0,3-12 16 0 0,7-13 11 0 0,20-27 41 0 0,-35 58-64 0 0,-4 6-47 0 0,9-12 43 0 0,0 0 0 0 0,0 0 0 0 0,0 0 0 0 0,0 0 0 0 0,0 0 0 0 0,0 0 0 0 0,0 0 0 0 0,0 0 0 0 0,0 0 0 0 0,0 0 0 0 0,0 0 0 0 0,0 0 0 0 0,0 0 0 0 0,0 0 0 0 0,0 0 0 0 0,0 1 0 0 0,0-1-1 0 0,0 0 1 0 0,0 0 0 0 0,0 0 0 0 0,0 0 0 0 0,0 0 0 0 0,0 0 0 0 0,0 0 0 0 0,0 0 0 0 0,0 0 0 0 0,0 0 0 0 0,0 0 0 0 0,0 0 0 0 0,0 0 0 0 0,0 0 0 0 0,0 0 0 0 0,0 0 0 0 0,1 0 0 0 0,-1 0 0 0 0,0 0 0 0 0,0 0 0 0 0,0 0 0 0 0,0 0 0 0 0,0 0 0 0 0,0 0-1 0 0,0 0 1 0 0,0 0 0 0 0,0 0 0 0 0,0 0 0 0 0,0 0 0 0 0,0 0 0 0 0,0 0 0 0 0,0 0 0 0 0,0 0 0 0 0,0 0 0 0 0,0 0 0 0 0,0 0 0 0 0,0 0 0 0 0,1 0 0 0 0,-1 0 0 0 0,0 0 0 0 0,0 0 0 0 0,0 0 0 0 0,0 0 0 0 0,0 0 0 0 0,0 0 0 0 0,0 0 0 0 0,0 0 0 0 0,0 0 0 0 0,0 0-1 0 0,0 0 1 0 0,0 0 0 0 0,0 0 0 0 0,11-6 36 0 0,-7 4-37 0 0,-1 0-1 0 0,1 0 0 0 0,0 0 1 0 0,0 1-1 0 0,0-1 1 0 0,0 1-1 0 0,0 0 0 0 0,0 0 1 0 0,0 1-1 0 0,0-1 0 0 0,0 1 1 0 0,0 0-1 0 0,1 0 1 0 0,-1 0-1 0 0,0 0 0 0 0,0 1 1 0 0,7 2-1 0 0,-7-2 2 0 0,0 0 0 0 0,0 0 0 0 0,0-1 1 0 0,1 1-1 0 0,-1-1 0 0 0,0 0 0 0 0,0 0 0 0 0,0 0 0 0 0,1-1 1 0 0,-1 1-1 0 0,0-1 0 0 0,0 0 0 0 0,0 0 0 0 0,0-1 0 0 0,0 1 0 0 0,0-1 1 0 0,-1 0-1 0 0,1 0 0 0 0,0 0 0 0 0,-1 0 0 0 0,1-1 0 0 0,-1 1 1 0 0,0-1-1 0 0,0 0 0 0 0,3-3 0 0 0,-4 3 2 0 0,1 1 0 0 0,-1 0 0 0 0,1 0 0 0 0,-1 0 0 0 0,1 0 0 0 0,4-2 0 0 0,-6 4-3 0 0,0-1 0 0 0,0 1 0 0 0,0-1 0 0 0,0 1 0 0 0,0 0 0 0 0,0 0 1 0 0,0 0-1 0 0,0 0 0 0 0,1-1 0 0 0,-1 1 0 0 0,0 1 0 0 0,0-1 0 0 0,0 0 0 0 0,0 0 0 0 0,0 0 1 0 0,0 1-1 0 0,0-1 0 0 0,0 0 0 0 0,0 1 0 0 0,0-1 0 0 0,0 1 0 0 0,2 0 0 0 0,2 1 3 0 0,0-1 0 0 0,-1 1 0 0 0,1-1 0 0 0,0-1 0 0 0,1 1 0 0 0,-1-1 0 0 0,0 0 0 0 0,6 0-1 0 0,-4 0-18 0 0,14-2 4 0 0,-1 0-1 0 0,0-1 0 0 0,26-7 1 0 0,-20 4 17 0 0,32-3 1 0 0,39-7-3 0 0,-3 2-5 0 0,-78 12 4 0 0,-9 0-3 0 0,0 2 1 0 0,0-1 0 0 0,0 1 0 0 0,0 0 0 0 0,0 0 0 0 0,0 1 0 0 0,9 1 0 0 0,-5 0-2 0 0,0 0 1 0 0,0-1 0 0 0,0-1-1 0 0,0 0 1 0 0,0 0 0 0 0,0-1-1 0 0,0-1 1 0 0,12-2 0 0 0,11-2 28 0 0,321-16-18 0 0,2 28-47 0 0,-143-5 84 0 0,74 5-66 0 0,-176-1 27 0 0,115-10 0 0 0,-117 0-3 0 0,99 1-8 0 0,49-1 11 0 0,80 0-3 0 0,-238 10 2 0 0,225-2-22 0 0,-120-11-6 0 0,117 13 39 0 0,-291-4-29 0 0,248-4 26 0 0,-85-2 22 0 0,297-33-51 0 0,-429 31 0 0 0,14-1 29 0 0,105-16 21 0 0,-119 12-54 0 0,2 3 0 0 0,116-2 0 0 0,127 17 73 0 0,-152-9-68 0 0,3 0 54 0 0,151 11-64 0 0,-168 1 66 0 0,-2-1-44 0 0,-75-6-13 0 0,66-4 35 0 0,8-16-12 0 0,-110 14 12 0 0,55 1 0 0 0,-76 2-18 0 0,0 1 0 0 0,0-2 0 0 0,0 1-1 0 0,0-1 1 0 0,0 0 0 0 0,8-4-1 0 0,16-4 38 0 0,-25 8-17 0 0,-6 1-21 0 0,1 1 0 0 0,-1 0-1 0 0,1 0 1 0 0,-1-1 0 0 0,0 1-1 0 0,1 0 1 0 0,-1 0 0 0 0,1 0-1 0 0,-1 0 1 0 0,0 0 0 0 0,1-1-1 0 0,-1 1 1 0 0,1 0 0 0 0,-1 0 0 0 0,1 0-1 0 0,-1 0 1 0 0,1 0 0 0 0,-1 0-1 0 0,0 0 1 0 0,1 1 0 0 0,-1-1-1 0 0,1 0 1 0 0,-1 0 0 0 0,1 0-1 0 0,-1 0 1 0 0,0 0 0 0 0,1 1-1 0 0,-1-1 1 0 0,1 0 0 0 0,-1 0-1 0 0,0 1 1 0 0,1-1 0 0 0,-1 0 0 0 0,0 1-1 0 0,0-1 1 0 0,1 0 0 0 0,-1 1-1 0 0,0-1 1 0 0,1 0 0 0 0,-1 1-1 0 0,0-1 1 0 0,0 1 0 0 0,0-1-1 0 0,0 0 1 0 0,1 1 0 0 0,0 0-1 0 0,-1 0 0 0 0,1 0 0 0 0,0-1 1 0 0,0 1-1 0 0,1-1 0 0 0,-1 1 0 0 0,0-1 0 0 0,0 1 1 0 0,0-1-1 0 0,0 1 0 0 0,0-1 0 0 0,0 0 0 0 0,1 0 1 0 0,-1 0-1 0 0,2 0 0 0 0,22 1 50 0 0,-23-1-29 0 0,4 0-15 0 0,0-1 0 0 0,0 0 1 0 0,1 0-1 0 0,6-3 0 0 0,12-2 9 0 0,-18 4-7 0 0,0 0 1 0 0,0 0 0 0 0,0-1-1 0 0,-1 0 1 0 0,9-5-1 0 0,-1 0 2 0 0,-14 8-7 0 0,1 0-1 0 0,-1 0 0 0 0,1 0 0 0 0,-1 0 0 0 0,1 0 0 0 0,-1 0 0 0 0,0 0 1 0 0,1 0-1 0 0,-1 0 0 0 0,1 0 0 0 0,-1 0 0 0 0,1 0 0 0 0,-1 0 0 0 0,0 0 1 0 0,1 0-1 0 0,-1 1 0 0 0,1-1 0 0 0,-1 0 0 0 0,0 0 0 0 0,1 1 1 0 0,-1-1-2 0 0,1 0 1 0 0,-1 0-1 0 0,0 0 1 0 0,0 0 0 0 0,0 0-1 0 0,0 0 1 0 0,0 1 0 0 0,0-1-1 0 0,0 0 1 0 0,0 0 0 0 0,1 0-1 0 0,-1 0 1 0 0,0 0 0 0 0,0 1-1 0 0,0-1 1 0 0,0 0 0 0 0,0 0-1 0 0,0 0 1 0 0,0 0 0 0 0,0 1-1 0 0,0-1 1 0 0,0 0 0 0 0,0 0-1 0 0,0 0 1 0 0,0 0-1 0 0,0 0 1 0 0,0 1 0 0 0,0-1-1 0 0,0 0 1 0 0,0 0 0 0 0,0 0-1 0 0,0 0 1 0 0,0 1 0 0 0,0-1-1 0 0,-1 0 1 0 0,1 0 0 0 0,0 0-1 0 0,0 0 1 0 0,0 0 0 0 0,0 0-1 0 0,0 1 1 0 0,0-1 0 0 0,0 0-1 0 0,-1 0 1 0 0,1 0 0 0 0,0 0-1 0 0,0 0 1 0 0,0 0-1 0 0,0 0 1 0 0,0 0 0 0 0,-1 0-1 0 0,1 0 1 0 0,0 0 0 0 0,0 1-1 0 0,0-1 1 0 0,-1 0 0 0 0,-3 1-10 0 0,0 1 1 0 0,0-1-1 0 0,0 0 0 0 0,-1 0 1 0 0,1 0-1 0 0,-1 0 1 0 0,1-1-1 0 0,-7 1 0 0 0,11-1-4 0 0,0 0-1 0 0,0 0 0 0 0,0 0 0 0 0,-1 0 0 0 0,1-1 1 0 0,0 1-1 0 0,0 0 0 0 0,0 0 0 0 0,0 0 0 0 0,0 0 1 0 0,-1 0-1 0 0,1 0 0 0 0,0 0 0 0 0,0 0 1 0 0,0 0-1 0 0,0 0 0 0 0,0 0 0 0 0,0 0 0 0 0,0 0 1 0 0,0-1-1 0 0,-1 1 0 0 0,1 0 0 0 0,0 0 0 0 0,0 0 1 0 0,0 0-1 0 0,0 0 0 0 0,0 0 0 0 0,0 0 0 0 0,0-1 1 0 0,0 1-1 0 0,0 0 0 0 0,0 0 0 0 0,0 0 1 0 0,0 0-1 0 0,0 0 0 0 0,0 0 0 0 0,0-1 0 0 0,0 1 1 0 0,0 0-1 0 0,0 0 0 0 0,0 0 0 0 0,0 0 0 0 0,0 0 1 0 0,0-1-1 0 0,0 1 0 0 0,0 0 0 0 0,0 0 0 0 0,0 0 1 0 0,5-9 620 0 0,2 2-3668 0 0,-22 32-23047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4:53.29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135 96 512 0 0,'-18'-10'15147'0'0,"14"11"-14842"0"0,0 0 1 0 0,0 0-1 0 0,0 0 0 0 0,0 0 0 0 0,0 1 0 0 0,0-1 0 0 0,-5 4 0 0 0,-14 5 506 0 0,15-8-233 0 0,0 0 1 0 0,-1 0-1 0 0,1-1 1 0 0,-15 1-1 0 0,27-6 991 0 0,-2 2-969 0 0,2 8-161 0 0,-3-5-391 0 0,0 0 0 0 0,0 0 0 0 0,0 0 0 0 0,0 0 1 0 0,0 0-1 0 0,0 0 0 0 0,0 0 0 0 0,0 0 1 0 0,1 0-1 0 0,-1-1 0 0 0,0 1 0 0 0,0-1 0 0 0,1 1 1 0 0,-1-1-1 0 0,0 1 0 0 0,1-1 0 0 0,-1 1 1 0 0,1-1-1 0 0,-1 0 0 0 0,3 0 0 0 0,37-1 581 0 0,-22 0-409 0 0,95 6 208 0 0,-53-10-349 0 0,-24 0 12 0 0,-9 3 5 0 0,-1-1-7 0 0,0 2 1 0 0,32 1-1 0 0,-21 1-16 0 0,1-1 0 0 0,45-7 0 0 0,36-1 52 0 0,-86 8-65 0 0,15 1 30 0 0,1-2 1 0 0,-1-2-1 0 0,53-11 0 0 0,-61 7-35 0 0,1 2-1 0 0,0 2 0 0 0,48 3 0 0 0,9-1 48 0 0,74 4 15 0 0,32-1-73 0 0,-19-8 78 0 0,-17 1-98 0 0,-14 0-46 0 0,-28 2 48 0 0,-28-7 26 0 0,27-1-51 0 0,-90 11 3 0 0,204-8 11 0 0,40-8 10 0 0,-212 22-19 0 0,-30-2-29 0 0,-9-1 21 0 0,-1-2 1 0 0,0-1 0 0 0,33-4-1 0 0,67-10 4 0 0,-110 12 7 0 0,1 1 1 0 0,-1 0 0 0 0,0 2-1 0 0,32 5 1 0 0,-26-4-2 0 0,-1 0 0 0 0,1-2 0 0 0,0 0 0 0 0,0-2 0 0 0,24-5-1 0 0,10 1 39 0 0,-45 5-35 0 0,0 2 0 0 0,0-1 0 0 0,17 4 0 0 0,-1 0-17 0 0,26 6 48 0 0,-9 0 12 0 0,6-5 1 0 0,104-5 0 0 0,-66-2-65 0 0,-20 5 18 0 0,91 13 0 0 0,29 6 66 0 0,-46-13-20 0 0,0 0-17 0 0,-113-5-31 0 0,0-2 1 0 0,1-2-1 0 0,-1 0 1 0 0,41-7-1 0 0,-54 4-9 0 0,0 1-1 0 0,-1 1 1 0 0,1 0 0 0 0,0 2-1 0 0,0 0 1 0 0,0 1 0 0 0,17 4-1 0 0,-28-4 5 0 0,0 1 0 0 0,-1 0-1 0 0,1 0 1 0 0,7 6 0 0 0,-8-5-7 0 0,1-1 0 0 0,0 1 0 0 0,0-1 0 0 0,9 3 0 0 0,-1-2 11 0 0,0 0 1 0 0,1-2 0 0 0,-1 0 0 0 0,1 0 0 0 0,-1-2 0 0 0,1 0-1 0 0,17-2 1 0 0,83-3-14 0 0,-114 5 7 0 0,11 1 10 0 0,0 0-1 0 0,0 1 1 0 0,-1 1 0 0 0,15 4-1 0 0,-13-3-15 0 0,1-1 0 0 0,21 3-1 0 0,-7-3 4 0 0,-8-1 9 0 0,1-1 0 0 0,30-2 0 0 0,39-7-28 0 0,-74 7 21 0 0,1 1-1 0 0,28 4 0 0 0,-31-2 2 0 0,21 1-15 0 0,0-1 0 0 0,47-5 0 0 0,-78 3 19 0 0,8-2-6 0 0,-1 1-1 0 0,0 0 1 0 0,1 1-1 0 0,-1 0 1 0 0,1 1-1 0 0,-1 1 1 0 0,1 0-1 0 0,13 4 1 0 0,-15-2 10 0 0,1-1 0 0 0,-1 0 0 0 0,1-1 0 0 0,0 0 0 0 0,14 0 1 0 0,3-1-60 0 0,-19 0 54 0 0,1-1 1 0 0,-1 0-1 0 0,13-2 0 0 0,11-2 25 0 0,19-5-53 0 0,5-2 53 0 0,-26 9-32 0 0,-26 2 10 0 0,0 0 0 0 0,0 0 1 0 0,11-2-1 0 0,-13 1-8 0 0,0 0 0 0 0,0 1 0 0 0,0 0 0 0 0,0 0 0 0 0,7 1 0 0 0,19-1 0 0 0,16-9 21 0 0,-45 9-20 0 0,1-1 0 0 0,-1 1-1 0 0,0 0 1 0 0,0 0-1 0 0,0 0 1 0 0,0 0 0 0 0,0 0-1 0 0,1 0 1 0 0,-1 0 0 0 0,0 0-1 0 0,0 0 1 0 0,2 1 0 0 0,-2-1 12 0 0,14 2-14 0 0,-14-1 6 0 0,1-1 0 0 0,0 1 0 0 0,0-1 0 0 0,-1 1 0 0 0,1-1 0 0 0,0 0 0 0 0,0 0 0 0 0,0 0 0 0 0,-1 0 0 0 0,1 0 0 0 0,0 0 0 0 0,0-1 0 0 0,1 0 0 0 0,37-24-11 0 0,-32 23-69 0 0,-8 2-79 0 0,-2 0 76 0 0,2 0 8 0 0,21-9-8901 0 0,-7 6 246 0 0,-9 4 6480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00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9 113 512 0 0,'-4'-36'2691'0'0,"3"31"-2314"0"0,0 0 0 0 0,0 0 0 0 0,0 0 0 0 0,1 0-1 0 0,0 0 1 0 0,0 0 0 0 0,0 1 0 0 0,1-1 0 0 0,-1 0-1 0 0,1 0 1 0 0,0 0 0 0 0,3-7 0 0 0,-1 6 99 0 0,0 25-910 0 0,2 19-3488 0 0,-4-27 2757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02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85 512 0 0,'-26'-8'6830'0'0,"14"7"-4132"0"0,10 1-2347 0 0,0-1 1 0 0,0 1-1 0 0,0 0 1 0 0,0 0-1 0 0,0 0 1 0 0,0 0-1 0 0,1 1 1 0 0,-1-1-1 0 0,0 0 1 0 0,0 1-1 0 0,0-1 1 0 0,1 1 0 0 0,-1 0-1 0 0,-3 1 1 0 0,-1 2 318 0 0,2-2-197 0 0,0 0 0 0 0,0 0 0 0 0,0 0 1 0 0,0 1-1 0 0,1 0 0 0 0,-1-1 0 0 0,1 1 0 0 0,0 1 0 0 0,0-1 0 0 0,0 0 1 0 0,0 1-1 0 0,0-1 0 0 0,1 1 0 0 0,0 0 0 0 0,0 0 0 0 0,-2 5 0 0 0,-4 14 210 0 0,2 2 0 0 0,-7 44 0 0 0,12-54-619 0 0,0 0 0 0 0,1 0-1 0 0,0 0 1 0 0,1 0 0 0 0,1 0 0 0 0,3 15 0 0 0,-3-24-57 0 0,0 0 0 0 0,0 0 0 0 0,0 0 0 0 0,1-1 0 0 0,0 1 0 0 0,0-1 0 0 0,0 0 0 0 0,1 1 0 0 0,0-2 0 0 0,0 1 0 0 0,0 0 0 0 0,0-1 0 0 0,7 6 0 0 0,-3-5-11 0 0,-1 0 0 0 0,0-1 0 0 0,1 1 0 0 0,0-2 0 0 0,0 1 0 0 0,0-1 0 0 0,1 0 0 0 0,16 3 0 0 0,-14-4-11 0 0,1-1 0 0 0,0 0 0 0 0,0-1-1 0 0,0 0 1 0 0,0 0 0 0 0,0-1 0 0 0,-1-1 0 0 0,1 0-1 0 0,0-1 1 0 0,-1 0 0 0 0,0 0 0 0 0,1-2 0 0 0,-1 1-1 0 0,13-9 1 0 0,-15 7 10 0 0,0-1 0 0 0,0-1 1 0 0,0 0-1 0 0,-1 0 0 0 0,-1 0 0 0 0,0-1 0 0 0,0 0 0 0 0,0 0 0 0 0,-1-1 0 0 0,-1 0 0 0 0,1 0 0 0 0,-2-1 0 0 0,1 1 0 0 0,-2-1 0 0 0,1 0 0 0 0,-1 0 0 0 0,2-22 0 0 0,-3 20 15 0 0,-1 0-1 0 0,0-1 1 0 0,-1 1-1 0 0,-1-1 0 0 0,0 1 1 0 0,-1 0-1 0 0,0-1 1 0 0,-1 1-1 0 0,-1 0 0 0 0,0 1 1 0 0,0-1-1 0 0,-2 0 1 0 0,1 1-1 0 0,-15-22 0 0 0,17 30-1 0 0,-1-1-1 0 0,1 1 1 0 0,-1-1-1 0 0,0 1 1 0 0,0 1-1 0 0,-1-1 1 0 0,1 0 0 0 0,-1 1-1 0 0,0 0 1 0 0,0 0-1 0 0,0 1 1 0 0,0-1-1 0 0,0 1 1 0 0,-1 0-1 0 0,-7-2 1 0 0,5 3 12 0 0,1 0 0 0 0,0 1 0 0 0,-1-1 1 0 0,1 2-1 0 0,-1-1 0 0 0,1 1 0 0 0,0 0 0 0 0,-1 0 1 0 0,1 1-1 0 0,-13 4 0 0 0,9-2-25 0 0,1 1-1 0 0,0 0 1 0 0,0 0 0 0 0,1 1-1 0 0,-1 1 1 0 0,1-1 0 0 0,1 1-1 0 0,-1 1 1 0 0,1-1 0 0 0,0 2-1 0 0,1-1 1 0 0,0 1 0 0 0,1 0-1 0 0,-1 0 1 0 0,-7 18 0 0 0,11-20-135 0 0,1-1 0 0 0,-1 0 1 0 0,2 1-1 0 0,-1 0 1 0 0,0 10-1 0 0,1-14-141 0 0,1-1 1 0 0,0 0 0 0 0,0 1-1 0 0,0-1 1 0 0,1 0-1 0 0,-1 0 1 0 0,1 1-1 0 0,-1-1 1 0 0,1 0 0 0 0,0 0-1 0 0,-1 0 1 0 0,1 0-1 0 0,0 0 1 0 0,1 0 0 0 0,-1 0-1 0 0,0 0 1 0 0,0 0-1 0 0,1 0 1 0 0,-1-1-1 0 0,4 3 1 0 0,8 5-1391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04.4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123 416 512 0 0,'-4'0'405'0'0,"0"1"-1"0"0,0-1 1 0 0,0 1 0 0 0,0 0-1 0 0,-7 2 1 0 0,-1 2 3601 0 0,-21 12 1 0 0,-5 3 195 0 0,29-15-1695 0 0,9-5-2446 0 0,0 0 0 0 0,1 0-1 0 0,-1 0 1 0 0,0 0 0 0 0,0 0-1 0 0,0 0 1 0 0,0 0 0 0 0,0 0-1 0 0,0 0 1 0 0,0 0 0 0 0,1 0-1 0 0,-1 0 1 0 0,0 0 0 0 0,0 0-1 0 0,0 0 1 0 0,0 0 0 0 0,0 0-1 0 0,0 0 1 0 0,0 0 0 0 0,0 0-1 0 0,1 1 1 0 0,-1-1 0 0 0,0 0-1 0 0,0 0 1 0 0,0 0 0 0 0,0 0-1 0 0,0 0 1 0 0,0 0 0 0 0,0 0-1 0 0,0 0 1 0 0,0 0 0 0 0,0 0-1 0 0,0 1 1 0 0,0-1 0 0 0,0 0-1 0 0,0 0 1 0 0,0 0 0 0 0,0 0-1 0 0,0 0 1 0 0,0 0 0 0 0,0 0-1 0 0,0 1 1 0 0,0-1 0 0 0,0 0 0 0 0,0 0-1 0 0,0 0 1 0 0,0 0 0 0 0,0 0-1 0 0,0 0 1 0 0,0 0 0 0 0,0 1-1 0 0,0-1 1 0 0,0 0 0 0 0,0 0-1 0 0,0 0 1 0 0,0 0 0 0 0,1-1 177 0 0,0 1 0 0 0,1-1 0 0 0,-1 0 0 0 0,0 0 1 0 0,1 0-1 0 0,-1 0 0 0 0,0-1 0 0 0,0 1 1 0 0,0 0-1 0 0,0 0 0 0 0,0-1 0 0 0,0 1 0 0 0,-1 0 1 0 0,1-1-1 0 0,0 1 0 0 0,0-3 0 0 0,6-9-17 0 0,31-30 64 0 0,22-28 4 0 0,-53 61-210 0 0,1-2-1 0 0,-2 1 1 0 0,0-1 0 0 0,0 0 0 0 0,4-13 0 0 0,1-13 134 0 0,-3 1 0 0 0,5-40 0 0 0,-4 17 111 0 0,-7 54-339 0 0,2-17 537 0 0,-3 23-353 0 0,0 2-32 0 0,-1 14-56 0 0,0 3-48 0 0,0 0-1 0 0,2 0 1 0 0,0 1-1 0 0,1-1 1 0 0,6 19-1 0 0,-1-11 33 0 0,0 0 0 0 0,-2 1 0 0 0,-2 0-1 0 0,3 52 1 0 0,-9-1 110 0 0,1 47 18 0 0,2-117-162 0 0,1 0-1 0 0,-1 1 0 0 0,6 13 1 0 0,-6-18-21 0 0,1 0 0 0 0,0-1 0 0 0,0 1 0 0 0,0 0 0 0 0,1-1 0 0 0,0 0 0 0 0,0 1 0 0 0,3 3 0 0 0,-6-11 88 0 0,-7-4-88 0 0,3 5-7 0 0,0 1-1 0 0,-1 0 0 0 0,1 0 1 0 0,0 1-1 0 0,-1-1 0 0 0,1 1 1 0 0,-1 0-1 0 0,1 0 0 0 0,-1 0 1 0 0,1 1-1 0 0,0 0 0 0 0,-1-1 1 0 0,1 2-1 0 0,0-1 1 0 0,-1 0-1 0 0,-4 3 0 0 0,0 1-4 0 0,0-1-1 0 0,1 1 1 0 0,0 1-1 0 0,0 0 1 0 0,0 0-1 0 0,-9 10 1 0 0,-1 5 85 0 0,29-19 90 0 0,105-56 630 0 0,-96 48-755 0 0,0 1 0 0 0,1 0 0 0 0,0 2 0 0 0,0 0 1 0 0,41 1-1 0 0,40-6-94 0 0,-91 6 21 0 0,-1 0 0 0 0,0-1 1 0 0,19-7-1 0 0,-26 8-127 0 0,1 1 1 0 0,0-1-1 0 0,-1 0 1 0 0,1 0-1 0 0,-1-1 1 0 0,0 1-1 0 0,0-1 1 0 0,1 1-1 0 0,-2-1 1 0 0,1 0-1 0 0,0 0 1 0 0,4-7-1 0 0,-3-8-3001 0 0,-4 18 2849 0 0,0-1-1 0 0,0 1 1 0 0,0-1 0 0 0,0 1 0 0 0,0-1-1 0 0,0 1 1 0 0,0-1 0 0 0,0 1 0 0 0,-1-1-1 0 0,1 1 1 0 0,0-1 0 0 0,0 1 0 0 0,-1-1 0 0 0,1 1-1 0 0,0-1 1 0 0,0 1 0 0 0,-1 0 0 0 0,1-1-1 0 0,-1 0 1 0 0,-5-1-3357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06.1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44 193 512 0 0,'-18'12'3068'0'0,"-6"9"7192"0"0,23-20-10048 0 0,1 0-1 0 0,0-1 0 0 0,0 1 1 0 0,0 0-1 0 0,-1-1 0 0 0,1 1 0 0 0,0 0 1 0 0,0 0-1 0 0,0-1 0 0 0,0 1 1 0 0,0 0-1 0 0,0-1 0 0 0,1 1 1 0 0,-1 0-1 0 0,0-1 0 0 0,0 1 1 0 0,0 0-1 0 0,1-1 0 0 0,-1 1 1 0 0,0 0-1 0 0,1-1 0 0 0,-1 1 1 0 0,0-1-1 0 0,1 1 0 0 0,-1-1 0 0 0,1 1 1 0 0,-1-1-1 0 0,1 1 0 0 0,-1-1 1 0 0,1 1-1 0 0,-1-1 0 0 0,2 1 1 0 0,-2-1-169 0 0,1 1 0 0 0,-1-1 0 0 0,1 1 1 0 0,-1-1-1 0 0,1 0 0 0 0,-1 1 0 0 0,0-1 1 0 0,1 0-1 0 0,-1 0 0 0 0,1 1 0 0 0,0-1 0 0 0,-1 0 1 0 0,1 0-1 0 0,-1 0 0 0 0,1 0 0 0 0,-1 0 1 0 0,1 0-1 0 0,-1 0 0 0 0,1 0 0 0 0,0 0 1 0 0,-1 0-1 0 0,1 0 0 0 0,-1 0 0 0 0,1 0 0 0 0,-1 0 1 0 0,1 0-1 0 0,-1 0 0 0 0,1-1 0 0 0,-1 1 1 0 0,1 0-1 0 0,-1 0 0 0 0,1-1 0 0 0,-1 1 1 0 0,1 0-1 0 0,-1-1 0 0 0,1 1 0 0 0,-1-1 1 0 0,0 1-1 0 0,1 0 0 0 0,-1-1 0 0 0,0 1 0 0 0,1-1 1 0 0,-1 1-1 0 0,0-1 0 0 0,0 1 0 0 0,1-1 1 0 0,-1 0-1 0 0,7-20 302 0 0,8-35 0 0 0,-10 35 34 0 0,12-33 0 0 0,-14 46-293 0 0,0 1 0 0 0,0 1 0 0 0,1-1 0 0 0,0 1 0 0 0,1-1 0 0 0,-1 1 0 0 0,1 0 0 0 0,9-7 0 0 0,-13 11-63 0 0,2-1 42 0 0,0 1 1 0 0,0-1-1 0 0,1 0 0 0 0,-1 1 1 0 0,0 0-1 0 0,7-3 1 0 0,-9 4-50 0 0,0 1 1 0 0,-1 0 0 0 0,1 0 0 0 0,0 0 0 0 0,0 0 0 0 0,0 0-1 0 0,0 0 1 0 0,0 0 0 0 0,0 0 0 0 0,0 0 0 0 0,0 0 0 0 0,-1 0-1 0 0,1 0 1 0 0,0 1 0 0 0,0-1 0 0 0,0 0 0 0 0,0 1 0 0 0,0-1-1 0 0,-1 1 1 0 0,1-1 0 0 0,0 1 0 0 0,0-1 0 0 0,-1 1 0 0 0,1-1-1 0 0,0 1 1 0 0,-1 0 0 0 0,1-1 0 0 0,-1 1 0 0 0,1 0 0 0 0,-1 0-1 0 0,1-1 1 0 0,-1 1 0 0 0,1 0 0 0 0,-1 0 0 0 0,1 1 0 0 0,1 3 34 0 0,-1-1 0 0 0,1 1 0 0 0,-1-1 1 0 0,0 1-1 0 0,0-1 0 0 0,0 1 0 0 0,-1 0 0 0 0,0 6 1 0 0,-4 41 182 0 0,2-27-151 0 0,2-9 29 0 0,1 1-1 0 0,1-1 1 0 0,0 1-1 0 0,1-1 0 0 0,1 0 1 0 0,11 30-1 0 0,6 25 350 0 0,-8 3-127 0 0,8 31 37 0 0,-16-90-311 0 0,-1 0 0 0 0,-1 0 0 0 0,0 0 0 0 0,0 19 0 0 0,-3-34-56 0 0,0 1 1 0 0,0 0-1 0 0,0-1 0 0 0,0 1 0 0 0,0 0 1 0 0,0-1-1 0 0,0 1 0 0 0,0 0 0 0 0,0-1 1 0 0,0 1-1 0 0,-1-1 0 0 0,1 1 0 0 0,0 0 1 0 0,0-1-1 0 0,-1 1 0 0 0,1 0 0 0 0,0-1 1 0 0,-1 1-1 0 0,1-1 0 0 0,-1 1 0 0 0,1-1 1 0 0,-1 1-1 0 0,1-1 0 0 0,-1 1 0 0 0,1-1 1 0 0,-1 0-1 0 0,1 1 0 0 0,-1-1 0 0 0,1 0 1 0 0,-1 1-1 0 0,0-1 0 0 0,1 0 0 0 0,-1 0 1 0 0,0 1-1 0 0,1-1 0 0 0,-2 0 0 0 0,-2 0 24 0 0,1 0-1 0 0,-1-1 1 0 0,0 1-1 0 0,1-1 1 0 0,-8-2-1 0 0,9 2-7 0 0,-1 1 0 0 0,0-1 0 0 0,0 0-1 0 0,0 1 1 0 0,0 0 0 0 0,-4 0-1 0 0,2 1-6 0 0,-1 1-1 0 0,0 0 0 0 0,1 0 0 0 0,0 1 1 0 0,-1-1-1 0 0,1 1 0 0 0,-5 5 0 0 0,-15 6 22 0 0,-49 19 316 0 0,93-39-70 0 0,1 1 1 0 0,35-5-1 0 0,-52 9-270 0 0,73-11 54 0 0,142-4 0 0 0,-198 17-81 0 0,-16 0-10 0 0,0-1 1 0 0,0 0-1 0 0,0 1 0 0 0,-1-1 1 0 0,1-1-1 0 0,0 1 1 0 0,0-1-1 0 0,0 1 0 0 0,-1-1 1 0 0,7-2-1 0 0,-7 0-271 0 0,-1 1 0 0 0,0-1 1 0 0,0 1-1 0 0,0-1 0 0 0,0 0 0 0 0,0 1 0 0 0,-1-1 0 0 0,1 0 0 0 0,0-5 0 0 0,2 0-1201 0 0,1-2-1672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07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26 268 512 0 0,'-1'0'142'0'0,"0"1"-1"0"0,0 0 0 0 0,0-1 1 0 0,0 1-1 0 0,0-1 1 0 0,0 1-1 0 0,0-1 1 0 0,0 0-1 0 0,0 1 0 0 0,0-1 1 0 0,0 0-1 0 0,0 0 1 0 0,-8 0 10379 0 0,6 22-3742 0 0,11-13-4920 0 0,-8-7-1723 0 0,1-1 0 0 0,0 0 0 0 0,0 0-1 0 0,0 0 1 0 0,0 1 0 0 0,1-1 0 0 0,-1 0-1 0 0,0 0 1 0 0,0 0 0 0 0,1-1 0 0 0,1 2 0 0 0,1 0 97 0 0,-2-1-129 0 0,0 0-1 0 0,0 0 1 0 0,0 0-1 0 0,0-1 1 0 0,0 1 0 0 0,0-1-1 0 0,0 1 1 0 0,0-1-1 0 0,0 0 1 0 0,0 1-1 0 0,0-1 1 0 0,0 0-1 0 0,0 0 1 0 0,1-1-1 0 0,-1 1 1 0 0,0 0-1 0 0,0-1 1 0 0,0 1 0 0 0,3-2-1 0 0,9-4-7 0 0,-1-1 0 0 0,0 0-1 0 0,-1-1 1 0 0,1 0 0 0 0,10-10 0 0 0,53-53 23 0 0,-40 36-78 0 0,-25 23 20 0 0,0 1-1 0 0,-1-2 1 0 0,-1 0 0 0 0,0 0-1 0 0,0 0 1 0 0,-1-1 0 0 0,-1-1-1 0 0,0 1 1 0 0,8-29 0 0 0,-16 41 314 0 0,-2 10-222 0 0,-5 14-36 0 0,3 16 135 0 0,2-1 0 0 0,2 1 0 0 0,4 50 0 0 0,0-44-100 0 0,-2 0 0 0 0,-6 46 1 0 0,4-79-158 0 0,-1 3 39 0 0,0 1 0 0 0,1-1 0 0 0,1 1 0 0 0,2 23 0 0 0,4-20 31 0 0,-6-18-69 0 0,-23 3 91 0 0,-37 20-107 0 0,-55 24 56 0 0,110-45-8 0 0,3-2-19 0 0,1 0 1 0 0,0 1 0 0 0,0-1-1 0 0,0 1 1 0 0,-1-1-1 0 0,1 1 1 0 0,0-1 0 0 0,0 1-1 0 0,0 0 1 0 0,0 0 0 0 0,0 0-1 0 0,0-1 1 0 0,-1 3 0 0 0,18-4 239 0 0,10-7-33 0 0,-12 3-131 0 0,1 1 1 0 0,0 0-1 0 0,1 1 0 0 0,29-2 1 0 0,116 12-85 0 0,-115-4-13 0 0,-31-3-5 0 0,25-1-1 0 0,-35 0-42 0 0,1 0 1 0 0,-1 0-1 0 0,0 0 0 0 0,-1 0 1 0 0,1-1-1 0 0,0 0 0 0 0,0 0 1 0 0,6-4-1 0 0,-10 6-72 0 0,0-1 0 0 0,-1 1 1 0 0,1-1-1 0 0,0 0 0 0 0,-1 1 0 0 0,1-1 0 0 0,-1 0 0 0 0,1 0 1 0 0,0 0-1 0 0,-1 1 0 0 0,0-1 0 0 0,1 0 0 0 0,-1 0 1 0 0,0 0-1 0 0,1 0 0 0 0,-1 0 0 0 0,0-1 0 0 0,1-10-6672 0 0,-1 9 3288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09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174 124 512 0 0,'0'0'30'0'0,"0"0"0"0"0,0 0 0 0 0,0 0 0 0 0,0 0 0 0 0,0 0 0 0 0,0 0 0 0 0,0 0 0 0 0,0 0 0 0 0,-1 0 0 0 0,1 0 0 0 0,0 0 0 0 0,0 0 0 0 0,0 0 1 0 0,0 0-1 0 0,0 0 0 0 0,0 0 0 0 0,0 0 0 0 0,0 0 0 0 0,0 0 0 0 0,0 0 0 0 0,0 0 0 0 0,0 0 0 0 0,0 0 0 0 0,0 0 0 0 0,0 0 0 0 0,0 0 0 0 0,0 0 0 0 0,0 0 0 0 0,0 0 0 0 0,0 0 0 0 0,0 0 0 0 0,0 0 0 0 0,0 0 0 0 0,0 0 0 0 0,0 0 0 0 0,0 0 0 0 0,1-7 2476 0 0,0 4-1921 0 0,-1 1 1 0 0,1-1-1 0 0,0 1 0 0 0,-1 0 0 0 0,1-1 1 0 0,-1 1-1 0 0,0-1 0 0 0,0 1 1 0 0,0-1-1 0 0,0 1 0 0 0,0-1 1 0 0,-2-3-1 0 0,-9-33 3518 0 0,4 16-2038 0 0,7 22-1938 0 0,0 0-1 0 0,-1 0 0 0 0,1 0 0 0 0,0 0 1 0 0,0 0-1 0 0,-1 0 0 0 0,1 0 0 0 0,0 1 1 0 0,-1-1-1 0 0,1 0 0 0 0,-1 0 0 0 0,1 0 1 0 0,-1 1-1 0 0,1-1 0 0 0,-1 0 0 0 0,0 0 1 0 0,1 1-1 0 0,-1-1 0 0 0,0 1 0 0 0,0-1 0 0 0,0 0 1 0 0,-1 1 17 0 0,0 0 0 0 0,0-1 0 0 0,1 2 0 0 0,-1-1 0 0 0,0 0 0 0 0,1 0 0 0 0,-1 0 0 0 0,0 1 1 0 0,1-1-1 0 0,-1 1 0 0 0,-2 0 0 0 0,-1 2 78 0 0,-1-1 1 0 0,1 1-1 0 0,0-1 0 0 0,0 1 1 0 0,0 1-1 0 0,0-1 0 0 0,1 1 1 0 0,-1 0-1 0 0,1 0 1 0 0,0 0-1 0 0,-5 7 0 0 0,4-3 36 0 0,-1 0 0 0 0,1 1-1 0 0,0 0 1 0 0,0 0-1 0 0,-5 16 1 0 0,4-6-30 0 0,1 0 0 0 0,0 1 0 0 0,2-1-1 0 0,0 1 1 0 0,0 31 0 0 0,7 46 186 0 0,-2-86-385 0 0,-1 1 0 0 0,2-1 0 0 0,0 0-1 0 0,0 0 1 0 0,1-1 0 0 0,8 17 0 0 0,-10-24-31 0 0,1 1-1 0 0,-1-1 1 0 0,1 0-1 0 0,0 0 1 0 0,0 0-1 0 0,0 0 1 0 0,1-1-1 0 0,-1 1 0 0 0,0-1 1 0 0,1 0-1 0 0,0 0 1 0 0,-1 0-1 0 0,1 0 1 0 0,0 0-1 0 0,0-1 1 0 0,0 0-1 0 0,0 0 1 0 0,8 1-1 0 0,3 0-19 0 0,0-1-1 0 0,0-1 0 0 0,29-2 0 0 0,-1-4-12 0 0,0-2-1 0 0,58-18 1 0 0,-89 22 28 0 0,-1 0 1 0 0,0-1-1 0 0,0 0 0 0 0,0 0 1 0 0,0-1-1 0 0,-1-1 1 0 0,0 0-1 0 0,-1 0 1 0 0,13-13-1 0 0,-16 15 0 0 0,-1-1 1 0 0,0 0-1 0 0,0-1 0 0 0,0 1 0 0 0,-1-1 1 0 0,0 0-1 0 0,-1 0 0 0 0,0 0 0 0 0,0-1 1 0 0,0 1-1 0 0,-1-1 0 0 0,0 0 1 0 0,0 1-1 0 0,-1-1 0 0 0,1-10 0 0 0,-2 5 10 0 0,-1 0 1 0 0,1 0-1 0 0,-2 0 0 0 0,0 0 0 0 0,0 0 0 0 0,-2 1 0 0 0,1-1 0 0 0,-2 1 1 0 0,-7-17-1 0 0,8 21 5 0 0,-1 0-1 0 0,1 1 1 0 0,-1-1 0 0 0,-1 1 0 0 0,1 1 0 0 0,-1-1 0 0 0,0 1 0 0 0,-1 0 0 0 0,1 0-1 0 0,-1 1 1 0 0,-1-1 0 0 0,1 2 0 0 0,-1-1 0 0 0,-14-5 0 0 0,13 6-2 0 0,0 1 0 0 0,0 0 1 0 0,0 1-1 0 0,-1 0 1 0 0,1 0-1 0 0,-1 1 0 0 0,0 1 1 0 0,-17 0-1 0 0,22 1-2 0 0,-1-1 1 0 0,0 2-1 0 0,1-1 0 0 0,-1 1 1 0 0,1-1-1 0 0,0 1 0 0 0,0 1 1 0 0,-1-1-1 0 0,1 1 0 0 0,1 0 1 0 0,-1 0-1 0 0,0 0 0 0 0,1 1 0 0 0,0 0 1 0 0,-1 0-1 0 0,-3 5 0 0 0,-2 4-204 0 0,0 1-1 0 0,1 1 0 0 0,1-1 1 0 0,0 1-1 0 0,1 1 0 0 0,1 0 1 0 0,0 0-1 0 0,1 0 1 0 0,1 0-1 0 0,0 1 0 0 0,1-1 1 0 0,-1 27-1 0 0,4-38-282 0 0,0 0 1 0 0,0-1 0 0 0,1 1-1 0 0,0 0 1 0 0,0 0-1 0 0,0 0 1 0 0,2 4 0 0 0,-2-6-267 0 0,0 0 0 0 0,0 0 0 0 0,1 0 1 0 0,0-1-1 0 0,0 1 0 0 0,-1-1 1 0 0,4 4-1 0 0,14 9-2334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10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14 321 512 0 0,'-1'0'363'0'0,"1"1"0"0"0,-1-1-1 0 0,0 0 1 0 0,0 0 0 0 0,1 1 0 0 0,-1-1-1 0 0,0 1 1 0 0,1-1 0 0 0,-1 0 0 0 0,1 1 0 0 0,-1-1-1 0 0,1 1 1 0 0,-1 0 0 0 0,0-1 0 0 0,1 1-1 0 0,0-1 1 0 0,-1 1 0 0 0,1 0 0 0 0,-1-1-1 0 0,1 1 1 0 0,0 0 0 0 0,-1-1 0 0 0,1 1 0 0 0,0 0-1 0 0,0 0 1 0 0,0-1 0 0 0,0 1 0 0 0,0 0-1 0 0,-1 0 1 0 0,1 0 0 0 0,6 9 3430 0 0,4 2-3526 0 0,-9-11-81 0 0,0 0 1 0 0,0 1-1 0 0,1-1 0 0 0,-1 0 0 0 0,0 0 0 0 0,1 0 1 0 0,-1 0-1 0 0,1 0 0 0 0,-1 0 0 0 0,1-1 1 0 0,-1 1-1 0 0,1-1 0 0 0,0 1 0 0 0,-1-1 1 0 0,3 1-1 0 0,-2-1-36 0 0,0 0 1 0 0,0-1-1 0 0,0 1 1 0 0,0 0-1 0 0,-1-1 1 0 0,1 0-1 0 0,0 1 1 0 0,0-1-1 0 0,0 0 1 0 0,-1 0-1 0 0,1 0 1 0 0,0 0-1 0 0,1-2 0 0 0,9-6 56 0 0,0 0-1 0 0,-1-1 0 0 0,-1-1 0 0 0,0 0 0 0 0,0 0 0 0 0,-1-1 0 0 0,0 0 0 0 0,-1-1 0 0 0,8-16 0 0 0,2-12 646 0 0,22-75-1 0 0,-33 94-629 0 0,-6 20-200 0 0,1-5 114 0 0,0-1-1 0 0,1 1 0 0 0,0 0 1 0 0,1 0-1 0 0,7-13 0 0 0,-11 21-122 0 0,0-1 1 0 0,0 0-1 0 0,0 0 0 0 0,0 0 0 0 0,0 0 1 0 0,0 0-1 0 0,0 1 0 0 0,0-1 0 0 0,0 0 1 0 0,0 0-1 0 0,0 0 0 0 0,1 0 0 0 0,-1 0 1 0 0,0 0-1 0 0,0 0 0 0 0,0 1 0 0 0,0-1 1 0 0,0 0-1 0 0,0 0 0 0 0,0 0 0 0 0,0 0 1 0 0,1 0-1 0 0,-1 0 0 0 0,0 0 0 0 0,0 0 0 0 0,0 0 1 0 0,0 0-1 0 0,0 0 0 0 0,0 0 0 0 0,1 0 1 0 0,-1 1-1 0 0,0-1 0 0 0,0 0 0 0 0,0 0 1 0 0,0 0-1 0 0,0 0 0 0 0,1 0 0 0 0,-1 0 1 0 0,0-1-1 0 0,0 1 0 0 0,0 0 0 0 0,0 0 1 0 0,0 0-1 0 0,0 0 0 0 0,1 0 0 0 0,-1 0 1 0 0,0 0-1 0 0,0 0 0 0 0,0 0 0 0 0,0 0 1 0 0,0 0-1 0 0,-2 13 269 0 0,-5 6-229 0 0,0 2 0 0 0,2-1 1 0 0,0 0-1 0 0,1 1 1 0 0,1 0-1 0 0,0 40 0 0 0,5-44-35 0 0,1 0 0 0 0,1 0-1 0 0,0 0 1 0 0,13 30-1 0 0,-10-32 26 0 0,-2 1-1 0 0,0 1 1 0 0,0-1-1 0 0,-2 0 1 0 0,3 20 0 0 0,-5-14-5 0 0,5 54 51 0 0,-5-65-68 0 0,1-1 0 0 0,1 0-1 0 0,0 0 1 0 0,0 0 0 0 0,6 12 0 0 0,-9-21-17 0 0,1-1 1 0 0,-1 1-1 0 0,0-1 1 0 0,0 1-1 0 0,0 0 1 0 0,1-1-1 0 0,-1 1 1 0 0,0-1 0 0 0,1 1-1 0 0,-1-1 1 0 0,0 1-1 0 0,1-1 1 0 0,-1 1-1 0 0,1-1 1 0 0,-1 1-1 0 0,1-1 1 0 0,-1 0 0 0 0,1 1-1 0 0,-1-1 1 0 0,1 0-1 0 0,-1 1 1 0 0,1-1-1 0 0,-1 0 1 0 0,1 0-1 0 0,0 0 1 0 0,-1 1 0 0 0,1-1-1 0 0,1 0 1 0 0,-2-1 1 0 0,1 1 0 0 0,-1-1 0 0 0,1 1 0 0 0,-1-1 0 0 0,1 1 1 0 0,-1-1-1 0 0,1 0 0 0 0,-1 1 0 0 0,0-1 0 0 0,1 0 0 0 0,-1 1 0 0 0,0-1 1 0 0,0 0-1 0 0,0 0 0 0 0,1 1 0 0 0,-1-1 0 0 0,0 0 0 0 0,0 0 0 0 0,0 1 0 0 0,0-1 1 0 0,0 0-1 0 0,0-1 0 0 0,0 1-3 0 0,0 0 0 0 0,0 0 0 0 0,0-1 1 0 0,-1 1-1 0 0,1 0 0 0 0,0 0 0 0 0,0 0 0 0 0,-1 0 0 0 0,1-1 1 0 0,-1 1-1 0 0,1 0 0 0 0,-1 0 0 0 0,1 0 0 0 0,-1 0 1 0 0,0 0-1 0 0,1 0 0 0 0,-1 0 0 0 0,0 0 0 0 0,0 0 0 0 0,0 1 1 0 0,-1-2-1 0 0,0 1 4 0 0,0 0-1 0 0,0 0 1 0 0,0 0 0 0 0,0 0 0 0 0,0 0 0 0 0,0 1 0 0 0,-1-1 0 0 0,1 1-1 0 0,0 0 1 0 0,-4-1 0 0 0,-4 2 0 0 0,1-1-1 0 0,0 1 1 0 0,-1 1-1 0 0,-12 3 1 0 0,-8 5-22 0 0,-40 18 1 0 0,-5 2 174 0 0,67-30-66 0 0,6-3 55 0 0,2 2-133 0 0,1 0 1 0 0,-1 0-1 0 0,0 0 0 0 0,1 1 1 0 0,-1-1-1 0 0,1 0 1 0 0,-1 1-1 0 0,0-1 1 0 0,1 0-1 0 0,0 1 0 0 0,-1-1 1 0 0,1 1-1 0 0,-1-1 1 0 0,2 0-1 0 0,9-6 26 0 0,1 1 0 0 0,0 0 0 0 0,1 1 0 0 0,-1 0 0 0 0,1 1 0 0 0,23-5 0 0 0,80-6 1 0 0,-110 15-36 0 0,64-5-80 0 0,107 7 1 0 0,-152-1 19 0 0,-8 1-31 0 0,1-1-1 0 0,-1 0 1 0 0,1-2-1 0 0,-1 0 1 0 0,18-4-1 0 0,-24 2-427 0 0,0 0 0 0 0,-1 0 0 0 0,17-9 0 0 0,-9 2-2939 0 0,-1-3-3742 0 0,-12 10 4692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11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295 303 512 0 0,'0'-4'711'0'0,"-1"0"0"0"0,1 0-1 0 0,-1 0 1 0 0,0 1 0 0 0,0-1 0 0 0,-2-4-1 0 0,2 5-332 0 0,-1 0-1 0 0,1 1 1 0 0,1-1-1 0 0,-1 1 1 0 0,0-1-1 0 0,1 0 0 0 0,-1 0 1 0 0,1 1-1 0 0,0-1 1 0 0,0 0-1 0 0,0 0 1 0 0,0 0-1 0 0,0 1 1 0 0,2-6-1 0 0,-1 5-50 0 0,0 0 1 0 0,0-1-1 0 0,0 1 1 0 0,-1-1-1 0 0,1 0 0 0 0,-1 1 1 0 0,0-1-1 0 0,0 0 1 0 0,0 1-1 0 0,0-1 0 0 0,-2-4 1 0 0,2 6-143 0 0,-1 1-1 0 0,1-1 1 0 0,-1 0 0 0 0,0 1 0 0 0,0-1-1 0 0,0 1 1 0 0,0 0 0 0 0,0-1 0 0 0,0 1 0 0 0,0 0-1 0 0,0-1 1 0 0,-1 1 0 0 0,1 0 0 0 0,0 0 0 0 0,-1 0-1 0 0,1 0 1 0 0,-1 0 0 0 0,1 1 0 0 0,-1-1-1 0 0,1 0 1 0 0,-1 1 0 0 0,0-1 0 0 0,1 1 0 0 0,-1-1-1 0 0,0 1 1 0 0,-2 0 0 0 0,-2-1 56 0 0,-1 0 1 0 0,1 0-1 0 0,-1 1 0 0 0,1 0 1 0 0,-1 1-1 0 0,1 0 0 0 0,0-1 1 0 0,-1 2-1 0 0,1-1 0 0 0,0 1 1 0 0,0 0-1 0 0,-1 0 0 0 0,2 1 0 0 0,-1 0 1 0 0,0 0-1 0 0,0 0 0 0 0,1 1 1 0 0,0 0-1 0 0,0 0 0 0 0,0 0 1 0 0,-7 9-1 0 0,2-3-38 0 0,1 1 0 0 0,1 0 0 0 0,0 0 0 0 0,1 1 0 0 0,0 0 0 0 0,1 0 0 0 0,0 0 0 0 0,-7 22 0 0 0,5-4 60 0 0,0 1-1 0 0,-5 52 0 0 0,11-68-232 0 0,0-1 0 0 0,2 1 0 0 0,0 0 0 0 0,1 0 1 0 0,0-1-1 0 0,1 1 0 0 0,7 24 0 0 0,-8-34-37 0 0,1 0-1 0 0,0 0 1 0 0,0 0 0 0 0,0-1-1 0 0,1 1 1 0 0,0-1 0 0 0,0 1 0 0 0,0-1-1 0 0,0 0 1 0 0,1 0 0 0 0,-1 0-1 0 0,1 0 1 0 0,0-1 0 0 0,0 0 0 0 0,1 0-1 0 0,-1 0 1 0 0,1 0 0 0 0,-1 0-1 0 0,1-1 1 0 0,0 0 0 0 0,0 0 0 0 0,0-1-1 0 0,0 1 1 0 0,9 1 0 0 0,5-1-45 0 0,1 0 1 0 0,-1-1-1 0 0,1-1 1 0 0,-1 0 0 0 0,1-2-1 0 0,-1 0 1 0 0,0-2-1 0 0,25-6 1 0 0,-30 5 9 0 0,0 0 0 0 0,0 0-1 0 0,-1-1 1 0 0,0-1 0 0 0,0-1 0 0 0,-1 1-1 0 0,0-2 1 0 0,0 0 0 0 0,-1 0 0 0 0,0-1-1 0 0,17-20 1 0 0,-21 19 26 0 0,1 0-1 0 0,-2 0 0 0 0,1-1 1 0 0,-2 0-1 0 0,0 0 1 0 0,0 0-1 0 0,-1-1 1 0 0,0 1-1 0 0,-1-1 0 0 0,-1 0 1 0 0,0 0-1 0 0,0-21 1 0 0,-2 5 27 0 0,-1 1 0 0 0,-2-1 0 0 0,0 1 0 0 0,-14-49 0 0 0,9 44-20 0 0,-12-41 70 0 0,17 65-36 0 0,-1 0-1 0 0,0 0 1 0 0,0 0-1 0 0,-1 0 0 0 0,-9-12 1 0 0,12 18-17 0 0,-1 0 0 0 0,1 1 0 0 0,-1-1 0 0 0,1 1 1 0 0,-1 0-1 0 0,0-1 0 0 0,0 1 0 0 0,0 1 0 0 0,-1-1 1 0 0,1 0-1 0 0,0 1 0 0 0,-1 0 0 0 0,1-1 0 0 0,0 1 0 0 0,-1 1 1 0 0,0-1-1 0 0,1 0 0 0 0,-1 1 0 0 0,1 0 0 0 0,-1 0 0 0 0,0 0 1 0 0,1 0-1 0 0,-1 0 0 0 0,1 1 0 0 0,-1 0 0 0 0,-5 1 1 0 0,-7 4 8 0 0,1 0 0 0 0,-1 0 1 0 0,1 2-1 0 0,-20 13 0 0 0,22-14-19 0 0,-11 8-116 0 0,-1 2 0 0 0,2 0-1 0 0,0 2 1 0 0,1 0 0 0 0,1 1 0 0 0,1 1-1 0 0,1 1 1 0 0,-18 28 0 0 0,31-41-401 0 0,1 1-1 0 0,0-1 1 0 0,0 1-1 0 0,-4 14 1 0 0,6-15-556 0 0,1 0-1 0 0,0 0 1 0 0,0 1 0 0 0,1-1 0 0 0,0 12-1 0 0,3 9-3303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13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34 392 512 0 0,'-8'-2'750'0'0,"6"1"-445"0"0,0 0 0 0 0,0 0 0 0 0,-1 1 0 0 0,1-1 0 0 0,0 1 0 0 0,0 0 0 0 0,-1 0 0 0 0,1-1 0 0 0,-3 2 0 0 0,5 0-130 0 0,0 1-1 0 0,0 0 1 0 0,0-1 0 0 0,0 1 0 0 0,1 0 0 0 0,-1-1 0 0 0,1 1 0 0 0,-1 0 0 0 0,1-1 0 0 0,0 1 0 0 0,0-1 0 0 0,0 1 0 0 0,1 0 0 0 0,1 5 559 0 0,4 17 4254 0 0,-5-7 3033 0 0,-2-17-7950 0 0,0 0 0 0 0,0 0 0 0 0,0 0 1 0 0,0 0-1 0 0,0 1 0 0 0,0-1 0 0 0,0 0 0 0 0,0 0 0 0 0,0 0 0 0 0,0 0 0 0 0,0 0 0 0 0,0 0 0 0 0,0 1 0 0 0,0-1 0 0 0,0 0 0 0 0,1 0 0 0 0,-1 0 0 0 0,0 0 0 0 0,0 0 0 0 0,0 0 0 0 0,0 0 0 0 0,0 0 0 0 0,0 1 0 0 0,0-1 0 0 0,0 0 0 0 0,0 0 0 0 0,1 0 0 0 0,-1 0 0 0 0,0 0 0 0 0,0 0 0 0 0,0 0 0 0 0,0 0 0 0 0,0 0 1 0 0,0 0-1 0 0,0 0 0 0 0,1 0 0 0 0,-1 0 0 0 0,0 0 0 0 0,0 0 0 0 0,0 0 0 0 0,0 0 0 0 0,0 0 0 0 0,0 0 0 0 0,1 0 0 0 0,-1 0 0 0 0,0 0 0 0 0,0 0 0 0 0,9-4 1396 0 0,8-10-787 0 0,-17 14-629 0 0,43-45 845 0 0,-23 21-726 0 0,-1 0-1 0 0,-1-1 0 0 0,-2-1 0 0 0,0-1 0 0 0,-2 0 0 0 0,0-1 0 0 0,-2 0 0 0 0,-2-1 0 0 0,14-53 0 0 0,-21 66-130 0 0,-2 10 5 0 0,0 0 0 0 0,1-1 0 0 0,-1 1-1 0 0,1 0 1 0 0,0 0 0 0 0,1 0 0 0 0,0 1 0 0 0,3-7 0 0 0,-6 12-40 0 0,0 0 0 0 0,0 0 0 0 0,0 0-1 0 0,0 0 1 0 0,0 0 0 0 0,0 0 0 0 0,0 0 0 0 0,0 0 0 0 0,0 0 0 0 0,0 0 0 0 0,0 0-1 0 0,0 0 1 0 0,1 0 0 0 0,-1 0 0 0 0,0 0 0 0 0,0 0 0 0 0,0 0 0 0 0,0 0 0 0 0,0 0 0 0 0,0 0-1 0 0,0 0 1 0 0,0 0 0 0 0,0 0 0 0 0,0 0 0 0 0,0 0 0 0 0,0 0 0 0 0,0 0 0 0 0,0 0-1 0 0,0 0 1 0 0,0 0 0 0 0,0 0 0 0 0,0 0 0 0 0,1 0 0 0 0,-1 0 0 0 0,0 0 0 0 0,0 0 0 0 0,0 0-1 0 0,0 0 1 0 0,0 0 0 0 0,0 0 0 0 0,0 0 0 0 0,0 0 0 0 0,0 0 0 0 0,0 0 0 0 0,0 0 0 0 0,0 0-1 0 0,0 0 1 0 0,0 1 0 0 0,0-1 0 0 0,0 0 0 0 0,0 0 0 0 0,0 0 0 0 0,0 0 0 0 0,0 0-1 0 0,0 0 1 0 0,0 0 0 0 0,0 0 0 0 0,0 0 0 0 0,0 0 0 0 0,0 0 0 0 0,0 0 0 0 0,0 0 0 0 0,0 0-1 0 0,0 0 1 0 0,0 0 0 0 0,0 0 0 0 0,0 0 0 0 0,0 1 0 0 0,0-1 0 0 0,0 8 106 0 0,0 9-65 0 0,-4 15-27 0 0,2 0 1 0 0,5 59 0 0 0,-1-73-19 0 0,1 0 0 0 0,0 0-1 0 0,1 0 1 0 0,2 0 0 0 0,0-1 0 0 0,11 24-1 0 0,-5-17-5 0 0,-3-7 27 0 0,0-1 1 0 0,-2 2-1 0 0,0-1 1 0 0,-1 1 0 0 0,6 25-1 0 0,-6 10 118 0 0,0 96-1 0 0,-5-156-90 0 0,-1 3-42 0 0,0 0 0 0 0,1 0 1 0 0,-2 0-1 0 0,1 0 1 0 0,0 0-1 0 0,-2-6 1 0 0,2 9-6 0 0,-1-1 0 0 0,1 1 0 0 0,-1 0 0 0 0,1 0 0 0 0,-1 0 0 0 0,1 0 0 0 0,-1 0 1 0 0,0 0-1 0 0,1 0 0 0 0,-1 0 0 0 0,0 0 0 0 0,0 1 0 0 0,0-1 0 0 0,0 0 0 0 0,0 0 0 0 0,0 1 1 0 0,0-1-1 0 0,0 1 0 0 0,0-1 0 0 0,0 1 0 0 0,0-1 0 0 0,0 1 0 0 0,-1-1 0 0 0,1 1 0 0 0,0 0 1 0 0,0 0-1 0 0,0 0 0 0 0,0-1 0 0 0,-1 1 0 0 0,-1 1 0 0 0,-11-1-4 0 0,-1 2 1 0 0,0 0-1 0 0,1 0 0 0 0,-20 7 0 0 0,-56 22-71 0 0,74-25 78 0 0,12-5 3 0 0,-21 10 7 0 0,24-11-12 0 0,-1 1 1 0 0,1 0 0 0 0,0 0 0 0 0,0-1-1 0 0,-1 1 1 0 0,1 0 0 0 0,0 0-1 0 0,0 0 1 0 0,0 0 0 0 0,0 1 0 0 0,0-1-1 0 0,0 0 1 0 0,0 0 0 0 0,0 2-1 0 0,1-3-1 0 0,0 1-1 0 0,-1-1 1 0 0,1 0-1 0 0,0 0 1 0 0,0 0-1 0 0,0 0 1 0 0,0 1-1 0 0,0-1 1 0 0,0 0-1 0 0,0 0 1 0 0,0 0-1 0 0,0 1 0 0 0,0-1 1 0 0,0 0-1 0 0,1 0 1 0 0,-1 0-1 0 0,0 0 1 0 0,0 1-1 0 0,0-1 1 0 0,0 0-1 0 0,0 0 1 0 0,0 0-1 0 0,0 0 1 0 0,0 0-1 0 0,0 1 0 0 0,1-1 1 0 0,-1 0-1 0 0,0 0 1 0 0,0 0-1 0 0,0 0 1 0 0,0 0-1 0 0,0 0 1 0 0,1 1-1 0 0,-1-1 1 0 0,0 0-1 0 0,0 0 1 0 0,0 0-1 0 0,0 0 1 0 0,1 0-1 0 0,10 1 35 0 0,11-4 15 0 0,48-17 14 0 0,-1-2 0 0 0,75-36-1 0 0,-69 26-36 0 0,-60 26-27 0 0,0 1 0 0 0,27-5 0 0 0,-35 8-7 0 0,0 1 1 0 0,0 0 0 0 0,1 1 0 0 0,-1 0 0 0 0,0 0-1 0 0,0 1 1 0 0,0-1 0 0 0,11 4 0 0 0,-16-4 1 0 0,-1 1-1 0 0,1-1 1 0 0,-1 1 0 0 0,1-1 0 0 0,-1 1 0 0 0,0 0 0 0 0,1-1-1 0 0,-1 1 1 0 0,0 0 0 0 0,0 0 0 0 0,1 0 0 0 0,-1 0 0 0 0,0 0-1 0 0,0 0 1 0 0,0 0 0 0 0,0 1 0 0 0,0-1 0 0 0,0 0-1 0 0,-1 1 1 0 0,1-1 0 0 0,0 0 0 0 0,0 3 0 0 0,-1-3-201 0 0,0 0 1 0 0,0 1 0 0 0,0-1 0 0 0,0 0-1 0 0,0 1 1 0 0,0-1 0 0 0,0 0 0 0 0,-1 1-1 0 0,1-1 1 0 0,-1 0 0 0 0,1 1 0 0 0,-1-1-1 0 0,1 0 1 0 0,-1 0 0 0 0,0 1 0 0 0,1-1-1 0 0,-1 0 1 0 0,0 0 0 0 0,0 0 0 0 0,0 0-1 0 0,0 0 1 0 0,0 0 0 0 0,0 0 0 0 0,0-1-1 0 0,-2 2 1 0 0,-8 6-6550 0 0,6-3 2465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15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201 368 512 0 0,'1'-1'225'0'0,"-1"0"-1"0"0,0 0 1 0 0,0 0-1 0 0,0 0 0 0 0,0 0 1 0 0,0 0-1 0 0,0 0 1 0 0,0 0-1 0 0,0 0 1 0 0,-1 0-1 0 0,1 0 1 0 0,0 0-1 0 0,-1 0 1 0 0,1 0-1 0 0,0 1 1 0 0,-1-1-1 0 0,1 0 0 0 0,-1 0 1 0 0,1 0-1 0 0,-1 0 1 0 0,0 1-1 0 0,1-1 1 0 0,-1 0-1 0 0,-1-1 1 0 0,0 2-26 0 0,0 0 1 0 0,0 0-1 0 0,0 0 1 0 0,0 0-1 0 0,0 0 1 0 0,0 0-1 0 0,0 0 1 0 0,0 0-1 0 0,1 1 1 0 0,-1-1-1 0 0,-4 2 1 0 0,0 0 49 0 0,0-1-1 0 0,0 1 1 0 0,-10-1 458 0 0,4 15 3129 0 0,7-14-3014 0 0,-10 1 5336 0 0,-9 16-4708 0 0,9-12-832 0 0,9-4-258 0 0,0 0 0 0 0,1 0 0 0 0,-1 0 1 0 0,1 0-1 0 0,-1 1 0 0 0,-5 5 0 0 0,11-9-339 0 0,0 1 0 0 0,0-1-1 0 0,-1 0 1 0 0,1 1 0 0 0,0-1-1 0 0,0 0 1 0 0,-1 1 0 0 0,1-1-1 0 0,0 0 1 0 0,0 0 0 0 0,-1 1 0 0 0,1-1-1 0 0,0 0 1 0 0,-1 0 0 0 0,1 0-1 0 0,0 1 1 0 0,-1-1 0 0 0,1 0 0 0 0,-1 0-1 0 0,1 0 1 0 0,0 0 0 0 0,-1 0-1 0 0,1 0 1 0 0,0 0 0 0 0,-1 0-1 0 0,1 0 1 0 0,-1 0 0 0 0,1 0 0 0 0,0 0-1 0 0,-1 0 1 0 0,1 0 0 0 0,-1 0-1 0 0,1 0 1 0 0,0 0 0 0 0,-1 0 0 0 0,1 0-1 0 0,0-1 1 0 0,-1 1 0 0 0,1 0-1 0 0,0 0 1 0 0,-1 0 0 0 0,1-1-1 0 0,0 1 1 0 0,-1-1 0 0 0,1 1-13 0 0,0-1 1 0 0,0 1-1 0 0,-1-1 0 0 0,1 1 1 0 0,0-1-1 0 0,0 1 1 0 0,0-1-1 0 0,0 0 0 0 0,0 1 1 0 0,1-1-1 0 0,-1 1 1 0 0,0-1-1 0 0,0 1 0 0 0,0-1 1 0 0,0 1-1 0 0,0-1 1 0 0,1 1-1 0 0,-1-1 0 0 0,0 1 1 0 0,1-1-1 0 0,-1 1 0 0 0,0-1 1 0 0,1 1-1 0 0,-1 0 1 0 0,0-1-1 0 0,1 1 0 0 0,-1 0 1 0 0,1-1-1 0 0,-1 1 1 0 0,0 0-1 0 0,2-1 0 0 0,48-25 487 0 0,-33 18-407 0 0,0-1 0 0 0,18-13 0 0 0,-27 16-72 0 0,1-1-1 0 0,-1-1 1 0 0,-1 1 0 0 0,0-1-1 0 0,0-1 1 0 0,0 1 0 0 0,-1-1-1 0 0,0 0 1 0 0,-1-1 0 0 0,0 1-1 0 0,5-13 1 0 0,0-8 34 0 0,-1-1-1 0 0,7-43 1 0 0,-3 12 28 0 0,-5 36-10 0 0,-7 25-60 0 0,-1 0 1 0 0,0 0-1 0 0,1 1 1 0 0,-1-1-1 0 0,1 0 1 0 0,-1 0-1 0 0,1 0 0 0 0,0 1 1 0 0,-1-1-1 0 0,1 0 1 0 0,0 1-1 0 0,-1-1 1 0 0,1 0-1 0 0,0 1 0 0 0,0-1 1 0 0,0 1-1 0 0,-1-1 1 0 0,1 1-1 0 0,0 0 1 0 0,0-1-1 0 0,0 1 0 0 0,0 0 1 0 0,0 0-1 0 0,1-1 1 0 0,-2 2-5 0 0,1-1 0 0 0,-1 0 0 0 0,1 1 1 0 0,-1-1-1 0 0,1 1 0 0 0,-1-1 0 0 0,1 0 1 0 0,-1 1-1 0 0,0-1 0 0 0,1 1 1 0 0,-1-1-1 0 0,0 1 0 0 0,1 0 0 0 0,-1-1 1 0 0,0 1-1 0 0,0-1 0 0 0,1 1 0 0 0,-1 0 1 0 0,0-1-1 0 0,0 1 0 0 0,0-1 0 0 0,0 1 1 0 0,0 0-1 0 0,0-1 0 0 0,0 1 1 0 0,0 0-1 0 0,0 0 0 0 0,-2 20 189 0 0,-11 26 215 0 0,12-36-346 0 0,0 0 0 0 0,1 0 0 0 0,0 0 0 0 0,1-1 0 0 0,3 15 0 0 0,0 12 78 0 0,10 122 158 0 0,-8-120-277 0 0,2-2 0 0 0,14 43 0 0 0,-19-71-6 0 0,-1 1-1 0 0,0 0 0 0 0,0 0 0 0 0,-1 0 0 0 0,0 11 1 0 0,-1-20-13 0 0,0-1 1 0 0,0 1-1 0 0,0 0 0 0 0,0 0 1 0 0,0-1-1 0 0,0 1 1 0 0,0 0-1 0 0,0 0 0 0 0,0 0 1 0 0,0-1-1 0 0,-1 1 1 0 0,1 0-1 0 0,0-1 1 0 0,-1 1-1 0 0,1 0 0 0 0,0 0 1 0 0,-1-1-1 0 0,1 1 1 0 0,-1-1-1 0 0,1 1 0 0 0,-1 0 1 0 0,1-1-1 0 0,-1 1 1 0 0,0-1-1 0 0,1 1 1 0 0,-2 0-1 0 0,2-1-6 0 0,-18-7 44 0 0,16 8-42 0 0,-1 0 1 0 0,1-1-1 0 0,-1 1 1 0 0,1 0-1 0 0,0 0 1 0 0,0 0-1 0 0,0 1 0 0 0,-4 2 1 0 0,-11 5-1 0 0,12-6 5 0 0,0-1 0 0 0,0 0-1 0 0,-1-1 1 0 0,1 1 0 0 0,-1-1 0 0 0,1 0-1 0 0,-1 0 1 0 0,1-1 0 0 0,-1 0-1 0 0,1 0 1 0 0,-1 0 0 0 0,0 0 0 0 0,1-1-1 0 0,-1 0 1 0 0,1 0 0 0 0,-6-2 0 0 0,4 0 3 0 0,4 3-6 0 0,0-1-1 0 0,1 0 1 0 0,-1 0 0 0 0,1 0-1 0 0,-1-1 1 0 0,-2-1 0 0 0,4 2 13 0 0,1 1 16 0 0,15-5 71 0 0,43 5-104 0 0,0-3 0 0 0,67-12 0 0 0,-18 2-58 0 0,-75 11 10 0 0,0-2 0 0 0,0-1 0 0 0,53-16 0 0 0,-81 19 33 0 0,-1 0 1 0 0,1 1 0 0 0,-1-1 0 0 0,0 0 0 0 0,0-1 0 0 0,0 1-1 0 0,5-4 1 0 0,-8 5 10 0 0,0 1 0 0 0,1-1 0 0 0,-1 1 0 0 0,0-1 0 0 0,1 1 0 0 0,-1 0 0 0 0,0-1 0 0 0,1 1 0 0 0,-1-1 0 0 0,0 1 0 0 0,0-1 0 0 0,1 0-1 0 0,-1 1 1 0 0,0-1 0 0 0,0 1 0 0 0,0-1 0 0 0,0 1 0 0 0,0-1 0 0 0,0 1 0 0 0,0-1 0 0 0,0 0 0 0 0,0 0 0 0 0,-1 1-9 0 0,1-1 1 0 0,-1 0-1 0 0,1 1 1 0 0,-1-1-1 0 0,1 0 0 0 0,-1 1 1 0 0,0-1-1 0 0,1 1 1 0 0,-1-1-1 0 0,0 1 1 0 0,1 0-1 0 0,-1-1 0 0 0,0 1 1 0 0,0 0-1 0 0,1-1 1 0 0,-1 1-1 0 0,0 0 1 0 0,0 0-1 0 0,0 0 0 0 0,-1 0 1 0 0,-9-2-349 0 0,-1 1 1 0 0,1 1-1 0 0,-1 0 1 0 0,1 0-1 0 0,-22 4 1 0 0,10 1-2227 0 0,-42 14 1 0 0,39-9-1090 0 0,2 2-230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24.52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94 4941 512 0 0,'-2'0'240'0'0,"1"0"0"0"0,-1 0 1 0 0,1 1-1 0 0,-1-1 0 0 0,1 1 0 0 0,0-1 0 0 0,-1 1 0 0 0,1-1 1 0 0,0 1-1 0 0,-1 0 0 0 0,1 0 0 0 0,0 0 0 0 0,0-1 0 0 0,0 1 1 0 0,0 0-1 0 0,0 0 0 0 0,0 1 0 0 0,0-1 0 0 0,-1 2 1 0 0,0-2 487 0 0,1 1 1 0 0,0 0-1 0 0,0 0 1 0 0,0 0 0 0 0,0 0-1 0 0,0 1 1 0 0,0-1 0 0 0,1 0-1 0 0,-1 0 1 0 0,0 4 6250 0 0,1-6-6946 0 0,0 0 1 0 0,0-1-1 0 0,0 1 1 0 0,0 0-1 0 0,0-1 1 0 0,0 1-1 0 0,0 0 1 0 0,0 0-1 0 0,0-1 1 0 0,-1 1-1 0 0,1 0 1 0 0,0-1-1 0 0,0 1 1 0 0,0 0-1 0 0,-1 0 1 0 0,1-1-1 0 0,0 1 1 0 0,0 0-1 0 0,-1 0 1 0 0,1 0-1 0 0,0-1 1 0 0,-1 1-1 0 0,1 0 4 0 0,-1 0-1 0 0,0-1 1 0 0,1 1 0 0 0,-1 0-1 0 0,0 0 1 0 0,1 0 0 0 0,-1 0-1 0 0,0 0 1 0 0,1 0-1 0 0,-1 0 1 0 0,0 0 0 0 0,1 0-1 0 0,-1 0 1 0 0,0 0 0 0 0,1 0-1 0 0,-1 1 1 0 0,0-1 0 0 0,1 0-1 0 0,-1 0 1 0 0,0 1 0 0 0,1-1-1 0 0,-1 0 1 0 0,1 1-1 0 0,-1-1 1 0 0,1 1 0 0 0,-1 0-1 0 0,-18 17 610 0 0,2-2 746 0 0,19-18-976 0 0,1-1-1 0 0,-1 1 0 0 0,0-1 1 0 0,0 1-1 0 0,-1-1 0 0 0,2-2 1 0 0,11-16-20 0 0,-12 19-362 0 0,-1 1 0 0 0,1-1 1 0 0,0 1-1 0 0,0-1 0 0 0,0 1 1 0 0,1 0-1 0 0,-1 0 1 0 0,0 0-1 0 0,0 0 0 0 0,1 0 1 0 0,3-1-1 0 0,15-7 78 0 0,-2-5 89 0 0,25-25 1 0 0,-25 22-68 0 0,4-3 92 0 0,39-45-1 0 0,-44 44-171 0 0,2 2-1 0 0,1 0 1 0 0,0 2-1 0 0,37-25 1 0 0,8-5 25 0 0,78-59 129 0 0,18 1-49 0 0,-66 46-109 0 0,-7-7-27 0 0,-51 36-14 0 0,29-29 27 0 0,0-1-8 0 0,30-24 8 0 0,-87 75-36 0 0,55-42-23 0 0,-24 21 36 0 0,111-79 31 0 0,-112 84 5 0 0,-2-1 1 0 0,0-2 0 0 0,-2-1 0 0 0,47-49 0 0 0,-4 2-9 0 0,-19 21 41 0 0,-29 27-60 0 0,47-33 0 0 0,-22 18 28 0 0,-27 20-41 0 0,41-33-22 0 0,6 12 40 0 0,-18 12-15 0 0,48-29 4 0 0,-79 46-43 0 0,6-5 57 0 0,32-27 0 0 0,41-36-51 0 0,-8 8 76 0 0,-49 40-82 0 0,4-3-8 0 0,-33 23 58 0 0,41-24-1 0 0,-17 11-11 0 0,-28 19-1 0 0,1 0 0 0 0,20-8-1 0 0,-25 12-5 0 0,1 0 0 0 0,-1-1 1 0 0,-1 0-1 0 0,1-1 0 0 0,-1 0 0 0 0,17-16 0 0 0,-1-1 3 0 0,0 2 0 0 0,47-30 0 0 0,-55 38 13 0 0,19-19-1 0 0,-19 17-11 0 0,61-45-4 0 0,-61 49-5 0 0,0 1 0 0 0,1 0 1 0 0,1 1-1 0 0,25-7 0 0 0,-18 6-33 0 0,-15 4 36 0 0,0 1 0 0 0,-1-2-1 0 0,0 0 1 0 0,20-16 0 0 0,-17 11 4 0 0,26-15-1 0 0,78-46-2 0 0,-104 64-1 0 0,-1 0 0 0 0,24-22 1 0 0,1 0 1 0 0,-8 5 6 0 0,-21 18-6 0 0,19-14 0 0 0,13-7-12 0 0,39-36 0 0 0,-65 53 15 0 0,1 1 0 0 0,0 0 0 0 0,19-9 0 0 0,58-24-18 0 0,-87 42 8 0 0,3-2 10 0 0,37-19-13 0 0,-30 15-9 0 0,28-12-1 0 0,-28 14 31 0 0,28-16 0 0 0,1-4-37 0 0,125-93 58 0 0,-142 95-18 0 0,-19 16-15 0 0,0 0 1 0 0,15-9-1 0 0,-5 5-9 0 0,32-29 0 0 0,-25 19 26 0 0,-27 23-19 0 0,87-67 18 0 0,-70 55-32 0 0,1 1 0 0 0,0 0 0 0 0,25-9 0 0 0,-27 12 17 0 0,-1 0 1 0 0,0-1-1 0 0,0-1 0 0 0,-1 0 0 0 0,14-13 0 0 0,36-25-1 0 0,1-3-49 0 0,-52 42 48 0 0,20-18 0 0 0,-23 17-1 0 0,1 1-1 0 0,19-12 0 0 0,73-32 35 0 0,-15 10-27 0 0,18-31 8 0 0,60-20-48 0 0,-153 84 35 0 0,0 1-1 0 0,21-23 1 0 0,-2 2-2 0 0,11-17 27 0 0,9 0-39 0 0,-40 37-10 0 0,14-10 43 0 0,44-49 0 0 0,-62 62-21 0 0,-1 0-1 0 0,2 0 1 0 0,-1 0-1 0 0,1 1 1 0 0,0 1-1 0 0,0-1 1 0 0,1 2-1 0 0,15-7 1 0 0,11-5-11 0 0,0-4 50 0 0,-22 11-59 0 0,25-10 0 0 0,-14 7 47 0 0,35-20 0 0 0,-39 19-1 0 0,1 2-39 0 0,-15 8 14 0 0,-1 0-1 0 0,1 0 0 0 0,10-8 0 0 0,38-26 6 0 0,-37 21 27 0 0,0-1 1 0 0,23-31-1 0 0,-27 33-49 0 0,22-21 1 0 0,-23 25 6 0 0,0-2 0 0 0,19-24-1 0 0,-25 28 21 0 0,-1 0-12 0 0,1 0 1 0 0,-1 0-1 0 0,2 1 0 0 0,13-13 1 0 0,-4 7 36 0 0,-11 8-42 0 0,1 1-1 0 0,-1-1 0 0 0,2 1 1 0 0,-1 0-1 0 0,0 1 0 0 0,1 0 0 0 0,14-6 1 0 0,-16 8 5 0 0,-1-1 0 0 0,1 1 0 0 0,-1-2 1 0 0,0 1-1 0 0,1 0 0 0 0,5-7 0 0 0,12-4 16 0 0,-8 6 11 0 0,-14 7-40 0 0,7-4 58 0 0,-8 3-16 0 0,-3 3-30 0 0,1-1 3 0 0,1 1 0 0 0,0 0 0 0 0,-1 0 0 0 0,1 0 0 0 0,0 0 0 0 0,0 0 0 0 0,0 0 0 0 0,0 0 0 0 0,0 0 0 0 0,0 0 0 0 0,0 1 0 0 0,0-1 0 0 0,1 0 0 0 0,-2 3 0 0 0,2-4 40 0 0,14-9-144 0 0,-13 8 46 0 0,-1 1-1 0 0,1 0 0 0 0,-1 0 0 0 0,1 0 0 0 0,-1-1 0 0 0,1 1 0 0 0,-1 0 0 0 0,0 0 0 0 0,1 0 0 0 0,-1 0 0 0 0,1 0 0 0 0,-1 0 0 0 0,1 0 0 0 0,-1 0 0 0 0,1 0 1 0 0,-1 0-1 0 0,1 0 0 0 0,-1 0 0 0 0,1 1 0 0 0,-1-1 0 0 0,1 0 0 0 0,-1 0 0 0 0,0 0 0 0 0,1 1 0 0 0,-1-1 0 0 0,1 1 0 0 0,0-1-816 0 0,-1 1-1 0 0,0 0 1 0 0,1 0-1 0 0,-1 0 1 0 0,0 0 0 0 0,1 0-1 0 0,-1 0 1 0 0,0-1-1 0 0,0 1 1 0 0,0 0-1 0 0,0 0 1 0 0,0 2-1 0 0,0 2-2517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32.67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38 292 512 0 0,'-1'-3'9557'0'0,"-2"8"-7887"0"0,0 0-1 0 0,0 0 1 0 0,-8 8 0 0 0,19-24-1302 0 0,1 0 0 0 0,12-23 0 0 0,-20 32-371 0 0,-17 10-1 0 0,14-7 88 0 0,1 0 124 0 0,0-5 1066 0 0,-20 12-366 0 0,21-8-870 0 0,-1 0-1 0 0,1 0 1 0 0,-1 0 0 0 0,0 0-1 0 0,1 0 1 0 0,-1 0 0 0 0,1 0-1 0 0,-1 0 1 0 0,0 0 0 0 0,1 0-1 0 0,-1-1 1 0 0,1 1 0 0 0,-1 0-1 0 0,0 0 1 0 0,1-1-1 0 0,-1 1 1 0 0,0-1 0 0 0,0-10 487 0 0,1 6-478 0 0,-1-22 535 0 0,0 17-439 0 0,1 0 0 0 0,0 0 0 0 0,1 0 0 0 0,0 0 0 0 0,0 0-1 0 0,1 1 1 0 0,3-12 0 0 0,-4 19-132 0 0,0 1 0 0 0,0-1 0 0 0,0 0 0 0 0,1 1-1 0 0,-1-1 1 0 0,1 1 0 0 0,-1 0 0 0 0,1-1 0 0 0,-1 1 0 0 0,1 0-1 0 0,0 0 1 0 0,-1 0 0 0 0,1 0 0 0 0,0 0 0 0 0,0 0 0 0 0,0 1 0 0 0,0-1-1 0 0,0 0 1 0 0,0 1 0 0 0,0 0 0 0 0,3-1 0 0 0,3 0-2 0 0,1 0 0 0 0,0 1 0 0 0,13 1 0 0 0,87 11 92 0 0,-109-12-95 0 0,1 0 0 0 0,-1 0 0 0 0,0 0 1 0 0,1 0-1 0 0,-1 0 0 0 0,1 0 0 0 0,-1 1 0 0 0,1-1 0 0 0,-1 0 0 0 0,0 0 0 0 0,1 0 0 0 0,-1 0 0 0 0,0 1 0 0 0,1-1 0 0 0,-1 0 0 0 0,0 0 0 0 0,1 1 0 0 0,-1-1 0 0 0,0 0 0 0 0,1 0 0 0 0,-1 1 0 0 0,0-1 0 0 0,1 0 0 0 0,-1 1 0 0 0,0-1 0 0 0,0 1 0 0 0,0-1 0 0 0,0 0 0 0 0,1 1 0 0 0,-1-1 0 0 0,0 1 0 0 0,0-1 0 0 0,0 0 1 0 0,0 1-1 0 0,0-1 0 0 0,0 1 0 0 0,0-1 0 0 0,0 0 0 0 0,0 1 0 0 0,0-1 0 0 0,0 1 0 0 0,0-1 0 0 0,0 1 0 0 0,0-1 0 0 0,0 0 0 0 0,-1 1 0 0 0,1-1 0 0 0,0 0 0 0 0,0 1 0 0 0,0-1 0 0 0,-1 1 0 0 0,1-1 0 0 0,-19 25 284 0 0,13-17-173 0 0,3-4-97 0 0,0 1 0 0 0,1-1 0 0 0,-1 1 0 0 0,1 0 0 0 0,0 0 0 0 0,1 0 1 0 0,-1 0-1 0 0,1 0 0 0 0,0 0 0 0 0,1 1 0 0 0,-1-1 0 0 0,1 0 0 0 0,0 0 0 0 0,0 1 0 0 0,0-1 0 0 0,1 0 0 0 0,0 0 0 0 0,0 1 0 0 0,0-1 0 0 0,1 0 0 0 0,0 0 0 0 0,0 0 0 0 0,0-1 0 0 0,0 1 0 0 0,1 0 0 0 0,0-1 0 0 0,0 0 0 0 0,0 1 0 0 0,0-1 1 0 0,1 0-1 0 0,0-1 0 0 0,3 4 0 0 0,1-1-20 0 0,-1-1 1 0 0,1 0 0 0 0,-1 0-1 0 0,1-1 1 0 0,1 0-1 0 0,-1-1 1 0 0,0 0 0 0 0,1 0-1 0 0,0 0 1 0 0,12 1-1 0 0,-18-4-9 0 0,1 0 0 0 0,-1-1 0 0 0,0 1 0 0 0,1-1 0 0 0,-1 1 0 0 0,0-1 0 0 0,1 0 0 0 0,-1 0 0 0 0,0 0 0 0 0,0-1 0 0 0,0 1 0 0 0,0-1 0 0 0,0 0 0 0 0,0 0 0 0 0,-1 0 0 0 0,1 0 0 0 0,4-4 1 0 0,3-5-47 0 0,0 1 0 0 0,14-22 1 0 0,-17 22 42 0 0,-1 0 0 0 0,0-1 0 0 0,-1 0 0 0 0,0 0 0 0 0,-1 0 1 0 0,0 0-1 0 0,-1-1 0 0 0,0 1 0 0 0,-1-1 0 0 0,1-13 0 0 0,-2 6 75 0 0,-1 0 0 0 0,0 0 1 0 0,-2 0-1 0 0,0 0 0 0 0,-8-30 0 0 0,10 46-32 0 0,0 1-1 0 0,-1-1 1 0 0,0 1-1 0 0,1 0 1 0 0,-1-1-1 0 0,0 1 1 0 0,-2-3 0 0 0,3 5-25 0 0,0 0 0 0 0,0 0 1 0 0,0 0-1 0 0,0 0 1 0 0,-1 0-1 0 0,1 0 0 0 0,0 0 1 0 0,0 0-1 0 0,0 0 1 0 0,0 0-1 0 0,0 0 0 0 0,0 0 1 0 0,-1 0-1 0 0,1 0 1 0 0,0 0-1 0 0,0 0 0 0 0,0 0 1 0 0,0 0-1 0 0,0 0 1 0 0,0 0-1 0 0,0 0 0 0 0,-1 1 1 0 0,1-1-1 0 0,0 0 1 0 0,0 0-1 0 0,0 0 1 0 0,0 0-1 0 0,0 0 0 0 0,0 0 1 0 0,0 0-1 0 0,0 0 1 0 0,0 0-1 0 0,0 0 0 0 0,0 1 1 0 0,-1-1-1 0 0,1 0 1 0 0,0 0-1 0 0,0 0 0 0 0,0 0 1 0 0,0 0-1 0 0,-5 13 184 0 0,2-4-122 0 0,1 0 0 0 0,1 0 0 0 0,-1 0 0 0 0,1 0-1 0 0,0 0 1 0 0,1 0 0 0 0,0 0 0 0 0,1 1-1 0 0,0-1 1 0 0,0 0 0 0 0,5 15 0 0 0,4 4 49 0 0,0 0 1 0 0,19 34 0 0 0,-7-14-11 0 0,-11-21-76 0 0,-2 1 0 0 0,-1 0 1 0 0,-1 1-1 0 0,-1-1 0 0 0,-2 1 0 0 0,0 1 0 0 0,-2 51 0 0 0,-2-70-23 0 0,1 0 0 0 0,3 13-1 0 0,-2-13 7 0 0,0-1 1 0 0,0 13-1 0 0,-2-23-14 0 0,0 1 1 0 0,0 0-1 0 0,-1-1 0 0 0,1 1 1 0 0,0-1-1 0 0,0 1 0 0 0,0-1 1 0 0,-1 1-1 0 0,1-1 0 0 0,0 0 1 0 0,0 1-1 0 0,-1-1 1 0 0,1 1-1 0 0,0-1 0 0 0,-1 0 1 0 0,1 1-1 0 0,-1-1 0 0 0,1 1 1 0 0,0-1-1 0 0,-1 0 0 0 0,1 0 1 0 0,-1 1-1 0 0,1-1 1 0 0,-1 0-1 0 0,1 0 0 0 0,-1 0 1 0 0,1 1-1 0 0,-1-1 0 0 0,1 0 1 0 0,-1 0-1 0 0,1 0 0 0 0,-2 0 1 0 0,-19 1 45 0 0,15-2-44 0 0,-10 0 3 0 0,-1-1 0 0 0,1-1 1 0 0,0-1-1 0 0,0 0 0 0 0,-24-10 0 0 0,12 4-1 0 0,19 7-9 0 0,-1-1 0 0 0,1 0 0 0 0,0 0 1 0 0,0-1-1 0 0,0 0 0 0 0,1-1 0 0 0,-9-7 1 0 0,15 12 2 0 0,1-1 1 0 0,-1 1-1 0 0,0-1 1 0 0,1 1-1 0 0,-1-1 1 0 0,1 0-1 0 0,0 1 1 0 0,0-1-1 0 0,-1 0 1 0 0,1 0-1 0 0,0 0 1 0 0,1 0-1 0 0,-1 0 1 0 0,0 0-1 0 0,1-1 1 0 0,-1 1-1 0 0,1 0 1 0 0,-1 0-1 0 0,1 0 1 0 0,0 0-1 0 0,0-1 1 0 0,0 1-1 0 0,0 0 1 0 0,1 0-1 0 0,-1 0 1 0 0,0-1-1 0 0,1 1 1 0 0,0 0-1 0 0,-1 0 1 0 0,1 0-1 0 0,0 0 1 0 0,0 0-1 0 0,0 0 1 0 0,0 0-1 0 0,1 0 1 0 0,-1 1-1 0 0,0-1 1 0 0,3-2-1 0 0,1-1-19 0 0,1 0-1 0 0,-1 0 0 0 0,1 0 1 0 0,0 1-1 0 0,0 0 0 0 0,0 0 0 0 0,1 1 1 0 0,-1-1-1 0 0,1 1 0 0 0,9-2 0 0 0,11-3-247 0 0,40-5 0 0 0,-3 0-797 0 0,5-12-2213 0 0,-32 11-5425 0 0,-30 11 4116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33.19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126 50 8 0 0,'-2'-1'1203'0'0,"1"0"0"0"0,-1-1 0 0 0,1 1 0 0 0,-1 0 0 0 0,1 0-1 0 0,-1 0 1 0 0,-3-2 0 0 0,4 3-597 0 0,-1 0-1 0 0,1-1 1 0 0,0 1 0 0 0,-1 0-1 0 0,1 0 1 0 0,0-1-1 0 0,-1 1 1 0 0,1 0-1 0 0,-3 1 1 0 0,2-1-244 0 0,0 1-1 0 0,0-1 1 0 0,0 1-1 0 0,0 0 1 0 0,0 0 0 0 0,0 0-1 0 0,0 0 1 0 0,0 0-1 0 0,1 0 1 0 0,-1 1-1 0 0,0-1 1 0 0,1 1 0 0 0,-3 1-1 0 0,1 1-249 0 0,0 0 1 0 0,1-1-1 0 0,-1 1 0 0 0,1 0 0 0 0,-1 0 0 0 0,1 0 0 0 0,0 1 1 0 0,1-1-1 0 0,-1 0 0 0 0,1 1 0 0 0,0-1 0 0 0,0 1 0 0 0,0 5 0 0 0,0 3 103 0 0,2 0 0 0 0,0 0 0 0 0,4 22 0 0 0,-4-30-201 0 0,1 0-1 0 0,-1-1 1 0 0,1 1 0 0 0,1-1-1 0 0,-1 1 1 0 0,0-1 0 0 0,1 0-1 0 0,0 0 1 0 0,0 0 0 0 0,0 0-1 0 0,1-1 1 0 0,-1 1 0 0 0,5 2-1 0 0,-5-3-13 0 0,0-1 0 0 0,1 1 0 0 0,-1-1-1 0 0,1 0 1 0 0,-1 0 0 0 0,1-1 0 0 0,0 1 0 0 0,0-1-1 0 0,0 1 1 0 0,0-1 0 0 0,0-1 0 0 0,0 1-1 0 0,0 0 1 0 0,0-1 0 0 0,0 0 0 0 0,0 0 0 0 0,0 0-1 0 0,5-1 1 0 0,-6 0-3 0 0,0 0 1 0 0,0 0-1 0 0,0 0 0 0 0,0 0 0 0 0,0-1 0 0 0,0 1 0 0 0,-1-1 1 0 0,1 0-1 0 0,0 1 0 0 0,-1-1 0 0 0,1-1 0 0 0,-1 1 0 0 0,0 0 1 0 0,0 0-1 0 0,0-1 0 0 0,0 1 0 0 0,0-1 0 0 0,0 0 0 0 0,-1 0 1 0 0,1 1-1 0 0,-1-1 0 0 0,0 0 0 0 0,2-6 0 0 0,-2 2 9 0 0,0 0 0 0 0,0 0 0 0 0,0-1 0 0 0,-1 1 0 0 0,0 0 0 0 0,-1 0 0 0 0,0 0 0 0 0,0 0 0 0 0,0 0-1 0 0,-4-11 1 0 0,-1 1-27 0 0,0 1 1 0 0,-1 0-1 0 0,-10-19 0 0 0,15 32 0 0 0,0 0 0 0 0,-1 0 1 0 0,1 0-1 0 0,0 0 0 0 0,-1 0 1 0 0,1 0-1 0 0,-1 0 1 0 0,0 1-1 0 0,0-1 0 0 0,0 1 1 0 0,0 0-1 0 0,-1 0 0 0 0,1 0 1 0 0,-1 1-1 0 0,1-1 0 0 0,-1 1 1 0 0,1 0-1 0 0,-1 0 1 0 0,0 0-1 0 0,1 0 0 0 0,-1 0 1 0 0,0 1-1 0 0,0 0 0 0 0,0 0 1 0 0,0 0-1 0 0,1 0 1 0 0,-1 1-1 0 0,0-1 0 0 0,0 1 1 0 0,1 0-1 0 0,-1 0 0 0 0,0 0 1 0 0,1 1-1 0 0,-1-1 0 0 0,-5 4 1 0 0,5-2-138 0 0,1-1 1 0 0,-1 0 0 0 0,1 1-1 0 0,-1 0 1 0 0,1 0 0 0 0,0 0-1 0 0,0 0 1 0 0,0 0 0 0 0,-3 6-1 0 0,3-5-1213 0 0,1 0 0 0 0,0-1 0 0 0,1 1 0 0 0,-1 0 0 0 0,-1 8 0 0 0,1 0-4108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33.89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77 11 512 0 0,'0'-1'134'0'0,"-1"0"-1"0"0,1 1 1 0 0,0-1 0 0 0,-1 1-1 0 0,1-1 1 0 0,0 0 0 0 0,-1 1-1 0 0,1-1 1 0 0,-1 1 0 0 0,1-1-1 0 0,-1 1 1 0 0,1 0 0 0 0,-1-1-1 0 0,0 1 1 0 0,1 0 0 0 0,-1-1-1 0 0,1 1 1 0 0,-1 0 0 0 0,0-1-1 0 0,1 1 1 0 0,-1 0 0 0 0,0 0-1 0 0,1 0 1 0 0,-1 0 0 0 0,0 0-1 0 0,1 0 1 0 0,-1 0 0 0 0,0 0-1 0 0,1 0 1 0 0,-1 0-1 0 0,0 0 1 0 0,0 0 0 0 0,0 1-1 0 0,0-1-94 0 0,0 1-1 0 0,-1-1 1 0 0,1 1-1 0 0,0-1 1 0 0,0 1-1 0 0,0 0 1 0 0,0 0-1 0 0,0 0 1 0 0,0 0-1 0 0,0-1 1 0 0,1 1-1 0 0,-1 0 1 0 0,0 0-1 0 0,0 1 1 0 0,1-1-1 0 0,-1 0 1 0 0,1 0-1 0 0,-2 2 1 0 0,2-2-48 0 0,0-1 1 0 0,0 1-1 0 0,0-1 0 0 0,0 0 1 0 0,0 1-1 0 0,0-1 0 0 0,0 1 1 0 0,0-1-1 0 0,0 0 1 0 0,0 1-1 0 0,0-1 0 0 0,0 1 1 0 0,0-1-1 0 0,0 1 0 0 0,1-1 1 0 0,-1 0-1 0 0,0 1 0 0 0,0-1 1 0 0,0 0-1 0 0,1 1 0 0 0,-1-1 1 0 0,0 0-1 0 0,0 1 1 0 0,1-1-1 0 0,-1 0 0 0 0,0 1 1 0 0,1-1-1 0 0,-1 0 0 0 0,0 0 1 0 0,1 1-1 0 0,-1-1 0 0 0,0 0 1 0 0,1 0-1 0 0,-1 0 1 0 0,6-4 6887 0 0,-8 4-6521 0 0,0 1-1 0 0,1-1 1 0 0,-1 1-1 0 0,0 0 1 0 0,1 0-1 0 0,-1-1 1 0 0,1 1-1 0 0,-1 0 1 0 0,1 0-1 0 0,-1 0 1 0 0,1 1-1 0 0,0-1 1 0 0,-2 1-1 0 0,3-1-272 0 0,-1 0 0 0 0,0 0 0 0 0,0-1 1 0 0,1 1-1 0 0,-1 0 0 0 0,0 0 0 0 0,1 0 0 0 0,-1 0 0 0 0,1 0 0 0 0,-1 0 0 0 0,1 0 0 0 0,0 0 0 0 0,-1 0 1 0 0,1 0-1 0 0,0 0 0 0 0,-1 0 0 0 0,1 0 0 0 0,0 0 0 0 0,0 0 0 0 0,0 0 0 0 0,0 0 0 0 0,0 0 1 0 0,0 0-1 0 0,1 0 0 0 0,-1 2 0 0 0,3-3-86 0 0,-3 0 0 0 0,0 0 0 0 0,0 0 0 0 0,0 0 0 0 0,0 0 0 0 0,0 0-1 0 0,0 0 1 0 0,1 0 0 0 0,-1 0 0 0 0,0 0 0 0 0,0 0 0 0 0,0-1-1 0 0,0 1 1 0 0,0 0 0 0 0,0 0 0 0 0,1 0 0 0 0,-1 0 0 0 0,0 0-1 0 0,0 0 1 0 0,0 0 0 0 0,0 0 0 0 0,0 0 0 0 0,1 0 0 0 0,-1 0-1 0 0,0 0 1 0 0,0 1 0 0 0,0-1 0 0 0,0 0 0 0 0,0 0 0 0 0,1 0-1 0 0,-1 0 1 0 0,0 0 0 0 0,0 0 0 0 0,0 0 0 0 0,0 0 0 0 0,0 0-1 0 0,0 0 1 0 0,0 0 0 0 0,0 1 0 0 0,1-1 0 0 0,-1 0 0 0 0,0 0-1 0 0,0 0 1 0 0,-1 0-62 0 0,1 0 0 0 0,-1 0 0 0 0,0 0 0 0 0,1 0 0 0 0,-1 0 1 0 0,1 0-1 0 0,-1 0 0 0 0,0 0 0 0 0,1 0 0 0 0,-1 0 0 0 0,1 0 0 0 0,-1 0 0 0 0,0 0 0 0 0,1 1 0 0 0,-1-1 0 0 0,1 0 0 0 0,-1 0 0 0 0,1 1 0 0 0,-1-1 0 0 0,1 0 0 0 0,-1 1 0 0 0,1-1 1 0 0,-1 1-1 0 0,1-1 0 0 0,-1 1 0 0 0,1-1 0 0 0,0 1 0 0 0,-1 0 0 0 0,0 0-527 0 0,-1 0 0 0 0,1 0 0 0 0,0 1 0 0 0,0-1 0 0 0,0 0 0 0 0,0 1 0 0 0,1-1 0 0 0,-1 1 0 0 0,0-1 0 0 0,0 2 0 0 0,1 0-809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34.80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 82 376 0 0,'-1'-7'1787'0'0,"-5"-8"4902"0"0,-2 6-552 0 0,8 9-6033 0 0,0 0 0 0 0,-1 0 0 0 0,1 0 0 0 0,0 0 0 0 0,-1 0-1 0 0,1 0 1 0 0,0 0 0 0 0,0 0 0 0 0,-1 0 0 0 0,1 0 0 0 0,0 0-1 0 0,-1 0 1 0 0,1 1 0 0 0,0-1 0 0 0,-1 0 0 0 0,1 0 0 0 0,0 0-1 0 0,0 0 1 0 0,-1 0 0 0 0,1 1 0 0 0,0-1 0 0 0,0 0 0 0 0,-1 0-1 0 0,1 0 1 0 0,0 1 0 0 0,0-1 0 0 0,0 0 0 0 0,-1 0 0 0 0,1 1-1 0 0,0-1 1 0 0,0 0 0 0 0,0 1 0 0 0,-1 0 93 0 0,0 1 0 0 0,1 0 0 0 0,-1-1 0 0 0,1 1 0 0 0,0 0 0 0 0,0 0 0 0 0,-1-1 0 0 0,1 1 0 0 0,0 0 0 0 0,0 0 0 0 0,1-1 0 0 0,-1 4 0 0 0,6 20 839 0 0,-3-15-784 0 0,1 0 0 0 0,0-1 1 0 0,0 0-1 0 0,7 10 0 0 0,-5-9 22 0 0,0 0-1 0 0,7 19 0 0 0,-13-17-19 0 0,0-13-248 0 0,0 1 1 0 0,0 0-1 0 0,0 0 1 0 0,0 0-1 0 0,0 0 1 0 0,0 0-1 0 0,-1 0 1 0 0,1 0-1 0 0,0 0 1 0 0,0-1-1 0 0,0 1 1 0 0,0 0-1 0 0,0 0 1 0 0,0 0-1 0 0,0 0 1 0 0,0 0 0 0 0,0 0-1 0 0,-1 0 1 0 0,1 0-1 0 0,0 0 1 0 0,0 0-1 0 0,0 0 1 0 0,0 0-1 0 0,0 0 1 0 0,0 0-1 0 0,0 0 1 0 0,-1 0-1 0 0,1 0 1 0 0,0 0-1 0 0,0 0 1 0 0,0 0-1 0 0,0 0 1 0 0,0 0-1 0 0,0 0 1 0 0,0 0-1 0 0,-1 0 1 0 0,1 0-1 0 0,0 0 1 0 0,0 0 0 0 0,0 0-1 0 0,0 0 1 0 0,0 0-1 0 0,0 0 1 0 0,0 0-1 0 0,0 1 1 0 0,0-1-1 0 0,-1 0 1 0 0,1 0-1 0 0,0 0 1 0 0,0 0-1 0 0,0 0 1 0 0,0 0-1 0 0,0-2 7 0 0,0 0 1 0 0,-1 0-1 0 0,1 0 0 0 0,0 0 0 0 0,0 0 1 0 0,1 0-1 0 0,-1 1 0 0 0,1-5 0 0 0,1-6 20 0 0,-2-4 40 0 0,2 0 0 0 0,0 1 0 0 0,0-1 0 0 0,1 1 0 0 0,1 0 0 0 0,1 0 0 0 0,7-18 0 0 0,-11 31-65 0 0,0-1-1 0 0,1 1 1 0 0,-1 0-1 0 0,1-1 1 0 0,0 1-1 0 0,-1 0 1 0 0,1 0-1 0 0,0 0 1 0 0,0 0-1 0 0,0 0 1 0 0,0 0-1 0 0,1 1 1 0 0,1-2-1 0 0,-2 2-4 0 0,-1 1 0 0 0,0-1 0 0 0,0 1 0 0 0,0 0 0 0 0,0 0 0 0 0,1-1 0 0 0,-1 1 0 0 0,0 0 0 0 0,0 0 0 0 0,0 0-1 0 0,1 0 1 0 0,-1 0 0 0 0,0 1 0 0 0,0-1 0 0 0,0 0 0 0 0,0 1 0 0 0,1-1 0 0 0,-1 0 0 0 0,0 1 0 0 0,0-1 0 0 0,0 1 0 0 0,0 0 0 0 0,0-1-1 0 0,0 1 1 0 0,0 0 0 0 0,0 0 0 0 0,0-1 0 0 0,0 1 0 0 0,-1 0 0 0 0,1 0 0 0 0,0 0 0 0 0,0 1 0 0 0,5 6 3 0 0,-1 0 1 0 0,0 0-1 0 0,-1 0 1 0 0,0 1-1 0 0,0-1 0 0 0,-1 1 1 0 0,4 14-1 0 0,-4-8 52 0 0,0 1 0 0 0,-1 0 0 0 0,0 26 0 0 0,-5-23-3 0 0,3-18-47 0 0,0-1 0 0 0,0 1 0 0 0,0-1 1 0 0,0 1-1 0 0,0 0 0 0 0,-1-1 0 0 0,1 1 0 0 0,0-1 0 0 0,0 1 1 0 0,-1-1-1 0 0,1 1 0 0 0,0-1 0 0 0,-1 1 0 0 0,1-1 1 0 0,-1 1-1 0 0,1-1 0 0 0,0 0 0 0 0,-1 1 0 0 0,1-1 0 0 0,-1 0 1 0 0,1 1-1 0 0,-1-1 0 0 0,1 0 0 0 0,-1 1 0 0 0,1-1 0 0 0,-2 0 1 0 0,2 0-8 0 0,0 0 0 0 0,0 0 0 0 0,-1 0 0 0 0,1-1 0 0 0,0 1 1 0 0,0 0-1 0 0,0 0 0 0 0,0 0 0 0 0,0-1 0 0 0,-1 1 0 0 0,1 0 0 0 0,0 0 1 0 0,0-1-1 0 0,0 1 0 0 0,0 0 0 0 0,0 0 0 0 0,0-1 0 0 0,0 1 1 0 0,0 0-1 0 0,0 0 0 0 0,0-1 0 0 0,0 1 0 0 0,0 0 0 0 0,0 0 1 0 0,0-1-1 0 0,0 1 0 0 0,0 0 0 0 0,0 0 0 0 0,0-1 0 0 0,0 1 0 0 0,0 0 1 0 0,0 0-1 0 0,1-1 0 0 0,-1 1 0 0 0,0 0 0 0 0,0 0 0 0 0,0-1 1 0 0,0 1-1 0 0,1 0 0 0 0,5-13-58 0 0,-5 11 54 0 0,11-21-13 0 0,2 1 0 0 0,1-1 0 0 0,0 2 0 0 0,2 0 0 0 0,22-22 0 0 0,-32 37 8 0 0,-1 0 0 0 0,1 0 1 0 0,0 1-1 0 0,1 0 0 0 0,-1 0 0 0 0,1 1 0 0 0,15-7 0 0 0,-20 10 7 0 0,-1 0 0 0 0,1 0 0 0 0,-1 1 0 0 0,1-1 0 0 0,-1 1 0 0 0,1-1 0 0 0,-1 1 1 0 0,1 0-1 0 0,-1 0 0 0 0,1 0 0 0 0,0 0 0 0 0,-1 0 0 0 0,1 1 0 0 0,-1-1 0 0 0,1 1 0 0 0,-1 0 0 0 0,1-1 0 0 0,-1 1 0 0 0,0 0 0 0 0,1 1 0 0 0,-1-1 0 0 0,0 0 0 0 0,0 1 0 0 0,0-1 1 0 0,0 1-1 0 0,0-1 0 0 0,0 1 0 0 0,0 0 0 0 0,0 0 0 0 0,-1 0 0 0 0,3 3 0 0 0,-1 2-1 0 0,1 0-1 0 0,-1 0 1 0 0,0 0 0 0 0,-1 0 0 0 0,1 1-1 0 0,-2-1 1 0 0,1 1 0 0 0,-1 0 0 0 0,1 10 0 0 0,-1 12 21 0 0,-4 31 0 0 0,2-37-20 0 0,0-9-575 0 0,0-7 735 0 0,1-1 1 0 0,-1 1-1 0 0,2 0 0 0 0,1 14 0 0 0,-1-20-494 0 0,-1 1-1 0 0,1-1 0 0 0,0 0 0 0 0,0 0 0 0 0,0 0 0 0 0,0 0 1 0 0,0 1-1 0 0,3 1 0 0 0,-3-2-493 0 0,1 0 0 0 0,-1-1 0 0 0,1 1 1 0 0,0-1-1 0 0,0 0 0 0 0,0 1 0 0 0,0-1 0 0 0,0 0 1 0 0,0 0-1 0 0,2 1 0 0 0,7 1-5876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41.22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20 280 512 0 0,'-15'-1'23190'0'0,"13"-5"-24074"0"0,1 2 1030 0 0,0 1-1 0 0,1 0 0 0 0,0-1 1 0 0,0 1-1 0 0,0 0 1 0 0,0-1-1 0 0,0 1 1 0 0,1 0-1 0 0,0-1 0 0 0,-1 1 1 0 0,1 0-1 0 0,2-4 1 0 0,17-39 109 0 0,-18 43-211 0 0,0-2-29 0 0,1 0 0 0 0,0 1 0 0 0,0-1 0 0 0,0 1 0 0 0,0-1 0 0 0,1 1 0 0 0,0 0 0 0 0,0 0 0 0 0,0 1 0 0 0,0-1 0 0 0,1 1 0 0 0,-1 0-1 0 0,1 0 1 0 0,0 0 0 0 0,0 1 0 0 0,0 0 0 0 0,0 0 0 0 0,0 0 0 0 0,1 0 0 0 0,-1 1 0 0 0,1 0 0 0 0,9-1 0 0 0,-11 2-14 0 0,-1 0 0 0 0,1 1 0 0 0,-1-1 0 0 0,0 1 0 0 0,0-1 0 0 0,1 1 1 0 0,-1 0-1 0 0,0 0 0 0 0,0 1 0 0 0,0-1 0 0 0,0 1 0 0 0,0-1 0 0 0,0 1 0 0 0,0 0 0 0 0,-1 0 0 0 0,1 0 0 0 0,3 4 0 0 0,5 6 15 0 0,-1-1 0 0 0,13 21 0 0 0,-17-25 6 0 0,-4-4-16 0 0,-1 0 0 0 0,1 1 0 0 0,-1-1-1 0 0,1 0 1 0 0,-1 1 0 0 0,0-1 0 0 0,0 0 0 0 0,-1 1-1 0 0,1-1 1 0 0,-1 1 0 0 0,0 0 0 0 0,1-1-1 0 0,-2 1 1 0 0,1-1 0 0 0,-1 5 0 0 0,-2 8 36 0 0,0-1 0 0 0,-7 19 0 0 0,-1 4 11 0 0,10-34-50 0 0,1 0 0 0 0,-1 1 0 0 0,1-1 0 0 0,0 0 0 0 0,0 0 0 0 0,1 0-1 0 0,-1 0 1 0 0,1 1 0 0 0,0-1 0 0 0,0 0 0 0 0,1 0 0 0 0,-1 0-1 0 0,1-1 1 0 0,-1 1 0 0 0,1 0 0 0 0,1 0 0 0 0,-1-1 0 0 0,0 1 0 0 0,1-1-1 0 0,0 0 1 0 0,-1 0 0 0 0,1 0 0 0 0,1 0 0 0 0,-1 0 0 0 0,6 3-1 0 0,-6-4-4 0 0,1 1 0 0 0,0-1 0 0 0,0 0 0 0 0,0 0 0 0 0,0-1 0 0 0,0 1-1 0 0,0-1 1 0 0,1 0 0 0 0,-1 0 0 0 0,1 0 0 0 0,-1 0 0 0 0,0-1-1 0 0,1 0 1 0 0,-1 0 0 0 0,1 0 0 0 0,-1-1 0 0 0,1 1 0 0 0,-1-1-1 0 0,0 0 1 0 0,1 0 0 0 0,-1-1 0 0 0,0 1 0 0 0,0-1 0 0 0,4-2 0 0 0,-3 1-3 0 0,1-1 0 0 0,-2 0 0 0 0,1 0 1 0 0,0 0-1 0 0,-1 0 0 0 0,0-1 1 0 0,0 0-1 0 0,0 1 0 0 0,0-2 0 0 0,3-5 1 0 0,-3 2 3 0 0,0 0 1 0 0,0-1 0 0 0,0 0-1 0 0,-1 0 1 0 0,2-15 0 0 0,-1-6 21 0 0,-1 0 1 0 0,-4-62-1 0 0,1 67-31 0 0,-1-1 95 0 0,-1-1 0 0 0,-5-30 1 0 0,6 47-17 0 0,1 9-46 0 0,0 1 1 0 0,0-1-1 0 0,0 1 1 0 0,0-1-1 0 0,0 1 0 0 0,0-1 1 0 0,-1 0-1 0 0,1 1 0 0 0,0-1 1 0 0,-1 1-1 0 0,0-1 0 0 0,1 1 1 0 0,-1 0-1 0 0,0-1 1 0 0,1 1-1 0 0,-2-2 0 0 0,1 5 15 0 0,0-1-1 0 0,0 1 0 0 0,0-1 1 0 0,0 1-1 0 0,1-1 0 0 0,-1 1 1 0 0,0 0-1 0 0,1 0 0 0 0,0-1 1 0 0,-1 1-1 0 0,1 2 0 0 0,-1 5 14 0 0,1-1 0 0 0,0 1-1 0 0,1 0 1 0 0,-1-1 0 0 0,2 1-1 0 0,-1 0 1 0 0,1-1-1 0 0,1 1 1 0 0,-1-1 0 0 0,7 13-1 0 0,5 6 140 0 0,30 44 0 0 0,-7-11 28 0 0,-23-32-143 0 0,-1 0 1 0 0,-1 1-1 0 0,-1 1 0 0 0,-2-1 0 0 0,6 33 0 0 0,-7-15 67 0 0,-2 1-1 0 0,1 77 0 0 0,-2-11-42 0 0,1 1-67 0 0,-6-112-29 0 0,0 0 1 0 0,0 0-1 0 0,0 0 1 0 0,-1 0 0 0 0,1 0-1 0 0,-1 0 1 0 0,1 0-1 0 0,-1 0 1 0 0,0 0-1 0 0,0-1 1 0 0,-1 1-1 0 0,1 0 1 0 0,-3 3-1 0 0,3-5 0 0 0,0 0 0 0 0,-1 1 0 0 0,1-1 0 0 0,0 0 0 0 0,-1 0 0 0 0,1-1 0 0 0,-1 1 0 0 0,0 0 0 0 0,1 0 0 0 0,-1-1 0 0 0,0 1-1 0 0,1-1 1 0 0,-1 1 0 0 0,0-1 0 0 0,0 0 0 0 0,1 0 0 0 0,-1 0 0 0 0,0 0 0 0 0,0 0 0 0 0,1 0 0 0 0,-1 0 0 0 0,0-1 0 0 0,0 1 0 0 0,-2-1 0 0 0,-6-2 6 0 0,0 0 0 0 0,0-1 1 0 0,0 0-1 0 0,1-1 0 0 0,-1 0 1 0 0,1 0-1 0 0,0-1 1 0 0,-10-8-1 0 0,7 3-5 0 0,0 1 0 0 0,1-1 1 0 0,0-1-1 0 0,-18-25 0 0 0,24 30-4 0 0,1 0 0 0 0,0 0 0 0 0,1 0 0 0 0,0-1 0 0 0,0 1 0 0 0,0-1 0 0 0,1 0 1 0 0,0 0-1 0 0,1 0 0 0 0,0 0 0 0 0,0 0 0 0 0,0 0 0 0 0,2-14 0 0 0,0 16-7 0 0,0 0 0 0 0,0 0 1 0 0,0 0-1 0 0,1 0 0 0 0,0 0 0 0 0,1 0 0 0 0,-1 0 1 0 0,1 1-1 0 0,0-1 0 0 0,0 1 0 0 0,1 0 0 0 0,0 0 1 0 0,-1 0-1 0 0,2 0 0 0 0,-1 1 0 0 0,1 0 1 0 0,-1 0-1 0 0,8-5 0 0 0,8-3-19 0 0,0 1 0 0 0,1 1 0 0 0,26-9 0 0 0,-26 11-167 0 0,-1 0 0 0 0,0-2 0 0 0,28-17 0 0 0,-48 27 137 0 0,1-1 1 0 0,0 1 0 0 0,0-1 0 0 0,0 0-1 0 0,0 0 1 0 0,0 1 0 0 0,-1-1 0 0 0,1 0-1 0 0,0 0 1 0 0,-1 0 0 0 0,1 0-1 0 0,0-2 1 0 0,-1 3-24 0 0,1 0-1 0 0,-1 0 1 0 0,0-1 0 0 0,0 1-1 0 0,0 0 1 0 0,0-1-1 0 0,0 1 1 0 0,0 0 0 0 0,0-1-1 0 0,0 1 1 0 0,0 0-1 0 0,-1 0 1 0 0,1-1 0 0 0,0 1-1 0 0,0 0 1 0 0,0-1-1 0 0,0 1 1 0 0,0 0 0 0 0,0 0-1 0 0,-1-1 1 0 0,1 1 0 0 0,0 0-1 0 0,0 0 1 0 0,0-1-1 0 0,-1 1 1 0 0,1 0 0 0 0,0 0-1 0 0,-1-1 1 0 0,0 1-521 0 0,-1-1 0 0 0,0 0 1 0 0,1 1-1 0 0,-1-1 0 0 0,0 1 1 0 0,0 0-1 0 0,1-1 0 0 0,-1 1 1 0 0,0 0-1 0 0,0 0 0 0 0,1 0 1 0 0,-1 0-1 0 0,0 0 0 0 0,-2 1 1 0 0,-8 3-3535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41.99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26 8 1368 0 0,'0'0'310'0'0,"0"0"0"0"0,0-1 0 0 0,-1 1 0 0 0,1-1 0 0 0,0 1 0 0 0,0 0-1 0 0,0-1 1 0 0,-1 1 0 0 0,1 0 0 0 0,0-1 0 0 0,-1 1 0 0 0,1 0 0 0 0,0-1 0 0 0,-1 1 0 0 0,1 0-1 0 0,0 0 1 0 0,-1-1 0 0 0,1 1 0 0 0,0 0 0 0 0,-1 0 0 0 0,1 0 0 0 0,-1-1 0 0 0,1 1-1 0 0,-1 0 1 0 0,1 0 0 0 0,0 0 0 0 0,-1 0 0 0 0,1 0 0 0 0,-1 0 0 0 0,1 0 0 0 0,-1 0-1 0 0,0 0 1 0 0,0 1 3 0 0,1-1 0 0 0,-1 1 0 0 0,1 0 0 0 0,-1 0 0 0 0,0-1 0 0 0,1 1-1 0 0,-1 0 1 0 0,1 0 0 0 0,-1 0 0 0 0,1 0 0 0 0,0-1 0 0 0,-1 1 0 0 0,1 0 0 0 0,0 1-1 0 0,-6 34 2557 0 0,5-27-2407 0 0,1 1 1 0 0,1-1-1 0 0,0 1 0 0 0,0-1 0 0 0,0 1 1 0 0,1-1-1 0 0,1 0 0 0 0,6 18 0 0 0,-3-14-285 0 0,1 0 0 0 0,0-1 0 0 0,1 0 0 0 0,0 0-1 0 0,13 14 1 0 0,-20-25-242 0 0,1 1-74 0 0,-1-1 0 0 0,1 1 0 0 0,-1 0-1 0 0,1 0 1 0 0,-1 0 0 0 0,0 0 0 0 0,2 4-1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43.90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32 131 656 0 0,'-2'-12'3364'0'0,"1"8"-1881"0"0,0-1 1 0 0,0 1-1 0 0,0 0 1 0 0,0-1-1 0 0,-1 1 1 0 0,0 0-1 0 0,0 0 1 0 0,0 0-1 0 0,-3-5 1 0 0,5 9-1425 0 0,0 0 0 0 0,-1 0 1 0 0,1 0-1 0 0,0-1 0 0 0,0 1 1 0 0,0 0-1 0 0,0 0 1 0 0,0 0-1 0 0,0 0 0 0 0,0 0 1 0 0,-1 0-1 0 0,1 0 0 0 0,0 0 1 0 0,0 0-1 0 0,0 0 0 0 0,0 0 1 0 0,0-1-1 0 0,-1 1 0 0 0,1 0 1 0 0,0 0-1 0 0,0 0 0 0 0,0 0 1 0 0,0 0-1 0 0,0 0 1 0 0,-1 0-1 0 0,1 0 0 0 0,0 0 1 0 0,0 0-1 0 0,0 0 0 0 0,0 1 1 0 0,0-1-1 0 0,-1 0 0 0 0,1 0 1 0 0,0 0-1 0 0,0 0 0 0 0,0 0 1 0 0,0 0-1 0 0,0 0 0 0 0,-1 0 1 0 0,-2 8 1256 0 0,1 12-349 0 0,1-18-830 0 0,1 5 27 0 0,0 0 1 0 0,0 0-1 0 0,1 0 1 0 0,0 0-1 0 0,0 0 0 0 0,1 0 1 0 0,-1 0-1 0 0,2 0 0 0 0,-1 0 1 0 0,7 12-1 0 0,-3-8-61 0 0,1 0-1 0 0,0 0 1 0 0,1 0-1 0 0,0-1 1 0 0,11 9-1 0 0,-17-18 18 0 0,-4-6-73 0 0,-8-15-57 0 0,4 8 21 0 0,3 2 3 0 0,0 1 0 0 0,1-1 1 0 0,0 0-1 0 0,1 0 0 0 0,-1 0 0 0 0,2 0 0 0 0,0 0 0 0 0,0 0 0 0 0,1-1 0 0 0,0 1 0 0 0,0 0 0 0 0,1 0 0 0 0,1 1 0 0 0,-1-1 0 0 0,2 0 1 0 0,-1 1-1 0 0,7-12 0 0 0,-8 18-14 0 0,0 0 1 0 0,-1 0-1 0 0,1 1 1 0 0,0-1-1 0 0,1 1 1 0 0,-1 0-1 0 0,0-1 1 0 0,1 1-1 0 0,-1 0 1 0 0,1 0-1 0 0,-1 0 1 0 0,1 1-1 0 0,0-1 1 0 0,5-2-1 0 0,-6 4 3 0 0,0-1 1 0 0,0 1-1 0 0,0 0 0 0 0,0-1 1 0 0,0 1-1 0 0,0 0 0 0 0,0 0 0 0 0,0 0 1 0 0,0 0-1 0 0,0 1 0 0 0,0-1 0 0 0,0 1 1 0 0,0-1-1 0 0,0 1 0 0 0,0-1 1 0 0,0 1-1 0 0,0 0 0 0 0,-1 0 0 0 0,1 0 1 0 0,0 0-1 0 0,-1 0 0 0 0,1 1 0 0 0,-1-1 1 0 0,3 3-1 0 0,6 7 13 0 0,0 1-1 0 0,-1 0 1 0 0,0 1-1 0 0,-1 0 1 0 0,-1 0-1 0 0,0 1 1 0 0,-1 0-1 0 0,0 0 1 0 0,-1 1 0 0 0,0-1-1 0 0,3 28 1 0 0,-6-30 37 0 0,-1 0 0 0 0,-1-1 1 0 0,0 1-1 0 0,-4 22 0 0 0,3-24 112 0 0,2-19-114 0 0,4-21-33 0 0,-5-28-39 0 0,-1 40 7 0 0,1 1 0 0 0,4-32-1 0 0,-4 45 8 0 0,1-1 0 0 0,1 0 1 0 0,-1 0-1 0 0,1 1 0 0 0,0-1 0 0 0,0 0 0 0 0,0 1 0 0 0,0 0 0 0 0,1-1 0 0 0,0 1 1 0 0,0 0-1 0 0,0 1 0 0 0,0-1 0 0 0,6-4 0 0 0,-8 6 4 0 0,1 1-1 0 0,0-1 1 0 0,0 1 0 0 0,0 0-1 0 0,0 0 1 0 0,0 0 0 0 0,0 0-1 0 0,0 0 1 0 0,1 0 0 0 0,-1 1-1 0 0,0-1 1 0 0,0 1 0 0 0,1-1-1 0 0,-1 1 1 0 0,0 0-1 0 0,5 0 1 0 0,-3 1-1 0 0,-1-1 0 0 0,1 1 0 0 0,-1 0 0 0 0,1 1 0 0 0,-1-1 0 0 0,1 0 0 0 0,-1 1 0 0 0,0 0 0 0 0,6 3 0 0 0,0 3-20 0 0,0 0 0 0 0,0 0-1 0 0,-1 1 1 0 0,0 0 0 0 0,10 15-1 0 0,-10-13 35 0 0,-1 1 0 0 0,0 0 0 0 0,-1 1 0 0 0,0 0 0 0 0,-1 0 0 0 0,0 0-1 0 0,-1 1 1 0 0,-1-1 0 0 0,4 28 0 0 0,-7-38 10 0 0,0 1 0 0 0,0-1 1 0 0,0 1-1 0 0,-1-1 0 0 0,-1 6 0 0 0,2-8-75 0 0,0-1 0 0 0,0 1 0 0 0,-1 0 0 0 0,1 0 1 0 0,0 0-1 0 0,0-1 0 0 0,-1 1 0 0 0,1 0 0 0 0,-1 0 0 0 0,1-1 0 0 0,0 1 1 0 0,-1 0-1 0 0,0-1 0 0 0,1 1 0 0 0,-1 0 0 0 0,1-1 0 0 0,-1 1 0 0 0,0-1 1 0 0,1 1-1 0 0,-1-1 0 0 0,0 1 0 0 0,0-1 0 0 0,1 0 0 0 0,-1 1 1 0 0,0-1-1 0 0,-1 1 0 0 0,4-16-15637 0 0,-1 4 12106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6:18.65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28 2 512 0 0,'-6'1'5223'0'0,"-2"1"-4298"0"0,0 1 85 0 0,3-1 140 0 0,7-1 143 0 0,9-5-1254 0 0,2-1-4443 0 0,-9 3 3417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6:38.26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32 0 512 0 0,'-8'2'7'0'0,"-7"2"15"0"0,14-3-21 0 0,1-1-1 0 0,-1 0 1 0 0,1 0 0 0 0,0 0-1 0 0,-1 0 1 0 0,1 1-1 0 0,-1-1 1 0 0,1 0 0 0 0,0 0-1 0 0,-1 1 1 0 0,1-1-1 0 0,0 0 1 0 0,-1 0 0 0 0,1 1-1 0 0,0-1 1 0 0,-1 1-1 0 0,1-1 1 0 0,0 0 0 0 0,0 1-1 0 0,-1-1 1 0 0,1 1-1 0 0,0-1 1 0 0,0 0 0 0 0,0 2-1 0 0,0-2-11 0 0,0 0-1 0 0,1 1 1 0 0,-1-1 0 0 0,1 1-1 0 0,-1-1 1 0 0,1 0-1 0 0,-1 1 1 0 0,0-1 0 0 0,1 0-1 0 0,0 0 1 0 0,-1 1 0 0 0,1-1-1 0 0,-1 0 1 0 0,1 0-1 0 0,-1 0 1 0 0,1 0 0 0 0,-1 0-1 0 0,1 0 1 0 0,0 0 0 0 0,-1 0-1 0 0,1 0 1 0 0,-1 0-1 0 0,2 0 1 0 0,14-1-264 0 0,-14 1 275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8:32.63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2507 512 0 0,'-12'17'9965'0'0,"11"-12"-7767"0"0,1-5-2133 0 0,0 0-1 0 0,0 1 0 0 0,0-1 0 0 0,0 0 1 0 0,0 0-1 0 0,0 0 0 0 0,0 0 0 0 0,0 0 1 0 0,0 1-1 0 0,0-1 0 0 0,0 0 0 0 0,0 0 1 0 0,0 0-1 0 0,0 0 0 0 0,0 0 0 0 0,0 1 1 0 0,0-1-1 0 0,0 0 0 0 0,0 0 0 0 0,0 0 0 0 0,0 0 1 0 0,0 0-1 0 0,0 0 0 0 0,0 1 0 0 0,0-1 1 0 0,0 0-1 0 0,0 0 0 0 0,-1 0 0 0 0,1 0 1 0 0,0 0-1 0 0,0 0 0 0 0,0 0 0 0 0,0 0 1 0 0,0 0-1 0 0,0 1 0 0 0,0-1 0 0 0,-1 0 1 0 0,1 0-1 0 0,0 0 0 0 0,0 0 0 0 0,0 0 1 0 0,0 0-1 0 0,0 0 0 0 0,0 0 0 0 0,-1 0 1 0 0,1 0-1 0 0,0 0 0 0 0,0 0 0 0 0,0 0 1 0 0,0 0-1 0 0,0 0 0 0 0,-1 0 0 0 0,1 0 1 0 0,0 0-1 0 0,-6 1 1883 0 0,2 0 2043 0 0,9-8-2454 0 0,-1 4-1209 0 0,-3 2-308 0 0,-1 1-1 0 0,0 0 0 0 0,1 0 1 0 0,-1 0-1 0 0,0 0 0 0 0,1-1 1 0 0,-1 1-1 0 0,0 0 0 0 0,0 0 1 0 0,1-1-1 0 0,-1 1 0 0 0,0 0 1 0 0,0-1-1 0 0,0 1 0 0 0,1 0 1 0 0,-1-1-1 0 0,0 1 0 0 0,0 0 1 0 0,0-1-1 0 0,0 1 0 0 0,0 0 1 0 0,0-1-1 0 0,0 1 1 0 0,0 0-1 0 0,1-1 0 0 0,-1 1 1 0 0,0 0-1 0 0,-1-2 0 0 0,1 2 180 0 0,-19-5 258 0 0,5 9 22 0 0,8-3 369 0 0,12-12-387 0 0,13-19 990 0 0,-16 28-1435 0 0,0 1 1 0 0,0-1-1 0 0,-1 1 0 0 0,1-1 0 0 0,0 1 0 0 0,0 0 1 0 0,4 0-1 0 0,-4-1-9 0 0,99-36 481 0 0,-75 29-409 0 0,-1-1 1 0 0,0-1-1 0 0,32-19 0 0 0,-36 15 8 0 0,-2-1 0 0 0,0-1-1 0 0,31-35 1 0 0,-34 33-23 0 0,2 0 1 0 0,0 1-1 0 0,35-24 0 0 0,5 6-20 0 0,44-29 2 0 0,5-19 93 0 0,-92 72-129 0 0,1 0 1 0 0,0 2-1 0 0,1 0 1 0 0,1 1-1 0 0,19-7 1 0 0,2-1-10 0 0,-22 7 32 0 0,0 0 0 0 0,-1-1-1 0 0,0-2 1 0 0,18-15 0 0 0,-10 7 43 0 0,-17 16-50 0 0,-1 0 1 0 0,1 0 0 0 0,0 1 0 0 0,9-3 0 0 0,-10 4-12 0 0,0 0 1 0 0,-1 0 0 0 0,1-1-1 0 0,-1 0 1 0 0,0 0 0 0 0,11-9 0 0 0,71-74 189 0 0,-77 77-187 0 0,20-14 1 0 0,-6 5-35 0 0,14-8 54 0 0,-22 16-22 0 0,16-14 1 0 0,-29 21-18 0 0,15-13 4 0 0,1 1 0 0 0,36-24 0 0 0,-9 13-4 0 0,54-43-1 0 0,16-14 52 0 0,-32 31-57 0 0,11-8-6 0 0,-33 21 26 0 0,-26 19-21 0 0,-27 16 19 0 0,0 0 1 0 0,11-8-1 0 0,52-33 4 0 0,-21 9 59 0 0,-31 23-27 0 0,-1-1 1 0 0,26-24-1 0 0,15-15-11 0 0,-27 26 32 0 0,115-110-13 0 0,-38 47-26 0 0,-77 63-35 0 0,-13 14 27 0 0,1 0 0 0 0,42-20 0 0 0,-42 24-40 0 0,17-13 50 0 0,-1-1 0 0 0,54-44-1 0 0,-71 51-58 0 0,-10 7 38 0 0,0 0-1 0 0,19-23 1 0 0,1-1-11 0 0,92-96 75 0 0,-109 114-84 0 0,18-28 0 0 0,-27 38 12 0 0,0 0 1 0 0,1 0-1 0 0,-1 1 1 0 0,1-1 0 0 0,1 1-1 0 0,-1 0 1 0 0,1 1-1 0 0,0 0 1 0 0,0 0 0 0 0,9-4-1 0 0,24-18-12 0 0,-25 17 4 0 0,-12 6 5 0 0,1 0 0 0 0,-1 1 0 0 0,1 0 0 0 0,0-1 0 0 0,6-1-1 0 0,-10 4 4 0 0,0 0 0 0 0,0 0 0 0 0,1 0 0 0 0,-1 0-1 0 0,0 0 1 0 0,0-1 0 0 0,0 1 0 0 0,1 0 0 0 0,-1 0-1 0 0,0 0 1 0 0,0 0 0 0 0,0 0 0 0 0,1 0 0 0 0,-1 0-1 0 0,0 0 1 0 0,0 0 0 0 0,0 0 0 0 0,0 0-1 0 0,1 0 1 0 0,-1 0 0 0 0,0 1 0 0 0,0-1 0 0 0,0 0-1 0 0,1 0 1 0 0,-1 0 0 0 0,0 0 0 0 0,0 0 0 0 0,0 0-1 0 0,0 0 1 0 0,1 0 0 0 0,-1 1 0 0 0,0-1 0 0 0,0 0-1 0 0,0 0 1 0 0,0 0 0 0 0,0 0 0 0 0,0 1 0 0 0,0-1-1 0 0,1 0 1 0 0,-1 0 0 0 0,0 0 0 0 0,0 0 0 0 0,0 1-1 0 0,0-1 1 0 0,0 0 0 0 0,0 0 0 0 0,0 0-1 0 0,0 1 1 0 0,0-1 0 0 0,0 0 0 0 0,0 0 0 0 0,0 0-1 0 0,0 1 1 0 0,0-1 0 0 0,0 0 0 0 0,0 0 0 0 0,0 0-1 0 0,0 0 1 0 0,0 1 0 0 0,-1-1 0 0 0,1 0 0 0 0,-6 16 20 0 0,4-10-18 0 0,2-5-2 0 0,0-1-1 0 0,0 0 1 0 0,0 1 0 0 0,1-1 0 0 0,-1 0-1 0 0,0 1 1 0 0,0-1 0 0 0,0 0 0 0 0,0 1-1 0 0,1-1 1 0 0,-1 0 0 0 0,0 1 0 0 0,0-1-1 0 0,0 0 1 0 0,1 0 0 0 0,-1 1 0 0 0,0-1-1 0 0,1 0 1 0 0,-1 0 0 0 0,0 0 0 0 0,0 1-1 0 0,1-1 1 0 0,-1 0 0 0 0,0 0 0 0 0,1 0-1 0 0,-1 0 1 0 0,0 0 0 0 0,1 0 0 0 0,-1 0 0 0 0,0 0-1 0 0,1 1 1 0 0,-1-1 0 0 0,1 0 0 0 0,-1 0-1 0 0,0-1 1 0 0,1 1 0 0 0,-1 0 0 0 0,0 0-1 0 0,1 0 1 0 0,-1 0 0 0 0,0 0 0 0 0,1 0-1 0 0,-1-1 1 0 0,6-1 42 0 0,-10 0 115 0 0,3 3-110 0 0,4 0 18 0 0,11 2 27 0 0,-12-4-93 0 0,-1 1 0 0 0,0 0 0 0 0,0-1 0 0 0,0 1 0 0 0,0 0 0 0 0,0-1 0 0 0,0 1 0 0 0,0-1 0 0 0,0 0 0 0 0,0 1 0 0 0,0-1 0 0 0,0 0-1 0 0,0 0 1 0 0,-1 0 0 0 0,1 1 0 0 0,0-1 0 0 0,0 0 0 0 0,-1 0 0 0 0,1 0 0 0 0,-1 0 0 0 0,1 0 0 0 0,0-1 0 0 0,-1 1-7 0 0,1 1-25 0 0,0 0-1 0 0,0 0 1 0 0,0 1-1 0 0,0-1 1 0 0,1 0 0 0 0,-1 0-1 0 0,0 1 1 0 0,0-1-1 0 0,0 1 1 0 0,0-1-1 0 0,1 1 1 0 0,-1 1-1013 0 0,1-1-1 0 0,0 0 1 0 0,-1 1 0 0 0,1-1 0 0 0,-1 1 0 0 0,0-1 0 0 0,0 1-1 0 0,1-1 1 0 0,0 4 0 0 0,0-1-1050 0 0,-1-1 1 0 0,1 0-1 0 0,-1 1 1 0 0,0-1-1 0 0,1 5 1 0 0,-1 9-2056 0 0,-4-5 2489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8:57.09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37 2503 512 0 0,'-2'1'916'0'0,"0"0"-1"0"0,1 1 1 0 0,-1-1 0 0 0,0 0-1 0 0,0 1 1 0 0,1 0 0 0 0,-1-1-1 0 0,-1 3 1 0 0,-2 2-359 0 0,-6 1 7819 0 0,11-7-8316 0 0,-1 0 0 0 0,1 0 0 0 0,0 1 0 0 0,0-1-1 0 0,0 0 1 0 0,0 0 0 0 0,0 0 0 0 0,0 0 0 0 0,0 0 0 0 0,-1 0-1 0 0,1 0 1 0 0,0 0 0 0 0,0 0 0 0 0,0-1 0 0 0,0 1-1 0 0,0 0 1 0 0,0 0 0 0 0,0 0 0 0 0,-1 0 0 0 0,1 0-1 0 0,0 0 1 0 0,0 0 0 0 0,0 0 0 0 0,0 0 0 0 0,0 0-1 0 0,0 0 1 0 0,0 0 0 0 0,0 0 0 0 0,0 0 0 0 0,0-1-1 0 0,-1 1 1 0 0,1 0 0 0 0,0 0 0 0 0,0 0 0 0 0,0 0-1 0 0,0 0 1 0 0,0 0 0 0 0,0 0 0 0 0,0-1 0 0 0,0 1-1 0 0,0 0 1 0 0,0 0 0 0 0,0 0 0 0 0,0 0 0 0 0,0 0-1 0 0,0 0 1 0 0,0 0 0 0 0,0-1 0 0 0,0 1 0 0 0,0 0-1 0 0,0 0 1 0 0,0 0 0 0 0,0 0 0 0 0,0 0 0 0 0,0 0 0 0 0,0 0-1 0 0,0 0 1 0 0,1-1 683 0 0,2-2 2329 0 0,4-4-2581 0 0,-3 7-434 0 0,0-2 0 0 0,0 1 0 0 0,0 0 0 0 0,0-1 0 0 0,0 1 0 0 0,0-1 0 0 0,4-3-1 0 0,1 0 4 0 0,2-1 34 0 0,19-15 0 0 0,0 1-60 0 0,-22 14 14 0 0,-1 1 1 0 0,0-1-1 0 0,10-10 1 0 0,-11 10-16 0 0,1 0 0 0 0,-1 0 0 0 0,16-10 0 0 0,-6 7-18 0 0,-7 3-4 0 0,1 0 0 0 0,0 1 0 0 0,0 0 0 0 0,17-5 0 0 0,-19 7-16 0 0,0 0 0 0 0,0 0-1 0 0,-1-1 1 0 0,0-1 0 0 0,12-7 0 0 0,-8 4 42 0 0,-7 5-24 0 0,-1 0-1 0 0,0 0 0 0 0,1 0 0 0 0,-1-1 0 0 0,0 1 1 0 0,4-8-1 0 0,-6 10-10 0 0,0 0 0 0 0,0 0 0 0 0,0 1-1 0 0,0-1 1 0 0,1 0 0 0 0,-1 1 0 0 0,0-1 0 0 0,0 1 0 0 0,1-1 0 0 0,-1 1 0 0 0,0 0 0 0 0,1-1 0 0 0,1 1 0 0 0,15-6 0 0 0,45-43 62 0 0,-16 20-19 0 0,61-38 25 0 0,-95 57-64 0 0,-8 6-7 0 0,1 1 0 0 0,-1-1 0 0 0,1 1 0 0 0,-1 0 0 0 0,9-3 0 0 0,67-30 31 0 0,-76 34-27 0 0,0-1-1 0 0,0 0 0 0 0,0 1 0 0 0,8-7 0 0 0,11-7 9 0 0,-1 3 13 0 0,-15 8-6 0 0,-1 1-1 0 0,13-6 1 0 0,1-2 27 0 0,-18 10-39 0 0,0 0-1 0 0,0 0 0 0 0,0 0 1 0 0,7-3-1 0 0,-2 2 15 0 0,-1-1-1 0 0,0 0 0 0 0,12-9 1 0 0,-9 6-21 0 0,12-8 28 0 0,-8 5 15 0 0,0 1 1 0 0,1 0 0 0 0,16-7 0 0 0,-22 11-37 0 0,0 1 1 0 0,-1-1 0 0 0,16-12-1 0 0,9-6 4 0 0,-16 12 69 0 0,24-20 0 0 0,1 0-62 0 0,24-16 11 0 0,-33 25 82 0 0,-2-2 1 0 0,45-41 0 0 0,-49 42-86 0 0,-21 19-12 0 0,1-1 1 0 0,-1 0-1 0 0,8-9 0 0 0,-11 11 5 0 0,1-1-1 0 0,0 1 0 0 0,0-1 0 0 0,9-4 1 0 0,-8 5 2 0 0,0 0 0 0 0,-1 0 1 0 0,0-1-1 0 0,0 1 0 0 0,6-7 0 0 0,7-9 50 0 0,1 0 0 0 0,21-15 0 0 0,7-9 127 0 0,-38 36-174 0 0,-1 1 1 0 0,13-8-1 0 0,9-7 15 0 0,28-21 57 0 0,40-22 96 0 0,-85 54-189 0 0,0-1 0 0 0,11-12 1 0 0,-13 14 3 0 0,-1-1 0 0 0,1 1 0 0 0,21-14 1 0 0,42-28 78 0 0,-61 43-72 0 0,0 0 0 0 0,-1-2 1 0 0,16-14-1 0 0,4-5 42 0 0,4 2-31 0 0,-20 16 23 0 0,1-2 0 0 0,23-24 0 0 0,-34 31-23 0 0,1 1 0 0 0,0 0 0 0 0,7-5 0 0 0,5-3 35 0 0,8-10-3 0 0,-11 9 11 0 0,23-15-1 0 0,31-23 161 0 0,-43 36-198 0 0,-21 11-10 0 0,0 1-1 0 0,1 1 1 0 0,-1-1 0 0 0,11-5-1 0 0,9-4 48 0 0,62-44 63 0 0,-28 18 4 0 0,-39 22-119 0 0,34-24 60 0 0,-46 36-73 0 0,0 1 1 0 0,1 0 0 0 0,10-4 0 0 0,-11 5 14 0 0,1 0 0 0 0,0-1-1 0 0,8-6 1 0 0,-1 0 3 0 0,-6 4 6 0 0,0-1 0 0 0,0 0 0 0 0,-1 0 0 0 0,0-1 0 0 0,14-15 1 0 0,9-14 76 0 0,17-15-22 0 0,-42 44-64 0 0,0 1-1 0 0,1-1 0 0 0,12-8 0 0 0,11-10 2 0 0,21-28 59 0 0,-51 53-72 0 0,6-6 15 0 0,-1 0 0 0 0,1 1 0 0 0,1 0 0 0 0,-1 0 0 0 0,11-5 0 0 0,13-11 48 0 0,17 1-11 0 0,-16 4 32 0 0,-20 8-54 0 0,-10 7-36 0 0,0 1 1 0 0,-1 0-1 0 0,1-1 0 0 0,0 1 0 0 0,0 0 1 0 0,0 0-1 0 0,0 0 0 0 0,2 0 1 0 0,0-1 11 0 0,-1-1 0 0 0,0 1 0 0 0,1 0 0 0 0,-1-1 0 0 0,0 0 0 0 0,-1 1 0 0 0,6-7 0 0 0,-1 1 14 0 0,-5 6-22 0 0,-1 1 1 0 0,1-1-1 0 0,0 0 1 0 0,0 1-1 0 0,0-1 1 0 0,0 1-1 0 0,0-1 1 0 0,0 1-1 0 0,1 0 1 0 0,-1 0-1 0 0,0 0 1 0 0,1 0-1 0 0,-1 0 1 0 0,0 1-1 0 0,1-1 1 0 0,4 0-1 0 0,-7 1 12 0 0,-13 5 23 0 0,4 1-48 0 0,-2-2-5 0 0,11-4-16 0 0,14-14-978 0 0,-8 8-6 0 0,11-11-2027 0 0,-9 5-7008 0 0,-7 8 6417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9:00.52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154 213 512 0 0,'-12'4'353'0'0,"12"-5"-272"0"0,1 1-1 0 0,-1-1 1 0 0,0 1-1 0 0,1-1 1 0 0,-1 1-1 0 0,0-1 1 0 0,1 1-1 0 0,-1-1 1 0 0,1 1-1 0 0,-1-1 1 0 0,1 1 0 0 0,-1 0-1 0 0,1-1 1 0 0,-1 1-1 0 0,1 0 1 0 0,-1-1-1 0 0,1 1 1 0 0,0 0-1 0 0,0 0 158 0 0,-1-1-1 0 0,1 1 0 0 0,-1 0 1 0 0,1 0-1 0 0,-1-1 1 0 0,1 1-1 0 0,-1 0 0 0 0,1-1 1 0 0,-1 1-1 0 0,1 0 1 0 0,-1-1-1 0 0,1 1 0 0 0,-1-1 1 0 0,0 1-1 0 0,1 0 1 0 0,-1-1-1 0 0,0 1 0 0 0,1-1 1 0 0,-1 1-1 0 0,0-1 1 0 0,1-1-1 0 0,-2 2-105 0 0,1 0-1 0 0,-1-1 1 0 0,1 1-1 0 0,-1 0 1 0 0,1 0 0 0 0,-1 0-1 0 0,1-1 1 0 0,-1 1-1 0 0,1 0 1 0 0,-1 0-1 0 0,1 0 1 0 0,-1 0 0 0 0,1 0-1 0 0,-1 0 1 0 0,1 0-1 0 0,-1 0 1 0 0,0 0 0 0 0,-35 5 1749 0 0,34-5-1440 0 0,-42 10 2419 0 0,40-9-2346 0 0,0 1 0 0 0,0-1 0 0 0,0 1 0 0 0,1 0 0 0 0,-1 0 0 0 0,0 0 0 0 0,1 0 0 0 0,-5 4 0 0 0,8-5-430 0 0,0-1 0 0 0,0 0 1 0 0,1 1-1 0 0,-1-1 0 0 0,0 0 0 0 0,0 0 1 0 0,0 1-1 0 0,1-1 0 0 0,-1 0 0 0 0,0 0 1 0 0,1 0-1 0 0,-1 0 0 0 0,0 1 0 0 0,0-1 1 0 0,1 0-1 0 0,-1 0 0 0 0,0 0 0 0 0,1 0 1 0 0,-1 0-1 0 0,0 0 0 0 0,1 0 0 0 0,-1 0 0 0 0,0 0 1 0 0,1 0-1 0 0,-1 0 0 0 0,0 0 0 0 0,1 0 1 0 0,-1 0-1 0 0,0 0 0 0 0,1 0 0 0 0,0 0-24 0 0,-1 0-1 0 0,1 0 1 0 0,0 0-1 0 0,-1 0 1 0 0,1 0-1 0 0,0 0 1 0 0,0 0-1 0 0,-1 0 1 0 0,1 0-1 0 0,0 0 1 0 0,-1 0-1 0 0,1-1 0 0 0,-1 1 1 0 0,1 0-1 0 0,0 0 1 0 0,-1-1-1 0 0,1 1 1 0 0,-1-1-1 0 0,2 0 1 0 0,-2 1-28 0 0,1 0 0 0 0,-1-1 0 0 0,0 1 0 0 0,0 0 0 0 0,0-1 1 0 0,0 1-1 0 0,1 0 0 0 0,-1-1 0 0 0,0 1 0 0 0,0-1 0 0 0,0 1 0 0 0,0 0 1 0 0,0-1-1 0 0,0 1 0 0 0,0 0 0 0 0,0-1 0 0 0,0 1 0 0 0,0-1 0 0 0,0 1 1 0 0,0 0-1 0 0,0-1 0 0 0,-1 1 0 0 0,1 0 0 0 0,0-1 0 0 0,0 1 0 0 0,0 0 1 0 0,0-1-1 0 0,-1 1 0 0 0,1 0 0 0 0,0-1 0 0 0,0 1 0 0 0,0 0 0 0 0,-1 0 1 0 0,1-1-1 0 0,-15-4 513 0 0,1 0-183 0 0,-9-4 773 0 0,22 9-950 0 0,30-4 1660 0 0,-24 5-1782 0 0,0-1 0 0 0,0 0 1 0 0,0-1-1 0 0,0 1 0 0 0,0-1 0 0 0,-1 0 1 0 0,1 0-1 0 0,7-3 0 0 0,-8 3-10 0 0,1 0 0 0 0,-1 0 0 0 0,1 1 0 0 0,-1 0 0 0 0,1 0 0 0 0,-1 0 0 0 0,7 1 0 0 0,7 0 37 0 0,15 0 0 0 0,1-1 1 0 0,0-2-1 0 0,0-2 0 0 0,48-11 1 0 0,-70 12-72 0 0,0 0-1 0 0,1 1 1 0 0,-1 0 0 0 0,1 1 0 0 0,-1 0 0 0 0,1 1-1 0 0,0 1 1 0 0,-1 0 0 0 0,1 1 0 0 0,18 4 0 0 0,-17-4-6 0 0,-1 0 0 0 0,1-1 0 0 0,-1-1 0 0 0,1 0 0 0 0,-1 0 0 0 0,24-5 0 0 0,-18 2-22 0 0,91-12 48 0 0,55-6 40 0 0,-147 20-74 0 0,-6 0 9 0 0,24-4 1 0 0,-17 2 15 0 0,37-1 0 0 0,-19 2-56 0 0,80-3 38 0 0,43 0 4 0 0,-60-4 16 0 0,-70 7-34 0 0,124-4-18 0 0,-128 6 13 0 0,78-3 18 0 0,23-1-21 0 0,-96 5 20 0 0,47-2 17 0 0,100 3-34 0 0,-147-1 25 0 0,48-5 0 0 0,4-10 7 0 0,-44 6-79 0 0,27 1 95 0 0,-21 4-67 0 0,30-5 50 0 0,122-15 4 0 0,-177 21-40 0 0,20 1 0 0 0,-20 0 10 0 0,21-1 1 0 0,1-3 14 0 0,50 3-1 0 0,-51 6-14 0 0,-32-2-12 0 0,0-1 1 0 0,0 0 0 0 0,0-1-1 0 0,13 0 1 0 0,-7-2 45 0 0,31 3 1 0 0,-14 0 5 0 0,-18-1-45 0 0,1 1 0 0 0,-1 1 0 0 0,21 4 0 0 0,-5 2 7 0 0,-28-8 2 0 0,1 1 0 0 0,-1-1 0 0 0,1 0 1 0 0,-1 0-1 0 0,1-1 0 0 0,-1 1 0 0 0,3-1 1 0 0,11-1-17 0 0,49-4 32 0 0,-26 4-12 0 0,-1-1-12 0 0,-33 2 2 0 0,0 0 1 0 0,0 1-1 0 0,0-1 0 0 0,0 1 0 0 0,0 0 0 0 0,1 0 0 0 0,-1 1 0 0 0,8 1 1 0 0,-1 6 27 0 0,-12-8-24 0 0,1 1 1 0 0,-1-1-1 0 0,1 1 0 0 0,-1-1 1 0 0,1 0-1 0 0,0 1 1 0 0,-1-1-1 0 0,1 0 0 0 0,0 1 1 0 0,-1-1-1 0 0,1 0 1 0 0,0 0-1 0 0,-1 1 1 0 0,1-1-1 0 0,0 0 0 0 0,-1 0 1 0 0,1 0-1 0 0,0 0 1 0 0,0 0-1 0 0,-1 0 0 0 0,1 0 1 0 0,0 0-1 0 0,-1 0 1 0 0,1 0-1 0 0,0-1 0 0 0,0 1 1 0 0,-1 0-1 0 0,2-1 1 0 0,3-1 14 0 0,-4 1-13 0 0,1 1 0 0 0,-1-1 1 0 0,0 1-1 0 0,1-1 1 0 0,-1 1-1 0 0,0-1 0 0 0,1 1 1 0 0,-1 0-1 0 0,1 0 1 0 0,1 0-1 0 0,-3 0 2 0 0,11 0-89 0 0,-4-2 81 0 0,-7 3 2 0 0,1-1 0 0 0,0 0 0 0 0,-1 0 0 0 0,1-1 0 0 0,0 1-1 0 0,0 0 1 0 0,-1 0 0 0 0,1 0 0 0 0,0 0 0 0 0,-1-1 0 0 0,1 1 0 0 0,0 0-1 0 0,-1 0 1 0 0,1-1 0 0 0,-1 1 0 0 0,1-1 0 0 0,0 1 0 0 0,-1-1-1 0 0,1 1 1 0 0,-1 0 0 0 0,1-1 0 0 0,-1 0 0 0 0,1 1 0 0 0,-1-1-1 0 0,0 1 1 0 0,1-1 0 0 0,-1 0 0 0 0,0 1 0 0 0,1-2 0 0 0,-1 2 0 0 0,5 1-1529 0 0,13 2-1383 0 0,-18-3 2373 0 0,1 0 1 0 0,-1 0-1 0 0,1 0 0 0 0,0-1 1 0 0,-1 1-1 0 0,1 0 0 0 0,0 0 1 0 0,-1 0-1 0 0,1 0 0 0 0,-1-1 1 0 0,1 1-1 0 0,-1 0 0 0 0,1-1 1 0 0,0 1-1 0 0,0-1 0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9:06.12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0 306 512 0 0,'15'-16'9612'0'0,"-3"-1"-3707"0"0,20-36-33 0 0,-22 34-4411 0 0,-2 6-1375 0 0,2 1-1 0 0,-1 0 1 0 0,1 0-1 0 0,1 1 1 0 0,0 1-1 0 0,1-1 1 0 0,0 2-1 0 0,0 0 0 0 0,1 0 1 0 0,0 1-1 0 0,1 1 1 0 0,17-8-1 0 0,-31 15-74 0 0,0 0-1 0 0,0 0 0 0 0,0 0 1 0 0,1 0-1 0 0,-1 0 0 0 0,0-1 1 0 0,0 1-1 0 0,0 0 0 0 0,0 0 1 0 0,1 0-1 0 0,-1 0 0 0 0,0 0 0 0 0,0 0 1 0 0,1 0-1 0 0,-1 0 0 0 0,0 0 1 0 0,0 0-1 0 0,0 0 0 0 0,1 0 1 0 0,-1 0-1 0 0,0 0 0 0 0,0 0 1 0 0,0 0-1 0 0,1 0 0 0 0,-1 1 1 0 0,0-1-1 0 0,0 0 0 0 0,0 0 1 0 0,0 0-1 0 0,1 0 0 0 0,-1 0 1 0 0,-1 7 275 0 0,-8 14 118 0 0,5-14-307 0 0,-1 5 26 0 0,1 0 0 0 0,0 1 0 0 0,1-1 1 0 0,0 1-1 0 0,1-1 0 0 0,1 1 0 0 0,0 0 0 0 0,1 18 1 0 0,2 5 202 0 0,14 62 1 0 0,-15-95-312 0 0,0 1 1 0 0,0 0 0 0 0,1-1 0 0 0,-1 1 0 0 0,1-1 0 0 0,0 1-1 0 0,0-1 1 0 0,4 5 0 0 0,-5-6-14 0 0,-1-1 0 0 0,1-1 0 0 0,0 1-1 0 0,0 0 1 0 0,0 0 0 0 0,0 0 0 0 0,0 0 0 0 0,0-1 0 0 0,0 1-1 0 0,0 0 1 0 0,0-1 0 0 0,0 1 0 0 0,0-1 0 0 0,0 1 0 0 0,0-1 0 0 0,1 1-1 0 0,-1-1 1 0 0,0 0 0 0 0,0 0 0 0 0,1 0 0 0 0,-1 1 0 0 0,0-1-1 0 0,0 0 1 0 0,0-1 0 0 0,1 1 0 0 0,-1 0 0 0 0,0 0 0 0 0,0 0-1 0 0,1-1 1 0 0,-1 1 0 0 0,1-1 0 0 0,15-10-8 0 0,0 0 1 0 0,0 0-1 0 0,28-29 0 0 0,-19 18 4 0 0,-24 20 12 0 0,1-1 0 0 0,-1 0 1 0 0,1 1-1 0 0,-1-1 0 0 0,0 0 1 0 0,0 0-1 0 0,0 0 0 0 0,-1-1 1 0 0,1 1-1 0 0,-1 0 0 0 0,1-1 1 0 0,-1 1-1 0 0,0-1 1 0 0,-1 1-1 0 0,1-1 0 0 0,-1 1 1 0 0,1-1-1 0 0,-1-5 0 0 0,-1 0 21 0 0,0 1 0 0 0,0 0 0 0 0,0 0 0 0 0,-1 0 0 0 0,-1 0 0 0 0,-5-15 0 0 0,-25-63 156 0 0,30 72-105 0 0,-1 1-1 0 0,2-1 1 0 0,-1 0-1 0 0,1-22 1 0 0,-19 80 459 0 0,20-40-531 0 0,-4 11 274 0 0,5-15-278 0 0,0 0-1 0 0,0 0 1 0 0,0 0 0 0 0,1 0 0 0 0,-1 0 0 0 0,0 0-1 0 0,0 0 1 0 0,0 0 0 0 0,0-1 0 0 0,0 1-1 0 0,0 0 1 0 0,1 0 0 0 0,-1 0 0 0 0,0 0 0 0 0,0 0-1 0 0,0 0 1 0 0,0 0 0 0 0,0 0 0 0 0,1 0-1 0 0,-1 0 1 0 0,0 0 0 0 0,0 0 0 0 0,0 0 0 0 0,0 0-1 0 0,0 0 1 0 0,1 0 0 0 0,-1 0 0 0 0,0 0 0 0 0,0 0-1 0 0,0 0 1 0 0,0 0 0 0 0,0 1 0 0 0,1-1-1 0 0,-1 0 1 0 0,0 0 0 0 0,0 0 0 0 0,0 0 0 0 0,0 0-1 0 0,0 0 1 0 0,0 0 0 0 0,0 0 0 0 0,0 1-1 0 0,1-1 1 0 0,-1 0 0 0 0,0 0 0 0 0,0 0 0 0 0,0 0-1 0 0,0 0 1 0 0,0 0 0 0 0,0 1 0 0 0,0-1 0 0 0,0 0-1 0 0,0 0 1 0 0,0 0 0 0 0,0 0 0 0 0,0 0-1 0 0,0 1 1 0 0,0-1 0 0 0,0 0 0 0 0,0 0 0 0 0,0 0-1 0 0,0 0 1 0 0,0 0 0 0 0,0 1 0 0 0,1-2 4 0 0,0 1 0 0 0,0-1 0 0 0,0 1 1 0 0,1-1-1 0 0,-1 1 0 0 0,0 0 0 0 0,0 0 1 0 0,0 0-1 0 0,1-1 0 0 0,-1 1 0 0 0,0 0 0 0 0,0 0 1 0 0,1 1-1 0 0,-1-1 0 0 0,0 0 0 0 0,0 0 1 0 0,0 0-1 0 0,1 1 0 0 0,-1-1 0 0 0,0 1 1 0 0,0-1-1 0 0,0 1 0 0 0,0-1 0 0 0,0 1 0 0 0,0 0 1 0 0,0 0-1 0 0,0-1 0 0 0,0 1 0 0 0,0 0 1 0 0,0 0-1 0 0,0 0 0 0 0,1 2 0 0 0,3 3 10 0 0,0 1-1 0 0,0 0 0 0 0,5 11 0 0 0,-10-17-19 0 0,26 57 72 0 0,-19-40-34 0 0,17 32 0 0 0,29 28-15 0 0,4 8 5 0 0,-49-73-4 0 0,-2 0-1 0 0,1 0 1 0 0,-2 1 0 0 0,8 27 0 0 0,-12-37-11 0 0,0 1 0 0 0,0-1-1 0 0,-1 0 1 0 0,0 0 0 0 0,0 1 0 0 0,0-1 0 0 0,0 0 0 0 0,0 1-1 0 0,-1-1 1 0 0,0 0 0 0 0,0 0 0 0 0,0 1 0 0 0,-1-1 0 0 0,1 0-1 0 0,-3 4 1 0 0,1-4 1 0 0,0 1 0 0 0,0 0 0 0 0,-1-1 0 0 0,1 0 0 0 0,-1 0 0 0 0,0 0-1 0 0,-1 0 1 0 0,1-1 0 0 0,0 1 0 0 0,-8 3 0 0 0,-1-1 2 0 0,-1 1 0 0 0,0-2 0 0 0,0 0 0 0 0,0 0 0 0 0,-1-1 0 0 0,0-1 1 0 0,-23 2-1 0 0,34-5-14 0 0,-14 2 10 0 0,-24-1 0 0 0,37-1-9 0 0,1 0 0 0 0,-1-1 0 0 0,0 0 0 0 0,1 1 0 0 0,-1-2 0 0 0,0 1 0 0 0,1 0 1 0 0,0-1-1 0 0,-1 0 0 0 0,-5-4 0 0 0,8 5-5 0 0,1 0 0 0 0,0 0 0 0 0,-1-1 0 0 0,1 1 0 0 0,0-1 0 0 0,0 1 0 0 0,0-1 0 0 0,0 0 0 0 0,0 1 1 0 0,0-1-1 0 0,1 0 0 0 0,-1 1 0 0 0,0-1 0 0 0,1 0 0 0 0,-1 0 0 0 0,1 0 0 0 0,0 0 0 0 0,0 0 0 0 0,-1 0 1 0 0,1 1-1 0 0,1-1 0 0 0,-1 0 0 0 0,0 0 0 0 0,0 0 0 0 0,1 0 0 0 0,-1 0 0 0 0,1 1 0 0 0,1-4 0 0 0,1-4-19 0 0,0 1-1 0 0,1-1 1 0 0,1 1-1 0 0,7-11 1 0 0,-2 6-1 0 0,0 0 0 0 0,0 2 0 0 0,1-1 0 0 0,1 1-1 0 0,0 1 1 0 0,21-15 0 0 0,87-43-103 0 0,-60 36-70 0 0,-52 26-1619 0 0,-17 7-1656 0 0,-22 8-3451 0 0,30-9 6623 0 0,-21 7-4121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9:09.17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13 151 512 0 0,'-3'-6'1380'0'0,"-7"-10"15959"0"0,11 38-12918 0 0,0-12-4090 0 0,2 0 0 0 0,-1-1 0 0 0,2 1 0 0 0,-1-1 1 0 0,1 0-1 0 0,0 0 0 0 0,1-1 0 0 0,7 10 0 0 0,-12-17-288 0 0,1 0-14 0 0,-1 0 0 0 0,1 0-1 0 0,-1 0 1 0 0,1-1 0 0 0,0 1 0 0 0,-1 0 0 0 0,1 0-1 0 0,0-1 1 0 0,0 1 0 0 0,0 0 0 0 0,-1-1-1 0 0,1 1 1 0 0,0-1 0 0 0,0 1 0 0 0,0-1 0 0 0,2 1-1 0 0,-12-20 82 0 0,6 13-93 0 0,0 0 0 0 0,0 0 0 0 0,1 0 1 0 0,0 0-1 0 0,0-1 0 0 0,1 1 0 0 0,-1-1 0 0 0,1 1 0 0 0,1-1 1 0 0,-1 1-1 0 0,1-1 0 0 0,0 0 0 0 0,1 1 0 0 0,0-1 0 0 0,0 0 1 0 0,3-11-1 0 0,-2 14-14 0 0,-1 0 0 0 0,1 0 1 0 0,-1 0-1 0 0,1 0 0 0 0,0 0 0 0 0,0 0 1 0 0,1 1-1 0 0,-1-1 0 0 0,1 1 0 0 0,0 0 1 0 0,0 0-1 0 0,0 0 0 0 0,0 0 0 0 0,1 0 1 0 0,-1 0-1 0 0,1 1 0 0 0,-1 0 1 0 0,1 0-1 0 0,0 0 0 0 0,0 0 0 0 0,0 0 1 0 0,0 1-1 0 0,0 0 0 0 0,0 0 0 0 0,1 0 1 0 0,5-1-1 0 0,-5 2 3 0 0,1 1-1 0 0,0-1 1 0 0,-1 1-1 0 0,1 0 1 0 0,-1 0 0 0 0,1 1-1 0 0,-1 0 1 0 0,0 0 0 0 0,1 0-1 0 0,-1 0 1 0 0,0 1-1 0 0,-1 0 1 0 0,1 0 0 0 0,0 0-1 0 0,5 6 1 0 0,-7-7 6 0 0,-1 0 0 0 0,1 1 0 0 0,-1-1 1 0 0,1 1-1 0 0,-1 0 0 0 0,0 0 0 0 0,0 0 0 0 0,0 0 1 0 0,0 0-1 0 0,-1 0 0 0 0,1 0 0 0 0,-1 0 0 0 0,0 1 0 0 0,0-1 1 0 0,0 1-1 0 0,0-1 0 0 0,-1 1 0 0 0,1-1 0 0 0,-1 1 1 0 0,0-1-1 0 0,0 1 0 0 0,0 0 0 0 0,0-1 0 0 0,-1 1 0 0 0,-1 4 1 0 0,0-2 37 0 0,-1 1 0 0 0,-1-1 0 0 0,1 0 0 0 0,-1 0 0 0 0,0 0 0 0 0,0-1 0 0 0,-1 0 0 0 0,1 1 0 0 0,-8 5 0 0 0,18-20-50 0 0,-1 1 1 0 0,0-1 0 0 0,0 0-1 0 0,6-16 1 0 0,-7 16 0 0 0,11-28-14 0 0,-8 17-7 0 0,14-26-1 0 0,-18 40 13 0 0,0 1 0 0 0,0 0-1 0 0,1 0 1 0 0,-1 1-1 0 0,1-1 1 0 0,0 1 0 0 0,1 0-1 0 0,-1 0 1 0 0,9-6-1 0 0,-13 10 9 0 0,1-1 0 0 0,0 1 0 0 0,0-1 0 0 0,0 1 0 0 0,0 0-1 0 0,0-1 1 0 0,0 1 0 0 0,0 0 0 0 0,0 0 0 0 0,0 0 0 0 0,0-1-1 0 0,0 1 1 0 0,0 0 0 0 0,0 0 0 0 0,-1 0 0 0 0,1 1-1 0 0,0-1 1 0 0,0 0 0 0 0,0 0 0 0 0,0 0 0 0 0,0 1 0 0 0,0-1-1 0 0,0 1 1 0 0,0-1 0 0 0,0 0 0 0 0,0 1 0 0 0,-1 0 0 0 0,1-1-1 0 0,0 1 1 0 0,0-1 0 0 0,-1 1 0 0 0,1 0 0 0 0,0-1 0 0 0,-1 1-1 0 0,1 0 1 0 0,-1 0 0 0 0,1 0 0 0 0,0 1 0 0 0,3 5-7 0 0,0 1 1 0 0,-1-1 0 0 0,5 16 0 0 0,-3-8 8 0 0,7 19 6 0 0,9 22-8 0 0,-18-51-3 0 0,0 1 1 0 0,0-1-1 0 0,0 0 0 0 0,0 0 1 0 0,1 0-1 0 0,0-1 0 0 0,6 7 1 0 0,-8-10-73 0 0,-1 0 1 0 0,0 0 0 0 0,0-1-1 0 0,0 1 1 0 0,1 0-1 0 0,-1-1 1 0 0,0 1 0 0 0,0-1-1 0 0,1 1 1 0 0,-1-1 0 0 0,0 0-1 0 0,1 0 1 0 0,-1 1 0 0 0,1-1-1 0 0,-1 0 1 0 0,0 0-1 0 0,1 0 1 0 0,-1 0 0 0 0,1-1-1 0 0,-1 1 1 0 0,0 0 0 0 0,1-1-1 0 0,-1 1 1 0 0,2-1-1 0 0,3-2-2126 0 0,0 0 0 0 0,-1 0-1 0 0,0-1 1 0 0,6-4-1 0 0,-3 2-2812 0 0,0 0 1616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9:10.68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57 117 968 0 0,'-2'-1'848'0'0,"1"0"0"0"0,-1 0 0 0 0,0 0 0 0 0,0 0 0 0 0,0 0 0 0 0,0 1 0 0 0,0-1 0 0 0,0 1 0 0 0,0 0 0 0 0,0-1 0 0 0,0 1 0 0 0,0 0 0 0 0,0 0 0 0 0,0 0 0 0 0,0 0 0 0 0,0 1 0 0 0,0-1 0 0 0,0 0 0 0 0,0 1 0 0 0,0 0 0 0 0,-3 0 0 0 0,1 0 2990 0 0,6-7-2711 0 0,5-4-711 0 0,18-15 640 0 0,-9 10-578 0 0,-4-3-105 0 0,-11 16-333 0 0,0 0 0 0 0,0 1 0 0 0,0-1 0 0 0,0 0 0 0 0,0 1 0 0 0,0-1 1 0 0,0 0-1 0 0,1 1 0 0 0,-1-1 0 0 0,0 1 0 0 0,1 0 0 0 0,0 0 0 0 0,-1-1 1 0 0,1 1-1 0 0,2-1 0 0 0,2 0 400 0 0,-8 1-167 0 0,-18 4-37 0 0,1-1-70 0 0,16-3 3 0 0,9 0-31 0 0,-6 1 12 0 0,-20 15-56 0 0,16-14-75 0 0,-9 7 6 0 0,12-8 24 0 0,2 0-32 0 0,8 2 51 0 0,-10 4-25 0 0,-16 10 1 0 0,5-5-1 0 0,11-2 110 0 0,1-9-149 0 0,0 0 0 0 0,0-1 0 0 0,0 1-1 0 0,0 0 1 0 0,0 0 0 0 0,0 0-1 0 0,0 0 1 0 0,0 0 0 0 0,0 0 0 0 0,0 0-1 0 0,0 0 1 0 0,1-1 0 0 0,-1 1-1 0 0,0 0 1 0 0,0 0 0 0 0,0 0 0 0 0,0 0-1 0 0,0 0 1 0 0,0 0 0 0 0,0 0-1 0 0,0 0 1 0 0,1 0 0 0 0,-1 0 0 0 0,0 0-1 0 0,0 0 1 0 0,0 0 0 0 0,0 0 0 0 0,0 0-1 0 0,0 0 1 0 0,0 0 0 0 0,1 0-1 0 0,-1 0 1 0 0,0 0 0 0 0,0 0 0 0 0,0 0-1 0 0,0 0 1 0 0,0 0 0 0 0,0 0-1 0 0,0 0 1 0 0,1 0 0 0 0,-1 0 0 0 0,0 0-1 0 0,0 0 1 0 0,0 0 0 0 0,0 0-1 0 0,0 0 1 0 0,0 0 0 0 0,0 0 0 0 0,0 0-1 0 0,1 0 1 0 0,-1 1 0 0 0,0-1-1 0 0,0 0 1 0 0,0 0 0 0 0,0 0 0 0 0,0 0-1 0 0,0 0 1 0 0,0 0 0 0 0,0 0-1 0 0,0 0 1 0 0,0 1 0 0 0,0-1 0 0 0,0 0-1 0 0,0 0 1 0 0,0 0 0 0 0,0 0-1 0 0,19-25 60 0 0,-3 12-44 0 0,-10 8-3 0 0,0 0 1 0 0,0 0-1 0 0,0 1 0 0 0,1 0 1 0 0,10-5-1 0 0,-13 7-14 0 0,0 0 0 0 0,1 0-1 0 0,-1 1 1 0 0,0-1 0 0 0,1 1-1 0 0,-1 0 1 0 0,1 0 0 0 0,0 1-1 0 0,-1 0 1 0 0,1 0-1 0 0,-1 0 1 0 0,6 0 0 0 0,-9 1-2 0 0,1 0 0 0 0,-1-1 0 0 0,0 1 0 0 0,0 0 1 0 0,0 0-1 0 0,0 0 0 0 0,0-1 0 0 0,0 1 0 0 0,0 0 0 0 0,0 0 1 0 0,0 1-1 0 0,-1-1 0 0 0,1 0 0 0 0,0 0 0 0 0,-1 0 0 0 0,1 0 0 0 0,-1 1 1 0 0,1-1-1 0 0,-1 0 0 0 0,1 1 0 0 0,-1-1 0 0 0,0 0 0 0 0,0 3 1 0 0,3 34 71 0 0,-3-34-59 0 0,0-1-1 0 0,0 1 0 0 0,0 0 1 0 0,-1 0-1 0 0,1 0 0 0 0,-1 0 0 0 0,0-1 0 0 0,0 1 1 0 0,0 0-1 0 0,0-1 0 0 0,-1 1 0 0 0,-2 4 0 0 0,2-6-2 0 0,0 1-1 0 0,0-1 1 0 0,0 0-1 0 0,0 0 0 0 0,0 0 1 0 0,0 0-1 0 0,-1-1 1 0 0,1 1-1 0 0,-1-1 1 0 0,1 1-1 0 0,-1-1 1 0 0,1 0-1 0 0,-1 0 1 0 0,0 0-1 0 0,-4 1 1 0 0,-13 5 48 0 0,20-7-57 0 0,0 0-1 0 0,0 0 0 0 0,0 0 0 0 0,0 0 1 0 0,0 0-1 0 0,0 0 0 0 0,0 0 0 0 0,0 0 1 0 0,0 0-1 0 0,0 0 0 0 0,0 0 0 0 0,0 0 1 0 0,-1 0-1 0 0,1 0 0 0 0,0 0 1 0 0,0 0-1 0 0,0 1 0 0 0,0-1 0 0 0,0 0 1 0 0,0 0-1 0 0,0 0 0 0 0,0 0 0 0 0,0 0 1 0 0,0 0-1 0 0,0 0 0 0 0,0 0 1 0 0,0 0-1 0 0,0 0 0 0 0,0 0 0 0 0,0 0 1 0 0,0 0-1 0 0,0 0 0 0 0,0 0 0 0 0,0 1 1 0 0,0-1-1 0 0,0 0 0 0 0,0 0 0 0 0,0 0 1 0 0,0 0-1 0 0,0 0 0 0 0,0 0 1 0 0,0 0-1 0 0,0 0 0 0 0,0 0 0 0 0,0 0 1 0 0,0 0-1 0 0,0 0 0 0 0,0 0 0 0 0,0 0 1 0 0,0 0-1 0 0,0 0 0 0 0,0 1 0 0 0,0-1 1 0 0,1 0-1 0 0,-1 0 0 0 0,0 0 1 0 0,0 0-1 0 0,0 0 0 0 0,0 0 0 0 0,0 0 1 0 0,0 0-1 0 0,0 0 0 0 0,0 0 0 0 0,12 1-11 0 0,-8-2 8 0 0,0 1 0 0 0,0-1 1 0 0,0-1-1 0 0,0 1 0 0 0,0 0 0 0 0,-1-1 1 0 0,1 0-1 0 0,-1 0 0 0 0,1 0 1 0 0,-1 0-1 0 0,6-5 0 0 0,-4 4 0 0 0,0-1 0 0 0,0 1 0 0 0,0 0 0 0 0,9-4 0 0 0,-12 7 3 0 0,0-1 0 0 0,0 0 0 0 0,-1 1 0 0 0,1-1 0 0 0,0 1 0 0 0,0 0 0 0 0,0 0 0 0 0,0 0 0 0 0,0 0 0 0 0,0 0 0 0 0,0 0 0 0 0,0 0 0 0 0,0 1 0 0 0,0-1 0 0 0,0 1 1 0 0,0-1-1 0 0,-1 1 0 0 0,1 0 0 0 0,0 0 0 0 0,2 1 0 0 0,-1 1-4 0 0,0-1 1 0 0,-1 1 0 0 0,1-1-1 0 0,-1 1 1 0 0,1 0-1 0 0,-1 0 1 0 0,0 0 0 0 0,0 1-1 0 0,-1-1 1 0 0,2 4 0 0 0,0-2 10 0 0,-1 0 1 0 0,0 0-1 0 0,0 1 1 0 0,-1-1 0 0 0,0 0-1 0 0,0 1 1 0 0,0-1-1 0 0,0 1 1 0 0,-1-1 0 0 0,0 1-1 0 0,0-1 1 0 0,-1 1-1 0 0,1-1 1 0 0,-1 1-1 0 0,0-1 1 0 0,-1 0 0 0 0,1 1-1 0 0,-1-1 1 0 0,0 0-1 0 0,0 0 1 0 0,-1 0 0 0 0,0 0-1 0 0,0-1 1 0 0,0 1-1 0 0,0-1 1 0 0,0 1 0 0 0,-1-1-1 0 0,0 0 1 0 0,0-1-1 0 0,0 1 1 0 0,-1-1 0 0 0,-4 4-1 0 0,-6 3 8 0 0,-1 0-1 0 0,-27 13 1 0 0,35-19-18 0 0,-1-1 0 0 0,1 0 0 0 0,-1 0 1 0 0,0-1-1 0 0,0 0 0 0 0,0-1 0 0 0,-12 1 1 0 0,19-2-3 0 0,1 0 0 0 0,-1 0 1 0 0,1 0-1 0 0,0 0 0 0 0,-1 0 1 0 0,1 0-1 0 0,0-1 0 0 0,-1 1 1 0 0,1 0-1 0 0,0-1 1 0 0,-1 1-1 0 0,1-1 0 0 0,0 0 1 0 0,0 1-1 0 0,-1-1 0 0 0,1 0 1 0 0,0 0-1 0 0,-2-1 0 0 0,3 1-6 0 0,-1 0 0 0 0,1 0 0 0 0,-1 0 0 0 0,1 0 0 0 0,-1 0 0 0 0,1 0 0 0 0,0-1 0 0 0,-1 1 0 0 0,1 0 0 0 0,0 0 0 0 0,0 0 0 0 0,0 0 0 0 0,0 0-1 0 0,0-1 1 0 0,0 1 0 0 0,0 0 0 0 0,1-2 0 0 0,1-3-98 0 0,-1 1-1 0 0,2 0 0 0 0,-1-1 1 0 0,0 1-1 0 0,1 0 1 0 0,0 0-1 0 0,6-6 0 0 0,-1 1-812 0 0,1 0 0 0 0,0 1-1 0 0,20-15 1 0 0,13-4-6060 0 0,-16 11 4106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1:34.20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36 169 512 0 0,'-4'2'607'0'0,"-8"4"269"0"0,4-5 6790 0 0,3 2-4650 0 0,2-2-1963 0 0,4-4 607 0 0,-5 14 423 0 0,4-11-2052 0 0,0 0 0 0 0,0 1-1 0 0,0-1 1 0 0,0 0 0 0 0,-1 1 0 0 0,1-1-1 0 0,0 0 1 0 0,0 0 0 0 0,0 1-1 0 0,0-1 1 0 0,0 0 0 0 0,0 1-1 0 0,0-1 1 0 0,0 0 0 0 0,0 1-1 0 0,1-1 1 0 0,-1 0 0 0 0,0 0 0 0 0,0 1-1 0 0,0-1 1 0 0,0 0 0 0 0,0 0-1 0 0,0 1 1 0 0,1-1 0 0 0,-1 0-1 0 0,0 0 1 0 0,0 1 0 0 0,0-1 0 0 0,1 0-1 0 0,-1 0 1 0 0,0 0 0 0 0,0 1-1 0 0,0-1 1 0 0,1 0 0 0 0,-1 0-1 0 0,0 0 1 0 0,1 0 0 0 0,-1 0 0 0 0,0 0-1 0 0,0 1 1 0 0,1-1 0 0 0,-1 0-1 0 0,1 0 1 0 0,6-1 361 0 0,1 1 0 0 0,14-5 0 0 0,-14 4 70 0 0,0-1 0 0 0,15 0 0 0 0,1-1-37 0 0,-21 2-350 0 0,0 0-1 0 0,0 1 0 0 0,0 0 0 0 0,0-1 1 0 0,0 1-1 0 0,0 0 0 0 0,0 0 1 0 0,0 0-1 0 0,0 1 0 0 0,0-1 1 0 0,0 1-1 0 0,0 0 0 0 0,3 1 1 0 0,0 0 28 0 0,0 1 0 0 0,0-1 1 0 0,0 0-1 0 0,1 0 0 0 0,-1 0 1 0 0,1-1-1 0 0,11 1 1 0 0,-6-2 66 0 0,1-1 0 0 0,-1 0 1 0 0,15-3-1 0 0,-12 2-52 0 0,0 1 0 0 0,-1 1 1 0 0,1 0-1 0 0,0 1 0 0 0,16 3 1 0 0,-12-1 15 0 0,-1-1 1 0 0,29-1-1 0 0,141-14 257 0 0,-69 12-254 0 0,-60 2-91 0 0,245 14 143 0 0,-266-9-167 0 0,-29-3-29 0 0,-1-2 0 0 0,1 1 0 0 0,12-1 0 0 0,30-3 53 0 0,67-12 0 0 0,-35 3 11 0 0,-73 9-50 0 0,1 1 0 0 0,0 1-1 0 0,0 0 1 0 0,-1 0 0 0 0,1 1 0 0 0,0 0 0 0 0,0 1-1 0 0,-1 0 1 0 0,18 6 0 0 0,-21-5 6 0 0,0 0 0 0 0,1-1-1 0 0,0-1 1 0 0,-1 1 0 0 0,1-1 0 0 0,0-1 0 0 0,-1 1-1 0 0,16-2 1 0 0,5-3-5 0 0,30-6 1 0 0,-35 5 28 0 0,269-48 14 0 0,-257 50-48 0 0,37-1 0 0 0,3 1 12 0 0,28-5 19 0 0,45-4-25 0 0,-38 5 12 0 0,-21 3-19 0 0,75-4 37 0 0,-61 5-18 0 0,-84 3 1 0 0,29 4 1 0 0,-32-2-8 0 0,1-1 0 0 0,24-1 0 0 0,162-20-65 0 0,-152 14 162 0 0,-28 2-120 0 0,31 0 0 0 0,130 5 153 0 0,-184-1-106 0 0,-1 0 245 0 0,4-1-263 0 0,1 0 1 0 0,-1-1-1 0 0,0 1 0 0 0,0 0 0 0 0,6 0 1 0 0,2-2 35 0 0,18-2 65 0 0,-27 5-118 0 0,-1 0 0 0 0,1 0 1 0 0,0-1-1 0 0,-1 1 0 0 0,1 1 0 0 0,0-1 1 0 0,-1 0-1 0 0,1 0 0 0 0,0 1 0 0 0,-1-1 1 0 0,1 1-1 0 0,-1-1 0 0 0,1 1 0 0 0,2 1 1 0 0,-3-1 15 0 0,0-1 0 0 0,-1 1 0 0 0,1-1 0 0 0,0 0 1 0 0,-1 1-1 0 0,1-1 0 0 0,0 0 0 0 0,-1 1 1 0 0,1-1-1 0 0,0 0 0 0 0,0 0 0 0 0,-1 0 1 0 0,1 0-1 0 0,0 0 0 0 0,0 0 0 0 0,0 0 0 0 0,-1 0 1 0 0,1 0-1 0 0,0 0 0 0 0,0 0 0 0 0,-1 0 1 0 0,1 0-1 0 0,0-1 0 0 0,0 1 0 0 0,1-1 0 0 0,23-13 173 0 0,-22 12-176 0 0,0 0 0 0 0,0 0 0 0 0,0 0 0 0 0,0 0 0 0 0,0 1 1 0 0,0 0-1 0 0,0-1 0 0 0,0 1 0 0 0,4 0 0 0 0,-6 1-18 0 0,-1 0 0 0 0,0 1-1 0 0,0-1 1 0 0,0 1 0 0 0,0-1-1 0 0,0 1 1 0 0,0-1 0 0 0,0 1 0 0 0,0-1-1 0 0,0 1 1 0 0,0-1 0 0 0,0 1 0 0 0,0-1-1 0 0,0 1 1 0 0,0-1 0 0 0,0 1-1 0 0,0-1 1 0 0,0 0 0 0 0,-1 1 0 0 0,1 0 6 0 0,-1 0-1 0 0,1 0 1 0 0,0 0 0 0 0,0-1 0 0 0,0 1 0 0 0,0 0 0 0 0,0 0 0 0 0,0 0 0 0 0,0 0 0 0 0,0 0 0 0 0,0-1-1 0 0,0 1 1 0 0,0 0 0 0 0,1 1 0 0 0,0-1-3 0 0,0-1-1 0 0,0 1 0 0 0,1-1 1 0 0,-1 1-1 0 0,0-1 0 0 0,1 0 1 0 0,-1 0-1 0 0,0 1 1 0 0,1-1-1 0 0,-1 0 0 0 0,0 0 1 0 0,1 0-1 0 0,-1-1 1 0 0,0 1-1 0 0,1 0 0 0 0,-1 0 1 0 0,0-1-1 0 0,2 0 0 0 0,27-12 15 0 0,-12 5-33 0 0,-13 5 34 0 0,-7 2-3 0 0,-9 4-35 0 0,-5 4-33 0 0,16-7 53 0 0,0 0 0 0 0,0 0 0 0 0,0 0 0 0 0,0 0 0 0 0,0 0 0 0 0,0 0 0 0 0,0 0-1 0 0,0 0 1 0 0,0 0 0 0 0,0 0 0 0 0,0 0 0 0 0,-1 0 0 0 0,1 0 0 0 0,0 0 0 0 0,0 0 0 0 0,0 0 0 0 0,0 0 0 0 0,0 0 0 0 0,0 0-1 0 0,0 0 1 0 0,0 0 0 0 0,0 0 0 0 0,0 0 0 0 0,0 0 0 0 0,0 0 0 0 0,0 0 0 0 0,0 0 0 0 0,0 0 0 0 0,0 0 0 0 0,0 0-1 0 0,0 0 1 0 0,0 0 0 0 0,0 0 0 0 0,0 0 0 0 0,0 0 0 0 0,0 0 0 0 0,0 0 0 0 0,0 0 0 0 0,0-1 0 0 0,0 1 0 0 0,0 0 0 0 0,0 0-1 0 0,0 0 1 0 0,0 0 0 0 0,0 0 0 0 0,0 0 0 0 0,0 0 0 0 0,0 0 0 0 0,0 0 0 0 0,0 0 0 0 0,0 0 0 0 0,0 0 0 0 0,0 0-1 0 0,0 0 1 0 0,0 0 0 0 0,0 0 0 0 0,0 0 0 0 0,0 0 0 0 0,0 0 0 0 0,0 0 0 0 0,0 0 0 0 0,0-1 0 0 0,0 1 0 0 0,0 0 0 0 0,0 0-1 0 0,0 0 1 0 0,0 0 0 0 0,0 0 0 0 0,0 0 0 0 0,8-7-84 0 0,18-13-2045 0 0,-16 16-1670 0 0,0 1-3554 0 0,-3 2 3174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1:39.3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59 2319 512 0 0,'-4'0'529'0'0,"1"1"1"0"0,0-1-1 0 0,0 0 0 0 0,0 1 0 0 0,0 0 1 0 0,0-1-1 0 0,0 1 0 0 0,0 1 0 0 0,0-1 0 0 0,0 0 1 0 0,1 1-1 0 0,-1-1 0 0 0,0 1 0 0 0,1 0 1 0 0,-1 0-1 0 0,1 0 0 0 0,0 0 0 0 0,-4 4 1 0 0,6-6-474 0 0,0 0 0 0 0,0 0 0 0 0,0 0 0 0 0,0 0 0 0 0,0 0 0 0 0,0 0 0 0 0,0 0 0 0 0,0 0 0 0 0,0 0 1 0 0,0 0-1 0 0,-1 1 0 0 0,1-1 0 0 0,0 0 0 0 0,0 0 0 0 0,0 0 0 0 0,0 0 0 0 0,0 0 0 0 0,0 0 0 0 0,0 0 0 0 0,0 0 1 0 0,0 0-1 0 0,0 0 0 0 0,0 0 0 0 0,0 0 0 0 0,0 1 0 0 0,0-1 0 0 0,0 0 0 0 0,0 0 0 0 0,0 0 0 0 0,0 0 0 0 0,0 0 1 0 0,0 0-1 0 0,0 0 0 0 0,0 0 0 0 0,0 0 0 0 0,0 0 0 0 0,0 1 0 0 0,0-1 0 0 0,0 0 0 0 0,0 0 0 0 0,0 0 0 0 0,0 0 1 0 0,0 0-1 0 0,0 0 0 0 0,0 0 0 0 0,1 0 0 0 0,-1 0 0 0 0,0 0 0 0 0,0 0 0 0 0,0 0 0 0 0,0 0 0 0 0,0 0 1 0 0,0 1-1 0 0,0-1 0 0 0,0 0 0 0 0,0 0 0 0 0,0 0 0 0 0,0 0 0 0 0,0 0 0 0 0,1 0 0 0 0,7-2 1200 0 0,8-4-424 0 0,5-6 55 0 0,-5 3-221 0 0,21-10 0 0 0,-29 16-398 0 0,-7 2-140 0 0,0 0 0 0 0,0 1 0 0 0,0-1 0 0 0,0 1 0 0 0,1-1-1 0 0,-1 1 1 0 0,0-1 0 0 0,0 1 0 0 0,1 0 0 0 0,1 0 0 0 0,2-1 516 0 0,-1 1-411 0 0,-1 0 1 0 0,1 0-1 0 0,-1 0 1 0 0,0 0-1 0 0,1 1 0 0 0,4 1 1 0 0,-4-2-100 0 0,0 0 1 0 0,-1 0 0 0 0,1 0-1 0 0,-1 0 1 0 0,1 0-1 0 0,-1-1 1 0 0,1 0 0 0 0,-1 1-1 0 0,1-1 1 0 0,-1-1-1 0 0,5-1 1 0 0,2 0 83 0 0,233-67 1069 0 0,-197 56-1183 0 0,63-23 168 0 0,-63 17-161 0 0,0-1-1 0 0,-1-3 0 0 0,-2-1 0 0 0,46-36 0 0 0,-47 30-79 0 0,2 1-1 0 0,1 2 0 0 0,2 2 0 0 0,0 2 0 0 0,84-28 1 0 0,-110 43-26 0 0,1-1 0 0 0,29-18-1 0 0,13-5 8 0 0,121-57 24 0 0,-52 18 14 0 0,-101 54-93 0 0,71-51 180 0 0,-28 34 19 0 0,56-28-136 0 0,-106 51 2 0 0,46-29 0 0 0,2-3-4 0 0,-62 38 2 0 0,0-1 0 0 0,0-1 1 0 0,-1 0-1 0 0,13-13 0 0 0,-4 3-34 0 0,0 2 1 0 0,1 0-1 0 0,34-21 0 0 0,-16 13 28 0 0,53-45 0 0 0,-73 54-12 0 0,22-11 0 0 0,9-7 26 0 0,208-144-17 0 0,-209 147-26 0 0,-8 5 43 0 0,0-1 0 0 0,43-38 0 0 0,-45 32-11 0 0,2 2-1 0 0,1 1 0 0 0,86-44 1 0 0,-87 53 0 0 0,-1-3 0 0 0,0 0 1 0 0,67-57-1 0 0,-81 59-10 0 0,1 1 0 0 0,45-26 0 0 0,-62 41-5 0 0,12-9-6 0 0,107-60 0 0 0,-92 58-1 0 0,-18 8 1 0 0,24-14 1 0 0,-38 20 5 0 0,-1 0 1 0 0,1-1 0 0 0,-1 1-1 0 0,0-1 1 0 0,0 0 0 0 0,0 0 0 0 0,0 0-1 0 0,3-5 1 0 0,-2 5-1 0 0,-1 0 0 0 0,1 0 0 0 0,0 0-1 0 0,0 0 1 0 0,1 0 0 0 0,-1 1 0 0 0,0-1 0 0 0,1 1 0 0 0,0 1 0 0 0,-1-1 0 0 0,7-1 0 0 0,18-8 7 0 0,-21 8 4 0 0,1-1-1 0 0,0 2 1 0 0,0-1 0 0 0,14-1 0 0 0,-15 3-3 0 0,-1 0 0 0 0,1-1 1 0 0,-1 0-1 0 0,0 0 0 0 0,1 0 1 0 0,-1-1-1 0 0,10-6 1 0 0,4-7-14 0 0,-18 18-35 0 0,1 0 8 0 0,-8-2-52 0 0,3 0 33 0 0,1 0-1 0 0,-1-1 1 0 0,0 1-1 0 0,0 0 0 0 0,1-1 1 0 0,-1 1-1 0 0,0-1 1 0 0,0 0-1 0 0,1 1 0 0 0,-1-1 1 0 0,1 1-1 0 0,-2-2 0 0 0,-2-5-5890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1:49.46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22 2677 512 0 0,'0'0'476'0'0,"-4"16"-1456"0"0,-13-11 13064 0 0,22 9-7370 0 0,-3-16-4591 0 0,12-12 1121 0 0,19-15 1 0 0,-27 25-1102 0 0,1-1 1 0 0,-1 1 0 0 0,1 1 0 0 0,0-1 0 0 0,0 1 0 0 0,10-3-1 0 0,0 0 120 0 0,-2 0 0 0 0,1-1 1 0 0,-1-1-1 0 0,19-12 0 0 0,53-43 649 0 0,-29 20-71 0 0,94-52 1 0 0,-91 63-573 0 0,-23 13-128 0 0,-1-2 0 0 0,66-50 0 0 0,-53 30 6 0 0,1 1 1 0 0,1 4 0 0 0,99-53-1 0 0,-138 83-138 0 0,156-81 152 0 0,-153 78-115 0 0,19-12-52 0 0,45-34 1 0 0,-21 8 80 0 0,86-67 15 0 0,6-7-61 0 0,-136 109-29 0 0,139-97 76 0 0,-88 65-54 0 0,-18 11-28 0 0,67-63 1 0 0,-67 52 44 0 0,2 3 0 0 0,81-50 0 0 0,-79 60 8 0 0,-16 10 36 0 0,57-43-1 0 0,142-117 197 0 0,-87 91 5 0 0,-65 35-93 0 0,-15 9-42 0 0,73-42 433 0 0,-92 57-435 0 0,86-57 211 0 0,-121 77-351 0 0,27-19 90 0 0,50-28 0 0 0,42-9 54 0 0,-118 58-76 0 0,25-18 0 0 0,-6 4 15 0 0,-2 5-61 0 0,-22 13-17 0 0,-1 0 1 0 0,0 0-1 0 0,-1-1 1 0 0,1 0 0 0 0,8-9-1 0 0,56-50 131 0 0,-69 61-123 0 0,0 0 0 0 0,1 0 0 0 0,-1 0 0 0 0,1 0 0 0 0,-1 1 0 0 0,1 0 0 0 0,8-4 0 0 0,-9 6-14 0 0,0-1-1 0 0,0 1 1 0 0,0-1 0 0 0,0 0 0 0 0,0 0-1 0 0,-1-1 1 0 0,1 1 0 0 0,-1-1 0 0 0,7-6-1 0 0,-10 9-1 0 0,-1 0 0 0 0,1-1 0 0 0,0 1 0 0 0,-1 0 0 0 0,1-1 0 0 0,0 1 0 0 0,-1 0-1 0 0,1 0 1 0 0,-1-1 0 0 0,1 1 0 0 0,0 0 0 0 0,-1 0 0 0 0,1 0 0 0 0,-1 0 0 0 0,1-1 0 0 0,-1 1 0 0 0,1 0-1 0 0,-1 0 1 0 0,0 0 0 0 0,-3-1-815 0 0,13 0-2199 0 0,-4 3-2071 0 0,-2-1 3183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1:53.04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41 51 512 0 0,'-10'4'24'0'0,"1"0"4263"0"0,19-11 2666 0 0,5-6-5123 0 0,-15 13-1809 0 0,0 0 0 0 0,0 0-1 0 0,0 0 1 0 0,0 0 0 0 0,0 0 0 0 0,0 0-1 0 0,0 0 1 0 0,0 0 0 0 0,0 0 0 0 0,0 0-1 0 0,0 0 1 0 0,0 0 0 0 0,0 0 0 0 0,0 0-1 0 0,0 0 1 0 0,0 0 0 0 0,0 0 0 0 0,0 0-1 0 0,0 0 1 0 0,0 0 0 0 0,0 0 0 0 0,0 0 0 0 0,0 0-1 0 0,0 0 1 0 0,0-1 0 0 0,0 1 0 0 0,0 0-1 0 0,0 0 1 0 0,0 0 0 0 0,0 0 0 0 0,0 0-1 0 0,0 0 1 0 0,0 0 0 0 0,0 0 0 0 0,0 0-1 0 0,0 0 1 0 0,0 0 0 0 0,0 0 0 0 0,0 0-1 0 0,0 0 1 0 0,0 0 0 0 0,-10 5 492 0 0,6-2-347 0 0,-3 1 650 0 0,0 1 0 0 0,-11 9 0 0 0,18-14-652 0 0,1-1-1 0 0,0 1 1 0 0,-1-1 0 0 0,1 1-1 0 0,0-1 1 0 0,0 1 0 0 0,-1 0-1 0 0,1 0 1 0 0,0-1 0 0 0,0 1-1 0 0,-1 0 1 0 0,1 0 0 0 0,0 0-1 0 0,0 0 1 0 0,0 0 0 0 0,-1 0-1 0 0,1 0 1 0 0,0 0 0 0 0,0 0-1 0 0,0 0 1 0 0,1 1 0 0 0,20 7 433 0 0,-19-6-502 0 0,0-1 0 0 0,-1 0 0 0 0,1 0 0 0 0,0 0 0 0 0,0 0 0 0 0,4 0-1 0 0,7-2 171 0 0,0 0-1 0 0,0-1 0 0 0,16-5 1 0 0,-14 3-106 0 0,31-3-1 0 0,23 6 92 0 0,23-3 126 0 0,-34 1-116 0 0,65 6-1 0 0,-24-1 10 0 0,-30-1-156 0 0,44 0-43 0 0,104-7 155 0 0,-129 9 11 0 0,2-1-2 0 0,44-15-56 0 0,-98 8-142 0 0,-11 2-15 0 0,28-3 197 0 0,100 0-1 0 0,-77 3-140 0 0,-16 0-26 0 0,57 5 111 0 0,143-6 19 0 0,-26-8-98 0 0,-184 9-48 0 0,0 2 0 0 0,61 6 0 0 0,-46 6-14 0 0,19 1 9 0 0,117 1-6 0 0,-147-12-35 0 0,39 2-6 0 0,49 3 54 0 0,-9-1-77 0 0,18 2 115 0 0,140 23-51 0 0,-230-28-10 0 0,-48-2-14 0 0,1 0 0 0 0,-1 1 0 0 0,1 0 0 0 0,18 5 1 0 0,-14-2 2 0 0,1-1 0 0 0,-1-1 1 0 0,1-1-1 0 0,32-2 1 0 0,-12 0 123 0 0,-40 1-103 0 0,-24-1 1 0 0,110-24-302 0 0,-125 36-1550 0 0,34-9 1414 0 0,0-1 0 0 0,0 1-1 0 0,0 1 1 0 0,0-1 0 0 0,1 1-1 0 0,-9 6 1 0 0,9-3-2116 0 0,6 2-6052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3:21.5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20 136 512 0 0,'-8'4'8888'0'0,"0"1"-4606"0"0,5 0-601 0 0,6-7-1685 0 0,9-7-856 0 0,1-5-916 0 0,-1-1-1 0 0,0 0 1 0 0,-1-1-1 0 0,9-19 1 0 0,-16 29-208 0 0,-2 1 26 0 0,1 0-1 0 0,1 0 1 0 0,-1 0-1 0 0,1 0 0 0 0,-1 1 1 0 0,6-5-1 0 0,-9 9-36 0 0,0 0 0 0 0,0 0-1 0 0,1 0 1 0 0,-1 0 0 0 0,0 0-1 0 0,0 0 1 0 0,0 0 0 0 0,1 1-1 0 0,-1-1 1 0 0,0 0 0 0 0,0 0-1 0 0,0 0 1 0 0,1 0 0 0 0,-1 0-1 0 0,0 0 1 0 0,0 0 0 0 0,0 0-1 0 0,0 1 1 0 0,1-1 0 0 0,-1 0-1 0 0,0 0 1 0 0,0 0 0 0 0,0 0-1 0 0,0 1 1 0 0,0-1 0 0 0,0 0-1 0 0,1 0 1 0 0,-1 0 0 0 0,0 1-1 0 0,0-1 1 0 0,0 0 0 0 0,0 0-1 0 0,0 0 1 0 0,0 1 0 0 0,0-1-1 0 0,0 0 1 0 0,0 0 0 0 0,0 0-1 0 0,0 1 1 0 0,0-1 0 0 0,0 0-1 0 0,0 0 1 0 0,0 1 0 0 0,0-1-1 0 0,0 0 1 0 0,-1 0 0 0 0,2 15 86 0 0,-1-14-100 0 0,0 10 73 0 0,1 1 0 0 0,0 0 0 0 0,1-1 0 0 0,0 1 0 0 0,1-1 0 0 0,0 1 0 0 0,0-1 0 0 0,2 0 0 0 0,-1 0 0 0 0,1-1 0 0 0,13 20 0 0 0,0 0 283 0 0,-13-20-117 0 0,0-1 0 0 0,1 0-1 0 0,0 0 1 0 0,10 11 0 0 0,-16-20-225 0 0,1 1 0 0 0,-1 0 0 0 0,1-1-1 0 0,0 1 1 0 0,0 0 0 0 0,-1-1 0 0 0,1 1 0 0 0,0-1-1 0 0,0 1 1 0 0,0-1 0 0 0,0 0 0 0 0,-1 1 0 0 0,1-1-1 0 0,0 0 1 0 0,0 0 0 0 0,0 1 0 0 0,0-1 0 0 0,0 0-1 0 0,0 0 1 0 0,0 0 0 0 0,0 0 0 0 0,0 0 0 0 0,0 0-1 0 0,1-1 1 0 0,-1 1 9 0 0,0-1 1 0 0,1 0-1 0 0,-1 1 0 0 0,0-1 0 0 0,1 0 1 0 0,-1 0-1 0 0,0 0 0 0 0,0 0 0 0 0,0 0 0 0 0,0 0 1 0 0,0-1-1 0 0,0 1 0 0 0,1-2 0 0 0,1-2 25 0 0,0 0-1 0 0,-1-1 1 0 0,1 1-1 0 0,-1-1 0 0 0,-1 1 1 0 0,3-11-1 0 0,-3 0-20 0 0,-1 0-1 0 0,-1 0 1 0 0,0 1-1 0 0,-1-1 0 0 0,-7-28 1 0 0,-2-9 21 0 0,11 49-16 0 0,0 2 25 0 0,0-1-1 0 0,-1 1 1 0 0,1 0-1 0 0,-1 0 1 0 0,1-1-1 0 0,-1 1 1 0 0,-2-4-1 0 0,3 6 13 0 0,9 16 135 0 0,70 121 26 0 0,13 25-181 0 0,-72-127-59 0 0,11 22 15 0 0,-28-52 7 0 0,-1 1-1 0 0,0 0 1 0 0,0 1-1 0 0,0-1 1 0 0,-1 0 0 0 0,0 0-1 0 0,1 11 1 0 0,-2-16 0 0 0,0 0 1 0 0,-1 0-1 0 0,1 1 1 0 0,0-1 0 0 0,0 0-1 0 0,-1 0 1 0 0,1 0 0 0 0,-1 1-1 0 0,1-1 1 0 0,-1 0-1 0 0,1 0 1 0 0,-1 0 0 0 0,0 0-1 0 0,1 0 1 0 0,-1 0 0 0 0,0 0-1 0 0,0 0 1 0 0,0 0-1 0 0,-1 0 1 0 0,0 1 0 0 0,-1 0-1 0 0,0 0 0 0 0,1-1 1 0 0,-1 0-1 0 0,0 1 1 0 0,0-1-1 0 0,-4 1 0 0 0,-3 0 5 0 0,0 0-1 0 0,0-1 1 0 0,-18 1-1 0 0,18-3 1 0 0,0 1 0 0 0,1-1-1 0 0,0-1 1 0 0,-1 0 0 0 0,1-1 0 0 0,0 1 0 0 0,-12-7 0 0 0,15 7-3 0 0,0-1 1 0 0,0 0 0 0 0,1 0 0 0 0,-1-1 0 0 0,1 0-1 0 0,0 0 1 0 0,0 0 0 0 0,0-1 0 0 0,1 1-1 0 0,0-1 1 0 0,-7-9 0 0 0,10 12-4 0 0,0 0-1 0 0,0 0 1 0 0,0 1-1 0 0,0-1 1 0 0,1-1 0 0 0,-1 1-1 0 0,0 0 1 0 0,1 0-1 0 0,0 0 1 0 0,-1 0 0 0 0,1 0-1 0 0,0 0 1 0 0,0-1-1 0 0,0 1 1 0 0,0 0 0 0 0,1 0-1 0 0,-1 0 1 0 0,1-3-1 0 0,1 2-3 0 0,-1-1 0 0 0,1 1-1 0 0,0 0 1 0 0,0 0-1 0 0,0 0 1 0 0,0 0 0 0 0,0 0-1 0 0,1 0 1 0 0,4-4-1 0 0,3-1-51 0 0,0 0-1 0 0,0 1 0 0 0,1 1 0 0 0,0 0 0 0 0,13-6 0 0 0,14-5-329 0 0,29-12-610 0 0,-21 14-3698 0 0,-44 15 3244 0 0,0-1 0 0 0,0 1 0 0 0,1-1 0 0 0,-1 1 0 0 0,1 0 0 0 0,3 0 0 0 0,-2 1-1308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3:25.9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72 14 512 0 0,'-13'-1'9248'0'0,"2"0"-865"0"0,1 3-7661 0 0,-11 5 1805 0 0,20-6-2365 0 0,-1-1 0 0 0,1 1-1 0 0,0 0 1 0 0,0-1 0 0 0,0 1-1 0 0,0 0 1 0 0,0-1 0 0 0,0 1-1 0 0,0 0 1 0 0,0 0 0 0 0,0 0-1 0 0,0 0 1 0 0,-2 2 0 0 0,3-3-138 0 0,0 1 1 0 0,0-1 0 0 0,0 0 0 0 0,0 0-1 0 0,0 0 1 0 0,0 0 0 0 0,0 0-1 0 0,0 1 1 0 0,0-1 0 0 0,0 0-1 0 0,0 0 1 0 0,0 0 0 0 0,0 0-1 0 0,0 0 1 0 0,0 1 0 0 0,0-1 0 0 0,0 0-1 0 0,1 0 1 0 0,-1 0 0 0 0,0 0-1 0 0,0 0 1 0 0,0 0 0 0 0,0 1-1 0 0,0-1 1 0 0,0 0 0 0 0,0 0 0 0 0,0 0-1 0 0,0 0 1 0 0,1 0 0 0 0,-1 0-1 0 0,0 0 1 0 0,0 0 0 0 0,0 1-1 0 0,0-1 1 0 0,0 0 0 0 0,0 0-1 0 0,1 0 1 0 0,-1 0 0 0 0,0 0 0 0 0,0 0-1 0 0,0 0 1 0 0,0 0 0 0 0,0 0-1 0 0,1 0 1 0 0,10 0 303 0 0,10-6-250 0 0,-1-1 9 0 0,38-12-13 0 0,-51 17-72 0 0,0 1 0 0 0,1-1 0 0 0,-1 2 0 0 0,0-1 1 0 0,15 1-1 0 0,-22 0 0 0 0,1 0 0 0 0,-1 0 0 0 0,0 0 0 0 0,1 0 0 0 0,-1 0 0 0 0,0 0 0 0 0,1 0 1 0 0,-1 0-1 0 0,0 0 0 0 0,1 1 0 0 0,-1-1 0 0 0,0 0 0 0 0,0 0 0 0 0,1 0 0 0 0,-1 0 0 0 0,0 1 1 0 0,0-1-1 0 0,1 0 0 0 0,-1 0 0 0 0,0 0 0 0 0,0 1 0 0 0,0-1 0 0 0,1 0 0 0 0,-1 0 0 0 0,0 1 0 0 0,0-1 1 0 0,0 0-1 0 0,0 1 0 0 0,0-1 0 0 0,1 1 0 0 0,-4 10 28 0 0,-10 10 5 0 0,2-9 7 0 0,0 0-1 0 0,-22 16 0 0 0,24-21 22 0 0,-1 1 0 0 0,1 1 1 0 0,0 0-1 0 0,0 0 0 0 0,-11 18 0 0 0,19-26-51 0 0,0 1 0 0 0,0-1 0 0 0,0 0 0 0 0,1 1-1 0 0,-1-1 1 0 0,0 1 0 0 0,1-1 0 0 0,0 1 0 0 0,-1-1 0 0 0,1 1-1 0 0,0 0 1 0 0,0-1 0 0 0,0 1 0 0 0,0-1 0 0 0,0 1 0 0 0,0 2-1 0 0,1-3-8 0 0,-1 1-1 0 0,1-1 0 0 0,-1 0 0 0 0,1 0 0 0 0,0 0 1 0 0,-1 0-1 0 0,1 0 0 0 0,0 0 0 0 0,0 0 1 0 0,0 0-1 0 0,0 0 0 0 0,0 0 0 0 0,0 0 0 0 0,0-1 1 0 0,0 1-1 0 0,1 1 0 0 0,3-1-12 0 0,-1 1 0 0 0,0 0 0 0 0,0-1 0 0 0,1 0 0 0 0,-1 0 0 0 0,1 0 0 0 0,-1-1 0 0 0,1 0 0 0 0,-1 0 1 0 0,7 0-1 0 0,7-2-221 0 0,1-1 1 0 0,-1-1 0 0 0,1 0-1 0 0,23-11 1 0 0,-5-1-3268 0 0,-4-5-4422 0 0,-26 15 3182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3:26.9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36 512 0 0,'1'-9'16552'0'0,"2"17"-10314"0"0,2 17-5223 0 0,-4-20-957 0 0,0 0-1 0 0,1 0 1 0 0,-1-1-1 0 0,1 1 1 0 0,0-1-1 0 0,1 1 1 0 0,-1-1-1 0 0,1 1 1 0 0,0-1 0 0 0,0 0-1 0 0,0-1 1 0 0,0 1-1 0 0,1 0 1 0 0,0-1-1 0 0,-1 0 1 0 0,1 0-1 0 0,1 0 1 0 0,-1 0-1 0 0,0 0 1 0 0,9 3-1 0 0,-13-8-37 0 0,0 1-1 0 0,0 0 1 0 0,0 0-1 0 0,0 0 1 0 0,0-1-1 0 0,0 1 0 0 0,-1 0 1 0 0,1 0-1 0 0,-1-1 1 0 0,1 1-1 0 0,0 0 0 0 0,-1 0 1 0 0,0-1-1 0 0,-1-2 39 0 0,-8-41 237 0 0,10 42-262 0 0,-1-1 0 0 0,1 1 0 0 0,0-1-1 0 0,0 0 1 0 0,0 1 0 0 0,0-1 0 0 0,1 1 0 0 0,-1-1-1 0 0,1 1 1 0 0,2-7 0 0 0,-2 10-27 0 0,-1-1 0 0 0,0 0 0 0 0,1 1-1 0 0,-1-1 1 0 0,0 1 0 0 0,1-1 0 0 0,-1 0 0 0 0,1 1 0 0 0,-1-1 0 0 0,1 1 0 0 0,-1-1-1 0 0,1 1 1 0 0,0-1 0 0 0,-1 1 0 0 0,1 0 0 0 0,0-1 0 0 0,-1 1 0 0 0,1 0 0 0 0,0-1-1 0 0,-1 1 1 0 0,1 0 0 0 0,0 0 0 0 0,-1 0 0 0 0,1-1 0 0 0,0 1 0 0 0,1 0 0 0 0,-1 1 2 0 0,1-1 0 0 0,0 0 0 0 0,-1 1 1 0 0,1-1-1 0 0,0 1 0 0 0,-1 0 0 0 0,1-1 1 0 0,-1 1-1 0 0,1 0 0 0 0,2 2 0 0 0,2 1-2 0 0,-1 1 0 0 0,0 0 0 0 0,0 0 0 0 0,6 9 0 0 0,-7-9 19 0 0,-1 0 0 0 0,0 0 0 0 0,-1 0 0 0 0,1 1 0 0 0,2 7 0 0 0,-5-11-10 0 0,1 1 0 0 0,0-1 0 0 0,-1 1 0 0 0,1-1 0 0 0,-1 1 0 0 0,0-1 0 0 0,0 1 0 0 0,0-1 0 0 0,0 1 0 0 0,0 0 0 0 0,0-1 0 0 0,-1 1 0 0 0,1-1 0 0 0,-3 5-1 0 0,12-25 11 0 0,-1 2-67 0 0,0 0-1 0 0,15-21 0 0 0,-19 32 30 0 0,0 0 0 0 0,0 1 0 0 0,1-1 0 0 0,0 1-1 0 0,0-1 1 0 0,0 1 0 0 0,0 1 0 0 0,1-1 0 0 0,-1 1 0 0 0,11-4-1 0 0,-13 5 11 0 0,0 1 0 0 0,0 0 0 0 0,0 0 0 0 0,1 0-1 0 0,-1 0 1 0 0,0 1 0 0 0,1-1 0 0 0,-1 1-1 0 0,0 0 1 0 0,1 0 0 0 0,-1 0 0 0 0,1 0 0 0 0,-1 1-1 0 0,0-1 1 0 0,1 1 0 0 0,-1 0 0 0 0,0 0-1 0 0,0 0 1 0 0,4 3 0 0 0,-4-2 0 0 0,1 0 1 0 0,-1 1-1 0 0,0-1 0 0 0,0 1 1 0 0,0 0-1 0 0,-1 0 0 0 0,1 0 1 0 0,-1 0-1 0 0,0 1 1 0 0,1-1-1 0 0,-1 1 0 0 0,-1-1 1 0 0,1 1-1 0 0,-1 0 0 0 0,3 7 1 0 0,1 27 70 0 0,1 1-745 0 0,-5-36 15 0 0,-1 0-1 0 0,2 0 1 0 0,-1 0 0 0 0,0-1-1 0 0,0 1 1 0 0,4 3 0 0 0,-2-2-3382 0 0,1-1-266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3:32.33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58 162 512 0 0,'-7'3'9169'0'0,"-4"5"-6056"0"0,-13 7-258 0 0,23-15-2749 0 0,1 0 1 0 0,-1 0 0 0 0,1 1 0 0 0,-1-1-1 0 0,1 0 1 0 0,-1 0 0 0 0,1 0 0 0 0,-1 0 0 0 0,1 0-1 0 0,-1 0 1 0 0,0 0 0 0 0,1 0 0 0 0,-1 0-1 0 0,1 0 1 0 0,-1 0 0 0 0,1 0 0 0 0,-1-1-1 0 0,1 1 1 0 0,-1 0 0 0 0,1 0 0 0 0,-1 0-1 0 0,1-1 1 0 0,-1 1 0 0 0,1 0 0 0 0,0-1-1 0 0,-1 1 1 0 0,0-1-60 0 0,1 1 0 0 0,0-1-1 0 0,0 1 1 0 0,0 0 0 0 0,0-1 0 0 0,0 1-1 0 0,0-1 1 0 0,0 1 0 0 0,0 0 0 0 0,0-1-1 0 0,0 1 1 0 0,0-1 0 0 0,0 1 0 0 0,0-1-1 0 0,0 1 1 0 0,0 0 0 0 0,1-1-1 0 0,-1 1 1 0 0,0 0 0 0 0,0-1 0 0 0,0 1-1 0 0,1-1 1 0 0,-1 1 0 0 0,0 0 0 0 0,0-1-1 0 0,1 1 1 0 0,-1 0 0 0 0,0 0 0 0 0,1-1-1 0 0,-1 1 1 0 0,0 0 0 0 0,1 0 0 0 0,-1-1-1 0 0,1 1 1 0 0,4-4 950 0 0,-3 3-937 0 0,0 0 0 0 0,0 0 0 0 0,-1-1 0 0 0,1 1 0 0 0,0-1 0 0 0,-1 1 0 0 0,1-1-1 0 0,-1 0 1 0 0,1 0 0 0 0,0-2 0 0 0,14-38 89 0 0,-13 32-94 0 0,0 1 1 0 0,0-1-1 0 0,10-15 0 0 0,-12 22-36 0 0,1 1 0 0 0,-1 0 0 0 0,1-1 0 0 0,0 1 0 0 0,0 0 0 0 0,0 0 0 0 0,1 0 0 0 0,-1 0 0 0 0,0 1 0 0 0,1-1 0 0 0,-1 1 0 0 0,1-1-1 0 0,-1 1 1 0 0,1 0 0 0 0,0 0 0 0 0,-1 0 0 0 0,6-1 0 0 0,-7 1-13 0 0,1 1 1 0 0,0 0-1 0 0,0 0 0 0 0,-1-1 1 0 0,1 1-1 0 0,0 0 0 0 0,0 1 1 0 0,-1-1-1 0 0,1 0 1 0 0,0 0-1 0 0,0 1 0 0 0,-1-1 1 0 0,1 1-1 0 0,0-1 0 0 0,-1 1 1 0 0,1 0-1 0 0,-1 0 0 0 0,1 0 1 0 0,-1-1-1 0 0,3 3 0 0 0,-2-1 13 0 0,0 0 0 0 0,-1 1 0 0 0,1-1 0 0 0,0 0 0 0 0,-1 1 0 0 0,0-1 0 0 0,0 1 0 0 0,1-1 0 0 0,-1 1 0 0 0,-1 0 0 0 0,2 4 0 0 0,0 3 50 0 0,-1-1 1 0 0,-1 0 0 0 0,1 0 0 0 0,-2 1 0 0 0,1-1 0 0 0,-4 17 0 0 0,-2-1 111 0 0,-6 23 93 0 0,12-44-262 0 0,-1-1 0 0 0,1 1-1 0 0,0-1 1 0 0,0 1 0 0 0,0 0-1 0 0,1-1 1 0 0,-1 1 0 0 0,1-1-1 0 0,0 1 1 0 0,1 5 0 0 0,-1-8-11 0 0,0 1 0 0 0,0-1 0 0 0,-1 0 1 0 0,1 1-1 0 0,0-1 0 0 0,0 0 0 0 0,0 0 0 0 0,0 0 0 0 0,0 0 1 0 0,1 0-1 0 0,-1 0 0 0 0,0 0 0 0 0,0 0 0 0 0,1 0 1 0 0,-1 0-1 0 0,1-1 0 0 0,-1 1 0 0 0,0 0 0 0 0,3 0 1 0 0,-1-1 1 0 0,0 1 1 0 0,0-1-1 0 0,0 0 1 0 0,0 0-1 0 0,0 0 1 0 0,1 0-1 0 0,-1 0 1 0 0,0-1-1 0 0,4-1 1 0 0,0 1-3 0 0,-1-2 0 0 0,1 1 0 0 0,-1-1 0 0 0,0 0 0 0 0,0 0 0 0 0,0-1 0 0 0,0 0 0 0 0,6-5 0 0 0,-7 4 5 0 0,0 0 1 0 0,-1-1-1 0 0,1 1 1 0 0,-1-1-1 0 0,0 0 1 0 0,-1-1-1 0 0,1 1 1 0 0,-1-1-1 0 0,-1 1 1 0 0,1-1-1 0 0,-1 0 1 0 0,2-9-1 0 0,-1-2 28 0 0,-1 0-1 0 0,-1 0 0 0 0,-1-32 0 0 0,0 46 15 0 0,0 0 0 0 0,0 0 0 0 0,0 0-1 0 0,-1 0 1 0 0,0 0 0 0 0,0 0 0 0 0,0 0 0 0 0,0 0-1 0 0,-1 0 1 0 0,1 0 0 0 0,-1 0 0 0 0,-2-3 0 0 0,3 7-32 0 0,1 0 0 0 0,-1-1 1 0 0,1 1-1 0 0,0 0 0 0 0,-1 0 1 0 0,1 0-1 0 0,-1-1 0 0 0,1 1 1 0 0,-1 0-1 0 0,1 0 1 0 0,0 0-1 0 0,-1 0 0 0 0,1 0 1 0 0,-1 0-1 0 0,1 0 0 0 0,-1 0 1 0 0,1 0-1 0 0,-1 0 0 0 0,1 0 1 0 0,-1 0-1 0 0,1 0 0 0 0,-1 0 1 0 0,1 0-1 0 0,0 1 0 0 0,-1-1 1 0 0,1 0-1 0 0,-1 0 0 0 0,1 0 1 0 0,-1 1-1 0 0,1-1 1 0 0,0 0-1 0 0,-1 1 0 0 0,1-1 1 0 0,0 0-1 0 0,-1 1 0 0 0,1-1 1 0 0,0 0-1 0 0,0 1 0 0 0,-1-1 1 0 0,1 1-1 0 0,0-1 0 0 0,0 0 1 0 0,0 1-1 0 0,-1-1 0 0 0,1 2 1 0 0,-9 20 238 0 0,8-18-232 0 0,0 1 0 0 0,0 0 0 0 0,0 0 1 0 0,1-1-1 0 0,0 1 0 0 0,0 0 0 0 0,1 0 1 0 0,-1 0-1 0 0,1-1 0 0 0,0 1 0 0 0,0 0 1 0 0,0-1-1 0 0,1 1 0 0 0,3 8 0 0 0,3 1 20 0 0,1-1 0 0 0,0 1 0 0 0,13 13 0 0 0,-15-18-17 0 0,0-1 0 0 0,0 1 0 0 0,-1 0 0 0 0,0 1 0 0 0,0 0 0 0 0,-1 0 0 0 0,0 0 0 0 0,3 13 0 0 0,-5-6 39 0 0,-1-1 0 0 0,-1 1 0 0 0,-1 23-1 0 0,0-19-26 0 0,4 34 0 0 0,-2-43-69 0 0,-1-3 57 0 0,0-1 1 0 0,0 1 0 0 0,0-1 0 0 0,-2 15-1 0 0,1-21-15 0 0,0 1 0 0 0,-1-1 0 0 0,1 0-1 0 0,-1 0 1 0 0,0 1 0 0 0,0-1 0 0 0,0 0-1 0 0,0 0 1 0 0,0 0 0 0 0,0 0 0 0 0,0 0-1 0 0,-1 0 1 0 0,1 0 0 0 0,-1-1 0 0 0,1 1-1 0 0,-1 0 1 0 0,0-1 0 0 0,0 1 0 0 0,0-1-1 0 0,1 0 1 0 0,-5 3 0 0 0,2-3-3 0 0,1 1 0 0 0,-1-1 1 0 0,1 1-1 0 0,-1-1 0 0 0,0 0 0 0 0,1 0 1 0 0,-1-1-1 0 0,0 1 0 0 0,0-1 0 0 0,0 0 0 0 0,0 0 1 0 0,1 0-1 0 0,-1 0 0 0 0,0-1 0 0 0,0 1 1 0 0,1-1-1 0 0,-1 0 0 0 0,-6-3 0 0 0,7 3-4 0 0,0-1-1 0 0,0 0 1 0 0,0 0-1 0 0,1 0 1 0 0,-1 0-1 0 0,1 0 1 0 0,-1-1-1 0 0,1 1 1 0 0,0-1-1 0 0,0 1 1 0 0,0-1-1 0 0,0 0 1 0 0,1 0-1 0 0,-1 0 1 0 0,1 0-1 0 0,-1 0 1 0 0,1 0-1 0 0,0 0 1 0 0,0-1-1 0 0,1 1 1 0 0,-2-6-1 0 0,2 1-6 0 0,-1 0 0 0 0,1-1 0 0 0,0 1 0 0 0,1 0 0 0 0,0 0 0 0 0,0-1-1 0 0,1 1 1 0 0,0 0 0 0 0,0 0 0 0 0,1 1 0 0 0,0-1 0 0 0,1 0 0 0 0,0 1 0 0 0,0 0 0 0 0,0 0 0 0 0,9-11-1 0 0,-4 8-49 0 0,1 0 0 0 0,0 0 0 0 0,0 1 0 0 0,1 0 0 0 0,0 0 0 0 0,1 1 0 0 0,0 1-1 0 0,0 0 1 0 0,14-5 0 0 0,-17 7-397 0 0,11-5-437 0 0,-8 9-4732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3:33.15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75 31 392 0 0,'-7'4'11608'0'0,"-8"8"-5781"0"0,1-1-3482 0 0,11-9-1810 0 0,0 0-1 0 0,-1 0 1 0 0,1 0-1 0 0,-1-1 1 0 0,1 1-1 0 0,-1-1 1 0 0,0 0-1 0 0,-7 1 1 0 0,12-3-484 0 0,-1 0 1 0 0,0 0 0 0 0,1 0 0 0 0,0 0 0 0 0,-1 0-1 0 0,1 0 1 0 0,-1 0 0 0 0,1 0 0 0 0,0 1 0 0 0,0-1-1 0 0,1-1 1 0 0,9-7-14 0 0,0 1-1 0 0,1 0 1 0 0,18-9-1 0 0,-23 14-27 0 0,0 0-1 0 0,0 0 0 0 0,1 1 0 0 0,-1 0 1 0 0,0 0-1 0 0,1 1 0 0 0,-1 0 0 0 0,9 0 1 0 0,-15 1-8 0 0,0 0 0 0 0,0 0 1 0 0,-1 0-1 0 0,1 0 1 0 0,0 0-1 0 0,0 0 0 0 0,0 0 1 0 0,0 0-1 0 0,-1 1 1 0 0,1-1-1 0 0,0 0 0 0 0,0 0 1 0 0,-1 1-1 0 0,1-1 1 0 0,0 1-1 0 0,0-1 0 0 0,-1 1 1 0 0,1-1-1 0 0,0 1 1 0 0,-1-1-1 0 0,1 1 0 0 0,-1-1 1 0 0,1 1-1 0 0,-1 0 1 0 0,1-1-1 0 0,0 2 0 0 0,-1 0 1 0 0,1-1 0 0 0,-1 1 0 0 0,0 0 0 0 0,1 0 0 0 0,-1-1 0 0 0,0 1 0 0 0,0 0 0 0 0,0-1 0 0 0,0 1 0 0 0,-1 0 0 0 0,1 0 0 0 0,-1 1 0 0 0,-1 5 21 0 0,-1 0-1 0 0,0 0 1 0 0,0-1-1 0 0,-5 9 1 0 0,-10 7 30 0 0,15-20-46 0 0,0-1 1 0 0,1 1-1 0 0,-1 0 0 0 0,1 1 1 0 0,0-1-1 0 0,0 0 0 0 0,0 1 1 0 0,-2 5-1 0 0,4-9-8 0 0,0 1 0 0 0,0-1 0 0 0,0 0 0 0 0,0 0 0 0 0,0 0 0 0 0,0 0 0 0 0,0 0 0 0 0,0 0 0 0 0,0 0 0 0 0,0 0 0 0 0,0 1 0 0 0,0-1 1 0 0,0 0-1 0 0,0 0 0 0 0,0 0 0 0 0,0 0 0 0 0,0 0 0 0 0,0 0 0 0 0,0 0 0 0 0,0 0 0 0 0,0 1 0 0 0,0-1 0 0 0,0 0 0 0 0,0 0 0 0 0,0 0 0 0 0,0 0 0 0 0,0 0 0 0 0,0 0 0 0 0,0 0 0 0 0,0 0 0 0 0,0 0 0 0 0,0 0 0 0 0,1 0 0 0 0,-1 1 0 0 0,0-1 0 0 0,0 0 0 0 0,0 0 0 0 0,0 0 0 0 0,0 0 0 0 0,0 0 0 0 0,0 0 0 0 0,0 0 0 0 0,0 0 0 0 0,1 0 0 0 0,6-2 5 0 0,7-5-8 0 0,-12 6-4 0 0,49-23-216 0 0,-44 21 207 0 0,-1 1 1 0 0,1 0-1 0 0,-1 0 1 0 0,1 1-1 0 0,0-1 1 0 0,8 1-1 0 0,-14 1 17 0 0,0 0-1 0 0,-1 0 1 0 0,1 0-1 0 0,0 0 1 0 0,0 1 0 0 0,-1-1-1 0 0,1 0 1 0 0,0 1-1 0 0,0-1 1 0 0,-1 0-1 0 0,1 1 1 0 0,-1-1 0 0 0,1 1-1 0 0,0-1 1 0 0,-1 1-1 0 0,1-1 1 0 0,-1 1-1 0 0,1 0 1 0 0,-1-1 0 0 0,1 1-1 0 0,-1-1 1 0 0,1 1-1 0 0,-1 0 1 0 0,0-1-1 0 0,0 1 1 0 0,1 0 0 0 0,-1 0-1 0 0,0-1 1 0 0,0 1-1 0 0,0 0 1 0 0,1 0-1 0 0,-1 0 1 0 0,0-1 0 0 0,0 1-1 0 0,0 0 1 0 0,0 0-1 0 0,-1-1 1 0 0,1 1-1 0 0,0 1 1 0 0,-1 4 12 0 0,0-1 0 0 0,0 0 0 0 0,0 1 0 0 0,-3 5 0 0 0,1-3 24 0 0,0-1 1 0 0,-1 1-1 0 0,0-1 0 0 0,-1 1 0 0 0,0-1 1 0 0,0-1-1 0 0,0 1 0 0 0,-1-1 0 0 0,0 0 0 0 0,-11 9 1 0 0,16-14-53 0 0,-1 1-1 0 0,1-1 1 0 0,-1 0 0 0 0,0-1 0 0 0,1 1 0 0 0,-1 0 0 0 0,0 0 0 0 0,1-1 0 0 0,-1 1-1 0 0,0-1 1 0 0,0 1 0 0 0,1-1 0 0 0,-1 0 0 0 0,0 0 0 0 0,0 1 0 0 0,0-1 0 0 0,-2-1 0 0 0,3 1-219 0 0,-1-1 1 0 0,1 1 0 0 0,0-1-1 0 0,0 0 1 0 0,0 1 0 0 0,-1-1 0 0 0,1 0-1 0 0,0 0 1 0 0,0 0 0 0 0,0 1 0 0 0,0-1-1 0 0,0 0 1 0 0,1-1 0 0 0,-1 1-1 0 0,0 0 1 0 0,0 0 0 0 0,1 0 0 0 0,-1 0-1 0 0,1-1 1 0 0,-1 1 0 0 0,1 0 0 0 0,-1 0-1 0 0,0-3 1 0 0,-1-7-3737 0 0,1-1-776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3:34.25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9 33 8 0 0,'3'-12'16093'0'0,"-8"16"-12973"0"0,4-3-2981 0 0,0 1 0 0 0,0-1 0 0 0,0 1 0 0 0,1-1 0 0 0,-1 1 0 0 0,1-1 0 0 0,-1 1 0 0 0,1 0-1 0 0,0-1 1 0 0,-1 1 0 0 0,1-1 0 0 0,0 1 0 0 0,0 0 0 0 0,0 0 0 0 0,0-1 0 0 0,0 1-1 0 0,1-1 1 0 0,-1 1 0 0 0,0 0 0 0 0,1-1 0 0 0,-1 1 0 0 0,1-1 0 0 0,1 3 0 0 0,1 4 234 0 0,1 1 0 0 0,8 13 0 0 0,-3-5 28 0 0,-2-4-79 0 0,-5-10-99 0 0,-2-6 73 0 0,-3-12-124 0 0,-2-26 0 0 0,5 36-152 0 0,0 1 1 0 0,0-1-1 0 0,0 1 1 0 0,1 0-1 0 0,0 0 1 0 0,-1-1-1 0 0,1 1 1 0 0,1 0-1 0 0,-1 0 1 0 0,1 0-1 0 0,1-4 0 0 0,-2 7-18 0 0,-1 0-1 0 0,1 1 0 0 0,-1-1 1 0 0,1 0-1 0 0,-1 1 0 0 0,1-1 1 0 0,-1 1-1 0 0,1-1 0 0 0,0 0 1 0 0,-1 1-1 0 0,1 0 0 0 0,0-1 1 0 0,0 1-1 0 0,-1-1 0 0 0,1 1 1 0 0,0 0-1 0 0,0 0 0 0 0,-1-1 1 0 0,1 1-1 0 0,0 0 0 0 0,0 0 0 0 0,0 0 1 0 0,1 0-1 0 0,0 0-1 0 0,0 1 1 0 0,0-1-1 0 0,0 1 1 0 0,0-1-1 0 0,0 1 0 0 0,0 0 1 0 0,0 0-1 0 0,0 0 0 0 0,2 1 1 0 0,3 3 7 0 0,-1 0 1 0 0,1 0-1 0 0,9 11 1 0 0,-14-13 23 0 0,0-1 0 0 0,0 1 1 0 0,0-1-1 0 0,-1 1 0 0 0,1 0 1 0 0,-1 0-1 0 0,0-1 0 0 0,1 1 0 0 0,-1 0 1 0 0,-1 0-1 0 0,1 0 0 0 0,0 1 1 0 0,-1-1-1 0 0,1 5 0 0 0,-1-6-2 0 0,0 0 0 0 0,-1 0 0 0 0,1 0 0 0 0,0 0 0 0 0,-1 0 0 0 0,1 0 0 0 0,-1 0 0 0 0,1 0 0 0 0,-1-1 0 0 0,0 1 0 0 0,0 0 0 0 0,0 0 0 0 0,0-1 0 0 0,0 1 0 0 0,0 0 0 0 0,0-1 0 0 0,-1 1 0 0 0,1-1 0 0 0,-1 0 0 0 0,1 1 0 0 0,-1-1-1 0 0,1 0 1 0 0,-1 0 0 0 0,-2 1 0 0 0,10-7-24 0 0,-1 0-1 0 0,1 0 0 0 0,-1-1 1 0 0,-1 0-1 0 0,1 0 0 0 0,5-10 1 0 0,4-13-120 0 0,4-8-40 0 0,-16 35 148 0 0,-1 0-1 0 0,1-1 0 0 0,-1 1 1 0 0,1 0-1 0 0,0 1 1 0 0,0-1-1 0 0,0 0 0 0 0,0 0 1 0 0,0 1-1 0 0,0-1 1 0 0,0 1-1 0 0,3-2 0 0 0,-3 3 1 0 0,-1-1-1 0 0,0 1 1 0 0,1 0-1 0 0,-1 0 1 0 0,1-1-1 0 0,-1 1 0 0 0,1 0 1 0 0,-1 0-1 0 0,1 0 1 0 0,-1 1-1 0 0,1-1 1 0 0,-1 0-1 0 0,0 1 1 0 0,1-1-1 0 0,-1 0 0 0 0,1 1 1 0 0,-1 0-1 0 0,0-1 1 0 0,0 1-1 0 0,1 0 1 0 0,-1 0-1 0 0,2 1 1 0 0,3 3-8 0 0,-1 0 1 0 0,0 1 0 0 0,7 7-1 0 0,0 1 17 0 0,0-3-91 0 0,15 16 215 0 0,-26-25-189 0 0,1-1-1 0 0,-1 0 1 0 0,0 1-1 0 0,0-1 1 0 0,0 1-1 0 0,0 0 1 0 0,-1-1-1 0 0,1 1 1 0 0,0 0-1 0 0,-1-1 1 0 0,1 1-1 0 0,-1 0 1 0 0,0 0-1 0 0,1 0 1 0 0,-1-1 0 0 0,0 5-1 0 0,0-6-89 0 0,-1 1 0 0 0,1-1 0 0 0,0 0 0 0 0,0 1 0 0 0,0-1 0 0 0,0 1 0 0 0,-1-1 0 0 0,1 1 0 0 0,0-1 0 0 0,-1 1 0 0 0,1-1 0 0 0,0 0 0 0 0,-1 1 0 0 0,1-1 0 0 0,0 0 0 0 0,-1 1 1 0 0,1-1-1 0 0,-1 0 0 0 0,1 0 0 0 0,-1 1 0 0 0,-11 1-8131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8:25.9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51 0 512 0 0,'0'0'2243'0'0,"-14"5"727"0"0,13-5-2763 0 0,-17 7 1870 0 0,17-7-1838 0 0,1 0 0 0 0,0 0 0 0 0,-1 0-1 0 0,1 0 1 0 0,-1 0 0 0 0,1 0 0 0 0,-1 0 0 0 0,1 0 0 0 0,-1 0 0 0 0,1 0 0 0 0,-1 0 0 0 0,1 0-1 0 0,-1 0 1 0 0,1-1 0 0 0,-3 0 3154 0 0,14-4 2326 0 0,-29 17-3953 0 0,18-12-1746 0 0,0 0-1 0 0,0 1 1 0 0,0-1 0 0 0,0 0-1 0 0,0 0 1 0 0,0 0 0 0 0,0 0-1 0 0,0 0 1 0 0,0 0 0 0 0,0 0-1 0 0,0 0 1 0 0,0 0 0 0 0,0 1-1 0 0,0-1 1 0 0,0 0-1 0 0,0 0 1 0 0,0 0 0 0 0,0 0-1 0 0,0 0 1 0 0,0 0 0 0 0,0 0-1 0 0,0 0 1 0 0,0 0 0 0 0,0 0-1 0 0,0 0 1 0 0,0 0 0 0 0,0 0-1 0 0,0 1 1 0 0,1-1 0 0 0,-1 0-1 0 0,0 0 1 0 0,0 0-1 0 0,0 0 1 0 0,0 0 0 0 0,0 0-1 0 0,0 0 1 0 0,0 0 0 0 0,0 0-1 0 0,0 0 1 0 0,0 0 0 0 0,1 0-1 0 0,-1 0 1 0 0,0 0 0 0 0,0 0-1 0 0,0 0 1 0 0,0 0-1 0 0,0 0 1 0 0,0 0 0 0 0,0 0-1 0 0,0 0 1 0 0,0 0 0 0 0,0 0-1 0 0,1 0 1 0 0,-1 0 0 0 0,0-1-1 0 0,0 1 1 0 0,0 0 0 0 0,0 0-1 0 0,0 0 1 0 0,0 0 0 0 0,0 0-1 0 0,14-1 444 0 0,14-4 54 0 0,-17 3-313 0 0,0 1-1 0 0,-1 1 1 0 0,14 1-1 0 0,20-2 95 0 0,-13 0-128 0 0,47 2-1 0 0,-63 1-144 0 0,0 1 0 0 0,0 0 0 0 0,26 10 1 0 0,-21-6 16 0 0,20 4 1 0 0,-33-10-41 0 0,0 0-1 0 0,0 0 1 0 0,0-1 0 0 0,0 0 0 0 0,0 0-1 0 0,0 0 1 0 0,7-2 0 0 0,144-35-357 0 0,-155 38-158 0 0,-6 1-21 0 0,-8 3-413 0 0,-44 11-7080 0 0,38-11 6175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8:26.59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56 5 8 0 0,'7'-3'94'0'0,"-11"5"125"0"0,-13 4 231 0 0,13-5-250 0 0,2-1-199 0 0,1 0 0 0 0,-1 1 0 0 0,1-1 0 0 0,-1 0-1 0 0,0 0 1 0 0,1 0 0 0 0,-1 0 0 0 0,0 0 0 0 0,1 0 0 0 0,-1 0 0 0 0,1-1-1 0 0,-1 1 1 0 0,0 0 0 0 0,1-1 0 0 0,-1 0 0 0 0,1 1 0 0 0,-1-1 0 0 0,1 0-1 0 0,0 0 1 0 0,-1 1 0 0 0,1-1 0 0 0,-2-2 0 0 0,3 3-125 0 0,0 0-96 0 0,0-2-91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8:29.00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50 161 104 0 0,'-14'1'1106'0'0,"11"-1"-298"0"0,1 0 0 0 0,-1 0 0 0 0,1 0 0 0 0,-1 1 0 0 0,0-1 0 0 0,-4 1 1369 0 0,9-4-1211 0 0,3-3 39 0 0,9-2-268 0 0,7-3 799 0 0,-21 10-1300 0 0,-13 7 1537 0 0,5-2-910 0 0,5-4-568 0 0,1 1 0 0 0,-1 0-1 0 0,1 0 1 0 0,-1 0 0 0 0,1 0 0 0 0,-1 1 0 0 0,1-1 0 0 0,-1 1 0 0 0,1 0-1 0 0,0-1 1 0 0,0 1 0 0 0,-3 3 0 0 0,5-4-229 0 0,1-1 1 0 0,-1 0-1 0 0,0 1 0 0 0,0-1 1 0 0,1 0-1 0 0,-1 0 0 0 0,0 0 1 0 0,1 1-1 0 0,-1-1 0 0 0,0 0 0 0 0,1 0 1 0 0,-1 0-1 0 0,0 0 0 0 0,1 1 1 0 0,-1-1-1 0 0,0 0 0 0 0,1 0 1 0 0,-1 0-1 0 0,1 0 0 0 0,-1 0 0 0 0,0 0 1 0 0,1 0-1 0 0,-1 0 0 0 0,0 0 1 0 0,1 0-1 0 0,-1 0 0 0 0,1 0 1 0 0,-1-1-1 0 0,1 1 0 0 0,13-1 483 0 0,10-7 46 0 0,-1 2 0 0 0,1 1 0 0 0,28-3 0 0 0,73 6 1992 0 0,-77 2-1733 0 0,-19-1-626 0 0,-1-2-1 0 0,1-2 1 0 0,38-10 0 0 0,-15 3-33 0 0,-6 0-60 0 0,-32 8-64 0 0,0 0 0 0 0,1 1 1 0 0,0 0-1 0 0,-1 2 0 0 0,1-1 0 0 0,26 2 0 0 0,-15 3 70 0 0,-1-1 0 0 0,50-2 0 0 0,57-18 258 0 0,-126 17-369 0 0,1 1 0 0 0,-1 0 0 0 0,0 1 0 0 0,1-1 0 0 0,-1 1 0 0 0,0 1 0 0 0,8 1 0 0 0,17 4 34 0 0,-17-5-44 0 0,-1-2 0 0 0,1 1 0 0 0,0-2 0 0 0,0 0 0 0 0,0-1 0 0 0,26-6 0 0 0,-22 5 3 0 0,0 0 0 0 0,0 1-1 0 0,0 1 1 0 0,0 1 0 0 0,0 1 0 0 0,25 4 0 0 0,-33-4-12 0 0,151 11 157 0 0,-142-14-161 0 0,1 0 1 0 0,-1-1-1 0 0,-1-1 1 0 0,34-10-1 0 0,-52 13-7 0 0,26-5 20 0 0,44-6 0 0 0,-47 9 20 0 0,58-6-31 0 0,-64 6-4 0 0,0 2 0 0 0,0 0 0 0 0,32 3 0 0 0,-24-1-1 0 0,0 0 0 0 0,37-5 0 0 0,-12-1 27 0 0,-27 1-33 0 0,0 2 1 0 0,0 1-1 0 0,31 2 0 0 0,-44 0-6 0 0,27 4 16 0 0,0-2 0 0 0,66-4 0 0 0,5-1 19 0 0,-68 3-22 0 0,29 1 14 0 0,-39 0 6 0 0,55-4-1 0 0,-68 1-36 0 0,0-1-1 0 0,0 2 0 0 0,-1 0 0 0 0,19 3 0 0 0,-14-1 24 0 0,36-1-1 0 0,-28-2 17 0 0,67 4-52 0 0,-77-2 16 0 0,-3-1 11 0 0,0 0 0 0 0,18-3 0 0 0,-28 2 1 0 0,0 0-1 0 0,1 1 0 0 0,-1 0 0 0 0,0 1 0 0 0,0-1 1 0 0,0 1-1 0 0,1 1 0 0 0,6 1 0 0 0,-4-1-2 0 0,-1 0-1 0 0,1-1 1 0 0,-1 0-1 0 0,1 0 0 0 0,-1-1 1 0 0,1 0-1 0 0,0-1 1 0 0,16-2-1 0 0,-18 2 1 0 0,1 0 0 0 0,-1 1 0 0 0,1 1 0 0 0,-1-1 0 0 0,1 1 0 0 0,13 4 0 0 0,-16-4 7 0 0,0-1-9 0 0,0 1 0 0 0,-1-1 0 0 0,1 0 1 0 0,5-1-1 0 0,7 1 51 0 0,-17 0-51 0 0,22 1-32 0 0,8-7 35 0 0,-36 12-954 0 0,-7 1-325 0 0,-15 3-4282 0 0,10-6 1203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7:49.7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10 184 512 0 0,'-6'7'11394'0'0,"5"-15"-8989"0"0,1-1-445 0 0,-1 6-1725 0 0,0 0-1 0 0,1 0 1 0 0,0-1-1 0 0,0 1 1 0 0,0 0-1 0 0,0 0 1 0 0,0 0-1 0 0,0 0 1 0 0,1 0 0 0 0,-1-1-1 0 0,1 1 1 0 0,0 0-1 0 0,0 0 1 0 0,0 1-1 0 0,1-1 1 0 0,-1 0-1 0 0,1 0 1 0 0,-1 0-1 0 0,1 1 1 0 0,3-4 0 0 0,5-2 104 0 0,0 0 1 0 0,0 0 0 0 0,1 1 0 0 0,-1 1 0 0 0,2 0 0 0 0,-1 0 0 0 0,19-5 0 0 0,-30 10-299 0 0,1 1-1 0 0,-1 0 1 0 0,1-1 0 0 0,0 1 0 0 0,-1 0 0 0 0,1 0 0 0 0,-1 0-1 0 0,1 0 1 0 0,0-1 0 0 0,-1 1 0 0 0,1 0 0 0 0,0 0 0 0 0,-1 0-1 0 0,1 0 1 0 0,-1 1 0 0 0,1-1 0 0 0,0 0 0 0 0,-1 0 0 0 0,1 0-1 0 0,0 0 1 0 0,-1 1 0 0 0,1-1 0 0 0,-1 0 0 0 0,1 0 0 0 0,-1 1-1 0 0,1-1 1 0 0,-1 1 0 0 0,1-1 0 0 0,-1 0 0 0 0,1 1 0 0 0,-1-1-1 0 0,1 1 1 0 0,-1-1 0 0 0,0 1 0 0 0,1-1 0 0 0,-1 1 0 0 0,0-1-1 0 0,1 1 1 0 0,-1 0 0 0 0,0-1 0 0 0,0 1 0 0 0,0-1-1 0 0,1 1 1 0 0,-1 0 0 0 0,0-1 0 0 0,0 1 0 0 0,0 0 0 0 0,0-1-1 0 0,0 1 1 0 0,0 0 0 0 0,0 7 28 0 0,0-1 0 0 0,-1 1 0 0 0,-2 12 0 0 0,1-6-28 0 0,1-1-33 0 0,0-1 11 0 0,0-1 0 0 0,2 17 0 0 0,0-25-16 0 0,-1 0-1 0 0,0 0 1 0 0,1-1-1 0 0,0 1 0 0 0,-1-1 1 0 0,1 1-1 0 0,0 0 1 0 0,0-1-1 0 0,1 0 0 0 0,-1 1 1 0 0,1-1-1 0 0,-1 0 1 0 0,1 0-1 0 0,-1 1 1 0 0,5 2-1 0 0,-4-3-14 0 0,0-1 1 0 0,0 0-1 0 0,1 0 0 0 0,-1-1 0 0 0,0 1 1 0 0,0 0-1 0 0,1-1 0 0 0,-1 1 0 0 0,0-1 1 0 0,1 0-1 0 0,-1 0 0 0 0,0 0 1 0 0,1 0-1 0 0,-1 0 0 0 0,0 0 0 0 0,1-1 1 0 0,-1 1-1 0 0,0-1 0 0 0,0 1 0 0 0,1-1 1 0 0,-1 0-1 0 0,0 0 0 0 0,3-2 1 0 0,0 1-21 0 0,0-1 1 0 0,-1 0 0 0 0,1 0 0 0 0,0 0-1 0 0,-1-1 1 0 0,0 1 0 0 0,0-1-1 0 0,7-8 1 0 0,-9 8 35 0 0,1 0 0 0 0,-1 0-1 0 0,0-1 1 0 0,-1 1 0 0 0,1-1-1 0 0,-1 1 1 0 0,0-1 0 0 0,0 0-1 0 0,0 1 1 0 0,-1-1 0 0 0,1 0-1 0 0,-1 1 1 0 0,-1-8-1 0 0,-1-8 25 0 0,-1 1 0 0 0,-6-19 0 0 0,3 9-9 0 0,2 16 137 0 0,7 22-126 0 0,14 30 82 0 0,-13-30-36 0 0,0-1 1 0 0,0 1-1 0 0,3 12 1 0 0,-3-7-36 0 0,-1-1 0 0 0,2 0 1 0 0,0 0-1 0 0,1-1 0 0 0,0 1 1 0 0,1-1-1 0 0,0-1 0 0 0,17 22 1 0 0,-12-19-14 0 0,-3-4-46 0 0,-1 0 0 0 0,9 15-1 0 0,-15-22 16 0 0,0 0 0 0 0,-1 0 0 0 0,1 1 0 0 0,-1-1 0 0 0,0 0-1 0 0,0 1 1 0 0,0-1 0 0 0,0 0 0 0 0,-1 1 0 0 0,1-1 0 0 0,-1 1-1 0 0,0-1 1 0 0,-1 6 0 0 0,0-5 21 0 0,-1 1 0 0 0,0-1-1 0 0,0 0 1 0 0,0 0 0 0 0,-1 0 0 0 0,1-1-1 0 0,-1 1 1 0 0,0 0 0 0 0,0-1-1 0 0,0 0 1 0 0,-1 0 0 0 0,1 0 0 0 0,-1 0-1 0 0,0 0 1 0 0,0-1 0 0 0,0 0 0 0 0,0 1-1 0 0,0-2 1 0 0,-6 3 0 0 0,9-3 0 0 0,1-1 0 0 0,-1 0 0 0 0,1 0 0 0 0,-1 0 0 0 0,1 0 0 0 0,-1 0 1 0 0,1 0-1 0 0,-1 0 0 0 0,1 0 0 0 0,-1-1 0 0 0,1 1 0 0 0,-1 0 0 0 0,1 0 0 0 0,-1 0 0 0 0,1 0 1 0 0,0-1-1 0 0,-1 1 0 0 0,1 0 0 0 0,-1 0 0 0 0,1-1 0 0 0,0 1 0 0 0,-1 0 0 0 0,1-1 0 0 0,0 1 1 0 0,-1-1-1 0 0,1 1 0 0 0,0 0 0 0 0,-1-1 0 0 0,0-1 10 0 0,1 0-1 0 0,-1 1 1 0 0,0-1-1 0 0,1 0 1 0 0,0 1 0 0 0,-1-1-1 0 0,1 0 1 0 0,0-2-1 0 0,2-32 100 0 0,-1 26-130 0 0,0 0 0 0 0,2 1-1 0 0,-1-1 1 0 0,1 0 0 0 0,0 1 0 0 0,9-17-1 0 0,-9 21-35 0 0,0 0-1 0 0,0 1 0 0 0,1-1 0 0 0,0 1 0 0 0,0 0 0 0 0,0 0 1 0 0,0 0-1 0 0,1 0 0 0 0,-1 1 0 0 0,1-1 0 0 0,0 1 1 0 0,0 0-1 0 0,7-2 0 0 0,4-1-553 0 0,-2 1-2978 0 0,-5 1-6381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7:51.2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61 512 0 0,'1'10'10104'0'0,"2"0"-4065"0"0,3 0-2697 0 0,5 5-2583 0 0,2 3 1167 0 0,-14-20-1775 0 0,0 1-1 0 0,0-1 1 0 0,0 0-1 0 0,0 0 1 0 0,0 0-1 0 0,0 0 1 0 0,1 0-1 0 0,-1 0 1 0 0,1 0-1 0 0,-1 0 1 0 0,1-1-1 0 0,0 1 1 0 0,0 0-1 0 0,0-4 1 0 0,1 1-132 0 0,0-1-1 0 0,0 1 1 0 0,1 0 0 0 0,-1 0 0 0 0,1 0-1 0 0,0 0 1 0 0,6-8 0 0 0,-8 12-13 0 0,1 0 0 0 0,-1 0-1 0 0,1 0 1 0 0,0 0 0 0 0,-1 0 0 0 0,1 0 0 0 0,0 0-1 0 0,0 0 1 0 0,0 0 0 0 0,0 1 0 0 0,0-1 0 0 0,0 0-1 0 0,0 0 1 0 0,0 1 0 0 0,0-1 0 0 0,0 1 0 0 0,0-1 0 0 0,0 1-1 0 0,0 0 1 0 0,0-1 0 0 0,0 1 0 0 0,0 0 0 0 0,1 0-1 0 0,-1-1 1 0 0,0 1 0 0 0,0 0 0 0 0,0 0 0 0 0,1 1-1 0 0,-1-1 1 0 0,0 0 0 0 0,0 0 0 0 0,0 0 0 0 0,0 1-1 0 0,1-1 1 0 0,-1 1 0 0 0,0-1 0 0 0,0 1 0 0 0,0-1-1 0 0,0 1 1 0 0,2 1 0 0 0,-1 0 28 0 0,0 1 1 0 0,0-1-1 0 0,0 1 0 0 0,0-1 0 0 0,0 1 1 0 0,0 0-1 0 0,-1 0 0 0 0,0 0 0 0 0,1 0 1 0 0,-1 0-1 0 0,0 0 0 0 0,1 5 0 0 0,0 0 194 0 0,-1 1 1 0 0,0 0-1 0 0,1 12 0 0 0,-10-55-192 0 0,8 30-71 0 0,1-1 0 0 0,0 1 0 0 0,0-1 0 0 0,0 1 0 0 0,0-1 0 0 0,1 1 0 0 0,0 0 0 0 0,-1-1 0 0 0,2 1 0 0 0,-1 0 0 0 0,0 0 0 0 0,1 1 0 0 0,0-1 0 0 0,0 0 0 0 0,4-3 0 0 0,-6 6 32 0 0,0-1-1 0 0,1 1 1 0 0,-1 0 0 0 0,0 0-1 0 0,1 0 1 0 0,-1 0-1 0 0,1 0 1 0 0,-1 0 0 0 0,1 0-1 0 0,0 1 1 0 0,-1-1 0 0 0,1 0-1 0 0,0 1 1 0 0,-1 0 0 0 0,1-1-1 0 0,0 1 1 0 0,0 0 0 0 0,-1 0-1 0 0,1 0 1 0 0,0 0-1 0 0,0 0 1 0 0,0 0 0 0 0,-1 0-1 0 0,1 1 1 0 0,0-1 0 0 0,0 1-1 0 0,-1-1 1 0 0,1 1 0 0 0,-1-1-1 0 0,1 1 1 0 0,0 0-1 0 0,-1 0 1 0 0,1 0 0 0 0,-1 0-1 0 0,0 0 1 0 0,1 0 0 0 0,-1 1-1 0 0,0-1 1 0 0,0 0 0 0 0,3 4-1 0 0,-1-1-89 0 0,0 1 0 0 0,0 0 0 0 0,0 1 0 0 0,-1-1 0 0 0,0 0 0 0 0,0 1 0 0 0,0-1 0 0 0,1 11 0 0 0,2 4-8390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7:52.48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24 512 0 0,'-7'-2'12446'0'0,"-3"4"-7244"0"0,9-2-4916 0 0,0 0 1 0 0,0 0-1 0 0,0 1 1 0 0,0-1-1 0 0,0 0 0 0 0,0 0 1 0 0,0 0-1 0 0,0 0 1 0 0,-1 0-1 0 0,1 0 1 0 0,0 0-1 0 0,0-1 1 0 0,-1 1-1 0 0,3-2-209 0 0,0 1 0 0 0,1 0 0 0 0,-1 0 0 0 0,1 0 0 0 0,0 0 1 0 0,-1 1-1 0 0,1-1 0 0 0,0 0 0 0 0,2 0 0 0 0,-1 0-37 0 0,6-2 9 0 0,0 0 0 0 0,0 1 0 0 0,18-2 1 0 0,-25 4-47 0 0,-1-1 0 0 0,1 1 0 0 0,0 1 1 0 0,0-1-1 0 0,-1 0 0 0 0,1 0 0 0 0,0 1 1 0 0,-1-1-1 0 0,1 1 0 0 0,0-1 0 0 0,-1 1 1 0 0,3 1-1 0 0,-3-1 1 0 0,0-1 0 0 0,-1 1-1 0 0,1 0 1 0 0,0-1 0 0 0,0 1 0 0 0,-1 0-1 0 0,1 0 1 0 0,-1 0 0 0 0,1 0 0 0 0,-1 0-1 0 0,1 0 1 0 0,-1 0 0 0 0,0 0 0 0 0,1 0-1 0 0,-1 0 1 0 0,0 0 0 0 0,0 0 0 0 0,0 0-1 0 0,0 0 1 0 0,0 0 0 0 0,0 0 0 0 0,0 2-1 0 0,-1 0 31 0 0,1 1-1 0 0,-1-1 0 0 0,0 1 1 0 0,-1-1-1 0 0,1 0 1 0 0,0 0-1 0 0,-1 1 0 0 0,0-1 1 0 0,-4 5-1 0 0,4-4 85 0 0,0-1 0 0 0,0 0 0 0 0,0 1 1 0 0,0-1-1 0 0,0 1 0 0 0,1 0 0 0 0,-2 4 0 0 0,3-7-107 0 0,1-1 0 0 0,-1 1 0 0 0,0-1-1 0 0,0 1 1 0 0,0-1 0 0 0,0 1 0 0 0,0-1-1 0 0,0 0 1 0 0,1 1 0 0 0,-1-1 0 0 0,0 1 0 0 0,0-1-1 0 0,1 1 1 0 0,-1-1 0 0 0,0 0 0 0 0,1 1-1 0 0,-1-1 1 0 0,1 0 0 0 0,-1 1 0 0 0,0-1 0 0 0,1 0-1 0 0,-1 0 1 0 0,1 1 0 0 0,-1-1 0 0 0,0 0-1 0 0,1 0 1 0 0,-1 1 0 0 0,1-1 0 0 0,-1 0-1 0 0,1 0 1 0 0,-1 0 0 0 0,1 0 0 0 0,-1 0 0 0 0,1 0-1 0 0,-1 0 1 0 0,1 0 0 0 0,-1 0 0 0 0,1 0-1 0 0,-1 0 1 0 0,1-1 0 0 0,22-1 373 0 0,-12 0-1676 0 0,1 0 0 0 0,-1-1 0 0 0,0-1 0 0 0,0 0 1 0 0,19-10-1 0 0,-27 12-1797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9:24.42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 1414 512 0 0,'-3'2'1007'0'0,"0"-1"-124"0"0,1 0 1 0 0,0 0 0 0 0,0 0 0 0 0,-1 0-1 0 0,1 0 1 0 0,0 0 0 0 0,0 1-1 0 0,0-1 1 0 0,0 1 0 0 0,-2 2 0 0 0,26-17 3409 0 0,-19 10-3702 0 0,0 0 0 0 0,0 0 0 0 0,1 0 0 0 0,5-4 0 0 0,0 0-50 0 0,-5 5-353 0 0,-1 0-1 0 0,1 0 0 0 0,-1 0 1 0 0,1 0-1 0 0,0 1 0 0 0,4-2 0 0 0,-4 2-81 0 0,0-1-1 0 0,0 1 0 0 0,0-1 1 0 0,0 0-1 0 0,4-3 0 0 0,27-24 857 0 0,-25 20-917 0 0,0 0-1 0 0,2 0 1 0 0,17-10 0 0 0,8 0-3 0 0,-10 5 120 0 0,-1 0 0 0 0,46-34 0 0 0,26-28 431 0 0,-82 65-551 0 0,0 2-1 0 0,20-9 0 0 0,16-10 53 0 0,-36 18-22 0 0,-2-2-1 0 0,1 0 1 0 0,14-16 0 0 0,12-11 91 0 0,99-72 84 0 0,-133 106-238 0 0,0 1-1 0 0,0 0 1 0 0,13-6-1 0 0,6-2 19 0 0,3-6 21 0 0,42-34-1 0 0,-1 0-8 0 0,-64 48-33 0 0,1 1-1 0 0,0 0 1 0 0,12-5 0 0 0,-10 6 10 0 0,-2-1 0 0 0,14-7 1 0 0,73-49 112 0 0,-82 53-19 0 0,18-17-1 0 0,-21 16-39 0 0,1 0-1 0 0,18-11 0 0 0,-1-2-41 0 0,-8 6 24 0 0,-5 4 25 0 0,27-12-1 0 0,-15 8-9 0 0,-21 11-68 0 0,1 0 1 0 0,-1 0-1 0 0,1 0 0 0 0,0 1 1 0 0,9-2-1 0 0,-7 1 12 0 0,1 0-1 0 0,-1-1 1 0 0,0 1 0 0 0,0-1 0 0 0,-1-1-1 0 0,1 0 1 0 0,7-6 0 0 0,19-11 188 0 0,71-41 288 0 0,-39 17-272 0 0,-41 32-217 0 0,22-15 156 0 0,-25 13 11 0 0,-5 5-18 0 0,0-1 1 0 0,17-18-1 0 0,-20 17-91 0 0,-9 8-36 0 0,1 0-1 0 0,-1 0 1 0 0,8-11-1 0 0,-9 10-13 0 0,1 0 0 0 0,-1 0 0 0 0,1 1 0 0 0,0 0 0 0 0,1 0 0 0 0,-1 0 0 0 0,8-4 0 0 0,29-13 164 0 0,-35 19-188 0 0,-5 2 33 0 0,0 0-1 0 0,1 0 1 0 0,-1 0-1 0 0,1-1 1 0 0,-1 1-1 0 0,0-1 1 0 0,0 1-1 0 0,0-1 1 0 0,0 0-1 0 0,0 1 1 0 0,0-1-1 0 0,2-4 1 0 0,7-2 155 0 0,-9 8-126 0 0,-8 4 15 0 0,-3 5-86 0 0,10-8 28 0 0,6-7-42 0 0,5-4 226 0 0,-9 6-2410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9:27.8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94 0 512 0 0,'3'1'7183'0'0,"0"0"-5201"0"0,-6 3-1905 0 0,-6 1 140 0 0,1-1 0 0 0,-1 0-1 0 0,0 0 1 0 0,0 0 0 0 0,-1-1 0 0 0,1-1 0 0 0,-1 1-1 0 0,-14-1 3021 0 0,31-6-1905 0 0,9-2-276 0 0,-15 6-953 0 0,1-1-1 0 0,-1 1 1 0 0,0 0-1 0 0,1 0 1 0 0,-1-1-1 0 0,1 1 1 0 0,-1 0-1 0 0,0 0 1 0 0,1 0-1 0 0,-1 1 1 0 0,1-1-1 0 0,-1 0 1 0 0,0 1 0 0 0,1-1-1 0 0,-1 0 1 0 0,0 1-1 0 0,3 1 1 0 0,-1-1 396 0 0,-1-1 1 0 0,1 1 0 0 0,-1-1 0 0 0,1 0-1 0 0,-1 1 1 0 0,5-1 0 0 0,109-7 1348 0 0,-106 6-1829 0 0,-1 2 0 0 0,1-1 0 0 0,9 2 0 0 0,-8-1 35 0 0,-1 0 0 0 0,14 0 1 0 0,95-4 232 0 0,-77 0-202 0 0,-32 2-55 0 0,0 0-1 0 0,0 0 0 0 0,0 1 0 0 0,0 1 1 0 0,11 1-1 0 0,1 1 18 0 0,33 1 0 0 0,11 2 12 0 0,-43-4-32 0 0,-1 0-1 0 0,1-2 0 0 0,25-2 1 0 0,119-12 107 0 0,-125 16-77 0 0,-35-1-44 0 0,0-1 0 0 0,0 1-1 0 0,0-1 1 0 0,0 0 0 0 0,0-1 0 0 0,9-1 0 0 0,0-2 3 0 0,-1 2-1 0 0,1 0 0 0 0,0 1 1 0 0,31 1-1 0 0,-18 3-15 0 0,51 11 0 0 0,-70-13 6 0 0,-1 0 0 0 0,0 0 0 0 0,0-1 0 0 0,11 0 0 0 0,21 0-32 0 0,113 8 64 0 0,8 2-27 0 0,-151-9 0 0 0,1-1 1 0 0,-1 0-1 0 0,22-4 0 0 0,-19 2-23 0 0,28 0 34 0 0,5-1 4 0 0,-40 2-21 0 0,0 1-1 0 0,0 0 1 0 0,-1 0-1 0 0,1 1 1 0 0,7 1 0 0 0,19 1 35 0 0,13-10 221 0 0,-51 11-2516 0 0,-4 0-7238 0 0,3-2 7088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9:31.26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54 1403 512 0 0,'-16'16'8977'0'0,"6"-10"-1606"0"0,-3-7-4888 0 0,-1 8 1610 0 0,22-13-3856 0 0,-4 3-176 0 0,4-4 13 0 0,-8 7-54 0 0,1 0 0 0 0,-1 0 0 0 0,0 0 0 0 0,0-1-1 0 0,0 1 1 0 0,0 0 0 0 0,0 0 0 0 0,0 0 0 0 0,0-1 0 0 0,0 1 0 0 0,1 0 0 0 0,-1 0 0 0 0,0 0 0 0 0,0-1 0 0 0,0 1 0 0 0,0 0 0 0 0,0 0 0 0 0,0 0-1 0 0,0-1 1 0 0,0 1 0 0 0,0 0 0 0 0,0 0 0 0 0,0 0 0 0 0,0-1 0 0 0,-1 1 0 0 0,1 0 0 0 0,0 0 0 0 0,0 0 0 0 0,0-1 0 0 0,0 1 0 0 0,0 0 0 0 0,0 0 0 0 0,0 0-1 0 0,0 0 1 0 0,-1-1 0 0 0,1 1 0 0 0,0-1 3 0 0,1 0 0 0 0,0 1 0 0 0,-1-1 0 0 0,1 0 0 0 0,-1 1 0 0 0,1-1 0 0 0,0 0 0 0 0,0 1 0 0 0,-1-1 0 0 0,1 1 0 0 0,0-1 0 0 0,0 1 0 0 0,0-1-1 0 0,0 1 1 0 0,-1 0 0 0 0,2-1 0 0 0,2-1 22 0 0,0-1 13 0 0,6-5 11 0 0,0 1 0 0 0,1 0 0 0 0,0 0-1 0 0,0 1 1 0 0,0 1 0 0 0,1 0 0 0 0,14-4 0 0 0,-22 8-38 0 0,0 1-18 0 0,-1-1-1 0 0,0 0 1 0 0,0 1 0 0 0,0-1-1 0 0,0-1 1 0 0,0 1 0 0 0,0 0-1 0 0,0-1 1 0 0,0 1 0 0 0,0-1-1 0 0,4-3 1 0 0,7-5 13 0 0,0 1 0 0 0,0 1 0 0 0,1 0-1 0 0,27-9 1 0 0,-20 8-10 0 0,31-17-1 0 0,0-2-4 0 0,-33 18 11 0 0,35-23 0 0 0,79-47 301 0 0,-99 59-165 0 0,38-29 0 0 0,26-16 98 0 0,-55 42-208 0 0,-23 14-2 0 0,-1-1-1 0 0,0-1 1 0 0,23-19-1 0 0,-20 13-26 0 0,0 0 0 0 0,49-26-1 0 0,63-24 82 0 0,-21 1-50 0 0,-11 17-13 0 0,-72 37-17 0 0,-1-2-1 0 0,45-29 1 0 0,41-28 81 0 0,-73 46-43 0 0,-24 14 5 0 0,0 0 1 0 0,37-15-1 0 0,-35 17-21 0 0,0 0 0 0 0,0-2 0 0 0,34-25 0 0 0,-32 20 14 0 0,50-26 0 0 0,-36 24-22 0 0,51-37-1 0 0,-30 18 2 0 0,29-20 70 0 0,-80 54-101 0 0,-1 1-1 0 0,1 0 1 0 0,0 0 0 0 0,11-2-1 0 0,19-8 155 0 0,-28 9-67 0 0,-4 2-65 0 0,0 0 0 0 0,-1-1-1 0 0,1 0 1 0 0,8-5 0 0 0,-12 6 16 0 0,1 1 1 0 0,-1 0-1 0 0,1 0 1 0 0,-1 0-1 0 0,1 0 0 0 0,0 1 1 0 0,0-1-1 0 0,2 0 0 0 0,-2 0-13 0 0,-1 0 0 0 0,1 1-1 0 0,0-1 1 0 0,-1 0-1 0 0,1 0 1 0 0,0 0 0 0 0,-1 0-1 0 0,3-1 1 0 0,-11 4 277 0 0,4 0-251 0 0,7-4-23 0 0,1-1-293 0 0,-7 5 801 0 0,-5 1-2878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19:33.6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40 0 512 0 0,'-21'3'5357'0'0,"3"0"7670"0"0,27 2-11863 0 0,32-5 966 0 0,2 1-1178 0 0,62-8 0 0 0,-86 6-855 0 0,0 1 0 0 0,0 0 0 0 0,0 2 0 0 0,1 0 0 0 0,-1 1 0 0 0,35 10 0 0 0,-26-8 117 0 0,1-1 0 0 0,56 1 0 0 0,0 0 182 0 0,74 15-96 0 0,-90-17-253 0 0,2-1-53 0 0,-56 0 8 0 0,-2 0 5 0 0,0-1 1 0 0,0 0 0 0 0,0-1 0 0 0,23-2-1 0 0,-20 0-6 0 0,1 1 0 0 0,31 2 0 0 0,-8 1 36 0 0,48 4-60 0 0,-46-2 66 0 0,50-3-45 0 0,2 10-26 0 0,-54-7-33 0 0,45 3-2 0 0,-35-1 39 0 0,-3-6-186 0 0,11-2-4764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2:43.78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85 21 512 0 0,'-3'0'901'0'0,"0"0"0"0"0,0 1 0 0 0,0-1 0 0 0,0 1 0 0 0,0 0 0 0 0,0 0 1 0 0,0 0-1 0 0,-4 2 0 0 0,-7 1 11735 0 0,14-4-12568 0 0,0-1 0 0 0,0 1 0 0 0,0 0 0 0 0,0-1 0 0 0,0 1 0 0 0,0 0 1 0 0,0-1-1 0 0,0 1 0 0 0,-1 0 0 0 0,1-1 0 0 0,0 1 0 0 0,0 0 0 0 0,0-1 0 0 0,0 1 0 0 0,-1 0 0 0 0,1-1 0 0 0,0 1 0 0 0,0 0 0 0 0,-1 0 0 0 0,1-1 0 0 0,0 1 0 0 0,0 0 0 0 0,-1 0 0 0 0,1 0 0 0 0,0-1 0 0 0,-1 1 0 0 0,1 0 0 0 0,0 0 0 0 0,-1 0 0 0 0,1 0 0 0 0,0 0 1 0 0,-1 0-1 0 0,1-1 0 0 0,0 1 0 0 0,-1 0 0 0 0,1 0 0 0 0,-1 0 0 0 0,-1 0 89 0 0,0 1 1 0 0,0-1 0 0 0,0 0-1 0 0,0 1 1 0 0,-1-1 0 0 0,1 1-1 0 0,0-1 1 0 0,0 1 0 0 0,-2 1-1 0 0,4-2-110 0 0,-1 1-1 0 0,1-1 1 0 0,-1 0-1 0 0,1 0 1 0 0,-1 1-1 0 0,1-1 1 0 0,-1 1-1 0 0,1-1 1 0 0,0 0-1 0 0,-1 1 1 0 0,1-1-1 0 0,0 1 1 0 0,-1-1-1 0 0,1 1 1 0 0,0-1-1 0 0,-1 1 1 0 0,1-1-1 0 0,0 1 1 0 0,0-1-1 0 0,0 1 1 0 0,0 0-1 0 0,0-1 1 0 0,-1 1-1 0 0,1-1 1 0 0,0 1-1 0 0,0 0 1 0 0,0-1-1 0 0,0 1 1 0 0,1-1-1 0 0,-1 1 1 0 0,0-1-1 0 0,0 1 1 0 0,0 0-1 0 0,0-1 1 0 0,0 1-1 0 0,1-1 1 0 0,-1 1-1 0 0,2-1 59 0 0,0 0-1 0 0,-1 0 1 0 0,1 0-1 0 0,0 0 0 0 0,-1 0 1 0 0,1-1-1 0 0,0 1 1 0 0,-1 0-1 0 0,1-1 1 0 0,0 0-1 0 0,2-1 1 0 0,1 0 89 0 0,-1 2-146 0 0,-1-1-1 0 0,1 1 0 0 0,0 0 1 0 0,0 0-1 0 0,0 0 0 0 0,0 1 0 0 0,-1-1 1 0 0,8 3-1 0 0,-6-2-39 0 0,0 0 0 0 0,1 0 1 0 0,-1-1-1 0 0,6 0 0 0 0,12-1-3 0 0,105-5 8 0 0,-94 6-30 0 0,-11-1 38 0 0,-1 1-1 0 0,42 6 1 0 0,-3 0-66 0 0,-47-5 57 0 0,0 0 0 0 0,-1 1 0 0 0,1 0 0 0 0,24 7 0 0 0,-29-6-2 0 0,1-1 0 0 0,-1-1 1 0 0,1 0-1 0 0,0 0 1 0 0,0-1-1 0 0,0 0 0 0 0,0-1 1 0 0,18-3-1 0 0,28-1 133 0 0,-54 5-145 0 0,-1 0 1 0 0,1 1 0 0 0,0-1 0 0 0,0 1 0 0 0,-1-1-1 0 0,1 1 1 0 0,-1 0 0 0 0,1-1 0 0 0,1 2 0 0 0,-1-1 0 0 0,0 0 0 0 0,-1 0-1 0 0,1 0 1 0 0,0-1 0 0 0,0 1 0 0 0,-1 0 0 0 0,1-1 0 0 0,0 0 0 0 0,2 1 0 0 0,18-1 33 0 0,-1-2 1 0 0,0 0-1 0 0,24-5 0 0 0,39-12 194 0 0,-58 13-219 0 0,-18 4 13 0 0,0 1 1 0 0,-1-1 0 0 0,13 1-1 0 0,8 9-17 0 0,-23-6 18 0 0,1-1 0 0 0,0 0 0 0 0,0 0 0 0 0,0-1 0 0 0,8 0 0 0 0,-9 3 10 0 0,-5-3-30 0 0,0 1 0 0 0,0-1 0 0 0,0 0 0 0 0,1 0 0 0 0,-1 1 0 0 0,0-1-1 0 0,0 0 1 0 0,0 0 0 0 0,1 0 0 0 0,-1 0 0 0 0,0 1 0 0 0,0-1 0 0 0,1 0 0 0 0,-1 0 0 0 0,0 0 0 0 0,0 0 0 0 0,1 0 0 0 0,-1 0-1 0 0,0 0 1 0 0,1 0 0 0 0,-1 0 0 0 0,0 0 0 0 0,0 1 0 0 0,1-2 0 0 0,-1 1 0 0 0,0 0 0 0 0,1 0 0 0 0,-1 0 0 0 0,0 0-1 0 0,0 0 1 0 0,1 0 0 0 0,-1 0 0 0 0,0 0 0 0 0,1 0 0 0 0,0-1 1 0 0,1 1 1 0 0,-1-1-1 0 0,0 1 0 0 0,1 0 1 0 0,-1 0-1 0 0,1 0 1 0 0,-1 0-1 0 0,1 0 0 0 0,2 0 1 0 0,3 1 50 0 0,-7-1-31 0 0,2-1-343 0 0,1 0-510 0 0,-4 5 590 0 0,1-4 251 0 0,0 0-1 0 0,0 0 0 0 0,0 1 1 0 0,0-1-1 0 0,1 0 0 0 0,-1 0 0 0 0,0 0 1 0 0,0 0-1 0 0,1 1 0 0 0,-1-1 0 0 0,0 0 1 0 0,0 0-1 0 0,0 0 0 0 0,1 0 0 0 0,-1 0 1 0 0,0 0-1 0 0,1 0 0 0 0,-1 0 1 0 0,0 0-1 0 0,0 0 0 0 0,1 0 0 0 0,-1 0 1 0 0,0 0-1 0 0,0 0 0 0 0,1 0 0 0 0,-1 0 1 0 0,0 0-1 0 0,0 0 0 0 0,1 0 0 0 0,-1 0 1 0 0,0 0-1 0 0,13-2 254 0 0,-12 2-197 0 0,4-1 110 0 0,0 1-1 0 0,0-1 1 0 0,0 1 0 0 0,0 0-1 0 0,0 1 1 0 0,8 1 0 0 0,-4-1-140 0 0,-1-1 0 0 0,0 0 0 0 0,1 0 0 0 0,15-2 0 0 0,12-1 109 0 0,-27 2-106 0 0,1 0 1 0 0,16-3-1 0 0,-16 2 15 0 0,0 0 1 0 0,17-1-1 0 0,-5 4 17 0 0,-12-1-49 0 0,1 1 1 0 0,18-4-1 0 0,69-6 156 0 0,-59 7-132 0 0,-3-2-32 0 0,-25 2 37 0 0,0 1 1 0 0,0 0 0 0 0,0 0-1 0 0,18 3 1 0 0,-10-1-5 0 0,1 0 1 0 0,38-3-1 0 0,-39 1-37 0 0,4 0-20 0 0,-1 1 0 0 0,45 7 0 0 0,-58-6 17 0 0,0-1-1 0 0,0 0 0 0 0,0-1 1 0 0,0 0-1 0 0,17-4 0 0 0,-14 3 0 0 0,0 0 0 0 0,17-1 1 0 0,-18 3-5 0 0,1-2 1 0 0,14-2 0 0 0,-15 2-4 0 0,0 0 1 0 0,14 0-1 0 0,-17 2-1 0 0,-1 0 1 0 0,1 0 0 0 0,-1 0 0 0 0,1 0 0 0 0,-1 1 0 0 0,0 1 0 0 0,13 3 0 0 0,-7 0 2 0 0,-9-3-1 0 0,0 0 0 0 0,1 0 0 0 0,-1 0 0 0 0,1-1 1 0 0,-1 0-1 0 0,1 0 0 0 0,-1 0 0 0 0,1 0 0 0 0,6-1 1 0 0,22 2 49 0 0,-25 0-59 0 0,1-2 0 0 0,1 1 1 0 0,-1-2-1 0 0,13 0 0 0 0,5-2 14 0 0,-26 3-6 0 0,1 0 0 0 0,0 0 0 0 0,-1 0 0 0 0,1 0 0 0 0,-1 0 0 0 0,1 1 0 0 0,0-1 1 0 0,-1 0-1 0 0,1 1 0 0 0,-1-1 0 0 0,1 1 0 0 0,-1 0 0 0 0,0 0 0 0 0,2 0 0 0 0,0 1-312 0 0,-4-5-380 0 0,-3-5-3009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2:47.27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54 1147 512 0 0,'-5'3'3446'0'0,"4"-2"-3221"0"0,1-1-1 0 0,0 1 1 0 0,-1-1 0 0 0,1 0-1 0 0,-1 1 1 0 0,1-1 0 0 0,-1 0 0 0 0,0 1-1 0 0,1-1 1 0 0,-1 0 0 0 0,1 0-1 0 0,-1 1 1 0 0,0-1 0 0 0,1 0-1 0 0,-1 0 1 0 0,1 0 0 0 0,-1 0 0 0 0,0 0-1 0 0,1 0 1 0 0,-1 0 0 0 0,0 0-1 0 0,1 0 1 0 0,-1 0 0 0 0,1 0-1 0 0,-1 0 1 0 0,0-1 0 0 0,1 1 0 0 0,-2 0-1 0 0,2-1 8 0 0,-1 1 0 0 0,1 0 0 0 0,0 0 0 0 0,-1 0 0 0 0,1 0 0 0 0,0 0 0 0 0,-1 0 0 0 0,1 0 0 0 0,0 0-1 0 0,-1 0 1 0 0,1 0 0 0 0,-1 0 0 0 0,1 0 0 0 0,0 0 0 0 0,-1 0 0 0 0,1 0 0 0 0,0 0 0 0 0,-1 0 0 0 0,1 0 0 0 0,0 0 0 0 0,-1 1-1 0 0,1-1 1 0 0,0 0 0 0 0,-1 0 0 0 0,1 0 0 0 0,0 1 0 0 0,-1-1 0 0 0,1 0 0 0 0,0 0 0 0 0,0 1 0 0 0,-1-1 0 0 0,1 0 0 0 0,0 1-1 0 0,0-1 1 0 0,-11 15 2057 0 0,8-12-1259 0 0,-3 7 1298 0 0,13-11-724 0 0,14-14-430 0 0,-17 12-1015 0 0,0 0 0 0 0,0 1-1 0 0,1-1 1 0 0,-1 1 0 0 0,0 0-1 0 0,1 0 1 0 0,-1 1 0 0 0,1-1-1 0 0,7-1 1 0 0,12-4-124 0 0,-2-2 86 0 0,-2-1 1 0 0,36-24-1 0 0,-16 10 14 0 0,-25 16-83 0 0,21-8 1 0 0,2-1 59 0 0,-25 9-87 0 0,0 0 0 0 0,0-1 0 0 0,-1-1 1 0 0,20-21-1 0 0,-26 27-10 0 0,0-1 0 0 0,0 1 0 0 0,0 0 0 0 0,1 0 0 0 0,10-4 0 0 0,15-10 3 0 0,8-11 120 0 0,-17 11-102 0 0,24-23 0 0 0,-11 11 15 0 0,-10 10-19 0 0,11-10-49 0 0,-27 22 17 0 0,22-11 1 0 0,-23 13 9 0 0,0 1 0 0 0,0-1 0 0 0,15-14 0 0 0,-10 8 24 0 0,0 0 1 0 0,18-11-1 0 0,-17 13 20 0 0,0-1 0 0 0,15-14-1 0 0,-28 23-51 0 0,6-7 34 0 0,0 2 1 0 0,0-1-1 0 0,1 1 0 0 0,17-11 0 0 0,-22 16-2 0 0,1-2 0 0 0,-1 1 0 0 0,0 0 0 0 0,0-1 1 0 0,0 0-1 0 0,0 0 0 0 0,0 0 0 0 0,-1 0 0 0 0,4-7 0 0 0,-4 7-21 0 0,0 0-1 0 0,0 1 0 0 0,1-1 1 0 0,-1 1-1 0 0,1-1 0 0 0,0 1 1 0 0,6-4-1 0 0,35-18 70 0 0,-27 15-33 0 0,-4 2-29 0 0,86-50 25 0 0,38-37 292 0 0,-67 46-311 0 0,-45 33 9 0 0,51-21 0 0 0,-23 6 29 0 0,27-9-16 0 0,8 7 2 0 0,-72 27 9 0 0,-1-1 0 0 0,0-1 1 0 0,25-15-1 0 0,-35 19-88 0 0,2-3 88 0 0,-19 10-30 0 0,-14 8-65 0 0,24-10-52 0 0,-1-1-1 0 0,1 1 1 0 0,0 0 0 0 0,-1 0 0 0 0,1 0 0 0 0,0-1-1 0 0,-1 1 1 0 0,1 1 0 0 0,0-1 0 0 0,0 0 0 0 0,0 0-1 0 0,0 0 1 0 0,0 1 0 0 0,-1 1 0 0 0,2-3-24 0 0,0 0-1 0 0,0 1 1 0 0,0-1-1 0 0,0 0 1 0 0,1 0 0 0 0,-1 0-1 0 0,0 1 1 0 0,0-1 0 0 0,0 0-1 0 0,0 0 1 0 0,0 0 0 0 0,0 0-1 0 0,1 1 1 0 0,-1-1 0 0 0,0 0-1 0 0,0 0 1 0 0,0 0 0 0 0,0 0-1 0 0,1 0 1 0 0,-1 0 0 0 0,0 0-1 0 0,0 1 1 0 0,0-1 0 0 0,0 0-1 0 0,1 0 1 0 0,-1 0-1 0 0,0 0 1 0 0,0 0 0 0 0,0 0-1 0 0,1 0 1 0 0,-1 0 0 0 0,0 0-1 0 0,0 0 1 0 0,1 0 0 0 0,-1 0-1 0 0,0 0 1 0 0,0 0 0 0 0,0 0-1 0 0,0-1 1 0 0,1 1 0 0 0,-1 0-1 0 0,0 0 1 0 0,0 0 0 0 0,1 0-1 0 0,9-3-9248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1:10.82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19 180 512 0 0,'0'1'204'0'0,"-1"-1"-1"0"0,1 0 1 0 0,0 1 0 0 0,-1-1-1 0 0,1 0 1 0 0,0 0 0 0 0,-1 1-1 0 0,1-1 1 0 0,-1 0 0 0 0,1 0-1 0 0,0 0 1 0 0,-1 1 0 0 0,1-1-1 0 0,-1 0 1 0 0,1 0-1 0 0,-1 0 1 0 0,1 0 0 0 0,-1 0-1 0 0,1 0 1 0 0,0 0 0 0 0,-1 0-1 0 0,1 0 1 0 0,-1 0 0 0 0,1 0-1 0 0,-1 0 1 0 0,1 0 0 0 0,-1 0-1 0 0,1-1 1 0 0,-1 1 0 0 0,1 0-1 0 0,0 0 1 0 0,-1 0-1 0 0,1-1 1 0 0,-1 1 0 0 0,1 0-1 0 0,0 0 1 0 0,-1-1 0 0 0,1 1-1 0 0,0 0 1 0 0,0-1 0 0 0,-1 1-1 0 0,1-1 1 0 0,0 1 0 0 0,-1 0-1 0 0,1-1 1 0 0,0 1 0 0 0,0-1-1 0 0,0 1 1 0 0,0 0-1 0 0,-1-1 1 0 0,1 1 0 0 0,0-1-1 0 0,0 1 1 0 0,0-1 0 0 0,0 1-1 0 0,0-1 1 0 0,0 1 0 0 0,0-1-1 0 0,0 1 1 0 0,0-1 0 0 0,0 1-1 0 0,1 0 1 0 0,-1-1 0 0 0,3-8 29 0 0,0 1 1 0 0,0 0 0 0 0,1 0 0 0 0,0 0 0 0 0,0 0 0 0 0,1 1 0 0 0,0-1-1 0 0,0 1 1 0 0,1 0 0 0 0,0 1 0 0 0,0-1 0 0 0,0 1 0 0 0,12-7 0 0 0,-15 11-149 0 0,1 0 1 0 0,0 0-1 0 0,0 0 1 0 0,0 0-1 0 0,0 1 1 0 0,0 0-1 0 0,0 0 1 0 0,5-1-1 0 0,-8 2-41 0 0,0 0 0 0 0,0 0-1 0 0,0 0 1 0 0,0 0 0 0 0,0 0-1 0 0,0 0 1 0 0,0 1 0 0 0,0-1 0 0 0,0 0-1 0 0,-1 0 1 0 0,1 1 0 0 0,0-1-1 0 0,0 0 1 0 0,0 1 0 0 0,0-1-1 0 0,-1 1 1 0 0,2 0 0 0 0,-1 0 10 0 0,0 0 1 0 0,-1 0-1 0 0,1 0 0 0 0,-1 0 1 0 0,1 0-1 0 0,-1 0 1 0 0,1 1-1 0 0,-1-1 0 0 0,0 0 1 0 0,0 0-1 0 0,1 0 1 0 0,-1 0-1 0 0,0 0 0 0 0,0 0 1 0 0,0 0-1 0 0,0 1 1 0 0,0-1-1 0 0,-1 2 0 0 0,-2 12 367 0 0,-1-1 0 0 0,0 1-1 0 0,-9 20 1 0 0,8-23-318 0 0,0 0 1 0 0,1 1 0 0 0,1 0 0 0 0,0-1-1 0 0,-2 17 1 0 0,5-29-101 0 0,0 1 1 0 0,-1 0-1 0 0,1 0 1 0 0,0 0-1 0 0,0 0 1 0 0,0 0-1 0 0,0 0 1 0 0,0 0-1 0 0,0 0 1 0 0,1 0-1 0 0,-1 0 1 0 0,0 0-1 0 0,0 0 1 0 0,1 0-1 0 0,-1 0 1 0 0,0 0-1 0 0,1-1 1 0 0,-1 1-1 0 0,1 0 1 0 0,-1 0-1 0 0,1 0 1 0 0,0-1-1 0 0,-1 1 1 0 0,1 0-1 0 0,0-1 0 0 0,-1 1 1 0 0,1 0-1 0 0,0-1 1 0 0,0 1-1 0 0,0-1 1 0 0,-1 1-1 0 0,1-1 1 0 0,0 1-1 0 0,0-1 1 0 0,0 0-1 0 0,0 0 1 0 0,0 1-1 0 0,0-1 1 0 0,0 0-1 0 0,0 0 1 0 0,1 0-1 0 0,1 0-6 0 0,1-1 0 0 0,-1 1 0 0 0,0-1 0 0 0,0 0 0 0 0,0 0 0 0 0,1 0-1 0 0,-1 0 1 0 0,0 0 0 0 0,0-1 0 0 0,4-2 0 0 0,0-1 6 0 0,-1-1 1 0 0,1 0-1 0 0,-1 0 1 0 0,0 0-1 0 0,-1-1 0 0 0,1 1 1 0 0,-1-1-1 0 0,-1-1 1 0 0,1 1-1 0 0,-1-1 0 0 0,4-10 1 0 0,-1-1 41 0 0,-1 0-1 0 0,-1 0 1 0 0,6-37 0 0 0,-11 54-7 0 0,3-25 80 0 0,-3 25-87 0 0,0 1-1 0 0,0 0 1 0 0,0 0-1 0 0,0-1 1 0 0,0 1 0 0 0,0 0-1 0 0,0-1 1 0 0,-1 1-1 0 0,1 0 1 0 0,-1-1 0 0 0,1 1-1 0 0,0 0 1 0 0,-1 0-1 0 0,0 0 1 0 0,1 0 0 0 0,-2-2-1 0 0,2 3-11 0 0,-1-1 0 0 0,1 1 0 0 0,0 0 0 0 0,0 0-1 0 0,0 0 1 0 0,-1-1 0 0 0,1 1 0 0 0,0 0 0 0 0,0 0 0 0 0,-1 0 0 0 0,1 0 0 0 0,0 0-1 0 0,0 0 1 0 0,-1 0 0 0 0,1 0 0 0 0,0 0 0 0 0,0 0 0 0 0,-1 0 0 0 0,1 0-1 0 0,0 0 1 0 0,0 0 0 0 0,-1 0 0 0 0,1 0 0 0 0,0 0 0 0 0,0 0 0 0 0,-1 0-1 0 0,1 0 1 0 0,0 0 0 0 0,0 0 0 0 0,-1 0 0 0 0,1 0 0 0 0,0 0 0 0 0,0 1 0 0 0,-1-1-1 0 0,1 0 1 0 0,-4 11 281 0 0,5 13-167 0 0,3-14-79 0 0,2 1 1 0 0,11 18-1 0 0,7 14 58 0 0,-15-21-83 0 0,0 1 0 0 0,-2 0 1 0 0,-1 0-1 0 0,-1 1 0 0 0,-1 0 0 0 0,-1 0 0 0 0,1 37 1 0 0,-5-56-33 0 0,1 0 1 0 0,-1 0-1 0 0,0 1 1 0 0,0-1 0 0 0,-1 0-1 0 0,0 0 1 0 0,1-1-1 0 0,-2 1 1 0 0,1 0 0 0 0,0-1-1 0 0,-1 1 1 0 0,0-1 0 0 0,0 0-1 0 0,0 0 1 0 0,-1 0-1 0 0,-6 6 1 0 0,-6 4-13 0 0,-1-1 0 0 0,-32 19 0 0 0,39-26 14 0 0,8-4-3 0 0,-1 0 0 0 0,1-1-1 0 0,-1 0 1 0 0,0 1 0 0 0,1-1 0 0 0,-1 0 0 0 0,0 0 0 0 0,0-1-1 0 0,-6 2 1 0 0,8-2 3 0 0,1-1 0 0 0,-1 1-1 0 0,0 0 1 0 0,0 0 0 0 0,0 0-1 0 0,0 0 1 0 0,0-1 0 0 0,1 1 0 0 0,-1 0-1 0 0,0-1 1 0 0,0 1 0 0 0,1-1-1 0 0,-1 1 1 0 0,0-1 0 0 0,0 1 0 0 0,1-1-1 0 0,-1 0 1 0 0,1 1 0 0 0,-1-1-1 0 0,0 0 1 0 0,1 1 0 0 0,0-1 0 0 0,-1 0-1 0 0,1 1 1 0 0,-1-1 0 0 0,1 0-1 0 0,0 0 1 0 0,-1 0 0 0 0,1 0 0 0 0,0 1-1 0 0,0-1 1 0 0,0 0 0 0 0,0 0-1 0 0,0 0 1 0 0,0 0 0 0 0,0-1-1 0 0,-1-6-7 0 0,1 0 0 0 0,1 1 0 0 0,-1-1 0 0 0,1 0 0 0 0,1 1 1 0 0,-1-1-1 0 0,1 1 0 0 0,1-1 0 0 0,-1 1 0 0 0,1 0 0 0 0,0 0 0 0 0,1 0 0 0 0,0 0 0 0 0,0 0 0 0 0,5-5 0 0 0,-1 2-4 0 0,1 1 0 0 0,0-1 0 0 0,0 2 1 0 0,0-1-1 0 0,1 2 0 0 0,1-1 0 0 0,-1 1 1 0 0,17-7-1 0 0,-20 10-356 0 0,43-19 577 0 0,-16 12-6343 0 0,-31 11 2985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1:13.0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13 129 512 0 0,'-6'-13'16236'0'0,"5"14"-16136"0"0,1-1 1 0 0,-1 1-1 0 0,1-1 1 0 0,0 1 0 0 0,-1-1-1 0 0,1 1 1 0 0,-1-1 0 0 0,1 1-1 0 0,0-1 1 0 0,-1 1-1 0 0,1-1 1 0 0,0 1 0 0 0,0-1-1 0 0,-1 1 1 0 0,1 0-1 0 0,0-1 1 0 0,0 1 0 0 0,0-1-1 0 0,0 1 1 0 0,0 0 0 0 0,0-1-1 0 0,0 1 1 0 0,0 0-1 0 0,0-1 1 0 0,0 1 0 0 0,0 0-1 0 0,2 20 451 0 0,4 3-75 0 0,-4-19-201 0 0,-1 0 1 0 0,0 0 0 0 0,0 0-1 0 0,0 0 1 0 0,0 7 0 0 0,-2-37-60 0 0,0 11-183 0 0,0 0 0 0 0,1 1 0 0 0,1-1 0 0 0,2-17 0 0 0,-3 30-31 0 0,0 0 0 0 0,0-1 0 0 0,1 1-1 0 0,-1 0 1 0 0,0 0 0 0 0,1 0 0 0 0,-1-1 0 0 0,1 1 0 0 0,-1 0-1 0 0,1 0 1 0 0,0 0 0 0 0,-1 0 0 0 0,1 0 0 0 0,0 0-1 0 0,0 0 1 0 0,0 0 0 0 0,-1 0 0 0 0,1 0 0 0 0,0 0 0 0 0,0 0-1 0 0,0 1 1 0 0,1-1 0 0 0,-1 0 0 0 0,0 1 0 0 0,0-1-1 0 0,0 1 1 0 0,0 0 0 0 0,1-1 0 0 0,-1 1 0 0 0,0 0 0 0 0,0-1-1 0 0,1 1 1 0 0,-1 0 0 0 0,2 0 0 0 0,0 1 0 0 0,0-1 1 0 0,-1 1 0 0 0,1 0-1 0 0,-1 0 1 0 0,1 0-1 0 0,-1 1 1 0 0,0-1 0 0 0,0 0-1 0 0,1 1 1 0 0,-1 0-1 0 0,0-1 1 0 0,0 1 0 0 0,0 0-1 0 0,0 0 1 0 0,2 4 0 0 0,-2-4 16 0 0,3 4 35 0 0,-1 0 1 0 0,0 0 0 0 0,4 9 0 0 0,-8-14-26 0 0,1 0 0 0 0,0 1 0 0 0,-1-1 1 0 0,0 0-1 0 0,1 1 0 0 0,-1-1 0 0 0,1 1 0 0 0,-1-1 1 0 0,0 1-1 0 0,0-1 0 0 0,0 1 0 0 0,0-1 0 0 0,0 0 0 0 0,0 1 1 0 0,-1-1-1 0 0,1 1 0 0 0,0-1 0 0 0,-1 1 0 0 0,1-1 1 0 0,-1 0-1 0 0,1 1 0 0 0,-1-1 0 0 0,0 2 0 0 0,1-3-24 0 0,0 0 1 0 0,-1 0-1 0 0,1 0 0 0 0,0 1 0 0 0,0-1 0 0 0,0 0 0 0 0,0 0 0 0 0,0 0 0 0 0,0 0 0 0 0,0 0 0 0 0,-1 1 0 0 0,1-1 0 0 0,0 0 0 0 0,0 0 0 0 0,0 0 0 0 0,0 0 0 0 0,0 0 0 0 0,-1 0 0 0 0,1 0 1 0 0,0 0-1 0 0,0 0 0 0 0,0 1 0 0 0,0-1 0 0 0,-1 0 0 0 0,1 0 0 0 0,0 0 0 0 0,0 0 0 0 0,0 0 0 0 0,-1 0 0 0 0,1 0 0 0 0,0 0 0 0 0,0 0 0 0 0,0 0 0 0 0,0 0 0 0 0,-1 0 0 0 0,1-1 0 0 0,0 1 1 0 0,0 0-1 0 0,0 0 0 0 0,-4-8 15 0 0,2-10-44 0 0,2 10 13 0 0,1-1-1 0 0,1 0 0 0 0,-1 1 1 0 0,1-1-1 0 0,1 1 1 0 0,-1-1-1 0 0,2 1 1 0 0,-1 0-1 0 0,1 0 1 0 0,0 1-1 0 0,1-1 0 0 0,0 1 1 0 0,0 0-1 0 0,9-10 1 0 0,-12 15 9 0 0,0 1 1 0 0,-1-1 0 0 0,1 1 0 0 0,0 0 0 0 0,-1-1-1 0 0,1 1 1 0 0,0 0 0 0 0,0 0 0 0 0,0 0-1 0 0,0 1 1 0 0,0-1 0 0 0,0 0 0 0 0,0 1 0 0 0,1 0-1 0 0,-1-1 1 0 0,0 1 0 0 0,0 0 0 0 0,4 0-1 0 0,-4 1 5 0 0,-1-1 0 0 0,1 1-1 0 0,0 0 1 0 0,-1-1 0 0 0,1 1 0 0 0,0 0-1 0 0,-1 0 1 0 0,1 0 0 0 0,-1 0-1 0 0,0 0 1 0 0,1 1 0 0 0,-1-1-1 0 0,0 0 1 0 0,0 1 0 0 0,1-1 0 0 0,-1 1-1 0 0,0-1 1 0 0,-1 1 0 0 0,1 0-1 0 0,0-1 1 0 0,0 1 0 0 0,0 2-1 0 0,2 6 7 0 0,-1 0 0 0 0,0 0 0 0 0,-1 0-1 0 0,0 0 1 0 0,0 0 0 0 0,-1 1-1 0 0,-1-1 1 0 0,1 0 0 0 0,-4 12 0 0 0,0 34-266 0 0,4-56 190 0 0,0 1 0 0 0,0 0 0 0 0,0 0 0 0 0,0-1 0 0 0,0 1 0 0 0,0 0 0 0 0,1 0 0 0 0,-1-1-1 0 0,0 1 1 0 0,0 0 0 0 0,1-1 0 0 0,-1 1 0 0 0,0 0 0 0 0,1-1 0 0 0,-1 1 0 0 0,1-1 0 0 0,-1 1 0 0 0,1 0 0 0 0,-1-1 0 0 0,1 1 0 0 0,-1-1 0 0 0,1 1 0 0 0,1 0-1 0 0,-1-1-354 0 0,0 1-1 0 0,0-1 0 0 0,0 1 0 0 0,1-1 1 0 0,-1 0-1 0 0,0 0 0 0 0,0 0 0 0 0,1 1 1 0 0,-1-1-1 0 0,0 0 0 0 0,0-1 0 0 0,1 1 0 0 0,1 0 1 0 0,4-2-2928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5:53.09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82 512 0 0,'6'-4'11544'0'0,"6"-4"-5735"0"0,62-47-4682 0 0,-67 45-925 0 0,-4 6-23 0 0,-6 3 82 0 0,-17 17-90 0 0,6-3-222 0 0,9-9 98 0 0,0 0 1 0 0,0 0 0 0 0,1 0-1 0 0,-1 1 1 0 0,1-1 0 0 0,0 1-1 0 0,0 0 1 0 0,1 1 0 0 0,-1-1 0 0 0,1 1-1 0 0,0-1 1 0 0,-3 10 0 0 0,6-14-37 0 0,0-1 0 0 0,0 0 0 0 0,0 0 0 0 0,0 0 0 0 0,0 0 0 0 0,0 0 0 0 0,0 0 0 0 0,0 0 1 0 0,-1 0-1 0 0,1 0 0 0 0,0 1 0 0 0,0-1 0 0 0,0 0 0 0 0,0 0 0 0 0,0 0 0 0 0,0 0 0 0 0,0 0 0 0 0,0 0 1 0 0,0 0-1 0 0,0 0 0 0 0,0 1 0 0 0,0-1 0 0 0,0 0 0 0 0,0 0 0 0 0,0 0 0 0 0,0 0 0 0 0,0 0 0 0 0,0 0 0 0 0,0 0 1 0 0,0 1-1 0 0,0-1 0 0 0,1 0 0 0 0,-1 0 0 0 0,0 0 0 0 0,0 0 0 0 0,0 0 0 0 0,0 0 0 0 0,0 0 0 0 0,0 0 1 0 0,0 0-1 0 0,0 1 0 0 0,0-1 0 0 0,0 0 0 0 0,0 0 0 0 0,1 0 0 0 0,-1 0 0 0 0,0 0 0 0 0,0 0 0 0 0,0 0 0 0 0,0 0 1 0 0,0 0-1 0 0,0 0 0 0 0,0 0 0 0 0,0 0 0 0 0,1 0 0 0 0,-1 0 0 0 0,0 0 0 0 0,0 0 0 0 0,0 0 0 0 0,0 0 1 0 0,0 0-1 0 0,0 0 0 0 0,1 0 0 0 0,6-5 411 0 0,-3 3 17 0 0,-8 23 561 0 0,3-19-46 0 0,-4 5-328 0 0,5-7-621 0 0,0 0 0 0 0,0 0 0 0 0,0 1 0 0 0,0-1 0 0 0,0 0 0 0 0,-1 0 0 0 0,1 0-1 0 0,0 0 1 0 0,0 0 0 0 0,0 0 0 0 0,0 1 0 0 0,0-1 0 0 0,0 0 0 0 0,0 0 0 0 0,0 0-1 0 0,0 0 1 0 0,0 0 0 0 0,0 1 0 0 0,0-1 0 0 0,0 0 0 0 0,1 0 0 0 0,-1 0-1 0 0,0 0 1 0 0,0 0 0 0 0,0 0 0 0 0,0 1 0 0 0,0-1 0 0 0,0 0 0 0 0,0 0 0 0 0,0 0-1 0 0,0 0 1 0 0,0 0 0 0 0,0 0 0 0 0,1 0 0 0 0,-1 1 0 0 0,0-1 0 0 0,0 0 0 0 0,0 0-1 0 0,0 0 1 0 0,0 0 0 0 0,0 0 0 0 0,1 0 0 0 0,-1 0 0 0 0,0 0 0 0 0,0 0 0 0 0,0 0-1 0 0,0 0 1 0 0,0 0 0 0 0,0 0 0 0 0,1 0 0 0 0,-1 0 0 0 0,0 0 0 0 0,0 0-1 0 0,0 0 1 0 0,0 0 0 0 0,0 0 0 0 0,1 0 0 0 0,-1 0 30 0 0,17-20 225 0 0,-15 17-252 0 0,1 1 0 0 0,-1 0 0 0 0,1 0 0 0 0,0 0 0 0 0,-1 0 0 0 0,1 0 0 0 0,0 0 0 0 0,0 1 0 0 0,0-1 0 0 0,1 1 0 0 0,-1 0 0 0 0,0 0 0 0 0,4 0 0 0 0,-5 1-5 0 0,0 0 1 0 0,-1 0-1 0 0,1 0 1 0 0,0 0-1 0 0,0 0 1 0 0,0 0-1 0 0,-1 1 1 0 0,1-1-1 0 0,0 1 1 0 0,-1 0-1 0 0,1-1 1 0 0,0 1-1 0 0,-1 0 1 0 0,1 0-1 0 0,-1 0 1 0 0,1 0-1 0 0,-1 0 1 0 0,0 0-1 0 0,1 0 1 0 0,-1 0-1 0 0,0 1 1 0 0,0-1-1 0 0,0 1 1 0 0,0-1-1 0 0,0 1 1 0 0,1 2-1 0 0,0-2 8 0 0,-1 1-1 0 0,1-1 0 0 0,-1 1 1 0 0,0 0-1 0 0,0-1 0 0 0,0 1 0 0 0,0 0 1 0 0,-1 0-1 0 0,1 5 0 0 0,-1-6 4 0 0,0 0 0 0 0,-1-1-1 0 0,1 1 1 0 0,-1 0 0 0 0,1 0 0 0 0,-1 0-1 0 0,0-1 1 0 0,0 1 0 0 0,1 0-1 0 0,-1-1 1 0 0,0 1 0 0 0,-1-1 0 0 0,1 1-1 0 0,0-1 1 0 0,0 1 0 0 0,-2 0-1 0 0,-5 5-4 0 0,1-2 0 0 0,-1 1 0 0 0,0-1 0 0 0,0 0 0 0 0,0-1 0 0 0,-11 5 0 0 0,19-9-12 0 0,0 0 0 0 0,-1 0 0 0 0,1 0 0 0 0,0 1 0 0 0,0-1 0 0 0,0 0 0 0 0,0 0 0 0 0,0 0 0 0 0,0 0 0 0 0,-1 0-1 0 0,1 0 1 0 0,0 0 0 0 0,0 0 0 0 0,0 0 0 0 0,0 0 0 0 0,-1 0 0 0 0,1 0 0 0 0,0 0 0 0 0,0 0 0 0 0,0 0 0 0 0,0 0 0 0 0,0 0 0 0 0,-1 0 0 0 0,1 0 0 0 0,0 0-1 0 0,0 0 1 0 0,0 0 0 0 0,0 0 0 0 0,0 0 0 0 0,-1 0 0 0 0,1 0 0 0 0,0 0 0 0 0,0 0 0 0 0,0 0 0 0 0,0 0 0 0 0,0-1 0 0 0,-1 1 0 0 0,1 0 0 0 0,0 0 0 0 0,0 0 0 0 0,0 0-1 0 0,0 0 1 0 0,2-8-213 0 0,8-8-1182 0 0,-9 15 1257 0 0,13-14-8254 0 0,-7 9 3531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6:45.58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43 512 0 0,'-1'-4'11885'0'0,"8"2"-5232"0"0,-7 2-6647 0 0,0 0 1 0 0,0 0-1 0 0,0 0 0 0 0,0-1 0 0 0,0 1 0 0 0,0 0 0 0 0,0 0 0 0 0,1 0 0 0 0,-1 0 0 0 0,0 0 0 0 0,0 0 0 0 0,0 0 0 0 0,0 0 0 0 0,0 0 0 0 0,0 0 0 0 0,0-1 0 0 0,0 1 1 0 0,0 0-1 0 0,0 0 0 0 0,0 0 0 0 0,0 0 0 0 0,0 0 0 0 0,0 0 0 0 0,0 0 0 0 0,0-1 0 0 0,0 1 0 0 0,0 0 0 0 0,0 0 0 0 0,0 0 0 0 0,0 0 0 0 0,0 0 0 0 0,0 0 1 0 0,0 0-1 0 0,0-1 0 0 0,0 1 0 0 0,0 0 0 0 0,0 0 0 0 0,0 0 0 0 0,0 0 0 0 0,0 0 0 0 0,-1 0 0 0 0,1 0 0 0 0,0 0 0 0 0,0 0 0 0 0,0 0 0 0 0,0-1 408 0 0,7 6 1765 0 0,1-6-1575 0 0,-8 0-540 0 0,1 1 1 0 0,0 0-1 0 0,0 0 0 0 0,0 0 1 0 0,-1 0-1 0 0,1 0 1 0 0,0 0-1 0 0,0 0 1 0 0,0 0-1 0 0,-1 0 0 0 0,1 0 1 0 0,0 0-1 0 0,0 1 1 0 0,0-1-1 0 0,-1 0 0 0 0,1 0 1 0 0,0 1-1 0 0,0-1 1 0 0,-1 1-1 0 0,2 0 0 0 0,1 0 46 0 0,1 0-1 0 0,0 0 0 0 0,0-1 0 0 0,0 1 0 0 0,0-1 1 0 0,0 0-1 0 0,0 0 0 0 0,0 0 0 0 0,0 0 0 0 0,0-1 0 0 0,-1 0 1 0 0,6-1-1 0 0,-4 1-28 0 0,1 0 1 0 0,0 0-1 0 0,0 1 1 0 0,10 0-1 0 0,-5 0 31 0 0,-1 1 0 0 0,1-2 0 0 0,20-2 0 0 0,14-1 106 0 0,-30 8-65 0 0,-13-4-144 0 0,0 1 1 0 0,0 0 0 0 0,0-1-1 0 0,0 0 1 0 0,0 1 0 0 0,-1-1-1 0 0,1 0 1 0 0,0 0 0 0 0,3 0-1 0 0,2-1 26 0 0,0 1 0 0 0,0 0-1 0 0,0 0 1 0 0,0 0 0 0 0,0 1-1 0 0,0 0 1 0 0,-1 1 0 0 0,10 3-1 0 0,-13-5-18 0 0,0 0-1 0 0,-1 1 1 0 0,1-1-1 0 0,-1 0 0 0 0,1 0 1 0 0,-1 0-1 0 0,1-1 0 0 0,-1 1 1 0 0,1-1-1 0 0,-1 1 0 0 0,4-2 1 0 0,-4 1-13 0 0,0 0 0 0 0,0 1 0 0 0,0-1 0 0 0,-1 1 0 0 0,1-1 1 0 0,0 1-1 0 0,0 0 0 0 0,0 0 0 0 0,0-1 0 0 0,0 1 0 0 0,0 1 0 0 0,0-1 0 0 0,0 0 0 0 0,-1 0 1 0 0,1 1-1 0 0,0-1 0 0 0,0 1 0 0 0,0 0 0 0 0,2 1 0 0 0,0-1 4 0 0,-1 0 0 0 0,0 0 0 0 0,1 0 0 0 0,-1 0 0 0 0,1 0 0 0 0,-1-1 0 0 0,1 0 0 0 0,0 0 0 0 0,-1 0 0 0 0,1 0 0 0 0,5-1 0 0 0,-4 0-7 0 0,1 1 0 0 0,-1 0 0 0 0,11 1 0 0 0,-4 1 1 0 0,-1-1-1 0 0,1 0 1 0 0,-1 0 0 0 0,1-1-1 0 0,20-3 1 0 0,72-6 250 0 0,-87 7-229 0 0,1 1 0 0 0,-1 1 0 0 0,1 0 0 0 0,28 5 1 0 0,-32-2-53 0 0,-8-1 49 0 0,0-1-1 0 0,0 1 1 0 0,0-2-1 0 0,0 1 1 0 0,0-1-1 0 0,12 0 1 0 0,-7-2-6 0 0,1 2 0 0 0,-1-1 0 0 0,1 1 0 0 0,-1 1 0 0 0,15 2 0 0 0,-20-2-7 0 0,0-1 1 0 0,0 0-1 0 0,0 0 0 0 0,0-1 0 0 0,8-1 0 0 0,-8 1-11 0 0,0 0 0 0 0,0 1 0 0 0,1 0 0 0 0,-1 0 0 0 0,11 1 0 0 0,5 4 22 0 0,-15-3-10 0 0,-1 0 1 0 0,0-1 0 0 0,1 0 0 0 0,-1 0 0 0 0,1-1 0 0 0,-1 0 0 0 0,1 0 0 0 0,7-1 0 0 0,22-3 8 0 0,37 0 1 0 0,29-4 29 0 0,-83 6-49 0 0,-1 1 1 0 0,20 2 0 0 0,20-2 62 0 0,-10 0 13 0 0,15-2 63 0 0,0-2 182 0 0,-35 0-157 0 0,-19 3-150 0 0,1 1 1 0 0,-1 0 0 0 0,0 0 0 0 0,1 1 0 0 0,15 1 0 0 0,-20 0-9 0 0,0-1 0 0 0,0 0 0 0 0,1 0 0 0 0,8-2 0 0 0,-8 1 1 0 0,-1 0-1 0 0,1 1 1 0 0,10 0-1 0 0,-10 0 8 0 0,-1 0 0 0 0,1 0-1 0 0,11-3 1 0 0,9 1 18 0 0,-19 2-25 0 0,0-1 1 0 0,0 1-1 0 0,0-1 0 0 0,0-1 0 0 0,10-2 1 0 0,-15 3 13 0 0,23-5 98 0 0,-25 6-96 0 0,-5 1-186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2:54.34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18 148 512 0 0,'-3'3'3611'0'0,"3"-3"-3250"0"0,0 0 0 0 0,0 1 0 0 0,-1-1 0 0 0,1 0 0 0 0,0 0 0 0 0,-1 0 0 0 0,1 0 0 0 0,0 0 0 0 0,-1 0 0 0 0,1 0 0 0 0,0 0 0 0 0,-1 0 0 0 0,1 0 0 0 0,-1 0 0 0 0,1 0 0 0 0,0 0 0 0 0,-1 0 0 0 0,1 0 0 0 0,0 0 0 0 0,-1 0 1 0 0,1 0-1 0 0,0 0 0 0 0,-1 0 0 0 0,0-1 109 0 0,1 0 1 0 0,-1 1 0 0 0,1-1 0 0 0,-1 0 0 0 0,1 0-1 0 0,0 1 1 0 0,-1-1 0 0 0,1 0 0 0 0,0 0-1 0 0,-1 0 1 0 0,1 1 0 0 0,0-1 0 0 0,0-1 0 0 0,-1-2 251 0 0,1 0 0 0 0,-1 0 1 0 0,1 0-1 0 0,0-1 1 0 0,1-4-1 0 0,1 2-673 0 0,0 1 0 0 0,1-1 0 0 0,0 1 0 0 0,0 0 0 0 0,0 0 1 0 0,1 0-1 0 0,-1 0 0 0 0,2 1 0 0 0,-1-1 0 0 0,0 1 0 0 0,1 0 0 0 0,0 1 0 0 0,0-1 0 0 0,1 1 0 0 0,-1 0 0 0 0,1 0 0 0 0,0 0 0 0 0,0 1 1 0 0,11-5-1 0 0,-16 8-38 0 0,-1-1 0 0 0,1 1 1 0 0,0 0-1 0 0,-1 0 0 0 0,1-1 0 0 0,-1 1 1 0 0,1 0-1 0 0,0 0 0 0 0,-1 0 1 0 0,1 0-1 0 0,-1 0 0 0 0,1 0 1 0 0,0 0-1 0 0,-1 0 0 0 0,1 0 1 0 0,0 0-1 0 0,-1 0 0 0 0,1 0 1 0 0,-1 0-1 0 0,1 0 0 0 0,0 1 1 0 0,-1-1-1 0 0,1 0 0 0 0,-1 0 0 0 0,1 1 1 0 0,-1-1-1 0 0,1 0 0 0 0,-1 1 1 0 0,1-1-1 0 0,-1 0 0 0 0,1 1 1 0 0,-1-1-1 0 0,1 1 0 0 0,-1-1 1 0 0,0 1-1 0 0,1-1 0 0 0,-1 2 1 0 0,1 0 47 0 0,-1 1 0 0 0,1-1-1 0 0,-1 1 1 0 0,0 0 0 0 0,0-1 0 0 0,0 1 0 0 0,-1 4 0 0 0,0 3-11 0 0,-1 15 69 0 0,1 0-1 0 0,3 32 0 0 0,-1-50-101 0 0,0 0-1 0 0,0 0 1 0 0,0 0-1 0 0,1 0 1 0 0,0-1-1 0 0,1 1 1 0 0,-1-1-1 0 0,1 1 1 0 0,1-1-1 0 0,-1 0 1 0 0,1 0-1 0 0,0-1 1 0 0,6 8-1 0 0,-9-12-13 0 0,-1 0-1 0 0,1-1 1 0 0,-1 1-1 0 0,1-1 1 0 0,-1 1-1 0 0,1-1 0 0 0,0 1 1 0 0,-1-1-1 0 0,1 1 1 0 0,0-1-1 0 0,-1 0 1 0 0,1 1-1 0 0,0-1 1 0 0,-1 0-1 0 0,1 0 1 0 0,0 1-1 0 0,0-1 1 0 0,-1 0-1 0 0,1 0 0 0 0,0 0 1 0 0,0 0-1 0 0,-1 0 1 0 0,1 0-1 0 0,1 0 1 0 0,-1-1-1 0 0,0 1 1 0 0,0-1 0 0 0,-1 1 0 0 0,1-1-1 0 0,0 1 1 0 0,-1-1 0 0 0,1 0-1 0 0,0 0 1 0 0,-1 1 0 0 0,1-1 0 0 0,-1 0-1 0 0,0 0 1 0 0,1 0 0 0 0,-1 1-1 0 0,1-1 1 0 0,-1 0 0 0 0,0-1-1 0 0,2-6-8 0 0,0 1 0 0 0,-1-1-1 0 0,0-12 1 0 0,9-134 361 0 0,-10 137 94 0 0,2 29 275 0 0,-1-8-639 0 0,0 0 0 0 0,1 0 0 0 0,0 0 0 0 0,0 0 0 0 0,0 0 0 0 0,1 0 0 0 0,2 3 0 0 0,-2-2-11 0 0,1 0 0 0 0,-2-1 1 0 0,6 11-1 0 0,5 33 230 0 0,-11-39-270 0 0,0 0-1 0 0,0 0 1 0 0,1 0-1 0 0,1 0 1 0 0,-1 0-1 0 0,1 0 1 0 0,1-1-1 0 0,7 11 1 0 0,47 50-3 0 0,-58-68-25 0 0,0 0 1 0 0,-1 1-1 0 0,1-1 1 0 0,0 1-1 0 0,-1-1 1 0 0,1 0-1 0 0,0 1 1 0 0,-1-1-1 0 0,0 1 1 0 0,1-1-1 0 0,-1 1 1 0 0,0-1-1 0 0,0 1 1 0 0,0-1-1 0 0,0 1 1 0 0,0-1-1 0 0,0 1 1 0 0,0-1-1 0 0,-1 4 1 0 0,0-3 2 0 0,0 1 0 0 0,0-1 0 0 0,0 1 0 0 0,-1-1 0 0 0,1 0 1 0 0,-1 1-1 0 0,0-1 0 0 0,1 0 0 0 0,-1 0 0 0 0,-3 3 0 0 0,1-2 1 0 0,0 0 0 0 0,-1 0 1 0 0,1 0-1 0 0,0 0 0 0 0,-1-1 0 0 0,1 1 1 0 0,-1-1-1 0 0,0 0 0 0 0,0-1 0 0 0,0 1 0 0 0,-8 0 1 0 0,12-2-10 0 0,0 0 1 0 0,0 0 0 0 0,0 0-1 0 0,0 0 1 0 0,0 0 0 0 0,0 0-1 0 0,0 0 1 0 0,0-1 0 0 0,0 1-1 0 0,0-1 1 0 0,0 1 0 0 0,0 0-1 0 0,0-1 1 0 0,0 0-1 0 0,0 1 1 0 0,0-1 0 0 0,1 1-1 0 0,-1-1 1 0 0,0 0 0 0 0,-1-1-1 0 0,1 0-5 0 0,-1 0 1 0 0,1 0-1 0 0,0-1 0 0 0,-1 1 0 0 0,1 0 0 0 0,0-1 0 0 0,-1-4 0 0 0,0-1-17 0 0,1 0 1 0 0,0 0-1 0 0,0-1 0 0 0,1-10 1 0 0,0 17 2 0 0,0-1 1 0 0,1 0 0 0 0,-1 1-1 0 0,1-1 1 0 0,-1 0 0 0 0,1 1 0 0 0,0-1-1 0 0,0 0 1 0 0,0 1 0 0 0,0 0-1 0 0,1-1 1 0 0,-1 1 0 0 0,1 0-1 0 0,-1-1 1 0 0,1 1 0 0 0,2-2-1 0 0,2-1-1209 0 0,0 0 0 0 0,1 1-1 0 0,-1 0 1 0 0,11-5-1 0 0,-6 3-2329 0 0,-1 0 1390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2:55.22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34 13 1944 0 0,'-2'-1'632'0'0,"1"1"-1"0"0,0 0 1 0 0,0 0-1 0 0,-1 0 1 0 0,1 0-1 0 0,0 0 0 0 0,0 0 1 0 0,-1 0-1 0 0,1 0 1 0 0,0 1-1 0 0,0-1 0 0 0,-1 0 1 0 0,1 1-1 0 0,0-1 1 0 0,0 1-1 0 0,0-1 1 0 0,0 1-1 0 0,-2 1 0 0 0,2-1-300 0 0,0 0 0 0 0,1 0 0 0 0,-1 0 0 0 0,0 0-1 0 0,1 0 1 0 0,-1 0 0 0 0,0 0 0 0 0,1 0 0 0 0,0 0 0 0 0,-1 1-1 0 0,1-1 1 0 0,0 0 0 0 0,-1 0 0 0 0,1 1 0 0 0,0 0 0 0 0,0 6 123 0 0,1 0 0 0 0,-1 0 1 0 0,2 0-1 0 0,3 14 1 0 0,-3-13 371 0 0,5 19 346 0 0,-4-18-617 0 0,0 0 0 0 0,-1 1 0 0 0,0-1 0 0 0,1 13 0 0 0,-5-20 60 0 0,-3-7-318 0 0,-1-7-36 0 0,3 2-223 0 0,1-1 0 0 0,0 0 1 0 0,0 0-1 0 0,1 0 0 0 0,1 0 1 0 0,0 0-1 0 0,0 0 0 0 0,1 0 1 0 0,0 0-1 0 0,0 0 0 0 0,7-19 1 0 0,-8 28-37 0 0,0-1-1 0 0,1 1 1 0 0,0 0 0 0 0,-1-1 0 0 0,1 1 0 0 0,0-1 0 0 0,-1 1 0 0 0,1 0 0 0 0,0 0 0 0 0,0-1-1 0 0,0 1 1 0 0,0 0 0 0 0,0 0 0 0 0,1 0 0 0 0,-1 0 0 0 0,0 0 0 0 0,0 0 0 0 0,1 1 0 0 0,-1-1-1 0 0,1 0 1 0 0,1 0 0 0 0,-1 1-2 0 0,-1 0 1 0 0,0 0-1 0 0,1 0 0 0 0,-1 0 1 0 0,1 0-1 0 0,-1 1 0 0 0,0-1 0 0 0,1 1 1 0 0,-1-1-1 0 0,0 1 0 0 0,0-1 0 0 0,1 1 1 0 0,-1 0-1 0 0,0 0 0 0 0,0-1 0 0 0,0 1 1 0 0,0 0-1 0 0,0 0 0 0 0,0 0 1 0 0,0 0-1 0 0,0 0 0 0 0,0 1 0 0 0,1 1 1 0 0,2 3 18 0 0,0 0 0 0 0,-1 0 1 0 0,0 1-1 0 0,0-1 0 0 0,0 1 0 0 0,0 0 1 0 0,2 13-1 0 0,-4-15 15 0 0,0 0 1 0 0,-1 1-1 0 0,1-1 1 0 0,-1 0-1 0 0,0 0 1 0 0,-1 1-1 0 0,1-1 1 0 0,-1 0-1 0 0,0 0 1 0 0,-1 0-1 0 0,-2 8 1 0 0,2-7 32 0 0,3-9-57 0 0,4-11-14 0 0,68-111-127 0 0,-54 102 153 0 0,-18 22-23 0 0,-1 0 0 0 0,1 0 1 0 0,0 1-1 0 0,0-1 0 0 0,-1 0 0 0 0,1 1 1 0 0,0-1-1 0 0,0 1 0 0 0,0-1 0 0 0,0 1 1 0 0,0-1-1 0 0,0 1 0 0 0,0 0 0 0 0,0-1 1 0 0,0 1-1 0 0,0 0 0 0 0,0 0 0 0 0,0-1 1 0 0,0 1-1 0 0,0 0 0 0 0,0 0 0 0 0,0 0 1 0 0,0 1-1 0 0,0-1 0 0 0,0 0 0 0 0,1 1 1 0 0,-1-1 2 0 0,0 1 0 0 0,0 0 0 0 0,0 0 1 0 0,0 0-1 0 0,-1 0 0 0 0,1 0 0 0 0,0 1 1 0 0,-1-1-1 0 0,1 0 0 0 0,-1 0 0 0 0,1 0 1 0 0,-1 1-1 0 0,1-1 0 0 0,-1 0 0 0 0,0 0 1 0 0,0 3-1 0 0,2 24-5 0 0,-2-23 25 0 0,1 9-91 0 0,-1 6 175 0 0,5 27 1 0 0,-5-41-226 0 0,1-1 1 0 0,1 0 0 0 0,-1 0 0 0 0,1 0 0 0 0,-1-1 0 0 0,2 1-1 0 0,-1 0 1 0 0,0-1 0 0 0,1 1 0 0 0,5 6 0 0 0,0-6-3154 0 0,-2-4-3630 0 0,-3-3 3993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5:58.52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17 27 512 0 0,'3'-13'11344'0'0,"4"7"-5962"0"0,4-2-2962 0 0,-26 21-1054 0 0,13-12-1330 0 0,1 0 0 0 0,0 0 0 0 0,0 0-1 0 0,0 0 1 0 0,0 0 0 0 0,0 1-1 0 0,0-1 1 0 0,0 0 0 0 0,1 0-1 0 0,-1 1 1 0 0,0-1 0 0 0,1 0-1 0 0,-1 1 1 0 0,1-1 0 0 0,-1 1-1 0 0,1-1 1 0 0,0 1 0 0 0,-1-1 0 0 0,1 1-1 0 0,0-1 1 0 0,0 0 0 0 0,0 1-1 0 0,0-1 1 0 0,0 1 0 0 0,1-1-1 0 0,-1 1 1 0 0,0-1 0 0 0,1 1-1 0 0,-1-1 1 0 0,1 2 0 0 0,0 0-5 0 0,0 0 0 0 0,0 0 0 0 0,-1 0 0 0 0,0 0 0 0 0,1 0 0 0 0,-1 0 0 0 0,-1 5 0 0 0,-6 6 77 0 0,7-13-70 0 0,-1 1-1 0 0,0-1 1 0 0,0 0 0 0 0,1 1-1 0 0,-1-1 1 0 0,0 0 0 0 0,1 1-1 0 0,-1-1 1 0 0,1 2 0 0 0,2-3 37 0 0,0 0 0 0 0,0-1 1 0 0,1 1-1 0 0,-1-1 1 0 0,0 0-1 0 0,0 0 0 0 0,3-2 1 0 0,-3 3-51 0 0,15-8-305 0 0,33-13 753 0 0,-16 11-5355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5:59.02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4 8 0 0,'-8'-4'16203'0'0,"14"7"-13018"0"0,-5-2-3043 0 0,0 0 1 0 0,0-1-1 0 0,0 1 1 0 0,0-1-1 0 0,0 1 0 0 0,-1 0 1 0 0,1 0-1 0 0,0 0 0 0 0,-1-1 1 0 0,1 1-1 0 0,0 0 0 0 0,-1 0 1 0 0,1 0-1 0 0,-1 0 0 0 0,1 0 1 0 0,-1 0-1 0 0,0 0 0 0 0,1 0 1 0 0,-1 0-1 0 0,0 0 0 0 0,0 0 1 0 0,0 0-1 0 0,0 0 0 0 0,0 0 1 0 0,0 0-1 0 0,0 2 0 0 0,-4 32 696 0 0,3-29-588 0 0,0 4-9 0 0,0-1 0 0 0,0 1 1 0 0,2 19-1 0 0,0-25-240 0 0,-1 1-1 0 0,1-1 1 0 0,0 0-1 0 0,0 0 1 0 0,0 0 0 0 0,1 0-1 0 0,-1 0 1 0 0,1 0-1 0 0,0-1 1 0 0,0 1-1 0 0,5 6 1 0 0,1-6 97 0 0,-4-3-2438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6:50.11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20 1323 512 0 0,'-3'0'7092'0'0,"-5"7"-3487"0"0,-1 0 5528 0 0,9-7-9064 0 0,0 0 1 0 0,0 0-1 0 0,0 1 0 0 0,0-1 1 0 0,0 0-1 0 0,0 0 1 0 0,0 1-1 0 0,0-1 0 0 0,0 0 1 0 0,0 0-1 0 0,0 1 1 0 0,0-1-1 0 0,1 0 1 0 0,-1 0-1 0 0,0 0 0 0 0,0 1 1 0 0,0-1-1 0 0,0 0 1 0 0,0 0-1 0 0,0 0 1 0 0,0 1-1 0 0,1-1 0 0 0,-1 0 1 0 0,0 0-1 0 0,0 0 1 0 0,0 1-1 0 0,0-1 1 0 0,1 0-1 0 0,-1 0 0 0 0,0 0 1 0 0,0 0-1 0 0,1 0 1 0 0,-1 0-1 0 0,0 0 1 0 0,1 1-1 0 0,9-5 1142 0 0,16-19-618 0 0,-14 13-107 0 0,53-34 858 0 0,50-49-525 0 0,6-6-456 0 0,-102 82-307 0 0,32-26 62 0 0,-36 31-38 0 0,16-17 0 0 0,-21 19-37 0 0,1-1 0 0 0,1 2 0 0 0,16-12 0 0 0,44-25 305 0 0,-42 31-215 0 0,-21 12-62 0 0,-1-1-1 0 0,0-1 0 0 0,0 1 1 0 0,0-1-1 0 0,9-9 0 0 0,-3 3-5 0 0,0 0 0 0 0,1 1 0 0 0,0 1-1 0 0,28-13 1 0 0,82-51 276 0 0,-102 58-315 0 0,18-13 7 0 0,-25 16-20 0 0,24-13 0 0 0,-25 16-13 0 0,-1 0 0 0 0,24-22 0 0 0,10-7 4 0 0,-42 34-4 0 0,64-39-4 0 0,35-21 99 0 0,-92 55-78 0 0,-3 2-6 0 0,-1 0 0 0 0,10-10 0 0 0,-10 9-18 0 0,0 0 0 0 0,12-8 0 0 0,-5 7 29 0 0,22-9 1 0 0,12-7-40 0 0,-18 3 38 0 0,-24 16-39 0 0,0 0-1 0 0,1 0 0 0 0,-1 1 0 0 0,14-5 1 0 0,-12 5-10 0 0,1-1 1 0 0,-1 0-1 0 0,0 0 1 0 0,10-8-1 0 0,-9 5-22 0 0,26-14-1 0 0,17-7-246 0 0,-40 19 151 0 0,-3 1 180 0 0,-4 6-49 0 0,-1-1 1 0 0,-1 0-1 0 0,1 0 1 0 0,7-8-1 0 0,-1 0-100 0 0,6 1 92 0 0,-16 11 16 0 0,0 0 0 0 0,0 0-1 0 0,0 0 1 0 0,0 0 0 0 0,-1 0 0 0 0,1 0-1 0 0,0-1 1 0 0,-1 1 0 0 0,1-1 0 0 0,-1 1-1 0 0,3-4 1 0 0,7-3-23 0 0,-10 8 28 0 0,0 0 1 0 0,0-1-1 0 0,0 1 0 0 0,0-1 1 0 0,0 0-1 0 0,0 1 1 0 0,0-1-1 0 0,0 0 1 0 0,-1 1-1 0 0,1-1 1 0 0,0 0-1 0 0,0 0 1 0 0,0-1-1 0 0,-1 2-19 0 0,0 0 12 0 0,1 0 1 0 0,-1 0-1 0 0,1 0 1 0 0,-1 1-1 0 0,1-1 1 0 0,-1 0-1 0 0,1 0 1 0 0,-1 0 0 0 0,0 0-1 0 0,1-1 1 0 0,-1 1-1 0 0,1 0 1 0 0,-1 0-1 0 0,1 0 1 0 0,-1 0-1 0 0,0 0 1 0 0,1 0-1 0 0,-1-1 1 0 0,1 1-1 0 0,-1 0 1 0 0,0 0-1 0 0,1-1 1 0 0,-1 1-1 0 0,0 0 1 0 0,1-1-1 0 0,-1 1 1 0 0,0 0-1 0 0,0-1 1 0 0,1 1-1 0 0,-1 0 1 0 0,0-1 0 0 0,0 1-1 0 0,1-1 1 0 0,2-6-94 0 0,-3 7 88 0 0,0 0 0 0 0,0-1 0 0 0,0 1 1 0 0,0 0-1 0 0,0 0 0 0 0,0 0 0 0 0,0 0 0 0 0,0 0 0 0 0,0 0 0 0 0,0-1 1 0 0,0 1-1 0 0,0 0 0 0 0,0 0 0 0 0,0 0 0 0 0,0 0 0 0 0,0 0 0 0 0,-1 0 1 0 0,1-1-1 0 0,0 1 0 0 0,0 0 0 0 0,0 0 0 0 0,0 0 0 0 0,0 0 0 0 0,0 0 1 0 0,0 0-1 0 0,0 0 0 0 0,-1 0 0 0 0,1 0 0 0 0,0 0 0 0 0,0-1 1 0 0,0 1-1 0 0,0 0 0 0 0,0 0 0 0 0,0 0 0 0 0,-1 0 0 0 0,1 0 0 0 0,0 0 1 0 0,0 0-1 0 0,0 0 0 0 0,0 0 0 0 0,0 0 0 0 0,-1 0 0 0 0,1 1-324 0 0,-1-1 0 0 0,1 1 0 0 0,0-1 0 0 0,-1 1 0 0 0,1-1 0 0 0,0 1 0 0 0,-1-1 0 0 0,1 1 0 0 0,0-1 0 0 0,0 1 0 0 0,-1-1 0 0 0,1 1 0 0 0,0 0 0 0 0,0-1 0 0 0,0 1 0 0 0,0-1 0 0 0,0 1 0 0 0,0 0 0 0 0,0 0-1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12.99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114 3 512 0 0,'16'-3'8627'0'0,"-23"14"-7718"0"0,1 1 0 0 0,0-1 0 0 0,1 1 0 0 0,0 1 0 0 0,-5 19-1 0 0,10-30-721 0 0,0 0 0 0 0,0 0 0 0 0,0 1 0 0 0,1-1 0 0 0,-1 0 0 0 0,1 0 0 0 0,-1 0 0 0 0,1 0 0 0 0,-1 0 0 0 0,1 0 0 0 0,0 0 0 0 0,0-1 0 0 0,2 5 0 0 0,-1-3 60 0 0,1 0 0 0 0,-1 0-1 0 0,0 0 1 0 0,1 0 0 0 0,-1-1 0 0 0,6 5-1 0 0,-7-7-217 0 0,-1 1 0 0 0,0-1 0 0 0,1 0 0 0 0,-1 0 0 0 0,0 0 0 0 0,1 0 0 0 0,-1 1 0 0 0,1-1 0 0 0,-1 0 0 0 0,0 0 0 0 0,1 0 0 0 0,-1 0 0 0 0,1 0 0 0 0,-1 0 0 0 0,1 0 0 0 0,-1 0 0 0 0,0 0 0 0 0,1 0 0 0 0,-1 0 0 0 0,1 0 0 0 0,-1 0 0 0 0,0-1 0 0 0,1 1 0 0 0,-1 0 0 0 0,0 0 0 0 0,1 0 0 0 0,-1-1 0 0 0,1 1 0 0 0,-1 0 0 0 0,0 0 0 0 0,0-1 0 0 0,1 1 0 0 0,0-2 3 0 0,1 1-1 0 0,-1-1 1 0 0,0 0-1 0 0,0 1 1 0 0,0-1-1 0 0,0 0 1 0 0,1-3-1 0 0,0 0 54 0 0,-1-1 0 0 0,1 0 0 0 0,-1 1 0 0 0,1-11 0 0 0,-3 16-68 0 0,1 0-1 0 0,0 0 0 0 0,-1 0 1 0 0,1 0-1 0 0,0-1 1 0 0,-1 1-1 0 0,1 0 1 0 0,0 0-1 0 0,-1 0 1 0 0,1 0-1 0 0,0 0 1 0 0,-1 0-1 0 0,1 0 1 0 0,0 0-1 0 0,-1 0 1 0 0,1 0-1 0 0,0 0 1 0 0,-1 0-1 0 0,1 1 0 0 0,-1-1 1 0 0,1 0-1 0 0,0 0 1 0 0,0 0-1 0 0,-1 0 1 0 0,1 0-1 0 0,0 1 1 0 0,-1-1-1 0 0,1 0 1 0 0,0 0-1 0 0,0 1 1 0 0,-1-1-1 0 0,-13 8 150 0 0,13-7-160 0 0,-8 4 137 0 0,1 0 0 0 0,0 1 0 0 0,-10 9 0 0 0,16-14-102 0 0,1 0 0 0 0,-1 1 0 0 0,1-1-1 0 0,0 1 1 0 0,0-1 0 0 0,-1 0 0 0 0,1 1-1 0 0,0 0 1 0 0,1-1 0 0 0,-1 1 0 0 0,0 0 0 0 0,0-1-1 0 0,1 1 1 0 0,-1 0 0 0 0,1 0 0 0 0,-1 0-1 0 0,1 0 1 0 0,0-1 0 0 0,0 1 0 0 0,0 0-1 0 0,0 0 1 0 0,0 0 0 0 0,0 0 0 0 0,0 0-1 0 0,1 3 1 0 0,0-4-33 0 0,0 0 0 0 0,-1 0 0 0 0,1 0 0 0 0,0 0 0 0 0,0 0 0 0 0,-1 0 0 0 0,1 0 0 0 0,0-1 0 0 0,0 1 0 0 0,0 0 0 0 0,0-1 0 0 0,0 1 0 0 0,0 0 0 0 0,0-1 0 0 0,0 1 0 0 0,1-1 0 0 0,-1 0 0 0 0,0 1 0 0 0,0-1-1 0 0,0 0 1 0 0,0 0 0 0 0,1 1 0 0 0,-1-1 0 0 0,0 0 0 0 0,0 0 0 0 0,0 0 0 0 0,1-1 0 0 0,0 1 0 0 0,1 0-3 0 0,-1-1 1 0 0,1 1-1 0 0,0-1 0 0 0,-1 1 1 0 0,1-1-1 0 0,-1 0 0 0 0,0 0 1 0 0,1 0-1 0 0,-1-1 0 0 0,0 1 1 0 0,1 0-1 0 0,1-3 0 0 0,0 1-3 0 0,-1-1 0 0 0,0 0-1 0 0,0 0 1 0 0,0-1 0 0 0,-1 1-1 0 0,0 0 1 0 0,1-1 0 0 0,1-5-1 0 0,-4 8 2 0 0,1 0-1 0 0,0 1 0 0 0,-1-1 0 0 0,0 1 1 0 0,1-1-1 0 0,-1 0 0 0 0,0 1 1 0 0,0-1-1 0 0,0 0 0 0 0,0 0 0 0 0,0 1 1 0 0,0-1-1 0 0,-1 0 0 0 0,1 1 1 0 0,0-1-1 0 0,-1 1 0 0 0,1-1 0 0 0,-1 0 1 0 0,0 1-1 0 0,0-1 0 0 0,1 1 1 0 0,-1-1-1 0 0,0 1 0 0 0,0 0 0 0 0,0-1 1 0 0,-1 1-1 0 0,1 0 0 0 0,-2-2 1 0 0,1 2 1 0 0,1 0 0 0 0,-1 1 1 0 0,0-1-1 0 0,1 0 1 0 0,-1 1-1 0 0,0-1 0 0 0,1 1 1 0 0,-1 0-1 0 0,0 0 1 0 0,0-1-1 0 0,0 1 0 0 0,1 0 1 0 0,-1 0-1 0 0,0 1 1 0 0,0-1-1 0 0,0 0 0 0 0,1 1 1 0 0,-1-1-1 0 0,0 1 1 0 0,-2 0-1 0 0,-4 3 14 0 0,-1 0 0 0 0,-13 8 0 0 0,13-6-22 0 0,2-2 3 0 0,0 1-1 0 0,0 0 0 0 0,-8 8 0 0 0,12-10 6 0 0,1-1 0 0 0,0 0 0 0 0,-1 1 1 0 0,1-1-1 0 0,0 1 0 0 0,1 0 0 0 0,-1 0 0 0 0,0-1 0 0 0,1 1 1 0 0,0 0-1 0 0,-2 5 0 0 0,3-7-5 0 0,0-1 0 0 0,0 1 0 0 0,0-1 0 0 0,0 1-1 0 0,0-1 1 0 0,1 0 0 0 0,-1 1 0 0 0,0-1 0 0 0,0 1 0 0 0,0-1 0 0 0,1 0-1 0 0,-1 1 1 0 0,0-1 0 0 0,1 1 0 0 0,-1-1 0 0 0,0 0 0 0 0,1 1 0 0 0,-1-1 0 0 0,0 0-1 0 0,1 0 1 0 0,-1 1 0 0 0,0-1 0 0 0,1 0 0 0 0,-1 0 0 0 0,1 1 0 0 0,-1-1 0 0 0,1 0-1 0 0,-1 0 1 0 0,1 0 0 0 0,-1 0 0 0 0,0 0 0 0 0,1 0 0 0 0,-1 0 0 0 0,1 0 0 0 0,-1 0-1 0 0,1 0 1 0 0,-1 0 0 0 0,1 0 0 0 0,0 0 0 0 0,20-2-46 0 0,-20 2 47 0 0,9-2-55 0 0,0-1-1 0 0,-1 0 1 0 0,1-1-1 0 0,-1 0 1 0 0,0-1 0 0 0,0 0-1 0 0,12-8 1 0 0,10-6-1097 0 0,-29 18 881 0 0,5-4-1223 0 0,-4 2-2538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23.58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21 60 512 0 0,'-5'-9'13618'0'0,"4"9"-13507"0"0,-4 5 1579 0 0,-1 2 1908 0 0,6-7-3424 0 0,0 1 0 0 0,-1-1 0 0 0,1 0 0 0 0,0 1 0 0 0,0-1 0 0 0,-1 0 0 0 0,1 1 0 0 0,0-1 0 0 0,0 0 0 0 0,-1 1 0 0 0,1-1 0 0 0,0 1 0 0 0,0-1 0 0 0,0 1 0 0 0,0-1 0 0 0,0 0 0 0 0,-1 1 0 0 0,1-1 0 0 0,0 1 0 0 0,0 0 0 0 0,1-1-163 0 0,-1 0 1 0 0,0 0-1 0 0,1 1 1 0 0,-1-1-1 0 0,0 0 0 0 0,1 0 1 0 0,-1 0-1 0 0,1 0 1 0 0,-1 0-1 0 0,0 0 0 0 0,1 0 1 0 0,-1 0-1 0 0,0 0 1 0 0,1 0-1 0 0,-1 0 0 0 0,1 0 1 0 0,-1 0-1 0 0,0 0 1 0 0,1 0-1 0 0,-1 0 0 0 0,1 0 1 0 0,-1 0-1 0 0,0 0 1 0 0,1-1-1 0 0,-1 1 0 0 0,0 0 1 0 0,1 0-1 0 0,-1 0 1 0 0,0-1-1 0 0,0 1 0 0 0,1-1 1 0 0,6-4 113 0 0,-3 3 231 0 0,-7 5-256 0 0,3-3-95 0 0,0 0-1 0 0,0 0 1 0 0,0 0 0 0 0,0 0 0 0 0,0 0-1 0 0,-1 0 1 0 0,1 0 0 0 0,0 0-1 0 0,0 0 1 0 0,0 0 0 0 0,0 0-1 0 0,0 0 1 0 0,0 1 0 0 0,0-1-1 0 0,0 0 1 0 0,0 0 0 0 0,0 0-1 0 0,0 0 1 0 0,0 0 0 0 0,0 0-1 0 0,0 0 1 0 0,0 0 0 0 0,0 1-1 0 0,0-1 1 0 0,0 0 0 0 0,0 0-1 0 0,0 0 1 0 0,0 0 0 0 0,0 0-1 0 0,0 0 1 0 0,0 0 0 0 0,0 0-1 0 0,0 0 1 0 0,0 1 0 0 0,0-1-1 0 0,0 0 1 0 0,0 0 0 0 0,1 0-1 0 0,-1 0 1 0 0,0 0 0 0 0,0 0-1 0 0,0 0 1 0 0,0 0 0 0 0,0 0-1 0 0,0 0 1 0 0,7 3 185 0 0,7-3 121 0 0,20-9 183 0 0,-30 8-435 0 0,-1 1 0 0 0,0 0 0 0 0,0 0 0 0 0,0 0 0 0 0,0 0 0 0 0,0 0 0 0 0,0 0 0 0 0,1 1 0 0 0,-1-1 0 0 0,0 1 0 0 0,0 0 0 0 0,4 2 0 0 0,-5-2-34 0 0,3-1 1 0 0,0 1 1 0 0,0 0-1 0 0,0-1 1 0 0,0 0 0 0 0,0 0-1 0 0,0-1 1 0 0,0 1-1 0 0,6-3 1 0 0,52-17 273 0 0,-51 16-248 0 0,11-3 13 0 0,-22 6-56 0 0,0 1-1 0 0,0 0 0 0 0,0 0 1 0 0,0 0-1 0 0,0 1 0 0 0,0-1 1 0 0,0 0-1 0 0,0 0 0 0 0,0 0 0 0 0,0 1 1 0 0,0-1-1 0 0,0 0 0 0 0,0 1 1 0 0,0-1-1 0 0,0 1 0 0 0,0 0 1 0 0,0-1-1 0 0,0 1 0 0 0,1 1 1 0 0,-1-1-8 0 0,0 0 0 0 0,0 1 0 0 0,0-1 1 0 0,1 0-1 0 0,-1 0 0 0 0,0 0 0 0 0,0 0 1 0 0,1 0-1 0 0,-1-1 0 0 0,1 1 0 0 0,-1 0 0 0 0,1-1 1 0 0,-1 1-1 0 0,1-1 0 0 0,-1 1 0 0 0,1-1 1 0 0,0 0-1 0 0,-1 0 0 0 0,1 0 0 0 0,0 0 1 0 0,-1 0-1 0 0,1 0 0 0 0,-1 0 0 0 0,3-1 0 0 0,14-2 30 0 0,26-9-1 0 0,-31 8-10 0 0,-1 0 1 0 0,1 1-1 0 0,0 1 1 0 0,24-2-1 0 0,-11 5 89 0 0,-18 0-108 0 0,-1 0 1 0 0,1-1-1 0 0,8-1 1 0 0,80-10 69 0 0,-95 11-71 0 0,4-1 16 0 0,0 0 0 0 0,1 1 0 0 0,-1-1 0 0 0,0 1 0 0 0,0 0 0 0 0,1 1 0 0 0,-1-1 0 0 0,0 1 0 0 0,0 0 0 0 0,0 1 0 0 0,0-1 0 0 0,5 3 0 0 0,-6-3-16 0 0,1 1 1 0 0,-1-1-1 0 0,1 0 1 0 0,0 0 0 0 0,-1-1-1 0 0,1 1 1 0 0,0-1-1 0 0,-1 0 1 0 0,1-1 0 0 0,0 1-1 0 0,0-1 1 0 0,5-1 0 0 0,-10 2 0 0 0,54-14 81 0 0,-47 13-78 0 0,0 0-1 0 0,0 0 1 0 0,1 1 0 0 0,-1 0-1 0 0,12 1 1 0 0,3 7 19 0 0,-20-7-19 0 0,0 0 0 0 0,0 0-1 0 0,1 0 1 0 0,-1 0 0 0 0,0 0-1 0 0,1 0 1 0 0,-1-1 0 0 0,0 0-1 0 0,5 1 1 0 0,-3-1 9 0 0,0 0 0 0 0,0 0 0 0 0,0-1 0 0 0,-1 0 0 0 0,1 1 0 0 0,0-1 0 0 0,0-1 0 0 0,0 1 0 0 0,-1 0 0 0 0,1-1 0 0 0,0 0 0 0 0,4-3 0 0 0,8-1 101 0 0,-16 5-109 0 0,0 1-1 0 0,1 0 1 0 0,-1 0 0 0 0,1-1-1 0 0,-1 1 1 0 0,0 0-1 0 0,1 0 1 0 0,-1 0-1 0 0,0 0 1 0 0,1 0-1 0 0,-1 0 1 0 0,1 0-1 0 0,-1-1 1 0 0,0 1-1 0 0,1 0 1 0 0,-1 0-1 0 0,1 1 1 0 0,-1-1-1 0 0,0 0 1 0 0,1 0 0 0 0,-1 0-1 0 0,1 0 1 0 0,-1 0-1 0 0,0 0 1 0 0,1 0-1 0 0,-1 1 1 0 0,0-1-1 0 0,1 0 1 0 0,-1 0-1 0 0,0 1 1 0 0,1-1-1 0 0,-1 0 1 0 0,1 1-1 0 0,-1-1-4 0 0,1 5 106 0 0,0 0 15 0 0,6-9-69 0 0,3-3-38 0 0,-8 9-35 0 0,-6 3 40 0 0,0 1-21 0 0,4-5-2 0 0,0-1 1 0 0,0 0 0 0 0,-1 0-1 0 0,1 0 1 0 0,0 1-1 0 0,0-1 1 0 0,0 0 0 0 0,0 0-1 0 0,0 0 1 0 0,-1 0-1 0 0,1 1 1 0 0,0-1 0 0 0,0 0-1 0 0,0 0 1 0 0,0 0-1 0 0,-1 0 1 0 0,1 0 0 0 0,0 0-1 0 0,0 0 1 0 0,-1 0-1 0 0,1 1 1 0 0,0-1 0 0 0,0 0-1 0 0,0 0 1 0 0,-1 0-1 0 0,1 0 1 0 0,0 0 0 0 0,0 0-1 0 0,-1 0 1 0 0,1 0-1 0 0,0 0 1 0 0,0 0 0 0 0,0 0-1 0 0,-1-1 1 0 0,1 1-1 0 0,0 0 1 0 0,-17 0-705 0 0,1-1-1334 0 0,0 2-3486 0 0,11-1 1599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29.81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51 612 512 0 0,'-5'6'453'0'0,"7"-5"444"0"0,-2-1-782 0 0,1 0 0 0 0,-1 0-1 0 0,0-1 1 0 0,0 1 0 0 0,0 0 0 0 0,0 0-1 0 0,1 0 1 0 0,-1 0 0 0 0,0-1-1 0 0,0 1 1 0 0,0 0 0 0 0,0 0 0 0 0,1 0-1 0 0,-1-1 1 0 0,0 1 0 0 0,0 0-1 0 0,0 0 1 0 0,0-1 0 0 0,0 1-1 0 0,0 0 1 0 0,0 0 0 0 0,0-1 0 0 0,0 1-1 0 0,0 0 1 0 0,0 0 0 0 0,0-1-1 0 0,0 1 1 0 0,0 0 0 0 0,0 0 0 0 0,0-1-1 0 0,0 1 1 0 0,0 0 0 0 0,0 0-1 0 0,0-1 1 0 0,0 1 0 0 0,-1 0 0 0 0,1 0-1 0 0,0 0 1 0 0,0-1 0 0 0,0 1-1 0 0,0 0 1 0 0,0 0 0 0 0,-1 0-1 0 0,1-1 1 0 0,-1 1-71 0 0,1-1-1 0 0,-1 1 0 0 0,0 0 1 0 0,1-1-1 0 0,-1 1 0 0 0,1 0 1 0 0,-1 0-1 0 0,0 0 0 0 0,1-1 1 0 0,-1 1-1 0 0,0 0 0 0 0,0 0 1 0 0,1 0-1 0 0,-1 0 0 0 0,0 0 1 0 0,1 0-1 0 0,-1 0 0 0 0,0 0 1 0 0,1 1-1 0 0,-1-1 1 0 0,0 0-1 0 0,1 0 0 0 0,-1 0 1 0 0,0 1-1 0 0,1-1 0 0 0,-1 0 1 0 0,1 1-1 0 0,-2 0 0 0 0,-13 12 6092 0 0,19-11-3328 0 0,-12 0-2108 0 0,8-2-631 0 0,-1 0 0 0 0,1 0 0 0 0,0 0 0 0 0,-1 0 0 0 0,1 0 0 0 0,0 0 0 0 0,-1 0 0 0 0,1 0 0 0 0,0 0 0 0 0,-1 0-1 0 0,1 0 1 0 0,0 0 0 0 0,0 0 0 0 0,-1 0 0 0 0,1 1 0 0 0,0-1 0 0 0,-1 0 0 0 0,1 0 0 0 0,0 0 0 0 0,0 0-1 0 0,-1 1 1 0 0,1-1 0 0 0,0 0 0 0 0,0 0 0 0 0,-1 0 0 0 0,1 1 0 0 0,0-1 0 0 0,0 0 0 0 0,0 1 0 0 0,0-1 0 0 0,-1 0-1 0 0,1 0 1 0 0,0 1 0 0 0,0-1 0 0 0,0 1 0 0 0,0-1 136 0 0,24 0 2422 0 0,-23 0-2600 0 0,0 0 0 0 0,0-1 0 0 0,0 1-1 0 0,0-1 1 0 0,0 1 0 0 0,-1-1 0 0 0,1 1 0 0 0,0-1 0 0 0,0 1 0 0 0,0-1-1 0 0,0 0 1 0 0,-1 1 0 0 0,1-1 0 0 0,1-1 0 0 0,-2 2 6 0 0,1-1 0 0 0,-1 0 0 0 0,1 1 0 0 0,0-1 0 0 0,-1 0 0 0 0,1 1 0 0 0,0-1 0 0 0,0 1 0 0 0,0-1 0 0 0,-1 1 0 0 0,1 0 0 0 0,0-1 0 0 0,1 0 0 0 0,-1 1 142 0 0,3-1 415 0 0,-4-1-570 0 0,1 1-1 0 0,-1 0 1 0 0,0 0 0 0 0,1 0 0 0 0,-1-1-1 0 0,1 1 1 0 0,-1 0 0 0 0,1 0 0 0 0,-1 0-1 0 0,1 0 1 0 0,0 0 0 0 0,0 0-1 0 0,0 0 1 0 0,-1 0 0 0 0,1 0 0 0 0,1 0-1 0 0,21-17 89 0 0,-6 5-7 0 0,-9 4-14 0 0,-7 8-63 0 0,0-1 0 0 0,1 1-1 0 0,-1-1 1 0 0,0 1 0 0 0,1 0 0 0 0,-1 0 0 0 0,1-1 0 0 0,0 1 0 0 0,-1 0 0 0 0,1 0-1 0 0,0 0 1 0 0,3-1 0 0 0,22-9 158 0 0,-25 10-165 0 0,0 0 0 0 0,-1 0 0 0 0,1 0 0 0 0,0 0 0 0 0,0 0 0 0 0,0-1 0 0 0,-1 1 0 0 0,1-1-1 0 0,-1 0 1 0 0,1 1 0 0 0,1-3 0 0 0,-1-1 3 0 0,0 1-1 0 0,1 0 0 0 0,-1 1 1 0 0,1-1-1 0 0,0 0 0 0 0,0 1 1 0 0,0 0-1 0 0,7-7 1 0 0,48-42 102 0 0,-40 35-51 0 0,-10 9-23 0 0,0 1-1 0 0,0-1 1 0 0,9-13-1 0 0,-14 16-30 0 0,0 1 1 0 0,1 1-1 0 0,0-1 0 0 0,0 0 1 0 0,4-2-1 0 0,-4 3-1 0 0,0 0 0 0 0,-1 0 1 0 0,1 0-1 0 0,-1-1 0 0 0,0 1 0 0 0,4-5 0 0 0,-3 2 31 0 0,1 0 0 0 0,0 0 1 0 0,9-9-1 0 0,-5 7 28 0 0,-6 6-56 0 0,-1-1 0 0 0,0 1 0 0 0,0-1 0 0 0,1 1 0 0 0,-2-1 0 0 0,1 0 0 0 0,0 1 0 0 0,-1-1 0 0 0,1 0 0 0 0,-1 0 0 0 0,0 0 0 0 0,1-6 1 0 0,-1 8-14 0 0,-1-1 0 0 0,1 0 0 0 0,-1 0 0 0 0,1 1 1 0 0,0-1-1 0 0,-1 0 0 0 0,1 1 0 0 0,0-1 1 0 0,0 1-1 0 0,0-1 0 0 0,0 1 0 0 0,0 0 0 0 0,1-1 1 0 0,-1 1-1 0 0,0 0 0 0 0,1 0 0 0 0,-1 0 1 0 0,2-2-1 0 0,30-16 45 0 0,-31 18-54 0 0,2 0 13 0 0,0-1-1 0 0,0 0 1 0 0,0 0-1 0 0,0-1 1 0 0,0 1-1 0 0,0-1 1 0 0,-1 0-1 0 0,0 0 1 0 0,1 0-1 0 0,-1 0 1 0 0,0-1-1 0 0,2-3 1 0 0,0 0-3 0 0,-1 0 0 0 0,1 1 1 0 0,0-1-1 0 0,0 1 0 0 0,1 1 1 0 0,0-1-1 0 0,11-8 0 0 0,1 0 218 0 0,-27 21-122 0 0,10-6-79 0 0,5-5-46 0 0,-1 0 64 0 0,0 0 0 0 0,0 0 1 0 0,-1-1-1 0 0,6-6 1 0 0,5-6 52 0 0,-12 11-53 0 0,-7 5 0 0 0,3 1-36 0 0,1 0 0 0 0,-1 0 0 0 0,1 0 1 0 0,-1 1-1 0 0,1-1 0 0 0,-1 0 0 0 0,1 0 0 0 0,-1 0 0 0 0,1 0 0 0 0,-1 1 0 0 0,1-1 0 0 0,-1 0 0 0 0,1 1 0 0 0,-1-1 0 0 0,1 0 0 0 0,0 1 0 0 0,-1-1 0 0 0,1 0 0 0 0,0 1 1 0 0,-1-1-1 0 0,1 1 0 0 0,-1 0 0 0 0,1-1-6 0 0,0 0 0 0 0,0 0 0 0 0,0 0 1 0 0,0 0-1 0 0,0 1 0 0 0,0-1 0 0 0,0 0 1 0 0,0 0-1 0 0,0 0 0 0 0,0 0 0 0 0,0 0 1 0 0,0 0-1 0 0,0 1 0 0 0,0-1 0 0 0,0 0 0 0 0,0 0 1 0 0,0 0-1 0 0,0 0 0 0 0,0 0 0 0 0,0 1 1 0 0,0-1-1 0 0,0 0 0 0 0,0 0 0 0 0,0 0 1 0 0,0 0-1 0 0,0 0 0 0 0,0 0 0 0 0,0 1 1 0 0,0-1-1 0 0,0 0 0 0 0,0 0 0 0 0,0 0 0 0 0,1 0 1 0 0,-1 0-1 0 0,0 0 0 0 0,0 0 0 0 0,0 0 1 0 0,0 0-1 0 0,0 0 0 0 0,0 1 0 0 0,0-1 1 0 0,1 0-1 0 0,-1 0 0 0 0,0 0 0 0 0,0 0 1 0 0,0 0-1 0 0,0 0 0 0 0,0 0 0 0 0,0 0 0 0 0,1 0 1 0 0,-1 0-1 0 0,0 0 0 0 0,0 0 0 0 0,9-8 14 0 0,-9 8-12 0 0,6-5 22 0 0,-4 4-22 0 0,-1 0 0 0 0,1 1-1 0 0,-1-1 1 0 0,1-1 0 0 0,-1 1 0 0 0,0 0 0 0 0,0 0 0 0 0,0 0 0 0 0,2-3 0 0 0,-5 4-6 0 0,0 0 0 0 0,0 1 1 0 0,0-1-1 0 0,0 1 0 0 0,0-1 0 0 0,0 1 1 0 0,0 0-1 0 0,1 0 0 0 0,-3 1 1 0 0,-1 0-12 0 0,-16 10-14 0 0,20-11-93 0 0,0 0 0 0 0,0-1-1 0 0,0 1 1 0 0,0 0 0 0 0,0 0 0 0 0,0 0 0 0 0,0 0 0 0 0,0 0 0 0 0,0 0-1 0 0,1 0 1 0 0,-1 0 0 0 0,0 0 0 0 0,0 0 0 0 0,1 0 0 0 0,-1 2 0 0 0,13-2-6168 0 0,0-3 851 0 0,1-4 2223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33.09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94 45 512 0 0,'-1'2'130'0'0,"-1"-1"0"0"0,1 0 0 0 0,-1 1 0 0 0,0-1 0 0 0,0 0 0 0 0,1 0 0 0 0,-1 0 0 0 0,0 0 0 0 0,-3 1 0 0 0,4-2 133 0 0,1 0 0 0 0,-1 0 0 0 0,0 0 0 0 0,0 1 0 0 0,0-1 0 0 0,1 0 0 0 0,-1 0 0 0 0,0 0 0 0 0,0 0 0 0 0,0-1 0 0 0,0 1 0 0 0,1 0 0 0 0,-1 0 0 0 0,0 0 0 0 0,0-1 0 0 0,0 1 0 0 0,1 0 0 0 0,-1-1 0 0 0,0 1 0 0 0,1-1 0 0 0,-1 1 0 0 0,0-1 0 0 0,0 0 0 0 0,0 0-104 0 0,-1 1-1 0 0,1-1 1 0 0,0 1-1 0 0,0-1 1 0 0,-1 1-1 0 0,1 0 1 0 0,0-1-1 0 0,0 1 1 0 0,-1 0-1 0 0,1 0 1 0 0,0 0-1 0 0,-1 0 0 0 0,1 0 1 0 0,0 0-1 0 0,-1 0 1 0 0,1 1-1 0 0,0-1 1 0 0,-1 0-1 0 0,0 1 1 0 0,-1 0 112 0 0,0 0-1 0 0,0 0 1 0 0,1 0 0 0 0,-1 0 0 0 0,0 1 0 0 0,1-1-1 0 0,-1 1 1 0 0,-2 2 616 0 0,20-12 1266 0 0,-13 3-888 0 0,-5 9 451 0 0,-2 2-755 0 0,5-6-847 0 0,9 4 827 0 0,-6-3-763 0 0,0-1 0 0 0,0 1 0 0 0,0-1 0 0 0,1 1 0 0 0,-1 0 0 0 0,0 0 0 0 0,0 0 0 0 0,5 4 0 0 0,-6-4-152 0 0,0 0 0 0 0,0 0-1 0 0,1 0 1 0 0,-1 0 0 0 0,0 0 0 0 0,0 0-1 0 0,1 0 1 0 0,-1-1 0 0 0,1 1-1 0 0,-1-1 1 0 0,0 0 0 0 0,1 0 0 0 0,-1 0-1 0 0,1 0 1 0 0,-1 0 0 0 0,1 0 0 0 0,4-2-1 0 0,48-12 591 0 0,-37 9-263 0 0,-14 4-281 0 0,0 0 1 0 0,0 0 0 0 0,0 0-1 0 0,0 0 1 0 0,0 1 0 0 0,0 0-1 0 0,0-1 1 0 0,5 2-1 0 0,18-2 29 0 0,32-8 165 0 0,-53 8-244 0 0,0 1 1 0 0,0 0-1 0 0,1 0 0 0 0,-1 1 1 0 0,0-1-1 0 0,0 1 1 0 0,7 2-1 0 0,8 2 88 0 0,-8-4-87 0 0,1-1 0 0 0,0 0 0 0 0,0-1 0 0 0,0 0 0 0 0,0-1 0 0 0,0-1 0 0 0,18-6 0 0 0,25-4 132 0 0,-23 11-44 0 0,-27 2-91 0 0,1 0 0 0 0,-1-1-1 0 0,0 0 1 0 0,0 0 0 0 0,7-3-1 0 0,74-18 181 0 0,-86 22-184 0 0,0 0 0 0 0,0 0 0 0 0,0 0 0 0 0,0 1-1 0 0,0-1 1 0 0,0 0 0 0 0,-1 1 0 0 0,1-1 0 0 0,2 2-1 0 0,14 2-10 0 0,60-4 26 0 0,-47-3 0 0 0,-26 2-26 0 0,0 0 0 0 0,0 1 0 0 0,0-1 0 0 0,0 1 0 0 0,0 0 0 0 0,-1 1 0 0 0,1-1 0 0 0,0 1 0 0 0,6 1 0 0 0,-3 1 1 0 0,-4-1 0 0 0,0-1 0 0 0,0 0-1 0 0,1 0 1 0 0,-1 0 0 0 0,0 0 0 0 0,6 0 0 0 0,-5-1 12 0 0,-5 0-14 0 0,1 0 0 0 0,-1 0 0 0 0,1 0 0 0 0,-1 0 0 0 0,1 0 0 0 0,-1 0 0 0 0,0 0 0 0 0,1 0 0 0 0,-1 0 0 0 0,1 0 0 0 0,-1 0 0 0 0,1 0 0 0 0,-1 0 0 0 0,0 0 0 0 0,1 0 0 0 0,-1-1 0 0 0,1 1 0 0 0,-1 0 0 0 0,1 0 0 0 0,-1-1 0 0 0,0 1 0 0 0,1 0 0 0 0,-1 0 0 0 0,0-1 0 0 0,1 1 0 0 0,-1 0 0 0 0,0-1 0 0 0,0 1 0 0 0,1 0 0 0 0,-1-1 0 0 0,0 1 0 0 0,1-1 0 0 0,-1 1-3 0 0,0-1 0 0 0,0 1 0 0 0,0 0-1 0 0,0 0 1 0 0,0 0 0 0 0,0 0-1 0 0,0-1 1 0 0,0 1 0 0 0,1 0-1 0 0,-1 0 1 0 0,0 0 0 0 0,0 0-1 0 0,0-1 1 0 0,0 1 0 0 0,0 0-1 0 0,0 0 1 0 0,0 0 0 0 0,0 0-1 0 0,0-1 1 0 0,0 1 0 0 0,0 0-1 0 0,0 0 1 0 0,0 0 0 0 0,0-1 0 0 0,-1 1-1 0 0,1 0 1 0 0,0 0 0 0 0,0 0-1 0 0,0 0 1 0 0,0-1 0 0 0,0 1-1 0 0,0 0 1 0 0,0 0 0 0 0,0 0-1 0 0,0 0 1 0 0,-1 0 0 0 0,1 0-1 0 0,0-1 1 0 0,0 1 0 0 0,0 0-1 0 0,0 0 1 0 0,-1 0 0 0 0,1 0 0 0 0,0 0-1 0 0,0 0 1 0 0,0 0 0 0 0,0 0-1 0 0,-1 0 1 0 0,1 0 0 0 0,0 0-1 0 0,0 0 1 0 0,0 0 0 0 0,0 0-1 0 0,-1 0 1 0 0,1 0 0 0 0,0 0-1 0 0,0 0 1 0 0,0 0 0 0 0,-1 0-1 0 0,1 0 1 0 0,-7 1-1147 0 0,0 1-3865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35.3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15 664 512 0 0,'5'0'11620'0'0,"-5"0"-11571"0"0,0-1 1 0 0,0 1-1 0 0,0 0 0 0 0,0 0 0 0 0,0 0 0 0 0,0-1 0 0 0,0 1 1 0 0,-1 0-1 0 0,1 0 0 0 0,0 0 0 0 0,0-1 0 0 0,0 1 0 0 0,0 0 1 0 0,-1 0-1 0 0,1 0 0 0 0,0 0 0 0 0,0-1 0 0 0,0 1 0 0 0,-1 0 0 0 0,1 0 1 0 0,0 0-1 0 0,0 0 0 0 0,-1 0 0 0 0,1 0 0 0 0,0 0 0 0 0,0 0 1 0 0,0 0-1 0 0,-1-1 0 0 0,1 1 0 0 0,0 0 0 0 0,0 0 0 0 0,-1 0 1 0 0,1 0-1 0 0,0 1 0 0 0,0-1 0 0 0,-1 0 0 0 0,1 0 0 0 0,-5 1 713 0 0,-2 1 354 0 0,7-2-1091 0 0,0 0-1 0 0,0 0 0 0 0,0 0 0 0 0,0 0 1 0 0,0 0-1 0 0,0 0 0 0 0,0 0 1 0 0,0 0-1 0 0,0 0 0 0 0,0 1 1 0 0,0-1-1 0 0,0 0 0 0 0,0 0 0 0 0,0 0 1 0 0,0 0-1 0 0,0 0 0 0 0,0 0 1 0 0,0 0-1 0 0,0 0 0 0 0,0 0 0 0 0,0 0 1 0 0,0 0-1 0 0,0 0 0 0 0,0 0 1 0 0,0 0-1 0 0,0 0 0 0 0,0 0 1 0 0,0 0-1 0 0,0 0 0 0 0,0 1 0 0 0,0-1 1 0 0,0 0-1 0 0,0 0 0 0 0,0 0 1 0 0,0 0-1 0 0,0 0 0 0 0,0 0 1 0 0,0 0-1 0 0,0 0 0 0 0,0 0 0 0 0,0 0 1 0 0,0 0-1 0 0,0 0 0 0 0,0 0 1 0 0,0 0-1 0 0,0 0 0 0 0,0 0 0 0 0,0 0 1 0 0,0 0-1 0 0,0 0 0 0 0,0 0 1 0 0,0 0-1 0 0,-1 0 0 0 0,1 0 1 0 0,0 0-1 0 0,0 0 0 0 0,0 0 0 0 0,0 0 1 0 0,11-6 3728 0 0,-11 7-3527 0 0,0-1-202 0 0,1 0-1 0 0,-1 1 1 0 0,1-1 0 0 0,-1 0-1 0 0,0 1 1 0 0,1-1 0 0 0,-1 0-1 0 0,1 1 1 0 0,-1-1 0 0 0,1 0-1 0 0,-1 0 1 0 0,1 1 0 0 0,0-1-1 0 0,-1 0 1 0 0,1 0-1 0 0,-1 0 1 0 0,1 0 0 0 0,-1 0-1 0 0,1 0 1 0 0,-1 0 0 0 0,1 0-1 0 0,0 0 1 0 0,-1 0 0 0 0,1 0-1 0 0,-1 0 1 0 0,1-1-1 0 0,-1 1 1 0 0,1 0 0 0 0,-1 0-1 0 0,1 0 1 0 0,-1-1 0 0 0,1 1-1 0 0,-1 0 1 0 0,1-1 0 0 0,-1 1-1 0 0,1-1 1 0 0,1-1 77 0 0,0 1 0 0 0,-1-1 0 0 0,1 0 1 0 0,-1 0-1 0 0,1 0 0 0 0,1-4 0 0 0,-3 5-93 0 0,0 1 0 0 0,1-1 0 0 0,-1 0 0 0 0,0 1 0 0 0,1-1-1 0 0,-1 0 1 0 0,0 1 0 0 0,1-1 0 0 0,-1 1 0 0 0,1-1 0 0 0,-1 1 0 0 0,1-1-1 0 0,-1 1 1 0 0,1-1 0 0 0,0 1 0 0 0,-1-1 0 0 0,1 1 0 0 0,0 0 0 0 0,-1-1-1 0 0,1 1 1 0 0,0 0 0 0 0,-1 0 0 0 0,1-1 0 0 0,0 1 0 0 0,0 0 0 0 0,-1 0-1 0 0,2 0 1 0 0,-2 0 16 0 0,0 0-4 0 0,1 0-12 0 0,1-1 0 0 0,-1 1 0 0 0,0-1 0 0 0,0 0-1 0 0,0 1 1 0 0,0-1 0 0 0,0 0 0 0 0,0 1 0 0 0,0-1 0 0 0,0 0 0 0 0,-1 0-1 0 0,1 0 1 0 0,0 0 0 0 0,0 0 0 0 0,0-2 0 0 0,7-6 33 0 0,36-32 144 0 0,-16 22-101 0 0,-17 12-87 0 0,0 0 0 0 0,16-15 0 0 0,-2 4 198 0 0,-21 15-169 0 0,0 0 0 0 0,0 0 0 0 0,1 0 0 0 0,6-3-1 0 0,-6 3-7 0 0,0 1 0 0 0,-1-1 0 0 0,0 0 0 0 0,7-5-1 0 0,27-21 209 0 0,0-7-130 0 0,14-8-75 0 0,-17 20 25 0 0,-25 18-30 0 0,0 0-1 0 0,-1-1 0 0 0,10-9 0 0 0,-5-5 49 0 0,-12 19-59 0 0,0 0 0 0 0,0 1-1 0 0,0-1 1 0 0,0 0 0 0 0,1 1 0 0 0,-1-1 0 0 0,4-1 0 0 0,6-4 17 0 0,0-3 25 0 0,-5 5-46 0 0,-1 0 1 0 0,0 0-1 0 0,-1 0 0 0 0,10-12 1 0 0,-9 10-3 0 0,0 1 1 0 0,0 0 0 0 0,1 0-1 0 0,-1 1 1 0 0,1 0-1 0 0,9-5 1 0 0,14-11-16 0 0,14-18 292 0 0,-22 22-135 0 0,-19 15-128 0 0,0 0 1 0 0,0 0 0 0 0,1 0 0 0 0,-1-1 0 0 0,-1 1 0 0 0,1-1 0 0 0,0 1 0 0 0,-1-1-1 0 0,1 0 1 0 0,-1 0 0 0 0,0 0 0 0 0,0-1 0 0 0,3-5 0 0 0,-1-2 76 0 0,-3 8-63 0 0,0 0 1 0 0,-1 1-1 0 0,1-1 1 0 0,0 0-1 0 0,-1 0 1 0 0,1-2-1 0 0,-1 4-12 0 0,-2 2-20 0 0,1 0 0 0 0,-1-1-1 0 0,1 1 1 0 0,0 0 0 0 0,-1 0-1 0 0,1 0 1 0 0,0 0 0 0 0,0 0 0 0 0,0 0-1 0 0,0 1 1 0 0,0-1 0 0 0,-2 3 0 0 0,-2 2 2 0 0,-7 8 64 0 0,8-5-2400 0 0,4-7 596 0 0,0-2 1394 0 0,0 0 1 0 0,0 1-1 0 0,0-1 1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37.24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25 168 512 0 0,'1'0'104'0'0,"-1"0"-1"0"0,0 0 1 0 0,1-1 0 0 0,-1 1-1 0 0,1 0 1 0 0,-1 0 0 0 0,1 0-1 0 0,-1-1 1 0 0,0 1 0 0 0,1 0-1 0 0,-1 0 1 0 0,0-1 0 0 0,1 1-1 0 0,-1 0 1 0 0,0-1 0 0 0,1 1-1 0 0,-1-1 1 0 0,0 1-1 0 0,0 0 1 0 0,0-1 0 0 0,1 1-1 0 0,-1 0 1 0 0,0-1 0 0 0,0 1-1 0 0,0-1 1 0 0,0 1 0 0 0,0-1-1 0 0,0 1 1 0 0,0-1 0 0 0,1 1-1 0 0,-1 0 1 0 0,-1-1 0 0 0,1 1-1 0 0,0-1 1 0 0,0 1 0 0 0,0-1-1 0 0,0 0 1 0 0,-1 1 170 0 0,1-1 0 0 0,0 0 1 0 0,-1 1-1 0 0,0-1 0 0 0,1 1 0 0 0,-1-1 1 0 0,1 1-1 0 0,-1 0 0 0 0,1-1 1 0 0,-1 1-1 0 0,0-1 0 0 0,1 1 0 0 0,-1 0 1 0 0,0 0-1 0 0,0-1 0 0 0,1 1 1 0 0,-1 0-1 0 0,0 0 0 0 0,1 0 0 0 0,-1 0 1 0 0,-1 0-1 0 0,-14 2 2391 0 0,14-2-1119 0 0,4-2-367 0 0,5-2-761 0 0,-6 3-301 0 0,0 0 0 0 0,0 0 1 0 0,1 1-1 0 0,-1-1 0 0 0,0 0 0 0 0,1 1 0 0 0,-1-1 1 0 0,0 1-1 0 0,1 0 0 0 0,-1 0 0 0 0,2-1 1 0 0,-3 1-98 0 0,0 0 1 0 0,0 0 0 0 0,0 0 0 0 0,0 0 0 0 0,0 0 0 0 0,0 0 0 0 0,0 0 0 0 0,1 0 0 0 0,-1 0 0 0 0,0 0-1 0 0,0 0 1 0 0,0 0 0 0 0,0 0 0 0 0,0 0 0 0 0,0 0 0 0 0,0 0 0 0 0,0 0 0 0 0,0 0 0 0 0,0 0-1 0 0,0 0 1 0 0,0 0 0 0 0,0 0 0 0 0,0 0 0 0 0,0 0 0 0 0,1 0 0 0 0,-1 0 0 0 0,0 0 0 0 0,0 0-1 0 0,0 0 1 0 0,0 0 0 0 0,0 0 0 0 0,0 0 0 0 0,0 1 0 0 0,0-1 0 0 0,0 0 0 0 0,0 0 0 0 0,0 0-1 0 0,0 0 1 0 0,0 0 0 0 0,0 0 0 0 0,0 0 0 0 0,0 0 0 0 0,0 0 0 0 0,0 0 0 0 0,0 0 0 0 0,0 0-1 0 0,0 0 1 0 0,0 0 0 0 0,0 0 0 0 0,0 1 0 0 0,0-1 0 0 0,0 0 0 0 0,0 0 0 0 0,0 0 0 0 0,0 0-1 0 0,0 0 1 0 0,0 0 0 0 0,0 0 0 0 0,0 0 0 0 0,0 0 0 0 0,-9 6 879 0 0,3-2-541 0 0,6-4-329 0 0,0 0-1 0 0,0 0 1 0 0,1 0 0 0 0,-1 0 0 0 0,0 0-1 0 0,0 0 1 0 0,0 0 0 0 0,0 0-1 0 0,0 0 1 0 0,0 0 0 0 0,0 0 0 0 0,0 0-1 0 0,0 0 1 0 0,0 0 0 0 0,0 0-1 0 0,0 0 1 0 0,0 0 0 0 0,1 1-1 0 0,-1-1 1 0 0,0 0 0 0 0,0 0 0 0 0,0 0-1 0 0,0 0 1 0 0,0 0 0 0 0,0 0-1 0 0,0 0 1 0 0,0 0 0 0 0,0 0 0 0 0,0 0-1 0 0,0 0 1 0 0,0 0 0 0 0,0 0-1 0 0,0 0 1 0 0,0 0 0 0 0,0 1 0 0 0,0-1-1 0 0,0 0 1 0 0,0 0 0 0 0,0 0-1 0 0,0 0 1 0 0,0 0 0 0 0,0 0 0 0 0,0 0-1 0 0,0 0 1 0 0,0 0 0 0 0,0 0-1 0 0,0 1 1182 0 0,17-11 6 0 0,-7 5-1128 0 0,-9 4-63 0 0,0 0 0 0 0,0 1 0 0 0,0-1 1 0 0,0 1-1 0 0,1-1 0 0 0,-1 1 0 0 0,0-1 0 0 0,0 1 1 0 0,1 0-1 0 0,-1 0 0 0 0,0-1 0 0 0,3 1 1 0 0,-4 0 51 0 0,1 2-57 0 0,1-1-1 0 0,-1 0 1 0 0,1 0-1 0 0,-1 0 1 0 0,1-1-1 0 0,-1 1 1 0 0,1 0-1 0 0,-1-1 0 0 0,1 1 1 0 0,0-1-1 0 0,-1 1 1 0 0,1-1-1 0 0,0 0 1 0 0,0 1-1 0 0,-1-1 1 0 0,1 0-1 0 0,0 0 1 0 0,0 0-1 0 0,-1-1 1 0 0,1 1-1 0 0,3-1 1 0 0,4-2 107 0 0,0 0 1 0 0,0 0-1 0 0,9-6 1 0 0,6-1 88 0 0,-10 6-168 0 0,0 1 0 0 0,-1 1 0 0 0,1 0-1 0 0,0 1 1 0 0,23 1 0 0 0,-25-1-5 0 0,0-1-1 0 0,0 0 0 0 0,22-6 0 0 0,-18 4 27 0 0,23-4-1 0 0,92 1 174 0 0,-109 6-222 0 0,1-1 1 0 0,-1-1-1 0 0,0-1 0 0 0,0-1 1 0 0,23-9-1 0 0,-35 12-11 0 0,0 0 1 0 0,0 1-1 0 0,0 0 0 0 0,0 0 1 0 0,19 2-1 0 0,-15-1-10 0 0,-1 0 0 0 0,20-2 1 0 0,-29 1 10 0 0,1 0-1 0 0,-1 0 1 0 0,1 0 0 0 0,0-1 0 0 0,-1 0 0 0 0,6-2 0 0 0,-8 3-9 0 0,-1 1 1 0 0,1-1-1 0 0,-1 1 1 0 0,1 0-1 0 0,-1-1 1 0 0,1 1-1 0 0,-1 0 1 0 0,1 0-1 0 0,0 0 1 0 0,-1 1-1 0 0,1-1 1 0 0,-1 0-1 0 0,1 0 1 0 0,-1 1 0 0 0,1-1-1 0 0,-1 1 1 0 0,1 0-1 0 0,1 0 1 0 0,-2 0-3 0 0,0-1 1 0 0,0 1 0 0 0,0 0 0 0 0,0-1-1 0 0,0 0 1 0 0,1 1 0 0 0,-1-1 0 0 0,0 0-1 0 0,0 1 1 0 0,1-1 0 0 0,-1 0-1 0 0,0 0 1 0 0,0 0 0 0 0,1 0 0 0 0,-1 0-1 0 0,0 0 1 0 0,0-1 0 0 0,1 1 0 0 0,-1 0-1 0 0,0 0 1 0 0,0-1 0 0 0,0 1 0 0 0,0-1-1 0 0,1 1 1 0 0,-1-1 0 0 0,0 0 0 0 0,0 1-1 0 0,1-3 1 0 0,-1 3-1 0 0,-1 0-1 0 0,0 0 1 0 0,0 0 0 0 0,1 0 0 0 0,-1-1-1 0 0,0 1 1 0 0,0 0 0 0 0,0 0-1 0 0,0 0 1 0 0,1-1 0 0 0,-1 1-1 0 0,0 0 1 0 0,0 0 0 0 0,0 0 0 0 0,0-1-1 0 0,0 1 1 0 0,0 0 0 0 0,1 0-1 0 0,-1-1 1 0 0,0 1 0 0 0,0 0-1 0 0,0 0 1 0 0,0-1 0 0 0,0 1 0 0 0,0 0-1 0 0,0 0 1 0 0,0-1 0 0 0,0 1-1 0 0,0 0 1 0 0,0-1 0 0 0,-1 1-1 0 0,1 0 1 0 0,0 0 0 0 0,0 0-1 0 0,0-1 1 0 0,0 1 0 0 0,0 0 0 0 0,0 0-1 0 0,0-1 1 0 0,-1 1 0 0 0,1 0-1 0 0,-14-5-131 0 0,-24 3-1190 0 0,36 2 1047 0 0,-2 0-238 0 0,-15 0-3399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39.2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70 619 512 0 0,'0'0'23'0'0,"-1"0"-1"0"0,1 0 1 0 0,0 0-1 0 0,0 0 1 0 0,0 0 0 0 0,0 0-1 0 0,0-1 1 0 0,0 1-1 0 0,0 0 1 0 0,0 0 0 0 0,0 0-1 0 0,0 0 1 0 0,0 0-1 0 0,0 0 1 0 0,0 0 0 0 0,0 0-1 0 0,0-1 1 0 0,0 1-1 0 0,0 0 1 0 0,0 0 0 0 0,0 0-1 0 0,0 0 1 0 0,0 0-1 0 0,0 0 1 0 0,0 0 0 0 0,0 0-1 0 0,0-1 1 0 0,0 1-1 0 0,0 0 1 0 0,0 0 0 0 0,0 0-1 0 0,0 0 1 0 0,0 0-1 0 0,0 0 1 0 0,0 0 0 0 0,0 0-1 0 0,0 0 1 0 0,1 0-1 0 0,-1-1 1 0 0,0 1 0 0 0,0 0-1 0 0,0 0 1 0 0,0 0-1 0 0,0 0 1 0 0,0 0 0 0 0,0 0-1 0 0,0 0 1 0 0,1 0-1 0 0,-2 0 59 0 0,0-1 0 0 0,1 1 0 0 0,-1 0 0 0 0,0 0 0 0 0,0-1 0 0 0,1 1 0 0 0,-1 0 0 0 0,0 0 0 0 0,0 0 0 0 0,1 0 0 0 0,-1 0 0 0 0,0 0 0 0 0,0 0 0 0 0,1 0 0 0 0,-1 0 0 0 0,0 1 0 0 0,-1-1 0 0 0,-9 4 12932 0 0,-5 6-12131 0 0,-10 10 117 0 0,24-15-43 0 0,5-5 250 0 0,-2 0-1140 0 0,-1 0-1 0 0,1 0 1 0 0,-1 0 0 0 0,0 0 0 0 0,1 0 0 0 0,-1 0 0 0 0,0 0-1 0 0,1-1 1 0 0,-1 1 0 0 0,0 0 0 0 0,1 0 0 0 0,-1-1-1 0 0,0 1 1 0 0,1 0 0 0 0,-1 0 0 0 0,0-1 0 0 0,1 1 0 0 0,-1 0-1 0 0,0-1 1 0 0,0 1 0 0 0,0 0 0 0 0,1-1 0 0 0,-1 1 0 0 0,0 0-1 0 0,0-1 1 0 0,0 0 0 0 0,1 0 38 0 0,0 0 0 0 0,-1 0-1 0 0,1 0 1 0 0,0 0 0 0 0,-1 0-1 0 0,1 0 1 0 0,0 1 0 0 0,0-1 0 0 0,0 0-1 0 0,0 0 1 0 0,0 1 0 0 0,0-1 0 0 0,0 1-1 0 0,2-2 1 0 0,18-7 212 0 0,3 3 278 0 0,37-14-1 0 0,7-14-411 0 0,-44 22 112 0 0,26-15 0 0 0,-42 21-273 0 0,5-1 37 0 0,0-1 0 0 0,0-1 0 0 0,19-17 0 0 0,-24 19-23 0 0,-1 0-1 0 0,14-7 1 0 0,4-4 39 0 0,-5 4-73 0 0,-12 8-1 0 0,0 1 0 0 0,10-10 0 0 0,13-17 13 0 0,-13 13-3 0 0,15-18-25 0 0,-29 33 17 0 0,0 0 1 0 0,0 0-1 0 0,0 1 1 0 0,1 0-1 0 0,-1-1 1 0 0,1 1-1 0 0,0 1 1 0 0,5-3-1 0 0,12-8-4 0 0,-9 3 49 0 0,21-19 1 0 0,-2 1 64 0 0,3 0 2 0 0,5-2 32 0 0,-12 12-119 0 0,12-7-4 0 0,-36 22 4 0 0,0 0 0 0 0,0 1-1 0 0,0-1 1 0 0,-1-1-1 0 0,1 1 1 0 0,-1 0 0 0 0,0-1-1 0 0,6-8 1 0 0,-6 8-22 0 0,0-1 1 0 0,1 1 0 0 0,-1-1 0 0 0,1 1-1 0 0,1 0 1 0 0,-1 1 0 0 0,6-5 0 0 0,0 1 66 0 0,-17 9-10 0 0,-18 12-131 0 0,22-12-149 0 0,1 0 0 0 0,0 0 0 0 0,-1 0 0 0 0,1 1 0 0 0,0-1 0 0 0,1 0 0 0 0,-1 1 0 0 0,-3 5 0 0 0,6-8-512 0 0,0 0 0 0 0,0 1 0 0 0,-1-1 0 0 0,1 1-1 0 0,0-1 1 0 0,0 0 0 0 0,0 0 0 0 0,-1 0 0 0 0,1 1-1 0 0,0-1 1 0 0,0 0 0 0 0,0 0 0 0 0,0 0 0 0 0,1 0-1 0 0,4 0-2323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40.78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84 135 512 0 0,'-9'-13'2660'0'0,"9"13"-2445"0"0,0-1 0 0 0,0 0-1 0 0,0 1 1 0 0,0-1 0 0 0,0 1-1 0 0,0-1 1 0 0,0 0 0 0 0,0 1-1 0 0,1-1 1 0 0,-1 1 0 0 0,0-1-1 0 0,0 1 1 0 0,0-1 0 0 0,1 1-1 0 0,-1-1 1 0 0,0 1 0 0 0,1-1-1 0 0,-1 1 1 0 0,0-1 0 0 0,1 1-1 0 0,-1-1 1 0 0,2 0 951 0 0,-17 7 829 0 0,-50 19 8751 0 0,65-27-10621 0 0,1 1 1 0 0,0-1-1 0 0,0 1 1 0 0,0-1-1 0 0,0 1 0 0 0,1 0 1 0 0,-1-1-1 0 0,0 1 1 0 0,1 0-1 0 0,-1 0 1 0 0,0 0-1 0 0,1 0 1 0 0,0 0-1 0 0,-1 0 1 0 0,4-1-1 0 0,11-5 541 0 0,-14 6-575 0 0,0 0-1 0 0,0 0 0 0 0,0 0 1 0 0,0 0-1 0 0,0 1 0 0 0,0-1 1 0 0,1 1-1 0 0,-1-1 0 0 0,3 0 1 0 0,-1 3 165 0 0,7 2-36 0 0,-3-4-120 0 0,-1-1 1 0 0,0 0-1 0 0,0 0 1 0 0,11-4-1 0 0,6-1 89 0 0,-16 5-133 0 0,0 0 1 0 0,-1 1-1 0 0,1 0 1 0 0,0 0 0 0 0,11 3-1 0 0,-11-2-25 0 0,0 0-1 0 0,1-1 1 0 0,-1 1-1 0 0,11-2 1 0 0,86-20 79 0 0,-91 18-63 0 0,1 2-1 0 0,15 0 1 0 0,-19 1-28 0 0,1-1 0 0 0,0 0 0 0 0,22-5 1 0 0,-20 3 60 0 0,27-3 1 0 0,-11 2-76 0 0,-17 2 74 0 0,28 1 1 0 0,8 0-96 0 0,-17-6 40 0 0,-23 5-16 0 0,0 0 1 0 0,0 1-1 0 0,11-1 0 0 0,-9 2-7 0 0,1 0-1 0 0,-1-1 0 0 0,1 0 0 0 0,22-6 1 0 0,-25 5-3 0 0,0 0 0 0 0,0 1 1 0 0,1 0-1 0 0,13 1 1 0 0,-14 1 28 0 0,-9-1-30 0 0,1 0 0 0 0,-1 0-1 0 0,1 0 1 0 0,-1 0 0 0 0,0 0 0 0 0,1 0-1 0 0,-1 0 1 0 0,1 0 0 0 0,-1 0-1 0 0,1 0 1 0 0,-1 0 0 0 0,1 0-1 0 0,-1 0 1 0 0,0 0 0 0 0,1 0 0 0 0,-1 0-1 0 0,1-1 1 0 0,-1 1 0 0 0,0 0-1 0 0,1 0 1 0 0,-1-1 0 0 0,1 1-1 0 0,-1 0 1 0 0,0 0 0 0 0,1-1 0 0 0,-1 0-1 0 0,2 0-9 0 0,-1-1 0 0 0,1 1-1 0 0,-1 0 1 0 0,1-1 0 0 0,-1 1-1 0 0,1 0 1 0 0,0 0 0 0 0,0 0-1 0 0,0 0 1 0 0,-1 0 0 0 0,1 1-1 0 0,0-1 1 0 0,0 1 0 0 0,3-1-1 0 0,-5 1 0 0 0,0 0 1 0 0,0 0-1 0 0,0 0 0 0 0,0 0 0 0 0,1 0 0 0 0,-1 0 1 0 0,0 0-1 0 0,0 0 0 0 0,0 0 0 0 0,0 0 0 0 0,0 0 1 0 0,0 1-1 0 0,0-1 0 0 0,0 0 0 0 0,0 0 0 0 0,0 0 1 0 0,0 0-1 0 0,0 0 0 0 0,0 0 0 0 0,0 0 0 0 0,0 0 1 0 0,0 0-1 0 0,0 1 0 0 0,0-1 0 0 0,0 0 0 0 0,0 0 1 0 0,0 0-1 0 0,0 0 0 0 0,0 0 0 0 0,0 0 0 0 0,0 0 1 0 0,0 0-1 0 0,0 0 0 0 0,0 1 0 0 0,0-1 0 0 0,0 0 1 0 0,-1 0-1 0 0,1 0 0 0 0,0 0 0 0 0,0 0 0 0 0,0 0 1 0 0,0 0-1 0 0,0 0 0 0 0,0 0 0 0 0,0 0 0 0 0,0 0 1 0 0,0 0-1 0 0,0 0 0 0 0,0 0 0 0 0,-1 0 0 0 0,1 0 1 0 0,0 0-1 0 0,0 0 0 0 0,0 1 0 0 0,0-1 0 0 0,0 0 1 0 0,0 0-1 0 0,0 0 0 0 0,-1-1 0 0 0,-4 6-920 0 0,2-4 24 0 0,0 0-1 0 0,1 1 0 0 0,-1-1 1 0 0,1 1-1 0 0,-1 0 0 0 0,1 0 0 0 0,0 0 1 0 0,-3 2-1 0 0,-3 5-2919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43.36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74 462 512 0 0,'-2'-1'465'0'0,"2"0"-438"0"0,0 1 1 0 0,0 0 0 0 0,0 0-1 0 0,-1 0 1 0 0,1 0 0 0 0,0 0-1 0 0,0 0 1 0 0,0-1 0 0 0,0 1-1 0 0,-1 0 1 0 0,1 0 0 0 0,0 0-1 0 0,0 0 1 0 0,0 0 0 0 0,-1 0-1 0 0,1 0 1 0 0,0 0 0 0 0,0 0 0 0 0,0 0-1 0 0,-1 0 1 0 0,1 0 0 0 0,0 0-1 0 0,0 0 1 0 0,0 0 0 0 0,-1 0-1 0 0,1 0 1 0 0,0 0 0 0 0,0 0-1 0 0,0 0 1 0 0,0 0 0 0 0,-1 0-1 0 0,1 1 1 0 0,0-1 0 0 0,0 0-1 0 0,0 0 1 0 0,0 0 0 0 0,-1 0-1 0 0,1 0 1 0 0,0 0 0 0 0,0 1-1 0 0,0-1 1 0 0,0 0 0 0 0,0 0-1 0 0,0 0 1 0 0,-1 1 0 0 0,-8 6 3056 0 0,9-7-3040 0 0,0 0 0 0 0,0 0 0 0 0,1 0 0 0 0,-1 0 0 0 0,0 0 0 0 0,0 0 0 0 0,0 0 0 0 0,0 0 1 0 0,0 0-1 0 0,0 0 0 0 0,0 0 0 0 0,1 0 0 0 0,-1 0 0 0 0,0 0 0 0 0,0 0 0 0 0,0 0 0 0 0,0 0 0 0 0,0 1 0 0 0,0-1 0 0 0,0 0 0 0 0,0 0 0 0 0,0 0 0 0 0,0 0 0 0 0,0 0 0 0 0,1 0 1 0 0,-1 0-1 0 0,0 0 0 0 0,0 1 0 0 0,0-1 0 0 0,0 0 0 0 0,0 0 0 0 0,0 0 0 0 0,0 0 0 0 0,0 0 0 0 0,0 0 0 0 0,0 1 0 0 0,0-1 0 0 0,0 0 0 0 0,0 0 0 0 0,0 0 0 0 0,0 0 0 0 0,0 0 1 0 0,0 0-1 0 0,0 0 0 0 0,0 1 0 0 0,-1-1 0 0 0,1 0 0 0 0,0 0 0 0 0,0 0 0 0 0,0 0 0 0 0,0 0 0 0 0,0 0 0 0 0,0 0 0 0 0,0 0 0 0 0,0 1 0 0 0,0-1 0 0 0,0 0 0 0 0,0 0 0 0 0,-1 0 1 0 0,1 0-1 0 0,0 0 0 0 0,0 0 0 0 0,0 0 152 0 0,-3-1 522 0 0,0 1 0 0 0,0-1 0 0 0,0 1 0 0 0,0 0 1 0 0,-6 0-1 0 0,5 1 1367 0 0,3-3-1675 0 0,2 2-388 0 0,-1 0 0 0 0,0 0 0 0 0,0 0 1 0 0,0 0-1 0 0,0-1 0 0 0,0 1 0 0 0,0 0 0 0 0,0 0 0 0 0,0 0 1 0 0,0 0-1 0 0,0 0 0 0 0,0-1 0 0 0,0 1 0 0 0,0 0 1 0 0,0 0-1 0 0,0 0 0 0 0,0 0 0 0 0,0 0 0 0 0,0 0 1 0 0,0-1-1 0 0,0 1 0 0 0,0 0 0 0 0,0 0 0 0 0,-1 0 1 0 0,1 0-1 0 0,0 0 0 0 0,0 0 0 0 0,0 0 0 0 0,0-1 0 0 0,0 1 1 0 0,0 0-1 0 0,0 0 0 0 0,0 0 0 0 0,0 0 0 0 0,-1 0 1 0 0,1 0-1 0 0,0 0 0 0 0,0 0 0 0 0,0 0 0 0 0,0 0 1 0 0,0 0-1 0 0,0 0 0 0 0,-1-1 0 0 0,-4 1 88 0 0,5 0-95 0 0,-1 0 0 0 0,1 0 0 0 0,-1 0 0 0 0,1 0-1 0 0,-1 0 1 0 0,1 0 0 0 0,0 0 0 0 0,-1 0 0 0 0,1 0 0 0 0,-1 0 0 0 0,1 0-1 0 0,-1 0 1 0 0,1 0 0 0 0,-1 0 0 0 0,1 0 0 0 0,0 1 0 0 0,-1-1 0 0 0,1 0-1 0 0,-1 0 1 0 0,1 1 0 0 0,0-1 0 0 0,-1 0 0 0 0,1 0 0 0 0,-1 1 0 0 0,1-1 8 0 0,0 1 1 0 0,0-1 0 0 0,0 0 0 0 0,-1 0 0 0 0,1 0 0 0 0,0 0 0 0 0,0 0 0 0 0,0 0 0 0 0,0 0 0 0 0,-1 0 0 0 0,1 1-1 0 0,0-1 1 0 0,0 0 0 0 0,0 0 0 0 0,-1 0 0 0 0,1 0 0 0 0,0 0 0 0 0,0 0 0 0 0,0 0 0 0 0,-1 0 0 0 0,1 0 0 0 0,0 0-1 0 0,0 0 1 0 0,0 0 0 0 0,-1 0 0 0 0,1-1 0 0 0,0 1 0 0 0,0 0 0 0 0,0 0 0 0 0,0 0 0 0 0,-1 0 0 0 0,1 0-1 0 0,0 0 1 0 0,0 0 0 0 0,0 0 0 0 0,0-1 0 0 0,-1 1 0 0 0,1 0 0 0 0,0 0 0 0 0,0 0 0 0 0,0 0 0 0 0,0-1 0 0 0,0 1-1 0 0,0 0 1 0 0,0 0 0 0 0,-1-1 0 0 0,1 1 10 0 0,0 0-1 0 0,0-1 1 0 0,0 1-1 0 0,0 0 1 0 0,0-1 0 0 0,-1 1-1 0 0,1 0 1 0 0,0-1-1 0 0,0 1 1 0 0,0 0-1 0 0,0-1 1 0 0,0 1 0 0 0,0-1-1 0 0,0 1 1 0 0,0 0-1 0 0,0-1 1 0 0,0 1-1 0 0,0-1 1 0 0,1 1 0 0 0,-1 0-1 0 0,0-1 1 0 0,0 1-1 0 0,0 0 1 0 0,0-1-1 0 0,1 0 1 0 0,-1 1 88 0 0,1-1-1 0 0,-1 0 1 0 0,1 0-1 0 0,-1 0 1 0 0,1 0 0 0 0,-1 0-1 0 0,0 0 1 0 0,1 0-1 0 0,-1 0 1 0 0,0 0 0 0 0,0 0-1 0 0,0 0 1 0 0,0 0-1 0 0,0 0 1 0 0,0 0 0 0 0,0 0-1 0 0,0 0 1 0 0,-1-1-1 0 0,1 0 518 0 0,12 5-329 0 0,-11-2-261 0 0,0-1 1 0 0,-1 1-1 0 0,1-1 0 0 0,0 0 0 0 0,0 0 1 0 0,-1 1-1 0 0,1-1 0 0 0,0 0 0 0 0,0 0 0 0 0,0 0 1 0 0,-1 0-1 0 0,1 0 0 0 0,0 0 0 0 0,0 0 1 0 0,0 0-1 0 0,0 0 0 0 0,-1 0 0 0 0,1 0 0 0 0,0-1 1 0 0,1 1-1 0 0,0-2-26 0 0,0 1-1 0 0,0-1 1 0 0,0 1 0 0 0,1 0-1 0 0,-1 0 1 0 0,1 0 0 0 0,-1 0-1 0 0,4-1 1 0 0,14-5 108 0 0,5-5-5 0 0,-20 10-84 0 0,0 0 1 0 0,0 0-1 0 0,0-1 1 0 0,5-4-1 0 0,-4 4 14 0 0,0-2-27 0 0,1 0 0 0 0,-1 0 1 0 0,0 0-1 0 0,-1-1 0 0 0,9-10 0 0 0,-12 14-22 0 0,0-1 1 0 0,1 1-1 0 0,-1 0 0 0 0,0 0 0 0 0,1 0 0 0 0,0 0 1 0 0,-1 0-1 0 0,1 1 0 0 0,0-1 0 0 0,0 1 1 0 0,0-1-1 0 0,4 0 0 0 0,-3 1-3 0 0,0-1 0 0 0,-1 0 0 0 0,1 1 0 0 0,0-1 0 0 0,-1 0 0 0 0,0-1 0 0 0,5-3-1 0 0,-5 4-1 0 0,0-1 0 0 0,1 1-1 0 0,-1 0 1 0 0,0 0 0 0 0,7-3-1 0 0,-6 3 14 0 0,-1 1 0 0 0,1-1-1 0 0,-1-1 1 0 0,1 1-1 0 0,5-5 1 0 0,17-12 48 0 0,-7 5-53 0 0,42-26 46 0 0,-47 30-47 0 0,-1 1 0 0 0,1 1 0 0 0,22-11 0 0 0,-30 16 6 0 0,0 0 1 0 0,-1-1-1 0 0,1 1 1 0 0,-1-1-1 0 0,6-6 0 0 0,-4 2 20 0 0,-6 7-40 0 0,0-1 0 0 0,0 1 0 0 0,0 0 0 0 0,0 0-1 0 0,0-1 1 0 0,1 1 0 0 0,-1 0 0 0 0,0 0 0 0 0,3-1 0 0 0,2-1 20 0 0,-1-1 0 0 0,1 0 1 0 0,-1 0-1 0 0,6-7 0 0 0,1 0 53 0 0,-9 8-50 0 0,0 1 0 0 0,0-1 0 0 0,-1 0 0 0 0,0 1 0 0 0,1-1 1 0 0,-1 0-1 0 0,0-1 0 0 0,0 1 0 0 0,-1 0 0 0 0,1 0 0 0 0,-1-1 0 0 0,2-4 0 0 0,-3 8-17 0 0,0 0 0 0 0,0 0 0 0 0,0 0-1 0 0,0-1 1 0 0,0 1 0 0 0,0 0 0 0 0,0 0 0 0 0,0 0 0 0 0,0 0 0 0 0,0 0-1 0 0,-1 0 1 0 0,1 0 0 0 0,0 0 0 0 0,0 0 0 0 0,0 0 0 0 0,0 0 0 0 0,0 0-1 0 0,0 0 1 0 0,0-1 0 0 0,0 1 0 0 0,0 0 0 0 0,0 0 0 0 0,-1 0 0 0 0,1 0 0 0 0,0 0-1 0 0,0 0 1 0 0,0 0 0 0 0,0 0 0 0 0,0 0 0 0 0,0 0 0 0 0,0 0 0 0 0,0 0-1 0 0,-1 0 1 0 0,1 0 0 0 0,0 0 0 0 0,0 0 0 0 0,0 0 0 0 0,0 1 0 0 0,0-1-1 0 0,0 0 1 0 0,0 0 0 0 0,0 0 0 0 0,0 0 0 0 0,-1 0 0 0 0,1 0 0 0 0,0 0 0 0 0,0 0-1 0 0,0 0 1 0 0,0 0 0 0 0,0 0 0 0 0,0 0 0 0 0,0 0 0 0 0,0 1 0 0 0,0-1-1 0 0,0 0 1 0 0,0 0 0 0 0,0 0 0 0 0,0 0 0 0 0,0 0 0 0 0,0 0 0 0 0,0 0-1 0 0,0 1 1 0 0,-5 7-14 0 0,5-8 12 0 0,0 0 0 0 0,0 0 1 0 0,0 1-1 0 0,0-1 0 0 0,0 0 0 0 0,0 0 0 0 0,0 0 0 0 0,0 0 0 0 0,0 1 0 0 0,0-1 0 0 0,0 0 0 0 0,0 0 1 0 0,0 0-1 0 0,0 0 0 0 0,0 0 0 0 0,0 1 0 0 0,0-1 0 0 0,0 0 0 0 0,1 0 0 0 0,-1 0 0 0 0,0 0 0 0 0,0 0 1 0 0,0 1-1 0 0,0-1 0 0 0,0 0 0 0 0,0 0 0 0 0,0 0 0 0 0,1 0 0 0 0,-1 0 0 0 0,0 0 0 0 0,0 0 0 0 0,0 0 0 0 0,0 0 1 0 0,0 0-1 0 0,1 1 0 0 0,-1-1 0 0 0,0 0 0 0 0,0 0 0 0 0,0 0 0 0 0,0 0 0 0 0,1 0 0 0 0,-1 0 0 0 0,0 0 1 0 0,0 0-1 0 0,0 0 0 0 0,10-5-19 0 0,8-10 25 0 0,-11 10 7 0 0,-6 4-13 0 0,0 1-1 0 0,0 0 1 0 0,-1-1 0 0 0,1 1-1 0 0,0-1 1 0 0,-1 1 0 0 0,1-1-1 0 0,0 1 1 0 0,-1-1 0 0 0,1 0-1 0 0,0 1 1 0 0,-1-1 0 0 0,1 0 0 0 0,-1 1-1 0 0,1-1 1 0 0,-1 0 0 0 0,0 0-1 0 0,1-1 1 0 0,-3 3-11 0 0,0-1 0 0 0,0 1 0 0 0,1-1 1 0 0,-1 1-1 0 0,0 0 0 0 0,0 0 0 0 0,-2 2 0 0 0,-18 11-317 0 0,9-6-71 0 0,-20 17 0 0 0,29-22-379 0 0,1 0 0 0 0,0 1 0 0 0,0-1 0 0 0,0 1-1 0 0,-4 6 1 0 0,4-3-2825 0 0,3-1-795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45.55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55 625 512 0 0,'-13'0'1403'0'0,"9"-1"-675"0"0,1 1 1 0 0,-1 0 0 0 0,0 0 0 0 0,0 0 0 0 0,-5 1 0 0 0,9-1-588 0 0,-1 0 1 0 0,0 0-1 0 0,1 0 1 0 0,-1 1-1 0 0,0-1 1 0 0,1 0-1 0 0,-1 1 1 0 0,0-1 0 0 0,1 1-1 0 0,-1-1 1 0 0,0 0-1 0 0,1 1 1 0 0,-1-1-1 0 0,1 1 1 0 0,-1 0-1 0 0,1-1 1 0 0,0 1-1 0 0,-1-1 1 0 0,1 1-1 0 0,-1 0 1 0 0,1-1-1 0 0,0 1 1 0 0,-1 0 0 0 0,1-1-1 0 0,0 1 1 0 0,0 0-1 0 0,0 0 1 0 0,0-1-1 0 0,0 1 1 0 0,0 0-1 0 0,0 0 1 0 0,0 0-1 0 0,0-1-97 0 0,0 1 0 0 0,0-1-1 0 0,0 0 1 0 0,0 0 0 0 0,0 0 0 0 0,1 0-1 0 0,-1 0 1 0 0,0 0 0 0 0,0 1-1 0 0,0-1 1 0 0,0 0 0 0 0,1 0-1 0 0,-1 0 1 0 0,0 0 0 0 0,0 0 0 0 0,0 0-1 0 0,0 0 1 0 0,1 0 0 0 0,-1 0-1 0 0,0 0 1 0 0,0 0 0 0 0,0 0-1 0 0,1 0 1 0 0,-1 0 0 0 0,0 0 0 0 0,0 0-1 0 0,0 0 1 0 0,1 0 0 0 0,-1 0-1 0 0,0 0 1 0 0,0 0 0 0 0,0 0-1 0 0,0-1 1 0 0,1 1 0 0 0,-1 0 0 0 0,0 0-1 0 0,0 0 1 0 0,0 0 0 0 0,0 0-1 0 0,0 0 1 0 0,1-1 0 0 0,-1 1-1 0 0,0 0 1 0 0,0 0 0 0 0,11-7 859 0 0,-10 6-499 0 0,1-1-128 0 0,-1 1-1 0 0,1 0 1 0 0,-1-1 0 0 0,0 1-1 0 0,1-1 1 0 0,-1 1-1 0 0,0-1 1 0 0,0 1-1 0 0,0-1 1 0 0,0 0-1 0 0,0 1 1 0 0,0-4-1 0 0,7-8 1930 0 0,-5 12-2139 0 0,-1 1 1 0 0,1 0-1 0 0,0-1 1 0 0,-1 1-1 0 0,1 0 0 0 0,3 1 1 0 0,-2-1 121 0 0,-2 0-122 0 0,-1-1-1 0 0,1 1 0 0 0,0-1 1 0 0,-1 0-1 0 0,1 1 0 0 0,-1-1 0 0 0,1 0 1 0 0,-1 0-1 0 0,3-2 0 0 0,14-7 47 0 0,-14 8-98 0 0,1 1 0 0 0,-1-1 0 0 0,0 0 1 0 0,1 0-1 0 0,-1-1 0 0 0,4-2 0 0 0,9-5 125 0 0,2 0-41 0 0,21-9-34 0 0,-28 14-65 0 0,22-14 0 0 0,2-1-16 0 0,17-9 207 0 0,-9 4 32 0 0,34-21 51 0 0,-54 34-140 0 0,0-1-1 0 0,-1-1 0 0 0,22-18 0 0 0,3-10 89 0 0,-16 19 30 0 0,-27 19-221 0 0,1 0 1 0 0,-1 1-1 0 0,1-1 0 0 0,0 1 1 0 0,7-2-1 0 0,0-1 10 0 0,-7 2 21 0 0,0 1-1 0 0,0-1 0 0 0,-1 0 0 0 0,1-1 0 0 0,-1 1 1 0 0,5-6-1 0 0,14-17 335 0 0,-17 18-347 0 0,0 1 0 0 0,1 0 0 0 0,11-9 0 0 0,-2 0 86 0 0,-15 16-94 0 0,0 0-1 0 0,0-1 0 0 0,0 1 0 0 0,-1 0 1 0 0,1 0-1 0 0,0 0 0 0 0,4-1 0 0 0,-4 2-39 0 0,-1 0 0 0 0,1-1 0 0 0,-1 1 0 0 0,0-1 0 0 0,1 0 1 0 0,-1 1-1 0 0,1-1 0 0 0,-1 0 0 0 0,0 0 0 0 0,0 0 0 0 0,0 0 0 0 0,1 0 0 0 0,-1 0 0 0 0,0 0 0 0 0,1-2 0 0 0,-2 2 1 0 0,0 1 0 0 0,0 0 0 0 0,0 0 0 0 0,0 0 0 0 0,0 0 0 0 0,1-1 0 0 0,-1 1 0 0 0,0 0 0 0 0,0 0 0 0 0,0 0 0 0 0,0 0 0 0 0,0-1 0 0 0,0 1 1 0 0,0 0-1 0 0,0 0 0 0 0,0 0 0 0 0,0-1 0 0 0,-1 1 0 0 0,1 0 0 0 0,0 0 0 0 0,0 0 0 0 0,0 0 0 0 0,0-1 0 0 0,0 1 0 0 0,0 0 0 0 0,0 0 0 0 0,0 0 0 0 0,0 0 0 0 0,0 0 0 0 0,-1-1 0 0 0,1 1 0 0 0,0 0 0 0 0,0 0 0 0 0,0 0 0 0 0,0 0 0 0 0,0 0 0 0 0,-1 0 0 0 0,1 0 0 0 0,0 0 0 0 0,0 0 0 0 0,0-1 0 0 0,0 1 0 0 0,-1 0 1 0 0,1 0-1 0 0,0 0 0 0 0,0 0 0 0 0,0 0 0 0 0,0 0 0 0 0,-1 0 0 0 0,1 0 0 0 0,0 0 0 0 0,0 0 0 0 0,0 0 0 0 0,-1 0 0 0 0,1 1 0 0 0,0-1 0 0 0,0 0 0 0 0,0 0 0 0 0,0 0 0 0 0,-1 0 0 0 0,1 0 0 0 0,0 0 0 0 0,0 0 0 0 0,-10 3-38 0 0,-3 5-55 0 0,23-13-324 0 0,86-52-1550 0 0,-82 50 1490 0 0,1 1-779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46.99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39 112 512 0 0,'-2'0'419'0'0,"0"0"0"0"0,0 0-1 0 0,0 0 1 0 0,0 0 0 0 0,1 0 0 0 0,-1 0-1 0 0,0-1 1 0 0,0 1 0 0 0,1-1 0 0 0,-1 1-1 0 0,0-1 1 0 0,-4-2 5232 0 0,-4 8-602 0 0,10 0 497 0 0,0-5-5432 0 0,21-4 1297 0 0,-11-2-450 0 0,-8 4-876 0 0,0 1 1 0 0,0 0 0 0 0,0-1 0 0 0,0 1 0 0 0,0 0-1 0 0,0 0 1 0 0,0 1 0 0 0,0-1 0 0 0,0 0 0 0 0,1 1-1 0 0,-1-1 1 0 0,4 1 0 0 0,44-6 650 0 0,-23 5-408 0 0,31-6 0 0 0,-37 5-218 0 0,101-14 353 0 0,-56 10-273 0 0,-6 2-138 0 0,-32-3-23 0 0,1 2-1 0 0,55-2 1 0 0,19 0 89 0 0,-67 3-138 0 0,52-8 82 0 0,-77 9-69 0 0,0 1 1 0 0,0 0-1 0 0,0 1 1 0 0,0 0-1 0 0,0 1 1 0 0,21 2-1 0 0,-20-1 53 0 0,6 3 19 0 0,-18-4-64 0 0,0 0 0 0 0,1 1 0 0 0,-1-1 1 0 0,0 0-1 0 0,0 1 0 0 0,1-1 0 0 0,-1 1 0 0 0,0-1 0 0 0,0 0 0 0 0,0 1 0 0 0,1-1 1 0 0,-1 1-1 0 0,0-1 0 0 0,0 0 0 0 0,0 1 0 0 0,0-1 0 0 0,0 1 0 0 0,0-1 1 0 0,0 1-1 0 0,0-1-3 0 0,0 1 1 0 0,0-1-1 0 0,0 1 1 0 0,0-1-1 0 0,0 1 1 0 0,0-1-1 0 0,0 0 1 0 0,0 1-1 0 0,0-1 1 0 0,0 1-1 0 0,0-1 1 0 0,1 0-1 0 0,-1 1 1 0 0,0-1-1 0 0,0 1 1 0 0,0-1-1 0 0,1 0 0 0 0,-1 1 1 0 0,0-1-1 0 0,0 0 1 0 0,1 1-1 0 0,-1-1 1 0 0,0 0-1 0 0,1 1 1 0 0,-1-1-1 0 0,0 0 1 0 0,1 0-1 0 0,-1 0 1 0 0,0 1-1 0 0,1-1 1 0 0,-1 0-1 0 0,0 0 1 0 0,1 0-1 0 0,-1 0 1 0 0,1 0-1 0 0,-1 1 1 0 0,1-1-1 0 0,5 0 22 0 0,-5 0-21 0 0,1 0 0 0 0,0 0 1 0 0,0 0-1 0 0,0 0 0 0 0,0 0 0 0 0,0 0 0 0 0,0 0 0 0 0,0-1 0 0 0,-1 1 1 0 0,1-1-1 0 0,0 1 0 0 0,0-1 0 0 0,0 0 0 0 0,-1 0 0 0 0,1 0 0 0 0,-1 0 1 0 0,1 0-1 0 0,0 0 0 0 0,1-2 0 0 0,-2 3 9 0 0,-3-1-29 0 0,1 0 0 0 0,-1 1 0 0 0,1-1 0 0 0,-1 1 0 0 0,1-1 0 0 0,-1 1 0 0 0,1 0-1 0 0,-1 0 1 0 0,1 0 0 0 0,-1 0 0 0 0,1 0 0 0 0,-1 0 0 0 0,-3 0 0 0 0,2 1-69 0 0,-33-5-1552 0 0,0 1-6900 0 0,26 4 4572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8:56.48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45 463 512 0 0,'-4'-1'-124'0'0,"4"1"118"0"0,0 0 0 0 0,1 0 1 0 0,-1 0-1 0 0,0 1 0 0 0,0-1 0 0 0,0 0 0 0 0,0 0 0 0 0,0 0 0 0 0,0 0 1 0 0,0 0-1 0 0,0 0 0 0 0,0 0 0 0 0,0 0 0 0 0,0 0 0 0 0,0 0 1 0 0,0 0-1 0 0,0 0 0 0 0,0 1 0 0 0,0-1 0 0 0,0 0 0 0 0,0 0 0 0 0,0 0 1 0 0,0 0-1 0 0,0 0 0 0 0,0 0 0 0 0,0 0 0 0 0,0 0 0 0 0,0 0 1 0 0,0 1-1 0 0,0-1 0 0 0,0 0 0 0 0,0 0 0 0 0,0 0 0 0 0,0 0 0 0 0,0 0 1 0 0,0 0-1 0 0,0 0 0 0 0,0 0 0 0 0,0 0 0 0 0,-1 0 0 0 0,1 0 0 0 0,0 0 1 0 0,0 0-1 0 0,0 0 0 0 0,0 1 0 0 0,0-1 0 0 0,0 0 0 0 0,0 0 1 0 0,0 0-1 0 0,0 0 0 0 0,0 0 0 0 0,0 0 0 0 0,-1 0 0 0 0,1 0 0 0 0,0 0 1 0 0,0 0-1 0 0,0 0 0 0 0,0 0 0 0 0,0 0 0 0 0,0 0 0 0 0,0 0 1 0 0,0 0-1 0 0,0 0 0 0 0,-1 0 0 0 0,2 0 67 0 0,-1 0 1 0 0,0 0-1 0 0,0 0 0 0 0,0 0 1 0 0,0 0-1 0 0,0 0 0 0 0,1 0 0 0 0,-1 0 1 0 0,0 0-1 0 0,0 0 0 0 0,0 1 1 0 0,0-1-1 0 0,1 0 0 0 0,-1 0 1 0 0,0 0-1 0 0,0 0 0 0 0,0 0 0 0 0,1 0 1 0 0,-1 0-1 0 0,0 0 0 0 0,0-1 1 0 0,0 1-1 0 0,0 0 0 0 0,1 0 1 0 0,-1 0-1 0 0,0 0 0 0 0,0 0 1 0 0,0 0-1 0 0,0 0 0 0 0,0 0 0 0 0,1 0 1 0 0,-1 0-1 0 0,0-1 0 0 0,0 1 1 0 0,0 0-1 0 0,0 0 0 0 0,0 0 1 0 0,0 0-1 0 0,1 0 0 0 0,-1-1 0 0 0,0 1 1 0 0,0 0-1 0 0,0 0 0 0 0,0 0 1 0 0,2-2 1896 0 0,-2 8-1030 0 0,0-6-901 0 0,0 0 1 0 0,0 1-1 0 0,0-1 0 0 0,0 0 0 0 0,0 1 0 0 0,0-1 1 0 0,0 0-1 0 0,0 1 0 0 0,0-1 0 0 0,0 1 0 0 0,0-1 1 0 0,0 0-1 0 0,0 1 0 0 0,1-1 0 0 0,-1 0 0 0 0,0 1 1 0 0,0-1-1 0 0,0 0 0 0 0,0 1 0 0 0,1-1 0 0 0,-1 0 1 0 0,0 0-1 0 0,0 1 0 0 0,1-1 0 0 0,-1 0 0 0 0,0 0 1 0 0,1 1-1 0 0,-1-1 0 0 0,0 0 0 0 0,0 0 0 0 0,1 0 1 0 0,-1 0-1 0 0,0 0 0 0 0,1 1 0 0 0,-1-1 0 0 0,0 0 1 0 0,1 0-1 0 0,0 0 14 0 0,-1 0-38 0 0,-1 1 0 0 0,1-1-1 0 0,0 1 1 0 0,-1-1 0 0 0,1 1 0 0 0,0-1 0 0 0,-1 1-1 0 0,1-1 1 0 0,0 0 0 0 0,-1 1 0 0 0,1-1 0 0 0,-1 0-1 0 0,1 1 1 0 0,-1-1 0 0 0,1 0 0 0 0,-1 0 0 0 0,1 1-1 0 0,-1-1 1 0 0,1 0 0 0 0,-1 0 0 0 0,1 0 0 0 0,-1 0-1 0 0,1 0 1 0 0,-1 0 0 0 0,1 0 0 0 0,-1 0 0 0 0,1 0-1 0 0,-1 0 1 0 0,1 0 0 0 0,-1 0 0 0 0,0 0 0 0 0,1 0-1 0 0,-1 0 1 0 0,0-1 0 0 0,-1 1 175 0 0,1 0 1 0 0,-1 0-1 0 0,0-1 0 0 0,0 1 0 0 0,0-1 1 0 0,1 1-1 0 0,-1-1 0 0 0,0 0 1 0 0,1 1-1 0 0,-3-2 0 0 0,4 1-111 0 0,0 1 1 0 0,0 0-1 0 0,1 0 0 0 0,-1 0 0 0 0,0 0 1 0 0,0-1-1 0 0,0 1 0 0 0,0 0 0 0 0,0 0 1 0 0,0 0-1 0 0,0 0 0 0 0,0-1 0 0 0,1 1 0 0 0,-1 0 1 0 0,0 0-1 0 0,0 0 0 0 0,0 0 0 0 0,0 0 1 0 0,1 0-1 0 0,-1 0 0 0 0,0-1 0 0 0,0 1 1 0 0,0 0-1 0 0,0 0 0 0 0,1 0 0 0 0,-1 0 1 0 0,0 0-1 0 0,0 0 0 0 0,0 0 0 0 0,1 0 0 0 0,-1 0 1 0 0,0 0-1 0 0,0 0 0 0 0,0 0 0 0 0,1 0 1 0 0,-1 0-1 0 0,0 0 0 0 0,0 0 0 0 0,0 0 1 0 0,0 0-1 0 0,1 0 0 0 0,-1 1 0 0 0,0-1 0 0 0,0 0 1 0 0,0 0-1 0 0,0 0 0 0 0,1 0 0 0 0,-1 0 1 0 0,0 0-1 0 0,0 1 0 0 0,0-1 0 0 0,0 0 1 0 0,0 0-1 0 0,1 0 0 0 0,-1 0 0 0 0,0 1 1 0 0,0-1-1 0 0,0 0 0 0 0,0 0 0 0 0,0 0 0 0 0,0 0 1 0 0,0 1-1 0 0,0-1 0 0 0,0 0 0 0 0,0 0 1 0 0,0 0-1 0 0,0 1 0 0 0,0-1 0 0 0,0 0 1 0 0,0 0 22 0 0,0 1 0 0 0,0-1 0 0 0,0 0 0 0 0,0 0 0 0 0,0 1 0 0 0,-1-1 0 0 0,1 0 0 0 0,0 0 0 0 0,0 1 0 0 0,0-1 0 0 0,0 0 0 0 0,-1 0 0 0 0,1 1 0 0 0,0-1 0 0 0,0 0 0 0 0,0 0 1 0 0,-1 0-1 0 0,1 0 0 0 0,0 0 0 0 0,0 1 0 0 0,-1-1 0 0 0,1 0 0 0 0,0 0 0 0 0,0 0 0 0 0,-1 0 0 0 0,1 0 0 0 0,0 0 0 0 0,0 0 0 0 0,-1 0 0 0 0,1 0 0 0 0,0 0 0 0 0,0 0 0 0 0,-1 0 1 0 0,1 0-1 0 0,-1 0 0 0 0,1 0 15 0 0,0 0 1 0 0,0 0 0 0 0,-1 0 0 0 0,1 0 0 0 0,0 0-1 0 0,0 0 1 0 0,-1 0 0 0 0,1 0 0 0 0,0 0-1 0 0,0 0 1 0 0,-1 0 0 0 0,1 0 0 0 0,0 0-1 0 0,0 0 1 0 0,-1 0 0 0 0,1 1 0 0 0,0-1 0 0 0,0 0-1 0 0,-1 0 1 0 0,1 0 0 0 0,0 0 0 0 0,0 0-1 0 0,0 1 1 0 0,-1-1 0 0 0,1 0 0 0 0,0 0 0 0 0,0 0-1 0 0,0 1 1 0 0,0-1 0 0 0,0 0 0 0 0,-1 0-1 0 0,1 1 1 0 0,0-1 0 0 0,0 0 0 0 0,-4 19 954 0 0,4-19-1026 0 0,0 0 1 0 0,0 0 0 0 0,0 0-1 0 0,0 1 1 0 0,0-1-1 0 0,0 0 1 0 0,0 0-1 0 0,0 1 1 0 0,0-1-1 0 0,0 0 1 0 0,0 0 0 0 0,0 1-1 0 0,0-1 1 0 0,0 0-1 0 0,0 0 1 0 0,0 1-1 0 0,0-1 1 0 0,0 0-1 0 0,0 0 1 0 0,0 1 0 0 0,0-1-1 0 0,-1 0 1 0 0,1 0-1 0 0,0 1 1 0 0,0-1-1 0 0,0 0 1 0 0,0 0-1 0 0,0 0 1 0 0,-1 1 0 0 0,1-1-1 0 0,0 0 1 0 0,0 0-1 0 0,0 0 1 0 0,-1 0-1 0 0,1 0 1 0 0,0 1-1 0 0,-5 1 820 0 0,5-2-842 0 0,1 0-1 0 0,-1 0 1 0 0,0 0-1 0 0,0 0 0 0 0,0 0 1 0 0,0 0-1 0 0,0 0 0 0 0,0 0 1 0 0,1 0-1 0 0,-1 0 1 0 0,0 1-1 0 0,0-1 0 0 0,0 0 1 0 0,0 0-1 0 0,0 0 1 0 0,0 0-1 0 0,0 0 0 0 0,1 0 1 0 0,-1 0-1 0 0,0 0 1 0 0,0 0-1 0 0,0 0 0 0 0,0 0 1 0 0,0 1-1 0 0,0-1 1 0 0,0 0-1 0 0,0 0 0 0 0,0 0 1 0 0,0 0-1 0 0,0 0 0 0 0,0 0 1 0 0,0 0-1 0 0,0 1 1 0 0,0-1-1 0 0,1 0 0 0 0,-1 0 1 0 0,0 0-1 0 0,0 0 1 0 0,0 0-1 0 0,0 0 0 0 0,-1 1 1 0 0,1-1-1 0 0,0 0 1 0 0,0 0-1 0 0,0 0 0 0 0,0 0 1 0 0,0 0-1 0 0,0 0 0 0 0,0 1 1 0 0,0-1-1 0 0,0 0 1 0 0,0 0-1 0 0,0 0 0 0 0,0 0 1 0 0,0 0-1 0 0,0 0 1 0 0,0 0-1 0 0,-1 1 0 0 0,13-4 278 0 0,-11 2-218 0 0,1 0 0 0 0,-1 0 0 0 0,1 0 1 0 0,-1-1-1 0 0,1 1 0 0 0,-1 0 0 0 0,0-1 0 0 0,1 1 1 0 0,0-3-1 0 0,6-6 95 0 0,-7 9-67 0 0,1 1-57 0 0,0 0-1 0 0,0 0 1 0 0,0 0-1 0 0,1-1 0 0 0,-1 1 1 0 0,0-1-1 0 0,0 0 1 0 0,0 1-1 0 0,0-1 1 0 0,3-2-1 0 0,15-3 149 0 0,18-14 10 0 0,-21 11-146 0 0,-15 8-45 0 0,0-1 1 0 0,0 1 0 0 0,1 0 0 0 0,-1-1-1 0 0,0 1 1 0 0,1 1 0 0 0,-1-1-1 0 0,1 0 1 0 0,-1 0 0 0 0,1 1 0 0 0,2-1-1 0 0,0 0 1 0 0,0-1-1 0 0,0 1 1 0 0,-1-1-1 0 0,1-1 1 0 0,-1 1 0 0 0,7-5-1 0 0,23-18 123 0 0,-32 23-118 0 0,1 1 0 0 0,0-1-1 0 0,0 1 1 0 0,0-1 0 0 0,0 1 0 0 0,0 0 0 0 0,0 0-1 0 0,4 0 1 0 0,9-4-25 0 0,-6 1 7 0 0,1 0 41 0 0,1-1 0 0 0,20-12 0 0 0,-28 14-62 0 0,0 0 29 0 0,-1 1-1 0 0,1 0 1 0 0,-1 0-1 0 0,1 0 0 0 0,0 0 1 0 0,-1 1-1 0 0,6-2 1 0 0,-5 2-1 0 0,0-1 1 0 0,1 0-1 0 0,-1 0 0 0 0,0 0 1 0 0,0 0-1 0 0,7-6 1 0 0,-6 5-2 0 0,0-1 1 0 0,0 1 0 0 0,8-3-1 0 0,-2 1 18 0 0,-1 0-1 0 0,19-13 0 0 0,7-3 19 0 0,-26 15-24 0 0,0 0 0 0 0,-1-1 0 0 0,0 0 0 0 0,9-9 0 0 0,23-17 58 0 0,10 2-52 0 0,-45 27 15 0 0,0 0-1 0 0,0-1 1 0 0,8-9 0 0 0,-9 8-9 0 0,-1 3 0 0 0,-4 2-22 0 0,1 0-1 0 0,0 0 0 0 0,0 0 0 0 0,0 0 0 0 0,0 0 1 0 0,0 0-1 0 0,0 0 0 0 0,0 1 0 0 0,0-1 0 0 0,0 0 1 0 0,0 1-1 0 0,0-1 0 0 0,1 1 0 0 0,-1-1 1 0 0,0 1-1 0 0,0 0 0 0 0,2-1 0 0 0,0 0 13 0 0,-1-1-1 0 0,1 1 1 0 0,0-1-1 0 0,-1 1 1 0 0,0-1 0 0 0,1 0-1 0 0,-1 0 1 0 0,4-4-1 0 0,-6 5-5 0 0,-4 4 47 0 0,4-3-58 0 0,0 0 1 0 0,0 0-1 0 0,0 0 1 0 0,0 0 0 0 0,0 0-1 0 0,0 0 1 0 0,0 0-1 0 0,0 0 1 0 0,0 0-1 0 0,0 0 1 0 0,1 0 0 0 0,-1 0-1 0 0,0 0 1 0 0,0 0-1 0 0,0 0 1 0 0,0 0 0 0 0,0 0-1 0 0,0 0 1 0 0,0 0-1 0 0,0 0 1 0 0,0 0-1 0 0,1 0 1 0 0,-1 0 0 0 0,0 0-1 0 0,0 0 1 0 0,0 1-1 0 0,0-1 1 0 0,0 0-1 0 0,0 0 1 0 0,0 0 0 0 0,0 0-1 0 0,0 0 1 0 0,0 0-1 0 0,0 0 1 0 0,0 0 0 0 0,0 0-1 0 0,1 0 1 0 0,-1 0-1 0 0,0 0 1 0 0,0 0-1 0 0,0 1 1 0 0,0-1 0 0 0,0 0-1 0 0,0 0 1 0 0,0 0-1 0 0,0 0 1 0 0,0 0 0 0 0,0 0-1 0 0,0 0 1 0 0,0 0-1 0 0,0 0 1 0 0,0 1-1 0 0,0-1 1 0 0,0 0 0 0 0,0 0-1 0 0,0 0 1 0 0,0 0-1 0 0,0 0 1 0 0,0 0-1 0 0,-1 0 1 0 0,1 0 0 0 0,0 1-1 0 0,3-2-3 0 0,0 1 0 0 0,-1-1-1 0 0,1 0 1 0 0,-1 0 0 0 0,1 0 0 0 0,-1 0-1 0 0,1 0 1 0 0,-1 0 0 0 0,0-1-1 0 0,0 1 1 0 0,3-3 0 0 0,22-19 39 0 0,-26 22-33 0 0,0 1 0 0 0,-1-1 0 0 0,1 0 0 0 0,0 0 0 0 0,0 0 0 0 0,-1 0-1 0 0,1 0 1 0 0,-1 0 0 0 0,1 0 0 0 0,-1 0 0 0 0,1-2 0 0 0,-3 1 32 0 0,-7 5-13 0 0,-11 3-93 0 0,17-5 56 0 0,1-1 0 0 0,-1 1 0 0 0,0 0 0 0 0,0 0 0 0 0,1 0 0 0 0,-1 1 0 0 0,0-1 0 0 0,1 0 0 0 0,-4 3 0 0 0,6-2-209 0 0,6-4 119 0 0,5-4-45 0 0,-8 4 84 0 0,2-1-60 0 0,1-1 1 0 0,-1 0 0 0 0,0 0-1 0 0,-1 0 1 0 0,1-1-1 0 0,7-9 1 0 0,-32 25-9505 0 0,10-1 7014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01.53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36 247 512 0 0,'-2'0'687'0'0,"1"0"-1"0"0,0 0 1 0 0,-1 1-1 0 0,1-1 1 0 0,0 1-1 0 0,-1-1 1 0 0,1 1-1 0 0,0 0 1 0 0,0-1-1 0 0,-1 1 1 0 0,1 0 0 0 0,0 0-1 0 0,-1 1 1 0 0,1-1-44 0 0,0 0 1 0 0,0 0-1 0 0,0 0 1 0 0,0-1 0 0 0,0 1-1 0 0,0 0 1 0 0,0-1 0 0 0,0 1-1 0 0,0-1 1 0 0,0 0-1 0 0,0 1 1 0 0,-3 0 0 0 0,4-2-404 0 0,0 1 0 0 0,0-1 0 0 0,0 1 0 0 0,0-1 0 0 0,0 1 1 0 0,0-1-1 0 0,0 1 0 0 0,0-1 0 0 0,0 0 0 0 0,0 1 1 0 0,0-1-1 0 0,0 1 0 0 0,0-1 0 0 0,0 1 0 0 0,0-1 0 0 0,0 1 1 0 0,1-1-1 0 0,-1 1 0 0 0,0 0 0 0 0,1-2 0 0 0,7-18-286 0 0,-6 14 543 0 0,4-9-241 0 0,18-45 334 0 0,-20 53-527 0 0,0 0-1 0 0,0 0 1 0 0,1 0-1 0 0,0 0 1 0 0,8-9 0 0 0,-11 13-35 0 0,1 1-1 0 0,0 0 1 0 0,0-1 0 0 0,0 1 0 0 0,0 0 0 0 0,0 0 0 0 0,5-1 0 0 0,-7 2-21 0 0,0 1 1 0 0,0 0 0 0 0,0-1 0 0 0,-1 1 0 0 0,1 0 0 0 0,0 0 0 0 0,0 0 0 0 0,0 0 0 0 0,0-1-1 0 0,0 1 1 0 0,-1 0 0 0 0,1 1 0 0 0,0-1 0 0 0,0 0 0 0 0,0 0 0 0 0,0 0 0 0 0,0 0 0 0 0,-1 1-1 0 0,1-1 1 0 0,0 0 0 0 0,0 1 0 0 0,0-1 0 0 0,-1 1 0 0 0,1-1 0 0 0,0 1 0 0 0,-1-1 0 0 0,1 1-1 0 0,0-1 1 0 0,-1 1 0 0 0,1 0 0 0 0,-1-1 0 0 0,1 1 0 0 0,-1 0 0 0 0,1 0 0 0 0,0 1-1 0 0,6 12 12 0 0,0 1-1 0 0,0 0 0 0 0,-2 1 0 0 0,0 0 0 0 0,0 0 1 0 0,-2 0-1 0 0,3 22 0 0 0,-8 14 228 0 0,1-37-166 0 0,0 0-1 0 0,3 31 1 0 0,-2-42-73 0 0,1 0 0 0 0,0-1 1 0 0,0 1-1 0 0,0 0 0 0 0,0-1 0 0 0,0 1 1 0 0,1-1-1 0 0,0 1 0 0 0,-1-1 0 0 0,1 0 1 0 0,0 0-1 0 0,1 1 0 0 0,-1-1 0 0 0,1-1 1 0 0,-1 1-1 0 0,7 4 0 0 0,-7-5-6 0 0,0-1 0 0 0,1 1-1 0 0,0-1 1 0 0,-1 0 0 0 0,1 0 0 0 0,0 0-1 0 0,0 0 1 0 0,-1 0 0 0 0,1-1 0 0 0,0 1-1 0 0,0-1 1 0 0,0 0 0 0 0,0 0 0 0 0,0 0-1 0 0,0 0 1 0 0,0 0 0 0 0,0-1 0 0 0,0 1-1 0 0,-1-1 1 0 0,1 0 0 0 0,0 0 0 0 0,0 0-1 0 0,-1 0 1 0 0,1 0 0 0 0,0-1 0 0 0,-1 1 0 0 0,3-3-1 0 0,3-1 2 0 0,-1-1-1 0 0,0 0 1 0 0,0 0-1 0 0,-1-1 1 0 0,0 0-1 0 0,0 0 1 0 0,7-12-1 0 0,-7 10 6 0 0,-1-1 0 0 0,0 0 0 0 0,0 0-1 0 0,-1 0 1 0 0,-1-1 0 0 0,4-17 0 0 0,-4 7 32 0 0,0 0 0 0 0,-2-32 1 0 0,-1-115 110 0 0,0 158-127 0 0,-3 9-12 0 0,-3 16-18 0 0,2-5-22 0 0,0 0 42 0 0,0-1 1 0 0,1 1 0 0 0,0 0-1 0 0,1 0 1 0 0,0 0-1 0 0,0 0 1 0 0,1 0 0 0 0,1 0-1 0 0,-1 0 1 0 0,2 1-1 0 0,-1-1 1 0 0,1 0 0 0 0,1 0-1 0 0,0 0 1 0 0,1 0 0 0 0,4 12-1 0 0,6 13 111 0 0,3 0-1 0 0,38 65 1 0 0,-46-87-119 0 0,26 41-23 0 0,-15-24 41 0 0,20 42 1 0 0,-27-47-12 0 0,-1 1 0 0 0,-2 0 0 0 0,8 34 0 0 0,-15-51 2 0 0,0 0 0 0 0,-1 0 0 0 0,0 0 0 0 0,-1 0-1 0 0,0 0 1 0 0,0 0 0 0 0,-1 0 0 0 0,0 0 0 0 0,-1 0 0 0 0,0-1 0 0 0,0 1 0 0 0,-1 0 0 0 0,-7 15 0 0 0,5-16 14 0 0,1 0 1 0 0,-2-1-1 0 0,1 0 1 0 0,-1 0-1 0 0,1 0 1 0 0,-2-1 0 0 0,1 1-1 0 0,-11 6 1 0 0,13-10-19 0 0,1-1 0 0 0,-1 1 0 0 0,0-1-1 0 0,0 0 1 0 0,0 0 0 0 0,0-1 0 0 0,0 1 0 0 0,0-1 0 0 0,0 0 0 0 0,-1 0 0 0 0,1 0 0 0 0,0 0 0 0 0,-1-1 0 0 0,1 0 0 0 0,0 0 0 0 0,-1 0 0 0 0,1-1 0 0 0,0 1 0 0 0,-6-2 0 0 0,7 0-6 0 0,0 1 0 0 0,0-1-1 0 0,0 1 1 0 0,0-1 0 0 0,0 0 0 0 0,1 0 0 0 0,-1 0 0 0 0,1 0 0 0 0,0-1 0 0 0,-1 1 0 0 0,1-1 0 0 0,0 1 0 0 0,0-1 0 0 0,1 0 0 0 0,-1 0 0 0 0,1 1 0 0 0,-1-1 0 0 0,1-1-1 0 0,0 1 1 0 0,0 0 0 0 0,-1-5 0 0 0,-1-4-3 0 0,1-1-1 0 0,1 1 1 0 0,0-1-1 0 0,1-17 1 0 0,0 14-12 0 0,2 0-1 0 0,0 0 1 0 0,1 0 0 0 0,0 1-1 0 0,2-1 1 0 0,-1 1 0 0 0,11-22-1 0 0,-5 18-27 0 0,0 0 0 0 0,1 1 0 0 0,1 1 0 0 0,1 0 0 0 0,18-19 0 0 0,-23 27-161 0 0,52-51-151 0 0,-51 52-1273 0 0,1 0 1 0 0,14-9-1 0 0,-17 14-783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08.69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19 149 512 0 0,'-4'-20'3101'0'0,"4"17"-2089"0"0,-1 0 1 0 0,-1 1-1 0 0,1-1 0 0 0,0 1 1 0 0,-1-1-1 0 0,1 1 0 0 0,-1-1 1 0 0,-3-3-1 0 0,9 32 7034 0 0,-1-18-7621 0 0,1 1 1 0 0,-2 0-1 0 0,1 0 1 0 0,-1 0-1 0 0,0 0 1 0 0,-1 0-1 0 0,0 13 1 0 0,0 4 9 0 0,-5 35 1 0 0,2-43-237 0 0,1-8-55 0 0,4-25-57 0 0,0-10-33 0 0,0-1-1 0 0,-2-41 1 0 0,1-14 11 0 0,-1 68-46 0 0,1 1 0 0 0,0 0 0 0 0,0 1 0 0 0,8-19 0 0 0,-9 28-15 0 0,0-1 0 0 0,0 1 0 0 0,0 0 0 0 0,0-1-1 0 0,1 1 1 0 0,-1 0 0 0 0,1 0 0 0 0,-1 0 0 0 0,1 0 0 0 0,3-2 0 0 0,-4 3-3 0 0,-1 1 0 0 0,1-1 0 0 0,0 1 0 0 0,-1 0 0 0 0,1-1 0 0 0,0 1 1 0 0,0 0-1 0 0,0 0 0 0 0,-1-1 0 0 0,1 1 0 0 0,0 0 0 0 0,0 0 1 0 0,0 0-1 0 0,-1 0 0 0 0,1 0 0 0 0,0 0 0 0 0,0 0 0 0 0,0 0 1 0 0,-1 0-1 0 0,1 1 0 0 0,0-1 0 0 0,0 0 0 0 0,0 0 0 0 0,-1 1 0 0 0,1-1 1 0 0,0 1-1 0 0,-1-1 0 0 0,1 0 0 0 0,0 1 0 0 0,-1-1 0 0 0,1 1 1 0 0,0 0-1 0 0,-1-1 0 0 0,1 1 0 0 0,0 1 0 0 0,5 6 10 0 0,0 1 0 0 0,-1-1 0 0 0,0 1 0 0 0,0 1-1 0 0,-1-1 1 0 0,5 18 0 0 0,-3-11-14 0 0,9 20 1 0 0,-5-18 34 0 0,2 7 133 0 0,28 39-1 0 0,-37-59-109 0 0,10 11 160 0 0,-9-12-24 0 0,-3-8 87 0 0,-20-64-190 0 0,19 68-92 0 0,0-1 0 0 0,0 0 0 0 0,0 1 0 0 0,0-1 0 0 0,0 1 0 0 0,0-1 0 0 0,1 1 0 0 0,-1-1 0 0 0,0 0 0 0 0,0 1 0 0 0,1-1 0 0 0,-1 1 0 0 0,0 0 0 0 0,1-1 0 0 0,-1 1 0 0 0,1-1-1 0 0,-1 1 1 0 0,0-1 0 0 0,1 1 0 0 0,-1 0 0 0 0,1-1 0 0 0,-1 1 0 0 0,1 0 0 0 0,-1 0 0 0 0,2-1 0 0 0,18-9-66 0 0,-12 7 21 0 0,9-7 3 0 0,-1-1 0 0 0,-1 0 0 0 0,1-1-1 0 0,-2 0 1 0 0,0-2 0 0 0,-1 1 0 0 0,13-17 0 0 0,-20 22 23 0 0,26-28 3 0 0,-30 33 22 0 0,1 1 1 0 0,0-1 0 0 0,-1 1 0 0 0,1 0-1 0 0,0 0 1 0 0,0 0 0 0 0,0 0-1 0 0,0 1 1 0 0,1-1 0 0 0,4-1-1 0 0,-8 3 1 0 0,1 0 0 0 0,-1 0 0 0 0,0 0 0 0 0,0 0 0 0 0,0 0 0 0 0,1 0-1 0 0,-1 0 1 0 0,0 0 0 0 0,0 0 0 0 0,1 0 0 0 0,-1 0 0 0 0,0 0 0 0 0,0 1-1 0 0,0-1 1 0 0,1 0 0 0 0,-1 0 0 0 0,0 0 0 0 0,0 0 0 0 0,0 0 0 0 0,0 0-1 0 0,1 1 1 0 0,-1-1 0 0 0,0 0 0 0 0,0 0 0 0 0,0 0 0 0 0,0 1 0 0 0,0-1 0 0 0,1 0-1 0 0,-1 0 1 0 0,0 0 0 0 0,0 1 0 0 0,0-1 0 0 0,2 12 22 0 0,-4 12-14 0 0,1-14-4 0 0,0 2-1 0 0,1-1 1 0 0,0 0-1 0 0,0 0 1 0 0,1 0 0 0 0,1 0-1 0 0,0-1 1 0 0,1 1 0 0 0,-1 0-1 0 0,2-1 1 0 0,0 1-1 0 0,0-1 1 0 0,1 0 0 0 0,0 0-1 0 0,1-1 1 0 0,0 0-1 0 0,0 0 1 0 0,1 0 0 0 0,0 0-1 0 0,1-1 1 0 0,11 10-1 0 0,-18-18-47 0 0,0 1 0 0 0,-1 0 0 0 0,1-1 0 0 0,0 1 0 0 0,-1-1 0 0 0,1 1 0 0 0,0-1 0 0 0,0 1 0 0 0,-1-1 0 0 0,1 1 0 0 0,0-1 0 0 0,0 0 0 0 0,0 0 0 0 0,-1 1 0 0 0,1-1 0 0 0,0 0 0 0 0,0 0 0 0 0,0 0 0 0 0,0 0 0 0 0,0 0 1 0 0,0 0-1 0 0,-1 0 0 0 0,3 0 0 0 0,-3-1-24 0 0,1 0 0 0 0,0 1 0 0 0,-1-1 1 0 0,1 1-1 0 0,0-1 0 0 0,-1 0 0 0 0,1 0 1 0 0,-1 1-1 0 0,1-1 0 0 0,-1 0 0 0 0,0 0 1 0 0,1 0-1 0 0,-1 0 0 0 0,0 1 0 0 0,1-1 1 0 0,-1 0-1 0 0,0 0 0 0 0,0 0 0 0 0,0 0 1 0 0,0 0-1 0 0,0 0 0 0 0,0 0 0 0 0,0-1 1 0 0,-2-26-9149 0 0,2 20 5637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09.43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123 74 512 0 0,'-6'-1'1558'0'0,"1"0"0"0"0,-1 0 0 0 0,0 1 0 0 0,1 0 0 0 0,-1 0 0 0 0,-11 1-1 0 0,10 1-490 0 0,-1-1-1 0 0,1 1 0 0 0,0 1 0 0 0,0-1 1 0 0,-1 1-1 0 0,2 0 0 0 0,-1 1 1 0 0,-7 4-1 0 0,14-6 119 0 0,4-3-758 0 0,8-2-135 0 0,43-24 389 0 0,101-34 0 0 0,-149 59-613 0 0,0 0 0 0 0,0 0 0 0 0,-1 1 0 0 0,1 0 0 0 0,0 0 0 0 0,10 1 0 0 0,-17 0-64 0 0,1 0 0 0 0,-1 0 0 0 0,0 0 0 0 0,0 0 0 0 0,0 0 1 0 0,1 0-1 0 0,-1 0 0 0 0,0 0 0 0 0,0 0 0 0 0,0 0 0 0 0,1 0 0 0 0,-1 0 0 0 0,0 0 0 0 0,0 1 0 0 0,0-1 0 0 0,0 0 1 0 0,1 0-1 0 0,-1 0 0 0 0,0 0 0 0 0,0 0 0 0 0,0 0 0 0 0,0 1 0 0 0,0-1 0 0 0,0 0 0 0 0,1 0 0 0 0,-1 0 1 0 0,0 0-1 0 0,0 1 0 0 0,0-1 0 0 0,0 0 0 0 0,0 0 0 0 0,0 0 0 0 0,0 1 0 0 0,0-1 0 0 0,0 0 0 0 0,-3 9 112 0 0,-10 7 90 0 0,13-16-194 0 0,-37 39 231 0 0,-39 44 244 0 0,72-78-460 0 0,1-1 0 0 0,0 1 0 0 0,-1 0 0 0 0,2 0 0 0 0,-1 0 0 0 0,0 0 0 0 0,1 0 0 0 0,0 0 0 0 0,1 1 0 0 0,-3 6 0 0 0,4-10-34 0 0,0 0 0 0 0,0 0-1 0 0,0 0 1 0 0,0 0 0 0 0,0-1 0 0 0,0 1-1 0 0,0 0 1 0 0,1 0 0 0 0,-1 0 0 0 0,1 0 0 0 0,0 0-1 0 0,-1 0 1 0 0,1 0 0 0 0,0-1 0 0 0,0 1-1 0 0,0 0 1 0 0,0-1 0 0 0,0 1 0 0 0,0-1 0 0 0,1 1-1 0 0,-1-1 1 0 0,0 1 0 0 0,1-1 0 0 0,-1 0-1 0 0,1 0 1 0 0,0 0 0 0 0,-1 0 0 0 0,1 0-1 0 0,0 0 1 0 0,0 0 0 0 0,-1 0 0 0 0,5 0 0 0 0,4 2-62 0 0,0 0 0 0 0,1-1 1 0 0,-1 0-1 0 0,1-1 0 0 0,-1 0 0 0 0,1-1 1 0 0,0 0-1 0 0,15-3 0 0 0,-11 1-975 0 0,26-7-1 0 0,-28 4-2100 0 0,24-10 0 0 0,-28 10 744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09.73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 1 2104 0 0,'-5'12'8722'0'0,"0"1"-5690"0"0,3 12 759 0 0,1 32 0 0 0,2-40-2367 0 0,0 0-1 0 0,8 30 1 0 0,-9-46-1418 0 0,0 1 0 0 0,1 0 0 0 0,-1-1 0 0 0,1 1-1 0 0,-1-1 1 0 0,1 0 0 0 0,0 1 0 0 0,0-1 0 0 0,-1 1 0 0 0,1-1 0 0 0,0 0 0 0 0,0 0 0 0 0,0 1 0 0 0,1-1 0 0 0,-1 0 0 0 0,0 0 0 0 0,0 0 0 0 0,1 0-1 0 0,-1-1 1 0 0,2 2 0 0 0,-2-2-141 0 0,1 1 0 0 0,-1-1 0 0 0,0 0 0 0 0,0 0 0 0 0,0 0 0 0 0,1 0 0 0 0,-1 0 0 0 0,0 0 0 0 0,0 0 0 0 0,0-1 0 0 0,0 1 0 0 0,1 0 0 0 0,-1-1 0 0 0,0 1 0 0 0,0-1 0 0 0,0 1 0 0 0,0-1 0 0 0,0 0-1 0 0,0 1 1 0 0,0-1 0 0 0,0 0 0 0 0,0 0 0 0 0,0 1 0 0 0,-1-1 0 0 0,1 0 0 0 0,0 0 0 0 0,1-2 0 0 0,4-5-1899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09.97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49 8 4801 0 0,'-14'-7'12001'0'0,"-3"6"-5478"0"0,16 1-6437 0 0,0 0-1 0 0,0 0 1 0 0,1 0 0 0 0,-1 0-1 0 0,0 1 1 0 0,1-1 0 0 0,-1 0 0 0 0,0 0-1 0 0,1 0 1 0 0,-1 1 0 0 0,0-1 0 0 0,1 0-1 0 0,-1 1 1 0 0,0-1 0 0 0,1 0 0 0 0,-1 1-1 0 0,1-1 1 0 0,-1 1 0 0 0,1-1 0 0 0,-1 1-1 0 0,1-1 1 0 0,-1 1 0 0 0,1 0-1 0 0,-1-1 1 0 0,1 1 0 0 0,0-1 0 0 0,-1 1-1 0 0,1 0 1 0 0,0-1 0 0 0,0 1 0 0 0,0 0-1 0 0,-1-1 1 0 0,1 1 0 0 0,0 0 0 0 0,0 0-1 0 0,0-1 1 0 0,0 1 0 0 0,0 0 0 0 0,0 0-1 0 0,0-1 1 0 0,1 2 0 0 0,-1-1-222 0 0,0-1 0 0 0,1 1 1 0 0,-1-1-1 0 0,1 1 1 0 0,-1-1-1 0 0,1 1 0 0 0,-1-1 1 0 0,1 1-1 0 0,-1-1 0 0 0,1 0 1 0 0,-1 1-1 0 0,1-1 1 0 0,0 0-1 0 0,-1 0 0 0 0,1 1 1 0 0,-1-1-1 0 0,1 0 0 0 0,0 0 1 0 0,-1 0-1 0 0,1 0 1 0 0,0 1-1 0 0,8 2-5035 0 0,-8 0 3196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13.6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0 512 0 0,'-1'0'11'0'0,"1"0"0"0"0,0 1 0 0 0,-1-1 0 0 0,1 0 0 0 0,0 0-1 0 0,0 0 1 0 0,-1 0 0 0 0,1 0 0 0 0,0 0 0 0 0,-1 0 0 0 0,1 1 0 0 0,0-1 0 0 0,0 0 0 0 0,-1 0-1 0 0,1 0 1 0 0,0 1 0 0 0,0-1 0 0 0,0 0 0 0 0,-1 0 0 0 0,1 1 0 0 0,0-1 0 0 0,0 0 0 0 0,0 0 0 0 0,0 1-1 0 0,0-1 1 0 0,0 0 0 0 0,-1 1 0 0 0,1-1 0 0 0,0 0 0 0 0,0 0 0 0 0,0 1 0 0 0,0 0 0 0 0,8 4 725 0 0,-8-4-703 0 0,1-1 0 0 0,0 0-1 0 0,-1 1 1 0 0,1-1 0 0 0,0 0 0 0 0,-1 1 0 0 0,1-1 0 0 0,-1 1 0 0 0,1-1-1 0 0,0 1 1 0 0,-1-1 0 0 0,0 1 0 0 0,1-1 0 0 0,-1 1 0 0 0,1 0 0 0 0,-1-1-1 0 0,0 1 1 0 0,1-1 0 0 0,-1 1 0 0 0,1 1 0 0 0,-3 0-2238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16.0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17 0 8 0 0,'-4'7'217'0'0,"2"-3"66"0"0,0-1 1 0 0,0 1-1 0 0,1 0 0 0 0,-1 0 1 0 0,1-1-1 0 0,-2 7 0 0 0,5-12 745 0 0,9-12-129 0 0,-10 13-1095 0 0,0 1-1 0 0,-1-1 0 0 0,1 0 1 0 0,0 0-1 0 0,0 0 0 0 0,0 1 1 0 0,0-1-1 0 0,0 0 1 0 0,-1 1-1 0 0,1-1 0 0 0,0 1 1 0 0,2-1-1 0 0,-2 1-806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17.2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98 68 8 0 0,'-8'-22'0'0'0,"8"22"0"0"0,-1 0 0 0 0,1 0 0 0 0,0 0 0 0 0,-1 0 0 0 0,1 0 0 0 0,0 0 0 0 0,-1 1 0 0 0,1-1 0 0 0,0 0 0 0 0,0 0 0 0 0,-1 0 0 0 0,1 1 0 0 0,0-1 0 0 0,0 0 0 0 0,-1 0 0 0 0,1 1 0 0 0,0-1 0 0 0,0 0 0 0 0,0 0 0 0 0,-1 1 0 0 0,1-1 0 0 0,0 0 0 0 0,0 1 0 0 0,0-1 0 0 0,0 0 0 0 0,0 1 0 0 0,0-1 0 0 0,0 1 0 0 0,-1-1 0 0 0,1 1 0 0 0,0-1 0 0 0,0 0 0 0 0,0 1 0 0 0,0-1 0 0 0,-1 1 0 0 0,1-1 0 0 0,0 0 0 0 0,0 1 0 0 0,-1-1 0 0 0,1 0 0 0 0,0 1 0 0 0,0-1 0 0 0,-1 0 0 0 0,1 0 0 0 0,0 1 0 0 0,-1-1 0 0 0,1 0 0 0 0,-1 0 0 0 0,1 1 0 0 0,0-1 0 0 0,-1 0 0 0 0,1 0 0 0 0,-1 0 0 0 0,1 0 0 0 0,0 0 0 0 0,-1 0 0 0 0,1 0 0 0 0,-1 1 0 0 0,0-1 0 0 0,2 0 0 0 0,0 0 0 0 0,-20-7 12251 0 0,18 7-12133 0 0,1 0 1 0 0,0 0 0 0 0,-1 0-1 0 0,1 0 1 0 0,0 0 0 0 0,-1 0 0 0 0,1-1-1 0 0,0 1 1 0 0,-1 0 0 0 0,1 0-1 0 0,0-1 1 0 0,0 1 0 0 0,-1 0 0 0 0,1 0-1 0 0,0-1 1 0 0,0 1 0 0 0,-1 0-1 0 0,1-1 1 0 0,0 1 0 0 0,0 0-1 0 0,0-1 1 0 0,0 1 0 0 0,-1 0 0 0 0,1-1-1 0 0,0 1 1 0 0,0 0 0 0 0,0-1-1 0 0,0 1 1 0 0,0 0 0 0 0,0-1 0 0 0,0 1-1 0 0,0-1 1 0 0,0 1 0 0 0,0-1-1 0 0,3-14 4762 0 0,-5 19-4670 0 0,1 0 1 0 0,-1 0-1 0 0,-1-1 0 0 0,1 1 1 0 0,0-1-1 0 0,-1 0 0 0 0,-4 5 1 0 0,6-7-191 0 0,0-1 1 0 0,0 1 0 0 0,0 0 0 0 0,0-1 0 0 0,1 1 0 0 0,-1 0-1 0 0,0 0 1 0 0,0 0 0 0 0,1 0 0 0 0,-1 0 0 0 0,0-1 0 0 0,1 1-1 0 0,-1 0 1 0 0,1 0 0 0 0,-1 0 0 0 0,1 1 0 0 0,0-1 0 0 0,-1 0-1 0 0,1 2 1 0 0,0-2 27 0 0,0 1 0 0 0,1-1 0 0 0,-1 0 0 0 0,1 1 0 0 0,-1-1 0 0 0,1 0-1 0 0,-1 1 1 0 0,1-1 0 0 0,0 0 0 0 0,0 0 0 0 0,0 0 0 0 0,-1 0 0 0 0,1 0 0 0 0,0 0 0 0 0,2 1-1 0 0,-2 0 3 0 0,1 0 0 0 0,0-1 0 0 0,-1 1 0 0 0,1-1 0 0 0,0 1 0 0 0,0-1 0 0 0,0 0 0 0 0,0 1 0 0 0,0-1 0 0 0,0-1 0 0 0,3 2 0 0 0,-4-2-46 0 0,0 0 1 0 0,0 0-1 0 0,0 0 1 0 0,0 0 0 0 0,0 0-1 0 0,0 0 1 0 0,0-1 0 0 0,0 1-1 0 0,-1 0 1 0 0,1-1-1 0 0,0 1 1 0 0,0 0 0 0 0,0-1-1 0 0,0 1 1 0 0,0-1-1 0 0,-1 0 1 0 0,1 1 0 0 0,0-1-1 0 0,-1 0 1 0 0,1 1-1 0 0,0-1 1 0 0,-1 0 0 0 0,1 0-1 0 0,-1 1 1 0 0,1-1 0 0 0,-1 0-1 0 0,1 0 1 0 0,-1 0-1 0 0,1-1 1 0 0,0-2-7 0 0,1 1-1 0 0,-1-1 1 0 0,0 1 0 0 0,0-1-1 0 0,-1 0 1 0 0,1 1 0 0 0,-1-1-1 0 0,0 0 1 0 0,0 0 0 0 0,0 1-1 0 0,0-1 1 0 0,-1 0 0 0 0,-1-6-1 0 0,2 8 7 0 0,-1-1-1 0 0,0 1 1 0 0,0-1-1 0 0,1 1 0 0 0,-2 0 1 0 0,1-1-1 0 0,0 1 1 0 0,0 0-1 0 0,-1 0 0 0 0,1 0 1 0 0,-1 0-1 0 0,0 0 1 0 0,0 0-1 0 0,0 0 0 0 0,1 1 1 0 0,-2-1-1 0 0,1 1 0 0 0,0-1 1 0 0,0 1-1 0 0,-5-2 1 0 0,6 2-6 0 0,0 1 1 0 0,0 0 0 0 0,0 0-1 0 0,0 0 1 0 0,0 0 0 0 0,0-1-1 0 0,0 1 1 0 0,0 0 0 0 0,0 0-1 0 0,0 1 1 0 0,1-1 0 0 0,-1 0-1 0 0,0 0 1 0 0,0 0 0 0 0,0 1-1 0 0,0-1 1 0 0,0 0 0 0 0,0 1-1 0 0,0-1 1 0 0,0 1 0 0 0,1-1-1 0 0,-2 2 1 0 0,0-1 0 0 0,1 1 0 0 0,-1-1 1 0 0,1 1-1 0 0,-1 0 0 0 0,1 0 0 0 0,0 0 0 0 0,0 0 1 0 0,0 0-1 0 0,-1 3 0 0 0,0-1 9 0 0,0 1 0 0 0,1-1 0 0 0,0 1-1 0 0,0-1 1 0 0,1 1 0 0 0,-1-1 0 0 0,1 1 0 0 0,0-1 0 0 0,1 7 0 0 0,-1-10-4 0 0,0-1 1 0 0,0 1 0 0 0,0-1-1 0 0,0 1 1 0 0,0-1 0 0 0,0 1-1 0 0,0-1 1 0 0,0 1 0 0 0,1-1-1 0 0,-1 1 1 0 0,0-1 0 0 0,0 1-1 0 0,1-1 1 0 0,-1 1 0 0 0,0-1-1 0 0,0 1 1 0 0,1-1 0 0 0,-1 0-1 0 0,1 1 1 0 0,-1-1 0 0 0,0 0-1 0 0,1 1 1 0 0,0-1 0 0 0,-1 0-2 0 0,1 0 0 0 0,-1 0 0 0 0,1 0 0 0 0,-1 0 0 0 0,1 0 0 0 0,-1 0 0 0 0,1-1 0 0 0,-1 1 0 0 0,1 0 0 0 0,-1 0 0 0 0,0-1 0 0 0,1 1 1 0 0,-1 0-1 0 0,1-1 0 0 0,-1 1 0 0 0,0 0 0 0 0,1-1 0 0 0,-1 1 0 0 0,0 0 0 0 0,1-1 0 0 0,15-28 42 0 0,-13 23-38 0 0,1-2-146 0 0,1-3 363 0 0,-3 10-897 0 0,-1 7-1124 0 0,0 0-3492 0 0,0-3 1891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49.0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38 728 512 0 0,'-21'6'6772'0'0,"17"-6"-6710"0"0,-8-1 3548 0 0,11 0-3458 0 0,1 1 0 0 0,0-1 0 0 0,0 1 0 0 0,0 0 0 0 0,0-1 0 0 0,0 1-1 0 0,0 0 1 0 0,0-1 0 0 0,0 1 0 0 0,0 0 0 0 0,0-1 0 0 0,1 1 0 0 0,-1-1 0 0 0,0 1 0 0 0,0 0 0 0 0,0-1-1 0 0,0 1 1 0 0,0 0 0 0 0,1-1 0 0 0,-1 1 0 0 0,0 0 0 0 0,0 0 0 0 0,1-1 0 0 0,-1 1 0 0 0,0 0-1 0 0,0-1 1 0 0,1 1 0 0 0,-1 0 0 0 0,0 0 0 0 0,1 0 0 0 0,-1-1 0 0 0,1 1 0 0 0,0-4 4532 0 0,-6 3-3831 0 0,5 1-781 0 0,-1 6 1180 0 0,6-5-939 0 0,-5-1-288 0 0,1 0 1 0 0,-1 0 0 0 0,0 0-1 0 0,0 0 1 0 0,1 0-1 0 0,-1 0 1 0 0,0 0-1 0 0,0 0 1 0 0,1 0-1 0 0,-1 0 1 0 0,0-1 0 0 0,0 1-1 0 0,1 0 1 0 0,-1 0-1 0 0,0 0 1 0 0,0 0-1 0 0,0 0 1 0 0,1 0-1 0 0,-1-1 1 0 0,0 1 0 0 0,0 0-1 0 0,0 0 1 0 0,1 0-1 0 0,-1 0 1 0 0,0-1-1 0 0,0 1 1 0 0,0 0-1 0 0,8-17 572 0 0,17 2 100 0 0,-19 11-632 0 0,-1-1 0 0 0,0 1 1 0 0,0-1-1 0 0,-1 0 0 0 0,1 0 0 0 0,6-11 0 0 0,-6 10-26 0 0,0 1 0 0 0,0-1 0 0 0,1 1 0 0 0,0 0 0 0 0,0 1 0 0 0,0 0 0 0 0,10-6 0 0 0,18-13 44 0 0,-18 12-72 0 0,-12 9-4 0 0,0-1 1 0 0,-1 1 0 0 0,1-1-1 0 0,-1 0 1 0 0,1 0 0 0 0,-1 0-1 0 0,5-7 1 0 0,-3 3-2 0 0,1 0 0 0 0,11-11 1 0 0,-15 16-10 0 0,1 0 0 0 0,0 0 0 0 0,0 1 1 0 0,0-1-1 0 0,5-1 0 0 0,3-1 25 0 0,-3-1-16 0 0,1-1-1 0 0,-1 0 1 0 0,0 0 0 0 0,0 0-1 0 0,13-15 1 0 0,-19 19-4 0 0,-1 1-6 0 0,6-6-4 0 0,1-1 0 0 0,0 1 0 0 0,0 1 0 0 0,10-7 0 0 0,-12 10 8 0 0,8-5 0 0 0,0-1 0 0 0,0-1-1 0 0,24-21 1 0 0,-34 27-2 0 0,1 1 1 0 0,-1 0 0 0 0,1 0 0 0 0,0 0-1 0 0,0 1 1 0 0,6-3 0 0 0,15-7 34 0 0,3-5-3 0 0,-13 9-42 0 0,20-15-1 0 0,19-19 28 0 0,25-29 53 0 0,-77 69-73 0 0,-1-1 1 0 0,0 1 0 0 0,1-1-1 0 0,-1 0 1 0 0,0 0-1 0 0,0 0 1 0 0,-1 0 0 0 0,1 0-1 0 0,-1 0 1 0 0,2-4 0 0 0,-2 5 5 0 0,1-1 0 0 0,-1 1 0 0 0,1 0 0 0 0,-1 0 0 0 0,1 0 0 0 0,0 0 0 0 0,0 0 0 0 0,0 1 0 0 0,0-1 1 0 0,0 1-1 0 0,0-1 0 0 0,0 1 0 0 0,3-2 0 0 0,15-12 18 0 0,-14 11-34 0 0,-5 3 16 0 0,-1 1 1 0 0,0 0 0 0 0,1 0 0 0 0,-1-1-1 0 0,1 1 1 0 0,-1 0 0 0 0,0-1 0 0 0,1 1-1 0 0,-1-1 1 0 0,0 1 0 0 0,1 0 0 0 0,-1-1-1 0 0,0 1 1 0 0,0-1 0 0 0,0 1 0 0 0,1 0-1 0 0,-1-1 1 0 0,0 1 0 0 0,0-1 0 0 0,0 1-1 0 0,0-1 1 0 0,0 1 0 0 0,0-1 0 0 0,0 1-1 0 0,0-1 1 0 0,0 1 0 0 0,0-1 0 0 0,0 0 15 0 0,9-10-61 0 0,-5 8 50 0 0,-1 1 1 0 0,0-1-1 0 0,0 1 1 0 0,1 0-1 0 0,0 0 1 0 0,-1 1-1 0 0,6-3 1 0 0,-9 4-18 0 0,-17 18 26 0 0,48-43-4 0 0,-31 25 7 0 0,-15 4-10 0 0,11-2-1 0 0,12-1-47 0 0,-6-1 43 0 0,0-1 0 0 0,-1 1 0 0 0,1-1 1 0 0,0 1-1 0 0,-1-1 0 0 0,1 0 0 0 0,-1 0 0 0 0,1 0 1 0 0,-1 0-1 0 0,1 0 0 0 0,-1 0 0 0 0,3-3 0 0 0,-4 4 71 0 0,-21 11-93 0 0,26-13-11 0 0,-2 1-10 0 0,-1 1-1 0 0,1-1 0 0 0,-1 0 0 0 0,1 0 1 0 0,-1 0-1 0 0,5-3 0 0 0,-7 4-53 0 0,-6 3-4154 0 0,1 1 1886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29:56.8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95 30 512 0 0,'-2'1'67'0'0,"1"-1"1"0"0,-1 0-1 0 0,0 1 1 0 0,0-1-1 0 0,1 1 0 0 0,-1-1 1 0 0,0 1-1 0 0,1 0 0 0 0,-3 0 1 0 0,3 0 264 0 0,-1 0 0 0 0,1 0 1 0 0,-1 0-1 0 0,0-1 0 0 0,1 1 1 0 0,-1-1-1 0 0,-6 1 8017 0 0,6 0-7571 0 0,0-1 0 0 0,-1 0 0 0 0,1 1 0 0 0,0-1 0 0 0,-1 1-1 0 0,-2 0 1 0 0,-3 3-159 0 0,3-2 1169 0 0,4-8-685 0 0,1 5-1067 0 0,1 1 0 0 0,-1 0 0 0 0,0 0-1 0 0,0-1 1 0 0,0 1 0 0 0,0 0 0 0 0,0-1 0 0 0,0 1-1 0 0,0 0 1 0 0,0 0 0 0 0,0-1 0 0 0,0 1-1 0 0,0 0 1 0 0,0-1 0 0 0,0 1 0 0 0,-1 0-1 0 0,1 0 1 0 0,0-1 0 0 0,0 1 0 0 0,0 0-1 0 0,0 0 1 0 0,0-1 0 0 0,-1 1 0 0 0,1 0-1 0 0,0 0 1 0 0,0-1 0 0 0,0 1 0 0 0,-1 0-1 0 0,1 0 1 0 0,0 0 0 0 0,0 0 0 0 0,0-1-1 0 0,-1 1 1 0 0,1 0 0 0 0,0 0 0 0 0,-1 0 0 0 0,1 0-1 0 0,-12 5 662 0 0,5 3-218 0 0,12-7-121 0 0,16-7-59 0 0,-17 4-255 0 0,8-4 264 0 0,-12 6-301 0 0,1 0 1 0 0,-1 0-1 0 0,0 0 0 0 0,0 0 1 0 0,0 0-1 0 0,1 0 0 0 0,-1 0 1 0 0,0 0-1 0 0,0 0 1 0 0,0 0-1 0 0,1 0 0 0 0,-1 0 1 0 0,0 0-1 0 0,0 0 0 0 0,0 0 1 0 0,1 0-1 0 0,-1 0 1 0 0,0 0-1 0 0,0 0 0 0 0,0 0 1 0 0,1 0-1 0 0,-1 0 0 0 0,0 0 1 0 0,0 0-1 0 0,0 1 1 0 0,0-1-1 0 0,1 0 0 0 0,-1 0 1 0 0,0 0-1 0 0,0 0 0 0 0,0 0 1 0 0,0 1-1 0 0,0-1 1 0 0,0 0-1 0 0,1 0 0 0 0,-1 0 1 0 0,0 0-1 0 0,0 1 0 0 0,0-1 1 0 0,0 0-1 0 0,0 0 1 0 0,0 0-1 0 0,0 1 0 0 0,0-1 1 0 0,0 0-1 0 0,0 0 0 0 0,0 0 1 0 0,0 1-1 0 0,0-1 1 0 0,0 0-1 0 0,0 1-2 0 0,0-1 0 0 0,0 0 0 0 0,0 0 0 0 0,0 1 0 0 0,0-1 0 0 0,0 0 0 0 0,0 0 1 0 0,0 1-1 0 0,0-1 0 0 0,0 0 0 0 0,0 0 0 0 0,0 1 0 0 0,0-1 0 0 0,0 0 0 0 0,0 0 0 0 0,0 1 0 0 0,0-1 0 0 0,0 0 0 0 0,0 0 0 0 0,0 1 0 0 0,0-1 1 0 0,1 0-1 0 0,-1 0 0 0 0,0 0 0 0 0,0 1 0 0 0,0-1 0 0 0,0 0 0 0 0,1 0 0 0 0,-1 0 0 0 0,0 0 0 0 0,0 1 0 0 0,1-1 0 0 0,-1 0 0 0 0,11-4 216 0 0,-10 3-201 0 0,4-1 23 0 0,0 0-1 0 0,1 1 1 0 0,-1-1-1 0 0,0 1 0 0 0,1 0 1 0 0,-1 0-1 0 0,1 1 0 0 0,8 0 1 0 0,-10 0-31 0 0,0-1 0 0 0,0 0 0 0 0,0 1 0 0 0,0-1 0 0 0,0-1 0 0 0,4-1 1 0 0,-4 2-2 0 0,-1-1 1 0 0,1 1-1 0 0,0 0 1 0 0,0 0-1 0 0,0 1 1 0 0,4-1-1 0 0,16-4-7 0 0,38-2-31 0 0,-14 7 174 0 0,37-3-157 0 0,-61 3 12 0 0,-6 1 9 0 0,0-2 0 0 0,21-2 1 0 0,-29 2 12 0 0,-1 1 0 0 0,1 0 0 0 0,18 2 0 0 0,7 0 5 0 0,-27-3 7 0 0,-6 1-35 0 0,0 0 0 0 0,0 0 1 0 0,0 0-1 0 0,0 0 0 0 0,0 0 0 0 0,0 0 0 0 0,0 0 1 0 0,-1 1-1 0 0,1-1 0 0 0,0 1 0 0 0,3 1 1 0 0,35 10 104 0 0,-36-10-95 0 0,0-1-1 0 0,1 0 1 0 0,-1 0-1 0 0,1 0 1 0 0,-1-1-1 0 0,1 0 1 0 0,-1 0-1 0 0,1 0 1 0 0,6-1-1 0 0,8 0 57 0 0,7 3 5 0 0,-26-2-89 0 0,19 3 57 0 0,-18-3-40 0 0,-1 0 0 0 0,1 0 0 0 0,0 0 0 0 0,-1 0 0 0 0,1 0-1 0 0,-1 0 1 0 0,1 0 0 0 0,-1 0 0 0 0,1 0 0 0 0,-1 1 0 0 0,1-1 0 0 0,0 0 0 0 0,-1 0 0 0 0,1 1 0 0 0,-1-1 0 0 0,1 0 0 0 0,-1 1-1 0 0,0-1 1 0 0,1 0 0 0 0,0 1 0 0 0,-1-1 3 0 0,0 1-1 0 0,0-1 1 0 0,0 1-1 0 0,0-1 0 0 0,0 0 1 0 0,0 1-1 0 0,0-1 1 0 0,0 0-1 0 0,0 1 0 0 0,0-1 1 0 0,0 1-1 0 0,0-1 1 0 0,0 0-1 0 0,0 1 0 0 0,0-1 1 0 0,0 0-1 0 0,0 1 1 0 0,-1-1-1 0 0,1 0 1 0 0,0 1-1 0 0,0-1 0 0 0,0 0 1 0 0,-1 1-1 0 0,1-1 1 0 0,0 0-1 0 0,0 1 0 0 0,-1-1 1 0 0,1 0-1 0 0,-1 1 1 0 0,-4 1-47 0 0,13-3 29 0 0,-8 1 27 0 0,0 3-117 0 0,0-3 78 0 0,0 1 0 0 0,0-1 0 0 0,0 0-1 0 0,0 0 1 0 0,0 0 0 0 0,0 1 0 0 0,0-1 0 0 0,0 0-1 0 0,0 0 1 0 0,0 0 0 0 0,0 0 0 0 0,0 1-1 0 0,0-1 1 0 0,0 0 0 0 0,0 0 0 0 0,0 0 0 0 0,0 0-1 0 0,0 1 1 0 0,-1-1 0 0 0,1 0 0 0 0,0 0-1 0 0,0 0 1 0 0,0 0 0 0 0,0 0 0 0 0,0 0 0 0 0,-1 1-1 0 0,1-1 1 0 0,0 0 0 0 0,0 0 0 0 0,0 0 0 0 0,0 0-1 0 0,-1 0 1 0 0,1 0 0 0 0,0 0 0 0 0,0 0-1 0 0,0 0 1 0 0,0 0 0 0 0,-1 0 0 0 0,1 0 0 0 0,0 0-1 0 0,0 0 1 0 0,0 0 0 0 0,-1 0 0 0 0,1 0-1 0 0,0 0 1 0 0,0 0 0 0 0,0 0 0 0 0,0 0 0 0 0,-1 0-1 0 0,-18 0-8468 0 0,15-2 6434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00.4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73 646 512 0 0,'-7'1'975'0'0,"6"-1"-814"0"0,0 0-1 0 0,1 0 0 0 0,-1 1 0 0 0,0-1 0 0 0,1 0 0 0 0,-1 0 0 0 0,0 0 0 0 0,1 0 1 0 0,-1 0-1 0 0,1 0 0 0 0,-1-1 0 0 0,0 1 0 0 0,1 0 0 0 0,-1 0 0 0 0,0 0 0 0 0,1-1 1 0 0,-1 1-1 0 0,1 0 0 0 0,-1 0 0 0 0,1-1 0 0 0,-3-1 2316 0 0,-4 2 766 0 0,7-1-3170 0 0,-1 1 0 0 0,0 0-1 0 0,1 0 1 0 0,-1 0 0 0 0,1 0-1 0 0,-1 0 1 0 0,1 0 0 0 0,-1 0-1 0 0,1 0 1 0 0,-1 0 0 0 0,0 1 0 0 0,1-1-1 0 0,-1 0 1 0 0,1 0 0 0 0,-1 0-1 0 0,1 1 1 0 0,-1-1 0 0 0,1 0-1 0 0,-1 1 1 0 0,1-1 0 0 0,0 0 0 0 0,-1 1-1 0 0,-2 1 160 0 0,1-1-1 0 0,0 1 0 0 0,0 0 0 0 0,0 0 0 0 0,0 0 1 0 0,0 0-1 0 0,0 0 0 0 0,0 0 0 0 0,1 0 1 0 0,-1 1-1 0 0,1-1 0 0 0,0 1 0 0 0,-1-1 0 0 0,1 1 1 0 0,0-1-1 0 0,1 1 0 0 0,-1 0 0 0 0,0 4 1 0 0,1-7-205 0 0,0 0 1 0 0,0 0 0 0 0,1 0 0 0 0,-1 0-1 0 0,0 0 1 0 0,1 0 0 0 0,-1 0-1 0 0,0 0 1 0 0,1 0 0 0 0,-1 0 0 0 0,0 0-1 0 0,1 0 1 0 0,-1-1 0 0 0,0 1 0 0 0,0 0-1 0 0,1 0 1 0 0,-1 0 0 0 0,0 0 0 0 0,0-1-1 0 0,1 1 1 0 0,-1 0 0 0 0,0 0 0 0 0,0 0-1 0 0,0-1 1 0 0,1 1 0 0 0,-1 0 0 0 0,0 0-1 0 0,0-1 1 0 0,0 1 0 0 0,0 0 0 0 0,1-1-1 0 0,-1 1 1 0 0,10-12 1114 0 0,-6 5 1040 0 0,-10 19-1440 0 0,6-7-754 0 0,0-5 88 0 0,0 0 0 0 0,0 1 0 0 0,0-1 0 0 0,0 1 0 0 0,0-1 0 0 0,0 1-1 0 0,0-1 1 0 0,0 1 0 0 0,0-1 0 0 0,0 1 0 0 0,0-1 0 0 0,0 1-1 0 0,0-1 1 0 0,0 1 0 0 0,0-1 0 0 0,-1 0 0 0 0,1 1 0 0 0,0-1-1 0 0,0 1 1 0 0,-1-1 0 0 0,1 0 0 0 0,0 1 0 0 0,-1-1 0 0 0,1 1 0 0 0,-1-1-1 0 0,0 5 117 0 0,-1-1 6 0 0,2-6 678 0 0,0 1-687 0 0,0 1-178 0 0,-1 0 0 0 0,1 0 1 0 0,0 0-1 0 0,0 0 0 0 0,0 0 0 0 0,0 0 0 0 0,0 0 0 0 0,0 0 0 0 0,0 0 0 0 0,0 0 0 0 0,0 0 0 0 0,0 0 0 0 0,0 0 0 0 0,-1 0 0 0 0,1 0 0 0 0,0 0 0 0 0,0 0 1 0 0,0 0-1 0 0,0 0 0 0 0,0 0 0 0 0,0 0 0 0 0,0 0 0 0 0,0 0 0 0 0,0 0 0 0 0,0 0 0 0 0,0 0 0 0 0,0-1 0 0 0,0 1 0 0 0,0 0 0 0 0,0 0 0 0 0,0 0 1 0 0,0 0-1 0 0,0 0 0 0 0,0 0 0 0 0,0 0 0 0 0,0 0 0 0 0,0 0 0 0 0,0 0 0 0 0,0 0 0 0 0,0-1 0 0 0,0 1 0 0 0,0 0 0 0 0,0 0 0 0 0,0 0 0 0 0,0 0 0 0 0,0 0 1 0 0,0 0-1 0 0,0 0 0 0 0,0 0 0 0 0,0 0 0 0 0,0 0 0 0 0,0 0 0 0 0,0-1 0 0 0,0 1 0 0 0,0 0 0 0 0,0 0 0 0 0,0 0 0 0 0,0 0 0 0 0,0 0 0 0 0,0 0 0 0 0,0 0 1 0 0,1 0-1 0 0,6-8 149 0 0,-6 7-148 0 0,1 0 0 0 0,-1-1 1 0 0,1 1-1 0 0,0 0 0 0 0,-1 0 0 0 0,1 0 0 0 0,0 0 0 0 0,0 1 0 0 0,0-1 0 0 0,2 0 1 0 0,2 0 18 0 0,0-1 0 0 0,1 0 0 0 0,-1 0 1 0 0,0 0-1 0 0,0 0 0 0 0,0-1 1 0 0,10-7-1 0 0,-10 7 8 0 0,27-17-3 0 0,-23 14-15 0 0,0-1 0 0 0,0 1 0 0 0,1 1 0 0 0,0 0 1 0 0,0 1-1 0 0,19-5 0 0 0,-12 6-15 0 0,-14 3-3 0 0,-1 0-1 0 0,0 0 1 0 0,1-1 0 0 0,-1 0-1 0 0,0 1 1 0 0,0-1 0 0 0,1 0-1 0 0,-1-1 1 0 0,0 1 0 0 0,0-1-1 0 0,5-2 1 0 0,1-3 13 0 0,1 0-1 0 0,0 1 1 0 0,19-9 0 0 0,4-9-47 0 0,-29 22 32 0 0,0 0 0 0 0,0 0 1 0 0,0-1-1 0 0,-1 1 0 0 0,1-1 0 0 0,-1 1 1 0 0,0-1-1 0 0,0 0 0 0 0,0 0 1 0 0,0-1-1 0 0,0 1 0 0 0,3-7 1 0 0,-2 5-3 0 0,-3 5-1 0 0,-1 0 1 0 0,0-1-1 0 0,1 1 0 0 0,-1 0 1 0 0,0-1-1 0 0,1 1 1 0 0,-1 0-1 0 0,0-1 1 0 0,1 1-1 0 0,-1-1 0 0 0,0 1 1 0 0,0 0-1 0 0,0-1 1 0 0,1 1-1 0 0,-1-1 0 0 0,0 1 1 0 0,0-1-1 0 0,0 1 1 0 0,0 0-1 0 0,0-2 1 0 0,1 1 9 0 0,1-1 1 0 0,-1 0-1 0 0,0 1 1 0 0,1-1-1 0 0,-1 0 1 0 0,1 1-1 0 0,-1 0 1 0 0,1-1-1 0 0,0 1 1 0 0,3-2-1 0 0,-1 1-12 0 0,0 0 0 0 0,0 0 0 0 0,-1 0-1 0 0,1-1 1 0 0,0 1 0 0 0,-1-1 0 0 0,0 0 0 0 0,1 0-1 0 0,3-6 1 0 0,-4 5 9 0 0,1 0-1 0 0,-1 0 1 0 0,1 1 0 0 0,-1-1-1 0 0,9-4 1 0 0,3-1 2 0 0,0-1 1 0 0,25-20 0 0 0,-11 6-54 0 0,-12 12 48 0 0,6-5 22 0 0,29-28 0 0 0,-31 28-4 0 0,-16 13-12 0 0,1 0 0 0 0,-1-1 0 0 0,8-8-1 0 0,-6 5-10 0 0,0 1 0 0 0,1 0 0 0 0,0 1-1 0 0,16-11 1 0 0,-3 2-41 0 0,-9 9 82 0 0,3-4-44 0 0,-11 7 10 0 0,0 0 0 0 0,1 0 0 0 0,-1 0 0 0 0,8-3 0 0 0,12-9 5 0 0,-18 10-4 0 0,-3 4 2 0 0,-1-1 0 0 0,0 1 0 0 0,0-1 0 0 0,0 0 1 0 0,0 0-1 0 0,0 0 0 0 0,0 0 0 0 0,0 0 0 0 0,-1 0 0 0 0,1-1 1 0 0,-1 1-1 0 0,3-5 0 0 0,-1 4-10 0 0,0 0 1 0 0,1 0-1 0 0,0 0 1 0 0,7-4-1 0 0,0 0-7 0 0,14-17-63 0 0,-28 27 34 0 0,-1 0-1 0 0,-1 0 1 0 0,1 0-1 0 0,-6 2 1 0 0,7-3-550 0 0,-1 0 0 0 0,1 0-1 0 0,-1 0 1 0 0,1 0 0 0 0,0 1 0 0 0,0-1-1 0 0,0 1 1 0 0,-5 5 0 0 0,8-7-38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5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69 552 0 0,'-2'-5'1549'0'0,"1"1"1"0"0,0-1-1 0 0,1 0 0 0 0,-1 0 1 0 0,1 0-1 0 0,0 0 0 0 0,0 0 1 0 0,0 1-1 0 0,1-1 0 0 0,0 0 1 0 0,1-6-1 0 0,-1 6 2296 0 0,-3 6-1621 0 0,1-1-2133 0 0,0 1-1 0 0,1-1 1 0 0,-1 1-1 0 0,1-1 1 0 0,-1 1-1 0 0,1 0 1 0 0,0-1-1 0 0,-1 1 1 0 0,1-1 0 0 0,-1 1-1 0 0,1 0 1 0 0,0-1-1 0 0,0 1 1 0 0,-1 0-1 0 0,1 1 1 0 0,0 9 121 0 0,0 1 0 0 0,0 0 0 0 0,2-1 0 0 0,-1 1 0 0 0,7 20 0 0 0,-5-17-123 0 0,8 40 124 0 0,5 69 0 0 0,12 71 1 0 0,-25-173-215 0 0,2 34 0 0 0,-3-33-13 0 0,4 27 1 0 0,-6-49 9 0 0,0-1 1 0 0,0 0-1 0 0,0 0 0 0 0,0 0 0 0 0,0 0 1 0 0,0 0-1 0 0,0 1 0 0 0,0-1 0 0 0,0 0 1 0 0,0 0-1 0 0,0 0 0 0 0,0 0 0 0 0,0 1 1 0 0,0-1-1 0 0,0 0 0 0 0,0 0 0 0 0,0 0 0 0 0,0 0 1 0 0,0 0-1 0 0,1 0 0 0 0,-1 1 0 0 0,0-1 1 0 0,0 0-1 0 0,0 0 0 0 0,0 0 0 0 0,0 0 1 0 0,0 0-1 0 0,0 0 0 0 0,1 0 0 0 0,-1 0 1 0 0,0 1-1 0 0,0-1 0 0 0,0 0 0 0 0,0 0 1 0 0,0 0-1 0 0,1 0 0 0 0,-1 0 0 0 0,0 0 1 0 0,4-5-223 0 0,2-10-358 0 0,12-65-5727 0 0,-11 49-1445 0 0,-4 20 3147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03.29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72 39 512 0 0,'0'-1'56'0'0,"0"1"0"0"0,0 0 0 0 0,0 0 0 0 0,0-1 0 0 0,0 1 0 0 0,0 0 0 0 0,0 0 0 0 0,0 0 0 0 0,0-1 0 0 0,0 1 0 0 0,0 0 0 0 0,0 0 0 0 0,0 0 0 0 0,0 0 0 0 0,-1-1 0 0 0,1 1 0 0 0,0 0 0 0 0,0 0 0 0 0,0 0 0 0 0,0 0 0 0 0,0-1 0 0 0,-1 1 0 0 0,1 0 0 0 0,0 0 0 0 0,0 0 0 0 0,0 0 0 0 0,-1 0-1 0 0,1 0 1 0 0,0 0 0 0 0,0 0 0 0 0,0 0 0 0 0,-1 0 0 0 0,1-1 0 0 0,0 1 0 0 0,-11 1 1796 0 0,-7 6 504 0 0,10-2-1847 0 0,5-3 1864 0 0,7-10-340 0 0,-4 8-1977 0 0,7-18 3405 0 0,-8 11-1647 0 0,0 6-1770 0 0,1 1 0 0 0,-1 0-1 0 0,1 0 1 0 0,-1 0-1 0 0,1 0 1 0 0,-1 0 0 0 0,1 0-1 0 0,-1 0 1 0 0,1 0-1 0 0,-1 0 1 0 0,1 0 0 0 0,-1 0-1 0 0,1 1 1 0 0,-1-1-1 0 0,1 0 1 0 0,0 0 0 0 0,-1 0-1 0 0,1 0 1 0 0,-1 1 0 0 0,0-1-1 0 0,-3 3 362 0 0,-1-1 0 0 0,1 1 1 0 0,0 0-1 0 0,-6 5 0 0 0,10-7-281 0 0,24-5 1176 0 0,-22 4-1226 0 0,-1 0 1 0 0,0 0 0 0 0,0-1-1 0 0,0 1 1 0 0,1-1 0 0 0,-1 1-1 0 0,0-1 1 0 0,0 0-1 0 0,0 1 1 0 0,0-1 0 0 0,0 0-1 0 0,0 0 1 0 0,0 1 0 0 0,0-1-1 0 0,0 0 1 0 0,1-2-1 0 0,-7 8 352 0 0,4-5-422 0 0,-1 1 1 0 0,1 0-1 0 0,0 0 1 0 0,0 0-1 0 0,0 0 1 0 0,0 0-1 0 0,0 0 1 0 0,0 0-1 0 0,0 0 0 0 0,1 1 1 0 0,-2 0-1 0 0,2-2 2 0 0,0 0-1 0 0,0 1 0 0 0,0-1 1 0 0,0 0-1 0 0,0 0 1 0 0,0 0-1 0 0,0 0 1 0 0,-1 0-1 0 0,1 0 0 0 0,0 0 1 0 0,0 0-1 0 0,0 1 1 0 0,0-1-1 0 0,0 0 0 0 0,0 0 1 0 0,0 0-1 0 0,0 0 1 0 0,0 0-1 0 0,0 0 0 0 0,0 0 1 0 0,0 0-1 0 0,0 1 1 0 0,0-1-1 0 0,0 0 1 0 0,0 0-1 0 0,0 0 0 0 0,1 0 1 0 0,-1 0-1 0 0,0 0 1 0 0,0 0-1 0 0,0 0 0 0 0,0 1 1 0 0,0-1-1 0 0,0 0 1 0 0,0 0-1 0 0,0 0 0 0 0,0 0 1 0 0,0 0-1 0 0,0 0 1 0 0,0 0-1 0 0,1 0 1 0 0,-1 0-1 0 0,0 0 0 0 0,6-2 195 0 0,12-9 258 0 0,-12 7 23 0 0,-6 4-441 0 0,3 12 61 0 0,-2-11-93 0 0,0-1 1 0 0,0 1-1 0 0,0 0 1 0 0,0-1-1 0 0,0 0 0 0 0,0 1 1 0 0,0-1-1 0 0,0 0 1 0 0,1 1-1 0 0,-1-1 0 0 0,0 0 1 0 0,0 0-1 0 0,0 0 1 0 0,0 0-1 0 0,0 0 1 0 0,0 0-1 0 0,1 0 0 0 0,0-1 1 0 0,28-7 65 0 0,-17 4-36 0 0,-3 1 21 0 0,-7 2-1 0 0,1 0 0 0 0,-1 1 0 0 0,0-1 0 0 0,1 1 0 0 0,4-1 0 0 0,19-5 376 0 0,-27 6-137 0 0,22-8-167 0 0,-15 8-84 0 0,-6 0-34 0 0,0 0 0 0 0,1 0 0 0 0,-1 0 0 0 0,0 0 0 0 0,0 0 1 0 0,0 0-1 0 0,1 0 0 0 0,-1 1 0 0 0,0-1 0 0 0,0 0 0 0 0,0 1 1 0 0,0-1-1 0 0,1 1 0 0 0,-1-1 0 0 0,1 2 0 0 0,1-2-12 0 0,-1 1 0 0 0,1-1 0 0 0,-1 1 0 0 0,1-1 0 0 0,0 0 0 0 0,-1 0 0 0 0,1-1-1 0 0,-1 1 1 0 0,4-1 0 0 0,8-1 35 0 0,-1 3-9 0 0,-6-1-19 0 0,0 0 0 0 0,0 0 0 0 0,-1-1 0 0 0,11-1 0 0 0,-5 0 6 0 0,-1 1 1 0 0,1 1-1 0 0,0 0 1 0 0,0 0-1 0 0,0 1 1 0 0,15 4-1 0 0,-15-4-11 0 0,50 3 52 0 0,-44-4-81 0 0,0 1 0 0 0,20 3 0 0 0,-28-2 64 0 0,0-1-1 0 0,18-1 0 0 0,-21 0-38 0 0,1 0 0 0 0,0 0 0 0 0,-1 1 0 0 0,1-1-1 0 0,12 5 1 0 0,-11-2-4 0 0,-6-2 9 0 0,0 0 0 0 0,-1 0 0 0 0,1 0 0 0 0,0 0 0 0 0,0-1 0 0 0,0 1 0 0 0,4-1 0 0 0,1 1-24 0 0,4-2 64 0 0,12-3-3 0 0,-23 3-40 0 0,0 1 0 0 0,0 0 0 0 0,0 0 0 0 0,0 0 0 0 0,0 0-1 0 0,0 0 1 0 0,0 0 0 0 0,0 0 0 0 0,0 0 0 0 0,0 0 0 0 0,0 0-1 0 0,0 0 1 0 0,1 1 0 0 0,-1 0 1 0 0,0-1 0 0 0,-1 0 0 0 0,1 0 0 0 0,0 1 0 0 0,-1-1-1 0 0,1 0 1 0 0,0 0 0 0 0,0 0 0 0 0,-1 0 0 0 0,1 0 0 0 0,0 0 0 0 0,-1 0 0 0 0,1 0 0 0 0,0 0-1 0 0,0 0 1 0 0,-1-1 0 0 0,1 1 0 0 0,0 0 0 0 0,-1 0 0 0 0,1-1 0 0 0,1 1 0 0 0,11-14 31 0 0,-3 12-10 0 0,-9 2-97 0 0,-7 0-55 0 0,3-2-416 0 0,6-3-131 0 0,7-2-1259 0 0,-1 4 418 0 0,3 1-4511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07.1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78 689 512 0 0,'-18'7'1949'0'0,"16"-6"-874"0"0,0 0-1 0 0,0 0 1 0 0,-1 0-1 0 0,1 0 1 0 0,0 0-1 0 0,-1 0 1 0 0,-3 0 1051 0 0,4 0-1018 0 0,0 0-1 0 0,1 0 1 0 0,-1 1-1 0 0,1-1 1 0 0,-1 1-1 0 0,-2 2 1 0 0,3-3-487 0 0,-6 7 535 0 0,7-8-1144 0 0,0 0 0 0 0,0 0-1 0 0,-1 0 1 0 0,1 0 0 0 0,0 0 0 0 0,0 0 0 0 0,0 0-1 0 0,0 0 1 0 0,0 0 0 0 0,0 0 0 0 0,0 0 0 0 0,0 0-1 0 0,0 0 1 0 0,-1 0 0 0 0,1 0 0 0 0,0 1 0 0 0,0-1-1 0 0,0 0 1 0 0,0 0 0 0 0,0 0 0 0 0,0 0 0 0 0,0 0 0 0 0,0 0-1 0 0,0 0 1 0 0,0 0 0 0 0,0 0 0 0 0,0 1 0 0 0,0-1-1 0 0,0 0 1 0 0,0 0 0 0 0,0 0 0 0 0,0 0 0 0 0,0 0-1 0 0,0 0 1 0 0,0 0 0 0 0,0 1 0 0 0,0-1 0 0 0,0 0-1 0 0,0 0 1 0 0,0 0 0 0 0,0 0 0 0 0,0 0 0 0 0,0 0-1 0 0,0 0 1 0 0,0 0 0 0 0,0 0 0 0 0,0 1 0 0 0,1-1 0 0 0,-1 0-1 0 0,0 0 1 0 0,0 0 0 0 0,0 0 0 0 0,0 0 0 0 0,0 0-1 0 0,0 0 1 0 0,0 0 0 0 0,0 0 0 0 0,0 0 0 0 0,0 0-1 0 0,1 0 1 0 0,-1 0 0 0 0,0 0 0 0 0,0 0 0 0 0,0 0-1 0 0,0 0 1 0 0,0 0 0 0 0,1 0 41 0 0,14-16 894 0 0,-15 13-498 0 0,-3 7-307 0 0,3-4-111 0 0,-29 16 1138 0 0,30-17-1082 0 0,0 1 0 0 0,0-1 0 0 0,0 1 0 0 0,1-1 0 0 0,-1 1 0 0 0,0 0-1 0 0,0-1 1 0 0,0 1 0 0 0,0 0 0 0 0,0 0 0 0 0,2 0 0 0 0,11-3 220 0 0,-13 3-305 0 0,-1 0 1 0 0,1 0 0 0 0,-1-1-1 0 0,0 1 1 0 0,1 0-1 0 0,-1 0 1 0 0,0-1-1 0 0,1 1 1 0 0,-1 0 0 0 0,0-1-1 0 0,1 1 1 0 0,-1 0-1 0 0,0-1 1 0 0,1 1 0 0 0,-1 0-1 0 0,0-1 1 0 0,0 1-1 0 0,0 0 1 0 0,1-1-1 0 0,-1 1 1 0 0,0-1 0 0 0,0 1-1 0 0,0-1 1 0 0,0 1-1 0 0,0 0 1 0 0,0-1-1 0 0,0 0 1 0 0,0 1 49 0 0,-6 4-7 0 0,3-1-22 0 0,4-1 40 0 0,0-2 97 0 0,-6-1-172 0 0,5 2 25 0 0,0-2 2 0 0,0 0 3 0 0,3 1-24 0 0,-3 0 6 0 0,0 0 0 0 0,-1 0 0 0 0,1 1 0 0 0,0-1 0 0 0,-1 0 0 0 0,1 0 0 0 0,0 0 0 0 0,-1 0 0 0 0,1 1 0 0 0,0-1 0 0 0,0 0 0 0 0,-1 0 0 0 0,1 1 0 0 0,0-1 0 0 0,0 0 0 0 0,0 0 0 0 0,-1 1 0 0 0,1-1 0 0 0,0 0 0 0 0,0 1 0 0 0,0-1 0 0 0,0 0 0 0 0,0 1 0 0 0,-1-1 0 0 0,1 0 0 0 0,0 1 0 0 0,0-1 0 0 0,0 0 0 0 0,0 1 0 0 0,0-1 0 0 0,0 0 1 0 0,0 1-1 0 0,0-1 0 0 0,0 0 0 0 0,0 1 0 0 0,1-1 0 0 0,-1 0 0 0 0,0 1 0 0 0,0-1 0 0 0,0 0 0 0 0,0 1 0 0 0,0-1 0 0 0,1 0 0 0 0,-1 1 0 0 0,0-1 0 0 0,0 0 0 0 0,1 0 0 0 0,-1 1 0 0 0,0-1 0 0 0,0 0 0 0 0,1 0 0 0 0,-1 0 0 0 0,0 1 0 0 0,0-1 0 0 0,1 0 0 0 0,-1 0 0 0 0,1 0 0 0 0,-1 0 0 0 0,0 0 0 0 0,-1 0 1 0 0,1 0-1 0 0,0 0 0 0 0,0 0 0 0 0,0 0 0 0 0,0 0 0 0 0,-1-1 0 0 0,1 1 1 0 0,0 0-1 0 0,0 0 0 0 0,0 0 0 0 0,0 0 0 0 0,0 0 0 0 0,0-1 0 0 0,-1 1 1 0 0,1 0-1 0 0,0 0 0 0 0,0 0 0 0 0,0-1 0 0 0,0 1 0 0 0,0 0 1 0 0,0 0-1 0 0,0 0 0 0 0,0-1 0 0 0,0 1 0 0 0,0 0 0 0 0,0 0 0 0 0,0 0 1 0 0,0-1-1 0 0,0 1 0 0 0,0 0 0 0 0,0 0 0 0 0,0 0 0 0 0,0-1 0 0 0,0 1 1 0 0,0 0-1 0 0,0 0 0 0 0,0 0 0 0 0,1 0 0 0 0,-1-1 0 0 0,0 1 0 0 0,0 0 1 0 0,0 0-1 0 0,0 0 0 0 0,0 0 0 0 0,1-1 0 0 0,-1 1 0 0 0,0 0 1 0 0,0 0-1 0 0,0 0 0 0 0,0 0 0 0 0,1 0 0 0 0,-1 0 0 0 0,0 0 0 0 0,0 0 1 0 0,0 0-1 0 0,1-1 0 0 0,-1 1 0 0 0,0 0 0 0 0,0 0 0 0 0,1 0 0 0 0,-1 0 1 0 0,-1 0-1 0 0,1 1 0 0 0,0-1 0 0 0,0 0 1 0 0,0 0-1 0 0,0 0 0 0 0,0 0 1 0 0,-1 0-1 0 0,1 0 0 0 0,0 0 0 0 0,0 0 1 0 0,0 0-1 0 0,0 0 0 0 0,0 0 0 0 0,0-1 1 0 0,-1 1-1 0 0,1 0 0 0 0,0 0 0 0 0,0 0 1 0 0,0 0-1 0 0,0 0 0 0 0,0 0 1 0 0,0 0-1 0 0,-1 0 0 0 0,1 0 0 0 0,0 0 1 0 0,0 0-1 0 0,0-1 0 0 0,0 1 0 0 0,0 0 1 0 0,0 0-1 0 0,0 0 0 0 0,0 0 0 0 0,0 0 1 0 0,-1 0-1 0 0,1-1 0 0 0,0 1 0 0 0,3-5 21 0 0,0-4 0 0 0,-3 9-15 0 0,-1 4-17 0 0,0-1 10 0 0,3-5 1 0 0,-5 5 6 0 0,1 0 11 0 0,1-11-11 0 0,0 10 6 0 0,0 2-10 0 0,0-10-12 0 0,1 6 2 0 0,1 0 11 0 0,0 0-3 0 0,-1 0 0 0 0,1 0 1 0 0,-1-1-1 0 0,1 1 0 0 0,-1 0 1 0 0,1 0-1 0 0,-1 0 0 0 0,1 0 0 0 0,-1-1 1 0 0,0 1-1 0 0,1 0 0 0 0,-1-1 1 0 0,0 1-1 0 0,1 0 0 0 0,-1-1 1 0 0,1 1-1 0 0,-1 0 0 0 0,0-1 0 0 0,0 1 1 0 0,1-1-1 0 0,-1 1 0 0 0,0-1-1 0 0,1 1 1 0 0,-1-1 0 0 0,0 1 0 0 0,1-1-1 0 0,-1 1 1 0 0,1 0 0 0 0,-1-1-1 0 0,0 1 1 0 0,1 0 0 0 0,-1 0-1 0 0,1-1 1 0 0,-1 1 0 0 0,1 0 0 0 0,-1 0-1 0 0,1-1 1 0 0,-1 1 0 0 0,1 0-1 0 0,-1 0 1 0 0,2 0 0 0 0,-2 0 1 0 0,1 0 0 0 0,-1 0-1 0 0,1 0 1 0 0,0 0 0 0 0,-1 0 0 0 0,1-1 0 0 0,0 1 0 0 0,-1 0 0 0 0,1 0-1 0 0,-1 0 1 0 0,1-1 0 0 0,0 1 0 0 0,-1 0 0 0 0,1 0 0 0 0,-1-1 0 0 0,1 1 0 0 0,-1-1-1 0 0,1 1 1 0 0,0-1 0 0 0,-1 0-1 0 0,1 1 0 0 0,-1 0 0 0 0,0-1 0 0 0,1 1-1 0 0,-1 0 1 0 0,0 0 0 0 0,1-1 0 0 0,-1 1 0 0 0,1 0 0 0 0,-1 0 0 0 0,1-1 0 0 0,-1 1-1 0 0,1 0 1 0 0,-1 0 0 0 0,1 0 0 0 0,-1 0 0 0 0,0 0 0 0 0,1 0 0 0 0,0 0-1 0 0,3-2 7 0 0,-1 1-1 0 0,0-1 1 0 0,1 0-1 0 0,-1 0 0 0 0,0-1 1 0 0,0 1-1 0 0,0-1 1 0 0,-1 1-1 0 0,4-5 0 0 0,-4 6-7 0 0,24-25 78 0 0,-19 18-69 0 0,1 1 0 0 0,0 0 0 0 0,0 0 0 0 0,14-8 0 0 0,16-10 69 0 0,4-10-84 0 0,-25 24 6 0 0,-12 6 10 0 0,0 2-1 0 0,1-1 0 0 0,0 1 1 0 0,6-4-1 0 0,-7 5-2 0 0,-1-1 0 0 0,0 1 1 0 0,0-1-1 0 0,0 0 0 0 0,-1 0 0 0 0,1-1 0 0 0,-1 1 1 0 0,0-1-1 0 0,0 0 0 0 0,0 1 0 0 0,3-6 1 0 0,15-17-8 0 0,5 1 36 0 0,37-24 0 0 0,-59 46-36 0 0,24-24 20 0 0,-1 0-54 0 0,-10 14 97 0 0,-11 9-46 0 0,1-1 0 0 0,-1 0 0 0 0,0 0 0 0 0,9-11 0 0 0,-9 7 19 0 0,1 1 0 0 0,-1 0 0 0 0,11-8 0 0 0,-8 10-10 0 0,0-2 1 0 0,-1 1-1 0 0,0-1 0 0 0,0 0 0 0 0,7-11 1 0 0,-9 9 7 0 0,-4 8-21 0 0,-1-1-1 0 0,1 0 1 0 0,0 1-1 0 0,-1-1 1 0 0,1 1-1 0 0,1-1 1 0 0,-1 1-1 0 0,0 0 1 0 0,0 0-1 0 0,1 0 1 0 0,4-2-1 0 0,1-1 14 0 0,-1 1 0 0 0,1-1 0 0 0,-1 0 0 0 0,9-9 0 0 0,-14 12-11 0 0,0 0 0 0 0,0 0-1 0 0,0 0 1 0 0,0-1-1 0 0,-1 1 1 0 0,1-1 0 0 0,-1 1-1 0 0,0-1 1 0 0,0 1-1 0 0,2-4 1 0 0,0 3-12 0 0,0-1 0 0 0,0 1 1 0 0,0 0-1 0 0,1 0 0 0 0,-1 1 0 0 0,6-4 0 0 0,-9 6 0 0 0,17-12 129 0 0,-16 12-82 0 0,0-1-47 0 0,-1 1 1 0 0,1 0 0 0 0,-1 0-1 0 0,0 0 1 0 0,1 0 0 0 0,-1 0-1 0 0,1-1 1 0 0,-1 1 0 0 0,1 0-1 0 0,-1 0 1 0 0,0-1 0 0 0,1 1 0 0 0,-1 0-1 0 0,0-1 1 0 0,1 1 0 0 0,-1 0-1 0 0,0-1 1 0 0,1 1 0 0 0,-1 0-1 0 0,0-1 1 0 0,0 1 0 0 0,1-1-1 0 0,-1 0 7 0 0,-10 3-10 0 0,8-1-51 0 0,1 0 0 0 0,0 0 0 0 0,0 0 0 0 0,0 0 0 0 0,0 0 0 0 0,0 0 0 0 0,0 0 0 0 0,0 0 0 0 0,-1 2 0 0 0,2-3 18 0 0,0 0 0 0 0,0 1 0 0 0,0-1-1 0 0,0 0 1 0 0,0 0 0 0 0,0 0-1 0 0,0 0 1 0 0,0 0 0 0 0,0 0-1 0 0,0 0 1 0 0,0 0 0 0 0,0 0-1 0 0,0 0 1 0 0,0 0 0 0 0,0 0-1 0 0,0 1 1 0 0,0-1 0 0 0,0 0-1 0 0,0 0 1 0 0,0 0 0 0 0,0 0-1 0 0,0 0 1 0 0,0 0 0 0 0,0 0-1 0 0,0 0 1 0 0,0 0 0 0 0,0 0 0 0 0,0 0-1 0 0,0 0 1 0 0,0 0 0 0 0,0 0-1 0 0,0 1 1 0 0,0-1 0 0 0,0 0-1 0 0,0 0 1 0 0,0 0 0 0 0,0 0-1 0 0,0 0 1 0 0,1 0 0 0 0,-1 0-1 0 0,0 0 1 0 0,0 0 0 0 0,0 0-1 0 0,0 0 1 0 0,0 0 0 0 0,0 0-1 0 0,0 0 1 0 0,0 0 0 0 0,0 0-1 0 0,0 0 1 0 0,0 0 0 0 0,1 0 0 0 0,9-3-2913 0 0,17-13-6582 0 0,-12 8 6898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09.6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87 73 512 0 0,'-5'2'-1186'0'0,"4"-1"2271"0"0,-1 0 2 0 0,0 0-1 0 0,1 0 1 0 0,-1-1-1 0 0,0 1 0 0 0,0-1 1 0 0,1 1-1 0 0,-1-1 1 0 0,0 1-1 0 0,-3-1 1 0 0,3 0-953 0 0,0 1 0 0 0,0-1 1 0 0,0 1-1 0 0,0-1 0 0 0,0 1 0 0 0,0 0 1 0 0,0 0-1 0 0,0 0 0 0 0,0 0 1 0 0,1 0-1 0 0,-4 3 0 0 0,-13 6 118 0 0,3-1 841 0 0,15-9-1068 0 0,0 0-1 0 0,0 0 1 0 0,0 0 0 0 0,0 0 0 0 0,0 0-1 0 0,0 0 1 0 0,0 0 0 0 0,0 0 0 0 0,0 0-1 0 0,0 0 1 0 0,0 0 0 0 0,0 0 0 0 0,0 0-1 0 0,0 0 1 0 0,0 0 0 0 0,0 0 0 0 0,0 0 0 0 0,0 0-1 0 0,-1 0 1 0 0,1 1 0 0 0,0-1 0 0 0,0 0-1 0 0,0 0 1 0 0,0 0 0 0 0,0 0 0 0 0,0 0-1 0 0,0 0 1 0 0,0 0 0 0 0,0 0 0 0 0,0 0-1 0 0,0 0 1 0 0,1 0 0 0 0,-1 0 0 0 0,0 0-1 0 0,0 0 1 0 0,0 0 0 0 0,0 0 0 0 0,0 0-1 0 0,0 1 1 0 0,0-1 0 0 0,0 0 0 0 0,0 0-1 0 0,0 0 1 0 0,0 0 0 0 0,0 0 0 0 0,0 0-1 0 0,0 0 1 0 0,0 0 0 0 0,0 0 0 0 0,0 0-1 0 0,0 0 1 0 0,0 0 0 0 0,0 0 0 0 0,0 0-1 0 0,0 0 1 0 0,0 0 0 0 0,0 0 0 0 0,1 0-1 0 0,-1 0 1 0 0,0 0 0 0 0,0 0 0 0 0,10-1 1282 0 0,-3-1-567 0 0,-6 2-631 0 0,0 0-1 0 0,0 0 0 0 0,0 0 0 0 0,0 0 0 0 0,0-1 1 0 0,0 1-1 0 0,0 0 0 0 0,0-1 0 0 0,0 1 0 0 0,0-1 1 0 0,0 1-1 0 0,0-1 0 0 0,0 1 0 0 0,0-2 0 0 0,-12 4 1748 0 0,6 0 951 0 0,5-2-2758 0 0,-1 1-32 0 0,0-1 0 0 0,0 0-1 0 0,0 1 1 0 0,0-1 0 0 0,0 1-1 0 0,0-1 1 0 0,0 1 0 0 0,1-1-1 0 0,-1 1 1 0 0,0 0 0 0 0,0-1-1 0 0,1 1 1 0 0,-1 0 0 0 0,0 0-1 0 0,0 1 1 0 0,1-2 48 0 0,1 0-44 0 0,-1 0-1 0 0,1 1 1 0 0,0-1-1 0 0,0 0 1 0 0,-1 0-1 0 0,1 0 1 0 0,0 0 0 0 0,0 0-1 0 0,-1 0 1 0 0,1 0-1 0 0,0 0 1 0 0,0-1-1 0 0,-1 1 1 0 0,1 0-1 0 0,0 0 1 0 0,-1-1-1 0 0,1 1 1 0 0,0 0-1 0 0,-1-1 1 0 0,1 1-1 0 0,0 0 1 0 0,0-2 0 0 0,-1 2-14 0 0,1 0 0 0 0,-1 0 1 0 0,0 0-1 0 0,1-1 0 0 0,-1 1 1 0 0,0 0-1 0 0,0 0 0 0 0,1-1 1 0 0,-1 1-1 0 0,0 0 1 0 0,0 0-1 0 0,1-1 0 0 0,-1 1 1 0 0,0 0-1 0 0,0-1 0 0 0,0 1 1 0 0,1 0-1 0 0,-1-1 0 0 0,0 1 1 0 0,0 0-1 0 0,0-1 1 0 0,0 1-1 0 0,0-1 0 0 0,0 1 1 0 0,0 0-1 0 0,0-1 0 0 0,0 1 1 0 0,0-1-1 0 0,0 1 0 0 0,0 0 1 0 0,0-1-1 0 0,0 1 1 0 0,0 0-1 0 0,0-1 0 0 0,-1 1 1 0 0,1 0-1 0 0,0-1 0 0 0,-1 2 157 0 0,7 2-124 0 0,19-4 56 0 0,32-5 0 0 0,-23 2 15 0 0,39 1 0 0 0,-66 3-97 0 0,12 1 16 0 0,23-4-1 0 0,-2 0 9 0 0,-30 3 1 0 0,-1 0 0 0 0,0-1 0 0 0,0 0-1 0 0,0-1 1 0 0,9-2 0 0 0,51-21 197 0 0,-40 15 117 0 0,-16 18-302 0 0,-9-7-41 0 0,1 0-1 0 0,-1 0 1 0 0,0-1 0 0 0,1 1-1 0 0,-1-1 1 0 0,0 0 0 0 0,1 0-1 0 0,-1 0 1 0 0,0-1 0 0 0,1 1-1 0 0,6-3 1 0 0,25-11 61 0 0,-31 13-66 0 0,17-11 22 0 0,-20 11-29 0 0,-1 1 0 0 0,1-1 0 0 0,-1 1 0 0 0,1 0 0 0 0,-1-1 0 0 0,1 1 0 0 0,0 0 0 0 0,-1 0 1 0 0,4 0-1 0 0,8-1-7 0 0,3-1 14 0 0,1 0 0 0 0,32 1 0 0 0,-45 1-24 0 0,-1 0 22 0 0,8 0 2 0 0,-10 0-4 0 0,-1 0 1 0 0,0 0 0 0 0,0 0-1 0 0,1 0 1 0 0,-1 0 0 0 0,0 0-1 0 0,1 0 1 0 0,-1 0 0 0 0,0 0-1 0 0,0 1 1 0 0,1-1 0 0 0,-1 0-1 0 0,0 0 1 0 0,0 0 0 0 0,0 0-1 0 0,1 1 1 0 0,-1-1 0 0 0,0 0-1 0 0,0 0 1 0 0,0 0 0 0 0,1 1-1 0 0,-1-1 1 0 0,0 0 0 0 0,0 0-1 0 0,0 1 1 0 0,0-1 0 0 0,0 0-1 0 0,0 0 1 0 0,1 1-1 0 0,-1-1 1 0 0,0 0 0 0 0,0 1-1 0 0,0-1-1 0 0,0 1-1 0 0,0-1 0 0 0,0 0 1 0 0,1 1-1 0 0,-1-1 1 0 0,0 1-1 0 0,0-1 0 0 0,1 0 1 0 0,-1 0-1 0 0,0 1 0 0 0,0-1 1 0 0,1 0-1 0 0,-1 1 0 0 0,0-1 1 0 0,1 0-1 0 0,-1 0 0 0 0,0 0 1 0 0,1 1-1 0 0,-1-1 0 0 0,1 0 1 0 0,-1 0-1 0 0,0 0 0 0 0,1 0 1 0 0,-1 0-1 0 0,1 0 0 0 0,-1 0 1 0 0,0 0-1 0 0,1 0 0 0 0,-1 0 1 0 0,1 0-1 0 0,-1 0 0 0 0,1 0 1 0 0,-1 0-1 0 0,0 0 0 0 0,1 0 1 0 0,-1 0-1 0 0,1-1 0 0 0,22-4 19 0 0,-14 3-11 0 0,21-1 32 0 0,-28 4-42 0 0,-1-1 0 0 0,1 0 1 0 0,0 0-1 0 0,-1 1 0 0 0,1-1 0 0 0,0 0 0 0 0,0-1 0 0 0,-1 1 0 0 0,1 0 0 0 0,0 0 1 0 0,-1-1-1 0 0,3 0 0 0 0,1 0 17 0 0,-1-1 1 0 0,1 1 0 0 0,0 0-1 0 0,9 0 1 0 0,7-2 6 0 0,-13 0-7 0 0,0 1-1 0 0,0 1 0 0 0,0-1 1 0 0,0 1-1 0 0,14 1 0 0 0,-25 2-27 0 0,-6 5 14 0 0,9-7 0 0 0,0 0 0 0 0,0 0 0 0 0,0 0 0 0 0,0 0 1 0 0,0 0-1 0 0,0 0 0 0 0,0 0 0 0 0,-1 0 0 0 0,1 0 0 0 0,0 0 0 0 0,0 1 0 0 0,0-1 1 0 0,0 0-1 0 0,0 0 0 0 0,0 0 0 0 0,0 0 0 0 0,0 0 0 0 0,0 0 0 0 0,0 1 0 0 0,0-1 1 0 0,-1 0-1 0 0,1 0 0 0 0,0 0 0 0 0,0 0 0 0 0,0 0 0 0 0,0 0 0 0 0,0 1 1 0 0,0-1-1 0 0,0 0 0 0 0,0 0 0 0 0,0 0 0 0 0,0 0 0 0 0,0 0 0 0 0,0 1 0 0 0,1-1 1 0 0,-1 0-1 0 0,0 0 0 0 0,0 0 0 0 0,0 0 0 0 0,0 0 0 0 0,0 0 0 0 0,0 1 0 0 0,0-1 1 0 0,0 0-1 0 0,0 0 0 0 0,0 0 0 0 0,0 0 0 0 0,1 0 0 0 0,-1 0 0 0 0,0 0 0 0 0,2 1 2 0 0,0 0 0 0 0,0-1 0 0 0,0 0 0 0 0,0 1 0 0 0,0-1 0 0 0,1 0 0 0 0,-1 0 0 0 0,0 0 0 0 0,0 0 0 0 0,0-1 0 0 0,0 1 0 0 0,3-1 0 0 0,7-1-38 0 0,-12 2 125 0 0,-21 2-71 0 0,14-2-119 0 0,13 0 75 0 0,15-3-64 0 0,2-4-278 0 0,-21 7-1219 0 0,-14 6-2085 0 0,3-2 1115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12.93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101 425 512 0 0,'-2'1'-37'0'0,"-11"6"1337"0"0,1 3 4275 0 0,-4 3 1757 0 0,-3-3-5173 0 0,17-9-1956 0 0,-1 0 0 0 0,0 1 0 0 0,0-1 1 0 0,1 1-1 0 0,-6 3 0 0 0,8-5-92 0 0,-1 1 1007 0 0,7-3-257 0 0,4-1 686 0 0,-11 3-1538 0 0,0 0 1 0 0,0 0-1 0 0,0 0 1 0 0,0 1-1 0 0,0-1 1 0 0,1 0-1 0 0,-1 1 1 0 0,0-1-1 0 0,0 1 1 0 0,0-1-1 0 0,0 1 0 0 0,1-1 1 0 0,-1 1-1 0 0,0 0 1 0 0,0 0-7 0 0,0 0-1 0 0,0-1 1 0 0,1 1 0 0 0,-1-1-1 0 0,0 1 1 0 0,0-1 0 0 0,0 1-1 0 0,1-1 1 0 0,-1 1 0 0 0,0-1 0 0 0,0 0-1 0 0,0 1 1 0 0,0-1 0 0 0,-1 0-1 0 0,-1 1-15 0 0,4 0 139 0 0,-1-1-119 0 0,0 0 0 0 0,0 0 0 0 0,0 0 0 0 0,0 0 0 0 0,0 0-1 0 0,0 0 1 0 0,1 0 0 0 0,-1 0 0 0 0,0 0 0 0 0,0 0 0 0 0,0 0-1 0 0,0 0 1 0 0,0 0 0 0 0,0 0 0 0 0,1 0 0 0 0,-1 0 0 0 0,0 0-1 0 0,0 0 1 0 0,0 0 0 0 0,0 0 0 0 0,0 0 0 0 0,0 0 0 0 0,0 0-1 0 0,1 0 1 0 0,-1 0 0 0 0,0 0 0 0 0,0-1 0 0 0,0 1 0 0 0,0 0 0 0 0,0 0-1 0 0,0 0 1 0 0,0 0 0 0 0,0 0 0 0 0,0 0 0 0 0,0 0 0 0 0,0-1-1 0 0,0 1 1 0 0,0 0 0 0 0,1 0 0 0 0,-1 0 0 0 0,0 0 0 0 0,0 0-1 0 0,0 0 1 0 0,0 0 0 0 0,0-1 0 0 0,0 1 0 0 0,0 0 0 0 0,0 0-1 0 0,0 0 248 0 0,1-10 10 0 0,-1 10-262 0 0,0 0 0 0 0,0 0 0 0 0,0 1 0 0 0,0-1 0 0 0,0 0-1 0 0,0 0 1 0 0,0 0 0 0 0,0 0 0 0 0,0 0 0 0 0,0 0 0 0 0,0 0 0 0 0,-1 0 0 0 0,1 0 0 0 0,0 0 0 0 0,0 0 0 0 0,0 0 0 0 0,0 0 0 0 0,0 0 0 0 0,0 0 0 0 0,0 0 0 0 0,0 0-1 0 0,0 0 1 0 0,0 0 0 0 0,0 0 0 0 0,0 0 0 0 0,-1 0 0 0 0,1 0 0 0 0,0 0 0 0 0,0 0 0 0 0,0 0 0 0 0,0-1 0 0 0,0 1 0 0 0,0 0 0 0 0,0 0 0 0 0,0 0 0 0 0,0 0-1 0 0,0 0 1 0 0,0 0 0 0 0,0 0 0 0 0,0 0 0 0 0,0 0 0 0 0,0 0 0 0 0,0 0 0 0 0,0 0 0 0 0,0 0 0 0 0,0 0 0 0 0,0 0 0 0 0,-1-1 0 0 0,1 1 0 0 0,0 0 0 0 0,0 0 0 0 0,0 0-1 0 0,0 0 1 0 0,0 0 0 0 0,0 0 0 0 0,0 0 0 0 0,0 0 0 0 0,1 0 0 0 0,-1 0 0 0 0,0 0 0 0 0,0 0 0 0 0,0-1 0 0 0,0 1 0 0 0,0 0 0 0 0,0 0 0 0 0,0 0 0 0 0,0 0-1 0 0,0 0 1 0 0,0 0 0 0 0,0 0 10 0 0,-1 0 0 0 0,1 0 0 0 0,0 0 0 0 0,0 0-1 0 0,-1 0 1 0 0,1 0 0 0 0,0 0 0 0 0,0 0-1 0 0,-1 0 1 0 0,1 0 0 0 0,0 0 0 0 0,0 0-1 0 0,-1-1 1 0 0,1 1 0 0 0,0 0 0 0 0,0 0 0 0 0,-1 0-1 0 0,1 0 1 0 0,0 0 0 0 0,0-1 0 0 0,0 1-1 0 0,-1 0 1 0 0,1 0 0 0 0,0 0 0 0 0,0-1 0 0 0,0 1-1 0 0,0 0 1 0 0,0 0 0 0 0,-1-1 0 0 0,1 1-1 0 0,0 0 1 0 0,0-1 0 0 0,0 1 37 0 0,0 0-26 0 0,1 0-1 0 0,-1 0 1 0 0,1-1 0 0 0,-1 1-1 0 0,1 0 1 0 0,-1 0-1 0 0,1 0 1 0 0,-1-1 0 0 0,0 1-1 0 0,1 0 1 0 0,-1-1-1 0 0,0 1 1 0 0,1 0-1 0 0,-1-1 1 0 0,0 1 0 0 0,1 0-1 0 0,-1-1 1 0 0,0 1-1 0 0,0-1 1 0 0,1 1-1 0 0,-1 0 1 0 0,0-1 0 0 0,0 0-16 0 0,0 1 0 0 0,1-1 0 0 0,-1 1 0 0 0,0-1 0 0 0,0 1 1 0 0,1 0-1 0 0,-1-1 0 0 0,0 1 0 0 0,0-1 0 0 0,1 1 0 0 0,-1 0 1 0 0,0-1-1 0 0,1 1 0 0 0,-1 0 0 0 0,1 0 0 0 0,-1-1 0 0 0,1 1 1 0 0,-1 0-1 0 0,0 0 0 0 0,1-1 0 0 0,-1 1 0 0 0,1 0 0 0 0,0 0 126 0 0,-3 9 213 0 0,3-10-292 0 0,-1-1-1 0 0,1 1 0 0 0,0 0 1 0 0,-1 0-1 0 0,1 0 1 0 0,0 0-1 0 0,0 0 0 0 0,0 0 1 0 0,0 0-1 0 0,0 0 0 0 0,1-1 1 0 0,1 0-44 0 0,3-3 41 0 0,1 0 0 0 0,0 1 0 0 0,0 0 0 0 0,12-6 0 0 0,-10 6-63 0 0,-6 3 20 0 0,-2 0-9 0 0,1 1 0 0 0,-1-1-1 0 0,0 1 1 0 0,0-1-1 0 0,0 1 1 0 0,0-1-1 0 0,0 0 1 0 0,0 1-1 0 0,0-1 1 0 0,0 0-1 0 0,0 0 1 0 0,0 1 0 0 0,-1-1-1 0 0,1 0 1 0 0,1-2-1 0 0,-1 2 8 0 0,-1 1-1 0 0,1-1 1 0 0,0 0 0 0 0,0 0-1 0 0,-1 1 1 0 0,1-1-1 0 0,0 0 1 0 0,0 1 0 0 0,0-1-1 0 0,0 1 1 0 0,0-1-1 0 0,0 1 1 0 0,0 0 0 0 0,2-1-1 0 0,4-3-65 0 0,-5 3 71 0 0,-1-1 1 0 0,1 0-1 0 0,-1 1 0 0 0,0-1 1 0 0,0 0-1 0 0,0 1 0 0 0,1-1 0 0 0,-1-3 1 0 0,3-1-18 0 0,8-9 35 0 0,-11 14-26 0 0,0 0 1 0 0,0 0-1 0 0,1 0 1 0 0,-1 0-1 0 0,0 0 0 0 0,0 0 1 0 0,0 0-1 0 0,-1-1 0 0 0,1 1 1 0 0,0 0-1 0 0,0-1 0 0 0,-1 1 1 0 0,1-1-1 0 0,-1 1 0 0 0,1-1 1 0 0,-1 1-1 0 0,1-2 0 0 0,1-2 0 0 0,0 1-1 0 0,1 1 0 0 0,-1-1 0 0 0,1 0 1 0 0,0 1-1 0 0,0-1 0 0 0,7-5 0 0 0,-7 6-1 0 0,8-7 30 0 0,-6 5-5 0 0,1-1-1 0 0,-1 1 0 0 0,6-9 0 0 0,-6 5 8 0 0,11-12 72 0 0,-14 18-105 0 0,0 2 1 0 0,-1 0 0 0 0,0-1 0 0 0,0 1 0 0 0,0 0 0 0 0,1 0 0 0 0,-1 0 0 0 0,1 0 0 0 0,-1 0 0 0 0,1 0 0 0 0,-1 0 0 0 0,3 0 0 0 0,-4 1 5 0 0,11-15 60 0 0,-10 10-64 0 0,0 3 3 0 0,-1 0 1 0 0,1 0-1 0 0,0 1 1 0 0,0-1-1 0 0,-1 0 1 0 0,1 0-1 0 0,0 1 1 0 0,0-1-1 0 0,1 0 1 0 0,-1 1-1 0 0,3-3 1 0 0,47-41 102 0 0,-20 17-151 0 0,-28 26 44 0 0,-1 0 0 0 0,1 1 0 0 0,0-1 0 0 0,0 1 0 0 0,0-1 0 0 0,4-1 0 0 0,4-1 39 0 0,-2 1-87 0 0,8-4 94 0 0,-17 7-47 0 0,1 0 0 0 0,0-1 0 0 0,-1 1-1 0 0,1 0 1 0 0,-1 0 0 0 0,1-1 0 0 0,-1 1 0 0 0,0-1-1 0 0,1 1 1 0 0,-1 0 0 0 0,1-1 0 0 0,-1 1 0 0 0,0-1-1 0 0,1 1 1 0 0,-1-1 0 0 0,0 1 0 0 0,1-1 0 0 0,-1 1-1 0 0,0-1 1 0 0,0 0 0 0 0,0 1 0 0 0,1-2 0 0 0,-1 2 5 0 0,0-1 1 0 0,0 0 0 0 0,0 1-1 0 0,0-1 1 0 0,0 0 0 0 0,0 1-1 0 0,0-1 1 0 0,1 1 0 0 0,-1-1-1 0 0,0 0 1 0 0,1 1 0 0 0,-1-1-1 0 0,0 1 1 0 0,1-1 0 0 0,-1 1 0 0 0,0-1-1 0 0,1 1 1 0 0,-1-1 0 0 0,1 1-1 0 0,-1-1 1 0 0,2 0 0 0 0,8-12 41 0 0,13-4 158 0 0,-23 16-149 0 0,0 2-53 0 0,0-1-1 0 0,0 0 1 0 0,0 0 0 0 0,0 0 0 0 0,0 0-1 0 0,0 0 1 0 0,0 0 0 0 0,0 0-1 0 0,0 0 1 0 0,0 1 0 0 0,0-1 0 0 0,0 0-1 0 0,0 0 1 0 0,0 0 0 0 0,0 0-1 0 0,0 0 1 0 0,0 0 0 0 0,0 0 0 0 0,0 0-1 0 0,0 0 1 0 0,0 0 0 0 0,-1 1-1 0 0,1-1 1 0 0,0 0 0 0 0,0 0-1 0 0,0 0 1 0 0,0 0 0 0 0,0 0 0 0 0,0 0-1 0 0,0 0 1 0 0,0 0 0 0 0,0 0-1 0 0,-1 0 1 0 0,1 0 0 0 0,0 0 0 0 0,0 0-1 0 0,0 0 1 0 0,0 0 0 0 0,0 0-1 0 0,0 0 1 0 0,0 0 0 0 0,0 0 0 0 0,-1 0-1 0 0,1 0 1 0 0,0 0 0 0 0,0 0-1 0 0,0 0 1 0 0,0 0 0 0 0,0 0-1 0 0,0 0 1 0 0,0 0 0 0 0,0 0 0 0 0,0 0-1 0 0,-1 0 1 0 0,1-1 0 0 0,0 1-1 0 0,0 0 1 0 0,0 0 0 0 0,0 0 0 0 0,0 0-1 0 0,0 0 1 0 0,0 0 0 0 0,0 0-1 0 0,0 0 13 0 0,2 0-31 0 0,-2 0 18 0 0,0 1-1 0 0,0-1 1 0 0,0 0 0 0 0,0 0 0 0 0,0 0-1 0 0,0 0 1 0 0,0 0 0 0 0,0 0-1 0 0,0 0 1 0 0,0 0 0 0 0,0 0 0 0 0,0 0-1 0 0,1 0 1 0 0,-1 0 0 0 0,0 0-1 0 0,0 0 1 0 0,0 0 0 0 0,0 0 0 0 0,0 0-1 0 0,0 0 1 0 0,0 0 0 0 0,0 0-1 0 0,0 0 1 0 0,0 0 0 0 0,0 0 0 0 0,0 0-1 0 0,1 0 1 0 0,-1 0 0 0 0,0 0-1 0 0,0 0 1 0 0,0 0 0 0 0,0 0-1 0 0,0 0 1 0 0,0-1 0 0 0,0 1 0 0 0,0 0-1 0 0,0 0 1 0 0,0 0 0 0 0,0 0-1 0 0,0 0 1 0 0,0 0 0 0 0,0 0 0 0 0,0 0-1 0 0,0 0 1 0 0,0 0 0 0 0,0 0-1 0 0,0 0 1 0 0,0 0 0 0 0,0 0 0 0 0,0-1-1 0 0,0 1 1 0 0,1 0 0 0 0,-1 0-1 0 0,0 0 1 0 0,-1 0 0 0 0,1 0-1 0 0,0 0 1 0 0,0 0 0 0 0,0 0 0 0 0,0 0-1 0 0,0 0 1 0 0,0 0 0 0 0,0-1-1 0 0,0 0 1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25.01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75 774 512 0 0,'-1'0'235'0'0,"1"1"-1"0"0,-1-1 1 0 0,1 0 0 0 0,-1 1-1 0 0,1-1 1 0 0,-1 0 0 0 0,1 0-1 0 0,-1 1 1 0 0,1-1 0 0 0,-1 0-1 0 0,0 0 1 0 0,1 0 0 0 0,-1 0-1 0 0,1 0 1 0 0,-1 0 0 0 0,0 0-1 0 0,0 0-3 0 0,0 0-1 0 0,1 0 0 0 0,-1 0 1 0 0,0 0-1 0 0,0 0 0 0 0,1 1 1 0 0,-1-1-1 0 0,0 0 0 0 0,1 0 0 0 0,-1 0 1 0 0,0 1-1 0 0,1-1 0 0 0,-1 0 1 0 0,0 1-1 0 0,1-1 0 0 0,-2 2 0 0 0,1-2 96 0 0,1 0 0 0 0,-1 0-1 0 0,0 1 1 0 0,0-1 0 0 0,0 0-1 0 0,0 0 1 0 0,0 0 0 0 0,0 0-1 0 0,0 0 1 0 0,0 0 0 0 0,1 0-1 0 0,-1 0 1 0 0,0 0 0 0 0,0 0-1 0 0,0 0 1 0 0,0-1 0 0 0,0 1-1 0 0,-1-1 1 0 0,1 1-158 0 0,0-1-1 0 0,0 1 0 0 0,0-1 1 0 0,0 1-1 0 0,0 0 0 0 0,0 0 1 0 0,0 0-1 0 0,0 0 1 0 0,0-1-1 0 0,0 1 0 0 0,0 0 1 0 0,0 1-1 0 0,0-1 1 0 0,0 0-1 0 0,0 0 0 0 0,0 0 1 0 0,0 1-1 0 0,0-1 0 0 0,-2 1 1 0 0,0 2 268 0 0,-5 7 1099 0 0,8-10-1494 0 0,0 1 0 0 0,0-1 0 0 0,0 1-1 0 0,0-1 1 0 0,0 0 0 0 0,0 1 0 0 0,0-1 0 0 0,0 1 0 0 0,0-1 0 0 0,0 1-1 0 0,0-1 1 0 0,0 1 0 0 0,0-1 0 0 0,1 1 0 0 0,-1-1 0 0 0,0 0-1 0 0,0 1 1 0 0,0-1 0 0 0,1 1 0 0 0,-1-1 0 0 0,0 0 0 0 0,1 1-1 0 0,-1-1 1 0 0,0 0 0 0 0,0 1 0 0 0,1-1 0 0 0,0 1-2 0 0,-1-1 0 0 0,0 0 0 0 0,0 0 0 0 0,1 0 0 0 0,-1 0 0 0 0,0 0 1 0 0,1 0-1 0 0,-1 0 0 0 0,0 1 0 0 0,0-1 0 0 0,1 0 0 0 0,-1 0 0 0 0,0 0 0 0 0,1 0 0 0 0,-1 0 1 0 0,0 0-1 0 0,1 0 0 0 0,-1-1 0 0 0,0 1 0 0 0,0 0 0 0 0,1 0 0 0 0,-1 0 0 0 0,0 0 0 0 0,1 0 0 0 0,-1 0 1 0 0,0 0-1 0 0,0-1 0 0 0,1 1 0 0 0,-1 0 0 0 0,0 0 0 0 0,0 0 0 0 0,0-1 0 0 0,1 1 0 0 0,-1 0 1 0 0,0 0-1 0 0,0-1 0 0 0,0 1 0 0 0,0 0 0 0 0,1 0 0 0 0,-1-1 0 0 0,0 1 0 0 0,0 0 0 0 0,0-1 1 0 0,0 1-1 0 0,0 0 0 0 0,0 0 0 0 0,0-1 0 0 0,0 0 0 0 0,5-13 429 0 0,-5 11-368 0 0,1 0-1 0 0,-1 1 0 0 0,1-1 0 0 0,0 1 0 0 0,0-1 0 0 0,0 1 1 0 0,0-1-1 0 0,0 1 0 0 0,1 0 0 0 0,-1-1 0 0 0,1 1 1 0 0,-1 0-1 0 0,1 0 0 0 0,0 0 0 0 0,0 0 0 0 0,0 1 1 0 0,3-4-1 0 0,5-4-98 0 0,25-29 291 0 0,-32 34-193 0 0,1 0-1 0 0,0 0 1 0 0,1 0-1 0 0,-1 1 0 0 0,1-1 1 0 0,5-2-1 0 0,19-16 386 0 0,-21 7-295 0 0,-8 14-187 0 0,1-1 1 0 0,-1 0 0 0 0,1 1-1 0 0,0-1 1 0 0,0 0-1 0 0,0 1 1 0 0,0-1-1 0 0,2-2 1 0 0,56-58 338 0 0,-58 61-336 0 0,5-4 25 0 0,0-1 0 0 0,-1 0 0 0 0,0-1 0 0 0,0 1 0 0 0,0-1 0 0 0,5-10 0 0 0,-8 14 7 0 0,0 0 0 0 0,0 0 0 0 0,1 0 1 0 0,-1 1-1 0 0,1-1 0 0 0,0 1 0 0 0,0-1 0 0 0,-1 1 1 0 0,6-3-1 0 0,12-10 134 0 0,-19 14-167 0 0,0 0 1 0 0,0-1-1 0 0,0 1 1 0 0,-1-1-1 0 0,1 1 1 0 0,0-1-1 0 0,-1 1 1 0 0,1-1-1 0 0,-1 1 1 0 0,1-3-1 0 0,-1 2 6 0 0,1 1-1 0 0,-1-1 1 0 0,1 1-1 0 0,-1-1 1 0 0,1 1-1 0 0,-1-1 1 0 0,1 1-1 0 0,0 0 1 0 0,0-1-1 0 0,0 1 1 0 0,-1 0-1 0 0,1-1 1 0 0,1 1-1 0 0,-1 0 1 0 0,2-2-1 0 0,3 0 25 0 0,-1-1 0 0 0,0 1 1 0 0,0-1-1 0 0,0-1 0 0 0,0 1 0 0 0,-1-1 0 0 0,1 0 0 0 0,-1 0 1 0 0,0 0-1 0 0,-1 0 0 0 0,1-1 0 0 0,-1 1 0 0 0,0-1 0 0 0,-1 0 1 0 0,3-7-1 0 0,-4 12-26 0 0,1-1 0 0 0,-1 0 0 0 0,1 1 0 0 0,-1-1 0 0 0,1 1 0 0 0,-1 0 1 0 0,1 0-1 0 0,0-1 0 0 0,-1 1 0 0 0,1 0 0 0 0,0 0 0 0 0,0 1 0 0 0,0-1 0 0 0,0 0 0 0 0,0 1 0 0 0,2-1 1 0 0,12-6 40 0 0,-9 3-69 0 0,-5 3 40 0 0,0 0 0 0 0,0 0 0 0 0,0 0 1 0 0,0-1-1 0 0,0 1 0 0 0,0-1 0 0 0,0 0 0 0 0,0 1 0 0 0,1-4 0 0 0,-2 4-15 0 0,0-1 0 0 0,0 1 1 0 0,0-1-1 0 0,-1 1 0 0 0,1-1 0 0 0,-1 0 1 0 0,1 0-1 0 0,-1 1 0 0 0,0-1 0 0 0,0 0 1 0 0,1 0-1 0 0,-1 1 0 0 0,-1-5 0 0 0,2 5 6 0 0,-1-1 0 0 0,1 0 0 0 0,0 1 0 0 0,0-1 0 0 0,0 1 0 0 0,-1-1 0 0 0,2 1 0 0 0,-1-1 0 0 0,0 1-1 0 0,0 0 1 0 0,0-1 0 0 0,0 1 0 0 0,1 0 0 0 0,-1 0 0 0 0,3-2 0 0 0,-2 2 0 0 0,0-1 0 0 0,0 0 0 0 0,0 0 0 0 0,0 0 0 0 0,0 0 0 0 0,2-3 0 0 0,-3 3-8 0 0,0 1 5 0 0,31-28 265 0 0,-40 25-63 0 0,8 4-208 0 0,0-1 0 0 0,-1 1 0 0 0,1 0 0 0 0,0 0 0 0 0,0 0 0 0 0,-1 0-1 0 0,1 0 1 0 0,0 0 0 0 0,0 0 0 0 0,-1 0 0 0 0,1 0 0 0 0,0 0-1 0 0,-1 0 1 0 0,1 0 0 0 0,0 0 0 0 0,0 0 0 0 0,-1 0 0 0 0,1 0-1 0 0,0 0 1 0 0,-1 0 0 0 0,1 0 0 0 0,0 0 0 0 0,0 0 0 0 0,-1 0-1 0 0,1 0 1 0 0,0 1 0 0 0,0-1 0 0 0,-1 0 0 0 0,1 0 0 0 0,0 0 0 0 0,0 0-1 0 0,0 1 1 0 0,-1-1 0 0 0,1 0 0 0 0,0 0 0 0 0,0 1 0 0 0,-1-1-1 0 0,1 0-5 0 0,21-14 84 0 0,-21 13-76 0 0,-1 1-1 0 0,0-1 0 0 0,0 1 1 0 0,0-1-1 0 0,0 1 0 0 0,1 0 0 0 0,-1 0 1 0 0,0-1-1 0 0,0 1 0 0 0,0 0 0 0 0,0 0 1 0 0,0 0-1 0 0,0 0 0 0 0,0 0 1 0 0,0 0-1 0 0,0 0 0 0 0,1 0 0 0 0,-1 1 1 0 0,0-1-1 0 0,0 0 0 0 0,-1 1 0 0 0,1 0 1 0 0,-2-1 66 0 0,3 0-68 0 0,0 0-1 0 0,0 0 1 0 0,0 0 0 0 0,0 0 0 0 0,0 0 0 0 0,0 0 0 0 0,0 0 0 0 0,0 0 0 0 0,0-1-1 0 0,0 1 1 0 0,0 0 0 0 0,0 0 0 0 0,0 0 0 0 0,0 0 0 0 0,0 0 0 0 0,0 0 0 0 0,0 0 0 0 0,0 0-1 0 0,0 0 1 0 0,0 0 0 0 0,0 0 0 0 0,0 0 0 0 0,0-1 0 0 0,0 1 0 0 0,-1 0 0 0 0,1 0 0 0 0,0 0-1 0 0,0 0 1 0 0,0 0 0 0 0,0 0 0 0 0,0 0 0 0 0,0 0 0 0 0,0 0 0 0 0,0 0 0 0 0,0 0-1 0 0,0 0 1 0 0,0 0 0 0 0,-1 0 0 0 0,0 1 11 0 0,0-1 0 0 0,0 1 0 0 0,0 0 0 0 0,0 0 0 0 0,0-1 0 0 0,-1 1 0 0 0,1-1 0 0 0,0 1 0 0 0,-1-1 0 0 0,1 0 0 0 0,-3 1 0 0 0,5-1-6 0 0,-1-1 21 0 0,0 0 24 0 0,3 1-43 0 0,-1-1-1 0 0,1 1 1 0 0,-1-1 0 0 0,1 0 0 0 0,-1 0-1 0 0,4-2 1 0 0,1-5 1 0 0,-7 8-8 0 0,1-1-1 0 0,0 1 1 0 0,-1-1 0 0 0,1 1 0 0 0,-1-1-1 0 0,1 1 1 0 0,-1-1 0 0 0,0 0 0 0 0,1 1-1 0 0,-1-1 1 0 0,0 0 0 0 0,1 1 0 0 0,-1-1-1 0 0,0 0 1 0 0,0 1 0 0 0,1-1 0 0 0,-1 0-1 0 0,0 1 1 0 0,0-1 0 0 0,0 0-1 0 0,0-1 1 0 0,1 1 4 0 0,0-1 1 0 0,0 1-1 0 0,1 0 0 0 0,-1-1 0 0 0,0 1 1 0 0,1 0-1 0 0,-1 0 0 0 0,1 0 0 0 0,-1 0 1 0 0,1 0-1 0 0,2-1 0 0 0,16-11 50 0 0,-20 13-20 0 0,3-1-33 0 0,-1 0 0 0 0,1 0 0 0 0,-1 0 0 0 0,0 0 0 0 0,0 0 0 0 0,1-1 0 0 0,-1 1 0 0 0,4-4 0 0 0,-3 3 1 0 0,0-1-1 0 0,0 1 0 0 0,0 0 0 0 0,1 0 0 0 0,4-2 1 0 0,-6 4-4 0 0,-1-1 1 0 0,0 1 0 0 0,1-1 0 0 0,-1 0-1 0 0,0 1 1 0 0,0-1 0 0 0,0 0 0 0 0,1 0 0 0 0,-1 0-1 0 0,1-1 1 0 0,-1 1 0 0 0,-1 0-1 0 0,1 0 1 0 0,0 1-1 0 0,0-1 1 0 0,-1 0 0 0 0,1 1-1 0 0,0-1 1 0 0,0 1-1 0 0,0-1 1 0 0,0 1 0 0 0,-1 0-1 0 0,1-1 1 0 0,0 1-1 0 0,0 0 1 0 0,0-1 0 0 0,2 1-1 0 0,-3 0 28 0 0,20-21-46 0 0,-16 16 24 0 0,0 1-1 0 0,-9 7 4 0 0,-7 4 0 0 0,19-14-17 0 0,-5 5 10 0 0,0 1 1 0 0,0-1 0 0 0,0 1-1 0 0,0-1 1 0 0,0 0-1 0 0,0 0 1 0 0,0 0-1 0 0,-1 0 1 0 0,1 0-1 0 0,-1 0 1 0 0,2-3 0 0 0,1-1-12 0 0,-7 10-52 0 0,2-4-1 0 0,-1 1-1 0 0,1 1 1 0 0,0-1-1 0 0,-1 0 0 0 0,1 0 1 0 0,0 0-1 0 0,0 1 1 0 0,0-1-1 0 0,0 0 1 0 0,0 1-1 0 0,-2 2 0 0 0,1 6-4137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27.5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86 9 512 0 0,'-4'0'1901'0'0,"-8"-3"11659"0"0,-6-3-10598 0 0,5 10-1562 0 0,10-3-1136 0 0,-1 0-1 0 0,1 0 0 0 0,-1 0 1 0 0,1 0-1 0 0,-1 1 1 0 0,1-1-1 0 0,0 1 0 0 0,0 0 1 0 0,-5 4-1 0 0,27-9 602 0 0,12-10 110 0 0,-31 14-693 0 0,-5 5 187 0 0,8-3-346 0 0,8-1 106 0 0,21-5 187 0 0,-14 6-219 0 0,-15-2-175 0 0,-1-1 0 0 0,0 1-1 0 0,0-1 1 0 0,1 1 0 0 0,-1-1-1 0 0,0 0 1 0 0,1 0 0 0 0,-1 0 0 0 0,0 0-1 0 0,1 0 1 0 0,3-1 0 0 0,5-2 90 0 0,0 1 0 0 0,0 0 0 0 0,1 0 0 0 0,-1 2 0 0 0,14-1 0 0 0,35 6 117 0 0,-59-5-224 0 0,1 0 0 0 0,-1 0 0 0 0,0 0 0 0 0,0 0 0 0 0,0 0-1 0 0,1 1 1 0 0,-1-1 0 0 0,0 0 0 0 0,0 1 0 0 0,0-1 0 0 0,1 1 0 0 0,-1-1-1 0 0,0 1 1 0 0,0 0 0 0 0,0-1 0 0 0,0 1 0 0 0,0 0 0 0 0,0 0 0 0 0,0 0-1 0 0,-1-1 1 0 0,1 1 0 0 0,1 2 0 0 0,-1-2-1 0 0,0 1-1 0 0,1-1 1 0 0,-1 1 0 0 0,1-1 0 0 0,-1 0-1 0 0,1 0 1 0 0,-1 0 0 0 0,3 2 0 0 0,1-2 2 0 0,-1 0 0 0 0,1 0 0 0 0,0 0 0 0 0,0 0 0 0 0,0-1 0 0 0,0 0 0 0 0,0 0 0 0 0,0 0 0 0 0,8-2 0 0 0,11 0 34 0 0,-10 1-10 0 0,22-3 1 0 0,13-2 85 0 0,-5 2-75 0 0,-5 1-8 0 0,-30 1-19 0 0,-1 2 1 0 0,1-1 0 0 0,0 1 0 0 0,15 1 0 0 0,37 8 14 0 0,-25-4 4 0 0,0-1 0 0 0,57-2 0 0 0,-90-2-30 0 0,131 6 125 0 0,-68-4 162 0 0,-60-2-235 0 0,0 1-1 0 0,0 0 1 0 0,11 4-1 0 0,-8-4-179 0 0,-15-4-132 0 0,-11-1-1944 0 0,7 0-3841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30.17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76 675 512 0 0,'-2'0'96'0'0,"1"1"-1"0"0,-1 0 1 0 0,1 0-1 0 0,-1-1 0 0 0,1 1 1 0 0,0 0-1 0 0,-1 0 1 0 0,1 0-1 0 0,0 1 1 0 0,-2 1-1 0 0,0-1 250 0 0,0 3 4939 0 0,9-6-2061 0 0,3-3 727 0 0,-13 8-3587 0 0,3-3-228 0 0,-1 0 21 0 0,0 0 1 0 0,0 1-1 0 0,0-1 0 0 0,-1 0 1 0 0,1 0-1 0 0,0 0 0 0 0,-3 0 438 0 0,8-8 1183 0 0,11-1-405 0 0,-14 7-544 0 0,-8 5-501 0 0,-6 0 581 0 0,13-4-873 0 0,0 0 0 0 0,0 0-1 0 0,0 0 1 0 0,0 0 0 0 0,0 0 0 0 0,1 0 0 0 0,-1 0 0 0 0,0 0-1 0 0,0 1 1 0 0,0-1 0 0 0,0 0 0 0 0,1 1 0 0 0,-1-1 0 0 0,0 1-1 0 0,0-1 1 0 0,1 1 0 0 0,-1-1 0 0 0,0 1 0 0 0,1 0 0 0 0,-1-1-1 0 0,1 1 1 0 0,-1 0 0 0 0,1-1 0 0 0,-1 2 0 0 0,-9 4 71 0 0,10-6-80 0 0,0 0 1 0 0,0 0-1 0 0,0 0 1 0 0,-1 1-1 0 0,1-1 1 0 0,0 0-1 0 0,0 0 1 0 0,0 0-1 0 0,0 0 0 0 0,-1 0 1 0 0,1 0-1 0 0,0 0 1 0 0,0 0-1 0 0,0 1 1 0 0,-1-1-1 0 0,1 0 1 0 0,0 0-1 0 0,0 0 1 0 0,-1 0-1 0 0,1 0 1 0 0,0 0-1 0 0,0 0 1 0 0,0 0-1 0 0,-1 0 1 0 0,1 0-1 0 0,0-1 1 0 0,0 1-1 0 0,-1 0 1 0 0,1 0-1 0 0,0 0 1 0 0,0 0-1 0 0,0 0 1 0 0,0 0-1 0 0,-1 0 1 0 0,1 0-1 0 0,0-1 1 0 0,0 1-1 0 0,0 0 1 0 0,0 0-1 0 0,-1 0 1 0 0,1 0-1 0 0,0-1 1 0 0,0 1-1 0 0,0 0 0 0 0,0 0 78 0 0,34-22 1777 0 0,-22 14-1533 0 0,-10 7-335 0 0,0-1 1 0 0,0 1-1 0 0,0-1 0 0 0,0 1 1 0 0,1 0-1 0 0,-1 0 0 0 0,4-1 1 0 0,4-2 41 0 0,-1 0 1 0 0,1 0 0 0 0,-1-1-1 0 0,0 0 1 0 0,-1-1-1 0 0,0 0 1 0 0,15-12 0 0 0,15-11 133 0 0,-34 26-160 0 0,3-1 18 0 0,-1-1 0 0 0,0 1 0 0 0,1-1 0 0 0,-1 0 1 0 0,-1 0-1 0 0,1-1 0 0 0,6-8 0 0 0,-10 11-46 0 0,0 0 0 0 0,1 0 1 0 0,-1 1-1 0 0,1-1 0 0 0,-1 1 0 0 0,1 0 0 0 0,0 0 1 0 0,4-3-1 0 0,14-10 111 0 0,-14 8-42 0 0,0-1 1 0 0,12-16 0 0 0,-16 20-51 0 0,1 0 0 0 0,0 0 1 0 0,0 1-1 0 0,0-1 1 0 0,0 1-1 0 0,6-3 1 0 0,16-14 114 0 0,14-19 105 0 0,-33 33-230 0 0,0 0-1 0 0,1 0 0 0 0,0 1 1 0 0,0 0-1 0 0,0 1 0 0 0,0 0 0 0 0,11-4 1 0 0,-11 5-9 0 0,-5 2 5 0 0,0-1-1 0 0,0 1 0 0 0,0-1 0 0 0,-1 0 0 0 0,1 1 1 0 0,-1-1-1 0 0,1 0 0 0 0,-1-1 0 0 0,0 1 0 0 0,0 0 0 0 0,0-1 1 0 0,2-2-1 0 0,0-2 6 0 0,-1 0-1 0 0,1 0 1 0 0,3-13 0 0 0,-6 18-12 0 0,0-1 1 0 0,0 1-1 0 0,0 0 0 0 0,0 0 0 0 0,1 0 1 0 0,-1 0-1 0 0,1 0 0 0 0,-1 0 0 0 0,1 1 1 0 0,0-1-1 0 0,-1 1 0 0 0,1-1 1 0 0,0 1-1 0 0,3-2 0 0 0,4-2 33 0 0,0 1 0 0 0,12-5 0 0 0,10-4 66 0 0,-12 4-57 0 0,-16 8-30 0 0,1-1 0 0 0,-1 1 1 0 0,1-1-1 0 0,-1 0 0 0 0,0 0 0 0 0,1-1 0 0 0,2-2 0 0 0,-1 0 1 0 0,-1 1 25 0 0,0 0 1 0 0,0 0-1 0 0,1 0 1 0 0,-1 1-1 0 0,1-1 0 0 0,-1 1 1 0 0,10-4-1 0 0,-8 5-3 0 0,0-1 0 0 0,0 0 0 0 0,-1 0 0 0 0,1 0-1 0 0,0-1 1 0 0,-1 0 0 0 0,7-6 0 0 0,-10 8-13 0 0,0 0 0 0 0,1 0 0 0 0,-1 0 0 0 0,0 0-1 0 0,1 1 1 0 0,-1-1 0 0 0,1 1 0 0 0,4-3 0 0 0,3 0 16 0 0,0-1 1 0 0,-1 0-1 0 0,1-1 0 0 0,9-8 1 0 0,11-2 103 0 0,-9 5-104 0 0,-15 8-39 0 0,-5 3 4 0 0,-1 0 1 0 0,1 0-1 0 0,0 0 1 0 0,0-1-1 0 0,-1 1 1 0 0,1 0-1 0 0,0 0 0 0 0,-1-1 1 0 0,1 1-1 0 0,-1-1 1 0 0,1 1-1 0 0,0 0 1 0 0,-1-1-1 0 0,1 1 1 0 0,-1-1-1 0 0,1 0 1 0 0,-1 1-1 0 0,1-1 0 0 0,-1 1 1 0 0,0-1-1 0 0,1 0 1 0 0,-1 1-1 0 0,0-1 1 0 0,1 0-1 0 0,-1 0 1 0 0,0 1 3 0 0,-6-1 36 0 0,11-1-59 0 0,-1 1-68 0 0,-11 3-80 0 0,-8 4-106 0 0,10-4-2833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31.9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45 26 8 0 0,'-45'6'13408'0'0,"63"-27"-8408"0"0,-10 14-1946 0 0,-11 8-1169 0 0,2 0-1825 0 0,-1 0 1 0 0,1 0-1 0 0,0 0 0 0 0,-1 0 1 0 0,1 0-1 0 0,0 1 0 0 0,-1-1 1 0 0,1 0-1 0 0,0 1 0 0 0,-1 2 0 0 0,2-4-51 0 0,-1 0 0 0 0,1 0 0 0 0,0 1 0 0 0,0-1-1 0 0,0 0 1 0 0,0 0 0 0 0,0 1 0 0 0,0-1 0 0 0,-1 0-1 0 0,1 1 1 0 0,0-1 0 0 0,0 0 0 0 0,0 1 0 0 0,0-1-1 0 0,0 0 1 0 0,0 1 0 0 0,0-1 0 0 0,0 0-1 0 0,0 0 1 0 0,0 1 0 0 0,1-1 0 0 0,-1 0 0 0 0,0 1-1 0 0,0-1 1 0 0,0 0 0 0 0,0 1 0 0 0,0-1 0 0 0,1 0-1 0 0,-1 0 1 0 0,0 1 0 0 0,0-1 4 0 0,0 0-1 0 0,0 0 1 0 0,1 0-1 0 0,-1 0 1 0 0,0 0-1 0 0,0 0 1 0 0,0 0 0 0 0,0 0-1 0 0,0 0 1 0 0,0 0-1 0 0,0 0 1 0 0,0 0 0 0 0,1 0-1 0 0,-1 0 1 0 0,0 0-1 0 0,0 0 1 0 0,0 0 0 0 0,0 0-1 0 0,0 0 1 0 0,0 0-1 0 0,0 0 1 0 0,1 0 0 0 0,-1 0-1 0 0,0 0 1 0 0,0 0-1 0 0,0 0 1 0 0,0 0-1 0 0,0 0 1 0 0,0 0 0 0 0,0 0-1 0 0,0 0 1 0 0,0 0-1 0 0,1 0 1 0 0,-1-1 0 0 0,0 1-1 0 0,0 0 1 0 0,0 0-1 0 0,0 0 1 0 0,0 0 0 0 0,0 0-1 0 0,0 0 1 0 0,0 0-1 0 0,0 0 1 0 0,0-1-1 0 0,0 1 1 0 0,0 0 0 0 0,0 0-1 0 0,0 0 1 0 0,0 0-1 0 0,0 0 1 0 0,0 0 0 0 0,0 0-1 0 0,0-1 1 0 0,0 1-1 0 0,0 0 1 0 0,0-5 1207 0 0,-2 5-707 0 0,-4-1 600 0 0,11 3-1060 0 0,1-1 0 0 0,-1 0 0 0 0,1 0 0 0 0,-1 0 0 0 0,1-1 0 0 0,0 0 0 0 0,-1 0 0 0 0,1 0 0 0 0,0-1 0 0 0,-1 0 0 0 0,8-2 0 0 0,-10 2-21 0 0,0 1 0 0 0,0-1 0 0 0,0 1 0 0 0,0-1 0 0 0,1 1 0 0 0,4 0 0 0 0,1 1-23 0 0,18-9 93 0 0,-26 8 29 0 0,12 0-93 0 0,111-3 322 0 0,-22-6-350 0 0,38 11-24 0 0,-128-2 23 0 0,0 1 0 0 0,19 5 0 0 0,-19-3-1 0 0,0-1 1 0 0,20 1-1 0 0,-20-4-8 0 0,0 0-1 0 0,17-4 0 0 0,-18 2 2 0 0,1 1 0 0 0,16 0-1 0 0,-16 3-9 0 0,0 0-1 0 0,0 1 0 0 0,15 4 1 0 0,19 3 65 0 0,-36-8-56 0 0,1-1 0 0 0,0 0 1 0 0,11-2-1 0 0,-13 1 5 0 0,1 0 1 0 0,-1 1 0 0 0,1 0-1 0 0,15 2 1 0 0,-6 7-13 0 0,-17-7 5 0 0,0-1 1 0 0,0 0 0 0 0,0 0 0 0 0,0 0-1 0 0,0 0 1 0 0,1 0 0 0 0,2 0 0 0 0,0 0 2 0 0,0 0 0 0 0,0 0 1 0 0,0-1-1 0 0,0 0 0 0 0,0 0 1 0 0,0 0-1 0 0,1-1 0 0 0,4-1 1 0 0,49-8 3 0 0,-31 4 47 0 0,-27 6-53 0 0,-3 1 0 0 0,1 0 1 0 0,0-1 0 0 0,-1 1-1 0 0,1 0 1 0 0,-1 0 0 0 0,1-1 0 0 0,-1 1-1 0 0,1 0 1 0 0,-1-1 0 0 0,-2 1-1 0 0,0 0-3 0 0,-2 0-6 0 0,-11 4-65 0 0,17-5 68 0 0,-1 0-1 0 0,1 0 1 0 0,0 0 0 0 0,-1 0-1 0 0,1 0 1 0 0,0 0 0 0 0,0 0-1 0 0,-1 1 1 0 0,1-1 0 0 0,0 0-1 0 0,-1 0 1 0 0,1 0 0 0 0,0 0-1 0 0,0 1 1 0 0,-1-1 0 0 0,1 0 0 0 0,0 0-1 0 0,0 0 1 0 0,0 1 0 0 0,-1-1-1 0 0,1 0 1 0 0,0 1 0 0 0,0-1-1 0 0,0 0 1 0 0,0 0 0 0 0,-1 1-1 0 0,1-1 1 0 0,0 0 0 0 0,0 1-1 0 0,0-1 1 0 0,0 0 0 0 0,0 1-1 0 0,0-1 1 0 0,0 0 0 0 0,0 1-1 0 0,0-1 1 0 0,0 1 0 0 0,1-1-59 0 0,-1 1 0 0 0,0-1 0 0 0,1 1 0 0 0,-1-1 1 0 0,1 1-1 0 0,-1-1 0 0 0,1 0 0 0 0,-1 1 0 0 0,1-1 0 0 0,0 0 0 0 0,-1 1 0 0 0,1-1 1 0 0,-1 0-1 0 0,1 0 0 0 0,0 1 0 0 0,-1-1 0 0 0,1 0 0 0 0,0 0 0 0 0,-1 0 0 0 0,1 0 1 0 0,0 0-1 0 0,-1 0 0 0 0,1 0 0 0 0,0 0 0 0 0,-1 0 0 0 0,1 0 0 0 0,0-1 0 0 0,-1 1 1 0 0,1 0-1 0 0,1-1 0 0 0,9-4-3317 0 0,-3 0-3987 0 0,-5 2 3803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36.3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53 199 512 0 0,'-15'3'10787'0'0,"1"6"-4687"0"0,12-7-5723 0 0,0 0 0 0 0,0 0 1 0 0,0 0-1 0 0,1 0 0 0 0,-1 0 1 0 0,1 0-1 0 0,-1 0 0 0 0,1 0 0 0 0,0 1 1 0 0,-1-1-1 0 0,1 0 0 0 0,1 1 1 0 0,-1-1-1 0 0,0 1 0 0 0,0 0 1 0 0,0 3-1 0 0,4 0 421 0 0,-2-5-10 0 0,-3-4-539 0 0,2 1-220 0 0,-1 1 0 0 0,1 0 0 0 0,-1 0 0 0 0,1-1 0 0 0,0 1 0 0 0,0 0 0 0 0,-1-1 0 0 0,1 1 0 0 0,0 0 1 0 0,0-1-1 0 0,0 1 0 0 0,0 0 0 0 0,0-1 0 0 0,1-1 0 0 0,5-21 250 0 0,-3 12-172 0 0,-2 12-107 0 0,2-15 41 0 0,0 1 0 0 0,9-20 0 0 0,-10 29-32 0 0,0 1 0 0 0,0 0-1 0 0,0 0 1 0 0,1 0-1 0 0,0 0 1 0 0,0 0-1 0 0,0 1 1 0 0,0-1 0 0 0,1 1-1 0 0,-1 0 1 0 0,7-5-1 0 0,-5 5-9 0 0,-1 1 0 0 0,1-1-1 0 0,0 1 1 0 0,1 0 0 0 0,-1 0-1 0 0,0 1 1 0 0,0 0 0 0 0,1-1-1 0 0,-1 2 1 0 0,1-1 0 0 0,5 1-1 0 0,7 0 0 0 0,0 1 1 0 0,17 4-1 0 0,-24-4 6 0 0,-9 0 0 0 0,0-1 0 0 0,-1 0 0 0 0,1 1 0 0 0,0-1 0 0 0,-1 1 0 0 0,1 0 0 0 0,-1-1 0 0 0,1 1 0 0 0,-1 0 0 0 0,1 0 0 0 0,-1 0 0 0 0,0 0 0 0 0,1 0 0 0 0,-1 0 0 0 0,0 1 0 0 0,0-1 0 0 0,0 0 0 0 0,0 0 0 0 0,0 1 0 0 0,0-1 0 0 0,0 1 0 0 0,0-1 0 0 0,0 1 0 0 0,-1-1 0 0 0,1 1 0 0 0,-1 0 0 0 0,1-1 0 0 0,-1 1 0 0 0,1 3 0 0 0,-1 4 66 0 0,1 1 0 0 0,-1-1 0 0 0,0 1 1 0 0,-3 12-1 0 0,1 5 32 0 0,2-27-100 0 0,0 32 116 0 0,6 58 0 0 0,-4-80-105 0 0,1 1 0 0 0,-1-1 1 0 0,2 1-1 0 0,-1-1 0 0 0,1 0 0 0 0,1 0 0 0 0,0 0 1 0 0,1-1-1 0 0,7 11 0 0 0,-11-17-8 0 0,0-1-1 0 0,0 1 1 0 0,0-1 0 0 0,1 0-1 0 0,-1 0 1 0 0,1 0 0 0 0,0 0 0 0 0,-1 0-1 0 0,1 0 1 0 0,0-1 0 0 0,0 1-1 0 0,0-1 1 0 0,0 0 0 0 0,5 2-1 0 0,-6-3-4 0 0,1 0 0 0 0,-1 1 0 0 0,1-1 0 0 0,-1 0 0 0 0,1 0-1 0 0,-1-1 1 0 0,1 1 0 0 0,-1 0 0 0 0,0-1 0 0 0,1 1-1 0 0,-1-1 1 0 0,1 0 0 0 0,-1 0 0 0 0,0 0 0 0 0,0 0 0 0 0,1 0-1 0 0,-1-1 1 0 0,0 1 0 0 0,0-1 0 0 0,2-1 0 0 0,5-7-8 0 0,0 0 0 0 0,-1 0 0 0 0,0 0 0 0 0,0-1 0 0 0,-1-1 0 0 0,0 1 0 0 0,-1-1 0 0 0,-1 0 0 0 0,0 0 0 0 0,0-1 0 0 0,-2 1 1 0 0,4-15-1 0 0,-2-2 24 0 0,-1 1 0 0 0,-1-1 1 0 0,-2 0-1 0 0,-2-44 0 0 0,0 60-19 0 0,0-1 33 0 0,0-1 0 0 0,-1 1 0 0 0,-5-22-1 0 0,7 36-26 0 0,0 0-1 0 0,0 0 1 0 0,0 0-1 0 0,0-1 1 0 0,0 1-1 0 0,0 0 1 0 0,0 0-1 0 0,0 0 1 0 0,0 0-1 0 0,0 0 1 0 0,0 0-1 0 0,0-1 1 0 0,-1 1-1 0 0,1 0 1 0 0,0 0-1 0 0,0 0 1 0 0,0 0-1 0 0,0 0 1 0 0,0 0-1 0 0,0 0 0 0 0,0 0 1 0 0,0 0-1 0 0,0-1 1 0 0,0 1-1 0 0,0 0 1 0 0,0 0-1 0 0,-1 0 1 0 0,1 0-1 0 0,0 0 1 0 0,0 0-1 0 0,0 0 1 0 0,0 0-1 0 0,0 0 1 0 0,0 0-1 0 0,0 0 1 0 0,0 0-1 0 0,-1 0 1 0 0,1 0-1 0 0,0 0 1 0 0,0 0-1 0 0,0 0 1 0 0,0 0-1 0 0,0 0 1 0 0,0 0-1 0 0,-1 0 1 0 0,1 0-1 0 0,0 0 1 0 0,0 0-1 0 0,0 0 1 0 0,0 0-1 0 0,-4 7 39 0 0,-2 11-25 0 0,5-7-7 0 0,1 0-1 0 0,0 0 0 0 0,1 0 1 0 0,0 0-1 0 0,0 0 0 0 0,1 0 1 0 0,7 18-1 0 0,3 29 104 0 0,-4 5 50 0 0,-4-18-55 0 0,3 0 0 0 0,17 63 0 0 0,-14-74-95 0 0,3-1-1 0 0,0 0 1 0 0,2-1 0 0 0,24 39-1 0 0,-7-24 19 0 0,32 55-62 0 0,-55-86 33 0 0,-1 1 1 0 0,0 0 0 0 0,-2 0-1 0 0,7 24 1 0 0,-12-37 1 0 0,0 0 0 0 0,0 1 0 0 0,-1-1-1 0 0,1 0 1 0 0,-1 1 0 0 0,0-1 0 0 0,0 1 0 0 0,-2 6 0 0 0,2-9 1 0 0,-1-1 1 0 0,1 1-1 0 0,-1 0 1 0 0,0 0-1 0 0,0-1 0 0 0,0 1 1 0 0,0-1-1 0 0,0 1 0 0 0,0-1 1 0 0,0 1-1 0 0,0-1 0 0 0,0 1 1 0 0,-1-1-1 0 0,1 0 1 0 0,-1 0-1 0 0,1 0 0 0 0,-1 0 1 0 0,1 0-1 0 0,-1 0 0 0 0,0 0 1 0 0,1 0-1 0 0,-3 0 0 0 0,-6 2-2 0 0,-1-1-1 0 0,1 0 0 0 0,0 0 0 0 0,-1-1 0 0 0,1-1 0 0 0,-1 1 0 0 0,1-2 0 0 0,-1 1 0 0 0,1-2 0 0 0,-1 1 0 0 0,-14-5 1 0 0,6 0 5 0 0,1 0 0 0 0,0-1 1 0 0,0-1-1 0 0,1-1 0 0 0,-22-14 1 0 0,29 17-11 0 0,0-2 1 0 0,0 1 0 0 0,1-2-1 0 0,0 1 1 0 0,0-1-1 0 0,1 0 1 0 0,0-1-1 0 0,1 0 1 0 0,0 0-1 0 0,0-1 1 0 0,1 0 0 0 0,-6-15-1 0 0,9 16-11 0 0,0 0 1 0 0,0 0-1 0 0,1 0 1 0 0,0 0-1 0 0,1 0 0 0 0,0 0 1 0 0,1 0-1 0 0,0 0 1 0 0,1 0-1 0 0,0-1 0 0 0,0 1 1 0 0,1 0-1 0 0,0 0 1 0 0,1 1-1 0 0,5-15 0 0 0,2 4-83 0 0,-1 1-1 0 0,2 0 1 0 0,1 1-1 0 0,0 0 0 0 0,23-26 1 0 0,-9 16-987 0 0,1 2-1 0 0,40-31 1 0 0,-60 52 277 0 0,11-9-1293 0 0,-5 7-5135 0 0,-7 5 1486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37.55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32 95 512 0 0,'-8'-5'16024'0'0,"4"-3"-10698"0"0,3 5-4339 0 0,0 13 1588 0 0,0 122-105 0 0,-2-108-2295 0 0,3-23-165 0 0,0 1 1 0 0,0-1 0 0 0,0 0 0 0 0,-1 0 0 0 0,1 0 0 0 0,-1 1 0 0 0,1-1 0 0 0,-1 0 0 0 0,1 0 0 0 0,-1 0 0 0 0,1 0 0 0 0,-1 0 0 0 0,0 0 0 0 0,0 0-1 0 0,-1 2 1 0 0,2-3-7 0 0,-1 0 0 0 0,1 0 0 0 0,0 0-1 0 0,0 0 1 0 0,0 0 0 0 0,0 0-1 0 0,0 0 1 0 0,0 0 0 0 0,0 0 0 0 0,0 0-1 0 0,-1 0 1 0 0,1 0 0 0 0,0 0 0 0 0,0 0-1 0 0,0 0 1 0 0,0 0 0 0 0,0 0-1 0 0,0 0 1 0 0,0 0 0 0 0,0 0 0 0 0,-1 0-1 0 0,1 0 1 0 0,0 0 0 0 0,0 0-1 0 0,0 0 1 0 0,0 0 0 0 0,0 0 0 0 0,0 0-1 0 0,0-1 1 0 0,0 1 0 0 0,0 0 0 0 0,0 0-1 0 0,0 0 1 0 0,-1 0 0 0 0,1 0-1 0 0,0 0 1 0 0,0 0 0 0 0,0 0 0 0 0,0 0-1 0 0,0-1 1 0 0,0 1 0 0 0,0 0 0 0 0,0 0-1 0 0,0 0 1 0 0,-1-8 12 0 0,3-8-58 0 0,6-22 88 0 0,-3 11-46 0 0,1 1 1 0 0,1 0-1 0 0,20-47 1 0 0,-24 67-5 0 0,0 0 0 0 0,1 1 0 0 0,7-10 0 0 0,-10 13 4 0 0,0 1-1 0 0,0 0 0 0 0,0 0 0 0 0,0-1 0 0 0,1 1 0 0 0,-1 0 0 0 0,0 0 0 0 0,1 0 0 0 0,-1 1 1 0 0,0-1-1 0 0,1 0 0 0 0,-1 0 0 0 0,1 1 0 0 0,-1-1 0 0 0,1 1 0 0 0,0-1 0 0 0,-1 1 1 0 0,1 0-1 0 0,-1 0 0 0 0,1-1 0 0 0,1 1 0 0 0,-2 1-1 0 0,0-1 0 0 0,0 1 1 0 0,0 0-1 0 0,0-1 0 0 0,0 1 0 0 0,0 0 0 0 0,0-1 0 0 0,-1 1 0 0 0,1 0 1 0 0,0 0-1 0 0,0 0 0 0 0,-1-1 0 0 0,1 1 0 0 0,-1 0 0 0 0,1 0 0 0 0,0 1 1 0 0,8 20-48 0 0,-7-18 42 0 0,61 184 167 0 0,-60-170-56 0 0,-3-17-88 0 0,0 0 1 0 0,1 0-1 0 0,-1 0 1 0 0,0 0 0 0 0,0-1-1 0 0,0 1 1 0 0,0 0-1 0 0,0 0 1 0 0,0 0 0 0 0,0 0-1 0 0,-1-1 1 0 0,1 1-1 0 0,0 0 1 0 0,0 0 0 0 0,-1 0-1 0 0,0 1 1 0 0,1-2-8 0 0,-1 0-1 0 0,1 0 1 0 0,-1-1 0 0 0,1 1-1 0 0,-1 0 1 0 0,1 0 0 0 0,-1 0 0 0 0,1-1-1 0 0,0 1 1 0 0,-1 0 0 0 0,1-1-1 0 0,-1 1 1 0 0,1 0 0 0 0,-1-1 0 0 0,1 1-1 0 0,0 0 1 0 0,-1-1 0 0 0,1 1 0 0 0,0-1-1 0 0,0 1 1 0 0,-1 0 0 0 0,1-1-1 0 0,0 1 1 0 0,0-1 0 0 0,-1 0 0 0 0,-5-12 32 0 0,-1-9-92 0 0,1 0 0 0 0,-5-41 1 0 0,11 56 39 0 0,-1 0 0 0 0,1 0 0 0 0,0 0 1 0 0,1 0-1 0 0,0 0 0 0 0,0 1 0 0 0,0-1 1 0 0,1 0-1 0 0,0 0 0 0 0,0 1 0 0 0,1-1 1 0 0,0 1-1 0 0,6-10 0 0 0,-8 15 10 0 0,-1 0 1 0 0,1 0-1 0 0,0 0 0 0 0,0-1 1 0 0,0 2-1 0 0,0-1 0 0 0,0 0 0 0 0,0 0 1 0 0,0 0-1 0 0,1 0 0 0 0,-1 1 1 0 0,0-1-1 0 0,0 0 0 0 0,1 1 0 0 0,-1-1 1 0 0,0 1-1 0 0,1 0 0 0 0,1-1 0 0 0,0 1-2 0 0,0 0 0 0 0,-1 0 0 0 0,1 0 0 0 0,-1 0 0 0 0,1 1 0 0 0,-1-1 0 0 0,1 1 0 0 0,-1 0 0 0 0,4 1 0 0 0,4 3-10 0 0,-1 0 1 0 0,0 0-1 0 0,15 12 0 0 0,-17-11 17 0 0,0-1-1 0 0,-1 1 0 0 0,0 0 0 0 0,0 0 0 0 0,0 1 1 0 0,-1 0-1 0 0,0 0 0 0 0,0 0 0 0 0,-1 0 0 0 0,0 1 0 0 0,0 0 1 0 0,-1 0-1 0 0,0 0 0 0 0,0 0 0 0 0,-1 0 0 0 0,0 1 0 0 0,0-1 1 0 0,-1 1-1 0 0,0-1 0 0 0,-1 10 0 0 0,-6 53-1633 0 0,13-73-4345 0 0,-2 0 3094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39.17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120 74 512 0 0,'-32'12'6951'0'0,"-13"4"2563"0"0,13-9-6445 0 0,22-8-800 0 0,17-5-1323 0 0,26-9-723 0 0,-25 11 37 0 0,150-67 884 0 0,-153 69-1114 0 0,-1 0 0 0 0,1 0 0 0 0,0 1 1 0 0,0-1-1 0 0,0 2 0 0 0,0-1 0 0 0,0 0 0 0 0,6 1 0 0 0,-10 0-26 0 0,0 0 0 0 0,0 0-1 0 0,0 0 1 0 0,0 0 0 0 0,1 1-1 0 0,-1-1 1 0 0,0 0 0 0 0,0 1-1 0 0,0-1 1 0 0,0 1 0 0 0,0-1-1 0 0,0 1 1 0 0,0 0 0 0 0,0-1-1 0 0,0 1 1 0 0,0 0 0 0 0,0-1-1 0 0,-1 1 1 0 0,1 0-1 0 0,0 0 1 0 0,-1 0 0 0 0,1 0-1 0 0,0 0 1 0 0,-1 0 0 0 0,1 0-1 0 0,-1 0 1 0 0,1 0 0 0 0,-1 0-1 0 0,0 0 1 0 0,1 0 0 0 0,-1 0-1 0 0,0 1 1 0 0,0-1 0 0 0,0 0-1 0 0,0 0 1 0 0,0 0-1 0 0,0 0 1 0 0,0 0 0 0 0,0 3-1 0 0,-4 16 45 0 0,0 0 0 0 0,-1 0 0 0 0,0-1 0 0 0,-2 0-1 0 0,-12 26 1 0 0,9-26 42 0 0,-1 0 1 0 0,-20 27-1 0 0,8-13 154 0 0,22-33-241 0 0,1 1 1 0 0,-1-1-1 0 0,1 1 1 0 0,0-1-1 0 0,-1 1 0 0 0,1 0 1 0 0,-1-1-1 0 0,1 1 1 0 0,0-1-1 0 0,0 1 1 0 0,-1 0-1 0 0,1-1 0 0 0,0 1 1 0 0,0 0-1 0 0,0 0 1 0 0,0-1-1 0 0,-1 1 0 0 0,1 0 1 0 0,0-1-1 0 0,0 1 1 0 0,1 0-1 0 0,-1 0 1 0 0,0-1-1 0 0,0 1 0 0 0,0 0 1 0 0,0-1-1 0 0,1 1 1 0 0,-1 0-1 0 0,0-1 1 0 0,1 1-1 0 0,-1-1 0 0 0,0 1 1 0 0,1 0-1 0 0,-1-1 1 0 0,1 1-1 0 0,-1-1 0 0 0,1 1 1 0 0,-1-1-1 0 0,1 1 1 0 0,-1-1-1 0 0,1 1 1 0 0,-1-1-1 0 0,2 1 0 0 0,0 0-9 0 0,1 0 0 0 0,-1-1 0 0 0,0 1 0 0 0,1-1 0 0 0,-1 1 0 0 0,0-1-1 0 0,1 0 1 0 0,-1 0 0 0 0,0 0 0 0 0,1 0 0 0 0,-1 0 0 0 0,4-1 0 0 0,20-7-531 0 0,40-17 1 0 0,-17 6-1643 0 0,-18 5-1863 0 0,-18 9 1554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39.56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7 1944 0 0,'0'-1'639'0'0,"-1"0"-1"0"0,0 1 1 0 0,1-1-1 0 0,-1 1 1 0 0,1 0 0 0 0,-1-1-1 0 0,0 1 1 0 0,0-1-1 0 0,1 1 1 0 0,-1 0-1 0 0,0 0 1 0 0,1-1-1 0 0,-1 1 1 0 0,0 0-1 0 0,0 0 1 0 0,0 0-1 0 0,1 0 1 0 0,-1 0-1 0 0,-1 0 1 0 0,1 1-393 0 0,0 0 1 0 0,1-1 0 0 0,-1 1-1 0 0,1 0 1 0 0,-1 0-1 0 0,1 0 1 0 0,0 0-1 0 0,-1-1 1 0 0,1 1 0 0 0,0 0-1 0 0,0 0 1 0 0,-1 0-1 0 0,1 0 1 0 0,0 0 0 0 0,0 0-1 0 0,0 1 1 0 0,-1 11 838 0 0,0 1 0 0 0,2 20 0 0 0,-1-29-895 0 0,1-1 1 0 0,-1 1-1 0 0,1-1 0 0 0,0 1 1 0 0,1-1-1 0 0,-1 0 1 0 0,1 1-1 0 0,0-1 0 0 0,0 0 1 0 0,0 0-1 0 0,3 4 1 0 0,-3-6-181 0 0,-1 0 0 0 0,1 0 0 0 0,0 0 0 0 0,0 0 0 0 0,0 0 0 0 0,0-1 0 0 0,0 1 0 0 0,1-1 0 0 0,-1 0 0 0 0,0 1 0 0 0,1-1 0 0 0,-1 0 0 0 0,1 0 0 0 0,-1 0 0 0 0,1-1 0 0 0,-1 1 0 0 0,1-1 0 0 0,0 1 0 0 0,-1-1 0 0 0,1 0 0 0 0,0 0 0 0 0,-1 0 0 0 0,1 0 0 0 0,0-1 0 0 0,-1 1 0 0 0,1-1 0 0 0,0 1 0 0 0,2-2 0 0 0,1 0-331 0 0,-1-1 1 0 0,0 1-1 0 0,0-1 0 0 0,0 0 1 0 0,5-4-1 0 0,-3 2-1594 0 0,-1 0 0 0 0,10-11 0 0 0,-4 2-1934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39.7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66 41 4001 0 0,'-17'-12'4593'0'0,"2"1"4713"0"0,6 4-8250 0 0,2 1 616 0 0,1 3-375 0 0,1 1 31 0 0,2 2-312 0 0,0 0-216 0 0,3 3-720 0 0,4 2-128 0 0,1-1 24 0 0,1 2-56 0 0,2 2-200 0 0,1-1-504 0 0,1 1-136 0 0,2 1-3593 0 0,3 0 2633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40.4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 26 8 0 0,'-2'-11'2517'0'0,"-6"-3"15361"0"0,8 14-17746 0 0,2 13 3814 0 0,-1-6-3573 0 0,0 0-1 0 0,-1 0 1 0 0,0 0 0 0 0,0 0-1 0 0,-2 13 1 0 0,-1 11-60 0 0,3-21-223 0 0,0 1 1 0 0,1 0 0 0 0,0 0-1 0 0,1-1 1 0 0,0 1 0 0 0,5 12-1 0 0,-6-20-228 0 0,0 0-1 0 0,0 0 1 0 0,1 0-1 0 0,-1-1 1 0 0,1 1-1 0 0,0 0 1 0 0,0-1-1 0 0,0 0 1 0 0,0 1-1 0 0,1-1 1 0 0,2 2-1 0 0,-3-2-356 0 0,1-1 0 0 0,-1 1 0 0 0,1-1 0 0 0,-1 0 0 0 0,1 0 0 0 0,0 0 0 0 0,-1-1 0 0 0,1 1 0 0 0,0-1-1 0 0,-1 1 1 0 0,1-1 0 0 0,0 0 0 0 0,0 0 0 0 0,4-1 0 0 0,1 0-4707 0 0,-1 0-330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40.66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 3 3249 0 0,'-26'-2'11881'0'0,"19"1"-5639"0"0,19 6-4298 0 0,9 0-1659 0 0,0-1 1 0 0,1-1 0 0 0,-1-1-1 0 0,1 0 1 0 0,22-3 0 0 0,-8 2-309 0 0,76-5-692 0 0,-38-7-6749 0 0,-58 7 3511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0:40.91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 4 3377 0 0,'0'0'374'0'0,"0"-1"1"0"0,-1 1-1 0 0,1 0 1 0 0,-1-1-1 0 0,1 1 1 0 0,0 0-1 0 0,-1-1 1 0 0,1 1-1 0 0,-1 0 1 0 0,1 0-1 0 0,-1 0 1 0 0,1 0-1 0 0,-1-1 1 0 0,1 1 0 0 0,-1 0-1 0 0,1 0 1 0 0,-1 0-1 0 0,1 0 1 0 0,-1 0-1 0 0,1 0 1 0 0,-1 0-1 0 0,1 0 1 0 0,-1 0-1 0 0,1 0 1 0 0,-1 1-1 0 0,1-1 1 0 0,-1 0-1 0 0,1 0 1 0 0,-1 0-1 0 0,1 1 1 0 0,0-1-1 0 0,-1 0 1 0 0,1 0-1 0 0,-1 1 1 0 0,1-1 0 0 0,0 0-1 0 0,-1 1 1 0 0,0 2 145 0 0,0-1 1 0 0,0 0 0 0 0,0 0 0 0 0,1 0-1 0 0,-1 1 1 0 0,1-1 0 0 0,-1 3 0 0 0,0 0-395 0 0,-5 44 1224 0 0,2 1 0 0 0,2 53 1 0 0,3-69-2411 0 0,2-1 0 0 0,1 0-1 0 0,2 0 1 0 0,11 35 0 0 0,-10-48-2051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19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62 512 0 0,'-5'0'1373'0'0,"-1"0"0"0"0,1 1-1 0 0,-1-1 1 0 0,1 1 0 0 0,-1 0-1 0 0,1 1 1 0 0,0-1 0 0 0,0 1-1 0 0,-1 0 1 0 0,1 0 0 0 0,1 1 0 0 0,-9 5-1 0 0,10-4 693 0 0,9-5-952 0 0,16-15-545 0 0,1 2 1 0 0,47-24-1 0 0,-16 19 117 0 0,-61 24-530 0 0,0 1 0 0 0,-13 7 1 0 0,11-8-156 0 0,0-1 0 0 0,-1 1 0 0 0,0-2 0 0 0,1 1 0 0 0,-1-1 0 0 0,-1-1 0 0 0,-17 3 0 0 0,28-5-2 0 0,-1 0 0 0 0,1 0 0 0 0,0 0 0 0 0,0 0 0 0 0,0 0 0 0 0,0 0 0 0 0,0 0 0 0 0,0 0 0 0 0,0 0 0 0 0,0 0 0 0 0,0 0-1 0 0,0 0 1 0 0,0 0 0 0 0,0 0 0 0 0,-1 0 0 0 0,1 0 0 0 0,0 0 0 0 0,0 0 0 0 0,0 0 0 0 0,0 0 0 0 0,0 0 0 0 0,0 0 0 0 0,0 0 0 0 0,0 0 0 0 0,0 0 0 0 0,0 0 0 0 0,0 0 0 0 0,0 0 0 0 0,0 0 0 0 0,0 0 0 0 0,0-1 0 0 0,0 1 0 0 0,0 0 0 0 0,0 0 0 0 0,-1 0 0 0 0,1 0 0 0 0,0 0 0 0 0,0 0 0 0 0,0 0 0 0 0,0 0 0 0 0,0 0 0 0 0,0 0 0 0 0,0 0 0 0 0,0 0 0 0 0,0-1 0 0 0,0 1 0 0 0,0 0 0 0 0,0 0 0 0 0,0 0 0 0 0,0 0 0 0 0,0 0 0 0 0,0 0 0 0 0,1 0 0 0 0,-1 0 0 0 0,0 0 0 0 0,4-6-22 0 0,7-2 25 0 0,34-12-71 0 0,-44 20 63 0 0,-1-1 0 0 0,1 1 0 0 0,0 0 0 0 0,-1 0 0 0 0,1 0 0 0 0,-1-1 0 0 0,1 1 0 0 0,0 0 0 0 0,-1 0 0 0 0,1 0 0 0 0,0 0 0 0 0,-1 0 0 0 0,1 0 0 0 0,-1 0 0 0 0,1 0 0 0 0,0 0 0 0 0,-1 0 0 0 0,2 1 0 0 0,-2-1 1 0 0,0 0 1 0 0,0 1 0 0 0,0-1-1 0 0,0 0 1 0 0,0 0-1 0 0,0 1 1 0 0,0-1-1 0 0,0 0 1 0 0,0 1 0 0 0,0-1-1 0 0,0 0 1 0 0,0 0-1 0 0,0 1 1 0 0,0-1 0 0 0,0 0-1 0 0,0 0 1 0 0,0 1-1 0 0,0-1 1 0 0,-1 0 0 0 0,1 0-1 0 0,0 1 1 0 0,0-1-1 0 0,0 0 1 0 0,0 0 0 0 0,-1 1-1 0 0,1-1 1 0 0,-2 2-12 0 0,1 0 1 0 0,-1 0-1 0 0,0 0 1 0 0,0 0 0 0 0,0 0-1 0 0,0 0 1 0 0,-3 1-1 0 0,-36 16 57 0 0,39-18-44 0 0,0 0-1 0 0,1 0 0 0 0,-1 0 0 0 0,0 0 1 0 0,1 0-1 0 0,-1 1 0 0 0,1-1 0 0 0,-2 2 1 0 0,1-2-8 0 0,1 1 0 0 0,-1-1 0 0 0,0 1 0 0 0,0-1 0 0 0,1 0 0 0 0,-1 0 0 0 0,0 0 0 0 0,-3 1 0 0 0,5-1 4 0 0,-1-1 0 0 0,1 0 0 0 0,-1 1 0 0 0,1-1 0 0 0,-1 0 0 0 0,1 1 0 0 0,0-1 1 0 0,-1 0-1 0 0,1 1 0 0 0,0-1 0 0 0,-1 1 0 0 0,1-1 0 0 0,0 1 0 0 0,-1-1 0 0 0,1 1 0 0 0,0-1 1 0 0,0 1-1 0 0,-1-1 0 0 0,1 2 0 0 0,0-3 5 0 0,0-5 9 0 0,0 6 17 0 0,1 0-22 0 0,0 0 0 0 0,-1 0 0 0 0,1 0 0 0 0,0 0 0 0 0,0 0 0 0 0,-1-1 0 0 0,1 1 0 0 0,0 0 0 0 0,-1 0 1 0 0,1-1-1 0 0,0 1 0 0 0,-1 0 0 0 0,1-1 0 0 0,0 1 0 0 0,-1-1 0 0 0,1 1 0 0 0,-1-1 0 0 0,1 1 0 0 0,-1-1 0 0 0,1 0 0 0 0,-1 1 1 0 0,1-1-1 0 0,-1 1 0 0 0,1-2 0 0 0,-1 1 0 0 0,1 0 0 0 0,-1 1 0 0 0,0-1 0 0 0,1 0 0 0 0,-1 1 0 0 0,1-1 0 0 0,-1 1 1 0 0,1-1-1 0 0,-1 1 0 0 0,1-1 0 0 0,-1 1 0 0 0,1-1 0 0 0,0 1 0 0 0,-1-1 0 0 0,1 1 0 0 0,-1 0 1 0 0,1-1-1 0 0,0 1 0 0 0,0 0 0 0 0,-1 0 0 0 0,1 0 0 0 0,0-1 0 0 0,-1 1 0 0 0,3 0 0 0 0,25-9-29 0 0,52-11 40 0 0,-50 12-24 0 0,31-5 0 0 0,-58 13 15 0 0,18-3 16 0 0,24 0 0 0 0,-40 2-8 0 0,0 1 0 0 0,1 1 1 0 0,-1-1-1 0 0,0 1 0 0 0,1 0 0 0 0,-1 0 0 0 0,0 1 1 0 0,0-1-1 0 0,0 1 0 0 0,6 3 0 0 0,-9-3-4 0 0,1 0-1 0 0,-1 0 1 0 0,0 1 0 0 0,0-1-1 0 0,0 1 1 0 0,0-1-1 0 0,0 1 1 0 0,0 0-1 0 0,-1 0 1 0 0,1 0-1 0 0,-1 0 1 0 0,0 0-1 0 0,0 0 1 0 0,0 0 0 0 0,0 0-1 0 0,-1 0 1 0 0,1 0-1 0 0,-1 0 1 0 0,0 1-1 0 0,0 4 1 0 0,0 7 16 0 0,-1 0 1 0 0,0 0 0 0 0,-4 16-1 0 0,0-10 0 0 0,-1-1-1 0 0,0 1 1 0 0,-1-2 0 0 0,-2 1-1 0 0,0-1 1 0 0,0 0-1 0 0,-2 0 1 0 0,-1-2-1 0 0,0 1 1 0 0,-1-1-1 0 0,0-1 1 0 0,-2 0-1 0 0,0-1 1 0 0,-1-1-1 0 0,0-1 1 0 0,-30 20-1 0 0,30-23 30 0 0,11-8-34 0 0,0 1 1 0 0,0 0-1 0 0,0 0 0 0 0,0 1 1 0 0,1-1-1 0 0,0 1 1 0 0,-1 0-1 0 0,-4 6 1 0 0,9-10-17 0 0,0 0 0 0 0,0 1 0 0 0,0-1 0 0 0,0 0 0 0 0,0 0 0 0 0,-1 0 0 0 0,1 1 0 0 0,0-1 0 0 0,0 0 0 0 0,0 0 0 0 0,0 0 0 0 0,0 1 0 0 0,0-1 0 0 0,0 0 0 0 0,0 0 0 0 0,0 1 0 0 0,0-1 0 0 0,0 0 0 0 0,0 0 0 0 0,0 1 0 0 0,0-1 0 0 0,0 0 0 0 0,0 0 0 0 0,0 1 0 0 0,0-1 0 0 0,0 0 0 0 0,0 0 0 0 0,1 0 0 0 0,-1 1 0 0 0,0-1 0 0 0,0 0 0 0 0,0 0 0 0 0,0 0 1 0 0,0 0-1 0 0,1 1 0 0 0,-1-1 0 0 0,0 0 0 0 0,12 3 40 0 0,13-6-25 0 0,11-6-14 0 0,53-10 18 0 0,-66 15-22 0 0,0 2 1 0 0,24 0 0 0 0,-39 2 0 0 0,1 1 0 0 0,-1 0 0 0 0,0 0 0 0 0,0 1 0 0 0,0 0 0 0 0,0 0 0 0 0,0 1 1 0 0,0 0-1 0 0,9 5 0 0 0,-9-4-12 0 0,0 2-23 0 0,1-1-1 0 0,0-1 1 0 0,0 0 0 0 0,1 0-1 0 0,18 5 1 0 0,-23-7-140 0 0,-8-2-1829 0 0,-8 1-3684 0 0,4-1 991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1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1 744 0 0,'-1'0'617'0'0,"1"1"-1"0"0,-1-1 1 0 0,0 0-1 0 0,0 1 1 0 0,0-1-1 0 0,0 1 1 0 0,1 0-1 0 0,-1-1 1 0 0,0 1-1 0 0,0 0 1 0 0,1-1-1 0 0,-1 1 1 0 0,1 0-1 0 0,-1 0 1 0 0,1 0-1 0 0,-1-1 1 0 0,0 3-1 0 0,-10 18 2496 0 0,10-17-2396 0 0,-10 21 324 0 0,1 1 1 0 0,2 0-1 0 0,0 0 0 0 0,2 1 1 0 0,-4 34-1 0 0,9-56-976 0 0,1 1 1 0 0,0-1-1 0 0,0 1 0 0 0,0 0 0 0 0,1-1 0 0 0,-1 1 0 0 0,4 8 0 0 0,-4-12-68 0 0,1 0-1 0 0,0 0 0 0 0,0 0 0 0 0,0 0 1 0 0,0-1-1 0 0,0 1 0 0 0,1 0 0 0 0,-1 0 1 0 0,0-1-1 0 0,1 1 0 0 0,-1-1 0 0 0,1 1 1 0 0,0-1-1 0 0,-1 1 0 0 0,1-1 1 0 0,0 0-1 0 0,0 0 0 0 0,0 0 0 0 0,0 0 1 0 0,0 0-1 0 0,0-1 0 0 0,3 2 0 0 0,2-1-243 0 0,-1 0-1 0 0,0-1 0 0 0,1 1 0 0 0,-1-1 0 0 0,1-1 0 0 0,-1 1 0 0 0,0-1 0 0 0,1 0 0 0 0,-1-1 0 0 0,0 1 0 0 0,0-1 0 0 0,0 0 0 0 0,0-1 0 0 0,0 1 0 0 0,0-1 0 0 0,-1 0 0 0 0,7-5 0 0 0,9-7-1101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19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26 3697 0 0,'-11'-9'3705'0'0,"5"0"4528"0"0,3 4-7200 0 0,2 4-17 0 0,1-1 768 0 0,1 4-520 0 0,2-1-503 0 0,3 1-505 0 0,3-1 0 0 0,2 1-152 0 0,1-1-88 0 0,1 2-64 0 0,1 0-32 0 0,1 3-320 0 0,-2-1-657 0 0,1 1 385 0 0,0 3-1856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1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83 512 0 0,'6'-22'1329'0'0,"-3"12"1142"0"0,0 0 0 0 0,-1 0-1 0 0,-1 0 1 0 0,1-11 0 0 0,-6 71 3095 0 0,0 2-5305 0 0,4 74 344 0 0,-2 37-74 0 0,-1-132-406 0 0,0 0-1 0 0,-2 0 0 0 0,-10 35 0 0 0,11-54-95 0 0,0-1-1 0 0,-7 14 1 0 0,9-21-20 0 0,0 0 0 0 0,0 0 0 0 0,-1-1 0 0 0,1 1 0 0 0,-1-1 0 0 0,0 1 0 0 0,0-1 0 0 0,0 0 0 0 0,-5 3 0 0 0,8-5-9 0 0,0-1 0 0 0,0 0 0 0 0,0 0-1 0 0,0 0 1 0 0,0 0 0 0 0,0 0 0 0 0,-1 0-1 0 0,1 0 1 0 0,0 0 0 0 0,0 0 0 0 0,0 0-1 0 0,0 0 1 0 0,0 0 0 0 0,-1 0 0 0 0,1 0-1 0 0,0 0 1 0 0,0 0 0 0 0,0 0 0 0 0,0 0-1 0 0,0 0 1 0 0,-1 0 0 0 0,1 0 0 0 0,0 0-1 0 0,0 0 1 0 0,0 0 0 0 0,0 0 0 0 0,0-1-1 0 0,0 1 1 0 0,0 0 0 0 0,-1 0 0 0 0,1 0-1 0 0,0 0 1 0 0,0 0 0 0 0,0 0 0 0 0,0 0-1 0 0,0 0 1 0 0,0-1 0 0 0,0 1 0 0 0,0 0-1 0 0,0 0 1 0 0,0 0 0 0 0,-1 0-1 0 0,1 0 1 0 0,0-1 0 0 0,0 1 0 0 0,0 0-1 0 0,0 0 1 0 0,0 0 0 0 0,0 0 0 0 0,0 0-1 0 0,0 0 1 0 0,0-1 0 0 0,0 1 0 0 0,0 0-1 0 0,0 0 1 0 0,0 0 0 0 0,1 0 0 0 0,-1 0-1 0 0,0-1 1 0 0,0 1 0 0 0,0 0 0 0 0,0 0-1 0 0,0 0 1 0 0,2-10-32 0 0,40-86-69 0 0,-21 53 116 0 0,-12 22-55 0 0,2 1 1 0 0,1 0 0 0 0,0 0-1 0 0,24-27 1 0 0,-27 37 5 0 0,1 0-1 0 0,0 1 1 0 0,0 0-1 0 0,1 0 1 0 0,0 1-1 0 0,0 1 1 0 0,1 0-1 0 0,0 0 1 0 0,14-5-1 0 0,-21 10 16 0 0,1 0-1 0 0,-1 1 1 0 0,1-1-1 0 0,0 1 0 0 0,-1 0 1 0 0,1 1-1 0 0,0-1 1 0 0,-1 1-1 0 0,1 0 1 0 0,0 1-1 0 0,-1-1 1 0 0,9 3-1 0 0,-11-2-1 0 0,-1-1 0 0 0,1 1 0 0 0,-1 1 0 0 0,1-1 0 0 0,-1 0 0 0 0,0 0-1 0 0,1 1 1 0 0,-1 0 0 0 0,0-1 0 0 0,0 1 0 0 0,0 0 0 0 0,0 0 0 0 0,-1 0 0 0 0,1 0 0 0 0,0 0 0 0 0,-1 0 0 0 0,1 1 0 0 0,-1-1 0 0 0,0 1 0 0 0,0-1-1 0 0,0 1 1 0 0,0-1 0 0 0,0 1 0 0 0,0-1 0 0 0,-1 1 0 0 0,1 0 0 0 0,-1 3 0 0 0,0 3 30 0 0,0 0 1 0 0,0-1-1 0 0,-1 1 0 0 0,0 0 1 0 0,-1-1-1 0 0,0 1 0 0 0,0-1 1 0 0,-1 0-1 0 0,-5 11 0 0 0,-1 0 134 0 0,-1-1-1 0 0,-20 30 0 0 0,20-35-85 0 0,-1 0 0 0 0,0 0 1 0 0,-1-1-1 0 0,0 0 0 0 0,-1-1 0 0 0,0-1 0 0 0,-1 0 0 0 0,0-1 1 0 0,0 0-1 0 0,-1-1 0 0 0,0-1 0 0 0,-1 0 0 0 0,0-1 0 0 0,-23 6 1 0 0,36-12-67 0 0,1 1 1 0 0,0-1 0 0 0,-1 0-1 0 0,1 0 1 0 0,0 0 0 0 0,-1 0-1 0 0,1 0 1 0 0,0 0 0 0 0,-1 0-1 0 0,1-1 1 0 0,0 1 0 0 0,-1-1-1 0 0,1 0 1 0 0,0 0 0 0 0,0 0-1 0 0,0 0 1 0 0,-3-1 0 0 0,4 0-21 0 0,-1 1 0 0 0,1 0 1 0 0,0-1-1 0 0,0 1 1 0 0,0-1-1 0 0,0 1 1 0 0,0-1-1 0 0,0 1 1 0 0,0-1-1 0 0,1 0 0 0 0,-1 0 1 0 0,0 1-1 0 0,1-1 1 0 0,0 0-1 0 0,-1 0 1 0 0,1 0-1 0 0,0 0 1 0 0,0 1-1 0 0,0-1 0 0 0,0 0 1 0 0,0 0-1 0 0,1-3 1 0 0,1-2-271 0 0,-1 0 0 0 0,1 0 1 0 0,1 0-1 0 0,-1 1 1 0 0,1-1-1 0 0,1 1 0 0 0,6-11 1 0 0,32-40-5319 0 0,-18 30 3367 0 0,0 0 74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1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63 154 2465 0 0,'-2'1'989'0'0,"-1"0"1"0"0,1 0 0 0 0,-1 0 0 0 0,1 0-1 0 0,0 1 1 0 0,-1-1 0 0 0,1 1 0 0 0,0 0-1 0 0,0-1 1 0 0,0 1 0 0 0,0 0 0 0 0,-2 3-1 0 0,2-1-420 0 0,0-1-1 0 0,0 0 1 0 0,1 1-1 0 0,-1-1 1 0 0,1 1-1 0 0,0-1 0 0 0,0 1 1 0 0,-1 4-1 0 0,0 6-284 0 0,1-1-1 0 0,1 2 1 0 0,3 25-1 0 0,-2-18 864 0 0,0-8-1015 0 0,0 0-13 0 0,0 0 0 0 0,-1 0 0 0 0,-3 21 0 0 0,4-47-178 0 0,-1-1 0 0 0,0 1 0 0 0,-1 0 0 0 0,0 0 0 0 0,-6-19 0 0 0,-2-34 127 0 0,8 38-52 0 0,1 1 0 0 0,5-38 0 0 0,-4 52-7 0 0,1 0 0 0 0,1 0 0 0 0,0 0 0 0 0,1 1-1 0 0,0-1 1 0 0,1 1 0 0 0,9-16 0 0 0,-13 25-6 0 0,0 1 1 0 0,0-1-1 0 0,-1 1 1 0 0,1-1-1 0 0,1 1 0 0 0,-1 0 1 0 0,0-1-1 0 0,0 1 1 0 0,0 0-1 0 0,1 0 0 0 0,-1 0 1 0 0,0 0-1 0 0,1 0 1 0 0,-1 0-1 0 0,1 1 0 0 0,-1-1 1 0 0,1 0-1 0 0,0 1 1 0 0,-1-1-1 0 0,1 1 0 0 0,-1-1 1 0 0,1 1-1 0 0,0 0 1 0 0,0 0-1 0 0,-1 0 0 0 0,1 0 1 0 0,0 0-1 0 0,-1 0 1 0 0,1 0-1 0 0,0 1 0 0 0,-1-1 1 0 0,1 0-1 0 0,0 1 1 0 0,-1 0-1 0 0,1-1 0 0 0,-1 1 1 0 0,1 0-1 0 0,-1 0 1 0 0,1 0-1 0 0,-1 0 0 0 0,2 1 1 0 0,7 6-7 0 0,-2 0 1 0 0,1 0-1 0 0,-1 1 0 0 0,12 16 1 0 0,-15-19 7 0 0,11 16-602 0 0,-9-12 730 0 0,1 1-1 0 0,0-1 1 0 0,0-1 0 0 0,11 10-1 0 0,-16-17-459 0 0,0 0 0 0 0,0 0 0 0 0,0 0 0 0 0,0 0 0 0 0,0-1 0 0 0,1 1 0 0 0,5 1 0 0 0,-6-2-296 0 0,0-1 0 0 0,0 1 1 0 0,-1-1-1 0 0,1 0 0 0 0,0 0 0 0 0,0 0 0 0 0,0 0 0 0 0,0 0 1 0 0,-1-1-1 0 0,1 0 0 0 0,4 0 0 0 0,3-2-934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2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63 155 2553 0 0,'-27'20'10886'0'0,"23"-17"-9840"0"0,1 0 1 0 0,-1 1-1 0 0,1 0 0 0 0,-5 6 0 0 0,7-8-916 0 0,0 0 1 0 0,0 0-1 0 0,0 0 0 0 0,0 0 1 0 0,0 0-1 0 0,0 0 0 0 0,0 0 1 0 0,1 1-1 0 0,-1-1 0 0 0,1 0 1 0 0,0 1-1 0 0,0-1 0 0 0,0 0 1 0 0,0 0-1 0 0,0 1 0 0 0,0-1 0 0 0,0 0 1 0 0,1 1-1 0 0,-1-1 0 0 0,1 0 1 0 0,0 0-1 0 0,0 0 0 0 0,-1 0 1 0 0,2 1-1 0 0,-1-1 0 0 0,2 3 1 0 0,-1-3-113 0 0,-1 1 0 0 0,1-1 0 0 0,0 0 0 0 0,1 1 0 0 0,-1-1 0 0 0,0 0 0 0 0,1 0 0 0 0,-1 0 0 0 0,1-1 0 0 0,-1 1 0 0 0,1-1 0 0 0,0 1 0 0 0,0-1 0 0 0,-1 0 0 0 0,1 0 0 0 0,0 0 0 0 0,0 0 0 0 0,0-1 0 0 0,0 1 0 0 0,1-1-1 0 0,-1 0 1 0 0,0 0 0 0 0,0 0 0 0 0,0 0 0 0 0,0 0 0 0 0,0-1 0 0 0,5-1 0 0 0,-1 1-22 0 0,-1-1 0 0 0,1-1 0 0 0,-1 1-1 0 0,0-1 1 0 0,1 0 0 0 0,-2-1-1 0 0,1 1 1 0 0,0-1 0 0 0,-1 0-1 0 0,1-1 1 0 0,6-7 0 0 0,-4 3 8 0 0,-1 0 1 0 0,0-1-1 0 0,0 1 1 0 0,-1-1-1 0 0,-1 0 1 0 0,0-1-1 0 0,0 1 1 0 0,-1-1 0 0 0,0 0-1 0 0,-1 0 1 0 0,0 0-1 0 0,-1-1 1 0 0,0 1-1 0 0,-1-1 1 0 0,0 1-1 0 0,-1-1 1 0 0,-1-13-1 0 0,1 23 8 0 0,0 1 0 0 0,-1-1 0 0 0,1 0 0 0 0,0 0 1 0 0,-1 1-1 0 0,1-1 0 0 0,-1 0 0 0 0,0 1 0 0 0,1-1 0 0 0,-1 1 0 0 0,0-1 0 0 0,0 1 0 0 0,0-1 0 0 0,0 1 0 0 0,0 0 0 0 0,-1-1 0 0 0,1 1 0 0 0,0 0 1 0 0,0 0-1 0 0,-1 0 0 0 0,1 0 0 0 0,-1 0 0 0 0,1 0 0 0 0,-1 0 0 0 0,1 1 0 0 0,-1-1 0 0 0,0 0 0 0 0,1 1 0 0 0,-1-1 0 0 0,0 1 0 0 0,0 0 0 0 0,1 0 0 0 0,-1-1 1 0 0,0 1-1 0 0,0 0 0 0 0,1 1 0 0 0,-1-1 0 0 0,0 0 0 0 0,-1 1 0 0 0,-3 0 49 0 0,1 0 0 0 0,-1 0-1 0 0,1 0 1 0 0,0 1 0 0 0,-1 0 0 0 0,1 0-1 0 0,0 1 1 0 0,0 0 0 0 0,0-1 0 0 0,1 2 0 0 0,-7 4-1 0 0,2 1 40 0 0,1 0 0 0 0,0 1 0 0 0,1 0 0 0 0,0 0 0 0 0,-10 20-1 0 0,-22 59 238 0 0,33-73-196 0 0,1-5-63 0 0,1 1 1 0 0,0-1-1 0 0,1 1 1 0 0,1 0-1 0 0,0 0 1 0 0,0 0-1 0 0,1 0 1 0 0,1 19-1 0 0,0-25-77 0 0,1-1-1 0 0,0 1 0 0 0,0 0 1 0 0,1-1-1 0 0,-1 1 1 0 0,1-1-1 0 0,0 0 0 0 0,1 0 1 0 0,0 0-1 0 0,-1 0 1 0 0,1 0-1 0 0,1 0 0 0 0,-1-1 1 0 0,1 1-1 0 0,0-1 1 0 0,0 0-1 0 0,0 0 0 0 0,0 0 1 0 0,1-1-1 0 0,5 4 0 0 0,-6-5-26 0 0,0 1-1 0 0,1-1 1 0 0,-1 0-1 0 0,0 0 1 0 0,1-1-1 0 0,-1 0 0 0 0,1 1 1 0 0,-1-1-1 0 0,1-1 1 0 0,0 1-1 0 0,0-1 1 0 0,-1 0-1 0 0,1 0 0 0 0,6-1 1 0 0,-5 0-41 0 0,0 0 0 0 0,1-1 0 0 0,-1 0 0 0 0,0 0 1 0 0,0-1-1 0 0,0 0 0 0 0,0 0 0 0 0,-1 0 0 0 0,9-7 0 0 0,-6 4 7 0 0,0-1 0 0 0,-1 0 0 0 0,1 0-1 0 0,-2-1 1 0 0,1 0 0 0 0,-1 0-1 0 0,0-1 1 0 0,-1 1 0 0 0,0-1 0 0 0,0-1-1 0 0,-1 1 1 0 0,0 0 0 0 0,2-12-1 0 0,10-81 121 0 0,-7 33-2 0 0,-9 66-56 0 0,3-20 43 0 0,-2 22-40 0 0,-1 1 0 0 0,0-1 0 0 0,0 0 0 0 0,0 1 0 0 0,0-1 0 0 0,0 0 0 0 0,0 1 0 0 0,0-1 0 0 0,0 0 0 0 0,0 1 0 0 0,0-1-1 0 0,-1 0 1 0 0,1 1 0 0 0,0-1 0 0 0,0 0 0 0 0,0 1 0 0 0,-1-1 0 0 0,1 1 0 0 0,0-1 0 0 0,-1 1 0 0 0,1-1 0 0 0,-1 1 0 0 0,1-1 0 0 0,-1 1 0 0 0,0-1 0 0 0,0 1 6 0 0,0 0 0 0 0,1 0 0 0 0,-1 0 1 0 0,0 1-1 0 0,0-1 0 0 0,0 0 0 0 0,0 1 0 0 0,0-1 0 0 0,1 1 1 0 0,-1-1-1 0 0,0 1 0 0 0,0-1 0 0 0,1 1 0 0 0,-1-1 0 0 0,0 1 1 0 0,1 0-1 0 0,-1-1 0 0 0,1 1 0 0 0,-1 0 0 0 0,0 1 0 0 0,-11 17 146 0 0,11-18-151 0 0,-9 17 44 0 0,1 1-1 0 0,1 1 1 0 0,0-1-1 0 0,-6 26 1 0 0,12-36-33 0 0,0 1 0 0 0,0-1 1 0 0,1 0-1 0 0,0 1 1 0 0,1 0-1 0 0,0-1 0 0 0,1 1 1 0 0,0-1-1 0 0,0 1 1 0 0,1-1-1 0 0,4 16 0 0 0,-4-22-14 0 0,-1 0-1 0 0,1 0 0 0 0,0 1 0 0 0,0-1 0 0 0,0 0 0 0 0,0-1 1 0 0,1 1-1 0 0,-1 0 0 0 0,1 0 0 0 0,-1-1 0 0 0,1 0 0 0 0,0 0 1 0 0,0 1-1 0 0,0-1 0 0 0,7 2 0 0 0,-8-2-8 0 0,1-1 0 0 0,0 0 1 0 0,0-1-1 0 0,-1 1 0 0 0,1 0 0 0 0,0-1 0 0 0,0 0 0 0 0,0 0 0 0 0,-1 1 1 0 0,1-2-1 0 0,0 1 0 0 0,0 0 0 0 0,0 0 0 0 0,-1-1 0 0 0,1 0 1 0 0,0 1-1 0 0,0-1 0 0 0,-1 0 0 0 0,1-1 0 0 0,4-1 0 0 0,2-3-29 0 0,1-1 0 0 0,-1 0 0 0 0,0 0 0 0 0,-1-1 0 0 0,0 0 0 0 0,0 0-1 0 0,-1-1 1 0 0,0 0 0 0 0,0 0 0 0 0,-1-1 0 0 0,0 0 0 0 0,-1 0 0 0 0,0 0 0 0 0,-1-1 0 0 0,0 1-1 0 0,0-1 1 0 0,3-21 0 0 0,-3 13 5 0 0,1-5 22 0 0,-1 1 0 0 0,-1-1 1 0 0,1-40-1 0 0,-4 63 15 0 0,0-1 0 0 0,-1 1-1 0 0,1-1 1 0 0,0 1 0 0 0,0-1 0 0 0,-1 1 0 0 0,1 0 0 0 0,-1-1-1 0 0,1 1 1 0 0,-1-1 0 0 0,1 1 0 0 0,-1 0 0 0 0,0-1 0 0 0,0 1-1 0 0,0 0 1 0 0,0 0 0 0 0,0 0 0 0 0,0 0 0 0 0,0 0 0 0 0,0 0-1 0 0,0 0 1 0 0,-2-1 0 0 0,1 1 6 0 0,-1 0-1 0 0,1 0 1 0 0,0 0-1 0 0,-1 1 1 0 0,1-1-1 0 0,-1 1 1 0 0,1 0 0 0 0,-1-1-1 0 0,1 1 1 0 0,-1 0-1 0 0,1 1 1 0 0,-4-1-1 0 0,-2 2 28 0 0,-1 0 1 0 0,1 0-1 0 0,0 1 0 0 0,1 0 0 0 0,-1 0 0 0 0,0 1 0 0 0,-8 5 0 0 0,6-1 14 0 0,0 0 0 0 0,0 1 0 0 0,0 0 0 0 0,2 1 0 0 0,-1-1 0 0 0,-9 16 0 0 0,4-4 113 0 0,1 1-1 0 0,-14 32 1 0 0,25-49-149 0 0,0 1 1 0 0,0 0-1 0 0,0 0 1 0 0,0 0-1 0 0,1 0 1 0 0,0 0-1 0 0,1 1 1 0 0,-1-1-1 0 0,1 0 1 0 0,1 0-1 0 0,-1 1 0 0 0,1-1 1 0 0,0 0-1 0 0,2 6 1 0 0,-2-8-21 0 0,0-1 1 0 0,1 1-1 0 0,-1 0 0 0 0,1-1 1 0 0,0 0-1 0 0,0 1 1 0 0,0-1-1 0 0,1 0 0 0 0,-1 0 1 0 0,1 0-1 0 0,-1-1 1 0 0,1 1-1 0 0,0 0 1 0 0,0-1-1 0 0,0 0 0 0 0,1 0 1 0 0,-1 0-1 0 0,0 0 1 0 0,1 0-1 0 0,0-1 0 0 0,-1 0 1 0 0,1 1-1 0 0,6 0 1 0 0,-1-1-28 0 0,-1 0 1 0 0,0-1 0 0 0,1 0 0 0 0,-1 0-1 0 0,1 0 1 0 0,-1-1 0 0 0,1-1 0 0 0,-1 0 0 0 0,0 0-1 0 0,0 0 1 0 0,0-1 0 0 0,0 0 0 0 0,0 0 0 0 0,-1-1-1 0 0,1 0 1 0 0,-1-1 0 0 0,0 0 0 0 0,6-5-1 0 0,-3 2-30 0 0,-1 0-1 0 0,0-1 0 0 0,-1 0 0 0 0,0 0 0 0 0,-1-1 0 0 0,0 0 0 0 0,0 0 0 0 0,-1-1 0 0 0,0 0 0 0 0,-1 0 1 0 0,8-23-1 0 0,-2-10 118 0 0,11-79 1 0 0,-22 121-21 0 0,0-1-1 0 0,0 1 1 0 0,0 0-1 0 0,0 0 1 0 0,0-1 0 0 0,0 1-1 0 0,0 0 1 0 0,-1-3 0 0 0,1 5-30 0 0,0 0 0 0 0,-1 0 1 0 0,1 0-1 0 0,0-1 1 0 0,0 1-1 0 0,0 0 1 0 0,0 0-1 0 0,0 0 1 0 0,0 0-1 0 0,0 0 1 0 0,0 0-1 0 0,0 0 1 0 0,0 0-1 0 0,-1-1 1 0 0,1 1-1 0 0,0 0 1 0 0,0 0-1 0 0,0 0 1 0 0,0 0-1 0 0,0 0 0 0 0,0 0 1 0 0,-1 0-1 0 0,1 0 1 0 0,0 0-1 0 0,0 0 1 0 0,0 0-1 0 0,0 0 1 0 0,0 0-1 0 0,0 0 1 0 0,-1 0-1 0 0,1 0 1 0 0,0 0-1 0 0,0 0 1 0 0,0 0-1 0 0,0 0 1 0 0,0 0-1 0 0,-1 0 0 0 0,1 0 1 0 0,0 0-1 0 0,0 0 1 0 0,0 1-1 0 0,-9 9 201 0 0,3 0-157 0 0,0 1 1 0 0,1 0-1 0 0,0 0 1 0 0,1 1-1 0 0,0 0 1 0 0,1-1-1 0 0,1 1 1 0 0,-1 0-1 0 0,0 23 1 0 0,3-16-52 0 0,0-1 1 0 0,2 1-1 0 0,0 0 0 0 0,1-1 1 0 0,9 32-1 0 0,-10-44 9 0 0,1 8 50 0 0,2 0 0 0 0,0-1 1 0 0,11 22-1 0 0,-14-32-88 0 0,-1 0 0 0 0,1-1-1 0 0,0 1 1 0 0,0-1 0 0 0,0 1-1 0 0,0-1 1 0 0,0 0 0 0 0,1 1-1 0 0,-1-1 1 0 0,1 0 0 0 0,-1-1 0 0 0,1 1-1 0 0,0 0 1 0 0,-1-1 0 0 0,1 0-1 0 0,0 1 1 0 0,0-1 0 0 0,0 0-1 0 0,0-1 1 0 0,0 1 0 0 0,1 0 0 0 0,4 0-1 0 0,-6-2-113 0 0,1 1 0 0 0,-1 0-1 0 0,0-1 1 0 0,1 1 0 0 0,-1-1-1 0 0,0 0 1 0 0,0 0 0 0 0,0 1-1 0 0,0-1 1 0 0,0-1 0 0 0,0 1 0 0 0,0 0-1 0 0,3-3 1 0 0,21-23-3968 0 0,-20 20 2448 0 0,9-11-1911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3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9 116 2617 0 0,'2'-23'4337'0'0,"0"10"-1832"0"0,-1 0 1 0 0,-1 0-1 0 0,0 0 1 0 0,-1 1 0 0 0,-2-16-1 0 0,29 108 3324 0 0,-15-52-5902 0 0,-2 0 0 0 0,9 41 0 0 0,-11-27 138 0 0,-2 0 1 0 0,-2 0 0 0 0,-2 0 0 0 0,-1 0 0 0 0,-8 57-1 0 0,0-50-119 0 0,-3 0 0 0 0,-1 0 0 0 0,-26 66 0 0 0,37-114-45 0 0,1 0-1 0 0,0 0 0 0 0,-1 0 0 0 0,0 0 1 0 0,1 0-1 0 0,-1-1 0 0 0,1 1 0 0 0,-1 0 1 0 0,0 0-1 0 0,0 0 0 0 0,1 0 0 0 0,-3 0 1 0 0,1-2-2233 0 0,4-9 226 0 0,10-18-5143 0 0,-4 9 2275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3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32 219 2921 0 0,'-4'0'2599'0'0,"-12"0"5848"0"0,15 0-8154 0 0,1 0 0 0 0,-1 0 1 0 0,1 0-1 0 0,-1 0 0 0 0,0 0 0 0 0,1 0 0 0 0,-1 0 1 0 0,1 1-1 0 0,-1-1 0 0 0,1 0 0 0 0,-1 0 0 0 0,1 0 1 0 0,-1 1-1 0 0,1-1 0 0 0,-1 0 0 0 0,1 1 1 0 0,0-1-1 0 0,-1 0 0 0 0,1 1 0 0 0,-1-1 0 0 0,1 1 1 0 0,0 0-160 0 0,0-1 0 0 0,0 0 0 0 0,0 1 1 0 0,1-1-1 0 0,-1 0 0 0 0,0 0 0 0 0,0 0 1 0 0,0 1-1 0 0,1-1 0 0 0,-1 0 0 0 0,0 0 0 0 0,1 0 1 0 0,-1 0-1 0 0,0 1 0 0 0,1-1 0 0 0,-1 0 1 0 0,0 0-1 0 0,0 0 0 0 0,1 0 0 0 0,-1 0 1 0 0,0 0-1 0 0,1 0 0 0 0,-1 0 0 0 0,0 0 0 0 0,1 0 1 0 0,-1 0-1 0 0,0 0 0 0 0,1 0 0 0 0,12-1 623 0 0,-4 0-591 0 0,0 0 1 0 0,0-1 0 0 0,0-1-1 0 0,0 0 1 0 0,-1 0 0 0 0,1 0-1 0 0,-1-1 1 0 0,9-6 0 0 0,62-44-224 0 0,-62 41 113 0 0,-5 4-50 0 0,78-55-55 0 0,-72 53 42 0 0,1 0 0 0 0,0 1 1 0 0,22-8-1 0 0,-37 17-2 0 0,0-1-1 0 0,-1 1 1 0 0,1 0-1 0 0,0 1 1 0 0,0-1 0 0 0,0 1-1 0 0,-1-1 1 0 0,1 1-1 0 0,7 1 1 0 0,-11-1 4 0 0,0 0 1 0 0,0 0-1 0 0,0 0 1 0 0,0 0 0 0 0,0 0-1 0 0,0 0 1 0 0,1 0-1 0 0,-1 0 1 0 0,0 0 0 0 0,0 0-1 0 0,0 0 1 0 0,0 0-1 0 0,0 0 1 0 0,0 0 0 0 0,0 0-1 0 0,1 0 1 0 0,-1 0-1 0 0,0 1 1 0 0,0-1 0 0 0,0 0-1 0 0,0 0 1 0 0,0 0-1 0 0,0 0 1 0 0,0 0-1 0 0,0 0 1 0 0,0 0 0 0 0,0 1-1 0 0,0-1 1 0 0,0 0-1 0 0,0 0 1 0 0,1 0 0 0 0,-1 0-1 0 0,0 0 1 0 0,0 0-1 0 0,0 1 1 0 0,0-1 0 0 0,0 0-1 0 0,0 0 1 0 0,0 0-1 0 0,0 0 1 0 0,-1 0 0 0 0,-2 7-141 0 0,-8 3-99 0 0,-5 1-343 0 0,-1-1 0 0 0,0-1-1 0 0,0-1 1 0 0,-31 11 0 0 0,29-12-1061 0 0,0 1 0 0 0,1 0 0 0 0,-33 21-1 0 0,48-26 1407 0 0,0 0 0 0 0,1-1 0 0 0,-1 2 0 0 0,1-1 0 0 0,0 0 0 0 0,0 0-1 0 0,0 1 1 0 0,0-1 0 0 0,1 1 0 0 0,-1 0 0 0 0,1 0 0 0 0,0-1-1 0 0,-1 9 1 0 0,-9 20-70 0 0,4-17 3100 0 0,1-1-1 0 0,-7 24 0 0 0,10-25-1761 0 0,0 0-1 0 0,1 1 1 0 0,-1 16-1 0 0,3-19-795 0 0,0 1 1 0 0,0-1-1 0 0,1 0 0 0 0,1 0 0 0 0,0 0 0 0 0,0-1 0 0 0,1 1 0 0 0,1 0 0 0 0,0-1 1 0 0,7 14-1 0 0,-8-18-221 0 0,1 0 0 0 0,0 0 0 0 0,0 0 0 0 0,1 0 1 0 0,0 0-1 0 0,0-1 0 0 0,0 0 0 0 0,1 0 0 0 0,-1 0 0 0 0,1-1 1 0 0,0 0-1 0 0,1 0 0 0 0,-1-1 0 0 0,1 1 0 0 0,-1-1 0 0 0,12 3 1 0 0,-5-3-99 0 0,0 0 1 0 0,0 0 0 0 0,1-1-1 0 0,-1-1 1 0 0,0-1 0 0 0,1 1-1 0 0,17-4 1 0 0,-22 2-402 0 0,0-1-1 0 0,-1 0 0 0 0,1 0 1 0 0,-1-1-1 0 0,9-4 1 0 0,-11 4-743 0 0,0-1 0 0 0,0 1 1 0 0,0-1-1 0 0,0 0 0 0 0,-1-1 1 0 0,10-9-1 0 0,-1-4-3131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4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209 117 512 0 0,'-5'-14'2772'0'0,"0"1"-1"0"0,-1 0 1 0 0,-8-14 0 0 0,12 23-2086 0 0,-1 0-1 0 0,1 0 1 0 0,-1 0 0 0 0,0 1 0 0 0,0-1 0 0 0,0 1 0 0 0,-1 0-1 0 0,1 0 1 0 0,-1 0 0 0 0,0 1 0 0 0,0-1 0 0 0,0 1 0 0 0,-7-4 0 0 0,10 6-597 0 0,0 0 0 0 0,1-1 0 0 0,-1 1 0 0 0,0 0 0 0 0,0 0 0 0 0,1 0 0 0 0,-1 0 0 0 0,0 0 0 0 0,0 0 0 0 0,0 0 0 0 0,1 0 0 0 0,-1 0 0 0 0,0 0 0 0 0,0 0 0 0 0,1 0 0 0 0,-1 1 0 0 0,0-1 0 0 0,0 0 0 0 0,1 1 0 0 0,-1-1 0 0 0,0 0 0 0 0,1 1 0 0 0,-1-1 0 0 0,0 1 0 0 0,1-1 1 0 0,-1 1-1 0 0,1-1 0 0 0,-1 1 0 0 0,1 0 0 0 0,-1-1 0 0 0,1 1 0 0 0,-1 0 0 0 0,1-1 0 0 0,-1 1 0 0 0,1 0 0 0 0,0-1 0 0 0,0 1 0 0 0,-1 0 0 0 0,1 0 0 0 0,0-1 0 0 0,0 1 0 0 0,0 1 0 0 0,-1 5 115 0 0,0 0-1 0 0,0 0 1 0 0,1 0 0 0 0,1 7-1 0 0,-1-5-31 0 0,1 22 437 0 0,9 48-1 0 0,1 13-141 0 0,-9-59-353 0 0,-2 1 0 0 0,-8 63 0 0 0,4-77-123 0 0,0 0-1 0 0,-2 0 0 0 0,0 0 1 0 0,-1-1-1 0 0,-1 0 1 0 0,-11 19-1 0 0,14-28-65 0 0,-17 26 9 0 0,20-33-105 0 0,-1 0 1 0 0,1 0 0 0 0,0 0 0 0 0,-1-1-1 0 0,0 1 1 0 0,0-1 0 0 0,1 1 0 0 0,-7 2-1 0 0,8-5 117 0 0,1 0 0 0 0,0 1-1 0 0,0-1 1 0 0,0 0 0 0 0,0 0-1 0 0,0 0 1 0 0,0 0 0 0 0,0 0-1 0 0,0 0 1 0 0,0 0 0 0 0,-1 0-1 0 0,1 0 1 0 0,0 0 0 0 0,0 0 0 0 0,0 0-1 0 0,0 0 1 0 0,0 0 0 0 0,0 0-1 0 0,0 0 1 0 0,0 0 0 0 0,-1 0-1 0 0,1 0 1 0 0,0 0 0 0 0,0 0-1 0 0,0 0 1 0 0,0 0 0 0 0,0 0-1 0 0,0 0 1 0 0,0 0 0 0 0,-1 0-1 0 0,1 0 1 0 0,0 0 0 0 0,0 0-1 0 0,0 0 1 0 0,0 0 0 0 0,0 0-1 0 0,0 0 1 0 0,0 0 0 0 0,0-1 0 0 0,0 1-1 0 0,-1 0 1 0 0,1 0 0 0 0,0 0-1 0 0,0 0 1 0 0,1-7-2283 0 0,6-7-1785 0 0,0 2 892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4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55 212 3049 0 0,'-6'6'12026'0'0,"3"-4"-8848"0"0,12-1-1752 0 0,-7-1-1373 0 0,0 0-1 0 0,1 0 1 0 0,-1-1 0 0 0,1 1-1 0 0,-1-1 1 0 0,0 0 0 0 0,1 1-1 0 0,-1-1 1 0 0,0 0-1 0 0,0-1 1 0 0,0 1 0 0 0,0 0-1 0 0,0-1 1 0 0,0 1 0 0 0,0-1-1 0 0,0 1 1 0 0,0-1 0 0 0,-1 0-1 0 0,1 0 1 0 0,-1 0 0 0 0,1 0-1 0 0,-1 0 1 0 0,0 0 0 0 0,2-4-1 0 0,2-5 77 0 0,-1 0 0 0 0,-1-1 0 0 0,5-21 0 0 0,-6 23-41 0 0,2-13 91 0 0,-3 14-128 0 0,0 1 1 0 0,1 0-1 0 0,-1 0 0 0 0,2 0 0 0 0,-1 0 0 0 0,1 0 0 0 0,0 0 0 0 0,6-8 0 0 0,-9 16-48 0 0,0 0-1 0 0,1-1 1 0 0,-1 1 0 0 0,0 0-1 0 0,1-1 1 0 0,-1 1 0 0 0,0 0-1 0 0,1 0 1 0 0,-1-1-1 0 0,1 1 1 0 0,-1 0 0 0 0,0 0-1 0 0,1 0 1 0 0,-1-1 0 0 0,1 1-1 0 0,-1 0 1 0 0,1 0 0 0 0,-1 0-1 0 0,1 0 1 0 0,-1 0-1 0 0,1 0 1 0 0,-1 0 0 0 0,0 0-1 0 0,1 0 1 0 0,-1 0 0 0 0,1 0-1 0 0,-1 0 1 0 0,1 1-1 0 0,-1-1 1 0 0,1 0 0 0 0,-1 0-1 0 0,0 0 1 0 0,1 1 0 0 0,-1-1-1 0 0,1 0 1 0 0,-1 0 0 0 0,0 1-1 0 0,1-1 1 0 0,-1 0-1 0 0,0 1 1 0 0,1-1 0 0 0,-1 0-1 0 0,1 1 1 0 0,14 20-151 0 0,-12-16 117 0 0,10 14-461 0 0,1-1-1 0 0,1 0 0 0 0,0-1 0 0 0,2-1 1 0 0,0-1-1 0 0,0 0 0 0 0,1-1 0 0 0,1-1 0 0 0,22 12 1 0 0,-35-22 423 0 0,0 0 63 0 0,0 1 0 0 0,0 0 0 0 0,0 0 0 0 0,0 0 0 0 0,5 6 1 0 0,-10-10 25 0 0,-1 1 0 0 0,1 0 1 0 0,0 0-1 0 0,-1-1 1 0 0,1 1-1 0 0,0 0 0 0 0,-1 0 1 0 0,1 0-1 0 0,-1 0 1 0 0,0 0-1 0 0,1 0 0 0 0,-1 0 1 0 0,0 0-1 0 0,1 0 1 0 0,-1 0-1 0 0,0 0 0 0 0,0 0 1 0 0,0 0-1 0 0,0 0 1 0 0,0 0-1 0 0,0 0 0 0 0,0 0 1 0 0,0 0-1 0 0,-1 0 1 0 0,1 0-1 0 0,0 0 0 0 0,0 0 1 0 0,-1 0-1 0 0,1 0 1 0 0,-1 0-1 0 0,1 0 0 0 0,-1-1 1 0 0,1 1-1 0 0,-1 0 1 0 0,0 0-1 0 0,1 0 0 0 0,-1-1 1 0 0,0 1-1 0 0,0 0 1 0 0,1-1-1 0 0,-1 1 0 0 0,0-1 1 0 0,-1 2-1 0 0,-8 4 371 0 0,-1 0 0 0 0,1 0 0 0 0,-1-1 0 0 0,-1 0-1 0 0,-16 4 1 0 0,-2 2 177 0 0,-17 5 390 0 0,-1-3 1 0 0,-83 13-1 0 0,122-24-910 0 0,3-1-42 0 0,1 0 0 0 0,0 0 0 0 0,-1-1 0 0 0,1 1 0 0 0,-1-1 0 0 0,1 0 0 0 0,0-1 0 0 0,-1 1 0 0 0,-5-2 0 0 0,10 1-25 0 0,0 1 0 0 0,1 0 0 0 0,-1 0 0 0 0,0-1 0 0 0,1 1 0 0 0,-1 0-1 0 0,1-1 1 0 0,-1 1 0 0 0,1 0 0 0 0,-1-1 0 0 0,1 1 0 0 0,-1-1 0 0 0,1 1 0 0 0,-1-1 0 0 0,1 1 0 0 0,-1-1 0 0 0,1 1-1 0 0,0-1 1 0 0,-1 0 0 0 0,1 1 0 0 0,0-1 0 0 0,0 0 0 0 0,-1 1 0 0 0,1-1 0 0 0,0 0 0 0 0,0-1 0 0 0,0 1-38 0 0,0-1 1 0 0,0 1 0 0 0,1-1 0 0 0,-1 0 0 0 0,1 1-1 0 0,-1-1 1 0 0,1 1 0 0 0,-1-1 0 0 0,1 1-1 0 0,0-1 1 0 0,1 0 0 0 0,3-6-425 0 0,1 1 1 0 0,0 0-1 0 0,8-7 0 0 0,-13 13 317 0 0,45-41-4574 0 0,-19 18 2963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5.5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172 118 312 0 0,'-2'-3'1127'0'0,"1"0"1"0"0,0-1-1 0 0,-1 1 1 0 0,0 0-1 0 0,0 0 1 0 0,0 0-1 0 0,0 1 1 0 0,-3-4-1 0 0,5 5-897 0 0,-1 0 0 0 0,1 1 0 0 0,-1-1 0 0 0,0 1 0 0 0,1-1 0 0 0,-1 1 0 0 0,0-1 0 0 0,1 1 0 0 0,-1-1 0 0 0,0 1 0 0 0,0 0 0 0 0,0-1 0 0 0,1 1 0 0 0,-1 0 0 0 0,0 0 0 0 0,0 0 0 0 0,0-1 0 0 0,1 1 0 0 0,-1 0 0 0 0,0 0 0 0 0,0 0 0 0 0,0 0 0 0 0,0 0 0 0 0,0 1 0 0 0,1-1 0 0 0,-1 0 0 0 0,0 0 0 0 0,0 0 0 0 0,0 1 0 0 0,1-1 0 0 0,-1 0 0 0 0,0 1 0 0 0,0-1 0 0 0,1 1 0 0 0,-1-1 0 0 0,0 1 0 0 0,1-1 0 0 0,-2 2 0 0 0,-5 7 257 0 0,1-1 0 0 0,-1 2 0 0 0,2-1 0 0 0,-1 1 0 0 0,1 0 0 0 0,-3 11 0 0 0,-1-1-145 0 0,0-1-89 0 0,1 0 0 0 0,1 1 0 0 0,-4 22 1 0 0,9-34-182 0 0,0 1 1 0 0,1 0 0 0 0,0 0 0 0 0,1 0-1 0 0,0 0 1 0 0,0 0 0 0 0,1 0 0 0 0,0-1-1 0 0,5 17 1 0 0,-5-22-72 0 0,0 0 1 0 0,1 1-1 0 0,0-1 1 0 0,-1 0-1 0 0,1 0 0 0 0,0 0 1 0 0,1 0-1 0 0,-1-1 0 0 0,0 1 1 0 0,1-1-1 0 0,-1 1 1 0 0,1-1-1 0 0,0 0 0 0 0,0 0 1 0 0,0 0-1 0 0,0 0 0 0 0,0-1 1 0 0,0 1-1 0 0,1-1 1 0 0,-1 0-1 0 0,0 0 0 0 0,1 0 1 0 0,-1 0-1 0 0,1-1 0 0 0,-1 1 1 0 0,1-1-1 0 0,5 0 1 0 0,-1 0-43 0 0,-1 0 0 0 0,0-1 0 0 0,1 0 0 0 0,-1 0 0 0 0,0 0 0 0 0,0-1 0 0 0,0 0 0 0 0,0-1 0 0 0,0 0 0 0 0,-1 0 0 0 0,1 0 0 0 0,10-7 1 0 0,-13 6 6 0 0,1-1 1 0 0,-1 1-1 0 0,1-1 1 0 0,-1 1 0 0 0,0-1-1 0 0,-1 0 1 0 0,1-1 0 0 0,-1 1-1 0 0,0 0 1 0 0,-1-1-1 0 0,1 0 1 0 0,-1 0 0 0 0,0 0-1 0 0,0 0 1 0 0,-1 0 0 0 0,0 0-1 0 0,0 0 1 0 0,0-9-1 0 0,-1-9 55 0 0,-1 1 0 0 0,-1-1-1 0 0,-9-35 1 0 0,9 49-7 0 0,0-2 0 0 0,0-2 19 0 0,0 0 0 0 0,-1 1 0 0 0,-1-1 0 0 0,0 1 0 0 0,-1 0 0 0 0,-12-23 0 0 0,16 33-15 0 0,-1 1-1 0 0,0-1 0 0 0,-1 1 0 0 0,1 0 0 0 0,0 0 0 0 0,-1 0 0 0 0,1 0 0 0 0,-1 0 1 0 0,1 0-1 0 0,-1 1 0 0 0,0-1 0 0 0,0 1 0 0 0,0 0 0 0 0,0 0 0 0 0,0 0 0 0 0,0 0 1 0 0,0 1-1 0 0,0-1 0 0 0,0 1 0 0 0,0 0 0 0 0,0-1 0 0 0,-1 1 0 0 0,1 1 0 0 0,-5 0 1 0 0,2 0 18 0 0,1 0 1 0 0,0 0-1 0 0,0 1 1 0 0,0 0-1 0 0,0 0 1 0 0,0 0 0 0 0,0 0-1 0 0,1 1 1 0 0,-1 0-1 0 0,1 0 1 0 0,0 0 0 0 0,0 1-1 0 0,-8 7 1 0 0,4-1-33 0 0,0 0 1 0 0,1 0 0 0 0,0 1-1 0 0,1 0 1 0 0,0 0-1 0 0,0 1 1 0 0,1 0 0 0 0,1 0-1 0 0,0 0 1 0 0,1 1-1 0 0,0-1 1 0 0,-2 20 0 0 0,5-29-9 0 0,0-1 0 0 0,0 1-1 0 0,0 0 1 0 0,1-1 0 0 0,-1 1 0 0 0,1 0 0 0 0,-1-1 0 0 0,1 1 0 0 0,0 0 0 0 0,0-1 0 0 0,0 1 0 0 0,0-1 0 0 0,0 0-1 0 0,1 1 1 0 0,-1-1 0 0 0,1 0 0 0 0,0 0 0 0 0,2 3 0 0 0,-1-2-1 0 0,1-1 0 0 0,-1 1 0 0 0,1-1 0 0 0,0 0 0 0 0,0 0 0 0 0,0 0 0 0 0,0 0 0 0 0,0-1 0 0 0,0 1 0 0 0,7 0 0 0 0,0 0-9 0 0,0-1 0 0 0,0 0 0 0 0,0-1 0 0 0,0 0 1 0 0,0-1-1 0 0,0 0 0 0 0,0-1 0 0 0,13-3 0 0 0,-8 0-24 0 0,-2-1 0 0 0,1 0 0 0 0,-1-1 0 0 0,0-1 0 0 0,0 0 1 0 0,-1-1-1 0 0,24-19 0 0 0,-14 5-25 0 0,0 0 0 0 0,36-48 0 0 0,-55 64 58 0 0,-1 3 32 0 0,-1 1 1 0 0,1-1-1 0 0,-1 1 1 0 0,1 0-1 0 0,0 0 1 0 0,0 0-1 0 0,5-3 1 0 0,-8 6-22 0 0,1 0 1 0 0,-1 0-1 0 0,0 0 1 0 0,0 0-1 0 0,0 0 0 0 0,0 0 1 0 0,0 0-1 0 0,1 0 1 0 0,-1 0-1 0 0,0 0 0 0 0,0 0 1 0 0,0 0-1 0 0,0 0 1 0 0,0 1-1 0 0,1-1 1 0 0,-1 0-1 0 0,0 0 0 0 0,0 0 1 0 0,0 0-1 0 0,0 0 1 0 0,0 0-1 0 0,0 1 0 0 0,0-1 1 0 0,0 0-1 0 0,1 0 1 0 0,-1 0-1 0 0,0 0 0 0 0,0 1 1 0 0,0-1-1 0 0,0 0 1 0 0,0 0-1 0 0,0 0 1 0 0,0 0-1 0 0,0 1 0 0 0,0-1 1 0 0,0 0-1 0 0,0 0 1 0 0,0 0-1 0 0,0 0 0 0 0,0 1 1 0 0,0-1-1 0 0,0 0 1 0 0,0 0-1 0 0,-1 0 0 0 0,1 0 1 0 0,0 0-1 0 0,0 1 1 0 0,0-1-1 0 0,0 0 1 0 0,0 0-1 0 0,0 0 0 0 0,-3 10 145 0 0,-6 21 25 0 0,1 1-1 0 0,2 0 1 0 0,-3 34-1 0 0,8-53-129 0 0,0-1-1 0 0,1 1 0 0 0,1-1 0 0 0,0 1 0 0 0,1-1 0 0 0,0 1 0 0 0,1-1 1 0 0,0 0-1 0 0,1 0 0 0 0,0 0 0 0 0,7 11 0 0 0,-10-21-48 0 0,0 1-1 0 0,1-1 0 0 0,-1-1 0 0 0,1 1 1 0 0,-1 0-1 0 0,1 0 0 0 0,-1-1 0 0 0,1 1 1 0 0,0 0-1 0 0,0-1 0 0 0,0 0 0 0 0,0 1 1 0 0,0-1-1 0 0,0 0 0 0 0,0 0 0 0 0,0 0 1 0 0,1-1-1 0 0,-1 1 0 0 0,0 0 0 0 0,1-1 1 0 0,-1 1-1 0 0,4-1 0 0 0,-2 0-44 0 0,-1 0 0 0 0,0 0 0 0 0,0-1 0 0 0,1 1 0 0 0,-1-1 0 0 0,0 0 0 0 0,0 0 0 0 0,0 0 0 0 0,0-1 0 0 0,0 1 0 0 0,0 0 0 0 0,0-1 0 0 0,0 0 0 0 0,-1 0-1 0 0,5-3 1 0 0,2-4-589 0 0,19-17-2638 0 0,-11 6-4595 0 0,-8 10 1693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5.7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69 3017 0 0,'-34'-14'9698'0'0,"1"-3"-3589"0"0,21 10-4437 0 0,-1 1 1 0 0,0 0-1 0 0,-24-8 0 0 0,28 11-1255 0 0,11 1-357 0 0,15 3-355 0 0,-8 3-657 0 0,1 1 0 0 0,-1 0 1 0 0,0 0-1 0 0,-1 0 0 0 0,1 1 0 0 0,-1 1 1 0 0,0 0-1 0 0,13 14 0 0 0,-7-5-502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6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33 111 2473 0 0,'-15'-15'11084'0'0,"13"13"-9538"0"0,0-1 1 0 0,0 1-1 0 0,0 0 1 0 0,-1 0-1 0 0,-4-3 1 0 0,9 25 2205 0 0,4 26-2470 0 0,20 67 0 0 0,-2-10-688 0 0,-20-74-524 0 0,-3-20-44 0 0,1 1 0 0 0,4 16 0 0 0,-6-26-29 0 0,0 1 1 0 0,0-1-1 0 0,0 0 0 0 0,0 0 0 0 0,0 0 0 0 0,0 1 0 0 0,0-1 0 0 0,0 0 0 0 0,0 0 0 0 0,0 0 0 0 0,1 1 0 0 0,-1-1 0 0 0,0 0 0 0 0,0 0 1 0 0,0 0-1 0 0,0 0 0 0 0,1 0 0 0 0,-1 1 0 0 0,0-1 0 0 0,0 0 0 0 0,0 0 0 0 0,0 0 0 0 0,1 0 0 0 0,-1 0 0 0 0,0 0 0 0 0,0 0 0 0 0,0 0 0 0 0,1 0 1 0 0,-1 0-1 0 0,0 0 0 0 0,0 0 0 0 0,1 0 0 0 0,-1 0 0 0 0,0 0 0 0 0,1 0 0 0 0,8-5-103 0 0,10-15-104 0 0,-17 17 166 0 0,5-6-26 0 0,0-1 1 0 0,-1 0-1 0 0,0 0 0 0 0,-1-1 0 0 0,7-16 1 0 0,16-60-77 0 0,-16 46 130 0 0,-3 11 7 0 0,-3 5 8 0 0,2 0 0 0 0,1 1-1 0 0,1 0 1 0 0,15-26 0 0 0,-23 47 12 0 0,1 0-1 0 0,-1 0 1 0 0,1 0-1 0 0,0 0 1 0 0,-1 0 0 0 0,6-3-1 0 0,-7 5-5 0 0,-1 1 0 0 0,1 0-1 0 0,-1-1 1 0 0,0 1 0 0 0,1 0 0 0 0,-1-1-1 0 0,1 1 1 0 0,-1 0 0 0 0,1 0 0 0 0,-1-1 0 0 0,1 1-1 0 0,0 0 1 0 0,-1 0 0 0 0,1 0 0 0 0,-1 0-1 0 0,1 0 1 0 0,-1 0 0 0 0,1 0 0 0 0,-1 0-1 0 0,1 0 1 0 0,0 0 0 0 0,-1 0 0 0 0,1 0 0 0 0,-1 0-1 0 0,1 1 1 0 0,-1-1 0 0 0,1 0 0 0 0,-1 0-1 0 0,1 1 1 0 0,-1-1 0 0 0,1 0 0 0 0,-1 1-1 0 0,1-1 1 0 0,-1 0 0 0 0,0 1 0 0 0,1-1-1 0 0,-1 0 1 0 0,1 1 0 0 0,-1-1 0 0 0,0 1 0 0 0,0-1-1 0 0,1 1 1 0 0,-1-1 0 0 0,0 1 0 0 0,0-1-1 0 0,1 1 1 0 0,-1-1 0 0 0,0 1 0 0 0,0-1-1 0 0,0 1 1 0 0,0 0 0 0 0,0-1 0 0 0,0 1 0 0 0,0 0-1 0 0,5 31 53 0 0,-2 0-1 0 0,0 48 0 0 0,-2-18-46 0 0,0-35-18 0 0,8 79 84 0 0,-7-95-102 0 0,0-1-1 0 0,0 1 1 0 0,2 0-1 0 0,-1-1 0 0 0,1 0 1 0 0,1 0-1 0 0,7 14 1 0 0,-9-21-6 0 0,-1 1 0 0 0,0-1 0 0 0,1 0 0 0 0,0 0 0 0 0,0 0 0 0 0,0-1 0 0 0,0 1 0 0 0,0-1 0 0 0,1 0 0 0 0,-1 0 0 0 0,7 3 0 0 0,-8-4-102 0 0,1 0 0 0 0,-1 0 0 0 0,0 0 1 0 0,1-1-1 0 0,-1 1 0 0 0,1-1 0 0 0,-1 0 1 0 0,1 0-1 0 0,-1 0 0 0 0,1 0 1 0 0,-1 0-1 0 0,1-1 0 0 0,-1 1 0 0 0,0-1 1 0 0,1 1-1 0 0,-1-1 0 0 0,1 0 0 0 0,-1 0 1 0 0,0 0-1 0 0,3-2 0 0 0,3-2-1205 0 0,0-1-1 0 0,-1-1 1 0 0,1 1-1 0 0,6-10 1 0 0,1 0-2333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6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8 3457 0 0,'-5'-2'1905'0'0,"3"1"-376"0"0,-1 0 0 0 0,0 0-1 0 0,0 0 1 0 0,0 1 0 0 0,1-1 0 0 0,-1 1 0 0 0,-5-1-1 0 0,8 1-1342 0 0,-1 0-1 0 0,1 0 1 0 0,0 0-1 0 0,-1 1 1 0 0,1-1-1 0 0,-1 0 1 0 0,1 0-1 0 0,0 0 1 0 0,-1 0-1 0 0,1 1 1 0 0,0-1 0 0 0,-1 0-1 0 0,1 0 1 0 0,0 1-1 0 0,0-1 1 0 0,-1 0-1 0 0,1 0 1 0 0,0 1-1 0 0,0-1 1 0 0,-1 0-1 0 0,1 1 1 0 0,0-1-1 0 0,0 0 1 0 0,0 1-1 0 0,-1 0-33 0 0,1 1-1 0 0,0-1 1 0 0,0 0-1 0 0,0 1 1 0 0,0-1-1 0 0,0 0 1 0 0,0 1 0 0 0,0-1-1 0 0,0 0 1 0 0,1 3-1 0 0,32 155 4475 0 0,-23-95-3995 0 0,2 113-1 0 0,-22-18-306 0 0,7-117-262 0 0,-5 35-86 0 0,-5 82 71 0 0,13-141-239 0 0,1 1 0 0 0,1-1 0 0 0,0 1 0 0 0,1-1 0 0 0,1 0 0 0 0,10 26 0 0 0,-13-40-205 0 0,1 1 1 0 0,0-1-1 0 0,1 1 1 0 0,5 7-1 0 0,-7-11-52 0 0,0 1-1 0 0,0-1 1 0 0,1 1-1 0 0,-1-1 1 0 0,1 0-1 0 0,-1 0 1 0 0,1 0-1 0 0,-1 0 1 0 0,4 1-1 0 0,4 1-2429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6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0 2745 0 0,'-44'12'19228'0'0,"44"-12"-19182"0"0,0 0 0 0 0,0 0 0 0 0,0 0 0 0 0,0 0 1 0 0,-1 0-1 0 0,1 0 0 0 0,0 0 0 0 0,0 0 0 0 0,0 0 1 0 0,0 0-1 0 0,-1 0 0 0 0,1 1 0 0 0,0-1 0 0 0,0 0 1 0 0,0 0-1 0 0,0 0 0 0 0,-1 0 0 0 0,1 0 0 0 0,0 0 1 0 0,0 0-1 0 0,0 0 0 0 0,0 1 0 0 0,0-1 0 0 0,0 0 1 0 0,0 0-1 0 0,-1 0 0 0 0,1 0 0 0 0,0 0 0 0 0,0 1 1 0 0,0-1-1 0 0,0 0 0 0 0,0 0 0 0 0,0 0 0 0 0,0 0 1 0 0,0 1-1 0 0,0-1 0 0 0,0 0 0 0 0,0 0 0 0 0,0 0 1 0 0,0 1-1 0 0,0-1 0 0 0,0 0 0 0 0,0 0 0 0 0,0 0 1 0 0,0 0-1 0 0,0 1 0 0 0,0-1 0 0 0,1 0 0 0 0,9 5 1071 0 0,15 1-674 0 0,112-10-673 0 0,-17-1-2419 0 0,-110 5 2466 0 0,10 1-2538 0 0,1 0 1 0 0,24 4-1 0 0,-16 1 472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1:27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250 336 2000 0 0,'2'-8'2729'0'0,"0"0"-1"0"0,0 0 1 0 0,7-11-1 0 0,27-45 1377 0 0,-21 41-2840 0 0,73-107 228 0 0,-85 125-1432 0 0,-1 4-29 0 0,2-5 108 0 0,1-1-1 0 0,-1 1 1 0 0,0-1-1 0 0,0 0 1 0 0,0 0-1 0 0,-1 0 0 0 0,2-8 1 0 0,-5 15-97 0 0,0 0-1 0 0,0-1 1 0 0,0 1 0 0 0,0-1 0 0 0,-1 1 0 0 0,1 0-1 0 0,0-1 1 0 0,0 1 0 0 0,0 0 0 0 0,0 0-1 0 0,-1-1 1 0 0,1 1 0 0 0,0 0 0 0 0,0-1 0 0 0,-1 1-1 0 0,1 0 1 0 0,0 0 0 0 0,0-1 0 0 0,-1 1 0 0 0,1 0-1 0 0,0 0 1 0 0,-1 0 0 0 0,1-1 0 0 0,0 1-1 0 0,-1 0 1 0 0,1 0 0 0 0,0 0 0 0 0,-1 0 0 0 0,1 0-1 0 0,-1 0 1 0 0,1 0 0 0 0,0 0 0 0 0,-1 0-1 0 0,1 0 1 0 0,-1 0 0 0 0,-18 0 934 0 0,15 0-750 0 0,-29 0 147 0 0,0 1 0 0 0,1 2 0 0 0,-1 2 0 0 0,1 1 0 0 0,0 1 0 0 0,0 1 0 0 0,-35 16 0 0 0,59-21-280 0 0,1 1 1 0 0,-1 0 0 0 0,1 0-1 0 0,0 1 1 0 0,1 0 0 0 0,-1 0-1 0 0,-10 11 1 0 0,14-13-78 0 0,1 0 0 0 0,0 0 0 0 0,0 1 0 0 0,0-1-1 0 0,0 0 1 0 0,0 1 0 0 0,1-1 0 0 0,0 1 0 0 0,-1-1 0 0 0,1 1 0 0 0,0 0 0 0 0,1-1-1 0 0,-1 1 1 0 0,1 0 0 0 0,0 0 0 0 0,0-1 0 0 0,0 1 0 0 0,0 0 0 0 0,2 5 0 0 0,-1-3-25 0 0,1 0 1 0 0,0 0 0 0 0,0 0 0 0 0,1 0 0 0 0,-1-1 0 0 0,1 1 0 0 0,1-1 0 0 0,-1 1 0 0 0,1-1 0 0 0,0-1-1 0 0,0 1 1 0 0,0 0 0 0 0,1-1 0 0 0,-1 0 0 0 0,1 0 0 0 0,0 0 0 0 0,0-1 0 0 0,8 4 0 0 0,9 4-68 0 0,2 0 0 0 0,-1-2 1 0 0,31 8-1 0 0,-14-4-106 0 0,23 7-138 0 0,-29-11-370 0 0,52 24 0 0 0,-81-31 675 0 0,1 1-1 0 0,-1 0 0 0 0,0 1 0 0 0,0-1 0 0 0,0 1 1 0 0,-1 0-1 0 0,1 0 0 0 0,-1 0 0 0 0,5 8 0 0 0,-7-11 44 0 0,-1 1-1 0 0,0-1 1 0 0,0 1-1 0 0,0 0 0 0 0,-1 0 1 0 0,1 0-1 0 0,0-1 1 0 0,-1 1-1 0 0,1 0 1 0 0,-1 0-1 0 0,1 0 0 0 0,-1 0 1 0 0,0 0-1 0 0,0 0 1 0 0,0 0-1 0 0,0 0 1 0 0,0 0-1 0 0,-1 0 0 0 0,1 0 1 0 0,0 0-1 0 0,-1 0 1 0 0,0 0-1 0 0,1-1 1 0 0,-1 1-1 0 0,0 0 0 0 0,0 0 1 0 0,0-1-1 0 0,0 1 1 0 0,0 0-1 0 0,0-1 1 0 0,-3 3-1 0 0,-4 4 189 0 0,1-2 0 0 0,-1 1 0 0 0,-1-1 1 0 0,1 0-1 0 0,-1-1 0 0 0,0 0 0 0 0,0-1 0 0 0,0 0 0 0 0,-18 6 1 0 0,-8-1 367 0 0,-49 8 1 0 0,75-16-545 0 0,-110 14 304 0 0,106-15-410 0 0,0 0 0 0 0,1 0 0 0 0,-1-1 0 0 0,0-1 0 0 0,1 0 1 0 0,-1 0-1 0 0,-15-7 0 0 0,26 9-32 0 0,1 0 1 0 0,-1-1-1 0 0,1 0 1 0 0,-1 1-1 0 0,1-1 1 0 0,-1 0-1 0 0,1 0 1 0 0,-1 1-1 0 0,1-1 1 0 0,0 0-1 0 0,-1 0 1 0 0,1-1-1 0 0,0 1 0 0 0,0 0 1 0 0,0 0-1 0 0,0 0 1 0 0,0-1-1 0 0,0 1 1 0 0,0-1-1 0 0,1 1 1 0 0,-1-1-1 0 0,0 1 1 0 0,1-1-1 0 0,-1 1 1 0 0,1-1-1 0 0,0 1 0 0 0,-1-1 1 0 0,1 0-1 0 0,0 1 1 0 0,0-1-1 0 0,0 0 1 0 0,0 1-1 0 0,0-1 1 0 0,0 1-1 0 0,1-1 1 0 0,-1 0-1 0 0,0 1 1 0 0,1-1-1 0 0,0 1 1 0 0,-1-1-1 0 0,1 1 0 0 0,0-1 1 0 0,1-1-1 0 0,27-45-6268 0 0,-9 16 1992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5:58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3 123 512 0 0,'-1'-9'2754'0'0,"0"0"0"0"0,0-1 1 0 0,1 1-1 0 0,2-17 0 0 0,-1 21-2099 0 0,0 1 1 0 0,0 0-1 0 0,0 0 1 0 0,0 0-1 0 0,1 0 0 0 0,0 0 1 0 0,0 0-1 0 0,0 1 1 0 0,0-1-1 0 0,0 1 1 0 0,1-1-1 0 0,4-4 1 0 0,-7 8-611 0 0,0-1 0 0 0,1 1 0 0 0,-1 0 0 0 0,0-1 0 0 0,0 1 0 0 0,1 0 1 0 0,-1 0-1 0 0,0-1 0 0 0,1 1 0 0 0,-1 0 0 0 0,0 0 0 0 0,1 0 0 0 0,-1-1 1 0 0,0 1-1 0 0,1 0 0 0 0,-1 0 0 0 0,0 0 0 0 0,1 0 0 0 0,-1 0 0 0 0,1 0 1 0 0,-1 0-1 0 0,0 0 0 0 0,1 0 0 0 0,-1 0 0 0 0,0 0 0 0 0,1 0 1 0 0,-1 0-1 0 0,1 0 0 0 0,-1 0 0 0 0,0 0 0 0 0,1 0 0 0 0,-1 1 0 0 0,0-1 1 0 0,1 0-1 0 0,-1 0 0 0 0,0 0 0 0 0,1 1 0 0 0,-1-1 0 0 0,0 0 0 0 0,1 0 1 0 0,-1 1-1 0 0,0-1 0 0 0,0 0 0 0 0,1 0 0 0 0,-1 1 0 0 0,0-1 0 0 0,0 0 1 0 0,0 1-1 0 0,1-1 0 0 0,-1 0 0 0 0,0 1 0 0 0,0-1 0 0 0,0 1 0 0 0,0-1 1 0 0,0 0-1 0 0,0 1 0 0 0,0-1 0 0 0,0 0 0 0 0,0 1 0 0 0,4 24 634 0 0,-4-25-668 0 0,22 238 1760 0 0,-16-99-1195 0 0,-3-46-253 0 0,-1-47-236 0 0,-3-25-47 0 0,2 0 0 0 0,1 0 0 0 0,1-1 0 0 0,0 1 0 0 0,10 29 1 0 0,-13-48-39 0 0,1-1 0 0 0,-1 1 0 0 0,1-1 0 0 0,0 0 0 0 0,-1 0 0 0 0,1 1 0 0 0,0-1 0 0 0,0 0 0 0 0,-1 0 0 0 0,1 0 1 0 0,0 0-1 0 0,0 0 0 0 0,0 0 0 0 0,1 0 0 0 0,-1 0 0 0 0,0 0 0 0 0,0 0 0 0 0,0-1 0 0 0,3 2 0 0 0,-3-2-5 0 0,0 0-1 0 0,0 0 1 0 0,0 0-1 0 0,0 0 0 0 0,0 0 1 0 0,0-1-1 0 0,0 1 1 0 0,0 0-1 0 0,0 0 0 0 0,0-1 1 0 0,0 1-1 0 0,0-1 1 0 0,0 1-1 0 0,0-1 1 0 0,0 1-1 0 0,0-1 0 0 0,0 0 1 0 0,-1 1-1 0 0,1-1 1 0 0,0 0-1 0 0,0 0 0 0 0,-1 1 1 0 0,1-1-1 0 0,-1 0 1 0 0,1 0-1 0 0,-1 0 0 0 0,1-1 1 0 0,4-5-68 0 0,-1 0 0 0 0,-1-1 0 0 0,1 1 0 0 0,-1-1 1 0 0,0 1-1 0 0,-1-1 0 0 0,0 0 0 0 0,0 0 0 0 0,-1 0 0 0 0,1-13 1 0 0,-2 15-475 0 0,-1-1 0 0 0,1 1 1 0 0,-1-1-1 0 0,-1 1 1 0 0,-2-10-1 0 0,2 9-1059 0 0,-1 0-1 0 0,0 0 1 0 0,-1 0-1 0 0,0 1 1 0 0,-4-7-1 0 0,1 3-1242 0 0,1-2 101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5:59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87 212 816 0 0,'-33'0'11052'0'0,"0"0"-4164"0"0,32 1-6790 0 0,0-1 0 0 0,1 0 0 0 0,-1 0 0 0 0,0 0 0 0 0,1 0 1 0 0,-1 0-1 0 0,0 0 0 0 0,1 0 0 0 0,-1 0 0 0 0,0 0 0 0 0,0-1 0 0 0,1 1 0 0 0,-1 0 0 0 0,0 0 0 0 0,1-1 1 0 0,-1 1-1 0 0,1 0 0 0 0,-1-1 0 0 0,0 1 0 0 0,1 0 0 0 0,-1-1 0 0 0,1 1 0 0 0,-1-1 0 0 0,1 1 0 0 0,-1-1 1 0 0,1 1-1 0 0,-1-1 0 0 0,1 0 0 0 0,0 1 0 0 0,-1-1 0 0 0,1 1 0 0 0,0-1 0 0 0,0 0 0 0 0,-1 1 0 0 0,1-1 0 0 0,0 0 1 0 0,0 1-1 0 0,0-1 0 0 0,0 0 0 0 0,0 0 0 0 0,0 1 0 0 0,0-1 0 0 0,0 0 0 0 0,0-1 0 0 0,1-1 32 0 0,-1 0-1 0 0,1 1 0 0 0,0-1 0 0 0,1 0 0 0 0,-1 0 1 0 0,0 0-1 0 0,1 1 0 0 0,-1-1 0 0 0,3-2 1 0 0,-1 2-4 0 0,-1-1 1 0 0,1 1 0 0 0,-1-1-1 0 0,0 0 1 0 0,0 0 0 0 0,-1 0-1 0 0,1 0 1 0 0,-1 0 0 0 0,0 0-1 0 0,0 0 1 0 0,0 0 0 0 0,0-6 0 0 0,-1 7-99 0 0,1 0 0 0 0,0 0 1 0 0,-1 0-1 0 0,1 0 1 0 0,0 0-1 0 0,0 1 1 0 0,1-1-1 0 0,-1 0 1 0 0,1 0-1 0 0,-1 1 0 0 0,1-1 1 0 0,0 1-1 0 0,0-1 1 0 0,0 1-1 0 0,0 0 1 0 0,0 0-1 0 0,1 0 0 0 0,-1 0 1 0 0,1 0-1 0 0,-1 1 1 0 0,1-1-1 0 0,2-1 1 0 0,7-3 33 0 0,0 1 0 0 0,0 0 0 0 0,23-7 0 0 0,26-4 68 0 0,-54 14-122 0 0,0 1 0 0 0,0 0 0 0 0,0 0 0 0 0,-1 0 0 0 0,1 1 1 0 0,0 0-1 0 0,0 1 0 0 0,0-1 0 0 0,11 3 0 0 0,8 3 37 0 0,-21-6-38 0 0,0 1 0 0 0,0 0 0 0 0,0 0 0 0 0,0 1 0 0 0,0-1 0 0 0,0 1 0 0 0,-1 0 0 0 0,1 0 0 0 0,-1 1 0 0 0,8 4-1 0 0,-2 3 78 0 0,1-1-1 0 0,-2 2 0 0 0,13 15 0 0 0,2 5 13 0 0,-10-14 30 0 0,16 27 0 0 0,-26-38-80 0 0,0 1-1 0 0,-1 0 0 0 0,0 0 1 0 0,-1 0-1 0 0,1 0 1 0 0,-1 1-1 0 0,-1-1 1 0 0,1 8-1 0 0,3 23 213 0 0,-2-19-86 0 0,1 22-1 0 0,-4-34-137 0 0,0 0 0 0 0,-1 0 0 0 0,0-1 0 0 0,0 1 0 0 0,0 0 0 0 0,-1-1 1 0 0,-2 8-1 0 0,2-9-13 0 0,0 0 0 0 0,0 0 1 0 0,0-1-1 0 0,-1 1 0 0 0,0 0 1 0 0,0-1-1 0 0,0 0 0 0 0,0 0 1 0 0,-1 0-1 0 0,1 0 0 0 0,-1 0 1 0 0,0-1-1 0 0,0 0 0 0 0,0 0 1 0 0,-1 0-1 0 0,1 0 0 0 0,-8 3 1 0 0,-21 7 83 0 0,-1-1 0 0 0,0-2 1 0 0,-1-2-1 0 0,0-1 0 0 0,0-1 1 0 0,-62 1-1 0 0,92-7-87 0 0,0 0 0 0 0,0 0 0 0 0,-1-1 0 0 0,1 0 0 0 0,0 0 1 0 0,0 0-1 0 0,0 0 0 0 0,0-1 0 0 0,-7-3 0 0 0,10 4-17 0 0,0 0 1 0 0,1 0 0 0 0,-1-1 0 0 0,0 1-1 0 0,1-1 1 0 0,-1 1 0 0 0,1-1 0 0 0,-1 1-1 0 0,1-1 1 0 0,0 0 0 0 0,0 0-1 0 0,0 0 1 0 0,0 0 0 0 0,0 1 0 0 0,0-1-1 0 0,0-1 1 0 0,0 1 0 0 0,1 0-1 0 0,-1 0 1 0 0,1 0 0 0 0,0 0 0 0 0,0 0-1 0 0,0 0 1 0 0,0-1 0 0 0,0-2 0 0 0,1-4-42 0 0,0 0 0 0 0,1 1 0 0 0,0-1 1 0 0,1 0-1 0 0,0 1 0 0 0,0-1 0 0 0,6-9 1 0 0,-2 4-628 0 0,1 1 0 0 0,0 1 0 0 0,15-18 0 0 0,8-2-3293 0 0,-13 16 1512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0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88 512 0 0,'1'-7'2063'0'0,"0"-1"-1"0"0,0 1 1 0 0,-1-1-1 0 0,0 0 1 0 0,-2-11-1 0 0,0-12 5463 0 0,-2 55-4929 0 0,4 1-2066 0 0,1 1 0 0 0,1 0 1 0 0,8 34-1 0 0,-1-2 128 0 0,-3-12-310 0 0,12 114 413 0 0,-18-141-752 0 0,0-13-54 0 0,0 1 1 0 0,0-1 0 0 0,1 0-1 0 0,2 12 1 0 0,-3-18 24 0 0,0 0 1 0 0,0 1-1 0 0,1-1 0 0 0,-1 0 1 0 0,0 0-1 0 0,0 0 0 0 0,0 0 1 0 0,0 0-1 0 0,0 0 0 0 0,0 0 1 0 0,1 0-1 0 0,-1 0 0 0 0,0 0 1 0 0,0 0-1 0 0,0 0 0 0 0,0 0 1 0 0,0 0-1 0 0,1 0 1 0 0,-1 0-1 0 0,0 0 0 0 0,0 0 1 0 0,0 0-1 0 0,0 0 0 0 0,1 0 1 0 0,-1 0-1 0 0,0 0 0 0 0,0 0 1 0 0,0 0-1 0 0,0 0 0 0 0,0 0 1 0 0,1 0-1 0 0,-1 0 0 0 0,0 0 1 0 0,0 0-1 0 0,0 0 0 0 0,0-1 1 0 0,0 1-1 0 0,0 0 0 0 0,0 0 1 0 0,0 0-1 0 0,1 0 0 0 0,-1 0 1 0 0,0 0-1 0 0,0-1 0 0 0,0 1 1 0 0,0 0-1 0 0,0 0 0 0 0,6-7-1022 0 0,21-41-8176 0 0,-20 37 6886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0.3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67 2849 0 0,'-9'-3'10129'0'0,"5"-4"-3773"0"0,4 6-6198 0 0,-1 1 0 0 0,1-1 0 0 0,0 1 0 0 0,0-1 0 0 0,0 0 0 0 0,0 1 0 0 0,0-1 0 0 0,0 1 0 0 0,0-1 0 0 0,0 1 0 0 0,1-1 0 0 0,-1 0 0 0 0,0 1 0 0 0,0-1 0 0 0,0 1 0 0 0,1-1 1 0 0,-1 1-1 0 0,0-1 0 0 0,0 1 0 0 0,1-1 0 0 0,-1 1 0 0 0,0-1 0 0 0,1 1 0 0 0,-1-1 0 0 0,1 1 0 0 0,-1 0 0 0 0,1-1 0 0 0,0 0 0 0 0,11-4-12 0 0,1 0 1 0 0,-1 1-1 0 0,1 0 0 0 0,0 1 0 0 0,20-3 0 0 0,-7 1-100 0 0,-19 4-314 0 0,6-2 277 0 0,0 1 0 0 0,18-1 0 0 0,-3 6-1929 0 0,-25-2 1183 0 0,-1 0 1 0 0,1 0-1 0 0,0 0 1 0 0,-1 0 0 0 0,1 1-1 0 0,-1-1 1 0 0,5 3 0 0 0,-1 2-1529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0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91 2569 0 0,'-18'10'11288'0'0,"6"3"-6164"0"0,11-10-4902 0 0,0 0 0 0 0,0-1 0 0 0,0 1 0 0 0,1 0 0 0 0,-1 0 0 0 0,1-1 0 0 0,0 1 0 0 0,-1 0 0 0 0,1 0 0 0 0,0 0 0 0 0,1-1 0 0 0,-1 4 0 0 0,1-3-131 0 0,0 0 0 0 0,0 1 0 0 0,0-1-1 0 0,0 0 1 0 0,1 0 0 0 0,-1 0 0 0 0,1 0 0 0 0,-1-1-1 0 0,1 1 1 0 0,0 0 0 0 0,0-1 0 0 0,1 1-1 0 0,-1-1 1 0 0,5 4 0 0 0,-5-6 702 0 0,-4-4-292 0 0,-4-3-121 0 0,-4 0-220 0 0,0 0 0 0 0,1 0 0 0 0,-1-1 0 0 0,-14-14 0 0 0,22 18-125 0 0,-1 1 0 0 0,1 0 0 0 0,-1-1 0 0 0,1 1 0 0 0,0-1 0 0 0,1 0 0 0 0,-1 0-1 0 0,1 0 1 0 0,-1 0 0 0 0,1 0 0 0 0,0 0 0 0 0,1 0 0 0 0,-1 0 0 0 0,1-8 0 0 0,0 10-31 0 0,0 0-1 0 0,0 0 1 0 0,0 0 0 0 0,1 0-1 0 0,-1 0 1 0 0,1-1-1 0 0,-1 1 1 0 0,1 1 0 0 0,0-1-1 0 0,0 0 1 0 0,0 0 0 0 0,0 0-1 0 0,0 0 1 0 0,0 0 0 0 0,0 1-1 0 0,1-1 1 0 0,-1 1 0 0 0,0-1-1 0 0,1 1 1 0 0,0-1 0 0 0,-1 1-1 0 0,1 0 1 0 0,0 0-1 0 0,0 0 1 0 0,-1 0 0 0 0,5-2-1 0 0,4 0-5 0 0,0 0 0 0 0,0 1 0 0 0,0 0 0 0 0,15-1-1 0 0,-3 0-8 0 0,5-1-104 0 0,-1 1 0 0 0,1 1 0 0 0,34 3 0 0 0,-44 0-1295 0 0,26 6 1 0 0,-33-2-1380 0 0,-2 3-4365 0 0,-4-4 1867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1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10 2176 0 0,'-2'2'1098'0'0,"1"-1"0"0"0,-1 0 0 0 0,0-1-1 0 0,0 1 1 0 0,0 0 0 0 0,0-1 0 0 0,0 1-1 0 0,0-1 1 0 0,-4 1 0 0 0,3-1-477 0 0,1 0 0 0 0,-1 1 0 0 0,1 0 0 0 0,-1-1 0 0 0,1 1 0 0 0,-1 0 0 0 0,-4 2 1 0 0,5-1-422 0 0,0-1 0 0 0,-1 1 1 0 0,1 0-1 0 0,0 0 0 0 0,0 0 0 0 0,0 0 1 0 0,0 1-1 0 0,0-1 0 0 0,0 0 1 0 0,1 1-1 0 0,-1-1 0 0 0,1 1 1 0 0,-1 0-1 0 0,1-1 0 0 0,0 1 1 0 0,-1 3-1 0 0,2-1-70 0 0,-1-1 0 0 0,1 0 0 0 0,0 0 0 0 0,0 0 0 0 0,0 0-1 0 0,0 0 1 0 0,1 0 0 0 0,-1 0 0 0 0,1 0 0 0 0,2 7 0 0 0,-1-5-68 0 0,1 0-1 0 0,-1-1 1 0 0,1 0 0 0 0,0 1-1 0 0,0-1 1 0 0,1 0 0 0 0,-1 0-1 0 0,1-1 1 0 0,0 1 0 0 0,0-1-1 0 0,1 0 1 0 0,-1 0 0 0 0,1 0-1 0 0,0-1 1 0 0,10 6 0 0 0,-8-6-50 0 0,1 0-1 0 0,-1-1 1 0 0,1 0 0 0 0,-1 0 0 0 0,1-1 0 0 0,0 0 0 0 0,-1 0 0 0 0,16-1-1 0 0,-18 0-8 0 0,0-1-1 0 0,1 0 0 0 0,-1 0 1 0 0,0 0-1 0 0,0-1 0 0 0,0 0 0 0 0,0 0 1 0 0,0 0-1 0 0,-1 0 0 0 0,1-1 1 0 0,0 0-1 0 0,-1 0 0 0 0,7-6 0 0 0,-8 6-15 0 0,0 0-1 0 0,-1-1 1 0 0,1 1-1 0 0,-1-1 1 0 0,1 1-1 0 0,-1-1 1 0 0,0 0-1 0 0,-1 0 1 0 0,1 0-1 0 0,-1 0 1 0 0,0 0-1 0 0,0 0 1 0 0,0-1-1 0 0,0 1 1 0 0,-1 0-1 0 0,1 0 1 0 0,-1-1-1 0 0,0 1 1 0 0,-1 0-1 0 0,1-1 1 0 0,-1 1-1 0 0,0 0 1 0 0,0 0-1 0 0,0 0 1 0 0,0-1-1 0 0,-1 1 1 0 0,0 1-1 0 0,0-1 1 0 0,-3-6-1 0 0,3 6 7 0 0,-1 0 0 0 0,1 1-1 0 0,-1-1 1 0 0,0 0 0 0 0,0 1-1 0 0,0 0 1 0 0,0-1 0 0 0,-1 1 0 0 0,1 0-1 0 0,-1 1 1 0 0,0-1 0 0 0,0 1 0 0 0,1 0-1 0 0,-2 0 1 0 0,1 0 0 0 0,0 0 0 0 0,0 1-1 0 0,-1-1 1 0 0,1 1 0 0 0,-1 0-1 0 0,1 1 1 0 0,-1-1 0 0 0,1 1 0 0 0,-1 0-1 0 0,1 0 1 0 0,-1 0 0 0 0,1 1 0 0 0,-6 0-1 0 0,3 1-1 0 0,0 1 0 0 0,0-1-1 0 0,0 1 1 0 0,1 1-1 0 0,-9 5 1 0 0,13-8 4 0 0,0 1 0 0 0,0-1 0 0 0,0 1 0 0 0,0 0 0 0 0,0 0 0 0 0,0 0 0 0 0,1 0 1 0 0,-3 3-1 0 0,4-4 4 0 0,-1 0 1 0 0,1 0-1 0 0,-1 1 1 0 0,1-1-1 0 0,-1 0 1 0 0,1 0-1 0 0,0 0 1 0 0,0 0 0 0 0,0 1-1 0 0,0-1 1 0 0,0 0-1 0 0,0 0 1 0 0,0 0-1 0 0,0 0 1 0 0,0 1-1 0 0,0-1 1 0 0,0 0-1 0 0,2 2 1 0 0,-2-2-4 0 0,1 0-1 0 0,-1 0 1 0 0,1-1-1 0 0,0 1 1 0 0,-1 0-1 0 0,1-1 1 0 0,0 1-1 0 0,-1-1 1 0 0,1 1-1 0 0,0-1 1 0 0,0 1-1 0 0,0-1 1 0 0,-1 1-1 0 0,1-1 1 0 0,0 0-1 0 0,0 1 1 0 0,0-1-1 0 0,0 0 1 0 0,0 0-1 0 0,1 0 1 0 0,22 2-235 0 0,-16-2 24 0 0,17 2-632 0 0,31 3-2721 0 0,-19 3-2035 0 0,-17-4 1007 0 0,-10-3 2986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1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17 1528 0 0,'-1'-1'1427'0'0,"-1"1"-1"0"0,0-1 0 0 0,0 0 0 0 0,1 0 0 0 0,-1-1 1 0 0,0 1-1 0 0,1 0 0 0 0,-1 0 0 0 0,-1-3 0 0 0,0 0 1872 0 0,-6 26 1004 0 0,8-6-3850 0 0,1 1 0 0 0,0-1 0 0 0,2 0 0 0 0,4 28 0 0 0,0-6-90 0 0,4 123 133 0 0,-4-33-526 0 0,-5-120 36 0 0,0 0 0 0 0,0 0 1 0 0,1-1-1 0 0,0 1 0 0 0,0 0 0 0 0,6 12 0 0 0,-8-19-109 0 0,1 1 1 0 0,0-1-1 0 0,0 1 1 0 0,0-1-1 0 0,0 1 1 0 0,0-1-1 0 0,1 0 1 0 0,-1 0-1 0 0,0 0 1 0 0,1 1-1 0 0,-1-1 1 0 0,1 0-1 0 0,-1-1 1 0 0,1 1-1 0 0,1 1 1 0 0,-1-2-250 0 0,0 1 1 0 0,-1-1 0 0 0,1 0-1 0 0,0 0 1 0 0,0 0 0 0 0,0 0 0 0 0,0 0-1 0 0,0 0 1 0 0,0-1 0 0 0,0 1-1 0 0,-1 0 1 0 0,1-1 0 0 0,0 0 0 0 0,0 1-1 0 0,-1-1 1 0 0,4-2 0 0 0,8-4-1511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2.0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80 267 3769 0 0,'-8'-1'3386'0'0,"0"-1"-1"0"0,0 1 1 0 0,-10-4 0 0 0,15 4-2849 0 0,-1 0 1 0 0,1 0-1 0 0,0-1 0 0 0,0 1 0 0 0,0-1 1 0 0,1 0-1 0 0,-1 0 0 0 0,0 0 1 0 0,1 0-1 0 0,-5-4 0 0 0,7 5-491 0 0,0 0 1 0 0,-1 0-1 0 0,1 0 0 0 0,0 0 0 0 0,0 0 0 0 0,0 0 0 0 0,-1 0 0 0 0,1 0 1 0 0,0 0-1 0 0,0 0 0 0 0,0 0 0 0 0,1 0 0 0 0,-1 0 0 0 0,0 1 0 0 0,0-1 0 0 0,0 0 1 0 0,1 0-1 0 0,-1 0 0 0 0,1 0 0 0 0,-1 0 0 0 0,1 0 0 0 0,-1 0 0 0 0,1 0 1 0 0,-1 1-1 0 0,1-1 0 0 0,-1 0 0 0 0,1 0 0 0 0,1 0 0 0 0,20-21 157 0 0,46-33-196 0 0,31-23-37 0 0,-87 70 25 0 0,0 1 1 0 0,1 0-1 0 0,-1 1 0 0 0,1 0 0 0 0,0 1 0 0 0,25-6 1 0 0,-34 10 1 0 0,-1 0 1 0 0,0 0 0 0 0,1 1 0 0 0,-1 0 0 0 0,0 0 0 0 0,1 0-1 0 0,-1 0 1 0 0,0 0 0 0 0,1 1 0 0 0,-1-1 0 0 0,0 1-1 0 0,0 0 1 0 0,1 0 0 0 0,-1 0 0 0 0,0 0 0 0 0,3 2 0 0 0,-4-1-1 0 0,0 0 1 0 0,0 0 0 0 0,0-1 0 0 0,0 1-1 0 0,-1 0 1 0 0,1 1 0 0 0,-1-1 0 0 0,1 0-1 0 0,-1 0 1 0 0,0 1 0 0 0,0-1 0 0 0,0 1 0 0 0,0-1-1 0 0,0 1 1 0 0,0-1 0 0 0,-1 1 0 0 0,1 0-1 0 0,-1-1 1 0 0,0 1 0 0 0,0 3 0 0 0,0 5 7 0 0,-1 0 0 0 0,0-1 0 0 0,-1 1 1 0 0,0 0-1 0 0,0-1 0 0 0,-1 0 0 0 0,-7 16 1 0 0,3-10 13 0 0,-1-1 0 0 0,0 1 1 0 0,-1-2-1 0 0,-11 15 0 0 0,13-20-16 0 0,-1 0 0 0 0,1-1 0 0 0,-2 0 1 0 0,1 0-1 0 0,-1-1 0 0 0,-17 12 0 0 0,22-17-46 0 0,0 0 1 0 0,-1 0-1 0 0,1 0 1 0 0,0 0-1 0 0,-1-1 0 0 0,1 1 1 0 0,-1-1-1 0 0,0-1 1 0 0,1 1-1 0 0,-1 0 1 0 0,0-1-1 0 0,1 0 1 0 0,-1 0-1 0 0,0-1 1 0 0,1 1-1 0 0,-1-1 0 0 0,0 0 1 0 0,1 0-1 0 0,-7-3 1 0 0,2 0-985 0 0,0 0-1 0 0,0 0 1 0 0,1-1 0 0 0,-1 0-1 0 0,1-1 1 0 0,-11-10 0 0 0,3 0-2887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3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56 512 0 0,'-13'-31'3043'0'0,"12"29"-2655"0"0,0 1 0 0 0,0-1 1 0 0,0 0-1 0 0,0 0 0 0 0,0 1 1 0 0,-1-1-1 0 0,1 1 0 0 0,-1-1 1 0 0,1 1-1 0 0,-1-1 0 0 0,1 1 1 0 0,-1 0-1 0 0,-3-2 0 0 0,3 2 53 0 0,1 1 0 0 0,-1 0 0 0 0,0-1 0 0 0,0 1 0 0 0,0 0 0 0 0,1 0 0 0 0,-1 0 0 0 0,-2 1 0 0 0,-2 3 2235 0 0,6-4-2544 0 0,0 1 0 0 0,0-1 1 0 0,0 1-1 0 0,0-1 0 0 0,0 0 0 0 0,0 1 0 0 0,1-1 0 0 0,-1 1 1 0 0,0-1-1 0 0,0 0 0 0 0,0 1 0 0 0,0-1 0 0 0,1 1 1 0 0,-1-1-1 0 0,0 0 0 0 0,0 1 0 0 0,1-1 0 0 0,-1 0 1 0 0,0 1-1 0 0,1-1 0 0 0,2 4 73 0 0,0 0 0 0 0,0 0 0 0 0,0 0 0 0 0,-1 1 0 0 0,0-1 0 0 0,0 1 0 0 0,0-1 0 0 0,0 1 0 0 0,-1 0 0 0 0,0 0 0 0 0,0-1 0 0 0,0 1 0 0 0,0 0 0 0 0,-1 5 0 0 0,1 8 124 0 0,-2-1 1 0 0,-3 30-1 0 0,-5 3 400 0 0,-3 20 137 0 0,11-62-791 0 0,0 0-1 0 0,1 1 1 0 0,1-1-1 0 0,-1 0 1 0 0,1 0-1 0 0,3 11 1 0 0,-4-18-78 0 0,0 0 1 0 0,0 0-1 0 0,0-1 1 0 0,0 1-1 0 0,1 0 1 0 0,-1 0-1 0 0,0 0 0 0 0,1 0 1 0 0,-1-1-1 0 0,0 1 1 0 0,1 0-1 0 0,-1 0 1 0 0,1-1-1 0 0,-1 1 1 0 0,1 0-1 0 0,-1 0 0 0 0,1-1 1 0 0,0 1-1 0 0,-1-1 1 0 0,1 1-1 0 0,0-1 1 0 0,0 1-1 0 0,-1-1 0 0 0,1 1 1 0 0,0-1-1 0 0,0 0 1 0 0,0 1-1 0 0,-1-1 1 0 0,1 0-1 0 0,0 0 1 0 0,0 1-1 0 0,0-1 0 0 0,0 0 1 0 0,0 0-1 0 0,0 0 1 0 0,-1 0-1 0 0,1 0 1 0 0,0 0-1 0 0,0-1 0 0 0,0 1 1 0 0,0 0-1 0 0,0 0 1 0 0,0-1-1 0 0,-1 1 1 0 0,1 0-1 0 0,0-1 1 0 0,0 1-1 0 0,1-2 0 0 0,1 0-54 0 0,0 0-1 0 0,0 0 0 0 0,0-1 0 0 0,0 1 0 0 0,-1-1 1 0 0,1 0-1 0 0,-1 1 0 0 0,1-1 0 0 0,-1-1 0 0 0,2-4 0 0 0,-2 5-217 0 0,0-1-1 0 0,-1 0 0 0 0,0 0 0 0 0,0 1 0 0 0,0-1 1 0 0,0 0-1 0 0,-1 0 0 0 0,1-5 0 0 0,-1 8-147 0 0,-1-1 0 0 0,1 0 0 0 0,0 0 0 0 0,0 1 0 0 0,-1-1 0 0 0,1 0 0 0 0,-1 1 0 0 0,-1-4 0 0 0,1 4-167 0 0,0 0 0 0 0,1-1 0 0 0,-1 1-1 0 0,0 0 1 0 0,0 0 0 0 0,0 0-1 0 0,0 0 1 0 0,0 0 0 0 0,-1 0-1 0 0,1 1 1 0 0,0-1 0 0 0,-2-1-1 0 0,-4-2-1634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3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67 1936 0 0,'-9'-5'10337'0'0,"14"1"-5195"0"0,22 0-2798 0 0,-16 3-1435 0 0,69-22-177 0 0,-61 16-1057 0 0,0 2 0 0 0,1 0 0 0 0,0 0 0 0 0,-1 2 0 0 0,26-1-1 0 0,-2 4-6967 0 0,-33 3 4675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3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79 148 2937 0 0,'-2'2'1064'0'0,"0"-1"0"0"0,1 1-1 0 0,-1-1 1 0 0,1 1 0 0 0,-1 0 0 0 0,1 0 0 0 0,0 0 0 0 0,-2 2 0 0 0,2-1-392 0 0,1-1 0 0 0,-1 0 0 0 0,0 0 0 0 0,1 0 0 0 0,-1 1 0 0 0,1-1 0 0 0,0 3 0 0 0,0 2 145 0 0,0 0 0 0 0,1 0 0 0 0,0-1 0 0 0,3 11 0 0 0,2 7 1015 0 0,-6-24-1797 0 0,0 0 0 0 0,0 0-1 0 0,0 0 1 0 0,0 1 0 0 0,0-1 0 0 0,0 0 0 0 0,0 0-1 0 0,0 0 1 0 0,0 1 0 0 0,0-1 0 0 0,0 0 0 0 0,0 0-1 0 0,0 0 1 0 0,0 1 0 0 0,0-1 0 0 0,0 0 0 0 0,0 0-1 0 0,0 0 1 0 0,0 0 0 0 0,0 1 0 0 0,0-1-1 0 0,0 0 1 0 0,0 0 0 0 0,0 0 0 0 0,-1 1 0 0 0,1-1-1 0 0,0 0 1 0 0,0 0 0 0 0,0 0 0 0 0,0 0 0 0 0,0 0-1 0 0,0 1 1 0 0,-1-1 0 0 0,1 0 0 0 0,0 0 0 0 0,0 0-1 0 0,0 0 1 0 0,0 0 0 0 0,-1 0 0 0 0,1 0-1 0 0,0 0 1 0 0,0 0 0 0 0,-10-3 528 0 0,-9-12-307 0 0,15 10-238 0 0,0-1 0 0 0,0 0 0 0 0,0 1 0 0 0,0-1 0 0 0,1-1-1 0 0,0 1 1 0 0,1 0 0 0 0,-1-1 0 0 0,1 1 0 0 0,0-1 0 0 0,1 0 0 0 0,0 0-1 0 0,0 0 1 0 0,0 0 0 0 0,1 0 0 0 0,0 0 0 0 0,0 1 0 0 0,1-1 0 0 0,-1 0-1 0 0,2 0 1 0 0,-1 0 0 0 0,1 0 0 0 0,0 1 0 0 0,0-1 0 0 0,1 1 0 0 0,0-1-1 0 0,6-8 1 0 0,-7 12-30 0 0,1 0 0 0 0,0 0 0 0 0,0 0 0 0 0,0 1 0 0 0,1-1 0 0 0,-1 1-1 0 0,0 0 1 0 0,1 0 0 0 0,-1 0 0 0 0,1 1 0 0 0,0-1 0 0 0,6-1 0 0 0,7-1-199 0 0,28-4 1 0 0,-29 6-24 0 0,5-1-769 0 0,28-1 0 0 0,-13 6-2299 0 0,-30-1 1329 0 0,0 1 1 0 0,0-1-1 0 0,9 4 0 0 0,-4 1-818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4.2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33 2401 0 0,'-29'3'10332'0'0,"26"-2"-9938"0"0,0 0 1 0 0,-1 0-1 0 0,1 0 0 0 0,0 1 0 0 0,0-1 1 0 0,1 1-1 0 0,-1 0 0 0 0,0 0 1 0 0,1 0-1 0 0,-5 4 0 0 0,3-2-178 0 0,1 0 0 0 0,0-1-1 0 0,0 1 1 0 0,1 0 0 0 0,-1 0-1 0 0,1 1 1 0 0,0-1-1 0 0,0 0 1 0 0,0 1 0 0 0,1-1-1 0 0,-1 1 1 0 0,1 0 0 0 0,0-1-1 0 0,0 1 1 0 0,1 0 0 0 0,0 0-1 0 0,-1 0 1 0 0,2-1-1 0 0,-1 1 1 0 0,1 5 0 0 0,0-6-144 0 0,0 0 0 0 0,0 0 0 0 0,0 0 0 0 0,1 0 1 0 0,-1 0-1 0 0,1-1 0 0 0,0 1 0 0 0,0 0 0 0 0,1-1 0 0 0,-1 0 0 0 0,1 1 1 0 0,-1-1-1 0 0,1 0 0 0 0,0 0 0 0 0,0-1 0 0 0,0 1 0 0 0,1-1 0 0 0,-1 1 1 0 0,1-1-1 0 0,-1 0 0 0 0,1 0 0 0 0,0-1 0 0 0,6 3 0 0 0,-3-2-43 0 0,0 0-1 0 0,0-1 0 0 0,0 0 1 0 0,1 0-1 0 0,-1-1 0 0 0,0 0 1 0 0,0 0-1 0 0,1 0 0 0 0,-1-1 1 0 0,0 0-1 0 0,0-1 0 0 0,0 0 0 0 0,0 0 1 0 0,9-4-1 0 0,-12 4-29 0 0,0 0-1 0 0,0 0 1 0 0,0-1-1 0 0,0 1 1 0 0,-1-1-1 0 0,1 0 1 0 0,-1 0-1 0 0,1 0 1 0 0,-1-1-1 0 0,0 1 1 0 0,0-1 0 0 0,-1 0-1 0 0,1 0 1 0 0,-1 0-1 0 0,0 0 1 0 0,0 0-1 0 0,0 0 1 0 0,0 0-1 0 0,-1-1 1 0 0,0 1-1 0 0,0-1 1 0 0,0 1-1 0 0,0-1 1 0 0,-1-4-1 0 0,0 2 1 0 0,0 1 0 0 0,-1 0-1 0 0,0 0 1 0 0,-1 0-1 0 0,1 0 1 0 0,-1 0-1 0 0,0 1 1 0 0,0-1-1 0 0,-1 0 1 0 0,0 1 0 0 0,0-1-1 0 0,0 1 1 0 0,-1 0-1 0 0,1 0 1 0 0,-1 0-1 0 0,-6-5 1 0 0,8 8-2 0 0,-1-1 0 0 0,1 1 0 0 0,-1 0 0 0 0,0-1 0 0 0,1 1 0 0 0,-1 1 0 0 0,0-1-1 0 0,-1 0 1 0 0,1 1 0 0 0,0-1 0 0 0,0 1 0 0 0,-1 0 0 0 0,1 0 0 0 0,0 0 0 0 0,-1 0 0 0 0,1 1 0 0 0,-1 0 0 0 0,1-1 0 0 0,-1 1 0 0 0,0 1 0 0 0,1-1 0 0 0,-1 0 0 0 0,1 1 0 0 0,0 0 0 0 0,-1-1 0 0 0,1 1 0 0 0,-1 1-1 0 0,1-1 1 0 0,-5 3 0 0 0,-2 2-23 0 0,2 0-1 0 0,-14 12 0 0 0,18-15 21 0 0,1 0 0 0 0,0 1 0 0 0,0 0-1 0 0,0-1 1 0 0,0 1 0 0 0,0 0 0 0 0,1 0 0 0 0,-3 6-1 0 0,5-9 4 0 0,-1 0-1 0 0,1-1 1 0 0,0 1-1 0 0,0 0 1 0 0,-1-1-1 0 0,1 1 0 0 0,0 0 1 0 0,0 0-1 0 0,0 0 1 0 0,0-1-1 0 0,0 1 1 0 0,0 0-1 0 0,0 0 0 0 0,0-1 1 0 0,1 1-1 0 0,-1 0 1 0 0,0 0-1 0 0,0-1 1 0 0,1 1-1 0 0,-1 0 1 0 0,0 0-1 0 0,1-1 0 0 0,-1 1 1 0 0,0 0-1 0 0,2 0 1 0 0,-1 0-1 0 0,0 0 0 0 0,0 0 0 0 0,1 0 0 0 0,-1 0 0 0 0,1-1 0 0 0,-1 1 0 0 0,0 0 0 0 0,1-1 0 0 0,-1 1 0 0 0,1-1 0 0 0,2 1 1 0 0,4 0-106 0 0,0-1 1 0 0,0 0-1 0 0,15-1 1 0 0,-6-1-1080 0 0,0-1 1 0 0,23-7 0 0 0,8-7-5352 0 0,-30 9 3605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4.5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9 1256 0 0,'-1'-1'686'0'0,"1"1"0"0"0,-1-1 0 0 0,0 0 0 0 0,1 1 0 0 0,-1-1 0 0 0,0 0 1 0 0,0 1-1 0 0,1-1 0 0 0,-1 1 0 0 0,0-1 0 0 0,0 1 0 0 0,0 0 0 0 0,0-1 0 0 0,0 1 0 0 0,0 0 0 0 0,0 0 0 0 0,0 0 0 0 0,-1-1 0 0 0,-5 6 3755 0 0,2 7-3721 0 0,4-3-343 0 0,0 0-1 0 0,0 0 1 0 0,1 1-1 0 0,0-1 1 0 0,0 0-1 0 0,4 17 0 0 0,15 55 736 0 0,-14-63-830 0 0,12 37 236 0 0,-9-36-396 0 0,-2 1-1 0 0,-1 1 1 0 0,5 27-1 0 0,-10-47-149 0 0,0 0 0 0 0,0 0 0 0 0,0 0 0 0 0,0 0 0 0 0,0 0 0 0 0,0 0 0 0 0,0 0 0 0 0,0 0 0 0 0,0 0 0 0 0,-1 0 0 0 0,1 0 0 0 0,0 0 0 0 0,-1 0 0 0 0,1 0 0 0 0,0 0 0 0 0,-1 0 0 0 0,1 0 0 0 0,-1 0 0 0 0,0 0 0 0 0,1-1 0 0 0,-2 2 0 0 0,2-2-41 0 0,0 0 0 0 0,-1 1 0 0 0,1-1 1 0 0,0 0-1 0 0,-1 0 0 0 0,1 0 0 0 0,0 0 0 0 0,-1 0 0 0 0,1 0 0 0 0,0 0 0 0 0,-1 0 0 0 0,1 0 0 0 0,0 0 0 0 0,-1 0 0 0 0,1 0 0 0 0,0 0 0 0 0,-1 0 0 0 0,1 0 0 0 0,0-1 0 0 0,-1 1 1 0 0,1 0-1 0 0,0 0 0 0 0,-1 0 0 0 0,-9-11-2954 0 0,7 6 1441 0 0,1 0 0 0 0,0 0 1 0 0,-1-1-1 0 0,1 1 0 0 0,1 0 0 0 0,-3-10 0 0 0,4 5-56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04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63 151 1520 0 0,'-15'-13'10395'0'0,"3"-5"-3609"0"0,9 13-5969 0 0,1 0 1 0 0,0 0-1 0 0,0 0 0 0 0,0 0 1 0 0,1 0-1 0 0,-2-9 0 0 0,3 11-800 0 0,-1 0-1 0 0,1-1 1 0 0,0 1 0 0 0,0 0-1 0 0,1-1 1 0 0,-1 1 0 0 0,1 0-1 0 0,-1 0 1 0 0,1 0-1 0 0,0-1 1 0 0,2-2 0 0 0,-2 4 17 0 0,0 0 0 0 0,0 0 0 0 0,0 1 1 0 0,0-1-1 0 0,1 0 0 0 0,-1 0 0 0 0,1 1 0 0 0,-1-1 1 0 0,1 1-1 0 0,0 0 0 0 0,0-1 0 0 0,0 1 0 0 0,-1 0 1 0 0,1 0-1 0 0,0 0 0 0 0,0 0 0 0 0,4-1 0 0 0,2 0-56 0 0,1 0 0 0 0,0 1 0 0 0,-1 0 0 0 0,1 0 0 0 0,0 1-1 0 0,0 0 1 0 0,0 1 0 0 0,-1 0 0 0 0,17 3 0 0 0,-7 1-27 0 0,-1 0 0 0 0,0 1 0 0 0,30 15 0 0 0,-41-18 47 0 0,-1 0-1 0 0,0 0 1 0 0,1 1 0 0 0,-1 0-1 0 0,0 0 1 0 0,-1 0 0 0 0,1 0 0 0 0,6 8-1 0 0,-10-10 3 0 0,0-1-1 0 0,0 1 1 0 0,0 0-1 0 0,0 0 0 0 0,-1-1 1 0 0,1 1-1 0 0,0 0 1 0 0,-1 0-1 0 0,1 0 1 0 0,-1 0-1 0 0,0 0 0 0 0,1 0 1 0 0,-1 0-1 0 0,0 0 1 0 0,0 0-1 0 0,0 0 1 0 0,-1-1-1 0 0,1 1 1 0 0,0 0-1 0 0,-1 0 0 0 0,1 0 1 0 0,-1 0-1 0 0,0 0 1 0 0,1 0-1 0 0,-1-1 1 0 0,0 1-1 0 0,0 0 1 0 0,0-1-1 0 0,-1 1 0 0 0,1-1 1 0 0,-2 3-1 0 0,-4 3 2 0 0,1-2 0 0 0,0 1 0 0 0,-1 0 0 0 0,0-1 0 0 0,0-1 0 0 0,-1 1-1 0 0,0-1 1 0 0,1 0 0 0 0,-1-1 0 0 0,0 0 0 0 0,-13 3 0 0 0,2-1-172 0 0,0-2 0 0 0,-1 0 1 0 0,1-1-1 0 0,-21-1 0 0 0,33-1-265 0 0,0 0 0 0 0,0-1-1 0 0,0 0 1 0 0,-12-3 0 0 0,14 2-460 0 0,0 1 0 0 0,1-1 0 0 0,-1-1 0 0 0,-4-2 0 0 0,-6-5-2330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3:35.12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 87 512 0 0,'0'0'94'0'0,"0"-1"0"0"0,0 1 0 0 0,0 0 0 0 0,0 0-1 0 0,0-1 1 0 0,0 1 0 0 0,0 0 0 0 0,-1-1 0 0 0,1 1 0 0 0,0 0 0 0 0,0 0 0 0 0,0-1-1 0 0,0 1 1 0 0,-1 0 0 0 0,1 0 0 0 0,0 0 0 0 0,0-1 0 0 0,-1 1 0 0 0,1 0 0 0 0,0 0 0 0 0,0 0-1 0 0,-1 0 1 0 0,1-1 0 0 0,0 1 0 0 0,0 0 0 0 0,-1 0 0 0 0,1 0 0 0 0,0 0 0 0 0,-1 0-1 0 0,1 0 1 0 0,0 0 0 0 0,-1 0 0 0 0,1 0 0 0 0,-1 0 0 0 0,-15 0 4040 0 0,14 1-3667 0 0,1-1 0 0 0,-1 0 0 0 0,1 0 0 0 0,-1 0 0 0 0,1 0 0 0 0,-1 0 0 0 0,1 0 0 0 0,0 0 0 0 0,-1 0 0 0 0,1-1 0 0 0,-3 0 0 0 0,4-2 279 0 0,1 1 0 0 0,0-1-1 0 0,-1 1 1 0 0,1-1-1 0 0,0 1 1 0 0,0 0 0 0 0,1-1-1 0 0,1-2 832 0 0,-13 13-792 0 0,7-5 261 0 0,10-8-734 0 0,0 0-208 0 0,1 1-1 0 0,-1 0 1 0 0,15-5-1 0 0,-1 1-14 0 0,-4 2-29 0 0,0 1 0 0 0,0 0 0 0 0,0 1 0 0 0,33-2 0 0 0,-20 2 0 0 0,-28 4-36 0 0,0 0-1 0 0,-1 0 1 0 0,1 0 0 0 0,-1 0-1 0 0,1 0 1 0 0,0 1 0 0 0,-1-1-1 0 0,1 1 1 0 0,-1-1 0 0 0,1 1 0 0 0,-1-1-1 0 0,1 1 1 0 0,-1 0 0 0 0,3 1-1 0 0,20 19 323 0 0,-3-3-143 0 0,12 8 165 0 0,-8-5-59 0 0,-24-20-289 0 0,1 1 0 0 0,-1-1 0 0 0,1 1 0 0 0,-1-1 0 0 0,0 1-1 0 0,1 0 1 0 0,-1-1 0 0 0,0 1 0 0 0,0 0 0 0 0,0 0-1 0 0,-1 0 1 0 0,1 0 0 0 0,0 0 0 0 0,-1 0 0 0 0,1 0 0 0 0,-1 0-1 0 0,0 0 1 0 0,1 0 0 0 0,-1 0 0 0 0,0 0 0 0 0,0 0-1 0 0,0 0 1 0 0,-1 0 0 0 0,1 0 0 0 0,0 0 0 0 0,-1 0-1 0 0,-1 3 1 0 0,1-2 5 0 0,-1 0-1 0 0,0-1 1 0 0,0 1-1 0 0,-1 0 1 0 0,1-1-1 0 0,0 0 1 0 0,-1 1-1 0 0,-5 2 1 0 0,-26 16 56 0 0,17-12-11 0 0,-27 22-30 0 0,37-25-29 0 0,-1 1-1 0 0,0-2 0 0 0,0 1 1 0 0,-1-1-1 0 0,0 0 1 0 0,0-1-1 0 0,0 0 0 0 0,-18 5 1 0 0,23-8-7 0 0,0-1 1 0 0,0 0-1 0 0,0 0 0 0 0,0 0 1 0 0,0-1-1 0 0,1 1 1 0 0,-1-1-1 0 0,0 0 0 0 0,0 0 1 0 0,1 0-1 0 0,-1-1 1 0 0,0 1-1 0 0,1-1 1 0 0,-1 0-1 0 0,-4-3 0 0 0,1 0-12 0 0,-1-1-1 0 0,1 0 0 0 0,0 0 1 0 0,1-1-1 0 0,-8-10 0 0 0,13 16-6 0 0,0 0 0 0 0,0 0 0 0 0,0 0-1 0 0,0 0 1 0 0,1 0 0 0 0,-1-1-1 0 0,0 1 1 0 0,1 0 0 0 0,-1 0 0 0 0,1 0-1 0 0,-1-1 1 0 0,1 1 0 0 0,0 0 0 0 0,0-1-1 0 0,-1 1 1 0 0,1 0 0 0 0,0-1 0 0 0,0 1-1 0 0,0 0 1 0 0,0-1 0 0 0,1 1-1 0 0,-1 0 1 0 0,0-1 0 0 0,1 1 0 0 0,-1 0-1 0 0,0-1 1 0 0,1 1 0 0 0,0 0 0 0 0,-1 0-1 0 0,1 0 1 0 0,0 0 0 0 0,-1-1 0 0 0,1 1-1 0 0,0 0 1 0 0,0 0 0 0 0,0 0-1 0 0,0 1 1 0 0,0-1 0 0 0,0 0 0 0 0,0 0-1 0 0,0 0 1 0 0,0 1 0 0 0,2-2 0 0 0,3-1-741 0 0,1 0 0 0 0,-1 0 0 0 0,1 0 0 0 0,0 1-1 0 0,0 0 1 0 0,12-2 0 0 0,1 2-2794 0 0,1 0-717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3:35.6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25 512 0 0,'16'-13'6204'0'0,"-11"1"4941"0"0,-6 15-10709 0 0,0 0 0 0 0,0 0 0 0 0,0 0 0 0 0,0-1 0 0 0,0 1 0 0 0,0 4-1 0 0,1-1-148 0 0,0 0 0 0 0,0 0 0 0 0,1 0 0 0 0,0 0 0 0 0,0 0 0 0 0,3 11 1 0 0,17 38 555 0 0,-13-34-531 0 0,20 34-18 0 0,-11-23-338 0 0,-17-32 30 0 0,0 0 1 0 0,0 0 0 0 0,0 0 0 0 0,1 1-1 0 0,-1-1 1 0 0,0 0 0 0 0,0 0 0 0 0,1 0 0 0 0,-1 0-1 0 0,0 0 1 0 0,0 0 0 0 0,0 0 0 0 0,1 0-1 0 0,-1 0 1 0 0,0 0 0 0 0,0 0 0 0 0,1 0 0 0 0,-1 0-1 0 0,0 0 1 0 0,0 0 0 0 0,1 0 0 0 0,-1 0-1 0 0,0 0 1 0 0,0 0 0 0 0,1 0 0 0 0,-1 0 0 0 0,0 0-1 0 0,0 0 1 0 0,1 0 0 0 0,-1 0 0 0 0,0-1-1 0 0,0 1 1 0 0,0 0 0 0 0,1 0 0 0 0,-1 0 0 0 0,0 0-1 0 0,0-1 1 0 0,0 1 0 0 0,1 0 0 0 0,-1 0 0 0 0,0 0-1 0 0,0-1 1 0 0,0 1 0 0 0,0 0 0 0 0,0-1-1 0 0,11-10-831 0 0,-11 10 728 0 0,29-46-10398 0 0,-22 37 8468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3:35.8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21 2112 0 0,'-6'-4'3649'0'0,"0"-1"2120"0"0,-1 0-3880 0 0,1 2 935 0 0,3 1-1887 0 0,-1 1 1039 0 0,4 2-1520 0 0,0 1-408 0 0,4-1 80 0 0,-1 2-208 0 0,4 0 32 0 0,2 0-192 0 0,-2 1-72 0 0,5 2-1136 0 0,-2 0-3033 0 0,0 1 160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3:36.42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159 102 592 0 0,'0'-13'2619'0'0,"-2"-35"5146"0"0,2 46-7332 0 0,0 0-1 0 0,0-1 1 0 0,-1 1-1 0 0,0-1 1 0 0,1 1 0 0 0,-1 0-1 0 0,0 0 1 0 0,0-1-1 0 0,0 1 1 0 0,0 0-1 0 0,0 0 1 0 0,-1 0-1 0 0,1 0 1 0 0,-1 0 0 0 0,-2-2-1 0 0,3 3-316 0 0,-1 1-1 0 0,1-1 1 0 0,0 1 0 0 0,-1-1-1 0 0,1 1 1 0 0,-1 0 0 0 0,1 0-1 0 0,0 0 1 0 0,-1 0 0 0 0,1 0-1 0 0,0 0 1 0 0,-1 0 0 0 0,1 0-1 0 0,-1 0 1 0 0,1 1 0 0 0,-2-1-1 0 0,-21 9 536 0 0,17-5-494 0 0,1 0 0 0 0,0 0 0 0 0,0 1 0 0 0,0-1 0 0 0,0 1 0 0 0,1 1 1 0 0,0-1-1 0 0,0 1 0 0 0,0 0 0 0 0,1 0 0 0 0,0 0 0 0 0,0 1 0 0 0,1-1 0 0 0,-1 1 1 0 0,2 0-1 0 0,-1 0 0 0 0,-3 13 0 0 0,5-15-121 0 0,0-1 1 0 0,1 1-1 0 0,-1 0 1 0 0,1 0-1 0 0,0-1 1 0 0,0 1-1 0 0,0 0 1 0 0,1 0-1 0 0,-1-1 1 0 0,1 1-1 0 0,0 0 1 0 0,1-1-1 0 0,-1 1 1 0 0,1-1-1 0 0,0 1 1 0 0,0-1-1 0 0,0 0 1 0 0,1 0-1 0 0,-1 0 1 0 0,1 0-1 0 0,0 0 1 0 0,0-1-1 0 0,1 1 0 0 0,-1-1 1 0 0,1 0-1 0 0,0 0 1 0 0,-1 0-1 0 0,10 4 1 0 0,-4-2-66 0 0,2-1 0 0 0,-1 0 0 0 0,0 0 0 0 0,1-1 1 0 0,0-1-1 0 0,0 0 0 0 0,19 1 0 0 0,-7-2-304 0 0,-1-1 0 0 0,41-6 0 0 0,-41 3-779 0 0,22-8-1 0 0,-2-5-5541 0 0,-32 12 2997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3:37.52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117 727 280 0 0,'1'-2'475'0'0,"-1"0"0"0"0,0 1-1 0 0,1-1 1 0 0,-1 1 0 0 0,0-1-1 0 0,0 0 1 0 0,0 1 0 0 0,0-1 0 0 0,-1 0-1 0 0,1 1 1 0 0,0-1 0 0 0,-1 0 0 0 0,1 1-1 0 0,-1-1 1 0 0,0-1 0 0 0,0 2-207 0 0,1 1 1 0 0,-1-1-1 0 0,0 1 1 0 0,1-1-1 0 0,-1 1 1 0 0,0-1-1 0 0,1 1 1 0 0,-1 0-1 0 0,0-1 1 0 0,0 1-1 0 0,0 0 1 0 0,1-1-1 0 0,-1 1 1 0 0,0 0-1 0 0,0 0 1 0 0,0 0-1 0 0,0 0 1 0 0,1 0-1 0 0,-1 0 1 0 0,0 0-1 0 0,0 0 1 0 0,0 0-1 0 0,0 0 1 0 0,1 1-1 0 0,-1-1 1 0 0,0 0-1 0 0,0 0 1 0 0,1 1-1 0 0,-1-1 1 0 0,-1 1-1 0 0,-2 1 116 0 0,1 0-1 0 0,-1 1 1 0 0,1-1-1 0 0,0 1 1 0 0,0-1-1 0 0,-3 4 1 0 0,-8 7 618 0 0,10-10-826 0 0,0 0 1 0 0,0 0 0 0 0,0 1 0 0 0,1-1 0 0 0,-1 1 0 0 0,1 0-1 0 0,0 0 1 0 0,0 0 0 0 0,1 1 0 0 0,-1-1 0 0 0,1 1 0 0 0,0-1 0 0 0,0 1-1 0 0,1 0 1 0 0,-1 0 0 0 0,1-1 0 0 0,0 1 0 0 0,0 9 0 0 0,1-10-137 0 0,0 0 0 0 0,0 1 0 0 0,1-1 0 0 0,-1 0 0 0 0,1 0-1 0 0,0 0 1 0 0,0 1 0 0 0,1-1 0 0 0,-1 0 0 0 0,1-1 0 0 0,0 1 0 0 0,0 0 0 0 0,0 0 0 0 0,1-1 0 0 0,-1 1 0 0 0,1-1 0 0 0,0 0 0 0 0,0 0 0 0 0,0 0 0 0 0,0 0 0 0 0,0 0 0 0 0,6 2 0 0 0,-4-1-60 0 0,1-1 0 0 0,0 0 0 0 0,0 0 1 0 0,0 0-1 0 0,0-1 0 0 0,1 0 0 0 0,-1 0 0 0 0,1-1 0 0 0,-1 0 0 0 0,1 0 0 0 0,-1 0 0 0 0,1-1 0 0 0,0 0 1 0 0,-1 0-1 0 0,1-1 0 0 0,-1 0 0 0 0,1 0 0 0 0,-1-1 0 0 0,1 1 0 0 0,-1-1 0 0 0,0-1 0 0 0,1 1 0 0 0,-1-1 1 0 0,-1 0-1 0 0,11-7 0 0 0,-7 4-53 0 0,0-1 1 0 0,-1 0 0 0 0,0-1 0 0 0,13-16-1 0 0,-17 19 41 0 0,-1 1 0 0 0,0-1 1 0 0,0-1-1 0 0,0 1 0 0 0,-1 0 0 0 0,1-1 0 0 0,-1 1 0 0 0,-1-1 0 0 0,1 0 0 0 0,1-10 1 0 0,-1-6-53 0 0,0 5-44 0 0,0 0 1 0 0,-2-22-1 0 0,0 35 116 0 0,0 0 0 0 0,-1 1 0 0 0,1-1 0 0 0,-1 0-1 0 0,0 0 1 0 0,0 0 0 0 0,0 1 0 0 0,-1-1 0 0 0,0 0-1 0 0,1 1 1 0 0,-1 0 0 0 0,0-1 0 0 0,0 1 0 0 0,-1 0-1 0 0,-3-5 1 0 0,4 6 13 0 0,-1 1 0 0 0,1-1 1 0 0,0 0-1 0 0,0 1 0 0 0,-1 0 0 0 0,1-1 0 0 0,-1 1 0 0 0,1 0 1 0 0,-1 0-1 0 0,0 0 0 0 0,1 1 0 0 0,-1-1 0 0 0,0 1 0 0 0,0-1 1 0 0,-3 1-1 0 0,2 0 10 0 0,-1 1 1 0 0,0-1-1 0 0,1 1 1 0 0,-1 0-1 0 0,1 0 1 0 0,-1 1-1 0 0,1-1 1 0 0,-6 4-1 0 0,-4 2 38 0 0,1 2 0 0 0,0-1 0 0 0,1 2 0 0 0,-15 12 0 0 0,20-15-8 0 0,-1 0 0 0 0,1 1 1 0 0,1-1-1 0 0,-1 1 0 0 0,1 1 1 0 0,-9 16-1 0 0,14-23-25 0 0,-1 1 1 0 0,1 0-1 0 0,0 0 1 0 0,0 0-1 0 0,0 0 1 0 0,0 0-1 0 0,1 0 1 0 0,-1 1-1 0 0,1-1 1 0 0,0 0-1 0 0,0 0 0 0 0,0 0 1 0 0,0 0-1 0 0,1 0 1 0 0,-1 1-1 0 0,1-1 1 0 0,0 0-1 0 0,0 0 1 0 0,0 0-1 0 0,0 0 1 0 0,0-1-1 0 0,1 1 1 0 0,-1 0-1 0 0,1 0 0 0 0,0-1 1 0 0,2 4-1 0 0,1 0-3 0 0,1 0 1 0 0,0-1-1 0 0,0 1 0 0 0,1-1 0 0 0,-1 0 0 0 0,1-1 0 0 0,0 0 0 0 0,0 0 0 0 0,1 0 0 0 0,-1-1 1 0 0,1 0-1 0 0,0 0 0 0 0,-1-1 0 0 0,1 0 0 0 0,0 0 0 0 0,1-1 0 0 0,-1 0 0 0 0,0-1 1 0 0,0 0-1 0 0,0 0 0 0 0,1 0 0 0 0,-1-1 0 0 0,0 0 0 0 0,0-1 0 0 0,0 0 0 0 0,0 0 0 0 0,-1-1 1 0 0,1 0-1 0 0,13-8 0 0 0,-16 9-17 0 0,0-1 0 0 0,0 0 0 0 0,0 0 0 0 0,0 0 1 0 0,-1-1-1 0 0,0 0 0 0 0,7-7 0 0 0,-9 8 2 0 0,-1 1 0 0 0,1-1 0 0 0,0 0 0 0 0,-1 0 0 0 0,0 0 1 0 0,0 0-1 0 0,0 0 0 0 0,0 0 0 0 0,0 0 0 0 0,0 0 0 0 0,-1 0 0 0 0,0 0 0 0 0,0 0 0 0 0,1-1 0 0 0,-2-3 0 0 0,-1-11 14 0 0,-1-1 0 0 0,-7-20 0 0 0,0-4-33 0 0,-1 88 68 0 0,9-31-22 0 0,1-1-1 0 0,0 1 1 0 0,1 0 0 0 0,3 24 0 0 0,-2-29-11 0 0,0-1 0 0 0,1 1 1 0 0,0-1-1 0 0,1 1 0 0 0,0-1 1 0 0,0 0-1 0 0,7 11 0 0 0,-9-16-17 0 0,1 0-1 0 0,0-1 1 0 0,0 1-1 0 0,1-1 1 0 0,-1 1 0 0 0,1-1-1 0 0,-1 0 1 0 0,1 0-1 0 0,0 0 1 0 0,-1 0-1 0 0,1 0 1 0 0,0-1-1 0 0,0 1 1 0 0,0-1-1 0 0,1 0 1 0 0,-1 0-1 0 0,0 0 1 0 0,0 0-1 0 0,1 0 1 0 0,-1-1-1 0 0,0 0 1 0 0,6 1-1 0 0,-3-2-13 0 0,0 1-1 0 0,0-1 0 0 0,0 0 1 0 0,0 0-1 0 0,-1 0 0 0 0,1-1 1 0 0,8-4-1 0 0,1-1-69 0 0,19-13 0 0 0,12-5-79 0 0,-43 23 167 0 0,19-8-43 0 0,23-15 0 0 0,-37 20 33 0 0,-1 0-1 0 0,0-1 1 0 0,0 1-1 0 0,-1-2 1 0 0,0 1-1 0 0,9-12 1 0 0,-3 0 12 0 0,-1 0 0 0 0,0-1 0 0 0,-2 0 0 0 0,9-23 0 0 0,19-84-9 0 0,-22 62 31 0 0,-3 0 0 0 0,-3 0-1 0 0,-2-1 1 0 0,-4-88 0 0 0,-3 143 20 0 0,-1 0-1 0 0,-1 1 1 0 0,0-1 0 0 0,0 1 0 0 0,0-1-1 0 0,-6-11 1 0 0,6 18-21 0 0,1 1 0 0 0,0 0-1 0 0,0-1 1 0 0,-1 1 0 0 0,0 0 0 0 0,1 0-1 0 0,-1 0 1 0 0,0 0 0 0 0,0 0 0 0 0,0 0-1 0 0,0 0 1 0 0,-3-1 0 0 0,4 2-4 0 0,-1 1 1 0 0,0-1 0 0 0,0 1-1 0 0,1-1 1 0 0,-1 1-1 0 0,0-1 1 0 0,0 1 0 0 0,0 0-1 0 0,0 0 1 0 0,1 0-1 0 0,-1 0 1 0 0,0 0-1 0 0,0 0 1 0 0,0 1 0 0 0,1-1-1 0 0,-1 0 1 0 0,0 1-1 0 0,0 0 1 0 0,-2 1 0 0 0,-4 2 62 0 0,0 0 1 0 0,1 1-1 0 0,0 0 1 0 0,0 0 0 0 0,0 1-1 0 0,-9 10 1 0 0,1 0 121 0 0,-18 27 1 0 0,12-13 68 0 0,2 1-1 0 0,-27 59 1 0 0,40-74-201 0 0,1 0 0 0 0,1-1 0 0 0,0 2 0 0 0,1-1 1 0 0,-1 32-1 0 0,8 84 167 0 0,10-17-152 0 0,-10-96-77 0 0,1-1 0 0 0,1 0 0 0 0,0 0 0 0 0,10 18 0 0 0,12 27 41 0 0,12 22-66 0 0,-33-73-21 0 0,0 0 1 0 0,1 0-1 0 0,0-1 1 0 0,16 16-1 0 0,-22-24-27 0 0,1-1 0 0 0,-1 0 0 0 0,1 0 1 0 0,0 0-1 0 0,0 0 0 0 0,-1 0 0 0 0,1 0 0 0 0,1-1 0 0 0,-1 1 0 0 0,0-1 1 0 0,0 0-1 0 0,0 0 0 0 0,1 0 0 0 0,-1-1 0 0 0,1 1 0 0 0,-1-1 0 0 0,6 0 0 0 0,-4 0-477 0 0,-1-1-1 0 0,1 0 1 0 0,0 0-1 0 0,-1 0 1 0 0,1-1-1 0 0,-1 1 1 0 0,0-1-1 0 0,1 0 1 0 0,-1-1-1 0 0,0 1 1 0 0,0-1 0 0 0,4-3-1 0 0,11-9-2969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3:44.1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29 134 512 0 0,'-7'-1'2813'0'0,"-7"0"3407"0"0,14 1-6085 0 0,-1 0 0 0 0,1 0 0 0 0,0 0 0 0 0,-1 0 0 0 0,1 0 0 0 0,0 0 0 0 0,-1 1 0 0 0,1-1 1 0 0,0 0-1 0 0,0 0 0 0 0,-1 0 0 0 0,1 0 0 0 0,0 0 0 0 0,0 0 0 0 0,-1 1 0 0 0,1-1 0 0 0,0 0 0 0 0,0 0 0 0 0,-1 0 0 0 0,1 1 0 0 0,0-1 0 0 0,0 0 1 0 0,0 0-1 0 0,-1 1 0 0 0,1-1 0 0 0,0 0 0 0 0,0 0 0 0 0,0 1 0 0 0,0-1 0 0 0,0 0 0 0 0,0 1 0 0 0,0-1 0 0 0,-1 0 0 0 0,1 1 0 0 0,2 0 170 0 0,-1-1 0 0 0,1 1-1 0 0,0-1 1 0 0,-1 1-1 0 0,1-1 1 0 0,0 0 0 0 0,-1 0-1 0 0,1 0 1 0 0,2 0-1 0 0,5-6 167 0 0,0-1 0 0 0,0 1 0 0 0,-1-2-1 0 0,0 1 1 0 0,0-1 0 0 0,6-10-1 0 0,2 0-71 0 0,-1 1-240 0 0,-13 13-92 0 0,1 0 0 0 0,0 0 0 0 0,0 1 0 0 0,1-1 0 0 0,-1 1-1 0 0,1 0 1 0 0,0 0 0 0 0,-1 0 0 0 0,1 0 0 0 0,0 1 0 0 0,1 0 0 0 0,-1-1 0 0 0,7-1-1 0 0,-10 4-42 0 0,0-1 0 0 0,1 1 0 0 0,-1 0 0 0 0,0 0 0 0 0,1 0 0 0 0,-1 0 0 0 0,1 0 0 0 0,-1 0 0 0 0,1 0 0 0 0,-1 0 0 0 0,0 0-1 0 0,1 1 1 0 0,-1-1 0 0 0,0 0 0 0 0,1 1 0 0 0,-1-1 0 0 0,0 1 0 0 0,1 0 0 0 0,-1-1 0 0 0,0 1 0 0 0,0 0 0 0 0,2 1 0 0 0,0 2-12 0 0,0 0 1 0 0,0-1 0 0 0,0 1 0 0 0,-1 0-1 0 0,4 8 1 0 0,-1-3 28 0 0,-1 1-1 0 0,0-1 0 0 0,-1 1 1 0 0,0 0-1 0 0,-1 0 1 0 0,0 0-1 0 0,2 19 1 0 0,-4-22-21 0 0,0 0 1 0 0,-1 0-1 0 0,1 0 1 0 0,-2 0-1 0 0,1 0 1 0 0,-1-1 0 0 0,0 1-1 0 0,0 0 1 0 0,0-1-1 0 0,-1 1 1 0 0,0-1-1 0 0,-6 9 1 0 0,-1-3 55 0 0,1 0 1 0 0,-15 13-1 0 0,-12 16 310 0 0,35-40-365 0 0,-1 1 1 0 0,1 0-1 0 0,0 0 1 0 0,0 0-1 0 0,0 0 1 0 0,1 0 0 0 0,-1 1-1 0 0,0-1 1 0 0,1 0-1 0 0,0 0 1 0 0,-1 0-1 0 0,1 1 1 0 0,0-1-1 0 0,0 2 1 0 0,0-2-15 0 0,0-1 0 0 0,0 0 0 0 0,1 0-1 0 0,-1 0 1 0 0,0 0 0 0 0,1 0 0 0 0,-1 0 0 0 0,0 0 0 0 0,1 0 0 0 0,-1 0 0 0 0,1 0-1 0 0,0 0 1 0 0,-1 0 0 0 0,1 0 0 0 0,0 0 0 0 0,0 0 0 0 0,-1 0 0 0 0,1 0 0 0 0,0-1-1 0 0,0 1 1 0 0,0 0 0 0 0,0-1 0 0 0,0 1 0 0 0,0-1 0 0 0,0 1 0 0 0,0-1 0 0 0,0 1-1 0 0,0-1 1 0 0,2 0 0 0 0,8 2-50 0 0,0-1-1 0 0,0 0 0 0 0,1-1 1 0 0,-1 0-1 0 0,0-1 0 0 0,0 0 1 0 0,18-5-1 0 0,75-25-1654 0 0,-38 8-3947 0 0,-42 15 3095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3:44.6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73 65 512 0 0,'-39'-19'10656'0'0,"21"10"-4530"0"0,17 9-5888 0 0,0-1-1 0 0,0 1 0 0 0,0-1 1 0 0,1 1-1 0 0,-1-1 0 0 0,0 0 1 0 0,0 1-1 0 0,0-1 0 0 0,0 0 1 0 0,1 0-1 0 0,-1 0 0 0 0,0 0 1 0 0,1 1-1 0 0,-1-1 0 0 0,1 0 1 0 0,-1 0-1 0 0,1 0 0 0 0,-1 0 1 0 0,1 0-1 0 0,0 0 0 0 0,-1 0 1 0 0,1-1-1 0 0,0 1 0 0 0,0 0 1 0 0,0-1-1 0 0,0 1-191 0 0,0 0 1 0 0,0 1-1 0 0,1-1 0 0 0,-1 0 0 0 0,0 1 1 0 0,1-1-1 0 0,-1 0 0 0 0,0 1 1 0 0,1-1-1 0 0,-1 0 0 0 0,1 1 0 0 0,-1-1 1 0 0,1 1-1 0 0,-1-1 0 0 0,1 1 1 0 0,0-1-1 0 0,-1 1 0 0 0,1 0 1 0 0,-1-1-1 0 0,1 1 0 0 0,0 0 0 0 0,-1-1 1 0 0,1 1-1 0 0,0 0 0 0 0,0 0 1 0 0,-1 0-1 0 0,1 0 0 0 0,0 0 0 0 0,-1-1 1 0 0,1 1-1 0 0,0 0 0 0 0,0 1 1 0 0,-1-1-1 0 0,1 0 0 0 0,0 0 0 0 0,0 0 1 0 0,0 1-1 0 0,0-1-99 0 0,-1 0-1 0 0,1 0 0 0 0,-1 0 1 0 0,0 0-1 0 0,1 1 1 0 0,-1-1-1 0 0,1 0 1 0 0,-1 0-1 0 0,0 0 1 0 0,1 1-1 0 0,-1-1 1 0 0,0 0-1 0 0,1 1 1 0 0,-1-1-1 0 0,0 0 1 0 0,0 1-1 0 0,1-1 1 0 0,-1 0-1 0 0,0 1 1 0 0,0-1-1 0 0,0 1 0 0 0,1-1 1 0 0,-1 0-1 0 0,0 1 1 0 0,0-1-1 0 0,0 1 1 0 0,0-1-1 0 0,0 1 1 0 0,0-1-1 0 0,0 0 1 0 0,0 1-1 0 0,0-1 1 0 0,0 1-1 0 0,0 0 1 0 0,-4 16-4887 0 0,-1-6-420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91 512 0 0,'0'-2'401'0'0,"1"-18"1392"0"0,-1 20-1650 0 0,0 0 1 0 0,0-1 0 0 0,0 1-1 0 0,0 0 1 0 0,0-1 0 0 0,0 1-1 0 0,0 0 1 0 0,0-1 0 0 0,0 1-1 0 0,0 0 1 0 0,0-1 0 0 0,0 1-1 0 0,0 0 1 0 0,1-1 0 0 0,-1 1-1 0 0,0 0 1 0 0,0 0 0 0 0,0-1-1 0 0,0 1 1 0 0,1 0 0 0 0,-1 0 0 0 0,0-1-1 0 0,0 1 1 0 0,0 0 0 0 0,1 0-1 0 0,-1-1 1 0 0,0 1 0 0 0,0 0-1 0 0,1 0 1 0 0,-1 0 0 0 0,0 0-1 0 0,1-1 1 0 0,-1 1 0 0 0,0 0-1 0 0,1 0 1 0 0,-1 0 0 0 0,0 0-1 0 0,0 0 1 0 0,1 0 0 0 0,-1 0-1 0 0,0 0 1 0 0,1 0 0 0 0,-1 0-1 0 0,0 0 1 0 0,1 0 0 0 0,-1 0-1 0 0,1 0 1 0 0,-1 3 329 0 0,1-1-1 0 0,-1 0 1 0 0,0 0-1 0 0,0 1 0 0 0,0-1 1 0 0,0 0-1 0 0,0 1 1 0 0,0-1-1 0 0,-1 3 1 0 0,1-2 3 0 0,-7 47 2301 0 0,-4 69-369 0 0,10-104-2192 0 0,1 1-1 0 0,0 0 0 0 0,1-1 0 0 0,6 29 1 0 0,-7-43-213 0 0,1 0 1 0 0,-1-1 0 0 0,0 1 0 0 0,0-1 0 0 0,0 1 0 0 0,0-1 0 0 0,0 1 0 0 0,0-1 0 0 0,1 1 0 0 0,-1-1 0 0 0,0 1 0 0 0,0-1 0 0 0,1 1 0 0 0,-1-1-1 0 0,0 1 1 0 0,1-1 0 0 0,-1 1 0 0 0,1-1 0 0 0,-1 0 0 0 0,1 1 0 0 0,-1-1 0 0 0,0 0 0 0 0,1 1 0 0 0,-1-1 0 0 0,1 0 0 0 0,-1 0 0 0 0,1 1 0 0 0,0-1-1 0 0,-1 0 1 0 0,2 0 0 0 0,-1 0-1 0 0,0 0-1 0 0,0 0 0 0 0,0-1 0 0 0,0 1 0 0 0,0-1 1 0 0,0 1-1 0 0,0-1 0 0 0,0 1 0 0 0,0-1 0 0 0,0 0 1 0 0,0 0-1 0 0,0 1 0 0 0,0-1 0 0 0,0-1 1 0 0,4-2-21 0 0,-1-1 0 0 0,-1 0 0 0 0,1 0 0 0 0,4-9 0 0 0,-1-3 29 0 0,-1 1 0 0 0,-1-1 0 0 0,6-31 0 0 0,3-55-55 0 0,-11 67 83 0 0,-1 24-46 0 0,-1 1 1 0 0,1 0 0 0 0,5-12 0 0 0,-7 20 9 0 0,1 1 0 0 0,0 0-1 0 0,0 0 1 0 0,0 0 0 0 0,0-1 0 0 0,0 1-1 0 0,0 0 1 0 0,0 0 0 0 0,1 0 0 0 0,-1 1-1 0 0,1-1 1 0 0,-1 0 0 0 0,1 0 0 0 0,0 1-1 0 0,0-1 1 0 0,0 1 0 0 0,0 0 0 0 0,0-1-1 0 0,0 1 1 0 0,0 0 0 0 0,3-1 0 0 0,-3 2-2 0 0,-1 0 0 0 0,1 0 0 0 0,-1 0 0 0 0,1 0 0 0 0,-1 0 0 0 0,1 1 0 0 0,-1-1 0 0 0,1 0 0 0 0,-1 1 0 0 0,1-1 0 0 0,-1 1 0 0 0,1 0 1 0 0,-1-1-1 0 0,0 1 0 0 0,0 0 0 0 0,1 0 0 0 0,-1 0 0 0 0,0 0 0 0 0,0 0 0 0 0,0 0 0 0 0,1 1 0 0 0,22 30 12 0 0,-19-25 11 0 0,8 15 89 0 0,-1 1 0 0 0,0 0 0 0 0,10 33 1 0 0,13 25 535 0 0,-33-76-608 0 0,0 0 0 0 0,1 0-1 0 0,0-1 1 0 0,0 1-1 0 0,1-1 1 0 0,4 6 0 0 0,-7-9-38 0 0,1 0 0 0 0,-1 0 0 0 0,0 0 0 0 0,0 0 0 0 0,0-1 0 0 0,1 1-1 0 0,-1 0 1 0 0,0-1 0 0 0,1 1 0 0 0,-1-1 0 0 0,0 0 0 0 0,1 1 0 0 0,-1-1 0 0 0,1 0 0 0 0,-1 0 0 0 0,1 0 0 0 0,-1 0 0 0 0,0 0 0 0 0,1 0 0 0 0,-1 0 0 0 0,1 0 0 0 0,-1-1 0 0 0,1 1 0 0 0,-1 0 0 0 0,0-1 0 0 0,1 1 0 0 0,-1-1 0 0 0,0 0 0 0 0,2 0 0 0 0,9-6-22 0 0,-1 0 1 0 0,0-1-1 0 0,-1 0 0 0 0,0-1 1 0 0,0 0-1 0 0,0-1 0 0 0,-1 1 0 0 0,-1-2 1 0 0,9-13-1 0 0,-10 11-45 0 0,0-1 0 0 0,7-25 0 0 0,-11 29 44 0 0,1-1 0 0 0,0 1 0 0 0,0 1 0 0 0,1-1 0 0 0,0 0 0 0 0,1 1 0 0 0,7-10 0 0 0,-12 18 19 0 0,-1 0 0 0 0,1 0-1 0 0,0 1 1 0 0,0-1 0 0 0,0 0 0 0 0,-1 0-1 0 0,1 1 1 0 0,0-1 0 0 0,0 0 0 0 0,0 1-1 0 0,0-1 1 0 0,0 1 0 0 0,0-1 0 0 0,0 1-1 0 0,2-1 1 0 0,-2 1 3 0 0,-1 0 1 0 0,1 0-1 0 0,-1 0 0 0 0,0 1 1 0 0,1-1-1 0 0,-1 0 0 0 0,1 0 0 0 0,-1 0 1 0 0,0 1-1 0 0,1-1 0 0 0,-1 0 1 0 0,0 0-1 0 0,1 1 0 0 0,-1-1 0 0 0,0 0 1 0 0,1 1-1 0 0,-1-1 0 0 0,0 0 1 0 0,0 1-1 0 0,1-1 0 0 0,-1 0 1 0 0,0 1-1 0 0,0-1 0 0 0,0 1 0 0 0,1-1 1 0 0,-1 0-1 0 0,0 1 0 0 0,1 5 31 0 0,0 1-1 0 0,0-1 1 0 0,0 0-1 0 0,-1 10 0 0 0,0-2-35 0 0,3 34 93 0 0,-3-33-47 0 0,1 1 0 0 0,0 0 0 0 0,8 28 1 0 0,-7-35-34 0 0,1-1 1 0 0,0 0 0 0 0,1 0 0 0 0,0 0 0 0 0,0 0 0 0 0,1-1 0 0 0,0 1 0 0 0,11 12 0 0 0,-14-18-16 0 0,1 1-1 0 0,-1-1 1 0 0,1 0 0 0 0,0 0 0 0 0,-1 0 0 0 0,1 0 0 0 0,0 0-1 0 0,0-1 1 0 0,0 1 0 0 0,0-1 0 0 0,1 0 0 0 0,-1 0 0 0 0,0 0-1 0 0,0 0 1 0 0,1-1 0 0 0,-1 1 0 0 0,0-1 0 0 0,1 0 0 0 0,-1 0-1 0 0,1 0 1 0 0,-1 0 0 0 0,0-1 0 0 0,1 0 0 0 0,-1 1-1 0 0,0-1 1 0 0,4-2 0 0 0,0 0-34 0 0,-1 0 0 0 0,0-1 0 0 0,1 0 0 0 0,-2 0 0 0 0,1-1 0 0 0,0 0 0 0 0,-1 0 0 0 0,0 0 0 0 0,0 0 0 0 0,-1-1 0 0 0,1 0 0 0 0,-1 0 0 0 0,-1 0 0 0 0,6-11 0 0 0,1-5-121 0 0,0-1 0 0 0,11-47 0 0 0,-18 55 128 0 0,-2 10 26 0 0,0 0-1 0 0,0 0 1 0 0,1 0-1 0 0,0 0 1 0 0,-1 0-1 0 0,2 0 1 0 0,-1 0-1 0 0,0 1 1 0 0,1-1-1 0 0,4-5 1 0 0,-8 13 68 0 0,0-1 1 0 0,0 0-1 0 0,1 1 1 0 0,-1-1-1 0 0,0 1 1 0 0,1 4-1 0 0,-2 2 10 0 0,-1 1-18 0 0,1 1 0 0 0,0-1-1 0 0,1 0 1 0 0,0 1 0 0 0,0-1-1 0 0,1 1 1 0 0,1-1-1 0 0,-1 1 1 0 0,2-1 0 0 0,0 0-1 0 0,3 12 1 0 0,-3-16-50 0 0,0-1-1 0 0,0 1 1 0 0,1 0-1 0 0,-1-1 1 0 0,1 1 0 0 0,1-1-1 0 0,-1 0 1 0 0,1 0 0 0 0,0 0-1 0 0,0-1 1 0 0,0 1-1 0 0,1-1 1 0 0,-1 0 0 0 0,1 0-1 0 0,0-1 1 0 0,1 1 0 0 0,-1-1-1 0 0,0 0 1 0 0,12 4 0 0 0,-9-5-98 0 0,-1 0 1 0 0,1 0 0 0 0,0-1 0 0 0,-1 0 0 0 0,1 0 0 0 0,0-1 0 0 0,0 0-1 0 0,0 0 1 0 0,0-1 0 0 0,0 0 0 0 0,-1 0 0 0 0,1-1 0 0 0,0 0 0 0 0,12-5-1 0 0,-12 3-875 0 0,1 0-1 0 0,13-9 0 0 0,-14 7-1109 0 0,0 0-1 0 0,10-10 1 0 0,-6 3-1338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0 680 0 0,'-19'2'4198'0'0,"-12"1"4874"0"0,29-2-8762 0 0,0-1 0 0 0,0 0 1 0 0,1 1-1 0 0,-1 0 0 0 0,1-1 0 0 0,-1 1 1 0 0,1 0-1 0 0,-1 0 0 0 0,1 0 1 0 0,-1 0-1 0 0,1 0 0 0 0,0 0 0 0 0,-1 0 1 0 0,-1 2-1 0 0,3-2-265 0 0,-1 0-1 0 0,1 0 1 0 0,-1 0-1 0 0,1-1 1 0 0,0 1 0 0 0,-1 0-1 0 0,1 0 1 0 0,0 0-1 0 0,-1 0 1 0 0,1 0-1 0 0,0 0 1 0 0,0 0 0 0 0,0-1-1 0 0,0 1 1 0 0,0 0-1 0 0,0 0 1 0 0,0 0 0 0 0,0 0-1 0 0,0 0 1 0 0,1 0-1 0 0,-1 0 1 0 0,0 0 0 0 0,1-1-1 0 0,-1 1 1 0 0,0 0-1 0 0,1 0 1 0 0,-1 0-1 0 0,1 0 1 0 0,-1-1 0 0 0,1 1-1 0 0,0 0 1 0 0,-1-1-1 0 0,1 1 1 0 0,0 0 0 0 0,-1-1-1 0 0,1 1 1 0 0,0-1-1 0 0,0 1 1 0 0,-1-1 0 0 0,3 1-1 0 0,3 3-391 0 0,0-1 0 0 0,0 0 0 0 0,1-1 0 0 0,6 2 0 0 0,-10-3 58 0 0,39 9-8516 0 0,-25-7 6324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98 8 0 0,'-6'-9'12514'0'0,"6"9"-12363"0"0,0 2 499 0 0,-1 1-1 0 0,1-1 1 0 0,0 1-1 0 0,0-1 0 0 0,0 1 1 0 0,1 4-1 0 0,-1-3-147 0 0,1 19 430 0 0,2 0 1 0 0,1 0-1 0 0,12 41 0 0 0,28 72 279 0 0,-35-119-1030 0 0,-4-17-84 0 0,-1-9-62 0 0,-2-6-36 0 0,0 1-1 0 0,-1 0 1 0 0,0-1-1 0 0,-4-25 1 0 0,2-4 8 0 0,1 24 2 0 0,2-72-44 0 0,-1 78 19 0 0,1 0-1 0 0,0 1 0 0 0,1-1 1 0 0,8-20-1 0 0,-10 30 12 0 0,1 0 0 0 0,0 0 0 0 0,0 0 0 0 0,1 0 0 0 0,-1 1 0 0 0,1-1 0 0 0,-1 1 0 0 0,6-5 0 0 0,-7 6 9 0 0,1 1 0 0 0,-1 0-1 0 0,0 1 1 0 0,0-1 0 0 0,1 0 0 0 0,-1 0 0 0 0,0 0 0 0 0,1 1 0 0 0,-1-1-1 0 0,1 1 1 0 0,-1-1 0 0 0,1 1 0 0 0,-1 0 0 0 0,1-1 0 0 0,-1 1-1 0 0,1 0 1 0 0,-1 0 0 0 0,1 0 0 0 0,0 0 0 0 0,-1 0 0 0 0,1 1-1 0 0,-1-1 1 0 0,1 0 0 0 0,-1 1 0 0 0,1-1 0 0 0,-1 1 0 0 0,3 1 0 0 0,4 3 9 0 0,-1 0 0 0 0,1 1 0 0 0,-1-1 0 0 0,0 2 0 0 0,-1-1 0 0 0,1 1 0 0 0,8 12 0 0 0,1 5 63 0 0,16 28 0 0 0,50 124 581 0 0,-79-168-646 0 0,0 0 0 0 0,1 0 0 0 0,0 0-1 0 0,0-1 1 0 0,10 12 0 0 0,-13-17-209 0 0,0-1-1 0 0,1 1 1 0 0,0-1 0 0 0,-1 1 0 0 0,1-1-1 0 0,0 1 1 0 0,0-1 0 0 0,-1 0-1 0 0,1 0 1 0 0,0 0 0 0 0,0 0-1 0 0,0 0 1 0 0,1-1 0 0 0,-1 1 0 0 0,0 0-1 0 0,0-1 1 0 0,0 0 0 0 0,0 1-1 0 0,1-1 1 0 0,-1 0 0 0 0,0 0-1 0 0,0 0 1 0 0,0-1 0 0 0,1 1 0 0 0,-1 0-1 0 0,4-2 1 0 0,6-2-1886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6 8 0 0,'-1'0'181'0'0,"1"-1"0"0"0,0 1 0 0 0,-1 0 0 0 0,1-1 0 0 0,0 1 0 0 0,-1 0 0 0 0,1-1 0 0 0,0 1 0 0 0,-1 0-1 0 0,1 0 1 0 0,0-1 0 0 0,-1 1 0 0 0,1 0 0 0 0,-1 0 0 0 0,1 0 0 0 0,-1-1 0 0 0,1 1 0 0 0,0 0 0 0 0,-1 0 0 0 0,1 0 0 0 0,-1 0 0 0 0,1 0 0 0 0,-1 0 0 0 0,1 0 0 0 0,-1 0 0 0 0,0 0 0 0 0,-13 8 3694 0 0,10-5-2941 0 0,0 0-1 0 0,0 1 1 0 0,1 0 0 0 0,-4 5 0 0 0,-2 4 123 0 0,1 1 1 0 0,1 0-1 0 0,0 0 1 0 0,-9 30 0 0 0,11-29-671 0 0,1 0 0 0 0,1 1 0 0 0,1 0 0 0 0,0-1 0 0 0,1 1 1 0 0,0 0-1 0 0,2 0 0 0 0,2 22 0 0 0,-2-31-316 0 0,1-1-1 0 0,-1 1 1 0 0,1 0-1 0 0,1-1 1 0 0,-1 1-1 0 0,1-1 1 0 0,0 0-1 0 0,1 0 1 0 0,0 0-1 0 0,-1 0 1 0 0,2-1-1 0 0,-1 0 1 0 0,8 7-1 0 0,-9-9-78 0 0,0 0 0 0 0,0-1-1 0 0,1 1 1 0 0,-1-1-1 0 0,1 0 1 0 0,0 0 0 0 0,0 0-1 0 0,0-1 1 0 0,0 1 0 0 0,0-1-1 0 0,0 0 1 0 0,0 0 0 0 0,0-1-1 0 0,0 1 1 0 0,1-1-1 0 0,-1 0 1 0 0,0 0 0 0 0,0 0-1 0 0,0 0 1 0 0,1-1 0 0 0,-1 0-1 0 0,7-2 1 0 0,-5 1-39 0 0,1 0 1 0 0,-1-1-1 0 0,1 0 1 0 0,-1 0 0 0 0,0-1-1 0 0,-1 0 1 0 0,1 0-1 0 0,0 0 1 0 0,-1 0-1 0 0,0-1 1 0 0,5-6-1 0 0,-7 7 23 0 0,0 0 0 0 0,0 0 0 0 0,-1 0 1 0 0,1-1-1 0 0,-1 1 0 0 0,0 0 0 0 0,0-1 0 0 0,-1 0 0 0 0,0 1 0 0 0,1-1 0 0 0,-2 0 0 0 0,1 0 0 0 0,0 1 0 0 0,-1-1 1 0 0,0 0-1 0 0,-1-9 0 0 0,-1 2 34 0 0,0 1 0 0 0,-1-1 0 0 0,-1 1 0 0 0,0 0 0 0 0,0 0 0 0 0,-8-13 0 0 0,8 16 9 0 0,-1 0 0 0 0,-1 0 0 0 0,1 0 0 0 0,-1 1 0 0 0,0 0 0 0 0,-1 0 0 0 0,1 0 0 0 0,-11-7 0 0 0,13 12-1 0 0,0-1 0 0 0,-1 1 0 0 0,1 0-1 0 0,-1 0 1 0 0,0 1 0 0 0,1-1 0 0 0,-1 1 0 0 0,0 0-1 0 0,0 0 1 0 0,0 1 0 0 0,0 0 0 0 0,0-1 0 0 0,0 2-1 0 0,0-1 1 0 0,0 0 0 0 0,0 1 0 0 0,1 0 0 0 0,-1 0-1 0 0,0 1 1 0 0,0-1 0 0 0,-6 4 0 0 0,6-3-161 0 0,1 0 0 0 0,-1 1-1 0 0,1-1 1 0 0,0 1 0 0 0,0 0 0 0 0,0 0 0 0 0,0 0 0 0 0,1 1-1 0 0,-1-1 1 0 0,1 1 0 0 0,0 0 0 0 0,0 0 0 0 0,0 0 0 0 0,0 0-1 0 0,1 1 1 0 0,0-1 0 0 0,0 0 0 0 0,0 1 0 0 0,0 0 0 0 0,1 0-1 0 0,-2 7 1 0 0,3-10-542 0 0,0 0 0 0 0,0-1 0 0 0,0 1 0 0 0,0 0 0 0 0,0 0 0 0 0,0 0 0 0 0,1 0 0 0 0,-1 0 0 0 0,1 0 0 0 0,0 2 0 0 0,5 5-4991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0 264 0 0,'1'1'15372'0'0,"0"5"-15723"0"0,-9 90 5320 0 0,8-81-4706 0 0,1-1 1 0 0,0 1 0 0 0,3 15-1 0 0,-3-26-298 0 0,0-1-1 0 0,0 1 1 0 0,0-1-1 0 0,0 1 1 0 0,0-1-1 0 0,1 0 1 0 0,-1 0-1 0 0,1 1 1 0 0,0-1-1 0 0,0 0 1 0 0,0-1-1 0 0,1 1 1 0 0,-1 0-1 0 0,1-1 1 0 0,-1 1-1 0 0,1-1 1 0 0,0 0-1 0 0,4 3 1 0 0,-6-4-174 0 0,-1-1 0 0 0,1 0 0 0 0,-1 0 0 0 0,1 0 0 0 0,-1 0 0 0 0,1 0 0 0 0,-1 0 1 0 0,1 0-1 0 0,-1 0 0 0 0,1 0 0 0 0,0 0 0 0 0,-1 0 0 0 0,1 0 0 0 0,-1 0 0 0 0,1 0 0 0 0,-1-1 1 0 0,1 1-1 0 0,-1 0 0 0 0,0 0 0 0 0,1-1 0 0 0,-1 1 0 0 0,1 0 0 0 0,-1-1 0 0 0,1 1 0 0 0,-1 0 0 0 0,1-1 1 0 0,1-1-2077 0 0,0 0 170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1 664 0 0,'1'5'9993'0'0,"6"4"-6368"0"0,-5-7-3416 0 0,-1-1 0 0 0,1 1 0 0 0,0 0 0 0 0,0-1 0 0 0,0 0 0 0 0,0 0 0 0 0,0 1 0 0 0,3 0 0 0 0,1-1-146 0 0,0 0 0 0 0,0 0-1 0 0,1-1 1 0 0,-1 1-1 0 0,0-2 1 0 0,1 1 0 0 0,6-1-1 0 0,43-13 469 0 0,-16 4-2929 0 0,-32 8 123 0 0,0 1 1 0 0,16-1 0 0 0,-22 2-99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1440 0 0,'0'0'146'0'0,"2"17"8715"0"0,-2-16-8631 0 0,0 0 0 0 0,1 0 0 0 0,-1 0 0 0 0,1 0-1 0 0,-1 0 1 0 0,1 0 0 0 0,0 0 0 0 0,-1 0-1 0 0,1 0 1 0 0,0 0 0 0 0,0 0 0 0 0,0-1 0 0 0,0 1-1 0 0,0 0 1 0 0,-1-1 0 0 0,1 1 0 0 0,0 0 0 0 0,0-1-1 0 0,2 1 1 0 0,2 1 61 0 0,0 0-1 0 0,0 0 1 0 0,0-1-1 0 0,0 0 1 0 0,0 0-1 0 0,0 0 0 0 0,1-1 1 0 0,-1 0-1 0 0,8 0 1 0 0,8-2-230 0 0,20-5-1 0 0,-24 4-84 0 0,-2 1-294 0 0,58-9-631 0 0,-24 6-6526 0 0,-35 5 3357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21 512 0 0,'-2'-1'5332'0'0,"-2"0"-3834"0"0,2 2-252 0 0,-1 0 1 0 0,0 0 0 0 0,1 0 0 0 0,-1 0-1 0 0,1 1 1 0 0,-4 2 0 0 0,33-14 2879 0 0,-2 1-3797 0 0,-14 6-124 0 0,1 1-1 0 0,-1-1 1 0 0,1 2-1 0 0,0 0 1 0 0,19 1-1 0 0,-30-1-178 0 0,1 1 0 0 0,-1 0 0 0 0,0 1 0 0 0,0-1 0 0 0,0 0 0 0 0,1 0 0 0 0,-1 1 0 0 0,0-1-1 0 0,0 0 1 0 0,0 1 0 0 0,0-1 0 0 0,0 1 0 0 0,1-1 0 0 0,-1 1 0 0 0,0 0 0 0 0,0-1 0 0 0,-1 1 0 0 0,1 0 0 0 0,0 0 0 0 0,0 0-1 0 0,0 0 1 0 0,1 2 0 0 0,-1-1 17 0 0,0 0 1 0 0,0 0-1 0 0,0 1 0 0 0,-1-1 0 0 0,1 0 0 0 0,-1 1 1 0 0,1-1-1 0 0,-1 1 0 0 0,0-1 0 0 0,0 5 1 0 0,0 0-1 0 0,-1-1 1 0 0,0 0-1 0 0,0 1 1 0 0,-1-1-1 0 0,0 0 1 0 0,0 0-1 0 0,0 0 1 0 0,-4 6-1 0 0,-71 100 585 0 0,72-105-544 0 0,0 0 0 0 0,1 1-1 0 0,0 0 1 0 0,-5 11 0 0 0,8-15-58 0 0,-1 1 1 0 0,1-1-1 0 0,0 1 1 0 0,0 0-1 0 0,0-1 0 0 0,1 1 1 0 0,-1 0-1 0 0,1-1 1 0 0,1 10-1 0 0,-1-13-25 0 0,1 1 1 0 0,0-1-1 0 0,-1 0 0 0 0,1 1 0 0 0,0-1 0 0 0,-1 0 0 0 0,1 0 1 0 0,0 1-1 0 0,0-1 0 0 0,0 0 0 0 0,0 0 0 0 0,0 0 1 0 0,0 0-1 0 0,1 0 0 0 0,-1 0 0 0 0,0 0 0 0 0,0-1 0 0 0,1 1 1 0 0,-1 0-1 0 0,0-1 0 0 0,1 1 0 0 0,-1-1 0 0 0,1 1 1 0 0,-1-1-1 0 0,1 0 0 0 0,-1 0 0 0 0,1 1 0 0 0,-1-1 0 0 0,3-1 1 0 0,4 2-8 0 0,0-1 1 0 0,0-1-1 0 0,0 1 1 0 0,9-3-1 0 0,13-4-199 0 0,-1-1 0 0 0,0-2 0 0 0,39-18-1 0 0,-6-4-3510 0 0,-53 25-1658 0 0,-6 5 1794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14 8 0 0,'0'0'427'0'0,"0"-1"1"0"0,0 1-1 0 0,0-1 1 0 0,0 1-1 0 0,0-1 1 0 0,0 1-1 0 0,0-1 1 0 0,0 1-1 0 0,0-1 1 0 0,0 1-1 0 0,0-1 1 0 0,0 1-1 0 0,-1-1 1 0 0,1 1-1 0 0,0 0 1 0 0,0-1-1 0 0,0 1 1 0 0,-1-1-1 0 0,1 1 1 0 0,0 0-1 0 0,0-1 1 0 0,-1 0 854 0 0,0 1-854 0 0,1-1-1 0 0,-1 1 1 0 0,1 0-1 0 0,0 0 1 0 0,-1-1-1 0 0,1 1 1 0 0,-1 0-1 0 0,1 0 1 0 0,-1 0-1 0 0,0-1 1 0 0,-5 5 5477 0 0,1 6-6353 0 0,-1 19 1172 0 0,0 0 0 0 0,2 1 0 0 0,0 32 0 0 0,4-52-680 0 0,0 0 0 0 0,1 0 0 0 0,1 1 0 0 0,0-1 0 0 0,4 14 0 0 0,-4-19-34 0 0,0 1 0 0 0,1-1 0 0 0,0 1 1 0 0,0-1-1 0 0,0 0 0 0 0,0 0 0 0 0,1 0 0 0 0,0-1 0 0 0,0 1 0 0 0,6 4 1 0 0,-8-7-66 0 0,1 0 1 0 0,0 0 0 0 0,0 0 0 0 0,0 0 0 0 0,0 0 0 0 0,0-1 0 0 0,0 1 0 0 0,0-1 0 0 0,1 0 0 0 0,-1 0 0 0 0,0 0-1 0 0,1-1 1 0 0,-1 1 0 0 0,1-1 0 0 0,-1 0 0 0 0,1 0 0 0 0,-1 0 0 0 0,1 0 0 0 0,-1 0 0 0 0,1-1 0 0 0,-1 0 0 0 0,6-1-1 0 0,-3-1-586 0 0,1 1 0 0 0,-1-1 0 0 0,0 0 0 0 0,8-6 0 0 0,19-18-6177 0 0,-20 15 3889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17 2977 0 0,'-4'-2'2490'0'0,"2"0"-1201"0"0,-1 0-1 0 0,0 1 0 0 0,1-1 0 0 0,-1 1 0 0 0,0-1 1 0 0,0 1-1 0 0,0 0 0 0 0,0 0 0 0 0,-1 1 0 0 0,-5-2 1 0 0,9 2-1268 0 0,0 0 1 0 0,0 0-1 0 0,0 0 1 0 0,0 0 0 0 0,-1 0-1 0 0,1 0 1 0 0,0 0-1 0 0,0 0 1 0 0,0 0 0 0 0,0 0-1 0 0,0 0 1 0 0,-1 0 0 0 0,1 0-1 0 0,0 0 1 0 0,0 0-1 0 0,0 0 1 0 0,0 0 0 0 0,0 0-1 0 0,0 0 1 0 0,-1 0-1 0 0,1 1 1 0 0,0-1 0 0 0,0 0-1 0 0,0 0 1 0 0,0 0 0 0 0,0 0-1 0 0,0 0 1 0 0,0 0-1 0 0,-1 0 1 0 0,1 0 0 0 0,0 0-1 0 0,0 1 1 0 0,0-1-1 0 0,0 0 1 0 0,0 0 0 0 0,0 0-1 0 0,0 0 1 0 0,0 0 0 0 0,0 0-1 0 0,0 1 1 0 0,4 4 1155 0 0,8 4 292 0 0,-6-8-2166 0 0,-1 1 0 0 0,0-1 0 0 0,1 0-1 0 0,7 1 1 0 0,-2 0-879 0 0,0-1-1513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29 512 0 0,'8'-10'-409'0'0,"0"0"1882"0"0,-6 1 4890 0 0,-23 19-456 0 0,13-2-4583 0 0,3-4-1010 0 0,1 0-1 0 0,0 0 1 0 0,0 1-1 0 0,0 0 1 0 0,1-1-1 0 0,-1 1 1 0 0,-2 6-1 0 0,-7 14 376 0 0,-28 41 0 0 0,14-25-174 0 0,3-8 56 0 0,-1-1 0 0 0,-2-1 0 0 0,-31 29 0 0 0,54-57-508 0 0,-31 24 432 0 0,35-27-509 0 0,-1 5 196 0 0,2-5-94 0 0,7-2-41 0 0,7-1-41 0 0,-1 1 0 0 0,1 0 1 0 0,0 1-1 0 0,0 0 1 0 0,0 1-1 0 0,0 1 1 0 0,0 0-1 0 0,-1 1 1 0 0,1 1-1 0 0,0 0 1 0 0,-1 1-1 0 0,21 9 1 0 0,0 4-47 0 0,-21-10 42 0 0,0 0 0 0 0,0-1 0 0 0,21 6 0 0 0,-23-10-23 0 0,0 0 0 0 0,0-1 1 0 0,18 0-1 0 0,-30-1 20 0 0,0 0 0 0 0,0 0 0 0 0,0 0 0 0 0,0 0 0 0 0,0 0 1 0 0,0 0-1 0 0,-1 1 0 0 0,1-1 0 0 0,0 0 0 0 0,0 0 0 0 0,0 0 0 0 0,0 0 0 0 0,0 0 1 0 0,0 0-1 0 0,0 0 0 0 0,0 1 0 0 0,0-1 0 0 0,-1 0 0 0 0,1 0 0 0 0,0 0 0 0 0,0 0 1 0 0,0 0-1 0 0,0 1 0 0 0,0-1 0 0 0,0 0 0 0 0,0 0 0 0 0,0 0 0 0 0,0 0 0 0 0,0 1 1 0 0,0-1-1 0 0,0 0 0 0 0,0 0 0 0 0,0 0 0 0 0,0 0 0 0 0,0 0 0 0 0,0 1 0 0 0,1-1 1 0 0,-1 0-1 0 0,0 0 0 0 0,0 0 0 0 0,0 0 0 0 0,0 0 0 0 0,0 1 0 0 0,0-1 0 0 0,0 0 1 0 0,0 0-1 0 0,0 0 0 0 0,1 0 0 0 0,-1 0 0 0 0,0 0 0 0 0,0 0 0 0 0,0 0 0 0 0,0 0 1 0 0,0 1-1 0 0,1-1 0 0 0,-1 0 0 0 0,0 0 0 0 0,0 0 0 0 0,0 0 0 0 0,0 0 0 0 0,0 0 1 0 0,1 0-1 0 0,-1 0 0 0 0,0 0-41 0 0,-1 0-1 0 0,1 1 1 0 0,-1-1 0 0 0,1 0 0 0 0,0 0 0 0 0,-1 1-1 0 0,1-1 1 0 0,-1 0 0 0 0,1 0 0 0 0,-1 0 0 0 0,1 0 0 0 0,-1 1-1 0 0,1-1 1 0 0,-1 0 0 0 0,1 0 0 0 0,-1 0 0 0 0,1 0-1 0 0,-1 0 1 0 0,1 0 0 0 0,-1 0 0 0 0,1-1 0 0 0,-1 1 0 0 0,1 0-1 0 0,-1 0 1 0 0,1 0 0 0 0,-1 0 0 0 0,1-1 0 0 0,0 1-1 0 0,-2-1 1 0 0,-4-10-3945 0 0,5-2-5651 0 0,1 11 7589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2 608 0 0,'-2'-1'653'0'0,"0"1"1"0"0,0 0-1 0 0,0 0 1 0 0,0 0-1 0 0,0 0 0 0 0,0 0 1 0 0,0 0-1 0 0,0 0 0 0 0,0 1 1 0 0,0-1-1 0 0,0 1 0 0 0,0-1 1 0 0,0 1-1 0 0,0 0 0 0 0,0 0 1 0 0,0 0-1 0 0,1 0 1 0 0,-1 0-1 0 0,0 0 0 0 0,1 1 1 0 0,-1-1-1 0 0,-2 3 0 0 0,4-4-571 0 0,0 0 0 0 0,0 1-1 0 0,0-1 1 0 0,0 1 0 0 0,0-1-1 0 0,0 0 1 0 0,0 1 0 0 0,1-1-1 0 0,-1 0 1 0 0,0 1 0 0 0,0-1-1 0 0,0 0 1 0 0,0 1 0 0 0,0-1-1 0 0,1 0 1 0 0,-1 1-1 0 0,0-1 1 0 0,0 0 0 0 0,0 0-1 0 0,1 1 1 0 0,-1-1 0 0 0,0 0-1 0 0,1 0 1 0 0,-1 0 0 0 0,0 1-1 0 0,0-1 1 0 0,1 0 0 0 0,-1 0-1 0 0,0 0 1 0 0,1 0 0 0 0,-1 1-1 0 0,0-1 1 0 0,1 0 0 0 0,-1 0-1 0 0,1 0 1 0 0,14 5 784 0 0,16 0-60 0 0,96 11 810 0 0,-44-13-1322 0 0,-41-3-320 0 0,-1 2 0 0 0,44 9 0 0 0,-84-11-10 0 0,-1 0-1 0 0,1 0 1 0 0,0 0-1 0 0,-1 0 1 0 0,1 0-1 0 0,0 0 1 0 0,-1 0-1 0 0,1 0 1 0 0,-1 0-1 0 0,1 1 1 0 0,-1-1-1 0 0,1 0 1 0 0,0 0-1 0 0,-1 1 1 0 0,1-1-1 0 0,-1 0 1 0 0,1 1-1 0 0,-1-1 1 0 0,1 1-1 0 0,-1-1 1 0 0,0 1 0 0 0,1-1-1 0 0,-1 1 1 0 0,1-1-1 0 0,-1 1 1 0 0,0-1-1 0 0,1 2 1 0 0,-2-2-302 0 0,1 1 1 0 0,0 0 0 0 0,-1-1 0 0 0,1 1-1 0 0,-1-1 1 0 0,1 1 0 0 0,-1-1 0 0 0,1 1 0 0 0,-1-1-1 0 0,1 1 1 0 0,-1-1 0 0 0,0 1 0 0 0,1-1-1 0 0,-1 1 1 0 0,1-1 0 0 0,-1 0 0 0 0,0 0 0 0 0,0 1-1 0 0,1-1 1 0 0,-1 0 0 0 0,0 0 0 0 0,-1 0 0 0 0,-3 2-2379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18 0 512 0 0,'-4'3'512'0'0,"1"-1"-24"0"0,0 1-400 0 0,0-2-328 0 0,1 1 600 0 0,1-1 361 0 0,-1 1 7 0 0,4-2-784 0 0,1 0-504 0 0,0-2 303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89 512 0 0,'-17'8'6598'0'0,"10"-8"-2420"0"0,6 0-3232 0 0,1 0-841 0 0,0-1 0 0 0,0 1 0 0 0,0 0 0 0 0,0 0 0 0 0,0 0 0 0 0,0 0 0 0 0,0 0 0 0 0,0 0 0 0 0,0 0 0 0 0,0 0 1 0 0,0-1-1 0 0,0 1 0 0 0,0 0 0 0 0,0 0 0 0 0,0 0 0 0 0,0 0 0 0 0,0 0 0 0 0,0 0 0 0 0,0 0 0 0 0,0-1 0 0 0,0 1 0 0 0,0 0 0 0 0,0 0 0 0 0,0 0 0 0 0,0 0 0 0 0,0 0 0 0 0,1-1 841 0 0,-1 1-841 0 0,0 0 0 0 0,1-3 305 0 0,1 1 0 0 0,-1-1 1 0 0,0 1-1 0 0,0-1 0 0 0,0 0 0 0 0,0 1 0 0 0,1-6 0 0 0,0 1 46 0 0,-2 6-422 0 0,1 0 1 0 0,0-1 0 0 0,-1 1-1 0 0,1 0 1 0 0,0-1-1 0 0,0 1 1 0 0,0 0-1 0 0,0 0 1 0 0,0 0-1 0 0,0 0 1 0 0,0 0-1 0 0,1 0 1 0 0,-1 0-1 0 0,3-1 1 0 0,23-12 92 0 0,-16 9-59 0 0,0 1-54 0 0,0 0 0 0 0,0 0 0 0 0,0 1 0 0 0,24-4 0 0 0,-34 7-12 0 0,0 0-1 0 0,0-1 1 0 0,0 1 0 0 0,0 0 0 0 0,0 0-1 0 0,1 0 1 0 0,-1 0 0 0 0,0 0-1 0 0,0 1 1 0 0,0-1 0 0 0,0 0 0 0 0,0 0-1 0 0,0 1 1 0 0,0-1 0 0 0,0 1 0 0 0,1-1-1 0 0,-1 1 1 0 0,-1-1 0 0 0,1 1 0 0 0,0 0-1 0 0,0-1 1 0 0,0 1 0 0 0,1 1 0 0 0,-1-1 4 0 0,-1 1 0 0 0,1-1 1 0 0,0 1-1 0 0,-1-1 0 0 0,1 1 1 0 0,-1-1-1 0 0,0 1 0 0 0,1-1 1 0 0,-1 1-1 0 0,0-1 0 0 0,0 1 1 0 0,0 0-1 0 0,0-1 0 0 0,-1 3 1 0 0,-1 7 26 0 0,0-1 0 0 0,-1 0 0 0 0,0 0 0 0 0,-5 9 0 0 0,6-14-29 0 0,-4 7 50 0 0,-1 0 0 0 0,0-1 0 0 0,0 1 0 0 0,-2-1 0 0 0,-14 16 0 0 0,11-13 99 0 0,0 0-1 0 0,-10 17 0 0 0,21-29-134 0 0,0 0 0 0 0,0-1 0 0 0,0 1 1 0 0,0 0-1 0 0,0 0 0 0 0,1-1 1 0 0,-1 1-1 0 0,1 0 0 0 0,-1 0 0 0 0,1 0 1 0 0,0 0-1 0 0,0 0 0 0 0,-1 0 0 0 0,1 0 1 0 0,1 0-1 0 0,-1 0 0 0 0,0 0 1 0 0,0 0-1 0 0,1-1 0 0 0,0 4 0 0 0,1-2-12 0 0,-1 0-1 0 0,1-1 1 0 0,0 1-1 0 0,0-1 1 0 0,-1 0-1 0 0,2 0 1 0 0,-1 0-1 0 0,0 0 1 0 0,0 0-1 0 0,1 0 1 0 0,-1 0-1 0 0,4 1 1 0 0,5 3-22 0 0,1-1 0 0 0,0 0 0 0 0,0-1 0 0 0,0-1-1 0 0,14 3 1 0 0,-17-4-108 0 0,0-1-1 0 0,1 0 0 0 0,-1 0 1 0 0,0-1-1 0 0,10-1 0 0 0,-13 0-540 0 0,-1 0 0 0 0,0 0 0 0 0,11-4 0 0 0,-13 4-471 0 0,1-1 1 0 0,0 0-1 0 0,-1 0 1 0 0,1 0-1 0 0,5-5 0 0 0,-3 2-959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27 8 0 0,'-3'-14'1887'0'0,"3"13"-1486"0"0,0 0 1 0 0,-1 0-1 0 0,1 1 0 0 0,-1-1 0 0 0,1 0 0 0 0,-1 1 1 0 0,1-1-1 0 0,-1 0 0 0 0,1 1 0 0 0,-1-1 0 0 0,1 1 1 0 0,-1-1-1 0 0,0 1 0 0 0,1-1 0 0 0,-1 1 1 0 0,0-1-1 0 0,-1 0 0 0 0,2 1-15 0 0,-1 0 0 0 0,0 0 0 0 0,0 0 0 0 0,0 0 0 0 0,1-1 0 0 0,-1 1 0 0 0,0 0 0 0 0,0 1 0 0 0,0-1 0 0 0,0 0 0 0 0,1 0 0 0 0,-1 0 0 0 0,0 0-1 0 0,0 1 1 0 0,1-1 0 0 0,-1 0 0 0 0,0 1 0 0 0,0-1 0 0 0,-11 11 1700 0 0,9-7-1792 0 0,1 1 0 0 0,-1-1 0 0 0,1 1 0 0 0,0 0 0 0 0,0 0 0 0 0,0 0 0 0 0,1 0 0 0 0,0 0 0 0 0,0 1 0 0 0,0-1-1 0 0,0 0 1 0 0,1 1 0 0 0,0-1 0 0 0,0 0 0 0 0,2 9 0 0 0,-1-1-120 0 0,2 0-1 0 0,0 0 1 0 0,0 0-1 0 0,1-1 0 0 0,7 15 1 0 0,-9-22-165 0 0,1-1 1 0 0,-1 1-1 0 0,1-1 0 0 0,-1 0 1 0 0,1 0-1 0 0,0 0 1 0 0,1 0-1 0 0,-1-1 0 0 0,1 1 1 0 0,6 4-1 0 0,-8-6-54 0 0,1-1 0 0 0,0 0 0 0 0,-1 0 1 0 0,1 1-1 0 0,0-1 0 0 0,-1-1 0 0 0,1 1 0 0 0,0 0 0 0 0,0-1 0 0 0,0 0 0 0 0,0 1 0 0 0,0-1 0 0 0,-1 0 0 0 0,1 0 1 0 0,0-1-1 0 0,0 1 0 0 0,0-1 0 0 0,0 1 0 0 0,4-3 0 0 0,-2 1-553 0 0,1 0 1 0 0,-1-1-1 0 0,1 1 1 0 0,-1-2-1 0 0,0 1 1 0 0,0 0-1 0 0,7-7 0 0 0,-4 1-1771 0 0,0 1-1 0 0,0-1 0 0 0,6-10 0 0 0,-5 6 275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37 2320 0 0,'0'-1'120'0'0,"-5"-2"2223"0"0,0 0 1 0 0,0 0-1 0 0,0 0 1 0 0,-5-3 3342 0 0,45-4-4010 0 0,-29 8-1800 0 0,0 1 0 0 0,1 0 0 0 0,11-2-1 0 0,-2 3-4398 0 0,-13 0 1585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88 512 0 0,'-3'-8'3581'0'0,"3"-9"7472"0"0,0 6-7116 0 0,-6 37-1633 0 0,8 6-1821 0 0,2 1 0 0 0,1 0 0 0 0,10 34 0 0 0,-2-8-117 0 0,-13-57-343 0 0,7 29 87 0 0,-4-21-129 0 0,-1-17-46 0 0,-4-6 25 0 0,1 1 0 0 0,-2-1 0 0 0,1 1 0 0 0,-2 0 0 0 0,-8-22 0 0 0,0 0 28 0 0,3 5 12 0 0,2-1 0 0 0,1 0-1 0 0,-3-47 1 0 0,9 73 12 0 0,0 0 0 0 0,0 0 0 0 0,0 0-1 0 0,0 1 1 0 0,1-1 0 0 0,-1 0 0 0 0,1 0 0 0 0,3-7 0 0 0,3 36 181 0 0,8 139 345 0 0,-12-138-423 0 0,2 0 0 0 0,0 0 1 0 0,15 38-1 0 0,-20-63-116 0 0,0 0 1 0 0,0-1-1 0 0,0 1 0 0 0,0-1 1 0 0,1 1-1 0 0,-1-1 1 0 0,0 1-1 0 0,0-1 0 0 0,1 1 1 0 0,-1-1-1 0 0,0 1 1 0 0,1-1-1 0 0,-1 1 0 0 0,0-1 1 0 0,1 0-1 0 0,-1 1 0 0 0,1-1 1 0 0,-1 1-1 0 0,1-1 1 0 0,-1 0-1 0 0,1 0 0 0 0,-1 1 1 0 0,1-1-1 0 0,-1 0 0 0 0,2 1 1 0 0,-2-2-15 0 0,1 1 0 0 0,0 0 0 0 0,-1 0 1 0 0,1-1-1 0 0,-1 1 0 0 0,1 0 0 0 0,-1-1 0 0 0,1 1 1 0 0,-1 0-1 0 0,1-1 0 0 0,-1 1 0 0 0,1-1 0 0 0,-1 1 1 0 0,1-1-1 0 0,-1 1 0 0 0,0-1 0 0 0,1 1 0 0 0,-1-2 1 0 0,2-2-227 0 0,0 0 1 0 0,0 0-1 0 0,0 0 1 0 0,-1 0-1 0 0,2-6 1 0 0,-3 7-144 0 0,0 1 0 0 0,0-1 1 0 0,0 0-1 0 0,0 1 0 0 0,0-1 1 0 0,0 1-1 0 0,0-1 1 0 0,-2-3-1 0 0,-4-9-4873 0 0,2 5 581 0 0,2 6 3296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8 8 0 0,'-14'4'3726'0'0,"-4"1"3462"0"0,18-4-6966 0 0,-1-1 1 0 0,1 0-1 0 0,-1 1 1 0 0,1-1-1 0 0,-1 0 1 0 0,1 1-1 0 0,-1-1 1 0 0,1 0-1 0 0,-1 1 1 0 0,1-1-1 0 0,0 1 1 0 0,-1-1-1 0 0,1 1 1 0 0,0-1 0 0 0,-1 1-1 0 0,1 0 1 0 0,0-1-1 0 0,0 1 1 0 0,-1-1-1 0 0,1 1 1 0 0,0-1-1 0 0,0 1 1 0 0,0 0-1 0 0,0 0 1 0 0,0 0-136 0 0,1-1 1 0 0,-1 1-1 0 0,1-1 1 0 0,-1 1 0 0 0,1-1-1 0 0,-1 0 1 0 0,1 1-1 0 0,-1-1 1 0 0,1 0-1 0 0,-1 1 1 0 0,1-1-1 0 0,0 0 1 0 0,-1 0-1 0 0,1 1 1 0 0,-1-1 0 0 0,1 0-1 0 0,0 0 1 0 0,-1 0-1 0 0,1 0 1 0 0,0 0-1 0 0,-1 0 1 0 0,1 0-1 0 0,0 0 1 0 0,0-1-1 0 0,19 1 477 0 0,46-10 196 0 0,-42 5-555 0 0,1 2-1 0 0,27-1 1 0 0,-49 4-230 0 0,11 0 82 0 0,-14 0-56 0 0,0 0-1 0 0,1 0 1 0 0,-1 0 0 0 0,0 0 0 0 0,1 0 0 0 0,-1 1 0 0 0,0-1 0 0 0,0 0 0 0 0,1 0 0 0 0,-1 0-1 0 0,0 0 1 0 0,1 0 0 0 0,-1 1 0 0 0,0-1 0 0 0,0 0 0 0 0,1 0 0 0 0,-1 0 0 0 0,0 1 0 0 0,0-1-1 0 0,0 0 1 0 0,1 0 0 0 0,-1 1 0 0 0,0-1 0 0 0,0 0 0 0 0,0 0 0 0 0,0 1 0 0 0,0-1 0 0 0,1 0-1 0 0,-1 1 1 0 0,0-1 0 0 0,0 1 0 0 0,-1-1-1 0 0,0 1 0 0 0,-1 0-1 0 0,1-1 1 0 0,0 0 0 0 0,0 1-1 0 0,0-1 1 0 0,-1 0 0 0 0,1 1 0 0 0,0-1-1 0 0,0 0 1 0 0,-2 0 0 0 0,-3 1-65 0 0,-2 0-3 0 0,1 0 1 0 0,-1 0-1 0 0,0 0 1 0 0,1-1-1 0 0,-1 0 0 0 0,0 0 1 0 0,-7-2-1 0 0,-18 0-251 0 0,6 1 225 0 0,-26 1 94 0 0,47 0 37 0 0,0 1-1 0 0,1-1 0 0 0,-1 1 1 0 0,1 1-1 0 0,-1-1 1 0 0,-9 5-1 0 0,13-3 71 0 0,6-1-3 0 0,8-1 44 0 0,-11-1-135 0 0,16 1 52 0 0,1-1 0 0 0,0-1 0 0 0,-1-1-1 0 0,0-1 1 0 0,1 0 0 0 0,20-7 0 0 0,21-3-155 0 0,-29 5-300 0 0,-27 6-541 0 0,-21 4-5541 0 0,11 0 3028 0 0,-1-1-230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21 512 0 0,'-1'-2'626'0'0,"0"0"-1"0"0,0 0 0 0 0,-1 0 1 0 0,1 0-1 0 0,0 0 1 0 0,-1 1-1 0 0,1-1 0 0 0,-3-2 1 0 0,4 4-437 0 0,-1 0 0 0 0,1-1 1 0 0,-1 1-1 0 0,1 0 0 0 0,-1 0 1 0 0,0 0-1 0 0,1 0 0 0 0,-1-1 0 0 0,1 1 1 0 0,-1 0-1 0 0,1 0 0 0 0,-1 0 1 0 0,0 0-1 0 0,1 0 0 0 0,-1 1 0 0 0,1-1 1 0 0,-1 0-1 0 0,1 0 0 0 0,-1 0 0 0 0,0 0 1 0 0,1 1-1 0 0,-1-1 0 0 0,1 0 1 0 0,-1 1-1 0 0,1-1 0 0 0,0 0 0 0 0,-1 1 1 0 0,1-1-1 0 0,-1 0 0 0 0,1 1 1 0 0,-1-1-1 0 0,1 1 0 0 0,0-1 0 0 0,-1 1 1 0 0,1-1-1 0 0,0 1 0 0 0,-1 0 1 0 0,-1 2 361 0 0,1-1 1 0 0,-1 1 0 0 0,1-1 0 0 0,0 1 0 0 0,-1 0 0 0 0,0 4 0 0 0,1-3 7 0 0,1-4-460 0 0,0 0-1 0 0,0 1 1 0 0,0-1 0 0 0,0 1 0 0 0,0-1-1 0 0,0 0 1 0 0,0 1 0 0 0,0-1 0 0 0,0 0 0 0 0,0 1-1 0 0,0-1 1 0 0,1 0 0 0 0,-1 1 0 0 0,0-1-1 0 0,0 0 1 0 0,0 0 0 0 0,0 1 0 0 0,1-1 0 0 0,-1 0-1 0 0,0 1 1 0 0,0-1 0 0 0,1 0 0 0 0,-1 0 0 0 0,0 0-1 0 0,1 1 1 0 0,-1-1 0 0 0,0 0 0 0 0,1 0-1 0 0,-1 1 1 0 0,1-1-30 0 0,0 0-1 0 0,-1 1 1 0 0,1-1-1 0 0,0 0 1 0 0,-1 1-1 0 0,1-1 1 0 0,-1 1-1 0 0,1-1 1 0 0,-1 1 0 0 0,1 0-1 0 0,-1-1 1 0 0,0 1-1 0 0,1-1 1 0 0,-1 1-1 0 0,0 0 1 0 0,1-1-1 0 0,-1 1 1 0 0,0 0-1 0 0,0-1 1 0 0,1 1-1 0 0,-1 0 1 0 0,0 0-1 0 0,0 9 232 0 0,-1 13 12 0 0,2-1 0 0 0,1 1 0 0 0,5 27-1 0 0,21 60 250 0 0,-22-95-531 0 0,-1 1 1 0 0,2-1 0 0 0,0 0-1 0 0,17 25 1 0 0,-24-39-41 0 0,1 0-1 0 0,-1-1 1 0 0,1 1-1 0 0,-1 0 1 0 0,1-1 0 0 0,-1 1-1 0 0,1 0 1 0 0,-1-1 0 0 0,1 1-1 0 0,0-1 1 0 0,-1 1 0 0 0,1-1-1 0 0,0 1 1 0 0,-1-1-1 0 0,1 1 1 0 0,0-1 0 0 0,0 0-1 0 0,0 1 1 0 0,-1-1 0 0 0,1 0-1 0 0,0 0 1 0 0,0 0 0 0 0,1 1-1 0 0,-1-2-65 0 0,-1 1-1 0 0,1 0 0 0 0,0-1 1 0 0,0 1-1 0 0,-1-1 0 0 0,1 1 1 0 0,0-1-1 0 0,-1 1 0 0 0,1-1 1 0 0,0 1-1 0 0,-1-1 0 0 0,1 0 1 0 0,-1 1-1 0 0,1-1 1 0 0,-1 0-1 0 0,0 0 0 0 0,1 1 1 0 0,0-3-1 0 0,1-2-959 0 0,0-1 1 0 0,-1 0 0 0 0,1 0-1 0 0,-1-1 1 0 0,1-5-1 0 0,-2-18-4808 0 0,-2 20 4476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14 512 0 0,'23'-13'10505'0'0,"-30"21"-7294"0"0,7-7-3098 0 0,-1 0 1 0 0,0-1-1 0 0,1 1 1 0 0,-1 0-1 0 0,0 0 1 0 0,1 0-1 0 0,-1-1 1 0 0,0 1-1 0 0,0 0 1 0 0,1-1-1 0 0,-3 2 1 0 0,-11 6 495 0 0,0 0 0 0 0,-18 17 1 0 0,-5 2 15 0 0,-128 89 1162 0 0,164-115-1722 0 0,-1 1 0 0 0,1-1 1 0 0,-1 0-1 0 0,1 1 0 0 0,-1-1 1 0 0,1 1-1 0 0,0 0 0 0 0,0-1 1 0 0,0 1-1 0 0,0 0 0 0 0,0 0 1 0 0,0 0-1 0 0,0 0 0 0 0,1 0 1 0 0,-1 0-1 0 0,0 4 0 0 0,1-6-53 0 0,0 1-1 0 0,0-1 0 0 0,0 1 0 0 0,1-1 0 0 0,-1 0 1 0 0,0 1-1 0 0,0-1 0 0 0,0 1 0 0 0,1-1 0 0 0,-1 0 0 0 0,0 1 1 0 0,0-1-1 0 0,1 1 0 0 0,-1-1 0 0 0,0 0 0 0 0,1 1 1 0 0,-1-1-1 0 0,1 0 0 0 0,-1 0 0 0 0,0 1 0 0 0,1-1 0 0 0,-1 0 1 0 0,1 0-1 0 0,-1 0 0 0 0,0 1 0 0 0,1-1 0 0 0,-1 0 0 0 0,2 0 1 0 0,-2 0-8 0 0,1 0 0 0 0,-1 0 0 0 0,0 0 1 0 0,1 1-1 0 0,-1-1 0 0 0,1 0 0 0 0,-1 0 0 0 0,1 0 1 0 0,-1 1-1 0 0,1-1 0 0 0,-1 0 0 0 0,0 1 1 0 0,1-1-1 0 0,-1 0 0 0 0,0 1 0 0 0,1-1 1 0 0,-1 0-1 0 0,0 1 0 0 0,1-1 0 0 0,-1 0 0 0 0,0 1 1 0 0,0-1-1 0 0,1 1 0 0 0,-1-1 0 0 0,0 1 1 0 0,0-1-1 0 0,0 1 0 0 0,0 0 0 0 0,-4 21 219 0 0,4-21-212 0 0,1-1-1 0 0,0 1 1 0 0,-1-1 0 0 0,1 1-1 0 0,-1-1 1 0 0,1 0 0 0 0,-1 1-1 0 0,1-1 1 0 0,0 0 0 0 0,-1 1-1 0 0,1-1 1 0 0,0 0 0 0 0,0 0 0 0 0,-1 0-1 0 0,1 1 1 0 0,0-1 0 0 0,-1 0-1 0 0,1 0 1 0 0,0 0 0 0 0,0 0-1 0 0,17 0 109 0 0,-18 0-119 0 0,40 0 43 0 0,-3-1-9 0 0,41 5-1 0 0,-66-2-36 0 0,-1 0 1 0 0,1 0-1 0 0,0 1 1 0 0,-1 1-1 0 0,0 0 0 0 0,1 0 1 0 0,14 9-1 0 0,35 19 15 0 0,-37-21-29 0 0,42 28-1 0 0,-46-29-19 0 0,-20-9 33 0 0,1-1 0 0 0,0 0 0 0 0,0 1 0 0 0,0-1 0 0 0,0 0 0 0 0,0 1 0 0 0,0-1 0 0 0,0 0 0 0 0,0 0 0 0 0,0 0-1 0 0,0 0 1 0 0,0 0 0 0 0,0 0 0 0 0,0 0 0 0 0,-1 0 0 0 0,1 0 0 0 0,0 0 0 0 0,0 0 0 0 0,1-1 0 0 0,-1 0-20 0 0,-1 1 1 0 0,0 0 0 0 0,0-1 0 0 0,0 1-1 0 0,0 0 1 0 0,0-1 0 0 0,0 1 0 0 0,0-1-1 0 0,0 1 1 0 0,0 0 0 0 0,0-1 0 0 0,0 1-1 0 0,0-1 1 0 0,-1 1 0 0 0,1 0-1 0 0,0-1 1 0 0,0 1 0 0 0,0 0 0 0 0,0-1-1 0 0,-1 1 1 0 0,1 0 0 0 0,0-1 0 0 0,0 1-1 0 0,-1 0 1 0 0,1-1 0 0 0,0 1 0 0 0,0 0-1 0 0,-1 0 1 0 0,0-1 0 0 0,-9-7-1076 0 0,-38-4-7907 0 0,39 10 7374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2072 0 0,'22'1'11288'0'0,"9"2"-5946"0"0,79 12-4868 0 0,-81-11 792 0 0,-18-3-1180 0 0,32 4 52 0 0,0 2 1 0 0,0 2-1 0 0,52 18 1 0 0,-95-27-152 0 0,19 8-9 0 0,-18-8-106 0 0,0 1 0 0 0,0-1 0 0 0,0 0-1 0 0,-1 1 1 0 0,1-1 0 0 0,0 1 0 0 0,0-1-1 0 0,-1 1 1 0 0,1 0 0 0 0,0-1 0 0 0,-1 1-1 0 0,1 0 1 0 0,-1-1 0 0 0,1 1 0 0 0,-1 0-1 0 0,1 0 1 0 0,-1 0 0 0 0,1 0 0 0 0,-1-1-78 0 0,0 1 1 0 0,0-1-1 0 0,0 0 1 0 0,0 0-1 0 0,0 0 1 0 0,-1 1-1 0 0,1-1 1 0 0,-1 1-1850 0 0,0-1 1850 0 0,1 0-1 0 0,0 0 1 0 0,0 0 0 0 0,0 0-1 0 0,-1 0 1 0 0,1 0-1 0 0,0 0 1 0 0,0 0-1 0 0,0 0 1 0 0,-1 0-1 0 0,1 0 1 0 0,0 0-1 0 0,0 0 1 0 0,-1 0 0 0 0,-2 0-2792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1 848 0 0,'-19'8'4510'0'0,"-19"12"-1"0"0,32-16-3596 0 0,1-1 0 0 0,-1 1-1 0 0,1 0 1 0 0,1 1-1 0 0,-1-1 1 0 0,0 1-1 0 0,-6 9 1 0 0,11-14-866 0 0,0 0 0 0 0,0 0-1 0 0,-1 0 1 0 0,1 1 0 0 0,0-1 0 0 0,0 0 0 0 0,0 0 0 0 0,0 0 0 0 0,0 0 0 0 0,0 1 0 0 0,-1-1 0 0 0,1 0 0 0 0,0 0 0 0 0,0 0 0 0 0,0 0 0 0 0,0 1 0 0 0,0-1 0 0 0,0 0 0 0 0,0 0 0 0 0,0 0-1 0 0,0 1 1 0 0,0-1 0 0 0,0 0 0 0 0,0 0 0 0 0,0 0 0 0 0,0 1 0 0 0,0-1 0 0 0,0 0 0 0 0,0 0 0 0 0,0 0 0 0 0,0 1 0 0 0,0-1 0 0 0,0 0 0 0 0,0 0 0 0 0,1 0 0 0 0,-1 1 0 0 0,0-1 0 0 0,0 0-1 0 0,0 0 1 0 0,0 0 0 0 0,0 0 0 0 0,0 0 0 0 0,1 1 0 0 0,-1-1 0 0 0,0 0 0 0 0,0 0 0 0 0,13 0 799 0 0,15-8-482 0 0,-15 4-262 0 0,0 0 0 0 0,1 1 0 0 0,-1 0 0 0 0,15-1 0 0 0,-22 4-99 0 0,-1 0 0 0 0,1-1-1 0 0,0 2 1 0 0,0-1 0 0 0,0 1-1 0 0,0 0 1 0 0,-1 0-1 0 0,1 0 1 0 0,0 1 0 0 0,-1 0-1 0 0,1 0 1 0 0,5 3 0 0 0,-9-3 1 0 0,0-1 0 0 0,0 1 1 0 0,0-1-1 0 0,0 1 1 0 0,0-1-1 0 0,-1 1 0 0 0,1 0 1 0 0,0 0-1 0 0,-1 0 1 0 0,0 0-1 0 0,1 0 1 0 0,-1 0-1 0 0,0 1 0 0 0,0-1 1 0 0,0 0-1 0 0,0 1 1 0 0,1 4-1 0 0,-2-3 2 0 0,1 0-1 0 0,-1 0 1 0 0,0 0 0 0 0,-1 1 0 0 0,1-1-1 0 0,-1 0 1 0 0,1 0 0 0 0,-1 0-1 0 0,-3 7 1 0 0,-1 3 26 0 0,-2-1 1 0 0,1 0-1 0 0,-2-1 1 0 0,-16 23-1 0 0,19-29-5 0 0,1 1 0 0 0,0-1 0 0 0,0 1 0 0 0,0-1-1 0 0,-2 10 1 0 0,5-15-30 0 0,1 0 0 0 0,-1 0-1 0 0,1 0 1 0 0,-1 0 0 0 0,1 0-1 0 0,0 0 1 0 0,0 0 0 0 0,0 0 0 0 0,-1 0-1 0 0,1 0 1 0 0,0 0 0 0 0,0 0-1 0 0,0 0 1 0 0,1 0 0 0 0,-1 0 0 0 0,0 0-1 0 0,0 0 1 0 0,0 0 0 0 0,1 0-1 0 0,-1 0 1 0 0,0 0 0 0 0,1 0 0 0 0,-1 0-1 0 0,1-1 1 0 0,0 1 0 0 0,-1 0-1 0 0,1 0 1 0 0,-1 0 0 0 0,1 0 0 0 0,0-1-1 0 0,0 1 1 0 0,0 0 0 0 0,-1-1 0 0 0,1 1-1 0 0,0-1 1 0 0,0 1 0 0 0,0-1-1 0 0,0 1 1 0 0,0-1 0 0 0,0 0 0 0 0,0 1-1 0 0,0-1 1 0 0,0 0 0 0 0,0 0-1 0 0,0 0 1 0 0,0 1 0 0 0,0-1 0 0 0,1-1-1 0 0,6 1-284 0 0,-1-1-1 0 0,1 0 1 0 0,-1-1 0 0 0,0 1-1 0 0,0-2 1 0 0,0 1 0 0 0,0-1-1 0 0,0 0 1 0 0,9-5-1 0 0,-2 1-1216 0 0,6-3-1103 0 0,-1 0-484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20 1160 0 0,'-9'-10'3237'0'0,"9"9"-2649"0"0,-1 1 1 0 0,1-1-1 0 0,-1 0 0 0 0,1 1 1 0 0,-1-1-1 0 0,1 0 1 0 0,-1 1-1 0 0,1-1 1 0 0,-1 1-1 0 0,0-1 1 0 0,0 1-1 0 0,1-1 1 0 0,-1 1-1 0 0,-1-1 0 0 0,1 1-334 0 0,0 0-1 0 0,0 1 1 0 0,1-1-1 0 0,-1 0 1 0 0,0 1-1 0 0,0-1 0 0 0,1 1 1 0 0,-1-1-1 0 0,0 1 1 0 0,1-1-1 0 0,-1 1 1 0 0,0-1-1 0 0,1 1 0 0 0,-1 0 1 0 0,1-1-1 0 0,-1 1 1 0 0,1 0-1 0 0,-1 0 0 0 0,1-1 1 0 0,-1 2-1 0 0,-2 4 38 0 0,-1 1-1 0 0,1-1 0 0 0,0 1 1 0 0,1 0-1 0 0,0 0 1 0 0,0 0-1 0 0,0 0 0 0 0,1 0 1 0 0,0 0-1 0 0,1 1 0 0 0,-1-1 1 0 0,2 8-1 0 0,-1-7-185 0 0,1-1 1 0 0,0 1-1 0 0,0 0 0 0 0,1-1 1 0 0,0 1-1 0 0,0-1 0 0 0,1 0 1 0 0,0 0-1 0 0,0 0 0 0 0,1 0 0 0 0,5 8 1 0 0,-6-11-110 0 0,0-1 1 0 0,0 0 0 0 0,0 0-1 0 0,0 0 1 0 0,1 0 0 0 0,-1 0-1 0 0,1-1 1 0 0,0 0 0 0 0,0 0-1 0 0,0 0 1 0 0,5 2 0 0 0,-6-3-197 0 0,1 0 0 0 0,-1 0 0 0 0,0-1 0 0 0,1 1 0 0 0,-1-1 0 0 0,6 0 0 0 0,-6 0-275 0 0,-1 0 0 0 0,0 0-1 0 0,1-1 1 0 0,-1 1-1 0 0,1-1 1 0 0,-1 0 0 0 0,0 0-1 0 0,0 0 1 0 0,4-2-1 0 0,2-3-2223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11 2513 0 0,'-11'-6'3064'0'0,"-2"2"3178"0"0,2 4-5322 0 0,1 0 544 0 0,1 3-280 0 0,2 1 137 0 0,2 1-425 0 0,1 1-288 0 0,4-2-256 0 0,0 1-248 0 0,4-1-128 0 0,2-1-88 0 0,3 0 48 0 0,3-2-560 0 0,1 1-1169 0 0,2-2-103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27 912 0 0,'0'-1'563'0'0,"-7"-15"3034"0"0,7 16-3337 0 0,0-1 0 0 0,0 1-1 0 0,0-1 1 0 0,0 1 0 0 0,0-1 0 0 0,-1 1 0 0 0,1 0-1 0 0,0-1 1 0 0,0 1 0 0 0,-1-1 0 0 0,1 1-1 0 0,0 0 1 0 0,0-1 0 0 0,-1 1 0 0 0,1 0-1 0 0,0-1 1 0 0,-1 1 0 0 0,1 0 0 0 0,-1-1-1 0 0,1 1 1 0 0,0 0 0 0 0,-1 0 0 0 0,1 0 0 0 0,-1-1-1 0 0,1 1 1 0 0,-1 0 0 0 0,1 0 0 0 0,-1 0-1 0 0,0 0-23 0 0,1 1-1 0 0,-1 0 0 0 0,1-1 0 0 0,-1 1 0 0 0,1 0 1 0 0,0-1-1 0 0,0 1 0 0 0,-1 0 0 0 0,1-1 0 0 0,0 1 1 0 0,0 0-1 0 0,0 0 0 0 0,0-1 0 0 0,0 1 1 0 0,0 0-1 0 0,0 0 0 0 0,0 0 0 0 0,0 20 866 0 0,1-13-508 0 0,-2 14-72 0 0,4 66 806 0 0,-2-80-1300 0 0,0 1-1 0 0,1 0 1 0 0,0-1-1 0 0,0 1 1 0 0,1-1 0 0 0,0 0-1 0 0,7 14 1 0 0,-8-19-147 0 0,0-1 0 0 0,0 1-1 0 0,0-1 1 0 0,1 1 0 0 0,-1-1 0 0 0,0 0 0 0 0,4 2 0 0 0,4 2-7469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29 680 0 0,'11'0'688'0'0,"3"0"3881"0"0,-4-3-3601 0 0,4 0 1777 0 0,2 0-1321 0 0,2 0-215 0 0,1 2-209 0 0,5-1-536 0 0,-2-1 16 0 0,2 3-280 0 0,3-1-160 0 0,-3-1-80 0 0,-1 1-40 0 0,6-1-408 0 0,-6 1-736 0 0,1-1 432 0 0,0 1-1993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 2128 0 0,'-1'0'474'0'0,"0"1"0"0"0,1-1-1 0 0,-1 0 1 0 0,0 1-1 0 0,1-1 1 0 0,-1 1 0 0 0,0-1-1 0 0,1 1 1 0 0,-1-1-1 0 0,1 1 1 0 0,-1 0 0 0 0,1-1-1 0 0,-1 1 1 0 0,1 0-1 0 0,-1-1 1 0 0,0 2-1 0 0,-3 16 3619 0 0,4 22-1454 0 0,0-34-2019 0 0,3 20 711 0 0,11 48 0 0 0,-6-33-948 0 0,-6-30-481 0 0,1-1 0 0 0,0 1 1 0 0,0-1-1 0 0,1 0 0 0 0,10 19 0 0 0,8 2-6292 0 0,-16-24 2607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39 512 0 0,'8'-6'503'0'0,"-5"2"218"0"0,1 1 0 0 0,-1 0-1 0 0,1 1 1 0 0,0-1 0 0 0,-1 0-1 0 0,1 1 1 0 0,1 0 0 0 0,-1 0-1 0 0,0 0 1 0 0,0 1 0 0 0,1-1-1 0 0,-1 1 1 0 0,1 0 0 0 0,5-1-1 0 0,-10 2-632 0 0,1 0-1 0 0,-1 0 0 0 0,0 0 1 0 0,1 0-1 0 0,-1 1 1 0 0,0-1-1 0 0,0 0 0 0 0,1 0 1 0 0,-1 0-1 0 0,0 0 1 0 0,1 0-1 0 0,-1 0 1 0 0,0 0-1 0 0,0 0 0 0 0,1 1 1 0 0,-1-1-1 0 0,0 0 1 0 0,0 0-1 0 0,0 0 0 0 0,1 0 1 0 0,-1 1-1 0 0,0-1 1 0 0,0 0-1 0 0,0 0 0 0 0,1 1 1 0 0,-1-1-1 0 0,0 0 1 0 0,0 0-1 0 0,0 1 1 0 0,0-1-1 0 0,0 0 0 0 0,0 0 1 0 0,0 1-1 0 0,-1 12 1442 0 0,-10 10-115 0 0,-5 3-798 0 0,-2-2 1 0 0,-28 30-1 0 0,-47 40 19 0 0,56-61-419 0 0,25-24-44 0 0,0 2 0 0 0,0 0 0 0 0,2 0 0 0 0,-1 1 1 0 0,-11 16-1 0 0,22-27-158 0 0,0 0 0 0 0,-1-1 0 0 0,1 1 1 0 0,0-1-1 0 0,-1 1 0 0 0,1 0 0 0 0,0-1 1 0 0,0 1-1 0 0,-1 0 0 0 0,1 0 0 0 0,0-1 1 0 0,0 1-1 0 0,0 0 0 0 0,0-1 0 0 0,0 1 1 0 0,0 0-1 0 0,0 0 0 0 0,0-1 0 0 0,0 1 1 0 0,0 0-1 0 0,1-1 0 0 0,-1 1 0 0 0,0 0 0 0 0,0-1 1 0 0,1 2-1 0 0,0-1-2 0 0,0 0 0 0 0,0 0 0 0 0,0 0 0 0 0,0 0 0 0 0,0 0 0 0 0,0-1-1 0 0,0 1 1 0 0,0 0 0 0 0,0-1 0 0 0,1 1 0 0 0,-1-1 0 0 0,2 2 0 0 0,4-1 18 0 0,0 1 0 0 0,0-1 0 0 0,-1 0 0 0 0,9 0-1 0 0,48 1-59 0 0,86 8-138 0 0,-143-9 127 0 0,11 1-36 0 0,33 10 1 0 0,-46-10-89 0 0,1-1 0 0 0,-1 1 1 0 0,0-1-1 0 0,0 1 0 0 0,0 1 1 0 0,-1-1-1 0 0,1 1 0 0 0,0-1 1 0 0,-1 1-1 0 0,0 0 0 0 0,1 0 1 0 0,-1 0-1 0 0,2 4 0 0 0,-1 4-1951 0 0,-4-10 1857 0 0,0-1 0 0 0,0 0 0 0 0,0 1 1 0 0,0-1-1 0 0,0 0 0 0 0,0 1 0 0 0,0-1 1 0 0,0 1-1 0 0,0-1 0 0 0,0 0 0 0 0,0 1 1 0 0,0-1-1 0 0,0 0 0 0 0,0 1 0 0 0,0-1 1 0 0,0 0-1 0 0,0 1 0 0 0,-1-1 0 0 0,1 0 1 0 0,0 1-1 0 0,0-1 0 0 0,0 0 0 0 0,-1 1 1 0 0,1-1-1 0 0,0 0 0 0 0,0 0 0 0 0,-1 1 1 0 0,1-1-1 0 0,-3 0-2921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3:57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0 2401 0 0,'-1'0'724'0'0,"-1"1"0"0"0,1-1 1 0 0,-1 1-1 0 0,1-1 1 0 0,-1 1-1 0 0,1 0 1 0 0,-1 0-1 0 0,1-1 1 0 0,0 1-1 0 0,-1 0 1 0 0,1 0-1 0 0,0 0 1 0 0,-2 3-1 0 0,3-4-558 0 0,0 0 1 0 0,-1 1-1 0 0,1-1 0 0 0,0 0 0 0 0,0 1 0 0 0,0-1 0 0 0,0 1 0 0 0,0-1 0 0 0,0 0 0 0 0,0 1 0 0 0,0-1 1 0 0,0 0-1 0 0,0 1 0 0 0,0-1 0 0 0,0 0 0 0 0,0 1 0 0 0,0-1 0 0 0,0 0 0 0 0,0 1 0 0 0,0-1 0 0 0,1 0 1 0 0,-1 1-1 0 0,0-1 0 0 0,0 1 0 0 0,1 0-42 0 0,0 0-1 0 0,0 0 1 0 0,0 0 0 0 0,0 0 0 0 0,0-1-1 0 0,0 1 1 0 0,0 0 0 0 0,0 0-1 0 0,3 0 1 0 0,9 5 431 0 0,1-1 1 0 0,0-1-1 0 0,0-1 0 0 0,19 3 0 0 0,-1 0-187 0 0,19 6-47 0 0,-21-4-627 0 0,0-2 1 0 0,45 4 0 0 0,-43-8-1938 0 0,17 3-6345 0 0,-34-3 6299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05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50 309 512 0 0,'-42'17'11017'0'0,"35"-15"-8589"0"0,8-7-1520 0 0,11-13-855 0 0,-9 14 220 0 0,6-12 2 0 0,0-1 0 0 0,-1 0 0 0 0,-1-1 0 0 0,6-20 0 0 0,-4 13-4 0 0,13-29 0 0 0,-21 50-209 0 0,1 1 0 0 0,0 0 0 0 0,0 0 0 0 0,0 1 0 0 0,0-1 1 0 0,1 0-1 0 0,-1 1 0 0 0,1-1 0 0 0,-1 1 0 0 0,1 0 0 0 0,0 0 0 0 0,0 0 1 0 0,0 0-1 0 0,5-3 0 0 0,-7 5-43 0 0,0 0 0 0 0,-1 0 1 0 0,1 0-1 0 0,-1 0 0 0 0,1 1 0 0 0,-1-1 0 0 0,1 0 1 0 0,-1 0-1 0 0,1 0 0 0 0,-1 0 0 0 0,1 0 1 0 0,-1 1-1 0 0,1-1 0 0 0,-1 0 0 0 0,1 1 0 0 0,-1-1 1 0 0,1 0-1 0 0,-1 1 0 0 0,1-1 0 0 0,-1 0 1 0 0,0 1-1 0 0,1-1 0 0 0,-1 1 0 0 0,0-1 0 0 0,1 1 1 0 0,-1-1-1 0 0,0 1 0 0 0,0-1 0 0 0,1 1 1 0 0,-1-1-1 0 0,0 1 0 0 0,0-1 0 0 0,0 1 0 0 0,0-1 1 0 0,0 2-1 0 0,5 23 287 0 0,-5-20-315 0 0,2 21 126 0 0,-1 0 0 0 0,-4 36 0 0 0,1-34 5 0 0,1 0 0 0 0,3 29 1 0 0,-1-50-107 0 0,0 1 1 0 0,0-1-1 0 0,1 1 1 0 0,0-1-1 0 0,0 0 1 0 0,1 0 0 0 0,0 0-1 0 0,5 10 1 0 0,-6-15-13 0 0,-1 1 0 0 0,1-1-1 0 0,0 0 1 0 0,0 0 0 0 0,0 0 0 0 0,0 0 0 0 0,0 0 0 0 0,1-1 0 0 0,-1 1 0 0 0,0 0 0 0 0,1-1 0 0 0,-1 0 0 0 0,1 0 0 0 0,0 0 0 0 0,-1 0 0 0 0,1 0 0 0 0,0 0 0 0 0,0-1 0 0 0,-1 1 0 0 0,1-1 0 0 0,0 0 0 0 0,0 0 0 0 0,0 0 0 0 0,0 0 0 0 0,5-1 0 0 0,2-2-13 0 0,1 0 0 0 0,0 0 1 0 0,-1-1-1 0 0,0 0 0 0 0,0-1 0 0 0,0-1 0 0 0,0 1 1 0 0,-1-1-1 0 0,0-1 0 0 0,0 0 0 0 0,9-9 1 0 0,-14 11 8 0 0,0 0 1 0 0,-1 1-1 0 0,1-1 1 0 0,-1-1 0 0 0,0 1-1 0 0,-1 0 1 0 0,1-1-1 0 0,-1 0 1 0 0,0 1-1 0 0,0-1 1 0 0,-1 0 0 0 0,1-8-1 0 0,1-9-29 0 0,-1-43-1 0 0,-3 47 28 0 0,-1-60 66 0 0,1 68-13 0 0,-1-1-1 0 0,0 1 1 0 0,0 0 0 0 0,-8-20 0 0 0,-3 7 442 0 0,12 23-397 0 0,0 0-1 0 0,1 0 0 0 0,-1 0 1 0 0,0 0-1 0 0,0 0 0 0 0,0 0 1 0 0,0 0-1 0 0,0 1 0 0 0,0-1 0 0 0,0 0 1 0 0,0 0-1 0 0,0 1 0 0 0,-1-1 1 0 0,1 1-1 0 0,0-1 0 0 0,0 1 1 0 0,-1-1-1 0 0,0 1 0 0 0,1 0-73 0 0,1 0-1 0 0,0 1 0 0 0,-1-1 1 0 0,1 0-1 0 0,0 1 0 0 0,-1-1 1 0 0,1 0-1 0 0,0 1 1 0 0,-1-1-1 0 0,1 0 0 0 0,0 1 1 0 0,0-1-1 0 0,0 1 1 0 0,-1-1-1 0 0,1 0 0 0 0,0 1 1 0 0,0-1-1 0 0,0 1 1 0 0,0-1-1 0 0,0 1 0 0 0,0-1 1 0 0,0 1-1 0 0,0 0 1 0 0,-2 15 260 0 0,1-12-204 0 0,1 8-27 0 0,-1-1-1 0 0,1 0 1 0 0,1 1 0 0 0,0-1 0 0 0,0 0 0 0 0,1 0 0 0 0,6 18 0 0 0,0-5 3 0 0,1-1 0 0 0,16 31 0 0 0,-9-27 4 0 0,31 39-1 0 0,-23-33-61 0 0,66 88 42 0 0,-70-95-167 0 0,26 26-1 0 0,-25-30-8 0 0,27 39-1 0 0,-47-59 128 0 0,1 1 0 0 0,0-1 0 0 0,-1 1-1 0 0,0-1 1 0 0,1 1 0 0 0,-1 0 0 0 0,0 0-1 0 0,0 0 1 0 0,-1-1 0 0 0,1 1-1 0 0,0 4 1 0 0,-1-5 19 0 0,-1-1-1 0 0,1 1 1 0 0,0 0-1 0 0,-1-1 1 0 0,1 1-1 0 0,-1-1 1 0 0,1 1 0 0 0,-1-1-1 0 0,0 1 1 0 0,0-1-1 0 0,1 1 1 0 0,-1-1-1 0 0,0 0 1 0 0,-1 1-1 0 0,1-1 1 0 0,0 0-1 0 0,0 0 1 0 0,0 0-1 0 0,-1 0 1 0 0,1 0 0 0 0,-2 1-1 0 0,-5 3 6 0 0,-1 0 1 0 0,0-1-1 0 0,0 0 1 0 0,0-1-1 0 0,0 0 1 0 0,-1 0-1 0 0,1-1 0 0 0,-1 0 1 0 0,0 0-1 0 0,-10-1 1 0 0,-16 0 45 0 0,-48-5 1 0 0,74 3-51 0 0,-12 0 43 0 0,0-1 0 0 0,0-1 0 0 0,1-2 0 0 0,-31-9 0 0 0,46 12-22 0 0,0-1 1 0 0,0 1-1 0 0,1-1 0 0 0,-1 0 1 0 0,1-1-1 0 0,0 0 1 0 0,0 1-1 0 0,-9-10 1 0 0,12 10-14 0 0,-1 0 1 0 0,1-1 0 0 0,0 1 0 0 0,0-1-1 0 0,0 1 1 0 0,0-1 0 0 0,0 0 0 0 0,1 1-1 0 0,0-1 1 0 0,0 0 0 0 0,0 0 0 0 0,0 0-1 0 0,0 0 1 0 0,1 0 0 0 0,0-5 0 0 0,0 3-30 0 0,1-1 1 0 0,0 1-1 0 0,1 0 1 0 0,-1 0-1 0 0,1 0 1 0 0,0 0-1 0 0,0 0 1 0 0,1 0-1 0 0,0 0 1 0 0,0 1-1 0 0,0-1 1 0 0,1 1-1 0 0,0 0 1 0 0,0 0 0 0 0,0 0-1 0 0,6-4 1 0 0,5-5-55 0 0,1 0 0 0 0,1 1 0 0 0,28-16 0 0 0,9 0-644 0 0,97-37 0 0 0,-88 40-701 0 0,17-5-4837 0 0,-60 25 2369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10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115 245 512 0 0,'-1'-1'839'0'0,"-1"0"0"0"0,0 0-1 0 0,0 0 1 0 0,1 1 0 0 0,-1-1 0 0 0,0 1-1 0 0,0-1 1 0 0,0 1 0 0 0,0 0 0 0 0,0-1-1 0 0,1 1 1 0 0,-1 0 0 0 0,0 0 0 0 0,0 1-1 0 0,0-1 1 0 0,-3 1 0 0 0,-12 5 477 0 0,17-6-1253 0 0,-30 12 2120 0 0,27-11-2035 0 0,1 0 0 0 0,-1-1 0 0 0,1 1 0 0 0,-1-1 0 0 0,0 1 0 0 0,0-1 0 0 0,1 0 0 0 0,-1 0 0 0 0,-3 0 1 0 0,6 0-130 0 0,-1-1 0 0 0,1 1 0 0 0,0 0-1 0 0,0 0 1 0 0,-1 0 0 0 0,1-1 0 0 0,0 1 0 0 0,0 0 0 0 0,0 0 0 0 0,-1-1 0 0 0,1 1 0 0 0,0 0 0 0 0,0 0 0 0 0,0-1 0 0 0,0 1 0 0 0,-1 0 0 0 0,1-1 0 0 0,0 1 0 0 0,0 0 0 0 0,0-1 0 0 0,0 1 0 0 0,0 0 0 0 0,0-1 0 0 0,0 1 0 0 0,0 0 0 0 0,0-1 0 0 0,0 1 0 0 0,0 0 0 0 0,0-1 0 0 0,0 1 0 0 0,0 0 0 0 0,1 0 0 0 0,-1-1 0 0 0,0 1 0 0 0,0 0 0 0 0,0-1 0 0 0,1 1 0 0 0,5-15 67 0 0,-5 13-32 0 0,23-55 398 0 0,-17 37-348 0 0,15-27 0 0 0,-18 41-94 0 0,0 0 0 0 0,0 0 1 0 0,0 0-1 0 0,1 0 0 0 0,0 1 0 0 0,0 0 1 0 0,0 0-1 0 0,8-5 0 0 0,0 0 15 0 0,0 2-1 0 0,1-1 1 0 0,27-11-1 0 0,-37 19-20 0 0,1-1 0 0 0,0 1 0 0 0,0 0 0 0 0,0 0-1 0 0,0 0 1 0 0,0 1 0 0 0,6-1 0 0 0,-8 2-4 0 0,0-1-1 0 0,-1 0 1 0 0,1 1 0 0 0,0 0-1 0 0,-1-1 1 0 0,1 1 0 0 0,0 0-1 0 0,-1 0 1 0 0,1 1 0 0 0,-1-1 0 0 0,1 0-1 0 0,-1 1 1 0 0,0 0 0 0 0,3 1-1 0 0,-3-1 1 0 0,0 0-1 0 0,0 1 0 0 0,0-1 1 0 0,-1 0-1 0 0,1 1 0 0 0,0 0 1 0 0,-1-1-1 0 0,1 1 1 0 0,-1 0-1 0 0,0-1 0 0 0,0 1 1 0 0,0 0-1 0 0,0 5 0 0 0,0-3 10 0 0,-1 1 1 0 0,1 0-1 0 0,-2-1 0 0 0,1 1 0 0 0,0-1 0 0 0,-3 11 0 0 0,-3 2 22 0 0,0-1 1 0 0,0 0-1 0 0,-13 22 0 0 0,19-39-31 0 0,-20 38 49 0 0,-19 44 40 0 0,37-77-90 0 0,-4 10-3 0 0,0 1 0 0 0,1 0 0 0 0,-5 29 1 0 0,10-41 0 0 0,-1 0 1 0 0,1-1 0 0 0,0 1 0 0 0,0 0 0 0 0,0-1 0 0 0,0 1 0 0 0,1 0 0 0 0,-1-1 0 0 0,1 1-1 0 0,0-1 1 0 0,0 1 0 0 0,1-1 0 0 0,-1 1 0 0 0,1-1 0 0 0,-1 0 0 0 0,1 0 0 0 0,0 0 0 0 0,0 0 0 0 0,0 0-1 0 0,1 0 1 0 0,-1 0 0 0 0,1-1 0 0 0,3 4 0 0 0,-3-5 2 0 0,-1 0-1 0 0,0 0 1 0 0,1 0 0 0 0,-1 0-1 0 0,0 0 1 0 0,1 0 0 0 0,-1-1-1 0 0,1 0 1 0 0,-1 1 0 0 0,1-1-1 0 0,-1 0 1 0 0,1 0 0 0 0,-1 0 0 0 0,1 0-1 0 0,-1-1 1 0 0,1 1 0 0 0,-1-1-1 0 0,1 1 1 0 0,-1-1 0 0 0,0 0-1 0 0,1 0 1 0 0,-1 0 0 0 0,3-2-1 0 0,6-3-27 0 0,0-1-1 0 0,-1 0 0 0 0,12-11 0 0 0,-12 10 1 0 0,-1 0 1 0 0,0-1-1 0 0,-1 0 0 0 0,0 0 0 0 0,12-20 0 0 0,-15 20 23 0 0,-1 1 1 0 0,0 0-1 0 0,-1-1 0 0 0,0 1 0 0 0,0-1 0 0 0,-1 0 0 0 0,0 0 0 0 0,1-16 1 0 0,14-129 130 0 0,-18 145-38 0 0,-4 13 29 0 0,-4 12-60 0 0,1 1-18 0 0,1 0 0 0 0,-9 34 1 0 0,14-43-46 0 0,1-1 1 0 0,0 1-1 0 0,0 0 1 0 0,1 0-1 0 0,0-1 1 0 0,1 1-1 0 0,-1 0 0 0 0,1 0 1 0 0,4 11-1 0 0,40 103 9 0 0,-2-7-227 0 0,-23-57 198 0 0,-11-31-20 0 0,0-1 1 0 0,9 54-1 0 0,-17-74 46 0 0,-1 0 0 0 0,0-1 0 0 0,0 1 0 0 0,-1 0 0 0 0,1 0 0 0 0,-1-1 0 0 0,0 1 0 0 0,-1 0 0 0 0,1-1 0 0 0,-1 1 0 0 0,0-1 0 0 0,-1 0 0 0 0,1 0 0 0 0,-1 0 0 0 0,-6 9 0 0 0,4-8 11 0 0,-1 0-1 0 0,1 0 1 0 0,-1-1-1 0 0,0 0 1 0 0,0 0-1 0 0,0 0 0 0 0,-1-1 1 0 0,0 0-1 0 0,0 0 1 0 0,-14 5-1 0 0,13-6 18 0 0,1-1 0 0 0,-1 0-1 0 0,0 0 1 0 0,0-1 0 0 0,0 0-1 0 0,0 0 1 0 0,1-1 0 0 0,-1 0-1 0 0,0 0 1 0 0,-15-3 0 0 0,17 1 7 0 0,0 1 1 0 0,1-1 0 0 0,-1 0-1 0 0,1 0 1 0 0,0-1 0 0 0,0 1-1 0 0,0-1 1 0 0,0-1-1 0 0,0 1 1 0 0,0 0 0 0 0,1-1-1 0 0,0 0 1 0 0,-1 0 0 0 0,2-1-1 0 0,-7-7 1 0 0,8 8-10 0 0,-1-1 1 0 0,1 1 0 0 0,0-1-1 0 0,1 1 1 0 0,-1-1 0 0 0,1 0-1 0 0,0 1 1 0 0,0-1 0 0 0,1 0-1 0 0,-1 0 1 0 0,1 0 0 0 0,0 0-1 0 0,0 0 1 0 0,1 0 0 0 0,-1 1-1 0 0,1-1 1 0 0,0 0 0 0 0,2-5-1 0 0,1-2-35 0 0,1 0 0 0 0,0 0 0 0 0,0 0 0 0 0,1 1 0 0 0,13-19 0 0 0,-7 15-7 0 0,1-1 1 0 0,0 2-1 0 0,0 0 0 0 0,2 0 1 0 0,27-19-1 0 0,-21 19-1142 0 0,22-11 0 0 0,27-7-7093 0 0,-39 20 1704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1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41 254 512 0 0,'0'1'219'0'0,"-1"-1"-1"0"0,1 0 1 0 0,-1 0 0 0 0,1 0 0 0 0,0 0-1 0 0,-1 1 1 0 0,1-1 0 0 0,0 0-1 0 0,-1 0 1 0 0,1 1 0 0 0,0-1-1 0 0,0 0 1 0 0,-1 1 0 0 0,1-1-1 0 0,0 0 1 0 0,0 1 0 0 0,-1-1-1 0 0,1 0 1 0 0,0 1 0 0 0,0-1 0 0 0,0 0-1 0 0,0 1 1 0 0,0-1 0 0 0,-1 1-1 0 0,1-1 1 0 0,0 0 0 0 0,0 1-1 0 0,0-1 1 0 0,0 1 0 0 0,0-1-1 0 0,0 0 1 0 0,0 1 0 0 0,0-1-1 0 0,1 1 1 0 0,-1-1 0 0 0,0 0 0 0 0,0 1-1 0 0,0-1 1 0 0,0 0 0 0 0,0 1-1 0 0,1-1 1 0 0,-1 1 0 0 0,0-1-1 0 0,0 0 1 0 0,1 1 0 0 0,0 0 39 0 0,-1-1 0 0 0,1 1-1 0 0,0 0 1 0 0,0 0 0 0 0,-1-1 0 0 0,1 1 0 0 0,0-1 0 0 0,0 1 0 0 0,0-1 0 0 0,0 1 0 0 0,0-1 0 0 0,0 1-1 0 0,0-1 1 0 0,0 0 0 0 0,0 1 0 0 0,0-1 0 0 0,1 0 0 0 0,4 0 325 0 0,0 0-1 0 0,0-1 1 0 0,0 0 0 0 0,0 0-1 0 0,0-1 1 0 0,9-3 0 0 0,-8 2-341 0 0,1-1 1 0 0,-1 0-1 0 0,0 0 0 0 0,0 0 1 0 0,0-1-1 0 0,-1 0 1 0 0,10-10-1 0 0,-9 7-103 0 0,0 0-1 0 0,0-1 0 0 0,0 0 1 0 0,-1 0-1 0 0,-1-1 0 0 0,0 0 1 0 0,0 0-1 0 0,-1 0 0 0 0,0 0 1 0 0,3-12-1 0 0,-1-27 394 0 0,-5 38-223 0 0,0 0-1 0 0,0 0 0 0 0,6-16 1 0 0,-8 64 620 0 0,-5 0-877 0 0,1-1-1 0 0,2 1 1 0 0,2 0-1 0 0,1 0 1 0 0,2 0-1 0 0,10 60 1 0 0,-9-84-64 0 0,19 104 208 0 0,-22-101-29 0 0,-2-17 145 0 0,1-9-29 0 0,1 9-277 0 0,0 1-1 0 0,0-1 1 0 0,0 0 0 0 0,0 1-1 0 0,0-1 1 0 0,0 0-1 0 0,0 1 1 0 0,0-1-1 0 0,0 0 1 0 0,0 1-1 0 0,-1-1 1 0 0,1 0-1 0 0,0 1 1 0 0,0-1 0 0 0,-1 0-1 0 0,1 1 1 0 0,0-1-1 0 0,-1 1 1 0 0,1-1-1 0 0,-1 1 1 0 0,1-1-1 0 0,-1 1 1 0 0,1-1-1 0 0,-1 1 1 0 0,1-1-1 0 0,-1 1 1 0 0,0 0 0 0 0,1-1-1 0 0,-1 1 1 0 0,1 0-1 0 0,-1 0 1 0 0,0-1-1 0 0,1 1 1 0 0,-1 0-1 0 0,0 0 1 0 0,1 0-1 0 0,-1 0 1 0 0,0 0 0 0 0,1 0-1 0 0,-1 0 1 0 0,0 0-1 0 0,1 0 1 0 0,-1 0-1 0 0,-1 1 1 0 0,-7-1-18 0 0,1 2 1 0 0,0-1-1 0 0,-1 1 0 0 0,1 1 1 0 0,0-1-1 0 0,-11 6 1 0 0,-12 4-18 0 0,23-10 48 0 0,-23 8-11 0 0,-46 20 0 0 0,73-28 20 0 0,-17 9-1 0 0,20-11-24 0 0,1 1 0 0 0,-1-1 0 0 0,1 0 0 0 0,-1 1 1 0 0,1-1-1 0 0,-1 0 0 0 0,1 1 0 0 0,-1-1 0 0 0,1 0 0 0 0,0 1 1 0 0,-1-1-1 0 0,1 1 0 0 0,0-1 0 0 0,-1 1 0 0 0,1-1 1 0 0,0 1-1 0 0,-1-1 0 0 0,1 1 0 0 0,0 0 0 0 0,0-1 1 0 0,0 1-1 0 0,-1-1 0 0 0,1 1 0 0 0,0 0 0 0 0,0-1 1 0 0,0 1-1 0 0,0-1 0 0 0,0 1 0 0 0,0 0 0 0 0,1 0 0 0 0,-1 0 3 0 0,1-1 0 0 0,0 1-1 0 0,0-1 1 0 0,0 0 0 0 0,-1 1-1 0 0,1-1 1 0 0,0 0-1 0 0,0 1 1 0 0,0-1 0 0 0,0 0-1 0 0,0 0 1 0 0,0 0 0 0 0,0 0-1 0 0,0 0 1 0 0,0 0-1 0 0,1 0 1 0 0,16-1 9 0 0,26-11 63 0 0,-13 2-26 0 0,-13 7-39 0 0,-1 1 1 0 0,0 0-1 0 0,1 2 1 0 0,-1 0-1 0 0,0 0 1 0 0,1 2-1 0 0,-1 0 1 0 0,0 1 0 0 0,0 1-1 0 0,0 0 1 0 0,21 10-1 0 0,-31-12-9 0 0,-1-1 0 0 0,1 1 0 0 0,0-1 0 0 0,-1 0 0 0 0,1-1 0 0 0,0 1-1 0 0,-1-1 1 0 0,1-1 0 0 0,0 1 0 0 0,-1-1 0 0 0,10-3 0 0 0,-16 4-15 0 0,1 0 0 0 0,0 0 0 0 0,0 0 1 0 0,-1 0-1 0 0,1-1 0 0 0,0 1 0 0 0,-1 0 0 0 0,1-1 1 0 0,0 1-1 0 0,-1-1 0 0 0,1 1 0 0 0,0-1 0 0 0,-1 1 0 0 0,1-1 1 0 0,-1 1-1 0 0,1-1 0 0 0,-1 1 0 0 0,1-1 0 0 0,-1 1 1 0 0,0-1-1 0 0,1 0 0 0 0,-1 1 0 0 0,0-1 0 0 0,1 0 0 0 0,-1 0 1 0 0,0 1-1 0 0,0-1 0 0 0,0 0 0 0 0,0 0 0 0 0,1 1 1 0 0,-1-1-1 0 0,0 0 0 0 0,0 0 0 0 0,0 1 0 0 0,-1-1 0 0 0,1 0 1 0 0,0-1-1 0 0,-1 1-24 0 0,1-1-1 0 0,-1 1 1 0 0,1 0 0 0 0,-1-1 0 0 0,0 1 0 0 0,0 0 0 0 0,1-1-1 0 0,-1 1 1 0 0,0 0 0 0 0,0 0 0 0 0,0 0 0 0 0,-1 0 0 0 0,1 0-1 0 0,0 0 1 0 0,0 0 0 0 0,0 0 0 0 0,-3-1 0 0 0,-2-1-117 0 0,-5-2-2837 0 0,0 0 0 0 0,-1 1 0 0 0,-19-5 0 0 0,16 6 434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15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479 30 512 0 0,'1'-3'-338'0'0,"3"-16"8607"0"0,-4 19-8113 0 0,0 0 0 0 0,0 0 0 0 0,0 0 0 0 0,0-1 1 0 0,0 1-1 0 0,0 0 0 0 0,0 0 0 0 0,0-1 0 0 0,0 1 1 0 0,1 0-1 0 0,-1 0 0 0 0,0-1 0 0 0,-1 1 1 0 0,1 0-1 0 0,0 0 0 0 0,0 0 0 0 0,0-1 0 0 0,0 1 1 0 0,0 0-1 0 0,0 0 0 0 0,0-1 0 0 0,0 1 0 0 0,0 0 1 0 0,0 0-1 0 0,0 0 0 0 0,-1-1 0 0 0,1 1 0 0 0,0 0 1 0 0,0 0-1 0 0,0 0 0 0 0,0 0 0 0 0,-1-1 1 0 0,1 1-1 0 0,0 0 0 0 0,0 0 0 0 0,0 0 0 0 0,-1 0 1 0 0,1 0-1 0 0,0 0 0 0 0,0-1 0 0 0,-1 1 0 0 0,1 0 1 0 0,0 0-1 0 0,0 0 0 0 0,0 0 0 0 0,-1 0 0 0 0,1 0 1 0 0,0 0-1 0 0,0 0 0 0 0,-1 0 0 0 0,1 0 1 0 0,0 0-1 0 0,0 0 0 0 0,-1 0 0 0 0,1 1 0 0 0,-5 1 215 0 0,0 1 0 0 0,0-1 0 0 0,0 1 0 0 0,1 1 0 0 0,0-1 0 0 0,-1 1-1 0 0,1-1 1 0 0,-4 6 0 0 0,-29 39 384 0 0,21-26-385 0 0,-157 191 1707 0 0,142-177-1664 0 0,2 1 0 0 0,1 2 0 0 0,2 1 0 0 0,-25 49 0 0 0,11-12-304 0 0,104-181-1483 0 0,-49 82 817 0 0,-9 13 92 0 0,16-20-1530 0 0,-20 27 950 0 0,0 0-1 0 0,0 0 0 0 0,1 0 1 0 0,-1 0-1 0 0,6-3 0 0 0,-2 2-1094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16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220 3 712 0 0,'-10'-1'2303'0'0,"0"0"1"0"0,0 1-1 0 0,-18 1 0 0 0,16 1-591 0 0,1 0 0 0 0,-22 7 0 0 0,27-7-1333 0 0,-6 2 383 0 0,0 0 1 0 0,0 0 0 0 0,1 1 0 0 0,-1 1 0 0 0,-19 13-1 0 0,30-19-729 0 0,1 0 0 0 0,-1 1-1 0 0,1-1 1 0 0,-1 1 0 0 0,0-1 0 0 0,1 0-1 0 0,-1 1 1 0 0,1-1 0 0 0,-1 1-1 0 0,1 0 1 0 0,0-1 0 0 0,-1 1 0 0 0,1-1-1 0 0,0 1 1 0 0,-1-1 0 0 0,1 1-1 0 0,0 0 1 0 0,-1-1 0 0 0,1 1 0 0 0,0 0-1 0 0,0-1 1 0 0,0 1 0 0 0,0 0-1 0 0,0 0 1 0 0,0 0-5 0 0,0 0 0 0 0,1-1 0 0 0,-1 1 0 0 0,1-1 0 0 0,-1 1-1 0 0,1-1 1 0 0,-1 1 0 0 0,1-1 0 0 0,-1 0 0 0 0,1 1 0 0 0,-1-1 0 0 0,1 1 0 0 0,-1-1-1 0 0,1 0 1 0 0,0 0 0 0 0,-1 1 0 0 0,1-1 0 0 0,0 0 0 0 0,0 0 0 0 0,5 1 58 0 0,-1 0 0 0 0,0 0 1 0 0,1-1-1 0 0,9 0 0 0 0,68-12 159 0 0,-5 0-102 0 0,-40 7-108 0 0,28-2 38 0 0,-58 7-35 0 0,0 0-1 0 0,0 0 1 0 0,0 1 0 0 0,0 0-1 0 0,14 3 1 0 0,-20-3-24 0 0,-1-1 0 0 0,1 1 0 0 0,-1 0 0 0 0,1-1 0 0 0,0 1 0 0 0,-1 0 0 0 0,1 0 0 0 0,-1 0 0 0 0,0 0 0 0 0,1 0 0 0 0,-1 0 0 0 0,0 0 0 0 0,0 0 0 0 0,1 1 0 0 0,-1-1 0 0 0,0 0 0 0 0,0 1 0 0 0,-1-1 0 0 0,3 4 0 0 0,-3-3 13 0 0,1 0 1 0 0,-1 1 0 0 0,1-1 0 0 0,-1 0-1 0 0,0 1 1 0 0,0-1 0 0 0,0 1-1 0 0,0-1 1 0 0,-1 0 0 0 0,1 1 0 0 0,0-1-1 0 0,-2 4 1 0 0,-2 3 131 0 0,0 0-1 0 0,0 0 1 0 0,-1 0 0 0 0,0 0-1 0 0,-9 12 1 0 0,1-5 144 0 0,4-6-107 0 0,1 0-1 0 0,-7 13 1 0 0,14-21-166 0 0,-1 0 1 0 0,1 0-1 0 0,0 0 1 0 0,0 0-1 0 0,0 1 0 0 0,0-1 1 0 0,1 1-1 0 0,-1-1 0 0 0,1 0 1 0 0,-1 1-1 0 0,1-1 0 0 0,0 1 1 0 0,0-1-1 0 0,0 1 0 0 0,0-1 1 0 0,0 1-1 0 0,1 2 0 0 0,0-4-24 0 0,0 1-1 0 0,0-1 0 0 0,0 1 1 0 0,0-1-1 0 0,0 1 0 0 0,0-1 1 0 0,0 0-1 0 0,1 0 0 0 0,-1 1 0 0 0,0-1 1 0 0,1 0-1 0 0,-1 0 0 0 0,1 0 1 0 0,-1-1-1 0 0,1 1 0 0 0,-1 0 0 0 0,1-1 1 0 0,0 1-1 0 0,-1-1 0 0 0,1 1 1 0 0,0-1-1 0 0,0 0 0 0 0,-1 1 0 0 0,1-1 1 0 0,3 0-1 0 0,3 0-19 0 0,0-1-1 0 0,-1 1 1 0 0,1-1-1 0 0,11-3 1 0 0,15-6-549 0 0,42-19-1 0 0,-29 10-1284 0 0,12-4-5749 0 0,-38 16 4028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25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57 263 512 0 0,'-2'-1'807'0'0,"1"1"-1"0"0,-1-1 1 0 0,0 1-1 0 0,0-1 1 0 0,0 1 0 0 0,0 0-1 0 0,0 0 1 0 0,0-1-1 0 0,0 1 1 0 0,0 1-1 0 0,0-1 1 0 0,0 0 0 0 0,0 0-1 0 0,0 1 1 0 0,-4 1-1 0 0,-16 1 4973 0 0,37-25-4704 0 0,45-61-445 0 0,-44 56-405 0 0,3 2 1 0 0,33-38 0 0 0,-49 59-178 0 0,0 1 0 0 0,1 0 0 0 0,-1 1 0 0 0,1-1 1 0 0,0 0-1 0 0,0 1 0 0 0,0 0 0 0 0,0 0 0 0 0,0 0 0 0 0,6-2 0 0 0,-10 4-42 0 0,1 0 0 0 0,-1 0 0 0 0,0 0 0 0 0,0 0 0 0 0,0 0 0 0 0,1 0 0 0 0,-1 1 0 0 0,0-1 0 0 0,0 0-1 0 0,0 0 1 0 0,0 0 0 0 0,1 0 0 0 0,-1 0 0 0 0,0 0 0 0 0,0 0 0 0 0,0 0 0 0 0,0 1 0 0 0,1-1 0 0 0,-1 0 0 0 0,0 0-1 0 0,0 0 1 0 0,0 0 0 0 0,0 1 0 0 0,0-1 0 0 0,0 0 0 0 0,0 0 0 0 0,0 0 0 0 0,0 0 0 0 0,1 1 0 0 0,-1-1 0 0 0,0 0-1 0 0,0 0 1 0 0,0 1 0 0 0,1 11 172 0 0,-1 12-30 0 0,-2 28 80 0 0,1-29-68 0 0,0 0 1 0 0,-9 43 0 0 0,-3-22 119 0 0,-6 25 121 0 0,18-61-351 0 0,0-1 1 0 0,0 1-1 0 0,0-1 1 0 0,1 1 0 0 0,0-1-1 0 0,1 1 1 0 0,1 8-1 0 0,-2-15-44 0 0,0 1 0 0 0,1 0-1 0 0,-1 0 1 0 0,1 0 0 0 0,-1 0-1 0 0,1-1 1 0 0,0 1 0 0 0,0 0 0 0 0,0 0-1 0 0,0-1 1 0 0,0 1 0 0 0,0-1-1 0 0,0 1 1 0 0,0-1 0 0 0,1 0 0 0 0,-1 1-1 0 0,1-1 1 0 0,-1 0 0 0 0,1 0-1 0 0,-1 0 1 0 0,1 0 0 0 0,0 0 0 0 0,-1 0-1 0 0,1 0 1 0 0,0 0 0 0 0,0-1-1 0 0,-1 1 1 0 0,1-1 0 0 0,0 0-1 0 0,0 1 1 0 0,0-1 0 0 0,0 0 0 0 0,0 0-1 0 0,0 0 1 0 0,0 0 0 0 0,3-1-1 0 0,2-1-3 0 0,1 1 0 0 0,-1-2 0 0 0,0 1 0 0 0,0-1 0 0 0,0 0 0 0 0,-1 0 0 0 0,1-1-1 0 0,7-5 1 0 0,-2 0 1 0 0,-1 0 0 0 0,0 0 0 0 0,-1-1 0 0 0,0 0 0 0 0,-1-1 0 0 0,1 0 0 0 0,-2-1 0 0 0,0 0 0 0 0,7-13-1 0 0,-7 8 5 0 0,0-2 0 0 0,-1 1 0 0 0,-1-1-1 0 0,-1 0 1 0 0,0 0 0 0 0,1-20-1 0 0,-4 27 18 0 0,1-1 15 0 0,-2 1 1 0 0,1-1-1 0 0,-1 1 0 0 0,-1-1 0 0 0,-1 1 0 0 0,1-1 1 0 0,-5-17-1 0 0,5 29-27 0 0,0 1 1 0 0,0-1 0 0 0,0 1 0 0 0,0-1 0 0 0,0 1-1 0 0,0-1 1 0 0,-1 1 0 0 0,1-1 0 0 0,0 1 0 0 0,0-1-1 0 0,-1 1 1 0 0,1-1 0 0 0,0 1 0 0 0,0-1-1 0 0,-1 1 1 0 0,1 0 0 0 0,-1-1 0 0 0,1 1 0 0 0,0-1-1 0 0,-1 1 1 0 0,1 0 0 0 0,-1-1 0 0 0,1 1 0 0 0,0 0-1 0 0,-1 0 1 0 0,1 0 0 0 0,-1-1 0 0 0,1 1 0 0 0,-1 0-1 0 0,0 0 1 0 0,0 0 2 0 0,0 0 1 0 0,0 1-1 0 0,0-1 0 0 0,0 1 0 0 0,0-1 0 0 0,0 1 1 0 0,1-1-1 0 0,-1 1 0 0 0,0 0 0 0 0,0-1 1 0 0,1 1-1 0 0,-1 0 0 0 0,0-1 0 0 0,0 3 0 0 0,-3 3 9 0 0,0 0-1 0 0,1 0 1 0 0,-5 10 0 0 0,4-2-20 0 0,0 0 1 0 0,0 0 0 0 0,2 1 0 0 0,-1-1 0 0 0,2 1 0 0 0,0 27 0 0 0,3-5 9 0 0,11 56-1 0 0,-6-63-9 0 0,2 0 0 0 0,0-1 0 0 0,22 42 0 0 0,-19-46 0 0 0,-1 0-1 0 0,-2 1 1 0 0,0 1 0 0 0,8 46 0 0 0,-15-65-4 0 0,-1 0 1 0 0,-1 0-1 0 0,0 1 1 0 0,0-1 0 0 0,0 0-1 0 0,-1 0 1 0 0,0 0-1 0 0,-1 0 1 0 0,1 0 0 0 0,-2 0-1 0 0,1 0 1 0 0,-1-1-1 0 0,0 1 1 0 0,-1-1 0 0 0,0 0-1 0 0,0 0 1 0 0,0 0-1 0 0,-1 0 1 0 0,0-1 0 0 0,0 0-1 0 0,-7 6 1 0 0,3-4 8 0 0,0-1-1 0 0,0 0 1 0 0,0-1 0 0 0,-1 0-1 0 0,0 0 1 0 0,-17 6 0 0 0,21-9-1 0 0,0-1 1 0 0,-1 0-1 0 0,1 0 1 0 0,-1-1 0 0 0,1 0-1 0 0,-1 0 1 0 0,1-1-1 0 0,-1 1 1 0 0,0-1-1 0 0,1-1 1 0 0,-1 1-1 0 0,-10-3 1 0 0,15 2 3 0 0,0 1 0 0 0,0-1 0 0 0,0 0 0 0 0,1 0 0 0 0,-1 1 0 0 0,0-1 0 0 0,0-1 0 0 0,1 1 0 0 0,-1 0 0 0 0,1 0 0 0 0,-1 0 0 0 0,1-1 0 0 0,0 1 0 0 0,-1-1 0 0 0,1 1 0 0 0,0-1 0 0 0,0 0 0 0 0,-2-3 0 0 0,2 2 2 0 0,0 0 1 0 0,0-1 0 0 0,0 1-1 0 0,1-1 1 0 0,-1 1-1 0 0,1-1 1 0 0,0 1 0 0 0,0-1-1 0 0,1-6 1 0 0,0 0-1 0 0,1-1 0 0 0,1 1 0 0 0,0 0 0 0 0,0 0 0 0 0,1 0 0 0 0,6-11 0 0 0,-1 6-14 0 0,0 1 0 0 0,1 1 1 0 0,0 0-1 0 0,18-17 0 0 0,53-43-152 0 0,-67 61 135 0 0,46-34-211 0 0,-1 0-1872 0 0,-23 12-5094 0 0,-29 25 4736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7.6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42 123 512 0 0,'-2'-6'1775'0'0,"0"0"0"0"0,0 1 0 0 0,-2-10-1 0 0,3 9 1083 0 0,1 6-2716 0 0,-1-1 0 0 0,1 1 1 0 0,0-1-1 0 0,0 1 0 0 0,0 0 0 0 0,-1-1 1 0 0,1 1-1 0 0,0 0 0 0 0,0-1 1 0 0,-1 1-1 0 0,1 0 0 0 0,0-1 1 0 0,-1 1-1 0 0,1 0 0 0 0,0 0 1 0 0,-1-1-1 0 0,1 1 0 0 0,0 0 1 0 0,-1 0-1 0 0,1 0 0 0 0,-1 0 1 0 0,1-1-1 0 0,0 1 0 0 0,-1 0 1 0 0,1 0-1 0 0,-1 0 0 0 0,1 0 1 0 0,0 0-1 0 0,-1 0 0 0 0,1 0 0 0 0,-1 0 1 0 0,1 0-1 0 0,0 0 0 0 0,-1 0 1 0 0,1 1-1 0 0,-1-1 0 0 0,1 0 1 0 0,0 0-1 0 0,-1 0 0 0 0,1 0 1 0 0,-1 1-1 0 0,1-1 0 0 0,-1 1 46 0 0,0-1-1 0 0,0 0 0 0 0,0 1 1 0 0,0-1-1 0 0,0 1 0 0 0,0 0 0 0 0,1-1 1 0 0,-1 1-1 0 0,0 0 0 0 0,1-1 1 0 0,-1 1-1 0 0,0 0 0 0 0,1 0 0 0 0,-1-1 1 0 0,1 1-1 0 0,-1 0 0 0 0,0 2 1 0 0,0 3 138 0 0,1 1 1 0 0,0-1-1 0 0,0 0 1 0 0,1 1-1 0 0,-1-1 1 0 0,1 0-1 0 0,0 1 1 0 0,5 10-1 0 0,1 1 309 0 0,14 27-1 0 0,-14-33-441 0 0,-1 1-1 0 0,0-1 1 0 0,-1 1 0 0 0,0 0-1 0 0,2 15 1 0 0,-6-17 43 0 0,-5-14-108 0 0,-4-20-102 0 0,4-12 36 0 0,0 8 0 0 0,2 0-1 0 0,2-51 1 0 0,0 71-51 0 0,1 0-1 0 0,0 0 1 0 0,0 0 0 0 0,1 0 0 0 0,0 0 0 0 0,0 1 0 0 0,1-1-1 0 0,0 0 1 0 0,0 1 0 0 0,0 0 0 0 0,1 0 0 0 0,0 0-1 0 0,0 0 1 0 0,1 0 0 0 0,9-9 0 0 0,-11 13-7 0 0,-1 0-1 0 0,1 0 1 0 0,0 0 0 0 0,0 0 0 0 0,0 0-1 0 0,0 1 1 0 0,0 0 0 0 0,0-1 0 0 0,1 1 0 0 0,-1 0-1 0 0,0 0 1 0 0,1 1 0 0 0,-1-1 0 0 0,1 1-1 0 0,-1 0 1 0 0,0-1 0 0 0,1 2 0 0 0,-1-1-1 0 0,1 0 1 0 0,-1 1 0 0 0,0-1 0 0 0,1 1-1 0 0,-1 0 1 0 0,0 0 0 0 0,1 0 0 0 0,3 3-1 0 0,1 0 3 0 0,-1 1-1 0 0,0 0 0 0 0,0 0 0 0 0,0 0 0 0 0,0 1 0 0 0,-1 0 0 0 0,0 0 1 0 0,-1 1-1 0 0,8 9 0 0 0,-4-2 15 0 0,0 0 1 0 0,-1 1-1 0 0,0 0 1 0 0,-2 0-1 0 0,7 20 0 0 0,-10-23 46 0 0,0-1 1 0 0,0 1-1 0 0,-1 0 0 0 0,-1 0 0 0 0,0 0 0 0 0,-1 0 0 0 0,-2 24 0 0 0,-2-26 53 0 0,3-10-54 0 0,0-7-27 0 0,7-114 8 0 0,-8 77-99 0 0,1 28 24 0 0,0 0 1 0 0,1 0-1 0 0,4-27 0 0 0,-4 42 26 0 0,0 0 1 0 0,0 0-1 0 0,0-1 0 0 0,1 1 0 0 0,-1 0 1 0 0,0 0-1 0 0,1 0 0 0 0,-1 0 0 0 0,1 0 1 0 0,-1 0-1 0 0,1 0 0 0 0,-1 0 1 0 0,1 0-1 0 0,-1 0 0 0 0,1 0 0 0 0,0 1 1 0 0,0-1-1 0 0,0 0 0 0 0,-1 0 0 0 0,1 1 1 0 0,0-1-1 0 0,0 0 0 0 0,0 1 1 0 0,0-1-1 0 0,0 1 0 0 0,0-1 0 0 0,0 1 1 0 0,0 0-1 0 0,0-1 0 0 0,0 1 0 0 0,1 0 1 0 0,1 0-1 0 0,-1 0 0 0 0,1 0 0 0 0,0 1 0 0 0,-1 0 0 0 0,1-1 0 0 0,-1 1 0 0 0,1 0-1 0 0,-1 0 1 0 0,1 1 0 0 0,-1-1 0 0 0,0 0 0 0 0,1 1 0 0 0,-1 0 0 0 0,2 1 0 0 0,120 123-188 0 0,-82-81 127 0 0,-33-36 71 0 0,-1 1 0 0 0,13 18 0 0 0,-19-23-1 0 0,0-1 0 0 0,1 0 0 0 0,-1 0 0 0 0,-1 1 0 0 0,1-1-1 0 0,0 1 1 0 0,-1-1 0 0 0,0 1 0 0 0,0-1 0 0 0,0 8 0 0 0,-1-12-23 0 0,0 0 0 0 0,0 0 1 0 0,-1 0-1 0 0,1 1 1 0 0,0-1-1 0 0,0 0 0 0 0,0 0 1 0 0,0 0-1 0 0,0 1 1 0 0,0-1-1 0 0,0 0 0 0 0,0 0 1 0 0,0 0-1 0 0,0 1 1 0 0,0-1-1 0 0,1 0 0 0 0,-1 0 1 0 0,0 0-1 0 0,0 0 0 0 0,0 1 1 0 0,0-1-1 0 0,0 0 1 0 0,0 0-1 0 0,0 0 0 0 0,0 0 1 0 0,0 1-1 0 0,1-1 1 0 0,-1 0-1 0 0,0 0 0 0 0,0 0 1 0 0,0 0-1 0 0,0 0 1 0 0,1 0-1 0 0,-1 1 0 0 0,0-1 1 0 0,0 0-1 0 0,0 0 1 0 0,0 0-1 0 0,1 0 0 0 0,-1 0 1 0 0,0 0-1 0 0,0 0 0 0 0,0 0 1 0 0,1 0-1 0 0,-1 0 1 0 0,0 0-1 0 0,0 0 0 0 0,0 0 1 0 0,0 0-1 0 0,1 0 1 0 0,-1 0-1 0 0,0 0 0 0 0,0 0 1 0 0,0 0-1 0 0,1 0 1 0 0,-1 0-1 0 0,0-1 0 0 0,0 1 1 0 0,0 0-1 0 0,0 0 1 0 0,1 0-1 0 0,-1 0 0 0 0,0 0 1 0 0,0 0-1 0 0,0-1 0 0 0,0 1 1 0 0,1 0-1 0 0,11-12-2517 0 0,-10 10 1725 0 0,8-8-2286 0 0,1-2 1245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8.4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165 144 8 0 0,'0'-2'503'0'0,"-1"-30"7024"0"0,1 30-7010 0 0,0 0 0 0 0,0 0 1 0 0,-1 0-1 0 0,1 0 0 0 0,-1 1 0 0 0,1-1 1 0 0,-1 0-1 0 0,1 0 0 0 0,-1 1 0 0 0,0-1 1 0 0,0 0-1 0 0,0 1 0 0 0,0-1 0 0 0,-1-1 1 0 0,1 3-367 0 0,0-1-1 0 0,0 1 1 0 0,0 0 0 0 0,0-1 0 0 0,0 1 0 0 0,0 0-1 0 0,0 0 1 0 0,0 0 0 0 0,0 0 0 0 0,0 0 0 0 0,0 0-1 0 0,0 0 1 0 0,0 0 0 0 0,0 0 0 0 0,0 0 0 0 0,0 1-1 0 0,0-1 1 0 0,0 0 0 0 0,0 1 0 0 0,0-1 0 0 0,0 1-1 0 0,0-1 1 0 0,1 1 0 0 0,-2 0 0 0 0,-23 17 1139 0 0,21-14-1072 0 0,4-4-207 0 0,-15 12 368 0 0,1 0 0 0 0,0 1-1 0 0,-13 17 1 0 0,23-26-325 0 0,1 0 0 0 0,0 1 1 0 0,0-1-1 0 0,0 1 0 0 0,1 0 1 0 0,0-1-1 0 0,0 1 0 0 0,0 0 0 0 0,1 1 1 0 0,-1-1-1 0 0,1 0 0 0 0,0 0 1 0 0,1 1-1 0 0,-1-1 0 0 0,1 0 0 0 0,0 7 1 0 0,1-10-33 0 0,-1 1 0 0 0,1 0 0 0 0,-1-1 0 0 0,1 1 0 0 0,0-1 0 0 0,0 1 0 0 0,0-1 0 0 0,0 1 0 0 0,1-1 0 0 0,-1 0 0 0 0,1 1 0 0 0,-1-1 0 0 0,1 0 0 0 0,0 0 0 0 0,3 2 0 0 0,-2 0-2 0 0,2-1 0 0 0,-1-1 0 0 0,0 1 0 0 0,0-1 1 0 0,1 0-1 0 0,-1 1 0 0 0,10 1 0 0 0,-2-1-3 0 0,1 0 0 0 0,0-1 0 0 0,0-1 0 0 0,0 0 0 0 0,21-1-1 0 0,-23-1-18 0 0,1 0-1 0 0,-1-1 0 0 0,0 0 0 0 0,0-1 0 0 0,0 0 0 0 0,0-1 0 0 0,0 0 1 0 0,-1-1-1 0 0,1 0 0 0 0,13-10 0 0 0,-19 12-4 0 0,0-1 0 0 0,-1 1 0 0 0,0-1-1 0 0,1 0 1 0 0,-1-1 0 0 0,-1 1 0 0 0,1-1 0 0 0,-1 1 0 0 0,0-1-1 0 0,0 0 1 0 0,0 0 0 0 0,-1-1 0 0 0,1 1 0 0 0,-1 0 0 0 0,-1-1 0 0 0,1 0-1 0 0,-1 1 1 0 0,0-1 0 0 0,0 0 0 0 0,0 1 0 0 0,-1-1 0 0 0,-1-9-1 0 0,1 5-14 0 0,-2 1 0 0 0,1 0-1 0 0,-2-1 1 0 0,1 1-1 0 0,-1 0 1 0 0,0 0-1 0 0,-1 0 1 0 0,0 1-1 0 0,-1-1 1 0 0,1 1-1 0 0,-1 0 1 0 0,-1 0-1 0 0,-7-7 1 0 0,10 11 21 0 0,-1 1 0 0 0,1-1 0 0 0,-1 1-1 0 0,0 0 1 0 0,0 0 0 0 0,-1 0 0 0 0,1 1 0 0 0,0 0 0 0 0,-1-1 0 0 0,0 2-1 0 0,1-1 1 0 0,-1 0 0 0 0,0 1 0 0 0,0 0 0 0 0,0 0 0 0 0,0 1 0 0 0,0-1-1 0 0,0 1 1 0 0,0 0 0 0 0,0 0 0 0 0,0 1 0 0 0,0-1 0 0 0,0 1 0 0 0,1 0-1 0 0,-1 1 1 0 0,-7 2 0 0 0,5-1-4 0 0,0 0 1 0 0,1 1-1 0 0,-1 0 0 0 0,1 0 1 0 0,0 1-1 0 0,0 0 0 0 0,0 0 1 0 0,1 0-1 0 0,-1 0 0 0 0,1 1 1 0 0,-6 10-1 0 0,6-9 20 0 0,0 1 1 0 0,1 0-1 0 0,-1 0 1 0 0,2 1-1 0 0,-1-1 1 0 0,1 1-1 0 0,1 0 1 0 0,-1 0-1 0 0,0 11 1 0 0,2-16-14 0 0,1-1 0 0 0,0 0 0 0 0,0 0 0 0 0,1 0 0 0 0,-1 0 0 0 0,1 1 1 0 0,-1-1-1 0 0,1 0 0 0 0,0 0 0 0 0,0 0 0 0 0,0 0 0 0 0,1-1 0 0 0,-1 1 0 0 0,3 3 0 0 0,-1-2 9 0 0,0 0 0 0 0,0 0 0 0 0,1 0-1 0 0,0-1 1 0 0,-1 0 0 0 0,1 1 0 0 0,0-1-1 0 0,6 3 1 0 0,-2-2 1 0 0,1 1 1 0 0,0-1-1 0 0,0-1 1 0 0,1 0-1 0 0,-1 0 1 0 0,1-1-1 0 0,0 0 0 0 0,15 1 1 0 0,-20-2-12 0 0,0-1-1 0 0,0-1 1 0 0,0 1 0 0 0,0-1 0 0 0,0 0-1 0 0,0 0 1 0 0,0 0 0 0 0,0-1 0 0 0,0 0-1 0 0,-1 0 1 0 0,1 0 0 0 0,-1 0 0 0 0,1-1-1 0 0,5-4 1 0 0,-7 4-9 0 0,0 1 1 0 0,0-1-1 0 0,-1 0 0 0 0,1 1 0 0 0,-1-1 0 0 0,0-1 1 0 0,0 1-1 0 0,0 0 0 0 0,0 0 0 0 0,0-1 1 0 0,-1 1-1 0 0,1-1 0 0 0,-1 1 0 0 0,0-1 0 0 0,0 0 1 0 0,-1 1-1 0 0,1-1 0 0 0,-1 0 0 0 0,0 0 1 0 0,0-4-1 0 0,-2-5-30 0 0,0 0 0 0 0,0 0 0 0 0,-2 1 1 0 0,-5-15-1 0 0,4 11 39 0 0,-6-27 0 0 0,10 35 39 0 0,3 7-4 0 0,5 12 27 0 0,7 20-9 0 0,-10-23-30 0 0,46 100 168 0 0,-42-96-183 0 0,-1 0-1 0 0,2-1 0 0 0,-1 1 0 0 0,2-2 0 0 0,-1 1 1 0 0,17 12-1 0 0,-15-13-74 0 0,1-2 0 0 0,0 1 0 0 0,0-2 1 0 0,1 0-1 0 0,18 8 0 0 0,-29-14-35 0 0,0-1 1 0 0,0 1-1 0 0,-1-1 1 0 0,1 1-1 0 0,0-1 0 0 0,0 0 1 0 0,0 0-1 0 0,-1 0 0 0 0,1 0 1 0 0,0 0-1 0 0,0-1 1 0 0,0 1-1 0 0,-1-1 0 0 0,1 1 1 0 0,3-2-1 0 0,-3 1-555 0 0,0 0-1 0 0,0 0 0 0 0,0 0 1 0 0,0-1-1 0 0,0 1 0 0 0,-1-1 1 0 0,4-2-1 0 0,0-3-2394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8.72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 11 2433 0 0,'-10'-10'12249'0'0,"14"19"-7373"0"0,2 5-4423 0 0,0-1 1 0 0,1 0 0 0 0,0 0 0 0 0,1-1-1 0 0,0 0 1 0 0,1 0 0 0 0,0-1 0 0 0,1 0 0 0 0,12 10-1 0 0,0-3-352 0 0,0-1 0 0 0,0-2 0 0 0,48 25 0 0 0,-20-11-60 0 0,-30-17-164 0 0,0-1 0 0 0,29 12 1 0 0,-48-23 34 0 0,-1 1-1 0 0,1-1 1 0 0,0 0 0 0 0,-1 0 0 0 0,1 1-1 0 0,0-1 1 0 0,0 0 0 0 0,-1 0 0 0 0,1 0-1 0 0,0 0 1 0 0,0 0 0 0 0,-1 0 0 0 0,1 0 0 0 0,0 0-1 0 0,0 0 1 0 0,-1-1 0 0 0,1 1 0 0 0,0 0-1 0 0,0 0 1 0 0,-1-1 0 0 0,1 1 0 0 0,0 0-1 0 0,-1-1 1 0 0,1 1 0 0 0,-1-1 0 0 0,1 1-1 0 0,0-1 1 0 0,-1 1 0 0 0,1-1 0 0 0,-1 1 0 0 0,1-1-1 0 0,-1 1 1 0 0,1-1 0 0 0,-1-1 0 0 0,2-1-1345 0 0,-1 0 1 0 0,0 0 0 0 0,0 0 0 0 0,0 0 0 0 0,0-1 0 0 0,0-4-1 0 0,0-3-1207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8.8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322 1 2625 0 0,'-8'6'2894'0'0,"-1"0"1"0"0,-10 6 0 0 0,11-7-2182 0 0,0 0 1 0 0,0 0 0 0 0,-8 8 0 0 0,-140 130 4517 0 0,147-136-5084 0 0,-35 36 431 0 0,39-37-663 0 0,0-1 1 0 0,0 1-1 0 0,1 0 1 0 0,0 0-1 0 0,0 1 1 0 0,-3 7-1 0 0,7-12-218 0 0,-1-1-1 0 0,1 0 1 0 0,0 1 0 0 0,-1-1-1 0 0,1 0 1 0 0,0 1-1 0 0,0-1 1 0 0,0 1 0 0 0,0-1-1 0 0,0 0 1 0 0,0 1-1 0 0,0-1 1 0 0,0 1 0 0 0,0-1-1 0 0,1 0 1 0 0,-1 1-1 0 0,1 0 1 0 0,6 5-1801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4:39.96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385 111 512 0 0,'0'-8'1533'0'0,"-1"0"0"0"0,0 0 0 0 0,0-1 0 0 0,-1 1 0 0 0,-3-8 0 0 0,3 13-1237 0 0,0 0 0 0 0,0-1 0 0 0,0 1-1 0 0,0 0 1 0 0,-1 0 0 0 0,0 1 0 0 0,1-1 0 0 0,-1 0-1 0 0,0 1 1 0 0,0 0 0 0 0,0 0 0 0 0,-1 0 0 0 0,1 0-1 0 0,-4-2 1 0 0,3 2 46 0 0,-1 0 0 0 0,1 0 0 0 0,-1 1 0 0 0,0-1 0 0 0,1 1-1 0 0,-1 0 1 0 0,0 0 0 0 0,0 0 0 0 0,0 1 0 0 0,-8 0 0 0 0,3 3-92 0 0,1-1 1 0 0,0 2-1 0 0,0-1 1 0 0,0 2-1 0 0,-15 8 0 0 0,2-2-50 0 0,5-2 1 0 0,1 0 0 0 0,0 1 0 0 0,1 1 0 0 0,0 0 1 0 0,0 1-1 0 0,1 0 0 0 0,1 2 0 0 0,0-1 1 0 0,-19 27-1 0 0,31-37-164 0 0,-1-1 0 0 0,1 0-1 0 0,0 0 1 0 0,-1 1 0 0 0,1-1 0 0 0,0 0 0 0 0,1 1 0 0 0,-1-1-1 0 0,0 1 1 0 0,1-1 0 0 0,-1 1 0 0 0,1-1 0 0 0,0 1 0 0 0,0 0-1 0 0,0-1 1 0 0,1 5 0 0 0,-1-5-27 0 0,1-1 0 0 0,0 1 0 0 0,-1-1 0 0 0,1 1 0 0 0,0-1 0 0 0,0 1 0 0 0,0-1 0 0 0,0 0 0 0 0,1 1 0 0 0,-1-1 0 0 0,0 0 0 0 0,0 0 0 0 0,1 0 0 0 0,-1 0 0 0 0,1 0 0 0 0,-1 0 0 0 0,1 0 0 0 0,-1 0 0 0 0,1-1 0 0 0,-1 1 0 0 0,1-1 0 0 0,0 1 0 0 0,-1-1 0 0 0,1 0-1 0 0,2 1 1 0 0,17 1 31 0 0,0 0 0 0 0,26-2 0 0 0,4 0-46 0 0,22 0-39 0 0,21 2 41 0 0,-82-1 9 0 0,0 0 0 0 0,0 1 0 0 0,0 1 0 0 0,-1 0 0 0 0,18 7 0 0 0,-26-9-7 0 0,-1 0 0 0 0,1 0 0 0 0,-1 0 0 0 0,0 1 0 0 0,0-1 0 0 0,0 1 0 0 0,0-1 0 0 0,0 1 0 0 0,0-1 0 0 0,0 1 0 0 0,0 0 0 0 0,0 0 0 0 0,-1 0 0 0 0,1 0 0 0 0,-1 1 0 0 0,0-1 0 0 0,1 0 0 0 0,-1 0 0 0 0,0 1 0 0 0,-1-1 0 0 0,1 1 0 0 0,0-1 0 0 0,-1 1 0 0 0,1-1 0 0 0,-1 1 0 0 0,1 2 0 0 0,-2-1 7 0 0,1 1 0 0 0,-1-1 0 0 0,0 0 1 0 0,0 1-1 0 0,0-1 0 0 0,0 0 0 0 0,-1 0 0 0 0,0 0 0 0 0,0 0 1 0 0,0 0-1 0 0,0 0 0 0 0,-1-1 0 0 0,1 1 0 0 0,-6 5 1 0 0,-7 5 43 0 0,0 0 0 0 0,-1-1 1 0 0,-34 21-1 0 0,32-22-24 0 0,0 0 1 0 0,1 1-1 0 0,-24 24 0 0 0,40-36-25 0 0,0 0 0 0 0,0-1 0 0 0,0 1-1 0 0,0 0 1 0 0,0 0 0 0 0,0 0 0 0 0,1 0 0 0 0,-1 1-1 0 0,0-1 1 0 0,1 0 0 0 0,-1 0 0 0 0,1 0 0 0 0,-1 1-1 0 0,1-1 1 0 0,-1 0 0 0 0,1 0 0 0 0,0 1 0 0 0,0-1-1 0 0,0 0 1 0 0,-1 1 0 0 0,1-1 0 0 0,1 0 0 0 0,-1 0-1 0 0,0 1 1 0 0,0-1 0 0 0,0 0 0 0 0,1 1 0 0 0,-1-1-1 0 0,1 0 1 0 0,-1 0 0 0 0,1 1 0 0 0,-1-1 0 0 0,2 1-1 0 0,0 0-1 0 0,0 0-1 0 0,0 0 1 0 0,0 0 0 0 0,0-1-1 0 0,0 1 1 0 0,1-1-1 0 0,-1 0 1 0 0,1 1-1 0 0,-1-1 1 0 0,1 0-1 0 0,-1-1 1 0 0,1 1 0 0 0,0 0-1 0 0,-1-1 1 0 0,4 1-1 0 0,37 3-22 0 0,-21-2-50 0 0,-1 0 1 0 0,23 7 0 0 0,-42-9 67 0 0,0 0-1 0 0,0 1 1 0 0,0-1-1 0 0,0 1 1 0 0,-1-1-1 0 0,1 1 1 0 0,0 0-1 0 0,-1 0 1 0 0,1 0-1 0 0,-1 0 1 0 0,1 0-1 0 0,-1 0 1 0 0,1 0-1 0 0,-1 1 1 0 0,1-1-1 0 0,-1 0 1 0 0,0 1 0 0 0,0-1-1 0 0,0 1 1 0 0,0 0-1 0 0,0-1 1 0 0,0 1-1 0 0,0 0 1 0 0,-1-1-1 0 0,1 1 1 0 0,-1 0-1 0 0,1 0 1 0 0,-1 0-1 0 0,1 2 1 0 0,-1 0 5 0 0,-1 0 1 0 0,1 0 0 0 0,-1 0-1 0 0,0 0 1 0 0,0-1-1 0 0,0 1 1 0 0,-1 0 0 0 0,1-1-1 0 0,-1 1 1 0 0,0-1-1 0 0,0 0 1 0 0,0 1 0 0 0,-4 4-1 0 0,-9 8 1 0 0,-1-1-1 0 0,0 0 1 0 0,-1-1-1 0 0,-32 20 1 0 0,-30 26 128 0 0,76-58-110 0 0,0 1 1 0 0,1 0 0 0 0,-1 0-1 0 0,1 0 1 0 0,-1 0 0 0 0,1 0 0 0 0,0 1-1 0 0,0-1 1 0 0,0 1 0 0 0,1-1-1 0 0,-3 8 1 0 0,4-9-9 0 0,0-1 0 0 0,-1 1-1 0 0,1 0 1 0 0,0-1 0 0 0,0 1 0 0 0,0 0 0 0 0,1-1-1 0 0,-1 1 1 0 0,0-1 0 0 0,1 1 0 0 0,-1-1 0 0 0,0 1-1 0 0,1-1 1 0 0,0 1 0 0 0,-1-1 0 0 0,1 1 0 0 0,0-1-1 0 0,0 1 1 0 0,0-1 0 0 0,0 0 0 0 0,0 0-1 0 0,0 1 1 0 0,0-1 0 0 0,0 0 0 0 0,1 0 0 0 0,-1 0-1 0 0,0 0 1 0 0,1-1 0 0 0,-1 1 0 0 0,3 1 0 0 0,9 4 15 0 0,0-2 0 0 0,-1 1 0 0 0,2-2 1 0 0,-1 0-1 0 0,0 0 0 0 0,1-1 1 0 0,21 0-1 0 0,-1-2-492 0 0,62-8-1 0 0,-38-2-4197 0 0,-34 5 770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00.27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57 193 512 0 0,'-4'-1'725'0'0,"1"1"-1"0"0,0-1 0 0 0,0 0 1 0 0,0-1-1 0 0,0 1 1 0 0,-4-2-1 0 0,-2-2 1837 0 0,7 5-2122 0 0,0-1-1 0 0,1 0 0 0 0,-1 1 0 0 0,1-1 0 0 0,-1 0 0 0 0,1 0 0 0 0,0 0 0 0 0,-1 0 0 0 0,1 0 1 0 0,0 0-1 0 0,0-1 0 0 0,-1 1 0 0 0,0-2 0 0 0,2 2-344 0 0,0 1 1 0 0,-1-1-1 0 0,1 0 0 0 0,0 0 1 0 0,0 0-1 0 0,0 1 0 0 0,0-1 1 0 0,0 0-1 0 0,0 0 0 0 0,0 1 1 0 0,0-1-1 0 0,0 0 0 0 0,1 0 0 0 0,-1 1 1 0 0,0-1-1 0 0,0 0 0 0 0,1 0 1 0 0,-1 1-1 0 0,1-1 0 0 0,-1 0 1 0 0,0 1-1 0 0,1-1 0 0 0,-1 1 1 0 0,1-1-1 0 0,-1 1 0 0 0,1-1 1 0 0,0 0-1 0 0,-1 1 0 0 0,1 0 0 0 0,-1-1 1 0 0,1 1-1 0 0,1-1 0 0 0,21-15 270 0 0,2 1-1 0 0,0 2 1 0 0,44-18-1 0 0,-49 22-271 0 0,-10 5-92 0 0,0-1 71 0 0,0 1 1 0 0,20-6 0 0 0,-30 10-68 0 0,0 0 1 0 0,0 0-1 0 0,1 0 1 0 0,-1 0-1 0 0,0 0 1 0 0,0 0 0 0 0,0 1-1 0 0,0-1 1 0 0,0 0-1 0 0,0 0 1 0 0,1 0-1 0 0,-1 0 1 0 0,0 0-1 0 0,0 0 1 0 0,0 0-1 0 0,0 0 1 0 0,0 0-1 0 0,0 1 1 0 0,0-1 0 0 0,0 0-1 0 0,0 0 1 0 0,0 0-1 0 0,1 0 1 0 0,-1 0-1 0 0,0 0 1 0 0,0 1-1 0 0,0-1 1 0 0,0 0-1 0 0,0 0 1 0 0,0 0-1 0 0,0 0 1 0 0,0 0 0 0 0,0 1-1 0 0,0-1 1 0 0,0 0-1 0 0,0 0 1 0 0,0 0-1 0 0,0 0 1 0 0,0 0-1 0 0,-1 0 1 0 0,1 1-1 0 0,0-1 1 0 0,0 0-1 0 0,0 0 1 0 0,0 0 0 0 0,0 0-1 0 0,0 0 1 0 0,0 0-1 0 0,0 1 1 0 0,0-1-1 0 0,0 0 1 0 0,-1 0-1 0 0,1 0 1 0 0,0 0-1 0 0,0 0 1 0 0,-5 9 194 0 0,-3-2-102 0 0,0 1 57 0 0,0 0 1 0 0,1 0-1 0 0,0 1 0 0 0,-12 17 0 0 0,18-24-136 0 0,0 1 0 0 0,0-1 0 0 0,0 1 0 0 0,0-1 0 0 0,0 1 0 0 0,0 0 0 0 0,1-1 0 0 0,-1 1 0 0 0,1 0 0 0 0,0 0 0 0 0,-1-1 0 0 0,1 1 0 0 0,1 0 0 0 0,-1 0 0 0 0,0-1 0 0 0,1 1 0 0 0,-1 0 0 0 0,1-1 0 0 0,0 1 0 0 0,0 0 0 0 0,0-1 0 0 0,0 1 0 0 0,0-1 0 0 0,4 5 0 0 0,-1-2-13 0 0,0 1-1 0 0,1-1 1 0 0,0-1 0 0 0,0 1 0 0 0,0-1 0 0 0,0 0-1 0 0,0 0 1 0 0,1 0 0 0 0,10 4 0 0 0,2 0-9 0 0,-1-1 1 0 0,23 5-1 0 0,-37-11 4 0 0,0 0 0 0 0,0 0-1 0 0,0-1 1 0 0,0 1 0 0 0,0-1 0 0 0,0 0-1 0 0,0 0 1 0 0,0 0 0 0 0,0 0-1 0 0,0-1 1 0 0,0 1 0 0 0,0-1 0 0 0,0 1-1 0 0,0-1 1 0 0,0 0 0 0 0,0-1 0 0 0,0 1-1 0 0,2-2 1 0 0,-2 1-2 0 0,-1 0 1 0 0,0 0-1 0 0,0 0 0 0 0,0 0 0 0 0,0 0 1 0 0,0 0-1 0 0,-1-1 0 0 0,1 1 0 0 0,-1-1 1 0 0,1 1-1 0 0,-1-1 0 0 0,0 1 0 0 0,0-1 1 0 0,0 0-1 0 0,0 0 0 0 0,-1 0 0 0 0,1 1 1 0 0,-1-1-1 0 0,1-4 0 0 0,-1-12 26 0 0,-1 1 0 0 0,-1-1 0 0 0,-6-31 0 0 0,4 29 110 0 0,1-1 0 0 0,-1-26 0 0 0,4 43 238 0 0,-1 6-127 0 0,-2 14-31 0 0,-1 26-119 0 0,3-25-66 0 0,1 0-1 0 0,1-1 1 0 0,1 1-1 0 0,0 0 0 0 0,2 0 1 0 0,-1-1-1 0 0,9 22 1 0 0,-2-12-23 0 0,2 0 1 0 0,0 0-1 0 0,23 32 1 0 0,3 0-12 0 0,-3 2 0 0 0,37 83 0 0 0,-69-136 9 0 0,-1 1-1 0 0,0-1 1 0 0,0 1-1 0 0,0 0 1 0 0,-1-1-1 0 0,0 1 1 0 0,-1 0 0 0 0,1 0-1 0 0,-1 0 1 0 0,0-1-1 0 0,-3 14 1 0 0,2-14 4 0 0,-1 0 1 0 0,0 0 0 0 0,0-1-1 0 0,-1 1 1 0 0,1-1-1 0 0,-1 1 1 0 0,0-1-1 0 0,-1 0 1 0 0,0 0 0 0 0,1 0-1 0 0,-1-1 1 0 0,-1 1-1 0 0,-6 5 1 0 0,0-2 43 0 0,0 0-1 0 0,0-1 1 0 0,-1 0 0 0 0,1-1-1 0 0,-2 0 1 0 0,1 0-1 0 0,-1-2 1 0 0,0 1 0 0 0,-23 3-1 0 0,26-6 13 0 0,0 0 0 0 0,1-1 0 0 0,-1-1-1 0 0,0 0 1 0 0,1 0 0 0 0,-1-1-1 0 0,0 0 1 0 0,1-1 0 0 0,-1 0 0 0 0,1 0-1 0 0,-1-1 1 0 0,1 0 0 0 0,0-1-1 0 0,-12-6 1 0 0,17 8-27 0 0,0-1 0 0 0,1 1 0 0 0,-1-1 1 0 0,1 0-1 0 0,0 0 0 0 0,-1 0 0 0 0,1-1 0 0 0,1 1 0 0 0,-1-1 0 0 0,0 1 0 0 0,1-1 0 0 0,0 0 0 0 0,0 0 0 0 0,0 0 0 0 0,0 0 1 0 0,1-1-1 0 0,-1 1 0 0 0,0-9 0 0 0,1 6-1 0 0,1 0 0 0 0,0-1 1 0 0,0 1-1 0 0,1 0 0 0 0,0-1 1 0 0,0 1-1 0 0,1 0 0 0 0,0 0 1 0 0,0 0-1 0 0,0 0 0 0 0,5-7 0 0 0,0 0-28 0 0,1 0-1 0 0,1 1 0 0 0,0 0 1 0 0,0 0-1 0 0,2 1 0 0 0,0 0 1 0 0,0 1-1 0 0,14-11 0 0 0,1 2-233 0 0,1 0 0 0 0,55-28 0 0 0,-45 32-1214 0 0,-34 15 623 0 0,-1 0 0 0 0,1 1 0 0 0,0-1 0 0 0,0 1 1 0 0,-1 0-1 0 0,1-1 0 0 0,3 2 0 0 0,-1 0-1806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00.7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134 18 3273 0 0,'-38'-2'9690'0'0,"-20"3"-5276"0"0,21-1-1017 0 0,77-6-2498 0 0,26 1-783 0 0,-36 2-114 0 0,0 1 0 0 0,42 3 0 0 0,-68-1 4 0 0,0 1 0 0 0,0-1 0 0 0,0 1 0 0 0,0 0 0 0 0,-1 0-1 0 0,1 1 1 0 0,4 1 0 0 0,-7-2 3 0 0,-1-1-1 0 0,1 0 0 0 0,0 1 1 0 0,-1-1-1 0 0,1 1 1 0 0,-1-1-1 0 0,1 1 0 0 0,0-1 1 0 0,-1 1-1 0 0,1-1 1 0 0,-1 1-1 0 0,0-1 0 0 0,1 1 1 0 0,-1 0-1 0 0,1-1 1 0 0,-1 1-1 0 0,0 0 0 0 0,1-1 1 0 0,-1 1-1 0 0,0 0 1 0 0,0-1-1 0 0,0 1 0 0 0,0 0 1 0 0,1 0-1 0 0,-1-1 1 0 0,0 1-1 0 0,0 0 0 0 0,0 0 1 0 0,-1-1-1 0 0,1 1 1 0 0,0 0-1 0 0,0 0 0 0 0,0-1 1 0 0,0 1-1 0 0,-1 0 1 0 0,1-1-1 0 0,0 1 0 0 0,-1 0 1 0 0,1-1-1 0 0,0 1 1 0 0,-1 0-1 0 0,0 0 0 0 0,-4 6 113 0 0,-1 0-1 0 0,0-1 0 0 0,0 0 0 0 0,-1 0 1 0 0,-12 9-1 0 0,-40 22 235 0 0,44-28-283 0 0,-10 5 79 0 0,8-4 36 0 0,-1 0 0 0 0,2 1 0 0 0,0 0-1 0 0,-22 21 1 0 0,36-30-167 0 0,1-1 1 0 0,-1 1-1 0 0,1 0 0 0 0,0-1 0 0 0,-1 1 0 0 0,1 0 0 0 0,0 0 1 0 0,0 0-1 0 0,0 0 0 0 0,0 0 0 0 0,1 0 0 0 0,-1 0 0 0 0,1 0 1 0 0,-1 0-1 0 0,1 0 0 0 0,0 0 0 0 0,-1 1 0 0 0,1 3 0 0 0,1-4-19 0 0,0 0 0 0 0,-1-1 0 0 0,1 1 0 0 0,0 0 0 0 0,0 0 0 0 0,0 0 0 0 0,0 0 0 0 0,0-1 0 0 0,0 1 0 0 0,0 0 0 0 0,1-1 0 0 0,-1 1-1 0 0,1-1 1 0 0,-1 0 0 0 0,1 1 0 0 0,-1-1 0 0 0,1 0 0 0 0,0 0 0 0 0,0 0 0 0 0,2 1 0 0 0,6 3-2 0 0,1-1 1 0 0,-1-1-1 0 0,1 0 1 0 0,0 0-1 0 0,0-1 1 0 0,1 0-1 0 0,-1-1 1 0 0,0 0-1 0 0,21-1 1 0 0,-3-3-162 0 0,0 0 0 0 0,46-12 0 0 0,-55 9-442 0 0,0-1 0 0 0,0 0 0 0 0,30-16 0 0 0,18-19-8173 0 0,-52 31 6431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4.9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39 28 512 0 0,'-2'0'393'0'0,"1"-1"0"0"0,-1 1 0 0 0,1 0 0 0 0,-1 0 0 0 0,1 0 0 0 0,-1 0 0 0 0,1 1-1 0 0,-1-1 1 0 0,1 0 0 0 0,-1 1 0 0 0,1-1 0 0 0,-2 1 0 0 0,-13 3 10973 0 0,16-5-11341 0 0,0 1 0 0 0,0 0 0 0 0,0 0 0 0 0,0 0 0 0 0,0 0 0 0 0,0 0 0 0 0,0 0 0 0 0,-1-1 0 0 0,1 1 0 0 0,0 0 0 0 0,0 0 0 0 0,0 0 0 0 0,0 0 0 0 0,0-1 0 0 0,0 1 0 0 0,0 0 0 0 0,0 0 0 0 0,0 0 0 0 0,0 0 0 0 0,0-1 0 0 0,0 1 0 0 0,0 0 0 0 0,0 0 0 0 0,0 0 0 0 0,0 0 0 0 0,0-1 0 0 0,0 1 0 0 0,0 0 0 0 0,0 0 0 0 0,0 0 0 0 0,0 0 0 0 0,0-1 0 0 0,0 1 0 0 0,1 0 0 0 0,-1 0 0 0 0,0 0 0 0 0,0 0 0 0 0,0 0 0 0 0,0 0 0 0 0,0-1 0 0 0,0 1 0 0 0,0 0 0 0 0,1 0 0 0 0,-1 0 0 0 0,0 0 0 0 0,0 0 0 0 0,0 0 0 0 0,1 0 0 0 0,5-8 675 0 0,-3 6-629 0 0,1-1 1 0 0,0 1 0 0 0,0 0-1 0 0,0 1 1 0 0,0-1 0 0 0,1 1-1 0 0,-1-1 1 0 0,0 1 0 0 0,1 0-1 0 0,-1 1 1 0 0,1-1-1 0 0,-1 1 1 0 0,0 0 0 0 0,1 0-1 0 0,-1 0 1 0 0,1 1 0 0 0,5 1-1 0 0,-9-2-57 0 0,1 1 0 0 0,-1 0-1 0 0,0 0 1 0 0,0 0 0 0 0,0 0-1 0 0,0 0 1 0 0,0 0 0 0 0,0 1-1 0 0,0-1 1 0 0,0 0 0 0 0,0 0-1 0 0,-1 1 1 0 0,1-1 0 0 0,-1 0-1 0 0,1 1 1 0 0,-1-1 0 0 0,1 1-1 0 0,-1-1 1 0 0,0 1 0 0 0,1-1-1 0 0,-1 1 1 0 0,0-1 0 0 0,0 1-1 0 0,0-1 1 0 0,0 0 0 0 0,-1 3-1 0 0,0 3 57 0 0,0-1 0 0 0,0 1-1 0 0,-1-1 1 0 0,-3 11 0 0 0,-18 31 225 0 0,13-29-27 0 0,-9 27-1 0 0,17-40-222 0 0,0 0 1 0 0,0 0-1 0 0,1 0 1 0 0,0 0-1 0 0,0 0 0 0 0,1 0 1 0 0,0 1-1 0 0,0-1 1 0 0,1 7-1 0 0,-1-12-44 0 0,0 1 0 0 0,0-1 0 0 0,1 0 0 0 0,-1 0 0 0 0,0 0 0 0 0,1 0 0 0 0,-1 1 0 0 0,1-1 0 0 0,-1 0 0 0 0,1 0 0 0 0,0 0 0 0 0,-1 0 1 0 0,1 0-1 0 0,0 0 0 0 0,0 0 0 0 0,0 0 0 0 0,-1 0 0 0 0,1-1 0 0 0,0 1 0 0 0,0 0 0 0 0,2 0 0 0 0,-1 0-8 0 0,0 0 0 0 0,0-1 1 0 0,0 1-1 0 0,0-1 0 0 0,0 0 1 0 0,0 1-1 0 0,1-1 0 0 0,-1 0 1 0 0,0 0-1 0 0,0-1 0 0 0,3 1 0 0 0,4-3-122 0 0,0 1 0 0 0,0-1 0 0 0,0-1-1 0 0,12-6 1 0 0,10-7-2369 0 0,-1-2-1 0 0,37-29 1 0 0,-43 28 794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5.1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72 39 2721 0 0,'-29'-21'10445'0'0,"7"4"-5809"0"0,22 17-4599 0 0,0 0 0 0 0,-1 0 0 0 0,1 0 0 0 0,-1 0 0 0 0,1 0 0 0 0,-1 0 0 0 0,1 0 0 0 0,-1-1 0 0 0,1 2 0 0 0,-1-1 0 0 0,1 0 0 0 0,0 0 0 0 0,-1 0 0 0 0,1 0 0 0 0,-1 0 0 0 0,1 0 0 0 0,-1 0 0 0 0,1 0 0 0 0,-1 1 0 0 0,1-1 0 0 0,0 0 0 0 0,-1 0 0 0 0,1 1 0 0 0,-1-1 0 0 0,1 0 0 0 0,0 1 0 0 0,-1-1 0 0 0,1 0 0 0 0,0 1 0 0 0,0-1 0 0 0,-1 0 0 0 0,1 1 0 0 0,0-1 0 0 0,0 1 0 0 0,-1-1 0 0 0,1 0-1 0 0,0 1 1 0 0,0 0 0 0 0,-1 1-125 0 0,0 0-1 0 0,0 0 1 0 0,0 1-1 0 0,1-1 1 0 0,-1 0-1 0 0,1 0 1 0 0,-1 3-1 0 0,1-3-419 0 0,0 0 0 0 0,0 0 1 0 0,0 0-1 0 0,1 0 0 0 0,-1 0 0 0 0,1-1 0 0 0,-1 1 0 0 0,2 3 1 0 0,1 1-2449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5.40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20 2721 0 0,'-1'-9'7074'0'0,"1"0"-1761"0"0,1 9-5203 0 0,-1-1 1 0 0,1 1-1 0 0,0 0 1 0 0,-1 0-1 0 0,1 0 1 0 0,-1 0-1 0 0,1 0 1 0 0,0 0-1 0 0,-1 0 0 0 0,1 0 1 0 0,-1 0-1 0 0,1 0 1 0 0,0 0-1 0 0,-1 0 1 0 0,1 0-1 0 0,-1 0 1 0 0,1 1-1 0 0,-1-1 1 0 0,1 0-1 0 0,0 1 1 0 0,22 8 1266 0 0,-16-6-1134 0 0,0 0 1 0 0,0-1-1 0 0,9 3 1 0 0,-2-3-261 0 0,1-1-1 0 0,-1-1 1 0 0,1 1 0 0 0,-1-2 0 0 0,24-4 0 0 0,5 1-1534 0 0,-43 4 1399 0 0,1 0-37 0 0,0-1 0 0 0,-1 1-1 0 0,1 0 1 0 0,-1 0 0 0 0,1 0 0 0 0,0 0-1 0 0,-1 0 1 0 0,1 0 0 0 0,0 1-1 0 0,-1-1 1 0 0,1 0 0 0 0,-1 0-1 0 0,1 0 1 0 0,0 1 0 0 0,-1-1-1 0 0,1 0 1 0 0,1 4-2667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5.6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3 1408 0 0,'-8'-2'8200'0'0,"2"1"-2727"0"0,6 10-4125 0 0,5 16-363 0 0,-2-1 0 0 0,1 32-1 0 0,0-8-235 0 0,-2-17-487 0 0,11 74 633 0 0,-10-90-1225 0 0,1 0 0 0 0,0 0 0 0 0,1-1 0 0 0,0 0-1 0 0,8 14 1 0 0,-5-16-1769 0 0,0-6-3446 0 0,-2-3 354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6.1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201 25 320 0 0,'0'-1'242'0'0,"0"-1"0"0"0,0 1 1 0 0,0 0-1 0 0,-1 0 0 0 0,1 0 0 0 0,0 0 0 0 0,-1 0 1 0 0,1 0-1 0 0,-1 0 0 0 0,0 0 0 0 0,1 0 1 0 0,-1 0-1 0 0,0 0 0 0 0,1 0 0 0 0,-1 0 0 0 0,0 0 1 0 0,0 0-1 0 0,0 1 0 0 0,0-1 0 0 0,0 0 0 0 0,0 1 1 0 0,0-1-1 0 0,0 1 0 0 0,0-1 0 0 0,0 1 0 0 0,0-1 1 0 0,0 1-1 0 0,0 0 0 0 0,0 0 0 0 0,-1-1 0 0 0,1 1 1 0 0,0 0-1 0 0,0 0 0 0 0,0 0 0 0 0,0 0 0 0 0,-1 0 1 0 0,1 1-1 0 0,0-1 0 0 0,0 0 0 0 0,0 0 0 0 0,0 1 1 0 0,-2 0-1 0 0,-3 1 396 0 0,1 0 0 0 0,0 1 0 0 0,-1-1-1 0 0,1 1 1 0 0,1 0 0 0 0,-1 1 0 0 0,-6 5 0 0 0,-1 3-260 0 0,1 0 0 0 0,1 0-1 0 0,0 1 1 0 0,1 1 0 0 0,0 0 0 0 0,1 0-1 0 0,1 1 1 0 0,0-1 0 0 0,1 2 0 0 0,1-1-1 0 0,0 1 1 0 0,1-1 0 0 0,-3 22 0 0 0,4-16-231 0 0,1 1-1 0 0,1 0 1 0 0,1 0 0 0 0,1 0 0 0 0,1-1 0 0 0,1 1 0 0 0,0 0 0 0 0,2-1 0 0 0,10 30-1 0 0,-11-41-152 0 0,0 0-1 0 0,0-1 1 0 0,1 0-1 0 0,1 0 1 0 0,-1-1-1 0 0,1 1 1 0 0,1-1-1 0 0,-1 0 0 0 0,1-1 1 0 0,10 9-1 0 0,-10-11-355 0 0,0 0 1 0 0,0 0-1 0 0,0-1 0 0 0,1 0 0 0 0,10 4 0 0 0,-10-5-879 0 0,0-1 0 0 0,0 0 0 0 0,1 0 0 0 0,-1 0-1 0 0,14 0 1 0 0,-4-2-1200 0 0,1 0-29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5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 1752 0 0,'-4'1'1918'0'0,"-1"1"-1"0"0,0 0 0 0 0,0-1 1 0 0,0 0-1 0 0,-7 1 1 0 0,-11 2 3200 0 0,23-4-4976 0 0,-1 0 0 0 0,1 0 0 0 0,-1 0 1 0 0,0 1-1 0 0,1-1 0 0 0,-1 0 1 0 0,1 0-1 0 0,-1 0 0 0 0,1 1 0 0 0,-1-1 1 0 0,1 0-1 0 0,-1 1 0 0 0,1-1 1 0 0,-1 0-1 0 0,1 1 0 0 0,-1-1 0 0 0,1 1 1 0 0,0-1-1 0 0,-1 1 0 0 0,1-1 1 0 0,0 1-1 0 0,-1 0 0 0 0,1-1-47 0 0,0 0 1 0 0,0 1-1 0 0,0-1 1 0 0,0 1-1 0 0,1-1 0 0 0,-1 0 1 0 0,0 1-1 0 0,0-1 1 0 0,0 1-1 0 0,1-1 0 0 0,-1 0 1 0 0,0 1-1 0 0,0-1 1 0 0,1 0-1 0 0,-1 0 0 0 0,0 1 1 0 0,1-1-1 0 0,-1 0 0 0 0,0 0 1 0 0,1 1-1 0 0,-1-1 1 0 0,1 0-1 0 0,2 2 62 0 0,-1-1 0 0 0,1 0 0 0 0,-1 0 0 0 0,1 0 0 0 0,0 0 0 0 0,0 0 0 0 0,-1-1-1 0 0,5 1 1 0 0,87-4 1233 0 0,59 3-805 0 0,36 3-545 0 0,-62-3-221 0 0,-38-5-642 0 0,-38 1-1997 0 0,-30 4-762 0 0,-13 0 1716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6.5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1 664 0 0,'3'12'9006'0'0,"4"1"-4753"0"0,13 12-3049 0 0,-3-4-234 0 0,10 25 1601 0 0,24 60 0 0 0,-39-78-2193 0 0,1-1-118 0 0,-2 0 0 0 0,-1 1 0 0 0,11 56 0 0 0,-19-72-348 0 0,0 0-1 0 0,-1-1 1 0 0,0 1 0 0 0,-1 0-1 0 0,0 0 1 0 0,-1 0 0 0 0,-1-1-1 0 0,0 1 1 0 0,0-1 0 0 0,-1 1-1 0 0,0-1 1 0 0,-10 20 0 0 0,10-25-405 0 0,-1 0 0 0 0,1-1 0 0 0,-2 1 1 0 0,1-1-1 0 0,-1 0 0 0 0,1 0 0 0 0,-1 0 0 0 0,-1-1 1 0 0,-6 5-1 0 0,-10 4-1453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6.82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99 0 832 0 0,'1'2'10865'0'0,"-1"5"-5229"0"0,-6 44-2786 0 0,-36 112-1488 0 0,38-144-2456 0 0,-15 34 1 0 0,-3-8-4346 0 0,15-30 4123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19.6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70 193 512 0 0,'-3'-1'750'0'0,"1"1"1"0"0,0 0-1 0 0,-1-1 0 0 0,1 1 0 0 0,0 0 1 0 0,-1 0-1 0 0,1 0 0 0 0,0 0 1 0 0,-1 0-1 0 0,-3 2 0 0 0,-15 0 3095 0 0,20-2-3670 0 0,0 0 0 0 0,0-1 1 0 0,0 1-1 0 0,1 0 0 0 0,-1 0 1 0 0,0 0-1 0 0,0-1 0 0 0,0 1 1 0 0,0 0-1 0 0,1-1 0 0 0,-1 1 1 0 0,0 0-1 0 0,0-1 0 0 0,1 1 0 0 0,-1-1 1 0 0,0 1-1 0 0,1-1 0 0 0,-2-1 1 0 0,2 1-87 0 0,-1 1 1 0 0,1-1 0 0 0,-1 0-1 0 0,1 0 1 0 0,0 0 0 0 0,0 0-1 0 0,-1 0 1 0 0,1 0 0 0 0,0 1-1 0 0,0-1 1 0 0,0 0 0 0 0,0 0-1 0 0,0 0 1 0 0,0 0 0 0 0,0 0-1 0 0,0 0 1 0 0,1 0 0 0 0,-1 0-1 0 0,0 0 1 0 0,1 1 0 0 0,-1-1-1 0 0,0 0 1 0 0,1 0 0 0 0,-1 0-1 0 0,2-1 1 0 0,16-21 391 0 0,-13 18-319 0 0,-3 2-128 0 0,17-20 80 0 0,0 2 0 0 0,1 0-1 0 0,32-25 1 0 0,-49 43-101 0 0,0 1 0 0 0,1 0 0 0 0,-1 0 0 0 0,0 0 0 0 0,1 0 0 0 0,0 0 0 0 0,-1 1 0 0 0,1 0 0 0 0,0-1 0 0 0,0 2 0 0 0,4-2 0 0 0,-8 2-9 0 0,1 1 0 0 0,-1-1 0 0 0,1 0 0 0 0,-1 0 0 0 0,1 1 0 0 0,-1-1 0 0 0,0 1 0 0 0,1-1 0 0 0,-1 0 0 0 0,0 1 0 0 0,1-1 0 0 0,-1 1 0 0 0,0-1 0 0 0,0 1-1 0 0,1-1 1 0 0,-1 1 0 0 0,0-1 0 0 0,0 1 0 0 0,0-1 0 0 0,0 1 0 0 0,1-1 0 0 0,-1 1 0 0 0,0-1 0 0 0,0 1 0 0 0,0-1 0 0 0,0 1 0 0 0,0-1 0 0 0,-1 1 0 0 0,1-1 0 0 0,0 1 0 0 0,0-1 0 0 0,0 2 0 0 0,-4 21 41 0 0,3-21-22 0 0,-3 27 112 0 0,1 0 0 0 0,1 0 1 0 0,2 0-1 0 0,4 42 0 0 0,-2-28-107 0 0,-1-30 2 0 0,0 15 1 0 0,1 0-1 0 0,1 0 1 0 0,10 35 0 0 0,-13-63-30 0 0,0 1-1 0 0,0-1 0 0 0,0 0 1 0 0,0 1-1 0 0,0-1 1 0 0,0 0-1 0 0,0 1 0 0 0,0-1 1 0 0,1 0-1 0 0,-1 0 0 0 0,0 1 1 0 0,0-1-1 0 0,0 0 0 0 0,0 1 1 0 0,1-1-1 0 0,-1 0 0 0 0,0 0 1 0 0,1 1-1 0 0,-1-1 1 0 0,0 0-1 0 0,0 0 0 0 0,1 0 1 0 0,-1 1-1 0 0,0-1 0 0 0,1 0 1 0 0,-1 0-1 0 0,0 0 0 0 0,1 0 1 0 0,-1 0-1 0 0,0 0 0 0 0,1 0 1 0 0,-1 0-1 0 0,0 0 0 0 0,1 0 1 0 0,-1 0-1 0 0,0 0 1 0 0,1 0-1 0 0,-1 0 0 0 0,0 0 1 0 0,1 0-1 0 0,-1 0 0 0 0,0 0 1 0 0,1 0-1 0 0,-1 0 0 0 0,0-1 1 0 0,1 1-1 0 0,-1 0 0 0 0,0 0 1 0 0,1 0-1 0 0,-1-1 1 0 0,0 1-1 0 0,0 0 0 0 0,1 0 1 0 0,-1-1-1 0 0,0 1 0 0 0,0 0 1 0 0,0 0-1 0 0,1-1 0 0 0,16-20-66 0 0,-14 17 49 0 0,6-8-3 0 0,0-1 0 0 0,-1-1-1 0 0,0 0 1 0 0,-1 0 0 0 0,0 0 0 0 0,-1-1 0 0 0,5-21 0 0 0,-5 11 53 0 0,-2 1 0 0 0,-1-1 0 0 0,1-49-1 0 0,-4 59-42 0 0,1 3 102 0 0,-1-1-1 0 0,-1 1 0 0 0,-3-21 0 0 0,-3 62 576 0 0,6-15-646 0 0,1-1 1 0 0,1 0 0 0 0,0 1-1 0 0,1-1 1 0 0,1 0-1 0 0,4 14 1 0 0,32 74 22 0 0,-32-84-8 0 0,5 18 35 0 0,0 1 0 0 0,9 56 1 0 0,-9-38 106 0 0,-10-44-175 0 0,16 78 54 0 0,-16-74-57 0 0,-1 0 0 0 0,0-1-1 0 0,-1 1 1 0 0,-2 19-1 0 0,1-26 24 0 0,0-1 0 0 0,-1 1-1 0 0,0-1 1 0 0,0 0-1 0 0,-1 0 1 0 0,1 1 0 0 0,-1-2-1 0 0,-1 1 1 0 0,1 0-1 0 0,-1-1 1 0 0,0 1-1 0 0,0-1 1 0 0,-6 5 0 0 0,8-7-13 0 0,-1-1 1 0 0,0 1 0 0 0,0-1 0 0 0,0 0-1 0 0,0 0 1 0 0,-1 0 0 0 0,1 0 0 0 0,-1-1 0 0 0,1 1-1 0 0,-1-1 1 0 0,1 0 0 0 0,-1 0 0 0 0,0 0-1 0 0,1-1 1 0 0,-1 1 0 0 0,0-1 0 0 0,0 0-1 0 0,1 0 1 0 0,-1 0 0 0 0,0 0 0 0 0,0-1 0 0 0,1 0-1 0 0,-1 0 1 0 0,-5-1 0 0 0,2-1-12 0 0,1 0 1 0 0,0 0-1 0 0,0-1 1 0 0,1 1-1 0 0,-1-1 1 0 0,1 0-1 0 0,0-1 1 0 0,0 1-1 0 0,0-1 1 0 0,0 0-1 0 0,1-1 1 0 0,0 1-1 0 0,0-1 1 0 0,0 1-1 0 0,1-1 1 0 0,0 0-1 0 0,0 0 1 0 0,1-1-1 0 0,-1 1 1 0 0,1-1-1 0 0,-2-10 1 0 0,3 8-4 0 0,0 1 1 0 0,0 0-1 0 0,0 0 0 0 0,1 0 0 0 0,1 0 1 0 0,-1 0-1 0 0,1 0 0 0 0,0 0 1 0 0,1 0-1 0 0,0 0 0 0 0,1 0 1 0 0,-1 0-1 0 0,1 1 0 0 0,1-1 1 0 0,-1 1-1 0 0,1 0 0 0 0,9-12 1 0 0,-7 12 6 0 0,1 0 0 0 0,0 0 0 0 0,1 1 0 0 0,-1-1 0 0 0,1 2 0 0 0,0-1 0 0 0,1 1 0 0 0,-1 1 0 0 0,1-1 0 0 0,14-4 0 0 0,6 0-1071 0 0,61-10 0 0 0,-31 8-4811 0 0,-53 9 2767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0.70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128 64 512 0 0,'-1'0'359'0'0,"0"-1"1"0"0,0 0-1 0 0,0 1 0 0 0,0-1 1 0 0,-1 1-1 0 0,1-1 0 0 0,0 1 0 0 0,0-1 1 0 0,-1 1-1 0 0,1 0 0 0 0,0 0 1 0 0,0-1-1 0 0,-1 1 0 0 0,-1 0 0 0 0,-23 2 5325 0 0,10-1-3571 0 0,-2 0-51 0 0,14 0-1670 0 0,0-1-1 0 0,0 1 0 0 0,0-1 1 0 0,0-1-1 0 0,0 1 0 0 0,0 0 1 0 0,0-1-1 0 0,0 0 0 0 0,-6-2 1 0 0,10 3-381 0 0,0 0 1 0 0,0 0 0 0 0,0 0 0 0 0,0 0 0 0 0,0 0 0 0 0,0 0 0 0 0,0 0 0 0 0,0 0 0 0 0,0 0 0 0 0,0 0 0 0 0,0 0 0 0 0,-1 0 0 0 0,1 0 0 0 0,0 0 0 0 0,0 0 0 0 0,0 0 0 0 0,0 0 0 0 0,0 0-1 0 0,0 0 1 0 0,0 0 0 0 0,0-1 0 0 0,0 1 0 0 0,0 0 0 0 0,0 0 0 0 0,0 0 0 0 0,0 0 0 0 0,0 0 0 0 0,0 0 0 0 0,0 0 0 0 0,0 0 0 0 0,0 0 0 0 0,0 0 0 0 0,0-1 0 0 0,0 1 0 0 0,0 0 0 0 0,0 0-1 0 0,0 0 1 0 0,0 0 0 0 0,0 0 0 0 0,0 0 0 0 0,0 0 0 0 0,0 0 0 0 0,0 0 0 0 0,0 0 0 0 0,0-1 0 0 0,0 1 0 0 0,0 0 0 0 0,0 0 0 0 0,6-3 223 0 0,8-2-135 0 0,30-6-54 0 0,-5 1-24 0 0,0 1 0 0 0,1 2-1 0 0,59-3 1 0 0,-94 10-17 0 0,-1 1 1 0 0,0-1-1 0 0,0 1 0 0 0,1-1 1 0 0,-1 1-1 0 0,0 0 0 0 0,0 1 1 0 0,0-1-1 0 0,0 1 0 0 0,5 2 1 0 0,-8-3-6 0 0,0 0 1 0 0,0-1 0 0 0,0 1 0 0 0,0 0-1 0 0,0 0 1 0 0,0 0 0 0 0,0 0 0 0 0,0 0-1 0 0,-1 0 1 0 0,1 0 0 0 0,0 0 0 0 0,-1 0-1 0 0,1 0 1 0 0,-1 0 0 0 0,1 0 0 0 0,-1 1-1 0 0,0-1 1 0 0,1 0 0 0 0,-1 0 0 0 0,0 1-1 0 0,0-1 1 0 0,0 0 0 0 0,0 0 0 0 0,0 1-1 0 0,0-1 1 0 0,0 0 0 0 0,0 0 0 0 0,0 1 0 0 0,-1-1-1 0 0,1 0 1 0 0,-1 0 0 0 0,1 0 0 0 0,-1 0-1 0 0,1 1 1 0 0,-1-1 0 0 0,1 0 0 0 0,-1 0-1 0 0,-1 2 1 0 0,-6 7 12 0 0,1 1 0 0 0,-2-1-1 0 0,1-1 1 0 0,-1 1 0 0 0,-1-2-1 0 0,-11 10 1 0 0,-68 41 95 0 0,-5 4 221 0 0,92-62-320 0 0,0 1 0 0 0,1-1 1 0 0,-1 1-1 0 0,0 0 1 0 0,0 0-1 0 0,1 0 1 0 0,-1 0-1 0 0,1 0 0 0 0,0 0 1 0 0,-1 0-1 0 0,1 1 1 0 0,-1 2-1 0 0,2-4-5 0 0,0 0 0 0 0,0 0 0 0 0,0 0 1 0 0,0 0-1 0 0,0 0 0 0 0,0 0 0 0 0,0-1 0 0 0,1 1 0 0 0,-1 0 0 0 0,0 0 0 0 0,0 0 0 0 0,1 0 0 0 0,-1 0 0 0 0,1 0 0 0 0,-1 0 1 0 0,1 0-1 0 0,-1-1 0 0 0,1 1 0 0 0,-1 0 0 0 0,1 0 0 0 0,0-1 0 0 0,-1 1 0 0 0,1 0 0 0 0,0-1 0 0 0,0 1 0 0 0,0-1 0 0 0,-1 1 0 0 0,1-1 1 0 0,0 1-1 0 0,0-1 0 0 0,0 0 0 0 0,0 1 0 0 0,2-1 0 0 0,4 3-9 0 0,0-1 0 0 0,0-1 1 0 0,1 1-1 0 0,-1-1 0 0 0,1 0 0 0 0,-1-1 0 0 0,1 0 1 0 0,0 0-1 0 0,11-2 0 0 0,8-3-133 0 0,33-9 0 0 0,-39 8-110 0 0,62-18-571 0 0,-68 18-1118 0 0,22-12 0 0 0,-29 13-2301 0 0,-8 3 2717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0.98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26 27 2521 0 0,'-11'-16'8058'0'0,"11"15"-7674"0"0,-1 0 0 0 0,0 0 0 0 0,1 0 0 0 0,-1 1 0 0 0,0-1 0 0 0,0 0-1 0 0,1 1 1 0 0,-1-1 0 0 0,0 0 0 0 0,0 1 0 0 0,0-1 0 0 0,0 1 0 0 0,0 0 0 0 0,0-1 0 0 0,-2 0 727 0 0,4 5-782 0 0,0-1 0 0 0,0 0 0 0 0,0 0 0 0 0,1 0 1 0 0,-1 0-1 0 0,1 0 0 0 0,0-1 0 0 0,-1 1 0 0 0,1 0 0 0 0,0-1 0 0 0,5 5 0 0 0,7 11 199 0 0,-9-9-365 0 0,-1 1 0 0 0,0-1 0 0 0,-1 1 0 0 0,4 19 0 0 0,0-3-166 0 0,-7-26-26 0 0,0 1 0 0 0,0-1 0 0 0,1 1 0 0 0,-1-1 0 0 0,0 1 0 0 0,0-1-1 0 0,1 1 1 0 0,-1-1 0 0 0,0 0 0 0 0,0 1 0 0 0,1-1 0 0 0,-1 1 0 0 0,0-1 0 0 0,1 0-1 0 0,-1 1 1 0 0,1-1 0 0 0,-1 0 0 0 0,1 1 0 0 0,-1-1 0 0 0,0 0 0 0 0,1 0 0 0 0,-1 1 0 0 0,1-1-1 0 0,-1 0 1 0 0,1 0 0 0 0,-1 0 0 0 0,1 0 0 0 0,-1 1 0 0 0,1-1 0 0 0,-1 0 0 0 0,1 0 0 0 0,0 0-1 0 0,-1 0 1 0 0,1-1 0 0 0,-1 1 0 0 0,1 0 0 0 0,-1 0 0 0 0,1 0 0 0 0,-1 0 0 0 0,1 0 0 0 0,-1-1-1 0 0,1 1 1 0 0,-1 0 0 0 0,0 0 0 0 0,1-1 0 0 0,-1 1 0 0 0,1 0 0 0 0,0-1 0 0 0,4-3-861 0 0,0 0 0 0 0,0 0 1 0 0,7-6-1 0 0,-4 3-450 0 0,6-3 82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1.1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41 38 3721 0 0,'-10'-8'4209'0'0,"3"2"3424"0"0,-2-1-6752 0 0,5 2-105 0 0,-1 2-448 0 0,2 0 64 0 0,2 2 72 0 0,-1-1-16 0 0,2 1-448 0 0,3 0-400 0 0,0 1-208 0 0,2 0-632 0 0,-1 1-169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1.38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65 68 3577 0 0,'-20'-7'5423'0'0,"15"5"-4149"0"0,0 0-1 0 0,0 0 1 0 0,0 1-1 0 0,0-1 1 0 0,0 1-1 0 0,-9-1 0 0 0,14 3-1160 0 0,0-1-1 0 0,0 1 0 0 0,0-1 0 0 0,0 1 1 0 0,0-1-1 0 0,0 1 0 0 0,0-1 0 0 0,0 1 0 0 0,0-1 1 0 0,0 1-1 0 0,0-1 0 0 0,0 1 0 0 0,0-1 0 0 0,0 1 1 0 0,1-1-1 0 0,-1 0 0 0 0,0 1 0 0 0,0-1 0 0 0,0 1 1 0 0,1-1-1 0 0,-1 1 0 0 0,0-1 0 0 0,1 0 0 0 0,-1 1 1 0 0,0-1-1 0 0,1 0 0 0 0,-1 1 0 0 0,1-1 1 0 0,5 2 14 0 0,1-1 1 0 0,-1 0-1 0 0,1-1 1 0 0,0 1-1 0 0,-1-1 1 0 0,1-1-1 0 0,-1 1 1 0 0,11-3-1 0 0,55-17-185 0 0,-23 5-98 0 0,-28 10-246 0 0,63-13 75 0 0,-68 16-2396 0 0,24-1-1 0 0,-35 4 129 0 0,-5 4-1446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1.73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8 2401 0 0,'4'-4'7883'0'0,"-3"4"-7763"0"0,-1-1-1 0 0,0 1 1 0 0,1 0 0 0 0,-1-1-1 0 0,0 1 1 0 0,0 0-1 0 0,1 0 1 0 0,-1-1 0 0 0,0 1-1 0 0,1 0 1 0 0,-1 0 0 0 0,0 0-1 0 0,1 0 1 0 0,-1-1-1 0 0,1 1 1 0 0,-1 0 0 0 0,0 0-1 0 0,1 0 1 0 0,-1 0 0 0 0,1 0-1 0 0,-1 0 1 0 0,0 0-1 0 0,1 0 1 0 0,-1 0 0 0 0,1 0-1 0 0,-1 0 1 0 0,0 0-1 0 0,1 0 1 0 0,-1 1 0 0 0,1-1-1 0 0,0 1 129 0 0,1-1 0 0 0,0 1-1 0 0,-1 0 1 0 0,1 0 0 0 0,-1 0-1 0 0,0 0 1 0 0,1 0 0 0 0,-1 0 0 0 0,0 0-1 0 0,0 0 1 0 0,1 1 0 0 0,-1-1-1 0 0,0 0 1 0 0,0 1 0 0 0,0-1-1 0 0,-1 1 1 0 0,1-1 0 0 0,0 1-1 0 0,-1-1 1 0 0,1 1 0 0 0,0 0-1 0 0,-1 1 1 0 0,3 7 407 0 0,-2 0 0 0 0,2 16 0 0 0,-2-15-338 0 0,0 9 421 0 0,-2 29 0 0 0,0-35-673 0 0,1 1-1 0 0,0 0 0 0 0,1-1 1 0 0,4 19-1 0 0,-5-30-144 0 0,1 0 0 0 0,0 0 0 0 0,0 0 0 0 0,0-1 0 0 0,0 1 0 0 0,1 0 0 0 0,-1-1 0 0 0,1 1 0 0 0,-1-1 1 0 0,1 1-1 0 0,0-1 0 0 0,0 0 0 0 0,0 0 0 0 0,0 0 0 0 0,0 0 0 0 0,1 0 0 0 0,-1 0 0 0 0,1-1 0 0 0,2 2 0 0 0,-1-1-465 0 0,-1-1 0 0 0,1 0-1 0 0,0 0 1 0 0,-1 0 0 0 0,1 0 0 0 0,0-1 0 0 0,-1 1 0 0 0,1-1-1 0 0,6 0 1 0 0,3-2-722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2.5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61 199 512 0 0,'-18'-10'2840'0'0,"14"8"-1591"0"0,-1 0 0 0 0,1-1 0 0 0,0 1 0 0 0,0-1 0 0 0,0 0 0 0 0,-5-6 0 0 0,8 8-1106 0 0,0 0 0 0 0,0-1-1 0 0,0 1 1 0 0,0-1-1 0 0,1 1 1 0 0,-1-1 0 0 0,1 1-1 0 0,-1-1 1 0 0,1 1 0 0 0,-1-1-1 0 0,1 1 1 0 0,0-1-1 0 0,0 0 1 0 0,0 1 0 0 0,0-1-1 0 0,0 0 1 0 0,0 1-1 0 0,0-1 1 0 0,1 1 0 0 0,-1-1-1 0 0,0 1 1 0 0,1-1-1 0 0,-1 0 1 0 0,2-1 0 0 0,2-4 14 0 0,-1 0 1 0 0,1 0 0 0 0,1 1 0 0 0,-1 0-1 0 0,1-1 1 0 0,0 2 0 0 0,0-1-1 0 0,1 1 1 0 0,0-1 0 0 0,0 2-1 0 0,0-1 1 0 0,0 1 0 0 0,1 0 0 0 0,0 0-1 0 0,12-5 1 0 0,-3 3-111 0 0,1 0 0 0 0,-1 1 0 0 0,1 1-1 0 0,0 0 1 0 0,0 1 0 0 0,19 0 0 0 0,-27 2-2 0 0,0 1-1 0 0,1 0 1 0 0,-1 0 0 0 0,1 1-1 0 0,15 3 1 0 0,-23-3-35 0 0,1 0-1 0 0,-1 0 1 0 0,1 0-1 0 0,-1 0 1 0 0,0 0-1 0 0,1 1 1 0 0,-1-1-1 0 0,0 1 1 0 0,0-1-1 0 0,0 1 1 0 0,0 0 0 0 0,0 0-1 0 0,0 0 1 0 0,-1 0-1 0 0,1 0 1 0 0,-1 0-1 0 0,1 0 1 0 0,-1 1-1 0 0,0-1 1 0 0,0 1-1 0 0,0-1 1 0 0,0 0-1 0 0,0 1 1 0 0,0 0 0 0 0,-1 2-1 0 0,1 1 33 0 0,0 0-1 0 0,-1 0 1 0 0,-1 0-1 0 0,1 1 1 0 0,-1-1 0 0 0,0 0-1 0 0,0 0 1 0 0,0 0-1 0 0,-1 0 1 0 0,0-1 0 0 0,0 1-1 0 0,-1 0 1 0 0,1-1 0 0 0,-1 1-1 0 0,-1-1 1 0 0,-4 7-1 0 0,-7 6 229 0 0,0 0-1 0 0,-33 30 0 0 0,33-34-51 0 0,-33 33 273 0 0,43-42-422 0 0,0 1 0 0 0,1 1 0 0 0,-1-1 0 0 0,1 1 0 0 0,1-1 0 0 0,-5 12 0 0 0,7-16-50 0 0,0 0-1 0 0,0 0 0 0 0,1 1 1 0 0,-1-1-1 0 0,1 1 0 0 0,-1-1 1 0 0,1 0-1 0 0,0 1 0 0 0,0-1 1 0 0,0 1-1 0 0,0-1 0 0 0,1 1 1 0 0,-1-1-1 0 0,1 0 0 0 0,-1 1 1 0 0,1-1-1 0 0,2 4 0 0 0,-2-3-7 0 0,1 0 0 0 0,0 0 0 0 0,0-1 0 0 0,1 1-1 0 0,-1-1 1 0 0,1 1 0 0 0,-1-1 0 0 0,1 0-1 0 0,0 0 1 0 0,0 0 0 0 0,3 2 0 0 0,6 2-3 0 0,0-1 1 0 0,0-1-1 0 0,1 1 1 0 0,-1-2 0 0 0,16 3-1 0 0,3 0 12 0 0,-2 0-31 0 0,0-1 0 0 0,50 2 0 0 0,-64-6-3 0 0,-13 0 20 0 0,1-1 1 0 0,0 0-1 0 0,0 1 1 0 0,-1-1-1 0 0,1 0 1 0 0,0-1-1 0 0,0 1 1 0 0,0 0-1 0 0,-1-1 1 0 0,1 0 0 0 0,0 1-1 0 0,0-1 1 0 0,3-2-1 0 0,-3-1 27 0 0,-4 3 14 0 0,-9 3 12 0 0,-2 5-34 0 0,0 1 0 0 0,0 1 0 0 0,1 0 1 0 0,0 0-1 0 0,-13 16 0 0 0,21-22-20 0 0,0 0 0 0 0,1 1 0 0 0,0-1 0 0 0,0 1-1 0 0,0-1 1 0 0,0 1 0 0 0,0 0 0 0 0,1 0 0 0 0,-1 0 0 0 0,1 0 0 0 0,0 0-1 0 0,1 0 1 0 0,-1 0 0 0 0,0 0 0 0 0,1 0 0 0 0,0 0 0 0 0,0 0 0 0 0,1 0 0 0 0,-1 1-1 0 0,1-1 1 0 0,0 0 0 0 0,0 0 0 0 0,2 5 0 0 0,4 7-14 0 0,2-1-1 0 0,0 0 1 0 0,0 0 0 0 0,1-1-1 0 0,18 18 1 0 0,-12-13 24 0 0,-2 0 0 0 0,14 22 0 0 0,-24-35-7 0 0,-1 0 1 0 0,0 1-1 0 0,0 0 1 0 0,-1-1 0 0 0,1 1-1 0 0,-1 0 1 0 0,-1 0-1 0 0,0 0 1 0 0,0 0 0 0 0,0 0-1 0 0,-1 9 1 0 0,0-10 19 0 0,-1-1 0 0 0,0 0-1 0 0,-1 0 1 0 0,1 1 0 0 0,-1-1 0 0 0,0 0 0 0 0,0 0 0 0 0,0 0 0 0 0,-1-1 0 0 0,0 1-1 0 0,0-1 1 0 0,0 1 0 0 0,-1-1 0 0 0,1 0 0 0 0,-1 0 0 0 0,0 0 0 0 0,0-1 0 0 0,0 1 0 0 0,-10 4-1 0 0,0 1 44 0 0,0-1 0 0 0,-1-1-1 0 0,0 0 1 0 0,-1-1 0 0 0,-20 5-1 0 0,-81 15-164 0 0,99-23-271 0 0,0-1 0 0 0,-1-1 1 0 0,1 0-1 0 0,-28-4 1 0 0,44 3-1 0 0,-1 0 1 0 0,1-1-1 0 0,-1 1 1 0 0,1-1 0 0 0,-1 1-1 0 0,1-1 1 0 0,-1 0-1 0 0,1 0 1 0 0,0 0-1 0 0,0 0 1 0 0,-1-1 0 0 0,1 1-1 0 0,0 0 1 0 0,0-1-1 0 0,0 0 1 0 0,1 1-1 0 0,-1-1 1 0 0,-3-3 0 0 0,0-9-2935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29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30 310 512 0 0,'-10'2'1865'0'0,"-6"0"4522"0"0,16-3-6288 0 0,0 1-1 0 0,0 0 0 0 0,-1 0 0 0 0,1 0 0 0 0,0-1 0 0 0,-1 1 0 0 0,1 0 0 0 0,0-1 0 0 0,0 1 0 0 0,0 0 0 0 0,-1 0 0 0 0,1-1 0 0 0,0 1 0 0 0,0 0 0 0 0,0-1 0 0 0,0 1 0 0 0,-1 0 0 0 0,1-1 1 0 0,0 1-1 0 0,0-1 0 0 0,0 1 0 0 0,0 0 0 0 0,0-1 0 0 0,0 1 0 0 0,0 0 0 0 0,0-1 0 0 0,0 1 0 0 0,0 0 0 0 0,0-1 0 0 0,1 1 0 0 0,-1 0 0 0 0,0-1 0 0 0,0 1 0 0 0,0 0 0 0 0,0-1 0 0 0,0 1 0 0 0,1 0 1 0 0,-1-1-1 0 0,0 1 0 0 0,0 0 0 0 0,1-1 0 0 0,7-18 1741 0 0,0 1 1 0 0,20-31-1 0 0,47-59-613 0 0,-64 94-969 0 0,-11 14-238 0 0,0-1 0 0 0,1 1 0 0 0,-1 0 0 0 0,0-1 0 0 0,1 1 0 0 0,-1-1 0 0 0,0 1-1 0 0,1 0 1 0 0,-1-1 0 0 0,0 1 0 0 0,1 0 0 0 0,-1-1 0 0 0,1 1 0 0 0,-1 0 0 0 0,1 0 0 0 0,-1-1 0 0 0,1 1-1 0 0,-1 0 1 0 0,1 0 0 0 0,-1 0 0 0 0,1 0 0 0 0,-1 0 0 0 0,1 0 0 0 0,-1 0 0 0 0,1 0 0 0 0,-1 0 0 0 0,1 0-1 0 0,0 0 1 0 0,0 2 28 0 0,0 1 0 0 0,0-1 0 0 0,0 1 0 0 0,-1-1 0 0 0,0 0-1 0 0,1 1 1 0 0,-1-1 0 0 0,0 1 0 0 0,0 3 0 0 0,0 1 20 0 0,6 66 200 0 0,-1-32-20 0 0,-2 1 0 0 0,-4 54-1 0 0,1-92-199 0 0,-1-1 0 0 0,1 1 0 0 0,0 0-1 0 0,0 0 1 0 0,1 0 0 0 0,1 7-1 0 0,-2-10-39 0 0,0 0-1 0 0,1 0 0 0 0,-1-1 1 0 0,0 1-1 0 0,1 0 0 0 0,-1-1 0 0 0,1 1 1 0 0,-1-1-1 0 0,1 1 0 0 0,-1 0 1 0 0,1-1-1 0 0,-1 1 0 0 0,1-1 0 0 0,-1 1 1 0 0,1-1-1 0 0,0 0 0 0 0,-1 1 0 0 0,1-1 1 0 0,0 0-1 0 0,-1 1 0 0 0,1-1 1 0 0,0 0-1 0 0,0 0 0 0 0,-1 0 0 0 0,1 1 1 0 0,0-1-1 0 0,0 0 0 0 0,-1 0 1 0 0,1 0-1 0 0,0 0 0 0 0,0 0 0 0 0,-1 0 1 0 0,1-1-1 0 0,0 1 0 0 0,0 0 0 0 0,-1 0 1 0 0,1 0-1 0 0,0-1 0 0 0,-1 1 1 0 0,1 0-1 0 0,1-2 0 0 0,7-2-14 0 0,-1-1-1 0 0,1-1 0 0 0,-1 0 1 0 0,0 0-1 0 0,11-12 1 0 0,-9 9-10 0 0,4-4 8 0 0,-1 0 0 0 0,0-1 0 0 0,-1 0 1 0 0,16-26-1 0 0,-22 31 10 0 0,-1-1 0 0 0,0 0 0 0 0,0 0 0 0 0,-1 0 0 0 0,-1-1 0 0 0,0 1 0 0 0,0-1 0 0 0,-1 0-1 0 0,1-13 1 0 0,-4-68-3 0 0,-1 32 260 0 0,-8 91-20 0 0,5-8-199 0 0,1 1 1 0 0,1 0-1 0 0,1 1 0 0 0,1-1 0 0 0,1 0 0 0 0,6 44 0 0 0,38 143 28 0 0,-40-195-73 0 0,23 62 13 0 0,-20-61 2 0 0,-1 0 0 0 0,0 1-1 0 0,-1 0 1 0 0,5 34 0 0 0,-10-50-3 0 0,0 0 0 0 0,0 0 0 0 0,0 0 0 0 0,0 0 0 0 0,-1 0 0 0 0,1 0 1 0 0,0 0-1 0 0,-1 0 0 0 0,1 0 0 0 0,-1 0 0 0 0,0-1 0 0 0,0 1 0 0 0,0 0 0 0 0,0 0 0 0 0,0-1 0 0 0,0 1 0 0 0,0 0 0 0 0,-2 1 0 0 0,0-1-2 0 0,0 1-1 0 0,0-1 0 0 0,0 0 1 0 0,0-1-1 0 0,0 1 1 0 0,0 0-1 0 0,0-1 0 0 0,-1 1 1 0 0,-4 0-1 0 0,-5 1-15 0 0,1-1 1 0 0,-1 0-1 0 0,0-1 1 0 0,-21-1-1 0 0,20-1 21 0 0,1 0 0 0 0,-1 0-1 0 0,1-2 1 0 0,-1 1 0 0 0,1-2-1 0 0,0 0 1 0 0,0 0-1 0 0,-19-11 1 0 0,27 12-7 0 0,0 1 0 0 0,1-1-1 0 0,0-1 1 0 0,0 1 0 0 0,0-1 0 0 0,0 1 0 0 0,0-1-1 0 0,1 0 1 0 0,-1-1 0 0 0,-4-7 0 0 0,6 8-3 0 0,1 0 1 0 0,-1 0 0 0 0,1 0-1 0 0,-1-1 1 0 0,1 1-1 0 0,1 0 1 0 0,-1-1-1 0 0,0 1 1 0 0,1 0 0 0 0,0-1-1 0 0,0 1 1 0 0,1-1-1 0 0,-1 1 1 0 0,2-8-1 0 0,1 5-13 0 0,-1-1-1 0 0,1 1 0 0 0,0-1 1 0 0,1 1-1 0 0,0 0 1 0 0,0 0-1 0 0,1 0 0 0 0,-1 1 1 0 0,1 0-1 0 0,1 0 1 0 0,-1 0-1 0 0,1 0 0 0 0,7-5 1 0 0,8-5-161 0 0,1 1 0 0 0,39-20 1 0 0,70-22-1968 0 0,-69 33-1190 0 0,-38 14 1095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2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32 512 0 0,'-6'-19'5072'0'0,"6"19"-4606"0"0,0-1-1 0 0,-1 0 1 0 0,1 0-1 0 0,0 1 1 0 0,-1-1 0 0 0,1 0-1 0 0,-1 0 1 0 0,1 1-1 0 0,-1-1 1 0 0,1 1 0 0 0,-1-1-1 0 0,0 0 1 0 0,1 1-1 0 0,-1-1 1 0 0,0 1 0 0 0,1-1-1 0 0,-1 1 1 0 0,0 0 0 0 0,0-1-1 0 0,1 1 1 0 0,-2-1-1 0 0,1 2-342 0 0,1-1-1 0 0,-1 1 1 0 0,1 0 0 0 0,0-1-1 0 0,-1 1 1 0 0,1-1-1 0 0,0 1 1 0 0,-1 0-1 0 0,1-1 1 0 0,0 1-1 0 0,0 0 1 0 0,-1-1-1 0 0,1 1 1 0 0,0 0-1 0 0,0-1 1 0 0,0 1-1 0 0,0 0 1 0 0,0 1 0 0 0,-1 15 984 0 0,3 32 681 0 0,-1 21-410 0 0,-2 53-551 0 0,1-122-829 0 0,0 0 1 0 0,0 0 0 0 0,0 0 0 0 0,0-1 0 0 0,1 1 0 0 0,-1 0-1 0 0,0 0 1 0 0,1 0 0 0 0,-1-1 0 0 0,1 1 0 0 0,-1 0 0 0 0,1-1-1 0 0,-1 1 1 0 0,1 0 0 0 0,-1-1 0 0 0,1 1 0 0 0,0-1 0 0 0,-1 1-1 0 0,1 0 1 0 0,0-1 0 0 0,-1 0 0 0 0,1 1 0 0 0,0-1 0 0 0,0 1-1 0 0,1-1 1 0 0,22 7-365 0 0,-17-6-35 0 0,-7-1 186 0 0,1 1 0 0 0,-1-1 0 0 0,1 0 0 0 0,-1 0 0 0 0,1 0 0 0 0,-1 0 0 0 0,1 0 0 0 0,-1 0 0 0 0,1 0 0 0 0,-1 0 0 0 0,1 0-1 0 0,-1 0 1 0 0,1 0 0 0 0,-1 0 0 0 0,1 0 0 0 0,-1-1 0 0 0,1 1 0 0 0,-1 0 0 0 0,1 0 0 0 0,-1 0 0 0 0,1-1 0 0 0,-1 1 0 0 0,1 0 0 0 0,-1-1 0 0 0,1 1 0 0 0,-1 0 0 0 0,0-1 0 0 0,1 1-1 0 0,-1 0 1 0 0,1-2 0 0 0,1 0-2496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3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13 147 2288 0 0,'-1'0'233'0'0,"1"0"0"0"0,0 0-1 0 0,-1 0 1 0 0,1 0-1 0 0,-1 0 1 0 0,1 0-1 0 0,-1 0 1 0 0,1 0-1 0 0,-1 0 1 0 0,1 0 0 0 0,0 0-1 0 0,-1 0 1 0 0,1 0-1 0 0,-1 0 1 0 0,1 0-1 0 0,-1 0 1 0 0,1-1-1 0 0,0 1 1 0 0,-1 0 0 0 0,1 0-1 0 0,-1 0 1 0 0,1-1-1 0 0,0 1 1 0 0,-1 0-1 0 0,1-1 1 0 0,0 1 0 0 0,-1 0-1 0 0,1-1 1 0 0,0 1-1 0 0,0 0 1 0 0,-1-1-1 0 0,1 1 1 0 0,0-1 8 0 0,0 0 1 0 0,1 0-1 0 0,-1 0 0 0 0,0 0 1 0 0,1 1-1 0 0,-1-1 0 0 0,1 0 1 0 0,-1 0-1 0 0,1 1 1 0 0,-1-1-1 0 0,1 0 0 0 0,0 1 1 0 0,-1-1-1 0 0,2 0 0 0 0,4-4 923 0 0,0 0 1 0 0,13-7-1 0 0,12-2-264 0 0,1 1 0 0 0,0 1 0 0 0,50-11 1 0 0,-32 13-383 0 0,85-6 0 0 0,149 10-424 0 0,-273 7-450 0 0,31-1 549 0 0,-38 0-684 0 0,-1 0 0 0 0,1-1-1 0 0,-1 1 1 0 0,0-1 0 0 0,1 0 0 0 0,-1 0 0 0 0,0 0 0 0 0,1-1 0 0 0,3-2 0 0 0,-5 0-4912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3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55 1616 0 0,'0'-1'317'0'0,"0"1"0"0"0,0-1 0 0 0,0 1 0 0 0,0-1 0 0 0,0 1 0 0 0,0-1 0 0 0,-1 1 0 0 0,1-1 0 0 0,0 1 0 0 0,0 0 0 0 0,0-1 0 0 0,0 1 0 0 0,-1-1 0 0 0,1 1 0 0 0,0 0 0 0 0,0-1 0 0 0,-1 1 0 0 0,1-1 0 0 0,0 1 0 0 0,-1 0 0 0 0,1 0 0 0 0,0-1 0 0 0,-1 1 0 0 0,1 0 0 0 0,-1-1 0 0 0,1 1 0 0 0,0 0 0 0 0,-1 0 0 0 0,1 0 0 0 0,-1-1 0 0 0,1 1 0 0 0,-1 0 0 0 0,1 0 0 0 0,-1 0 0 0 0,0 0 0 0 0,-21 2 2389 0 0,3-1-124 0 0,19-1-2556 0 0,0 0 0 0 0,0 0 0 0 0,-1 0 1 0 0,1 0-1 0 0,0 0 0 0 0,0 0 0 0 0,0 0 0 0 0,0 0 0 0 0,0 0 1 0 0,-1-1-1 0 0,1 1 0 0 0,0 0 0 0 0,0 0 0 0 0,0 0 1 0 0,0 0-1 0 0,0 0 0 0 0,0 0 0 0 0,0 0 0 0 0,-1 0 0 0 0,1 0 1 0 0,0 0-1 0 0,0 0 0 0 0,0-1 0 0 0,0 1 0 0 0,0 0 0 0 0,0 0 1 0 0,0 0-1 0 0,0 0 0 0 0,0 0 0 0 0,0 0 0 0 0,0-1 1 0 0,0 1-1 0 0,0 0 0 0 0,0 0 0 0 0,0 0 0 0 0,-1 0 0 0 0,1 0 1 0 0,0-1-1 0 0,1 1 0 0 0,-1 0 0 0 0,0 0 0 0 0,4-6 420 0 0,9-1-223 0 0,1 1-103 0 0,0 1 1 0 0,1 0-1 0 0,-1 2 0 0 0,27-4 0 0 0,-36 6-80 0 0,1 0-1 0 0,0 1 1 0 0,0 0-1 0 0,-1 0 1 0 0,1 0-1 0 0,0 1 1 0 0,-1 0-1 0 0,1 0 1 0 0,0 1 0 0 0,-1-1-1 0 0,0 1 1 0 0,1 0-1 0 0,-1 1 1 0 0,0-1-1 0 0,7 5 1 0 0,-11-6-31 0 0,1 1 0 0 0,0-1 0 0 0,-1 1 0 0 0,1-1 0 0 0,-1 1 0 0 0,0 0 0 0 0,1-1 0 0 0,-1 1 0 0 0,0 0 0 0 0,0 0 1 0 0,0 0-1 0 0,0 0 0 0 0,0 0 0 0 0,-1 0 0 0 0,1 0 0 0 0,0 0 0 0 0,-1 0 0 0 0,1 4 0 0 0,-1-2 8 0 0,-1 0 1 0 0,1-1-1 0 0,-1 1 0 0 0,0-1 1 0 0,1 0-1 0 0,-1 1 0 0 0,-1-1 1 0 0,1 1-1 0 0,0-1 0 0 0,-4 5 1 0 0,-1 1 34 0 0,-1 1 1 0 0,0-1 0 0 0,0-1 0 0 0,-1 1-1 0 0,0-1 1 0 0,-10 7 0 0 0,5-6 7 0 0,3-2 73 0 0,1 0 1 0 0,-10 11-1 0 0,17-17-109 0 0,1 0-1 0 0,0 1 1 0 0,-1-1-1 0 0,1 1 1 0 0,0-1-1 0 0,0 1 1 0 0,0 0-1 0 0,0-1 1 0 0,0 1-1 0 0,0 0 1 0 0,1 0 0 0 0,-1-1-1 0 0,0 1 1 0 0,1 0-1 0 0,0 0 1 0 0,-1 0-1 0 0,1 0 1 0 0,0 0-1 0 0,0 4 1 0 0,1-4-21 0 0,0 0 1 0 0,-1 0-1 0 0,1-1 0 0 0,0 1 1 0 0,0 0-1 0 0,1 0 0 0 0,-1 0 1 0 0,0-1-1 0 0,1 1 0 0 0,-1-1 1 0 0,1 1-1 0 0,-1-1 1 0 0,1 1-1 0 0,0-1 0 0 0,-1 0 1 0 0,1 0-1 0 0,0 0 0 0 0,0 0 1 0 0,0 0-1 0 0,3 1 0 0 0,6 2-28 0 0,1-1-1 0 0,16 3 1 0 0,-16-3-14 0 0,10 1-340 0 0,1 0 1 0 0,25 1 0 0 0,-36-5-970 0 0,-1 0 0 0 0,1-1 0 0 0,16-3 0 0 0,-10 0-1298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4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 2016 0 0,'-12'0'5676'0'0,"11"-1"-5482"0"0,0 1 0 0 0,0 0-1 0 0,0 0 1 0 0,0 0 0 0 0,0 0 0 0 0,0 0 0 0 0,0 0 0 0 0,0 0-1 0 0,0 0 1 0 0,0 0 0 0 0,0 0 0 0 0,0 0 0 0 0,0 1 0 0 0,0-1 0 0 0,1 0-1 0 0,-1 1 1 0 0,0-1 0 0 0,0 1 0 0 0,0-1 0 0 0,0 1 0 0 0,0 0-1 0 0,1-1 1 0 0,-1 1 0 0 0,0 0 0 0 0,1-1 0 0 0,-1 1 0 0 0,0 0 0 0 0,1 0-1 0 0,-1-1 1 0 0,1 1 0 0 0,-1 1 0 0 0,-7 10 497 0 0,1-1-1 0 0,1 1 1 0 0,0 1 0 0 0,1-1-1 0 0,-6 21 1 0 0,10-29-547 0 0,0 0 1 0 0,0 1-1 0 0,1-1 1 0 0,0 0-1 0 0,0 0 1 0 0,0 0-1 0 0,0 0 0 0 0,1 0 1 0 0,1 8-1 0 0,-1-9-100 0 0,0 0 0 0 0,0-1 0 0 0,1 1 0 0 0,-1 0 0 0 0,1-1 0 0 0,-1 1 0 0 0,1-1 0 0 0,0 0 0 0 0,0 1 0 0 0,0-1 0 0 0,0 0 0 0 0,0 0 0 0 0,1-1 0 0 0,-1 1 0 0 0,4 2 0 0 0,-3-2-69 0 0,0-1 0 0 0,0 0 0 0 0,0 1 0 0 0,0-1 0 0 0,1 0 0 0 0,-1 0 0 0 0,0-1 0 0 0,0 1 0 0 0,0-1 0 0 0,1 0 0 0 0,-1 0 0 0 0,0 0 0 0 0,1 0 0 0 0,-1 0-1 0 0,6-2 1 0 0,-2 0-876 0 0,0 0 0 0 0,1-1-1 0 0,-1 0 1 0 0,-1 0-1 0 0,12-8 1 0 0,-6 4-2139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4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 2513 0 0,'-12'0'2672'0'0,"5"-1"2537"0"0,4-1-4929 0 0,3 1 8 0 0,0-1 24 0 0,3 2 72 0 0,2 0-103 0 0,0 0-105 0 0,0 0-88 0 0,1 0-112 0 0,1 0-56 0 0,0 0 0 0 0,2 0 8 0 0,1 0-297 0 0,-1 0-727 0 0,-1 0-96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4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6 2497 0 0,'-11'-2'4724'0'0,"9"1"-3942"0"0,0 1-1 0 0,-1-1 1 0 0,1 1 0 0 0,-1-1 0 0 0,1 1 0 0 0,-1 0-1 0 0,-3 0 1 0 0,5 1-590 0 0,0-1 1 0 0,0 0-1 0 0,0 1 0 0 0,0-1 0 0 0,0 1 0 0 0,0-1 0 0 0,0 1 0 0 0,0 0 1 0 0,0-1-1 0 0,0 1 0 0 0,0 0 0 0 0,0 0 0 0 0,0-1 0 0 0,1 1 0 0 0,-1 0 1 0 0,0 0-1 0 0,1 0 0 0 0,-1 0 0 0 0,1 0 0 0 0,-1 2 0 0 0,0-3-117 0 0,1 1 0 0 0,0 0-1 0 0,0-1 1 0 0,0 1-1 0 0,0 0 1 0 0,0-1 0 0 0,0 1-1 0 0,0 0 1 0 0,0-1-1 0 0,1 1 1 0 0,-1 0 0 0 0,0-1-1 0 0,0 1 1 0 0,1 0-1 0 0,-1-1 1 0 0,0 1 0 0 0,0-1-1 0 0,1 1 1 0 0,-1-1-1 0 0,1 1 1 0 0,-1 0 0 0 0,1-1-1 0 0,-1 0 1 0 0,1 1-1 0 0,-1-1 1 0 0,1 1 0 0 0,0-1-1 0 0,18 14 429 0 0,-16-12-379 0 0,3 2-8 0 0,38 26 293 0 0,-40-26-409 0 0,0-1 0 0 0,0 1 1 0 0,0 0-1 0 0,-1 0 0 0 0,1 1 0 0 0,-1-1 0 0 0,4 8 0 0 0,-6-10-13 0 0,-1 0 0 0 0,1 0 0 0 0,0 1 0 0 0,-1-1 0 0 0,0 0 0 0 0,1 0 0 0 0,-1 1 0 0 0,0-1 0 0 0,0 0 0 0 0,-1 0 0 0 0,1 1-1 0 0,0-1 1 0 0,-1 0 0 0 0,1 0 0 0 0,-2 4 0 0 0,1-4-145 0 0,1-1 0 0 0,-1 1 0 0 0,1-1 0 0 0,-1 0 0 0 0,0 0 0 0 0,0 1 0 0 0,1-1 0 0 0,-1 0 0 0 0,0 0 0 0 0,0 0 1 0 0,0 0-1 0 0,0 0 0 0 0,0 0 0 0 0,-1 0 0 0 0,1 0 0 0 0,0 0 0 0 0,0-1 0 0 0,0 1 0 0 0,-1 0 0 0 0,1-1 0 0 0,0 1 0 0 0,-1-1 0 0 0,1 1 0 0 0,-1-1 0 0 0,1 0 0 0 0,-2 1 0 0 0,3-1-34 0 0,0 0 0 0 0,-1 0 0 0 0,1-1 0 0 0,0 1 0 0 0,0 0 0 0 0,-1 0 0 0 0,1 0 0 0 0,0 0 0 0 0,0 0 0 0 0,0 0 0 0 0,-1 0 0 0 0,1-1 0 0 0,0 1 0 0 0,0 0 0 0 0,0 0-1 0 0,0 0 1 0 0,-1 0 0 0 0,1-1 0 0 0,0 1 0 0 0,0 0 0 0 0,0 0 0 0 0,0 0 0 0 0,0-1 0 0 0,0 1 0 0 0,-1 0 0 0 0,1 0 0 0 0,0 0 0 0 0,0-1 0 0 0,0 1 0 0 0,0 0 0 0 0,0 0 0 0 0,0-1 0 0 0,0 1 0 0 0,0 0 0 0 0,0 0 0 0 0,0-1 0 0 0,0 1 0 0 0,0 0 0 0 0,0 0 0 0 0,1-1-1 0 0,-1-4-1722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4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77 2665 0 0,'-1'-1'340'0'0,"1"1"1"0"0,0 0 0 0 0,-1 0 0 0 0,1 0 0 0 0,-1 0 0 0 0,1 0-1 0 0,0 1 1 0 0,-1-1 0 0 0,1 0 0 0 0,0 0 0 0 0,-1 0-1 0 0,1 0 1 0 0,-1 0 0 0 0,1 0 0 0 0,0 0 0 0 0,0 1 0 0 0,-1-1-1 0 0,1 0 1 0 0,0 0 0 0 0,-1 1 681 0 0,1-1-681 0 0,-1 1 0 0 0,1-1 0 0 0,0 0 0 0 0,-1 1 0 0 0,12 1 2542 0 0,20-1-1769 0 0,-21-3-964 0 0,0 1 0 0 0,0-1 1 0 0,0-1-1 0 0,16-6 0 0 0,39-19-492 0 0,-42 17 185 0 0,-8 3-224 0 0,20-7-707 0 0,-12 10-5348 0 0,-18 6 3829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35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 3873 0 0,'-15'-1'6956'0'0,"13"1"-6238"0"0,0 0 1 0 0,0-1-1 0 0,-1 1 1 0 0,1 0-1 0 0,0 0 1 0 0,0 1-1 0 0,0-1 1 0 0,-2 1-1 0 0,3-1-603 0 0,0 1 1 0 0,0-1-1 0 0,0 1 0 0 0,0 0 0 0 0,0-1 0 0 0,0 1 1 0 0,0 0-1 0 0,0 0 0 0 0,1 0 0 0 0,-1-1 0 0 0,0 1 0 0 0,1 0 1 0 0,-1 0-1 0 0,0 0 0 0 0,1 0 0 0 0,-1 0 0 0 0,1 0 0 0 0,0 0 1 0 0,-1 2-1 0 0,-1 2 31 0 0,1 0 1 0 0,0 0-1 0 0,0 0 0 0 0,0 1 1 0 0,0-1-1 0 0,1 0 0 0 0,0 0 1 0 0,0 0-1 0 0,0 1 0 0 0,1-1 1 0 0,0 0-1 0 0,0 0 1 0 0,0 0-1 0 0,1 0 0 0 0,-1 0 1 0 0,1 0-1 0 0,3 5 0 0 0,2 2-183 0 0,1-1 0 0 0,0 1 0 0 0,1-1 0 0 0,0 0 0 0 0,12 10 0 0 0,-17-18-361 0 0,0 1-1 0 0,0-1 1 0 0,-1 1-1 0 0,1 0 1 0 0,-1 1-1 0 0,0-1 1 0 0,-1 0-1 0 0,1 1 1 0 0,-1 0-1 0 0,1 0 1 0 0,0 5-1 0 0,0 5-3099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48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46 512 0 0,'-9'-24'10653'0'0,"9"23"-10471"0"0,0 0-1 0 0,0 0 0 0 0,0 0 1 0 0,0 0-1 0 0,0 1 1 0 0,1-1-1 0 0,-1 0 1 0 0,0 0-1 0 0,0 0 1 0 0,1 1-1 0 0,-1-1 1 0 0,0 0-1 0 0,1 0 0 0 0,-1 0 1 0 0,1 1-1 0 0,-1-1 1 0 0,1 0-1 0 0,-1 1 1 0 0,1-1-1 0 0,-1 1 1 0 0,1-1-1 0 0,0 0 1 0 0,-1 1-1 0 0,1-1 0 0 0,0 1 1 0 0,0 0-1 0 0,-1-1 1 0 0,1 1-1 0 0,0 0 1 0 0,0-1-1 0 0,0 1 1 0 0,0 0-1 0 0,-1 0 1 0 0,1 0-1 0 0,0-1 0 0 0,0 1 1 0 0,0 0-1 0 0,0 0 1 0 0,-1 0-1 0 0,1 1 1 0 0,0-1-1 0 0,0 0 1 0 0,0 0-1 0 0,0 0 1 0 0,-1 1-1 0 0,1-1 0 0 0,1 1 1 0 0,-1 0-64 0 0,-1 0 1 0 0,1 1-1 0 0,-1-1 0 0 0,1 1 1 0 0,-1-1-1 0 0,1 0 0 0 0,-1 1 1 0 0,0-1-1 0 0,0 1 1 0 0,0-1-1 0 0,0 1 0 0 0,0-1 1 0 0,0 1-1 0 0,0-1 0 0 0,0 1 1 0 0,-1-1-1 0 0,1 2 1 0 0,-1 4 133 0 0,-6 62 1043 0 0,3-43-974 0 0,2 0-1 0 0,0 0 0 0 0,2 0 0 0 0,6 51 1 0 0,-6-75-315 0 0,12 49 119 0 0,-10-46-155 0 0,-1 0 0 0 0,1-1 0 0 0,0 1 0 0 0,0-1 0 0 0,0 0 0 0 0,1 0 0 0 0,-1 0 0 0 0,6 6 0 0 0,-8-10-10 0 0,0 0 1 0 0,0 0-1 0 0,0 1 0 0 0,0-1 0 0 0,1 0 1 0 0,-1 0-1 0 0,0 0 0 0 0,0 0 0 0 0,0 0 1 0 0,0 0-1 0 0,0 0 0 0 0,0 0 1 0 0,0 0-1 0 0,0 0 0 0 0,0 0 0 0 0,0 0 1 0 0,0 0-1 0 0,1 0 0 0 0,-1 0 0 0 0,0 0 1 0 0,0 0-1 0 0,0 0 0 0 0,0 0 1 0 0,0 0-1 0 0,0 0 0 0 0,0 0 0 0 0,0 0 1 0 0,0 0-1 0 0,1 0 0 0 0,-1 0 0 0 0,0 0 1 0 0,0 0-1 0 0,0 0 0 0 0,0 0 0 0 0,0 0 1 0 0,0 0-1 0 0,0 0 0 0 0,0 0 1 0 0,0-1-1 0 0,0 1 0 0 0,0 0 0 0 0,0 0 1 0 0,0 0-1 0 0,1 0 0 0 0,-1 0 0 0 0,0 0 1 0 0,0 0-1 0 0,0 0 0 0 0,0 0 1 0 0,0 0-1 0 0,0-1 0 0 0,2-7-2268 0 0,-1-7-1989 0 0,-1 6 952 0 0,0-1 1307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48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3441 0 0,'0'5'10754'0'0,"1"-5"-10498"0"0,7 2 3643 0 0,16-1-4932 0 0,-14-1 2319 0 0,23 2-989 0 0,-1-1 1 0 0,0-2 0 0 0,1-1-1 0 0,-1-2 1 0 0,38-8-1 0 0,24-16-1140 0 0,-38 11-5075 0 0,-34 11 1429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1.5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107 379 512 0 0,'-6'8'1295'0'0,"0"0"1509"0"0,-1 1 0 0 0,-11 10 0 0 0,16-17-2220 0 0,-1 0-1 0 0,1 0 1 0 0,-1 0-1 0 0,1 0 0 0 0,-1 0 1 0 0,0-1-1 0 0,0 0 1 0 0,0 1-1 0 0,0-1 1 0 0,0 0-1 0 0,0-1 0 0 0,-5 2 1 0 0,7-2-444 0 0,0 0 0 0 0,0 0 0 0 0,0 0 0 0 0,0 1 0 0 0,0-2 0 0 0,0 1 0 0 0,0 0 0 0 0,0 0 0 0 0,0 0 0 0 0,0 0 0 0 0,0-1 0 0 0,0 1 0 0 0,0 0 0 0 0,0-1 0 0 0,1 1 0 0 0,-1-1 0 0 0,0 1 0 0 0,0-1 0 0 0,0 1 0 0 0,1-1 0 0 0,-1 1 0 0 0,0-1 0 0 0,-1-1 0 0 0,1 0-25 0 0,1 1 0 0 0,-1-1 1 0 0,0 0-1 0 0,0 0 0 0 0,1 1 0 0 0,-1-1 0 0 0,1 0 1 0 0,0 0-1 0 0,-1 0 0 0 0,1 0 0 0 0,0-3 1 0 0,0-4 28 0 0,1-1 1 0 0,1 0-1 0 0,3-16 1 0 0,-1 11-80 0 0,24-88 125 0 0,-21 82-196 0 0,1 0 0 0 0,18-34 0 0 0,-21 46 8 0 0,0 1 0 0 0,0 0 0 0 0,1 1 0 0 0,0-1-1 0 0,12-10 1 0 0,-15 16-2 0 0,-1-1-1 0 0,1 1 1 0 0,0 0 0 0 0,0 0-1 0 0,0 0 1 0 0,1 0 0 0 0,-1 1-1 0 0,0-1 1 0 0,1 1-1 0 0,-1 0 1 0 0,1 0 0 0 0,-1 0-1 0 0,1 0 1 0 0,0 1-1 0 0,-1 0 1 0 0,1-1 0 0 0,6 2-1 0 0,-8-1 6 0 0,0 1 0 0 0,0-1 0 0 0,0 1 0 0 0,0 0 0 0 0,-1 0 0 0 0,1 0 0 0 0,0 0 0 0 0,0 0 0 0 0,-1 0-1 0 0,1 1 1 0 0,-1-1 0 0 0,1 1 0 0 0,-1-1 0 0 0,0 1 0 0 0,1-1 0 0 0,-1 1 0 0 0,0 0 0 0 0,0-1 0 0 0,0 1 0 0 0,0 0 0 0 0,0 0-1 0 0,-1 0 1 0 0,1 0 0 0 0,-1 0 0 0 0,1 2 0 0 0,2 6 28 0 0,-1 1 1 0 0,0 0-1 0 0,-1 13 1 0 0,-1 116 273 0 0,-2-8-126 0 0,2-127-175 0 0,1-1 0 0 0,-1 1 0 0 0,1 0 0 0 0,0-1 0 0 0,1 0 0 0 0,-1 1 0 0 0,1-1 0 0 0,-1 1 0 0 0,1-1 0 0 0,0 0 0 0 0,1 0 0 0 0,-1 0 0 0 0,1-1 0 0 0,0 1 0 0 0,4 4 0 0 0,-5-6-1 0 0,0 0 0 0 0,0-1-1 0 0,1 1 1 0 0,-1-1 0 0 0,0 1 0 0 0,1-1 0 0 0,-1 0-1 0 0,1 0 1 0 0,0 0 0 0 0,-1 0 0 0 0,1 0-1 0 0,0-1 1 0 0,0 1 0 0 0,-1-1 0 0 0,1 0 0 0 0,0 0-1 0 0,0 0 1 0 0,0 0 0 0 0,-1 0 0 0 0,1 0 0 0 0,0-1-1 0 0,0 1 1 0 0,-1-1 0 0 0,1 0 0 0 0,0 0-1 0 0,2-2 1 0 0,3-1-15 0 0,-1 0 0 0 0,0-1 0 0 0,0 0 1 0 0,0-1-1 0 0,0 0 0 0 0,-1 0 0 0 0,0 0 0 0 0,-1 0 0 0 0,1-1 0 0 0,-1 0 0 0 0,-1 0 0 0 0,1-1 0 0 0,4-10 1 0 0,-5 7 8 0 0,-1 0 1 0 0,0 0-1 0 0,0 0 1 0 0,-1 0-1 0 0,-1 0 1 0 0,0-1 0 0 0,-1 1-1 0 0,0-1 1 0 0,0 1-1 0 0,-3-12 1 0 0,-3-18-7 0 0,-17-54-1 0 0,19 83 1 0 0,-30-116 102 0 0,42 180-67 0 0,-3-34-35 0 0,1-1 0 0 0,1 1 1 0 0,0-1-1 0 0,11 19 0 0 0,44 63 3 0 0,-6-10-2 0 0,-34-49-10 0 0,-2 1 0 0 0,-2 1 0 0 0,16 54 0 0 0,-26-69-11 0 0,-2 0-1 0 0,0 1 1 0 0,-3 0 0 0 0,0 0-1 0 0,-1-1 1 0 0,-4 44 0 0 0,1-58 31 0 0,-1 0 0 0 0,0-1 0 0 0,-1 1 0 0 0,0-1 0 0 0,-1 0 1 0 0,0 0-1 0 0,-1 0 0 0 0,-8 14 0 0 0,10-21 8 0 0,0 0-1 0 0,-1 0 1 0 0,0 0-1 0 0,1-1 1 0 0,-1 0 0 0 0,-1 0-1 0 0,1 0 1 0 0,-1 0-1 0 0,0 0 1 0 0,1-1 0 0 0,-2 0-1 0 0,1 0 1 0 0,0 0 0 0 0,0-1-1 0 0,-1 0 1 0 0,0 0-1 0 0,1 0 1 0 0,-1-1 0 0 0,-11 2-1 0 0,14-2-1 0 0,0-1 0 0 0,0 0 0 0 0,0 0 0 0 0,0 0 0 0 0,0 0 1 0 0,0-1-1 0 0,0 1 0 0 0,1-1 0 0 0,-1 0 0 0 0,0 0 0 0 0,0 0 0 0 0,0 0 0 0 0,1 0 0 0 0,-1 0 0 0 0,0-1 0 0 0,-3-2 0 0 0,4 1-2 0 0,-1 1 0 0 0,0-1-1 0 0,0 0 1 0 0,1 0 0 0 0,0-1-1 0 0,0 1 1 0 0,0 0 0 0 0,0-1-1 0 0,0 1 1 0 0,-2-8 0 0 0,0-4 2 0 0,1 1 0 0 0,1-1 0 0 0,0 1 0 0 0,1-1 0 0 0,1-22 0 0 0,2 2-37 0 0,1-1 0 0 0,1 1-1 0 0,19-67 1 0 0,-20 93 1 0 0,1 0 1 0 0,-1 0 0 0 0,2 0-1 0 0,-1 1 1 0 0,1 0-1 0 0,0 0 1 0 0,1 0-1 0 0,0 0 1 0 0,0 1-1 0 0,1 0 1 0 0,0 0-1 0 0,0 1 1 0 0,0 0 0 0 0,1 0-1 0 0,0 1 1 0 0,11-6-1 0 0,15-3-3475 0 0,3 6-3430 0 0,-22 8 2434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2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30 8 0 0,'-63'12'9143'0'0,"20"-4"-3522"0"0,9-1-1384 0 0,123-39-2788 0 0,-8 12-1417 0 0,-68 18-19 0 0,-1 1 1 0 0,1 0-1 0 0,-1 0 0 0 0,22 2 0 0 0,-32-1-4 0 0,-1 0 0 0 0,0 1 1 0 0,0-1-1 0 0,0 0 0 0 0,0 0 0 0 0,1 1 0 0 0,-1-1 0 0 0,0 0 0 0 0,0 1 0 0 0,0-1 0 0 0,0 1 0 0 0,0-1 0 0 0,0 1 0 0 0,0 0 0 0 0,0-1 0 0 0,0 1 0 0 0,0 0 0 0 0,-1 0 0 0 0,1 0 0 0 0,0 0 0 0 0,0 0 0 0 0,-1 0 0 0 0,1 0 0 0 0,0 0 0 0 0,-1 0 1 0 0,1 0-1 0 0,-1 0 0 0 0,0 0 0 0 0,1 0 0 0 0,-1 0 0 0 0,0 0 0 0 0,1 1 0 0 0,-1-1 0 0 0,0 0 0 0 0,0 0 0 0 0,0 0 0 0 0,0 0 0 0 0,0 1 0 0 0,-1-1 0 0 0,1 0 0 0 0,0 0 0 0 0,-1 2 0 0 0,-1 3 68 0 0,1-1 0 0 0,-2 1 0 0 0,1-1 1 0 0,0 1-1 0 0,-1-1 0 0 0,0 0 0 0 0,-5 6 0 0 0,-17 18 419 0 0,14-16-112 0 0,-17 24 0 0 0,25-33-318 0 0,1 0 0 0 0,0 1 0 0 0,0-1 0 0 0,0 0-1 0 0,0 1 1 0 0,1-1 0 0 0,0 1 0 0 0,0 0 0 0 0,0-1 0 0 0,0 10-1 0 0,1-12-56 0 0,0 1-1 0 0,0-1 0 0 0,1 0 0 0 0,0 0 0 0 0,-1 0 1 0 0,1 0-1 0 0,0 0 0 0 0,0 0 0 0 0,0 0 1 0 0,0 0-1 0 0,0 0 0 0 0,0 0 0 0 0,1 0 0 0 0,-1-1 1 0 0,1 1-1 0 0,-1 0 0 0 0,1-1 0 0 0,-1 1 1 0 0,1-1-1 0 0,0 0 0 0 0,0 0 0 0 0,0 0 0 0 0,0 1 1 0 0,0-2-1 0 0,0 1 0 0 0,0 0 0 0 0,0 0 0 0 0,0-1 1 0 0,0 1-1 0 0,0-1 0 0 0,1 1 0 0 0,-1-1 1 0 0,0 0-1 0 0,0 0 0 0 0,0 0 0 0 0,4-1 0 0 0,61-13-147 0 0,23-3-4952 0 0,-69 14-510 0 0,-12 2 2132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3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0 1672 0 0,'-2'0'662'0'0,"1"0"0"0"0,-1 0 0 0 0,0 1 0 0 0,1-1 0 0 0,-1 0 0 0 0,1 1 0 0 0,0-1 0 0 0,-1 1 0 0 0,1 0 0 0 0,-2 0 0 0 0,-13 12 2972 0 0,10-5-2844 0 0,0 0 1 0 0,-6 11 0 0 0,3-5 555 0 0,1-2-597 0 0,0 0 0 0 0,1 1 0 0 0,1 0 0 0 0,0 0 0 0 0,-6 21 0 0 0,9-22-568 0 0,1 1 0 0 0,0-1 1 0 0,0 0-1 0 0,1 0 0 0 0,1 1 1 0 0,0-1-1 0 0,1 0 0 0 0,0 0 1 0 0,1 1-1 0 0,0-1 0 0 0,4 13 1 0 0,-4-19-148 0 0,0 0 0 0 0,0 0 0 0 0,1 0 0 0 0,0 0 0 0 0,0-1 0 0 0,0 1-1 0 0,0-1 1 0 0,1 1 0 0 0,0-1 0 0 0,9 8 0 0 0,-10-10-101 0 0,1 0-1 0 0,0 0 1 0 0,0-1-1 0 0,0 0 1 0 0,0 0-1 0 0,0 0 1 0 0,1 0-1 0 0,-1-1 1 0 0,1 1-1 0 0,-1-1 0 0 0,1 0 1 0 0,-1 0-1 0 0,1-1 1 0 0,-1 0-1 0 0,10 0 1 0 0,-6 0-596 0 0,0-1 1 0 0,0-1-1 0 0,0 0 1 0 0,0 0-1 0 0,0 0 1 0 0,0-1-1 0 0,13-7 1 0 0,-2 1-472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3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1 648 0 0,'-7'4'14617'0'0,"2"6"-9557"0"0,-2 15-5829 0 0,5-17 2439 0 0,0 3-1454 0 0,-1 1 0 0 0,2 0 0 0 0,0-1 0 0 0,0 1 0 0 0,1 0 0 0 0,1 13-1 0 0,0-20-221 0 0,-1 1-1 0 0,1-1 0 0 0,0 0 1 0 0,0 0-1 0 0,1 1 0 0 0,0-1 1 0 0,0 0-1 0 0,0 0 0 0 0,0-1 0 0 0,1 1 1 0 0,-1 0-1 0 0,1-1 0 0 0,1 0 1 0 0,-1 1-1 0 0,7 5 0 0 0,-8-8-178 0 0,0-1-1 0 0,0 0 1 0 0,0 1-1 0 0,0-1 1 0 0,0 0-1 0 0,0 0 1 0 0,1 0-1 0 0,-1-1 1 0 0,0 1-1 0 0,0-1 1 0 0,1 1-1 0 0,-1-1 1 0 0,0 0-1 0 0,1 1 1 0 0,2-1-1 0 0,-2-1-782 0 0,0 1-1 0 0,0-1 1 0 0,0 1-1 0 0,0-1 1 0 0,1 0-1 0 0,3-2 1 0 0,8-4-3761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3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22 2657 0 0,'-12'-4'3224'0'0,"5"-1"2225"0"0,1 1-4392 0 0,3 1-233 0 0,3 1-520 0 0,0 0-80 0 0,0 0 72 0 0,2 2-224 0 0,-1 0-72 0 0,1 0-16 0 0,-1 2-72 0 0,2-1-224 0 0,-2 0 216 0 0,4 2-1544 0 0,1 0 1071 0 0,1 0-167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3.9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14 1952 0 0,'-19'2'4700'0'0,"16"-2"-3538"0"0,0 1-1 0 0,-1-1 0 0 0,1 1 0 0 0,0-1 0 0 0,0 1 1 0 0,-1 0-1 0 0,-5 3 0 0 0,9-4-1122 0 0,0 0 0 0 0,0 0 0 0 0,0 0-1 0 0,0 0 1 0 0,0 1 0 0 0,0-1 0 0 0,-1 0 0 0 0,1 0-1 0 0,0 0 1 0 0,0 0 0 0 0,0 1 0 0 0,0-1 0 0 0,0 0 0 0 0,0 0-1 0 0,0 0 1 0 0,0 0 0 0 0,0 1 0 0 0,0-1 0 0 0,0 0-1 0 0,0 0 1 0 0,0 0 0 0 0,0 1 0 0 0,0-1 0 0 0,0 0 0 0 0,0 0-1 0 0,0 0 1 0 0,0 0 0 0 0,0 1 0 0 0,0-1 0 0 0,0 0-1 0 0,0 0 1 0 0,1 0 0 0 0,-1 1 0 0 0,0-1 0 0 0,0 0 0 0 0,0 0-1 0 0,0 0 1 0 0,0 0 0 0 0,0 0 0 0 0,1 0 0 0 0,-1 1-1 0 0,0-1 1 0 0,0 0 0 0 0,0 0 0 0 0,0 0 0 0 0,1 0 0 0 0,-1 0-1 0 0,0 0 1 0 0,0 0 0 0 0,0 0 0 0 0,0 0 0 0 0,1 0-1 0 0,-1 0 1 0 0,0 0 0 0 0,0 0 0 0 0,0 0 0 0 0,1 0 0 0 0,-1 0-1 0 0,13 4 775 0 0,11-4-540 0 0,-1 0-1 0 0,1-2 1 0 0,-1-1-1 0 0,33-8 1 0 0,-7 2-546 0 0,-31 5 0 0 0,-13 3-362 0 0,1-1 0 0 0,-1 1 0 0 0,1 0 0 0 0,-1 1 0 0 0,1 0 0 0 0,5 0 0 0 0,-9 1-704 0 0,0 2 240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4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14 448 0 0,'5'-13'14431'0'0,"-4"18"-12622"0"0,5 21 272 0 0,1 30-1 0 0,-2-16-1110 0 0,-2-18-561 0 0,23 186 507 0 0,-26-208-999 0 0,0 1 0 0 0,0 0 0 0 0,0 0 0 0 0,0 0 0 0 0,0 0 1 0 0,0 0-1 0 0,1 0 0 0 0,-1-1 0 0 0,0 1 0 0 0,1 0 0 0 0,-1 0 1 0 0,0 0-1 0 0,1-1 0 0 0,-1 1 0 0 0,1 0 0 0 0,-1 0 0 0 0,1-1 1 0 0,0 1-1 0 0,0 1 0 0 0,0-2-211 0 0,0 0-1 0 0,0 0 1 0 0,-1 0 0 0 0,1 1-1 0 0,0-1 1 0 0,0 0 0 0 0,-1 0-1 0 0,1-1 1 0 0,0 1 0 0 0,0 0-1 0 0,-1 0 1 0 0,1 0 0 0 0,0 0 0 0 0,-1 0-1 0 0,1-1 1 0 0,0 1 0 0 0,0 0-1 0 0,-1-1 1 0 0,1 1 0 0 0,-1-1-1 0 0,1 1 1 0 0,1-1 0 0 0,7-6-2469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4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16 3633 0 0,'-4'-7'3848'0'0,"1"-1"3643"0"0,3 8-7429 0 0,1 0 0 0 0,-1 0-1 0 0,0 0 1 0 0,0-1 0 0 0,1 1 0 0 0,-1 0-1 0 0,0 0 1 0 0,0 0 0 0 0,1 0 0 0 0,-1 0-1 0 0,0 0 1 0 0,0 0 0 0 0,1 0-1 0 0,-1 0 1 0 0,0 0 0 0 0,0 0 0 0 0,1 0-1 0 0,-1 0 1 0 0,0 0 0 0 0,0 0-1 0 0,1 1 1 0 0,-1-1 0 0 0,0 0 0 0 0,0 0-1 0 0,0 0 1 0 0,1 0 0 0 0,-1 0 0 0 0,0 0-1 0 0,0 1 1 0 0,0-1 0 0 0,1 0-1 0 0,-1 0 1 0 0,0 0 0 0 0,0 1 0 0 0,0-1-1 0 0,10 7 472 0 0,0 0 0 0 0,0 0 0 0 0,-1 1 0 0 0,-1 1-1 0 0,10 10 1 0 0,36 51 1248 0 0,-25-31-1339 0 0,-21-28-376 0 0,13 16 199 0 0,-1 0 0 0 0,19 37-1 0 0,-34-54-215 0 0,0-1 0 0 0,-1 1 0 0 0,0 0 0 0 0,-1 0 0 0 0,0 1 0 0 0,-1-1 0 0 0,0 1 0 0 0,-1-1 0 0 0,0 1 0 0 0,0 0 0 0 0,-2 12 0 0 0,-1-6-77 0 0,-1 0 0 0 0,-1 0 0 0 0,-1 0 0 0 0,0-1 0 0 0,-1 0 0 0 0,-1 0 0 0 0,0 0 0 0 0,-15 21 0 0 0,7-13-1182 0 0,-23 27-1 0 0,-23 14-5041 0 0,41-46 4374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1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1 512 0 0,'-8'3'2077'0'0,"0"0"447"0"0,-1 1 1 0 0,1 0 0 0 0,-9 6 0 0 0,14-8-2194 0 0,1 1 1 0 0,-1-1-1 0 0,0 1 1 0 0,1-1-1 0 0,0 1 0 0 0,-1 0 1 0 0,1 0-1 0 0,0 0 1 0 0,0 0-1 0 0,1 0 0 0 0,-3 5 1 0 0,-2 7-133 0 0,1 1 0 0 0,0 0 0 0 0,1 0 0 0 0,1 0 0 0 0,0 0 0 0 0,2 1 0 0 0,-1-1 0 0 0,2 0-1 0 0,0 1 1 0 0,3 17 0 0 0,-2-30-142 0 0,0 1 0 0 0,1 0 0 0 0,-1-1 0 0 0,1 1 0 0 0,0-1 0 0 0,4 8-1 0 0,-4-10-166 0 0,-1 0 0 0 0,0-1 0 0 0,1 1 0 0 0,-1-1 0 0 0,1 1 0 0 0,-1-1 0 0 0,1 1-1 0 0,1 0 1 0 0,-1-1-239 0 0,-1-1 0 0 0,1 1-1 0 0,-1 0 1 0 0,0-1 0 0 0,1 1-1 0 0,-1-1 1 0 0,1 0 0 0 0,-1 1-1 0 0,1-1 1 0 0,-1 0 0 0 0,1 0-1 0 0,1 0 1 0 0,7-1-3272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1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1 512 0 0,'-2'1'956'0'0,"0"-1"0"0"0,0 0 0 0 0,0 1 0 0 0,0-1 0 0 0,0 0 0 0 0,0 0 0 0 0,0 0 0 0 0,0 0 0 0 0,-2-1 0 0 0,2 0-489 0 0,0 1 0 0 0,1 0 0 0 0,-1 0 0 0 0,0 0 0 0 0,1 0 0 0 0,-1 0 0 0 0,0 0 0 0 0,0 0 0 0 0,1 0 1 0 0,-1 1-1 0 0,0-1 0 0 0,1 1 0 0 0,-1-1 0 0 0,1 1 0 0 0,-4 1 0 0 0,1 1-119 0 0,-1 1 0 0 0,1 0-1 0 0,-1 0 1 0 0,1 0 0 0 0,1 1-1 0 0,-1-1 1 0 0,0 1 0 0 0,1 0 0 0 0,0 0-1 0 0,0 0 1 0 0,1 1 0 0 0,-1-1-1 0 0,-2 10 1 0 0,2-2-88 0 0,-1 0 1 0 0,2 0-1 0 0,0 0 0 0 0,0 0 0 0 0,1 15 0 0 0,1-20-223 0 0,0 0-1 0 0,1 0 0 0 0,0 0 0 0 0,1 0 0 0 0,-1 0 0 0 0,1 0 0 0 0,1-1 0 0 0,0 1 0 0 0,0-1 0 0 0,6 11 0 0 0,-7-13-118 0 0,1-1 0 0 0,1 0 0 0 0,-1 0-1 0 0,0 0 1 0 0,1 0 0 0 0,0 0 0 0 0,0-1 0 0 0,0 0-1 0 0,1 0 1 0 0,-1 0 0 0 0,1 0 0 0 0,-1-1 0 0 0,1 1-1 0 0,0-1 1 0 0,0-1 0 0 0,0 1 0 0 0,6 1 0 0 0,-3-2-639 0 0,1 0 0 0 0,0 0 1 0 0,0 0-1 0 0,0-1 1 0 0,0-1-1 0 0,16-2 1 0 0,4-2-973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2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17 4065 0 0,'-24'-3'5097'0'0,"5"-3"3433"0"0,1 3-6754 0 0,5-1-624 0 0,4 4-1016 0 0,6 1-16 0 0,3 5 8 0 0,4 1-47 0 0,5 2-138 0 0,0 1-295 0 0,1-1-72 0 0,4 4-1312 0 0,2-3-1361 0 0,3 0-39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2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259 181 512 0 0,'-1'-3'904'0'0,"0"-1"0"0"0,1 0 0 0 0,-1 1 0 0 0,1-1-1 0 0,0 0 1 0 0,1-5 0 0 0,1-2 594 0 0,0 0-1 0 0,6-14 0 0 0,-5 17-854 0 0,-1 0 0 0 0,1-1-1 0 0,-2 1 1 0 0,1-1 0 0 0,0-8-1 0 0,-2 14-350 0 0,0-1 0 0 0,-1 1 1 0 0,1 0-1 0 0,-1 0 0 0 0,1-1 0 0 0,-1 1 0 0 0,0 0 0 0 0,-2-4 0 0 0,3 7-217 0 0,0-1 0 0 0,-1 0-1 0 0,1 1 1 0 0,-1-1 0 0 0,1 0 0 0 0,-1 1-1 0 0,1-1 1 0 0,-1 1 0 0 0,1-1 0 0 0,-1 1 0 0 0,1-1-1 0 0,-1 1 1 0 0,0-1 0 0 0,1 1 0 0 0,-1 0-1 0 0,0-1 1 0 0,0 1 0 0 0,1 0 0 0 0,-1 0 0 0 0,0-1-1 0 0,0 1 1 0 0,1 0 0 0 0,-1 0 0 0 0,0 0-1 0 0,0 0 1 0 0,1 0 0 0 0,-1 0 0 0 0,0 0 0 0 0,0 0-1 0 0,0 0 1 0 0,1 0 0 0 0,-1 1 0 0 0,0-1-1 0 0,0 0 1 0 0,1 0 0 0 0,-1 1 0 0 0,0-1-1 0 0,1 1 1 0 0,-1-1 0 0 0,0 1 0 0 0,-21 12 201 0 0,0 2 0 0 0,1 0 0 0 0,1 1 0 0 0,1 1 0 0 0,0 0 0 0 0,1 2 0 0 0,1 0 0 0 0,1 1 0 0 0,-22 36 0 0 0,32-48-167 0 0,1 1 0 0 0,1 1 0 0 0,0-1-1 0 0,0 1 1 0 0,1 0 0 0 0,1-1 0 0 0,-1 1-1 0 0,1 0 1 0 0,1 1 0 0 0,0-1-1 0 0,0 10 1 0 0,2-14-81 0 0,-1 0 0 0 0,1 0-1 0 0,0 0 1 0 0,0-1 0 0 0,1 1-1 0 0,-1 0 1 0 0,1-1 0 0 0,1 0-1 0 0,-1 1 1 0 0,1-1 0 0 0,0 0-1 0 0,0 0 1 0 0,0 0-1 0 0,1-1 1 0 0,-1 1 0 0 0,1-1-1 0 0,0 0 1 0 0,1 0 0 0 0,-1 0-1 0 0,9 5 1 0 0,-3-2-69 0 0,1-1-1 0 0,-1-1 0 0 0,1 0 1 0 0,1 0-1 0 0,-1-1 1 0 0,1-1-1 0 0,-1 0 1 0 0,1 0-1 0 0,0-1 1 0 0,0-1-1 0 0,0 0 1 0 0,0 0-1 0 0,15-2 1 0 0,-15 0-482 0 0,1-1 1 0 0,-1 0 0 0 0,0-1 0 0 0,0-1 0 0 0,0 0 0 0 0,-1 0 0 0 0,21-12 0 0 0,-13 6-3772 0 0,31-24 1 0 0,-32 18 1936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2.6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66 1984 0 0,'2'14'13643'0'0,"2"-14"-12666"0"0,8-1-425 0 0,2 1-584 0 0,8-3 264 0 0,1 1-72 0 0,0 1-112 0 0,6-5-200 0 0,-3 2-192 0 0,3-3 80 0 0,6-2-1233 0 0,-3 0-327 0 0,4-1-113 0 0,8-5-1687 0 0,-5 2 1815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3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239 169 2224 0 0,'-1'-4'830'0'0,"1"1"-1"0"0,0-1 1 0 0,0 1-1 0 0,1 0 1 0 0,-1-1-1 0 0,1 1 0 0 0,0-1 1 0 0,0 1-1 0 0,2-6 1 0 0,18-31 764 0 0,-5 8 39 0 0,-8 16-390 0 0,6-18 2524 0 0,-14 34-3719 0 0,0-1 0 0 0,0 1 0 0 0,0 0 1 0 0,0 0-1 0 0,0 0 0 0 0,0 0 0 0 0,0-1 0 0 0,0 1 0 0 0,0 0 0 0 0,0 0 0 0 0,0 0 1 0 0,0 0-1 0 0,0-1 0 0 0,0 1 0 0 0,0 0 0 0 0,0 0 0 0 0,0 0 0 0 0,0 0 1 0 0,0-1-1 0 0,0 1 0 0 0,0 0 0 0 0,0 0 0 0 0,0 0 0 0 0,0 0 0 0 0,-1 0 1 0 0,1-1-1 0 0,0 1 0 0 0,0 0 0 0 0,0 0 0 0 0,0 0 0 0 0,0 0 0 0 0,0 0 0 0 0,-1 0 1 0 0,1-1-1 0 0,0 1 0 0 0,0 0 0 0 0,0 0 0 0 0,0 0 0 0 0,-1 0 0 0 0,1 0 1 0 0,0 0-1 0 0,0 0 0 0 0,-11 2 607 0 0,-11 8-521 0 0,0 2-86 0 0,0-1 1 0 0,-26 8-1 0 0,-24 12-134 0 0,63-26 100 0 0,-1 0 0 0 0,1 1 0 0 0,1 0 0 0 0,-1 0 0 0 0,-8 10 0 0 0,12-12 3 0 0,2 1-1 0 0,-1 0 1 0 0,1 0 0 0 0,-1 0 0 0 0,1 0-1 0 0,1 1 1 0 0,-1-1 0 0 0,1 1 0 0 0,0 0-1 0 0,0-1 1 0 0,1 1 0 0 0,-1 0 0 0 0,1 0-1 0 0,1 0 1 0 0,-1 10 0 0 0,2 8 66 0 0,0 0 0 0 0,9 40 0 0 0,-2-15 43 0 0,-5-24-91 0 0,-1 0 0 0 0,-1 0 0 0 0,-1 1 0 0 0,-2-1 1 0 0,0 0-1 0 0,-2 0 0 0 0,-9 35 0 0 0,11-53 0 0 0,0 0-1 0 0,1-1 0 0 0,0 1 1 0 0,0 0-1 0 0,0 0 1 0 0,1 0-1 0 0,0 8 1 0 0,1-11-13 0 0,0-1 0 0 0,-1 0 0 0 0,1 0 1 0 0,1 0-1 0 0,-1 0 0 0 0,0 0 0 0 0,1 0 1 0 0,-1 0-1 0 0,1 0 0 0 0,0-1 0 0 0,0 1 1 0 0,0-1-1 0 0,0 1 0 0 0,1-1 1 0 0,-1 0-1 0 0,1 0 0 0 0,3 3 0 0 0,1-1-5 0 0,-1-1-1 0 0,0 0 1 0 0,1 0-1 0 0,-1 0 0 0 0,1-1 1 0 0,0 0-1 0 0,0 0 1 0 0,0-1-1 0 0,0 0 1 0 0,12 1-1 0 0,-6-2-208 0 0,-1 0-1 0 0,1-1 1 0 0,-1 0-1 0 0,1-1 1 0 0,14-4 0 0 0,-15 2-1327 0 0,-1 0 0 0 0,1-1 0 0 0,17-10 0 0 0,-16 7-1219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3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62 2513 0 0,'-3'2'1114'0'0,"1"-1"1"0"0,-1 0 0 0 0,0-1 0 0 0,0 1-1 0 0,0 0 1 0 0,1-1 0 0 0,-1 1 0 0 0,0-1-1 0 0,0 0 1 0 0,0 0 0 0 0,0 0 0 0 0,-5-1-1 0 0,-20-8 3215 0 0,28 8-4279 0 0,-1 1 0 0 0,1 0 1 0 0,-1 0-1 0 0,1 0 1 0 0,-1 0-1 0 0,1 0 0 0 0,-1 0 1 0 0,1 0-1 0 0,-1 0 1 0 0,1 0-1 0 0,-1 0 1 0 0,1 0-1 0 0,-1 0 0 0 0,1 0 1 0 0,0 1-1 0 0,-1-1 1 0 0,1 0-1 0 0,-1 0 0 0 0,1 1 1 0 0,-1-1-1 0 0,1 0 1 0 0,-1 0-1 0 0,1 1 1 0 0,0-1-1 0 0,-1 0 0 0 0,1 1 1 0 0,0-1-1 0 0,-1 1 1 0 0,1-1-1 0 0,0 0 0 0 0,0 1 1 0 0,-1-1-1 0 0,1 1 1 0 0,0-1-1 0 0,0 1 1 0 0,0-1-1 0 0,-1 1 0 0 0,1 0 1 0 0,0 0 75 0 0,-1 0 1 0 0,1 1 0 0 0,0-1-1 0 0,-1 0 1 0 0,1 1 0 0 0,0-1-1 0 0,0 1 1 0 0,0-1 0 0 0,0 0-1 0 0,0 1 1 0 0,0-1 0 0 0,1 1-1 0 0,-1 1 1 0 0,13 23 485 0 0,19 30 1 0 0,9 17-424 0 0,-17-20-132 0 0,-28-64-116 0 0,0 0-1 0 0,1-1 1 0 0,0 1-1 0 0,1-1 1 0 0,0 1-1 0 0,0-17 1 0 0,3 11 63 0 0,0-1 1 0 0,1 1 0 0 0,1-1-1 0 0,1 1 1 0 0,0 0-1 0 0,13-33 1 0 0,-15 47-7 0 0,-1 0 1 0 0,1 0-1 0 0,0 0 0 0 0,0 0 0 0 0,0 0 1 0 0,0 0-1 0 0,0 0 0 0 0,0 1 1 0 0,1 0-1 0 0,-1-1 0 0 0,1 1 1 0 0,0 0-1 0 0,0 0 0 0 0,0 0 0 0 0,6-2 1 0 0,-8 3 6 0 0,1 0 0 0 0,0 1 0 0 0,-1 0 0 0 0,1-1-1 0 0,0 1 1 0 0,-1 0 0 0 0,1 0 0 0 0,0 0 0 0 0,-1 0 0 0 0,1 0 0 0 0,0 0 0 0 0,-1 0 0 0 0,1 1 0 0 0,0-1 0 0 0,-1 1 0 0 0,1-1 0 0 0,-1 1 0 0 0,1-1-1 0 0,-1 1 1 0 0,1 0 0 0 0,-1 0 0 0 0,1 0 0 0 0,-1 0 0 0 0,0 0 0 0 0,0 0 0 0 0,1 0 0 0 0,-1 0 0 0 0,0 1 0 0 0,0-1 0 0 0,0 0 0 0 0,0 1-1 0 0,0-1 1 0 0,0 1 0 0 0,0 1 0 0 0,3 7 22 0 0,0 0-1 0 0,0 0 1 0 0,-2 1-1 0 0,1-1 0 0 0,-1 1 1 0 0,1 13-1 0 0,-1-9 6 0 0,0-1-1 0 0,7 24 1 0 0,-7-34-39 0 0,-1 0 0 0 0,1 0 0 0 0,0 0 0 0 0,0 0 0 0 0,1 0 0 0 0,-1 0 0 0 0,1-1 0 0 0,0 1 0 0 0,0-1 1 0 0,0 1-1 0 0,0-1 0 0 0,7 5 0 0 0,-8-7-109 0 0,0 0 1 0 0,0 0 0 0 0,0 0-1 0 0,1 0 1 0 0,-1 0 0 0 0,0-1 0 0 0,1 1-1 0 0,-1-1 1 0 0,0 1 0 0 0,1-1-1 0 0,-1 0 1 0 0,0 0 0 0 0,1 0-1 0 0,-1 0 1 0 0,1 0 0 0 0,-1-1-1 0 0,0 1 1 0 0,1-1 0 0 0,-1 1-1 0 0,0-1 1 0 0,0 0 0 0 0,1 0 0 0 0,-1 0-1 0 0,0 0 1 0 0,2-2 0 0 0,3-1-1421 0 0,-1-1-1 0 0,1 0 1 0 0,-1 0 0 0 0,0 0 0 0 0,0-1 0 0 0,5-7 0 0 0,-2 1-445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4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71 4289 0 0,'-23'-11'11433'0'0,"19"9"-10524"0"0,0 0 0 0 0,-1 1-1 0 0,1 0 1 0 0,0 0 0 0 0,-1 0 0 0 0,-6-1-1 0 0,10 2-653 0 0,22-9 1489 0 0,-17 6-1563 0 0,13-5 164 0 0,0 1-1 0 0,23-7 1 0 0,-32 11-327 0 0,0 2 0 0 0,0-1 0 0 0,0 1 0 0 0,0 0 0 0 0,0 0 0 0 0,0 1 0 0 0,15 2 0 0 0,-19-1-19 0 0,1 0 0 0 0,0 1-1 0 0,-1-1 1 0 0,0 1-1 0 0,1 1 1 0 0,-1-1-1 0 0,0 0 1 0 0,0 1 0 0 0,0 0-1 0 0,0 0 1 0 0,-1 0-1 0 0,1 0 1 0 0,-1 1-1 0 0,0-1 1 0 0,0 1 0 0 0,0 0-1 0 0,0 0 1 0 0,-1 0-1 0 0,0 0 1 0 0,0 1-1 0 0,3 6 1 0 0,-2-3 6 0 0,0-1 0 0 0,-1 1 0 0 0,0 0-1 0 0,-1-1 1 0 0,1 1 0 0 0,-1 0 0 0 0,-1 0 0 0 0,0 0 0 0 0,0 0 0 0 0,0 0 0 0 0,-1 0 0 0 0,-2 11-1 0 0,-3 2 44 0 0,-2 4 132 0 0,1 1-1 0 0,2-1 1 0 0,-4 47-1 0 0,10-22-21 0 0,10 72-1 0 0,-2-42-76 0 0,9 31-78 0 0,-18-110-21 0 0,-1 1 0 0 0,1-1 0 0 0,0 1 0 0 0,0-1 0 0 0,0 0 0 0 0,-1 1 0 0 0,1-1 1 0 0,-1 0-1 0 0,1 1 0 0 0,-1-1 0 0 0,0 0 0 0 0,1 1 0 0 0,-1-1 0 0 0,0 0 0 0 0,0 0 0 0 0,0 0 1 0 0,0 0-1 0 0,0 0 0 0 0,0 0 0 0 0,0 0 0 0 0,0 0 0 0 0,0 0 0 0 0,-1 0 0 0 0,1-1 0 0 0,0 1 1 0 0,-1 0-1 0 0,1-1 0 0 0,-2 1 0 0 0,-4 2-332 0 0,-1-1 0 0 0,1 1 1 0 0,-13 1-1 0 0,-4-3-2216 0 0,1-2-3945 0 0,13-2 3983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4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147 1 512 0 0,'-11'3'9210'0'0,"1"-2"-4892"0"0,7-1-4076 0 0,1 1-1 0 0,0-1 1 0 0,0 0 0 0 0,0 1-1 0 0,-1-1 1 0 0,1 1-1 0 0,0-1 1 0 0,0 1 0 0 0,0 0-1 0 0,0 0 1 0 0,-2 2 0 0 0,-2 3 219 0 0,1-1 0 0 0,0 2 0 0 0,0-1 1 0 0,1 0-1 0 0,0 1 0 0 0,0 0 1 0 0,-4 11-1 0 0,-2 1 383 0 0,3-5-695 0 0,0 0 1 0 0,1 0-1 0 0,0 0 1 0 0,1 1-1 0 0,1 0 1 0 0,0 0-1 0 0,1 0 1 0 0,1 1-1 0 0,-1 18 1 0 0,5-21-1500 0 0,2-5-3091 0 0,0-3 850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5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75 512 0 0,'2'-6'1334'0'0,"0"0"-1"0"0,0 0 1 0 0,3-13 0 0 0,-5 17-691 0 0,0 0 1 0 0,0 0-1 0 0,1 0 1 0 0,-1 0-1 0 0,0 0 1 0 0,0 0-1 0 0,-1 0 1 0 0,1 1-1 0 0,0-1 1 0 0,-1 0-1 0 0,1 0 1 0 0,-1 0-1 0 0,1 0 1 0 0,-1 1-1 0 0,0-1 1 0 0,0 0-1 0 0,0 1 1 0 0,-2-3-1 0 0,3 3-545 0 0,0 1 1 0 0,-1 0-1 0 0,1 0 0 0 0,0 0 0 0 0,0 0 1 0 0,-1 0-1 0 0,1 0 0 0 0,0 0 0 0 0,-1 0 1 0 0,1 0-1 0 0,0 0 0 0 0,0 0 0 0 0,-1 1 1 0 0,1-1-1 0 0,0 0 0 0 0,-1 0 0 0 0,1 0 1 0 0,0 0-1 0 0,0 0 0 0 0,-1 0 1 0 0,1 1-1 0 0,0-1 0 0 0,0 0 0 0 0,-1 0 1 0 0,1 0-1 0 0,0 1 0 0 0,0-1 0 0 0,0 0 1 0 0,0 0-1 0 0,-1 1 0 0 0,1-1 0 0 0,0 0 1 0 0,0 0-1 0 0,0 1 0 0 0,-8 11 1102 0 0,7-10-792 0 0,-9 13-88 0 0,0 0 1 0 0,2 1 0 0 0,0 1 0 0 0,0-1-1 0 0,2 1 1 0 0,0 0 0 0 0,1 1-1 0 0,0 0 1 0 0,-1 18 0 0 0,6-33-322 0 0,-1 0 0 0 0,1 1-1 0 0,0-1 1 0 0,1 0 0 0 0,-1 0 0 0 0,0 0 0 0 0,1 0 0 0 0,0 0-1 0 0,-1 0 1 0 0,1 0 0 0 0,0 0 0 0 0,1 0 0 0 0,-1 0-1 0 0,0 0 1 0 0,1-1 0 0 0,0 1 0 0 0,0 0 0 0 0,0-1 0 0 0,0 1-1 0 0,0-1 1 0 0,0 0 0 0 0,0 0 0 0 0,1 0 0 0 0,-1 0-1 0 0,1 0 1 0 0,-1-1 0 0 0,1 1 0 0 0,5 2 0 0 0,-2-2-75 0 0,1 0-1 0 0,-1-1 1 0 0,0 1 0 0 0,0-1 0 0 0,1-1 0 0 0,-1 1 0 0 0,0-1 0 0 0,1 0-1 0 0,-1 0 1 0 0,1-1 0 0 0,-1 0 0 0 0,0 0 0 0 0,10-3 0 0 0,3-3-1484 0 0,1 0 0 0 0,32-19 0 0 0,-16 5-1823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5.2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4281 0 0,'-8'-6'5489'0'0,"-1"-1"5313"0"0,-3 2-9409 0 0,4 4-681 0 0,6-1-384 0 0,5 2-376 0 0,4 2-80 0 0,2-1-448 0 0,1 1-80 0 0,2-1-1513 0 0,-2 1-1952 0 0,2-2 48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5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264 82 512 0 0,'11'-38'7611'0'0,"-10"35"-6799"0"0,-1 0 0 0 0,1 0 0 0 0,-1 0 0 0 0,0 0 0 0 0,0 0 0 0 0,0 0 0 0 0,0 0 0 0 0,0 0-1 0 0,-1 0 1 0 0,-1-4 0 0 0,2 6-757 0 0,-1 1-1 0 0,1-1 1 0 0,0 1 0 0 0,-1-1-1 0 0,1 1 1 0 0,0 0-1 0 0,-1-1 1 0 0,1 1 0 0 0,-1-1-1 0 0,1 1 1 0 0,-1 0-1 0 0,1 0 1 0 0,-1-1 0 0 0,1 1-1 0 0,-1 0 1 0 0,1 0-1 0 0,-1-1 1 0 0,1 1 0 0 0,-1 0-1 0 0,0 0 1 0 0,1 0-1 0 0,-1 0 1 0 0,1 0-1 0 0,-1 0 1 0 0,1 0 0 0 0,-1 0-1 0 0,0 0 1 0 0,1 0-1 0 0,-1 0 1 0 0,1 1 0 0 0,-1-1-1 0 0,1 0 1 0 0,-1 0-1 0 0,1 0 1 0 0,-1 1 0 0 0,1-1-1 0 0,-1 1 1 0 0,-22 12 402 0 0,21-12-351 0 0,-15 11 155 0 0,1 1-1 0 0,0 1 0 0 0,1 1 1 0 0,0 0-1 0 0,-22 30 0 0 0,13-10 990 0 0,-37 70 0 0 0,56-96-1045 0 0,0 1-1 0 0,1 0 0 0 0,1-1 0 0 0,0 2 1 0 0,0-1-1 0 0,-2 15 0 0 0,4-19-164 0 0,1-1-1 0 0,0 1 1 0 0,0-1-1 0 0,1 0 1 0 0,-1 1 0 0 0,1-1-1 0 0,0 0 1 0 0,1 0-1 0 0,-1 1 1 0 0,1-1-1 0 0,0 0 1 0 0,0 0-1 0 0,1-1 1 0 0,4 8 0 0 0,-2-6-78 0 0,0 0 1 0 0,0 0-1 0 0,1 0 1 0 0,0 0-1 0 0,0-1 1 0 0,0 0-1 0 0,0-1 1 0 0,1 1 0 0 0,0-1-1 0 0,0 0 1 0 0,0-1-1 0 0,1 0 1 0 0,-1 0-1 0 0,1 0 1 0 0,0-1 0 0 0,-1 0-1 0 0,1-1 1 0 0,0 0-1 0 0,10 0 1 0 0,-7 0-504 0 0,1-1 1 0 0,-1-1-1 0 0,1 0 1 0 0,-1 0-1 0 0,0-1 1 0 0,0-1-1 0 0,0 0 1 0 0,0 0-1 0 0,0-1 1 0 0,-1-1-1 0 0,1 0 1 0 0,18-12-1 0 0,14-16-4574 0 0,-22 15 3278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5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0 103 1720 0 0,'0'2'1161'0'0,"1"6"8828"0"0,5-8-3040 0 0,6-1-7892 0 0,9-1 1083 0 0,-1-1-1 0 0,0 0 1 0 0,30-10 0 0 0,56-26 313 0 0,24-7-7136 0 0,-106 40 2920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6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274 93 912 0 0,'2'-1'790'0'0,"1"-1"0"0"0,0 1 0 0 0,-1-1 0 0 0,1 0 0 0 0,-1 1 0 0 0,4-5 0 0 0,-5 6-610 0 0,-1-1-1 0 0,1 1 1 0 0,-1-1 0 0 0,0 0-1 0 0,1 1 1 0 0,-1-1 0 0 0,0 1-1 0 0,0-1 1 0 0,1 0-1 0 0,-1 1 1 0 0,0-1 0 0 0,0 0-1 0 0,0 1 1 0 0,0-1 0 0 0,0 0-1 0 0,0 1 1 0 0,0-1-1 0 0,0 0 1 0 0,0 1 0 0 0,0-1-1 0 0,0 0 1 0 0,0 1 0 0 0,-1-1-1 0 0,1 0 1 0 0,0 1-1 0 0,0-1 1 0 0,-1 0 0 0 0,1 1-1 0 0,-1-1 1 0 0,1 1-1 0 0,0-1 1 0 0,-1 1 0 0 0,0-2-1 0 0,-1-2 352 0 0,-1 0-1 0 0,2 0 0 0 0,-1 0 0 0 0,0 0 1 0 0,1 0-1 0 0,-2-5 0 0 0,-2-8 290 0 0,5 17-804 0 0,0-1 0 0 0,0 1 0 0 0,0 0 0 0 0,-1 0 0 0 0,1-1 0 0 0,0 1 0 0 0,0 0 0 0 0,0-1 0 0 0,-1 1 0 0 0,1 0 0 0 0,0 0 0 0 0,0 0 0 0 0,0-1 0 0 0,-1 1 0 0 0,1 0 0 0 0,0 0 0 0 0,0 0 0 0 0,-1 0-1 0 0,1-1 1 0 0,0 1 0 0 0,-1 0 0 0 0,1 0 0 0 0,0 0 0 0 0,-1 0 0 0 0,1 0 0 0 0,0 0 0 0 0,0 0 0 0 0,-1 0 0 0 0,0 0 0 0 0,-10 5 244 0 0,-14 14-50 0 0,20-14-120 0 0,-39 34 217 0 0,29-26-331 0 0,0 1 0 0 0,-1-2 0 0 0,-31 19 0 0 0,41-28 38 0 0,-1 1 1 0 0,0 0 0 0 0,1 1 0 0 0,0 0 0 0 0,0 0 0 0 0,0 0 0 0 0,0 0 0 0 0,1 1 0 0 0,-5 7 0 0 0,7-8 72 0 0,0 0 1 0 0,0 0-1 0 0,0 1 1 0 0,1-1-1 0 0,0 1 1 0 0,0 0-1 0 0,1-1 1 0 0,-1 1-1 0 0,1 0 1 0 0,0 0-1 0 0,1 0 1 0 0,0 7 0 0 0,0 0-27 0 0,0-1 1 0 0,1 1 0 0 0,1-1-1 0 0,0 0 1 0 0,1 1 0 0 0,0-1-1 0 0,6 13 1 0 0,-4-11-49 0 0,-1-1 0 0 0,0 1 0 0 0,-1 0 0 0 0,-1 0 0 0 0,0 0 0 0 0,0 0 0 0 0,-2 0 0 0 0,0 1 0 0 0,0-1 0 0 0,-2 0 0 0 0,-5 26 0 0 0,6-36 14 0 0,0 0-1 0 0,0 0 1 0 0,1 0-1 0 0,-1 0 1 0 0,1 0-1 0 0,0 0 1 0 0,0 0-1 0 0,1 6 1 0 0,0-9-19 0 0,-1 1 0 0 0,0-1 0 0 0,1 0 0 0 0,-1 0 0 0 0,1 1-1 0 0,0-1 1 0 0,-1 0 0 0 0,1 0 0 0 0,0 0 0 0 0,0 0 0 0 0,0 0 0 0 0,0 0 0 0 0,0 0 0 0 0,0 0 0 0 0,0 0-1 0 0,0-1 1 0 0,0 1 0 0 0,0 0 0 0 0,0-1 0 0 0,0 1 0 0 0,1-1 0 0 0,-1 1 0 0 0,0-1 0 0 0,0 1 0 0 0,1-1 0 0 0,-1 0-1 0 0,0 0 1 0 0,1 0 0 0 0,1 0 0 0 0,9 1-802 0 0,0-1 1 0 0,-1-1-1 0 0,1 0 0 0 0,0 0 0 0 0,-1-1 0 0 0,1-1 1 0 0,-1 0-1 0 0,1-1 0 0 0,19-9 0 0 0,-22 10-2633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7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97 3489 0 0,'-17'-2'9845'0'0,"13"2"-5758"0"0,6 1-3861 0 0,0 0 0 0 0,0 1-1 0 0,0-1 1 0 0,0 1 0 0 0,-1 0 0 0 0,1-1-1 0 0,0 1 1 0 0,-1 0 0 0 0,1 0-1 0 0,-1 0 1 0 0,0 0 0 0 0,1 3 0 0 0,12 30 1939 0 0,-8-19-1518 0 0,-2-3-427 0 0,0 0 1 0 0,-2 0-1 0 0,1 1 1 0 0,-2-1-1 0 0,0 1 1 0 0,0-1-1 0 0,-2 15 1 0 0,1-7-50 0 0,0-18-146 0 0,0 0 0 0 0,0 0 0 0 0,1 0-1 0 0,-1 0 1 0 0,1-1 0 0 0,1 6 0 0 0,-2-8-23 0 0,0 1 0 0 0,1-1 0 0 0,-1 0-1 0 0,0 1 1 0 0,0-1 0 0 0,0 0 0 0 0,0 0-1 0 0,1 1 1 0 0,-1-1 0 0 0,0 0 0 0 0,0 0-1 0 0,0 1 1 0 0,1-1 0 0 0,-1 0 0 0 0,0 0-1 0 0,0 0 1 0 0,1 1 0 0 0,-1-1 0 0 0,0 0-1 0 0,1 0 1 0 0,-1 0 0 0 0,0 0 0 0 0,1 0-1 0 0,-1 0 1 0 0,1 0 0 0 0,-1 0-1 0 0,1 0 0 0 0,0 0-1 0 0,-1-1 1 0 0,1 1 0 0 0,-1 0 0 0 0,1-1 0 0 0,0 1-1 0 0,-1 0 1 0 0,1-1 0 0 0,-1 1 0 0 0,1-1 0 0 0,-1 1-1 0 0,1-1 1 0 0,-1 1 0 0 0,0-1 0 0 0,1 0 0 0 0,0 0-1 0 0,8-14-8 0 0,-1 0-1 0 0,0-1 1 0 0,-1 0-1 0 0,0 0 1 0 0,-2-1-1 0 0,0 1 1 0 0,-1-1-1 0 0,0 0 1 0 0,2-32-1 0 0,-5 29 38 0 0,6-38-54 0 0,-5 53 14 0 0,-1-1 0 0 0,0 1 1 0 0,1 0-1 0 0,0 0 0 0 0,0-1 0 0 0,1 1 0 0 0,5-9 0 0 0,-7 13 12 0 0,-1 0-1 0 0,1 1 0 0 0,-1-1 0 0 0,1 0 0 0 0,-1 0 0 0 0,1 1 1 0 0,0-1-1 0 0,-1 0 0 0 0,1 1 0 0 0,0-1 0 0 0,0 1 0 0 0,-1-1 1 0 0,1 1-1 0 0,0-1 0 0 0,0 1 0 0 0,0-1 0 0 0,0 1 0 0 0,0 0 1 0 0,0 0-1 0 0,-1-1 0 0 0,1 1 0 0 0,0 0 0 0 0,0 0 0 0 0,0 0 1 0 0,0 0-1 0 0,0 0 0 0 0,0 0 0 0 0,0 0 0 0 0,0 0 0 0 0,0 1 1 0 0,0-1-1 0 0,0 0 0 0 0,0 1 0 0 0,-1-1 0 0 0,1 0 0 0 0,0 1 1 0 0,0-1-1 0 0,0 1 0 0 0,-1-1 0 0 0,1 1 0 0 0,1 1 0 0 0,3 2 14 0 0,0 1 1 0 0,-1 0-1 0 0,0 1 0 0 0,7 10 0 0 0,-4-4 26 0 0,7 7 37 0 0,-2 0 1 0 0,0 1-1 0 0,-2 1 1 0 0,0 0-1 0 0,-1 0 1 0 0,-1 1-1 0 0,-1 0 1 0 0,5 31-1 0 0,-11-51-80 0 0,-1 0-1 0 0,1 0 1 0 0,-1 0-1 0 0,1 0 1 0 0,0 1 0 0 0,0-1-1 0 0,0 0 1 0 0,1 2-1 0 0,-1-3-20 0 0,-1-1 0 0 0,0 0 0 0 0,0 0 0 0 0,0 1 0 0 0,1-1 0 0 0,-1 0 0 0 0,0 0 0 0 0,1 0 0 0 0,-1 1 0 0 0,0-1 0 0 0,0 0-1 0 0,1 0 1 0 0,-1 0 0 0 0,0 0 0 0 0,1 0 0 0 0,-1 0 0 0 0,0 1 0 0 0,1-1 0 0 0,-1 0 0 0 0,0 0 0 0 0,1 0 0 0 0,-1 0 0 0 0,1 0 0 0 0,-1-1-81 0 0,1 1 1 0 0,0 0 0 0 0,-1 0-1 0 0,1-1 1 0 0,0 1 0 0 0,-1-1-1 0 0,1 1 1 0 0,-1-1 0 0 0,1 1-1 0 0,0-1 1 0 0,-1 1 0 0 0,1-1-1 0 0,-1 1 1 0 0,0-1 0 0 0,1 0-1 0 0,19-31-9074 0 0,-11 19 4246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7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29 4457 0 0,'-5'1'2345'0'0,"0"1"-1"0"0,1-1 1 0 0,-1 0 0 0 0,-7 0 0 0 0,7 0-1593 0 0,0-1 1 0 0,1 1 0 0 0,-1 0 0 0 0,-8 3-1 0 0,13-4-696 0 0,-1 0-1 0 0,1 1 0 0 0,-1-1 0 0 0,1 0 1 0 0,0 1-1 0 0,-1-1 0 0 0,1 0 0 0 0,0 1 1 0 0,-1-1-1 0 0,1 1 0 0 0,0-1 1 0 0,-1 0-1 0 0,1 1 0 0 0,0-1 0 0 0,0 1 1 0 0,0-1-1 0 0,0 1 0 0 0,-1-1 0 0 0,1 1 1 0 0,0-1-1 0 0,0 1 0 0 0,0-1 1 0 0,0 1-1 0 0,0-1 0 0 0,0 1 0 0 0,0-1 1 0 0,0 1-1 0 0,0-1 0 0 0,0 1 0 0 0,0-1 1 0 0,1 1-1 0 0,-1-1 0 0 0,0 0 1 0 0,0 1-1 0 0,0-1 0 0 0,1 1 0 0 0,-1-1 1 0 0,0 1-1 0 0,0-1 0 0 0,1 0 0 0 0,-1 1 1 0 0,0-1-1 0 0,1 0 0 0 0,-1 1 1 0 0,1-1-1 0 0,-1 0 0 0 0,0 1 0 0 0,1-1 1 0 0,-1 0-1 0 0,1 0 0 0 0,-1 1 0 0 0,1-1 1 0 0,-1 0-1 0 0,1 0 0 0 0,-1 0 0 0 0,1 0 1 0 0,-1 0-1 0 0,1 0 0 0 0,-1 0 1 0 0,1 0-1 0 0,-1 0 0 0 0,1 0 0 0 0,18-3 351 0 0,-1-1 0 0 0,1-1 0 0 0,28-11 0 0 0,16-5-247 0 0,-56 19-160 0 0,4-1 11 0 0,0 0 0 0 0,0 1 0 0 0,1 0 0 0 0,-1 1-1 0 0,14 0 1 0 0,-23 1-5 0 0,1 0 0 0 0,-1 1 0 0 0,1-1 0 0 0,-1 0 1 0 0,1 1-1 0 0,-1 0 0 0 0,0-1 0 0 0,1 1 0 0 0,-1 0 0 0 0,0 0 0 0 0,0 1 0 0 0,0-1 0 0 0,1 0 0 0 0,-1 1 1 0 0,-1-1-1 0 0,1 1 0 0 0,0-1 0 0 0,0 1 0 0 0,0 0 0 0 0,-1 0 0 0 0,1 0 0 0 0,-1 0 0 0 0,0 0 1 0 0,0 0-1 0 0,1 1 0 0 0,-1-1 0 0 0,0 0 0 0 0,-1 1 0 0 0,2 4 0 0 0,0 2 9 0 0,-1 0-1 0 0,0 1 0 0 0,0-1 1 0 0,-1 1-1 0 0,0 0 1 0 0,-1-1-1 0 0,-2 11 1 0 0,-17 67 171 0 0,13-62-142 0 0,-7 36 228 0 0,2 1-1 0 0,-3 72 1 0 0,7 126 136 0 0,8-251-404 0 0,0 0 1 0 0,-1-1-1 0 0,0 1 1 0 0,0 0-1 0 0,-1-1 0 0 0,0 1 1 0 0,-4 9-1 0 0,5-15-1 0 0,-1 0 1 0 0,1 0-1 0 0,-1 0 0 0 0,0 0 1 0 0,0 0-1 0 0,-1 0 0 0 0,1 0 1 0 0,0-1-1 0 0,-1 1 0 0 0,0-1 1 0 0,1 0-1 0 0,-1 0 0 0 0,0 0 1 0 0,0 0-1 0 0,0 0 0 0 0,-1 0 0 0 0,1-1 1 0 0,0 0-1 0 0,-7 2 0 0 0,-7 1 4 0 0,0-1-1 0 0,0-1 1 0 0,0-1-1 0 0,0 0 1 0 0,-1-2-1 0 0,-26-3 1 0 0,18 0-251 0 0,1-1 1 0 0,0-1-1 0 0,-42-16 0 0 0,56 18-220 0 0,0-1 0 0 0,0-1 1 0 0,0 0-1 0 0,-17-13 0 0 0,24 16-43 0 0,0 0 0 0 0,1-1 1 0 0,-1 0-1 0 0,1 0 0 0 0,-6-8 1 0 0,7 9-190 0 0,1 0 1 0 0,-1 0-1 0 0,1 0 1 0 0,0 0 0 0 0,0 0-1 0 0,0-1 1 0 0,0 1-1 0 0,1 0 1 0 0,-1-7 0 0 0,3-18-5916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12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84 194 512 0 0,'-4'3'975'0'0,"-7"6"3142"0"0,11-9-3958 0 0,0 1 1 0 0,0-1-1 0 0,0 1 0 0 0,0-1 1 0 0,0 1-1 0 0,0-1 1 0 0,0 1-1 0 0,0-1 0 0 0,0 1 1 0 0,0-1-1 0 0,0 1 1 0 0,0-1-1 0 0,0 1 0 0 0,0-1 1 0 0,0 1-1 0 0,1-1 1 0 0,-1 0-1 0 0,0 1 0 0 0,0-1 1 0 0,1 1-1 0 0,-1-1 0 0 0,0 0 1 0 0,1 1-1 0 0,-1-1 1 0 0,0 0-1 0 0,1 1 0 0 0,1 2 3535 0 0,-5 1-2530 0 0,-5 2-180 0 0,4-4-670 0 0,1 0 1 0 0,-1 1-1 0 0,1-2 1 0 0,-1 1-1 0 0,0 0 1 0 0,0-1-1 0 0,0 0 1 0 0,0 1-1 0 0,0-2 1 0 0,0 1 0 0 0,0 0-1 0 0,-5-1 1 0 0,9 0-283 0 0,-1 0 1 0 0,1 0-1 0 0,-1 0 1 0 0,1 0-1 0 0,0 0 1 0 0,-1-1-1 0 0,1 1 1 0 0,-1 0-1 0 0,1 0 1 0 0,0 0 0 0 0,-1-1-1 0 0,1 1 1 0 0,0 0-1 0 0,-1-1 1 0 0,1 1-1 0 0,0 0 1 0 0,-1-1-1 0 0,1 1 1 0 0,0 0-1 0 0,0-1 1 0 0,-1 1 0 0 0,1 0-1 0 0,0-1 1 0 0,0 1-1 0 0,0-1 1 0 0,-1 0-1 0 0,1-15 254 0 0,10-16-227 0 0,-9 30-14 0 0,7-18-28 0 0,0 0 0 0 0,23-36 0 0 0,-27 49-7 0 0,1 1-1 0 0,-1 0 0 0 0,1 0 0 0 0,0 0 1 0 0,1 1-1 0 0,0-1 0 0 0,0 1 1 0 0,0 0-1 0 0,0 1 0 0 0,0 0 0 0 0,14-6 1 0 0,-20 9-3 0 0,1 1 1 0 0,0-1-1 0 0,-1 1 1 0 0,1 0 0 0 0,0 0-1 0 0,0-1 1 0 0,-1 1 0 0 0,1 0-1 0 0,0 0 1 0 0,0 0-1 0 0,-1 0 1 0 0,1 0 0 0 0,0 0-1 0 0,0 0 1 0 0,-1 0-1 0 0,1 0 1 0 0,0 0 0 0 0,0 1-1 0 0,-1-1 1 0 0,1 0 0 0 0,0 0-1 0 0,-1 1 1 0 0,1-1-1 0 0,0 1 1 0 0,-1-1 0 0 0,2 1-1 0 0,-1 0 3 0 0,-1 0 0 0 0,1 0-1 0 0,0 0 1 0 0,-1 1-1 0 0,1-1 1 0 0,-1 0-1 0 0,1 0 1 0 0,-1 0 0 0 0,1 1-1 0 0,-1-1 1 0 0,0 0-1 0 0,0 1 1 0 0,0 1 0 0 0,0 6 35 0 0,0-1 0 0 0,-1 0 0 0 0,-3 14 0 0 0,-5 18 120 0 0,4-21-82 0 0,1 0 1 0 0,0 0-1 0 0,0 21 1 0 0,4-33-57 0 0,0-1 0 0 0,1 1 0 0 0,-1 0 0 0 0,1-1 0 0 0,1 1 0 0 0,-1-1 0 0 0,1 1-1 0 0,0-1 1 0 0,1 1 0 0 0,0-1 0 0 0,0 0 0 0 0,7 10 0 0 0,-4-7-7 0 0,0-1 1 0 0,1 0-1 0 0,14 15 0 0 0,-19-21-17 0 0,0-1 0 0 0,1 1 0 0 0,-1 0 0 0 0,0-1-1 0 0,1 1 1 0 0,-1-1 0 0 0,1 0 0 0 0,-1 0 0 0 0,1 0 0 0 0,-1 0 0 0 0,1 0 0 0 0,0 0-1 0 0,0-1 1 0 0,-1 1 0 0 0,1-1 0 0 0,0 0 0 0 0,0 0 0 0 0,0 0 0 0 0,-1 0 0 0 0,4-1 0 0 0,-5 1-5 0 0,0-1 0 0 0,1 1 1 0 0,-1-1-1 0 0,0 0 1 0 0,0 0-1 0 0,0 1 0 0 0,0-1 1 0 0,0 0-1 0 0,0 0 1 0 0,0 0-1 0 0,0 0 0 0 0,-1 0 1 0 0,1 0-1 0 0,0 0 1 0 0,-1 0-1 0 0,2-2 0 0 0,8-22-39 0 0,-8 19 78 0 0,2-6-31 0 0,-1 0 0 0 0,0 0 0 0 0,-1 0 0 0 0,1-23 0 0 0,-3-52 68 0 0,-1 73-57 0 0,-3-29 0 0 0,0-12-17 0 0,4 50 6 0 0,0 0 0 0 0,0 0 0 0 0,1 0 0 0 0,0 0 0 0 0,0 0 1 0 0,0 0-1 0 0,0 0 0 0 0,4-6 0 0 0,-5 10-5 0 0,0 1 1 0 0,0 0-1 0 0,0-1 1 0 0,1 1-1 0 0,-1-1 1 0 0,0 1-1 0 0,0 0 1 0 0,0-1-1 0 0,0 1 1 0 0,1 0-1 0 0,-1 0 1 0 0,0-1-1 0 0,0 1 1 0 0,1 0-1 0 0,-1-1 1 0 0,0 1-1 0 0,0 0 1 0 0,1 0-1 0 0,-1 0 1 0 0,0-1-1 0 0,1 1 1 0 0,-1 0-1 0 0,0 0 1 0 0,1 0-1 0 0,-1 0 1 0 0,0 0-1 0 0,1-1 1 0 0,-1 1-1 0 0,0 0 1 0 0,1 0-1 0 0,0 0 1 0 0,-1 1 5 0 0,1-1 0 0 0,-1 1 0 0 0,1-1 0 0 0,-1 0 0 0 0,1 1 0 0 0,-1 0 0 0 0,1-1 0 0 0,-1 1 0 0 0,1-1 0 0 0,-1 1-1 0 0,0-1 1 0 0,1 1 0 0 0,-1 0 0 0 0,1 1 0 0 0,5 25 130 0 0,-4 8 40 0 0,-5 55-1 0 0,1-49-22 0 0,2-24-124 0 0,1-1-1 0 0,0 1 1 0 0,1-1 0 0 0,1 1-1 0 0,8 28 1 0 0,36 74 137 0 0,-41-104-163 0 0,22 46 38 0 0,16 36-43 0 0,-39-84-4 0 0,-1 1 0 0 0,0 0 0 0 0,-1 0 0 0 0,0 0 0 0 0,0 18 0 0 0,-3-25 11 0 0,-1 1-1 0 0,1-1 0 0 0,-1 0 1 0 0,-1 0-1 0 0,0 0 1 0 0,0 0-1 0 0,0 0 1 0 0,-1 0-1 0 0,0 0 1 0 0,0-1-1 0 0,0 1 1 0 0,-1-1-1 0 0,0 0 0 0 0,-1 0 1 0 0,1 0-1 0 0,-1-1 1 0 0,0 0-1 0 0,-11 9 1 0 0,4-4 16 0 0,-2 0 0 0 0,1-1-1 0 0,-1 0 1 0 0,-1-1 0 0 0,1-1 0 0 0,-2-1 0 0 0,-20 7 0 0 0,33-12-2 0 0,1 0 1 0 0,-1 0 0 0 0,0-1-1 0 0,1 1 1 0 0,-1-1-1 0 0,0 0 1 0 0,1 1 0 0 0,-1-1-1 0 0,0-1 1 0 0,1 1-1 0 0,-1 0 1 0 0,0-1 0 0 0,1 1-1 0 0,-1-1 1 0 0,0 0-1 0 0,-2-1 1 0 0,3 1-1 0 0,0-1 1 0 0,0 1-1 0 0,0-1 1 0 0,1 1-1 0 0,-1-1 1 0 0,1 0-1 0 0,-1 1 1 0 0,1-1-1 0 0,-1 0 0 0 0,1 0 1 0 0,0 0-1 0 0,0 0 1 0 0,0 0-1 0 0,0-1 1 0 0,0 1-1 0 0,1 0 0 0 0,-1 0 1 0 0,1 0-1 0 0,-1-4 1 0 0,0-1 3 0 0,1 0 1 0 0,0 0-1 0 0,0 0 1 0 0,0 0-1 0 0,1 0 0 0 0,3-13 1 0 0,15-41-52 0 0,-13 43 19 0 0,10-28-102 0 0,2 2-1 0 0,2 0 1 0 0,52-82 0 0 0,-53 98-767 0 0,1 1 1 0 0,2 1-1 0 0,1 0 0 0 0,0 2 1 0 0,2 1-1 0 0,43-30 0 0 0,-42 34-2101 0 0,-4 5-1135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5.5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31 512 0 0,'-5'-8'2310'0'0,"3"7"-1437"0"0,1 0-1 0 0,0-1 1 0 0,0 1-1 0 0,0-1 1 0 0,0 1-1 0 0,0-1 1 0 0,0 1-1 0 0,1-1 1 0 0,-1 0-1 0 0,1 1 0 0 0,-1-1 1 0 0,0-3 1249 0 0,8 17 1096 0 0,56 181 600 0 0,-55-162-3751 0 0,14 46 175 0 0,-18-67-349 0 0,0 0-1 0 0,0 0 0 0 0,1-1 0 0 0,1 1 0 0 0,7 10 1 0 0,0-10-1926 0 0,-6-7-1623 0 0,-6-3 3384 0 0,-1 0 0 0 0,0 0 1 0 0,0 0-1 0 0,1 0 1 0 0,-1 0-1 0 0,0 0 0 0 0,0 0 1 0 0,1 0-1 0 0,-1 0 0 0 0,0 0 1 0 0,0 0-1 0 0,1-1 1 0 0,2-5-6317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5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43 163 2769 0 0,'-13'-3'7199'0'0,"-3"3"-3470"0"0,16 0-3625 0 0,-1 0 1 0 0,1 0 0 0 0,-1 0 0 0 0,1 0-1 0 0,-1 0 1 0 0,1 0 0 0 0,-1 0 0 0 0,1 0-1 0 0,-1 0 1 0 0,1 0 0 0 0,-1 1 0 0 0,1-1 0 0 0,-1 0-1 0 0,1 0 1 0 0,-1 1 0 0 0,1-1 0 0 0,-1 0-1 0 0,1 0 1 0 0,0 1 0 0 0,-1-1 0 0 0,1 1 0 0 0,0-1-1 0 0,-1 0 1 0 0,1 1 0 0 0,0-1 0 0 0,-1 1-1 0 0,1-1 1 0 0,0 0 0 0 0,0 1 0 0 0,-1-1-1 0 0,1 1 1 0 0,0-1 0 0 0,0 1 0 0 0,0-1 0 0 0,0 1-1 0 0,0-1 1 0 0,0 1 0 0 0,0-1 0 0 0,0 1-1 0 0,0-1 1 0 0,0 1 0 0 0,0 0 0 0 0,0-1-1 0 0,0 1 1 0 0,0-1 0 0 0,0 1 0 0 0,0-1 0 0 0,1 1-1 0 0,-1-1 1 0 0,0 0 0 0 0,0 1 0 0 0,1 0-1 0 0,0 0-20 0 0,-1 0-1 0 0,1 0 0 0 0,0-1 0 0 0,-1 1 1 0 0,1 0-1 0 0,0 0 0 0 0,0-1 0 0 0,0 1 1 0 0,0 0-1 0 0,0-1 0 0 0,0 1 0 0 0,0-1 0 0 0,0 1 1 0 0,0-1-1 0 0,0 0 0 0 0,0 1 0 0 0,0-1 1 0 0,0 0-1 0 0,0 0 0 0 0,1 1 0 0 0,0-1 1 0 0,27-2 905 0 0,-25 2-908 0 0,463-78 2690 0 0,-204 28-2749 0 0,16-8-617 0 0,-265 56-185 0 0,-11 2-626 0 0,-9 4-254 0 0,-17 8-3641 0 0,6-4 2006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6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 1520 0 0,'-11'2'2282'0'0,"1"0"374"0"0,1 1 0 0 0,-18 6-1 0 0,26-8-2340 0 0,-1 0 1 0 0,0 0-1 0 0,0 0 0 0 0,0 0 0 0 0,1 0 0 0 0,-1 0 0 0 0,0 0 0 0 0,1 1 0 0 0,-1-1 0 0 0,1 0 0 0 0,0 1 0 0 0,-1-1 0 0 0,1 1 0 0 0,0 0 0 0 0,0 0 0 0 0,0-1 0 0 0,0 1 0 0 0,0 0 0 0 0,-1 3 1 0 0,2-4-273 0 0,0-1 0 0 0,0 1 0 0 0,0-1 0 0 0,0 0 0 0 0,0 1 1 0 0,0-1-1 0 0,1 0 0 0 0,-1 1 0 0 0,0-1 0 0 0,0 1 0 0 0,0-1 1 0 0,0 0-1 0 0,1 1 0 0 0,-1-1 0 0 0,0 0 0 0 0,0 1 0 0 0,0-1 1 0 0,1 0-1 0 0,-1 0 0 0 0,0 1 0 0 0,1-1 0 0 0,-1 0 0 0 0,0 0 1 0 0,1 0-1 0 0,-1 1 0 0 0,0-1 0 0 0,1 0 0 0 0,-1 0 0 0 0,0 0 1 0 0,1 0-1 0 0,-1 0 0 0 0,0 1 0 0 0,1-1 0 0 0,-1 0 0 0 0,1 0 1 0 0,-1 0-1 0 0,0 0 0 0 0,1 0 0 0 0,0 0 0 0 0,18-1 608 0 0,-17 1-532 0 0,22-3 71 0 0,-1-1 1 0 0,25-7-1 0 0,-25 5-167 0 0,1 0 0 0 0,32-2 0 0 0,-49 8-8 0 0,0 0 1 0 0,-1 0 0 0 0,1 0 0 0 0,0 1-1 0 0,0 0 1 0 0,-1 0 0 0 0,1 1 0 0 0,0 0-1 0 0,-1 0 1 0 0,0 0 0 0 0,1 1-1 0 0,9 6 1 0 0,-14-8-4 0 0,0 0-1 0 0,0 1 1 0 0,0-1-1 0 0,-1 1 1 0 0,1-1-1 0 0,-1 1 1 0 0,1 0-1 0 0,-1-1 1 0 0,1 1-1 0 0,-1 0 1 0 0,0 0-1 0 0,0 0 1 0 0,0 0-1 0 0,0 0 1 0 0,1 4-1 0 0,-2-2 24 0 0,1 0-1 0 0,-1 0 0 0 0,1 0 1 0 0,-1 0-1 0 0,0-1 0 0 0,-1 1 1 0 0,1 0-1 0 0,-2 6 0 0 0,-3 4 164 0 0,1 0-1 0 0,-2 0 0 0 0,-13 24 0 0 0,16-32-114 0 0,1-2-69 0 0,-4 6 111 0 0,1 1 0 0 0,0 0 0 0 0,1 0 0 0 0,-5 15 0 0 0,9-23-96 0 0,-1-1 0 0 0,1 1 1 0 0,0-1-1 0 0,0 1 1 0 0,0-1-1 0 0,0 1 0 0 0,0-1 1 0 0,0 1-1 0 0,1-1 1 0 0,-1 1-1 0 0,2 3 0 0 0,-1-4-21 0 0,0-1 0 0 0,0 1 0 0 0,0-1-1 0 0,0 0 1 0 0,0 1 0 0 0,0-1 0 0 0,0 0-1 0 0,0 0 1 0 0,1 0 0 0 0,-1 0 0 0 0,0 0-1 0 0,1 0 1 0 0,-1 0 0 0 0,1 0 0 0 0,-1 0-1 0 0,1-1 1 0 0,-1 1 0 0 0,1 0 0 0 0,2 0-1 0 0,0-1-208 0 0,0 1 1 0 0,0 0-1 0 0,0-1 0 0 0,0 0 0 0 0,0 0 0 0 0,0 0 0 0 0,0 0 0 0 0,0-1 0 0 0,0 0 0 0 0,-1 0 0 0 0,1 0 0 0 0,0 0 0 0 0,0 0 0 0 0,0-1 0 0 0,3-2 0 0 0,2 0-503 0 0,-1-1 0 0 0,0-1 0 0 0,0 0 0 0 0,-1 0 0 0 0,8-8 1 0 0,-3 1-1298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6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9 2304 0 0,'-3'-2'1308'0'0,"1"1"-1"0"0,-1 0 1 0 0,0 0-1 0 0,1 0 1 0 0,-1 1-1 0 0,0-1 1 0 0,-5 0-1 0 0,7 1-1082 0 0,1 0-1 0 0,-1 0 0 0 0,0 0 0 0 0,0 0 0 0 0,0 0 1 0 0,0 0-1 0 0,0 1 0 0 0,0-1 0 0 0,0 0 0 0 0,0 1 1 0 0,0-1-1 0 0,0 0 0 0 0,1 1 0 0 0,-1-1 0 0 0,0 1 0 0 0,0 0 1 0 0,0-1-1 0 0,1 1 0 0 0,-1-1 0 0 0,0 1 0 0 0,1 0 1 0 0,-1 0-1 0 0,1-1 0 0 0,-1 1 0 0 0,0 2 0 0 0,-1 0 80 0 0,1 1 0 0 0,0 0-1 0 0,0 0 1 0 0,1-1 0 0 0,-1 1-1 0 0,1 0 1 0 0,0 0 0 0 0,0 0-1 0 0,0 0 1 0 0,0 0 0 0 0,1-1-1 0 0,-1 1 1 0 0,1 0 0 0 0,2 4-1 0 0,-1 1-55 0 0,1 0-1 0 0,1-1 0 0 0,0 1 1 0 0,9 15-1 0 0,-10-20-217 0 0,0 0 0 0 0,0 0 0 0 0,0-1 0 0 0,0 1 0 0 0,1-1 0 0 0,-1 1 0 0 0,1-1 0 0 0,6 4 0 0 0,-8-6-142 0 0,-1 0 1 0 0,0-1-1 0 0,1 1 0 0 0,-1-1 1 0 0,1 1-1 0 0,-1-1 0 0 0,1 0 1 0 0,-1 1-1 0 0,1-1 0 0 0,-1 0 1 0 0,1 0-1 0 0,-1 0 1 0 0,2 0-1 0 0,-1-1-285 0 0,0 1 0 0 0,-1-1 0 0 0,1 1 0 0 0,-1-1 0 0 0,1 0 0 0 0,-1 1 0 0 0,1-1 0 0 0,-1 0 0 0 0,1 0 0 0 0,-1 0 0 0 0,1 0 0 0 0,-1-1 0 0 0,2-1 0 0 0,4-6-1391 0 0,2-1 269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6.8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21 3705 0 0,'-4'-1'4049'0'0,"-3"-1"3776"0"0,1 2-7537 0 0,1 0 128 0 0,7 0-279 0 0,2 3-65 0 0,1-3 8 0 0,-2 2-56 0 0,1-1-88 0 0,2-1-137 0 0,0 0 41 0 0,-1-1-40 0 0,3-4-280 0 0,-1 2-512 0 0,0-1-184 0 0,0 0-1577 0 0,2-2 1353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7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18 40 0 0,'-6'-3'1363'0'0,"2"0"480"0"0,0 1 1 0 0,-1 0-1 0 0,1 0 0 0 0,-1 1 0 0 0,-7-3 0 0 0,12 4-1557 0 0,-1 0-1 0 0,0 0 1 0 0,0 0-1 0 0,1 0 1 0 0,-1 0-1 0 0,0 0 1 0 0,0 0-1 0 0,1 0 1 0 0,-1 0-1 0 0,0 0 0 0 0,1 1 1 0 0,-1-1-1 0 0,0 0 1 0 0,1 0-1 0 0,-1 1 1 0 0,0-1-1 0 0,1 1 1 0 0,-2 0-1 0 0,2-1-160 0 0,-1 1 0 0 0,0 0 0 0 0,1 0-1 0 0,-1 0 1 0 0,1 0 0 0 0,-1 0 0 0 0,1 0-1 0 0,0 0 1 0 0,-1 0 0 0 0,1 0-1 0 0,0 0 1 0 0,0 0 0 0 0,0 0 0 0 0,0 0-1 0 0,0 0 1 0 0,0 2 0 0 0,0 0 43 0 0,1 0 1 0 0,-1 1-1 0 0,1-1 0 0 0,0 0 1 0 0,0 1-1 0 0,1-1 1 0 0,-1 0-1 0 0,1 0 0 0 0,-1 0 1 0 0,1 0-1 0 0,3 4 0 0 0,28 31 118 0 0,-25-30-233 0 0,2 2-53 0 0,-1-1-72 0 0,-1 1 0 0 0,1 0 0 0 0,-2 0 0 0 0,10 16 0 0 0,-14-17-858 0 0,-3-8 765 0 0,0-1 1 0 0,0 0-1 0 0,-1 0 0 0 0,1 1 1 0 0,0-1-1 0 0,0 0 0 0 0,0 1 0 0 0,0-1 1 0 0,0 0-1 0 0,0 0 0 0 0,0 1 1 0 0,0-1-1 0 0,-1 0 0 0 0,1 1 1 0 0,0-1-1 0 0,0 0 0 0 0,0 0 1 0 0,0 0-1 0 0,-1 1 0 0 0,1-1 1 0 0,0 0-1 0 0,0 0 0 0 0,-1 0 0 0 0,1 1 1 0 0,0-1-1 0 0,0 0 0 0 0,-1 0 1 0 0,1 0-1 0 0,0 0 0 0 0,0 0 1 0 0,-1 0-1 0 0,1 0 0 0 0,0 0 1 0 0,-1 0-1 0 0,1 0 0 0 0,0 0 1 0 0,-1 0-1 0 0,-2 0-1154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7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71 4049 0 0,'1'-2'9716'0'0,"4"0"-4891"0"0,26-7-3649 0 0,92-9 3 0 0,22-6-3517 0 0,-100 14-1687 0 0,-24 4 981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7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8 2625 0 0,'-1'-1'373'0'0,"1"1"1"0"0,0 0 0 0 0,0-1 0 0 0,-1 1-1 0 0,1-1 1 0 0,0 1 0 0 0,0 0 0 0 0,-1-1-1 0 0,1 1 1 0 0,0 0 0 0 0,-1-1 0 0 0,1 1-1 0 0,0 0 1 0 0,-1-1 0 0 0,1 1 0 0 0,-1 0-1 0 0,1 0 1 0 0,0 0 0 0 0,-1-1 0 0 0,1 1-1 0 0,-1 0 1 0 0,1 0 0 0 0,-1 0 0 0 0,1 0-1 0 0,-1 0 1 0 0,1 0 0 0 0,-1 0 0 0 0,1 0-1 0 0,-1 0 1 0 0,0 0 0 0 0,1 0-279 0 0,0 0-1 0 0,-1 0 1 0 0,1 0 0 0 0,0 0 0 0 0,-1 0 0 0 0,1 0-1 0 0,0 0 1 0 0,-1 0 0 0 0,1 0 0 0 0,0 0 0 0 0,-1 0-1 0 0,1 1 1 0 0,0-1 0 0 0,0 0 0 0 0,-1 0 0 0 0,1 0-1 0 0,0 0 1 0 0,-1 1 0 0 0,1-1 0 0 0,0 0 0 0 0,0 0-1 0 0,-1 1 1 0 0,1-1 0 0 0,0 0 0 0 0,0 0 0 0 0,0 1-1 0 0,-1-1 1 0 0,1 0 0 0 0,0 1 0 0 0,0-1 0 0 0,0 0-1 0 0,0 1 1 0 0,0-1 0 0 0,0 0 0 0 0,0 1 0 0 0,0-1-1 0 0,0 0 1 0 0,0 1 0 0 0,0-1 0 0 0,0 0 0 0 0,0 1-1 0 0,0-1 1 0 0,0 0 0 0 0,0 1 0 0 0,0-1 0 0 0,0 0-1 0 0,0 1 1 0 0,0-1 0 0 0,22 51 4149 0 0,-16-40-4056 0 0,-1 0 0 0 0,-1 0 1 0 0,0 0-1 0 0,0 1 0 0 0,-1-1 0 0 0,1 14 0 0 0,-3 1-137 0 0,-1-18-149 0 0,0-1 0 0 0,1 0 0 0 0,0 0 0 0 0,2 14 0 0 0,-2-21-22 0 0,-1 1 0 0 0,0-1 0 0 0,0 1-1 0 0,1-1 1 0 0,-1 1 0 0 0,0-1 0 0 0,1 1-1 0 0,-1-1 1 0 0,1 1 0 0 0,-1-1 0 0 0,1 1-1 0 0,-1-1 1 0 0,0 0 0 0 0,1 1 0 0 0,0-1-1 0 0,-1 0 1 0 0,1 1 0 0 0,-1-1-1 0 0,1 0 1 0 0,-1 0 0 0 0,1 1 0 0 0,-1-1-1 0 0,1 0 1 0 0,0 0 0 0 0,-1 0 0 0 0,1 0-1 0 0,0 0 1 0 0,-1 0 0 0 0,1 0 0 0 0,-1 0-1 0 0,1 0 1 0 0,0 0 0 0 0,0 0 0 0 0,7-3-2062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8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 2737 0 0,'-11'-12'16407'0'0,"9"24"-14016"0"0,0 2-2103 0 0,0 0 0 0 0,0 0-1 0 0,2 0 1 0 0,0 0 0 0 0,0 0-1 0 0,1 0 1 0 0,1 0-1 0 0,0 0 1 0 0,1 0 0 0 0,1-1-1 0 0,0 1 1 0 0,8 18 0 0 0,-7-23-618 0 0,0 0 1 0 0,1 0 0 0 0,0 0-1 0 0,0-1 1 0 0,1 0-1 0 0,0 0 1 0 0,0-1 0 0 0,14 11-1 0 0,-20-17-56 0 0,0 0 1 0 0,1-1-1 0 0,-1 1 1 0 0,1 0-1 0 0,-1-1 0 0 0,1 1 1 0 0,-1-1-1 0 0,1 0 1 0 0,-1 1-1 0 0,1-1 0 0 0,0 0 1 0 0,-1 0-1 0 0,3 0 1 0 0,3 0-900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8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73 4953 0 0,'-7'-9'15171'0'0,"8"6"-14843"0"0,8 0-16 0 0,3 2-184 0 0,7-1-40 0 0,0-2 41 0 0,2 1-113 0 0,4 0-40 0 0,-2-1-81 0 0,0 1-39 0 0,5-3-248 0 0,-3 0-336 0 0,-2 1 232 0 0,3-3-1784 0 0,-3 3-961 0 0,0-3-224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9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49 211 512 0 0,'-4'1'1047'0'0,"0"0"-1"0"0,1 1 1 0 0,0-1-1 0 0,-1 1 1 0 0,1 0-1 0 0,0-1 1 0 0,0 1 0 0 0,0 1-1 0 0,0-1 1 0 0,0 0-1 0 0,-5 6 1 0 0,3-2 6344 0 0,9-12-5461 0 0,9-12-1804 0 0,4-8-74 0 0,-5 8 42 0 0,1 0 0 0 0,25-28 0 0 0,-33 42-82 0 0,-1 0 0 0 0,1 0-1 0 0,-1 0 1 0 0,1 1 0 0 0,0-1 0 0 0,1 1 0 0 0,-1 0-1 0 0,1 1 1 0 0,-1-1 0 0 0,1 1 0 0 0,0 0 0 0 0,0 0-1 0 0,0 1 1 0 0,8-1 0 0 0,-12 2-8 0 0,0-1 1 0 0,0 1-1 0 0,0 0 1 0 0,0 0-1 0 0,-1 1 1 0 0,1-1-1 0 0,0 0 1 0 0,0 1-1 0 0,0-1 1 0 0,0 1-1 0 0,-1-1 1 0 0,1 1-1 0 0,0 0 1 0 0,-1 0-1 0 0,4 1 1 0 0,-2 1 9 0 0,-1 0 0 0 0,1 0 0 0 0,-1-1 0 0 0,0 1 0 0 0,0 1 0 0 0,0-1 0 0 0,2 4 0 0 0,1 4 57 0 0,0 1 0 0 0,-2 0-1 0 0,1-1 1 0 0,-1 1 0 0 0,-1 1 0 0 0,2 16 0 0 0,2 15 152 0 0,-6-43-218 0 0,0 0-1 0 0,1 0 1 0 0,-1 1 0 0 0,0-1 0 0 0,0 0 0 0 0,1 0-1 0 0,-1 1 1 0 0,1-1 0 0 0,-1 0 0 0 0,1 0 0 0 0,0 0-1 0 0,-1 0 1 0 0,1 0 0 0 0,0 0 0 0 0,0 0 0 0 0,0 0-1 0 0,0 0 1 0 0,0 0 0 0 0,0 0 0 0 0,0 0 0 0 0,0-1-1 0 0,0 1 1 0 0,0 0 0 0 0,0-1 0 0 0,0 1 0 0 0,1-1-1 0 0,-1 1 1 0 0,0-1 0 0 0,0 0 0 0 0,1 1 0 0 0,-1-1-1 0 0,2 0 1 0 0,0 0-5 0 0,0-1-1 0 0,0 1 0 0 0,0-1 1 0 0,-1 0-1 0 0,1 1 0 0 0,0-1 1 0 0,-1-1-1 0 0,1 1 0 0 0,-1 0 1 0 0,1-1-1 0 0,-1 1 0 0 0,1-1 1 0 0,3-3-1 0 0,2-3-12 0 0,0 0 1 0 0,-1 0-1 0 0,0-1 0 0 0,0 0 0 0 0,-1 0 1 0 0,-1 0-1 0 0,1-1 0 0 0,-1 0 0 0 0,-1 0 1 0 0,5-13-1 0 0,-7 15 23 0 0,0-1 1 0 0,0 0-1 0 0,-1 0 0 0 0,1 0 1 0 0,-2 0-1 0 0,0 0 1 0 0,0 0-1 0 0,0 0 0 0 0,-1 0 1 0 0,-1 0-1 0 0,1 0 0 0 0,-7-16 1 0 0,8 24-6 0 0,0 1 0 0 0,0-1 0 0 0,0 0 0 0 0,0 1 0 0 0,-1-1 0 0 0,1 0 0 0 0,0 1 0 0 0,-1-1 0 0 0,1 1 0 0 0,0-1 0 0 0,-1 0 0 0 0,1 1 0 0 0,-1-1 0 0 0,1 1 0 0 0,-1-1 0 0 0,1 1 0 0 0,-1-1 0 0 0,1 1 0 0 0,-1 0 1 0 0,1-1-1 0 0,-1 1 0 0 0,0-1 0 0 0,0 1 0 0 0,1 1 0 0 0,-1-1 0 0 0,1 0 0 0 0,-1 0 0 0 0,1 0 0 0 0,-1 0 0 0 0,1 1 0 0 0,-1-1 0 0 0,1 0 0 0 0,-1 1 0 0 0,1-1 0 0 0,0 0 0 0 0,-1 1 0 0 0,1-1 0 0 0,0 0 0 0 0,-1 1 0 0 0,1-1 0 0 0,0 1 0 0 0,-1-1-1 0 0,1 0 1 0 0,0 2 1 0 0,-3 3 6 0 0,1 0 1 0 0,0 0 0 0 0,0 0-1 0 0,-1 6 1 0 0,1 2-9 0 0,0 1 0 0 0,1 0 0 0 0,0 0 0 0 0,1 0 0 0 0,1 0 0 0 0,0 0 0 0 0,1 0 0 0 0,6 20 0 0 0,4 12 18 0 0,22 48 0 0 0,26 36 29 0 0,-36-84-36 0 0,22 65-1 0 0,-42-100-8 0 0,-1 0 0 0 0,0 0 1 0 0,-1 0-1 0 0,0 0 0 0 0,-1 0 0 0 0,-1 1 0 0 0,1-1 0 0 0,-2 0 0 0 0,-1 12 0 0 0,1-16 6 0 0,-1 0 0 0 0,1 0-1 0 0,-2-1 1 0 0,1 1-1 0 0,-1-1 1 0 0,1 1-1 0 0,-2-1 1 0 0,1 0-1 0 0,-1 0 1 0 0,0-1-1 0 0,0 1 1 0 0,-1-1-1 0 0,1 0 1 0 0,-1 0-1 0 0,-10 8 1 0 0,8-8 24 0 0,0 0 1 0 0,0-1-1 0 0,-1 0 1 0 0,0 0-1 0 0,0 0 1 0 0,0-1-1 0 0,0-1 1 0 0,-1 1 0 0 0,1-1-1 0 0,-1 0 1 0 0,1-1-1 0 0,-1 0 1 0 0,-8 0-1 0 0,12-2-21 0 0,1 1 0 0 0,-1 0 0 0 0,0-1 0 0 0,1 0 0 0 0,-1 0 0 0 0,1 0 0 0 0,0 0 0 0 0,-1-1 0 0 0,1 0 0 0 0,0 0 0 0 0,0 0 0 0 0,0 0 0 0 0,0 0 0 0 0,1-1 0 0 0,-1 0 0 0 0,0 0 0 0 0,1 0 0 0 0,0 0 0 0 0,0-1 0 0 0,0 1 0 0 0,0-1 0 0 0,1 0 0 0 0,-1 1 0 0 0,1-1 0 0 0,0 0 0 0 0,-2-5 0 0 0,1-1-2 0 0,0 0 0 0 0,1 1 0 0 0,0-1 0 0 0,1 0 0 0 0,0 0 0 0 0,0 0 0 0 0,1 0 0 0 0,0 0-1 0 0,1-1 1 0 0,0 1 0 0 0,3-10 0 0 0,1-3-39 0 0,2 1-1 0 0,0 0 1 0 0,17-35-1 0 0,-12 33 87 0 0,0 1 0 0 0,2 0 0 0 0,0 1 0 0 0,27-30 0 0 0,-31 41-510 0 0,0 1 1 0 0,1 0-1 0 0,23-16 0 0 0,-25 21-695 0 0,-1 0-1 0 0,1 0 1 0 0,0 1 0 0 0,0 0-1 0 0,0 1 1 0 0,17-4-1 0 0,-15 6-1206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5:59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57 131 4081 0 0,'-20'-4'6595'0'0,"-2"0"705"0"0,8-1-6592 0 0,14 5-698 0 0,0 0 1 0 0,0 0-1 0 0,0 0 0 0 0,0-1 0 0 0,0 1 1 0 0,0 0-1 0 0,0 0 0 0 0,0 0 1 0 0,0 0-1 0 0,0 0 0 0 0,0 0 0 0 0,0 0 1 0 0,0 0-1 0 0,0 0 0 0 0,0-1 1 0 0,0 1-1 0 0,0 0 0 0 0,0 0 0 0 0,0 0 1 0 0,0 0-1 0 0,0 0 0 0 0,0 0 1 0 0,0 0-1 0 0,0 0 0 0 0,0 0 0 0 0,0 0 1 0 0,0-1-1 0 0,0 1 0 0 0,0 0 1 0 0,0 0-1 0 0,0 0 0 0 0,0 0 0 0 0,0 0 1 0 0,1 0-1 0 0,-1 0 0 0 0,0 0 1 0 0,0 0-1 0 0,0 0 0 0 0,0 0 0 0 0,0 0 1 0 0,0 0-1 0 0,0 0 0 0 0,0 0 1 0 0,0 0-1 0 0,0 0 0 0 0,1 0 0 0 0,-1 0 1 0 0,0 0-1 0 0,0 0 0 0 0,0 0 1 0 0,0 0-1 0 0,0 0 0 0 0,0 0 0 0 0,0 0 1 0 0,10-4 99 0 0,-5 2-31 0 0,36-22 159 0 0,0 3-1 0 0,2 1 1 0 0,63-19 0 0 0,-104 38-231 0 0,1 0 1 0 0,-1 1-1 0 0,1-1 1 0 0,-1 1-1 0 0,1-1 1 0 0,-1 1-1 0 0,1 0 0 0 0,0 0 1 0 0,-1 0-1 0 0,1 0 1 0 0,0 1-1 0 0,-1-1 1 0 0,1 1-1 0 0,-1 0 1 0 0,4 1-1 0 0,-4-1-3 0 0,-1-1 0 0 0,0 1-1 0 0,0 0 1 0 0,0 0 0 0 0,0 0 0 0 0,0 1-1 0 0,0-1 1 0 0,0 0 0 0 0,0 0 0 0 0,0 0-1 0 0,-1 1 1 0 0,1-1 0 0 0,0 0 0 0 0,-1 1-1 0 0,1-1 1 0 0,-1 1 0 0 0,0-1 0 0 0,1 0-1 0 0,-1 1 1 0 0,0-1 0 0 0,0 1 0 0 0,0-1-1 0 0,0 1 1 0 0,0-1 0 0 0,0 1 0 0 0,0-1-1 0 0,0 1 1 0 0,-1 1 0 0 0,-1 3 9 0 0,1 0-1 0 0,-1 0 1 0 0,0-1 0 0 0,-1 1 0 0 0,1-1-1 0 0,-1 0 1 0 0,-4 7 0 0 0,-28 33 174 0 0,27-35-108 0 0,-9 10 138 0 0,3-4 255 0 0,-12 19 1 0 0,23-31-352 0 0,1 0 0 0 0,-1 1 0 0 0,1-1 0 0 0,0 1 1 0 0,0 0-1 0 0,0 0 0 0 0,1-1 0 0 0,-1 1 0 0 0,0 9 1 0 0,2-12-105 0 0,0 0 0 0 0,0-1 0 0 0,0 1 0 0 0,0 0 0 0 0,0-1 0 0 0,0 1-1 0 0,1 0 1 0 0,-1-1 0 0 0,1 1 0 0 0,-1 0 0 0 0,1-1 0 0 0,0 1 0 0 0,-1-1 0 0 0,1 1 0 0 0,0-1 0 0 0,0 0 0 0 0,0 1 0 0 0,0-1 0 0 0,3 2 0 0 0,-2-1-10 0 0,0 0 1 0 0,1 0-1 0 0,0-1 0 0 0,-1 0 1 0 0,1 1-1 0 0,0-1 0 0 0,0 0 1 0 0,0 0-1 0 0,0 0 0 0 0,4 0 0 0 0,3 0-39 0 0,0 0 0 0 0,0-1-1 0 0,0 0 1 0 0,0-1-1 0 0,17-3 1 0 0,-6-1-508 0 0,-1 0-1 0 0,0-2 1 0 0,27-12 0 0 0,-12 1-3054 0 0,-4-2-3600 0 0,-17 10 1815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0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 2753 0 0,'-2'-3'7609'0'0,"-2"2"-3386"0"0,4 1-4133 0 0,0 0 1 0 0,-1 0-1 0 0,1 0 0 0 0,0 0 1 0 0,-1 0-1 0 0,1 0 0 0 0,0 0 1 0 0,0 0-1 0 0,-1 0 0 0 0,1 0 1 0 0,0 1-1 0 0,-1-1 0 0 0,1 0 1 0 0,0 0-1 0 0,0 0 0 0 0,-1 0 1 0 0,1 0-1 0 0,0 1 0 0 0,0-1 1 0 0,0 0-1 0 0,-1 0 0 0 0,1 0 0 0 0,0 1 1 0 0,0-1-1 0 0,0 0 0 0 0,-1 0 1 0 0,1 1-1 0 0,0-1 0 0 0,0 0 1 0 0,0 0-1 0 0,0 1 0 0 0,0-1 1 0 0,0 0-1 0 0,0 0 0 0 0,0 1 1 0 0,0-1-1 0 0,0 0 0 0 0,0 1 1 0 0,0-1-1 0 0,0 0 0 0 0,0 1 1 0 0,0-1-1 0 0,0 0 0 0 0,0 0 1 0 0,0 1-1 0 0,5 19 881 0 0,0-1 0 0 0,1 21 0 0 0,-2-16-583 0 0,6 24 0 0 0,-8-41-392 0 0,0 1 0 0 0,1-1 1 0 0,0 0-1 0 0,1 0 0 0 0,-1 0 1 0 0,1-1-1 0 0,7 10 0 0 0,-10-15-69 0 0,1 1-1 0 0,-1-1 1 0 0,0 0-1 0 0,1 1 1 0 0,-1-1-1 0 0,1 0 1 0 0,-1 0-1 0 0,1 0 1 0 0,0 0-1 0 0,-1 0 1 0 0,1 0-1 0 0,0 0 1 0 0,0-1-1 0 0,0 1 1 0 0,0-1-1 0 0,-1 1 1 0 0,1-1-1 0 0,0 0 1 0 0,3 1-1 0 0,-3-2-453 0 0,0 1 0 0 0,1 0 1 0 0,-1-1-1 0 0,1 1 0 0 0,-1-1 0 0 0,0 1 0 0 0,1-1 0 0 0,-1 0 1 0 0,3-2-1 0 0,7-4-1547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00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4553 0 0,'-13'12'15995'0'0,"4"-12"-15402"0"0,4-2 567 0 0,4 2-1016 0 0,5 0-120 0 0,2 0 32 0 0,3 0-216 0 0,-2 2-408 0 0,0-2-96 0 0,2 1-2177 0 0,-2 1 1577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0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20 512 0 0,'-6'-2'10775'0'0,"1"2"-8982"0"0,-1 3 413 0 0,-10 4 936 0 0,16-7-2962 0 0,-1 1 0 0 0,1-1 1 0 0,-1 0-1 0 0,1 1 0 0 0,-1-1 1 0 0,1 0-1 0 0,-1 1 0 0 0,1-1 0 0 0,-1 1 1 0 0,1-1-1 0 0,0 1 0 0 0,-1-1 1 0 0,1 1-1 0 0,0-1 0 0 0,-1 1 1 0 0,1-1-1 0 0,0 1 0 0 0,-1-1 0 0 0,1 1 1 0 0,0 0-1 0 0,0 0-117 0 0,1-1 0 0 0,-1 0 0 0 0,0 1 0 0 0,1-1-1 0 0,-1 0 1 0 0,1 0 0 0 0,-1 0 0 0 0,1 0 0 0 0,-1 1 0 0 0,0-1 0 0 0,1 0 0 0 0,-1 0-1 0 0,1 0 1 0 0,-1 0 0 0 0,1 0 0 0 0,-1 0 0 0 0,1 0 0 0 0,-1 0 0 0 0,1 0 0 0 0,-1 0-1 0 0,1-1 1 0 0,-1 1 0 0 0,0 0 0 0 0,1 0 0 0 0,0-1 0 0 0,13-2 749 0 0,-8 0-649 0 0,0 1 0 0 0,1 0-1 0 0,-1 0 1 0 0,0 1 0 0 0,1-1-1 0 0,-1 2 1 0 0,0-1 0 0 0,8 1 0 0 0,0-2-366 0 0,1 0 0 0 0,-1 0 0 0 0,0-1 0 0 0,27-10 0 0 0,-59 19-14130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0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57 296 0 0,'1'-33'3747'0'0,"0"21"129"0"0,0 1 3876 0 0,-1 78 1267 0 0,1 1-5783 0 0,-1 71-1984 0 0,0-128-1237 0 0,1-1 0 0 0,2 18 0 0 0,-2-25-39 0 0,0 1-1 0 0,0-1 0 0 0,0 0 0 0 0,0 0 0 0 0,0 0 1 0 0,0 0-1 0 0,1 0 0 0 0,0 0 0 0 0,-1 0 0 0 0,1-1 0 0 0,0 1 1 0 0,5 4-1 0 0,-7-6-48 0 0,1-1-1 0 0,0 1 1 0 0,0-1 0 0 0,0 1-1 0 0,0-1 1 0 0,0 1 0 0 0,0-1 0 0 0,0 0-1 0 0,0 1 1 0 0,0-1 0 0 0,0 0-1 0 0,0 0 1 0 0,0 0 0 0 0,0 0 0 0 0,0 0-1 0 0,0 0 1 0 0,0 0 0 0 0,1 0 0 0 0,-1 0-1 0 0,0 0 1 0 0,0 0 0 0 0,0-1-1 0 0,0 1 1 0 0,0 0 0 0 0,0-1 0 0 0,1 0-1 0 0,1-1-814 0 0,0 0 0 0 0,0 0 0 0 0,-1 0 0 0 0,1 0 0 0 0,-1 0 0 0 0,0 0 0 0 0,4-4 0 0 0,1-4-3399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5.45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45 512 0 0,'-1'-2'391'0'0,"1"1"1"0"0,0-1-1 0 0,0 1 0 0 0,0-1 1 0 0,0 0-1 0 0,0 1 0 0 0,1-1 0 0 0,-1 1 1 0 0,0-1-1 0 0,1 1 0 0 0,-1-1 1 0 0,1 0-1 0 0,-1 1 0 0 0,1 0 0 0 0,0-1 1 0 0,0 1-1 0 0,-1-1 0 0 0,1 1 1 0 0,0 0-1 0 0,0 0 0 0 0,1-1 0 0 0,-1 1 1 0 0,0 0-1 0 0,0 0 0 0 0,0 0 0 0 0,1 0 1 0 0,-1 0-1 0 0,0 1 0 0 0,1-1 1 0 0,-1 0-1 0 0,1 1 0 0 0,-1-1 0 0 0,1 1 1 0 0,-1-1-1 0 0,1 1 0 0 0,1-1 1 0 0,-1 1-245 0 0,-1 0 0 0 0,1 0 1 0 0,-1-1-1 0 0,1 1 1 0 0,-1 0-1 0 0,1 0 1 0 0,-1 0-1 0 0,1 0 0 0 0,-1 1 1 0 0,1-1-1 0 0,-1 0 1 0 0,1 1-1 0 0,-1-1 0 0 0,1 1 1 0 0,-1-1-1 0 0,0 1 1 0 0,1 0-1 0 0,-1-1 1 0 0,0 1-1 0 0,0 0 0 0 0,1 0 1 0 0,-1 0-1 0 0,0 0 1 0 0,0 0-1 0 0,0 0 1 0 0,0 0-1 0 0,0 1 0 0 0,0-1 1 0 0,0 0-1 0 0,-1 0 1 0 0,1 1-1 0 0,0-1 0 0 0,-1 0 1 0 0,1 1-1 0 0,-1-1 1 0 0,0 1-1 0 0,1-1 1 0 0,-1 1-1 0 0,0-1 0 0 0,0 3 1 0 0,1 11 172 0 0,-1-1-1 0 0,-1 1 1 0 0,-1-1 0 0 0,0 1-1 0 0,-6 23 1 0 0,-30 66-17 0 0,30-83-216 0 0,-3 11-138 0 0,10-30 7 0 0,1 0 0 0 0,-1 1 0 0 0,1-1 0 0 0,-1 1 0 0 0,1-1 0 0 0,0 1 0 0 0,0-1 0 0 0,0 1 0 0 0,1-1 0 0 0,-1 1 1 0 0,1 2-1 0 0,0-5-34 0 0,-1 1 0 0 0,0-1 0 0 0,1 1 1 0 0,-1 0-1 0 0,1-1 0 0 0,-1 0 0 0 0,1 1 1 0 0,0-1-1 0 0,-1 1 0 0 0,1-1 0 0 0,-1 0 0 0 0,1 1 1 0 0,0-1-1 0 0,-1 0 0 0 0,1 1 0 0 0,0-1 1 0 0,-1 0-1 0 0,1 0 0 0 0,0 0 0 0 0,-1 0 1 0 0,1 0-1 0 0,0 0 0 0 0,0 0 0 0 0,-1 0 1 0 0,1 0-1 0 0,0 0 0 0 0,-1 0 0 0 0,1 0 1 0 0,0 0-1 0 0,-1-1 0 0 0,2 1 0 0 0,22-9-3887 0 0,-17 5 1364 0 0,0-1-1 0 0,11-8 1 0 0,0-2-112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5.7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28 1880 0 0,'1'-3'1631'0'0,"6"-13"3955"0"0,-7 15-5327 0 0,0 1-1 0 0,0 0 1 0 0,1-1-1 0 0,-1 1 1 0 0,0-1-1 0 0,0 1 1 0 0,0 0-1 0 0,1-1 1 0 0,-1 1-1 0 0,0-1 1 0 0,0 1-1 0 0,1 0 1 0 0,-1-1 0 0 0,0 1-1 0 0,1 0 1 0 0,-1-1-1 0 0,0 1 1 0 0,1 0-1 0 0,-1 0 1 0 0,0 0-1 0 0,1-1 1 0 0,-1 1-1 0 0,1 0 1 0 0,-1 0-1 0 0,1 0 1 0 0,-1 0-1 0 0,0 0 1 0 0,2-1-1 0 0,-2 4 70 0 0,1-1 0 0 0,-1 0-1 0 0,1 0 1 0 0,-1 0 0 0 0,0 1-1 0 0,0-1 1 0 0,0 0 0 0 0,0 0 0 0 0,-1 4-1 0 0,1-1-42 0 0,0-3-214 0 0,0 25 451 0 0,1 0 1 0 0,1-1 0 0 0,5 28 0 0 0,-6-48-528 0 0,1 1 0 0 0,0-1 1 0 0,0 0-1 0 0,0 1 0 0 0,0-1 0 0 0,1 0 0 0 0,0 0 0 0 0,1-1 1 0 0,-1 1-1 0 0,1-1 0 0 0,0 1 0 0 0,0-1 0 0 0,1-1 1 0 0,-1 1-1 0 0,1 0 0 0 0,0-1 0 0 0,11 7 0 0 0,-15-10-76 0 0,0-1-1 0 0,1 1 1 0 0,-1-1-1 0 0,0 1 1 0 0,0-1-1 0 0,1 1 0 0 0,-1-1 1 0 0,0 0-1 0 0,0 0 1 0 0,1 1-1 0 0,-1-1 0 0 0,0 0 1 0 0,1 0-1 0 0,1-1 1 0 0,-3 1-331 0 0,1 0 0 0 0,0-1 0 0 0,0 1 0 0 0,0 0 0 0 0,0-1 0 0 0,0 1 0 0 0,-1-1 0 0 0,1 1 0 0 0,0-1 0 0 0,0 1 0 0 0,-1-1 0 0 0,1 0 1 0 0,1 0-1 0 0,2-5-3603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5.9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58 43 4425 0 0,'-14'-4'4433'0'0,"2"-5"5305"0"0,4 2-8978 0 0,0-1 240 0 0,3 3 137 0 0,0 2-313 0 0,4 0-232 0 0,-2 1-280 0 0,1 1-288 0 0,5 1-376 0 0,0 1 8 0 0,3 1-1257 0 0,0-1-1311 0 0,1 2 703 0 0,6-1-2704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6.36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275 44 2713 0 0,'-15'-14'7001'0'0,"13"11"-6410"0"0,0 1 1 0 0,0-1-1 0 0,0 1 1 0 0,-1 0 0 0 0,1 0-1 0 0,-1 0 1 0 0,0 0 0 0 0,1 1-1 0 0,-1-1 1 0 0,0 1 0 0 0,0-1-1 0 0,0 1 1 0 0,0 0-1 0 0,0 0 1 0 0,0 0 0 0 0,0 1-1 0 0,-7-2 1 0 0,4 3-378 0 0,-1 0 0 0 0,1 0 0 0 0,-1 1 1 0 0,1-1-1 0 0,-1 1 0 0 0,1 1 0 0 0,0-1 0 0 0,0 1 0 0 0,0 0 1 0 0,0 1-1 0 0,1-1 0 0 0,-1 1 0 0 0,-5 5 0 0 0,1 0-18 0 0,-1 1-1 0 0,1 0 1 0 0,1 0-1 0 0,0 1 1 0 0,-9 14 0 0 0,11-15-37 0 0,1 1 0 0 0,0 0 0 0 0,1 0 0 0 0,1 0 1 0 0,0 1-1 0 0,0-1 0 0 0,1 1 0 0 0,-3 21 1 0 0,5-25-106 0 0,1-1 0 0 0,0 0 1 0 0,0 0-1 0 0,1 1 0 0 0,0-1 1 0 0,0 0-1 0 0,0 0 1 0 0,1 0-1 0 0,0 0 0 0 0,1 0 1 0 0,-1 0-1 0 0,1-1 1 0 0,1 1-1 0 0,-1-1 0 0 0,9 12 1 0 0,-6-12-96 0 0,0 0 0 0 0,0 0 0 0 0,1 0 0 0 0,-1-1 0 0 0,1 0 1 0 0,0 0-1 0 0,1-1 0 0 0,-1 0 0 0 0,1 0 0 0 0,0-1 0 0 0,0 0 0 0 0,0 0 1 0 0,0-1-1 0 0,0 0 0 0 0,1 0 0 0 0,-1-1 0 0 0,1 0 0 0 0,-1-1 0 0 0,1 1 0 0 0,-1-2 1 0 0,1 1-1 0 0,-1-1 0 0 0,1-1 0 0 0,9-2 0 0 0,-13 2-207 0 0,1 0-1 0 0,0 0 1 0 0,-1-1 0 0 0,0 0-1 0 0,1 0 1 0 0,-1 0-1 0 0,0-1 1 0 0,-1 0 0 0 0,1 0-1 0 0,-1 0 1 0 0,5-6-1 0 0,-2 1-1701 0 0,0 0 0 0 0,0 0 0 0 0,-1-1 0 0 0,9-19 0 0 0,-9 14 67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6.59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 37 3097 0 0,'-2'0'1226'0'0,"0"1"1"0"0,0-1-1 0 0,0 0 0 0 0,0 0 1 0 0,0 0-1 0 0,0 0 1 0 0,0-1-1 0 0,-3 1 0 0 0,-9 0 5937 0 0,17 3-6294 0 0,6 3-210 0 0,7-5-611 0 0,-1 0 1 0 0,1-1-1 0 0,-1-1 1 0 0,1 0-1 0 0,27-6 1 0 0,-36 6-68 0 0,86-18-1995 0 0,-32 5-5808 0 0,-41 10 5075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7.2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225 86 1672 0 0,'4'-10'8946'0'0,"-2"-3"-3466"0"0,0-24-923 0 0,-2 36-4527 0 0,0 0 1 0 0,0 0-1 0 0,0 0 0 0 0,-1 0 1 0 0,1 0-1 0 0,0 0 0 0 0,0 0 1 0 0,0 0-1 0 0,-1 0 1 0 0,1 0-1 0 0,-1 0 0 0 0,1 0 1 0 0,0 0-1 0 0,-1 1 0 0 0,0-1 1 0 0,1 0-1 0 0,-1 0 0 0 0,1 0 1 0 0,-1 1-1 0 0,0-1 0 0 0,-1-1 1 0 0,1 2 9 0 0,-1-1 1 0 0,0 0-1 0 0,1 0 1 0 0,-1 1-1 0 0,1-1 1 0 0,-1 1-1 0 0,0 0 1 0 0,1-1-1 0 0,-1 1 1 0 0,0 0-1 0 0,-3 0 1 0 0,-5 1 128 0 0,0 1 0 0 0,1 0 1 0 0,-17 5-1 0 0,14-3 18 0 0,2-1-43 0 0,0 1 0 0 0,0 0 0 0 0,1 0 0 0 0,-1 1 0 0 0,1 0 0 0 0,0 1 0 0 0,1 0 0 0 0,-1 0 0 0 0,1 1 0 0 0,1 0 0 0 0,-1 1 0 0 0,1 0 0 0 0,-7 9 0 0 0,14-16-132 0 0,-1-1 0 0 0,1 1 0 0 0,-1-1 0 0 0,1 1-1 0 0,-1-1 1 0 0,1 1 0 0 0,0 0 0 0 0,-1-1 0 0 0,1 1 0 0 0,0 0 0 0 0,0-1-1 0 0,0 1 1 0 0,-1 0 0 0 0,1-1 0 0 0,0 1 0 0 0,0 0 0 0 0,0 0-1 0 0,0-1 1 0 0,0 1 0 0 0,0 0 0 0 0,0-1 0 0 0,0 1 0 0 0,0 0 0 0 0,1 0-1 0 0,-1-1 1 0 0,0 1 0 0 0,0 0 0 0 0,1-1 0 0 0,-1 1 0 0 0,0 0-1 0 0,1-1 1 0 0,-1 1 0 0 0,1-1 0 0 0,-1 1 0 0 0,1-1 0 0 0,-1 1-1 0 0,1-1 1 0 0,-1 1 0 0 0,1-1 0 0 0,-1 1 0 0 0,1-1 0 0 0,0 0 0 0 0,-1 1-1 0 0,1-1 1 0 0,-1 0 0 0 0,1 1 0 0 0,1-1 0 0 0,3 2 6 0 0,1-1 1 0 0,0 1 0 0 0,-1-1 0 0 0,11 1-1 0 0,-7-1 11 0 0,-8-1-31 0 0,0 0 0 0 0,0 0 0 0 0,0 1 1 0 0,0-1-1 0 0,0 0 0 0 0,-1 1 0 0 0,1-1 0 0 0,0 1 0 0 0,0-1 0 0 0,0 1 0 0 0,0-1 0 0 0,-1 1 0 0 0,1-1 1 0 0,0 1-1 0 0,0 0 0 0 0,-1 0 0 0 0,1-1 0 0 0,-1 1 0 0 0,1 0 0 0 0,0 1 0 0 0,0 0-3 0 0,0 0 0 0 0,0 1 1 0 0,-1-1-1 0 0,1 0 0 0 0,-1 1 0 0 0,0-1 0 0 0,1 0 0 0 0,-1 4 0 0 0,-1 5 9 0 0,0 0-1 0 0,0 0 1 0 0,-4 10-1 0 0,4-14 26 0 0,-24 164-3 0 0,24-155-26 0 0,-2 10 0 0 0,0-6-1 0 0,1 1-1 0 0,1-1 1 0 0,2 31-1 0 0,0-46 2 0 0,-1 1 0 0 0,2-1-1 0 0,-1 1 1 0 0,0-1 0 0 0,1 0 0 0 0,0 0-1 0 0,0 1 1 0 0,0-1 0 0 0,1 0 0 0 0,0-1 0 0 0,0 1-1 0 0,0 0 1 0 0,1-1 0 0 0,-1 0 0 0 0,1 0-1 0 0,0 0 1 0 0,7 6 0 0 0,-5-6-19 0 0,1 0 0 0 0,-1-1 0 0 0,1 1 0 0 0,0-1 1 0 0,0 0-1 0 0,0-1 0 0 0,0 0 0 0 0,1 0 0 0 0,-1-1 0 0 0,0 1 1 0 0,1-2-1 0 0,-1 1 0 0 0,1-1 0 0 0,-1 0 0 0 0,15-2 0 0 0,-11 2-378 0 0,5 1 442 0 0,-10-3-3833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7.82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43 60 2513 0 0,'-9'-4'5696'0'0,"-3"0"1996"0"0,11 5-7524 0 0,1-1 0 0 0,-1 0 1 0 0,1 0-1 0 0,-1 1 0 0 0,1-1 0 0 0,-1 0 0 0 0,1 0 0 0 0,-1 1 0 0 0,1-1 0 0 0,-1 1 1 0 0,1-1-1 0 0,-1 0 0 0 0,1 1 0 0 0,-1-1 0 0 0,1 1 0 0 0,0-1 0 0 0,-1 1 0 0 0,1-1 1 0 0,0 1-1 0 0,0 0 0 0 0,-1-1 0 0 0,1 1 0 0 0,0 0 0 0 0,-2 5 200 0 0,0-1-1 0 0,0 1 1 0 0,0 0-1 0 0,1-1 1 0 0,0 1-1 0 0,0 0 1 0 0,1 0-1 0 0,0 0 1 0 0,0 0-1 0 0,0 0 1 0 0,1 0-1 0 0,2 11 1 0 0,1-1-7 0 0,2 0-1 0 0,0-1 1 0 0,11 21-1 0 0,-13-29-256 0 0,-2-4-67 0 0,0 0 0 0 0,-1 0-1 0 0,1 1 1 0 0,-1-1 0 0 0,0 0-1 0 0,0 1 1 0 0,1 3 0 0 0,-4-4 57 0 0,-1-7-48 0 0,-3-8-110 0 0,2-4 81 0 0,1-1-1 0 0,1 1 1 0 0,-1-33 0 0 0,3 37-6 0 0,1 1-1 0 0,0 0 1 0 0,1 0-1 0 0,0 0 1 0 0,1 0-1 0 0,7-19 1 0 0,-7 24-14 0 0,-1 1-1 0 0,1 0 1 0 0,1 0-1 0 0,-1 0 1 0 0,1 1-1 0 0,3-5 1 0 0,-5 7 9 0 0,1 0 0 0 0,-1 0 0 0 0,0 0 0 0 0,0 0 0 0 0,1 0-1 0 0,-1 1 1 0 0,1-1 0 0 0,0 1 0 0 0,-1-1 0 0 0,1 1 0 0 0,0 0 0 0 0,0 0 0 0 0,5 0 0 0 0,-7 1 2 0 0,1 0 1 0 0,0 0 0 0 0,0 1 0 0 0,0-1-1 0 0,0 1 1 0 0,0-1 0 0 0,-1 1 0 0 0,1 0-1 0 0,0 0 1 0 0,-1 0 0 0 0,1 0-1 0 0,0 0 1 0 0,-1 0 0 0 0,1 0 0 0 0,-1 0-1 0 0,0 1 1 0 0,1-1 0 0 0,-1 1 0 0 0,0-1-1 0 0,0 1 1 0 0,0-1 0 0 0,1 3 0 0 0,3 4 50 0 0,0 1 1 0 0,7 16 0 0 0,-5-2 238 0 0,7 25 0 0 0,2 11 247 0 0,-12-48-511 0 0,0 0-1 0 0,11 19 1 0 0,-13-27-48 0 0,0-1 1 0 0,0 1 0 0 0,0 0 0 0 0,0 0-1 0 0,0-1 1 0 0,1 1 0 0 0,-1-1 0 0 0,1 0-1 0 0,0 0 1 0 0,-1 0 0 0 0,1 0 0 0 0,0 0-1 0 0,7 2 1 0 0,-10-4-16 0 0,1 1-1 0 0,-1-1 0 0 0,1 0 1 0 0,0 0-1 0 0,-1 0 1 0 0,1 0-1 0 0,-1 0 1 0 0,1 0-1 0 0,-1 0 1 0 0,1-1-1 0 0,0 1 1 0 0,-1 0-1 0 0,1 0 1 0 0,-1 0-1 0 0,1 0 1 0 0,-1-1-1 0 0,1 1 1 0 0,-1 0-1 0 0,1-1 1 0 0,-1 1-1 0 0,1 0 1 0 0,-1-1-1 0 0,1 1 1 0 0,-1 0-1 0 0,0-1 1 0 0,1 1-1 0 0,-1-1 1 0 0,0 1-1 0 0,1-1 1 0 0,-1 1-1 0 0,0-1 1 0 0,0 1-1 0 0,1-1 0 0 0,-1 1 1 0 0,0-1-1 0 0,0 0 1 0 0,0 1-1 0 0,0-1 1 0 0,1 0-1 0 0,2-28-2126 0 0,-3 25 1570 0 0,0-3-1037 0 0,0 0 1 0 0,-1 0-1 0 0,0 0 1 0 0,-5-14-1 0 0,6 18 699 0 0,-5-11-3124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6:28.30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61 86 1472 0 0,'-13'-4'4242'0'0,"9"2"-2909"0"0,0 1 1 0 0,0-1-1 0 0,0 1 1 0 0,1 0-1 0 0,-1 1 0 0 0,0-1 1 0 0,0 1-1 0 0,0-1 1 0 0,0 1-1 0 0,-5 1 1 0 0,10-1-1253 0 0,-1 0 0 0 0,0 0 0 0 0,0 0 0 0 0,1 0 0 0 0,-1 0 0 0 0,0 0 0 0 0,0 0 1 0 0,0 0-1 0 0,1 1 0 0 0,-1-1 0 0 0,0 0 0 0 0,0 0 0 0 0,0 0 0 0 0,1 1 0 0 0,-1-1 0 0 0,0 0 0 0 0,0 0 1 0 0,0 0-1 0 0,0 1 0 0 0,0-1 0 0 0,0 0 0 0 0,1 0 0 0 0,-1 1 0 0 0,0-1 0 0 0,0 0 0 0 0,0 0 0 0 0,0 1 1 0 0,0-1-1 0 0,0 0 0 0 0,0 0 0 0 0,0 1 0 0 0,0-1 0 0 0,0 0 0 0 0,0 0 0 0 0,0 1 0 0 0,0-1 1 0 0,0 0-1 0 0,0 0 0 0 0,-1 1 0 0 0,1-1 0 0 0,0 0 0 0 0,0 0 0 0 0,0 0 0 0 0,0 1 0 0 0,0-1 0 0 0,-1 0 1 0 0,1 0-1 0 0,0 0 0 0 0,0 1 0 0 0,0-1 0 0 0,0 0 0 0 0,-1 0 0 0 0,1 0 0 0 0,0 0 0 0 0,0 0 0 0 0,-1 1 1 0 0,1-1-1 0 0,0 0 0 0 0,4 0 43 0 0,0-1 1 0 0,1 1 0 0 0,-1-1 0 0 0,1 0-1 0 0,-1 0 1 0 0,0-1 0 0 0,0 1-1 0 0,7-4 1 0 0,32-22 331 0 0,-34 20-382 0 0,1 1 0 0 0,-1 0 0 0 0,21-8-1 0 0,-24 11-9 0 0,1 1-1 0 0,0 0 0 0 0,-1 0 0 0 0,1 1 1 0 0,0 0-1 0 0,8-1 0 0 0,-14 2-50 0 0,1 0-1 0 0,-1 1 1 0 0,1-1 0 0 0,-1 0-1 0 0,1 0 1 0 0,-1 1 0 0 0,1-1-1 0 0,-1 1 1 0 0,0 0 0 0 0,1-1-1 0 0,-1 1 1 0 0,0 0 0 0 0,1 0-1 0 0,-1-1 1 0 0,0 1 0 0 0,0 0-1 0 0,0 0 1 0 0,0 1 0 0 0,0-1-1 0 0,0 0 1 0 0,0 0-1 0 0,0 0 1 0 0,0 1 0 0 0,-1-1-1 0 0,1 0 1 0 0,0 1 0 0 0,-1-1-1 0 0,1 1 1 0 0,-1-1 0 0 0,0 0-1 0 0,1 1 1 0 0,-1-1 0 0 0,0 1-1 0 0,0 2 1 0 0,1 9 42 0 0,-1 1-1 0 0,0-1 1 0 0,-5 24 0 0 0,1 2 57 0 0,2 0-23 0 0,1 1-1 0 0,9 70 1 0 0,-3-82-26 0 0,0 0-1 0 0,2-1 1 0 0,1 0-1 0 0,20 45 0 0 0,2-13-14 0 0,-19-40-25 0 0,-1 0 0 0 0,-1 1 1 0 0,0 1-1 0 0,-2-1 0 0 0,7 28 0 0 0,-13-42-21 0 0,-1-1 0 0 0,1 0 0 0 0,-1 1 0 0 0,0-1 0 0 0,-1 1 0 0 0,1-1 0 0 0,-1 1 0 0 0,0-1 0 0 0,0 0 0 0 0,-1 1 0 0 0,1-1 0 0 0,-1 0 0 0 0,0 0 0 0 0,-1 0 0 0 0,1 0 0 0 0,-4 4 0 0 0,1-3-6 0 0,0 1 0 0 0,-1-1 0 0 0,0 0 0 0 0,0-1 1 0 0,0 1-1 0 0,-1-1 0 0 0,1-1 0 0 0,-1 1 0 0 0,-15 6 0 0 0,8-4 8 0 0,0-1 1 0 0,-16 4-1 0 0,25-9-20 0 0,-1 1 1 0 0,1-1 0 0 0,0 0-1 0 0,0-1 1 0 0,-1 1-1 0 0,1-1 1 0 0,0 0-1 0 0,-1-1 1 0 0,-8-1-1 0 0,12 1-10 0 0,-1 1 0 0 0,1-1 0 0 0,0 0-1 0 0,0-1 1 0 0,-1 1 0 0 0,1 0 0 0 0,0 0-1 0 0,0-1 1 0 0,1 0 0 0 0,-1 1 0 0 0,0-1 0 0 0,0 0-1 0 0,1 0 1 0 0,-1 0 0 0 0,1 0 0 0 0,-1 0-1 0 0,1 0 1 0 0,0 0 0 0 0,0 0 0 0 0,0-1-1 0 0,0 1 1 0 0,0 0 0 0 0,1-1 0 0 0,-1 1-1 0 0,1 0 1 0 0,0-1 0 0 0,-1 1 0 0 0,1-1-1 0 0,0 1 1 0 0,1-4 0 0 0,-1 0-264 0 0,0 0-1 0 0,1 1 1 0 0,0-1 0 0 0,0 0 0 0 0,1 0 0 0 0,-1 1 0 0 0,1-1 0 0 0,1 1-1 0 0,-1 0 1 0 0,1-1 0 0 0,6-8 0 0 0,-4 7-1726 0 0,2 1 1 0 0,9-10-1 0 0,1 3-2458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7:40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124 102 512 0 0,'-4'0'579'0'0,"0"-1"1"0"0,-1 0-1 0 0,1 0 0 0 0,0 0 0 0 0,0-1 0 0 0,0 1 1 0 0,0-1-1 0 0,-6-3 0 0 0,7 3-134 0 0,1 0 0 0 0,-1 0 0 0 0,1-1-1 0 0,0 1 1 0 0,0-1 0 0 0,0 1 0 0 0,0-1 0 0 0,0 0 0 0 0,0 0-1 0 0,1 0 1 0 0,0 0 0 0 0,-2-3 0 0 0,1 2 114 0 0,0 1 1 0 0,0-1 0 0 0,0 0-1 0 0,-1 1 1 0 0,-5-7 0 0 0,7 9-436 0 0,0 0 1 0 0,1 1 0 0 0,-1-1-1 0 0,0 0 1 0 0,1 0 0 0 0,-1 1 0 0 0,0-1-1 0 0,0 0 1 0 0,0 1 0 0 0,0-1-1 0 0,0 1 1 0 0,0-1 0 0 0,1 1-1 0 0,-1-1 1 0 0,0 1 0 0 0,0 0 0 0 0,-1-1-1 0 0,1 1 1 0 0,0 0 0 0 0,0 0-1 0 0,0 0 1 0 0,0 0 0 0 0,0 0-1 0 0,0 0 1 0 0,0 0 0 0 0,0 0 0 0 0,0 0-1 0 0,0 1 1 0 0,-1 0 0 0 0,1-1-68 0 0,1 1 1 0 0,-1-1 0 0 0,1 1 0 0 0,-1-1 0 0 0,1 1-1 0 0,-1-1 1 0 0,1 1 0 0 0,0 0 0 0 0,-1-1 0 0 0,1 1-1 0 0,0 0 1 0 0,0-1 0 0 0,0 1 0 0 0,-1 0 0 0 0,1-1-1 0 0,0 1 1 0 0,0 0 0 0 0,0 0 0 0 0,0-1 0 0 0,0 1-1 0 0,0 0 1 0 0,0-1 0 0 0,0 1 0 0 0,1 0 0 0 0,-1 0-1 0 0,0 0 1 0 0,9 23 442 0 0,-5-14-1 0 0,2 14-38 0 0,-2 1 0 0 0,-1-1 1 0 0,1 49-1 0 0,-2-20-132 0 0,-1 374 643 0 0,-5-194-537 0 0,5-157-212 0 0,22 147 0 0 0,-12-166-157 0 0,2-1 0 0 0,3 0 0 0 0,27 63 0 0 0,-36-103-54 0 0,8 18 61 0 0,-2 0 0 0 0,-1 1-1 0 0,13 60 1 0 0,-18-34 651 0 0,-1 100 0 0 0,-5-165-694 0 0,0 0-1 0 0,0 0 0 0 0,1 0 0 0 0,0 0 0 0 0,0 0 1 0 0,0 0-1 0 0,0 1 0 0 0,4-5 0 0 0,-5 5-25 0 0,1 1 0 0 0,0 0 0 0 0,0 0 0 0 0,0 0 0 0 0,0 0 0 0 0,0 0 0 0 0,0 0 0 0 0,0 0 0 0 0,1 1 0 0 0,-1-1 0 0 0,1 1 0 0 0,-1-1 0 0 0,1 1 0 0 0,-1 0 0 0 0,1 0 0 0 0,0 0 0 0 0,0 1 0 0 0,-1-1 0 0 0,1 1 0 0 0,0-1 0 0 0,0 1 1 0 0,0 0-1 0 0,4 0 0 0 0,-1 1 1 0 0,0 0 1 0 0,-1 1-1 0 0,1 0 1 0 0,0-1-1 0 0,-1 2 1 0 0,1-1-1 0 0,-1 1 1 0 0,0 0-1 0 0,0 0 1 0 0,7 5 0 0 0,-5-2-9 0 0,2-1 1 0 0,-1 1-1 0 0,1-2 1 0 0,-1 1-1 0 0,1-1 1 0 0,0-1-1 0 0,1 0 1 0 0,-1 0-1 0 0,1 0 1 0 0,-1-1-1 0 0,1-1 1 0 0,0 0-1 0 0,-1 0 1 0 0,13-1-1 0 0,40-1 3 0 0,67 2 3 0 0,-56 8 56 0 0,-47-5-30 0 0,31 1 0 0 0,499-19-136 0 0,29 0-19 0 0,126 18 178 0 0,-13-5-32 0 0,2 21-61 0 0,66-8 51 0 0,3-14 4 0 0,-142-1-8 0 0,-124 0-31 0 0,207 1-16 0 0,83 34-15 0 0,-4 0-3 0 0,632-46 43 0 0,-182-11-75 0 0,-399 10 171 0 0,-36 0-145 0 0,156 19 55 0 0,-637-8 24 0 0,-132 0 53 0 0,104-7-51 0 0,45 0 44 0 0,-277 11-71 0 0,500 11-66 0 0,-164 7 6 0 0,696 9 190 0 0,-847-24-178 0 0,696-10 124 0 0,-656-18-33 0 0,-31 1 50 0 0,-222 24-77 0 0,-18 0 3 0 0,-1-1-1 0 0,32-4 1 0 0,-47 5-6 0 0,-1 0 0 0 0,1 0 0 0 0,0 0 0 0 0,0-1 0 0 0,-1 1 0 0 0,1 0 0 0 0,0 0 0 0 0,-1-1 0 0 0,1 1 0 0 0,0 0 0 0 0,-1-1 0 0 0,1 1 0 0 0,-1-1 0 0 0,1 1 0 0 0,0 0 0 0 0,-1-1 0 0 0,1 0 0 0 0,-1 1 0 0 0,1-1 0 0 0,0 0 0 0 0,-3-11 79 0 0,0 0 12 0 0,2 11-90 0 0,1 0 1 0 0,-1-1-1 0 0,0 1 1 0 0,0 0-1 0 0,1 0 1 0 0,-1-1 0 0 0,1 1-1 0 0,-1 0 1 0 0,1 0-1 0 0,0 0 1 0 0,0-2 0 0 0,0 2 5 0 0,0-1 0 0 0,0 1 0 0 0,0 0 0 0 0,-1 0 0 0 0,1-1 0 0 0,-1 1 0 0 0,1-1 0 0 0,-1 1 0 0 0,1 0 0 0 0,-1-1 1 0 0,0-2-1 0 0,1-3-4 0 0,0 1 1 0 0,0-1-1 0 0,0 0 0 0 0,5-11 1 0 0,-4 11 10 0 0,0 0 1 0 0,0 1-1 0 0,-1-1 1 0 0,1-14-1 0 0,-10-351 544 0 0,1 184-292 0 0,-22-253 567 0 0,25 411-686 0 0,-2 1 0 0 0,-1-1 0 0 0,-1 1 0 0 0,-2 0 0 0 0,-25-50 0 0 0,23 57-113 0 0,0 1 1 0 0,-2 0 0 0 0,0 2-1 0 0,-2-1 1 0 0,0 2 0 0 0,-1 0-1 0 0,-32-26 1 0 0,1 8-69 0 0,23 18-18 0 0,1-1-1 0 0,-29-29 1 0 0,46 40 17 0 0,0 1 1 0 0,1-1-1 0 0,0 0 1 0 0,1-1 0 0 0,0 1-1 0 0,0-1 1 0 0,1 0-1 0 0,0-1 1 0 0,0 1 0 0 0,1 0-1 0 0,-2-14 1 0 0,-2-30-38 0 0,5 33-33 0 0,-6-29 0 0 0,8 49 92 0 0,0 0 0 0 0,0 0 0 0 0,0-1 0 0 0,0 1 0 0 0,0 0 0 0 0,0 0 0 0 0,0 0 0 0 0,0 0 0 0 0,0-1 0 0 0,0 1 0 0 0,0 0 0 0 0,0 0 0 0 0,-1 0 0 0 0,1-1 0 0 0,0 1 1 0 0,0 0-1 0 0,0 0 0 0 0,0 0 0 0 0,0 0 0 0 0,-1 0 0 0 0,1-1 0 0 0,0 1 0 0 0,0 0 0 0 0,0 0 0 0 0,0 0 0 0 0,-1 0 0 0 0,1 0 0 0 0,0 0 0 0 0,0 0 0 0 0,0 0 0 0 0,-1 0 0 0 0,1 0 0 0 0,-7 4-363 0 0,-7 15-426 0 0,10-13 435 0 0,-53 72-7686 0 0,39-52 4455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03.6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368 194 512 0 0,'16'-17'1152'0'0,"-9"10"-788"0"0,-1 0 0 0 0,0 0 0 0 0,0 0 0 0 0,0-1 1 0 0,-1 1-1 0 0,0-1 0 0 0,4-10 0 0 0,3-9 4064 0 0,31-48 1 0 0,-39 70-3132 0 0,-2 8-18 0 0,-4 11-187 0 0,-5 8-350 0 0,0 2-348 0 0,-1-1-1 0 0,-1 0 1 0 0,-1-1 0 0 0,-23 38-1 0 0,23-47-289 0 0,1 1 1 0 0,0 0-1 0 0,0 0 0 0 0,2 1 0 0 0,0 0 1 0 0,-8 23-1 0 0,-3 22 190 0 0,-4-1 1 0 0,-2-1 0 0 0,-2-1 0 0 0,-3-2-1 0 0,-45 66 1 0 0,-57 77 168 0 0,126-190-478 0 0,0 0 0 0 0,1-1 0 0 0,-5 14 0 0 0,8-18 1 0 0,0 1 0 0 0,0-1 1 0 0,0 1-1 0 0,0 0 0 0 0,1-1 0 0 0,-1 1 0 0 0,1 0 1 0 0,0-1-1 0 0,0 1 0 0 0,1 0 0 0 0,0 4 0 0 0,-1-8-6 0 0,0 1 0 0 0,0 0 0 0 0,0-1-1 0 0,0 1 1 0 0,1 0 0 0 0,-1-1 0 0 0,0 1-1 0 0,1-1 1 0 0,-1 1 0 0 0,0 0 0 0 0,1-1-1 0 0,-1 1 1 0 0,1-1 0 0 0,-1 1 0 0 0,1-1-1 0 0,-1 1 1 0 0,1-1 0 0 0,-1 0 0 0 0,1 1-1 0 0,-1-1 1 0 0,1 0 0 0 0,-1 1 0 0 0,1-1-1 0 0,1 1 1 0 0,-1-1-60 0 0,0 0 0 0 0,1 0 0 0 0,-1 0-1 0 0,0 0 1 0 0,0 0 0 0 0,1 0 0 0 0,-1-1 0 0 0,0 1-1 0 0,1 0 1 0 0,-1-1 0 0 0,0 1 0 0 0,2-1 0 0 0,1-2-665 0 0,1 1 1 0 0,0-1 0 0 0,-1 0-1 0 0,1 0 1 0 0,3-4 0 0 0,2-2-1338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04.2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 78 8 0 0,'0'-1'123'0'0,"0"0"-1"0"0,-1 0 1 0 0,1 1-1 0 0,0-1 1 0 0,-1 0 0 0 0,1 0-1 0 0,0 1 1 0 0,0-1-1 0 0,0 0 1 0 0,0 0-1 0 0,0 0 1 0 0,0 1 0 0 0,0-1-1 0 0,0 0 1 0 0,0 0-1 0 0,0 0 1 0 0,0 1 0 0 0,0-1-1 0 0,0 0 1 0 0,1 0-1 0 0,-1 0 1 0 0,1-1 0 0 0,10-21 4524 0 0,-6 14-3376 0 0,-4 7-959 0 0,-1 1 0 0 0,1 0 1 0 0,-1-1-1 0 0,1 1 0 0 0,-1 0 1 0 0,0-1-1 0 0,0 1 0 0 0,0 0 0 0 0,1-1 1 0 0,-1 1-1 0 0,0 0 0 0 0,-1-1 1 0 0,1-1-1 0 0,0 3-218 0 0,0 0 1 0 0,0 0-1 0 0,0-1 1 0 0,-1 1-1 0 0,1 0 1 0 0,0 0 0 0 0,0-1-1 0 0,0 1 1 0 0,0 0-1 0 0,-1 0 1 0 0,1-1-1 0 0,0 1 1 0 0,0 0-1 0 0,0 0 1 0 0,-1 0-1 0 0,1 0 1 0 0,0-1-1 0 0,0 1 1 0 0,-1 0-1 0 0,1 0 1 0 0,0 0-1 0 0,-1 0 1 0 0,1 0-1 0 0,0 0 1 0 0,-12 3 1192 0 0,11-3-1209 0 0,1 0 1 0 0,0 0 0 0 0,-1 0 0 0 0,1 0 0 0 0,-1 0 0 0 0,1 0 0 0 0,-1 1 0 0 0,1-1 0 0 0,0 0-1 0 0,-1 0 1 0 0,1 1 0 0 0,-1-1 0 0 0,1 0 0 0 0,0 1 0 0 0,-1-1 0 0 0,1 0 0 0 0,0 1 0 0 0,0-1-1 0 0,-1 0 1 0 0,1 1 0 0 0,0-1 0 0 0,0 0 0 0 0,0 1 0 0 0,-1-1 0 0 0,1 1 0 0 0,0-1 0 0 0,0 1-1 0 0,0 0 1 0 0,0-1 50 0 0,1 1 1 0 0,-1-1-1 0 0,1 1 0 0 0,0-1 0 0 0,-1 0 0 0 0,1 1 1 0 0,-1-1-1 0 0,1 0 0 0 0,0 0 0 0 0,-1 0 0 0 0,1 1 1 0 0,0-1-1 0 0,0 0 0 0 0,-1 0 0 0 0,1 0 0 0 0,0 0 1 0 0,-1 0-1 0 0,2 0 0 0 0,-2 0-101 0 0,1 0 0 0 0,-1 0 0 0 0,0 0 0 0 0,0 0 0 0 0,0 0 0 0 0,0 0-1 0 0,1 0 1 0 0,-1 0 0 0 0,0 0 0 0 0,0 0 0 0 0,0 0 0 0 0,0 0 0 0 0,0 0 0 0 0,1 0 0 0 0,-1 0 0 0 0,0 0 0 0 0,0 1 0 0 0,0-1 0 0 0,0 0 0 0 0,0 0 0 0 0,0 0-1 0 0,1 0 1 0 0,-1 0 0 0 0,0 0 0 0 0,0 1 0 0 0,0-1 0 0 0,0 0 0 0 0,0 0 0 0 0,0 0 0 0 0,0 0 0 0 0,0 0 0 0 0,0 1 0 0 0,0-1 0 0 0,0 0 0 0 0,0 0 0 0 0,0 0-1 0 0,0 0 1 0 0,0 1 0 0 0,-2 8 517 0 0,-6 8 4 0 0,3-8-513 0 0,1 1 1 0 0,0 0-1 0 0,0 0 1 0 0,0 0-1 0 0,2 0 0 0 0,-1 0 1 0 0,1 1-1 0 0,1-1 0 0 0,0 1 1 0 0,0 0-1 0 0,1-1 0 0 0,0 1 1 0 0,1 0-1 0 0,0-1 1 0 0,1 1-1 0 0,0-1 0 0 0,1 0 1 0 0,0 1-1 0 0,1-1 0 0 0,-1 0 1 0 0,2-1-1 0 0,0 1 0 0 0,0-1 1 0 0,1 0-1 0 0,0 0 1 0 0,0-1-1 0 0,1 1 0 0 0,0-1 1 0 0,13 11-1 0 0,-11-11-30 0 0,34 28-56 0 0,-37-32 37 0 0,-1-1 0 0 0,0 1 1 0 0,1-1-1 0 0,0 0 0 0 0,-1-1 0 0 0,11 4 1 0 0,-15-6 3 0 0,0 0 1 0 0,-1 1 0 0 0,1-1 0 0 0,0 0 0 0 0,0 0 0 0 0,0 0-1 0 0,0 0 1 0 0,0 0 0 0 0,0 0 0 0 0,0 0 0 0 0,0 0-1 0 0,0 0 1 0 0,0 0 0 0 0,0 0 0 0 0,0-1 0 0 0,0 1-1 0 0,0 0 1 0 0,1-1 0 0 0,-2 0-5 0 0,1 1 0 0 0,-1-1-1 0 0,0 0 1 0 0,1 1 0 0 0,-1-1-1 0 0,0 0 1 0 0,0 0 0 0 0,1 1-1 0 0,-1-1 1 0 0,0 0 0 0 0,0 0-1 0 0,0 1 1 0 0,0-1 0 0 0,0 0 0 0 0,0 0-1 0 0,0 0 1 0 0,0 1 0 0 0,0-1-1 0 0,-1 0 1 0 0,1 0 0 0 0,0 1-1 0 0,0-1 1 0 0,-1-1 0 0 0,0-1-120 0 0,0 0 1 0 0,0 0-1 0 0,1 0 1 0 0,-1 0-1 0 0,1 0 1 0 0,0-1-1 0 0,0 1 1 0 0,0-4-1 0 0,1 6-53 0 0,-1-1 1 0 0,1 1-1 0 0,-1-1 0 0 0,1 1 1 0 0,-1 0-1 0 0,1-1 0 0 0,0 1 1 0 0,-1 0-1 0 0,1-1 0 0 0,0 1 1 0 0,0 0-1 0 0,0 0 0 0 0,0 0 1 0 0,0 0-1 0 0,1 0 0 0 0,-1 0 0 0 0,0 0 1 0 0,0 0-1 0 0,3-1 0 0 0,2-1-1344 0 0,-1 1 0 0 0,1-1-1 0 0,0 1 1 0 0,0 1 0 0 0,9-3-1 0 0,5 1-3155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59:05.1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92 512 0 0,'0'0'65'0'0,"0"0"-1"0"0,0-1 1 0 0,0 1-1 0 0,0 0 1 0 0,0 0-1 0 0,-1 0 1 0 0,1 0-1 0 0,0 0 1 0 0,0 0 0 0 0,0 0-1 0 0,0 0 1 0 0,-1 0-1 0 0,1 0 1 0 0,0 0-1 0 0,0 0 1 0 0,0 0-1 0 0,-1 0 1 0 0,1 0-1 0 0,0 0 1 0 0,0 0 0 0 0,0 0-1 0 0,0 0 1 0 0,-1 1-1 0 0,1-1 1 0 0,0 0-1 0 0,0 0 1 0 0,0 0-1 0 0,0 0 1 0 0,0 0-1 0 0,-1 0 1 0 0,1 0 0 0 0,0 0-1 0 0,0 1 1 0 0,0-1-1 0 0,0 0 1 0 0,0 0-1 0 0,0 0 1 0 0,0 0-1 0 0,0 1 1 0 0,0-1-1 0 0,-1 0 1 0 0,1 0-1 0 0,0 0 1 0 0,7 8 1926 0 0,-6-7-1745 0 0,1 2 433 0 0,1-1 1 0 0,-1 0-1 0 0,1 0 0 0 0,-1 0 0 0 0,6 2 1 0 0,-7-1 1501 0 0,-6-2-1122 0 0,-5 1 159 0 0,6-3-835 0 0,0 1 0 0 0,1-1 0 0 0,-1 1 0 0 0,1-1-1 0 0,-1 0 1 0 0,1 0 0 0 0,-1-1 0 0 0,1 1 0 0 0,-6-4 0 0 0,9 5-191 0 0,26-4 280 0 0,-13 4-263 0 0,-13 1-7 0 0,-8 0-9 0 0,-19 1 927 0 0,40-1-518 0 0,1-4-492 0 0,0 0 0 0 0,-1-1 0 0 0,0 0 1 0 0,15-8-1 0 0,15-4-114 0 0,24-10 25 0 0,10-3-325 0 0,-69 26 220 0 0,0 1-139 0 0,0-1 0 0 0,-1 1 0 0 0,1 1 0 0 0,11-1 0 0 0,-12 1-239 0 0,7 0 113 0 0,-3 1-3162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0:36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29 512 0 0,'2'-5'993'0'0,"8"-17"6435"0"0,-10 22-7420 0 0,0 0 1 0 0,0 0 0 0 0,0 0 0 0 0,0 0-1 0 0,0 0 1 0 0,0-1 0 0 0,0 1 0 0 0,0 0-1 0 0,0 0 1 0 0,0 0 0 0 0,0 0 0 0 0,0 0 0 0 0,0 0-1 0 0,0 0 1 0 0,0 0 0 0 0,0 0 0 0 0,0 0-1 0 0,0 0 1 0 0,-1 0 0 0 0,1-1 0 0 0,0 1-1 0 0,0 0 1 0 0,0 0 0 0 0,0 0 0 0 0,0 0 0 0 0,0 0-1 0 0,0 0 1 0 0,0 0 0 0 0,0 0 0 0 0,0 0-1 0 0,0 0 1 0 0,-1 0 0 0 0,1 0 0 0 0,0 0-1 0 0,0 0 1 0 0,0 0 0 0 0,0 0 0 0 0,0 0-1 0 0,0 0 1 0 0,0 0 0 0 0,0 0 0 0 0,0 0 0 0 0,0 0-1 0 0,-1 0 1 0 0,1 0 0 0 0,0 0 0 0 0,0 0-1 0 0,-7 4 18 0 0,-5 4-447 0 0,10-7 57 0 0,0 0 0 0 0,1 1 0 0 0,-1-1 0 0 0,1 1 0 0 0,0-1-1 0 0,-1 1 1 0 0,1 0 0 0 0,0-1 0 0 0,0 1 0 0 0,0 0 0 0 0,-1 3 0 0 0,2-3-1048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17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53 284 512 0 0,'-1'-1'3788'0'0,"7"-1"210"0"0,-17 0 3483 0 0,-5-7-5278 0 0,13 7-2135 0 0,1 0 0 0 0,0 0 0 0 0,-1 0 0 0 0,1 0 0 0 0,0 0 0 0 0,0 0 0 0 0,0 0 0 0 0,1-1 0 0 0,-1 1 0 0 0,0-1 1 0 0,1 1-1 0 0,-2-4 0 0 0,2-1-20 0 0,0 1 1 0 0,0-1 0 0 0,1 0 0 0 0,0 0 0 0 0,0 1-1 0 0,0-1 1 0 0,1 0 0 0 0,0 0 0 0 0,1 1-1 0 0,-1-1 1 0 0,1 1 0 0 0,0-1 0 0 0,1 1 0 0 0,5-10-1 0 0,-5 8-38 0 0,1 1-1 0 0,1 0 1 0 0,-1 0-1 0 0,1 1 0 0 0,1-1 1 0 0,-1 1-1 0 0,1 0 0 0 0,0 1 1 0 0,0-1-1 0 0,1 1 1 0 0,10-7-1 0 0,-11 9 22 0 0,-1 1-1 0 0,1 0 1 0 0,0-1 0 0 0,-1 2 0 0 0,1-1 0 0 0,0 1-1 0 0,0 0 1 0 0,0 0 0 0 0,11 0 0 0 0,-14 1-6 0 0,0 0 0 0 0,0 1 0 0 0,-1-1 1 0 0,1 1-1 0 0,0-1 0 0 0,0 1 0 0 0,0 0 0 0 0,-1 0 0 0 0,1 0 1 0 0,-1 1-1 0 0,1-1 0 0 0,-1 1 0 0 0,1-1 0 0 0,-1 1 0 0 0,0 0 1 0 0,0 0-1 0 0,0 0 0 0 0,0 0 0 0 0,0 0 0 0 0,0 0 0 0 0,0 0 1 0 0,1 4-1 0 0,1 0 100 0 0,0 1-1 0 0,-1 0 1 0 0,1 1 0 0 0,-1-1 0 0 0,-1 0 0 0 0,1 1 0 0 0,-1 0 0 0 0,-1-1-1 0 0,0 1 1 0 0,0 0 0 0 0,0 0 0 0 0,-1 15 0 0 0,-2 1 107 0 0,0-6-89 0 0,1 1-1 0 0,0 0 0 0 0,4 25 0 0 0,-3-39-131 0 0,1-1-1 0 0,0 1 0 0 0,0-1 0 0 0,0 1 1 0 0,1-1-1 0 0,-1 1 0 0 0,1-1 0 0 0,0 0 1 0 0,1 0-1 0 0,-1 0 0 0 0,1 0 0 0 0,-1-1 0 0 0,1 1 1 0 0,0 0-1 0 0,0-1 0 0 0,1 0 0 0 0,-1 0 1 0 0,8 5-1 0 0,-9-7-11 0 0,0 0 0 0 0,0 0 1 0 0,0 0-1 0 0,0 0 0 0 0,0-1 1 0 0,0 1-1 0 0,0 0 0 0 0,0-1 0 0 0,0 0 1 0 0,0 0-1 0 0,0 1 0 0 0,0-1 1 0 0,1 0-1 0 0,-1-1 0 0 0,0 1 0 0 0,0 0 1 0 0,3-1-1 0 0,-1-1-2 0 0,-1 1 1 0 0,1-1-1 0 0,-1 1 1 0 0,0-1 0 0 0,1 0-1 0 0,-1 0 1 0 0,0-1-1 0 0,0 1 1 0 0,3-4-1 0 0,0 0 7 0 0,-1-1-1 0 0,0 0 1 0 0,0 0 0 0 0,0 0-1 0 0,-1 0 1 0 0,0-1-1 0 0,0 1 1 0 0,2-10 0 0 0,-1 3 1 0 0,-2-1 1 0 0,0 0 0 0 0,-1 0 0 0 0,0 0 0 0 0,-1 0 0 0 0,-1 0-1 0 0,-2-27 1 0 0,-2 18 121 0 0,-1 0 0 0 0,0 0 0 0 0,-2 1 0 0 0,-11-25 0 0 0,21 56 94 0 0,1 3-165 0 0,-1 0-1 0 0,2 0 1 0 0,7 14 0 0 0,39 46 19 0 0,21 34 78 0 0,-53-73-104 0 0,5 6-21 0 0,-2 1 0 0 0,-1 1-1 0 0,21 58 1 0 0,-30-59-20 0 0,-2 1-1 0 0,-1 0 1 0 0,-2 1 0 0 0,-2-1-1 0 0,1 50 1 0 0,-6-82 1 0 0,-1 1 0 0 0,0-1 0 0 0,0 0 0 0 0,-1 1 0 0 0,1-1 0 0 0,-2 0 0 0 0,1 0 0 0 0,-1 0 0 0 0,-1 0 0 0 0,1 0 0 0 0,-1-1 0 0 0,-1 0 0 0 0,-8 12 0 0 0,9-15 2 0 0,0 1 0 0 0,0-1 0 0 0,0 0 0 0 0,-1-1 0 0 0,1 1-1 0 0,-1-1 1 0 0,0 0 0 0 0,0 0 0 0 0,0 0 0 0 0,0-1 0 0 0,-1 1 0 0 0,1-1 0 0 0,-1-1 0 0 0,1 1 0 0 0,-1-1 0 0 0,0 0 0 0 0,0 0 0 0 0,1-1 0 0 0,-1 1 0 0 0,-10-2 0 0 0,11 0 2 0 0,1 0 1 0 0,-1 0-1 0 0,0 0 1 0 0,1-1 0 0 0,-1 0-1 0 0,1 0 1 0 0,0 0-1 0 0,0 0 1 0 0,0-1-1 0 0,0 0 1 0 0,0 0 0 0 0,0 0-1 0 0,1 0 1 0 0,-1 0-1 0 0,1-1 1 0 0,0 1-1 0 0,0-1 1 0 0,0 0 0 0 0,1 0-1 0 0,-3-5 1 0 0,-1-2 20 0 0,1 1 0 0 0,0-1 1 0 0,1 0-1 0 0,0-1 1 0 0,1 1-1 0 0,0-1 0 0 0,-1-12 1 0 0,3 10-41 0 0,-1 0 1 0 0,2-1 0 0 0,0 1-1 0 0,1-1 1 0 0,0 1-1 0 0,1 0 1 0 0,1 0 0 0 0,0 0-1 0 0,1 0 1 0 0,0 0-1 0 0,1 0 1 0 0,1 1 0 0 0,0 0-1 0 0,1 0 1 0 0,0 1-1 0 0,1 0 1 0 0,0 0 0 0 0,1 1-1 0 0,18-19 1 0 0,-16 20-84 0 0,0 0-1 0 0,1 1 1 0 0,0 0 0 0 0,0 0 0 0 0,1 2-1 0 0,0-1 1 0 0,1 2 0 0 0,-1 0 0 0 0,1 0-1 0 0,0 1 1 0 0,26-5 0 0 0,-28 8-388 0 0,17-3-2208 0 0,-10 6-3386 0 0,-11 2 2535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19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197 179 512 0 0,'0'-2'484'0'0,"-1"0"0"0"0,1 0-1 0 0,0 0 1 0 0,-1 1 0 0 0,1-1-1 0 0,-1 0 1 0 0,0 0 0 0 0,1 0 0 0 0,-1 1-1 0 0,-2-3 1 0 0,3 3-148 0 0,-1 0 1 0 0,1 0-1 0 0,-1 0 0 0 0,1 1 1 0 0,-1-1-1 0 0,0 0 0 0 0,0 0 1 0 0,1 1-1 0 0,-1-1 0 0 0,0 0 1 0 0,0 1-1 0 0,0-1 0 0 0,0 1 1 0 0,1-1-1 0 0,-1 1 0 0 0,0 0 1 0 0,0-1-1 0 0,0 1 0 0 0,0 0 1 0 0,-1-1-1 0 0,-13 0 2764 0 0,12 1-2811 0 0,0 0 1 0 0,0-1-1 0 0,1 1 0 0 0,-1 0 1 0 0,0 0-1 0 0,0 1 0 0 0,1-1 1 0 0,-1 0-1 0 0,0 1 0 0 0,1 0 1 0 0,-6 2-1 0 0,4-1-56 0 0,-1 1-1 0 0,1 1 0 0 0,0-1 1 0 0,0 1-1 0 0,0-1 0 0 0,0 1 1 0 0,1 0-1 0 0,-1 1 0 0 0,1-1 1 0 0,0 1-1 0 0,1-1 1 0 0,-1 1-1 0 0,-3 9 0 0 0,4-8-141 0 0,0-1 0 0 0,0 1 0 0 0,0 0-1 0 0,1-1 1 0 0,0 1 0 0 0,0 0 0 0 0,1 0-1 0 0,-1 0 1 0 0,1 0 0 0 0,1 0 0 0 0,-1 0-1 0 0,2 8 1 0 0,0-10-84 0 0,0 0 1 0 0,0 1-1 0 0,0-1 0 0 0,0 0 0 0 0,0 0 1 0 0,1 0-1 0 0,0-1 0 0 0,0 1 1 0 0,0-1-1 0 0,0 0 0 0 0,0 1 0 0 0,1-1 1 0 0,-1-1-1 0 0,1 1 0 0 0,0 0 0 0 0,0-1 1 0 0,8 4-1 0 0,-5-3-12 0 0,-1-1 0 0 0,1 0 1 0 0,0 0-1 0 0,0 0 0 0 0,0-1 1 0 0,0 0-1 0 0,0 0 0 0 0,0-1 0 0 0,0 0 1 0 0,14-1-1 0 0,-17 0-7 0 0,1 0-1 0 0,0 0 1 0 0,-1-1 0 0 0,1 0 0 0 0,-1 1 0 0 0,1-2 0 0 0,-1 1-1 0 0,0 0 1 0 0,0-1 0 0 0,0 0 0 0 0,0 0 0 0 0,-1 0 0 0 0,1 0 0 0 0,-1-1-1 0 0,6-7 1 0 0,-5 6-10 0 0,0-1-1 0 0,-1 0 0 0 0,0 0 0 0 0,0 0 1 0 0,0-1-1 0 0,-1 1 0 0 0,1-1 1 0 0,-2 0-1 0 0,1 1 0 0 0,0-11 1 0 0,1-5 39 0 0,2-62-17 0 0,-4 73 19 0 0,-2 1 0 0 0,0-1 0 0 0,0 0 0 0 0,-1 1 1 0 0,-5-18-1 0 0,6 24 3 0 0,-1 0 0 0 0,1 1 0 0 0,-1 0 1 0 0,0-1-1 0 0,0 1 0 0 0,0 0 0 0 0,0 0 1 0 0,0 0-1 0 0,-1 0 0 0 0,1 1 0 0 0,-1-1 0 0 0,0 1 1 0 0,0-1-1 0 0,0 1 0 0 0,0 0 0 0 0,0 0 1 0 0,0 0-1 0 0,-7-2 0 0 0,4 2 0 0 0,0 1 0 0 0,0-1 0 0 0,0 1-1 0 0,-1 0 1 0 0,1 1 0 0 0,0 0 0 0 0,-1 0 0 0 0,1 0 0 0 0,0 0 0 0 0,-9 3 0 0 0,9-2-12 0 0,-19 3 27 0 0,-37 12-1 0 0,55-14-52 0 0,1 0 0 0 0,0 1-1 0 0,0 0 1 0 0,0 0-1 0 0,0 0 1 0 0,0 1-1 0 0,1 0 1 0 0,-1 0 0 0 0,1 0-1 0 0,0 0 1 0 0,-4 6-1 0 0,8-8 5 0 0,0-1 0 0 0,0 0 0 0 0,0 0 0 0 0,0 1 0 0 0,0-1 0 0 0,0 1 0 0 0,1-1-1 0 0,-1 1 1 0 0,0-1 0 0 0,1 1 0 0 0,0-1 0 0 0,-1 1 0 0 0,1-1 0 0 0,0 1 0 0 0,0-1 0 0 0,-1 1 0 0 0,1 0-1 0 0,0-1 1 0 0,1 1 0 0 0,-1 2 0 0 0,1-2-60 0 0,0 0 0 0 0,0 0 0 0 0,0 0 0 0 0,0-1 0 0 0,0 1 0 0 0,0 0 0 0 0,1-1 0 0 0,-1 1 0 0 0,1-1 0 0 0,-1 1 0 0 0,1-1 0 0 0,-1 0 0 0 0,4 3 0 0 0,4 0-593 0 0,-1 0 0 0 0,1 0 0 0 0,-1 0 0 0 0,1-1 0 0 0,16 3 0 0 0,-6-2-2485 0 0,38 1 0 0 0,-13-4 703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24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37 512 0 0,'-2'-5'2016'0'0,"0"1"0"0"0,0-1-1 0 0,0 1 1 0 0,0 0 0 0 0,-6-7 0 0 0,8 10-1816 0 0,0 1 0 0 0,-1 0 1 0 0,1-1-1 0 0,0 1 0 0 0,0 0 1 0 0,-1 0-1 0 0,1 0 0 0 0,-1-1 0 0 0,1 1 1 0 0,0 0-1 0 0,-1 0 0 0 0,1 0 1 0 0,0 0-1 0 0,-1 0 0 0 0,1-1 1 0 0,-1 1-1 0 0,1 0 0 0 0,0 0 1 0 0,-1 0-1 0 0,1 0 0 0 0,-1 0 0 0 0,1 0 1 0 0,-1 0-1 0 0,1 1 0 0 0,0-1 1 0 0,-1 0-1 0 0,1 0 0 0 0,0 0 1 0 0,-1 0-1 0 0,1 0 0 0 0,-1 1 0 0 0,-11 11 1793 0 0,-3 19-771 0 0,15-31-1188 0 0,0 1 0 0 0,0-1 0 0 0,0 1-1 0 0,-1-1 1 0 0,1 1 0 0 0,0-1 0 0 0,0 1-1 0 0,0-1 1 0 0,0 1 0 0 0,0-1-1 0 0,0 1 1 0 0,0-1 0 0 0,0 1 0 0 0,0-1-1 0 0,1 1 1 0 0,-1-1 0 0 0,0 1 0 0 0,0-1-1 0 0,0 1 1 0 0,1-1 0 0 0,-1 1 0 0 0,0-1-1 0 0,0 0 1 0 0,1 1 0 0 0,-1-1-1 0 0,0 1 1 0 0,1-1 0 0 0,-1 0 0 0 0,0 1-1 0 0,1-1 1 0 0,-1 0 0 0 0,1 1 0 0 0,-1-1-1 0 0,1 0 1 0 0,-1 0 0 0 0,1 1 0 0 0,-1-1-1 0 0,1 0 1 0 0,-1 0 0 0 0,1 0-1 0 0,-1 0 1 0 0,1 0 0 0 0,-1 0 0 0 0,1 0-1 0 0,-1 0 1 0 0,1 0 0 0 0,0 0 0 0 0,31 0 313 0 0,-27-1-272 0 0,21 0-15 0 0,-6-1 27 0 0,0 1 0 0 0,27 2 0 0 0,-40 0-79 0 0,1 0-1 0 0,-1 1 1 0 0,1 0 0 0 0,-1 0-1 0 0,0 1 1 0 0,0 0 0 0 0,0 0-1 0 0,0 0 1 0 0,10 8 0 0 0,44 38-16 0 0,-44-34 7 0 0,1-1 0 0 0,21 14 1 0 0,-31-24 0 0 0,-1 0 0 0 0,0 0 0 0 0,1-1 0 0 0,0 0 0 0 0,0-1 0 0 0,0 0 0 0 0,0 0 0 0 0,0 0 0 0 0,14 0 0 0 0,1-1-7 0 0,28-4 0 0 0,-42 2 5 0 0,0 0-1 0 0,0-1 1 0 0,0 0-1 0 0,0 0 0 0 0,0-1 1 0 0,8-4-1 0 0,-16 7 5 0 0,-7 0 22 0 0,0 1 0 0 0,0 0 0 0 0,0 1 0 0 0,-10 3 1 0 0,0 0-4 0 0,-40 9 32 0 0,-61 19 137 0 0,105-29-150 0 0,0 2 1 0 0,0-1-1 0 0,1 1 0 0 0,-1 1 1 0 0,1 0-1 0 0,1 1 0 0 0,-12 10 1 0 0,11-5-22 0 0,0 0 1 0 0,1 1-1 0 0,1 0 1 0 0,0 1-1 0 0,-8 19 1 0 0,5-10 29 0 0,-20 42-22 0 0,49-109-1031 0 0,-6 23-579 0 0,22-31 0 0 0,-27 43 558 0 0,0 1 0 0 0,11-10 0 0 0,-13 13-36 0 0,0 1 0 0 0,0 0 0 0 0,0 0 0 0 0,1 0 0 0 0,7-3 0 0 0,-2 3-1402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24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20 1600 0 0,'0'-1'277'0'0,"0"1"-1"0"0,0-1 1 0 0,-1 1-1 0 0,1-1 0 0 0,0 1 1 0 0,0-1-1 0 0,0 1 1 0 0,0-1-1 0 0,0 1 0 0 0,-1-1 1 0 0,1 1-1 0 0,0-1 1 0 0,-1 1-1 0 0,1-1 0 0 0,0 1 1 0 0,-1 0-1 0 0,0-1 1 0 0,0 0 34 0 0,0 0 1 0 0,-1 0 0 0 0,1 0-1 0 0,-1 0 1 0 0,1 1 0 0 0,-1-1-1 0 0,1 0 1 0 0,-1 1 0 0 0,-2-1-1 0 0,-1 0 370 0 0,-1 0 0 0 0,1 1 0 0 0,-1 0-1 0 0,-5 0 1 0 0,-8 1 249 0 0,1 1 0 0 0,0 1 0 0 0,-1 0-1 0 0,1 1 1 0 0,1 1 0 0 0,-1 1 0 0 0,1 1 0 0 0,-26 13 0 0 0,14-2-349 0 0,0 0 1 0 0,2 2 0 0 0,0 2-1 0 0,1 0 1 0 0,-44 51 0 0 0,62-64-457 0 0,1 1 0 0 0,-1 1 0 0 0,-4 10 0 0 0,10-17-116 0 0,0-1 0 0 0,0 1 0 0 0,1 0 0 0 0,-1-1-1 0 0,1 1 1 0 0,0 0 0 0 0,0 0 0 0 0,1 0 0 0 0,-1 0 0 0 0,1 0 0 0 0,0 0 0 0 0,0-1-1 0 0,0 1 1 0 0,1 5 0 0 0,0-7-36 0 0,-1-1 1 0 0,1 1-1 0 0,0-1 0 0 0,-1 1 1 0 0,1-1-1 0 0,0 0 0 0 0,0 1 1 0 0,0-1-1 0 0,0 0 0 0 0,0 1 1 0 0,0-1-1 0 0,0 0 0 0 0,0 0 1 0 0,1 0-1 0 0,-1 0 0 0 0,0 0 0 0 0,1 0 1 0 0,-1-1-1 0 0,1 1 0 0 0,-1 0 1 0 0,1-1-1 0 0,-1 1 0 0 0,1-1 1 0 0,-1 1-1 0 0,1-1 0 0 0,-1 0 1 0 0,1 1-1 0 0,0-1 0 0 0,-1 0 1 0 0,1 0-1 0 0,-1 0 0 0 0,4-1 0 0 0,4 0-645 0 0,-1-1-1 0 0,1 1 0 0 0,-1-2 0 0 0,15-5 0 0 0,4-3-2130 0 0,4-4-558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1:25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246 241 8 0 0,'-6'-12'888'0'0,"4"7"609"0"0,0 0 0 0 0,-1 1 0 0 0,1-1-1 0 0,-1 1 1 0 0,0-1 0 0 0,-6-6 0 0 0,8 10-1234 0 0,0 0-1 0 0,0 0 1 0 0,-1 1 0 0 0,1-1 0 0 0,0 0-1 0 0,-1 1 1 0 0,1-1 0 0 0,0 1 0 0 0,-1-1-1 0 0,1 1 1 0 0,-1-1 0 0 0,1 1 0 0 0,0 0-1 0 0,-1 0 1 0 0,1 0 0 0 0,-1 0-1 0 0,1 0 1 0 0,-1 0 0 0 0,1 0 0 0 0,-1 1-1 0 0,1-1 1 0 0,-1 0 0 0 0,1 1 0 0 0,0-1-1 0 0,-1 1 1 0 0,1-1 0 0 0,0 1 0 0 0,-1 0-1 0 0,0 1 1 0 0,-9 4 114 0 0,1 1 0 0 0,0 0 0 0 0,1 1 0 0 0,0 0 0 0 0,0 0 0 0 0,1 1 1 0 0,0 0-1 0 0,0 0 0 0 0,-9 17 0 0 0,7-10-120 0 0,1 1 0 0 0,1 0 0 0 0,1 1 0 0 0,0 0 0 0 0,-6 24 0 0 0,11-34-208 0 0,1 0 0 0 0,0 0 0 0 0,0 0-1 0 0,1-1 1 0 0,0 1 0 0 0,0 0 0 0 0,1 0 0 0 0,0 0-1 0 0,0 0 1 0 0,1-1 0 0 0,0 1 0 0 0,0 0-1 0 0,1-1 1 0 0,0 0 0 0 0,0 0 0 0 0,8 13 0 0 0,-4-10-44 0 0,0-1 0 0 0,1 0 1 0 0,0 0-1 0 0,0 0 0 0 0,1-1 1 0 0,0 0-1 0 0,1-1 0 0 0,-1 0 1 0 0,2-1-1 0 0,13 8 0 0 0,-7-6-15 0 0,-1-1-1 0 0,1 0 0 0 0,1-1 1 0 0,-1-1-1 0 0,21 3 1 0 0,-28-7-14 0 0,-1 0 0 0 0,1 0 0 0 0,0-1 0 0 0,0 0 1 0 0,0-1-1 0 0,0 0 0 0 0,-1 0 0 0 0,1-1 0 0 0,0-1 1 0 0,-1 1-1 0 0,10-5 0 0 0,6-5-19 0 0,0-1 0 0 0,-1-1 0 0 0,-1-2 0 0 0,35-28 0 0 0,-46 32 35 0 0,0 0 0 0 0,-1-1 0 0 0,0-1 0 0 0,-1 0 0 0 0,-1 0 0 0 0,0 0 0 0 0,11-26-1 0 0,-9 14-21 0 0,-1-1-1 0 0,-1 0 0 0 0,9-50 0 0 0,-14 57 5 0 0,-1-1 1 0 0,-1 0-1 0 0,-1 0 0 0 0,-4-39 0 0 0,3 54 29 0 0,-1 0 1 0 0,0-1-1 0 0,-1 1 0 0 0,1 0 0 0 0,-1-1 0 0 0,-1 1 0 0 0,1 0 0 0 0,-1 0 0 0 0,0 1 0 0 0,0-1 1 0 0,-1 1-1 0 0,1-1 0 0 0,-1 1 0 0 0,-1 0 0 0 0,1 0 0 0 0,-1 1 0 0 0,1-1 0 0 0,-1 1 1 0 0,-11-7-1 0 0,7 6 14 0 0,-1 1 1 0 0,0 0-1 0 0,1 0 1 0 0,-2 1 0 0 0,1 0-1 0 0,0 1 1 0 0,-15-2 0 0 0,8 3 18 0 0,1 1 0 0 0,-1 0 1 0 0,0 1-1 0 0,-18 3 1 0 0,0 4-4 0 0,1 0 0 0 0,1 3 0 0 0,-59 25 1 0 0,71-26-69 0 0,1 0 0 0 0,0 2 1 0 0,0 0-1 0 0,1 2 0 0 0,-33 29 1 0 0,43-34-452 0 0,-1 1 1 0 0,2 0-1 0 0,0 0 1 0 0,0 1-1 0 0,1 0 0 0 0,0 0 1 0 0,0 1-1 0 0,2-1 1 0 0,-1 1-1 0 0,2 1 1 0 0,-7 23-1 0 0,6 4-2715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4:22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1 512 0 0,'-3'0'816'0'0,"1"0"-1112"0"0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00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9 113 512 0 0,'-4'-36'2691'0'0,"3"31"-2314"0"0,0 0 0 0 0,0 0 0 0 0,0 0 0 0 0,1 0-1 0 0,0 0 1 0 0,0 0 0 0 0,0 1 0 0 0,1-1 0 0 0,-1 0-1 0 0,1 0 1 0 0,0 0 0 0 0,3-7 0 0 0,-1 6 99 0 0,0 25-910 0 0,2 19-3488 0 0,-4-27 2757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6:18.65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28 2 512 0 0,'-6'1'5223'0'0,"-2"1"-4298"0"0,0 1 85 0 0,3-1 140 0 0,7-1 143 0 0,9-5-1254 0 0,2-1-4443 0 0,-9 3 3417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42.3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58 374 512 0 0,'-22'6'2948'0'0,"15"-5"-1116"0"0,1 1 0 0 0,-1 0 1 0 0,-8 4-1 0 0,15-6-1733 0 0,0 0 0 0 0,0 1 0 0 0,0-1 0 0 0,0 0-1 0 0,0 1 1 0 0,0-1 0 0 0,0 1 0 0 0,0-1 0 0 0,0 0 0 0 0,0 1 0 0 0,0-1 0 0 0,0 0 0 0 0,0 1-1 0 0,0-1 1 0 0,0 0 0 0 0,0 1 0 0 0,0-1 0 0 0,0 0 0 0 0,0 1 0 0 0,1-1 0 0 0,-1 0 0 0 0,0 1 0 0 0,0-1-1 0 0,0 0 1 0 0,1 1 0 0 0,-1-1 0 0 0,0 0 0 0 0,0 0 0 0 0,1 1 0 0 0,-1-1 0 0 0,0 0 0 0 0,1 0-1 0 0,-1 0 1 0 0,0 1 0 0 0,1-1 0 0 0,-1 0 0 0 0,0 0 0 0 0,1 0 0 0 0,10 1 402 0 0,-1-1-1 0 0,1 0 1 0 0,-1-1 0 0 0,0 0-1 0 0,21-5 1 0 0,1 0 25 0 0,-13 3-325 0 0,198-27 1583 0 0,4 17-847 0 0,247 23-355 0 0,-87 0-170 0 0,1-17-41 0 0,-307 3-304 0 0,919-60 288 0 0,-857 51-365 0 0,555-56 109 0 0,125-17 236 0 0,14 12 383 0 0,-816 73-705 0 0,783-41 647 0 0,-371 40-489 0 0,-60 7-186 0 0,-209 2-482 0 0,-158-7 502 0 0,14 2-782 0 0,-11 0-460 0 0,-9 1-287 0 0,-73 15-8711 0 0,76-18 9751 0 0,-29 5-3518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36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385 323 512 0 0,'26'-64'606'0'0,"-20"49"731"0"0,-2 2-698 0 0,0 0-1 0 0,-2-1 1 0 0,1 1-1 0 0,0-17 1 0 0,1-10 939 0 0,0 21-862 0 0,-2 11-249 0 0,-1-1 1 0 0,1 1 0 0 0,-1-1-1 0 0,-1 1 1 0 0,1-1 0 0 0,-2 1-1 0 0,1-1 1 0 0,-3-11 0 0 0,3 19-402 0 0,-1 0 0 0 0,1 0-1 0 0,0 0 1 0 0,-1 1 0 0 0,1-1 0 0 0,-1 0 0 0 0,1 0 0 0 0,-1 1 0 0 0,0-1 0 0 0,1 1 0 0 0,-1-1 0 0 0,0 0 0 0 0,1 1 0 0 0,-1-1 0 0 0,0 1 0 0 0,0-1 0 0 0,1 1 0 0 0,-1 0 0 0 0,0-1 0 0 0,0 1 0 0 0,0 0 0 0 0,0 0 0 0 0,0 0 0 0 0,1-1 0 0 0,-1 1 0 0 0,0 0 0 0 0,0 0-1 0 0,0 0 1 0 0,0 0 0 0 0,0 0 0 0 0,0 1 0 0 0,0-1 0 0 0,-1 0 0 0 0,-4 2 189 0 0,1-1 0 0 0,-1 1 0 0 0,-10 5 0 0 0,15-6-217 0 0,-322 178 3652 0 0,300-165-3343 0 0,19-12-243 0 0,0 1-1 0 0,1-1 0 0 0,-1 1 1 0 0,1 0-1 0 0,0 0 0 0 0,0 0 1 0 0,-6 7-1 0 0,8-9-83 0 0,1 0-1 0 0,-1 0 0 0 0,1 0 1 0 0,-1 0-1 0 0,1 0 0 0 0,0 0 1 0 0,-1 0-1 0 0,1 1 0 0 0,0-1 1 0 0,0 0-1 0 0,-1 0 0 0 0,1 0 1 0 0,0 0-1 0 0,0 0 0 0 0,1 1 1 0 0,-1-1-1 0 0,0 0 1 0 0,0 0-1 0 0,0 0 0 0 0,1 0 1 0 0,-1 0-1 0 0,0 0 0 0 0,1 0 1 0 0,-1 0-1 0 0,1 0 0 0 0,0 0 1 0 0,-1 0-1 0 0,1 0 0 0 0,0 0 1 0 0,-1 0-1 0 0,1 0 0 0 0,0 0 1 0 0,0-1-1 0 0,1 2 0 0 0,4 2 11 0 0,-1 0 0 0 0,1 0 0 0 0,0 0-1 0 0,0-1 1 0 0,1 0 0 0 0,-1 0 0 0 0,1 0-1 0 0,7 1 1 0 0,58 10-29 0 0,-50-10 49 0 0,13 3-53 0 0,0 0 0 0 0,58 23 0 0 0,-77-23 2 0 0,1 0 0 0 0,-1 2 0 0 0,-1 0 0 0 0,0 0 0 0 0,0 2 0 0 0,-1 0 0 0 0,17 17 0 0 0,-20-18 16 0 0,-1 1 0 0 0,0 1 0 0 0,-1 0 0 0 0,0 0 0 0 0,-1 1 0 0 0,-1 0 0 0 0,0 0 0 0 0,6 16 0 0 0,-10-20 13 0 0,-1 0-1 0 0,1 0 1 0 0,-1 0 0 0 0,-1 0-1 0 0,0 1 1 0 0,0-1-1 0 0,-1 0 1 0 0,0 1 0 0 0,-1-1-1 0 0,0 0 1 0 0,0 1-1 0 0,-1-1 1 0 0,0 0 0 0 0,-4 10-1 0 0,0-3 80 0 0,0 0 0 0 0,-2-1-1 0 0,0 1 1 0 0,-1-2-1 0 0,0 1 1 0 0,-1-1 0 0 0,-1 0-1 0 0,0-1 1 0 0,-1-1 0 0 0,0 0-1 0 0,-1 0 1 0 0,0-1-1 0 0,-1-1 1 0 0,-1 0 0 0 0,1-1-1 0 0,-1 0 1 0 0,-30 11-1 0 0,35-16-59 0 0,0 0 0 0 0,0-1-1 0 0,0-1 1 0 0,0 0 0 0 0,0 0-1 0 0,0-1 1 0 0,-18 1 0 0 0,26-2-66 0 0,-1-1 1 0 0,1 1 0 0 0,-1 0 0 0 0,1-1-1 0 0,-1 1 1 0 0,1-1 0 0 0,-1 0 0 0 0,1 1 0 0 0,-1-1-1 0 0,1-1 1 0 0,0 1 0 0 0,-1 0 0 0 0,1 0-1 0 0,0-1 1 0 0,0 1 0 0 0,0-1 0 0 0,0 0 0 0 0,0 0-1 0 0,1 0 1 0 0,-1 0 0 0 0,0 0 0 0 0,1 0 0 0 0,-1 0-1 0 0,1 0 1 0 0,0 0 0 0 0,0-1 0 0 0,0 1-1 0 0,0-1 1 0 0,0 1 0 0 0,1-1 0 0 0,-1 1 0 0 0,1-1-1 0 0,-1 1 1 0 0,1-1 0 0 0,0-4 0 0 0,0-1-283 0 0,1 0-1 0 0,0-1 1 0 0,0 1 0 0 0,1 0 0 0 0,0 0 0 0 0,0 0 0 0 0,1 0 0 0 0,0 0 0 0 0,1 1 0 0 0,-1-1 0 0 0,1 1 0 0 0,1 0-1 0 0,-1 0 1 0 0,9-9 0 0 0,1 1-1583 0 0,-1 0-1 0 0,2 1 1 0 0,0 0-1 0 0,32-21 1 0 0,-15 15-191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37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248 87 8 0 0,'-2'-2'265'0'0,"0"-1"-1"0"0,0 1 1 0 0,0 0 0 0 0,-1 0-1 0 0,1 1 1 0 0,0-1-1 0 0,-1 0 1 0 0,0 1 0 0 0,1 0-1 0 0,-1-1 1 0 0,0 1 0 0 0,1 0-1 0 0,-1 0 1 0 0,0 1 0 0 0,0-1-1 0 0,0 0 1 0 0,0 1-1 0 0,0 0 1 0 0,0 0 0 0 0,0 0-1 0 0,0 0 1 0 0,0 0 0 0 0,0 0-1 0 0,0 1 1 0 0,0 0 0 0 0,-2 0-1 0 0,-10 4 1629 0 0,1 0 0 0 0,0 0 0 0 0,-24 14-1 0 0,31-15-1525 0 0,0 0-1 0 0,0 0 1 0 0,0 1-1 0 0,1 0 1 0 0,0 0-1 0 0,0 0 1 0 0,0 1-1 0 0,1 0 1 0 0,-1 0 0 0 0,-6 11-1 0 0,9-12-262 0 0,1 0-1 0 0,0-1 1 0 0,0 1-1 0 0,0 0 1 0 0,1 0-1 0 0,-1 0 1 0 0,1 0 0 0 0,1 1-1 0 0,-1-1 1 0 0,1 0-1 0 0,-1 0 1 0 0,2 0 0 0 0,-1 1-1 0 0,0-1 1 0 0,1 0-1 0 0,0 0 1 0 0,3 8-1 0 0,-1-3-63 0 0,2-1-1 0 0,-1 1 0 0 0,1-1 0 0 0,1 0 0 0 0,-1 0 0 0 0,2-1 0 0 0,-1 1 0 0 0,1-1 0 0 0,0-1 0 0 0,1 1 0 0 0,0-1 0 0 0,0-1 0 0 0,1 0 1 0 0,-1 0-1 0 0,1 0 0 0 0,0-1 0 0 0,15 6 0 0 0,-12-6-44 0 0,1 0 0 0 0,-1-1 0 0 0,1 0 1 0 0,-1-1-1 0 0,1-1 0 0 0,0 0 0 0 0,0 0 0 0 0,0-1 1 0 0,0-1-1 0 0,0 0 0 0 0,0-1 0 0 0,0-1 0 0 0,21-4 1 0 0,-25 3-8 0 0,-1 0 1 0 0,0 0-1 0 0,0-1 1 0 0,0 0-1 0 0,0 0 1 0 0,-1 0-1 0 0,1-1 0 0 0,-1-1 1 0 0,-1 1-1 0 0,1-1 1 0 0,-1 0-1 0 0,0-1 1 0 0,0 1-1 0 0,0-1 1 0 0,-1 0-1 0 0,5-11 1 0 0,-5 9 9 0 0,-1 0 1 0 0,0-1-1 0 0,-1 1 0 0 0,0-1 1 0 0,-1 0-1 0 0,0 0 0 0 0,0 0 1 0 0,-1 0-1 0 0,0 0 0 0 0,-1 0 1 0 0,0 0-1 0 0,-1-1 0 0 0,-3-17 1 0 0,1 14 6 0 0,0 0 1 0 0,-1 0 0 0 0,0 1-1 0 0,-1 0 1 0 0,-1-1 0 0 0,-7-12-1 0 0,10 21-2 0 0,0 1 0 0 0,0-1-1 0 0,0 1 1 0 0,-1 0 0 0 0,1 0-1 0 0,-1 0 1 0 0,0 1 0 0 0,0-1 0 0 0,-1 1-1 0 0,1 0 1 0 0,-1 0 0 0 0,1 1-1 0 0,-1-1 1 0 0,0 1 0 0 0,0 0-1 0 0,0 0 1 0 0,0 0 0 0 0,0 1-1 0 0,-7-1 1 0 0,-7 0 28 0 0,0 1 0 0 0,0 1 0 0 0,-1 1 0 0 0,1 0 0 0 0,0 2 0 0 0,1 0 0 0 0,-1 1 0 0 0,0 1 0 0 0,1 0 0 0 0,0 2 0 0 0,0 0 1 0 0,1 1-1 0 0,0 0 0 0 0,-21 15 0 0 0,33-19-31 0 0,0 0 0 0 0,1 0 0 0 0,-1 0 0 0 0,1 1 1 0 0,0 0-1 0 0,0-1 0 0 0,0 1 0 0 0,-5 10 1 0 0,8-13-6 0 0,0 0 0 0 0,0-1 1 0 0,1 1-1 0 0,-1 0 1 0 0,0 0-1 0 0,1-1 1 0 0,0 1-1 0 0,-1 0 0 0 0,1 0 1 0 0,0 0-1 0 0,0 0 1 0 0,0-1-1 0 0,0 1 1 0 0,0 0-1 0 0,0 0 0 0 0,1 0 1 0 0,-1 0-1 0 0,1-1 1 0 0,-1 1-1 0 0,1 0 1 0 0,0 0-1 0 0,0-1 0 0 0,-1 1 1 0 0,1-1-1 0 0,0 1 1 0 0,0 0-1 0 0,1-1 1 0 0,-1 0-1 0 0,0 1 1 0 0,0-1-1 0 0,1 0 0 0 0,-1 0 1 0 0,3 2-1 0 0,2 1-7 0 0,1 0 0 0 0,-1-1 0 0 0,1 0 0 0 0,1 0 0 0 0,-1 0 0 0 0,0-1 0 0 0,0 0 0 0 0,16 1 0 0 0,-4-1-74 0 0,1 0 0 0 0,25-3 1 0 0,-15-1-298 0 0,0-2 1 0 0,51-13-1 0 0,56-26-4483 0 0,-74 22 251 0 0,-31 11 2864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37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151 655 920 0 0,'-6'-3'1808'0'0,"1"1"1"0"0,-1-1-1 0 0,0 1 0 0 0,1 0 0 0 0,-1 1 0 0 0,-10-3 1 0 0,16 4-1718 0 0,-1 1 1 0 0,1-1 0 0 0,-1 0 0 0 0,1 0 0 0 0,-1 0-1 0 0,1 0 1 0 0,-1 0 0 0 0,1 0 0 0 0,-1 1 0 0 0,1-1-1 0 0,0 0 1 0 0,-1 0 0 0 0,1 1 0 0 0,-1-1 0 0 0,1 0 0 0 0,0 1-1 0 0,-1-1 1 0 0,1 0 0 0 0,0 1 0 0 0,-1-1 0 0 0,1 1-1 0 0,0-1 1 0 0,-1 0 0 0 0,1 1 0 0 0,0-1 0 0 0,0 1-1 0 0,0-1 1 0 0,-1 1 0 0 0,1-1 0 0 0,0 1 0 0 0,0-1 0 0 0,0 1-1 0 0,0-1 1 0 0,0 1 0 0 0,0 0 0 0 0,-1 22 1101 0 0,1-18-1109 0 0,0 15 176 0 0,1 0 0 0 0,1 1 1 0 0,1-1-1 0 0,8 29 0 0 0,-7-36-226 0 0,1 0-1 0 0,0 0 1 0 0,1 0-1 0 0,0-1 1 0 0,1 0-1 0 0,1 0 1 0 0,11 14 0 0 0,4 0 16 0 0,2-2 0 0 0,0 0 1 0 0,39 26-1 0 0,18 16 219 0 0,-81-65-257 0 0,0 0 16 0 0,0 0 0 0 0,0-1 1 0 0,0 1-1 0 0,0 0 0 0 0,0 0 1 0 0,0 0-1 0 0,0 0 0 0 0,0 0 1 0 0,-1 1-1 0 0,1-1 0 0 0,0 0 0 0 0,-1 0 1 0 0,1 0-1 0 0,0 3 0 0 0,-2-4-1 0 0,-1 0-1 0 0,1-1 0 0 0,0 1 0 0 0,0 0 0 0 0,0 0 0 0 0,-1-1 0 0 0,1 1 0 0 0,0-1 0 0 0,0 1 1 0 0,0-1-1 0 0,-2-1 0 0 0,-39-25 10 0 0,0-1 0 0 0,2-3 0 0 0,-70-70 0 0 0,94 82-30 0 0,0-2 1 0 0,2 0-1 0 0,0-1 0 0 0,1 0 1 0 0,1-1-1 0 0,2 0 1 0 0,0-1-1 0 0,1 0 0 0 0,2-1 1 0 0,0 0-1 0 0,-5-45 0 0 0,7 23 21 0 0,2 0 0 0 0,3 0-1 0 0,1-1 1 0 0,2 1-1 0 0,15-69 1 0 0,-13 92-40 0 0,1 0-1 0 0,1 0 1 0 0,1 0 0 0 0,11-22 0 0 0,-14 37 17 0 0,-1-1-1 0 0,2 1 1 0 0,-1 0 0 0 0,2 1 0 0 0,-1 0 0 0 0,1-1 0 0 0,0 2-1 0 0,0-1 1 0 0,1 1 0 0 0,0 0 0 0 0,18-11 0 0 0,-21 16 5 0 0,0-1 0 0 0,1 1 0 0 0,-1 0 0 0 0,0 0 1 0 0,1 1-1 0 0,-1-1 0 0 0,1 1 0 0 0,-1 0 0 0 0,1 1 0 0 0,0-1 0 0 0,0 1 0 0 0,7 1 1 0 0,-6 0-6 0 0,1 1 0 0 0,-1-1 1 0 0,0 2-1 0 0,0-1 0 0 0,0 1 1 0 0,0 0-1 0 0,0 0 0 0 0,8 7 0 0 0,6 6-51 0 0,0 1 0 0 0,-1 0 0 0 0,-1 2-1 0 0,21 26 1 0 0,-21-23-58 0 0,9 9-315 0 0,28 32-170 0 0,-47-52-979 0 0,-1 0 0 0 0,-1 1 0 0 0,0 0 1 0 0,6 13-1 0 0,-9-13-517 0 0,-2 1 70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37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 4329 0 0,'2'0'9613'0'0,"4"1"-4817"0"0,39 8-3326 0 0,3 1-693 0 0,1-1 0 0 0,98 4 1 0 0,96-21-1208 0 0,-202 3-1317 0 0,53-14 0 0 0,-39 7-1139 0 0,-18 6 1119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38.5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44 122 512 0 0,'-1'-17'2792'0'0,"1"14"-2458"0"0,0 0 0 0 0,-1-1 0 0 0,1 1 0 0 0,0 0 0 0 0,0 0 0 0 0,1 0 0 0 0,-1 0 0 0 0,1 0 0 0 0,0-1 0 0 0,0 1 0 0 0,0 0 0 0 0,0 0 0 0 0,0 1 0 0 0,0-1 0 0 0,3-4 1 0 0,0 1 385 0 0,1 0-1 0 0,-1 0 1 0 0,1 0 0 0 0,1 1 0 0 0,-1 0 0 0 0,1 0 0 0 0,9-7 0 0 0,-15 12-653 0 0,0 0-1 0 0,0 0 0 0 0,1 0 0 0 0,-1 0 0 0 0,0-1 0 0 0,0 1 0 0 0,1 0 0 0 0,-1 0 0 0 0,0 0 0 0 0,1 0 1 0 0,-1 0-1 0 0,0 0 0 0 0,0 0 0 0 0,1 0 0 0 0,-1 0 0 0 0,0 0 0 0 0,1 0 0 0 0,-1 0 0 0 0,0 1 0 0 0,0-1 1 0 0,1 0-1 0 0,-1 0 0 0 0,0 0 0 0 0,0 0 0 0 0,1 0 0 0 0,-1 0 0 0 0,0 1 0 0 0,0-1 0 0 0,1 0 0 0 0,-1 0 1 0 0,0 0-1 0 0,0 1 0 0 0,0-1 0 0 0,0 0 0 0 0,1 0 0 0 0,-1 1 0 0 0,0-1 0 0 0,0 0 0 0 0,0 0 0 0 0,0 1 1 0 0,0-1-1 0 0,0 0 0 0 0,0 0 0 0 0,0 1 0 0 0,1-1 0 0 0,-1 0 0 0 0,0 1 0 0 0,0-1 0 0 0,0 0 0 0 0,-1 0 1 0 0,1 1-1 0 0,0 18 1293 0 0,0-16-1199 0 0,-5 35 481 0 0,-2-1 0 0 0,-1 0 0 0 0,-26 69-1 0 0,-11 48 413 0 0,40-129-875 0 0,1 1 1 0 0,1-1 0 0 0,2 1-1 0 0,0 0 1 0 0,2 0-1 0 0,1 0 1 0 0,0-1-1 0 0,8 26 1 0 0,-7-36-169 0 0,1-1 1 0 0,1 0 0 0 0,0 0-1 0 0,1-1 1 0 0,0 1 0 0 0,1-1-1 0 0,1 0 1 0 0,0-1 0 0 0,1 0 0 0 0,0 0-1 0 0,1-1 1 0 0,0 0 0 0 0,0-1-1 0 0,1 0 1 0 0,17 11 0 0 0,-17-14-65 0 0,0-1-1 0 0,0-1 1 0 0,0 0 0 0 0,1 0 0 0 0,0-1 0 0 0,0-1 0 0 0,19 4 0 0 0,-10-4-459 0 0,1-1 1 0 0,0-1-1 0 0,32-3 0 0 0,-45 2-496 0 0,0-2-1 0 0,1 0 0 0 0,-1 0 0 0 0,-1 0 1 0 0,14-6-1 0 0,-4 0-1676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38.8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66 3457 0 0,'-47'0'10474'0'0,"27"0"-9959"0"0,35 6-187 0 0,9-7-384 0 0,-1-2 0 0 0,0-1 0 0 0,0 0 1 0 0,30-12-1 0 0,9 0-688 0 0,-16 6-1103 0 0,50-3 0 0 0,-48 9 792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39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84 2953 0 0,'-7'0'2543'0'0,"4"-1"-1593"0"0,0 1-1 0 0,0 0 1 0 0,0 0-1 0 0,1 1 1 0 0,-1-1-1 0 0,0 0 1 0 0,0 1-1 0 0,-4 1 1 0 0,6-1-816 0 0,0 0 1 0 0,0-1 0 0 0,1 1 0 0 0,-1 0 0 0 0,0 0 0 0 0,0 0 0 0 0,0 0 0 0 0,1 0 0 0 0,-1 0 0 0 0,1 0 0 0 0,-1 0-1 0 0,0 0 1 0 0,1 0 0 0 0,0 0 0 0 0,-1 0 0 0 0,1 1 0 0 0,0-1 0 0 0,0 0 0 0 0,-1 0 0 0 0,1 0 0 0 0,0 1 0 0 0,0-1 0 0 0,0 0-1 0 0,1 2 1 0 0,-1 9 290 0 0,-1 2-33 0 0,1-1-1 0 0,1 1 1 0 0,0 0 0 0 0,1-1 0 0 0,0 1 0 0 0,8 24 0 0 0,2-10 25 0 0,0-2 1 0 0,26 40-1 0 0,39 46 505 0 0,-73-108-892 0 0,15 21 129 0 0,-27-36-76 0 0,1 0 0 0 0,1 0 0 0 0,-8-18 0 0 0,3 8-77 0 0,1-1 1 0 0,1 0-1 0 0,1-1 0 0 0,1 0 1 0 0,1 0-1 0 0,1-1 0 0 0,-2-25 1 0 0,6 25 1 0 0,1 1 0 0 0,5-44 1 0 0,-4 60-10 0 0,0-1 0 0 0,1 0 0 0 0,0 1 0 0 0,0-1 0 0 0,1 1 0 0 0,0 0 0 0 0,0 0 0 0 0,1 0 0 0 0,0 0 0 0 0,0 0 0 0 0,1 1 0 0 0,7-8 0 0 0,-10 11 2 0 0,0 1 0 0 0,1 0 0 0 0,-1 0 0 0 0,1 0 0 0 0,-1 0 0 0 0,1 0 0 0 0,0 1 0 0 0,0-1 0 0 0,0 1 0 0 0,0 0 0 0 0,0 0 1 0 0,0 0-1 0 0,0 0 0 0 0,0 0 0 0 0,0 1 0 0 0,0-1 0 0 0,1 1 0 0 0,-1 0 0 0 0,0 0 0 0 0,0 0 0 0 0,1 1 0 0 0,-1-1 0 0 0,0 1 0 0 0,0-1 1 0 0,4 3-1 0 0,1 0 14 0 0,-1 0 0 0 0,0 1 0 0 0,0 0 1 0 0,0 1-1 0 0,-1-1 0 0 0,1 1 0 0 0,-1 0 1 0 0,11 12-1 0 0,-1 2 21 0 0,-1 0 1 0 0,0 1-1 0 0,-1 0 0 0 0,-1 1 1 0 0,-2 1-1 0 0,15 34 1 0 0,-15-27 178 0 0,-1 1 1 0 0,-2 1 0 0 0,-1 0 0 0 0,6 52 0 0 0,-11 9 352 0 0,-2-77-499 0 0,2-20-37 0 0,-1 0-1 0 0,1 1 0 0 0,0-1 1 0 0,1 0-1 0 0,4-6 1 0 0,3-8-56 0 0,86-217-428 0 0,-63 148 180 0 0,-20 56 102 0 0,32-59-1 0 0,-45 90 172 0 0,1 0 1 0 0,-1 0-1 0 0,1 0 1 0 0,0 0-1 0 0,-1 0 1 0 0,1 0-1 0 0,0 0 1 0 0,0 0-1 0 0,-1 0 1 0 0,1 1-1 0 0,0-1 1 0 0,0 0-1 0 0,0 0 1 0 0,0 1-1 0 0,0-1 1 0 0,0 1-1 0 0,0-1 1 0 0,0 1-1 0 0,1-1 1 0 0,-1 1-1 0 0,0 0 1 0 0,0 0-1 0 0,0-1 1 0 0,2 1-1 0 0,-1 1 1 0 0,-1-1 1 0 0,1 0-1 0 0,-1 1 0 0 0,1 0 0 0 0,-1-1 0 0 0,0 1 0 0 0,1 0 1 0 0,-1 0-1 0 0,0 0 0 0 0,0-1 0 0 0,0 1 0 0 0,1 0 1 0 0,-1 1-1 0 0,0-1 0 0 0,0 0 0 0 0,-1 0 0 0 0,1 0 0 0 0,1 3 1 0 0,22 38 27 0 0,-2 2 1 0 0,23 62-1 0 0,-25-56-8 0 0,44 83 1 0 0,-61-129-62 0 0,0 2 53 0 0,1 1 1 0 0,0-1 0 0 0,1 0 0 0 0,0 0-1 0 0,8 8 1 0 0,-12-13-69 0 0,0 0 0 0 0,0 0 1 0 0,1 0-1 0 0,-1 0 0 0 0,1 0 0 0 0,-1-1 0 0 0,1 1 0 0 0,-1 0 0 0 0,1-1 0 0 0,0 1 0 0 0,-1-1 0 0 0,1 0 0 0 0,-1 1 0 0 0,1-1 1 0 0,0 0-1 0 0,0 0 0 0 0,-1 0 0 0 0,1 0 0 0 0,0 0 0 0 0,-1 0 0 0 0,1-1 0 0 0,0 1 0 0 0,-1-1 0 0 0,1 1 0 0 0,-1-1 1 0 0,1 1-1 0 0,-1-1 0 0 0,1 0 0 0 0,-1 0 0 0 0,3-1 0 0 0,9-8-3646 0 0,20-19 1 0 0,-16 12 44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40.2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139 112 928 0 0,'-7'0'1358'0'0,"0"0"-1"0"0,-1 1 1 0 0,1 0 0 0 0,-13 3-1 0 0,17-3-810 0 0,0 0 0 0 0,0 0 0 0 0,0 1 0 0 0,0-1 0 0 0,0 1 0 0 0,0 0 0 0 0,0 0 0 0 0,1 0 0 0 0,-1 0 0 0 0,1 0 0 0 0,-1 1 0 0 0,-3 3 0 0 0,0 4-59 0 0,0-1 0 0 0,0 1-1 0 0,1 0 1 0 0,0 1 0 0 0,1-1-1 0 0,0 1 1 0 0,0 0 0 0 0,1 0-1 0 0,1 0 1 0 0,0 0 0 0 0,1 0-1 0 0,0 1 1 0 0,0-1 0 0 0,2 21-1 0 0,1-16-413 0 0,0-1 0 0 0,1 1-1 0 0,0-1 1 0 0,2 1 0 0 0,-1-1-1 0 0,2 0 1 0 0,0-1 0 0 0,1 1 0 0 0,0-1-1 0 0,12 15 1 0 0,-16-24-71 0 0,1 0 1 0 0,0-1-1 0 0,0 0 0 0 0,0 0 1 0 0,0 0-1 0 0,1 0 1 0 0,0 0-1 0 0,-1-1 0 0 0,1 0 1 0 0,0 0-1 0 0,1-1 1 0 0,-1 1-1 0 0,0-1 0 0 0,1 0 1 0 0,7 2-1 0 0,-9-4-7 0 0,0 1 1 0 0,0-1-1 0 0,0 0 1 0 0,1 0-1 0 0,-1 0 0 0 0,0 0 1 0 0,0-1-1 0 0,0 1 0 0 0,0-1 1 0 0,0 0-1 0 0,0 0 1 0 0,0-1-1 0 0,0 1 0 0 0,0-1 1 0 0,-1 0-1 0 0,1 0 0 0 0,-1 0 1 0 0,1-1-1 0 0,-1 1 0 0 0,0-1 1 0 0,0 0-1 0 0,3-3 1 0 0,2-3-25 0 0,-2 0 0 0 0,1 0 0 0 0,-1-1 0 0 0,-1 0 0 0 0,1 0 0 0 0,-2 0 1 0 0,1-1-1 0 0,-2 1 0 0 0,1-1 0 0 0,-1 0 0 0 0,2-20 0 0 0,-1-7-88 0 0,-2-1-1 0 0,-3-41 0 0 0,1 60 6 0 0,-1 0 0 0 0,-1-1-1 0 0,-1 1 1 0 0,-1 0-1 0 0,-1 1 1 0 0,-12-35-1 0 0,16 52 117 0 0,0 0-1 0 0,0 1 0 0 0,0-1 1 0 0,0 0-1 0 0,0 0 1 0 0,0 0-1 0 0,-1 1 0 0 0,1-1 1 0 0,0 1-1 0 0,-1-1 1 0 0,0 1-1 0 0,1-1 0 0 0,-1 1 1 0 0,0 0-1 0 0,0 0 1 0 0,1 0-1 0 0,-1 0 0 0 0,0 0 1 0 0,0 0-1 0 0,0 1 0 0 0,0-1 1 0 0,0 1-1 0 0,0-1 1 0 0,-1 1-1 0 0,1 0 0 0 0,0 0 1 0 0,0 0-1 0 0,0 0 1 0 0,0 0-1 0 0,0 0 0 0 0,0 0 1 0 0,0 1-1 0 0,0-1 1 0 0,-1 1-1 0 0,1 0 0 0 0,-3 1 1 0 0,-3 1 43 0 0,0 1 0 0 0,0 1-1 0 0,0 0 1 0 0,1 0 0 0 0,0 0 0 0 0,0 1 0 0 0,-9 8 0 0 0,2 1 24 0 0,1 0 0 0 0,0 1 0 0 0,1 1 0 0 0,1 0 0 0 0,0 0 0 0 0,1 1 0 0 0,-11 30 0 0 0,16-36-46 0 0,1 1 0 0 0,0-1 0 0 0,1 1 0 0 0,1-1 0 0 0,0 1 0 0 0,1 0 0 0 0,0 0 0 0 0,0 0 0 0 0,2 0 0 0 0,0-1 0 0 0,0 1 0 0 0,1 0 0 0 0,4 14 0 0 0,-4-22-23 0 0,-1 0 0 0 0,1-1 0 0 0,0 1 0 0 0,0-1-1 0 0,1 1 1 0 0,-1-1 0 0 0,1 0 0 0 0,0 0 0 0 0,0 0 0 0 0,1 0 0 0 0,-1-1 0 0 0,1 1 0 0 0,-1-1 0 0 0,1 0-1 0 0,0 0 1 0 0,0 0 0 0 0,1-1 0 0 0,-1 1 0 0 0,0-1 0 0 0,1 0 0 0 0,-1 0 0 0 0,1-1 0 0 0,0 1 0 0 0,0-1-1 0 0,0 0 1 0 0,0-1 0 0 0,-1 1 0 0 0,9-1 0 0 0,-4 0-20 0 0,1-1 1 0 0,0 0-1 0 0,-1 0 1 0 0,0-1-1 0 0,1 0 1 0 0,-1-1-1 0 0,0 0 0 0 0,0-1 1 0 0,0 0-1 0 0,0 0 1 0 0,-1 0-1 0 0,0-1 0 0 0,15-12 1 0 0,-1-2-116 0 0,0-1 1 0 0,-2 0 0 0 0,33-43-1 0 0,-45 52 54 0 0,0-1-1 0 0,-1-1 1 0 0,0 1-1 0 0,-1-1 1 0 0,-1-1-1 0 0,0 1 1 0 0,-1-1-1 0 0,0 0 0 0 0,3-25 1 0 0,-6 28 39 0 0,0-1 1 0 0,-1 0-1 0 0,0 0 1 0 0,-1 0-1 0 0,-1 0 1 0 0,0 1 0 0 0,0-1-1 0 0,-7-17 1 0 0,7 24 44 0 0,0 0 0 0 0,0 1 0 0 0,-1-1 0 0 0,1 1 0 0 0,-1 0 0 0 0,0 0 0 0 0,0 0 0 0 0,-1 0 0 0 0,-6-6 0 0 0,7 7 17 0 0,0 1 0 0 0,0 0-1 0 0,-1 1 1 0 0,1-1-1 0 0,0 0 1 0 0,-1 1 0 0 0,1 0-1 0 0,-1 0 1 0 0,1 0-1 0 0,-1 0 1 0 0,1 1 0 0 0,-1-1-1 0 0,0 1 1 0 0,1 0-1 0 0,-5 0 1 0 0,4 0 46 0 0,0 1 0 0 0,0-1 1 0 0,0 1-1 0 0,0 0 0 0 0,0 1 1 0 0,0-1-1 0 0,0 0 0 0 0,0 1 0 0 0,0 0 1 0 0,1 0-1 0 0,-1 0 0 0 0,1 0 0 0 0,-6 5 1 0 0,5-2 22 0 0,-1-1 0 0 0,1 1 1 0 0,0 0-1 0 0,1 0 0 0 0,-1 1 0 0 0,1-1 1 0 0,0 1-1 0 0,-4 8 0 0 0,4-6-43 0 0,0 0-1 0 0,1 0 1 0 0,0 0-1 0 0,0 1 1 0 0,1-1-1 0 0,0 0 1 0 0,0 1-1 0 0,1-1 1 0 0,0 1-1 0 0,1-1 1 0 0,0 1-1 0 0,0-1 1 0 0,4 14-1 0 0,1-8-29 0 0,0-1 1 0 0,0 0-1 0 0,2 0 0 0 0,0-1 0 0 0,0 0 0 0 0,1 0 0 0 0,0-1 1 0 0,1 0-1 0 0,0-1 0 0 0,1 0 0 0 0,0 0 0 0 0,1-1 1 0 0,14 8-1 0 0,6 2 28 0 0,1-1-1 0 0,1-2 1 0 0,69 23 0 0 0,-51-22-109 0 0,1-3 1 0 0,55 8-1 0 0,-100-21 0 0 0,1 0-1 0 0,-1-1 1 0 0,1 0 0 0 0,-1 0 0 0 0,1 0-1 0 0,-1-1 1 0 0,14-4 0 0 0,-17 4-391 0 0,0-1 1 0 0,0 0 0 0 0,0 0-1 0 0,0-1 1 0 0,-1 1 0 0 0,1-1-1 0 0,-1 0 1 0 0,1 0 0 0 0,-1-1-1 0 0,0 1 1 0 0,0-1 0 0 0,-1 0-1 0 0,4-4 1 0 0,3-6-2234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40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98 198 2753 0 0,'-2'0'805'0'0,"-1"0"0"0"0,1 0 0 0 0,-1 0 0 0 0,1 0 0 0 0,-1 0 0 0 0,1 0 0 0 0,-1 1 0 0 0,1-1 0 0 0,0 1 0 0 0,-1 0 0 0 0,1-1 0 0 0,0 1 0 0 0,-5 3 0 0 0,-28 20 3370 0 0,10-6 110 0 0,43-33-2684 0 0,17-19 0 0 0,-5 4-1452 0 0,-12 13-139 0 0,9-10 20 0 0,2 2-1 0 0,39-29 0 0 0,-59 48-23 0 0,0 1 0 0 0,0-1 1 0 0,0 2-1 0 0,1-1 0 0 0,-1 1 0 0 0,1 1 0 0 0,0 0 0 0 0,0 0 0 0 0,0 1 0 0 0,1 0 0 0 0,-1 1 0 0 0,0 0 0 0 0,16 1 1 0 0,-20 1 1 0 0,0 0 0 0 0,0 1 0 0 0,0-1 1 0 0,0 2-1 0 0,0-1 0 0 0,0 0 1 0 0,0 1-1 0 0,-1 0 0 0 0,1 1 0 0 0,-1-1 1 0 0,0 1-1 0 0,0 0 0 0 0,0 0 0 0 0,6 8 1 0 0,0 0 7 0 0,-1 1 0 0 0,0 1 0 0 0,-1 0 0 0 0,11 20 0 0 0,-9-7-3 0 0,0 0 1 0 0,-2 0-1 0 0,10 53 1 0 0,1-1-26 0 0,-13-57 8 0 0,0-2-1 0 0,2 1 0 0 0,0-1 1 0 0,2 0-1 0 0,0-1 0 0 0,1 0 1 0 0,1-1-1 0 0,1 0 0 0 0,21 21 1 0 0,-30-34-15 0 0,-1-1 0 0 0,1 0 1 0 0,0 0-1 0 0,0-1 1 0 0,0 1-1 0 0,1-1 0 0 0,-1 0 1 0 0,1-1-1 0 0,0 1 1 0 0,-1-1-1 0 0,1 0 0 0 0,10 1 1 0 0,-12-2-99 0 0,0-1 1 0 0,0 0 0 0 0,0 0-1 0 0,0 0 1 0 0,0 0-1 0 0,1-1 1 0 0,-1 1 0 0 0,0-1-1 0 0,0 0 1 0 0,0-1-1 0 0,0 1 1 0 0,-1-1 0 0 0,1 1-1 0 0,0-1 1 0 0,-1 0-1 0 0,1-1 1 0 0,-1 1 0 0 0,1 0-1 0 0,3-5 1 0 0,0-1-1019 0 0,1 0 1 0 0,-1-1 0 0 0,-1 0 0 0 0,0 0 0 0 0,0-1-1 0 0,-1 0 1 0 0,6-13 0 0 0,2-7-997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40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745 1 4721 0 0,'-27'19'9503'0'0,"-3"2"-3525"0"0,27-18-5703 0 0,-1 0 0 0 0,1 0 0 0 0,0 1 0 0 0,0-1 0 0 0,0 1 1 0 0,0 0-1 0 0,1-1 0 0 0,-1 1 0 0 0,1 0 0 0 0,-2 5 0 0 0,-10 24 108 0 0,-1-1 0 0 0,-2 0-1 0 0,-2-1 1 0 0,-38 49 0 0 0,21-37-323 0 0,-2-2 0 0 0,-55 48-1 0 0,24-34-239 0 0,-3-2 0 0 0,-130 71 0 0 0,198-122 135 0 0,2-1-38 0 0,-1 1 0 0 0,1-1 1 0 0,0 1-1 0 0,-1-1 0 0 0,1 1 0 0 0,-3 2 0 0 0,6-4 27 0 0,-1 1-1 0 0,0-1 1 0 0,0 0 0 0 0,0 0-1 0 0,0 0 1 0 0,0 0 0 0 0,1 1 0 0 0,-1-1-1 0 0,0 0 1 0 0,0 0 0 0 0,0 0-1 0 0,1 0 1 0 0,-1 0 0 0 0,0 0 0 0 0,0 0-1 0 0,0 0 1 0 0,1 0 0 0 0,-1 1-1 0 0,0-1 1 0 0,0 0 0 0 0,1 0 0 0 0,-1 0-1 0 0,0 0 1 0 0,0 0 0 0 0,1 0-1 0 0,-1-1 1 0 0,0 1 0 0 0,0 0 0 0 0,0 0-1 0 0,1 0 1 0 0,-1 0 0 0 0,0 0-1 0 0,0 0 1 0 0,0 0 0 0 0,1 0 0 0 0,-1 0-1 0 0,0-1 1 0 0,13-2-1895 0 0,8-6-2385 0 0,5-4-312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42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46 512 0 0,'-12'-12'725'0'0,"0"1"4251"0"0,4-2 6301 0 0,8 7-5506 0 0,4 3-3880 0 0,-4 3-1889 0 0,1 0 0 0 0,-1 0 0 0 0,1 0 0 0 0,-1 0 0 0 0,0 0 0 0 0,1 0 0 0 0,-1 0 0 0 0,0 0 0 0 0,1 0 0 0 0,-1 0 0 0 0,0 1 0 0 0,1-1 0 0 0,-1 0 1 0 0,0 0-1 0 0,1 0 0 0 0,-1 1 0 0 0,0-1 0 0 0,1 0 0 0 0,-1 0 0 0 0,0 1 0 0 0,0-1 0 0 0,0 0 0 0 0,1 0 0 0 0,-1 1 0 0 0,0-1 0 0 0,0 0 0 0 0,0 1 0 0 0,1-1 0 0 0,-1 1 0 0 0,0-1 0 0 0,0 0 0 0 0,0 1 0 0 0,0-1 0 0 0,2 11-616 0 0,0 3-2080 0 0,1-6-4855 0 0,-1-5 3243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5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0 4737 0 0,'-19'27'5577'0'0,"0"-13"5586"0"0,-1-10-9939 0 0,5 0-608 0 0,9-3-112 0 0,6 3-440 0 0,0 2 32 0 0,6-2-72 0 0,0 2-32 0 0,0-1-280 0 0,1-3-568 0 0,-1 0 336 0 0,2-2-3745 0 0,-1 2 2721 0 0,3-2-457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13.1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3 135 512 0 0,'-1'0'186'0'0,"1"-1"0"0"0,0 1 1 0 0,0 0-1 0 0,0-1 0 0 0,-1 1 0 0 0,1 0 0 0 0,0-1 0 0 0,0 1 0 0 0,0 0 1 0 0,0-1-1 0 0,-1 1 0 0 0,1-1 0 0 0,0 1 0 0 0,0 0 0 0 0,0-1 1 0 0,0 1-1 0 0,0-1 0 0 0,0 1 0 0 0,0 0 0 0 0,0-1 0 0 0,0 1 0 0 0,0 0 1 0 0,1-1-1 0 0,-1 1 0 0 0,0-1 0 0 0,0 1 0 0 0,0 0 0 0 0,0-1 1 0 0,1 1-1 0 0,13-3 3583 0 0,-5 3-2097 0 0,-8 0-1341 0 0,-1 0 0 0 0,1 0 1 0 0,0 0-1 0 0,0 0 0 0 0,0 0 0 0 0,-1 0 0 0 0,1 0 0 0 0,0 0 0 0 0,0 0 0 0 0,-1 0 0 0 0,1 0 1 0 0,0 1-1 0 0,0-1 0 0 0,0 1 0 0 0,0-1-159 0 0,-1 1-1 0 0,1 0 1 0 0,-1 0 0 0 0,1 0 0 0 0,-1 0 0 0 0,0-1-1 0 0,1 1 1 0 0,-1 0 0 0 0,0 0 0 0 0,0 0 0 0 0,0 0-1 0 0,0 0 1 0 0,1 0 0 0 0,-2 0 0 0 0,1 0 0 0 0,0 1-1 0 0,0 34 1216 0 0,-1-17-1018 0 0,1 0-1 0 0,0 1 1 0 0,2-1-1 0 0,0 0 1 0 0,7 24 0 0 0,-1-20-105 0 0,1 0 0 0 0,1 0 1 0 0,24 39-1 0 0,-34-62-254 0 0,0 1 0 0 0,0-1-1 0 0,0 1 1 0 0,1-1 0 0 0,-1 1 0 0 0,0-1 0 0 0,0 1-1 0 0,1-1 1 0 0,-1 1 0 0 0,0-1 0 0 0,1 0-1 0 0,-1 1 1 0 0,0-1 0 0 0,1 1 0 0 0,-1-1-1 0 0,0 0 1 0 0,1 1 0 0 0,-1-1 0 0 0,1 0-1 0 0,-1 0 1 0 0,1 1 0 0 0,-1-1 0 0 0,2 0-1 0 0,-1-16 125 0 0,-2-2-105 0 0,-5-28 0 0 0,3 28 3 0 0,-1-30 1 0 0,3-1-39 0 0,3-60-33 0 0,-1 97 36 0 0,0 1 0 0 0,1 0 0 0 0,1-1-1 0 0,-1 1 1 0 0,2 0 0 0 0,0 0 0 0 0,5-11-1 0 0,-7 19 2 0 0,0 0 1 0 0,-1 0-1 0 0,1 0 0 0 0,1 0 0 0 0,-1 0 0 0 0,0 0 0 0 0,1 0 0 0 0,-1 1 1 0 0,1-1-1 0 0,0 1 0 0 0,0 0 0 0 0,0 0 0 0 0,0 0 0 0 0,0 0 0 0 0,0 1 0 0 0,0-1 1 0 0,1 1-1 0 0,-1 0 0 0 0,1 0 0 0 0,-1 0 0 0 0,1 0 0 0 0,-1 0 0 0 0,1 1 1 0 0,0 0-1 0 0,-1-1 0 0 0,1 1 0 0 0,-1 1 0 0 0,1-1 0 0 0,0 1 0 0 0,-1-1 1 0 0,1 1-1 0 0,5 2 0 0 0,1 2-2 0 0,-1 1 1 0 0,0 0 0 0 0,0 0-1 0 0,-1 1 1 0 0,0 0-1 0 0,0 0 1 0 0,0 1-1 0 0,7 10 1 0 0,2 5 33 0 0,26 45 0 0 0,-36-55-6 0 0,0 1 0 0 0,-1-1-1 0 0,-1 1 1 0 0,0 1 0 0 0,-1-1 0 0 0,-1 0-1 0 0,2 17 1 0 0,-3-9 23 0 0,-1-1 0 0 0,-1 1 0 0 0,-1-1-1 0 0,-4 29 1 0 0,3-42-15 0 0,1-5-17 0 0,1 0 1 0 0,-1 1-1 0 0,1-1 0 0 0,0 0 1 0 0,-1 0-1 0 0,1 0 1 0 0,1 7-1 0 0,-1-10-14 0 0,0 0 0 0 0,0 0 0 0 0,0 0 0 0 0,0 1 0 0 0,0-1 0 0 0,0 0 0 0 0,1 0 0 0 0,-1 0 1 0 0,0 0-1 0 0,0 0 0 0 0,0 0 0 0 0,0 0 0 0 0,0 0 0 0 0,0 0 0 0 0,0 1 0 0 0,0-1 0 0 0,0 0 0 0 0,0 0 0 0 0,0 0 0 0 0,0 0 0 0 0,0 0 0 0 0,0 0 0 0 0,1 0 0 0 0,-1 0 0 0 0,0 0 1 0 0,0 0-1 0 0,0 0 0 0 0,0 0 0 0 0,0 0 0 0 0,0 0 0 0 0,0 0 0 0 0,0 0 0 0 0,1 0 0 0 0,-1 0 0 0 0,0 0 0 0 0,0 0 0 0 0,0 0 0 0 0,0 0 0 0 0,0 0 0 0 0,0 0 0 0 0,0 0 0 0 0,0 0 0 0 0,1 0 1 0 0,-1 0-1 0 0,0 0 0 0 0,0 0 0 0 0,0 0 0 0 0,0 0 0 0 0,0 0 0 0 0,0 0 0 0 0,6-7 45 0 0,1-7 10 0 0,7-28-139 0 0,-3 0-1 0 0,-2-1 1 0 0,8-75 0 0 0,-15 103 46 0 0,0 0 0 0 0,1-1 0 0 0,1 1 1 0 0,6-15-1 0 0,-7 22 17 0 0,1 0 0 0 0,-1 1-1 0 0,2-1 1 0 0,-1 1 0 0 0,1-1 0 0 0,0 1 0 0 0,1 1-1 0 0,10-12 1 0 0,-15 17 19 0 0,1 0 0 0 0,-1 0 0 0 0,0 0 0 0 0,1 0 0 0 0,-1 0-1 0 0,1 0 1 0 0,-1 0 0 0 0,1 0 0 0 0,0 1 0 0 0,-1-1 0 0 0,1 0 0 0 0,0 1-1 0 0,-1 0 1 0 0,1-1 0 0 0,0 1 0 0 0,-1 0 0 0 0,1 0 0 0 0,0 0 0 0 0,0 0 0 0 0,-1 0-1 0 0,1 0 1 0 0,0 0 0 0 0,0 1 0 0 0,-1-1 0 0 0,1 1 0 0 0,0-1 0 0 0,-1 1-1 0 0,1 0 1 0 0,-1 0 0 0 0,1-1 0 0 0,-1 1 0 0 0,1 0 0 0 0,-1 0 0 0 0,3 3 0 0 0,3 2 1 0 0,-1 1 1 0 0,1 1 0 0 0,-2-1 0 0 0,1 1 0 0 0,4 9 0 0 0,-4-9-9 0 0,11 20 45 0 0,-1 1 1 0 0,0 1 0 0 0,-3 0-1 0 0,0 1 1 0 0,-2 1 0 0 0,-2-1-1 0 0,7 39 1 0 0,-14-61-61 0 0,5 24 42 0 0,-7-31-15 0 0,1 1-1 0 0,0-1 1 0 0,0 0 0 0 0,-1 0-1 0 0,1 0 1 0 0,1 0 0 0 0,-1 0-1 0 0,0 0 1 0 0,1 0 0 0 0,-1 0-1 0 0,2 2 1 0 0,-2-4-4 0 0,0 1-1 0 0,0-1 1 0 0,0 1 0 0 0,0-1 0 0 0,0 0-1 0 0,0 1 1 0 0,0-1 0 0 0,0 0 0 0 0,0 0-1 0 0,1 0 1 0 0,-1 0 0 0 0,0 0 0 0 0,0 0-1 0 0,0 0 1 0 0,0 0 0 0 0,0 0 0 0 0,0 0-1 0 0,0-1 1 0 0,0 1 0 0 0,0 0-1 0 0,0-1 1 0 0,0 1 0 0 0,0-1 0 0 0,0 1-1 0 0,0-1 1 0 0,0 1 0 0 0,0-1 0 0 0,0 0-1 0 0,0 0 1 0 0,5-4-13 0 0,-1 1 0 0 0,0-1 1 0 0,5-6-1 0 0,-9 9 1 0 0,13-14-54 0 0,85-102-1913 0 0,-89 103 755 0 0,0-1 1 0 0,-1 0-1 0 0,0 0 1 0 0,-1-1 0 0 0,9-31-1 0 0,-15 40-495 0 0,-1 3-162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13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85 122 2208 0 0,'-3'-1'786'0'0,"-1"0"340"0"0,0 1 0 0 0,1-1 0 0 0,-1 1 0 0 0,0 0 0 0 0,0 0-1 0 0,-6 0 1 0 0,9 1-941 0 0,0-1-1 0 0,-1 1 1 0 0,1-1-1 0 0,0 1 1 0 0,0 0 0 0 0,-1-1-1 0 0,1 1 1 0 0,0 0-1 0 0,0 0 1 0 0,0 0-1 0 0,0 0 1 0 0,0 0-1 0 0,0 0 1 0 0,0 0-1 0 0,0 0 1 0 0,0 0-1 0 0,1 0 1 0 0,-1 1 0 0 0,0-1-1 0 0,1 0 1 0 0,-1 3-1 0 0,-4 6 122 0 0,1 1-1 0 0,1 0 1 0 0,0 1-1 0 0,1-1 1 0 0,0 0-1 0 0,0 1 1 0 0,2 0-1 0 0,-1-1 1 0 0,1 1-1 0 0,1-1 1 0 0,0 1-1 0 0,1-1 1 0 0,0 1-1 0 0,7 20 1 0 0,-5-18-193 0 0,1-1 1 0 0,0 0 0 0 0,1 0 0 0 0,0 0 0 0 0,16 22 0 0 0,-19-30-91 0 0,1 0-1 0 0,0 0 1 0 0,1-1-1 0 0,-1 0 1 0 0,1 1-1 0 0,0-2 1 0 0,0 1-1 0 0,0 0 1 0 0,0-1-1 0 0,1 0 1 0 0,-1 0 0 0 0,1-1-1 0 0,0 1 1 0 0,0-1-1 0 0,10 2 1 0 0,-7-3-17 0 0,-1 1-1 0 0,1-2 1 0 0,-1 1 0 0 0,1-1 0 0 0,-1 0 0 0 0,1-1-1 0 0,-1 0 1 0 0,1-1 0 0 0,-1 1 0 0 0,0-2 0 0 0,1 1-1 0 0,-1-1 1 0 0,0 0 0 0 0,-1-1 0 0 0,1 0 0 0 0,0 0-1 0 0,-1-1 1 0 0,0 1 0 0 0,0-2 0 0 0,-1 1 0 0 0,1-1 0 0 0,-1 0-1 0 0,0 0 1 0 0,-1-1 0 0 0,0 1 0 0 0,0-1 0 0 0,4-8-1 0 0,-4 5-7 0 0,0 0 0 0 0,-1 0-1 0 0,0 0 1 0 0,-1-1-1 0 0,0 1 1 0 0,0-1 0 0 0,-1 0-1 0 0,-1 0 1 0 0,0 0-1 0 0,-1 0 1 0 0,0 0 0 0 0,0 0-1 0 0,-1 0 1 0 0,0 1-1 0 0,-1-1 1 0 0,-1 0 0 0 0,1 0-1 0 0,-2 1 1 0 0,-8-20-1 0 0,5 13-10 0 0,-1 1 0 0 0,0 0-1 0 0,-1 0 1 0 0,-1 1 0 0 0,-14-18-1 0 0,20 28 21 0 0,0 1 0 0 0,-1 0-1 0 0,1 0 1 0 0,-1 0-1 0 0,0 0 1 0 0,0 1-1 0 0,0 0 1 0 0,0 0-1 0 0,-1 0 1 0 0,1 1-1 0 0,-1-1 1 0 0,1 1-1 0 0,-1 1 1 0 0,0-1-1 0 0,0 1 1 0 0,0 0 0 0 0,0 0-1 0 0,0 1 1 0 0,-9 0-1 0 0,7 1 3 0 0,0 0 1 0 0,-1 0-1 0 0,1 1 0 0 0,0 0 0 0 0,0 1 0 0 0,0 0 1 0 0,0 0-1 0 0,1 1 0 0 0,-1 0 0 0 0,1 0 0 0 0,0 1 1 0 0,0 0-1 0 0,-10 9 0 0 0,9-7 21 0 0,1 0-1 0 0,0 1 1 0 0,1 0-1 0 0,-1 1 1 0 0,1-1 0 0 0,1 1-1 0 0,0 0 1 0 0,0 0 0 0 0,1 1-1 0 0,-6 17 1 0 0,8-18 5 0 0,1-1 0 0 0,0 1 0 0 0,0 0 0 0 0,0 0 0 0 0,1 0 0 0 0,1 0 0 0 0,2 13 0 0 0,16 61 310 0 0,-15-67-279 0 0,-1-7-36 0 0,0 0 0 0 0,0 1 1 0 0,6 9-1 0 0,-8-16-26 0 0,1 0-1 0 0,-1-1 1 0 0,1 1 0 0 0,0 0 0 0 0,0-1-1 0 0,0 1 1 0 0,1-1 0 0 0,-1 0-1 0 0,0 1 1 0 0,1-1 0 0 0,0 0 0 0 0,-1-1-1 0 0,5 3 1 0 0,-6-3 4 0 0,1-1-1 0 0,-1 0 1 0 0,1 0-1 0 0,0 1 1 0 0,-1-1 0 0 0,1 0-1 0 0,0 0 1 0 0,-1 0-1 0 0,1-1 1 0 0,0 1 0 0 0,-1 0-1 0 0,1-1 1 0 0,-1 1 0 0 0,1-1-1 0 0,-1 1 1 0 0,1-1-1 0 0,-1 0 1 0 0,1 0 0 0 0,1-1-1 0 0,27-21-20 0 0,-29 22 7 0 0,18-17-43 0 0,0-1-1 0 0,-1-1 0 0 0,-1 0 0 0 0,-1-2 0 0 0,-1 1 1 0 0,-1-2-1 0 0,0 0 0 0 0,13-35 0 0 0,-15 29 43 0 0,-6 16 4 0 0,0 0 1 0 0,-1-1-1 0 0,-1 1 0 0 0,3-18 0 0 0,-7 31 9 0 0,0-1-1 0 0,1 1 1 0 0,-1-1 0 0 0,0 1 0 0 0,0-1-1 0 0,0 1 1 0 0,0 0 0 0 0,0-1-1 0 0,0 1 1 0 0,0-1 0 0 0,0 1 0 0 0,0-1-1 0 0,0 1 1 0 0,0 0 0 0 0,0-1-1 0 0,-1 1 1 0 0,1-1 0 0 0,0 1 0 0 0,0-1-1 0 0,0 1 1 0 0,-1 0 0 0 0,1-1 0 0 0,0 1-1 0 0,0 0 1 0 0,-1-1 0 0 0,1 1-1 0 0,0 0 1 0 0,-1-1 0 0 0,1 1 0 0 0,0 0-1 0 0,-1 0 1 0 0,1-1 0 0 0,0 1-1 0 0,-1 0 1 0 0,1 0 0 0 0,-1 0 0 0 0,1-1-1 0 0,0 1 1 0 0,-2 0 0 0 0,2 0 10 0 0,-1 0 0 0 0,0 0 1 0 0,0 1-1 0 0,0-1 0 0 0,1 0 1 0 0,-1 0-1 0 0,0 1 0 0 0,0-1 1 0 0,1 0-1 0 0,-1 1 0 0 0,0-1 1 0 0,1 1-1 0 0,-1-1 0 0 0,0 1 1 0 0,1-1-1 0 0,-1 1 0 0 0,1-1 1 0 0,-1 1-1 0 0,1 0 0 0 0,-1-1 0 0 0,1 1 1 0 0,-1 0-1 0 0,-4 9 130 0 0,0 0 0 0 0,1 0 0 0 0,0 0 0 0 0,0 1 0 0 0,1-1 0 0 0,1 1 0 0 0,-1-1 0 0 0,2 1 0 0 0,-1 18 0 0 0,2-21-113 0 0,0-1 1 0 0,1 1-1 0 0,0-1 0 0 0,1 1 1 0 0,-1-1-1 0 0,1 0 0 0 0,1 0 1 0 0,-1 0-1 0 0,1 0 1 0 0,1 0-1 0 0,-1 0 0 0 0,1-1 1 0 0,0 1-1 0 0,10 10 1 0 0,0-2-53 0 0,1 0 0 0 0,0-1 0 0 0,1-1 0 0 0,1 0 0 0 0,0-1 1 0 0,0-1-1 0 0,1 0 0 0 0,38 15 0 0 0,-51-24-101 0 0,0-1 0 0 0,0 1 0 0 0,1-1 0 0 0,-1 0 0 0 0,0-1 0 0 0,11 1 0 0 0,-13-1-149 0 0,-1-1 0 0 0,1 1 0 0 0,0-1 0 0 0,0 1 0 0 0,0-1 1 0 0,0 0-1 0 0,-1 0 0 0 0,1 0 0 0 0,0-1 0 0 0,-1 1 0 0 0,1 0 1 0 0,-1-1-1 0 0,1 0 0 0 0,1-1 0 0 0,6-7-1599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14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84 164 2288 0 0,'-8'8'8314'0'0,"-13"3"-4404"0"0,9-5-608 0 0,-9 4-1466 0 0,21-9-1768 0 0,-1-1-1 0 0,1 0 1 0 0,-1 1-1 0 0,0-1 1 0 0,0 0-1 0 0,1 0 1 0 0,-1 0-1 0 0,0 1 1 0 0,1-1-1 0 0,-1 0 1 0 0,0 0 0 0 0,0 0-1 0 0,1 0 1 0 0,-1 0-1 0 0,0-1 1 0 0,0 1-1 0 0,1 0 1 0 0,-1 0-1 0 0,0 0 1 0 0,1-1-1 0 0,-1 1 1 0 0,0 0-1 0 0,1 0 1 0 0,-1-1-1 0 0,0 1 1 0 0,1-1 0 0 0,-1 1-1 0 0,0-1 1 0 0,1 0-27 0 0,-1 0 0 0 0,1 1 1 0 0,0-1-1 0 0,0 0 0 0 0,0 1 1 0 0,-1-1-1 0 0,1 0 0 0 0,0 0 1 0 0,0 1-1 0 0,0-1 1 0 0,0 0-1 0 0,0 1 0 0 0,0-1 1 0 0,1 0-1 0 0,-1 0 0 0 0,0 1 1 0 0,0-1-1 0 0,0 0 0 0 0,1 1 1 0 0,-1-1-1 0 0,1-1 0 0 0,10-14 176 0 0,-8 12-172 0 0,14-21 48 0 0,2 2 0 0 0,0 0 1 0 0,26-23-1 0 0,-39 41-85 0 0,0-1 0 0 0,1 2 0 0 0,0-1 0 0 0,0 1 1 0 0,0 0-1 0 0,0 0 0 0 0,11-3 0 0 0,-16 6-3 0 0,0 1 0 0 0,0-1 0 0 0,0 0 0 0 0,0 1 0 0 0,0 0 1 0 0,0-1-1 0 0,0 1 0 0 0,0 0 0 0 0,0 0 0 0 0,0 0 0 0 0,0 0 0 0 0,0 1 0 0 0,0-1 0 0 0,0 0 1 0 0,0 1-1 0 0,0 0 0 0 0,0-1 0 0 0,0 1 0 0 0,0 0 0 0 0,0 0 0 0 0,0 0 0 0 0,-1 0 0 0 0,1 0 1 0 0,0 1-1 0 0,-1-1 0 0 0,1 0 0 0 0,-1 1 0 0 0,1-1 0 0 0,-1 1 0 0 0,0 0 0 0 0,0-1 0 0 0,0 1 1 0 0,2 3-1 0 0,2 6 31 0 0,-1 0 1 0 0,0 0 0 0 0,0 1 0 0 0,-1-1 0 0 0,2 17-1 0 0,2 64 233 0 0,-1-7-10 0 0,-5-77-257 0 0,13 73 140 0 0,-12-74-124 0 0,1 1 0 0 0,0 0 0 0 0,0-1-1 0 0,0 1 1 0 0,1-1 0 0 0,0 0 0 0 0,9 13 0 0 0,-10-17-41 0 0,0 0 1 0 0,0 0 0 0 0,1 0 0 0 0,-1-1 0 0 0,1 1-1 0 0,-1-1 1 0 0,1 0 0 0 0,0 0 0 0 0,0 0-1 0 0,0-1 1 0 0,0 1 0 0 0,0-1 0 0 0,1 0 0 0 0,-1 0-1 0 0,0 0 1 0 0,0-1 0 0 0,1 1 0 0 0,-1-1 0 0 0,0 0-1 0 0,7-1 1 0 0,-6 0-257 0 0,-1 1 0 0 0,0-1 1 0 0,0 0-1 0 0,0 0 0 0 0,0-1 0 0 0,0 0 0 0 0,0 1 0 0 0,0-1 1 0 0,-1 0-1 0 0,1-1 0 0 0,-1 1 0 0 0,1 0 0 0 0,3-5 0 0 0,20-23-4388 0 0,-15 13 1601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14.4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543 1 2401 0 0,'-49'26'10460'0'0,"38"-21"-8930"0"0,0 0 1 0 0,0 1 0 0 0,0 0-1 0 0,-15 13 1 0 0,-98 83 1550 0 0,-51 48-2724 0 0,156-132-381 0 0,2 2 0 0 0,-27 38 0 0 0,37-49-116 0 0,2 0-1 0 0,-1 1 1 0 0,2 0 0 0 0,-1 0-1 0 0,1 1 1 0 0,1-1 0 0 0,0 1-1 0 0,0 0 1 0 0,-1 12 0 0 0,4-20-23 0 0,0 0 0 0 0,0 0 0 0 0,0 0 1 0 0,0 0-1 0 0,1 0 0 0 0,-1-1 0 0 0,2 6 0 0 0,-1-6-241 0 0,0 0 1 0 0,0 0-1 0 0,0 0 0 0 0,0-1 0 0 0,0 1 0 0 0,1 0 0 0 0,-1 0 0 0 0,0-1 1 0 0,1 1-1 0 0,-1-1 0 0 0,1 0 0 0 0,0 1 0 0 0,0-1 0 0 0,-1 0 0 0 0,1 0 1 0 0,0 0-1 0 0,0 0 0 0 0,0 0 0 0 0,0 0 0 0 0,0-1 0 0 0,0 1 0 0 0,0-1 1 0 0,0 1-1 0 0,0-1 0 0 0,0 0 0 0 0,5 0 0 0 0,16 1-2120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15.2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37 356 512 0 0,'0'-1'95'0'0,"0"1"0"0"0,0-1 0 0 0,1 0 0 0 0,-1 1 0 0 0,0-1 0 0 0,1 0 0 0 0,-1 1 0 0 0,0-1 0 0 0,1 1 0 0 0,-1-1 0 0 0,1 0 1 0 0,-1 1-1 0 0,1-1 0 0 0,-1 1 0 0 0,1 0 0 0 0,-1-1 0 0 0,1 1 0 0 0,0-1 0 0 0,1 0 0 0 0,16-7 548 0 0,-12 5-45 0 0,6-3-230 0 0,0-1-1 0 0,-1 0 1 0 0,0-1 0 0 0,0 0 0 0 0,-1 0-1 0 0,0-1 1 0 0,-1-1 0 0 0,1 0-1 0 0,11-17 1 0 0,-18 21 65 0 0,0 1 1 0 0,-1 0-1 0 0,0-1 0 0 0,0 0 1 0 0,-1 1-1 0 0,0-1 1 0 0,0 0-1 0 0,0 0 0 0 0,0-9 1 0 0,-4-54 1848 0 0,3 64-2210 0 0,-1-13 291 0 0,0 8-73 0 0,1 0 1 0 0,-2 0 0 0 0,1 0 0 0 0,-6-16-1 0 0,7 25-238 0 0,0 1 0 0 0,0-1 0 0 0,0 1 0 0 0,0-1 0 0 0,-1 1-1 0 0,1 0 1 0 0,0-1 0 0 0,0 1 0 0 0,-1 0 0 0 0,1-1 0 0 0,0 1 0 0 0,0-1-1 0 0,-1 1 1 0 0,1 0 0 0 0,0 0 0 0 0,-1-1 0 0 0,1 1 0 0 0,-1 0-1 0 0,1 0 1 0 0,0-1 0 0 0,-1 1 0 0 0,1 0 0 0 0,-1 0 0 0 0,1 0-1 0 0,-1 0 1 0 0,1 0 0 0 0,0-1 0 0 0,-1 1 0 0 0,1 0 0 0 0,-2 0 0 0 0,1 1 30 0 0,0-1 0 0 0,-1 0 0 0 0,1 1 0 0 0,0-1 0 0 0,0 1 0 0 0,0 0 0 0 0,-1-1 0 0 0,1 1 0 0 0,0 0 0 0 0,-2 1 0 0 0,-21 24 639 0 0,23-25-675 0 0,-10 15 37 0 0,0 0-1 0 0,2 1 1 0 0,0 1-1 0 0,1-1 1 0 0,0 1-1 0 0,2 1 1 0 0,-7 29-1 0 0,10-37-71 0 0,0 0-1 0 0,2 0 0 0 0,-1 0 1 0 0,1 0-1 0 0,1 0 0 0 0,0 0 1 0 0,0 0-1 0 0,1 0 0 0 0,1 0 1 0 0,0 0-1 0 0,6 20 0 0 0,-5-22-5 0 0,1-1 0 0 0,0 0 0 0 0,0 0 0 0 0,0 0-1 0 0,10 12 1 0 0,-12-17-13 0 0,1-1 1 0 0,-1 1-1 0 0,1-1 0 0 0,0 1 0 0 0,0-1 1 0 0,0 0-1 0 0,0 0 0 0 0,0 0 1 0 0,1 0-1 0 0,-1-1 0 0 0,0 1 0 0 0,1-1 1 0 0,-1 0-1 0 0,1 0 0 0 0,0 0 0 0 0,6 0 1 0 0,-3-1-71 0 0,1 0 0 0 0,0-1 0 0 0,-1 0 1 0 0,1 0-1 0 0,0-1 0 0 0,14-5 1 0 0,-14 4-26 0 0,0 0-1 0 0,0 1 1 0 0,1 1 0 0 0,-1-1 0 0 0,9 0 0 0 0,-17 4 117 0 0,-1-1 1 0 0,0 1-1 0 0,1-1 1 0 0,-1 0-1 0 0,0 1 1 0 0,0-1-1 0 0,0 0 1 0 0,-2 2-1 0 0,-19 19 226 0 0,-15 16 105 0 0,-50 38 0 0 0,62-57-352 0 0,-33 26 30 0 0,52-40-35 0 0,0 1 0 0 0,0 0 0 0 0,1 0 1 0 0,0 1-1 0 0,0-1 0 0 0,-6 12 0 0 0,11-17 4 0 0,-1 0 0 0 0,1 0 0 0 0,-1 0-1 0 0,1 0 1 0 0,-1 0 0 0 0,1 0 0 0 0,0 0-1 0 0,-1 0 1 0 0,1 0 0 0 0,0 0 0 0 0,0 0-1 0 0,0 0 1 0 0,0 0 0 0 0,0 1 0 0 0,0-1 0 0 0,0 0-1 0 0,1 0 1 0 0,-1 0 0 0 0,0 0 0 0 0,0 0-1 0 0,1 0 1 0 0,-1 0 0 0 0,2 2 0 0 0,-1-2-4 0 0,0 1 0 0 0,0-1 0 0 0,1 0 0 0 0,-1 0 0 0 0,1 0 0 0 0,-1 0 1 0 0,1 0-1 0 0,-1 0 0 0 0,1 0 0 0 0,0 0 0 0 0,-1 0 0 0 0,4 0 0 0 0,4 1-21 0 0,0 0 0 0 0,1-1-1 0 0,-1 0 1 0 0,12 0-1 0 0,-2-1-27 0 0,-7-1 38 0 0,0 1-1 0 0,0 0 0 0 0,-1 1 0 0 0,19 4 1 0 0,-27-4 24 0 0,-1 0 0 0 0,1-1 1 0 0,0 1-1 0 0,-1 0 0 0 0,0 1 0 0 0,1-1 1 0 0,-1 0-1 0 0,0 1 0 0 0,1-1 0 0 0,-1 1 1 0 0,0 0-1 0 0,0 0 0 0 0,0-1 0 0 0,-1 2 1 0 0,1-1-1 0 0,0 0 0 0 0,-1 0 1 0 0,1 0-1 0 0,-1 1 0 0 0,0-1 0 0 0,0 1 1 0 0,0-1-1 0 0,0 1 0 0 0,0-1 0 0 0,0 4 1 0 0,0-3 10 0 0,-1 0 0 0 0,0 0 0 0 0,-1 0 1 0 0,1 0-1 0 0,0-1 0 0 0,-1 1 0 0 0,1 0 0 0 0,-1 0 1 0 0,0 0-1 0 0,0 0 0 0 0,0-1 0 0 0,-1 1 0 0 0,1-1 1 0 0,0 1-1 0 0,-1-1 0 0 0,0 1 0 0 0,0-1 0 0 0,-2 3 1 0 0,-5 5 66 0 0,0-1 0 0 0,-16 13 0 0 0,21-19-40 0 0,-31 27 451 0 0,-59 62 0 0 0,90-87-428 0 0,0-1 0 0 0,1 1 0 0 0,0 0-1 0 0,0 0 1 0 0,-4 8 0 0 0,7-12-50 0 0,-1 0 0 0 0,1 1 0 0 0,-1-1 1 0 0,1 0-1 0 0,-1 1 0 0 0,1-1 0 0 0,0 0 0 0 0,0 1 1 0 0,0-1-1 0 0,0 0 0 0 0,0 1 0 0 0,0-1 0 0 0,0 0 0 0 0,0 1 1 0 0,1-1-1 0 0,-1 0 0 0 0,0 1 0 0 0,1-1 0 0 0,-1 0 0 0 0,1 1 1 0 0,0-1-1 0 0,-1 0 0 0 0,1 0 0 0 0,0 0 0 0 0,0 0 0 0 0,-1 0 1 0 0,1 0-1 0 0,0 0 0 0 0,1 1 0 0 0,3 2-23 0 0,0-1 0 0 0,0 0 0 0 0,0 0 0 0 0,0 0 0 0 0,0-1 0 0 0,1 0-1 0 0,-1 0 1 0 0,1 0 0 0 0,0-1 0 0 0,-1 0 0 0 0,12 1 0 0 0,-2-1-1625 0 0,1-1 1 0 0,0 0-1 0 0,19-4 0 0 0,-20 2-1285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6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43 163 512 0 0,'-2'-3'1051'0'0,"0"0"0"0"0,0-1 0 0 0,0 1-1 0 0,0-1 1 0 0,1 1 0 0 0,0-1 0 0 0,0 0 0 0 0,0 1 0 0 0,0-1 0 0 0,0 0-1 0 0,1 0 1 0 0,-1-6 0 0 0,-1-10 1464 0 0,1 12-1100 0 0,-1-1 0 0 0,-6-14 0 0 0,5 17-718 0 0,1 0 0 0 0,0 0 0 0 0,0 0 0 0 0,1 0 0 0 0,0 0 0 0 0,0-8 0 0 0,8 36 1240 0 0,3 119-861 0 0,-1-1-720 0 0,-2-60-200 0 0,-4-37-72 0 0,1 0-1 0 0,13 52 1 0 0,-14-83-74 0 0,0 0-1 0 0,1 0 1 0 0,1-1 0 0 0,0 1-1 0 0,0-1 1 0 0,1 0-1 0 0,1-1 1 0 0,0 1 0 0 0,0-1-1 0 0,1-1 1 0 0,0 1-1 0 0,13 10 1 0 0,-19-18-10 0 0,0 0 0 0 0,0-1 0 0 0,1 1 0 0 0,-1-1 0 0 0,0 1 1 0 0,1-1-1 0 0,-1 0 0 0 0,1 0 0 0 0,-1 0 0 0 0,1 0 0 0 0,0 0 0 0 0,-1-1 0 0 0,5 1 0 0 0,-6-1-3 0 0,0 0-1 0 0,-1 0 0 0 0,1 0 1 0 0,0 0-1 0 0,0-1 0 0 0,0 1 1 0 0,0 0-1 0 0,0 0 0 0 0,-1-1 1 0 0,1 1-1 0 0,0 0 0 0 0,0-1 1 0 0,-1 1-1 0 0,1-1 0 0 0,0 1 1 0 0,0-1-1 0 0,0-1 0 0 0,0 1-14 0 0,0 0 0 0 0,0 0 0 0 0,-1-1-1 0 0,1 1 1 0 0,0 0 0 0 0,-1-1 0 0 0,1 1-1 0 0,-1-1 1 0 0,1 1 0 0 0,-1-1 0 0 0,0 1-1 0 0,0-1 1 0 0,0-1 0 0 0,1-2-211 0 0,-2-1 0 0 0,1 1 0 0 0,0 0 0 0 0,-1-1 0 0 0,0 1 0 0 0,-1 0-1 0 0,1 0 1 0 0,-1 0 0 0 0,0 0 0 0 0,-5-9 0 0 0,1 4-1582 0 0,0 0 0 0 0,-1 0-1 0 0,-15-16 1 0 0,11 15-1405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15.9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281 186 1640 0 0,'-7'-2'915'0'0,"1"2"0"0"0,-1-1 0 0 0,0 1 0 0 0,1 0 0 0 0,-1 0 0 0 0,0 1 0 0 0,1 0 0 0 0,-1 0 0 0 0,1 0 0 0 0,0 1 0 0 0,-1 0-1 0 0,-8 4 1 0 0,4-1-133 0 0,0 1 0 0 0,0 0 0 0 0,1 0 0 0 0,0 1 1 0 0,-18 16-1 0 0,25-20-643 0 0,-1 0 0 0 0,1 0 0 0 0,0 1 0 0 0,1-1 0 0 0,-1 1 0 0 0,1 0 0 0 0,-1 0 0 0 0,1 0 0 0 0,0 0 1 0 0,1 0-1 0 0,-1 0 0 0 0,1 0 0 0 0,-1 1 0 0 0,1-1 0 0 0,1 1 0 0 0,-1-1 0 0 0,1 1 0 0 0,-1 4 1 0 0,2-5-89 0 0,-1 0 1 0 0,1 0 0 0 0,0 0-1 0 0,0 0 1 0 0,0 0 0 0 0,1 0-1 0 0,-1 0 1 0 0,1-1 0 0 0,0 1 0 0 0,0-1-1 0 0,0 1 1 0 0,1-1 0 0 0,-1 0-1 0 0,1 0 1 0 0,-1 0 0 0 0,1 0 0 0 0,0 0-1 0 0,0 0 1 0 0,1-1 0 0 0,3 3-1 0 0,2 0 1 0 0,0 0-1 0 0,1-1 0 0 0,0 1 1 0 0,0-2-1 0 0,0 0 1 0 0,13 3-1 0 0,0-2 4 0 0,41 2 0 0 0,-51-6-74 0 0,1 0 0 0 0,-1-1 1 0 0,0 0-1 0 0,-1-1 0 0 0,1 0 1 0 0,0-1-1 0 0,-1-1 0 0 0,24-9 0 0 0,-30 10-19 0 0,0-1-1 0 0,0 1 0 0 0,0-1 1 0 0,0 0-1 0 0,0 0 0 0 0,-1-1 1 0 0,0 1-1 0 0,0-1 0 0 0,0 0 1 0 0,-1-1-1 0 0,1 1 1 0 0,-1-1-1 0 0,-1 0 0 0 0,1 0 1 0 0,-1 0-1 0 0,0-1 0 0 0,0 1 1 0 0,2-8-1 0 0,-2 0-52 0 0,-1 1 0 0 0,0-1-1 0 0,-1 1 1 0 0,0-1 0 0 0,-1 1 0 0 0,-1-1 0 0 0,-3-22 0 0 0,0 15 39 0 0,-1 0 1 0 0,-1 0 0 0 0,0 1 0 0 0,-12-23-1 0 0,17 39 56 0 0,-1 1-1 0 0,0-1 0 0 0,0 0 0 0 0,-1 1 1 0 0,1-1-1 0 0,-1 1 0 0 0,1 0 0 0 0,-1 0 0 0 0,0 0 1 0 0,-1 0-1 0 0,1 0 0 0 0,0 1 0 0 0,-1-1 1 0 0,1 1-1 0 0,-8-3 0 0 0,6 3 4 0 0,1 1 0 0 0,-1 0 0 0 0,1 0 0 0 0,-1 0 0 0 0,0 1 1 0 0,1-1-1 0 0,-1 1 0 0 0,0 0 0 0 0,0 1 0 0 0,1-1 0 0 0,-1 1 0 0 0,1 0 0 0 0,-10 3 0 0 0,-6 3 13 0 0,-1 2-1 0 0,2 0 1 0 0,-1 1 0 0 0,-28 20 0 0 0,-66 60 65 0 0,101-78-62 0 0,-1 1-1 0 0,2 0 1 0 0,0 1 0 0 0,-21 29-1 0 0,30-37-16 0 0,-1 0 0 0 0,1 0 0 0 0,0 0 0 0 0,0 0 0 0 0,1 1-1 0 0,0-1 1 0 0,0 1 0 0 0,1-1 0 0 0,-1 1 0 0 0,1 0-1 0 0,1 0 1 0 0,-1-1 0 0 0,1 1 0 0 0,1 0 0 0 0,-1 0-1 0 0,3 9 1 0 0,-2-12-4 0 0,0-1-1 0 0,0 0 1 0 0,0 0-1 0 0,1 0 1 0 0,-1 0-1 0 0,1 0 1 0 0,0 0-1 0 0,0 0 1 0 0,0-1-1 0 0,0 1 1 0 0,0-1-1 0 0,5 5 1 0 0,-2-4 3 0 0,0 1 0 0 0,0-1 0 0 0,1 0 0 0 0,-1 0 1 0 0,1 0-1 0 0,8 2 0 0 0,2-1-16 0 0,0 0 0 0 0,1-1 0 0 0,-1-1 0 0 0,22 0 1 0 0,-19-2-283 0 0,1 0 0 0 0,-1-2 1 0 0,1 0-1 0 0,-1-2 0 0 0,0 0 1 0 0,0-1-1 0 0,0-1 0 0 0,0 0 1 0 0,-1-2-1 0 0,0 0 1 0 0,-1-1-1 0 0,0 0 0 0 0,30-24 1 0 0,-42 29 194 0 0,0-1 0 0 0,0 1 0 0 0,0-1 0 0 0,-1-1 0 0 0,0 1 0 0 0,0-1 0 0 0,0 1 0 0 0,-1-1 0 0 0,0 0 0 0 0,0-1 0 0 0,0 1 0 0 0,3-13 0 0 0,-5 14 148 0 0,0-1 0 0 0,0 0 0 0 0,-1 0-1 0 0,0 1 1 0 0,0-1 0 0 0,0 0 0 0 0,0 1 0 0 0,-1-1 0 0 0,0 0 0 0 0,-1 1 0 0 0,1-1 0 0 0,-1 1 0 0 0,0-1 0 0 0,0 1 0 0 0,-5-9 0 0 0,7 13 43 0 0,-1 0 1 0 0,1 0-1 0 0,-1 0 0 0 0,1 0 0 0 0,-1 1 1 0 0,0-1-1 0 0,1 0 0 0 0,-1 0 1 0 0,0 0-1 0 0,1 0 0 0 0,-1 1 1 0 0,0-1-1 0 0,0 0 0 0 0,0 1 1 0 0,0-1-1 0 0,0 1 0 0 0,0-1 1 0 0,0 1-1 0 0,0-1 0 0 0,0 1 1 0 0,0-1-1 0 0,0 1 0 0 0,0 0 1 0 0,0 0-1 0 0,0 0 0 0 0,0-1 0 0 0,0 1 1 0 0,0 0-1 0 0,0 0 0 0 0,0 1 1 0 0,0-1-1 0 0,0 0 0 0 0,0 0 1 0 0,-1 0-1 0 0,1 1 0 0 0,0-1 1 0 0,0 0-1 0 0,0 1 0 0 0,0-1 1 0 0,1 1-1 0 0,-1 0 0 0 0,0-1 1 0 0,0 1-1 0 0,-1 1 0 0 0,-1 0 41 0 0,1 0 0 0 0,0 0-1 0 0,0 1 1 0 0,0-1 0 0 0,0 1 0 0 0,0 0-1 0 0,1-1 1 0 0,-1 1 0 0 0,1 0 0 0 0,0 0-1 0 0,0 0 1 0 0,0 0 0 0 0,0 0-1 0 0,-1 6 1 0 0,2-1-97 0 0,1 0-1 0 0,-1 0 1 0 0,1 0-1 0 0,0 0 1 0 0,1 0 0 0 0,0-1-1 0 0,0 1 1 0 0,1 0-1 0 0,0-1 1 0 0,0 1-1 0 0,1-1 1 0 0,0 0-1 0 0,0 0 1 0 0,7 8 0 0 0,9 9-37 0 0,1-1 0 0 0,34 30 0 0 0,-11-12 75 0 0,-34-31-64 0 0,5 4-77 0 0,-2 1 0 0 0,14 17-1 0 0,-26-30 87 0 0,1 1-1 0 0,-1-1 1 0 0,0 1-1 0 0,0-1 0 0 0,-1 1 1 0 0,1 0-1 0 0,0-1 1 0 0,-1 1-1 0 0,1 5 1 0 0,-1-7-76 0 0,0-1 0 0 0,0 1 1 0 0,0 0-1 0 0,0-1 0 0 0,-1 1 1 0 0,1 0-1 0 0,0-1 0 0 0,0 1 1 0 0,0 0-1 0 0,-1-1 0 0 0,1 1 0 0 0,0-1 1 0 0,0 1-1 0 0,-1 0 0 0 0,1-1 1 0 0,-1 1-1 0 0,1-1 0 0 0,-1 1 1 0 0,1 0-146 0 0,-1-1 0 0 0,0 0 0 0 0,1 0 0 0 0,-1 0 0 0 0,1 1 0 0 0,-1-1 0 0 0,0 0 0 0 0,1 0 0 0 0,-1 0 0 0 0,0 0 0 0 0,1 0 0 0 0,-1 0 0 0 0,1 0 0 0 0,-1 0 0 0 0,0 0 0 0 0,1-1 0 0 0,-1 1 0 0 0,0 0 0 0 0,1 0 1 0 0,-1-1-1 0 0,1 1 0 0 0,-1 0 0 0 0,0-1 0 0 0,-5-3-2768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16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54 1856 0 0,'0'0'485'0'0,"0"-1"-1"0"0,0 0 1 0 0,1 0-1 0 0,-1 1 1 0 0,0-1-1 0 0,1 0 1 0 0,-1 1-1 0 0,0-1 1 0 0,1 1-1 0 0,-1-1 0 0 0,1 1 1 0 0,-1-1-1 0 0,1 1 1 0 0,-1-1-1 0 0,1 1 1 0 0,0-1-1 0 0,1 0 1 0 0,15-9 1143 0 0,-7 4-301 0 0,40-20 1280 0 0,-52 28-2168 0 0,0-1-1 0 0,0 1 0 0 0,0 0 0 0 0,0 1 0 0 0,0-1 1 0 0,0 0-1 0 0,1 1 0 0 0,-1-1 0 0 0,1 0 1 0 0,0 1-1 0 0,-2 3 0 0 0,-12 34 463 0 0,15-40-853 0 0,-5 20 259 0 0,1 0 0 0 0,1 1 0 0 0,0-1 0 0 0,2 1 0 0 0,1 28 0 0 0,-2 27-65 0 0,-8 24-581 0 0,10-92-210 0 0,2-5-3234 0 0,0-8 2083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16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7 1584 0 0,'0'0'390'0'0,"-1"-1"0"0"0,1 1 0 0 0,0-1 0 0 0,-1 1-1 0 0,1-1 1 0 0,-1 1 0 0 0,1-1 0 0 0,-1 1 0 0 0,1 0 0 0 0,-1-1-1 0 0,1 1 1 0 0,-1 0 0 0 0,1 0 0 0 0,-1-1 0 0 0,1 1-1 0 0,-1 0 1 0 0,1 0 0 0 0,-1 0 0 0 0,0-1 0 0 0,1 1 0 0 0,-1 0-1 0 0,1 0 1 0 0,-1 0 0 0 0,0 0 0 0 0,1 0 0 0 0,-1 0 0 0 0,0 1-1 0 0,1-1-159 0 0,-1 1-1 0 0,1-1 1 0 0,-1 1-1 0 0,1 0 0 0 0,0-1 1 0 0,0 1-1 0 0,-1 0 1 0 0,1-1-1 0 0,0 1 0 0 0,0 0 1 0 0,0-1-1 0 0,-1 1 1 0 0,1 0-1 0 0,0 0 1 0 0,0-1-1 0 0,0 1 0 0 0,0 0 1 0 0,1-1-1 0 0,-1 1 1 0 0,0 0-1 0 0,0 0 0 0 0,1 0 1 0 0,10 97 3280 0 0,-9-66-2619 0 0,8 43 0 0 0,26 53 353 0 0,5 29-428 0 0,-40-151-788 0 0,15 104 294 0 0,-15-97-289 0 0,0 1 0 0 0,-1 0 0 0 0,-1-1 0 0 0,0 1 0 0 0,-1-1 0 0 0,-4 15 0 0 0,-2-7 26 0 0,7-20-48 0 0,1 0-1 0 0,0 0 0 0 0,-1 0 1 0 0,1-1-1 0 0,-1 1 0 0 0,1 0 0 0 0,-1 0 1 0 0,0-1-1 0 0,1 1 0 0 0,-1 0 1 0 0,0-1-1 0 0,1 1 0 0 0,-1-1 1 0 0,0 1-1 0 0,0-1 0 0 0,0 1 0 0 0,1-1 1 0 0,-1 1-1 0 0,0-1 0 0 0,0 0 1 0 0,-1 1-1 0 0,5-15 83 0 0,4 4-96 0 0,-1-1 0 0 0,1 1 0 0 0,10-10-1 0 0,-8 9-24 0 0,14-23 0 0 0,-3-3-32 0 0,24-38-77 0 0,-38 66 105 0 0,1 0 0 0 0,0 0 0 0 0,0 1 0 0 0,1 0 0 0 0,12-11-1 0 0,-17 17 25 0 0,0 0 1 0 0,0 0-1 0 0,0 0 0 0 0,0 0 0 0 0,0 1 0 0 0,0-1 0 0 0,1 1 0 0 0,-1 0 0 0 0,0 0 0 0 0,1 0 0 0 0,-1 1 0 0 0,1-1 0 0 0,-1 1 0 0 0,1-1 0 0 0,-1 1 0 0 0,1 0 0 0 0,3 1 0 0 0,-3 0 4 0 0,0 0 0 0 0,0 0 0 0 0,-1 1-1 0 0,1-1 1 0 0,-1 1 0 0 0,1 0 0 0 0,-1 0 0 0 0,1 0 0 0 0,-1 0 0 0 0,0 0 0 0 0,0 1-1 0 0,0 0 1 0 0,0-1 0 0 0,4 7 0 0 0,-2-2 9 0 0,0 1 1 0 0,0 0-1 0 0,-1 0 0 0 0,1 0 0 0 0,-2 1 1 0 0,1-1-1 0 0,-1 1 0 0 0,-1 0 0 0 0,0 0 1 0 0,0 0-1 0 0,-1 0 0 0 0,0 0 1 0 0,0 17-1 0 0,-2-7 24 0 0,0 0 1 0 0,-2 0-1 0 0,0-1 1 0 0,-1 1-1 0 0,-12 31 1 0 0,13-43 7 0 0,-1 1 0 0 0,0-1 0 0 0,0 0 0 0 0,0 0 0 0 0,-1-1 0 0 0,0 1 0 0 0,-1-1 0 0 0,1 0 0 0 0,-1-1 0 0 0,-1 1 0 0 0,1-1 1 0 0,-1 0-1 0 0,1-1 0 0 0,-1 1 0 0 0,-1-1 0 0 0,-11 4 0 0 0,14-6-110 0 0,0 0 0 0 0,-1 0 0 0 0,1-1 0 0 0,-1 0 0 0 0,1 0 0 0 0,-1-1-1 0 0,1 1 1 0 0,-1-1 0 0 0,1 0 0 0 0,-1-1 0 0 0,-6 0 0 0 0,8 0-231 0 0,-1-1 0 0 0,1 1 0 0 0,0-1 0 0 0,0 0 0 0 0,0 0 0 0 0,0 0 0 0 0,0 0 0 0 0,0-1 0 0 0,1 1 0 0 0,-1-1 0 0 0,1 0 0 0 0,0 0 0 0 0,0 0 0 0 0,0-1 0 0 0,-3-4 0 0 0,-7-12-3598 0 0,3-5-301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17.4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131 136 2753 0 0,'-6'0'924'0'0,"-54"2"7070"0"0,54-1-7372 0 0,-1-1-1 0 0,1 1 1 0 0,0 1-1 0 0,0-1 1 0 0,-1 1 0 0 0,1 1-1 0 0,-6 2 1 0 0,3 3 832 0 0,9-8-1418 0 0,0 0 0 0 0,0 0 0 0 0,0 0-1 0 0,0 0 1 0 0,0 1 0 0 0,0-1 0 0 0,0 0 0 0 0,0 0 0 0 0,0 0 0 0 0,0 0 0 0 0,0 1 0 0 0,0-1 0 0 0,1 0 0 0 0,-1 0 0 0 0,0 0 0 0 0,0 0 0 0 0,0 0 0 0 0,0 0 0 0 0,0 1 0 0 0,0-1-1 0 0,0 0 1 0 0,0 0 0 0 0,1 0 0 0 0,-1 0 0 0 0,0 0 0 0 0,0 0 0 0 0,0 0 0 0 0,0 0 0 0 0,0 0 0 0 0,1 0 0 0 0,-1 0 0 0 0,0 0 0 0 0,0 0 0 0 0,0 1 0 0 0,1-1 0 0 0,1 0 103 0 0,-1 0 0 0 0,1 0 0 0 0,0 1 0 0 0,0-1 1 0 0,0-1-1 0 0,0 1 0 0 0,0 0 0 0 0,2-1 0 0 0,13-4 77 0 0,0-1-1 0 0,0-1 1 0 0,22-13 0 0 0,2-1-125 0 0,28-15-127 0 0,13-6 36 0 0,-70 37-22 0 0,1 0-1 0 0,1 1 1 0 0,-1 0-1 0 0,20-3 1 0 0,-32 7 24 0 0,0-1 0 0 0,1 1 1 0 0,-1 0-1 0 0,0 0 0 0 0,0 0 0 0 0,1 0 1 0 0,-1 0-1 0 0,0 0 0 0 0,0 0 0 0 0,1 0 1 0 0,-1 0-1 0 0,0 1 0 0 0,0-1 0 0 0,0 0 1 0 0,1 1-1 0 0,-1-1 0 0 0,0 1 0 0 0,0 0 1 0 0,0-1-1 0 0,0 1 0 0 0,0 0 0 0 0,0 0 1 0 0,0-1-1 0 0,0 1 0 0 0,0 0 0 0 0,-1 0 1 0 0,1 0-1 0 0,0 0 0 0 0,0 0 0 0 0,-1 0 1 0 0,1 0-1 0 0,-1 0 0 0 0,1 1 0 0 0,-1-1 1 0 0,1 0-1 0 0,-1 0 0 0 0,0 0 0 0 0,1 1 1 0 0,-1-1-1 0 0,0 0 0 0 0,0 0 0 0 0,0 0 1 0 0,0 2-1 0 0,0 5 13 0 0,-1-1 0 0 0,0 0 1 0 0,0 0-1 0 0,-1 0 0 0 0,0 0 0 0 0,-3 8 0 0 0,-2 4 42 0 0,-2 0 0 0 0,0-1 0 0 0,-17 24-1 0 0,-39 48 137 0 0,-7 9-12 0 0,62-83-151 0 0,1 0 1 0 0,1 0 0 0 0,0 1-1 0 0,-8 28 1 0 0,14-41-2 0 0,1 0 1 0 0,0 0 0 0 0,1 0-1 0 0,-1 0 1 0 0,1 0-1 0 0,0 0 1 0 0,0 0-1 0 0,0 1 1 0 0,0-1 0 0 0,1 0-1 0 0,0 0 1 0 0,0 0-1 0 0,0 0 1 0 0,2 6-1 0 0,-1-8-8 0 0,-1 1-1 0 0,1-1 0 0 0,0 1 1 0 0,-1-1-1 0 0,1 1 0 0 0,1-1 0 0 0,-1 0 1 0 0,0 0-1 0 0,0 0 0 0 0,1 0 0 0 0,-1 0 1 0 0,1-1-1 0 0,0 1 0 0 0,-1-1 1 0 0,1 0-1 0 0,0 1 0 0 0,0-1 0 0 0,0 0 1 0 0,0-1-1 0 0,3 1 0 0 0,4 1-3 0 0,0-1-1 0 0,0 0 1 0 0,1-1-1 0 0,-1 0 1 0 0,0-1-1 0 0,0 0 1 0 0,0-1-1 0 0,11-2 1 0 0,13-6-58 0 0,32-15-1 0 0,18-4-136 0 0,-82 28 173 0 0,0 1 0 0 0,0-1 0 0 0,1 1 0 0 0,-1 0 0 0 0,0-1 0 0 0,0 1 0 0 0,0 0 0 0 0,1 1 0 0 0,-1-1 0 0 0,0 0 0 0 0,0 0 0 0 0,3 2 0 0 0,-4-2 4 0 0,-1 1 1 0 0,1-1 0 0 0,0 0 0 0 0,0 1-1 0 0,-1-1 1 0 0,1 1 0 0 0,0 0-1 0 0,-1-1 1 0 0,1 1 0 0 0,0 0-1 0 0,-1-1 1 0 0,1 1 0 0 0,-1 0-1 0 0,1 0 1 0 0,-1-1 0 0 0,0 1-1 0 0,1 0 1 0 0,-1 0 0 0 0,0 0-1 0 0,1 0 1 0 0,-1-1 0 0 0,0 1-1 0 0,0 0 1 0 0,0 0 0 0 0,0 0-1 0 0,0 0 1 0 0,0 0 0 0 0,0 0 0 0 0,0 0-1 0 0,0-1 1 0 0,0 1 0 0 0,-1 1-1 0 0,-1 9 9 0 0,-1-1-1 0 0,-1 0 0 0 0,-5 11 1 0 0,5-12-1 0 0,0 1 0 0 0,1 0 1 0 0,-4 18-1 0 0,6-20-4 0 0,0 1 0 0 0,1-1 0 0 0,0 0 0 0 0,0 1 0 0 0,1-1 0 0 0,0 0 0 0 0,0 1 0 0 0,1-1-1 0 0,0 0 1 0 0,0 0 0 0 0,1 0 0 0 0,0-1 0 0 0,1 1 0 0 0,0-1 0 0 0,0 1 0 0 0,0-1 0 0 0,1 0 0 0 0,8 8 0 0 0,7 8-11 0 0,2 0-1 0 0,47 37 1 0 0,-62-55 23 0 0,0 2 0 0 0,0-1 0 0 0,0 1 0 0 0,-1 0 0 0 0,1 0 0 0 0,6 12 0 0 0,-11-16-1 0 0,-1 0-1 0 0,1 0 1 0 0,-1 0-1 0 0,0 0 1 0 0,0 0-1 0 0,0 1 1 0 0,0-1 0 0 0,0 0-1 0 0,-1 0 1 0 0,0 1-1 0 0,1-1 1 0 0,-1 0 0 0 0,0 1-1 0 0,-1-1 1 0 0,1 0-1 0 0,-1 1 1 0 0,1-1-1 0 0,-1 0 1 0 0,0 0 0 0 0,0 1-1 0 0,-3 4 1 0 0,-1 1 40 0 0,0 0 1 0 0,0-1-1 0 0,-1 0 1 0 0,-1 0-1 0 0,1-1 1 0 0,-1 1-1 0 0,0-2 1 0 0,-1 1 0 0 0,1-1-1 0 0,-16 10 1 0 0,-4-1 25 0 0,0-1 0 0 0,-33 11 0 0 0,31-13-201 0 0,-52 28 0 0 0,71-35-917 0 0,18-14-1492 0 0,1 0 873 0 0,3-5-1523 0 0,3-1 1294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43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67 136 512 0 0,'2'-10'146'0'0,"9"-33"2828"0"0,-9 36-1637 0 0,0 0-1 0 0,0 1 0 0 0,1-1 1 0 0,1 0-1 0 0,-1 1 0 0 0,9-12 1 0 0,-10 15-848 0 0,0 1-1 0 0,1 0 1 0 0,-1 0 0 0 0,1 0 0 0 0,0 0 0 0 0,0 1-1 0 0,0-1 1 0 0,-1 1 0 0 0,2-1 0 0 0,-1 1 0 0 0,6-1 0 0 0,-8 1-412 0 0,0 1 1 0 0,0 0-1 0 0,0-1 1 0 0,0 1 0 0 0,0 0-1 0 0,1 0 1 0 0,-1 0-1 0 0,0 0 1 0 0,0 0 0 0 0,0 0-1 0 0,1 0 1 0 0,-1 0-1 0 0,0 0 1 0 0,0 1 0 0 0,0-1-1 0 0,1 0 1 0 0,-1 1-1 0 0,0-1 1 0 0,0 1 0 0 0,0-1-1 0 0,0 1 1 0 0,0 0-1 0 0,0-1 1 0 0,0 1 0 0 0,0 0-1 0 0,0 0 1 0 0,-1 0-1 0 0,1 0 1 0 0,0 0 0 0 0,0 0-1 0 0,-1 0 1 0 0,1 0-1 0 0,0 0 1 0 0,0 1 0 0 0,1 6 116 0 0,-1 0 1 0 0,1 0 0 0 0,-1 0 0 0 0,0 0 0 0 0,-1 0 0 0 0,0 1 0 0 0,-2 10 0 0 0,-12 62 414 0 0,7-45-288 0 0,-5 22 78 0 0,-19 57 0 0 0,-28 53-150 0 0,46-133-203 0 0,7-20-35 0 0,-26 83 55 0 0,28-84-41 0 0,1 0 1 0 0,0 1 0 0 0,1-1-1 0 0,0 30 1 0 0,2-40-19 0 0,1-1 0 0 0,-1 1 1 0 0,1 0-1 0 0,-1 0 0 0 0,1 0 0 0 0,0-1 0 0 0,1 1 1 0 0,-1 0-1 0 0,1-1 0 0 0,-1 0 0 0 0,1 1 0 0 0,0-1 1 0 0,0 0-1 0 0,1 0 0 0 0,-1 0 0 0 0,4 4 0 0 0,-2-4-2 0 0,1 1 0 0 0,-1-1-1 0 0,1 0 1 0 0,0-1 0 0 0,-1 1-1 0 0,1-1 1 0 0,0 0 0 0 0,1 0-1 0 0,-1 0 1 0 0,7 1 0 0 0,7-1-108 0 0,-1 0 1 0 0,1-1 0 0 0,-1-1 0 0 0,1-1-1 0 0,30-5 1 0 0,-11 0-941 0 0,45-15 0 0 0,-5-5-4510 0 0,-46 14 3719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43.2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34 151 3593 0 0,'-30'-42'12800'0'0,"30"42"-12753"0"0,-1-1 0 0 0,1 1 0 0 0,0 0 0 0 0,-1-1 0 0 0,1 1 1 0 0,0 0-1 0 0,0-1 0 0 0,0 1 0 0 0,-1 0 0 0 0,1-1 0 0 0,0 1 0 0 0,0 0 0 0 0,0-1 1 0 0,0 1-1 0 0,0-1 0 0 0,0 1 0 0 0,0 0 0 0 0,0-1 0 0 0,0 1 0 0 0,0-1 0 0 0,0 1 1 0 0,0 0-1 0 0,0-1 0 0 0,0 1 0 0 0,0-1 0 0 0,0 1 0 0 0,0 0 0 0 0,0-1 0 0 0,0 1 1 0 0,1 0-1 0 0,-1-1 0 0 0,0 1 0 0 0,0 0 0 0 0,0-1 0 0 0,1 1 0 0 0,-1 0 0 0 0,0-1 1 0 0,1 1-1 0 0,-1 0 0 0 0,0 0 0 0 0,0-1 0 0 0,1 1 0 0 0,-1 0 0 0 0,1 0 0 0 0,-1 0 1 0 0,0-1-1 0 0,1 1 0 0 0,-1 0 0 0 0,0 0 0 0 0,1 0 0 0 0,-1 0 0 0 0,1 0 0 0 0,-1 0 1 0 0,0 0-1 0 0,1 0 0 0 0,0 0 0 0 0,25-2 1122 0 0,-23 2-1070 0 0,24 1 291 0 0,34 7 1 0 0,18 0-354 0 0,-37-9-197 0 0,-1-2 0 0 0,1-2 0 0 0,70-18 0 0 0,-28 6-821 0 0,-25 5-2816 0 0,61-21-1 0 0,-81 19 539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43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10 560 0 0,'0'0'235'0'0,"0"1"1"0"0,-1-1-1 0 0,1 0 0 0 0,0 0 0 0 0,-1 0 1 0 0,1-1-1 0 0,0 1 0 0 0,-1 0 1 0 0,1 0-1 0 0,0 0 0 0 0,-1 0 0 0 0,1 0 1 0 0,0 0-1 0 0,-1 0 0 0 0,1-1 1 0 0,0 1-1 0 0,-1 0 0 0 0,1 0 0 0 0,0 0 1 0 0,0-1-1 0 0,-1 1 0 0 0,1 0 0 0 0,0 0 1 0 0,0-1-1 0 0,-1 1 0 0 0,1 0 1 0 0,0-1-1 0 0,0 1-131 0 0,0 0 1 0 0,0-1 0 0 0,0 1-1 0 0,0 0 1 0 0,0 0 0 0 0,0-1-1 0 0,0 1 1 0 0,0 0 0 0 0,0 0-1 0 0,1-1 1 0 0,-1 1 0 0 0,0 0-1 0 0,0 0 1 0 0,0-1 0 0 0,0 1-1 0 0,1 0 1 0 0,-1 0-1 0 0,0 0 1 0 0,0 0 0 0 0,0-1-1 0 0,1 1 1 0 0,-1 0 0 0 0,0 0-1 0 0,0 0 1 0 0,1 0 0 0 0,-1 0-1 0 0,0 0 1 0 0,0 0 0 0 0,0 0-1 0 0,1 0 1 0 0,-1-1-1 0 0,0 1 1 0 0,1 0 0 0 0,-1 0-1 0 0,0 0 1 0 0,1 1 0 0 0,8-2 742 0 0,0 1-1 0 0,1 1 1 0 0,-1 0 0 0 0,1 0 0 0 0,-1 1 0 0 0,17 5 0 0 0,9 1 38 0 0,248 54 490 0 0,-264-59-1349 0 0,49 12 141 0 0,-60-13-133 0 0,-1 0-1 0 0,1 1 1 0 0,-1 1-1 0 0,0-1 1 0 0,1 1 0 0 0,7 6-1 0 0,-13-9-30 0 0,-1 0 0 0 0,1 0 0 0 0,-1 1 0 0 0,1-1 0 0 0,-1 0 0 0 0,1 1 0 0 0,-1-1 0 0 0,0 1 0 0 0,0 0 0 0 0,0-1 0 0 0,0 1 0 0 0,0 0 0 0 0,0 0 0 0 0,0 0 0 0 0,-1 0 1 0 0,1-1-1 0 0,-1 1 0 0 0,1 0 0 0 0,-1 0 0 0 0,0 0 0 0 0,1 0 0 0 0,-1 0 0 0 0,0 0 0 0 0,-1 0 0 0 0,1 0 0 0 0,0 0 0 0 0,0 0 0 0 0,-1 0 0 0 0,1 0 0 0 0,-1 0 0 0 0,0 0 0 0 0,0 0 0 0 0,1 0 0 0 0,-1-1 0 0 0,0 1 0 0 0,0 0 0 0 0,-3 2 0 0 0,-1 3 22 0 0,-2 1 0 0 0,1-1 0 0 0,-1-1 0 0 0,0 1 0 0 0,0-1 0 0 0,-14 9 0 0 0,-49 26 736 0 0,-118 50 0 0 0,169-82-547 0 0,-18 9 181 0 0,-36 24-1 0 0,42-22-532 0 0,67-49-8954 0 0,-17 14 5409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44.1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143 195 8 0 0,'-2'-11'680'0'0,"-2"8"972"0"0,-10 13 2219 0 0,7-4-2862 0 0,-1 0-122 0 0,0 1-1 0 0,1 0 1 0 0,0 0-1 0 0,1 0 1 0 0,0 1 0 0 0,0 0-1 0 0,0 0 1 0 0,-8 16-1 0 0,0 3 1601 0 0,6-13-718 0 0,-8 22 0 0 0,14-30-1557 0 0,0 0-1 0 0,0 0 0 0 0,1 0 0 0 0,0 0 1 0 0,0 0-1 0 0,1 0 0 0 0,0 9 0 0 0,1-4-121 0 0,1 0 0 0 0,0 0 0 0 0,1 0 0 0 0,0 0 1 0 0,1-1-1 0 0,0 1 0 0 0,0-1 0 0 0,1 0 0 0 0,1-1 0 0 0,10 16 0 0 0,-4-10-68 0 0,-1 0-1 0 0,2-1 1 0 0,0 0-1 0 0,1-1 1 0 0,22 16-1 0 0,-22-19-5 0 0,1-1-1 0 0,-1-1 1 0 0,2 0-1 0 0,-1-1 1 0 0,1 0-1 0 0,0-2 0 0 0,1 1 1 0 0,-1-2-1 0 0,1-1 1 0 0,0 0-1 0 0,28 1 0 0 0,-34-3-13 0 0,-1-2 0 0 0,1 1 0 0 0,0-1 1 0 0,0-1-1 0 0,0 0 0 0 0,-1-1 0 0 0,1 0 0 0 0,-1 0 0 0 0,0-1 0 0 0,0 0 0 0 0,0-1 0 0 0,0 0 0 0 0,-1-1 0 0 0,0 0 0 0 0,0-1 0 0 0,-1 1 0 0 0,1-1 0 0 0,-1-1 0 0 0,8-9 0 0 0,-6 3-10 0 0,-1 0-1 0 0,0-1 1 0 0,-1 0 0 0 0,0 0 0 0 0,-2 0 0 0 0,1-1-1 0 0,-2 0 1 0 0,0-1 0 0 0,5-32 0 0 0,-7 22-40 0 0,0 1 0 0 0,-2-1 0 0 0,-1 1 0 0 0,-1-1 0 0 0,-8-44 0 0 0,6 55 37 0 0,-1 0 0 0 0,-1 0 0 0 0,0 1 0 0 0,-1-1 0 0 0,0 1-1 0 0,-10-15 1 0 0,11 23 3 0 0,0-1 0 0 0,0 0 0 0 0,-1 1-1 0 0,0 0 1 0 0,0 1 0 0 0,-1-1 0 0 0,1 1-1 0 0,-2 0 1 0 0,1 1 0 0 0,-1 0 0 0 0,1 0-1 0 0,-13-5 1 0 0,5 4-13 0 0,0 1-1 0 0,0 1 1 0 0,-1 0 0 0 0,1 1 0 0 0,-1 1-1 0 0,0 0 1 0 0,0 1 0 0 0,0 1-1 0 0,0 1 1 0 0,1 0 0 0 0,-1 1-1 0 0,-21 4 1 0 0,21-2-360 0 0,-1 1 1 0 0,1 0-1 0 0,0 2 0 0 0,0-1 0 0 0,1 2 0 0 0,0 0 1 0 0,0 1-1 0 0,1 0 0 0 0,0 1 0 0 0,1 1 0 0 0,-17 16 1 0 0,-2 9-1059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21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10 512 0 0,'3'-9'11376'0'0,"-8"12"-9150"0"0,3 0-1966 0 0,-1-1 0 0 0,1 1 0 0 0,0 0 0 0 0,0 0 0 0 0,0 0-1 0 0,0 0 1 0 0,0 0 0 0 0,1 0 0 0 0,-1 1 0 0 0,1-1 0 0 0,0 0 0 0 0,0 1 0 0 0,0-1 0 0 0,0 5 0 0 0,-24 75 1622 0 0,6-21-1182 0 0,17-56-671 0 0,-1 0-1 0 0,1 0 0 0 0,-1 0 1 0 0,0 0-1 0 0,0-1 1 0 0,-1 1-1 0 0,-5 6 1 0 0,-33 33 132 0 0,16-19-14 0 0,19-18-114 0 0,-10 11 281 0 0,-23 31 1 0 0,35-43-180 0 0,0 1 0 0 0,1 0 1 0 0,0 0-1 0 0,1 0 0 0 0,-1 0 1 0 0,2 1-1 0 0,-5 17 1 0 0,6-19-17 0 0,-1-1 1 0 0,0 1 0 0 0,-4 7-1 0 0,6-14-113 0 0,0 1-1 0 0,0-1 0 0 0,0 0 0 0 0,0 1 1 0 0,0-1-1 0 0,0 0 0 0 0,-1 0 0 0 0,1 1 1 0 0,0-1-1 0 0,0 0 0 0 0,0 1 0 0 0,-1-1 1 0 0,1 0-1 0 0,0 0 0 0 0,0 0 0 0 0,0 1 1 0 0,-1-1-1 0 0,1 0 0 0 0,0 0 0 0 0,-1 0 1 0 0,1 0-1 0 0,0 0 0 0 0,0 1 1 0 0,-1-1-1 0 0,1 0 0 0 0,0 0 0 0 0,-1 0 1 0 0,1 0-1 0 0,0 0 0 0 0,-1 0 0 0 0,1 0 1 0 0,0 0-1 0 0,-1 0 0 0 0,1 0 0 0 0,0 0 1 0 0,0 0-1 0 0,-1 0 0 0 0,1 0 0 0 0,0 0 1 0 0,-1-1-1 0 0,1 1 0 0 0,0 0 0 0 0,-1 0 1 0 0,1 0-1 0 0,0 0 0 0 0,0-1 0 0 0,-1 1 1 0 0,1 0-1 0 0,0 0 0 0 0,0 0 0 0 0,0-1 1 0 0,-1 1-1 0 0,1 0 0 0 0,0 0 0 0 0,0-1 1 0 0,0 1-1 0 0,0 0 0 0 0,-1-1 1 0 0,1 1-1 0 0,0 0 0 0 0,0-1 0 0 0,0 1 1 0 0,-1-2 6 0 0,0 0 1 0 0,0 0 0 0 0,0 0 0 0 0,0-1 0 0 0,1 1 0 0 0,-1 0 0 0 0,0-3 0 0 0,1 4-11 0 0,0 0 0 0 0,1 1-1 0 0,-1-1 1 0 0,0 0 0 0 0,0 1-1 0 0,1-1 1 0 0,-1 0 0 0 0,1 1 0 0 0,-1-1-1 0 0,0 1 1 0 0,1-1 0 0 0,-1 0 0 0 0,1 1-1 0 0,-1 0 1 0 0,1-1 0 0 0,0 1 0 0 0,-1-1-1 0 0,1 1 1 0 0,0 0 0 0 0,-1-1 0 0 0,1 1-1 0 0,0 0 1 0 0,-1-1 0 0 0,1 1-1 0 0,0 0 1 0 0,-1 0 0 0 0,1 0 0 0 0,0 0-1 0 0,-1 0 1 0 0,1 0 0 0 0,0 0 0 0 0,1 0-1 0 0,32 0 20 0 0,-21 1-10 0 0,8-1 3 0 0,0 1 0 0 0,0 0 0 0 0,29 7 0 0 0,-30-3 59 0 0,-1 1-1 0 0,0 1 0 0 0,-1 1 0 0 0,0 0 1 0 0,32 21-1 0 0,71 40 65 0 0,-88-51-91 0 0,38 12 102 0 0,-71-30-149 0 0,0 0 1 0 0,0 0 0 0 0,0 0 0 0 0,0 0-1 0 0,0 1 1 0 0,0-1 0 0 0,0 0 0 0 0,0 0-1 0 0,0 0 1 0 0,0 0 0 0 0,1 0-1 0 0,-1 0 1 0 0,0 0 0 0 0,0 0 0 0 0,0 0-1 0 0,0 0 1 0 0,0 0 0 0 0,0 0 0 0 0,0 0-1 0 0,0 0 1 0 0,0 0 0 0 0,0 0 0 0 0,0 0-1 0 0,0 0 1 0 0,0 0 0 0 0,0 0 0 0 0,1 0-1 0 0,-1 0 1 0 0,0 0 0 0 0,0 0 0 0 0,0 0-1 0 0,0 0 1 0 0,0 0 0 0 0,0 0 0 0 0,0 0-1 0 0,0 0 1 0 0,0 0 0 0 0,0 0-1 0 0,0 0 1 0 0,0 0 0 0 0,0 0 0 0 0,1 0-1 0 0,-1 0 1 0 0,0 0 0 0 0,0 0 0 0 0,0 0-1 0 0,0 0 1 0 0,0 0 0 0 0,0 0 0 0 0,0 0-1 0 0,0 0 1 0 0,0-1 0 0 0,0 1 0 0 0,0 0-1 0 0,0 0 1 0 0,0 0 0 0 0,0 0 0 0 0,0 0-1 0 0,0 0 1 0 0,0 0 0 0 0,-3-6-113 0 0,-5-5-102 0 0,3 7-179 0 0,0 0 1 0 0,-1 0-1 0 0,1 1 1 0 0,-1 0 0 0 0,0 0-1 0 0,-10-4 1 0 0,8 3-2722 0 0,-1 0 1 0 0,-13-8-1 0 0,16 6-108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21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22 1240 0 0,'-10'-3'4191'0'0,"10"3"-4098"0"0,0 0 0 0 0,0 0 0 0 0,0 0 1 0 0,0-1-1 0 0,0 1 0 0 0,-1 0 0 0 0,1 0 1 0 0,0 0-1 0 0,0-1 0 0 0,0 1 0 0 0,0 0 0 0 0,0 0 1 0 0,0-1-1 0 0,0 1 0 0 0,0 0 0 0 0,0 0 0 0 0,0 0 1 0 0,0-1-1 0 0,0 1 0 0 0,0 0 0 0 0,0 0 1 0 0,0 0-1 0 0,0-1 0 0 0,1 1 0 0 0,-1 0 0 0 0,0 0 1 0 0,0 0-1 0 0,0-1 0 0 0,1 0 137 0 0,-1 0-1 0 0,1 1 0 0 0,0-1 1 0 0,0 0-1 0 0,0 0 1 0 0,-1 0-1 0 0,1 1 1 0 0,0-1-1 0 0,0 1 1 0 0,0-1-1 0 0,0 0 0 0 0,0 1 1 0 0,0 0-1 0 0,0-1 1 0 0,2 0-1 0 0,-2 1-43 0 0,0 0-1 0 0,-1 0 0 0 0,1-1 1 0 0,0 1-1 0 0,0 0 0 0 0,-1 0 1 0 0,1 0-1 0 0,0 0 0 0 0,0 0 1 0 0,-1 0-1 0 0,1 0 0 0 0,0 0 1 0 0,0 0-1 0 0,-1 0 0 0 0,1 0 1 0 0,0 1-1 0 0,-1-1 0 0 0,1 0 1 0 0,0 0-1 0 0,-1 1 0 0 0,1-1 1 0 0,0 1-1 0 0,-1-1 1 0 0,1 0-1 0 0,0 1 0 0 0,-1-1 1 0 0,1 1-1 0 0,-1-1 0 0 0,1 1 1 0 0,0 1-1 0 0,0 0 195 0 0,-1 1-1 0 0,1 0 1 0 0,-1-1 0 0 0,1 1-1 0 0,-1 0 1 0 0,0 0 0 0 0,0 4 0 0 0,0-6-357 0 0,0 2 89 0 0,0 0 0 0 0,0 1 0 0 0,0-1 0 0 0,0 0 0 0 0,0 0 0 0 0,1 1 0 0 0,0-1 0 0 0,0 0 0 0 0,0 0 0 0 0,0 0 0 0 0,0 0 0 0 0,0 0-1 0 0,1 0 1 0 0,-1 0 0 0 0,1 0 0 0 0,0 0 0 0 0,0-1 0 0 0,0 1 0 0 0,1-1 0 0 0,-1 1 0 0 0,0-1 0 0 0,1 0 0 0 0,-1 0 0 0 0,1 0 0 0 0,0 0 0 0 0,0-1-1 0 0,4 3 1 0 0,21 7 225 0 0,0-1 0 0 0,58 11 0 0 0,-18-5-75 0 0,-31-7-194 0 0,-24-7-52 0 0,-1 1 0 0 0,1 0-1 0 0,-1 1 1 0 0,1 1 0 0 0,-1 0 0 0 0,-1 0 0 0 0,15 9-1 0 0,-24-13-15 0 0,0 1 0 0 0,-1-1 0 0 0,1 0-1 0 0,-1 1 1 0 0,1-1 0 0 0,-1 1-1 0 0,0 0 1 0 0,1-1 0 0 0,-1 1 0 0 0,0 0-1 0 0,0 0 1 0 0,0-1 0 0 0,0 1-1 0 0,-1 0 1 0 0,1 0 0 0 0,0 0 0 0 0,-1 0-1 0 0,1 4 1 0 0,-1-4-10 0 0,0 0 1 0 0,-1 0-1 0 0,1-1 0 0 0,0 1 1 0 0,-1 0-1 0 0,1 0 0 0 0,-1-1 0 0 0,0 1 1 0 0,0 0-1 0 0,0-1 0 0 0,1 1 1 0 0,-1-1-1 0 0,-1 1 0 0 0,1-1 1 0 0,0 1-1 0 0,0-1 0 0 0,-1 0 0 0 0,1 0 1 0 0,0 1-1 0 0,-1-1 0 0 0,-2 1 1 0 0,-2 2-137 0 0,-1-1 0 0 0,1 1-1 0 0,-1-2 1 0 0,-14 5 0 0 0,17-6-206 0 0,0 0 1 0 0,0 0-1 0 0,0 0 0 0 0,-1-1 0 0 0,1 1 0 0 0,0-1 0 0 0,-1 0 0 0 0,1 0 1 0 0,-8-2-1 0 0,0-5-3186 0 0,7-2-1785 0 0,2 0 2720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28.1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1212 512 0 0,'-1'0'226'0'0,"0"1"1"0"0,1-1-1 0 0,-1 0 0 0 0,0 0 0 0 0,1 0 0 0 0,-1 0 1 0 0,1 0-1 0 0,-1 1 0 0 0,1-1 0 0 0,-1 0 0 0 0,0 1 1 0 0,1-1-1 0 0,-1 0 0 0 0,1 1 0 0 0,-1-1 0 0 0,1 0 1 0 0,-1 1-1 0 0,1-1 0 0 0,0 1 0 0 0,-1-1 0 0 0,1 1 1 0 0,0-1-1 0 0,-1 1 0 0 0,1-1 0 0 0,0 1 0 0 0,-1 1 1 0 0,1-1 276 0 0,1 0 0 0 0,-1 0 0 0 0,1 0 0 0 0,-1 0 0 0 0,1 0 0 0 0,0-1 1 0 0,-1 1-1 0 0,1 0 0 0 0,0 0 0 0 0,-1 0 0 0 0,1-1 0 0 0,1 2 0 0 0,0 0 517 0 0,4-1 5636 0 0,11-10-6169 0 0,9-10-425 0 0,-2-2-1 0 0,37-38 0 0 0,-25 23-58 0 0,-3 2 2 0 0,-1-2 0 0 0,-2-1 1 0 0,-2-2-1 0 0,-1 0 0 0 0,-2-2 0 0 0,29-66 0 0 0,-19 22-53 0 0,-3-1-1 0 0,29-126 1 0 0,-59 204 40 0 0,30-139 23 0 0,-27 116 39 0 0,-1-1 1 0 0,0-56-1 0 0,-4 85-34 0 0,-1 0 0 0 0,1 0 0 0 0,0-1 0 0 0,-1 1 0 0 0,1 0 0 0 0,-1-1 0 0 0,0 1 0 0 0,0 0 0 0 0,-1 0 0 0 0,1 0 0 0 0,0 0 0 0 0,-1 0 0 0 0,0 0 0 0 0,0 1 0 0 0,0-1 0 0 0,-3-3 0 0 0,2 4 12 0 0,1 0 0 0 0,-1 0 1 0 0,0 1-1 0 0,1-1 0 0 0,-1 1 0 0 0,0 0 1 0 0,0 0-1 0 0,0 0 0 0 0,0 0 0 0 0,0 0 1 0 0,-1 0-1 0 0,1 1 0 0 0,0 0 0 0 0,0-1 1 0 0,0 1-1 0 0,-1 1 0 0 0,-3-1 0 0 0,-1 2 51 0 0,-1-1 0 0 0,1 2-1 0 0,0-1 1 0 0,-1 1-1 0 0,1 0 1 0 0,0 1-1 0 0,1 0 1 0 0,-1 0-1 0 0,1 0 1 0 0,-8 7-1 0 0,-10 9 180 0 0,-31 31-1 0 0,33-29-153 0 0,1 1-1 0 0,1 1 0 0 0,1 1 0 0 0,1 1 0 0 0,2 0 0 0 0,0 2 0 0 0,2 0 0 0 0,1 0 0 0 0,-17 53 0 0 0,22-51-77 0 0,2-1-1 0 0,1 2 0 0 0,1-1 0 0 0,2 0 0 0 0,0 56 1 0 0,5-64-30 0 0,0-1-1 0 0,1 1 1 0 0,1 0 0 0 0,2-1 0 0 0,0 0 0 0 0,1-1 0 0 0,0 1 0 0 0,21 36 0 0 0,-12-31-22 0 0,0-2 0 0 0,2 0 0 0 0,1-1 0 0 0,0-1 0 0 0,2-1 0 0 0,0 0 0 0 0,2-2 0 0 0,0-1 0 0 0,28 17 0 0 0,-15-10-247 0 0,-15-10 161 0 0,29 15-1 0 0,-43-27-415 0 0,0 0 0 0 0,0 0 0 0 0,0 0 0 0 0,1-1 0 0 0,-1 0 0 0 0,0-1 0 0 0,1 1 0 0 0,13-1 0 0 0,-19 0-94 0 0,-1-1 1 0 0,1 0 0 0 0,0 0 0 0 0,-1-1-1 0 0,1 1 1 0 0,0 0 0 0 0,-1 0-1 0 0,1-1 1 0 0,-1 1 0 0 0,1-1 0 0 0,-1 0-1 0 0,3 0 1 0 0,4-8-2406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29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58 253 1424 0 0,'1'24'7472'0'0,"1"1"-3676"0"0,0-9-3535 0 0,1 1-1 0 0,0-1 1 0 0,2 0-1 0 0,0 0 1 0 0,7 15-1 0 0,-11-28-218 0 0,0 0-1 0 0,1 0 1 0 0,-1 0 0 0 0,1 0-1 0 0,0-1 1 0 0,0 1 0 0 0,0 0-1 0 0,0-1 1 0 0,1 0 0 0 0,-1 0-1 0 0,1 0 1 0 0,-1 0 0 0 0,1 0 0 0 0,-1 0-1 0 0,1 0 1 0 0,0-1 0 0 0,0 1-1 0 0,0-1 1 0 0,0 0 0 0 0,0 0-1 0 0,0 0 1 0 0,1 0 0 0 0,-1-1-1 0 0,0 1 1 0 0,0-1 0 0 0,0 0-1 0 0,1 0 1 0 0,-1 0 0 0 0,0 0-1 0 0,0-1 1 0 0,1 1 0 0 0,-1-1-1 0 0,0 0 1 0 0,0 0 0 0 0,0 0-1 0 0,0 0 1 0 0,0-1 0 0 0,0 1-1 0 0,0-1 1 0 0,-1 0 0 0 0,1 1-1 0 0,0-1 1 0 0,4-5 0 0 0,4-3-20 0 0,0 0 0 0 0,0-1 0 0 0,-1-1 0 0 0,12-17 0 0 0,-17 21-28 0 0,0 0 0 0 0,-1-1 0 0 0,0 1 0 0 0,0-1 0 0 0,-1 0 0 0 0,0 0 0 0 0,-1 0 0 0 0,2-14 0 0 0,-2 8-35 0 0,-1 1 0 0 0,-1-1 1 0 0,0 0-1 0 0,-1 1 0 0 0,-1-1 0 0 0,-6-25 1 0 0,6 33 27 0 0,0 1 1 0 0,0 0 0 0 0,-1 0-1 0 0,0 0 1 0 0,0 0 0 0 0,0 1-1 0 0,-8-10 1 0 0,8 12 27 0 0,0 0 1 0 0,0 0-1 0 0,-1 0 0 0 0,1 0 1 0 0,-1 0-1 0 0,0 1 1 0 0,1 0-1 0 0,-1 0 0 0 0,0 0 1 0 0,0 0-1 0 0,0 1 0 0 0,-8-3 1 0 0,4 3 67 0 0,0 0 1 0 0,0 0 0 0 0,0 0-1 0 0,0 1 1 0 0,0 0 0 0 0,0 1 0 0 0,-1 0-1 0 0,1 0 1 0 0,1 1 0 0 0,-1 0-1 0 0,0 0 1 0 0,0 1 0 0 0,1 0-1 0 0,-1 0 1 0 0,1 1 0 0 0,0 0-1 0 0,0 0 1 0 0,0 1 0 0 0,1-1-1 0 0,0 2 1 0 0,0-1 0 0 0,0 1-1 0 0,0-1 1 0 0,1 2 0 0 0,0-1 0 0 0,0 1-1 0 0,1-1 1 0 0,0 1 0 0 0,0 0-1 0 0,0 1 1 0 0,-3 8 0 0 0,6-12-74 0 0,0-1 1 0 0,0 1 0 0 0,0-1-1 0 0,1 1 1 0 0,-1 0-1 0 0,1-1 1 0 0,0 1 0 0 0,0 0-1 0 0,0-1 1 0 0,0 1 0 0 0,1-1-1 0 0,-1 1 1 0 0,1 0-1 0 0,0-1 1 0 0,0 1 0 0 0,0-1-1 0 0,1 0 1 0 0,-1 1 0 0 0,1-1-1 0 0,0 0 1 0 0,4 5-1 0 0,-2-3-12 0 0,0-1 0 0 0,1 1 0 0 0,-1-1 0 0 0,1-1 0 0 0,0 1 0 0 0,1-1-1 0 0,-1 1 1 0 0,0-1 0 0 0,1-1 0 0 0,0 1 0 0 0,11 2 0 0 0,-8-2-42 0 0,1-1 0 0 0,-1 0-1 0 0,1-1 1 0 0,-1 0 0 0 0,1-1 0 0 0,0 0 0 0 0,-1 0 0 0 0,1-1 0 0 0,-1 0 0 0 0,1-1 0 0 0,15-4 0 0 0,-13 2-57 0 0,0-1 1 0 0,-1 0-1 0 0,1-1 1 0 0,-1-1-1 0 0,0 1 1 0 0,0-2-1 0 0,-1 1 1 0 0,12-13-1 0 0,-16 15 77 0 0,0-1 1 0 0,-1 1-1 0 0,0-1 1 0 0,0-1-1 0 0,0 1 0 0 0,-1-1 1 0 0,0 1-1 0 0,0-1 0 0 0,0 0 1 0 0,-1-1-1 0 0,0 1 1 0 0,-1-1-1 0 0,0 1 0 0 0,0-1 1 0 0,0 0-1 0 0,-1 0 0 0 0,0 1 1 0 0,-1-1-1 0 0,0 0 1 0 0,-1-9-1 0 0,1 11 20 0 0,-1 0 1 0 0,1 0-1 0 0,-1 0 1 0 0,-1 0-1 0 0,1 0 1 0 0,-1 0-1 0 0,-5-10 0 0 0,6 14 12 0 0,1 1 0 0 0,-1 0-1 0 0,0-1 1 0 0,0 1 0 0 0,0 0-1 0 0,0 0 1 0 0,0 0 0 0 0,0 0-1 0 0,0-1 1 0 0,0 1 0 0 0,-1 1-1 0 0,1-1 1 0 0,0 0 0 0 0,0 0-1 0 0,-1 0 1 0 0,1 1 0 0 0,-1-1-1 0 0,1 1 1 0 0,-1-1 0 0 0,1 1-1 0 0,-1-1 1 0 0,1 1 0 0 0,-1 0-1 0 0,1 0 1 0 0,-1 0-1 0 0,1 0 1 0 0,-1 0 0 0 0,1 0-1 0 0,-1 0 1 0 0,1 0 0 0 0,-1 1-1 0 0,1-1 1 0 0,-1 1 0 0 0,1-1-1 0 0,-1 1 1 0 0,-1 1 0 0 0,-1 0 10 0 0,0 0-1 0 0,0 0 1 0 0,0 1 0 0 0,1 0 0 0 0,0 0 0 0 0,-1 0 0 0 0,1 0 0 0 0,0 0 0 0 0,0 1 0 0 0,1-1-1 0 0,-1 1 1 0 0,1 0 0 0 0,0 0 0 0 0,0 0 0 0 0,0 0 0 0 0,0 0 0 0 0,1 0 0 0 0,-1 0 0 0 0,0 6-1 0 0,0-2-8 0 0,1 0-1 0 0,0 0 0 0 0,0 0 0 0 0,1 1 1 0 0,0-1-1 0 0,1 0 0 0 0,-1 0 0 0 0,2 1 1 0 0,2 11-1 0 0,31 71 2 0 0,-25-70 31 0 0,-1 0 1 0 0,-1 0 0 0 0,-2 1 0 0 0,7 32-1 0 0,-12-47-22 0 0,0-1 0 0 0,0 1 0 0 0,1-1 0 0 0,0 1 1 0 0,0-1-1 0 0,1 1 0 0 0,-1-1 0 0 0,1 0 0 0 0,5 7 0 0 0,-7-11-21 0 0,1 0 0 0 0,0 0 0 0 0,-1-1 0 0 0,1 1 0 0 0,0 0 0 0 0,0-1 0 0 0,0 1 0 0 0,0-1 0 0 0,0 1 0 0 0,1-1 0 0 0,-1 0 0 0 0,0 0 0 0 0,0 0 0 0 0,1 0 0 0 0,-1-1 0 0 0,1 1 0 0 0,-1-1 0 0 0,1 1 0 0 0,-1-1 0 0 0,1 0 0 0 0,-1 0 0 0 0,1 0 0 0 0,-1 0 0 0 0,1 0 0 0 0,-1-1 0 0 0,0 1 0 0 0,5-2 0 0 0,6-2-36 0 0,0-1-1 0 0,0-1 1 0 0,0 0-1 0 0,22-14 1 0 0,-11 4 16 0 0,29-27 0 0 0,-42 33 27 0 0,-1 0 0 0 0,-1 0 0 0 0,1-1 0 0 0,-2-1 0 0 0,1 1 0 0 0,-2-1 0 0 0,0-1 0 0 0,0 1 0 0 0,-1-1-1 0 0,-1-1 1 0 0,0 1 0 0 0,-1-1 0 0 0,0 1 0 0 0,-1-1 0 0 0,0 0 0 0 0,-2-1 0 0 0,1 1 0 0 0,-2 0 0 0 0,-1-23 0 0 0,1 33 0 0 0,-1 0 1 0 0,1 0 0 0 0,-1 0-1 0 0,0 1 1 0 0,0-1 0 0 0,-1 0-1 0 0,1 1 1 0 0,-1-1 0 0 0,1 1-1 0 0,-1-1 1 0 0,0 1 0 0 0,0 0-1 0 0,-1 0 1 0 0,1 0 0 0 0,-1 0-1 0 0,1 0 1 0 0,-1 0 0 0 0,0 1-1 0 0,0-1 1 0 0,0 1 0 0 0,-1 0-1 0 0,1 0 1 0 0,0 0 0 0 0,-1 0-1 0 0,1 1 1 0 0,-1-1 0 0 0,0 1-1 0 0,0 0 1 0 0,1 0 0 0 0,-1 0-1 0 0,0 1 1 0 0,-4-1 0 0 0,-11-1 5 0 0,-1 1 1 0 0,1 0 0 0 0,0 2 0 0 0,0 0 0 0 0,-27 5-1 0 0,37-4-7 0 0,0 0-1 0 0,0 1 0 0 0,1 0 1 0 0,0 0-1 0 0,-1 0 0 0 0,1 1 1 0 0,0 1-1 0 0,1-1 0 0 0,-1 1 1 0 0,1 0-1 0 0,0 1 0 0 0,0 0 1 0 0,-11 12-1 0 0,12-9 62 0 0,0 0-1 0 0,0 0 1 0 0,0 0-1 0 0,1 1 1 0 0,1-1 0 0 0,-1 1-1 0 0,2 1 1 0 0,-1-1 0 0 0,-1 12-1 0 0,4-15-26 0 0,0-1 1 0 0,0 1-1 0 0,1-1 0 0 0,0 1 0 0 0,0-1 1 0 0,0 1-1 0 0,1 0 0 0 0,0-1 0 0 0,1 1 1 0 0,-1-1-1 0 0,1 0 0 0 0,0 0 0 0 0,1 1 0 0 0,-1-1 1 0 0,1-1-1 0 0,5 8 0 0 0,11 14-5 0 0,33 37 1 0 0,-44-56-29 0 0,0 0 1 0 0,0 0 0 0 0,1-1-1 0 0,0 0 1 0 0,0 0 0 0 0,1-1-1 0 0,0-1 1 0 0,11 5 0 0 0,-19-8-1 0 0,1-1 0 0 0,0 0 0 0 0,0-1 1 0 0,0 1-1 0 0,-1-1 0 0 0,1 1 1 0 0,0-1-1 0 0,0 0 0 0 0,0 0 1 0 0,0 0-1 0 0,0 0 0 0 0,-1 0 1 0 0,1-1-1 0 0,0 1 0 0 0,4-3 1 0 0,-5 3-3 0 0,0-1 1 0 0,0 0-1 0 0,-1-1 1 0 0,1 1 0 0 0,-1 0-1 0 0,1 0 1 0 0,-1-1 0 0 0,0 1-1 0 0,1-1 1 0 0,-1 1-1 0 0,0-1 1 0 0,0 1 0 0 0,0-1-1 0 0,0 0 1 0 0,0 0 0 0 0,0 1-1 0 0,-1-1 1 0 0,1 0-1 0 0,-1 0 1 0 0,1 0 0 0 0,-1 0-1 0 0,0 0 1 0 0,1-3 0 0 0,-1-19 78 0 0,0-1 0 0 0,-2 1 0 0 0,-1 0 0 0 0,-9-38 0 0 0,6 30 102 0 0,-5-55 0 0 0,11-7 343 0 0,2 124-203 0 0,2 1-1 0 0,2 0 0 0 0,10 36 1 0 0,-3-27-62 0 0,1 0-1 0 0,37 71 1 0 0,-37-84-72 0 0,1-1 0 0 0,1-1 0 0 0,2 0 0 0 0,39 44 0 0 0,-36-47-172 0 0,-2 0 1 0 0,-1 1-1 0 0,-1 1 1 0 0,-1 1-1 0 0,-1 0 1 0 0,-2 1-1 0 0,20 52 1 0 0,-29-67 8 0 0,-1 0 0 0 0,0 0 0 0 0,-1 0 0 0 0,-1 1 1 0 0,0-1-1 0 0,0 1 0 0 0,-1-1 0 0 0,0 1 0 0 0,-1 0 0 0 0,-1-1 0 0 0,0 0 1 0 0,0 1-1 0 0,-1-1 0 0 0,0 0 0 0 0,-1 0 0 0 0,-1 0 0 0 0,1-1 1 0 0,-2 0-1 0 0,1 0 0 0 0,-2 0 0 0 0,1 0 0 0 0,-1-1 0 0 0,0 0 0 0 0,-1-1 1 0 0,0 1-1 0 0,-1-1 0 0 0,-18 12 0 0 0,5-5 86 0 0,-2-1 1 0 0,0-2-1 0 0,0 0 0 0 0,-36 11 1 0 0,41-17 9 0 0,-1-1 0 0 0,1-1 0 0 0,-1-1 0 0 0,1-1 0 0 0,-1 0 0 0 0,-34-2 0 0 0,49 0-81 0 0,1-1-1 0 0,-1 1 0 0 0,1-1 1 0 0,-1 0-1 0 0,1 0 1 0 0,0-1-1 0 0,-1 1 0 0 0,1-1 1 0 0,0 0-1 0 0,0 0 0 0 0,0 0 1 0 0,0-1-1 0 0,0 1 1 0 0,-4-5-1 0 0,6 4-8 0 0,-1 0 1 0 0,1 0-1 0 0,-1 0 1 0 0,1-1-1 0 0,0 1 1 0 0,0 0-1 0 0,1-1 1 0 0,-1 0-1 0 0,1 1 1 0 0,0-1-1 0 0,0 0 1 0 0,0 0-1 0 0,0 0 0 0 0,1 0 1 0 0,-1 0-1 0 0,1-6 1 0 0,1-15-33 0 0,1 1 0 0 0,1 0 0 0 0,1 0 0 0 0,1 0-1 0 0,1 1 1 0 0,1-1 0 0 0,16-35 0 0 0,-10 31-91 0 0,2 1 0 0 0,0 1 0 0 0,2 1 0 0 0,0 0 0 0 0,36-37-1 0 0,58-46-521 0 0,-90 92-593 0 0,0 0 1 0 0,0 1-1 0 0,45-22 1 0 0,-35 21-3688 0 0,-19 12 2173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29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66 512 0 0,'0'-7'1820'0'0,"1"0"-1"0"0,-1 1 1 0 0,1-1 0 0 0,2-7-1 0 0,-3 13-1529 0 0,0 0-1 0 0,1 0 1 0 0,-1-1-1 0 0,0 1 0 0 0,1 0 1 0 0,-1 0-1 0 0,1 0 1 0 0,-1 0-1 0 0,1 0 1 0 0,0 0-1 0 0,0 0 0 0 0,-1 0 1 0 0,1 0-1 0 0,0 0 1 0 0,0 0-1 0 0,0 0 1 0 0,0 0-1 0 0,0 0 1 0 0,0 1-1 0 0,0-1 0 0 0,0 0 1 0 0,0 1-1 0 0,0-1 1 0 0,0 1-1 0 0,1-1 1 0 0,-1 1-1 0 0,0 0 0 0 0,0 0 1 0 0,2-1-1 0 0,-2 1-192 0 0,0 1 0 0 0,0-1-1 0 0,0 0 1 0 0,-1 1 0 0 0,1-1 0 0 0,0 0-1 0 0,0 1 1 0 0,0-1 0 0 0,0 1 0 0 0,-1 0-1 0 0,1-1 1 0 0,0 1 0 0 0,-1 0 0 0 0,1-1-1 0 0,0 1 1 0 0,-1 0 0 0 0,1 0 0 0 0,-1-1-1 0 0,1 1 1 0 0,-1 0 0 0 0,1 0 0 0 0,-1 0-1 0 0,0 0 1 0 0,1 1 0 0 0,5 22 470 0 0,-4-2-185 0 0,-2 1 0 0 0,-1 0 0 0 0,0 0 1 0 0,-9 41-1 0 0,1-5 192 0 0,6-37-310 0 0,2 1 1 0 0,0-1 0 0 0,2 0-1 0 0,4 38 1 0 0,-3-49-250 0 0,1-1-1 0 0,0 1 1 0 0,0-1 0 0 0,1 0-1 0 0,0 0 1 0 0,0 0 0 0 0,1 0-1 0 0,1-1 1 0 0,0 1-1 0 0,0-2 1 0 0,11 13 0 0 0,-13-16-57 0 0,1-1 1 0 0,0 0 0 0 0,0 0-1 0 0,0 0 1 0 0,1 0 0 0 0,-1-1-1 0 0,1 0 1 0 0,0 0-1 0 0,0-1 1 0 0,0 1 0 0 0,0-1-1 0 0,0-1 1 0 0,0 1 0 0 0,11 0-1 0 0,-9-1-293 0 0,1-1 0 0 0,-1 0-1 0 0,0-1 1 0 0,1 0 0 0 0,-1 0-1 0 0,0-1 1 0 0,0 0 0 0 0,0 0-1 0 0,0-1 1 0 0,14-6 0 0 0,-12 4-925 0 0,1-1-1 0 0,-1 0 1 0 0,0-1 0 0 0,12-11-1 0 0,-3 2-388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0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37 3617 0 0,'6'-11'8239'0'0,"-1"3"-3874"0"0,-4 7-4237 0 0,0 0 0 0 0,0 0 0 0 0,0 0 0 0 0,0 0 0 0 0,0 0-1 0 0,0 1 1 0 0,0-1 0 0 0,0 0 0 0 0,0 1 0 0 0,1-1 0 0 0,0 0 0 0 0,3-1 145 0 0,0 1-1 0 0,0 0 1 0 0,0 0 0 0 0,0 0 0 0 0,0 0-1 0 0,0 1 1 0 0,0 0 0 0 0,0 0 0 0 0,0 0-1 0 0,10 2 1 0 0,0 2-108 0 0,-1 0 0 0 0,19 8 0 0 0,-21-7-302 0 0,1 0 0 0 0,0-1 0 0 0,20 4 0 0 0,-18-7-1028 0 0,25 1-1 0 0,-2-6-4391 0 0,-15 0 1120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0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28 2144 0 0,'-10'-10'2257'0'0,"0"0"2072"0"0,1 7-4129 0 0,1-1-88 0 0,4 4-112 0 0,-2 0-48 0 0,3 2-264 0 0,-1 1 232 0 0,0 5-1657 0 0,2 0 1129 0 0,-2-2-136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1.4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512 88 1888 0 0,'-3'-13'3715'0'0,"2"8"-2827"0"0,-1 0 0 0 0,2 0-1 0 0,-1 0 1 0 0,0-5 0 0 0,1 7-635 0 0,0 1 0 0 0,-1-1 0 0 0,1 0 1 0 0,-1 1-1 0 0,1-1 0 0 0,-1 1 0 0 0,0-1 0 0 0,0 1 0 0 0,0-1 0 0 0,0 1 0 0 0,-1-1 0 0 0,-1-1 1 0 0,3 3-146 0 0,-1 0 0 0 0,1 1 0 0 0,-1-1 1 0 0,0 0-1 0 0,1 1 0 0 0,-1-1 1 0 0,0 0-1 0 0,0 1 0 0 0,0-1 0 0 0,1 1 1 0 0,-1-1-1 0 0,0 1 0 0 0,0 0 1 0 0,0-1-1 0 0,0 1 0 0 0,0 0 1 0 0,0 0-1 0 0,0-1 0 0 0,0 1 0 0 0,0 0 1 0 0,1 0-1 0 0,-1 0 0 0 0,0 0 1 0 0,0 0-1 0 0,0 0 0 0 0,0 1 0 0 0,0-1 1 0 0,0 0-1 0 0,0 0 0 0 0,0 1 1 0 0,0-1-1 0 0,0 0 0 0 0,0 1 1 0 0,1-1-1 0 0,-1 1 0 0 0,0-1 0 0 0,-1 2 1 0 0,-12 9 490 0 0,1 0 0 0 0,0 1 0 0 0,1 0 0 0 0,-12 15 0 0 0,-37 57 725 0 0,-2 13 573 0 0,-86 179 0 0 0,128-229-1548 0 0,2 1-1 0 0,2 0 1 0 0,-18 87-1 0 0,28-95-260 0 0,2 0 0 0 0,2 1-1 0 0,1-1 1 0 0,2 0 0 0 0,6 47 0 0 0,-2-58-76 0 0,2 0 1 0 0,0 0-1 0 0,2-1 0 0 0,1 1 1 0 0,24 49-1 0 0,-25-62-91 0 0,1-1 0 0 0,0 0 0 0 0,1-1 0 0 0,0 0 0 0 0,1-1 0 0 0,0 0-1 0 0,2-1 1 0 0,-1 0 0 0 0,1-1 0 0 0,1 0 0 0 0,20 12 0 0 0,-18-14-560 0 0,0-1 1 0 0,1-1-1 0 0,0 0 0 0 0,34 9 1 0 0,-40-14-379 0 0,0 0 1 0 0,0-1 0 0 0,0 0 0 0 0,0-1 0 0 0,0 0 0 0 0,0-1 0 0 0,0 0-1 0 0,-1 0 1 0 0,17-5 0 0 0,2-5-4922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2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3 137 512 0 0,'-1'-17'1607'0'0,"0"0"-1"0"0,1-17 1 0 0,0 30-1259 0 0,1 0 0 0 0,-1 0 1 0 0,0 1-1 0 0,1-1 0 0 0,0 0 0 0 0,0 0 0 0 0,0 1 1 0 0,1-1-1 0 0,-1 1 0 0 0,1-1 0 0 0,0 1 1 0 0,0 0-1 0 0,0 0 0 0 0,0-1 0 0 0,4-3 1 0 0,-5 7-211 0 0,0-1 1 0 0,-1 0-1 0 0,1 1 1 0 0,0-1 0 0 0,0 0-1 0 0,0 1 1 0 0,0-1-1 0 0,0 1 1 0 0,0-1 0 0 0,0 1-1 0 0,0 0 1 0 0,0-1 0 0 0,0 1-1 0 0,0 0 1 0 0,0 0-1 0 0,0 0 1 0 0,0 0 0 0 0,0 0-1 0 0,0 0 1 0 0,0 0-1 0 0,0 0 1 0 0,1 0 0 0 0,0 1-1 0 0,0 0-4 0 0,0 0 1 0 0,-1 0-1 0 0,1 0 0 0 0,0 0 0 0 0,-1 0 0 0 0,1 0 1 0 0,-1 1-1 0 0,1-1 0 0 0,-1 1 0 0 0,0-1 1 0 0,3 4-1 0 0,1 4 123 0 0,-1-1 1 0 0,1 2-1 0 0,5 16 1 0 0,-9-24-195 0 0,4 17 233 0 0,0 0-1 0 0,-1 1 0 0 0,0 0 0 0 0,0 26 1 0 0,-4 81 1313 0 0,-1-87-1089 0 0,-11 121 1360 0 0,1 25-782 0 0,11-159-1032 0 0,2 0 0 0 0,0-1 0 0 0,2 1 0 0 0,13 48 0 0 0,-14-67-82 0 0,0 0 0 0 0,0 0 0 0 0,1 0 1 0 0,0 0-1 0 0,0-1 0 0 0,1 1 0 0 0,0-1 0 0 0,0 0 1 0 0,11 10-1 0 0,-13-14-112 0 0,0 0 0 0 0,0-1 0 0 0,0 1 0 0 0,1-1 0 0 0,-1 0 0 0 0,1 0 0 0 0,0 0 0 0 0,-1 0 0 0 0,1-1 0 0 0,0 0 0 0 0,0 1 1 0 0,0-1-1 0 0,0-1 0 0 0,0 1 0 0 0,0-1 0 0 0,0 1 0 0 0,0-1 0 0 0,0 0 0 0 0,1-1 0 0 0,-1 1 0 0 0,8-2 0 0 0,-4-1-1201 0 0,0 1-1 0 0,14-7 0 0 0,-3-2-1361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2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39 4177 0 0,'8'-9'4433'0'0,"-4"-1"3985"0"0,11 2-8018 0 0,4 5-112 0 0,8-1-248 0 0,6 2-24 0 0,-4 0-16 0 0,0 2-48 0 0,3 2-320 0 0,-7 0-88 0 0,0 2 8 0 0,8-1-529 0 0,-4-1-527 0 0,2 0 536 0 0,5-2-2489 0 0,-5 0 2161 0 0,2-2-33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2.9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98 1968 0 0,'-1'-1'684'0'0,"-1"1"-1"0"0,0-1 1 0 0,0 0-1 0 0,1 1 1 0 0,-1-1-1 0 0,0 1 1 0 0,0 0-1 0 0,0 0 1 0 0,1-1-1 0 0,-1 1 1 0 0,0 0-1 0 0,-3 1 1 0 0,2 0-118 0 0,1-1 0 0 0,-1 1 0 0 0,0 0 0 0 0,1 0 0 0 0,-1 0 0 0 0,1 0 0 0 0,-5 4 1 0 0,-1 1 53 0 0,0 1 0 0 0,1 0 1 0 0,-12 14-1 0 0,6-7-40 0 0,8-8-411 0 0,-1 1 0 0 0,1 0 0 0 0,0 0 0 0 0,0 0 0 0 0,1 0 0 0 0,0 1 0 0 0,1-1 0 0 0,-1 1 0 0 0,1 0 0 0 0,1 0 0 0 0,-3 12 0 0 0,4-16-138 0 0,1 1 1 0 0,-1 0-1 0 0,1-1 1 0 0,0 1-1 0 0,0 0 1 0 0,1-1-1 0 0,0 1 1 0 0,-1 0-1 0 0,1-1 1 0 0,1 1-1 0 0,-1-1 1 0 0,1 1 0 0 0,0-1-1 0 0,0 0 1 0 0,0 0-1 0 0,0 0 1 0 0,1 0-1 0 0,-1 0 1 0 0,1 0-1 0 0,0-1 1 0 0,1 1-1 0 0,3 3 1 0 0,0-2-36 0 0,0 1 0 0 0,1-1 0 0 0,0 0 0 0 0,-1-1 0 0 0,2 0 0 0 0,-1 0 0 0 0,0-1 0 0 0,1 0 0 0 0,0 0 1 0 0,14 2-1 0 0,-16-4-7 0 0,-1 0 1 0 0,2-1 0 0 0,-1 1 0 0 0,0-1-1 0 0,0-1 1 0 0,0 1 0 0 0,0-2-1 0 0,-1 1 1 0 0,1 0 0 0 0,0-1-1 0 0,0-1 1 0 0,-1 1 0 0 0,1-1-1 0 0,6-4 1 0 0,-6 3-37 0 0,-1 0-1 0 0,1-1 0 0 0,-1 0 1 0 0,-1 0-1 0 0,1 0 0 0 0,-1-1 1 0 0,0 0-1 0 0,0 0 0 0 0,0 0 1 0 0,4-10-1 0 0,-6 10-28 0 0,-1 1 0 0 0,1 0 0 0 0,-2-1 0 0 0,1 1 0 0 0,0-1 0 0 0,-1 0 1 0 0,0 0-1 0 0,-1 0 0 0 0,1 1 0 0 0,-1-1 0 0 0,0 0 0 0 0,-1 0 0 0 0,1 0 0 0 0,-3-9 0 0 0,-3-8-113 0 0,-2 1 0 0 0,0 0 0 0 0,-1 0-1 0 0,-2 1 1 0 0,0 0 0 0 0,-20-28 0 0 0,27 44 173 0 0,1 0 1 0 0,-1 1-1 0 0,0 0 1 0 0,0-1-1 0 0,0 1 1 0 0,-1 1-1 0 0,-8-7 1 0 0,11 9 25 0 0,0 0 0 0 0,0 0 0 0 0,0 0 0 0 0,0 1 0 0 0,0-1 1 0 0,0 1-1 0 0,0-1 0 0 0,0 1 0 0 0,0 0 0 0 0,0 0 0 0 0,0 0 0 0 0,0 0 0 0 0,0 0 0 0 0,0 0 0 0 0,0 0 1 0 0,0 1-1 0 0,0-1 0 0 0,0 1 0 0 0,0-1 0 0 0,0 1 0 0 0,0 0 0 0 0,0 0 0 0 0,0 0 0 0 0,0 0 0 0 0,-2 2 1 0 0,-6 5 37 0 0,1 0 0 0 0,-1 0 0 0 0,1 2 0 0 0,1-1 0 0 0,0 1 0 0 0,0 0 0 0 0,1 0 0 0 0,0 1 0 0 0,1 0 0 0 0,0 1 0 0 0,1-1 1 0 0,-7 23-1 0 0,6-16 6 0 0,2 0 1 0 0,0 1-1 0 0,1-1 0 0 0,1 1 1 0 0,1 0-1 0 0,0-1 1 0 0,1 1-1 0 0,4 22 0 0 0,-3-35-50 0 0,0 1 0 0 0,1-1 0 0 0,0 0-1 0 0,0 1 1 0 0,1-1 0 0 0,-1 0 0 0 0,1-1-1 0 0,1 1 1 0 0,-1 0 0 0 0,1-1 0 0 0,0 0-1 0 0,0 0 1 0 0,0 0 0 0 0,7 6 0 0 0,-7-8-7 0 0,-1-1 0 0 0,0 1 0 0 0,1-1 0 0 0,-1 0 0 0 0,1 0 0 0 0,0 0 0 0 0,0-1 0 0 0,-1 1 0 0 0,1-1 0 0 0,0 0 0 0 0,0 0 0 0 0,0 0 0 0 0,1 0 0 0 0,-1-1 0 0 0,0 0 0 0 0,0 0 0 0 0,0 0 0 0 0,0 0-1 0 0,0-1 1 0 0,0 1 0 0 0,1-1 0 0 0,-1 0 0 0 0,6-3 0 0 0,-1 0-52 0 0,0 0-1 0 0,0-1 0 0 0,0-1 1 0 0,-1 1-1 0 0,1-1 1 0 0,-2-1-1 0 0,1 1 0 0 0,-1-1 1 0 0,0-1-1 0 0,12-15 0 0 0,-11 12-18 0 0,-1-1 1 0 0,0 0-1 0 0,-1 0 0 0 0,-1 0 0 0 0,0-1 0 0 0,0 1 0 0 0,4-25 1 0 0,-6 23 74 0 0,0-2 0 0 0,-2 1 0 0 0,0 0 0 0 0,-1-27 0 0 0,-4 32 115 0 0,-2 11 99 0 0,5-1-188 0 0,0 1-1 0 0,0 0 0 0 0,0 0 1 0 0,0 0-1 0 0,0 0 1 0 0,1 0-1 0 0,-1 0 1 0 0,0 0-1 0 0,1 0 0 0 0,-1 0 1 0 0,0 0-1 0 0,0 2 1 0 0,-5 18 221 0 0,1-1 0 0 0,1 1 0 0 0,1-1 0 0 0,-1 35 0 0 0,4-43-243 0 0,0-1 0 0 0,1 0 0 0 0,1 0-1 0 0,0 1 1 0 0,0-1 0 0 0,1-1 0 0 0,1 1 0 0 0,-1 0 0 0 0,2-1-1 0 0,7 14 1 0 0,-8-16-331 0 0,1 0 0 0 0,1 1 0 0 0,-1-2 1 0 0,2 1-1 0 0,-1-1 0 0 0,1 0 0 0 0,0 0 0 0 0,0 0 0 0 0,10 5 0 0 0,-4-4-1608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3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96 2441 0 0,'-1'-13'3785'0'0,"-1"-1"1"0"0,3-27 0 0 0,-1 14 744 0 0,-1 42-3058 0 0,-3 24 0 0 0,-2 6-1158 0 0,5 6-89 0 0,6 60 1 0 0,-3-86-557 0 0,2 0 1 0 0,1 0-1 0 0,2-1 1 0 0,11 34-1 0 0,-18-58 210 0 0,0 0-1 0 0,0 0 0 0 0,0 0 1 0 0,1 0-1 0 0,-1 1 0 0 0,0-1 0 0 0,0 0 1 0 0,0 0-1 0 0,0 0 0 0 0,0 0 1 0 0,0 0-1 0 0,0 0 0 0 0,0 1 1 0 0,1-1-1 0 0,-1 0 0 0 0,0 0 0 0 0,0 0 1 0 0,0 0-1 0 0,0 0 0 0 0,1 0 1 0 0,-1 0-1 0 0,0 0 0 0 0,0 0 1 0 0,0 0-1 0 0,0 0 0 0 0,1 0 1 0 0,-1 0-1 0 0,0 0 0 0 0,0 0 0 0 0,0 0 1 0 0,0 0-1 0 0,1 0 0 0 0,-1 0 1 0 0,0 0-1 0 0,0 0 0 0 0,0 0 1 0 0,0 0-1 0 0,1 0 0 0 0,-1 0 0 0 0,0 0 1 0 0,0 0-1 0 0,0 0 0 0 0,0 0 1 0 0,0 0-1 0 0,1-1 0 0 0,-1 1 1 0 0,0 0-1 0 0,0 0 0 0 0,0 0 0 0 0,0 0 1 0 0,0 0-1 0 0,0 0 0 0 0,0-1 1 0 0,1 1-1 0 0,-1 0 0 0 0,0 0 1 0 0,0 0-1 0 0,0 0 0 0 0,0-1 1 0 0,0 1-1 0 0,0 0 0 0 0,0 0 0 0 0,0 0 1 0 0,0 0-1 0 0,0-1 0 0 0,0 1 1 0 0,2-7-1604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3.4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79 3689 0 0,'7'-5'3697'0'0,"3"-3"4208"0"0,0 0-7505 0 0,5 0 200 0 0,12-3-87 0 0,2 1-185 0 0,2 3-40 0 0,1-3-272 0 0,-5 4-56 0 0,-4 2-24 0 0,4 2-112 0 0,-4 2-32 0 0,-2 0 16 0 0,4 4-409 0 0,-1 0-791 0 0,-3 2 752 0 0,2 0-1857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3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0 960 0 0,'3'3'6734'0'0,"-1"4"-3716"0"0,-3 11-1530 0 0,1-13-374 0 0,0-2-917 0 0,1 124 4581 0 0,13 166-936 0 0,0-36-1516 0 0,-8-109-1843 0 0,-5-127-466 0 0,-1-4-61 0 0,1 0-1 0 0,1 0 1 0 0,0 0-1 0 0,9 30 1 0 0,-10-46 32 0 0,-1 0 1 0 0,0 0 0 0 0,1 1-1 0 0,-1-1 1 0 0,1 0-1 0 0,0 0 1 0 0,-1 0 0 0 0,1 0-1 0 0,0 0 1 0 0,0 0 0 0 0,0 0-1 0 0,0 0 1 0 0,0 0-1 0 0,0 0 1 0 0,0 0 0 0 0,0-1-1 0 0,1 2 1 0 0,-1-2-80 0 0,-1 0-1 0 0,1 0 1 0 0,0 0 0 0 0,0 0 0 0 0,0 1-1 0 0,-1-1 1 0 0,1 0 0 0 0,0-1 0 0 0,0 1-1 0 0,0 0 1 0 0,-1 0 0 0 0,1 0-1 0 0,0 0 1 0 0,0-1 0 0 0,-1 1 0 0 0,1 0-1 0 0,0-1 1 0 0,0 1 0 0 0,-1 0 0 0 0,2-2-1 0 0,1 0-448 0 0,1-2-1 0 0,-1 1 0 0 0,0 0 1 0 0,0-1-1 0 0,0 1 0 0 0,-1-1 1 0 0,5-7-1 0 0,4-13-759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3.8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66 4793 0 0,'-15'-17'15403'0'0,"15"13"-14795"0"0,13 0-111 0 0,6 2-105 0 0,6-2-80 0 0,6 2-32 0 0,-4 2-136 0 0,-2 0-152 0 0,6-2-88 0 0,-2 2-56 0 0,0 0 48 0 0,3-2-336 0 0,-1 0-241 0 0,0-3-15 0 0,7-3-1176 0 0,-5 0-2473 0 0,-2 2 176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4.5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82 512 0 0,'-8'-21'1848'0'0,"6"17"-440"0"0,0 0 0 0 0,0-1 0 0 0,1 1 0 0 0,-1-1 0 0 0,1 1 0 0 0,0-1 0 0 0,0 1 0 0 0,0-9 1 0 0,7 2 188 0 0,-4 10-814 0 0,-2 7-299 0 0,-2 14 365 0 0,0 0-1 0 0,2 0 1 0 0,0 1-1 0 0,4 24 0 0 0,-1 7-49 0 0,-2-21-359 0 0,1 0-1 0 0,1 1 1 0 0,2-2-1 0 0,15 54 1 0 0,-2-20-324 0 0,-20-71-181 0 0,1 0-1 0 0,0 0 1 0 0,0 0-1 0 0,1 0 1 0 0,0 0-1 0 0,1-9 1 0 0,7-47-124 0 0,-7 52 144 0 0,1-1-1 0 0,1 1 1 0 0,0 0-1 0 0,1 0 1 0 0,0 0-1 0 0,0 0 1 0 0,1 1-1 0 0,0-1 1 0 0,10-13-1 0 0,-13 22 39 0 0,0 0-1 0 0,0 0 0 0 0,1 0 1 0 0,-1 1-1 0 0,0-1 0 0 0,1 0 1 0 0,-1 1-1 0 0,1-1 0 0 0,-1 1 1 0 0,1 0-1 0 0,0 0 0 0 0,-1 0 1 0 0,1 0-1 0 0,0 1 0 0 0,0-1 0 0 0,0 1 1 0 0,-1 0-1 0 0,1-1 0 0 0,0 1 1 0 0,0 0-1 0 0,0 1 0 0 0,0-1 1 0 0,0 1-1 0 0,0-1 0 0 0,-1 1 1 0 0,1 0-1 0 0,3 1 0 0 0,0 0 12 0 0,1 1 1 0 0,-1 0-1 0 0,0 0 0 0 0,0 1 0 0 0,0 0 0 0 0,0 0 0 0 0,-1 0 1 0 0,1 1-1 0 0,-1 0 0 0 0,5 6 0 0 0,-2-2-3 0 0,-1 1 1 0 0,0 1-1 0 0,-1-1 0 0 0,1 1 1 0 0,-2 0-1 0 0,0 0 0 0 0,4 13 1 0 0,-7-18 10 0 0,-1 0 0 0 0,1 0-1 0 0,-1 0 1 0 0,-1 0 0 0 0,1 0 0 0 0,-1 0 0 0 0,0 0 0 0 0,0 0-1 0 0,-1 0 1 0 0,0 0 0 0 0,0 0 0 0 0,0 0 0 0 0,-1 0 0 0 0,1-1-1 0 0,-2 1 1 0 0,-3 7 0 0 0,0-3 22 0 0,0 0 0 0 0,-1-1 0 0 0,-1 0 0 0 0,1 0 0 0 0,-2-1 0 0 0,1 0 0 0 0,-1 0 0 0 0,-18 12 0 0 0,11-10-20 0 0,0-1-1 0 0,-1-1 1 0 0,0 0-1 0 0,-32 10 1 0 0,42-16-79 0 0,-1 0 1 0 0,1 0 0 0 0,0-1 0 0 0,-1 0 0 0 0,1-1 0 0 0,-1 0 0 0 0,1 0 0 0 0,-10-1 0 0 0,15 1-120 0 0,0-1 0 0 0,0 1 0 0 0,0-1 0 0 0,0 1 0 0 0,0-1 0 0 0,1 0-1 0 0,-1 0 1 0 0,0 0 0 0 0,0 0 0 0 0,0 0 0 0 0,1 0 0 0 0,-1 0 0 0 0,0-1 0 0 0,1 1 0 0 0,-1 0 0 0 0,1-1 0 0 0,0 1 0 0 0,-1-1 0 0 0,1 0 0 0 0,0 0 0 0 0,0 1 0 0 0,0-1 0 0 0,0 0 0 0 0,0 0 0 0 0,1 0 0 0 0,-1 0 0 0 0,1 0 0 0 0,-1 0 0 0 0,1 0 0 0 0,0 0 0 0 0,-1 0 0 0 0,1 0 0 0 0,0-3 0 0 0,3-17-4201 0 0,7-8 1759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34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14 3841 0 0,'-17'-6'5483'0'0,"1"0"396"0"0,6 4-4888 0 0,10 3-957 0 0,0-1-1 0 0,1 0 1 0 0,-1 1-1 0 0,0-1 1 0 0,0 0 0 0 0,0 1-1 0 0,0-1 1 0 0,1 0-1 0 0,-1 1 1 0 0,0-1 0 0 0,0 0-1 0 0,1 0 1 0 0,-1 1-1 0 0,0-1 1 0 0,1 0-1 0 0,-1 0 1 0 0,0 0 0 0 0,1 1-1 0 0,-1-1 1 0 0,0 0-1 0 0,1 0 1 0 0,53 16 548 0 0,-1 2 0 0 0,-1 2 1 0 0,-1 3-1 0 0,-1 1 0 0 0,-1 3 0 0 0,-1 2 0 0 0,-1 2 1 0 0,50 45-1 0 0,-77-58-478 0 0,0 2 0 0 0,-1 0 0 0 0,-1 1 1 0 0,-2 1-1 0 0,0 0 0 0 0,16 30 0 0 0,-14-16 30 0 0,-1 0 0 0 0,-1 1-1 0 0,15 59 1 0 0,-23-62 19 0 0,-1 0 0 0 0,-2 0 0 0 0,-2 0 0 0 0,0 1 0 0 0,-4 41 1 0 0,-2-32 188 0 0,-3 0 1 0 0,-1 0-1 0 0,-20 66 1 0 0,12-61-127 0 0,-3 0 0 0 0,-2-1 0 0 0,-1-1 0 0 0,-3-2 0 0 0,-41 60 0 0 0,51-86-206 0 0,-2-1 1 0 0,0 0 0 0 0,-1-2-1 0 0,-31 25 1 0 0,-82 46-430 0 0,114-77 307 0 0,-5 2-577 0 0,-1 0 0 0 0,-41 15 0 0 0,-11-4-4204 0 0,70-23 3077 0 0,6-3-819 0 0,8-4 1033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40.5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460 187 512 0 0,'4'-20'1442'0'0,"2"0"-1"0"0,0 0 1 0 0,1 0 0 0 0,1 1-1 0 0,1 0 1 0 0,18-30 0 0 0,-26 47-903 0 0,0 0-235 0 0,0 1 0 0 0,0 0 0 0 0,0 0 0 0 0,-1 0 0 0 0,1-1 0 0 0,-1 1 0 0 0,1 0 0 0 0,-1-1 0 0 0,0 1 0 0 0,1 0 0 0 0,-1-2 0 0 0,-1 3 44 0 0,-1 1 0 0 0,1-1 0 0 0,0 1 0 0 0,-1-1 1 0 0,1 1-1 0 0,0 0 0 0 0,0 0 0 0 0,-3 2 0 0 0,-8 9 128 0 0,0 0-1 0 0,0 2 1 0 0,2-1 0 0 0,-1 2 0 0 0,2-1-1 0 0,0 1 1 0 0,-11 26 0 0 0,-77 181 1934 0 0,84-198-2208 0 0,-2 0 0 0 0,0-1 0 0 0,-1 0 0 0 0,-2-2 0 0 0,0 0 0 0 0,-1-1 0 0 0,-1 0 0 0 0,-38 27 0 0 0,49-41-126 0 0,0 0 0 0 0,-1-1 1 0 0,1-1-1 0 0,-1 1 1 0 0,0-1-1 0 0,0-1 0 0 0,0 0 1 0 0,0 0-1 0 0,-17 1 1 0 0,27-4-69 0 0,-1 0 0 0 0,0 0 0 0 0,0 1 1 0 0,0-1-1 0 0,1 0 0 0 0,-1 0 0 0 0,0-1 1 0 0,0 1-1 0 0,1 0 0 0 0,-1 0 0 0 0,0 0 0 0 0,0 0 1 0 0,0-1-1 0 0,1 1 0 0 0,-1 0 0 0 0,0-1 1 0 0,1 1-1 0 0,-1-1 0 0 0,0 1 0 0 0,1 0 1 0 0,-1-1-1 0 0,0 0 0 0 0,1 1 0 0 0,-1-1 0 0 0,1 1 1 0 0,-1-1-1 0 0,1 0 0 0 0,-1 1 0 0 0,1-1 1 0 0,0 0-1 0 0,-1 1 0 0 0,1-1 0 0 0,0 0 1 0 0,-1 0-1 0 0,1-1 0 0 0,0 1-1 0 0,0 0 0 0 0,0 0 1 0 0,0-1-1 0 0,0 1 0 0 0,0 0 0 0 0,0-1 0 0 0,0 1 1 0 0,1 0-1 0 0,-1 0 0 0 0,1 0 0 0 0,-1-1 0 0 0,1 1 1 0 0,-1 0-1 0 0,1 0 0 0 0,-1 0 0 0 0,1 0 0 0 0,0 0 1 0 0,0 0-1 0 0,0 0 0 0 0,-1 0 0 0 0,3-2 0 0 0,1 1-4 0 0,0 0 0 0 0,0 0 0 0 0,0 0-1 0 0,0 0 1 0 0,0 1 0 0 0,1 0 0 0 0,-1 0-1 0 0,0 0 1 0 0,1 0 0 0 0,-1 1 0 0 0,5-1-1 0 0,4 1-14 0 0,1 0 1 0 0,17 3-1 0 0,6 3-30 0 0,63 21 1 0 0,-57-11 23 0 0,53 28 0 0 0,-55-25 72 0 0,63 23-1 0 0,-84-35-34 0 0,-16-5-18 0 0,1 0-1 0 0,0 0 0 0 0,0 0 0 0 0,0-1 1 0 0,0 0-1 0 0,8 1 0 0 0,-13-2-10 0 0,1 0-1 0 0,-1 0 1 0 0,0 0-1 0 0,0 0 1 0 0,1 0-1 0 0,-1 0 1 0 0,0 0-1 0 0,0 0 1 0 0,1 0-1 0 0,-1 0 1 0 0,0 0-1 0 0,0 0 1 0 0,1 0-1 0 0,-1 0 1 0 0,0 0-1 0 0,0 0 1 0 0,1 0-1 0 0,-1 0 1 0 0,0 0-1 0 0,0 0 1 0 0,0 0-1 0 0,1-1 1 0 0,-1 1-1 0 0,0 0 1 0 0,0 0-1 0 0,0 0 1 0 0,1 0-1 0 0,-1-1 1 0 0,0 1-1 0 0,0 0 1 0 0,0 0-1 0 0,0 0 1 0 0,1-1-1 0 0,-1 1 1 0 0,0 0-1 0 0,0 0 1 0 0,0 0-1 0 0,0-1 1 0 0,0 1-1 0 0,0 0 1 0 0,0 0-1 0 0,0-1 1 0 0,0 1-1 0 0,0 0 1 0 0,0 0-1 0 0,0-1 1 0 0,0 1-1 0 0,0 0 1 0 0,0 0-1 0 0,0-1 1 0 0,0 1-1 0 0,0 0 1 0 0,0 0-1 0 0,0-1 1 0 0,0 1-1 0 0,0 0 1 0 0,0 0-1 0 0,-1 0 1 0 0,1-1-1 0 0,0 1 1 0 0,0 0-1 0 0,-11-12-1792 0 0,-14-2-6072 0 0,20 10 5984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40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0 1328 0 0,'-33'0'12307'0'0,"32"2"-10975"0"0,4 2-407 0 0,7 4 592 0 0,25 14-270 0 0,0-2 1 0 0,1-1-1 0 0,62 22 0 0 0,47 11-75 0 0,-114-39-962 0 0,-1 2 0 0 0,45 28 0 0 0,-67-38-161 0 0,0 1 1 0 0,-1 0-1 0 0,8 8 0 0 0,-13-11-345 0 0,1 0 0 0 0,0 0 0 0 0,0 1 0 0 0,-1-1 1 0 0,0 1-1 0 0,0-1 0 0 0,0 1 0 0 0,0 0 0 0 0,1 5 0 0 0,-2-6-2301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1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3 339 512 0 0,'-1'-6'695'0'0,"1"1"0"0"0,-1-1 1 0 0,1 1-1 0 0,0-1 0 0 0,0 0 0 0 0,0 1 0 0 0,1-1 1 0 0,0 1-1 0 0,3-12 0 0 0,2-8 2457 0 0,-5 19-1977 0 0,2-9 4903 0 0,0 16-3365 0 0,2 10-1446 0 0,43 116 2242 0 0,-18-51-2939 0 0,-26-68-528 0 0,2 7 47 0 0,-1-1-1 0 0,0 1 1 0 0,-1 0-1 0 0,0 0 1 0 0,-1 0-1 0 0,1 20 1 0 0,-4-34-86 0 0,0-1 0 0 0,0 0-1 0 0,0 1 1 0 0,0-1 0 0 0,1 0 0 0 0,-1 1 0 0 0,0-1 0 0 0,0 1 0 0 0,0-1 0 0 0,0 0 0 0 0,-1 1 0 0 0,1-1 0 0 0,0 0 0 0 0,0 1 0 0 0,0-1-1 0 0,0 0 1 0 0,0 1 0 0 0,0-1 0 0 0,0 0 0 0 0,-1 1 0 0 0,1-1 0 0 0,0 0 0 0 0,0 1 0 0 0,-1-1 0 0 0,1 0 0 0 0,0 0 0 0 0,0 1-1 0 0,-1-1 1 0 0,1 0 0 0 0,0 0 0 0 0,0 0 0 0 0,-1 1 0 0 0,1-1 0 0 0,0 0 0 0 0,-1 0 0 0 0,1 0 0 0 0,0 0 0 0 0,-1 0 0 0 0,1 0 0 0 0,-1 1-1 0 0,1-1 1 0 0,0 0 0 0 0,-1 0 0 0 0,1 0 0 0 0,0 0 0 0 0,-1-1 0 0 0,0 1 5 0 0,0 0 0 0 0,0-1 0 0 0,0 1 0 0 0,0-1 1 0 0,0 1-1 0 0,0-1 0 0 0,0 1 0 0 0,0-1 0 0 0,1 0 0 0 0,-1 0 0 0 0,0 1 0 0 0,0-1 0 0 0,1 0 0 0 0,-2-2 0 0 0,-1-2-3 0 0,1 0 0 0 0,0-1 0 0 0,0 1-1 0 0,1-1 1 0 0,0 0 0 0 0,0 1-1 0 0,0-1 1 0 0,0 0 0 0 0,1-7 0 0 0,4-53 60 0 0,-3 62-63 0 0,3-36-6 0 0,1 0-1 0 0,3 0 1 0 0,19-61 0 0 0,-23 91-5 0 0,0 0 1 0 0,1 1-1 0 0,1 0 0 0 0,-1 0 1 0 0,1 0-1 0 0,1 0 1 0 0,0 1-1 0 0,15-14 0 0 0,-18 18 11 0 0,0 1 0 0 0,0 0-1 0 0,1-1 1 0 0,-1 1 0 0 0,1 1-1 0 0,0-1 1 0 0,0 1-1 0 0,0 0 1 0 0,0 0 0 0 0,0 0-1 0 0,0 1 1 0 0,1-1-1 0 0,-1 1 1 0 0,0 1 0 0 0,1-1-1 0 0,-1 1 1 0 0,1 0-1 0 0,10 1 1 0 0,-12 0 1 0 0,1 0-1 0 0,-1 1 1 0 0,1 0-1 0 0,-1 0 1 0 0,0 0-1 0 0,0 0 0 0 0,0 1 1 0 0,0-1-1 0 0,0 1 1 0 0,0 0-1 0 0,-1 1 1 0 0,1-1-1 0 0,-1 0 1 0 0,3 5-1 0 0,6 8 21 0 0,-2 0 0 0 0,12 21 0 0 0,-7-9 19 0 0,108 188 185 0 0,-119-209-233 0 0,2 5 32 0 0,1-1 1 0 0,1 0-1 0 0,11 14 1 0 0,-18-25-26 0 0,-1 0 0 0 0,0 1 1 0 0,1-1-1 0 0,-1 1 0 0 0,0-1 0 0 0,1 0 1 0 0,-1 1-1 0 0,1-1 0 0 0,-1 0 0 0 0,1 1 1 0 0,-1-1-1 0 0,1 0 0 0 0,-1 0 0 0 0,1 1 1 0 0,-1-1-1 0 0,1 0 0 0 0,-1 0 0 0 0,1 0 1 0 0,0 0-1 0 0,-1 0 0 0 0,1 0 0 0 0,-1 0 1 0 0,1 0-1 0 0,-1 0 0 0 0,1 0 0 0 0,0 0 1 0 0,-1 0-1 0 0,1 0 0 0 0,-1 0 0 0 0,1 0 1 0 0,-1-1-1 0 0,1 1 0 0 0,-1 0 0 0 0,1 0 1 0 0,-1-1-1 0 0,1 1 0 0 0,-1 0 0 0 0,1-1 1 0 0,-1 1-1 0 0,0 0 0 0 0,1-1 1 0 0,-1 1-1 0 0,1-1 0 0 0,-1 1 0 0 0,0-1 1 0 0,0 1-1 0 0,1-1 0 0 0,-1 1 0 0 0,0-1 1 0 0,1 0-1 0 0,1-5-12 0 0,1 0 0 0 0,-1 1 1 0 0,2-12-1 0 0,-2 9-25 0 0,6-26-92 0 0,-2-1-1 0 0,-1 1 1 0 0,1-39-1 0 0,-5 42-30 0 0,1 0 0 0 0,2 0 0 0 0,2 0 0 0 0,12-41 0 0 0,-10 54 74 0 0,-8 17 80 0 0,1 0-1 0 0,-1 1 1 0 0,0-1 0 0 0,1 0-1 0 0,-1 0 1 0 0,1 1 0 0 0,0-1-1 0 0,-1 0 1 0 0,1 1 0 0 0,-1-1 0 0 0,1 1-1 0 0,0-1 1 0 0,-1 1 0 0 0,1-1-1 0 0,0 1 1 0 0,0-1 0 0 0,0 1-1 0 0,1-1 1 0 0,-2 1 5 0 0,1 0-1 0 0,-1 0 0 0 0,1 1 0 0 0,-1-1 1 0 0,1 0-1 0 0,-1 0 0 0 0,1 1 1 0 0,-1-1-1 0 0,0 0 0 0 0,1 0 1 0 0,-1 1-1 0 0,1-1 0 0 0,-1 1 1 0 0,0-1-1 0 0,1 0 0 0 0,-1 1 1 0 0,0-1-1 0 0,0 1 0 0 0,1-1 1 0 0,-1 1-1 0 0,0-1 0 0 0,0 0 1 0 0,0 1-1 0 0,1-1 0 0 0,-1 1 1 0 0,0-1-1 0 0,0 1 0 0 0,0 0 1 0 0,2 17 92 0 0,-1-14-55 0 0,2 22 31 0 0,2 1 0 0 0,1-1 1 0 0,1 0-1 0 0,2 0 1 0 0,0 0-1 0 0,2-2 1 0 0,0 1-1 0 0,19 28 1 0 0,-15-27-35 0 0,-7-11-19 0 0,1 0 1 0 0,21 26 0 0 0,-28-38-16 0 0,1 0 1 0 0,0 0-1 0 0,0 0 1 0 0,0 0 0 0 0,0-1-1 0 0,1 1 1 0 0,-1-1 0 0 0,1 0-1 0 0,-1 0 1 0 0,1 0-1 0 0,0-1 1 0 0,-1 1 0 0 0,1-1-1 0 0,0 0 1 0 0,0 0-1 0 0,0 0 1 0 0,8 0 0 0 0,-9-1-3 0 0,1-1-1 0 0,-1 0 1 0 0,1 0 0 0 0,-1 0 0 0 0,0 0 0 0 0,1-1-1 0 0,-1 1 1 0 0,0-1 0 0 0,0 0 0 0 0,0 0 0 0 0,0 0 0 0 0,0 0-1 0 0,-1 0 1 0 0,5-5 0 0 0,2-3-24 0 0,1 0-1 0 0,10-16 1 0 0,-12 13-11 0 0,0-1 0 0 0,-1 1 1 0 0,0-1-1 0 0,8-26 1 0 0,12-64-146 0 0,-11 39-71 0 0,-16 64 244 0 0,1-1 0 0 0,-1 1-1 0 0,1 0 1 0 0,-1-1 0 0 0,0 1-1 0 0,0 0 1 0 0,0-1-1 0 0,0 1 1 0 0,0 0 0 0 0,0-1-1 0 0,0 1 1 0 0,0 0 0 0 0,-1-3-1 0 0,1 3 10 0 0,-1 1 0 0 0,1 0 0 0 0,0 0 0 0 0,0-1 0 0 0,-1 1 0 0 0,1 0 0 0 0,0-1 0 0 0,-1 1 0 0 0,1 0 0 0 0,0 0 0 0 0,-1-1 0 0 0,1 1 0 0 0,0 0 0 0 0,-1 0 0 0 0,1 0 0 0 0,-1 0 0 0 0,1 0 0 0 0,0-1 0 0 0,-1 1 0 0 0,1 0 0 0 0,-1 0 0 0 0,1 0 0 0 0,0 0 0 0 0,-1 0 0 0 0,1 0 0 0 0,-1 0 0 0 0,1 0 0 0 0,-1 1 0 0 0,-2 0 12 0 0,0 0 1 0 0,0 0-1 0 0,1 0 1 0 0,-1 0-1 0 0,0 1 1 0 0,1 0 0 0 0,-1-1-1 0 0,1 1 1 0 0,-1 0-1 0 0,-1 3 1 0 0,-1-1 0 0 0,1 1 0 0 0,-1 0 1 0 0,1 0-1 0 0,1 1 0 0 0,-1-1 0 0 0,1 1 1 0 0,0 0-1 0 0,-3 7 0 0 0,5-10-3 0 0,0 0 0 0 0,0 0 1 0 0,0 0-1 0 0,1 1 0 0 0,0-1 0 0 0,-1 0 0 0 0,1 0 0 0 0,0 1 0 0 0,0-1 1 0 0,1 0-1 0 0,-1 0 0 0 0,1 1 0 0 0,0-1 0 0 0,-1 0 0 0 0,1 0 1 0 0,1 0-1 0 0,-1 0 0 0 0,3 4 0 0 0,2 3 26 0 0,1 0 1 0 0,0-1-1 0 0,1 0 0 0 0,0 0 1 0 0,1-1-1 0 0,10 9 1 0 0,62 40 146 0 0,-61-44-182 0 0,-8-5 21 0 0,0-1-1 0 0,17 7 1 0 0,-24-12-18 0 0,0 0 0 0 0,0 0-1 0 0,0-1 1 0 0,0 1 0 0 0,0-1 0 0 0,0 0-1 0 0,0-1 1 0 0,1 0 0 0 0,6 0-1 0 0,-10 0-5 0 0,-1 0-1 0 0,1-1 1 0 0,0 0-1 0 0,-1 1 1 0 0,1-1-1 0 0,-1 0 1 0 0,1 0-1 0 0,-1 0 1 0 0,0 0-1 0 0,1 0 1 0 0,-1 0-1 0 0,0 0 1 0 0,0 0-1 0 0,0-1 1 0 0,0 1-1 0 0,0 0 1 0 0,0-1-1 0 0,0 1 1 0 0,0-1-1 0 0,0 1 1 0 0,-1-1-1 0 0,1 1 1 0 0,0-3-1 0 0,2-5 1 0 0,0 0 0 0 0,2-18 0 0 0,-4 19 6 0 0,3-21-23 0 0,-1 0 0 0 0,-2-1 0 0 0,0 1 0 0 0,-2 0 0 0 0,-2-1 0 0 0,0 1 0 0 0,-2 0 0 0 0,-16-52 0 0 0,20 78 18 0 0,0 0 1 0 0,0 0-1 0 0,0 0 0 0 0,-1 1 1 0 0,1-1-1 0 0,-1 1 1 0 0,0-1-1 0 0,1 1 0 0 0,-1 0 1 0 0,0 0-1 0 0,0-1 0 0 0,-1 1 1 0 0,1 1-1 0 0,0-1 0 0 0,-1 0 1 0 0,1 0-1 0 0,-1 1 1 0 0,0 0-1 0 0,1-1 0 0 0,-1 1 1 0 0,0 0-1 0 0,0 0 0 0 0,0 1 1 0 0,0-1-1 0 0,1 1 1 0 0,-1-1-1 0 0,0 1 0 0 0,0 0 1 0 0,0 0-1 0 0,-6 1 0 0 0,-5 1-1 0 0,0 0-1 0 0,-1 1 0 0 0,2 1 0 0 0,-28 10 1 0 0,24-7 10 0 0,1 1 0 0 0,-1 0-1 0 0,2 1 1 0 0,-1 0 0 0 0,1 2 0 0 0,1 0 0 0 0,-22 20 0 0 0,29-25 0 0 0,1 1 0 0 0,0 0 0 0 0,1 0 0 0 0,0 0 0 0 0,0 1 0 0 0,0 0 0 0 0,1 0 0 0 0,0 0 0 0 0,1 0 0 0 0,-1 1 0 0 0,2-1 1 0 0,-1 1-1 0 0,1 0 0 0 0,1 0 0 0 0,-1 0 0 0 0,2 0 0 0 0,-1 11 0 0 0,1-16-5 0 0,1 1-1 0 0,0-1 1 0 0,0 0 0 0 0,0 0 0 0 0,0 0 0 0 0,0 1 0 0 0,1-1 0 0 0,0-1 0 0 0,0 1-1 0 0,0 0 1 0 0,5 6 0 0 0,-3-4 3 0 0,1-1 0 0 0,0 0 0 0 0,0 0 0 0 0,0-1 0 0 0,1 0 0 0 0,10 7 0 0 0,-3-4-4 0 0,1-1 0 0 0,-1 0 0 0 0,1-1 0 0 0,0 0 0 0 0,1-1 0 0 0,17 2 0 0 0,-20-4-6 0 0,0-1 0 0 0,0 0-1 0 0,0-1 1 0 0,0 0 0 0 0,-1-1-1 0 0,1 0 1 0 0,0-1-1 0 0,21-6 1 0 0,-25 5-4 0 0,0 0 0 0 0,-1 0 0 0 0,1-1 0 0 0,-1 0 0 0 0,0 0 0 0 0,0-1 0 0 0,0 0 0 0 0,0 0 0 0 0,-1-1 0 0 0,0 1 1 0 0,0-1-1 0 0,-1-1 0 0 0,7-9 0 0 0,-7 9 5 0 0,0 0 1 0 0,-1-1-1 0 0,-1 0 1 0 0,1 1-1 0 0,-1-1 1 0 0,-1-1-1 0 0,1 1 1 0 0,-1 0-1 0 0,-1-1 1 0 0,1 1-1 0 0,-2-1 1 0 0,1 1-1 0 0,-1-1 1 0 0,-2-16-1 0 0,2 18 16 0 0,-1-1 0 0 0,-1 1 0 0 0,1 0 0 0 0,-1 0 1 0 0,0 0-1 0 0,0 0 0 0 0,-1 0 0 0 0,0 1 0 0 0,-1-1 0 0 0,1 1 0 0 0,-1 0 0 0 0,-6-8 0 0 0,10 14-10 0 0,0 0 0 0 0,0-1 0 0 0,0 1 0 0 0,-1 0 0 0 0,1 0 0 0 0,0 0 0 0 0,0-1 0 0 0,0 1 0 0 0,-1 0-1 0 0,1 0 1 0 0,0 0 0 0 0,0 0 0 0 0,-1 0 0 0 0,1-1 0 0 0,0 1 0 0 0,0 0 0 0 0,-1 0 0 0 0,1 0 0 0 0,0 0 0 0 0,-1 0 0 0 0,1 0 0 0 0,0 0 0 0 0,0 0 0 0 0,-1 0 0 0 0,1 0 0 0 0,0 0 0 0 0,-1 0 0 0 0,1 0 0 0 0,0 0 0 0 0,0 0 0 0 0,-1 0 0 0 0,1 0 0 0 0,-1 1 0 0 0,-4 8 59 0 0,2 15 63 0 0,4-10-62 0 0,0-1 1 0 0,1 1-1 0 0,0-1 0 0 0,2 0 1 0 0,-1 0-1 0 0,1 0 0 0 0,1 0 1 0 0,9 19-1 0 0,-1-10-19 0 0,0 1 0 0 0,2-1 0 0 0,26 30-1 0 0,-36-45-69 0 0,1 0-1 0 0,0-1 0 0 0,1 0 1 0 0,0 0-1 0 0,0 0 0 0 0,0-1 1 0 0,0 0-1 0 0,1 0 0 0 0,0-1 1 0 0,0 0-1 0 0,0-1 0 0 0,0 0 1 0 0,18 5-1 0 0,-24-8-93 0 0,0 0 0 0 0,0 0-1 0 0,0 0 1 0 0,0 0 0 0 0,0-1 0 0 0,0 1 0 0 0,0-1 0 0 0,-1 1 0 0 0,1-1-1 0 0,0 1 1 0 0,0-1 0 0 0,0 0 0 0 0,-1 0 0 0 0,1 0 0 0 0,0 0 0 0 0,-1 0-1 0 0,1 0 1 0 0,-1-1 0 0 0,1 1 0 0 0,-1 0 0 0 0,0-1 0 0 0,3-2 0 0 0,2-4-1707 0 0,-1-1 1 0 0,1 0-1 0 0,3-10 1 0 0,-3 7-1520 0 0,4-5-827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1.6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134 140 3705 0 0,'-19'0'4815'0'0,"9"-1"-1537"0"0,0 1 0 0 0,-13 2 1 0 0,19-1-2894 0 0,1-1 0 0 0,0 1 0 0 0,-1 0 0 0 0,1 0 1 0 0,0 0-1 0 0,-4 3 0 0 0,6-4-241 0 0,-5 3 676 0 0,0 1-1 0 0,0 0 1 0 0,-7 6-1 0 0,12-9-728 0 0,0 0-1 0 0,0-1 0 0 0,0 1 0 0 0,0 0 1 0 0,0 0-1 0 0,1 0 0 0 0,-1 0 1 0 0,0 0-1 0 0,0 0 0 0 0,1 0 0 0 0,-1 1 1 0 0,1-1-1 0 0,-1 0 0 0 0,1 0 1 0 0,-1 0-1 0 0,1 1 0 0 0,0-1 0 0 0,0 0 1 0 0,-1 0-1 0 0,1 1 0 0 0,0-1 1 0 0,0 0-1 0 0,0 1 0 0 0,0-1 0 0 0,1 0 1 0 0,-1 3-1 0 0,1-4-71 0 0,-1 1 0 0 0,1-1 1 0 0,-1 1-1 0 0,1 0 0 0 0,0-1 0 0 0,-1 1 1 0 0,1-1-1 0 0,0 1 0 0 0,-1-1 0 0 0,1 0 0 0 0,0 1 1 0 0,-1-1-1 0 0,1 0 0 0 0,0 1 0 0 0,0-1 0 0 0,-1 0 1 0 0,1 0-1 0 0,0 0 0 0 0,0 0 0 0 0,0 1 0 0 0,-1-1 1 0 0,1 0-1 0 0,0 0 0 0 0,0-1 0 0 0,0 1 0 0 0,-1 0 1 0 0,1 0-1 0 0,0 0 0 0 0,0 0 0 0 0,-1-1 0 0 0,1 1 1 0 0,1-1-1 0 0,26-11 66 0 0,-5-2-75 0 0,-1-1 0 0 0,0-1 0 0 0,35-35 1 0 0,-38 33-19 0 0,2 0 1 0 0,0 1-1 0 0,41-25 1 0 0,-61 42 7 0 0,1-1 0 0 0,-1 0 0 0 0,1 0 0 0 0,-1 1 0 0 0,1-1 0 0 0,0 1 0 0 0,-1-1 0 0 0,4 1 0 0 0,-5 0 1 0 0,0 0-1 0 0,1 0 0 0 0,-1 0 1 0 0,1 0-1 0 0,-1 0 1 0 0,0 0-1 0 0,1 0 0 0 0,-1 0 1 0 0,0 1-1 0 0,1-1 0 0 0,-1 0 1 0 0,0 0-1 0 0,1 1 0 0 0,-1-1 1 0 0,0 0-1 0 0,1 0 0 0 0,-1 1 1 0 0,0-1-1 0 0,0 0 0 0 0,1 1 1 0 0,-1-1-1 0 0,0 0 0 0 0,0 1 1 0 0,0-1-1 0 0,1 0 0 0 0,-1 1 1 0 0,0-1-1 0 0,0 0 0 0 0,0 1 1 0 0,0-1-1 0 0,0 1 0 0 0,0-1 1 0 0,0 0-1 0 0,0 1 1 0 0,0-1-1 0 0,0 1 0 0 0,0-1 1 0 0,0 0-1 0 0,0 1 0 0 0,-1 9 15 0 0,0-1-1 0 0,-1 0 1 0 0,0 1 0 0 0,0-1-1 0 0,-7 15 1 0 0,-3 12 31 0 0,9-24-35 0 0,0-1 1 0 0,1 1-1 0 0,1 0 1 0 0,0 0-1 0 0,1 17 1 0 0,0-22-6 0 0,1-1 0 0 0,0 0 1 0 0,0 0-1 0 0,1 0 0 0 0,-1 0 0 0 0,1-1 1 0 0,1 1-1 0 0,-1 0 0 0 0,1-1 0 0 0,0 0 1 0 0,0 1-1 0 0,6 6 0 0 0,-1-3 1 0 0,1 1 0 0 0,0-1 0 0 0,1-1 0 0 0,-1 0 0 0 0,2 0 0 0 0,-1-1 0 0 0,22 11-1 0 0,-24-14-24 0 0,1 0 0 0 0,-1-1-1 0 0,1-1 1 0 0,0 1-1 0 0,-1-1 1 0 0,1-1 0 0 0,0 1-1 0 0,0-2 1 0 0,0 1-1 0 0,0-1 1 0 0,0 0 0 0 0,9-2-1 0 0,-11 0-97 0 0,-1 0 1 0 0,0 0-1 0 0,1 0 0 0 0,-1-1 0 0 0,0 0 0 0 0,0 0 0 0 0,-1 0 1 0 0,1-1-1 0 0,-1 0 0 0 0,0 0 0 0 0,0 0 0 0 0,0-1 0 0 0,6-7 1 0 0,-4 3-926 0 0,0 1 0 0 0,10-19 0 0 0,-12 17-1289 0 0,-1 1 0 0 0,7-19 0 0 0,-7 11-1400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1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554 0 3425 0 0,'-10'11'9432'0'0,"-12"2"-4043"0"0,4-3-3268 0 0,-6 8 352 0 0,-35 37 0 0 0,9-7-1706 0 0,-144 108 366 0 0,107-89-1007 0 0,72-55-133 0 0,0 1 0 0 0,-13 15 0 0 0,25-25-9 0 0,0 1 1 0 0,0 0-1 0 0,0 0 0 0 0,0 0 0 0 0,0 0 1 0 0,1 0-1 0 0,0 1 0 0 0,0-1 0 0 0,0 1 1 0 0,1-1-1 0 0,-1 1 0 0 0,1 0 1 0 0,0 5-1 0 0,1-9-9 0 0,-1 1-1 0 0,1-1 1 0 0,0 0 0 0 0,1 1-1 0 0,-1-1 1 0 0,0 1 0 0 0,0-1 0 0 0,1 1-1 0 0,-1-1 1 0 0,0 0 0 0 0,1 1-1 0 0,0-1 1 0 0,-1 0 0 0 0,1 1 0 0 0,0-1-1 0 0,0 0 1 0 0,-1 0 0 0 0,1 1 0 0 0,0-1-1 0 0,2 1 1 0 0,-1 0-160 0 0,0-1-1 0 0,0 0 1 0 0,0 0 0 0 0,1 0-1 0 0,-1 0 1 0 0,0 0 0 0 0,1 0-1 0 0,-1 0 1 0 0,0-1 0 0 0,1 1-1 0 0,2-1 1 0 0,6 1-783 0 0,0-1 0 0 0,0-1 0 0 0,-1 0 0 0 0,15-3 0 0 0,9-2-363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2.9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139 412 512 0 0,'-1'-1'449'0'0,"1"0"-1"0"0,-1 0 1 0 0,0 0-1 0 0,1 0 1 0 0,-1 0 0 0 0,1-1-1 0 0,-1 1 1 0 0,1 0-1 0 0,0 0 1 0 0,-1-1 0 0 0,1 1-1 0 0,0 0 1 0 0,0 0-1 0 0,0-1 1 0 0,0-2-1 0 0,1 3-202 0 0,-1 0 0 0 0,1-1-1 0 0,-1 1 1 0 0,1 0-1 0 0,-1-1 1 0 0,1 1 0 0 0,0 0-1 0 0,-1 0 1 0 0,1 0-1 0 0,0-1 1 0 0,0 1-1 0 0,2-1 1 0 0,3-3-174 0 0,0 1 0 0 0,0 0 0 0 0,1 0 0 0 0,12-5-1 0 0,3-3 250 0 0,-14 6 58 0 0,0 0 0 0 0,-1 0-1 0 0,0-1 1 0 0,-1 0 0 0 0,0-1-1 0 0,0 1 1 0 0,0-1-1 0 0,7-14 1 0 0,-5 8 355 0 0,-1-1 1 0 0,-1 0-1 0 0,-1 0 0 0 0,6-22 0 0 0,-7 18-193 0 0,-1 0 0 0 0,-1-1 0 0 0,-1 0 0 0 0,-2-26 0 0 0,2 44-510 0 0,-1 1 0 0 0,-1-1 0 0 0,1 1 0 0 0,0-1 1 0 0,0 1-1 0 0,-1-1 0 0 0,1 1 0 0 0,0-1 0 0 0,-1 1 0 0 0,0-1 0 0 0,1 1 1 0 0,-1-1-1 0 0,0 1 0 0 0,0 0 0 0 0,0 0 0 0 0,0-1 0 0 0,0 1 0 0 0,0 0 1 0 0,0 0-1 0 0,0 0 0 0 0,0 0 0 0 0,0 0 0 0 0,-1 0 0 0 0,1 0 0 0 0,0 1 1 0 0,-1-1-1 0 0,1 0 0 0 0,0 1 0 0 0,-1-1 0 0 0,1 1 0 0 0,-1-1 0 0 0,1 1 1 0 0,-1 0-1 0 0,1 0 0 0 0,-1-1 0 0 0,0 1 0 0 0,1 0 0 0 0,-1 0 0 0 0,-2 1 0 0 0,-6 1 67 0 0,0 0 0 0 0,0 0-1 0 0,1 1 1 0 0,-18 7-1 0 0,22-8-86 0 0,-25 10 166 0 0,-46 26-1 0 0,67-33-120 0 0,-1 2 0 0 0,1-1 0 0 0,0 1 0 0 0,0 0 0 0 0,1 1 0 0 0,0 0 0 0 0,0 1 0 0 0,-7 10-1 0 0,12-15-31 0 0,1 1 0 0 0,0-1-1 0 0,-1 0 1 0 0,2 0-1 0 0,-1 1 1 0 0,1-1-1 0 0,-1 1 1 0 0,0 7-1 0 0,2-10-18 0 0,0 0 0 0 0,-1-1 1 0 0,1 1-1 0 0,0 0 0 0 0,1 0 0 0 0,-1 0 0 0 0,0-1 0 0 0,0 1 0 0 0,1 0 1 0 0,-1 0-1 0 0,1-1 0 0 0,-1 1 0 0 0,1 0 0 0 0,0-1 0 0 0,0 1 0 0 0,0 0 0 0 0,0-1 1 0 0,0 1-1 0 0,0-1 0 0 0,0 0 0 0 0,0 1 0 0 0,0-1 0 0 0,1 0 0 0 0,1 2 1 0 0,4 1-3 0 0,0-1 1 0 0,0 0 0 0 0,0 0 0 0 0,0 0 0 0 0,1-1 0 0 0,-1 0 0 0 0,1-1 0 0 0,14 2 0 0 0,6-2 0 0 0,30-2 0 0 0,-36 0-62 0 0,22-1-19 0 0,43-1-79 0 0,-73 4 112 0 0,0 0 0 0 0,0 0 1 0 0,-1 1-1 0 0,15 4 0 0 0,-26-5 36 0 0,1 0 1 0 0,0 0-1 0 0,-1 0 0 0 0,1 0 1 0 0,-1 0-1 0 0,1 0 1 0 0,-1 1-1 0 0,0-1 0 0 0,1 1 1 0 0,-1 0-1 0 0,0 0 1 0 0,0-1-1 0 0,0 1 0 0 0,-1 1 1 0 0,1-1-1 0 0,0 0 0 0 0,-1 0 1 0 0,1 1-1 0 0,0 2 1 0 0,-1-2 11 0 0,0 0-1 0 0,0-1 1 0 0,-1 1 0 0 0,1 0 0 0 0,-1 0 0 0 0,0 0 0 0 0,0 0 0 0 0,0 0-1 0 0,0 0 1 0 0,-1 0 0 0 0,1 0 0 0 0,-1 0 0 0 0,0 0 0 0 0,1 0-1 0 0,-2 0 1 0 0,1-1 0 0 0,-2 5 0 0 0,-6 9 33 0 0,0-1 1 0 0,-1 0-1 0 0,0-1 0 0 0,-1 0 0 0 0,-1-1 1 0 0,-25 23-1 0 0,-89 58 174 0 0,19-17 143 0 0,100-71-337 0 0,1 0 0 0 0,0 0 0 0 0,0 0 0 0 0,0 0 1 0 0,-7 13-1 0 0,12-17-14 0 0,0 0 0 0 0,0 0 1 0 0,0 0-1 0 0,0 0 0 0 0,1 0 0 0 0,-1 0 1 0 0,1 0-1 0 0,-1 0 0 0 0,1 0 0 0 0,0 0 1 0 0,0 0-1 0 0,0 3 0 0 0,0-3-2 0 0,0-1 0 0 0,1 0-1 0 0,-1 1 1 0 0,1-1 0 0 0,-1 0 0 0 0,1 1 0 0 0,0-1-1 0 0,0 0 1 0 0,-1 0 0 0 0,1 0 0 0 0,0 0-1 0 0,0 0 1 0 0,0 0 0 0 0,0 0 0 0 0,0 0 0 0 0,0 0-1 0 0,0 0 1 0 0,1 0 0 0 0,-1-1 0 0 0,0 1 0 0 0,2 0-1 0 0,3 2-5 0 0,0-1-1 0 0,0 0 0 0 0,1 0 1 0 0,-1-1-1 0 0,1 0 0 0 0,0 0 1 0 0,7 0-1 0 0,49-1-65 0 0,-50-1 61 0 0,37-4-97 0 0,14 0-46 0 0,-57 5 124 0 0,0 0 1 0 0,-1 1-1 0 0,1 0 1 0 0,0 0-1 0 0,0 0 1 0 0,-1 1-1 0 0,8 3 0 0 0,-13-5 25 0 0,1 1 0 0 0,-1-1-1 0 0,0 1 1 0 0,0 0-1 0 0,1-1 1 0 0,-1 1 0 0 0,0 0-1 0 0,0 0 1 0 0,0 0-1 0 0,0 0 1 0 0,0 0 0 0 0,0 0-1 0 0,0 0 1 0 0,0 0-1 0 0,-1 1 1 0 0,1-1-1 0 0,0 0 1 0 0,-1 0 0 0 0,1 1-1 0 0,0 1 1 0 0,-1-1-11 0 0,0 0 1 0 0,1 1-1 0 0,-1-1 1 0 0,0 1-1 0 0,0-1 1 0 0,-1 1-1 0 0,1-1 1 0 0,0 0-1 0 0,-1 1 1 0 0,-1 4-1 0 0,-2 3-29 0 0,-1 0 1 0 0,0 0-1 0 0,0-1 0 0 0,-8 10 1 0 0,-21 27 139 0 0,-49 50-1 0 0,46-57 33 0 0,-49 72-1 0 0,79-100-88 0 0,0 1-1 0 0,1 0 0 0 0,1 0 1 0 0,0 1-1 0 0,-4 14 0 0 0,7-19-28 0 0,0 0-1 0 0,0 0 1 0 0,1 0-1 0 0,0 0 0 0 0,1 0 1 0 0,0 0-1 0 0,0 0 1 0 0,1 0-1 0 0,2 14 1 0 0,-1-18-7 0 0,0 0 1 0 0,-1 0 0 0 0,1 0 0 0 0,1 0 0 0 0,-1 0 0 0 0,1 0 0 0 0,-1 0 0 0 0,1-1 0 0 0,0 1 0 0 0,0-1 0 0 0,1 0 0 0 0,-1 0-1 0 0,1 0 1 0 0,-1-1 0 0 0,1 1 0 0 0,0-1 0 0 0,0 0 0 0 0,0 0 0 0 0,9 3 0 0 0,-1-1-33 0 0,-1 0 0 0 0,1-1 0 0 0,1-1 0 0 0,-1 0 0 0 0,0-1 0 0 0,16 1 1 0 0,-18-3-172 0 0,0 0 0 0 0,0 0 0 0 0,0 0 0 0 0,0-1 1 0 0,-1-1-1 0 0,1 0 0 0 0,-1 0 0 0 0,18-9 0 0 0,-1-3-4470 0 0,41-31-1 0 0,-35 22 1878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3.6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88 2505 0 0,'-18'-9'6815'0'0,"14"7"-5346"0"0,0 0-1 0 0,0 0 1 0 0,-1 0 0 0 0,-6-2 0 0 0,10 4-1282 0 0,-1 0 0 0 0,0 0 1 0 0,1 0-1 0 0,-1 0 1 0 0,1 0-1 0 0,-1 0 0 0 0,1 0 1 0 0,-1 0-1 0 0,1 0 0 0 0,-1 1 1 0 0,0-1-1 0 0,1 1 0 0 0,0-1 1 0 0,-1 1-1 0 0,1 0 1 0 0,-1-1-1 0 0,-1 3 0 0 0,-7 4 168 0 0,1 0 1 0 0,0 1-1 0 0,0 0 0 0 0,1 0 0 0 0,0 1 0 0 0,0 0 0 0 0,1 1 1 0 0,0-1-1 0 0,1 1 0 0 0,0 1 0 0 0,1-1 0 0 0,-5 12 0 0 0,0 4-14 0 0,1 0-1 0 0,-10 49 1 0 0,17-65-287 0 0,1 0 0 0 0,0 0 0 0 0,0 0 0 0 0,1 1 0 0 0,0-1 0 0 0,1 0 0 0 0,0 0 0 0 0,1 0 0 0 0,0 0 0 0 0,0 0 0 0 0,5 10 0 0 0,-5-15-47 0 0,0 0 1 0 0,1 0-1 0 0,0-1 1 0 0,0 1-1 0 0,0-1 1 0 0,1 0-1 0 0,-1 1 1 0 0,1-2-1 0 0,0 1 1 0 0,0 0-1 0 0,0-1 1 0 0,1 0-1 0 0,-1 0 1 0 0,1 0-1 0 0,0 0 1 0 0,0-1-1 0 0,0 1 1 0 0,0-2-1 0 0,0 1 0 0 0,0 0 1 0 0,1-1-1 0 0,-1 0 1 0 0,0 0-1 0 0,1-1 1 0 0,-1 1-1 0 0,1-1 1 0 0,5-1-1 0 0,0 0-26 0 0,0 0 0 0 0,0-1 0 0 0,-1 0 0 0 0,1-1 0 0 0,-1 0 0 0 0,0 0 0 0 0,0-1 0 0 0,0-1 1 0 0,0 0-1 0 0,-1 0 0 0 0,0-1 0 0 0,16-12 0 0 0,-12 6-77 0 0,0 0 1 0 0,-1-1-1 0 0,-1 0 1 0 0,0-1-1 0 0,16-25 1 0 0,-21 28 43 0 0,-1 0 1 0 0,0-1 0 0 0,0 1 0 0 0,-1-1 0 0 0,-1 0 0 0 0,0-1-1 0 0,0 1 1 0 0,1-22 0 0 0,-3 17 21 0 0,-1-1 1 0 0,0 1-1 0 0,-2 0 1 0 0,1-1-1 0 0,-2 1 0 0 0,-9-32 1 0 0,10 44 30 0 0,0 0 0 0 0,0-1 0 0 0,0 1 0 0 0,-1 0 1 0 0,0 0-1 0 0,0 1 0 0 0,0-1 0 0 0,0 0 0 0 0,-1 1 1 0 0,0 0-1 0 0,0 0 0 0 0,0 0 0 0 0,0 0 1 0 0,0 1-1 0 0,-1 0 0 0 0,0 0 0 0 0,0 0 0 0 0,0 0 1 0 0,0 1-1 0 0,0 0 0 0 0,0 0 0 0 0,-1 0 0 0 0,1 1 1 0 0,-1-1-1 0 0,-5 0 0 0 0,-2 1 10 0 0,1 1 0 0 0,-1 0 0 0 0,1 1 0 0 0,-1 0 1 0 0,1 1-1 0 0,-1 0 0 0 0,1 1 0 0 0,0 0 0 0 0,0 1 0 0 0,0 0 0 0 0,1 1 0 0 0,-1 1 0 0 0,1 0 0 0 0,-14 10 1 0 0,13-8-8 0 0,0 2 1 0 0,0 0 0 0 0,1 0-1 0 0,1 1 1 0 0,0 0 0 0 0,0 0-1 0 0,1 2 1 0 0,1-1 0 0 0,0 1-1 0 0,0 0 1 0 0,-9 25 0 0 0,14-31 12 0 0,1 1-1 0 0,0 0 1 0 0,0-1 0 0 0,0 1 0 0 0,1 0 0 0 0,1 0 0 0 0,-1 0 0 0 0,1 0 0 0 0,1 9-1 0 0,0-11-5 0 0,0 0 0 0 0,1-1 0 0 0,-1 1-1 0 0,1-1 1 0 0,0 1 0 0 0,0-1-1 0 0,1 0 1 0 0,-1 0 0 0 0,1 0 0 0 0,1 0-1 0 0,-1 0 1 0 0,0 0 0 0 0,6 4-1 0 0,-3-3-14 0 0,-1-1 0 0 0,1 0-1 0 0,0 0 1 0 0,1 0 0 0 0,-1-1-1 0 0,1 0 1 0 0,0-1-1 0 0,0 1 1 0 0,0-1 0 0 0,0 0-1 0 0,1-1 1 0 0,-1 0 0 0 0,1 0-1 0 0,-1-1 1 0 0,1 1-1 0 0,0-2 1 0 0,0 1 0 0 0,-1-1-1 0 0,1 0 1 0 0,0-1 0 0 0,0 0-1 0 0,-1 0 1 0 0,1-1 0 0 0,8-2-1 0 0,-3 0-62 0 0,0-1 0 0 0,0-1-1 0 0,-1 0 1 0 0,0-1 0 0 0,0 0 0 0 0,0 0-1 0 0,-1-1 1 0 0,0-1 0 0 0,0 0 0 0 0,-1-1 0 0 0,-1 0-1 0 0,1 0 1 0 0,10-17 0 0 0,-12 16 31 0 0,-1 0 0 0 0,-1-1 0 0 0,0 1 0 0 0,-1-1 1 0 0,0 0-1 0 0,0-1 0 0 0,-2 1 0 0 0,1-1 0 0 0,-2 0 0 0 0,0 0 1 0 0,0 0-1 0 0,-1 0 0 0 0,-1 0 0 0 0,-1-18 0 0 0,1 29 53 0 0,0 1 0 0 0,0-1 0 0 0,0 1 0 0 0,0-1 0 0 0,-1 1 1 0 0,1-1-1 0 0,-1 1 0 0 0,1-1 0 0 0,-1 1 0 0 0,1 0 0 0 0,-1-1 0 0 0,0 1 0 0 0,0 0 0 0 0,1-1 0 0 0,-1 1 0 0 0,0 0 0 0 0,0 0 0 0 0,0 0 0 0 0,-1 0 1 0 0,1 0-1 0 0,-1-1 0 0 0,0 1 19 0 0,1 1 0 0 0,0 0 0 0 0,-1 0 0 0 0,1 0 0 0 0,-1 0 0 0 0,1 0-1 0 0,0 0 1 0 0,-1 0 0 0 0,1 0 0 0 0,-1 0 0 0 0,1 1 0 0 0,0-1 0 0 0,-1 0 0 0 0,1 1 0 0 0,0-1 0 0 0,-1 1 0 0 0,1 0 0 0 0,0-1 0 0 0,0 1 0 0 0,0 0 0 0 0,-1 0 0 0 0,0 1 0 0 0,-4 4 73 0 0,0-1 0 0 0,1 0-1 0 0,0 1 1 0 0,0 0 0 0 0,0 0 0 0 0,1 1-1 0 0,0-1 1 0 0,0 1 0 0 0,-4 11 0 0 0,2-4-38 0 0,1 0 1 0 0,1 1 0 0 0,-6 28 0 0 0,9-35-73 0 0,1 1 0 0 0,-1-1 0 0 0,1 0 0 0 0,1 0 0 0 0,0 0 0 0 0,0 1 0 0 0,0-1 0 0 0,1 0 0 0 0,0 0 0 0 0,1-1 0 0 0,0 1 0 0 0,0 0 0 0 0,1-1 0 0 0,5 10 0 0 0,-3-9-47 0 0,0 1 0 0 0,1-1 0 0 0,-1 0 0 0 0,2-1 0 0 0,-1 1-1 0 0,1-2 1 0 0,0 1 0 0 0,1-1 0 0 0,-1 0 0 0 0,20 9 0 0 0,-21-12-158 0 0,-1 0 1 0 0,1-1-1 0 0,0 0 1 0 0,1 0-1 0 0,-1 0 0 0 0,0-1 1 0 0,12 1-1 0 0,-14-2-425 0 0,0 0 0 0 0,1-1 0 0 0,-1 1 0 0 0,8-3 0 0 0,-8 2-580 0 0,-1-1 0 0 0,0 0-1 0 0,0 1 1 0 0,0-2-1 0 0,7-3 1 0 0,5-5-1454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3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0 4409 0 0,'-12'8'9220'0'0,"-3"2"-2424"0"0,15-9-6697 0 0,-1 0 0 0 0,0 0 0 0 0,1 0 0 0 0,-1 0 0 0 0,1 1 0 0 0,-1-1 0 0 0,1 0 0 0 0,-1 0 0 0 0,1 0 0 0 0,0 0 0 0 0,0 0 0 0 0,-1 1 0 0 0,1-1 0 0 0,0 0 0 0 0,0 2 0 0 0,-4 124 2785 0 0,0 43-1851 0 0,5-68-1780 0 0,11-129-6437 0 0,-3 12 4256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4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144 236 112 0 0,'-7'-24'5919'0'0,"-9"-22"3684"0"0,3 18-6158 0 0,10 22-3065 0 0,1 1 1 0 0,-1-1 0 0 0,1 1-1 0 0,0-1 1 0 0,1 0 0 0 0,0 0-1 0 0,-1-8 1 0 0,0-42 1727 0 0,2 35-1271 0 0,0 21-809 0 0,0-1-1 0 0,0 1 0 0 0,0 0 0 0 0,0-1 1 0 0,-1 1-1 0 0,1 0 0 0 0,0-1 1 0 0,0 1-1 0 0,-1 0 0 0 0,1-1 0 0 0,0 1 1 0 0,-1 0-1 0 0,1-1 0 0 0,0 1 1 0 0,-1 0-1 0 0,1 0 0 0 0,-1 0 0 0 0,1-1 1 0 0,0 1-1 0 0,-1 0 0 0 0,1 0 0 0 0,-1 0 1 0 0,1 0-1 0 0,0 0 0 0 0,-1 0 1 0 0,1 0-1 0 0,-1 0 0 0 0,1 0 0 0 0,-1 0 1 0 0,1 0-7 0 0,-1 0 1 0 0,1-1 0 0 0,-1 1-1 0 0,1 0 1 0 0,0 0 0 0 0,-1 0-1 0 0,1 0 1 0 0,0 0 0 0 0,-1 0-1 0 0,1 1 1 0 0,0-1-1 0 0,-1 0 1 0 0,1 0 0 0 0,-1 0-1 0 0,1 0 1 0 0,0 0 0 0 0,0 0-1 0 0,-1 1 1 0 0,1-1 0 0 0,0 0-1 0 0,-1 0 1 0 0,1 0 0 0 0,0 1-1 0 0,-1-1 1 0 0,1 0 0 0 0,0 0-1 0 0,0 1 1 0 0,0-1-1 0 0,-1 0 1 0 0,1 1 0 0 0,0-1-1 0 0,0 0 1 0 0,0 1 0 0 0,0-1-1 0 0,-1 1 1 0 0,2 11 159 0 0,1 0-1 0 0,0 1 1 0 0,0-1-1 0 0,1 0 1 0 0,6 14-1 0 0,-3-9-80 0 0,4 24 0 0 0,0 34 185 0 0,-4 1 0 0 0,-5 117 0 0 0,-5-147-235 0 0,-1 1 1 0 0,-3-1-1 0 0,-1 0 0 0 0,-16 44 1 0 0,5 0 5 0 0,13-48-4 0 0,7-35-13 0 0,4-9-8 0 0,5-11-9 0 0,-9 12-25 0 0,56-106-99 0 0,-16 27 40 0 0,-12 28 41 0 0,15-27 8 0 0,-36 67-5 0 0,2 0 0 0 0,-1 1 0 0 0,1 0 0 0 0,12-11 0 0 0,-19 20 12 0 0,0 0 0 0 0,0 0-1 0 0,0 0 1 0 0,0 1 0 0 0,0-1-1 0 0,1 1 1 0 0,-1-1 0 0 0,0 1 0 0 0,1 0-1 0 0,-1 0 1 0 0,1 0 0 0 0,-1 0-1 0 0,1 0 1 0 0,0 1 0 0 0,-1-1 0 0 0,1 1-1 0 0,0 0 1 0 0,0 0 0 0 0,-1 0-1 0 0,1 0 1 0 0,0 0 0 0 0,-1 0 0 0 0,1 1-1 0 0,0 0 1 0 0,-1-1 0 0 0,1 1-1 0 0,-1 0 1 0 0,1 0 0 0 0,-1 0 0 0 0,1 0-1 0 0,-1 1 1 0 0,0-1 0 0 0,1 1-1 0 0,-1 0 1 0 0,0-1 0 0 0,0 1 0 0 0,0 0-1 0 0,0 0 1 0 0,-1 0 0 0 0,1 0-1 0 0,1 3 1 0 0,21 35-42 0 0,24 55 1 0 0,-41-80 61 0 0,-2-3 3 0 0,0 0 1 0 0,-1 1 0 0 0,0 0 0 0 0,-1 0-1 0 0,0 0 1 0 0,-1 1 0 0 0,-1-1-1 0 0,0 0 1 0 0,0 1 0 0 0,-2-1-1 0 0,0 1 1 0 0,-4 24 0 0 0,2-28 1 0 0,1-1 1 0 0,-1 1-1 0 0,0-1 1 0 0,-1 0 0 0 0,0 0-1 0 0,-1 0 1 0 0,0-1 0 0 0,0 0-1 0 0,0 0 1 0 0,-1 0 0 0 0,-1 0-1 0 0,1-1 1 0 0,-1 0-1 0 0,0 0 1 0 0,-1-1 0 0 0,0 0-1 0 0,0-1 1 0 0,-11 7 0 0 0,2-3-32 0 0,-1-2 1 0 0,0 1 0 0 0,0-2 0 0 0,0-1 0 0 0,-1 0-1 0 0,0-1 1 0 0,0-1 0 0 0,-1-1 0 0 0,1-1 0 0 0,0 0 0 0 0,0-2-1 0 0,-21-2 1 0 0,35 2-99 0 0,1 0-1 0 0,-1 0 1 0 0,0-1-1 0 0,0 1 0 0 0,1-1 1 0 0,-1 0-1 0 0,1-1 1 0 0,-1 1-1 0 0,1-1 1 0 0,0 0-1 0 0,0 0 1 0 0,0 0-1 0 0,1 0 0 0 0,-1-1 1 0 0,1 1-1 0 0,-1-1 1 0 0,1 0-1 0 0,1 0 1 0 0,-1-1-1 0 0,0 1 1 0 0,1 0-1 0 0,0-1 1 0 0,0 1-1 0 0,0-1 0 0 0,-1-5 1 0 0,1 1-425 0 0,1 1 0 0 0,0 0 0 0 0,0 0 0 0 0,0-1 0 0 0,1 1 0 0 0,1 0 0 0 0,-1-1 0 0 0,1 1 0 0 0,1 0 0 0 0,-1 0 0 0 0,1 0 0 0 0,1 0 0 0 0,0 0 0 0 0,5-11 0 0 0,17-23-2913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5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149 198 8 0 0,'-94'0'7900'0'0,"92"0"-7546"0"0,0 0 0 0 0,1 0 0 0 0,-1 0 0 0 0,0-1 0 0 0,1 1 0 0 0,-1-1-1 0 0,0 1 1 0 0,1-1 0 0 0,-1 0 0 0 0,1 1 0 0 0,-1-1 0 0 0,1 0 0 0 0,-1 0-1 0 0,1 0 1 0 0,-1 0 0 0 0,1 0 0 0 0,-1-2 0 0 0,-1 0 73 0 0,1 1 0 0 0,0-1 0 0 0,0 0 0 0 0,0 0 0 0 0,0-1 0 0 0,1 1 0 0 0,-1 0 0 0 0,0-4 0 0 0,0 1-10 0 0,1 0 0 0 0,-1-1 0 0 0,1 1 0 0 0,0 0 0 0 0,1-1 0 0 0,0 1-1 0 0,0 0 1 0 0,0-1 0 0 0,2-7 0 0 0,-1 9-253 0 0,0 0-1 0 0,1-1 0 0 0,0 1 1 0 0,0 0-1 0 0,0 1 1 0 0,0-1-1 0 0,1 0 1 0 0,0 1-1 0 0,0-1 1 0 0,5-5-1 0 0,-6 8-151 0 0,1-1 0 0 0,0 1-1 0 0,-1 0 1 0 0,1 0 0 0 0,0 0 0 0 0,0 1-1 0 0,0-1 1 0 0,1 1 0 0 0,-1 0 0 0 0,0-1 0 0 0,1 1-1 0 0,-1 1 1 0 0,0-1 0 0 0,1 0 0 0 0,-1 1-1 0 0,1 0 1 0 0,3 0 0 0 0,1 0-17 0 0,0 1-1 0 0,1 1 1 0 0,-1-1 0 0 0,0 1-1 0 0,0 1 1 0 0,0-1 0 0 0,0 2-1 0 0,-1-1 1 0 0,1 1 0 0 0,-1 0-1 0 0,0 0 1 0 0,0 1 0 0 0,10 8-1 0 0,0 2-27 0 0,0 1 0 0 0,-2 1 0 0 0,25 32 0 0 0,-34-41 62 0 0,0 1 0 0 0,-1 0-1 0 0,0 1 1 0 0,-1-1 0 0 0,0 1-1 0 0,0 0 1 0 0,-1 0 0 0 0,0 0-1 0 0,-1 0 1 0 0,0 0 0 0 0,-1 1-1 0 0,0-1 1 0 0,0 1 0 0 0,-1-1 0 0 0,-1 1-1 0 0,-1 12 1 0 0,-2-4 122 0 0,0-1 0 0 0,-1 0 0 0 0,-1 0 1 0 0,-1-1-1 0 0,0 0 0 0 0,-1 0 0 0 0,-1 0 0 0 0,-14 19 1 0 0,-21 27 213 0 0,-31 47-18 0 0,72-105-338 0 0,0 0 0 0 0,1 1 0 0 0,-1-1 0 0 0,1 1 0 0 0,0 0 0 0 0,0-1 1 0 0,1 1-1 0 0,-2 11 0 0 0,3-16-9 0 0,0 1 1 0 0,0-1 0 0 0,0 1-1 0 0,0 0 1 0 0,0-1-1 0 0,0 1 1 0 0,0-1-1 0 0,1 1 1 0 0,-1 0 0 0 0,1-1-1 0 0,-1 1 1 0 0,1-1-1 0 0,-1 1 1 0 0,1-1-1 0 0,0 0 1 0 0,0 1 0 0 0,0-1-1 0 0,0 0 1 0 0,0 1-1 0 0,0-1 1 0 0,0 0 0 0 0,0 0-1 0 0,0 0 1 0 0,0 0-1 0 0,1 0 1 0 0,-1 0-1 0 0,0 0 1 0 0,1 0 0 0 0,-1-1-1 0 0,1 1 1 0 0,-1-1-1 0 0,1 1 1 0 0,-1-1-1 0 0,1 1 1 0 0,-1-1 0 0 0,1 0-1 0 0,3 1 1 0 0,-1-1-9 0 0,1-1 0 0 0,-1 1 0 0 0,0-1-1 0 0,1 0 1 0 0,-1 0 0 0 0,0 0 0 0 0,1 0 0 0 0,-1-1 0 0 0,0 1 0 0 0,0-1 0 0 0,0 0 0 0 0,-1-1 0 0 0,1 1 0 0 0,0-1 0 0 0,3-3 0 0 0,6-5-27 0 0,0-1 1 0 0,16-19 0 0 0,40-55-166 0 0,-67 82 151 0 0,-5 5 41 0 0,-12 7 70 0 0,-19 16 59 0 0,19-11-85 0 0,0 1-1 0 0,1 1 0 0 0,0 0 0 0 0,1 1 1 0 0,-16 25-1 0 0,24-31-34 0 0,-1-1 1 0 0,2 0 0 0 0,-1 1-1 0 0,1 0 1 0 0,1 0-1 0 0,0 0 1 0 0,0 0-1 0 0,1 1 1 0 0,0-1 0 0 0,1 1-1 0 0,0-1 1 0 0,1 14-1 0 0,0-18-3 0 0,2 0-1 0 0,-1-1 1 0 0,0 1-1 0 0,1 0 1 0 0,0-1-1 0 0,1 0 0 0 0,-1 0 1 0 0,1 1-1 0 0,0-1 1 0 0,0-1-1 0 0,0 1 1 0 0,6 5-1 0 0,5 5-29 0 0,1 0 0 0 0,17 12 0 0 0,-31-26 31 0 0,23 16-11 0 0,2 0 1 0 0,0-2-1 0 0,1 0 1 0 0,46 17 0 0 0,42 22-76 0 0,-112-52 88 0 0,1 0 0 0 0,-1 0 0 0 0,0 0 0 0 0,1 1 0 0 0,-1-1 0 0 0,0 1 0 0 0,0 0 0 0 0,-1 0 1 0 0,1 0-1 0 0,-1 0 0 0 0,1 1 0 0 0,2 4 0 0 0,-5-6 8 0 0,1 1 1 0 0,0-1-1 0 0,-1 0 1 0 0,1 1-1 0 0,-1-1 0 0 0,0 1 1 0 0,1-1-1 0 0,-1 0 1 0 0,-1 1-1 0 0,1-1 1 0 0,0 1-1 0 0,0-1 0 0 0,-1 0 1 0 0,0 1-1 0 0,1-1 1 0 0,-1 0-1 0 0,0 1 0 0 0,0-1 1 0 0,0 0-1 0 0,0 0 1 0 0,-3 3-1 0 0,-3 5 37 0 0,-1 0 1 0 0,0-1-1 0 0,0 0 0 0 0,-1-1 0 0 0,0 0 1 0 0,-1 0-1 0 0,-11 7 0 0 0,-79 42 150 0 0,76-45-134 0 0,-60 30 53 0 0,-43 24-92 0 0,112-59-223 0 0,9-8-237 0 0,7-8-272 0 0,6-7-1655 0 0,11-20 0 0 0,-14 29 1785 0 0,14-23-1873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6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22 101 512 0 0,'-2'-1'327'0'0,"0"-1"-1"0"0,0 0 1 0 0,0-1 0 0 0,1 1 0 0 0,-1 0-1 0 0,1 0 1 0 0,-1-1 0 0 0,1 1-1 0 0,0-1 1 0 0,0 1 0 0 0,0-1-1 0 0,0 0 1 0 0,0 1 0 0 0,0-1-1 0 0,0-3 1 0 0,2 4 75 0 0,-1-1 0 0 0,0 1 0 0 0,0-1-1 0 0,1 1 1 0 0,0 0 0 0 0,-1-1 0 0 0,1 1 0 0 0,0 0 0 0 0,0-1-1 0 0,0 1 1 0 0,0 0 0 0 0,1 0 0 0 0,-1 0 0 0 0,0 0 0 0 0,1 0-1 0 0,0 0 1 0 0,2-2 0 0 0,-3 3 58 0 0,1-1 0 0 0,0 0 0 0 0,0 1 0 0 0,-1-1 0 0 0,1 1 0 0 0,0 0 0 0 0,0 0 0 0 0,0 0-1 0 0,0 0 1 0 0,1 0 0 0 0,-1 0 0 0 0,0 0 0 0 0,4 0 0 0 0,-4 1-326 0 0,-1 0 1 0 0,1 0-1 0 0,-1 0 1 0 0,1 0-1 0 0,-1 1 0 0 0,1-1 1 0 0,-1 0-1 0 0,0 1 0 0 0,1 0 1 0 0,-1-1-1 0 0,0 1 0 0 0,1 0 1 0 0,-1-1-1 0 0,0 1 0 0 0,0 0 1 0 0,0 0-1 0 0,0 0 0 0 0,0 0 1 0 0,0 0-1 0 0,0 0 0 0 0,0 1 1 0 0,0-1-1 0 0,1 2 1 0 0,4 9 161 0 0,-1-1 1 0 0,0 2-1 0 0,-1-1 1 0 0,0 0-1 0 0,-1 1 1 0 0,0 0-1 0 0,1 13 1 0 0,3 11-14 0 0,55 303 603 0 0,-52-278-919 0 0,-9-55-51 0 0,0 0-1 0 0,0 1 1 0 0,-1-1-1 0 0,1 0 1 0 0,-2 0-1 0 0,1 0 1 0 0,-3 11-1 0 0,3-18 36 0 0,0 0 0 0 0,0 0 0 0 0,0 1 0 0 0,0-1 0 0 0,0 0 0 0 0,0 0 0 0 0,0 1 0 0 0,0-1 0 0 0,0 0 0 0 0,0 0 1 0 0,0 1-1 0 0,0-1 0 0 0,-1 0 0 0 0,1 0 0 0 0,0 0 0 0 0,0 1 0 0 0,0-1 0 0 0,0 0 0 0 0,0 0 0 0 0,-1 0 0 0 0,1 1 0 0 0,0-1 0 0 0,0 0 0 0 0,0 0 0 0 0,-1 0 0 0 0,1 0 0 0 0,0 0 0 0 0,0 0 0 0 0,-1 1 0 0 0,1-1 0 0 0,0 0 0 0 0,0 0 0 0 0,-1 0 0 0 0,1 0 0 0 0,0 0 1 0 0,0 0-1 0 0,-1 0 0 0 0,1 0 0 0 0,0 0 0 0 0,0 0 0 0 0,-1 0 0 0 0,-8-10-3058 0 0,-5-15-2139 0 0,10 12 3446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6:56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39 3961 0 0,'-4'12'5019'0'0,"3"-10"-3994"0"0,0-1 1 0 0,0 1-1 0 0,1 0 1 0 0,-1 0-1 0 0,1-1 1 0 0,-1 1-1 0 0,1 4 1 0 0,0-6-962 0 0,0 1-1 0 0,0 0 1 0 0,1 0-1 0 0,-1 0 1 0 0,0-1-1 0 0,0 1 1 0 0,1 0-1 0 0,-1-1 1 0 0,1 1 0 0 0,-1 0-1 0 0,0-1 1 0 0,1 1-1 0 0,-1 0 1 0 0,1-1-1 0 0,0 1 1 0 0,-1-1-1 0 0,1 1 1 0 0,-1-1 0 0 0,1 1-1 0 0,0-1 1 0 0,0 1-1 0 0,-1-1 1 0 0,2 1-1 0 0,8 3 248 0 0,0 0 0 0 0,0 0-1 0 0,0-1 1 0 0,1 0 0 0 0,0-1-1 0 0,-1 0 1 0 0,1-1 0 0 0,14 0-1 0 0,90-7-30 0 0,-109 6-263 0 0,338-61-1220 0 0,-223 34-1357 0 0,-54 14-52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1:25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1315 512 0 0,'-1'2'681'0'0,"-1"-1"-1"0"0,0 0 1 0 0,1 0-1 0 0,-1 1 1 0 0,0-1 0 0 0,0-1-1 0 0,0 1 1 0 0,1 0-1 0 0,-3 0 1 0 0,-10 6 4208 0 0,4 0-2434 0 0,0 0 0 0 0,-9 11-1 0 0,14-14-2101 0 0,0 2-1 0 0,0-1 0 0 0,0 1 0 0 0,1-1 0 0 0,0 1 0 0 0,0 0 1 0 0,1 1-1 0 0,-5 10 0 0 0,8-17-345 0 0,0 0 1 0 0,0 0 0 0 0,0 0-1 0 0,0 0 1 0 0,0 0 0 0 0,0 0-1 0 0,0 1 1 0 0,0-1 0 0 0,0 0-1 0 0,0 0 1 0 0,0 0-1 0 0,1 0 1 0 0,-1 0 0 0 0,0 0-1 0 0,0 0 1 0 0,0 1 0 0 0,0-1-1 0 0,0 0 1 0 0,0 0-1 0 0,0 0 1 0 0,0 0 0 0 0,1 0-1 0 0,-1 0 1 0 0,0 0 0 0 0,0 0-1 0 0,0 0 1 0 0,0 0 0 0 0,0 0-1 0 0,0 0 1 0 0,1 0-1 0 0,-1 0 1 0 0,0 0 0 0 0,0 0-1 0 0,0 0 1 0 0,0 0 0 0 0,0 0-1 0 0,0 0 1 0 0,1 0-1 0 0,-1 0 1 0 0,0 0 0 0 0,0 0-1 0 0,0 0 1 0 0,0 0 0 0 0,0 0-1 0 0,0 0 1 0 0,0 0-1 0 0,1 0 1 0 0,-1 0 0 0 0,0 0-1 0 0,0-1 1 0 0,0 1 0 0 0,0 0-1 0 0,0 0 1 0 0,0 0 0 0 0,9-4 104 0 0,16-12-21 0 0,0-2-1 0 0,-2-1 1 0 0,0 0 0 0 0,35-40-1 0 0,72-103-163 0 0,-129 160 72 0 0,47-65 66 0 0,-4-2 0 0 0,59-123 1 0 0,-84 153-53 0 0,-2-1 0 0 0,-1 0 1 0 0,16-72-1 0 0,-20 49 18 0 0,-2-1 1 0 0,-4 0-1 0 0,-2 0 0 0 0,-6-87 0 0 0,0 127 21 0 0,-6-25 0 0 0,7 42-15 0 0,-1-1-1 0 0,0 1 1 0 0,-1 0 0 0 0,0 0 0 0 0,0 0 0 0 0,0 0 0 0 0,-8-10 0 0 0,9 15-13 0 0,0 0 1 0 0,0 0-1 0 0,0 0 1 0 0,-1 0-1 0 0,1 0 0 0 0,0 1 1 0 0,-1-1-1 0 0,1 1 1 0 0,-1-1-1 0 0,0 1 0 0 0,1 0 1 0 0,-1 0-1 0 0,0 0 1 0 0,0 1-1 0 0,1-1 0 0 0,-1 1 1 0 0,0 0-1 0 0,0-1 1 0 0,0 1-1 0 0,0 0 0 0 0,-4 1 1 0 0,1 0 14 0 0,-1 0 1 0 0,1 0-1 0 0,0 1 0 0 0,0 0 1 0 0,0 0-1 0 0,0 0 1 0 0,0 1-1 0 0,1 0 0 0 0,-6 3 1 0 0,-4 5 20 0 0,1 1 0 0 0,0 0 0 0 0,1 1-1 0 0,0 0 1 0 0,1 1 0 0 0,0 0 0 0 0,-14 26 0 0 0,3-1 53 0 0,-33 81 0 0 0,-21 94 38 0 0,63-160-138 0 0,1 0 0 0 0,-6 62 0 0 0,17-89-8 0 0,1 0-1 0 0,1 0 1 0 0,1 0 0 0 0,2 0 0 0 0,0-1 0 0 0,2 1 0 0 0,1-1 0 0 0,1 1 0 0 0,1-2 0 0 0,15 32 0 0 0,-15-40-100 0 0,0-1 0 0 0,1 0 1 0 0,1-1-1 0 0,0 0 0 0 0,1 0 0 0 0,1-1 1 0 0,1-1-1 0 0,-1 0 0 0 0,2-1 0 0 0,0 0 1 0 0,0-1-1 0 0,1-1 0 0 0,0 0 0 0 0,1-1 1 0 0,0 0-1 0 0,21 6 0 0 0,-16-7-1012 0 0,0-2 1 0 0,26 5-1 0 0,-30-9-2351 0 0,28 1 1 0 0,-20-3-975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1:26.9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180 275 584 0 0,'-9'-1'2077'0'0,"0"0"-1"0"0,0 1 1 0 0,-1 0 0 0 0,-17 2-1 0 0,24-1-1655 0 0,-1 0 0 0 0,1 0 0 0 0,-1 0 0 0 0,1 0 0 0 0,-1 0-1 0 0,1 1 1 0 0,0 0 0 0 0,-1-1 0 0 0,1 1 0 0 0,0 0 0 0 0,0 1 0 0 0,0-1 0 0 0,1 1-1 0 0,-1-1 1 0 0,-3 5 0 0 0,0 3-63 0 0,0-1 0 0 0,1 1 0 0 0,0-1 0 0 0,0 2 0 0 0,1-1 0 0 0,1 0 0 0 0,-1 1 0 0 0,2 0 0 0 0,-3 18 0 0 0,4-22-276 0 0,0 0 1 0 0,1 1 0 0 0,0-1-1 0 0,0 1 1 0 0,1-1 0 0 0,0 1-1 0 0,0-1 1 0 0,0 0 0 0 0,1 1-1 0 0,0-1 1 0 0,1 0 0 0 0,0 0-1 0 0,0-1 1 0 0,0 1 0 0 0,6 8 0 0 0,-5-11-74 0 0,0 0 0 0 0,0 0 0 0 0,1-1 0 0 0,-1 0 0 0 0,1 0 1 0 0,-1 0-1 0 0,1 0 0 0 0,0-1 0 0 0,0 1 0 0 0,0-1 0 0 0,1-1 1 0 0,-1 1-1 0 0,0-1 0 0 0,1 0 0 0 0,-1 0 0 0 0,9 0 0 0 0,0 0-4 0 0,0 0-1 0 0,1-2 1 0 0,-1 1-1 0 0,1-2 1 0 0,15-3-1 0 0,-20 2-13 0 0,-1 1 0 0 0,0-2 0 0 0,0 1 0 0 0,0-1 0 0 0,0 0 0 0 0,-1-1 1 0 0,0 0-1 0 0,1-1 0 0 0,-2 1 0 0 0,1-1 0 0 0,-1-1 0 0 0,0 0 0 0 0,0 0 0 0 0,-1 0 0 0 0,0 0 0 0 0,0-1 0 0 0,-1 0 0 0 0,0-1 0 0 0,0 1 0 0 0,-1-1 0 0 0,0 0 0 0 0,-1 0 0 0 0,1 0 0 0 0,-2 0 0 0 0,1-1 0 0 0,-2 1 0 0 0,2-14 0 0 0,-1-1-9 0 0,-2 1-1 0 0,0-1 1 0 0,-2 1-1 0 0,0 0 1 0 0,-2 0-1 0 0,0 0 1 0 0,-2 0-1 0 0,-1 0 1 0 0,-15-37-1 0 0,20 57 21 0 0,0 0-1 0 0,0 0 0 0 0,0 0 1 0 0,0 0-1 0 0,0 0 1 0 0,-1 0-1 0 0,1 0 0 0 0,-1 1 1 0 0,0-1-1 0 0,0 1 1 0 0,1 0-1 0 0,-2 0 0 0 0,1 0 1 0 0,0 0-1 0 0,-6-2 1 0 0,4 3 11 0 0,1-1 0 0 0,-1 2 0 0 0,1-1 0 0 0,-1 0 0 0 0,1 1 0 0 0,-1 0 0 0 0,0 0 0 0 0,1 0 0 0 0,-1 0 0 0 0,1 1 0 0 0,-1 0 0 0 0,-5 1 0 0 0,-5 3 0 0 0,0 1-1 0 0,0 0 1 0 0,1 1-1 0 0,0 0 1 0 0,1 1 0 0 0,-23 17-1 0 0,19-10-23 0 0,0-1-1 0 0,1 2 1 0 0,1 0-1 0 0,-16 22 1 0 0,26-31 16 0 0,1-1-1 0 0,0 1 1 0 0,1 0 0 0 0,-1 0-1 0 0,1 1 1 0 0,1-1 0 0 0,-1 1-1 0 0,1-1 1 0 0,-1 13 0 0 0,2-18-10 0 0,1 1 0 0 0,0 0 0 0 0,-1-1 1 0 0,1 1-1 0 0,1-1 0 0 0,-1 1 0 0 0,0 0 0 0 0,1-1 1 0 0,-1 1-1 0 0,1-1 0 0 0,0 1 0 0 0,-1-1 1 0 0,1 1-1 0 0,0-1 0 0 0,1 0 0 0 0,-1 1 0 0 0,0-1 1 0 0,1 0-1 0 0,-1 0 0 0 0,1 0 0 0 0,0 0 1 0 0,0 0-1 0 0,0 0 0 0 0,0-1 0 0 0,0 1 1 0 0,0-1-1 0 0,0 1 0 0 0,0-1 0 0 0,1 0 0 0 0,-1 1 1 0 0,0-1-1 0 0,4 1 0 0 0,3 0-9 0 0,1 0-1 0 0,-1-1 1 0 0,1 0 0 0 0,0 0-1 0 0,-1-1 1 0 0,1 0 0 0 0,-1-1-1 0 0,1 0 1 0 0,0-1 0 0 0,-1 0-1 0 0,0 0 1 0 0,13-5 0 0 0,4-3-56 0 0,-1-1 0 0 0,0-1-1 0 0,24-16 1 0 0,-19 9-31 0 0,33-28 0 0 0,-50 36 89 0 0,0 0 0 0 0,-1-1 0 0 0,-1 0 0 0 0,18-24 0 0 0,-29 36 12 0 0,0 0-1 0 0,0 0 1 0 0,0-1 0 0 0,0 1 0 0 0,0 0 0 0 0,1 0 0 0 0,-1 0 0 0 0,0 0 0 0 0,0 0 0 0 0,0 0 0 0 0,0-1-1 0 0,0 1 1 0 0,0 0 0 0 0,0 0 0 0 0,1 0 0 0 0,-1 0 0 0 0,0-1 0 0 0,0 1 0 0 0,0 0 0 0 0,0 0 0 0 0,0 0-1 0 0,0 0 1 0 0,0-1 0 0 0,0 1 0 0 0,0 0 0 0 0,0 0 0 0 0,0 0 0 0 0,0-1 0 0 0,0 1 0 0 0,0 0 0 0 0,0 0 0 0 0,0 0-1 0 0,0 0 1 0 0,0-1 0 0 0,0 1 0 0 0,0 0 0 0 0,-1 0 0 0 0,1 0 0 0 0,0-1 0 0 0,-8 4 4 0 0,-10 10-51 0 0,-3 14-80 0 0,18-22 369 0 0,2-5-236 0 0,1-1 0 0 0,0 1 0 0 0,0 0 0 0 0,0 0 0 0 0,0 0 0 0 0,-1 0 0 0 0,1 0 0 0 0,0 0 0 0 0,0 0 0 0 0,0-1 0 0 0,0 1 0 0 0,-1 0 0 0 0,1 0 0 0 0,0 0 0 0 0,0 0 0 0 0,-1 0 0 0 0,1 0 0 0 0,0 0 0 0 0,0 0-1 0 0,0 0 1 0 0,-1 0 0 0 0,1 0 0 0 0,0 0 0 0 0,0 0 0 0 0,0 0 0 0 0,-1 0 0 0 0,1 1 0 0 0,0-1 0 0 0,0 0 0 0 0,0 0 0 0 0,-1 0 0 0 0,1 0 0 0 0,0 0 0 0 0,0 0 0 0 0,0 0 0 0 0,0 1 0 0 0,0-1 0 0 0,-1 0 0 0 0,1 0 0 0 0,0 0 0 0 0,0 0 0 0 0,0 1 0 0 0,-10 5 344 0 0,8-5-323 0 0,1-1 0 0 0,-1 1 0 0 0,1 0 0 0 0,0 0 0 0 0,-1 0 0 0 0,1 0 1 0 0,0 0-1 0 0,0 0 0 0 0,-1 0 0 0 0,1 0 0 0 0,0 0 0 0 0,0 1 0 0 0,0-1 0 0 0,1 0 0 0 0,-1 1 0 0 0,0-1 0 0 0,0 1 0 0 0,1-1 0 0 0,-1 1 0 0 0,1-1 0 0 0,-1 1 0 0 0,1-1 0 0 0,0 1 0 0 0,-1 0 0 0 0,1-1 0 0 0,0 1 0 0 0,0-1 1 0 0,0 1-1 0 0,1 2 0 0 0,0 21 40 0 0,2 0 1 0 0,0 0 0 0 0,2 0 0 0 0,1-1 0 0 0,1 1 0 0 0,1-1 0 0 0,16 35-1 0 0,-20-52-63 0 0,-1-1-1 0 0,1 1 0 0 0,0-1 1 0 0,0 0-1 0 0,0 0 0 0 0,1 0 0 0 0,7 7 1 0 0,-10-12-4 0 0,0 0 1 0 0,-1 1 0 0 0,1-1-1 0 0,0 0 1 0 0,0 0 0 0 0,-1 0-1 0 0,1 0 1 0 0,0 0 0 0 0,0 0 0 0 0,0 0-1 0 0,0-1 1 0 0,0 1 0 0 0,0-1-1 0 0,1 1 1 0 0,-1-1 0 0 0,0 0-1 0 0,0 0 1 0 0,0 0 0 0 0,0 0-1 0 0,0 0 1 0 0,0 0 0 0 0,1-1-1 0 0,-1 1 1 0 0,0-1 0 0 0,0 0-1 0 0,0 1 1 0 0,0-1 0 0 0,0 0-1 0 0,3-2 1 0 0,8-7-6 0 0,0 0-1 0 0,-1 0 1 0 0,0-2-1 0 0,0 1 1 0 0,-1-2-1 0 0,-1 1 1 0 0,12-18-1 0 0,-6 5-4 0 0,-2-1 1 0 0,0 0-1 0 0,11-33 0 0 0,-15 30 19 0 0,-1-1 0 0 0,-2-1 0 0 0,-1 0 0 0 0,-1 0 0 0 0,0-39 0 0 0,-4 66-7 0 0,-1 0 1 0 0,0 0 0 0 0,-1-1-1 0 0,1 1 1 0 0,-1 0-1 0 0,0 0 1 0 0,0-1 0 0 0,0 1-1 0 0,-1 0 1 0 0,1 0 0 0 0,-1 0-1 0 0,0 1 1 0 0,-4-7-1 0 0,4 8 1 0 0,1 0 0 0 0,-1 0 0 0 0,0 0-1 0 0,0 0 1 0 0,-1 0 0 0 0,1 1 0 0 0,0-1-1 0 0,0 1 1 0 0,-1-1 0 0 0,1 1 0 0 0,-1 0-1 0 0,0 0 1 0 0,1 0 0 0 0,-1 0 0 0 0,0 1-1 0 0,1-1 1 0 0,-1 1 0 0 0,0-1 0 0 0,1 1-1 0 0,-1 0 1 0 0,0 0 0 0 0,-3 1 0 0 0,-4 0 5 0 0,0 1 0 0 0,1 1 0 0 0,0 0 0 0 0,-1 0 0 0 0,1 1 0 0 0,1 0 0 0 0,-1 0 0 0 0,0 1 0 0 0,1 0 0 0 0,0 0 0 0 0,0 1 0 0 0,-11 11 0 0 0,-6 8 4 0 0,1 1 1 0 0,-22 31-1 0 0,41-51-12 0 0,-11 16 12 0 0,-21 34 0 0 0,33-50-10 0 0,1 0 0 0 0,0 1 0 0 0,0-1 0 0 0,0 1 0 0 0,1 0 0 0 0,0 0 0 0 0,1 0 0 0 0,-1 0 0 0 0,1 0 0 0 0,0 14-1 0 0,2-17 2 0 0,0 1-1 0 0,-1-1 0 0 0,2 1 0 0 0,-1-1 0 0 0,0 0 0 0 0,1 1 1 0 0,0-1-1 0 0,0 0 0 0 0,0 0 0 0 0,1 0 0 0 0,-1 0 0 0 0,1-1 1 0 0,0 1-1 0 0,0-1 0 0 0,0 1 0 0 0,1-1 0 0 0,-1 0 0 0 0,1 0 1 0 0,6 4-1 0 0,-5-4 2 0 0,0 0 0 0 0,1 0 0 0 0,-1-1 1 0 0,1 0-1 0 0,-1 0 0 0 0,1 0 0 0 0,0-1 1 0 0,0 1-1 0 0,0-1 0 0 0,0-1 0 0 0,0 1 1 0 0,0-1-1 0 0,-1 0 0 0 0,12-2 0 0 0,-5 0 7 0 0,-1-1 0 0 0,0 0 0 0 0,0-1 1 0 0,0 0-1 0 0,0-1 0 0 0,0 0 0 0 0,-1 0 0 0 0,0-1 0 0 0,18-15 0 0 0,-23 17-1 0 0,0-1 0 0 0,0 0 1 0 0,-1 0-1 0 0,1 0 0 0 0,-1 0 0 0 0,0-1 0 0 0,-1 0 0 0 0,1 0 1 0 0,-1 0-1 0 0,-1 0 0 0 0,1 0 0 0 0,-1-1 0 0 0,0 1 0 0 0,0-1 1 0 0,-1 0-1 0 0,0 1 0 0 0,0-1 0 0 0,0-8 0 0 0,-2-7 37 0 0,-1 0-1 0 0,0 1 0 0 0,-2-1 1 0 0,-6-23-1 0 0,4 33 33 0 0,3 19 69 0 0,2 24 88 0 0,1-29-232 0 0,0 10-1 0 0,1-1-1 0 0,0 0 1 0 0,1 1 0 0 0,1-1-1 0 0,6 19 1 0 0,25 50 26 0 0,-5-18-15 0 0,139 286 862 0 0,-156-326-764 0 0,-2 0 0 0 0,-1 1 0 0 0,-1 0 1 0 0,-1 1-1 0 0,0-1 0 0 0,-2 1 0 0 0,-1 1 0 0 0,-1-1 0 0 0,-1 1 0 0 0,-2 26 1 0 0,0-35-61 0 0,-2 0 0 0 0,0 0 0 0 0,-1-1 0 0 0,0 1 0 0 0,-1-1 0 0 0,-1 0 0 0 0,-1 0 0 0 0,0 0 0 0 0,-1-1 0 0 0,0 1 1 0 0,-1-2-1 0 0,-1 1 0 0 0,0-1 0 0 0,-1-1 0 0 0,0 0 0 0 0,-19 18 0 0 0,2-7 119 0 0,0-2 1 0 0,-44 27-1 0 0,53-38-100 0 0,0 0 0 0 0,-1-2 0 0 0,0 0 0 0 0,0-1 0 0 0,-32 7 0 0 0,46-13-41 0 0,-1 0-1 0 0,0 0 1 0 0,0 0-1 0 0,0-1 1 0 0,1 0-1 0 0,-1 0 0 0 0,-8-2 1 0 0,11 1-19 0 0,1 1 1 0 0,0-1-1 0 0,0 1 1 0 0,0-1-1 0 0,0 0 1 0 0,0 0-1 0 0,0 0 1 0 0,1-1-1 0 0,-1 1 1 0 0,0 0-1 0 0,0-1 1 0 0,1 1-1 0 0,-1-1 1 0 0,1 1-1 0 0,0-1 1 0 0,-1 0-1 0 0,1 1 1 0 0,0-1-1 0 0,0 0 1 0 0,0 0-1 0 0,0 0 1 0 0,-1-3-1 0 0,-1-7-2 0 0,0 1 0 0 0,1-1 0 0 0,0 0 1 0 0,1 0-1 0 0,0 0 0 0 0,1 0 0 0 0,0 0 0 0 0,3-19 0 0 0,4-7-28 0 0,14-48 0 0 0,-8 42-47 0 0,2 0 0 0 0,33-67-1 0 0,-32 81-9 0 0,0 2 0 0 0,2 0 0 0 0,1 1-1 0 0,33-35 1 0 0,-33 41-259 0 0,38-37-224 0 0,-49 51-812 0 0,1 0 0 0 0,16-10-1 0 0,-25 17 1048 0 0,1 0-1 0 0,-1-1 0 0 0,1 1 1 0 0,-1 0-1 0 0,0 0 0 0 0,1 0 1 0 0,-1-1-1 0 0,1 1 0 0 0,-1 0 1 0 0,1 0-1 0 0,-1 0 0 0 0,1 0 1 0 0,-1 0-1 0 0,1 0 0 0 0,-1 0 1 0 0,1 0-1 0 0,-1 0 0 0 0,1 0 1 0 0,0 0-1 0 0,5 4-3945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1:28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1 201 8 0 0,'16'-77'5184'0'0,"-10"41"-230"0"0,14-41 1 0 0,-20 77-4816 0 0,0-1 0 0 0,0 1 0 0 0,0-1 1 0 0,0 1-1 0 0,0-1 0 0 0,1 1 1 0 0,-1-1-1 0 0,0 0 0 0 0,0 1 1 0 0,0 0-1 0 0,1-1 0 0 0,-1 1 1 0 0,0-1-1 0 0,1 1 0 0 0,-1-1 1 0 0,1 1-1 0 0,-1 0 0 0 0,0-1 0 0 0,1 1 1 0 0,-1-1-1 0 0,1 1 0 0 0,0 0 1 0 0,-1 0-35 0 0,1 0 1 0 0,-1 0-1 0 0,0 1 1 0 0,1-1-1 0 0,-1 0 1 0 0,0 0-1 0 0,1 1 1 0 0,-1-1-1 0 0,0 0 1 0 0,0 1 0 0 0,1-1-1 0 0,-1 0 1 0 0,0 1-1 0 0,0-1 1 0 0,1 1-1 0 0,-1-1 1 0 0,0 0-1 0 0,0 1 1 0 0,0-1-1 0 0,0 1 1 0 0,7 31 1615 0 0,-6-28-1793 0 0,7 46 669 0 0,-1 1-1 0 0,-3 0 1 0 0,-2 0-1 0 0,-2 0 1 0 0,-2 0-1 0 0,-12 67 1 0 0,12-110-537 0 0,1 1 0 0 0,0-1 0 0 0,0 1 1 0 0,1 0-1 0 0,1 14 0 0 0,0-21-59 0 0,-1 1 0 0 0,1-1-1 0 0,-1 0 1 0 0,1 0 0 0 0,0 1 0 0 0,0-1-1 0 0,0 0 1 0 0,0 0 0 0 0,0 0 0 0 0,1 0 0 0 0,-1 0-1 0 0,0 0 1 0 0,1-1 0 0 0,-1 1 0 0 0,1 0-1 0 0,0-1 1 0 0,0 1 0 0 0,0-1 0 0 0,0 0-1 0 0,0 1 1 0 0,0-1 0 0 0,0 0 0 0 0,0 0-1 0 0,0 0 1 0 0,4 0 0 0 0,-1 0-32 0 0,-1 0 1 0 0,1 0-1 0 0,-1-1 0 0 0,1 0 0 0 0,-1 0 1 0 0,1 0-1 0 0,0 0 0 0 0,-1-1 0 0 0,1 0 1 0 0,-1 0-1 0 0,0 0 0 0 0,1-1 0 0 0,7-3 1 0 0,4-3-328 0 0,0 0 0 0 0,18-14 1 0 0,-9 5-638 0 0,-16 12 96 0 0,-1 0 1 0 0,0-1-1 0 0,11-10 0 0 0,-16 13-155 0 0,0 0 0 0 0,-1-1-1 0 0,1 1 1 0 0,-1 0 0 0 0,0-1 0 0 0,3-5 0 0 0,-3 3-775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1:28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77 4217 0 0,'-1'0'346'0'0,"-23"-19"16273"0"0,42 21-14729 0 0,-12-2-1649 0 0,28 3-146 0 0,1-1-1 0 0,0-1 1 0 0,0-2-1 0 0,60-10 1 0 0,-19-7-2792 0 0,-2-8-4138 0 0,-49 16 1919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1:29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111 155 1520 0 0,'-31'5'8006'0'0,"-35"9"0"0"0,55-12-6228 0 0,8-4-90 0 0,13-9 82 0 0,-6 7-1881 0 0,8-7 337 0 0,0 0 0 0 0,1 1-1 0 0,1 1 1 0 0,20-12 0 0 0,63-24-2 0 0,-75 35-178 0 0,0 1 0 0 0,1 1-1 0 0,0 2 1 0 0,1 0 0 0 0,-1 1-1 0 0,1 2 1 0 0,0 0 0 0 0,36 1-1 0 0,-55 2-34 0 0,0 1 0 0 0,1 0 1 0 0,-1-1-1 0 0,0 2 0 0 0,0-1 0 0 0,0 0 0 0 0,0 1 0 0 0,0 0 0 0 0,0 0 0 0 0,0 1 0 0 0,-1-1 1 0 0,1 1-1 0 0,-1 0 0 0 0,0 0 0 0 0,0 1 0 0 0,0-1 0 0 0,0 1 0 0 0,0 0 0 0 0,-1 0 0 0 0,0 0 1 0 0,0 1-1 0 0,0-1 0 0 0,0 1 0 0 0,-1-1 0 0 0,1 1 0 0 0,-1 0 0 0 0,0 0 0 0 0,-1 0 0 0 0,3 10 1 0 0,-3-2 19 0 0,0 1 0 0 0,-1 0 0 0 0,-1 0 1 0 0,0 0-1 0 0,0 0 0 0 0,-1-1 0 0 0,-1 1 1 0 0,-9 25-1 0 0,-3-1 131 0 0,-32 63 0 0 0,30-73-28 0 0,-1 0 0 0 0,-1-1-1 0 0,-1-1 1 0 0,-2-1 0 0 0,0-1 0 0 0,-29 24-1 0 0,47-45-109 0 0,-8 8 106 0 0,-14 16 0 0 0,23-23-112 0 0,1-1 1 0 0,-1 1-1 0 0,1-1 1 0 0,0 1-1 0 0,0 0 1 0 0,0 0-1 0 0,0 0 1 0 0,0 0-1 0 0,1 0 1 0 0,-1 5-1 0 0,2-7-17 0 0,0 0 0 0 0,0 0 0 0 0,0-1 0 0 0,0 1 0 0 0,1 0 0 0 0,-1 0 0 0 0,1-1-1 0 0,-1 1 1 0 0,1 0 0 0 0,0-1 0 0 0,-1 1 0 0 0,1-1 0 0 0,0 1 0 0 0,0-1 0 0 0,0 1 0 0 0,0-1 0 0 0,1 0 0 0 0,-1 1 0 0 0,0-1-1 0 0,0 0 1 0 0,1 0 0 0 0,-1 0 0 0 0,1 0 0 0 0,-1 0 0 0 0,1 0 0 0 0,2 1 0 0 0,4 2-22 0 0,0-1-1 0 0,0 0 1 0 0,16 4 0 0 0,-6-4-8 0 0,1 0 0 0 0,-1-2 0 0 0,1-1 1 0 0,-1 0-1 0 0,0-1 0 0 0,28-5 0 0 0,16-1-138 0 0,-39 5-316 0 0,1-1 0 0 0,0-2 0 0 0,-1 0 1 0 0,0-2-1 0 0,30-12 0 0 0,-36 16-4570 0 0,-15 3 2852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2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4 512 0 0,'-2'-2'512'0'0,"4"0"176"0"0,2 2-848 0 0,0 0-224 0 0,5 0-104 0 0,1 2 328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3.0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735 268 8 0 0,'1'-2'5'0'0,"13"-22"2511"0"0,15-38-1 0 0,-26 55-2021 0 0,0 0 0 0 0,-1 0 0 0 0,0-1 0 0 0,0 1 0 0 0,-1 0-1 0 0,0-1 1 0 0,-1 1 0 0 0,1-1 0 0 0,-1 0 0 0 0,-2-11 0 0 0,1 16-242 0 0,1 0 0 0 0,-1 0 1 0 0,0 0-1 0 0,0 0 0 0 0,-1 0 0 0 0,1 0 1 0 0,-1 0-1 0 0,1 0 0 0 0,-1 0 0 0 0,0 1 1 0 0,0-1-1 0 0,0 1 0 0 0,-4-3 0 0 0,2 1 24 0 0,0 1 0 0 0,-1 0 0 0 0,1 0 0 0 0,-1 0 0 0 0,0 1 1 0 0,0 0-1 0 0,-7-3 0 0 0,-7 0 301 0 0,0 1 0 0 0,0 1 0 0 0,-29-2 0 0 0,36 4-326 0 0,-21-1 157 0 0,0 2 1 0 0,1 2-1 0 0,-1 0 1 0 0,0 2-1 0 0,1 2 0 0 0,-46 13 1 0 0,44-8-46 0 0,0 2 0 0 0,0 0 1 0 0,2 3-1 0 0,0 0 0 0 0,-52 37 0 0 0,76-47-300 0 0,0 0-1 0 0,1 1 1 0 0,0 0-1 0 0,0 0 1 0 0,1 0-1 0 0,0 1 1 0 0,0 0-1 0 0,0 0 1 0 0,-5 11-1 0 0,10-15-54 0 0,-1 0 0 0 0,0 0-1 0 0,1 0 1 0 0,0 0 0 0 0,0 0-1 0 0,0 0 1 0 0,1 0-1 0 0,-1 0 1 0 0,1 0 0 0 0,0 0-1 0 0,0 1 1 0 0,0-1 0 0 0,1 0-1 0 0,-1 0 1 0 0,1 0 0 0 0,0 0-1 0 0,0 0 1 0 0,1 0 0 0 0,-1 0-1 0 0,1 0 1 0 0,0 0 0 0 0,0-1-1 0 0,0 1 1 0 0,4 4 0 0 0,3 3-10 0 0,2 0 1 0 0,-1 0-1 0 0,1-1 1 0 0,1-1 0 0 0,0 0-1 0 0,24 13 1 0 0,-6-6-7 0 0,60 23 0 0 0,38 1-9 0 0,-19-6 0 0 0,46 14 18 0 0,12 3 18 0 0,-137-40-17 0 0,0 1 0 0 0,-1 2 0 0 0,42 25 1 0 0,-60-32 2 0 0,0 1 1 0 0,-1 0 0 0 0,0 0-1 0 0,0 1 1 0 0,-1 1 0 0 0,0 0-1 0 0,0 0 1 0 0,-1 0 0 0 0,0 1 0 0 0,-1 0-1 0 0,7 16 1 0 0,-11-19 2 0 0,0 0 1 0 0,-1 0-1 0 0,0 0 0 0 0,0 0 1 0 0,-1 1-1 0 0,0-1 1 0 0,0 0-1 0 0,-1 0 0 0 0,0 1 1 0 0,-1-1-1 0 0,0 0 1 0 0,0 1-1 0 0,0-1 0 0 0,-1 0 1 0 0,-1 0-1 0 0,1 0 0 0 0,-1 0 1 0 0,-1-1-1 0 0,-6 13 1 0 0,2-8 25 0 0,1 0 1 0 0,-2-1 0 0 0,0 0 0 0 0,0-1 0 0 0,0 0 0 0 0,-2 0-1 0 0,1-1 1 0 0,-1 0 0 0 0,0-1 0 0 0,-1 0 0 0 0,-13 6-1 0 0,-25 8 85 0 0,0-2-1 0 0,-2-2 1 0 0,0-2-1 0 0,-72 11 1 0 0,99-22-100 0 0,0-2 0 0 0,-51 0 0 0 0,61-3-19 0 0,-1-1 0 0 0,1-1 1 0 0,0-1-1 0 0,0 0 0 0 0,0-1 0 0 0,-18-7 0 0 0,29 9-15 0 0,-1 0 0 0 0,1 0-1 0 0,-1-1 1 0 0,1 1 0 0 0,0-1-1 0 0,0 0 1 0 0,0 0 0 0 0,1-1-1 0 0,-1 1 1 0 0,1-1 0 0 0,0 0-1 0 0,0 1 1 0 0,0-1 0 0 0,0-1-1 0 0,1 1 1 0 0,-1 0 0 0 0,1-1-1 0 0,-3-8 1 0 0,4 6-59 0 0,-1 0 1 0 0,1-1-1 0 0,0 1 1 0 0,1 0-1 0 0,0 0 1 0 0,0 0-1 0 0,0-1 1 0 0,1 1-1 0 0,0 0 1 0 0,0 0-1 0 0,1 0 1 0 0,4-10-1 0 0,2-6-759 0 0,2 2 0 0 0,1-1 0 0 0,1 2 0 0 0,27-39 0 0 0,-21 37-3519 0 0,39-38 0 0 0,-17 25 1334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3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264 172 512 0 0,'-3'-16'1217'0'0,"0"1"-1"0"0,1-16 0 0 0,1 19 554 0 0,0 0-1 0 0,0 1 0 0 0,-1 0 1 0 0,-7-22-1 0 0,9 32-1550 0 0,-1-1 0 0 0,0 0 0 0 0,0 0 0 0 0,0 0 1 0 0,0 1-1 0 0,0-1 0 0 0,0 0 0 0 0,0 1 0 0 0,0-1 0 0 0,-1 1 0 0 0,1 0 0 0 0,-1-1 0 0 0,1 1 0 0 0,-1 0 0 0 0,1 0 0 0 0,-1 0 1 0 0,0 0-1 0 0,-3-2 0 0 0,3 3-56 0 0,-1-1 0 0 0,1 1 1 0 0,-1-1-1 0 0,0 1 0 0 0,1 0 1 0 0,-1 0-1 0 0,1 0 0 0 0,-1 0 0 0 0,0 1 1 0 0,1-1-1 0 0,-1 1 0 0 0,-3 1 1 0 0,-1 1 8 0 0,0 0-1 0 0,0 0 1 0 0,1 0 0 0 0,-1 1 0 0 0,1 0 0 0 0,0 1 0 0 0,0-1 0 0 0,1 1 0 0 0,-6 6-1 0 0,2 0 0 0 0,0 1-1 0 0,1 0 1 0 0,1 1-1 0 0,0 0 0 0 0,0 0 1 0 0,1 0-1 0 0,-7 28 0 0 0,8-24-74 0 0,1 0 0 0 0,1 0-1 0 0,1 0 1 0 0,0 1 0 0 0,1-1-1 0 0,2 25 1 0 0,1-31-75 0 0,0 0-1 0 0,0 1 1 0 0,1-1 0 0 0,1 0-1 0 0,0 0 1 0 0,0-1 0 0 0,1 1-1 0 0,1-1 1 0 0,-1 0 0 0 0,2 0-1 0 0,-1-1 1 0 0,1 0 0 0 0,1 0-1 0 0,0 0 1 0 0,0-1 0 0 0,0 0-1 0 0,1-1 1 0 0,0 0 0 0 0,1 0-1 0 0,16 8 1 0 0,-11-7-17 0 0,-1-1 1 0 0,1-1-1 0 0,1 0 1 0 0,-1-1-1 0 0,1-1 0 0 0,0-1 1 0 0,0 0-1 0 0,0-1 1 0 0,0 0-1 0 0,0-1 0 0 0,0-1 1 0 0,1-1-1 0 0,-1 0 1 0 0,19-5-1 0 0,-14 1-1 0 0,1-1 0 0 0,-1-1-1 0 0,-1-1 1 0 0,34-18 0 0 0,-44 20-19 0 0,1 0 1 0 0,-2-1-1 0 0,1 0 1 0 0,-1 0-1 0 0,0-1 1 0 0,0 0-1 0 0,-1-1 0 0 0,0 0 1 0 0,0 0-1 0 0,8-15 1 0 0,-13 17 7 0 0,1 0 1 0 0,-1-1-1 0 0,-1 1 1 0 0,0-1-1 0 0,0 0 0 0 0,0 0 1 0 0,-1 0-1 0 0,0 0 1 0 0,0 0-1 0 0,-1-1 1 0 0,0 1-1 0 0,-1 0 1 0 0,0 0-1 0 0,0 0 1 0 0,0 0-1 0 0,-1 0 1 0 0,0 0-1 0 0,-1 1 0 0 0,-6-14 1 0 0,1 5-9 0 0,0 1-1 0 0,-1 0 1 0 0,-1 0 0 0 0,0 1-1 0 0,-1 1 1 0 0,-1 0 0 0 0,0 0 0 0 0,-17-13-1 0 0,14 15 23 0 0,0 1-1 0 0,-1 0 1 0 0,0 1-1 0 0,-1 1 1 0 0,0 1 0 0 0,0 0-1 0 0,-1 1 1 0 0,1 1-1 0 0,-1 0 1 0 0,-1 2-1 0 0,1 0 1 0 0,0 1-1 0 0,-1 0 1 0 0,1 2-1 0 0,-1 0 1 0 0,0 2 0 0 0,1 0-1 0 0,-32 7 1 0 0,38-5-1 0 0,-1 1 1 0 0,1 0-1 0 0,0 1 1 0 0,0 0-1 0 0,1 1 0 0 0,0 0 1 0 0,-20 17-1 0 0,22-16-5 0 0,1 0-1 0 0,-1 1 1 0 0,2 0-1 0 0,0 0 1 0 0,0 0-1 0 0,0 1 1 0 0,1 0-1 0 0,1 0 1 0 0,-6 14-1 0 0,9-18-4 0 0,0-1-1 0 0,1 0 0 0 0,0 1 1 0 0,0-1-1 0 0,0 0 0 0 0,0 1 1 0 0,1-1-1 0 0,1 7 0 0 0,-1-9 3 0 0,0-1 0 0 0,0 0 0 0 0,1 1-1 0 0,0-1 1 0 0,-1 1 0 0 0,1-1 0 0 0,0 0 0 0 0,0 1-1 0 0,0-1 1 0 0,1 0 0 0 0,-1 0 0 0 0,0 0-1 0 0,1 0 1 0 0,-1 0 0 0 0,1 0 0 0 0,0-1 0 0 0,0 1-1 0 0,0 0 1 0 0,-1-1 0 0 0,4 2 0 0 0,7 4-5 0 0,0-2 1 0 0,1 0-1 0 0,0 0 1 0 0,0-2-1 0 0,0 1 1 0 0,0-1-1 0 0,0-1 1 0 0,0-1-1 0 0,17 1 1 0 0,18-2-51 0 0,57-8 0 0 0,-105 8 58 0 0,199-31-1188 0 0,-69-2-5416 0 0,-99 23 4428 0 0,-5 0 93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4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1121 2248 0 0,'-23'-18'8079'0'0,"19"16"-7212"0"0,-1 0-1 0 0,1 0 1 0 0,-1 0 0 0 0,-7-2-1 0 0,10 3-727 0 0,1 1 0 0 0,-1-1 1 0 0,0 1-1 0 0,1 0 0 0 0,-1-1 0 0 0,0 1 0 0 0,1 0 0 0 0,-1 0 0 0 0,0 0 1 0 0,1 0-1 0 0,-1 1 0 0 0,0-1 0 0 0,1 0 0 0 0,-1 1 0 0 0,0-1 0 0 0,1 1 0 0 0,-1-1 1 0 0,1 1-1 0 0,-1 0 0 0 0,1 0 0 0 0,-1 0 0 0 0,1-1 0 0 0,0 1 0 0 0,-1 1 1 0 0,1-1-1 0 0,0 0 0 0 0,0 0 0 0 0,0 0 0 0 0,0 1 0 0 0,0-1 0 0 0,0 1 1 0 0,0-1-1 0 0,-1 3 0 0 0,0 2 2 0 0,1-1 0 0 0,0 0-1 0 0,0 1 1 0 0,0-1 0 0 0,0 1 0 0 0,1-1 0 0 0,0 1 0 0 0,0-1 0 0 0,1 1 0 0 0,0-1-1 0 0,0 1 1 0 0,0-1 0 0 0,0 0 0 0 0,1 1 0 0 0,0-1 0 0 0,2 5 0 0 0,5 10 302 0 0,1-2 0 0 0,23 33 1 0 0,-7-17 68 0 0,32 33 1 0 0,11 13-58 0 0,-63-72-428 0 0,0 1 0 0 0,0 0 0 0 0,-1 0 0 0 0,-1 1 0 0 0,7 18 1 0 0,-9-25-21 0 0,-1 0 1 0 0,0 1-1 0 0,-1-1 1 0 0,1 0-1 0 0,0 1 1 0 0,-1-1-1 0 0,0 1 1 0 0,0-1-1 0 0,0 1 1 0 0,0-1-1 0 0,0 1 1 0 0,-1-1-1 0 0,0 1 1 0 0,0-1-1 0 0,0 0 1 0 0,0 1-1 0 0,0-1 1 0 0,0 0-1 0 0,-1 0 1 0 0,0 0-1 0 0,-2 4 1 0 0,3-6-7 0 0,-1 0 0 0 0,1 1 0 0 0,0-1 0 0 0,-1 0 0 0 0,1 0 0 0 0,-1 0 0 0 0,0 0 0 0 0,1 0 0 0 0,-1-1 0 0 0,0 1 0 0 0,1 0 0 0 0,-1-1 0 0 0,0 1 0 0 0,0-1 0 0 0,1 1 0 0 0,-1-1 0 0 0,0 0 0 0 0,0 0 1 0 0,0 0-1 0 0,0 0 0 0 0,1 0 0 0 0,-1-1 0 0 0,0 1 0 0 0,0 0 0 0 0,0-1 0 0 0,1 1 0 0 0,-1-1 0 0 0,0 0 0 0 0,0 1 0 0 0,1-1 0 0 0,-1 0 0 0 0,-1-1 0 0 0,-2-1-5 0 0,0-1 0 0 0,1 1 1 0 0,-1-1-1 0 0,1 1 0 0 0,0-1 0 0 0,0 0 0 0 0,1-1 1 0 0,-1 1-1 0 0,-4-7 0 0 0,-4-14-7 0 0,0 0 0 0 0,2-1 1 0 0,1 0-1 0 0,1 0 0 0 0,-8-44 0 0 0,-8-140-20 0 0,20-186-22 0 0,28-1 39 0 0,-14 260 40 0 0,17-77 79 0 0,-26 207-109 0 0,-1 4-5 0 0,1 1 0 0 0,-1-1 0 0 0,1 1 0 0 0,-1 0 0 0 0,1-1 0 0 0,0 1 0 0 0,0 0 0 0 0,2-4 0 0 0,-2 5 7 0 0,-1 1-1 0 0,1-1 0 0 0,0 1 0 0 0,-1-1 1 0 0,1 1-1 0 0,0-1 0 0 0,0 1 0 0 0,-1 0 1 0 0,1 0-1 0 0,0-1 0 0 0,0 1 1 0 0,0 0-1 0 0,0 0 0 0 0,-1 0 0 0 0,1 0 1 0 0,0 0-1 0 0,0 0 0 0 0,0 0 0 0 0,0 0 1 0 0,0 0-1 0 0,-1 0 0 0 0,1 0 0 0 0,0 0 1 0 0,0 1-1 0 0,0-1 0 0 0,-1 0 0 0 0,1 1 1 0 0,1 0-1 0 0,6 2-10 0 0,0 1-1 0 0,-1 0 1 0 0,1 1 0 0 0,-1 0 0 0 0,0 0-1 0 0,6 6 1 0 0,37 40-51 0 0,-37-37 42 0 0,15 16-2 0 0,91 91-166 0 0,-45-62-201 0 0,102 64 0 0 0,11 7-1161 0 0,-185-128 1480 0 0,25 19-972 0 0,46 46-1 0 0,-66-60 359 0 0,-1 0 1 0 0,0 0-1 0 0,-1 1 1 0 0,0-1-1 0 0,0 1 1 0 0,-1 0 0 0 0,1 1-1 0 0,-2-1 1 0 0,1 1-1 0 0,-2 0 1 0 0,1 0-1 0 0,1 11 1 0 0,-2 13-3134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4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24 3681 0 0,'-11'-2'4580'0'0,"11"1"-4462"0"0,-1 1 473 0 0,1 0-473 0 0,0 0 0 0 0,0 0 0 0 0,0 0 1 0 0,0 0-1 0 0,0-1 0 0 0,0 1 0 0 0,0 0 0 0 0,0 0 0 0 0,0 0 0 0 0,-1 0 0 0 0,1 0 1 0 0,0 0-1 0 0,0-1 0 0 0,0 1 0 0 0,0 0 0 0 0,0 0 0 0 0,0 0 0 0 0,0 0 0 0 0,0 0 1 0 0,0 0-1 0 0,0-1 0 0 0,0 1 0 0 0,1 0 0 0 0,-1 0 0 0 0,0 0 0 0 0,0 0 0 0 0,0 0 0 0 0,0 0 1 0 0,0 0-1 0 0,0-1 0 0 0,0 1 0 0 0,0 0 236 0 0,0 0-236 0 0,8-5 3216 0 0,5 1-3669 0 0,27-1 1556 0 0,80 3 0 0 0,43 13-487 0 0,-34-1-300 0 0,187 5-886 0 0,-232-13-3654 0 0,-52-2 572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5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24 179 512 0 0,'-5'-88'3683'0'0,"3"69"-38"0"0,-2 1 0 0 0,-8-32 0 0 0,12 50-3599 0 0,0 0 0 0 0,0 0 1 0 0,0 0-1 0 0,0 0 0 0 0,0 0 1 0 0,0 0-1 0 0,0-1 0 0 0,0 1 0 0 0,0 0 1 0 0,0 0-1 0 0,0 0 0 0 0,0 0 1 0 0,0 0-1 0 0,0 0 0 0 0,0-1 0 0 0,0 1 1 0 0,0 0-1 0 0,0 0 0 0 0,0 0 1 0 0,0 0-1 0 0,0 0 0 0 0,0 0 0 0 0,0 0 1 0 0,0 0-1 0 0,0-1 0 0 0,0 1 1 0 0,0 0-1 0 0,0 0 0 0 0,0 0 0 0 0,0 0 1 0 0,1 0-1 0 0,-1 0 0 0 0,0 0 1 0 0,0 0-1 0 0,0 0 0 0 0,0 0 0 0 0,0 0 1 0 0,0 0-1 0 0,0 0 0 0 0,0 0 1 0 0,1-1-1 0 0,6 2 626 0 0,7 2-101 0 0,-7 1-424 0 0,-1 0 0 0 0,1 1 0 0 0,-1-1 0 0 0,0 1 0 0 0,0 0-1 0 0,0 1 1 0 0,-1-1 0 0 0,0 1 0 0 0,0 0 0 0 0,-1 1 0 0 0,1-1 0 0 0,4 11 0 0 0,3 7 19 0 0,-1 1 1 0 0,9 31 0 0 0,-9-20 58 0 0,-2 1-1 0 0,-1 0 1 0 0,-2 0-1 0 0,-2 1 1 0 0,-1 69 0 0 0,-6-38 163 0 0,-4 0 1 0 0,-20 89 0 0 0,16-106-196 0 0,-22 114 242 0 0,26-120-334 0 0,-1 76-1 0 0,8-111-103 0 0,1-1-1 0 0,0 1 1 0 0,0-1-1 0 0,1 0 1 0 0,1 1-1 0 0,0-1 1 0 0,6 15-1 0 0,-8-23-55 0 0,0 1 0 0 0,0-1 0 0 0,1 0-1 0 0,-1 1 1 0 0,1-1 0 0 0,0 0 0 0 0,-1 0-1 0 0,1 0 1 0 0,0 0 0 0 0,0-1-1 0 0,0 1 1 0 0,0-1 0 0 0,1 1 0 0 0,3 1-1 0 0,-4-2-98 0 0,0 0 0 0 0,1-1 0 0 0,-1 0 0 0 0,0 1 0 0 0,1-1 0 0 0,-1 0-1 0 0,0 0 1 0 0,1 0 0 0 0,-1 0 0 0 0,0-1 0 0 0,1 1 0 0 0,-1-1 0 0 0,0 1 0 0 0,1-1 0 0 0,-1 0-1 0 0,0 0 1 0 0,0 0 0 0 0,0 0 0 0 0,3-2 0 0 0,18-15-6431 0 0,-11 7 2461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5.2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40 169 4417 0 0,'-2'-3'1911'0'0,"0"1"0"0"0,0-1 0 0 0,-1 1 0 0 0,1 0-1 0 0,-1 0 1 0 0,-4-2 0 0 0,-11-11 1080 0 0,18 15-2971 0 0,0 0-1 0 0,0 0 1 0 0,0 0-1 0 0,0 0 0 0 0,0 0 1 0 0,0-1-1 0 0,0 1 1 0 0,0 0-1 0 0,0 0 0 0 0,0 0 1 0 0,-1 0-1 0 0,1 0 1 0 0,0 0-1 0 0,0-1 0 0 0,0 1 1 0 0,0 0-1 0 0,0 0 1 0 0,0 0-1 0 0,0 0 0 0 0,0 0 1 0 0,0-1-1 0 0,0 1 1 0 0,0 0-1 0 0,0 0 0 0 0,0 0 1 0 0,0 0-1 0 0,0 0 1 0 0,1 0-1 0 0,-1-1 1 0 0,0 1-1 0 0,0 0 0 0 0,0 0 1 0 0,0 0-1 0 0,0 0 1 0 0,0 0-1 0 0,0 0 0 0 0,0 0 1 0 0,0-1-1 0 0,0 1 1 0 0,1 0-1 0 0,-1 0 0 0 0,0 0 1 0 0,0 0-1 0 0,0 0 1 0 0,0 0-1 0 0,0 0 0 0 0,0 0 1 0 0,0 0-1 0 0,1 0 1 0 0,-1 0-1 0 0,0 0 0 0 0,0 0 1 0 0,0 0-1 0 0,0 0 1 0 0,0 0-1 0 0,1 0 0 0 0,-1 0 1 0 0,9-1 585 0 0,-8 1-577 0 0,28 0 433 0 0,-13 1-429 0 0,-1-1 0 0 0,1 0 0 0 0,0-1 1 0 0,-1-1-1 0 0,1-1 0 0 0,22-6 0 0 0,70-26-796 0 0,197-37 0 0 0,-299 71 580 0 0,11-2-823 0 0,23-1 0 0 0,-33 4-501 0 0,0 0-1 0 0,0 0 0 0 0,11 3 0 0 0,4 4-3517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6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52 238 512 0 0,'-18'-18'2122'0'0,"12"10"1072"0"0,-1 1 0 0 0,2-1 1 0 0,-1 0-1 0 0,-4-10 0 0 0,34 78 191 0 0,-15-36-2994 0 0,15 31 0 0 0,42 45 462 0 0,-23-35-505 0 0,-39-60-310 0 0,-1 1-1 0 0,0 0 1 0 0,0 1 0 0 0,-1-1-1 0 0,1 0 1 0 0,-1 1 0 0 0,-1-1-1 0 0,1 1 1 0 0,-1-1-1 0 0,-1 1 1 0 0,1 0 0 0 0,-1 0-1 0 0,-1 11 1 0 0,1-18-34 0 0,0 1 1 0 0,0-1-1 0 0,0 0 0 0 0,0 0 1 0 0,0 0-1 0 0,0 0 1 0 0,0 1-1 0 0,0-1 0 0 0,0 0 1 0 0,0 0-1 0 0,0 0 0 0 0,0 0 1 0 0,0 0-1 0 0,0 1 1 0 0,0-1-1 0 0,-1 0 0 0 0,1 0 1 0 0,0 0-1 0 0,0 0 1 0 0,0 0-1 0 0,0 0 0 0 0,0 1 1 0 0,0-1-1 0 0,0 0 0 0 0,0 0 1 0 0,-1 0-1 0 0,1 0 1 0 0,0 0-1 0 0,0 0 0 0 0,0 0 1 0 0,0 0-1 0 0,0 0 1 0 0,-1 0-1 0 0,1 0 0 0 0,0 0 1 0 0,0 1-1 0 0,0-1 0 0 0,0 0 1 0 0,0 0-1 0 0,-1 0 1 0 0,1 0-1 0 0,-5-6 75 0 0,-1-9 13 0 0,3 0-69 0 0,0 0 0 0 0,2 0 1 0 0,0 0-1 0 0,1-21 0 0 0,9-61 93 0 0,-6 67-111 0 0,1 0 16 0 0,13-53 0 0 0,-13 71-22 0 0,0 0-1 0 0,0 0 0 0 0,1 0 0 0 0,1 1 0 0 0,0 0 1 0 0,0 0-1 0 0,11-12 0 0 0,-15 20 1 0 0,1 0 1 0 0,-1 1-1 0 0,1-1 1 0 0,0 1-1 0 0,0-1 0 0 0,0 1 1 0 0,0 0-1 0 0,0 0 1 0 0,0 0-1 0 0,1 0 0 0 0,-1 1 1 0 0,1 0-1 0 0,-1-1 1 0 0,1 1-1 0 0,0 0 0 0 0,-1 1 1 0 0,1-1-1 0 0,0 1 0 0 0,6-1 1 0 0,-5 2 4 0 0,0-1 0 0 0,0 1 0 0 0,-1 0 0 0 0,1 1 0 0 0,0-1-1 0 0,0 1 1 0 0,-1 0 0 0 0,1 0 0 0 0,-1 0 0 0 0,1 1 0 0 0,-1 0 0 0 0,0-1 0 0 0,0 1 0 0 0,5 5 0 0 0,7 9 16 0 0,0 1 1 0 0,-1 0-1 0 0,-1 1 1 0 0,-1 0-1 0 0,12 23 1 0 0,-2 2 411 0 0,22 64 0 0 0,-42-101-365 0 0,-1 0 1 0 0,0 0 0 0 0,-1 0 0 0 0,0 1 0 0 0,0-1 0 0 0,0 0-1 0 0,-2 11 1 0 0,1-14-47 0 0,0 0-1 0 0,-1 0 0 0 0,1-1 1 0 0,-1 1-1 0 0,0 0 1 0 0,0-1-1 0 0,0 1 0 0 0,-1-1 1 0 0,1 1-1 0 0,-1-1 1 0 0,0 0-1 0 0,0 1 0 0 0,0-1 1 0 0,0 0-1 0 0,-1 0 1 0 0,-3 3-1 0 0,5-5-15 0 0,0 0-1 0 0,0-1 1 0 0,0 1-1 0 0,0-1 1 0 0,0 1 0 0 0,0-1-1 0 0,0 1 1 0 0,0-1-1 0 0,0 0 1 0 0,-1 0 0 0 0,1 1-1 0 0,0-1 1 0 0,0 0-1 0 0,0 0 1 0 0,0 0 0 0 0,0 0-1 0 0,-1 0 1 0 0,1-1-1 0 0,-2 1 1 0 0,2-1-3 0 0,0 1 1 0 0,1 0-1 0 0,-1 0 1 0 0,0-1 0 0 0,0 1-1 0 0,1 0 1 0 0,-1-1-1 0 0,0 1 1 0 0,1-1-1 0 0,-1 1 1 0 0,1-1-1 0 0,-1 1 1 0 0,0-1-1 0 0,1 1 1 0 0,-1-1-1 0 0,1 0 1 0 0,-1 1 0 0 0,1-1-1 0 0,0 0 1 0 0,-1 1-1 0 0,1-1 1 0 0,0 0-1 0 0,-1 0 1 0 0,1 1-1 0 0,0-1 1 0 0,0 0-1 0 0,0 0 1 0 0,0-1-1 0 0,0-6-9 0 0,1-1 0 0 0,0 0 0 0 0,1 0 0 0 0,-1 1-1 0 0,6-13 1 0 0,19-41-83 0 0,-14 34 42 0 0,29-86-222 0 0,-28 73 99 0 0,2 2 1 0 0,35-68 0 0 0,-46 101 161 0 0,0 0 1 0 0,0 0 0 0 0,1 0 0 0 0,0 0 0 0 0,0 1-1 0 0,0-1 1 0 0,1 1 0 0 0,9-6 0 0 0,-14 10 5 0 0,1 0 1 0 0,0 0 0 0 0,-1 0 0 0 0,1 0 0 0 0,0 0-1 0 0,0 1 1 0 0,-1-1 0 0 0,1 1 0 0 0,0-1 0 0 0,0 1-1 0 0,0 0 1 0 0,0 0 0 0 0,0-1 0 0 0,0 2 0 0 0,-1-1-1 0 0,1 0 1 0 0,0 0 0 0 0,0 0 0 0 0,0 1-1 0 0,0-1 1 0 0,-1 1 0 0 0,1 0 0 0 0,0-1 0 0 0,0 1-1 0 0,-1 0 1 0 0,1 0 0 0 0,0 0 0 0 0,-1 0 0 0 0,1 0-1 0 0,-1 1 1 0 0,0-1 0 0 0,1 0 0 0 0,-1 1 0 0 0,0-1-1 0 0,0 1 1 0 0,0-1 0 0 0,0 1 0 0 0,2 2 0 0 0,3 7 5 0 0,0 0 1 0 0,0 1 0 0 0,-1 0 0 0 0,0 0 0 0 0,3 17 0 0 0,10 66 70 0 0,-12-61-54 0 0,10 41 0 0 0,-7-49-16 0 0,0-1 0 0 0,2 0 0 0 0,25 46 0 0 0,-28-58-6 0 0,1 0 0 0 0,1-1-1 0 0,0 0 1 0 0,0 0 0 0 0,1-1 0 0 0,0 0-1 0 0,1-1 1 0 0,17 11 0 0 0,-27-20-2 0 0,9 7-38 0 0,1-1-1 0 0,0-1 1 0 0,26 11-1 0 0,-34-16-89 0 0,0 0 0 0 0,0 0 0 0 0,0 0 0 0 0,0 0 0 0 0,1-1 0 0 0,-1 0 0 0 0,0 0 0 0 0,0 0 0 0 0,1 0 0 0 0,-1-1 0 0 0,0 1 0 0 0,0-1 0 0 0,0 0 0 0 0,0-1 0 0 0,0 1 0 0 0,0-1 0 0 0,5-2 0 0 0,2-2-1210 0 0,0-1-1 0 0,0-1 1 0 0,-1 1-1 0 0,14-15 1 0 0,-2-1-548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6.7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180 114 4033 0 0,'-44'-9'12344'0'0,"43"9"-12286"0"0,1 0 0 0 0,-1 0 0 0 0,0 0 0 0 0,0 1-1 0 0,0-1 1 0 0,1 0 0 0 0,-1 0 0 0 0,0 1 0 0 0,0-1 0 0 0,1 1 0 0 0,-1-1 0 0 0,0 0 0 0 0,1 1 0 0 0,-1-1 0 0 0,0 1 0 0 0,1-1-1 0 0,-1 1 1 0 0,1 0 0 0 0,-1-1 0 0 0,1 1 0 0 0,-1 0 0 0 0,1-1 0 0 0,-1 2 0 0 0,-10 20 654 0 0,8-15-672 0 0,1-2-5 0 0,-44 99 817 0 0,38-82-273 0 0,0 0-1 0 0,-8 41 1 0 0,15-57-469 0 0,1 0 0 0 0,-1 0 0 0 0,1 0 0 0 0,0 0-1 0 0,1 0 1 0 0,-1-1 0 0 0,1 1 0 0 0,0 0 0 0 0,0 0 0 0 0,1 0 0 0 0,0-1 0 0 0,0 1 0 0 0,3 5 0 0 0,-1-4-19 0 0,1 0 0 0 0,-1-1 0 0 0,1 1 0 0 0,0-1 0 0 0,1 0 1 0 0,0 0-1 0 0,0 0 0 0 0,10 7 0 0 0,0-3-49 0 0,0-1-1 0 0,1 0 1 0 0,0-1 0 0 0,0 0-1 0 0,1-2 1 0 0,-1 0 0 0 0,27 5-1 0 0,-33-9-46 0 0,1 0-1 0 0,-1-1 0 0 0,1 0 0 0 0,-1-1 0 0 0,1 0 1 0 0,-1-1-1 0 0,0 0 0 0 0,1-1 0 0 0,16-4 0 0 0,-20 3-5 0 0,0 0 0 0 0,-1 0-1 0 0,1-1 1 0 0,-1 1 0 0 0,0-2-1 0 0,0 1 1 0 0,0-1 0 0 0,-1 0-1 0 0,0 0 1 0 0,0-1 0 0 0,0 0-1 0 0,0 0 1 0 0,-1 0 0 0 0,5-8-1 0 0,-6 7-18 0 0,0-1-1 0 0,-1 0 0 0 0,1 0 1 0 0,-2 0-1 0 0,1-1 0 0 0,-1 1 1 0 0,0 0-1 0 0,-1-1 1 0 0,0 0-1 0 0,0 1 0 0 0,-1-1 1 0 0,0 1-1 0 0,-2-14 0 0 0,-3-10-162 0 0,-1 1 0 0 0,-13-39 0 0 0,18 67 170 0 0,-4-18-87 0 0,-2 0-1 0 0,-1 1 0 0 0,0 0 0 0 0,-20-33 0 0 0,24 47 106 0 0,0 0 0 0 0,-1 0 0 0 0,1 0 0 0 0,-2 1 0 0 0,1-1 0 0 0,0 1 0 0 0,-1 0 0 0 0,0 1 0 0 0,0-1 0 0 0,-1 1 0 0 0,1 1 0 0 0,-1-1 0 0 0,0 1 0 0 0,0 0 0 0 0,0 0 0 0 0,0 1 0 0 0,-9-2 0 0 0,8 3 34 0 0,0 1 0 0 0,1-1 1 0 0,-1 1-1 0 0,0 0 0 0 0,0 1 0 0 0,0 0 0 0 0,0 0 0 0 0,1 1 0 0 0,-1 0 0 0 0,0 0 0 0 0,1 1 0 0 0,0 0 0 0 0,0 0 0 0 0,0 1 0 0 0,0 0 0 0 0,0 0 0 0 0,0 0 0 0 0,1 1 0 0 0,-8 7 1 0 0,-2 4 63 0 0,0 1 1 0 0,1 0-1 0 0,1 1 1 0 0,1 0 0 0 0,-17 31-1 0 0,21-33-46 0 0,0 0 0 0 0,2 1-1 0 0,-1 0 1 0 0,2 0 0 0 0,-7 31-1 0 0,11-41-27 0 0,1-1 1 0 0,1 0-1 0 0,-1 1 0 0 0,1-1 1 0 0,0 1-1 0 0,0-1 0 0 0,1 1 0 0 0,0-1 1 0 0,0 0-1 0 0,1 1 0 0 0,0-1 1 0 0,0 0-1 0 0,0 0 0 0 0,0 0 0 0 0,1 0 1 0 0,0 0-1 0 0,1-1 0 0 0,-1 1 0 0 0,7 6 1 0 0,-3-4 11 0 0,1-1 1 0 0,-1 0 0 0 0,1 0 0 0 0,1-1-1 0 0,-1 0 1 0 0,1-1 0 0 0,0 0 0 0 0,0 0-1 0 0,15 5 1 0 0,-10-5-15 0 0,0-2 0 0 0,1 1 1 0 0,-1-2-1 0 0,1 0 0 0 0,-1 0 0 0 0,19-1 0 0 0,-10-3-28 0 0,0 0 1 0 0,1-1-1 0 0,-1-1 0 0 0,0-1 1 0 0,-1-2-1 0 0,1 0 0 0 0,-1-1 1 0 0,26-14-1 0 0,-36 16-11 0 0,0-1 0 0 0,-1 0 0 0 0,0 0 1 0 0,0-2-1 0 0,17-16 0 0 0,-23 19-1 0 0,0 1 1 0 0,0-1-1 0 0,-1 0 0 0 0,0-1 1 0 0,0 1-1 0 0,-1-1 0 0 0,0 0 1 0 0,0 1-1 0 0,0-1 1 0 0,-1 0-1 0 0,0-1 0 0 0,1-7 1 0 0,-1-9-5 0 0,0 1 0 0 0,-2-1 0 0 0,-1 0 0 0 0,-1 0 0 0 0,0 0 0 0 0,-2 1 0 0 0,-1 0 0 0 0,-1-1 0 0 0,-13-32 0 0 0,17 51 32 0 0,0 0 1 0 0,0 1-1 0 0,-1-1 0 0 0,1 1 0 0 0,-1-1 0 0 0,0 1 0 0 0,-1 0 0 0 0,1 0 0 0 0,-1 1 1 0 0,1-1-1 0 0,-7-4 0 0 0,8 7 7 0 0,0 0 0 0 0,0 0 0 0 0,0 0 0 0 0,0 0 1 0 0,0 0-1 0 0,0 1 0 0 0,0-1 0 0 0,0 0 0 0 0,0 1 0 0 0,0 0 0 0 0,-1-1 0 0 0,1 1 1 0 0,0 0-1 0 0,0 0 0 0 0,0 0 0 0 0,-1 1 0 0 0,1-1 0 0 0,0 1 0 0 0,0-1 1 0 0,0 1-1 0 0,0-1 0 0 0,0 1 0 0 0,0 0 0 0 0,0 0 0 0 0,0 0 0 0 0,0 0 1 0 0,0 1-1 0 0,-3 1 0 0 0,-2 3 15 0 0,0 0 0 0 0,0 1 1 0 0,1 0-1 0 0,0 0 0 0 0,0 0 1 0 0,0 1-1 0 0,1 0 0 0 0,0 0 1 0 0,1 0-1 0 0,0 0 0 0 0,0 1 1 0 0,1 0-1 0 0,0 0 0 0 0,0 0 1 0 0,1 0-1 0 0,0 0 0 0 0,-1 16 1 0 0,3-14-23 0 0,0 0 0 0 0,0-1 0 0 0,1 1 0 0 0,1 0 0 0 0,0 0 0 0 0,0 0 0 0 0,1-1 1 0 0,0 0-1 0 0,1 1 0 0 0,0-1 0 0 0,0 0 0 0 0,2-1 0 0 0,-1 1 0 0 0,1-1 0 0 0,7 9 0 0 0,1-3-3 0 0,0 0 0 0 0,0-1 0 0 0,2-1 0 0 0,-1 0 0 0 0,2-2 1 0 0,20 13-1 0 0,3-3 29 0 0,70 27 1 0 0,-86-39-77 0 0,1-1 1 0 0,39 7-1 0 0,-48-12-251 0 0,-1-1-1 0 0,1-1 1 0 0,0 0-1 0 0,-1-2 1 0 0,24-2-1 0 0,-22-1-2868 0 0,0 0 1 0 0,25-10-1 0 0,-27 8 787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7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29 512 0 0,'-36'-28'14288'0'0,"50"28"-11015"0"0,-7 0-2934 0 0,1 1-141 0 0,0 1 1 0 0,0 0-1 0 0,0 0 0 0 0,0 1 0 0 0,-1 0 1 0 0,1 0-1 0 0,-1 1 0 0 0,0 0 1 0 0,7 5-1 0 0,12 9 222 0 0,22 22 0 0 0,-48-40-418 0 0,40 33 443 0 0,65 40 1 0 0,49 17-42 0 0,20 12-220 0 0,-147-83-258 0 0,0 1 1 0 0,-1 1-1 0 0,-1 1 1 0 0,-1 1 0 0 0,28 36-1 0 0,-51-57 10 0 0,1 0-38 0 0,0 0-1 0 0,-1-1 1 0 0,1 1-1 0 0,-1 1 0 0 0,0-1 1 0 0,1 0-1 0 0,-1 0 1 0 0,0 0-1 0 0,0 1 1 0 0,-1-1-1 0 0,1 0 0 0 0,1 5 1 0 0,-8-14-5487 0 0,2 0 3327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7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643 11 3665 0 0,'-3'-2'890'0'0,"-1"1"0"0"0,0-1 0 0 0,1 1 1 0 0,-1 0-1 0 0,0 0 0 0 0,1 0 0 0 0,-1 1 1 0 0,0-1-1 0 0,0 1 0 0 0,0 0 0 0 0,0 0 0 0 0,-7 1 1 0 0,6 0-516 0 0,-1 1 1 0 0,1 0 0 0 0,-1 0-1 0 0,1 0 1 0 0,0 0 0 0 0,0 1 0 0 0,0 0-1 0 0,-4 3 1 0 0,-7 7-316 0 0,1 0 0 0 0,1 1 1 0 0,0 0-1 0 0,-11 17 0 0 0,-28 28 3 0 0,-90 77 0 0 0,88-87-354 0 0,-97 112 0 0 0,117-112-2302 0 0,22-27 549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8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313 157 512 0 0,'-2'-9'1014'0'0,"0"0"1"0"0,-1 1-1 0 0,0-1 0 0 0,0 1 0 0 0,-1 0 0 0 0,0 0 1 0 0,0 1-1 0 0,-1-1 0 0 0,0 1 0 0 0,0 0 1 0 0,-12-12-1 0 0,11 14-722 0 0,1 0 0 0 0,-1 1 0 0 0,0 0 0 0 0,-1 0 0 0 0,-8-4 0 0 0,3 1 195 0 0,10 6-207 0 0,-1-1 1 0 0,0 0-1 0 0,0 1 1 0 0,0-1-1 0 0,0 1 1 0 0,0 0-1 0 0,0 0 1 0 0,-4 0 542 0 0,16 12 1362 0 0,-1-4-1961 0 0,0 0 0 0 0,0 0 1 0 0,-1 1-1 0 0,0 0 0 0 0,-1 0 1 0 0,0 0-1 0 0,5 10 0 0 0,-8-12-183 0 0,0-1-1 0 0,-1 1 0 0 0,0 0 1 0 0,0 0-1 0 0,-1 0 0 0 0,0 0 1 0 0,0 0-1 0 0,0 0 0 0 0,0 0 1 0 0,-1 0-1 0 0,0 1 0 0 0,-1-1 1 0 0,-1 9-1 0 0,-4 9 120 0 0,-1-1 0 0 0,-1 0 0 0 0,-15 28 0 0 0,3-3 35 0 0,-26 70 280 0 0,-59 137 307 0 0,98-241-750 0 0,1 0 1 0 0,1 1-1 0 0,0 0 0 0 0,0 0 0 0 0,2 1 1 0 0,-2 18-1 0 0,4-29-26 0 0,1 0-1 0 0,-1 0 1 0 0,1-1 0 0 0,1 1 0 0 0,-1 0-1 0 0,1 0 1 0 0,0-1 0 0 0,0 1 0 0 0,0-1-1 0 0,0 1 1 0 0,1-1 0 0 0,0 1 0 0 0,0-1-1 0 0,0 0 1 0 0,0 0 0 0 0,1 0 0 0 0,0 0-1 0 0,0 0 1 0 0,0 0 0 0 0,0-1 0 0 0,0 1-1 0 0,1-1 1 0 0,0 0 0 0 0,7 5 0 0 0,2-2-5 0 0,0 0 0 0 0,0 0 1 0 0,1-1-1 0 0,0-1 1 0 0,0 0-1 0 0,0-1 0 0 0,21 2 1 0 0,101 0 25 0 0,-136-5-28 0 0,27 0-92 0 0,0-1 0 0 0,-1-2-1 0 0,0 0 1 0 0,1-2 0 0 0,-2-1 0 0 0,1-1 0 0 0,-1-1-1 0 0,33-15 1 0 0,-23 8-706 0 0,-19 9-976 0 0,0-1 1 0 0,-1-1 0 0 0,19-11 0 0 0,-21 9-376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8.4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2 178 6409 0 0,'0'0'189'0'0,"0"-1"0"0"0,0 1-1 0 0,0 0 1 0 0,-1-1-1 0 0,1 1 1 0 0,0 0 0 0 0,0-1-1 0 0,0 1 1 0 0,0 0 0 0 0,0-1-1 0 0,0 1 1 0 0,0 0-1 0 0,0-1 1 0 0,0 1 0 0 0,0 0-1 0 0,0-1 1 0 0,0 1-1 0 0,0 0 1 0 0,0-1 0 0 0,0 1-1 0 0,0 0 1 0 0,0-1 0 0 0,0 1-1 0 0,1 0 1 0 0,-1 0-1 0 0,0-1 1 0 0,0 1 0 0 0,0 0-1 0 0,1-1 1 0 0,-1 1 0 0 0,0 0-1 0 0,0 0 1 0 0,1-1-1 0 0,13-3 1353 0 0,16 5-171 0 0,-16 1-744 0 0,-1 0 1 0 0,0-1-1 0 0,0-1 1 0 0,16-1-1 0 0,54-10 332 0 0,-63 8-802 0 0,135-28 168 0 0,-128 24-431 0 0,0-2 1 0 0,-1-1-1 0 0,42-22 0 0 0,-33 11-592 0 0,29-14-3503 0 0,-47 27 2958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8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53 100 8 0 0,'-4'-1'948'0'0,"1"0"0"0"0,-1-1 0 0 0,1 0-1 0 0,-1 1 1 0 0,1-1 0 0 0,-1 0 0 0 0,1-1 0 0 0,0 1 0 0 0,0 0-1 0 0,0-1 1 0 0,0 0 0 0 0,1 0 0 0 0,-1 0 0 0 0,-3-5 0 0 0,6 8-877 0 0,0-1-1 0 0,0 1 1 0 0,-1-1 0 0 0,1 1 0 0 0,0 0 0 0 0,0-1 0 0 0,0 1 0 0 0,0-1-1 0 0,0 1 1 0 0,0-1 0 0 0,0 1 0 0 0,0 0 0 0 0,0-1 0 0 0,0 1 0 0 0,0-1 0 0 0,0 1-1 0 0,0-1 1 0 0,0 1 0 0 0,0 0 0 0 0,0-1 0 0 0,1 1 0 0 0,-1-1 0 0 0,0 1-1 0 0,0 0 1 0 0,0-1 0 0 0,1 1 0 0 0,-1-1 0 0 0,1 0-5 0 0,0 0 0 0 0,0 1 1 0 0,0-1-1 0 0,0 1 0 0 0,0-1 0 0 0,0 1 1 0 0,0-1-1 0 0,0 1 0 0 0,0 0 0 0 0,0-1 0 0 0,2 1 1 0 0,34-2 144 0 0,-30 2-37 0 0,257-13 995 0 0,-194 2-656 0 0,41-3-241 0 0,8 10-629 0 0,-95 5-1222 0 0,29 6 1 0 0,-11 0 7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0:59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127 203 512 0 0,'-6'-1'926'0'0,"-1"0"0"0"0,1-1 0 0 0,-1 0 0 0 0,1 0 0 0 0,0-1 0 0 0,-6-2 0 0 0,-24-9 6154 0 0,35 14-6982 0 0,0-1 1 0 0,0 1-1 0 0,0-1 1 0 0,-1 1-1 0 0,1 0 1 0 0,0 0 0 0 0,0 0-1 0 0,-1 0 1 0 0,1 0-1 0 0,0 0 1 0 0,0 0-1 0 0,-1 0 1 0 0,1 0-1 0 0,0 0 1 0 0,0 1 0 0 0,-1-1-1 0 0,1 0 1 0 0,0 1-1 0 0,0-1 1 0 0,0 1-1 0 0,0 0 1 0 0,0-1 0 0 0,0 1-1 0 0,0 0 1 0 0,0 0-1 0 0,0-1 1 0 0,0 1-1 0 0,0 0 1 0 0,0 0-1 0 0,0 0 1 0 0,0 0 0 0 0,1 0-1 0 0,-1 0 1 0 0,1 1-1 0 0,-1-1 1 0 0,1 0-1 0 0,-1 0 1 0 0,1 0-1 0 0,-1 0 1 0 0,1 1 0 0 0,0-1-1 0 0,0 0 1 0 0,0 0-1 0 0,0 1 1 0 0,0 1-1 0 0,0 5 132 0 0,0-1-1 0 0,0 0 1 0 0,1 1-1 0 0,0-1 1 0 0,1 0-1 0 0,4 12 1 0 0,1-3 162 0 0,1 0 0 0 0,1 0 0 0 0,0-1 0 0 0,1 0 0 0 0,1 0 0 0 0,14 14 0 0 0,28 40 413 0 0,-48-61-697 0 0,1 1-1 0 0,-2 0 1 0 0,1 0-1 0 0,-1 0 1 0 0,-1 1-1 0 0,4 14 1 0 0,-6-21-80 0 0,0-1-1 0 0,-1 1 1 0 0,1 0 0 0 0,-1 0-1 0 0,0 0 1 0 0,0 0 0 0 0,0 0-1 0 0,0 0 1 0 0,0 0-1 0 0,-1 0 1 0 0,1 0 0 0 0,-1 0-1 0 0,0 0 1 0 0,0 0 0 0 0,0-1-1 0 0,0 1 1 0 0,0 0 0 0 0,-1-1-1 0 0,1 1 1 0 0,-1-1 0 0 0,0 1-1 0 0,-2 2 1 0 0,4-5 35 0 0,9-14-21 0 0,-7 10-43 0 0,57-90 80 0 0,-28 43-24 0 0,53-67-1 0 0,-55 80-58 0 0,-21 26-4 0 0,0 1 1 0 0,1 0 0 0 0,0 0-1 0 0,1 1 1 0 0,1 0-1 0 0,20-15 1 0 0,-29 24 10 0 0,-1 0 0 0 0,1-1 1 0 0,0 1-1 0 0,0 0 0 0 0,0 1 0 0 0,0-1 0 0 0,0 0 1 0 0,0 0-1 0 0,0 1 0 0 0,0-1 0 0 0,0 1 1 0 0,0 0-1 0 0,0 0 0 0 0,0 0 0 0 0,0 0 0 0 0,0 0 1 0 0,4 1-1 0 0,-4-1 0 0 0,0 1 1 0 0,0 0-1 0 0,-1 0 0 0 0,1 1 1 0 0,0-1-1 0 0,-1 0 1 0 0,1 1-1 0 0,-1-1 1 0 0,1 1-1 0 0,-1-1 0 0 0,0 1 1 0 0,0-1-1 0 0,0 1 1 0 0,0 0-1 0 0,0 0 1 0 0,0-1-1 0 0,0 1 0 0 0,0 3 1 0 0,23 57 1 0 0,23 55 198 0 0,-38-97-52 0 0,0 0 0 0 0,-2 1 0 0 0,0-1 0 0 0,-2 2 1 0 0,6 41-1 0 0,-10-61-140 0 0,-1-1-1 0 0,0 0 1 0 0,0 0 0 0 0,0 0 0 0 0,0 0 0 0 0,0 1-1 0 0,-1-1 1 0 0,1 0 0 0 0,0 0 0 0 0,0 0 0 0 0,-1 0-1 0 0,1 0 1 0 0,-1 0 0 0 0,1 0 0 0 0,-1 0 0 0 0,1 0 0 0 0,-1 0-1 0 0,0 0 1 0 0,1 0 0 0 0,-1 0 0 0 0,0 0 0 0 0,-1 1-1 0 0,1-2-6 0 0,1 0 0 0 0,0 1 0 0 0,-1-1 0 0 0,1 0 0 0 0,0 0 0 0 0,-1 0 0 0 0,1 0 1 0 0,-1 0-1 0 0,1 0 0 0 0,0 0 0 0 0,-1 0 0 0 0,1 0 0 0 0,-1 0 0 0 0,1 0 0 0 0,0 0 0 0 0,-1 0 0 0 0,1 0 0 0 0,0 0 0 0 0,-1 0 0 0 0,1 0 0 0 0,-1-1 0 0 0,1 1 0 0 0,0 0 0 0 0,-1 0 0 0 0,0-1-3 0 0,0 0 1 0 0,0 0-1 0 0,0 0 1 0 0,1 0-1 0 0,-1 0 1 0 0,0 0-1 0 0,0 0 0 0 0,1 0 1 0 0,-1 0-1 0 0,1 0 1 0 0,-1 0-1 0 0,0-1 1 0 0,-2-10-4 0 0,0-1 0 0 0,0 1 0 0 0,1-1 1 0 0,1 1-1 0 0,0-1 0 0 0,0 1 0 0 0,1-1 0 0 0,3-18 1 0 0,3-12-29 0 0,13-45 0 0 0,-8 41-18 0 0,17-65 12 0 0,-20 89 7 0 0,0 0-1 0 0,18-36 1 0 0,-24 55 19 0 0,1 0 0 0 0,0 0 1 0 0,0 0-1 0 0,0 0 0 0 0,0 1 0 0 0,1-1 1 0 0,-1 1-1 0 0,5-4 0 0 0,-7 7 8 0 0,0-1 1 0 0,0 0-1 0 0,0 1 0 0 0,0-1 0 0 0,0 0 0 0 0,0 1 0 0 0,0-1 1 0 0,0 1-1 0 0,0 0 0 0 0,0-1 0 0 0,1 1 0 0 0,-1 0 1 0 0,0 0-1 0 0,0-1 0 0 0,0 1 0 0 0,0 0 0 0 0,0 0 1 0 0,1 0-1 0 0,-1 0 0 0 0,0 1 0 0 0,0-1 0 0 0,0 0 0 0 0,0 0 1 0 0,0 1-1 0 0,0-1 0 0 0,1 1 0 0 0,-1-1 0 0 0,0 1 1 0 0,0-1-1 0 0,0 1 0 0 0,0 0 0 0 0,-1-1 0 0 0,1 1 1 0 0,0 0-1 0 0,0 0 0 0 0,0 0 0 0 0,-1 0 0 0 0,1-1 0 0 0,0 2 1 0 0,6 10 9 0 0,-1 0-1 0 0,0 0 1 0 0,-1 0 0 0 0,-1 0 0 0 0,0 1 0 0 0,3 16 0 0 0,4 15 1 0 0,46 177 125 0 0,-42-156-112 0 0,-10-45-21 0 0,1 1 0 0 0,1-1 0 0 0,1 0 0 0 0,1-1 0 0 0,0 1 1 0 0,23 31-1 0 0,-29-47-3 0 0,0 0 0 0 0,0-1 0 0 0,0 0 0 0 0,0 0 0 0 0,0 0-1 0 0,1 0 1 0 0,3 3 0 0 0,-5-6-18 0 0,-1 1 0 0 0,0 0 0 0 0,0 0 0 0 0,1-1-1 0 0,-1 1 1 0 0,0-1 0 0 0,1 1 0 0 0,-1-1 0 0 0,0 0 0 0 0,1 0-1 0 0,-1 1 1 0 0,1-1 0 0 0,-1 0 0 0 0,1 0 0 0 0,-1 0-1 0 0,0-1 1 0 0,1 1 0 0 0,-1 0 0 0 0,1 0 0 0 0,-1-1-1 0 0,0 1 1 0 0,1-1 0 0 0,-1 1 0 0 0,0-1 0 0 0,0 0-1 0 0,2 0 1 0 0,5-6-634 0 0,0 1-1 0 0,-1-1 0 0 0,0 0 0 0 0,7-10 1 0 0,21-34-6232 0 0,-19 25 4684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00.2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41 4177 0 0,'-3'-3'2258'0'0,"-1"0"1"0"0,0 0 0 0 0,1 0-1 0 0,-5-5 1 0 0,5 5-1791 0 0,1 0 1 0 0,-1 1-1 0 0,0-1 1 0 0,0 1-1 0 0,-1-1 1 0 0,-3-1-1 0 0,8 6-335 0 0,0-1 0 0 0,0 1 0 0 0,0 0 0 0 0,-1 1 0 0 0,1-1 0 0 0,0 0 0 0 0,-1 0 0 0 0,0 0 0 0 0,0 0 0 0 0,1 4 0 0 0,-1-1-17 0 0,6 72 753 0 0,-5-46-145 0 0,10 55 0 0 0,32 81 886 0 0,3 14-626 0 0,-6 96-333 0 0,-37-222-514 0 0,-2 0 0 0 0,-13 110-1 0 0,10-153-129 0 0,0-2 0 0 0,-5 16-1 0 0,5-22 1 0 0,1-1 0 0 0,0 1 0 0 0,-1-1 0 0 0,0 0 1 0 0,0 1-1 0 0,0-1 0 0 0,0 0 0 0 0,0 0 0 0 0,-1 0 0 0 0,-4 3 0 0 0,7-5-8 0 0,0-1 1 0 0,0 0 0 0 0,0 0 0 0 0,-1 0-1 0 0,1 1 1 0 0,0-1 0 0 0,0 0 0 0 0,0 0-1 0 0,-1 0 1 0 0,1 0 0 0 0,0 0 0 0 0,0 1-1 0 0,-1-1 1 0 0,1 0 0 0 0,0 0 0 0 0,0 0-1 0 0,-1 0 1 0 0,1 0 0 0 0,0 0 0 0 0,-1 0-1 0 0,1 0 1 0 0,0 0 0 0 0,0 0 0 0 0,-1 0-1 0 0,1 0 1 0 0,0 0 0 0 0,-1 0 0 0 0,1 0 0 0 0,0 0-1 0 0,0 0 1 0 0,-1-1 0 0 0,1 1 0 0 0,0 0-1 0 0,0 0 1 0 0,-1 0 0 0 0,-2-11-15 0 0,4-14 4 0 0,7 7-25 0 0,0 0 1 0 0,20-32-1 0 0,-3 5 30 0 0,-16 28-26 0 0,44-77-130 0 0,-45 81 141 0 0,1 1 0 0 0,0 0 1 0 0,1 0-1 0 0,0 1 1 0 0,13-11-1 0 0,-19 19 19 0 0,-1 0 1 0 0,1 0-1 0 0,0 1 0 0 0,1-1 1 0 0,-1 1-1 0 0,0 0 0 0 0,1 0 0 0 0,-1 0 1 0 0,1 1-1 0 0,-1 0 0 0 0,1 0 0 0 0,0 0 1 0 0,9-1-1 0 0,-10 3 1 0 0,0-1 0 0 0,0 0-1 0 0,0 1 1 0 0,-1 0 0 0 0,1 0 0 0 0,0 0 0 0 0,0 0 0 0 0,0 0-1 0 0,3 3 1 0 0,-3-2 1 0 0,1 1-1 0 0,-1 0 1 0 0,0 0-1 0 0,5 5 1 0 0,8 8 18 0 0,-1 0 0 0 0,-1 1 0 0 0,-1 1 1 0 0,0 0-1 0 0,-1 1 0 0 0,17 34 1 0 0,-28-47-2 0 0,0 0 1 0 0,0 0-1 0 0,0 1 1 0 0,-1-1 0 0 0,0 0-1 0 0,0 1 1 0 0,-1-1-1 0 0,0 0 1 0 0,0 1 0 0 0,0-1-1 0 0,-1 0 1 0 0,0 1-1 0 0,0-1 1 0 0,-1 0 0 0 0,0 0-1 0 0,0 0 1 0 0,0 0-1 0 0,-5 8 1 0 0,0 0 18 0 0,-2 0 1 0 0,0 0-1 0 0,0-1 1 0 0,-1-1-1 0 0,-1 1 1 0 0,-14 11-1 0 0,18-18-15 0 0,0 0 0 0 0,-1-1 0 0 0,1 0 0 0 0,-2 0 0 0 0,1 0 0 0 0,0-1 0 0 0,-1-1 0 0 0,0 0 1 0 0,1 0-1 0 0,-1 0 0 0 0,-12 1 0 0 0,-8 0-9 0 0,0-1-1 0 0,-37-2 1 0 0,54-1-76 0 0,0-1 0 0 0,-1-1 0 0 0,1 0 0 0 0,0 0 0 0 0,0-1 0 0 0,1-1 0 0 0,-1 0 0 0 0,1-1 1 0 0,-1 0-1 0 0,1 0 0 0 0,1-1 0 0 0,-1-1 0 0 0,1 0 0 0 0,0 0 0 0 0,1-1 0 0 0,0 0 0 0 0,0-1 0 0 0,1 0 0 0 0,0 0 0 0 0,-8-12 0 0 0,14 18-21 0 0,1 0 0 0 0,-1 0 0 0 0,1 0-1 0 0,0 0 1 0 0,-1 0 0 0 0,1 0 0 0 0,1 0 0 0 0,-1 0 0 0 0,0 0-1 0 0,1 0 1 0 0,0 0 0 0 0,0-1 0 0 0,0 1 0 0 0,0 0 0 0 0,0 0-1 0 0,0 0 1 0 0,1 0 0 0 0,0-1 0 0 0,0 1 0 0 0,0 0-1 0 0,0 0 1 0 0,0 0 0 0 0,0 0 0 0 0,1 1 0 0 0,-1-1 0 0 0,1 0-1 0 0,0 1 1 0 0,4-6 0 0 0,4-2-1241 0 0,0 1 0 0 0,0 0-1 0 0,1 0 1 0 0,0 1 0 0 0,17-10 0 0 0,-3 3-2217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00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84 2961 0 0,'-31'2'8093'0'0,"24"-2"-7255"0"0,1 0-1 0 0,-1 1 0 0 0,-12 2 0 0 0,16-2-698 0 0,1 0 1 0 0,-1 0-1 0 0,0 0 0 0 0,1 1 0 0 0,-1-1 0 0 0,1 1 1 0 0,0-1-1 0 0,-1 1 0 0 0,1 0 0 0 0,0 0 0 0 0,0 0 1 0 0,-3 4-1 0 0,2-3 132 0 0,0 1-1 0 0,0 0 1 0 0,0 0 0 0 0,1 0 0 0 0,0 0-1 0 0,0 0 1 0 0,0 1 0 0 0,0-1 0 0 0,-1 9-1 0 0,2-11-156 0 0,1 0-1 0 0,0 1 0 0 0,0-1 1 0 0,0 1-1 0 0,1-1 0 0 0,-1 1 0 0 0,1-1 1 0 0,-1 0-1 0 0,1 1 0 0 0,0-1 0 0 0,0 0 1 0 0,0 0-1 0 0,0 1 0 0 0,0-1 1 0 0,0 0-1 0 0,0 0 0 0 0,1 0 0 0 0,-1 0 1 0 0,1-1-1 0 0,0 1 0 0 0,3 3 1 0 0,2 0 52 0 0,1 1 0 0 0,0-1 1 0 0,0 0-1 0 0,1-1 1 0 0,-1 0-1 0 0,1 0 1 0 0,17 4-1 0 0,-5-3-10 0 0,1 0 0 0 0,26 2 0 0 0,-17-4-89 0 0,0-1 0 0 0,0-2 0 0 0,58-7 0 0 0,-79 6-61 0 0,-1-1 1 0 0,1 0-1 0 0,-1-1 0 0 0,1 0 0 0 0,-1-1 0 0 0,0 1 0 0 0,0-2 0 0 0,0 1 0 0 0,-1-1 0 0 0,0-1 0 0 0,0 0 0 0 0,0 0 0 0 0,0 0 0 0 0,-1-1 1 0 0,0 0-1 0 0,7-9 0 0 0,-11 10-12 0 0,0 0 0 0 0,0 1 0 0 0,0-1 1 0 0,-1 0-1 0 0,1 0 0 0 0,-1-1 1 0 0,1-9-1 0 0,0 2-19 0 0,-2 0 0 0 0,1-20 1 0 0,-2 31 22 0 0,0 1 0 0 0,0-1 0 0 0,0 1 0 0 0,0-1 0 0 0,-1 1 0 0 0,1-1 0 0 0,-1 1 0 0 0,0-1 0 0 0,1 1 0 0 0,-1 0 0 0 0,0-1 0 0 0,0 1 0 0 0,-1 0 0 0 0,1 0 0 0 0,0 0 0 0 0,-1 0 0 0 0,0 0 0 0 0,1 0 1 0 0,-1 0-1 0 0,0 0 0 0 0,0 1 0 0 0,0-1 0 0 0,0 1 0 0 0,-3-3 0 0 0,1 3 3 0 0,0-1 0 0 0,0 1 0 0 0,0 0 0 0 0,0 0 0 0 0,0 0 0 0 0,0 1-1 0 0,0-1 1 0 0,0 1 0 0 0,0 0 0 0 0,-1 0 0 0 0,1 1 0 0 0,0-1 0 0 0,0 1 0 0 0,-5 1 0 0 0,-25 9 174 0 0,1 1 0 0 0,0 2 0 0 0,1 1 0 0 0,-31 20 0 0 0,45-25-93 0 0,0 2 0 0 0,0 0 0 0 0,1 1 1 0 0,1 1-1 0 0,0 0 0 0 0,1 2 0 0 0,1-1 0 0 0,0 2 1 0 0,1 0-1 0 0,-10 19 0 0 0,20-32-82 0 0,0 1 0 0 0,0 0 0 0 0,1 0 1 0 0,-1 1-1 0 0,1-1 0 0 0,1 1 0 0 0,-1-1 0 0 0,1 1 0 0 0,0-1 0 0 0,0 1 0 0 0,1 0 0 0 0,0-1 1 0 0,0 1-1 0 0,0 0 0 0 0,0-1 0 0 0,1 1 0 0 0,0 0 0 0 0,0-1 0 0 0,1 1 0 0 0,-1-1 0 0 0,1 0 1 0 0,1 1-1 0 0,-1-1 0 0 0,1 0 0 0 0,-1 0 0 0 0,2 0 0 0 0,-1-1 0 0 0,0 1 0 0 0,1-1 1 0 0,0 0-1 0 0,0 0 0 0 0,0 0 0 0 0,0 0 0 0 0,8 4 0 0 0,1 0-40 0 0,0-1-1 0 0,0 0 1 0 0,0-1-1 0 0,1-1 0 0 0,18 5 1 0 0,72 13-527 0 0,-96-21 496 0 0,7 0-644 0 0,0 1 0 0 0,0-2 0 0 0,0 0 0 0 0,0-1 0 0 0,0 0 1 0 0,0-2-1 0 0,21-3 0 0 0,-1-3-1774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01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418 944 512 0 0,'12'-13'7332'0'0,"43"-20"-2845"0"0,-50 30-4469 0 0,1-1 1 0 0,-1 1-1 0 0,1 1 1 0 0,0-1-1 0 0,0 1 1 0 0,0 0-1 0 0,0 1 0 0 0,10-3 1 0 0,24-6 9 0 0,-37 9-15 0 0,-1-1 0 0 0,1 1 1 0 0,0 0-1 0 0,-1-1 0 0 0,1 0 0 0 0,-1 0 1 0 0,1 1-1 0 0,-1-1 0 0 0,0-1 0 0 0,4-3 1 0 0,0-2 100 0 0,0-1 0 0 0,0 0 0 0 0,-1 1 0 0 0,0-2 0 0 0,-1 1 0 0 0,0 0 0 0 0,-1-1 0 0 0,0 0 0 0 0,0 0 0 0 0,-1 0 0 0 0,0 0 0 0 0,-1 0 0 0 0,1-13 0 0 0,-1 10-34 0 0,-1-1 1 0 0,0 1-1 0 0,-1 0 1 0 0,-1 0-1 0 0,0 0 0 0 0,-1 0 1 0 0,0 0-1 0 0,-1 1 0 0 0,0-1 1 0 0,-7-13-1 0 0,9 22-44 0 0,-1 0 0 0 0,0 1 0 0 0,0 0 0 0 0,0-1 0 0 0,0 1 0 0 0,-1 0 0 0 0,1 0 0 0 0,-1 0 0 0 0,0 1 0 0 0,1 0 0 0 0,-1-1 0 0 0,-1 1 0 0 0,1 0 0 0 0,-8-2 0 0 0,-1 0 164 0 0,0 1-1 0 0,0 1 0 0 0,-25-2 1 0 0,21 3 123 0 0,0 2 1 0 0,1 0 0 0 0,-1 1-1 0 0,0 1 1 0 0,1 0-1 0 0,-1 1 1 0 0,1 1-1 0 0,0 0 1 0 0,-26 14 0 0 0,22-9-15 0 0,0 2 1 0 0,1 0-1 0 0,0 1 1 0 0,1 1-1 0 0,0 0 1 0 0,-26 30-1 0 0,20-17-25 0 0,2 2 0 0 0,1 0 0 0 0,1 1 0 0 0,2 1 0 0 0,-15 34-1 0 0,30-57-251 0 0,0 0 0 0 0,0 0-1 0 0,1 0 1 0 0,0 1-1 0 0,1-1 1 0 0,0 1 0 0 0,0-1-1 0 0,1 1 1 0 0,0-1-1 0 0,0 1 1 0 0,1-1 0 0 0,0 1-1 0 0,0-1 1 0 0,1 1 0 0 0,1-1-1 0 0,3 12 1 0 0,-2-11-17 0 0,1 0 0 0 0,0 1 0 0 0,0-1 1 0 0,1-1-1 0 0,0 1 0 0 0,0-1 0 0 0,1 0 1 0 0,0 0-1 0 0,0-1 0 0 0,1 0 0 0 0,0 0 1 0 0,1-1-1 0 0,9 6 0 0 0,-3-4-18 0 0,-1-1 1 0 0,1-1-1 0 0,0 0 0 0 0,1-1 1 0 0,-1-1-1 0 0,1 0 0 0 0,0-1 0 0 0,0-1 1 0 0,0 0-1 0 0,1-2 0 0 0,-1 1 0 0 0,0-2 1 0 0,26-4-1 0 0,-13 0-54 0 0,0-2-1 0 0,0-1 1 0 0,-1-1-1 0 0,-1-1 1 0 0,1-2 0 0 0,40-24-1 0 0,-60 31 14 0 0,0 0 1 0 0,0-1-1 0 0,-1 0 0 0 0,1 0 1 0 0,-1 0-1 0 0,-1-1 0 0 0,1 0 1 0 0,-1-1-1 0 0,7-11 0 0 0,-7 8-53 0 0,0 0 0 0 0,-1 0 0 0 0,0 0-1 0 0,-1-1 1 0 0,-1 0 0 0 0,5-24 0 0 0,-2-10-275 0 0,-2 1 0 0 0,-2-71 0 0 0,-18-92-370 0 0,7 109 603 0 0,5 46 186 0 0,-13-257 922 0 0,15 290-615 0 0,2 20-349 0 0,0 0 1 0 0,0-1-1 0 0,0 1 0 0 0,0 0 0 0 0,0 0 1 0 0,0 0-1 0 0,0 0 0 0 0,0 0 0 0 0,0 0 1 0 0,0 0-1 0 0,0 0 0 0 0,0-1 0 0 0,0 1 1 0 0,0 0-1 0 0,0 0 0 0 0,0 0 0 0 0,0 0 1 0 0,0 0-1 0 0,-1 0 0 0 0,1 0 0 0 0,0 0 1 0 0,0 0-1 0 0,0 0 0 0 0,0-1 1 0 0,0 1-1 0 0,0 0 0 0 0,0 0 0 0 0,0 0 1 0 0,0 0-1 0 0,0 0 0 0 0,-1 0 0 0 0,1 0 1 0 0,0 0-1 0 0,0 0 0 0 0,0 0 0 0 0,0 0 1 0 0,0 0-1 0 0,0 0 0 0 0,0 0 0 0 0,0 0 1 0 0,-1 0-1 0 0,1 0 0 0 0,0 0 0 0 0,0 0 1 0 0,-5 10 102 0 0,1 8-76 0 0,1 0 1 0 0,0 1-1 0 0,2 0 0 0 0,1 32 0 0 0,0-39-11 0 0,1 28 32 0 0,11 53 0 0 0,-2-16 227 0 0,22 364 991 0 0,-22-334-1287 0 0,-7-91-57 0 0,0 0 0 0 0,1 1-1 0 0,1-2 1 0 0,9 22-1 0 0,-13-34-34 0 0,0-1-1 0 0,1 0 0 0 0,-1 0 0 0 0,0 0 0 0 0,1 1 0 0 0,-1-1 0 0 0,1-1 1 0 0,0 1-1 0 0,0 0 0 0 0,-1 0 0 0 0,1-1 0 0 0,0 1 0 0 0,5 2 1 0 0,5-1-3049 0 0,3-3-3513 0 0,-4-3 211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02.0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327 987 512 0 0,'-2'6'13771'0'0,"8"-5"-11610"0"0,1 1-3732 0 0,0 0 1687 0 0,0-1 1 0 0,0 0 0 0 0,-1 0-1 0 0,1-1 1 0 0,0 0 0 0 0,0 0-1 0 0,0 0 1 0 0,0-1 0 0 0,0 0 0 0 0,-1 0-1 0 0,1-1 1 0 0,0 0 0 0 0,9-4-1 0 0,-7 2 37 0 0,1 0 0 0 0,-2 0-1 0 0,1-1 1 0 0,0-1-1 0 0,-1 1 1 0 0,0-1 0 0 0,-1-1-1 0 0,13-11 1 0 0,-16 12-129 0 0,0-1 0 0 0,0 1 1 0 0,0-1-1 0 0,-1 1 0 0 0,0-1 1 0 0,0 0-1 0 0,0 0 0 0 0,-1 0 0 0 0,0-1 1 0 0,-1 1-1 0 0,0 0 0 0 0,1-11 1 0 0,-2 4-33 0 0,0 1 0 0 0,0-1 1 0 0,-1 1-1 0 0,-1-1 1 0 0,0 1-1 0 0,-5-14 1 0 0,6 23 8 0 0,-1-1 0 0 0,0 0 1 0 0,0 0-1 0 0,0 1 0 0 0,-1-1 1 0 0,1 1-1 0 0,-1-1 0 0 0,0 1 1 0 0,-1 0-1 0 0,1 1 0 0 0,-1-1 1 0 0,-4-3-1 0 0,3 3-4 0 0,-1-1 0 0 0,-1 2 1 0 0,1-1-1 0 0,-1 1 0 0 0,1 0 0 0 0,-1 0 0 0 0,-11-3 0 0 0,-7 2 64 0 0,1 0 0 0 0,-1 2-1 0 0,-47 0 1 0 0,57 2 18 0 0,4 0 82 0 0,1 1 1 0 0,-1 0 0 0 0,0 1 0 0 0,1 0-1 0 0,-1 1 1 0 0,1 0 0 0 0,0 0 0 0 0,0 1-1 0 0,-17 10 1 0 0,15-7 81 0 0,0 1 0 0 0,1 0-1 0 0,0 1 1 0 0,1 0 0 0 0,0 0-1 0 0,0 1 1 0 0,-9 14 0 0 0,9-11-127 0 0,1 0 0 0 0,1 0 1 0 0,0 1-1 0 0,1 0 0 0 0,1 1 1 0 0,0-1-1 0 0,1 1 0 0 0,0 0 1 0 0,2 1-1 0 0,-1-1 0 0 0,2 1 0 0 0,0-1 1 0 0,1 1-1 0 0,1 18 0 0 0,1-25-99 0 0,0 0-1 0 0,1 0 1 0 0,0-1-1 0 0,1 1 0 0 0,-1-1 1 0 0,2 0-1 0 0,-1 0 0 0 0,1 0 1 0 0,0 0-1 0 0,1-1 0 0 0,0 1 1 0 0,0-1-1 0 0,1 0 1 0 0,0-1-1 0 0,10 10 0 0 0,-2-4-9 0 0,0-1 0 0 0,1-1 0 0 0,0 0-1 0 0,0-1 1 0 0,1-1 0 0 0,27 11 0 0 0,-34-16-8 0 0,1 1 1 0 0,-1-2 0 0 0,1 0 0 0 0,0 0-1 0 0,0 0 1 0 0,-1-1 0 0 0,1-1-1 0 0,0 1 1 0 0,0-2 0 0 0,0 0 0 0 0,0 0-1 0 0,0 0 1 0 0,-1-1 0 0 0,1-1-1 0 0,-1 0 1 0 0,1 0 0 0 0,15-8-1 0 0,-15 6-13 0 0,-1 0 0 0 0,0 0 0 0 0,0-1 0 0 0,-1 0 0 0 0,0 0 0 0 0,0-1-1 0 0,0 0 1 0 0,-1-1 0 0 0,0 1 0 0 0,0-1 0 0 0,-1-1 0 0 0,0 1 0 0 0,-1-1-1 0 0,0 0 1 0 0,0-1 0 0 0,-1 1 0 0 0,4-12 0 0 0,0-14-35 0 0,-1 1-1 0 0,-2-1 1 0 0,1-40 0 0 0,-5 49 22 0 0,9-147-265 0 0,-9 163 265 0 0,-1 0 1 0 0,2 1-1 0 0,0-1 1 0 0,0 0-1 0 0,0 1 1 0 0,8-16-1 0 0,1 2-85 0 0,17-27 0 0 0,-15 28 44 0 0,-1 3 1 0 0,30-58-123 0 0,-36 65 165 0 0,-1-1-1 0 0,0 0 1 0 0,-1 0-1 0 0,3-20 1 0 0,2-20 138 0 0,-2-1 0 0 0,0-69 0 0 0,-7 119-75 0 0,0 0 0 0 0,0 0 0 0 0,-1-1 0 0 0,1 1-1 0 0,-1 0 1 0 0,0 0 0 0 0,0-1 0 0 0,0 1 0 0 0,-1 0 0 0 0,0 0 0 0 0,1 0 0 0 0,-1 1 0 0 0,-3-5 0 0 0,4 7-26 0 0,1 1 0 0 0,-1-1 0 0 0,1 1 0 0 0,-1-1 0 0 0,1 1 0 0 0,-1 0 0 0 0,1-1 0 0 0,-1 1 0 0 0,0 0 0 0 0,1-1 0 0 0,-1 1 0 0 0,0 0 0 0 0,1-1 0 0 0,-1 1 0 0 0,0 0 0 0 0,1 0 0 0 0,-1 0 0 0 0,-1 0 0 0 0,-6-1 30 0 0,-1 1 0 0 0,1 1 0 0 0,-1-1 0 0 0,1 1 1 0 0,0 1-1 0 0,-1-1 0 0 0,1 2 0 0 0,0-1 0 0 0,-9 5 1 0 0,10-5-21 0 0,0 1 1 0 0,1 1-1 0 0,-1-1 1 0 0,1 1 0 0 0,0 0-1 0 0,0 1 1 0 0,0-1 0 0 0,0 1-1 0 0,1 0 1 0 0,0 1 0 0 0,-7 8-1 0 0,-2 10-8 0 0,1 0 0 0 0,0 1 0 0 0,2 1 0 0 0,1 0 0 0 0,1 0 0 0 0,2 1 0 0 0,0 0 0 0 0,2 1 0 0 0,-3 38 0 0 0,6-30 18 0 0,2 1 1 0 0,2-1-1 0 0,1 0 1 0 0,1 0-1 0 0,2 0 0 0 0,20 63 1 0 0,12 14 12 0 0,-33-101-40 0 0,0 1 0 0 0,1 0 0 0 0,1-1 0 0 0,0 0 0 0 0,0-1 0 0 0,19 21 0 0 0,64 56 17 0 0,-83-81-23 0 0,-3-4 1 0 0,4 3 0 0 0,-1 0 1 0 0,-1 1-1 0 0,1 0 0 0 0,-1 0 0 0 0,0 0 0 0 0,-1 1 0 0 0,0-1 0 0 0,6 11 1 0 0,67 157-311 0 0,-75-168 155 0 0,0-1 74 0 0,-1-1 0 0 0,1 1 0 0 0,0-1 0 0 0,1 0 0 0 0,3 6 0 0 0,-6-10-152 0 0,0 0 1 0 0,0 0 0 0 0,0 0-1 0 0,0 0 1 0 0,0-1 0 0 0,0 1-1 0 0,0 0 1 0 0,0-1-1 0 0,0 1 1 0 0,0 0 0 0 0,0-1-1 0 0,0 1 1 0 0,1-1-1 0 0,-1 0 1 0 0,0 1 0 0 0,0-1-1 0 0,1 0 1 0 0,-1 0 0 0 0,0 0-1 0 0,0 0 1 0 0,1 0-1 0 0,-1 0 1 0 0,0 0 0 0 0,0 0-1 0 0,1-1 1 0 0,-1 1-1 0 0,0 0 1 0 0,0-1 0 0 0,1 1-1 0 0,-1-1 1 0 0,1 0-1 0 0,11-6-3223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02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23 4849 0 0,'-9'-2'3496'0'0,"1"0"-1"0"0,-1 0 1 0 0,-15-7-1 0 0,11 4-2171 0 0,13 4-1303 0 0,0 1 1 0 0,-1 0-1 0 0,1 0 1 0 0,0 0-1 0 0,-1 0 1 0 0,1-1-1 0 0,0 1 1 0 0,-1 0-1 0 0,1 0 0 0 0,0 0 1 0 0,-1 0-1 0 0,1 0 1 0 0,0 0-1 0 0,-1 0 1 0 0,1 0-1 0 0,-1 0 1 0 0,1 0-1 0 0,0 0 0 0 0,-1 0 1 0 0,1 0-1 0 0,0 0 1 0 0,-1 0-1 0 0,1 1 1 0 0,0-1-1 0 0,-1 0 1 0 0,1 0-1 0 0,0 0 0 0 0,-1 0 1 0 0,1 1-1 0 0,0-1 1 0 0,-1 0-1 0 0,-1 12 641 0 0,1 0-494 0 0,-6 18 756 0 0,0 0 1 0 0,3 0-1 0 0,0 0 0 0 0,1 44 0 0 0,4-64-887 0 0,0 0 0 0 0,1 0 0 0 0,0-1-1 0 0,0 1 1 0 0,1-1 0 0 0,0 1 0 0 0,1-1-1 0 0,0 0 1 0 0,0 0 0 0 0,1-1 0 0 0,7 11-1 0 0,-8-13-60 0 0,1-1-1 0 0,-1 1 1 0 0,1-1-1 0 0,0 0 1 0 0,1 0 0 0 0,-1-1-1 0 0,1 0 1 0 0,0 0-1 0 0,0 0 1 0 0,0-1-1 0 0,0 0 1 0 0,1 0-1 0 0,-1 0 1 0 0,1-1 0 0 0,0 0-1 0 0,10 2 1 0 0,-6-3-142 0 0,1 0 0 0 0,0-1 1 0 0,0-1-1 0 0,0 0 0 0 0,-1 0 1 0 0,1-1-1 0 0,0 0 0 0 0,19-8 1 0 0,5-3-2691 0 0,46-27 0 0 0,-29 14-2883 0 0,-12 4 2392 0 0,-6-6 400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02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147 10 3705 0 0,'-35'0'3713'0'0,"1"-2"7233"0"0,11-3-10010 0 0,3 3 2113 0 0,7 5-2457 0 0,5 7-144 0 0,2 4-72 0 0,1 1-304 0 0,5 2-64 0 0,-2 1-48 0 0,2 1-224 0 0,0-2-208 0 0,4 0-24 0 0,-1 3-1209 0 0,5-3-1223 0 0,2-2 735 0 0,5 3-2464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03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43 172 512 0 0,'-1'0'506'0'0,"1"0"1"0"0,-1 0-1 0 0,0 0 0 0 0,0 0 1 0 0,1 0-1 0 0,-1-1 0 0 0,0 1 1 0 0,1 0-1 0 0,-1-1 0 0 0,0 1 1 0 0,1 0-1 0 0,-1-1 1 0 0,1 1-1 0 0,-1-1 0 0 0,1 1 1 0 0,-1-1-1 0 0,0 1 0 0 0,1-1 1 0 0,-1 0-1 0 0,-7-5 6165 0 0,7 6-6534 0 0,1 0-1 0 0,-1 1 0 0 0,1-1 0 0 0,-1 0 1 0 0,1 0-1 0 0,0 0 0 0 0,-1 1 0 0 0,1-1 0 0 0,-1 0 1 0 0,1 0-1 0 0,-1 1 0 0 0,1-1 0 0 0,0 0 1 0 0,-1 1-1 0 0,1-1 0 0 0,0 1 0 0 0,-1-1 0 0 0,1 0 1 0 0,0 1-1 0 0,0-1 0 0 0,-1 1 0 0 0,1-1 1 0 0,0 1-1 0 0,0-1 0 0 0,0 1 0 0 0,0-1 0 0 0,0 1 1 0 0,0-1-1 0 0,-1 0 0 0 0,1 1 0 0 0,0 0 1 0 0,-2 18 268 0 0,-2 28 69 0 0,1-14 156 0 0,1 41 0 0 0,3-41 291 0 0,10 55-1 0 0,-8-76-839 0 0,0-1 0 0 0,0 1 1 0 0,1-1-1 0 0,0 1 0 0 0,1-1 0 0 0,1-1 0 0 0,0 1 0 0 0,8 11 0 0 0,-9-15-51 0 0,-2-2-15 0 0,1 0 0 0 0,0 1 0 0 0,0-1 0 0 0,1-1-1 0 0,0 1 1 0 0,-1-1 0 0 0,1 1 0 0 0,1-1 0 0 0,8 5 0 0 0,-14-9-14 0 0,1 0 1 0 0,-1 0-1 0 0,1 0 1 0 0,0 0-1 0 0,-1 0 1 0 0,1 0-1 0 0,-1 0 1 0 0,1 0-1 0 0,0 0 0 0 0,-1 0 1 0 0,1 0-1 0 0,-1 0 1 0 0,1 0-1 0 0,0 0 1 0 0,-1 0-1 0 0,1-1 1 0 0,-1 1-1 0 0,1 0 0 0 0,-1 0 1 0 0,1-1-1 0 0,-1 1 1 0 0,1 0-1 0 0,-1-1 1 0 0,1 1-1 0 0,-1 0 0 0 0,1-1 1 0 0,-1 1-1 0 0,0-1 1 0 0,1 1-1 0 0,-1-1 1 0 0,1 1-1 0 0,-1-1 1 0 0,0 1-1 0 0,0-1 0 0 0,1 1 1 0 0,-1-1-1 0 0,0 0 1 0 0,0 1-1 0 0,0-1 1 0 0,0 1-1 0 0,0-1 1 0 0,0 0-1 0 0,1 0 0 0 0,2-32 37 0 0,-2 28-43 0 0,2-67-79 0 0,-2 31 90 0 0,10-62 0 0 0,-6 77-10 0 0,26-113-70 0 0,-26 121 66 0 0,0 1 1 0 0,2 0-1 0 0,0 0 0 0 0,1 1 1 0 0,17-27-1 0 0,-22 39 2 0 0,0 0 0 0 0,0 1 0 0 0,1-1 1 0 0,-1 0-1 0 0,1 1 0 0 0,0 0 0 0 0,0 0 0 0 0,0 0 0 0 0,0 0 1 0 0,1 1-1 0 0,-1-1 0 0 0,1 1 0 0 0,-1 0 0 0 0,1 1 0 0 0,0-1 1 0 0,8-1-1 0 0,-8 3 3 0 0,-1-1-1 0 0,1 1 1 0 0,-1 0 0 0 0,1 1 0 0 0,-1-1 0 0 0,1 1-1 0 0,-1 0 1 0 0,1 0 0 0 0,-1 0 0 0 0,0 1 0 0 0,0 0-1 0 0,1 0 1 0 0,-1 0 0 0 0,0 0 0 0 0,-1 0 0 0 0,1 1-1 0 0,0-1 1 0 0,5 7 0 0 0,1 0 12 0 0,-1 1 0 0 0,-1 1 0 0 0,1 0 1 0 0,-2 0-1 0 0,0 0 0 0 0,0 1 0 0 0,-1 0 0 0 0,8 20 1 0 0,-2 7 39 0 0,13 59 0 0 0,-13-44-23 0 0,-10-44-16 0 0,1 0 0 0 0,0-1 0 0 0,0 1 0 0 0,1-1 0 0 0,1 0 0 0 0,10 17 0 0 0,-13-23-7 0 0,1 0 0 0 0,-1 0-1 0 0,1 0 1 0 0,-1 0 0 0 0,1-1 0 0 0,0 1-1 0 0,0-1 1 0 0,1 1 0 0 0,-1-1 0 0 0,0 0-1 0 0,1-1 1 0 0,-1 1 0 0 0,1 0 0 0 0,0-1-1 0 0,-1 0 1 0 0,1 0 0 0 0,0 0-1 0 0,0 0 1 0 0,0-1 0 0 0,5 1 0 0 0,14-2-32 0 0,1-1 1 0 0,27-7-1 0 0,-40 8-36 0 0,0-2-1 0 0,0 0 1 0 0,-1 0-1 0 0,1-1 1 0 0,-1 0-1 0 0,0-1 1 0 0,0 0-1 0 0,-1 0 1 0 0,1-1 0 0 0,-1-1-1 0 0,0 0 1 0 0,-1 0-1 0 0,0 0 1 0 0,0-1-1 0 0,-1 0 1 0 0,1-1-1 0 0,-2 1 1 0 0,1-2-1 0 0,8-16 1 0 0,-8 9-107 0 0,-1 0 1 0 0,-1 0-1 0 0,-1 0 1 0 0,5-31-1 0 0,-1 4 111 0 0,-8 43 61 0 0,2-6-5 0 0,-1-1 1 0 0,1 0 0 0 0,-1 0-1 0 0,-1 0 1 0 0,0 0 0 0 0,-1-14-1 0 0,1 22 7 0 0,0 0 0 0 0,0 0 0 0 0,0 0 1 0 0,0-1-1 0 0,0 1 0 0 0,0 0 0 0 0,0 0 0 0 0,-1 0 0 0 0,1 0 0 0 0,0-1 0 0 0,0 1 0 0 0,0 0 0 0 0,0 0 0 0 0,-1 0 0 0 0,1 0 1 0 0,0 0-1 0 0,0 0 0 0 0,0 0 0 0 0,-1-1 0 0 0,1 1 0 0 0,0 0 0 0 0,0 0 0 0 0,0 0 0 0 0,-1 0 0 0 0,1 0 0 0 0,0 0 0 0 0,0 0 1 0 0,0 0-1 0 0,-1 0 0 0 0,1 0 0 0 0,0 0 0 0 0,0 0 0 0 0,-1 0 0 0 0,1 0 0 0 0,0 1 0 0 0,0-1 0 0 0,0 0 0 0 0,-1 0 0 0 0,1 0 1 0 0,0 0-1 0 0,0 0 0 0 0,0 0 0 0 0,0 0 0 0 0,-1 1 0 0 0,1-1 0 0 0,0 0 0 0 0,-9 7 40 0 0,-1 6 45 0 0,0-1-1 0 0,1 2 1 0 0,1-1-1 0 0,0 1 1 0 0,1 1-1 0 0,-9 22 1 0 0,12-25-61 0 0,1 0 1 0 0,0 0 0 0 0,0 0 0 0 0,1 1 0 0 0,0-1 0 0 0,2 1-1 0 0,-1-1 1 0 0,3 25 0 0 0,0-27-7 0 0,0-1 1 0 0,1 1-1 0 0,0 0 1 0 0,1-1-1 0 0,0 0 0 0 0,0 0 1 0 0,1 0-1 0 0,0 0 1 0 0,1-1-1 0 0,7 10 0 0 0,-9-14-9 0 0,0 1-1 0 0,-1-1 0 0 0,1 0 1 0 0,1 0-1 0 0,-1-1 0 0 0,0 0 1 0 0,1 1-1 0 0,0-1 0 0 0,0-1 1 0 0,0 1-1 0 0,0-1 0 0 0,0 0 1 0 0,0 0-1 0 0,1 0 0 0 0,-1-1 1 0 0,1 0-1 0 0,-1 0 0 0 0,1 0 1 0 0,8 0-1 0 0,3-3-20 0 0,1-1-1 0 0,-1 0 1 0 0,0-1 0 0 0,0-1 0 0 0,28-12-1 0 0,78-45-85 0 0,-85 41 79 0 0,-23 12-3 0 0,0 0-1 0 0,0-1 1 0 0,-1 0-1 0 0,0-1 1 0 0,-1-1-1 0 0,0 0 1 0 0,-1-1-1 0 0,18-24 1 0 0,-25 31 12 0 0,-1-1 0 0 0,0 0 0 0 0,0 0 0 0 0,0-1 0 0 0,-1 1 0 0 0,0-1 0 0 0,-1 1 0 0 0,1-1 0 0 0,-2 0 1 0 0,1 0-1 0 0,-1 0 0 0 0,0 0 0 0 0,-1 0 0 0 0,0-1 0 0 0,0 1 0 0 0,0 0 0 0 0,-1 0 0 0 0,-1 0 0 0 0,1 0 0 0 0,-6-15 0 0 0,4 18 10 0 0,1-1 0 0 0,-1 0 0 0 0,0 1-1 0 0,-1 0 1 0 0,1 0 0 0 0,-1 0 0 0 0,0 0-1 0 0,0 1 1 0 0,-1-1 0 0 0,1 1 0 0 0,-1 0-1 0 0,0 1 1 0 0,0-1 0 0 0,0 1-1 0 0,0 0 1 0 0,-10-4 0 0 0,-4 0 9 0 0,-1 0 0 0 0,-1 1 1 0 0,-29-4-1 0 0,43 9-10 0 0,-7-1 9 0 0,-1 0-1 0 0,1 1 1 0 0,-1 1 0 0 0,0 1-1 0 0,1 0 1 0 0,-1 0-1 0 0,1 2 1 0 0,0 0-1 0 0,0 0 1 0 0,0 1-1 0 0,0 1 1 0 0,0 1 0 0 0,1 0-1 0 0,0 0 1 0 0,0 1-1 0 0,1 1 1 0 0,0 0-1 0 0,0 1 1 0 0,1 0-1 0 0,0 1 1 0 0,0 0-1 0 0,1 0 1 0 0,1 1 0 0 0,-14 20-1 0 0,17-21-1 0 0,0 1 0 0 0,0 0 0 0 0,1 0-1 0 0,0 1 1 0 0,1 0 0 0 0,1-1 0 0 0,0 1 0 0 0,-3 24-1 0 0,5-28 1 0 0,0 0 0 0 0,1 0-1 0 0,1 0 1 0 0,-1 0 0 0 0,1 0-1 0 0,0 0 1 0 0,1 0 0 0 0,0 0-1 0 0,0 0 1 0 0,1 0 0 0 0,0-1-1 0 0,0 1 1 0 0,1-1 0 0 0,6 10-1 0 0,-3-8 5 0 0,-1-1-1 0 0,2 0 0 0 0,-1 0 0 0 0,1 0 0 0 0,0-1 0 0 0,1 0 0 0 0,9 6 0 0 0,-1-3-11 0 0,1-1 0 0 0,-1-1 0 0 0,22 7-1 0 0,-22-9 3 0 0,1 0 0 0 0,0-1 0 0 0,0-1 0 0 0,0 0 0 0 0,19 0 0 0 0,-30-4-4 0 0,0 0 0 0 0,-1 0 0 0 0,1 0 1 0 0,0-1-1 0 0,-1 0 0 0 0,1-1 0 0 0,-1 1 1 0 0,1-1-1 0 0,-1-1 0 0 0,0 1 1 0 0,0-1-1 0 0,0 0 0 0 0,0 0 0 0 0,0-1 1 0 0,-1 0-1 0 0,1 0 0 0 0,6-7 0 0 0,-9 8-1 0 0,0 0 0 0 0,0 0 0 0 0,-1-1 0 0 0,1 1 0 0 0,-1-1 0 0 0,0 0 0 0 0,0 0 0 0 0,-1 0-1 0 0,1 0 1 0 0,-1 0 0 0 0,1 0 0 0 0,-2 0 0 0 0,1 0 0 0 0,0 0 0 0 0,-1 0 0 0 0,1-1 0 0 0,-1 1-1 0 0,0 0 1 0 0,-1-5 0 0 0,-2-7-2 0 0,0-1-1 0 0,-1 1 1 0 0,-11-26-1 0 0,1 0 48 0 0,-1-14-31 0 0,3 0 1 0 0,-7-69 0 0 0,19 124-12 0 0,0 0 1 0 0,0 0 0 0 0,0 0 0 0 0,0 0 0 0 0,0 0 0 0 0,1 0 0 0 0,-1 0 0 0 0,0 0-1 0 0,0 0 1 0 0,1 0 0 0 0,0-1 0 0 0,3 0-5 0 0,1 7-4 0 0,41 70 9 0 0,119 178 66 0 0,-85-139-42 0 0,41 54 45 0 0,-90-125-65 0 0,-1 0-1 0 0,-3 2 1 0 0,-1 2 0 0 0,-3 0-1 0 0,19 54 1 0 0,-36-87 31 0 0,-1 1-1 0 0,-1-1 1 0 0,-1 1 0 0 0,0 0-1 0 0,-1 0 1 0 0,0 0 0 0 0,-1 1 0 0 0,-2 20-1 0 0,0-32-4 0 0,1-1 1 0 0,-1 0-1 0 0,0 1 0 0 0,-1-1 0 0 0,1 0 0 0 0,0 0 0 0 0,-1 0 0 0 0,0 0 1 0 0,0 0-1 0 0,0 0 0 0 0,0 0 0 0 0,0-1 0 0 0,-1 1 0 0 0,1-1 1 0 0,-1 0-1 0 0,1 1 0 0 0,-1-1 0 0 0,0 0 0 0 0,0-1 0 0 0,0 1 0 0 0,0 0 1 0 0,0-1-1 0 0,-7 2 0 0 0,0 1 16 0 0,-1-1 0 0 0,0-1 0 0 0,-1 0 0 0 0,1 0 1 0 0,0-1-1 0 0,-12-1 0 0 0,-8 0-11 0 0,0-2 0 0 0,1-1-1 0 0,-1-2 1 0 0,1-1 0 0 0,-58-19 0 0 0,70 18-34 0 0,-1-1-1 0 0,1 0 1 0 0,1-1 0 0 0,0-1-1 0 0,0-1 1 0 0,1 0 0 0 0,0-1-1 0 0,1-1 1 0 0,1-1 0 0 0,-18-20-1 0 0,26 27 0 0 0,1-1-1 0 0,0 0 1 0 0,0 0 0 0 0,1 0-1 0 0,0-1 1 0 0,0 1 0 0 0,1-1-1 0 0,0 0 1 0 0,0 0-1 0 0,1 0 1 0 0,1-1 0 0 0,-1 1-1 0 0,2 0 1 0 0,-1-1-1 0 0,1 1 1 0 0,1-1 0 0 0,-1 1-1 0 0,2 0 1 0 0,-1 0 0 0 0,1-1-1 0 0,1 1 1 0 0,-1 0-1 0 0,2 0 1 0 0,-1 1 0 0 0,8-13-1 0 0,2-1-2 0 0,0 0 0 0 0,2 2 0 0 0,33-38 0 0 0,62-46-19 0 0,-73 73-58 0 0,1 3 1 0 0,2 1-1 0 0,1 1 0 0 0,0 3 0 0 0,2 1 1 0 0,80-28-1 0 0,38 2-1551 0 0,-51 31-6782 0 0,-68 13 5247 0 0,-1 0-41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3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 1 512 0 0,'-3'0'816'0'0,"1"0"-1112"0"0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150 146 512 0 0,'6'-45'1525'0'0,"-5"29"428"0"0,1 0-1 0 0,1 0 1 0 0,6-23-1 0 0,-8 39-1791 0 0,-1-1 0 0 0,0 0-1 0 0,0 0 1 0 0,1 1 0 0 0,-1-1-1 0 0,0 0 1 0 0,1 1 0 0 0,-1-1-1 0 0,0 0 1 0 0,1 1 0 0 0,-1-1-1 0 0,1 0 1 0 0,-1 1 0 0 0,1-1-1 0 0,0 1 1 0 0,-1-1 0 0 0,1 1-1 0 0,0-1 1 0 0,-1 1 0 0 0,1 0-1 0 0,0-1 1 0 0,-1 1-1 0 0,2-1 1 0 0,-1 2-72 0 0,-1-1 0 0 0,1 0-1 0 0,-1 0 1 0 0,1 0 0 0 0,-1 0-1 0 0,1 1 1 0 0,-1-1 0 0 0,0 0 0 0 0,1 1-1 0 0,-1-1 1 0 0,1 0 0 0 0,-1 1 0 0 0,1-1-1 0 0,-1 0 1 0 0,0 1 0 0 0,1-1-1 0 0,-1 1 1 0 0,0-1 0 0 0,0 1 0 0 0,1-1-1 0 0,-1 1 1 0 0,0-1 0 0 0,0 1-1 0 0,0-1 1 0 0,1 1 0 0 0,-1-1 0 0 0,0 1-1 0 0,0-1 1 0 0,0 1 0 0 0,0-1-1 0 0,0 2 1 0 0,2 14 524 0 0,-1 0-1 0 0,-1 1 1 0 0,0-1 0 0 0,-3 22-1 0 0,-16 67 257 0 0,8-52-451 0 0,-98 547 632 0 0,88-503-820 0 0,-6 40 125 0 0,24-115-275 0 0,0-1 0 0 0,2 1 0 0 0,1 0-1 0 0,3 27 1 0 0,-2-42-69 0 0,0 1 1 0 0,1-1-1 0 0,0 0 0 0 0,0 0 0 0 0,1 0 0 0 0,0 0 1 0 0,0 0-1 0 0,0 0 0 0 0,1-1 0 0 0,0 0 0 0 0,7 8 1 0 0,-8-10-46 0 0,1 0 0 0 0,-1-1 0 0 0,1 1 0 0 0,0-1 0 0 0,0 0 0 0 0,0 0 0 0 0,1-1 0 0 0,-1 1 0 0 0,1-1 0 0 0,0 0 0 0 0,-1 0 0 0 0,1 0 0 0 0,0-1 0 0 0,0 0 0 0 0,0 0 0 0 0,0 0 0 0 0,7 0 0 0 0,2-1-321 0 0,1-1-1 0 0,-1-1 1 0 0,0 0 0 0 0,0-1-1 0 0,0 0 1 0 0,23-9 0 0 0,1-4-3753 0 0,38-21 1 0 0,-30 13-1143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16 129 3681 0 0,'-7'-6'4185'0'0,"-1"1"3392"0"0,8-1-6168 0 0,6 2-177 0 0,5 4-328 0 0,10-4-408 0 0,-1 2 80 0 0,5 0-336 0 0,9-2-56 0 0,3-1-64 0 0,5-1-88 0 0,10-8-112 0 0,0 1-32 0 0,0-2-8 0 0,10-1-296 0 0,-7 3-624 0 0,1-1-128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143 333 512 0 0,'-5'1'603'0'0,"-1"1"0"0"0,1 0-1 0 0,0 0 1 0 0,0 1 0 0 0,0-1 0 0 0,1 1-1 0 0,-8 5 1 0 0,-29 27 5522 0 0,39-34-5729 0 0,-6 7 868 0 0,1-1 0 0 0,-1 1 0 0 0,2 0 1 0 0,-1 0-1 0 0,-9 17 0 0 0,28-53 2414 0 0,8-15-3026 0 0,30-57 445 0 0,43-75-593 0 0,-85 163-492 0 0,0 0 1 0 0,1 0-1 0 0,0 1 1 0 0,1 1-1 0 0,12-12 1 0 0,-18 19-12 0 0,0-1-1 0 0,-1 2 1 0 0,1-1 0 0 0,0 0-1 0 0,1 1 1 0 0,-1 0 0 0 0,0 0 0 0 0,1 0-1 0 0,-1 0 1 0 0,1 1 0 0 0,-1 0-1 0 0,1 0 1 0 0,0 0 0 0 0,-1 0 0 0 0,1 1-1 0 0,0 0 1 0 0,0 0 0 0 0,-1 0-1 0 0,8 1 1 0 0,-9 0-2 0 0,0 0-1 0 0,-1 1 0 0 0,1-1 1 0 0,-1 0-1 0 0,1 1 1 0 0,-1-1-1 0 0,1 1 1 0 0,-1 0-1 0 0,0 0 0 0 0,1 0 1 0 0,-1 0-1 0 0,0 0 1 0 0,-1 1-1 0 0,1-1 1 0 0,0 1-1 0 0,-1-1 0 0 0,1 1 1 0 0,1 5-1 0 0,2 3-2 0 0,-1 1 1 0 0,-1-1-1 0 0,4 16 0 0 0,-5-11 5 0 0,1 1 1 0 0,-2 0-1 0 0,0 1 0 0 0,-2-1 1 0 0,1 0-1 0 0,-5 20 1 0 0,-27 100 10 0 0,11-55 40 0 0,18-70-37 0 0,1 0-1 0 0,0 0 0 0 0,0 0 0 0 0,2 1 1 0 0,0 13-1 0 0,0-25-13 0 0,0 0 0 0 0,0 0 0 0 0,0 0 0 0 0,0 0 0 0 0,0 0 0 0 0,1-1 0 0 0,-1 1 0 0 0,0 0 0 0 0,1 0 0 0 0,-1 0 0 0 0,1 0 1 0 0,-1 0-1 0 0,1-1 0 0 0,-1 1 0 0 0,1 0 0 0 0,-1 0 0 0 0,1-1 0 0 0,0 1 0 0 0,-1 0 0 0 0,1-1 0 0 0,0 1 0 0 0,0-1 0 0 0,0 1 0 0 0,1 0 1 0 0,-1-1 0 0 0,1 1-1 0 0,0-1 1 0 0,-1 0 0 0 0,1 0-1 0 0,-1 0 1 0 0,1 0 0 0 0,-1 0-1 0 0,1 0 1 0 0,-1 0 0 0 0,1 0 0 0 0,2-1-1 0 0,2-1-3 0 0,0 0 0 0 0,0-1 0 0 0,-1 1 0 0 0,1-1 0 0 0,-1 0 0 0 0,5-4 0 0 0,18-16-45 0 0,46-51 0 0 0,-62 61 33 0 0,9-12-13 0 0,22-32 0 0 0,-27 34-3 0 0,-10 15 29 0 0,-1-1-1 0 0,0 0 1 0 0,-1 1 0 0 0,0-2-1 0 0,0 1 1 0 0,-1 0 0 0 0,0-1-1 0 0,-1 1 1 0 0,0-1 0 0 0,-1 0-1 0 0,1-10 1 0 0,-1 8 17 0 0,-2 0-1 0 0,1 0 1 0 0,-1 0 0 0 0,-1 0 0 0 0,0 1-1 0 0,-1-1 1 0 0,0 1 0 0 0,-10-22-1 0 0,13 31-7 0 0,-1 0-1 0 0,0 1 0 0 0,0-1 0 0 0,0 0 1 0 0,0 1-1 0 0,-1-1 0 0 0,1 1 1 0 0,-2-2-1 0 0,3 3-5 0 0,0 0 0 0 0,0-1 0 0 0,0 1 0 0 0,0 0 0 0 0,-1 0 0 0 0,1 0 0 0 0,0 0 0 0 0,0 0 0 0 0,0 0 0 0 0,0 0 0 0 0,-1 0 0 0 0,1 0 0 0 0,0 0 0 0 0,0 0 0 0 0,0 0 0 0 0,-1 0 0 0 0,1 0 0 0 0,0 0 0 0 0,0 0 0 0 0,0 0 0 0 0,0 0 0 0 0,-1 0 0 0 0,1 0 0 0 0,0 0 0 0 0,0 0 0 0 0,0 0 0 0 0,0 0 0 0 0,-1 0 0 0 0,1 0 0 0 0,0 0 0 0 0,0 0 0 0 0,0 1 0 0 0,-4 10 52 0 0,3 2-43 0 0,1 0 1 0 0,0 1-1 0 0,1-1 1 0 0,0 0-1 0 0,2 0 1 0 0,-1 0-1 0 0,6 14 1 0 0,37 90-27 0 0,-24-65 21 0 0,9 23 10 0 0,-4 1 0 0 0,-3 1 0 0 0,-4 2 1 0 0,10 81-1 0 0,-26-136-9 0 0,-1 1 0 0 0,-1 0 0 0 0,-1-1 1 0 0,-4 34-1 0 0,2-49-5 0 0,1-1 1 0 0,-1 1-1 0 0,-1 0 1 0 0,0-1 0 0 0,0 0-1 0 0,-1 0 1 0 0,0 0-1 0 0,0 0 1 0 0,-1 0 0 0 0,0-1-1 0 0,0 0 1 0 0,0 0-1 0 0,-1 0 1 0 0,0-1 0 0 0,-11 9-1 0 0,8-8 12 0 0,0-1-1 0 0,0 0 1 0 0,-1-1 0 0 0,0 0-1 0 0,0 0 1 0 0,0-1-1 0 0,0-1 1 0 0,-17 4 0 0 0,21-5-6 0 0,0-1 1 0 0,-1 0-1 0 0,1-1 1 0 0,-1 1-1 0 0,0-1 1 0 0,1-1-1 0 0,-1 1 1 0 0,1-1-1 0 0,-1 0 1 0 0,1-1-1 0 0,0 1 1 0 0,-1-1-1 0 0,1-1 1 0 0,0 1-1 0 0,-9-6 1 0 0,12 6 5 0 0,0-1-1 0 0,0 0 1 0 0,0 0-1 0 0,0 0 1 0 0,0 0 0 0 0,0 0-1 0 0,1-1 1 0 0,0 1 0 0 0,-1-1-1 0 0,1 0 1 0 0,1 0 0 0 0,-1 1-1 0 0,0-1 1 0 0,1 0-1 0 0,0 0 1 0 0,0-1 0 0 0,0 1-1 0 0,1 0 1 0 0,-1 0 0 0 0,1 0-1 0 0,0-7 1 0 0,1-7 26 0 0,1 0-1 0 0,0 0 1 0 0,7-28 0 0 0,0 11-51 0 0,1 1 0 0 0,1 0 0 0 0,2 0 0 0 0,2 1 0 0 0,35-60 0 0 0,-39 77-30 0 0,1 0 1 0 0,0 1-1 0 0,1 1 1 0 0,0 0-1 0 0,20-15 1 0 0,-21 20-36 0 0,0 1 0 0 0,0 0 0 0 0,1 1-1 0 0,0 0 1 0 0,0 1 0 0 0,1 0 0 0 0,24-6 0 0 0,-32 11-147 0 0,0-1 1 0 0,0 1-1 0 0,1 1 0 0 0,-1-1 1 0 0,12 1-1 0 0,-16 1-107 0 0,0-1 0 0 0,1 0 0 0 0,-1 1 0 0 0,1 0 0 0 0,-1-1-1 0 0,0 1 1 0 0,4 2 0 0 0,-5-2-175 0 0,1 0-1 0 0,-1 0 0 0 0,1 0 1 0 0,-1 0-1 0 0,0 1 0 0 0,0-1 1 0 0,1 0-1 0 0,-1 1 0 0 0,0-1 1 0 0,0 1-1 0 0,1 1 0 0 0,4 12-1934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0 2192 0 0,'0'3'8455'0'0,"0"10"-4819"0"0,1-4-2347 0 0,0 0 0 0 0,0-1 0 0 0,3 10 0 0 0,-2-9-640 0 0,0 0 0 0 0,-1 0 0 0 0,1 11 0 0 0,-3 7-32 0 0,-1 0 0 0 0,-1 1-1 0 0,-1-1 1 0 0,-1 0-1 0 0,-19 51 1 0 0,18-51-865 0 0,6-26 108 0 0,-1 0 0 0 0,1-1 0 0 0,0 1 0 0 0,0-1 0 0 0,0 1 0 0 0,0 0 0 0 0,0-1 1 0 0,0 1-1 0 0,0-1 0 0 0,0 1 0 0 0,0 0 0 0 0,0-1 0 0 0,0 1 0 0 0,0-1 0 0 0,0 1 0 0 0,0-1 0 0 0,0 1 0 0 0,1 0 0 0 0,-1-1 0 0 0,0 1 0 0 0,1-1 0 0 0,-1 1 0 0 0,0-1 1 0 0,1 1-1 0 0,-1-1 0 0 0,0 1 0 0 0,1-1 0 0 0,-1 0 0 0 0,1 1 0 0 0,-1-1 0 0 0,1 0 0 0 0,-1 1 0 0 0,1-1 0 0 0,-1 0 0 0 0,1 1 0 0 0,-1-1 0 0 0,1 0 0 0 0,-1 0 0 0 0,1 0 1 0 0,0 1-1 0 0,7-1-1566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85 16 5377 0 0,'-11'0'5897'0'0,"-8"-10"5322"0"0,-4 4-10027 0 0,7 8 392 0 0,5 6-639 0 0,7 9 71 0 0,6 0-424 0 0,3 1-424 0 0,5 3-136 0 0,2-2-64 0 0,1-2 32 0 0,4 3-504 0 0,-1-7-872 0 0,1 1-89 0 0,0-5-7121 0 0,-5-9 4802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91 254 512 0 0,'-26'10'4456'0'0,"17"-6"-1271"0"0,0 0 0 0 0,-14 3 0 0 0,23-7-2976 0 0,-1 0 0 0 0,0 0 0 0 0,0 0-1 0 0,1 1 1 0 0,-1-1 0 0 0,0 0 0 0 0,0 0 0 0 0,1 0-1 0 0,-1 0 1 0 0,0-1 0 0 0,0 1 0 0 0,1 0 0 0 0,-1 0-1 0 0,0 0 1 0 0,0-1 0 0 0,1 1 0 0 0,-1 0 0 0 0,0 0 0 0 0,1-1-1 0 0,-1 1 1 0 0,0-1 0 0 0,1 1 0 0 0,-1-1 0 0 0,1 1-1 0 0,-2-2 1 0 0,1 1-29 0 0,1 0 1 0 0,-1-1-1 0 0,1 1 0 0 0,-1-1 0 0 0,1 1 0 0 0,-1-1 1 0 0,1 1-1 0 0,0-1 0 0 0,-1 1 0 0 0,1-1 0 0 0,0 1 1 0 0,0-3-1 0 0,1-4 147 0 0,0-1 0 0 0,1 0-1 0 0,3-12 1 0 0,-1 8-228 0 0,1 0 0 0 0,1-1 0 0 0,0 2 0 0 0,1-1 0 0 0,0 1 0 0 0,1 0 0 0 0,0 1 0 0 0,1-1 0 0 0,0 2 0 0 0,1-1 0 0 0,0 1 0 0 0,1 1 0 0 0,0 0 0 0 0,0 0 0 0 0,1 1 0 0 0,13-6 0 0 0,-21 12-90 0 0,0 0-1 0 0,0 0 0 0 0,0 1 0 0 0,0-1 0 0 0,1 1 1 0 0,-1 0-1 0 0,0 1 0 0 0,1-1 0 0 0,-1 1 0 0 0,0 0 0 0 0,1 0 1 0 0,-1 0-1 0 0,1 0 0 0 0,7 2 0 0 0,-9 0-9 0 0,1-1 0 0 0,-1 1 0 0 0,1-1 0 0 0,-1 1 0 0 0,1 0 0 0 0,-1 0 0 0 0,0 1 0 0 0,0-1 0 0 0,0 1 1 0 0,0 0-1 0 0,-1-1 0 0 0,1 1 0 0 0,-1 0 0 0 0,1 1 0 0 0,-1-1 0 0 0,0 0 0 0 0,1 4 0 0 0,5 10 8 0 0,-1-1 0 0 0,-1 1 1 0 0,-1 1-1 0 0,0-1 0 0 0,2 22 1 0 0,7 92 35 0 0,-14-125-37 0 0,13 112 67 0 0,-9-96-63 0 0,1 0 1 0 0,1 0-1 0 0,10 26 1 0 0,-11-36 43 0 0,0 0-1 0 0,1-1 1 0 0,0 0 0 0 0,1 0 0 0 0,1 0 0 0 0,13 14 0 0 0,-18-22-200 0 0,0 0 1 0 0,0 0 0 0 0,0 0-1 0 0,1-1 1 0 0,0 1 0 0 0,-1-1-1 0 0,1 0 1 0 0,0 0 0 0 0,0-1 0 0 0,5 2-1 0 0,-6-2-344 0 0,0 0-1 0 0,1-1 1 0 0,-1 0-1 0 0,0 1 1 0 0,1-1-1 0 0,-1-1 1 0 0,0 1-1 0 0,1 0 1 0 0,-1-1-1 0 0,0 0 1 0 0,0 0-1 0 0,1 0 1 0 0,-1 0-1 0 0,5-3 1 0 0,4-3-2887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441 107 2024 0 0,'-2'-2'656'0'0,"-1"0"-1"0"0,1 0 1 0 0,0 0-1 0 0,0-1 1 0 0,0 1-1 0 0,0 0 1 0 0,0-1-1 0 0,1 1 1 0 0,-1-1-1 0 0,1 0 1 0 0,-1 1-1 0 0,1-1 1 0 0,0 0-1 0 0,0 0 1 0 0,0 0-1 0 0,0 0 1 0 0,0-3-1 0 0,1 4-365 0 0,0-1-1 0 0,0 1 0 0 0,0 0 0 0 0,1 0 1 0 0,-1-1-1 0 0,1 1 0 0 0,-1 0 0 0 0,1 0 1 0 0,0 0-1 0 0,-1 0 0 0 0,1 0 1 0 0,0 0-1 0 0,1 0 0 0 0,-1 0 0 0 0,0 0 1 0 0,0 0-1 0 0,1 0 0 0 0,-1 1 0 0 0,1-1 1 0 0,0 0-1 0 0,-1 1 0 0 0,1 0 1 0 0,0-1-1 0 0,2 0 0 0 0,-2 1-187 0 0,0 0 1 0 0,0 0-1 0 0,0 0 0 0 0,0 0 0 0 0,0 0 1 0 0,0 1-1 0 0,0-1 0 0 0,0 1 0 0 0,0-1 1 0 0,0 1-1 0 0,0 0 0 0 0,0 0 0 0 0,0 0 0 0 0,0 0 1 0 0,0 0-1 0 0,0 0 0 0 0,0 0 0 0 0,3 2 1 0 0,-4-2-80 0 0,0 0 0 0 0,-1 1 1 0 0,1-1-1 0 0,0 0 0 0 0,-1 1 1 0 0,1-1-1 0 0,0 1 0 0 0,-1-1 1 0 0,1 1-1 0 0,0 0 0 0 0,-1-1 1 0 0,1 1-1 0 0,-1 0 0 0 0,1-1 1 0 0,-1 1-1 0 0,0 0 0 0 0,1-1 1 0 0,0 3-1 0 0,-1-2-7 0 0,0 0 0 0 0,0 1 0 0 0,0-1 0 0 0,0 1 0 0 0,0-1 0 0 0,0 1 0 0 0,0-1 0 0 0,0 1 0 0 0,0-1 0 0 0,-1 0 0 0 0,1 1 0 0 0,0-1 0 0 0,-1 1 0 0 0,0 0 0 0 0,-5 9 64 0 0,1 0-1 0 0,-2 0 1 0 0,0-1-1 0 0,-15 19 1 0 0,-40 35 203 0 0,24-27-106 0 0,-24 33 1252 0 0,-105 154 0 0 0,138-177-1077 0 0,-36 79 0 0 0,62-120-357 0 0,0-1-14 0 0,1 0 0 0 0,0 1 0 0 0,0-1 0 0 0,0 1 0 0 0,0 0 0 0 0,0 5 0 0 0,2-10 9 0 0,0-1 0 0 0,0 0 0 0 0,0 0-1 0 0,0 0 1 0 0,0 0 0 0 0,1 0 0 0 0,-1 1-1 0 0,0-1 1 0 0,0 0 0 0 0,0 0-1 0 0,0 0 1 0 0,0 0 0 0 0,1 0 0 0 0,-1 0-1 0 0,0 0 1 0 0,0 0 0 0 0,0 0 0 0 0,0 0-1 0 0,1 0 1 0 0,-1 0 0 0 0,0 0 0 0 0,0 1-1 0 0,0-1 1 0 0,0 0 0 0 0,1-1 0 0 0,-1 1-1 0 0,0 0 1 0 0,0 0 0 0 0,0 0 0 0 0,1 0-1 0 0,-1 0 1 0 0,0 0 0 0 0,0 0 0 0 0,0 0-1 0 0,0 0 1 0 0,0 0 0 0 0,1 0 0 0 0,-1 0-1 0 0,0 0 1 0 0,0-1 0 0 0,0 1-1 0 0,0 0 1 0 0,0 0 0 0 0,1 0 0 0 0,-1 0-1 0 0,0 0 1 0 0,0-1 0 0 0,0 1 0 0 0,0 0-1 0 0,0 0 1 0 0,0 0 0 0 0,10-8-224 0 0,-10 7 186 0 0,15-14-1356 0 0,-1-1 0 0 0,-1-1-1 0 0,14-21 1 0 0,-25 35 1096 0 0,27-39-7009 0 0,-13 23 2077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18 91 512 0 0,'-6'-1'3916'0'0,"7"-2"-1105"0"0,10-6 519 0 0,7-5-998 0 0,-18 14-2232 0 0,1 0-1 0 0,-1 0 0 0 0,0 0 0 0 0,1-1 0 0 0,-1 1 0 0 0,0 0 0 0 0,0-1 1 0 0,1 1-1 0 0,-1 0 0 0 0,0-1 0 0 0,0 1 0 0 0,0 0 0 0 0,1-1 0 0 0,-1 1 1 0 0,0 0-1 0 0,0-1 0 0 0,0 1 0 0 0,0-1 0 0 0,0 1 0 0 0,0 0 0 0 0,0-1 1 0 0,0 1-1 0 0,0-1 0 0 0,0 1 0 0 0,0 0 0 0 0,0-1 0 0 0,0 1 0 0 0,0 0 1 0 0,0-1-1 0 0,0 1 0 0 0,0-1 0 0 0,0 1 0 0 0,0 0 0 0 0,-1-1 0 0 0,1 1 1 0 0,0 0-1 0 0,0-1 0 0 0,-4-1 455 0 0,1 0 0 0 0,0 0 1 0 0,0 0-1 0 0,-1 1 0 0 0,1-1 1 0 0,-1 1-1 0 0,1 0 0 0 0,-1 0 1 0 0,1 0-1 0 0,-7 0 0 0 0,17-6 357 0 0,5 2-796 0 0,0 0-1 0 0,1 1 1 0 0,-1 0-1 0 0,1 1 1 0 0,-1 1-1 0 0,1 0 1 0 0,0 1-1 0 0,16 0 1 0 0,-28 0-105 0 0,0 1 1 0 0,0 0-1 0 0,1 1 1 0 0,-1-1-1 0 0,0 0 0 0 0,0 0 1 0 0,1 0-1 0 0,-1 1 1 0 0,0-1-1 0 0,0 1 0 0 0,0-1 1 0 0,1 1-1 0 0,-1-1 1 0 0,0 1-1 0 0,0 0 0 0 0,0-1 1 0 0,0 1-1 0 0,0 0 1 0 0,0 0-1 0 0,0 0 1 0 0,0 0-1 0 0,-1 0 0 0 0,1 0 1 0 0,0 0-1 0 0,0 0 1 0 0,-1 0-1 0 0,1 0 0 0 0,-1 0 1 0 0,1 0-1 0 0,-1 1 1 0 0,1-1-1 0 0,-1 0 0 0 0,0 0 1 0 0,0 1-1 0 0,0-1 1 0 0,1 0-1 0 0,-1 0 0 0 0,0 1 1 0 0,-1 1-1 0 0,1 5 44 0 0,-1 1-1 0 0,0 0 1 0 0,-1 0-1 0 0,-4 13 1 0 0,2-10-45 0 0,-2 13 102 0 0,1 0-1 0 0,1 1 0 0 0,1 0 0 0 0,1 30 1 0 0,2-45-105 0 0,1-1 0 0 0,0 1 0 0 0,0-1 0 0 0,1 0 0 0 0,1 1 0 0 0,-1-1 0 0 0,2 0 0 0 0,0 0 0 0 0,0-1 0 0 0,0 1 0 0 0,1-1 0 0 0,1 0 0 0 0,7 10 1 0 0,-11-16-29 0 0,0-1 0 0 0,0 1 0 0 0,1-1 0 0 0,-1 1 0 0 0,1-1 0 0 0,0 0 0 0 0,0 0 0 0 0,-1 0 1 0 0,1 0-1 0 0,1-1 0 0 0,-1 1 0 0 0,0-1 0 0 0,0 0 0 0 0,0 0 0 0 0,1 0 0 0 0,4 1 0 0 0,-4-2-95 0 0,0 0 0 0 0,0 0 0 0 0,0-1 0 0 0,0 1 0 0 0,0-1 0 0 0,0 0 0 0 0,0 0 0 0 0,-1 0 0 0 0,1-1 0 0 0,0 1 0 0 0,-1-1 0 0 0,1 0 0 0 0,-1 0 0 0 0,4-3 0 0 0,0 0-1200 0 0,0-1-1 0 0,0 0 0 0 0,0 0 0 0 0,7-11 0 0 0,0 0-2720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51 37 2345 0 0,'0'-2'4048'0'0,"-4"-5"4034"0"0,-8-3-6546 0 0,3 2 1497 0 0,1 5-1489 0 0,2-1 9 0 0,0 4-489 0 0,3-2-528 0 0,1 2-88 0 0,2 2-512 0 0,5 0-88 0 0,3 0 40 0 0,4 1-768 0 0,-1 1-1633 0 0,3 0-167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 82 512 0 0,'-1'-1'254'0'0,"0"1"0"0"0,0-1 0 0 0,1 1 1 0 0,-1-1-1 0 0,0 0 0 0 0,0 1 0 0 0,0-1 0 0 0,1 0 0 0 0,-1 0 0 0 0,0 0 0 0 0,1 1 0 0 0,-1-1 0 0 0,1 0 1 0 0,-1 0-1 0 0,1 0 0 0 0,-1 0 0 0 0,1 0 0 0 0,0 0 0 0 0,-1 0 0 0 0,1 0 0 0 0,0 0 0 0 0,0 0 0 0 0,0 0 1 0 0,0 0-1 0 0,0-1 0 0 0,0 1 0 0 0,0 0 0 0 0,0 0 0 0 0,0 0 0 0 0,0 0 0 0 0,1 0 0 0 0,-1 0 0 0 0,0 0 1 0 0,1 0-1 0 0,-1 0 0 0 0,1 0 0 0 0,-1 0 0 0 0,1 0 0 0 0,0 1 0 0 0,-1-1 0 0 0,1 0 0 0 0,1-1 0 0 0,37-37 2758 0 0,-34 37-2757 0 0,-6 5-92 0 0,-4 7-150 0 0,-8 2-273 0 0,-6 6-133 0 0,11-3-5112 0 0,8-12 3521 0 0,5 0 182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4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110 10 1048 0 0,'-21'-1'5469'0'0,"17"0"-4439"0"0,1 1 1 0 0,-1 0-1 0 0,1 0 1 0 0,-1 0 0 0 0,1 0-1 0 0,-1 0 1 0 0,1 1-1 0 0,-4 0 1 0 0,5 0-753 0 0,0 0 0 0 0,1 0 0 0 0,-1 0 1 0 0,0 0-1 0 0,0 0 0 0 0,1 0 0 0 0,-1 0 0 0 0,0 1 1 0 0,1-1-1 0 0,-3 4 0 0 0,1-2 174 0 0,-1 2-139 0 0,0-1 1 0 0,0 1 0 0 0,1 0-1 0 0,0 0 1 0 0,0 0-1 0 0,0 0 1 0 0,-3 8 0 0 0,7-14-320 0 0,-1 1 1 0 0,0 0 0 0 0,0 0-1 0 0,0 0 1 0 0,0 0 0 0 0,0 0 0 0 0,0 0-1 0 0,0 0 1 0 0,1 0 0 0 0,-1 0-1 0 0,0 0 1 0 0,0 0 0 0 0,0 0 0 0 0,0 0-1 0 0,0 0 1 0 0,0 0 0 0 0,1 0-1 0 0,-1 0 1 0 0,0 0 0 0 0,0 0 0 0 0,0 0-1 0 0,0 0 1 0 0,0 0 0 0 0,1 0-1 0 0,-1 0 1 0 0,0 0 0 0 0,0 0 0 0 0,0 0-1 0 0,0 0 1 0 0,0 0 0 0 0,0 0-1 0 0,0 0 1 0 0,0 1 0 0 0,1-1 0 0 0,-1 0-1 0 0,0 0 1 0 0,0 0 0 0 0,0 0-1 0 0,0 0 1 0 0,0 0 0 0 0,0 0 0 0 0,0 0-1 0 0,0 1 1 0 0,0-1 0 0 0,0 0-1 0 0,0 0 1 0 0,0 0 0 0 0,0 0-1 0 0,0 0 1 0 0,0 0 0 0 0,0 1 0 0 0,0-1-1 0 0,0 0 1 0 0,0 0 0 0 0,0 0-1 0 0,0 0 1 0 0,0 0 0 0 0,0 1 0 0 0,0-1-1 0 0,0 0 1 0 0,0 0 0 0 0,7-5-214 0 0,43-34-2168 0 0,-16 16-3263 0 0,-16 12 1647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70 14 296 0 0,'-23'3'3425'0'0,"21"-3"-2670"0"0,-1 0-1 0 0,0 0 1 0 0,1 0 0 0 0,-1 0-1 0 0,1 1 1 0 0,-1-1 0 0 0,0 1 0 0 0,1 0-1 0 0,-1 0 1 0 0,1 0 0 0 0,0 0 0 0 0,-1 0-1 0 0,1 0 1 0 0,0 1 0 0 0,-4 2 0 0 0,6-4-681 0 0,0 1 1 0 0,-1-1 0 0 0,1 0 0 0 0,0 0-1 0 0,0 1 1 0 0,-1-1 0 0 0,1 0 0 0 0,0 1-1 0 0,0-1 1 0 0,0 0 0 0 0,-1 1 0 0 0,1-1-1 0 0,0 1 1 0 0,0-1 0 0 0,0 0-1 0 0,0 1 1 0 0,0-1 0 0 0,0 0 0 0 0,0 1-1 0 0,0-1 1 0 0,0 1 0 0 0,0-1 0 0 0,0 0-1 0 0,0 1 1 0 0,0-1 0 0 0,0 1 0 0 0,0-1-1 0 0,0 0 1 0 0,0 1 0 0 0,0-1 0 0 0,0 0-1 0 0,1 1 1 0 0,-1-1 0 0 0,0 0-1 0 0,0 1 1 0 0,0-1 0 0 0,1 0 0 0 0,-1 1-1 0 0,0-1 1 0 0,1 0 0 0 0,-1 0 0 0 0,0 1-1 0 0,1-1 1 0 0,-1 0 0 0 0,0 0 0 0 0,1 1-1 0 0,-1-1 1 0 0,0 0 0 0 0,1 0 0 0 0,-1 0-1 0 0,0 0 1 0 0,1 0 0 0 0,-1 0-1 0 0,1 0 1 0 0,2 2 103 0 0,0-2 0 0 0,-1 1 0 0 0,1 0 0 0 0,0-1 0 0 0,6 1 0 0 0,27-3 46 0 0,0-1 0 0 0,0-3 0 0 0,36-9 0 0 0,-27 5-572 0 0,52-5 0 0 0,-79 15-579 0 0,-18 0 888 0 0,0 0 0 0 0,0 0 0 0 0,0 0 0 0 0,0 0 0 0 0,0 0 0 0 0,0 1 0 0 0,1-1 0 0 0,-1 0 0 0 0,0 0 0 0 0,0 0-1 0 0,0 0 1 0 0,0 0 0 0 0,0 0 0 0 0,0 0 0 0 0,0 0 0 0 0,0 0 0 0 0,0 0 0 0 0,0 0 0 0 0,0 0 0 0 0,0 1 0 0 0,0-1 0 0 0,1 0 0 0 0,-1 0 0 0 0,0 0 0 0 0,0 0 0 0 0,0 0 0 0 0,0 0-1 0 0,0 0 1 0 0,0 0 0 0 0,0 1 0 0 0,0-1 0 0 0,0 0 0 0 0,0 0 0 0 0,0 0 0 0 0,0 0 0 0 0,0 0 0 0 0,0 0 0 0 0,0 0 0 0 0,0 1 0 0 0,-1-1 0 0 0,1 0 0 0 0,0 0 0 0 0,-7 7-2529 0 0,-17 7-5310 0 0,13-9 5780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66 2128 0 0,'-3'1'1796'0'0,"-1"0"-1"0"0,1 0 1 0 0,0 1-1 0 0,0-1 1 0 0,0 1-1 0 0,-5 3 1 0 0,8-5-1688 0 0,0 0 1 0 0,-1 0-1 0 0,1 1 1 0 0,0-1 0 0 0,-1 0-1 0 0,1 1 1 0 0,0-1-1 0 0,0 0 1 0 0,0 1 0 0 0,-1-1-1 0 0,1 0 1 0 0,0 1-1 0 0,0-1 1 0 0,0 0 0 0 0,0 1-1 0 0,0-1 1 0 0,0 1-1 0 0,0-1 1 0 0,0 0 0 0 0,0 1-1 0 0,0-1 1 0 0,0 1-1 0 0,0-1 1 0 0,0 0 0 0 0,0 1-1 0 0,1 0-24 0 0,-1 0 0 0 0,1 0 0 0 0,0 0 0 0 0,-1 0 0 0 0,1 0 0 0 0,0 0-1 0 0,0 0 1 0 0,0-1 0 0 0,-1 1 0 0 0,1 0 0 0 0,0 0 0 0 0,0-1 0 0 0,2 1 0 0 0,1 1-29 0 0,1 0 0 0 0,-1 0 0 0 0,0-1 1 0 0,1 0-1 0 0,0 0 0 0 0,-1 0 0 0 0,1 0 0 0 0,0-1 1 0 0,-1 0-1 0 0,1 0 0 0 0,0 0 0 0 0,-1-1 1 0 0,7 0-1 0 0,9-4-102 0 0,32-10 1 0 0,-41 11 44 0 0,68-25-385 0 0,27-8-1176 0 0,-83 31-1033 0 0,26-4 1 0 0,-32 7 653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93 14 512 0 0,'9'0'1374'0'0,"-1"-1"0"0"0,1-1 0 0 0,-1 1 0 0 0,0-1-1 0 0,11-5 1 0 0,-24 7 2665 0 0,-7 2-3214 0 0,10 0-703 0 0,-1 0 0 0 0,1 0-1 0 0,-1 0 1 0 0,1 0 0 0 0,0 0 0 0 0,0 0 0 0 0,0 1 0 0 0,0-1-1 0 0,0 1 1 0 0,1-1 0 0 0,-1 1 0 0 0,1 0 0 0 0,-1 0 0 0 0,1 0 0 0 0,0-1-1 0 0,0 1 1 0 0,0 0 0 0 0,1 1 0 0 0,-1-1 0 0 0,1 3 0 0 0,-2 10 212 0 0,1 0 0 0 0,2 27 0 0 0,0-31-106 0 0,0 4-76 0 0,-1 206 1617 0 0,-2-198-1655 0 0,0-1-1 0 0,-2 1 1 0 0,-1-1 0 0 0,-1 0 0 0 0,-1-1-1 0 0,-1 1 1 0 0,-14 27 0 0 0,3-22-39 0 0,16-24-46 0 0,-1 0-1 0 0,1 0 0 0 0,0 0 0 0 0,1 1 0 0 0,-1-1 1 0 0,1 1-1 0 0,0-1 0 0 0,0 1 0 0 0,-2 7 0 0 0,4-12-22 0 0,0 1-1 0 0,0-1 0 0 0,0 1 1 0 0,0-1-1 0 0,0 1 0 0 0,0-1 1 0 0,0 1-1 0 0,0 0 0 0 0,1-1 1 0 0,-1 1-1 0 0,0-1 0 0 0,0 0 1 0 0,1 1-1 0 0,-1-1 0 0 0,0 1 1 0 0,0-1-1 0 0,1 1 0 0 0,-1-1 1 0 0,0 0-1 0 0,1 1 0 0 0,-1-1 0 0 0,1 1 1 0 0,-1-1-1 0 0,0 0 0 0 0,1 0 1 0 0,-1 1-1 0 0,1-1 0 0 0,-1 0 1 0 0,1 0-1 0 0,-1 1 0 0 0,1-1 1 0 0,-1 0-1 0 0,1 0 0 0 0,-1 0 1 0 0,1 0-1 0 0,-1 0 0 0 0,1 0 1 0 0,25 1-17 0 0,-20-1 10 0 0,23-2-67 0 0,-1-2 0 0 0,0 0 0 0 0,-1-2 0 0 0,29-9 0 0 0,-1 0-335 0 0,51-8-2797 0 0,-35 15-6388 0 0,-54 8 7109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0 101 888 0 0,'4'-3'7947'0'0,"8"1"-4326"0"0,20-2-2512 0 0,-21 3-370 0 0,46-9-370 0 0,106-33 0 0 0,-60 14-3098 0 0,-63 21 1482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107 98 512 0 0,'-1'-2'175'0'0,"1"1"0"0"0,-1-1 0 0 0,0 0 0 0 0,0 1 0 0 0,0-1 0 0 0,0 1 0 0 0,0-1-1 0 0,0 1 1 0 0,0-1 0 0 0,-3-1 0 0 0,-6-10 2872 0 0,10 12-2312 0 0,1-1 0 0 0,-1 1 0 0 0,1 0 1 0 0,-1-1-1 0 0,1 1 0 0 0,0 0 1 0 0,0 0-1 0 0,-1 0 0 0 0,1-1 1 0 0,0 1-1 0 0,0 0 0 0 0,1-1 0 0 0,3-4-79 0 0,2-11 1569 0 0,-7 15-2077 0 0,1 0 1 0 0,-1 0-1 0 0,1 0 1 0 0,-1 0-1 0 0,1 1 1 0 0,0-1-1 0 0,0 0 0 0 0,0 1 1 0 0,0-1-1 0 0,0 0 1 0 0,0 1-1 0 0,0 0 1 0 0,3-3-1 0 0,-24 48 2331 0 0,8-13-1928 0 0,9-25-476 0 0,2 0 1 0 0,-1 0-1 0 0,1 0 0 0 0,0 0 0 0 0,0 0 1 0 0,1 0-1 0 0,-1 0 0 0 0,2 8 0 0 0,0 4 87 0 0,7 27-1 0 0,-1 3 61 0 0,-1 0-1 0 0,-3 0 0 0 0,-2 0 0 0 0,-6 54 0 0 0,0-51-46 0 0,-22 84 0 0 0,6-34-80 0 0,14-63-55 0 0,-3 17 29 0 0,2 1 1 0 0,-2 69 0 0 0,12-66-11 0 0,1 0 1 0 0,16 74-1 0 0,6-10 55 0 0,17 111 126 0 0,-38-198-196 0 0,-2 0 1 0 0,-1 0-1 0 0,-2 0 1 0 0,-9 58-1 0 0,-40 138 170 0 0,16-84-92 0 0,29-124-102 0 0,1 0 0 0 0,-1 34 0 0 0,5-47-5 0 0,0-1-1 0 0,1 0 1 0 0,0 1-1 0 0,1-1 1 0 0,0 0-1 0 0,0 0 1 0 0,1 0 0 0 0,5 12-1 0 0,5 1 12 0 0,0-1 0 0 0,2 0 0 0 0,0-1 0 0 0,1-1 0 0 0,23 23 0 0 0,18 21 82 0 0,-55-61-101 0 0,1 1 1 0 0,-1-1-1 0 0,0 0 0 0 0,0 1 0 0 0,0-1 0 0 0,0 1 0 0 0,-1 0 1 0 0,1-1-1 0 0,-1 1 0 0 0,0 0 0 0 0,0 0 0 0 0,1 7 1 0 0,-2-11-8 0 0,0 0-1 0 0,0 0 1 0 0,0 1 0 0 0,0-1 0 0 0,0 0 0 0 0,0 0 0 0 0,0 0 0 0 0,0 0 0 0 0,-1 1 0 0 0,1-1 0 0 0,0 0 0 0 0,0 0 0 0 0,0 0 0 0 0,0 0 0 0 0,0 1 0 0 0,0-1 0 0 0,0 0 0 0 0,0 0 0 0 0,0 0 0 0 0,-1 0 0 0 0,1 0 0 0 0,0 0 0 0 0,0 1 0 0 0,0-1 0 0 0,0 0 0 0 0,0 0 0 0 0,0 0 0 0 0,-1 0 0 0 0,1 0 0 0 0,0 0 0 0 0,0 0 0 0 0,0 0 0 0 0,0 0 0 0 0,-1 0 0 0 0,1 0 0 0 0,0 0 0 0 0,0 0 0 0 0,0 0 0 0 0,-1 0 0 0 0,-9-2 6 0 0,-6-7-9 0 0,14 7 5 0 0,1 1 0 0 0,-1 0-1 0 0,1-1 1 0 0,-1 1 0 0 0,1-1 0 0 0,0 1-1 0 0,-1-1 1 0 0,1 1 0 0 0,0-1 0 0 0,0 0-1 0 0,0 0 1 0 0,0 0 0 0 0,1 1 0 0 0,-1-1-1 0 0,0-3 1 0 0,1 5 28 0 0,1 1-31 0 0,0 0 0 0 0,1 0 0 0 0,-1 0 0 0 0,0 0 0 0 0,0 0 0 0 0,0 0 1 0 0,1 1-1 0 0,-1-1 0 0 0,-1 0 0 0 0,1 1 0 0 0,0-1 0 0 0,0 1 0 0 0,0-1 0 0 0,-1 1 1 0 0,1 0-1 0 0,0 2 0 0 0,-1-1 2 0 0,-1-1-1 0 0,1 0 1 0 0,0 1 0 0 0,-1-1 0 0 0,0 0 0 0 0,1 0-1 0 0,-1 1 1 0 0,0-1 0 0 0,0 0 0 0 0,-1 0 0 0 0,1 0 0 0 0,0 0-1 0 0,-1 0 1 0 0,1 0 0 0 0,-1-1 0 0 0,1 1 0 0 0,-1 0-1 0 0,-2 1 1 0 0,1 0-7 0 0,3-3-7 0 0,6 0 6 0 0,-1 0 1 0 0,1-1 0 0 0,-1 0-1 0 0,12-2 1 0 0,-1-2 3 0 0,1 1 0 0 0,0 1 0 0 0,0 0 1 0 0,0 2-1 0 0,0-1 0 0 0,0 2 0 0 0,34 4 0 0 0,-27-2 10 0 0,0 0 0 0 0,36-3 0 0 0,-14 0-2 0 0,38-4-11 0 0,-57 2 4 0 0,0 2-1 0 0,1 1 1 0 0,27 3 0 0 0,47 8-11 0 0,-18-1 47 0 0,146-2 1 0 0,-56-4-2 0 0,77-9-52 0 0,-74-2-23 0 0,84-8 18 0 0,-76 1 41 0 0,41-7 4 0 0,-18 0 8 0 0,-76 10-39 0 0,-60 3-4 0 0,104 4 0 0 0,113-4-32 0 0,-116-1 8 0 0,11-10 89 0 0,-150 15-56 0 0,30-2 7 0 0,117 7 1 0 0,-70 1-47 0 0,185 12 8 0 0,-29-7 31 0 0,-124-7-29 0 0,51-3 84 0 0,52 1-64 0 0,-11 5 10 0 0,-42-2-21 0 0,77-3-22 0 0,-89-2 7 0 0,76-6 39 0 0,-101 2-27 0 0,23-1 21 0 0,125-3 22 0 0,-143 8-39 0 0,33-1-32 0 0,181-4-69 0 0,-264 4 84 0 0,80-12 89 0 0,1-1-57 0 0,3 6 9 0 0,45-2 27 0 0,-129 11-70 0 0,213 2 56 0 0,-96 4-63 0 0,-7 0-18 0 0,95-5-22 0 0,-193 0 88 0 0,79-7 11 0 0,37 1-14 0 0,251 0 10 0 0,-353 6-24 0 0,130 4-77 0 0,-79 0 103 0 0,-27 0-51 0 0,215 0 20 0 0,-218-2 52 0 0,-27-5-26 0 0,52 2 76 0 0,-6 4-83 0 0,77 6-210 0 0,-193 0 12 0 0,40 5-3754 0 0,-88-14-2111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82 407 512 0 0,'-13'6'1223'0'0,"0"0"-1"0"0,-16 11 1 0 0,27-15-851 0 0,0-1-1 0 0,0 0 1 0 0,0 0 0 0 0,0 0 0 0 0,0 0 0 0 0,0 0 0 0 0,0 0 0 0 0,-1 0 0 0 0,1-1 0 0 0,-4 2 0 0 0,16-16 3593 0 0,-6 11-3724 0 0,0 0 1 0 0,0-1-1 0 0,0 1 1 0 0,1 0-1 0 0,0 1 1 0 0,-1-1-1 0 0,1 1 1 0 0,0 0-1 0 0,0 0 1 0 0,1 1-1 0 0,-1 0 1 0 0,0-1-1 0 0,0 2 1 0 0,1-1-1 0 0,6 0 1 0 0,9 2 95 0 0,1 0 1 0 0,33 6-1 0 0,-4 0 289 0 0,30-5 101 0 0,140-13-1 0 0,-3-1-415 0 0,38 2 447 0 0,271 0-294 0 0,-230-4-352 0 0,-175 6-88 0 0,172-18 221 0 0,-112 8-1 0 0,6-4 86 0 0,-13 1-51 0 0,27-1-87 0 0,50-4 11 0 0,154-9-25 0 0,128-25-142 0 0,-398 37-46 0 0,-63 9 49 0 0,82-4 0 0 0,-13 10-10 0 0,213-8-80 0 0,-156 1 76 0 0,-47 2-2 0 0,-55 6 8 0 0,89-3 68 0 0,-141 10-70 0 0,0 2-1 0 0,50 9 1 0 0,53 10-1 0 0,179 4 0 0 0,-95-31-40 0 0,-45 1 29 0 0,-172 5-11 0 0,104-1-22 0 0,138 19 0 0 0,-63-5 20 0 0,-63-7 33 0 0,-29-1 10 0 0,178-15 1 0 0,-121 3 43 0 0,-25 2-29 0 0,225 10-80 0 0,-303-3 45 0 0,239 10-48 0 0,-98-7 54 0 0,16 2-74 0 0,-26 4 32 0 0,76 6 19 0 0,-86-4-23 0 0,48 5 29 0 0,338 18 22 0 0,-321-25-15 0 0,142 17-11 0 0,30 1-6 0 0,-278-18 16 0 0,17 1 10 0 0,3 0-2 0 0,9 1 62 0 0,-139-11-79 0 0,109 0 26 0 0,55-6 241 0 0,-175 4-256 0 0,0 1 1 0 0,19 3 0 0 0,-31-3-17 0 0,1-1 0 0 0,0 1-1 0 0,0 0 1 0 0,-1 0 0 0 0,1 1 0 0 0,0-1 0 0 0,-1 1 0 0 0,0-1 0 0 0,1 1-1 0 0,-1 0 1 0 0,0 1 0 0 0,0-1 0 0 0,0 1 0 0 0,4 3 0 0 0,-7-5 14 0 0,1 1 0 0 0,0-1 1 0 0,-1 1-1 0 0,1-1 0 0 0,0 1 1 0 0,-1-1-1 0 0,0 1 0 0 0,1-1 1 0 0,-1 1-1 0 0,0 0 0 0 0,0-1 0 0 0,0 4 1 0 0,0-4 4 0 0,0 1 0 0 0,0-1 0 0 0,0 1 1 0 0,0 0-1 0 0,0-1 0 0 0,1 1 0 0 0,-1-1 0 0 0,0 1 0 0 0,1-1 1 0 0,-1 1-1 0 0,1-1 0 0 0,0 0 0 0 0,-1 1 0 0 0,1-1 1 0 0,0 1-1 0 0,2 1 0 0 0,-1 0 9 0 0,1-1 1 0 0,0 0-1 0 0,0 0 1 0 0,0 0-1 0 0,4 2 1 0 0,10 6 81 0 0,-10-5-57 0 0,-6-5-42 0 0,0 0 0 0 0,-1 0 0 0 0,1 1 0 0 0,-1-1 1 0 0,1 1-1 0 0,-1-1 0 0 0,1 1 0 0 0,-1-1 0 0 0,1 1 0 0 0,-1-1 1 0 0,0 1-1 0 0,1-1 0 0 0,-1 1 0 0 0,0-1 0 0 0,1 1 0 0 0,-1-1 1 0 0,0 1-1 0 0,0 0 0 0 0,1-1 0 0 0,-1 1 0 0 0,0 0 0 0 0,0-1 0 0 0,0 1 1 0 0,0 0-1 0 0,0-1 0 0 0,0 1 0 0 0,0 0 0 0 0,0-1 0 0 0,0 1 1 0 0,0-1-1 0 0,-1 2 0 0 0,2 6 25 0 0,0-1 0 0 0,1 0 0 0 0,-1 0 0 0 0,2 0 0 0 0,-1 0 0 0 0,6 11 0 0 0,7 21-5 0 0,-11-19 23 0 0,-1 0 0 0 0,0 0 0 0 0,-2 1 1 0 0,0-1-1 0 0,-1 0 0 0 0,-2 1 1 0 0,0-1-1 0 0,0 0 0 0 0,-8 23 0 0 0,-55 220 232 0 0,57-231-247 0 0,1 1 1 0 0,2 0 0 0 0,1 0-1 0 0,2 0 1 0 0,1 0 0 0 0,1 0 0 0 0,9 55-1 0 0,11 25 224 0 0,-7-41-62 0 0,-2 0 0 0 0,1 84 0 0 0,-12-124-155 0 0,-1 0 0 0 0,-2-1 0 0 0,-1 0 0 0 0,-1 0 0 0 0,-18 57 0 0 0,0-24 6 0 0,5-19 5 0 0,3 1 0 0 0,-16 81-1 0 0,29-109-36 0 0,1 0-1 0 0,0 0 1 0 0,2 1-1 0 0,0-1 0 0 0,4 23 1 0 0,2-12 11 0 0,0 0 1 0 0,16 39-1 0 0,-9-27-15 0 0,-1 1-1 0 0,10 62 1 0 0,-21-91-9 0 0,0 0-1 0 0,-1 1 1 0 0,-1-1 0 0 0,0 0-1 0 0,-1 1 1 0 0,-1-1 0 0 0,0 0-1 0 0,-6 20 1 0 0,0-9 18 0 0,-1 0 0 0 0,-1-1 0 0 0,-20 34 0 0 0,23-46-22 0 0,1 1 0 0 0,0-1 0 0 0,1 1 0 0 0,-5 19 0 0 0,9-28-6 0 0,0 1-1 0 0,0 0 1 0 0,1 0-1 0 0,-1 0 0 0 0,1 0 1 0 0,0 0-1 0 0,1 0 1 0 0,-1 0-1 0 0,1 0 1 0 0,-1 0-1 0 0,1 0 1 0 0,0-1-1 0 0,1 1 0 0 0,-1 0 1 0 0,1-1-1 0 0,-1 1 1 0 0,1-1-1 0 0,0 1 1 0 0,3 3-1 0 0,-4-6-4 0 0,-1-1 0 0 0,1 1 1 0 0,-1-1-1 0 0,1 1 0 0 0,0-1 0 0 0,-1 1 1 0 0,1-1-1 0 0,0 1 0 0 0,-1-1 0 0 0,1 0 1 0 0,0 1-1 0 0,0-1 0 0 0,-1 0 0 0 0,1 0 1 0 0,0 1-1 0 0,0-1 0 0 0,0 0 0 0 0,-1 0 1 0 0,1 0-1 0 0,0 0 0 0 0,0 0 0 0 0,0 0 1 0 0,0 0-1 0 0,-1 0 0 0 0,1-1 0 0 0,0 1 0 0 0,0 0 1 0 0,-1 0-1 0 0,1-1 0 0 0,0 1 0 0 0,0 0 1 0 0,-1-1-1 0 0,1 1 0 0 0,0-1 0 0 0,-1 1 1 0 0,1-1-1 0 0,0 1 0 0 0,0-2 0 0 0,0 1-7 0 0,1 0-1 0 0,-1 0 0 0 0,1-1 0 0 0,-1 1 0 0 0,0 0 0 0 0,0-1 0 0 0,0 0 1 0 0,0 1-1 0 0,0-1 0 0 0,0 1 0 0 0,0-1 0 0 0,0 0 0 0 0,-1 0 1 0 0,1 0-1 0 0,-1 1 0 0 0,1-4 0 0 0,-1 4-20 0 0,-1 1-1 0 0,1-1 1 0 0,0 0-1 0 0,-1 0 1 0 0,1 0-1 0 0,0 1 1 0 0,-1-1-1 0 0,1 0 1 0 0,-1 0-1 0 0,1 1 1 0 0,-1-1-1 0 0,0 0 1 0 0,1 1-1 0 0,-1-1 1 0 0,0 1-1 0 0,1-1 1 0 0,-1 1-1 0 0,0-1 1 0 0,0 1 0 0 0,0-1-1 0 0,1 1 1 0 0,-1 0-1 0 0,0-1 1 0 0,0 1-1 0 0,0 0 1 0 0,0 0-1 0 0,0 0 1 0 0,1 0-1 0 0,-1 0 1 0 0,-1 0-1 0 0,-1-1-587 0 0,1 1 0 0 0,-1 0-1 0 0,1 0 1 0 0,-1 0 0 0 0,0 0 0 0 0,1 0-1 0 0,-1 0 1 0 0,1 1 0 0 0,-4 1-1 0 0,2 0-2886 0 0,0 3-694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199 29 512 0 0,'-19'-17'-504'0'0,"17"16"889"0"0,1-1 1 0 0,-1 1-1 0 0,0 0 0 0 0,0 0 0 0 0,0 0 1 0 0,0 0-1 0 0,0 0 0 0 0,0 0 0 0 0,0 1 1 0 0,0-1-1 0 0,0 1 0 0 0,0 0 1 0 0,0-1-1 0 0,-1 1 0 0 0,-2 0 0 0 0,2 0 328 0 0,-1 0 1 0 0,0 1-1 0 0,1-1 0 0 0,-1 1 0 0 0,0 0 0 0 0,1 0 0 0 0,-1 0 1 0 0,-4 2-1 0 0,3 0 171 0 0,0-1 0 0 0,0 0 0 0 0,0 0 0 0 0,0-1 1 0 0,-10 2-1 0 0,16-3-744 0 0,0 0-1 0 0,0 1 1 0 0,0-1 0 0 0,0 0-1 0 0,0 0 1 0 0,0 0 0 0 0,0 0 0 0 0,0 1-1 0 0,0-1 1 0 0,0 0 0 0 0,-1 1-1 0 0,1-1 1 0 0,0 1 0 0 0,0-1-1 0 0,0 1 1 0 0,0-1 0 0 0,-1 1 0 0 0,1 0-1 0 0,0-1 1 0 0,1 3 0 0 0,-1-2-59 0 0,-1 1 0 0 0,1-1 0 0 0,0 1 0 0 0,0 0 0 0 0,-1 0 0 0 0,1-1 0 0 0,-1 1 0 0 0,0 0 0 0 0,1 0 0 0 0,-1 3 0 0 0,0 2 1 0 0,0 0 0 0 0,-1 0-1 0 0,0 0 1 0 0,0 0 0 0 0,-3 8-1 0 0,3-12-49 0 0,1 0-1 0 0,0 0 0 0 0,-1 0 0 0 0,1 0 0 0 0,1 0 0 0 0,-1 0 0 0 0,0 0 0 0 0,1 1 0 0 0,-1-1 0 0 0,1 0 1 0 0,0 0-1 0 0,0 0 0 0 0,0-1 0 0 0,0 1 0 0 0,1 0 0 0 0,-1 0 0 0 0,1-1 0 0 0,0 1 0 0 0,-1 0 0 0 0,1-1 1 0 0,1 0-1 0 0,2 3 0 0 0,5 5 32 0 0,0-1 0 0 0,1-1-1 0 0,19 13 1 0 0,-9-9 123 0 0,39 16-1 0 0,8 4-28 0 0,-37-16-78 0 0,58 20-1 0 0,-30-14-8 0 0,-46-17-46 0 0,1-2 0 0 0,0 0-1 0 0,0 0 1 0 0,0-2 0 0 0,1 1 0 0 0,-1-2-1 0 0,15-1 1 0 0,-13 1 30 0 0,-8 0 0 0 0,-5 0-22 0 0,0 0-1 0 0,0 0 0 0 0,0 0 0 0 0,0 0 0 0 0,-1 1 0 0 0,6 0 0 0 0,-7 0-18 0 0,-1-1 0 0 0,1 1 0 0 0,0-1 1 0 0,0 1-1 0 0,0-1 0 0 0,0 1 0 0 0,0 0 0 0 0,0 0 0 0 0,-1-1 1 0 0,1 1-1 0 0,0 0 0 0 0,-1 0 0 0 0,1 0 0 0 0,-1 0 0 0 0,1 0 1 0 0,-1 0-1 0 0,1-1 0 0 0,-1 1 0 0 0,1 1 0 0 0,-1-1 0 0 0,0 1 1 0 0,1-1-3 0 0,-1 0 0 0 0,0 1 1 0 0,0-1-1 0 0,1 0 0 0 0,-1 0 1 0 0,1 0-1 0 0,-1 0 0 0 0,1 0 1 0 0,-1-1-1 0 0,1 1 0 0 0,-1 0 1 0 0,1 0-1 0 0,0 0 0 0 0,0 0 1 0 0,-1-1-1 0 0,1 1 0 0 0,0 0 1 0 0,0-1-1 0 0,0 1 0 0 0,0 0 1 0 0,0-1-1 0 0,0 1 0 0 0,0-1 1 0 0,0 0-1 0 0,0 1 1 0 0,0-1-1 0 0,0 0 0 0 0,0 1 1 0 0,0-1-1 0 0,0 0 0 0 0,0 0 1 0 0,0 0-1 0 0,0 0 0 0 0,2 0 1 0 0,0-1 17 0 0,0 0 0 0 0,0 1-1 0 0,-1-1 1 0 0,1 0 0 0 0,0 0 0 0 0,-1-1 0 0 0,1 1 0 0 0,0-1 0 0 0,-1 1 0 0 0,0-1 0 0 0,1 0 0 0 0,2-2 0 0 0,-5 4-21 0 0,-1 1 1 0 0,1 0-1 0 0,0 0 0 0 0,0 0 1 0 0,-1 0-1 0 0,1 0 0 0 0,-1-1 1 0 0,1 1-1 0 0,-1 0 0 0 0,1 0 1 0 0,-1-1-1 0 0,1 1 0 0 0,-1 0 1 0 0,0-1-1 0 0,0 1 0 0 0,-12 6 104 0 0,9-4-114 0 0,0-1 1 0 0,0 0-1 0 0,0 0 1 0 0,0-1 0 0 0,0 1-1 0 0,0-1 1 0 0,-6 1 0 0 0,-12 3 6 0 0,0 0 1 0 0,-40 17 0 0 0,-3 0 19 0 0,-14 0-24 0 0,-183 58 121 0 0,245-74-86 0 0,1 1 0 0 0,0 1 0 0 0,-18 11-1 0 0,27-14 1 0 0,0 0-1 0 0,0 0 0 0 0,1 0 0 0 0,0 1 0 0 0,-1 0 0 0 0,2 1 1 0 0,-1-1-1 0 0,-7 13 0 0 0,12-16-18 0 0,-1 0-1 0 0,1 0 1 0 0,0 0 0 0 0,1 1 0 0 0,-1-1 0 0 0,1 0-1 0 0,-1 0 1 0 0,1 1 0 0 0,0-1 0 0 0,0 6-1 0 0,1-6-14 0 0,-1 1 0 0 0,0-1 0 0 0,0 0 0 0 0,-1 1 0 0 0,1-1 0 0 0,-1 1 0 0 0,1-1 0 0 0,-1 0 0 0 0,-2 4 0 0 0,3-6-4 0 0,0-1 1 0 0,0 0-1 0 0,0 1 1 0 0,0-1-1 0 0,0 0 1 0 0,-1 1-1 0 0,1-1 1 0 0,0 0-1 0 0,0 1 0 0 0,0-1 1 0 0,0 0-1 0 0,-1 0 1 0 0,1 1-1 0 0,0-1 1 0 0,0 0-1 0 0,-1 0 0 0 0,1 1 1 0 0,0-1-1 0 0,0 0 1 0 0,-1 0-1 0 0,1 0 1 0 0,0 0-1 0 0,-1 1 1 0 0,1-1-1 0 0,0 0 0 0 0,-1 0 1 0 0,1 0-1 0 0,0 0 1 0 0,-1 0-1 0 0,1 0 1 0 0,0 0-1 0 0,-1 0 0 0 0,1 0 1 0 0,-7-9-124 0 0,0-18-106 0 0,6 20 135 0 0,0 0 1 0 0,1 0 0 0 0,0 0-1 0 0,0 0 1 0 0,2-11 0 0 0,-2 17 48 0 0,1-1 0 0 0,-1 1 0 0 0,1-1 0 0 0,-1 1 0 0 0,1 0 0 0 0,0-1 0 0 0,0 1 0 0 0,-1 0 1 0 0,1-1-1 0 0,0 1 0 0 0,0 0 0 0 0,0 0 0 0 0,0 0 0 0 0,0 0 0 0 0,0 0 0 0 0,1 0 0 0 0,-1 0 1 0 0,0 0-1 0 0,0 1 0 0 0,1-1 0 0 0,-1 0 0 0 0,0 1 0 0 0,1-1 0 0 0,-1 1 0 0 0,1 0 0 0 0,-1-1 1 0 0,1 1-1 0 0,-1 0 0 0 0,1 0 0 0 0,-1 0 0 0 0,4 0 0 0 0,-3 0-331 0 0,1 0-1 0 0,-1 0 1 0 0,1 1-1 0 0,0-1 1 0 0,-1 1-1 0 0,1-1 1 0 0,-1 1-1 0 0,1 0 1 0 0,3 2-1 0 0,11 8-5925 0 0,-15-10 5521 0 0,4 3-2092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543 26 8 0 0,'5'-2'197'0'0,"12"-7"2165"0"0,-17 8-2062 0 0,1 1 0 0 0,-1 0 1 0 0,1-1-1 0 0,-1 1 0 0 0,0-1 0 0 0,1 1 1 0 0,-1-1-1 0 0,0 1 0 0 0,1-1 0 0 0,-1 1 0 0 0,0-1 1 0 0,0 1-1 0 0,1-1 0 0 0,-1 1 0 0 0,0-1 1 0 0,0 1-1 0 0,0-2 0 0 0,0 2-62 0 0,-1-1 1 0 0,1 1-1 0 0,-1-1 1 0 0,1 1-1 0 0,-1 0 1 0 0,0-1-1 0 0,1 1 0 0 0,-1 0 1 0 0,1 0-1 0 0,-1-1 1 0 0,0 1-1 0 0,1 0 0 0 0,-1 0 1 0 0,0 0-1 0 0,1 0 1 0 0,-1 0-1 0 0,0 0 0 0 0,1 0 1 0 0,-1 0-1 0 0,0 0 1 0 0,-17 1 1918 0 0,4 2-1489 0 0,-1 0-1 0 0,1 1 1 0 0,0 1-1 0 0,-16 8 0 0 0,-4 1-264 0 0,-119 55 1320 0 0,93-40-1192 0 0,42-20-389 0 0,-10 3 364 0 0,0 2-1 0 0,-39 27 1 0 0,59-35-431 0 0,0 1 0 0 0,1-1 1 0 0,0 1-1 0 0,-7 10 1 0 0,12-14-61 0 0,0 0 1 0 0,0-1 0 0 0,0 1-1 0 0,0 0 1 0 0,1 0 0 0 0,-1 0 0 0 0,1 0-1 0 0,0 0 1 0 0,0 0 0 0 0,0 0-1 0 0,0 1 1 0 0,1-1 0 0 0,-1 0 0 0 0,1 1-1 0 0,0-1 1 0 0,0 4 0 0 0,1-6-52 0 0,-1 0 1 0 0,0 0-1 0 0,1 0 0 0 0,-1 0 1 0 0,1-1-1 0 0,0 1 1 0 0,-1 0-1 0 0,1 0 1 0 0,0 0-1 0 0,0-1 0 0 0,-1 1 1 0 0,1 0-1 0 0,0 0 1 0 0,0-1-1 0 0,0 1 1 0 0,0-1-1 0 0,0 1 1 0 0,0-1-1 0 0,0 1 0 0 0,0-1 1 0 0,0 0-1 0 0,0 0 1 0 0,0 1-1 0 0,0-1 1 0 0,0 0-1 0 0,0 0 1 0 0,0 0-1 0 0,0 0 0 0 0,0 0 1 0 0,2 0-1 0 0,5-1-587 0 0,0 1-1 0 0,14-4 1 0 0,-22 4 612 0 0,43-9-6974 0 0,-18 3 4260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327 323 8 0 0,'0'-1'0'0'0,"0"-1"-1"0"0,0 1 1 0 0,0 0 0 0 0,0-1 0 0 0,0 1-1 0 0,1 0 1 0 0,-1 0 0 0 0,1-1 0 0 0,-1 1-1 0 0,1 0 1 0 0,-1 0 0 0 0,1 0-1 0 0,-1 0 1 0 0,1-1 0 0 0,0 1 0 0 0,0 0-1 0 0,0 0 1 0 0,1-1 0 0 0,7-10 33 0 0,-9 11 145 0 0,0 1-1 0 0,-1-1 1 0 0,1 1 0 0 0,0-1-1 0 0,0 0 1 0 0,0 1 0 0 0,0-1-1 0 0,-1 0 1 0 0,1 1-1 0 0,0-1 1 0 0,-1 1 0 0 0,1-1-1 0 0,0 1 1 0 0,-1-1 0 0 0,1 1-1 0 0,-1-1 1 0 0,1 1 0 0 0,-1-1-1 0 0,1 1 1 0 0,-1 0 0 0 0,1-1-1 0 0,-1 1 1 0 0,0-1 0 0 0,-8-8 356 0 0,9 5-27 0 0,0 1-1 0 0,-1-1 1 0 0,2 1-1 0 0,-1-1 1 0 0,0 1-1 0 0,1-1 1 0 0,1-5-1 0 0,1-16 4455 0 0,-3 25-4859 0 0,0-1-1 0 0,0 1 1 0 0,-1 0-1 0 0,1 0 1 0 0,0-1-1 0 0,-1 1 1 0 0,1 0-1 0 0,0 0 1 0 0,-1 0 0 0 0,1-1-1 0 0,0 1 1 0 0,-1 0-1 0 0,1 0 1 0 0,0 0-1 0 0,-1 0 1 0 0,1 0 0 0 0,0 0-1 0 0,-1 0 1 0 0,1 0-1 0 0,-1 0 1 0 0,1 0-1 0 0,0 0 1 0 0,-1 0-1 0 0,1 0 1 0 0,0 0 0 0 0,-1 0-1 0 0,1 0 1 0 0,-1 0-1 0 0,1 0 1 0 0,-1 1-1 0 0,-13 3 949 0 0,-21 18-347 0 0,1 2 0 0 0,1 1 1 0 0,-34 34-1 0 0,52-45-481 0 0,1 1 1 0 0,0 0-1 0 0,1 1 0 0 0,1 0 1 0 0,1 1-1 0 0,-17 31 1 0 0,23-36-145 0 0,-1 0 0 0 0,2 1 0 0 0,0-1 0 0 0,0 1 1 0 0,1 0-1 0 0,1 0 0 0 0,0 0 0 0 0,0 0 0 0 0,2 0 1 0 0,0 0-1 0 0,2 19 0 0 0,-1-25-67 0 0,0-1 1 0 0,0 0-1 0 0,1 0 0 0 0,0 0 1 0 0,1 0-1 0 0,-1 0 0 0 0,1-1 1 0 0,0 1-1 0 0,1-1 0 0 0,4 7 0 0 0,-2-4-5 0 0,1-1-1 0 0,0 0 1 0 0,1-1-1 0 0,-1 1 0 0 0,1-1 1 0 0,9 5-1 0 0,1-1-13 0 0,1-1-1 0 0,0 0 0 0 0,0-1 1 0 0,1-1-1 0 0,32 6 1 0 0,-5-6-163 0 0,0-1-1 0 0,91-3 1 0 0,-118-3 97 0 0,-4 0 52 0 0,0 0 0 0 0,0-1 1 0 0,-1-1-1 0 0,1-1 0 0 0,-1 0 1 0 0,1-1-1 0 0,-1-1 0 0 0,0 0 1 0 0,-1-1-1 0 0,1 0 0 0 0,-1-2 1 0 0,0 1-1 0 0,-1-2 0 0 0,0 0 1 0 0,0 0-1 0 0,17-17 0 0 0,-17 11-23 0 0,0 0 0 0 0,0-1 0 0 0,-1 0 0 0 0,-1 0-1 0 0,-1-2 1 0 0,-1 1 0 0 0,0-1 0 0 0,-1 0-1 0 0,-1-1 1 0 0,0 0 0 0 0,-2 0 0 0 0,5-27-1 0 0,-3 5-158 0 0,-1-1 0 0 0,-3-1 1 0 0,-2-76-1 0 0,-3 105 198 0 0,0 0 0 0 0,0 0 1 0 0,-2 0-1 0 0,0 0 0 0 0,0 0 1 0 0,-9-18-1 0 0,8 23 26 0 0,0 1 0 0 0,-1-1 0 0 0,1 1 0 0 0,-1 0 0 0 0,-1 0 0 0 0,0 1 0 0 0,0 0 0 0 0,0 0 0 0 0,-1 1 1 0 0,-10-8-1 0 0,8 8 14 0 0,-1 1 0 0 0,1 0 1 0 0,-1 1-1 0 0,0 0 0 0 0,0 0 1 0 0,0 1-1 0 0,0 1 1 0 0,-1 0-1 0 0,-22-1 0 0 0,12 2 33 0 0,0 2-1 0 0,0 0 1 0 0,1 2-1 0 0,-31 6 1 0 0,31-3-24 0 0,1 0-1 0 0,0 1 1 0 0,1 1 0 0 0,0 1 0 0 0,0 0 0 0 0,1 2-1 0 0,0 0 1 0 0,1 1 0 0 0,-19 16 0 0 0,25-17-191 0 0,0 0-1 0 0,0 1 1 0 0,1 0 0 0 0,1 0-1 0 0,-13 21 1 0 0,16-22-390 0 0,1 0-1 0 0,0 0 1 0 0,1 0-1 0 0,0 1 1 0 0,1 0 0 0 0,0-1-1 0 0,-2 21 1 0 0,4 10-2211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125 1 512 0 0,'-7'-1'14200'0'0,"7"7"-13865"0"0,-3 68 4488 0 0,1-54-4332 0 0,0 0 0 0 0,-2-1 1 0 0,-9 30-1 0 0,-1-3-11 0 0,-61 172-893 0 0,74-216-350 0 0,0 1 0 0 0,0 0 1 0 0,0-1-1 0 0,1 1 0 0 0,0 0 0 0 0,-1 5 0 0 0,1-2-3036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6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148 50 512 0 0,'1'-4'1108'0'0,"-1"-1"0"0"0,1 0 0 0 0,-1 0 0 0 0,-1-6 0 0 0,1 10-720 0 0,0 1 0 0 0,0-1 0 0 0,0 0 0 0 0,0 0 0 0 0,0 0 0 0 0,0 1 0 0 0,-1-1 0 0 0,1 0 0 0 0,0 0 1 0 0,-1 0-1 0 0,1 1 0 0 0,0-1 0 0 0,-1 0 0 0 0,1 1 0 0 0,0-1 0 0 0,-1 0 0 0 0,1 1 0 0 0,-1-1 0 0 0,0 1 0 0 0,1-1 0 0 0,-1 0 0 0 0,1 1 0 0 0,-1-1 0 0 0,0 1 0 0 0,1 0 0 0 0,-1-1 0 0 0,0 1 0 0 0,0 0 0 0 0,1-1 0 0 0,-1 1 0 0 0,0 0 0 0 0,-1-1 0 0 0,1 2-273 0 0,0-1-1 0 0,0 1 1 0 0,0-1-1 0 0,0 0 1 0 0,0 1-1 0 0,1 0 1 0 0,-1-1-1 0 0,0 1 1 0 0,0-1-1 0 0,0 1 1 0 0,1 0-1 0 0,-1 0 1 0 0,0-1-1 0 0,1 1 1 0 0,-1 0-1 0 0,1 0 1 0 0,-1 0-1 0 0,1 0 0 0 0,-1 0 1 0 0,1 0-1 0 0,0 0 1 0 0,-1 1-1 0 0,-8 25 546 0 0,9-25-567 0 0,-20 98 1116 0 0,5-20-584 0 0,-1-10-134 0 0,-22 114 522 0 0,30-136-708 0 0,-2 92 0 0 0,10-123-273 0 0,1 1 0 0 0,1 0 0 0 0,0 0-1 0 0,2-1 1 0 0,0 1 0 0 0,1-1 0 0 0,0 0 0 0 0,11 21 0 0 0,-11-27-53 0 0,1-1 0 0 0,0 0 0 0 0,0 0 0 0 0,1-1 1 0 0,1 1-1 0 0,0-2 0 0 0,0 1 0 0 0,0-1 0 0 0,1 0 0 0 0,0-1 0 0 0,1 0 0 0 0,0 0 0 0 0,16 8 1 0 0,-15-10-143 0 0,0-1 1 0 0,0 0-1 0 0,0-1 1 0 0,0 0-1 0 0,1 0 1 0 0,-1-1-1 0 0,1-1 1 0 0,0 0-1 0 0,17-1 1 0 0,-15-1-872 0 0,0 0-1 0 0,23-7 1 0 0,-18 3-2463 0 0,28-12 0 0 0,-17 3 1108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71 116 2312 0 0,'-4'-1'397'0'0,"-4"-1"1628"0"0,0 0 0 0 0,0 0 0 0 0,0 0 0 0 0,0-1 0 0 0,-14-8 0 0 0,22 11-1968 0 0,0 0 0 0 0,-1 0 0 0 0,1 0-1 0 0,0-1 1 0 0,0 1 0 0 0,-1 0 0 0 0,1 0 0 0 0,0 0-1 0 0,0 0 1 0 0,0 0 0 0 0,-1-1 0 0 0,1 1 0 0 0,0 0-1 0 0,0 0 1 0 0,0 0 0 0 0,-1-1 0 0 0,1 1 0 0 0,0 0-1 0 0,0 0 1 0 0,0-1 0 0 0,0 1 0 0 0,0 0 0 0 0,0 0-1 0 0,0-1 1 0 0,0 1 0 0 0,-1 0 0 0 0,1 0 0 0 0,0-1-1 0 0,0 1 1 0 0,0 0 0 0 0,0 0 0 0 0,0-1 0 0 0,0 1-1 0 0,0 0 1 0 0,1 0 0 0 0,-1-1 0 0 0,0 1 0 0 0,0 0-1 0 0,0 0 1 0 0,0-1 0 0 0,0 1 0 0 0,0 0 0 0 0,0 0-1 0 0,0-1 1 0 0,1 1 0 0 0,-1 0 0 0 0,0 0 0 0 0,0 0-1 0 0,0-1 1 0 0,1 1 0 0 0,-1 0 0 0 0,0 0 0 0 0,0 0-1 0 0,0 0 1 0 0,1 0 0 0 0,-1-1 0 0 0,0 1-1 0 0,0 0 1 0 0,1 0 0 0 0,-1 0 0 0 0,0 0 0 0 0,0 0-1 0 0,1 0 1 0 0,-1 0 0 0 0,0 0 0 0 0,1 0 0 0 0,21-5 1114 0 0,-20 5-1005 0 0,298-35 1218 0 0,-120 18-1611 0 0,132-2-3449 0 0,-249 16 1351 0 0,-16 2 674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6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109 56 512 0 0,'-1'-5'208'0'0,"0"1"1"0"0,1-1-1 0 0,0 1 0 0 0,0-1 1 0 0,0-6-1 0 0,9-11 10778 0 0,-12 26-9134 0 0,-44 11 3846 0 0,27-8-4470 0 0,16-6-1011 0 0,0 0 0 0 0,1 0 0 0 0,-1 0 1 0 0,1 0-1 0 0,-1 1 0 0 0,1-1 0 0 0,0 1 0 0 0,0 0 0 0 0,0 0 0 0 0,0 0 1 0 0,-4 4-1 0 0,6-6-198 0 0,1 0 1 0 0,0 1-1 0 0,0-1 0 0 0,0 0 1 0 0,0 0-1 0 0,0 0 1 0 0,0 0-1 0 0,0 0 0 0 0,0 0 1 0 0,0 1-1 0 0,0-1 0 0 0,0 0 1 0 0,0 0-1 0 0,0 0 1 0 0,0 0-1 0 0,0 0 0 0 0,0 1 1 0 0,0-1-1 0 0,0 0 1 0 0,0 0-1 0 0,0 0 0 0 0,0 0 1 0 0,0 0-1 0 0,0 1 1 0 0,0-1-1 0 0,0 0 0 0 0,0 0 1 0 0,0 0-1 0 0,0 0 0 0 0,0 0 1 0 0,0 1-1 0 0,0-1 1 0 0,0 0-1 0 0,1 0 0 0 0,-1 0 1 0 0,0 0-1 0 0,0 0 1 0 0,0 0-1 0 0,0 0 0 0 0,0 0 1 0 0,0 0-1 0 0,1 1 1 0 0,9 2 384 0 0,16-1-175 0 0,-21-2-144 0 0,40 1 27 0 0,-30-2-102 0 0,1 2 0 0 0,28 3 0 0 0,-40-3-8 0 0,0 0-1 0 0,0 0 1 0 0,0 0-1 0 0,0 0 1 0 0,-1 1-1 0 0,1-1 1 0 0,0 1-1 0 0,-1 0 0 0 0,0 0 1 0 0,1 1-1 0 0,-1-1 1 0 0,0 1-1 0 0,0-1 1 0 0,0 1-1 0 0,4 6 1 0 0,3 7-11 0 0,-9-14 7 0 0,0 1 0 0 0,1 0 0 0 0,0-1 0 0 0,-1 1 0 0 0,1-1 0 0 0,0 0 0 0 0,0 1-1 0 0,1-1 1 0 0,-1 0 0 0 0,0 0 0 0 0,5 3 0 0 0,0-2 7 0 0,-1 0 0 0 0,1 0-1 0 0,0-1 1 0 0,-1 0 0 0 0,1 0 0 0 0,0 0-1 0 0,0-1 1 0 0,1 0 0 0 0,-1-1 0 0 0,0 1-1 0 0,0-1 1 0 0,0-1 0 0 0,0 1 0 0 0,9-3-1 0 0,6-2 23 0 0,0-1 0 0 0,0-2 0 0 0,22-9 0 0 0,-17 6-14 0 0,-27 10-5 0 0,1 1-1 0 0,0-1 1 0 0,-1 1-1 0 0,1 0 0 0 0,0 0 1 0 0,-1-1-1 0 0,1 1 1 0 0,0 0-1 0 0,0 0 1 0 0,-1 0-1 0 0,1 0 1 0 0,0 0-1 0 0,0 0 1 0 0,0 0-1 0 0,-1 0 0 0 0,1 0 1 0 0,0 0-1 0 0,0 0 1 0 0,-1 0-1 0 0,1 0 1 0 0,0 1-1 0 0,-1-1 1 0 0,1 0-1 0 0,0 1 1 0 0,-1-1-1 0 0,1 0 0 0 0,0 1 1 0 0,-1-1-1 0 0,1 1 1 0 0,-1-1-1 0 0,1 1 1 0 0,0-1-1 0 0,-1 1 1 0 0,1 0-1 0 0,-1-1 1 0 0,0 1-1 0 0,1 0 0 0 0,-1-1 1 0 0,0 1-1 0 0,1 0 1 0 0,-1-1-1 0 0,0 1 1 0 0,1 1-1 0 0,-1-1-4 0 0,1 1-1 0 0,0-1 1 0 0,-1 1 0 0 0,1-1 0 0 0,0 0-1 0 0,0 1 1 0 0,0-1 0 0 0,0 0-1 0 0,0 0 1 0 0,0 0 0 0 0,1 0-1 0 0,-1 0 1 0 0,2 2 0 0 0,0-2 5 0 0,-1 0 0 0 0,0 0 0 0 0,1-1 0 0 0,-1 1 0 0 0,0-1 0 0 0,1 1 0 0 0,-1-1 0 0 0,1 0 0 0 0,-1 1 0 0 0,1-1 0 0 0,-1-1 0 0 0,1 1 0 0 0,-1 0 0 0 0,0-1 0 0 0,1 1 0 0 0,-1-1 0 0 0,1 1 0 0 0,1-2 0 0 0,-3 1-4 0 0,0 1 1 0 0,-1 0-1 0 0,1 0 1 0 0,-1 0-1 0 0,1 0 1 0 0,0 0-1 0 0,-1 0 1 0 0,1 0-1 0 0,-1 0 1 0 0,1 0-1 0 0,0 0 1 0 0,-1 0-1 0 0,1 0 1 0 0,-1 0 0 0 0,1 1-1 0 0,0-1 1 0 0,-1 0-1 0 0,1 0 1 0 0,-1 0-1 0 0,1 1 1 0 0,-1-1-1 0 0,1 0 1 0 0,-1 1-1 0 0,1 0 1 0 0,9 11 80 0 0,-10-12-81 0 0,0 0 0 0 0,0 1 0 0 0,0-1 0 0 0,0 0 0 0 0,0 1 0 0 0,0-1 1 0 0,0 0-1 0 0,0 0 0 0 0,0 1 0 0 0,0-1 0 0 0,-1 0 0 0 0,1 1 0 0 0,0-1 0 0 0,0 0 0 0 0,0 0 0 0 0,0 1 0 0 0,0-1 0 0 0,-1 0 0 0 0,1 0 0 0 0,0 1 0 0 0,0-1 0 0 0,-1 0 0 0 0,1 0 0 0 0,0 0 0 0 0,0 0 0 0 0,-1 1 0 0 0,1-1 0 0 0,0 0 0 0 0,0 0 0 0 0,-1 0 0 0 0,1 0 0 0 0,-1 0 0 0 0,-16 7 48 0 0,2 0-9 0 0,8-1-26 0 0,0 1 0 0 0,1 0 0 0 0,0 0-1 0 0,0 1 1 0 0,0-1 0 0 0,-5 13 0 0 0,-12 15 108 0 0,-8 5-10 0 0,-1 0 0 0 0,-2-3 0 0 0,-59 51 0 0 0,-47 21 324 0 0,37-30-6 0 0,102-78-429 0 0,-12 9 50 0 0,1 0 0 0 0,-14 16 0 0 0,23-23-55 0 0,1 0 0 0 0,-1-1 0 0 0,1 1 0 0 0,0 0 0 0 0,0 0 1 0 0,0 1-1 0 0,1-1 0 0 0,-1 0 0 0 0,1 1 0 0 0,0-1 0 0 0,-1 1 0 0 0,2-1 1 0 0,-1 1-1 0 0,0-1 0 0 0,1 1 0 0 0,-1 5 0 0 0,1-8-8 0 0,1 0 1 0 0,-1 0-1 0 0,0 0 0 0 0,0 0 0 0 0,0 0 0 0 0,1 0 1 0 0,-1 0-1 0 0,0 0 0 0 0,1 0 0 0 0,-1-1 1 0 0,1 1-1 0 0,-1 0 0 0 0,1 0 0 0 0,-1 0 0 0 0,1-1 1 0 0,0 1-1 0 0,-1 0 0 0 0,1-1 0 0 0,0 1 1 0 0,0 0-1 0 0,0-1 0 0 0,1 1 0 0 0,-1 0-15 0 0,1 0 0 0 0,0-1 0 0 0,0 1 0 0 0,0-1 0 0 0,0 1 0 0 0,0-1-1 0 0,0 0 1 0 0,0 0 0 0 0,0 0 0 0 0,3-1 0 0 0,2 0-155 0 0,1 0 1 0 0,-1-1-1 0 0,0 0 0 0 0,0-1 1 0 0,7-3-1 0 0,57-30-3395 0 0,-24 9-1916 0 0,-13 8 586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42.6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204 172 2345 0 0,'-6'0'1752'0'0,"0"0"0"0"0,0 1 1 0 0,0-1-1 0 0,1 1 1 0 0,-1 1-1 0 0,-8 2 1 0 0,9-2-1225 0 0,0 0-1 0 0,0 1 1 0 0,1 0 0 0 0,-1 0-1 0 0,0 1 1 0 0,1-1 0 0 0,0 1-1 0 0,0 0 1 0 0,0 0 0 0 0,-6 8-1 0 0,-2 4 179 0 0,0 0 0 0 0,2 0 0 0 0,-18 35 0 0 0,24-40-560 0 0,0 0 1 0 0,0-1 0 0 0,1 1 0 0 0,1 1 0 0 0,0-1 0 0 0,0 0 0 0 0,1 0-1 0 0,1 15 1 0 0,1-9-46 0 0,1 0-1 0 0,0 0 0 0 0,1 0 0 0 0,1 0 1 0 0,1 0-1 0 0,0-1 0 0 0,1 0 1 0 0,1 0-1 0 0,1-1 0 0 0,15 26 1 0 0,-16-32-109 0 0,-1 0 0 0 0,1 0 0 0 0,1 0 0 0 0,0-1 0 0 0,0 0 0 0 0,1 0 0 0 0,-1-1 0 0 0,2-1 0 0 0,-1 1 0 0 0,1-1 0 0 0,0-1 0 0 0,0 0 0 0 0,0 0 0 0 0,1-1 0 0 0,0 0 0 0 0,-1-1 0 0 0,14 2 0 0 0,-18-4-9 0 0,1 0 0 0 0,-1-1 0 0 0,0 0 0 0 0,1 0 0 0 0,-1-1 0 0 0,0 1-1 0 0,0-2 1 0 0,1 1 0 0 0,-1-1 0 0 0,0 1 0 0 0,0-2 0 0 0,9-3 0 0 0,-7 1-1 0 0,-1 0 1 0 0,1 0-1 0 0,-1 0 1 0 0,0-1-1 0 0,0 0 1 0 0,0-1-1 0 0,10-13 1 0 0,-5 3 11 0 0,-1 0-1 0 0,-1 0 1 0 0,-1-1 0 0 0,0-1 0 0 0,-1 1 0 0 0,-1-1 0 0 0,5-26-1 0 0,-4 13-7 0 0,-2 0 1 0 0,-1 0-1 0 0,-2-1 0 0 0,-1 1 0 0 0,-1-1 0 0 0,-5-43 0 0 0,2 61 10 0 0,-1 0-1 0 0,0 1 1 0 0,-2-1-1 0 0,1 1 1 0 0,-2 0-1 0 0,-12-25 1 0 0,12 30 14 0 0,1 0-1 0 0,-2 0 1 0 0,1 1 0 0 0,-1 0 0 0 0,-1 0-1 0 0,1 0 1 0 0,-1 1 0 0 0,-1 1 0 0 0,1-1-1 0 0,-17-8 1 0 0,18 11 10 0 0,-2 0 1 0 0,1 1-1 0 0,0-1 0 0 0,-1 2 1 0 0,1-1-1 0 0,-1 1 0 0 0,0 0 1 0 0,0 1-1 0 0,0 0 1 0 0,0 1-1 0 0,0 0 0 0 0,0 0 1 0 0,0 1-1 0 0,-17 3 0 0 0,13 0-69 0 0,-1 0-1 0 0,1 1 0 0 0,0 0 1 0 0,1 1-1 0 0,-1 1 1 0 0,1 0-1 0 0,1 0 0 0 0,-22 18 1 0 0,19-11-1443 0 0,0-1 1 0 0,-23 30-1 0 0,5-2-2665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22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3 123 512 0 0,'-1'-9'2754'0'0,"0"0"0"0"0,0-1 1 0 0,1 1-1 0 0,2-17 0 0 0,-1 21-2099 0 0,0 1 1 0 0,0 0-1 0 0,0 0 1 0 0,0 0-1 0 0,1 0 0 0 0,0 0 1 0 0,0 0-1 0 0,0 1 1 0 0,0-1-1 0 0,0 1 1 0 0,1-1-1 0 0,4-4 1 0 0,-7 8-611 0 0,0-1 0 0 0,1 1 0 0 0,-1 0 0 0 0,0-1 0 0 0,0 1 0 0 0,1 0 1 0 0,-1 0-1 0 0,0-1 0 0 0,1 1 0 0 0,-1 0 0 0 0,0 0 0 0 0,1 0 0 0 0,-1-1 1 0 0,0 1-1 0 0,1 0 0 0 0,-1 0 0 0 0,0 0 0 0 0,1 0 0 0 0,-1 0 0 0 0,1 0 1 0 0,-1 0-1 0 0,0 0 0 0 0,1 0 0 0 0,-1 0 0 0 0,0 0 0 0 0,1 0 1 0 0,-1 0-1 0 0,1 0 0 0 0,-1 0 0 0 0,0 0 0 0 0,1 0 0 0 0,-1 1 0 0 0,0-1 1 0 0,1 0-1 0 0,-1 0 0 0 0,0 0 0 0 0,1 1 0 0 0,-1-1 0 0 0,0 0 0 0 0,1 0 1 0 0,-1 1-1 0 0,0-1 0 0 0,0 0 0 0 0,1 0 0 0 0,-1 1 0 0 0,0-1 0 0 0,0 0 1 0 0,0 1-1 0 0,1-1 0 0 0,-1 0 0 0 0,0 1 0 0 0,0-1 0 0 0,0 1 0 0 0,0-1 1 0 0,0 0-1 0 0,0 1 0 0 0,0-1 0 0 0,0 0 0 0 0,0 1 0 0 0,4 24 634 0 0,-4-25-668 0 0,22 238 1760 0 0,-16-99-1195 0 0,-3-46-253 0 0,-1-47-236 0 0,-3-25-47 0 0,2 0 0 0 0,1 0 0 0 0,1-1 0 0 0,0 1 0 0 0,10 29 1 0 0,-13-48-39 0 0,1-1 0 0 0,-1 1 0 0 0,1-1 0 0 0,0 0 0 0 0,-1 0 0 0 0,1 1 0 0 0,0-1 0 0 0,0 0 0 0 0,-1 0 0 0 0,1 0 1 0 0,0 0-1 0 0,0 0 0 0 0,0 0 0 0 0,1 0 0 0 0,-1 0 0 0 0,0 0 0 0 0,0 0 0 0 0,0-1 0 0 0,3 2 0 0 0,-3-2-5 0 0,0 0-1 0 0,0 0 1 0 0,0 0-1 0 0,0 0 0 0 0,0 0 1 0 0,0-1-1 0 0,0 1 1 0 0,0 0-1 0 0,0 0 0 0 0,0-1 1 0 0,0 1-1 0 0,0-1 1 0 0,0 1-1 0 0,0-1 1 0 0,0 1-1 0 0,0-1 0 0 0,0 0 1 0 0,-1 1-1 0 0,1-1 1 0 0,0 0-1 0 0,0 0 0 0 0,-1 1 1 0 0,1-1-1 0 0,-1 0 1 0 0,1 0-1 0 0,-1 0 0 0 0,1-1 1 0 0,4-5-68 0 0,-1 0 0 0 0,-1-1 0 0 0,1 1 0 0 0,-1-1 1 0 0,0 1-1 0 0,-1-1 0 0 0,0 0 0 0 0,0 0 0 0 0,-1 0 0 0 0,1-13 1 0 0,-2 15-475 0 0,-1-1 0 0 0,1 1 1 0 0,-1-1-1 0 0,-1 1 1 0 0,-2-10-1 0 0,2 9-1059 0 0,-1 0-1 0 0,0 0 1 0 0,-1 0-1 0 0,0 1 1 0 0,-4-7-1 0 0,1 3-1242 0 0,1-2 101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22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87 212 816 0 0,'-33'0'11052'0'0,"0"0"-4164"0"0,32 1-6790 0 0,0-1 0 0 0,1 0 0 0 0,-1 0 0 0 0,0 0 0 0 0,1 0 1 0 0,-1 0-1 0 0,0 0 0 0 0,1 0 0 0 0,-1 0 0 0 0,0 0 0 0 0,0-1 0 0 0,1 1 0 0 0,-1 0 0 0 0,0 0 0 0 0,1-1 1 0 0,-1 1-1 0 0,1 0 0 0 0,-1-1 0 0 0,0 1 0 0 0,1 0 0 0 0,-1-1 0 0 0,1 1 0 0 0,-1-1 0 0 0,1 1 0 0 0,-1-1 1 0 0,1 1-1 0 0,-1-1 0 0 0,1 0 0 0 0,0 1 0 0 0,-1-1 0 0 0,1 1 0 0 0,0-1 0 0 0,0 0 0 0 0,-1 1 0 0 0,1-1 0 0 0,0 0 1 0 0,0 1-1 0 0,0-1 0 0 0,0 0 0 0 0,0 0 0 0 0,0 1 0 0 0,0-1 0 0 0,0 0 0 0 0,0-1 0 0 0,1-1 32 0 0,-1 0-1 0 0,1 1 0 0 0,0-1 0 0 0,1 0 0 0 0,-1 0 1 0 0,0 0-1 0 0,1 1 0 0 0,-1-1 0 0 0,3-2 1 0 0,-1 2-4 0 0,-1-1 1 0 0,1 1 0 0 0,-1-1-1 0 0,0 0 1 0 0,0 0 0 0 0,-1 0-1 0 0,1 0 1 0 0,-1 0 0 0 0,0 0-1 0 0,0 0 1 0 0,0 0 0 0 0,0-6 0 0 0,-1 7-99 0 0,1 0 0 0 0,0 0 1 0 0,-1 0-1 0 0,1 0 1 0 0,0 0-1 0 0,0 1 1 0 0,1-1-1 0 0,-1 0 1 0 0,1 0-1 0 0,-1 1 0 0 0,1-1 1 0 0,0 1-1 0 0,0-1 1 0 0,0 1-1 0 0,0 0 1 0 0,0 0-1 0 0,1 0 0 0 0,-1 0 1 0 0,1 0-1 0 0,-1 1 1 0 0,1-1-1 0 0,2-1 1 0 0,7-3 33 0 0,0 1 0 0 0,0 0 0 0 0,23-7 0 0 0,26-4 68 0 0,-54 14-122 0 0,0 1 0 0 0,0 0 0 0 0,0 0 0 0 0,-1 0 0 0 0,1 1 1 0 0,0 0-1 0 0,0 1 0 0 0,0-1 0 0 0,11 3 0 0 0,8 3 37 0 0,-21-6-38 0 0,0 1 0 0 0,0 0 0 0 0,0 0 0 0 0,0 1 0 0 0,0-1 0 0 0,0 1 0 0 0,-1 0 0 0 0,1 0 0 0 0,-1 1 0 0 0,8 4-1 0 0,-2 3 78 0 0,1-1-1 0 0,-2 2 0 0 0,13 15 0 0 0,2 5 13 0 0,-10-14 30 0 0,16 27 0 0 0,-26-38-80 0 0,0 1-1 0 0,-1 0 0 0 0,0 0 1 0 0,-1 0-1 0 0,1 0 1 0 0,-1 1-1 0 0,-1-1 1 0 0,1 8-1 0 0,3 23 213 0 0,-2-19-86 0 0,1 22-1 0 0,-4-34-137 0 0,0 0 0 0 0,-1 0 0 0 0,0-1 0 0 0,0 1 0 0 0,0 0 0 0 0,-1-1 1 0 0,-2 8-1 0 0,2-9-13 0 0,0 0 0 0 0,0 0 1 0 0,0-1-1 0 0,-1 1 0 0 0,0 0 1 0 0,0-1-1 0 0,0 0 0 0 0,0 0 1 0 0,-1 0-1 0 0,1 0 0 0 0,-1 0 1 0 0,0-1-1 0 0,0 0 0 0 0,0 0 1 0 0,-1 0-1 0 0,1 0 0 0 0,-8 3 1 0 0,-21 7 83 0 0,-1-1 0 0 0,0-2 1 0 0,-1-2-1 0 0,0-1 0 0 0,0-1 1 0 0,-62 1-1 0 0,92-7-87 0 0,0 0 0 0 0,0 0 0 0 0,-1-1 0 0 0,1 0 0 0 0,0 0 1 0 0,0 0-1 0 0,0 0 0 0 0,0-1 0 0 0,-7-3 0 0 0,10 4-17 0 0,0 0 1 0 0,1 0 0 0 0,-1-1 0 0 0,0 1-1 0 0,1-1 1 0 0,-1 1 0 0 0,1-1 0 0 0,-1 1-1 0 0,1-1 1 0 0,0 0 0 0 0,0 0-1 0 0,0 0 1 0 0,0 0 0 0 0,0 1 0 0 0,0-1-1 0 0,0-1 1 0 0,0 1 0 0 0,1 0-1 0 0,-1 0 1 0 0,1 0 0 0 0,0 0 0 0 0,0 0-1 0 0,0 0 1 0 0,0-1 0 0 0,0-2 0 0 0,1-4-42 0 0,0 0 0 0 0,1 1 0 0 0,0-1 1 0 0,1 0-1 0 0,0 1 0 0 0,0-1 0 0 0,6-9 1 0 0,-2 4-628 0 0,1 1 0 0 0,0 1 0 0 0,15-18 0 0 0,8-2-3293 0 0,-13 16 1512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22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88 512 0 0,'1'-7'2063'0'0,"0"-1"-1"0"0,0 1 1 0 0,-1-1-1 0 0,0 0 1 0 0,-2-11-1 0 0,0-12 5463 0 0,-2 55-4929 0 0,4 1-2066 0 0,1 1 0 0 0,1 0 1 0 0,8 34-1 0 0,-1-2 128 0 0,-3-12-310 0 0,12 114 413 0 0,-18-141-752 0 0,0-13-54 0 0,0 1 1 0 0,0-1 0 0 0,1 0-1 0 0,2 12 1 0 0,-3-18 24 0 0,0 0 1 0 0,0 1-1 0 0,1-1 0 0 0,-1 0 1 0 0,0 0-1 0 0,0 0 0 0 0,0 0 1 0 0,0 0-1 0 0,0 0 0 0 0,0 0 1 0 0,1 0-1 0 0,-1 0 0 0 0,0 0 1 0 0,0 0-1 0 0,0 0 0 0 0,0 0 1 0 0,0 0-1 0 0,1 0 1 0 0,-1 0-1 0 0,0 0 0 0 0,0 0 1 0 0,0 0-1 0 0,0 0 0 0 0,1 0 1 0 0,-1 0-1 0 0,0 0 0 0 0,0 0 1 0 0,0 0-1 0 0,0 0 0 0 0,0 0 1 0 0,1 0-1 0 0,-1 0 0 0 0,0 0 1 0 0,0 0-1 0 0,0 0 0 0 0,0-1 1 0 0,0 1-1 0 0,0 0 0 0 0,0 0 1 0 0,0 0-1 0 0,1 0 0 0 0,-1 0 1 0 0,0 0-1 0 0,0-1 0 0 0,0 1 1 0 0,0 0-1 0 0,0 0 0 0 0,6-7-1022 0 0,21-41-8176 0 0,-20 37 6886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22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67 2849 0 0,'-9'-3'10129'0'0,"5"-4"-3773"0"0,4 6-6198 0 0,-1 1 0 0 0,1-1 0 0 0,0 1 0 0 0,0-1 0 0 0,0 0 0 0 0,0 1 0 0 0,0-1 0 0 0,0 1 0 0 0,0-1 0 0 0,0 1 0 0 0,1-1 0 0 0,-1 0 0 0 0,0 1 0 0 0,0-1 0 0 0,0 1 0 0 0,1-1 1 0 0,-1 1-1 0 0,0-1 0 0 0,0 1 0 0 0,1-1 0 0 0,-1 1 0 0 0,0-1 0 0 0,1 1 0 0 0,-1-1 0 0 0,1 1 0 0 0,-1 0 0 0 0,1-1 0 0 0,0 0 0 0 0,11-4-12 0 0,1 0 1 0 0,-1 1-1 0 0,1 0 0 0 0,0 1 0 0 0,20-3 0 0 0,-7 1-100 0 0,-19 4-314 0 0,6-2 277 0 0,0 1 0 0 0,18-1 0 0 0,-3 6-1929 0 0,-25-2 1183 0 0,-1 0 1 0 0,1 0-1 0 0,0 0 1 0 0,-1 0 0 0 0,1 1-1 0 0,-1-1 1 0 0,5 3 0 0 0,-1 2-1529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22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91 2569 0 0,'-18'10'11288'0'0,"6"3"-6164"0"0,11-10-4902 0 0,0 0 0 0 0,0-1 0 0 0,0 1 0 0 0,1 0 0 0 0,-1 0 0 0 0,1-1 0 0 0,0 1 0 0 0,-1 0 0 0 0,1 0 0 0 0,0 0 0 0 0,1-1 0 0 0,-1 4 0 0 0,1-3-131 0 0,0 0 0 0 0,0 1 0 0 0,0-1-1 0 0,0 0 1 0 0,1 0 0 0 0,-1 0 0 0 0,1 0 0 0 0,-1-1-1 0 0,1 1 1 0 0,0 0 0 0 0,0-1 0 0 0,1 1-1 0 0,-1-1 1 0 0,5 4 0 0 0,-5-6 702 0 0,-4-4-292 0 0,-4-3-121 0 0,-4 0-220 0 0,0 0 0 0 0,1 0 0 0 0,-1-1 0 0 0,-14-14 0 0 0,22 18-125 0 0,-1 1 0 0 0,1 0 0 0 0,-1-1 0 0 0,1 1 0 0 0,0-1 0 0 0,1 0 0 0 0,-1 0-1 0 0,1 0 1 0 0,-1 0 0 0 0,1 0 0 0 0,0 0 0 0 0,1 0 0 0 0,-1 0 0 0 0,1-8 0 0 0,0 10-31 0 0,0 0-1 0 0,0 0 1 0 0,0 0 0 0 0,1 0-1 0 0,-1 0 1 0 0,1-1-1 0 0,-1 1 1 0 0,1 1 0 0 0,0-1-1 0 0,0 0 1 0 0,0 0 0 0 0,0 0-1 0 0,0 0 1 0 0,0 0 0 0 0,0 1-1 0 0,1-1 1 0 0,-1 1 0 0 0,0-1-1 0 0,1 1 1 0 0,0-1 0 0 0,-1 1-1 0 0,1 0 1 0 0,0 0-1 0 0,0 0 1 0 0,-1 0 0 0 0,5-2-1 0 0,4 0-5 0 0,0 0 0 0 0,0 1 0 0 0,0 0 0 0 0,15-1-1 0 0,-3 0-8 0 0,5-1-104 0 0,-1 1 0 0 0,1 1 0 0 0,34 3 0 0 0,-44 0-1295 0 0,26 6 1 0 0,-33-2-1380 0 0,-2 3-4365 0 0,-4-4 1867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22.0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10 2176 0 0,'-2'2'1098'0'0,"1"-1"0"0"0,-1 0 0 0 0,0-1-1 0 0,0 1 1 0 0,0 0 0 0 0,0-1 0 0 0,0 1-1 0 0,0-1 1 0 0,-4 1 0 0 0,3-1-477 0 0,1 0 0 0 0,-1 1 0 0 0,1 0 0 0 0,-1-1 0 0 0,1 1 0 0 0,-1 0 0 0 0,-4 2 1 0 0,5-1-422 0 0,0-1 0 0 0,-1 1 1 0 0,1 0-1 0 0,0 0 0 0 0,0 0 0 0 0,0 0 1 0 0,0 1-1 0 0,0-1 0 0 0,0 0 1 0 0,1 1-1 0 0,-1-1 0 0 0,1 1 1 0 0,-1 0-1 0 0,1-1 0 0 0,0 1 1 0 0,-1 3-1 0 0,2-1-70 0 0,-1-1 0 0 0,1 0 0 0 0,0 0 0 0 0,0 0 0 0 0,0 0-1 0 0,0 0 1 0 0,1 0 0 0 0,-1 0 0 0 0,1 0 0 0 0,2 7 0 0 0,-1-5-68 0 0,1 0-1 0 0,-1-1 1 0 0,1 0 0 0 0,0 1-1 0 0,0-1 1 0 0,1 0 0 0 0,-1 0-1 0 0,1-1 1 0 0,0 1 0 0 0,0-1-1 0 0,1 0 1 0 0,-1 0 0 0 0,1 0-1 0 0,0-1 1 0 0,10 6 0 0 0,-8-6-50 0 0,1 0-1 0 0,-1-1 1 0 0,1 0 0 0 0,-1 0 0 0 0,1-1 0 0 0,0 0 0 0 0,-1 0 0 0 0,16-1-1 0 0,-18 0-8 0 0,0-1-1 0 0,1 0 0 0 0,-1 0 1 0 0,0 0-1 0 0,0-1 0 0 0,0 0 0 0 0,0 0 1 0 0,0 0-1 0 0,-1 0 0 0 0,1-1 1 0 0,0 0-1 0 0,-1 0 0 0 0,7-6 0 0 0,-8 6-15 0 0,0 0-1 0 0,-1-1 1 0 0,1 1-1 0 0,-1-1 1 0 0,1 1-1 0 0,-1-1 1 0 0,0 0-1 0 0,-1 0 1 0 0,1 0-1 0 0,-1 0 1 0 0,0 0-1 0 0,0 0 1 0 0,0-1-1 0 0,0 1 1 0 0,-1 0-1 0 0,1 0 1 0 0,-1-1-1 0 0,0 1 1 0 0,-1 0-1 0 0,1-1 1 0 0,-1 1-1 0 0,0 0 1 0 0,0 0-1 0 0,0 0 1 0 0,0-1-1 0 0,-1 1 1 0 0,0 1-1 0 0,0-1 1 0 0,-3-6-1 0 0,3 6 7 0 0,-1 0 0 0 0,1 1-1 0 0,-1-1 1 0 0,0 0 0 0 0,0 1-1 0 0,0 0 1 0 0,0-1 0 0 0,-1 1 0 0 0,1 0-1 0 0,-1 1 1 0 0,0-1 0 0 0,0 1 0 0 0,1 0-1 0 0,-2 0 1 0 0,1 0 0 0 0,0 0 0 0 0,0 1-1 0 0,-1-1 1 0 0,1 1 0 0 0,-1 0-1 0 0,1 1 1 0 0,-1-1 0 0 0,1 1 0 0 0,-1 0-1 0 0,1 0 1 0 0,-1 0 0 0 0,1 1 0 0 0,-6 0-1 0 0,3 1-1 0 0,0 1 0 0 0,0-1-1 0 0,0 1 1 0 0,1 1-1 0 0,-9 5 1 0 0,13-8 4 0 0,0 1 0 0 0,0-1 0 0 0,0 1 0 0 0,0 0 0 0 0,0 0 0 0 0,0 0 0 0 0,1 0 1 0 0,-3 3-1 0 0,4-4 4 0 0,-1 0 1 0 0,1 0-1 0 0,-1 1 1 0 0,1-1-1 0 0,-1 0 1 0 0,1 0-1 0 0,0 0 1 0 0,0 0 0 0 0,0 1-1 0 0,0-1 1 0 0,0 0-1 0 0,0 0 1 0 0,0 0-1 0 0,0 0 1 0 0,0 1-1 0 0,0-1 1 0 0,0 0-1 0 0,2 2 1 0 0,-2-2-4 0 0,1 0-1 0 0,-1 0 1 0 0,1-1-1 0 0,0 1 1 0 0,-1 0-1 0 0,1-1 1 0 0,0 1-1 0 0,-1-1 1 0 0,1 1-1 0 0,0-1 1 0 0,0 1-1 0 0,0-1 1 0 0,-1 1-1 0 0,1-1 1 0 0,0 0-1 0 0,0 1 1 0 0,0-1-1 0 0,0 0 1 0 0,0 0-1 0 0,1 0 1 0 0,22 2-235 0 0,-16-2 24 0 0,17 2-632 0 0,31 3-2721 0 0,-19 3-2035 0 0,-17-4 1007 0 0,-10-3 2986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22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17 1528 0 0,'-1'-1'1427'0'0,"-1"1"-1"0"0,0-1 0 0 0,0 0 0 0 0,1 0 0 0 0,-1-1 1 0 0,0 1-1 0 0,1 0 0 0 0,-1 0 0 0 0,-1-3 0 0 0,0 0 1872 0 0,-6 26 1004 0 0,8-6-3850 0 0,1 1 0 0 0,0-1 0 0 0,2 0 0 0 0,4 28 0 0 0,0-6-90 0 0,4 123 133 0 0,-4-33-526 0 0,-5-120 36 0 0,0 0 0 0 0,0 0 1 0 0,1-1-1 0 0,0 1 0 0 0,0 0 0 0 0,6 12 0 0 0,-8-19-109 0 0,1 1 1 0 0,0-1-1 0 0,0 1 1 0 0,0-1-1 0 0,0 1 1 0 0,0-1-1 0 0,1 0 1 0 0,-1 0-1 0 0,0 0 1 0 0,1 1-1 0 0,-1-1 1 0 0,1 0-1 0 0,-1-1 1 0 0,1 1-1 0 0,1 1 1 0 0,-1-2-250 0 0,0 1 1 0 0,-1-1 0 0 0,1 0-1 0 0,0 0 1 0 0,0 0 0 0 0,0 0 0 0 0,0 0-1 0 0,0 0 1 0 0,0-1 0 0 0,0 1-1 0 0,-1 0 1 0 0,1-1 0 0 0,0 0 0 0 0,0 1-1 0 0,-1-1 1 0 0,4-2 0 0 0,8-4-1511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22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80 267 3769 0 0,'-8'-1'3386'0'0,"0"-1"-1"0"0,0 1 1 0 0,-10-4 0 0 0,15 4-2849 0 0,-1 0 1 0 0,1 0-1 0 0,0-1 0 0 0,0 1 0 0 0,0-1 1 0 0,1 0-1 0 0,-1 0 0 0 0,0 0 1 0 0,1 0-1 0 0,-5-4 0 0 0,7 5-491 0 0,0 0 1 0 0,-1 0-1 0 0,1 0 0 0 0,0 0 0 0 0,0 0 0 0 0,0 0 0 0 0,-1 0 0 0 0,1 0 1 0 0,0 0-1 0 0,0 0 0 0 0,0 0 0 0 0,1 0 0 0 0,-1 0 0 0 0,0 1 0 0 0,0-1 0 0 0,0 0 1 0 0,1 0-1 0 0,-1 0 0 0 0,1 0 0 0 0,-1 0 0 0 0,1 0 0 0 0,-1 0 0 0 0,1 0 1 0 0,-1 1-1 0 0,1-1 0 0 0,-1 0 0 0 0,1 0 0 0 0,1 0 0 0 0,20-21 157 0 0,46-33-196 0 0,31-23-37 0 0,-87 70 25 0 0,0 1 1 0 0,1 0-1 0 0,-1 1 0 0 0,1 0 0 0 0,0 1 0 0 0,25-6 1 0 0,-34 10 1 0 0,-1 0 1 0 0,0 0 0 0 0,1 1 0 0 0,-1 0 0 0 0,0 0 0 0 0,1 0-1 0 0,-1 0 1 0 0,0 0 0 0 0,1 1 0 0 0,-1-1 0 0 0,0 1-1 0 0,0 0 1 0 0,1 0 0 0 0,-1 0 0 0 0,0 0 0 0 0,3 2 0 0 0,-4-1-1 0 0,0 0 1 0 0,0 0 0 0 0,0-1 0 0 0,0 1-1 0 0,-1 0 1 0 0,1 1 0 0 0,-1-1 0 0 0,1 0-1 0 0,-1 0 1 0 0,0 1 0 0 0,0-1 0 0 0,0 1 0 0 0,0-1-1 0 0,0 1 1 0 0,0-1 0 0 0,-1 1 0 0 0,1 0-1 0 0,-1-1 1 0 0,0 1 0 0 0,0 3 0 0 0,0 5 7 0 0,-1 0 0 0 0,0-1 0 0 0,-1 1 1 0 0,0 0-1 0 0,0-1 0 0 0,-1 0 0 0 0,-7 16 1 0 0,3-10 13 0 0,-1-1 0 0 0,0 1 1 0 0,-1-2-1 0 0,-11 15 0 0 0,13-20-16 0 0,-1 0 0 0 0,1-1 0 0 0,-2 0 1 0 0,1 0-1 0 0,-1-1 0 0 0,-17 12 0 0 0,22-17-46 0 0,0 0 1 0 0,-1 0-1 0 0,1 0 1 0 0,0 0-1 0 0,-1-1 0 0 0,1 1 1 0 0,-1-1-1 0 0,0-1 1 0 0,1 1-1 0 0,-1 0 1 0 0,0-1-1 0 0,1 0 1 0 0,-1 0-1 0 0,0-1 1 0 0,1 1-1 0 0,-1-1 0 0 0,0 0 1 0 0,1 0-1 0 0,-7-3 1 0 0,2 0-985 0 0,0 0-1 0 0,0 0 1 0 0,1-1 0 0 0,-1 0-1 0 0,1-1 1 0 0,-11-10 0 0 0,3 0-2887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39 117 512 0 0,'3'-25'1554'0'0,"-1"16"0"0"0,-1 1 0 0 0,0-1-1 0 0,0 0 1 0 0,-1 1-1 0 0,0-1 1 0 0,-1 0 0 0 0,-3-16-1 0 0,2 20 1815 0 0,5 14-2101 0 0,6 14 87 0 0,13-7-590 0 0,-20-14-697 0 0,1-1 1 0 0,-1 1-1 0 0,1-1 0 0 0,-1 1 0 0 0,0 0 0 0 0,0 0 1 0 0,0 0-1 0 0,0 0 0 0 0,0 0 0 0 0,0 0 0 0 0,0 1 1 0 0,0-1-1 0 0,-1 1 0 0 0,0-1 0 0 0,2 4 0 0 0,1 11 142 0 0,-1 0 0 0 0,0 0-1 0 0,-1 0 1 0 0,-1 0 0 0 0,-1 0-1 0 0,0 0 1 0 0,-2 0 0 0 0,0 0-1 0 0,0 0 1 0 0,-2 0 0 0 0,0-1-1 0 0,-8 21 1 0 0,2-11-29 0 0,-10 24 203 0 0,-16 65 0 0 0,33-102-358 0 0,-19 95 135 0 0,21-96-157 0 0,0-1 0 0 0,0 0 0 0 0,1 0 1 0 0,1 0-1 0 0,0 0 0 0 0,0 0 0 0 0,5 19 0 0 0,-4-26-10 0 0,0 0 0 0 0,0 0 0 0 0,0 0 0 0 0,0 0 0 0 0,0 0 0 0 0,1-1 0 0 0,0 1 0 0 0,0-1 0 0 0,0 0 0 0 0,0 0 0 0 0,0 0 0 0 0,1 0 0 0 0,-1 0 0 0 0,1-1 0 0 0,0 1 0 0 0,0-1 0 0 0,0 0 0 0 0,0 0 0 0 0,7 2 0 0 0,2 0-35 0 0,1-1 1 0 0,-1 0-1 0 0,1-1 0 0 0,-1 0 0 0 0,17-1 1 0 0,-19-1-82 0 0,0-1 1 0 0,-1 0 0 0 0,1 0-1 0 0,0-1 1 0 0,-1-1 0 0 0,1 0 0 0 0,-1 0-1 0 0,0-1 1 0 0,0-1 0 0 0,-1 1-1 0 0,17-12 1 0 0,-10 5-1250 0 0,0-1-1 0 0,-1-1 1 0 0,0 0-1 0 0,-1-1 1 0 0,19-23-1 0 0,-20 18-495 0 0,-1 1 152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6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99 70 2593 0 0,'-69'0'9275'0'0,"40"0"-7655"0"0,35 3-541 0 0,8-1-880 0 0,12-5 49 0 0,-1-2 0 0 0,29-7 0 0 0,17-4-172 0 0,120-13-166 0 0,-108 20-2854 0 0,-75 8 1333 0 0,-3 1-968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7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38 257 2184 0 0,'-9'-2'3393'0'0,"7"2"-2449"0"0,-1-1 0 0 0,1 1 0 0 0,0-1-1 0 0,0 0 1 0 0,0 1 0 0 0,0-1 0 0 0,0 0 0 0 0,-3-2 0 0 0,4 2-776 0 0,0 0 1 0 0,1 0 0 0 0,-1 1 0 0 0,1-1 0 0 0,-1 0 0 0 0,1 0 0 0 0,0 0 0 0 0,-1 0 0 0 0,1 0-1 0 0,0 0 1 0 0,-1 1 0 0 0,1-1 0 0 0,0 0 0 0 0,0 0 0 0 0,0 0 0 0 0,0 0 0 0 0,0 0 0 0 0,0 0-1 0 0,0 0 1 0 0,0 0 0 0 0,0 0 0 0 0,1 0 0 0 0,-1 0 0 0 0,0 0 0 0 0,1-1 0 0 0,7-24 1272 0 0,20-45 1 0 0,-24 62-1357 0 0,1 1 0 0 0,0 0-1 0 0,0 0 1 0 0,0 1 0 0 0,1-1 0 0 0,1 1-1 0 0,-1 0 1 0 0,15-11 0 0 0,-13 12-47 0 0,0 1 1 0 0,1 0 0 0 0,0 0-1 0 0,-1 1 1 0 0,1 0-1 0 0,1 1 1 0 0,-1 0 0 0 0,0 0-1 0 0,1 1 1 0 0,-1 0-1 0 0,1 1 1 0 0,0 0 0 0 0,14 0-1 0 0,-12 2-24 0 0,0 0-1 0 0,0 1 0 0 0,0 0 1 0 0,-1 1-1 0 0,1 0 1 0 0,-1 1-1 0 0,1 1 1 0 0,-1-1-1 0 0,-1 2 0 0 0,17 9 1 0 0,-14-6-30 0 0,0 0 1 0 0,0 1-1 0 0,-1 0 1 0 0,0 1-1 0 0,-1 0 1 0 0,-1 1-1 0 0,1 0 1 0 0,8 14-1 0 0,-15-18 19 0 0,1 0 0 0 0,-1 1-1 0 0,0-1 1 0 0,-1 1-1 0 0,0 0 1 0 0,0 0-1 0 0,-1 0 1 0 0,0 0-1 0 0,-1 0 1 0 0,0 1-1 0 0,0-1 1 0 0,-1 0-1 0 0,0 1 1 0 0,-3 17 0 0 0,1-17 21 0 0,0 0 1 0 0,-1-1 0 0 0,0 0-1 0 0,-1 1 1 0 0,0-1 0 0 0,0-1 0 0 0,-1 1-1 0 0,0 0 1 0 0,-1-1 0 0 0,0 0 0 0 0,0-1-1 0 0,0 1 1 0 0,-1-1 0 0 0,-9 7 0 0 0,6-5 17 0 0,-1-2 1 0 0,0 0-1 0 0,0 0 1 0 0,0 0 0 0 0,-1-2-1 0 0,0 1 1 0 0,0-2 0 0 0,-1 0-1 0 0,1 0 1 0 0,-18 2 0 0 0,3-1-122 0 0,-48 0 1 0 0,64-5-225 0 0,1-1 1 0 0,0 0-1 0 0,-1 0 0 0 0,1-1 1 0 0,0 0-1 0 0,0 0 0 0 0,-18-8 1 0 0,26 8-132 0 0,-1 1 0 0 0,1 0 0 0 0,-1-1 1 0 0,1 1-1 0 0,-1-1 0 0 0,1 0 0 0 0,0 0 0 0 0,0 0 1 0 0,0 0-1 0 0,0 0 0 0 0,0 0 0 0 0,1 0 0 0 0,-3-5 1 0 0,0-3-1697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1 146 1584 0 0,'3'11'2679'0'0,"1"0"0"0"0,1-1 0 0 0,11 20 0 0 0,-10-19-1005 0 0,0 1 0 0 0,7 21-1 0 0,-12-31-1520 0 0,-1 0 1 0 0,1 0-1 0 0,-1 0 1 0 0,0-1-1 0 0,0 1 1 0 0,0 0-1 0 0,0 0 1 0 0,0 0-1 0 0,0 0 0 0 0,0-1 1 0 0,-1 1-1 0 0,1 0 1 0 0,-1 0-1 0 0,1-1 1 0 0,-1 1-1 0 0,0 0 0 0 0,0-1 1 0 0,0 1-1 0 0,0 0 1 0 0,0-1-1 0 0,0 1 1 0 0,0-1-1 0 0,0 0 1 0 0,0 1-1 0 0,-1-1 0 0 0,1 0 1 0 0,0 0-1 0 0,-1 0 1 0 0,1 0-1 0 0,-1 0 1 0 0,0 0-1 0 0,1 0 0 0 0,-1 0 1 0 0,0-1-1 0 0,1 1 1 0 0,-1-1-1 0 0,-3 1 1 0 0,4-1-126 0 0,1 0 0 0 0,-1-1 0 0 0,1 1 0 0 0,0 0 0 0 0,-1-1 0 0 0,1 1 0 0 0,-1 0 0 0 0,1-1 0 0 0,0 1 0 0 0,-1 0 0 0 0,1-1 0 0 0,0 1 0 0 0,-1-1 0 0 0,1 1 0 0 0,0-1 0 0 0,0 1 0 0 0,0-1 1 0 0,-1 1-1 0 0,1-1 0 0 0,0 1 0 0 0,0-1 0 0 0,0 1 0 0 0,0-1 0 0 0,0 0 0 0 0,0 1 0 0 0,0-1 0 0 0,0 1 0 0 0,0-1 0 0 0,0 1 0 0 0,0-1 0 0 0,0 1 0 0 0,1-2 0 0 0,3-23 124 0 0,-3 20-60 0 0,33-206 415 0 0,-33 203-489 0 0,6-24-18 0 0,-6 31-4 0 0,-1 0 1 0 0,0-1 0 0 0,1 1 0 0 0,-1 0 0 0 0,1 0-1 0 0,-1 0 1 0 0,1 0 0 0 0,-1 0 0 0 0,1 0-1 0 0,0 0 1 0 0,0 0 0 0 0,-1 0 0 0 0,1 0-1 0 0,0 0 1 0 0,0 1 0 0 0,0-1 0 0 0,0 0 0 0 0,0 0-1 0 0,0 1 1 0 0,0-1 0 0 0,2 0 0 0 0,-1 1-8 0 0,-1 1 1 0 0,1-1 0 0 0,0 1-1 0 0,-1 0 1 0 0,1-1 0 0 0,0 1 0 0 0,-1 0-1 0 0,1 0 1 0 0,-1 0 0 0 0,0 0 0 0 0,1 0-1 0 0,-1 0 1 0 0,2 3 0 0 0,6 2-33 0 0,7 3-131 0 0,0 0 0 0 0,0-1 1 0 0,1-1-1 0 0,1-1 0 0 0,-1 0 1 0 0,1-1-1 0 0,24 3 0 0 0,131 6-6762 0 0,-138-13 3701 0 0,-17-1-1014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156 94 1056 0 0,'-15'-6'974'0'0,"0"1"1"0"0,-1 1-1 0 0,1 0 0 0 0,-1 1 0 0 0,-20-1 0 0 0,34 3-744 0 0,1 1-1 0 0,-1 1 0 0 0,1-1 1 0 0,-1 0-1 0 0,1 0 0 0 0,-1 0 0 0 0,1 1 1 0 0,-1-1-1 0 0,1 1 0 0 0,-1-1 0 0 0,1 1 1 0 0,0-1-1 0 0,-1 1 0 0 0,1 0 0 0 0,0 0 1 0 0,-1 0-1 0 0,1 0 0 0 0,0 0 0 0 0,0 0 1 0 0,0 0-1 0 0,0 0 0 0 0,0 0 0 0 0,0 1 1 0 0,0-1-1 0 0,0 0 0 0 0,1 0 0 0 0,-1 1 1 0 0,0-1-1 0 0,1 1 0 0 0,-1-1 0 0 0,1 1 1 0 0,-1-1-1 0 0,1 1 0 0 0,0 1 1 0 0,-2 5 411 0 0,1 0 1 0 0,0 0-1 0 0,0 0 1 0 0,2 14-1 0 0,-1-17-475 0 0,0-1 0 0 0,1 1-1 0 0,0-1 1 0 0,0 0 0 0 0,0 1-1 0 0,0-1 1 0 0,1 0 0 0 0,0 0 0 0 0,-1 0-1 0 0,2 0 1 0 0,-1 0 0 0 0,4 5-1 0 0,-1-4-53 0 0,-1-1-1 0 0,0 1 0 0 0,1-1 0 0 0,0 0 0 0 0,0-1 0 0 0,0 1 0 0 0,1-1 0 0 0,7 3 0 0 0,71 35 596 0 0,-76-36-660 0 0,0-2-1 0 0,1 1 1 0 0,-1-1-1 0 0,1 0 1 0 0,11 1-1 0 0,-17-3-33 0 0,1-1 0 0 0,-1 1 0 0 0,1-1-1 0 0,-1 0 1 0 0,1-1 0 0 0,-1 1-1 0 0,1-1 1 0 0,-1 1 0 0 0,0-1-1 0 0,1 0 1 0 0,-1 0 0 0 0,0-1 0 0 0,0 1-1 0 0,0-1 1 0 0,0 1 0 0 0,0-1-1 0 0,3-2 1 0 0,-1 0-21 0 0,-1 0-1 0 0,0 0 1 0 0,0-1 0 0 0,0 1-1 0 0,0-1 1 0 0,-1 0-1 0 0,0 0 1 0 0,0 0 0 0 0,0 0-1 0 0,-1 0 1 0 0,0-1-1 0 0,1 0 1 0 0,-2 1 0 0 0,3-10-1 0 0,-2 4-14 0 0,-1-1 0 0 0,0 0 0 0 0,-1 0 0 0 0,0 0-1 0 0,-1 0 1 0 0,-2-14 0 0 0,2 20-17 0 0,0 1 0 0 0,0 0 1 0 0,0 0-1 0 0,-1 0 0 0 0,0 0 0 0 0,0 0 0 0 0,-1 0 1 0 0,1 0-1 0 0,-1 1 0 0 0,0-1 0 0 0,0 1 0 0 0,-1 0 0 0 0,-5-6 1 0 0,3 5 0 0 0,1 1 0 0 0,-1 0 0 0 0,0 0 0 0 0,0 0 1 0 0,-1 1-1 0 0,1 0 0 0 0,-1 0 0 0 0,1 1 0 0 0,-9-3 0 0 0,-3 2 44 0 0,0 0 0 0 0,0 1-1 0 0,0 1 1 0 0,0 0-1 0 0,-1 2 1 0 0,1 0-1 0 0,-20 4 1 0 0,7 4 69 0 0,29-9-66 0 0,1 0 0 0 0,0 1 1 0 0,0-1-1 0 0,0 1 0 0 0,0 0 1 0 0,0-1-1 0 0,0 1 0 0 0,0 0 0 0 0,0-1 1 0 0,0 1-1 0 0,0 0 0 0 0,0 0 1 0 0,0 0-1 0 0,0 0 0 0 0,1 0 0 0 0,-1 0 1 0 0,0 0-1 0 0,1 0 0 0 0,-1 0 1 0 0,1 0-1 0 0,-1 0 0 0 0,1 0 0 0 0,-1 0 1 0 0,1 3-1 0 0,0-4-2 0 0,0 1 1 0 0,1 0-1 0 0,-1-1 0 0 0,0 1 1 0 0,1-1-1 0 0,-1 1 0 0 0,0 0 1 0 0,1-1-1 0 0,-1 1 0 0 0,1-1 1 0 0,-1 1-1 0 0,1-1 0 0 0,-1 1 1 0 0,1-1-1 0 0,0 1 0 0 0,-1-1 1 0 0,1 0-1 0 0,-1 1 0 0 0,1-1 1 0 0,0 0-1 0 0,-1 0 0 0 0,1 1 1 0 0,0-1-1 0 0,-1 0 0 0 0,1 0 1 0 0,0 0-1 0 0,0 0 0 0 0,0 0 1 0 0,26 3 112 0 0,-22-3-107 0 0,54 2 13 0 0,-24-1-119 0 0,1 2 0 0 0,44 8-1 0 0,-75-10-1 0 0,0 1 0 0 0,-1-1 0 0 0,1 1 0 0 0,0 0 0 0 0,-1 1 0 0 0,6 3-1 0 0,6 8-2454 0 0,-15-12 1818 0 0,0-1-1 0 0,0 1 1 0 0,0-1 0 0 0,0 1 0 0 0,0 0-1 0 0,0-1 1 0 0,-1 1 0 0 0,2 3 0 0 0,-2 3-3501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39 8 0 0,'-4'-3'1294'0'0,"1"0"0"0"0,-1 0 0 0 0,1 0 0 0 0,0 0-1 0 0,0-1 1 0 0,0 1 0 0 0,0-1 0 0 0,1 0 0 0 0,-3-4 0 0 0,12 35 6145 0 0,-2 6-5213 0 0,-2-13-2130 0 0,0-1-1 0 0,9 26 0 0 0,9 12 264 0 0,-3 1 0 0 0,-2 1-1 0 0,-3 0 1 0 0,6 65 0 0 0,-17-107-379 0 0,0 4-156 0 0,0 0 1 0 0,-2 1-1 0 0,0 0 1 0 0,-6 37-1 0 0,9-59-2299 0 0,3-6 1003 0 0,5-9-2505 0 0,-5 4-328 0 0,0-3-323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59 2128 0 0,'-1'-1'588'0'0,"1"0"0"0"0,0 0-1 0 0,0 0 1 0 0,0 0-1 0 0,0-1 1 0 0,0 1-1 0 0,0 0 1 0 0,0 0 0 0 0,0 0-1 0 0,0 0 1 0 0,0 0-1 0 0,1 0 1 0 0,-1-1-1 0 0,0 1 1 0 0,2-2 0 0 0,-2 3-469 0 0,0 0 1 0 0,1-1 0 0 0,-1 1-1 0 0,1 0 1 0 0,-1-1 0 0 0,1 1-1 0 0,-1 0 1 0 0,1-1 0 0 0,-1 1-1 0 0,1 0 1 0 0,-1 0 0 0 0,1-1 0 0 0,-1 1-1 0 0,1 0 1 0 0,-1 0 0 0 0,1 0-1 0 0,-1 0 1 0 0,1 0 0 0 0,-1 0-1 0 0,1 0 1 0 0,0 0 0 0 0,-1 0-1 0 0,1 0 1 0 0,-1 0 0 0 0,1 0 0 0 0,-1 0-1 0 0,1 1 1 0 0,-1-1 0 0 0,1 0-1 0 0,-1 0 1 0 0,1 1 0 0 0,-1-1-1 0 0,1 0 1 0 0,-1 0 0 0 0,1 1-1 0 0,0 0 1 0 0,2 2 319 0 0,1 1-1 0 0,-1 0 1 0 0,1 0-1 0 0,-1 0 1 0 0,0 0-1 0 0,4 10 1 0 0,-3-8-234 0 0,1 3-59 0 0,-1 0-1 0 0,0 1 1 0 0,0 0-1 0 0,-1 0 1 0 0,0 0-1 0 0,-1 0 1 0 0,2 16-1 0 0,0 74 290 0 0,-4-99-429 0 0,-3 44 170 0 0,2-33 13 0 0,0 1 0 0 0,1-1 0 0 0,1 15 0 0 0,-1-26-179 0 0,0 0 0 0 0,0 0 0 0 0,0-1-1 0 0,0 1 1 0 0,1 0 0 0 0,-1-1 0 0 0,0 1 0 0 0,0 0 0 0 0,1-1-1 0 0,-1 1 1 0 0,0-1 0 0 0,1 1 0 0 0,-1 0 0 0 0,1-1 0 0 0,-1 1-1 0 0,1-1 1 0 0,-1 1 0 0 0,1-1 0 0 0,-1 1 0 0 0,1-1 0 0 0,-1 0-1 0 0,1 1 1 0 0,0-1 0 0 0,-1 0 0 0 0,1 1 0 0 0,0-1 0 0 0,-1 0 0 0 0,1 0-1 0 0,0 0 1 0 0,-1 1 0 0 0,1-1 0 0 0,0 0 0 0 0,-1 0 0 0 0,1 0-1 0 0,0 0 1 0 0,0 0 0 0 0,-1 0 0 0 0,1 0 0 0 0,0-1 0 0 0,-1 1-1 0 0,1 0 1 0 0,0 0 0 0 0,0-1 0 0 0,2 0-4 0 0,0 0 1 0 0,1 0-1 0 0,-1 0 1 0 0,0-1-1 0 0,-1 0 0 0 0,1 1 1 0 0,5-5-1 0 0,-3 1-1 0 0,0 0-1 0 0,-1-1 1 0 0,0 1-1 0 0,0-1 1 0 0,0 0-1 0 0,0 0 1 0 0,-1 0-1 0 0,0 0 1 0 0,-1-1-1 0 0,1 1 1 0 0,-1-1-1 0 0,2-13 1 0 0,0-5-30 0 0,-2-1-1 0 0,-1-31 1 0 0,0 9 34 0 0,0 16-13 0 0,-1 19 6 0 0,0 0 1 0 0,1-1-1 0 0,0 1 1 0 0,1 0-1 0 0,4-16 1 0 0,-6 28-2 0 0,0 1 0 0 0,0-1 0 0 0,1 1 0 0 0,-1-1 0 0 0,0 1 0 0 0,0 0 0 0 0,0-1 0 0 0,0 1 0 0 0,0-1 0 0 0,1 1 0 0 0,-1-1 0 0 0,0 1 0 0 0,0 0 0 0 0,1-1 0 0 0,-1 1 0 0 0,0-1 0 0 0,1 1 0 0 0,-1 0 0 0 0,0-1 0 0 0,1 1 0 0 0,-1 0 0 0 0,1 0 0 0 0,-1-1 0 0 0,0 1 0 0 0,1 0 0 0 0,-1 0 0 0 0,1 0 0 0 0,-1 0 0 0 0,1-1 0 0 0,-1 1 0 0 0,1 0 0 0 0,-1 0 0 0 0,1 0 0 0 0,-1 0 1 0 0,1 0-1 0 0,-1 0 0 0 0,0 0 0 0 0,1 0 0 0 0,-1 0 0 0 0,1 0 0 0 0,-1 1 0 0 0,1-1 0 0 0,-1 0 0 0 0,1 0 0 0 0,-1 0 0 0 0,1 0 0 0 0,-1 1 0 0 0,0-1 0 0 0,1 0 0 0 0,-1 0 0 0 0,0 1 0 0 0,1-1 0 0 0,-1 0 0 0 0,1 2 0 0 0,3 1-3 0 0,-1 1 0 0 0,1 1 0 0 0,-1-1 0 0 0,3 5 0 0 0,-2-3 14 0 0,26 36 5 0 0,1-1-1 0 0,54 54 1 0 0,-65-76 1 0 0,0-1 56 0 0,32 39 0 0 0,-50-54-60 0 0,1 0-1 0 0,-1 1 1 0 0,0 0-1 0 0,0-1 1 0 0,0 1-1 0 0,0 0 1 0 0,-1 0-1 0 0,0 0 1 0 0,0 0-1 0 0,0 0 0 0 0,1 5 1 0 0,-2-7-103 0 0,0-4-117 0 0,5-6-419 0 0,-2 5-161 0 0,0 0 0 0 0,1 0 1 0 0,-2-1-1 0 0,1 1 0 0 0,0-1 1 0 0,-1 0-1 0 0,1 0 1 0 0,-1 0-1 0 0,3-8 0 0 0,0-2-3256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83 5409 0 0,'-1'0'319'0'0,"1"0"1"0"0,-1 0-1 0 0,0 0 0 0 0,0 0 0 0 0,1 0 0 0 0,-1 0 1 0 0,0 0-1 0 0,1 1 0 0 0,-1-1 0 0 0,0 0 0 0 0,0 0 1 0 0,1 0-1 0 0,-1 1 0 0 0,0-1 0 0 0,1 0 0 0 0,-2 1 1 0 0,2 0-232 0 0,0-1 1 0 0,0 0-1 0 0,0 0 1 0 0,0 1-1 0 0,0-1 1 0 0,0 0-1 0 0,0 1 1 0 0,0-1-1 0 0,0 0 1 0 0,0 0-1 0 0,0 1 1 0 0,0-1-1 0 0,0 0 1 0 0,0 0-1 0 0,0 1 1 0 0,0-1-1 0 0,1 0 1 0 0,-1 0-1 0 0,0 1 1 0 0,0-1-1 0 0,0 0 1 0 0,0 0-1 0 0,0 1 1 0 0,1-1-1 0 0,-1 0 1 0 0,0 0-1 0 0,0 0 1 0 0,1 1-1 0 0,24 17 1552 0 0,-15-10 467 0 0,-3-3-1677 0 0,0 0 0 0 0,0-1 0 0 0,1 1 0 0 0,-1-2 0 0 0,1 1 0 0 0,0-1 0 0 0,0 0 0 0 0,13 3 0 0 0,-1 0-230 0 0,-5-1-131 0 0,1-1 0 0 0,0 0-1 0 0,0-1 1 0 0,0-1 0 0 0,20 0 0 0 0,-30-2-81 0 0,1 0 0 0 0,-1 0 0 0 0,1-1 0 0 0,-1 0 0 0 0,0 0 0 0 0,1 0-1 0 0,-1-1 1 0 0,0 0 0 0 0,0 0 0 0 0,0-1 0 0 0,0 0 0 0 0,0 0 0 0 0,0 0 0 0 0,-1-1 0 0 0,10-7 0 0 0,-13 9-13 0 0,0 0 0 0 0,0-1 0 0 0,-1 1 0 0 0,1 0 0 0 0,-1-1 0 0 0,1 1 0 0 0,-1-1 0 0 0,0 0 0 0 0,0 1 0 0 0,0-1-1 0 0,0 0 1 0 0,0 0 0 0 0,-1 0 0 0 0,1 0 0 0 0,-1 1 0 0 0,0-1 0 0 0,1 0 0 0 0,-2 0 0 0 0,1 0 0 0 0,0 0 0 0 0,0 0 0 0 0,-1 0 0 0 0,0 0 0 0 0,1 1-1 0 0,-3-6 1 0 0,1 4-25 0 0,0 0 1 0 0,0 0-1 0 0,0 0 0 0 0,-1 0 0 0 0,1 1 0 0 0,-1-1 0 0 0,0 1 0 0 0,0 0 0 0 0,0-1 0 0 0,-1 1 0 0 0,1 1 0 0 0,-1-1 1 0 0,1 0-1 0 0,-1 1 0 0 0,0 0 0 0 0,-4-2 0 0 0,1 1 65 0 0,0 1 0 0 0,0 0 0 0 0,-1 1 0 0 0,1 0 0 0 0,0 0 0 0 0,-1 0 0 0 0,1 1 0 0 0,-1 0 0 0 0,1 1 0 0 0,0 0 0 0 0,-1 0 1 0 0,1 0-1 0 0,-12 4 0 0 0,11-2 141 0 0,-1 0 0 0 0,1 1 0 0 0,0 0 1 0 0,1 0-1 0 0,-1 1 0 0 0,1 0 0 0 0,0 0 1 0 0,0 0-1 0 0,0 1 0 0 0,1 0 0 0 0,-8 9 1 0 0,11-11-44 0 0,0 1 0 0 0,0 0 0 0 0,1-1 0 0 0,-1 1 0 0 0,1 0 0 0 0,0 0 0 0 0,1 1 0 0 0,-1-1 1 0 0,1 0-1 0 0,0 0 0 0 0,0 1 0 0 0,1-1 0 0 0,0 1 0 0 0,0-1 0 0 0,0 0 0 0 0,0 1 0 0 0,1-1 0 0 0,0 1 0 0 0,0-1 1 0 0,0 0-1 0 0,1 0 0 0 0,3 8 0 0 0,-1-3-5 0 0,1 0 1 0 0,0 0-1 0 0,1 0 1 0 0,0 0-1 0 0,0-1 1 0 0,1 0-1 0 0,1 0 1 0 0,-1-1-1 0 0,17 13 1 0 0,-14-12-77 0 0,1-1 0 0 0,0-1 1 0 0,0 0-1 0 0,1 0 0 0 0,0-1 0 0 0,1-1 1 0 0,14 5-1 0 0,-21-8-37 0 0,1-1 0 0 0,-1 1-1 0 0,1-1 1 0 0,-1-1 0 0 0,1 1 0 0 0,-1-1-1 0 0,1-1 1 0 0,-1 1 0 0 0,1-1 0 0 0,-1 0 0 0 0,0 0-1 0 0,1-1 1 0 0,-1 0 0 0 0,0 0 0 0 0,0 0-1 0 0,11-7 1 0 0,-11 6-15 0 0,-1 0-1 0 0,-1 0 1 0 0,1-1 0 0 0,0 0-1 0 0,-1 0 1 0 0,0 0 0 0 0,1 0-1 0 0,-2 0 1 0 0,1-1 0 0 0,0 0-1 0 0,-1 0 1 0 0,0 0 0 0 0,0 0-1 0 0,-1 0 1 0 0,1-1 0 0 0,-1 1-1 0 0,0-1 1 0 0,-1 1-1 0 0,1-1 1 0 0,-1 0 0 0 0,0 0-1 0 0,0-11 1 0 0,-1 5-41 0 0,1 0 0 0 0,-2 0 0 0 0,0 0 0 0 0,0 0 0 0 0,-1 0-1 0 0,-1 1 1 0 0,0-1 0 0 0,0 0 0 0 0,-1 1 0 0 0,-9-18 0 0 0,13 28 57 0 0,-1 0-1 0 0,1 1 1 0 0,0-1 0 0 0,0 0-1 0 0,-1 1 1 0 0,1-1 0 0 0,-1 1-1 0 0,1-1 1 0 0,0 1 0 0 0,-1-1-1 0 0,1 1 1 0 0,-1-1 0 0 0,1 1-1 0 0,-1-1 1 0 0,0 1 0 0 0,1 0-1 0 0,-1-1 1 0 0,1 1 0 0 0,-1 0-1 0 0,0-1 1 0 0,1 1 0 0 0,-1 0-1 0 0,0 0 1 0 0,1 0 0 0 0,-2-1-1 0 0,1 2 3 0 0,0-1-1 0 0,1 1 1 0 0,-1-1-1 0 0,0 1 0 0 0,1-1 1 0 0,-1 1-1 0 0,1-1 0 0 0,-1 1 1 0 0,0-1-1 0 0,1 1 1 0 0,-1-1-1 0 0,1 1 0 0 0,0 0 1 0 0,-1 0-1 0 0,1-1 0 0 0,0 1 1 0 0,-1 0-1 0 0,1 0 1 0 0,-3 6 14 0 0,1 0 0 0 0,1 0 0 0 0,-2 11 1 0 0,0 5 34 0 0,0 39 0 0 0,3-54-43 0 0,1 0 0 0 0,0 0 0 0 0,0 0 0 0 0,1 0 0 0 0,0 0 0 0 0,0 0 0 0 0,0-1 0 0 0,7 12 0 0 0,-7-15-3 0 0,0 0 1 0 0,1-1-1 0 0,-1 1 0 0 0,1-1 0 0 0,0 1 0 0 0,0-1 0 0 0,0 0 0 0 0,1-1 1 0 0,-1 1-1 0 0,1 0 0 0 0,-1-1 0 0 0,6 3 0 0 0,-3-2 4 0 0,1-1-1 0 0,-1 0 1 0 0,1 0 0 0 0,0 0-1 0 0,-1-1 1 0 0,1 0-1 0 0,8 1 1 0 0,2-2-15 0 0,1-1-1 0 0,-1 0 1 0 0,1-1-1 0 0,-1-1 1 0 0,21-6 0 0 0,-25 5-5 0 0,1 0 1 0 0,-1-1 0 0 0,1 0-1 0 0,-1-1 1 0 0,23-14 0 0 0,-30 16-27 0 0,-1-1 0 0 0,0 1 0 0 0,1-1 0 0 0,-2 0 0 0 0,1 0 0 0 0,0 0 0 0 0,-1-1 0 0 0,0 0 0 0 0,0 1 0 0 0,-1-2 0 0 0,0 1 0 0 0,0 0 0 0 0,0-1 0 0 0,1-7 0 0 0,0 3-97 0 0,-2 1-1 0 0,0-1 0 0 0,0 0 0 0 0,-1 0 1 0 0,0-1-1 0 0,-1 1 0 0 0,-2-18 0 0 0,1 25 125 0 0,1 0 1 0 0,-1 0-1 0 0,0 0 0 0 0,0 0 0 0 0,-1 1 1 0 0,1-1-1 0 0,-1 0 0 0 0,1 1 0 0 0,-1-1 0 0 0,0 1 1 0 0,-1-1-1 0 0,1 1 0 0 0,-1 0 0 0 0,1 0 0 0 0,-1 0 1 0 0,0 0-1 0 0,0 1 0 0 0,0-1 0 0 0,0 1 0 0 0,-1 0 1 0 0,1 0-1 0 0,-1 0 0 0 0,1 0 0 0 0,-6-2 0 0 0,-7 0 12 0 0,0 0-1 0 0,-1 1 0 0 0,1 0 0 0 0,0 1 0 0 0,-1 1 0 0 0,0 1 0 0 0,1 0 0 0 0,-1 1 0 0 0,1 1 0 0 0,0 1 1 0 0,-20 5-1 0 0,25-5 40 0 0,0 1 0 0 0,0 0 1 0 0,0 1-1 0 0,1 0 0 0 0,-1 1 0 0 0,1 0 1 0 0,-12 10-1 0 0,16-11 30 0 0,0 1 0 0 0,-1 0 1 0 0,2 0-1 0 0,-1 1 0 0 0,1 0 0 0 0,0 0 1 0 0,1 0-1 0 0,-1 0 0 0 0,1 1 0 0 0,-5 14 0 0 0,7-16-19 0 0,0 0-1 0 0,0 0 0 0 0,1 0 0 0 0,0 0 0 0 0,0 0 0 0 0,0 1 0 0 0,1-1 0 0 0,0 0 0 0 0,0 1 0 0 0,1-1 1 0 0,0 0-1 0 0,0 0 0 0 0,0 1 0 0 0,1-1 0 0 0,-1 0 0 0 0,2 0 0 0 0,-1-1 0 0 0,1 1 0 0 0,-1 0 0 0 0,2-1 1 0 0,-1 1-1 0 0,1-1 0 0 0,-1 0 0 0 0,1 0 0 0 0,1-1 0 0 0,-1 1 0 0 0,8 5 0 0 0,-2-2-46 0 0,2 0 0 0 0,-1-1 0 0 0,1-1 0 0 0,0 0 0 0 0,0 0 0 0 0,0-2 0 0 0,1 1 0 0 0,0-1 0 0 0,0-1 0 0 0,0 0 0 0 0,0-1 0 0 0,0-1 0 0 0,1 0 0 0 0,-1 0 0 0 0,1-2 0 0 0,-1 0 0 0 0,0 0 0 0 0,1-1 0 0 0,-1 0 0 0 0,0-2 0 0 0,0 1 0 0 0,-1-1 0 0 0,16-8 0 0 0,-23 10-14 0 0,0-1-1 0 0,-1 0 1 0 0,1 0-1 0 0,-1 0 0 0 0,0-1 1 0 0,0 1-1 0 0,0-1 1 0 0,0 0-1 0 0,-1 0 0 0 0,0 0 1 0 0,0-1-1 0 0,4-5 1 0 0,-4 3-3 0 0,0 0 0 0 0,0 0 0 0 0,-1-1 0 0 0,0 1 0 0 0,0 0 0 0 0,0-1 0 0 0,0-13 0 0 0,-2 0 4 0 0,-1 0 0 0 0,-1 1 0 0 0,0-1 0 0 0,-2 1 0 0 0,-8-29 0 0 0,10 44 18 0 0,0 0-1 0 0,0 0 1 0 0,0 0 0 0 0,-1 1-1 0 0,0-1 1 0 0,1 1-1 0 0,-8-8 1 0 0,9 11-2 0 0,1 0 0 0 0,-1 0 1 0 0,0 0-1 0 0,0 0 0 0 0,0 0 0 0 0,0 0 0 0 0,1 1 1 0 0,-1-1-1 0 0,0 0 0 0 0,0 1 0 0 0,-1-1 1 0 0,1 0-1 0 0,0 1 0 0 0,0-1 0 0 0,0 1 0 0 0,0 0 1 0 0,0-1-1 0 0,-1 1 0 0 0,1 0 0 0 0,0 0 1 0 0,0 0-1 0 0,0 0 0 0 0,-1 0 0 0 0,1 0 0 0 0,0 0 1 0 0,0 0-1 0 0,0 0 0 0 0,-1 1 0 0 0,1-1 0 0 0,0 0 1 0 0,0 1-1 0 0,0-1 0 0 0,0 1 0 0 0,0-1 1 0 0,0 1-1 0 0,0 0 0 0 0,0-1 0 0 0,0 1 0 0 0,-2 1 1 0 0,1 1 15 0 0,0-1 0 0 0,0 0 0 0 0,1 0 0 0 0,-1 1 0 0 0,0-1 0 0 0,1 1 0 0 0,-1-1 0 0 0,1 1 0 0 0,0 0 0 0 0,0 0 0 0 0,0-1 0 0 0,0 1 0 0 0,1 0 0 0 0,-1 0 0 0 0,1 0 0 0 0,0 0 0 0 0,-1 0 0 0 0,1 0 0 0 0,1 3 0 0 0,0-1 21 0 0,0 1 0 0 0,0 0 0 0 0,1-1 0 0 0,0 0-1 0 0,0 1 1 0 0,0-1 0 0 0,1 0 0 0 0,5 8 0 0 0,7 11 106 0 0,-5-11 34 0 0,-2 1-1 0 0,13 25 0 0 0,-19-33-109 0 0,0 0-1 0 0,0 0 1 0 0,-1 0-1 0 0,1 0 1 0 0,-1 0-1 0 0,-1 0 1 0 0,1 0 0 0 0,-1 0-1 0 0,0 0 1 0 0,-2 12-1 0 0,-26 93 899 0 0,20-84-764 0 0,1 0-1 0 0,1 0 1 0 0,-5 53-1 0 0,10-58-183 0 0,2 1 0 0 0,0 0 0 0 0,1 0 0 0 0,1-1 0 0 0,1 0 0 0 0,1 1-1 0 0,1-1 1 0 0,11 26 0 0 0,-16-45-24 0 0,1-1-1 0 0,-1 1 1 0 0,0 0 0 0 0,1-1-1 0 0,0 1 1 0 0,0-1 0 0 0,0 0-1 0 0,0 1 1 0 0,0-1-1 0 0,0 0 1 0 0,1 0 0 0 0,-1 0-1 0 0,5 2 1 0 0,-5-3-14 0 0,-1-1 0 0 0,0 1-1 0 0,1-1 1 0 0,-1 0 0 0 0,1 1 0 0 0,-1-1 0 0 0,0 0-1 0 0,1 0 1 0 0,-1 0 0 0 0,1 0 0 0 0,-1 0 0 0 0,1 0-1 0 0,-1-1 1 0 0,0 1 0 0 0,1 0 0 0 0,-1-1 0 0 0,1 1-1 0 0,-1-1 1 0 0,0 0 0 0 0,1 1 0 0 0,-1-1 0 0 0,0 0-1 0 0,0 0 1 0 0,0 0 0 0 0,0 0 0 0 0,0 1 0 0 0,0-2 0 0 0,0 1-1 0 0,0 0 1 0 0,0 0 0 0 0,1-2 0 0 0,1-2-531 0 0,1-1 1 0 0,-1 0-1 0 0,-1 0 1 0 0,1 0-1 0 0,-1-1 1 0 0,0 1-1 0 0,-1-1 1 0 0,1 1-1 0 0,-1-1 1 0 0,0 0-1 0 0,-1 1 1 0 0,0-13-1 0 0,0 2-1995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18 663 2465 0 0,'-1'-11'9247'0'0,"-1"18"-4103"0"0,-4 25-2299 0 0,3-18-2179 0 0,1-1 0 0 0,-1 23 0 0 0,2 10 153 0 0,2 54 303 0 0,0-89-1052 0 0,0 0-1 0 0,1 0 1 0 0,0 0-1 0 0,1 0 1 0 0,0 0-1 0 0,8 17 0 0 0,-9-26-66 0 0,-1 1-1 0 0,0-1 0 0 0,1 0 1 0 0,0 1-1 0 0,-1-1 0 0 0,1 0 0 0 0,0 0 1 0 0,0 0-1 0 0,0 0 0 0 0,0-1 0 0 0,0 1 1 0 0,1 0-1 0 0,-1-1 0 0 0,0 0 1 0 0,4 2-1 0 0,-4-2-1 0 0,0-1 0 0 0,0 1 1 0 0,0-1-1 0 0,0 0 0 0 0,0 1 0 0 0,0-1 1 0 0,0 0-1 0 0,1 0 0 0 0,-1 0 0 0 0,0-1 1 0 0,0 1-1 0 0,0 0 0 0 0,0-1 0 0 0,0 0 1 0 0,0 1-1 0 0,0-1 0 0 0,0 0 0 0 0,0 0 1 0 0,-1 0-1 0 0,3-1 0 0 0,3-3-54 0 0,0-1 0 0 0,-1 1 0 0 0,0-1 0 0 0,0 0 0 0 0,0-1 0 0 0,-1 1 0 0 0,0-1 0 0 0,0 0 0 0 0,-1 0 0 0 0,0-1 0 0 0,0 1 0 0 0,-1-1 0 0 0,5-14 0 0 0,-1-4-143 0 0,-2 0-1 0 0,-1 0 1 0 0,2-28 0 0 0,-6 50 172 0 0,1-24-29 0 0,-1 26 53 0 0,0 0 0 0 0,0 1 1 0 0,0-1-1 0 0,0 0 0 0 0,-1 1 0 0 0,1-1 1 0 0,-1 1-1 0 0,1-1 0 0 0,-1 0 0 0 0,0 1 1 0 0,0-1-1 0 0,1 1 0 0 0,-1 0 1 0 0,-1-2-1 0 0,1 3 7 0 0,1-1 1 0 0,-1 1-1 0 0,1-1 1 0 0,-1 1-1 0 0,0 0 1 0 0,1 0-1 0 0,-1-1 0 0 0,1 1 1 0 0,-1 0-1 0 0,0 0 1 0 0,1 0-1 0 0,-1 0 1 0 0,1-1-1 0 0,-1 1 1 0 0,0 0-1 0 0,1 0 0 0 0,-1 0 1 0 0,0 0-1 0 0,1 1 1 0 0,-1-1-1 0 0,1 0 1 0 0,-1 0-1 0 0,0 0 1 0 0,1 0-1 0 0,-1 1 1 0 0,1-1-1 0 0,-1 0 0 0 0,0 0 1 0 0,1 1-1 0 0,-1-1 1 0 0,1 1-1 0 0,-1-1 1 0 0,1 0-1 0 0,0 1 1 0 0,-1-1-1 0 0,1 1 0 0 0,-1-1 1 0 0,1 1-1 0 0,0-1 1 0 0,-1 2-1 0 0,-2 1 56 0 0,1 0 0 0 0,0 0 0 0 0,0 1 0 0 0,-3 6 0 0 0,0 3 80 0 0,1 1 0 0 0,0-1 0 0 0,1 1-1 0 0,1 0 1 0 0,-1 20 0 0 0,2-27-91 0 0,1 0 0 0 0,0 0 0 0 0,1 0-1 0 0,0 0 1 0 0,0 0 0 0 0,0 0 0 0 0,1 0 0 0 0,0 0 0 0 0,1-1-1 0 0,-1 1 1 0 0,1-1 0 0 0,6 11 0 0 0,-8-16-47 0 0,0 1 0 0 0,1 0 0 0 0,-1-1 0 0 0,0 1 0 0 0,1-1 0 0 0,-1 1 0 0 0,1-1 0 0 0,-1 1 0 0 0,1-1 0 0 0,0 0 0 0 0,-1 0 0 0 0,1 0 0 0 0,0 0 0 0 0,0 0 0 0 0,0 0 0 0 0,0-1 0 0 0,0 1 0 0 0,0-1 0 0 0,0 1 0 0 0,4 0 0 0 0,-3-2-10 0 0,0 1 0 0 0,0-1 0 0 0,0 1 0 0 0,0-1-1 0 0,0 0 1 0 0,0 0 0 0 0,0 0 0 0 0,0-1 0 0 0,0 1 0 0 0,-1-1 0 0 0,1 1 0 0 0,4-5 0 0 0,7-6-71 0 0,-1-1 1 0 0,0 0-1 0 0,-1-1 0 0 0,-1-1 1 0 0,18-28-1 0 0,-13 18-95 0 0,20-23-1 0 0,3 12 37 0 0,-12 10 162 0 0,-55 39 516 0 0,23-10-509 0 0,0 0 1 0 0,0 0-1 0 0,1 1 0 0 0,-1-1 0 0 0,1 1 0 0 0,0 0 0 0 0,0 0 0 0 0,0 1 1 0 0,0-1-1 0 0,1 1 0 0 0,-1 0 0 0 0,1 0 0 0 0,1 0 0 0 0,-1 1 0 0 0,1-1 1 0 0,0 0-1 0 0,0 1 0 0 0,0 0 0 0 0,1-1 0 0 0,0 1 0 0 0,0 0 1 0 0,0 7-1 0 0,1-9-18 0 0,1 0 0 0 0,0-1 0 0 0,0 1 0 0 0,0-1 0 0 0,0 0 0 0 0,0 1 1 0 0,1-1-1 0 0,0 0 0 0 0,-1 0 0 0 0,1 0 0 0 0,0 0 0 0 0,0 0 0 0 0,1 0 0 0 0,-1-1 1 0 0,1 1-1 0 0,-1-1 0 0 0,1 1 0 0 0,0-1 0 0 0,0 0 0 0 0,6 3 0 0 0,0 1 19 0 0,0-1 1 0 0,1-1-1 0 0,0 0 0 0 0,0 0 0 0 0,19 4 0 0 0,-19-6-31 0 0,1 0 0 0 0,-1-1 0 0 0,1 0 0 0 0,-1-1-1 0 0,1 0 1 0 0,0-1 0 0 0,-1 0 0 0 0,1-1 0 0 0,-1 0-1 0 0,0 0 1 0 0,15-7 0 0 0,-17 6-18 0 0,0 0 1 0 0,-1-1-1 0 0,0-1 0 0 0,0 1 0 0 0,0-1 0 0 0,0 0 0 0 0,-1 0 1 0 0,0-1-1 0 0,0 0 0 0 0,0 0 0 0 0,-1-1 0 0 0,1 1 0 0 0,-2-1 1 0 0,8-14-1 0 0,0-4-105 0 0,-1-2 0 0 0,-1 1 0 0 0,-1-1 0 0 0,-2-1 0 0 0,6-37 0 0 0,-12 61 86 0 0,-1 0-1 0 0,0 1 1 0 0,1-1-1 0 0,-1 0 0 0 0,-1 0 1 0 0,1 0-1 0 0,-1 0 1 0 0,1 0-1 0 0,-1 0 0 0 0,-3-7 1 0 0,3 8 18 0 0,-1 1 0 0 0,1-1 0 0 0,-1 1 0 0 0,0-1 0 0 0,0 1 0 0 0,0 0 0 0 0,0 0 0 0 0,0-1 0 0 0,-1 2 0 0 0,1-1 0 0 0,-1 0 0 0 0,1 0 0 0 0,-1 1 0 0 0,-4-3 0 0 0,-5 0 8 0 0,0-1 1 0 0,0 2-1 0 0,-1 0 1 0 0,1 0 0 0 0,-1 1-1 0 0,1 0 1 0 0,-1 2 0 0 0,0-1-1 0 0,1 1 1 0 0,-1 1 0 0 0,0 0-1 0 0,1 1 1 0 0,-1 0-1 0 0,1 1 1 0 0,-22 8 0 0 0,23-7 38 0 0,1 0 1 0 0,0 1 0 0 0,1 0 0 0 0,-1 0-1 0 0,1 1 1 0 0,0 0 0 0 0,0 1 0 0 0,1 0-1 0 0,-1 0 1 0 0,2 0 0 0 0,-1 1-1 0 0,1 1 1 0 0,0-1 0 0 0,1 1 0 0 0,0 0-1 0 0,1 1 1 0 0,-1-1 0 0 0,-5 18 0 0 0,9-20 2 0 0,1 0 0 0 0,-1 0 0 0 0,2 0 0 0 0,-1 0 0 0 0,1 1 0 0 0,0-1 0 0 0,0 0 0 0 0,1 0 0 0 0,0 0 1 0 0,0 0-1 0 0,1 0 0 0 0,0 0 0 0 0,0 0 0 0 0,1 0 0 0 0,0-1 0 0 0,0 1 0 0 0,0-1 0 0 0,8 11 0 0 0,-6-9-15 0 0,1-1 0 0 0,-1 0-1 0 0,1-1 1 0 0,1 1 0 0 0,-1-1-1 0 0,1 0 1 0 0,0-1 0 0 0,1 1-1 0 0,0-1 1 0 0,-1-1 0 0 0,1 0-1 0 0,1 0 1 0 0,-1 0 0 0 0,14 3-1 0 0,-15-5-24 0 0,0-1-1 0 0,1 0 1 0 0,-1 0 0 0 0,0-1-1 0 0,1 0 1 0 0,-1 0-1 0 0,0-1 1 0 0,1 0-1 0 0,-1 0 1 0 0,0 0 0 0 0,0-1-1 0 0,0 0 1 0 0,0-1-1 0 0,0 0 1 0 0,0 0 0 0 0,-1 0-1 0 0,0-1 1 0 0,1 1-1 0 0,-1-2 1 0 0,0 1-1 0 0,-1-1 1 0 0,1 0 0 0 0,-1 0-1 0 0,0 0 1 0 0,0-1-1 0 0,-1 0 1 0 0,1 0 0 0 0,-1 0-1 0 0,-1 0 1 0 0,1-1-1 0 0,-1 1 1 0 0,3-9-1 0 0,-1-6-191 0 0,-2 0-1 0 0,0-1 1 0 0,-1 1-1 0 0,0-1 0 0 0,-4-38 1 0 0,2 56 166 0 0,-1 1 0 0 0,1 0 0 0 0,-1 0 0 0 0,0-1 0 0 0,1 1 0 0 0,-1 0 0 0 0,-2-4 0 0 0,2 6 28 0 0,1 1 1 0 0,0-1 0 0 0,0 1 0 0 0,-1-1 0 0 0,1 1 0 0 0,-1-1 0 0 0,1 1 0 0 0,0 0 0 0 0,-1-1 0 0 0,1 1 0 0 0,-1 0 0 0 0,1-1-1 0 0,-1 1 1 0 0,1 0 0 0 0,-1-1 0 0 0,1 1 0 0 0,-1 0 0 0 0,1 0 0 0 0,-2-1 0 0 0,2 1 5 0 0,-1 0 0 0 0,0 1 0 0 0,0-1 0 0 0,1 0 1 0 0,-1 0-1 0 0,0 0 0 0 0,0 0 0 0 0,1 1 0 0 0,-1-1 0 0 0,0 0 0 0 0,1 1 0 0 0,-1-1 0 0 0,0 1 1 0 0,1-1-1 0 0,-1 1 0 0 0,1-1 0 0 0,-1 1 0 0 0,0 0 0 0 0,-5 6 36 0 0,1-1 0 0 0,0 1 0 0 0,0-1 0 0 0,1 1 0 0 0,0 1-1 0 0,0-1 1 0 0,1 1 0 0 0,0-1 0 0 0,0 1 0 0 0,1 0 0 0 0,0 0 0 0 0,0 0 0 0 0,1 0 0 0 0,0 1-1 0 0,0 7 1 0 0,1-4 15 0 0,0-1-1 0 0,1 0 1 0 0,0 1-1 0 0,1-1 1 0 0,0 0-1 0 0,1 0 1 0 0,0 0 0 0 0,1 0-1 0 0,0-1 1 0 0,8 16-1 0 0,-11-23-50 0 0,1-1 0 0 0,0 1-1 0 0,0 0 1 0 0,0 0 0 0 0,1-1 0 0 0,-1 1 0 0 0,0-1-1 0 0,1 0 1 0 0,0 0 0 0 0,-1 0 0 0 0,1 0-1 0 0,0 0 1 0 0,0 0 0 0 0,0-1 0 0 0,0 0 0 0 0,1 1-1 0 0,-1-1 1 0 0,0 0 0 0 0,0-1 0 0 0,1 1-1 0 0,-1 0 1 0 0,0-1 0 0 0,1 0 0 0 0,-1 0 0 0 0,1 0-1 0 0,-1 0 1 0 0,0-1 0 0 0,1 1 0 0 0,-1-1-1 0 0,0 0 1 0 0,1 0 0 0 0,3-1 0 0 0,1-1 2 0 0,1-1 1 0 0,-1 0 0 0 0,0-1-1 0 0,0 1 1 0 0,0-1-1 0 0,0-1 1 0 0,-1 0 0 0 0,0 0-1 0 0,0 0 1 0 0,11-14-1 0 0,-6 3-80 0 0,-1 0 0 0 0,-1-1 0 0 0,0 0 0 0 0,8-23 0 0 0,24-80-563 0 0,-30 82 498 0 0,46-125-1588 0 0,-26 78 805 0 0,39-166 1 0 0,-70 246 972 0 0,0-2 60 0 0,1 0-1 0 0,0-14 1 0 0,-2 20-55 0 0,0 1 0 0 0,0-1-1 0 0,0 1 1 0 0,-1-1-1 0 0,1 1 1 0 0,0-1-1 0 0,-1 1 1 0 0,1-1 0 0 0,0 1-1 0 0,-1-1 1 0 0,0 1-1 0 0,1 0 1 0 0,-1-1 0 0 0,0 1-1 0 0,0 0 1 0 0,1 0-1 0 0,-1-1 1 0 0,0 1 0 0 0,0 0-1 0 0,0 0 1 0 0,-2-1-1 0 0,1 1 51 0 0,0 0 0 0 0,0 1-1 0 0,0-1 1 0 0,0 1 0 0 0,0-1-1 0 0,0 1 1 0 0,0 0 0 0 0,0-1-1 0 0,0 1 1 0 0,0 0 0 0 0,0 0-1 0 0,-3 1 1 0 0,-23 6 714 0 0,16-2-701 0 0,0 0 0 0 0,1 1 0 0 0,0 1 0 0 0,0 0 0 0 0,0 0 0 0 0,1 1 0 0 0,1 0 0 0 0,-1 1 0 0 0,1 0 0 0 0,0 1 0 0 0,1 0 0 0 0,1 0 0 0 0,-8 12 0 0 0,3-2 30 0 0,1 1 1 0 0,1 1-1 0 0,1 0 0 0 0,0 0 1 0 0,2 1-1 0 0,-5 26 1 0 0,7-24 11 0 0,2 1 1 0 0,1-1 0 0 0,1 1-1 0 0,1 0 1 0 0,1-1 0 0 0,2 1-1 0 0,8 37 1 0 0,1-11-42 0 0,3-1 0 0 0,34 77 0 0 0,-44-115-113 0 0,1-1 0 0 0,1 0 1 0 0,0 0-1 0 0,0-1 1 0 0,1 0-1 0 0,0 0 1 0 0,1-1-1 0 0,17 16 1 0 0,-21-22-11 0 0,-1-1 1 0 0,1 0 0 0 0,-1 0 0 0 0,1 0 0 0 0,0 0 0 0 0,0-1 0 0 0,0 1-1 0 0,1-1 1 0 0,-1-1 0 0 0,0 1 0 0 0,1-1 0 0 0,-1 0 0 0 0,1 0 0 0 0,-1-1-1 0 0,1 1 1 0 0,0-1 0 0 0,-1 0 0 0 0,1-1 0 0 0,-1 0 0 0 0,1 1 0 0 0,-1-2-1 0 0,1 1 1 0 0,8-4 0 0 0,-6 2-14 0 0,0-1-1 0 0,-1 0 1 0 0,1 0 0 0 0,-1-1-1 0 0,0 0 1 0 0,0 0 0 0 0,0-1-1 0 0,0 0 1 0 0,-1 0 0 0 0,0 0-1 0 0,-1-1 1 0 0,1 0 0 0 0,-1 0-1 0 0,-1-1 1 0 0,5-8 0 0 0,2-9-110 0 0,0-2 0 0 0,-2 1 0 0 0,8-38 1 0 0,-10 33-51 0 0,2 1 0 0 0,13-31 0 0 0,-20 56 167 0 0,0 0 7 0 0,-1 1 0 0 0,1 0 1 0 0,0 0-1 0 0,1 0 0 0 0,-1 0 1 0 0,1 0-1 0 0,5-5 0 0 0,-8 9 4 0 0,0 0 1 0 0,0 0-1 0 0,0 0 0 0 0,0 0 1 0 0,0 0-1 0 0,0 0 0 0 0,0 0 0 0 0,0 0 1 0 0,0 0-1 0 0,0 1 0 0 0,0-1 0 0 0,0 0 1 0 0,0 0-1 0 0,0 0 0 0 0,0 0 1 0 0,0 0-1 0 0,0 0 0 0 0,0 0 0 0 0,0 0 1 0 0,0 0-1 0 0,0 0 0 0 0,0 0 0 0 0,0 0 1 0 0,0 0-1 0 0,0 0 0 0 0,0 0 1 0 0,0 0-1 0 0,0 0 0 0 0,0 0 0 0 0,0 0 1 0 0,0 0-1 0 0,0 0 0 0 0,0 0 0 0 0,0 0 1 0 0,0 0-1 0 0,0 0 0 0 0,0 0 1 0 0,1 0-1 0 0,-1 0 0 0 0,0 0 0 0 0,0 0 1 0 0,0 0-1 0 0,0 0 0 0 0,0 0 0 0 0,0 0 1 0 0,0 0-1 0 0,0 0 0 0 0,0 0 1 0 0,0 0-1 0 0,0 0 0 0 0,0 0 0 0 0,0 0 1 0 0,0 0-1 0 0,0 0 0 0 0,0 0 0 0 0,0 0 1 0 0,0 0-1 0 0,0 0 0 0 0,0 0 0 0 0,0 0 1 0 0,1 0-1 0 0,-1 0 0 0 0,0 0 1 0 0,0 0-1 0 0,0 0 0 0 0,0 0 0 0 0,0 0 1 0 0,-2 6 60 0 0,-5 6 37 0 0,3-6-62 0 0,1 1 0 0 0,-1 0 0 0 0,1 0 0 0 0,0 0 0 0 0,1 1 0 0 0,0-1 0 0 0,0 0 0 0 0,1 1 0 0 0,-1 0 0 0 0,2-1 0 0 0,-1 12 0 0 0,2 3 60 0 0,0 1 1 0 0,7 35-1 0 0,-4-43-84 0 0,0 0 0 0 0,1 0-1 0 0,1 0 1 0 0,0-1-1 0 0,1 0 1 0 0,12 18-1 0 0,-17-29-12 0 0,0-1-1 0 0,0 1 1 0 0,0 0-1 0 0,0-1 0 0 0,1 1 1 0 0,-1-1-1 0 0,1 0 1 0 0,0 0-1 0 0,-1 0 0 0 0,1 0 1 0 0,0-1-1 0 0,0 1 0 0 0,0-1 1 0 0,1 1-1 0 0,-1-1 1 0 0,0 0-1 0 0,0 0 0 0 0,1-1 1 0 0,-1 1-1 0 0,0-1 1 0 0,1 0-1 0 0,3 1 0 0 0,-2-2-307 0 0,0 1-1 0 0,0-1 1 0 0,0 1-1 0 0,0-1 1 0 0,0-1-1 0 0,0 1 0 0 0,-1-1 1 0 0,1 0-1 0 0,0 0 1 0 0,-1 0-1 0 0,1-1 1 0 0,-1 1-1 0 0,0-1 1 0 0,5-4-1 0 0,14-15-8766 0 0,-16 12 6388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98 6 512 0 0,'-25'7'512'0'0,"-2"-9"7938"0"0,5-4-4985 0 0,5 1 5081 0 0,10 7-6250 0 0,7 2-2312 0 0,5 4-16 0 0,1 0 40 0 0,1-3-16 0 0,-1-2-24 0 0,3 0-64 0 0,1-1-16 0 0,3-1 0 0 0,-1 3-272 0 0,1-1-408 0 0,1 0-264 0 0,4 0-2873 0 0,-1 2 2512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 40 512 0 0,'-4'-10'866'0'0,"2"-4"5980"0"0,2 13-6447 0 0,0 1 0 0 0,0-1 0 0 0,0 0 0 0 0,1 0-1 0 0,-1 1 1 0 0,0-1 0 0 0,0 0 0 0 0,1 1 0 0 0,-1-1 0 0 0,0 0 0 0 0,1 1-1 0 0,-1-1 1 0 0,1 0 0 0 0,-1 1 0 0 0,1-1 0 0 0,-1 1 0 0 0,1-1 0 0 0,-1 1-1 0 0,1-1 1 0 0,0 1 0 0 0,-1 0 0 0 0,1-1 0 0 0,0 1 0 0 0,-1-1 0 0 0,1 1-1 0 0,0 0 1 0 0,1-1 0 0 0,-2 2-207 0 0,1-1 1 0 0,0 0-1 0 0,-1 0 0 0 0,1 0 1 0 0,0 1-1 0 0,-1-1 0 0 0,1 0 0 0 0,0 1 1 0 0,-1-1-1 0 0,1 1 0 0 0,-1-1 0 0 0,1 1 1 0 0,-1-1-1 0 0,1 1 0 0 0,-1-1 0 0 0,1 1 1 0 0,-1-1-1 0 0,1 1 0 0 0,-1 0 1 0 0,0-1-1 0 0,1 1 0 0 0,-1-1 0 0 0,0 1 1 0 0,0 0-1 0 0,0 0 0 0 0,1-1 0 0 0,-1 2 1 0 0,6 23 499 0 0,-6 12-54 0 0,-2 0 0 0 0,-6 41-1 0 0,-3 29-227 0 0,9 199 134 0 0,8-7-501 0 0,-6-278-58 0 0,3 47-91 0 0,13 77 0 0 0,-16-141 63 0 0,6 21-66 0 0,-6-24 71 0 0,0 0 1 0 0,0 0-1 0 0,1-1 1 0 0,-1 1-1 0 0,0 0 1 0 0,1 0-1 0 0,-1 0 1 0 0,1 0-1 0 0,-1-1 1 0 0,1 1-1 0 0,-1 0 1 0 0,1 0-1 0 0,0-1 1 0 0,-1 1-1 0 0,1 0 1 0 0,0-1-1 0 0,-1 1 1 0 0,1-1-1 0 0,0 1 1 0 0,0-1-1 0 0,1 1 1 0 0,-1-1-101 0 0,0 0 0 0 0,-1-1 0 0 0,1 1 0 0 0,0 0 0 0 0,0 0 1 0 0,0-1-1 0 0,0 1 0 0 0,0-1 0 0 0,0 1 0 0 0,-1-1 0 0 0,1 1 0 0 0,0-1 0 0 0,0 0 1 0 0,-1 1-1 0 0,2-2 0 0 0,12-15-2406 0 0,-10 13 1713 0 0,10-13-1983 0 0,0-5-538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10 4329 0 0,'-1'-3'13337'0'0,"3"-2"-11304"0"0,1 5-1935 0 0,-1-1 0 0 0,1 1 0 0 0,0 0 1 0 0,0 0-1 0 0,-1 0 0 0 0,1 0 0 0 0,0 0 0 0 0,0 1 0 0 0,-1-1 0 0 0,1 1 1 0 0,0 0-1 0 0,3 1 0 0 0,9 2 180 0 0,0-3-17 0 0,-11-1-23 0 0,0 1 0 0 0,1-1 0 0 0,-1 1 0 0 0,0 0 0 0 0,0 0 0 0 0,7 3 0 0 0,16 14 231 0 0,-21-14-451 0 0,0 0-1 0 0,0 0 1 0 0,11 5 0 0 0,-4-4-13 0 0,0-1 1 0 0,0-1-1 0 0,26 3 1 0 0,-26-4 11 0 0,0 0 1 0 0,0 0-1 0 0,-1 1 1 0 0,18 7-1 0 0,-28-10 4 0 0,-1 1 1 0 0,0 0-1 0 0,0-1 1 0 0,0 1-1 0 0,0-1 0 0 0,0 1 1 0 0,0 0-1 0 0,0 0 1 0 0,0 0-1 0 0,0-1 0 0 0,0 1 1 0 0,0 0-1 0 0,0 0 0 0 0,-1 0 1 0 0,1 1-1 0 0,1 0 1 0 0,-2-1 11 0 0,0 0 0 0 0,0 0 1 0 0,0 0-1 0 0,1 0 0 0 0,-1 0 1 0 0,0 0-1 0 0,0 0 0 0 0,-1 0 0 0 0,1 0 1 0 0,0 0-1 0 0,0 0 0 0 0,0 0 1 0 0,-1 0-1 0 0,1 0 0 0 0,0 0 1 0 0,-1 0-1 0 0,0 1 0 0 0,-2 3 168 0 0,-1 1-1 0 0,-1-1 1 0 0,1 0-1 0 0,-1 0 1 0 0,-6 5-1 0 0,-3 3 44 0 0,9-7-125 0 0,0 0 1 0 0,0 1 0 0 0,0-1-1 0 0,1 1 1 0 0,0 0-1 0 0,0 0 1 0 0,1 0-1 0 0,0 1 1 0 0,-3 10-1 0 0,5-10-82 0 0,-1-1-1 0 0,1 1 1 0 0,1 0-1 0 0,-1 0 0 0 0,1 0 1 0 0,1 0-1 0 0,0 0 1 0 0,0 0-1 0 0,0 0 0 0 0,1-1 1 0 0,0 1-1 0 0,0 0 0 0 0,1-1 1 0 0,0 0-1 0 0,5 8 1 0 0,10 18-33 0 0,-10-20 22 0 0,0-2-1 0 0,11 13 0 0 0,-15-19-22 0 0,0-1 0 0 0,1 1 1 0 0,0 0-1 0 0,0-1 0 0 0,1 0 0 0 0,-1-1 0 0 0,1 1 0 0 0,0-1 0 0 0,0 0 1 0 0,0 0-1 0 0,0-1 0 0 0,8 3 0 0 0,13 1 10 0 0,-11-3-7 0 0,1 0-1 0 0,-1-1 1 0 0,29-1-1 0 0,-24-3 3 0 0,2-5-26 0 0,-18 5 12 0 0,0 0 0 0 0,0-1 0 0 0,0 1 0 0 0,4-5 0 0 0,15-15-29 0 0,-18 15 19 0 0,-1-1 0 0 0,0 1-1 0 0,7-14 1 0 0,-5 4-34 0 0,0-1 0 0 0,8-30 0 0 0,-2-6-87 0 0,-11 45 109 0 0,30-108-85 0 0,-16 62 118 0 0,-15 53 5 0 0,0-1-1 0 0,-1 1 1 0 0,1 0 0 0 0,-1 0 0 0 0,0-1-1 0 0,0 1 1 0 0,0 0 0 0 0,0-4 0 0 0,0 6-7 0 0,0-1 1 0 0,0 1 0 0 0,-1-1 0 0 0,1 1 0 0 0,0 0 0 0 0,0-1-1 0 0,-1 1 1 0 0,1-1 0 0 0,0 1 0 0 0,-1 0 0 0 0,1-1 0 0 0,0 1-1 0 0,-1 0 1 0 0,1-1 0 0 0,0 1 0 0 0,-1 0 0 0 0,1 0 0 0 0,-1-1-1 0 0,1 1 1 0 0,-1 0 0 0 0,1 0 0 0 0,0 0 0 0 0,-1 0 0 0 0,1-1-1 0 0,-1 1 1 0 0,1 0 0 0 0,-1 0 0 0 0,1 0 0 0 0,-1 0-1 0 0,1 0 1 0 0,-1 0 0 0 0,1 0 0 0 0,-1 0 0 0 0,1 0 0 0 0,-1 1-1 0 0,1-1 1 0 0,-1 0 0 0 0,1 0 0 0 0,0 0 0 0 0,-1 1 0 0 0,1-1-1 0 0,-1 0 1 0 0,1 0 0 0 0,-1 1 0 0 0,-2 0 10 0 0,0 1-1 0 0,0-1 1 0 0,1 1 0 0 0,-1-1-1 0 0,0 1 1 0 0,1 0 0 0 0,-1 0 0 0 0,1 1-1 0 0,-1-1 1 0 0,1 0 0 0 0,0 1-1 0 0,0-1 1 0 0,0 1 0 0 0,1 0-1 0 0,-1 0 1 0 0,0 0 0 0 0,1 0 0 0 0,0 0-1 0 0,0 0 1 0 0,0 0 0 0 0,0 0-1 0 0,0 0 1 0 0,1 0 0 0 0,-1 0 0 0 0,1 1-1 0 0,0 5 1 0 0,0 7 34 0 0,2 0-1 0 0,0-1 1 0 0,0 1-1 0 0,6 17 1 0 0,-8-30-41 0 0,12 36 142 0 0,30 70 1 0 0,-24-68-82 0 0,14 51 0 0 0,-17-42-52 0 0,-6-23 33 0 0,-2 1 0 0 0,5 36 1 0 0,-9-43 78 0 0,-1-1 0 0 0,-1 1 0 0 0,-1-1 0 0 0,-1 1 0 0 0,-5 28 0 0 0,4-42-80 0 0,1 0 1 0 0,-1 0-1 0 0,-1 0 0 0 0,1 0 0 0 0,-1-1 0 0 0,0 1 1 0 0,-1-1-1 0 0,0 0 0 0 0,0 0 0 0 0,0 0 0 0 0,0 0 1 0 0,-1-1-1 0 0,0 0 0 0 0,0 0 0 0 0,-1 0 0 0 0,1 0 1 0 0,-1-1-1 0 0,-12 7 0 0 0,-9 1 58 0 0,0-2 0 0 0,-1 0 0 0 0,-56 10 0 0 0,40-10-77 0 0,28-7-6 0 0,1 0-1 0 0,-1-2 1 0 0,0 1-1 0 0,0-2 1 0 0,1 0-1 0 0,-1-1 1 0 0,-26-5-1 0 0,41 6-21 0 0,0 0-1 0 0,0-1 1 0 0,0 1-1 0 0,0-1 0 0 0,0 1 1 0 0,0-1-1 0 0,0 0 0 0 0,0 1 1 0 0,1-1-1 0 0,-1 0 1 0 0,0 0-1 0 0,0 0 0 0 0,1 1 1 0 0,-1-1-1 0 0,0 0 0 0 0,1 0 1 0 0,-1 0-1 0 0,0-2 1 0 0,-5-19-12 0 0,5 18 5 0 0,-6-46-131 0 0,1 0-1 0 0,3-1 1 0 0,2 1 0 0 0,2-1-1 0 0,3 1 1 0 0,13-71 0 0 0,-14 109 115 0 0,0 2 1 0 0,0-1-1 0 0,1 0 1 0 0,0 1 0 0 0,1-1-1 0 0,0 1 1 0 0,0 1-1 0 0,1-1 1 0 0,1 1 0 0 0,-1 0-1 0 0,1 0 1 0 0,1 1-1 0 0,0-1 1 0 0,0 2 0 0 0,1-1-1 0 0,0 1 1 0 0,0 1-1 0 0,0 0 1 0 0,1 0 0 0 0,0 1-1 0 0,15-6 1 0 0,-8 4-256 0 0,1 1-1 0 0,0 1 1 0 0,0 0 0 0 0,0 2 0 0 0,1 0 0 0 0,-1 1 0 0 0,1 0-1 0 0,0 2 1 0 0,-1 0 0 0 0,1 1 0 0 0,22 5 0 0 0,-34-4-917 0 0,0 0 0 0 0,0 0 0 0 0,-1 1 0 0 0,11 5 0 0 0,1 3-3203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 87 512 0 0,'0'0'94'0'0,"0"-1"0"0"0,0 1 0 0 0,0 0 0 0 0,0 0-1 0 0,0-1 1 0 0,0 1 0 0 0,0 0 0 0 0,-1-1 0 0 0,1 1 0 0 0,0 0 0 0 0,0 0 0 0 0,0-1-1 0 0,0 1 1 0 0,-1 0 0 0 0,1 0 0 0 0,0 0 0 0 0,0-1 0 0 0,-1 1 0 0 0,1 0 0 0 0,0 0 0 0 0,0 0-1 0 0,-1 0 1 0 0,1-1 0 0 0,0 1 0 0 0,0 0 0 0 0,-1 0 0 0 0,1 0 0 0 0,0 0 0 0 0,-1 0-1 0 0,1 0 1 0 0,0 0 0 0 0,-1 0 0 0 0,1 0 0 0 0,-1 0 0 0 0,-15 0 4040 0 0,14 1-3667 0 0,1-1 0 0 0,-1 0 0 0 0,1 0 0 0 0,-1 0 0 0 0,1 0 0 0 0,-1 0 0 0 0,1 0 0 0 0,0 0 0 0 0,-1 0 0 0 0,1-1 0 0 0,-3 0 0 0 0,4-2 279 0 0,1 1 0 0 0,0-1-1 0 0,-1 1 1 0 0,1-1-1 0 0,0 1 1 0 0,0 0 0 0 0,1-1-1 0 0,1-2 832 0 0,-13 13-792 0 0,7-5 261 0 0,10-8-734 0 0,0 0-208 0 0,1 1-1 0 0,-1 0 1 0 0,15-5-1 0 0,-1 1-14 0 0,-4 2-29 0 0,0 1 0 0 0,0 0 0 0 0,0 1 0 0 0,33-2 0 0 0,-20 2 0 0 0,-28 4-36 0 0,0 0-1 0 0,-1 0 1 0 0,1 0 0 0 0,-1 0-1 0 0,1 0 1 0 0,0 1 0 0 0,-1-1-1 0 0,1 1 1 0 0,-1-1 0 0 0,1 1 0 0 0,-1-1-1 0 0,1 1 1 0 0,-1 0 0 0 0,3 1-1 0 0,20 19 323 0 0,-3-3-143 0 0,12 8 165 0 0,-8-5-59 0 0,-24-20-289 0 0,1 1 0 0 0,-1-1 0 0 0,1 1 0 0 0,-1-1 0 0 0,0 1-1 0 0,1 0 1 0 0,-1-1 0 0 0,0 1 0 0 0,0 0 0 0 0,0 0-1 0 0,-1 0 1 0 0,1 0 0 0 0,0 0 0 0 0,-1 0 0 0 0,1 0 0 0 0,-1 0-1 0 0,0 0 1 0 0,1 0 0 0 0,-1 0 0 0 0,0 0 0 0 0,0 0-1 0 0,0 0 1 0 0,-1 0 0 0 0,1 0 0 0 0,0 0 0 0 0,-1 0-1 0 0,-1 3 1 0 0,1-2 5 0 0,-1 0-1 0 0,0-1 1 0 0,0 1-1 0 0,-1 0 1 0 0,1-1-1 0 0,0 0 1 0 0,-1 1-1 0 0,-5 2 1 0 0,-26 16 56 0 0,17-12-11 0 0,-27 22-30 0 0,37-25-29 0 0,-1 1-1 0 0,0-2 0 0 0,0 1 1 0 0,-1-1-1 0 0,0 0 1 0 0,0-1-1 0 0,0 0 0 0 0,-18 5 1 0 0,23-8-7 0 0,0-1 1 0 0,0 0-1 0 0,0 0 0 0 0,0 0 1 0 0,0-1-1 0 0,1 1 1 0 0,-1-1-1 0 0,0 0 0 0 0,0 0 1 0 0,1 0-1 0 0,-1-1 1 0 0,0 1-1 0 0,1-1 1 0 0,-1 0-1 0 0,-4-3 0 0 0,1 0-12 0 0,-1-1-1 0 0,1 0 0 0 0,0 0 1 0 0,1-1-1 0 0,-8-10 0 0 0,13 16-6 0 0,0 0 0 0 0,0 0 0 0 0,0 0-1 0 0,0 0 1 0 0,1 0 0 0 0,-1-1-1 0 0,0 1 1 0 0,1 0 0 0 0,-1 0 0 0 0,1 0-1 0 0,-1-1 1 0 0,1 1 0 0 0,0 0 0 0 0,0-1-1 0 0,-1 1 1 0 0,1 0 0 0 0,0-1 0 0 0,0 1-1 0 0,0 0 1 0 0,0-1 0 0 0,1 1-1 0 0,-1 0 1 0 0,0-1 0 0 0,1 1 0 0 0,-1 0-1 0 0,0-1 1 0 0,1 1 0 0 0,0 0 0 0 0,-1 0-1 0 0,1 0 1 0 0,0 0 0 0 0,-1-1 0 0 0,1 1-1 0 0,0 0 1 0 0,0 0 0 0 0,0 0-1 0 0,0 1 1 0 0,0-1 0 0 0,0 0 0 0 0,0 0-1 0 0,0 0 1 0 0,0 1 0 0 0,2-2 0 0 0,3-1-741 0 0,1 0 0 0 0,-1 0 0 0 0,1 0 0 0 0,0 1-1 0 0,0 0 1 0 0,12-2 0 0 0,1 2-2794 0 0,1 0-717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8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25 512 0 0,'16'-13'6204'0'0,"-11"1"4941"0"0,-6 15-10709 0 0,0 0 0 0 0,0 0 0 0 0,0 0 0 0 0,0-1 0 0 0,0 1 0 0 0,0 4-1 0 0,1-1-148 0 0,0 0 0 0 0,0 0 0 0 0,1 0 0 0 0,0 0 0 0 0,0 0 0 0 0,3 11 1 0 0,17 38 555 0 0,-13-34-531 0 0,20 34-18 0 0,-11-23-338 0 0,-17-32 30 0 0,0 0 1 0 0,0 0 0 0 0,0 0 0 0 0,1 1-1 0 0,-1-1 1 0 0,0 0 0 0 0,0 0 0 0 0,1 0 0 0 0,-1 0-1 0 0,0 0 1 0 0,0 0 0 0 0,0 0 0 0 0,1 0-1 0 0,-1 0 1 0 0,0 0 0 0 0,0 0 0 0 0,1 0 0 0 0,-1 0-1 0 0,0 0 1 0 0,0 0 0 0 0,1 0 0 0 0,-1 0-1 0 0,0 0 1 0 0,0 0 0 0 0,1 0 0 0 0,-1 0 0 0 0,0 0-1 0 0,0 0 1 0 0,1 0 0 0 0,-1 0 0 0 0,0-1-1 0 0,0 1 1 0 0,0 0 0 0 0,1 0 0 0 0,-1 0 0 0 0,0 0-1 0 0,0-1 1 0 0,0 1 0 0 0,1 0 0 0 0,-1 0 0 0 0,0 0-1 0 0,0-1 1 0 0,0 1 0 0 0,0 0 0 0 0,0-1-1 0 0,11-10-831 0 0,-11 10 728 0 0,29-46-10398 0 0,-22 37 8468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21 2112 0 0,'-6'-4'3649'0'0,"0"-1"2120"0"0,-1 0-3880 0 0,1 2 935 0 0,3 1-1887 0 0,-1 1 1039 0 0,4 2-1520 0 0,0 1-408 0 0,4-1 80 0 0,-1 2-208 0 0,4 0 32 0 0,2 0-192 0 0,-2 1-72 0 0,5 2-1136 0 0,-2 0-3033 0 0,0 1 160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159 102 592 0 0,'0'-13'2619'0'0,"-2"-35"5146"0"0,2 46-7332 0 0,0 0-1 0 0,0-1 1 0 0,-1 1-1 0 0,0-1 1 0 0,1 1 0 0 0,-1 0-1 0 0,0 0 1 0 0,0-1-1 0 0,0 1 1 0 0,0 0-1 0 0,0 0 1 0 0,-1 0-1 0 0,1 0 1 0 0,-1 0 0 0 0,-2-2-1 0 0,3 3-316 0 0,-1 1-1 0 0,1-1 1 0 0,0 1 0 0 0,-1-1-1 0 0,1 1 1 0 0,-1 0 0 0 0,1 0-1 0 0,0 0 1 0 0,-1 0 0 0 0,1 0-1 0 0,0 0 1 0 0,-1 0 0 0 0,1 0-1 0 0,-1 0 1 0 0,1 1 0 0 0,-2-1-1 0 0,-21 9 536 0 0,17-5-494 0 0,1 0 0 0 0,0 0 0 0 0,0 1 0 0 0,0-1 0 0 0,0 1 0 0 0,1 1 1 0 0,0-1-1 0 0,0 1 0 0 0,0 0 0 0 0,1 0 0 0 0,0 0 0 0 0,0 1 0 0 0,1-1 0 0 0,-1 1 1 0 0,2 0-1 0 0,-1 0 0 0 0,-3 13 0 0 0,5-15-121 0 0,0-1 1 0 0,1 1-1 0 0,-1 0 1 0 0,1 0-1 0 0,0-1 1 0 0,0 1-1 0 0,0 0 1 0 0,1 0-1 0 0,-1-1 1 0 0,1 1-1 0 0,0 0 1 0 0,1-1-1 0 0,-1 1 1 0 0,1-1-1 0 0,0 1 1 0 0,0-1-1 0 0,0 0 1 0 0,1 0-1 0 0,-1 0 1 0 0,1 0-1 0 0,0 0 1 0 0,0-1-1 0 0,1 1 0 0 0,-1-1 1 0 0,1 0-1 0 0,0 0 1 0 0,-1 0-1 0 0,10 4 1 0 0,-4-2-66 0 0,2-1 0 0 0,-1 0 0 0 0,0 0 0 0 0,1-1 1 0 0,0-1-1 0 0,0 0 0 0 0,19 1 0 0 0,-7-2-304 0 0,-1-1 0 0 0,41-6 0 0 0,-41 3-779 0 0,22-8-1 0 0,-2-5-5541 0 0,-32 12 2997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8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117 727 280 0 0,'1'-2'475'0'0,"-1"0"0"0"0,0 1-1 0 0,1-1 1 0 0,-1 1 0 0 0,0-1-1 0 0,0 0 1 0 0,0 1 0 0 0,0-1 0 0 0,-1 0-1 0 0,1 1 1 0 0,0-1 0 0 0,-1 0 0 0 0,1 1-1 0 0,-1-1 1 0 0,0-1 0 0 0,0 2-207 0 0,1 1 1 0 0,-1-1-1 0 0,0 1 1 0 0,1-1-1 0 0,-1 1 1 0 0,0-1-1 0 0,1 1 1 0 0,-1 0-1 0 0,0-1 1 0 0,0 1-1 0 0,0 0 1 0 0,1-1-1 0 0,-1 1 1 0 0,0 0-1 0 0,0 0 1 0 0,0 0-1 0 0,0 0 1 0 0,1 0-1 0 0,-1 0 1 0 0,0 0-1 0 0,0 0 1 0 0,0 0-1 0 0,0 0 1 0 0,1 1-1 0 0,-1-1 1 0 0,0 0-1 0 0,0 0 1 0 0,1 1-1 0 0,-1-1 1 0 0,-1 1-1 0 0,-2 1 116 0 0,1 0-1 0 0,-1 1 1 0 0,1-1-1 0 0,0 1 1 0 0,0-1-1 0 0,-3 4 1 0 0,-8 7 618 0 0,10-10-826 0 0,0 0 1 0 0,0 0 0 0 0,0 1 0 0 0,1-1 0 0 0,-1 1 0 0 0,1 0-1 0 0,0 0 1 0 0,0 0 0 0 0,1 1 0 0 0,-1-1 0 0 0,1 1 0 0 0,0-1 0 0 0,0 1-1 0 0,1 0 1 0 0,-1 0 0 0 0,1-1 0 0 0,0 1 0 0 0,0 9 0 0 0,1-10-137 0 0,0 0 0 0 0,0 1 0 0 0,1-1 0 0 0,-1 0 0 0 0,1 0-1 0 0,0 0 1 0 0,0 1 0 0 0,1-1 0 0 0,-1 0 0 0 0,1-1 0 0 0,0 1 0 0 0,0 0 0 0 0,0 0 0 0 0,1-1 0 0 0,-1 1 0 0 0,1-1 0 0 0,0 0 0 0 0,0 0 0 0 0,0 0 0 0 0,0 0 0 0 0,0 0 0 0 0,6 2 0 0 0,-4-1-60 0 0,1-1 0 0 0,0 0 0 0 0,0 0 1 0 0,0 0-1 0 0,0-1 0 0 0,1 0 0 0 0,-1 0 0 0 0,1-1 0 0 0,-1 0 0 0 0,1 0 0 0 0,-1 0 0 0 0,1-1 0 0 0,0 0 1 0 0,-1 0-1 0 0,1-1 0 0 0,-1 0 0 0 0,1 0 0 0 0,-1-1 0 0 0,1 1 0 0 0,-1-1 0 0 0,0-1 0 0 0,1 1 0 0 0,-1-1 1 0 0,-1 0-1 0 0,11-7 0 0 0,-7 4-53 0 0,0-1 1 0 0,-1 0 0 0 0,0-1 0 0 0,13-16-1 0 0,-17 19 41 0 0,-1 1 0 0 0,0-1 1 0 0,0-1-1 0 0,0 1 0 0 0,-1 0 0 0 0,1-1 0 0 0,-1 1 0 0 0,-1-1 0 0 0,1 0 0 0 0,1-10 1 0 0,-1-6-53 0 0,0 5-44 0 0,0 0 1 0 0,-2-22-1 0 0,0 35 116 0 0,0 0 0 0 0,-1 1 0 0 0,1-1 0 0 0,-1 0-1 0 0,0 0 1 0 0,0 0 0 0 0,0 1 0 0 0,-1-1 0 0 0,0 0-1 0 0,1 1 1 0 0,-1 0 0 0 0,0-1 0 0 0,0 1 0 0 0,-1 0-1 0 0,-3-5 1 0 0,4 6 13 0 0,-1 1 0 0 0,1-1 1 0 0,0 0-1 0 0,0 1 0 0 0,-1 0 0 0 0,1-1 0 0 0,-1 1 0 0 0,1 0 1 0 0,-1 0-1 0 0,0 0 0 0 0,1 1 0 0 0,-1-1 0 0 0,0 1 0 0 0,0-1 1 0 0,-3 1-1 0 0,2 0 10 0 0,-1 1 1 0 0,0-1-1 0 0,1 1 1 0 0,-1 0-1 0 0,1 0 1 0 0,-1 1-1 0 0,1-1 1 0 0,-6 4-1 0 0,-4 2 38 0 0,1 2 0 0 0,0-1 0 0 0,1 2 0 0 0,-15 12 0 0 0,20-15-8 0 0,-1 0 0 0 0,1 1 1 0 0,1-1-1 0 0,-1 1 0 0 0,1 1 1 0 0,-9 16-1 0 0,14-23-25 0 0,-1 1 1 0 0,1 0-1 0 0,0 0 1 0 0,0 0-1 0 0,0 0 1 0 0,0 0-1 0 0,1 0 1 0 0,-1 1-1 0 0,1-1 1 0 0,0 0-1 0 0,0 0 0 0 0,0 0 1 0 0,0 0-1 0 0,1 0 1 0 0,-1 1-1 0 0,1-1 1 0 0,0 0-1 0 0,0 0 1 0 0,0 0-1 0 0,0 0 1 0 0,0-1-1 0 0,1 1 1 0 0,-1 0-1 0 0,1 0 0 0 0,0-1 1 0 0,2 4-1 0 0,1 0-3 0 0,1 0 1 0 0,0-1-1 0 0,0 1 0 0 0,1-1 0 0 0,-1 0 0 0 0,1-1 0 0 0,0 0 0 0 0,0 0 0 0 0,1 0 0 0 0,-1-1 1 0 0,1 0-1 0 0,0 0 0 0 0,-1-1 0 0 0,1 0 0 0 0,0 0 0 0 0,1-1 0 0 0,-1 0 0 0 0,0-1 1 0 0,0 0-1 0 0,0 0 0 0 0,1 0 0 0 0,-1-1 0 0 0,0 0 0 0 0,0-1 0 0 0,0 0 0 0 0,0 0 0 0 0,-1-1 1 0 0,1 0-1 0 0,13-8 0 0 0,-16 9-17 0 0,0-1 0 0 0,0 0 0 0 0,0 0 0 0 0,0 0 1 0 0,-1-1-1 0 0,0 0 0 0 0,7-7 0 0 0,-9 8 2 0 0,-1 1 0 0 0,1-1 0 0 0,0 0 0 0 0,-1 0 0 0 0,0 0 1 0 0,0 0-1 0 0,0 0 0 0 0,0 0 0 0 0,0 0 0 0 0,0 0 0 0 0,-1 0 0 0 0,0 0 0 0 0,0 0 0 0 0,1-1 0 0 0,-2-3 0 0 0,-1-11 14 0 0,-1-1 0 0 0,-7-20 0 0 0,0-4-33 0 0,-1 88 68 0 0,9-31-22 0 0,1-1-1 0 0,0 1 1 0 0,1 0 0 0 0,3 24 0 0 0,-2-29-11 0 0,0-1 0 0 0,1 1 1 0 0,0-1-1 0 0,1 1 0 0 0,0-1 1 0 0,0 0-1 0 0,7 11 0 0 0,-9-16-17 0 0,1 0-1 0 0,0-1 1 0 0,0 1-1 0 0,1-1 1 0 0,-1 1 0 0 0,1-1-1 0 0,-1 0 1 0 0,1 0-1 0 0,0 0 1 0 0,-1 0-1 0 0,1 0 1 0 0,0-1-1 0 0,0 1 1 0 0,0-1-1 0 0,1 0 1 0 0,-1 0-1 0 0,0 0 1 0 0,0 0-1 0 0,1 0 1 0 0,-1-1-1 0 0,0 0 1 0 0,6 1-1 0 0,-3-2-13 0 0,0 1-1 0 0,0-1 0 0 0,0 0 1 0 0,0 0-1 0 0,-1 0 0 0 0,1-1 1 0 0,8-4-1 0 0,1-1-69 0 0,19-13 0 0 0,12-5-79 0 0,-43 23 167 0 0,19-8-43 0 0,23-15 0 0 0,-37 20 33 0 0,-1 0-1 0 0,0-1 1 0 0,0 1-1 0 0,-1-2 1 0 0,0 1-1 0 0,9-12 1 0 0,-3 0 12 0 0,-1 0 0 0 0,0-1 0 0 0,-2 0 0 0 0,9-23 0 0 0,19-84-9 0 0,-22 62 31 0 0,-3 0 0 0 0,-3 0-1 0 0,-2-1 1 0 0,-4-88 0 0 0,-3 143 20 0 0,-1 0-1 0 0,-1 1 1 0 0,0-1 0 0 0,0 1 0 0 0,0-1-1 0 0,-6-11 1 0 0,6 18-21 0 0,1 1 0 0 0,0 0-1 0 0,0-1 1 0 0,-1 1 0 0 0,0 0 0 0 0,1 0-1 0 0,-1 0 1 0 0,0 0 0 0 0,0 0 0 0 0,0 0-1 0 0,0 0 1 0 0,-3-1 0 0 0,4 2-4 0 0,-1 1 1 0 0,0-1 0 0 0,0 1-1 0 0,1-1 1 0 0,-1 1-1 0 0,0-1 1 0 0,0 1 0 0 0,0 0-1 0 0,0 0 1 0 0,1 0-1 0 0,-1 0 1 0 0,0 0-1 0 0,0 0 1 0 0,0 1 0 0 0,1-1-1 0 0,-1 0 1 0 0,0 1-1 0 0,0 0 1 0 0,-2 1 0 0 0,-4 2 62 0 0,0 0 1 0 0,1 1-1 0 0,0 0 1 0 0,0 0 0 0 0,0 1-1 0 0,-9 10 1 0 0,1 0 121 0 0,-18 27 1 0 0,12-13 68 0 0,2 1-1 0 0,-27 59 1 0 0,40-74-201 0 0,1 0 0 0 0,1-1 0 0 0,0 2 0 0 0,1-1 1 0 0,-1 32-1 0 0,8 84 167 0 0,10-17-152 0 0,-10-96-77 0 0,1-1 0 0 0,1 0 0 0 0,0 0 0 0 0,10 18 0 0 0,12 27 41 0 0,12 22-66 0 0,-33-73-21 0 0,0 0 1 0 0,1 0-1 0 0,0-1 1 0 0,16 16-1 0 0,-22-24-27 0 0,1-1 0 0 0,-1 0 0 0 0,1 0 1 0 0,0 0-1 0 0,0 0 0 0 0,-1 0 0 0 0,1 0 0 0 0,1-1 0 0 0,-1 1 0 0 0,0-1 1 0 0,0 0-1 0 0,0 0 0 0 0,1 0 0 0 0,-1-1 0 0 0,1 1 0 0 0,-1-1 0 0 0,6 0 0 0 0,-4 0-477 0 0,-1-1-1 0 0,1 0 1 0 0,0 0-1 0 0,-1 0 1 0 0,1-1-1 0 0,-1 1 1 0 0,0-1-1 0 0,1 0 1 0 0,-1-1-1 0 0,0 1 1 0 0,0-1 0 0 0,4-3-1 0 0,11-9-2969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29 134 512 0 0,'-7'-1'2813'0'0,"-7"0"3407"0"0,14 1-6085 0 0,-1 0 0 0 0,1 0 0 0 0,0 0 0 0 0,-1 0 0 0 0,1 0 0 0 0,0 0 0 0 0,-1 1 0 0 0,1-1 1 0 0,0 0-1 0 0,0 0 0 0 0,-1 0 0 0 0,1 0 0 0 0,0 0 0 0 0,0 0 0 0 0,-1 1 0 0 0,1-1 0 0 0,0 0 0 0 0,0 0 0 0 0,-1 0 0 0 0,1 1 0 0 0,0-1 0 0 0,0 0 1 0 0,0 0-1 0 0,-1 1 0 0 0,1-1 0 0 0,0 0 0 0 0,0 0 0 0 0,0 1 0 0 0,0-1 0 0 0,0 0 0 0 0,0 1 0 0 0,0-1 0 0 0,-1 0 0 0 0,1 1 0 0 0,2 0 170 0 0,-1-1 0 0 0,1 1-1 0 0,0-1 1 0 0,-1 1-1 0 0,1-1 1 0 0,0 0 0 0 0,-1 0-1 0 0,1 0 1 0 0,2 0-1 0 0,5-6 167 0 0,0-1 0 0 0,0 1 0 0 0,-1-2-1 0 0,0 1 1 0 0,0-1 0 0 0,6-10-1 0 0,2 0-71 0 0,-1 1-240 0 0,-13 13-92 0 0,1 0 0 0 0,0 0 0 0 0,0 1 0 0 0,1-1 0 0 0,-1 1-1 0 0,1 0 1 0 0,0 0 0 0 0,-1 0 0 0 0,1 0 0 0 0,0 1 0 0 0,1 0 0 0 0,-1-1 0 0 0,7-1-1 0 0,-10 4-42 0 0,0-1 0 0 0,1 1 0 0 0,-1 0 0 0 0,0 0 0 0 0,1 0 0 0 0,-1 0 0 0 0,1 0 0 0 0,-1 0 0 0 0,1 0 0 0 0,-1 0 0 0 0,0 0-1 0 0,1 1 1 0 0,-1-1 0 0 0,0 0 0 0 0,1 1 0 0 0,-1-1 0 0 0,0 1 0 0 0,1 0 0 0 0,-1-1 0 0 0,0 1 0 0 0,0 0 0 0 0,2 1 0 0 0,0 2-12 0 0,0 0 1 0 0,0-1 0 0 0,0 1 0 0 0,-1 0-1 0 0,4 8 1 0 0,-1-3 28 0 0,-1 1-1 0 0,0-1 0 0 0,-1 1 1 0 0,0 0-1 0 0,-1 0 1 0 0,0 0-1 0 0,2 19 1 0 0,-4-22-21 0 0,0 0 1 0 0,-1 0-1 0 0,1 0 1 0 0,-2 0-1 0 0,1 0 1 0 0,-1-1 0 0 0,0 1-1 0 0,0 0 1 0 0,0-1-1 0 0,-1 1 1 0 0,0-1-1 0 0,-6 9 1 0 0,-1-3 55 0 0,1 0 1 0 0,-15 13-1 0 0,-12 16 310 0 0,35-40-365 0 0,-1 1 1 0 0,1 0-1 0 0,0 0 1 0 0,0 0-1 0 0,0 0 1 0 0,1 0 0 0 0,-1 1-1 0 0,0-1 1 0 0,1 0-1 0 0,0 0 1 0 0,-1 0-1 0 0,1 1 1 0 0,0-1-1 0 0,0 2 1 0 0,0-2-15 0 0,0-1 0 0 0,0 0 0 0 0,1 0-1 0 0,-1 0 1 0 0,0 0 0 0 0,1 0 0 0 0,-1 0 0 0 0,0 0 0 0 0,1 0 0 0 0,-1 0 0 0 0,1 0-1 0 0,0 0 1 0 0,-1 0 0 0 0,1 0 0 0 0,0 0 0 0 0,0 0 0 0 0,-1 0 0 0 0,1 0 0 0 0,0-1-1 0 0,0 1 1 0 0,0 0 0 0 0,0-1 0 0 0,0 1 0 0 0,0-1 0 0 0,0 1 0 0 0,0-1 0 0 0,0 1-1 0 0,0-1 1 0 0,2 0 0 0 0,8 2-50 0 0,0-1-1 0 0,0 0 0 0 0,1-1 1 0 0,-1 0-1 0 0,0-1 0 0 0,0 0 1 0 0,18-5-1 0 0,75-25-1654 0 0,-38 8-3947 0 0,-42 15 3095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4:08.28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73 65 512 0 0,'-39'-19'10656'0'0,"21"10"-4530"0"0,17 9-5888 0 0,0-1-1 0 0,0 1 0 0 0,0-1 1 0 0,1 1-1 0 0,-1-1 0 0 0,0 0 1 0 0,0 1-1 0 0,0-1 0 0 0,0 0 1 0 0,1 0-1 0 0,-1 0 0 0 0,0 0 1 0 0,1 1-1 0 0,-1-1 0 0 0,1 0 1 0 0,-1 0-1 0 0,1 0 0 0 0,-1 0 1 0 0,1 0-1 0 0,0 0 0 0 0,-1 0 1 0 0,1-1-1 0 0,0 1 0 0 0,0 0 1 0 0,0-1-1 0 0,0 1-191 0 0,0 0 1 0 0,0 1-1 0 0,1-1 0 0 0,-1 0 0 0 0,0 1 1 0 0,1-1-1 0 0,-1 0 0 0 0,0 1 1 0 0,1-1-1 0 0,-1 0 0 0 0,1 1 0 0 0,-1-1 1 0 0,1 1-1 0 0,-1-1 0 0 0,1 1 1 0 0,0-1-1 0 0,-1 1 0 0 0,1 0 1 0 0,-1-1-1 0 0,1 1 0 0 0,0 0 0 0 0,-1-1 1 0 0,1 1-1 0 0,0 0 0 0 0,0 0 1 0 0,-1 0-1 0 0,1 0 0 0 0,0 0 0 0 0,-1-1 1 0 0,1 1-1 0 0,0 0 0 0 0,0 1 1 0 0,-1-1-1 0 0,1 0 0 0 0,0 0 0 0 0,0 0 1 0 0,0 1-1 0 0,0-1-99 0 0,-1 0-1 0 0,1 0 0 0 0,-1 0 1 0 0,0 0-1 0 0,1 1 1 0 0,-1-1-1 0 0,1 0 1 0 0,-1 0-1 0 0,0 0 1 0 0,1 1-1 0 0,-1-1 1 0 0,0 0-1 0 0,1 1 1 0 0,-1-1-1 0 0,0 0 1 0 0,0 1-1 0 0,1-1 1 0 0,-1 0-1 0 0,0 1 1 0 0,0-1-1 0 0,0 1 0 0 0,1-1 1 0 0,-1 0-1 0 0,0 1 1 0 0,0-1-1 0 0,0 1 1 0 0,0-1-1 0 0,0 1 1 0 0,0-1-1 0 0,0 0 1 0 0,0 1-1 0 0,0-1 1 0 0,0 1-1 0 0,0 0 1 0 0,-4 16-4887 0 0,-1-6-420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4:22.0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 1 512 0 0,'-3'0'816'0'0,"1"0"-1112"0"0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00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9 113 512 0 0,'-4'-36'2691'0'0,"3"31"-2314"0"0,0 0 0 0 0,0 0 0 0 0,0 0 0 0 0,1 0-1 0 0,0 0 1 0 0,0 0 0 0 0,0 1 0 0 0,1-1 0 0 0,-1 0-1 0 0,1 0 1 0 0,0 0 0 0 0,3-7 0 0 0,-1 6 99 0 0,0 25-910 0 0,2 19-3488 0 0,-4-27 2757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22.7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57 324 512 0 0,'-1'0'249'0'0,"1"-1"1"0"0,0 1-1 0 0,0-1 0 0 0,-1 0 1 0 0,1 1-1 0 0,0-1 0 0 0,-1 1 1 0 0,1-1-1 0 0,-1 1 0 0 0,1-1 1 0 0,0 1-1 0 0,-1-1 0 0 0,1 1 1 0 0,-1 0-1 0 0,1-1 0 0 0,-1 1 1 0 0,0-1-1 0 0,1 1 0 0 0,-1 0 1 0 0,1 0-1 0 0,-1-1 0 0 0,0 1 1 0 0,1 0-1 0 0,-1 0 0 0 0,1 0 1 0 0,-1 0-1 0 0,0 0 0 0 0,1 0 1 0 0,-2 0-1 0 0,0 0 590 0 0,0 1 0 0 0,0 0 1 0 0,1-1-1 0 0,-1 1 0 0 0,0 0 0 0 0,0 0 0 0 0,-2 2 0 0 0,3-2-293 0 0,0 0-1 0 0,-1 0 0 0 0,1-1 0 0 0,0 1 1 0 0,0 0-1 0 0,-1-1 0 0 0,1 1 1 0 0,0 0-1 0 0,-1-1 0 0 0,1 0 0 0 0,-1 1 1 0 0,-1-1-1 0 0,2-1-442 0 0,0 0 1 0 0,1 0-1 0 0,0 0 0 0 0,-1 1 0 0 0,1-1 1 0 0,-1 0-1 0 0,1 0 0 0 0,0 0 0 0 0,0 0 1 0 0,-1-1-1 0 0,1 1 0 0 0,0 0 1 0 0,0 0-1 0 0,0 0 0 0 0,0 0 0 0 0,1-2 1 0 0,-1 2 36 0 0,0-16 54 0 0,2-1 0 0 0,0 0 1 0 0,1 1-1 0 0,1 0 0 0 0,0-1 0 0 0,1 1 0 0 0,1 1 0 0 0,1-1 0 0 0,0 1 0 0 0,1 0 0 0 0,18-24 0 0 0,-21 32-187 0 0,1 2 0 0 0,1-1 1 0 0,-1 1-1 0 0,1 0 0 0 0,0 0 0 0 0,1 0 1 0 0,-1 1-1 0 0,1 1 0 0 0,0-1 0 0 0,0 1 1 0 0,1 0-1 0 0,-1 1 0 0 0,1 0 0 0 0,0 1 0 0 0,0-1 1 0 0,0 2-1 0 0,0-1 0 0 0,0 1 0 0 0,0 1 1 0 0,0-1-1 0 0,0 2 0 0 0,0-1 0 0 0,1 1 1 0 0,-1 1-1 0 0,0-1 0 0 0,-1 1 0 0 0,16 6 1 0 0,-1 1-11 0 0,0 1 0 0 0,0 1 1 0 0,38 24-1 0 0,-54-30 2 0 0,0 1-1 0 0,-1-1 1 0 0,1 1 0 0 0,-1 0-1 0 0,0 0 1 0 0,-1 1 0 0 0,0 0-1 0 0,0 0 1 0 0,0 0 0 0 0,-1 0-1 0 0,0 1 1 0 0,0 0 0 0 0,-1 0-1 0 0,0 0 1 0 0,2 9 0 0 0,-1 5 13 0 0,-1-1 1 0 0,-1 2 0 0 0,-1 42 0 0 0,-14 69 58 0 0,-1 25-31 0 0,14-155-44 0 0,1 0-1 0 0,-1-1 1 0 0,0 1 0 0 0,1 0-1 0 0,0-1 1 0 0,0 1-1 0 0,0-1 1 0 0,0 1-1 0 0,1-1 1 0 0,-1 1 0 0 0,1-1-1 0 0,0 0 1 0 0,0 0-1 0 0,0 0 1 0 0,0 0-1 0 0,0 0 1 0 0,5 3 0 0 0,-5-4-26 0 0,0 0 0 0 0,1 0 0 0 0,-1-1 0 0 0,1 1 0 0 0,-1-1 1 0 0,1 0-1 0 0,0 0 0 0 0,-1 0 0 0 0,1 0 0 0 0,0 0 1 0 0,0 0-1 0 0,0-1 0 0 0,0 1 0 0 0,0-1 0 0 0,0 0 0 0 0,0 0 1 0 0,0 0-1 0 0,0-1 0 0 0,0 1 0 0 0,-1 0 0 0 0,1-1 1 0 0,4-1-1 0 0,0-1-539 0 0,1 0 0 0 0,-1 0 1 0 0,1-1-1 0 0,-1 0 0 0 0,0 0 0 0 0,0-1 1 0 0,-1 0-1 0 0,0 0 0 0 0,0-1 1 0 0,7-7-1 0 0,3-5-1758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23.0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511 1 1712 0 0,'-6'0'1837'0'0,"-21"0"5937"0"0,1 3-3441 0 0,22-2-3923 0 0,0 0 0 0 0,-1 0 0 0 0,1 1 0 0 0,0 0 0 0 0,0-1 0 0 0,0 2 0 0 0,0-1 0 0 0,1 0 0 0 0,-1 1 0 0 0,-3 3 0 0 0,-8 7 220 0 0,1 1 1 0 0,1 1-1 0 0,0 0 1 0 0,-17 27-1 0 0,-35 73-76 0 0,36-60-340 0 0,-149 253-31 0 0,171-298-347 0 0,0 0-1 0 0,2 0 1 0 0,-1 1-1 0 0,1 0 1 0 0,1 1-1 0 0,0-1 0 0 0,-5 22 1 0 0,9-32-27 0 0,0 1 1 0 0,0-1-1 0 0,0 0 0 0 0,0 1 1 0 0,0-1-1 0 0,0 1 1 0 0,0-1-1 0 0,1 1 0 0 0,-1-1 1 0 0,0 1-1 0 0,1-1 1 0 0,0 3-1 0 0,0-3-164 0 0,0-1-1 0 0,-1 1 1 0 0,1 0-1 0 0,0 0 1 0 0,0-1 0 0 0,-1 1-1 0 0,1 0 1 0 0,0-1-1 0 0,0 1 1 0 0,0 0-1 0 0,0-1 1 0 0,0 0 0 0 0,0 1-1 0 0,0-1 1 0 0,0 1-1 0 0,0-1 1 0 0,1 0 0 0 0,18 3-3065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3.1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60 512 0 0,'7'-24'2400'0'0,"5"-11"10705"0"0,-12 54-10074 0 0,16 212 442 0 0,1-1-2481 0 0,-17-212-967 0 0,-1 23 87 0 0,2 0 0 0 0,8 45 0 0 0,-9-85-126 0 0,0 0 0 0 0,0 0 0 0 0,1 0 0 0 0,-1-1 0 0 0,0 1 0 0 0,0 0 0 0 0,1 0 0 0 0,-1 0 0 0 0,0-1 0 0 0,1 1 0 0 0,-1 0 0 0 0,1 0 0 0 0,-1-1 0 0 0,1 1 0 0 0,-1 0 0 0 0,1-1 0 0 0,-1 1 0 0 0,2 0 0 0 0,-1 0-13 0 0,-1-1-1 0 0,1 0 1 0 0,-1 0 0 0 0,1 0 0 0 0,-1 0-1 0 0,1 0 1 0 0,-1 0 0 0 0,1 0 0 0 0,0 0 0 0 0,-1 0-1 0 0,1 0 1 0 0,-1 0 0 0 0,1 0 0 0 0,-1 0 0 0 0,1-1-1 0 0,-1 1 1 0 0,1 0 0 0 0,-1 0 0 0 0,1-1-1 0 0,-1 1 1 0 0,2-1 0 0 0,2-3-345 0 0,1 0 1 0 0,0 0-1 0 0,-1 0 0 0 0,5-8 1 0 0,1 1-701 0 0,46-41-8470 0 0,-35 31 4198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3.4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1 167 3017 0 0,'5'-3'9502'0'0,"-4"3"-9122"0"0,1-9 3100 0 0,-2 8-3371 0 0,0 1-1 0 0,0-1 1 0 0,0 0 0 0 0,0 0 0 0 0,1 0 0 0 0,-1 0 0 0 0,0 1 0 0 0,0-1 0 0 0,1 0 0 0 0,-1 0 0 0 0,0 1 0 0 0,1-1-1 0 0,-1 0 1 0 0,1 0 0 0 0,-1 1 0 0 0,1-1 0 0 0,-1 1 0 0 0,1-1 0 0 0,0 0 0 0 0,-1 1 0 0 0,2-1 0 0 0,57-19 2067 0 0,-20 7-2156 0 0,106-36-1071 0 0,-47 21-2440 0 0,-9 8-3213 0 0,-46 11 4341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6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93 512 0 0,'-13'11'2210'0'0,"12"-11"-1514"0"0,-1 1 1 0 0,1 0 0 0 0,0-1 0 0 0,0 1 0 0 0,-1-1 0 0 0,1 1 0 0 0,0-1-1 0 0,-1 0 1 0 0,-3 0 4702 0 0,12-5-4512 0 0,3-4-530 0 0,0 2-1 0 0,1 0 1 0 0,1 0-1 0 0,-1 0 1 0 0,17-5-1 0 0,-14 6-126 0 0,-11 4-185 0 0,12-6 158 0 0,0 1-1 0 0,0 1 1 0 0,0 0-1 0 0,1 1 1 0 0,0 1-1 0 0,27-5 1 0 0,-41 9-178 0 0,0 0 1 0 0,0 0-1 0 0,0 0 0 0 0,0 0 1 0 0,0 0-1 0 0,0 0 1 0 0,0 1-1 0 0,0-1 1 0 0,0 1-1 0 0,0-1 0 0 0,0 1 1 0 0,0 0-1 0 0,0 0 1 0 0,-1 0-1 0 0,1 0 1 0 0,0 0-1 0 0,-1 0 0 0 0,1 0 1 0 0,2 3-1 0 0,-3-2 8 0 0,1 0 1 0 0,-1 0-1 0 0,1 0 0 0 0,-1 0 0 0 0,0 1 0 0 0,0-1 0 0 0,0 1 1 0 0,-1-1-1 0 0,1 1 0 0 0,0-1 0 0 0,-1 1 0 0 0,0-1 0 0 0,1 5 1 0 0,-2 0 29 0 0,1 1 0 0 0,-1 0 0 0 0,0 0 0 0 0,0 0 0 0 0,-1-1 0 0 0,0 1 0 0 0,-1 0 0 0 0,0-1 0 0 0,-3 7 0 0 0,-7 8 127 0 0,-1-1 0 0 0,-1-1 0 0 0,-32 34 1 0 0,-12 14 435 0 0,58-65-602 0 0,-1-1 1 0 0,1 0-1 0 0,-1 0 1 0 0,1 1-1 0 0,0-1 1 0 0,0 1 0 0 0,0 0-1 0 0,0-1 1 0 0,0 1-1 0 0,0 0 1 0 0,1-1-1 0 0,-1 6 1 0 0,1-7-20 0 0,0 0 0 0 0,0 0 1 0 0,1 0-1 0 0,-1 0 0 0 0,0 0 0 0 0,1 0 0 0 0,-1-1 1 0 0,0 1-1 0 0,1 0 0 0 0,-1 0 0 0 0,1 0 1 0 0,-1 0-1 0 0,1-1 0 0 0,0 1 0 0 0,-1 0 0 0 0,1 0 1 0 0,0-1-1 0 0,-1 1 0 0 0,1-1 0 0 0,0 1 0 0 0,0-1 1 0 0,0 1-1 0 0,0-1 0 0 0,-1 1 0 0 0,1-1 1 0 0,0 0-1 0 0,0 1 0 0 0,0-1 0 0 0,0 0 0 0 0,0 0 1 0 0,0 0-1 0 0,0 1 0 0 0,0-1 0 0 0,0 0 1 0 0,0 0-1 0 0,0-1 0 0 0,1 1 0 0 0,48-2-76 0 0,-34 1-341 0 0,0 0-1 0 0,1 1 1 0 0,-1 1 0 0 0,0 0 0 0 0,27 7 0 0 0,-5 0-5743 0 0,-26-5 3126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7.1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10 504 0 0,'-1'-1'558'0'0,"0"0"-1"0"0,0 0 1 0 0,0 0-1 0 0,0 0 1 0 0,0 1-1 0 0,0-1 1 0 0,-1 0-1 0 0,1 1 1 0 0,0-1-1 0 0,-1 1 1 0 0,1-1-1 0 0,0 1 1 0 0,-1 0-1 0 0,1-1 1 0 0,0 1 0 0 0,-1 0-1 0 0,1 0 1 0 0,-1 0-1 0 0,-1 0 1 0 0,0 1 79 0 0,0-1-1 0 0,0 1 1 0 0,1 0 0 0 0,-1 0 0 0 0,0 0 0 0 0,0 1 0 0 0,1-1 0 0 0,-6 4 0 0 0,3-1 16 0 0,-1 0 0 0 0,1 1 1 0 0,0 0-1 0 0,0 0 0 0 0,0 0 0 0 0,1 0 1 0 0,-6 9-1 0 0,4-2-294 0 0,1 0 0 0 0,0 0 0 0 0,1 1-1 0 0,0-1 1 0 0,1 1 0 0 0,0 0 0 0 0,-1 16 0 0 0,0 94 474 0 0,4-103-658 0 0,0-2-72 0 0,1-1-1 0 0,1 1 0 0 0,7 29 0 0 0,-7-39-94 0 0,1 1 0 0 0,0-1 0 0 0,0 0 0 0 0,1 1 1 0 0,0-1-1 0 0,0-1 0 0 0,1 1 0 0 0,0-1 0 0 0,6 8 0 0 0,-8-12-49 0 0,0 0 1 0 0,1 0 0 0 0,-1 0-1 0 0,1 0 1 0 0,0-1 0 0 0,-1 1-1 0 0,1-1 1 0 0,0 0 0 0 0,1 0-1 0 0,-1-1 1 0 0,0 1 0 0 0,1-1-1 0 0,-1 0 1 0 0,0 0 0 0 0,1 0-1 0 0,-1-1 1 0 0,1 0-1 0 0,5 0 1 0 0,-1 0-833 0 0,0-1 0 0 0,0-1 0 0 0,0 0 1 0 0,0 0-1 0 0,-1-1 0 0 0,1 0 0 0 0,15-8 0 0 0,-8 2-2740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7.4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 2561 0 0,'-11'-2'8318'0'0,"4"3"-437"0"0,3 9-5673 0 0,3 1-1744 0 0,0 0 0 0 0,1 0-1 0 0,0 0 1 0 0,0 0-1 0 0,1 0 1 0 0,1 0 0 0 0,4 18-1 0 0,-4-24-465 0 0,-1 0-1 0 0,1-1 1 0 0,0 1-1 0 0,0-1 1 0 0,0 1-1 0 0,0-1 1 0 0,1 0-1 0 0,0 0 0 0 0,0 0 1 0 0,0 0-1 0 0,0-1 1 0 0,1 1-1 0 0,-1-1 1 0 0,1 0-1 0 0,0 1 1 0 0,0-2-1 0 0,0 1 1 0 0,0-1-1 0 0,8 4 1 0 0,-9-5-102 0 0,-1 0 1 0 0,1-1-1 0 0,0 1 1 0 0,-1-1-1 0 0,1 0 1 0 0,0 0-1 0 0,0 0 1 0 0,-1 0-1 0 0,1 0 1 0 0,0-1-1 0 0,-1 1 1 0 0,1-1-1 0 0,-1 0 1 0 0,4 0-1 0 0,-4-1-477 0 0,1 1 1 0 0,0 0-1 0 0,-1-1 0 0 0,1 1 0 0 0,-1-1 1 0 0,1 0-1 0 0,3-2 0 0 0,-2-2-1051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7.6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6 192 0 0,'-7'-2'3961'0'0,"-3"0"-2673"0"0,-2 0 6106 0 0,7 2-2625 0 0,-1 0-3601 0 0,2 0-376 0 0,4 2 176 0 0,0 0-560 0 0,0 0-183 0 0,2 0-121 0 0,4 0-128 0 0,0 0-233 0 0,3-2-431 0 0,1 1 400 0 0,1-1-3457 0 0,1 0 2481 0 0,1 0-440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7.9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0 2849 0 0,'-2'1'1067'0'0,"-31"19"9501"0"0,32-20-10278 0 0,0 1 0 0 0,-1 0 1 0 0,1 0-1 0 0,0 0 0 0 0,0 0 0 0 0,0 0 1 0 0,0 0-1 0 0,0 0 0 0 0,0 1 0 0 0,0-1 1 0 0,1 0-1 0 0,-1 0 0 0 0,0 1 1 0 0,1-1-1 0 0,-1 0 0 0 0,1 1 0 0 0,-1-1 1 0 0,1 1-1 0 0,0-1 0 0 0,-1 1 1 0 0,1 2-1 0 0,0-3-223 0 0,1 0 0 0 0,-1 0 0 0 0,1 0 0 0 0,-1 0 0 0 0,0 0 0 0 0,1 0 0 0 0,0 0 0 0 0,-1 0 0 0 0,1 0 1 0 0,0-1-1 0 0,-1 1 0 0 0,1 0 0 0 0,0 0 0 0 0,0-1 0 0 0,0 1 0 0 0,-1 0 0 0 0,1-1 0 0 0,0 1 0 0 0,0-1 0 0 0,0 1 0 0 0,0-1 0 0 0,0 1 0 0 0,0-1 1 0 0,0 0-1 0 0,0 1 0 0 0,2-1 0 0 0,4 1 21 0 0,-1 0 0 0 0,1-1 0 0 0,7 0 0 0 0,-10 0-29 0 0,15-1-73 0 0,0-1 1 0 0,-1-2 0 0 0,0 1 0 0 0,30-12 0 0 0,4 0-163 0 0,-25 7-4 0 0,-19 5-387 0 0,0 0-1 0 0,0 1 0 0 0,-1 0 0 0 0,1 1 0 0 0,9-1 0 0 0,-16 2 159 0 0,-1 0 289 0 0,0 0 0 0 0,0 0 1 0 0,0 0-1 0 0,1 0 0 0 0,-1 0 0 0 0,0 0 1 0 0,0 0-1 0 0,0 0 0 0 0,0 0 0 0 0,1 0 1 0 0,-1 0-1 0 0,0 0 0 0 0,0 0 1 0 0,0 0-1 0 0,0 0 0 0 0,1 0 0 0 0,-1 0 1 0 0,0 0-1 0 0,0 0 0 0 0,0 0 1 0 0,0 0-1 0 0,0 1 0 0 0,1-1 0 0 0,-1 0 1 0 0,0 0-1 0 0,0 0 0 0 0,0 0 0 0 0,0 0 1 0 0,0 1-1 0 0,0-1 0 0 0,0 0 1 0 0,1 0-1 0 0,-1 0 0 0 0,0 6-3053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8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27 1120 0 0,'-3'-6'2307'0'0,"-3"-15"14879"0"0,10 27-15986 0 0,-1 8-166 0 0,0-1 0 0 0,2 16 0 0 0,1 9-298 0 0,53 220 843 0 0,-57-252-1756 0 0,0 0 0 0 0,-1 0 0 0 0,2 0 0 0 0,-1 0 1 0 0,1 0-1 0 0,0 0 0 0 0,0-1 0 0 0,0 1 0 0 0,1-1 0 0 0,0 0 0 0 0,0 0 1 0 0,6 5-1 0 0,-9-9-172 0 0,0-1 1 0 0,-1 1 0 0 0,1-1-1 0 0,0 0 1 0 0,-1 1 0 0 0,1-1-1 0 0,0 0 1 0 0,-1 1 0 0 0,1-1-1 0 0,0 0 1 0 0,0 0 0 0 0,-1 0-1 0 0,1 0 1 0 0,1 0 0 0 0,4 0-3091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8.5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24 8 0 0,'2'-6'1225'0'0,"3"-7"5688"0"0,-5 13-6654 0 0,1-1 0 0 0,-1 1 0 0 0,0 0-1 0 0,1-1 1 0 0,-1 1 0 0 0,1 0 0 0 0,-1-1 0 0 0,0 1 0 0 0,1 0 0 0 0,-1 0 0 0 0,1 0 0 0 0,-1-1-1 0 0,1 1 1 0 0,-1 0 0 0 0,1 0 0 0 0,-1 0 0 0 0,1 0 0 0 0,-1 0 0 0 0,1 0 0 0 0,-1 0 0 0 0,0 0 0 0 0,1 0-1 0 0,-1 0 1 0 0,1 0 0 0 0,-1 0 0 0 0,1 1 0 0 0,-1-1 0 0 0,1 0 0 0 0,0 0 0 0 0,3 2 179 0 0,0 0 1 0 0,1 0-1 0 0,-1 1 0 0 0,0-1 1 0 0,0 1-1 0 0,0 0 1 0 0,6 6-1 0 0,25 29 337 0 0,-14-14-348 0 0,34 36-4 0 0,74 105 1 0 0,-99-118-350 0 0,28 57 1 0 0,-54-96-72 0 0,0 1 0 0 0,-1-1 0 0 0,0 1 0 0 0,-1-1 0 0 0,1 1 0 0 0,-2 0 0 0 0,1 0-1 0 0,-1 0 1 0 0,-1 0 0 0 0,1 0 0 0 0,-2 0 0 0 0,0 11 0 0 0,-2-7-55 0 0,0 0-1 0 0,0 0 1 0 0,-2-1-1 0 0,1 1 1 0 0,-2-1-1 0 0,1 0 1 0 0,-13 18 0 0 0,6-12-702 0 0,-1-1 1 0 0,0 0-1 0 0,-2-1 1 0 0,-19 18-1 0 0,10-13-1736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9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0,'-2'8'15419'0'0,"3"-2"-14542"0"0,2 6 829 0 0,1-1 1 0 0,8 15 0 0 0,-7-14-1409 0 0,0 0 0 0 0,4 14 0 0 0,-3 2 10 0 0,-1 1 0 0 0,3 52 0 0 0,-7 60 81 0 0,-3-83-1267 0 0,11 99-1 0 0,-9-155 722 0 0,3 15-1412 0 0,2-9-2490 0 0,-2-7 773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39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82 8 0 0,'13'-12'1815'0'0,"-10"9"-322"0"0,1 1 0 0 0,-1 0 0 0 0,1 0 0 0 0,0 0 0 0 0,-1 0 0 0 0,1 0 1 0 0,0 1-1 0 0,5-2 0 0 0,12-1 1534 0 0,184-21 745 0 0,-1 10-6225 0 0,-165 12-596 0 0,-5 0-498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40.9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20 341 512 0 0,'-8'-10'4466'0'0,"7"9"-3781"0"0,0-1 1 0 0,0 1-1 0 0,-1-1 1 0 0,1 0-1 0 0,1 1 1 0 0,-1-1-1 0 0,0 0 1 0 0,0 0-1 0 0,0 1 1 0 0,1-1-1 0 0,-1 0 1 0 0,1 0-1 0 0,0 0 1 0 0,-1 0 0 0 0,1 0-1 0 0,0-3 1 0 0,1-4-16 0 0,-1-1 0 0 0,1 0 1 0 0,1 1-1 0 0,0-1 1 0 0,0 1-1 0 0,1 0 1 0 0,0-1-1 0 0,1 1 1 0 0,5-10-1 0 0,-2 7-402 0 0,0 0-1 0 0,1 1 1 0 0,0 0-1 0 0,1 1 1 0 0,0 0 0 0 0,12-10-1 0 0,-7 8-232 0 0,2 0 0 0 0,-1 1 0 0 0,1 1 1 0 0,1 0-1 0 0,0 1 0 0 0,0 1 0 0 0,1 1 0 0 0,0 0 0 0 0,27-6 0 0 0,-32 10 3 0 0,0 1-1 0 0,-1 0 1 0 0,1 1 0 0 0,0 1-1 0 0,0 0 1 0 0,22 2 0 0 0,-30-1-30 0 0,0 0 1 0 0,0 1-1 0 0,0-1 1 0 0,0 1-1 0 0,0 0 1 0 0,0 0-1 0 0,0 0 1 0 0,-1 1-1 0 0,1 0 1 0 0,-1 0-1 0 0,0 0 1 0 0,1 0-1 0 0,-2 1 1 0 0,1-1-1 0 0,0 1 1 0 0,-1 0 0 0 0,0 0-1 0 0,6 9 1 0 0,-4-3 5 0 0,0 0 0 0 0,-1 1 1 0 0,0 0-1 0 0,-1 0 0 0 0,0 0 1 0 0,-1 0-1 0 0,0 0 1 0 0,0 1-1 0 0,-2-1 0 0 0,1 15 1 0 0,-4 15 77 0 0,-11 63 1 0 0,4-37 18 0 0,7-41-119 0 0,-3 14 79 0 0,0 64-1 0 0,7-92-69 0 0,-1 0 0 0 0,2 0 0 0 0,-1 0 0 0 0,1-1 1 0 0,1 1-1 0 0,0-1 0 0 0,1 1 0 0 0,0-1 0 0 0,1 0 1 0 0,6 10-1 0 0,-8-17-23 0 0,-1 0 0 0 0,1-1 0 0 0,0 1 0 0 0,0-1 0 0 0,0 0 0 0 0,0 0 0 0 0,0 0 0 0 0,1 0 1 0 0,0 0-1 0 0,-1-1 0 0 0,1 0 0 0 0,0 0 0 0 0,0 0 0 0 0,0 0 0 0 0,0 0 0 0 0,1-1 0 0 0,5 2 0 0 0,-4-2-128 0 0,0-1 0 0 0,0 1 0 0 0,-1-1-1 0 0,1 0 1 0 0,0-1 0 0 0,-1 0 0 0 0,1 1-1 0 0,0-2 1 0 0,-1 1 0 0 0,1-1 0 0 0,-1 1-1 0 0,0-1 1 0 0,7-4 0 0 0,4-3-2190 0 0,26-19 1 0 0,-6-3-5297 0 0,-15 7 1064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41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701 0 3225 0 0,'-41'32'10509'0'0,"-32"26"-3637"0"0,-42 61-2973 0 0,18-17-2820 0 0,42-49-702 0 0,-107 111 189 0 0,137-135-672 0 0,0 2-1 0 0,3 0 1 0 0,-37 66 0 0 0,54-87-288 0 0,0 0 1 0 0,1 1 0 0 0,-5 17 0 0 0,8-25 146 0 0,1-1 0 0 0,-1 1 0 0 0,1-1 0 0 0,-1 1 0 0 0,1 0 0 0 0,0-1 0 0 0,0 1 0 0 0,0 0 0 0 0,0 0 0 0 0,1-1 0 0 0,-1 1 1 0 0,1-1-1 0 0,0 1 0 0 0,-1 0 0 0 0,1-1 0 0 0,0 1 0 0 0,1-1 0 0 0,-1 0 0 0 0,0 1 0 0 0,1-1 0 0 0,2 3 0 0 0,10 6-1189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44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75 179 512 0 0,'0'0'175'0'0,"-1"-1"1"0"0,0 1-1 0 0,1 0 1 0 0,-1 0-1 0 0,1 0 0 0 0,-1-1 1 0 0,1 1-1 0 0,-1 0 0 0 0,1-1 1 0 0,-1 1-1 0 0,1 0 0 0 0,0-1 1 0 0,-1 1-1 0 0,1-1 0 0 0,-1 1 1 0 0,1 0-1 0 0,0-1 1 0 0,-1 1-1 0 0,1-1 0 0 0,0 1 1 0 0,-1-1-1 0 0,1 1 0 0 0,0-1 1 0 0,0 0-1 0 0,0 1 0 0 0,0-1 1 0 0,-1 1-1 0 0,1-1 0 0 0,0 1 1 0 0,0-1-1 0 0,0 0 1 0 0,0 1-1 0 0,0-1 0 0 0,0 1 1 0 0,0-1-1 0 0,1 0 0 0 0,-3-12 1131 0 0,-9 5-1651 0 0,0 1-38 0 0,11 6 370 0 0,0 1 0 0 0,0 0 1 0 0,0-1-1 0 0,0 1 0 0 0,0-1 0 0 0,0 1 1 0 0,0 0-1 0 0,0-1 0 0 0,0 1 0 0 0,0 0 0 0 0,0-1 1 0 0,0 1-1 0 0,0-1 0 0 0,1 1 0 0 0,-1 0 1 0 0,0-1-1 0 0,0 1 0 0 0,0 0 0 0 0,1-1 0 0 0,-1 1 1 0 0,0 0-1 0 0,0-1 0 0 0,1 1 0 0 0,-1 0 1 0 0,0 0-1 0 0,1-1 0 0 0,-1 1 0 0 0,0 0 1 0 0,1 0-1 0 0,-1 0 0 0 0,0-1 0 0 0,1 1 0 0 0,-1 0 1 0 0,1 0-1 0 0,6-5-147 0 0,-6 4 131 0 0,0 0 0 0 0,0 0 0 0 0,0 1 0 0 0,0-1 0 0 0,0 0 0 0 0,1 1 0 0 0,-1-1 0 0 0,0 0 0 0 0,0 1 0 0 0,1 0 0 0 0,-1-1 0 0 0,0 1 1 0 0,1 0-1 0 0,-1 0 0 0 0,0-1 0 0 0,2 1 0 0 0,-9 5-2983 0 0,-11 6 4443 0 0,4-5 846 0 0,11-5-1704 0 0,0 0 0 0 0,1 0-1 0 0,-1 0 1 0 0,0 0 0 0 0,1-1 0 0 0,-1 1-1 0 0,0-1 1 0 0,0 1 0 0 0,0-1 0 0 0,1 0 0 0 0,-3 0-1 0 0,-6-21 5216 0 0,8 17-5539 0 0,1 1-1 0 0,0-1 1 0 0,0 1-1 0 0,0-1 1 0 0,1 0 0 0 0,-1 0-1 0 0,1 1 1 0 0,0-1-1 0 0,0 0 1 0 0,0 0-1 0 0,0 1 1 0 0,1-1-1 0 0,-1 0 1 0 0,2-4 0 0 0,0 4-194 0 0,-1 1 1 0 0,1 0-1 0 0,0 0 1 0 0,0 0 0 0 0,0 0-1 0 0,0 0 1 0 0,0 0 0 0 0,1 0-1 0 0,-1 1 1 0 0,1-1-1 0 0,0 1 1 0 0,-1 0 0 0 0,1 0-1 0 0,0 0 1 0 0,1 0 0 0 0,-1 0-1 0 0,0 1 1 0 0,0-1-1 0 0,1 1 1 0 0,-1 0 0 0 0,1 0-1 0 0,5-1 1 0 0,0 1-33 0 0,-1 0 0 0 0,1 0 0 0 0,-1 1 0 0 0,1 0 0 0 0,0 0 0 0 0,-1 1 0 0 0,1 1 0 0 0,-1-1 0 0 0,0 1 0 0 0,1 1-1 0 0,-1-1 1 0 0,0 1 0 0 0,0 1 0 0 0,-1 0 0 0 0,1 0 0 0 0,-1 0 0 0 0,11 8 0 0 0,-13-7-24 0 0,0-1-1 0 0,0 1 1 0 0,-1-1 0 0 0,1 1-1 0 0,-1 1 1 0 0,0-1 0 0 0,-1 0-1 0 0,1 1 1 0 0,-1 0-1 0 0,0 0 1 0 0,0 0 0 0 0,-1 0-1 0 0,0 0 1 0 0,0 1-1 0 0,0-1 1 0 0,-1 1 0 0 0,0-1-1 0 0,0 1 1 0 0,-1 0 0 0 0,0-1-1 0 0,0 1 1 0 0,-2 12-1 0 0,0-8 4 0 0,-1 0 0 0 0,0 0-1 0 0,0-1 1 0 0,-2 1-1 0 0,1-1 1 0 0,-1 0-1 0 0,0 0 1 0 0,-1 0-1 0 0,0-1 1 0 0,-9 10 0 0 0,-7 6-16 0 0,-2-2 0 0 0,-27 23 0 0 0,26-25 44 0 0,1 1-1 0 0,-25 30 0 0 0,46-49-26 0 0,1 0-1 0 0,0-1 1 0 0,0 1-1 0 0,1 0 1 0 0,-1 0-1 0 0,1 0 0 0 0,-1 0 1 0 0,1 0-1 0 0,0 0 1 0 0,0 1-1 0 0,0-1 0 0 0,1 0 1 0 0,-1 0-1 0 0,1 1 1 0 0,-1-1-1 0 0,1 0 1 0 0,0 1-1 0 0,1 3 0 0 0,0-4-7 0 0,0 0 0 0 0,0 0 0 0 0,0 0 0 0 0,1 0 1 0 0,-1 0-1 0 0,1 0 0 0 0,-1-1 0 0 0,1 1 0 0 0,0-1 0 0 0,0 1 0 0 0,1-1 0 0 0,-1 0 0 0 0,0 0 0 0 0,1 0 0 0 0,-1 0 0 0 0,1 0 0 0 0,-1 0 0 0 0,1-1 0 0 0,4 2 0 0 0,1 1-81 0 0,0-1 0 0 0,1 0 0 0 0,0-1 0 0 0,-1 0 0 0 0,1 0 0 0 0,0-1 0 0 0,0 0 0 0 0,0-1 0 0 0,0 0 1 0 0,0 0-1 0 0,0-1 0 0 0,18-3 0 0 0,-1-2-1641 0 0,0-2 0 0 0,0 0 0 0 0,25-13 1 0 0,-23 9-827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45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8 1536 0 0,'-1'0'591'0'0,"0"-1"0"0"0,1 0-1 0 0,-1 1 1 0 0,0-1 0 0 0,1 1-1 0 0,-1-1 1 0 0,0 1-1 0 0,0-1 1 0 0,0 1 0 0 0,1-1-1 0 0,-1 1 1 0 0,0 0 0 0 0,0-1-1 0 0,0 1 1 0 0,0 0 0 0 0,0 0-1 0 0,0 0 1 0 0,0 0-1 0 0,1 0 1 0 0,-1 0 0 0 0,-2 0-1 0 0,2 0-213 0 0,0 1 0 0 0,-1-1 0 0 0,1 1 0 0 0,0-1 0 0 0,0 1 0 0 0,-1 0 0 0 0,1 0 0 0 0,0-1 0 0 0,0 1 0 0 0,0 0 0 0 0,0 0 0 0 0,-2 2 0 0 0,1 0-42 0 0,-1 1 0 0 0,1-1-1 0 0,0 1 1 0 0,0 0-1 0 0,0 0 1 0 0,0-1-1 0 0,1 1 1 0 0,-2 5-1 0 0,-6 28 736 0 0,2 1-1 0 0,-4 75 1 0 0,11-109-1058 0 0,0 0 1 0 0,0 0 0 0 0,0 0-1 0 0,1 0 1 0 0,0 0 0 0 0,0 0-1 0 0,0 0 1 0 0,0 0 0 0 0,0-1-1 0 0,1 1 1 0 0,0 0 0 0 0,0-1-1 0 0,3 6 1 0 0,-3-7-36 0 0,0 0 0 0 0,1 1 0 0 0,-1-1 1 0 0,0-1-1 0 0,1 1 0 0 0,0 0 0 0 0,-1-1 0 0 0,1 1 1 0 0,0-1-1 0 0,0 0 0 0 0,0 1 0 0 0,0-2 0 0 0,0 1 1 0 0,0 0-1 0 0,0 0 0 0 0,0-1 0 0 0,5 0 0 0 0,-3 0-192 0 0,1 0 0 0 0,-1 0 0 0 0,0-1 0 0 0,0 0 0 0 0,0 0 0 0 0,0 0 0 0 0,-1 0 0 0 0,1-1 0 0 0,0 0 0 0 0,8-5-1 0 0,-6 3-1614 0 0,-1 0 0 0 0,0-1-1 0 0,10-8 1 0 0,1-4-3666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45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16 3121 0 0,'-5'-4'3856'0'0,"-3"-1"4202"0"0,0 1-6946 0 0,1 2 3233 0 0,9 2-3432 0 0,3 2-377 0 0,3-2-376 0 0,2 0-128 0 0,3 2-96 0 0,1-2 56 0 0,5 2-512 0 0,-4-1-777 0 0,2 3-63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46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4 2825 0 0,'-22'5'6101'0'0,"-6"2"-631"0"0,27-7-5256 0 0,-1 1 0 0 0,1-1 1 0 0,0 1-1 0 0,-1 0 1 0 0,1-1-1 0 0,0 1 1 0 0,0 0-1 0 0,-1 0 0 0 0,1 0 1 0 0,0 0-1 0 0,0 0 1 0 0,0 0-1 0 0,0 0 1 0 0,1 0-1 0 0,-2 2 0 0 0,2-3-171 0 0,-1 1-1 0 0,1-1 0 0 0,0 1 0 0 0,0-1 0 0 0,0 0 0 0 0,0 1 0 0 0,0-1 0 0 0,0 1 0 0 0,0-1 0 0 0,0 1 0 0 0,0-1 0 0 0,0 1 0 0 0,0-1 0 0 0,0 1 0 0 0,0-1 0 0 0,0 0 0 0 0,0 1 0 0 0,0-1 0 0 0,1 1 1 0 0,-1-1-1 0 0,0 1 0 0 0,0-1 0 0 0,0 0 0 0 0,1 1 0 0 0,-1-1 0 0 0,0 1 0 0 0,1-1 0 0 0,-1 0 0 0 0,0 1 0 0 0,1-1 0 0 0,-1 0 0 0 0,0 0 0 0 0,1 1 0 0 0,-1-1 0 0 0,1 0 0 0 0,-1 0 0 0 0,0 0 0 0 0,1 1 0 0 0,-1-1 1 0 0,1 0-1 0 0,-1 0 0 0 0,1 0 0 0 0,-1 0 0 0 0,1 0 0 0 0,-1 0 0 0 0,0 0 0 0 0,1 0 0 0 0,26 2 97 0 0,-25-2-96 0 0,25-2-265 0 0,0 0 0 0 0,0-3-1 0 0,0 0 1 0 0,28-10 0 0 0,13-2-3721 0 0,-60 15 1149 0 0,-4 2-215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46.4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6 3609 0 0,'-16'-6'14658'0'0,"16"6"-14461"0"0,-1 1 1 0 0,1 10 4770 0 0,1 3-5027 0 0,-1-14-3 0 0,12 91 2037 0 0,0 4-1559 0 0,1 97 0 0 0,-14-169-732 0 0,3 38-554 0 0,-1-53-702 0 0,0-1 0 0 0,0 0 0 0 0,4 11-1 0 0,-1-7-3089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47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208 11 512 0 0,'-1'0'321'0'0,"1"-1"0"0"0,-1 0 0 0 0,0 0-1 0 0,1 0 1 0 0,-1 1 0 0 0,0-1 0 0 0,0 0 0 0 0,0 1-1 0 0,1-1 1 0 0,-1 1 0 0 0,0-1 0 0 0,0 1 0 0 0,0-1-1 0 0,0 1 1 0 0,0-1 0 0 0,0 1 0 0 0,0 0 0 0 0,0 0-1 0 0,0 0 1 0 0,0-1 0 0 0,0 1 0 0 0,0 0 0 0 0,0 0 0 0 0,0 1-1 0 0,0-1 1 0 0,0 0 0 0 0,0 0 0 0 0,-1 0 0 0 0,1 1-1 0 0,1-1 1 0 0,-1 0 0 0 0,0 1 0 0 0,0-1 0 0 0,0 1-1 0 0,0-1 1 0 0,0 1 0 0 0,0-1 0 0 0,0 1 0 0 0,1 0-1 0 0,-1-1 1 0 0,0 1 0 0 0,0 0 0 0 0,1 0 0 0 0,-2 1 0 0 0,-10 13 388 0 0,0 2 0 0 0,2-1 0 0 0,-1 1 0 0 0,2 1 0 0 0,-9 21 0 0 0,-29 98 658 0 0,43-124-1111 0 0,-29 113 800 0 0,29-107-969 0 0,1 0-1 0 0,1 1 0 0 0,0-1 1 0 0,3 33-1 0 0,0-46-96 0 0,-1 0-1 0 0,1 0 1 0 0,1 0-1 0 0,-1 0 1 0 0,1-1 0 0 0,0 1-1 0 0,0 0 1 0 0,1-1-1 0 0,-1 0 1 0 0,1 1 0 0 0,0-1-1 0 0,1 0 1 0 0,-1-1-1 0 0,1 1 1 0 0,8 7 0 0 0,-7-8-152 0 0,1 0 0 0 0,-1 0 1 0 0,1-1-1 0 0,0 0 0 0 0,-1 0 1 0 0,1-1-1 0 0,1 0 0 0 0,-1 0 1 0 0,0 0-1 0 0,0 0 1 0 0,1-1-1 0 0,-1 0 0 0 0,1-1 1 0 0,9 1-1 0 0,-8-2-472 0 0,0 1 0 0 0,1-1-1 0 0,-1-1 1 0 0,0 1 0 0 0,14-6 0 0 0,10-4-577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47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41 100 2449 0 0,'-20'-8'4520'0'0,"7"3"866"0"0,5 5 1791 0 0,12 0-6233 0 0,12 0-271 0 0,7 0 79 0 0,2 0-392 0 0,9-4-320 0 0,1-2-80 0 0,3-2-48 0 0,14-1-264 0 0,-4-1-417 0 0,2-1 393 0 0,8-3-2144 0 0,-12 3-2025 0 0,-3-3-40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17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96 261 512 0 0,'-4'2'1010'0'0,"-1"0"0"0"0,0 0 0 0 0,1 0 0 0 0,-1 0-1 0 0,1 1 1 0 0,0 0 0 0 0,-7 5 0 0 0,-26 27 6968 0 0,31-28-7070 0 0,-2-2 844 0 0,5-7 302 0 0,5-15-460 0 0,3 0-1244 0 0,1 0-1 0 0,1 1 1 0 0,0 0 0 0 0,12-19 0 0 0,-2 2-95 0 0,-6 12-191 0 0,0 0 1 0 0,1 2-1 0 0,23-30 0 0 0,-30 43-49 0 0,1 0 0 0 0,0 0 1 0 0,0 0-1 0 0,0 1 0 0 0,1 0 0 0 0,0 0 0 0 0,0 0 1 0 0,0 1-1 0 0,0 0 0 0 0,1 1 0 0 0,-1-1 0 0 0,1 1 1 0 0,11-2-1 0 0,-16 4-9 0 0,1 1 0 0 0,-1 0 0 0 0,0 0 1 0 0,0 0-1 0 0,0 0 0 0 0,0 0 0 0 0,0 0 0 0 0,0 1 1 0 0,0 0-1 0 0,0-1 0 0 0,0 1 0 0 0,0 0 1 0 0,-1 1-1 0 0,1-1 0 0 0,0 0 0 0 0,0 1 0 0 0,-1 0 1 0 0,1-1-1 0 0,-1 1 0 0 0,0 0 0 0 0,1 0 0 0 0,-1 0 1 0 0,3 5-1 0 0,3 3 28 0 0,0 1 1 0 0,-1 1-1 0 0,0 0 1 0 0,5 13-1 0 0,-4-8-20 0 0,0-1-9 0 0,84 188 183 0 0,25 83-29 0 0,-88-210-162 0 0,-21-114-1861 0 0,8-33-3003 0 0,-3 23-3653 0 0,-5 24 3401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17.6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39 912 0 0,'-1'-4'909'0'0,"0"1"-1"0"0,0-1 0 0 0,-1 1 1 0 0,1-1-1 0 0,-1 1 0 0 0,-3-5 1 0 0,5 7-679 0 0,-1 1 0 0 0,1-1 1 0 0,-1 0-1 0 0,1 1 0 0 0,-1-1 1 0 0,1 1-1 0 0,-1-1 1 0 0,1 1-1 0 0,-1-1 0 0 0,1 1 1 0 0,-1-1-1 0 0,0 1 0 0 0,1 0 1 0 0,-1-1-1 0 0,0 1 0 0 0,1 0 1 0 0,-1-1-1 0 0,0 1 0 0 0,0 0 1 0 0,1 0-1 0 0,-1 0 0 0 0,0 0 1 0 0,0 0-1 0 0,1 0 0 0 0,-1 0 1 0 0,0 0-1 0 0,0 0 0 0 0,1 0 1 0 0,-1 0-1 0 0,0 0 0 0 0,1 0 1 0 0,-1 1-1 0 0,0-1 0 0 0,0 0 1 0 0,1 1-1 0 0,-1-1 0 0 0,1 0 1 0 0,-2 1-1 0 0,-9 9 339 0 0,1 0 0 0 0,0 1 0 0 0,1-1 0 0 0,0 2-1 0 0,-13 20 1 0 0,16-23-422 0 0,-154 264 1650 0 0,135-226-1814 0 0,1 1 0 0 0,-22 70-1 0 0,41-95-303 0 0,5-22 104 0 0,0 0 0 0 0,-1 0 1 0 0,1 0-1 0 0,0 0 0 0 0,0 0 0 0 0,0 0 0 0 0,0-1 1 0 0,0 1-1 0 0,1 0 0 0 0,-1 0 0 0 0,0 0 1 0 0,0 0-1 0 0,1 0 0 0 0,-1 0 0 0 0,0 0 1 0 0,1-1-1 0 0,-1 1 0 0 0,1 0 0 0 0,-1 0 0 0 0,1 0 1 0 0,0 0-1 0 0,6 3-2857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18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14 760 0 0,'0'-1'447'0'0,"0"0"0"0"0,-1 0 0 0 0,1 0 0 0 0,0 0 0 0 0,-1 0 0 0 0,1 0 0 0 0,-1 0 0 0 0,1 0 0 0 0,-1 1 0 0 0,0-1 0 0 0,1 0 0 0 0,-1 0 0 0 0,-1 0 0 0 0,2 1-251 0 0,-1 0 0 0 0,1 0 0 0 0,-1-1 0 0 0,1 1 0 0 0,-1 0 0 0 0,1 0 0 0 0,-1 0 0 0 0,1 0 0 0 0,-1 0 0 0 0,1 0 0 0 0,0 1 0 0 0,-1-1 0 0 0,1 0 0 0 0,-1 0 0 0 0,1 0 0 0 0,-1 0 0 0 0,1 0 0 0 0,-1 1 0 0 0,1-1 0 0 0,-1 0 0 0 0,1 1 0 0 0,0-1 0 0 0,-1 0 0 0 0,1 0 0 0 0,0 1 0 0 0,-1-1 0 0 0,1 1 0 0 0,0-1 0 0 0,-1 0 0 0 0,1 1 0 0 0,-1 0 0 0 0,-3 5 323 0 0,0 0 0 0 0,0 0 1 0 0,0 1-1 0 0,1-1 1 0 0,0 1-1 0 0,0 0 1 0 0,-2 7-1 0 0,-12 55 318 0 0,11-40-347 0 0,-5 26 337 0 0,-9 110-1 0 0,19-125-638 0 0,1 1-1 0 0,2-1 1 0 0,11 60-1 0 0,-10-87-216 0 0,0 0 0 0 0,1-1 0 0 0,8 21 0 0 0,-9-27-63 0 0,1 1 0 0 0,-1-1-1 0 0,1 0 1 0 0,0 0 0 0 0,1 0-1 0 0,-1-1 1 0 0,1 0 0 0 0,7 6-1 0 0,-10-9-97 0 0,0-1 0 0 0,0 0 0 0 0,1 1 0 0 0,-1-1 0 0 0,0 0 0 0 0,1 0 0 0 0,0 0 0 0 0,-1 0 0 0 0,1-1 0 0 0,-1 1 0 0 0,1-1 0 0 0,0 1 0 0 0,-1-1 0 0 0,5 0 0 0 0,-1-1-1256 0 0,1 1 1 0 0,-1-1-1 0 0,1-1 0 0 0,11-3 0 0 0,0-2-573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19.1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78 2481 0 0,'-1'-1'411'0'0,"0"1"0"0"0,0 0 0 0 0,0 0 0 0 0,0 0 0 0 0,0-1 0 0 0,0 1 0 0 0,0 0 0 0 0,0-1 0 0 0,0 1 0 0 0,0-1 0 0 0,1 1 0 0 0,-1-1 0 0 0,0 1 1 0 0,0-1-1 0 0,1 1 0 0 0,-1-1 0 0 0,0 0 0 0 0,1 0 0 0 0,-1 1 0 0 0,0-1 0 0 0,1 0 0 0 0,-1-1 0 0 0,1 2-271 0 0,-1-1 0 0 0,1 1-1 0 0,0-1 1 0 0,0 1-1 0 0,0-1 1 0 0,-1 0 0 0 0,1 1-1 0 0,0-1 1 0 0,0 0 0 0 0,0 1-1 0 0,0-1 1 0 0,0 1 0 0 0,0-1-1 0 0,0 0 1 0 0,0 1-1 0 0,0-1 1 0 0,0 0 0 0 0,1 1-1 0 0,-1-1 1 0 0,0 1 0 0 0,0-1-1 0 0,1 0 1 0 0,-1 1 0 0 0,0-1-1 0 0,1 1 1 0 0,-1-1 0 0 0,0 1-1 0 0,1-1 1 0 0,-1 1-1 0 0,1-1 1 0 0,-1 1 0 0 0,1 0-1 0 0,-1-1 1 0 0,1 1 0 0 0,0-1-1 0 0,5-2 218 0 0,0 0 0 0 0,0 0 0 0 0,0 1 0 0 0,1 0-1 0 0,-1 0 1 0 0,11-2 0 0 0,43-3 75 0 0,-43 6-340 0 0,182-13-2060 0 0,-153 11 540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21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373 109 512 0 0,'7'-7'1934'0'0,"0"1"0"0"0,1 1 0 0 0,-1-1 0 0 0,1 1 0 0 0,9-4 0 0 0,24-9 2498 0 0,-29 15-3438 0 0,8-2 422 0 0,-20 4-1366 0 0,1 1-1 0 0,-1 0 1 0 0,1 0-1 0 0,-1 0 1 0 0,1 0-1 0 0,-1-1 1 0 0,1 1-1 0 0,-1 0 1 0 0,1 0-1 0 0,-1-1 1 0 0,1 1 0 0 0,-1 0-1 0 0,0-1 1 0 0,1 1-1 0 0,-1 0 1 0 0,1-1-1 0 0,-1 1 1 0 0,0-1-1 0 0,0 1 1 0 0,1-1-1 0 0,-1 1 1 0 0,0-1-1 0 0,0 1 1 0 0,1-1-1 0 0,-1 0 275 0 0,0-9 1041 0 0,0 7-1292 0 0,0 2-26 0 0,0-1 1 0 0,0 1-1 0 0,0-1 0 0 0,0 0 0 0 0,0 1 1 0 0,-1-1-1 0 0,1 1 0 0 0,0-1 1 0 0,-1-1-1 0 0,0 3-35 0 0,1-1-1 0 0,-1 1 1 0 0,1-1 0 0 0,-1 1 0 0 0,1 0-1 0 0,-1-1 1 0 0,1 1 0 0 0,-1 0 0 0 0,1-1-1 0 0,-1 1 1 0 0,1 0 0 0 0,-1 0-1 0 0,0 0 1 0 0,1-1 0 0 0,-1 1 0 0 0,1 0-1 0 0,-1 0 1 0 0,0 0 0 0 0,1 0 0 0 0,-1 0-1 0 0,0 0 1 0 0,1 0 0 0 0,-1 0 0 0 0,1 0-1 0 0,-1 1 1 0 0,0-1 0 0 0,0 0 0 0 0,-1 1 1 0 0,1 1 0 0 0,-1-1 1 0 0,1 0-1 0 0,-1 1 1 0 0,1-1-1 0 0,-1 1 1 0 0,1 0-1 0 0,0-1 1 0 0,-1 1-1 0 0,1 0 1 0 0,0 0-1 0 0,0 0 1 0 0,1 0-1 0 0,-2 4 0 0 0,-2 1 23 0 0,-6 10-1 0 0,-1-1 0 0 0,-1 0 1 0 0,0-1-1 0 0,-1 0 0 0 0,-26 23 0 0 0,-83 55 49 0 0,88-68 6 0 0,-163 127 1135 0 0,184-143-780 0 0,9-9-80 0 0,8-7-170 0 0,-1 4-162 0 0,0 0-1 0 0,0 0 1 0 0,0 0 0 0 0,0 0-1 0 0,1 1 1 0 0,-1-1 0 0 0,1 1-1 0 0,0 0 1 0 0,-1 0 0 0 0,1 0-1 0 0,0 1 1 0 0,5-2-1 0 0,-2 1 7 0 0,0 1 0 0 0,-1-1-1 0 0,1 1 1 0 0,0 1 0 0 0,0-1-1 0 0,11 2 1 0 0,-11 0-33 0 0,0 1-1 0 0,0 0 1 0 0,0 0-1 0 0,0 1 1 0 0,-1-1 0 0 0,12 8-1 0 0,21 8 44 0 0,-14-11-32 0 0,-1-2 0 0 0,1 0 0 0 0,0-2 0 0 0,0 0 0 0 0,0-2 0 0 0,1-1 0 0 0,25-3 0 0 0,-47 3-13 0 0,46-5 5 0 0,76 3-1 0 0,-119 2-8 0 0,-1 1-1 0 0,0 0 1 0 0,0 1-1 0 0,11 4 1 0 0,-15-6-3 0 0,1 1 0 0 0,-1 0 0 0 0,0 1 1 0 0,-1-1-1 0 0,1 0 0 0 0,0 0 0 0 0,3 4 0 0 0,-5-5 0 0 0,1 1 0 0 0,0 0 1 0 0,-1-1-1 0 0,0 1 0 0 0,1 0 0 0 0,-1-1 1 0 0,1 1-1 0 0,-1 0 0 0 0,0 0 0 0 0,0 0 0 0 0,1-1 1 0 0,-1 1-1 0 0,0 0 0 0 0,0 0 0 0 0,0 0 0 0 0,0-1 1 0 0,0 1-1 0 0,0 0 0 0 0,0 0 0 0 0,0 0 0 0 0,0 1 1 0 0,-1-1-5 0 0,0 0 0 0 0,0 0 0 0 0,0 0 0 0 0,0 1 0 0 0,0-1 1 0 0,0 0-1 0 0,0 0 0 0 0,0-1 0 0 0,0 1 0 0 0,-2 1 0 0 0,3-1-72 0 0,-1-1-1 0 0,1 0 0 0 0,0 1 1 0 0,-1-1-1 0 0,1 0 0 0 0,-1 0 0 0 0,1 1 1 0 0,0-1-1 0 0,-1 0 0 0 0,1 0 1 0 0,-1 0-1 0 0,1 1 0 0 0,-1-1 1 0 0,1 0-1 0 0,0 0 0 0 0,-1 0 0 0 0,1 0 1 0 0,-1 0-1 0 0,1 0 0 0 0,-1 0 1 0 0,1 0-1 0 0,-1 0 0 0 0,1 0 1 0 0,-1 0-1 0 0,1 0 0 0 0,0 0 0 0 0,-1-1 1 0 0,1 1-1 0 0,-1 0 0 0 0,1 0 1 0 0,-1 0-1 0 0,1-1 0 0 0,0 1 0 0 0,-1 0 1 0 0,0-1-1 0 0,1 0-552 0 0,0-1 0 0 0,-1 0 0 0 0,1 1 0 0 0,0-1 0 0 0,0 0 0 0 0,0 1 0 0 0,0-1 0 0 0,0-3 0 0 0,1-6-3607 0 0,-3 4 1399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21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0 776 0 0,'-10'5'1744'0'0,"0"0"-1"0"0,1 1 1 0 0,0-1-1 0 0,-9 9 0 0 0,15-11-1345 0 0,0-1 0 0 0,1 1 0 0 0,-1 0 0 0 0,1 0-1 0 0,-1 0 1 0 0,1 0 0 0 0,0 1 0 0 0,1-1 0 0 0,-1 0-1 0 0,0 1 1 0 0,1 0 0 0 0,0-1 0 0 0,0 1-1 0 0,0 0 1 0 0,-1 4 0 0 0,2-6-316 0 0,1-1 0 0 0,-1 0 0 0 0,0 1 0 0 0,0-1 0 0 0,1 0 0 0 0,-1 1 0 0 0,1-1-1 0 0,-1 0 1 0 0,1 1 0 0 0,-1-1 0 0 0,1 0 0 0 0,0 0 0 0 0,0 0 0 0 0,-1 0 0 0 0,1 0 0 0 0,0 0 0 0 0,0 0 0 0 0,0 0 0 0 0,0 0 0 0 0,0 0-1 0 0,1 0 1 0 0,-1 0 0 0 0,0-1 0 0 0,0 1 0 0 0,0 0 0 0 0,1-1 0 0 0,-1 1 0 0 0,0-1 0 0 0,2 1 0 0 0,5 1 231 0 0,-1 0-1 0 0,1 0 1 0 0,13 2 0 0 0,205 4 1860 0 0,-7 0-1752 0 0,-189-5-423 0 0,0 2-1 0 0,0 1 0 0 0,-1 1 0 0 0,0 2 1 0 0,34 14-1 0 0,-58-21 7 0 0,0 1 0 0 0,0-1 1 0 0,-1 1-1 0 0,1 0 0 0 0,-1 1 0 0 0,0-1 1 0 0,0 1-1 0 0,0-1 0 0 0,0 1 0 0 0,-1 0 1 0 0,1 1-1 0 0,-1-1 0 0 0,0 1 0 0 0,4 8 1 0 0,-6-10-114 0 0,1 0 0 0 0,-1 1 1 0 0,0-1-1 0 0,-1 1 1 0 0,1-1-1 0 0,-1 1 1 0 0,1-1-1 0 0,-1 1 1 0 0,-1 6-1 0 0,1-6-288 0 0,-1 0-1 0 0,0-1 1 0 0,0 1-1 0 0,0-1 0 0 0,0 1 1 0 0,-1-1-1 0 0,1 0 1 0 0,-1 1-1 0 0,0-1 1 0 0,-4 5-1 0 0,-4 4-2821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27.0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81 512 0 0,'0'-1'651'0'0,"0"0"-1"0"0,0 0 1 0 0,0-1 0 0 0,0 1-1 0 0,0 0 1 0 0,-1 0 0 0 0,1 0-1 0 0,0-1 1 0 0,-1 1 0 0 0,1 0-1 0 0,-1 0 1 0 0,1 0 0 0 0,-1 0 0 0 0,0 0-1 0 0,1 0 1 0 0,-1 0 0 0 0,0 0-1 0 0,-2-2 1 0 0,3 3-511 0 0,-1-1 0 0 0,0 1 1 0 0,1 0-1 0 0,-1 0 0 0 0,0-1 0 0 0,0 1 0 0 0,0 0 1 0 0,1 0-1 0 0,-1 0 0 0 0,0 0 0 0 0,0 0 1 0 0,0 0-1 0 0,1 0 0 0 0,-1 0 0 0 0,0 0 1 0 0,0 0-1 0 0,0 0 0 0 0,1 1 0 0 0,-1-1 0 0 0,0 0 1 0 0,0 0-1 0 0,1 1 0 0 0,-1-1 0 0 0,0 1 1 0 0,1-1-1 0 0,-1 1 0 0 0,0-1 0 0 0,1 1 0 0 0,-1-1 1 0 0,1 1-1 0 0,-1-1 0 0 0,0 2 0 0 0,16-12 3784 0 0,28-18-2915 0 0,-36 24-844 0 0,0 0-1 0 0,1 1 1 0 0,-1 0 0 0 0,1 0-1 0 0,0 1 1 0 0,0 0-1 0 0,0 0 1 0 0,0 1-1 0 0,0 0 1 0 0,15 1-1 0 0,-18 0-106 0 0,3-1 52 0 0,0 2 1 0 0,0-1-1 0 0,10 3 1 0 0,-15-3-93 0 0,0 1 1 0 0,0 0-1 0 0,-1 0 0 0 0,1 0 1 0 0,0 1-1 0 0,-1-1 0 0 0,1 0 1 0 0,-1 1-1 0 0,0 0 0 0 0,1 0 0 0 0,-1 0 1 0 0,0 0-1 0 0,2 2 0 0 0,-1 0 19 0 0,0-1 0 0 0,0 1 0 0 0,0 0 0 0 0,0 1 0 0 0,-1-1 0 0 0,0 0 0 0 0,0 1 0 0 0,0-1 0 0 0,-1 1 0 0 0,1 0 0 0 0,-1-1 0 0 0,0 1-1 0 0,0 0 1 0 0,-1 0 0 0 0,0 0 0 0 0,0-1 0 0 0,0 1 0 0 0,0 0 0 0 0,0 0 0 0 0,-1 0 0 0 0,0 0 0 0 0,0-1 0 0 0,-1 1 0 0 0,1 0 0 0 0,-5 8 0 0 0,-1 0 18 0 0,0 1 1 0 0,-1-1-1 0 0,0 0 1 0 0,-1-1-1 0 0,-1 0 1 0 0,0-1-1 0 0,-17 17 1 0 0,-10 2 122 0 0,-42 29-1 0 0,72-55-152 0 0,6-3-15 0 0,-8 6 46 0 0,0-1-1 0 0,-9 10 1 0 0,17-15-45 0 0,-1 0 1 0 0,1 1-1 0 0,0-1 1 0 0,-1 1-1 0 0,1-1 0 0 0,0 1 1 0 0,0 0-1 0 0,0-1 1 0 0,0 1-1 0 0,0 0 0 0 0,0 0 1 0 0,1-1-1 0 0,-1 1 1 0 0,1 0-1 0 0,-1 0 1 0 0,1 0-1 0 0,-1 0 0 0 0,1 0 1 0 0,0 3-1 0 0,1-4-9 0 0,-1 0 0 0 0,1 0 1 0 0,-1 0-1 0 0,1-1 0 0 0,-1 1 0 0 0,1 0 0 0 0,0-1 0 0 0,-1 1 1 0 0,1 0-1 0 0,0-1 0 0 0,-1 1 0 0 0,1-1 0 0 0,0 1 0 0 0,0-1 1 0 0,0 1-1 0 0,0-1 0 0 0,-1 1 0 0 0,1-1 0 0 0,0 0 0 0 0,0 0 1 0 0,0 1-1 0 0,1-1 0 0 0,24 3-13 0 0,-25-3 16 0 0,32 1-266 0 0,0-2 0 0 0,0-1-1 0 0,0-1 1 0 0,0-3 0 0 0,-1 0 0 0 0,1-2 0 0 0,59-23-1 0 0,-91 31 157 0 0,20-10-1322 0 0,-10 1-3978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27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12 8 0 0,'1'-11'14544'0'0,"0"17"-11700"0"0,-4 57 1869 0 0,1-37-3773 0 0,1 0 1 0 0,2 27-1 0 0,0-45-870 0 0,0-1-1 0 0,0 0 0 0 0,1 1 1 0 0,0-1-1 0 0,0 0 1 0 0,1 0-1 0 0,0 0 0 0 0,0 0 1 0 0,0 0-1 0 0,1-1 0 0 0,7 10 1 0 0,-9-13-77 0 0,0-2 1 0 0,-1 1-1 0 0,1 0 1 0 0,0 0-1 0 0,0 0 1 0 0,0-1-1 0 0,0 1 1 0 0,0-1 0 0 0,1 0-1 0 0,-1 0 1 0 0,0 1-1 0 0,0-2 1 0 0,1 1-1 0 0,-1 0 1 0 0,1 0-1 0 0,-1-1 1 0 0,1 1-1 0 0,3-1 1 0 0,-3 0-91 0 0,1 0 1 0 0,0 0 0 0 0,-1-1-1 0 0,1 0 1 0 0,0 0-1 0 0,-1 0 1 0 0,1 0 0 0 0,-1-1-1 0 0,1 1 1 0 0,-1-1 0 0 0,5-2-1 0 0,0-2-981 0 0,0 0 0 0 0,0 0 0 0 0,-1-1-1 0 0,0 0 1 0 0,0-1 0 0 0,-1 1 0 0 0,0-1-1 0 0,8-13 1 0 0,-4-1-722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3:27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1 3353 0 0,'-17'2'4129'0'0,"2"-1"2888"0"0,3 5-4992 0 0,6 0-241 0 0,3 4-536 0 0,1-3-488 0 0,4 3 49 0 0,5 0-425 0 0,3-3-280 0 0,1-1-72 0 0,5 0-56 0 0,3-2-360 0 0,2 0-553 0 0,4-4 289 0 0,6 1-5657 0 0,2-4 4176 0 0,1-3-1039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38.27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34 449 512 0 0,'-16'53'11019'0'0,"0"28"-2660"0"0,15-80-8280 0 0,1 0 1 0 0,0-1-1 0 0,0 1 1 0 0,0 0-1 0 0,-1-1 1 0 0,1 1 0 0 0,0 0-1 0 0,0-1 1 0 0,0 1-1 0 0,0 0 1 0 0,0-1-1 0 0,1 1 1 0 0,-1 0 0 0 0,0 0-1 0 0,0-1 1 0 0,0 1-1 0 0,1 0 1 0 0,-1-1-35 0 0,1 0 1 0 0,-1 0-1 0 0,0 0 0 0 0,1 0 1 0 0,-1 0-1 0 0,0 0 0 0 0,1 0 1 0 0,-1 0-1 0 0,0 0 0 0 0,1-1 1 0 0,-1 1-1 0 0,0 0 0 0 0,1 0 1 0 0,-1 0-1 0 0,0-1 0 0 0,0 1 1 0 0,1 0-1 0 0,-1 0 0 0 0,0-1 1 0 0,0 1-1 0 0,0 0 0 0 0,1-1 1 0 0,15-23 945 0 0,-8 5-694 0 0,1 0 1 0 0,-2-1 0 0 0,7-28 0 0 0,3-10-88 0 0,-5 26-136 0 0,0 0-1 0 0,19-33 0 0 0,-25 56-63 0 0,-1 0-1 0 0,1 0 0 0 0,0 0 0 0 0,1 1 0 0 0,0 0 1 0 0,1 0-1 0 0,-1 0 0 0 0,2 1 0 0 0,-1 1 1 0 0,18-12-1 0 0,-25 17-8 0 0,1 0 0 0 0,0 0 0 0 0,0 0 0 0 0,0 1 0 0 0,0-1 0 0 0,0 0 0 0 0,0 1 0 0 0,0-1 0 0 0,0 1 0 0 0,0 0 0 0 0,0 0 0 0 0,0-1-1 0 0,0 1 1 0 0,0 1 0 0 0,0-1 0 0 0,0 0 0 0 0,0 0 0 0 0,0 1 0 0 0,2 0 0 0 0,-2 0 5 0 0,0 1-1 0 0,0-1 0 0 0,0 0 0 0 0,0 1 0 0 0,0-1 0 0 0,-1 1 1 0 0,1 0-1 0 0,-1-1 0 0 0,1 1 0 0 0,-1 0 0 0 0,1 0 1 0 0,-1 0-1 0 0,0 0 0 0 0,0 0 0 0 0,1 5 0 0 0,6 14 5 0 0,-2 0-1 0 0,0 0 1 0 0,-1 1-1 0 0,2 24 0 0 0,0 90 22 0 0,-5-73-3 0 0,-1-37-12 0 0,2-1 1 0 0,7 40-1 0 0,-8-57-15 0 0,0 0-1 0 0,1 0 1 0 0,0 0-1 0 0,0 0 1 0 0,1 0-1 0 0,0-1 1 0 0,0 0 0 0 0,1 0-1 0 0,0 0 1 0 0,0 0-1 0 0,10 9 1 0 0,-13-14-3 0 0,-1-1 1 0 0,1 1 0 0 0,0-1 0 0 0,0 0-1 0 0,0 1 1 0 0,0-1 0 0 0,0 0-1 0 0,0 0 1 0 0,0-1 0 0 0,0 1 0 0 0,0 0-1 0 0,1-1 1 0 0,-1 1 0 0 0,0-1-1 0 0,0 0 1 0 0,1 0 0 0 0,3 0 0 0 0,-2-1-3 0 0,0 1 1 0 0,-1-1 0 0 0,1 0-1 0 0,0-1 1 0 0,-1 1 0 0 0,1-1-1 0 0,-1 1 1 0 0,0-1 0 0 0,6-5-1 0 0,3-2-15 0 0,-1-2-1 0 0,0 0 1 0 0,0 0-1 0 0,9-14 1 0 0,-17 21 11 0 0,9-13-8 0 0,-1 0-1 0 0,-1-1 1 0 0,0 0 0 0 0,-1 0-1 0 0,-1-1 1 0 0,-1-1-1 0 0,-1 1 1 0 0,6-33-1 0 0,-1-11 35 0 0,2-89-1 0 0,-10 103 38 0 0,-2 9-17 0 0,2 1 0 0 0,12-59 0 0 0,-14 95-25 0 0,-1 1-3 0 0,1-1-1 0 0,-1 1 1 0 0,1 0 0 0 0,-1 0 0 0 0,1-1 0 0 0,0 1-1 0 0,0 0 1 0 0,0 0 0 0 0,0 0 0 0 0,1 0 0 0 0,-1 0 0 0 0,3-3-1 0 0,-3 5-6 0 0,-1 0 0 0 0,0 0 0 0 0,0 0-1 0 0,0 0 1 0 0,1 0 0 0 0,-1 0 0 0 0,0 0 0 0 0,0 0-1 0 0,0 1 1 0 0,1-1 0 0 0,-1 0 0 0 0,0 0-1 0 0,0 0 1 0 0,0 0 0 0 0,1 0 0 0 0,-1 1-1 0 0,0-1 1 0 0,0 0 0 0 0,0 0 0 0 0,0 0 0 0 0,0 1-1 0 0,0-1 1 0 0,1 0 0 0 0,-1 0 0 0 0,0 0-1 0 0,0 1 1 0 0,0-1 0 0 0,0 0 0 0 0,0 0-1 0 0,0 1 1 0 0,0-1 0 0 0,0 0 0 0 0,0 0 0 0 0,0 1-1 0 0,0-1 1 0 0,0 0 0 0 0,1 12 3 0 0,-1-11-3 0 0,2 136 108 0 0,-4-95-99 0 0,2 0 1 0 0,8 54-1 0 0,80 550 422 0 0,-73-536-331 0 0,4 39 21 0 0,-16-107-87 0 0,-2 63 0 0 0,-2-86-34 0 0,-2 0-1 0 0,0 0 1 0 0,-1-1 0 0 0,0 1-1 0 0,-11 24 1 0 0,11-32 4 0 0,-1 0 1 0 0,-1 0-1 0 0,0 0 0 0 0,-1-1 1 0 0,0 0-1 0 0,0 0 1 0 0,-1 0-1 0 0,0-1 0 0 0,-13 11 1 0 0,4-6-7 0 0,-1-1 0 0 0,-22 13 0 0 0,34-22 4 0 0,-1-1-1 0 0,1 0 1 0 0,0 0 0 0 0,-1-1 0 0 0,1 0-1 0 0,-1 0 1 0 0,0 0 0 0 0,1-1 0 0 0,-1 0-1 0 0,0 0 1 0 0,-9-1 0 0 0,15 0-6 0 0,0-1 0 0 0,0 1 0 0 0,0 0-1 0 0,0-1 1 0 0,0 1 0 0 0,0-1 0 0 0,1 1 0 0 0,-1-1 0 0 0,0 1 0 0 0,0-1 0 0 0,0 0 0 0 0,0 1 0 0 0,1-1 0 0 0,-1 0 0 0 0,0 1 0 0 0,1-1 0 0 0,-1 0 0 0 0,1 0 0 0 0,-1 0-1 0 0,1 0 1 0 0,-1 0 0 0 0,1 0 0 0 0,-1 0 0 0 0,1 0 0 0 0,0 0 0 0 0,0 0 0 0 0,-1 0 0 0 0,1 0 0 0 0,0 0 0 0 0,0 0 0 0 0,0 0 0 0 0,0 0 0 0 0,1-2 0 0 0,-1-5-9 0 0,0 0 0 0 0,1 0 1 0 0,2-9-1 0 0,-2 16 11 0 0,20-86-29 0 0,3 2 0 0 0,4 1 0 0 0,4 1 0 0 0,66-123 0 0 0,69-54-295 0 0,-162 253 286 0 0,-4 7-41 0 0,-1-1-1 0 0,1 1 1 0 0,-1-1-1 0 0,0 1 0 0 0,1-1 1 0 0,-1 1-1 0 0,1-1 1 0 0,-1 1-1 0 0,0-1 1 0 0,1 1-1 0 0,-1-1 1 0 0,0 1-1 0 0,0-1 1 0 0,1 1-1 0 0,-1-1 1 0 0,0 0-1 0 0,0 1 0 0 0,0-1 1 0 0,0 0-1 0 0,0 1 1 0 0,0-1-1 0 0,0 1 1 0 0,0-2-1 0 0,-1 3-420 0 0,0-1-1 0 0,0 1 1 0 0,0-1 0 0 0,0 1-1 0 0,0-1 1 0 0,0 1 0 0 0,0 0-1 0 0,0 0 1 0 0,0-1 0 0 0,0 1-1 0 0,1 0 1 0 0,-2 2 0 0 0,-9 9-3614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38.7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5 181 1504 0 0,'0'0'264'0'0,"-1"0"0"0"0,1-1 0 0 0,0 1-1 0 0,-1 0 1 0 0,1 0 0 0 0,0-1 0 0 0,0 1-1 0 0,-1 0 1 0 0,1-1 0 0 0,0 1-1 0 0,0-1 1 0 0,-1 1 0 0 0,1 0 0 0 0,0-1-1 0 0,0 1 1 0 0,0 0 0 0 0,0-1 0 0 0,0 1-1 0 0,0-1 1 0 0,0 1 0 0 0,0-1 0 0 0,-1 1-1 0 0,2 0 1 0 0,-1-1 0 0 0,0 1 0 0 0,0-1-1 0 0,0 1 1 0 0,0-1 0 0 0,0 1 0 0 0,0 0-1 0 0,0-1 1 0 0,1 0 0 0 0,11-8 3445 0 0,-3 2-2024 0 0,66-60 3964 0 0,-72 64-5581 0 0,21-14 556 0 0,31-20 1 0 0,-48 33-512 0 0,0 0 0 0 0,1 1 0 0 0,-1-1 0 0 0,1 2 0 0 0,0-1 0 0 0,0 1 0 0 0,0 0 0 0 0,0 1 0 0 0,13-2 0 0 0,-20 3-93 0 0,0 0-1 0 0,0 0 0 0 0,0 0 0 0 0,0 0 1 0 0,1 0-1 0 0,-1 1 0 0 0,0-1 0 0 0,0 0 1 0 0,0 0-1 0 0,0 1 0 0 0,0-1 0 0 0,0 1 1 0 0,-1-1-1 0 0,1 1 0 0 0,0-1 0 0 0,0 1 0 0 0,0 0 1 0 0,0-1-1 0 0,0 1 0 0 0,-1 0 0 0 0,1-1 1 0 0,0 1-1 0 0,0 1 0 0 0,0 0-8 0 0,0 0 1 0 0,-1 0-1 0 0,1 0 0 0 0,-1-1 1 0 0,1 1-1 0 0,-1 0 0 0 0,0 0 0 0 0,0 0 1 0 0,0 0-1 0 0,0 0 0 0 0,0 0 0 0 0,0 2 1 0 0,-2 5 19 0 0,0 0 0 0 0,-1 1 0 0 0,0-1 0 0 0,-4 9 1 0 0,-9 13 23 0 0,-1-1 1 0 0,-1 0 0 0 0,-23 28-1 0 0,19-28-45 0 0,1 1 1 0 0,-22 45-1 0 0,39-67-33 0 0,0 0 0 0 0,1 0 0 0 0,0 0 0 0 0,1 0-1 0 0,0 0 1 0 0,0 0 0 0 0,1 1 0 0 0,0 11 0 0 0,1-18-1 0 0,0 0-1 0 0,0 0 1 0 0,1 0 0 0 0,-1 0-1 0 0,1 0 1 0 0,0 0 0 0 0,-1 0-1 0 0,1 0 1 0 0,1 0 0 0 0,-1 0-1 0 0,0-1 1 0 0,1 1 0 0 0,-1 0-1 0 0,1-1 1 0 0,0 1 0 0 0,0-1-1 0 0,0 1 1 0 0,0-1 0 0 0,0 0-1 0 0,1 0 1 0 0,-1 0 0 0 0,1 0-1 0 0,-1 0 1 0 0,1-1 0 0 0,0 1-1 0 0,-1-1 1 0 0,1 0 0 0 0,5 2-1 0 0,-3-2-41 0 0,0 0 0 0 0,1 0-1 0 0,-1-1 1 0 0,0 1-1 0 0,0-1 1 0 0,0 0-1 0 0,0-1 1 0 0,0 1-1 0 0,1-1 1 0 0,-1 0 0 0 0,9-4-1 0 0,6-2-677 0 0,30-17 1 0 0,-20 9-289 0 0,17-8-2017 0 0,-17 5-2140 0 0,-14 10 1671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39.23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51 84 8 0 0,'0'-3'954'0'0,"0"-1"0"0"0,1 0 0 0 0,0 0 0 0 0,0 1 0 0 0,0-1 0 0 0,0 1 0 0 0,0-1 0 0 0,1 1 0 0 0,2-6 0 0 0,20-26 6288 0 0,-22 32-6759 0 0,1-1 4342 0 0,-9 8-3348 0 0,-9 11-828 0 0,6-3-450 0 0,1 1 0 0 0,0 1 0 0 0,1-1-1 0 0,0 1 1 0 0,1 1 0 0 0,0-1 0 0 0,2 1 0 0 0,0 0 0 0 0,0 0 0 0 0,1 0 0 0 0,1 1-1 0 0,1-1 1 0 0,0 1 0 0 0,1 18 0 0 0,1-29-196 0 0,-1-1-1 0 0,1 1 0 0 0,0 0 1 0 0,0 0-1 0 0,1-1 1 0 0,-1 1-1 0 0,1-1 0 0 0,0 1 1 0 0,0-1-1 0 0,0 0 1 0 0,1 1-1 0 0,0-1 0 0 0,0 0 1 0 0,0-1-1 0 0,0 1 1 0 0,0-1-1 0 0,1 1 1 0 0,-1-1-1 0 0,1 0 0 0 0,0 0 1 0 0,0-1-1 0 0,0 1 1 0 0,1-1-1 0 0,-1 0 0 0 0,0 0 1 0 0,1 0-1 0 0,0 0 1 0 0,-1-1-1 0 0,1 0 0 0 0,7 1 1 0 0,-7-2-173 0 0,0 0-1 0 0,1 0 1 0 0,-1 0 0 0 0,0-1 0 0 0,1 0-1 0 0,-1 0 1 0 0,0 0 0 0 0,0-1 0 0 0,0 1-1 0 0,0-1 1 0 0,0-1 0 0 0,0 1 0 0 0,0-1-1 0 0,4-3 1 0 0,-4 3-1092 0 0,-1-1 1 0 0,0 0-1 0 0,1-1 1 0 0,-1 1-1 0 0,-1-1 0 0 0,1 1 1 0 0,5-11-1 0 0,0-3-2072 0 0,-3-3 35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39.37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 1 5001 0 0,'-10'4'5369'0'0,"-3"-4"5289"0"0,5 0-9889 0 0,4 2 207 0 0,4 1-280 0 0,2 1 0 0 0,4 0-232 0 0,4 0-408 0 0,-1 0-136 0 0,5-2-72 0 0,3 2-440 0 0,-2-2-1304 0 0,1 1 1280 0 0,-1-3-3961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0.79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122 49 512 0 0,'41'-22'2459'0'0,"-16"8"1180"0"0,3 2 4539 0 0,-28 12-7952 0 0,1 0 0 0 0,-1 0 0 0 0,1 0 0 0 0,-1 0 0 0 0,1 0 0 0 0,-1 0-1 0 0,1 0 1 0 0,-1 0 0 0 0,1 0 0 0 0,-1 0 0 0 0,1 1 0 0 0,-1-1-1 0 0,1 0 1 0 0,-1 0 0 0 0,1 1 0 0 0,-1-1 0 0 0,1 0 0 0 0,-1 1-1 0 0,1-1 1 0 0,-1 0 0 0 0,0 1 0 0 0,1-1 0 0 0,-1 1 0 0 0,12 14 1265 0 0,-4-4-704 0 0,-2-5-655 0 0,1 1 0 0 0,-2 1-1 0 0,1-1 1 0 0,-1 1 0 0 0,0 0-1 0 0,-1 0 1 0 0,0 1 0 0 0,0-1-1 0 0,-1 1 1 0 0,0 0 0 0 0,-1 0-1 0 0,1 0 1 0 0,-2 0 0 0 0,1 0-1 0 0,-1 0 1 0 0,-1 0-1 0 0,0 1 1 0 0,0-1 0 0 0,-1 0-1 0 0,0 1 1 0 0,0-1 0 0 0,-1 0-1 0 0,0 0 1 0 0,-1 0 0 0 0,0-1-1 0 0,-1 1 1 0 0,1 0 0 0 0,-2-1-1 0 0,1 0 1 0 0,-1 0 0 0 0,0 0-1 0 0,-1-1 1 0 0,0 0-1 0 0,-7 7 1 0 0,-14 10 43 0 0,-1-1 1 0 0,-1-2-1 0 0,-32 19 0 0 0,13-9 18 0 0,42-27-178 0 0,1 0 1 0 0,-1 0 0 0 0,1 0 0 0 0,-1 1-1 0 0,1 0 1 0 0,-5 7 0 0 0,9-11-17 0 0,0 0 1 0 0,0 0 0 0 0,1 1-1 0 0,-1-1 1 0 0,1 0 0 0 0,-1 0-1 0 0,1 0 1 0 0,-1 1-1 0 0,1-1 1 0 0,0 0 0 0 0,-1 0-1 0 0,1 1 1 0 0,0-1-1 0 0,0 0 1 0 0,0 0 0 0 0,0 1-1 0 0,0-1 1 0 0,0 0 0 0 0,0 1-1 0 0,1-1 1 0 0,-1 0-1 0 0,0 0 1 0 0,1 1 0 0 0,-1-1-1 0 0,1 0 1 0 0,-1 0-1 0 0,1 0 1 0 0,0 0 0 0 0,-1 1-1 0 0,1-1 1 0 0,0 0-1 0 0,0 0 1 0 0,0-1 0 0 0,0 1-1 0 0,0 0 1 0 0,0 0 0 0 0,0 0-1 0 0,0-1 1 0 0,2 2-1 0 0,4 2-16 0 0,0 0 1 0 0,0 0-1 0 0,0-1 0 0 0,1 0 0 0 0,-1 0 0 0 0,1-1 0 0 0,15 3 0 0 0,61 3-84 0 0,-38-5 128 0 0,74 1-87 0 0,-84-4 2 0 0,0 1-1 0 0,0 2 1 0 0,66 14 0 0 0,-98-16 44 0 0,-1 0 0 0 0,1 0 0 0 0,-1 1 0 0 0,1-1 0 0 0,-1 1 0 0 0,1 0 0 0 0,-1 0 0 0 0,0 0 0 0 0,0 0 0 0 0,0 1 0 0 0,3 3 0 0 0,-5-5-7 0 0,0 0-1 0 0,0 0 0 0 0,0 1 1 0 0,-1-1-1 0 0,1 0 0 0 0,0 1 1 0 0,-1-1-1 0 0,0 0 0 0 0,1 1 0 0 0,-1-1 1 0 0,0 1-1 0 0,1-1 0 0 0,-1 0 1 0 0,0 1-1 0 0,0-1 0 0 0,0 1 1 0 0,0-1-1 0 0,-1 1 0 0 0,1-1 1 0 0,0 0-1 0 0,0 1 0 0 0,-1-1 1 0 0,1 0-1 0 0,-1 1 0 0 0,0-1 0 0 0,1 0 1 0 0,-1 1-1 0 0,0-1 0 0 0,1 0 1 0 0,-1 0-1 0 0,0 0 0 0 0,-1 1 1 0 0,-2 3-154 0 0,0-1 1 0 0,0 0 0 0 0,0 0 0 0 0,0-1-1 0 0,0 1 1 0 0,-1-1 0 0 0,-9 5-1 0 0,1-2-2723 0 0,-25 9 0 0 0,30-13 651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1.06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59 0 400 0 0,'-20'7'6886'0'0,"16"-6"-5424"0"0,0 0-1 0 0,0 1 1 0 0,0-1 0 0 0,1 1-1 0 0,-1-1 1 0 0,-4 4-1 0 0,7-4-1348 0 0,1-1 0 0 0,-1 1 0 0 0,1-1 0 0 0,-1 1 0 0 0,1 0-1 0 0,-1-1 1 0 0,1 1 0 0 0,-1 0 0 0 0,1 0 0 0 0,0-1 0 0 0,-1 1-1 0 0,1 0 1 0 0,0 0 0 0 0,-1 0 0 0 0,1-1 0 0 0,0 1 0 0 0,0 0-1 0 0,0 0 1 0 0,0 0 0 0 0,0-1 0 0 0,0 1 0 0 0,0 0 0 0 0,0 0-1 0 0,0 0 1 0 0,0 0 0 0 0,1-1 0 0 0,-1 1 0 0 0,0 0-1 0 0,0 0 1 0 0,1 0 0 0 0,-1-1 0 0 0,1 1 0 0 0,-1 0 0 0 0,1-1-1 0 0,0 2 1 0 0,1 1 31 0 0,1 0 0 0 0,0 0 0 0 0,-1 0 0 0 0,1 0 0 0 0,0-1-1 0 0,0 1 1 0 0,1-1 0 0 0,-1 0 0 0 0,5 3 0 0 0,34 14 434 0 0,-12-10-263 0 0,0 0 1 0 0,33 3-1 0 0,-32-6-140 0 0,121 11 380 0 0,-112-14-668 0 0,1 1-1 0 0,65 15 1 0 0,-102-18 14 0 0,-1-1-1 0 0,0 1 1 0 0,0 1-1 0 0,0-1 1 0 0,0 0-1 0 0,0 1 1 0 0,3 2 0 0 0,-5-4-76 0 0,-1 1 0 0 0,1-1 1 0 0,-1 1-1 0 0,1 0 0 0 0,-1-1 1 0 0,1 1-1 0 0,-1-1 0 0 0,1 1 1 0 0,-1 0-1 0 0,0-1 0 0 0,1 1 1 0 0,-1 0-1 0 0,0 0 1 0 0,0-1-1 0 0,0 1 0 0 0,0 0 1 0 0,1 0-1 0 0,-1-1 0 0 0,0 1 1 0 0,0 0-1 0 0,0 0 0 0 0,0-1 1 0 0,-1 1-1 0 0,1 0 0 0 0,0 0 1 0 0,0-1-1 0 0,0 1 0 0 0,-1 0 1 0 0,1-1-1 0 0,0 1 0 0 0,-1 0 1 0 0,1-1-1 0 0,0 1 0 0 0,-2 1 1 0 0,-3 7-1863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2.41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46 512 0 0,'-2'-1'2470'0'0,"1"0"-1976"0"0,1 1 1 0 0,-1 0-1 0 0,1 0 0 0 0,0 0 0 0 0,-1 0 0 0 0,1-1 0 0 0,-1 1 0 0 0,1 0 0 0 0,-1 0 0 0 0,1 0 0 0 0,-1 0 0 0 0,1 0 0 0 0,-1 0 0 0 0,1 0 0 0 0,0 0 0 0 0,-1 0 0 0 0,1 0 1 0 0,-1 0-1 0 0,1 1 0 0 0,-1-1 0 0 0,0 0 0 0 0,0 12 5335 0 0,1-4-5955 0 0,2 23 1621 0 0,11 62 1 0 0,-7-57-994 0 0,2 36-1 0 0,-7-54-360 0 0,3 49 444 0 0,-2-58-516 0 0,-1-1 0 0 0,1 1 0 0 0,0-1 0 0 0,1 0 0 0 0,5 13 0 0 0,-5-17 11 0 0,-2-4-11 0 0,-1-12 37 0 0,-4-16-45 0 0,0-1 89 0 0,1 0 0 0 0,1-46-1 0 0,11-57 12 0 0,-8 121-151 0 0,1 0-1 0 0,0 1 1 0 0,0-1 0 0 0,1 0 0 0 0,0 1 0 0 0,8-18 0 0 0,-9 24-4 0 0,0 1 0 0 0,0 0 0 0 0,0 0 0 0 0,0 0 0 0 0,1 0 0 0 0,-1 0 0 0 0,1 0 0 0 0,-1 0 0 0 0,1 1 0 0 0,0-1 0 0 0,0 1 0 0 0,0 0 0 0 0,1 0 0 0 0,-1 0 0 0 0,0 0 0 0 0,1 1 1 0 0,-1 0-1 0 0,1-1 0 0 0,0 1 0 0 0,-1 0 0 0 0,1 1 0 0 0,6-2 0 0 0,-3 2-1 0 0,0 1 0 0 0,0-1 0 0 0,-1 1 0 0 0,1 0 0 0 0,-1 1 0 0 0,1 0 0 0 0,-1 0 0 0 0,1 0 0 0 0,-1 1 0 0 0,0 0 0 0 0,0 0 0 0 0,0 0 0 0 0,-1 1 0 0 0,1 0 0 0 0,-1 0 0 0 0,10 9 0 0 0,4 7 54 0 0,-1 0 0 0 0,28 43 0 0 0,-31-41-13 0 0,3 2 103 0 0,-1 1 0 0 0,-1 1 0 0 0,-1 1 0 0 0,-2 0 0 0 0,12 34-1 0 0,-24-57-76 0 0,0 0 0 0 0,-1-1 0 0 0,1 1 0 0 0,-1 0 0 0 0,0 6 0 0 0,-1-2 97 0 0,1-8-145 0 0,0 0-20 0 0,0 0 0 0 0,-1-1 0 0 0,1 1 0 0 0,0 0 0 0 0,0-1 0 0 0,-1 1 0 0 0,1-1 0 0 0,0 1 0 0 0,0 0 1 0 0,-1-1-1 0 0,1 1 0 0 0,0-1 0 0 0,0 1 0 0 0,0 0 0 0 0,0-1 0 0 0,-1 1 0 0 0,1-1 0 0 0,0 1 0 0 0,0-1 0 0 0,0 1 1 0 0,0-1-1 0 0,0 1 0 0 0,1-1 0 0 0,-1-15-6 0 0,0 13-8 0 0,1-10-13 0 0,0 1 1 0 0,2 0-1 0 0,-1-1 0 0 0,2 1 0 0 0,5-13 1 0 0,-2 4-15 0 0,-2 2-11 0 0,7-19 9 0 0,1-1 1 0 0,2 2-1 0 0,24-46 0 0 0,-37 80 40 0 0,0 0-1 0 0,0 0 0 0 0,0 0 1 0 0,1 1-1 0 0,-1 0 0 0 0,0-1 1 0 0,1 1-1 0 0,0 0 0 0 0,-1 0 1 0 0,1 0-1 0 0,0 0 0 0 0,0 1 1 0 0,0-1-1 0 0,0 1 1 0 0,6-2-1 0 0,-7 3 0 0 0,0-1 0 0 0,0 1 0 0 0,1 0 0 0 0,-1-1 1 0 0,0 1-1 0 0,0 0 0 0 0,0 1 0 0 0,1-1 0 0 0,-1 0 0 0 0,0 1 0 0 0,0-1 1 0 0,0 1-1 0 0,0 0 0 0 0,0-1 0 0 0,1 1 0 0 0,-1 0 0 0 0,-1 0 0 0 0,1 1 1 0 0,0-1-1 0 0,0 0 0 0 0,0 1 0 0 0,-1-1 0 0 0,1 1 0 0 0,-1-1 0 0 0,2 3 1 0 0,4 4 8 0 0,-2 0 0 0 0,1 1 1 0 0,-1 0-1 0 0,-1 0 0 0 0,1 0 1 0 0,-2 0-1 0 0,1 1 0 0 0,3 16 1 0 0,-2 6 69 0 0,4 45 0 0 0,-7-44-35 0 0,8 34 0 0 0,-9-63-43 0 0,0 1 0 0 0,0-1 0 0 0,0 1 0 0 0,1-1 0 0 0,0 0 0 0 0,0 0 0 0 0,0 0 0 0 0,1 0-1 0 0,-1 0 1 0 0,1-1 0 0 0,0 1 0 0 0,0-1 0 0 0,6 6 0 0 0,-6-6-15 0 0,0-1 0 0 0,1 0 0 0 0,-1-1 0 0 0,0 1 0 0 0,0-1 0 0 0,1 1 0 0 0,-1-1 0 0 0,1 0 0 0 0,-1 0 0 0 0,1 0 0 0 0,0-1 0 0 0,-1 1 0 0 0,1-1 0 0 0,0 0 0 0 0,-1 0 0 0 0,1 0 1 0 0,5-2-1 0 0,9-2-260 0 0,0 0 0 0 0,0-2 0 0 0,-1 0 0 0 0,18-9 0 0 0,9-5-4461 0 0,-13 4-3069 0 0,-14 9 2086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3.0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239 37 3121 0 0,'-27'-9'9077'0'0,"23"8"-8096"0"0,0 1 0 0 0,0-1 0 0 0,0 1-1 0 0,-7 1 1 0 0,7-1-694 0 0,1 1 0 0 0,0 0 1 0 0,0 0-1 0 0,-1 0 0 0 0,1 0 0 0 0,0 0 0 0 0,0 0 1 0 0,0 1-1 0 0,0 0 0 0 0,1 0 0 0 0,-1 0 0 0 0,0 0 1 0 0,1 0-1 0 0,-5 4 0 0 0,0 3-104 0 0,1-1-1 0 0,0 1 1 0 0,0 0 0 0 0,1 0-1 0 0,0 1 1 0 0,1-1 0 0 0,0 1 0 0 0,0 0-1 0 0,1 0 1 0 0,1 1 0 0 0,-1-1-1 0 0,0 19 1 0 0,2-12-51 0 0,0 1-1 0 0,1 0 1 0 0,1-1-1 0 0,1 1 0 0 0,1-1 1 0 0,8 33-1 0 0,-8-43-105 0 0,0 1 0 0 0,0-1-1 0 0,0 0 1 0 0,1 0 0 0 0,0-1-1 0 0,1 1 1 0 0,-1-1 0 0 0,1 0-1 0 0,0 0 1 0 0,1 0 0 0 0,-1-1-1 0 0,1 0 1 0 0,0 0 0 0 0,1 0 0 0 0,-1-1-1 0 0,1 0 1 0 0,0 0 0 0 0,0-1-1 0 0,0 0 1 0 0,0 0 0 0 0,1 0-1 0 0,-1-1 1 0 0,1 0 0 0 0,-1-1-1 0 0,1 1 1 0 0,13-1 0 0 0,-16-1-32 0 0,1 0 1 0 0,0 0 0 0 0,0 0-1 0 0,-1-1 1 0 0,1 0 0 0 0,-1 0-1 0 0,1 0 1 0 0,-1-1 0 0 0,1 0-1 0 0,-1 0 1 0 0,0 0 0 0 0,1-1-1 0 0,-1 1 1 0 0,-1-1 0 0 0,1 0-1 0 0,0-1 1 0 0,-1 1 0 0 0,0-1-1 0 0,1 0 1 0 0,-2 0 0 0 0,1-1-1 0 0,0 1 1 0 0,-1-1 0 0 0,0 1-1 0 0,0-1 1 0 0,0 0 0 0 0,-1 0-1 0 0,1-1 1 0 0,-1 1 0 0 0,0 0-1 0 0,-1-1 1 0 0,2-9 0 0 0,0-6-23 0 0,-1 0-1 0 0,-1 0 1 0 0,-1 0 0 0 0,-4-35 0 0 0,-20-84-78 0 0,22 133 96 0 0,1 0 0 0 0,-1 0 0 0 0,0-1 1 0 0,-1 2-1 0 0,-6-13 0 0 0,8 17 8 0 0,0 0-1 0 0,-1 0 1 0 0,1 0 0 0 0,-1 0 0 0 0,0 0 0 0 0,1 0 0 0 0,-1 1 0 0 0,0-1-1 0 0,0 1 1 0 0,0-1 0 0 0,0 1 0 0 0,0 0 0 0 0,-1 0 0 0 0,1 0-1 0 0,0 0 1 0 0,0 0 0 0 0,-1 1 0 0 0,1-1 0 0 0,-1 0 0 0 0,1 1-1 0 0,-4 0 1 0 0,-2 0-2 0 0,-1 0 0 0 0,1 1-1 0 0,0 0 1 0 0,0 1-1 0 0,0 0 1 0 0,0 0 0 0 0,0 0-1 0 0,1 1 1 0 0,-1 1-1 0 0,1-1 1 0 0,-9 6-1 0 0,-3 3 12 0 0,1 1-1 0 0,-32 29 1 0 0,37-30 1 0 0,1 1 0 0 0,1 1-1 0 0,0 0 1 0 0,0 1 0 0 0,-15 29 0 0 0,19-32 30 0 0,1 2 1 0 0,1-1-1 0 0,0 1 0 0 0,1-1 0 0 0,0 1 1 0 0,1 1-1 0 0,-2 24 0 0 0,5-35-27 0 0,0 1 0 0 0,0-1-1 0 0,0 1 1 0 0,1-1 0 0 0,0 1-1 0 0,0-1 1 0 0,0 1-1 0 0,0-1 1 0 0,1 0 0 0 0,-1 1-1 0 0,1-1 1 0 0,0 0 0 0 0,1 0-1 0 0,4 6 1 0 0,-3-5 0 0 0,0-1 0 0 0,0 0-1 0 0,0 0 1 0 0,1 0 0 0 0,0-1 0 0 0,0 1 0 0 0,0-1 0 0 0,0 0 0 0 0,0-1 0 0 0,8 3-1 0 0,-1-1-12 0 0,0 0-1 0 0,0-2 0 0 0,1 1 0 0 0,-1-2 0 0 0,1 0 1 0 0,-1 0-1 0 0,1-1 0 0 0,-1 0 0 0 0,1-1 0 0 0,15-4 0 0 0,-14 2-12 0 0,0-1-1 0 0,1 0 1 0 0,-1-2-1 0 0,-1 1 1 0 0,1-2-1 0 0,-1 0 1 0 0,24-16-1 0 0,-31 18 11 0 0,1 0 0 0 0,-1-1 1 0 0,0 1-1 0 0,0-1 0 0 0,-1 0 0 0 0,0-1 0 0 0,0 0 0 0 0,0 0 0 0 0,-1 0 0 0 0,0 0 0 0 0,0 0 0 0 0,-1-1 0 0 0,0 0 1 0 0,0 0-1 0 0,2-12 0 0 0,-2-10 37 0 0,-1 1 0 0 0,-2-1 0 0 0,0 0 0 0 0,-6-32-1 0 0,2 20 123 0 0,1 26-40 0 0,0 16 14 0 0,-2 8-58 0 0,0 8 36 0 0,1 0 0 0 0,1 0-1 0 0,-3 27 1 0 0,4-24-17 0 0,1 0 1 0 0,1 0-1 0 0,1 1 0 0 0,1-1 0 0 0,7 35 1 0 0,-6-43-46 0 0,0-1 0 0 0,1 0 0 0 0,0 1 0 0 0,1-2 0 0 0,0 1 1 0 0,0 0-1 0 0,1-1 0 0 0,0 0 0 0 0,1 0 0 0 0,0-1 0 0 0,15 14 1 0 0,-10-11-88 0 0,0-1 1 0 0,0-1 0 0 0,1 0 0 0 0,1-1-1 0 0,-1-1 1 0 0,1 0 0 0 0,1 0 0 0 0,14 4-1 0 0,-25-10-142 0 0,0 0-1 0 0,0-1 1 0 0,0 1-1 0 0,0-1 0 0 0,0 0 1 0 0,0 0-1 0 0,0 0 1 0 0,-1-1-1 0 0,1 1 1 0 0,0-1-1 0 0,5-2 0 0 0,-5 2-663 0 0,-1-1 0 0 0,1 0-1 0 0,0 0 1 0 0,-1 0 0 0 0,1 0-1 0 0,4-4 1 0 0,3-4-1039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3.39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89 69 3057 0 0,'-20'11'9154'0'0,"1"4"-3573"0"0,14-11-5085 0 0,1 0 0 0 0,0 1 1 0 0,0-1-1 0 0,0 1 0 0 0,0 0 0 0 0,1 0 1 0 0,0 0-1 0 0,0 1 0 0 0,0-1 1 0 0,1 1-1 0 0,0 0 0 0 0,0 0 0 0 0,0-1 1 0 0,1 1-1 0 0,0 0 0 0 0,-1 10 0 0 0,2-16-462 0 0,0 1-1 0 0,0-1 1 0 0,0 0 0 0 0,0 1-1 0 0,0-1 1 0 0,0 1-1 0 0,0-1 1 0 0,0 0-1 0 0,0 1 1 0 0,0-1-1 0 0,0 0 1 0 0,1 1 0 0 0,-1-1-1 0 0,0 0 1 0 0,0 1-1 0 0,0-1 1 0 0,0 0-1 0 0,1 1 1 0 0,-1-1 0 0 0,0 0-1 0 0,0 1 1 0 0,1-1-1 0 0,-1 0 1 0 0,0 0-1 0 0,1 1 1 0 0,-1-1-1 0 0,0 0 1 0 0,1 0 0 0 0,-1 0-1 0 0,1 1 1 0 0,12-3 461 0 0,13-12-196 0 0,-9 1-222 0 0,-1-1 0 0 0,0-1-1 0 0,-1-1 1 0 0,23-29-1 0 0,-19 22-27 0 0,-17 21-40 0 0,7-9 36 0 0,19-17 1 0 0,-26 26-34 0 0,0 0-1 0 0,0 0 1 0 0,0 0-1 0 0,0 1 1 0 0,1-1-1 0 0,-1 1 1 0 0,1-1 0 0 0,-1 1-1 0 0,1 0 1 0 0,-1 0-1 0 0,1 0 1 0 0,0 0-1 0 0,0 1 1 0 0,-1-1-1 0 0,1 1 1 0 0,5-1-1 0 0,-8 2-1 0 0,1-1 0 0 0,-1 0-1 0 0,1 1 1 0 0,0-1 0 0 0,-1 0-1 0 0,1 1 1 0 0,-1-1-1 0 0,1 1 1 0 0,-1-1 0 0 0,1 1-1 0 0,-1-1 1 0 0,0 1 0 0 0,1-1-1 0 0,-1 1 1 0 0,0-1-1 0 0,1 1 1 0 0,-1-1 0 0 0,0 1-1 0 0,1 0 1 0 0,-1-1-1 0 0,0 1 1 0 0,0 0 0 0 0,0-1-1 0 0,0 2 1 0 0,3 20 103 0 0,-3-16-88 0 0,5 63 38 0 0,6 41 19 0 0,-8-91-81 0 0,0-1 0 0 0,2 0-1 0 0,12 33 1 0 0,-14-44-11 0 0,1 0 0 0 0,0 0-1 0 0,1 0 1 0 0,-1-1-1 0 0,1 1 1 0 0,0-1 0 0 0,1 0-1 0 0,-1-1 1 0 0,1 1-1 0 0,0-1 1 0 0,1 0 0 0 0,-1-1-1 0 0,1 1 1 0 0,0-1 0 0 0,10 4-1 0 0,-10-5-64 0 0,-1-1 1 0 0,1 0-1 0 0,0 0 0 0 0,0 0 1 0 0,0-1-1 0 0,0 0 0 0 0,1 0 0 0 0,-1-1 1 0 0,0 0-1 0 0,0 0 0 0 0,0-1 1 0 0,0 0-1 0 0,0 0 0 0 0,0 0 0 0 0,0-1 1 0 0,0 0-1 0 0,9-5 0 0 0,-9 4-330 0 0,-1 0-1 0 0,0-1 1 0 0,0 0-1 0 0,-1-1 1 0 0,1 1-1 0 0,-1-1 1 0 0,0 0-1 0 0,0 0 1 0 0,0-1-1 0 0,-1 0 1 0 0,6-9-1 0 0,-5 6-1159 0 0,0-1 0 0 0,0 0-1 0 0,-1 0 1 0 0,-1 0-1 0 0,0 0 1 0 0,0 0 0 0 0,1-12-1 0 0,-2-6-3211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3.55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642 0 760 0 0,'-6'3'1981'0'0,"0"0"0"0"0,0 0 0 0 0,1 0 0 0 0,-1 1 0 0 0,-5 5-1 0 0,3-3 86 0 0,1 1-1 0 0,-11 14 1 0 0,1 3-238 0 0,-20 35 0 0 0,12-16-529 0 0,-108 144 1464 0 0,74-108-2117 0 0,20-28-442 0 0,-2-2-1 0 0,-2-3 1 0 0,-54 47 0 0 0,87-84-322 0 0,2-3-160 0 0,0 0 1 0 0,1 1-1 0 0,-1 0 1 0 0,2 1-1 0 0,-1-1 1 0 0,1 1-1 0 0,-9 17 1 0 0,14-25 129 0 0,1 1 0 0 0,0-1 0 0 0,-1 1 0 0 0,1-1 1 0 0,0 1-1 0 0,0-1 0 0 0,0 1 0 0 0,0-1 0 0 0,-1 1 0 0 0,1-1 1 0 0,0 1-1 0 0,0-1 0 0 0,0 1 0 0 0,0-1 0 0 0,0 1 0 0 0,0-1 1 0 0,0 1-1 0 0,0-1 0 0 0,1 1 0 0 0,-1-1 0 0 0,0 1 0 0 0,0-1 0 0 0,0 1 1 0 0,0-1-1 0 0,1 1 0 0 0,-1-1 0 0 0,0 1 0 0 0,1-1 0 0 0,-1 1 1 0 0,0-1-1 0 0,1 0 0 0 0,-1 1 0 0 0,0-1 0 0 0,1 1 0 0 0,13 2-2108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4.7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194 299 512 0 0,'1'-1'386'0'0,"-1"-1"0"0"0,0 1 0 0 0,1 0-1 0 0,-1 0 1 0 0,0 0 0 0 0,1 0 0 0 0,0 0 0 0 0,-1 0-1 0 0,1 0 1 0 0,-1 0 0 0 0,1 0 0 0 0,0 0 0 0 0,0 0-1 0 0,0 1 1 0 0,-1-1 0 0 0,1 0 0 0 0,2-1 0 0 0,20-12 2786 0 0,-14 8-1664 0 0,0-2-279 0 0,-1 0-1 0 0,1-1 1 0 0,-2 0-1 0 0,1-1 1 0 0,11-19-1 0 0,-3 4-370 0 0,-1 3-153 0 0,-1-1 0 0 0,-1-1 0 0 0,12-29 0 0 0,-24 51-621 0 0,0 0-1 0 0,-1 0 0 0 0,1 0 0 0 0,-1 0 1 0 0,1 0-1 0 0,-1 0 0 0 0,0 0 1 0 0,0 0-1 0 0,0 0 0 0 0,0 0 1 0 0,0 0-1 0 0,-1-4 0 0 0,1 6-49 0 0,0-1 0 0 0,-1 0 1 0 0,1 1-1 0 0,-1-1 0 0 0,1 0 0 0 0,-1 1 0 0 0,0-1 0 0 0,1 1 0 0 0,-1-1 0 0 0,0 1 0 0 0,1-1 0 0 0,-1 1 1 0 0,0 0-1 0 0,1-1 0 0 0,-1 1 0 0 0,0 0 0 0 0,0 0 0 0 0,1-1 0 0 0,-1 1 0 0 0,0 0 0 0 0,0 0 1 0 0,0 0-1 0 0,1 0 0 0 0,-1 0 0 0 0,0 0 0 0 0,0 0 0 0 0,0 0 0 0 0,1 0 0 0 0,-1 0 0 0 0,0 1 1 0 0,0-1-1 0 0,-1 0 0 0 0,-17 6 177 0 0,-1 0 0 0 0,1 1 0 0 0,1 1 0 0 0,-28 16 0 0 0,19-11-93 0 0,7-3-85 0 0,0 1-1 0 0,1 1 1 0 0,0 0 0 0 0,1 2-1 0 0,0 0 1 0 0,1 1-1 0 0,1 0 1 0 0,0 1-1 0 0,-13 19 1 0 0,27-32-35 0 0,0 0 1 0 0,-1 1 0 0 0,2-1 0 0 0,-1 0-1 0 0,0 1 1 0 0,1 0 0 0 0,-1-1-1 0 0,1 1 1 0 0,0 0 0 0 0,0-1-1 0 0,1 1 1 0 0,-1 0 0 0 0,1 0-1 0 0,0 0 1 0 0,0 0 0 0 0,0 0 0 0 0,0-1-1 0 0,1 1 1 0 0,0 0 0 0 0,-1 0-1 0 0,1 0 1 0 0,3 6 0 0 0,-1-5-7 0 0,0-1 0 0 0,0 1 0 0 0,0-1 1 0 0,0 0-1 0 0,0 0 0 0 0,1 0 0 0 0,0 0 0 0 0,0-1 0 0 0,0 0 1 0 0,0 1-1 0 0,0-2 0 0 0,1 1 0 0 0,-1 0 0 0 0,1-1 1 0 0,0 0-1 0 0,8 3 0 0 0,13 2-60 0 0,1-1-1 0 0,0-2 1 0 0,42 3-1 0 0,-34-4 2 0 0,45 9 0 0 0,-75-11 61 0 0,1 0-1 0 0,0 1 1 0 0,-1 0 0 0 0,1 0 0 0 0,-1 1-1 0 0,0 0 1 0 0,0-1 0 0 0,0 2 0 0 0,0-1-1 0 0,7 7 1 0 0,-10-8 8 0 0,-1 0 0 0 0,1-1 0 0 0,-1 1 0 0 0,1 0 0 0 0,-1 0 0 0 0,0 0 0 0 0,0 0 0 0 0,0 0-1 0 0,0 0 1 0 0,0 1 0 0 0,-1-1 0 0 0,1 0 0 0 0,-1 0 0 0 0,1 1 0 0 0,-1-1 0 0 0,0 0 0 0 0,0 0 0 0 0,0 1 0 0 0,0-1 0 0 0,0 0 0 0 0,0 1 0 0 0,-1-1 0 0 0,1 0 0 0 0,-1 0 0 0 0,0 1 0 0 0,1-1-1 0 0,-1 0 1 0 0,0 0 0 0 0,-2 3 0 0 0,-11 17 9 0 0,-1-1 0 0 0,-1 0 0 0 0,0-1 0 0 0,-26 23 1 0 0,24-25-6 0 0,-37 36 6 0 0,27-28-17 0 0,-27 31 0 0 0,52-53-6 0 0,0 1-1 0 0,0-1 0 0 0,1 1 0 0 0,-1-1 1 0 0,1 1-1 0 0,0 0 0 0 0,0 0 0 0 0,0 0 1 0 0,1 0-1 0 0,-1 0 0 0 0,1 0 0 0 0,1 0 1 0 0,-1 0-1 0 0,1 1 0 0 0,0-1 0 0 0,0 0 1 0 0,0 0-1 0 0,1 1 0 0 0,0-1 1 0 0,0 0-1 0 0,2 7 0 0 0,0-3-45 0 0,1 1 0 0 0,0-1 0 0 0,1 0-1 0 0,0 0 1 0 0,0-1 0 0 0,1 1 0 0 0,0-1 0 0 0,0 0 0 0 0,1-1 0 0 0,9 8-1 0 0,-13-11 41 0 0,1-1 0 0 0,-1 0 0 0 0,0 1 0 0 0,0 0 0 0 0,0 0 0 0 0,0 0 0 0 0,-1 0 0 0 0,0 0-1 0 0,1 1 1 0 0,-2-1 0 0 0,1 0 0 0 0,0 1 0 0 0,-1 0 0 0 0,1 4 0 0 0,-1-3 17 0 0,-1 0 0 0 0,0 0 0 0 0,0 0 0 0 0,-1 0 0 0 0,1-1 0 0 0,-1 1 0 0 0,-1 0 0 0 0,1 0 0 0 0,-1-1 0 0 0,-4 12 0 0 0,-15 20 114 0 0,-3 8-49 0 0,22-41-60 0 0,1 0-1 0 0,0 0 1 0 0,-1 0 0 0 0,1 0-1 0 0,1 0 1 0 0,-1 1 0 0 0,1-1-1 0 0,-1 0 1 0 0,1 6 0 0 0,1-9-11 0 0,-1 0 1 0 0,0 0-1 0 0,0 1 1 0 0,1-1-1 0 0,-1 0 1 0 0,0 0-1 0 0,1 0 1 0 0,-1 0-1 0 0,1 0 1 0 0,-1 0 0 0 0,1 0-1 0 0,0 0 1 0 0,0 0-1 0 0,-1 0 1 0 0,1 0-1 0 0,0-1 1 0 0,0 1-1 0 0,0 0 1 0 0,1 1-1 0 0,1-1-45 0 0,-1 0 1 0 0,1 0-1 0 0,-1 0 0 0 0,1 0 1 0 0,0 0-1 0 0,-1 0 0 0 0,1-1 0 0 0,3 1 1 0 0,2 0-313 0 0,0-1 1 0 0,0 0-1 0 0,0 0 1 0 0,0-1 0 0 0,9-2-1 0 0,15-5-3281 0 0,32-13 0 0 0,-26 6 849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5.77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86 299 512 0 0,'-11'3'2904'0'0,"0"0"1"0"0,-13 6-1 0 0,21-7-2301 0 0,0-1 0 0 0,0 0 0 0 0,0 1-1 0 0,1 0 1 0 0,-1 0 0 0 0,0 0 0 0 0,1 0 0 0 0,0 0 0 0 0,-1 0 0 0 0,1 0 0 0 0,0 1-1 0 0,0-1 1 0 0,-2 4 0 0 0,4-5-542 0 0,0-1 0 0 0,-1 1 0 0 0,1-1 0 0 0,0 1 0 0 0,-1-1 0 0 0,1 1 0 0 0,0 0 0 0 0,0-1 0 0 0,0 1 0 0 0,-1-1 0 0 0,1 1 0 0 0,0-1 0 0 0,0 1 0 0 0,0 0 0 0 0,0-1 0 0 0,0 1 0 0 0,0-1 0 0 0,0 1 0 0 0,0 0 0 0 0,0-1 0 0 0,0 1 0 0 0,1-1 0 0 0,-1 1 0 0 0,0 0 0 0 0,0-1 0 0 0,0 1 0 0 0,1-1 0 0 0,-1 1 0 0 0,0-1 0 0 0,1 1 0 0 0,-1-1 0 0 0,0 1 0 0 0,1-1 0 0 0,-1 1 0 0 0,1-1 0 0 0,-1 0 0 0 0,1 1 0 0 0,-1-1 0 0 0,1 0 1 0 0,-1 1-1 0 0,1-1 0 0 0,-1 0 0 0 0,1 0 0 0 0,-1 1 0 0 0,1-1 0 0 0,0 0 0 0 0,-1 0 0 0 0,1 0 0 0 0,-1 0 0 0 0,1 0 0 0 0,-1 0 0 0 0,1 0 0 0 0,0 0 0 0 0,1 0 35 0 0,0 0 0 0 0,-1 0 1 0 0,1 0-1 0 0,0 0 1 0 0,0 0-1 0 0,-1 0 1 0 0,1-1-1 0 0,0 1 0 0 0,-1-1 1 0 0,1 1-1 0 0,-1-1 1 0 0,1 0-1 0 0,-1 0 0 0 0,1 1 1 0 0,-1-1-1 0 0,1 0 1 0 0,-1 0-1 0 0,2-2 1 0 0,5-9 245 0 0,-1 0 0 0 0,-1-1 0 0 0,1 1 0 0 0,-2-1 0 0 0,0 0 0 0 0,-1-1 0 0 0,5-20 0 0 0,17-57 231 0 0,-23 82-553 0 0,1 1-1 0 0,-1-1 1 0 0,1 1 0 0 0,1 1 0 0 0,0-1 0 0 0,0 0-1 0 0,1 1 1 0 0,7-8 0 0 0,-10 13-16 0 0,-1 0-1 0 0,1 0 1 0 0,0 0 0 0 0,-1 0-1 0 0,1 1 1 0 0,0-1 0 0 0,0 1-1 0 0,0 0 1 0 0,0 0 0 0 0,0 0-1 0 0,0 0 1 0 0,1 1 0 0 0,-1-1-1 0 0,6 1 1 0 0,-8 0-2 0 0,1 0-1 0 0,0 0 1 0 0,0 0 0 0 0,0 0 0 0 0,0 1-1 0 0,0-1 1 0 0,-1 1 0 0 0,1-1 0 0 0,0 1-1 0 0,0 0 1 0 0,-1 0 0 0 0,1-1-1 0 0,0 1 1 0 0,-1 0 0 0 0,1 1 0 0 0,-1-1-1 0 0,1 0 1 0 0,-1 0 0 0 0,0 1 0 0 0,0-1-1 0 0,1 0 1 0 0,-1 1 0 0 0,0 0-1 0 0,0-1 1 0 0,1 4 0 0 0,1 3 8 0 0,-1-1 1 0 0,0 1-1 0 0,-1 0 0 0 0,0 0 1 0 0,0-1-1 0 0,0 1 0 0 0,-1 0 1 0 0,0 0-1 0 0,-2 9 0 0 0,-2 14 62 0 0,-9 29 0 0 0,9-44-60 0 0,-1 5 19 0 0,-16 83 136 0 0,18-86-130 0 0,2-1 0 0 0,0 1-1 0 0,2 34 1 0 0,0-47-23 0 0,0 1 0 0 0,0-1 0 0 0,0 1-1 0 0,1-1 1 0 0,0 1 0 0 0,0-1 0 0 0,0 0 0 0 0,1 0 0 0 0,0 0-1 0 0,5 6 1 0 0,-7-9-13 0 0,0-1 1 0 0,0 1-1 0 0,1-1 0 0 0,-1 0 0 0 0,0 1 0 0 0,1-1 0 0 0,-1 0 1 0 0,1 0-1 0 0,0 0 0 0 0,-1 0 0 0 0,1 0 0 0 0,0 0 0 0 0,0-1 1 0 0,-1 1-1 0 0,1-1 0 0 0,0 1 0 0 0,0-1 0 0 0,0 1 1 0 0,0-1-1 0 0,-1 0 0 0 0,1 0 0 0 0,0 0 0 0 0,0 0 0 0 0,0 0 1 0 0,0-1-1 0 0,0 1 0 0 0,0-1 0 0 0,-1 1 0 0 0,1-1 0 0 0,0 1 1 0 0,0-1-1 0 0,-1 0 0 0 0,4-2 0 0 0,7-4-6 0 0,0-1 0 0 0,-1 0 0 0 0,0-1 0 0 0,0-1 0 0 0,-1 1 0 0 0,0-2 0 0 0,15-21 1 0 0,-14 16 4 0 0,-1-1 0 0 0,-1 0 1 0 0,0-1-1 0 0,11-36 1 0 0,-9 17 27 0 0,9-64 1 0 0,-4-38 94 0 0,-12 97-67 0 0,-2 25-58 0 0,0 0 296 0 0,-8 31-37 0 0,-12 47-194 0 0,-20 120 0 0 0,35-153-67 0 0,1 0 0 0 0,1 1 0 0 0,1-1 0 0 0,1 1 0 0 0,2-1 1 0 0,1 0-1 0 0,1 0 0 0 0,16 49 0 0 0,0-14 34 0 0,3-1 0 0 0,38 73-1 0 0,-42-98-23 0 0,-1 0 0 0 0,22 67-1 0 0,-37-92 3 0 0,0 0 1 0 0,-1 0-1 0 0,-1 1 0 0 0,0-1 0 0 0,-1 1 0 0 0,0 0 0 0 0,-1-1 0 0 0,0 1 0 0 0,-1 0 1 0 0,-1-1-1 0 0,0 1 0 0 0,0-1 0 0 0,-6 15 0 0 0,5-20 5 0 0,0 0 1 0 0,-1 0-1 0 0,0-1 0 0 0,0 0 1 0 0,-1 0-1 0 0,0 0 0 0 0,0 0 0 0 0,0-1 1 0 0,0 0-1 0 0,-1 0 0 0 0,0 0 1 0 0,0-1-1 0 0,0 1 0 0 0,-1-2 1 0 0,-8 5-1 0 0,6-4 13 0 0,0 0-1 0 0,0-1 1 0 0,0 0 0 0 0,0 0 0 0 0,0-1-1 0 0,-1-1 1 0 0,1 1 0 0 0,-1-1-1 0 0,1-1 1 0 0,-1 0 0 0 0,-16-2-1 0 0,20 1-14 0 0,0-1-1 0 0,0 1 1 0 0,1-1-1 0 0,-1 0 1 0 0,1-1-1 0 0,-1 1 1 0 0,1-1-1 0 0,0 0 0 0 0,0-1 1 0 0,0 1-1 0 0,1-1 1 0 0,-1 0-1 0 0,1 0 1 0 0,0 0-1 0 0,0-1 1 0 0,0 0-1 0 0,0 1 0 0 0,1-1 1 0 0,0 0-1 0 0,0-1 1 0 0,0 1-1 0 0,1 0 1 0 0,-2-7-1 0 0,-1-2 0 0 0,2 0-1 0 0,-1 1 1 0 0,2-2-1 0 0,0 1 1 0 0,1 0-1 0 0,0 0 1 0 0,1 0-1 0 0,3-25 1 0 0,-1 18-49 0 0,2 0 0 0 0,0 1 0 0 0,2-1 1 0 0,0 1-1 0 0,1 0 0 0 0,1 0 0 0 0,1 1 1 0 0,1 0-1 0 0,0 1 0 0 0,1 0 0 0 0,1 1 1 0 0,1 0-1 0 0,1 0 0 0 0,0 2 0 0 0,1 0 1 0 0,0 0-1 0 0,2 2 0 0 0,-1 0 0 0 0,24-14 1 0 0,-37 25-72 0 0,51-25-838 0 0,-48 24-274 0 0,1 1-1 0 0,-1 0 0 0 0,12-2 1 0 0,-8 5-4227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6.72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139 56 512 0 0,'-30'0'8015'0'0,"-12"0"178"0"0,1 2-4167 0 0,17-2-1491 0 0,24 0-2516 0 0,0 0 0 0 0,0-1 0 0 0,0 1 0 0 0,0 0-1 0 0,0 0 1 0 0,0 0 0 0 0,0 0 0 0 0,0 0 0 0 0,0 0 0 0 0,0 0 0 0 0,0 0-1 0 0,0 0 1 0 0,0 0 0 0 0,0 0 0 0 0,0 0 0 0 0,0 0 0 0 0,0 0 0 0 0,0 0 0 0 0,0 0-1 0 0,0 0 1 0 0,0 0 0 0 0,0 0 0 0 0,0 0 0 0 0,0-1 0 0 0,0 1 0 0 0,0 0-1 0 0,0 0 1 0 0,0 0 0 0 0,0 0 0 0 0,0 0 0 0 0,0 0 0 0 0,0 0 0 0 0,0 0 0 0 0,0 0-1 0 0,0 0 1 0 0,0 0 0 0 0,0 0 0 0 0,0 0 0 0 0,0 0 0 0 0,0 0 0 0 0,0 0-1 0 0,0 0 1 0 0,0-1 0 0 0,0 1 0 0 0,0 0 0 0 0,0 0 0 0 0,0 0 0 0 0,0 0 0 0 0,0 0-1 0 0,0 0 1 0 0,0 0 0 0 0,0 0 0 0 0,0 0 0 0 0,0 0 0 0 0,0 0 0 0 0,-1 0-1 0 0,1 0 1 0 0,0 0 0 0 0,0 0 0 0 0,0 0 0 0 0,0 0 0 0 0,0 0 0 0 0,0 0 0 0 0,14-4 361 0 0,36-10-37 0 0,-16 4-283 0 0,1 2 0 0 0,0 1 0 0 0,70-5 0 0 0,-101 12-55 0 0,-1 0 0 0 0,1 0-1 0 0,-1 1 1 0 0,1-1 0 0 0,0 1 0 0 0,-1 0 0 0 0,1 0-1 0 0,-1 0 1 0 0,1 0 0 0 0,-1 1 0 0 0,0-1 0 0 0,6 4-1 0 0,-7-3-1 0 0,-1 0-1 0 0,1-1 0 0 0,0 1 0 0 0,0 0 0 0 0,-1 0 0 0 0,0 0 1 0 0,1 0-1 0 0,-1 0 0 0 0,0 1 0 0 0,0-1 0 0 0,0 0 1 0 0,0 0-1 0 0,0 1 0 0 0,-1-1 0 0 0,1 1 0 0 0,-1-1 0 0 0,1 1 1 0 0,-1-1-1 0 0,0 1 0 0 0,0 2 0 0 0,-1 5 14 0 0,0 0-1 0 0,-1 0 1 0 0,0 0-1 0 0,0 0 0 0 0,-1-1 1 0 0,0 1-1 0 0,-1-1 1 0 0,-8 16-1 0 0,-48 70 174 0 0,55-87-155 0 0,-2 2-35 0 0,2-4 33 0 0,0 2 0 0 0,0-1 0 0 0,-5 12 0 0 0,10-17-33 0 0,-1 0 1 0 0,0-1-1 0 0,1 1 1 0 0,-1 0 0 0 0,1 0-1 0 0,-1 0 1 0 0,1-1 0 0 0,0 1-1 0 0,0 0 1 0 0,0 0 0 0 0,0 0-1 0 0,0 0 1 0 0,0-1-1 0 0,1 1 1 0 0,-1 0 0 0 0,1 0-1 0 0,-1 0 1 0 0,1-1 0 0 0,-1 1-1 0 0,1 0 1 0 0,0-1 0 0 0,1 3-1 0 0,-1-3-3 0 0,0 0-1 0 0,1 0 1 0 0,-1 0-1 0 0,1 0 0 0 0,-1 0 1 0 0,0 0-1 0 0,1 0 1 0 0,0 0-1 0 0,-1 0 1 0 0,1-1-1 0 0,0 1 1 0 0,-1-1-1 0 0,1 1 1 0 0,0-1-1 0 0,-1 0 0 0 0,1 1 1 0 0,0-1-1 0 0,3 0 1 0 0,36-4-139 0 0,-28 3 66 0 0,187-34-2140 0 0,-160 27-922 0 0,-31 7 619 0 0,-3 0-471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7.0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220 27 1408 0 0,'0'-3'400'0'0,"-1"1"987"0"0,1 0 0 0 0,-1-1 0 0 0,1 1 0 0 0,-1 0 0 0 0,0 0 0 0 0,-2-4 0 0 0,3 5-1178 0 0,0 1-1 0 0,0 0 1 0 0,-1-1 0 0 0,1 1-1 0 0,-1 0 1 0 0,1 0-1 0 0,0-1 1 0 0,-1 1 0 0 0,1 0-1 0 0,0 0 1 0 0,-1 0-1 0 0,1-1 1 0 0,-1 1 0 0 0,1 0-1 0 0,-1 0 1 0 0,1 0-1 0 0,0 0 1 0 0,-1 0 0 0 0,1 0-1 0 0,-1 0 1 0 0,1 0-1 0 0,-1 0 1 0 0,1 0 0 0 0,-1 0-1 0 0,1 0 1 0 0,0 0-1 0 0,-1 0 1 0 0,1 1 0 0 0,-1-1-1 0 0,1 0 1 0 0,-1 0-1 0 0,1 0 1 0 0,0 1 0 0 0,-1-1-1 0 0,1 0 1 0 0,0 0-1 0 0,-1 1 1 0 0,1-1 0 0 0,0 0-1 0 0,-1 1 1 0 0,1-1-1 0 0,-1 1 1 0 0,-15 14 736 0 0,0 0 0 0 0,0 2 0 0 0,1-1-1 0 0,2 2 1 0 0,-1 0 0 0 0,-17 32 0 0 0,18-23-584 0 0,1 0 1 0 0,0 1-1 0 0,2 0 0 0 0,-9 44 0 0 0,16-61-316 0 0,1 1 0 0 0,1-1-1 0 0,0 0 1 0 0,0 1 0 0 0,1-1-1 0 0,2 22 1 0 0,-1-29-57 0 0,0 0 0 0 0,0 1-1 0 0,0-1 1 0 0,1 0 0 0 0,0 0 0 0 0,-1 0 0 0 0,2 1-1 0 0,-1-2 1 0 0,0 1 0 0 0,1 0 0 0 0,-1 0 0 0 0,1-1-1 0 0,0 0 1 0 0,0 1 0 0 0,1-1 0 0 0,-1 0-1 0 0,0-1 1 0 0,1 1 0 0 0,0-1 0 0 0,5 3 0 0 0,0-1-154 0 0,1 0 0 0 0,0-1 0 0 0,0 0 0 0 0,0 0 0 0 0,0-2 0 0 0,0 1 0 0 0,1-1 0 0 0,-1 0 0 0 0,13-2 0 0 0,-7 0-1222 0 0,-1 0 0 0 0,1-2-1 0 0,0 0 1 0 0,-1 0 0 0 0,20-8 0 0 0,-10 1-1095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7.23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 1 2985 0 0,'-8'0'6669'0'0,"7"0"-5818"0"0,-1-1 1 0 0,1 1-1 0 0,0 0 1 0 0,-1 0-1 0 0,1 0 1 0 0,0 1-1 0 0,-1-1 0 0 0,1 0 1 0 0,0 0-1 0 0,-3 2 1 0 0,3-2-654 0 0,1 1 1 0 0,-1 0 0 0 0,1-1-1 0 0,-1 1 1 0 0,1 0-1 0 0,-1 0 1 0 0,1-1 0 0 0,0 1-1 0 0,-1 0 1 0 0,1 0-1 0 0,0 0 1 0 0,-1-1 0 0 0,1 1-1 0 0,0 0 1 0 0,0 0-1 0 0,0 0 1 0 0,0 0 0 0 0,0 0-1 0 0,0 0 1 0 0,0 1-1 0 0,2 24 897 0 0,0 0 1 0 0,7 28-1 0 0,0 0-549 0 0,-8-42-470 0 0,1 0 0 0 0,1 0 0 0 0,0-1 0 0 0,8 19 0 0 0,-8-24-138 0 0,0 0 0 0 0,0 0 0 0 0,0-1 1 0 0,1 1-1 0 0,0-1 0 0 0,0 0 0 0 0,1 0 0 0 0,-1-1 0 0 0,1 1 1 0 0,5 4-1 0 0,-8-9-153 0 0,-1 1 1 0 0,1 0-1 0 0,-1 0 1 0 0,0 0-1 0 0,1-1 1 0 0,-1 1-1 0 0,1-1 1 0 0,0 1-1 0 0,-1-1 1 0 0,1 0 0 0 0,-1 1-1 0 0,1-1 1 0 0,0 0-1 0 0,-1 0 1 0 0,1 0-1 0 0,-1 0 1 0 0,1-1-1 0 0,0 1 1 0 0,-1 0-1 0 0,1-1 1 0 0,-1 1-1 0 0,1-1 1 0 0,-1 1-1 0 0,1-1 1 0 0,-1 0-1 0 0,1 0 1 0 0,-1 1 0 0 0,0-1-1 0 0,1 0 1 0 0,-1 0-1 0 0,0 0 1 0 0,2-3-1 0 0,8-8-4186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7.3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26 18 3225 0 0,'-8'-15'12210'0'0,"0"13"-11282"0"0,3 2 1337 0 0,1 2-1161 0 0,4 2-264 0 0,0 1-247 0 0,4 3-433 0 0,3 0 16 0 0,1-3-216 0 0,2 5-120 0 0,1-2-241 0 0,3-1-95 0 0,-1 1-2456 0 0,-1 4 1815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7.6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49 6 3289 0 0,'-2'2'1745'0'0,"-1"-1"1"0"0,1 1 0 0 0,-1-1-1 0 0,0 0 1 0 0,1 0 0 0 0,-1 0 0 0 0,-3 1-1 0 0,-7 3 783 0 0,12-5-2402 0 0,1 0-1 0 0,-1 0 1 0 0,0 0 0 0 0,1 0 0 0 0,-1 0 0 0 0,1 1 0 0 0,-1-1 0 0 0,1 0 0 0 0,-1 0 0 0 0,1 1 0 0 0,-1-1 0 0 0,1 0 0 0 0,0 1 0 0 0,-1-1 0 0 0,1 1 0 0 0,-1-1 0 0 0,1 1 0 0 0,0-1 0 0 0,-1 0 0 0 0,1 1 0 0 0,0-1 0 0 0,0 1 0 0 0,-1-1 0 0 0,1 2-1 0 0,0-1-60 0 0,0-1-1 0 0,1 0 0 0 0,-1 1 0 0 0,0-1 0 0 0,1 1 0 0 0,-1-1 1 0 0,0 1-1 0 0,1-1 0 0 0,-1 0 0 0 0,1 1 0 0 0,-1-1 0 0 0,1 0 1 0 0,-1 1-1 0 0,1-1 0 0 0,-1 0 0 0 0,1 0 0 0 0,-1 1 0 0 0,1-1 1 0 0,0 0-1 0 0,29 7 491 0 0,-3-6-845 0 0,0-1 0 0 0,0-1 0 0 0,0-2 0 0 0,0 0 0 0 0,0-2 0 0 0,33-10 1 0 0,-49 12-715 0 0,23-7-9886 0 0,-23 4 7934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7.85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60 12 3713 0 0,'-3'-2'1807'0'0,"-1"0"-1"0"0,0 1 1 0 0,1-1 0 0 0,-1 1 0 0 0,0 0 0 0 0,0 0 0 0 0,0 0 0 0 0,-4 0-1 0 0,7 1-1546 0 0,0 0 0 0 0,0 0 0 0 0,1 0 0 0 0,-1 1 0 0 0,0-1 0 0 0,0 0 0 0 0,0 0 0 0 0,1 1 0 0 0,-1-1 0 0 0,0 0 0 0 0,0 1 0 0 0,1-1 0 0 0,-1 0 0 0 0,0 1 0 0 0,0-1 0 0 0,1 1 0 0 0,-2 1 0 0 0,1-1-171 0 0,1 0 1 0 0,-1 0-1 0 0,0 0 1 0 0,1 1 0 0 0,-1-1-1 0 0,1 0 1 0 0,-1 1-1 0 0,1-1 1 0 0,0 0 0 0 0,-1 1-1 0 0,1-1 1 0 0,0 1-1 0 0,0-1 1 0 0,0 2 0 0 0,1 8 106 0 0,1-1 0 0 0,0 0 1 0 0,1 0-1 0 0,0 0 1 0 0,0 0-1 0 0,9 16 1 0 0,2 9-1 0 0,10 40 239 0 0,-14-39-418 0 0,2 0 0 0 0,25 50 0 0 0,-36-83-105 0 0,1 1-1 0 0,0-1 0 0 0,0 0 0 0 0,1 0 1 0 0,-1 0-1 0 0,1 0 0 0 0,-1-1 0 0 0,5 4 0 0 0,-5-5-181 0 0,-1 0 0 0 0,1 0 0 0 0,-1 0 0 0 0,1 0 0 0 0,-1-1 0 0 0,1 1 0 0 0,0-1 0 0 0,-1 1 0 0 0,1-1 0 0 0,0 1 0 0 0,-1-1 0 0 0,1 0 0 0 0,0 0 0 0 0,0 0 0 0 0,-1 0 0 0 0,1 0 0 0 0,0 0 0 0 0,0 0 0 0 0,-1-1 0 0 0,3 0 0 0 0,8-4-1720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8.1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 13 3145 0 0,'0'-1'632'0'0,"-1"0"0"0"0,0 0 0 0 0,1 0 0 0 0,-1 1 1 0 0,0-1-1 0 0,1 0 0 0 0,-1 1 0 0 0,0-1 0 0 0,0 0 0 0 0,0 1 1 0 0,0-1-1 0 0,1 1 0 0 0,-1-1 0 0 0,0 1 0 0 0,0-1 0 0 0,0 1 1 0 0,0 0-1 0 0,0-1 0 0 0,0 1 0 0 0,0 0 0 0 0,-2 0 0 0 0,2 0-446 0 0,1 0 0 0 0,-1 1 0 0 0,0-1-1 0 0,1 1 1 0 0,-1-1 0 0 0,0 0 0 0 0,1 1-1 0 0,-1-1 1 0 0,1 1 0 0 0,-1-1 0 0 0,1 1 0 0 0,-1 0-1 0 0,1-1 1 0 0,-1 1 0 0 0,1-1 0 0 0,0 1-1 0 0,-1 0 1 0 0,1-1 0 0 0,0 1 0 0 0,0 0-1 0 0,-1 0 1 0 0,1-1 0 0 0,0 1 0 0 0,0 0 0 0 0,0 0-1 0 0,0-1 1 0 0,0 1 0 0 0,0 0 0 0 0,0-1-1 0 0,0 1 1 0 0,0 1 0 0 0,1 2 68 0 0,-1 1-1 0 0,1 0 1 0 0,0-1-1 0 0,0 1 1 0 0,1-1 0 0 0,-1 0-1 0 0,1 1 1 0 0,0-1 0 0 0,0 0-1 0 0,1 0 1 0 0,5 7-1 0 0,3 4 79 0 0,22 20-1 0 0,-24-26-95 0 0,30 33 393 0 0,45 62-1 0 0,-67-79-426 0 0,-1 0-1 0 0,-1 1 1 0 0,-1 1-1 0 0,13 36 1 0 0,-20-44-92 0 0,-1 1 0 0 0,-1 0 0 0 0,0 1 0 0 0,-1-1 0 0 0,1 40 1 0 0,-5-51-210 0 0,-1 0 0 0 0,0 0 1 0 0,0-1-1 0 0,-1 1 1 0 0,0 0-1 0 0,0-1 0 0 0,-4 10 1 0 0,3-13-275 0 0,0 1 0 0 0,0 0 0 0 0,0-1 1 0 0,-1 1-1 0 0,0-1 0 0 0,0 0 0 0 0,0 0 0 0 0,-1-1 0 0 0,1 1 1 0 0,-10 6-1 0 0,0-3-2017 0 0,-4 0-3335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8.58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65 0 512 0 0,'0'0'759'0'0,"-1"0"1"0"0,0 0-1 0 0,0 0 0 0 0,0 1 0 0 0,1-1 1 0 0,-1 0-1 0 0,0 0 0 0 0,0 1 0 0 0,0-1 1 0 0,1 0-1 0 0,-1 1 0 0 0,0-1 1 0 0,1 1-1 0 0,-1-1 0 0 0,0 1 0 0 0,1-1 1 0 0,-2 1-1 0 0,-7 15 7054 0 0,7-7-6241 0 0,-1 0 0 0 0,-1 14 0 0 0,1-8-1378 0 0,-7 45 704 0 0,-3 86 1 0 0,10-98-817 0 0,2-43-204 0 0,-2 69 198 0 0,3-62-1114 0 0,1-1 0 0 0,0 0 0 0 0,1 0 0 0 0,4 17 0 0 0,-1-14-838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49.65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170 258 512 0 0,'0'-1'190'0'0,"-1"1"-1"0"0,1 0 1 0 0,0-1-1 0 0,0 1 1 0 0,-1-1 0 0 0,1 1-1 0 0,0 0 1 0 0,-1 0-1 0 0,1-1 1 0 0,0 1-1 0 0,-1 0 1 0 0,1 0 0 0 0,-1-1-1 0 0,1 1 1 0 0,-1 0-1 0 0,1 0 1 0 0,0 0 0 0 0,-1 0-1 0 0,1-1 1 0 0,-1 1-1 0 0,1 0 1 0 0,-1 0-1 0 0,1 0 1 0 0,-1 0 0 0 0,0 0-1 0 0,-15 0 4072 0 0,14 0-3498 0 0,-8 1 880 0 0,0 0 1 0 0,0 0-1 0 0,0 1 0 0 0,0 1 1 0 0,-16 6-1 0 0,12-4-78 0 0,-27 5 1 0 0,41-10-1530 0 0,0 1-1 0 0,-1-1 1 0 0,1 0 0 0 0,0 0 0 0 0,-1 0 0 0 0,1 0 0 0 0,0 0 0 0 0,0 0 0 0 0,-1 0-1 0 0,1 0 1 0 0,0 0 0 0 0,-1 0 0 0 0,1 0 0 0 0,0 0 0 0 0,-1 0 0 0 0,1 0 0 0 0,0 0 0 0 0,-1 0-1 0 0,1-1 1 0 0,0 1 0 0 0,-1 0 0 0 0,1 0 0 0 0,0 0 0 0 0,0 0 0 0 0,-1-1 0 0 0,1 1-1 0 0,0 0 1 0 0,0 0 0 0 0,-1 0 0 0 0,1-1 0 0 0,0 1 0 0 0,0 0 0 0 0,0-1 0 0 0,-1 1 0 0 0,1-1 8 0 0,0 0 1 0 0,0 0 0 0 0,0 0 0 0 0,0 0 0 0 0,0 0 0 0 0,1 0-1 0 0,-1 0 1 0 0,0 0 0 0 0,0 0 0 0 0,1 0 0 0 0,-1 1 0 0 0,1-2-1 0 0,17-28 263 0 0,-15 27-208 0 0,11-18 33 0 0,0 1 0 0 0,23-24 0 0 0,-29 36-112 0 0,0 1 1 0 0,0 0-1 0 0,1 0 1 0 0,-1 1 0 0 0,2 0-1 0 0,-1 1 1 0 0,20-9-1 0 0,-18 10-2 0 0,36-12 65 0 0,-43 15-62 0 0,0 0 0 0 0,1 0 0 0 0,-1 0 0 0 0,1 1 0 0 0,-1 0 0 0 0,1 0 0 0 0,-1 0 0 0 0,8 1 0 0 0,-11 0-14 0 0,1-1 1 0 0,-1 1 0 0 0,0-1 0 0 0,0 1 0 0 0,1-1-1 0 0,-1 1 1 0 0,0 0 0 0 0,0-1 0 0 0,0 1-1 0 0,0 0 1 0 0,0 0 0 0 0,0 0 0 0 0,0 0 0 0 0,0 0-1 0 0,-1 0 1 0 0,1 0 0 0 0,0 0 0 0 0,-1 1-1 0 0,1-1 1 0 0,0 0 0 0 0,-1 0 0 0 0,0 0-1 0 0,1 1 1 0 0,-1-1 0 0 0,0 0 0 0 0,1 2 0 0 0,0 5 24 0 0,-1-1 1 0 0,1 0-1 0 0,-2 13 1 0 0,1-6 20 0 0,-3 31 163 0 0,-8 48-1 0 0,9-73-131 0 0,-4 16 103 0 0,3-23-123 0 0,1 0 0 0 0,0 0 0 0 0,1 0 0 0 0,0 1 0 0 0,1-1 0 0 0,1 0 0 0 0,4 24 0 0 0,-3-28-49 0 0,0 0 1 0 0,1-1-1 0 0,1 1 0 0 0,-1-1 1 0 0,1 1-1 0 0,7 9 1 0 0,-10-16-13 0 0,1 1 1 0 0,0 0 0 0 0,1-1-1 0 0,-1 0 1 0 0,0 1 0 0 0,1-1-1 0 0,-1 0 1 0 0,1 0 0 0 0,0-1-1 0 0,-1 1 1 0 0,1 0-1 0 0,0-1 1 0 0,0 0 0 0 0,0 1-1 0 0,0-1 1 0 0,0 0 0 0 0,1-1-1 0 0,-1 1 1 0 0,0-1-1 0 0,0 1 1 0 0,4-1 0 0 0,-2 0-8 0 0,0-1 1 0 0,0 0-1 0 0,-1 0 1 0 0,1 0 0 0 0,0-1-1 0 0,0 1 1 0 0,-1-1-1 0 0,1 0 1 0 0,-1 0-1 0 0,0-1 1 0 0,1 1 0 0 0,-1-1-1 0 0,0 0 1 0 0,0 0-1 0 0,-1-1 1 0 0,1 1-1 0 0,-1-1 1 0 0,0 0 0 0 0,4-5-1 0 0,4-7-19 0 0,-1 0 0 0 0,-1 0 1 0 0,13-31-1 0 0,-15 27 36 0 0,0-1 1 0 0,-1 0-1 0 0,-2 1 1 0 0,0-2-1 0 0,-1 1 1 0 0,1-35-1 0 0,-14-129 94 0 0,8 169-90 0 0,2 6-3 0 0,0 7-9 0 0,0 0 0 0 0,0 0 0 0 0,0 0 0 0 0,-1 0 0 0 0,1 0 0 0 0,-1 0 0 0 0,0 1 0 0 0,1-1 0 0 0,-1 0 0 0 0,-1 0 0 0 0,-1-4 0 0 0,2 8 2 0 0,0 0 0 0 0,0 0 1 0 0,1 0-1 0 0,-1 0 0 0 0,0 0 1 0 0,1 0-1 0 0,-1 0 0 0 0,1 0 1 0 0,-1 0-1 0 0,1 0 0 0 0,-1 2 1 0 0,-1 3-3 0 0,0 1 1 0 0,1-1-1 0 0,-1 1 1 0 0,2 0-1 0 0,-1-1 1 0 0,1 1-1 0 0,0 0 1 0 0,0 0-1 0 0,1-1 1 0 0,1 9-1 0 0,4 10 16 0 0,12 34 0 0 0,-1-3-2 0 0,-2 6 21 0 0,33 112 59 0 0,11-21-90 0 0,-7-21-4 0 0,-39-97-10 0 0,33 100 27 0 0,-40-113-14 0 0,-1 0-1 0 0,-1 1 1 0 0,-1-1 0 0 0,0 29-1 0 0,-3-43 8 0 0,0-1-1 0 0,-1 1 1 0 0,0 0-1 0 0,0-1 1 0 0,-1 1-1 0 0,0-1 1 0 0,0 0-1 0 0,-1 1 1 0 0,0-1-1 0 0,0 0 1 0 0,-1 0-1 0 0,0-1 1 0 0,0 1-1 0 0,0-1 1 0 0,-1 0-1 0 0,0 0 1 0 0,0 0-1 0 0,-1-1 1 0 0,1 0-1 0 0,-1 0 1 0 0,-1 0-1 0 0,1-1 0 0 0,0 0 1 0 0,-1 0-1 0 0,0 0 1 0 0,0-1-1 0 0,0 0 1 0 0,0-1-1 0 0,-15 4 1 0 0,11-3 15 0 0,0-1 1 0 0,-1 0-1 0 0,1-1 0 0 0,-1 0 1 0 0,0-1-1 0 0,1 0 1 0 0,-1-1-1 0 0,-21-4 0 0 0,29 5-24 0 0,0-2 0 0 0,0 1 0 0 0,0 0 0 0 0,0-1 0 0 0,0 0 0 0 0,0 1 0 0 0,1-1 0 0 0,-1-1 0 0 0,1 1 0 0 0,-1-1 0 0 0,1 1 0 0 0,0-1 0 0 0,0 0 0 0 0,0 0 0 0 0,0 0 0 0 0,1-1 0 0 0,-1 1 0 0 0,1-1 0 0 0,0 1 0 0 0,0-1 0 0 0,0 0 0 0 0,1 0 0 0 0,-1 0 0 0 0,1 0 0 0 0,0 0 0 0 0,0 0 0 0 0,-1-7 0 0 0,1-3-26 0 0,1-1 0 0 0,0 1 0 0 0,1-1-1 0 0,1 1 1 0 0,0-1 0 0 0,1 1-1 0 0,6-18 1 0 0,2-3-145 0 0,29-56-1 0 0,-31 73 85 0 0,2-1 0 0 0,0 2 0 0 0,1-1 0 0 0,1 2 0 0 0,29-29 0 0 0,-14 19-1857 0 0,2 1 0 0 0,42-27 0 0 0,-59 42-901 0 0,-2 2-575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50.01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173 102 2937 0 0,'-11'0'3986'0'0,"-29"1"5250"0"0,1 1-4663 0 0,29-1-3688 0 0,-1 1 0 0 0,1 0 1 0 0,0 0-1 0 0,0 1 0 0 0,-13 6 0 0 0,14-4-263 0 0,9 0-30 0 0,1-5-568 0 0,0 1 0 0 0,-1-1 0 0 0,1 0 1 0 0,0 0-1 0 0,0 1 0 0 0,-1-1 0 0 0,1 0 0 0 0,0 0 0 0 0,0 0 0 0 0,-1 0 0 0 0,1 0 0 0 0,0 0 1 0 0,0 0-1 0 0,-1 0 0 0 0,1 0 0 0 0,0 0 0 0 0,0 0 0 0 0,-1-1 0 0 0,2 1 0 0 0,129-57 279 0 0,-19 8-424 0 0,-95 42 105 0 0,1 2-1 0 0,0 0 0 0 0,0 1 1 0 0,26-3-1 0 0,-41 7 16 0 0,-1 0 1 0 0,1-1-1 0 0,-1 1 1 0 0,0 0-1 0 0,1 1 0 0 0,-1-1 1 0 0,1 0-1 0 0,-1 1 0 0 0,0-1 1 0 0,1 1-1 0 0,-1 0 1 0 0,0 0-1 0 0,0-1 0 0 0,1 2 1 0 0,-1-1-1 0 0,0 0 1 0 0,0 0-1 0 0,0 1 0 0 0,0-1 1 0 0,2 4-1 0 0,-2-3-2 0 0,-1 0 0 0 0,1 1 0 0 0,-1-1 0 0 0,0 1 0 0 0,0-1 0 0 0,0 1 0 0 0,0 0 0 0 0,-1 0 0 0 0,1-1-1 0 0,-1 1 1 0 0,0 0 0 0 0,1 0 0 0 0,-1-1 0 0 0,0 1 0 0 0,-1 0 0 0 0,1 0 0 0 0,-1 4 0 0 0,-5 12 36 0 0,0 1 0 0 0,-1-2 0 0 0,-1 1 0 0 0,-1-1 0 0 0,-11 17 0 0 0,14-23-23 0 0,-5 7 35 0 0,1-1 24 0 0,0 1-1 0 0,-11 31 0 0 0,19-45-67 0 0,0 0 0 0 0,1 1 0 0 0,0-1 0 0 0,0 1 0 0 0,0 0 0 0 0,1-1 0 0 0,-1 1 0 0 0,2 0 0 0 0,-1-1 0 0 0,0 1 0 0 0,1-1 0 0 0,0 1 0 0 0,1 0 0 0 0,2 7 0 0 0,-3-11-11 0 0,0 0-1 0 0,0 0 1 0 0,0-1-1 0 0,0 1 1 0 0,0 0-1 0 0,0-1 1 0 0,0 1-1 0 0,1-1 1 0 0,-1 1 0 0 0,1-1-1 0 0,-1 0 1 0 0,1 0-1 0 0,0 0 1 0 0,-1 1-1 0 0,5 0 1 0 0,-3 0-23 0 0,1-1 1 0 0,0 0-1 0 0,-1 0 1 0 0,1-1-1 0 0,0 1 1 0 0,0-1-1 0 0,7 0 1 0 0,-2 0-140 0 0,-1-1 1 0 0,1 0 0 0 0,-1-1-1 0 0,1 0 1 0 0,-1 0 0 0 0,15-8-1 0 0,2-2-1890 0 0,35-24 0 0 0,-8-4-5678 0 0,-39 29 4823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50.36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41 6 1368 0 0,'0'0'503'0'0,"-1"-1"-1"0"0,1 1 0 0 0,-1-1 0 0 0,1 1 0 0 0,0-1 1 0 0,-1 1-1 0 0,1 0 0 0 0,-1-1 0 0 0,1 1 1 0 0,-1 0-1 0 0,1 0 0 0 0,-1-1 0 0 0,1 1 1 0 0,-1 0-1 0 0,1 0 0 0 0,-1 0 0 0 0,0-1 0 0 0,1 1 1 0 0,-1 0-1 0 0,1 0 0 0 0,-1 0 0 0 0,1 0 1 0 0,-1 0-1 0 0,0 0 0 0 0,1 0 0 0 0,-1 0 1 0 0,1 1-1 0 0,-2-1 0 0 0,1 1-18 0 0,0 0 0 0 0,0-1 0 0 0,0 1 0 0 0,0 0 0 0 0,1 0 0 0 0,-1 0 0 0 0,0 0 0 0 0,0 0 1 0 0,1 0-1 0 0,-1 0 0 0 0,1 0 0 0 0,-1 0 0 0 0,0 2 0 0 0,-1 4 357 0 0,-1 0 1 0 0,2 0 0 0 0,-3 12-1 0 0,2-4-491 0 0,1-1 0 0 0,1 0 0 0 0,0 0 0 0 0,0 1 1 0 0,2-1-1 0 0,-1 0 0 0 0,2 0 0 0 0,6 23 0 0 0,-6-31-350 0 0,-1 0 1 0 0,0 0-1 0 0,1-1 1 0 0,0 1-1 0 0,1 0 1 0 0,-1-1-1 0 0,1 0 0 0 0,0 0 1 0 0,0 0-1 0 0,1 0 1 0 0,-1-1-1 0 0,1 1 1 0 0,0-1-1 0 0,1-1 1 0 0,-1 1-1 0 0,0-1 1 0 0,1 1-1 0 0,0-2 1 0 0,0 1-1 0 0,0-1 0 0 0,9 3 1 0 0,-8-3-177 0 0,0-1 0 0 0,0 0 0 0 0,0 0 1 0 0,0-1-1 0 0,0 0 0 0 0,-1 0 0 0 0,1 0 0 0 0,0-1 1 0 0,0 0-1 0 0,0 0 0 0 0,0-1 0 0 0,8-3 0 0 0,-8 2-889 0 0,0 0 0 0 0,0-1 0 0 0,0 0-1 0 0,0 0 1 0 0,-1-1 0 0 0,9-8 0 0 0,4-6-1674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50.5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84 1 4793 0 0,'-27'3'4793'0'0,"2"1"6377"0"0,9-2-10481 0 0,7 2 839 0 0,5 4-1024 0 0,2-1-88 0 0,4-1-72 0 0,8 4-280 0 0,-1-3 8 0 0,7 1-112 0 0,7 0-208 0 0,0-2-336 0 0,7-1-104 0 0,5 3-3193 0 0,5-4 2361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51.42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141 119 512 0 0,'-6'-3'2346'0'0,"-1"1"0"0"0,0 0-1 0 0,0 0 1 0 0,0 1 0 0 0,0 0 0 0 0,-11-1-1 0 0,12 2-1405 0 0,0 0 0 0 0,0-1-1 0 0,-1 0 1 0 0,1-1-1 0 0,0 1 1 0 0,0-1-1 0 0,0 0 1 0 0,-10-5-1 0 0,15 6-875 0 0,0 1 0 0 0,0-1 0 0 0,0 0 0 0 0,0 0 0 0 0,0 1 0 0 0,0-1 0 0 0,0 0 0 0 0,0 0 0 0 0,0 0 0 0 0,0 0 0 0 0,1 0 0 0 0,-1 0 0 0 0,0 0 0 0 0,1 0 0 0 0,-1 0 0 0 0,1-1 0 0 0,-1 1 0 0 0,1 0 0 0 0,0 0 0 0 0,-1 0 0 0 0,1-1 0 0 0,0 1 0 0 0,0 0 0 0 0,0 0 0 0 0,0 0 0 0 0,0-1 1 0 0,0 1-1 0 0,0 0 0 0 0,0 0 0 0 0,1-1 0 0 0,-1 1 0 0 0,0 0 0 0 0,1 0 0 0 0,-1 0 0 0 0,1 0 0 0 0,-1-1 0 0 0,1 1 0 0 0,0 0 0 0 0,-1 0 0 0 0,2-1 0 0 0,1-2-11 0 0,0 1 0 0 0,0-1 0 0 0,0 1-1 0 0,0 0 1 0 0,1 0 0 0 0,-1 0 0 0 0,1 1 0 0 0,0-1 0 0 0,7-3 0 0 0,-4 4-52 0 0,1 0-1 0 0,-1 0 1 0 0,1 0-1 0 0,-1 1 1 0 0,1 0 0 0 0,0 0-1 0 0,-1 1 1 0 0,1 0-1 0 0,0 1 1 0 0,-1 0 0 0 0,1 0-1 0 0,0 0 1 0 0,-1 1-1 0 0,1 0 1 0 0,-1 1 0 0 0,10 4-1 0 0,6 4-39 0 0,0 1-1 0 0,0 1 1 0 0,30 23-1 0 0,-44-29 24 0 0,1 1 0 0 0,-1 0 1 0 0,0 0-1 0 0,0 1 0 0 0,-1 0 0 0 0,9 14 0 0 0,-13-17 10 0 0,0 1 0 0 0,0 0-1 0 0,-1 1 1 0 0,0-1 0 0 0,0 1 0 0 0,-1-1-1 0 0,0 1 1 0 0,0 0 0 0 0,-1 0-1 0 0,1 13 1 0 0,-2-10 10 0 0,0 0 0 0 0,-1-1 0 0 0,-1 1 0 0 0,0-1-1 0 0,0 1 1 0 0,-1-1 0 0 0,0 0 0 0 0,-1 0 0 0 0,0 0 0 0 0,-1 0 0 0 0,0-1 0 0 0,-10 16 0 0 0,-7 4 55 0 0,-2-1 0 0 0,-36 35 1 0 0,-6 6 104 0 0,62-64-153 0 0,1-1-1 0 0,-1 1 0 0 0,1-1 1 0 0,0 1-1 0 0,1 0 0 0 0,-1 0 1 0 0,1 0-1 0 0,0 1 0 0 0,0-1 1 0 0,1 0-1 0 0,-1 1 0 0 0,1-1 1 0 0,0 1-1 0 0,0 6 0 0 0,2-7-14 0 0,-1-1-1 0 0,0 1 1 0 0,1-1-1 0 0,0 1 0 0 0,0-1 1 0 0,1 0-1 0 0,-1 1 0 0 0,1-1 1 0 0,0 0-1 0 0,0 0 0 0 0,0 0 1 0 0,0 0-1 0 0,1-1 0 0 0,-1 1 1 0 0,1-1-1 0 0,0 1 0 0 0,0-1 1 0 0,5 4-1 0 0,-1-2-3 0 0,-1-1-1 0 0,1 1 1 0 0,0-1-1 0 0,1 0 1 0 0,-1-1-1 0 0,1 0 1 0 0,-1 0-1 0 0,1-1 1 0 0,0 0 0 0 0,0 0-1 0 0,0-1 1 0 0,0 0-1 0 0,0 0 1 0 0,1-1-1 0 0,-1 0 1 0 0,15-2-1 0 0,8-2-65 0 0,0-3 0 0 0,59-19 0 0 0,-76 22 63 0 0,-3 0 2 0 0,-1-1 0 0 0,0 0 1 0 0,-1 0-1 0 0,1-1 1 0 0,-1 0-1 0 0,0-1 0 0 0,-1 0 1 0 0,1 0-1 0 0,-1-1 1 0 0,-1 0-1 0 0,0 0 0 0 0,7-10 1 0 0,-14 18 11 0 0,1 0 0 0 0,-1 0 0 0 0,0-1 0 0 0,0 1 0 0 0,0 0 0 0 0,0 0 0 0 0,1 0 0 0 0,-1 0 1 0 0,0-1-1 0 0,0 1 0 0 0,0 0 0 0 0,0 0 0 0 0,0-1 0 0 0,0 1 0 0 0,1 0 0 0 0,-1 0 0 0 0,0 0 0 0 0,0-1 0 0 0,0 1 1 0 0,0 0-1 0 0,0 0 0 0 0,0-1 0 0 0,0 1 0 0 0,0 0 0 0 0,0 0 0 0 0,0-1 0 0 0,0 1 0 0 0,0 0 0 0 0,0 0 1 0 0,0-1-1 0 0,-1 1 0 0 0,1 0 0 0 0,0 0 0 0 0,0-1 0 0 0,0 1 0 0 0,-10-1 108 0 0,-18 8 73 0 0,24-6-152 0 0,-27 9 78 0 0,1 1-1 0 0,0 1 1 0 0,0 1-1 0 0,-27 19 0 0 0,48-27-99 0 0,1 0 1 0 0,0 1-1 0 0,1 0 0 0 0,-1 0 0 0 0,1 1 0 0 0,0 0 0 0 0,1 0 1 0 0,0 0-1 0 0,0 1 0 0 0,0 0 0 0 0,-5 11 0 0 0,8-11-11 0 0,-1 0 0 0 0,1 0 0 0 0,1 0-1 0 0,-1 1 1 0 0,1-1 0 0 0,1 1 0 0 0,0-1 0 0 0,0 1 0 0 0,1 0-1 0 0,0 0 1 0 0,0-1 0 0 0,3 16 0 0 0,0-11-14 0 0,1 0 0 0 0,0 0 1 0 0,0-1-1 0 0,2 0 0 0 0,-1 0 1 0 0,2 0-1 0 0,-1 0 0 0 0,10 11 1 0 0,72 80-128 0 0,-87-101 141 0 0,26 27 10 0 0,-7-9 1 0 0,-1 1-1 0 0,0 1 0 0 0,21 36 0 0 0,-35-51 7 0 0,-1 1 0 0 0,-1-1-1 0 0,0 1 1 0 0,0 0 0 0 0,0 0-1 0 0,-1 0 1 0 0,0 0 0 0 0,0 0-1 0 0,-1 0 1 0 0,0 1-1 0 0,-1-1 1 0 0,0 0 0 0 0,0 1-1 0 0,-1-1 1 0 0,0 0 0 0 0,-3 12-1 0 0,2-11 10 0 0,0-1 0 0 0,-1 0-1 0 0,0 1 1 0 0,-1-1 0 0 0,0-1-1 0 0,0 1 1 0 0,-1-1 0 0 0,1 1 0 0 0,-2-1-1 0 0,1-1 1 0 0,-1 1 0 0 0,0-1-1 0 0,0 0 1 0 0,-1 0 0 0 0,1-1-1 0 0,-1 0 1 0 0,-1 0 0 0 0,1 0 0 0 0,-1-1-1 0 0,0 0 1 0 0,1-1 0 0 0,-15 5-1 0 0,1-2-29 0 0,-1 0 0 0 0,-26 4-1 0 0,37-9-101 0 0,-1 0 0 0 0,1 0 0 0 0,-1-1-1 0 0,1 0 1 0 0,-1-1 0 0 0,-11-3 0 0 0,17 2-258 0 0,-1 0 0 0 0,1 0 1 0 0,0-1-1 0 0,0 1 1 0 0,0-1-1 0 0,0-1 0 0 0,0 1 1 0 0,0-1-1 0 0,1 0 0 0 0,0-1 1 0 0,0 1-1 0 0,-5-7 1 0 0,6 7-581 0 0,1 0 1 0 0,0 0 0 0 0,0-1-1 0 0,0 0 1 0 0,0 1 0 0 0,1-1-1 0 0,0 0 1 0 0,0 0 0 0 0,-2-8 0 0 0,-1-14-4963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0.3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35 512 0 0,'6'-9'785'0'0,"-5"7"-459"0"0,0 0 0 0 0,0 0 0 0 0,0 1 0 0 0,0-1-1 0 0,0 0 1 0 0,1 1 0 0 0,-1-1 0 0 0,0 0 0 0 0,1 1 0 0 0,-1 0-1 0 0,1-1 1 0 0,0 1 0 0 0,0 0 0 0 0,-1 0 0 0 0,3-1 0 0 0,-3 2-132 0 0,-1 0-1 0 0,0 1 1 0 0,1-1 0 0 0,-1 1 0 0 0,0-1 0 0 0,0 1 0 0 0,1-1 0 0 0,-1 0-1 0 0,0 1 1 0 0,0-1 0 0 0,0 1 0 0 0,0-1 0 0 0,0 1 0 0 0,0-1 0 0 0,1 1-1 0 0,-1-1 1 0 0,0 1 0 0 0,0-1 0 0 0,-1 1 0 0 0,1-1 0 0 0,0 1 0 0 0,0-1-1 0 0,0 1 1 0 0,0-1 0 0 0,0 1 0 0 0,-4 18 1048 0 0,4-17-872 0 0,-47 239 6452 0 0,-29 120-3338 0 0,68-321-3062 0 0,1-1 0 0 0,-1 48 1 0 0,8-65-353 0 0,0 0 0 0 0,2 0 0 0 0,0 0 0 0 0,1 0 0 0 0,10 32 0 0 0,-11-46-80 0 0,1 0 1 0 0,0-1-1 0 0,0 1 1 0 0,1-1-1 0 0,0 0 1 0 0,0 0-1 0 0,0 0 0 0 0,1-1 1 0 0,0 1-1 0 0,1-1 1 0 0,9 9-1 0 0,-10-12-85 0 0,0 1 0 0 0,1-1 0 0 0,-1 0 0 0 0,0 0 0 0 0,1 0 0 0 0,0-1 0 0 0,-1 0 0 0 0,1 0 0 0 0,0-1 0 0 0,0 1 0 0 0,0-1 0 0 0,0 0 0 0 0,1-1 0 0 0,-1 0 0 0 0,0 0 0 0 0,6-1 0 0 0,-1 0-514 0 0,0-1 0 0 0,0 0 0 0 0,0-1-1 0 0,0 0 1 0 0,15-8 0 0 0,24-14-4728 0 0,-15 6 825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0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0 116 1160 0 0,'1'-16'11475'0'0,"4"5"-5635"0"0,-4 10-5647 0 0,0 0 0 0 0,0 0-1 0 0,0 0 1 0 0,0 0 0 0 0,1 1-1 0 0,-1-1 1 0 0,0 0 0 0 0,1 1-1 0 0,-1-1 1 0 0,1 1 0 0 0,-1-1-1 0 0,0 1 1 0 0,1 0 0 0 0,-1 0-1 0 0,1-1 1 0 0,-1 1 0 0 0,3 0-1 0 0,19-1 429 0 0,58-8-393 0 0,101-26-741 0 0,-62 9-4670 0 0,-88 18 1850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1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97 512 0 0,'0'-5'331'0'0,"2"-8"2979"0"0,5-23 0 0 0,-6 33-2820 0 0,-1 1 0 0 0,1-1 0 0 0,0 0-1 0 0,0 1 1 0 0,1-1 0 0 0,-1 1 0 0 0,0-1-1 0 0,1 1 1 0 0,0 0 0 0 0,-1 0 0 0 0,1 0 0 0 0,0-1-1 0 0,0 2 1 0 0,4-4 0 0 0,-5 4-349 0 0,-1 1 1 0 0,1-1 0 0 0,0 1-1 0 0,0 0 1 0 0,-1-1 0 0 0,1 1-1 0 0,0 0 1 0 0,0-1 0 0 0,0 1-1 0 0,-1 0 1 0 0,1 0-1 0 0,0 0 1 0 0,0 0 0 0 0,0 0-1 0 0,0 0 1 0 0,0 0 0 0 0,0 0-1 0 0,-1 0 1 0 0,1 0 0 0 0,0 0-1 0 0,0 0 1 0 0,0 1-1 0 0,1 0 1 0 0,-1 0-17 0 0,0-1 0 0 0,0 1 0 0 0,0 0 0 0 0,0 1 0 0 0,0-1 0 0 0,0 0 0 0 0,0 0 0 0 0,0 0 0 0 0,0 0 0 0 0,-1 1 0 0 0,1-1 0 0 0,1 3 0 0 0,0 3 152 0 0,0 1 0 0 0,0 0 0 0 0,0 15 1 0 0,-1-23-246 0 0,1 57 396 0 0,-2 0-1 0 0,-11 87 0 0 0,-2 40-1193 0 0,13-181 663 0 0,0 2-171 0 0,0-1 0 0 0,1 1-1 0 0,-1-1 1 0 0,2 7-1 0 0,-2-10-57 0 0,0 0 1 0 0,1 0-1 0 0,-1 0 0 0 0,1-1 0 0 0,-1 1 1 0 0,1 0-1 0 0,-1 0 0 0 0,1 0 0 0 0,-1 0 1 0 0,1 0-1 0 0,0-1 0 0 0,-1 1 0 0 0,1 0 1 0 0,0 0-1 0 0,0-1 0 0 0,-1 1 0 0 0,1-1 1 0 0,0 1-1 0 0,0-1 0 0 0,0 1 0 0 0,0-1 0 0 0,0 1 1 0 0,0-1-1 0 0,0 0 0 0 0,1 1 0 0 0,9-1-2736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2.0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56 275 1160 0 0,'-54'-22'14963'0'0,"54"22"-14828"0"0,0 0-1 0 0,1 0 0 0 0,-1 0 1 0 0,0 1-1 0 0,0-1 0 0 0,0 0 1 0 0,1 0-1 0 0,-1 1 0 0 0,0-1 1 0 0,0 0-1 0 0,0 0 0 0 0,0 1 1 0 0,1-1-1 0 0,-1 0 0 0 0,0 0 1 0 0,0 1-1 0 0,0-1 0 0 0,0 0 1 0 0,0 1-1 0 0,0-1 0 0 0,0 0 1 0 0,0 1-1 0 0,0-1 0 0 0,0 0 1 0 0,0 1-1 0 0,0-1 0 0 0,0 0 1 0 0,0 0-1 0 0,0 1 0 0 0,0-1 1 0 0,0 0-1 0 0,-1 1 0 0 0,1-1 1 0 0,0 0-1 0 0,0 0 0 0 0,0 1 1 0 0,0-1-1 0 0,0 0 0 0 0,-1 0 1 0 0,1 1-1 0 0,0-1 0 0 0,0 0 1 0 0,-1 0-1 0 0,1 0 0 0 0,0 1 1 0 0,0-1-1 0 0,-1 0 0 0 0,1 0 1 0 0,0 0-1 0 0,-1 0 0 0 0,21 0 313 0 0,0-2-1 0 0,0 0 0 0 0,32-9 1 0 0,58-23-213 0 0,-60 18-44 0 0,399-130-401 0 0,-442 144 163 0 0,104-30-595 0 0,-84 25-304 0 0,0 2 1 0 0,33-3 0 0 0,-60 8 874 0 0,1 0 0 0 0,0 0 0 0 0,0 0 0 0 0,0 0-1 0 0,-1 0 1 0 0,1 0 0 0 0,0 0 0 0 0,0 1 0 0 0,0-1 0 0 0,-1 0-1 0 0,1 0 1 0 0,0 1 0 0 0,0-1 0 0 0,0 1 0 0 0,-1-1-32 0 0,1 0 0 0 0,-1 0 0 0 0,0 1 0 0 0,0-1 1 0 0,1 0-1 0 0,-1 1 0 0 0,0-1 0 0 0,0 0 0 0 0,0 0 0 0 0,0 1 1 0 0,0-1-1 0 0,1 0 0 0 0,-1 1 0 0 0,0-1 0 0 0,0 0 1 0 0,0 1-1 0 0,0-1 0 0 0,0 1 0 0 0,0-1 0 0 0,0 0 0 0 0,0 1 1 0 0,0-1-1 0 0,-1 2-414 0 0,1 0 0 0 0,-1 0 0 0 0,0 0 1 0 0,1 0-1 0 0,-1-1 0 0 0,0 1 0 0 0,0 0 0 0 0,0-1 1 0 0,-3 4-1 0 0,-7 6-2579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2.4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48 896 0 0,'-3'0'822'0'0,"0"-1"0"0"0,0 0-1 0 0,-1 1 1 0 0,1 0 0 0 0,0 0-1 0 0,0 0 1 0 0,0 0 0 0 0,0 1-1 0 0,0-1 1 0 0,-1 1 0 0 0,1-1-1 0 0,0 1 1 0 0,0 0 0 0 0,0 1 0 0 0,1-1-1 0 0,-1 0 1 0 0,-4 3 0 0 0,5-2-212 0 0,-1 0 1 0 0,0-1 0 0 0,1 1 0 0 0,-1 1-1 0 0,1-1 1 0 0,0 0 0 0 0,0 1 0 0 0,0-1-1 0 0,0 1 1 0 0,-2 4 0 0 0,4-7-566 0 0,0 0 0 0 0,-1 0 1 0 0,1 0-1 0 0,0 0 1 0 0,0 0-1 0 0,0 0 0 0 0,0 0 1 0 0,0 0-1 0 0,0 0 0 0 0,0 0 1 0 0,0 0-1 0 0,0 0 0 0 0,0 1 1 0 0,0-1-1 0 0,0 0 0 0 0,0 0 1 0 0,0 0-1 0 0,0 0 0 0 0,0 0 1 0 0,0 0-1 0 0,0 0 1 0 0,0 0-1 0 0,0 0 0 0 0,0 0 1 0 0,0 0-1 0 0,0 0 0 0 0,0 1 1 0 0,0-1-1 0 0,0 0 0 0 0,0 0 1 0 0,0 0-1 0 0,0 0 0 0 0,0 0 1 0 0,0 0-1 0 0,0 0 0 0 0,0 0 1 0 0,0 0-1 0 0,0 0 1 0 0,0 0-1 0 0,1 0 0 0 0,-1 0 1 0 0,0 0-1 0 0,0 0 0 0 0,0 0 1 0 0,0 0-1 0 0,0 1 0 0 0,0-1 1 0 0,0 0-1 0 0,0 0 0 0 0,0 0 1 0 0,0 0-1 0 0,0 0 0 0 0,0 0 1 0 0,0 0-1 0 0,1 0 1 0 0,5-2 912 0 0,12-6-839 0 0,-14 6 183 0 0,31-14 2 0 0,-16 6-240 0 0,0 0-1 0 0,1 2 0 0 0,1 0 1 0 0,-1 2-1 0 0,37-7 0 0 0,-50 12-61 0 0,12-2 16 0 0,34 1 0 0 0,-48 2-21 0 0,-1 0 0 0 0,0 0-1 0 0,1 1 1 0 0,-1 0 0 0 0,0 0-1 0 0,0 0 1 0 0,1 0-1 0 0,-1 0 1 0 0,0 1 0 0 0,0 0-1 0 0,0 0 1 0 0,0 0 0 0 0,6 5-1 0 0,-9-5 1 0 0,1 0 0 0 0,-1 0 0 0 0,1 0 0 0 0,-1 0 0 0 0,0 0 0 0 0,0 0 0 0 0,1 1 0 0 0,-2-1 0 0 0,1 0 0 0 0,0 1 0 0 0,0-1 0 0 0,-1 1-1 0 0,1-1 1 0 0,-1 1 0 0 0,0-1 0 0 0,0 1 0 0 0,0 0 0 0 0,0-1 0 0 0,-1 6 0 0 0,-1 0-9 0 0,1 1 0 0 0,-2-1 1 0 0,1 0-1 0 0,-6 12 0 0 0,0-4 13 0 0,0 0-1 0 0,-2 0 1 0 0,-14 19-1 0 0,-38 40 18 0 0,42-52-19 0 0,12-14 7 0 0,-20 26 35 0 0,26-33-44 0 0,1 1 0 0 0,0-1-1 0 0,-1 1 1 0 0,1-1 0 0 0,0 0-1 0 0,0 1 1 0 0,1 0 0 0 0,-1-1 0 0 0,0 1-1 0 0,1 0 1 0 0,0-1 0 0 0,-1 1-1 0 0,1 4 1 0 0,1-6 1 0 0,-1 0 0 0 0,0-1 0 0 0,1 1 0 0 0,-1 0 1 0 0,0 0-1 0 0,1-1 0 0 0,-1 1 0 0 0,1 0 0 0 0,-1 0 0 0 0,1-1 0 0 0,-1 1 0 0 0,1-1 0 0 0,0 1 0 0 0,-1 0 0 0 0,1-1 0 0 0,0 1 1 0 0,-1-1-1 0 0,1 0 0 0 0,0 1 0 0 0,0-1 0 0 0,-1 1 0 0 0,1-1 0 0 0,0 0 0 0 0,0 0 0 0 0,0 0 0 0 0,0 1 0 0 0,-1-1 0 0 0,1 0 1 0 0,0 0-1 0 0,0 0 0 0 0,0 0 0 0 0,0 0 0 0 0,0 0 0 0 0,-1-1 0 0 0,2 1 0 0 0,3-1-35 0 0,0 0-1 0 0,0 0 1 0 0,0 0-1 0 0,8-3 1 0 0,3-4-395 0 0,1-1 0 0 0,-1-1 1 0 0,29-22-1 0 0,11-17-3965 0 0,-32 25-503 0 0,-14 14 2228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2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12 1272 0 0,'0'0'264'0'0,"0"-1"0"0"0,0 1 1 0 0,0 0-1 0 0,0-1 0 0 0,0 1 0 0 0,0-1 0 0 0,0 1 0 0 0,1 0 0 0 0,-2-1 0 0 0,1 1 0 0 0,0 0 1 0 0,0-1-1 0 0,0 1 0 0 0,0 0 0 0 0,0-1 0 0 0,0 1 0 0 0,0 0 0 0 0,0-1 0 0 0,0 1 0 0 0,-1 0 0 0 0,1-1 1 0 0,0 1-1 0 0,0 0 0 0 0,0-1 0 0 0,-1 1 0 0 0,1 0 0 0 0,0 0 0 0 0,0-1 0 0 0,-1 1 0 0 0,1 0 0 0 0,0 0 1 0 0,-1 0-1 0 0,1-1 0 0 0,0 1 0 0 0,0 0 0 0 0,-1 0 0 0 0,1 0 0 0 0,0 0 0 0 0,-1 0 0 0 0,1 0 1 0 0,-1 0-1 0 0,1 0 0 0 0,0-1 0 0 0,-1 1 0 0 0,1 0 0 0 0,0 1 0 0 0,-1-1 0 0 0,0 0 0 0 0,0 0 83 0 0,0 1 0 0 0,0-1 0 0 0,1 1 0 0 0,-1-1 0 0 0,0 1-1 0 0,0 0 1 0 0,0-1 0 0 0,0 1 0 0 0,1 0 0 0 0,-1 0 0 0 0,0-1-1 0 0,0 1 1 0 0,1 0 0 0 0,-1 0 0 0 0,1 0 0 0 0,-1 1 0 0 0,-7 15 590 0 0,2 0 1 0 0,0 1 0 0 0,1-1-1 0 0,1 1 1 0 0,-3 27 0 0 0,6-37-920 0 0,1 1 0 0 0,0-1 0 0 0,1 1 0 0 0,-1 0 0 0 0,2-1 0 0 0,1 10 1 0 0,-1-13-12 0 0,0 0 1 0 0,-1-1 0 0 0,2 1-1 0 0,-1 0 1 0 0,0-1 0 0 0,1 1-1 0 0,0-1 1 0 0,0 0 0 0 0,0 1-1 0 0,8 6 1 0 0,-7-9-73 0 0,-1 1 1 0 0,1 0-1 0 0,0-1 1 0 0,0 0-1 0 0,0 0 1 0 0,0 0-1 0 0,1 0 1 0 0,-1-1-1 0 0,0 1 0 0 0,1-1 1 0 0,-1 0-1 0 0,1 0 1 0 0,-1-1-1 0 0,1 0 1 0 0,0 0-1 0 0,7 0 1 0 0,-7-1-793 0 0,0 0 1 0 0,0 0 0 0 0,0 0-1 0 0,0 0 1 0 0,0-1 0 0 0,0 0-1 0 0,0 0 1 0 0,-1 0 0 0 0,6-4-1 0 0,2-1-3434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2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 2913 0 0,'-10'5'4497'0'0,"0"-1"2936"0"0,-3-2-5272 0 0,3 4 927 0 0,3 0-1871 0 0,3 1 63 0 0,2 1-464 0 0,2 0-488 0 0,4 1-328 0 0,3-3-32 0 0,3 2-40 0 0,5-4-440 0 0,1 1-1096 0 0,3-3-297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3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35 1064 0 0,'1'-18'5529'0'0,"0"2"4005"0"0,-4 20-5907 0 0,-14 23-1170 0 0,12-16-2117 0 0,-1 1 0 0 0,2 0-1 0 0,0 0 1 0 0,0 1-1 0 0,1-1 1 0 0,0 1-1 0 0,-1 23 1 0 0,4-26-307 0 0,-1 1 0 0 0,2 0 0 0 0,-1-1 0 0 0,2 1 0 0 0,-1 0 0 0 0,1-1 0 0 0,1 0 1 0 0,0 1-1 0 0,8 16 0 0 0,-10-24-96 0 0,1-1 1 0 0,-1 0-1 0 0,1 0 1 0 0,-1 1-1 0 0,1-1 1 0 0,0 0-1 0 0,0 0 1 0 0,0 0-1 0 0,0-1 1 0 0,0 1-1 0 0,4 2 1 0 0,-5-4-425 0 0,1 1 0 0 0,-1 0 0 0 0,0-1 1 0 0,1 1-1 0 0,-1-1 0 0 0,1 1 1 0 0,-1-1-1 0 0,1 0 0 0 0,0 0 0 0 0,-1 0 1 0 0,1 1-1 0 0,-1-2 0 0 0,3 1 0 0 0,2-1-3100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3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24 3921 0 0,'-6'2'13203'0'0,"8"2"-12251"0"0,2-2 432 0 0,8 1-320 0 0,3 1 65 0 0,2-2-369 0 0,8 0-384 0 0,2 0-128 0 0,2-2-112 0 0,10 0-160 0 0,-1-4-40 0 0,3-2-24 0 0,7 1-288 0 0,-6-5-552 0 0,-2 2-137 0 0,1 3-3456 0 0,-12-1 2569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3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0 3849 0 0,'-1'4'10091'0'0,"-2"-1"-5953"0"0,2-2-3918 0 0,1-1 1 0 0,-1 1 0 0 0,0 0 0 0 0,1-1-1 0 0,-1 1 1 0 0,1 0 0 0 0,-1 0 0 0 0,1-1-1 0 0,-1 1 1 0 0,1 0 0 0 0,0 0-1 0 0,-1 1 1 0 0,-1 21 1871 0 0,2 32 0 0 0,11 63-1433 0 0,-11-112-610 0 0,20 127-1148 0 0,1-46-4896 0 0,-13-61 2205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5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122 430 512 0 0,'-7'8'1806'0'0,"0"-1"0"0"0,-1-1 0 0 0,0 1 0 0 0,-12 7 0 0 0,10-7 1111 0 0,-19 17-1 0 0,-1 10 3276 0 0,30-34-6145 0 0,0 0 1 0 0,0 0-1 0 0,-1 0 0 0 0,1 0 0 0 0,0 0 1 0 0,0 0-1 0 0,0 0 0 0 0,0 0 0 0 0,0 0 0 0 0,0-1 1 0 0,-1 1-1 0 0,1 0 0 0 0,0 0 0 0 0,0 0 1 0 0,0 0-1 0 0,0 0 0 0 0,0 0 0 0 0,0 0 0 0 0,0-1 1 0 0,0 1-1 0 0,0 0 0 0 0,0 0 0 0 0,0 0 1 0 0,0 0-1 0 0,0 0 0 0 0,-1-1 0 0 0,1 1 0 0 0,0 0 1 0 0,0 0-1 0 0,0 0 0 0 0,0 0 0 0 0,0-1 1 0 0,1 1-1 0 0,-1 0 0 0 0,0 0 0 0 0,0 0 0 0 0,0 0 1 0 0,0 0-1 0 0,0-1 0 0 0,0 1 0 0 0,0 0 0 0 0,0 0 1 0 0,0 0-1 0 0,0 0 0 0 0,0 0 0 0 0,2-10 79 0 0,4-21 300 0 0,-1 0-1 0 0,-2-1 1 0 0,0-53-1 0 0,0-12-41 0 0,-1 82-349 0 0,-1-10 24 0 0,2 0-1 0 0,1 0 0 0 0,9-32 0 0 0,-10 50-47 0 0,-1-1 0 0 0,2 1 0 0 0,-1 0 0 0 0,1 1 0 0 0,-1-1 0 0 0,8-8 0 0 0,-8 11-7 0 0,1 0 0 0 0,-1 1 0 0 0,1 0 0 0 0,-1 0 0 0 0,1 0 0 0 0,0 0 0 0 0,0 1 0 0 0,0-1 0 0 0,1 1 0 0 0,-1 0 0 0 0,7-2 0 0 0,-5 2-8 0 0,1 1 0 0 0,0 0 0 0 0,-1 0 0 0 0,1 1-1 0 0,0-1 1 0 0,0 2 0 0 0,-1-1 0 0 0,1 1 0 0 0,0 0 0 0 0,0 0-1 0 0,-1 0 1 0 0,1 1 0 0 0,-1 0 0 0 0,0 1 0 0 0,1 0 0 0 0,-1-1-1 0 0,0 2 1 0 0,0-1 0 0 0,6 6 0 0 0,1 1-11 0 0,-1 0-1 0 0,0 0 1 0 0,0 1 0 0 0,-1 1 0 0 0,-1 0-1 0 0,0 1 1 0 0,9 14 0 0 0,-9-9 12 0 0,-1 0-1 0 0,0 0 1 0 0,-1 1 0 0 0,-2 1 0 0 0,0-1 0 0 0,7 36-1 0 0,-8-22 24 0 0,-2 0 0 0 0,-1 0 0 0 0,-3 47 0 0 0,-2-49 72 0 0,-11 46 0 0 0,8-51-4 0 0,1-1-1 0 0,-2 50 0 0 0,6-74-91 0 0,1 1 1 0 0,0-1-1 0 0,0 0 1 0 0,0 1 0 0 0,1-1-1 0 0,-1 0 1 0 0,0 0-1 0 0,0 1 1 0 0,1-1 0 0 0,-1 0-1 0 0,1 0 1 0 0,-1 1-1 0 0,1-1 1 0 0,-1 0-1 0 0,1 0 1 0 0,0 0 0 0 0,0 0-1 0 0,-1 0 1 0 0,1 0-1 0 0,0 0 1 0 0,0 0 0 0 0,0 0-1 0 0,0 0 1 0 0,0-1-1 0 0,0 1 1 0 0,1 0 0 0 0,-1-1-1 0 0,0 1 1 0 0,0 0-1 0 0,0-1 1 0 0,0 0-1 0 0,1 1 1 0 0,-1-1 0 0 0,0 0-1 0 0,1 1 1 0 0,-1-1-1 0 0,0 0 1 0 0,0 0 0 0 0,1 0-1 0 0,-1 0 1 0 0,3-1-1 0 0,2 0-63 0 0,1 0-1 0 0,-1 0 0 0 0,1-1 0 0 0,-1 0 1 0 0,0 0-1 0 0,12-7 0 0 0,-3 1-633 0 0,0-2 0 0 0,-1 0 0 0 0,0-1 0 0 0,14-14 0 0 0,22-25-8459 0 0,-32 30 3739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45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704 15 3721 0 0,'-1'-2'975'0'0,"-1"1"1"0"0,1 0 0 0 0,-1-1-1 0 0,0 1 1 0 0,1 0 0 0 0,-1 0-1 0 0,0 0 1 0 0,0 0 0 0 0,0 1-1 0 0,0-1 1 0 0,-3 0 0 0 0,2 0-494 0 0,0 1 0 0 0,0 0 0 0 0,1 0 0 0 0,-1 0 0 0 0,0 0 0 0 0,0 0 1 0 0,0 0-1 0 0,-3 2 0 0 0,3-1-214 0 0,-1 0 1 0 0,1 0-1 0 0,0 0 1 0 0,-1 1-1 0 0,1 0 1 0 0,0-1-1 0 0,0 1 1 0 0,0 1-1 0 0,0-1 0 0 0,0 0 1 0 0,1 1-1 0 0,-1-1 1 0 0,-4 6-1 0 0,-116 162 2394 0 0,88-123-2532 0 0,6-9-12 0 0,-70 66-1 0 0,-43 22-127 0 0,57-52-130 0 0,84-73 136 0 0,-11 9-79 0 0,0 0 0 0 0,1 1-1 0 0,0 0 1 0 0,1 1 0 0 0,0 0-1 0 0,-9 16 1 0 0,19-27 51 0 0,-1 0 0 0 0,0 0 0 0 0,1 0-1 0 0,-1 0 1 0 0,1 1 0 0 0,0-1 0 0 0,-1 0-1 0 0,1 0 1 0 0,0 1 0 0 0,0-1 0 0 0,0 0 0 0 0,-1 1-1 0 0,2-1 1 0 0,-1 0 0 0 0,0 3 0 0 0,0-3-30 0 0,1 0 1 0 0,-1-1 0 0 0,1 1 0 0 0,-1 0-1 0 0,1 0 1 0 0,-1-1 0 0 0,1 1 0 0 0,-1 0-1 0 0,1-1 1 0 0,-1 1 0 0 0,1 0 0 0 0,0-1-1 0 0,-1 1 1 0 0,1-1 0 0 0,0 1 0 0 0,0-1-1 0 0,1 1 1 0 0,1 0-233 0 0,1 0-1 0 0,-1 0 1 0 0,0 0-1 0 0,1-1 1 0 0,-1 1-1 0 0,1-1 1 0 0,-1 0-1 0 0,0 0 1 0 0,1 0 0 0 0,4-1-1 0 0,3-2-875 0 0,1 0-1 0 0,-2-1 1 0 0,1 0 0 0 0,12-6-1 0 0,23-12-2998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4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23 512 0 0,'-6'0'512'0'0,"0"-2"40"0"0,0 2-656 0 0,-1 0-320 0 0,1-2 200 0 0,2 2 152 0 0,2-2-80 0 0,2-1-176 0 0,0-1 200 0 0,4-6 8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4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66 216 560 0 0,'7'-83'3379'0'0,"2"-3"3694"0"0,-9 79-5830 0 0,2 0 1 0 0,-1-1 0 0 0,1 1 0 0 0,6-10 2468 0 0,-7 23-2688 0 0,0 7 47 0 0,-23 260 3325 0 0,-7-86-3764 0 0,-14 155 116 0 0,41-309-690 0 0,2 0 0 0 0,1 1 0 0 0,1-1 0 0 0,12 57 0 0 0,-11-78-71 0 0,0 0 1 0 0,1-1-1 0 0,0 0 1 0 0,1 0-1 0 0,0 0 1 0 0,1 0-1 0 0,0-1 1 0 0,0 0-1 0 0,1 0 1 0 0,1 0-1 0 0,-1-1 1 0 0,2 0-1 0 0,-1-1 1 0 0,1 0-1 0 0,0 0 1 0 0,18 10-1 0 0,-17-12-211 0 0,1-1 1 0 0,0-1-1 0 0,0 0 0 0 0,0 0 0 0 0,0-1 0 0 0,1-1 1 0 0,-1 0-1 0 0,1-1 0 0 0,-1 0 0 0 0,1 0 0 0 0,-1-1 0 0 0,1-1 1 0 0,16-2-1 0 0,-17 1-718 0 0,1 0 0 0 0,-1-1 0 0 0,0-1 0 0 0,0 0 0 0 0,-1 0 0 0 0,1-1 1 0 0,-1 0-1 0 0,14-10 0 0 0,3-7-2764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4.5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26 127 4201 0 0,'-3'0'2559'0'0,"-12"1"5943"0"0,15-1-8388 0 0,0-1 1 0 0,-1 1-1 0 0,1 0 1 0 0,0 0-1 0 0,0 0 0 0 0,-1 0 1 0 0,1 0-1 0 0,0 0 1 0 0,0 1-1 0 0,-1-1 0 0 0,1 0 1 0 0,0 0-1 0 0,-1 0 1 0 0,1 0-1 0 0,0 0 0 0 0,0 0 1 0 0,-1 0-1 0 0,1 0 1 0 0,0 1-1 0 0,0-1 0 0 0,0 0 1 0 0,-1 0-1 0 0,1 0 1 0 0,0 1-1 0 0,0-1 0 0 0,0 0 1 0 0,-1 0-1 0 0,1 0 1 0 0,0 1-1 0 0,0-1 0 0 0,0 0 1 0 0,0 1-1 0 0,0-1 1 0 0,0 0-1 0 0,-1 0 0 0 0,1 1 1 0 0,1 0-41 0 0,-1-1-1 0 0,0 0 1 0 0,1 1 0 0 0,-1-1-1 0 0,1 1 1 0 0,-1-1 0 0 0,1 0-1 0 0,-1 1 1 0 0,1-1 0 0 0,-1 0 0 0 0,1 1-1 0 0,-1-1 1 0 0,1 0 0 0 0,-1 0-1 0 0,1 0 1 0 0,-1 0 0 0 0,1 1-1 0 0,0-1 1 0 0,-1 0 0 0 0,2 0-1 0 0,16 1 535 0 0,-13 0-377 0 0,23 0-34 0 0,-1 0 1 0 0,1-2 0 0 0,-1-1 0 0 0,30-6 0 0 0,108-31-465 0 0,-113 25 191 0 0,91-24-1122 0 0,-27 7-5691 0 0,-77 21 2403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4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0 132 1816 0 0,'6'-14'2992'0'0,"-2"-1"0"0"0,0 0 0 0 0,-1-1-1 0 0,3-28 1 0 0,-4 25 5 0 0,-2 11-454 0 0,-3 12-1007 0 0,-3 13-706 0 0,2 15-237 0 0,-1 34-1 0 0,2-22-420 0 0,1-18-102 0 0,1-1 0 0 0,4 37 1 0 0,-2-51-95 0 0,1 1 1 0 0,1-1-1 0 0,-1 0 1 0 0,2-1-1 0 0,0 1 0 0 0,0 0 1 0 0,11 18-1 0 0,-6-15-423 0 0,1-1 0 0 0,0-1 0 0 0,1 0 0 0 0,0-1 0 0 0,21 17 0 0 0,-10-9-2685 0 0,-20-18 2597 0 0,-1 1 0 0 0,0-1 0 0 0,1 0 0 0 0,-1 1 0 0 0,0-1 0 0 0,0 1 0 0 0,0-1 0 0 0,1 4 0 0 0,2 4-925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5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151 131 2897 0 0,'-16'-1'5300'0'0,"-26"1"0"0"0,33 1-4473 0 0,1 0 0 0 0,-1 0 1 0 0,1 1-1 0 0,0 0 0 0 0,0 1 0 0 0,-1-1 0 0 0,2 1 1 0 0,-10 5-1 0 0,16-7-730 0 0,1-1 0 0 0,-1 0 1 0 0,0 1-1 0 0,1-1 0 0 0,-1 0 1 0 0,1 1-1 0 0,-1-1 0 0 0,1 1 0 0 0,-1-1 1 0 0,1 1-1 0 0,-1-1 0 0 0,1 1 1 0 0,-1-1-1 0 0,1 1 0 0 0,-1 1 0 0 0,1-2-68 0 0,0 0 0 0 0,0 0 0 0 0,0 0 0 0 0,0 1 0 0 0,0-1 0 0 0,1 0 0 0 0,-1 0 0 0 0,0 0 0 0 0,0 1 0 0 0,0-1 0 0 0,0 0 0 0 0,0 0 0 0 0,1 0 0 0 0,-1 0 0 0 0,0 1 0 0 0,0-1 0 0 0,0 0 0 0 0,0 0 0 0 0,1 0 0 0 0,-1 0 0 0 0,0 0 0 0 0,0 0 0 0 0,0 0 0 0 0,1 1 0 0 0,-1-1 0 0 0,0 0 0 0 0,0 0 0 0 0,1 0 0 0 0,-1 0 0 0 0,0 0 0 0 0,27 1 678 0 0,-24-1-639 0 0,42-1 477 0 0,56-10 0 0 0,46-15-333 0 0,-85 15-121 0 0,13-3-72 0 0,177-29 3 0 0,-1 15-660 0 0,-179 20-254 0 0,-38-1-1887 0 0,-28 7 560 0 0,0-1 1 0 0,0 1 0 0 0,8-6 0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5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172 0 1168 0 0,'-35'15'12680'0'0,"-1"4"-6172"0"0,11-6-4100 0 0,10-6-1345 0 0,8-5-622 0 0,1 1 1 0 0,-1 1 0 0 0,1-1 0 0 0,0 1-1 0 0,0 0 1 0 0,0 1 0 0 0,-10 8 0 0 0,16-12-433 0 0,0-1 0 0 0,0 0 0 0 0,0 0 0 0 0,0 0 0 0 0,0 0 0 0 0,0 0 1 0 0,0 0-1 0 0,0 0 0 0 0,0 0 0 0 0,0 0 0 0 0,-1 0 0 0 0,1 1 0 0 0,0-1 1 0 0,0 0-1 0 0,0 0 0 0 0,0 0 0 0 0,0 0 0 0 0,0 0 0 0 0,0 0 0 0 0,0 0 1 0 0,0 0-1 0 0,0 1 0 0 0,0-1 0 0 0,0 0 0 0 0,0 0 0 0 0,0 0 0 0 0,0 0 1 0 0,0 0-1 0 0,0 0 0 0 0,0 0 0 0 0,0 1 0 0 0,0-1 0 0 0,0 0 0 0 0,0 0 1 0 0,1 0-1 0 0,-1 0 0 0 0,0 0 0 0 0,0 0 0 0 0,0 0 0 0 0,0 0 1 0 0,0 0-1 0 0,0 0 0 0 0,0 1 0 0 0,0-1 0 0 0,0 0 0 0 0,0 0 0 0 0,0 0 1 0 0,1 0-1 0 0,-1 0 0 0 0,0 0 0 0 0,0 0 0 0 0,0 0 0 0 0,0 0 0 0 0,0 0 1 0 0,0 0-1 0 0,11 1 123 0 0,10-5-110 0 0,34-10-16 0 0,69-16-56 0 0,-103 26 18 0 0,1 2-1 0 0,-1 0 0 0 0,41 2 1 0 0,-59 0 22 0 0,0 0 1 0 0,1 0-1 0 0,-1 1 0 0 0,0 0 1 0 0,0 0-1 0 0,0 0 1 0 0,0 0-1 0 0,0 0 1 0 0,0 0-1 0 0,0 1 0 0 0,5 3 1 0 0,-7-4 6 0 0,0 0 0 0 0,0 0 0 0 0,0 0-1 0 0,-1 0 1 0 0,1 0 0 0 0,0 0 0 0 0,0 0 0 0 0,-1 0 0 0 0,1 1 0 0 0,-1-1 0 0 0,1 0 0 0 0,-1 0-1 0 0,0 1 1 0 0,1-1 0 0 0,-1 0 0 0 0,0 1 0 0 0,0-1 0 0 0,0 0 0 0 0,0 1 0 0 0,0-1 0 0 0,0 0-1 0 0,0 0 1 0 0,-1 1 0 0 0,1-1 0 0 0,0 0 0 0 0,-1 1 0 0 0,1-1 0 0 0,-1 0 0 0 0,1 0 0 0 0,-1 0-1 0 0,0 1 1 0 0,0 0 0 0 0,-8 11-10 0 0,0 0 0 0 0,-1-1 0 0 0,-1 0 0 0 0,1-1 0 0 0,-2 0 0 0 0,-16 12 0 0 0,-7 8 12 0 0,25-22 0 0 0,1-1-14 0 0,-15 18 0 0 0,22-23 13 0 0,-1 0 0 0 0,1 0-1 0 0,0 0 1 0 0,1 1 0 0 0,-1-1 0 0 0,1 0 0 0 0,-1 1 0 0 0,1-1 0 0 0,0 1 0 0 0,-1 5 0 0 0,2-8-9 0 0,0 1 1 0 0,0-1-1 0 0,0 0 1 0 0,0 0-1 0 0,0 0 1 0 0,1 1-1 0 0,-1-1 1 0 0,0 0-1 0 0,1 0 1 0 0,-1 0-1 0 0,0 0 1 0 0,1 0-1 0 0,0 1 1 0 0,-1-1-1 0 0,1 0 1 0 0,-1 0-1 0 0,1-1 1 0 0,0 1-1 0 0,0 0 1 0 0,0 0-1 0 0,0 0 1 0 0,0 0-1 0 0,-1-1 1 0 0,1 1-1 0 0,0 0 1 0 0,1-1-1 0 0,-1 1 1 0 0,0-1-1 0 0,0 1 1 0 0,0-1-1 0 0,0 1 1 0 0,0-1-1 0 0,0 0 1 0 0,2 1-1 0 0,5 0-123 0 0,0 0 0 0 0,-1 0 0 0 0,16 0 0 0 0,-20-1 115 0 0,9-1-318 0 0,0 0 0 0 0,-1 0 0 0 0,1-1 1 0 0,16-6-1 0 0,47-18-3994 0 0,-64 22 3153 0 0,29-15-5116 0 0,-19 10 2577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6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46 360 0 0,'-1'-2'742'0'0,"0"1"-1"0"0,0-1 1 0 0,1 1-1 0 0,-1-1 1 0 0,0 1-1 0 0,1-1 1 0 0,-1 0-1 0 0,1 1 1 0 0,-1-1-1 0 0,1 0 1 0 0,-1-2-1 0 0,1 3-240 0 0,0-1-1 0 0,0 1 1 0 0,0 0 0 0 0,0-1-1 0 0,-1 1 1 0 0,1 0 0 0 0,0 0-1 0 0,-1 0 1 0 0,1-1-1 0 0,-1 1 1 0 0,1 0 0 0 0,-1 0-1 0 0,0 0 1 0 0,1 0 0 0 0,-1 0-1 0 0,0 0 1 0 0,0 0 0 0 0,0 0-1 0 0,-1-1 1 0 0,2 2-405 0 0,-1 0 0 0 0,1 1 1 0 0,0-1-1 0 0,-1 0 0 0 0,1 0 0 0 0,0 1 1 0 0,-1-1-1 0 0,1 0 0 0 0,0 0 1 0 0,-1 1-1 0 0,1-1 0 0 0,0 0 0 0 0,0 1 1 0 0,-1-1-1 0 0,1 0 0 0 0,0 1 0 0 0,0-1 1 0 0,0 1-1 0 0,0-1 0 0 0,0 0 1 0 0,-1 1-1 0 0,1-1 0 0 0,0 1 0 0 0,0-1 1 0 0,0 0-1 0 0,0 1 0 0 0,0-1 0 0 0,0 1 1 0 0,-2 14 654 0 0,0 10 44 0 0,2 0 1 0 0,1 0-1 0 0,5 39 0 0 0,-6-62-772 0 0,1 1 1 0 0,0 0-1 0 0,-1 0 1 0 0,1 0-1 0 0,0 0 1 0 0,1-1-1 0 0,-1 1 1 0 0,0 0-1 0 0,1-1 0 0 0,-1 1 1 0 0,1-1-1 0 0,0 0 1 0 0,0 0-1 0 0,0 1 1 0 0,0-1-1 0 0,4 3 1 0 0,-4-4-39 0 0,-1 0-1 0 0,1-1 1 0 0,0 1 0 0 0,0 0 0 0 0,-1 0 0 0 0,1-1 0 0 0,0 1-1 0 0,0-1 1 0 0,0 0 0 0 0,0 1 0 0 0,0-1 0 0 0,-1 0 0 0 0,1 0-1 0 0,0 0 1 0 0,0-1 0 0 0,0 1 0 0 0,0 0 0 0 0,0-1 0 0 0,0 1-1 0 0,0-1 1 0 0,-1 1 0 0 0,1-1 0 0 0,0 0 0 0 0,0 0 0 0 0,-1 0-1 0 0,3-2 1 0 0,2 0-496 0 0,-1-1-1 0 0,0 0 1 0 0,0-1-1 0 0,0 0 1 0 0,8-9-1 0 0,-9 8-1173 0 0,0 0 0 0 0,0 0 0 0 0,3-8 0 0 0,1-5-623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6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5 3097 0 0,'-25'-5'9077'0'0,"23"5"-8473"0"0,0 0 0 0 0,-1 1-1 0 0,1-1 1 0 0,0 0 0 0 0,0 1 0 0 0,0-1-1 0 0,-1 1 1 0 0,-1 1 0 0 0,3-2-473 0 0,0 1 1 0 0,-1 0-1 0 0,1-1 0 0 0,0 1 1 0 0,0 0-1 0 0,0 0 1 0 0,0 0-1 0 0,0 0 1 0 0,0 0-1 0 0,0 0 1 0 0,1 0-1 0 0,-1 0 1 0 0,0 1-1 0 0,0-1 1 0 0,1 0-1 0 0,-1 0 1 0 0,1 1-1 0 0,-1-1 0 0 0,1 0 1 0 0,0 1-1 0 0,-1-1 1 0 0,1 0-1 0 0,0 1 1 0 0,0-1-1 0 0,0 0 1 0 0,0 1-1 0 0,0-1 1 0 0,0 0-1 0 0,1 1 1 0 0,-1-1-1 0 0,0 1 1 0 0,1 1-1 0 0,1 0-130 0 0,-1 1-1 0 0,1 0 1 0 0,-1-1 0 0 0,1 0 0 0 0,0 1-1 0 0,1-1 1 0 0,-1 0 0 0 0,1 0 0 0 0,-1 0-1 0 0,1 0 1 0 0,0 0 0 0 0,0-1 0 0 0,0 1-1 0 0,0-1 1 0 0,0 0 0 0 0,1 0 0 0 0,-1 0-1 0 0,8 2 1 0 0,30 11-2461 0 0,-3-8-4248 0 0,-19-6 3378 0 0,-2-1 365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6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14 568 0 0,'0'0'362'0'0,"0"-1"-1"0"0,0 0 1 0 0,0 0-1 0 0,0 0 1 0 0,0 1 0 0 0,0-1-1 0 0,-1 0 1 0 0,1 0-1 0 0,0 0 1 0 0,0 1 0 0 0,-1-1-1 0 0,1 0 1 0 0,-1-1-1 0 0,1 2-156 0 0,-1 0 0 0 0,1 0 0 0 0,0 0 0 0 0,0-1 0 0 0,0 1 0 0 0,-1 0 0 0 0,1 0 0 0 0,0 0 0 0 0,0 0 0 0 0,0 0 0 0 0,-1 0 0 0 0,1 0 0 0 0,0 0 0 0 0,0 0-1 0 0,0-1 1 0 0,-1 1 0 0 0,1 0 0 0 0,0 0 0 0 0,0 0 0 0 0,-1 0 0 0 0,1 0 0 0 0,0 1 0 0 0,0-1 0 0 0,-1 0 0 0 0,1 0 0 0 0,0 0 0 0 0,0 0 0 0 0,0 0 0 0 0,-1 0 0 0 0,-7 10 5243 0 0,5-1-4897 0 0,1 20 608 0 0,1 0 0 0 0,1-1 0 0 0,2 1 0 0 0,8 45 0 0 0,-3-34-1090 0 0,-2-1 0 0 0,1 50 0 0 0,-7-82-394 0 0,0 2-439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7.1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8 0 0,'1'1'497'0'0,"-1"1"0"0"0,0-1 0 0 0,0 1-1 0 0,0-1 1 0 0,0 1 0 0 0,0 0 0 0 0,0-1 0 0 0,-1 1 0 0 0,1-1-1 0 0,0 1 1 0 0,-1-1 0 0 0,1 1 0 0 0,-1-1 0 0 0,0 1 0 0 0,0-1-1 0 0,1 0 1 0 0,-1 1 0 0 0,0-1 0 0 0,0 0 0 0 0,0 0 0 0 0,-1 2-1 0 0,1-3-166 0 0,0 1 0 0 0,0-1-1 0 0,1 1 1 0 0,-1-1 0 0 0,0 1-1 0 0,0 0 1 0 0,1-1 0 0 0,-1 1 0 0 0,1 0-1 0 0,-1-1 1 0 0,1 1 0 0 0,-1 0-1 0 0,1 0 1 0 0,-1 0 0 0 0,1 0-1 0 0,0-1 1 0 0,-1 1 0 0 0,1 0-1 0 0,0 0 1 0 0,0 0 0 0 0,0 0 0 0 0,0 0-1 0 0,0 0 1 0 0,0 0 0 0 0,0 0-1 0 0,0 1 1 0 0,1-1-185 0 0,-1 0 0 0 0,1 0 0 0 0,0 0 0 0 0,0 0 0 0 0,-1 0 0 0 0,1-1 0 0 0,0 1 1 0 0,0 0-1 0 0,0 0 0 0 0,0-1 0 0 0,0 1 0 0 0,0 0 0 0 0,1-1 0 0 0,-1 1 0 0 0,0-1 0 0 0,2 1 0 0 0,4 1-109 0 0,1 0 1 0 0,-1 0-1 0 0,1-1 0 0 0,13 1 0 0 0,-1-3-20 0 0,-1-1-1 0 0,1 0 0 0 0,36-10 0 0 0,-1-5-2223 0 0,-2-3-5788 0 0,-39 14 3254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7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3 1656 0 0,'-2'0'800'0'0,"-1"-1"-1"0"0,0 1 1 0 0,1-1-1 0 0,-1 1 1 0 0,0 0-1 0 0,0 0 1 0 0,1 0-1 0 0,-1 0 0 0 0,0 1 1 0 0,1-1-1 0 0,-1 1 1 0 0,0-1-1 0 0,1 1 1 0 0,-1 0-1 0 0,1 0 1 0 0,-4 2-1 0 0,4-2-469 0 0,0 1 1 0 0,1 0-1 0 0,-1-1 0 0 0,0 1 0 0 0,1 0 1 0 0,-1 0-1 0 0,1 0 0 0 0,0-1 1 0 0,0 2-1 0 0,-1-1 0 0 0,1 0 0 0 0,0 0 1 0 0,1 0-1 0 0,-1 0 0 0 0,0 1 1 0 0,1-1-1 0 0,-1 0 0 0 0,1 1 0 0 0,0 2 1 0 0,-2 18 762 0 0,2 1 1 0 0,4 45 0 0 0,2-32-939 0 0,1-1 1 0 0,22 63-1 0 0,-25-87-434 0 0,1 0-1 0 0,0 0 1 0 0,9 13-1 0 0,-10-19-818 0 0,0 0 1 0 0,0-1-1 0 0,1 0 0 0 0,7 8 0 0 0,3-1-2596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8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120 294 512 0 0,'-5'-1'2843'0'0,"0"1"0"0"0,1-1-1 0 0,-1 1 1 0 0,-7-4 0 0 0,-19-7 4036 0 0,8 2-3572 0 0,21 9-3210 0 0,0-1 1 0 0,0 0-1 0 0,0 0 0 0 0,0 0 1 0 0,0-1-1 0 0,0 1 0 0 0,1 0 0 0 0,-1-1 1 0 0,0 1-1 0 0,1-1 0 0 0,-1 1 1 0 0,1-1-1 0 0,0 0 0 0 0,0 0 1 0 0,-1 0-1 0 0,1 1 0 0 0,0-1 0 0 0,0 0 1 0 0,1 0-1 0 0,-1 0 0 0 0,0-1 1 0 0,1 1-1 0 0,-1 0 0 0 0,1 0 1 0 0,0-3-1 0 0,-1-2-34 0 0,1 0 1 0 0,0 0-1 0 0,1 0 0 0 0,-1 0 1 0 0,2 0-1 0 0,-1 1 0 0 0,3-8 1 0 0,-1 4-45 0 0,1 0 1 0 0,1 0 0 0 0,0 0-1 0 0,0 0 1 0 0,1 1 0 0 0,0 0-1 0 0,0 0 1 0 0,1 1 0 0 0,0 0-1 0 0,1 0 1 0 0,-1 1 0 0 0,2-1-1 0 0,-1 2 1 0 0,14-9 0 0 0,-17 12-25 0 0,1-1 1 0 0,0 1-1 0 0,0 1 1 0 0,0-1-1 0 0,0 1 1 0 0,0 0 0 0 0,0 1-1 0 0,0 0 1 0 0,1 0-1 0 0,-1 0 1 0 0,1 0 0 0 0,-1 1-1 0 0,0 0 1 0 0,1 1-1 0 0,-1-1 1 0 0,1 1-1 0 0,-1 0 1 0 0,0 1 0 0 0,0-1-1 0 0,0 2 1 0 0,1-1-1 0 0,-2 0 1 0 0,1 1-1 0 0,0 0 1 0 0,7 5 0 0 0,-4 0 0 0 0,1 0 1 0 0,-1 0 0 0 0,0 1 0 0 0,-1 0-1 0 0,0 0 1 0 0,-1 1 0 0 0,1 0-1 0 0,-2 1 1 0 0,0-1 0 0 0,0 1-1 0 0,-1 1 1 0 0,0-1 0 0 0,-1 1 0 0 0,4 14-1 0 0,-2 4-1 0 0,0 0 0 0 0,-3 1 0 0 0,0-1 0 0 0,-2 46 0 0 0,-3-47-21 0 0,-7 36 0 0 0,-1 19-49 0 0,10-79 42 0 0,0 0-1 0 0,0 0 0 0 0,1 0 0 0 0,-1 0 0 0 0,1 0 1 0 0,0-1-1 0 0,0 1 0 0 0,1 0 0 0 0,-1 0 1 0 0,1-1-1 0 0,0 1 0 0 0,3 4 0 0 0,-3-7-63 0 0,-1 0 0 0 0,1 0 0 0 0,0 0 0 0 0,-1 0 0 0 0,1-1 0 0 0,0 1 0 0 0,0-1 0 0 0,0 1 0 0 0,0-1 0 0 0,1 0 0 0 0,-1 0 0 0 0,0 0 0 0 0,0 0 0 0 0,1 0 0 0 0,-1 0 0 0 0,0-1 0 0 0,1 1 0 0 0,-1-1 0 0 0,1 1 0 0 0,-1-1-1 0 0,1 0 1 0 0,-1 0 0 0 0,1 0 0 0 0,-1-1 0 0 0,5 0 0 0 0,0-1-388 0 0,0 0-1 0 0,-1 0 0 0 0,1 0 0 0 0,-1-1 1 0 0,1 0-1 0 0,-1-1 0 0 0,9-6 1 0 0,2-2-2608 0 0,18-18 0 0 0,-10 4 671 0 0,-1-2 88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8.1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597 1 3497 0 0,'-34'23'8460'0'0,"-1"-3"-3877"0"0,-21 13-1814 0 0,11-1-973 0 0,3 1 0 0 0,-50 50-1 0 0,64-55-1376 0 0,2 1 0 0 0,1 1 0 0 0,-40 67 0 0 0,26-27-275 0 0,-26 44-266 0 0,58-102-30 0 0,2-6-88 0 0,0 1 0 0 0,1 0 1 0 0,0 1-1 0 0,0-1 1 0 0,1 1-1 0 0,0 0 0 0 0,0-1 1 0 0,-3 17-1 0 0,6-23 131 0 0,0-1-1 0 0,0 1 1 0 0,0-1 0 0 0,0 1-1 0 0,0 0 1 0 0,0-1 0 0 0,0 1-1 0 0,0-1 1 0 0,0 1 0 0 0,0-1-1 0 0,0 1 1 0 0,0 0 0 0 0,0-1-1 0 0,1 1 1 0 0,-1-1-1 0 0,0 1 1 0 0,0-1 0 0 0,1 1-1 0 0,-1-1 1 0 0,0 1 0 0 0,0-1-1 0 0,1 1 1 0 0,-1-1 0 0 0,1 0-1 0 0,-1 1 1 0 0,0-1 0 0 0,1 1-1 0 0,-1-1 1 0 0,1 0-1 0 0,-1 1 1 0 0,1-1 0 0 0,-1 0-1 0 0,1 0 1 0 0,-1 1 0 0 0,1-1-1 0 0,0 0 1 0 0,0 0 0 0 0,17 3-1889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8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39 105 1856 0 0,'0'0'300'0'0,"0"-1"-1"0"0,-1 1 1 0 0,1-1-1 0 0,0 1 1 0 0,0 0-1 0 0,0-1 0 0 0,-1 1 1 0 0,1-1-1 0 0,0 1 1 0 0,0-1-1 0 0,-1 1 1 0 0,1 0-1 0 0,0-1 1 0 0,-1 1-1 0 0,1 0 0 0 0,0-1 1 0 0,-1 1-1 0 0,1 0 1 0 0,-1-1-1 0 0,1 1 1 0 0,-1 0-1 0 0,1 0 0 0 0,-1 0 1 0 0,1-1-1 0 0,0 1 1 0 0,-1 0-1 0 0,1 0 1 0 0,-1 0-1 0 0,1 0 1 0 0,-1 0-1 0 0,0 0 0 0 0,-19-1 5094 0 0,14-1 137 0 0,64-31-4291 0 0,-39 21-1124 0 0,1 0 0 0 0,22-8 0 0 0,-42 20-113 0 0,7-4 32 0 0,1 2 0 0 0,-1-1 0 0 0,1 1 0 0 0,14-2 0 0 0,-20 3-24 0 0,-1 1 0 0 0,1 0 1 0 0,-1 0-1 0 0,1 0 0 0 0,-1 0 0 0 0,0 0 1 0 0,1 1-1 0 0,-1-1 0 0 0,1 0 1 0 0,-1 1-1 0 0,0-1 0 0 0,1 1 0 0 0,-1-1 1 0 0,0 1-1 0 0,1-1 0 0 0,-1 1 1 0 0,0 0-1 0 0,0 0 0 0 0,0 0 1 0 0,0 0-1 0 0,1 0 0 0 0,-1 0 0 0 0,-1 0 1 0 0,1 0-1 0 0,0 0 0 0 0,0 0 1 0 0,0 0-1 0 0,-1 1 0 0 0,1-1 0 0 0,0 0 1 0 0,-1 1-1 0 0,1-1 0 0 0,0 3 1 0 0,-1 1 45 0 0,1 0 1 0 0,-1 0-1 0 0,0 0 1 0 0,0 0-1 0 0,0 0 1 0 0,0-1-1 0 0,-1 1 1 0 0,0 0-1 0 0,0 0 1 0 0,-1 0-1 0 0,-3 8 1 0 0,-3 6 230 0 0,-16 25 0 0 0,22-41-269 0 0,-29 50 342 0 0,-45 82 362 0 0,73-130-714 0 0,1 0-1 0 0,-1 1 1 0 0,1-1-1 0 0,0 1 1 0 0,1 0-1 0 0,0 0 1 0 0,0 0 0 0 0,-1 10-1 0 0,2-14-12 0 0,0-1 0 0 0,0 1 0 0 0,1 0 0 0 0,-1 0 0 0 0,0 0 0 0 0,1 0 0 0 0,-1-1 0 0 0,1 1 0 0 0,0 0 0 0 0,0-1 0 0 0,0 1 0 0 0,0 0 0 0 0,0-1-1 0 0,0 1 1 0 0,0-1 0 0 0,0 1 0 0 0,0-1 0 0 0,1 0 0 0 0,-1 0 0 0 0,1 1 0 0 0,-1-1 0 0 0,1 0 0 0 0,-1 0 0 0 0,1 0 0 0 0,0-1 0 0 0,-1 1 0 0 0,1 0 0 0 0,0 0 0 0 0,0-1 0 0 0,-1 0 0 0 0,4 1 0 0 0,4 1-100 0 0,0-1 0 0 0,0 0 0 0 0,0-1 0 0 0,0 0 0 0 0,0 0 0 0 0,0-1 0 0 0,0 0 0 0 0,0-1 1 0 0,0 1-1 0 0,15-7 0 0 0,-4 1-1767 0 0,-1-2 1 0 0,0 0 0 0 0,27-18 0 0 0,-25 14-1221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8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465 137 512 0 0,'-1'-3'923'0'0,"-20"-46"9612"0"0,16 39-8899 0 0,0 1 0 0 0,-1-1-1 0 0,-8-9 1 0 0,12 16-1437 0 0,0 0 1 0 0,0 0-1 0 0,-1 1 1 0 0,1-1-1 0 0,-1 1 0 0 0,0-1 1 0 0,1 1-1 0 0,-1 0 0 0 0,0 0 1 0 0,0 1-1 0 0,0-1 0 0 0,-1 0 1 0 0,1 1-1 0 0,0 0 0 0 0,-1 0 1 0 0,1 0-1 0 0,0 0 1 0 0,-1 1-1 0 0,1-1 0 0 0,-1 1 1 0 0,1 0-1 0 0,-1 0 0 0 0,1 0 1 0 0,-1 0-1 0 0,1 1 0 0 0,-1-1 1 0 0,1 1-1 0 0,-6 2 1 0 0,-4 2 170 0 0,0 1 1 0 0,1 0 0 0 0,0 1 0 0 0,0 0 0 0 0,0 1 0 0 0,-16 14-1 0 0,-58 64 997 0 0,81-80-1285 0 0,-7 7 43 0 0,0 1-1 0 0,1 1 0 0 0,1-1 0 0 0,1 2 0 0 0,0-1 0 0 0,1 2 0 0 0,0-1 1 0 0,1 1-1 0 0,1 0 0 0 0,-7 35 0 0 0,6-22-2 0 0,2 1-1 0 0,1 0 1 0 0,2 0 0 0 0,1 38-1 0 0,2-56-91 0 0,0 0-1 0 0,2 0 0 0 0,-1-1 0 0 0,1 1 0 0 0,8 18 0 0 0,-8-24-24 0 0,1 1-1 0 0,0-1 0 0 0,0 0 1 0 0,0-1-1 0 0,1 1 0 0 0,0-1 1 0 0,0 0-1 0 0,1 0 0 0 0,11 9 1 0 0,-6-7-28 0 0,0-2 0 0 0,0 1 0 0 0,0-2 0 0 0,1 1 0 0 0,0-2 0 0 0,0 1 0 0 0,13 2 0 0 0,1-1-150 0 0,-1-2 1 0 0,39 3-1 0 0,-27-6-830 0 0,0-2-1 0 0,73-10 1 0 0,-74 5-2804 0 0,48-16 1 0 0,-47 9-14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9.1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44 208 0 0,'1'-10'2973'0'0,"0"-16"10899"0"0,-1 18-10009 0 0,-2 10-3481 0 0,0-1 0 0 0,0 1-1 0 0,0-1 1 0 0,1 1 0 0 0,-1 0-1 0 0,0 0 1 0 0,1 0 0 0 0,-1 0-1 0 0,-1 5 1 0 0,1-4-47 0 0,-5 7-40 0 0,1 1 1 0 0,0 0-1 0 0,1 0 0 0 0,0 1 1 0 0,1 0-1 0 0,0 0 0 0 0,1 0 1 0 0,0 0-1 0 0,-2 23 0 0 0,5-28-271 0 0,-1 0 0 0 0,1-1 0 0 0,1 1 0 0 0,-1 0-1 0 0,1-1 1 0 0,1 1 0 0 0,-1-1 0 0 0,1 1 0 0 0,0-1 0 0 0,0 0 0 0 0,1 0-1 0 0,0 0 1 0 0,0 0 0 0 0,0 0 0 0 0,1-1 0 0 0,0 1 0 0 0,0-1 0 0 0,0 0-1 0 0,1 0 1 0 0,6 5 0 0 0,-8-7-54 0 0,1-1-1 0 0,-1 1 1 0 0,1-1-1 0 0,0 0 0 0 0,0 0 1 0 0,0 0-1 0 0,0-1 1 0 0,0 0-1 0 0,1 1 1 0 0,-1-1-1 0 0,0-1 1 0 0,1 1-1 0 0,-1-1 1 0 0,0 1-1 0 0,1-1 1 0 0,-1-1-1 0 0,1 1 1 0 0,-1 0-1 0 0,0-1 1 0 0,1 0-1 0 0,-1 0 1 0 0,0 0-1 0 0,0-1 1 0 0,0 0-1 0 0,0 1 1 0 0,4-4-1 0 0,0 1-497 0 0,-1 0 1 0 0,0-1-1 0 0,-1 0 1 0 0,1-1-1 0 0,-1 1 0 0 0,0-1 1 0 0,-1 0-1 0 0,1-1 0 0 0,-1 1 1 0 0,0-1-1 0 0,-1 0 0 0 0,0 0 1 0 0,4-9-1 0 0,2-10-3412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9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 4193 0 0,'-19'3'4841'0'0,"6"-1"3689"0"0,3 4-6898 0 0,8-2-416 0 0,2 2-535 0 0,4-2-401 0 0,7-1 64 0 0,3 1-304 0 0,7-4-56 0 0,0 0-112 0 0,4 0-24 0 0,8-2-641 0 0,-2 2-1511 0 0,1 0 1432 0 0,5-2-4185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9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20 2441 0 0,'-4'0'2031'0'0,"0"0"1"0"0,-1 1 0 0 0,1-1 0 0 0,0 1 0 0 0,0 0 0 0 0,-7 3 0 0 0,10-4-1811 0 0,0 1 1 0 0,-1-1 0 0 0,1 0-1 0 0,1 1 1 0 0,-1-1 0 0 0,0 1-1 0 0,0-1 1 0 0,0 1 0 0 0,0 0-1 0 0,0-1 1 0 0,0 1 0 0 0,1 0-1 0 0,-1 0 1 0 0,0 0 0 0 0,0 0-1 0 0,1-1 1 0 0,-1 1 0 0 0,1 0-1 0 0,-1 0 1 0 0,1 0 0 0 0,-1 0-1 0 0,1 0 1 0 0,0 0 0 0 0,-1 0-1 0 0,1 0 1 0 0,0 1 0 0 0,0-1-1 0 0,0 0 1 0 0,0 0 0 0 0,0 0-1 0 0,0 2 1 0 0,0-3-187 0 0,1 1 0 0 0,-1 0-1 0 0,1 0 1 0 0,-1-1 0 0 0,1 1 0 0 0,-1 0-1 0 0,1-1 1 0 0,0 1 0 0 0,-1-1 0 0 0,1 1-1 0 0,0-1 1 0 0,-1 1 0 0 0,1-1 0 0 0,0 1-1 0 0,0-1 1 0 0,-1 1 0 0 0,1-1 0 0 0,0 0-1 0 0,0 0 1 0 0,0 1 0 0 0,0-1 0 0 0,-1 0-1 0 0,1 0 1 0 0,0 0 0 0 0,0 0 0 0 0,0 0-1 0 0,0 0 1 0 0,1 0 0 0 0,29-4 226 0 0,-29 4-254 0 0,30-7 7 0 0,34-13 1 0 0,-37 11-574 0 0,53-11 1 0 0,-28 14-4886 0 0,-40 6 3331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9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18 3089 0 0,'0'-1'624'0'0,"0"0"1"0"0,0 1 0 0 0,0-1-1 0 0,0 0 1 0 0,0 0 0 0 0,0 0-1 0 0,0 1 1 0 0,0-1 0 0 0,-1 0-1 0 0,1 1 1 0 0,0-1-1 0 0,-1 0 1 0 0,1 0 0 0 0,0 1-1 0 0,-1-1 1 0 0,1 0 0 0 0,-1 1-1 0 0,1-1 1 0 0,-1 1 0 0 0,1-1-1 0 0,-1 1 1 0 0,1-1 0 0 0,-2 0-1 0 0,1 1-458 0 0,1 0 0 0 0,0 0 0 0 0,0 0 0 0 0,-1 0 0 0 0,1 0-1 0 0,0-1 1 0 0,0 1 0 0 0,-1 0 0 0 0,1 1 0 0 0,0-1 0 0 0,0 0-1 0 0,0 0 1 0 0,-1 0 0 0 0,1 0 0 0 0,0 0 0 0 0,0 0 0 0 0,-1 0 0 0 0,1 0-1 0 0,0 0 1 0 0,0 0 0 0 0,0 1 0 0 0,-1-1 0 0 0,1 0 0 0 0,0 0 0 0 0,0 0-1 0 0,0 0 1 0 0,-1 1 0 0 0,-3 11 1795 0 0,4 7-950 0 0,0 1-1 0 0,5 29 1 0 0,-1 6-374 0 0,-5 55 262 0 0,-1-66-751 0 0,2-1-1 0 0,8 56 1 0 0,-6-84-234 0 0,0 6-239 0 0,1 0-1 0 0,2-1 1 0 0,0 0 0 0 0,1 0-1 0 0,9 21 1 0 0,-14-39-8 0 0,0 0-1 0 0,0 0 1 0 0,0 0 0 0 0,1 0 0 0 0,-1 0-1 0 0,1 0 1 0 0,-1 0 0 0 0,4 2-1 0 0,10 3-7514 0 0,-5-7 1080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02.0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177 285 512 0 0,'-16'0'3617'0'0,"-32"-4"0"0"0,42 3-2299 0 0,0-1 0 0 0,-1 1 0 0 0,1-1 0 0 0,0-1 0 0 0,0 1 0 0 0,0-1-1 0 0,-10-6 1 0 0,-7-2 2064 0 0,19 9-2775 0 0,1 1 1 0 0,-1-1-1 0 0,0 0 0 0 0,1 0 1 0 0,-1 0-1 0 0,-4-5 1 0 0,8 6-545 0 0,0 1 1 0 0,1 0-1 0 0,-1-1 1 0 0,1 1-1 0 0,-1 0 1 0 0,0-1-1 0 0,1 1 0 0 0,-1 0 1 0 0,1-1-1 0 0,-1 1 1 0 0,1 0-1 0 0,-1 0 1 0 0,1 0-1 0 0,-1 0 0 0 0,1-1 1 0 0,0 1-1 0 0,-1 0 1 0 0,1 0-1 0 0,-1 0 1 0 0,2 0-1 0 0,13-2 149 0 0,361-42 1021 0 0,139-18-1001 0 0,-504 60-234 0 0,578-69-14 0 0,-545 67 15 0 0,158-19-139 0 0,-178 20 100 0 0,-17 2-57 0 0,0 0-1 0 0,0 0 0 0 0,0 0 0 0 0,0-1 0 0 0,12-5 0 0 0,-47 17-2763 0 0,-48 28-4467 0 0,50-24 3854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02.5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274 200 608 0 0,'-21'5'1908'0'0,"-68"12"5409"0"0,76-16-6209 0 0,0 0 0 0 0,1-1 0 0 0,-1 0 0 0 0,0-1 0 0 0,-15-3 0 0 0,23 3-587 0 0,1 1 0 0 0,-1-1 0 0 0,0 1 0 0 0,0 0 0 0 0,1 0 1 0 0,-1 0-1 0 0,-7 2 0 0 0,10-2-374 0 0,1 0 0 0 0,0 1 0 0 0,-1-1 0 0 0,1 1 0 0 0,0-1 0 0 0,0 1 0 0 0,0-1 0 0 0,-1 1 0 0 0,1 0 0 0 0,0-1 1 0 0,0 1-1 0 0,0 0 0 0 0,0 0 0 0 0,0 0 0 0 0,0 0 0 0 0,1 0 0 0 0,-1 0 0 0 0,0 0 0 0 0,0 0 0 0 0,1 0 0 0 0,-1 0 0 0 0,0 0 0 0 0,1 1 1 0 0,-1-1-1 0 0,1 0 0 0 0,0 0 0 0 0,-1 1 0 0 0,1-1 0 0 0,0 0 0 0 0,0 1 0 0 0,0 1 0 0 0,0-2-102 0 0,0 0 0 0 0,1 0-1 0 0,-1 0 1 0 0,0-1 0 0 0,1 1-1 0 0,-1 0 1 0 0,1 0 0 0 0,-1 0-1 0 0,1 0 1 0 0,-1 0 0 0 0,1-1 0 0 0,0 1-1 0 0,-1 0 1 0 0,1 0 0 0 0,0-1-1 0 0,-1 1 1 0 0,1-1 0 0 0,0 1 0 0 0,0-1-1 0 0,0 1 1 0 0,0-1 0 0 0,0 1-1 0 0,0-1 1 0 0,0 0 0 0 0,1 1 0 0 0,25 5 351 0 0,0-5-209 0 0,1-1 0 0 0,-1-2 0 0 0,1 0 0 0 0,33-9-1 0 0,-44 8-145 0 0,215-40 404 0 0,73-13-263 0 0,117 8-202 0 0,-321 38 31 0 0,198-13-89 0 0,-288 23 78 0 0,232-16-203 0 0,-181 5 73 0 0,-55 10 60 0 0,-1-1 0 0 0,1 0 0 0 0,-1-1 0 0 0,0 1 1 0 0,1-1-1 0 0,-1-1 0 0 0,6-4 0 0 0,-11 8 41 0 0,-1 0 0 0 0,1-1 0 0 0,-1 1 1 0 0,1 0-1 0 0,0 0 0 0 0,-1-1 0 0 0,1 1 0 0 0,-1-1 0 0 0,0 1 1 0 0,1-1-1 0 0,-1 1 0 0 0,1-1 0 0 0,-1 1 0 0 0,0-1 0 0 0,1 1 1 0 0,-1-1-1 0 0,0 1 0 0 0,0-1 0 0 0,1 1 0 0 0,-1-1 1 0 0,0 0-1 0 0,0 1 0 0 0,0-1 0 0 0,0 1 0 0 0,0-1 0 0 0,0 0 1 0 0,0 1-1 0 0,0-1 0 0 0,0 0 0 0 0,0 0-43 0 0,-1 1-1 0 0,0-1 1 0 0,1 0 0 0 0,-1 1-1 0 0,0-1 1 0 0,0 1-1 0 0,0-1 1 0 0,1 1-1 0 0,-1-1 1 0 0,0 1 0 0 0,0 0-1 0 0,0-1 1 0 0,0 1-1 0 0,0 0 1 0 0,0 0 0 0 0,-1-1-1 0 0,-6 0-509 0 0,0 1-1 0 0,0-1 0 0 0,-10 2 1 0 0,-2 1-2396 0 0,0 1 1 0 0,-26 7-1 0 0,13 1-2359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03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22 1320 0 0,'0'-1'359'0'0,"0"0"1"0"0,0 0-1 0 0,-1 1 0 0 0,1-1 0 0 0,0 0 1 0 0,0 1-1 0 0,0-1 0 0 0,-1 0 0 0 0,1 0 0 0 0,0 1 1 0 0,0-1-1 0 0,-1 1 0 0 0,1-1 0 0 0,-1 0 0 0 0,1 1 1 0 0,-1-1-1 0 0,1 1 0 0 0,-1-1 0 0 0,1 1 0 0 0,-1-1 1 0 0,1 1-1 0 0,-2-1 0 0 0,0 0 238 0 0,1 0 0 0 0,-1 0 0 0 0,0 0 0 0 0,0 1 0 0 0,0-1-1 0 0,0 1 1 0 0,0-1 0 0 0,-3 1 0 0 0,-1-1 399 0 0,-1 1-1 0 0,0 0 1 0 0,1 1 0 0 0,-9 1-1 0 0,4 0-277 0 0,0 1-1 0 0,0 0 1 0 0,0 1 0 0 0,0 0-1 0 0,-12 7 1 0 0,19-10-587 0 0,0 2 1 0 0,1-1-1 0 0,-1 0 0 0 0,1 1 1 0 0,0-1-1 0 0,-1 1 1 0 0,1 0-1 0 0,1 0 0 0 0,-1 0 1 0 0,0 1-1 0 0,1-1 1 0 0,-1 1-1 0 0,1-1 0 0 0,0 1 1 0 0,0 0-1 0 0,1 0 1 0 0,-3 6-1 0 0,4-10-103 0 0,0 1 0 0 0,-1 0 0 0 0,1 0-1 0 0,0-1 1 0 0,0 1 0 0 0,-1 0 0 0 0,1 0 0 0 0,0 0 0 0 0,0-1-1 0 0,0 1 1 0 0,0 0 0 0 0,0 0 0 0 0,0 0 0 0 0,0 0 0 0 0,1-1 0 0 0,-1 1-1 0 0,0 0 1 0 0,0 0 0 0 0,1 0 0 0 0,-1-1 0 0 0,0 1 0 0 0,1 0-1 0 0,-1-1 1 0 0,1 1 0 0 0,-1 0 0 0 0,1-1 0 0 0,-1 1 0 0 0,1 0 0 0 0,-1-1-1 0 0,1 1 1 0 0,0-1 0 0 0,-1 1 0 0 0,1-1 0 0 0,0 1 0 0 0,-1-1-1 0 0,1 0 1 0 0,0 1 0 0 0,0-1 0 0 0,-1 0 0 0 0,1 1 0 0 0,0-1-1 0 0,0 0 1 0 0,0 0 0 0 0,-1 0 0 0 0,1 0 0 0 0,0 0 0 0 0,0 0 0 0 0,0 0-1 0 0,1 0 1 0 0,1-1 26 0 0,0 1 0 0 0,0-1-1 0 0,0 1 1 0 0,1-1 0 0 0,-1 0-1 0 0,0 0 1 0 0,0-1 0 0 0,0 1-1 0 0,0-1 1 0 0,-1 1 0 0 0,5-4-1 0 0,-5 3-11 0 0,1 0 0 0 0,-1 0 0 0 0,0 0 0 0 0,1-1 0 0 0,-1 0 0 0 0,0 1 0 0 0,-1-1-1 0 0,1 0 1 0 0,2-5 0 0 0,-4 7-36 0 0,0 1-1 0 0,0 0 0 0 0,-1 0 1 0 0,1 0-1 0 0,0 0 1 0 0,-1-1-1 0 0,1 1 1 0 0,0 0-1 0 0,0 0 0 0 0,-1 0 1 0 0,1 0-1 0 0,0 0 1 0 0,-1 0-1 0 0,1 0 0 0 0,0 0 1 0 0,-1 0-1 0 0,1 0 1 0 0,0 0-1 0 0,0 0 0 0 0,-1 0 1 0 0,1 0-1 0 0,0 0 1 0 0,-1 0-1 0 0,1 0 1 0 0,0 0-1 0 0,-1 0 0 0 0,1 0 1 0 0,0 1-1 0 0,0-1 1 0 0,-1 0-1 0 0,1 0 0 0 0,0 0 1 0 0,-1 1-1 0 0,-12 5 68 0 0,13-6-68 0 0,-17 13 127 0 0,17-12-128 0 0,-1 0-1 0 0,0-1 0 0 0,1 1 0 0 0,-1-1 0 0 0,1 1 1 0 0,-1 0-1 0 0,1-1 0 0 0,-1 1 0 0 0,1 0 1 0 0,-1 0-1 0 0,1-1 0 0 0,0 1 0 0 0,-1 0 0 0 0,1 0 1 0 0,0 0-1 0 0,0 0 0 0 0,-1-1 0 0 0,1 1 0 0 0,0 0 1 0 0,0 0-1 0 0,0 0 0 0 0,0 1 0 0 0,2-1 3 0 0,-1 0 0 0 0,0-1 0 0 0,0 1 0 0 0,0-1 0 0 0,1 1 0 0 0,-1-1-1 0 0,0 1 1 0 0,0-1 0 0 0,1 0 0 0 0,-1 1 0 0 0,0-1 0 0 0,1 0 0 0 0,-1 0-1 0 0,2 0 1 0 0,-3 0 16 0 0,0 1-24 0 0,-1 0 0 0 0,0 0 1 0 0,1 1-1 0 0,-1-1 0 0 0,0 0 1 0 0,0 0-1 0 0,0 0 0 0 0,0 0 0 0 0,0 0 1 0 0,-2 1-1 0 0,-3 4 35 0 0,5-4-30 0 0,0-1-1 0 0,1 0 0 0 0,-1 1 0 0 0,0-1 0 0 0,1 0 0 0 0,-1 1 0 0 0,1-1 1 0 0,0 1-1 0 0,-1-1 0 0 0,1 1 0 0 0,0-1 0 0 0,0 1 0 0 0,0-1 1 0 0,0 1-1 0 0,0-1 0 0 0,0 1 0 0 0,0-1 0 0 0,1 0 0 0 0,-1 1 1 0 0,0-1-1 0 0,1 1 0 0 0,-1-1 0 0 0,1 1 0 0 0,0-1 0 0 0,-1 0 1 0 0,1 0-1 0 0,0 1 0 0 0,0-1 0 0 0,0 0 0 0 0,0 0 0 0 0,0 0 1 0 0,0 0-1 0 0,0 0 0 0 0,0 0 0 0 0,0 0 0 0 0,1 0 0 0 0,-1 0 1 0 0,0-1-1 0 0,0 1 0 0 0,1 0 0 0 0,-1-1 0 0 0,1 1 0 0 0,-1-1 1 0 0,3 1-1 0 0,59 20 93 0 0,-26-7-40 0 0,-8-3-51 0 0,-1 2 0 0 0,0 0 0 0 0,-1 2-1 0 0,28 21 1 0 0,-25-14-6 0 0,34 34 1 0 0,-43-35-15 0 0,2-2 1 0 0,0 0-1 0 0,30 17 1 0 0,-28-22 1 0 0,1-2 1 0 0,0-1 0 0 0,1 0-1 0 0,0-2 1 0 0,36 7 0 0 0,-10-11 28 0 0,-40-5-18 0 0,-1 1 0 0 0,1 1-1 0 0,17 4 1 0 0,-29-6 6 0 0,0 0-1 0 0,0 0 1 0 0,-1 1-1 0 0,1-1 0 0 0,0 0 1 0 0,0 1-1 0 0,0-1 1 0 0,0 0-1 0 0,0 1 0 0 0,0-1 1 0 0,-1 1-1 0 0,1-1 0 0 0,0 1 1 0 0,0-1-1 0 0,-1 1 1 0 0,1 0-1 0 0,0-1 0 0 0,-1 1 1 0 0,1 0-1 0 0,-1 0 1 0 0,1-1-1 0 0,-1 1 0 0 0,1 0 1 0 0,-1 0-1 0 0,0 0 1 0 0,1 0-1 0 0,-1 0 0 0 0,0 0 1 0 0,0-1-1 0 0,1 1 1 0 0,-1 0-1 0 0,0 0 0 0 0,0 0 1 0 0,0 0-1 0 0,0 0 1 0 0,0 0-1 0 0,-1 0 0 0 0,1 0 1 0 0,0 0-1 0 0,0 0 1 0 0,0 0-1 0 0,-1 0 0 0 0,1-1 1 0 0,-1 1-1 0 0,1 0 1 0 0,0 0-1 0 0,-1 0 0 0 0,1-1 1 0 0,-2 2-1 0 0,-2 5 16 0 0,-1-1 0 0 0,0 0 0 0 0,-1 0 0 0 0,-8 7 0 0 0,13-12-20 0 0,-63 50 83 0 0,48-41-81 0 0,1 1 0 0 0,1 1 0 0 0,0 0 0 0 0,0 1 1 0 0,-12 17-1 0 0,-24 44 42 0 0,-6 9-34 0 0,51-77-2 0 0,-114 143 16 0 0,82-107-34 0 0,-60 53 0 0 0,55-59 7 0 0,-81 74-519 0 0,119-106 387 0 0,1-1-1 0 0,-1 1 1 0 0,0-1 0 0 0,-1 0-1 0 0,1 0 1 0 0,0-1 0 0 0,-9 4 0 0 0,12-5 37 0 0,0-1 1 0 0,0 0-1 0 0,0 0 1 0 0,0 1 0 0 0,0-1-1 0 0,0 0 1 0 0,0 0-1 0 0,0 0 1 0 0,0 0 0 0 0,0 0-1 0 0,0 0 1 0 0,0 0 0 0 0,0-1-1 0 0,0 1 1 0 0,0 0-1 0 0,0-1 1 0 0,-2 0 0 0 0,2 1-73 0 0,0-1 0 0 0,0 0 0 0 0,0 0 1 0 0,0 0-1 0 0,1 0 0 0 0,-1 0 0 0 0,0 0 1 0 0,0 0-1 0 0,1 0 0 0 0,-1 0 0 0 0,0-1 1 0 0,1 1-1 0 0,0 0 0 0 0,-1 0 0 0 0,1 0 1 0 0,0-1-1 0 0,-1 1 0 0 0,1-2 0 0 0,-1-3-967 0 0,1-1 0 0 0,0 1 0 0 0,0-1 0 0 0,0 1 0 0 0,1-1 0 0 0,0 1 0 0 0,0-1 0 0 0,1 1 0 0 0,2-8 0 0 0,7-19-4868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04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501 371 512 0 0,'-12'-2'909'0'0,"0"0"-1"0"0,1-1 0 0 0,-1-1 1 0 0,1 0-1 0 0,-21-11 1 0 0,29 14-812 0 0,0 0 0 0 0,0 0 0 0 0,0 0 0 0 0,0 0 0 0 0,-1 1 0 0 0,1-1 0 0 0,-5 1 0 0 0,11-19-197 0 0,-2 11-128 0 0,1 1 1 0 0,1 0 0 0 0,-1 0-1 0 0,1 0 1 0 0,0 0 0 0 0,1 1 0 0 0,-1-1-1 0 0,2 1 1 0 0,-1 0 0 0 0,0 0-1 0 0,1 1 1 0 0,11-11 0 0 0,5-2 1103 0 0,1 0 0 0 0,28-15 0 0 0,-14 8 3360 0 0,-27 20-2395 0 0,0 0 1 0 0,12-5 0 0 0,-12 6-754 0 0,-1 0-1 0 0,0-1 1 0 0,11-6-1 0 0,-6 2-362 0 0,0 1 1 0 0,1 0-1 0 0,16-6 1 0 0,-12 6-20 0 0,18-12 0 0 0,-32 18-577 0 0,-2 0 3 0 0,0 1-1 0 0,1-1 1 0 0,-1 1-1 0 0,1-1 1 0 0,-1 1 0 0 0,1 0-1 0 0,-1 0 1 0 0,1 0-1 0 0,0 1 1 0 0,5-2 0 0 0,-11 12 470 0 0,-1-4-492 0 0,0 0-1 0 0,0 0 0 0 0,0-1 0 0 0,-1 0 1 0 0,-10 10-1 0 0,8-9-58 0 0,1 0 0 0 0,1 1 0 0 0,-9 10 1 0 0,-1 6 57 0 0,0 0 1 0 0,-1-1-1 0 0,-2-1 1 0 0,0 0 0 0 0,-39 32-1 0 0,15-22-50 0 0,-2-3-1 0 0,-63 30 1 0 0,59-34 41 0 0,2 3-1 0 0,-50 36 1 0 0,90-59-77 0 0,0 1 0 0 0,1 0 0 0 0,0 0 0 0 0,0 1 0 0 0,0-1 0 0 0,1 1 0 0 0,0 0 0 0 0,0 0 0 0 0,-6 13 0 0 0,7-11-3 0 0,0 1 0 0 0,1 0 0 0 0,0-1 1 0 0,0 1-1 0 0,1 0 0 0 0,0 1 1 0 0,1 11-1 0 0,0-1 3 0 0,0 10 52 0 0,-5 45 1 0 0,4-66-43 0 0,-1 1-1 0 0,0-1 1 0 0,-1 1 0 0 0,0-1-1 0 0,-1 0 1 0 0,1 0 0 0 0,-2 0-1 0 0,-8 14 1 0 0,8-15 5 0 0,-1 0 0 0 0,0-1 0 0 0,0 1 0 0 0,0-1 0 0 0,-1 0 0 0 0,0 0 0 0 0,-1-1 0 0 0,0 0 1 0 0,1-1-1 0 0,-2 1 0 0 0,1-1 0 0 0,-18 7 0 0 0,26-12-38 0 0,0 0 0 0 0,0 0 0 0 0,0 0 0 0 0,0 0 0 0 0,0 0 0 0 0,0 0 0 0 0,0 0 0 0 0,0 0 0 0 0,0-1 0 0 0,0 1 0 0 0,0 0 0 0 0,0 0-1 0 0,0 0 1 0 0,0 0 0 0 0,0 0 0 0 0,0 0 0 0 0,0 0 0 0 0,0 0 0 0 0,0 0 0 0 0,0 0 0 0 0,0 0 0 0 0,0 0 0 0 0,0 0 0 0 0,0 0 0 0 0,0 0 0 0 0,0 0 0 0 0,0 0 0 0 0,0 0 0 0 0,0 0 0 0 0,0-1 0 0 0,0 1 0 0 0,0 0 0 0 0,0 0 0 0 0,0 0 0 0 0,0 0 0 0 0,0 0 0 0 0,0 0 0 0 0,0 0 0 0 0,0 0 0 0 0,0 0 0 0 0,0 0 0 0 0,0 0 0 0 0,0 0 0 0 0,0 0 0 0 0,0 0 0 0 0,0 0 0 0 0,6-4-33 0 0,4 0 26 0 0,1 1 0 0 0,17-2 0 0 0,-24 4 9 0 0,0 1 0 0 0,0 0 0 0 0,0 0 0 0 0,0 0 0 0 0,-1 0-1 0 0,1 1 1 0 0,0-1 0 0 0,0 1 0 0 0,0 0 0 0 0,-1 0 0 0 0,5 2 0 0 0,-7-3-1 0 0,-1 1-1 0 0,0-1 1 0 0,1 0 0 0 0,-1 0 0 0 0,0 0 0 0 0,1 0 0 0 0,-1 0 0 0 0,0 1-1 0 0,0-1 1 0 0,1 0 0 0 0,-1 0 0 0 0,0 1 0 0 0,0-1 0 0 0,1 0-1 0 0,-1 0 1 0 0,0 1 0 0 0,0-1 0 0 0,0 0 0 0 0,1 1 0 0 0,-1-1 0 0 0,0 0-1 0 0,0 0 1 0 0,0 1 0 0 0,0-1 0 0 0,0 0 0 0 0,0 1 0 0 0,0-1-1 0 0,0 0 1 0 0,0 1 0 0 0,0-1 0 0 0,0 1 0 0 0,-6 10 23 0 0,5-10-26 0 0,1-1-1 0 0,-1 1 1 0 0,0 0-1 0 0,1 0 0 0 0,-1-1 1 0 0,0 1-1 0 0,1 0 1 0 0,-1 0-1 0 0,1 0 0 0 0,0 0 1 0 0,-1 0-1 0 0,1 0 1 0 0,0 0-1 0 0,0 0 0 0 0,-1 0 1 0 0,1 0-1 0 0,0 0 1 0 0,0 0-1 0 0,0 0 0 0 0,0 0 1 0 0,0 0-1 0 0,0 0 1 0 0,1 0-1 0 0,-1 1 0 0 0,2-1 3 0 0,0 1 0 0 0,0 0-1 0 0,0-1 1 0 0,0 1-1 0 0,0-1 1 0 0,1 0 0 0 0,3 2-1 0 0,4 3 47 0 0,14 15-69 0 0,-21-17 24 0 0,1 0 0 0 0,0-1 0 0 0,0 1 1 0 0,1-1-1 0 0,-1 0 0 0 0,1 0 1 0 0,6 3-1 0 0,175 56-81 0 0,-138-47 70 0 0,148 40-44 0 0,103 34-77 0 0,-197-43-1423 0 0,-101-46 874 0 0,-19-4-7237 0 0,10 0 5513 0 0,-10 0-1851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08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54 602 512 0 0,'0'-1'449'0'0,"1"-1"0"0"0,-1 1 1 0 0,0 0-1 0 0,1-1 0 0 0,-1 1 0 0 0,0-1 0 0 0,0 1 1 0 0,0-1-1 0 0,0 1 0 0 0,0 0 0 0 0,-1-1 0 0 0,1 1 0 0 0,0-1 1 0 0,-1 1-1 0 0,0-3 0 0 0,-12-24 3172 0 0,4 10-2198 0 0,-1-6-167 0 0,6 13-434 0 0,-1 0-1 0 0,-4-22 1 0 0,8 30-722 0 0,0-1 1 0 0,1 1-1 0 0,0 0 1 0 0,0-1-1 0 0,0 1 0 0 0,0 0 1 0 0,0-1-1 0 0,0 1 1 0 0,1 0-1 0 0,0 0 0 0 0,0 0 1 0 0,0-1-1 0 0,0 1 1 0 0,0 0-1 0 0,2-3 1 0 0,-1 3-49 0 0,0 1 0 0 0,0 0 0 0 0,1 0 0 0 0,-1 0 0 0 0,0 0 0 0 0,1 0 0 0 0,-1 0 1 0 0,1 0-1 0 0,0 1 0 0 0,5-3 0 0 0,32-11 119 0 0,-38 15-159 0 0,128-46 534 0 0,-109 37-382 0 0,-1-1 1 0 0,0 0-1 0 0,-1-1 1 0 0,21-17-1 0 0,20-18 1516 0 0,-71 81-273 0 0,-2 1-1321 0 0,3 0 1 0 0,-12 73-1 0 0,19-87-54 0 0,2 0 0 0 0,0-1-1 0 0,1 1 1 0 0,1 0 0 0 0,1-1 0 0 0,8 35 0 0 0,-7-44-19 0 0,1-1 1 0 0,0 1-1 0 0,1-1 1 0 0,0 0-1 0 0,1-1 1 0 0,0 1-1 0 0,1-1 1 0 0,0 0-1 0 0,0 0 1 0 0,1-1-1 0 0,10 9 1 0 0,-14-14-12 0 0,1 0 0 0 0,-1 0 0 0 0,1-1-1 0 0,1 1 1 0 0,-1-1 0 0 0,0-1 0 0 0,1 1 0 0 0,-1-1 0 0 0,1 0 0 0 0,0 0-1 0 0,0 0 1 0 0,-1-1 0 0 0,1 0 0 0 0,0 0 0 0 0,0 0 0 0 0,1-1-1 0 0,-1 0 1 0 0,0 0 0 0 0,0-1 0 0 0,0 0 0 0 0,0 0 0 0 0,0 0 0 0 0,10-4-1 0 0,-2 0-2 0 0,-1-1 0 0 0,0 0 0 0 0,0-1 0 0 0,0-1 0 0 0,-1 0 0 0 0,0 0 0 0 0,-1-1 0 0 0,0-1 0 0 0,0 0 0 0 0,-1 0 0 0 0,-1-1 0 0 0,1-1 0 0 0,-2 1 0 0 0,0-1 0 0 0,0-1 0 0 0,-1 0 0 0 0,0 0 0 0 0,-1 0 0 0 0,-1 0 0 0 0,0-1 0 0 0,-1 0 0 0 0,-1 0 0 0 0,3-21 0 0 0,-4 2 35 0 0,-1 0 0 0 0,-2 0-1 0 0,-6-43 1 0 0,-26-98 303 0 0,14 84 25 0 0,8 44 238 0 0,11 46-593 0 0,0 0 0 0 0,0-1 1 0 0,0 1-1 0 0,-1 0 0 0 0,1 0 0 0 0,0 0 0 0 0,0-1 0 0 0,0 1 0 0 0,0 0 0 0 0,0 0 1 0 0,0 0-1 0 0,0-1 0 0 0,-1 1 0 0 0,1 0 0 0 0,0 0 0 0 0,0 0 0 0 0,0-1 1 0 0,0 1-1 0 0,-1 0 0 0 0,1 0 0 0 0,0 0 0 0 0,0 0 0 0 0,0 0 0 0 0,-1 0 1 0 0,1-1-1 0 0,0 1 0 0 0,0 0 0 0 0,-1 0 0 0 0,1 0 0 0 0,0 0 0 0 0,0 0 1 0 0,-1 0-1 0 0,1 0 0 0 0,0 0 0 0 0,0 0 0 0 0,0 0 0 0 0,-1 0 0 0 0,1 0 1 0 0,0 0-1 0 0,0 0 0 0 0,-1 0 0 0 0,1 0 0 0 0,0 1 0 0 0,0-1 0 0 0,-1 0 1 0 0,1 0-1 0 0,0 0 0 0 0,0 0 0 0 0,0 0 0 0 0,-1 0 0 0 0,1 1 0 0 0,0-1 1 0 0,0 0-1 0 0,0 0 0 0 0,0 0 0 0 0,0 1 0 0 0,-1-1 0 0 0,1 0 0 0 0,0 0 1 0 0,0 0-1 0 0,0 1 0 0 0,0-1 0 0 0,0 0 0 0 0,-9 15 67 0 0,9-14-69 0 0,-5 11 1 0 0,0 2 0 0 0,1-1-1 0 0,0 0 1 0 0,1 1 0 0 0,1-1-1 0 0,0 1 1 0 0,1 0 0 0 0,1 0-1 0 0,0 0 1 0 0,0 0 0 0 0,1-1-1 0 0,4 15 1 0 0,5 17 22 0 0,2 0 1 0 0,22 54-1 0 0,-1-5-12 0 0,13 42 52 0 0,-15-46 39 0 0,21 103 1 0 0,-50-187-106 0 0,20 121 135 0 0,-17-96-90 0 0,-3 0 1 0 0,0 35-1 0 0,-3-58-32 0 0,0 1 0 0 0,0-1 0 0 0,0 0 0 0 0,-1 1 0 0 0,-1-1 0 0 0,1 0 0 0 0,-1 0 0 0 0,-1 0 0 0 0,1-1 0 0 0,-1 1 0 0 0,-1-1 0 0 0,1 0 0 0 0,-1 0-1 0 0,-1 0 1 0 0,1-1 0 0 0,-1 0 0 0 0,0 0 0 0 0,0 0 0 0 0,-1-1 0 0 0,0 0 0 0 0,0 0 0 0 0,-14 7 0 0 0,3-2 20 0 0,0-1 1 0 0,-1-1-1 0 0,-35 10 0 0 0,48-16-28 0 0,-1-1 0 0 0,0 1 0 0 0,-1-1 1 0 0,1-1-1 0 0,0 1 0 0 0,0-1 0 0 0,0 0 0 0 0,0-1 0 0 0,-1 0 0 0 0,1 0 1 0 0,0 0-1 0 0,0-1 0 0 0,1 0 0 0 0,-9-4 0 0 0,12 5-4 0 0,0-1-1 0 0,0 0 0 0 0,0 0 1 0 0,1 0-1 0 0,-1 0 1 0 0,0 0-1 0 0,1-1 1 0 0,0 1-1 0 0,0-1 1 0 0,-1 1-1 0 0,2-1 1 0 0,-1 0-1 0 0,-2-4 0 0 0,2 2 0 0 0,0 1 0 0 0,0-1 0 0 0,1-1-1 0 0,0 1 1 0 0,0 0 0 0 0,0 0-1 0 0,0-10 1 0 0,2-4-16 0 0,0 0 0 0 0,2 0 0 0 0,8-32-1 0 0,-9 42 1 0 0,6-20-6 0 0,0 2 0 0 0,2-1-1 0 0,1 1 1 0 0,2 1 0 0 0,0 0-1 0 0,2 0 1 0 0,25-33 0 0 0,-19 32-60 0 0,1 1 0 0 0,2 1 0 0 0,0 1 0 0 0,2 2 0 0 0,1 0 0 0 0,31-20 0 0 0,-31 26-322 0 0,34-17 1 0 0,-13 15-1914 0 0,-38 15 219 0 0,0 0 0 0 0,16-2 0 0 0,-9 5-2045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54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84 345 512 0 0,'-6'3'114'0'0,"3"-1"1360"0"0,0 0 0 0 0,0-1 0 0 0,-1 1 0 0 0,1-1 0 0 0,-1 0 0 0 0,1 0 0 0 0,-1 0 0 0 0,-5 1 0 0 0,9-3-1072 0 0,-1 0-1 0 0,0 0 1 0 0,1 1 0 0 0,-1-1-1 0 0,1 0 1 0 0,-1 0-1 0 0,1 0 1 0 0,0 0 0 0 0,-1 0-1 0 0,1 0 1 0 0,0 0-1 0 0,0 0 1 0 0,0 1-1 0 0,0-1 1 0 0,-1-2 0 0 0,-1-17 1895 0 0,-2-3-559 0 0,-7-28-1 0 0,6 33-1372 0 0,1 1 0 0 0,0-1-1 0 0,2 0 1 0 0,-1-29-1 0 0,3 42-337 0 0,0 0 1 0 0,1 0-1 0 0,0 1 1 0 0,0-1-1 0 0,0 0 0 0 0,0 0 1 0 0,1 1-1 0 0,0-1 1 0 0,0 1-1 0 0,0 0 0 0 0,0-1 1 0 0,1 1-1 0 0,0 0 0 0 0,0 0 1 0 0,0 1-1 0 0,0-1 1 0 0,0 0-1 0 0,1 1 0 0 0,0 0 1 0 0,-1 0-1 0 0,9-5 0 0 0,-3 3-11 0 0,1 0 0 0 0,0 0 0 0 0,0 1 0 0 0,0 0 0 0 0,1 1 0 0 0,-1 0 0 0 0,1 1 0 0 0,-1 0-1 0 0,1 0 1 0 0,0 1 0 0 0,0 1 0 0 0,0 0 0 0 0,0 0 0 0 0,0 1 0 0 0,0 1 0 0 0,-1-1 0 0 0,1 2-1 0 0,-1 0 1 0 0,1 0 0 0 0,-1 1 0 0 0,0 0 0 0 0,18 10 0 0 0,-15-6-18 0 0,1 0 0 0 0,-2 1 0 0 0,1 0 0 0 0,-1 1 1 0 0,19 21-1 0 0,-25-24 7 0 0,1 1 0 0 0,-2 1 1 0 0,1-1-1 0 0,-1 1 0 0 0,0 0 0 0 0,-1 0 1 0 0,0 0-1 0 0,-1 1 0 0 0,0 0 0 0 0,2 10 1 0 0,-2-7 16 0 0,-2 1 1 0 0,0 0 0 0 0,0-1 0 0 0,-1 1 0 0 0,-1 0 0 0 0,0 0 0 0 0,-1-1 0 0 0,-1 1 0 0 0,-8 25 0 0 0,6-21-9 0 0,-3 6 14 0 0,0 1 0 0 0,2-1 0 0 0,-5 49 0 0 0,11-66-27 0 0,0 0-1 0 0,0 1 1 0 0,1-1-1 0 0,0 0 1 0 0,0 1-1 0 0,1-1 1 0 0,3 12-1 0 0,-3-15-6 0 0,1 1 0 0 0,-1-1 0 0 0,1 1 0 0 0,-1-1 0 0 0,1 0-1 0 0,0 0 1 0 0,1 0 0 0 0,-1-1 0 0 0,1 1 0 0 0,-1-1 0 0 0,1 0 0 0 0,6 4 0 0 0,-4-3-15 0 0,0-1 0 0 0,1-1 0 0 0,-1 1 0 0 0,1-1 0 0 0,-1 0 0 0 0,1 0 0 0 0,0-1 0 0 0,-1 0 0 0 0,1 0 0 0 0,0-1 0 0 0,0 0 0 0 0,0 0 0 0 0,10-2 0 0 0,-5 1-227 0 0,-1-1 0 0 0,1-1-1 0 0,0 0 1 0 0,-1-1 0 0 0,1 0 0 0 0,19-11-1 0 0,-19 9-676 0 0,-1-2 0 0 0,0 1-1 0 0,-1-1 1 0 0,1-1 0 0 0,-1 0-1 0 0,11-13 1 0 0,-5 0-1778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4:55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566 59 2312 0 0,'-21'-53'17667'0'0,"21"52"-17589"0"0,0 1-1 0 0,0 0 1 0 0,0 0-1 0 0,0-1 1 0 0,0 1 0 0 0,-1 0-1 0 0,1 0 1 0 0,0-1 0 0 0,0 1-1 0 0,0 0 1 0 0,0 0-1 0 0,-1 0 1 0 0,1-1 0 0 0,0 1-1 0 0,0 0 1 0 0,0 0 0 0 0,-1 0-1 0 0,1 0 1 0 0,0 0 0 0 0,0-1-1 0 0,-1 1 1 0 0,1 0-1 0 0,0 0 1 0 0,0 0 0 0 0,-1 0-1 0 0,1 0 1 0 0,0 0 0 0 0,0 0-1 0 0,-1 0 1 0 0,1 0-1 0 0,0 0 1 0 0,-1 0 0 0 0,1 0-1 0 0,0 0 1 0 0,0 0 0 0 0,-1 0-1 0 0,1 0 1 0 0,0 0-1 0 0,0 1 1 0 0,-1-1 0 0 0,1 0-1 0 0,0 0 1 0 0,0 0 0 0 0,-1 0-1 0 0,1 0 1 0 0,0 1-1 0 0,0-1 1 0 0,-1 0 0 0 0,-9 13 527 0 0,7-9-310 0 0,-44 56 129 0 0,-3-2 0 0 0,-2-2 0 0 0,-101 84 0 0 0,134-125-420 0 0,-81 68 56 0 0,84-67-107 0 0,0 0 0 0 0,2 0 0 0 0,-23 33 0 0 0,34-45-15 0 0,1 0 1 0 0,0-1-1 0 0,0 1 0 0 0,0 0 1 0 0,1 0-1 0 0,-1 1 0 0 0,-1 5 1 0 0,3-9-10 0 0,0 0 0 0 0,0 0 0 0 0,0 0 0 0 0,0 0 0 0 0,0-1 0 0 0,0 1 0 0 0,0 0 0 0 0,1 0 1 0 0,-1 0-1 0 0,0 0 0 0 0,0-1 0 0 0,1 1 0 0 0,-1 0 0 0 0,0 0 0 0 0,1 0 0 0 0,-1-1 1 0 0,1 2-1 0 0,0-1-77 0 0,0 0 1 0 0,0 0 0 0 0,0-1 0 0 0,0 1-1 0 0,1-1 1 0 0,-1 1 0 0 0,0 0-1 0 0,0-1 1 0 0,0 0 0 0 0,0 1 0 0 0,0-1-1 0 0,1 0 1 0 0,-1 0 0 0 0,0 1 0 0 0,0-1-1 0 0,2 0 1 0 0,20-2-3531 0 0,3-5-231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36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60 512 0 0,'-2'0'468'0'0,"1"0"0"0"0,-1 0 0 0 0,0 0 1 0 0,1 0-1 0 0,-1 0 0 0 0,1 1 0 0 0,-1-1 0 0 0,1 0 0 0 0,-1 1 0 0 0,1-1 0 0 0,0 1 0 0 0,-1 0 0 0 0,1-1 1 0 0,-1 1-1 0 0,1 0 0 0 0,0 0 0 0 0,0 0 0 0 0,0 0 0 0 0,-1 0 0 0 0,1 0 0 0 0,0 0 0 0 0,0 1 0 0 0,0-1 1 0 0,1 0-1 0 0,-1 0 0 0 0,0 1 0 0 0,-1 1 0 0 0,0 1 1545 0 0,0 3 1737 0 0,12-5-2869 0 0,-7-3-788 0 0,1 0 1 0 0,-1 0-1 0 0,0 0 1 0 0,1 0-1 0 0,-1-1 1 0 0,0 1-1 0 0,0-1 1 0 0,0 0-1 0 0,0 0 1 0 0,4-3-1 0 0,3-1 29 0 0,14-9 103 0 0,41-19 0 0 0,-56 30-190 0 0,-1 1 0 0 0,1 0-1 0 0,1 0 1 0 0,-1 1 0 0 0,0 0-1 0 0,1 0 1 0 0,-1 1 0 0 0,16 1-1 0 0,-23 0-33 0 0,0 0 0 0 0,0 0 0 0 0,0 1-1 0 0,-1-1 1 0 0,1 0 0 0 0,0 1-1 0 0,0 0 1 0 0,0 0 0 0 0,0-1 0 0 0,-1 1-1 0 0,1 0 1 0 0,0 0 0 0 0,-1 0-1 0 0,1 1 1 0 0,-1-1 0 0 0,1 0 0 0 0,-1 1-1 0 0,0-1 1 0 0,1 1 0 0 0,-1-1-1 0 0,0 1 1 0 0,0-1 0 0 0,0 1 0 0 0,0 0-1 0 0,0 0 1 0 0,-1-1 0 0 0,1 1-1 0 0,0 0 1 0 0,-1 0 0 0 0,0 0 0 0 0,1 0-1 0 0,-1 0 1 0 0,0 3 0 0 0,1 2-14 0 0,-2 1 1 0 0,1-1 0 0 0,-1 1 0 0 0,0-1 0 0 0,0 0-1 0 0,-1 1 1 0 0,-3 10 0 0 0,-11 18-20 0 0,-1 0 0 0 0,-2-1 0 0 0,-23 32 1 0 0,-18 32 9 0 0,51-83-7 0 0,1-3 51 0 0,-9 22 0 0 0,16-32-18 0 0,0 0 0 0 0,-1 1 1 0 0,2-1-1 0 0,-1 0 0 0 0,0 0 0 0 0,1 1 1 0 0,-1-1-1 0 0,1 0 0 0 0,0 1 1 0 0,0-1-1 0 0,0 0 0 0 0,2 7 0 0 0,-2-8-1 0 0,1-1-1 0 0,0 0 0 0 0,-1 1 0 0 0,1-1 1 0 0,0 0-1 0 0,0 0 0 0 0,0 1 1 0 0,0-1-1 0 0,0 0 0 0 0,0 0 0 0 0,0 0 1 0 0,0 0-1 0 0,0 0 0 0 0,1-1 1 0 0,-1 1-1 0 0,0 0 0 0 0,0 0 0 0 0,1-1 1 0 0,-1 1-1 0 0,1-1 0 0 0,-1 1 0 0 0,1-1 1 0 0,-1 0-1 0 0,0 0 0 0 0,1 1 1 0 0,-1-1-1 0 0,1 0 0 0 0,-1 0 0 0 0,3-1 1 0 0,5 1-14 0 0,0-1 1 0 0,0-1-1 0 0,15-4 0 0 0,-19 5-3 0 0,42-13-656 0 0,87-39 0 0 0,-59 17-6705 0 0,-60 29 4677 0 0,5-2-2027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37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19 992 0 0,'1'-8'826'0'0,"-3"-3"10993"0"0,2 11-11736 0 0,-5 10 2156 0 0,-5 17-769 0 0,1 0-1 0 0,-5 32 0 0 0,9-33-1045 0 0,1 0 0 0 0,2 0-1 0 0,0 0 1 0 0,5 48 0 0 0,-2-67-398 0 0,0 0-1 0 0,0 1 1 0 0,1-1 0 0 0,0 0-1 0 0,1 0 1 0 0,0 0 0 0 0,0 0-1 0 0,0 0 1 0 0,1-1-1 0 0,0 0 1 0 0,0 1 0 0 0,0-1-1 0 0,7 6 1 0 0,-9-10-117 0 0,1 1-1 0 0,0-1 1 0 0,0 0 0 0 0,0 0 0 0 0,0 0-1 0 0,0 0 1 0 0,0 0 0 0 0,0 0 0 0 0,1-1 0 0 0,-1 0-1 0 0,1 0 1 0 0,-1 0 0 0 0,1 0 0 0 0,-1 0-1 0 0,1-1 1 0 0,0 1 0 0 0,-1-1 0 0 0,1 0-1 0 0,0 0 1 0 0,-1 0 0 0 0,1-1 0 0 0,0 1-1 0 0,-1-1 1 0 0,1 0 0 0 0,-1 0 0 0 0,1 0-1 0 0,-1-1 1 0 0,6-2 0 0 0,-6 2-632 0 0,0 0 0 0 0,0 0 1 0 0,0 0-1 0 0,0-1 0 0 0,0 1 0 0 0,0-1 0 0 0,3-3 0 0 0,5-8-3035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37.2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24 2809 0 0,'-11'-4'3592'0'0,"-1"0"3874"0"0,2 2-6282 0 0,1 0 249 0 0,3 2 1535 0 0,8 0-2632 0 0,4-2-320 0 0,3 2-192 0 0,3 0-400 0 0,1-2 224 0 0,7 0-4441 0 0,-3-2 3209 0 0,-2 2-889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38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59 640 0 0,'-1'-5'556'0'0,"1"-1"331"0"0,-1 0-1 0 0,0 0 1 0 0,-1-1-1 0 0,1 1 1 0 0,-1 0-1 0 0,-4-7 1 0 0,6 13-788 0 0,0-1 1 0 0,0 1-1 0 0,0 0 1 0 0,-1 0-1 0 0,1 0 1 0 0,0-1-1 0 0,0 1 1 0 0,0 0 0 0 0,-1 0-1 0 0,1 0 1 0 0,0 0-1 0 0,0-1 1 0 0,-1 1-1 0 0,1 0 1 0 0,0 0-1 0 0,0 0 1 0 0,-1 0-1 0 0,1 0 1 0 0,0 0 0 0 0,0 0-1 0 0,-1 0 1 0 0,1 0-1 0 0,0 0 1 0 0,0 0-1 0 0,-1 0 1 0 0,1 0-1 0 0,0 0 1 0 0,-1 0 0 0 0,1 0-1 0 0,0 0 1 0 0,0 0-1 0 0,-1 0 1 0 0,1 0-1 0 0,0 1 1 0 0,0-1-1 0 0,-1 0 1 0 0,1 0 0 0 0,0 0-1 0 0,0 0 1 0 0,0 1-1 0 0,-1-1 1 0 0,1 0-1 0 0,0 0 1 0 0,0 0-1 0 0,0 1 1 0 0,0-1-1 0 0,-1 0 1 0 0,1 0 0 0 0,0 1-1 0 0,0-1 1 0 0,0 0-1 0 0,0 1 1 0 0,-8 14 2196 0 0,6-6-1780 0 0,1 0 1 0 0,0 1 0 0 0,0-1-1 0 0,1 1 1 0 0,0-1 0 0 0,0 1-1 0 0,3 13 1 0 0,4 6 293 0 0,9 30 0 0 0,-9-38-573 0 0,-1 0-1 0 0,-1 1 0 0 0,4 30 1 0 0,-8-28-122 0 0,-2 0 0 0 0,0 0 0 0 0,-1 0-1 0 0,-8 30 1 0 0,1-15-95 0 0,-26 65 0 0 0,32-97-32 0 0,-10 30-162 0 0,12-35 152 0 0,1 0-1 0 0,-1 0 0 0 0,1 0 1 0 0,0 0-1 0 0,0 0 0 0 0,-1 0 0 0 0,1 0 1 0 0,1 0-1 0 0,-1 0 0 0 0,0 1 1 0 0,0-1-1 0 0,1 0 0 0 0,-1 0 0 0 0,2 3 1 0 0,-1-5 5 0 0,-1 1 0 0 0,1 0 0 0 0,0-1 0 0 0,-1 1 0 0 0,1-1 1 0 0,0 0-1 0 0,-1 1 0 0 0,1-1 0 0 0,0 1 0 0 0,0-1 0 0 0,0 0 0 0 0,-1 0 1 0 0,1 1-1 0 0,0-1 0 0 0,0 0 0 0 0,0 0 0 0 0,0 0 0 0 0,0 0 0 0 0,-1 0 1 0 0,1 0-1 0 0,0 0 0 0 0,0 0 0 0 0,0 0 0 0 0,1-1 0 0 0,21-6-515 0 0,58-28-2843 0 0,-5 1-2357 0 0,-43 21 2794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38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108 110 2144 0 0,'-40'5'6560'0'0,"32"-5"-5219"0"0,0 1 0 0 0,0 0 0 0 0,0 0-1 0 0,0 1 1 0 0,-8 3 0 0 0,15-5-1209 0 0,0 0 0 0 0,1 0 0 0 0,-1 1 0 0 0,0-1 0 0 0,1 0 1 0 0,-1 1-1 0 0,0-1 0 0 0,1 1 0 0 0,-1-1 0 0 0,0 1 0 0 0,1-1 0 0 0,-1 1 0 0 0,1-1 0 0 0,-1 1 0 0 0,0 1 1 0 0,1-2-85 0 0,0 0 0 0 0,0 1 0 0 0,0-1 1 0 0,0 0-1 0 0,0 1 0 0 0,0-1 0 0 0,0 0 1 0 0,0 1-1 0 0,0-1 0 0 0,0 0 1 0 0,0 1-1 0 0,0-1 0 0 0,0 0 0 0 0,0 0 1 0 0,0 1-1 0 0,0-1 0 0 0,0 0 1 0 0,0 1-1 0 0,1-1 0 0 0,-1 0 0 0 0,0 1 1 0 0,0-1-1 0 0,0 0 0 0 0,1 0 0 0 0,-1 1 1 0 0,2 0 5 0 0,-1 0 0 0 0,0 0 0 0 0,1 0 0 0 0,-1 0 0 0 0,1 0-1 0 0,0 0 1 0 0,-1-1 0 0 0,1 1 0 0 0,0-1 0 0 0,-1 1 0 0 0,1-1 0 0 0,2 1 0 0 0,16 0 6 0 0,0 0-1 0 0,0-2 1 0 0,0 0-1 0 0,22-5 1 0 0,78-19-318 0 0,-97 19 251 0 0,182-54-1780 0 0,-65 17-4765 0 0,-105 33 4881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0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44 512 0 0,'0'-2'490'0'0,"1"-1"0"0"0,-1 1 0 0 0,0 0 0 0 0,1 0 0 0 0,-1 0 1 0 0,1 0-1 0 0,0 0 0 0 0,0 0 0 0 0,0 1 0 0 0,0-1 0 0 0,0 0 0 0 0,0 0 0 0 0,0 0 0 0 0,1 1 0 0 0,-1-1 0 0 0,0 1 0 0 0,1-1 1 0 0,-1 1-1 0 0,1 0 0 0 0,0-1 0 0 0,0 1 0 0 0,-1 0 0 0 0,1 0 0 0 0,3-1 0 0 0,-5 2-411 0 0,0 0-1 0 0,0 0 1 0 0,0 0 0 0 0,1 0 0 0 0,-1 0-1 0 0,0 0 1 0 0,0 0 0 0 0,0 0-1 0 0,1 0 1 0 0,-1 0 0 0 0,0 0-1 0 0,0 0 1 0 0,0 0 0 0 0,0 0 0 0 0,1 0-1 0 0,-1 0 1 0 0,0 0 0 0 0,0 0-1 0 0,0 0 1 0 0,0 0 0 0 0,1 0-1 0 0,-1 1 1 0 0,0-1 0 0 0,0 0 0 0 0,0 0-1 0 0,0 0 1 0 0,0 0 0 0 0,1 0-1 0 0,-1 0 1 0 0,0 1 0 0 0,0-1 0 0 0,0 0-1 0 0,0 0 1 0 0,0 1 0 0 0,2 9 1633 0 0,-2 19-162 0 0,-1-16-1016 0 0,-5 61 1425 0 0,0 10-624 0 0,6-75-1241 0 0,1-1 1 0 0,0 1-1 0 0,0 0 1 0 0,0-1-1 0 0,1 1 1 0 0,1-1-1 0 0,4 11 1 0 0,-7-18-95 0 0,0 1 0 0 0,1-1 0 0 0,-1 0 0 0 0,1 0 0 0 0,-1-1 1 0 0,1 1-1 0 0,-1 0 0 0 0,1 0 0 0 0,0 0 0 0 0,-1 0 0 0 0,1 0 0 0 0,0-1 0 0 0,0 1 0 0 0,0 0 1 0 0,-1 0-1 0 0,1-1 0 0 0,0 1 0 0 0,0-1 0 0 0,2 1 0 0 0,-2-1-11 0 0,0 0 1 0 0,-1 0-1 0 0,1 0 1 0 0,0 0-1 0 0,0 0 1 0 0,-1 0-1 0 0,1 0 0 0 0,0 0 1 0 0,-1-1-1 0 0,1 1 1 0 0,0 0-1 0 0,-1-1 1 0 0,1 1-1 0 0,0 0 0 0 0,-1-1 1 0 0,1 1-1 0 0,0-1 1 0 0,-1 1-1 0 0,1-1 0 0 0,-1 1 1 0 0,1-2-1 0 0,2-1-331 0 0,-1 0-1 0 0,0-1 1 0 0,0 1 0 0 0,0-1-1 0 0,0 0 1 0 0,0 0-1 0 0,-1 1 1 0 0,2-9-1 0 0,-2 9-573 0 0,-1-1 0 0 0,0 0 0 0 0,0 1 0 0 0,0-1-1 0 0,0 0 1 0 0,-1-3 0 0 0,-2-3-816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0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50 232 0 0,'1'-1'421'0'0,"-1"1"0"0"0,1-1-1 0 0,0 0 1 0 0,-1 0 0 0 0,0 0 0 0 0,1 0-1 0 0,-1 0 1 0 0,1 0 0 0 0,-1 0 0 0 0,0 0-1 0 0,1-1 1 0 0,-1 1-15 0 0,-1 1-1 0 0,1-1 0 0 0,0 1 1 0 0,0-1-1 0 0,0 1 1 0 0,0-1-1 0 0,0 1 0 0 0,0-1 1 0 0,-1 1-1 0 0,1 0 1 0 0,0-1-1 0 0,0 1 1 0 0,-1-1-1 0 0,1 1 0 0 0,0 0 1 0 0,0-1-1 0 0,-1 1 1 0 0,1 0-1 0 0,-1-1 1 0 0,1 1-1 0 0,0 0 0 0 0,-1-1 1 0 0,1 1-1 0 0,-1 0 1 0 0,0-1-1 0 0,0 8 4107 0 0,3 9-2812 0 0,-1-13-1623 0 0,0 0-1 0 0,0 0 1 0 0,0 0 0 0 0,0 0-1 0 0,1 0 1 0 0,0-1-1 0 0,-1 1 1 0 0,1-1 0 0 0,0 1-1 0 0,0-1 1 0 0,0 0 0 0 0,1 0-1 0 0,-1 1 1 0 0,0-2 0 0 0,1 1-1 0 0,0 0 1 0 0,-1 0-1 0 0,1-1 1 0 0,0 0 0 0 0,0 1-1 0 0,0-1 1 0 0,0 0 0 0 0,0 0-1 0 0,0-1 1 0 0,0 1-1 0 0,0-1 1 0 0,0 1 0 0 0,0-1-1 0 0,0 0 1 0 0,0 0 0 0 0,5-1-1 0 0,8-1-161 0 0,-1-1 0 0 0,1-1 0 0 0,-1 0 0 0 0,28-13-1 0 0,-31 12 71 0 0,96-33-2268 0 0,-36 16-4141 0 0,-46 15 3857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1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17 2401 0 0,'-10'-5'3476'0'0,"-12"-6"4791"0"0,22 11-8114 0 0,-1 0 0 0 0,0 0 0 0 0,1 0 0 0 0,-1 0 0 0 0,1-1 0 0 0,-1 1 0 0 0,0 0 0 0 0,1 0 0 0 0,-1 0-1 0 0,1 0 1 0 0,-1 0 0 0 0,0 1 0 0 0,1-1 0 0 0,-1 0 0 0 0,1 0 0 0 0,-1 0 0 0 0,0 0 0 0 0,1 1 0 0 0,-1-1 0 0 0,1 0 0 0 0,-1 1 0 0 0,1-1 0 0 0,-1 0 0 0 0,1 1 0 0 0,-1-1 0 0 0,1 1 0 0 0,-1-1 0 0 0,1 0 0 0 0,0 1 0 0 0,-1-1 0 0 0,1 1 0 0 0,-1 0 0 0 0,-2 7 170 0 0,0-1-1 0 0,1 1 1 0 0,0 0 0 0 0,0-1-1 0 0,0 1 1 0 0,1 0-1 0 0,1 0 1 0 0,-1 0 0 0 0,1 0-1 0 0,1 8 1 0 0,3 15 38 0 0,8 38 0 0 0,-5-36-44 0 0,-1 0-377 0 0,2-2 0 0 0,1 1 1 0 0,26 58-1 0 0,6-16-5418 0 0,-31-57 3266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0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136 216 512 0 0,'-1'1'698'0'0,"0"0"-1"0"0,0 0 1 0 0,-1 0-1 0 0,1-1 1 0 0,0 1-1 0 0,0 0 1 0 0,-1-1 0 0 0,1 1-1 0 0,-1-1 1 0 0,1 0-1 0 0,0 1 1 0 0,-1-1-1 0 0,1 0 1 0 0,-1 0-1 0 0,1 0 1 0 0,-1 0-1 0 0,1 0 1 0 0,-1 0 0 0 0,1 0-1 0 0,-2-1 1 0 0,1 1-125 0 0,0 0 0 0 0,-1-1 0 0 0,1 1 0 0 0,0 0 0 0 0,0 1 0 0 0,-1-1 0 0 0,-3 1 1 0 0,-9 4 1973 0 0,-29 3 1 0 0,43-8-2497 0 0,0 1 0 0 0,0-1 0 0 0,1 0 0 0 0,-1 0 0 0 0,0 0 0 0 0,0 0-1 0 0,0 0 1 0 0,0 0 0 0 0,0 0 0 0 0,1 0 0 0 0,-1 0 0 0 0,0-1 0 0 0,0 1 0 0 0,0 0 0 0 0,0 0-1 0 0,1-1 1 0 0,-1 1 0 0 0,0-1 0 0 0,0 1 0 0 0,1-1 0 0 0,-1 1 0 0 0,0-1 0 0 0,1 1-1 0 0,-2-2 1 0 0,1 1-13 0 0,1 0-1 0 0,-1 0 1 0 0,1 0-1 0 0,0-1 1 0 0,-1 1-1 0 0,1 0 1 0 0,0 0-1 0 0,0-1 1 0 0,0 1-1 0 0,0 0 1 0 0,0 0-1 0 0,0-1 0 0 0,0 1 1 0 0,0-3-1 0 0,2-1 4 0 0,-1 0-1 0 0,1-1 1 0 0,0 1 0 0 0,0 0-1 0 0,0 0 1 0 0,5-8-1 0 0,2 2-32 0 0,0-1 0 0 0,1 2 0 0 0,0-1 0 0 0,1 1 0 0 0,13-10 0 0 0,-4 6-15 0 0,1 1-1 0 0,26-14 0 0 0,-34 21 6 0 0,0 0 0 0 0,-1 1 0 0 0,2 0 0 0 0,-1 1 1 0 0,0 1-1 0 0,1 0 0 0 0,25-2 0 0 0,-33 5-3 0 0,-1-1 1 0 0,0 2-1 0 0,1-1 1 0 0,-1 1-1 0 0,0 0 1 0 0,0 0-1 0 0,0 0 1 0 0,0 1-1 0 0,0 0 1 0 0,0 0 0 0 0,0 0-1 0 0,-1 0 1 0 0,1 1-1 0 0,-1 0 1 0 0,1 0-1 0 0,-1 0 1 0 0,0 0-1 0 0,0 1 1 0 0,0-1 0 0 0,-1 1-1 0 0,1 0 1 0 0,-1 0-1 0 0,4 8 1 0 0,1 1 5 0 0,-2 1-1 0 0,0-1 1 0 0,-1 1 0 0 0,0 0 0 0 0,-1 0 0 0 0,0 1 0 0 0,-2-1 0 0 0,3 27 0 0 0,-4 3 57 0 0,-7 71 0 0 0,-1 0-34 0 0,7-108-25 0 0,4 114 27 0 0,-2-103-22 0 0,0 1 1 0 0,1-1 0 0 0,1 1-1 0 0,9 23 1 0 0,-11-38-17 0 0,0 1 1 0 0,0-1-1 0 0,1 1 1 0 0,-1-1-1 0 0,1 0 1 0 0,0 0 0 0 0,0 0-1 0 0,0-1 1 0 0,1 1-1 0 0,-1-1 1 0 0,1 0-1 0 0,0 1 1 0 0,0-2-1 0 0,0 1 1 0 0,0 0-1 0 0,7 2 1 0 0,-8-4-116 0 0,1 1 0 0 0,-1-1 1 0 0,1 0-1 0 0,0 0 0 0 0,0-1 0 0 0,0 1 0 0 0,-1-1 0 0 0,1 0 1 0 0,0 0-1 0 0,0 0 0 0 0,0 0 0 0 0,-1-1 0 0 0,1 1 1 0 0,0-1-1 0 0,0 0 0 0 0,-1 0 0 0 0,1-1 0 0 0,0 1 1 0 0,-1-1-1 0 0,0 0 0 0 0,5-2 0 0 0,3-5-1448 0 0,0 0 0 0 0,0-1-1 0 0,0 0 1 0 0,-1 0 0 0 0,11-17 0 0 0,0 1-1653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0.4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624 0 680 0 0,'-15'6'3731'0'0,"0"0"0"0"0,1 0 0 0 0,-14 9 0 0 0,10-3-1056 0 0,-27 22-1 0 0,-68 77-1998 0 0,90-87 352 0 0,-64 73-512 0 0,-145 210 0 0 0,225-297-579 0 0,1 1 1 0 0,-7 14-1 0 0,11-22 6 0 0,1 0 0 0 0,0 1-1 0 0,0-1 1 0 0,0 0-1 0 0,0 0 1 0 0,1 1 0 0 0,-1-1-1 0 0,1 1 1 0 0,0-1 0 0 0,0 0-1 0 0,0 1 1 0 0,2 5 0 0 0,-2-7-30 0 0,0-1 0 0 0,1 0 0 0 0,-1 1 0 0 0,1-1 0 0 0,0 0 0 0 0,-1 0 0 0 0,1 0 0 0 0,0 1 0 0 0,0-1 0 0 0,0 0 0 0 0,0 0 0 0 0,0 0 0 0 0,0 0 0 0 0,0 0 0 0 0,0-1 0 0 0,0 1 0 0 0,2 1 0 0 0,0-1-211 0 0,0 1 1 0 0,0-1-1 0 0,0 0 1 0 0,0 0-1 0 0,1-1 1 0 0,-1 1-1 0 0,4 0 1 0 0,2-1-866 0 0,-1 0 1 0 0,1 0-1 0 0,-1-1 1 0 0,1 0-1 0 0,8-2 1 0 0,25-11-1840 0 0,6-7 322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0.7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90 142 784 0 0,'-10'3'2765'0'0,"0"0"0"0"0,0-1 0 0 0,0 0 0 0 0,-1-1 0 0 0,-20 0 0 0 0,31-1-2696 0 0,0 0 0 0 0,-1 0 0 0 0,1 0-1 0 0,0 0 1 0 0,0 0 0 0 0,-1 0 0 0 0,1 0-1 0 0,0 0 1 0 0,-1 0 0 0 0,1 0 0 0 0,0 0 0 0 0,0 0-1 0 0,-1 0 1 0 0,1 0 0 0 0,0 0 0 0 0,0 0-1 0 0,-1-1 1 0 0,1 1 0 0 0,0 0 0 0 0,0 0-1 0 0,0 0 1 0 0,-1 0 0 0 0,1 0 0 0 0,0-1-1 0 0,0 1 1 0 0,0 0 0 0 0,-1 0 0 0 0,1 0-1 0 0,0-1 1 0 0,0 1 0 0 0,0 0 0 0 0,0 0 0 0 0,0 0-1 0 0,-1-1 1 0 0,1 1 0 0 0,5-9 791 0 0,14-7-456 0 0,36-14-283 0 0,100-38 1 0 0,-152 67-122 0 0,14-5-12 0 0,0 0-1 0 0,22-5 1 0 0,-35 10 15 0 0,-1 0 0 0 0,1 1-1 0 0,0-1 1 0 0,0 1 0 0 0,0 0 0 0 0,-1 0-1 0 0,1 0 1 0 0,0 1 0 0 0,0-1 0 0 0,-1 1-1 0 0,1 0 1 0 0,0 0 0 0 0,-1 0 0 0 0,1 0 0 0 0,-1 1-1 0 0,1-1 1 0 0,3 4 0 0 0,-6-4 0 0 0,0 0-1 0 0,0 0 1 0 0,0 0-1 0 0,0 0 1 0 0,0 1 0 0 0,0-1-1 0 0,0 0 1 0 0,0 1 0 0 0,-1-1-1 0 0,1 1 1 0 0,0-1 0 0 0,-1 1-1 0 0,0-1 1 0 0,1 1 0 0 0,-1-1-1 0 0,0 1 1 0 0,0 0-1 0 0,1-1 1 0 0,-1 1 0 0 0,-1-1-1 0 0,1 1 1 0 0,0-1 0 0 0,0 1-1 0 0,0 0 1 0 0,-1-1 0 0 0,1 1-1 0 0,-2 1 1 0 0,-1 6 101 0 0,-1-1 0 0 0,0 1 0 0 0,-8 11 0 0 0,7-12 1 0 0,-67 95 978 0 0,48-70-594 0 0,-36 61 0 0 0,57-89-471 0 0,0 1 0 0 0,1 0 0 0 0,-1 0 0 0 0,1 0-1 0 0,1 0 1 0 0,-1 0 0 0 0,1 0 0 0 0,0 0-1 0 0,1 0 1 0 0,0 1 0 0 0,0-1 0 0 0,0 0-1 0 0,0 0 1 0 0,1 1 0 0 0,0-1 0 0 0,0 0-1 0 0,1 0 1 0 0,2 6 0 0 0,-1-6-78 0 0,-1-1 0 0 0,1 0 1 0 0,0 0-1 0 0,1 0 0 0 0,-1 0 0 0 0,1 0 1 0 0,0-1-1 0 0,0 0 0 0 0,0 0 0 0 0,1 0 1 0 0,0 0-1 0 0,-1-1 0 0 0,1 0 0 0 0,1 0 1 0 0,-1 0-1 0 0,0 0 0 0 0,1-1 0 0 0,-1 0 1 0 0,8 2-1 0 0,-1 0-1289 0 0,1-1 1 0 0,25 3-1 0 0,-33-6 146 0 0,1 0 1 0 0,-1 0-1 0 0,0-1 0 0 0,0 1 0 0 0,1-1 0 0 0,4-2 1 0 0,10-3-4477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1.0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9 2272 0 0,'-3'-8'12943'0'0,"6"20"-9297"0"0,-2 11-2261 0 0,-1 0 0 0 0,0 0-1 0 0,-7 38 1 0 0,-1 34-134 0 0,8-85-1180 0 0,0 0-1 0 0,1 0 1 0 0,0 0 0 0 0,1 0 0 0 0,0 0-1 0 0,4 12 1 0 0,-5-18-81 0 0,1-1-1 0 0,-1 1 0 0 0,1-1 1 0 0,0 1-1 0 0,1-1 0 0 0,-1 0 1 0 0,0 1-1 0 0,1-1 1 0 0,0-1-1 0 0,0 1 0 0 0,0 0 1 0 0,0-1-1 0 0,0 1 0 0 0,0-1 1 0 0,1 0-1 0 0,-1 0 0 0 0,1 0 1 0 0,6 2-1 0 0,-6-3-104 0 0,0 1 0 0 0,0-1 0 0 0,1-1 0 0 0,-1 1-1 0 0,0-1 1 0 0,0 1 0 0 0,1-1 0 0 0,-1 0 0 0 0,0-1 0 0 0,0 1 0 0 0,1-1-1 0 0,-1 0 1 0 0,0 0 0 0 0,0 0 0 0 0,0 0 0 0 0,0-1 0 0 0,5-2-1 0 0,0-1-1247 0 0,0-1 0 0 0,0 0-1 0 0,-1-1 1 0 0,0 0 0 0 0,13-14-1 0 0,-3 2-1148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1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0 4281 0 0,'-21'6'4289'0'0,"-2"2"5345"0"0,8 0-8778 0 0,1-1 296 0 0,3 5-135 0 0,9-3-393 0 0,0 1-368 0 0,6-2-256 0 0,3-1-72 0 0,3-1 16 0 0,3 0-432 0 0,3 0-761 0 0,1-2-191 0 0,8-1-5289 0 0,0-3 3904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1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27 8 0 0,'3'-9'2280'0'0,"1"-3"1212"0"0,0 7 2292 0 0,-3 5-5602 0 0,-1 0 1 0 0,0 0-1 0 0,1 0 1 0 0,-1 1 0 0 0,0-1-1 0 0,1 0 1 0 0,-1 0-1 0 0,0 1 1 0 0,0-1-1 0 0,1 0 1 0 0,-1 1-1 0 0,0-1 1 0 0,0 0-1 0 0,0 1 1 0 0,1-1 0 0 0,-1 0-1 0 0,0 1 1 0 0,0-1-1 0 0,0 1 1 0 0,0-1-1 0 0,0 0 1 0 0,0 1-1 0 0,0-1 1 0 0,0 1-1 0 0,0-1 1 0 0,0 0 0 0 0,0 1-1 0 0,0 0 1 0 0,1 14 1063 0 0,-6 145 3208 0 0,-19 79-2268 0 0,23-226-2127 0 0,-11 97 249 0 0,11-95-327 0 0,1-1 0 0 0,1 1 0 0 0,0-1-1 0 0,1 0 1 0 0,5 21 0 0 0,-6-30-51 0 0,1-1-1 0 0,-1 0 1 0 0,1 0-1 0 0,0 0 1 0 0,0 0-1 0 0,1 0 1 0 0,-1 0-1 0 0,1-1 1 0 0,0 1-1 0 0,0-1 1 0 0,0 1-1 0 0,0-1 1 0 0,0 0-1 0 0,1-1 1 0 0,-1 1-1 0 0,1 0 1 0 0,0-1-1 0 0,0 0 1 0 0,0 0 0 0 0,0 0-1 0 0,0 0 1 0 0,1-1-1 0 0,-1 0 1 0 0,0 0-1 0 0,1 0 1 0 0,7 1-1 0 0,0-2-594 0 0,0 1-1 0 0,-1-2 1 0 0,1 0-1 0 0,0 0 1 0 0,-1-1-1 0 0,1-1 1 0 0,-1 0-1 0 0,0 0 1 0 0,14-7-1 0 0,11-6-785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1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45 3161 0 0,'-11'9'11018'0'0,"9"-9"-10426"0"0,4 2 416 0 0,8 0-255 0 0,5 0-49 0 0,6 0-32 0 0,10-2-408 0 0,0-2-128 0 0,5 0-144 0 0,10-6-264 0 0,0 3-536 0 0,4-3 296 0 0,10-2-4570 0 0,-4-1 3322 0 0,-4-5-768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2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389 55 512 0 0,'-1'-1'558'0'0,"1"1"0"0"0,0-1 0 0 0,-1 0-1 0 0,1 0 1 0 0,0 0 0 0 0,0 1 0 0 0,0-1 0 0 0,0 0-1 0 0,0 0 1 0 0,-1 0 0 0 0,2 0 0 0 0,-1 1 0 0 0,0-1-1 0 0,0 0 1 0 0,0 0 0 0 0,0 0 0 0 0,0 0 0 0 0,1 1-1 0 0,-1-1 1 0 0,0 0 0 0 0,1-1 0 0 0,0 1-14 0 0,0-1 0 0 0,1 0 0 0 0,-1 1 1 0 0,0-1-1 0 0,1 1 0 0 0,-1-1 0 0 0,1 1 0 0 0,2-2 1 0 0,2-1 245 0 0,1 1 1 0 0,-1-1 0 0 0,1 1 0 0 0,8-2-1 0 0,-15 5-745 0 0,0-1-1 0 0,1 1 1 0 0,-1 0 0 0 0,1 0-1 0 0,-1 0 1 0 0,0 0-1 0 0,1 0 1 0 0,-1-1 0 0 0,1 1-1 0 0,-1 0 1 0 0,1 0-1 0 0,-1 0 1 0 0,1 0-1 0 0,-1 0 1 0 0,0 0 0 0 0,1 1-1 0 0,-1-1 1 0 0,1 0-1 0 0,-1 0 1 0 0,1 0-1 0 0,-1 0 1 0 0,0 0 0 0 0,1 1-1 0 0,-1-1 1 0 0,1 0-1 0 0,-1 0 1 0 0,0 1 0 0 0,1-1-1 0 0,-1 0 1 0 0,1 1-1 0 0,-1 0 25 0 0,0 0 0 0 0,1 0 1 0 0,-1 0-1 0 0,0 0 0 0 0,1 0 0 0 0,-1 0 0 0 0,0 0 0 0 0,0 0 0 0 0,0 0 0 0 0,0 0 1 0 0,0 0-1 0 0,0 0 0 0 0,-1 1 0 0 0,0 3 166 0 0,0 0 0 0 0,0 1 0 0 0,-5 9 0 0 0,-6 9 34 0 0,-1 0 0 0 0,-1-1 0 0 0,-1-1 0 0 0,-18 21 0 0 0,4-10-82 0 0,-59 50 0 0 0,-98 80 399 0 0,152-132-457 0 0,31-27-116 0 0,-1 0 1 0 0,1-1-1 0 0,0 1 0 0 0,1 0 0 0 0,-1 1 0 0 0,1-1 0 0 0,-3 8 1 0 0,5-12-15 0 0,0 0 0 0 0,0 0 1 0 0,0 0-1 0 0,1 1 1 0 0,-1-1-1 0 0,0 0 1 0 0,0 0-1 0 0,1 0 0 0 0,-1 1 1 0 0,0-1-1 0 0,0 0 1 0 0,1 0-1 0 0,-1 0 1 0 0,0 0-1 0 0,0 0 0 0 0,1 0 1 0 0,-1 0-1 0 0,0 0 1 0 0,1 0-1 0 0,-1 0 1 0 0,0 0-1 0 0,1 0 0 0 0,-1 0 1 0 0,0 0-1 0 0,0 0 1 0 0,1 0-1 0 0,-1 0 1 0 0,0 0-1 0 0,1 0 0 0 0,-1 0 1 0 0,13-2-32 0 0,15-4 20 0 0,1 1 0 0 0,0 1 0 0 0,0 2 0 0 0,0 1 0 0 0,0 1 0 0 0,0 2 0 0 0,0 0 0 0 0,0 2 0 0 0,0 2 0 0 0,48 15 0 0 0,-32-7-33 0 0,-17-6-30 0 0,1 2-1 0 0,-2 0 1 0 0,1 2-1 0 0,46 28 0 0 0,-59-30-166 0 0,-11-9 16 0 0,0 1 0 0 0,-1 1 1 0 0,1-1-1 0 0,-1 0 1 0 0,1 1-1 0 0,-1 0 1 0 0,0-1-1 0 0,0 1 0 0 0,0 1 1 0 0,-1-1-1 0 0,1 0 1 0 0,3 6-1 0 0,-6-5-1285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5:52.7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 3577 0 0,'-13'10'5753'0'0,"10"-8"-4667"0"0,0 0 0 0 0,0 1-1 0 0,0-1 1 0 0,0 0 0 0 0,1 1 0 0 0,-3 2-1 0 0,4-4-985 0 0,1 0 1 0 0,0-1-1 0 0,-1 1 0 0 0,1-1 0 0 0,0 1 1 0 0,0 0-1 0 0,0-1 0 0 0,-1 1 0 0 0,1 0 1 0 0,0-1-1 0 0,0 1 0 0 0,0 0 0 0 0,0-1 1 0 0,0 1-1 0 0,0 0 0 0 0,0-1 0 0 0,0 1 1 0 0,1 0-1 0 0,-1-1 0 0 0,0 1 0 0 0,0 0 0 0 0,0-1 1 0 0,1 1-1 0 0,-1 0 0 0 0,0-1 0 0 0,1 1 1 0 0,-1-1-1 0 0,0 1 0 0 0,1-1 0 0 0,-1 1 1 0 0,1-1-1 0 0,-1 1 0 0 0,1-1 0 0 0,-1 1 1 0 0,1-1-1 0 0,1 1 0 0 0,5 4 153 0 0,0 0 0 0 0,0-1-1 0 0,1 0 1 0 0,0 0 0 0 0,0 0-1 0 0,0-1 1 0 0,15 3 0 0 0,63 9 509 0 0,-80-14-700 0 0,38 3 58 0 0,0-1 1 0 0,58-5-1 0 0,87-16-429 0 0,-41 2-2011 0 0,-100 14-1884 0 0,-19 5-1511 0 0,-16 1 2195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1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46 512 0 0,'0'-5'470'0'0,"3"-24"5050"0"0,-2 29-5380 0 0,-1 0 0 0 0,0-1 0 0 0,0 1 0 0 0,0-1 0 0 0,0 1 0 0 0,0 0 0 0 0,0-1 0 0 0,0 1 0 0 0,0-1 0 0 0,-1 1 0 0 0,1 0 0 0 0,0-1 0 0 0,0 1 0 0 0,0-1 0 0 0,0 1 0 0 0,0 0 0 0 0,-1-1 0 0 0,1 1 0 0 0,0 0 0 0 0,0-1 0 0 0,-1 1 0 0 0,1 0 0 0 0,0 0 0 0 0,0-1 0 0 0,-1 1 0 0 0,1 0 0 0 0,0 0 0 0 0,-1-1 0 0 0,1 1 0 0 0,0 0 0 0 0,-1 0 0 0 0,1 0 0 0 0,0-1 1 0 0,-1 1-1 0 0,1 0 0 0 0,-1 0 0 0 0,1 0 0 0 0,0 0 0 0 0,-1 0 0 0 0,1 0 0 0 0,-1 0 0 0 0,1 0 0 0 0,0 0 0 0 0,-1 0 0 0 0,1 0 0 0 0,-1 0 0 0 0,1 0 0 0 0,0 0 0 0 0,-1 1 0 0 0,1-1 0 0 0,0 0 0 0 0,-1 0 0 0 0,1 0 0 0 0,-1 0 0 0 0,1 1 0 0 0,0-1 0 0 0,0 0 0 0 0,-1 1 0 0 0,-9 5 651 0 0,1 0-1 0 0,0 1 1 0 0,0 0-1 0 0,-12 12 1 0 0,19-17-695 0 0,-1 1-1 0 0,1 0 1 0 0,-1-1 0 0 0,1 1 0 0 0,0 0-1 0 0,0 1 1 0 0,0-1 0 0 0,0 0-1 0 0,1 0 1 0 0,-1 1 0 0 0,1-1 0 0 0,0 1-1 0 0,0-1 1 0 0,0 1 0 0 0,1 0 0 0 0,-1-1-1 0 0,1 7 1 0 0,1-7 5 0 0,0 1 0 0 0,0-1 0 0 0,0 0 0 0 0,1 0 0 0 0,0 0 0 0 0,-1 0 0 0 0,1 0-1 0 0,0-1 1 0 0,0 1 0 0 0,1 0 0 0 0,2 2 0 0 0,12 17 296 0 0,-8-4-316 0 0,-1 0-1 0 0,0 1 1 0 0,-2 0-1 0 0,0 1 1 0 0,-1-1 0 0 0,-1 1-1 0 0,-1 0 1 0 0,0 0-1 0 0,-2 0 1 0 0,0 1-1 0 0,-2-1 1 0 0,-5 38-1 0 0,5-48-439 0 0,-2 0 0 0 0,1 0 0 0 0,-1 0-1 0 0,-1 0 1 0 0,1-1 0 0 0,-2 1 0 0 0,-8 13-1 0 0,6-18-4773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2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64 155 2024 0 0,'-4'0'1554'0'0,"-1"0"-1"0"0,0 1 0 0 0,1 0 1 0 0,-1 0-1 0 0,0 0 0 0 0,-6 3 1 0 0,9-4-1270 0 0,1 1 1 0 0,0-1 0 0 0,-1 1-1 0 0,1-1 1 0 0,0 1 0 0 0,0 0 0 0 0,-1 0-1 0 0,1 0 1 0 0,0 0 0 0 0,0-1 0 0 0,0 1-1 0 0,0 1 1 0 0,0-1 0 0 0,0 0-1 0 0,0 0 1 0 0,1 0 0 0 0,-1 0 0 0 0,0 1-1 0 0,1-1 1 0 0,-1 0 0 0 0,0 1-1 0 0,1-1 1 0 0,0 0 0 0 0,-1 1 0 0 0,1 1-1 0 0,0-3-239 0 0,0 0-1 0 0,0 1 0 0 0,0-1 1 0 0,0 0-1 0 0,0 0 0 0 0,0 1 1 0 0,0-1-1 0 0,0 0 1 0 0,0 0-1 0 0,0 1 0 0 0,0-1 1 0 0,0 0-1 0 0,0 0 0 0 0,1 1 1 0 0,-1-1-1 0 0,0 0 0 0 0,0 0 1 0 0,0 0-1 0 0,0 1 0 0 0,0-1 1 0 0,1 0-1 0 0,-1 0 1 0 0,0 0-1 0 0,0 0 0 0 0,0 1 1 0 0,1-1-1 0 0,-1 0 0 0 0,0 0 1 0 0,0 0-1 0 0,1 0 0 0 0,-1 0 1 0 0,11-1 588 0 0,13-9-363 0 0,-22 9-200 0 0,112-66 137 0 0,-24 14-185 0 0,-60 36-40 0 0,25-14-1 0 0,-48 28-29 0 0,-1 1 0 0 0,1-1 1 0 0,0 1-1 0 0,0 0 1 0 0,0 0-1 0 0,9 0 0 0 0,-15 2-20 0 0,0 0-1 0 0,0-1 0 0 0,0 1 0 0 0,0 0 0 0 0,0 0 1 0 0,0 0-1 0 0,0 0 0 0 0,0 1 0 0 0,0-1 0 0 0,0 0 1 0 0,0 0-1 0 0,0 0 0 0 0,0 1 0 0 0,0-1 0 0 0,-1 0 1 0 0,1 1-1 0 0,0-1 0 0 0,0 1 0 0 0,0 0 0 0 0,0-1 1 0 0,-1 1-1 0 0,1-1 0 0 0,0 1 0 0 0,0 0 0 0 0,-1 0 1 0 0,1-1-1 0 0,-1 1 0 0 0,1 0 0 0 0,-1 0 0 0 0,1 0 1 0 0,-1 0-1 0 0,1-1 0 0 0,-1 1 0 0 0,0 0 0 0 0,1 0 1 0 0,-1 0-1 0 0,0 2 0 0 0,0 0-838 0 0,0 1 0 0 0,0 0 0 0 0,0 0 0 0 0,-1-1 0 0 0,1 1-1 0 0,-1 0 1 0 0,0 0 0 0 0,-2 4 0 0 0,-6 14-2488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2.5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73 872 0 0,'-1'-3'656'0'0,"0"-3"1388"0"0,0-1 1 0 0,1 1 0 0 0,-1-9 0 0 0,1 13-1610 0 0,0 0 0 0 0,1 0 0 0 0,-1 0 0 0 0,1 1 0 0 0,-1-1-1 0 0,1 0 1 0 0,-1 0 0 0 0,1 0 0 0 0,0 0 0 0 0,0 1 0 0 0,0-1 0 0 0,0 0 0 0 0,0 1 0 0 0,0-1 0 0 0,2-1 0 0 0,-3 2-275 0 0,1 1-1 0 0,-1 0 1 0 0,0-1-1 0 0,1 1 1 0 0,-1 0-1 0 0,0-1 1 0 0,1 1-1 0 0,-1 0 1 0 0,0-1-1 0 0,1 1 1 0 0,-1 0-1 0 0,1 0 1 0 0,-1 0 0 0 0,0-1-1 0 0,1 1 1 0 0,-1 0-1 0 0,1 0 1 0 0,-1 0-1 0 0,1 0 1 0 0,-1 0-1 0 0,0 0 1 0 0,1 0-1 0 0,-1 0 1 0 0,2 0-1 0 0,-2 0 18 0 0,1 1-1 0 0,-1-1 1 0 0,1 1-1 0 0,-1-1 0 0 0,0 1 1 0 0,1 0-1 0 0,-1-1 1 0 0,1 1-1 0 0,-1 0 0 0 0,0-1 1 0 0,0 1-1 0 0,0 0 1 0 0,1 0-1 0 0,-1-1 1 0 0,0 3-1 0 0,3 10 778 0 0,0 3-140 0 0,0 0 1 0 0,1 31 0 0 0,6 249 763 0 0,-6-194-1566 0 0,-3-91-149 0 0,1 1 0 0 0,0-1-1 0 0,1 1 1 0 0,0-1 0 0 0,1 0 0 0 0,8 17 0 0 0,-11-26-62 0 0,-1-1 0 0 0,1 0 0 0 0,0 1 0 0 0,0-1 0 0 0,0 0 0 0 0,0 0 0 0 0,0 0 1 0 0,0 1-1 0 0,0-1 0 0 0,1 0 0 0 0,1 1 0 0 0,-2-2-142 0 0,0 1 1 0 0,-1-1-1 0 0,1 0 0 0 0,0 0 1 0 0,0 1-1 0 0,0-1 0 0 0,0 0 0 0 0,-1 0 1 0 0,1 0-1 0 0,0 0 0 0 0,0 0 1 0 0,0 0-1 0 0,0 0 0 0 0,0 0 1 0 0,1-1-1 0 0,9-4-1762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3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88 107 512 0 0,'-2'-1'956'0'0,"0"0"0"0"0,-1 0 0 0 0,1 0 0 0 0,0 0-1 0 0,-1 1 1 0 0,1-1 0 0 0,-1 1 0 0 0,1-1 0 0 0,-1 1 0 0 0,0 0 0 0 0,-3 0-1 0 0,-29 5 5754 0 0,17-1-3887 0 0,16-5-1093 0 0,5-2-660 0 0,14-7-302 0 0,22-12-461 0 0,-9 9-96 0 0,1 1-1 0 0,0 1 1 0 0,0 1 0 0 0,39-6-1 0 0,-14 7-44 0 0,-49 8-125 0 0,0 0 0 0 0,0 1 0 0 0,1 0 0 0 0,-1 1 1 0 0,14 2-1 0 0,-19-3-32 0 0,-1 1 1 0 0,1-1 0 0 0,-1 1-1 0 0,1 0 1 0 0,-1-1 0 0 0,1 1-1 0 0,-1 0 1 0 0,1 0 0 0 0,-1 0-1 0 0,0 0 1 0 0,1 0-1 0 0,-1 0 1 0 0,0 0 0 0 0,0 0-1 0 0,0 1 1 0 0,0-1 0 0 0,0 0-1 0 0,0 1 1 0 0,0-1 0 0 0,0 1-1 0 0,0-1 1 0 0,-1 1 0 0 0,1-1-1 0 0,-1 1 1 0 0,1-1-1 0 0,-1 1 1 0 0,0 0 0 0 0,1-1-1 0 0,-1 1 1 0 0,0 0 0 0 0,0-1-1 0 0,0 1 1 0 0,0 0 0 0 0,-1 2-1 0 0,-1 6 55 0 0,0-1-1 0 0,-1 1 0 0 0,0-1 0 0 0,-8 16 1 0 0,8-18-36 0 0,-25 49 53 0 0,-2-1 0 0 0,-54 72 0 0 0,40-63-36 0 0,39-56-34 0 0,1-1-1 0 0,0 1 1 0 0,0 0-1 0 0,0 0 1 0 0,-3 12-1 0 0,7-17-12 0 0,-1-1 1 0 0,0 1-1 0 0,1 0 0 0 0,-1-1 0 0 0,1 1 1 0 0,0 0-1 0 0,0 0 0 0 0,0-1 0 0 0,0 1 1 0 0,1 0-1 0 0,-1 0 0 0 0,1-1 0 0 0,-1 1 0 0 0,1 0 1 0 0,0-1-1 0 0,0 1 0 0 0,0-1 0 0 0,1 1 1 0 0,-1-1-1 0 0,0 1 0 0 0,3 1 0 0 0,-3-3-2 0 0,1 1 1 0 0,0-1-1 0 0,-1 0 0 0 0,1 0 0 0 0,0 0 1 0 0,0 0-1 0 0,0 0 0 0 0,0 0 0 0 0,0-1 0 0 0,0 1 1 0 0,0 0-1 0 0,0-1 0 0 0,0 0 0 0 0,0 0 0 0 0,0 1 1 0 0,0-1-1 0 0,0 0 0 0 0,0-1 0 0 0,0 1 0 0 0,0 0 1 0 0,3-1-1 0 0,5-1-66 0 0,1-1 0 0 0,16-7 0 0 0,-24 9 59 0 0,152-68-2087 0 0,-56 15-5016 0 0,-75 41 3719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4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75 8 0 0,'3'-20'2841'0'0,"4"-25"10663"0"0,-4 35-8892 0 0,1 14-1315 0 0,0 17-1048 0 0,-4 16-1131 0 0,2 87 426 0 0,0-100-1548 0 0,1-1 1 0 0,1 1 0 0 0,8 28 0 0 0,-11-50-104 0 0,0 1 0 0 0,-1-1 1 0 0,1 1-1 0 0,0-1 0 0 0,1 0 0 0 0,-1 1 1 0 0,0-1-1 0 0,1 0 0 0 0,-1 0 1 0 0,1 0-1 0 0,0 0 0 0 0,-1 0 1 0 0,4 2-1 0 0,-5-4-63 0 0,1 0-1 0 0,-1 0 1 0 0,0 0 0 0 0,1 0-1 0 0,-1 0 1 0 0,0 0 0 0 0,1-1-1 0 0,-1 1 1 0 0,0 0 0 0 0,1 0-1 0 0,-1 0 1 0 0,0 0 0 0 0,0 0-1 0 0,1-1 1 0 0,-1 1 0 0 0,0 0 0 0 0,1 0-1 0 0,-1 0 1 0 0,0-1 0 0 0,0 1-1 0 0,1 0 1 0 0,-1 0 0 0 0,0-1-1 0 0,0 1 1 0 0,0 0 0 0 0,0 0-1 0 0,1-1 1 0 0,-1 1 0 0 0,0-1-1 0 0,4-8-7504 0 0,-2 3 4188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4.6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41 3081 0 0,'-1'-32'14284'0'0,"-1"23"-8407"0"0,1 23-2801 0 0,1-12-3078 0 0,1-1 1 0 0,-1 0 0 0 0,0 1 0 0 0,0-1-1 0 0,1 0 1 0 0,-1 0 0 0 0,0 1-1 0 0,1-1 1 0 0,0 0 0 0 0,-1 0 0 0 0,1 0-1 0 0,0 0 1 0 0,-1 0 0 0 0,1 0 0 0 0,0 0-1 0 0,0 0 1 0 0,0 0 0 0 0,0 0-1 0 0,0 0 1 0 0,0 0 0 0 0,0-1 0 0 0,0 1-1 0 0,2 1 1 0 0,3 1-401 0 0,1-1-1 0 0,-1 1 1 0 0,11 1-1 0 0,2 2-2564 0 0,-1 3-2441 0 0,-1-1-660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4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77 288 0 0,'-7'-50'6014'0'0,"4"24"7145"0"0,3 61-10664 0 0,2 124-84 0 0,-1-117-2143 0 0,6 77 484 0 0,-5-107-888 0 0,0 0 0 0 0,1 0 0 0 0,0 0-1 0 0,1-1 1 0 0,0 1 0 0 0,1-1-1 0 0,10 18 1 0 0,-14-27-193 0 0,1 0-1 0 0,-1-1 1 0 0,0 1 0 0 0,1 0-1 0 0,-1 0 1 0 0,1-1 0 0 0,2 2-1 0 0,-4-3 49 0 0,1 1-1 0 0,-1-1 1 0 0,1 0-1 0 0,-1 1 1 0 0,1-1-1 0 0,-1 0 1 0 0,1 0 0 0 0,-1 0-1 0 0,1 1 1 0 0,0-1-1 0 0,-1 0 1 0 0,1 0-1 0 0,-1 0 1 0 0,1 0-1 0 0,0 0 1 0 0,-1 0-1 0 0,1 0 1 0 0,0-1-1 0 0,5-2-3637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5.0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2192 0 0,'-8'0'3705'0'0,"-2"0"4041"0"0,5 2-6250 0 0,1 2 1561 0 0,6 2-1737 0 0,5-1 80 0 0,5 1-599 0 0,7-2 39 0 0,4 0-288 0 0,4-4-296 0 0,10 2-232 0 0,-3-2-24 0 0,5 0-56 0 0,7-2-384 0 0,-6-2-584 0 0,-1 0-65 0 0,1 2-2255 0 0,-11 0 1559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5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8 3585 0 0,'-2'-2'1154'0'0,"1"2"0"0"0,-1-1 0 0 0,0 0 1 0 0,0 0-1 0 0,0 0 0 0 0,0 1 0 0 0,1-1 0 0 0,-5 0 1 0 0,5 1-777 0 0,0 0-1 0 0,0 0 1 0 0,0 0 0 0 0,0 1 0 0 0,0-1 0 0 0,0 0 0 0 0,0 0 0 0 0,0 0 0 0 0,0 1 0 0 0,0-1 0 0 0,0 1 0 0 0,0-1-1 0 0,-2 2 1 0 0,2-1-153 0 0,-1 0 1 0 0,1 1-1 0 0,0-1 0 0 0,-1 1 0 0 0,1 0 0 0 0,0 0 1 0 0,0-1-1 0 0,0 1 0 0 0,0 0 0 0 0,0 0 0 0 0,1 0 1 0 0,-1 0-1 0 0,1 0 0 0 0,-1 0 0 0 0,1 0 0 0 0,-1 4 1 0 0,-1 16 136 0 0,2 0 0 0 0,0 0 1 0 0,1 0-1 0 0,7 37 0 0 0,2-11-497 0 0,18 49 0 0 0,-22-81-267 0 0,0-1 0 0 0,15 26 0 0 0,7 4-7982 0 0,-18-30 2551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6.1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224 137 512 0 0,'-1'-1'663'0'0,"0"-1"0"0"0,1 1 0 0 0,-1 0-1 0 0,1 0 1 0 0,0-1 0 0 0,-1 1 0 0 0,1 0 0 0 0,0-1-1 0 0,0 1 1 0 0,0 0 0 0 0,0-2 0 0 0,0 1-263 0 0,0 1 0 0 0,1 0 0 0 0,-1 0 0 0 0,1-1 0 0 0,-1 1 0 0 0,1 0 0 0 0,-1 0 0 0 0,1-1-1 0 0,1-1 1 0 0,1-1-21 0 0,1 1 0 0 0,-1-1 0 0 0,1 0 0 0 0,9-5 0 0 0,6-6 1067 0 0,10-8 192 0 0,-24 20-1145 0 0,0 0 0 0 0,-1 0-1 0 0,1-1 1 0 0,-1 1 0 0 0,0-1 0 0 0,0 0 0 0 0,0 0 0 0 0,-1-1 0 0 0,4-5 0 0 0,-16 24 2026 0 0,-3 21-2000 0 0,10-28-445 0 0,0 0 0 0 0,-1 0 0 0 0,1 0-1 0 0,-1 0 1 0 0,-1 0 0 0 0,1-1 0 0 0,-1 0 0 0 0,0 0 0 0 0,-7 8 0 0 0,-85 91 389 0 0,0 0-310 0 0,94-103-148 0 0,-15 15 67 0 0,-27 34 1 0 0,40-46-46 0 0,0 1 0 0 0,1-1 0 0 0,0 1-1 0 0,0-1 1 0 0,0 1 0 0 0,1 0 0 0 0,0 0 0 0 0,0 0-1 0 0,0 1 1 0 0,1-1 0 0 0,0 0 0 0 0,-1 8 0 0 0,2-13-14 0 0,0 0 1 0 0,1 0-1 0 0,-1 1 1 0 0,0-1 0 0 0,0 0-1 0 0,1 0 1 0 0,-1 1 0 0 0,0-1-1 0 0,1 0 1 0 0,-1 0 0 0 0,1 0-1 0 0,0 0 1 0 0,-1 1-1 0 0,1-1 1 0 0,0 0 0 0 0,-1 0-1 0 0,1-1 1 0 0,0 1 0 0 0,0 0-1 0 0,0 0 1 0 0,0 0 0 0 0,0 0-1 0 0,0-1 1 0 0,0 1 0 0 0,0 0-1 0 0,1-1 1 0 0,-1 1-1 0 0,0-1 1 0 0,0 0 0 0 0,0 1-1 0 0,1-1 1 0 0,0 0 0 0 0,6 2 39 0 0,-1-2 0 0 0,1 1 0 0 0,-1-1 0 0 0,11-1 0 0 0,-8 0-16 0 0,116-10 142 0 0,36 0-162 0 0,-53 17-64 0 0,-92-4-17 0 0,0 1 0 0 0,0 1 0 0 0,0 0 0 0 0,20 9 0 0 0,-35-12 46 0 0,0 0 1 0 0,0-1-1 0 0,-1 1 1 0 0,1 0-1 0 0,-1 0 0 0 0,1 0 1 0 0,-1 0-1 0 0,1 0 1 0 0,-1 1-1 0 0,1-1 1 0 0,-1 0-1 0 0,0 1 0 0 0,0-1 1 0 0,0 1-1 0 0,0-1 1 0 0,0 1-1 0 0,0-1 0 0 0,0 1 1 0 0,0 2-1 0 0,0-3-11 0 0,-1 0-1 0 0,0 1 0 0 0,0-1 0 0 0,0 0 1 0 0,-1 1-1 0 0,1-1 0 0 0,0 0 1 0 0,0 1-1 0 0,-1-1 0 0 0,1 0 1 0 0,-1 0-1 0 0,1 0 0 0 0,-1 1 0 0 0,1-1 1 0 0,-1 0-1 0 0,0 0 0 0 0,0 0 1 0 0,1 0-1 0 0,-1 0 0 0 0,0 0 1 0 0,0 0-1 0 0,0 0 0 0 0,0 0 0 0 0,0-1 1 0 0,0 1-1 0 0,-3 1 0 0 0,1 0-201 0 0,0 0 0 0 0,-1 0 0 0 0,1 0 0 0 0,-1 0 0 0 0,0-1 0 0 0,1 0 0 0 0,-1 0 0 0 0,-5 1 0 0 0,6-1-951 0 0,0-1 0 0 0,0 0 0 0 0,0 0 0 0 0,0 0 0 0 0,-1-1 0 0 0,-4 0 0 0 0,6 0-1053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6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12 2809 0 0,'-4'-12'17221'0'0,"12"14"-14805"0"0,85 26 1041 0 0,53-1-2933 0 0,-86-17-396 0 0,-18-3-290 0 0,1-3 0 0 0,72-1 0 0 0,17-12-4577 0 0,-104 6 579 0 0,-3 1-343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7.1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43 512 0 0,'4'-24'5982'0'0,"-5"11"-1853"0"0,1 13-3998 0 0,0-1 0 0 0,0 1-1 0 0,-1 0 1 0 0,1 0 0 0 0,0-1-1 0 0,0 1 1 0 0,0 0 0 0 0,0-1 0 0 0,0 1-1 0 0,-1 0 1 0 0,1 0 0 0 0,0 0-1 0 0,0-1 1 0 0,0 1 0 0 0,-1 0-1 0 0,1 0 1 0 0,0 0 0 0 0,0-1 0 0 0,-1 1-1 0 0,1 0 1 0 0,0 0 0 0 0,0 0-1 0 0,-1 0 1 0 0,1 0 0 0 0,0 0 0 0 0,-1-1-1 0 0,1 1 1 0 0,0 0 0 0 0,-1 0-1 0 0,-1 5 3225 0 0,2 10-2451 0 0,0-11-394 0 0,2 30 548 0 0,2 1-1 0 0,1-1 0 0 0,18 60 1 0 0,4 28-114 0 0,-15-43-321 0 0,29 148 8 0 0,-38-217-747 0 0,0-1-1 0 0,1 1 0 0 0,0 0 0 0 0,0-1 0 0 0,1 0 0 0 0,0 0 0 0 0,1 0 0 0 0,0 0 0 0 0,9 9 0 0 0,-14-17-77 0 0,-1 0 0 0 0,1-1 0 0 0,0 1 0 0 0,0-1 0 0 0,-1 1 0 0 0,1-1 0 0 0,0 1 0 0 0,0-1 0 0 0,0 1 0 0 0,-1-1 0 0 0,1 0 0 0 0,1 1 0 0 0,-1-1-43 0 0,-1 0 1 0 0,0 0-1 0 0,1 0 0 0 0,-1 0 0 0 0,0 0 0 0 0,1 0 0 0 0,-1 0 1 0 0,0 0-1 0 0,1 0 0 0 0,-1 0 0 0 0,0-1 0 0 0,0 1 0 0 0,1 0 1 0 0,-1 0-1 0 0,0 0 0 0 0,1 0 0 0 0,-1 0 0 0 0,0-1 1 0 0,0 1-1 0 0,1 0 0 0 0,-1 0 0 0 0,0 0 0 0 0,0-1 0 0 0,0 1 1 0 0,1 0-1 0 0,-1 0 0 0 0,0-1 0 0 0,0 1 0 0 0,0 0 1 0 0,0 0-1 0 0,0-1 0 0 0,1 0 0 0 0,1-4-4308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7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105 173 3169 0 0,'-19'3'6163'0'0,"-23"1"0"0"0,2-6-1528 0 0,40 2-4595 0 0,0 0 0 0 0,-1 0-1 0 0,1 0 1 0 0,0 0 0 0 0,0 0 0 0 0,0 0 0 0 0,0 0 0 0 0,0 0 0 0 0,0 0 0 0 0,0 0 0 0 0,0 0 0 0 0,0 0 0 0 0,0 0 0 0 0,0 0 0 0 0,-1 0 0 0 0,1 0 0 0 0,0 0 0 0 0,0 0 0 0 0,0 0 0 0 0,0 0 0 0 0,0 0 0 0 0,0 0 0 0 0,0 0 0 0 0,0 0 0 0 0,0 0-1 0 0,0 0 1 0 0,0 0 0 0 0,0 0 0 0 0,-1 0 0 0 0,1-1 0 0 0,0 1 0 0 0,0 0 0 0 0,0 0 0 0 0,0 0 0 0 0,0 0 0 0 0,0 0 0 0 0,0 0 0 0 0,0 0 0 0 0,0 0 0 0 0,0 0 0 0 0,0 0 0 0 0,0 0 0 0 0,0 0 0 0 0,0 0 0 0 0,0-1 0 0 0,0 1 0 0 0,0 0 0 0 0,0 0-1 0 0,0 0 1 0 0,0 0 0 0 0,0 0 0 0 0,0 0 0 0 0,0 0 0 0 0,0 0 0 0 0,0 0 0 0 0,0 0 0 0 0,0 0 0 0 0,0-1 0 0 0,0 1 0 0 0,0 0 0 0 0,0 0 0 0 0,0 0 0 0 0,0 0 0 0 0,0 0 0 0 0,0 0 0 0 0,0 0 0 0 0,0 0 0 0 0,0 0 0 0 0,9-5 717 0 0,12-1-436 0 0,88-18 600 0 0,132-25-263 0 0,133-11-411 0 0,0 30-622 0 0,-357 29 165 0 0,-1 1-1 0 0,1 1 1 0 0,-1 1 0 0 0,1 0-1 0 0,-1 1 1 0 0,0 1-1 0 0,17 5 1 0 0,-32-8 91 0 0,1-1 0 0 0,-1 1 0 0 0,0-1 0 0 0,1 1 0 0 0,-1-1 0 0 0,0 1 0 0 0,0 0 1 0 0,0 0-1 0 0,0 0 0 0 0,0-1 0 0 0,0 1 0 0 0,0 0 0 0 0,0 0 0 0 0,0 1 0 0 0,0-1 0 0 0,0 0 0 0 0,0 0 0 0 0,-1 0 0 0 0,1 0 0 0 0,0 1 0 0 0,-1-1 0 0 0,1 3 0 0 0,-1-3-122 0 0,0 1-1 0 0,0-1 0 0 0,0 1 1 0 0,-1-1-1 0 0,1 0 0 0 0,0 1 0 0 0,-1-1 1 0 0,1 0-1 0 0,-1 1 0 0 0,0-1 0 0 0,1 0 1 0 0,-1 1-1 0 0,0-1 0 0 0,0 0 0 0 0,0 0 1 0 0,0 0-1 0 0,0 0 0 0 0,0 0 1 0 0,0 0-1 0 0,0 0 0 0 0,-3 1 0 0 0,-9 6-3502 0 0,-2 2 1427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7.9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4 864 0 0,'-10'-1'3659'0'0,"0"-1"0"0"0,0 1 0 0 0,-18 1 0 0 0,25 0-3256 0 0,0 1 0 0 0,0-1 0 0 0,0 1 0 0 0,0 0 0 0 0,0 0 0 0 0,0 0 0 0 0,0 0 0 0 0,1 0 0 0 0,-1 0 0 0 0,0 1-1 0 0,1-1 1 0 0,-1 1 0 0 0,1 0 0 0 0,-1 0 0 0 0,1 0 0 0 0,-4 4 0 0 0,0-1 516 0 0,6-4-819 0 0,-1-1 0 0 0,1 1-1 0 0,-1-1 1 0 0,0 1 0 0 0,1-1 0 0 0,-1 1 0 0 0,1-1 0 0 0,-1 1 0 0 0,1-1 0 0 0,0 1-1 0 0,-1-1 1 0 0,1 1 0 0 0,0 0 0 0 0,-1-1 0 0 0,1 1 0 0 0,0 1 0 0 0,21-2 1200 0 0,70-15-733 0 0,-63 9-417 0 0,55-3 0 0 0,-75 8-124 0 0,15 0 112 0 0,39 4 0 0 0,-56-2-123 0 0,1 0 0 0 0,0 0 0 0 0,-1 1 0 0 0,1 0 0 0 0,-1 0 0 0 0,1 0 0 0 0,-1 1 1 0 0,0 0-1 0 0,0 0 0 0 0,8 6 0 0 0,-12-7-7 0 0,-1-1 1 0 0,1 1-1 0 0,0 0 1 0 0,-1-1-1 0 0,1 1 1 0 0,-1 0-1 0 0,1 0 0 0 0,-1 0 1 0 0,0 0-1 0 0,0 0 1 0 0,0 0-1 0 0,0 1 1 0 0,0-1-1 0 0,-1 0 1 0 0,1 0-1 0 0,0 3 0 0 0,-1-1-1 0 0,0 0 0 0 0,0 0-1 0 0,0 0 1 0 0,0 0-1 0 0,-1-1 1 0 0,1 1 0 0 0,-1 0-1 0 0,0 0 1 0 0,-2 3-1 0 0,-1 3 2 0 0,0 0-1 0 0,-1-1 0 0 0,-1 0 0 0 0,1 0 1 0 0,-1 0-1 0 0,-11 11 0 0 0,-1-3 6 0 0,0 0 0 0 0,-22 15 0 0 0,-24 21 37 0 0,57-46-45 0 0,0 0 0 0 0,1 0 1 0 0,-1 1-1 0 0,2 0 1 0 0,-1 0-1 0 0,-5 12 1 0 0,9-16-12 0 0,1-1 1 0 0,-1 1-1 0 0,1 0 1 0 0,0 0 0 0 0,0-1-1 0 0,0 1 1 0 0,0 0-1 0 0,0 0 1 0 0,1 0 0 0 0,0 0-1 0 0,0 0 1 0 0,0 0-1 0 0,0 0 1 0 0,1 0-1 0 0,-1 0 1 0 0,1 0 0 0 0,0 0-1 0 0,1 0 1 0 0,-1-1-1 0 0,0 1 1 0 0,1 0 0 0 0,0-1-1 0 0,0 1 1 0 0,0-1-1 0 0,0 0 1 0 0,1 1 0 0 0,-1-1-1 0 0,1 0 1 0 0,0 0-1 0 0,0-1 1 0 0,0 1-1 0 0,0-1 1 0 0,0 1 0 0 0,6 2-1 0 0,-1-1-5 0 0,0-1 1 0 0,1 0-1 0 0,-1-1 0 0 0,1 1 0 0 0,-1-2 0 0 0,1 1 0 0 0,0-1 0 0 0,-1 0 0 0 0,1-1 1 0 0,0 0-1 0 0,11-2 0 0 0,-8 1-480 0 0,-1-2 0 0 0,1 1 0 0 0,11-5 0 0 0,-11 2-1683 0 0,0 0 1 0 0,17-10-1 0 0,-10 2 106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8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51 152 0 0,'4'-14'3134'0'0,"0"-20"13142"0"0,-4 34-16203 0 0,0-1 1 0 0,0 1 0 0 0,-1 0 0 0 0,1 0-1 0 0,0 0 1 0 0,0 0 0 0 0,0 0 0 0 0,0 0 0 0 0,0-1-1 0 0,0 1 1 0 0,0 0 0 0 0,-1 0 0 0 0,1 0 0 0 0,0 0-1 0 0,0 0 1 0 0,0 0 0 0 0,0 0 0 0 0,0 0-1 0 0,-1 0 1 0 0,1 0 0 0 0,0 0 0 0 0,0 0 0 0 0,0 0-1 0 0,0 0 1 0 0,-1-1 0 0 0,1 1 0 0 0,0 1-1 0 0,0-1 1 0 0,0 0 0 0 0,0 0 0 0 0,0 0 0 0 0,-1 0-1 0 0,1 0 1 0 0,0 0 0 0 0,0 0 0 0 0,0 0 0 0 0,0 0-1 0 0,-1 0 1 0 0,1 0 0 0 0,0 0 0 0 0,0 0-1 0 0,0 0 1 0 0,0 1 0 0 0,0-1 0 0 0,0 0 0 0 0,0 0-1 0 0,-1 0 1 0 0,1 0 0 0 0,0 0 0 0 0,0 0 0 0 0,0 1-1 0 0,0-1 1 0 0,0 0 0 0 0,0 0 0 0 0,-9 8 970 0 0,6-2-827 0 0,0 0 1 0 0,0 0-1 0 0,1 1 1 0 0,-1-1-1 0 0,1 1 1 0 0,1-1-1 0 0,-2 12 1 0 0,-3 50 466 0 0,6-62-597 0 0,-1 4-18 0 0,1 1 0 0 0,0-1 0 0 0,1 0-1 0 0,1 0 1 0 0,-1 0 0 0 0,1 0 0 0 0,1 0 0 0 0,6 15-1 0 0,-8-22-80 0 0,0 1-1 0 0,1-1 1 0 0,0 0-1 0 0,0-1 0 0 0,0 1 1 0 0,0 0-1 0 0,0 0 0 0 0,0-1 1 0 0,1 0-1 0 0,-1 1 1 0 0,1-1-1 0 0,0 0 0 0 0,-1 0 1 0 0,1 0-1 0 0,0 0 1 0 0,0-1-1 0 0,0 1 0 0 0,1-1 1 0 0,-1 0-1 0 0,0 0 0 0 0,1 0 1 0 0,-1 0-1 0 0,0-1 1 0 0,1 1-1 0 0,-1-1 0 0 0,1 0 1 0 0,-1 0-1 0 0,6-1 1 0 0,-1 0-311 0 0,-1 0 0 0 0,0-1 1 0 0,1 0-1 0 0,-1 0 0 0 0,0-1 1 0 0,0 0-1 0 0,0 0 1 0 0,0-1-1 0 0,8-5 0 0 0,-5 1-2664 0 0,0 1 0 0 0,13-15 0 0 0,-3 3-363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8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 3001 0 0,'-12'-4'17438'0'0,"29"12"-16071"0"0,23 4-1869 0 0,-21-7-1401 0 0,0 1-3315 0 0,-4 0 805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8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7 3393 0 0,'-1'-1'566'0'0,"1"1"0"0"0,0-1 0 0 0,-1 1 0 0 0,0-1-1 0 0,1 1 1 0 0,-1-1 0 0 0,1 1 0 0 0,-1 0 0 0 0,1-1 0 0 0,-1 1 0 0 0,0 0 0 0 0,1-1 0 0 0,-1 1 0 0 0,0 0 0 0 0,1 0 0 0 0,-1 0 0 0 0,0 0 0 0 0,1 0 0 0 0,-1-1 0 0 0,0 1 0 0 0,0 0 0 0 0,1 0 0 0 0,-1 1-1 0 0,0-1 1 0 0,1 0 0 0 0,-2 0 0 0 0,1 1-159 0 0,-1 0-1 0 0,1-1 1 0 0,0 1-1 0 0,0 0 1 0 0,0 0 0 0 0,0 0-1 0 0,0 0 1 0 0,0 0-1 0 0,0 0 1 0 0,0 0-1 0 0,0 1 1 0 0,0 1-1 0 0,-2 1-113 0 0,1 1 0 0 0,0 0 0 0 0,0 0 0 0 0,1 0 0 0 0,-1 0-1 0 0,0 8 1 0 0,2-1-84 0 0,0 0 0 0 0,1 1 0 0 0,0-1-1 0 0,1 0 1 0 0,1 0 0 0 0,-1 0 0 0 0,10 22-1 0 0,2 0-227 0 0,26 44 1 0 0,-33-65-193 0 0,-1-4 45 0 0,-1 1 1 0 0,6 15-1 0 0,-10-21-356 0 0,0 0 0 0 0,0 0 1 0 0,0 0-1 0 0,0 0 0 0 0,-1 8 0 0 0,0-11 150 0 0,0-1 283 0 0,0 0 1 0 0,1 0-1 0 0,-1 0 0 0 0,0 0 0 0 0,0 0 1 0 0,0 0-1 0 0,0 1 0 0 0,0-1 0 0 0,0 0 0 0 0,0 0 1 0 0,0 0-1 0 0,0 0 0 0 0,0 0 0 0 0,0 0 1 0 0,0 0-1 0 0,0 0 0 0 0,-1 1 0 0 0,1-1 1 0 0,0 0-1 0 0,0 0 0 0 0,0 0 0 0 0,0 0 1 0 0,0 0-1 0 0,0 0 0 0 0,0 0 0 0 0,0 0 0 0 0,0 1-354 0 0,0-1 354 0 0,0 0 0 0 0,-1 0 0 0 0,1 0 1 0 0,0 0-1 0 0,0 0 0 0 0,0 0 0 0 0,0 0 1 0 0,0 0-1 0 0,0 0 0 0 0,0 0 0 0 0,0 0 0 0 0,0 0 1 0 0,-1 0-1 0 0,1 0 0 0 0,0 0 0 0 0,-3 0-2837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8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 3737 0 0,'0'-4'15236'0'0,"12"3"-11403"0"0,18 0-4415 0 0,-29 1 1279 0 0,204 8-221 0 0,-190-8-713 0 0,61 1-3284 0 0,-27 6-5508 0 0,-37-4 6309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19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4201 0 0,'-2'7'8603'0'0,"-2"-1"-3616"0"0,-3 9-2146 0 0,5-1-2201 0 0,1 0-1 0 0,0 0 0 0 0,1 1 0 0 0,1-1 0 0 0,0 0 0 0 0,5 21 1 0 0,-3-10-354 0 0,3 17-455 0 0,2 0-1 0 0,21 66 0 0 0,-26-102-439 0 0,-1 1 0 0 0,1-1 1 0 0,5 7-1 0 0,6 6-5695 0 0,-4-8 257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21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30 329 512 0 0,'-1'-50'5099'0'0,"-12"-89"-1"0"0,11 127-4651 0 0,-3-18 2438 0 0,-3-60-1 0 0,9 84-1932 0 0,2 5 284 0 0,-3 1-1140 0 0,0 1 0 0 0,1-1 0 0 0,-1 1 0 0 0,1 0 0 0 0,-1-1 0 0 0,0 1 0 0 0,0-1 0 0 0,1 1 0 0 0,-1 0 0 0 0,0-1 0 0 0,0 1 0 0 0,0 0 0 0 0,0-1 0 0 0,1 1-1 0 0,-1 0 1 0 0,-1 1 0 0 0,4 187 3310 0 0,8 96-2629 0 0,-6-238-807 0 0,0 15-1599 0 0,-5-60 1277 0 0,0-1-1 0 0,0 0 1 0 0,0 0 0 0 0,-1 1 0 0 0,1-1 0 0 0,0 0 0 0 0,0 0 0 0 0,-1 1 0 0 0,1-1 0 0 0,0 0 0 0 0,-1 0 0 0 0,0 0 0 0 0,1 0 0 0 0,-1 0 0 0 0,1 0-1 0 0,-1 1 1 0 0,-1 0 0 0 0,-2-1-1927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21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1 432 0 0,'-13'4'19281'0'0,"19"0"-19358"0"0,6 3 425 0 0,1-1-1 0 0,0 0 0 0 0,0-1 1 0 0,0 0-1 0 0,1-1 0 0 0,-1 0 1 0 0,27 3-1 0 0,6-3-563 0 0,50-2 0 0 0,-78-2 268 0 0,122-10-1759 0 0,-47-4-3664 0 0,-46 7 1488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23.0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49 610 512 0 0,'-16'11'4171'0'0,"14"-9"-3216"0"0,1-1-1 0 0,-1 1 0 0 0,0-1 1 0 0,0 0-1 0 0,0 1 1 0 0,0-1-1 0 0,0 0 0 0 0,0 0 1 0 0,0 0-1 0 0,-1-1 1 0 0,1 1-1 0 0,-4 1 0 0 0,6-3-909 0 0,0 1 1 0 0,-1 0-1 0 0,1 0 0 0 0,0 0 0 0 0,0 0 0 0 0,0 0 0 0 0,0-1 0 0 0,0 1 0 0 0,0 0 0 0 0,-1 0 0 0 0,1 0 0 0 0,0-1 1 0 0,0 1-1 0 0,0 0 0 0 0,0 0 0 0 0,0 0 0 0 0,0-1 0 0 0,0 1 0 0 0,0 0 0 0 0,0 0 0 0 0,0 0 0 0 0,0-1 0 0 0,0 1 1 0 0,0 0-1 0 0,0 0 0 0 0,0 0 0 0 0,0-1 0 0 0,0 1 0 0 0,0 0 0 0 0,0 0 0 0 0,0 0 0 0 0,0-1 0 0 0,1 1 0 0 0,-1 0 1 0 0,0 0-1 0 0,0 0 0 0 0,0-1 0 0 0,0 1 0 0 0,5-11 462 0 0,16-29 656 0 0,25-73 1 0 0,4-48-57 0 0,-46 146-1033 0 0,-4 14-69 0 0,10-34 256 0 0,1 2 1 0 0,22-48-1 0 0,-14 54-79 0 0,-18 27-167 0 0,-1-1-1 0 0,1 0 1 0 0,0 0 0 0 0,0 0-1 0 0,0 1 1 0 0,-1-1 0 0 0,1 0-1 0 0,0 1 1 0 0,0-1 0 0 0,0 1-1 0 0,2-1 1 0 0,-3 1-8 0 0,0 0 0 0 0,1 0 0 0 0,-1 0 0 0 0,0 0 0 0 0,1 0 0 0 0,-1 0 0 0 0,0 0 0 0 0,1 0 0 0 0,-1 0 0 0 0,0 0 0 0 0,0 1 0 0 0,1-1 0 0 0,-1 0 0 0 0,0 0 0 0 0,1 0 0 0 0,-1 1 0 0 0,0-1 0 0 0,0 0 0 0 0,0 0 0 0 0,1 0 0 0 0,-1 1 0 0 0,0-1 0 0 0,0 0 0 0 0,0 1 0 0 0,1-1 0 0 0,-1 0 0 0 0,0 0 0 0 0,0 1 0 0 0,0-1 0 0 0,0 0 0 0 0,0 1 0 0 0,0-1 0 0 0,0 0 0 0 0,0 1 0 0 0,0-1 0 0 0,0 0 0 0 0,0 1 0 0 0,4 26 21 0 0,-2 0 0 0 0,-2 0-1 0 0,0 1 1 0 0,-6 41 0 0 0,2-32-27 0 0,1-1 11 0 0,2 1 0 0 0,5 50 0 0 0,-2-68 9 0 0,1 0 0 0 0,1 0 0 0 0,1 0 0 0 0,0 0 0 0 0,1-1 0 0 0,11 22 0 0 0,-15-37-10 0 0,-1 0 1 0 0,1 0-1 0 0,0 0 0 0 0,-1-1 0 0 0,1 1 1 0 0,0 0-1 0 0,0-1 0 0 0,1 1 1 0 0,-1-1-1 0 0,1 0 0 0 0,-1 0 1 0 0,1 0-1 0 0,0 0 0 0 0,-1 0 0 0 0,1-1 1 0 0,0 1-1 0 0,0-1 0 0 0,0 0 1 0 0,0 0-1 0 0,1 0 0 0 0,-1 0 0 0 0,0 0 1 0 0,0-1-1 0 0,1 1 0 0 0,-1-1 1 0 0,0 0-1 0 0,1 0 0 0 0,-1 0 1 0 0,0 0-1 0 0,0-1 0 0 0,1 0 0 0 0,-1 1 1 0 0,0-1-1 0 0,0 0 0 0 0,6-3 1 0 0,4-3-9 0 0,0 0 0 0 0,-1 0 0 0 0,0-2 0 0 0,0 1 0 0 0,-1-2 0 0 0,0 1 0 0 0,-1-2 0 0 0,0 1 0 0 0,0-1 0 0 0,-1-1 0 0 0,-1 1 0 0 0,0-2 0 0 0,0 1 0 0 0,-1-1 0 0 0,-1 0 0 0 0,0 0 1 0 0,-1-1-1 0 0,-1 0 0 0 0,0 0 0 0 0,3-19 0 0 0,2-24 9 0 0,2-83 0 0 0,-11 107 12 0 0,-1 1 0 0 0,-2-1 0 0 0,-13-64 0 0 0,15 93-16 0 0,-5-15 18 0 0,6 18-18 0 0,0 1 1 0 0,0-1-1 0 0,-1 0 0 0 0,1 0 0 0 0,-1 0 0 0 0,1 0 0 0 0,-1 1 0 0 0,1-1 0 0 0,-1 0 0 0 0,0 1 0 0 0,1-1 0 0 0,-1 0 0 0 0,0 1 1 0 0,1-1-1 0 0,-1 1 0 0 0,-1-2 0 0 0,1 2-5 0 0,1 0 1 0 0,-1 0-1 0 0,1 0 0 0 0,-1 1 1 0 0,1-1-1 0 0,-1 0 1 0 0,1 0-1 0 0,-1 0 1 0 0,1 0-1 0 0,-1 1 1 0 0,1-1-1 0 0,0 0 0 0 0,-1 0 1 0 0,1 1-1 0 0,-1-1 1 0 0,1 0-1 0 0,0 1 1 0 0,-1-1-1 0 0,1 0 0 0 0,0 1 1 0 0,-1-1-1 0 0,1 1 1 0 0,0-1-1 0 0,0 0 1 0 0,0 1-1 0 0,-1-1 0 0 0,1 1 1 0 0,0 0-1 0 0,-7 17 37 0 0,6-14-21 0 0,-5 15-20 0 0,0 1-1 0 0,2-1 0 0 0,0 1 1 0 0,2 0-1 0 0,0 1 0 0 0,1-1 0 0 0,1 0 1 0 0,4 34-1 0 0,0-27-2 0 0,2 0 0 0 0,0-1 0 0 0,2 0 0 0 0,1 0 0 0 0,23 48-1 0 0,-5-23-9 0 0,76 164 71 0 0,-92-186-32 0 0,-1 1 0 0 0,-1 0 0 0 0,-2 1 0 0 0,-1 0 0 0 0,4 48-1 0 0,-9-41 79 0 0,-1 0 0 0 0,-2 0 0 0 0,-1 0-1 0 0,-2 0 1 0 0,-11 39 0 0 0,11-58 41 0 0,-1-1 0 0 0,0 0 0 0 0,-1 0 0 0 0,-1-1 1 0 0,-1 0-1 0 0,0-1 0 0 0,-21 28 0 0 0,24-37-93 0 0,-1 0 0 0 0,1 0-1 0 0,-1 0 1 0 0,0-1 0 0 0,0 0 0 0 0,-1 0-1 0 0,0-1 1 0 0,0 0 0 0 0,0 0 0 0 0,-1-1-1 0 0,0 0 1 0 0,1-1 0 0 0,-1 0 0 0 0,-1 0-1 0 0,1-1 1 0 0,0 0 0 0 0,-15 1 0 0 0,21-3-46 0 0,0 1 1 0 0,0-1 0 0 0,0-1 0 0 0,-1 1-1 0 0,1 0 1 0 0,0-1 0 0 0,0 0-1 0 0,0 0 1 0 0,0 1 0 0 0,1-2 0 0 0,-1 1-1 0 0,0 0 1 0 0,0-1 0 0 0,1 1 0 0 0,-1-1-1 0 0,0 0 1 0 0,-2-2 0 0 0,2 0-4 0 0,0 1 0 0 0,0-1 1 0 0,0 0-1 0 0,1 0 0 0 0,-1 0 0 0 0,1 0 1 0 0,0 0-1 0 0,0 0 0 0 0,1-1 0 0 0,-2-5 1 0 0,-1-6-20 0 0,2 0-1 0 0,0 0 1 0 0,1 0 0 0 0,1 0 0 0 0,2-26 0 0 0,5-13-82 0 0,3 1 1 0 0,2 1-1 0 0,24-67 0 0 0,-22 79-82 0 0,31-64-1 0 0,-38 92 93 0 0,1-1-1 0 0,0 1 0 0 0,1 0 1 0 0,0 1-1 0 0,1 0 0 0 0,1 0 1 0 0,23-20-1 0 0,-29 28-100 0 0,1 1-1 0 0,-1-1 0 0 0,1 1 1 0 0,0 0-1 0 0,1 1 1 0 0,-1-1-1 0 0,0 1 0 0 0,1 1 1 0 0,10-3-1 0 0,-12 4-828 0 0,0-1 0 0 0,1 1 0 0 0,-1 0-1 0 0,0 0 1 0 0,0 1 0 0 0,1-1 0 0 0,7 3 0 0 0,3 3-3898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29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116 477 512 0 0,'-75'10'12529'0'0,"58"-29"-4938"0"0,14 17-7228 0 0,1-1-1 0 0,0 0 0 0 0,0 1 0 0 0,0-1 0 0 0,0 0 0 0 0,0 0 0 0 0,0 0 0 0 0,1 0 1 0 0,-2-4-1 0 0,3 4-318 0 0,-1 0 0 0 0,0-1 0 0 0,1 1 0 0 0,0-1 0 0 0,0 1 0 0 0,0-1-1 0 0,0 1 1 0 0,0 0 0 0 0,1-1 0 0 0,-1 1 0 0 0,1-1 0 0 0,0 1 0 0 0,0 0 0 0 0,2-5 0 0 0,2-4-28 0 0,40-91 40 0 0,-34 80-42 0 0,1 2-1 0 0,21-30 0 0 0,-26 41-15 0 0,1 1-1 0 0,1 0 0 0 0,-1 0 0 0 0,15-10 1 0 0,-19 15 4 0 0,1 1 1 0 0,0-1-1 0 0,1 1 0 0 0,-1 1 1 0 0,0-1-1 0 0,1 1 1 0 0,0 0-1 0 0,-1 0 1 0 0,1 0-1 0 0,11-1 1 0 0,-16 3-3 0 0,1 0 0 0 0,-1 0 0 0 0,1 1 1 0 0,-1-1-1 0 0,1 0 0 0 0,-1 0 0 0 0,1 1 1 0 0,-1-1-1 0 0,1 1 0 0 0,-1 0 0 0 0,0-1 0 0 0,1 1 1 0 0,-1 0-1 0 0,0 0 0 0 0,1-1 0 0 0,-1 1 1 0 0,0 0-1 0 0,0 0 0 0 0,0 1 0 0 0,0-1 1 0 0,0 0-1 0 0,0 0 0 0 0,0 0 0 0 0,-1 1 1 0 0,1-1-1 0 0,0 0 0 0 0,-1 1 0 0 0,2 2 0 0 0,1 4 15 0 0,-1 1 0 0 0,1-1 0 0 0,1 16 0 0 0,-3-14-31 0 0,19 183 38 0 0,-15-127 48 0 0,-4-21-52 0 0,2 18-21 0 0,-3-58 5 0 0,1 1-1 0 0,0 0 0 0 0,1 0 0 0 0,-1-1 1 0 0,1 1-1 0 0,0-1 0 0 0,1 0 1 0 0,3 6-1 0 0,-4-7-2 0 0,0-1 0 0 0,0-1 0 0 0,0 1 0 0 0,1 0 0 0 0,-1-1-1 0 0,1 1 1 0 0,0-1 0 0 0,0 0 0 0 0,0 1 0 0 0,0-1 0 0 0,0-1 0 0 0,1 1 0 0 0,-1 0 0 0 0,0-1 0 0 0,1 0-1 0 0,-1 0 1 0 0,1 0 0 0 0,6 1 0 0 0,-5-2-1 0 0,-1 0 0 0 0,1 0 0 0 0,0 0 1 0 0,-1 0-1 0 0,1-1 0 0 0,0 0 0 0 0,-1 0 0 0 0,1 0 0 0 0,-1 0 0 0 0,1-1 0 0 0,-1 0 0 0 0,0 0 1 0 0,0 0-1 0 0,5-3 0 0 0,1-2-1 0 0,0-1-1 0 0,0 1 1 0 0,0-2 0 0 0,-1 1 0 0 0,0-1 0 0 0,0-1 0 0 0,-1 0 0 0 0,-1 0 0 0 0,0-1 0 0 0,0 1-1 0 0,-1-1 1 0 0,0-1 0 0 0,-1 1 0 0 0,0-1 0 0 0,-1 0 0 0 0,0 0 0 0 0,-1-1 0 0 0,-1 1 0 0 0,0-1-1 0 0,1-21 1 0 0,-8-155 23 0 0,-1 37 131 0 0,6 147-146 0 0,0 2 5 0 0,0 1-1 0 0,0 0 1 0 0,0-1 0 0 0,0 1-1 0 0,0 0 1 0 0,1-1-1 0 0,-1 1 1 0 0,1 0 0 0 0,1-4-1 0 0,-4 55 10 0 0,-2-7 22 0 0,1 71-1 0 0,5-89-33 0 0,0-1 0 0 0,2 1-1 0 0,0-1 1 0 0,12 35 0 0 0,90 182-25 0 0,-60-145 14 0 0,-30-57 37 0 0,-2 1-1 0 0,-2 0 0 0 0,-1 1 1 0 0,-2 0-1 0 0,-2 0 0 0 0,-2 1 1 0 0,-1 0-1 0 0,-4 69 0 0 0,0-98 23 0 0,-1 0 0 0 0,0 0-1 0 0,-1 0 1 0 0,0 0 0 0 0,-1 0-1 0 0,-1-1 1 0 0,0 0 0 0 0,0 1-1 0 0,-1-1 1 0 0,0-1 0 0 0,-1 1-1 0 0,-1-1 1 0 0,1 0 0 0 0,-1 0-1 0 0,-1-1 1 0 0,-13 13 0 0 0,9-11 39 0 0,-1-1 0 0 0,0 0 0 0 0,0-1 0 0 0,-21 10 0 0 0,27-15-66 0 0,-1-1 0 0 0,1 0-1 0 0,-1-1 1 0 0,1 0-1 0 0,-1 0 1 0 0,0 0-1 0 0,0-1 1 0 0,0 0 0 0 0,0-1-1 0 0,0 0 1 0 0,-8-1-1 0 0,12 1-26 0 0,1-1-1 0 0,0 1 1 0 0,0-1-1 0 0,0 0 1 0 0,0 0-1 0 0,0 0 1 0 0,0 0-1 0 0,0-1 1 0 0,0 1-1 0 0,1-1 1 0 0,-1 0-1 0 0,0 1 1 0 0,1-1-1 0 0,-1-1 1 0 0,-2-1-1 0 0,2 0-1 0 0,1 0 0 0 0,-1 0-1 0 0,1 0 1 0 0,-1 0-1 0 0,1 0 1 0 0,1 0 0 0 0,-1 0-1 0 0,0-1 1 0 0,0-6 0 0 0,-1-6-16 0 0,1 0 1 0 0,1 0-1 0 0,0 0 1 0 0,4-27-1 0 0,1-1-48 0 0,2 1 1 0 0,2 0-1 0 0,2 0 0 0 0,2 1 0 0 0,2 1 1 0 0,32-70-1 0 0,-40 98 14 0 0,2 0 0 0 0,0 1 0 0 0,0 0 0 0 0,1 0 0 0 0,1 1 0 0 0,0 0 0 0 0,1 1 0 0 0,0 0 0 0 0,0 1 1 0 0,24-16-1 0 0,-31 23-107 0 0,1 1 0 0 0,0 0 0 0 0,0 0 1 0 0,0 0-1 0 0,0 1 0 0 0,0-1 1 0 0,0 1-1 0 0,0 0 0 0 0,0 1 0 0 0,0-1 1 0 0,1 1-1 0 0,6 1 0 0 0,-7-1-853 0 0,-1 1 1 0 0,1 0-1 0 0,-1 0 0 0 0,0 0 0 0 0,1 1 0 0 0,-1-1 1 0 0,0 1-1 0 0,8 4 0 0 0,1 4-3117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29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63 3033 0 0,'-30'1'10860'0'0,"1"2"-5094"0"0,9 0-3802 0 0,0 2 0 0 0,-24 7 0 0 0,26-7-985 0 0,18-5-971 0 0,0 0 1 0 0,0 0 0 0 0,0 0-1 0 0,0 0 1 0 0,0 0-1 0 0,0 0 1 0 0,0 0 0 0 0,0 0-1 0 0,0 0 1 0 0,0-1-1 0 0,0 1 1 0 0,0 0 0 0 0,0 0-1 0 0,0 0 1 0 0,0 0 0 0 0,0 0-1 0 0,0 0 1 0 0,0 0-1 0 0,0 0 1 0 0,0 0 0 0 0,0 0-1 0 0,0 0 1 0 0,0 0-1 0 0,0 0 1 0 0,0 0 0 0 0,0 0-1 0 0,0 0 1 0 0,0 0-1 0 0,0 0 1 0 0,0 0 0 0 0,0 0-1 0 0,0 0 1 0 0,0 0 0 0 0,0 0-1 0 0,0 0 1 0 0,0 0-1 0 0,0 0 1 0 0,0 0 0 0 0,0 0-1 0 0,0 0 1 0 0,0 0-1 0 0,0 0 1 0 0,0 0 0 0 0,0 0-1 0 0,0 0 1 0 0,0-1 0 0 0,0 1-1 0 0,0 0 1 0 0,-1 0-1 0 0,1 0 1 0 0,0 0 0 0 0,0 0-1 0 0,0 0 1 0 0,0 0-1 0 0,0 0 1 0 0,9-5 113 0 0,38-15-118 0 0,0 3 1 0 0,98-24-1 0 0,-139 40 4 0 0,1-1-12 0 0,0 1-1 0 0,0 0 0 0 0,0 0 1 0 0,0 1-1 0 0,0 0 0 0 0,1 0 1 0 0,-1 1-1 0 0,0 0 0 0 0,0 0 1 0 0,13 4-1 0 0,-17-4 1 0 0,-1 0 0 0 0,1 0-1 0 0,-1 0 1 0 0,1 0 0 0 0,-1 1 0 0 0,1-1-1 0 0,-1 1 1 0 0,0-1 0 0 0,0 1 0 0 0,0 0-1 0 0,0 0 1 0 0,0 0 0 0 0,0 0 0 0 0,-1 0-1 0 0,1 0 1 0 0,0 1 0 0 0,-1-1 0 0 0,0 0-1 0 0,0 1 1 0 0,1-1 0 0 0,-2 1 0 0 0,1 0-1 0 0,0-1 1 0 0,0 1 0 0 0,-1 0 0 0 0,1-1-1 0 0,-1 1 1 0 0,0 0 0 0 0,0 0 0 0 0,-1 5-1 0 0,0 1 5 0 0,-1 0 0 0 0,0 0 1 0 0,-1 0-1 0 0,0 0 0 0 0,0-1 0 0 0,-8 15 0 0 0,-35 49 88 0 0,20-32-15 0 0,19-30-69 0 0,2-2 0 0 0,0 1-1 0 0,-7 13 1 0 0,11-20-11 0 0,0 0 1 0 0,1 0-1 0 0,-1 0 1 0 0,1 0 0 0 0,-1 0-1 0 0,1 0 1 0 0,-1 0-1 0 0,1 0 1 0 0,0 0-1 0 0,0 0 1 0 0,0 0-1 0 0,0 0 1 0 0,1 1-1 0 0,-1-1 1 0 0,0 0-1 0 0,1 0 1 0 0,1 3-1 0 0,-1-4-15 0 0,0 1 0 0 0,0-1 0 0 0,0 0-1 0 0,0 0 1 0 0,0 0 0 0 0,0 0 0 0 0,1 0-1 0 0,-1 0 1 0 0,0 0 0 0 0,1 0 0 0 0,-1-1 0 0 0,1 1-1 0 0,-1 0 1 0 0,1-1 0 0 0,-1 1 0 0 0,1-1-1 0 0,-1 0 1 0 0,1 1 0 0 0,2-1 0 0 0,32 0-916 0 0,38-9-2806 0 0,-2-1-6842 0 0,-59 8 8660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29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24 2697 0 0,'-2'-14'8703'0'0,"2"13"-8454"0"0,0 1 0 0 0,0 0 0 0 0,0-1 0 0 0,0 1 1 0 0,0-1-1 0 0,-1 1 0 0 0,1-1 0 0 0,0 1 0 0 0,0 0 0 0 0,0-1 0 0 0,-1 1 0 0 0,1 0 0 0 0,0-1 0 0 0,0 1 0 0 0,-1-1 1 0 0,1 1-1 0 0,0 0 0 0 0,-1 0 0 0 0,1-1 0 0 0,0 1 0 0 0,-1 0 0 0 0,1 0 0 0 0,-1-1 0 0 0,1 1 0 0 0,0 0 0 0 0,-1 0 1 0 0,0 0-1 0 0,0 1 239 0 0,1 1 0 0 0,-1-1 0 0 0,0 1 0 0 0,1 0 0 0 0,-1-1 1 0 0,1 1-1 0 0,-1 0 0 0 0,1 3 0 0 0,-1 0 100 0 0,-6 25 128 0 0,1 0 0 0 0,2 0-1 0 0,1 1 1 0 0,1 31 0 0 0,2-51-704 0 0,1 0 0 0 0,0-1 0 0 0,0 1 0 0 0,1-1 0 0 0,1 1 0 0 0,0-1 0 0 0,0 0 0 0 0,1 0 0 0 0,0 0 0 0 0,1-1 0 0 0,0 1 0 0 0,0-1 0 0 0,1 0 0 0 0,0 0 0 0 0,10 10 0 0 0,-13-16-60 0 0,0-1-1 0 0,0 1 1 0 0,1-1-1 0 0,-1 1 1 0 0,1-1-1 0 0,-1 0 1 0 0,1 0-1 0 0,0 0 1 0 0,-1-1 0 0 0,1 1-1 0 0,0-1 1 0 0,0 0-1 0 0,0 0 1 0 0,0-1-1 0 0,0 1 1 0 0,0-1-1 0 0,0 0 1 0 0,5 0-1 0 0,-4 0-375 0 0,0-1-1 0 0,0 0 1 0 0,0 0-1 0 0,-1-1 1 0 0,1 1-1 0 0,0-1 1 0 0,0 0-1 0 0,-1-1 1 0 0,1 1-1 0 0,-1-1 1 0 0,0 1-1 0 0,0-1 1 0 0,0-1-1 0 0,5-4 1 0 0,8-11-2362 0 0,2-3-1424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0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4 3577 0 0,'-8'-2'4641'0'0,"-4"0"4705"0"0,-3 2-8418 0 0,5 4 976 0 0,3 0-1344 0 0,7 4-15 0 0,2-3-193 0 0,5 3-80 0 0,3-2-160 0 0,3 0-144 0 0,7 1-264 0 0,-1-1-248 0 0,4 0 135 0 0,4 2-2471 0 0,-2-1 1896 0 0,0-1-449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1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22 1000 0 0,'-3'-6'1057'0'0,"-7"-8"5271"0"0,10 14-6159 0 0,-1 0 0 0 0,1 0 0 0 0,-1-1 0 0 0,1 1 0 0 0,-1 0 0 0 0,1 0-1 0 0,-1 0 1 0 0,1 0 0 0 0,-1 0 0 0 0,1 0 0 0 0,-1 0 0 0 0,1 0 0 0 0,-1 0 0 0 0,1 0 0 0 0,-1 0 0 0 0,1 0 0 0 0,-1 0 0 0 0,1 1 0 0 0,-1-1-1 0 0,1 0 1 0 0,-1 0 0 0 0,1 0 0 0 0,-1 1 0 0 0,1-1 0 0 0,-1 0 0 0 0,1 1 0 0 0,0-1 0 0 0,-1 0 0 0 0,1 1 0 0 0,-1-1 0 0 0,1 1 0 0 0,0-1-1 0 0,-1 1 1 0 0,-2 2 276 0 0,1 1 0 0 0,-1-1-1 0 0,1 1 1 0 0,0 0-1 0 0,0 0 1 0 0,0 0 0 0 0,0 0-1 0 0,1 0 1 0 0,-1 0-1 0 0,1 1 1 0 0,-1 5 0 0 0,-1 9 171 0 0,0 25 0 0 0,3-33-190 0 0,-1 11-171 0 0,2 0 1 0 0,1 0-1 0 0,0 0 0 0 0,2 0 1 0 0,0-1-1 0 0,1 1 1 0 0,2-1-1 0 0,0 0 0 0 0,15 31 1 0 0,-20-50-292 0 0,-1 1 0 0 0,1 0-1 0 0,0 0 1 0 0,0-1 0 0 0,0 1 0 0 0,0-1 0 0 0,5 4 0 0 0,-6-5-105 0 0,-1-1-1 0 0,1 1 1 0 0,-1-1 0 0 0,1 1-1 0 0,0-1 1 0 0,-1 0-1 0 0,1 1 1 0 0,0-1 0 0 0,0 0-1 0 0,-1 1 1 0 0,1-1-1 0 0,0 0 1 0 0,0 0 0 0 0,-1 0-1 0 0,1 0 1 0 0,0 0 0 0 0,0 0-1 0 0,0 0 1 0 0,-1 0-1 0 0,1 0 1 0 0,0 0 0 0 0,0 0-1 0 0,-1 0 1 0 0,1 0-1 0 0,0-1 1 0 0,0 1 0 0 0,-1 0-1 0 0,1-1 1 0 0,0 1 0 0 0,-1 0-1 0 0,1-1 1 0 0,0 1-1 0 0,-1-1 1 0 0,1 1 0 0 0,-1-1-1 0 0,2 0 1 0 0,11-18-7989 0 0,-5 9 5226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1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2745 0 0,'98'-1'14506'0'0,"-1"-5"-9128"0"0,-9-2-5636 0 0,-21-2-2894 0 0,67-18 0 0 0,-109 22 352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1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0 3465 0 0,'-12'17'9061'0'0,"-2"-3"-4017"0"0,10-11-4414 0 0,0 1 0 0 0,0 0 0 0 0,0 1 0 0 0,-4 5 0 0 0,2 0-348 0 0,1 1 1 0 0,1-1-1 0 0,0 1 0 0 0,0 0 0 0 0,1 0 0 0 0,0 0 0 0 0,1 0 0 0 0,0 1 0 0 0,1-1 0 0 0,0 0 0 0 0,1 1 0 0 0,1 12 0 0 0,0-6-209 0 0,2 1 0 0 0,0 0 0 0 0,1 0 0 0 0,1-1 0 0 0,1 0-1 0 0,12 27 1 0 0,-7-23-278 0 0,1-1 0 0 0,1 0 0 0 0,18 23 0 0 0,25 20-6326 0 0,-37-43 2292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2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208 130 512 0 0,'7'-10'1377'0'0,"1"1"-1"0"0,-1 0 1 0 0,1 0 0 0 0,1 1-1 0 0,0 0 1 0 0,0 1 0 0 0,19-12-1 0 0,-9 8 574 0 0,0 1-1 0 0,1 0 0 0 0,28-7 1 0 0,-48 16-1829 0 0,1 1 1 0 0,-1 0 0 0 0,1 0-1 0 0,0-1 1 0 0,-1 1-1 0 0,1 0 1 0 0,0 0 0 0 0,-1 0-1 0 0,1 0 1 0 0,-1 0-1 0 0,1 0 1 0 0,0 0-1 0 0,-1 0 1 0 0,1 0 0 0 0,0 0-1 0 0,-1 0 1 0 0,1 0-1 0 0,-1 1 1 0 0,2-1 0 0 0,-2 0-73 0 0,0 1-1 0 0,0-1 1 0 0,0 0 0 0 0,0 0 0 0 0,1 1 0 0 0,-1-1 0 0 0,0 0 0 0 0,0 1 0 0 0,0-1 0 0 0,0 0 0 0 0,0 1 0 0 0,0-1 0 0 0,0 0-1 0 0,0 1 1 0 0,0-1 0 0 0,0 0 0 0 0,0 1 0 0 0,0-1 0 0 0,0 0 0 0 0,0 1 0 0 0,-1-1 0 0 0,1 0 0 0 0,0 1 0 0 0,0 0 0 0 0,-17 25 660 0 0,13-20-452 0 0,-104 145 719 0 0,50-73-845 0 0,-43 50 199 0 0,15-19 364 0 0,80-102-608 0 0,1 1 0 0 0,0 0 0 0 0,0 0 0 0 0,1 0 0 0 0,-6 16 0 0 0,9-22-67 0 0,1 0 0 0 0,-1 1 0 0 0,1-1 0 0 0,0 0-1 0 0,0 0 1 0 0,0 0 0 0 0,0 0 0 0 0,0 0 0 0 0,0 0 0 0 0,0 1 0 0 0,0-1 0 0 0,1 0 0 0 0,0 3-1 0 0,0-4-11 0 0,0 1-1 0 0,0-1 0 0 0,0 1 0 0 0,0-1 1 0 0,0 0-1 0 0,0 0 0 0 0,1 1 0 0 0,-1-1 1 0 0,0 0-1 0 0,0 0 0 0 0,1 0 0 0 0,-1 0 1 0 0,1-1-1 0 0,-1 1 0 0 0,1 0 0 0 0,-1 0 1 0 0,1-1-1 0 0,0 1 0 0 0,2 0 0 0 0,0-1-3 0 0,1 1-1 0 0,-1-1 0 0 0,0 1 1 0 0,1-1-1 0 0,-1-1 0 0 0,1 1 1 0 0,-1-1-1 0 0,6-1 0 0 0,35-11-25 0 0,-26 7-20 0 0,126-35-285 0 0,-116 35-200 0 0,-1 1 0 0 0,1 1 0 0 0,34 0 0 0 0,-59 4 120 0 0,1 0 1 0 0,-1 1 0 0 0,1-1 0 0 0,-1 1 0 0 0,1 0 0 0 0,7 2 0 0 0,-10-2-319 0 0,0 0 0 0 0,0 0 0 0 0,0 0-1 0 0,0 0 1 0 0,0 1 0 0 0,-1-1 0 0 0,1 1 0 0 0,0-1 0 0 0,2 3 0 0 0,0 2-3160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2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2272 0 0,'-13'4'11292'0'0,"-3"2"-6221"0"0,15-5-4997 0 0,1-1 0 0 0,-1 1 0 0 0,1-1-1 0 0,0 0 1 0 0,0 1 0 0 0,-1-1 0 0 0,1 1 0 0 0,0-1 0 0 0,0 1 0 0 0,0-1 0 0 0,-1 1 0 0 0,1-1-1 0 0,0 1 1 0 0,0-1 0 0 0,0 1 0 0 0,0-1 0 0 0,0 1 0 0 0,0-1 0 0 0,0 1 0 0 0,0-1 0 0 0,0 1-1 0 0,0-1 1 0 0,0 1 0 0 0,0-1 0 0 0,1 1 0 0 0,-1-1 0 0 0,0 1 0 0 0,0-1 0 0 0,0 1 0 0 0,1-1 0 0 0,-1 0-1 0 0,0 1 1 0 0,1 0 0 0 0,1 2 71 0 0,1 0 0 0 0,-1 0 0 0 0,1 0 0 0 0,-1-1 1 0 0,1 1-1 0 0,0-1 0 0 0,0 1 0 0 0,0-1 0 0 0,0 0 0 0 0,1 0 0 0 0,-1 0 0 0 0,0-1 0 0 0,5 2 0 0 0,7 3 66 0 0,28 5 0 0 0,-40-10-174 0 0,49 10-346 0 0,0-3 1 0 0,1-1-1 0 0,0-3 1 0 0,90-5-1 0 0,-69-10-3382 0 0,-70 10 3392 0 0,33-7-1466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3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84 159 512 0 0,'-2'-3'1200'0'0,"1"-1"0"0"0,-1 0 0 0 0,1 0 0 0 0,0 1 0 0 0,0-1 0 0 0,1 0-1 0 0,-1 0 1 0 0,1 0 0 0 0,0 0 0 0 0,0-7 0 0 0,2-2 1222 0 0,6-25 0 0 0,-5 27-1187 0 0,-1 1 0 0 0,0-1 0 0 0,1-16 1 0 0,-3 30-994 0 0,-1-1 0 0 0,1 1 1 0 0,-1-1-1 0 0,0 0 0 0 0,0 1 0 0 0,0-1 1 0 0,-1 3-1 0 0,-5 9 49 0 0,-5 28 161 0 0,-12 75 0 0 0,7-24-342 0 0,7-52-76 0 0,-6 68 0 0 0,15-93-31 0 0,0-1 0 0 0,2 0 1 0 0,0 1-1 0 0,1-1 1 0 0,0 0-1 0 0,1 0 0 0 0,10 28 1 0 0,-12-40-10 0 0,7 17-21 0 0,13 28 1 0 0,-17-41-42 0 0,0-1 0 0 0,0 0-1 0 0,0 0 1 0 0,1-1 0 0 0,0 1-1 0 0,0-1 1 0 0,0 0 0 0 0,8 5-1 0 0,-7-5-199 0 0,-5-3 24 0 0,1-1 0 0 0,0 0 0 0 0,0 1 0 0 0,0-1-1 0 0,0 0 1 0 0,0 0 0 0 0,0 0 0 0 0,0 0 0 0 0,0 0 0 0 0,0 0 0 0 0,0-1-1 0 0,0 1 1 0 0,3-1 0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3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130 340 2449 0 0,'-7'0'1715'0'0,"-28"4"4453"0"0,-44 8 2043 0 0,70-10-4413 0 0,21-5-2351 0 0,21-5-710 0 0,435-105 1149 0 0,394-106-3305 0 0,-850 217 1264 0 0,3-2-230 0 0,1 1-1 0 0,1 0 0 0 0,-1 2 1 0 0,0 0-1 0 0,28 1 0 0 0,-42 1 312 0 0,0-1 0 0 0,0 0 0 0 0,0 1-1 0 0,0-1 1 0 0,0 1 0 0 0,0 0-1 0 0,0 0 1 0 0,-1-1 0 0 0,1 1 0 0 0,2 2-1 0 0,-4-3 33 0 0,1 1-1 0 0,0 0 0 0 0,-1-1 0 0 0,1 1 1 0 0,-1 0-1 0 0,1-1 0 0 0,-1 1 0 0 0,1 0 1 0 0,-1 0-1 0 0,0-1 0 0 0,1 1 1 0 0,-1 0-1 0 0,0 0 0 0 0,1 0 0 0 0,-1-1 1 0 0,0 1-1 0 0,0 1 0 0 0,0 1-9 0 0,0-1 0 0 0,-1 1-1 0 0,1-1 1 0 0,-1 1 0 0 0,0-1 0 0 0,0 1-1 0 0,0-1 1 0 0,0 1 0 0 0,0-1 0 0 0,0 0-1 0 0,0 0 1 0 0,-1 1 0 0 0,-3 2 0 0 0,-11 16-630 0 0,-2-1 1 0 0,-32 27 0 0 0,-15 3-4179 0 0,29-25 1632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4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22 2569 0 0,'-2'-1'1189'0'0,"-1"0"1"0"0,1 0 0 0 0,-1 0 0 0 0,1 0 0 0 0,-1 1 0 0 0,0-1-1 0 0,-3 1 1 0 0,-20 2 4191 0 0,12 1-3131 0 0,-24 10 0 0 0,10-4 314 0 0,17-6-1339 0 0,13-3-59 0 0,18-5-571 0 0,26-7-402 0 0,93-14 0 0 0,-125 25-188 0 0,0 0 0 0 0,0 1 1 0 0,1 0-1 0 0,-1 1 0 0 0,0 1 0 0 0,0 0 0 0 0,0 1 0 0 0,-1 1 0 0 0,1 0 1 0 0,-1 0-1 0 0,15 8 0 0 0,-24-10-4 0 0,-1 0 0 0 0,1 0 0 0 0,-1 0 0 0 0,0 1 0 0 0,0-1 0 0 0,0 1 0 0 0,0 0 0 0 0,0-1 0 0 0,-1 1 0 0 0,0 0 0 0 0,1 1 0 0 0,-1-1-1 0 0,0 0 1 0 0,0 1 0 0 0,-1-1 0 0 0,3 7 0 0 0,-2-4 7 0 0,-1-1-1 0 0,0 1 1 0 0,-1 0-1 0 0,1 0 1 0 0,-1 0-1 0 0,0 0 1 0 0,0 0-1 0 0,-1 0 1 0 0,0 0-1 0 0,-2 7 1 0 0,0-3 3 0 0,0 1 0 0 0,-1 0 0 0 0,0-1 0 0 0,-1 0 0 0 0,0 0 0 0 0,0 0 0 0 0,-1-1 0 0 0,-9 12 0 0 0,-2-2 33 0 0,0-1 0 0 0,-30 26-1 0 0,42-41-40 0 0,-8 8 36 0 0,1 1 0 0 0,-12 13 0 0 0,21-22-37 0 0,0 0 0 0 0,1 1 0 0 0,-1-1 1 0 0,1 1-1 0 0,0-1 0 0 0,0 1 0 0 0,0 0 0 0 0,1 0 0 0 0,0 0 0 0 0,-1 0 0 0 0,1 0 1 0 0,0 0-1 0 0,0 8 0 0 0,1-11-5 0 0,0 0 0 0 0,0 0 0 0 0,0 1 1 0 0,0-1-1 0 0,1 0 0 0 0,-1 0 0 0 0,0 0 0 0 0,1 1 0 0 0,-1-1 1 0 0,0 0-1 0 0,1 0 0 0 0,0 0 0 0 0,-1 0 0 0 0,1 0 1 0 0,-1 0-1 0 0,1 0 0 0 0,0 0 0 0 0,0 0 0 0 0,0 0 1 0 0,0-1-1 0 0,0 1 0 0 0,1 1 0 0 0,0-1-12 0 0,1 0 0 0 0,-1 0 0 0 0,1 0 0 0 0,-1 0 0 0 0,1 0 0 0 0,0-1 0 0 0,-1 1 0 0 0,1-1 0 0 0,5 1 0 0 0,1-2-61 0 0,1 1-1 0 0,0-1 1 0 0,-1-1 0 0 0,17-4 0 0 0,115-38-2247 0 0,-48 13-5571 0 0,-70 23 4769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4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11 2769 0 0,'0'-1'832'0'0,"0"0"0"0"0,-1 1 1 0 0,-3-6 5826 0 0,3 6-5827 0 0,0-1 1 0 0,1 1-1 0 0,-2-1 0 0 0,1 1-574 0 0,1 0 0 0 0,0 0 0 0 0,0 1 0 0 0,0-1 0 0 0,-1 0 0 0 0,1 0 0 0 0,0 1 0 0 0,0-1 0 0 0,0 0 0 0 0,0 1 0 0 0,0-1 0 0 0,0 0 0 0 0,0 0 0 0 0,0 1 0 0 0,-1-1 0 0 0,1 0 0 0 0,0 1 0 0 0,0-1 0 0 0,1 0 0 0 0,-1 1 0 0 0,0-1 0 0 0,0 0-1 0 0,0 1 1 0 0,0-1 0 0 0,0 1 0 0 0,7 28 3093 0 0,13 55-1318 0 0,-15-61-2052 0 0,0 1-1 0 0,14 35 0 0 0,-18-57-81 0 0,0 0 1 0 0,-1 0-1 0 0,2 0 1 0 0,-1 0 0 0 0,0 0-1 0 0,0 0 1 0 0,0 0-1 0 0,1-1 1 0 0,-1 1-1 0 0,1-1 1 0 0,0 1-1 0 0,-1-1 1 0 0,1 1-1 0 0,0-1 1 0 0,2 1 0 0 0,-1-1-429 0 0,-1 0 0 0 0,1 0 0 0 0,0 0 0 0 0,0-1 1 0 0,0 1-1 0 0,0-1 0 0 0,0 0 0 0 0,0 0 1 0 0,0 0-1 0 0,0 0 0 0 0,3-1 0 0 0,32-6-8769 0 0,-19 2 5984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4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1 3345 0 0,'-35'0'8733'0'0,"2"-1"-1830"0"0,12 4-5145 0 0,11 2-569 0 0,10-5-1161 0 0,0 1 0 0 0,0-1 1 0 0,0 0-1 0 0,0 0 0 0 0,-1 0 1 0 0,1 1-1 0 0,0-1 0 0 0,0 0 1 0 0,0 0-1 0 0,0 0 0 0 0,0 1 0 0 0,0-1 1 0 0,0 0-1 0 0,0 0 0 0 0,0 1 1 0 0,0-1-1 0 0,0 0 0 0 0,0 0 1 0 0,0 1-1 0 0,0-1 0 0 0,0 0 1 0 0,0 0-1 0 0,0 0 0 0 0,0 1 1 0 0,0-1-1 0 0,0 0 0 0 0,1 1 1 0 0,-1-1-20 0 0,1 1 0 0 0,0 0 0 0 0,0 0 1 0 0,-1-1-1 0 0,1 1 0 0 0,0 0 1 0 0,0-1-1 0 0,0 1 0 0 0,0-1 0 0 0,0 1 1 0 0,0-1-1 0 0,0 1 0 0 0,0-1 0 0 0,0 0 1 0 0,0 0-1 0 0,2 1 0 0 0,21 2-2105 0 0,34 1 1 0 0,-39-4-333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4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13 3217 0 0,'-10'-9'13480'0'0,"7"6"-10562"0"0,10 6-1055 0 0,-1 2-1564 0 0,-1 0 0 0 0,1 0 0 0 0,-1 1 0 0 0,-1-1 0 0 0,1 1 0 0 0,-1 1 0 0 0,0-1 0 0 0,0 0 0 0 0,-1 1 0 0 0,4 9 0 0 0,-3-6-137 0 0,-1 0-1 0 0,-1 0 1 0 0,0 0 0 0 0,0 0 0 0 0,1 19 0 0 0,-6 51 418 0 0,1-53-545 0 0,2 35 0 0 0,0-60-81 0 0,3 20-78 0 0,-3-22 61 0 0,0 1 1 0 0,0-1-1 0 0,0 1 0 0 0,1-1 1 0 0,-1 1-1 0 0,0-1 0 0 0,0 1 1 0 0,0-1-1 0 0,1 1 0 0 0,-1-1 1 0 0,0 1-1 0 0,1-1 0 0 0,-1 1 1 0 0,0-1-1 0 0,1 0 0 0 0,-1 1 1 0 0,0-1-1 0 0,1 0 1 0 0,-1 1-1 0 0,1-1 0 0 0,-1 0 1 0 0,1 1-1 0 0,-1-1 0 0 0,0 0 1 0 0,1 0-1 0 0,-1 0 0 0 0,1 1 1 0 0,-1-1-1 0 0,1 0 0 0 0,-1 0 1 0 0,1 0-1 0 0,0 0 0 0 0,-1 0 1 0 0,1 0-1 0 0,1-1-715 0 0,-1 0-1 0 0,0 0 0 0 0,1 0 1 0 0,-1-1-1 0 0,0 1 0 0 0,0 0 1 0 0,0 0-1 0 0,0-1 0 0 0,0 1 1 0 0,0-1-1 0 0,-1 1 1 0 0,2-3-1 0 0,1-8-2922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5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47 3249 0 0,'-6'2'2081'0'0,"-8"6"8941"0"0,14-8-10919 0 0,0 0-1 0 0,0 1 0 0 0,0-1 0 0 0,0 0 0 0 0,0 0 0 0 0,0 0 0 0 0,0 0 0 0 0,0 0 0 0 0,0 0 0 0 0,0 0 0 0 0,0 1 0 0 0,0-1 0 0 0,-1 0 0 0 0,1 0 0 0 0,0 0 1 0 0,0 0-1 0 0,0 0 0 0 0,0 0 0 0 0,0 0 0 0 0,0 1 0 0 0,1-1 0 0 0,-1 0 0 0 0,0 0 0 0 0,0 0 0 0 0,0 0 0 0 0,0 0 0 0 0,0 0 0 0 0,0 0 0 0 0,0 1 0 0 0,0-1 1 0 0,0 0-1 0 0,0 0 0 0 0,0 0 0 0 0,0 0 0 0 0,0 0 0 0 0,0 0 0 0 0,0 0 0 0 0,1 0 0 0 0,-1 1 0 0 0,10 2-181 0 0,7 0 529 0 0,-1-1-1 0 0,0-1 1 0 0,1 0-1 0 0,17-2 1 0 0,67-11-659 0 0,-77 9 248 0 0,115-21-1782 0 0,-94 13-1867 0 0,-2-4-3924 0 0,-26 9 4700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5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0 3985 0 0,'-21'5'10990'0'0,"4"4"-5283"0"0,14-7-5415 0 0,1 0 0 0 0,-1 0 0 0 0,1 1 1 0 0,-1 0-1 0 0,1-1 0 0 0,0 1 0 0 0,0 0 1 0 0,0 0-1 0 0,0 0 0 0 0,1 0 0 0 0,-1 0 1 0 0,1 0-1 0 0,0 0 0 0 0,-2 7 0 0 0,0 2-139 0 0,1 0-1 0 0,0 0 1 0 0,0 0-1 0 0,1 0 1 0 0,1 1-1 0 0,0-1 1 0 0,1 0-1 0 0,3 18 1 0 0,-3-21-194 0 0,2 0-1 0 0,-1 0 1 0 0,1 0 0 0 0,1-1 0 0 0,-1 1-1 0 0,1-1 1 0 0,1 0 0 0 0,0 0 0 0 0,0 0-1 0 0,0-1 1 0 0,12 12 0 0 0,0-1-580 0 0,9 9-1471 0 0,-6-12-6771 0 0,-10-9 2786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5.7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25 512 0 0,'-4'-10'1158'0'0,"-4"-2"5918"0"0,7 12-6794 0 0,1 0 0 0 0,0 0 1 0 0,-1-1-1 0 0,1 1 0 0 0,0 0 1 0 0,-1 0-1 0 0,1 0 0 0 0,0 0 1 0 0,-1-1-1 0 0,1 1 0 0 0,-1 0 1 0 0,1 0-1 0 0,0 0 0 0 0,-1 0 1 0 0,1 0-1 0 0,-1 0 0 0 0,1 0 1 0 0,0 0-1 0 0,-1 0 0 0 0,1 0 1 0 0,-1 0-1 0 0,0 1-124 0 0,0-1 0 0 0,0 0 1 0 0,0 1-1 0 0,0-1 0 0 0,1 1 0 0 0,-1 0 1 0 0,0-1-1 0 0,0 1 0 0 0,1 0 1 0 0,-1-1-1 0 0,0 1 0 0 0,0 1 0 0 0,-3 4 341 0 0,0 1 1 0 0,0-1-1 0 0,1 1 0 0 0,0 0 0 0 0,0 0 0 0 0,0 0 0 0 0,1 0 0 0 0,-2 14 1 0 0,2-5-31 0 0,0 1 0 0 0,1 30 0 0 0,3-11 44 0 0,-2 204 796 0 0,-2-221-1955 0 0,-1 0 0 0 0,-6 19 0 0 0,-6 10-7866 0 0,11-36 5604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5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11 135 3497 0 0,'-2'-3'1796'0'0,"1"2"-829"0"0,0 0 1 0 0,0 0-1 0 0,0 0 0 0 0,0 0 0 0 0,1 0 1 0 0,-1-1-1 0 0,0 1 0 0 0,1 0 0 0 0,-1 0 1 0 0,0-3-1 0 0,5 1 2310 0 0,8 1-2951 0 0,7 1-8 0 0,1-1-1 0 0,33-8 1 0 0,-3 0-332 0 0,289-46-3320 0 0,-224 35-3988 0 0,-72 10 4504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6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158 438 3225 0 0,'-19'3'7017'0'0,"-33"2"-1"0"0,30-3-3786 0 0,-22 3 0 0 0,26-3-1541 0 0,18-2-1664 0 0,0 0-1 0 0,0 0 1 0 0,-1 0-1 0 0,1 0 1 0 0,0 0 0 0 0,0 0-1 0 0,0 0 1 0 0,0 0-1 0 0,0 0 1 0 0,0-1-1 0 0,0 1 1 0 0,-1 0-1 0 0,1 0 1 0 0,0 0 0 0 0,0 0-1 0 0,0 0 1 0 0,0 0-1 0 0,0 0 1 0 0,0 0-1 0 0,0-1 1 0 0,0 1 0 0 0,0 0-1 0 0,0 0 1 0 0,0 0-1 0 0,0 0 1 0 0,0 0-1 0 0,0-1 1 0 0,0 1-1 0 0,0 0 1 0 0,0 0 0 0 0,0 0-1 0 0,0 0 1 0 0,0 0-1 0 0,0 0 1 0 0,0-1-1 0 0,0 1 1 0 0,5-10 245 0 0,18-16-234 0 0,2 1 0 0 0,0 1 0 0 0,51-36 0 0 0,-58 46-64 0 0,0 2-1 0 0,40-21 1 0 0,-49 29 25 0 0,0 0 0 0 0,0 1 0 0 0,1-1 0 0 0,0 2 0 0 0,-1 0 0 0 0,1 0 0 0 0,0 0 0 0 0,0 1 0 0 0,10 1 0 0 0,-18 0-1 0 0,1 0-1 0 0,-1 0 1 0 0,0 1 0 0 0,0-1-1 0 0,0 1 1 0 0,0-1-1 0 0,0 1 1 0 0,0 0 0 0 0,0-1-1 0 0,-1 1 1 0 0,1 0 0 0 0,0 0-1 0 0,0 1 1 0 0,-1-1-1 0 0,1 0 1 0 0,0 1 0 0 0,-1-1-1 0 0,2 3 1 0 0,-1-2 0 0 0,0 1 0 0 0,-1 0 0 0 0,1 0 0 0 0,-1 0 0 0 0,1 0 0 0 0,-1 0 0 0 0,0 0 0 0 0,-1 1 0 0 0,1-1 0 0 0,0 5-1 0 0,0 4 11 0 0,-1 1-1 0 0,-1-1 0 0 0,0 0 0 0 0,-1 0 0 0 0,-3 13 0 0 0,-8 30 18 0 0,-9 46-10 0 0,19-82 14 0 0,1 1-1 0 0,0-1 1 0 0,2 26-1 0 0,0-42-29 0 0,1 0 0 0 0,-1 0 1 0 0,0 0-1 0 0,1 0 0 0 0,0 0 0 0 0,0 0 0 0 0,0 0 0 0 0,0 0 0 0 0,0-1 0 0 0,0 1 0 0 0,1 0 0 0 0,-1-1 0 0 0,1 1 0 0 0,0-1 0 0 0,0 0 0 0 0,0 1 0 0 0,0-1 0 0 0,0 0 0 0 0,0 0 0 0 0,1 0 1 0 0,-1-1-1 0 0,1 1 0 0 0,-1 0 0 0 0,6 1 0 0 0,-4-1-3 0 0,1-1 1 0 0,-1 0-1 0 0,1 0 0 0 0,-1 0 1 0 0,1-1-1 0 0,-1 1 1 0 0,1-1-1 0 0,0 0 1 0 0,-1 0-1 0 0,1-1 0 0 0,0 1 1 0 0,-1-1-1 0 0,1 0 1 0 0,-1-1-1 0 0,6-1 1 0 0,4-3-15 0 0,-1 0 0 0 0,0-1 0 0 0,0 0 0 0 0,-1-1 0 0 0,0-1 0 0 0,-1 0 0 0 0,1 0 0 0 0,-2-1 0 0 0,1-1 0 0 0,-1 0 0 0 0,-1 0 0 0 0,14-22 0 0 0,-11 12 17 0 0,-1 0-1 0 0,-1 0 0 0 0,-1-1 0 0 0,-1-1 1 0 0,-1 1-1 0 0,0-1 0 0 0,2-28 0 0 0,0-21 46 0 0,-1-78 1 0 0,-5 49 154 0 0,1 79-77 0 0,-13 64 365 0 0,1-7-417 0 0,1 1 0 0 0,-2 41 0 0 0,9-41-69 0 0,1 0 1 0 0,1 1-1 0 0,2-1 0 0 0,13 50 0 0 0,43 288 61 0 0,-42-239-72 0 0,-13-94 52 0 0,0 69 0 0 0,-5-88-18 0 0,-2 0-1 0 0,-1 0 1 0 0,0-1 0 0 0,-13 41-1 0 0,12-52 50 0 0,0 0-1 0 0,-1 0 0 0 0,0-1 0 0 0,0 1 1 0 0,-1-1-1 0 0,0 0 0 0 0,-1-1 1 0 0,0 0-1 0 0,0 0 0 0 0,-1 0 0 0 0,0-1 1 0 0,0 0-1 0 0,-1 0 0 0 0,0-1 1 0 0,0 0-1 0 0,0-1 0 0 0,-11 5 0 0 0,6-4-2 0 0,0-1 1 0 0,0-1-1 0 0,0 0 0 0 0,0 0 0 0 0,-1-2 0 0 0,1 0 0 0 0,-1 0 0 0 0,0-2 0 0 0,0 1 0 0 0,0-2 0 0 0,-27-4 0 0 0,36 4-63 0 0,0 0-1 0 0,0-1 1 0 0,0 0 0 0 0,0 0-1 0 0,0 0 1 0 0,1 0 0 0 0,-1-1 0 0 0,1 0-1 0 0,0 0 1 0 0,0-1 0 0 0,-6-4-1 0 0,8 5-5 0 0,1 0 0 0 0,-1 0 0 0 0,1-1 0 0 0,-1 1 0 0 0,1 0 0 0 0,0-1 0 0 0,1 1 0 0 0,-1-1 0 0 0,0 0 1 0 0,1 0-1 0 0,0 0 0 0 0,0 1 0 0 0,0-1 0 0 0,1 0 0 0 0,-1 0 0 0 0,1 0 0 0 0,0-8 0 0 0,1-2-16 0 0,1 1 1 0 0,0 0-1 0 0,1-1 1 0 0,0 1-1 0 0,8-18 1 0 0,31-63-129 0 0,-30 69 119 0 0,21-45-43 0 0,69-128-243 0 0,-88 175 263 0 0,1 1 1 0 0,1 1-1 0 0,0 1 1 0 0,2 0-1 0 0,1 1 0 0 0,29-24 1 0 0,-41 38-89 0 0,0 0-1 0 0,0 1 1 0 0,1 0 0 0 0,0 0 0 0 0,0 0-1 0 0,0 1 1 0 0,0 0 0 0 0,0 1 0 0 0,0 0-1 0 0,11-2 1 0 0,16 4-3098 0 0,-29 1 1505 0 0,0 0-1 0 0,0 1 1 0 0,10 3-1 0 0,-4-1-2524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7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19 141 512 0 0,'0'0'350'0'0,"-1"0"0"0"0,0 0 0 0 0,0 0-1 0 0,1 0 1 0 0,-1 0 0 0 0,0 0 0 0 0,1 0 0 0 0,-1 0 0 0 0,0 0-1 0 0,1-1 1 0 0,-1 1 0 0 0,0 0 0 0 0,1-1 0 0 0,-1 1 0 0 0,0 0 0 0 0,1-1-1 0 0,-1 1 1 0 0,1-1 0 0 0,-1 1 0 0 0,1-1 0 0 0,-1 1 0 0 0,1-1-1 0 0,-1 1 1 0 0,1-1 0 0 0,-1 1 0 0 0,1-1 0 0 0,0 0 0 0 0,-1 1-1 0 0,1-1 1 0 0,0 0 0 0 0,0 1 0 0 0,0-1 0 0 0,-1 0 0 0 0,1 1-1 0 0,0-1 1 0 0,0-1 0 0 0,0 1 201 0 0,0-1 0 0 0,0 1 1 0 0,0 0-1 0 0,1 0 0 0 0,-1 0 0 0 0,0-1 0 0 0,1 1 1 0 0,-1 0-1 0 0,0 0 0 0 0,1 0 0 0 0,1-2 0 0 0,6-5 420 0 0,21-10 396 0 0,0 2 0 0 0,49-19 0 0 0,-59 28-1198 0 0,1 1 1 0 0,0 1 0 0 0,0 0 0 0 0,0 2-1 0 0,28-2 1 0 0,-42 5-158 0 0,-1 0-1 0 0,0 0 1 0 0,0 1-1 0 0,0-1 1 0 0,1 1-1 0 0,-1 0 1 0 0,0 1-1 0 0,0-1 1 0 0,0 1-1 0 0,0 0 1 0 0,-1 1-1 0 0,1-1 1 0 0,8 6-1 0 0,-10-5-7 0 0,0 0-1 0 0,0-1 1 0 0,0 1-1 0 0,-1 0 1 0 0,1 0-1 0 0,-1 1 1 0 0,0-1-1 0 0,0 0 0 0 0,0 1 1 0 0,0 0-1 0 0,0-1 1 0 0,-1 1-1 0 0,0 0 1 0 0,0 0-1 0 0,0 0 1 0 0,0-1-1 0 0,0 1 1 0 0,-1 6-1 0 0,0-1-10 0 0,0 1-1 0 0,-1-1 1 0 0,0 0 0 0 0,-1 0 0 0 0,0 0-1 0 0,-1 0 1 0 0,0 0 0 0 0,0-1-1 0 0,-1 1 1 0 0,0-1 0 0 0,0 0 0 0 0,-1 0-1 0 0,0 0 1 0 0,-8 9 0 0 0,2-4-1 0 0,-1 0 0 0 0,0-1 0 0 0,-1 0 0 0 0,0-2 1 0 0,0 1-1 0 0,-30 16 0 0 0,-4-4 70 0 0,31-16-56 0 0,0 1 0 0 0,1 0 0 0 0,0 1 0 0 0,-19 15 0 0 0,33-24-5 0 0,1 1 0 0 0,-1-1 0 0 0,0 1 1 0 0,1 0-1 0 0,-1 0 0 0 0,0-1 0 0 0,1 1 0 0 0,-1 0 1 0 0,1 0-1 0 0,-1 0 0 0 0,1 0 0 0 0,0-1 0 0 0,-1 3 0 0 0,1-3-2 0 0,0 0-1 0 0,0 1 0 0 0,0-1 0 0 0,0 1 0 0 0,0-1 0 0 0,0 0 0 0 0,0 1 0 0 0,0-1 0 0 0,0 0 0 0 0,0 1 0 0 0,0-1 0 0 0,1 1 0 0 0,-1-1 1 0 0,0 0-1 0 0,0 1 0 0 0,0-1 0 0 0,1 0 0 0 0,-1 1 0 0 0,0-1 0 0 0,0 0 0 0 0,1 0 0 0 0,-1 1 0 0 0,2 0-4 0 0,-1 0 0 0 0,1 0-1 0 0,0-1 1 0 0,-1 1-1 0 0,1 0 1 0 0,-1-1 0 0 0,1 0-1 0 0,0 1 1 0 0,0-1-1 0 0,-1 0 1 0 0,1 0 0 0 0,2 0-1 0 0,33-2-157 0 0,1-1 1 0 0,50-13-1 0 0,21-2-409 0 0,-90 16 15 0 0,-1 1-1 0 0,0 1 1 0 0,37 4-1 0 0,-53-4 86 0 0,0 1-1 0 0,0-1 1 0 0,0 1-1 0 0,0-1 1 0 0,0 1 0 0 0,0 0-1 0 0,0 0 1 0 0,0 0-1 0 0,0 0 1 0 0,3 2-1 0 0,-1 2-2373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8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22 464 0 0,'-1'-2'1407'0'0,"0"0"1"0"0,0 0-1 0 0,0 0 0 0 0,0 1 1 0 0,-1-1-1 0 0,1 0 0 0 0,0 1 0 0 0,-1-1 1 0 0,-1-1-1 0 0,2 2-1196 0 0,0 1 1 0 0,1 0-1 0 0,-1-1 1 0 0,0 1-1 0 0,0 0 0 0 0,1 0 1 0 0,-1 0-1 0 0,0 0 1 0 0,0 0-1 0 0,0 0 0 0 0,1 0 1 0 0,-1 0-1 0 0,0 0 1 0 0,0 0-1 0 0,0 0 1 0 0,1 0-1 0 0,-1 1 0 0 0,0-1 1 0 0,0 0-1 0 0,1 0 1 0 0,-1 1-1 0 0,0-1 0 0 0,1 1 1 0 0,-1-1-1 0 0,0 0 1 0 0,1 1-1 0 0,-1 0 0 0 0,1-1 1 0 0,-2 1-1 0 0,0 2 94 0 0,-1 0 1 0 0,1 0-1 0 0,-1 0 0 0 0,1 1 1 0 0,0-1-1 0 0,0 1 0 0 0,0-1 1 0 0,1 1-1 0 0,-1 0 0 0 0,1-1 0 0 0,0 1 1 0 0,0 0-1 0 0,-1 6 0 0 0,0 6 199 0 0,0-1-1 0 0,1 18 0 0 0,1-27-417 0 0,1 1-1 0 0,-1 0 1 0 0,1-1 0 0 0,0 1 0 0 0,1-1-1 0 0,-1 0 1 0 0,5 10 0 0 0,-5-13-89 0 0,1 0 0 0 0,-1 0-1 0 0,1 0 1 0 0,0 0 0 0 0,0 0 0 0 0,0 0 0 0 0,1-1 0 0 0,-1 1 0 0 0,1-1 0 0 0,-1 1 0 0 0,1-1 0 0 0,0 0-1 0 0,0 0 1 0 0,0 0 0 0 0,5 2 0 0 0,-3-2-51 0 0,1 0-1 0 0,-1 0 0 0 0,0 0 1 0 0,1-1-1 0 0,-1 0 1 0 0,1 0-1 0 0,9 0 0 0 0,-13-1-199 0 0,0 0-1 0 0,0 0 0 0 0,1-1 0 0 0,-1 1 1 0 0,0-1-1 0 0,0 1 0 0 0,0-1 1 0 0,1 0-1 0 0,1-1 0 0 0,-2 1-448 0 0,0 0 0 0 0,-1-1 0 0 0,1 1 0 0 0,0-1 0 0 0,0 1 0 0 0,-1-1 0 0 0,1 0 0 0 0,-1 0 0 0 0,1 1 0 0 0,0-4 0 0 0,4-4-2052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8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14 3185 0 0,'-13'-5'3668'0'0,"10"4"-2540"0"0,0-1 0 0 0,-1 1 0 0 0,1 0 0 0 0,-1 0 0 0 0,1 0 0 0 0,-1 0 0 0 0,1 1 1 0 0,-1-1-1 0 0,0 1 0 0 0,1 0 0 0 0,-7 1 0 0 0,10-1-1070 0 0,0 0 0 0 0,-1 0 1 0 0,1 0-1 0 0,0 1 0 0 0,-1-1 1 0 0,1 0-1 0 0,0 0 0 0 0,-1 0 1 0 0,1 1-1 0 0,0-1 0 0 0,-1 0 1 0 0,1 0-1 0 0,0 1 0 0 0,0-1 0 0 0,-1 0 1 0 0,1 1-1 0 0,0-1 0 0 0,0 0 1 0 0,0 1-1 0 0,-1-1 0 0 0,1 0 1 0 0,0 1-1 0 0,0-1 0 0 0,0 1 1 0 0,0-1-1 0 0,0 0 0 0 0,0 1 1 0 0,0-1-1 0 0,0 0 0 0 0,0 1 1 0 0,0-1-1 0 0,0 1 0 0 0,0-1 1 0 0,0 0-1 0 0,0 1 0 0 0,0-1 0 0 0,0 1 1 0 0,0-1-1 0 0,1 0 0 0 0,-1 1 1 0 0,0-1-1 0 0,0 0 0 0 0,0 1 1 0 0,1-1-1 0 0,-1 0 0 0 0,0 1 1 0 0,0-1-1 0 0,1 0 0 0 0,0 1 1 0 0,0 0 0 0 0,0 1 0 0 0,1 0 0 0 0,-1-1 0 0 0,1 1 0 0 0,0-1 0 0 0,-1 1 0 0 0,1-1 0 0 0,2 1 0 0 0,19 7-856 0 0,0-1 0 0 0,30 5 1 0 0,-26-6-2829 0 0,-4-2 1486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9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27 3425 0 0,'-5'1'2279'0'0,"1"0"1"0"0,-1 0-1 0 0,1-1 1 0 0,-1 1-1 0 0,-8-2 1 0 0,9 1-1400 0 0,-1 0 0 0 0,1 0 0 0 0,0 0 1 0 0,0 1-1 0 0,0-1 0 0 0,-1 1 1 0 0,-4 2-1 0 0,5 0 548 0 0,8-1-686 0 0,10-2-354 0 0,22-1-210 0 0,43-8 0 0 0,-10 0-1228 0 0,-43 4-1694 0 0,-10-4-3910 0 0,-8 2 3895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6:39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17 3657 0 0,'-26'-17'15386'0'0,"25"17"-15277"0"0,1 0 1 0 0,0 0 0 0 0,0 1-1 0 0,-1-1 1 0 0,1 0-1 0 0,0 0 1 0 0,0 0-1 0 0,-1 0 1 0 0,1 0 0 0 0,0 0-1 0 0,0 1 1 0 0,0-1-1 0 0,-1 0 1 0 0,1 0 0 0 0,0 0-1 0 0,0 1 1 0 0,0-1-1 0 0,0 0 1 0 0,0 0 0 0 0,-1 1-1 0 0,1-1 1 0 0,0 0-1 0 0,0 0 1 0 0,0 0 0 0 0,0 1-1 0 0,0-1 1 0 0,0 0-1 0 0,0 0 1 0 0,0 1 0 0 0,0-1-1 0 0,0 0 1 0 0,0 1-1 0 0,0-1 1 0 0,0 0 0 0 0,0 0-1 0 0,0 1 1 0 0,0-1-1 0 0,0 15 878 0 0,0-12-437 0 0,1 10 38 0 0,1 0 1 0 0,0 0-1 0 0,7 23 0 0 0,2 3-186 0 0,2 31 70 0 0,-2 0 0 0 0,3 118-1 0 0,2-6-411 0 0,-13-156-101 0 0,3 80-1139 0 0,-5-55-2583 0 0,0-30 2066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38.49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150 146 512 0 0,'6'-45'1525'0'0,"-5"29"428"0"0,1 0-1 0 0,1 0 1 0 0,6-23-1 0 0,-8 39-1791 0 0,-1-1 0 0 0,0 0-1 0 0,0 0 1 0 0,1 1 0 0 0,-1-1-1 0 0,0 0 1 0 0,1 1 0 0 0,-1-1-1 0 0,0 0 1 0 0,1 1 0 0 0,-1-1-1 0 0,1 0 1 0 0,-1 1 0 0 0,1-1-1 0 0,0 1 1 0 0,-1-1 0 0 0,1 1-1 0 0,0-1 1 0 0,-1 1 0 0 0,1 0-1 0 0,0-1 1 0 0,-1 1-1 0 0,2-1 1 0 0,-1 2-72 0 0,-1-1 0 0 0,1 0-1 0 0,-1 0 1 0 0,1 0 0 0 0,-1 0-1 0 0,1 1 1 0 0,-1-1 0 0 0,0 0 0 0 0,1 1-1 0 0,-1-1 1 0 0,1 0 0 0 0,-1 1 0 0 0,1-1-1 0 0,-1 0 1 0 0,0 1 0 0 0,1-1-1 0 0,-1 1 1 0 0,0-1 0 0 0,0 1 0 0 0,1-1-1 0 0,-1 1 1 0 0,0-1 0 0 0,0 1-1 0 0,0-1 1 0 0,1 1 0 0 0,-1-1 0 0 0,0 1-1 0 0,0-1 1 0 0,0 1 0 0 0,0-1-1 0 0,0 2 1 0 0,2 14 524 0 0,-1 0-1 0 0,-1 1 1 0 0,0-1 0 0 0,-3 22-1 0 0,-16 67 257 0 0,8-52-451 0 0,-98 547 632 0 0,88-503-820 0 0,-6 40 125 0 0,24-115-275 0 0,0-1 0 0 0,2 1 0 0 0,1 0-1 0 0,3 27 1 0 0,-2-42-69 0 0,0 1 1 0 0,1-1-1 0 0,0 0 0 0 0,0 0 0 0 0,1 0 0 0 0,0 0 1 0 0,0 0-1 0 0,0 0 0 0 0,1-1 0 0 0,0 0 0 0 0,7 8 1 0 0,-8-10-46 0 0,1 0 0 0 0,-1-1 0 0 0,1 1 0 0 0,0-1 0 0 0,0 0 0 0 0,0 0 0 0 0,1-1 0 0 0,-1 1 0 0 0,1-1 0 0 0,0 0 0 0 0,-1 0 0 0 0,1 0 0 0 0,0-1 0 0 0,0 0 0 0 0,0 0 0 0 0,0 0 0 0 0,7 0 0 0 0,2-1-321 0 0,1-1-1 0 0,-1-1 1 0 0,0 0 0 0 0,0-1-1 0 0,0 0 1 0 0,23-9 0 0 0,1-4-3753 0 0,38-21 1 0 0,-30 13-1143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38.69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16 129 3681 0 0,'-7'-6'4185'0'0,"-1"1"3392"0"0,8-1-6168 0 0,6 2-177 0 0,5 4-328 0 0,10-4-408 0 0,-1 2 80 0 0,5 0-336 0 0,9-2-56 0 0,3-1-64 0 0,5-1-88 0 0,10-8-112 0 0,0 1-32 0 0,0-2-8 0 0,10-1-296 0 0,-7 3-624 0 0,1-1-128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40.20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143 333 512 0 0,'-5'1'603'0'0,"-1"1"0"0"0,1 0-1 0 0,0 0 1 0 0,0 1 0 0 0,0-1 0 0 0,1 1-1 0 0,-8 5 1 0 0,-29 27 5522 0 0,39-34-5729 0 0,-6 7 868 0 0,1-1 0 0 0,-1 1 0 0 0,2 0 1 0 0,-1 0-1 0 0,-9 17 0 0 0,28-53 2414 0 0,8-15-3026 0 0,30-57 445 0 0,43-75-593 0 0,-85 163-492 0 0,0 0 1 0 0,1 0-1 0 0,0 1 1 0 0,1 1-1 0 0,12-12 1 0 0,-18 19-12 0 0,0-1-1 0 0,-1 2 1 0 0,1-1 0 0 0,0 0-1 0 0,1 1 1 0 0,-1 0 0 0 0,0 0 0 0 0,1 0-1 0 0,-1 0 1 0 0,1 1 0 0 0,-1 0-1 0 0,1 0 1 0 0,0 0 0 0 0,-1 0 0 0 0,1 1-1 0 0,0 0 1 0 0,0 0 0 0 0,-1 0-1 0 0,8 1 1 0 0,-9 0-2 0 0,0 0-1 0 0,-1 1 0 0 0,1-1 1 0 0,-1 0-1 0 0,1 1 1 0 0,-1-1-1 0 0,1 1 1 0 0,-1 0-1 0 0,0 0 0 0 0,1 0 1 0 0,-1 0-1 0 0,0 0 1 0 0,-1 1-1 0 0,1-1 1 0 0,0 1-1 0 0,-1-1 0 0 0,1 1 1 0 0,1 5-1 0 0,2 3-2 0 0,-1 1 1 0 0,-1-1-1 0 0,4 16 0 0 0,-5-11 5 0 0,1 1 1 0 0,-2 0-1 0 0,0 1 0 0 0,-2-1 1 0 0,1 0-1 0 0,-5 20 1 0 0,-27 100 10 0 0,11-55 40 0 0,18-70-37 0 0,1 0-1 0 0,0 0 0 0 0,0 0 0 0 0,2 1 1 0 0,0 13-1 0 0,0-25-13 0 0,0 0 0 0 0,0 0 0 0 0,0 0 0 0 0,0 0 0 0 0,0 0 0 0 0,1-1 0 0 0,-1 1 0 0 0,0 0 0 0 0,1 0 0 0 0,-1 0 0 0 0,1 0 1 0 0,-1 0-1 0 0,1-1 0 0 0,-1 1 0 0 0,1 0 0 0 0,-1 0 0 0 0,1-1 0 0 0,0 1 0 0 0,-1 0 0 0 0,1-1 0 0 0,0 1 0 0 0,0-1 0 0 0,0 1 0 0 0,1 0 1 0 0,-1-1 0 0 0,1 1-1 0 0,0-1 1 0 0,-1 0 0 0 0,1 0-1 0 0,-1 0 1 0 0,1 0 0 0 0,-1 0-1 0 0,1 0 1 0 0,-1 0 0 0 0,1 0 0 0 0,2-1-1 0 0,2-1-3 0 0,0 0 0 0 0,0-1 0 0 0,-1 1 0 0 0,1-1 0 0 0,-1 0 0 0 0,5-4 0 0 0,18-16-45 0 0,46-51 0 0 0,-62 61 33 0 0,9-12-13 0 0,22-32 0 0 0,-27 34-3 0 0,-10 15 29 0 0,-1-1-1 0 0,0 0 1 0 0,-1 1 0 0 0,0-2-1 0 0,0 1 1 0 0,-1 0 0 0 0,0-1-1 0 0,-1 1 1 0 0,0-1 0 0 0,-1 0-1 0 0,1-10 1 0 0,-1 8 17 0 0,-2 0-1 0 0,1 0 1 0 0,-1 0 0 0 0,-1 0 0 0 0,0 1-1 0 0,-1-1 1 0 0,0 1 0 0 0,-10-22-1 0 0,13 31-7 0 0,-1 0-1 0 0,0 1 0 0 0,0-1 0 0 0,0 0 1 0 0,0 1-1 0 0,-1-1 0 0 0,1 1 1 0 0,-2-2-1 0 0,3 3-5 0 0,0 0 0 0 0,0-1 0 0 0,0 1 0 0 0,0 0 0 0 0,-1 0 0 0 0,1 0 0 0 0,0 0 0 0 0,0 0 0 0 0,0 0 0 0 0,0 0 0 0 0,-1 0 0 0 0,1 0 0 0 0,0 0 0 0 0,0 0 0 0 0,0 0 0 0 0,-1 0 0 0 0,1 0 0 0 0,0 0 0 0 0,0 0 0 0 0,0 0 0 0 0,0 0 0 0 0,-1 0 0 0 0,1 0 0 0 0,0 0 0 0 0,0 0 0 0 0,0 0 0 0 0,0 0 0 0 0,-1 0 0 0 0,1 0 0 0 0,0 0 0 0 0,0 0 0 0 0,0 1 0 0 0,-4 10 52 0 0,3 2-43 0 0,1 0 1 0 0,0 1-1 0 0,1-1 1 0 0,0 0-1 0 0,2 0 1 0 0,-1 0-1 0 0,6 14 1 0 0,37 90-27 0 0,-24-65 21 0 0,9 23 10 0 0,-4 1 0 0 0,-3 1 0 0 0,-4 2 1 0 0,10 81-1 0 0,-26-136-9 0 0,-1 1 0 0 0,-1 0 0 0 0,-1-1 1 0 0,-4 34-1 0 0,2-49-5 0 0,1-1 1 0 0,-1 1-1 0 0,-1 0 1 0 0,0-1 0 0 0,0 0-1 0 0,-1 0 1 0 0,0 0-1 0 0,0 0 1 0 0,-1 0 0 0 0,0-1-1 0 0,0 0 1 0 0,0 0-1 0 0,-1 0 1 0 0,0-1 0 0 0,-11 9-1 0 0,8-8 12 0 0,0-1-1 0 0,0 0 1 0 0,-1-1 0 0 0,0 0-1 0 0,0 0 1 0 0,0-1-1 0 0,0-1 1 0 0,-17 4 0 0 0,21-5-6 0 0,0-1 1 0 0,-1 0-1 0 0,1-1 1 0 0,-1 1-1 0 0,0-1 1 0 0,1-1-1 0 0,-1 1 1 0 0,1-1-1 0 0,-1 0 1 0 0,1-1-1 0 0,0 1 1 0 0,-1-1-1 0 0,1-1 1 0 0,0 1-1 0 0,-9-6 1 0 0,12 6 5 0 0,0-1-1 0 0,0 0 1 0 0,0 0-1 0 0,0 0 1 0 0,0 0 0 0 0,0 0-1 0 0,1-1 1 0 0,0 1 0 0 0,-1-1-1 0 0,1 0 1 0 0,1 0 0 0 0,-1 1-1 0 0,0-1 1 0 0,1 0-1 0 0,0 0 1 0 0,0-1 0 0 0,0 1-1 0 0,1 0 1 0 0,-1 0 0 0 0,1 0-1 0 0,0-7 1 0 0,1-7 26 0 0,1 0-1 0 0,0 0 1 0 0,7-28 0 0 0,0 11-51 0 0,1 1 0 0 0,1 0 0 0 0,2 0 0 0 0,2 1 0 0 0,35-60 0 0 0,-39 77-30 0 0,1 0 1 0 0,0 1-1 0 0,1 1 1 0 0,0 0-1 0 0,20-15 1 0 0,-21 20-36 0 0,0 1 0 0 0,0 0 0 0 0,1 1-1 0 0,0 0 1 0 0,0 1 0 0 0,1 0 0 0 0,24-6 0 0 0,-32 11-147 0 0,0-1 1 0 0,0 1-1 0 0,1 1 0 0 0,-1-1 1 0 0,12 1-1 0 0,-16 1-107 0 0,0-1 0 0 0,1 0 0 0 0,-1 1 0 0 0,1 0 0 0 0,-1-1-1 0 0,0 1 1 0 0,4 2 0 0 0,-5-2-175 0 0,1 0-1 0 0,-1 0 0 0 0,1 0 1 0 0,-1 0-1 0 0,0 1 0 0 0,0-1 1 0 0,1 0-1 0 0,-1 1 0 0 0,0-1 1 0 0,0 1-1 0 0,1 1 0 0 0,4 12-1934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40.50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0 2192 0 0,'0'3'8455'0'0,"0"10"-4819"0"0,1-4-2347 0 0,0 0 0 0 0,0-1 0 0 0,3 10 0 0 0,-2-9-640 0 0,0 0 0 0 0,-1 0 0 0 0,1 11 0 0 0,-3 7-32 0 0,-1 0 0 0 0,-1 1-1 0 0,-1-1 1 0 0,-1 0-1 0 0,-19 51 1 0 0,18-51-865 0 0,6-26 108 0 0,-1 0 0 0 0,1-1 0 0 0,0 1 0 0 0,0-1 0 0 0,0 1 0 0 0,0 0 0 0 0,0-1 1 0 0,0 1-1 0 0,0-1 0 0 0,0 1 0 0 0,0 0 0 0 0,0-1 0 0 0,0 1 0 0 0,0-1 0 0 0,0 1 0 0 0,0-1 0 0 0,0 1 0 0 0,1 0 0 0 0,-1-1 0 0 0,0 1 0 0 0,1-1 0 0 0,-1 1 0 0 0,0-1 1 0 0,1 1-1 0 0,-1-1 0 0 0,0 1 0 0 0,1-1 0 0 0,-1 0 0 0 0,1 1 0 0 0,-1-1 0 0 0,1 0 0 0 0,-1 1 0 0 0,1-1 0 0 0,-1 0 0 0 0,1 1 0 0 0,-1-1 0 0 0,1 0 0 0 0,-1 0 0 0 0,1 0 1 0 0,0 1-1 0 0,7-1-1566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40.6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85 16 5377 0 0,'-11'0'5897'0'0,"-8"-10"5322"0"0,-4 4-10027 0 0,7 8 392 0 0,5 6-639 0 0,7 9 71 0 0,6 0-424 0 0,3 1-424 0 0,5 3-136 0 0,2-2-64 0 0,1-2 32 0 0,4 3-504 0 0,-1-7-872 0 0,1 1-89 0 0,0-5-7121 0 0,-5-9 4802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25.7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91 254 512 0 0,'-26'10'4456'0'0,"17"-6"-1271"0"0,0 0 0 0 0,-14 3 0 0 0,23-7-2976 0 0,-1 0 0 0 0,0 0 0 0 0,0 0-1 0 0,1 1 1 0 0,-1-1 0 0 0,0 0 0 0 0,0 0 0 0 0,1 0-1 0 0,-1 0 1 0 0,0-1 0 0 0,0 1 0 0 0,1 0 0 0 0,-1 0-1 0 0,0 0 1 0 0,0-1 0 0 0,1 1 0 0 0,-1 0 0 0 0,0 0 0 0 0,1-1-1 0 0,-1 1 1 0 0,0-1 0 0 0,1 1 0 0 0,-1-1 0 0 0,1 1-1 0 0,-2-2 1 0 0,1 1-29 0 0,1 0 1 0 0,-1-1-1 0 0,1 1 0 0 0,-1-1 0 0 0,1 1 0 0 0,-1-1 1 0 0,1 1-1 0 0,0-1 0 0 0,-1 1 0 0 0,1-1 0 0 0,0 1 1 0 0,0-3-1 0 0,1-4 147 0 0,0-1 0 0 0,1 0-1 0 0,3-12 1 0 0,-1 8-228 0 0,1 0 0 0 0,1-1 0 0 0,0 2 0 0 0,1-1 0 0 0,0 1 0 0 0,1 0 0 0 0,0 1 0 0 0,1-1 0 0 0,0 2 0 0 0,1-1 0 0 0,0 1 0 0 0,1 1 0 0 0,0 0 0 0 0,0 0 0 0 0,1 1 0 0 0,13-6 0 0 0,-21 12-90 0 0,0 0-1 0 0,0 0 0 0 0,0 1 0 0 0,0-1 0 0 0,1 1 1 0 0,-1 0-1 0 0,0 1 0 0 0,1-1 0 0 0,-1 1 0 0 0,0 0 0 0 0,1 0 1 0 0,-1 0-1 0 0,1 0 0 0 0,7 2 0 0 0,-9 0-9 0 0,1-1 0 0 0,-1 1 0 0 0,1-1 0 0 0,-1 1 0 0 0,1 0 0 0 0,-1 0 0 0 0,0 1 0 0 0,0-1 0 0 0,0 1 1 0 0,0 0-1 0 0,-1-1 0 0 0,1 1 0 0 0,-1 0 0 0 0,1 1 0 0 0,-1-1 0 0 0,0 0 0 0 0,1 4 0 0 0,5 10 8 0 0,-1-1 0 0 0,-1 1 1 0 0,-1 1-1 0 0,0-1 0 0 0,2 22 1 0 0,7 92 35 0 0,-14-125-37 0 0,13 112 67 0 0,-9-96-63 0 0,1 0 1 0 0,1 0-1 0 0,10 26 1 0 0,-11-36 43 0 0,0 0-1 0 0,1-1 1 0 0,0 0 0 0 0,1 0 0 0 0,1 0 0 0 0,13 14 0 0 0,-18-22-200 0 0,0 0 1 0 0,0 0 0 0 0,0 0-1 0 0,1-1 1 0 0,0 1 0 0 0,-1-1-1 0 0,1 0 1 0 0,0 0 0 0 0,0-1 0 0 0,5 2-1 0 0,-6-2-344 0 0,0 0-1 0 0,1-1 1 0 0,-1 0-1 0 0,0 1 1 0 0,1-1-1 0 0,-1-1 1 0 0,0 1-1 0 0,1 0 1 0 0,-1-1-1 0 0,0 0 1 0 0,0 0-1 0 0,1 0 1 0 0,-1 0-1 0 0,5-3 1 0 0,4-3-2887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26.13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441 107 2024 0 0,'-2'-2'656'0'0,"-1"0"-1"0"0,1 0 1 0 0,0 0-1 0 0,0-1 1 0 0,0 1-1 0 0,0 0 1 0 0,0-1-1 0 0,1 1 1 0 0,-1-1-1 0 0,1 0 1 0 0,-1 1-1 0 0,1-1 1 0 0,0 0-1 0 0,0 0 1 0 0,0 0-1 0 0,0 0 1 0 0,0-3-1 0 0,1 4-365 0 0,0-1-1 0 0,0 1 0 0 0,0 0 0 0 0,1 0 1 0 0,-1-1-1 0 0,1 1 0 0 0,-1 0 0 0 0,1 0 1 0 0,0 0-1 0 0,-1 0 0 0 0,1 0 1 0 0,0 0-1 0 0,1 0 0 0 0,-1 0 0 0 0,0 0 1 0 0,0 0-1 0 0,1 0 0 0 0,-1 1 0 0 0,1-1 1 0 0,0 0-1 0 0,-1 1 0 0 0,1 0 1 0 0,0-1-1 0 0,2 0 0 0 0,-2 1-187 0 0,0 0 1 0 0,0 0-1 0 0,0 0 0 0 0,0 0 0 0 0,0 0 1 0 0,0 1-1 0 0,0-1 0 0 0,0 1 0 0 0,0-1 1 0 0,0 1-1 0 0,0 0 0 0 0,0 0 0 0 0,0 0 0 0 0,0 0 1 0 0,0 0-1 0 0,0 0 0 0 0,0 0 0 0 0,3 2 1 0 0,-4-2-80 0 0,0 0 0 0 0,-1 1 1 0 0,1-1-1 0 0,0 0 0 0 0,-1 1 1 0 0,1-1-1 0 0,0 1 0 0 0,-1-1 1 0 0,1 1-1 0 0,0 0 0 0 0,-1-1 1 0 0,1 1-1 0 0,-1 0 0 0 0,1-1 1 0 0,-1 1-1 0 0,0 0 0 0 0,1-1 1 0 0,0 3-1 0 0,-1-2-7 0 0,0 0 0 0 0,0 1 0 0 0,0-1 0 0 0,0 1 0 0 0,0-1 0 0 0,0 1 0 0 0,0-1 0 0 0,0 1 0 0 0,0-1 0 0 0,-1 0 0 0 0,1 1 0 0 0,0-1 0 0 0,-1 1 0 0 0,0 0 0 0 0,-5 9 64 0 0,1 0-1 0 0,-2 0 1 0 0,0-1-1 0 0,-15 19 1 0 0,-40 35 203 0 0,24-27-106 0 0,-24 33 1252 0 0,-105 154 0 0 0,138-177-1077 0 0,-36 79 0 0 0,62-120-357 0 0,0-1-14 0 0,1 0 0 0 0,0 1 0 0 0,0-1 0 0 0,0 1 0 0 0,0 0 0 0 0,0 5 0 0 0,2-10 9 0 0,0-1 0 0 0,0 0 0 0 0,0 0-1 0 0,0 0 1 0 0,0 0 0 0 0,1 0 0 0 0,-1 1-1 0 0,0-1 1 0 0,0 0 0 0 0,0 0-1 0 0,0 0 1 0 0,0 0 0 0 0,1 0 0 0 0,-1 0-1 0 0,0 0 1 0 0,0 0 0 0 0,0 0 0 0 0,0 0-1 0 0,1 0 1 0 0,-1 0 0 0 0,0 0 0 0 0,0 1-1 0 0,0-1 1 0 0,0 0 0 0 0,1-1 0 0 0,-1 1-1 0 0,0 0 1 0 0,0 0 0 0 0,0 0 0 0 0,1 0-1 0 0,-1 0 1 0 0,0 0 0 0 0,0 0 0 0 0,0 0-1 0 0,0 0 1 0 0,0 0 0 0 0,1 0 0 0 0,-1 0-1 0 0,0 0 1 0 0,0-1 0 0 0,0 1-1 0 0,0 0 1 0 0,0 0 0 0 0,1 0 0 0 0,-1 0-1 0 0,0 0 1 0 0,0-1 0 0 0,0 1 0 0 0,0 0-1 0 0,0 0 1 0 0,0 0 0 0 0,10-8-224 0 0,-10 7 186 0 0,15-14-1356 0 0,-1-1 0 0 0,-1-1-1 0 0,14-21 1 0 0,-25 35 1096 0 0,27-39-7009 0 0,-13 23 2077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27.0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18 91 512 0 0,'-6'-1'3916'0'0,"7"-2"-1105"0"0,10-6 519 0 0,7-5-998 0 0,-18 14-2232 0 0,1 0-1 0 0,-1 0 0 0 0,0 0 0 0 0,1-1 0 0 0,-1 1 0 0 0,0 0 0 0 0,0-1 1 0 0,1 1-1 0 0,-1 0 0 0 0,0-1 0 0 0,0 1 0 0 0,0 0 0 0 0,1-1 0 0 0,-1 1 1 0 0,0 0-1 0 0,0-1 0 0 0,0 1 0 0 0,0-1 0 0 0,0 1 0 0 0,0 0 0 0 0,0-1 1 0 0,0 1-1 0 0,0-1 0 0 0,0 1 0 0 0,0 0 0 0 0,0-1 0 0 0,0 1 0 0 0,0 0 1 0 0,0-1-1 0 0,0 1 0 0 0,0-1 0 0 0,0 1 0 0 0,0 0 0 0 0,-1-1 0 0 0,1 1 1 0 0,0 0-1 0 0,0-1 0 0 0,-4-1 455 0 0,1 0 0 0 0,0 0 1 0 0,0 0-1 0 0,-1 1 0 0 0,1-1 1 0 0,-1 1-1 0 0,1 0 0 0 0,-1 0 1 0 0,1 0-1 0 0,-7 0 0 0 0,17-6 357 0 0,5 2-796 0 0,0 0-1 0 0,1 1 1 0 0,-1 0-1 0 0,1 1 1 0 0,-1 1-1 0 0,1 0 1 0 0,0 1-1 0 0,16 0 1 0 0,-28 0-105 0 0,0 1 1 0 0,0 0-1 0 0,1 1 1 0 0,-1-1-1 0 0,0 0 0 0 0,0 0 1 0 0,1 0-1 0 0,-1 1 1 0 0,0-1-1 0 0,0 1 0 0 0,0-1 1 0 0,1 1-1 0 0,-1-1 1 0 0,0 1-1 0 0,0 0 0 0 0,0-1 1 0 0,0 1-1 0 0,0 0 1 0 0,0 0-1 0 0,0 0 1 0 0,0 0-1 0 0,-1 0 0 0 0,1 0 1 0 0,0 0-1 0 0,0 0 1 0 0,-1 0-1 0 0,1 0 0 0 0,-1 0 1 0 0,1 0-1 0 0,-1 1 1 0 0,1-1-1 0 0,-1 0 0 0 0,0 0 1 0 0,0 1-1 0 0,0-1 1 0 0,1 0-1 0 0,-1 0 0 0 0,0 1 1 0 0,-1 1-1 0 0,1 5 44 0 0,-1 1-1 0 0,0 0 1 0 0,-1 0-1 0 0,-4 13 1 0 0,2-10-45 0 0,-2 13 102 0 0,1 0-1 0 0,1 1 0 0 0,1 0 0 0 0,1 30 1 0 0,2-45-105 0 0,1-1 0 0 0,0 1 0 0 0,0-1 0 0 0,1 0 0 0 0,1 1 0 0 0,-1-1 0 0 0,2 0 0 0 0,0 0 0 0 0,0-1 0 0 0,0 1 0 0 0,1-1 0 0 0,1 0 0 0 0,7 10 1 0 0,-11-16-29 0 0,0-1 0 0 0,0 1 0 0 0,1-1 0 0 0,-1 1 0 0 0,1-1 0 0 0,0 0 0 0 0,0 0 0 0 0,-1 0 1 0 0,1 0-1 0 0,1-1 0 0 0,-1 1 0 0 0,0-1 0 0 0,0 0 0 0 0,0 0 0 0 0,1 0 0 0 0,4 1 0 0 0,-4-2-95 0 0,0 0 0 0 0,0 0 0 0 0,0-1 0 0 0,0 1 0 0 0,0-1 0 0 0,0 0 0 0 0,0 0 0 0 0,-1 0 0 0 0,1-1 0 0 0,0 1 0 0 0,-1-1 0 0 0,1 0 0 0 0,-1 0 0 0 0,4-3 0 0 0,0 0-1200 0 0,0-1-1 0 0,0 0 0 0 0,0 0 0 0 0,7-11 0 0 0,0 0-2720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27.18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51 37 2345 0 0,'0'-2'4048'0'0,"-4"-5"4034"0"0,-8-3-6546 0 0,3 2 1497 0 0,1 5-1489 0 0,2-1 9 0 0,0 4-489 0 0,3-2-528 0 0,1 2-88 0 0,2 2-512 0 0,5 0-88 0 0,3 0 40 0 0,4 1-768 0 0,-1 1-1633 0 0,3 0-167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36.2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 82 512 0 0,'-1'-1'254'0'0,"0"1"0"0"0,0-1 0 0 0,1 1 1 0 0,-1-1-1 0 0,0 0 0 0 0,0 1 0 0 0,0-1 0 0 0,1 0 0 0 0,-1 0 0 0 0,0 0 0 0 0,1 1 0 0 0,-1-1 0 0 0,1 0 1 0 0,-1 0-1 0 0,1 0 0 0 0,-1 0 0 0 0,1 0 0 0 0,0 0 0 0 0,-1 0 0 0 0,1 0 0 0 0,0 0 0 0 0,0 0 0 0 0,0 0 1 0 0,0 0-1 0 0,0-1 0 0 0,0 1 0 0 0,0 0 0 0 0,0 0 0 0 0,0 0 0 0 0,0 0 0 0 0,1 0 0 0 0,-1 0 0 0 0,0 0 1 0 0,1 0-1 0 0,-1 0 0 0 0,1 0 0 0 0,-1 0 0 0 0,1 0 0 0 0,0 1 0 0 0,-1-1 0 0 0,1 0 0 0 0,1-1 0 0 0,37-37 2758 0 0,-34 37-2757 0 0,-6 5-92 0 0,-4 7-150 0 0,-8 2-273 0 0,-6 6-133 0 0,11-3-5112 0 0,8-12 3521 0 0,5 0 182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36.67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110 10 1048 0 0,'-21'-1'5469'0'0,"17"0"-4439"0"0,1 1 1 0 0,-1 0-1 0 0,1 0 1 0 0,-1 0 0 0 0,1 0-1 0 0,-1 0 1 0 0,1 1-1 0 0,-4 0 1 0 0,5 0-753 0 0,0 0 0 0 0,1 0 0 0 0,-1 0 1 0 0,0 0-1 0 0,0 0 0 0 0,1 0 0 0 0,-1 0 0 0 0,0 1 1 0 0,1-1-1 0 0,-3 4 0 0 0,1-2 174 0 0,-1 2-139 0 0,0-1 1 0 0,0 1 0 0 0,1 0-1 0 0,0 0 1 0 0,0 0-1 0 0,0 0 1 0 0,-3 8 0 0 0,7-14-320 0 0,-1 1 1 0 0,0 0 0 0 0,0 0-1 0 0,0 0 1 0 0,0 0 0 0 0,0 0 0 0 0,0 0-1 0 0,0 0 1 0 0,1 0 0 0 0,-1 0-1 0 0,0 0 1 0 0,0 0 0 0 0,0 0 0 0 0,0 0-1 0 0,0 0 1 0 0,0 0 0 0 0,1 0-1 0 0,-1 0 1 0 0,0 0 0 0 0,0 0 0 0 0,0 0-1 0 0,0 0 1 0 0,0 0 0 0 0,1 0-1 0 0,-1 0 1 0 0,0 0 0 0 0,0 0 0 0 0,0 0-1 0 0,0 0 1 0 0,0 0 0 0 0,0 0-1 0 0,0 0 1 0 0,0 1 0 0 0,1-1 0 0 0,-1 0-1 0 0,0 0 1 0 0,0 0 0 0 0,0 0-1 0 0,0 0 1 0 0,0 0 0 0 0,0 0 0 0 0,0 0-1 0 0,0 1 1 0 0,0-1 0 0 0,0 0-1 0 0,0 0 1 0 0,0 0 0 0 0,0 0-1 0 0,0 0 1 0 0,0 0 0 0 0,0 1 0 0 0,0-1-1 0 0,0 0 1 0 0,0 0 0 0 0,0 0-1 0 0,0 0 1 0 0,0 0 0 0 0,0 1 0 0 0,0-1-1 0 0,0 0 1 0 0,0 0 0 0 0,7-5-214 0 0,43-34-2168 0 0,-16 16-3263 0 0,-16 12 1647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37.15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70 14 296 0 0,'-23'3'3425'0'0,"21"-3"-2670"0"0,-1 0-1 0 0,0 0 1 0 0,1 0 0 0 0,-1 0-1 0 0,1 1 1 0 0,-1-1 0 0 0,0 1 0 0 0,1 0-1 0 0,-1 0 1 0 0,1 0 0 0 0,0 0 0 0 0,-1 0-1 0 0,1 0 1 0 0,0 1 0 0 0,-4 2 0 0 0,6-4-681 0 0,0 1 1 0 0,-1-1 0 0 0,1 0 0 0 0,0 0-1 0 0,0 1 1 0 0,-1-1 0 0 0,1 0 0 0 0,0 1-1 0 0,0-1 1 0 0,0 0 0 0 0,-1 1 0 0 0,1-1-1 0 0,0 1 1 0 0,0-1 0 0 0,0 0-1 0 0,0 1 1 0 0,0-1 0 0 0,0 0 0 0 0,0 1-1 0 0,0-1 1 0 0,0 1 0 0 0,0-1 0 0 0,0 0-1 0 0,0 1 1 0 0,0-1 0 0 0,0 1 0 0 0,0-1-1 0 0,0 0 1 0 0,0 1 0 0 0,0-1 0 0 0,0 0-1 0 0,1 1 1 0 0,-1-1 0 0 0,0 0-1 0 0,0 1 1 0 0,0-1 0 0 0,1 0 0 0 0,-1 1-1 0 0,0-1 1 0 0,1 0 0 0 0,-1 0 0 0 0,0 1-1 0 0,1-1 1 0 0,-1 0 0 0 0,0 0 0 0 0,1 1-1 0 0,-1-1 1 0 0,0 0 0 0 0,1 0 0 0 0,-1 0-1 0 0,0 0 1 0 0,1 0 0 0 0,-1 0-1 0 0,1 0 1 0 0,2 2 103 0 0,0-2 0 0 0,-1 1 0 0 0,1 0 0 0 0,0-1 0 0 0,6 1 0 0 0,27-3 46 0 0,0-1 0 0 0,0-3 0 0 0,36-9 0 0 0,-27 5-572 0 0,52-5 0 0 0,-79 15-579 0 0,-18 0 888 0 0,0 0 0 0 0,0 0 0 0 0,0 0 0 0 0,0 0 0 0 0,0 0 0 0 0,0 1 0 0 0,1-1 0 0 0,-1 0 0 0 0,0 0 0 0 0,0 0-1 0 0,0 0 1 0 0,0 0 0 0 0,0 0 0 0 0,0 0 0 0 0,0 0 0 0 0,0 0 0 0 0,0 0 0 0 0,0 0 0 0 0,0 0 0 0 0,0 1 0 0 0,0-1 0 0 0,1 0 0 0 0,-1 0 0 0 0,0 0 0 0 0,0 0 0 0 0,0 0 0 0 0,0 0-1 0 0,0 0 1 0 0,0 0 0 0 0,0 1 0 0 0,0-1 0 0 0,0 0 0 0 0,0 0 0 0 0,0 0 0 0 0,0 0 0 0 0,0 0 0 0 0,0 0 0 0 0,0 0 0 0 0,0 1 0 0 0,-1-1 0 0 0,1 0 0 0 0,0 0 0 0 0,-7 7-2529 0 0,-17 7-5310 0 0,13-9 5780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8:37.3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66 2128 0 0,'-3'1'1796'0'0,"-1"0"-1"0"0,1 0 1 0 0,0 1-1 0 0,0-1 1 0 0,0 1-1 0 0,-5 3 1 0 0,8-5-1688 0 0,0 0 1 0 0,-1 0-1 0 0,1 1 1 0 0,0-1 0 0 0,-1 0-1 0 0,1 1 1 0 0,0-1-1 0 0,0 0 1 0 0,0 1 0 0 0,-1-1-1 0 0,1 0 1 0 0,0 1-1 0 0,0-1 1 0 0,0 0 0 0 0,0 1-1 0 0,0-1 1 0 0,0 1-1 0 0,0-1 1 0 0,0 0 0 0 0,0 1-1 0 0,0-1 1 0 0,0 1-1 0 0,0-1 1 0 0,0 0 0 0 0,0 1-1 0 0,1 0-24 0 0,-1 0 0 0 0,1 0 0 0 0,0 0 0 0 0,-1 0 0 0 0,1 0 0 0 0,0 0-1 0 0,0 0 1 0 0,0-1 0 0 0,-1 1 0 0 0,1 0 0 0 0,0 0 0 0 0,0-1 0 0 0,2 1 0 0 0,1 1-29 0 0,1 0 0 0 0,-1 0 0 0 0,0-1 1 0 0,1 0-1 0 0,0 0 0 0 0,-1 0 0 0 0,1 0 0 0 0,0-1 1 0 0,-1 0-1 0 0,1 0 0 0 0,0 0 0 0 0,-1-1 1 0 0,7 0-1 0 0,9-4-102 0 0,32-10 1 0 0,-41 11 44 0 0,68-25-385 0 0,27-8-1176 0 0,-83 31-1033 0 0,26-4 1 0 0,-32 7 653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9:00.29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93 14 512 0 0,'9'0'1374'0'0,"-1"-1"0"0"0,1-1 0 0 0,-1 1 0 0 0,0-1-1 0 0,11-5 1 0 0,-24 7 2665 0 0,-7 2-3214 0 0,10 0-703 0 0,-1 0 0 0 0,1 0-1 0 0,-1 0 1 0 0,1 0 0 0 0,0 0 0 0 0,0 0 0 0 0,0 1 0 0 0,0-1-1 0 0,0 1 1 0 0,1-1 0 0 0,-1 1 0 0 0,1 0 0 0 0,-1 0 0 0 0,1 0 0 0 0,0-1-1 0 0,0 1 1 0 0,0 0 0 0 0,1 1 0 0 0,-1-1 0 0 0,1 3 0 0 0,-2 10 212 0 0,1 0 0 0 0,2 27 0 0 0,0-31-106 0 0,0 4-76 0 0,-1 206 1617 0 0,-2-198-1655 0 0,0-1-1 0 0,-2 1 1 0 0,-1-1 0 0 0,-1 0 0 0 0,-1-1-1 0 0,-1 1 1 0 0,-14 27 0 0 0,3-22-39 0 0,16-24-46 0 0,-1 0-1 0 0,1 0 0 0 0,0 0 0 0 0,1 1 0 0 0,-1-1 1 0 0,1 1-1 0 0,0-1 0 0 0,0 1 0 0 0,-2 7 0 0 0,4-12-22 0 0,0 1-1 0 0,0-1 0 0 0,0 1 1 0 0,0-1-1 0 0,0 1 0 0 0,0-1 1 0 0,0 1-1 0 0,0 0 0 0 0,1-1 1 0 0,-1 1-1 0 0,0-1 0 0 0,0 0 1 0 0,1 1-1 0 0,-1-1 0 0 0,0 1 1 0 0,0-1-1 0 0,1 1 0 0 0,-1-1 1 0 0,0 0-1 0 0,1 1 0 0 0,-1-1 0 0 0,1 1 1 0 0,-1-1-1 0 0,0 0 0 0 0,1 0 1 0 0,-1 1-1 0 0,1-1 0 0 0,-1 0 1 0 0,1 0-1 0 0,-1 1 0 0 0,1-1 1 0 0,-1 0-1 0 0,1 0 0 0 0,-1 0 1 0 0,1 0-1 0 0,-1 0 0 0 0,1 0 1 0 0,25 1-17 0 0,-20-1 10 0 0,23-2-67 0 0,-1-2 0 0 0,0 0 0 0 0,-1-2 0 0 0,29-9 0 0 0,-1 0-335 0 0,51-8-2797 0 0,-35 15-6388 0 0,-54 8 7109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9:00.51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0 101 888 0 0,'4'-3'7947'0'0,"8"1"-4326"0"0,20-2-2512 0 0,-21 3-370 0 0,46-9-370 0 0,106-33 0 0 0,-60 14-3098 0 0,-63 21 1482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9:07.60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107 98 512 0 0,'-1'-2'175'0'0,"1"1"0"0"0,-1-1 0 0 0,0 0 0 0 0,0 1 0 0 0,0-1 0 0 0,0 1 0 0 0,0-1-1 0 0,0 1 1 0 0,0-1 0 0 0,-3-1 0 0 0,-6-10 2872 0 0,10 12-2312 0 0,1-1 0 0 0,-1 1 0 0 0,1 0 1 0 0,-1-1-1 0 0,1 1 0 0 0,0 0 1 0 0,0 0-1 0 0,-1 0 0 0 0,1-1 1 0 0,0 1-1 0 0,0 0 0 0 0,1-1 0 0 0,3-4-79 0 0,2-11 1569 0 0,-7 15-2077 0 0,1 0 1 0 0,-1 0-1 0 0,1 0 1 0 0,-1 0-1 0 0,1 1 1 0 0,0-1-1 0 0,0 0 0 0 0,0 1 1 0 0,0-1-1 0 0,0 0 1 0 0,0 1-1 0 0,0 0 1 0 0,3-3-1 0 0,-24 48 2331 0 0,8-13-1928 0 0,9-25-476 0 0,2 0 1 0 0,-1 0-1 0 0,1 0 0 0 0,0 0 0 0 0,0 0 1 0 0,1 0-1 0 0,-1 0 0 0 0,2 8 0 0 0,0 4 87 0 0,7 27-1 0 0,-1 3 61 0 0,-1 0-1 0 0,-3 0 0 0 0,-2 0 0 0 0,-6 54 0 0 0,0-51-46 0 0,-22 84 0 0 0,6-34-80 0 0,14-63-55 0 0,-3 17 29 0 0,2 1 1 0 0,-2 69 0 0 0,12-66-11 0 0,1 0 1 0 0,16 74-1 0 0,6-10 55 0 0,17 111 126 0 0,-38-198-196 0 0,-2 0 1 0 0,-1 0-1 0 0,-2 0 1 0 0,-9 58-1 0 0,-40 138 170 0 0,16-84-92 0 0,29-124-102 0 0,1 0 0 0 0,-1 34 0 0 0,5-47-5 0 0,0-1-1 0 0,1 0 1 0 0,0 1-1 0 0,1-1 1 0 0,0 0-1 0 0,0 0 1 0 0,1 0 0 0 0,5 12-1 0 0,5 1 12 0 0,0-1 0 0 0,2 0 0 0 0,0-1 0 0 0,1-1 0 0 0,23 23 0 0 0,18 21 82 0 0,-55-61-101 0 0,1 1 1 0 0,-1-1-1 0 0,0 0 0 0 0,0 1 0 0 0,0-1 0 0 0,0 1 0 0 0,-1 0 1 0 0,1-1-1 0 0,-1 1 0 0 0,0 0 0 0 0,0 0 0 0 0,1 7 1 0 0,-2-11-8 0 0,0 0-1 0 0,0 0 1 0 0,0 1 0 0 0,0-1 0 0 0,0 0 0 0 0,0 0 0 0 0,0 0 0 0 0,0 0 0 0 0,-1 1 0 0 0,1-1 0 0 0,0 0 0 0 0,0 0 0 0 0,0 0 0 0 0,0 0 0 0 0,0 1 0 0 0,0-1 0 0 0,0 0 0 0 0,0 0 0 0 0,0 0 0 0 0,-1 0 0 0 0,1 0 0 0 0,0 0 0 0 0,0 1 0 0 0,0-1 0 0 0,0 0 0 0 0,0 0 0 0 0,0 0 0 0 0,-1 0 0 0 0,1 0 0 0 0,0 0 0 0 0,0 0 0 0 0,0 0 0 0 0,0 0 0 0 0,-1 0 0 0 0,1 0 0 0 0,0 0 0 0 0,0 0 0 0 0,0 0 0 0 0,-1 0 0 0 0,-9-2 6 0 0,-6-7-9 0 0,14 7 5 0 0,1 1 0 0 0,-1 0-1 0 0,1-1 1 0 0,-1 1 0 0 0,1-1 0 0 0,0 1-1 0 0,-1-1 1 0 0,1 1 0 0 0,0-1 0 0 0,0 0-1 0 0,0 0 1 0 0,0 0 0 0 0,1 1 0 0 0,-1-1-1 0 0,0-3 1 0 0,1 5 28 0 0,1 1-31 0 0,0 0 0 0 0,1 0 0 0 0,-1 0 0 0 0,0 0 0 0 0,0 0 0 0 0,0 0 1 0 0,1 1-1 0 0,-1-1 0 0 0,-1 0 0 0 0,1 1 0 0 0,0-1 0 0 0,0 1 0 0 0,0-1 0 0 0,-1 1 1 0 0,1 0-1 0 0,0 2 0 0 0,-1-1 2 0 0,-1-1-1 0 0,1 0 1 0 0,0 1 0 0 0,-1-1 0 0 0,0 0 0 0 0,1 0-1 0 0,-1 1 1 0 0,0-1 0 0 0,0 0 0 0 0,-1 0 0 0 0,1 0 0 0 0,0 0-1 0 0,-1 0 1 0 0,1 0 0 0 0,-1-1 0 0 0,1 1 0 0 0,-1 0-1 0 0,-2 1 1 0 0,1 0-7 0 0,3-3-7 0 0,6 0 6 0 0,-1 0 1 0 0,1-1 0 0 0,-1 0-1 0 0,12-2 1 0 0,-1-2 3 0 0,1 1 0 0 0,0 1 0 0 0,0 0 1 0 0,0 2-1 0 0,0-1 0 0 0,0 2 0 0 0,34 4 0 0 0,-27-2 10 0 0,0 0 0 0 0,36-3 0 0 0,-14 0-2 0 0,38-4-11 0 0,-57 2 4 0 0,0 2-1 0 0,1 1 1 0 0,27 3 0 0 0,47 8-11 0 0,-18-1 47 0 0,146-2 1 0 0,-56-4-2 0 0,77-9-52 0 0,-74-2-23 0 0,84-8 18 0 0,-76 1 41 0 0,41-7 4 0 0,-18 0 8 0 0,-76 10-39 0 0,-60 3-4 0 0,104 4 0 0 0,113-4-32 0 0,-116-1 8 0 0,11-10 89 0 0,-150 15-56 0 0,30-2 7 0 0,117 7 1 0 0,-70 1-47 0 0,185 12 8 0 0,-29-7 31 0 0,-124-7-29 0 0,51-3 84 0 0,52 1-64 0 0,-11 5 10 0 0,-42-2-21 0 0,77-3-22 0 0,-89-2 7 0 0,76-6 39 0 0,-101 2-27 0 0,23-1 21 0 0,125-3 22 0 0,-143 8-39 0 0,33-1-32 0 0,181-4-69 0 0,-264 4 84 0 0,80-12 89 0 0,1-1-57 0 0,3 6 9 0 0,45-2 27 0 0,-129 11-70 0 0,213 2 56 0 0,-96 4-63 0 0,-7 0-18 0 0,95-5-22 0 0,-193 0 88 0 0,79-7 11 0 0,37 1-14 0 0,251 0 10 0 0,-353 6-24 0 0,130 4-77 0 0,-79 0 103 0 0,-27 0-51 0 0,215 0 20 0 0,-218-2 52 0 0,-27-5-26 0 0,52 2 76 0 0,-6 4-83 0 0,77 6-210 0 0,-193 0 12 0 0,40 5-3754 0 0,-88-14-2111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39:10.06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82 407 512 0 0,'-13'6'1223'0'0,"0"0"-1"0"0,-16 11 1 0 0,27-15-851 0 0,0-1-1 0 0,0 0 1 0 0,0 0 0 0 0,0 0 0 0 0,0 0 0 0 0,0 0 0 0 0,0 0 0 0 0,-1 0 0 0 0,1-1 0 0 0,-4 2 0 0 0,16-16 3593 0 0,-6 11-3724 0 0,0 0 1 0 0,0-1-1 0 0,0 1 1 0 0,1 0-1 0 0,0 1 1 0 0,-1-1-1 0 0,1 1 1 0 0,0 0-1 0 0,0 0 1 0 0,1 1-1 0 0,-1 0 1 0 0,0-1-1 0 0,0 2 1 0 0,1-1-1 0 0,6 0 1 0 0,9 2 95 0 0,1 0 1 0 0,33 6-1 0 0,-4 0 289 0 0,30-5 101 0 0,140-13-1 0 0,-3-1-415 0 0,38 2 447 0 0,271 0-294 0 0,-230-4-352 0 0,-175 6-88 0 0,172-18 221 0 0,-112 8-1 0 0,6-4 86 0 0,-13 1-51 0 0,27-1-87 0 0,50-4 11 0 0,154-9-25 0 0,128-25-142 0 0,-398 37-46 0 0,-63 9 49 0 0,82-4 0 0 0,-13 10-10 0 0,213-8-80 0 0,-156 1 76 0 0,-47 2-2 0 0,-55 6 8 0 0,89-3 68 0 0,-141 10-70 0 0,0 2-1 0 0,50 9 1 0 0,53 10-1 0 0,179 4 0 0 0,-95-31-40 0 0,-45 1 29 0 0,-172 5-11 0 0,104-1-22 0 0,138 19 0 0 0,-63-5 20 0 0,-63-7 33 0 0,-29-1 10 0 0,178-15 1 0 0,-121 3 43 0 0,-25 2-29 0 0,225 10-80 0 0,-303-3 45 0 0,239 10-48 0 0,-98-7 54 0 0,16 2-74 0 0,-26 4 32 0 0,76 6 19 0 0,-86-4-23 0 0,48 5 29 0 0,338 18 22 0 0,-321-25-15 0 0,142 17-11 0 0,30 1-6 0 0,-278-18 16 0 0,17 1 10 0 0,3 0-2 0 0,9 1 62 0 0,-139-11-79 0 0,109 0 26 0 0,55-6 241 0 0,-175 4-256 0 0,0 1 1 0 0,19 3 0 0 0,-31-3-17 0 0,1-1 0 0 0,0 1-1 0 0,0 0 1 0 0,-1 0 0 0 0,1 1 0 0 0,0-1 0 0 0,-1 1 0 0 0,0-1 0 0 0,1 1-1 0 0,-1 0 1 0 0,0 1 0 0 0,0-1 0 0 0,0 1 0 0 0,4 3 0 0 0,-7-5 14 0 0,1 1 0 0 0,0-1 1 0 0,-1 1-1 0 0,1-1 0 0 0,0 1 1 0 0,-1-1-1 0 0,0 1 0 0 0,1-1 1 0 0,-1 1-1 0 0,0 0 0 0 0,0-1 0 0 0,0 4 1 0 0,0-4 4 0 0,0 1 0 0 0,0-1 0 0 0,0 1 1 0 0,0 0-1 0 0,0-1 0 0 0,1 1 0 0 0,-1-1 0 0 0,0 1 0 0 0,1-1 1 0 0,-1 1-1 0 0,1-1 0 0 0,0 0 0 0 0,-1 1 0 0 0,1-1 1 0 0,0 1-1 0 0,2 1 0 0 0,-1 0 9 0 0,1-1 1 0 0,0 0-1 0 0,0 0 1 0 0,0 0-1 0 0,4 2 1 0 0,10 6 81 0 0,-10-5-57 0 0,-6-5-42 0 0,0 0 0 0 0,-1 0 0 0 0,1 1 0 0 0,-1-1 1 0 0,1 1-1 0 0,-1-1 0 0 0,1 1 0 0 0,-1-1 0 0 0,1 1 0 0 0,-1-1 1 0 0,0 1-1 0 0,1-1 0 0 0,-1 1 0 0 0,0-1 0 0 0,1 1 0 0 0,-1-1 1 0 0,0 1-1 0 0,0 0 0 0 0,1-1 0 0 0,-1 1 0 0 0,0 0 0 0 0,0-1 0 0 0,0 1 1 0 0,0 0-1 0 0,0-1 0 0 0,0 1 0 0 0,0 0 0 0 0,0-1 0 0 0,0 1 1 0 0,0-1-1 0 0,-1 2 0 0 0,2 6 25 0 0,0-1 0 0 0,1 0 0 0 0,-1 0 0 0 0,2 0 0 0 0,-1 0 0 0 0,6 11 0 0 0,7 21-5 0 0,-11-19 23 0 0,-1 0 0 0 0,0 0 0 0 0,-2 1 1 0 0,0-1-1 0 0,-1 0 0 0 0,-2 1 1 0 0,0-1-1 0 0,0 0 0 0 0,-8 23 0 0 0,-55 220 232 0 0,57-231-247 0 0,1 1 1 0 0,2 0 0 0 0,1 0-1 0 0,2 0 1 0 0,1 0 0 0 0,1 0 0 0 0,9 55-1 0 0,11 25 224 0 0,-7-41-62 0 0,-2 0 0 0 0,1 84 0 0 0,-12-124-155 0 0,-1 0 0 0 0,-2-1 0 0 0,-1 0 0 0 0,-1 0 0 0 0,-18 57 0 0 0,0-24 6 0 0,5-19 5 0 0,3 1 0 0 0,-16 81-1 0 0,29-109-36 0 0,1 0-1 0 0,0 0 1 0 0,2 1-1 0 0,0-1 0 0 0,4 23 1 0 0,2-12 11 0 0,0 0 1 0 0,16 39-1 0 0,-9-27-15 0 0,-1 1-1 0 0,10 62 1 0 0,-21-91-9 0 0,0 0-1 0 0,-1 1 1 0 0,-1-1 0 0 0,0 0-1 0 0,-1 1 1 0 0,-1-1 0 0 0,0 0-1 0 0,-6 20 1 0 0,0-9 18 0 0,-1 0 0 0 0,-1-1 0 0 0,-20 34 0 0 0,23-46-22 0 0,1 1 0 0 0,0-1 0 0 0,1 1 0 0 0,-5 19 0 0 0,9-28-6 0 0,0 1-1 0 0,0 0 1 0 0,1 0-1 0 0,-1 0 0 0 0,1 0 1 0 0,0 0-1 0 0,1 0 1 0 0,-1 0-1 0 0,1 0 1 0 0,-1 0-1 0 0,1 0 1 0 0,0-1-1 0 0,1 1 0 0 0,-1 0 1 0 0,1-1-1 0 0,-1 1 1 0 0,1-1-1 0 0,0 1 1 0 0,3 3-1 0 0,-4-6-4 0 0,-1-1 0 0 0,1 1 1 0 0,-1-1-1 0 0,1 1 0 0 0,0-1 0 0 0,-1 1 1 0 0,1-1-1 0 0,0 1 0 0 0,-1-1 0 0 0,1 0 1 0 0,0 1-1 0 0,0-1 0 0 0,-1 0 0 0 0,1 0 1 0 0,0 1-1 0 0,0-1 0 0 0,0 0 0 0 0,-1 0 1 0 0,1 0-1 0 0,0 0 0 0 0,0 0 0 0 0,0 0 1 0 0,0 0-1 0 0,-1 0 0 0 0,1-1 0 0 0,0 1 0 0 0,0 0 1 0 0,-1 0-1 0 0,1-1 0 0 0,0 1 0 0 0,0 0 1 0 0,-1-1-1 0 0,1 1 0 0 0,0-1 0 0 0,-1 1 1 0 0,1-1-1 0 0,0 1 0 0 0,0-2 0 0 0,0 1-7 0 0,1 0-1 0 0,-1 0 0 0 0,1-1 0 0 0,-1 1 0 0 0,0 0 0 0 0,0-1 0 0 0,0 0 1 0 0,0 1-1 0 0,0-1 0 0 0,0 1 0 0 0,0-1 0 0 0,0 0 0 0 0,-1 0 1 0 0,1 0-1 0 0,-1 1 0 0 0,1-4 0 0 0,-1 4-20 0 0,-1 1-1 0 0,1-1 1 0 0,0 0-1 0 0,-1 0 1 0 0,1 0-1 0 0,0 1 1 0 0,-1-1-1 0 0,1 0 1 0 0,-1 0-1 0 0,1 1 1 0 0,-1-1-1 0 0,0 0 1 0 0,1 1-1 0 0,-1-1 1 0 0,0 1-1 0 0,1-1 1 0 0,-1 1-1 0 0,0-1 1 0 0,0 1 0 0 0,0-1-1 0 0,1 1 1 0 0,-1 0-1 0 0,0-1 1 0 0,0 1-1 0 0,0 0 1 0 0,0 0-1 0 0,0 0 1 0 0,1 0-1 0 0,-1 0 1 0 0,-1 0-1 0 0,-1-1-587 0 0,1 1 0 0 0,-1 0-1 0 0,1 0 1 0 0,-1 0 0 0 0,0 0 0 0 0,1 0-1 0 0,-1 0 1 0 0,1 1 0 0 0,-4 1-1 0 0,2 0-2886 0 0,0 3-694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14.27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199 29 512 0 0,'-19'-17'-504'0'0,"17"16"889"0"0,1-1 1 0 0,-1 1-1 0 0,0 0 0 0 0,0 0 0 0 0,0 0 1 0 0,0 0-1 0 0,0 0 0 0 0,0 0 0 0 0,0 1 1 0 0,0-1-1 0 0,0 1 0 0 0,0 0 1 0 0,0-1-1 0 0,-1 1 0 0 0,-2 0 0 0 0,2 0 328 0 0,-1 0 1 0 0,0 1-1 0 0,1-1 0 0 0,-1 1 0 0 0,0 0 0 0 0,1 0 0 0 0,-1 0 1 0 0,-4 2-1 0 0,3 0 171 0 0,0-1 0 0 0,0 0 0 0 0,0 0 0 0 0,0-1 1 0 0,-10 2-1 0 0,16-3-744 0 0,0 0-1 0 0,0 1 1 0 0,0-1 0 0 0,0 0-1 0 0,0 0 1 0 0,0 0 0 0 0,0 0 0 0 0,0 1-1 0 0,0-1 1 0 0,0 0 0 0 0,-1 1-1 0 0,1-1 1 0 0,0 1 0 0 0,0-1-1 0 0,0 1 1 0 0,0-1 0 0 0,-1 1 0 0 0,1 0-1 0 0,0-1 1 0 0,1 3 0 0 0,-1-2-59 0 0,-1 1 0 0 0,1-1 0 0 0,0 1 0 0 0,0 0 0 0 0,-1 0 0 0 0,1-1 0 0 0,-1 1 0 0 0,0 0 0 0 0,1 0 0 0 0,-1 3 0 0 0,0 2 1 0 0,0 0 0 0 0,-1 0-1 0 0,0 0 1 0 0,0 0 0 0 0,-3 8-1 0 0,3-12-49 0 0,1 0-1 0 0,0 0 0 0 0,-1 0 0 0 0,1 0 0 0 0,1 0 0 0 0,-1 0 0 0 0,0 0 0 0 0,1 1 0 0 0,-1-1 0 0 0,1 0 1 0 0,0 0-1 0 0,0 0 0 0 0,0-1 0 0 0,0 1 0 0 0,1 0 0 0 0,-1 0 0 0 0,1-1 0 0 0,0 1 0 0 0,-1 0 0 0 0,1-1 1 0 0,1 0-1 0 0,2 3 0 0 0,5 5 32 0 0,0-1 0 0 0,1-1-1 0 0,19 13 1 0 0,-9-9 123 0 0,39 16-1 0 0,8 4-28 0 0,-37-16-78 0 0,58 20-1 0 0,-30-14-8 0 0,-46-17-46 0 0,1-2 0 0 0,0 0-1 0 0,0 0 1 0 0,0-2 0 0 0,1 1 0 0 0,-1-2-1 0 0,15-1 1 0 0,-13 1 30 0 0,-8 0 0 0 0,-5 0-22 0 0,0 0-1 0 0,0 0 0 0 0,0 0 0 0 0,0 0 0 0 0,-1 1 0 0 0,6 0 0 0 0,-7 0-18 0 0,-1-1 0 0 0,1 1 0 0 0,0-1 1 0 0,0 1-1 0 0,0-1 0 0 0,0 1 0 0 0,0 0 0 0 0,0 0 0 0 0,-1-1 1 0 0,1 1-1 0 0,0 0 0 0 0,-1 0 0 0 0,1 0 0 0 0,-1 0 0 0 0,1 0 1 0 0,-1 0-1 0 0,1-1 0 0 0,-1 1 0 0 0,1 1 0 0 0,-1-1 0 0 0,0 1 1 0 0,1-1-3 0 0,-1 0 0 0 0,0 1 1 0 0,0-1-1 0 0,1 0 0 0 0,-1 0 1 0 0,1 0-1 0 0,-1 0 0 0 0,1 0 1 0 0,-1-1-1 0 0,1 1 0 0 0,-1 0 1 0 0,1 0-1 0 0,0 0 0 0 0,0 0 1 0 0,-1-1-1 0 0,1 1 0 0 0,0 0 1 0 0,0-1-1 0 0,0 1 0 0 0,0 0 1 0 0,0-1-1 0 0,0 1 0 0 0,0-1 1 0 0,0 0-1 0 0,0 1 1 0 0,0-1-1 0 0,0 0 0 0 0,0 1 1 0 0,0-1-1 0 0,0 0 0 0 0,0 0 1 0 0,0 0-1 0 0,0 0 0 0 0,2 0 1 0 0,0-1 17 0 0,0 0 0 0 0,0 1-1 0 0,-1-1 1 0 0,1 0 0 0 0,0 0 0 0 0,-1-1 0 0 0,1 1 0 0 0,0-1 0 0 0,-1 1 0 0 0,0-1 0 0 0,1 0 0 0 0,2-2 0 0 0,-5 4-21 0 0,-1 1 1 0 0,1 0-1 0 0,0 0 0 0 0,0 0 1 0 0,-1 0-1 0 0,1 0 0 0 0,-1-1 1 0 0,1 1-1 0 0,-1 0 0 0 0,1 0 1 0 0,-1-1-1 0 0,1 1 0 0 0,-1 0 1 0 0,0-1-1 0 0,0 1 0 0 0,-12 6 104 0 0,9-4-114 0 0,0-1 1 0 0,0 0-1 0 0,0 0 1 0 0,0-1 0 0 0,0 1-1 0 0,0-1 1 0 0,-6 1 0 0 0,-12 3 6 0 0,0 0 1 0 0,-40 17 0 0 0,-3 0 19 0 0,-14 0-24 0 0,-183 58 121 0 0,245-74-86 0 0,1 1 0 0 0,0 1 0 0 0,-18 11-1 0 0,27-14 1 0 0,0 0-1 0 0,0 0 0 0 0,1 0 0 0 0,0 1 0 0 0,-1 0 0 0 0,2 1 1 0 0,-1-1-1 0 0,-7 13 0 0 0,12-16-18 0 0,-1 0-1 0 0,1 0 1 0 0,0 0 0 0 0,1 1 0 0 0,-1-1 0 0 0,1 0-1 0 0,-1 0 1 0 0,1 1 0 0 0,0-1 0 0 0,0 6-1 0 0,1-6-14 0 0,-1 1 0 0 0,0-1 0 0 0,0 0 0 0 0,-1 1 0 0 0,1-1 0 0 0,-1 1 0 0 0,1-1 0 0 0,-1 0 0 0 0,-2 4 0 0 0,3-6-4 0 0,0-1 1 0 0,0 0-1 0 0,0 1 1 0 0,0-1-1 0 0,0 0 1 0 0,-1 1-1 0 0,1-1 1 0 0,0 0-1 0 0,0 1 0 0 0,0-1 1 0 0,0 0-1 0 0,-1 0 1 0 0,1 1-1 0 0,0-1 1 0 0,0 0-1 0 0,-1 0 0 0 0,1 1 1 0 0,0-1-1 0 0,0 0 1 0 0,-1 0-1 0 0,1 0 1 0 0,0 0-1 0 0,-1 1 1 0 0,1-1-1 0 0,0 0 0 0 0,-1 0 1 0 0,1 0-1 0 0,0 0 1 0 0,-1 0-1 0 0,1 0 1 0 0,0 0-1 0 0,-1 0 0 0 0,1 0 1 0 0,-7-9-124 0 0,0-18-106 0 0,6 20 135 0 0,0 0 1 0 0,1 0 0 0 0,0 0-1 0 0,0 0 1 0 0,2-11 0 0 0,-2 17 48 0 0,1-1 0 0 0,-1 1 0 0 0,1-1 0 0 0,-1 1 0 0 0,1 0 0 0 0,0-1 0 0 0,0 1 0 0 0,-1 0 1 0 0,1-1-1 0 0,0 1 0 0 0,0 0 0 0 0,0 0 0 0 0,0 0 0 0 0,0 0 0 0 0,0 0 0 0 0,1 0 0 0 0,-1 0 1 0 0,0 0-1 0 0,0 1 0 0 0,1-1 0 0 0,-1 0 0 0 0,0 1 0 0 0,1-1 0 0 0,-1 1 0 0 0,1 0 0 0 0,-1-1 1 0 0,1 1-1 0 0,-1 0 0 0 0,1 0 0 0 0,-1 0 0 0 0,4 0 0 0 0,-3 0-331 0 0,1 0-1 0 0,-1 0 1 0 0,1 1-1 0 0,0-1 1 0 0,-1 1-1 0 0,1-1 1 0 0,-1 1-1 0 0,1 0 1 0 0,3 2-1 0 0,11 8-5925 0 0,-15-10 5521 0 0,4 3-2092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14.69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543 26 8 0 0,'5'-2'197'0'0,"12"-7"2165"0"0,-17 8-2062 0 0,1 1 0 0 0,-1 0 1 0 0,1-1-1 0 0,-1 1 0 0 0,0-1 0 0 0,1 1 1 0 0,-1-1-1 0 0,0 1 0 0 0,1-1 0 0 0,-1 1 0 0 0,0-1 1 0 0,0 1-1 0 0,1-1 0 0 0,-1 1 0 0 0,0-1 1 0 0,0 1-1 0 0,0-2 0 0 0,0 2-62 0 0,-1-1 1 0 0,1 1-1 0 0,-1-1 1 0 0,1 1-1 0 0,-1 0 1 0 0,0-1-1 0 0,1 1 0 0 0,-1 0 1 0 0,1 0-1 0 0,-1-1 1 0 0,0 1-1 0 0,1 0 0 0 0,-1 0 1 0 0,0 0-1 0 0,1 0 1 0 0,-1 0-1 0 0,0 0 0 0 0,1 0 1 0 0,-1 0-1 0 0,0 0 1 0 0,-17 1 1918 0 0,4 2-1489 0 0,-1 0-1 0 0,1 1 1 0 0,0 1-1 0 0,-16 8 0 0 0,-4 1-264 0 0,-119 55 1320 0 0,93-40-1192 0 0,42-20-389 0 0,-10 3 364 0 0,0 2-1 0 0,-39 27 1 0 0,59-35-431 0 0,0 1 0 0 0,1-1 1 0 0,0 1-1 0 0,-7 10 1 0 0,12-14-61 0 0,0 0 1 0 0,0-1 0 0 0,0 1-1 0 0,0 0 1 0 0,1 0 0 0 0,-1 0 0 0 0,1 0-1 0 0,0 0 1 0 0,0 0 0 0 0,0 0-1 0 0,0 1 1 0 0,1-1 0 0 0,-1 0 0 0 0,1 1-1 0 0,0-1 1 0 0,0 4 0 0 0,1-6-52 0 0,-1 0 1 0 0,0 0-1 0 0,1 0 0 0 0,-1 0 1 0 0,1-1-1 0 0,0 1 1 0 0,-1 0-1 0 0,1 0 1 0 0,0 0-1 0 0,0-1 0 0 0,-1 1 1 0 0,1 0-1 0 0,0 0 1 0 0,0-1-1 0 0,0 1 1 0 0,0-1-1 0 0,0 1 1 0 0,0-1-1 0 0,0 1 0 0 0,0-1 1 0 0,0 0-1 0 0,0 0 1 0 0,0 1-1 0 0,0-1 1 0 0,0 0-1 0 0,0 0 1 0 0,0 0-1 0 0,0 0 0 0 0,0 0 1 0 0,2 0-1 0 0,5-1-587 0 0,0 1-1 0 0,14-4 1 0 0,-22 4 612 0 0,43-9-6974 0 0,-18 3 4260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15.3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327 323 8 0 0,'0'-1'0'0'0,"0"-1"-1"0"0,0 1 1 0 0,0 0 0 0 0,0-1 0 0 0,0 1-1 0 0,1 0 1 0 0,-1 0 0 0 0,1-1 0 0 0,-1 1-1 0 0,1 0 1 0 0,-1 0 0 0 0,1 0-1 0 0,-1 0 1 0 0,1-1 0 0 0,0 1 0 0 0,0 0-1 0 0,0 0 1 0 0,1-1 0 0 0,7-10 33 0 0,-9 11 145 0 0,0 1-1 0 0,-1-1 1 0 0,1 1 0 0 0,0-1-1 0 0,0 0 1 0 0,0 1 0 0 0,0-1-1 0 0,-1 0 1 0 0,1 1-1 0 0,0-1 1 0 0,-1 1 0 0 0,1-1-1 0 0,0 1 1 0 0,-1-1 0 0 0,1 1-1 0 0,-1-1 1 0 0,1 1 0 0 0,-1-1-1 0 0,1 1 1 0 0,-1 0 0 0 0,1-1-1 0 0,-1 1 1 0 0,0-1 0 0 0,-8-8 356 0 0,9 5-27 0 0,0 1-1 0 0,-1-1 1 0 0,2 1-1 0 0,-1-1 1 0 0,0 1-1 0 0,1-1 1 0 0,1-5-1 0 0,1-16 4455 0 0,-3 25-4859 0 0,0-1-1 0 0,0 1 1 0 0,-1 0-1 0 0,1 0 1 0 0,0-1-1 0 0,-1 1 1 0 0,1 0-1 0 0,0 0 1 0 0,-1 0 0 0 0,1-1-1 0 0,0 1 1 0 0,-1 0-1 0 0,1 0 1 0 0,0 0-1 0 0,-1 0 1 0 0,1 0 0 0 0,0 0-1 0 0,-1 0 1 0 0,1 0-1 0 0,-1 0 1 0 0,1 0-1 0 0,0 0 1 0 0,-1 0-1 0 0,1 0 1 0 0,0 0 0 0 0,-1 0-1 0 0,1 0 1 0 0,-1 0-1 0 0,1 0 1 0 0,-1 1-1 0 0,-13 3 949 0 0,-21 18-347 0 0,1 2 0 0 0,1 1 1 0 0,-34 34-1 0 0,52-45-481 0 0,1 1 1 0 0,0 0-1 0 0,1 1 0 0 0,1 0 1 0 0,1 1-1 0 0,-17 31 1 0 0,23-36-145 0 0,-1 0 0 0 0,2 1 0 0 0,0-1 0 0 0,0 1 1 0 0,1 0-1 0 0,1 0 0 0 0,0 0 0 0 0,0 0 0 0 0,2 0 1 0 0,0 0-1 0 0,2 19 0 0 0,-1-25-67 0 0,0-1 1 0 0,0 0-1 0 0,1 0 0 0 0,0 0 1 0 0,1 0-1 0 0,-1 0 0 0 0,1-1 1 0 0,0 1-1 0 0,1-1 0 0 0,4 7 0 0 0,-2-4-5 0 0,1-1-1 0 0,0 0 1 0 0,1-1-1 0 0,-1 1 0 0 0,1-1 1 0 0,9 5-1 0 0,1-1-13 0 0,1-1-1 0 0,0 0 0 0 0,0-1 1 0 0,1-1-1 0 0,32 6 1 0 0,-5-6-163 0 0,0-1-1 0 0,91-3 1 0 0,-118-3 97 0 0,-4 0 52 0 0,0 0 0 0 0,0-1 1 0 0,-1-1-1 0 0,1-1 0 0 0,-1 0 1 0 0,1-1-1 0 0,-1-1 0 0 0,0 0 1 0 0,-1-1-1 0 0,1 0 0 0 0,-1-2 1 0 0,0 1-1 0 0,-1-2 0 0 0,0 0 1 0 0,0 0-1 0 0,17-17 0 0 0,-17 11-23 0 0,0 0 0 0 0,0-1 0 0 0,-1 0 0 0 0,-1 0-1 0 0,-1-2 1 0 0,-1 1 0 0 0,0-1 0 0 0,-1 0-1 0 0,-1-1 1 0 0,0 0 0 0 0,-2 0 0 0 0,5-27-1 0 0,-3 5-158 0 0,-1-1 0 0 0,-3-1 1 0 0,-2-76-1 0 0,-3 105 198 0 0,0 0 0 0 0,0 0 1 0 0,-2 0-1 0 0,0 0 0 0 0,0 0 1 0 0,-9-18-1 0 0,8 23 26 0 0,0 1 0 0 0,-1-1 0 0 0,1 1 0 0 0,-1 0 0 0 0,-1 0 0 0 0,0 1 0 0 0,0 0 0 0 0,0 0 0 0 0,-1 1 1 0 0,-10-8-1 0 0,8 8 14 0 0,-1 1 0 0 0,1 0 1 0 0,-1 1-1 0 0,0 0 0 0 0,0 0 1 0 0,0 1-1 0 0,0 1 1 0 0,-1 0-1 0 0,-22-1 0 0 0,12 2 33 0 0,0 2-1 0 0,0 0 1 0 0,1 2-1 0 0,-31 6 1 0 0,31-3-24 0 0,1 0-1 0 0,0 1 1 0 0,1 1 0 0 0,0 1 0 0 0,0 0 0 0 0,1 2-1 0 0,0 0 1 0 0,1 1 0 0 0,-19 16 0 0 0,25-17-191 0 0,0 0-1 0 0,0 1 1 0 0,1 0 0 0 0,1 0-1 0 0,-13 21 1 0 0,16-22-390 0 0,1 0-1 0 0,0 0 1 0 0,1 0-1 0 0,0 1 1 0 0,1 0 0 0 0,0-1-1 0 0,-2 21 1 0 0,4 10-2211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16.22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125 1 512 0 0,'-7'-1'14200'0'0,"7"7"-13865"0"0,-3 68 4488 0 0,1-54-4332 0 0,0 0 0 0 0,-2-1 1 0 0,-9 30-1 0 0,-1-3-11 0 0,-61 172-893 0 0,74-216-350 0 0,0 1 0 0 0,0 0 1 0 0,0-1-1 0 0,1 1 0 0 0,0 0 0 0 0,-1 5 0 0 0,1-2-3036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16.6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148 50 512 0 0,'1'-4'1108'0'0,"-1"-1"0"0"0,1 0 0 0 0,-1 0 0 0 0,-1-6 0 0 0,1 10-720 0 0,0 1 0 0 0,0-1 0 0 0,0 0 0 0 0,0 0 0 0 0,0 0 0 0 0,0 1 0 0 0,-1-1 0 0 0,1 0 0 0 0,0 0 1 0 0,-1 0-1 0 0,1 1 0 0 0,0-1 0 0 0,-1 0 0 0 0,1 1 0 0 0,0-1 0 0 0,-1 0 0 0 0,1 1 0 0 0,-1-1 0 0 0,0 1 0 0 0,1-1 0 0 0,-1 0 0 0 0,1 1 0 0 0,-1-1 0 0 0,0 1 0 0 0,1 0 0 0 0,-1-1 0 0 0,0 1 0 0 0,0 0 0 0 0,1-1 0 0 0,-1 1 0 0 0,0 0 0 0 0,-1-1 0 0 0,1 2-273 0 0,0-1-1 0 0,0 1 1 0 0,0-1-1 0 0,0 0 1 0 0,0 1-1 0 0,1 0 1 0 0,-1-1-1 0 0,0 1 1 0 0,0-1-1 0 0,0 1 1 0 0,1 0-1 0 0,-1 0 1 0 0,0-1-1 0 0,1 1 1 0 0,-1 0-1 0 0,1 0 1 0 0,-1 0-1 0 0,1 0 0 0 0,-1 0 1 0 0,1 0-1 0 0,0 0 1 0 0,-1 1-1 0 0,-8 25 546 0 0,9-25-567 0 0,-20 98 1116 0 0,5-20-584 0 0,-1-10-134 0 0,-22 114 522 0 0,30-136-708 0 0,-2 92 0 0 0,10-123-273 0 0,1 1 0 0 0,1 0 0 0 0,0 0-1 0 0,2-1 1 0 0,0 1 0 0 0,1-1 0 0 0,0 0 0 0 0,11 21 0 0 0,-11-27-53 0 0,1-1 0 0 0,0 0 0 0 0,0 0 0 0 0,1-1 1 0 0,1 1-1 0 0,0-2 0 0 0,0 1 0 0 0,0-1 0 0 0,1 0 0 0 0,0-1 0 0 0,1 0 0 0 0,0 0 0 0 0,16 8 1 0 0,-15-10-143 0 0,0-1 1 0 0,0 0-1 0 0,0-1 1 0 0,0 0-1 0 0,1 0 1 0 0,-1-1-1 0 0,1-1 1 0 0,0 0-1 0 0,17-1 1 0 0,-15-1-872 0 0,0 0-1 0 0,23-7 1 0 0,-18 3-2463 0 0,28-12 0 0 0,-17 3 1108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16.8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71 116 2312 0 0,'-4'-1'397'0'0,"-4"-1"1628"0"0,0 0 0 0 0,0 0 0 0 0,0 0 0 0 0,0-1 0 0 0,-14-8 0 0 0,22 11-1968 0 0,0 0 0 0 0,-1 0 0 0 0,1 0-1 0 0,0-1 1 0 0,0 1 0 0 0,-1 0 0 0 0,1 0 0 0 0,0 0-1 0 0,0 0 1 0 0,0 0 0 0 0,-1-1 0 0 0,1 1 0 0 0,0 0-1 0 0,0 0 1 0 0,0 0 0 0 0,-1-1 0 0 0,1 1 0 0 0,0 0-1 0 0,0 0 1 0 0,0-1 0 0 0,0 1 0 0 0,0 0 0 0 0,0 0-1 0 0,0-1 1 0 0,0 1 0 0 0,-1 0 0 0 0,1 0 0 0 0,0-1-1 0 0,0 1 1 0 0,0 0 0 0 0,0 0 0 0 0,0-1 0 0 0,0 1-1 0 0,0 0 1 0 0,1 0 0 0 0,-1-1 0 0 0,0 1 0 0 0,0 0-1 0 0,0 0 1 0 0,0-1 0 0 0,0 1 0 0 0,0 0 0 0 0,0 0-1 0 0,0-1 1 0 0,1 1 0 0 0,-1 0 0 0 0,0 0 0 0 0,0 0-1 0 0,0-1 1 0 0,1 1 0 0 0,-1 0 0 0 0,0 0 0 0 0,0 0-1 0 0,0 0 1 0 0,1 0 0 0 0,-1-1 0 0 0,0 1-1 0 0,0 0 1 0 0,1 0 0 0 0,-1 0 0 0 0,0 0 0 0 0,0 0-1 0 0,1 0 1 0 0,-1 0 0 0 0,0 0 0 0 0,1 0 0 0 0,21-5 1114 0 0,-20 5-1005 0 0,298-35 1218 0 0,-120 18-1611 0 0,132-2-3449 0 0,-249 16 1351 0 0,-16 2 674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17.84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109 56 512 0 0,'-1'-5'208'0'0,"0"1"1"0"0,1-1-1 0 0,0 1 0 0 0,0-1 1 0 0,0-6-1 0 0,9-11 10778 0 0,-12 26-9134 0 0,-44 11 3846 0 0,27-8-4470 0 0,16-6-1011 0 0,0 0 0 0 0,1 0 0 0 0,-1 0 1 0 0,1 0-1 0 0,-1 1 0 0 0,1-1 0 0 0,0 1 0 0 0,0 0 0 0 0,0 0 0 0 0,0 0 1 0 0,-4 4-1 0 0,6-6-198 0 0,1 0 1 0 0,0 1-1 0 0,0-1 0 0 0,0 0 1 0 0,0 0-1 0 0,0 0 1 0 0,0 0-1 0 0,0 0 0 0 0,0 0 1 0 0,0 1-1 0 0,0-1 0 0 0,0 0 1 0 0,0 0-1 0 0,0 0 1 0 0,0 0-1 0 0,0 0 0 0 0,0 1 1 0 0,0-1-1 0 0,0 0 1 0 0,0 0-1 0 0,0 0 0 0 0,0 0 1 0 0,0 0-1 0 0,0 1 1 0 0,0-1-1 0 0,0 0 0 0 0,0 0 1 0 0,0 0-1 0 0,0 0 0 0 0,0 0 1 0 0,0 1-1 0 0,0-1 1 0 0,0 0-1 0 0,1 0 0 0 0,-1 0 1 0 0,0 0-1 0 0,0 0 1 0 0,0 0-1 0 0,0 0 0 0 0,0 0 1 0 0,0 0-1 0 0,1 1 1 0 0,9 2 384 0 0,16-1-175 0 0,-21-2-144 0 0,40 1 27 0 0,-30-2-102 0 0,1 2 0 0 0,28 3 0 0 0,-40-3-8 0 0,0 0-1 0 0,0 0 1 0 0,0 0-1 0 0,0 0 1 0 0,-1 1-1 0 0,1-1 1 0 0,0 1-1 0 0,-1 0 0 0 0,0 0 1 0 0,1 1-1 0 0,-1-1 1 0 0,0 1-1 0 0,0-1 1 0 0,0 1-1 0 0,4 6 1 0 0,3 7-11 0 0,-9-14 7 0 0,0 1 0 0 0,1 0 0 0 0,0-1 0 0 0,-1 1 0 0 0,1-1 0 0 0,0 0 0 0 0,0 1-1 0 0,1-1 1 0 0,-1 0 0 0 0,0 0 0 0 0,5 3 0 0 0,0-2 7 0 0,-1 0 0 0 0,1 0-1 0 0,0-1 1 0 0,-1 0 0 0 0,1 0 0 0 0,0 0-1 0 0,0-1 1 0 0,1 0 0 0 0,-1-1 0 0 0,0 1-1 0 0,0-1 1 0 0,0-1 0 0 0,0 1 0 0 0,9-3-1 0 0,6-2 23 0 0,0-1 0 0 0,0-2 0 0 0,22-9 0 0 0,-17 6-14 0 0,-27 10-5 0 0,1 1-1 0 0,0-1 1 0 0,-1 1-1 0 0,1 0 0 0 0,0 0 1 0 0,-1-1-1 0 0,1 1 1 0 0,0 0-1 0 0,0 0 1 0 0,-1 0-1 0 0,1 0 1 0 0,0 0-1 0 0,0 0 1 0 0,0 0-1 0 0,-1 0 0 0 0,1 0 1 0 0,0 0-1 0 0,0 0 1 0 0,-1 0-1 0 0,1 0 1 0 0,0 1-1 0 0,-1-1 1 0 0,1 0-1 0 0,0 1 1 0 0,-1-1-1 0 0,1 0 0 0 0,0 1 1 0 0,-1-1-1 0 0,1 1 1 0 0,-1-1-1 0 0,1 1 1 0 0,0-1-1 0 0,-1 1 1 0 0,1 0-1 0 0,-1-1 1 0 0,0 1-1 0 0,1 0 0 0 0,-1-1 1 0 0,0 1-1 0 0,1 0 1 0 0,-1-1-1 0 0,0 1 1 0 0,1 1-1 0 0,-1-1-4 0 0,1 1-1 0 0,0-1 1 0 0,-1 1 0 0 0,1-1 0 0 0,0 0-1 0 0,0 1 1 0 0,0-1 0 0 0,0 0-1 0 0,0 0 1 0 0,0 0 0 0 0,1 0-1 0 0,-1 0 1 0 0,2 2 0 0 0,0-2 5 0 0,-1 0 0 0 0,0 0 0 0 0,1-1 0 0 0,-1 1 0 0 0,0-1 0 0 0,1 1 0 0 0,-1-1 0 0 0,1 0 0 0 0,-1 1 0 0 0,1-1 0 0 0,-1-1 0 0 0,1 1 0 0 0,-1 0 0 0 0,0-1 0 0 0,1 1 0 0 0,-1-1 0 0 0,1 1 0 0 0,1-2 0 0 0,-3 1-4 0 0,0 1 1 0 0,-1 0-1 0 0,1 0 1 0 0,-1 0-1 0 0,1 0 1 0 0,0 0-1 0 0,-1 0 1 0 0,1 0-1 0 0,-1 0 1 0 0,1 0-1 0 0,0 0 1 0 0,-1 0-1 0 0,1 0 1 0 0,-1 0 0 0 0,1 1-1 0 0,0-1 1 0 0,-1 0-1 0 0,1 0 1 0 0,-1 0-1 0 0,1 1 1 0 0,-1-1-1 0 0,1 0 1 0 0,-1 1-1 0 0,1 0 1 0 0,9 11 80 0 0,-10-12-81 0 0,0 0 0 0 0,0 1 0 0 0,0-1 0 0 0,0 0 0 0 0,0 1 0 0 0,0-1 1 0 0,0 0-1 0 0,0 0 0 0 0,0 1 0 0 0,0-1 0 0 0,-1 0 0 0 0,1 1 0 0 0,0-1 0 0 0,0 0 0 0 0,0 0 0 0 0,0 1 0 0 0,0-1 0 0 0,-1 0 0 0 0,1 0 0 0 0,0 1 0 0 0,0-1 0 0 0,-1 0 0 0 0,1 0 0 0 0,0 0 0 0 0,0 0 0 0 0,-1 1 0 0 0,1-1 0 0 0,0 0 0 0 0,0 0 0 0 0,-1 0 0 0 0,1 0 0 0 0,-1 0 0 0 0,-16 7 48 0 0,2 0-9 0 0,8-1-26 0 0,0 1 0 0 0,1 0 0 0 0,0 0-1 0 0,0 1 1 0 0,0-1 0 0 0,-5 13 0 0 0,-12 15 108 0 0,-8 5-10 0 0,-1 0 0 0 0,-2-3 0 0 0,-59 51 0 0 0,-47 21 324 0 0,37-30-6 0 0,102-78-429 0 0,-12 9 50 0 0,1 0 0 0 0,-14 16 0 0 0,23-23-55 0 0,1 0 0 0 0,-1-1 0 0 0,1 1 0 0 0,0 0 0 0 0,0 0 1 0 0,0 1-1 0 0,1-1 0 0 0,-1 0 0 0 0,1 1 0 0 0,0-1 0 0 0,-1 1 0 0 0,2-1 1 0 0,-1 1-1 0 0,0-1 0 0 0,1 1 0 0 0,-1 5 0 0 0,1-8-8 0 0,1 0 1 0 0,-1 0-1 0 0,0 0 0 0 0,0 0 0 0 0,0 0 0 0 0,1 0 1 0 0,-1 0-1 0 0,0 0 0 0 0,1 0 0 0 0,-1-1 1 0 0,1 1-1 0 0,-1 0 0 0 0,1 0 0 0 0,-1 0 0 0 0,1-1 1 0 0,0 1-1 0 0,-1 0 0 0 0,1-1 0 0 0,0 1 1 0 0,0 0-1 0 0,0-1 0 0 0,1 1 0 0 0,-1 0-15 0 0,1 0 0 0 0,0-1 0 0 0,0 1 0 0 0,0-1 0 0 0,0 1 0 0 0,0-1-1 0 0,0 0 1 0 0,0 0 0 0 0,0 0 0 0 0,3-1 0 0 0,2 0-155 0 0,1 0 1 0 0,-1-1-1 0 0,0 0 0 0 0,0-1 1 0 0,7-3-1 0 0,57-30-3395 0 0,-24 9-1916 0 0,-13 8 586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18.26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204 172 2345 0 0,'-6'0'1752'0'0,"0"0"0"0"0,0 1 1 0 0,0-1-1 0 0,1 1 1 0 0,-1 1-1 0 0,-8 2 1 0 0,9-2-1225 0 0,0 0-1 0 0,0 1 1 0 0,1 0 0 0 0,-1 0-1 0 0,0 1 1 0 0,1-1 0 0 0,0 1-1 0 0,0 0 1 0 0,0 0 0 0 0,-6 8-1 0 0,-2 4 179 0 0,0 0 0 0 0,2 0 0 0 0,-18 35 0 0 0,24-40-560 0 0,0 0 1 0 0,0-1 0 0 0,1 1 0 0 0,1 1 0 0 0,0-1 0 0 0,0 0 0 0 0,1 0-1 0 0,1 15 1 0 0,1-9-46 0 0,1 0-1 0 0,0 0 0 0 0,1 0 0 0 0,1 0 1 0 0,1 0-1 0 0,0-1 0 0 0,1 0 1 0 0,1 0-1 0 0,1-1 0 0 0,15 26 1 0 0,-16-32-109 0 0,-1 0 0 0 0,1 0 0 0 0,1 0 0 0 0,0-1 0 0 0,0 0 0 0 0,1 0 0 0 0,-1-1 0 0 0,2-1 0 0 0,-1 1 0 0 0,1-1 0 0 0,0-1 0 0 0,0 0 0 0 0,0 0 0 0 0,1-1 0 0 0,0 0 0 0 0,-1-1 0 0 0,14 2 0 0 0,-18-4-9 0 0,1 0 0 0 0,-1-1 0 0 0,0 0 0 0 0,1 0 0 0 0,-1-1 0 0 0,0 1-1 0 0,0-2 1 0 0,1 1 0 0 0,-1-1 0 0 0,0 1 0 0 0,0-2 0 0 0,9-3 0 0 0,-7 1-1 0 0,-1 0 1 0 0,1 0-1 0 0,-1 0 1 0 0,0-1-1 0 0,0 0 1 0 0,0-1-1 0 0,10-13 1 0 0,-5 3 11 0 0,-1 0-1 0 0,-1 0 1 0 0,-1-1 0 0 0,0-1 0 0 0,-1 1 0 0 0,-1-1 0 0 0,5-26-1 0 0,-4 13-7 0 0,-2 0 1 0 0,-1 0-1 0 0,-2-1 0 0 0,-1 1 0 0 0,-1-1 0 0 0,-5-43 0 0 0,2 61 10 0 0,-1 0-1 0 0,0 1 1 0 0,-2-1-1 0 0,1 1 1 0 0,-2 0-1 0 0,-12-25 1 0 0,12 30 14 0 0,1 0-1 0 0,-2 0 1 0 0,1 1 0 0 0,-1 0 0 0 0,-1 0-1 0 0,1 0 1 0 0,-1 1 0 0 0,-1 1 0 0 0,1-1-1 0 0,-17-8 1 0 0,18 11 10 0 0,-2 0 1 0 0,1 1-1 0 0,0-1 0 0 0,-1 2 1 0 0,1-1-1 0 0,-1 1 0 0 0,0 0 1 0 0,0 1-1 0 0,0 0 1 0 0,0 1-1 0 0,0 0 0 0 0,0 0 1 0 0,0 1-1 0 0,-17 3 0 0 0,13 0-69 0 0,-1 0-1 0 0,1 1 0 0 0,0 0 1 0 0,1 1-1 0 0,-1 1 1 0 0,1 0-1 0 0,1 0 0 0 0,-22 18 1 0 0,19-11-1443 0 0,0-1 1 0 0,-23 30-1 0 0,5-2-2665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8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224 168 2272 0 0,'-30'-4'9813'0'0,"2"5"-4294"0"0,25 0-5190 0 0,-1-1-1 0 0,1 1 0 0 0,-1 0 1 0 0,1 1-1 0 0,-1-1 1 0 0,1 0-1 0 0,0 1 0 0 0,0 0 1 0 0,-1 0-1 0 0,1 0 1 0 0,1 0-1 0 0,-1 0 0 0 0,0 1 1 0 0,-3 3-1 0 0,-4 5 24 0 0,0 0-1 0 0,0 1 1 0 0,1 1 0 0 0,1-1-1 0 0,0 2 1 0 0,0-1 0 0 0,2 1-1 0 0,0 0 1 0 0,0 0-1 0 0,1 1 1 0 0,-4 22 0 0 0,3-6-47 0 0,2 1 1 0 0,1 0-1 0 0,2 0 1 0 0,4 57-1 0 0,-1-77-285 0 0,0-1-1 0 0,0 0 0 0 0,1 0 1 0 0,0 0-1 0 0,1 0 1 0 0,0 0-1 0 0,1-1 1 0 0,0 1-1 0 0,1-1 0 0 0,0-1 1 0 0,0 1-1 0 0,1-1 1 0 0,0 0-1 0 0,1 0 1 0 0,0-1-1 0 0,17 13 0 0 0,-11-11-63 0 0,0-1-1 0 0,1 0 0 0 0,0-1 0 0 0,0-1 0 0 0,1 0 0 0 0,0-2 0 0 0,0 1 1 0 0,0-2-1 0 0,1 0 0 0 0,0-1 0 0 0,-1-1 0 0 0,1 0 0 0 0,26-2 0 0 0,-36-1-19 0 0,0 0 0 0 0,0 0 0 0 0,0-1 0 0 0,0 0 0 0 0,-1 0 0 0 0,1-1 0 0 0,-1 0 0 0 0,1 0-1 0 0,-1-1 1 0 0,0 0 0 0 0,8-6 0 0 0,1-2-101 0 0,-1 0-1 0 0,-1-1 1 0 0,14-18-1 0 0,-18 20 131 0 0,-2 0 0 0 0,0-1 0 0 0,0 0 0 0 0,-1 0 0 0 0,0 0 0 0 0,-1-1 0 0 0,-1 0 0 0 0,0 0 0 0 0,3-23 0 0 0,-2 8-10 0 0,-3-1 0 0 0,0 0 0 0 0,-4-44 0 0 0,-4 15-63 0 0,-2 0 1 0 0,-3 1-1 0 0,-24-74 1 0 0,31 119 126 0 0,0 0 0 0 0,0 1 0 0 0,-2-1 0 0 0,1 1 0 0 0,-12-16 0 0 0,14 22 5 0 0,0 1 0 0 0,-1 1-1 0 0,1-1 1 0 0,-1 0 0 0 0,0 1-1 0 0,0-1 1 0 0,0 1-1 0 0,0 1 1 0 0,-1-1 0 0 0,0 0-1 0 0,1 1 1 0 0,-1 0 0 0 0,0 0-1 0 0,0 0 1 0 0,0 1 0 0 0,-5-1-1 0 0,-2 0 33 0 0,1 2-1 0 0,0-1 1 0 0,-1 2 0 0 0,1 0-1 0 0,0 0 1 0 0,-1 1-1 0 0,1 0 1 0 0,0 1-1 0 0,0 0 1 0 0,1 1 0 0 0,-19 8-1 0 0,12-3 18 0 0,-1 1 1 0 0,2 0-1 0 0,0 1 0 0 0,0 1 1 0 0,1 0-1 0 0,-14 15 0 0 0,14-12-78 0 0,1 1 0 0 0,1 1 0 0 0,0 0-1 0 0,2 0 1 0 0,0 1 0 0 0,1 0-1 0 0,0 1 1 0 0,-8 24 0 0 0,15-32-465 0 0,0-1 0 0 0,1 1 0 0 0,0-1 0 0 0,1 1 0 0 0,0 0 0 0 0,0 0 0 0 0,2 17 0 0 0,1-19-574 0 0,-1-1-1 0 0,1 0 1 0 0,0 0 0 0 0,1 1 0 0 0,0-2 0 0 0,0 1-1 0 0,0 0 1 0 0,1-1 0 0 0,1 1 0 0 0,8 11 0 0 0,11 7-2281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26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100 299 512 0 0,'-29'5'5098'0'0,"24"-5"-3798"0"0,0 1-1 0 0,-1 0 1 0 0,1 0 0 0 0,0 0-1 0 0,0 1 1 0 0,-1 0 0 0 0,-7 4-1 0 0,11-5-793 0 0,0 0 79 0 0,0 1 0 0 0,0-1 0 0 0,0 0-1 0 0,0 0 1 0 0,0 0 0 0 0,0-1-1 0 0,-3 2 1 0 0,5-3-399 0 0,0 0 0 0 0,0 1-1 0 0,1-1 1 0 0,-1 0 0 0 0,0 1 0 0 0,0-1 0 0 0,0 0-1 0 0,1 1 1 0 0,-1-1 0 0 0,0 0 0 0 0,1 1-1 0 0,-1-1 1 0 0,1 1 0 0 0,-1-1 0 0 0,1 0-1 0 0,0 0 1 0 0,23-21 588 0 0,0-1-1 0 0,33-42 1 0 0,-10 10-545 0 0,34-27-77 0 0,-69 72-118 0 0,-1 1 0 0 0,1 0 1 0 0,0 1-1 0 0,1 1 0 0 0,24-12 0 0 0,-34 18-23 0 0,-1 0 0 0 0,1 0-1 0 0,0 0 1 0 0,0 1 0 0 0,-1-1-1 0 0,1 1 1 0 0,0-1-1 0 0,0 1 1 0 0,0 0 0 0 0,0 0-1 0 0,0 0 1 0 0,-1 0 0 0 0,1 1-1 0 0,0-1 1 0 0,0 1-1 0 0,5 1 1 0 0,-6 0-4 0 0,1-1-1 0 0,-1 1 1 0 0,0 0 0 0 0,1 0-1 0 0,-1 0 1 0 0,0 0-1 0 0,-1 0 1 0 0,1 0 0 0 0,0 0-1 0 0,0 0 1 0 0,-1 1 0 0 0,1-1-1 0 0,-1 1 1 0 0,0-1 0 0 0,0 1-1 0 0,0 0 1 0 0,1 3 0 0 0,4 21 3 0 0,0 1 0 0 0,-2 1 0 0 0,-1-1 1 0 0,-2 50-1 0 0,0-33 25 0 0,0 0-16 0 0,6 88 30 0 0,-5-117-55 0 0,1 0 1 0 0,0-1 0 0 0,1 0 0 0 0,1 0-1 0 0,1 0 1 0 0,10 21 0 0 0,-12-30-7 0 0,0 1 1 0 0,0-1-1 0 0,1 0 0 0 0,-1 0 1 0 0,1 0-1 0 0,1 0 0 0 0,-1-1 1 0 0,1 0-1 0 0,0 0 0 0 0,0-1 1 0 0,1 0-1 0 0,-1 0 0 0 0,1 0 1 0 0,7 3-1 0 0,-8-5-154 0 0,0-1 1 0 0,-1 1-1 0 0,1-1 1 0 0,0 0-1 0 0,1 0 0 0 0,-1 0 1 0 0,0-1-1 0 0,0 0 1 0 0,0 0-1 0 0,0-1 1 0 0,0 0-1 0 0,0 0 0 0 0,0 0 1 0 0,0 0-1 0 0,0-1 1 0 0,0 0-1 0 0,10-6 1 0 0,-9 4-1058 0 0,0 0 1 0 0,-1-1 0 0 0,1 0 0 0 0,-1 0 0 0 0,0 0 0 0 0,11-13-1 0 0,-2-1-1377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26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605 33 1560 0 0,'-8'-27'11440'0'0,"8"27"-11300"0"0,0 0-1 0 0,0-1 1 0 0,-1 1-1 0 0,1 0 0 0 0,0-1 1 0 0,0 1-1 0 0,-1 0 1 0 0,1-1-1 0 0,0 1 1 0 0,0 0-1 0 0,-1-1 1 0 0,1 1-1 0 0,0 0 1 0 0,-1 0-1 0 0,1 0 1 0 0,0-1-1 0 0,-1 1 1 0 0,1 0-1 0 0,0 0 1 0 0,-1 0-1 0 0,1 0 1 0 0,0-1-1 0 0,-1 1 0 0 0,1 0 1 0 0,-1 0-1 0 0,1 0 1 0 0,0 0-1 0 0,-1 0 1 0 0,1 0-1 0 0,-1 0 1 0 0,1 0-1 0 0,0 0 1 0 0,-1 0-1 0 0,1 0 1 0 0,-1 1-1 0 0,1-1 1 0 0,0 0-1 0 0,-1 0 1 0 0,1 0-1 0 0,0 0 1 0 0,-1 1-1 0 0,1-1 1 0 0,0 0-1 0 0,-1 0 0 0 0,1 1 1 0 0,-1-1-1 0 0,-16 14 1871 0 0,3 3-1287 0 0,1 2 1 0 0,1 0 0 0 0,-15 29-1 0 0,7-12-205 0 0,-16 25-210 0 0,-2-1-1 0 0,-2-3 0 0 0,-4-1 0 0 0,-1-2 0 0 0,-57 52 0 0 0,79-85-439 0 0,-4 2-361 0 0,1 2-1 0 0,1 0 1 0 0,-28 40 0 0 0,40-40-1867 0 0,8-4-255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31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28 108 512 0 0,'3'-4'532'0'0,"0"-1"-1"0"0,-1 1 1 0 0,0-1-1 0 0,2-6 0 0 0,-2 5 690 0 0,-1 1-1 0 0,0-1 1 0 0,0 1-1 0 0,0-1 1 0 0,-1 0-1 0 0,1 1 0 0 0,-1-1 1 0 0,-1 1-1 0 0,1-1 1 0 0,-1 0-1 0 0,-2-9 0 0 0,3 15-1172 0 0,0 0 0 0 0,0 0 1 0 0,-1 0-1 0 0,1 0 0 0 0,0 0 0 0 0,0 0 0 0 0,0 0 0 0 0,0 0 0 0 0,0 0 0 0 0,0 0 0 0 0,0 0 0 0 0,0-1 0 0 0,0 1 0 0 0,0 0 0 0 0,0 0 0 0 0,0 0 0 0 0,0 0 0 0 0,0 0 0 0 0,0 0 0 0 0,0 0 0 0 0,0 0 0 0 0,-1 0 0 0 0,1 0 0 0 0,0 0 0 0 0,0 0 0 0 0,0 0 0 0 0,0 0 0 0 0,0 0 0 0 0,0 0 0 0 0,0 0 0 0 0,0 0 0 0 0,0 0 0 0 0,0 0 0 0 0,-1 0 0 0 0,1 0 0 0 0,0 0 0 0 0,0 0 0 0 0,0 0 0 0 0,0 0 0 0 0,0 0 0 0 0,0 0 0 0 0,0 0 0 0 0,0 0 0 0 0,0 0 0 0 0,0 0 0 0 0,0 0 0 0 0,-1 0 0 0 0,1 0 0 0 0,0 0 0 0 0,0 0 0 0 0,0 0 0 0 0,0 1 0 0 0,0-1 0 0 0,0 0 0 0 0,0 0 0 0 0,-5 7 1099 0 0,-3 8-271 0 0,2-3-452 0 0,2 1 1 0 0,0 0-1 0 0,0 0 0 0 0,1 1 1 0 0,1-1-1 0 0,-1 18 0 0 0,2-6-4 0 0,2-1 0 0 0,5 40-1 0 0,-2-34-149 0 0,-3-13-165 0 0,1-1 0 0 0,1 0-1 0 0,1 0 1 0 0,0 0 0 0 0,11 25 0 0 0,10 15-24 0 0,-45-88-1377 0 0,15 26 756 0 0,1 0 0 0 0,-1 0-1 0 0,1-1 1 0 0,1 0 0 0 0,0 0 0 0 0,0 0 0 0 0,0 0 0 0 0,-2-12 0 0 0,4 14-152 0 0,0 1 0 0 0,0-1 0 0 0,1 1 0 0 0,0-1 1 0 0,0 0-1 0 0,0 1 0 0 0,0-1 0 0 0,1 0 0 0 0,0 1 0 0 0,0-1 0 0 0,0 1 1 0 0,1-1-1 0 0,3-7 0 0 0,5 0-1406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32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18 8 0 0,'-26'2'1645'0'0,"15"0"801"0"0,0 0 0 0 0,0 1-1 0 0,0 1 1 0 0,-17 7 0 0 0,0 3 364 0 0,28-14-2741 0 0,0 0 1 0 0,0 1 0 0 0,0-1 0 0 0,0 0 0 0 0,0 0 0 0 0,1 0 0 0 0,-1 0 0 0 0,0 0 0 0 0,0 0-1 0 0,0 0 1 0 0,0 0 0 0 0,0 0 0 0 0,0 0 0 0 0,0 0 0 0 0,0 0 0 0 0,0 0 0 0 0,1 0 0 0 0,-1 0-1 0 0,0 0 1 0 0,0 0 0 0 0,0 1 0 0 0,0-1 0 0 0,0 0 0 0 0,0 0 0 0 0,0 0 0 0 0,0 0 0 0 0,0 0-1 0 0,0 0 1 0 0,0 0 0 0 0,0 0 0 0 0,0 1 0 0 0,0-1 0 0 0,0 0 0 0 0,0 0 0 0 0,0 0 0 0 0,0 0-1 0 0,0 0 1 0 0,0 0 0 0 0,0 0 0 0 0,0 0 0 0 0,0 1 0 0 0,0-1 0 0 0,0 0 0 0 0,0 0 0 0 0,0 0-1 0 0,0 0 1 0 0,0 0 0 0 0,0 0 0 0 0,0 0 0 0 0,0 0 0 0 0,0 1 0 0 0,0-1 0 0 0,0 0 0 0 0,0 0-1 0 0,-1 0 1 0 0,1 0 0 0 0,0 0 0 0 0,0 0 0 0 0,0 0 0 0 0,0 0 0 0 0,0 0 0 0 0,0 0 0 0 0,0 0-1 0 0,0 0 1 0 0,0 0 0 0 0,-1 0 0 0 0,1 0 0 0 0,16 3 1473 0 0,20-3-1000 0 0,165-11 586 0 0,-129 8-1136 0 0,56-5-117 0 0,-107 5-36 0 0,0 0 0 0 0,-1-2 1 0 0,1 0-1 0 0,19-8 0 0 0,-21 4-544 0 0,-15 6-374 0 0,-13 5-107 0 0,-41 20-6670 0 0,22-9 3462 0 0,4-4 1784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32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24 576 0 0,'0'0'501'0'0,"-1"0"-1"0"0,1 0 1 0 0,-6 4 7008 0 0,5-4-7008 0 0,1 1-1 0 0,-7 13 3419 0 0,1 13-171 0 0,6-27-3674 0 0,0 1 0 0 0,1 0 0 0 0,-1-1 1 0 0,0 1-1 0 0,1-1 0 0 0,-1 1 1 0 0,0-1-1 0 0,1 1 0 0 0,-1-1 1 0 0,0 0-1 0 0,1 1 0 0 0,-1-1 1 0 0,1 1-1 0 0,-1-1 0 0 0,1 0 0 0 0,-1 1 1 0 0,1-1-1 0 0,-1 0 0 0 0,1 1 1 0 0,-1-1-1 0 0,1 0 0 0 0,-1 0 1 0 0,1 0-1 0 0,-1 0 0 0 0,1 1 1 0 0,0-1-1 0 0,-1 0 0 0 0,1 0 1 0 0,-1 0-1 0 0,1 0 0 0 0,0 0 0 0 0,23-1 788 0 0,-22 1-778 0 0,16-3 292 0 0,1 0 1 0 0,-1-2-1 0 0,0 0 1 0 0,19-8-1 0 0,27-8 90 0 0,-45 17-351 0 0,72-16 215 0 0,-77 18-338 0 0,0 0 1 0 0,0 1 0 0 0,0 1 0 0 0,23 3 0 0 0,-27-2 27 0 0,-2 0-45 0 0,1 0 1 0 0,-1 0-1 0 0,0 1 1 0 0,0 0-1 0 0,10 5 1 0 0,12 1-798 0 0,-16-5-2824 0 0,-10-3 1638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37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0 341 512 0 0,'1'-14'1187'0'0,"0"1"-1"0"0,1-1 1 0 0,0 1 0 0 0,1 0-1 0 0,1 0 1 0 0,8-21-1 0 0,-2 10 620 0 0,2 0-1 0 0,20-31 0 0 0,-13 27 756 0 0,0 2 0 0 0,37-39 0 0 0,-49 60-1603 0 0,-6 10 21 0 0,-7 10-140 0 0,-4 1-559 0 0,1 1 0 0 0,1 0 0 0 0,1 0 0 0 0,0 1 0 0 0,1 0 0 0 0,-7 36 0 0 0,-7 116 119 0 0,17-141-296 0 0,-3 125 114 0 0,-7 55 8 0 0,0-83-88 0 0,3 131 0 0 0,10-241-142 0 0,0 1-1 0 0,1-1 1 0 0,1 1-1 0 0,6 24 0 0 0,-7-37-24 0 0,0 0-1 0 0,0-1 1 0 0,1 1 0 0 0,0 0-1 0 0,-1 0 1 0 0,1-1-1 0 0,1 1 1 0 0,-1-1-1 0 0,0 1 1 0 0,1-1-1 0 0,0 0 1 0 0,-1 0-1 0 0,1 0 1 0 0,0 0 0 0 0,1-1-1 0 0,-1 1 1 0 0,0-1-1 0 0,1 0 1 0 0,0 0-1 0 0,-1 0 1 0 0,1 0-1 0 0,0-1 1 0 0,7 2-1 0 0,-4-1-144 0 0,1-2-1 0 0,0 1 0 0 0,0-1 0 0 0,0 0 0 0 0,0-1 0 0 0,-1 1 0 0 0,1-2 0 0 0,0 1 1 0 0,-1-1-1 0 0,1 0 0 0 0,-1-1 0 0 0,10-4 0 0 0,9-5-2136 0 0,48-32 0 0 0,-35 17-1149 0 0,2-3 1371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37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5 130 3569 0 0,'-4'0'11354'0'0,"13"0"-9938"0"0,7 0-287 0 0,7 0-417 0 0,13 0-392 0 0,5-4 64 0 0,5-2-336 0 0,25-3-40 0 0,0-3-80 0 0,10 1-48 0 0,13-5-144 0 0,-13 3-184 0 0,-4-1 200 0 0,-6-1-1521 0 0,-23 1 1177 0 0,-7-1-232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39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53 166 512 0 0,'-11'-72'4579'0'0,"1"5"3941"0"0,8 40-3050 0 0,-8 71-1397 0 0,5 132-2407 0 0,-1 5-1171 0 0,2-153-564 0 0,2-12 75 0 0,0 33 0 0 0,2-46-78 0 0,0 1 0 0 0,0-1 0 0 0,1 1-1 0 0,-1-1 1 0 0,1 1 0 0 0,0-1 0 0 0,0 0-1 0 0,0 1 1 0 0,1-1 0 0 0,-1 0 0 0 0,1 0-1 0 0,-1 0 1 0 0,1 0 0 0 0,4 5-1 0 0,-4-7-218 0 0,-1 1 0 0 0,1-1 0 0 0,0 0 0 0 0,-1 0-1 0 0,1 0 1 0 0,0 0 0 0 0,-1 0 0 0 0,1 0-1 0 0,0 0 1 0 0,0-1 0 0 0,0 1 0 0 0,3 0-1 0 0,16-1-7044 0 0,-4-3 2110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39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266 18 968 0 0,'2'-8'747'0'0,"-6"-2"11495"0"0,-1 18-10040 0 0,-101 237 5470 0 0,12-23-5874 0 0,82-199-1792 0 0,0 2 87 0 0,-11 30 1 0 0,20-48-212 0 0,1 0 1 0 0,0 0 0 0 0,0 1-1 0 0,1-1 1 0 0,0 1-1 0 0,0-1 1 0 0,1 1 0 0 0,0 0-1 0 0,1 7 1 0 0,0-13-114 0 0,-1 0 0 0 0,1 0 0 0 0,-1 0 0 0 0,1 0 0 0 0,0 0 0 0 0,0 0 0 0 0,0-1 0 0 0,0 1 0 0 0,0 0 0 0 0,0 0 0 0 0,3 2 0 0 0,12 7-6262 0 0,-5-6 1552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47:39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4 864 0 0,'-29'3'7588'0'0,"-10"2"466"0"0,37-4-7604 0 0,-1 0 0 0 0,0 0 0 0 0,0 0 0 0 0,1 0 0 0 0,-1 0 0 0 0,1 0 0 0 0,-1 1 0 0 0,1-1 0 0 0,-1 1 1 0 0,-2 3-1 0 0,4-5-388 0 0,1 0 0 0 0,0 0 0 0 0,-1 1 0 0 0,1-1 0 0 0,0 0 0 0 0,-1 0 0 0 0,1 1 0 0 0,0-1 0 0 0,0 0 0 0 0,0 1 0 0 0,-1-1 0 0 0,1 0 0 0 0,0 1 0 0 0,0-1 0 0 0,0 1 0 0 0,0-1 0 0 0,0 0 0 0 0,-1 1 0 0 0,1-1 0 0 0,0 0 0 0 0,0 1 0 0 0,0-1 0 0 0,0 1 0 0 0,0-1 0 0 0,0 0 0 0 0,0 1 0 0 0,1-1 0 0 0,-1 1 0 0 0,0 0 0 0 0,1-1-7 0 0,-1 1-1 0 0,1 0 0 0 0,-1-1 1 0 0,1 1-1 0 0,-1-1 1 0 0,1 1-1 0 0,0-1 0 0 0,0 1 1 0 0,-1-1-1 0 0,1 0 1 0 0,0 1-1 0 0,0-1 0 0 0,0 1 1 0 0,27 3 359 0 0,4-4-309 0 0,0-2 1 0 0,0-2-1 0 0,0 0 0 0 0,31-11 0 0 0,-23 6-178 0 0,71-6-1 0 0,-111 15 73 0 0,17-1-26 0 0,-1 0-1 0 0,0 2 0 0 0,32 4 1 0 0,-44-4 20 0 0,0 0 1 0 0,0 0 0 0 0,0 0 0 0 0,0 1-1 0 0,0-1 1 0 0,0 1 0 0 0,-1 0-1 0 0,1 1 1 0 0,3 2 0 0 0,-5-3-4 0 0,0-1 1 0 0,0 1-1 0 0,-1 0 1 0 0,1 0-1 0 0,-1 0 1 0 0,0 0 0 0 0,1 0-1 0 0,-1 0 1 0 0,0 0-1 0 0,0 0 1 0 0,0 0-1 0 0,-1 1 1 0 0,1-1 0 0 0,-1 0-1 0 0,1 1 1 0 0,-1-1-1 0 0,1 4 1 0 0,-2-2 4 0 0,1 0 1 0 0,-1 1-1 0 0,1-1 1 0 0,-1 0-1 0 0,0 0 0 0 0,-1 0 1 0 0,1 1-1 0 0,-1-2 1 0 0,0 1-1 0 0,0 0 0 0 0,-3 5 1 0 0,-4 4 4 0 0,-18 20 0 0 0,0-5 123 0 0,0-1 0 0 0,-47 32 0 0 0,47-38 96 0 0,1 0 1 0 0,1 2-1 0 0,-38 43 0 0 0,61-63-199 0 0,-1 1 0 0 0,1-1 0 0 0,0 1 0 0 0,0 0 1 0 0,0-1-1 0 0,1 1 0 0 0,-1 0 0 0 0,1 0 0 0 0,0 0 0 0 0,0 0 0 0 0,1 1 1 0 0,-1 4-1 0 0,1-6-23 0 0,0-1 0 0 0,0 0 0 0 0,0 0 0 0 0,0 0 0 0 0,1 0 0 0 0,-1 1 0 0 0,1-1 0 0 0,-1 0 0 0 0,1 0 0 0 0,0 0 0 0 0,0 0 0 0 0,0 0 0 0 0,0 0 0 0 0,0 0 1 0 0,1-1-1 0 0,-1 1 0 0 0,1 0 0 0 0,-1-1 0 0 0,1 1 0 0 0,-1-1 0 0 0,1 1 0 0 0,0-1 0 0 0,0 0 0 0 0,-1 0 0 0 0,4 2 0 0 0,4 1-95 0 0,1 0-1 0 0,0-1 1 0 0,1 0-1 0 0,-1-1 1 0 0,0 0-1 0 0,1 0 1 0 0,-1-1-1 0 0,14 0 1 0 0,88-10-2179 0 0,-82 6 1205 0 0,37-6-3848 0 0,-38 4 1534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1:59.7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29 120 512 0 0,'-4'-9'1310'0'0,"-1"0"0"0"0,1 0-1 0 0,-5-15 1 0 0,7 16 948 0 0,1-1-1 0 0,-1 1 0 0 0,1-1 1 0 0,1-12-1 0 0,0 21-2164 0 0,-1-1-1 0 0,1 1 1 0 0,0-1-1 0 0,0 1 0 0 0,0-1 1 0 0,1 1-1 0 0,-1-1 1 0 0,0 1-1 0 0,0-1 0 0 0,0 1 1 0 0,0-1-1 0 0,0 1 1 0 0,1-1-1 0 0,-1 1 0 0 0,0-1 1 0 0,0 1-1 0 0,1-1 1 0 0,-1 1-1 0 0,0-1 0 0 0,1 1 1 0 0,-1 0-1 0 0,0-1 1 0 0,1 1-1 0 0,-1 0 0 0 0,1-1 1 0 0,-1 1-1 0 0,0 0 1 0 0,1 0-1 0 0,-1-1 0 0 0,1 1 1 0 0,-1 0-1 0 0,1 0 1 0 0,-1 0-1 0 0,1-1 0 0 0,-1 1 1 0 0,1 0-1 0 0,-1 0 1 0 0,1 0-1 0 0,-1 0 1 0 0,1 0-1 0 0,-1 0 0 0 0,1 0 1 0 0,0 1-1 0 0,1-1 48 0 0,0 0-1 0 0,-1 1 1 0 0,1-1 0 0 0,0 1-1 0 0,-1-1 1 0 0,1 1-1 0 0,0 0 1 0 0,-1 0 0 0 0,1 0-1 0 0,-1 0 1 0 0,3 2 0 0 0,0 2 4 0 0,0 0 1 0 0,0 1 0 0 0,-1-1 0 0 0,1 1-1 0 0,-1-1 1 0 0,-1 1 0 0 0,1 0 0 0 0,-1 0 0 0 0,2 8-1 0 0,11 57 396 0 0,-9-10-201 0 0,-1 82 0 0 0,-2-13-149 0 0,1-55-117 0 0,32 386 67 0 0,-33-432-177 0 0,0 0 44 0 0,7 36-1 0 0,-8-58-35 0 0,0 1 0 0 0,1 0 1 0 0,-1-1-1 0 0,2 1 1 0 0,-1-1-1 0 0,1 0 0 0 0,0 0 1 0 0,0-1-1 0 0,8 10 0 0 0,-11-15 11 0 0,0 0 0 0 0,0 1 0 0 0,0-1-1 0 0,0 0 1 0 0,0-1 0 0 0,0 1-1 0 0,0 0 1 0 0,0 0 0 0 0,1 0-1 0 0,-1-1 1 0 0,0 1 0 0 0,1-1 0 0 0,-1 1-1 0 0,0-1 1 0 0,1 1 0 0 0,-1-1-1 0 0,1 0 1 0 0,-1 0 0 0 0,1 1-1 0 0,2-1 1 0 0,-2-1-39 0 0,0 1 0 0 0,0-1-1 0 0,0 0 1 0 0,-1 1 0 0 0,1-1 0 0 0,0 0 0 0 0,0 0-1 0 0,-1 0 1 0 0,1-1 0 0 0,0 1 0 0 0,-1 0-1 0 0,1 0 1 0 0,1-3 0 0 0,3-3-463 0 0,-1 0 1 0 0,1-1 0 0 0,-1 0-1 0 0,-1 0 1 0 0,5-11-1 0 0,2-9-1527 0 0,-2-2-249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0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66 489 8 0 0,'-6'-3'1052'0'0,"1"1"0"0"0,0-1 1 0 0,0 0-1 0 0,0 0 0 0 0,0-1 0 0 0,1 1 1 0 0,-8-9-1 0 0,10 10-596 0 0,0-1-1 0 0,0 0 1 0 0,0 0 0 0 0,0 0 0 0 0,1 0 0 0 0,-1 0 0 0 0,1 0-1 0 0,0 0 1 0 0,0 0 0 0 0,0 0 0 0 0,1-1 0 0 0,-1 1 0 0 0,1 0-1 0 0,-1-7 1 0 0,2-16 916 0 0,1-1 0 0 0,1 1-1 0 0,9-39 1 0 0,-8 53-1209 0 0,-1 0 1 0 0,2 0-1 0 0,0 1 1 0 0,0-1-1 0 0,1 1 0 0 0,0 1 1 0 0,1-1-1 0 0,0 1 1 0 0,9-10-1 0 0,-5 9-69 0 0,0-1 0 0 0,1 2 0 0 0,1-1 0 0 0,0 2 0 0 0,0 0 0 0 0,21-11 0 0 0,-13 10-49 0 0,0 1 1 0 0,1 1-1 0 0,0 1 1 0 0,0 1-1 0 0,1 1 1 0 0,-1 0-1 0 0,1 2 1 0 0,0 1-1 0 0,41 1 1 0 0,-40 3-37 0 0,-1 0-1 0 0,0 2 1 0 0,0 0-1 0 0,0 2 1 0 0,-1 0 0 0 0,1 2-1 0 0,-2 0 1 0 0,1 2-1 0 0,37 22 1 0 0,-47-24-27 0 0,0 0 1 0 0,0 1-1 0 0,-1 1 0 0 0,0 0 0 0 0,-1 0 0 0 0,0 1 1 0 0,0 1-1 0 0,-1-1 0 0 0,-1 1 0 0 0,0 1 1 0 0,-1 0-1 0 0,0 0 0 0 0,-1 0 0 0 0,0 1 1 0 0,-1 0-1 0 0,5 23 0 0 0,-7-16 3 0 0,-1-1-1 0 0,0 1 1 0 0,-2-1 0 0 0,0 1 0 0 0,-1-1-1 0 0,-8 41 1 0 0,5-43 29 0 0,-1 0 0 0 0,0-1-1 0 0,-2 1 1 0 0,0-1 0 0 0,0 0 0 0 0,-2-1 0 0 0,0 1-1 0 0,-12 14 1 0 0,11-19 13 0 0,-1-1-1 0 0,0 0 1 0 0,0 0-1 0 0,-1-1 0 0 0,-1-1 1 0 0,1 0-1 0 0,-2-1 1 0 0,1 0-1 0 0,-1-1 0 0 0,-19 8 1 0 0,1-4 46 0 0,-1-1 0 0 0,0-1 0 0 0,-57 7 0 0 0,-28-5-3 0 0,96-11-123 0 0,-1-1-1 0 0,1 0 1 0 0,-28-6-1 0 0,45 6-5 0 0,1 0 0 0 0,0 0 1 0 0,-1-1-1 0 0,1 1 0 0 0,0-1 0 0 0,-7-4 0 0 0,10 6-5 0 0,1-1-1 0 0,-1 0 0 0 0,0 1 1 0 0,0-1-1 0 0,0 0 1 0 0,0 1-1 0 0,1-1 0 0 0,-1 0 1 0 0,0 0-1 0 0,1 0 0 0 0,-1 0 1 0 0,0 0-1 0 0,1 0 1 0 0,0 0-1 0 0,-1 0 0 0 0,1 0 1 0 0,-1 0-1 0 0,1 0 0 0 0,0 0 1 0 0,0 0-1 0 0,0 0 0 0 0,-1 0 1 0 0,1 0-1 0 0,0 0 1 0 0,0 0-1 0 0,1-1 0 0 0,-1 1 1 0 0,0 0-1 0 0,0 0 0 0 0,0 0 1 0 0,1 0-1 0 0,0-1 1 0 0,2-4-783 0 0,0 1 0 0 0,0 0 1 0 0,1-1-1 0 0,0 2 1 0 0,0-1-1 0 0,0 0 1 0 0,0 1-1 0 0,6-5 1 0 0,28-22-2158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0.8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305 95 512 0 0,'-3'-2'562'0'0,"0"0"-1"0"0,0 1 1 0 0,0-1 0 0 0,-1 1-1 0 0,1 0 1 0 0,-1 0-1 0 0,1 0 1 0 0,-1 1 0 0 0,1-1-1 0 0,-1 1 1 0 0,1 0 0 0 0,-1 0-1 0 0,1 0 1 0 0,-1 0-1 0 0,1 0 1 0 0,-1 1 0 0 0,1 0-1 0 0,-1 0 1 0 0,1 0 0 0 0,-1 0-1 0 0,1 0 1 0 0,0 1-1 0 0,-6 3 1 0 0,-5 3 244 0 0,1 1 1 0 0,1 0-1 0 0,-1 1 0 0 0,-12 14 1 0 0,5-4-288 0 0,0 2 0 0 0,1 0 0 0 0,1 1 1 0 0,-15 27-1 0 0,29-44-460 0 0,1 0 0 0 0,0 0 0 0 0,1 1-1 0 0,-1-1 1 0 0,1 1 0 0 0,1 0 0 0 0,-1 0 0 0 0,1 0 0 0 0,0-1 0 0 0,1 1-1 0 0,-1 0 1 0 0,2 0 0 0 0,0 11 0 0 0,0-14-50 0 0,-1-1 0 0 0,1 1 1 0 0,0-1-1 0 0,0 0 0 0 0,1 1 0 0 0,-1-1 0 0 0,0 0 1 0 0,1 0-1 0 0,0 0 0 0 0,0 0 0 0 0,0 0 0 0 0,0 0 1 0 0,0-1-1 0 0,1 1 0 0 0,-1-1 0 0 0,1 1 0 0 0,0-1 1 0 0,0 0-1 0 0,0 0 0 0 0,0 0 0 0 0,0 0 0 0 0,0-1 1 0 0,0 1-1 0 0,0-1 0 0 0,1 0 0 0 0,-1 0 0 0 0,6 1 1 0 0,6 0-35 0 0,-1-1 0 0 0,1 0 0 0 0,-1-1 0 0 0,0-1 0 0 0,1 0 0 0 0,-1-1 0 0 0,20-6 0 0 0,-5 1-117 0 0,-1-3 1 0 0,41-18 0 0 0,-59 23 41 0 0,0 0 1 0 0,-1 0 0 0 0,0-1 0 0 0,0 0-1 0 0,-1-1 1 0 0,1 0 0 0 0,-1 0 0 0 0,-1-1 0 0 0,0 0-1 0 0,0 0 1 0 0,8-13 0 0 0,-12 15 37 0 0,1 0 0 0 0,-1 0 0 0 0,-1 0 0 0 0,1 0 0 0 0,-1-1-1 0 0,0 1 1 0 0,-1-1 0 0 0,1 1 0 0 0,-1-1 0 0 0,-1 0 0 0 0,1 0 0 0 0,-1 1 0 0 0,0-1 0 0 0,-1 0-1 0 0,0 0 1 0 0,0 1 0 0 0,0-1 0 0 0,-1 0 0 0 0,-3-7 0 0 0,0-1 84 0 0,-2 0 0 0 0,0 0 0 0 0,-1 1-1 0 0,0 0 1 0 0,-1 0 0 0 0,-1 1 0 0 0,0 0 0 0 0,-1 1 0 0 0,-21-20 0 0 0,28 29 28 0 0,0 0-1 0 0,-1 0 1 0 0,1 0 0 0 0,-1 1 0 0 0,0 0 0 0 0,0 0 0 0 0,1 0 0 0 0,-1 1 0 0 0,0 0 0 0 0,-1-1-1 0 0,-8 1 1 0 0,6 0 64 0 0,0 1 0 0 0,0 1 0 0 0,0 0 0 0 0,0 0 0 0 0,0 0 0 0 0,1 1 0 0 0,-10 3 0 0 0,5-1 50 0 0,0 1 0 0 0,0 1 0 0 0,1 0-1 0 0,-1 1 1 0 0,1 0 0 0 0,0 0 0 0 0,1 1 0 0 0,0 1 0 0 0,-10 10-1 0 0,8-5-46 0 0,0 0-1 0 0,1 1 0 0 0,1 0 0 0 0,1 1 0 0 0,-10 19 0 0 0,16-27-92 0 0,-1 0-1 0 0,1 1 1 0 0,1-1 0 0 0,-1 0-1 0 0,1 1 1 0 0,1 0-1 0 0,0-1 1 0 0,0 1-1 0 0,0 0 1 0 0,1 0-1 0 0,1-1 1 0 0,2 17-1 0 0,-2-19-16 0 0,1 1-1 0 0,1-1 1 0 0,-1-1-1 0 0,1 1 1 0 0,0 0-1 0 0,0 0 1 0 0,0-1-1 0 0,1 0 1 0 0,0 0 0 0 0,0 0-1 0 0,1 0 1 0 0,-1-1-1 0 0,1 1 1 0 0,0-1-1 0 0,0 0 1 0 0,0-1-1 0 0,1 1 1 0 0,-1-1-1 0 0,1 0 1 0 0,0-1-1 0 0,0 1 1 0 0,0-1-1 0 0,11 3 1 0 0,-6-3-10 0 0,0 0-1 0 0,1 0 1 0 0,-1-1 0 0 0,0-1 0 0 0,1 0 0 0 0,-1 0-1 0 0,1-1 1 0 0,-1-1 0 0 0,0 1 0 0 0,1-2-1 0 0,-1 0 1 0 0,17-7 0 0 0,-15 5-6 0 0,-1-2-1 0 0,1 1 1 0 0,-1-2 0 0 0,-1 0 0 0 0,1 0-1 0 0,-1-1 1 0 0,-1 0 0 0 0,11-12 0 0 0,-14 13 5 0 0,-1 1 1 0 0,-1-1 0 0 0,1 0 0 0 0,-1-1 0 0 0,0 0 0 0 0,-1 1 0 0 0,0-1 0 0 0,-1 0-1 0 0,0-1 1 0 0,0 1 0 0 0,-1-1 0 0 0,2-14 0 0 0,-3 22 9 0 0,1-47 30 0 0,-2 45-28 0 0,0-1 0 0 0,0 0 0 0 0,-1 0-1 0 0,0 0 1 0 0,0 0 0 0 0,0 1-1 0 0,-4-9 1 0 0,5 12 1 0 0,0 1 0 0 0,-1-1 0 0 0,1 1 0 0 0,0 0 0 0 0,-1-1 0 0 0,1 1 0 0 0,-1-1 1 0 0,1 1-1 0 0,0 0 0 0 0,-1 0 0 0 0,1-1 0 0 0,-1 1 0 0 0,1 0 0 0 0,-1 0 0 0 0,1-1 0 0 0,-1 1 0 0 0,1 0 0 0 0,-1 0 0 0 0,1 0 0 0 0,-1 0 0 0 0,1 0 1 0 0,-1 0-1 0 0,1 0 0 0 0,-1 0 0 0 0,0 0 0 0 0,1 0 0 0 0,-1 0 0 0 0,1 0 0 0 0,-1 0 0 0 0,1 0 0 0 0,-1 1 0 0 0,1-1 0 0 0,-1 0 0 0 0,1 0 1 0 0,-1 1-1 0 0,1-1 0 0 0,0 0 0 0 0,-1 1 0 0 0,-17 13 377 0 0,14-9-312 0 0,0 1 1 0 0,1-1-1 0 0,-1 1 0 0 0,1 0 0 0 0,0 1 1 0 0,0-1-1 0 0,1 1 0 0 0,0-1 0 0 0,0 1 1 0 0,1-1-1 0 0,-1 1 0 0 0,2 0 1 0 0,-1 0-1 0 0,1 0 0 0 0,0 0 0 0 0,0 0 1 0 0,0-1-1 0 0,1 1 0 0 0,1 0 0 0 0,1 7 1 0 0,-1-5-64 0 0,1 0 1 0 0,0 0-1 0 0,0-1 1 0 0,1 1 0 0 0,0-1-1 0 0,0 0 1 0 0,1 0 0 0 0,0-1-1 0 0,0 1 1 0 0,1-1-1 0 0,0 0 1 0 0,0-1 0 0 0,1 1-1 0 0,12 8 1 0 0,0-4-157 0 0,0-1 1 0 0,1-1-1 0 0,-1-1 0 0 0,2 0 1 0 0,-1-2-1 0 0,1 0 0 0 0,0-2 1 0 0,0 0-1 0 0,1-1 0 0 0,21 0 1 0 0,-35-3-398 0 0,0 0 0 0 0,0-1 0 0 0,0 0-1 0 0,8-2 1 0 0,14-7-5157 0 0,-17 4 3376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1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10 207 2505 0 0,'-2'5'11728'0'0,"-5"19"-7116"0"0,7-16-4180 0 0,0 1-1 0 0,0 0 1 0 0,1-1-1 0 0,0 1 1 0 0,1-1-1 0 0,0 1 1 0 0,0-1 0 0 0,1 0-1 0 0,0 0 1 0 0,0 0-1 0 0,8 14 1 0 0,6 5-70 0 0,37 47 1 0 0,-25-36 28 0 0,-21-28-373 0 0,-6-7-10 0 0,1 0 0 0 0,0 0 0 0 0,-1 1 0 0 0,1-1 0 0 0,-1 1 0 0 0,0-1 0 0 0,0 1 0 0 0,-1 0 0 0 0,1 0 1 0 0,-1 0-1 0 0,1 5 0 0 0,-2-8-7 0 0,0-1 0 0 0,0 0 1 0 0,0 0-1 0 0,0 0 1 0 0,0 0-1 0 0,0 0 0 0 0,0 1 1 0 0,0-1-1 0 0,0 0 0 0 0,0 0 1 0 0,0 0-1 0 0,0 0 1 0 0,0 0-1 0 0,0 0 0 0 0,0 1 1 0 0,0-1-1 0 0,0 0 0 0 0,0 0 1 0 0,0 0-1 0 0,0 0 0 0 0,0 0 1 0 0,0 0-1 0 0,-1 0 1 0 0,1 1-1 0 0,0-1 0 0 0,0 0 1 0 0,0 0-1 0 0,0 0 0 0 0,0 0 1 0 0,0 0-1 0 0,-1 0 0 0 0,1 0 1 0 0,0 0-1 0 0,0 0 1 0 0,0 0-1 0 0,0 0 0 0 0,0 0 1 0 0,0 0-1 0 0,-1 0 0 0 0,1 0 1 0 0,0 0-1 0 0,-8-3 34 0 0,-8-8-18 0 0,9 3-22 0 0,0-1 0 0 0,0 0-1 0 0,1-1 1 0 0,0 1 0 0 0,0-1-1 0 0,1 0 1 0 0,1-1 0 0 0,-6-15 0 0 0,3 2-4 0 0,1-1-1 0 0,-5-42 1 0 0,7 32 30 0 0,2-65 0 0 0,3 85-16 0 0,0 1 0 0 0,1 0 0 0 0,1-1 0 0 0,0 1 0 0 0,1 1 0 0 0,0-1 0 0 0,9-17 0 0 0,-11 28 0 0 0,0-1 0 0 0,0 1 0 0 0,0-1 0 0 0,1 1 0 0 0,-1 0 0 0 0,1 0 0 0 0,0 0 0 0 0,0 0 0 0 0,0 0 0 0 0,0 0 0 0 0,0 1 0 0 0,1 0 0 0 0,-1 0 0 0 0,1 0 0 0 0,0 0 0 0 0,0 0 0 0 0,-1 1 0 0 0,1-1 0 0 0,0 1 0 0 0,0 0 0 0 0,0 0 0 0 0,1 1 0 0 0,-1-1 0 0 0,0 1 0 0 0,0 0 0 0 0,0 0 0 0 0,0 1 0 0 0,0-1 0 0 0,0 1 0 0 0,0-1 0 0 0,6 3 0 0 0,25 12-124 0 0,0 1 1 0 0,42 26-1 0 0,6 5-6747 0 0,-66-38 3816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1.8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139 127 512 0 0,'-2'0'616'0'0,"0"-1"1"0"0,-1 0-1 0 0,1 1 1 0 0,0-1-1 0 0,0 1 0 0 0,0 0 1 0 0,-1 0-1 0 0,1-1 1 0 0,0 2-1 0 0,0-1 0 0 0,0 0 1 0 0,-1 0-1 0 0,1 1 1 0 0,-3 0-1 0 0,1 1 43 0 0,1-1 0 0 0,-1 1 0 0 0,1 0 0 0 0,0-1-1 0 0,0 1 1 0 0,0 1 0 0 0,0-1 0 0 0,-3 3 0 0 0,-1 4 91 0 0,-1 0 1 0 0,1 0-1 0 0,1 1 1 0 0,-9 15-1 0 0,11-18-643 0 0,1-1 0 0 0,0 1 1 0 0,1 0-1 0 0,0-1 0 0 0,0 1 0 0 0,0 1 0 0 0,1-1 0 0 0,0 0 0 0 0,1 0 1 0 0,-1 0-1 0 0,1 0 0 0 0,1 1 0 0 0,-1-1 0 0 0,1 0 0 0 0,0 0 0 0 0,1 0 1 0 0,0 0-1 0 0,0 0 0 0 0,1 0 0 0 0,-1-1 0 0 0,1 1 0 0 0,1-1 0 0 0,-1 0 1 0 0,1 1-1 0 0,0-2 0 0 0,1 1 0 0 0,-1 0 0 0 0,1-1 0 0 0,0 0 1 0 0,1 0-1 0 0,-1 0 0 0 0,1-1 0 0 0,0 0 0 0 0,0 0 0 0 0,0 0 0 0 0,1-1 1 0 0,-1 0-1 0 0,1 0 0 0 0,0-1 0 0 0,7 2 0 0 0,8 1-84 0 0,0-2 1 0 0,0 0-1 0 0,0-2 0 0 0,0 0 0 0 0,1-2 1 0 0,28-4-1 0 0,-42 4-43 0 0,-1-1 0 0 0,0 0 0 0 0,1-1 0 0 0,-1 0 0 0 0,-1-1 0 0 0,1 1 0 0 0,0-1 0 0 0,-1-1 1 0 0,0 1-1 0 0,0-1 0 0 0,0-1 0 0 0,0 1 0 0 0,-1-1 0 0 0,0 0 0 0 0,9-13 0 0 0,-9 11-29 0 0,0-1-1 0 0,0-1 0 0 0,-1 1 1 0 0,-1-1-1 0 0,1 0 1 0 0,-2 0-1 0 0,1 0 1 0 0,-1-1-1 0 0,-1 1 1 0 0,0-1-1 0 0,0 0 0 0 0,-1-11 1 0 0,-1 3-142 0 0,0-1-1 0 0,-2 1 1 0 0,-3-20 0 0 0,2 27 56 0 0,1 1 1 0 0,-2 0-1 0 0,1 0 1 0 0,-2 0-1 0 0,1 0 0 0 0,-10-14 1 0 0,12 22 99 0 0,0-1 1 0 0,-1 1-1 0 0,0 0 0 0 0,1 0 1 0 0,-1 0-1 0 0,-1 0 1 0 0,1 0-1 0 0,0 1 0 0 0,-1-1 1 0 0,1 1-1 0 0,-1 0 0 0 0,1 0 1 0 0,-6-1-1 0 0,3 1 19 0 0,1 0 1 0 0,-1 1-1 0 0,0 0 0 0 0,0 0 1 0 0,0 0-1 0 0,0 1 0 0 0,0 0 1 0 0,-8 1-1 0 0,-4 2 29 0 0,0 1 0 0 0,0 0 0 0 0,0 2 0 0 0,-31 13-1 0 0,31-10 39 0 0,0 0 0 0 0,1 0 0 0 0,0 2-1 0 0,0 0 1 0 0,-21 20 0 0 0,27-21-6 0 0,1 0 0 0 0,1 0 0 0 0,0 1 0 0 0,0 0 1 0 0,1 1-1 0 0,0 0 0 0 0,1 0 0 0 0,-8 20 0 0 0,13-27-16 0 0,0 0-1 0 0,0 1 1 0 0,1-1-1 0 0,0 1 0 0 0,0-1 1 0 0,0 1-1 0 0,1 0 1 0 0,0-1-1 0 0,0 1 0 0 0,0 0 1 0 0,1-1-1 0 0,1 9 1 0 0,-1-10-17 0 0,1 0-1 0 0,-1 0 1 0 0,1-1 0 0 0,0 1 0 0 0,0 0 0 0 0,0-1 0 0 0,0 1 0 0 0,0-1-1 0 0,1 1 1 0 0,0-1 0 0 0,0 0 0 0 0,0 0 0 0 0,0-1 0 0 0,0 1-1 0 0,0 0 1 0 0,1-1 0 0 0,3 2 0 0 0,5 2 4 0 0,1 0 0 0 0,-1-2 0 0 0,1 1 1 0 0,0-1-1 0 0,0-1 0 0 0,0-1 0 0 0,0 1 0 0 0,1-2 0 0 0,-1 0 0 0 0,0-1 1 0 0,17-1-1 0 0,-12-1-9 0 0,-1 0 1 0 0,1-2 0 0 0,-1 0-1 0 0,1-1 1 0 0,-1 0 0 0 0,-1-2-1 0 0,31-15 1 0 0,-38 17-8 0 0,0-1 1 0 0,-1 1-1 0 0,0-2 1 0 0,0 1-1 0 0,-1-1 1 0 0,0 0-1 0 0,0 0 0 0 0,0-1 1 0 0,8-14-1 0 0,-11 15 13 0 0,0 0 0 0 0,-1 0-1 0 0,1-1 1 0 0,-2 1 0 0 0,1-1-1 0 0,-1 0 1 0 0,0 0 0 0 0,-1 0-1 0 0,0 0 1 0 0,0 0 0 0 0,-1 0-1 0 0,0-12 1 0 0,0 19-4 0 0,0 1-1 0 0,0-1 0 0 0,0 0 1 0 0,0 0-1 0 0,0 0 1 0 0,0 0-1 0 0,0 1 0 0 0,0-1 1 0 0,-1 0-1 0 0,1 0 1 0 0,0 1-1 0 0,0-1 1 0 0,-1 0-1 0 0,1 0 0 0 0,-1 1 1 0 0,1-1-1 0 0,-1 0 1 0 0,1 1-1 0 0,-1-1 0 0 0,1 0 1 0 0,-1 1-1 0 0,1-1 1 0 0,-1 1-1 0 0,-1-2 0 0 0,1 2 5 0 0,1 0 1 0 0,-1 0-1 0 0,0 0 0 0 0,0 0 0 0 0,0 1 0 0 0,0-1 0 0 0,0 0 0 0 0,1 0 0 0 0,-1 0 0 0 0,0 1 0 0 0,0-1 0 0 0,0 0 0 0 0,1 1 0 0 0,-1-1 0 0 0,0 1 0 0 0,0-1 0 0 0,1 1 0 0 0,-2 0 0 0 0,-3 4 106 0 0,1-1-1 0 0,-1 1 1 0 0,1 0-1 0 0,-7 10 1 0 0,8-10-98 0 0,0 1 0 0 0,0 0 1 0 0,1 0-1 0 0,-1 0 0 0 0,1 0 0 0 0,1 0 1 0 0,-1 1-1 0 0,1-1 0 0 0,0 1 0 0 0,1-1 1 0 0,-1 1-1 0 0,1-1 0 0 0,0 1 0 0 0,1-1 0 0 0,0 1 1 0 0,0-1-1 0 0,4 12 0 0 0,-3-10-41 0 0,1 0 0 0 0,1-1 0 0 0,-1 1 0 0 0,1-1 0 0 0,1 0 0 0 0,0 0 0 0 0,-1 0 0 0 0,2-1 1 0 0,-1 1-1 0 0,1-1 0 0 0,0-1 0 0 0,0 1 0 0 0,11 6 0 0 0,-2-2-476 0 0,1-1-1 0 0,22 10 1 0 0,-28-15-1345 0 0,-1 0-1 0 0,1-1 0 0 0,12 2 0 0 0,-6-3-1944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2.5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91 8 0 0,'-6'-5'1183'0'0,"-3"-1"1963"0"0,0-1 0 0 0,0-1 1 0 0,1 1-1 0 0,1-1 0 0 0,-11-11 3227 0 0,18 25-5336 0 0,2 8-454 0 0,5 3-80 0 0,1 0 1 0 0,1-1 0 0 0,0 0-1 0 0,19 25 1 0 0,53 55 346 0 0,-63-76-715 0 0,4 5-70 0 0,-9-12-13 0 0,0 1 1 0 0,19 30 0 0 0,-36-99-29 0 0,2 25-55 0 0,2 0-1 0 0,0 0 1 0 0,5-34 0 0 0,-3 53 23 0 0,0 1 1 0 0,0-1 0 0 0,1 1 0 0 0,0 0 0 0 0,1 0-1 0 0,0 0 1 0 0,0 1 0 0 0,1-1 0 0 0,1 1 0 0 0,-1 0-1 0 0,2 0 1 0 0,10-11 0 0 0,-16 18 8 0 0,2 0 0 0 0,-1 0 0 0 0,0 0 0 0 0,0 0 0 0 0,1 0 0 0 0,-1 1 1 0 0,1-1-1 0 0,-1 1 0 0 0,1 0 0 0 0,-1 0 0 0 0,1 0 0 0 0,0 0 0 0 0,0 0 0 0 0,0 1 0 0 0,-1-1 0 0 0,1 1 0 0 0,0-1 0 0 0,0 1 0 0 0,4 1 0 0 0,-4-1 2 0 0,0 1 0 0 0,0 0 0 0 0,1 0 0 0 0,-1 0 0 0 0,0 0 0 0 0,-1 1 0 0 0,1-1 0 0 0,0 1-1 0 0,0 0 1 0 0,-1 0 0 0 0,1 0 0 0 0,-1 0 0 0 0,1 0 0 0 0,-1 1 0 0 0,0-1 0 0 0,0 0 0 0 0,2 4-1 0 0,44 74 82 0 0,-29-47-26 0 0,12 28 39 0 0,4 9 43 0 0,-20-44-83 0 0,-10-16-19 0 0,1 1-1 0 0,0-1 1 0 0,1-1 0 0 0,0 1 0 0 0,0-1-1 0 0,1 0 1 0 0,10 8 0 0 0,-18-17-36 0 0,0 0 1 0 0,0 1-1 0 0,1-1 0 0 0,-1 0 1 0 0,0 0-1 0 0,1 0 1 0 0,-1 1-1 0 0,1-1 0 0 0,-1 0 1 0 0,0 0-1 0 0,1 0 0 0 0,-1 0 1 0 0,1 0-1 0 0,-1 0 1 0 0,0 0-1 0 0,1 0 0 0 0,-1 0 1 0 0,0 0-1 0 0,1 0 0 0 0,-1 0 1 0 0,1 0-1 0 0,-1 0 0 0 0,0 0 1 0 0,1 0-1 0 0,-1 0 1 0 0,1 0-1 0 0,-1-1 0 0 0,0 1 1 0 0,1 0-1 0 0,7-12 28 0 0,1-19-30 0 0,-9 29-1 0 0,3-21-33 0 0,-1 0 0 0 0,-1 1-1 0 0,-2-28 1 0 0,0 24-18 0 0,2 0 0 0 0,3-29 0 0 0,-3 48 38 0 0,1-7-26 0 0,0 0-1 0 0,6-15 0 0 0,-7 26 34 0 0,0 0 0 0 0,0 0 0 0 0,0 0 0 0 0,1 0 0 0 0,-1 1 0 0 0,1-1 0 0 0,-1 0 0 0 0,1 1 0 0 0,0-1 0 0 0,0 1 0 0 0,0 0 0 0 0,1 0 0 0 0,-1 0 0 0 0,0 0 0 0 0,5-3-1 0 0,-5 4 8 0 0,-1 1 0 0 0,1-1 0 0 0,-1 1 0 0 0,1-1 0 0 0,0 1 0 0 0,-1 0 0 0 0,1 0 0 0 0,0 0 0 0 0,-1 0-1 0 0,1 0 1 0 0,-1 0 0 0 0,1 0 0 0 0,0 1 0 0 0,-1-1 0 0 0,1 0 0 0 0,-1 1 0 0 0,1-1 0 0 0,-1 1 0 0 0,1 0-1 0 0,-1 0 1 0 0,1-1 0 0 0,-1 1 0 0 0,0 0 0 0 0,1 0 0 0 0,-1 0 0 0 0,0 0 0 0 0,2 2 0 0 0,3 4 4 0 0,0 0 1 0 0,0 0 0 0 0,7 13 0 0 0,-9-14 7 0 0,8 14 23 0 0,-1 2 1 0 0,-1-1-1 0 0,-1 1 1 0 0,8 28-1 0 0,16 40 89 0 0,-31-87-128 0 0,-1 0 0 0 0,1 0 0 0 0,-1-1 1 0 0,1 1-1 0 0,0 0 0 0 0,0-1 0 0 0,0 1 0 0 0,1-1 0 0 0,-1 1 1 0 0,1-1-1 0 0,-1 0 0 0 0,1 0 0 0 0,-1 0 0 0 0,1 0 0 0 0,0-1 0 0 0,0 1 1 0 0,0-1-1 0 0,0 0 0 0 0,0 0 0 0 0,0 0 0 0 0,6 1 0 0 0,-3-1-73 0 0,-1-1-1 0 0,1 0 1 0 0,0 0-1 0 0,-1-1 0 0 0,1 0 1 0 0,-1 0-1 0 0,0 0 0 0 0,1 0 1 0 0,-1-1-1 0 0,0 0 1 0 0,0 0-1 0 0,6-4 0 0 0,62-39-5450 0 0,-55 33 2744 0 0,8-5 593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2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112 102 1792 0 0,'-23'-1'7427'0'0,"14"0"-5227"0"0,1 0 0 0 0,-1 1 0 0 0,0 0 0 0 0,-16 2 0 0 0,24-2-2052 0 0,-1 0 0 0 0,1 1 1 0 0,0-1-1 0 0,-1 0 0 0 0,1 1 0 0 0,0-1 0 0 0,-1 1 0 0 0,1 0 1 0 0,0-1-1 0 0,0 1 0 0 0,-1 0 0 0 0,1 0 0 0 0,0 0 1 0 0,0 0-1 0 0,0 0 0 0 0,0 0 0 0 0,0 0 0 0 0,0 0 0 0 0,1 0 1 0 0,-1 0-1 0 0,0 0 0 0 0,0 1 0 0 0,1-1 0 0 0,-1 0 0 0 0,1 1 1 0 0,-1-1-1 0 0,1 0 0 0 0,0 1 0 0 0,-1-1 0 0 0,1 1 1 0 0,0-1-1 0 0,0 0 0 0 0,0 1 0 0 0,0-1 0 0 0,1 3 0 0 0,-1-1-86 0 0,1 0 0 0 0,0 0-1 0 0,-1 0 1 0 0,2 0-1 0 0,-1 0 1 0 0,0 0 0 0 0,0 0-1 0 0,1-1 1 0 0,0 1 0 0 0,-1 0-1 0 0,1-1 1 0 0,0 1-1 0 0,1-1 1 0 0,-1 0 0 0 0,0 0-1 0 0,0 0 1 0 0,1 0-1 0 0,4 3 1 0 0,4 1-21 0 0,0 0 1 0 0,0 0-1 0 0,17 5 1 0 0,2 0-27 0 0,1-2 0 0 0,38 7 0 0 0,-49-13-35 0 0,0-1-1 0 0,0 0 1 0 0,1-2-1 0 0,32-2 0 0 0,-42 0-14 0 0,-1-1 0 0 0,0 0 0 0 0,1 0 0 0 0,-1-1 0 0 0,0-1 0 0 0,0 0-1 0 0,-1 0 1 0 0,0-1 0 0 0,0 0 0 0 0,0 0 0 0 0,0-1 0 0 0,-1 0 0 0 0,0 0-1 0 0,-1-1 1 0 0,0-1 0 0 0,0 1 0 0 0,-1-1 0 0 0,0 0 0 0 0,8-16 0 0 0,-12 20 16 0 0,0 0 1 0 0,0 0 0 0 0,-1 0 0 0 0,0 0 0 0 0,0-1 0 0 0,0 1-1 0 0,-1 0 1 0 0,1-1 0 0 0,-1 1 0 0 0,-1 0 0 0 0,0-9-1 0 0,0 11 14 0 0,1 1 0 0 0,-1-1-1 0 0,0 1 1 0 0,1-1-1 0 0,-1 1 1 0 0,0 0-1 0 0,0-1 1 0 0,-1 1-1 0 0,1 0 1 0 0,0 0-1 0 0,-1 0 1 0 0,1 0-1 0 0,-1 0 1 0 0,0 0 0 0 0,0 0-1 0 0,1 0 1 0 0,-1 1-1 0 0,0-1 1 0 0,-1 1-1 0 0,1 0 1 0 0,0-1-1 0 0,0 1 1 0 0,-1 0-1 0 0,1 0 1 0 0,-5-1 0 0 0,2 1 27 0 0,-1 0 0 0 0,0 1 0 0 0,1 0 1 0 0,-1 0-1 0 0,0 0 0 0 0,1 1 0 0 0,-1-1 1 0 0,0 1-1 0 0,1 1 0 0 0,-1-1 1 0 0,1 1-1 0 0,-10 4 0 0 0,-4 4 156 0 0,1 0-1 0 0,-20 16 0 0 0,20-14-13 0 0,-84 62 785 0 0,84-59-726 0 0,0 1 0 0 0,1 0 0 0 0,-20 26-1 0 0,33-38-204 0 0,1 1 0 0 0,0 0 0 0 0,0-1 0 0 0,0 1 0 0 0,0 0-1 0 0,1 0 1 0 0,0 1 0 0 0,0-1 0 0 0,0 0 0 0 0,1 1 0 0 0,-1-1 0 0 0,1 1-1 0 0,1-1 1 0 0,-1 1 0 0 0,1 0 0 0 0,0-1 0 0 0,0 1 0 0 0,1 0-1 0 0,-1-1 1 0 0,1 1 0 0 0,1-1 0 0 0,-1 1 0 0 0,1-1 0 0 0,0 0-1 0 0,0 1 1 0 0,0-1 0 0 0,1 0 0 0 0,0 0 0 0 0,0-1 0 0 0,0 1 0 0 0,0 0-1 0 0,1-1 1 0 0,0 0 0 0 0,0 0 0 0 0,0 0 0 0 0,5 3 0 0 0,5 4 15 0 0,1-2 0 0 0,-1 0 0 0 0,2 0 1 0 0,-1-2-1 0 0,1 0 0 0 0,0 0 1 0 0,1-2-1 0 0,-1 0 0 0 0,1-1 1 0 0,29 4-1 0 0,-22-6-873 0 0,0 0-1 0 0,39-4 1 0 0,-37 0-2481 0 0,0-2-1 0 0,29-7 1 0 0,-14-1-373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3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78 146 512 0 0,'-15'-65'4334'0'0,"3"0"6758"0"0,13 53-7996 0 0,-1 12-3008 0 0,0 0 0 0 0,0-1 0 0 0,1 1 0 0 0,-1 0 0 0 0,0 0 0 0 0,0 0 0 0 0,0-1 0 0 0,0 1 1 0 0,1 0-1 0 0,-1 0 0 0 0,0 0 0 0 0,0 0 0 0 0,0-1 0 0 0,1 1 0 0 0,-1 0 0 0 0,0 0 0 0 0,0 0 0 0 0,0 0 0 0 0,1 0 1 0 0,-1 0-1 0 0,0 0 0 0 0,0 0 0 0 0,1 0 0 0 0,-1 0 0 0 0,0 0 0 0 0,1 0 0 0 0,0 0 11 0 0,-1 0 1 0 0,1 0-1 0 0,0 1 0 0 0,0-1 0 0 0,0 0 0 0 0,-1 1 0 0 0,1-1 0 0 0,0 1 0 0 0,0-1 1 0 0,-1 1-1 0 0,1 0 0 0 0,-1-1 0 0 0,1 1 0 0 0,0 0 0 0 0,-1-1 0 0 0,1 1 0 0 0,-1 0 1 0 0,1-1-1 0 0,-1 1 0 0 0,0 0 0 0 0,1 1 0 0 0,10 32 471 0 0,-1-1 0 0 0,-2 2 0 0 0,7 60 0 0 0,-11-70-433 0 0,4 47 140 0 0,-3 0 1 0 0,-7 123 0 0 0,-8-84-153 0 0,-25 112-1 0 0,-3-82-71 0 0,26-104-37 0 0,1 1-1 0 0,2 0 1 0 0,-5 57-1 0 0,13-77-31 0 0,0 0 0 0 0,2 0 0 0 0,0 0 0 0 0,4 20 0 0 0,-3-31-19 0 0,0 0 0 0 0,0 0 0 0 0,0 0 0 0 0,1 0 0 0 0,0-1 0 0 0,0 1 0 0 0,0-1 0 0 0,1 0 0 0 0,0 0 0 0 0,0 0 0 0 0,1 0 0 0 0,0-1-1 0 0,5 6 1 0 0,-6-9-42 0 0,0 1 0 0 0,0 0 0 0 0,0-1 0 0 0,1 0 0 0 0,-1 0 0 0 0,0 0 0 0 0,1-1 1 0 0,0 0-1 0 0,-1 1 0 0 0,1-2 0 0 0,0 1 0 0 0,0 0 0 0 0,-1-1 0 0 0,1 0 0 0 0,0 0 0 0 0,6-1 0 0 0,5-1-420 0 0,0-1 0 0 0,-1-1 0 0 0,25-8 0 0 0,-6-1-2161 0 0,-1-2 1 0 0,47-29-1 0 0,-30 15-1507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3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45 135 3753 0 0,'-2'0'339'0'0,"-22"0"6942"0"0,23 0-6942 0 0,0 0-1 0 0,0 0 1 0 0,0 0-1 0 0,0 0 1 0 0,1-1-1 0 0,-1 1 1 0 0,0 0-1 0 0,0 0 1 0 0,0-1-1 0 0,1 1 1 0 0,-1-1 0 0 0,0 1-1 0 0,1-1 1 0 0,-1 1-1 0 0,0-1 1 0 0,1 1-1 0 0,-1-1 1 0 0,0 0-1 0 0,1 1 1 0 0,-1-1-1 0 0,1 0 1 0 0,0 1 0 0 0,-1-1-1 0 0,1 0 1 0 0,-1 0-1 0 0,1 0 1 0 0,0 0-241 0 0,0 1-1 0 0,0 0 1 0 0,0-1 0 0 0,0 1 0 0 0,0 0 0 0 0,0-1 0 0 0,0 1-1 0 0,0 0 1 0 0,0-1 0 0 0,0 1 0 0 0,0 0 0 0 0,1-1 0 0 0,-1 1-1 0 0,0 0 1 0 0,0-1 0 0 0,0 1 0 0 0,1 0 0 0 0,-1 0 0 0 0,0-1 0 0 0,0 1-1 0 0,1 0 1 0 0,-1 0 0 0 0,0 0 0 0 0,0-1 0 0 0,1 1 0 0 0,-1 0-1 0 0,0 0 1 0 0,1 0 0 0 0,-1 0 0 0 0,0 0 0 0 0,1-1 0 0 0,-1 1-1 0 0,16-4 820 0 0,-10 3-555 0 0,117-24 656 0 0,-77 18-969 0 0,157-23-19 0 0,20-3-3789 0 0,-186 26 159 0 0,-5 1-540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4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7 318 3161 0 0,'-6'11'9805'0'0,"6"1"-3508"0"0,1-10-5655 0 0,0 1 0 0 0,0 0-1 0 0,0-1 1 0 0,0 1 0 0 0,0-1-1 0 0,1 1 1 0 0,2 3 0 0 0,2 1-278 0 0,-1-1 1 0 0,1 0 0 0 0,1 0 0 0 0,9 7-1 0 0,-14-12-297 0 0,1 2 71 0 0,0 0 1 0 0,1-1 0 0 0,-1 0 0 0 0,1 0-1 0 0,0 0 1 0 0,0 0 0 0 0,0 0-1 0 0,0-1 1 0 0,0 0 0 0 0,5 1 0 0 0,-8-2-123 0 0,-1 0 0 0 0,1-1 0 0 0,-1 1 0 0 0,1 0 0 0 0,-1-1 0 0 0,1 1 0 0 0,-1-1 1 0 0,0 1-1 0 0,1 0 0 0 0,-1-1 0 0 0,0 1 0 0 0,1-1 0 0 0,-1 1 0 0 0,0-1 0 0 0,0 1 0 0 0,1-1 1 0 0,-1 1-1 0 0,0-1 0 0 0,0 0 0 0 0,0 1 0 0 0,0-1 0 0 0,0 1 0 0 0,1-1 0 0 0,-1 1 1 0 0,0-1-1 0 0,-1 0 0 0 0,1 1 0 0 0,0-1 0 0 0,0 1 0 0 0,0-1 0 0 0,0 1 0 0 0,0-1 1 0 0,-1 0-1 0 0,-3-23 52 0 0,-15-22-31 0 0,15 37-32 0 0,0 0-1 0 0,0-1 1 0 0,1 1 0 0 0,0-1-1 0 0,0 0 1 0 0,1 0 0 0 0,1 0-1 0 0,0 0 1 0 0,0-19 0 0 0,2 13-16 0 0,1 0 1 0 0,1 0-1 0 0,0 1 1 0 0,1-1-1 0 0,1 1 1 0 0,7-15-1 0 0,-10 23-3 0 0,1 1-1 0 0,0 0 1 0 0,1 1-1 0 0,-1-1 1 0 0,1 0-1 0 0,1 1 1 0 0,-1 0-1 0 0,1 0 1 0 0,-1 0-1 0 0,2 1 1 0 0,-1-1-1 0 0,0 1 1 0 0,1 1-1 0 0,0-1 1 0 0,-1 1-1 0 0,1 0 1 0 0,7-3-1 0 0,-3 4-15 0 0,-1-1 1 0 0,1 1-1 0 0,0 1 1 0 0,0-1-1 0 0,0 2 1 0 0,0 0-1 0 0,0 0 1 0 0,0 0-1 0 0,0 1 0 0 0,-1 1 1 0 0,1 0-1 0 0,0 0 1 0 0,16 7-1 0 0,-13-4-797 0 0,0 1 0 0 0,-1 0 0 0 0,20 13-1 0 0,-19-9-2667 0 0,0 0 0 0 0,21 22 0 0 0,-19-15 359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4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8 3273 0 0,'-27'-4'11118'0'0,"24"3"-10122"0"0,0 0-1 0 0,-1 1 1 0 0,1-1 0 0 0,0 1-1 0 0,-1 0 1 0 0,-4 0 0 0 0,7 0-794 0 0,-1 1 1 0 0,1-1-1 0 0,-1 0 0 0 0,0 1 1 0 0,1 0-1 0 0,-1-1 1 0 0,1 1-1 0 0,0 0 0 0 0,-1 0 1 0 0,1 0-1 0 0,0 0 1 0 0,-1 0-1 0 0,1 0 0 0 0,0 0 1 0 0,0 1-1 0 0,0-1 1 0 0,-1 2-1 0 0,-3 5 107 0 0,0 0 0 0 0,1 0 0 0 0,0 0-1 0 0,1 1 1 0 0,0-1 0 0 0,0 1 0 0 0,1 0 0 0 0,-3 17 0 0 0,3-3 65 0 0,0 1 0 0 0,3 29 0 0 0,-1-43-350 0 0,1 1 0 0 0,1-1-1 0 0,-1 1 1 0 0,2-1 0 0 0,-1 0 0 0 0,2 0-1 0 0,-1 0 1 0 0,1 0 0 0 0,1-1-1 0 0,0 1 1 0 0,0-1 0 0 0,1 0 0 0 0,0-1-1 0 0,0 1 1 0 0,1-1 0 0 0,0 0 0 0 0,1-1-1 0 0,0 0 1 0 0,0 0 0 0 0,0-1-1 0 0,1 0 1 0 0,0 0 0 0 0,15 7 0 0 0,-14-9-178 0 0,1 1 1 0 0,-1-2 0 0 0,0 0-1 0 0,1 0 1 0 0,0-1 0 0 0,11 1-1 0 0,-16-3-497 0 0,0 1 0 0 0,1-2 0 0 0,-1 1 0 0 0,0-1 0 0 0,0 0-1 0 0,1 0 1 0 0,-1-1 0 0 0,0 1 0 0 0,0-2 0 0 0,-1 1 0 0 0,11-6-1 0 0,3-3-3372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4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14 4985 0 0,'-31'0'5601'0'0,"6"-4"5778"0"0,6 3-10299 0 0,4-3-32 0 0,9 4 568 0 0,10 0-1255 0 0,5 0-137 0 0,7 0-144 0 0,5 0-112 0 0,6-2-120 0 0,6 2 48 0 0,9-2-769 0 0,-2 2-1071 0 0,5 2-256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4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82 2385 0 0,'-4'1'1712'0'0,"1"-1"0"0"0,0 0 0 0 0,-1 0 1 0 0,1 0-1 0 0,-5-1 0 0 0,-19-6 3324 0 0,-21-15 1044 0 0,39 16-4463 0 0,9 6-1597 0 0,0 0 0 0 0,0-1 1 0 0,0 1-1 0 0,0 0 0 0 0,0 0 0 0 0,0 0 0 0 0,0 0 0 0 0,0 0 0 0 0,0 0 1 0 0,0-1-1 0 0,0 1 0 0 0,0 0 0 0 0,0 0 0 0 0,0 0 0 0 0,0 0 0 0 0,0 0 0 0 0,0 0 1 0 0,0 0-1 0 0,0 0 0 0 0,1-1 0 0 0,-1 1 0 0 0,0 0 0 0 0,0 0 0 0 0,0 0 1 0 0,0 0-1 0 0,0 0 0 0 0,0 0 0 0 0,0 0 0 0 0,0 0 0 0 0,0 0 0 0 0,1 0 0 0 0,-1 0 1 0 0,0-1-1 0 0,0 1 0 0 0,0 0 0 0 0,0 0 0 0 0,0 0 0 0 0,0 0 0 0 0,0 0 1 0 0,1 0-1 0 0,-1 0 0 0 0,22-2 406 0 0,-14 2-322 0 0,93-19 169 0 0,-68 12-253 0 0,0 1 0 0 0,39-2-1 0 0,-61 7-21 0 0,-1 1-1 0 0,0 1 0 0 0,1 0 1 0 0,-1 0-1 0 0,0 1 1 0 0,0 0-1 0 0,0 1 1 0 0,0 0-1 0 0,0 0 1 0 0,-1 1-1 0 0,13 7 0 0 0,-19-9-1 0 0,1 0-1 0 0,-1 0 1 0 0,0 1-1 0 0,0-1 1 0 0,0 1-1 0 0,0 0 0 0 0,0 0 1 0 0,-1 0-1 0 0,1 0 1 0 0,-1 0-1 0 0,0 1 0 0 0,0-1 1 0 0,0 1-1 0 0,0-1 1 0 0,-1 1-1 0 0,1 0 1 0 0,-1-1-1 0 0,0 1 0 0 0,0 0 1 0 0,-1 0-1 0 0,1 0 1 0 0,-1 0-1 0 0,1 0 0 0 0,-1 0 1 0 0,-1 0-1 0 0,1 0 1 0 0,0 0-1 0 0,-1 0 1 0 0,0 0-1 0 0,0 0 0 0 0,-2 4 1 0 0,-4 9 49 0 0,-1 1 1 0 0,0-1-1 0 0,-2 0 0 0 0,0-1 1 0 0,-22 27-1 0 0,13-17 237 0 0,-16 27 0 0 0,32-47-255 0 0,0-1-1 0 0,1 2 1 0 0,-1-1 0 0 0,1 0 0 0 0,0 0-1 0 0,1 1 1 0 0,-1-1 0 0 0,2 1 0 0 0,-1-1-1 0 0,0 1 1 0 0,1 0 0 0 0,1-1 0 0 0,-1 1-1 0 0,1-1 1 0 0,0 1 0 0 0,3 10-1 0 0,-3-13-44 0 0,1 1 0 0 0,0 0-1 0 0,0 0 1 0 0,1-1 0 0 0,-1 1-1 0 0,1-1 1 0 0,0 0 0 0 0,0 0-1 0 0,1 0 1 0 0,-1 0 0 0 0,1-1-1 0 0,-1 1 1 0 0,1-1-1 0 0,0 0 1 0 0,1 0 0 0 0,-1 0-1 0 0,0-1 1 0 0,1 1 0 0 0,0-1-1 0 0,-1 0 1 0 0,10 2 0 0 0,-3-2-187 0 0,1 0 0 0 0,-1 0 1 0 0,1-1-1 0 0,0-1 0 0 0,0 0 0 0 0,-1-1 1 0 0,1 0-1 0 0,0-1 0 0 0,22-5 1 0 0,-21 2-875 0 0,1 1 1 0 0,-1-2 0 0 0,0 1-1 0 0,19-14 1 0 0,-10 5-1104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4.9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3 4657 0 0,'-9'-1'4594'0'0,"-12"0"5657"0"0,13 3-6551 0 0,8-1-3625 0 0,0-1-1 0 0,0 0 0 0 0,0 1 0 0 0,0-1 1 0 0,0 1-1 0 0,0-1 0 0 0,0 1 1 0 0,0-1-1 0 0,0 1 0 0 0,0-1 1 0 0,0 0-1 0 0,1 1 0 0 0,-1-1 1 0 0,0 1-1 0 0,0-1 0 0 0,0 0 0 0 0,1 1 1 0 0,-1-1-1 0 0,0 0 0 0 0,0 1 1 0 0,1-1-1 0 0,-1 0 0 0 0,0 1 1 0 0,1-1-1 0 0,-1 0 0 0 0,0 0 0 0 0,1 1 1 0 0,-1-1-1 0 0,1 0 0 0 0,13 8 515 0 0,37 10-397 0 0,1-4-1 0 0,64 11 1 0 0,-63-19-2100 0 0,0-1 0 0 0,77-3 0 0 0,-81-3-500 0 0,-4 1 757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5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153 142 3369 0 0,'-4'-1'2302'0'0,"-4"0"599"0"0,1 0 1 0 0,-1 0-1 0 0,-14 1 0 0 0,21 0-2724 0 0,-1 1-1 0 0,1-1 1 0 0,-1 0-1 0 0,1 0 1 0 0,0 1 0 0 0,-1-1-1 0 0,1 0 1 0 0,-1 1-1 0 0,1-1 1 0 0,0 1 0 0 0,0 0-1 0 0,-1 0 1 0 0,1-1-1 0 0,0 1 1 0 0,0 0 0 0 0,0 0-1 0 0,0 0 1 0 0,0 0-1 0 0,0 0 1 0 0,0 0 0 0 0,0 0-1 0 0,1 0 1 0 0,-1 1-1 0 0,0-1 1 0 0,0 0 0 0 0,1 1-1 0 0,-1 1 1 0 0,1-2-122 0 0,0-1 1 0 0,0 1 0 0 0,0-1-1 0 0,0 1 1 0 0,0 0-1 0 0,0-1 1 0 0,1 1-1 0 0,-1-1 1 0 0,0 1 0 0 0,0-1-1 0 0,1 1 1 0 0,-1-1-1 0 0,0 1 1 0 0,1-1 0 0 0,-1 1-1 0 0,1-1 1 0 0,-1 0-1 0 0,0 1 1 0 0,1-1-1 0 0,-1 1 1 0 0,1-1 0 0 0,-1 0-1 0 0,1 1 1 0 0,14 7 174 0 0,-12-6-93 0 0,7 3 10 0 0,65 32 506 0 0,-65-33-606 0 0,1 0-1 0 0,-1-1 0 0 0,1 0 0 0 0,0-1 1 0 0,17 1-1 0 0,-20-3-44 0 0,0 0 0 0 0,0-1-1 0 0,0 0 1 0 0,0 0 0 0 0,0-1 0 0 0,-1 0 0 0 0,1 0-1 0 0,11-6 1 0 0,4-3-25 0 0,28-18 1 0 0,-51 29 22 0 0,3-2-6 0 0,0 0 0 0 0,0 0 0 0 0,0-1 1 0 0,0 1-1 0 0,0-1 0 0 0,0 0 0 0 0,-1 0 0 0 0,1 0 1 0 0,-1 0-1 0 0,0 0 0 0 0,0-1 0 0 0,0 1 1 0 0,-1 0-1 0 0,1-1 0 0 0,-1 0 0 0 0,1 1 0 0 0,-1-1 1 0 0,-1 0-1 0 0,1 0 0 0 0,0-7 0 0 0,-1 6 6 0 0,0-1-1 0 0,0 1 0 0 0,-1-1 1 0 0,0 1-1 0 0,0-1 0 0 0,0 1 1 0 0,-1-1-1 0 0,0 1 0 0 0,0 0 1 0 0,0 0-1 0 0,-1 0 0 0 0,1 0 1 0 0,-7-8-1 0 0,7 10 17 0 0,-1 1 1 0 0,0-1-1 0 0,0 0 0 0 0,0 1 1 0 0,0 0-1 0 0,0 0 0 0 0,-1 0 1 0 0,1 0-1 0 0,0 0 0 0 0,-1 1 1 0 0,0-1-1 0 0,1 1 0 0 0,-1 0 0 0 0,0 0 1 0 0,-6 0-1 0 0,-4-1 115 0 0,0 2 0 0 0,1-1 0 0 0,-15 3 0 0 0,13 0 72 0 0,-1 0 0 0 0,1 1-1 0 0,0 1 1 0 0,1 0 0 0 0,-1 1 0 0 0,1 1-1 0 0,-1 0 1 0 0,2 1 0 0 0,-23 14-1 0 0,21-10-67 0 0,-1 1 0 0 0,2 0-1 0 0,0 1 1 0 0,0 0 0 0 0,1 1 0 0 0,1 1-1 0 0,-16 23 1 0 0,27-36-130 0 0,-1 0 1 0 0,0 0-1 0 0,1 0 0 0 0,0 1 1 0 0,0-1-1 0 0,-1 1 0 0 0,1-1 1 0 0,1 1-1 0 0,-1-1 0 0 0,0 1 1 0 0,1-1-1 0 0,-1 1 0 0 0,1 0 1 0 0,0-1-1 0 0,0 1 0 0 0,0 0 1 0 0,0-1-1 0 0,0 1 0 0 0,0 0 1 0 0,1-1-1 0 0,-1 1 0 0 0,1-1 1 0 0,0 1-1 0 0,0 0 0 0 0,0-1 1 0 0,0 0-1 0 0,0 1 0 0 0,1-1 1 0 0,-1 0-1 0 0,1 0 0 0 0,-1 1 1 0 0,4 2-1 0 0,12 13-5 0 0,1-1-1 0 0,0-1 0 0 0,1 0 1 0 0,0-1-1 0 0,24 13 0 0 0,-29-20-132 0 0,0-1 1 0 0,0 0-1 0 0,1-1 0 0 0,0 0 0 0 0,0-1 0 0 0,0-1 0 0 0,0 0 1 0 0,1-1-1 0 0,20 1 0 0 0,-9-3-1586 0 0,0-1 1 0 0,0-2-1 0 0,0 0 1 0 0,43-11-1 0 0,-32 6 102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5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498 1055 8 0 0,'13'2'6154'0'0,"-11"-2"-5489"0"0,-1 0 1 0 0,1 1 0 0 0,-1-1 0 0 0,1 0 0 0 0,0 0 0 0 0,-1 0 0 0 0,1 0 0 0 0,-1 0 0 0 0,1-1 0 0 0,0 1 0 0 0,-1 0 0 0 0,1-1 0 0 0,1 0 0 0 0,6-3 600 0 0,0-1 1 0 0,-1 0 0 0 0,0 0-1 0 0,11-10 1 0 0,-11 9-1087 0 0,-1 0 0 0 0,0-1 0 0 0,-1 0-1 0 0,0-1 1 0 0,0 1 0 0 0,0-1 0 0 0,8-16 0 0 0,-10 13-139 0 0,-1 1 0 0 0,0-1 0 0 0,0 1 0 0 0,-1-1 0 0 0,-1 0 0 0 0,0 0 0 0 0,0 0 0 0 0,-1-13 0 0 0,-1 7-6 0 0,-1 0 0 0 0,-1 1 0 0 0,0-1 0 0 0,-8-25 0 0 0,9 36-16 0 0,0 0-1 0 0,0 0 1 0 0,-1 1-1 0 0,0-1 1 0 0,0 1-1 0 0,0-1 1 0 0,0 1-1 0 0,-1 0 1 0 0,0 0-1 0 0,0 1 1 0 0,0-1-1 0 0,-1 1 1 0 0,1 0 0 0 0,-1 0-1 0 0,0 0 1 0 0,0 1-1 0 0,0 0 1 0 0,-11-5-1 0 0,-1 2 86 0 0,0 1 0 0 0,1 1 0 0 0,-1 0-1 0 0,-1 2 1 0 0,1 0 0 0 0,0 0 0 0 0,-1 2 0 0 0,-23 2 0 0 0,20 0 183 0 0,1 1 1 0 0,-1 1 0 0 0,1 1 0 0 0,-1 1-1 0 0,1 1 1 0 0,-33 16 0 0 0,36-15-149 0 0,2 2 0 0 0,-1 0 1 0 0,1 0-1 0 0,1 2 1 0 0,0-1-1 0 0,1 2 0 0 0,0 0 1 0 0,1 0-1 0 0,0 2 0 0 0,-15 22 1 0 0,21-27-100 0 0,1 0 0 0 0,0 1 0 0 0,0-1 0 0 0,1 1 0 0 0,0 0 0 0 0,1 0 0 0 0,0 0-1 0 0,1 1 1 0 0,0-1 0 0 0,1 0 0 0 0,0 1 0 0 0,1 0 0 0 0,0-1 0 0 0,1 1 0 0 0,0-1 0 0 0,1 1 0 0 0,5 19 0 0 0,-3-20-31 0 0,1 1 0 0 0,0-1 0 0 0,0 0 0 0 0,1-1 0 0 0,1 0 0 0 0,-1 1 0 0 0,2-2 0 0 0,-1 1 0 0 0,2-1 0 0 0,-1 0 0 0 0,1-1-1 0 0,0 0 1 0 0,1-1 0 0 0,0 0 0 0 0,0 0 0 0 0,0-1 0 0 0,1 0 0 0 0,0-1 0 0 0,0 0 0 0 0,0-1 0 0 0,1 0 0 0 0,22 4 0 0 0,-15-4-45 0 0,2-1 1 0 0,-1-1 0 0 0,0 0-1 0 0,1-2 1 0 0,-1 0 0 0 0,29-5-1 0 0,-36 2-8 0 0,1 1 0 0 0,-1-2-1 0 0,0 0 1 0 0,0-1 0 0 0,0 0-1 0 0,0-1 1 0 0,-1 0 0 0 0,0-1-1 0 0,-1 0 1 0 0,16-13 0 0 0,-10 5-133 0 0,0-1-1 0 0,-1 0 1 0 0,-1-1 0 0 0,0 0-1 0 0,-2-2 1 0 0,0 1 0 0 0,-1-2 0 0 0,-1 1-1 0 0,-1-2 1 0 0,0 1 0 0 0,-2-1 0 0 0,10-36-1 0 0,-3-27-461 0 0,8-115-1 0 0,-21 171 522 0 0,12-133-36 0 0,-9-168 1 0 0,-5 320 340 0 0,0 0-1 0 0,-1 0 1 0 0,-1 1 0 0 0,1-1 0 0 0,-1 0-1 0 0,-5-11 1 0 0,7 19-161 0 0,0 1-1 0 0,0-1 1 0 0,-1 1 0 0 0,1-1 0 0 0,0 1 0 0 0,0-1-1 0 0,-1 1 1 0 0,1 0 0 0 0,0-1 0 0 0,-1 1 0 0 0,1 0-1 0 0,-1-1 1 0 0,1 1 0 0 0,0 0 0 0 0,-1-1-1 0 0,1 1 1 0 0,-1 0 0 0 0,1 0 0 0 0,-1-1 0 0 0,1 1-1 0 0,-1 0 1 0 0,1 0 0 0 0,-1 0 0 0 0,1 0-1 0 0,-1 0 1 0 0,1 0 0 0 0,-1 0 0 0 0,1 0 0 0 0,-1 0-1 0 0,1 0 1 0 0,-1 0 0 0 0,1 0 0 0 0,-1 0-1 0 0,1 0 1 0 0,-1 0 0 0 0,1 0 0 0 0,0 1 0 0 0,-1-1-1 0 0,1 0 1 0 0,-1 0 0 0 0,1 0 0 0 0,-1 1-1 0 0,1-1 1 0 0,0 0 0 0 0,-1 1 0 0 0,1-1 0 0 0,-1 0-1 0 0,1 1 1 0 0,-1 0 0 0 0,-2 2 75 0 0,1-1-1 0 0,-1 1 1 0 0,1 0 0 0 0,-5 7-1 0 0,-3 7 29 0 0,1 1-1 0 0,0 0 1 0 0,2 0-1 0 0,0 0 0 0 0,1 1 1 0 0,0 0-1 0 0,2 1 1 0 0,0-1-1 0 0,-1 39 1 0 0,7-9-87 0 0,1-1 1 0 0,20 89-1 0 0,-13-82-21 0 0,8 34-8 0 0,3 0 1 0 0,5-2-1 0 0,3-1 1 0 0,60 124 0 0 0,-82-197-189 0 0,0-1 0 0 0,12 17 0 0 0,-17-26-187 0 0,1 1 1 0 0,0 0-1 0 0,1-1 1 0 0,-1 0-1 0 0,1 0 1 0 0,-1 0 0 0 0,1 0-1 0 0,0 0 1 0 0,0-1-1 0 0,0 0 1 0 0,6 3-1 0 0,5-2-1778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6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104 155 512 0 0,'1'-40'2304'0'0,"0"13"4579"0"0,-4-40 0 0 0,4 53-4230 0 0,2 8-630 0 0,-3 6-1956 0 0,0 0 1 0 0,0 0-1 0 0,0 0 0 0 0,0 0 0 0 0,0 0 0 0 0,0 0 1 0 0,0 0-1 0 0,0 0 0 0 0,1 0 0 0 0,-1 0 0 0 0,0 0 1 0 0,0 0-1 0 0,0 0 0 0 0,0 0 0 0 0,0 0 0 0 0,0 0 1 0 0,0 0-1 0 0,0 0 0 0 0,0 0 0 0 0,0 0 0 0 0,0 0 1 0 0,1 0-1 0 0,-1 0 0 0 0,0 0 0 0 0,0 0 0 0 0,0 0 1 0 0,0 0-1 0 0,0 0 0 0 0,0 0 0 0 0,0 0 0 0 0,0 0 1 0 0,0 0-1 0 0,0 0 0 0 0,0 0 0 0 0,0 0 0 0 0,0 0 1 0 0,1 1-1 0 0,-1-1 0 0 0,0 0 0 0 0,0 0 0 0 0,0 0 0 0 0,0 0 1 0 0,0 0-1 0 0,0 0 0 0 0,0 0 0 0 0,0 0 0 0 0,0 0 1 0 0,0 0-1 0 0,0 0 0 0 0,0 1 0 0 0,6 24 2863 0 0,4 14-2606 0 0,-1 1 0 0 0,-2 0-1 0 0,-1 0 1 0 0,-3 1 0 0 0,-1-1-1 0 0,-4 50 1 0 0,-5-18-211 0 0,-3 1 0 0 0,-31 109 0 0 0,33-155-72 0 0,-47 197 69 0 0,44-169-87 0 0,3 1 1 0 0,-2 61-1 0 0,10-107-20 0 0,0 1 0 0 0,0-1 0 0 0,1 0-1 0 0,1 0 1 0 0,-1 1 0 0 0,2-1 0 0 0,4 15 0 0 0,-6-22-2 0 0,1 0 0 0 0,-1-1 0 0 0,0 1 0 0 0,1 0 0 0 0,0-1 0 0 0,0 1 0 0 0,0-1 0 0 0,0 0 0 0 0,0 1 0 0 0,0-1 0 0 0,1 0 0 0 0,-1 0 0 0 0,0-1 0 0 0,1 1 0 0 0,0 0 0 0 0,-1-1 0 0 0,1 1 0 0 0,0-1 0 0 0,0 0 0 0 0,0 0 0 0 0,0 0 0 0 0,0-1 0 0 0,0 1 0 0 0,0-1 0 0 0,0 1 0 0 0,0-1 0 0 0,0 0 0 0 0,0 0 1 0 0,4-1-1 0 0,6 0-8 0 0,0-2 0 0 0,1 1 1 0 0,-1-2-1 0 0,16-5 1 0 0,51-26-56 0 0,-35 15 36 0 0,29-11-1 0 0,154-71-59 0 0,-214 95 54 0 0,2-1-1 0 0,-1 2 0 0 0,1 0 1 0 0,0 1-1 0 0,0 0 0 0 0,0 2 1 0 0,1 0-1 0 0,-1 0 1 0 0,1 2-1 0 0,33 1 0 0 0,-48 0-15 0 0,0 0 0 0 0,0 0 0 0 0,-1 0-1 0 0,1 1 1 0 0,0-1 0 0 0,0 1-1 0 0,0-1 1 0 0,-1 1 0 0 0,1 0 0 0 0,0-1-1 0 0,-1 1 1 0 0,1 0 0 0 0,0 0-1 0 0,-1 0 1 0 0,1 1 0 0 0,-1-1 0 0 0,0 0-1 0 0,1 1 1 0 0,0 1 0 0 0,-1-2-68 0 0,0 1 0 0 0,-1 0 0 0 0,1-1 1 0 0,-1 1-1 0 0,0-1 0 0 0,1 1 0 0 0,-1 0 1 0 0,0-1-1 0 0,0 1 0 0 0,0 0 0 0 0,0-1 0 0 0,-1 1 1 0 0,1 0-1 0 0,0-1 0 0 0,-1 1 0 0 0,1 0 1 0 0,-1-1-1 0 0,1 1 0 0 0,-1-1 0 0 0,0 1 0 0 0,-1 2 1 0 0,-22 30-5273 0 0,13-20-1426 0 0,2-3 540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7.1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63 2897 0 0,'3'-20'4028'0'0,"-3"13"-859"0"0,1 0 0 0 0,0 1 0 0 0,4-13 1 0 0,-5 19-3027 0 0,0 0 0 0 0,0 0 0 0 0,0 0 1 0 0,0-1-1 0 0,0 1 0 0 0,0 0 1 0 0,1-2 1862 0 0,-1 2-1863 0 0,0 0 1 0 0,1 0-1 0 0,-1 0 0 0 0,0 0 1 0 0,0 0-1 0 0,0 0 0 0 0,0 0 1 0 0,0 0-1 0 0,1 0 0 0 0,-1 0 1 0 0,0 0-1 0 0,0 0 0 0 0,0 0 0 0 0,0 0 1 0 0,0 0-1 0 0,1 0 0 0 0,-1 0 1 0 0,0 0-1 0 0,0 0 0 0 0,0 0 1 0 0,0 0-1 0 0,0 0 0 0 0,0 0 1 0 0,1 0-1 0 0,-1 0 0 0 0,0 0 0 0 0,0 0 1 0 0,0 0-1 0 0,0 1 0 0 0,7 8 1807 0 0,2 15-1473 0 0,-2-2-2 0 0,-2 0 0 0 0,5 39 1 0 0,-1 47-119 0 0,-8-74-233 0 0,1 315 225 0 0,-5-164-295 0 0,5-98-67 0 0,-1-25-333 0 0,-6 70 1 0 0,5-131 304 0 0,0-1 1 0 0,0 0 0 0 0,0 0-1 0 0,0 1 1 0 0,0-1 0 0 0,-1 0-1 0 0,1 1 1 0 0,0-1 0 0 0,0 0 0 0 0,0 1-1 0 0,0-1 1 0 0,0 0 0 0 0,0 1-1 0 0,0-1 1 0 0,0 0 0 0 0,0 1-1 0 0,1-1 1 0 0,-1 0 0 0 0,0 1 0 0 0,0-1-1 0 0,0 0 1 0 0,0 1 0 0 0,0-1-1 0 0,0 0 1 0 0,1 1 0 0 0,-1-1-1 0 0,0 0 1 0 0,1 1 0 0 0,5-8-1516 0 0,6-17-3084 0 0,-5 5-903 0 0,1-3-393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07.4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155 358 4257 0 0,'-7'-8'3180'0'0,"-1"0"1"0"0,0 0-1 0 0,0 1 1 0 0,-19-13-1 0 0,16 13-1819 0 0,0 1-1 0 0,-1 0 1 0 0,-22-8-1 0 0,32 14-1245 0 0,-19-9 894 0 0,21 9-984 0 0,0 0 0 0 0,-1-1 0 0 0,1 1 0 0 0,0 0 0 0 0,-1 0-1 0 0,1 0 1 0 0,0-1 0 0 0,-1 1 0 0 0,1 0 0 0 0,0 0 0 0 0,0-1 0 0 0,-1 1-1 0 0,1 0 1 0 0,0-1 0 0 0,0 1 0 0 0,0 0 0 0 0,-1-1 0 0 0,1 1 0 0 0,0 0-1 0 0,0-1 1 0 0,0 1 0 0 0,0 0 0 0 0,0-1 0 0 0,0 1 0 0 0,-1-1 0 0 0,1 1 0 0 0,0 0-1 0 0,0-1 1 0 0,0 1 0 0 0,0 0 0 0 0,1-1 0 0 0,-1 1 0 0 0,0-1 0 0 0,0 1-1 0 0,0 0 1 0 0,0-1 0 0 0,0 1 0 0 0,0 0 0 0 0,0-1 0 0 0,1 1 0 0 0,-1 0-1 0 0,0-1 1 0 0,0 1 0 0 0,1 0 0 0 0,-1-1 0 0 0,0 1 0 0 0,0 0 0 0 0,1 0-1 0 0,-1-1 1 0 0,0 1 0 0 0,1 0 0 0 0,43-22 780 0 0,-8-12-294 0 0,5 2-317 0 0,75-44 1 0 0,-93 63-207 0 0,0 2 1 0 0,1 0-1 0 0,1 1 1 0 0,0 2 0 0 0,32-7-1 0 0,-20 8-27 0 0,0 3-1 0 0,1 0 0 0 0,0 3 1 0 0,62 5-1 0 0,-70-1 3 0 0,-1 2 0 0 0,1 0 0 0 0,-1 3 0 0 0,-1 0 0 0 0,1 2 0 0 0,35 17 0 0 0,-55-22 12 0 0,1 0 0 0 0,-1 1 0 0 0,0 1 0 0 0,0-1 0 0 0,-1 1 0 0 0,0 1-1 0 0,0-1 1 0 0,-1 1 0 0 0,0 1 0 0 0,-1 0 0 0 0,1-1 0 0 0,-2 2 0 0 0,1-1 0 0 0,-1 1 0 0 0,-1 0 0 0 0,1 0 0 0 0,-2 0 0 0 0,0 1 0 0 0,0-1 0 0 0,-1 1 0 0 0,0-1 0 0 0,0 1-1 0 0,-1 0 1 0 0,-1 0 0 0 0,0 0 0 0 0,-1 0 0 0 0,0 0 0 0 0,-3 14 0 0 0,-2 2 40 0 0,-2-1 0 0 0,-1 0 0 0 0,-1 0 0 0 0,-1-1 0 0 0,-1 0-1 0 0,-2-1 1 0 0,0 0 0 0 0,-25 30 0 0 0,14-24 48 0 0,-1-1-1 0 0,-1-1 1 0 0,-1-2-1 0 0,-2 0 1 0 0,-46 30 0 0 0,46-38 4 0 0,0-1 0 0 0,-42 17 0 0 0,-69 16 45 0 0,130-46-123 0 0,-1 0 0 0 0,-1-1 1 0 0,1-1-1 0 0,0 0 0 0 0,-22 1 0 0 0,29-4-320 0 0,0 1 0 0 0,0 0-1 0 0,0-1 1 0 0,0 0 0 0 0,0 0-1 0 0,0-1 1 0 0,0 0 0 0 0,0 1-1 0 0,1-1 1 0 0,-1-1 0 0 0,1 1-1 0 0,-1-1 1 0 0,1 0 0 0 0,0 0-1 0 0,0 0 1 0 0,-5-6 0 0 0,-11-16-5729 0 0,-1-9-1674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2:13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75 750 512 0 0,'-9'-18'670'0'0,"0"-1"1385"0"0,-14-20 0 0 0,23 38-1863 0 0,-1 0 0 0 0,1-1 1 0 0,-1 1-1 0 0,1 0 0 0 0,0 0 0 0 0,-1 0 0 0 0,1 0 1 0 0,0-1-1 0 0,0 1 0 0 0,0 0 0 0 0,0 0 1 0 0,0-1-1 0 0,0 1 0 0 0,0 0 0 0 0,0 0 1 0 0,1-2-1 0 0,7-17 6471 0 0,-8 20-6566 0 0,0 0 0 0 0,1-1 1 0 0,-1 1-1 0 0,0 0 0 0 0,0 0 0 0 0,1 0 0 0 0,-1 0 0 0 0,0 0 0 0 0,1 0 0 0 0,-1 0 1 0 0,0 0-1 0 0,0 0 0 0 0,1 0 0 0 0,-1 0 0 0 0,0 0 0 0 0,0 0 0 0 0,1 1 0 0 0,-1-1 0 0 0,0 0 1 0 0,1 0-1 0 0,-1 0 0 0 0,0 0 0 0 0,0 0 0 0 0,0 1 0 0 0,1-1 0 0 0,-1 0 0 0 0,0 0 1 0 0,0 0-1 0 0,0 0 0 0 0,1 1 0 0 0,-1-1 0 0 0,0 0 0 0 0,0 1 0 0 0,8 7 278 0 0,-2 2-186 0 0,0 1 0 0 0,-1 0 0 0 0,0-1-1 0 0,-1 2 1 0 0,0-1 0 0 0,2 14 0 0 0,2 2 379 0 0,-7-22-436 0 0,-1-1 0 0 0,1 1 0 0 0,0 0 0 0 0,-1-1 0 0 0,0 1 0 0 0,0 0 0 0 0,0 0 0 0 0,-1-1 0 0 0,0 1 0 0 0,0 0 0 0 0,-2 7 0 0 0,-4 5 278 0 0,-14 29-1 0 0,6-15-261 0 0,4-7 23 0 0,2 1-1 0 0,0 0 1 0 0,2 1-1 0 0,-8 52 1 0 0,13-60-52 0 0,1 1 0 0 0,1-1 0 0 0,1 1 0 0 0,0-1-1 0 0,1 1 1 0 0,1-1 0 0 0,1 0 0 0 0,6 18 0 0 0,26 71 466 0 0,43 135-107 0 0,-71-214-446 0 0,-2 1 0 0 0,4 38 0 0 0,-2 61 61 0 0,3 16-23 0 0,8 42 35 0 0,-16-159-53 0 0,1 0 0 0 0,2 0-1 0 0,1-1 1 0 0,0 0 0 0 0,22 45 0 0 0,-19-48-3 0 0,-1 0 0 0 0,-1 0 0 0 0,-1 1 1 0 0,-1 0-1 0 0,-1 0 0 0 0,-1 0 0 0 0,-1 1 1 0 0,-1 0-1 0 0,-1-1 0 0 0,-1 1 0 0 0,-7 44 1 0 0,5-55-28 0 0,1 0 1 0 0,1 0 0 0 0,0 1 0 0 0,1-1 0 0 0,1 0 0 0 0,0 0-1 0 0,0 0 1 0 0,2 0 0 0 0,8 25 0 0 0,-7-29-4 0 0,0 0 1 0 0,0 0-1 0 0,0-1 1 0 0,1 0-1 0 0,1 0 1 0 0,-1 0-1 0 0,2-1 1 0 0,-1 0-1 0 0,1 0 1 0 0,0-1-1 0 0,1 0 1 0 0,-1 0-1 0 0,13 6 1 0 0,8 5 151 0 0,-28-18-170 0 0,-1 1 1 0 0,1-1-1 0 0,0 1 1 0 0,-1-1 0 0 0,1 1-1 0 0,-1-1 1 0 0,1 1-1 0 0,-1-1 1 0 0,1 1-1 0 0,-1 0 1 0 0,0-1 0 0 0,1 1-1 0 0,-1 0 1 0 0,0-1-1 0 0,0 1 1 0 0,1 0 0 0 0,-1 0-1 0 0,0-1 1 0 0,0 1-1 0 0,0 0 1 0 0,0 1-1 0 0,-3 17 16 0 0,2-17-17 0 0,1 0 0 0 0,-1 1 1 0 0,1-1-1 0 0,-1 0 0 0 0,1 0 1 0 0,0 0-1 0 0,0 1 0 0 0,0-1 1 0 0,0 0-1 0 0,1 4 0 0 0,-1-4 7 0 0,1 1-1 0 0,0-1 0 0 0,0 1 0 0 0,0-1 0 0 0,0 0 1 0 0,0 1-1 0 0,1-1 0 0 0,-1 0 0 0 0,0 0 0 0 0,1 0 0 0 0,0 0 1 0 0,0 0-1 0 0,-1 0 0 0 0,1 0 0 0 0,0-1 0 0 0,0 1 1 0 0,1-1-1 0 0,-1 1 0 0 0,0-1 0 0 0,0 0 0 0 0,1 0 1 0 0,-1 0-1 0 0,1 0 0 0 0,3 1 0 0 0,1 0-7 0 0,-6-2 11 0 0,1 1-1 0 0,0-1 1 0 0,0 1 0 0 0,0-1-1 0 0,0 0 1 0 0,-1 1-1 0 0,1-1 1 0 0,0 0-1 0 0,0 0 1 0 0,0-1-1 0 0,0 1 1 0 0,0 0-1 0 0,0-1 1 0 0,0 1 0 0 0,2-1-1 0 0,87-28 1 0 0,-37 13 27 0 0,-33 10-37 0 0,0 0 1 0 0,1 1-1 0 0,0 2 1 0 0,-1 0-1 0 0,1 1 1 0 0,0 1-1 0 0,0 1 1 0 0,0 1-1 0 0,0 1 1 0 0,36 8-1 0 0,2 3 7 0 0,119 10 1 0 0,-136-17-24 0 0,-26-4 20 0 0,27 2 1 0 0,254-23 50 0 0,-81 11 123 0 0,-49 6-107 0 0,56-11-114 0 0,138-8 78 0 0,-148 15 24 0 0,-101 5-38 0 0,-48-1-17 0 0,199 3 32 0 0,-59-5-26 0 0,-98 0-44 0 0,99-8 71 0 0,6 0-23 0 0,-21 6-17 0 0,75-1-38 0 0,77 1 51 0 0,-152 0-16 0 0,88-1 19 0 0,302 1 2 0 0,-219 9-45 0 0,221-2 51 0 0,-187-12-4 0 0,305 9-66 0 0,-138 23 47 0 0,-143-10-24 0 0,95-9 64 0 0,-197 15-39 0 0,-305-16-3 0 0,109 7-18 0 0,178 16-24 0 0,39-12 21 0 0,-330-12 26 0 0,119 0 1 0 0,258 1 5 0 0,-354 0-8 0 0,252 13-39 0 0,-62-5 74 0 0,-52-4-45 0 0,64-3-19 0 0,-48-3 86 0 0,-118 6-66 0 0,16 1 4 0 0,-75-6 7 0 0,439 9 6 0 0,-438-8 9 0 0,0-1-1 0 0,-1 0 1 0 0,1-1 0 0 0,12-2-1 0 0,-19 3-11 0 0,-1-1-1 0 0,1 1 1 0 0,-1-1-1 0 0,0 0 1 0 0,1 0 0 0 0,-1 0-1 0 0,0 0 1 0 0,0 0-1 0 0,0 0 1 0 0,0-1-1 0 0,0 1 1 0 0,0-1 0 0 0,0 1-1 0 0,0-1 1 0 0,0 0-1 0 0,-1 0 1 0 0,1 1-1 0 0,-1-1 1 0 0,1 0 0 0 0,-1-1-1 0 0,0 1 1 0 0,2-2-1 0 0,-3 2-4 0 0,1 1-1 0 0,-1 0 0 0 0,1 0 1 0 0,0-1-1 0 0,-1 1 0 0 0,1 0 1 0 0,0 0-1 0 0,0 0 0 0 0,0 0 1 0 0,0 0-1 0 0,0 0 0 0 0,0 0 1 0 0,0 0-1 0 0,1 0 0 0 0,-1 1 1 0 0,0-1-1 0 0,0 0 0 0 0,1 1 1 0 0,-1-1-1 0 0,2 0 1 0 0,4 0-16 0 0,-1-1 1 0 0,1 1-1 0 0,8 0 1 0 0,1 0 54 0 0,9-4-9 0 0,-13 3-23 0 0,-1 0-1 0 0,1 1 1 0 0,0 0 0 0 0,-1 0 0 0 0,19 2 0 0 0,-27 0-4 0 0,0 0 1 0 0,0 0-1 0 0,-1 0 1 0 0,1 0-1 0 0,0 1 1 0 0,-1-1-1 0 0,1 1 1 0 0,0-1-1 0 0,3 4 1 0 0,11 7 22 0 0,-14-11-25 0 0,0 0 0 0 0,1 0-1 0 0,-1 0 1 0 0,1 0 0 0 0,4 0 0 0 0,11 2 0 0 0,-14-2 13 0 0,0 0 0 0 0,1-1 1 0 0,-1 0-1 0 0,0 0 0 0 0,0 0 0 0 0,6-1 1 0 0,-7 0-5 0 0,-1 1 1 0 0,1-1 0 0 0,-1 1-1 0 0,1 0 1 0 0,-1 0 0 0 0,1 0-1 0 0,-1 0 1 0 0,1 1 0 0 0,-1-1-1 0 0,1 1 1 0 0,-1 0 0 0 0,0 0-1 0 0,4 2 1 0 0,-1 1-23 0 0,-2-1 11 0 0,1 0 1 0 0,-1 0 0 0 0,1 0-1 0 0,-1 1 1 0 0,5 5 0 0 0,-8-9 6 0 0,0 11 55 0 0,-1-11 1 0 0,-3-3-75 0 0,2 1 17 0 0,1 1 1 0 0,-1-1 0 0 0,1 1 0 0 0,0-1 0 0 0,0 1 0 0 0,0-1-1 0 0,0 1 1 0 0,0-1 0 0 0,0 1 0 0 0,0-1 0 0 0,1 1-1 0 0,-1-1 1 0 0,0 1 0 0 0,1-1 0 0 0,-1 1 0 0 0,1-1-1 0 0,0 1 1 0 0,-1 0 0 0 0,1-1 0 0 0,0 1 0 0 0,0 0 0 0 0,0 0-1 0 0,0-1 1 0 0,0 1 0 0 0,1-1 0 0 0,0 0 11 0 0,1-2-16 0 0,1 1-1 0 0,-1 0 0 0 0,0 0 1 0 0,1 1-1 0 0,5-4 0 0 0,-7 5 2 0 0,-1 0 0 0 0,1 0 0 0 0,0 0 0 0 0,0 0 0 0 0,0 0 0 0 0,-1-1 0 0 0,1 1 0 0 0,0-1-1 0 0,-1 1 1 0 0,1-1 0 0 0,-1 0 0 0 0,0 1 0 0 0,0-1 0 0 0,1 0 0 0 0,-1 0 0 0 0,0 0 0 0 0,-1 0 0 0 0,1 0 0 0 0,0 0 0 0 0,0 0 0 0 0,-1 0-1 0 0,1 0 1 0 0,-1-4 0 0 0,0-24 29 0 0,2-79 86 0 0,1 83-86 0 0,0 1 0 0 0,2 0 0 0 0,1-1 0 0 0,14-37-1 0 0,-14 44-10 0 0,-1 0 0 0 0,6-37 0 0 0,-5-9 23 0 0,-1 6 16 0 0,3-178 16 0 0,-11 163-43 0 0,3 71-29 0 0,-5-74 30 0 0,-3-39 23 0 0,-1 1 25 0 0,-7-56 124 0 0,10 131-71 0 0,-14-48 0 0 0,-3-20 147 0 0,21 89-234 0 0,0 0-1 0 0,2 0 1 0 0,0-1 0 0 0,6-35 0 0 0,1 15-27 0 0,17-49 1 0 0,-4 12 2 0 0,-3-1 0 0 0,6-85 0 0 0,-21 126 10 0 0,-1-1 1 0 0,-5-45-1 0 0,1 34 18 0 0,-1 3 57 0 0,-15-78 0 0 0,-8 13 48 0 0,17 75-87 0 0,-1 1-1 0 0,-2 0 0 0 0,-2 0 1 0 0,-1 1-1 0 0,-24-38 0 0 0,21 43-20 0 0,-2 1-1 0 0,-1 0 1 0 0,-27-26 0 0 0,47 53-46 0 0,-9-11-1 0 0,-15-17-1 0 0,22 22-40 0 0,6 8-87 0 0,3 4-13 0 0,-1-1 126 0 0,57 72-1587 0 0,-6-9-1854 0 0,4 8-5345 0 0,-30-39 5389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0:45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1460 40 512 0 0,'10'-4'250'0'0,"-5"3"-160"0"0,-1 0 0 0 0,0 0 0 0 0,1-1 0 0 0,-1 0 0 0 0,0 0 0 0 0,0 0 0 0 0,0 0 0 0 0,6-6 0 0 0,-9 8-37 0 0,-1 0 0 0 0,0-1 0 0 0,1 1-1 0 0,-1 0 1 0 0,0 0 0 0 0,0 0 0 0 0,0-1-1 0 0,1 1 1 0 0,-1 0 0 0 0,0 0 0 0 0,0-1-1 0 0,0 1 1 0 0,1 0 0 0 0,-1-1 0 0 0,0 1-1 0 0,0 0 1 0 0,0-1 0 0 0,0 1 0 0 0,0 0-1 0 0,0 0 1 0 0,0-1 0 0 0,0 1 0 0 0,0 0-1 0 0,0-1 1 0 0,0 1 0 0 0,0 0 0 0 0,0-1-1 0 0,0 1 1 0 0,0 0 0 0 0,0-1 0 0 0,0 1-1 0 0,-10-5 552 0 0,-14 5-252 0 0,-35 5 2139 0 0,-61-1 1 0 0,18-2-1960 0 0,64 0-293 0 0,-220 20 620 0 0,-101 16 434 0 0,49-6 2343 0 0,238-23-2954 0 0,-75 1 0 0 0,146-10-683 0 0,1 0-1 0 0,-1 0 1 0 0,0 0-1 0 0,0 0 0 0 0,1 0 1 0 0,-1 0-1 0 0,0 0 1 0 0,0 0-1 0 0,1 0 0 0 0,-1 0 1 0 0,0 0-1 0 0,1-1 1 0 0,-1 1-1 0 0,0 0 1 0 0,1 0-1 0 0,-1-1 0 0 0,0 1 1 0 0,1-1-1 0 0,-1 1 1 0 0,0 0-1 0 0,1-1 0 0 0,-1 1 1 0 0,1-1-1 0 0,-1 0 1 0 0,1 1-1 0 0,-1-2 0 0 0,1 1-5 0 0,0 0-1 0 0,0 0 0 0 0,0 0 0 0 0,0 0 1 0 0,0 0-1 0 0,0 1 0 0 0,0-1 0 0 0,0 0 1 0 0,0 0-1 0 0,1 0 0 0 0,-1 0 0 0 0,1 0 1 0 0,-1 0-1 0 0,0 0 0 0 0,1 0 0 0 0,-1 1 1 0 0,2-2-1 0 0,1-3-49 0 0,1 1 1 0 0,-1-1-1 0 0,1 1 1 0 0,0 0-1 0 0,8-5 1 0 0,-1 1-219 0 0,11-8-52 0 0,-21 15 214 0 0,1 1 0 0 0,-1-1 0 0 0,0 0-1 0 0,0 1 1 0 0,1-1 0 0 0,-1 1 0 0 0,0-1 0 0 0,1 1 0 0 0,-1 0-1 0 0,1 0 1 0 0,-1 0 0 0 0,0 0 0 0 0,1 0 0 0 0,2 0 0 0 0,-4 0-30 0 0,1 0 0 0 0,-1 1 1 0 0,1-1-1 0 0,-1 0 0 0 0,0 1 1 0 0,1-1-1 0 0,-1 0 1 0 0,1 1-1 0 0,-1-1 0 0 0,0 0 1 0 0,0 1-1 0 0,1-1 0 0 0,-1 1 1 0 0,0-1-1 0 0,1 1 0 0 0,-1-1 1 0 0,0 1-1 0 0,0-1 0 0 0,0 0 1 0 0,0 1-1 0 0,0-1 0 0 0,1 1 1 0 0,-1-1-1 0 0,0 1 1 0 0,0 0-1 0 0,0 18-3839 0 0,-1-9 1197 0 0,3-4 1704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0:45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1567 7 8 0 0,'0'0'194'0'0,"0"0"0"0"0,0-1 0 0 0,0 1 0 0 0,0 0-1 0 0,0 0 1 0 0,0-1 0 0 0,0 1 0 0 0,0 0 0 0 0,0-1 0 0 0,-1 1 0 0 0,1 0 0 0 0,0 0 0 0 0,0-1-1 0 0,0 1 1 0 0,0 0 0 0 0,-1 0 0 0 0,1-1 0 0 0,0 1 0 0 0,0 0 0 0 0,-1 0 0 0 0,1 0 0 0 0,0-1-1 0 0,0 1 1 0 0,-1 0 0 0 0,1 0 0 0 0,0 0 0 0 0,0 0 0 0 0,-1 0 0 0 0,1 0 0 0 0,0 0 0 0 0,-1 0-1 0 0,1-1 1 0 0,0 1 0 0 0,-1 0 0 0 0,1 0 0 0 0,0 0 0 0 0,0 0 0 0 0,-1 1 0 0 0,-11 4 269 0 0,9-4-373 0 0,1 0 0 0 0,-1 0 0 0 0,1 0 0 0 0,-1 0-1 0 0,1 0 1 0 0,-6 0 0 0 0,-87 12 1252 0 0,24-1-638 0 0,-42 0 145 0 0,-106 15 543 0 0,58-3-192 0 0,-171 3 0 0 0,-139-18 1061 0 0,467-9-2263 0 0,-30-2 66 0 0,33 2-72 0 0,0 0 0 0 0,0-1-1 0 0,-1 1 1 0 0,1 0 0 0 0,0 0 0 0 0,0-1 0 0 0,0 1 0 0 0,0-1 0 0 0,0 1 0 0 0,0-1 0 0 0,0 1-1 0 0,0-1 1 0 0,0 0 0 0 0,0 0 0 0 0,0 1 0 0 0,0-1 0 0 0,0 0 0 0 0,1 0 0 0 0,-1 0 0 0 0,0 0 0 0 0,1 0-1 0 0,-1 0 1 0 0,0 0 0 0 0,0-2 0 0 0,1 3-2 0 0,0-1-1 0 0,0 1 1 0 0,0-1 0 0 0,0 1-1 0 0,0 0 1 0 0,0-1 0 0 0,1 1-1 0 0,-1-1 1 0 0,0 1 0 0 0,0-1-1 0 0,0 1 1 0 0,0 0 0 0 0,1-1-1 0 0,-1 1 1 0 0,0-1 0 0 0,0 1-1 0 0,1 0 1 0 0,-1-1-1 0 0,0 1 1 0 0,1 0 0 0 0,-1-1-1 0 0,0 1 1 0 0,1 0 0 0 0,-1 0-1 0 0,1-1 1 0 0,-1 1 0 0 0,1 0-1 0 0,13-6-239 0 0,-10 4 167 0 0,22-6-1799 0 0,1 1 0 0 0,45-6 0 0 0,-28 7-892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0:46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642 15 512 0 0,'7'-5'785'0'0,"4"-3"-1568"0"0,-2 7 8331 0 0,-23 1-4724 0 0,9 2-2651 0 0,1 0 0 0 0,-1 0 0 0 0,1 1 0 0 0,0 0 0 0 0,0 0 0 0 0,0 0 0 0 0,-6 6 0 0 0,-5 4 177 0 0,-18 9 4 0 0,-1-2 0 0 0,-1-1 0 0 0,-41 16 0 0 0,-16 7 667 0 0,80-35-842 0 0,-39 19 747 0 0,-60 41 1 0 0,97-57-778 0 0,1 0 1 0 0,0 1 0 0 0,0 1 0 0 0,1 0 0 0 0,0 1 0 0 0,1 0 0 0 0,1 0-1 0 0,-16 27 1 0 0,19-26-5 0 0,1 0 1 0 0,-5 15-1 0 0,9-24-89 0 0,1 0 0 0 0,-1 0 0 0 0,1 0 0 0 0,0 0-1 0 0,1 1 1 0 0,0-1 0 0 0,-1 0 0 0 0,1 0 0 0 0,2 9 0 0 0,-2-13-42 0 0,1 1-1 0 0,-1-1 1 0 0,1 1 0 0 0,0-1-1 0 0,0 0 1 0 0,0 1-1 0 0,-1-1 1 0 0,1 0 0 0 0,0 0-1 0 0,0 1 1 0 0,1-1-1 0 0,-1 0 1 0 0,0 0 0 0 0,0 0-1 0 0,1 0 1 0 0,-1 0-1 0 0,0-1 1 0 0,1 1 0 0 0,-1 0-1 0 0,1-1 1 0 0,1 1 0 0 0,5 2 13 0 0,0-1 0 0 0,16 2 1 0 0,-7-1 24 0 0,37 9-165 0 0,97 9 0 0 0,220 18-2199 0 0,-362-38 1138 0 0,0 1 0 0 0,0 0 0 0 0,16 5 0 0 0,-14-1-264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1:01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14 149 512 0 0,'-13'5'610'0'0,"13"-4"201"0"0,7-2 1049 0 0,7-2 542 0 0,-7 1-1139 0 0,0 1 1 0 0,0 0-1 0 0,8-1 1420 0 0,-31 11 714 0 0,83-9-1419 0 0,145-9-17 0 0,112-4-735 0 0,-51-3-551 0 0,-154 2-410 0 0,13-1-14 0 0,-7 7-191 0 0,128-4 115 0 0,63 1-175 0 0,-88 1 0 0 0,29-3 10 0 0,-64 2 12 0 0,-92 7-24 0 0,-104 6 62 0 0,-7-2-8 0 0,-72-15-255 0 0,75 14 177 0 0,-15-2-121 0 0,22 3 85 0 0,-1 0 0 0 0,0 0-1 0 0,0 0 1 0 0,0 0-1 0 0,1 0 1 0 0,-1 0 0 0 0,0 0-1 0 0,0 1 1 0 0,1-1-1 0 0,-1 0 1 0 0,0 0 0 0 0,0 1-1 0 0,1-1 1 0 0,-1 1-1 0 0,0-1 1 0 0,1 0 0 0 0,-1 1-1 0 0,1-1 1 0 0,-1 1-1 0 0,0 0 1 0 0,1-1 0 0 0,-1 1-1 0 0,-7 10-1832 0 0,-3 6-6831 0 0,8-10 4169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0:58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70 512 0 0,'3'-2'-263'0'0,"7"-7"2654"0"0,-10 9-2283 0 0,0 0 1 0 0,0 0-1 0 0,0 0 0 0 0,1 0 1 0 0,-1 0-1 0 0,0 0 0 0 0,0 0 1 0 0,0-1-1 0 0,0 1 1 0 0,0 0-1 0 0,0 0 0 0 0,0 0 1 0 0,1 0-1 0 0,-1-1 0 0 0,0 1 1 0 0,0 0-1 0 0,0 0 1 0 0,0 0-1 0 0,0 0 0 0 0,0-1 1 0 0,0 1-1 0 0,0 0 0 0 0,0 0 1 0 0,0 0-1 0 0,0-1 1 0 0,0 1-1 0 0,0 0 0 0 0,0 0 1 0 0,0 0-1 0 0,0 0 0 0 0,0-1 1 0 0,0 1-1 0 0,0 0 0 0 0,0 0 1 0 0,-1 0-1 0 0,1-1 1 0 0,0 1-1 0 0,0 0 0 0 0,0 0 1 0 0,0 0-1 0 0,0 0 0 0 0,0 0 1 0 0,-1-1-1 0 0,1 1 1 0 0,0 0-1 0 0,0 0 0 0 0,0 0 1 0 0,-4 1 472 0 0,0 0 1 0 0,0 1 0 0 0,0-1-1 0 0,1 1 1 0 0,-7 4 0 0 0,2-3 155 0 0,7-2-601 0 0,0-1 0 0 0,-1 0 0 0 0,1 1 0 0 0,0-1 0 0 0,0 1 0 0 0,0-1 0 0 0,0 1 0 0 0,0 0 0 0 0,0-1 0 0 0,0 1 1 0 0,0 0-1 0 0,0 0 0 0 0,0 0 0 0 0,0-1 0 0 0,-1 3 0 0 0,4-2 22 0 0,0-1 1 0 0,1 1 0 0 0,-1-1 0 0 0,0 0-1 0 0,0 0 1 0 0,0 0 0 0 0,0 0-1 0 0,1 0 1 0 0,-1-1 0 0 0,2 1-1 0 0,1-2-19 0 0,-1 0 0 0 0,1 1 0 0 0,0 0-1 0 0,-1 0 1 0 0,1 1 0 0 0,0-1-1 0 0,0 1 1 0 0,-1 0 0 0 0,1 0-1 0 0,7 2 1 0 0,-5-1-4 0 0,0-1 0 0 0,0 1-1 0 0,0-1 1 0 0,0-1 0 0 0,13-1 0 0 0,2 0 40 0 0,168-10 863 0 0,70-4-514 0 0,155 8-494 0 0,-272 6-32 0 0,93-13-30 0 0,-74 2-20 0 0,1 8-136 0 0,-163 5 179 0 0,0 0 0 0 0,1 0 0 0 0,-1 0 0 0 0,0 0 0 0 0,0 0 0 0 0,0 0 0 0 0,1 0 0 0 0,-1 0 0 0 0,0-1 0 0 0,0 1 0 0 0,1 0 0 0 0,-1 0 0 0 0,0 0 0 0 0,0 0 0 0 0,0 1 0 0 0,1-1 0 0 0,-1 0 0 0 0,0 0 0 0 0,0 0 0 0 0,1 0 0 0 0,-1 0 0 0 0,0 0 0 0 0,0 0 0 0 0,0 0 0 0 0,1 0 0 0 0,-1 0 0 0 0,0 1 0 0 0,0-1 0 0 0,0 0 0 0 0,0 0 0 0 0,1 0 0 0 0,-1 0 0 0 0,0 1 0 0 0,0-1 0 0 0,-8 5-244 0 0,-15 3-654 0 0,22-8 851 0 0,-16 4-2329 0 0,-30 5 0 0 0,3-5-3650 0 0,25-3 4153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0:59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160 113 8 0 0,'0'0'23'0'0,"0"0"0"0"0,0 0 1 0 0,0 0-1 0 0,0 0 0 0 0,0 0 0 0 0,0 0 1 0 0,0 0-1 0 0,0 0 0 0 0,0 0 0 0 0,-1 0 1 0 0,1 0-1 0 0,0 0 0 0 0,0 0 0 0 0,0-1 0 0 0,0 1 1 0 0,0 0-1 0 0,0 0 0 0 0,0 0 0 0 0,0 0 1 0 0,0 0-1 0 0,0 0 0 0 0,0 0 0 0 0,0 0 1 0 0,0 0-1 0 0,0 0 0 0 0,0 0 0 0 0,0 0 0 0 0,0-1 1 0 0,0 1-1 0 0,0 0 0 0 0,0 0 0 0 0,0 0 1 0 0,0 0-1 0 0,0 0 0 0 0,0 0 0 0 0,0 0 1 0 0,0 0-1 0 0,0 0 0 0 0,0 0 0 0 0,0-1 0 0 0,0 1 1 0 0,0 0-1 0 0,0 0 0 0 0,0 0 0 0 0,0 0 1 0 0,0 0-1 0 0,0 0 0 0 0,0 0 0 0 0,0 0 0 0 0,0 0 1 0 0,0 0-1 0 0,0-1 0 0 0,0 1 13 0 0,0 0 0 0 0,0 0 1 0 0,1 0-1 0 0,-1 0 0 0 0,0 0 0 0 0,0 0 0 0 0,0 0 0 0 0,0-1 0 0 0,0 1 1 0 0,0 0-1 0 0,0 0 0 0 0,0 0 0 0 0,0 0 0 0 0,0 0 0 0 0,0-1 0 0 0,0 1 1 0 0,0 0-1 0 0,0 0 0 0 0,0 0 0 0 0,0 0 0 0 0,0 0 0 0 0,0 0 0 0 0,0-1 1 0 0,0 1-1 0 0,0 0 0 0 0,0 0 0 0 0,0 0 0 0 0,0 0 0 0 0,-1 0 0 0 0,1 0 1 0 0,0-1-1 0 0,0 1 0 0 0,0 0 0 0 0,0 0 0 0 0,0 0 0 0 0,0 0 1 0 0,0 0-1 0 0,0 0 0 0 0,-1 0 0 0 0,1 0 0 0 0,0 0 0 0 0,0-1 0 0 0,0 1 1 0 0,0 0-1 0 0,0 0 0 0 0,0 0 0 0 0,-1 0 0 0 0,1 0 0 0 0,0 0 0 0 0,0 0 1 0 0,0 0-1 0 0,0 0 0 0 0,0 0 0 0 0,0 0 0 0 0,-1 0 0 0 0,1 0 0 0 0,-19 3 5074 0 0,18-2-3969 0 0,2-2-169 0 0,9-2 235 0 0,-4 2-892 0 0,-1 0 0 0 0,0 0 0 0 0,0 0 0 0 0,10 1 0 0 0,-15 0-313 0 0,0 0-1 0 0,0 0 0 0 0,0 0 1 0 0,0 0-1 0 0,0 0 0 0 0,0 0 1 0 0,0 0-1 0 0,0 0 0 0 0,0 0 1 0 0,0 0-1 0 0,0 0 0 0 0,0 0 1 0 0,0 0-1 0 0,0 0 1 0 0,0 0-1 0 0,0 1 0 0 0,0-1 1 0 0,0 0-1 0 0,0 0 0 0 0,0 0 1 0 0,0 0-1 0 0,0 0 0 0 0,0 0 1 0 0,0 0-1 0 0,0 0 1 0 0,0 0-1 0 0,0 0 0 0 0,0 0 1 0 0,0 0-1 0 0,0 0 0 0 0,0 0 1 0 0,0 0-1 0 0,0 0 0 0 0,0 0 1 0 0,0 0-1 0 0,0 0 0 0 0,0 0 1 0 0,0 0-1 0 0,0 0 1 0 0,0 0-1 0 0,0 0 0 0 0,0 0 1 0 0,1 0-1 0 0,-1 0 0 0 0,0 0 1 0 0,0 0-1 0 0,0 0 0 0 0,0 0 1 0 0,0 1-1 0 0,0-1 1 0 0,0 0-1 0 0,0 0 0 0 0,0 0 1 0 0,0 0-1 0 0,0 0 0 0 0,0 0 1 0 0,0 0-1 0 0,-5 3 98 0 0,-6 2-9 0 0,-7 3 385 0 0,1-2 0 0 0,-27 6 0 0 0,23-8 150 0 0,0-1 0 0 0,-26 0 1 0 0,59-10 310 0 0,1 4-803 0 0,0 1-1 0 0,1 0 1 0 0,-1 1-1 0 0,23 2 1 0 0,-17-1-121 0 0,14-5 385 0 0,-26 3-302 0 0,-1 1 0 0 0,1 0 0 0 0,8 0 0 0 0,107-9 383 0 0,-86 6-323 0 0,41-4-3 0 0,116-11 236 0 0,-103 14-313 0 0,111-3-8 0 0,122 1-135 0 0,-275 5 46 0 0,67-8-36 0 0,-9 0-27 0 0,69-12 126 0 0,-122 13-45 0 0,-33 6-95 0 0,0 0-1 0 0,0 1 0 0 0,36 3 1 0 0,-55-1 71 0 0,0 0 0 0 0,0 0 0 0 0,-1 0 1 0 0,1 0-1 0 0,0 0 0 0 0,0 0 0 0 0,-1 0 1 0 0,1 1-1 0 0,0-1 0 0 0,-1 0 0 0 0,1 0 1 0 0,0 1-1 0 0,-1-1 0 0 0,1 0 0 0 0,0 1 1 0 0,-1-1-1 0 0,1 1 0 0 0,0 0 0 0 0,-1 0-53 0 0,0-1 0 0 0,0 0-1 0 0,1 1 1 0 0,-1-1-1 0 0,0 0 1 0 0,0 1 0 0 0,0-1-1 0 0,0 0 1 0 0,0 1-1 0 0,0-1 1 0 0,-1 1 0 0 0,1-1-1 0 0,0 0 1 0 0,0 1 0 0 0,0-1-1 0 0,0 0 1 0 0,0 1-1 0 0,0-1 1 0 0,-1 0 0 0 0,1 1-1 0 0,0-1 1 0 0,0 0-1 0 0,-1 1 1 0 0,1-1 0 0 0,0 0-1 0 0,-2 2-826 0 0,0 0 0 0 0,0 0-1 0 0,0 0 1 0 0,-1-1 0 0 0,1 1-1 0 0,0-1 1 0 0,-6 3-1 0 0,3-1-1184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1:00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19 8 0 0,'-2'-1'329'0'0,"0"-1"0"0"0,0 1 0 0 0,0-1 0 0 0,0 1 1 0 0,0 0-1 0 0,0-1 0 0 0,-1 1 0 0 0,1 0 0 0 0,0 1 0 0 0,-1-1 0 0 0,1 0 0 0 0,-5 0 0 0 0,-30 0 6207 0 0,20 1-5379 0 0,8-1 1265 0 0,8 1-2342 0 0,1 0-1 0 0,-1 0 1 0 0,1-1-1 0 0,-1 1 1 0 0,1 0-1 0 0,-1 0 1 0 0,1 0-1 0 0,-1 0 1 0 0,1 0-1 0 0,-1 0 1 0 0,1 0 0 0 0,-1 0-1 0 0,0 0 1 0 0,1 0-1 0 0,-1 0 1 0 0,1 0-1 0 0,-1 0 1 0 0,1 0-1 0 0,-1 1 1 0 0,1-1 0 0 0,-1 0-1 0 0,1 0 1 0 0,-1 1-1 0 0,1-1 1 0 0,-1 0-1 0 0,1 1 1 0 0,0-1-1 0 0,-1 0 1 0 0,1 1-1 0 0,-1-1 1 0 0,1 1 0 0 0,0-1-1 0 0,-1 0 1 0 0,1 1-1 0 0,0-1 1 0 0,0 1-1 0 0,-1-1 1 0 0,1 1-1 0 0,0-1 1 0 0,0 1 0 0 0,0-1-1 0 0,0 1 1 0 0,-1 0-1 0 0,0 5 110 0 0,0-4-135 0 0,0 0 0 0 0,1 0 0 0 0,-1 0 0 0 0,1 1-1 0 0,0-1 1 0 0,0 0 0 0 0,0 0 0 0 0,0 0 0 0 0,0 0 0 0 0,0 0-1 0 0,0 0 1 0 0,0 0 0 0 0,2 3 0 0 0,-2-4-14 0 0,0-1-1 0 0,1 1 1 0 0,-1 0-1 0 0,1 0 1 0 0,-1-1 0 0 0,1 1-1 0 0,0 0 1 0 0,-1-1-1 0 0,1 1 1 0 0,0 0 0 0 0,-1-1-1 0 0,1 1 1 0 0,0-1-1 0 0,0 0 1 0 0,0 1-1 0 0,-1-1 1 0 0,1 1 0 0 0,0-1-1 0 0,0 0 1 0 0,0 0-1 0 0,0 0 1 0 0,0 1 0 0 0,0-1-1 0 0,1 0 1 0 0,30-1 411 0 0,-8 1-328 0 0,0 5 9 0 0,-1 1-1 0 0,43 17 1 0 0,-19-6-117 0 0,-17-7 1 0 0,0 1 0 0 0,-1 1 0 0 0,0 2 0 0 0,-1 1 1 0 0,0 1-1 0 0,-2 1 0 0 0,41 35 0 0 0,-39-30-4 0 0,-20-16 36 0 0,0 0 1 0 0,0 1-1 0 0,12 13 1 0 0,-19-18-34 0 0,0 0 1 0 0,0 0 0 0 0,0 0-1 0 0,0 0 1 0 0,-1 0 0 0 0,1 0-1 0 0,-1 0 1 0 0,1 0 0 0 0,-1 1-1 0 0,0-1 1 0 0,0 0 0 0 0,0 5 0 0 0,-6 27 196 0 0,-3-8-127 0 0,-1 1 1 0 0,-2-2-1 0 0,0 0 1 0 0,-2 0-1 0 0,-20 27 1 0 0,27-42-81 0 0,-1 1 0 0 0,0-2 0 0 0,0 1 1 0 0,-1-1-1 0 0,0 0 0 0 0,-1-1 0 0 0,0 0 0 0 0,-1-1 0 0 0,1 0 0 0 0,-1 0 0 0 0,-16 6 0 0 0,13-7-105 0 0,-2 0-1 0 0,-30 7 1 0 0,40-11-171 0 0,0-1 1 0 0,0-1-1 0 0,0 1 1 0 0,0-1-1 0 0,0 0 1 0 0,0 0-1 0 0,0-1 1 0 0,0 0-1 0 0,0 0 1 0 0,0 0-1 0 0,-6-3 1 0 0,10 3-141 0 0,0 0 1 0 0,0 0-1 0 0,0 0 1 0 0,1 0-1 0 0,-1 0 0 0 0,0-1 1 0 0,1 1-1 0 0,-3-4 0 0 0,3 5 143 0 0,0-1 0 0 0,1 1 0 0 0,-1-1 0 0 0,1 0 0 0 0,-1 0 0 0 0,1 1 0 0 0,0-1 0 0 0,-1 0 0 0 0,1 0 0 0 0,0 1 0 0 0,0-1 0 0 0,-1 0 0 0 0,1 0 0 0 0,0 0 0 0 0,0 1 0 0 0,0-1 0 0 0,0 0-1 0 0,0 0 1 0 0,0 0 0 0 0,0 1 0 0 0,0-1 0 0 0,0 0 0 0 0,0 0 0 0 0,1 0 0 0 0,-1 1 0 0 0,1-3 0 0 0,6-6-1810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1:03.7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46 105 512 0 0,'-34'16'8962'0'0,"22"-10"-7038"0"0,12-6-1871 0 0,0 0 0 0 0,0 0 0 0 0,0 0 0 0 0,1 0 0 0 0,-1 0 0 0 0,0 1 0 0 0,0-1 0 0 0,0 0-1 0 0,0 0 1 0 0,0 0 0 0 0,0 0 0 0 0,0 0 0 0 0,0 0 0 0 0,0 0 0 0 0,0 0 0 0 0,0 0 0 0 0,0 0-1 0 0,0 0 1 0 0,0 1 0 0 0,0-1 0 0 0,0 0 0 0 0,0 0 0 0 0,0 0 0 0 0,0 0 0 0 0,0 0 0 0 0,0 0-1 0 0,0 0 1 0 0,0 0 0 0 0,0 1 0 0 0,0-1 0 0 0,0 0 0 0 0,0 0 0 0 0,0 0 0 0 0,0 0 0 0 0,0 0 0 0 0,0 0-1 0 0,0 0 1 0 0,0 0 0 0 0,0 1 0 0 0,12-4 516 0 0,84-54 3192 0 0,-79 48-3560 0 0,1 1 0 0 0,0 1 0 0 0,0 0 0 0 0,1 2 0 0 0,-1 0 0 0 0,1 1 0 0 0,20-2 0 0 0,-36 6-174 0 0,5-1 167 0 0,0 0 0 0 0,-1 1 0 0 0,1-1 0 0 0,12 3 0 0 0,-19-2-128 0 0,0 0 0 0 0,1 0 0 0 0,-1 0 0 0 0,1 1 0 0 0,-1-1 0 0 0,1 1 0 0 0,-1-1 0 0 0,0 1 0 0 0,1 0 0 0 0,-1-1 0 0 0,0 1 0 0 0,1 0 0 0 0,-1 0 0 0 0,0 0 0 0 0,0 0 0 0 0,0 0 0 0 0,0 0 0 0 0,0 0 0 0 0,0 0 0 0 0,0 1 0 0 0,0-1 0 0 0,-1 0-1 0 0,1 1 1 0 0,0-1 0 0 0,-1 0 0 0 0,1 1 0 0 0,-1-1 0 0 0,1 1 0 0 0,-1-1 0 0 0,1 2 0 0 0,-1 0-19 0 0,0 0 1 0 0,1 0-1 0 0,-1 0 0 0 0,1-1 0 0 0,0 1 0 0 0,0 0 0 0 0,0 0 1 0 0,1-1-1 0 0,-1 1 0 0 0,1-1 0 0 0,-1 1 0 0 0,1-1 1 0 0,0 0-1 0 0,0 1 0 0 0,0-1 0 0 0,4 3 0 0 0,-3-2-24 0 0,1-1 0 0 0,0 0-1 0 0,0 0 1 0 0,-1-1 0 0 0,1 1-1 0 0,0-1 1 0 0,1 1-1 0 0,-1-1 1 0 0,0-1 0 0 0,6 2-1 0 0,2-2-53 0 0,1 0 0 0 0,-1 0 0 0 0,0-1-1 0 0,1-1 1 0 0,-1 0 0 0 0,22-7-1 0 0,-13 3-232 0 0,60-23-307 0 0,-72 25-154 0 0,0 0 1 0 0,-1-1 0 0 0,1 0 0 0 0,-1 0-1 0 0,0-1 1 0 0,11-10 0 0 0,-9 3-3520 0 0,-7 6 2285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1:04.3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35 184 376 0 0,'-10'1'642'0'0,"-7"0"4702"0"0,16-1-5164 0 0,1 0 0 0 0,0 0 0 0 0,-1 0 1 0 0,1 0-1 0 0,0 0 0 0 0,0 0 0 0 0,-1 0 1 0 0,1 0-1 0 0,0 0 0 0 0,-1 0 1 0 0,1-1-1 0 0,0 1 0 0 0,0 0 0 0 0,-1 0 1 0 0,1 0-1 0 0,0 0 0 0 0,-1 0 0 0 0,1-1 1 0 0,0 1-1 0 0,0 0 0 0 0,0 0 1 0 0,-1-1-1 0 0,1 1 0 0 0,0 0 0 0 0,0 0 1 0 0,0-1-1 0 0,-1 1 0 0 0,2-1-61 0 0,-1 0 1 0 0,0 1-1 0 0,0-1 0 0 0,1 0 1 0 0,-1 1-1 0 0,0-1 0 0 0,1 0 0 0 0,-1 1 1 0 0,1-1-1 0 0,-1 1 0 0 0,1-1 1 0 0,-1 1-1 0 0,1-1 0 0 0,0 1 0 0 0,-1-1 1 0 0,1 1-1 0 0,0-1 0 0 0,33-22 916 0 0,0 2-1 0 0,1 2 1 0 0,51-21-1 0 0,-34 13-629 0 0,8-3 268 0 0,-59 30-651 0 0,-1 0 1 0 0,1-1-1 0 0,-1 1 0 0 0,0 0 1 0 0,1 0-1 0 0,-1 0 0 0 0,1 0 0 0 0,-1-1 1 0 0,0 1-1 0 0,1 0 0 0 0,-1 0 1 0 0,1 0-1 0 0,-1 0 0 0 0,1 0 1 0 0,-1 0-1 0 0,0 0 0 0 0,1 0 0 0 0,-1 0 1 0 0,1 0-1 0 0,-1 0 0 0 0,1 1 1 0 0,-1-1-1 0 0,0 0 0 0 0,1 0 1 0 0,-1 0-1 0 0,0 0 0 0 0,1 1 1 0 0,-1-1-1 0 0,1 0 0 0 0,-1 0 0 0 0,0 1 1 0 0,1-1-1 0 0,-1 0 0 0 0,0 1 1 0 0,0-1-1 0 0,1 0 0 0 0,-1 1 1 0 0,0-1-1 0 0,1 1 0 0 0,1 19 860 0 0,-2-17-825 0 0,0-1 0 0 0,0 1 0 0 0,0-1 0 0 0,0 0 0 0 0,1 1 0 0 0,1 4-1 0 0,-1-4-36 0 0,1-1-1 0 0,0 1 0 0 0,0-1 0 0 0,1 0 0 0 0,-1 1 0 0 0,0-1 0 0 0,1 0 1 0 0,-1 0-1 0 0,1 0 0 0 0,0-1 0 0 0,-1 1 0 0 0,1-1 0 0 0,0 1 0 0 0,0-1 1 0 0,0 0-1 0 0,0 0 0 0 0,0 0 0 0 0,6 0 0 0 0,6 1 3 0 0,0 0-1 0 0,24-1 1 0 0,-35-1-25 0 0,19-1-26 0 0,-1-1-1 0 0,1-1 1 0 0,41-11-1 0 0,64-27-1628 0 0,-121 38 1435 0 0,7-1-245 0 0,33-15-4687 0 0,-33 11 2145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1:07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36 403 512 0 0,'-10'3'867'0'0,"-5"2"1912"0"0,4 0 2680 0 0,37-14-206 0 0,19 2-3783 0 0,-1 0-1340 0 0,-24 2-97 0 0,1-1-1 0 0,-1-1 1 0 0,0-1-1 0 0,-1 0 1 0 0,0-2-1 0 0,0 0 1 0 0,-1-1-1 0 0,26-20 1 0 0,-34 23 11 0 0,0-1 1 0 0,-1 0 0 0 0,0-1-1 0 0,0 1 1 0 0,-1-2 0 0 0,-1 1-1 0 0,0-1 1 0 0,0 0-1 0 0,-1-1 1 0 0,0 0 0 0 0,-1 0-1 0 0,0 0 1 0 0,-1 0 0 0 0,-1-1-1 0 0,3-12 1 0 0,-5 20-5 0 0,1-8 40 0 0,-1 0 1 0 0,0-16-1 0 0,-1 27-26 0 0,0-1-1 0 0,0 1 0 0 0,0-1 1 0 0,0 1-1 0 0,-1-1 0 0 0,1 1 1 0 0,-1 0-1 0 0,0-1 0 0 0,1 1 1 0 0,-1 0-1 0 0,0-1 1 0 0,-1 1-1 0 0,1 0 0 0 0,0 0 1 0 0,-1 0-1 0 0,1 0 0 0 0,-1 0 1 0 0,-2-3-1 0 0,3 5-20 0 0,0-1-1 0 0,0 0 1 0 0,0 1 0 0 0,0-1 0 0 0,0 1-1 0 0,0-1 1 0 0,0 1 0 0 0,0 0 0 0 0,-1 0-1 0 0,1-1 1 0 0,0 1 0 0 0,0 0 0 0 0,0 0-1 0 0,0 0 1 0 0,0 0 0 0 0,-1 0-1 0 0,1 0 1 0 0,-2 1 0 0 0,1 0 1 0 0,-1 0-1 0 0,1 0 1 0 0,0 0 0 0 0,0 0-1 0 0,-1 0 1 0 0,1 1-1 0 0,0-1 1 0 0,-2 3 0 0 0,-3 3 29 0 0,0 0 1 0 0,1 1 0 0 0,-8 10 0 0 0,12-15-38 0 0,-4 5 52 0 0,1 0 1 0 0,0 1 0 0 0,0-1-1 0 0,1 1 1 0 0,0 0 0 0 0,0 1-1 0 0,1-1 1 0 0,1 1 0 0 0,-3 14-1 0 0,4-18-39 0 0,1 1 1 0 0,0-1-1 0 0,0 1 0 0 0,1-1 0 0 0,0 1 0 0 0,0-1 0 0 0,0 1 0 0 0,1-1 0 0 0,0 0 0 0 0,0 0 0 0 0,0 0 1 0 0,1 0-1 0 0,0 0 0 0 0,0 0 0 0 0,6 7 0 0 0,-5-8-22 0 0,0 0 0 0 0,0 0 0 0 0,1 0 0 0 0,0-1 1 0 0,0 1-1 0 0,0-1 0 0 0,0 0 0 0 0,1-1 0 0 0,-1 1 0 0 0,1-1 0 0 0,0 0 0 0 0,0 0 1 0 0,12 3-1 0 0,-7-4-21 0 0,-1 0 0 0 0,1 0 0 0 0,0-1 0 0 0,0-1 0 0 0,0 1 0 0 0,1-2 0 0 0,16-2 0 0 0,-18 1-25 0 0,0 0-1 0 0,-1 0 1 0 0,1-1-1 0 0,0 0 1 0 0,-1-1 0 0 0,0 0-1 0 0,16-10 1 0 0,-20 11 26 0 0,0 0-1 0 0,-1-1 1 0 0,0 1 0 0 0,0-1 0 0 0,0 0 0 0 0,0 0-1 0 0,0 0 1 0 0,-1-1 0 0 0,0 1 0 0 0,0-1 0 0 0,0 0 0 0 0,-1 1-1 0 0,1-1 1 0 0,-1-1 0 0 0,0 1 0 0 0,1-6 0 0 0,-2 7 7 0 0,0 0 0 0 0,-1-1 0 0 0,1 1 0 0 0,-1-7 0 0 0,0 10-2 0 0,0 0 0 0 0,0 1 0 0 0,0-1 0 0 0,0 0 0 0 0,0 1 0 0 0,0-1 0 0 0,0 0 0 0 0,-1 1-1 0 0,1-1 1 0 0,0 0 0 0 0,0 1 0 0 0,-1-1 0 0 0,1 0 0 0 0,0 1 0 0 0,-1-1 0 0 0,1 1 0 0 0,-1-1 0 0 0,1 1 0 0 0,-1-1 0 0 0,1 1 0 0 0,-1-1 0 0 0,1 1 0 0 0,-1-1-1 0 0,1 1 1 0 0,-1-1 0 0 0,0 1 0 0 0,1 0 0 0 0,-1 0 0 0 0,0-1 0 0 0,1 1 0 0 0,-1 0 0 0 0,0 0 0 0 0,1 0 0 0 0,-1-1 0 0 0,0 1 0 0 0,0 0 0 0 0,-4 1 10 0 0,1-1 1 0 0,0 1 0 0 0,0-1 0 0 0,-1 1 0 0 0,1 1 0 0 0,0-1 0 0 0,0 1 0 0 0,0-1 0 0 0,0 1-1 0 0,1 0 1 0 0,-8 5 0 0 0,5-3-1 0 0,1 1 0 0 0,0-1 0 0 0,0 1 1 0 0,1 0-1 0 0,-1 0 0 0 0,1 0 0 0 0,-6 11 0 0 0,7-12-7 0 0,1 1 1 0 0,0-1-1 0 0,0 1 0 0 0,0 0 1 0 0,1 0-1 0 0,-1 0 0 0 0,1 0 1 0 0,0 0-1 0 0,1 0 1 0 0,-1 7-1 0 0,1-9-3 0 0,0 0 1 0 0,1 1-1 0 0,-1-1 0 0 0,1 0 0 0 0,0 0 1 0 0,-1 0-1 0 0,2 0 0 0 0,-1 0 1 0 0,0 0-1 0 0,1 0 0 0 0,-1 0 1 0 0,1 0-1 0 0,0-1 0 0 0,0 1 1 0 0,0-1-1 0 0,0 1 0 0 0,3 2 1 0 0,0-1 3 0 0,0 0 0 0 0,0-1 1 0 0,1 1-1 0 0,-1-1 0 0 0,1 0 1 0 0,0 0-1 0 0,0-1 0 0 0,0 0 1 0 0,1 0-1 0 0,-1 0 0 0 0,0-1 0 0 0,1 0 1 0 0,-1 0-1 0 0,12 0 0 0 0,-9-1-17 0 0,0-1 0 0 0,0 0 0 0 0,-1 0 0 0 0,1-1 0 0 0,0 0-1 0 0,-1 0 1 0 0,1-1 0 0 0,-1 0 0 0 0,0-1 0 0 0,10-5 0 0 0,-14 6 0 0 0,0 1 0 0 0,0-1 0 0 0,0 0 0 0 0,0 0 0 0 0,0-1 0 0 0,-1 1 0 0 0,0-1 0 0 0,0 0 0 0 0,0 0 0 0 0,0 0 1 0 0,0 0-1 0 0,-1 0 0 0 0,0 0 0 0 0,1-1 0 0 0,1-6 0 0 0,-4 7 0 0 0,1 1 0 0 0,0-1 1 0 0,-1 0-1 0 0,0 0 0 0 0,0 0 0 0 0,0 1 0 0 0,0-1 1 0 0,0 0-1 0 0,-1 0 0 0 0,0 1 0 0 0,0-1 0 0 0,0 0 1 0 0,0 1-1 0 0,0-1 0 0 0,-1 1 0 0 0,0-1 0 0 0,0 1 1 0 0,0 0-1 0 0,0-1 0 0 0,-4-3 0 0 0,2 2 8 0 0,-1 1 0 0 0,0 0-1 0 0,0 1 1 0 0,0-1 0 0 0,0 1-1 0 0,-1 0 1 0 0,1 0 0 0 0,-1 0 0 0 0,0 1-1 0 0,0 0 1 0 0,0 0 0 0 0,0 1-1 0 0,0-1 1 0 0,0 2 0 0 0,0-1-1 0 0,-1 0 1 0 0,1 1 0 0 0,0 0-1 0 0,0 1 1 0 0,-9 1 0 0 0,8-1 7 0 0,0 1 1 0 0,0 1 0 0 0,0-1-1 0 0,1 1 1 0 0,-1 0 0 0 0,0 1-1 0 0,1 0 1 0 0,0 0-1 0 0,0 0 1 0 0,-10 10 0 0 0,15-13-5 0 0,0 0 1 0 0,1-1 0 0 0,-1 1-1 0 0,0 0 1 0 0,0 0 0 0 0,1 0 0 0 0,-1 0-1 0 0,0 0 1 0 0,1 0 0 0 0,-1 0-1 0 0,1 1 1 0 0,0-1 0 0 0,-1 0-1 0 0,1 0 1 0 0,0 0 0 0 0,0 0 0 0 0,0 0-1 0 0,-1 1 1 0 0,1-1 0 0 0,0 0-1 0 0,1 0 1 0 0,-1 0 0 0 0,0 0 0 0 0,0 1-1 0 0,0-1 1 0 0,1 0 0 0 0,-1 0-1 0 0,0 0 1 0 0,1 0 0 0 0,-1 0-1 0 0,1 0 1 0 0,0 0 0 0 0,-1 0 0 0 0,1 0-1 0 0,0 0 1 0 0,0 0 0 0 0,-1 0-1 0 0,1 0 1 0 0,0 0 0 0 0,0-1 0 0 0,0 1-1 0 0,0 0 1 0 0,0-1 0 0 0,0 1-1 0 0,1 0 1 0 0,6 2 14 0 0,-1 1 0 0 0,1-2-1 0 0,0 1 1 0 0,-1-1 0 0 0,10 1 0 0 0,-17-3-15 0 0,13 3-9 0 0,-1-1 0 0 0,1-1 1 0 0,0 0-1 0 0,-1-1 0 0 0,1 0 0 0 0,0-1 0 0 0,-1 0 0 0 0,1-1 1 0 0,-1 0-1 0 0,1-1 0 0 0,-1-1 0 0 0,0 0 0 0 0,0-1 1 0 0,12-6-1 0 0,-15 6 5 0 0,23-14 13 0 0,-31 18-9 0 0,1 0 1 0 0,-1-1-1 0 0,0 1 1 0 0,0 0-1 0 0,1 0 1 0 0,-1 0-1 0 0,0-1 1 0 0,0 1-1 0 0,-1-1 1 0 0,1 1-1 0 0,0-1 1 0 0,0 1-1 0 0,-1-1 1 0 0,1 1-1 0 0,-1-1 1 0 0,1 1 0 0 0,-1-1-1 0 0,1-2 1 0 0,-1 3-1 0 0,0 1 1 0 0,0-1 0 0 0,0 0 0 0 0,0 1 0 0 0,0-1 0 0 0,-1 0-1 0 0,1 1 1 0 0,0-1 0 0 0,0 1 0 0 0,0-1 0 0 0,-1 0 0 0 0,1 1 0 0 0,0-1-1 0 0,-1 1 1 0 0,1-1 0 0 0,0 1 0 0 0,-1-1 0 0 0,1 1 0 0 0,-1-1-1 0 0,1 1 1 0 0,0-1 0 0 0,-1 1 0 0 0,1-1 0 0 0,-1 1 0 0 0,0-1-1 0 0,0 1 4 0 0,-1-1 0 0 0,1 1 0 0 0,0 0 0 0 0,0 0-1 0 0,-1-1 1 0 0,1 1 0 0 0,0 0 0 0 0,-1 0 0 0 0,1 0-1 0 0,0 0 1 0 0,0 0 0 0 0,-2 1 0 0 0,0-1 1 0 0,1 1 1 0 0,0 0 0 0 0,0-1-1 0 0,-1 1 1 0 0,1 0-1 0 0,0 0 1 0 0,0 0-1 0 0,0 0 1 0 0,0 0-1 0 0,0 1 1 0 0,0-1 0 0 0,1 1-1 0 0,-1-1 1 0 0,-2 4-1 0 0,1 0 0 0 0,0 0-1 0 0,1 0 0 0 0,0 1 0 0 0,1-1 1 0 0,-1 1-1 0 0,1-1 0 0 0,0 1 0 0 0,0-1 1 0 0,1 1-1 0 0,-1 0 0 0 0,1-1 0 0 0,1 1 1 0 0,-1 0-1 0 0,1-1 0 0 0,0 1 0 0 0,0 0 0 0 0,0-1 1 0 0,1 0-1 0 0,0 1 0 0 0,0-1 0 0 0,1 0 1 0 0,3 6-1 0 0,-4-6-6 0 0,1-1-1 0 0,0-1 1 0 0,0 1 0 0 0,0 0-1 0 0,0-1 1 0 0,1 1 0 0 0,-1-1-1 0 0,1 0 1 0 0,0 0 0 0 0,0 0-1 0 0,0-1 1 0 0,0 1 0 0 0,1-1-1 0 0,-1 0 1 0 0,0 0 0 0 0,1-1-1 0 0,0 0 1 0 0,-1 1 0 0 0,1-1-1 0 0,0-1 1 0 0,0 1 0 0 0,-1-1-1 0 0,1 0 1 0 0,0 0 0 0 0,0 0-1 0 0,6-1 1 0 0,-4-1 0 0 0,-1 0 0 0 0,1 0 0 0 0,0 0 0 0 0,-1-1 0 0 0,0 0 0 0 0,0 0 0 0 0,0-1 0 0 0,0 0 0 0 0,0 0 0 0 0,-1 0 0 0 0,1 0 0 0 0,-1-1 0 0 0,0 0 0 0 0,5-7 0 0 0,-5 6-11 0 0,-1 0 1 0 0,0-1-1 0 0,0 1 0 0 0,-1 0 0 0 0,1-1 1 0 0,-1 0-1 0 0,-1 0 0 0 0,1 0 1 0 0,-1 0-1 0 0,-1 0 0 0 0,1-1 0 0 0,-1 1 1 0 0,0-9-1 0 0,-1 8 9 0 0,0 0 0 0 0,0 1 1 0 0,-1-1-1 0 0,0 0 0 0 0,0 1 0 0 0,-1-1 0 0 0,0 1 1 0 0,0-1-1 0 0,-1 1 0 0 0,0 0 0 0 0,-4-8 1 0 0,6 14 2 0 0,0 0 0 0 0,0 0 0 0 0,-1-1 1 0 0,1 1-1 0 0,0 0 0 0 0,-1 0 0 0 0,1 0 1 0 0,-1 1-1 0 0,1-1 0 0 0,-1 0 0 0 0,1 0 1 0 0,-1 1-1 0 0,0-1 0 0 0,1 1 0 0 0,-1 0 1 0 0,0-1-1 0 0,1 1 0 0 0,-1 0 0 0 0,0 0 1 0 0,1 0-1 0 0,-1 0 0 0 0,0 0 0 0 0,1 0 1 0 0,-1 1-1 0 0,-3 0 0 0 0,0 1 14 0 0,-1-1 0 0 0,0 1 0 0 0,1 0 0 0 0,0 1 0 0 0,-1-1-1 0 0,-4 5 1 0 0,-1 0-7 0 0,2 1 1 0 0,-1 0-1 0 0,1 0 0 0 0,1 1 0 0 0,-1 0 1 0 0,1 1-1 0 0,-10 17 0 0 0,13-20 15 0 0,1 0-1 0 0,0 1 1 0 0,1 0 0 0 0,0-1-1 0 0,0 1 1 0 0,0 0-1 0 0,1 0 1 0 0,0 0-1 0 0,1 1 1 0 0,0-1-1 0 0,0 0 1 0 0,1 11 0 0 0,0-17-20 0 0,1-1 0 0 0,-1 1 0 0 0,0 0 0 0 0,1 0 0 0 0,-1-1 0 0 0,1 1 0 0 0,0 0 0 0 0,0-1 0 0 0,-1 1 1 0 0,1-1-1 0 0,0 1 0 0 0,0-1 0 0 0,1 1 0 0 0,-1-1 0 0 0,0 0 0 0 0,0 0 0 0 0,1 1 0 0 0,-1-1 0 0 0,0 0 0 0 0,1 0 1 0 0,-1 0-1 0 0,1 0 0 0 0,0-1 0 0 0,-1 1 0 0 0,1 0 0 0 0,0-1 0 0 0,-1 1 0 0 0,1-1 0 0 0,0 0 0 0 0,0 1 1 0 0,3-1-1 0 0,0 1-9 0 0,0-1 1 0 0,1 0 0 0 0,-1 0-1 0 0,1-1 1 0 0,-1 0-1 0 0,0 1 1 0 0,1-2 0 0 0,-1 1-1 0 0,7-3 1 0 0,-5 1 3 0 0,-1 1-1 0 0,1-1 1 0 0,-1-1 0 0 0,0 1-1 0 0,0-1 1 0 0,0 0-1 0 0,0-1 1 0 0,-1 0 0 0 0,0 1-1 0 0,0-2 1 0 0,0 1 0 0 0,0 0-1 0 0,-1-1 1 0 0,7-10 0 0 0,27-56 46 0 0,-37 72-42 0 0,-1-1 1 0 0,0 1-1 0 0,0 0 0 0 0,0 0 0 0 0,0-1 0 0 0,1 1 0 0 0,-1 0 0 0 0,0 0 0 0 0,0-1 1 0 0,0 1-1 0 0,1 0 0 0 0,-1 0 0 0 0,0 0 0 0 0,0-1 0 0 0,1 1 0 0 0,-1 0 0 0 0,0 0 1 0 0,1 0-1 0 0,-1 0 0 0 0,0 0 0 0 0,0-1 0 0 0,1 1 0 0 0,-1 0 0 0 0,0 0 0 0 0,1 0 1 0 0,-1 0-1 0 0,0 0 0 0 0,1 0 0 0 0,0 0 0 0 0,7 7 2 0 0,5 17 40 0 0,-11-21-19 0 0,54 90-19 0 0,-41-71-2 0 0,-1 0 1 0 0,-1 1-1 0 0,-1 1 0 0 0,13 35 1 0 0,-23-53 3 0 0,0-1 1 0 0,-1 0-1 0 0,0 1 1 0 0,0-1-1 0 0,-1 1 1 0 0,1 0-1 0 0,-1-1 1 0 0,0 1-1 0 0,-1-1 0 0 0,0 1 1 0 0,1 0-1 0 0,-2-1 1 0 0,1 0-1 0 0,-1 1 1 0 0,1-1-1 0 0,-1 0 1 0 0,-1 0-1 0 0,1 1 0 0 0,-1-2 1 0 0,0 1-1 0 0,0 0 1 0 0,0-1-1 0 0,-1 1 1 0 0,0-1-1 0 0,0 0 1 0 0,0 0-1 0 0,0-1 0 0 0,0 1 1 0 0,-7 3-1 0 0,-3 2 25 0 0,1 0 0 0 0,-1-2 0 0 0,-28 12 0 0 0,34-16 26 0 0,0 0-1 0 0,-1-1 0 0 0,1 0 0 0 0,-1-1 0 0 0,1 0 0 0 0,-1 0 0 0 0,0 0 1 0 0,-15-2-1 0 0,22 0-34 0 0,1 1 0 0 0,-1 0 0 0 0,0 0 1 0 0,0-1-1 0 0,1 0 0 0 0,-1 1 0 0 0,0-1 1 0 0,1 0-1 0 0,-1 1 0 0 0,1-1 0 0 0,-1 0 1 0 0,1 0-1 0 0,-1 0 0 0 0,1-1 0 0 0,0 1 0 0 0,-1 0 1 0 0,1 0-1 0 0,-2-3 0 0 0,2 1-4 0 0,-1 1 1 0 0,1-1-1 0 0,0 0 0 0 0,0 1 1 0 0,0-1-1 0 0,1 0 0 0 0,-1 0 1 0 0,1 1-1 0 0,-1-1 0 0 0,1-5 1 0 0,1-2-12 0 0,0 0 0 0 0,0 0 1 0 0,1 0-1 0 0,1 0 1 0 0,5-16-1 0 0,0 8-124 0 0,1-1 0 0 0,0 2-1 0 0,1-1 1 0 0,1 1 0 0 0,1 1 0 0 0,0 0 0 0 0,1 0-1 0 0,1 1 1 0 0,0 1 0 0 0,1 1 0 0 0,0 0 0 0 0,1 1-1 0 0,1 0 1 0 0,0 1 0 0 0,0 1 0 0 0,32-12 0 0 0,-28 17-2852 0 0,-20 5 2350 0 0,0 0 0 0 0,0 0-1 0 0,0 0 1 0 0,0 0 0 0 0,0 0 0 0 0,0 0 0 0 0,0 1 0 0 0,0-1 0 0 0,0 0 0 0 0,0 1-1 0 0,2 0 1 0 0,1 2-1617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1:53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60 512 0 0,'-3'-12'2670'0'0,"2"12"-2474"0"0,1-1 0 0 0,0 1-1 0 0,-1-1 1 0 0,1 1 0 0 0,0-1-1 0 0,-1 1 1 0 0,1-1 0 0 0,0 0-1 0 0,0 1 1 0 0,0-1 0 0 0,-1 1-1 0 0,1-1 1 0 0,0 1 0 0 0,0-1-1 0 0,0 0 1 0 0,0 1 0 0 0,0-1-1 0 0,0 1 1 0 0,0-1 0 0 0,0 0-1 0 0,0 1 1 0 0,1-1 0 0 0,-1 1-1 0 0,0-1 1 0 0,0 0 0 0 0,0 1-1 0 0,1-1 1 0 0,-1 1 0 0 0,0-1-1 0 0,1 1 1 0 0,-1-1 0 0 0,0 1-1 0 0,1-1 1 0 0,-1 1 0 0 0,1 0-1 0 0,-1-1 1 0 0,1 1 0 0 0,-1-1-1 0 0,1 1 1 0 0,1-2 310 0 0,-1 1 0 0 0,0-1 0 0 0,0 1-1 0 0,1-1 1 0 0,-1 0 0 0 0,0 1 0 0 0,-1-1 0 0 0,1 0 0 0 0,0 0 0 0 0,0 0-1 0 0,-1 0 1 0 0,1-3 0 0 0,-2 5-378 0 0,0 1 1 0 0,0 0-1 0 0,0 0 0 0 0,0 0 0 0 0,0 0 1 0 0,0 0-1 0 0,0 0 0 0 0,0 0 1 0 0,1 0-1 0 0,-2 2 0 0 0,-1 3 39 0 0,1 0-1 0 0,-1 1 1 0 0,1-1 0 0 0,1 1-1 0 0,0 0 1 0 0,-1 8 0 0 0,0 43 451 0 0,2-48-508 0 0,1 15 226 0 0,6 32-1 0 0,-4-39-287 0 0,-1 1 1 0 0,0 0-1 0 0,-3 33 0 0 0,1-49-45 0 0,0 2-6 0 0,0 0-1 0 0,-1 0 0 0 0,1-1 1 0 0,-1 1-1 0 0,0 0 1 0 0,0 0-1 0 0,-1-1 0 0 0,0 1 1 0 0,1-1-1 0 0,-2 1 0 0 0,1-1 1 0 0,0 0-1 0 0,-6 7 0 0 0,13-14-274 0 0,1 0 0 0 0,-1 0 0 0 0,0 0 0 0 0,10-3 0 0 0,3-1-755 0 0,53-25-7022 0 0,-55 25 6324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1:53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72 3465 0 0,'-19'-3'8559'0'0,"14"4"-5339"0"0,12 4-3199 0 0,-2-3 76 0 0,-1-1 0 0 0,0 0 1 0 0,1 0-1 0 0,0 0 0 0 0,-1 0 0 0 0,1-1 1 0 0,0 1-1 0 0,-1-1 0 0 0,1 0 1 0 0,5-1-1 0 0,2-1-99 0 0,-1 0-1 0 0,23-6 0 0 0,9-8-1322 0 0,57-31-1 0 0,-97 46 1086 0 0,6-5-561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1:58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64 512 0 0,'5'-13'-10'0'0,"-2"-7"6005"0"0,-3 20-5747 0 0,0-1 0 0 0,0 1 0 0 0,0-1 1 0 0,0 1-1 0 0,0 0 0 0 0,-1-1 0 0 0,1 1 0 0 0,0-1 0 0 0,0 1 0 0 0,0-1 0 0 0,0 1 0 0 0,-1 0 0 0 0,1-1 0 0 0,0 1 0 0 0,0-1 0 0 0,-1 1 0 0 0,1 0 0 0 0,0-1 1 0 0,-1 1-1 0 0,1 0 0 0 0,0 0 0 0 0,-1-1 0 0 0,1 1 0 0 0,-1-1 0 0 0,0 1-53 0 0,0 0 1 0 0,0 0-1 0 0,0 0 0 0 0,0 0 1 0 0,-1 0-1 0 0,1 0 0 0 0,0 0 1 0 0,0 1-1 0 0,0-1 1 0 0,0 0-1 0 0,0 0 0 0 0,0 1 1 0 0,0-1-1 0 0,0 1 0 0 0,-1 0 1 0 0,-17 11 2076 0 0,18-12-2151 0 0,0 1 0 0 0,0 0 0 0 0,0-1-1 0 0,1 1 1 0 0,-1 0 0 0 0,0 0 0 0 0,0 0 0 0 0,1-1 0 0 0,-1 1 0 0 0,1 0 0 0 0,-1 0 0 0 0,1 0 0 0 0,-1 0 0 0 0,1 0 0 0 0,-1 0 0 0 0,1 0 0 0 0,-1 2 0 0 0,2-3-100 0 0,-1 1 0 0 0,0-1 0 0 0,0 0 0 0 0,0 0 0 0 0,1 1 0 0 0,-1-1 0 0 0,0 0 0 0 0,0 0 0 0 0,1 1 0 0 0,-1-1 0 0 0,0 0 0 0 0,1 0 0 0 0,-1 0 0 0 0,0 1 0 0 0,1-1 0 0 0,-1 0 0 0 0,0 0 0 0 0,1 0 0 0 0,-1 0 1 0 0,0 0-1 0 0,1 0 0 0 0,-1 0 0 0 0,0 0 0 0 0,1 0 0 0 0,-1 0 0 0 0,0 0 0 0 0,1 0 0 0 0,-1 0 0 0 0,0 0 0 0 0,1 0 0 0 0,-1 0 0 0 0,0 0 0 0 0,1 0 0 0 0,-1-1 0 0 0,0 1 0 0 0,1 0 0 0 0,16-5 119 0 0,-16 4-86 0 0,23-8 29 0 0,59-19 163 0 0,-70 24-201 0 0,1 1 1 0 0,0 1-1 0 0,0 0 1 0 0,17 0-1 0 0,-29 2-33 0 0,0 0-1 0 0,0 0 1 0 0,0 0-1 0 0,0 0 1 0 0,0 0-1 0 0,0 1 1 0 0,0-1-1 0 0,0 1 1 0 0,-1-1 0 0 0,1 1-1 0 0,0 0 1 0 0,0 0-1 0 0,0 0 1 0 0,-1 0-1 0 0,1 0 1 0 0,0 0-1 0 0,-1 0 1 0 0,1 0 0 0 0,-1 1-1 0 0,1-1 1 0 0,-1 1-1 0 0,0-1 1 0 0,0 1-1 0 0,0-1 1 0 0,0 1-1 0 0,0 0 1 0 0,0 0 0 0 0,0-1-1 0 0,0 1 1 0 0,0 0-1 0 0,0 2 1 0 0,-1 0-1 0 0,1 0 0 0 0,-1 0 0 0 0,0 0 0 0 0,0-1 1 0 0,0 1-1 0 0,0 0 0 0 0,-1 0 0 0 0,1 0 0 0 0,-1-1 0 0 0,0 1 0 0 0,0 0 1 0 0,-1-1-1 0 0,1 1 0 0 0,-1-1 0 0 0,-2 5 0 0 0,-4 3 28 0 0,0 0-1 0 0,-1-1 0 0 0,0 0 1 0 0,-1-1-1 0 0,0 0 1 0 0,0-1-1 0 0,0 0 0 0 0,-1 0 1 0 0,-17 8-1 0 0,22-13 30 0 0,0 1 1 0 0,0 0-1 0 0,1 0 0 0 0,-1 0 0 0 0,1 1 0 0 0,0-1 0 0 0,-7 10 1 0 0,12-14-65 0 0,0 0 0 0 0,0 0 0 0 0,-1 1 1 0 0,1-1-1 0 0,0 0 0 0 0,0 0 1 0 0,0 1-1 0 0,0-1 0 0 0,-1 0 0 0 0,1 0 1 0 0,0 1-1 0 0,0-1 0 0 0,0 0 0 0 0,0 0 1 0 0,0 1-1 0 0,0-1 0 0 0,0 0 0 0 0,0 1 1 0 0,0-1-1 0 0,0 0 0 0 0,0 0 1 0 0,0 1-1 0 0,0-1 0 0 0,0 0 0 0 0,0 1 1 0 0,0-1-1 0 0,0 0 0 0 0,0 0 0 0 0,0 1 1 0 0,1-1-1 0 0,-1 0 0 0 0,0 1 1 0 0,0-1-1 0 0,0 0 0 0 0,1 1 0 0 0,11 1 141 0 0,17-5 63 0 0,-29 3-205 0 0,110-23-46 0 0,34-6-746 0 0,-108 26-213 0 0,-34 2 515 0 0,0 1 0 0 0,0 0 0 0 0,0 0 0 0 0,1 1 0 0 0,-1-1 0 0 0,0 0 0 0 0,0 1 0 0 0,0-1 1 0 0,0 1-1 0 0,0 0 0 0 0,0 0 0 0 0,0 0 0 0 0,-1 0 0 0 0,4 1 0 0 0,-3 3-3894 0 0,-2 0-768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13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34 512 0 0,'-3'1'337'0'0,"1"-1"1"0"0,-1 0-1 0 0,0 1 0 0 0,0 0 0 0 0,0 0 1 0 0,-4 2-1 0 0,4-2 152 0 0,0 0 0 0 0,0 0 1 0 0,0 0-1 0 0,0 0 0 0 0,0-1 0 0 0,-5 1 0 0 0,-1 0 810 0 0,-17-1 1387 0 0,25 0-2522 0 0,0 0 1 0 0,0 0 0 0 0,0 0 0 0 0,0 0-1 0 0,0 0 1 0 0,1-1 0 0 0,-1 1 0 0 0,0 0-1 0 0,0 0 1 0 0,0-1 0 0 0,0 1 0 0 0,0-1-1 0 0,0 1 1 0 0,1-1 0 0 0,-1 1 0 0 0,0-1 0 0 0,0 1-1 0 0,1-1 1 0 0,-1 0 0 0 0,0 0 0 0 0,1 0-124 0 0,0 1 1 0 0,0-1 0 0 0,0 1 0 0 0,0-1-1 0 0,0 1 1 0 0,1 0 0 0 0,-1-1-1 0 0,0 1 1 0 0,0 0 0 0 0,0-1 0 0 0,1 1-1 0 0,-1-1 1 0 0,0 1 0 0 0,1 0 0 0 0,-1-1-1 0 0,0 1 1 0 0,0 0 0 0 0,1 0 0 0 0,-1-1-1 0 0,1 1 1 0 0,-1 0 0 0 0,0 0-1 0 0,1 0 1 0 0,-1-1 0 0 0,1 1 0 0 0,-1 0-1 0 0,0 0 1 0 0,1 0 0 0 0,0 0 0 0 0,14-5 207 0 0,23-4 87 0 0,-1 3-1 0 0,1 1 0 0 0,0 1 1 0 0,0 2-1 0 0,67 6 1 0 0,-96-3-281 0 0,1 0 1 0 0,-1 1 0 0 0,0 0 0 0 0,0 0-1 0 0,0 1 1 0 0,0 0 0 0 0,14 8 0 0 0,-21-10-36 0 0,1 0 0 0 0,-1 1 0 0 0,0-1 1 0 0,0 1-1 0 0,0-1 0 0 0,0 1 0 0 0,-1 0 1 0 0,1 0-1 0 0,0 0 0 0 0,-1 0 0 0 0,1 0 1 0 0,-1 0-1 0 0,0 0 0 0 0,0 0 1 0 0,0 1-1 0 0,0-1 0 0 0,0 1 0 0 0,0-1 1 0 0,0 0-1 0 0,-1 1 0 0 0,0-1 0 0 0,1 1 1 0 0,-1-1-1 0 0,0 1 0 0 0,0 0 0 0 0,0-1 1 0 0,0 1-1 0 0,-1-1 0 0 0,1 1 1 0 0,-1-1-1 0 0,1 1 0 0 0,-1-1 0 0 0,-1 3 1 0 0,-1 1 50 0 0,0 1 1 0 0,0-1-1 0 0,-1 1 0 0 0,0-1 1 0 0,0 0-1 0 0,-7 8 1 0 0,-34 31 293 0 0,7-8-168 0 0,10-10 64 0 0,22-22-214 0 0,0 1 1 0 0,0-1 0 0 0,0 1-1 0 0,1 0 1 0 0,0 1 0 0 0,0-1 0 0 0,1 1-1 0 0,-6 10 1 0 0,10-16-43 0 0,0 0 0 0 0,-1 0-1 0 0,1 0 1 0 0,0 0 0 0 0,0 0 0 0 0,0-1-1 0 0,-1 1 1 0 0,1 0 0 0 0,0 0 0 0 0,0 0-1 0 0,0 0 1 0 0,0 0 0 0 0,1 0 0 0 0,-1 0 0 0 0,0-1-1 0 0,0 1 1 0 0,0 0 0 0 0,1 0 0 0 0,-1 0-1 0 0,0 0 1 0 0,1-1 0 0 0,-1 1 0 0 0,1 0 0 0 0,0 1-1 0 0,1-1-2 0 0,-1 0-1 0 0,1 0 0 0 0,-1 1 0 0 0,1-1 1 0 0,0 0-1 0 0,-1-1 0 0 0,1 1 1 0 0,0 0-1 0 0,0 0 0 0 0,-1-1 0 0 0,3 1 1 0 0,3 1-23 0 0,-1-2-1 0 0,0 1 1 0 0,1 0 0 0 0,-1-1 0 0 0,0 0 0 0 0,9-2 0 0 0,188-43-2252 0 0,-73 14-3919 0 0,-98 24 2937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14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47 8 0 0,'0'-2'383'0'0,"1"0"1"0"0,0 0-1 0 0,-1 0 1 0 0,1 1-1 0 0,-1-1 0 0 0,0 0 1 0 0,0 0-1 0 0,0 0 1 0 0,1 0-1 0 0,-2-2 1 0 0,1 3-217 0 0,0 0 1 0 0,0 0 0 0 0,0 0 0 0 0,0 1 0 0 0,0-1 0 0 0,-1 0 0 0 0,1 0 0 0 0,0 1 0 0 0,0-1 0 0 0,-1 0 0 0 0,1 0 0 0 0,-1 1-1 0 0,1-1 1 0 0,0 0 0 0 0,-1 1 0 0 0,1-1 0 0 0,-1 1 0 0 0,0-1 0 0 0,1 1 0 0 0,-1-1 0 0 0,1 1 0 0 0,-1-1 0 0 0,0 1-1 0 0,1-1 1 0 0,-1 1 0 0 0,-1-1 0 0 0,-4 0 521 0 0,3 0-453 0 0,1 0 1 0 0,-1 0-1 0 0,0 0 1 0 0,1 1 0 0 0,-1-1-1 0 0,0 1 1 0 0,0 0-1 0 0,1 0 1 0 0,-1 0-1 0 0,0 0 1 0 0,0 1-1 0 0,0-1 1 0 0,1 1-1 0 0,-1-1 1 0 0,0 1 0 0 0,1 0-1 0 0,-4 1 1 0 0,-1 3-34 0 0,0-1 0 0 0,1 1 1 0 0,0 0-1 0 0,-1 0 0 0 0,2 1 1 0 0,-1-1-1 0 0,1 1 0 0 0,-1 1 1 0 0,2-1-1 0 0,-7 10 0 0 0,-4 11 327 0 0,-15 37-1 0 0,25-54-388 0 0,-6 14 210 0 0,1 1-1 0 0,2 0 1 0 0,-12 50 0 0 0,19-66-288 0 0,0 1 1 0 0,0 0 0 0 0,1 0 0 0 0,0 0-1 0 0,3 18 1 0 0,-1-21-62 0 0,-1-1 0 0 0,1 0 0 0 0,0 0 1 0 0,1 0-1 0 0,-1 0 0 0 0,1 0 0 0 0,1-1 0 0 0,-1 1 0 0 0,1-1 1 0 0,4 5-1 0 0,1 0-161 0 0,1-1-1 0 0,0-1 1 0 0,0 1 0 0 0,1-2 0 0 0,0 0 0 0 0,0 0 0 0 0,1-1 0 0 0,0 0-1 0 0,0-1 1 0 0,1 0 0 0 0,-1-1 0 0 0,1-1 0 0 0,0 0 0 0 0,0 0 0 0 0,0-2-1 0 0,0 1 1 0 0,25-2 0 0 0,-30-1-348 0 0,-1 1-1 0 0,1-2 1 0 0,-1 1 0 0 0,12-5 0 0 0,6-4-1369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14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19 600 0 0,'-1'0'346'0'0,"0"-1"-1"0"0,1 1 1 0 0,-1 0-1 0 0,1-1 1 0 0,-1 1-1 0 0,0-1 1 0 0,1 1-1 0 0,-1-1 1 0 0,1 1 0 0 0,-1-1-1 0 0,1 1 1 0 0,0-1-1 0 0,-1 0 1 0 0,1 1-1 0 0,0-1 1 0 0,-1 1-1 0 0,1-2 1 0 0,-6-6 3024 0 0,6 8-3302 0 0,-1 0-1 0 0,1 0 0 0 0,0 0 1 0 0,0 0-1 0 0,-1 1 0 0 0,1-1 1 0 0,0 0-1 0 0,-1 0 1 0 0,1 0-1 0 0,0 0 0 0 0,0 1 1 0 0,0-1-1 0 0,-1 0 1 0 0,1 0-1 0 0,0 0 0 0 0,0 1 1 0 0,0-1-1 0 0,-1 0 1 0 0,1 0-1 0 0,0 1 0 0 0,0-1 1 0 0,0 0-1 0 0,0 1 0 0 0,0-1 1 0 0,0 0-1 0 0,-1 0 1 0 0,1 1-1 0 0,0-1 0 0 0,0 0 1 0 0,0 1-1 0 0,0-1 1 0 0,0 0-1 0 0,0 1 0 0 0,-2 8 236 0 0,0-1-1 0 0,0 1 1 0 0,1 0 0 0 0,0 0-1 0 0,1 0 1 0 0,0 0-1 0 0,0 0 1 0 0,1 0-1 0 0,0 0 1 0 0,1 0 0 0 0,3 13-1 0 0,-3-16-280 0 0,1 0 0 0 0,0 1 0 0 0,0-1 0 0 0,0 0-1 0 0,0-1 1 0 0,1 1 0 0 0,0-1 0 0 0,0 1 0 0 0,1-1 0 0 0,-1 0 0 0 0,1-1 0 0 0,0 1 0 0 0,1-1-1 0 0,-1 0 1 0 0,12 6 0 0 0,-10-6-92 0 0,0-1-1 0 0,0 0 1 0 0,1 0-1 0 0,-1-1 1 0 0,1 1-1 0 0,13 0 1 0 0,-16-2-280 0 0,0-1 0 0 0,-1 0 0 0 0,1 0-1 0 0,0 0 1 0 0,0-1 0 0 0,-1 0 0 0 0,1 0 0 0 0,0 0 0 0 0,-1 0 0 0 0,1-1-1 0 0,-1 0 1 0 0,6-2 0 0 0,3-5-1913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14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12 1704 0 0,'-6'-4'2177'0'0,"2"0"2208"0"0,4 1-3185 0 0,3 4-1112 0 0,1 5-24 0 0,2 1-40 0 0,1 0 48 0 0,0 2-64 0 0,3 1-48 0 0,1-1-432 0 0,-1 1-496 0 0,3 0-64 0 0,-2-1-713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15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16 1648 0 0,'-42'-9'8182'0'0,"15"2"-4194"0"0,27 7-3968 0 0,0 0 0 0 0,0 0 0 0 0,0 0 0 0 0,0 0 0 0 0,0 1 0 0 0,0-1 0 0 0,0 0 1 0 0,0 0-1 0 0,0 0 0 0 0,0 0 0 0 0,0 0 0 0 0,0 0 0 0 0,0 0 0 0 0,0 0 0 0 0,0 0 0 0 0,0 0 1 0 0,0 0-1 0 0,0 1 0 0 0,0-1 0 0 0,0 0 0 0 0,0 0 0 0 0,0 0 0 0 0,0 0 0 0 0,0 0 1 0 0,0 0-1 0 0,0 0 0 0 0,0 0 0 0 0,0 0 0 0 0,0 0 0 0 0,0 0 0 0 0,0 0 0 0 0,0 1 0 0 0,0-1 1 0 0,0 0-1 0 0,-1 0 0 0 0,1 0 0 0 0,0 0 0 0 0,0 0 0 0 0,0 0 0 0 0,0 0 0 0 0,0 0 1 0 0,0 0-1 0 0,0 0 0 0 0,0 0 0 0 0,0 0 0 0 0,0 0 0 0 0,0 0 0 0 0,-1 0 0 0 0,1 0 0 0 0,0 0 1 0 0,0 0-1 0 0,0 0 0 0 0,0 0 0 0 0,0 0 0 0 0,0 0 0 0 0,0 0 0 0 0,0 0 0 0 0,0 0 0 0 0,0 0 1 0 0,0 0-1 0 0,-1 0 0 0 0,1 0 0 0 0,7 4 169 0 0,135 0-199 0 0,-32-2-177 0 0,-9 3-2587 0 0,-85-3 1241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15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10 40 0 0,'-16'-6'4502'0'0,"14"6"-4063"0"0,1-1 0 0 0,0 1 0 0 0,0-1 0 0 0,0 1 0 0 0,0-1 0 0 0,-1 1 0 0 0,1 0 0 0 0,0-1 0 0 0,0 1 0 0 0,-3 0 0 0 0,4 0-337 0 0,-1 1 0 0 0,0-1-1 0 0,1 0 1 0 0,-1 1 0 0 0,0-1 0 0 0,1 0 0 0 0,-1 1 0 0 0,1-1-1 0 0,-1 1 1 0 0,1-1 0 0 0,-1 1 0 0 0,1-1 0 0 0,-1 1 0 0 0,1-1-1 0 0,0 1 1 0 0,-1 0 0 0 0,1-1 0 0 0,0 1 0 0 0,-1-1 0 0 0,1 1-1 0 0,0 0 1 0 0,0 0 0 0 0,-1-1 0 0 0,1 1 0 0 0,0 1 0 0 0,-2 8 226 0 0,0 1 1 0 0,1 0-1 0 0,0 0 1 0 0,1 0-1 0 0,0 0 1 0 0,1 0 0 0 0,0 0-1 0 0,0 0 1 0 0,1 0-1 0 0,7 19 1 0 0,0-3-70 0 0,2-1 1 0 0,0 0-1 0 0,16 24 0 0 0,-17-34-232 0 0,1-2 0 0 0,13 16 1 0 0,-17-22-254 0 0,1 0 0 0 0,-1 1 1 0 0,-1 0-1 0 0,0 1 0 0 0,0-1 1 0 0,-1 1-1 0 0,0 0 0 0 0,5 15 0 0 0,-8-13-1487 0 0,-2-4-2413 0 0,-3-5 742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15.8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50 576 0 0,'-3'-6'1207'0'0,"1"4"-710"0"0,1 0 0 0 0,0 0 1 0 0,-1 0-1 0 0,1 0 0 0 0,0 0 1 0 0,1-1-1 0 0,-1 1 0 0 0,0 0 0 0 0,1-1 1 0 0,-1 1-1 0 0,1-1 0 0 0,0 1 1 0 0,0-1-1 0 0,-1 1 0 0 0,2-3 0 0 0,-1 4-427 0 0,1 1-1 0 0,-1-1 0 0 0,0 1 0 0 0,1 0 1 0 0,-1-1-1 0 0,1 1 0 0 0,-1 0 0 0 0,0 0 0 0 0,1-1 1 0 0,-1 1-1 0 0,1 0 0 0 0,-1 0 0 0 0,1 0 1 0 0,-1-1-1 0 0,1 1 0 0 0,-1 0 0 0 0,1 0 0 0 0,-1 0 1 0 0,1 0-1 0 0,-1 0 0 0 0,1 0 0 0 0,0 0 1 0 0,-1 0-1 0 0,1 0 0 0 0,16 3 798 0 0,-13-2-597 0 0,18 4 345 0 0,0 1 1 0 0,0 1-1 0 0,-1 1 0 0 0,0 1 1 0 0,23 14-1 0 0,-12-5 18 0 0,-1 3 0 0 0,40 32 1 0 0,-43-28-182 0 0,0 1 1 0 0,40 51-1 0 0,-51-55-278 0 0,-2 0-1 0 0,0 1 1 0 0,-1 1 0 0 0,16 39-1 0 0,-26-53-205 0 0,0 1 0 0 0,-1 0-1 0 0,0 0 1 0 0,-1 1 0 0 0,0-1-1 0 0,-1 1 1 0 0,0-1 0 0 0,-1 1-1 0 0,0-1 1 0 0,-1 1 0 0 0,0-1-1 0 0,-1 0 1 0 0,0 1 0 0 0,-1-1-1 0 0,0 0 1 0 0,0 0 0 0 0,-2 0-1 0 0,1-1 1 0 0,-1 1 0 0 0,-1-1-1 0 0,0 0 1 0 0,0-1 0 0 0,-1 1 0 0 0,-9 9-1 0 0,3-4-762 0 0,-2-1 1 0 0,0 0-1 0 0,-1-1 0 0 0,-25 17 0 0 0,-2-4-1500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20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29 512 0 0,'-7'-4'871'0'0,"4"3"184"0"0,1 0 0 0 0,0 0-1 0 0,0 0 1 0 0,0 0 0 0 0,0 0 0 0 0,-3-3 0 0 0,0 1 3224 0 0,17 4-3146 0 0,-6-2-975 0 0,142-10 1902 0 0,-129 11-1972 0 0,-1 1 0 0 0,1 0 0 0 0,-1 1-1 0 0,0 2 1 0 0,0 0 0 0 0,19 6 0 0 0,-33-8-79 0 0,-1-1 1 0 0,1 1 0 0 0,0 0 0 0 0,0 0-1 0 0,-1 0 1 0 0,1 0 0 0 0,-1 1 0 0 0,1 0-1 0 0,-1-1 1 0 0,0 1 0 0 0,0 0-1 0 0,0 1 1 0 0,4 5 0 0 0,-6-6-10 0 0,0-1 0 0 0,0 1 1 0 0,0 0-1 0 0,0 0 0 0 0,0 0 0 0 0,0 0 1 0 0,-1 0-1 0 0,1 0 0 0 0,-1 0 0 0 0,0 0 1 0 0,0-1-1 0 0,0 1 0 0 0,0 0 0 0 0,-1 0 1 0 0,1 0-1 0 0,-1 0 0 0 0,1 0 0 0 0,-1 0 0 0 0,0 0 1 0 0,-2 3-1 0 0,-2 3 33 0 0,1-1-1 0 0,-1 0 1 0 0,-1 0-1 0 0,0 0 1 0 0,0-1-1 0 0,-1 0 1 0 0,1 0 0 0 0,-9 6-1 0 0,-65 47 168 0 0,66-51-126 0 0,-22 15 26 0 0,-50 37 439 0 0,84-60-522 0 0,1 0 0 0 0,-1 1 0 0 0,1-1 0 0 0,-1 1 0 0 0,1-1 0 0 0,-1 1 0 0 0,1 0 0 0 0,0 0 0 0 0,-1 1 0 0 0,2-2-14 0 0,0-1 0 0 0,-1 0 1 0 0,1 1-1 0 0,0-1 0 0 0,0 0 0 0 0,0 0 0 0 0,0 1 0 0 0,0-1 1 0 0,0 0-1 0 0,0 1 0 0 0,0-1 0 0 0,0 0 0 0 0,0 0 0 0 0,0 1 1 0 0,0-1-1 0 0,0 0 0 0 0,1 1 0 0 0,-1-1 0 0 0,0 0 0 0 0,0 0 1 0 0,0 1-1 0 0,0-1 0 0 0,0 0 0 0 0,0 0 0 0 0,1 1 0 0 0,-1-1 1 0 0,1 0 4 0 0,0 1 0 0 0,-1-1 0 0 0,1 1 0 0 0,0-1 0 0 0,0 1 0 0 0,0-1 0 0 0,0 0 0 0 0,0 0 1 0 0,-1 0-1 0 0,1 1 0 0 0,0-1 0 0 0,2 0 0 0 0,6 0-40 0 0,0 0 1 0 0,-1-1-1 0 0,1 0 0 0 0,0-1 1 0 0,11-2-1 0 0,45-18-494 0 0,-27 9-1 0 0,197-76-5802 0 0,-205 77 5047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20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237 22 520 0 0,'19'-21'7976'0'0,"-33"26"-5779"0"0,-9 8-1186 0 0,0 1 0 0 0,1 0 0 0 0,0 2 0 0 0,1 0 0 0 0,-30 31 1 0 0,43-39-802 0 0,0 0 0 0 0,0 1 0 0 0,1 0 0 0 0,0 0 0 0 0,1 1 1 0 0,0 0-1 0 0,0 0 0 0 0,1 0 0 0 0,1 1 0 0 0,-5 13 0 0 0,7-18-188 0 0,1 0 0 0 0,0 0-1 0 0,0 0 1 0 0,1 0 0 0 0,-1 0-1 0 0,1 0 1 0 0,1 0 0 0 0,-1 0-1 0 0,1 0 1 0 0,0 0 0 0 0,0 0-1 0 0,1 0 1 0 0,0 0 0 0 0,0-1-1 0 0,0 1 1 0 0,0-1 0 0 0,1 1-1 0 0,0-1 1 0 0,1 0 0 0 0,-1 0-1 0 0,6 6 1 0 0,-3-5-98 0 0,1 1-1 0 0,0-1 0 0 0,1 0 1 0 0,0-1-1 0 0,0 0 0 0 0,0 0 1 0 0,0-1-1 0 0,1 0 1 0 0,-1 0-1 0 0,1-1 0 0 0,0 0 1 0 0,15 2-1 0 0,-1-1-1053 0 0,0-1 0 0 0,1-1-1 0 0,44-1 1 0 0,-38-4-2165 0 0,1-1 1361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20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8 1048 0 0,'-2'-8'4946'0'0,"-3"12"-2264"0"0,-2 12-152 0 0,-12 36 804 0 0,10-26-1828 0 0,-11 39 0 0 0,19-58-1418 0 0,-1 0 1 0 0,1 1-1 0 0,1-1 0 0 0,0 0 1 0 0,-1 0-1 0 0,2 1 1 0 0,-1-1-1 0 0,1 0 0 0 0,1 0 1 0 0,2 11-1 0 0,-3-15-105 0 0,0 0 1 0 0,1-1-1 0 0,-1 1 0 0 0,1 0 1 0 0,-1-1-1 0 0,1 1 1 0 0,0-1-1 0 0,0 1 0 0 0,0-1 1 0 0,0 0-1 0 0,0 0 1 0 0,1 0-1 0 0,-1 0 0 0 0,1 0 1 0 0,-1-1-1 0 0,1 1 1 0 0,-1-1-1 0 0,6 2 0 0 0,-4-1-282 0 0,0-1 0 0 0,0 0 0 0 0,0-1 0 0 0,0 1 0 0 0,0-1 0 0 0,0 0 0 0 0,0 0 0 0 0,1 0 0 0 0,-1 0 0 0 0,0-1 0 0 0,0 1 0 0 0,0-1 0 0 0,5-2 0 0 0,3-1-1648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21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9 2425 0 0,'-4'-2'1562'0'0,"-1"1"1"0"0,0-1 0 0 0,1 1-1 0 0,-1 0 1 0 0,-8 0 0 0 0,13 1-1464 0 0,-1 0 0 0 0,0 0 1 0 0,0 0-1 0 0,1 0 0 0 0,-1 0 1 0 0,0 0-1 0 0,0 0 0 0 0,1 0 1 0 0,-1 1-1 0 0,0-1 0 0 0,1 0 1 0 0,-1 1-1 0 0,0-1 0 0 0,1 0 0 0 0,-1 1 1 0 0,0-1-1 0 0,1 1 0 0 0,-1 0 1 0 0,0 0-117 0 0,1 0 0 0 0,-1-1 1 0 0,1 1-1 0 0,-1 0 0 0 0,1 0 1 0 0,0 0-1 0 0,0 0 0 0 0,-1 0 1 0 0,1 0-1 0 0,0 0 0 0 0,0 0 1 0 0,0 0-1 0 0,0 0 0 0 0,0 0 1 0 0,0 0-1 0 0,0 0 0 0 0,1 0 1 0 0,-1 1-1 0 0,1-1-99 0 0,-1 0 1 0 0,1 0-1 0 0,-1 0 1 0 0,1 0-1 0 0,0 0 0 0 0,-1 0 1 0 0,1 0-1 0 0,0 0 1 0 0,0 0-1 0 0,-1 0 0 0 0,1 0 1 0 0,0-1-1 0 0,0 1 1 0 0,0 0-1 0 0,0-1 0 0 0,2 2 1 0 0,10 4-3980 0 0,-5-3 1257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21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18 56 0 0,'-1'0'327'0'0,"-13"-6"2252"0"0,13 6-2385 0 0,1 0 0 0 0,-1 0 0 0 0,1 0 0 0 0,0 0-1 0 0,-1 0 1 0 0,1 0 0 0 0,0-1 0 0 0,-1 1 0 0 0,1 0 0 0 0,0 0 0 0 0,-1 0 0 0 0,1-1 0 0 0,0 1 0 0 0,-1 0 0 0 0,1 0 0 0 0,0-1 0 0 0,0 1 0 0 0,-1 0 0 0 0,1-1-1 0 0,0 1 1 0 0,0 0 0 0 0,-1-1 0 0 0,1 1 0 0 0,0-1 0 0 0,0 1 0 0 0,0 0 0 0 0,0-1 0 0 0,0 0 0 0 0,21-2 4069 0 0,-6 3-3875 0 0,0 0 0 0 0,0 1 0 0 0,22 3-1 0 0,-17-1-383 0 0,24 0 0 0 0,76-5-3170 0 0,-106 3-1401 0 0,-8 0 2725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21.6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6 8 0 0,'-4'-6'8878'0'0,"5"10"-6970"0"0,1 6-1183 0 0,1-1-1 0 0,-2 0 0 0 0,1 1 1 0 0,-2-1-1 0 0,1 1 0 0 0,-2 10 1 0 0,2 9 340 0 0,4 22-331 0 0,18 81 1 0 0,-18-102-980 0 0,-3-17 148 0 0,0 0 1 0 0,4 13-1 0 0,-5-23-274 0 0,0 0 0 0 0,0 0 1 0 0,1 0-1 0 0,-1 0 0 0 0,1 0 0 0 0,-1 0 1 0 0,1 0-1 0 0,0-1 0 0 0,0 1 0 0 0,1-1 1 0 0,-1 1-1 0 0,5 3 0 0 0,-2-3-830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21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 1096 0 0,'1'0'450'0'0,"0"-1"1"0"0,-1 0-1 0 0,1 1 0 0 0,0-1 0 0 0,0 1 0 0 0,0-1 1 0 0,0 1-1 0 0,0-1 0 0 0,0 1 0 0 0,0-1 0 0 0,0 1 1 0 0,0 0-1 0 0,0 0 0 0 0,0 0 0 0 0,1-1 0 0 0,-1 1 1 0 0,2 0-1 0 0,-1 1-36 0 0,1-1 1 0 0,0 1-1 0 0,0-1 1 0 0,0 1-1 0 0,0 0 0 0 0,4 2 1 0 0,3 3-135 0 0,0 0 0 0 0,14 11 0 0 0,-18-14 326 0 0,14 12-15 0 0,-1 1-1 0 0,0 1 1 0 0,-1 0 0 0 0,-1 2-1 0 0,0-1 1 0 0,-2 2 0 0 0,0 0-1 0 0,-1 1 1 0 0,20 43-1 0 0,-31-57-548 0 0,-1 0-1 0 0,0 0 0 0 0,0 0 0 0 0,0 0 0 0 0,-1 1 0 0 0,0-1 0 0 0,-1 0 0 0 0,0 1 0 0 0,-1 13 0 0 0,0-9-30 0 0,-2-1-1 0 0,1 0 1 0 0,-1 0 0 0 0,-1-1-1 0 0,-9 20 1 0 0,-2-2-365 0 0,-2-1 1 0 0,-1-1-1 0 0,-34 39 0 0 0,39-50-1206 0 0,-29 24 0 0 0,10-14 338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33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52 512 0 0,'6'-13'1354'0'0,"-5"11"-1031"0"0,-1 0-1 0 0,1 0 1 0 0,0 0-1 0 0,0 0 1 0 0,-1 0 0 0 0,1 0-1 0 0,0 1 1 0 0,1-1-1 0 0,-1 0 1 0 0,0 0-1 0 0,0 1 1 0 0,1-1 0 0 0,-1 1-1 0 0,1 0 1 0 0,0-1-1 0 0,-1 1 1 0 0,1 0-1 0 0,0 0 1 0 0,0 0-1 0 0,-1 0 1 0 0,1 0 0 0 0,0 0-1 0 0,0 0 1 0 0,0 1-1 0 0,3-1 1 0 0,-4 0-122 0 0,1 1 0 0 0,-1 0 0 0 0,0 0 1 0 0,1 0-1 0 0,-1 0 0 0 0,1 0 0 0 0,-1 0 0 0 0,1 0 0 0 0,-1 0 1 0 0,0 1-1 0 0,1-1 0 0 0,-1 0 0 0 0,0 1 0 0 0,1-1 1 0 0,-1 1-1 0 0,2 1 0 0 0,-2-2-137 0 0,-1 1-1 0 0,1 0 1 0 0,-1 0 0 0 0,0-1 0 0 0,1 1-1 0 0,-1 0 1 0 0,0 0 0 0 0,1 0-1 0 0,-1-1 1 0 0,0 1 0 0 0,0 0 0 0 0,0 0-1 0 0,0 0 1 0 0,0 0 0 0 0,0-1 0 0 0,0 1-1 0 0,0 0 1 0 0,0 0 0 0 0,0 0-1 0 0,0 0 1 0 0,-1-1 0 0 0,1 1 0 0 0,0 0-1 0 0,-1 0 1 0 0,1 0 0 0 0,0-1-1 0 0,-1 1 1 0 0,1 0 0 0 0,-2 1 0 0 0,-15 26 303 0 0,-1 1 0 0 0,-1-2 0 0 0,-43 46 0 0 0,27-39-126 0 0,-1 0 1 0 0,-40 27-1 0 0,1-13 322 0 0,-7 7 578 0 0,80-54-1108 0 0,1 0 0 0 0,0 0 0 0 0,0 0 0 0 0,0 0 0 0 0,0 0-1 0 0,0 0 1 0 0,0 0 0 0 0,0 1 0 0 0,-1 1 0 0 0,4 0 150 0 0,7-6-178 0 0,-2 0 18 0 0,1 1 0 0 0,-1 0 1 0 0,1 0-1 0 0,-1 1 0 0 0,1 0 1 0 0,0 0-1 0 0,-1 1 0 0 0,1 0 1 0 0,0 0-1 0 0,-1 1 0 0 0,1 0 1 0 0,0 0-1 0 0,9 3 0 0 0,60 10-14 0 0,32 7-14 0 0,-46-6-26 0 0,-36-9 26 0 0,-1 0 0 0 0,29 12 0 0 0,-50-16 3 0 0,0 0 0 0 0,0 1 0 0 0,0-1 1 0 0,-1 1-1 0 0,1 0 0 0 0,-1 1 0 0 0,7 5 1 0 0,-10-8 1 0 0,0 0 0 0 0,-1 0 0 0 0,1 0-1 0 0,0 0 1 0 0,-1 0 0 0 0,1 0 0 0 0,0 0 0 0 0,-1 0 0 0 0,1 0 0 0 0,-1 0 0 0 0,0 1 0 0 0,1-1 0 0 0,-1 0 0 0 0,0 0 0 0 0,0 0 0 0 0,0 0 0 0 0,1 1 0 0 0,-1-1 0 0 0,-1 0 0 0 0,1 0 0 0 0,0 0 0 0 0,0 1-1 0 0,0-1 1 0 0,-1 0 0 0 0,1 0 0 0 0,0 0 0 0 0,-1 0 0 0 0,1 0 0 0 0,-1 1 0 0 0,1-1 0 0 0,-1 0 0 0 0,0 0 0 0 0,1 0 0 0 0,-1-1 0 0 0,0 1 0 0 0,0 0 0 0 0,0 0 0 0 0,0 0 0 0 0,-1 1 0 0 0,-1 0-8 0 0,0 1-37 0 0,0 0 0 0 0,0-1-1 0 0,0 1 1 0 0,0-1 0 0 0,-1 0 0 0 0,1 0-1 0 0,0 0 1 0 0,-8 3 0 0 0,24-21-1354 0 0,11-8-1309 0 0,-8 9-2863 0 0,-10 9 1927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8:34.2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26 256 0 0,'-1'0'517'0'0,"0"-1"0"0"0,1 0 0 0 0,-1 1 0 0 0,0-1 1 0 0,1 0-1 0 0,-1 0 0 0 0,0 0 0 0 0,1 0 0 0 0,-1 0 0 0 0,1 0 0 0 0,-1 0 0 0 0,1 0 0 0 0,-1 0 0 0 0,1 0 1 0 0,0 0-1 0 0,0 0 0 0 0,-1-2 0 0 0,1 3-315 0 0,0 0 0 0 0,1-1 1 0 0,-1 1-1 0 0,0-1 0 0 0,0 1 1 0 0,0 0-1 0 0,1-1 0 0 0,-1 1 1 0 0,0 0-1 0 0,0 0 0 0 0,1-1 0 0 0,-1 1 1 0 0,0 0-1 0 0,0 0 0 0 0,1-1 1 0 0,-1 1-1 0 0,0 0 0 0 0,1 0 1 0 0,-1 0-1 0 0,0-1 0 0 0,1 1 1 0 0,-1 0-1 0 0,1 0 0 0 0,-1 0 0 0 0,12-2 199 0 0,-8 3-145 0 0,0 0-1 0 0,-1 0 1 0 0,1 0 0 0 0,0 0-1 0 0,-1 0 1 0 0,1 1 0 0 0,0 0-1 0 0,-1 0 1 0 0,0 0 0 0 0,4 2-1 0 0,15 8 360 0 0,90 28 1071 0 0,-5-3-882 0 0,67 43-276 0 0,-170-79-502 0 0,10 8-240 0 0,-14-9 181 0 0,0 1-1 0 0,0-1 0 0 0,-1 1 0 0 0,1-1 1 0 0,0 0-1 0 0,0 1 0 0 0,0-1 0 0 0,-1 1 1 0 0,1-1-1 0 0,0 0 0 0 0,-1 1 0 0 0,1-1 1 0 0,0 0-1 0 0,-1 1 0 0 0,1-1 0 0 0,-1 0 0 0 0,1 1 1 0 0,0-1-1 0 0,-1 0 0 0 0,1 0 0 0 0,-1 0 1 0 0,1 1-1 0 0,-1-1 0 0 0,1 0 0 0 0,0 0 1 0 0,-1 0-1 0 0,1 0 0 0 0,-1 0 0 0 0,-38 18-6868 0 0,26-13 4818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4:22.0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 1 512 0 0,'-3'0'816'0'0,"1"0"-1112"0"0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05:00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9 113 512 0 0,'-4'-36'2691'0'0,"3"31"-2314"0"0,0 0 0 0 0,0 0 0 0 0,0 0 0 0 0,1 0-1 0 0,0 0 1 0 0,0 0 0 0 0,0 1 0 0 0,1-1 0 0 0,-1 0-1 0 0,1 0 1 0 0,0 0 0 0 0,3-7 0 0 0,-1 6 99 0 0,0 25-910 0 0,2 19-3488 0 0,-4-27 2757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36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32 512 0 0,'-5'-8'1482'0'0,"4"6"-694"0"0,0 1 1 0 0,0-1-1 0 0,0 1 0 0 0,0-1 1 0 0,0 0-1 0 0,1 1 1 0 0,-1-1-1 0 0,1 0 0 0 0,-1 0 1 0 0,0-3 1114 0 0,17 3 2837 0 0,-15 3-4598 0 0,0-1 0 0 0,1 1 1 0 0,-1 0-1 0 0,0 0 0 0 0,0 0 1 0 0,0-1-1 0 0,0 1 0 0 0,0 0 1 0 0,0 1-1 0 0,0-1 0 0 0,0 0 1 0 0,0 0-1 0 0,0 0 0 0 0,0 0 0 0 0,-1 1 1 0 0,1-1-1 0 0,-1 0 0 0 0,1 1 1 0 0,-1-1-1 0 0,1 3 0 0 0,4 28 747 0 0,-5 18-256 0 0,-3 0 0 0 0,-17 94 0 0 0,9-94-375 0 0,-1 0 0 0 0,-33 77 1 0 0,36-101-217 0 0,1 1 0 0 0,0 0 0 0 0,2 1 0 0 0,2-1 0 0 0,0 1 0 0 0,2 0 0 0 0,1 0 0 0 0,5 56 0 0 0,-4-77-28 0 0,2 1-1 0 0,-1-1 0 0 0,1 0 1 0 0,2 8-1 0 0,-3-13-6 0 0,0 0 1 0 0,0 0-1 0 0,0 0 0 0 0,0 0 1 0 0,0 0-1 0 0,0 0 0 0 0,1 0 0 0 0,-1 0 1 0 0,1 0-1 0 0,-1 0 0 0 0,1-1 1 0 0,0 1-1 0 0,-1-1 0 0 0,1 1 0 0 0,0-1 1 0 0,3 2-1 0 0,-5-3 2 0 0,0 0-1 0 0,1 0 1 0 0,-1 1 0 0 0,0-1-1 0 0,1 0 1 0 0,-1 0-1 0 0,0 0 1 0 0,1 0 0 0 0,-1 0-1 0 0,1 0 1 0 0,-1 0 0 0 0,0 0-1 0 0,1 0 1 0 0,-1 0 0 0 0,0 0-1 0 0,1 0 1 0 0,-1 0-1 0 0,0 0 1 0 0,1 0 0 0 0,-1 0-1 0 0,0 0 1 0 0,1 0 0 0 0,-1 0-1 0 0,0 0 1 0 0,1-1-1 0 0,-1 1 1 0 0,0 0 0 0 0,1 0-1 0 0,-1 0 1 0 0,0-1 0 0 0,0 1-1 0 0,1 0 1 0 0,-1-1-1 0 0,1 0 12 0 0,-1 0-1 0 0,0 0 1 0 0,1 0-1 0 0,-1 0 1 0 0,0 0-1 0 0,0 0 1 0 0,0 0-1 0 0,0 0 1 0 0,0 0-1 0 0,0 0 1 0 0,0-2-1 0 0,-8-27 298 0 0,-5 0-114 0 0,4 9-55 0 0,0 0 1 0 0,-9-38-1 0 0,13 30-113 0 0,1 0-1 0 0,1 0 1 0 0,2 0-1 0 0,1 0 0 0 0,5-40 1 0 0,1 26-20 0 0,2 0 0 0 0,26-81 0 0 0,-29 111-11 0 0,1 0 0 0 0,0 1 0 0 0,1 0 0 0 0,0 0 0 0 0,0 1 0 0 0,2-1 0 0 0,-1 2 0 0 0,1-1 0 0 0,1 1 0 0 0,0 1 0 0 0,11-9 0 0 0,9-4 80 0 0,0 2 0 0 0,64-32 0 0 0,-90 50-65 0 0,10-5 72 0 0,-13 6-82 0 0,-1 1-1 0 0,1 0 1 0 0,-1 0-1 0 0,1 0 1 0 0,-1-1-1 0 0,1 1 1 0 0,-1 0 0 0 0,1 0-1 0 0,-1 0 1 0 0,1 0-1 0 0,-1 0 1 0 0,1 0-1 0 0,-1 0 1 0 0,1 0 0 0 0,-1 0-1 0 0,1 0 1 0 0,0 0-1 0 0,-1 0 1 0 0,1 1-1 0 0,-1-1 1 0 0,0 0 0 0 0,2 1-1 0 0,-2-1-1 0 0,0 1 0 0 0,0-1 0 0 0,1 1 0 0 0,-1-1-1 0 0,0 0 1 0 0,0 1 0 0 0,0-1 0 0 0,0 1 0 0 0,0-1 0 0 0,0 1 0 0 0,0-1-1 0 0,0 1 1 0 0,0-1 0 0 0,0 1 0 0 0,0-1 0 0 0,0 1 0 0 0,-1-1 0 0 0,1 1-1 0 0,0-1 1 0 0,0 1 0 0 0,0-1 0 0 0,-1 1 0 0 0,1-1 0 0 0,0 1 0 0 0,0-1-1 0 0,-1 0 1 0 0,0 1 0 0 0,-10 13 29 0 0,8-11-4 0 0,-5 6-10 0 0,6-8-25 0 0,0 1 1 0 0,0-1-1 0 0,1 1 1 0 0,-1-1 0 0 0,1 1-1 0 0,-1 0 1 0 0,1 0 0 0 0,0 0-1 0 0,0 0 1 0 0,0 0 0 0 0,0 0-1 0 0,-1 2 1 0 0,2-3-2 0 0,0-1-1 0 0,0 0 1 0 0,1 0-1 0 0,-1 0 1 0 0,0 1-1 0 0,0-1 1 0 0,0 0-1 0 0,0 0 1 0 0,1 0 0 0 0,-1 0-1 0 0,0 1 1 0 0,0-1-1 0 0,1 0 1 0 0,-1 0-1 0 0,0 0 1 0 0,0 0 0 0 0,1 0-1 0 0,-1 0 1 0 0,0 0-1 0 0,0 0 1 0 0,1 0-1 0 0,-1 0 1 0 0,0 0 0 0 0,0 0-1 0 0,1 0 1 0 0,-1 0-1 0 0,0 0 1 0 0,0 0-1 0 0,1 0 1 0 0,-1 0 0 0 0,0 0-1 0 0,0 0 1 0 0,1 0-1 0 0,-1 0 1 0 0,0 0-1 0 0,0-1 1 0 0,0 1 0 0 0,1 0-1 0 0,-1 0 1 0 0,0 0-1 0 0,0 0 1 0 0,0-1-1 0 0,1 1 1 0 0,-1 0 0 0 0,12-7-161 0 0,-11 6 153 0 0,15-13-575 0 0,-11 9-33 0 0,-26 9-300 0 0,19-3 909 0 0,0 1 0 0 0,0-1 0 0 0,0 1 1 0 0,0-1-1 0 0,0 1 0 0 0,0 0 0 0 0,1-1 0 0 0,-1 1 1 0 0,-1 3-1 0 0,2-4 8 0 0,0 0-1 0 0,1 0 1 0 0,-1 0 0 0 0,1 0 0 0 0,-1 0-1 0 0,1 0 1 0 0,0 0 0 0 0,-1 0-1 0 0,1 0 1 0 0,0 0 0 0 0,-1 0 0 0 0,1 0-1 0 0,0 0 1 0 0,0 0 0 0 0,0 0 0 0 0,0 0-1 0 0,0 0 1 0 0,0 0 0 0 0,1 0 0 0 0,-1 0-1 0 0,0 0 1 0 0,0 0 0 0 0,1 0 0 0 0,0 1-1 0 0,0-1-1 0 0,0 0-1 0 0,0 0 0 0 0,0 0 0 0 0,0-1 0 0 0,0 1 0 0 0,0-1 1 0 0,0 1-1 0 0,0-1 0 0 0,0 1 0 0 0,0-1 0 0 0,0 0 1 0 0,1 1-1 0 0,-1-1 0 0 0,2 0 0 0 0,18 2-617 0 0,-8-4-382 0 0,3-1-2111 0 0,-7 5-3879 0 0,-5 0 3985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0.2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15 125 512 0 0,'-2'-1'560'0'0,"1"-1"0"0"0,-1 1 0 0 0,1-1 0 0 0,0 1 0 0 0,0-1 0 0 0,0 1 0 0 0,0-1 0 0 0,0 0 0 0 0,0 1 0 0 0,0-1 0 0 0,-1-3 0 0 0,2 4-327 0 0,0 0-1 0 0,0 0 1 0 0,1 0 0 0 0,-1 0 0 0 0,0 0 0 0 0,0 0 0 0 0,0 0 0 0 0,1 0 0 0 0,-1 0 0 0 0,1 0 0 0 0,-1 0 0 0 0,1 0 0 0 0,-1 0 0 0 0,1 0 0 0 0,-1 0 0 0 0,1 0 0 0 0,0 0 0 0 0,0 1 0 0 0,-1-1 0 0 0,1 0 0 0 0,0 1 0 0 0,0-1 0 0 0,1 0 0 0 0,17-15 1932 0 0,-9 7-862 0 0,1 0-1 0 0,20-12 1 0 0,9-1 755 0 0,-34 19-868 0 0,-11 3-171 0 0,-11 6-165 0 0,15-6-808 0 0,0 1 0 0 0,0 0 0 0 0,0-1 0 0 0,0 1 0 0 0,0 0 0 0 0,0 0 0 0 0,0 0 0 0 0,0 0 0 0 0,0 0-1 0 0,1 0 1 0 0,-1 0 0 0 0,0 0 0 0 0,1 0 0 0 0,-1 0 0 0 0,1 0 0 0 0,-1 0 0 0 0,1 0 0 0 0,-1 1 0 0 0,1-1 0 0 0,0 0 0 0 0,0 0 0 0 0,-1 1 0 0 0,1-1-1 0 0,0 2 1 0 0,1-2-27 0 0,-1 0 0 0 0,1 1-1 0 0,-1-1 1 0 0,1 0-1 0 0,-1 0 1 0 0,1 0-1 0 0,0 0 1 0 0,-1 0 0 0 0,1-1-1 0 0,0 1 1 0 0,0 0-1 0 0,0 0 1 0 0,0 0-1 0 0,0-1 1 0 0,-1 1 0 0 0,1 0-1 0 0,1-1 1 0 0,-1 1-1 0 0,0-1 1 0 0,0 1-1 0 0,0-1 1 0 0,0 0 0 0 0,0 1-1 0 0,0-1 1 0 0,0 0-1 0 0,3 0 1 0 0,-1 1 61 0 0,18 3 241 0 0,-20-4-286 0 0,0 0 1 0 0,0 1-1 0 0,0-1 1 0 0,0 0-1 0 0,0 1 1 0 0,0-1-1 0 0,0 1 1 0 0,0-1-1 0 0,0 1 1 0 0,0 0-1 0 0,0-1 1 0 0,0 1-1 0 0,0 0 1 0 0,1 1-1 0 0,-2-1-3 0 0,0 0-1 0 0,0 0 0 0 0,1 0 1 0 0,-1 0-1 0 0,0 0 0 0 0,0 0 1 0 0,0 0-1 0 0,0 0 1 0 0,0 0-1 0 0,0 0 0 0 0,-1 0 1 0 0,1 0-1 0 0,0 0 0 0 0,0 0 1 0 0,-1 0-1 0 0,1 0 0 0 0,-1 0 1 0 0,1-1-1 0 0,-1 1 0 0 0,1 0 1 0 0,-1 0-1 0 0,1 0 0 0 0,-1 0 1 0 0,0-1-1 0 0,-1 2 1 0 0,-23 20 407 0 0,18-17-279 0 0,0 0-63 0 0,6-4-69 0 0,-1 0-1 0 0,1 0 0 0 0,-1 0 1 0 0,1 0-1 0 0,0 0 0 0 0,-1 0 1 0 0,1 1-1 0 0,0-1 1 0 0,0 0-1 0 0,0 1 0 0 0,0-1 1 0 0,0 1-1 0 0,0-1 0 0 0,0 1 1 0 0,0-1-1 0 0,1 1 0 0 0,-1 2 1 0 0,1-4 14 0 0,11-10 138 0 0,-5 5-141 0 0,-4 2 3 0 0,1 1 0 0 0,0-1 0 0 0,-1 0-1 0 0,1 1 1 0 0,-1-1 0 0 0,0 0 0 0 0,0-1-1 0 0,2-4 1 0 0,-34 29 288 0 0,41-30-58 0 0,23-13 1 0 0,-33 22-267 0 0,-1 0-1 0 0,0 0 1 0 0,0 0-1 0 0,0 0 1 0 0,1 0 0 0 0,-1 0-1 0 0,0 0 1 0 0,0 0-1 0 0,1 0 1 0 0,-1 0 0 0 0,0 0-1 0 0,0 0 1 0 0,1 0-1 0 0,-1 0 1 0 0,0 0-1 0 0,0 0 1 0 0,1 0 0 0 0,-1 0-1 0 0,0 0 1 0 0,0 0-1 0 0,0 0 1 0 0,1 0 0 0 0,-1 1-1 0 0,0-1 1 0 0,0 0-1 0 0,0 0 1 0 0,1 0-1 0 0,-1 0 1 0 0,0 1 0 0 0,0-1-1 0 0,0 0 1 0 0,0 0-1 0 0,0 0 1 0 0,1 0 0 0 0,-1 1-1 0 0,0-1 1 0 0,0 0-1 0 0,0 0 1 0 0,0 1-1 0 0,0-1 1 0 0,0 0 0 0 0,0 1-1 0 0,3 12 28 0 0,-2-8-10 0 0,47 91 136 0 0,-31-65-114 0 0,16 38 1 0 0,19 93 108 0 0,2 57-7 0 0,-47-187-111 0 0,1-1-1 0 0,19 48 1 0 0,-25-73-27 0 0,1 0 0 0 0,0 0 0 0 0,8 9 0 0 0,-11-14-4 0 0,1 0-1 0 0,-1 0 1 0 0,1-1-1 0 0,0 1 1 0 0,-1 0-1 0 0,1-1 1 0 0,-1 1-1 0 0,1 0 1 0 0,0-1-1 0 0,0 1 1 0 0,-1-1 0 0 0,1 1-1 0 0,0-1 1 0 0,0 1-1 0 0,0-1 1 0 0,0 0-1 0 0,0 1 1 0 0,-1-1-1 0 0,1 0 1 0 0,0 0-1 0 0,0 0 1 0 0,0 0-1 0 0,0 1 1 0 0,0-1-1 0 0,0-1 1 0 0,0 1-1 0 0,0 0 1 0 0,0 0-1 0 0,0 0 1 0 0,-1 0 0 0 0,1-1-1 0 0,0 1 1 0 0,0 0-1 0 0,0-1 1 0 0,0 1-1 0 0,1-1 1 0 0,-1-1 2 0 0,1 1 1 0 0,-1-1 0 0 0,0 1-1 0 0,0-1 1 0 0,0 0-1 0 0,0 1 1 0 0,-1-1 0 0 0,1 0-1 0 0,0 0 1 0 0,-1 1-1 0 0,1-1 1 0 0,-1 0 0 0 0,1 0-1 0 0,-1-3 1 0 0,2-29 81 0 0,-2 31-86 0 0,0 2 4 0 0,0 0 0 0 0,0 0 0 0 0,0 0 0 0 0,0 0 0 0 0,0 0 0 0 0,0 0 0 0 0,-1 0 1 0 0,1 0-1 0 0,0 0 0 0 0,-1 0 0 0 0,1 0 0 0 0,0 0 0 0 0,-1 0 0 0 0,1 0 0 0 0,-1 0 0 0 0,1 0 0 0 0,-1 0 0 0 0,0 0 0 0 0,1 1 0 0 0,-1-1 0 0 0,0 0 0 0 0,-1-1 0 0 0,2 2-6 0 0,-1 0 0 0 0,1 0 0 0 0,0 0 0 0 0,-1 0 1 0 0,1 0-1 0 0,-1 0 0 0 0,1 0 0 0 0,-1 0 0 0 0,1 0 1 0 0,0 0-1 0 0,-1 0 0 0 0,1 0 0 0 0,-1 0 0 0 0,1 0 1 0 0,0 0-1 0 0,-1 1 0 0 0,1-1 0 0 0,-1 0 0 0 0,1 0 0 0 0,0 0 1 0 0,-1 1-1 0 0,1-1 0 0 0,-1 0 0 0 0,0 2 2 0 0,0-1 0 0 0,-1 0 0 0 0,1 1 0 0 0,0-1 1 0 0,0 1-1 0 0,0-1 0 0 0,0 1 0 0 0,-1 2 0 0 0,-2 8 41 0 0,4-10-38 0 0,-1-1 0 0 0,1 1 0 0 0,0-1 0 0 0,-1 0-1 0 0,1 1 1 0 0,-1-1 0 0 0,0 0 0 0 0,1 1-1 0 0,-1-1 1 0 0,-1 2 0 0 0,2-3-4 0 0,0 0-1 0 0,0 0 1 0 0,0 0 0 0 0,0 0 0 0 0,-1 0-1 0 0,1 0 1 0 0,0 0 0 0 0,0 1 0 0 0,0-1-1 0 0,0 0 1 0 0,0 0 0 0 0,0 0 0 0 0,0 0 0 0 0,0 0-1 0 0,0 1 1 0 0,0-1 0 0 0,0 0 0 0 0,0 0-1 0 0,0 0 1 0 0,0 0 0 0 0,0 0 0 0 0,0 1-1 0 0,0-1 1 0 0,0 0 0 0 0,0 0 0 0 0,0 0-1 0 0,0 0 1 0 0,0 0 0 0 0,0 0 0 0 0,1 1 0 0 0,-1-1-1 0 0,0 0 1 0 0,0 0 0 0 0,0 0 0 0 0,0 0-1 0 0,0 0 1 0 0,0 0 0 0 0,0 0 0 0 0,0 0-1 0 0,1 1 1 0 0,-1-1 0 0 0,0 0 0 0 0,0 0-1 0 0,0 0 1 0 0,0 0 0 0 0,0 0 0 0 0,0 0 0 0 0,1 0-1 0 0,-1 0 1 0 0,0 0 0 0 0,10 2 92 0 0,-9-2-90 0 0,6-7 8 0 0,-6 6-10 0 0,0 0 1 0 0,0 1-1 0 0,0-1 0 0 0,0 0 1 0 0,0 1-1 0 0,-1-1 0 0 0,1 0 1 0 0,0 0-1 0 0,-1 0 0 0 0,1 1 1 0 0,-1-1-1 0 0,1 0 0 0 0,-1 0 1 0 0,1 0-1 0 0,-1 0 0 0 0,1-1 1 0 0,-1 1 10 0 0,0-1-9 0 0,0 1 0 0 0,-1-1-1 0 0,1 0 1 0 0,-1 1 0 0 0,1-1-1 0 0,-1 0 1 0 0,1 1 0 0 0,-2-2 0 0 0,0-4-2 0 0,1 0 1 0 0,-1 0-1 0 0,1 0 1 0 0,1 0-1 0 0,-1 0 1 0 0,2-13-1 0 0,9-43 24 0 0,-7 44-27 0 0,37-173-11 0 0,-1 7 2 0 0,-27 118 22 0 0,26-80 0 0 0,-37 143-10 0 0,0 1-1 0 0,0 0 1 0 0,0 0 0 0 0,1 0 0 0 0,3-6 0 0 0,-5 9-2 0 0,1 0 0 0 0,-1-1-1 0 0,0 1 1 0 0,0 0 0 0 0,0 0-1 0 0,1-1 1 0 0,-1 1-1 0 0,0 0 1 0 0,1 0 0 0 0,-1 0-1 0 0,0 0 1 0 0,0-1 0 0 0,1 1-1 0 0,-1 0 1 0 0,0 0 0 0 0,1 0-1 0 0,-1 0 1 0 0,0 0-1 0 0,1 0 1 0 0,-1 0 0 0 0,0 0-1 0 0,1 0 1 0 0,-1 0 0 0 0,0 0-1 0 0,1 0 1 0 0,0 0-2 0 0,0 1 0 0 0,-1-1 0 0 0,1 1 0 0 0,0-1 0 0 0,0 1-1 0 0,-1 0 1 0 0,1-1 0 0 0,0 1 0 0 0,-1 0 0 0 0,1-1 0 0 0,-1 1 0 0 0,1 0 0 0 0,0 1 0 0 0,1 2 5 0 0,1 0-1 0 0,-1-1 1 0 0,1 1 0 0 0,0-1-1 0 0,-1 1 1 0 0,2-1 0 0 0,-1 0-1 0 0,0 0 1 0 0,1 0 0 0 0,-1-1-1 0 0,1 1 1 0 0,0-1 0 0 0,0 0-1 0 0,0 0 1 0 0,0 0 0 0 0,0-1-1 0 0,0 1 1 0 0,1-1 0 0 0,-1 0-1 0 0,7 1 1 0 0,-11-2-3 0 0,0 0 1 0 0,1 0-1 0 0,-1 0 1 0 0,0 0 0 0 0,0 0-1 0 0,0 0 1 0 0,1 0-1 0 0,-1 0 1 0 0,0 0-1 0 0,0 0 1 0 0,0 0-1 0 0,0-1 1 0 0,1 1-1 0 0,-1 0 1 0 0,0 0-1 0 0,0 0 1 0 0,0 0 0 0 0,0 0-1 0 0,0 0 1 0 0,1 0-1 0 0,-1 0 1 0 0,0-1-1 0 0,0 1 1 0 0,0 0-1 0 0,0 0 1 0 0,0 0-1 0 0,0 0 1 0 0,1 0-1 0 0,-1-1 1 0 0,0 1 0 0 0,0 0-1 0 0,0 0 1 0 0,0 0-1 0 0,0 0 1 0 0,0-1-1 0 0,0 1 1 0 0,0 0-1 0 0,0 0 1 0 0,-3-9 47 0 0,-6-7 27 0 0,6 13-59 0 0,0 0 0 0 0,1 0 0 0 0,-1 0 0 0 0,0 0 0 0 0,-1 1 0 0 0,1-1 0 0 0,0 1 0 0 0,-6-3 0 0 0,11 5-14 0 0,0 0-1 0 0,1 1 1 0 0,-1-1 0 0 0,0 1-1 0 0,0-1 1 0 0,0 1 0 0 0,3 1-1 0 0,4 2 19 0 0,-6-3-20 0 0,0 0 1 0 0,-1 0-1 0 0,1 0 0 0 0,-1 1 0 0 0,1-1 1 0 0,-1 1-1 0 0,1 0 0 0 0,-1-1 0 0 0,0 1 0 0 0,0 0 1 0 0,0 0-1 0 0,0 0 0 0 0,0 1 0 0 0,0-1 0 0 0,-1 0 1 0 0,1 1-1 0 0,-1-1 0 0 0,2 5 0 0 0,-1-4 6 0 0,1 0-1 0 0,-1 0 1 0 0,1-1-1 0 0,0 1 0 0 0,0-1 1 0 0,-1 0-1 0 0,1 0 1 0 0,4 3-1 0 0,7 5 13 0 0,-10-7-17 0 0,0 2-1 0 0,0-1 1 0 0,-1 0-1 0 0,0 1 1 0 0,1-1-1 0 0,-2 1 1 0 0,1 0-1 0 0,3 9 1 0 0,13 45 8 0 0,-10-27-4 0 0,19 46 39 0 0,5 13-22 0 0,10 34 5 0 0,-34-104-17 0 0,2 0 0 0 0,0 0 0 0 0,22 30 0 0 0,-6-16 0 0 0,40 41-1 0 0,-55-65-13 0 0,0 0-1 0 0,0 0 0 0 0,1-1 1 0 0,0-1-1 0 0,1 0 0 0 0,28 13 1 0 0,-36-20-13 0 0,-1-1 1 0 0,0 1 0 0 0,1-1 0 0 0,-1 0 0 0 0,1 0 0 0 0,-1 0 0 0 0,1-1-1 0 0,0 0 1 0 0,-1 0 0 0 0,12-2 0 0 0,-15 2-3 0 0,0-1-1 0 0,-1 1 1 0 0,1-1 0 0 0,0 1-1 0 0,0-1 1 0 0,0 0 0 0 0,-1 0 0 0 0,1 1-1 0 0,0-1 1 0 0,-1-1 0 0 0,1 1-1 0 0,-1 0 1 0 0,1 0 0 0 0,-1 0 0 0 0,0-1-1 0 0,1 1 1 0 0,-1-1 0 0 0,0 1-1 0 0,0-1 1 0 0,0 1 0 0 0,0-1-1 0 0,0 0 1 0 0,0 0 0 0 0,-1 1 0 0 0,1-1-1 0 0,0 0 1 0 0,-1 0 0 0 0,0 0-1 0 0,1 0 1 0 0,-1 1 0 0 0,0-1 0 0 0,0 0-1 0 0,0 0 1 0 0,0 0 0 0 0,-1-2-1 0 0,1 0-90 0 0,-1 0-1 0 0,0 0 1 0 0,0 1-1 0 0,-1-1 1 0 0,1 0-1 0 0,-1 1 1 0 0,0-1-1 0 0,0 1 1 0 0,0-1-1 0 0,0 1 1 0 0,0 0-1 0 0,-1 0 1 0 0,-3-3-1 0 0,-17-13-2427 0 0,-3 7-3425 0 0,16 8 2382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1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354 41 512 0 0,'-4'-3'863'0'0,"-1"0"0"0"0,0 0 0 0 0,0 1 0 0 0,0 0 0 0 0,0 0 0 0 0,0 0 0 0 0,-1 1 0 0 0,1 0 0 0 0,-1 0 0 0 0,1 0 0 0 0,0 0 0 0 0,-8 1 0 0 0,5 1-86 0 0,1-1 0 0 0,-1 2-1 0 0,0-1 1 0 0,1 1 0 0 0,-1 0 0 0 0,1 1 0 0 0,-14 6 0 0 0,8-2-238 0 0,-1 1 1 0 0,2 0-1 0 0,-1 2 1 0 0,1-1 0 0 0,1 1-1 0 0,-1 1 1 0 0,2 0 0 0 0,-12 15-1 0 0,13-13-351 0 0,0 0 0 0 0,0 1 0 0 0,1 0 0 0 0,1 0 0 0 0,1 1 0 0 0,0 0 1 0 0,1 0-1 0 0,0 1 0 0 0,1-1 0 0 0,-2 19 0 0 0,5-26-169 0 0,0-1 1 0 0,1 0-1 0 0,0 1 0 0 0,1-1 1 0 0,-1 1-1 0 0,1-1 1 0 0,1 0-1 0 0,-1 1 0 0 0,1-1 1 0 0,0 0-1 0 0,1 0 1 0 0,0 0-1 0 0,0-1 1 0 0,0 1-1 0 0,1-1 0 0 0,0 1 1 0 0,0-1-1 0 0,1 0 1 0 0,0-1-1 0 0,0 1 0 0 0,0-1 1 0 0,1 0-1 0 0,-1 0 1 0 0,8 4-1 0 0,-2-2-42 0 0,1-1 0 0 0,0-1-1 0 0,0 1 1 0 0,0-2 0 0 0,1 0-1 0 0,-1 0 1 0 0,1-1 0 0 0,0-1 0 0 0,0 0-1 0 0,0-1 1 0 0,0 0 0 0 0,0-1 0 0 0,1 0-1 0 0,-1-1 1 0 0,14-3 0 0 0,-15 2-2 0 0,0-1 0 0 0,-1 0 0 0 0,1 0 0 0 0,-1-1 0 0 0,0-1 0 0 0,0 0 0 0 0,0 0 0 0 0,0-1 0 0 0,-1-1 0 0 0,0 0 1 0 0,-1 0-1 0 0,1 0 0 0 0,-1-1 0 0 0,-1-1 0 0 0,0 0 0 0 0,12-16 0 0 0,-15 18 17 0 0,-2-1 0 0 0,1 1 0 0 0,-1-1 0 0 0,0 1 0 0 0,-1-1-1 0 0,1 0 1 0 0,-2 0 0 0 0,1 0 0 0 0,-1-1 0 0 0,0 1 0 0 0,-1 0 0 0 0,0 0 0 0 0,0-1 0 0 0,-3-12 0 0 0,-2-8 5 0 0,-2 1 0 0 0,-18-48 0 0 0,22 66-4 0 0,-1-2 7 0 0,-1-1 1 0 0,0 1-1 0 0,-1 0 1 0 0,-1 0-1 0 0,-10-15 1 0 0,14 23 1 0 0,-1 1 1 0 0,1-1 0 0 0,0 0 0 0 0,-1 1 0 0 0,0 0-1 0 0,0 0 1 0 0,0 0 0 0 0,0 0 0 0 0,0 1 0 0 0,-1-1-1 0 0,1 1 1 0 0,-1 0 0 0 0,0 1 0 0 0,1-1 0 0 0,-1 1-1 0 0,0 0 1 0 0,-8-1 0 0 0,4 1 16 0 0,-1 1 1 0 0,1 1-1 0 0,0-1 1 0 0,0 2-1 0 0,0-1 1 0 0,0 1-1 0 0,0 0 1 0 0,0 1-1 0 0,-9 4 1 0 0,6-1-2 0 0,0 0 1 0 0,0 1 0 0 0,1 0-1 0 0,0 1 1 0 0,-17 15 0 0 0,10-5-9 0 0,1 1-1 0 0,1 0 1 0 0,1 1 0 0 0,1 1 0 0 0,0 0 0 0 0,-13 31 0 0 0,20-37-21 0 0,0 0 0 0 0,2 0 0 0 0,-1 1 0 0 0,2 0 1 0 0,0 0-1 0 0,1 0 0 0 0,1 1 0 0 0,-1 25 0 0 0,4-33 9 0 0,-1-1-1 0 0,1 0 1 0 0,0 0 0 0 0,0 0-1 0 0,1 0 1 0 0,0 0 0 0 0,1 0 0 0 0,0 0-1 0 0,0 0 1 0 0,1-1 0 0 0,-1 0-1 0 0,2 0 1 0 0,-1 0 0 0 0,1 0-1 0 0,0-1 1 0 0,0 1 0 0 0,1-1 0 0 0,0 0-1 0 0,8 5 1 0 0,-7-5 3 0 0,2-1-1 0 0,-1 0 1 0 0,0-1 0 0 0,1 1-1 0 0,0-2 1 0 0,0 1-1 0 0,0-1 1 0 0,0-1 0 0 0,1 0-1 0 0,-1 0 1 0 0,1-1 0 0 0,-1 0-1 0 0,1-1 1 0 0,0 0 0 0 0,-1 0-1 0 0,12-2 1 0 0,-7-1-3 0 0,1 1 1 0 0,-1-2-1 0 0,0 0 1 0 0,0-1-1 0 0,-1-1 1 0 0,1 0-1 0 0,-1 0 1 0 0,0-1-1 0 0,23-18 1 0 0,-11 6-1 0 0,-1-2 0 0 0,35-37-1 0 0,-52 50 10 0 0,0 0 0 0 0,-1 0-1 0 0,0 0 1 0 0,-1-1-1 0 0,0 0 1 0 0,0 0-1 0 0,-1 0 1 0 0,0-1-1 0 0,-1 1 1 0 0,0-1 0 0 0,-1 0-1 0 0,3-13 1 0 0,-4 9 14 0 0,-1-1 0 0 0,0 0 1 0 0,-1 1-1 0 0,-3-17 0 0 0,2 23-3 0 0,1-1 0 0 0,-2 1 0 0 0,1 0-1 0 0,-1 0 1 0 0,-1 0 0 0 0,1 0 0 0 0,-1 0 0 0 0,-7-8-1 0 0,10 13 1 0 0,-1 1-1 0 0,0 0 0 0 0,0 0 1 0 0,0 0-1 0 0,0 0 0 0 0,0 0 1 0 0,-1 0-1 0 0,1 1 1 0 0,0-1-1 0 0,-1 1 0 0 0,1-1 1 0 0,-1 1-1 0 0,0 0 0 0 0,1 0 1 0 0,-1 0-1 0 0,-5 0 0 0 0,4 0 18 0 0,0 1 0 0 0,0 0 0 0 0,0 0 0 0 0,0 1 0 0 0,0-1 0 0 0,0 1 0 0 0,0 0-1 0 0,0 0 1 0 0,0 0 0 0 0,-7 4 0 0 0,3-1 36 0 0,0 0-1 0 0,0 1 1 0 0,0 0-1 0 0,1 1 1 0 0,0 0-1 0 0,0 0 1 0 0,0 0 0 0 0,1 1-1 0 0,-10 14 1 0 0,13-17-57 0 0,0 1 0 0 0,1-1 0 0 0,-1 1 0 0 0,1 0 0 0 0,0 0 0 0 0,1 0 1 0 0,-1 0-1 0 0,1 0 0 0 0,0 0 0 0 0,0 0 0 0 0,1 0 0 0 0,-1 1 0 0 0,1-1 1 0 0,1 5-1 0 0,0-2-9 0 0,0-1 1 0 0,1 0 0 0 0,0 0 0 0 0,0 0-1 0 0,1 0 1 0 0,0 0 0 0 0,0 0 0 0 0,0-1-1 0 0,5 7 1 0 0,2 1-13 0 0,1-1 1 0 0,0 0-1 0 0,1-1 1 0 0,0 0-1 0 0,1-1 1 0 0,0 0 0 0 0,29 17-1 0 0,-14-12-4 0 0,2-1 0 0 0,0-1 1 0 0,1-2-1 0 0,36 10 0 0 0,-43-16-292 0 0,0 0 1 0 0,1-2-1 0 0,0-1 0 0 0,-1-1 1 0 0,1-1-1 0 0,29-3 1 0 0,-10-6-2537 0 0,-2-4-4345 0 0,-39 12 6531 0 0,26-10-5444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4.2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36 512 0 0,'0'0'123'0'0,"-14"-16"7303"0"0,11 2 595 0 0,3 14-7947 0 0,0 0 1 0 0,0-1-1 0 0,0 1 0 0 0,0 0 0 0 0,0 0 1 0 0,0 0-1 0 0,0 0 0 0 0,0-1 0 0 0,0 1 1 0 0,0 0-1 0 0,0 0 0 0 0,0 0 0 0 0,0-1 1 0 0,0 1-1 0 0,0 0 0 0 0,0 0 0 0 0,0 0 1 0 0,0 0-1 0 0,1-1 0 0 0,-1 1 0 0 0,0 0 1 0 0,0 0-1 0 0,0 0 0 0 0,0 0 0 0 0,0 0 1 0 0,1 0-1 0 0,-1-1 0 0 0,0 1 0 0 0,0 0 1 0 0,0 0-1 0 0,0 0 0 0 0,1 0 0 0 0,-1 0 1 0 0,0 0-1 0 0,0 0 0 0 0,0 0 0 0 0,1 0 1 0 0,-1 0-1 0 0,0 0 0 0 0,0 0 1 0 0,0 0-1 0 0,0 0 0 0 0,1 0 0 0 0,-1 0 1 0 0,0 0-1 0 0,0 0 0 0 0,0 0 0 0 0,1 0 1 0 0,-1 0-1 0 0,0 0 0 0 0,0 0 0 0 0,0 0 1 0 0,0 1-1 0 0,1-1 0 0 0,-1 0 0 0 0,0 0 1 0 0,0 0-1 0 0,0 0 0 0 0,0 0 0 0 0,0 0 1 0 0,1 1-1 0 0,-1-1 0 0 0,0 0 0 0 0,0 0 1 0 0,9 8 1450 0 0,28 42 1408 0 0,-21-29-2172 0 0,29 27 0 0 0,-22-24-378 0 0,21 21-185 0 0,1-3-1 0 0,2-2 0 0 0,2-2 0 0 0,78 47 0 0 0,65 42-208 0 0,-152-97-210 0 0,-72-59-2107 0 0,17 16-978 0 0,-18-20-1 0 0,17 13-2182 0 0,-3 2 2263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4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507 1 2745 0 0,'-3'0'1699'0'0,"0"0"1"0"0,0 0 0 0 0,-1 1-1 0 0,1-1 1 0 0,0 1 0 0 0,-4 1-1 0 0,-16 11 3936 0 0,11-3-4648 0 0,-19 17 1 0 0,7-5 512 0 0,-6 3-813 0 0,-4 3 194 0 0,-51 52-1 0 0,-52 87 6 0 0,121-145-913 0 0,1 2 0 0 0,1 0 0 0 0,1 0 0 0 0,1 2 0 0 0,-14 43 0 0 0,24-62-46 0 0,0 0-1 0 0,1 0 1 0 0,-1 0-1 0 0,2 1 1 0 0,-1 7-1 0 0,1-14-85 0 0,0 1 0 0 0,0-1-1 0 0,0 1 1 0 0,0-1 0 0 0,0 1-1 0 0,0-1 1 0 0,1 1-1 0 0,-1-1 1 0 0,1 0 0 0 0,-1 1-1 0 0,1-1 1 0 0,-1 0 0 0 0,1 1-1 0 0,0-1 1 0 0,0 0 0 0 0,-1 0-1 0 0,1 1 1 0 0,0-1 0 0 0,0 0-1 0 0,0 0 1 0 0,0 0-1 0 0,1 0 1 0 0,-1 0 0 0 0,0 0-1 0 0,0-1 1 0 0,0 1 0 0 0,1 0-1 0 0,-1-1 1 0 0,0 1 0 0 0,1-1-1 0 0,-1 1 1 0 0,2 0 0 0 0,16 0-1766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5.1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431 50 512 0 0,'-3'-5'2375'0'0,"-1"-1"0"0"0,1 1 0 0 0,-1 0 0 0 0,-9-9 0 0 0,11 12-1537 0 0,1 1-1 0 0,-1-1 1 0 0,0 1-1 0 0,0 0 1 0 0,-1-1-1 0 0,1 1 0 0 0,0 0 1 0 0,-3 0-1 0 0,-14-2 481 0 0,10 3-895 0 0,0 1 0 0 0,0 0 1 0 0,0 0-1 0 0,1 1 0 0 0,-1 0 0 0 0,1 0 1 0 0,-1 1-1 0 0,1 0 0 0 0,0 1 0 0 0,-14 8 1 0 0,11-5-140 0 0,0 1 1 0 0,1 0-1 0 0,0 1 1 0 0,0 0 0 0 0,1 1-1 0 0,-12 16 1 0 0,3 0-66 0 0,2 1 0 0 0,0 1 0 0 0,2 0 0 0 0,1 1 0 0 0,-11 35 0 0 0,6-9-63 0 0,3 1 1 0 0,2 0-1 0 0,2 1 1 0 0,-4 81-1 0 0,14-122-144 0 0,1 0-1 0 0,1 0 1 0 0,1 0-1 0 0,0 0 1 0 0,1 0-1 0 0,1-1 1 0 0,0 1-1 0 0,1-1 0 0 0,8 16 1 0 0,-9-22-24 0 0,1 0 0 0 0,1 0-1 0 0,-1 0 1 0 0,1-1 0 0 0,1 0 0 0 0,0 0 0 0 0,0 0 0 0 0,0-1-1 0 0,1 0 1 0 0,0-1 0 0 0,0 1 0 0 0,1-2 0 0 0,0 1 0 0 0,17 7-1 0 0,-5-5-97 0 0,1-1 0 0 0,-1-1-1 0 0,1-1 1 0 0,0-1-1 0 0,1-1 1 0 0,-1-1 0 0 0,1-1-1 0 0,22-2 1 0 0,1-3-714 0 0,0-1 0 0 0,85-22 1 0 0,-95 16-1007 0 0,54-22 1 0 0,-11-7-6607 0 0,-43 17 5063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5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74 129 512 0 0,'-6'2'-218'0'0,"-2"1"2130"0"0,1 0-1 0 0,0 1 1 0 0,-12 8-1 0 0,17-10-1401 0 0,0-1-1 0 0,0 1 1 0 0,0 0-1 0 0,0 0 1 0 0,0 0-1 0 0,1 0 1 0 0,-1 0-1 0 0,1 0 1 0 0,0 1-1 0 0,-1-1 1 0 0,1 0 0 0 0,0 1-1 0 0,0-1 1 0 0,1 1-1 0 0,-2 4 1 0 0,1-1-164 0 0,0 0 1 0 0,1 1 0 0 0,0-1-1 0 0,0 0 1 0 0,0 1 0 0 0,1-1-1 0 0,0 0 1 0 0,0 0 0 0 0,0 1-1 0 0,1-1 1 0 0,0 0-1 0 0,0 0 1 0 0,4 5 0 0 0,-2-3-76 0 0,1 0 0 0 0,0-1 1 0 0,0 0-1 0 0,1 0 0 0 0,0 0 1 0 0,0-1-1 0 0,0 0 1 0 0,12 8-1 0 0,-4-4-137 0 0,-1-2-1 0 0,2 0 1 0 0,-1 0 0 0 0,1-2 0 0 0,0 0-1 0 0,1 0 1 0 0,-1-2 0 0 0,1 0 0 0 0,29 4-1 0 0,-28-7-123 0 0,0 0 0 0 0,-1-1-1 0 0,1 0 1 0 0,0-2 0 0 0,-1 0-1 0 0,21-6 1 0 0,-29 6-2 0 0,0 0 0 0 0,0-1-1 0 0,-1 0 1 0 0,1 0 0 0 0,-1-1 0 0 0,0 0-1 0 0,0 0 1 0 0,0-1 0 0 0,-1 0 0 0 0,0 0-1 0 0,0-1 1 0 0,0 0 0 0 0,0 0 0 0 0,8-12-1 0 0,-11 12-5 0 0,0-1 0 0 0,0 1 0 0 0,0-1 0 0 0,-1 0-1 0 0,0 1 1 0 0,0-1 0 0 0,-1 0 0 0 0,0-1 0 0 0,0 1-1 0 0,-1 0 1 0 0,0 0 0 0 0,0 0 0 0 0,-2-13 0 0 0,-2-3 1 0 0,-1 0 0 0 0,-14-40 0 0 0,15 51 1 0 0,0 1-1 0 0,-1 0 1 0 0,0 0 0 0 0,0 0-1 0 0,-9-10 1 0 0,12 18 0 0 0,-1-1 0 0 0,0 1 1 0 0,0 0-1 0 0,0 0 0 0 0,0 1 0 0 0,0-1 1 0 0,-1 0-1 0 0,1 1 0 0 0,-1 0 0 0 0,1 0 1 0 0,-1 0-1 0 0,0 0 0 0 0,0 1 0 0 0,0 0 1 0 0,0-1-1 0 0,0 1 0 0 0,0 1 0 0 0,-5-2 1 0 0,2 2 34 0 0,-1 0 0 0 0,0 1 1 0 0,1-1-1 0 0,-1 1 0 0 0,0 1 0 0 0,1-1 1 0 0,0 1-1 0 0,-1 1 0 0 0,1-1 0 0 0,0 1 1 0 0,0 0-1 0 0,0 1 0 0 0,1 0 1 0 0,-1 0-1 0 0,-6 6 0 0 0,-8 8 293 0 0,0 0-1 0 0,-32 41 1 0 0,32-36-123 0 0,1-1 35 0 0,0 1 0 0 0,-24 40 0 0 0,40-56-212 0 0,0-1 0 0 0,0 1 0 0 0,1 1 1 0 0,0-1-1 0 0,0 0 0 0 0,1 1 0 0 0,-1-1 0 0 0,2 1 0 0 0,-1 0 0 0 0,1 0 0 0 0,1 0 0 0 0,-1-1 0 0 0,1 1 0 0 0,1 0 1 0 0,1 10-1 0 0,-1-12-21 0 0,1 0 0 0 0,0-1 0 0 0,1 1-1 0 0,0 0 1 0 0,0-1 0 0 0,0 0 0 0 0,0 0 0 0 0,1 0 0 0 0,0 0 0 0 0,0 0 0 0 0,0-1 0 0 0,0 1 0 0 0,7 4 0 0 0,1 0 1 0 0,0-1 1 0 0,0 0-1 0 0,1-1 0 0 0,21 9 0 0 0,-13-8-94 0 0,1 0-1 0 0,1-1 0 0 0,-1-1 0 0 0,1-2 1 0 0,0 0-1 0 0,30 1 0 0 0,-35-5-749 0 0,1 0-1 0 0,-1-2 0 0 0,23-3 1 0 0,-26 1-999 0 0,0 0 1 0 0,0 0 0 0 0,0-2-1 0 0,16-7 1 0 0,-10 1-269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5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0 936 0 0,'-28'7'5566'0'0,"-1"0"3657"0"0,28-6-8942 0 0,-1 0 0 0 0,1 0 0 0 0,0 0 0 0 0,-1 0 1 0 0,1 0-1 0 0,0 0 0 0 0,0 0 0 0 0,0 0 0 0 0,0 0 1 0 0,0 1-1 0 0,0-1 0 0 0,0 0 0 0 0,0 1 0 0 0,1-1 1 0 0,-1 1-1 0 0,0-1 0 0 0,1 1 0 0 0,0-1 0 0 0,-1 1 1 0 0,1-1-1 0 0,0 1 0 0 0,-1-1 0 0 0,1 1 0 0 0,0 0 1 0 0,0-1-1 0 0,1 3 0 0 0,-1 6 133 0 0,1-1 1 0 0,0 0-1 0 0,3 11 1 0 0,4 15 282 0 0,1-1 1 0 0,2 0-1 0 0,29 60 1 0 0,-23-67-489 0 0,0-1 0 0 0,26 30 1 0 0,-33-45-96 0 0,-4-3 33 0 0,-3-8 4 0 0,-6-14 63 0 0,-1-1-256 0 0,1-3 39 0 0,2 0 0 0 0,0 0-1 0 0,1 0 1 0 0,1 1 0 0 0,1-1 0 0 0,0 0 0 0 0,1 1 0 0 0,1-1 0 0 0,1 1-1 0 0,0 0 1 0 0,2 0 0 0 0,-1 1 0 0 0,18-29 0 0 0,-22 41 1 0 0,2-1-1 0 0,-1 1 1 0 0,0 0 0 0 0,1 0-1 0 0,-1 1 1 0 0,1-1 0 0 0,0 1 0 0 0,1 0-1 0 0,-1 0 1 0 0,0 0 0 0 0,1 1-1 0 0,0-1 1 0 0,-1 1 0 0 0,1 0 0 0 0,0 0-1 0 0,0 1 1 0 0,0-1 0 0 0,0 1 0 0 0,1 1-1 0 0,-1-1 1 0 0,0 0 0 0 0,0 1-1 0 0,0 0 1 0 0,1 1 0 0 0,-1-1 0 0 0,0 1-1 0 0,0 0 1 0 0,0 0 0 0 0,0 0-1 0 0,0 1 1 0 0,0 0 0 0 0,0 0 0 0 0,0 0-1 0 0,-1 1 1 0 0,1-1 0 0 0,-1 1-1 0 0,7 5 1 0 0,4 5 11 0 0,-1 1-1 0 0,-1 0 1 0 0,0 1-1 0 0,13 20 1 0 0,-12-13 26 0 0,-2 1 0 0 0,14 30 1 0 0,-4-5 102 0 0,-18-39-141 0 0,1-1 0 0 0,0 1 0 0 0,1-1 0 0 0,0 0 0 0 0,0-1 0 0 0,1 1 0 0 0,-1-1 0 0 0,2-1 0 0 0,8 8 0 0 0,-12-11-97 0 0,0-1-1 0 0,-1 0 1 0 0,1 0-1 0 0,0 0 1 0 0,1 0-1 0 0,-1 0 1 0 0,0-1-1 0 0,0 0 0 0 0,1 0 1 0 0,-1 0-1 0 0,1 0 1 0 0,-1-1-1 0 0,1 1 1 0 0,-1-1-1 0 0,1 0 1 0 0,-1-1-1 0 0,1 1 1 0 0,-1-1-1 0 0,0 0 1 0 0,1 0-1 0 0,-1 0 1 0 0,5-3-1 0 0,0 1-1013 0 0,-1-2 0 0 0,1 1-1 0 0,8-7 1 0 0,-4 2-1168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6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2849 0 0,'-72'14'15158'0'0,"69"-13"-14813"0"0,0-1 0 0 0,1 1 0 0 0,-1 0 0 0 0,1 0 0 0 0,-1 0 1 0 0,1 0-1 0 0,0 0 0 0 0,-1 1 0 0 0,1-1 0 0 0,0 1 1 0 0,0-1-1 0 0,0 1 0 0 0,0 0 0 0 0,0 0 0 0 0,0 0 1 0 0,-2 3-1 0 0,1-1-111 0 0,1 0 0 0 0,0 0 0 0 0,1 0 0 0 0,-1 0 0 0 0,1 1 0 0 0,0-1 1 0 0,0 0-1 0 0,0 1 0 0 0,0 5 0 0 0,0 3-28 0 0,1 1-1 0 0,1-1 1 0 0,0 1 0 0 0,1-1-1 0 0,5 20 1 0 0,6 9 390 0 0,28 60 0 0 0,7 26-60 0 0,-30-62-345 0 0,9 73 0 0 0,-1 70 71 0 0,-20-108-213 0 0,1 9-19 0 0,-5-94-274 0 0,0 1 1 0 0,2-1-1 0 0,0-1 0 0 0,9 24 0 0 0,-12-36-110 0 0,8 11-1005 0 0,-9-13 1084 0 0,1-1 1 0 0,-1 0-1 0 0,1 1 1 0 0,-1-1-1 0 0,1 0 1 0 0,-1 0-1 0 0,1 0 1 0 0,-1 1-1 0 0,1-1 1 0 0,-1 0-1 0 0,1 0 1 0 0,-1 0 0 0 0,1 0-1 0 0,-1 0 1 0 0,1 0-1 0 0,-1 0 1 0 0,1 0-1 0 0,-1 0 1 0 0,2 0-1 0 0,3-2-3136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6.4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37 190 4705 0 0,'-36'3'20982'0'0,"55"-4"-20695"0"0,-5-1-96 0 0,-1-1-1 0 0,0 0 1 0 0,0-1 0 0 0,-1-1 0 0 0,1 0 0 0 0,17-10 0 0 0,11-4-104 0 0,244-93-166 0 0,-265 105 11 0 0,30-6-1 0 0,-45 12-143 0 0,1 0 0 0 0,0 0-1 0 0,-1 1 1 0 0,1 0 0 0 0,0 0-1 0 0,0 0 1 0 0,0 0-1 0 0,-1 1 1 0 0,1 0 0 0 0,7 2-1 0 0,-12-2-115 0 0,1 0 0 0 0,-1 0 0 0 0,1 0 0 0 0,-1 0 0 0 0,0 0 0 0 0,0 0-1 0 0,1 0 1 0 0,-1 0 0 0 0,0 0 0 0 0,0 0 0 0 0,0 1 0 0 0,0-1 0 0 0,0 0 0 0 0,-1 1 0 0 0,1-1-1 0 0,0 1 1 0 0,-1-1 0 0 0,1 1 0 0 0,-1-1 0 0 0,1 1 0 0 0,-1 0 0 0 0,0-1 0 0 0,0 1-1 0 0,1-1 1 0 0,-1 1 0 0 0,-1 3 0 0 0,0 14-2215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7.1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318 216 512 0 0,'-23'20'5653'0'0,"17"-15"-4038"0"0,0 0 0 0 0,1 0 0 0 0,0 0 0 0 0,0 0 0 0 0,-4 7-1 0 0,7-9-1243 0 0,1 1 0 0 0,-1-1 0 0 0,0 1 0 0 0,1-1 0 0 0,0 1 0 0 0,0-1-1 0 0,-1 8 1 0 0,1-6 4 0 0,1 0 0 0 0,0-1 0 0 0,0 1 0 0 0,0 0 0 0 0,1 0 0 0 0,0 0 0 0 0,0 0 0 0 0,0 0 0 0 0,1 0 0 0 0,-1-1 0 0 0,1 1 0 0 0,4 7 0 0 0,4 12 896 0 0,-9-23-1204 0 0,-1-1 1 0 0,0 1 0 0 0,1 0 0 0 0,-1-1-1 0 0,0 1 1 0 0,0 0 0 0 0,0-1-1 0 0,1 1 1 0 0,-1 0 0 0 0,0 0-1 0 0,0-1 1 0 0,0 1 0 0 0,0 0 0 0 0,0-1-1 0 0,0 1 1 0 0,-1 0 0 0 0,1 0-1 0 0,0-1 1 0 0,0 1 0 0 0,0 0 0 0 0,-1-1-1 0 0,1 1 1 0 0,0-1 0 0 0,-1 1-1 0 0,1 0 1 0 0,0-1 0 0 0,-1 1 0 0 0,0 0 9 0 0,0 0 0 0 0,-1-1 0 0 0,1 1 1 0 0,0-1-1 0 0,0 1 0 0 0,0-1 1 0 0,0 1-1 0 0,-1-1 0 0 0,1 0 0 0 0,0 0 1 0 0,0 0-1 0 0,0 0 0 0 0,-1 0 1 0 0,0 0-1 0 0,-6 0 88 0 0,1-1 1 0 0,0 0-1 0 0,0-1 0 0 0,-9-2 1 0 0,-73-30 285 0 0,77 29-416 0 0,0-1 1 0 0,1-1-1 0 0,-1 0 0 0 0,1 0 0 0 0,-11-10 1 0 0,19 13-27 0 0,-1 0 1 0 0,1 1-1 0 0,0-1 0 0 0,0 0 1 0 0,0 0-1 0 0,1-1 1 0 0,-1 1-1 0 0,1-1 1 0 0,0 1-1 0 0,0-1 1 0 0,1 1-1 0 0,-1-1 0 0 0,1 0 1 0 0,0 0-1 0 0,1 0 1 0 0,-1 0-1 0 0,1 0 1 0 0,0 0-1 0 0,0 0 1 0 0,0 0-1 0 0,1 0 1 0 0,-1 0-1 0 0,1 0 0 0 0,1 1 1 0 0,-1-1-1 0 0,3-5 1 0 0,0-1-11 0 0,0 1 0 0 0,1 0 1 0 0,1 0-1 0 0,0 1 1 0 0,0 0-1 0 0,0 0 0 0 0,1 0 1 0 0,1 1-1 0 0,-1 0 0 0 0,18-14 1 0 0,-7 10-20 0 0,0 1 1 0 0,1 0 0 0 0,1 2-1 0 0,0 0 1 0 0,0 1-1 0 0,1 1 1 0 0,-1 1 0 0 0,2 1-1 0 0,-1 0 1 0 0,0 2-1 0 0,1 1 1 0 0,29 0 0 0 0,-42 2-25 0 0,0 1 0 0 0,0 0 1 0 0,0 0-1 0 0,0 1 0 0 0,-1 0 0 0 0,1 1 1 0 0,-1 0-1 0 0,1 0 0 0 0,-1 1 1 0 0,14 8-1 0 0,-16-8-309 0 0,-1 0 0 0 0,0 0 0 0 0,0 1 0 0 0,0-1 0 0 0,0 1 0 0 0,6 8 0 0 0,-8-8-366 0 0,0-1 1 0 0,-1 1 0 0 0,0-1-1 0 0,1 1 1 0 0,-1 0 0 0 0,-1 0-1 0 0,1 0 1 0 0,-1 0 0 0 0,1 6-1 0 0,-1 9-1513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8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1133 2096 0 0,'-4'-4'788'0'0,"0"1"1"0"0,1-1-1 0 0,-1 0 0 0 0,1 0 0 0 0,-1 0 0 0 0,1 0 0 0 0,0-1 0 0 0,1 1 0 0 0,-1-1 0 0 0,-2-7 0 0 0,2 3 564 0 0,0-1 1 0 0,0 0 0 0 0,1 0-1 0 0,-1-15 1 0 0,3 24-1227 0 0,0 1 0 0 0,0-1-1 0 0,0 0 1 0 0,0 1 0 0 0,0-1 0 0 0,0 1 0 0 0,0-1 0 0 0,0 0 0 0 0,-1 1 0 0 0,1-1-1 0 0,0 1 1 0 0,0-1 0 0 0,0 0 0 0 0,-1 1 0 0 0,1-1 0 0 0,0 1 0 0 0,-1-1 0 0 0,0 0 0 0 0,1 1-58 0 0,0 0 0 0 0,-1 0 0 0 0,1 0 0 0 0,0 0 0 0 0,-1 1 0 0 0,1-1 0 0 0,0 0 0 0 0,0 0 0 0 0,-1 0 0 0 0,1 0 0 0 0,0 0 0 0 0,0 0 0 0 0,-1 1 0 0 0,1-1 0 0 0,0 0 0 0 0,0 0 0 0 0,-1 0 0 0 0,1 1 0 0 0,0-1 0 0 0,0 0 1 0 0,0 0-1 0 0,0 0 0 0 0,-1 1 0 0 0,1-1 0 0 0,0 1 0 0 0,-10 21 1513 0 0,-2 13-729 0 0,2 0 0 0 0,1 1 0 0 0,2 0 0 0 0,-5 72 0 0 0,12-98-779 0 0,1-1 0 0 0,0 1 0 0 0,0 0 0 0 0,1-1 1 0 0,1 1-1 0 0,-1-1 0 0 0,1 0 0 0 0,1 0 0 0 0,7 14 0 0 0,-7-16-61 0 0,0-1 0 0 0,0 0 0 0 0,0 0 0 0 0,1 0 0 0 0,0-1 0 0 0,0 1 0 0 0,1-1 0 0 0,0 0 0 0 0,-1-1 0 0 0,1 1 0 0 0,1-1 0 0 0,-1-1 0 0 0,8 4 0 0 0,7 1-25 0 0,0-2 0 0 0,0 0 1 0 0,1-2-1 0 0,-1 0 0 0 0,1-1 0 0 0,0-1 1 0 0,0-2-1 0 0,31-2 0 0 0,-43 2 8 0 0,0-2-1 0 0,0 1 1 0 0,-1-1-1 0 0,1-1 1 0 0,-1 0 0 0 0,1 0-1 0 0,-1 0 1 0 0,0-2 0 0 0,15-8-1 0 0,-20 10-3 0 0,1 0 0 0 0,-1-1 0 0 0,0 1 0 0 0,0-1 0 0 0,0 0 0 0 0,-1 0-1 0 0,1-1 1 0 0,-1 1 0 0 0,0-1 0 0 0,0 0 0 0 0,-1 1 0 0 0,1-1 0 0 0,-1 0 0 0 0,0 0 0 0 0,0-1 0 0 0,-1 1 0 0 0,0 0-1 0 0,2-11 1 0 0,-3-2-28 0 0,0 1-1 0 0,0-1 0 0 0,-2 1 0 0 0,0-1 0 0 0,-7-22 1 0 0,-29-85-457 0 0,37 122 480 0 0,-3-11-36 0 0,-2 0 1 0 0,1 1 0 0 0,-2-1-1 0 0,0 1 1 0 0,0 1 0 0 0,-12-15-1 0 0,16 23 46 0 0,0 1 1 0 0,0 0-1 0 0,0 0 0 0 0,0 0 1 0 0,0 0-1 0 0,0 0 0 0 0,-1 1 1 0 0,0 0-1 0 0,1-1 0 0 0,-1 1 0 0 0,0 1 1 0 0,0-1-1 0 0,0 0 0 0 0,0 1 1 0 0,0 0-1 0 0,0 0 0 0 0,-1 0 0 0 0,1 1 1 0 0,0-1-1 0 0,-1 1 0 0 0,1 0 1 0 0,0 0-1 0 0,0 1 0 0 0,-1-1 0 0 0,1 1 1 0 0,-5 1-1 0 0,1 1 8 0 0,0 0 0 0 0,1 1 0 0 0,-1-1 0 0 0,1 2 0 0 0,0-1 0 0 0,0 1 1 0 0,0 0-1 0 0,-8 8 0 0 0,-46 53 22 0 0,40-40 4 0 0,1 0 1 0 0,2 2 0 0 0,0 0-1 0 0,2 1 1 0 0,-14 35 0 0 0,28-59-28 0 0,0 1 0 0 0,1 0 1 0 0,0-1-1 0 0,-1 1 0 0 0,2 0 1 0 0,-1 0-1 0 0,1 0 0 0 0,0-1 1 0 0,0 1-1 0 0,0 0 0 0 0,1 0 1 0 0,1 7-1 0 0,-1-9 4 0 0,1 0-1 0 0,-1 1 1 0 0,1-1 0 0 0,0 0 0 0 0,0 0 0 0 0,0 0-1 0 0,1 0 1 0 0,-1-1 0 0 0,1 1 0 0 0,0-1 0 0 0,0 1-1 0 0,0-1 1 0 0,1 0 0 0 0,-1 0 0 0 0,1-1 0 0 0,5 4 0 0 0,1-1-12 0 0,0 0 1 0 0,1-1-1 0 0,-1 0 1 0 0,1-1-1 0 0,0 0 1 0 0,0-1 0 0 0,0 0-1 0 0,0-1 1 0 0,0 0-1 0 0,1-1 1 0 0,-1 0-1 0 0,16-3 1 0 0,-8 1-8 0 0,0-2 0 0 0,-1 0-1 0 0,1-1 1 0 0,-1-1 0 0 0,0 0 0 0 0,27-15 0 0 0,-27 12-53 0 0,0-2 0 0 0,-1 0 0 0 0,27-24 0 0 0,-38 31 55 0 0,-1-1-1 0 0,0-1 1 0 0,0 1 0 0 0,-1-1-1 0 0,1 0 1 0 0,-1 0 0 0 0,-1 0-1 0 0,1-1 1 0 0,-1 1 0 0 0,0-1-1 0 0,-1 0 1 0 0,0 0 0 0 0,0 0-1 0 0,1-7 1 0 0,0-15 19 0 0,-1-32 1 0 0,-2 60-5 0 0,0 0 0 0 0,0 0 1 0 0,0 1-1 0 0,0-1 0 0 0,0 0 1 0 0,0 0-1 0 0,0 0 1 0 0,-1 0-1 0 0,1 1 0 0 0,0-1 1 0 0,0 0-1 0 0,-1 0 0 0 0,1 0 1 0 0,0 1-1 0 0,-1-1 0 0 0,1 0 1 0 0,-1 0-1 0 0,1 1 0 0 0,-1-1 1 0 0,1 1-1 0 0,-2-2 0 0 0,1 2 0 0 0,0-1-1 0 0,1 1 1 0 0,-1 0 0 0 0,0 0-1 0 0,0 0 1 0 0,0-1-1 0 0,1 1 1 0 0,-1 0-1 0 0,0 0 1 0 0,0 0-1 0 0,0 0 1 0 0,0 0-1 0 0,1 1 1 0 0,-1-1-1 0 0,0 0 1 0 0,0 0-1 0 0,-1 1 1 0 0,-3 1 14 0 0,0 1 1 0 0,0 0-1 0 0,1 0 1 0 0,-1 0-1 0 0,-4 4 1 0 0,0 1-18 0 0,2-1 0 0 0,-1 1 0 0 0,1 0 0 0 0,0 1 0 0 0,1 0 0 0 0,0 0 0 0 0,0 0 0 0 0,1 1 0 0 0,0 0 0 0 0,-3 10 0 0 0,6-15-2 0 0,0 1 0 0 0,1-1 0 0 0,-1 1 0 0 0,1-1 0 0 0,1 1 0 0 0,-1-1 0 0 0,1 1 0 0 0,0-1 0 0 0,0 1 0 0 0,0-1 0 0 0,1 1 0 0 0,0-1 0 0 0,0 1 0 0 0,1-1 0 0 0,-1 0 0 0 0,1 1 0 0 0,0-1 0 0 0,1 0 0 0 0,-1 0 0 0 0,1 0 0 0 0,4 6 0 0 0,1-2-3 0 0,0-1 0 0 0,0 1 0 0 0,1-1 0 0 0,0-1 0 0 0,0 0 0 0 0,1 0 0 0 0,-1-1 0 0 0,2 0-1 0 0,-1-1 1 0 0,1 0 0 0 0,-1 0 0 0 0,15 3 0 0 0,-16-6-23 0 0,0 1 0 0 0,0-2 0 0 0,0 1 0 0 0,1-2 0 0 0,-1 1 0 0 0,0-1 0 0 0,0 0-1 0 0,1-1 1 0 0,-1 0 0 0 0,0 0 0 0 0,0-1 0 0 0,0-1 0 0 0,0 1 0 0 0,0-1 0 0 0,16-9 0 0 0,8-7-221 0 0,-1-3-1 0 0,-1 0 0 0 0,0-2 1 0 0,26-28-1 0 0,14-21 42 0 0,-61 60 197 0 0,0 0-1 0 0,-1 0 0 0 0,0 0 0 0 0,9-21 1 0 0,-2-6 14 0 0,19-65 0 0 0,2-46 11 0 0,-33 134-16 0 0,73-439 62 0 0,-77 450-64 0 0,14-152 64 0 0,-14 138-11 0 0,0 0 0 0 0,-2 0 1 0 0,0 0-1 0 0,-1 1 0 0 0,-11-37 1 0 0,13 52-18 0 0,-1-1-1 0 0,0 1 1 0 0,0-1 0 0 0,0 1-1 0 0,0 0 1 0 0,-1-1 0 0 0,0 2-1 0 0,0-1 1 0 0,0 0 0 0 0,0 0-1 0 0,-1 1 1 0 0,1 0 0 0 0,-6-5-1 0 0,6 7-6 0 0,0 0 0 0 0,1-1 0 0 0,-1 1 0 0 0,1 0 0 0 0,-1 1 0 0 0,0-1 0 0 0,0 0 0 0 0,0 1 0 0 0,1-1 0 0 0,-1 1 0 0 0,0 0 0 0 0,0 0 0 0 0,0 0 0 0 0,0 0 0 0 0,0 1 0 0 0,1-1 0 0 0,-1 1 0 0 0,0 0 0 0 0,0 0 0 0 0,1 0 0 0 0,-1 0 0 0 0,0 0 0 0 0,-3 3 0 0 0,-7 4 72 0 0,0 1 0 0 0,1 0 0 0 0,0 1 1 0 0,1 0-1 0 0,0 1 0 0 0,1 0 0 0 0,0 1 0 0 0,-16 24 1 0 0,-1 9 140 0 0,-26 60 1 0 0,39-76-176 0 0,-80 189 565 0 0,81-182-473 0 0,3 1 0 0 0,0 0 0 0 0,3 1 0 0 0,-4 47 0 0 0,8-36 33 0 0,2 1 0 0 0,2-1 0 0 0,12 79 1 0 0,-7-101-172 0 0,0 1 0 0 0,1-1 0 0 0,2 0 1 0 0,1-1-1 0 0,1 0 0 0 0,1 0 0 0 0,28 42 1 0 0,-29-51-90 0 0,1-1 1 0 0,1-1 0 0 0,1 0 0 0 0,0-1 0 0 0,1 0 0 0 0,0-1 0 0 0,1-1 0 0 0,1 0-1 0 0,0-1 1 0 0,0-1 0 0 0,35 14 0 0 0,-21-12-1027 0 0,0-1-1 0 0,50 9 1 0 0,18-6-7692 0 0,-69-11 5536 0 0,-4-1 122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8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1 112 512 0 0,'22'-44'10272'0'0,"-2"6"-3243"0"0,-20 36-6758 0 0,1 0 0 0 0,-1 1 0 0 0,1-1-1 0 0,-1 0 1 0 0,0 0 0 0 0,1 1 0 0 0,-1-1 0 0 0,0 0-1 0 0,0 0 1 0 0,0 0 0 0 0,-1 1 0 0 0,1-1 0 0 0,0 0 0 0 0,-2-2-1 0 0,2 5-153 0 0,-1-1-1 0 0,0 1 1 0 0,1 0-1 0 0,-1 0 1 0 0,0-1-1 0 0,1 1 1 0 0,-1 0-1 0 0,1 0 1 0 0,-1 0-1 0 0,1 0 1 0 0,0 0-1 0 0,-1 0 1 0 0,1 1-1 0 0,-2 9 135 0 0,1 1 0 0 0,1 0 0 0 0,0-1 0 0 0,1 1 0 0 0,0-1-1 0 0,0 0 1 0 0,1 1 0 0 0,6 16 0 0 0,4 8 265 0 0,23 43 1 0 0,6 18 193 0 0,-28-56-610 0 0,-2 1 0 0 0,-1 0 0 0 0,-2 1 0 0 0,-2-1 0 0 0,-2 1 0 0 0,-3 83 0 0 0,-5-93-94 0 0,-2-1-1 0 0,-11 40 0 0 0,8-40-145 0 0,14-46-932 0 0,1 0-1 0 0,9-17 1 0 0,3-6-1292 0 0,10-28-4908 0 0,-12 27 2052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9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160 476 1688 0 0,'-13'-4'3945'0'0,"1"0"0"0"0,-18-2-1 0 0,-26-1 3278 0 0,56 7-7172 0 0,-3-1 119 0 0,1 1 1 0 0,0-1-1 0 0,0 0 1 0 0,-1 0-1 0 0,1 1 1 0 0,0-1-1 0 0,0-1 1 0 0,0 1-1 0 0,0 0 1 0 0,0 0-1 0 0,1-1 1 0 0,-1 1-1 0 0,0-1 1 0 0,0 0-1 0 0,1 1 1 0 0,-1-1-1 0 0,1 0 1 0 0,0 0-1 0 0,0 0 1 0 0,-1 0-1 0 0,1 0 1 0 0,0 0-1 0 0,1 0 1 0 0,-1-1-1 0 0,0 1 1 0 0,1 0-1 0 0,-1-5 1 0 0,-1-1 16 0 0,1-1 0 0 0,0 1 0 0 0,1-1 0 0 0,0 0 0 0 0,0 1 0 0 0,2-11 0 0 0,1 2-121 0 0,1 0 0 0 0,1 0 0 0 0,0 0 0 0 0,2 1 0 0 0,8-17-1 0 0,-1 7 28 0 0,0 0 0 0 0,22-26 0 0 0,-28 42-92 0 0,0 1 0 0 0,0 0 0 0 0,1 0-1 0 0,0 1 1 0 0,0 0 0 0 0,1 1 0 0 0,0 0 0 0 0,0 0-1 0 0,0 1 1 0 0,1 1 0 0 0,13-5 0 0 0,-10 5 0 0 0,0 1 1 0 0,0 0-1 0 0,1 1 1 0 0,0 1-1 0 0,-1 0 0 0 0,1 1 1 0 0,0 1-1 0 0,26 3 1 0 0,-12 1-5 0 0,0 1 1 0 0,-1 2-1 0 0,0 1 1 0 0,0 1-1 0 0,0 1 1 0 0,-1 2-1 0 0,-1 1 1 0 0,0 0-1 0 0,-1 2 1 0 0,0 2-1 0 0,-1 0 1 0 0,24 22-1 0 0,-37-28-5 0 0,-1 0 0 0 0,0 0 0 0 0,0 1 0 0 0,-1 0 0 0 0,-1 1 0 0 0,0 0 0 0 0,0 0 0 0 0,-2 1 0 0 0,1 0 0 0 0,-2 0 0 0 0,0 0 0 0 0,-1 1 1 0 0,0 0-1 0 0,-1 0 0 0 0,-1 0 0 0 0,0 0 0 0 0,-1 0 0 0 0,-1 0 0 0 0,0 1 0 0 0,-1-1 0 0 0,0 0 0 0 0,-2 0 0 0 0,0 0 0 0 0,0 0 0 0 0,-10 22 0 0 0,6-17 9 0 0,-2-1 0 0 0,0-1 1 0 0,-2 1-1 0 0,0-1 0 0 0,-1-1 0 0 0,0 0 1 0 0,-1-1-1 0 0,-1-1 0 0 0,-1 0 0 0 0,0 0 1 0 0,-1-2-1 0 0,-1 0 0 0 0,0-1 1 0 0,-18 11-1 0 0,-6-2 9 0 0,0-1 1 0 0,-61 20-1 0 0,73-31-46 0 0,-1-1-1 0 0,0-2 1 0 0,0 0 0 0 0,-48 1-1 0 0,71-7-83 0 0,0 0-1 0 0,0 0 0 0 0,0-1 1 0 0,0 0-1 0 0,0 0 1 0 0,0 0-1 0 0,1-1 1 0 0,-1 0-1 0 0,0-1 0 0 0,1 0 1 0 0,-12-6-1 0 0,14 6-261 0 0,0 0 0 0 0,0 0 0 0 0,1 0-1 0 0,-1-1 1 0 0,1 1 0 0 0,0-1 0 0 0,0 0 0 0 0,0 0-1 0 0,0 0 1 0 0,1 0 0 0 0,0-1 0 0 0,-1 1 0 0 0,2-1-1 0 0,-1 1 1 0 0,0-1 0 0 0,1 0 0 0 0,-1-7 0 0 0,1 6-482 0 0,0 1 1 0 0,1-1 0 0 0,0 0-1 0 0,0 1 1 0 0,1-1 0 0 0,-1 1-1 0 0,1-1 1 0 0,3-8 0 0 0,6-13-2066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49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216 222 8 0 0,'1'-8'463'0'0,"2"-65"6627"0"0,-3 65-5926 0 0,-1 0-1 0 0,0 0 0 0 0,0 0 0 0 0,0 0 1 0 0,-1 1-1 0 0,0-1 0 0 0,-4-8 1 0 0,6 15-1060 0 0,-1 0 0 0 0,1 1 0 0 0,0-1 0 0 0,0 0 0 0 0,-1 0 0 0 0,1 1 0 0 0,0-1 0 0 0,-1 0 0 0 0,1 0 0 0 0,-1 1 0 0 0,1-1 0 0 0,-1 0 0 0 0,0 1 0 0 0,1-1 0 0 0,-1 1 0 0 0,1-1 0 0 0,-1 1 0 0 0,0-1 0 0 0,1 1 0 0 0,-1-1 0 0 0,0 1 0 0 0,0 0 0 0 0,1-1 0 0 0,-1 1 0 0 0,0 0 0 0 0,0 0 0 0 0,0-1 0 0 0,0 1 0 0 0,1 0 0 0 0,-1 0 0 0 0,0 0 0 0 0,0 0 0 0 0,0 0 0 0 0,0 0 0 0 0,1 0 0 0 0,-1 1 1 0 0,0-1-1 0 0,0 0 0 0 0,0 0 0 0 0,1 1 0 0 0,-1-1 0 0 0,0 0 0 0 0,0 1 0 0 0,1-1 0 0 0,-1 1 0 0 0,0-1 0 0 0,0 1 0 0 0,-5 4 269 0 0,1 0 0 0 0,0 0 1 0 0,1 0-1 0 0,-8 11 0 0 0,5-7-51 0 0,-3 4-47 0 0,-17 21 343 0 0,-25 40 1 0 0,45-63-551 0 0,1 0 0 0 0,0 0 0 0 0,1 0 0 0 0,1 1 0 0 0,-1 0-1 0 0,2 0 1 0 0,0 0 0 0 0,-3 19 0 0 0,6-26-53 0 0,0 0 0 0 0,0 0 0 0 0,0-1 0 0 0,1 1 0 0 0,-1 0 0 0 0,1 0-1 0 0,0-1 1 0 0,0 1 0 0 0,1-1 0 0 0,0 1 0 0 0,0-1 0 0 0,0 1 0 0 0,0-1-1 0 0,4 5 1 0 0,-2-3-7 0 0,1-1 0 0 0,0 0 1 0 0,0 0-1 0 0,0 0 0 0 0,1 0 0 0 0,-1-1 0 0 0,1 0 0 0 0,12 6 0 0 0,-4-3-16 0 0,2-1 0 0 0,-1-1 0 0 0,0 0 0 0 0,1-1 0 0 0,0 0 0 0 0,0-2 0 0 0,28 2 0 0 0,-32-4-14 0 0,-1-1 0 0 0,0 0 0 0 0,1 0 0 0 0,-1-1 0 0 0,0-1-1 0 0,0 0 1 0 0,0 0 0 0 0,-1-1 0 0 0,1 0 0 0 0,-1-1 0 0 0,0 0-1 0 0,0-1 1 0 0,-1 0 0 0 0,18-14 0 0 0,-21 14 9 0 0,1 0 0 0 0,-1-1-1 0 0,0 1 1 0 0,-1-1 0 0 0,0 0 0 0 0,0 0 0 0 0,0-1-1 0 0,-1 0 1 0 0,0 0 0 0 0,0 0 0 0 0,-1 0 0 0 0,0 0-1 0 0,-1-1 1 0 0,0 1 0 0 0,0-1 0 0 0,-1 0 0 0 0,0 1 0 0 0,0-1-1 0 0,-1-13 1 0 0,-4-6-3 0 0,-2 1-1 0 0,0 1 1 0 0,-2-1-1 0 0,-13-30 1 0 0,13 34 21 0 0,5 16-9 0 0,1 1 0 0 0,-1 0 0 0 0,0-1 0 0 0,-1 1 1 0 0,0 0-1 0 0,0 1 0 0 0,0-1 0 0 0,0 1 0 0 0,-10-9 0 0 0,12 12 8 0 0,-1-1-1 0 0,0 1 1 0 0,0 1-1 0 0,0-1 1 0 0,0 0-1 0 0,0 1 1 0 0,0-1-1 0 0,-1 1 1 0 0,1 0-1 0 0,0 0 1 0 0,-1 1-1 0 0,1-1 1 0 0,-1 0-1 0 0,1 1 1 0 0,-1 0-1 0 0,1 0 1 0 0,-1 0 0 0 0,1 1-1 0 0,0-1 1 0 0,-1 1-1 0 0,-4 1 1 0 0,1 0-4 0 0,1 1 0 0 0,0 0 0 0 0,-1 0 1 0 0,1 0-1 0 0,1 1 0 0 0,-1 0 0 0 0,0 0 1 0 0,1 0-1 0 0,0 1 0 0 0,-6 6 1 0 0,-5 9 16 0 0,-21 29 0 0 0,26-33-5 0 0,-8 10-56 0 0,7-10 51 0 0,0 1-1 0 0,1 0 0 0 0,1 1 1 0 0,-13 29-1 0 0,22-44-7 0 0,0 0 0 0 0,0 1 0 0 0,0-1 1 0 0,1 1-1 0 0,-1-1 0 0 0,1 1 0 0 0,0-1 0 0 0,-1 1 0 0 0,2-1 0 0 0,-1 1 1 0 0,0-1-1 0 0,1 1 0 0 0,0-1 0 0 0,0 0 0 0 0,0 1 0 0 0,1 3 1 0 0,1-2 2 0 0,-1-1 1 0 0,1 0 0 0 0,0-1-1 0 0,0 1 1 0 0,0 0 0 0 0,0-1-1 0 0,0 1 1 0 0,1-1 0 0 0,0 0-1 0 0,7 4 1 0 0,0 0-4 0 0,0-2 0 0 0,0 0 0 0 0,0 0 0 0 0,1-1 0 0 0,0 0 0 0 0,0-1 0 0 0,0-1 0 0 0,18 2 1 0 0,-17-3-10 0 0,0-2 0 0 0,0 1 0 0 0,0-1 1 0 0,0-1-1 0 0,0-1 0 0 0,-1 0 1 0 0,24-8-1 0 0,-17 4-65 0 0,-1-2 0 0 0,0 0 0 0 0,-1 0 0 0 0,24-19 0 0 0,-32 21-33 0 0,0 0-1 0 0,-1 0 0 0 0,-1-1 0 0 0,9-9 0 0 0,-14 15 106 0 0,0-1-1 0 0,-1 1 0 0 0,1 0 0 0 0,-1-1 1 0 0,1 1-1 0 0,-1 0 0 0 0,0-1 1 0 0,0 0-1 0 0,0 1 0 0 0,0-1 1 0 0,0 0-1 0 0,-1 1 0 0 0,1-1 1 0 0,-1 0-1 0 0,0 0 0 0 0,0 0 0 0 0,0 1 1 0 0,0-1-1 0 0,0 0 0 0 0,0 0 1 0 0,-2-3-1 0 0,2 5 12 0 0,0 1 1 0 0,0-1-1 0 0,0 1 1 0 0,-1-1-1 0 0,1 1 1 0 0,0-1-1 0 0,-1 1 0 0 0,1-1 1 0 0,0 1-1 0 0,-1-1 1 0 0,1 1-1 0 0,0 0 1 0 0,-1-1-1 0 0,1 1 0 0 0,-1 0 1 0 0,1-1-1 0 0,0 1 1 0 0,-1 0-1 0 0,1-1 1 0 0,-1 1-1 0 0,1 0 0 0 0,-1 0 1 0 0,0-1-1 0 0,1 1 1 0 0,-2 0-1 0 0,1 0 11 0 0,0 0 1 0 0,0 0-1 0 0,0 0 0 0 0,0 1 0 0 0,0-1 0 0 0,0 0 0 0 0,0 1 0 0 0,0-1 1 0 0,0 1-1 0 0,0-1 0 0 0,0 1 0 0 0,-2 0 0 0 0,0 2 52 0 0,-1 0 0 0 0,0 0 0 0 0,1 1 1 0 0,0-1-1 0 0,-3 5 0 0 0,2-3-63 0 0,2-1-1 0 0,-1 1 1 0 0,0 0 0 0 0,1 1-1 0 0,0-1 1 0 0,0 0 0 0 0,1 1-1 0 0,-1-1 1 0 0,1 1 0 0 0,1-1-1 0 0,-1 1 1 0 0,1 0 0 0 0,-1-1 0 0 0,2 1-1 0 0,-1-1 1 0 0,1 1 0 0 0,0 0-1 0 0,0-1 1 0 0,0 1 0 0 0,1-1-1 0 0,-1 0 1 0 0,2 1 0 0 0,-1-1-1 0 0,0 0 1 0 0,1 0 0 0 0,0 0 0 0 0,0-1-1 0 0,1 1 1 0 0,-1-1 0 0 0,1 0-1 0 0,0 0 1 0 0,0 0 0 0 0,0 0-1 0 0,1 0 1 0 0,-1-1 0 0 0,1 0-1 0 0,0 0 1 0 0,5 2 0 0 0,0-1-3 0 0,-1 0 1 0 0,1-1 0 0 0,0 0-1 0 0,0-1 1 0 0,0 0-1 0 0,0 0 1 0 0,0-1-1 0 0,0 0 1 0 0,1-1-1 0 0,10-1 1 0 0,-13 0-391 0 0,-1-1 1 0 0,1 1-1 0 0,-1-1 0 0 0,0 0 1 0 0,1-1-1 0 0,-1 0 0 0 0,0 0 0 0 0,-1-1 1 0 0,1 1-1 0 0,-1-1 0 0 0,1-1 1 0 0,-1 1-1 0 0,-1-1 0 0 0,8-7 1 0 0,2-4-2194 0 0,-1-1-223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50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 3657 0 0,'-2'0'1080'0'0,"-1"1"0"0"0,1 0 1 0 0,0 0-1 0 0,0 0 0 0 0,0 0 1 0 0,0 0-1 0 0,0 1 0 0 0,0-1 1 0 0,0 1-1 0 0,0-1 0 0 0,-2 3 1 0 0,2-1-708 0 0,1-1-1 0 0,0 0 1 0 0,0 0 0 0 0,0 1-1 0 0,0-1 1 0 0,0 0 0 0 0,0 1-1 0 0,0-1 1 0 0,1 1 0 0 0,-1 3-1 0 0,-1 14 391 0 0,1-1-1 0 0,1 1 0 0 0,1 0 1 0 0,0-1-1 0 0,7 31 0 0 0,31 94 639 0 0,56 220 369 0 0,-46-167-1482 0 0,0-41-181 0 0,-4-15-1384 0 0,-44-130-518 0 0,-4-9-279 0 0,-3-6-325 0 0,-1-3 600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50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 2481 0 0,'-6'-2'1621'0'0,"-12"-2"9566"0"0,22 6-6204 0 0,19 9-3748 0 0,1-2 0 0 0,40 12 0 0 0,55 5-969 0 0,-23-5-144 0 0,7 8-258 0 0,13 3-1081 0 0,-38-18-3462 0 0,-56-12 3038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50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4 3777 0 0,'-34'-2'9392'0'0,"23"1"-6783"0"0,0 1-1 0 0,-16 0 0 0 0,25 0-2384 0 0,0 1 0 0 0,0-1 0 0 0,0 1 0 0 0,0-1 1 0 0,0 1-1 0 0,0 0 0 0 0,1-1 0 0 0,-1 1 0 0 0,0 0 0 0 0,0 0 1 0 0,1 0-1 0 0,-1 1 0 0 0,0-1 0 0 0,1 0 0 0 0,-1 1 0 0 0,-1 2 1 0 0,1-1-37 0 0,0 0 0 0 0,0 0 1 0 0,0 1-1 0 0,0-1 1 0 0,0 1-1 0 0,1-1 1 0 0,0 1-1 0 0,-1 5 0 0 0,0 0-20 0 0,1 0 0 0 0,0-1 0 0 0,0 1 0 0 0,1 0 0 0 0,1 0-1 0 0,2 18 1 0 0,5 4 256 0 0,2 1 0 0 0,1-2-1 0 0,21 41 1 0 0,13 36 330 0 0,26 161 94 0 0,-36-120-671 0 0,23 130-45 0 0,-53-263-137 0 0,-5-15 2 0 0,0 0 1 0 0,0 0-1 0 0,0 0 1 0 0,0 0-1 0 0,0 0 1 0 0,1 1 0 0 0,-1-1-1 0 0,0 0 1 0 0,0 0-1 0 0,0 0 1 0 0,0 0 0 0 0,0 0-1 0 0,1 0 1 0 0,-1 0-1 0 0,0 0 1 0 0,0 1-1 0 0,0-1 1 0 0,0 0 0 0 0,1 0-1 0 0,-1 0 1 0 0,0 0-1 0 0,0 0 1 0 0,0 0 0 0 0,1 0-1 0 0,-1 0 1 0 0,0 0-1 0 0,0 0 1 0 0,0 0 0 0 0,0 0-1 0 0,1 0 1 0 0,-1 0-1 0 0,0-1 1 0 0,0 1-1 0 0,0 0 1 0 0,0 0 0 0 0,1 0-1 0 0,1-2-28 0 0,0 0 1 0 0,0 0-1 0 0,-1 0 0 0 0,1 0 0 0 0,0-1 0 0 0,1-3 0 0 0,-3 5 30 0 0,57-80-697 0 0,2-5 196 0 0,-17 8 312 0 0,18-29 78 0 0,-51 93 103 0 0,1 0-1 0 0,0 1 1 0 0,1 0-1 0 0,0 1 1 0 0,15-12-1 0 0,-23 22 9 0 0,-1-1-1 0 0,1 1 1 0 0,-1 1 0 0 0,1-1-1 0 0,0 0 1 0 0,0 1-1 0 0,0-1 1 0 0,0 1 0 0 0,0 0-1 0 0,0 0 1 0 0,1 0-1 0 0,2 0 1 0 0,-4 1 4 0 0,0 0-1 0 0,0 0 1 0 0,0 0-1 0 0,0 1 1 0 0,-1-1 0 0 0,1 1-1 0 0,0-1 1 0 0,0 1-1 0 0,-1 0 1 0 0,1-1 0 0 0,-1 1-1 0 0,1 0 1 0 0,0 0-1 0 0,-1 0 1 0 0,0 0-1 0 0,1 1 1 0 0,-1-1 0 0 0,1 0-1 0 0,-1 1 1 0 0,0-1-1 0 0,0 0 1 0 0,1 3 0 0 0,3 3 3 0 0,-1 0 0 0 0,0 1 0 0 0,0 0 0 0 0,-1-1 1 0 0,5 16-1 0 0,6 45 27 0 0,0-3-26 0 0,-10-50 33 0 0,2 0 0 0 0,-1 0 1 0 0,2-1-1 0 0,0 0 0 0 0,0 0 0 0 0,1-1 0 0 0,12 15 0 0 0,-14-21-419 0 0,1 0-1 0 0,0 0 1 0 0,0 0-1 0 0,1-1 1 0 0,8 6-1 0 0,-7-7-1098 0 0,-1 0 0 0 0,0-1 0 0 0,1 0 0 0 0,0-1 0 0 0,16 5 0 0 0,0-3-1256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51.6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656 400 512 0 0,'7'-3'1138'0'0,"0"-1"0"0"0,0 0 0 0 0,0 0 0 0 0,-1-1 0 0 0,1 0-1 0 0,-1 0 1 0 0,0-1 0 0 0,-1 0 0 0 0,7-7 0 0 0,9-18 1398 0 0,-18 26-2222 0 0,-1 0 0 0 0,0-1 0 0 0,0 1 0 0 0,0-1-1 0 0,-1 1 1 0 0,0-1 0 0 0,0 1 0 0 0,0-1 0 0 0,-1 0 0 0 0,1 1 0 0 0,-1-1 0 0 0,-1 0-1 0 0,1 1 1 0 0,-1-1 0 0 0,0 0 0 0 0,-1 1 0 0 0,1-1 0 0 0,-1 1 0 0 0,-4-10 0 0 0,-2-1 184 0 0,0 1 1 0 0,-1-1 0 0 0,0 2 0 0 0,-1 0-1 0 0,-14-16 1 0 0,16 22-285 0 0,0-1 0 0 0,0 1-1 0 0,-1 1 1 0 0,0-1 0 0 0,0 2 0 0 0,-1-1-1 0 0,0 1 1 0 0,-21-9 0 0 0,23 12-111 0 0,0 0 1 0 0,-1 1-1 0 0,1 0 1 0 0,-1 1-1 0 0,1-1 1 0 0,-1 1-1 0 0,0 1 0 0 0,1 0 1 0 0,-1 0-1 0 0,0 1 1 0 0,0 0-1 0 0,-11 3 1 0 0,4 1 15 0 0,1 0 0 0 0,0 1 0 0 0,0 1 1 0 0,1 0-1 0 0,-1 1 0 0 0,2 0 0 0 0,-1 1 0 0 0,-15 14 1 0 0,-10 13 258 0 0,-41 47 0 0 0,62-63-251 0 0,1 0 18 0 0,1 0 0 0 0,2 1 0 0 0,0 1 0 0 0,1 0 0 0 0,1 1-1 0 0,1 0 1 0 0,-14 45 0 0 0,11-22 61 0 0,3 0 0 0 0,2 0-1 0 0,-4 66 1 0 0,10-86-173 0 0,2 0 1 0 0,1 1-1 0 0,2-1 1 0 0,0 0-1 0 0,8 37 1 0 0,-7-51-35 0 0,1-1 1 0 0,-1 0 0 0 0,2-1-1 0 0,-1 1 1 0 0,2-1 0 0 0,-1 0-1 0 0,1 0 1 0 0,1 0 0 0 0,0-1 0 0 0,0 0-1 0 0,1-1 1 0 0,0 1 0 0 0,0-1-1 0 0,19 13 1 0 0,-7-9-46 0 0,0 0-1 0 0,1-2 1 0 0,0 0 0 0 0,1-1-1 0 0,35 9 1 0 0,118 17-748 0 0,-11-16-1068 0 0,-81-21-1518 0 0,-62 0-701 0 0,39-9 1 0 0,-19 0-1599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52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181 81 2777 0 0,'-9'-7'2969'0'0,"4"3"-1342"0"0,1 1 0 0 0,-1-1 0 0 0,0 1 0 0 0,0 0 0 0 0,-7-3 0 0 0,11 6-1394 0 0,-1-1 1 0 0,1 1 0 0 0,-1 0 0 0 0,1-1 0 0 0,-1 1-1 0 0,1 0 1 0 0,-1 0 0 0 0,0 0 0 0 0,1 0 0 0 0,-1 0-1 0 0,1 0 1 0 0,-1 1 0 0 0,1-1 0 0 0,-1 0 0 0 0,1 1-1 0 0,-1-1 1 0 0,1 1 0 0 0,-1 0 0 0 0,1-1 0 0 0,0 1-1 0 0,-1 0 1 0 0,1 0 0 0 0,0 0 0 0 0,-2 2 0 0 0,-4 4 99 0 0,-1 1 0 0 0,2 0 1 0 0,-1 1-1 0 0,1 0 1 0 0,1 0-1 0 0,0 0 0 0 0,-6 13 1 0 0,2 2-1 0 0,-13 44-1 0 0,19-54-243 0 0,0-1-1 0 0,0 0 1 0 0,2 0 0 0 0,0 1-1 0 0,0-1 1 0 0,1 1-1 0 0,1 0 1 0 0,3 17 0 0 0,-3-23-57 0 0,1-1 0 0 0,1 0 0 0 0,-1 0 0 0 0,1 0 0 0 0,0 0 0 0 0,1 0 0 0 0,-1 0 0 0 0,1-1 0 0 0,1 1 0 0 0,-1-1 0 0 0,1 0 0 0 0,0-1 0 0 0,1 1 0 0 0,-1-1 0 0 0,1 0 0 0 0,7 5 0 0 0,-2-4-32 0 0,0 0 1 0 0,0-1 0 0 0,0 0-1 0 0,1-1 1 0 0,-1 0-1 0 0,1-1 1 0 0,0 0-1 0 0,0-1 1 0 0,1 0-1 0 0,-1-1 1 0 0,0 0-1 0 0,1-1 1 0 0,-1-1 0 0 0,15-1-1 0 0,-19 0-1 0 0,0 1 0 0 0,0-1-1 0 0,0 0 1 0 0,-1-1 0 0 0,1 0 0 0 0,-1 0-1 0 0,1-1 1 0 0,-1 0 0 0 0,0 0-1 0 0,6-6 1 0 0,-8 7-6 0 0,-1-2 0 0 0,0 1 1 0 0,0 0-1 0 0,0-1 0 0 0,0 0 0 0 0,-1 1 0 0 0,0-1 0 0 0,0-1 0 0 0,0 1 0 0 0,-1 0 0 0 0,1-1 0 0 0,-1 0 0 0 0,-1 1 0 0 0,3-12 1 0 0,-3 10 5 0 0,-1-1 0 0 0,0 0 0 0 0,0 0 0 0 0,0 1 0 0 0,-1-1 1 0 0,0 0-1 0 0,-1 0 0 0 0,0 1 0 0 0,0-1 0 0 0,-4-7 1 0 0,-5-12-20 0 0,-21-33 0 0 0,26 49 17 0 0,-10-18-22 0 0,-2 0 1 0 0,-27-33 0 0 0,38 53 31 0 0,-1 0-1 0 0,0 1 1 0 0,0 0-1 0 0,-1 1 1 0 0,1-1 0 0 0,-2 2-1 0 0,1-1 1 0 0,-1 1-1 0 0,0 1 1 0 0,-17-7 0 0 0,23 10-6 0 0,0 1 1 0 0,0 0 0 0 0,0 1 0 0 0,0-1 0 0 0,0 1 0 0 0,-1-1-1 0 0,1 1 1 0 0,0 0 0 0 0,0 1 0 0 0,0-1 0 0 0,0 1-1 0 0,0 0 1 0 0,0 0 0 0 0,0 0 0 0 0,0 0 0 0 0,-7 4 0 0 0,8-3-2 0 0,0-1 0 0 0,0 1 0 0 0,1 0 0 0 0,-1 1 0 0 0,1-1 1 0 0,-1 0-1 0 0,1 1 0 0 0,0-1 0 0 0,0 1 0 0 0,0 0 0 0 0,0 0 1 0 0,1 0-1 0 0,-1 0 0 0 0,1 0 0 0 0,0 0 0 0 0,-1 0 0 0 0,1 0 1 0 0,1 0-1 0 0,-1 1 0 0 0,0-1 0 0 0,1 5 0 0 0,-1-3-4 0 0,1-1 0 0 0,1 0 0 0 0,-1 0 0 0 0,1 1-1 0 0,-1-1 1 0 0,1 0 0 0 0,0 0 0 0 0,1 0 0 0 0,-1 0-1 0 0,1 0 1 0 0,3 7 0 0 0,-1-5-2 0 0,0 0-1 0 0,1 0 0 0 0,0 0 1 0 0,0-1-1 0 0,0 1 1 0 0,7 5-1 0 0,3-1-7 0 0,0 1 1 0 0,1-2-1 0 0,0 0 1 0 0,30 12-1 0 0,-11-8-568 0 0,0-2-1 0 0,0-2 1 0 0,46 7 0 0 0,46-3-5959 0 0,-92-11 4014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52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15 2833 0 0,'-12'-5'5135'0'0,"9"4"-4029"0"0,0-1 0 0 0,0 1-1 0 0,-1-1 1 0 0,1 1 0 0 0,-1 0 0 0 0,1 1-1 0 0,-1-1 1 0 0,-3 0 0 0 0,7 1-995 0 0,0 0-1 0 0,-1 0 1 0 0,1 1 0 0 0,0-1-1 0 0,-1 0 1 0 0,1 0 0 0 0,0 0 0 0 0,-1 0-1 0 0,1 1 1 0 0,0-1 0 0 0,-1 0 0 0 0,1 0-1 0 0,0 1 1 0 0,0-1 0 0 0,-1 0 0 0 0,1 1-1 0 0,0-1 1 0 0,0 0 0 0 0,0 1-1 0 0,-1-1 1 0 0,1 0 0 0 0,0 1 0 0 0,0-1-1 0 0,0 0 1 0 0,0 1 0 0 0,0-1 0 0 0,0 0-1 0 0,0 1 1 0 0,0-1 0 0 0,0 1-1 0 0,0-1 1 0 0,0 0 0 0 0,0 1 0 0 0,0-1-1 0 0,0 0 1 0 0,0 1 0 0 0,0-1 0 0 0,0 0-1 0 0,0 1 1 0 0,1-1 0 0 0,-1 1-1 0 0,6 20 883 0 0,-5-18-664 0 0,28 71 1559 0 0,40 75 0 0 0,-40-91-1381 0 0,-2 2 0 0 0,30 97 0 0 0,-33-50-245 0 0,11 139 0 0 0,-16-93-149 0 0,-17-138-116 0 0,9 53 3 0 0,-9-60-57 0 0,0 1-1 0 0,1-1 1 0 0,0 0 0 0 0,0-1 0 0 0,9 16 0 0 0,-12-23 24 0 0,0 1 1 0 0,1-1 0 0 0,-1 1 0 0 0,0-1 0 0 0,1 1-1 0 0,-1 0 1 0 0,0-1 0 0 0,1 1 0 0 0,-1-1 0 0 0,1 1 0 0 0,-1-1-1 0 0,1 0 1 0 0,-1 1 0 0 0,1-1 0 0 0,-1 1 0 0 0,1-1-1 0 0,-1 0 1 0 0,1 0 0 0 0,0 1 0 0 0,-1-1 0 0 0,1 0-1 0 0,0 0 1 0 0,-1 0 0 0 0,1 1 0 0 0,-1-1 0 0 0,1 0-1 0 0,0 0 1 0 0,-1 0 0 0 0,1 0 0 0 0,0 0 0 0 0,-1 0 0 0 0,1 0-1 0 0,0-1 1 0 0,-1 1 0 0 0,1 0 0 0 0,0 0 0 0 0,-1 0-1 0 0,1-1 1 0 0,-1 1 0 0 0,1 0 0 0 0,-1-1 0 0 0,1 1-1 0 0,0-1 1 0 0,-1 1 0 0 0,1 0 0 0 0,-1-1 0 0 0,0 1 0 0 0,1-1-1 0 0,0 0 1 0 0,3-4-526 0 0,-1 0 0 0 0,0 0 0 0 0,0 0 0 0 0,3-8 0 0 0,-4 8 106 0 0,8-16-4724 0 0,7-23 0 0 0,-9 21-954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3:52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12 2601 0 0,'-2'-2'1165'0'0,"-1"1"0"0"0,0-1 0 0 0,0 1 0 0 0,0 0 0 0 0,0 0 0 0 0,0 0 0 0 0,0 0 0 0 0,-5 0 0 0 0,6 1-901 0 0,1 0 0 0 0,0 0 0 0 0,0 0 1 0 0,0 0-1 0 0,0 1 0 0 0,-1-1 0 0 0,1 0 1 0 0,0 1-1 0 0,0-1 0 0 0,0 1 0 0 0,0-1 1 0 0,0 1-1 0 0,0 0 0 0 0,0-1 0 0 0,0 1 1 0 0,0 0-1 0 0,0 0 0 0 0,1-1 0 0 0,-1 1 1 0 0,0 0-1 0 0,0 0 0 0 0,1 0 0 0 0,-1 0 1 0 0,1 0-1 0 0,-1 0 0 0 0,0 2 0 0 0,-2 6 280 0 0,0 0-1 0 0,1 1 1 0 0,-1-1-1 0 0,2 1 0 0 0,0-1 1 0 0,0 1-1 0 0,1 15 1 0 0,-1-5-48 0 0,0 49 225 0 0,3-1-1 0 0,3 0 1 0 0,20 102-1 0 0,68 196 170 0 0,-75-307-888 0 0,2-2 0 0 0,3 0 0 0 0,2-1 0 0 0,44 71 0 0 0,-58-109-218 0 0,39 58-212 0 0,-12-29-3279 0 0,-31-38 1190 0 0,-2-2 775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00.9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279 125 512 0 0,'-4'-4'1207'0'0,"0"0"0"0"0,-1 0 0 0 0,1 0 0 0 0,-1 1 0 0 0,-6-5 0 0 0,8 7-696 0 0,0 0 0 0 0,-1 0 0 0 0,1 0 0 0 0,0 0 0 0 0,0 1 0 0 0,-1-1 0 0 0,1 1 0 0 0,0 0 0 0 0,-1 0 0 0 0,1 0 0 0 0,-4 1 0 0 0,4-1-321 0 0,0 1 1 0 0,0 0-1 0 0,0 0 1 0 0,0 0-1 0 0,0 0 1 0 0,0 0-1 0 0,1 1 1 0 0,-1-1-1 0 0,0 1 1 0 0,1 0-1 0 0,-1 0 1 0 0,-3 4-1 0 0,-5 4 549 0 0,-12 18 0 0 0,9-10 76 0 0,6-9-542 0 0,1 0 0 0 0,0 1 1 0 0,0 0-1 0 0,1 1 0 0 0,1 0 1 0 0,-1 0-1 0 0,2 0 0 0 0,0 0 1 0 0,0 1-1 0 0,1-1 0 0 0,0 1 1 0 0,1 0-1 0 0,1 0 0 0 0,0 0 0 0 0,0 0 1 0 0,1 0-1 0 0,1 0 0 0 0,2 19 1 0 0,-1-26-242 0 0,-1 0 0 0 0,1 1 0 0 0,0-1 1 0 0,0 0-1 0 0,0 0 0 0 0,1 0 0 0 0,-1 0 0 0 0,1-1 0 0 0,0 1 1 0 0,1-1-1 0 0,5 7 0 0 0,-3-6-24 0 0,1 1 0 0 0,0-1-1 0 0,-1 0 1 0 0,2 0 0 0 0,-1-1 0 0 0,16 7-1 0 0,-8-5-30 0 0,0-2 0 0 0,1 1-1 0 0,-1-2 1 0 0,1 0-1 0 0,0-1 1 0 0,0 0 0 0 0,25-2-1 0 0,-32 0 0 0 0,0-2-1 0 0,0 1 1 0 0,0-1-1 0 0,-1-1 1 0 0,1 1-1 0 0,-1-2 1 0 0,1 1-1 0 0,-1-1 1 0 0,14-9-1 0 0,-12 7 4 0 0,0-2-1 0 0,0 1 0 0 0,-1-2 0 0 0,0 1 0 0 0,0-1 1 0 0,11-16-1 0 0,-15 18 23 0 0,0-1 1 0 0,-1-1-1 0 0,0 1 1 0 0,-1 0-1 0 0,0-1 1 0 0,0 0-1 0 0,-1 0 0 0 0,0 1 1 0 0,0-1-1 0 0,-1-1 1 0 0,0 1-1 0 0,-1-14 1 0 0,-2-7 11 0 0,-1-1 1 0 0,-9-41 0 0 0,10 59-7 0 0,-1 0 1 0 0,-1 0 0 0 0,0 0-1 0 0,-1 1 1 0 0,0-1 0 0 0,-12-20-1 0 0,14 29 1 0 0,0 0 0 0 0,-1 0 0 0 0,1 0-1 0 0,-1 0 1 0 0,1 0 0 0 0,-1 1 0 0 0,0-1-1 0 0,0 1 1 0 0,-1 0 0 0 0,1 0-1 0 0,-1 1 1 0 0,1-1 0 0 0,-1 1 0 0 0,0 0-1 0 0,0 0 1 0 0,0 1 0 0 0,0 0 0 0 0,0 0-1 0 0,-1 0 1 0 0,-5 0 0 0 0,-3 0 4 0 0,0 2 0 0 0,0 0 0 0 0,0 0 0 0 0,0 1 0 0 0,0 1 1 0 0,0 0-1 0 0,1 1 0 0 0,-1 1 0 0 0,1 0 0 0 0,0 1 0 0 0,0 0 0 0 0,-17 12 0 0 0,16-9-9 0 0,0 1 0 0 0,2 0 0 0 0,-1 1 0 0 0,1 1-1 0 0,1 0 1 0 0,0 0 0 0 0,1 1 0 0 0,0 0-1 0 0,1 1 1 0 0,-11 20 0 0 0,16-25 1 0 0,-1 1 1 0 0,2 0-1 0 0,-1 0 1 0 0,1 0-1 0 0,1 0 1 0 0,0 1-1 0 0,0-1 0 0 0,0 14 1 0 0,2-19-6 0 0,0-1 0 0 0,1 0 1 0 0,-1 1-1 0 0,1-1 0 0 0,0 0 1 0 0,0 1-1 0 0,0-1 0 0 0,1 0 1 0 0,0 0-1 0 0,-1 0 0 0 0,1 0 1 0 0,1 0-1 0 0,-1 0 0 0 0,1-1 0 0 0,-1 1 1 0 0,1-1-1 0 0,0 0 0 0 0,0 1 1 0 0,0-1-1 0 0,1-1 0 0 0,-1 1 1 0 0,5 2-1 0 0,9 5-4 0 0,0-1 1 0 0,0-2-1 0 0,1 1 0 0 0,0-2 1 0 0,0 0-1 0 0,1-2 1 0 0,-1 0-1 0 0,23 2 1 0 0,-14-3 3 0 0,0-2 1 0 0,0-1-1 0 0,0-2 1 0 0,0 0-1 0 0,35-8 1 0 0,-53 8 4 0 0,0 0 0 0 0,0-1 0 0 0,0 0 1 0 0,-1 0-1 0 0,1-1 0 0 0,-1 0 0 0 0,0-1 0 0 0,11-8 1 0 0,-16 11-2 0 0,-1 0 0 0 0,0 0 1 0 0,0 0-1 0 0,0 0 1 0 0,0 0-1 0 0,0-1 1 0 0,0 1-1 0 0,0-1 1 0 0,-1 1-1 0 0,0-1 1 0 0,1 0-1 0 0,-1 0 0 0 0,0 0 1 0 0,0 1-1 0 0,-1-1 1 0 0,1 0-1 0 0,0 0 1 0 0,-1 0-1 0 0,0 0 1 0 0,0 0-1 0 0,0 0 1 0 0,0 0-1 0 0,0 0 0 0 0,-1 0 1 0 0,1 0-1 0 0,-1 0 1 0 0,0 0-1 0 0,0 0 1 0 0,-2-5-1 0 0,-32-82 120 0 0,-38-83 601 0 0,85 221-432 0 0,-7-29-268 0 0,1 0-1 0 0,1-1 1 0 0,0 0-1 0 0,2 0 1 0 0,0 0-1 0 0,0-1 1 0 0,2-1 0 0 0,0 0-1 0 0,1 0 1 0 0,1-1-1 0 0,0-1 1 0 0,1 0-1 0 0,0-1 1 0 0,24 17 0 0 0,-26-21-61 0 0,12 7 70 0 0,0 0 0 0 0,37 18-1 0 0,-54-30-110 0 0,1-1 0 0 0,-1-1 0 0 0,1 1 0 0 0,0-1 0 0 0,0 0 0 0 0,0-1 0 0 0,0 0 0 0 0,0 0 0 0 0,0-1 0 0 0,0 0 0 0 0,0 0 0 0 0,0-1 0 0 0,12-2 0 0 0,0-6-1523 0 0,-17 7 496 0 0,0 0-1 0 0,1-1 1 0 0,-1 1 0 0 0,0-1 0 0 0,-1 0 0 0 0,1 0 0 0 0,0 0-1 0 0,-1-1 1 0 0,0 1 0 0 0,4-6 0 0 0,0-8-2246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01.4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90 8 0 0,'6'-39'4715'0'0,"3"-12"6340"0"0,-10 60-3310 0 0,-2 44-5723 0 0,1 180 774 0 0,3-201-2478 0 0,22 240 1244 0 0,-14-189-1469 0 0,-3-29-193 0 0,2 0-1 0 0,24 82 0 0 0,-31-132 9 0 0,8 18-13 0 0,-9-21 56 0 0,1 0 0 0 0,-1-1-1 0 0,0 1 1 0 0,1 0 0 0 0,-1-1 0 0 0,0 1 0 0 0,1-1 0 0 0,-1 1 0 0 0,1-1 0 0 0,-1 1 0 0 0,1-1 0 0 0,-1 1 0 0 0,1-1 0 0 0,-1 0 0 0 0,1 1 0 0 0,-1-1 0 0 0,1 1 0 0 0,0-1 0 0 0,-1 0 0 0 0,1 0 0 0 0,0 1 0 0 0,-1-1 0 0 0,1 0 0 0 0,0 0 0 0 0,-1 0 0 0 0,1 0 0 0 0,0 0-1 0 0,-1 0 1 0 0,2 0 0 0 0,-1-1-120 0 0,0 1-1 0 0,0-1 0 0 0,0 1 0 0 0,0-1 0 0 0,-1 0 0 0 0,1 0 1 0 0,0 0-1 0 0,0 1 0 0 0,-1-1 0 0 0,1 0 0 0 0,-1 0 1 0 0,1 0-1 0 0,-1 0 0 0 0,2-2 0 0 0,5-16-2654 0 0,-3 2 515 0 0,0 0-110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01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145 250 2793 0 0,'-52'-29'10498'0'0,"-28"-8"-2541"0"0,77 35-7604 0 0,3 2-280 0 0,-1 0 0 0 0,1 0 1 0 0,-1 0-1 0 0,1-1 0 0 0,-1 1 1 0 0,0 0-1 0 0,1-1 0 0 0,-1 1 1 0 0,1 0-1 0 0,0-1 0 0 0,-1 1 1 0 0,1 0-1 0 0,-1-1 0 0 0,1 1 1 0 0,-1-1-1 0 0,1 1 0 0 0,0-1 1 0 0,-1 1-1 0 0,1-1 0 0 0,0 1 1 0 0,-1-2-1 0 0,1 2-34 0 0,0-1 0 0 0,1 1 0 0 0,-1-1 0 0 0,0 1 0 0 0,0-1 1 0 0,0 1-1 0 0,0-1 0 0 0,1 1 0 0 0,-1-1 0 0 0,0 1 0 0 0,0 0 0 0 0,1-1 0 0 0,-1 1 0 0 0,0-1 0 0 0,1 1 0 0 0,-1 0 0 0 0,0-1 0 0 0,1 1 0 0 0,-1 0 1 0 0,1-1-1 0 0,5-2 78 0 0,-1 0 0 0 0,1 0 1 0 0,8-2-1 0 0,-7 2-1 0 0,13-5 39 0 0,209-89 439 0 0,-211 89-598 0 0,1 1 0 0 0,-1 0 0 0 0,1 2 0 0 0,0 0 0 0 0,20-2 0 0 0,-30 6 1 0 0,0 0 1 0 0,-1 0-1 0 0,1 1 0 0 0,0 1 0 0 0,0-1 1 0 0,-1 2-1 0 0,1-1 0 0 0,0 1 0 0 0,-1 0 1 0 0,1 1-1 0 0,-1 0 0 0 0,0 0 0 0 0,12 7 1 0 0,-16-8 1 0 0,0 1 1 0 0,-1-1 0 0 0,1 1 0 0 0,-1 0-1 0 0,0 0 1 0 0,0 1 0 0 0,0-1 0 0 0,0 1-1 0 0,0-1 1 0 0,-1 1 0 0 0,0 0 0 0 0,1 0-1 0 0,-1 0 1 0 0,-1 0 0 0 0,3 5 0 0 0,-3-2-5 0 0,0-1 1 0 0,0 0-1 0 0,0 1 1 0 0,-1-1 0 0 0,0 0-1 0 0,0 1 1 0 0,-1-1-1 0 0,1 0 1 0 0,-4 11-1 0 0,-1 0 28 0 0,0-1 0 0 0,-2-1-1 0 0,0 1 1 0 0,0-1 0 0 0,-2-1 0 0 0,1 1-1 0 0,-14 14 1 0 0,-12 11 155 0 0,-2-2 0 0 0,-1-2 1 0 0,-2-1-1 0 0,-46 30 0 0 0,81-62-182 0 0,0 0 0 0 0,-1 0 0 0 0,0 0 0 0 0,0 0 0 0 0,0-1 0 0 0,0 0 0 0 0,0 0 0 0 0,-9 2 0 0 0,12-3-100 0 0,1-1-1 0 0,-1 0 1 0 0,0 0 0 0 0,1 0 0 0 0,-1 0 0 0 0,1 0 0 0 0,-1 0-1 0 0,0-1 1 0 0,1 1 0 0 0,-1 0 0 0 0,1-1 0 0 0,-1 0-1 0 0,0 1 1 0 0,1-1 0 0 0,0 0 0 0 0,-1 1 0 0 0,1-1 0 0 0,-1 0-1 0 0,1 0 1 0 0,0 0 0 0 0,0 0 0 0 0,-1-1 0 0 0,1 1-1 0 0,0 0 1 0 0,0 0 0 0 0,0-1 0 0 0,0 1 0 0 0,1-1 0 0 0,-1 1-1 0 0,0-1 1 0 0,1 1 0 0 0,-2-3 0 0 0,1 0-840 0 0,-1-1-1 0 0,1 1 1 0 0,0 0 0 0 0,0-1 0 0 0,0-8 0 0 0,1-7-2757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02.3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268 256 360 0 0,'3'-4'1751'0'0,"0"0"0"0"0,0 0 0 0 0,-1-1 0 0 0,1 1 0 0 0,2-8 0 0 0,5-7 1257 0 0,3-7-621 0 0,0 0 1 0 0,-2-1 0 0 0,11-38 0 0 0,-22 62-2237 0 0,1 1 0 0 0,0-1 0 0 0,0 0 0 0 0,-1 0 0 0 0,0 0-1 0 0,1 0 1 0 0,-1 1 0 0 0,0-1 0 0 0,-1 0 0 0 0,1 0 0 0 0,-1-3 0 0 0,1 5-100 0 0,-1-1 1 0 0,1 1-1 0 0,-1 0 1 0 0,0 0-1 0 0,1 0 1 0 0,-1 0-1 0 0,0 0 1 0 0,0 0-1 0 0,0 0 0 0 0,1 0 1 0 0,-1 0-1 0 0,0 0 1 0 0,0 0-1 0 0,-1 0 1 0 0,1 1-1 0 0,0-1 1 0 0,0 0-1 0 0,0 1 1 0 0,0-1-1 0 0,-1 1 0 0 0,1-1 1 0 0,0 1-1 0 0,0 0 1 0 0,-1-1-1 0 0,-1 1 1 0 0,-7-1 31 0 0,0 1 1 0 0,-1 0 0 0 0,1 0 0 0 0,0 1-1 0 0,1 0 1 0 0,-1 1 0 0 0,-17 5 0 0 0,-67 30-62 0 0,89-35-12 0 0,-6 3-23 0 0,0 0-1 0 0,1 0 0 0 0,-15 11 0 0 0,21-13 17 0 0,0 1-1 0 0,1-1 1 0 0,-1 1 0 0 0,1-1-1 0 0,-1 1 1 0 0,1 0-1 0 0,0 0 1 0 0,1 1 0 0 0,-1-1-1 0 0,-3 9 1 0 0,2-4 6 0 0,1 0 1 0 0,0 0-1 0 0,1 1 0 0 0,-1 0 1 0 0,2-1-1 0 0,-2 14 0 0 0,3-20-5 0 0,0 0-1 0 0,1 0 0 0 0,-1-1 1 0 0,0 1-1 0 0,1 0 0 0 0,-1 0 1 0 0,1-1-1 0 0,0 1 0 0 0,0-1 1 0 0,0 1-1 0 0,0-1 0 0 0,1 1 1 0 0,-1-1-1 0 0,1 0 0 0 0,-1 1 1 0 0,1-1-1 0 0,0 0 0 0 0,0 0 1 0 0,0 0-1 0 0,0 0 0 0 0,0-1 1 0 0,0 1-1 0 0,0 0 0 0 0,1-1 1 0 0,-1 0-1 0 0,1 1 0 0 0,4 1 1 0 0,55 15 43 0 0,-41-13-49 0 0,33 13 1 0 0,-44-14-5 0 0,0 1 0 0 0,0 0 0 0 0,0 0 1 0 0,-1 1-1 0 0,1 0 0 0 0,-1 1 1 0 0,-1 0-1 0 0,1 0 0 0 0,-1 1 0 0 0,-1 0 1 0 0,0 0-1 0 0,0 1 0 0 0,11 18 1 0 0,-13-18 14 0 0,0 0 0 0 0,-1 1 0 0 0,0-1 0 0 0,-1 1 0 0 0,0 0 0 0 0,2 15 0 0 0,-4-22 7 0 0,-1 1-1 0 0,0 0 0 0 0,0-1 1 0 0,0 1-1 0 0,0 0 1 0 0,-1-1-1 0 0,1 1 0 0 0,-1-1 1 0 0,0 1-1 0 0,0-1 0 0 0,0 1 1 0 0,-1-1-1 0 0,1 0 0 0 0,-1 1 1 0 0,0-1-1 0 0,0 0 0 0 0,0 0 1 0 0,0 0-1 0 0,0 0 0 0 0,-1-1 1 0 0,-5 6-1 0 0,1-2 105 0 0,-2-1 1 0 0,1 0-1 0 0,-1 0 1 0 0,1-1-1 0 0,-1 0 1 0 0,0 0-1 0 0,-1-1 1 0 0,1 0-1 0 0,-1-1 1 0 0,1 0-1 0 0,-15 1 1 0 0,10-1-90 0 0,0-2 0 0 0,0 0 0 0 0,0-1 0 0 0,0 0 0 0 0,0-1 0 0 0,0-1 0 0 0,-20-6 0 0 0,29 8-67 0 0,0-1 1 0 0,1 0-1 0 0,-1-1 1 0 0,0 1 0 0 0,1-1-1 0 0,0 0 1 0 0,0 0-1 0 0,0 0 1 0 0,0-1 0 0 0,0 1-1 0 0,0-1 1 0 0,1 0-1 0 0,0 0 1 0 0,-3-5-1 0 0,4 6-110 0 0,0-1 0 0 0,0 0-1 0 0,0 0 1 0 0,1 0-1 0 0,-1 0 1 0 0,1 0-1 0 0,0 0 1 0 0,1 0-1 0 0,-1 0 1 0 0,1 0-1 0 0,0-1 1 0 0,0 1 0 0 0,0 0-1 0 0,0 0 1 0 0,1 0-1 0 0,-1 0 1 0 0,3-9-1 0 0,0 5-589 0 0,1 0-1 0 0,-1 0 0 0 0,1 0 0 0 0,0 1 1 0 0,1-1-1 0 0,0 1 0 0 0,6-7 0 0 0,1 1-1765 0 0,0 1-1 0 0,23-18 1 0 0,-3 6-107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02.7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70 282 3001 0 0,'-5'-2'2089'0'0,"1"1"1"0"0,-1 0 0 0 0,0 0 0 0 0,0 0 0 0 0,0 1 0 0 0,-8-1 0 0 0,12 1-1857 0 0,0 1 0 0 0,-1-1 0 0 0,1 0 0 0 0,0 1 0 0 0,0-1 0 0 0,0 1 1 0 0,-1-1-1 0 0,1 1 0 0 0,0 0 0 0 0,0-1 0 0 0,0 1 0 0 0,0 0 0 0 0,0 0 1 0 0,0 0-1 0 0,0 0 0 0 0,0 0 0 0 0,1 0 0 0 0,-1 0 0 0 0,0 0 0 0 0,1 0 1 0 0,-1 0-1 0 0,0 0 0 0 0,1 0 0 0 0,-1 0 0 0 0,1 1 0 0 0,0-1 1 0 0,-1 0-1 0 0,1 0 0 0 0,0 3 0 0 0,-1 0-142 0 0,0 1-1 0 0,1-1 1 0 0,0 1 0 0 0,0-1 0 0 0,0 1-1 0 0,1-1 1 0 0,-1 0 0 0 0,1 1-1 0 0,0-1 1 0 0,0 0 0 0 0,1 0 0 0 0,-1 1-1 0 0,1-1 1 0 0,0 0 0 0 0,0 0-1 0 0,0-1 1 0 0,1 1 0 0 0,-1 0 0 0 0,1-1-1 0 0,0 1 1 0 0,0-1 0 0 0,0 0-1 0 0,6 4 1 0 0,-1-1-86 0 0,0 0 1 0 0,0-1-1 0 0,0 0 0 0 0,1-1 0 0 0,0 0 1 0 0,0 0-1 0 0,0-1 0 0 0,0 0 0 0 0,17 3 1 0 0,-11-4-17 0 0,1 0 0 0 0,0-2 1 0 0,-1 0-1 0 0,1 0 1 0 0,-1-2-1 0 0,1 0 0 0 0,-1-1 1 0 0,19-5-1 0 0,-21 4-1 0 0,-1 0-1 0 0,0-1 1 0 0,-1 0-1 0 0,1-1 0 0 0,-1 0 1 0 0,0-1-1 0 0,0 0 1 0 0,-1-1-1 0 0,0 0 1 0 0,13-14-1 0 0,-7 6 12 0 0,34-26 0 0 0,10-9 10 0 0,-55 45-7 0 0,0 0 0 0 0,1 0 0 0 0,-2 0 0 0 0,1-1 0 0 0,-1 1 0 0 0,0-1 0 0 0,5-13 0 0 0,-7 15 6 0 0,7-19-14 0 0,0-1 0 0 0,-2 0 1 0 0,7-40-1 0 0,-14 63 10 0 0,1 1 0 0 0,-1 0 0 0 0,0 0 0 0 0,0-1-1 0 0,0 1 1 0 0,0 0 0 0 0,0-1 0 0 0,-1 1-1 0 0,1 0 1 0 0,0 0 0 0 0,-1 0 0 0 0,1-1 0 0 0,-1 1-1 0 0,1 0 1 0 0,-1 0 0 0 0,1 0 0 0 0,-1 0 0 0 0,0 0-1 0 0,1 0 1 0 0,-1 0 0 0 0,0 0 0 0 0,0 0 0 0 0,0 0-1 0 0,0 0 1 0 0,0 0 0 0 0,0 1 0 0 0,0-1 0 0 0,0 0-1 0 0,0 1 1 0 0,0-1 0 0 0,-1 1 0 0 0,1-1 0 0 0,0 1-1 0 0,-2-1 1 0 0,-3 0 13 0 0,0 0-1 0 0,-1 0 1 0 0,1 1-1 0 0,-1 0 1 0 0,-7 0 0 0 0,9 1-19 0 0,-12-1 58 0 0,1 1-1 0 0,-1 1 1 0 0,1 1 0 0 0,-1 0 0 0 0,1 1-1 0 0,0 1 1 0 0,0 0 0 0 0,1 1-1 0 0,0 1 1 0 0,0 0 0 0 0,0 1 0 0 0,-19 14-1 0 0,16-7 61 0 0,1 1 0 0 0,1 0 0 0 0,0 1 0 0 0,1 1 0 0 0,-16 24 0 0 0,13-13 36 0 0,2-1 1 0 0,0 2-1 0 0,-11 33 1 0 0,19-43-65 0 0,1 1 0 0 0,1-1 1 0 0,2 1-1 0 0,0 0 0 0 0,-3 35 0 0 0,7-46-70 0 0,0 0 0 0 0,0-1-1 0 0,1 1 1 0 0,0 0 0 0 0,1-1-1 0 0,0 1 1 0 0,1-1 0 0 0,-1 0-1 0 0,2 0 1 0 0,-1 0 0 0 0,2 0 0 0 0,-1 0-1 0 0,1-1 1 0 0,11 15 0 0 0,-7-13-80 0 0,0-1 1 0 0,1 1 0 0 0,1-2-1 0 0,-1 0 1 0 0,1 0 0 0 0,1 0-1 0 0,0-2 1 0 0,0 1 0 0 0,0-2-1 0 0,0 0 1 0 0,1 0 0 0 0,0-1-1 0 0,0 0 1 0 0,23 2 0 0 0,-5-2-1027 0 0,0-2 1 0 0,0-1-1 0 0,1-2 0 0 0,-1-1 1 0 0,41-7-1 0 0,-19-1-1562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05.3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1 244 512 0 0,'2'-6'532'0'0,"1"1"-1"0"0,0-1 0 0 0,0 1 1 0 0,1 0-1 0 0,0 0 1 0 0,0 0-1 0 0,0 0 1 0 0,0 1-1 0 0,1 0 1 0 0,0 0-1 0 0,0 0 0 0 0,0 0 1 0 0,7-3-1 0 0,-11 6-248 0 0,13-7 941 0 0,-8 2 55 0 0,-6 6-1218 0 0,0 0 1 0 0,0 0-1 0 0,0 0 1 0 0,0 0-1 0 0,0-1 1 0 0,0 1-1 0 0,0 0 1 0 0,0 0-1 0 0,0 0 1 0 0,0 0-1 0 0,0 0 1 0 0,0 0-1 0 0,0-1 1 0 0,0 1-1 0 0,0 0 1 0 0,0 0-1 0 0,0 0 1 0 0,0 0-1 0 0,0 0 1 0 0,0 0-1 0 0,0 0 1 0 0,0-1-1 0 0,0 1 1 0 0,0 0-1 0 0,0 0 1 0 0,0 0-1 0 0,0 0 1 0 0,0 0-1 0 0,0 0 1 0 0,-1 0-1 0 0,1-1 0 0 0,0 1 1 0 0,0 0-1 0 0,0 0 1 0 0,0 0-1 0 0,0 0 1 0 0,0 0-1 0 0,0 0 1 0 0,0 0-1 0 0,-1 0 1 0 0,1 0 48 0 0,0 0 1 0 0,-1 0 0 0 0,1 0-1 0 0,0 0 1 0 0,-1 0-1 0 0,1 0 1 0 0,0 0-1 0 0,-1 0 1 0 0,1 0-1 0 0,0 0 1 0 0,-1 0-1 0 0,1 0 1 0 0,0 1 0 0 0,-1-1-1 0 0,1 0 1 0 0,0 0-1 0 0,0 0 1 0 0,-1 0-1 0 0,1 1 1 0 0,0-1-1 0 0,0 0 1 0 0,-1 0 0 0 0,1 1-1 0 0,0-1 1 0 0,0 0-1 0 0,0 0 1 0 0,-1 1-1 0 0,1-1 1 0 0,0 0-1 0 0,0 1 1 0 0,0-1 0 0 0,0 0-1 0 0,0 0 1 0 0,0 1-1 0 0,0-1 1 0 0,0 0-1 0 0,0 1 1 0 0,-3 13 2108 0 0,29 299 3415 0 0,-15-226-5180 0 0,-6-38-251 0 0,11 109 247 0 0,6 44 195 0 0,1 20-193 0 0,-21-90-172 0 0,-22 193 1 0 0,-17 45 59 0 0,39-142-81 0 0,19-1-154 0 0,-6-76 77 0 0,-12-97-14 0 0,-6 89 0 0 0,-17 54 434 0 0,17-174-508 0 0,-1 7 14 0 0,2 0 1 0 0,1 0 0 0 0,6 59 0 0 0,-4-76-54 0 0,3 16 15 0 0,-3-28-64 0 0,-1 0 0 0 0,1 1 1 0 0,-1-1-1 0 0,1 0 1 0 0,-1 0-1 0 0,1 1 0 0 0,0-1 1 0 0,0 0-1 0 0,-1 0 0 0 0,1 0 1 0 0,0 0-1 0 0,0 0 1 0 0,0 0-1 0 0,0 0 0 0 0,0 0 1 0 0,1 0-1 0 0,0 1 1 0 0,-1-2 0 0 0,0 0 0 0 0,-1 0 0 0 0,1 0 0 0 0,0 0 0 0 0,-1 0 0 0 0,1 0 0 0 0,0 0 0 0 0,-1 0 0 0 0,1 0 0 0 0,0 0 0 0 0,-1 0 1 0 0,1 0-1 0 0,0-1 0 0 0,-1 1 0 0 0,1 0 0 0 0,0 0 0 0 0,-1-1 0 0 0,1 1 0 0 0,-1 0 0 0 0,1-1 0 0 0,-1 1 0 0 0,1-1 1 0 0,-1 1-1 0 0,1-1 0 0 0,-1 1 0 0 0,1-1 0 0 0,-1 1 0 0 0,0-1 0 0 0,1 1 0 0 0,0-2 0 0 0,13-21 78 0 0,-10 15-77 0 0,0-1 32 0 0,-3 8-26 0 0,0-1 0 0 0,-1 0 0 0 0,1 1 0 0 0,0-1 0 0 0,0 1 0 0 0,0-1 0 0 0,0 1 0 0 0,0 0 0 0 0,0-1 0 0 0,1 1 0 0 0,-1 0 0 0 0,2-2 0 0 0,-1 4-9 0 0,-1 0 0 0 0,1-1 0 0 0,-1 1 0 0 0,1 0 0 0 0,-1 0 0 0 0,0 0 0 0 0,1 0 0 0 0,-1 0 0 0 0,0 0 0 0 0,0 1-1 0 0,0-1 1 0 0,0 0 0 0 0,0 1 0 0 0,0-1 0 0 0,1 3 0 0 0,-1-2-6 0 0,0 1 1 0 0,0-1-1 0 0,1 1 0 0 0,-1-1 1 0 0,1 0-1 0 0,-1 1 0 0 0,1-1 1 0 0,-1 0-1 0 0,1 0 0 0 0,0 0 1 0 0,0-1-1 0 0,0 1 0 0 0,0 0 1 0 0,1-1-1 0 0,-1 1 0 0 0,0-1 0 0 0,1 0 1 0 0,-1 0-1 0 0,1 0 0 0 0,-1 0 1 0 0,1 0-1 0 0,-1 0 0 0 0,1-1 1 0 0,2 1-1 0 0,3 0-2 0 0,-1-1-1 0 0,1 1 1 0 0,0-2 0 0 0,-1 1-1 0 0,1-1 1 0 0,-1 0-1 0 0,12-3 1 0 0,34-8-2 0 0,0 2-1 0 0,82-5 1 0 0,110 10-22 0 0,-220 5 13 0 0,84-6 10 0 0,150-25 0 0 0,-111 10 26 0 0,436-43 2 0 0,-353 52-37 0 0,-2 0 5 0 0,-160 6 0 0 0,193-21 7 0 0,412-50 17 0 0,-124 52-38 0 0,-549 25 22 0 0,374 1 16 0 0,23 15-26 0 0,102-5-6 0 0,-458-11 16 0 0,920-4-70 0 0,-675 1 73 0 0,748-10-8 0 0,22 18-144 0 0,28-1 47 0 0,-45 13 74 0 0,311 5-26 0 0,-953-19 73 0 0,567-8-41 0 0,-707 2 46 0 0,-193 3-34 0 0,906-3-18 0 0,-220 4-46 0 0,-291-16 32 0 0,158-9 46 0 0,-478 19-5 0 0,73-4-11 0 0,18 1 8 0 0,8-1-8 0 0,-8 3 22 0 0,-46 2 3 0 0,-11 0 0 0 0,98-7-10 0 0,-40 2 16 0 0,-30 2-18 0 0,237-1-42 0 0,-301 8 18 0 0,-93 2 32 0 0,50 9 0 0 0,-51-5-16 0 0,50 1 0 0 0,27-5 50 0 0,102-3 0 0 0,-212 0-42 0 0,0-1 0 0 0,0-1-1 0 0,20-7 1 0 0,3-1 26 0 0,-14 5-19 0 0,-15 4-10 0 0,0 1 0 0 0,0-1 0 0 0,0 1 0 0 0,0 0 0 0 0,0 0 0 0 0,5 0 0 0 0,-9 1 4 0 0,0 0-1 0 0,0 1 0 0 0,0-1 0 0 0,0 0 1 0 0,0 0-1 0 0,0 0 0 0 0,0 0 1 0 0,0-1-1 0 0,0 1 0 0 0,0 0 1 0 0,0 0-1 0 0,0-1 0 0 0,0 1 0 0 0,0 0 1 0 0,0-1-1 0 0,0 1 0 0 0,0-1 1 0 0,-1 1-1 0 0,1-1 0 0 0,0 1 1 0 0,0-1-1 0 0,-1 0 0 0 0,1 1 0 0 0,0-1 1 0 0,-1 0-1 0 0,1 0 0 0 0,0 1 1 0 0,-1-1-1 0 0,1 0 0 0 0,0-2 1 0 0,-1 2-3 0 0,0-1 1 0 0,0 0 0 0 0,0 0 0 0 0,-1 0-1 0 0,1 1 1 0 0,0-1 0 0 0,-1 0 0 0 0,1 0-1 0 0,-1 1 1 0 0,0-1 0 0 0,0 0 0 0 0,1 1-1 0 0,-1-1 1 0 0,0 1 0 0 0,0-1 0 0 0,-2-1-1 0 0,2 1 2 0 0,-1 0-1 0 0,1 0 1 0 0,0 0 0 0 0,1 1-1 0 0,-1-1 1 0 0,0-1-1 0 0,0 1 1 0 0,1 0 0 0 0,-1 0-1 0 0,1 0 1 0 0,0 0-1 0 0,0 0 1 0 0,0 0-1 0 0,0 0 1 0 0,0-1 0 0 0,0 1-1 0 0,0 0 1 0 0,1 0-1 0 0,-1 0 1 0 0,1 0 0 0 0,-1 0-1 0 0,1 0 1 0 0,2-4-1 0 0,-2 3 8 0 0,0-1-1 0 0,1 0 1 0 0,-2 0-1 0 0,1 0 0 0 0,0-7 1 0 0,7-93 3 0 0,7-95 102 0 0,-4 96-120 0 0,25-746 57 0 0,-35 743-9 0 0,1 16 76 0 0,-13-117 1 0 0,-8-54 188 0 0,13 127-301 0 0,0 1 18 0 0,5 41-32 0 0,-5 0-1 0 0,-18-96 0 0 0,21 170 26 0 0,-13-59-17 0 0,14 69 5 0 0,-1-1 0 0 0,0 1-1 0 0,-1-1 1 0 0,0 1 0 0 0,0 0 0 0 0,-7-10-1 0 0,9 16-4 0 0,0-1-1 0 0,0 1 1 0 0,0 0-1 0 0,-1-1 1 0 0,1 1-1 0 0,0 0 0 0 0,-1 0 1 0 0,0 1-1 0 0,1-1 1 0 0,-1 1-1 0 0,0-1 1 0 0,0 1-1 0 0,0 0 0 0 0,0 0 1 0 0,0 0-1 0 0,0 0 1 0 0,0 1-1 0 0,0-1 1 0 0,-1 1-1 0 0,1 0 0 0 0,-3 0 1 0 0,1 0-6 0 0,0 1 1 0 0,0 0-1 0 0,0 0 1 0 0,0 0-1 0 0,0 1 0 0 0,1 0 1 0 0,-1 0-1 0 0,0 0 1 0 0,1 0-1 0 0,0 1 1 0 0,-1-1-1 0 0,-5 7 0 0 0,4-5-43 0 0,1 1-1 0 0,0-1 1 0 0,0 2 0 0 0,0-1-1 0 0,1 0 1 0 0,0 1-1 0 0,0 0 1 0 0,0 0-1 0 0,1 0 1 0 0,0 0-1 0 0,0 1 1 0 0,-3 10-1 0 0,4-10-193 0 0,-19 52-2910 0 0,2-21-2998 0 0,6-14 1413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53 284 512 0 0,'-1'-1'3788'0'0,"7"-1"210"0"0,-17 0 3483 0 0,-5-7-5278 0 0,13 7-2135 0 0,1 0 0 0 0,0 0 0 0 0,-1 0 0 0 0,1 0 0 0 0,0 0 0 0 0,0 0 0 0 0,0 0 0 0 0,1-1 0 0 0,-1 1 0 0 0,0-1 1 0 0,1 1-1 0 0,-2-4 0 0 0,2-1-20 0 0,0 1 1 0 0,0-1 0 0 0,1 0 0 0 0,0 0 0 0 0,0 1-1 0 0,0-1 1 0 0,1 0 0 0 0,0 0 0 0 0,1 1-1 0 0,-1-1 1 0 0,1 1 0 0 0,0-1 0 0 0,1 1 0 0 0,5-10-1 0 0,-5 8-38 0 0,1 1-1 0 0,1 0 1 0 0,-1 0-1 0 0,1 1 0 0 0,1-1 1 0 0,-1 1-1 0 0,1 0 0 0 0,0 1 1 0 0,0-1-1 0 0,1 1 1 0 0,10-7-1 0 0,-11 9 22 0 0,-1 1-1 0 0,1 0 1 0 0,0-1 0 0 0,-1 2 0 0 0,1-1 0 0 0,0 1-1 0 0,0 0 1 0 0,0 0 0 0 0,11 0 0 0 0,-14 1-6 0 0,0 0 0 0 0,0 1 0 0 0,-1-1 1 0 0,1 1-1 0 0,0-1 0 0 0,0 1 0 0 0,0 0 0 0 0,-1 0 0 0 0,1 0 1 0 0,-1 1-1 0 0,1-1 0 0 0,-1 1 0 0 0,1-1 0 0 0,-1 1 0 0 0,0 0 1 0 0,0 0-1 0 0,0 0 0 0 0,0 0 0 0 0,0 0 0 0 0,0 0 0 0 0,0 0 1 0 0,1 4-1 0 0,1 0 100 0 0,0 1-1 0 0,-1 0 1 0 0,1 1 0 0 0,-1-1 0 0 0,-1 0 0 0 0,1 1 0 0 0,-1 0 0 0 0,-1-1-1 0 0,0 1 1 0 0,0 0 0 0 0,0 0 0 0 0,-1 15 0 0 0,-2 1 107 0 0,0-6-89 0 0,1 1-1 0 0,0 0 0 0 0,4 25 0 0 0,-3-39-131 0 0,1-1-1 0 0,0 1 0 0 0,0-1 0 0 0,0 1 1 0 0,1-1-1 0 0,-1 1 0 0 0,1-1 0 0 0,0 0 1 0 0,1 0-1 0 0,-1 0 0 0 0,1 0 0 0 0,-1-1 0 0 0,1 1 1 0 0,0 0-1 0 0,0-1 0 0 0,1 0 0 0 0,-1 0 1 0 0,8 5-1 0 0,-9-7-11 0 0,0 0 0 0 0,0 0 1 0 0,0 0-1 0 0,0 0 0 0 0,0-1 1 0 0,0 1-1 0 0,0 0 0 0 0,0-1 0 0 0,0 0 1 0 0,0 0-1 0 0,0 1 0 0 0,0-1 1 0 0,1 0-1 0 0,-1-1 0 0 0,0 1 0 0 0,0 0 1 0 0,3-1-1 0 0,-1-1-2 0 0,-1 1 1 0 0,1-1-1 0 0,-1 1 1 0 0,0-1 0 0 0,1 0-1 0 0,-1 0 1 0 0,0-1-1 0 0,0 1 1 0 0,3-4-1 0 0,0 0 7 0 0,-1-1-1 0 0,0 0 1 0 0,0 0 0 0 0,0 0-1 0 0,-1 0 1 0 0,0-1-1 0 0,0 1 1 0 0,2-10 0 0 0,-1 3 1 0 0,-2-1 1 0 0,0 0 0 0 0,-1 0 0 0 0,0 0 0 0 0,-1 0 0 0 0,-1 0-1 0 0,-2-27 1 0 0,-2 18 121 0 0,-1 0 0 0 0,0 0 0 0 0,-2 1 0 0 0,-11-25 0 0 0,21 56 94 0 0,1 3-165 0 0,-1 0-1 0 0,2 0 1 0 0,7 14 0 0 0,39 46 19 0 0,21 34 78 0 0,-53-73-104 0 0,5 6-21 0 0,-2 1 0 0 0,-1 1-1 0 0,21 58 1 0 0,-30-59-20 0 0,-2 1-1 0 0,-1 0 1 0 0,-2 1 0 0 0,-2-1-1 0 0,1 50 1 0 0,-6-82 1 0 0,-1 1 0 0 0,0-1 0 0 0,0 0 0 0 0,-1 1 0 0 0,1-1 0 0 0,-2 0 0 0 0,1 0 0 0 0,-1 0 0 0 0,-1 0 0 0 0,1 0 0 0 0,-1-1 0 0 0,-1 0 0 0 0,-8 12 0 0 0,9-15 2 0 0,0 1 0 0 0,0-1 0 0 0,0 0 0 0 0,-1-1 0 0 0,1 1-1 0 0,-1-1 1 0 0,0 0 0 0 0,0 0 0 0 0,0 0 0 0 0,0-1 0 0 0,-1 1 0 0 0,1-1 0 0 0,-1-1 0 0 0,1 1 0 0 0,-1-1 0 0 0,0 0 0 0 0,0 0 0 0 0,1-1 0 0 0,-1 1 0 0 0,-10-2 0 0 0,11 0 2 0 0,1 0 1 0 0,-1 0-1 0 0,0 0 1 0 0,1-1 0 0 0,-1 0-1 0 0,1 0 1 0 0,0 0-1 0 0,0 0 1 0 0,0-1-1 0 0,0 0 1 0 0,0 0 0 0 0,0 0-1 0 0,1 0 1 0 0,-1 0-1 0 0,1-1 1 0 0,0 1-1 0 0,0-1 1 0 0,0 0 0 0 0,1 0-1 0 0,-3-5 1 0 0,-1-2 20 0 0,1 1 0 0 0,0-1 1 0 0,1 0-1 0 0,0-1 1 0 0,1 1-1 0 0,0-1 0 0 0,-1-12 1 0 0,3 10-41 0 0,-1 0 1 0 0,2-1 0 0 0,0 1-1 0 0,1-1 1 0 0,0 1-1 0 0,1 0 1 0 0,1 0 0 0 0,0 0-1 0 0,1 0 1 0 0,0 0-1 0 0,1 0 1 0 0,1 1 0 0 0,0 0-1 0 0,1 0 1 0 0,0 1-1 0 0,1 0 1 0 0,0 0 0 0 0,1 1-1 0 0,18-19 1 0 0,-16 20-84 0 0,0 0-1 0 0,1 1 1 0 0,0 0 0 0 0,0 0 0 0 0,1 2-1 0 0,0-1 1 0 0,1 2 0 0 0,-1 0 0 0 0,1 0-1 0 0,0 1 1 0 0,26-5 0 0 0,-28 8-388 0 0,17-3-2208 0 0,-10 6-3386 0 0,-11 2 2535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197 179 512 0 0,'0'-2'484'0'0,"-1"0"0"0"0,1 0-1 0 0,0 0 1 0 0,-1 1 0 0 0,1-1-1 0 0,-1 0 1 0 0,0 0 0 0 0,1 0 0 0 0,-1 1-1 0 0,-2-3 1 0 0,3 3-148 0 0,-1 0 1 0 0,1 0-1 0 0,-1 0 0 0 0,1 1 1 0 0,-1-1-1 0 0,0 0 0 0 0,0 0 1 0 0,1 1-1 0 0,-1-1 0 0 0,0 0 1 0 0,0 1-1 0 0,0-1 0 0 0,0 1 1 0 0,1-1-1 0 0,-1 1 0 0 0,0 0 1 0 0,0-1-1 0 0,0 1 0 0 0,0 0 1 0 0,-1-1-1 0 0,-13 0 2764 0 0,12 1-2811 0 0,0 0 1 0 0,0-1-1 0 0,1 1 0 0 0,-1 0 1 0 0,0 0-1 0 0,0 1 0 0 0,1-1 1 0 0,-1 0-1 0 0,0 1 0 0 0,1 0 1 0 0,-6 2-1 0 0,4-1-56 0 0,-1 1-1 0 0,1 1 0 0 0,0-1 1 0 0,0 1-1 0 0,0-1 0 0 0,0 1 1 0 0,1 0-1 0 0,-1 1 0 0 0,1-1 1 0 0,0 1-1 0 0,1-1 1 0 0,-1 1-1 0 0,-3 9 0 0 0,4-8-141 0 0,0-1 0 0 0,0 1 0 0 0,0 0-1 0 0,1-1 1 0 0,0 1 0 0 0,0 0 0 0 0,1 0-1 0 0,-1 0 1 0 0,1 0 0 0 0,1 0 0 0 0,-1 0-1 0 0,2 8 1 0 0,0-10-84 0 0,0 0 1 0 0,0 1-1 0 0,0-1 0 0 0,0 0 0 0 0,0 0 1 0 0,1 0-1 0 0,0-1 0 0 0,0 1 1 0 0,0-1-1 0 0,0 0 0 0 0,0 1 0 0 0,1-1 1 0 0,-1-1-1 0 0,1 1 0 0 0,0 0 0 0 0,0-1 1 0 0,8 4-1 0 0,-5-3-12 0 0,-1-1 0 0 0,1 0 1 0 0,0 0-1 0 0,0 0 0 0 0,0-1 1 0 0,0 0-1 0 0,0 0 0 0 0,0-1 0 0 0,0 0 1 0 0,14-1-1 0 0,-17 0-7 0 0,1 0-1 0 0,0 0 1 0 0,-1-1 0 0 0,1 0 0 0 0,-1 1 0 0 0,1-2 0 0 0,-1 1-1 0 0,0 0 1 0 0,0-1 0 0 0,0 0 0 0 0,0 0 0 0 0,-1 0 0 0 0,1 0 0 0 0,-1-1-1 0 0,6-7 1 0 0,-5 6-10 0 0,0-1-1 0 0,-1 0 0 0 0,0 0 0 0 0,0 0 1 0 0,0-1-1 0 0,-1 1 0 0 0,1-1 1 0 0,-2 0-1 0 0,1 1 0 0 0,0-11 1 0 0,1-5 39 0 0,2-62-17 0 0,-4 73 19 0 0,-2 1 0 0 0,0-1 0 0 0,0 0 0 0 0,-1 1 1 0 0,-5-18-1 0 0,6 24 3 0 0,-1 0 0 0 0,1 1 0 0 0,-1 0 1 0 0,0-1-1 0 0,0 1 0 0 0,0 0 0 0 0,0 0 1 0 0,0 0-1 0 0,-1 0 0 0 0,1 1 0 0 0,-1-1 0 0 0,0 1 1 0 0,0-1-1 0 0,0 1 0 0 0,0 0 0 0 0,0 0 1 0 0,0 0-1 0 0,-7-2 0 0 0,4 2 0 0 0,0 1 0 0 0,0-1 0 0 0,0 1-1 0 0,-1 0 1 0 0,1 1 0 0 0,0 0 0 0 0,-1 0 0 0 0,1 0 0 0 0,0 0 0 0 0,-9 3 0 0 0,9-2-12 0 0,-19 3 27 0 0,-37 12-1 0 0,55-14-52 0 0,1 0 0 0 0,0 1-1 0 0,0 0 1 0 0,0 0-1 0 0,0 0 1 0 0,0 1-1 0 0,1 0 1 0 0,-1 0 0 0 0,1 0-1 0 0,0 0 1 0 0,-4 6-1 0 0,8-8 5 0 0,0-1 0 0 0,0 0 0 0 0,0 0 0 0 0,0 1 0 0 0,0-1 0 0 0,0 1 0 0 0,1-1-1 0 0,-1 1 1 0 0,0-1 0 0 0,1 1 0 0 0,0-1 0 0 0,-1 1 0 0 0,1-1 0 0 0,0 1 0 0 0,0-1 0 0 0,-1 1 0 0 0,1 0-1 0 0,0-1 1 0 0,1 1 0 0 0,-1 2 0 0 0,1-2-60 0 0,0 0 0 0 0,0 0 0 0 0,0 0 0 0 0,0-1 0 0 0,0 1 0 0 0,0 0 0 0 0,1-1 0 0 0,-1 1 0 0 0,1-1 0 0 0,-1 1 0 0 0,1-1 0 0 0,-1 0 0 0 0,4 3 0 0 0,4 0-593 0 0,-1 0 0 0 0,1 0 0 0 0,-1 0 0 0 0,1-1 0 0 0,16 3 0 0 0,-6-2-2485 0 0,38 1 0 0 0,-13-4 703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5 512 0 0,'-1'0'103'0'0,"1"0"-1"0"0,0-1 1 0 0,0 1-1 0 0,-1 0 1 0 0,1-1-1 0 0,0 1 1 0 0,-1 0-1 0 0,1-1 1 0 0,0 1-1 0 0,-1 0 1 0 0,1 0-1 0 0,0 0 1 0 0,-1-1-1 0 0,1 1 1 0 0,-1 0-1 0 0,1 0 1 0 0,0 0-1 0 0,-1 0 1 0 0,1 0-1 0 0,-1 0 1 0 0,1-1-1 0 0,-1 1 1 0 0,1 0-1 0 0,0 0 1 0 0,-1 1-1 0 0,1-1 1 0 0,-1 0-1 0 0,1 0 1 0 0,-1 0-1 0 0,1 0 1 0 0,0 0-1 0 0,-1 0 1 0 0,1 0-1 0 0,-1 1 1 0 0,1-1-1 0 0,0 0 1 0 0,-1 0-1 0 0,1 1 1 0 0,0-1-1 0 0,-1 0 1 0 0,1 0-1 0 0,0 1 1 0 0,0-1-1 0 0,-1 0 1 0 0,1 1-1 0 0,0-1 1 0 0,-1 1-1 0 0,1 0 202 0 0,-1 0 0 0 0,1 0 0 0 0,-1 0 0 0 0,1 0 0 0 0,0 0 0 0 0,0 0 0 0 0,-1 0 0 0 0,1 0 0 0 0,0 0 0 0 0,0 0 0 0 0,0 0 0 0 0,0 0 0 0 0,0 0 0 0 0,0 0 0 0 0,0 0 0 0 0,1 0 0 0 0,-1 0 0 0 0,0 0 0 0 0,1 2 0 0 0,17 20 3717 0 0,-3-5-2514 0 0,-13-14-1273 0 0,1 1 0 0 0,-1-1 0 0 0,0 1 0 0 0,-1-1 0 0 0,1 1 1 0 0,-1 0-1 0 0,0 0 0 0 0,0 0 0 0 0,0 8 0 0 0,0-4-10 0 0,-1-1-1 0 0,-1 1 0 0 0,0-1 0 0 0,-3 17 1 0 0,-24 63 857 0 0,23-63-851 0 0,1-1-1 0 0,1 1 1 0 0,2 0 0 0 0,0-1-1 0 0,5 41 1 0 0,-3-35 36 0 0,-4 56 1 0 0,1-56-109 0 0,3 56 0 0 0,1-71-87 0 0,1-1 0 0 0,0 0-1 0 0,8 17 1 0 0,-6-15 2 0 0,7 30 1 0 0,-7-13 13 0 0,-4-20-68 0 0,1 0-1 0 0,0 0 1 0 0,7 20-1 0 0,-7-27-3 0 0,0 1 0 0 0,0 0 0 0 0,-1-1 0 0 0,0 1 0 0 0,-1 0 0 0 0,1 0 0 0 0,-2 12 0 0 0,-1 4 39 0 0,-7 23 0 0 0,5-28 23 0 0,1-1 0 0 0,-1 29 0 0 0,12 98 97 0 0,-4-99-88 0 0,-1 1 1 0 0,-3 0 0 0 0,-7 64-1 0 0,-2-27-13 0 0,9-71-59 0 0,0 1-1 0 0,1-1 0 0 0,0 0 0 0 0,6 22 0 0 0,3 1 5 0 0,-3-11-7 0 0,-1-1 0 0 0,-1 2 0 0 0,-1-1 0 0 0,2 37 0 0 0,-16 279 65 0 0,13-297-61 0 0,12 76-1 0 0,-9-86-5 0 0,-1 1 0 0 0,-1-1 1 0 0,-3 1-1 0 0,-2 38 0 0 0,-14 59 16 0 0,-4 49 50 0 0,16-147-50 0 0,2-1 0 0 0,2 0 0 0 0,0 0 0 0 0,12 58 0 0 0,-9-67-23 0 0,-1 0 0 0 0,-1 0 0 0 0,-1 26 0 0 0,-8 69 49 0 0,4-87-74 0 0,1 26 50 0 0,3 0 0 0 0,11 83 1 0 0,21 24 50 0 0,-23-121-54 0 0,-5-15 38 0 0,-2 1-1 0 0,1 47 0 0 0,-2-24-31 0 0,-1 66 83 0 0,-2-62-25 0 0,0-37-65 0 0,-1 0 0 0 0,-1-1 1 0 0,-5 20-1 0 0,5-25 12 0 0,0 0 1 0 0,0 0-1 0 0,2 1 0 0 0,-1-1 1 0 0,2 1-1 0 0,0-1 1 0 0,2 23-1 0 0,9 18 4 0 0,-2 0-1 0 0,1 90 1 0 0,-8 143 20 0 0,-3-266-57 0 0,2 1 0 0 0,0-1 0 0 0,1 1 0 0 0,2-1 0 0 0,0 0 0 0 0,1 0 0 0 0,11 29 0 0 0,-11-39 4 0 0,-1 0-1 0 0,-1 0 1 0 0,1 1 0 0 0,-2-1 0 0 0,1 0-1 0 0,-2 1 1 0 0,0 0 0 0 0,0-1 0 0 0,-1 1-1 0 0,0 0 1 0 0,-1-1 0 0 0,-3 17-1 0 0,-40 151 59 0 0,41-168-55 0 0,0-1-1 0 0,1 1 0 0 0,0-1 0 0 0,0 22 0 0 0,2-26 4 0 0,1 0 0 0 0,-1 0 0 0 0,1 1 0 0 0,1-1 1 0 0,-1 0-1 0 0,1 0 0 0 0,0 0 0 0 0,0 0 0 0 0,6 10 0 0 0,1 0-2 0 0,-2 0 0 0 0,0 1 0 0 0,-1 0 0 0 0,-1 0 0 0 0,0 0 0 0 0,-1 1 0 0 0,-1 0 0 0 0,1 18 1 0 0,0 70 194 0 0,-4-104-203 0 0,0 0 0 0 0,1 0 0 0 0,-1-1 0 0 0,0 1 0 0 0,1 0 0 0 0,-1 0 0 0 0,1-1 0 0 0,0 1 0 0 0,-1 0 0 0 0,1-1 1 0 0,0 1-1 0 0,0-1 0 0 0,0 1 0 0 0,0-1 0 0 0,3 3 0 0 0,23 17 48 0 0,-23-18-42 0 0,0 0 0 0 0,1 0 0 0 0,-1 1 0 0 0,0-1 0 0 0,4 6 0 0 0,-7-7-5 0 0,1 0 0 0 0,-1 1 0 0 0,1-1 1 0 0,-1 1-1 0 0,0-1 0 0 0,0 1 0 0 0,0 0 1 0 0,0-1-1 0 0,-1 1 0 0 0,1 0 0 0 0,-1 0 1 0 0,1-1-1 0 0,-1 1 0 0 0,0 0 0 0 0,0 0 1 0 0,-1 3-1 0 0,1 6 36 0 0,0-12-37 0 0,0 1-1 0 0,0 0 1 0 0,0-1-1 0 0,0 1 1 0 0,1 0-1 0 0,-1-1 1 0 0,0 1-1 0 0,0 0 1 0 0,1-1-1 0 0,-1 1 1 0 0,1 0-1 0 0,-1-1 1 0 0,0 1-1 0 0,1-1 1 0 0,-1 1-1 0 0,1-1 1 0 0,-1 1-1 0 0,1-1 1 0 0,-1 0-1 0 0,1 1 1 0 0,-1-1-1 0 0,1 1 1 0 0,0-1-1 0 0,-1 0 1 0 0,1 0-1 0 0,0 1 1 0 0,-1-1-1 0 0,1 0 1 0 0,0 0-1 0 0,-1 0 1 0 0,1 0-1 0 0,0 1 1 0 0,-1-1-1 0 0,1 0 1 0 0,0 0-1 0 0,0-1 1 0 0,1 1 0 0 0,0 0 1 0 0,0 0 0 0 0,-1 0 0 0 0,1 0-1 0 0,0-1 1 0 0,-1 1 0 0 0,1 0-1 0 0,0-1 1 0 0,-1 0 0 0 0,1 1 0 0 0,-1-1-1 0 0,1 0 1 0 0,-1 0 0 0 0,3-1-1 0 0,-10 8-28 0 0,5-5 31 0 0,0 0 0 0 0,1 0-1 0 0,-1 0 1 0 0,0 0 0 0 0,1 0 0 0 0,-1 0 0 0 0,1 0-1 0 0,-1 1 1 0 0,1-1 0 0 0,-1 0 0 0 0,1 0 0 0 0,0 2-1 0 0,22-9 34 0 0,-13 3-24 0 0,1 0 0 0 0,12-5 0 0 0,-14 4-14 0 0,1 1 0 0 0,-1 0 0 0 0,11-2 0 0 0,9 0 7 0 0,-14 2-4 0 0,0 1 0 0 0,0 0 0 0 0,0 1 0 0 0,0 0 0 0 0,26 3-1 0 0,0 4-50 0 0,121 13 60 0 0,-29-19 19 0 0,14 1-22 0 0,-113 1-4 0 0,1-3 0 0 0,51-6 0 0 0,-61 4-6 0 0,-21 3-1 0 0,199-30-24 0 0,-145 20 38 0 0,1 3 1 0 0,90-1-1 0 0,-85 6-28 0 0,-13 0 11 0 0,10-1 9 0 0,68 5 0 0 0,-78 0-28 0 0,67-6 0 0 0,-10 0 57 0 0,-9 5-35 0 0,91-2-24 0 0,-150 1 47 0 0,49 6 0 0 0,-51-3-25 0 0,60-1-1 0 0,178-7 8 0 0,-197 5-39 0 0,-12-1 49 0 0,65 2-5 0 0,-65 1 7 0 0,118-12 0 0 0,-2-1-34 0 0,-75 3 21 0 0,-72 4-2 0 0,55 0 1 0 0,-37 6-1 0 0,122 1-18 0 0,-1-8 40 0 0,-56 3-86 0 0,-46-3 96 0 0,-39 2-30 0 0,37 1 0 0 0,5 6-34 0 0,-33 0 4 0 0,71-4 0 0 0,182-12 14 0 0,-178 3 23 0 0,-38 1-19 0 0,37 4-6 0 0,24-1 21 0 0,-96 1-14 0 0,0 2-1 0 0,52 4 0 0 0,-62-1 9 0 0,0-1 0 0 0,60-8 0 0 0,-21 1 4 0 0,54 4 18 0 0,43-5-23 0 0,-107 3-29 0 0,82 4 0 0 0,-68 2 9 0 0,110-10 23 0 0,-176 9-2 0 0,188-6-78 0 0,-56 4 87 0 0,-96 4-19 0 0,64-6-1 0 0,-52-2 12 0 0,1 3 0 0 0,87 6 0 0 0,-112-2 4 0 0,-1-2 0 0 0,41-5 0 0 0,33-1 20 0 0,-35 10-25 0 0,-46-1-3 0 0,1-1 1 0 0,0-2-1 0 0,53-7 0 0 0,-46 3 11 0 0,0 2-1 0 0,0 1 0 0 0,43 3 0 0 0,-19 0 1 0 0,65-6-36 0 0,44 2-23 0 0,-136 4 68 0 0,0 0-1 0 0,0-3 1 0 0,0 0 0 0 0,35-8 0 0 0,-47 6-14 0 0,1 1 0 0 0,0 1 0 0 0,30 1 0 0 0,62 10-23 0 0,-103-8 24 0 0,16 1 0 0 0,0-2-1 0 0,42-5 0 0 0,14-1 23 0 0,-20 6-7 0 0,79 2-60 0 0,-127-2 47 0 0,0-1-1 0 0,0 0 1 0 0,0-1-1 0 0,24-6 0 0 0,8-1-4 0 0,-33 7-1 0 0,1-2-1 0 0,15-5 1 0 0,-27 8-13 0 0,24-18-560 0 0,-52 26-21222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295 303 512 0 0,'0'-4'711'0'0,"-1"0"0"0"0,1 0-1 0 0,-1 0 1 0 0,0 1 0 0 0,0-1 0 0 0,-2-4-1 0 0,2 5-332 0 0,-1 0-1 0 0,1 1 1 0 0,1-1-1 0 0,-1 1 1 0 0,0-1-1 0 0,1 0 0 0 0,-1 0 1 0 0,1 1-1 0 0,0-1 1 0 0,0 0-1 0 0,0 0 1 0 0,0 0-1 0 0,0 1 1 0 0,2-6-1 0 0,-1 5-50 0 0,0 0 1 0 0,0-1-1 0 0,0 1 1 0 0,-1-1-1 0 0,1 0 0 0 0,-1 1 1 0 0,0-1-1 0 0,0 0 1 0 0,0 1-1 0 0,0-1 0 0 0,-2-4 1 0 0,2 6-143 0 0,-1 1-1 0 0,1-1 1 0 0,-1 0 0 0 0,0 1 0 0 0,0-1-1 0 0,0 1 1 0 0,0 0 0 0 0,0-1 0 0 0,0 1 0 0 0,0 0-1 0 0,0-1 1 0 0,-1 1 0 0 0,1 0 0 0 0,0 0 0 0 0,-1 0-1 0 0,1 0 1 0 0,-1 0 0 0 0,1 1 0 0 0,-1-1-1 0 0,1 0 1 0 0,-1 1 0 0 0,0-1 0 0 0,1 1 0 0 0,-1-1-1 0 0,0 1 1 0 0,-2 0 0 0 0,-2-1 56 0 0,-1 0 1 0 0,1 0-1 0 0,-1 1 0 0 0,1 0 1 0 0,-1 1-1 0 0,1 0 0 0 0,0-1 1 0 0,-1 2-1 0 0,1-1 0 0 0,0 1 1 0 0,0 0-1 0 0,-1 0 0 0 0,2 1 0 0 0,-1 0 1 0 0,0 0-1 0 0,0 0 0 0 0,1 1 1 0 0,0 0-1 0 0,0 0 0 0 0,0 0 1 0 0,-7 9-1 0 0,2-3-38 0 0,1 1 0 0 0,1 0 0 0 0,0 0 0 0 0,1 1 0 0 0,0 0 0 0 0,1 0 0 0 0,0 0 0 0 0,-7 22 0 0 0,5-4 60 0 0,0 1-1 0 0,-5 52 0 0 0,11-68-232 0 0,0-1 0 0 0,2 1 0 0 0,0 0 0 0 0,1 0 1 0 0,0-1-1 0 0,1 1 0 0 0,7 24 0 0 0,-8-34-37 0 0,1 0-1 0 0,0 0 1 0 0,0 0 0 0 0,0-1-1 0 0,1 1 1 0 0,0-1 0 0 0,0 1 0 0 0,0-1-1 0 0,0 0 1 0 0,1 0 0 0 0,-1 0-1 0 0,1 0 1 0 0,0-1 0 0 0,0 0 0 0 0,1 0-1 0 0,-1 0 1 0 0,1 0 0 0 0,-1 0-1 0 0,1-1 1 0 0,0 0 0 0 0,0 0 0 0 0,0-1-1 0 0,0 1 1 0 0,9 1 0 0 0,5-1-45 0 0,1 0 1 0 0,-1-1-1 0 0,1-1 1 0 0,-1 0 0 0 0,1-2-1 0 0,-1 0 1 0 0,0-2-1 0 0,25-6 1 0 0,-30 5 9 0 0,0 0 0 0 0,0 0-1 0 0,-1-1 1 0 0,0-1 0 0 0,0-1 0 0 0,-1 1-1 0 0,0-2 1 0 0,0 0 0 0 0,-1 0 0 0 0,0-1-1 0 0,17-20 1 0 0,-21 19 26 0 0,1 0-1 0 0,-2 0 0 0 0,1-1 1 0 0,-2 0-1 0 0,0 0 1 0 0,0 0-1 0 0,-1-1 1 0 0,0 1-1 0 0,-1-1 0 0 0,-1 0 1 0 0,0 0-1 0 0,0-21 1 0 0,-2 5 27 0 0,-1 1 0 0 0,-2-1 0 0 0,0 1 0 0 0,-14-49 0 0 0,9 44-20 0 0,-12-41 70 0 0,17 65-36 0 0,-1 0-1 0 0,0 0 1 0 0,0 0-1 0 0,-1 0 0 0 0,-9-12 1 0 0,12 18-17 0 0,-1 0 0 0 0,1 1 0 0 0,-1-1 0 0 0,1 1 1 0 0,-1 0-1 0 0,0-1 0 0 0,0 1 0 0 0,0 1 0 0 0,-1-1 1 0 0,1 0-1 0 0,0 1 0 0 0,-1 0 0 0 0,1-1 0 0 0,0 1 0 0 0,-1 1 1 0 0,0-1-1 0 0,1 0 0 0 0,-1 1 0 0 0,1 0 0 0 0,-1 0 0 0 0,0 0 1 0 0,1 0-1 0 0,-1 0 0 0 0,1 1 0 0 0,-1 0 0 0 0,-5 1 1 0 0,-7 4 8 0 0,1 0 0 0 0,-1 0 1 0 0,1 2-1 0 0,-20 13 0 0 0,22-14-19 0 0,-11 8-116 0 0,-1 2 0 0 0,2 0-1 0 0,0 2 1 0 0,1 0 0 0 0,1 1 0 0 0,1 1-1 0 0,1 1 1 0 0,-18 28 0 0 0,31-41-401 0 0,1 1-1 0 0,0-1 1 0 0,0 1-1 0 0,-4 14 1 0 0,6-15-556 0 0,1 0-1 0 0,0 0 1 0 0,0 1 0 0 0,1-1 0 0 0,0 12-1 0 0,3 9-3303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34 392 512 0 0,'-8'-2'750'0'0,"6"1"-445"0"0,0 0 0 0 0,0 0 0 0 0,-1 1 0 0 0,1-1 0 0 0,0 1 0 0 0,0 0 0 0 0,-1 0 0 0 0,1-1 0 0 0,-3 2 0 0 0,5 0-130 0 0,0 1-1 0 0,0 0 1 0 0,0-1 0 0 0,0 1 0 0 0,1 0 0 0 0,-1-1 0 0 0,1 1 0 0 0,-1 0 0 0 0,1-1 0 0 0,0 1 0 0 0,0-1 0 0 0,0 1 0 0 0,1 0 0 0 0,1 5 559 0 0,4 17 4254 0 0,-5-7 3033 0 0,-2-17-7950 0 0,0 0 0 0 0,0 0 0 0 0,0 0 1 0 0,0 0-1 0 0,0 1 0 0 0,0-1 0 0 0,0 0 0 0 0,0 0 0 0 0,0 0 0 0 0,0 0 0 0 0,0 0 0 0 0,0 0 0 0 0,0 1 0 0 0,0-1 0 0 0,0 0 0 0 0,1 0 0 0 0,-1 0 0 0 0,0 0 0 0 0,0 0 0 0 0,0 0 0 0 0,0 0 0 0 0,0 0 0 0 0,0 1 0 0 0,0-1 0 0 0,0 0 0 0 0,0 0 0 0 0,1 0 0 0 0,-1 0 0 0 0,0 0 0 0 0,0 0 0 0 0,0 0 0 0 0,0 0 0 0 0,0 0 1 0 0,0 0-1 0 0,0 0 0 0 0,1 0 0 0 0,-1 0 0 0 0,0 0 0 0 0,0 0 0 0 0,0 0 0 0 0,0 0 0 0 0,0 0 0 0 0,0 0 0 0 0,1 0 0 0 0,-1 0 0 0 0,0 0 0 0 0,0 0 0 0 0,9-4 1396 0 0,8-10-787 0 0,-17 14-629 0 0,43-45 845 0 0,-23 21-726 0 0,-1 0-1 0 0,-1-1 0 0 0,-2-1 0 0 0,0-1 0 0 0,-2 0 0 0 0,0-1 0 0 0,-2 0 0 0 0,-2-1 0 0 0,14-53 0 0 0,-21 66-130 0 0,-2 10 5 0 0,0 0 0 0 0,1-1 0 0 0,-1 1-1 0 0,1 0 1 0 0,0 0 0 0 0,1 0 0 0 0,0 1 0 0 0,3-7 0 0 0,-6 12-40 0 0,0 0 0 0 0,0 0 0 0 0,0 0-1 0 0,0 0 1 0 0,0 0 0 0 0,0 0 0 0 0,0 0 0 0 0,0 0 0 0 0,0 0 0 0 0,0 0 0 0 0,0 0-1 0 0,0 0 1 0 0,1 0 0 0 0,-1 0 0 0 0,0 0 0 0 0,0 0 0 0 0,0 0 0 0 0,0 0 0 0 0,0 0 0 0 0,0 0-1 0 0,0 0 1 0 0,0 0 0 0 0,0 0 0 0 0,0 0 0 0 0,0 0 0 0 0,0 0 0 0 0,0 0 0 0 0,0 0-1 0 0,0 0 1 0 0,0 0 0 0 0,0 0 0 0 0,0 0 0 0 0,1 0 0 0 0,-1 0 0 0 0,0 0 0 0 0,0 0 0 0 0,0 0-1 0 0,0 0 1 0 0,0 0 0 0 0,0 0 0 0 0,0 0 0 0 0,0 0 0 0 0,0 0 0 0 0,0 0 0 0 0,0 0 0 0 0,0 0-1 0 0,0 0 1 0 0,0 1 0 0 0,0-1 0 0 0,0 0 0 0 0,0 0 0 0 0,0 0 0 0 0,0 0 0 0 0,0 0-1 0 0,0 0 1 0 0,0 0 0 0 0,0 0 0 0 0,0 0 0 0 0,0 0 0 0 0,0 0 0 0 0,0 0 0 0 0,0 0 0 0 0,0 0-1 0 0,0 0 1 0 0,0 0 0 0 0,0 0 0 0 0,0 0 0 0 0,0 1 0 0 0,0-1 0 0 0,0 8 106 0 0,0 9-65 0 0,-4 15-27 0 0,2 0 1 0 0,5 59 0 0 0,-1-73-19 0 0,1 0 0 0 0,0 0-1 0 0,1 0 1 0 0,2 0 0 0 0,0-1 0 0 0,11 24-1 0 0,-5-17-5 0 0,-3-7 27 0 0,0-1 1 0 0,-2 2-1 0 0,0-1 1 0 0,-1 1 0 0 0,6 25-1 0 0,-6 10 118 0 0,0 96-1 0 0,-5-156-90 0 0,-1 3-42 0 0,0 0 0 0 0,1 0 1 0 0,-2 0-1 0 0,1 0 1 0 0,0 0-1 0 0,-2-6 1 0 0,2 9-6 0 0,-1-1 0 0 0,1 1 0 0 0,-1 0 0 0 0,1 0 0 0 0,-1 0 0 0 0,1 0 0 0 0,-1 0 1 0 0,0 0-1 0 0,1 0 0 0 0,-1 0 0 0 0,0 0 0 0 0,0 1 0 0 0,0-1 0 0 0,0 0 0 0 0,0 0 0 0 0,0 1 1 0 0,0-1-1 0 0,0 1 0 0 0,0-1 0 0 0,0 1 0 0 0,0-1 0 0 0,0 1 0 0 0,-1-1 0 0 0,1 1 0 0 0,0 0 1 0 0,0 0-1 0 0,0 0 0 0 0,0-1 0 0 0,-1 1 0 0 0,-1 1 0 0 0,-11-1-4 0 0,-1 2 1 0 0,0 0-1 0 0,1 0 0 0 0,-20 7 0 0 0,-56 22-71 0 0,74-25 78 0 0,12-5 3 0 0,-21 10 7 0 0,24-11-12 0 0,-1 1 1 0 0,1 0 0 0 0,0 0 0 0 0,0-1-1 0 0,-1 1 1 0 0,1 0 0 0 0,0 0-1 0 0,0 0 1 0 0,0 0 0 0 0,0 1 0 0 0,0-1-1 0 0,0 0 1 0 0,0 0 0 0 0,0 2-1 0 0,1-3-1 0 0,0 1-1 0 0,-1-1 1 0 0,1 0-1 0 0,0 0 1 0 0,0 0-1 0 0,0 0 1 0 0,0 1-1 0 0,0-1 1 0 0,0 0-1 0 0,0 0 1 0 0,0 0-1 0 0,0 1 0 0 0,0-1 1 0 0,0 0-1 0 0,1 0 1 0 0,-1 0-1 0 0,0 0 1 0 0,0 1-1 0 0,0-1 1 0 0,0 0-1 0 0,0 0 1 0 0,0 0-1 0 0,0 0 1 0 0,0 0-1 0 0,0 1 0 0 0,1-1 1 0 0,-1 0-1 0 0,0 0 1 0 0,0 0-1 0 0,0 0 1 0 0,0 0-1 0 0,0 0 1 0 0,1 1-1 0 0,-1-1 1 0 0,0 0-1 0 0,0 0 1 0 0,0 0-1 0 0,0 0 1 0 0,1 0-1 0 0,10 1 35 0 0,11-4 15 0 0,48-17 14 0 0,-1-2 0 0 0,75-36-1 0 0,-69 26-36 0 0,-60 26-27 0 0,0 1 0 0 0,27-5 0 0 0,-35 8-7 0 0,0 1 1 0 0,0 0 0 0 0,1 1 0 0 0,-1 0 0 0 0,0 0-1 0 0,0 1 1 0 0,0-1 0 0 0,11 4 0 0 0,-16-4 1 0 0,-1 1-1 0 0,1-1 1 0 0,-1 1 0 0 0,1-1 0 0 0,-1 1 0 0 0,0 0 0 0 0,1-1-1 0 0,-1 1 1 0 0,0 0 0 0 0,0 0 0 0 0,1 0 0 0 0,-1 0 0 0 0,0 0-1 0 0,0 0 1 0 0,0 0 0 0 0,0 1 0 0 0,0-1 0 0 0,0 0-1 0 0,-1 1 1 0 0,1-1 0 0 0,0 0 0 0 0,0 3 0 0 0,-1-3-201 0 0,0 0 1 0 0,0 1 0 0 0,0-1 0 0 0,0 0-1 0 0,0 1 1 0 0,0-1 0 0 0,0 0 0 0 0,-1 1-1 0 0,1-1 1 0 0,-1 0 0 0 0,1 1 0 0 0,-1-1-1 0 0,1 0 1 0 0,-1 0 0 0 0,0 1 0 0 0,1-1-1 0 0,-1 0 1 0 0,0 0 0 0 0,0 0 0 0 0,0 0-1 0 0,0 0 1 0 0,0 0 0 0 0,0 0 0 0 0,0-1-1 0 0,-2 2 1 0 0,-8 6-6550 0 0,6-3 2465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201 368 512 0 0,'1'-1'225'0'0,"-1"0"-1"0"0,0 0 1 0 0,0 0-1 0 0,0 0 0 0 0,0 0 1 0 0,0 0-1 0 0,0 0 1 0 0,0 0-1 0 0,0 0 1 0 0,-1 0-1 0 0,1 0 1 0 0,0 0-1 0 0,-1 0 1 0 0,1 0-1 0 0,0 1 1 0 0,-1-1-1 0 0,1 0 0 0 0,-1 0 1 0 0,1 0-1 0 0,-1 0 1 0 0,0 1-1 0 0,1-1 1 0 0,-1 0-1 0 0,-1-1 1 0 0,0 2-26 0 0,0 0 1 0 0,0 0-1 0 0,0 0 1 0 0,0 0-1 0 0,0 0 1 0 0,0 0-1 0 0,0 0 1 0 0,0 0-1 0 0,1 1 1 0 0,-1-1-1 0 0,-4 2 1 0 0,0 0 49 0 0,0-1-1 0 0,0 1 1 0 0,-10-1 458 0 0,4 15 3129 0 0,7-14-3014 0 0,-10 1 5336 0 0,-9 16-4708 0 0,9-12-832 0 0,9-4-258 0 0,0 0 0 0 0,1 0 0 0 0,-1 0 1 0 0,1 0-1 0 0,-1 1 0 0 0,-5 5 0 0 0,11-9-339 0 0,0 1 0 0 0,0-1-1 0 0,-1 0 1 0 0,1 1 0 0 0,0-1-1 0 0,0 0 1 0 0,-1 1 0 0 0,1-1-1 0 0,0 0 1 0 0,0 0 0 0 0,-1 1 0 0 0,1-1-1 0 0,0 0 1 0 0,-1 0 0 0 0,1 0-1 0 0,0 1 1 0 0,-1-1 0 0 0,1 0 0 0 0,-1 0-1 0 0,1 0 1 0 0,0 0 0 0 0,-1 0-1 0 0,1 0 1 0 0,0 0 0 0 0,-1 0-1 0 0,1 0 1 0 0,-1 0 0 0 0,1 0 0 0 0,0 0-1 0 0,-1 0 1 0 0,1 0 0 0 0,-1 0-1 0 0,1 0 1 0 0,0 0 0 0 0,-1 0 0 0 0,1 0-1 0 0,0-1 1 0 0,-1 1 0 0 0,1 0-1 0 0,0 0 1 0 0,-1 0 0 0 0,1-1-1 0 0,0 1 1 0 0,-1-1 0 0 0,1 1-13 0 0,0-1 1 0 0,0 1-1 0 0,-1-1 0 0 0,1 1 1 0 0,0-1-1 0 0,0 1 1 0 0,0-1-1 0 0,0 0 0 0 0,0 1 1 0 0,1-1-1 0 0,-1 1 1 0 0,0-1-1 0 0,0 1 0 0 0,0-1 1 0 0,0 1-1 0 0,0-1 1 0 0,1 1-1 0 0,-1-1 0 0 0,0 1 1 0 0,1-1-1 0 0,-1 1 0 0 0,0-1 1 0 0,1 1-1 0 0,-1 0 1 0 0,0-1-1 0 0,1 1 0 0 0,-1 0 1 0 0,1-1-1 0 0,-1 1 1 0 0,0 0-1 0 0,2-1 0 0 0,48-25 487 0 0,-33 18-407 0 0,0-1 0 0 0,18-13 0 0 0,-27 16-72 0 0,1-1-1 0 0,-1-1 1 0 0,-1 1 0 0 0,0-1-1 0 0,0-1 1 0 0,0 1 0 0 0,-1-1-1 0 0,0 0 1 0 0,-1-1 0 0 0,0 1-1 0 0,5-13 1 0 0,0-8 34 0 0,-1-1-1 0 0,7-43 1 0 0,-3 12 28 0 0,-5 36-10 0 0,-7 25-60 0 0,-1 0 1 0 0,0 0-1 0 0,1 1 1 0 0,-1-1-1 0 0,1 0 1 0 0,-1 0-1 0 0,1 0 0 0 0,0 1 1 0 0,-1-1-1 0 0,1 0 1 0 0,0 1-1 0 0,-1-1 1 0 0,1 0-1 0 0,0 1 0 0 0,0-1 1 0 0,0 1-1 0 0,-1-1 1 0 0,1 1-1 0 0,0 0 1 0 0,0-1-1 0 0,0 1 0 0 0,0 0 1 0 0,0 0-1 0 0,1-1 1 0 0,-2 2-5 0 0,1-1 0 0 0,-1 0 0 0 0,1 1 1 0 0,-1-1-1 0 0,1 1 0 0 0,-1-1 0 0 0,1 0 1 0 0,-1 1-1 0 0,0-1 0 0 0,1 1 1 0 0,-1-1-1 0 0,0 1 0 0 0,1 0 0 0 0,-1-1 1 0 0,0 1-1 0 0,0-1 0 0 0,1 1 0 0 0,-1 0 1 0 0,0-1-1 0 0,0 1 0 0 0,0-1 0 0 0,0 1 1 0 0,0 0-1 0 0,0-1 0 0 0,0 1 1 0 0,0 0-1 0 0,0 0 0 0 0,-2 20 189 0 0,-11 26 215 0 0,12-36-346 0 0,0 0 0 0 0,1 0 0 0 0,0 0 0 0 0,1-1 0 0 0,3 15 0 0 0,0 12 78 0 0,10 122 158 0 0,-8-120-277 0 0,2-2 0 0 0,14 43 0 0 0,-19-71-6 0 0,-1 1-1 0 0,0 0 0 0 0,0 0 0 0 0,-1 0 0 0 0,0 11 1 0 0,-1-20-13 0 0,0-1 1 0 0,0 1-1 0 0,0 0 0 0 0,0 0 1 0 0,0-1-1 0 0,0 1 1 0 0,0 0-1 0 0,0 0 0 0 0,0 0 1 0 0,0-1-1 0 0,-1 1 1 0 0,1 0-1 0 0,0-1 1 0 0,-1 1-1 0 0,1 0 0 0 0,0 0 1 0 0,-1-1-1 0 0,1 1 1 0 0,-1-1-1 0 0,1 1 0 0 0,-1 0 1 0 0,1-1-1 0 0,-1 1 1 0 0,0-1-1 0 0,1 1 1 0 0,-2 0-1 0 0,2-1-6 0 0,-18-7 44 0 0,16 8-42 0 0,-1 0 1 0 0,1-1-1 0 0,-1 1 1 0 0,1 0-1 0 0,0 0 1 0 0,0 0-1 0 0,0 1 0 0 0,-4 2 1 0 0,-11 5-1 0 0,12-6 5 0 0,0-1 0 0 0,0 0-1 0 0,-1-1 1 0 0,1 1 0 0 0,-1-1 0 0 0,1 0-1 0 0,-1 0 1 0 0,1-1 0 0 0,-1 0-1 0 0,1 0 1 0 0,-1 0 0 0 0,0 0 0 0 0,1-1-1 0 0,-1 0 1 0 0,1 0 0 0 0,-6-2 0 0 0,4 0 3 0 0,4 3-6 0 0,0-1-1 0 0,1 0 1 0 0,-1 0 0 0 0,1 0-1 0 0,-1-1 1 0 0,-2-1 0 0 0,4 2 13 0 0,1 1 16 0 0,15-5 71 0 0,43 5-104 0 0,0-3 0 0 0,67-12 0 0 0,-18 2-58 0 0,-75 11 10 0 0,0-2 0 0 0,0-1 0 0 0,53-16 0 0 0,-81 19 33 0 0,-1 0 1 0 0,1 1 0 0 0,-1-1 0 0 0,0 0 0 0 0,0-1 0 0 0,0 1-1 0 0,5-4 1 0 0,-8 5 10 0 0,0 1 0 0 0,1-1 0 0 0,-1 1 0 0 0,0-1 0 0 0,1 1 0 0 0,-1 0 0 0 0,0-1 0 0 0,1 1 0 0 0,-1-1 0 0 0,0 1 0 0 0,0-1 0 0 0,1 0-1 0 0,-1 1 1 0 0,0-1 0 0 0,0 1 0 0 0,0-1 0 0 0,0 1 0 0 0,0-1 0 0 0,0 1 0 0 0,0-1 0 0 0,0 0 0 0 0,0 0 0 0 0,-1 1-9 0 0,1-1 1 0 0,-1 0-1 0 0,1 1 1 0 0,-1-1-1 0 0,1 0 0 0 0,-1 1 1 0 0,0-1-1 0 0,1 1 1 0 0,-1-1-1 0 0,0 1 1 0 0,1 0-1 0 0,-1-1 0 0 0,0 1 1 0 0,0 0-1 0 0,1-1 1 0 0,-1 1-1 0 0,0 0 1 0 0,0 0-1 0 0,0 0 0 0 0,-1 0 1 0 0,-9-2-349 0 0,-1 1 1 0 0,1 1-1 0 0,-1 0 1 0 0,1 0-1 0 0,-22 4 1 0 0,10 1-2227 0 0,-42 14 1 0 0,39-9-1090 0 0,2 2-230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62 512 0 0,'-5'0'1373'0'0,"-1"0"0"0"0,1 1-1 0 0,-1-1 1 0 0,1 1 0 0 0,-1 0-1 0 0,1 1 1 0 0,0-1 0 0 0,0 1-1 0 0,-1 0 1 0 0,1 0 0 0 0,1 1 0 0 0,-9 5-1 0 0,10-4 693 0 0,9-5-952 0 0,16-15-545 0 0,1 2 1 0 0,47-24-1 0 0,-16 19 117 0 0,-61 24-530 0 0,0 1 0 0 0,-13 7 1 0 0,11-8-156 0 0,0-1 0 0 0,-1 1 0 0 0,0-2 0 0 0,1 1 0 0 0,-1-1 0 0 0,-1-1 0 0 0,-17 3 0 0 0,28-5-2 0 0,-1 0 0 0 0,1 0 0 0 0,0 0 0 0 0,0 0 0 0 0,0 0 0 0 0,0 0 0 0 0,0 0 0 0 0,0 0 0 0 0,0 0 0 0 0,0 0 0 0 0,0 0-1 0 0,0 0 1 0 0,0 0 0 0 0,0 0 0 0 0,-1 0 0 0 0,1 0 0 0 0,0 0 0 0 0,0 0 0 0 0,0 0 0 0 0,0 0 0 0 0,0 0 0 0 0,0 0 0 0 0,0 0 0 0 0,0 0 0 0 0,0 0 0 0 0,0 0 0 0 0,0 0 0 0 0,0 0 0 0 0,0 0 0 0 0,0 0 0 0 0,0-1 0 0 0,0 1 0 0 0,0 0 0 0 0,0 0 0 0 0,-1 0 0 0 0,1 0 0 0 0,0 0 0 0 0,0 0 0 0 0,0 0 0 0 0,0 0 0 0 0,0 0 0 0 0,0 0 0 0 0,0 0 0 0 0,0 0 0 0 0,0-1 0 0 0,0 1 0 0 0,0 0 0 0 0,0 0 0 0 0,0 0 0 0 0,0 0 0 0 0,0 0 0 0 0,0 0 0 0 0,1 0 0 0 0,-1 0 0 0 0,0 0 0 0 0,4-6-22 0 0,7-2 25 0 0,34-12-71 0 0,-44 20 63 0 0,-1-1 0 0 0,1 1 0 0 0,0 0 0 0 0,-1 0 0 0 0,1 0 0 0 0,-1-1 0 0 0,1 1 0 0 0,0 0 0 0 0,-1 0 0 0 0,1 0 0 0 0,0 0 0 0 0,-1 0 0 0 0,1 0 0 0 0,-1 0 0 0 0,1 0 0 0 0,0 0 0 0 0,-1 0 0 0 0,2 1 0 0 0,-2-1 1 0 0,0 0 1 0 0,0 1 0 0 0,0-1-1 0 0,0 0 1 0 0,0 0-1 0 0,0 1 1 0 0,0-1-1 0 0,0 0 1 0 0,0 1 0 0 0,0-1-1 0 0,0 0 1 0 0,0 0-1 0 0,0 1 1 0 0,0-1 0 0 0,0 0-1 0 0,0 0 1 0 0,0 1-1 0 0,0-1 1 0 0,-1 0 0 0 0,1 0-1 0 0,0 1 1 0 0,0-1-1 0 0,0 0 1 0 0,0 0 0 0 0,-1 1-1 0 0,1-1 1 0 0,-2 2-12 0 0,1 0 1 0 0,-1 0-1 0 0,0 0 1 0 0,0 0 0 0 0,0 0-1 0 0,0 0 1 0 0,-3 1-1 0 0,-36 16 57 0 0,39-18-44 0 0,0 0-1 0 0,1 0 0 0 0,-1 0 0 0 0,0 0 1 0 0,1 0-1 0 0,-1 1 0 0 0,1-1 0 0 0,-2 2 1 0 0,1-2-8 0 0,1 1 0 0 0,-1-1 0 0 0,0 1 0 0 0,0-1 0 0 0,1 0 0 0 0,-1 0 0 0 0,0 0 0 0 0,-3 1 0 0 0,5-1 4 0 0,-1-1 0 0 0,1 0 0 0 0,-1 1 0 0 0,1-1 0 0 0,-1 0 0 0 0,1 1 0 0 0,0-1 1 0 0,-1 0-1 0 0,1 1 0 0 0,0-1 0 0 0,-1 1 0 0 0,1-1 0 0 0,0 1 0 0 0,-1-1 0 0 0,1 1 0 0 0,0-1 1 0 0,0 1-1 0 0,-1-1 0 0 0,1 2 0 0 0,0-3 5 0 0,0-5 9 0 0,0 6 17 0 0,1 0-22 0 0,0 0 0 0 0,-1 0 0 0 0,1 0 0 0 0,0 0 0 0 0,0 0 0 0 0,-1-1 0 0 0,1 1 0 0 0,0 0 0 0 0,-1 0 1 0 0,1-1-1 0 0,0 1 0 0 0,-1 0 0 0 0,1-1 0 0 0,0 1 0 0 0,-1-1 0 0 0,1 1 0 0 0,-1-1 0 0 0,1 1 0 0 0,-1-1 0 0 0,1 0 0 0 0,-1 1 1 0 0,1-1-1 0 0,-1 1 0 0 0,1-2 0 0 0,-1 1 0 0 0,1 0 0 0 0,-1 1 0 0 0,0-1 0 0 0,1 0 0 0 0,-1 1 0 0 0,1-1 0 0 0,-1 1 1 0 0,1-1-1 0 0,-1 1 0 0 0,1-1 0 0 0,-1 1 0 0 0,1-1 0 0 0,0 1 0 0 0,-1-1 0 0 0,1 1 0 0 0,-1 0 1 0 0,1-1-1 0 0,0 1 0 0 0,0 0 0 0 0,-1 0 0 0 0,1 0 0 0 0,0-1 0 0 0,-1 1 0 0 0,3 0 0 0 0,25-9-29 0 0,52-11 40 0 0,-50 12-24 0 0,31-5 0 0 0,-58 13 15 0 0,18-3 16 0 0,24 0 0 0 0,-40 2-8 0 0,0 1 0 0 0,1 1 1 0 0,-1-1-1 0 0,0 1 0 0 0,1 0 0 0 0,-1 0 0 0 0,0 1 1 0 0,0-1-1 0 0,0 1 0 0 0,6 3 0 0 0,-9-3-4 0 0,1 0-1 0 0,-1 0 1 0 0,0 1 0 0 0,0-1-1 0 0,0 1 1 0 0,0-1-1 0 0,0 1 1 0 0,0 0-1 0 0,-1 0 1 0 0,1 0-1 0 0,-1 0 1 0 0,0 0-1 0 0,0 0 1 0 0,0 0 0 0 0,0 0-1 0 0,-1 0 1 0 0,1 0-1 0 0,-1 0 1 0 0,0 1-1 0 0,0 4 1 0 0,0 7 16 0 0,-1 0 1 0 0,0 0 0 0 0,-4 16-1 0 0,0-10 0 0 0,-1-1-1 0 0,0 1 1 0 0,-1-2 0 0 0,-2 1-1 0 0,0-1 1 0 0,0 0-1 0 0,-2 0 1 0 0,-1-2-1 0 0,0 1 1 0 0,-1-1-1 0 0,0-1 1 0 0,-2 0-1 0 0,0-1 1 0 0,-1-1-1 0 0,0-1 1 0 0,-30 20-1 0 0,30-23 30 0 0,11-8-34 0 0,0 1 1 0 0,0 0-1 0 0,0 0 0 0 0,0 1 1 0 0,1-1-1 0 0,0 1 1 0 0,-1 0-1 0 0,-4 6 1 0 0,9-10-17 0 0,0 0 0 0 0,0 1 0 0 0,0-1 0 0 0,0 0 0 0 0,0 0 0 0 0,-1 0 0 0 0,1 1 0 0 0,0-1 0 0 0,0 0 0 0 0,0 0 0 0 0,0 0 0 0 0,0 1 0 0 0,0-1 0 0 0,0 0 0 0 0,0 0 0 0 0,0 1 0 0 0,0-1 0 0 0,0 0 0 0 0,0 0 0 0 0,0 1 0 0 0,0-1 0 0 0,0 0 0 0 0,0 0 0 0 0,0 1 0 0 0,0-1 0 0 0,0 0 0 0 0,0 0 0 0 0,1 0 0 0 0,-1 1 0 0 0,0-1 0 0 0,0 0 0 0 0,0 0 0 0 0,0 0 1 0 0,0 0-1 0 0,1 1 0 0 0,-1-1 0 0 0,0 0 0 0 0,12 3 40 0 0,13-6-25 0 0,11-6-14 0 0,53-10 18 0 0,-66 15-22 0 0,0 2 1 0 0,24 0 0 0 0,-39 2 0 0 0,1 1 0 0 0,-1 0 0 0 0,0 0 0 0 0,0 1 0 0 0,0 0 0 0 0,0 0 0 0 0,0 1 1 0 0,0 0-1 0 0,9 5 0 0 0,-9-4-12 0 0,0 2-23 0 0,1-1-1 0 0,0-1 1 0 0,0 0 0 0 0,1 0-1 0 0,18 5 1 0 0,-23-7-140 0 0,-8-2-1829 0 0,-8 1-3684 0 0,4-1 991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83 512 0 0,'6'-22'1329'0'0,"-3"12"1142"0"0,0 0 0 0 0,-1 0-1 0 0,-1 0 1 0 0,1-11 0 0 0,-6 71 3095 0 0,0 2-5305 0 0,4 74 344 0 0,-2 37-74 0 0,-1-132-406 0 0,0 0-1 0 0,-2 0 0 0 0,-10 35 0 0 0,11-54-95 0 0,0-1-1 0 0,-7 14 1 0 0,9-21-20 0 0,0 0 0 0 0,0 0 0 0 0,-1-1 0 0 0,1 1 0 0 0,-1-1 0 0 0,0 1 0 0 0,0-1 0 0 0,0 0 0 0 0,-5 3 0 0 0,8-5-9 0 0,0-1 0 0 0,0 0 0 0 0,0 0-1 0 0,0 0 1 0 0,0 0 0 0 0,0 0 0 0 0,-1 0-1 0 0,1 0 1 0 0,0 0 0 0 0,0 0 0 0 0,0 0-1 0 0,0 0 1 0 0,0 0 0 0 0,-1 0 0 0 0,1 0-1 0 0,0 0 1 0 0,0 0 0 0 0,0 0 0 0 0,0 0-1 0 0,0 0 1 0 0,-1 0 0 0 0,1 0 0 0 0,0 0-1 0 0,0 0 1 0 0,0 0 0 0 0,0 0 0 0 0,0-1-1 0 0,0 1 1 0 0,0 0 0 0 0,-1 0 0 0 0,1 0-1 0 0,0 0 1 0 0,0 0 0 0 0,0 0 0 0 0,0 0-1 0 0,0 0 1 0 0,0-1 0 0 0,0 1 0 0 0,0 0-1 0 0,0 0 1 0 0,0 0 0 0 0,-1 0-1 0 0,1 0 1 0 0,0-1 0 0 0,0 1 0 0 0,0 0-1 0 0,0 0 1 0 0,0 0 0 0 0,0 0 0 0 0,0 0-1 0 0,0 0 1 0 0,0-1 0 0 0,0 1 0 0 0,0 0-1 0 0,0 0 1 0 0,0 0 0 0 0,1 0 0 0 0,-1 0-1 0 0,0-1 1 0 0,0 1 0 0 0,0 0 0 0 0,0 0-1 0 0,0 0 1 0 0,2-10-32 0 0,40-86-69 0 0,-21 53 116 0 0,-12 22-55 0 0,2 1 1 0 0,1 0 0 0 0,0 0-1 0 0,24-27 1 0 0,-27 37 5 0 0,1 0-1 0 0,0 1 1 0 0,0 0-1 0 0,1 0 1 0 0,0 1-1 0 0,0 1 1 0 0,1 0-1 0 0,0 0 1 0 0,14-5-1 0 0,-21 10 16 0 0,1 0-1 0 0,-1 1 1 0 0,1-1-1 0 0,0 1 0 0 0,-1 0 1 0 0,1 1-1 0 0,0-1 1 0 0,-1 1-1 0 0,1 0 1 0 0,0 1-1 0 0,-1-1 1 0 0,9 3-1 0 0,-11-2-1 0 0,-1-1 0 0 0,1 1 0 0 0,-1 1 0 0 0,1-1 0 0 0,-1 0 0 0 0,0 0-1 0 0,1 1 1 0 0,-1 0 0 0 0,0-1 0 0 0,0 1 0 0 0,0 0 0 0 0,0 0 0 0 0,-1 0 0 0 0,1 0 0 0 0,0 0 0 0 0,-1 0 0 0 0,1 1 0 0 0,-1-1 0 0 0,0 1 0 0 0,0-1-1 0 0,0 1 1 0 0,0-1 0 0 0,0 1 0 0 0,0-1 0 0 0,-1 1 0 0 0,1 0 0 0 0,-1 3 0 0 0,0 3 30 0 0,0 0 1 0 0,0-1-1 0 0,-1 1 0 0 0,0 0 1 0 0,-1-1-1 0 0,0 1 0 0 0,0-1 1 0 0,-1 0-1 0 0,-5 11 0 0 0,-1 0 134 0 0,-1-1-1 0 0,-20 30 0 0 0,20-35-85 0 0,-1 0 0 0 0,0 0 1 0 0,-1-1-1 0 0,0 0 0 0 0,-1-1 0 0 0,0-1 0 0 0,-1 0 0 0 0,0-1 1 0 0,0 0-1 0 0,-1-1 0 0 0,0-1 0 0 0,-1 0 0 0 0,0-1 0 0 0,-23 6 1 0 0,36-12-67 0 0,1 1 1 0 0,0-1 0 0 0,-1 0-1 0 0,1 0 1 0 0,0 0 0 0 0,-1 0-1 0 0,1 0 1 0 0,0 0 0 0 0,-1 0-1 0 0,1-1 1 0 0,0 1 0 0 0,-1-1-1 0 0,1 0 1 0 0,0 0 0 0 0,0 0-1 0 0,0 0 1 0 0,-3-1 0 0 0,4 0-21 0 0,-1 1 0 0 0,1 0 1 0 0,0-1-1 0 0,0 1 1 0 0,0-1-1 0 0,0 1 1 0 0,0-1-1 0 0,0 1 1 0 0,0-1-1 0 0,1 0 0 0 0,-1 0 1 0 0,0 1-1 0 0,1-1 1 0 0,0 0-1 0 0,-1 0 1 0 0,1 0-1 0 0,0 0 1 0 0,0 1-1 0 0,0-1 0 0 0,0 0 1 0 0,0 0-1 0 0,1-3 1 0 0,1-2-271 0 0,-1 0 0 0 0,1 0 1 0 0,1 0-1 0 0,-1 1 1 0 0,1-1-1 0 0,1 1 0 0 0,6-11 1 0 0,32-40-5319 0 0,-18 30 3367 0 0,0 0 74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63 154 2465 0 0,'-2'1'989'0'0,"-1"0"1"0"0,1 0 0 0 0,-1 0 0 0 0,1 0-1 0 0,0 1 1 0 0,-1-1 0 0 0,1 1 0 0 0,0 0-1 0 0,0-1 1 0 0,0 1 0 0 0,0 0 0 0 0,-2 3-1 0 0,2-1-420 0 0,0-1-1 0 0,0 0 1 0 0,1 1-1 0 0,-1-1 1 0 0,1 1-1 0 0,0-1 0 0 0,0 1 1 0 0,-1 4-1 0 0,0 6-284 0 0,1-1-1 0 0,1 2 1 0 0,3 25-1 0 0,-2-18 864 0 0,0-8-1015 0 0,0 0-13 0 0,0 0 0 0 0,-1 0 0 0 0,-3 21 0 0 0,4-47-178 0 0,-1-1 0 0 0,0 1 0 0 0,-1 0 0 0 0,0 0 0 0 0,-6-19 0 0 0,-2-34 127 0 0,8 38-52 0 0,1 1 0 0 0,5-38 0 0 0,-4 52-7 0 0,1 0 0 0 0,1 0 0 0 0,0 0 0 0 0,1 1-1 0 0,0-1 1 0 0,1 1 0 0 0,9-16 0 0 0,-13 25-6 0 0,0 1 1 0 0,0-1-1 0 0,-1 1 1 0 0,1-1-1 0 0,1 1 0 0 0,-1 0 1 0 0,0-1-1 0 0,0 1 1 0 0,0 0-1 0 0,1 0 0 0 0,-1 0 1 0 0,0 0-1 0 0,1 0 1 0 0,-1 0-1 0 0,1 1 0 0 0,-1-1 1 0 0,1 0-1 0 0,0 1 1 0 0,-1-1-1 0 0,1 1 0 0 0,-1-1 1 0 0,1 1-1 0 0,0 0 1 0 0,0 0-1 0 0,-1 0 0 0 0,1 0 1 0 0,0 0-1 0 0,-1 0 1 0 0,1 0-1 0 0,0 1 0 0 0,-1-1 1 0 0,1 0-1 0 0,0 1 1 0 0,-1 0-1 0 0,1-1 0 0 0,-1 1 1 0 0,1 0-1 0 0,-1 0 1 0 0,1 0-1 0 0,-1 0 0 0 0,2 1 1 0 0,7 6-7 0 0,-2 0 1 0 0,1 0-1 0 0,-1 1 0 0 0,12 16 1 0 0,-15-19 7 0 0,11 16-602 0 0,-9-12 730 0 0,1 1-1 0 0,0-1 1 0 0,0-1 0 0 0,11 10-1 0 0,-16-17-459 0 0,0 0 0 0 0,0 0 0 0 0,0 0 0 0 0,0 0 0 0 0,0-1 0 0 0,1 1 0 0 0,5 1 0 0 0,-6-2-296 0 0,0-1 0 0 0,0 1 1 0 0,-1-1-1 0 0,1 0 0 0 0,0 0 0 0 0,0 0 0 0 0,0 0 0 0 0,0 0 1 0 0,-1-1-1 0 0,1 0 0 0 0,4 0 0 0 0,3-2-934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63 155 2553 0 0,'-27'20'10886'0'0,"23"-17"-9840"0"0,1 0 1 0 0,-1 1-1 0 0,1 0 0 0 0,-5 6 0 0 0,7-8-916 0 0,0 0 1 0 0,0 0-1 0 0,0 0 0 0 0,0 0 1 0 0,0 0-1 0 0,0 0 0 0 0,0 0 1 0 0,1 1-1 0 0,-1-1 0 0 0,1 0 1 0 0,0 1-1 0 0,0-1 0 0 0,0 0 1 0 0,0 0-1 0 0,0 1 0 0 0,0-1 0 0 0,0 0 1 0 0,1 1-1 0 0,-1-1 0 0 0,1 0 1 0 0,0 0-1 0 0,0 0 0 0 0,-1 0 1 0 0,2 1-1 0 0,-1-1 0 0 0,2 3 1 0 0,-1-3-113 0 0,-1 1 0 0 0,1-1 0 0 0,0 0 0 0 0,1 1 0 0 0,-1-1 0 0 0,0 0 0 0 0,1 0 0 0 0,-1 0 0 0 0,1-1 0 0 0,-1 1 0 0 0,1-1 0 0 0,0 1 0 0 0,0-1 0 0 0,-1 0 0 0 0,1 0 0 0 0,0 0 0 0 0,0 0 0 0 0,0-1 0 0 0,0 1 0 0 0,1-1-1 0 0,-1 0 1 0 0,0 0 0 0 0,0 0 0 0 0,0 0 0 0 0,0 0 0 0 0,0-1 0 0 0,5-1 0 0 0,-1 1-22 0 0,-1-1 0 0 0,1-1 0 0 0,-1 1-1 0 0,0-1 1 0 0,1 0 0 0 0,-2-1-1 0 0,1 1 1 0 0,0-1 0 0 0,-1 0-1 0 0,1-1 1 0 0,6-7 0 0 0,-4 3 8 0 0,-1 0 1 0 0,0-1-1 0 0,0 1 1 0 0,-1-1-1 0 0,-1 0 1 0 0,0-1-1 0 0,0 1 1 0 0,-1-1 0 0 0,0 0-1 0 0,-1 0 1 0 0,0 0-1 0 0,-1-1 1 0 0,0 1-1 0 0,-1-1 1 0 0,0 1-1 0 0,-1-1 1 0 0,-1-13-1 0 0,1 23 8 0 0,0 1 0 0 0,-1-1 0 0 0,1 0 0 0 0,0 0 1 0 0,-1 1-1 0 0,1-1 0 0 0,-1 0 0 0 0,0 1 0 0 0,1-1 0 0 0,-1 1 0 0 0,0-1 0 0 0,0 1 0 0 0,0-1 0 0 0,0 1 0 0 0,0 0 0 0 0,-1-1 0 0 0,1 1 0 0 0,0 0 1 0 0,0 0-1 0 0,-1 0 0 0 0,1 0 0 0 0,-1 0 0 0 0,1 0 0 0 0,-1 0 0 0 0,1 1 0 0 0,-1-1 0 0 0,0 0 0 0 0,1 1 0 0 0,-1-1 0 0 0,0 1 0 0 0,0 0 0 0 0,1 0 0 0 0,-1-1 1 0 0,0 1-1 0 0,0 0 0 0 0,1 1 0 0 0,-1-1 0 0 0,0 0 0 0 0,-1 1 0 0 0,-3 0 49 0 0,1 0 0 0 0,-1 0-1 0 0,1 0 1 0 0,0 1 0 0 0,-1 0 0 0 0,1 0-1 0 0,0 1 1 0 0,0 0 0 0 0,0-1 0 0 0,1 2 0 0 0,-7 4-1 0 0,2 1 40 0 0,1 0 0 0 0,0 1 0 0 0,1 0 0 0 0,0 0 0 0 0,-10 20-1 0 0,-22 59 238 0 0,33-73-196 0 0,1-5-63 0 0,1 1 1 0 0,0-1-1 0 0,1 1 1 0 0,1 0-1 0 0,0 0 1 0 0,0 0-1 0 0,1 0 1 0 0,1 19-1 0 0,0-25-77 0 0,1-1-1 0 0,0 1 0 0 0,0 0 1 0 0,1-1-1 0 0,-1 1 1 0 0,1-1-1 0 0,0 0 0 0 0,1 0 1 0 0,0 0-1 0 0,-1 0 1 0 0,1 0-1 0 0,1 0 0 0 0,-1-1 1 0 0,1 1-1 0 0,0-1 1 0 0,0 0-1 0 0,0 0 0 0 0,0 0 1 0 0,1-1-1 0 0,5 4 0 0 0,-6-5-26 0 0,0 1-1 0 0,1-1 1 0 0,-1 0-1 0 0,0 0 1 0 0,1-1-1 0 0,-1 0 0 0 0,1 1 1 0 0,-1-1-1 0 0,1-1 1 0 0,0 1-1 0 0,0-1 1 0 0,-1 0-1 0 0,1 0 0 0 0,6-1 1 0 0,-5 0-41 0 0,0 0 0 0 0,1-1 0 0 0,-1 0 0 0 0,0 0 1 0 0,0-1-1 0 0,0 0 0 0 0,0 0 0 0 0,-1 0 0 0 0,9-7 0 0 0,-6 4 7 0 0,0-1 0 0 0,-1 0 0 0 0,1 0-1 0 0,-2-1 1 0 0,1 0 0 0 0,-1 0-1 0 0,0-1 1 0 0,-1 1 0 0 0,0-1 0 0 0,0-1-1 0 0,-1 1 1 0 0,0 0 0 0 0,2-12-1 0 0,10-81 121 0 0,-7 33-2 0 0,-9 66-56 0 0,3-20 43 0 0,-2 22-40 0 0,-1 1 0 0 0,0-1 0 0 0,0 0 0 0 0,0 1 0 0 0,0-1 0 0 0,0 0 0 0 0,0 1 0 0 0,0-1 0 0 0,0 0 0 0 0,0 1 0 0 0,0-1-1 0 0,-1 0 1 0 0,1 1 0 0 0,0-1 0 0 0,0 0 0 0 0,0 1 0 0 0,-1-1 0 0 0,1 1 0 0 0,0-1 0 0 0,-1 1 0 0 0,1-1 0 0 0,-1 1 0 0 0,1-1 0 0 0,-1 1 0 0 0,0-1 0 0 0,0 1 6 0 0,0 0 0 0 0,1 0 0 0 0,-1 0 1 0 0,0 1-1 0 0,0-1 0 0 0,0 0 0 0 0,0 1 0 0 0,0-1 0 0 0,1 1 1 0 0,-1-1-1 0 0,0 1 0 0 0,0-1 0 0 0,1 1 0 0 0,-1-1 0 0 0,0 1 1 0 0,1 0-1 0 0,-1-1 0 0 0,1 1 0 0 0,-1 0 0 0 0,0 1 0 0 0,-11 17 146 0 0,11-18-151 0 0,-9 17 44 0 0,1 1-1 0 0,1 1 1 0 0,0-1-1 0 0,-6 26 1 0 0,12-36-33 0 0,0 1 0 0 0,0-1 1 0 0,1 0-1 0 0,0 1 1 0 0,1 0-1 0 0,0-1 0 0 0,1 1 1 0 0,0-1-1 0 0,0 1 1 0 0,1-1-1 0 0,4 16 0 0 0,-4-22-14 0 0,-1 0-1 0 0,1 0 0 0 0,0 1 0 0 0,0-1 0 0 0,0 0 0 0 0,0-1 1 0 0,1 1-1 0 0,-1 0 0 0 0,1 0 0 0 0,-1-1 0 0 0,1 0 0 0 0,0 0 1 0 0,0 1-1 0 0,0-1 0 0 0,7 2 0 0 0,-8-2-8 0 0,1-1 0 0 0,0 0 1 0 0,0-1-1 0 0,-1 1 0 0 0,1 0 0 0 0,0-1 0 0 0,0 0 0 0 0,0 0 0 0 0,-1 1 1 0 0,1-2-1 0 0,0 1 0 0 0,0 0 0 0 0,0 0 0 0 0,-1-1 0 0 0,1 0 1 0 0,0 1-1 0 0,0-1 0 0 0,-1 0 0 0 0,1-1 0 0 0,4-1 0 0 0,2-3-29 0 0,1-1 0 0 0,-1 0 0 0 0,0 0 0 0 0,-1-1 0 0 0,0 0 0 0 0,0 0-1 0 0,-1-1 1 0 0,0 0 0 0 0,0 0 0 0 0,-1-1 0 0 0,0 0 0 0 0,-1 0 0 0 0,0 0 0 0 0,-1-1 0 0 0,0 1-1 0 0,0-1 1 0 0,3-21 0 0 0,-3 13 5 0 0,1-5 22 0 0,-1 1 0 0 0,-1-1 1 0 0,1-40-1 0 0,-4 63 15 0 0,0-1 0 0 0,-1 1-1 0 0,1-1 1 0 0,0 1 0 0 0,0-1 0 0 0,-1 1 0 0 0,1 0 0 0 0,-1-1-1 0 0,1 1 1 0 0,-1-1 0 0 0,1 1 0 0 0,-1 0 0 0 0,0-1 0 0 0,0 1-1 0 0,0 0 1 0 0,0 0 0 0 0,0 0 0 0 0,0 0 0 0 0,0 0 0 0 0,0 0-1 0 0,0 0 1 0 0,-2-1 0 0 0,1 1 6 0 0,-1 0-1 0 0,1 0 1 0 0,0 0-1 0 0,-1 1 1 0 0,1-1-1 0 0,-1 1 1 0 0,1 0 0 0 0,-1-1-1 0 0,1 1 1 0 0,-1 0-1 0 0,1 1 1 0 0,-4-1-1 0 0,-2 2 28 0 0,-1 0 1 0 0,1 0-1 0 0,0 1 0 0 0,1 0 0 0 0,-1 0 0 0 0,0 1 0 0 0,-8 5 0 0 0,6-1 14 0 0,0 0 0 0 0,0 1 0 0 0,0 0 0 0 0,2 1 0 0 0,-1-1 0 0 0,-9 16 0 0 0,4-4 113 0 0,1 1-1 0 0,-14 32 1 0 0,25-49-149 0 0,0 1 1 0 0,0 0-1 0 0,0 0 1 0 0,0 0-1 0 0,1 0 1 0 0,0 0-1 0 0,1 1 1 0 0,-1-1-1 0 0,1 0 1 0 0,1 0-1 0 0,-1 1 0 0 0,1-1 1 0 0,0 0-1 0 0,2 6 1 0 0,-2-8-21 0 0,0-1 1 0 0,1 1-1 0 0,-1 0 0 0 0,1-1 1 0 0,0 0-1 0 0,0 1 1 0 0,0-1-1 0 0,1 0 0 0 0,-1 0 1 0 0,1 0-1 0 0,-1-1 1 0 0,1 1-1 0 0,0 0 1 0 0,0-1-1 0 0,0 0 0 0 0,1 0 1 0 0,-1 0-1 0 0,0 0 1 0 0,1 0-1 0 0,0-1 0 0 0,-1 0 1 0 0,1 1-1 0 0,6 0 1 0 0,-1-1-28 0 0,-1 0 1 0 0,0-1 0 0 0,1 0 0 0 0,-1 0-1 0 0,1 0 1 0 0,-1-1 0 0 0,1-1 0 0 0,-1 0 0 0 0,0 0-1 0 0,0 0 1 0 0,0-1 0 0 0,0 0 0 0 0,0 0 0 0 0,-1-1-1 0 0,1 0 1 0 0,-1-1 0 0 0,0 0 0 0 0,6-5-1 0 0,-3 2-30 0 0,-1 0-1 0 0,0-1 0 0 0,-1 0 0 0 0,0 0 0 0 0,-1-1 0 0 0,0 0 0 0 0,0 0 0 0 0,-1-1 0 0 0,0 0 0 0 0,-1 0 1 0 0,8-23-1 0 0,-2-10 118 0 0,11-79 1 0 0,-22 121-21 0 0,0-1-1 0 0,0 1 1 0 0,0 0-1 0 0,0 0 1 0 0,0-1 0 0 0,0 1-1 0 0,0 0 1 0 0,-1-3 0 0 0,1 5-30 0 0,0 0 0 0 0,-1 0 1 0 0,1 0-1 0 0,0-1 1 0 0,0 1-1 0 0,0 0 1 0 0,0 0-1 0 0,0 0 1 0 0,0 0-1 0 0,0 0 1 0 0,0 0-1 0 0,0 0 1 0 0,0 0-1 0 0,-1-1 1 0 0,1 1-1 0 0,0 0 1 0 0,0 0-1 0 0,0 0 1 0 0,0 0-1 0 0,0 0 0 0 0,0 0 1 0 0,-1 0-1 0 0,1 0 1 0 0,0 0-1 0 0,0 0 1 0 0,0 0-1 0 0,0 0 1 0 0,0 0-1 0 0,0 0 1 0 0,-1 0-1 0 0,1 0 1 0 0,0 0-1 0 0,0 0 1 0 0,0 0-1 0 0,0 0 1 0 0,0 0-1 0 0,-1 0 0 0 0,1 0 1 0 0,0 0-1 0 0,0 0 1 0 0,0 1-1 0 0,-9 9 201 0 0,3 0-157 0 0,0 1 1 0 0,1 0-1 0 0,0 0 1 0 0,1 1-1 0 0,0 0 1 0 0,1-1-1 0 0,1 1 1 0 0,-1 0-1 0 0,0 23 1 0 0,3-16-52 0 0,0-1 1 0 0,2 1-1 0 0,0 0 0 0 0,1-1 1 0 0,9 32-1 0 0,-10-44 9 0 0,1 8 50 0 0,2 0 0 0 0,0-1 1 0 0,11 22-1 0 0,-14-32-88 0 0,-1 0 0 0 0,1-1-1 0 0,0 1 1 0 0,0-1 0 0 0,0 1-1 0 0,0-1 1 0 0,0 0 0 0 0,1 1-1 0 0,-1-1 1 0 0,1 0 0 0 0,-1-1 0 0 0,1 1-1 0 0,0 0 1 0 0,-1-1 0 0 0,1 0-1 0 0,0 1 1 0 0,0-1 0 0 0,0 0-1 0 0,0-1 1 0 0,0 1 0 0 0,1 0 0 0 0,4 0-1 0 0,-6-2-113 0 0,1 1 0 0 0,-1 0-1 0 0,0-1 1 0 0,1 1 0 0 0,-1-1-1 0 0,0 0 1 0 0,0 0 0 0 0,0 1-1 0 0,0-1 1 0 0,0-1 0 0 0,0 1 0 0 0,0 0-1 0 0,3-3 1 0 0,21-23-3968 0 0,-20 20 2448 0 0,9-11-1911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9 116 2617 0 0,'2'-23'4337'0'0,"0"10"-1832"0"0,-1 0 1 0 0,-1 0-1 0 0,0 0 1 0 0,-1 1 0 0 0,-2-16-1 0 0,29 108 3324 0 0,-15-52-5902 0 0,-2 0 0 0 0,9 41 0 0 0,-11-27 138 0 0,-2 0 1 0 0,-2 0 0 0 0,-2 0 0 0 0,-1 0 0 0 0,-8 57-1 0 0,0-50-119 0 0,-3 0 0 0 0,-1 0 0 0 0,-26 66 0 0 0,37-114-45 0 0,1 0-1 0 0,0 0 0 0 0,-1 0 0 0 0,0 0 1 0 0,1 0-1 0 0,-1-1 0 0 0,1 1 0 0 0,-1 0 1 0 0,0 0-1 0 0,0 0 0 0 0,1 0 0 0 0,-3 0 1 0 0,1-2-2233 0 0,4-9 226 0 0,10-18-5143 0 0,-4 9 2275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0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135 372 1928 0 0,'-7'-1'502'0'0,"1"0"-1"0"0,0 0 1 0 0,0-1-1 0 0,0 0 0 0 0,0 0 1 0 0,0 0-1 0 0,0-1 1 0 0,1 0-1 0 0,-1 0 0 0 0,1 0 1 0 0,0-1-1 0 0,-1 1 1 0 0,2-1-1 0 0,-1-1 0 0 0,0 1 1 0 0,1-1-1 0 0,0 1 1 0 0,0-1-1 0 0,0-1 0 0 0,1 1 1 0 0,0 0-1 0 0,0-1 1 0 0,-3-7-1 0 0,3 6-387 0 0,1 0 0 0 0,0 1 1 0 0,0-1-1 0 0,0 0 0 0 0,1 0 0 0 0,0 0 1 0 0,1 0-1 0 0,0 0 0 0 0,0-1 0 0 0,0 1 1 0 0,1 0-1 0 0,0 0 0 0 0,0 0 0 0 0,1 0 0 0 0,0 1 1 0 0,0-1-1 0 0,0 0 0 0 0,1 1 0 0 0,0-1 1 0 0,7-9-1 0 0,-3 6-90 0 0,0 2 1 0 0,0-1-1 0 0,1 1 0 0 0,0 0 1 0 0,1 0-1 0 0,0 1 1 0 0,0 1-1 0 0,0-1 0 0 0,15-7 1 0 0,-9 7 13 0 0,1 1 1 0 0,-1 0-1 0 0,1 1 1 0 0,0 1-1 0 0,30-4 0 0 0,-6 5 34 0 0,1 2-1 0 0,0 1 0 0 0,0 2 0 0 0,55 11 1 0 0,-33-2-72 0 0,-1 2 0 0 0,95 35 1 0 0,-117-33-46 0 0,0 3 0 0 0,-1 1 0 0 0,0 1 0 0 0,59 44 0 0 0,-82-51 39 0 0,-1 1 0 0 0,0 0 0 0 0,-1 1 1 0 0,0 1-1 0 0,-1 0 0 0 0,-1 1 0 0 0,-1 0 0 0 0,0 1 1 0 0,-1 0-1 0 0,-1 1 0 0 0,-1 0 0 0 0,-1 0 1 0 0,0 1-1 0 0,4 23 0 0 0,-6-17 26 0 0,-1 0 0 0 0,-1 0 0 0 0,-2 0 0 0 0,0 1 0 0 0,-2-1 0 0 0,0 0 0 0 0,-2 0 0 0 0,-1 0 0 0 0,-2 0 0 0 0,-14 44 0 0 0,8-39 7 0 0,-1-1 0 0 0,-2-1-1 0 0,-1 0 1 0 0,-1 0 0 0 0,-1-2 0 0 0,-2 0 0 0 0,0-1-1 0 0,-40 37 1 0 0,26-32 35 0 0,-2-1-1 0 0,-1-2 1 0 0,-1-2 0 0 0,-2-1-1 0 0,-65 30 1 0 0,64-38 82 0 0,0-2 1 0 0,-1-2-1 0 0,-1-2 1 0 0,-61 8 0 0 0,78-15-83 0 0,0-2 0 0 0,0-1 0 0 0,-1-1 1 0 0,1-1-1 0 0,-31-5 0 0 0,37 2-249 0 0,-1 0-1 0 0,2-2 1 0 0,-1 0-1 0 0,0-1 1 0 0,1-1 0 0 0,1 0-1 0 0,-21-14 1 0 0,30 16-417 0 0,1 0-1 0 0,0 0 1 0 0,0-1 0 0 0,0 0-1 0 0,-7-10 1 0 0,-9-15-2085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0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91 512 0 0,'-81'2'18840'0'0,"80"-2"-18714"0"0,0-1 0 0 0,0 1 1 0 0,0 0-1 0 0,1-1 0 0 0,-1 1 0 0 0,0-1 0 0 0,0 1 0 0 0,1-1 1 0 0,-1 1-1 0 0,0-1 0 0 0,1 1 0 0 0,-1-1 0 0 0,1 0 0 0 0,-1 1 0 0 0,1-1 1 0 0,-1 0-1 0 0,1 0 0 0 0,-1 1 0 0 0,1-1 0 0 0,0 0 0 0 0,-1 0 1 0 0,1 0-1 0 0,0 1 0 0 0,0-1 0 0 0,-1-1 0 0 0,1 0 57 0 0,-1 0 0 0 0,1-1 0 0 0,-1 1 0 0 0,1 0 1 0 0,0 0-1 0 0,0-1 0 0 0,0 1 0 0 0,0-4 0 0 0,1 4-128 0 0,0 0 1 0 0,0 0 0 0 0,0 1-1 0 0,0-1 1 0 0,0 0 0 0 0,1 0-1 0 0,-1 1 1 0 0,0-1 0 0 0,1 1-1 0 0,-1-1 1 0 0,1 1-1 0 0,0-1 1 0 0,-1 1 0 0 0,1 0-1 0 0,0 0 1 0 0,0 0 0 0 0,0 0-1 0 0,0 0 1 0 0,0 0 0 0 0,3 0-1 0 0,5-2 46 0 0,1 1-1 0 0,18-3 1 0 0,-22 4-56 0 0,36-4 66 0 0,61 0-1 0 0,-89 5-97 0 0,1 1-1 0 0,0 0 1 0 0,0 1-1 0 0,0 1 1 0 0,-1 1-1 0 0,0 0 1 0 0,18 8-1 0 0,-27-10-4 0 0,-1 1 0 0 0,0 0 0 0 0,0 0 0 0 0,0 1 0 0 0,0-1 0 0 0,0 1 0 0 0,-1 0-1 0 0,0 0 1 0 0,0 1 0 0 0,0-1 0 0 0,0 1 0 0 0,-1 0 0 0 0,1 0 0 0 0,-1 0 0 0 0,0 1 0 0 0,-1-1 0 0 0,4 11 0 0 0,-4-8 21 0 0,0 0 0 0 0,0 1 1 0 0,-1-1-1 0 0,0 1 1 0 0,-1 0-1 0 0,0-1 1 0 0,0 1-1 0 0,-1-1 1 0 0,0 1-1 0 0,-1-1 1 0 0,-4 16-1 0 0,-6 13 46 0 0,-2 0-1 0 0,-2-1 1 0 0,-1-1-1 0 0,-2-1 1 0 0,-1 0 0 0 0,-1-1-1 0 0,-2-2 1 0 0,-44 48-1 0 0,65-77-73 0 0,-8 7 14 0 0,1 1 0 0 0,0 0 0 0 0,0 1 0 0 0,1 0 1 0 0,1 1-1 0 0,-13 23 0 0 0,20-34-14 0 0,-1 0-1 0 0,1 0 1 0 0,-1 0 0 0 0,1-1 0 0 0,0 1 0 0 0,0 0-1 0 0,-1 0 1 0 0,1 0 0 0 0,0 0 0 0 0,0 0-1 0 0,0 0 1 0 0,0 0 0 0 0,0 0 0 0 0,0-1 0 0 0,0 1-1 0 0,0 0 1 0 0,1 0 0 0 0,-1 0 0 0 0,0 0-1 0 0,0 0 1 0 0,1 0 0 0 0,-1-1 0 0 0,1 1 0 0 0,-1 0-1 0 0,1 0 1 0 0,-1 0 0 0 0,1-1 0 0 0,-1 1-1 0 0,1 0 1 0 0,0-1 0 0 0,-1 1 0 0 0,1 0 0 0 0,0-1-1 0 0,-1 1 1 0 0,1-1 0 0 0,0 1 0 0 0,0-1-1 0 0,0 0 1 0 0,-1 1 0 0 0,1-1 0 0 0,0 0 0 0 0,2 1-1 0 0,3 0 2 0 0,1 0 0 0 0,-1 0 1 0 0,1-1-1 0 0,13-1 0 0 0,-14 1-1 0 0,102-8-42 0 0,35-1-322 0 0,-36 18-1304 0 0,-26 0-4633 0 0,-55-8 1488 0 0,-14-1 1754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32 219 2921 0 0,'-4'0'2599'0'0,"-12"0"5848"0"0,15 0-8154 0 0,1 0 0 0 0,-1 0 1 0 0,1 0-1 0 0,-1 0 0 0 0,0 0 0 0 0,1 0 0 0 0,-1 0 1 0 0,1 1-1 0 0,-1-1 0 0 0,1 0 0 0 0,-1 0 0 0 0,1 0 1 0 0,-1 1-1 0 0,1-1 0 0 0,-1 0 0 0 0,1 1 1 0 0,0-1-1 0 0,-1 0 0 0 0,1 1 0 0 0,-1-1 0 0 0,1 1 1 0 0,0 0-160 0 0,0-1 0 0 0,0 0 0 0 0,0 1 1 0 0,1-1-1 0 0,-1 0 0 0 0,0 0 0 0 0,0 0 1 0 0,0 1-1 0 0,1-1 0 0 0,-1 0 0 0 0,0 0 0 0 0,1 0 1 0 0,-1 0-1 0 0,0 1 0 0 0,1-1 0 0 0,-1 0 1 0 0,0 0-1 0 0,0 0 0 0 0,1 0 0 0 0,-1 0 1 0 0,0 0-1 0 0,1 0 0 0 0,-1 0 0 0 0,0 0 0 0 0,1 0 1 0 0,-1 0-1 0 0,0 0 0 0 0,1 0 0 0 0,12-1 623 0 0,-4 0-591 0 0,0 0 1 0 0,0-1 0 0 0,0-1-1 0 0,0 0 1 0 0,-1 0 0 0 0,1 0-1 0 0,-1-1 1 0 0,9-6 0 0 0,62-44-224 0 0,-62 41 113 0 0,-5 4-50 0 0,78-55-55 0 0,-72 53 42 0 0,1 0 0 0 0,0 1 1 0 0,22-8-1 0 0,-37 17-2 0 0,0-1-1 0 0,-1 1 1 0 0,1 0-1 0 0,0 1 1 0 0,0-1 0 0 0,0 1-1 0 0,-1-1 1 0 0,1 1-1 0 0,7 1 1 0 0,-11-1 4 0 0,0 0 1 0 0,0 0-1 0 0,0 0 1 0 0,0 0 0 0 0,0 0-1 0 0,0 0 1 0 0,1 0-1 0 0,-1 0 1 0 0,0 0 0 0 0,0 0-1 0 0,0 0 1 0 0,0 0-1 0 0,0 0 1 0 0,0 0 0 0 0,0 0-1 0 0,1 0 1 0 0,-1 0-1 0 0,0 1 1 0 0,0-1 0 0 0,0 0-1 0 0,0 0 1 0 0,0 0-1 0 0,0 0 1 0 0,0 0-1 0 0,0 0 1 0 0,0 0 0 0 0,0 1-1 0 0,0-1 1 0 0,0 0-1 0 0,0 0 1 0 0,1 0 0 0 0,-1 0-1 0 0,0 0 1 0 0,0 0-1 0 0,0 1 1 0 0,0-1 0 0 0,0 0-1 0 0,0 0 1 0 0,0 0-1 0 0,0 0 1 0 0,-1 0 0 0 0,-2 7-141 0 0,-8 3-99 0 0,-5 1-343 0 0,-1-1 0 0 0,0-1-1 0 0,0-1 1 0 0,-31 11 0 0 0,29-12-1061 0 0,0 1 0 0 0,1 0 0 0 0,-33 21-1 0 0,48-26 1407 0 0,0 0 0 0 0,1-1 0 0 0,-1 2 0 0 0,1-1 0 0 0,0 0 0 0 0,0 0-1 0 0,0 1 1 0 0,0-1 0 0 0,1 1 0 0 0,-1 0 0 0 0,1 0 0 0 0,0-1-1 0 0,-1 9 1 0 0,-9 20-70 0 0,4-17 3100 0 0,1-1-1 0 0,-7 24 0 0 0,10-25-1761 0 0,0 0-1 0 0,1 1 1 0 0,-1 16-1 0 0,3-19-795 0 0,0 1 1 0 0,0-1-1 0 0,1 0 0 0 0,1 0 0 0 0,0 0 0 0 0,0-1 0 0 0,1 1 0 0 0,1 0 0 0 0,0-1 1 0 0,7 14-1 0 0,-8-18-221 0 0,1 0 0 0 0,0 0 0 0 0,0 0 0 0 0,1 0 1 0 0,0 0-1 0 0,0-1 0 0 0,0 0 0 0 0,1 0 0 0 0,-1 0 0 0 0,1-1 1 0 0,0 0-1 0 0,1 0 0 0 0,-1-1 0 0 0,1 1 0 0 0,-1-1 0 0 0,12 3 1 0 0,-5-3-99 0 0,0 0 1 0 0,0 0 0 0 0,1-1-1 0 0,-1-1 1 0 0,0-1 0 0 0,1 1-1 0 0,17-4 1 0 0,-22 2-402 0 0,0-1-1 0 0,-1 0 0 0 0,1 0 1 0 0,-1-1-1 0 0,9-4 1 0 0,-11 4-743 0 0,0-1 0 0 0,0 1 1 0 0,0-1-1 0 0,0 0 0 0 0,-1-1 1 0 0,10-9-1 0 0,-1-4-3131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209 117 512 0 0,'-5'-14'2772'0'0,"0"1"-1"0"0,-1 0 1 0 0,-8-14 0 0 0,12 23-2086 0 0,-1 0-1 0 0,1 0 1 0 0,-1 0 0 0 0,0 1 0 0 0,0-1 0 0 0,0 1 0 0 0,-1 0-1 0 0,1 0 1 0 0,-1 0 0 0 0,0 1 0 0 0,0-1 0 0 0,0 1 0 0 0,-7-4 0 0 0,10 6-597 0 0,0 0 0 0 0,1-1 0 0 0,-1 1 0 0 0,0 0 0 0 0,0 0 0 0 0,1 0 0 0 0,-1 0 0 0 0,0 0 0 0 0,0 0 0 0 0,0 0 0 0 0,1 0 0 0 0,-1 0 0 0 0,0 0 0 0 0,0 0 0 0 0,1 0 0 0 0,-1 1 0 0 0,0-1 0 0 0,0 0 0 0 0,1 1 0 0 0,-1-1 0 0 0,0 0 0 0 0,1 1 0 0 0,-1-1 0 0 0,0 1 0 0 0,1-1 1 0 0,-1 1-1 0 0,1-1 0 0 0,-1 1 0 0 0,1 0 0 0 0,-1-1 0 0 0,1 1 0 0 0,-1 0 0 0 0,1-1 0 0 0,-1 1 0 0 0,1 0 0 0 0,0-1 0 0 0,0 1 0 0 0,-1 0 0 0 0,1 0 0 0 0,0-1 0 0 0,0 1 0 0 0,0 1 0 0 0,-1 5 115 0 0,0 0-1 0 0,0 0 1 0 0,1 0 0 0 0,1 7-1 0 0,-1-5-31 0 0,1 22 437 0 0,9 48-1 0 0,1 13-141 0 0,-9-59-353 0 0,-2 1 0 0 0,-8 63 0 0 0,4-77-123 0 0,0 0-1 0 0,-2 0 0 0 0,0 0 1 0 0,-1-1-1 0 0,-1 0 1 0 0,-11 19-1 0 0,14-28-65 0 0,-17 26 9 0 0,20-33-105 0 0,-1 0 1 0 0,1 0 0 0 0,0 0 0 0 0,-1-1-1 0 0,0 1 1 0 0,0-1 0 0 0,1 1 0 0 0,-7 2-1 0 0,8-5 117 0 0,1 0 0 0 0,0 1-1 0 0,0-1 1 0 0,0 0 0 0 0,0 0-1 0 0,0 0 1 0 0,0 0 0 0 0,0 0-1 0 0,0 0 1 0 0,0 0 0 0 0,-1 0-1 0 0,1 0 1 0 0,0 0 0 0 0,0 0 0 0 0,0 0-1 0 0,0 0 1 0 0,0 0 0 0 0,0 0-1 0 0,0 0 1 0 0,0 0 0 0 0,-1 0-1 0 0,1 0 1 0 0,0 0 0 0 0,0 0-1 0 0,0 0 1 0 0,0 0 0 0 0,0 0-1 0 0,0 0 1 0 0,0 0 0 0 0,-1 0-1 0 0,1 0 1 0 0,0 0 0 0 0,0 0-1 0 0,0 0 1 0 0,0 0 0 0 0,0 0-1 0 0,0 0 1 0 0,0 0 0 0 0,0-1 0 0 0,0 1-1 0 0,-1 0 1 0 0,1 0 0 0 0,0 0-1 0 0,0 0 1 0 0,1-7-2283 0 0,6-7-1785 0 0,0 2 892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55 212 3049 0 0,'-6'6'12026'0'0,"3"-4"-8848"0"0,12-1-1752 0 0,-7-1-1373 0 0,0 0-1 0 0,1 0 1 0 0,-1-1 0 0 0,1 1-1 0 0,-1-1 1 0 0,0 0 0 0 0,1 1-1 0 0,-1-1 1 0 0,0 0-1 0 0,0-1 1 0 0,0 1 0 0 0,0 0-1 0 0,0-1 1 0 0,0 1 0 0 0,0-1-1 0 0,0 1 1 0 0,0-1 0 0 0,-1 0-1 0 0,1 0 1 0 0,-1 0 0 0 0,1 0-1 0 0,-1 0 1 0 0,0 0 0 0 0,2-4-1 0 0,2-5 77 0 0,-1 0 0 0 0,-1-1 0 0 0,5-21 0 0 0,-6 23-41 0 0,2-13 91 0 0,-3 14-128 0 0,0 1 1 0 0,1 0-1 0 0,-1 0 0 0 0,2 0 0 0 0,-1 0 0 0 0,1 0 0 0 0,0 0 0 0 0,6-8 0 0 0,-9 16-48 0 0,0 0-1 0 0,1-1 1 0 0,-1 1 0 0 0,0 0-1 0 0,1-1 1 0 0,-1 1 0 0 0,0 0-1 0 0,1 0 1 0 0,-1-1-1 0 0,1 1 1 0 0,-1 0 0 0 0,0 0-1 0 0,1 0 1 0 0,-1-1 0 0 0,1 1-1 0 0,-1 0 1 0 0,1 0 0 0 0,-1 0-1 0 0,1 0 1 0 0,-1 0-1 0 0,1 0 1 0 0,-1 0 0 0 0,0 0-1 0 0,1 0 1 0 0,-1 0 0 0 0,1 0-1 0 0,-1 0 1 0 0,1 1-1 0 0,-1-1 1 0 0,1 0 0 0 0,-1 0-1 0 0,0 0 1 0 0,1 1 0 0 0,-1-1-1 0 0,1 0 1 0 0,-1 0 0 0 0,0 1-1 0 0,1-1 1 0 0,-1 0-1 0 0,0 1 1 0 0,1-1 0 0 0,-1 0-1 0 0,1 1 1 0 0,14 20-151 0 0,-12-16 117 0 0,10 14-461 0 0,1-1-1 0 0,1 0 0 0 0,0-1 0 0 0,2-1 1 0 0,0-1-1 0 0,0 0 0 0 0,1-1 0 0 0,1-1 0 0 0,22 12 1 0 0,-35-22 423 0 0,0 0 63 0 0,0 1 0 0 0,0 0 0 0 0,0 0 0 0 0,0 0 0 0 0,5 6 1 0 0,-10-10 25 0 0,-1 1 0 0 0,1 0 1 0 0,0 0-1 0 0,-1-1 1 0 0,1 1-1 0 0,0 0 0 0 0,-1 0 1 0 0,1 0-1 0 0,-1 0 1 0 0,0 0-1 0 0,1 0 0 0 0,-1 0 1 0 0,0 0-1 0 0,1 0 1 0 0,-1 0-1 0 0,0 0 0 0 0,0 0 1 0 0,0 0-1 0 0,0 0 1 0 0,0 0-1 0 0,0 0 0 0 0,0 0 1 0 0,0 0-1 0 0,-1 0 1 0 0,1 0-1 0 0,0 0 0 0 0,0 0 1 0 0,-1 0-1 0 0,1 0 1 0 0,-1 0-1 0 0,1 0 0 0 0,-1-1 1 0 0,1 1-1 0 0,-1 0 1 0 0,0 0-1 0 0,1 0 0 0 0,-1-1 1 0 0,0 1-1 0 0,0 0 1 0 0,1-1-1 0 0,-1 1 0 0 0,0-1 1 0 0,-1 2-1 0 0,-8 4 371 0 0,-1 0 0 0 0,1 0 0 0 0,-1-1 0 0 0,-1 0-1 0 0,-16 4 1 0 0,-2 2 177 0 0,-17 5 390 0 0,-1-3 1 0 0,-83 13-1 0 0,122-24-910 0 0,3-1-42 0 0,1 0 0 0 0,0 0 0 0 0,-1-1 0 0 0,1 1 0 0 0,-1-1 0 0 0,1 0 0 0 0,0-1 0 0 0,-1 1 0 0 0,-5-2 0 0 0,10 1-25 0 0,0 1 0 0 0,1 0 0 0 0,-1 0 0 0 0,0-1 0 0 0,1 1 0 0 0,-1 0-1 0 0,1-1 1 0 0,-1 1 0 0 0,1 0 0 0 0,-1-1 0 0 0,1 1 0 0 0,-1-1 0 0 0,1 1 0 0 0,-1-1 0 0 0,1 1 0 0 0,-1-1 0 0 0,1 1-1 0 0,0-1 1 0 0,-1 0 0 0 0,1 1 0 0 0,0-1 0 0 0,0 0 0 0 0,-1 1 0 0 0,1-1 0 0 0,0 0 0 0 0,0-1 0 0 0,0 1-38 0 0,0-1 1 0 0,0 1 0 0 0,1-1 0 0 0,-1 0 0 0 0,1 1-1 0 0,-1-1 1 0 0,1 1 0 0 0,-1-1 0 0 0,1 1-1 0 0,0-1 1 0 0,1 0 0 0 0,3-6-425 0 0,1 1 1 0 0,0 0-1 0 0,8-7 0 0 0,-13 13 317 0 0,45-41-4574 0 0,-19 18 2963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172 118 312 0 0,'-2'-3'1127'0'0,"1"0"1"0"0,0-1-1 0 0,-1 1 1 0 0,0 0-1 0 0,0 0 1 0 0,0 0-1 0 0,0 1 1 0 0,-3-4-1 0 0,5 5-897 0 0,-1 0 0 0 0,1 1 0 0 0,-1-1 0 0 0,0 1 0 0 0,1-1 0 0 0,-1 1 0 0 0,0-1 0 0 0,1 1 0 0 0,-1-1 0 0 0,0 1 0 0 0,0 0 0 0 0,0-1 0 0 0,1 1 0 0 0,-1 0 0 0 0,0 0 0 0 0,0 0 0 0 0,0-1 0 0 0,1 1 0 0 0,-1 0 0 0 0,0 0 0 0 0,0 0 0 0 0,0 0 0 0 0,0 0 0 0 0,0 1 0 0 0,1-1 0 0 0,-1 0 0 0 0,0 0 0 0 0,0 0 0 0 0,0 1 0 0 0,1-1 0 0 0,-1 0 0 0 0,0 1 0 0 0,0-1 0 0 0,1 1 0 0 0,-1-1 0 0 0,0 1 0 0 0,1-1 0 0 0,-2 2 0 0 0,-5 7 257 0 0,1-1 0 0 0,-1 2 0 0 0,2-1 0 0 0,-1 1 0 0 0,1 0 0 0 0,-3 11 0 0 0,-1-1-145 0 0,0-1-89 0 0,1 0 0 0 0,1 1 0 0 0,-4 22 1 0 0,9-34-182 0 0,0 1 1 0 0,1 0 0 0 0,0 0 0 0 0,1 0-1 0 0,0 0 1 0 0,0 0 0 0 0,1 0 0 0 0,0-1-1 0 0,5 17 1 0 0,-5-22-72 0 0,0 0 1 0 0,1 1-1 0 0,0-1 1 0 0,-1 0-1 0 0,1 0 0 0 0,0 0 1 0 0,1 0-1 0 0,-1-1 0 0 0,0 1 1 0 0,1-1-1 0 0,-1 1 1 0 0,1-1-1 0 0,0 0 0 0 0,0 0 1 0 0,0 0-1 0 0,0 0 0 0 0,0-1 1 0 0,0 1-1 0 0,1-1 1 0 0,-1 0-1 0 0,0 0 0 0 0,1 0 1 0 0,-1 0-1 0 0,1-1 0 0 0,-1 1 1 0 0,1-1-1 0 0,5 0 1 0 0,-1 0-43 0 0,-1 0 0 0 0,0-1 0 0 0,1 0 0 0 0,-1 0 0 0 0,0 0 0 0 0,0-1 0 0 0,0 0 0 0 0,0-1 0 0 0,0 0 0 0 0,-1 0 0 0 0,1 0 0 0 0,10-7 1 0 0,-13 6 6 0 0,1-1 1 0 0,-1 1-1 0 0,1-1 1 0 0,-1 1 0 0 0,0-1-1 0 0,-1 0 1 0 0,1-1 0 0 0,-1 1-1 0 0,0 0 1 0 0,-1-1-1 0 0,1 0 1 0 0,-1 0 0 0 0,0 0-1 0 0,0 0 1 0 0,-1 0 0 0 0,0 0-1 0 0,0 0 1 0 0,0-9-1 0 0,-1-9 55 0 0,-1 1 0 0 0,-1-1-1 0 0,-9-35 1 0 0,9 49-7 0 0,0-2 0 0 0,0-2 19 0 0,0 0 0 0 0,-1 1 0 0 0,-1-1 0 0 0,0 1 0 0 0,-1 0 0 0 0,-12-23 0 0 0,16 33-15 0 0,-1 1-1 0 0,0-1 0 0 0,-1 1 0 0 0,1 0 0 0 0,0 0 0 0 0,-1 0 0 0 0,1 0 0 0 0,-1 0 1 0 0,1 0-1 0 0,-1 1 0 0 0,0-1 0 0 0,0 1 0 0 0,0 0 0 0 0,0 0 0 0 0,0 0 0 0 0,0 0 1 0 0,0 1-1 0 0,0-1 0 0 0,0 1 0 0 0,0 0 0 0 0,0-1 0 0 0,-1 1 0 0 0,1 1 0 0 0,-5 0 1 0 0,2 0 18 0 0,1 0 1 0 0,0 0-1 0 0,0 1 1 0 0,0 0-1 0 0,0 0 1 0 0,0 0 0 0 0,0 0-1 0 0,1 1 1 0 0,-1 0-1 0 0,1 0 1 0 0,0 0 0 0 0,0 1-1 0 0,-8 7 1 0 0,4-1-33 0 0,0 0 1 0 0,1 0 0 0 0,0 1-1 0 0,1 0 1 0 0,0 0-1 0 0,0 1 1 0 0,1 0 0 0 0,1 0-1 0 0,0 0 1 0 0,1 1-1 0 0,0-1 1 0 0,-2 20 0 0 0,5-29-9 0 0,0-1 0 0 0,0 1-1 0 0,0 0 1 0 0,1-1 0 0 0,-1 1 0 0 0,1 0 0 0 0,-1-1 0 0 0,1 1 0 0 0,0 0 0 0 0,0-1 0 0 0,0 1 0 0 0,0-1 0 0 0,0 0-1 0 0,1 1 1 0 0,-1-1 0 0 0,1 0 0 0 0,0 0 0 0 0,2 3 0 0 0,-1-2-1 0 0,1-1 0 0 0,-1 1 0 0 0,1-1 0 0 0,0 0 0 0 0,0 0 0 0 0,0 0 0 0 0,0 0 0 0 0,0-1 0 0 0,0 1 0 0 0,7 0 0 0 0,0 0-9 0 0,0-1 0 0 0,0 0 0 0 0,0-1 0 0 0,0 0 1 0 0,0-1-1 0 0,0 0 0 0 0,0-1 0 0 0,13-3 0 0 0,-8 0-24 0 0,-2-1 0 0 0,1 0 0 0 0,-1-1 0 0 0,0-1 0 0 0,0 0 1 0 0,-1-1-1 0 0,24-19 0 0 0,-14 5-25 0 0,0 0 0 0 0,36-48 0 0 0,-55 64 58 0 0,-1 3 32 0 0,-1 1 1 0 0,1-1-1 0 0,-1 1 1 0 0,1 0-1 0 0,0 0 1 0 0,0 0-1 0 0,5-3 1 0 0,-8 6-22 0 0,1 0 1 0 0,-1 0-1 0 0,0 0 1 0 0,0 0-1 0 0,0 0 0 0 0,0 0 1 0 0,0 0-1 0 0,1 0 1 0 0,-1 0-1 0 0,0 0 0 0 0,0 0 1 0 0,0 0-1 0 0,0 0 1 0 0,0 1-1 0 0,1-1 1 0 0,-1 0-1 0 0,0 0 0 0 0,0 0 1 0 0,0 0-1 0 0,0 0 1 0 0,0 0-1 0 0,0 1 0 0 0,0-1 1 0 0,0 0-1 0 0,1 0 1 0 0,-1 0-1 0 0,0 0 0 0 0,0 1 1 0 0,0-1-1 0 0,0 0 1 0 0,0 0-1 0 0,0 0 1 0 0,0 0-1 0 0,0 1 0 0 0,0-1 1 0 0,0 0-1 0 0,0 0 1 0 0,0 0-1 0 0,0 0 0 0 0,0 1 1 0 0,0-1-1 0 0,0 0 1 0 0,0 0-1 0 0,-1 0 0 0 0,1 0 1 0 0,0 0-1 0 0,0 1 1 0 0,0-1-1 0 0,0 0 1 0 0,0 0-1 0 0,0 0 0 0 0,-3 10 145 0 0,-6 21 25 0 0,1 1-1 0 0,2 0 1 0 0,-3 34-1 0 0,8-53-129 0 0,0-1-1 0 0,1 1 0 0 0,1-1 0 0 0,0 1 0 0 0,1-1 0 0 0,0 1 0 0 0,1-1 1 0 0,0 0-1 0 0,1 0 0 0 0,0 0 0 0 0,7 11 0 0 0,-10-21-48 0 0,0 1-1 0 0,1-1 0 0 0,-1-1 0 0 0,1 1 1 0 0,-1 0-1 0 0,1 0 0 0 0,-1-1 0 0 0,1 1 1 0 0,0 0-1 0 0,0-1 0 0 0,0 0 0 0 0,0 1 1 0 0,0-1-1 0 0,0 0 0 0 0,0 0 0 0 0,0 0 1 0 0,1-1-1 0 0,-1 1 0 0 0,0 0 0 0 0,1-1 1 0 0,-1 1-1 0 0,4-1 0 0 0,-2 0-44 0 0,-1 0 0 0 0,0 0 0 0 0,0-1 0 0 0,1 1 0 0 0,-1-1 0 0 0,0 0 0 0 0,0 0 0 0 0,0 0 0 0 0,0-1 0 0 0,0 1 0 0 0,0 0 0 0 0,0-1 0 0 0,0 0 0 0 0,-1 0-1 0 0,5-3 1 0 0,2-4-589 0 0,19-17-2638 0 0,-11 6-4595 0 0,-8 10 1693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69 3017 0 0,'-34'-14'9698'0'0,"1"-3"-3589"0"0,21 10-4437 0 0,-1 1 1 0 0,0 0-1 0 0,-24-8 0 0 0,28 11-1255 0 0,11 1-357 0 0,15 3-355 0 0,-8 3-657 0 0,1 1 0 0 0,-1 0 1 0 0,0 0-1 0 0,-1 0 0 0 0,1 1 0 0 0,-1 1 1 0 0,0 0-1 0 0,13 14 0 0 0,-7-5-502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33 111 2473 0 0,'-15'-15'11084'0'0,"13"13"-9538"0"0,0-1 1 0 0,0 1-1 0 0,0 0 1 0 0,-1 0-1 0 0,-4-3 1 0 0,9 25 2205 0 0,4 26-2470 0 0,20 67 0 0 0,-2-10-688 0 0,-20-74-524 0 0,-3-20-44 0 0,1 1 0 0 0,4 16 0 0 0,-6-26-29 0 0,0 1 1 0 0,0-1-1 0 0,0 0 0 0 0,0 0 0 0 0,0 0 0 0 0,0 1 0 0 0,0-1 0 0 0,0 0 0 0 0,0 0 0 0 0,0 0 0 0 0,1 1 0 0 0,-1-1 0 0 0,0 0 0 0 0,0 0 1 0 0,0 0-1 0 0,0 0 0 0 0,1 0 0 0 0,-1 1 0 0 0,0-1 0 0 0,0 0 0 0 0,0 0 0 0 0,0 0 0 0 0,1 0 0 0 0,-1 0 0 0 0,0 0 0 0 0,0 0 0 0 0,0 0 0 0 0,1 0 1 0 0,-1 0-1 0 0,0 0 0 0 0,0 0 0 0 0,1 0 0 0 0,-1 0 0 0 0,0 0 0 0 0,1 0 0 0 0,8-5-103 0 0,10-15-104 0 0,-17 17 166 0 0,5-6-26 0 0,0-1 1 0 0,-1 0-1 0 0,0 0 0 0 0,-1-1 0 0 0,7-16 1 0 0,16-60-77 0 0,-16 46 130 0 0,-3 11 7 0 0,-3 5 8 0 0,2 0 0 0 0,1 1-1 0 0,1 0 1 0 0,15-26 0 0 0,-23 47 12 0 0,1 0-1 0 0,-1 0 1 0 0,1 0-1 0 0,0 0 1 0 0,-1 0 0 0 0,6-3-1 0 0,-7 5-5 0 0,-1 1 0 0 0,1 0-1 0 0,-1-1 1 0 0,0 1 0 0 0,1 0 0 0 0,-1-1-1 0 0,1 1 1 0 0,-1 0 0 0 0,1 0 0 0 0,-1-1 0 0 0,1 1-1 0 0,0 0 1 0 0,-1 0 0 0 0,1 0 0 0 0,-1 0-1 0 0,1 0 1 0 0,-1 0 0 0 0,1 0 0 0 0,-1 0-1 0 0,1 0 1 0 0,0 0 0 0 0,-1 0 0 0 0,1 0 0 0 0,-1 0-1 0 0,1 1 1 0 0,-1-1 0 0 0,1 0 0 0 0,-1 0-1 0 0,1 1 1 0 0,-1-1 0 0 0,1 0 0 0 0,-1 1-1 0 0,1-1 1 0 0,-1 0 0 0 0,0 1 0 0 0,1-1-1 0 0,-1 0 1 0 0,1 1 0 0 0,-1-1 0 0 0,0 1 0 0 0,0-1-1 0 0,1 1 1 0 0,-1-1 0 0 0,0 1 0 0 0,0-1-1 0 0,1 1 1 0 0,-1-1 0 0 0,0 1 0 0 0,0-1-1 0 0,0 1 1 0 0,0 0 0 0 0,0-1 0 0 0,0 1 0 0 0,0 0-1 0 0,5 31 53 0 0,-2 0-1 0 0,0 48 0 0 0,-2-18-46 0 0,0-35-18 0 0,8 79 84 0 0,-7-95-102 0 0,0-1-1 0 0,0 1 1 0 0,2 0-1 0 0,-1-1 0 0 0,1 0 1 0 0,1 0-1 0 0,7 14 1 0 0,-9-21-6 0 0,-1 1 0 0 0,0-1 0 0 0,1 0 0 0 0,0 0 0 0 0,0 0 0 0 0,0-1 0 0 0,0 1 0 0 0,0-1 0 0 0,1 0 0 0 0,-1 0 0 0 0,7 3 0 0 0,-8-4-102 0 0,1 0 0 0 0,-1 0 0 0 0,0 0 1 0 0,1-1-1 0 0,-1 1 0 0 0,1-1 0 0 0,-1 0 1 0 0,1 0-1 0 0,-1 0 0 0 0,1 0 1 0 0,-1 0-1 0 0,1-1 0 0 0,-1 1 0 0 0,0-1 1 0 0,1 1-1 0 0,-1-1 0 0 0,1 0 0 0 0,-1 0 1 0 0,0 0-1 0 0,3-2 0 0 0,3-2-1205 0 0,0-1-1 0 0,-1-1 1 0 0,1 1-1 0 0,6-10 1 0 0,1 0-2333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8 3457 0 0,'-5'-2'1905'0'0,"3"1"-376"0"0,-1 0 0 0 0,0 0-1 0 0,0 0 1 0 0,0 1 0 0 0,1-1 0 0 0,-1 1 0 0 0,-5-1-1 0 0,8 1-1342 0 0,-1 0-1 0 0,1 0 1 0 0,0 0-1 0 0,-1 1 1 0 0,1-1-1 0 0,-1 0 1 0 0,1 0-1 0 0,0 0 1 0 0,-1 0-1 0 0,1 1 1 0 0,0-1 0 0 0,-1 0-1 0 0,1 0 1 0 0,0 1-1 0 0,0-1 1 0 0,-1 0-1 0 0,1 0 1 0 0,0 1-1 0 0,0-1 1 0 0,-1 0-1 0 0,1 1 1 0 0,0-1-1 0 0,0 0 1 0 0,0 1-1 0 0,-1 0-33 0 0,1 1-1 0 0,0-1 1 0 0,0 0-1 0 0,0 1 1 0 0,0-1-1 0 0,0 0 1 0 0,0 1 0 0 0,0-1-1 0 0,0 0 1 0 0,1 3-1 0 0,32 155 4475 0 0,-23-95-3995 0 0,2 113-1 0 0,-22-18-306 0 0,7-117-262 0 0,-5 35-86 0 0,-5 82 71 0 0,13-141-239 0 0,1 1 0 0 0,1-1 0 0 0,0 1 0 0 0,1-1 0 0 0,1 0 0 0 0,10 26 0 0 0,-13-40-205 0 0,1 1 1 0 0,0-1-1 0 0,1 1 1 0 0,5 7-1 0 0,-7-11-52 0 0,0 1-1 0 0,0-1 1 0 0,1 1-1 0 0,-1-1 1 0 0,1 0-1 0 0,-1 0 1 0 0,1 0-1 0 0,-1 0 1 0 0,4 1-1 0 0,4 1-2429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0 2745 0 0,'-44'12'19228'0'0,"44"-12"-19182"0"0,0 0 0 0 0,0 0 0 0 0,0 0 0 0 0,0 0 1 0 0,-1 0-1 0 0,1 0 0 0 0,0 0 0 0 0,0 0 0 0 0,0 0 1 0 0,0 0-1 0 0,-1 0 0 0 0,1 1 0 0 0,0-1 0 0 0,0 0 1 0 0,0 0-1 0 0,0 0 0 0 0,-1 0 0 0 0,1 0 0 0 0,0 0 1 0 0,0 0-1 0 0,0 0 0 0 0,0 1 0 0 0,0-1 0 0 0,0 0 1 0 0,0 0-1 0 0,-1 0 0 0 0,1 0 0 0 0,0 0 0 0 0,0 1 1 0 0,0-1-1 0 0,0 0 0 0 0,0 0 0 0 0,0 0 0 0 0,0 0 1 0 0,0 1-1 0 0,0-1 0 0 0,0 0 0 0 0,0 0 0 0 0,0 0 1 0 0,0 1-1 0 0,0-1 0 0 0,0 0 0 0 0,0 0 0 0 0,0 0 1 0 0,0 0-1 0 0,0 1 0 0 0,0-1 0 0 0,1 0 0 0 0,9 5 1071 0 0,15 1-674 0 0,112-10-673 0 0,-17-1-2419 0 0,-110 5 2466 0 0,10 1-2538 0 0,1 0 1 0 0,24 4-1 0 0,-16 1 472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4:35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250 336 2000 0 0,'2'-8'2729'0'0,"0"0"-1"0"0,0 0 1 0 0,7-11-1 0 0,27-45 1377 0 0,-21 41-2840 0 0,73-107 228 0 0,-85 125-1432 0 0,-1 4-29 0 0,2-5 108 0 0,1-1-1 0 0,-1 1 1 0 0,0-1-1 0 0,0 0 1 0 0,0 0-1 0 0,-1 0 0 0 0,2-8 1 0 0,-5 15-97 0 0,0 0-1 0 0,0-1 1 0 0,0 1 0 0 0,0-1 0 0 0,-1 1 0 0 0,1 0-1 0 0,0-1 1 0 0,0 1 0 0 0,0 0 0 0 0,0 0-1 0 0,-1-1 1 0 0,1 1 0 0 0,0 0 0 0 0,0-1 0 0 0,-1 1-1 0 0,1 0 1 0 0,0 0 0 0 0,0-1 0 0 0,-1 1 0 0 0,1 0-1 0 0,0 0 1 0 0,-1 0 0 0 0,1-1 0 0 0,0 1-1 0 0,-1 0 1 0 0,1 0 0 0 0,0 0 0 0 0,-1 0 0 0 0,1 0-1 0 0,-1 0 1 0 0,1 0 0 0 0,0 0 0 0 0,-1 0-1 0 0,1 0 1 0 0,-1 0 0 0 0,-18 0 934 0 0,15 0-750 0 0,-29 0 147 0 0,0 1 0 0 0,1 2 0 0 0,-1 2 0 0 0,1 1 0 0 0,0 1 0 0 0,0 1 0 0 0,-35 16 0 0 0,59-21-280 0 0,1 1 1 0 0,-1 0 0 0 0,1 0-1 0 0,0 1 1 0 0,1 0 0 0 0,-1 0-1 0 0,-10 11 1 0 0,14-13-78 0 0,1 0 0 0 0,0 0 0 0 0,0 1 0 0 0,0-1-1 0 0,0 0 1 0 0,0 1 0 0 0,1-1 0 0 0,0 1 0 0 0,-1-1 0 0 0,1 1 0 0 0,0 0 0 0 0,1-1-1 0 0,-1 1 1 0 0,1 0 0 0 0,0 0 0 0 0,0-1 0 0 0,0 1 0 0 0,0 0 0 0 0,2 5 0 0 0,-1-3-25 0 0,1 0 1 0 0,0 0 0 0 0,0 0 0 0 0,1 0 0 0 0,-1-1 0 0 0,1 1 0 0 0,1-1 0 0 0,-1 1 0 0 0,1-1 0 0 0,0-1-1 0 0,0 1 1 0 0,0 0 0 0 0,1-1 0 0 0,-1 0 0 0 0,1 0 0 0 0,0 0 0 0 0,0-1 0 0 0,8 4 0 0 0,9 4-68 0 0,2 0 0 0 0,-1-2 1 0 0,31 8-1 0 0,-14-4-106 0 0,23 7-138 0 0,-29-11-370 0 0,52 24 0 0 0,-81-31 675 0 0,1 1-1 0 0,-1 0 0 0 0,0 1 0 0 0,0-1 0 0 0,0 1 1 0 0,-1 0-1 0 0,1 0 0 0 0,-1 0 0 0 0,5 8 0 0 0,-7-11 44 0 0,-1 1-1 0 0,0-1 1 0 0,0 1-1 0 0,0 0 0 0 0,-1 0 1 0 0,1 0-1 0 0,0-1 1 0 0,-1 1-1 0 0,1 0 1 0 0,-1 0-1 0 0,1 0 0 0 0,-1 0 1 0 0,0 0-1 0 0,0 0 1 0 0,0 0-1 0 0,0 0 1 0 0,0 0-1 0 0,-1 0 0 0 0,1 0 1 0 0,0 0-1 0 0,-1 0 1 0 0,0 0-1 0 0,1-1 1 0 0,-1 1-1 0 0,0 0 0 0 0,0 0 1 0 0,0-1-1 0 0,0 1 1 0 0,0 0-1 0 0,0-1 1 0 0,-3 3-1 0 0,-4 4 189 0 0,1-2 0 0 0,-1 1 0 0 0,-1-1 1 0 0,1 0-1 0 0,-1-1 0 0 0,0 0 0 0 0,0-1 0 0 0,0 0 0 0 0,-18 6 1 0 0,-8-1 367 0 0,-49 8 1 0 0,75-16-545 0 0,-110 14 304 0 0,106-15-410 0 0,0 0 0 0 0,1 0 0 0 0,-1-1 0 0 0,0-1 0 0 0,1 0 1 0 0,-1 0-1 0 0,-15-7 0 0 0,26 9-32 0 0,1 0 1 0 0,-1-1-1 0 0,1 0 1 0 0,-1 1-1 0 0,1-1 1 0 0,-1 0-1 0 0,1 0 1 0 0,-1 1-1 0 0,1-1 1 0 0,0 0-1 0 0,-1 0 1 0 0,1-1-1 0 0,0 1 0 0 0,0 0 1 0 0,0 0-1 0 0,0 0 1 0 0,0-1-1 0 0,0 1 1 0 0,0-1-1 0 0,1 1 1 0 0,-1-1-1 0 0,0 1 1 0 0,1-1-1 0 0,-1 1 1 0 0,1-1-1 0 0,0 1 0 0 0,-1-1 1 0 0,1 0-1 0 0,0 1 1 0 0,0-1-1 0 0,0 0 1 0 0,0 1-1 0 0,0-1 1 0 0,0 1-1 0 0,1-1 1 0 0,-1 0-1 0 0,0 1 1 0 0,1-1-1 0 0,0 1 1 0 0,-1-1-1 0 0,1 1 0 0 0,0-1 1 0 0,1-1-1 0 0,27-45-6268 0 0,-9 16 1992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91 512 0 0,'0'-2'401'0'0,"1"-18"1392"0"0,-1 20-1650 0 0,0 0 1 0 0,0-1 0 0 0,0 1-1 0 0,0 0 1 0 0,0-1 0 0 0,0 1-1 0 0,0 0 1 0 0,0-1 0 0 0,0 1-1 0 0,0 0 1 0 0,0-1 0 0 0,0 1-1 0 0,0 0 1 0 0,1-1 0 0 0,-1 1-1 0 0,0 0 1 0 0,0 0 0 0 0,0-1-1 0 0,0 1 1 0 0,1 0 0 0 0,-1 0 0 0 0,0-1-1 0 0,0 1 1 0 0,0 0 0 0 0,1 0-1 0 0,-1-1 1 0 0,0 1 0 0 0,0 0-1 0 0,1 0 1 0 0,-1 0 0 0 0,0 0-1 0 0,1-1 1 0 0,-1 1 0 0 0,0 0-1 0 0,1 0 1 0 0,-1 0 0 0 0,0 0-1 0 0,0 0 1 0 0,1 0 0 0 0,-1 0-1 0 0,0 0 1 0 0,1 0 0 0 0,-1 0-1 0 0,0 0 1 0 0,1 0 0 0 0,-1 0-1 0 0,1 0 1 0 0,-1 3 329 0 0,1-1-1 0 0,-1 0 1 0 0,0 0-1 0 0,0 1 0 0 0,0-1 1 0 0,0 0-1 0 0,0 1 1 0 0,0-1-1 0 0,-1 3 1 0 0,1-2 3 0 0,-7 47 2301 0 0,-4 69-369 0 0,10-104-2192 0 0,1 1-1 0 0,0 0 0 0 0,1-1 0 0 0,6 29 1 0 0,-7-43-213 0 0,1 0 1 0 0,-1-1 0 0 0,0 1 0 0 0,0-1 0 0 0,0 1 0 0 0,0-1 0 0 0,0 1 0 0 0,0-1 0 0 0,1 1 0 0 0,-1-1 0 0 0,0 1 0 0 0,0-1 0 0 0,1 1 0 0 0,-1-1-1 0 0,0 1 1 0 0,1-1 0 0 0,-1 1 0 0 0,1-1 0 0 0,-1 0 0 0 0,1 1 0 0 0,-1-1 0 0 0,0 0 0 0 0,1 1 0 0 0,-1-1 0 0 0,1 0 0 0 0,-1 0 0 0 0,1 1 0 0 0,0-1-1 0 0,-1 0 1 0 0,2 0 0 0 0,-1 0-1 0 0,0 0-1 0 0,0 0 0 0 0,0-1 0 0 0,0 1 0 0 0,0-1 1 0 0,0 1-1 0 0,0-1 0 0 0,0 1 0 0 0,0-1 0 0 0,0 0 1 0 0,0 0-1 0 0,0 1 0 0 0,0-1 0 0 0,0-1 1 0 0,4-2-21 0 0,-1-1 0 0 0,-1 0 0 0 0,1 0 0 0 0,4-9 0 0 0,-1-3 29 0 0,-1 1 0 0 0,-1-1 0 0 0,6-31 0 0 0,3-55-55 0 0,-11 67 83 0 0,-1 24-46 0 0,-1 1 1 0 0,1 0 0 0 0,5-12 0 0 0,-7 20 9 0 0,1 1 0 0 0,0 0-1 0 0,0 0 1 0 0,0 0 0 0 0,0-1 0 0 0,0 1-1 0 0,0 0 1 0 0,0 0 0 0 0,1 0 0 0 0,-1 1-1 0 0,1-1 1 0 0,-1 0 0 0 0,1 0 0 0 0,0 1-1 0 0,0-1 1 0 0,0 1 0 0 0,0 0 0 0 0,0-1-1 0 0,0 1 1 0 0,0 0 0 0 0,3-1 0 0 0,-3 2-2 0 0,-1 0 0 0 0,1 0 0 0 0,-1 0 0 0 0,1 0 0 0 0,-1 0 0 0 0,1 1 0 0 0,-1-1 0 0 0,1 0 0 0 0,-1 1 0 0 0,1-1 0 0 0,-1 1 0 0 0,1 0 1 0 0,-1-1-1 0 0,0 1 0 0 0,0 0 0 0 0,1 0 0 0 0,-1 0 0 0 0,0 0 0 0 0,0 0 0 0 0,0 0 0 0 0,1 1 0 0 0,22 30 12 0 0,-19-25 11 0 0,8 15 89 0 0,-1 1 0 0 0,0 0 0 0 0,10 33 1 0 0,13 25 535 0 0,-33-76-608 0 0,0 0 0 0 0,1 0-1 0 0,0-1 1 0 0,0 1-1 0 0,1-1 1 0 0,4 6 0 0 0,-7-9-38 0 0,1 0 0 0 0,-1 0 0 0 0,0 0 0 0 0,0 0 0 0 0,0-1 0 0 0,1 1-1 0 0,-1 0 1 0 0,0-1 0 0 0,1 1 0 0 0,-1-1 0 0 0,0 0 0 0 0,1 1 0 0 0,-1-1 0 0 0,1 0 0 0 0,-1 0 0 0 0,1 0 0 0 0,-1 0 0 0 0,0 0 0 0 0,1 0 0 0 0,-1 0 0 0 0,1 0 0 0 0,-1-1 0 0 0,1 1 0 0 0,-1 0 0 0 0,0-1 0 0 0,1 1 0 0 0,-1-1 0 0 0,0 0 0 0 0,2 0 0 0 0,9-6-22 0 0,-1 0 1 0 0,0-1-1 0 0,-1 0 0 0 0,0-1 1 0 0,0 0-1 0 0,0-1 0 0 0,-1 1 0 0 0,-1-2 1 0 0,9-13-1 0 0,-10 11-45 0 0,0-1 0 0 0,7-25 0 0 0,-11 29 44 0 0,1-1 0 0 0,0 1 0 0 0,0 1 0 0 0,1-1 0 0 0,0 0 0 0 0,1 1 0 0 0,7-10 0 0 0,-12 18 19 0 0,-1 0 0 0 0,1 0-1 0 0,0 1 1 0 0,0-1 0 0 0,0 0 0 0 0,-1 0-1 0 0,1 1 1 0 0,0-1 0 0 0,0 0 0 0 0,0 1-1 0 0,0-1 1 0 0,0 1 0 0 0,0-1 0 0 0,0 1-1 0 0,2-1 1 0 0,-2 1 3 0 0,-1 0 1 0 0,1 0-1 0 0,-1 0 0 0 0,0 1 1 0 0,1-1-1 0 0,-1 0 0 0 0,1 0 0 0 0,-1 0 1 0 0,0 1-1 0 0,1-1 0 0 0,-1 0 1 0 0,0 0-1 0 0,1 1 0 0 0,-1-1 0 0 0,0 0 1 0 0,1 1-1 0 0,-1-1 0 0 0,0 0 1 0 0,0 1-1 0 0,1-1 0 0 0,-1 0 1 0 0,0 1-1 0 0,0-1 0 0 0,0 1 0 0 0,1-1 1 0 0,-1 0-1 0 0,0 1 0 0 0,1 5 31 0 0,0 1-1 0 0,0-1 1 0 0,0 0-1 0 0,-1 10 0 0 0,0-2-35 0 0,3 34 93 0 0,-3-33-47 0 0,1 1 0 0 0,0 0 0 0 0,8 28 1 0 0,-7-35-34 0 0,1-1 1 0 0,0 0 0 0 0,1 0 0 0 0,0 0 0 0 0,0 0 0 0 0,1-1 0 0 0,0 1 0 0 0,11 12 0 0 0,-14-18-16 0 0,1 1-1 0 0,-1-1 1 0 0,1 0 0 0 0,0 0 0 0 0,-1 0 0 0 0,1 0 0 0 0,0 0-1 0 0,0-1 1 0 0,0 1 0 0 0,0-1 0 0 0,1 0 0 0 0,-1 0 0 0 0,0 0-1 0 0,0 0 1 0 0,1-1 0 0 0,-1 1 0 0 0,0-1 0 0 0,1 0 0 0 0,-1 0-1 0 0,1 0 1 0 0,-1 0 0 0 0,0-1 0 0 0,1 0 0 0 0,-1 1-1 0 0,0-1 1 0 0,4-2 0 0 0,0 0-34 0 0,-1 0 0 0 0,0-1 0 0 0,1 0 0 0 0,-2 0 0 0 0,1-1 0 0 0,0 0 0 0 0,-1 0 0 0 0,0 0 0 0 0,0 0 0 0 0,-1-1 0 0 0,1 0 0 0 0,-1 0 0 0 0,-1 0 0 0 0,6-11 0 0 0,1-5-121 0 0,0-1 0 0 0,11-47 0 0 0,-18 55 128 0 0,-2 10 26 0 0,0 0-1 0 0,0 0 1 0 0,1 0-1 0 0,0 0 1 0 0,-1 0-1 0 0,2 0 1 0 0,-1 0-1 0 0,0 1 1 0 0,1-1-1 0 0,4-5 1 0 0,-8 13 68 0 0,0-1 1 0 0,0 0-1 0 0,1 1 1 0 0,-1-1-1 0 0,0 1 1 0 0,1 4-1 0 0,-2 2 10 0 0,-1 1-18 0 0,1 1 0 0 0,0-1-1 0 0,1 0 1 0 0,0 1 0 0 0,0-1-1 0 0,1 1 1 0 0,1-1-1 0 0,-1 1 1 0 0,2-1 0 0 0,0 0-1 0 0,3 12 1 0 0,-3-16-50 0 0,0-1-1 0 0,0 1 1 0 0,1 0-1 0 0,-1-1 1 0 0,1 1 0 0 0,1-1-1 0 0,-1 0 1 0 0,1 0 0 0 0,0 0-1 0 0,0-1 1 0 0,0 1-1 0 0,1-1 1 0 0,-1 0 0 0 0,1 0-1 0 0,0-1 1 0 0,1 1 0 0 0,-1-1-1 0 0,0 0 1 0 0,12 4 0 0 0,-9-5-98 0 0,-1 0 1 0 0,1 0 0 0 0,0-1 0 0 0,-1 0 0 0 0,1 0 0 0 0,0-1 0 0 0,0 0-1 0 0,0 0 1 0 0,0-1 0 0 0,0 0 0 0 0,-1 0 0 0 0,1-1 0 0 0,0 0 0 0 0,12-5-1 0 0,-12 3-875 0 0,1 0-1 0 0,13-9 0 0 0,-14 7-1109 0 0,0 0-1 0 0,10-10 1 0 0,-6 3-1338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0 680 0 0,'-19'2'4198'0'0,"-12"1"4874"0"0,29-2-8762 0 0,0-1 0 0 0,0 0 1 0 0,1 1-1 0 0,-1 0 0 0 0,1-1 0 0 0,-1 1 1 0 0,1 0-1 0 0,-1 0 0 0 0,1 0 1 0 0,-1 0-1 0 0,1 0 0 0 0,0 0 0 0 0,-1 0 1 0 0,-1 2-1 0 0,3-2-265 0 0,-1 0-1 0 0,1 0 1 0 0,-1 0-1 0 0,1-1 1 0 0,0 1 0 0 0,-1 0-1 0 0,1 0 1 0 0,0 0-1 0 0,-1 0 1 0 0,1 0-1 0 0,0 0 1 0 0,0 0 0 0 0,0-1-1 0 0,0 1 1 0 0,0 0-1 0 0,0 0 1 0 0,0 0 0 0 0,0 0-1 0 0,0 0 1 0 0,1 0-1 0 0,-1 0 1 0 0,0 0 0 0 0,1-1-1 0 0,-1 1 1 0 0,0 0-1 0 0,1 0 1 0 0,-1 0-1 0 0,1 0 1 0 0,-1-1 0 0 0,1 1-1 0 0,0 0 1 0 0,-1-1-1 0 0,1 1 1 0 0,0 0 0 0 0,-1-1-1 0 0,1 1 1 0 0,0-1-1 0 0,0 1 1 0 0,-1-1 0 0 0,3 1-1 0 0,3 3-391 0 0,0-1 0 0 0,0 0 0 0 0,1-1 0 0 0,6 2 0 0 0,-10-3 58 0 0,39 9-8516 0 0,-25-7 6324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98 8 0 0,'-6'-9'12514'0'0,"6"9"-12363"0"0,0 2 499 0 0,-1 1-1 0 0,1-1 1 0 0,0 1-1 0 0,0-1 0 0 0,0 1 1 0 0,1 4-1 0 0,-1-3-147 0 0,1 19 430 0 0,2 0 1 0 0,1 0-1 0 0,12 41 0 0 0,28 72 279 0 0,-35-119-1030 0 0,-4-17-84 0 0,-1-9-62 0 0,-2-6-36 0 0,0 1-1 0 0,-1 0 1 0 0,0-1-1 0 0,-4-25 1 0 0,2-4 8 0 0,1 24 2 0 0,2-72-44 0 0,-1 78 19 0 0,1 0-1 0 0,0 1 0 0 0,1-1 1 0 0,8-20-1 0 0,-10 30 12 0 0,1 0 0 0 0,0 0 0 0 0,0 0 0 0 0,1 0 0 0 0,-1 1 0 0 0,1-1 0 0 0,-1 1 0 0 0,6-5 0 0 0,-7 6 9 0 0,1 1 0 0 0,-1 0-1 0 0,0 1 1 0 0,0-1 0 0 0,1 0 0 0 0,-1 0 0 0 0,0 0 0 0 0,1 1 0 0 0,-1-1-1 0 0,1 1 1 0 0,-1-1 0 0 0,1 1 0 0 0,-1 0 0 0 0,1-1 0 0 0,-1 1-1 0 0,1 0 1 0 0,-1 0 0 0 0,1 0 0 0 0,0 0 0 0 0,-1 0 0 0 0,1 1-1 0 0,-1-1 1 0 0,1 0 0 0 0,-1 1 0 0 0,1-1 0 0 0,-1 1 0 0 0,3 1 0 0 0,4 3 9 0 0,-1 0 0 0 0,1 1 0 0 0,-1-1 0 0 0,0 2 0 0 0,-1-1 0 0 0,1 1 0 0 0,8 12 0 0 0,1 5 63 0 0,16 28 0 0 0,50 124 581 0 0,-79-168-646 0 0,0 0 0 0 0,1 0 0 0 0,0 0-1 0 0,0-1 1 0 0,10 12 0 0 0,-13-17-209 0 0,0-1-1 0 0,1 1 1 0 0,0-1 0 0 0,-1 1 0 0 0,1-1-1 0 0,0 1 1 0 0,0-1 0 0 0,-1 0-1 0 0,1 0 1 0 0,0 0 0 0 0,0 0-1 0 0,0 0 1 0 0,1-1 0 0 0,-1 1 0 0 0,0 0-1 0 0,0-1 1 0 0,0 0 0 0 0,0 1-1 0 0,1-1 1 0 0,-1 0 0 0 0,0 0-1 0 0,0 0 1 0 0,0-1 0 0 0,1 1 0 0 0,-1 0-1 0 0,4-2 1 0 0,6-2-1886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6 8 0 0,'-1'0'181'0'0,"1"-1"0"0"0,0 1 0 0 0,-1 0 0 0 0,1-1 0 0 0,0 1 0 0 0,-1 0 0 0 0,1-1 0 0 0,0 1 0 0 0,-1 0-1 0 0,1 0 1 0 0,0-1 0 0 0,-1 1 0 0 0,1 0 0 0 0,-1 0 0 0 0,1 0 0 0 0,-1-1 0 0 0,1 1 0 0 0,0 0 0 0 0,-1 0 0 0 0,1 0 0 0 0,-1 0 0 0 0,1 0 0 0 0,-1 0 0 0 0,1 0 0 0 0,-1 0 0 0 0,0 0 0 0 0,-13 8 3694 0 0,10-5-2941 0 0,0 0-1 0 0,0 1 1 0 0,1 0 0 0 0,-4 5 0 0 0,-2 4 123 0 0,1 1 1 0 0,1 0-1 0 0,0 0 1 0 0,-9 30 0 0 0,11-29-671 0 0,1 0 0 0 0,1 1 0 0 0,1 0 0 0 0,0-1 0 0 0,1 1 1 0 0,0 0-1 0 0,2 0 0 0 0,2 22 0 0 0,-2-31-316 0 0,1-1-1 0 0,-1 1 1 0 0,1 0-1 0 0,1-1 1 0 0,-1 1-1 0 0,1-1 1 0 0,0 0-1 0 0,1 0 1 0 0,0 0-1 0 0,-1 0 1 0 0,2-1-1 0 0,-1 0 1 0 0,8 7-1 0 0,-9-9-78 0 0,0 0 0 0 0,0-1-1 0 0,1 1 1 0 0,-1-1-1 0 0,1 0 1 0 0,0 0 0 0 0,0 0-1 0 0,0-1 1 0 0,0 1 0 0 0,0-1-1 0 0,0 0 1 0 0,0 0 0 0 0,0-1-1 0 0,0 1 1 0 0,1-1-1 0 0,-1 0 1 0 0,0 0 0 0 0,0 0-1 0 0,0 0 1 0 0,1-1 0 0 0,-1 0-1 0 0,7-2 1 0 0,-5 1-39 0 0,1 0 1 0 0,-1-1-1 0 0,1 0 1 0 0,-1 0 0 0 0,0-1-1 0 0,-1 0 1 0 0,1 0-1 0 0,0 0 1 0 0,-1 0-1 0 0,0-1 1 0 0,5-6-1 0 0,-7 7 23 0 0,0 0 0 0 0,0 0 0 0 0,-1 0 1 0 0,1-1-1 0 0,-1 1 0 0 0,0 0 0 0 0,0-1 0 0 0,-1 0 0 0 0,0 1 0 0 0,1-1 0 0 0,-2 0 0 0 0,1 0 0 0 0,0 1 0 0 0,-1-1 1 0 0,0 0-1 0 0,-1-9 0 0 0,-1 2 34 0 0,0 1 0 0 0,-1-1 0 0 0,-1 1 0 0 0,0 0 0 0 0,0 0 0 0 0,-8-13 0 0 0,8 16 9 0 0,-1 0 0 0 0,-1 0 0 0 0,1 0 0 0 0,-1 1 0 0 0,0 0 0 0 0,-1 0 0 0 0,1 0 0 0 0,-11-7 0 0 0,13 12-1 0 0,0-1 0 0 0,-1 1 0 0 0,1 0-1 0 0,-1 0 1 0 0,0 1 0 0 0,1-1 0 0 0,-1 1 0 0 0,0 0-1 0 0,0 0 1 0 0,0 1 0 0 0,0 0 0 0 0,0-1 0 0 0,0 2-1 0 0,0-1 1 0 0,0 0 0 0 0,0 1 0 0 0,1 0 0 0 0,-1 0-1 0 0,0 1 1 0 0,0-1 0 0 0,-6 4 0 0 0,6-3-161 0 0,1 0 0 0 0,-1 1-1 0 0,1-1 1 0 0,0 1 0 0 0,0 0 0 0 0,0 0 0 0 0,0 0 0 0 0,1 1-1 0 0,-1-1 1 0 0,1 1 0 0 0,0 0 0 0 0,0 0 0 0 0,0 0 0 0 0,0 0-1 0 0,1 1 1 0 0,0-1 0 0 0,0 0 0 0 0,0 1 0 0 0,0 0 0 0 0,1 0-1 0 0,-2 7 1 0 0,3-10-542 0 0,0 0 0 0 0,0-1 0 0 0,0 1 0 0 0,0 0 0 0 0,0 0 0 0 0,0 0 0 0 0,1 0 0 0 0,-1 0 0 0 0,1 0 0 0 0,0 2 0 0 0,5 5-4991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0 264 0 0,'1'1'15372'0'0,"0"5"-15723"0"0,-9 90 5320 0 0,8-81-4706 0 0,1-1 1 0 0,0 1 0 0 0,3 15-1 0 0,-3-26-298 0 0,0-1-1 0 0,0 1 1 0 0,0-1-1 0 0,0 1 1 0 0,0-1-1 0 0,1 0 1 0 0,-1 0-1 0 0,1 1 1 0 0,0-1-1 0 0,0 0 1 0 0,0-1-1 0 0,1 1 1 0 0,-1 0-1 0 0,1-1 1 0 0,-1 1-1 0 0,1-1 1 0 0,0 0-1 0 0,4 3 1 0 0,-6-4-174 0 0,-1-1 0 0 0,1 0 0 0 0,-1 0 0 0 0,1 0 0 0 0,-1 0 0 0 0,1 0 0 0 0,-1 0 1 0 0,1 0-1 0 0,-1 0 0 0 0,1 0 0 0 0,0 0 0 0 0,-1 0 0 0 0,1 0 0 0 0,-1 0 0 0 0,1 0 0 0 0,-1-1 1 0 0,1 1-1 0 0,-1 0 0 0 0,0 0 0 0 0,1-1 0 0 0,-1 1 0 0 0,1 0 0 0 0,-1-1 0 0 0,1 1 0 0 0,-1 0 0 0 0,1-1 1 0 0,1-1-2077 0 0,0 0 170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1 664 0 0,'1'5'9993'0'0,"6"4"-6368"0"0,-5-7-3416 0 0,-1-1 0 0 0,1 1 0 0 0,0 0 0 0 0,0-1 0 0 0,0 0 0 0 0,0 0 0 0 0,0 1 0 0 0,3 0 0 0 0,1-1-146 0 0,0 0 0 0 0,0 0-1 0 0,1-1 1 0 0,-1 1-1 0 0,0-2 1 0 0,1 1 0 0 0,6-1-1 0 0,43-13 469 0 0,-16 4-2929 0 0,-32 8 123 0 0,0 1 1 0 0,16-1 0 0 0,-22 2-99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1440 0 0,'0'0'146'0'0,"2"17"8715"0"0,-2-16-8631 0 0,0 0 0 0 0,1 0 0 0 0,-1 0 0 0 0,1 0-1 0 0,-1 0 1 0 0,1 0 0 0 0,0 0 0 0 0,-1 0-1 0 0,1 0 1 0 0,0 0 0 0 0,0 0 0 0 0,0-1 0 0 0,0 1-1 0 0,0 0 1 0 0,-1-1 0 0 0,1 1 0 0 0,0 0 0 0 0,0-1-1 0 0,2 1 1 0 0,2 1 61 0 0,0 0-1 0 0,0 0 1 0 0,0-1-1 0 0,0 0 1 0 0,0 0-1 0 0,0 0 0 0 0,1-1 1 0 0,-1 0-1 0 0,8 0 1 0 0,8-2-230 0 0,20-5-1 0 0,-24 4-84 0 0,-2 1-294 0 0,58-9-631 0 0,-24 6-6526 0 0,-35 5 3357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21 512 0 0,'-2'-1'5332'0'0,"-2"0"-3834"0"0,2 2-252 0 0,-1 0 1 0 0,0 0 0 0 0,1 0 0 0 0,-1 0-1 0 0,1 1 1 0 0,-4 2 0 0 0,33-14 2879 0 0,-2 1-3797 0 0,-14 6-124 0 0,1 1-1 0 0,-1-1 1 0 0,1 2-1 0 0,0 0 1 0 0,19 1-1 0 0,-30-1-178 0 0,1 1 0 0 0,-1 0 0 0 0,0 1 0 0 0,0-1 0 0 0,0 0 0 0 0,1 0 0 0 0,-1 1 0 0 0,0-1-1 0 0,0 0 1 0 0,0 1 0 0 0,0-1 0 0 0,0 1 0 0 0,1-1 0 0 0,-1 1 0 0 0,0 0 0 0 0,0-1 0 0 0,-1 1 0 0 0,1 0 0 0 0,0 0 0 0 0,0 0-1 0 0,0 0 1 0 0,1 2 0 0 0,-1-1 17 0 0,0 0 1 0 0,0 0-1 0 0,0 1 0 0 0,-1-1 0 0 0,1 0 0 0 0,-1 1 1 0 0,1-1-1 0 0,-1 1 0 0 0,0-1 0 0 0,0 5 1 0 0,0 0-1 0 0,-1-1 1 0 0,0 0-1 0 0,0 1 1 0 0,-1-1-1 0 0,0 0 1 0 0,0 0-1 0 0,0 0 1 0 0,-4 6-1 0 0,-71 100 585 0 0,72-105-544 0 0,0 0 0 0 0,1 1-1 0 0,0 0 1 0 0,-5 11 0 0 0,8-15-58 0 0,-1 1 1 0 0,1-1-1 0 0,0 1 1 0 0,0 0-1 0 0,0-1 0 0 0,1 1 1 0 0,-1 0-1 0 0,1-1 1 0 0,1 10-1 0 0,-1-13-25 0 0,1 1 1 0 0,0-1-1 0 0,-1 0 0 0 0,1 1 0 0 0,0-1 0 0 0,-1 0 0 0 0,1 0 1 0 0,0 1-1 0 0,0-1 0 0 0,0 0 0 0 0,0 0 0 0 0,0 0 1 0 0,0 0-1 0 0,1 0 0 0 0,-1 0 0 0 0,0 0 0 0 0,0-1 0 0 0,1 1 1 0 0,-1 0-1 0 0,0-1 0 0 0,1 1 0 0 0,-1-1 0 0 0,1 1 1 0 0,-1-1-1 0 0,1 0 0 0 0,-1 0 0 0 0,1 1 0 0 0,-1-1 0 0 0,3-1 1 0 0,4 2-8 0 0,0-1 1 0 0,0-1-1 0 0,0 1 1 0 0,9-3-1 0 0,13-4-199 0 0,-1-1 0 0 0,0-2 0 0 0,39-18-1 0 0,-6-4-3510 0 0,-53 25-1658 0 0,-6 5 1794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14 8 0 0,'0'0'427'0'0,"0"-1"1"0"0,0 1-1 0 0,0-1 1 0 0,0 1-1 0 0,0-1 1 0 0,0 1-1 0 0,0-1 1 0 0,0 1-1 0 0,0-1 1 0 0,0 1-1 0 0,0-1 1 0 0,0 1-1 0 0,-1-1 1 0 0,1 1-1 0 0,0 0 1 0 0,0-1-1 0 0,0 1 1 0 0,-1-1-1 0 0,1 1 1 0 0,0 0-1 0 0,0-1 1 0 0,-1 0 854 0 0,0 1-854 0 0,1-1-1 0 0,-1 1 1 0 0,1 0-1 0 0,0 0 1 0 0,-1-1-1 0 0,1 1 1 0 0,-1 0-1 0 0,1 0 1 0 0,-1 0-1 0 0,0-1 1 0 0,-5 5 5477 0 0,1 6-6353 0 0,-1 19 1172 0 0,0 0 0 0 0,2 1 0 0 0,0 32 0 0 0,4-52-680 0 0,0 0 0 0 0,1 0 0 0 0,1 1 0 0 0,0-1 0 0 0,4 14 0 0 0,-4-19-34 0 0,0 1 0 0 0,1-1 0 0 0,0 1 1 0 0,0-1-1 0 0,0 0 0 0 0,0 0 0 0 0,1 0 0 0 0,0-1 0 0 0,0 1 0 0 0,6 4 1 0 0,-8-7-66 0 0,1 0 1 0 0,0 0 0 0 0,0 0 0 0 0,0 0 0 0 0,0 0 0 0 0,0-1 0 0 0,0 1 0 0 0,0-1 0 0 0,1 0 0 0 0,-1 0 0 0 0,0 0-1 0 0,1-1 1 0 0,-1 1 0 0 0,1-1 0 0 0,-1 0 0 0 0,1 0 0 0 0,-1 0 0 0 0,1 0 0 0 0,-1 0 0 0 0,1-1 0 0 0,-1 0 0 0 0,6-1-1 0 0,-3-1-586 0 0,1 1 0 0 0,-1-1 0 0 0,0 0 0 0 0,8-6 0 0 0,19-18-6177 0 0,-20 15 3889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17 2977 0 0,'-4'-2'2490'0'0,"2"0"-1201"0"0,-1 0-1 0 0,0 1 0 0 0,1-1 0 0 0,-1 1 0 0 0,0-1 1 0 0,0 1-1 0 0,0 0 0 0 0,0 0 0 0 0,-1 1 0 0 0,-5-2 1 0 0,9 2-1268 0 0,0 0 1 0 0,0 0-1 0 0,0 0 1 0 0,0 0 0 0 0,-1 0-1 0 0,1 0 1 0 0,0 0-1 0 0,0 0 1 0 0,0 0 0 0 0,0 0-1 0 0,0 0 1 0 0,-1 0 0 0 0,1 0-1 0 0,0 0 1 0 0,0 0-1 0 0,0 0 1 0 0,0 0 0 0 0,0 0-1 0 0,0 0 1 0 0,-1 0-1 0 0,1 1 1 0 0,0-1 0 0 0,0 0-1 0 0,0 0 1 0 0,0 0 0 0 0,0 0-1 0 0,0 0 1 0 0,0 0-1 0 0,-1 0 1 0 0,1 0 0 0 0,0 0-1 0 0,0 1 1 0 0,0-1-1 0 0,0 0 1 0 0,0 0 0 0 0,0 0-1 0 0,0 0 1 0 0,0 0 0 0 0,0 0-1 0 0,0 1 1 0 0,4 4 1155 0 0,8 4 292 0 0,-6-8-2166 0 0,-1 1 0 0 0,0-1 0 0 0,1 0-1 0 0,7 1 1 0 0,-2 0-879 0 0,0-1-1513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29 512 0 0,'8'-10'-409'0'0,"0"0"1882"0"0,-6 1 4890 0 0,-23 19-456 0 0,13-2-4583 0 0,3-4-1010 0 0,1 0-1 0 0,0 0 1 0 0,0 1-1 0 0,0 0 1 0 0,1-1-1 0 0,-1 1 1 0 0,-2 6-1 0 0,-7 14 376 0 0,-28 41 0 0 0,14-25-174 0 0,3-8 56 0 0,-1-1 0 0 0,-2-1 0 0 0,-31 29 0 0 0,54-57-508 0 0,-31 24 432 0 0,35-27-509 0 0,-1 5 196 0 0,2-5-94 0 0,7-2-41 0 0,7-1-41 0 0,-1 1 0 0 0,1 0 1 0 0,0 1-1 0 0,0 0 1 0 0,0 1-1 0 0,0 1 1 0 0,0 0-1 0 0,-1 1 1 0 0,1 1-1 0 0,0 0 1 0 0,-1 1-1 0 0,21 9 1 0 0,0 4-47 0 0,-21-10 42 0 0,0 0 0 0 0,0-1 0 0 0,21 6 0 0 0,-23-10-23 0 0,0 0 0 0 0,0-1 1 0 0,18 0-1 0 0,-30-1 20 0 0,0 0 0 0 0,0 0 0 0 0,0 0 0 0 0,0 0 0 0 0,0 0 1 0 0,0 0-1 0 0,-1 1 0 0 0,1-1 0 0 0,0 0 0 0 0,0 0 0 0 0,0 0 0 0 0,0 0 0 0 0,0 0 1 0 0,0 0-1 0 0,0 0 0 0 0,0 1 0 0 0,0-1 0 0 0,-1 0 0 0 0,1 0 0 0 0,0 0 0 0 0,0 0 1 0 0,0 0-1 0 0,0 1 0 0 0,0-1 0 0 0,0 0 0 0 0,0 0 0 0 0,0 0 0 0 0,0 0 0 0 0,0 1 1 0 0,0-1-1 0 0,0 0 0 0 0,0 0 0 0 0,0 0 0 0 0,0 0 0 0 0,0 0 0 0 0,0 1 0 0 0,1-1 1 0 0,-1 0-1 0 0,0 0 0 0 0,0 0 0 0 0,0 0 0 0 0,0 0 0 0 0,0 1 0 0 0,0-1 0 0 0,0 0 1 0 0,0 0-1 0 0,0 0 0 0 0,1 0 0 0 0,-1 0 0 0 0,0 0 0 0 0,0 0 0 0 0,0 0 0 0 0,0 0 1 0 0,0 1-1 0 0,1-1 0 0 0,-1 0 0 0 0,0 0 0 0 0,0 0 0 0 0,0 0 0 0 0,0 0 0 0 0,0 0 1 0 0,1 0-1 0 0,-1 0 0 0 0,0 0-41 0 0,-1 0-1 0 0,1 1 1 0 0,-1-1 0 0 0,1 0 0 0 0,0 0 0 0 0,-1 1-1 0 0,1-1 1 0 0,-1 0 0 0 0,1 0 0 0 0,-1 0 0 0 0,1 0 0 0 0,-1 1-1 0 0,1-1 1 0 0,-1 0 0 0 0,1 0 0 0 0,-1 0 0 0 0,1 0-1 0 0,-1 0 1 0 0,1 0 0 0 0,-1 0 0 0 0,1-1 0 0 0,-1 1 0 0 0,1 0-1 0 0,-1 0 1 0 0,1 0 0 0 0,-1 0 0 0 0,1-1 0 0 0,0 1-1 0 0,-2-1 1 0 0,-4-10-3945 0 0,5-2-5651 0 0,1 11 7589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2 608 0 0,'-2'-1'653'0'0,"0"1"1"0"0,0 0-1 0 0,0 0 1 0 0,0 0-1 0 0,0 0 0 0 0,0 0 1 0 0,0 0-1 0 0,0 0 0 0 0,0 1 1 0 0,0-1-1 0 0,0 1 0 0 0,0-1 1 0 0,0 1-1 0 0,0 0 0 0 0,0 0 1 0 0,0 0-1 0 0,1 0 1 0 0,-1 0-1 0 0,0 0 0 0 0,1 1 1 0 0,-1-1-1 0 0,-2 3 0 0 0,4-4-571 0 0,0 0 0 0 0,0 1-1 0 0,0-1 1 0 0,0 1 0 0 0,0-1-1 0 0,0 0 1 0 0,0 1 0 0 0,1-1-1 0 0,-1 0 1 0 0,0 1 0 0 0,0-1-1 0 0,0 0 1 0 0,0 1 0 0 0,0-1-1 0 0,1 0 1 0 0,-1 1-1 0 0,0-1 1 0 0,0 0 0 0 0,0 0-1 0 0,1 1 1 0 0,-1-1 0 0 0,0 0-1 0 0,1 0 1 0 0,-1 0 0 0 0,0 1-1 0 0,0-1 1 0 0,1 0 0 0 0,-1 0-1 0 0,0 0 1 0 0,1 0 0 0 0,-1 1-1 0 0,0-1 1 0 0,1 0 0 0 0,-1 0-1 0 0,1 0 1 0 0,14 5 784 0 0,16 0-60 0 0,96 11 810 0 0,-44-13-1322 0 0,-41-3-320 0 0,-1 2 0 0 0,44 9 0 0 0,-84-11-10 0 0,-1 0-1 0 0,1 0 1 0 0,0 0-1 0 0,-1 0 1 0 0,1 0-1 0 0,0 0 1 0 0,-1 0-1 0 0,1 0 1 0 0,-1 0-1 0 0,1 1 1 0 0,-1-1-1 0 0,1 0 1 0 0,0 0-1 0 0,-1 1 1 0 0,1-1-1 0 0,-1 0 1 0 0,1 1-1 0 0,-1-1 1 0 0,1 1-1 0 0,-1-1 1 0 0,0 1 0 0 0,1-1-1 0 0,-1 1 1 0 0,1-1-1 0 0,-1 1 1 0 0,0-1-1 0 0,1 2 1 0 0,-2-2-302 0 0,1 1 1 0 0,0 0 0 0 0,-1-1 0 0 0,1 1-1 0 0,-1-1 1 0 0,1 1 0 0 0,-1-1 0 0 0,1 1 0 0 0,-1-1-1 0 0,1 1 1 0 0,-1-1 0 0 0,0 1 0 0 0,1-1-1 0 0,-1 1 1 0 0,1-1 0 0 0,-1 0 0 0 0,0 0 0 0 0,0 1-1 0 0,1-1 1 0 0,-1 0 0 0 0,0 0 0 0 0,-1 0 0 0 0,-3 2-2379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0 512 0 0,'-4'3'512'0'0,"1"-1"-24"0"0,0 1-400 0 0,0-2-328 0 0,1 1 600 0 0,1-1 361 0 0,-1 1 7 0 0,4-2-784 0 0,1 0-504 0 0,0-2 303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89 512 0 0,'-17'8'6598'0'0,"10"-8"-2420"0"0,6 0-3232 0 0,1 0-841 0 0,0-1 0 0 0,0 1 0 0 0,0 0 0 0 0,0 0 0 0 0,0 0 0 0 0,0 0 0 0 0,0 0 0 0 0,0 0 0 0 0,0 0 0 0 0,0 0 1 0 0,0-1-1 0 0,0 1 0 0 0,0 0 0 0 0,0 0 0 0 0,0 0 0 0 0,0 0 0 0 0,0 0 0 0 0,0 0 0 0 0,0 0 0 0 0,0-1 0 0 0,0 1 0 0 0,0 0 0 0 0,0 0 0 0 0,0 0 0 0 0,0 0 0 0 0,0 0 0 0 0,1-1 841 0 0,-1 1-841 0 0,0 0 0 0 0,1-3 305 0 0,1 1 0 0 0,-1-1 1 0 0,0 1-1 0 0,0-1 0 0 0,0 0 0 0 0,0 1 0 0 0,1-6 0 0 0,0 1 46 0 0,-2 6-422 0 0,1 0 1 0 0,0-1 0 0 0,-1 1-1 0 0,1 0 1 0 0,0-1-1 0 0,0 1 1 0 0,0 0-1 0 0,0 0 1 0 0,0 0-1 0 0,0 0 1 0 0,0 0-1 0 0,1 0 1 0 0,-1 0-1 0 0,3-1 1 0 0,23-12 92 0 0,-16 9-59 0 0,0 1-54 0 0,0 0 0 0 0,0 0 0 0 0,0 1 0 0 0,24-4 0 0 0,-34 7-12 0 0,0 0-1 0 0,0-1 1 0 0,0 1 0 0 0,0 0 0 0 0,0 0-1 0 0,1 0 1 0 0,-1 0 0 0 0,0 0-1 0 0,0 1 1 0 0,0-1 0 0 0,0 0 0 0 0,0 0-1 0 0,0 1 1 0 0,0-1 0 0 0,0 1 0 0 0,1-1-1 0 0,-1 1 1 0 0,-1-1 0 0 0,1 1 0 0 0,0 0-1 0 0,0-1 1 0 0,0 1 0 0 0,1 1 0 0 0,-1-1 4 0 0,-1 1 0 0 0,1-1 1 0 0,0 1-1 0 0,-1-1 0 0 0,1 1 1 0 0,-1-1-1 0 0,0 1 0 0 0,1-1 1 0 0,-1 1-1 0 0,0-1 0 0 0,0 1 1 0 0,0 0-1 0 0,0-1 0 0 0,-1 3 1 0 0,-1 7 26 0 0,0-1 0 0 0,-1 0 0 0 0,0 0 0 0 0,-5 9 0 0 0,6-14-29 0 0,-4 7 50 0 0,-1 0 0 0 0,0-1 0 0 0,0 1 0 0 0,-2-1 0 0 0,-14 16 0 0 0,11-13 99 0 0,0 0-1 0 0,-10 17 0 0 0,21-29-134 0 0,0 0 0 0 0,0-1 0 0 0,0 1 1 0 0,0 0-1 0 0,0 0 0 0 0,1-1 1 0 0,-1 1-1 0 0,1 0 0 0 0,-1 0 0 0 0,1 0 1 0 0,0 0-1 0 0,0 0 0 0 0,-1 0 0 0 0,1 0 1 0 0,1 0-1 0 0,-1 0 0 0 0,0 0 1 0 0,0 0-1 0 0,1-1 0 0 0,0 4 0 0 0,1-2-12 0 0,-1 0-1 0 0,1-1 1 0 0,0 1-1 0 0,0-1 1 0 0,-1 0-1 0 0,2 0 1 0 0,-1 0-1 0 0,0 0 1 0 0,0 0-1 0 0,1 0 1 0 0,-1 0-1 0 0,4 1 1 0 0,5 3-22 0 0,1-1 0 0 0,0 0 0 0 0,0-1 0 0 0,0-1-1 0 0,14 3 1 0 0,-17-4-108 0 0,0-1-1 0 0,1 0 0 0 0,-1 0 1 0 0,0-1-1 0 0,10-1 0 0 0,-13 0-540 0 0,-1 0 0 0 0,0 0 0 0 0,11-4 0 0 0,-13 4-471 0 0,1-1 1 0 0,0 0-1 0 0,-1 0 1 0 0,1 0-1 0 0,5-5 0 0 0,-3 2-959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27 8 0 0,'-3'-14'1887'0'0,"3"13"-1486"0"0,0 0 1 0 0,-1 0-1 0 0,1 1 0 0 0,-1-1 0 0 0,1 0 0 0 0,-1 1 1 0 0,1-1-1 0 0,-1 0 0 0 0,1 1 0 0 0,-1-1 0 0 0,1 1 1 0 0,-1-1-1 0 0,0 1 0 0 0,1-1 0 0 0,-1 1 1 0 0,0-1-1 0 0,-1 0 0 0 0,2 1-15 0 0,-1 0 0 0 0,0 0 0 0 0,0 0 0 0 0,0 0 0 0 0,1-1 0 0 0,-1 1 0 0 0,0 0 0 0 0,0 1 0 0 0,0-1 0 0 0,0 0 0 0 0,1 0 0 0 0,-1 0 0 0 0,0 0-1 0 0,0 1 1 0 0,1-1 0 0 0,-1 0 0 0 0,0 1 0 0 0,0-1 0 0 0,-11 11 1700 0 0,9-7-1792 0 0,1 1 0 0 0,-1-1 0 0 0,1 1 0 0 0,0 0 0 0 0,0 0 0 0 0,0 0 0 0 0,1 0 0 0 0,0 0 0 0 0,0 1 0 0 0,0-1-1 0 0,0 0 1 0 0,1 1 0 0 0,0-1 0 0 0,0 0 0 0 0,2 9 0 0 0,-1-1-120 0 0,2 0-1 0 0,0 0 1 0 0,0 0-1 0 0,1-1 0 0 0,7 15 1 0 0,-9-22-165 0 0,1-1 1 0 0,-1 1-1 0 0,1-1 0 0 0,-1 0 1 0 0,1 0-1 0 0,0 0 1 0 0,1 0-1 0 0,-1-1 0 0 0,1 1 1 0 0,6 4-1 0 0,-8-6-54 0 0,1-1 0 0 0,0 0 0 0 0,-1 0 1 0 0,1 1-1 0 0,0-1 0 0 0,-1-1 0 0 0,1 1 0 0 0,0 0 0 0 0,0-1 0 0 0,0 0 0 0 0,0 1 0 0 0,0-1 0 0 0,-1 0 0 0 0,1 0 1 0 0,0-1-1 0 0,0 1 0 0 0,0-1 0 0 0,0 1 0 0 0,4-3 0 0 0,-2 1-553 0 0,1 0 1 0 0,-1-1-1 0 0,1 1 1 0 0,-1-2-1 0 0,0 1 1 0 0,0 0-1 0 0,7-7 0 0 0,-4 1-1771 0 0,0 1-1 0 0,0-1 0 0 0,6-10 0 0 0,-5 6 275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37 2320 0 0,'0'-1'120'0'0,"-5"-2"2223"0"0,0 0 1 0 0,0 0-1 0 0,0 0 1 0 0,-5-3 3342 0 0,45-4-4010 0 0,-29 8-1800 0 0,0 1 0 0 0,1 0 0 0 0,11-2-1 0 0,-2 3-4398 0 0,-13 0 1585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88 512 0 0,'-3'-8'3581'0'0,"3"-9"7472"0"0,0 6-7116 0 0,-6 37-1633 0 0,8 6-1821 0 0,2 1 0 0 0,1 0 0 0 0,10 34 0 0 0,-2-8-117 0 0,-13-57-343 0 0,7 29 87 0 0,-4-21-129 0 0,-1-17-46 0 0,-4-6 25 0 0,1 1 0 0 0,-2-1 0 0 0,1 1 0 0 0,-2 0 0 0 0,-8-22 0 0 0,0 0 28 0 0,3 5 12 0 0,2-1 0 0 0,1 0-1 0 0,-3-47 1 0 0,9 73 12 0 0,0 0 0 0 0,0 0 0 0 0,0 0-1 0 0,0 1 1 0 0,1-1 0 0 0,-1 0 0 0 0,1 0 0 0 0,3-7 0 0 0,3 36 181 0 0,8 139 345 0 0,-12-138-423 0 0,2 0 0 0 0,0 0 1 0 0,15 38-1 0 0,-20-63-116 0 0,0 0 1 0 0,0-1-1 0 0,0 1 0 0 0,0-1 1 0 0,1 1-1 0 0,-1-1 1 0 0,0 1-1 0 0,0-1 0 0 0,1 1 1 0 0,-1-1-1 0 0,0 1 1 0 0,1-1-1 0 0,-1 1 0 0 0,0-1 1 0 0,1 0-1 0 0,-1 1 0 0 0,1-1 1 0 0,-1 1-1 0 0,1-1 1 0 0,-1 0-1 0 0,1 0 0 0 0,-1 1 1 0 0,1-1-1 0 0,-1 0 0 0 0,2 1 1 0 0,-2-2-15 0 0,1 1 0 0 0,0 0 0 0 0,-1 0 1 0 0,1-1-1 0 0,-1 1 0 0 0,1 0 0 0 0,-1-1 0 0 0,1 1 1 0 0,-1 0-1 0 0,1-1 0 0 0,-1 1 0 0 0,1-1 0 0 0,-1 1 1 0 0,1-1-1 0 0,-1 1 0 0 0,0-1 0 0 0,1 1 0 0 0,-1-2 1 0 0,2-2-227 0 0,0 0 1 0 0,0 0-1 0 0,0 0 1 0 0,-1 0-1 0 0,2-6 1 0 0,-3 7-144 0 0,0 1 0 0 0,0-1 1 0 0,0 0-1 0 0,0 1 0 0 0,0-1 1 0 0,0 1-1 0 0,0-1 1 0 0,-2-3-1 0 0,-4-9-4873 0 0,2 5 581 0 0,2 6 3296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8 8 0 0,'-14'4'3726'0'0,"-4"1"3462"0"0,18-4-6966 0 0,-1-1 1 0 0,1 0-1 0 0,-1 1 1 0 0,1-1-1 0 0,-1 0 1 0 0,1 1-1 0 0,-1-1 1 0 0,1 0-1 0 0,-1 1 1 0 0,1-1-1 0 0,0 1 1 0 0,-1-1-1 0 0,1 1 1 0 0,0-1 0 0 0,-1 1-1 0 0,1 0 1 0 0,0-1-1 0 0,0 1 1 0 0,-1-1-1 0 0,1 1 1 0 0,0-1-1 0 0,0 1 1 0 0,0 0-1 0 0,0 0 1 0 0,0 0-136 0 0,1-1 1 0 0,-1 1-1 0 0,1-1 1 0 0,-1 1 0 0 0,1-1-1 0 0,-1 0 1 0 0,1 1-1 0 0,-1-1 1 0 0,1 0-1 0 0,-1 1 1 0 0,1-1-1 0 0,0 0 1 0 0,-1 0-1 0 0,1 1 1 0 0,-1-1 0 0 0,1 0-1 0 0,0 0 1 0 0,-1 0-1 0 0,1 0 1 0 0,0 0-1 0 0,-1 0 1 0 0,1 0-1 0 0,0 0 1 0 0,0-1-1 0 0,19 1 477 0 0,46-10 196 0 0,-42 5-555 0 0,1 2-1 0 0,27-1 1 0 0,-49 4-230 0 0,11 0 82 0 0,-14 0-56 0 0,0 0-1 0 0,1 0 1 0 0,-1 0 0 0 0,0 0 0 0 0,1 0 0 0 0,-1 1 0 0 0,0-1 0 0 0,0 0 0 0 0,1 0 0 0 0,-1 0-1 0 0,0 0 1 0 0,1 0 0 0 0,-1 1 0 0 0,0-1 0 0 0,0 0 0 0 0,1 0 0 0 0,-1 0 0 0 0,0 1 0 0 0,0-1-1 0 0,0 0 1 0 0,1 0 0 0 0,-1 1 0 0 0,0-1 0 0 0,0 0 0 0 0,0 0 0 0 0,0 1 0 0 0,0-1 0 0 0,1 0-1 0 0,-1 1 1 0 0,0-1 0 0 0,0 1 0 0 0,-1-1-1 0 0,0 1 0 0 0,-1 0-1 0 0,1-1 1 0 0,0 0 0 0 0,0 1-1 0 0,0-1 1 0 0,-1 0 0 0 0,1 1 0 0 0,0-1-1 0 0,0 0 1 0 0,-2 0 0 0 0,-3 1-65 0 0,-2 0-3 0 0,1 0 1 0 0,-1 0-1 0 0,0 0 1 0 0,1-1-1 0 0,-1 0 0 0 0,0 0 1 0 0,-7-2-1 0 0,-18 0-251 0 0,6 1 225 0 0,-26 1 94 0 0,47 0 37 0 0,0 1-1 0 0,1-1 0 0 0,-1 1 1 0 0,1 1-1 0 0,-1-1 1 0 0,-9 5-1 0 0,13-3 71 0 0,6-1-3 0 0,8-1 44 0 0,-11-1-135 0 0,16 1 52 0 0,1-1 0 0 0,0-1 0 0 0,-1-1-1 0 0,0-1 1 0 0,1 0 0 0 0,20-7 0 0 0,21-3-155 0 0,-29 5-300 0 0,-27 6-541 0 0,-21 4-5541 0 0,11 0 3028 0 0,-1-1-230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21 512 0 0,'-1'-2'626'0'0,"0"0"-1"0"0,0 0 0 0 0,-1 0 1 0 0,1 0-1 0 0,0 0 1 0 0,-1 1-1 0 0,1-1 0 0 0,-3-2 1 0 0,4 4-437 0 0,-1 0 0 0 0,1-1 1 0 0,-1 1-1 0 0,1 0 0 0 0,-1 0 1 0 0,0 0-1 0 0,1 0 0 0 0,-1-1 0 0 0,1 1 1 0 0,-1 0-1 0 0,1 0 0 0 0,-1 0 1 0 0,0 0-1 0 0,1 0 0 0 0,-1 1 0 0 0,1-1 1 0 0,-1 0-1 0 0,1 0 0 0 0,-1 0 0 0 0,0 0 1 0 0,1 1-1 0 0,-1-1 0 0 0,1 0 1 0 0,-1 1-1 0 0,1-1 0 0 0,0 0 0 0 0,-1 1 1 0 0,1-1-1 0 0,-1 0 0 0 0,1 1 1 0 0,-1-1-1 0 0,1 1 0 0 0,0-1 0 0 0,-1 1 1 0 0,1-1-1 0 0,0 1 0 0 0,-1 0 1 0 0,-1 2 361 0 0,1-1 1 0 0,-1 1 0 0 0,1-1 0 0 0,0 1 0 0 0,-1 0 0 0 0,0 4 0 0 0,1-3 7 0 0,1-4-460 0 0,0 0-1 0 0,0 1 1 0 0,0-1 0 0 0,0 1 0 0 0,0-1-1 0 0,0 0 1 0 0,0 1 0 0 0,0-1 0 0 0,0 0 0 0 0,0 1-1 0 0,0-1 1 0 0,1 0 0 0 0,-1 1 0 0 0,0-1-1 0 0,0 0 1 0 0,0 0 0 0 0,0 1 0 0 0,1-1 0 0 0,-1 0-1 0 0,0 1 1 0 0,0-1 0 0 0,1 0 0 0 0,-1 0 0 0 0,0 0-1 0 0,1 1 1 0 0,-1-1 0 0 0,0 0 0 0 0,1 0-1 0 0,-1 1 1 0 0,1-1-30 0 0,0 0-1 0 0,-1 1 1 0 0,1-1-1 0 0,0 0 1 0 0,-1 1-1 0 0,1-1 1 0 0,-1 1-1 0 0,1-1 1 0 0,-1 1 0 0 0,1 0-1 0 0,-1-1 1 0 0,0 1-1 0 0,1-1 1 0 0,-1 1-1 0 0,0 0 1 0 0,1-1-1 0 0,-1 1 1 0 0,0 0-1 0 0,0-1 1 0 0,1 1-1 0 0,-1 0 1 0 0,0 0-1 0 0,0 9 232 0 0,-1 13 12 0 0,2-1 0 0 0,1 1 0 0 0,5 27-1 0 0,21 60 250 0 0,-22-95-531 0 0,-1 1 1 0 0,2-1 0 0 0,0 0-1 0 0,17 25 1 0 0,-24-39-41 0 0,1 0-1 0 0,-1-1 1 0 0,1 1-1 0 0,-1 0 1 0 0,1-1 0 0 0,-1 1-1 0 0,1 0 1 0 0,-1-1 0 0 0,1 1-1 0 0,0-1 1 0 0,-1 1 0 0 0,1-1-1 0 0,0 1 1 0 0,-1-1-1 0 0,1 1 1 0 0,0-1 0 0 0,0 0-1 0 0,0 1 1 0 0,-1-1 0 0 0,1 0-1 0 0,0 0 1 0 0,0 0 0 0 0,1 1-1 0 0,-1-2-65 0 0,-1 1-1 0 0,1 0 0 0 0,0-1 1 0 0,0 1-1 0 0,-1-1 0 0 0,1 1 1 0 0,0-1-1 0 0,-1 1 0 0 0,1-1 1 0 0,0 1-1 0 0,-1-1 0 0 0,1 0 1 0 0,-1 1-1 0 0,1-1 1 0 0,-1 0-1 0 0,0 0 0 0 0,1 1 1 0 0,0-3-1 0 0,1-2-959 0 0,0-1 1 0 0,-1 0 0 0 0,1 0-1 0 0,-1-1 1 0 0,1-5-1 0 0,-2-18-4808 0 0,-2 20 4476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14 512 0 0,'23'-13'10505'0'0,"-30"21"-7294"0"0,7-7-3098 0 0,-1 0 1 0 0,0-1-1 0 0,1 1 1 0 0,-1 0-1 0 0,0 0 1 0 0,1 0-1 0 0,-1-1 1 0 0,0 1-1 0 0,0 0 1 0 0,1-1-1 0 0,-3 2 1 0 0,-11 6 495 0 0,0 0 0 0 0,-18 17 1 0 0,-5 2 15 0 0,-128 89 1162 0 0,164-115-1722 0 0,-1 1 0 0 0,1-1 1 0 0,-1 0-1 0 0,1 1 0 0 0,-1-1 1 0 0,1 1-1 0 0,0 0 0 0 0,0-1 1 0 0,0 1-1 0 0,0 0 0 0 0,0 0 1 0 0,0 0-1 0 0,0 0 0 0 0,1 0 1 0 0,-1 0-1 0 0,0 4 0 0 0,1-6-53 0 0,0 1-1 0 0,0-1 0 0 0,0 1 0 0 0,1-1 0 0 0,-1 0 1 0 0,0 1-1 0 0,0-1 0 0 0,0 1 0 0 0,1-1 0 0 0,-1 0 0 0 0,0 1 1 0 0,0-1-1 0 0,1 1 0 0 0,-1-1 0 0 0,0 0 0 0 0,1 1 1 0 0,-1-1-1 0 0,1 0 0 0 0,-1 0 0 0 0,0 1 0 0 0,1-1 0 0 0,-1 0 1 0 0,1 0-1 0 0,-1 0 0 0 0,0 1 0 0 0,1-1 0 0 0,-1 0 0 0 0,2 0 1 0 0,-2 0-8 0 0,1 0 0 0 0,-1 0 0 0 0,0 0 1 0 0,1 1-1 0 0,-1-1 0 0 0,1 0 0 0 0,-1 0 0 0 0,1 0 1 0 0,-1 1-1 0 0,1-1 0 0 0,-1 0 0 0 0,0 1 1 0 0,1-1-1 0 0,-1 0 0 0 0,0 1 0 0 0,1-1 1 0 0,-1 0-1 0 0,0 1 0 0 0,1-1 0 0 0,-1 0 0 0 0,0 1 1 0 0,0-1-1 0 0,1 1 0 0 0,-1-1 0 0 0,0 1 1 0 0,0-1-1 0 0,0 1 0 0 0,0 0 0 0 0,-4 21 219 0 0,4-21-212 0 0,1-1-1 0 0,0 1 1 0 0,-1-1 0 0 0,1 1-1 0 0,-1-1 1 0 0,1 0 0 0 0,-1 1-1 0 0,1-1 1 0 0,0 0 0 0 0,-1 1-1 0 0,1-1 1 0 0,0 0 0 0 0,0 0 0 0 0,-1 0-1 0 0,1 1 1 0 0,0-1 0 0 0,-1 0-1 0 0,1 0 1 0 0,0 0 0 0 0,0 0-1 0 0,17 0 109 0 0,-18 0-119 0 0,40 0 43 0 0,-3-1-9 0 0,41 5-1 0 0,-66-2-36 0 0,-1 0 1 0 0,1 0-1 0 0,0 1 1 0 0,-1 1-1 0 0,0 0 0 0 0,1 0 1 0 0,14 9-1 0 0,35 19 15 0 0,-37-21-29 0 0,42 28-1 0 0,-46-29-19 0 0,-20-9 33 0 0,1-1 0 0 0,0 0 0 0 0,0 1 0 0 0,0-1 0 0 0,0 0 0 0 0,0 1 0 0 0,0-1 0 0 0,0 0 0 0 0,0 0 0 0 0,0 0-1 0 0,0 0 1 0 0,0 0 0 0 0,0 0 0 0 0,0 0 0 0 0,-1 0 0 0 0,1 0 0 0 0,0 0 0 0 0,0 0 0 0 0,1-1 0 0 0,-1 0-20 0 0,-1 1 1 0 0,0 0 0 0 0,0-1 0 0 0,0 1-1 0 0,0 0 1 0 0,0-1 0 0 0,0 1 0 0 0,0-1-1 0 0,0 1 1 0 0,0 0 0 0 0,0-1 0 0 0,0 1-1 0 0,0-1 1 0 0,-1 1 0 0 0,1 0-1 0 0,0-1 1 0 0,0 1 0 0 0,0 0 0 0 0,0-1-1 0 0,-1 1 1 0 0,1 0 0 0 0,0-1 0 0 0,0 1-1 0 0,-1 0 1 0 0,1-1 0 0 0,0 1 0 0 0,0 0-1 0 0,-1 0 1 0 0,0-1 0 0 0,-9-7-1076 0 0,-38-4-7907 0 0,39 10 7374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2072 0 0,'22'1'11288'0'0,"9"2"-5946"0"0,79 12-4868 0 0,-81-11 792 0 0,-18-3-1180 0 0,32 4 52 0 0,0 2 1 0 0,0 2-1 0 0,52 18 1 0 0,-95-27-152 0 0,19 8-9 0 0,-18-8-106 0 0,0 1 0 0 0,0-1 0 0 0,0 0-1 0 0,-1 1 1 0 0,1-1 0 0 0,0 1 0 0 0,0-1-1 0 0,-1 1 1 0 0,1 0 0 0 0,0-1 0 0 0,-1 1-1 0 0,1 0 1 0 0,-1-1 0 0 0,1 1 0 0 0,-1 0-1 0 0,1 0 1 0 0,-1 0 0 0 0,1 0 0 0 0,-1-1-78 0 0,0 1 1 0 0,0-1-1 0 0,0 0 1 0 0,0 0-1 0 0,0 0 1 0 0,-1 1-1 0 0,1-1 1 0 0,-1 1-1850 0 0,0-1 1850 0 0,1 0-1 0 0,0 0 1 0 0,0 0 0 0 0,0 0-1 0 0,-1 0 1 0 0,1 0-1 0 0,0 0 1 0 0,0 0-1 0 0,0 0 1 0 0,-1 0-1 0 0,1 0 1 0 0,0 0-1 0 0,0 0 1 0 0,-1 0 0 0 0,-2 0-2792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1 848 0 0,'-19'8'4510'0'0,"-19"12"-1"0"0,32-16-3596 0 0,1-1 0 0 0,-1 1-1 0 0,1 0 1 0 0,1 1-1 0 0,-1-1 1 0 0,0 1-1 0 0,-6 9 1 0 0,11-14-866 0 0,0 0 0 0 0,0 0-1 0 0,-1 0 1 0 0,1 1 0 0 0,0-1 0 0 0,0 0 0 0 0,0 0 0 0 0,0 0 0 0 0,0 0 0 0 0,0 1 0 0 0,-1-1 0 0 0,1 0 0 0 0,0 0 0 0 0,0 0 0 0 0,0 0 0 0 0,0 1 0 0 0,0-1 0 0 0,0 0 0 0 0,0 0 0 0 0,0 0-1 0 0,0 1 1 0 0,0-1 0 0 0,0 0 0 0 0,0 0 0 0 0,0 0 0 0 0,0 1 0 0 0,0-1 0 0 0,0 0 0 0 0,0 0 0 0 0,0 0 0 0 0,0 1 0 0 0,0-1 0 0 0,0 0 0 0 0,0 0 0 0 0,1 0 0 0 0,-1 1 0 0 0,0-1 0 0 0,0 0-1 0 0,0 0 1 0 0,0 0 0 0 0,0 0 0 0 0,0 0 0 0 0,1 1 0 0 0,-1-1 0 0 0,0 0 0 0 0,0 0 0 0 0,13 0 799 0 0,15-8-482 0 0,-15 4-262 0 0,0 0 0 0 0,1 1 0 0 0,-1 0 0 0 0,15-1 0 0 0,-22 4-99 0 0,-1 0 0 0 0,1-1-1 0 0,0 2 1 0 0,0-1 0 0 0,0 1-1 0 0,0 0 1 0 0,-1 0-1 0 0,1 0 1 0 0,0 1 0 0 0,-1 0-1 0 0,1 0 1 0 0,5 3 0 0 0,-9-3 1 0 0,0-1 0 0 0,0 1 1 0 0,0-1-1 0 0,0 1 1 0 0,0-1-1 0 0,-1 1 0 0 0,1 0 1 0 0,0 0-1 0 0,-1 0 1 0 0,0 0-1 0 0,1 0 1 0 0,-1 0-1 0 0,0 1 0 0 0,0-1 1 0 0,0 0-1 0 0,0 1 1 0 0,1 4-1 0 0,-2-3 2 0 0,1 0-1 0 0,-1 0 1 0 0,0 0 0 0 0,-1 1 0 0 0,1-1-1 0 0,-1 0 1 0 0,1 0 0 0 0,-1 0-1 0 0,-3 7 1 0 0,-1 3 26 0 0,-2-1 1 0 0,1 0-1 0 0,-2-1 1 0 0,-16 23-1 0 0,19-29-5 0 0,1 1 0 0 0,0-1 0 0 0,0 1 0 0 0,0-1-1 0 0,-2 10 1 0 0,5-15-30 0 0,1 0 0 0 0,-1 0-1 0 0,1 0 1 0 0,-1 0 0 0 0,1 0-1 0 0,0 0 1 0 0,0 0 0 0 0,0 0 0 0 0,-1 0-1 0 0,1 0 1 0 0,0 0 0 0 0,0 0-1 0 0,0 0 1 0 0,1 0 0 0 0,-1 0 0 0 0,0 0-1 0 0,0 0 1 0 0,0 0 0 0 0,1 0-1 0 0,-1 0 1 0 0,0 0 0 0 0,1 0 0 0 0,-1 0-1 0 0,1-1 1 0 0,0 1 0 0 0,-1 0-1 0 0,1 0 1 0 0,-1 0 0 0 0,1 0 0 0 0,0-1-1 0 0,0 1 1 0 0,0 0 0 0 0,-1-1 0 0 0,1 1-1 0 0,0-1 1 0 0,0 1 0 0 0,0-1-1 0 0,0 1 1 0 0,0-1 0 0 0,0 0 0 0 0,0 1-1 0 0,0-1 1 0 0,0 0 0 0 0,0 0-1 0 0,0 0 1 0 0,0 1 0 0 0,0-1 0 0 0,1-1-1 0 0,6 1-284 0 0,-1-1-1 0 0,1 0 1 0 0,-1-1 0 0 0,0 1-1 0 0,0-2 1 0 0,0 1 0 0 0,0-1-1 0 0,0 0 1 0 0,9-5-1 0 0,-2 1-1216 0 0,6-3-1103 0 0,-1 0-484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20 1160 0 0,'-9'-10'3237'0'0,"9"9"-2649"0"0,-1 1 1 0 0,1-1-1 0 0,-1 0 0 0 0,1 1 1 0 0,-1-1-1 0 0,1 0 1 0 0,-1 1-1 0 0,1-1 1 0 0,-1 1-1 0 0,0-1 1 0 0,0 1-1 0 0,1-1 1 0 0,-1 1-1 0 0,-1-1 0 0 0,1 1-334 0 0,0 0-1 0 0,0 1 1 0 0,1-1-1 0 0,-1 0 1 0 0,0 1-1 0 0,0-1 0 0 0,1 1 1 0 0,-1-1-1 0 0,0 1 1 0 0,1-1-1 0 0,-1 1 1 0 0,0-1-1 0 0,1 1 0 0 0,-1 0 1 0 0,1-1-1 0 0,-1 1 1 0 0,1 0-1 0 0,-1 0 0 0 0,1-1 1 0 0,-1 2-1 0 0,-2 4 38 0 0,-1 1-1 0 0,1-1 0 0 0,0 1 1 0 0,1 0-1 0 0,0 0 1 0 0,0 0-1 0 0,0 0 0 0 0,1 0 1 0 0,0 0-1 0 0,1 1 0 0 0,-1-1 1 0 0,2 8-1 0 0,-1-7-185 0 0,1-1 1 0 0,0 1-1 0 0,0 0 0 0 0,1-1 1 0 0,0 1-1 0 0,0-1 0 0 0,1 0 1 0 0,0 0-1 0 0,0 0 0 0 0,1 0 0 0 0,5 8 1 0 0,-6-11-110 0 0,0-1 1 0 0,0 0 0 0 0,0 0-1 0 0,0 0 1 0 0,1 0 0 0 0,-1 0-1 0 0,1-1 1 0 0,0 0 0 0 0,0 0-1 0 0,0 0 1 0 0,5 2 0 0 0,-6-3-197 0 0,1 0 0 0 0,-1 0 0 0 0,0-1 0 0 0,1 1 0 0 0,-1-1 0 0 0,6 0 0 0 0,-6 0-275 0 0,-1 0 0 0 0,0 0-1 0 0,1-1 1 0 0,-1 1-1 0 0,1-1 1 0 0,-1 0 0 0 0,0 0-1 0 0,0 0 1 0 0,4-2-1 0 0,2-3-2223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11 2513 0 0,'-11'-6'3064'0'0,"-2"2"3178"0"0,2 4-5322 0 0,1 0 544 0 0,1 3-280 0 0,2 1 137 0 0,2 1-425 0 0,1 1-288 0 0,4-2-256 0 0,0 1-248 0 0,4-1-128 0 0,2-1-88 0 0,3 0 48 0 0,3-2-560 0 0,1 1-1169 0 0,2-2-103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27 912 0 0,'0'-1'563'0'0,"-7"-15"3034"0"0,7 16-3337 0 0,0-1 0 0 0,0 1-1 0 0,0-1 1 0 0,0 1 0 0 0,0-1 0 0 0,-1 1 0 0 0,1 0-1 0 0,0-1 1 0 0,0 1 0 0 0,-1-1 0 0 0,1 1-1 0 0,0 0 1 0 0,0-1 0 0 0,-1 1 0 0 0,1 0-1 0 0,0-1 1 0 0,-1 1 0 0 0,1 0 0 0 0,-1-1-1 0 0,1 1 1 0 0,0 0 0 0 0,-1 0 0 0 0,1 0 0 0 0,-1-1-1 0 0,1 1 1 0 0,-1 0 0 0 0,1 0 0 0 0,-1 0-1 0 0,0 0-23 0 0,1 1-1 0 0,-1 0 0 0 0,1-1 0 0 0,-1 1 0 0 0,1 0 1 0 0,0-1-1 0 0,0 1 0 0 0,-1 0 0 0 0,1-1 0 0 0,0 1 1 0 0,0 0-1 0 0,0 0 0 0 0,0-1 0 0 0,0 1 1 0 0,0 0-1 0 0,0 0 0 0 0,0 0 0 0 0,0 20 866 0 0,1-13-508 0 0,-2 14-72 0 0,4 66 806 0 0,-2-80-1300 0 0,0 1-1 0 0,1 0 1 0 0,0-1-1 0 0,0 1 1 0 0,1-1 0 0 0,0 0-1 0 0,7 14 1 0 0,-8-19-147 0 0,0-1 0 0 0,0 1-1 0 0,0-1 1 0 0,1 1 0 0 0,-1-1 0 0 0,0 0 0 0 0,4 2 0 0 0,4 2-7469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29 680 0 0,'11'0'688'0'0,"3"0"3881"0"0,-4-3-3601 0 0,4 0 1777 0 0,2 0-1321 0 0,2 0-215 0 0,1 2-209 0 0,5-1-536 0 0,-2-1 16 0 0,2 3-280 0 0,3-1-160 0 0,-3-1-80 0 0,-1 1-40 0 0,6-1-408 0 0,-6 1-736 0 0,1-1 432 0 0,0 1-1993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 2128 0 0,'-1'0'474'0'0,"0"1"0"0"0,1-1-1 0 0,-1 0 1 0 0,0 1-1 0 0,1-1 1 0 0,-1 1 0 0 0,0-1-1 0 0,1 1 1 0 0,-1-1-1 0 0,1 1 1 0 0,-1 0 0 0 0,1-1-1 0 0,-1 1 1 0 0,1 0-1 0 0,-1-1 1 0 0,0 2-1 0 0,-3 16 3619 0 0,4 22-1454 0 0,0-34-2019 0 0,3 20 711 0 0,11 48 0 0 0,-6-33-948 0 0,-6-30-481 0 0,1-1 0 0 0,0 1 1 0 0,0-1-1 0 0,1 0 0 0 0,10 19 0 0 0,8 2-6292 0 0,-16-24 2607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39 512 0 0,'8'-6'503'0'0,"-5"2"218"0"0,1 1 0 0 0,-1 0-1 0 0,1 1 1 0 0,0-1 0 0 0,-1 0-1 0 0,1 1 1 0 0,1 0 0 0 0,-1 0-1 0 0,0 0 1 0 0,0 1 0 0 0,1-1-1 0 0,-1 1 1 0 0,1 0 0 0 0,5-1-1 0 0,-10 2-632 0 0,1 0-1 0 0,-1 0 0 0 0,0 0 1 0 0,1 0-1 0 0,-1 1 1 0 0,0-1-1 0 0,0 0 0 0 0,1 0 1 0 0,-1 0-1 0 0,0 0 1 0 0,1 0-1 0 0,-1 0 1 0 0,0 0-1 0 0,0 0 0 0 0,1 1 1 0 0,-1-1-1 0 0,0 0 1 0 0,0 0-1 0 0,0 0 0 0 0,1 0 1 0 0,-1 1-1 0 0,0-1 1 0 0,0 0-1 0 0,0 0 0 0 0,1 1 1 0 0,-1-1-1 0 0,0 0 1 0 0,0 0-1 0 0,0 1 1 0 0,0-1-1 0 0,0 0 0 0 0,0 0 1 0 0,0 1-1 0 0,-1 12 1442 0 0,-10 10-115 0 0,-5 3-798 0 0,-2-2 1 0 0,-28 30-1 0 0,-47 40 19 0 0,56-61-419 0 0,25-24-44 0 0,0 2 0 0 0,0 0 0 0 0,2 0 0 0 0,-1 1 1 0 0,-11 16-1 0 0,22-27-158 0 0,0 0 0 0 0,-1-1 0 0 0,1 1 1 0 0,0-1-1 0 0,-1 1 0 0 0,1 0 0 0 0,0-1 1 0 0,0 1-1 0 0,-1 0 0 0 0,1 0 0 0 0,0-1 1 0 0,0 1-1 0 0,0 0 0 0 0,0-1 0 0 0,0 1 1 0 0,0 0-1 0 0,0 0 0 0 0,0-1 0 0 0,0 1 1 0 0,0 0-1 0 0,1-1 0 0 0,-1 1 0 0 0,0 0 0 0 0,0-1 1 0 0,1 2-1 0 0,0-1-2 0 0,0 0 0 0 0,0 0 0 0 0,0 0 0 0 0,0 0 0 0 0,0 0 0 0 0,0-1-1 0 0,0 1 1 0 0,0 0 0 0 0,0-1 0 0 0,1 1 0 0 0,-1-1 0 0 0,2 2 0 0 0,4-1 18 0 0,0 1 0 0 0,0-1 0 0 0,-1 0 0 0 0,9 0-1 0 0,48 1-59 0 0,86 8-138 0 0,-143-9 127 0 0,11 1-36 0 0,33 10 1 0 0,-46-10-89 0 0,1-1 0 0 0,-1 1 1 0 0,0-1-1 0 0,0 1 0 0 0,0 1 1 0 0,-1-1-1 0 0,1 1 0 0 0,0-1 1 0 0,-1 1-1 0 0,0 0 0 0 0,1 0 1 0 0,-1 0-1 0 0,2 4 0 0 0,-1 4-1951 0 0,-4-10 1857 0 0,0-1 0 0 0,0 0 0 0 0,0 1 1 0 0,0-1-1 0 0,0 0 0 0 0,0 1 0 0 0,0-1 1 0 0,0 1-1 0 0,0-1 0 0 0,0 0 0 0 0,0 1 1 0 0,0-1-1 0 0,0 0 0 0 0,0 1 0 0 0,0-1 1 0 0,0 0-1 0 0,0 1 0 0 0,-1-1 0 0 0,1 0 1 0 0,0 1-1 0 0,0-1 0 0 0,0 0 0 0 0,-1 1 1 0 0,1-1-1 0 0,0 0 0 0 0,0 0 0 0 0,-1 1 1 0 0,1-1-1 0 0,-3 0-2921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0 2401 0 0,'-1'0'724'0'0,"-1"1"0"0"0,1-1 1 0 0,-1 1-1 0 0,1-1 1 0 0,-1 1-1 0 0,1 0 1 0 0,-1 0-1 0 0,1-1 1 0 0,0 1-1 0 0,-1 0 1 0 0,1 0-1 0 0,0 0 1 0 0,-2 3-1 0 0,3-4-558 0 0,0 0 1 0 0,-1 1-1 0 0,1-1 0 0 0,0 0 0 0 0,0 1 0 0 0,0-1 0 0 0,0 1 0 0 0,0-1 0 0 0,0 0 0 0 0,0 1 0 0 0,0-1 1 0 0,0 0-1 0 0,0 1 0 0 0,0-1 0 0 0,0 0 0 0 0,0 1 0 0 0,0-1 0 0 0,0 0 0 0 0,0 1 0 0 0,0-1 0 0 0,1 0 1 0 0,-1 1-1 0 0,0-1 0 0 0,0 1 0 0 0,1 0-42 0 0,0 0-1 0 0,0 0 1 0 0,0 0 0 0 0,0 0 0 0 0,0-1-1 0 0,0 1 1 0 0,0 0 0 0 0,0 0-1 0 0,3 0 1 0 0,9 5 431 0 0,1-1 1 0 0,0-1-1 0 0,0-1 0 0 0,19 3 0 0 0,-1 0-187 0 0,19 6-47 0 0,-21-4-627 0 0,0-2 1 0 0,45 4 0 0 0,-43-8-1938 0 0,17 3-6345 0 0,-34-3 6299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50 309 512 0 0,'-42'17'11017'0'0,"35"-15"-8589"0"0,8-7-1520 0 0,11-13-855 0 0,-9 14 220 0 0,6-12 2 0 0,0-1 0 0 0,-1 0 0 0 0,-1-1 0 0 0,6-20 0 0 0,-4 13-4 0 0,13-29 0 0 0,-21 50-209 0 0,1 1 0 0 0,0 0 0 0 0,0 0 0 0 0,0 1 0 0 0,0-1 1 0 0,1 0-1 0 0,-1 1 0 0 0,1-1 0 0 0,-1 1 0 0 0,1 0 0 0 0,0 0 0 0 0,0 0 1 0 0,0 0-1 0 0,5-3 0 0 0,-7 5-43 0 0,0 0 0 0 0,-1 0 1 0 0,1 0-1 0 0,-1 0 0 0 0,1 1 0 0 0,-1-1 0 0 0,1 0 1 0 0,-1 0-1 0 0,1 0 0 0 0,-1 0 0 0 0,1 0 1 0 0,-1 1-1 0 0,1-1 0 0 0,-1 0 0 0 0,1 1 0 0 0,-1-1 1 0 0,1 0-1 0 0,-1 1 0 0 0,1-1 0 0 0,-1 0 1 0 0,0 1-1 0 0,1-1 0 0 0,-1 1 0 0 0,0-1 0 0 0,1 1 1 0 0,-1-1-1 0 0,0 1 0 0 0,0-1 0 0 0,1 1 1 0 0,-1-1-1 0 0,0 1 0 0 0,0-1 0 0 0,0 1 0 0 0,0-1 1 0 0,0 2-1 0 0,5 23 287 0 0,-5-20-315 0 0,2 21 126 0 0,-1 0 0 0 0,-4 36 0 0 0,1-34 5 0 0,1 0 0 0 0,3 29 1 0 0,-1-50-107 0 0,0 1 1 0 0,0-1-1 0 0,1 1 1 0 0,0-1-1 0 0,0 0 1 0 0,1 0 0 0 0,0 0-1 0 0,5 10 1 0 0,-6-15-13 0 0,-1 1 0 0 0,1-1-1 0 0,0 0 1 0 0,0 0 0 0 0,0 0 0 0 0,0 0 0 0 0,0 0 0 0 0,1-1 0 0 0,-1 1 0 0 0,0 0 0 0 0,1-1 0 0 0,-1 0 0 0 0,1 0 0 0 0,0 0 0 0 0,-1 0 0 0 0,1 0 0 0 0,0 0 0 0 0,0-1 0 0 0,-1 1 0 0 0,1-1 0 0 0,0 0 0 0 0,0 0 0 0 0,0 0 0 0 0,0 0 0 0 0,5-1 0 0 0,2-2-13 0 0,1 0 0 0 0,0 0 1 0 0,-1-1-1 0 0,0 0 0 0 0,0-1 0 0 0,0-1 0 0 0,0 1 1 0 0,-1-1-1 0 0,0-1 0 0 0,0 0 0 0 0,9-9 1 0 0,-14 11 8 0 0,0 0 1 0 0,-1 1-1 0 0,1-1 1 0 0,-1-1 0 0 0,0 1-1 0 0,-1 0 1 0 0,1-1-1 0 0,-1 0 1 0 0,0 1-1 0 0,0-1 1 0 0,-1 0 0 0 0,1-8-1 0 0,1-9-29 0 0,-1-43-1 0 0,-3 47 28 0 0,-1-60 66 0 0,1 68-13 0 0,-1-1-1 0 0,0 1 1 0 0,0 0 0 0 0,-8-20 0 0 0,-3 7 442 0 0,12 23-397 0 0,0 0-1 0 0,1 0 0 0 0,-1 0 1 0 0,0 0-1 0 0,0 0 0 0 0,0 0 1 0 0,0 0-1 0 0,0 1 0 0 0,0-1 0 0 0,0 0 1 0 0,0 0-1 0 0,0 1 0 0 0,-1-1 1 0 0,1 1-1 0 0,0-1 0 0 0,0 1 1 0 0,-1-1-1 0 0,0 1 0 0 0,1 0-73 0 0,1 0-1 0 0,0 1 0 0 0,-1-1 1 0 0,1 0-1 0 0,0 1 0 0 0,-1-1 1 0 0,1 0-1 0 0,0 1 1 0 0,-1-1-1 0 0,1 0 0 0 0,0 1 1 0 0,0-1-1 0 0,0 1 1 0 0,-1-1-1 0 0,1 0 0 0 0,0 1 1 0 0,0-1-1 0 0,0 1 1 0 0,0-1-1 0 0,0 1 0 0 0,0-1 1 0 0,0 1-1 0 0,0 0 1 0 0,-2 15 260 0 0,1-12-204 0 0,1 8-27 0 0,-1-1-1 0 0,1 0 1 0 0,1 1 0 0 0,0-1 0 0 0,0 0 0 0 0,1 0 0 0 0,6 18 0 0 0,0-5 3 0 0,1-1 0 0 0,16 31 0 0 0,-9-27 4 0 0,31 39-1 0 0,-23-33-61 0 0,66 88 42 0 0,-70-95-167 0 0,26 26-1 0 0,-25-30-8 0 0,27 39-1 0 0,-47-59 128 0 0,1 1 0 0 0,0-1 0 0 0,-1 1-1 0 0,0-1 1 0 0,1 1 0 0 0,-1 0 0 0 0,0 0-1 0 0,0 0 1 0 0,-1-1 0 0 0,1 1-1 0 0,0 4 1 0 0,-1-5 19 0 0,-1-1-1 0 0,1 1 1 0 0,0 0-1 0 0,-1-1 1 0 0,1 1-1 0 0,-1-1 1 0 0,1 1 0 0 0,-1-1-1 0 0,0 1 1 0 0,0-1-1 0 0,1 1 1 0 0,-1-1-1 0 0,0 0 1 0 0,-1 1-1 0 0,1-1 1 0 0,0 0-1 0 0,0 0 1 0 0,0 0-1 0 0,-1 0 1 0 0,1 0 0 0 0,-2 1-1 0 0,-5 3 6 0 0,-1 0 1 0 0,0-1-1 0 0,0 0 1 0 0,0-1-1 0 0,0 0 1 0 0,-1 0-1 0 0,1-1 0 0 0,-1 0 1 0 0,0 0-1 0 0,-10-1 1 0 0,-16 0 45 0 0,-48-5 1 0 0,74 3-51 0 0,-12 0 43 0 0,0-1 0 0 0,0-1 0 0 0,1-2 0 0 0,-31-9 0 0 0,46 12-22 0 0,0-1 1 0 0,0 1-1 0 0,1-1 0 0 0,-1 0 1 0 0,1-1-1 0 0,0 0 1 0 0,0 1-1 0 0,-9-10 1 0 0,12 10-14 0 0,-1 0 1 0 0,1-1 0 0 0,0 1 0 0 0,0-1-1 0 0,0 1 1 0 0,0-1 0 0 0,0 0 0 0 0,1 1-1 0 0,0-1 1 0 0,0 0 0 0 0,0 0 0 0 0,0 0-1 0 0,0 0 1 0 0,1 0 0 0 0,0-5 0 0 0,0 3-30 0 0,1-1 1 0 0,0 1-1 0 0,1 0 1 0 0,-1 0-1 0 0,1 0 1 0 0,0 0-1 0 0,0 0 1 0 0,1 0-1 0 0,0 0 1 0 0,0 1-1 0 0,0-1 1 0 0,1 1-1 0 0,0 0 1 0 0,0 0 0 0 0,0 0-1 0 0,6-4 1 0 0,5-5-55 0 0,1 0 0 0 0,1 1 0 0 0,28-16 0 0 0,9 0-644 0 0,97-37 0 0 0,-88 40-701 0 0,17-5-4837 0 0,-60 25 2369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115 245 512 0 0,'-1'-1'839'0'0,"-1"0"0"0"0,0 0-1 0 0,0 0 1 0 0,1 1 0 0 0,-1-1 0 0 0,0 1-1 0 0,0-1 1 0 0,0 1 0 0 0,0 0 0 0 0,0-1-1 0 0,1 1 1 0 0,-1 0 0 0 0,0 0 0 0 0,0 1-1 0 0,0-1 1 0 0,-3 1 0 0 0,-12 5 477 0 0,17-6-1253 0 0,-30 12 2120 0 0,27-11-2035 0 0,1 0 0 0 0,-1-1 0 0 0,1 1 0 0 0,-1-1 0 0 0,0 1 0 0 0,0-1 0 0 0,1 0 0 0 0,-1 0 0 0 0,-3 0 1 0 0,6 0-130 0 0,-1-1 0 0 0,1 1 0 0 0,0 0-1 0 0,0 0 1 0 0,-1 0 0 0 0,1-1 0 0 0,0 1 0 0 0,0 0 0 0 0,0 0 0 0 0,-1-1 0 0 0,1 1 0 0 0,0 0 0 0 0,0 0 0 0 0,0-1 0 0 0,0 1 0 0 0,-1 0 0 0 0,1-1 0 0 0,0 1 0 0 0,0 0 0 0 0,0-1 0 0 0,0 1 0 0 0,0 0 0 0 0,0-1 0 0 0,0 1 0 0 0,0 0 0 0 0,0-1 0 0 0,0 1 0 0 0,0 0 0 0 0,0-1 0 0 0,0 1 0 0 0,0 0 0 0 0,1 0 0 0 0,-1-1 0 0 0,0 1 0 0 0,0 0 0 0 0,0-1 0 0 0,1 1 0 0 0,5-15 67 0 0,-5 13-32 0 0,23-55 398 0 0,-17 37-348 0 0,15-27 0 0 0,-18 41-94 0 0,0 0 0 0 0,0 0 1 0 0,0 0-1 0 0,1 0 0 0 0,0 1 0 0 0,0 0 1 0 0,0 0-1 0 0,8-5 0 0 0,0 0 15 0 0,0 2-1 0 0,1-1 1 0 0,27-11-1 0 0,-37 19-20 0 0,1-1 0 0 0,0 1 0 0 0,0 0 0 0 0,0 0-1 0 0,0 0 1 0 0,0 1 0 0 0,6-1 0 0 0,-8 2-4 0 0,0-1-1 0 0,-1 0 1 0 0,1 1 0 0 0,0 0-1 0 0,-1-1 1 0 0,1 1 0 0 0,0 0-1 0 0,-1 0 1 0 0,1 1 0 0 0,-1-1 0 0 0,1 0-1 0 0,-1 1 1 0 0,0 0 0 0 0,3 1-1 0 0,-3-1 1 0 0,0 0-1 0 0,0 1 0 0 0,0-1 1 0 0,-1 0-1 0 0,1 1 0 0 0,0 0 1 0 0,-1-1-1 0 0,1 1 1 0 0,-1 0-1 0 0,0-1 0 0 0,0 1 1 0 0,0 0-1 0 0,0 5 0 0 0,0-3 10 0 0,-1 1 1 0 0,1 0-1 0 0,-2-1 0 0 0,1 1 0 0 0,0-1 0 0 0,-3 11 0 0 0,-3 2 22 0 0,0-1 1 0 0,0 0-1 0 0,-13 22 0 0 0,19-39-31 0 0,-20 38 49 0 0,-19 44 40 0 0,37-77-90 0 0,-4 10-3 0 0,0 1 0 0 0,1 0 0 0 0,-5 29 1 0 0,10-41 0 0 0,-1 0 1 0 0,1-1 0 0 0,0 1 0 0 0,0 0 0 0 0,0-1 0 0 0,0 1 0 0 0,1 0 0 0 0,-1-1 0 0 0,1 1-1 0 0,0-1 1 0 0,0 1 0 0 0,1-1 0 0 0,-1 1 0 0 0,1-1 0 0 0,-1 0 0 0 0,1 0 0 0 0,0 0 0 0 0,0 0 0 0 0,0 0-1 0 0,1 0 1 0 0,-1 0 0 0 0,1-1 0 0 0,3 4 0 0 0,-3-5 2 0 0,-1 0-1 0 0,0 0 1 0 0,1 0 0 0 0,-1 0-1 0 0,0 0 1 0 0,1 0 0 0 0,-1-1-1 0 0,1 0 1 0 0,-1 1 0 0 0,1-1-1 0 0,-1 0 1 0 0,1 0 0 0 0,-1 0 0 0 0,1 0-1 0 0,-1-1 1 0 0,1 1 0 0 0,-1-1-1 0 0,1 1 1 0 0,-1-1 0 0 0,0 0-1 0 0,1 0 1 0 0,-1 0 0 0 0,3-2-1 0 0,6-3-27 0 0,0-1-1 0 0,-1 0 0 0 0,12-11 0 0 0,-12 10 1 0 0,-1 0 1 0 0,0-1-1 0 0,-1 0 0 0 0,0 0 0 0 0,12-20 0 0 0,-15 20 23 0 0,-1 1 1 0 0,0 0-1 0 0,-1-1 0 0 0,0 1 0 0 0,0-1 0 0 0,-1 0 0 0 0,0 0 0 0 0,1-16 1 0 0,14-129 130 0 0,-18 145-38 0 0,-4 13 29 0 0,-4 12-60 0 0,1 1-18 0 0,1 0 0 0 0,-9 34 1 0 0,14-43-46 0 0,1-1 1 0 0,0 1-1 0 0,0 0 1 0 0,1 0-1 0 0,0-1 1 0 0,1 1-1 0 0,-1 0 0 0 0,1 0 1 0 0,4 11-1 0 0,40 103 9 0 0,-2-7-227 0 0,-23-57 198 0 0,-11-31-20 0 0,0-1 1 0 0,9 54-1 0 0,-17-74 46 0 0,-1 0 0 0 0,0-1 0 0 0,0 1 0 0 0,-1 0 0 0 0,1 0 0 0 0,-1-1 0 0 0,0 1 0 0 0,-1 0 0 0 0,1-1 0 0 0,-1 1 0 0 0,0-1 0 0 0,-1 0 0 0 0,1 0 0 0 0,-1 0 0 0 0,-6 9 0 0 0,4-8 11 0 0,-1 0-1 0 0,1 0 1 0 0,-1-1-1 0 0,0 0 1 0 0,0 0-1 0 0,0 0 0 0 0,-1-1 1 0 0,0 0-1 0 0,0 0 1 0 0,-14 5-1 0 0,13-6 18 0 0,1-1 0 0 0,-1 0-1 0 0,0 0 1 0 0,0-1 0 0 0,0 0-1 0 0,0 0 1 0 0,1-1 0 0 0,-1 0-1 0 0,0 0 1 0 0,-15-3 0 0 0,17 1 7 0 0,0 1 1 0 0,1-1 0 0 0,-1 0-1 0 0,1 0 1 0 0,0-1 0 0 0,0 1-1 0 0,0-1 1 0 0,0-1-1 0 0,0 1 1 0 0,0 0 0 0 0,1-1-1 0 0,0 0 1 0 0,-1 0 0 0 0,2-1-1 0 0,-7-7 1 0 0,8 8-10 0 0,-1-1 1 0 0,1 1 0 0 0,0-1-1 0 0,1 1 1 0 0,-1-1 0 0 0,1 0-1 0 0,0 1 1 0 0,0-1 0 0 0,1 0-1 0 0,-1 0 1 0 0,1 0 0 0 0,0 0-1 0 0,0 0 1 0 0,1 0 0 0 0,-1 1-1 0 0,1-1 1 0 0,0 0 0 0 0,2-5-1 0 0,1-2-35 0 0,1 0 0 0 0,0 0 0 0 0,0 0 0 0 0,1 1 0 0 0,13-19 0 0 0,-7 15-7 0 0,1-1 1 0 0,0 2-1 0 0,0 0 0 0 0,2 0 1 0 0,27-19-1 0 0,-21 19-1142 0 0,22-11 0 0 0,27-7-7093 0 0,-39 20 1704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41 254 512 0 0,'0'1'219'0'0,"-1"-1"-1"0"0,1 0 1 0 0,-1 0 0 0 0,1 0 0 0 0,0 0-1 0 0,-1 1 1 0 0,1-1 0 0 0,0 0-1 0 0,-1 0 1 0 0,1 1 0 0 0,0-1-1 0 0,0 0 1 0 0,-1 1 0 0 0,1-1-1 0 0,0 0 1 0 0,0 1 0 0 0,-1-1-1 0 0,1 0 1 0 0,0 1 0 0 0,0-1 0 0 0,0 0-1 0 0,0 1 1 0 0,0-1 0 0 0,-1 1-1 0 0,1-1 1 0 0,0 0 0 0 0,0 1-1 0 0,0-1 1 0 0,0 1 0 0 0,0-1-1 0 0,0 0 1 0 0,0 1 0 0 0,0-1-1 0 0,1 1 1 0 0,-1-1 0 0 0,0 0 0 0 0,0 1-1 0 0,0-1 1 0 0,0 0 0 0 0,0 1-1 0 0,1-1 1 0 0,-1 1 0 0 0,0-1-1 0 0,0 0 1 0 0,1 1 0 0 0,0 0 39 0 0,-1-1 0 0 0,1 1-1 0 0,0 0 1 0 0,0 0 0 0 0,-1-1 0 0 0,1 1 0 0 0,0-1 0 0 0,0 1 0 0 0,0-1 0 0 0,0 1 0 0 0,0-1 0 0 0,0 1-1 0 0,0-1 1 0 0,0 0 0 0 0,0 1 0 0 0,0-1 0 0 0,1 0 0 0 0,4 0 325 0 0,0 0-1 0 0,0-1 1 0 0,0 0 0 0 0,0 0-1 0 0,0-1 1 0 0,9-3 0 0 0,-8 2-341 0 0,1-1 1 0 0,-1 0-1 0 0,0 0 0 0 0,0 0 1 0 0,0-1-1 0 0,-1 0 1 0 0,10-10-1 0 0,-9 7-103 0 0,0 0-1 0 0,0-1 0 0 0,0 0 1 0 0,-1 0-1 0 0,-1-1 0 0 0,0 0 1 0 0,0 0-1 0 0,-1 0 0 0 0,0 0 1 0 0,3-12-1 0 0,-1-27 394 0 0,-5 38-223 0 0,0 0-1 0 0,0 0 0 0 0,6-16 1 0 0,-8 64 620 0 0,-5 0-877 0 0,1-1-1 0 0,2 1 1 0 0,2 0-1 0 0,1 0 1 0 0,2 0-1 0 0,10 60 1 0 0,-9-84-64 0 0,19 104 208 0 0,-22-101-29 0 0,-2-17 145 0 0,1-9-29 0 0,1 9-277 0 0,0 1-1 0 0,0-1 1 0 0,0 0 0 0 0,0 1-1 0 0,0-1 1 0 0,0 0-1 0 0,0 1 1 0 0,0-1-1 0 0,0 0 1 0 0,0 1-1 0 0,-1-1 1 0 0,1 0-1 0 0,0 1 1 0 0,0-1 0 0 0,-1 0-1 0 0,1 1 1 0 0,0-1-1 0 0,-1 1 1 0 0,1-1-1 0 0,-1 1 1 0 0,1-1-1 0 0,-1 1 1 0 0,1-1-1 0 0,-1 1 1 0 0,1-1-1 0 0,-1 1 1 0 0,0 0 0 0 0,1-1-1 0 0,-1 1 1 0 0,1 0-1 0 0,-1 0 1 0 0,0-1-1 0 0,1 1 1 0 0,-1 0-1 0 0,0 0 1 0 0,1 0-1 0 0,-1 0 1 0 0,0 0 0 0 0,1 0-1 0 0,-1 0 1 0 0,0 0-1 0 0,1 0 1 0 0,-1 0-1 0 0,-1 1 1 0 0,-7-1-18 0 0,1 2 1 0 0,0-1-1 0 0,-1 1 0 0 0,1 1 1 0 0,0-1-1 0 0,-11 6 1 0 0,-12 4-18 0 0,23-10 48 0 0,-23 8-11 0 0,-46 20 0 0 0,73-28 20 0 0,-17 9-1 0 0,20-11-24 0 0,1 1 0 0 0,-1-1 0 0 0,1 0 0 0 0,-1 1 1 0 0,1-1-1 0 0,-1 0 0 0 0,1 1 0 0 0,-1-1 0 0 0,1 0 0 0 0,0 1 1 0 0,-1-1-1 0 0,1 1 0 0 0,0-1 0 0 0,-1 1 0 0 0,1-1 1 0 0,0 1-1 0 0,-1-1 0 0 0,1 1 0 0 0,0 0 0 0 0,0-1 1 0 0,0 1-1 0 0,-1-1 0 0 0,1 1 0 0 0,0 0 0 0 0,0-1 1 0 0,0 1-1 0 0,0-1 0 0 0,0 1 0 0 0,0 0 0 0 0,1 0 0 0 0,-1 0 3 0 0,1-1 0 0 0,0 1-1 0 0,0-1 1 0 0,0 0 0 0 0,-1 1-1 0 0,1-1 1 0 0,0 0-1 0 0,0 1 1 0 0,0-1 0 0 0,0 0-1 0 0,0 0 1 0 0,0 0 0 0 0,0 0-1 0 0,0 0 1 0 0,0 0-1 0 0,1 0 1 0 0,16-1 9 0 0,26-11 63 0 0,-13 2-26 0 0,-13 7-39 0 0,-1 1 1 0 0,0 0-1 0 0,1 2 1 0 0,-1 0-1 0 0,0 0 1 0 0,1 2-1 0 0,-1 0 1 0 0,0 1 0 0 0,0 1-1 0 0,0 0 1 0 0,21 10-1 0 0,-31-12-9 0 0,-1-1 0 0 0,1 1 0 0 0,0-1 0 0 0,-1 0 0 0 0,1-1 0 0 0,0 1-1 0 0,-1-1 1 0 0,1-1 0 0 0,0 1 0 0 0,-1-1 0 0 0,10-3 0 0 0,-16 4-15 0 0,1 0 0 0 0,0 0 0 0 0,0 0 1 0 0,-1 0-1 0 0,1-1 0 0 0,0 1 0 0 0,-1 0 0 0 0,1-1 1 0 0,0 1-1 0 0,-1-1 0 0 0,1 1 0 0 0,0-1 0 0 0,-1 1 0 0 0,1-1 1 0 0,-1 1-1 0 0,1-1 0 0 0,-1 1 0 0 0,1-1 0 0 0,-1 1 1 0 0,0-1-1 0 0,1 0 0 0 0,-1 1 0 0 0,0-1 0 0 0,1 0 0 0 0,-1 0 1 0 0,0 1-1 0 0,0-1 0 0 0,0 0 0 0 0,0 0 0 0 0,1 1 1 0 0,-1-1-1 0 0,0 0 0 0 0,0 0 0 0 0,0 1 0 0 0,-1-1 0 0 0,1 0 1 0 0,0-1-1 0 0,-1 1-24 0 0,1-1-1 0 0,-1 1 1 0 0,1 0 0 0 0,-1-1 0 0 0,0 1 0 0 0,0 0 0 0 0,1-1-1 0 0,-1 1 1 0 0,0 0 0 0 0,0 0 0 0 0,0 0 0 0 0,-1 0 0 0 0,1 0-1 0 0,0 0 1 0 0,0 0 0 0 0,0 0 0 0 0,-3-1 0 0 0,-2-1-117 0 0,-5-2-2837 0 0,0 0 0 0 0,-1 1 0 0 0,-19-5 0 0 0,16 6 434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479 30 512 0 0,'1'-3'-338'0'0,"3"-16"8607"0"0,-4 19-8113 0 0,0 0 0 0 0,0 0 0 0 0,0 0 0 0 0,0-1 1 0 0,0 1-1 0 0,0 0 0 0 0,0 0 0 0 0,0-1 0 0 0,0 1 1 0 0,1 0-1 0 0,-1 0 0 0 0,0-1 0 0 0,-1 1 1 0 0,1 0-1 0 0,0 0 0 0 0,0 0 0 0 0,0-1 0 0 0,0 1 1 0 0,0 0-1 0 0,0 0 0 0 0,0-1 0 0 0,0 1 0 0 0,0 0 1 0 0,0 0-1 0 0,0 0 0 0 0,-1-1 0 0 0,1 1 0 0 0,0 0 1 0 0,0 0-1 0 0,0 0 0 0 0,0 0 0 0 0,-1-1 1 0 0,1 1-1 0 0,0 0 0 0 0,0 0 0 0 0,0 0 0 0 0,-1 0 1 0 0,1 0-1 0 0,0 0 0 0 0,0-1 0 0 0,-1 1 0 0 0,1 0 1 0 0,0 0-1 0 0,0 0 0 0 0,0 0 0 0 0,-1 0 0 0 0,1 0 1 0 0,0 0-1 0 0,0 0 0 0 0,-1 0 0 0 0,1 0 1 0 0,0 0-1 0 0,0 0 0 0 0,-1 0 0 0 0,1 1 0 0 0,-5 1 215 0 0,0 1 0 0 0,0-1 0 0 0,0 1 0 0 0,1 1 0 0 0,0-1 0 0 0,-1 1-1 0 0,1-1 1 0 0,-4 6 0 0 0,-29 39 384 0 0,21-26-385 0 0,-157 191 1707 0 0,142-177-1664 0 0,2 1 0 0 0,1 2 0 0 0,2 1 0 0 0,-25 49 0 0 0,11-12-304 0 0,104-181-1483 0 0,-49 82 817 0 0,-9 13 92 0 0,16-20-1530 0 0,-20 27 950 0 0,0 0-1 0 0,0 0 0 0 0,1 0 1 0 0,-1 0-1 0 0,6-3 0 0 0,-2 2-1094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220 3 712 0 0,'-10'-1'2303'0'0,"0"0"1"0"0,0 1-1 0 0,-18 1 0 0 0,16 1-591 0 0,1 0 0 0 0,-22 7 0 0 0,27-7-1333 0 0,-6 2 383 0 0,0 0 1 0 0,0 0 0 0 0,1 1 0 0 0,-1 1 0 0 0,-19 13-1 0 0,30-19-729 0 0,1 0 0 0 0,-1 1-1 0 0,1-1 1 0 0,-1 1 0 0 0,0-1 0 0 0,1 0-1 0 0,-1 1 1 0 0,1-1 0 0 0,-1 1-1 0 0,1 0 1 0 0,0-1 0 0 0,-1 1 0 0 0,1-1-1 0 0,0 1 1 0 0,-1-1 0 0 0,1 1-1 0 0,0 0 1 0 0,-1-1 0 0 0,1 1 0 0 0,0 0-1 0 0,0-1 1 0 0,0 1 0 0 0,0 0-1 0 0,0 0 1 0 0,0 0-5 0 0,0 0 0 0 0,1-1 0 0 0,-1 1 0 0 0,1-1 0 0 0,-1 1-1 0 0,1-1 1 0 0,-1 1 0 0 0,1-1 0 0 0,-1 0 0 0 0,1 1 0 0 0,-1-1 0 0 0,1 1 0 0 0,-1-1-1 0 0,1 0 1 0 0,0 0 0 0 0,-1 1 0 0 0,1-1 0 0 0,0 0 0 0 0,0 0 0 0 0,5 1 58 0 0,-1 0 0 0 0,0 0 1 0 0,1-1-1 0 0,9 0 0 0 0,68-12 159 0 0,-5 0-102 0 0,-40 7-108 0 0,28-2 38 0 0,-58 7-35 0 0,0 0-1 0 0,0 0 1 0 0,0 1 0 0 0,0 0-1 0 0,14 3 1 0 0,-20-3-24 0 0,-1-1 0 0 0,1 1 0 0 0,-1 0 0 0 0,1-1 0 0 0,0 1 0 0 0,-1 0 0 0 0,1 0 0 0 0,-1 0 0 0 0,0 0 0 0 0,1 0 0 0 0,-1 0 0 0 0,0 0 0 0 0,0 0 0 0 0,1 1 0 0 0,-1-1 0 0 0,0 0 0 0 0,0 1 0 0 0,-1-1 0 0 0,3 4 0 0 0,-3-3 13 0 0,1 0 1 0 0,-1 1 0 0 0,1-1 0 0 0,-1 0-1 0 0,0 1 1 0 0,0-1 0 0 0,0 1-1 0 0,0-1 1 0 0,-1 0 0 0 0,1 1 0 0 0,0-1-1 0 0,-2 4 1 0 0,-2 3 131 0 0,0 0-1 0 0,0 0 1 0 0,-1 0 0 0 0,0 0-1 0 0,-9 12 1 0 0,1-5 144 0 0,4-6-107 0 0,1 0-1 0 0,-7 13 1 0 0,14-21-166 0 0,-1 0 1 0 0,1 0-1 0 0,0 0 1 0 0,0 0-1 0 0,0 1 0 0 0,0-1 1 0 0,1 1-1 0 0,-1-1 0 0 0,1 0 1 0 0,-1 1-1 0 0,1-1 0 0 0,0 1 1 0 0,0-1-1 0 0,0 1 0 0 0,0-1 1 0 0,0 1-1 0 0,1 2 0 0 0,0-4-24 0 0,0 1-1 0 0,0-1 0 0 0,0 1 1 0 0,0-1-1 0 0,0 1 0 0 0,0-1 1 0 0,0 0-1 0 0,1 0 0 0 0,-1 1 0 0 0,0-1 1 0 0,1 0-1 0 0,-1 0 0 0 0,1 0 1 0 0,-1-1-1 0 0,1 1 0 0 0,-1 0 0 0 0,1-1 1 0 0,0 1-1 0 0,-1-1 0 0 0,1 1 1 0 0,0-1-1 0 0,0 0 0 0 0,-1 1 0 0 0,1-1 1 0 0,3 0-1 0 0,3 0-19 0 0,0-1-1 0 0,-1 1 1 0 0,1-1-1 0 0,11-3 1 0 0,15-6-549 0 0,42-19-1 0 0,-29 10-1284 0 0,12-4-5749 0 0,-38 16 4028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57 263 512 0 0,'-2'-1'807'0'0,"1"1"-1"0"0,-1-1 1 0 0,0 1-1 0 0,0-1 1 0 0,0 1 0 0 0,0 0-1 0 0,0 0 1 0 0,0-1-1 0 0,0 1 1 0 0,0 1-1 0 0,0-1 1 0 0,0 0 0 0 0,0 0-1 0 0,0 1 1 0 0,-4 1-1 0 0,-16 1 4973 0 0,37-25-4704 0 0,45-61-445 0 0,-44 56-405 0 0,3 2 1 0 0,33-38 0 0 0,-49 59-178 0 0,0 1 0 0 0,1 0 0 0 0,-1 1 0 0 0,1-1 1 0 0,0 0-1 0 0,0 1 0 0 0,0 0 0 0 0,0 0 0 0 0,0 0 0 0 0,6-2 0 0 0,-10 4-42 0 0,1 0 0 0 0,-1 0 0 0 0,0 0 0 0 0,0 0 0 0 0,0 0 0 0 0,1 0 0 0 0,-1 1 0 0 0,0-1 0 0 0,0 0-1 0 0,0 0 1 0 0,0 0 0 0 0,1 0 0 0 0,-1 0 0 0 0,0 0 0 0 0,0 0 0 0 0,0 0 0 0 0,0 1 0 0 0,1-1 0 0 0,-1 0 0 0 0,0 0-1 0 0,0 0 1 0 0,0 0 0 0 0,0 1 0 0 0,0-1 0 0 0,0 0 0 0 0,0 0 0 0 0,0 0 0 0 0,0 0 0 0 0,1 1 0 0 0,-1-1 0 0 0,0 0-1 0 0,0 0 1 0 0,0 1 0 0 0,1 11 172 0 0,-1 12-30 0 0,-2 28 80 0 0,1-29-68 0 0,0 0 1 0 0,-9 43 0 0 0,-3-22 119 0 0,-6 25 121 0 0,18-61-351 0 0,0-1 1 0 0,0 1-1 0 0,0-1 1 0 0,1 1 0 0 0,0-1-1 0 0,1 1 1 0 0,1 8-1 0 0,-2-15-44 0 0,0 1 0 0 0,1 0-1 0 0,-1 0 1 0 0,1 0 0 0 0,-1 0-1 0 0,1-1 1 0 0,0 1 0 0 0,0 0 0 0 0,0 0-1 0 0,0-1 1 0 0,0 1 0 0 0,0-1-1 0 0,0 1 1 0 0,0-1 0 0 0,1 0 0 0 0,-1 1-1 0 0,1-1 1 0 0,-1 0 0 0 0,1 0-1 0 0,-1 0 1 0 0,1 0 0 0 0,0 0 0 0 0,-1 0-1 0 0,1 0 1 0 0,0 0 0 0 0,0-1-1 0 0,-1 1 1 0 0,1-1 0 0 0,0 0-1 0 0,0 1 1 0 0,0-1 0 0 0,0 0 0 0 0,0 0-1 0 0,0 0 1 0 0,0 0 0 0 0,3-1-1 0 0,2-1-3 0 0,1 1 0 0 0,-1-2 0 0 0,0 1 0 0 0,0-1 0 0 0,0 0 0 0 0,-1 0 0 0 0,1-1-1 0 0,7-5 1 0 0,-2 0 1 0 0,-1 0 0 0 0,0 0 0 0 0,-1-1 0 0 0,0 0 0 0 0,-1-1 0 0 0,1 0 0 0 0,-2-1 0 0 0,0 0 0 0 0,7-13-1 0 0,-7 8 5 0 0,0-2 0 0 0,-1 1 0 0 0,-1-1-1 0 0,-1 0 1 0 0,0 0 0 0 0,1-20-1 0 0,-4 27 18 0 0,1-1 15 0 0,-2 1 1 0 0,1-1-1 0 0,-1 1 0 0 0,-1-1 0 0 0,-1 1 0 0 0,1-1 1 0 0,-5-17-1 0 0,5 29-27 0 0,0 1 1 0 0,0-1 0 0 0,0 1 0 0 0,0-1 0 0 0,0 1-1 0 0,0-1 1 0 0,-1 1 0 0 0,1-1 0 0 0,0 1 0 0 0,0-1-1 0 0,-1 1 1 0 0,1-1 0 0 0,0 1 0 0 0,0-1-1 0 0,-1 1 1 0 0,1 0 0 0 0,-1-1 0 0 0,1 1 0 0 0,0-1-1 0 0,-1 1 1 0 0,1 0 0 0 0,-1-1 0 0 0,1 1 0 0 0,0 0-1 0 0,-1 0 1 0 0,1 0 0 0 0,-1-1 0 0 0,1 1 0 0 0,-1 0-1 0 0,0 0 1 0 0,0 0 2 0 0,0 0 1 0 0,0 1-1 0 0,0-1 0 0 0,0 1 0 0 0,0-1 0 0 0,0 1 1 0 0,1-1-1 0 0,-1 1 0 0 0,0 0 0 0 0,0-1 1 0 0,1 1-1 0 0,-1 0 0 0 0,0-1 0 0 0,0 3 0 0 0,-3 3 9 0 0,0 0-1 0 0,1 0 1 0 0,-5 10 0 0 0,4-2-20 0 0,0 0 1 0 0,0 0 0 0 0,2 1 0 0 0,-1-1 0 0 0,2 1 0 0 0,0 27 0 0 0,3-5 9 0 0,11 56-1 0 0,-6-63-9 0 0,2 0 0 0 0,0-1 0 0 0,22 42 0 0 0,-19-46 0 0 0,-1 0-1 0 0,-2 1 1 0 0,0 1 0 0 0,8 46 0 0 0,-15-65-4 0 0,-1 0 1 0 0,-1 0-1 0 0,0 1 1 0 0,0-1 0 0 0,0 0-1 0 0,-1 0 1 0 0,0 0-1 0 0,-1 0 1 0 0,1 0 0 0 0,-2 0-1 0 0,1 0 1 0 0,-1-1-1 0 0,0 1 1 0 0,-1-1 0 0 0,0 0-1 0 0,0 0 1 0 0,0 0-1 0 0,-1 0 1 0 0,0-1 0 0 0,0 0-1 0 0,-7 6 1 0 0,3-4 8 0 0,0-1-1 0 0,0 0 1 0 0,0-1 0 0 0,-1 0-1 0 0,0 0 1 0 0,-17 6 0 0 0,21-9-1 0 0,0-1 1 0 0,-1 0-1 0 0,1 0 1 0 0,-1-1 0 0 0,1 0-1 0 0,-1 0 1 0 0,1-1-1 0 0,-1 1 1 0 0,0-1-1 0 0,1-1 1 0 0,-1 1-1 0 0,-10-3 1 0 0,15 2 3 0 0,0 1 0 0 0,0-1 0 0 0,0 0 0 0 0,1 0 0 0 0,-1 1 0 0 0,0-1 0 0 0,0-1 0 0 0,1 1 0 0 0,-1 0 0 0 0,1 0 0 0 0,-1 0 0 0 0,1-1 0 0 0,0 1 0 0 0,-1-1 0 0 0,1 1 0 0 0,0-1 0 0 0,0 0 0 0 0,-2-3 0 0 0,2 2 2 0 0,0 0 1 0 0,0-1 0 0 0,0 1-1 0 0,1-1 1 0 0,-1 1-1 0 0,1-1 1 0 0,0 1 0 0 0,0-1-1 0 0,1-6 1 0 0,0 0-1 0 0,1-1 0 0 0,1 1 0 0 0,0 0 0 0 0,0 0 0 0 0,1 0 0 0 0,6-11 0 0 0,-1 6-14 0 0,0 1 0 0 0,1 1 1 0 0,0 0-1 0 0,18-17 0 0 0,53-43-152 0 0,-67 61 135 0 0,46-34-211 0 0,-1 0-1872 0 0,-23 12-5094 0 0,-29 25 4736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42 123 512 0 0,'-2'-6'1775'0'0,"0"0"0"0"0,0 1 0 0 0,-2-10-1 0 0,3 9 1083 0 0,1 6-2716 0 0,-1-1 0 0 0,1 1 1 0 0,0-1-1 0 0,0 1 0 0 0,0 0 0 0 0,-1-1 1 0 0,1 1-1 0 0,0 0 0 0 0,0-1 1 0 0,-1 1-1 0 0,1 0 0 0 0,0-1 1 0 0,-1 1-1 0 0,1 0 0 0 0,0 0 1 0 0,-1-1-1 0 0,1 1 0 0 0,0 0 1 0 0,-1 0-1 0 0,1 0 0 0 0,-1 0 1 0 0,1-1-1 0 0,0 1 0 0 0,-1 0 1 0 0,1 0-1 0 0,-1 0 0 0 0,1 0 1 0 0,0 0-1 0 0,-1 0 0 0 0,1 0 0 0 0,-1 0 1 0 0,1 0-1 0 0,0 0 0 0 0,-1 0 1 0 0,1 1-1 0 0,-1-1 0 0 0,1 0 1 0 0,0 0-1 0 0,-1 0 0 0 0,1 0 1 0 0,-1 1-1 0 0,1-1 0 0 0,-1 1 46 0 0,0-1-1 0 0,0 0 0 0 0,0 1 1 0 0,0-1-1 0 0,0 1 0 0 0,0 0 0 0 0,1-1 1 0 0,-1 1-1 0 0,0 0 0 0 0,1-1 1 0 0,-1 1-1 0 0,0 0 0 0 0,1 0 0 0 0,-1-1 1 0 0,1 1-1 0 0,-1 0 0 0 0,0 2 1 0 0,0 3 138 0 0,1 1 1 0 0,0-1-1 0 0,0 0 1 0 0,1 1-1 0 0,-1-1 1 0 0,1 0-1 0 0,0 1 1 0 0,5 10-1 0 0,1 1 309 0 0,14 27-1 0 0,-14-33-441 0 0,-1 1-1 0 0,0-1 1 0 0,-1 1 0 0 0,0 0-1 0 0,2 15 1 0 0,-6-17 43 0 0,-5-14-108 0 0,-4-20-102 0 0,4-12 36 0 0,0 8 0 0 0,2 0-1 0 0,2-51 1 0 0,0 71-51 0 0,1 0-1 0 0,0 0 1 0 0,0 0 0 0 0,1 0 0 0 0,0 0 0 0 0,0 1 0 0 0,1-1-1 0 0,0 0 1 0 0,0 1 0 0 0,0 0 0 0 0,1 0 0 0 0,0 0-1 0 0,0 0 1 0 0,1 0 0 0 0,9-9 0 0 0,-11 13-7 0 0,-1 0-1 0 0,1 0 1 0 0,0 0 0 0 0,0 0 0 0 0,0 0-1 0 0,0 1 1 0 0,0 0 0 0 0,0-1 0 0 0,1 1 0 0 0,-1 0-1 0 0,0 0 1 0 0,1 1 0 0 0,-1-1 0 0 0,1 1-1 0 0,-1 0 1 0 0,0-1 0 0 0,1 2 0 0 0,-1-1-1 0 0,1 0 1 0 0,-1 1 0 0 0,0-1 0 0 0,1 1-1 0 0,-1 0 1 0 0,0 0 0 0 0,1 0 0 0 0,3 3-1 0 0,1 0 3 0 0,-1 1-1 0 0,0 0 0 0 0,0 0 0 0 0,0 0 0 0 0,0 1 0 0 0,-1 0 0 0 0,0 0 1 0 0,-1 1-1 0 0,8 9 0 0 0,-4-2 15 0 0,0 0 1 0 0,-1 1-1 0 0,0 0 1 0 0,-2 0-1 0 0,7 20 0 0 0,-10-23 46 0 0,0-1 1 0 0,0 1-1 0 0,-1 0 0 0 0,-1 0 0 0 0,0 0 0 0 0,-1 0 0 0 0,-2 24 0 0 0,-2-26 53 0 0,3-10-54 0 0,0-7-27 0 0,7-114 8 0 0,-8 77-99 0 0,1 28 24 0 0,0 0 1 0 0,1 0-1 0 0,4-27 0 0 0,-4 42 26 0 0,0 0 1 0 0,0 0-1 0 0,0-1 0 0 0,1 1 0 0 0,-1 0 1 0 0,0 0-1 0 0,1 0 0 0 0,-1 0 0 0 0,1 0 1 0 0,-1 0-1 0 0,1 0 0 0 0,-1 0 1 0 0,1 0-1 0 0,-1 0 0 0 0,1 0 0 0 0,0 1 1 0 0,0-1-1 0 0,0 0 0 0 0,-1 0 0 0 0,1 1 1 0 0,0-1-1 0 0,0 0 0 0 0,0 1 1 0 0,0-1-1 0 0,0 1 0 0 0,0-1 0 0 0,0 1 1 0 0,0 0-1 0 0,0-1 0 0 0,0 1 0 0 0,1 0 1 0 0,1 0-1 0 0,-1 0 0 0 0,1 0 0 0 0,0 1 0 0 0,-1 0 0 0 0,1-1 0 0 0,-1 1 0 0 0,1 0-1 0 0,-1 0 1 0 0,1 1 0 0 0,-1-1 0 0 0,0 0 0 0 0,1 1 0 0 0,-1 0 0 0 0,2 1 0 0 0,120 123-188 0 0,-82-81 127 0 0,-33-36 71 0 0,-1 1 0 0 0,13 18 0 0 0,-19-23-1 0 0,0-1 0 0 0,1 0 0 0 0,-1 0 0 0 0,-1 1 0 0 0,1-1-1 0 0,0 1 1 0 0,-1-1 0 0 0,0 1 0 0 0,0-1 0 0 0,0 8 0 0 0,-1-12-23 0 0,0 0 0 0 0,0 0 1 0 0,-1 0-1 0 0,1 1 1 0 0,0-1-1 0 0,0 0 0 0 0,0 0 1 0 0,0 0-1 0 0,0 1 1 0 0,0-1-1 0 0,0 0 0 0 0,0 0 1 0 0,0 0-1 0 0,0 1 1 0 0,0-1-1 0 0,1 0 0 0 0,-1 0 1 0 0,0 0-1 0 0,0 0 0 0 0,0 1 1 0 0,0-1-1 0 0,0 0 1 0 0,0 0-1 0 0,0 0 0 0 0,0 0 1 0 0,0 1-1 0 0,1-1 1 0 0,-1 0-1 0 0,0 0 0 0 0,0 0 1 0 0,0 0-1 0 0,0 0 1 0 0,1 0-1 0 0,-1 1 0 0 0,0-1 1 0 0,0 0-1 0 0,0 0 1 0 0,0 0-1 0 0,1 0 0 0 0,-1 0 1 0 0,0 0-1 0 0,0 0 0 0 0,0 0 1 0 0,1 0-1 0 0,-1 0 1 0 0,0 0-1 0 0,0 0 0 0 0,0 0 1 0 0,0 0-1 0 0,1 0 1 0 0,-1 0-1 0 0,0 0 0 0 0,0 0 1 0 0,0 0-1 0 0,1 0 1 0 0,-1 0-1 0 0,0-1 0 0 0,0 1 1 0 0,0 0-1 0 0,0 0 1 0 0,1 0-1 0 0,-1 0 0 0 0,0 0 1 0 0,0 0-1 0 0,0-1 0 0 0,0 1 1 0 0,1 0-1 0 0,11-12-2517 0 0,-10 10 1725 0 0,8-8-2286 0 0,1-2 1245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165 144 8 0 0,'0'-2'503'0'0,"-1"-30"7024"0"0,1 30-7010 0 0,0 0 0 0 0,0 0 1 0 0,-1 0-1 0 0,1 0 0 0 0,-1 1 0 0 0,1-1 1 0 0,-1 0-1 0 0,1 0 0 0 0,-1 1 0 0 0,0-1 1 0 0,0 0-1 0 0,0 1 0 0 0,0-1 0 0 0,-1-1 1 0 0,1 3-367 0 0,0-1-1 0 0,0 1 1 0 0,0 0 0 0 0,0-1 0 0 0,0 1 0 0 0,0 0-1 0 0,0 0 1 0 0,0 0 0 0 0,0 0 0 0 0,0 0 0 0 0,0 0-1 0 0,0 0 1 0 0,0 0 0 0 0,0 0 0 0 0,0 0 0 0 0,0 1-1 0 0,0-1 1 0 0,0 0 0 0 0,0 1 0 0 0,0-1 0 0 0,0 1-1 0 0,0-1 1 0 0,1 1 0 0 0,-2 0 0 0 0,-23 17 1139 0 0,21-14-1072 0 0,4-4-207 0 0,-15 12 368 0 0,1 0 0 0 0,0 1-1 0 0,-13 17 1 0 0,23-26-325 0 0,1 0 0 0 0,0 1 1 0 0,0-1-1 0 0,0 1 0 0 0,1 0 1 0 0,0-1-1 0 0,0 1 0 0 0,0 0 0 0 0,1 1 1 0 0,-1-1-1 0 0,1 0 0 0 0,0 0 1 0 0,1 1-1 0 0,-1-1 0 0 0,1 0 0 0 0,0 7 1 0 0,1-10-33 0 0,-1 1 0 0 0,1 0 0 0 0,-1-1 0 0 0,1 1 0 0 0,0-1 0 0 0,0 1 0 0 0,0-1 0 0 0,0 1 0 0 0,1-1 0 0 0,-1 0 0 0 0,1 1 0 0 0,-1-1 0 0 0,1 0 0 0 0,0 0 0 0 0,3 2 0 0 0,-2 0-2 0 0,2-1 0 0 0,-1-1 0 0 0,0 1 0 0 0,0-1 1 0 0,1 0-1 0 0,-1 1 0 0 0,10 1 0 0 0,-2-1-3 0 0,1 0 0 0 0,0-1 0 0 0,0-1 0 0 0,0 0 0 0 0,21-1-1 0 0,-23-1-18 0 0,1 0-1 0 0,-1-1 0 0 0,0 0 0 0 0,0-1 0 0 0,0 0 0 0 0,0-1 0 0 0,0 0 1 0 0,-1-1-1 0 0,1 0 0 0 0,13-10 0 0 0,-19 12-4 0 0,0-1 0 0 0,-1 1 0 0 0,0-1-1 0 0,1 0 1 0 0,-1-1 0 0 0,-1 1 0 0 0,1-1 0 0 0,-1 1 0 0 0,0-1-1 0 0,0 0 1 0 0,0 0 0 0 0,-1-1 0 0 0,1 1 0 0 0,-1 0 0 0 0,-1-1 0 0 0,1 0-1 0 0,-1 1 1 0 0,0-1 0 0 0,0 0 0 0 0,0 1 0 0 0,-1-1 0 0 0,-1-9-1 0 0,1 5-14 0 0,-2 1 0 0 0,1 0-1 0 0,-2-1 1 0 0,1 1-1 0 0,-1 0 1 0 0,0 0-1 0 0,-1 0 1 0 0,0 1-1 0 0,-1-1 1 0 0,1 1-1 0 0,-1 0 1 0 0,-1 0-1 0 0,-7-7 1 0 0,10 11 21 0 0,-1 1 0 0 0,1-1 0 0 0,-1 1-1 0 0,0 0 1 0 0,0 0 0 0 0,-1 0 0 0 0,1 1 0 0 0,0 0 0 0 0,-1-1 0 0 0,0 2-1 0 0,1-1 1 0 0,-1 0 0 0 0,0 1 0 0 0,0 0 0 0 0,0 0 0 0 0,0 1 0 0 0,0-1-1 0 0,0 1 1 0 0,0 0 0 0 0,0 0 0 0 0,0 1 0 0 0,0-1 0 0 0,0 1 0 0 0,1 0-1 0 0,-1 1 1 0 0,-7 2 0 0 0,5-1-4 0 0,0 0 1 0 0,1 1-1 0 0,-1 0 0 0 0,1 0 1 0 0,0 1-1 0 0,0 0 0 0 0,0 0 1 0 0,1 0-1 0 0,-1 0 0 0 0,1 1 1 0 0,-6 10-1 0 0,6-9 20 0 0,0 1 1 0 0,1 0-1 0 0,-1 0 1 0 0,2 1-1 0 0,-1-1 1 0 0,1 1-1 0 0,1 0 1 0 0,-1 0-1 0 0,0 11 1 0 0,2-16-14 0 0,1-1 0 0 0,0 0 0 0 0,0 0 0 0 0,1 0 0 0 0,-1 0 0 0 0,1 1 1 0 0,-1-1-1 0 0,1 0 0 0 0,0 0 0 0 0,0 0 0 0 0,0 0 0 0 0,1-1 0 0 0,-1 1 0 0 0,3 3 0 0 0,-1-2 9 0 0,0 0 0 0 0,0 0 0 0 0,1 0-1 0 0,0-1 1 0 0,-1 0 0 0 0,1 1 0 0 0,0-1-1 0 0,6 3 1 0 0,-2-2 1 0 0,1 1 1 0 0,0-1-1 0 0,0-1 1 0 0,1 0-1 0 0,-1 0 1 0 0,1-1-1 0 0,0 0 0 0 0,15 1 1 0 0,-20-2-12 0 0,0-1-1 0 0,0-1 1 0 0,0 1 0 0 0,0-1 0 0 0,0 0-1 0 0,0 0 1 0 0,0 0 0 0 0,0-1 0 0 0,0 0-1 0 0,-1 0 1 0 0,1 0 0 0 0,-1 0 0 0 0,1-1-1 0 0,5-4 1 0 0,-7 4-9 0 0,0 1 1 0 0,0-1-1 0 0,-1 0 0 0 0,1 1 0 0 0,-1-1 0 0 0,0-1 1 0 0,0 1-1 0 0,0 0 0 0 0,0 0 0 0 0,0-1 1 0 0,-1 1-1 0 0,1-1 0 0 0,-1 1 0 0 0,0-1 0 0 0,0 0 1 0 0,-1 1-1 0 0,1-1 0 0 0,-1 0 0 0 0,0 0 1 0 0,0-4-1 0 0,-2-5-30 0 0,0 0 0 0 0,0 0 0 0 0,-2 1 1 0 0,-5-15-1 0 0,4 11 39 0 0,-6-27 0 0 0,10 35 39 0 0,3 7-4 0 0,5 12 27 0 0,7 20-9 0 0,-10-23-30 0 0,46 100 168 0 0,-42-96-183 0 0,-1 0-1 0 0,2-1 0 0 0,-1 1 0 0 0,2-2 0 0 0,-1 1 1 0 0,17 12-1 0 0,-15-13-74 0 0,1-2 0 0 0,0 1 0 0 0,0-2 1 0 0,1 0-1 0 0,18 8 0 0 0,-29-14-35 0 0,0-1 1 0 0,0 1-1 0 0,-1-1 1 0 0,1 1-1 0 0,0-1 0 0 0,0 0 1 0 0,0 0-1 0 0,-1 0 0 0 0,1 0 1 0 0,0 0-1 0 0,0-1 1 0 0,0 1-1 0 0,-1-1 0 0 0,1 1 1 0 0,3-2-1 0 0,-3 1-555 0 0,0 0-1 0 0,0 0 0 0 0,0 0 1 0 0,0-1-1 0 0,0 1 0 0 0,-1-1 1 0 0,4-2-1 0 0,0-3-2394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11 2433 0 0,'-10'-10'12249'0'0,"14"19"-7373"0"0,2 5-4423 0 0,0-1 1 0 0,1 0 0 0 0,0 0 0 0 0,1-1-1 0 0,0 0 1 0 0,1 0 0 0 0,0-1 0 0 0,1 0 0 0 0,12 10-1 0 0,0-3-352 0 0,0-1 0 0 0,0-2 0 0 0,48 25 0 0 0,-20-11-60 0 0,-30-17-164 0 0,0-1 0 0 0,29 12 1 0 0,-48-23 34 0 0,-1 1-1 0 0,1-1 1 0 0,0 0 0 0 0,-1 0 0 0 0,1 1-1 0 0,0-1 1 0 0,0 0 0 0 0,-1 0 0 0 0,1 0-1 0 0,0 0 1 0 0,0 0 0 0 0,-1 0 0 0 0,1 0 0 0 0,0 0-1 0 0,0 0 1 0 0,-1-1 0 0 0,1 1 0 0 0,0 0-1 0 0,0 0 1 0 0,-1-1 0 0 0,1 1 0 0 0,0 0-1 0 0,-1-1 1 0 0,1 1 0 0 0,-1-1 0 0 0,1 1-1 0 0,0-1 1 0 0,-1 1 0 0 0,1-1 0 0 0,-1 1 0 0 0,1-1-1 0 0,-1 1 1 0 0,1-1 0 0 0,-1-1 0 0 0,2-1-1345 0 0,-1 0 1 0 0,0 0 0 0 0,0 0 0 0 0,0 0 0 0 0,0-1 0 0 0,0-4-1 0 0,0-3-1207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1 2625 0 0,'-8'6'2894'0'0,"-1"0"1"0"0,-10 6 0 0 0,11-7-2182 0 0,0 0 1 0 0,0 0 0 0 0,-8 8 0 0 0,-140 130 4517 0 0,147-136-5084 0 0,-35 36 431 0 0,39-37-663 0 0,0-1 1 0 0,0 1-1 0 0,1 0 1 0 0,0 0-1 0 0,0 1 1 0 0,-3 7-1 0 0,7-12-218 0 0,-1-1-1 0 0,1 0 1 0 0,0 1 0 0 0,-1-1-1 0 0,1 0 1 0 0,0 1-1 0 0,0-1 1 0 0,0 1 0 0 0,0-1-1 0 0,0 0 1 0 0,0 1-1 0 0,0-1 1 0 0,0 1 0 0 0,0-1-1 0 0,1 0 1 0 0,-1 1-1 0 0,1 0 1 0 0,6 5-1801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385 111 512 0 0,'0'-8'1533'0'0,"-1"0"0"0"0,0 0 0 0 0,0-1 0 0 0,-1 1 0 0 0,-3-8 0 0 0,3 13-1237 0 0,0 0 0 0 0,0-1 0 0 0,0 1-1 0 0,0 0 1 0 0,-1 0 0 0 0,0 1 0 0 0,1-1 0 0 0,-1 0-1 0 0,0 1 1 0 0,0 0 0 0 0,0 0 0 0 0,-1 0 0 0 0,1 0-1 0 0,-4-2 1 0 0,3 2 46 0 0,-1 0 0 0 0,1 0 0 0 0,-1 1 0 0 0,0-1 0 0 0,1 1-1 0 0,-1 0 1 0 0,0 0 0 0 0,0 0 0 0 0,0 1 0 0 0,-8 0 0 0 0,3 3-92 0 0,1-1 1 0 0,0 2-1 0 0,0-1 1 0 0,0 2-1 0 0,-15 8 0 0 0,2-2-50 0 0,5-2 1 0 0,1 0 0 0 0,0 1 0 0 0,1 1 0 0 0,0 0 1 0 0,0 1-1 0 0,1 0 0 0 0,1 2 0 0 0,0-1 1 0 0,-19 27-1 0 0,31-37-164 0 0,-1-1 0 0 0,1 0-1 0 0,0 0 1 0 0,-1 1 0 0 0,1-1 0 0 0,0 0 0 0 0,1 1 0 0 0,-1-1-1 0 0,0 1 1 0 0,1-1 0 0 0,-1 1 0 0 0,1-1 0 0 0,0 1 0 0 0,0 0-1 0 0,0-1 1 0 0,1 5 0 0 0,-1-5-27 0 0,1-1 0 0 0,0 1 0 0 0,-1-1 0 0 0,1 1 0 0 0,0-1 0 0 0,0 1 0 0 0,0-1 0 0 0,0 0 0 0 0,1 1 0 0 0,-1-1 0 0 0,0 0 0 0 0,0 0 0 0 0,1 0 0 0 0,-1 0 0 0 0,1 0 0 0 0,-1 0 0 0 0,1 0 0 0 0,-1 0 0 0 0,1-1 0 0 0,-1 1 0 0 0,1-1 0 0 0,0 1 0 0 0,-1-1 0 0 0,1 0-1 0 0,2 1 1 0 0,17 1 31 0 0,0 0 0 0 0,26-2 0 0 0,4 0-46 0 0,22 0-39 0 0,21 2 41 0 0,-82-1 9 0 0,0 0 0 0 0,0 1 0 0 0,0 1 0 0 0,-1 0 0 0 0,18 7 0 0 0,-26-9-7 0 0,-1 0 0 0 0,1 0 0 0 0,-1 0 0 0 0,0 1 0 0 0,0-1 0 0 0,0 1 0 0 0,0-1 0 0 0,0 1 0 0 0,0-1 0 0 0,0 1 0 0 0,0 0 0 0 0,0 0 0 0 0,-1 0 0 0 0,1 0 0 0 0,-1 1 0 0 0,0-1 0 0 0,1 0 0 0 0,-1 0 0 0 0,0 1 0 0 0,-1-1 0 0 0,1 1 0 0 0,0-1 0 0 0,-1 1 0 0 0,1-1 0 0 0,-1 1 0 0 0,1 2 0 0 0,-2-1 7 0 0,1 1 0 0 0,-1-1 0 0 0,0 0 1 0 0,0 1-1 0 0,0-1 0 0 0,0 0 0 0 0,-1 0 0 0 0,0 0 0 0 0,0 0 1 0 0,0 0-1 0 0,0 0 0 0 0,-1-1 0 0 0,1 1 0 0 0,-6 5 1 0 0,-7 5 43 0 0,0 0 0 0 0,-1-1 1 0 0,-34 21-1 0 0,32-22-24 0 0,0 0 1 0 0,1 1-1 0 0,-24 24 0 0 0,40-36-25 0 0,0 0 0 0 0,0-1 0 0 0,0 1-1 0 0,0 0 1 0 0,0 0 0 0 0,0 0 0 0 0,1 0 0 0 0,-1 1-1 0 0,0-1 1 0 0,1 0 0 0 0,-1 0 0 0 0,1 0 0 0 0,-1 1-1 0 0,1-1 1 0 0,-1 0 0 0 0,1 0 0 0 0,0 1 0 0 0,0-1-1 0 0,0 0 1 0 0,-1 1 0 0 0,1-1 0 0 0,1 0 0 0 0,-1 0-1 0 0,0 1 1 0 0,0-1 0 0 0,0 0 0 0 0,1 1 0 0 0,-1-1-1 0 0,1 0 1 0 0,-1 0 0 0 0,1 1 0 0 0,-1-1 0 0 0,2 1-1 0 0,0 0-1 0 0,0 0-1 0 0,0 0 1 0 0,0 0 0 0 0,0-1-1 0 0,0 1 1 0 0,1-1-1 0 0,-1 0 1 0 0,1 1-1 0 0,-1-1 1 0 0,1 0-1 0 0,-1-1 1 0 0,1 1 0 0 0,0 0-1 0 0,-1-1 1 0 0,4 1-1 0 0,37 3-22 0 0,-21-2-50 0 0,-1 0 1 0 0,23 7 0 0 0,-42-9 67 0 0,0 0-1 0 0,0 1 1 0 0,0-1-1 0 0,0 1 1 0 0,-1-1-1 0 0,1 1 1 0 0,0 0-1 0 0,-1 0 1 0 0,1 0-1 0 0,-1 0 1 0 0,1 0-1 0 0,-1 0 1 0 0,1 0-1 0 0,-1 1 1 0 0,1-1-1 0 0,-1 0 1 0 0,0 1 0 0 0,0-1-1 0 0,0 1 1 0 0,0 0-1 0 0,0-1 1 0 0,0 1-1 0 0,0 0 1 0 0,-1-1-1 0 0,1 1 1 0 0,-1 0-1 0 0,1 0 1 0 0,-1 0-1 0 0,1 2 1 0 0,-1 0 5 0 0,-1 0 1 0 0,1 0 0 0 0,-1 0-1 0 0,0 0 1 0 0,0-1-1 0 0,0 1 1 0 0,-1 0 0 0 0,1-1-1 0 0,-1 1 1 0 0,0-1-1 0 0,0 0 1 0 0,0 1 0 0 0,-4 4-1 0 0,-9 8 1 0 0,-1-1-1 0 0,0 0 1 0 0,-1-1-1 0 0,-32 20 1 0 0,-30 26 128 0 0,76-58-110 0 0,0 1 1 0 0,1 0 0 0 0,-1 0-1 0 0,1 0 1 0 0,-1 0 0 0 0,1 0 0 0 0,0 1-1 0 0,0-1 1 0 0,0 1 0 0 0,1-1-1 0 0,-3 8 1 0 0,4-9-9 0 0,0-1 0 0 0,-1 1-1 0 0,1 0 1 0 0,0-1 0 0 0,0 1 0 0 0,0 0 0 0 0,1-1-1 0 0,-1 1 1 0 0,0-1 0 0 0,1 1 0 0 0,-1-1 0 0 0,0 1-1 0 0,1-1 1 0 0,0 1 0 0 0,-1-1 0 0 0,1 1 0 0 0,0-1-1 0 0,0 1 1 0 0,0-1 0 0 0,0 0 0 0 0,0 0-1 0 0,0 1 1 0 0,0-1 0 0 0,0 0 0 0 0,1 0 0 0 0,-1 0-1 0 0,0 0 1 0 0,1-1 0 0 0,-1 1 0 0 0,3 1 0 0 0,9 4 15 0 0,0-2 0 0 0,-1 1 0 0 0,2-2 1 0 0,-1 0-1 0 0,0 0 0 0 0,1-1 1 0 0,21 0-1 0 0,-1-2-492 0 0,62-8-1 0 0,-38-2-4197 0 0,-34 5 770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57 193 512 0 0,'-4'-1'725'0'0,"1"1"-1"0"0,0-1 0 0 0,0 0 1 0 0,0-1-1 0 0,0 1 1 0 0,-4-2-1 0 0,-2-2 1837 0 0,7 5-2122 0 0,0-1-1 0 0,1 0 0 0 0,-1 1 0 0 0,1-1 0 0 0,-1 0 0 0 0,1 0 0 0 0,0 0 0 0 0,-1 0 0 0 0,1 0 1 0 0,0 0-1 0 0,0-1 0 0 0,-1 1 0 0 0,0-2 0 0 0,2 2-344 0 0,0 1 1 0 0,-1-1-1 0 0,1 0 0 0 0,0 0 1 0 0,0 0-1 0 0,0 1 0 0 0,0-1 1 0 0,0 0-1 0 0,0 0 0 0 0,0 1 1 0 0,0-1-1 0 0,0 0 0 0 0,1 0 0 0 0,-1 1 1 0 0,0-1-1 0 0,0 0 0 0 0,1 0 1 0 0,-1 1-1 0 0,1-1 0 0 0,-1 0 1 0 0,0 1-1 0 0,1-1 0 0 0,-1 1 1 0 0,1-1-1 0 0,-1 1 0 0 0,1-1 1 0 0,0 0-1 0 0,-1 1 0 0 0,1 0 0 0 0,-1-1 1 0 0,1 1-1 0 0,1-1 0 0 0,21-15 270 0 0,2 1-1 0 0,0 2 1 0 0,44-18-1 0 0,-49 22-271 0 0,-10 5-92 0 0,0-1 71 0 0,0 1 1 0 0,20-6 0 0 0,-30 10-68 0 0,0 0 1 0 0,0 0-1 0 0,1 0 1 0 0,-1 0-1 0 0,0 0 1 0 0,0 0 0 0 0,0 1-1 0 0,0-1 1 0 0,0 0-1 0 0,0 0 1 0 0,1 0-1 0 0,-1 0 1 0 0,0 0-1 0 0,0 0 1 0 0,0 0-1 0 0,0 0 1 0 0,0 0-1 0 0,0 1 1 0 0,0-1 0 0 0,0 0-1 0 0,0 0 1 0 0,0 0-1 0 0,1 0 1 0 0,-1 0-1 0 0,0 0 1 0 0,0 1-1 0 0,0-1 1 0 0,0 0-1 0 0,0 0 1 0 0,0 0-1 0 0,0 0 1 0 0,0 0 0 0 0,0 1-1 0 0,0-1 1 0 0,0 0-1 0 0,0 0 1 0 0,0 0-1 0 0,0 0 1 0 0,0 0-1 0 0,-1 0 1 0 0,1 1-1 0 0,0-1 1 0 0,0 0-1 0 0,0 0 1 0 0,0 0 0 0 0,0 0-1 0 0,0 0 1 0 0,0 0-1 0 0,0 1 1 0 0,0-1-1 0 0,0 0 1 0 0,-1 0-1 0 0,1 0 1 0 0,0 0-1 0 0,0 0 1 0 0,-5 9 194 0 0,-3-2-102 0 0,0 1 57 0 0,0 0 1 0 0,1 0-1 0 0,0 1 0 0 0,-12 17 0 0 0,18-24-136 0 0,0 1 0 0 0,0-1 0 0 0,0 1 0 0 0,0-1 0 0 0,0 1 0 0 0,0 0 0 0 0,1-1 0 0 0,-1 1 0 0 0,1 0 0 0 0,0 0 0 0 0,-1-1 0 0 0,1 1 0 0 0,1 0 0 0 0,-1 0 0 0 0,0-1 0 0 0,1 1 0 0 0,-1 0 0 0 0,1-1 0 0 0,0 1 0 0 0,0 0 0 0 0,0-1 0 0 0,0 1 0 0 0,0-1 0 0 0,4 5 0 0 0,-1-2-13 0 0,0 1-1 0 0,1-1 1 0 0,0-1 0 0 0,0 1 0 0 0,0-1 0 0 0,0 0-1 0 0,0 0 1 0 0,1 0 0 0 0,10 4 0 0 0,2 0-9 0 0,-1-1 1 0 0,23 5-1 0 0,-37-11 4 0 0,0 0 0 0 0,0 0-1 0 0,0-1 1 0 0,0 1 0 0 0,0-1 0 0 0,0 0-1 0 0,0 0 1 0 0,0 0 0 0 0,0 0-1 0 0,0-1 1 0 0,0 1 0 0 0,0-1 0 0 0,0 1-1 0 0,0-1 1 0 0,0 0 0 0 0,0-1 0 0 0,0 1-1 0 0,2-2 1 0 0,-2 1-2 0 0,-1 0 1 0 0,0 0-1 0 0,0 0 0 0 0,0 0 0 0 0,0 0 1 0 0,0 0-1 0 0,-1-1 0 0 0,1 1 0 0 0,-1-1 1 0 0,1 1-1 0 0,-1-1 0 0 0,0 1 0 0 0,0-1 1 0 0,0 0-1 0 0,0 0 0 0 0,-1 0 0 0 0,1 1 1 0 0,-1-1-1 0 0,1-4 0 0 0,-1-12 26 0 0,-1 1 0 0 0,-1-1 0 0 0,-6-31 0 0 0,4 29 110 0 0,1-1 0 0 0,-1-26 0 0 0,4 43 238 0 0,-1 6-127 0 0,-2 14-31 0 0,-1 26-119 0 0,3-25-66 0 0,1 0-1 0 0,1-1 1 0 0,1 1-1 0 0,0 0 0 0 0,2 0 1 0 0,-1-1-1 0 0,9 22 1 0 0,-2-12-23 0 0,2 0 1 0 0,0 0-1 0 0,23 32 1 0 0,3 0-12 0 0,-3 2 0 0 0,37 83 0 0 0,-69-136 9 0 0,-1 1-1 0 0,0-1 1 0 0,0 1-1 0 0,0 0 1 0 0,-1-1-1 0 0,0 1 1 0 0,-1 0 0 0 0,1 0-1 0 0,-1 0 1 0 0,0-1-1 0 0,-3 14 1 0 0,2-14 4 0 0,-1 0 1 0 0,0 0 0 0 0,0-1-1 0 0,-1 1 1 0 0,1-1-1 0 0,-1 1 1 0 0,0-1-1 0 0,-1 0 1 0 0,0 0 0 0 0,1 0-1 0 0,-1-1 1 0 0,-1 1-1 0 0,-6 5 1 0 0,0-2 43 0 0,0 0-1 0 0,0-1 1 0 0,-1 0 0 0 0,1-1-1 0 0,-2 0 1 0 0,1 0-1 0 0,-1-2 1 0 0,0 1 0 0 0,-23 3-1 0 0,26-6 13 0 0,0 0 0 0 0,1-1 0 0 0,-1-1-1 0 0,0 0 1 0 0,1 0 0 0 0,-1-1-1 0 0,0 0 1 0 0,1-1 0 0 0,-1 0 0 0 0,1 0-1 0 0,-1-1 1 0 0,1 0 0 0 0,0-1-1 0 0,-12-6 1 0 0,17 8-27 0 0,0-1 0 0 0,1 1 0 0 0,-1-1 1 0 0,1 0-1 0 0,0 0 0 0 0,-1 0 0 0 0,1-1 0 0 0,1 1 0 0 0,-1-1 0 0 0,0 1 0 0 0,1-1 0 0 0,0 0 0 0 0,0 0 0 0 0,0 0 0 0 0,0 0 1 0 0,1-1-1 0 0,-1 1 0 0 0,0-9 0 0 0,1 6-1 0 0,1 0 0 0 0,0-1 1 0 0,0 1-1 0 0,1 0 0 0 0,0-1 1 0 0,0 1-1 0 0,1 0 0 0 0,0 0 1 0 0,0 0-1 0 0,0 0 0 0 0,5-7 0 0 0,0 0-28 0 0,1 0-1 0 0,1 1 0 0 0,0 0 1 0 0,0 0-1 0 0,2 1 0 0 0,0 0 1 0 0,0 1-1 0 0,14-11 0 0 0,1 2-233 0 0,1 0 0 0 0,55-28 0 0 0,-45 32-1214 0 0,-34 15 623 0 0,-1 0 0 0 0,1 1 0 0 0,0-1 0 0 0,0 1 1 0 0,-1 0-1 0 0,1-1 0 0 0,3 2 0 0 0,-1 0-1806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18 3273 0 0,'-38'-2'9690'0'0,"-20"3"-5276"0"0,21-1-1017 0 0,77-6-2498 0 0,26 1-783 0 0,-36 2-114 0 0,0 1 0 0 0,42 3 0 0 0,-68-1 4 0 0,0 1 0 0 0,0-1 0 0 0,0 1 0 0 0,0 0 0 0 0,-1 0-1 0 0,1 1 1 0 0,4 1 0 0 0,-7-2 3 0 0,-1-1-1 0 0,1 0 0 0 0,0 1 1 0 0,-1-1-1 0 0,1 1 1 0 0,-1-1-1 0 0,1 1 0 0 0,0-1 1 0 0,-1 1-1 0 0,1-1 1 0 0,-1 1-1 0 0,0-1 0 0 0,1 1 1 0 0,-1 0-1 0 0,1-1 1 0 0,-1 1-1 0 0,0 0 0 0 0,1-1 1 0 0,-1 1-1 0 0,0 0 1 0 0,0-1-1 0 0,0 1 0 0 0,0 0 1 0 0,1 0-1 0 0,-1-1 1 0 0,0 1-1 0 0,0 0 0 0 0,0 0 1 0 0,-1-1-1 0 0,1 1 1 0 0,0 0-1 0 0,0 0 0 0 0,0-1 1 0 0,0 1-1 0 0,-1 0 1 0 0,1-1-1 0 0,0 1 0 0 0,-1 0 1 0 0,1-1-1 0 0,0 1 1 0 0,-1 0-1 0 0,0 0 0 0 0,-4 6 113 0 0,-1 0-1 0 0,0-1 0 0 0,0 0 0 0 0,-1 0 1 0 0,-12 9-1 0 0,-40 22 235 0 0,44-28-283 0 0,-10 5 79 0 0,8-4 36 0 0,-1 0 0 0 0,2 1 0 0 0,0 0-1 0 0,-22 21 1 0 0,36-30-167 0 0,1-1 1 0 0,-1 1-1 0 0,1 0 0 0 0,0-1 0 0 0,-1 1 0 0 0,1 0 0 0 0,0 0 1 0 0,0 0-1 0 0,0 0 0 0 0,0 0 0 0 0,1 0 0 0 0,-1 0 0 0 0,1 0 1 0 0,-1 0-1 0 0,1 0 0 0 0,0 0 0 0 0,-1 1 0 0 0,1 3 0 0 0,1-4-19 0 0,0 0 0 0 0,-1-1 0 0 0,1 1 0 0 0,0 0 0 0 0,0 0 0 0 0,0 0 0 0 0,0 0 0 0 0,0-1 0 0 0,0 1 0 0 0,0 0 0 0 0,1-1 0 0 0,-1 1-1 0 0,1-1 1 0 0,-1 0 0 0 0,1 1 0 0 0,-1-1 0 0 0,1 0 0 0 0,0 0 0 0 0,0 0 0 0 0,2 1 0 0 0,6 3-2 0 0,1-1 1 0 0,-1-1-1 0 0,1 0 1 0 0,0 0-1 0 0,0-1 1 0 0,1 0-1 0 0,-1-1 1 0 0,0 0-1 0 0,21-1 1 0 0,-3-3-162 0 0,0 0 0 0 0,46-12 0 0 0,-55 9-442 0 0,0-1 0 0 0,0 0 0 0 0,30-16 0 0 0,18-19-8173 0 0,-52 31 6431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28 512 0 0,'-2'0'393'0'0,"1"-1"0"0"0,-1 1 0 0 0,1 0 0 0 0,-1 0 0 0 0,1 0 0 0 0,-1 0 0 0 0,1 1-1 0 0,-1-1 1 0 0,1 0 0 0 0,-1 1 0 0 0,1-1 0 0 0,-2 1 0 0 0,-13 3 10973 0 0,16-5-11341 0 0,0 1 0 0 0,0 0 0 0 0,0 0 0 0 0,0 0 0 0 0,0 0 0 0 0,0 0 0 0 0,0 0 0 0 0,-1-1 0 0 0,1 1 0 0 0,0 0 0 0 0,0 0 0 0 0,0 0 0 0 0,0 0 0 0 0,0-1 0 0 0,0 1 0 0 0,0 0 0 0 0,0 0 0 0 0,0 0 0 0 0,0 0 0 0 0,0-1 0 0 0,0 1 0 0 0,0 0 0 0 0,0 0 0 0 0,0 0 0 0 0,0 0 0 0 0,0-1 0 0 0,0 1 0 0 0,0 0 0 0 0,0 0 0 0 0,0 0 0 0 0,0 0 0 0 0,0-1 0 0 0,0 1 0 0 0,1 0 0 0 0,-1 0 0 0 0,0 0 0 0 0,0 0 0 0 0,0 0 0 0 0,0 0 0 0 0,0-1 0 0 0,0 1 0 0 0,0 0 0 0 0,1 0 0 0 0,-1 0 0 0 0,0 0 0 0 0,0 0 0 0 0,0 0 0 0 0,1 0 0 0 0,5-8 675 0 0,-3 6-629 0 0,1-1 1 0 0,0 1 0 0 0,0 0-1 0 0,0 1 1 0 0,0-1 0 0 0,1 1-1 0 0,-1-1 1 0 0,0 1 0 0 0,1 0-1 0 0,-1 1 1 0 0,1-1-1 0 0,-1 1 1 0 0,0 0 0 0 0,1 0-1 0 0,-1 0 1 0 0,1 1 0 0 0,5 1-1 0 0,-9-2-57 0 0,1 1 0 0 0,-1 0-1 0 0,0 0 1 0 0,0 0 0 0 0,0 0-1 0 0,0 0 1 0 0,0 0 0 0 0,0 1-1 0 0,0-1 1 0 0,0 0 0 0 0,0 0-1 0 0,-1 1 1 0 0,1-1 0 0 0,-1 0-1 0 0,1 1 1 0 0,-1-1 0 0 0,1 1-1 0 0,-1-1 1 0 0,0 1 0 0 0,1-1-1 0 0,-1 1 1 0 0,0-1 0 0 0,0 1-1 0 0,0-1 1 0 0,0 0 0 0 0,-1 3-1 0 0,0 3 57 0 0,0-1 0 0 0,0 1-1 0 0,-1-1 1 0 0,-3 11 0 0 0,-18 31 225 0 0,13-29-27 0 0,-9 27-1 0 0,17-40-222 0 0,0 0 1 0 0,0 0-1 0 0,1 0 1 0 0,0 0-1 0 0,0 0 0 0 0,1 0 1 0 0,0 1-1 0 0,0-1 1 0 0,1 7-1 0 0,-1-12-44 0 0,0 1 0 0 0,0-1 0 0 0,1 0 0 0 0,-1 0 0 0 0,0 0 0 0 0,1 0 0 0 0,-1 1 0 0 0,1-1 0 0 0,-1 0 0 0 0,1 0 0 0 0,0 0 0 0 0,-1 0 1 0 0,1 0-1 0 0,0 0 0 0 0,0 0 0 0 0,0 0 0 0 0,-1 0 0 0 0,1-1 0 0 0,0 1 0 0 0,0 0 0 0 0,2 0 0 0 0,-1 0-8 0 0,0 0 0 0 0,0-1 1 0 0,0 1-1 0 0,0-1 0 0 0,0 0 1 0 0,0 1-1 0 0,1-1 0 0 0,-1 0 1 0 0,0 0-1 0 0,0-1 0 0 0,3 1 0 0 0,4-3-122 0 0,0 1 0 0 0,0-1 0 0 0,0-1-1 0 0,12-6 1 0 0,10-7-2369 0 0,-1-2-1 0 0,37-29 1 0 0,-43 28 794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39 2721 0 0,'-29'-21'10445'0'0,"7"4"-5809"0"0,22 17-4599 0 0,0 0 0 0 0,-1 0 0 0 0,1 0 0 0 0,-1 0 0 0 0,1 0 0 0 0,-1 0 0 0 0,1 0 0 0 0,-1-1 0 0 0,1 2 0 0 0,-1-1 0 0 0,1 0 0 0 0,0 0 0 0 0,-1 0 0 0 0,1 0 0 0 0,-1 0 0 0 0,1 0 0 0 0,-1 0 0 0 0,1 0 0 0 0,-1 1 0 0 0,1-1 0 0 0,0 0 0 0 0,-1 0 0 0 0,1 1 0 0 0,-1-1 0 0 0,1 0 0 0 0,0 1 0 0 0,-1-1 0 0 0,1 0 0 0 0,0 1 0 0 0,0-1 0 0 0,-1 0 0 0 0,1 1 0 0 0,0-1 0 0 0,0 1 0 0 0,-1-1 0 0 0,1 0-1 0 0,0 1 1 0 0,0 0 0 0 0,-1 1-125 0 0,0 0-1 0 0,0 0 1 0 0,0 1-1 0 0,1-1 1 0 0,-1 0-1 0 0,1 0 1 0 0,-1 3-1 0 0,1-3-419 0 0,0 0 0 0 0,0 0 1 0 0,0 0-1 0 0,1 0 0 0 0,-1 0 0 0 0,1-1 0 0 0,-1 1 0 0 0,2 3 1 0 0,1 1-2449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 2721 0 0,'-1'-9'7074'0'0,"1"0"-1761"0"0,1 9-5203 0 0,-1-1 1 0 0,1 1-1 0 0,0 0 1 0 0,-1 0-1 0 0,1 0 1 0 0,-1 0-1 0 0,1 0 1 0 0,0 0-1 0 0,-1 0 0 0 0,1 0 1 0 0,-1 0-1 0 0,1 0 1 0 0,0 0-1 0 0,-1 0 1 0 0,1 0-1 0 0,-1 0 1 0 0,1 1-1 0 0,-1-1 1 0 0,1 0-1 0 0,0 1 1 0 0,22 8 1266 0 0,-16-6-1134 0 0,0 0 1 0 0,0-1-1 0 0,9 3 1 0 0,-2-3-261 0 0,1-1-1 0 0,-1-1 1 0 0,1 1 0 0 0,-1-2 0 0 0,24-4 0 0 0,5 1-1534 0 0,-43 4 1399 0 0,1 0-37 0 0,0-1 0 0 0,-1 1-1 0 0,1 0 1 0 0,-1 0 0 0 0,1 0 0 0 0,0 0-1 0 0,-1 0 1 0 0,1 0 0 0 0,0 1-1 0 0,-1-1 1 0 0,1 0 0 0 0,-1 0-1 0 0,1 0 1 0 0,0 1 0 0 0,-1-1-1 0 0,1 0 1 0 0,1 4-2667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 1408 0 0,'-8'-2'8200'0'0,"2"1"-2727"0"0,6 10-4125 0 0,5 16-363 0 0,-2-1 0 0 0,1 32-1 0 0,0-8-235 0 0,-2-17-487 0 0,11 74 633 0 0,-10-90-1225 0 0,1 0 0 0 0,0 0 0 0 0,1-1 0 0 0,0 0-1 0 0,8 14 1 0 0,-5-16-1769 0 0,0-6-3446 0 0,-2-3 354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25 320 0 0,'0'-1'242'0'0,"0"-1"0"0"0,0 1 1 0 0,0 0-1 0 0,-1 0 0 0 0,1 0 0 0 0,0 0 0 0 0,-1 0 1 0 0,1 0-1 0 0,-1 0 0 0 0,0 0 0 0 0,1 0 1 0 0,-1 0-1 0 0,0 0 0 0 0,1 0 0 0 0,-1 0 0 0 0,0 0 1 0 0,0 0-1 0 0,0 1 0 0 0,0-1 0 0 0,0 0 0 0 0,0 1 1 0 0,0-1-1 0 0,0 1 0 0 0,0-1 0 0 0,0 1 0 0 0,0-1 1 0 0,0 1-1 0 0,0 0 0 0 0,0 0 0 0 0,-1-1 0 0 0,1 1 1 0 0,0 0-1 0 0,0 0 0 0 0,0 0 0 0 0,0 0 0 0 0,-1 0 1 0 0,1 1-1 0 0,0-1 0 0 0,0 0 0 0 0,0 0 0 0 0,0 1 1 0 0,-2 0-1 0 0,-3 1 396 0 0,1 0 0 0 0,0 1 0 0 0,-1-1-1 0 0,1 1 1 0 0,1 0 0 0 0,-1 1 0 0 0,-6 5 0 0 0,-1 3-260 0 0,1 0 0 0 0,1 0-1 0 0,0 1 1 0 0,1 1 0 0 0,0 0 0 0 0,1 0-1 0 0,1 1 1 0 0,0-1 0 0 0,1 2 0 0 0,1-1-1 0 0,0 1 1 0 0,1-1 0 0 0,-3 22 0 0 0,4-16-231 0 0,1 1-1 0 0,1 0 1 0 0,1 0 0 0 0,1 0 0 0 0,1-1 0 0 0,1 1 0 0 0,0 0 0 0 0,2-1 0 0 0,10 30-1 0 0,-11-41-152 0 0,0 0-1 0 0,0-1 1 0 0,1 0-1 0 0,1 0 1 0 0,-1-1-1 0 0,1 1 1 0 0,1-1-1 0 0,-1 0 0 0 0,1-1 1 0 0,10 9-1 0 0,-10-11-355 0 0,0 0 1 0 0,0 0-1 0 0,0-1 0 0 0,1 0 0 0 0,10 4 0 0 0,-10-5-879 0 0,0-1 0 0 0,0 0 0 0 0,1 0 0 0 0,-1 0-1 0 0,14 0 1 0 0,-4-2-1200 0 0,1 0-29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1 664 0 0,'3'12'9006'0'0,"4"1"-4753"0"0,13 12-3049 0 0,-3-4-234 0 0,10 25 1601 0 0,24 60 0 0 0,-39-78-2193 0 0,1-1-118 0 0,-2 0 0 0 0,-1 1 0 0 0,11 56 0 0 0,-19-72-348 0 0,0 0-1 0 0,-1-1 1 0 0,0 1 0 0 0,-1 0-1 0 0,0 0 1 0 0,-1 0 0 0 0,-1-1-1 0 0,0 1 1 0 0,0-1 0 0 0,-1 1-1 0 0,0-1 1 0 0,-10 20 0 0 0,10-25-405 0 0,-1 0 0 0 0,1-1 0 0 0,-2 1 1 0 0,1-1-1 0 0,-1 0 0 0 0,1 0 0 0 0,-1 0 0 0 0,-1-1 1 0 0,-6 5-1 0 0,-10 4-1453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0 832 0 0,'1'2'10865'0'0,"-1"5"-5229"0"0,-6 44-2786 0 0,-36 112-1488 0 0,38-144-2456 0 0,-15 34 1 0 0,-3-8-4346 0 0,15-30 4123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70 193 512 0 0,'-3'-1'750'0'0,"1"1"1"0"0,0 0-1 0 0,-1-1 0 0 0,1 1 0 0 0,0 0 1 0 0,-1 0-1 0 0,1 0 0 0 0,0 0 1 0 0,-1 0-1 0 0,-3 2 0 0 0,-15 0 3095 0 0,20-2-3670 0 0,0 0 0 0 0,0-1 1 0 0,0 1-1 0 0,1 0 0 0 0,-1 0 1 0 0,0 0-1 0 0,0-1 0 0 0,0 1 1 0 0,0 0-1 0 0,1-1 0 0 0,-1 1 1 0 0,0 0-1 0 0,0-1 0 0 0,1 1 0 0 0,-1-1 1 0 0,0 1-1 0 0,1-1 0 0 0,-2-1 1 0 0,2 1-87 0 0,-1 1 1 0 0,1-1 0 0 0,-1 0-1 0 0,1 0 1 0 0,0 0 0 0 0,0 0-1 0 0,-1 0 1 0 0,1 0 0 0 0,0 1-1 0 0,0-1 1 0 0,0 0 0 0 0,0 0-1 0 0,0 0 1 0 0,0 0 0 0 0,0 0-1 0 0,0 0 1 0 0,1 0 0 0 0,-1 0-1 0 0,0 0 1 0 0,1 1 0 0 0,-1-1-1 0 0,0 0 1 0 0,1 0 0 0 0,-1 0-1 0 0,2-1 1 0 0,16-21 391 0 0,-13 18-319 0 0,-3 2-128 0 0,17-20 80 0 0,0 2 0 0 0,1 0-1 0 0,32-25 1 0 0,-49 43-101 0 0,0 1 0 0 0,1 0 0 0 0,-1 0 0 0 0,0 0 0 0 0,1 0 0 0 0,0 0 0 0 0,-1 1 0 0 0,1 0 0 0 0,0-1 0 0 0,0 2 0 0 0,4-2 0 0 0,-8 2-9 0 0,1 1 0 0 0,-1-1 0 0 0,1 0 0 0 0,-1 0 0 0 0,1 1 0 0 0,-1-1 0 0 0,0 1 0 0 0,1-1 0 0 0,-1 0 0 0 0,0 1 0 0 0,1-1 0 0 0,-1 1 0 0 0,0-1 0 0 0,0 1-1 0 0,1-1 1 0 0,-1 1 0 0 0,0-1 0 0 0,0 1 0 0 0,0-1 0 0 0,0 1 0 0 0,1-1 0 0 0,-1 1 0 0 0,0-1 0 0 0,0 1 0 0 0,0-1 0 0 0,0 1 0 0 0,0-1 0 0 0,-1 1 0 0 0,1-1 0 0 0,0 1 0 0 0,0-1 0 0 0,0 2 0 0 0,-4 21 41 0 0,3-21-22 0 0,-3 27 112 0 0,1 0 0 0 0,1 0 1 0 0,2 0-1 0 0,4 42 0 0 0,-2-28-107 0 0,-1-30 2 0 0,0 15 1 0 0,1 0-1 0 0,1 0 1 0 0,10 35 0 0 0,-13-63-30 0 0,0 1-1 0 0,0-1 0 0 0,0 0 1 0 0,0 1-1 0 0,0-1 1 0 0,0 0-1 0 0,0 1 0 0 0,0-1 1 0 0,1 0-1 0 0,-1 0 0 0 0,0 1 1 0 0,0-1-1 0 0,0 0 0 0 0,0 1 1 0 0,1-1-1 0 0,-1 0 0 0 0,0 0 1 0 0,1 1-1 0 0,-1-1 1 0 0,0 0-1 0 0,0 0 0 0 0,1 0 1 0 0,-1 1-1 0 0,0-1 0 0 0,1 0 1 0 0,-1 0-1 0 0,0 0 0 0 0,1 0 1 0 0,-1 0-1 0 0,0 0 0 0 0,1 0 1 0 0,-1 0-1 0 0,0 0 0 0 0,1 0 1 0 0,-1 0-1 0 0,0 0 1 0 0,1 0-1 0 0,-1 0 0 0 0,0 0 1 0 0,1 0-1 0 0,-1 0 0 0 0,0 0 1 0 0,1 0-1 0 0,-1 0 0 0 0,0-1 1 0 0,1 1-1 0 0,-1 0 0 0 0,0 0 1 0 0,1 0-1 0 0,-1-1 1 0 0,0 1-1 0 0,0 0 0 0 0,1 0 1 0 0,-1-1-1 0 0,0 1 0 0 0,0 0 1 0 0,0 0-1 0 0,1-1 0 0 0,16-20-66 0 0,-14 17 49 0 0,6-8-3 0 0,0-1 0 0 0,-1-1-1 0 0,0 0 1 0 0,-1 0 0 0 0,0 0 0 0 0,-1-1 0 0 0,5-21 0 0 0,-5 11 53 0 0,-2 1 0 0 0,-1-1 0 0 0,1-49-1 0 0,-4 59-42 0 0,1 3 102 0 0,-1-1-1 0 0,-1 1 0 0 0,-3-21 0 0 0,-3 62 576 0 0,6-15-646 0 0,1-1 1 0 0,1 0 0 0 0,0 1-1 0 0,1-1 1 0 0,1 0-1 0 0,4 14 1 0 0,32 74 22 0 0,-32-84-8 0 0,5 18 35 0 0,0 1 0 0 0,9 56 1 0 0,-9-38 106 0 0,-10-44-175 0 0,16 78 54 0 0,-16-74-57 0 0,-1 0 0 0 0,0-1-1 0 0,-1 1 1 0 0,-2 19-1 0 0,1-26 24 0 0,0-1 0 0 0,-1 1-1 0 0,0-1 1 0 0,0 0-1 0 0,-1 0 1 0 0,1 1 0 0 0,-1-2-1 0 0,-1 1 1 0 0,1 0-1 0 0,-1-1 1 0 0,0 1-1 0 0,0-1 1 0 0,-6 5 0 0 0,8-7-13 0 0,-1-1 1 0 0,0 1 0 0 0,0-1 0 0 0,0 0-1 0 0,0 0 1 0 0,-1 0 0 0 0,1 0 0 0 0,-1-1 0 0 0,1 1-1 0 0,-1-1 1 0 0,1 0 0 0 0,-1 0 0 0 0,0 0-1 0 0,1-1 1 0 0,-1 1 0 0 0,0-1 0 0 0,0 0-1 0 0,1 0 1 0 0,-1 0 0 0 0,0 0 0 0 0,0-1 0 0 0,1 0-1 0 0,-1 0 1 0 0,-5-1 0 0 0,2-1-12 0 0,1 0 1 0 0,0 0-1 0 0,0-1 1 0 0,1 1-1 0 0,-1-1 1 0 0,1 0-1 0 0,0-1 1 0 0,0 1-1 0 0,0-1 1 0 0,0 0-1 0 0,1-1 1 0 0,0 1-1 0 0,0-1 1 0 0,0 1-1 0 0,1-1 1 0 0,0 0-1 0 0,0 0 1 0 0,1-1-1 0 0,-1 1 1 0 0,1-1-1 0 0,-2-10 1 0 0,3 8-4 0 0,0 1 1 0 0,0 0-1 0 0,0 0 0 0 0,1 0 0 0 0,1 0 1 0 0,-1 0-1 0 0,1 0 0 0 0,0 0 1 0 0,1 0-1 0 0,0 0 0 0 0,1 0 1 0 0,-1 0-1 0 0,1 1 0 0 0,1-1 1 0 0,-1 1-1 0 0,1 0 0 0 0,9-12 1 0 0,-7 12 6 0 0,1 0 0 0 0,0 0 0 0 0,1 1 0 0 0,-1-1 0 0 0,1 2 0 0 0,0-1 0 0 0,1 1 0 0 0,-1 1 0 0 0,1-1 0 0 0,14-4 0 0 0,6 0-1071 0 0,61-10 0 0 0,-31 8-4811 0 0,-53 9 2767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64 512 0 0,'-1'0'359'0'0,"0"-1"1"0"0,0 0-1 0 0,0 1 0 0 0,0-1 1 0 0,-1 1-1 0 0,1-1 0 0 0,0 1 0 0 0,0-1 1 0 0,-1 1-1 0 0,1 0 0 0 0,0 0 1 0 0,0-1-1 0 0,-1 1 0 0 0,-1 0 0 0 0,-23 2 5325 0 0,10-1-3571 0 0,-2 0-51 0 0,14 0-1670 0 0,0-1-1 0 0,0 1 0 0 0,0-1 1 0 0,0-1-1 0 0,0 1 0 0 0,0 0 1 0 0,0-1-1 0 0,0 0 0 0 0,-6-2 1 0 0,10 3-381 0 0,0 0 1 0 0,0 0 0 0 0,0 0 0 0 0,0 0 0 0 0,0 0 0 0 0,0 0 0 0 0,0 0 0 0 0,0 0 0 0 0,0 0 0 0 0,0 0 0 0 0,0 0 0 0 0,-1 0 0 0 0,1 0 0 0 0,0 0 0 0 0,0 0 0 0 0,0 0 0 0 0,0 0 0 0 0,0 0-1 0 0,0 0 1 0 0,0 0 0 0 0,0-1 0 0 0,0 1 0 0 0,0 0 0 0 0,0 0 0 0 0,0 0 0 0 0,0 0 0 0 0,0 0 0 0 0,0 0 0 0 0,0 0 0 0 0,0 0 0 0 0,0 0 0 0 0,0 0 0 0 0,0-1 0 0 0,0 1 0 0 0,0 0 0 0 0,0 0-1 0 0,0 0 1 0 0,0 0 0 0 0,0 0 0 0 0,0 0 0 0 0,0 0 0 0 0,0 0 0 0 0,0 0 0 0 0,0 0 0 0 0,0-1 0 0 0,0 1 0 0 0,0 0 0 0 0,0 0 0 0 0,6-3 223 0 0,8-2-135 0 0,30-6-54 0 0,-5 1-24 0 0,0 1 0 0 0,1 2-1 0 0,59-3 1 0 0,-94 10-17 0 0,-1 1 1 0 0,0-1-1 0 0,0 1 0 0 0,1-1 1 0 0,-1 1-1 0 0,0 0 0 0 0,0 1 1 0 0,0-1-1 0 0,0 1 0 0 0,5 2 1 0 0,-8-3-6 0 0,0 0 1 0 0,0-1 0 0 0,0 1 0 0 0,0 0-1 0 0,0 0 1 0 0,0 0 0 0 0,0 0 0 0 0,0 0-1 0 0,-1 0 1 0 0,1 0 0 0 0,0 0 0 0 0,-1 0-1 0 0,1 0 1 0 0,-1 0 0 0 0,1 0 0 0 0,-1 1-1 0 0,0-1 1 0 0,1 0 0 0 0,-1 0 0 0 0,0 1-1 0 0,0-1 1 0 0,0 0 0 0 0,0 0 0 0 0,0 1-1 0 0,0-1 1 0 0,0 0 0 0 0,0 0 0 0 0,0 1 0 0 0,-1-1-1 0 0,1 0 1 0 0,-1 0 0 0 0,1 0 0 0 0,-1 0-1 0 0,1 1 1 0 0,-1-1 0 0 0,1 0 0 0 0,-1 0-1 0 0,-1 2 1 0 0,-6 7 12 0 0,1 1 0 0 0,-2-1-1 0 0,1-1 1 0 0,-1 1 0 0 0,-1-2-1 0 0,-11 10 1 0 0,-68 41 95 0 0,-5 4 221 0 0,92-62-320 0 0,0 1 0 0 0,1-1 1 0 0,-1 1-1 0 0,0 0 1 0 0,0 0-1 0 0,1 0 1 0 0,-1 0-1 0 0,1 0 0 0 0,0 0 1 0 0,-1 0-1 0 0,1 1 1 0 0,-1 2-1 0 0,2-4-5 0 0,0 0 0 0 0,0 0 0 0 0,0 0 1 0 0,0 0-1 0 0,0 0 0 0 0,0 0 0 0 0,0-1 0 0 0,1 1 0 0 0,-1 0 0 0 0,0 0 0 0 0,0 0 0 0 0,1 0 0 0 0,-1 0 0 0 0,1 0 0 0 0,-1 0 1 0 0,1 0-1 0 0,-1-1 0 0 0,1 1 0 0 0,-1 0 0 0 0,1 0 0 0 0,0-1 0 0 0,-1 1 0 0 0,1 0 0 0 0,0-1 0 0 0,0 1 0 0 0,0-1 0 0 0,-1 1 0 0 0,1-1 1 0 0,0 1-1 0 0,0-1 0 0 0,0 0 0 0 0,0 1 0 0 0,2-1 0 0 0,4 3-9 0 0,0-1 0 0 0,0-1 1 0 0,1 1-1 0 0,-1-1 0 0 0,1 0 0 0 0,-1-1 0 0 0,1 0 1 0 0,0 0-1 0 0,11-2 0 0 0,8-3-133 0 0,33-9 0 0 0,-39 8-110 0 0,62-18-571 0 0,-68 18-1118 0 0,22-12 0 0 0,-29 13-2301 0 0,-8 3 2717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27 2521 0 0,'-11'-16'8058'0'0,"11"15"-7674"0"0,-1 0 0 0 0,0 0 0 0 0,1 0 0 0 0,-1 1 0 0 0,0-1 0 0 0,0 0-1 0 0,1 1 1 0 0,-1-1 0 0 0,0 0 0 0 0,0 1 0 0 0,0-1 0 0 0,0 1 0 0 0,0 0 0 0 0,0-1 0 0 0,-2 0 727 0 0,4 5-782 0 0,0-1 0 0 0,0 0 0 0 0,0 0 0 0 0,1 0 1 0 0,-1 0-1 0 0,1 0 0 0 0,0-1 0 0 0,-1 1 0 0 0,1 0 0 0 0,0-1 0 0 0,5 5 0 0 0,7 11 199 0 0,-9-9-365 0 0,-1 1 0 0 0,0-1 0 0 0,-1 1 0 0 0,4 19 0 0 0,0-3-166 0 0,-7-26-26 0 0,0 1 0 0 0,0-1 0 0 0,1 1 0 0 0,-1-1 0 0 0,0 1 0 0 0,0-1-1 0 0,1 1 1 0 0,-1-1 0 0 0,0 0 0 0 0,0 1 0 0 0,1-1 0 0 0,-1 1 0 0 0,0-1 0 0 0,1 0-1 0 0,-1 1 1 0 0,1-1 0 0 0,-1 0 0 0 0,1 1 0 0 0,-1-1 0 0 0,0 0 0 0 0,1 0 0 0 0,-1 1 0 0 0,1-1-1 0 0,-1 0 1 0 0,1 0 0 0 0,-1 0 0 0 0,1 0 0 0 0,-1 1 0 0 0,1-1 0 0 0,-1 0 0 0 0,1 0 0 0 0,0 0-1 0 0,-1 0 1 0 0,1-1 0 0 0,-1 1 0 0 0,1 0 0 0 0,-1 0 0 0 0,1 0 0 0 0,-1 0 0 0 0,1 0 0 0 0,-1-1-1 0 0,1 1 1 0 0,-1 0 0 0 0,0 0 0 0 0,1-1 0 0 0,-1 1 0 0 0,1 0 0 0 0,0-1 0 0 0,4-3-861 0 0,0 0 0 0 0,0 0 1 0 0,7-6-1 0 0,-4 3-450 0 0,6-3 82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38 3721 0 0,'-10'-8'4209'0'0,"3"2"3424"0"0,-2-1-6752 0 0,5 2-105 0 0,-1 2-448 0 0,2 0 64 0 0,2 2 72 0 0,-1-1-16 0 0,2 1-448 0 0,3 0-400 0 0,0 1-208 0 0,2 0-632 0 0,-1 1-169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68 3577 0 0,'-20'-7'5423'0'0,"15"5"-4149"0"0,0 0-1 0 0,0 0 1 0 0,0 1-1 0 0,0-1 1 0 0,0 1-1 0 0,-9-1 0 0 0,14 3-1160 0 0,0-1-1 0 0,0 1 0 0 0,0-1 0 0 0,0 1 1 0 0,0-1-1 0 0,0 1 0 0 0,0-1 0 0 0,0 1 0 0 0,0-1 1 0 0,0 1-1 0 0,0-1 0 0 0,0 1 0 0 0,0-1 0 0 0,0 1 1 0 0,1-1-1 0 0,-1 0 0 0 0,0 1 0 0 0,0-1 0 0 0,0 1 1 0 0,1-1-1 0 0,-1 1 0 0 0,0-1 0 0 0,1 0 0 0 0,-1 1 1 0 0,0-1-1 0 0,1 0 0 0 0,-1 1 0 0 0,1-1 1 0 0,5 2 14 0 0,1-1 1 0 0,-1 0-1 0 0,1-1 1 0 0,0 1-1 0 0,-1-1 1 0 0,1-1-1 0 0,-1 1 1 0 0,11-3-1 0 0,55-17-185 0 0,-23 5-98 0 0,-28 10-246 0 0,63-13 75 0 0,-68 16-2396 0 0,24-1-1 0 0,-35 4 129 0 0,-5 4-1446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 2401 0 0,'4'-4'7883'0'0,"-3"4"-7763"0"0,-1-1-1 0 0,0 1 1 0 0,1 0 0 0 0,-1-1-1 0 0,0 1 1 0 0,0 0-1 0 0,1 0 1 0 0,-1-1 0 0 0,0 1-1 0 0,1 0 1 0 0,-1 0 0 0 0,0 0-1 0 0,1 0 1 0 0,-1-1-1 0 0,1 1 1 0 0,-1 0 0 0 0,0 0-1 0 0,1 0 1 0 0,-1 0 0 0 0,1 0-1 0 0,-1 0 1 0 0,0 0-1 0 0,1 0 1 0 0,-1 0 0 0 0,1 0-1 0 0,-1 0 1 0 0,0 0-1 0 0,1 0 1 0 0,-1 1 0 0 0,1-1-1 0 0,0 1 129 0 0,1-1 0 0 0,0 1-1 0 0,-1 0 1 0 0,1 0 0 0 0,-1 0-1 0 0,0 0 1 0 0,1 0 0 0 0,-1 0 0 0 0,0 0-1 0 0,0 0 1 0 0,1 1 0 0 0,-1-1-1 0 0,0 0 1 0 0,0 1 0 0 0,0-1-1 0 0,-1 1 1 0 0,1-1 0 0 0,0 1-1 0 0,-1-1 1 0 0,1 1 0 0 0,0 0-1 0 0,-1 1 1 0 0,3 7 407 0 0,-2 0 0 0 0,2 16 0 0 0,-2-15-338 0 0,0 9 421 0 0,-2 29 0 0 0,0-35-673 0 0,1 1-1 0 0,0 0 0 0 0,1-1 1 0 0,4 19-1 0 0,-5-30-144 0 0,1 0 0 0 0,0 0 0 0 0,0 0 0 0 0,0-1 0 0 0,0 1 0 0 0,1 0 0 0 0,-1-1 0 0 0,1 1 0 0 0,-1-1 1 0 0,1 1-1 0 0,0-1 0 0 0,0 0 0 0 0,0 0 0 0 0,0 0 0 0 0,0 0 0 0 0,1 0 0 0 0,-1 0 0 0 0,1-1 0 0 0,2 2 0 0 0,-1-1-465 0 0,-1-1 0 0 0,1 0-1 0 0,0 0 1 0 0,-1 0 0 0 0,1 0 0 0 0,0-1 0 0 0,-1 1 0 0 0,1-1-1 0 0,6 0 1 0 0,3-2-722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61 199 512 0 0,'-18'-10'2840'0'0,"14"8"-1591"0"0,-1 0 0 0 0,1-1 0 0 0,0 1 0 0 0,0-1 0 0 0,0 0 0 0 0,-5-6 0 0 0,8 8-1106 0 0,0 0 0 0 0,0-1-1 0 0,0 1 1 0 0,0-1-1 0 0,1 1 1 0 0,-1-1 0 0 0,1 1-1 0 0,-1-1 1 0 0,1 1 0 0 0,-1-1-1 0 0,1 1 1 0 0,0-1-1 0 0,0 0 1 0 0,0 1 0 0 0,0-1-1 0 0,0 0 1 0 0,0 1-1 0 0,0-1 1 0 0,1 1 0 0 0,-1-1-1 0 0,0 1 1 0 0,1-1-1 0 0,-1 0 1 0 0,2-1 0 0 0,2-4 14 0 0,-1 0 1 0 0,1 0 0 0 0,1 1 0 0 0,-1 0-1 0 0,1-1 1 0 0,0 2 0 0 0,0-1-1 0 0,1 1 1 0 0,0-1 0 0 0,0 2-1 0 0,0-1 1 0 0,0 1 0 0 0,1 0 0 0 0,0 0-1 0 0,12-5 1 0 0,-3 3-111 0 0,1 0 0 0 0,-1 1 0 0 0,1 1-1 0 0,0 0 1 0 0,0 1 0 0 0,19 0 0 0 0,-27 2-2 0 0,0 1-1 0 0,1 0 1 0 0,-1 0 0 0 0,1 1-1 0 0,15 3 1 0 0,-23-3-35 0 0,1 0-1 0 0,-1 0 1 0 0,1 0-1 0 0,-1 0 1 0 0,0 0-1 0 0,1 1 1 0 0,-1-1-1 0 0,0 1 1 0 0,0-1-1 0 0,0 1 1 0 0,0 0 0 0 0,0 0-1 0 0,0 0 1 0 0,-1 0-1 0 0,1 0 1 0 0,-1 0-1 0 0,1 0 1 0 0,-1 1-1 0 0,0-1 1 0 0,0 1-1 0 0,0-1 1 0 0,0 0-1 0 0,0 1 1 0 0,0 0 0 0 0,-1 2-1 0 0,1 1 33 0 0,0 0-1 0 0,-1 0 1 0 0,-1 0-1 0 0,1 1 1 0 0,-1-1 0 0 0,0 0-1 0 0,0 0 1 0 0,0 0-1 0 0,-1 0 1 0 0,0-1 0 0 0,0 1-1 0 0,-1 0 1 0 0,1-1 0 0 0,-1 1-1 0 0,-1-1 1 0 0,-4 7-1 0 0,-7 6 229 0 0,0 0-1 0 0,-33 30 0 0 0,33-34-51 0 0,-33 33 273 0 0,43-42-422 0 0,0 1 0 0 0,1 1 0 0 0,-1-1 0 0 0,1 1 0 0 0,1-1 0 0 0,-5 12 0 0 0,7-16-50 0 0,0 0-1 0 0,0 0 0 0 0,1 1 1 0 0,-1-1-1 0 0,1 1 0 0 0,-1-1 1 0 0,1 0-1 0 0,0 1 0 0 0,0-1 1 0 0,0 1-1 0 0,0-1 0 0 0,1 1 1 0 0,-1-1-1 0 0,1 0 0 0 0,-1 1 1 0 0,1-1-1 0 0,2 4 0 0 0,-2-3-7 0 0,1 0 0 0 0,0 0 0 0 0,0-1 0 0 0,1 1-1 0 0,-1-1 1 0 0,1 1 0 0 0,-1-1 0 0 0,1 0-1 0 0,0 0 1 0 0,0 0 0 0 0,3 2 0 0 0,6 2-3 0 0,0-1 1 0 0,0-1-1 0 0,1 1 1 0 0,-1-2 0 0 0,16 3-1 0 0,3 0 12 0 0,-2 0-31 0 0,0-1 0 0 0,50 2 0 0 0,-64-6-3 0 0,-13 0 20 0 0,1-1 1 0 0,0 0-1 0 0,0 1 1 0 0,-1-1-1 0 0,1 0 1 0 0,0-1-1 0 0,0 1 1 0 0,0 0-1 0 0,-1-1 1 0 0,1 0 0 0 0,0 1-1 0 0,0-1 1 0 0,3-2-1 0 0,-3-1 27 0 0,-4 3 14 0 0,-9 3 12 0 0,-2 5-34 0 0,0 1 0 0 0,0 1 0 0 0,1 0 1 0 0,0 0-1 0 0,-13 16 0 0 0,21-22-20 0 0,0 0 0 0 0,1 1 0 0 0,0-1 0 0 0,0 1-1 0 0,0-1 1 0 0,0 1 0 0 0,0 0 0 0 0,1 0 0 0 0,-1 0 0 0 0,1 0 0 0 0,0 0-1 0 0,1 0 1 0 0,-1 0 0 0 0,0 0 0 0 0,1 0 0 0 0,0 0 0 0 0,0 0 0 0 0,1 0 0 0 0,-1 1-1 0 0,1-1 1 0 0,0 0 0 0 0,0 0 0 0 0,2 5 0 0 0,4 7-14 0 0,2-1-1 0 0,0 0 1 0 0,0 0 0 0 0,1-1-1 0 0,18 18 1 0 0,-12-13 24 0 0,-2 0 0 0 0,14 22 0 0 0,-24-35-7 0 0,-1 0 1 0 0,0 1-1 0 0,0 0 1 0 0,-1-1 0 0 0,1 1-1 0 0,-1 0 1 0 0,-1 0-1 0 0,0 0 1 0 0,0 0 0 0 0,0 0-1 0 0,-1 9 1 0 0,0-10 19 0 0,-1-1 0 0 0,0 0-1 0 0,-1 0 1 0 0,1 1 0 0 0,-1-1 0 0 0,0 0 0 0 0,0 0 0 0 0,0 0 0 0 0,-1-1 0 0 0,0 1-1 0 0,0-1 1 0 0,0 1 0 0 0,-1-1 0 0 0,1 0 0 0 0,-1 0 0 0 0,0 0 0 0 0,0-1 0 0 0,0 1 0 0 0,-10 4-1 0 0,0 1 44 0 0,0-1 0 0 0,-1-1-1 0 0,0 0 1 0 0,-1-1 0 0 0,-20 5-1 0 0,-81 15-164 0 0,99-23-271 0 0,0-1 0 0 0,-1-1 1 0 0,1 0-1 0 0,-28-4 1 0 0,44 3-1 0 0,-1 0 1 0 0,1-1-1 0 0,-1 1 1 0 0,1-1 0 0 0,-1 1-1 0 0,1-1 1 0 0,-1 0-1 0 0,1 0 1 0 0,0 0-1 0 0,0 0 1 0 0,-1-1 0 0 0,1 1-1 0 0,0 0 1 0 0,0-1-1 0 0,0 0 1 0 0,1 1-1 0 0,-1-1 1 0 0,-3-3 0 0 0,0-9-2935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30 310 512 0 0,'-10'2'1865'0'0,"-6"0"4522"0"0,16-3-6288 0 0,0 1-1 0 0,0 0 0 0 0,-1 0 0 0 0,1 0 0 0 0,0-1 0 0 0,-1 1 0 0 0,1 0 0 0 0,0-1 0 0 0,0 1 0 0 0,0 0 0 0 0,-1 0 0 0 0,1-1 0 0 0,0 1 0 0 0,0 0 0 0 0,0-1 0 0 0,0 1 0 0 0,-1 0 0 0 0,1-1 1 0 0,0 1-1 0 0,0-1 0 0 0,0 1 0 0 0,0 0 0 0 0,0-1 0 0 0,0 1 0 0 0,0 0 0 0 0,0-1 0 0 0,0 1 0 0 0,0 0 0 0 0,0-1 0 0 0,1 1 0 0 0,-1 0 0 0 0,0-1 0 0 0,0 1 0 0 0,0 0 0 0 0,0-1 0 0 0,0 1 0 0 0,1 0 1 0 0,-1-1-1 0 0,0 1 0 0 0,0 0 0 0 0,1-1 0 0 0,7-18 1741 0 0,0 1 1 0 0,20-31-1 0 0,47-59-613 0 0,-64 94-969 0 0,-11 14-238 0 0,0-1 0 0 0,1 1 0 0 0,-1 0 0 0 0,0-1 0 0 0,1 1 0 0 0,-1-1 0 0 0,0 1-1 0 0,1 0 1 0 0,-1-1 0 0 0,0 1 0 0 0,1 0 0 0 0,-1-1 0 0 0,1 1 0 0 0,-1 0 0 0 0,1 0 0 0 0,-1-1 0 0 0,1 1-1 0 0,-1 0 1 0 0,1 0 0 0 0,-1 0 0 0 0,1 0 0 0 0,-1 0 0 0 0,1 0 0 0 0,-1 0 0 0 0,1 0 0 0 0,-1 0 0 0 0,1 0-1 0 0,0 0 1 0 0,0 2 28 0 0,0 1 0 0 0,0-1 0 0 0,0 1 0 0 0,-1-1 0 0 0,0 0-1 0 0,1 1 1 0 0,-1-1 0 0 0,0 1 0 0 0,0 3 0 0 0,0 1 20 0 0,6 66 200 0 0,-1-32-20 0 0,-2 1 0 0 0,-4 54-1 0 0,1-92-199 0 0,-1-1 0 0 0,1 1 0 0 0,0 0-1 0 0,0 0 1 0 0,1 0 0 0 0,1 7-1 0 0,-2-10-39 0 0,0 0-1 0 0,1 0 0 0 0,-1-1 1 0 0,0 1-1 0 0,1 0 0 0 0,-1-1 0 0 0,1 1 1 0 0,-1-1-1 0 0,1 1 0 0 0,-1 0 1 0 0,1-1-1 0 0,-1 1 0 0 0,1-1 0 0 0,-1 1 1 0 0,1-1-1 0 0,0 0 0 0 0,-1 1 0 0 0,1-1 1 0 0,0 0-1 0 0,-1 1 0 0 0,1-1 1 0 0,0 0-1 0 0,0 0 0 0 0,-1 0 0 0 0,1 1 1 0 0,0-1-1 0 0,0 0 0 0 0,-1 0 1 0 0,1 0-1 0 0,0 0 0 0 0,0 0 0 0 0,-1 0 1 0 0,1-1-1 0 0,0 1 0 0 0,0 0 0 0 0,-1 0 1 0 0,1 0-1 0 0,0-1 0 0 0,-1 1 1 0 0,1 0-1 0 0,1-2 0 0 0,7-2-14 0 0,-1-1-1 0 0,1-1 0 0 0,-1 0 1 0 0,0 0-1 0 0,11-12 1 0 0,-9 9-10 0 0,4-4 8 0 0,-1 0 0 0 0,0-1 0 0 0,-1 0 1 0 0,16-26-1 0 0,-22 31 10 0 0,-1-1 0 0 0,0 0 0 0 0,0 0 0 0 0,-1 0 0 0 0,-1-1 0 0 0,0 1 0 0 0,0-1 0 0 0,-1 0-1 0 0,1-13 1 0 0,-4-68-3 0 0,-1 32 260 0 0,-8 91-20 0 0,5-8-199 0 0,1 1 1 0 0,1 0-1 0 0,1 1 0 0 0,1-1 0 0 0,1 0 0 0 0,6 44 0 0 0,38 143 28 0 0,-40-195-73 0 0,23 62 13 0 0,-20-61 2 0 0,-1 0 0 0 0,0 1-1 0 0,-1 0 1 0 0,5 34 0 0 0,-10-50-3 0 0,0 0 0 0 0,0 0 0 0 0,0 0 0 0 0,0 0 0 0 0,-1 0 0 0 0,1 0 1 0 0,0 0-1 0 0,-1 0 0 0 0,1 0 0 0 0,-1 0 0 0 0,0-1 0 0 0,0 1 0 0 0,0 0 0 0 0,0 0 0 0 0,0-1 0 0 0,0 1 0 0 0,0 0 0 0 0,-2 1 0 0 0,0-1-2 0 0,0 1-1 0 0,0-1 0 0 0,0 0 1 0 0,0-1-1 0 0,0 1 1 0 0,0 0-1 0 0,0-1 0 0 0,-1 1 1 0 0,-4 0-1 0 0,-5 1-15 0 0,1-1 1 0 0,-1 0-1 0 0,0-1 1 0 0,-21-1-1 0 0,20-1 21 0 0,1 0 0 0 0,-1 0-1 0 0,1-2 1 0 0,-1 1 0 0 0,1-2-1 0 0,0 0 1 0 0,0 0-1 0 0,-19-11 1 0 0,27 12-7 0 0,0 1 0 0 0,1-1-1 0 0,0-1 1 0 0,0 1 0 0 0,0-1 0 0 0,0 1 0 0 0,0-1-1 0 0,1 0 1 0 0,-1-1 0 0 0,-4-7 0 0 0,6 8-3 0 0,1 0 1 0 0,-1 0 0 0 0,1 0-1 0 0,-1-1 1 0 0,1 1-1 0 0,1 0 1 0 0,-1-1-1 0 0,0 1 1 0 0,1 0 0 0 0,0-1-1 0 0,0 1 1 0 0,1-1-1 0 0,-1 1 1 0 0,2-8-1 0 0,1 5-13 0 0,-1-1-1 0 0,1 1 0 0 0,0-1 1 0 0,1 1-1 0 0,0 0 1 0 0,0 0-1 0 0,1 0 0 0 0,-1 1 1 0 0,1 0-1 0 0,1 0 1 0 0,-1 0-1 0 0,1 0 0 0 0,7-5 1 0 0,8-5-161 0 0,1 1 0 0 0,39-20 1 0 0,70-22-1968 0 0,-69 33-1190 0 0,-38 14 1095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32 512 0 0,'-6'-19'5072'0'0,"6"19"-4606"0"0,0-1-1 0 0,-1 0 1 0 0,1 0-1 0 0,0 1 1 0 0,-1-1 0 0 0,1 0-1 0 0,-1 0 1 0 0,1 1-1 0 0,-1-1 1 0 0,1 1 0 0 0,-1-1-1 0 0,0 0 1 0 0,1 1-1 0 0,-1-1 1 0 0,0 1 0 0 0,1-1-1 0 0,-1 1 1 0 0,0 0 0 0 0,0-1-1 0 0,1 1 1 0 0,-2-1-1 0 0,1 2-342 0 0,1-1-1 0 0,-1 1 1 0 0,1 0 0 0 0,0-1-1 0 0,-1 1 1 0 0,1-1-1 0 0,0 1 1 0 0,-1 0-1 0 0,1-1 1 0 0,0 1-1 0 0,0 0 1 0 0,-1-1-1 0 0,1 1 1 0 0,0 0-1 0 0,0-1 1 0 0,0 1-1 0 0,0 0 1 0 0,0 1 0 0 0,-1 15 984 0 0,3 32 681 0 0,-1 21-410 0 0,-2 53-551 0 0,1-122-829 0 0,0 0 1 0 0,0 0 0 0 0,0 0 0 0 0,0-1 0 0 0,1 1 0 0 0,-1 0-1 0 0,0 0 1 0 0,1 0 0 0 0,-1-1 0 0 0,1 1 0 0 0,-1 0 0 0 0,1-1-1 0 0,-1 1 1 0 0,1 0 0 0 0,-1-1 0 0 0,1 1 0 0 0,0-1 0 0 0,-1 1-1 0 0,1 0 1 0 0,0-1 0 0 0,-1 0 0 0 0,1 1 0 0 0,0-1 0 0 0,0 1-1 0 0,1-1 1 0 0,22 7-365 0 0,-17-6-35 0 0,-7-1 186 0 0,1 1 0 0 0,-1-1 0 0 0,1 0 0 0 0,-1 0 0 0 0,1 0 0 0 0,-1 0 0 0 0,1 0 0 0 0,-1 0 0 0 0,1 0 0 0 0,-1 0 0 0 0,1 0-1 0 0,-1 0 1 0 0,1 0 0 0 0,-1 0 0 0 0,1 0 0 0 0,-1-1 0 0 0,1 1 0 0 0,-1 0 0 0 0,1 0 0 0 0,-1 0 0 0 0,1-1 0 0 0,-1 1 0 0 0,1 0 0 0 0,-1-1 0 0 0,1 1 0 0 0,-1 0 0 0 0,0-1 0 0 0,1 1-1 0 0,-1 0 1 0 0,1-2 0 0 0,1 0-2496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13 147 2288 0 0,'-1'0'233'0'0,"1"0"0"0"0,0 0-1 0 0,-1 0 1 0 0,1 0-1 0 0,-1 0 1 0 0,1 0-1 0 0,-1 0 1 0 0,1 0-1 0 0,-1 0 1 0 0,1 0 0 0 0,0 0-1 0 0,-1 0 1 0 0,1 0-1 0 0,-1 0 1 0 0,1 0-1 0 0,-1 0 1 0 0,1-1-1 0 0,0 1 1 0 0,-1 0 0 0 0,1 0-1 0 0,-1 0 1 0 0,1-1-1 0 0,0 1 1 0 0,-1 0-1 0 0,1-1 1 0 0,0 1 0 0 0,-1 0-1 0 0,1-1 1 0 0,0 1-1 0 0,0 0 1 0 0,-1-1-1 0 0,1 1 1 0 0,0-1 8 0 0,0 0 1 0 0,1 0-1 0 0,-1 0 0 0 0,0 0 1 0 0,1 1-1 0 0,-1-1 0 0 0,1 0 1 0 0,-1 0-1 0 0,1 1 1 0 0,-1-1-1 0 0,1 0 0 0 0,0 1 1 0 0,-1-1-1 0 0,2 0 0 0 0,4-4 923 0 0,0 0 1 0 0,13-7-1 0 0,12-2-264 0 0,1 1 0 0 0,0 1 0 0 0,50-11 1 0 0,-32 13-383 0 0,85-6 0 0 0,149 10-424 0 0,-273 7-450 0 0,31-1 549 0 0,-38 0-684 0 0,-1 0 0 0 0,1-1-1 0 0,-1 1 1 0 0,0-1 0 0 0,1 0 0 0 0,-1 0 0 0 0,0 0 0 0 0,1-1 0 0 0,3-2 0 0 0,-5 0-4912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55 1616 0 0,'0'-1'317'0'0,"0"1"0"0"0,0-1 0 0 0,0 1 0 0 0,0-1 0 0 0,0 1 0 0 0,0-1 0 0 0,-1 1 0 0 0,1-1 0 0 0,0 1 0 0 0,0 0 0 0 0,0-1 0 0 0,0 1 0 0 0,-1-1 0 0 0,1 1 0 0 0,0 0 0 0 0,0-1 0 0 0,-1 1 0 0 0,1-1 0 0 0,0 1 0 0 0,-1 0 0 0 0,1 0 0 0 0,0-1 0 0 0,-1 1 0 0 0,1 0 0 0 0,-1-1 0 0 0,1 1 0 0 0,0 0 0 0 0,-1 0 0 0 0,1 0 0 0 0,-1-1 0 0 0,1 1 0 0 0,-1 0 0 0 0,1 0 0 0 0,-1 0 0 0 0,0 0 0 0 0,-21 2 2389 0 0,3-1-124 0 0,19-1-2556 0 0,0 0 0 0 0,0 0 0 0 0,-1 0 1 0 0,1 0-1 0 0,0 0 0 0 0,0 0 0 0 0,0 0 0 0 0,0 0 0 0 0,0 0 1 0 0,-1-1-1 0 0,1 1 0 0 0,0 0 0 0 0,0 0 0 0 0,0 0 1 0 0,0 0-1 0 0,0 0 0 0 0,0 0 0 0 0,0 0 0 0 0,-1 0 0 0 0,1 0 1 0 0,0 0-1 0 0,0 0 0 0 0,0-1 0 0 0,0 1 0 0 0,0 0 0 0 0,0 0 1 0 0,0 0-1 0 0,0 0 0 0 0,0 0 0 0 0,0 0 0 0 0,0-1 1 0 0,0 1-1 0 0,0 0 0 0 0,0 0 0 0 0,0 0 0 0 0,-1 0 0 0 0,1 0 1 0 0,0-1-1 0 0,1 1 0 0 0,-1 0 0 0 0,0 0 0 0 0,4-6 420 0 0,9-1-223 0 0,1 1-103 0 0,0 1 1 0 0,1 0-1 0 0,-1 2 0 0 0,27-4 0 0 0,-36 6-80 0 0,1 0-1 0 0,0 1 1 0 0,0 0-1 0 0,-1 0 1 0 0,1 0-1 0 0,0 1 1 0 0,-1 0-1 0 0,1 0 1 0 0,0 1 0 0 0,-1-1-1 0 0,0 1 1 0 0,1 0-1 0 0,-1 1 1 0 0,0-1-1 0 0,7 5 1 0 0,-11-6-31 0 0,1 1 0 0 0,0-1 0 0 0,-1 1 0 0 0,1-1 0 0 0,-1 1 0 0 0,0 0 0 0 0,1-1 0 0 0,-1 1 0 0 0,0 0 0 0 0,0 0 1 0 0,0 0-1 0 0,0 0 0 0 0,0 0 0 0 0,-1 0 0 0 0,1 0 0 0 0,0 0 0 0 0,-1 0 0 0 0,1 4 0 0 0,-1-2 8 0 0,-1 0 1 0 0,1-1-1 0 0,-1 1 0 0 0,0-1 1 0 0,1 0-1 0 0,-1 1 0 0 0,-1-1 1 0 0,1 1-1 0 0,0-1 0 0 0,-4 5 1 0 0,-1 1 34 0 0,-1 1 1 0 0,0-1 0 0 0,0-1 0 0 0,-1 1-1 0 0,0-1 1 0 0,-10 7 0 0 0,5-6 7 0 0,3-2 73 0 0,1 0 1 0 0,-10 11-1 0 0,17-17-109 0 0,1 0-1 0 0,0 1 1 0 0,-1-1-1 0 0,1 1 1 0 0,0-1-1 0 0,0 1 1 0 0,0 0-1 0 0,0-1 1 0 0,0 1-1 0 0,0 0 1 0 0,1 0 0 0 0,-1-1-1 0 0,0 1 1 0 0,1 0-1 0 0,0 0 1 0 0,-1 0-1 0 0,1 0 1 0 0,0 0-1 0 0,0 4 1 0 0,1-4-21 0 0,0 0 1 0 0,-1 0-1 0 0,1-1 0 0 0,0 1 1 0 0,0 0-1 0 0,1 0 0 0 0,-1 0 1 0 0,0-1-1 0 0,1 1 0 0 0,-1-1 1 0 0,1 1-1 0 0,-1-1 1 0 0,1 1-1 0 0,0-1 0 0 0,-1 0 1 0 0,1 0-1 0 0,0 0 0 0 0,0 0 1 0 0,0 0-1 0 0,3 1 0 0 0,6 2-28 0 0,1-1-1 0 0,16 3 1 0 0,-16-3-14 0 0,10 1-340 0 0,1 0 1 0 0,25 1 0 0 0,-36-5-970 0 0,-1 0 0 0 0,1-1 0 0 0,16-3 0 0 0,-10 0-1298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 2016 0 0,'-12'0'5676'0'0,"11"-1"-5482"0"0,0 1 0 0 0,0 0-1 0 0,0 0 1 0 0,0 0 0 0 0,0 0 0 0 0,0 0 0 0 0,0 0 0 0 0,0 0-1 0 0,0 0 1 0 0,0 0 0 0 0,0 0 0 0 0,0 0 0 0 0,0 1 0 0 0,0-1 0 0 0,1 0-1 0 0,-1 1 1 0 0,0-1 0 0 0,0 1 0 0 0,0-1 0 0 0,0 1 0 0 0,0 0-1 0 0,1-1 1 0 0,-1 1 0 0 0,0 0 0 0 0,1-1 0 0 0,-1 1 0 0 0,0 0 0 0 0,1 0-1 0 0,-1-1 1 0 0,1 1 0 0 0,-1 1 0 0 0,-7 10 497 0 0,1-1-1 0 0,1 1 1 0 0,0 1 0 0 0,1-1-1 0 0,-6 21 1 0 0,10-29-547 0 0,0 0 1 0 0,0 1-1 0 0,1-1 1 0 0,0 0-1 0 0,0 0 1 0 0,0 0-1 0 0,0 0 0 0 0,1 0 1 0 0,1 8-1 0 0,-1-9-100 0 0,0 0 0 0 0,0-1 0 0 0,1 1 0 0 0,-1 0 0 0 0,1-1 0 0 0,-1 1 0 0 0,1-1 0 0 0,0 0 0 0 0,0 1 0 0 0,0-1 0 0 0,0 0 0 0 0,0 0 0 0 0,1-1 0 0 0,-1 1 0 0 0,4 2 0 0 0,-3-2-69 0 0,0-1 0 0 0,0 0 0 0 0,0 1 0 0 0,0-1 0 0 0,1 0 0 0 0,-1 0 0 0 0,0-1 0 0 0,0 1 0 0 0,0-1 0 0 0,1 0 0 0 0,-1 0 0 0 0,0 0 0 0 0,1 0 0 0 0,-1 0-1 0 0,6-2 1 0 0,-2 0-876 0 0,0 0 0 0 0,1-1-1 0 0,-1 0 1 0 0,-1 0-1 0 0,12-8 1 0 0,-6 4-2139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 2513 0 0,'-12'0'2672'0'0,"5"-1"2537"0"0,4-1-4929 0 0,3 1 8 0 0,0-1 24 0 0,3 2 72 0 0,2 0-103 0 0,0 0-105 0 0,0 0-88 0 0,1 0-112 0 0,1 0-56 0 0,0 0 0 0 0,2 0 8 0 0,1 0-297 0 0,-1 0-727 0 0,-1 0-96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6 2497 0 0,'-11'-2'4724'0'0,"9"1"-3942"0"0,0 1-1 0 0,-1-1 1 0 0,1 1 0 0 0,-1-1 0 0 0,1 1 0 0 0,-1 0-1 0 0,-3 0 1 0 0,5 1-590 0 0,0-1 1 0 0,0 0-1 0 0,0 1 0 0 0,0-1 0 0 0,0 1 0 0 0,0-1 0 0 0,0 1 0 0 0,0 0 1 0 0,0-1-1 0 0,0 1 0 0 0,0 0 0 0 0,0 0 0 0 0,0-1 0 0 0,1 1 0 0 0,-1 0 1 0 0,0 0-1 0 0,1 0 0 0 0,-1 0 0 0 0,1 0 0 0 0,-1 2 0 0 0,0-3-117 0 0,1 1 0 0 0,0 0-1 0 0,0-1 1 0 0,0 1-1 0 0,0 0 1 0 0,0-1 0 0 0,0 1-1 0 0,0 0 1 0 0,0-1-1 0 0,1 1 1 0 0,-1 0 0 0 0,0-1-1 0 0,0 1 1 0 0,1 0-1 0 0,-1-1 1 0 0,0 1 0 0 0,0-1-1 0 0,1 1 1 0 0,-1-1-1 0 0,1 1 1 0 0,-1 0 0 0 0,1-1-1 0 0,-1 0 1 0 0,1 1-1 0 0,-1-1 1 0 0,1 1 0 0 0,0-1-1 0 0,18 14 429 0 0,-16-12-379 0 0,3 2-8 0 0,38 26 293 0 0,-40-26-409 0 0,0-1 0 0 0,0 1 1 0 0,0 0-1 0 0,-1 0 0 0 0,1 1 0 0 0,-1-1 0 0 0,4 8 0 0 0,-6-10-13 0 0,-1 0 0 0 0,1 0 0 0 0,0 1 0 0 0,-1-1 0 0 0,0 0 0 0 0,1 0 0 0 0,-1 1 0 0 0,0-1 0 0 0,0 0 0 0 0,-1 0 0 0 0,1 1-1 0 0,0-1 1 0 0,-1 0 0 0 0,1 0 0 0 0,-2 4 0 0 0,1-4-145 0 0,1-1 0 0 0,-1 1 0 0 0,1-1 0 0 0,-1 0 0 0 0,0 0 0 0 0,0 1 0 0 0,1-1 0 0 0,-1 0 0 0 0,0 0 0 0 0,0 0 1 0 0,0 0-1 0 0,0 0 0 0 0,0 0 0 0 0,-1 0 0 0 0,1 0 0 0 0,0 0 0 0 0,0-1 0 0 0,0 1 0 0 0,-1 0 0 0 0,1-1 0 0 0,0 1 0 0 0,-1-1 0 0 0,1 1 0 0 0,-1-1 0 0 0,1 0 0 0 0,-2 1 0 0 0,3-1-34 0 0,0 0 0 0 0,-1 0 0 0 0,1-1 0 0 0,0 1 0 0 0,0 0 0 0 0,-1 0 0 0 0,1 0 0 0 0,0 0 0 0 0,0 0 0 0 0,0 0 0 0 0,-1 0 0 0 0,1-1 0 0 0,0 1 0 0 0,0 0 0 0 0,0 0-1 0 0,0 0 1 0 0,-1 0 0 0 0,1-1 0 0 0,0 1 0 0 0,0 0 0 0 0,0 0 0 0 0,0 0 0 0 0,0-1 0 0 0,0 1 0 0 0,-1 0 0 0 0,1 0 0 0 0,0 0 0 0 0,0-1 0 0 0,0 1 0 0 0,0 0 0 0 0,0 0 0 0 0,0-1 0 0 0,0 1 0 0 0,0 0 0 0 0,0 0 0 0 0,0-1 0 0 0,0 1 0 0 0,0 0 0 0 0,0 0 0 0 0,1-1-1 0 0,-1-4-1722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77 2665 0 0,'-1'-1'340'0'0,"1"1"1"0"0,0 0 0 0 0,-1 0 0 0 0,1 0 0 0 0,-1 0 0 0 0,1 0-1 0 0,0 1 1 0 0,-1-1 0 0 0,1 0 0 0 0,0 0 0 0 0,-1 0-1 0 0,1 0 1 0 0,-1 0 0 0 0,1 0 0 0 0,0 0 0 0 0,0 1 0 0 0,-1-1-1 0 0,1 0 1 0 0,0 0 0 0 0,-1 1 681 0 0,1-1-681 0 0,-1 1 0 0 0,1-1 0 0 0,0 0 0 0 0,-1 1 0 0 0,12 1 2542 0 0,20-1-1769 0 0,-21-3-964 0 0,0 1 0 0 0,0-1 1 0 0,0-1-1 0 0,16-6 0 0 0,39-19-492 0 0,-42 17 185 0 0,-8 3-224 0 0,20-7-707 0 0,-12 10-5348 0 0,-18 6 3829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 3873 0 0,'-15'-1'6956'0'0,"13"1"-6238"0"0,0 0 1 0 0,0-1-1 0 0,-1 1 1 0 0,1 0-1 0 0,0 0 1 0 0,0 1-1 0 0,0-1 1 0 0,-2 1-1 0 0,3-1-603 0 0,0 1 1 0 0,0-1-1 0 0,0 1 0 0 0,0 0 0 0 0,0-1 0 0 0,0 1 1 0 0,0 0-1 0 0,0 0 0 0 0,1 0 0 0 0,-1-1 0 0 0,0 1 0 0 0,1 0 1 0 0,-1 0-1 0 0,0 0 0 0 0,1 0 0 0 0,-1 0 0 0 0,1 0 0 0 0,0 0 1 0 0,-1 2-1 0 0,-1 2 31 0 0,1 0 1 0 0,0 0-1 0 0,0 0 0 0 0,0 1 1 0 0,0-1-1 0 0,1 0 0 0 0,0 0 1 0 0,0 0-1 0 0,0 1 0 0 0,1-1 1 0 0,0 0-1 0 0,0 0 1 0 0,0 0-1 0 0,1 0 0 0 0,-1 0 1 0 0,1 0-1 0 0,3 5 0 0 0,2 2-183 0 0,1-1 0 0 0,0 1 0 0 0,1-1 0 0 0,0 0 0 0 0,12 10 0 0 0,-17-18-361 0 0,0 1-1 0 0,0-1 1 0 0,-1 1-1 0 0,1 0 1 0 0,-1 1-1 0 0,0-1 1 0 0,-1 0-1 0 0,1 1 1 0 0,-1 0-1 0 0,1 0 1 0 0,0 5-1 0 0,0 5-3099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46 512 0 0,'-9'-24'10653'0'0,"9"23"-10471"0"0,0 0-1 0 0,0 0 0 0 0,0 0 1 0 0,0 0-1 0 0,0 1 1 0 0,1-1-1 0 0,-1 0 1 0 0,0 0-1 0 0,0 0 1 0 0,1 1-1 0 0,-1-1 1 0 0,0 0-1 0 0,1 0 0 0 0,-1 0 1 0 0,1 1-1 0 0,-1-1 1 0 0,1 0-1 0 0,-1 1 1 0 0,1-1-1 0 0,-1 1 1 0 0,1-1-1 0 0,0 0 1 0 0,-1 1-1 0 0,1-1 0 0 0,0 1 1 0 0,0 0-1 0 0,-1-1 1 0 0,1 1-1 0 0,0 0 1 0 0,0-1-1 0 0,0 1 1 0 0,0 0-1 0 0,-1 0 1 0 0,1 0-1 0 0,0-1 0 0 0,0 1 1 0 0,0 0-1 0 0,0 0 1 0 0,-1 0-1 0 0,1 1 1 0 0,0-1-1 0 0,0 0 1 0 0,0 0-1 0 0,0 0 1 0 0,-1 1-1 0 0,1-1 0 0 0,1 1 1 0 0,-1 0-64 0 0,-1 0 1 0 0,1 1-1 0 0,-1-1 0 0 0,1 1 1 0 0,-1-1-1 0 0,1 0 0 0 0,-1 1 1 0 0,0-1-1 0 0,0 1 1 0 0,0-1-1 0 0,0 1 0 0 0,0-1 1 0 0,0 1-1 0 0,0-1 0 0 0,0 1 1 0 0,-1-1-1 0 0,1 2 1 0 0,-1 4 133 0 0,-6 62 1043 0 0,3-43-974 0 0,2 0-1 0 0,0 0 0 0 0,2 0 0 0 0,6 51 1 0 0,-6-75-315 0 0,12 49 119 0 0,-10-46-155 0 0,-1 0 0 0 0,1-1 0 0 0,0 1 0 0 0,0-1 0 0 0,0 0 0 0 0,1 0 0 0 0,-1 0 0 0 0,6 6 0 0 0,-8-10-10 0 0,0 0 1 0 0,0 0-1 0 0,0 1 0 0 0,0-1 0 0 0,1 0 1 0 0,-1 0-1 0 0,0 0 0 0 0,0 0 0 0 0,0 0 1 0 0,0 0-1 0 0,0 0 0 0 0,0 0 1 0 0,0 0-1 0 0,0 0 0 0 0,0 0 0 0 0,0 0 1 0 0,0 0-1 0 0,1 0 0 0 0,-1 0 0 0 0,0 0 1 0 0,0 0-1 0 0,0 0 0 0 0,0 0 1 0 0,0 0-1 0 0,0 0 0 0 0,0 0 0 0 0,0 0 1 0 0,0 0-1 0 0,1 0 0 0 0,-1 0 0 0 0,0 0 1 0 0,0 0-1 0 0,0 0 0 0 0,0 0 0 0 0,0 0 1 0 0,0 0-1 0 0,0 0 0 0 0,0 0 1 0 0,0-1-1 0 0,0 1 0 0 0,0 0 0 0 0,0 0 1 0 0,0 0-1 0 0,1 0 0 0 0,-1 0 0 0 0,0 0 1 0 0,0 0-1 0 0,0 0 0 0 0,0 0 1 0 0,0 0-1 0 0,0-1 0 0 0,2-7-2268 0 0,-1-7-1989 0 0,-1 6 952 0 0,0-1 1307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3441 0 0,'0'5'10754'0'0,"1"-5"-10498"0"0,7 2 3643 0 0,16-1-4932 0 0,-14-1 2319 0 0,23 2-989 0 0,-1-1 1 0 0,0-2 0 0 0,1-1-1 0 0,-1-2 1 0 0,38-8-1 0 0,24-16-1140 0 0,-38 11-5075 0 0,-34 11 1429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107 379 512 0 0,'-6'8'1295'0'0,"0"0"1509"0"0,-1 1 0 0 0,-11 10 0 0 0,16-17-2220 0 0,-1 0-1 0 0,1 0 1 0 0,-1 0-1 0 0,1 0 0 0 0,-1 0 1 0 0,0-1-1 0 0,0 0 1 0 0,0 1-1 0 0,0-1 1 0 0,0 0-1 0 0,0-1 0 0 0,-5 2 1 0 0,7-2-444 0 0,0 0 0 0 0,0 0 0 0 0,0 0 0 0 0,0 1 0 0 0,0-2 0 0 0,0 1 0 0 0,0 0 0 0 0,0 0 0 0 0,0 0 0 0 0,0 0 0 0 0,0-1 0 0 0,0 1 0 0 0,0 0 0 0 0,0-1 0 0 0,1 1 0 0 0,-1-1 0 0 0,0 1 0 0 0,0-1 0 0 0,0 1 0 0 0,1-1 0 0 0,-1 1 0 0 0,0-1 0 0 0,-1-1 0 0 0,1 0-25 0 0,1 1 0 0 0,-1-1 1 0 0,0 0-1 0 0,0 0 0 0 0,1 1 0 0 0,-1-1 0 0 0,1 0 1 0 0,0 0-1 0 0,-1 0 0 0 0,1 0 0 0 0,0-3 1 0 0,0-4 28 0 0,1-1 1 0 0,1 0-1 0 0,3-16 1 0 0,-1 11-80 0 0,24-88 125 0 0,-21 82-196 0 0,1 0 0 0 0,18-34 0 0 0,-21 46 8 0 0,0 1 0 0 0,0 0 0 0 0,1 1 0 0 0,0-1-1 0 0,12-10 1 0 0,-15 16-2 0 0,-1-1-1 0 0,1 1 1 0 0,0 0 0 0 0,0 0-1 0 0,0 0 1 0 0,1 0 0 0 0,-1 1-1 0 0,0-1 1 0 0,1 1-1 0 0,-1 0 1 0 0,1 0 0 0 0,-1 0-1 0 0,1 0 1 0 0,0 1-1 0 0,-1 0 1 0 0,1-1 0 0 0,6 2-1 0 0,-8-1 6 0 0,0 1 0 0 0,0-1 0 0 0,0 1 0 0 0,0 0 0 0 0,-1 0 0 0 0,1 0 0 0 0,0 0 0 0 0,0 0 0 0 0,-1 0-1 0 0,1 1 1 0 0,-1-1 0 0 0,1 1 0 0 0,-1-1 0 0 0,0 1 0 0 0,1-1 0 0 0,-1 1 0 0 0,0 0 0 0 0,0-1 0 0 0,0 1 0 0 0,0 0 0 0 0,0 0-1 0 0,-1 0 1 0 0,1 0 0 0 0,-1 0 0 0 0,1 2 0 0 0,2 6 28 0 0,-1 1 1 0 0,0 0-1 0 0,-1 13 1 0 0,-1 116 273 0 0,-2-8-126 0 0,2-127-175 0 0,1-1 0 0 0,-1 1 0 0 0,1 0 0 0 0,0-1 0 0 0,1 0 0 0 0,-1 1 0 0 0,1-1 0 0 0,-1 1 0 0 0,1-1 0 0 0,0 0 0 0 0,1 0 0 0 0,-1 0 0 0 0,1-1 0 0 0,0 1 0 0 0,4 4 0 0 0,-5-6-1 0 0,0 0 0 0 0,0-1-1 0 0,1 1 1 0 0,-1-1 0 0 0,0 1 0 0 0,1-1 0 0 0,-1 0-1 0 0,1 0 1 0 0,0 0 0 0 0,-1 0 0 0 0,1 0-1 0 0,0-1 1 0 0,0 1 0 0 0,-1-1 0 0 0,1 0 0 0 0,0 0-1 0 0,0 0 1 0 0,0 0 0 0 0,-1 0 0 0 0,1 0 0 0 0,0-1-1 0 0,0 1 1 0 0,-1-1 0 0 0,1 0 0 0 0,0 0-1 0 0,2-2 1 0 0,3-1-15 0 0,-1 0 0 0 0,0-1 0 0 0,0 0 1 0 0,0-1-1 0 0,0 0 0 0 0,-1 0 0 0 0,0 0 0 0 0,-1 0 0 0 0,1-1 0 0 0,-1 0 0 0 0,-1 0 0 0 0,1-1 0 0 0,4-10 1 0 0,-5 7 8 0 0,-1 0 1 0 0,0 0-1 0 0,0 0 1 0 0,-1 0-1 0 0,-1 0 1 0 0,0-1 0 0 0,-1 1-1 0 0,0-1 1 0 0,0 1-1 0 0,-3-12 1 0 0,-3-18-7 0 0,-17-54-1 0 0,19 83 1 0 0,-30-116 102 0 0,42 180-67 0 0,-3-34-35 0 0,1-1 0 0 0,1 1 1 0 0,0-1-1 0 0,11 19 0 0 0,44 63 3 0 0,-6-10-2 0 0,-34-49-10 0 0,-2 1 0 0 0,-2 1 0 0 0,16 54 0 0 0,-26-69-11 0 0,-2 0-1 0 0,0 1 1 0 0,-3 0 0 0 0,0 0-1 0 0,-1-1 1 0 0,-4 44 0 0 0,1-58 31 0 0,-1 0 0 0 0,0-1 0 0 0,-1 1 0 0 0,0-1 0 0 0,-1 0 1 0 0,0 0-1 0 0,-1 0 0 0 0,-8 14 0 0 0,10-21 8 0 0,0 0-1 0 0,-1 0 1 0 0,0 0-1 0 0,1-1 1 0 0,-1 0 0 0 0,-1 0-1 0 0,1 0 1 0 0,-1 0-1 0 0,0 0 1 0 0,1-1 0 0 0,-2 0-1 0 0,1 0 1 0 0,0 0 0 0 0,0-1-1 0 0,-1 0 1 0 0,0 0-1 0 0,1 0 1 0 0,-1-1 0 0 0,-11 2-1 0 0,14-2-1 0 0,0-1 0 0 0,0 0 0 0 0,0 0 0 0 0,0 0 0 0 0,0 0 1 0 0,0-1-1 0 0,0 1 0 0 0,1-1 0 0 0,-1 0 0 0 0,0 0 0 0 0,0 0 0 0 0,0 0 0 0 0,1 0 0 0 0,-1 0 0 0 0,0-1 0 0 0,-3-2 0 0 0,4 1-2 0 0,-1 1 0 0 0,0-1-1 0 0,0 0 1 0 0,1 0 0 0 0,0-1-1 0 0,0 1 1 0 0,0 0 0 0 0,0-1-1 0 0,0 1 1 0 0,-2-8 0 0 0,0-4 2 0 0,1 1 0 0 0,1-1 0 0 0,0 1 0 0 0,1-1 0 0 0,1-22 0 0 0,2 2-37 0 0,1-1 0 0 0,1 1-1 0 0,19-67 1 0 0,-20 93 1 0 0,1 0 1 0 0,-1 0 0 0 0,2 0-1 0 0,-1 1 1 0 0,1 0-1 0 0,0 0 1 0 0,1 0-1 0 0,0 0 1 0 0,0 1-1 0 0,1 0 1 0 0,0 0-1 0 0,0 1 1 0 0,0 0 0 0 0,1 0-1 0 0,0 1 1 0 0,11-6-1 0 0,15-3-3475 0 0,3 6-3430 0 0,-22 8 2434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30 8 0 0,'-63'12'9143'0'0,"20"-4"-3522"0"0,9-1-1384 0 0,123-39-2788 0 0,-8 12-1417 0 0,-68 18-19 0 0,-1 1 1 0 0,1 0-1 0 0,-1 0 0 0 0,22 2 0 0 0,-32-1-4 0 0,-1 0 0 0 0,0 1 1 0 0,0-1-1 0 0,0 0 0 0 0,0 0 0 0 0,1 1 0 0 0,-1-1 0 0 0,0 0 0 0 0,0 1 0 0 0,0-1 0 0 0,0 1 0 0 0,0-1 0 0 0,0 1 0 0 0,0 0 0 0 0,0-1 0 0 0,0 1 0 0 0,0 0 0 0 0,-1 0 0 0 0,1 0 0 0 0,0 0 0 0 0,0 0 0 0 0,-1 0 0 0 0,1 0 0 0 0,0 0 0 0 0,-1 0 1 0 0,1 0-1 0 0,-1 0 0 0 0,0 0 0 0 0,1 0 0 0 0,-1 0 0 0 0,0 0 0 0 0,1 1 0 0 0,-1-1 0 0 0,0 0 0 0 0,0 0 0 0 0,0 0 0 0 0,0 0 0 0 0,0 1 0 0 0,-1-1 0 0 0,1 0 0 0 0,0 0 0 0 0,-1 2 0 0 0,-1 3 68 0 0,1-1 0 0 0,-2 1 0 0 0,1-1 1 0 0,0 1-1 0 0,-1-1 0 0 0,0 0 0 0 0,-5 6 0 0 0,-17 18 419 0 0,14-16-112 0 0,-17 24 0 0 0,25-33-318 0 0,1 0 0 0 0,0 1 0 0 0,0-1 0 0 0,0 0-1 0 0,0 1 1 0 0,1-1 0 0 0,0 1 0 0 0,0 0 0 0 0,0-1 0 0 0,0 10-1 0 0,1-12-56 0 0,0 1-1 0 0,0-1 0 0 0,1 0 0 0 0,0 0 0 0 0,-1 0 1 0 0,1 0-1 0 0,0 0 0 0 0,0 0 0 0 0,0 0 1 0 0,0 0-1 0 0,0 0 0 0 0,0 0 0 0 0,1 0 0 0 0,-1-1 1 0 0,1 1-1 0 0,-1 0 0 0 0,1-1 0 0 0,-1 1 1 0 0,1-1-1 0 0,0 0 0 0 0,0 0 0 0 0,0 0 0 0 0,0 1 1 0 0,0-2-1 0 0,0 1 0 0 0,0 0 0 0 0,0 0 0 0 0,0-1 1 0 0,0 1-1 0 0,0-1 0 0 0,1 1 0 0 0,-1-1 1 0 0,0 0-1 0 0,0 0 0 0 0,0 0 0 0 0,4-1 0 0 0,61-13-147 0 0,23-3-4952 0 0,-69 14-510 0 0,-12 2 2132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0 1672 0 0,'-2'0'662'0'0,"1"0"0"0"0,-1 0 0 0 0,0 1 0 0 0,1-1 0 0 0,-1 0 0 0 0,1 1 0 0 0,0-1 0 0 0,-1 1 0 0 0,1 0 0 0 0,-2 0 0 0 0,-13 12 2972 0 0,10-5-2844 0 0,0 0 1 0 0,-6 11 0 0 0,3-5 555 0 0,1-2-597 0 0,0 0 0 0 0,1 1 0 0 0,1 0 0 0 0,0 0 0 0 0,-6 21 0 0 0,9-22-568 0 0,1 1 0 0 0,0-1 1 0 0,0 0-1 0 0,1 0 0 0 0,1 1 1 0 0,0-1-1 0 0,1 0 0 0 0,0 0 1 0 0,1 1-1 0 0,0-1 0 0 0,4 13 1 0 0,-4-19-148 0 0,0 0 0 0 0,0 0 0 0 0,1 0 0 0 0,0 0 0 0 0,0-1 0 0 0,0 1-1 0 0,0-1 1 0 0,1 1 0 0 0,0-1 0 0 0,9 8 0 0 0,-10-10-101 0 0,1 0-1 0 0,0 0 1 0 0,0-1-1 0 0,0 0 1 0 0,0 0-1 0 0,0 0 1 0 0,1 0-1 0 0,-1-1 1 0 0,1 1-1 0 0,-1-1 0 0 0,1 0 1 0 0,-1 0-1 0 0,1-1 1 0 0,-1 0-1 0 0,10 0 1 0 0,-6 0-596 0 0,0-1 1 0 0,0-1-1 0 0,0 0 1 0 0,0 0-1 0 0,0 0 1 0 0,0-1-1 0 0,13-7 1 0 0,-2 1-472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5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1 648 0 0,'-7'4'14617'0'0,"2"6"-9557"0"0,-2 15-5829 0 0,5-17 2439 0 0,0 3-1454 0 0,-1 1 0 0 0,2 0 0 0 0,0-1 0 0 0,0 1 0 0 0,1 0 0 0 0,1 13-1 0 0,0-20-221 0 0,-1 1-1 0 0,1-1 0 0 0,0 0 1 0 0,0 0-1 0 0,1 1 0 0 0,0-1 1 0 0,0 0-1 0 0,0 0 0 0 0,0-1 0 0 0,1 1 1 0 0,-1 0-1 0 0,1-1 0 0 0,1 0 1 0 0,-1 1-1 0 0,7 5 0 0 0,-8-8-178 0 0,0-1-1 0 0,0 0 1 0 0,0 1-1 0 0,0-1 1 0 0,0 0-1 0 0,0 0 1 0 0,1 0-1 0 0,-1-1 1 0 0,0 1-1 0 0,0-1 1 0 0,1 1-1 0 0,-1-1 1 0 0,0 0-1 0 0,1 1 1 0 0,2-1-1 0 0,-2-1-782 0 0,0 1-1 0 0,0-1 1 0 0,0 1-1 0 0,0-1 1 0 0,1 0-1 0 0,3-2 1 0 0,8-4-3761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22 2657 0 0,'-12'-4'3224'0'0,"5"-1"2225"0"0,1 1-4392 0 0,3 1-233 0 0,3 1-520 0 0,0 0-80 0 0,0 0 72 0 0,2 2-224 0 0,-1 0-72 0 0,1 0-16 0 0,-1 2-72 0 0,2-1-224 0 0,-2 0 216 0 0,4 2-1544 0 0,1 0 1071 0 0,1 0-167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14 1952 0 0,'-19'2'4700'0'0,"16"-2"-3538"0"0,0 1-1 0 0,-1-1 0 0 0,1 1 0 0 0,0-1 0 0 0,0 1 1 0 0,-1 0-1 0 0,-5 3 0 0 0,9-4-1122 0 0,0 0 0 0 0,0 0 0 0 0,0 0-1 0 0,0 0 1 0 0,0 1 0 0 0,0-1 0 0 0,-1 0 0 0 0,1 0-1 0 0,0 0 1 0 0,0 0 0 0 0,0 1 0 0 0,0-1 0 0 0,0 0 0 0 0,0 0-1 0 0,0 0 1 0 0,0 0 0 0 0,0 1 0 0 0,0-1 0 0 0,0 0-1 0 0,0 0 1 0 0,0 0 0 0 0,0 1 0 0 0,0-1 0 0 0,0 0 0 0 0,0 0-1 0 0,0 0 1 0 0,0 0 0 0 0,0 1 0 0 0,0-1 0 0 0,0 0-1 0 0,0 0 1 0 0,1 0 0 0 0,-1 1 0 0 0,0-1 0 0 0,0 0 0 0 0,0 0-1 0 0,0 0 1 0 0,0 0 0 0 0,0 0 0 0 0,1 0 0 0 0,-1 1-1 0 0,0-1 1 0 0,0 0 0 0 0,0 0 0 0 0,0 0 0 0 0,1 0 0 0 0,-1 0-1 0 0,0 0 1 0 0,0 0 0 0 0,0 0 0 0 0,0 0 0 0 0,1 0-1 0 0,-1 0 1 0 0,0 0 0 0 0,0 0 0 0 0,0 0 0 0 0,1 0 0 0 0,-1 0-1 0 0,13 4 775 0 0,11-4-540 0 0,-1 0-1 0 0,1-2 1 0 0,-1-1-1 0 0,33-8 1 0 0,-7 2-546 0 0,-31 5 0 0 0,-13 3-362 0 0,1-1 0 0 0,-1 1 0 0 0,1 0 0 0 0,-1 1 0 0 0,1 0 0 0 0,5 0 0 0 0,-9 1-704 0 0,0 2 240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14 448 0 0,'5'-13'14431'0'0,"-4"18"-12622"0"0,5 21 272 0 0,1 30-1 0 0,-2-16-1110 0 0,-2-18-561 0 0,23 186 507 0 0,-26-208-999 0 0,0 1 0 0 0,0 0 0 0 0,0 0 0 0 0,0 0 0 0 0,0 0 1 0 0,0 0-1 0 0,1 0 0 0 0,-1-1 0 0 0,0 1 0 0 0,1 0 0 0 0,-1 0 1 0 0,0 0-1 0 0,1-1 0 0 0,-1 1 0 0 0,1 0 0 0 0,-1 0 0 0 0,1-1 1 0 0,0 1-1 0 0,0 1 0 0 0,0-2-211 0 0,0 0-1 0 0,0 0 1 0 0,-1 0 0 0 0,1 1-1 0 0,0-1 1 0 0,0 0 0 0 0,-1 0-1 0 0,1-1 1 0 0,0 1 0 0 0,0 0-1 0 0,-1 0 1 0 0,1 0 0 0 0,0 0 0 0 0,-1 0-1 0 0,1-1 1 0 0,0 1 0 0 0,0 0-1 0 0,-1-1 1 0 0,1 1 0 0 0,-1-1-1 0 0,1 1 1 0 0,1-1 0 0 0,7-6-2469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16 3633 0 0,'-4'-7'3848'0'0,"1"-1"3643"0"0,3 8-7429 0 0,1 0 0 0 0,-1 0-1 0 0,0 0 1 0 0,0-1 0 0 0,1 1 0 0 0,-1 0-1 0 0,0 0 1 0 0,0 0 0 0 0,1 0 0 0 0,-1 0-1 0 0,0 0 1 0 0,0 0 0 0 0,1 0-1 0 0,-1 0 1 0 0,0 0 0 0 0,0 0 0 0 0,1 0-1 0 0,-1 0 1 0 0,0 0 0 0 0,0 0-1 0 0,1 1 1 0 0,-1-1 0 0 0,0 0 0 0 0,0 0-1 0 0,0 0 1 0 0,1 0 0 0 0,-1 0 0 0 0,0 0-1 0 0,0 1 1 0 0,0-1 0 0 0,1 0-1 0 0,-1 0 1 0 0,0 0 0 0 0,0 1 0 0 0,0-1-1 0 0,10 7 472 0 0,0 0 0 0 0,0 0 0 0 0,-1 1 0 0 0,-1 1-1 0 0,10 10 1 0 0,36 51 1248 0 0,-25-31-1339 0 0,-21-28-376 0 0,13 16 199 0 0,-1 0 0 0 0,19 37-1 0 0,-34-54-215 0 0,0-1 0 0 0,-1 1 0 0 0,0 0 0 0 0,-1 0 0 0 0,0 1 0 0 0,-1-1 0 0 0,0 1 0 0 0,-1-1 0 0 0,0 1 0 0 0,0 0 0 0 0,-2 12 0 0 0,-1-6-77 0 0,-1 0 0 0 0,-1 0 0 0 0,-1 0 0 0 0,0-1 0 0 0,-1 0 0 0 0,-1 0 0 0 0,0 0 0 0 0,-15 21 0 0 0,7-13-1182 0 0,-23 27-1 0 0,-23 14-5041 0 0,41-46 4374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1 512 0 0,'-8'3'2077'0'0,"0"0"447"0"0,-1 1 1 0 0,1 0 0 0 0,-9 6 0 0 0,14-8-2194 0 0,1 1 1 0 0,-1-1-1 0 0,0 1 1 0 0,1-1-1 0 0,0 1 0 0 0,-1 0 1 0 0,1 0-1 0 0,0 0 1 0 0,0 0-1 0 0,1 0 0 0 0,-3 5 1 0 0,-2 7-133 0 0,1 1 0 0 0,0 0 0 0 0,1 0 0 0 0,1 0 0 0 0,0 0 0 0 0,2 1 0 0 0,-1-1 0 0 0,2 0-1 0 0,0 1 1 0 0,3 17 0 0 0,-2-30-142 0 0,0 1 0 0 0,1 0 0 0 0,-1-1 0 0 0,1 1 0 0 0,0-1 0 0 0,4 8-1 0 0,-4-10-166 0 0,-1 0 0 0 0,0-1 0 0 0,1 1 0 0 0,-1-1 0 0 0,1 1 0 0 0,-1-1 0 0 0,1 1-1 0 0,1 0 1 0 0,-1-1-239 0 0,-1-1 0 0 0,1 1-1 0 0,-1 0 1 0 0,0-1 0 0 0,1 1-1 0 0,-1-1 1 0 0,1 0 0 0 0,-1 1-1 0 0,1-1 1 0 0,-1 0 0 0 0,1 0-1 0 0,1 0 1 0 0,7-1-3272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1 512 0 0,'-2'1'956'0'0,"0"-1"0"0"0,0 0 0 0 0,0 1 0 0 0,0-1 0 0 0,0 0 0 0 0,0 0 0 0 0,0 0 0 0 0,0 0 0 0 0,-2-1 0 0 0,2 0-489 0 0,0 1 0 0 0,1 0 0 0 0,-1 0 0 0 0,0 0 0 0 0,1 0 0 0 0,-1 0 0 0 0,0 0 0 0 0,0 0 0 0 0,1 0 1 0 0,-1 1-1 0 0,0-1 0 0 0,1 1 0 0 0,-1-1 0 0 0,1 1 0 0 0,-4 1 0 0 0,1 1-119 0 0,-1 1 0 0 0,1 0-1 0 0,-1 0 1 0 0,1 0 0 0 0,1 1-1 0 0,-1-1 1 0 0,0 1 0 0 0,1 0 0 0 0,0 0-1 0 0,0 0 1 0 0,1 1 0 0 0,-1-1-1 0 0,-2 10 1 0 0,2-2-88 0 0,-1 0 1 0 0,2 0-1 0 0,0 0 0 0 0,0 0 0 0 0,1 15 0 0 0,1-20-223 0 0,0 0-1 0 0,1 0 0 0 0,0 0 0 0 0,1 0 0 0 0,-1 0 0 0 0,1 0 0 0 0,1-1 0 0 0,0 1 0 0 0,0-1 0 0 0,6 11 0 0 0,-7-13-118 0 0,1-1 0 0 0,1 0 0 0 0,-1 0-1 0 0,0 0 1 0 0,1 0 0 0 0,0 0 0 0 0,0-1 0 0 0,0 0-1 0 0,1 0 1 0 0,-1 0 0 0 0,1 0 0 0 0,-1-1 0 0 0,1 1-1 0 0,0-1 1 0 0,0-1 0 0 0,0 1 0 0 0,6 1 0 0 0,-3-2-639 0 0,1 0 0 0 0,0 0 1 0 0,0 0-1 0 0,0-1 1 0 0,0-1-1 0 0,16-2 1 0 0,4-2-973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17 4065 0 0,'-24'-3'5097'0'0,"5"-3"3433"0"0,1 3-6754 0 0,5-1-624 0 0,4 4-1016 0 0,6 1-16 0 0,3 5 8 0 0,4 1-47 0 0,5 2-138 0 0,0 1-295 0 0,1-1-72 0 0,4 4-1312 0 0,2-3-1361 0 0,3 0-39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259 181 512 0 0,'-1'-3'904'0'0,"0"-1"0"0"0,1 0 0 0 0,-1 1 0 0 0,1-1-1 0 0,0 0 1 0 0,1-5 0 0 0,1-2 594 0 0,0 0-1 0 0,6-14 0 0 0,-5 17-854 0 0,-1 0 0 0 0,1-1-1 0 0,-2 1 1 0 0,1-1 0 0 0,0-8-1 0 0,-2 14-350 0 0,0-1 0 0 0,-1 1 1 0 0,1 0-1 0 0,-1 0 0 0 0,1-1 0 0 0,-1 1 0 0 0,0 0 0 0 0,-2-4 0 0 0,3 7-217 0 0,0-1 0 0 0,-1 0-1 0 0,1 1 1 0 0,-1-1 0 0 0,1 0 0 0 0,-1 1-1 0 0,1-1 1 0 0,-1 1 0 0 0,1-1 0 0 0,-1 1 0 0 0,1-1-1 0 0,-1 1 1 0 0,0-1 0 0 0,1 1 0 0 0,-1 0-1 0 0,0-1 1 0 0,0 1 0 0 0,1 0 0 0 0,-1 0 0 0 0,0-1-1 0 0,0 1 1 0 0,1 0 0 0 0,-1 0 0 0 0,0 0-1 0 0,0 0 1 0 0,1 0 0 0 0,-1 0 0 0 0,0 0 0 0 0,0 0-1 0 0,0 0 1 0 0,1 0 0 0 0,-1 1 0 0 0,0-1-1 0 0,0 0 1 0 0,1 0 0 0 0,-1 1 0 0 0,0-1-1 0 0,1 1 1 0 0,-1-1 0 0 0,0 1 0 0 0,-21 12 201 0 0,0 2 0 0 0,1 0 0 0 0,1 1 0 0 0,1 1 0 0 0,0 0 0 0 0,1 2 0 0 0,1 0 0 0 0,1 1 0 0 0,-22 36 0 0 0,32-48-167 0 0,1 1 0 0 0,1 1 0 0 0,0-1-1 0 0,0 1 1 0 0,1 0 0 0 0,1-1 0 0 0,-1 1-1 0 0,1 0 1 0 0,1 1 0 0 0,0-1-1 0 0,0 10 1 0 0,2-14-81 0 0,-1 0 0 0 0,1 0-1 0 0,0 0 1 0 0,0-1 0 0 0,1 1-1 0 0,-1 0 1 0 0,1-1 0 0 0,1 0-1 0 0,-1 1 1 0 0,1-1 0 0 0,0 0-1 0 0,0 0 1 0 0,0 0-1 0 0,1-1 1 0 0,-1 1 0 0 0,1-1-1 0 0,0 0 1 0 0,1 0 0 0 0,-1 0-1 0 0,9 5 1 0 0,-3-2-69 0 0,1-1-1 0 0,-1-1 0 0 0,1 0 1 0 0,1 0-1 0 0,-1-1 1 0 0,1-1-1 0 0,-1 0 1 0 0,1 0-1 0 0,0-1 1 0 0,0-1-1 0 0,0 0 1 0 0,0 0-1 0 0,15-2 1 0 0,-15 0-482 0 0,1-1 1 0 0,-1 0 0 0 0,0-1 0 0 0,0-1 0 0 0,0 0 0 0 0,-1 0 0 0 0,21-12 0 0 0,-13 6-3772 0 0,31-24 1 0 0,-32 18 1936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66 1984 0 0,'2'14'13643'0'0,"2"-14"-12666"0"0,8-1-425 0 0,2 1-584 0 0,8-3 264 0 0,1 1-72 0 0,0 1-112 0 0,6-5-200 0 0,-3 2-192 0 0,3-3 80 0 0,6-2-1233 0 0,-3 0-327 0 0,4-1-113 0 0,8-5-1687 0 0,-5 2 1815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239 169 2224 0 0,'-1'-4'830'0'0,"1"1"-1"0"0,0-1 1 0 0,0 1-1 0 0,1 0 1 0 0,-1-1-1 0 0,1 1 0 0 0,0-1 1 0 0,0 1-1 0 0,2-6 1 0 0,18-31 764 0 0,-5 8 39 0 0,-8 16-390 0 0,6-18 2524 0 0,-14 34-3719 0 0,0-1 0 0 0,0 1 0 0 0,0 0 1 0 0,0 0-1 0 0,0 0 0 0 0,0 0 0 0 0,0-1 0 0 0,0 1 0 0 0,0 0 0 0 0,0 0 0 0 0,0 0 1 0 0,0 0-1 0 0,0-1 0 0 0,0 1 0 0 0,0 0 0 0 0,0 0 0 0 0,0 0 0 0 0,0 0 1 0 0,0-1-1 0 0,0 1 0 0 0,0 0 0 0 0,0 0 0 0 0,0 0 0 0 0,0 0 0 0 0,-1 0 1 0 0,1-1-1 0 0,0 1 0 0 0,0 0 0 0 0,0 0 0 0 0,0 0 0 0 0,0 0 0 0 0,0 0 0 0 0,-1 0 1 0 0,1-1-1 0 0,0 1 0 0 0,0 0 0 0 0,0 0 0 0 0,0 0 0 0 0,-1 0 0 0 0,1 0 1 0 0,0 0-1 0 0,0 0 0 0 0,-11 2 607 0 0,-11 8-521 0 0,0 2-86 0 0,0-1 1 0 0,-26 8-1 0 0,-24 12-134 0 0,63-26 100 0 0,-1 0 0 0 0,1 1 0 0 0,1 0 0 0 0,-1 0 0 0 0,-8 10 0 0 0,12-12 3 0 0,2 1-1 0 0,-1 0 1 0 0,1 0 0 0 0,-1 0 0 0 0,1 0-1 0 0,1 1 1 0 0,-1-1 0 0 0,1 1 0 0 0,0 0-1 0 0,0-1 1 0 0,1 1 0 0 0,-1 0 0 0 0,1 0-1 0 0,1 0 1 0 0,-1 10 0 0 0,2 8 66 0 0,0 0 0 0 0,9 40 0 0 0,-2-15 43 0 0,-5-24-91 0 0,-1 0 0 0 0,-1 0 0 0 0,-1 1 0 0 0,-2-1 1 0 0,0 0-1 0 0,-2 0 0 0 0,-9 35 0 0 0,11-53 0 0 0,0 0-1 0 0,1-1 0 0 0,0 1 1 0 0,0 0-1 0 0,0 0 1 0 0,1 0-1 0 0,0 8 1 0 0,1-11-13 0 0,0-1 0 0 0,-1 0 0 0 0,1 0 1 0 0,1 0-1 0 0,-1 0 0 0 0,0 0 0 0 0,1 0 1 0 0,-1 0-1 0 0,1 0 0 0 0,0-1 0 0 0,0 1 1 0 0,0-1-1 0 0,0 1 0 0 0,1-1 1 0 0,-1 0-1 0 0,1 0 0 0 0,3 3 0 0 0,1-1-5 0 0,-1-1-1 0 0,0 0 1 0 0,1 0-1 0 0,-1 0 0 0 0,1-1 1 0 0,0 0-1 0 0,0 0 1 0 0,0-1-1 0 0,0 0 1 0 0,12 1-1 0 0,-6-2-208 0 0,-1 0-1 0 0,1-1 1 0 0,-1 0-1 0 0,1-1 1 0 0,14-4 0 0 0,-15 2-1327 0 0,-1 0 0 0 0,1-1 0 0 0,17-10 0 0 0,-16 7-1219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62 2513 0 0,'-3'2'1114'0'0,"1"-1"1"0"0,-1 0 0 0 0,0-1 0 0 0,0 1-1 0 0,0 0 1 0 0,1-1 0 0 0,-1 1 0 0 0,0-1-1 0 0,0 0 1 0 0,0 0 0 0 0,0 0 0 0 0,-5-1-1 0 0,-20-8 3215 0 0,28 8-4279 0 0,-1 1 0 0 0,1 0 1 0 0,-1 0-1 0 0,1 0 1 0 0,-1 0-1 0 0,1 0 0 0 0,-1 0 1 0 0,1 0-1 0 0,-1 0 1 0 0,1 0-1 0 0,-1 0 1 0 0,1 0-1 0 0,-1 0 0 0 0,1 0 1 0 0,0 1-1 0 0,-1-1 1 0 0,1 0-1 0 0,-1 0 0 0 0,1 1 1 0 0,-1-1-1 0 0,1 0 1 0 0,-1 0-1 0 0,1 1 1 0 0,0-1-1 0 0,-1 0 0 0 0,1 1 1 0 0,0-1-1 0 0,-1 1 1 0 0,1-1-1 0 0,0 0 0 0 0,0 1 1 0 0,-1-1-1 0 0,1 1 1 0 0,0-1-1 0 0,0 1 1 0 0,0-1-1 0 0,-1 1 0 0 0,1 0 1 0 0,0 0 75 0 0,-1 0 1 0 0,1 1 0 0 0,0-1-1 0 0,-1 0 1 0 0,1 1 0 0 0,0-1-1 0 0,0 1 1 0 0,0-1 0 0 0,0 0-1 0 0,0 1 1 0 0,0-1 0 0 0,1 1-1 0 0,-1 1 1 0 0,13 23 485 0 0,19 30 1 0 0,9 17-424 0 0,-17-20-132 0 0,-28-64-116 0 0,0 0-1 0 0,1-1 1 0 0,0 1-1 0 0,1-1 1 0 0,0 1-1 0 0,0-17 1 0 0,3 11 63 0 0,0-1 1 0 0,1 1 0 0 0,1-1-1 0 0,1 1 1 0 0,0 0-1 0 0,13-33 1 0 0,-15 47-7 0 0,-1 0 1 0 0,1 0-1 0 0,0 0 0 0 0,0 0 0 0 0,0 0 1 0 0,0 0-1 0 0,0 0 0 0 0,0 1 1 0 0,1 0-1 0 0,-1-1 0 0 0,1 1 1 0 0,0 0-1 0 0,0 0 0 0 0,0 0 0 0 0,6-2 1 0 0,-8 3 6 0 0,1 0 0 0 0,0 1 0 0 0,-1 0 0 0 0,1-1-1 0 0,0 1 1 0 0,-1 0 0 0 0,1 0 0 0 0,0 0 0 0 0,-1 0 0 0 0,1 0 0 0 0,0 0 0 0 0,-1 0 0 0 0,1 1 0 0 0,0-1 0 0 0,-1 1 0 0 0,1-1 0 0 0,-1 1 0 0 0,1-1-1 0 0,-1 1 1 0 0,1 0 0 0 0,-1 0 0 0 0,1 0 0 0 0,-1 0 0 0 0,0 0 0 0 0,0 0 0 0 0,1 0 0 0 0,-1 0 0 0 0,0 1 0 0 0,0-1 0 0 0,0 0 0 0 0,0 1-1 0 0,0-1 1 0 0,0 1 0 0 0,0 1 0 0 0,3 7 22 0 0,0 0-1 0 0,0 0 1 0 0,-2 1-1 0 0,1-1 0 0 0,-1 1 1 0 0,1 13-1 0 0,-1-9 6 0 0,0-1-1 0 0,7 24 1 0 0,-7-34-39 0 0,-1 0 0 0 0,1 0 0 0 0,0 0 0 0 0,0 0 0 0 0,1 0 0 0 0,-1 0 0 0 0,1-1 0 0 0,0 1 0 0 0,0-1 1 0 0,0 1-1 0 0,0-1 0 0 0,7 5 0 0 0,-8-7-109 0 0,0 0 1 0 0,0 0 0 0 0,0 0-1 0 0,1 0 1 0 0,-1 0 0 0 0,0-1 0 0 0,1 1-1 0 0,-1-1 1 0 0,0 1 0 0 0,1-1-1 0 0,-1 0 1 0 0,0 0 0 0 0,1 0-1 0 0,-1 0 1 0 0,1 0 0 0 0,-1-1-1 0 0,0 1 1 0 0,1-1 0 0 0,-1 1-1 0 0,0-1 1 0 0,0 0 0 0 0,1 0 0 0 0,-1 0-1 0 0,0 0 1 0 0,2-2 0 0 0,3-1-1421 0 0,-1-1-1 0 0,1 0 1 0 0,-1 0 0 0 0,0 0 0 0 0,0-1 0 0 0,5-7 0 0 0,-2 1-445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71 4289 0 0,'-23'-11'11433'0'0,"19"9"-10524"0"0,0 0 0 0 0,-1 1-1 0 0,1 0 1 0 0,0 0 0 0 0,-1 0 0 0 0,-6-1-1 0 0,10 2-653 0 0,22-9 1489 0 0,-17 6-1563 0 0,13-5 164 0 0,0 1-1 0 0,23-7 1 0 0,-32 11-327 0 0,0 2 0 0 0,0-1 0 0 0,0 1 0 0 0,0 0 0 0 0,0 0 0 0 0,0 1 0 0 0,15 2 0 0 0,-19-1-19 0 0,1 0 0 0 0,0 1-1 0 0,-1-1 1 0 0,0 1-1 0 0,1 1 1 0 0,-1-1-1 0 0,0 0 1 0 0,0 1 0 0 0,0 0-1 0 0,0 0 1 0 0,-1 0-1 0 0,1 0 1 0 0,-1 1-1 0 0,0-1 1 0 0,0 1 0 0 0,0 0-1 0 0,0 0 1 0 0,-1 0-1 0 0,0 0 1 0 0,0 1-1 0 0,3 6 1 0 0,-2-3 6 0 0,0-1 0 0 0,-1 1 0 0 0,0 0-1 0 0,-1-1 1 0 0,1 1 0 0 0,-1 0 0 0 0,-1 0 0 0 0,0 0 0 0 0,0 0 0 0 0,0 0 0 0 0,-1 0 0 0 0,-2 11-1 0 0,-3 2 44 0 0,-2 4 132 0 0,1 1-1 0 0,2-1 1 0 0,-4 47-1 0 0,10-22-21 0 0,10 72-1 0 0,-2-42-76 0 0,9 31-78 0 0,-18-110-21 0 0,-1 1 0 0 0,1-1 0 0 0,0 1 0 0 0,0-1 0 0 0,0 0 0 0 0,-1 1 0 0 0,1-1 1 0 0,-1 0-1 0 0,1 1 0 0 0,-1-1 0 0 0,0 0 0 0 0,1 1 0 0 0,-1-1 0 0 0,0 0 0 0 0,0 0 0 0 0,0 0 1 0 0,0 0-1 0 0,0 0 0 0 0,0 0 0 0 0,0 0 0 0 0,0 0 0 0 0,0 0 0 0 0,-1 0 0 0 0,1-1 0 0 0,0 1 1 0 0,-1 0-1 0 0,1-1 0 0 0,-2 1 0 0 0,-4 2-332 0 0,-1-1 0 0 0,1 1 1 0 0,-13 1-1 0 0,-4-3-2216 0 0,1-2-3945 0 0,13-2 3983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147 1 512 0 0,'-11'3'9210'0'0,"1"-2"-4892"0"0,7-1-4076 0 0,1 1-1 0 0,0-1 1 0 0,0 0 0 0 0,0 1-1 0 0,-1-1 1 0 0,1 1-1 0 0,0-1 1 0 0,0 1 0 0 0,0 0-1 0 0,0 0 1 0 0,-2 2 0 0 0,-2 3 219 0 0,1-1 0 0 0,0 2 0 0 0,0-1 1 0 0,1 0-1 0 0,0 1 0 0 0,0 0 1 0 0,-4 11-1 0 0,-2 1 383 0 0,3-5-695 0 0,0 0 1 0 0,1 0-1 0 0,0 0 1 0 0,1 1-1 0 0,1 0 1 0 0,0 0-1 0 0,1 0 1 0 0,1 1-1 0 0,-1 18 1 0 0,5-21-1500 0 0,2-5-3091 0 0,0-3 850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75 512 0 0,'2'-6'1334'0'0,"0"0"-1"0"0,0 0 1 0 0,3-13 0 0 0,-5 17-691 0 0,0 0 1 0 0,0 0-1 0 0,1 0 1 0 0,-1 0-1 0 0,0 0 1 0 0,0 0-1 0 0,-1 0 1 0 0,1 1-1 0 0,0-1 1 0 0,-1 0-1 0 0,1 0 1 0 0,-1 0-1 0 0,1 0 1 0 0,-1 1-1 0 0,0-1 1 0 0,0 0-1 0 0,0 1 1 0 0,-2-3-1 0 0,3 3-545 0 0,0 1 1 0 0,-1 0-1 0 0,1 0 0 0 0,0 0 0 0 0,0 0 1 0 0,-1 0-1 0 0,1 0 0 0 0,0 0 0 0 0,-1 0 1 0 0,1 0-1 0 0,0 0 0 0 0,0 0 0 0 0,-1 1 1 0 0,1-1-1 0 0,0 0 0 0 0,-1 0 0 0 0,1 0 1 0 0,0 0-1 0 0,0 0 0 0 0,-1 0 1 0 0,1 1-1 0 0,0-1 0 0 0,0 0 0 0 0,-1 0 1 0 0,1 0-1 0 0,0 1 0 0 0,0-1 0 0 0,0 0 1 0 0,0 0-1 0 0,-1 1 0 0 0,1-1 0 0 0,0 0 1 0 0,0 0-1 0 0,0 1 0 0 0,-8 11 1102 0 0,7-10-792 0 0,-9 13-88 0 0,0 0 1 0 0,2 1 0 0 0,0 1 0 0 0,0-1-1 0 0,2 1 1 0 0,0 0 0 0 0,1 1-1 0 0,0 0 1 0 0,-1 18 0 0 0,6-33-322 0 0,-1 0 0 0 0,1 1-1 0 0,0-1 1 0 0,1 0 0 0 0,-1 0 0 0 0,0 0 0 0 0,1 0 0 0 0,0 0-1 0 0,-1 0 1 0 0,1 0 0 0 0,0 0 0 0 0,1 0 0 0 0,-1 0-1 0 0,0 0 1 0 0,1-1 0 0 0,0 1 0 0 0,0 0 0 0 0,0-1 0 0 0,0 1-1 0 0,0-1 1 0 0,0 0 0 0 0,0 0 0 0 0,1 0 0 0 0,-1 0-1 0 0,1 0 1 0 0,-1-1 0 0 0,1 1 0 0 0,5 2 0 0 0,-2-2-75 0 0,1 0-1 0 0,-1-1 1 0 0,0 1 0 0 0,0-1 0 0 0,1-1 0 0 0,-1 1 0 0 0,0-1 0 0 0,1 0-1 0 0,-1 0 1 0 0,1-1 0 0 0,-1 0 0 0 0,0 0 0 0 0,10-3 0 0 0,3-3-1484 0 0,1 0 0 0 0,32-19 0 0 0,-16 5-1823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4281 0 0,'-8'-6'5489'0'0,"-1"-1"5313"0"0,-3 2-9409 0 0,4 4-681 0 0,6-1-384 0 0,5 2-376 0 0,4 2-80 0 0,2-1-448 0 0,1 1-80 0 0,2-1-1513 0 0,-2 1-1952 0 0,2-2 48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264 82 512 0 0,'11'-38'7611'0'0,"-10"35"-6799"0"0,-1 0 0 0 0,1 0 0 0 0,-1 0 0 0 0,0 0 0 0 0,0 0 0 0 0,0 0 0 0 0,0 0 0 0 0,0 0-1 0 0,-1 0 1 0 0,-1-4 0 0 0,2 6-757 0 0,-1 1-1 0 0,1-1 1 0 0,0 1 0 0 0,-1-1-1 0 0,1 1 1 0 0,0 0-1 0 0,-1-1 1 0 0,1 1 0 0 0,-1-1-1 0 0,1 1 1 0 0,-1 0-1 0 0,1 0 1 0 0,-1-1 0 0 0,1 1-1 0 0,-1 0 1 0 0,1 0-1 0 0,-1-1 1 0 0,1 1 0 0 0,-1 0-1 0 0,0 0 1 0 0,1 0-1 0 0,-1 0 1 0 0,1 0-1 0 0,-1 0 1 0 0,1 0 0 0 0,-1 0-1 0 0,0 0 1 0 0,1 0-1 0 0,-1 0 1 0 0,1 1 0 0 0,-1-1-1 0 0,1 0 1 0 0,-1 0-1 0 0,1 0 1 0 0,-1 1 0 0 0,1-1-1 0 0,-1 1 1 0 0,-22 12 402 0 0,21-12-351 0 0,-15 11 155 0 0,1 1-1 0 0,0 1 0 0 0,1 1 1 0 0,0 0-1 0 0,-22 30 0 0 0,13-10 990 0 0,-37 70 0 0 0,56-96-1045 0 0,0 1-1 0 0,1 0 0 0 0,1-1 0 0 0,0 2 1 0 0,0-1-1 0 0,-2 15 0 0 0,4-19-164 0 0,1-1-1 0 0,0 1 1 0 0,0-1-1 0 0,1 0 1 0 0,-1 1 0 0 0,1-1-1 0 0,0 0 1 0 0,1 0-1 0 0,-1 1 1 0 0,1-1-1 0 0,0 0 1 0 0,0 0-1 0 0,1-1 1 0 0,4 8 0 0 0,-2-6-78 0 0,0 0 1 0 0,0 0-1 0 0,1 0 1 0 0,0 0-1 0 0,0-1 1 0 0,0 0-1 0 0,0-1 1 0 0,1 1 0 0 0,0-1-1 0 0,0 0 1 0 0,0-1-1 0 0,1 0 1 0 0,-1 0-1 0 0,1 0 1 0 0,0-1 0 0 0,-1 0-1 0 0,1-1 1 0 0,0 0-1 0 0,10 0 1 0 0,-7 0-504 0 0,1-1 1 0 0,-1-1-1 0 0,1 0 1 0 0,-1 0-1 0 0,0-1 1 0 0,0-1-1 0 0,0 0 1 0 0,0 0-1 0 0,0-1 1 0 0,-1-1-1 0 0,1 0 1 0 0,18-12-1 0 0,14-16-4574 0 0,-22 15 3278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0 103 1720 0 0,'0'2'1161'0'0,"1"6"8828"0"0,5-8-3040 0 0,6-1-7892 0 0,9-1 1083 0 0,-1-1-1 0 0,0 0 1 0 0,30-10 0 0 0,56-26 313 0 0,24-7-7136 0 0,-106 40 2920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274 93 912 0 0,'2'-1'790'0'0,"1"-1"0"0"0,0 1 0 0 0,-1-1 0 0 0,1 0 0 0 0,-1 1 0 0 0,4-5 0 0 0,-5 6-610 0 0,-1-1-1 0 0,1 1 1 0 0,-1-1 0 0 0,0 0-1 0 0,1 1 1 0 0,-1-1 0 0 0,0 1-1 0 0,0-1 1 0 0,1 0-1 0 0,-1 1 1 0 0,0-1 0 0 0,0 0-1 0 0,0 1 1 0 0,0-1 0 0 0,0 0-1 0 0,0 1 1 0 0,0-1-1 0 0,0 0 1 0 0,0 1 0 0 0,0-1-1 0 0,0 0 1 0 0,0 1 0 0 0,-1-1-1 0 0,1 0 1 0 0,0 1-1 0 0,0-1 1 0 0,-1 0 0 0 0,1 1-1 0 0,-1-1 1 0 0,1 1-1 0 0,0-1 1 0 0,-1 1 0 0 0,0-2-1 0 0,-1-2 352 0 0,-1 0-1 0 0,2 0 0 0 0,-1 0 0 0 0,0 0 1 0 0,1 0-1 0 0,-2-5 0 0 0,-2-8 290 0 0,5 17-804 0 0,0-1 0 0 0,0 1 0 0 0,0 0 0 0 0,-1 0 0 0 0,1-1 0 0 0,0 1 0 0 0,0 0 0 0 0,0-1 0 0 0,-1 1 0 0 0,1 0 0 0 0,0 0 0 0 0,0 0 0 0 0,0-1 0 0 0,-1 1 0 0 0,1 0 0 0 0,0 0 0 0 0,0 0 0 0 0,-1 0-1 0 0,1-1 1 0 0,0 1 0 0 0,-1 0 0 0 0,1 0 0 0 0,0 0 0 0 0,-1 0 0 0 0,1 0 0 0 0,0 0 0 0 0,0 0 0 0 0,-1 0 0 0 0,0 0 0 0 0,-10 5 244 0 0,-14 14-50 0 0,20-14-120 0 0,-39 34 217 0 0,29-26-331 0 0,0 1 0 0 0,-1-2 0 0 0,-31 19 0 0 0,41-28 38 0 0,-1 1 1 0 0,0 0 0 0 0,1 1 0 0 0,0 0 0 0 0,0 0 0 0 0,0 0 0 0 0,0 0 0 0 0,1 1 0 0 0,-5 7 0 0 0,7-8 72 0 0,0 0 1 0 0,0 0-1 0 0,0 1 1 0 0,1-1-1 0 0,0 1 1 0 0,0 0-1 0 0,1-1 1 0 0,-1 1-1 0 0,1 0 1 0 0,0 0-1 0 0,1 0 1 0 0,0 7 0 0 0,0 0-27 0 0,0-1 1 0 0,1 1 0 0 0,1-1-1 0 0,0 0 1 0 0,1 1 0 0 0,0-1-1 0 0,6 13 1 0 0,-4-11-49 0 0,-1-1 0 0 0,0 1 0 0 0,-1 0 0 0 0,-1 0 0 0 0,0 0 0 0 0,0 0 0 0 0,-2 0 0 0 0,0 1 0 0 0,0-1 0 0 0,-2 0 0 0 0,-5 26 0 0 0,6-36 14 0 0,0 0-1 0 0,0 0 1 0 0,1 0-1 0 0,-1 0 1 0 0,1 0-1 0 0,0 0 1 0 0,0 0-1 0 0,1 6 1 0 0,0-9-19 0 0,-1 1 0 0 0,0-1 0 0 0,1 0 0 0 0,-1 0 0 0 0,1 1-1 0 0,0-1 1 0 0,-1 0 0 0 0,1 0 0 0 0,0 0 0 0 0,0 0 0 0 0,0 0 0 0 0,0 0 0 0 0,0 0 0 0 0,0 0 0 0 0,0 0-1 0 0,0-1 1 0 0,0 1 0 0 0,0 0 0 0 0,0-1 0 0 0,0 1 0 0 0,1-1 0 0 0,-1 1 0 0 0,0-1 0 0 0,0 1 0 0 0,1-1 0 0 0,-1 0-1 0 0,0 0 1 0 0,1 0 0 0 0,1 0 0 0 0,9 1-802 0 0,0-1 1 0 0,-1-1-1 0 0,1 0 0 0 0,0 0 0 0 0,-1-1 0 0 0,1-1 1 0 0,-1 0-1 0 0,1-1 0 0 0,19-9 0 0 0,-22 10-2633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97 3489 0 0,'-17'-2'9845'0'0,"13"2"-5758"0"0,6 1-3861 0 0,0 0 0 0 0,0 1-1 0 0,0-1 1 0 0,0 1 0 0 0,-1 0 0 0 0,1-1-1 0 0,0 1 1 0 0,-1 0 0 0 0,1 0-1 0 0,-1 0 1 0 0,0 0 0 0 0,1 3 0 0 0,12 30 1939 0 0,-8-19-1518 0 0,-2-3-427 0 0,0 0 1 0 0,-2 0-1 0 0,1 1 1 0 0,-2-1-1 0 0,0 1 1 0 0,0-1-1 0 0,-2 15 1 0 0,1-7-50 0 0,0-18-146 0 0,0 0 0 0 0,0 0 0 0 0,1 0-1 0 0,-1 0 1 0 0,1-1 0 0 0,1 6 0 0 0,-2-8-23 0 0,0 1 0 0 0,1-1 0 0 0,-1 0-1 0 0,0 1 1 0 0,0-1 0 0 0,0 0 0 0 0,0 0-1 0 0,1 1 1 0 0,-1-1 0 0 0,0 0 0 0 0,0 0-1 0 0,0 1 1 0 0,1-1 0 0 0,-1 0 0 0 0,0 0-1 0 0,0 0 1 0 0,1 1 0 0 0,-1-1 0 0 0,0 0-1 0 0,1 0 1 0 0,-1 0 0 0 0,0 0 0 0 0,1 0-1 0 0,-1 0 1 0 0,1 0 0 0 0,-1 0-1 0 0,1 0 0 0 0,0 0-1 0 0,-1-1 1 0 0,1 1 0 0 0,-1 0 0 0 0,1-1 0 0 0,0 1-1 0 0,-1 0 1 0 0,1-1 0 0 0,-1 1 0 0 0,1-1 0 0 0,-1 1-1 0 0,1-1 1 0 0,-1 1 0 0 0,0-1 0 0 0,1 0 0 0 0,0 0-1 0 0,8-14-8 0 0,-1 0-1 0 0,0-1 1 0 0,-1 0-1 0 0,0 0 1 0 0,-2-1-1 0 0,0 1 1 0 0,-1-1-1 0 0,0 0 1 0 0,2-32-1 0 0,-5 29 38 0 0,6-38-54 0 0,-5 53 14 0 0,-1-1 0 0 0,0 1 1 0 0,1 0-1 0 0,0 0 0 0 0,0-1 0 0 0,1 1 0 0 0,5-9 0 0 0,-7 13 12 0 0,-1 0-1 0 0,1 1 0 0 0,-1-1 0 0 0,1 0 0 0 0,-1 0 0 0 0,1 1 1 0 0,0-1-1 0 0,-1 0 0 0 0,1 1 0 0 0,0-1 0 0 0,0 1 0 0 0,-1-1 1 0 0,1 1-1 0 0,0-1 0 0 0,0 1 0 0 0,0-1 0 0 0,0 1 0 0 0,0 0 1 0 0,0 0-1 0 0,-1-1 0 0 0,1 1 0 0 0,0 0 0 0 0,0 0 0 0 0,0 0 1 0 0,0 0-1 0 0,0 0 0 0 0,0 0 0 0 0,0 0 0 0 0,0 0 0 0 0,0 1 1 0 0,0-1-1 0 0,0 0 0 0 0,0 1 0 0 0,-1-1 0 0 0,1 0 0 0 0,0 1 1 0 0,0-1-1 0 0,0 1 0 0 0,-1-1 0 0 0,1 1 0 0 0,1 1 0 0 0,3 2 14 0 0,0 1 1 0 0,-1 0-1 0 0,0 1 0 0 0,7 10 0 0 0,-4-4 26 0 0,7 7 37 0 0,-2 0 1 0 0,0 1-1 0 0,-2 1 1 0 0,0 0-1 0 0,-1 0 1 0 0,-1 1-1 0 0,-1 0 1 0 0,5 31-1 0 0,-11-51-80 0 0,-1 0-1 0 0,1 0 1 0 0,-1 0-1 0 0,1 0 1 0 0,0 1 0 0 0,0-1-1 0 0,0 0 1 0 0,1 2-1 0 0,-1-3-20 0 0,-1-1 0 0 0,0 0 0 0 0,0 0 0 0 0,0 1 0 0 0,1-1 0 0 0,-1 0 0 0 0,0 0 0 0 0,1 0 0 0 0,-1 1 0 0 0,0-1 0 0 0,0 0-1 0 0,1 0 1 0 0,-1 0 0 0 0,0 0 0 0 0,1 0 0 0 0,-1 0 0 0 0,0 1 0 0 0,1-1 0 0 0,-1 0 0 0 0,0 0 0 0 0,1 0 0 0 0,-1 0 0 0 0,1 0 0 0 0,-1-1-81 0 0,1 1 1 0 0,0 0 0 0 0,-1 0-1 0 0,1-1 1 0 0,0 1 0 0 0,-1-1-1 0 0,1 1 1 0 0,-1-1 0 0 0,1 1-1 0 0,0-1 1 0 0,-1 1 0 0 0,1-1-1 0 0,-1 1 1 0 0,0-1 0 0 0,1 0-1 0 0,19-31-9074 0 0,-11 19 4246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29 4457 0 0,'-5'1'2345'0'0,"0"1"-1"0"0,1-1 1 0 0,-1 0 0 0 0,-7 0 0 0 0,7 0-1593 0 0,0-1 1 0 0,1 1 0 0 0,-1 0 0 0 0,-8 3-1 0 0,13-4-696 0 0,-1 0-1 0 0,1 1 0 0 0,-1-1 0 0 0,1 0 1 0 0,0 1-1 0 0,-1-1 0 0 0,1 0 0 0 0,0 1 1 0 0,-1-1-1 0 0,1 1 0 0 0,0-1 1 0 0,-1 0-1 0 0,1 1 0 0 0,0-1 0 0 0,0 1 1 0 0,0-1-1 0 0,0 1 0 0 0,-1-1 0 0 0,1 1 1 0 0,0-1-1 0 0,0 1 0 0 0,0-1 1 0 0,0 1-1 0 0,0-1 0 0 0,0 1 0 0 0,0-1 1 0 0,0 1-1 0 0,0-1 0 0 0,0 1 0 0 0,0-1 1 0 0,1 1-1 0 0,-1-1 0 0 0,0 0 1 0 0,0 1-1 0 0,0-1 0 0 0,1 1 0 0 0,-1-1 1 0 0,0 1-1 0 0,0-1 0 0 0,1 0 0 0 0,-1 1 1 0 0,0-1-1 0 0,1 0 0 0 0,-1 1 1 0 0,1-1-1 0 0,-1 0 0 0 0,0 1 0 0 0,1-1 1 0 0,-1 0-1 0 0,1 0 0 0 0,-1 1 0 0 0,1-1 1 0 0,-1 0-1 0 0,1 0 0 0 0,-1 0 0 0 0,1 0 1 0 0,-1 0-1 0 0,1 0 0 0 0,-1 0 1 0 0,1 0-1 0 0,-1 0 0 0 0,1 0 0 0 0,18-3 351 0 0,-1-1 0 0 0,1-1 0 0 0,28-11 0 0 0,16-5-247 0 0,-56 19-160 0 0,4-1 11 0 0,0 0 0 0 0,0 1 0 0 0,1 0 0 0 0,-1 1-1 0 0,14 0 1 0 0,-23 1-5 0 0,1 0 0 0 0,-1 1 0 0 0,1-1 0 0 0,-1 0 1 0 0,1 1-1 0 0,-1 0 0 0 0,0-1 0 0 0,1 1 0 0 0,-1 0 0 0 0,0 0 0 0 0,0 1 0 0 0,0-1 0 0 0,1 0 0 0 0,-1 1 1 0 0,-1-1-1 0 0,1 1 0 0 0,0-1 0 0 0,0 1 0 0 0,0 0 0 0 0,-1 0 0 0 0,1 0 0 0 0,-1 0 0 0 0,0 0 1 0 0,0 0-1 0 0,1 1 0 0 0,-1-1 0 0 0,0 0 0 0 0,-1 1 0 0 0,2 4 0 0 0,0 2 9 0 0,-1 0-1 0 0,0 1 0 0 0,0-1 1 0 0,-1 1-1 0 0,0 0 1 0 0,-1-1-1 0 0,-2 11 1 0 0,-17 67 171 0 0,13-62-142 0 0,-7 36 228 0 0,2 1-1 0 0,-3 72 1 0 0,7 126 136 0 0,8-251-404 0 0,0 0 1 0 0,-1-1-1 0 0,0 1 1 0 0,0 0-1 0 0,-1-1 0 0 0,0 1 1 0 0,-4 9-1 0 0,5-15-1 0 0,-1 0 1 0 0,1 0-1 0 0,-1 0 0 0 0,0 0 1 0 0,0 0-1 0 0,-1 0 0 0 0,1 0 1 0 0,0-1-1 0 0,-1 1 0 0 0,0-1 1 0 0,1 0-1 0 0,-1 0 0 0 0,0 0 1 0 0,0 0-1 0 0,0 0 0 0 0,-1 0 0 0 0,1-1 1 0 0,0 0-1 0 0,-7 2 0 0 0,-7 1 4 0 0,0-1-1 0 0,0-1 1 0 0,0-1-1 0 0,0 0 1 0 0,-1-2-1 0 0,-26-3 1 0 0,18 0-251 0 0,1-1 1 0 0,0-1-1 0 0,-42-16 0 0 0,56 18-220 0 0,0-1 0 0 0,0-1 1 0 0,0 0-1 0 0,-17-13 0 0 0,24 16-43 0 0,0 0 0 0 0,1-1 1 0 0,-1 0-1 0 0,1 0 0 0 0,-6-8 1 0 0,7 9-190 0 0,1 0 1 0 0,-1 0-1 0 0,1 0 1 0 0,0 0 0 0 0,0 0-1 0 0,0-1 1 0 0,0 1-1 0 0,1 0 1 0 0,-1-7 0 0 0,3-18-5916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0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95 218 768 0 0,'-3'-17'7825'0'0,"0"0"-940"0"0,3 16-6732 0 0,0 0-1 0 0,0 1 1 0 0,1-1 0 0 0,-1 0-1 0 0,0 0 1 0 0,1 0 0 0 0,-1 1-1 0 0,0-1 1 0 0,1 0 0 0 0,-1 1-1 0 0,1-1 1 0 0,-1 0 0 0 0,1 1-1 0 0,0-1 1 0 0,-1 1 0 0 0,1-1-1 0 0,-1 1 1 0 0,1-1 0 0 0,0 1-1 0 0,0-1 1 0 0,-1 1 0 0 0,2-1-1 0 0,16-6 884 0 0,0 0-1 0 0,0 1 0 0 0,28-5 1 0 0,-21 6-614 0 0,31-12 1 0 0,-36 8-392 0 0,0 0 1 0 0,0-1-1 0 0,-1-1 1 0 0,0-1-1 0 0,-1-1 1 0 0,0 0-1 0 0,19-20 1 0 0,-37 33-31 0 0,0 0-1 0 0,1 0 1 0 0,-1 0 0 0 0,0 0 0 0 0,0 0 0 0 0,0 0-1 0 0,0 0 1 0 0,0 0 0 0 0,1 0 0 0 0,-1-1 0 0 0,0 1-1 0 0,0 0 1 0 0,0 0 0 0 0,0 0 0 0 0,0 0 0 0 0,0 0-1 0 0,0 0 1 0 0,1-1 0 0 0,-1 1 0 0 0,0 0 0 0 0,0 0-1 0 0,0 0 1 0 0,0 0 0 0 0,0-1 0 0 0,0 1 0 0 0,0 0-1 0 0,0 0 1 0 0,0 0 0 0 0,0 0 0 0 0,0-1 0 0 0,0 1-1 0 0,0 0 1 0 0,0 0 0 0 0,0 0 0 0 0,0 0 0 0 0,0 0-1 0 0,0-1 1 0 0,0 1 0 0 0,0 0 0 0 0,0 0 0 0 0,0 0-1 0 0,-1-1 1 0 0,-7 2 7 0 0,-12 4 43 0 0,-17 13-48 0 0,1 2-1 0 0,1 1 0 0 0,-36 29 1 0 0,26-15 426 0 0,-56 55 0 0 0,62-44 282 0 0,30-33-443 0 0,-1-1-1 0 0,-1 0 1 0 0,-14 12 0 0 0,25-23-261 0 0,-1-1-1 0 0,0 0 1 0 0,1 1 0 0 0,-1-1-1 0 0,1 0 1 0 0,-1 1 0 0 0,1-1-1 0 0,0 1 1 0 0,-1-1-1 0 0,1 1 1 0 0,-1-1 0 0 0,1 1-1 0 0,0-1 1 0 0,0 1 0 0 0,-1-1-1 0 0,1 1 1 0 0,0-1 0 0 0,0 1-1 0 0,-1 0 1 0 0,1-1-1 0 0,0 1 1 0 0,0-1 0 0 0,0 1-1 0 0,0 0 1 0 0,0-1 0 0 0,0 1-1 0 0,0-1 1 0 0,0 1 0 0 0,0 0-1 0 0,0-1 1 0 0,1 1-1 0 0,-1-1 1 0 0,0 1 0 0 0,0 0-1 0 0,0-1 1 0 0,1 1 0 0 0,-1-1-1 0 0,0 1 1 0 0,1-1-1 0 0,-1 1 1 0 0,0-1 0 0 0,1 1-1 0 0,-1-1 1 0 0,1 1 0 0 0,-1-1-1 0 0,1 0 1 0 0,-1 1 0 0 0,1-1-1 0 0,-1 0 1 0 0,1 1-1 0 0,-1-1 1 0 0,1 0 0 0 0,-1 0-1 0 0,2 1 1 0 0,1 1 8 0 0,1-1 1 0 0,-1 1-1 0 0,1-1 1 0 0,0 0-1 0 0,-1 0 0 0 0,1 0 1 0 0,6 0-1 0 0,96 7-37 0 0,-20 0-20 0 0,-67-8 33 0 0,0 2-1 0 0,-1 0 1 0 0,1 1-1 0 0,-1 1 0 0 0,20 7 1 0 0,-29-8 5 0 0,-1 1 0 0 0,1 0 0 0 0,-1 0 1 0 0,0 1-1 0 0,0 0 0 0 0,0 1 0 0 0,-1-1 0 0 0,0 1 1 0 0,0 1-1 0 0,0-1 0 0 0,-1 1 0 0 0,7 10 0 0 0,-3-2 28 0 0,-1 1-1 0 0,0 0 0 0 0,-1 1 1 0 0,-1 0-1 0 0,-1 0 0 0 0,4 18 1 0 0,-1 1 64 0 0,6 73 1 0 0,-14-103-72 0 0,-1 1 0 0 0,0 0 0 0 0,0-1 0 0 0,-1 1 0 0 0,1 0 0 0 0,-4 10 0 0 0,3-13-4 0 0,0 0 0 0 0,-1 0 1 0 0,0-1-1 0 0,0 1 0 0 0,0-1 0 0 0,0 1 1 0 0,-1-1-1 0 0,1 0 0 0 0,-1 0 1 0 0,0 0-1 0 0,0 0 0 0 0,-3 3 1 0 0,-5 3 69 0 0,-1-1 1 0 0,1 0 0 0 0,-1 0-1 0 0,-1-1 1 0 0,0-1 0 0 0,0 0-1 0 0,-26 8 1 0 0,30-11-76 0 0,-1-1 0 0 0,1 0 0 0 0,-1 0 0 0 0,1-1 0 0 0,-1 0 0 0 0,-17-2 0 0 0,24 1-83 0 0,0 0 0 0 0,0-1 0 0 0,-1 1 0 0 0,1-1 0 0 0,0 0 0 0 0,0 0 0 0 0,0-1 0 0 0,0 1 0 0 0,0 0 0 0 0,0-1 0 0 0,0 0 0 0 0,1 0 0 0 0,-1 0 0 0 0,0 0 1 0 0,1 0-1 0 0,0 0 0 0 0,-1 0 0 0 0,1-1 0 0 0,0 0 0 0 0,0 1 0 0 0,1-1 0 0 0,-1 0 0 0 0,-2-5 0 0 0,3 5-260 0 0,0 0-1 0 0,0 0 1 0 0,1-1 0 0 0,-1 1 0 0 0,1-1-1 0 0,0 1 1 0 0,0 0 0 0 0,0-1-1 0 0,0 1 1 0 0,0-1 0 0 0,1 1-1 0 0,-1 0 1 0 0,1-1 0 0 0,0 1-1 0 0,0 0 1 0 0,1 0 0 0 0,-1 0-1 0 0,1 0 1 0 0,-1 0 0 0 0,4-5 0 0 0,10-14-2187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84 194 512 0 0,'-4'3'975'0'0,"-7"6"3142"0"0,11-9-3958 0 0,0 1 1 0 0,0-1-1 0 0,0 1 0 0 0,0-1 1 0 0,0 1-1 0 0,0-1 1 0 0,0 1-1 0 0,0-1 0 0 0,0 1 1 0 0,0-1-1 0 0,0 1 1 0 0,0-1-1 0 0,0 1 0 0 0,0-1 1 0 0,0 1-1 0 0,1-1 1 0 0,-1 0-1 0 0,0 1 0 0 0,0-1 1 0 0,1 1-1 0 0,-1-1 0 0 0,0 0 1 0 0,1 1-1 0 0,-1-1 1 0 0,0 0-1 0 0,1 1 0 0 0,1 2 3535 0 0,-5 1-2530 0 0,-5 2-180 0 0,4-4-670 0 0,1 0 1 0 0,-1 1-1 0 0,1-2 1 0 0,-1 1-1 0 0,0 0 1 0 0,0-1-1 0 0,0 0 1 0 0,0 1-1 0 0,0-2 1 0 0,0 1 0 0 0,0 0-1 0 0,-5-1 1 0 0,9 0-283 0 0,-1 0 1 0 0,1 0-1 0 0,-1 0 1 0 0,1 0-1 0 0,0 0 1 0 0,-1-1-1 0 0,1 1 1 0 0,-1 0-1 0 0,1 0 1 0 0,0 0 0 0 0,-1-1-1 0 0,1 1 1 0 0,0 0-1 0 0,-1-1 1 0 0,1 1-1 0 0,0 0 1 0 0,-1-1-1 0 0,1 1 1 0 0,0 0-1 0 0,0-1 1 0 0,-1 1 0 0 0,1 0-1 0 0,0-1 1 0 0,0 1-1 0 0,0-1 1 0 0,-1 0-1 0 0,1-15 254 0 0,10-16-227 0 0,-9 30-14 0 0,7-18-28 0 0,0 0 0 0 0,23-36 0 0 0,-27 49-7 0 0,1 1-1 0 0,-1 0 0 0 0,1 0 0 0 0,0 0 1 0 0,1 1-1 0 0,0-1 0 0 0,0 1 1 0 0,0 0-1 0 0,0 1 0 0 0,0 0 0 0 0,14-6 1 0 0,-20 9-3 0 0,1 1 1 0 0,0-1-1 0 0,-1 1 1 0 0,1 0 0 0 0,0 0-1 0 0,0-1 1 0 0,-1 1 0 0 0,1 0-1 0 0,0 0 1 0 0,0 0-1 0 0,-1 0 1 0 0,1 0 0 0 0,0 0-1 0 0,0 0 1 0 0,-1 0-1 0 0,1 0 1 0 0,0 0 0 0 0,0 1-1 0 0,-1-1 1 0 0,1 0 0 0 0,0 0-1 0 0,-1 1 1 0 0,1-1-1 0 0,0 1 1 0 0,-1-1 0 0 0,2 1-1 0 0,-1 0 3 0 0,-1 0 0 0 0,1 0-1 0 0,0 0 1 0 0,-1 1-1 0 0,1-1 1 0 0,-1 0-1 0 0,1 0 1 0 0,-1 0 0 0 0,1 1-1 0 0,-1-1 1 0 0,0 0-1 0 0,0 1 1 0 0,0 1 0 0 0,0 6 35 0 0,0-1 0 0 0,-1 0 0 0 0,-3 14 0 0 0,-5 18 120 0 0,4-21-82 0 0,1 0 1 0 0,0 0-1 0 0,0 21 1 0 0,4-33-57 0 0,0-1 0 0 0,1 1 0 0 0,-1 0 0 0 0,1-1 0 0 0,1 1 0 0 0,-1-1 0 0 0,1 1-1 0 0,0-1 1 0 0,1 1 0 0 0,0-1 0 0 0,0 0 0 0 0,7 10 0 0 0,-4-7-7 0 0,0-1 1 0 0,1 0-1 0 0,14 15 0 0 0,-19-21-17 0 0,0-1 0 0 0,1 1 0 0 0,-1 0 0 0 0,0-1-1 0 0,1 1 1 0 0,-1-1 0 0 0,1 0 0 0 0,-1 0 0 0 0,1 0 0 0 0,-1 0 0 0 0,1 0 0 0 0,0 0-1 0 0,0-1 1 0 0,-1 1 0 0 0,1-1 0 0 0,0 0 0 0 0,0 0 0 0 0,0 0 0 0 0,-1 0 0 0 0,4-1 0 0 0,-5 1-5 0 0,0-1 0 0 0,1 1 1 0 0,-1-1-1 0 0,0 0 1 0 0,0 0-1 0 0,0 1 0 0 0,0-1 1 0 0,0 0-1 0 0,0 0 1 0 0,0 0-1 0 0,0 0 0 0 0,-1 0 1 0 0,1 0-1 0 0,0 0 1 0 0,-1 0-1 0 0,2-2 0 0 0,8-22-39 0 0,-8 19 78 0 0,2-6-31 0 0,-1 0 0 0 0,0 0 0 0 0,-1 0 0 0 0,1-23 0 0 0,-3-52 68 0 0,-1 73-57 0 0,-3-29 0 0 0,0-12-17 0 0,4 50 6 0 0,0 0 0 0 0,0 0 0 0 0,1 0 0 0 0,0 0 0 0 0,0 0 1 0 0,0 0-1 0 0,0 0 0 0 0,4-6 0 0 0,-5 10-5 0 0,0 1 1 0 0,0 0-1 0 0,0-1 1 0 0,1 1-1 0 0,-1-1 1 0 0,0 1-1 0 0,0 0 1 0 0,0-1-1 0 0,0 1 1 0 0,1 0-1 0 0,-1 0 1 0 0,0-1-1 0 0,0 1 1 0 0,1 0-1 0 0,-1-1 1 0 0,0 1-1 0 0,0 0 1 0 0,1 0-1 0 0,-1 0 1 0 0,0-1-1 0 0,1 1 1 0 0,-1 0-1 0 0,0 0 1 0 0,1 0-1 0 0,-1 0 1 0 0,0 0-1 0 0,1-1 1 0 0,-1 1-1 0 0,0 0 1 0 0,1 0-1 0 0,0 0 1 0 0,-1 1 5 0 0,1-1 0 0 0,-1 1 0 0 0,1-1 0 0 0,-1 0 0 0 0,1 1 0 0 0,-1 0 0 0 0,1-1 0 0 0,-1 1 0 0 0,1-1 0 0 0,-1 1-1 0 0,0-1 1 0 0,1 1 0 0 0,-1 0 0 0 0,1 1 0 0 0,5 25 130 0 0,-4 8 40 0 0,-5 55-1 0 0,1-49-22 0 0,2-24-124 0 0,1-1-1 0 0,0 1 1 0 0,1-1 0 0 0,1 1-1 0 0,8 28 1 0 0,36 74 137 0 0,-41-104-163 0 0,22 46 38 0 0,16 36-43 0 0,-39-84-4 0 0,-1 1 0 0 0,0 0 0 0 0,-1 0 0 0 0,0 0 0 0 0,0 18 0 0 0,-3-25 11 0 0,-1 1-1 0 0,1-1 0 0 0,-1 0 1 0 0,-1 0-1 0 0,0 0 1 0 0,0 0-1 0 0,0 0 1 0 0,-1 0-1 0 0,0 0 1 0 0,0-1-1 0 0,0 1 1 0 0,-1-1-1 0 0,0 0 0 0 0,-1 0 1 0 0,1 0-1 0 0,-1-1 1 0 0,0 0-1 0 0,-11 9 1 0 0,4-4 16 0 0,-2 0 0 0 0,1-1-1 0 0,-1 0 1 0 0,-1-1 0 0 0,1-1 0 0 0,-2-1 0 0 0,-20 7 0 0 0,33-12-2 0 0,1 0 1 0 0,-1 0 0 0 0,0-1-1 0 0,1 1 1 0 0,-1-1-1 0 0,0 0 1 0 0,1 1 0 0 0,-1-1-1 0 0,0-1 1 0 0,1 1-1 0 0,-1 0 1 0 0,0-1 0 0 0,1 1-1 0 0,-1-1 1 0 0,0 0-1 0 0,-2-1 1 0 0,3 1-1 0 0,0-1 1 0 0,0 1-1 0 0,0-1 1 0 0,1 1-1 0 0,-1-1 1 0 0,1 0-1 0 0,-1 1 1 0 0,1-1-1 0 0,-1 0 0 0 0,1 0 1 0 0,0 0-1 0 0,0 0 1 0 0,0 0-1 0 0,0-1 1 0 0,0 1-1 0 0,1 0 0 0 0,-1 0 1 0 0,1 0-1 0 0,-1-4 1 0 0,0-1 3 0 0,1 0 1 0 0,0 0-1 0 0,0 0 1 0 0,0 0-1 0 0,1 0 0 0 0,3-13 1 0 0,15-41-52 0 0,-13 43 19 0 0,10-28-102 0 0,2 2-1 0 0,2 0 1 0 0,52-82 0 0 0,-53 98-767 0 0,1 1 1 0 0,2 1-1 0 0,1 0 0 0 0,0 2 1 0 0,2 1-1 0 0,43-30 0 0 0,-42 34-2101 0 0,-4 5-1135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31 512 0 0,'-5'-8'2310'0'0,"3"7"-1437"0"0,1 0-1 0 0,0-1 1 0 0,0 1-1 0 0,0-1 1 0 0,0 1-1 0 0,0-1 1 0 0,0 1-1 0 0,1-1 1 0 0,-1 0-1 0 0,1 1 0 0 0,-1-1 1 0 0,0-3 1249 0 0,8 17 1096 0 0,56 181 600 0 0,-55-162-3751 0 0,14 46 175 0 0,-18-67-349 0 0,0 0-1 0 0,0 0 0 0 0,1-1 0 0 0,1 1 0 0 0,7 10 1 0 0,0-10-1926 0 0,-6-7-1623 0 0,-6-3 3384 0 0,-1 0 0 0 0,0 0 1 0 0,0 0-1 0 0,1 0 1 0 0,-1 0-1 0 0,0 0 0 0 0,0 0 1 0 0,1 0-1 0 0,-1 0 0 0 0,0 0 1 0 0,0 0-1 0 0,1-1 1 0 0,2-5-6317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43 163 2769 0 0,'-13'-3'7199'0'0,"-3"3"-3470"0"0,16 0-3625 0 0,-1 0 1 0 0,1 0 0 0 0,-1 0 0 0 0,1 0-1 0 0,-1 0 1 0 0,1 0 0 0 0,-1 0 0 0 0,1 0-1 0 0,-1 0 1 0 0,1 0 0 0 0,-1 1 0 0 0,1-1 0 0 0,-1 0-1 0 0,1 0 1 0 0,-1 1 0 0 0,1-1 0 0 0,-1 0-1 0 0,1 0 1 0 0,0 1 0 0 0,-1-1 0 0 0,1 1 0 0 0,0-1-1 0 0,-1 0 1 0 0,1 1 0 0 0,0-1 0 0 0,-1 1-1 0 0,1-1 1 0 0,0 0 0 0 0,0 1 0 0 0,-1-1-1 0 0,1 1 1 0 0,0-1 0 0 0,0 1 0 0 0,0-1 0 0 0,0 1-1 0 0,0-1 1 0 0,0 1 0 0 0,0-1 0 0 0,0 1-1 0 0,0-1 1 0 0,0 1 0 0 0,0 0 0 0 0,0-1-1 0 0,0 1 1 0 0,0-1 0 0 0,0 1 0 0 0,0-1 0 0 0,1 1-1 0 0,-1-1 1 0 0,0 0 0 0 0,0 1 0 0 0,1 0-1 0 0,0 0-20 0 0,-1 0-1 0 0,1 0 0 0 0,0-1 0 0 0,-1 1 1 0 0,1 0-1 0 0,0 0 0 0 0,0-1 0 0 0,0 1 1 0 0,0 0-1 0 0,0-1 0 0 0,0 1 0 0 0,0-1 0 0 0,0 1 1 0 0,0-1-1 0 0,0 0 0 0 0,0 1 0 0 0,0-1 1 0 0,0 0-1 0 0,0 0 0 0 0,1 1 0 0 0,0-1 1 0 0,27-2 905 0 0,-25 2-908 0 0,463-78 2690 0 0,-204 28-2749 0 0,16-8-617 0 0,-265 56-185 0 0,-11 2-626 0 0,-9 4-254 0 0,-17 8-3641 0 0,6-4 2006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 1520 0 0,'-11'2'2282'0'0,"1"0"374"0"0,1 1 0 0 0,-18 6-1 0 0,26-8-2340 0 0,-1 0 1 0 0,0 0-1 0 0,0 0 0 0 0,0 0 0 0 0,1 0 0 0 0,-1 0 0 0 0,0 0 0 0 0,1 1 0 0 0,-1-1 0 0 0,1 0 0 0 0,0 1 0 0 0,-1-1 0 0 0,1 1 0 0 0,0 0 0 0 0,0 0 0 0 0,0-1 0 0 0,0 1 0 0 0,0 0 0 0 0,-1 3 1 0 0,2-4-273 0 0,0-1 0 0 0,0 1 0 0 0,0-1 0 0 0,0 0 0 0 0,0 1 1 0 0,0-1-1 0 0,1 0 0 0 0,-1 1 0 0 0,0-1 0 0 0,0 1 0 0 0,0-1 1 0 0,0 0-1 0 0,1 1 0 0 0,-1-1 0 0 0,0 0 0 0 0,0 1 0 0 0,0-1 1 0 0,1 0-1 0 0,-1 0 0 0 0,0 1 0 0 0,1-1 0 0 0,-1 0 0 0 0,0 0 1 0 0,1 0-1 0 0,-1 1 0 0 0,0-1 0 0 0,1 0 0 0 0,-1 0 0 0 0,0 0 1 0 0,1 0-1 0 0,-1 0 0 0 0,0 1 0 0 0,1-1 0 0 0,-1 0 0 0 0,1 0 1 0 0,-1 0-1 0 0,0 0 0 0 0,1 0 0 0 0,0 0 0 0 0,18-1 608 0 0,-17 1-532 0 0,22-3 71 0 0,-1-1 1 0 0,25-7-1 0 0,-25 5-167 0 0,1 0 0 0 0,32-2 0 0 0,-49 8-8 0 0,0 0 1 0 0,-1 0 0 0 0,1 0 0 0 0,0 1-1 0 0,0 0 1 0 0,-1 0 0 0 0,1 1 0 0 0,0 0-1 0 0,-1 0 1 0 0,0 0 0 0 0,1 1-1 0 0,9 6 1 0 0,-14-8-4 0 0,0 0-1 0 0,0 1 1 0 0,0-1-1 0 0,-1 1 1 0 0,1-1-1 0 0,-1 1 1 0 0,1 0-1 0 0,-1-1 1 0 0,1 1-1 0 0,-1 0 1 0 0,0 0-1 0 0,0 0 1 0 0,0 0-1 0 0,0 0 1 0 0,1 4-1 0 0,-2-2 24 0 0,1 0-1 0 0,-1 0 0 0 0,1 0 1 0 0,-1 0-1 0 0,0-1 0 0 0,-1 1 1 0 0,1 0-1 0 0,-2 6 0 0 0,-3 4 164 0 0,1 0-1 0 0,-2 0 0 0 0,-13 24 0 0 0,16-32-114 0 0,1-2-69 0 0,-4 6 111 0 0,1 1 0 0 0,0 0 0 0 0,1 0 0 0 0,-5 15 0 0 0,9-23-96 0 0,-1-1 0 0 0,1 1 1 0 0,0-1-1 0 0,0 1 1 0 0,0-1-1 0 0,0 1 0 0 0,0-1 1 0 0,0 1-1 0 0,1-1 1 0 0,-1 1-1 0 0,2 3 0 0 0,-1-4-21 0 0,0-1 0 0 0,0 1 0 0 0,0-1-1 0 0,0 0 1 0 0,0 1 0 0 0,0-1 0 0 0,0 0-1 0 0,0 0 1 0 0,1 0 0 0 0,-1 0 0 0 0,0 0-1 0 0,1 0 1 0 0,-1 0 0 0 0,1 0 0 0 0,-1 0-1 0 0,1-1 1 0 0,-1 1 0 0 0,1 0 0 0 0,2 0-1 0 0,0-1-208 0 0,0 1 1 0 0,0 0-1 0 0,0-1 0 0 0,0 0 0 0 0,0 0 0 0 0,0 0 0 0 0,0 0 0 0 0,0-1 0 0 0,0 0 0 0 0,-1 0 0 0 0,1 0 0 0 0,0 0 0 0 0,0 0 0 0 0,0-1 0 0 0,3-2 0 0 0,2 0-503 0 0,-1-1 0 0 0,0-1 0 0 0,0 0 0 0 0,-1 0 0 0 0,8-8 1 0 0,-3 1-1298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9 2304 0 0,'-3'-2'1308'0'0,"1"1"-1"0"0,-1 0 1 0 0,0 0-1 0 0,1 0 1 0 0,-1 1-1 0 0,0-1 1 0 0,-5 0-1 0 0,7 1-1082 0 0,1 0-1 0 0,-1 0 0 0 0,0 0 0 0 0,0 0 0 0 0,0 0 1 0 0,0 0-1 0 0,0 1 0 0 0,0-1 0 0 0,0 0 0 0 0,0 1 1 0 0,0-1-1 0 0,0 0 0 0 0,1 1 0 0 0,-1-1 0 0 0,0 1 0 0 0,0 0 1 0 0,0-1-1 0 0,1 1 0 0 0,-1-1 0 0 0,0 1 0 0 0,1 0 1 0 0,-1 0-1 0 0,1-1 0 0 0,-1 1 0 0 0,0 2 0 0 0,-1 0 80 0 0,1 1 0 0 0,0 0-1 0 0,0 0 1 0 0,1-1 0 0 0,-1 1-1 0 0,1 0 1 0 0,0 0 0 0 0,0 0-1 0 0,0 0 1 0 0,0 0 0 0 0,1-1-1 0 0,-1 1 1 0 0,1 0 0 0 0,2 4-1 0 0,-1 1-55 0 0,1 0-1 0 0,1-1 0 0 0,0 1 1 0 0,9 15-1 0 0,-10-20-217 0 0,0 0 0 0 0,0 0 0 0 0,0-1 0 0 0,0 1 0 0 0,1-1 0 0 0,-1 1 0 0 0,1-1 0 0 0,6 4 0 0 0,-8-6-142 0 0,-1 0 1 0 0,0-1-1 0 0,1 1 0 0 0,-1-1 1 0 0,1 1-1 0 0,-1-1 0 0 0,1 0 1 0 0,-1 1-1 0 0,1-1 0 0 0,-1 0 1 0 0,1 0-1 0 0,-1 0 1 0 0,2 0-1 0 0,-1-1-285 0 0,0 1 0 0 0,-1-1 0 0 0,1 1 0 0 0,-1-1 0 0 0,1 0 0 0 0,-1 1 0 0 0,1-1 0 0 0,-1 0 0 0 0,1 0 0 0 0,-1 0 0 0 0,1 0 0 0 0,-1-1 0 0 0,2-1 0 0 0,4-6-1391 0 0,2-1 269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21 3705 0 0,'-4'-1'4049'0'0,"-3"-1"3776"0"0,1 2-7537 0 0,1 0 128 0 0,7 0-279 0 0,2 3-65 0 0,1-3 8 0 0,-2 2-56 0 0,1-1-88 0 0,2-1-137 0 0,0 0 41 0 0,-1-1-40 0 0,3-4-280 0 0,-1 2-512 0 0,0-1-184 0 0,0 0-1577 0 0,2-2 1353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18 40 0 0,'-6'-3'1363'0'0,"2"0"480"0"0,0 1 1 0 0,-1 0-1 0 0,1 0 0 0 0,-1 1 0 0 0,-7-3 0 0 0,12 4-1557 0 0,-1 0-1 0 0,0 0 1 0 0,0 0-1 0 0,1 0 1 0 0,-1 0-1 0 0,0 0 1 0 0,0 0-1 0 0,1 0 1 0 0,-1 0-1 0 0,0 0 0 0 0,1 1 1 0 0,-1-1-1 0 0,0 0 1 0 0,1 0-1 0 0,-1 1 1 0 0,0-1-1 0 0,1 1 1 0 0,-2 0-1 0 0,2-1-160 0 0,-1 1 0 0 0,0 0 0 0 0,1 0-1 0 0,-1 0 1 0 0,1 0 0 0 0,-1 0 0 0 0,1 0-1 0 0,0 0 1 0 0,-1 0 0 0 0,1 0-1 0 0,0 0 1 0 0,0 0 0 0 0,0 0 0 0 0,0 0-1 0 0,0 0 1 0 0,0 2 0 0 0,0 0 43 0 0,1 0 1 0 0,-1 1-1 0 0,1-1 0 0 0,0 0 1 0 0,0 1-1 0 0,1-1 1 0 0,-1 0-1 0 0,1 0 0 0 0,-1 0 1 0 0,1 0-1 0 0,3 4 0 0 0,28 31 118 0 0,-25-30-233 0 0,2 2-53 0 0,-1-1-72 0 0,-1 1 0 0 0,1 0 0 0 0,-2 0 0 0 0,10 16 0 0 0,-14-17-858 0 0,-3-8 765 0 0,0-1 1 0 0,0 0-1 0 0,-1 0 0 0 0,1 1 1 0 0,0-1-1 0 0,0 0 0 0 0,0 1 0 0 0,0-1 1 0 0,0 0-1 0 0,0 0 0 0 0,0 1 1 0 0,0-1-1 0 0,-1 0 0 0 0,1 1 1 0 0,0-1-1 0 0,0 0 0 0 0,0 0 1 0 0,0 0-1 0 0,-1 1 0 0 0,1-1 1 0 0,0 0-1 0 0,0 0 0 0 0,-1 0 0 0 0,1 1 1 0 0,0-1-1 0 0,0 0 0 0 0,-1 0 1 0 0,1 0-1 0 0,0 0 0 0 0,0 0 1 0 0,-1 0-1 0 0,1 0 0 0 0,0 0 1 0 0,-1 0-1 0 0,1 0 0 0 0,0 0 1 0 0,-1 0-1 0 0,-2 0-1154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71 4049 0 0,'1'-2'9716'0'0,"4"0"-4891"0"0,26-7-3649 0 0,92-9 3 0 0,22-6-3517 0 0,-100 14-1687 0 0,-24 4 981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8 2625 0 0,'-1'-1'373'0'0,"1"1"1"0"0,0 0 0 0 0,0-1 0 0 0,-1 1-1 0 0,1-1 1 0 0,0 1 0 0 0,0 0 0 0 0,-1-1-1 0 0,1 1 1 0 0,0 0 0 0 0,-1-1 0 0 0,1 1-1 0 0,0 0 1 0 0,-1-1 0 0 0,1 1 0 0 0,-1 0-1 0 0,1 0 1 0 0,0 0 0 0 0,-1-1 0 0 0,1 1-1 0 0,-1 0 1 0 0,1 0 0 0 0,-1 0 0 0 0,1 0-1 0 0,-1 0 1 0 0,1 0 0 0 0,-1 0 0 0 0,1 0-1 0 0,-1 0 1 0 0,0 0 0 0 0,1 0-279 0 0,0 0-1 0 0,-1 0 1 0 0,1 0 0 0 0,0 0 0 0 0,-1 0 0 0 0,1 0-1 0 0,0 0 1 0 0,-1 0 0 0 0,1 0 0 0 0,0 0 0 0 0,-1 0-1 0 0,1 1 1 0 0,0-1 0 0 0,0 0 0 0 0,-1 0 0 0 0,1 0-1 0 0,0 0 1 0 0,-1 1 0 0 0,1-1 0 0 0,0 0 0 0 0,0 0-1 0 0,-1 1 1 0 0,1-1 0 0 0,0 0 0 0 0,0 0 0 0 0,0 1-1 0 0,-1-1 1 0 0,1 0 0 0 0,0 1 0 0 0,0-1 0 0 0,0 0-1 0 0,0 1 1 0 0,0-1 0 0 0,0 0 0 0 0,0 1 0 0 0,0-1-1 0 0,0 0 1 0 0,0 1 0 0 0,0-1 0 0 0,0 0 0 0 0,0 1-1 0 0,0-1 1 0 0,0 0 0 0 0,0 1 0 0 0,0-1 0 0 0,0 0-1 0 0,0 1 1 0 0,0-1 0 0 0,22 51 4149 0 0,-16-40-4056 0 0,-1 0 0 0 0,-1 0 1 0 0,0 0-1 0 0,0 1 0 0 0,-1-1 0 0 0,1 14 0 0 0,-3 1-137 0 0,-1-18-149 0 0,0-1 0 0 0,1 0 0 0 0,0 0 0 0 0,2 14 0 0 0,-2-21-22 0 0,-1 1 0 0 0,0-1 0 0 0,0 1-1 0 0,1-1 1 0 0,-1 1 0 0 0,0-1 0 0 0,1 1-1 0 0,-1-1 1 0 0,1 1 0 0 0,-1-1 0 0 0,1 1-1 0 0,-1-1 1 0 0,0 0 0 0 0,1 1 0 0 0,0-1-1 0 0,-1 0 1 0 0,1 1 0 0 0,-1-1-1 0 0,1 0 1 0 0,-1 0 0 0 0,1 1 0 0 0,-1-1-1 0 0,1 0 1 0 0,0 0 0 0 0,-1 0 0 0 0,1 0-1 0 0,0 0 1 0 0,-1 0 0 0 0,1 0 0 0 0,-1 0-1 0 0,1 0 1 0 0,0 0 0 0 0,0 0 0 0 0,7-3-2062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 2737 0 0,'-11'-12'16407'0'0,"9"24"-14016"0"0,0 2-2103 0 0,0 0 0 0 0,0 0-1 0 0,2 0 1 0 0,0 0 0 0 0,0 0-1 0 0,1 0 1 0 0,1 0-1 0 0,0 0 1 0 0,1 0 0 0 0,1-1-1 0 0,0 1 1 0 0,8 18 0 0 0,-7-23-618 0 0,0 0 1 0 0,1 0 0 0 0,0 0-1 0 0,0-1 1 0 0,1 0-1 0 0,0 0 1 0 0,0-1 0 0 0,14 11-1 0 0,-20-17-56 0 0,0 0 1 0 0,1-1-1 0 0,-1 1 1 0 0,1 0-1 0 0,-1-1 0 0 0,1 1 1 0 0,-1-1-1 0 0,1 0 1 0 0,-1 1-1 0 0,1-1 0 0 0,0 0 1 0 0,-1 0-1 0 0,3 0 1 0 0,3 0-900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73 4953 0 0,'-7'-9'15171'0'0,"8"6"-14843"0"0,8 0-16 0 0,3 2-184 0 0,7-1-40 0 0,0-2 41 0 0,2 1-113 0 0,4 0-40 0 0,-2-1-81 0 0,0 1-39 0 0,5-3-248 0 0,-3 0-336 0 0,-2 1 232 0 0,3-3-1784 0 0,-3 3-961 0 0,0-3-224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49 211 512 0 0,'-4'1'1047'0'0,"0"0"-1"0"0,1 1 1 0 0,0-1-1 0 0,-1 1 1 0 0,1 0-1 0 0,0-1 1 0 0,0 1 0 0 0,0 1-1 0 0,0-1 1 0 0,0 0-1 0 0,-5 6 1 0 0,3-2 6344 0 0,9-12-5461 0 0,9-12-1804 0 0,4-8-74 0 0,-5 8 42 0 0,1 0 0 0 0,25-28 0 0 0,-33 42-82 0 0,-1 0 0 0 0,1 0-1 0 0,-1 0 1 0 0,1 1 0 0 0,0-1 0 0 0,1 1 0 0 0,-1 0-1 0 0,1 1 1 0 0,-1-1 0 0 0,1 1 0 0 0,0 0 0 0 0,0 0-1 0 0,0 1 1 0 0,8-1 0 0 0,-12 2-8 0 0,0-1 1 0 0,0 1-1 0 0,0 0 1 0 0,0 0-1 0 0,-1 1 1 0 0,1-1-1 0 0,0 0 1 0 0,0 1-1 0 0,0-1 1 0 0,0 1-1 0 0,-1-1 1 0 0,1 1-1 0 0,0 0 1 0 0,-1 0-1 0 0,4 1 1 0 0,-2 1 9 0 0,-1 0 0 0 0,1 0 0 0 0,-1-1 0 0 0,0 1 0 0 0,0 1 0 0 0,0-1 0 0 0,2 4 0 0 0,1 4 57 0 0,0 1 0 0 0,-2 0-1 0 0,1-1 1 0 0,-1 1 0 0 0,-1 1 0 0 0,2 16 0 0 0,2 15 152 0 0,-6-43-218 0 0,0 0-1 0 0,1 0 1 0 0,-1 1 0 0 0,0-1 0 0 0,0 0 0 0 0,1 0-1 0 0,-1 1 1 0 0,1-1 0 0 0,-1 0 0 0 0,1 0 0 0 0,0 0-1 0 0,-1 0 1 0 0,1 0 0 0 0,0 0 0 0 0,0 0 0 0 0,0 0-1 0 0,0 0 1 0 0,0 0 0 0 0,0 0 0 0 0,0 0 0 0 0,0-1-1 0 0,0 1 1 0 0,0 0 0 0 0,0-1 0 0 0,0 1 0 0 0,1-1-1 0 0,-1 1 1 0 0,0-1 0 0 0,0 0 0 0 0,1 1 0 0 0,-1-1-1 0 0,2 0 1 0 0,0 0-5 0 0,0-1-1 0 0,0 1 0 0 0,0-1 1 0 0,-1 0-1 0 0,1 1 0 0 0,0-1 1 0 0,-1-1-1 0 0,1 1 0 0 0,-1 0 1 0 0,1-1-1 0 0,-1 1 0 0 0,1-1 1 0 0,3-3-1 0 0,2-3-12 0 0,0 0 1 0 0,-1 0-1 0 0,0-1 0 0 0,0 0 0 0 0,-1 0 1 0 0,-1 0-1 0 0,1-1 0 0 0,-1 0 0 0 0,-1 0 1 0 0,5-13-1 0 0,-7 15 23 0 0,0-1 1 0 0,0 0-1 0 0,-1 0 0 0 0,1 0 1 0 0,-2 0-1 0 0,0 0 1 0 0,0 0-1 0 0,0 0 0 0 0,-1 0 1 0 0,-1 0-1 0 0,1 0 0 0 0,-7-16 1 0 0,8 24-6 0 0,0 1 0 0 0,0-1 0 0 0,0 0 0 0 0,0 1 0 0 0,-1-1 0 0 0,1 0 0 0 0,0 1 0 0 0,-1-1 0 0 0,1 1 0 0 0,0-1 0 0 0,-1 0 0 0 0,1 1 0 0 0,-1-1 0 0 0,1 1 0 0 0,-1-1 0 0 0,1 1 0 0 0,-1-1 0 0 0,1 1 0 0 0,-1 0 1 0 0,1-1-1 0 0,-1 1 0 0 0,0-1 0 0 0,0 1 0 0 0,1 1 0 0 0,-1-1 0 0 0,1 0 0 0 0,-1 0 0 0 0,1 0 0 0 0,-1 0 0 0 0,1 1 0 0 0,-1-1 0 0 0,1 0 0 0 0,-1 1 0 0 0,1-1 0 0 0,0 0 0 0 0,-1 1 0 0 0,1-1 0 0 0,0 0 0 0 0,-1 1 0 0 0,1-1 0 0 0,0 1 0 0 0,-1-1-1 0 0,1 0 1 0 0,0 2 1 0 0,-3 3 6 0 0,1 0 1 0 0,0 0 0 0 0,0 0-1 0 0,-1 6 1 0 0,1 2-9 0 0,0 1 0 0 0,1 0 0 0 0,0 0 0 0 0,1 0 0 0 0,1 0 0 0 0,0 0 0 0 0,1 0 0 0 0,6 20 0 0 0,4 12 18 0 0,22 48 0 0 0,26 36 29 0 0,-36-84-36 0 0,22 65-1 0 0,-42-100-8 0 0,-1 0 0 0 0,0 0 1 0 0,-1 0-1 0 0,0 0 0 0 0,-1 0 0 0 0,-1 1 0 0 0,1-1 0 0 0,-2 0 0 0 0,-1 12 0 0 0,1-16 6 0 0,-1 0 0 0 0,1 0-1 0 0,-2-1 1 0 0,1 1-1 0 0,-1-1 1 0 0,1 1-1 0 0,-2-1 1 0 0,1 0-1 0 0,-1 0 1 0 0,0-1-1 0 0,0 1 1 0 0,-1-1-1 0 0,1 0 1 0 0,-1 0-1 0 0,-10 8 1 0 0,8-8 24 0 0,0 0 1 0 0,0-1-1 0 0,-1 0 1 0 0,0 0-1 0 0,0 0 1 0 0,0-1-1 0 0,0-1 1 0 0,-1 1 0 0 0,1-1-1 0 0,-1 0 1 0 0,1-1-1 0 0,-1 0 1 0 0,-8 0-1 0 0,12-2-21 0 0,1 1 0 0 0,-1 0 0 0 0,0-1 0 0 0,1 0 0 0 0,-1 0 0 0 0,1 0 0 0 0,0 0 0 0 0,-1-1 0 0 0,1 0 0 0 0,0 0 0 0 0,0 0 0 0 0,0 0 0 0 0,0 0 0 0 0,1-1 0 0 0,-1 0 0 0 0,0 0 0 0 0,1 0 0 0 0,0 0 0 0 0,0-1 0 0 0,0 1 0 0 0,0-1 0 0 0,1 0 0 0 0,-1 1 0 0 0,1-1 0 0 0,0 0 0 0 0,-2-5 0 0 0,1-1-2 0 0,0 0 0 0 0,1 1 0 0 0,0-1 0 0 0,1 0 0 0 0,0 0 0 0 0,0 0 0 0 0,1 0 0 0 0,0 0-1 0 0,1-1 1 0 0,0 1 0 0 0,3-10 0 0 0,1-3-39 0 0,2 1-1 0 0,0 0 1 0 0,17-35-1 0 0,-12 33 87 0 0,0 1 0 0 0,2 0 0 0 0,0 1 0 0 0,27-30 0 0 0,-31 41-510 0 0,0 1 1 0 0,1 0-1 0 0,23-16 0 0 0,-25 21-695 0 0,-1 0-1 0 0,1 0 1 0 0,0 1 0 0 0,0 0-1 0 0,0 1 1 0 0,17-4-1 0 0,-15 6-1206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57 131 4081 0 0,'-20'-4'6595'0'0,"-2"0"705"0"0,8-1-6592 0 0,14 5-698 0 0,0 0 1 0 0,0 0-1 0 0,0 0 0 0 0,0-1 0 0 0,0 1 1 0 0,0 0-1 0 0,0 0 0 0 0,0 0 1 0 0,0 0-1 0 0,0 0 0 0 0,0 0 0 0 0,0 0 1 0 0,0 0-1 0 0,0 0 0 0 0,0-1 1 0 0,0 1-1 0 0,0 0 0 0 0,0 0 0 0 0,0 0 1 0 0,0 0-1 0 0,0 0 0 0 0,0 0 1 0 0,0 0-1 0 0,0 0 0 0 0,0 0 0 0 0,0 0 1 0 0,0-1-1 0 0,0 1 0 0 0,0 0 1 0 0,0 0-1 0 0,0 0 0 0 0,0 0 0 0 0,0 0 1 0 0,1 0-1 0 0,-1 0 0 0 0,0 0 1 0 0,0 0-1 0 0,0 0 0 0 0,0 0 0 0 0,0 0 1 0 0,0 0-1 0 0,0 0 0 0 0,0 0 1 0 0,0 0-1 0 0,0 0 0 0 0,1 0 0 0 0,-1 0 1 0 0,0 0-1 0 0,0 0 0 0 0,0 0 1 0 0,0 0-1 0 0,0 0 0 0 0,0 0 0 0 0,0 0 1 0 0,10-4 99 0 0,-5 2-31 0 0,36-22 159 0 0,0 3-1 0 0,2 1 1 0 0,63-19 0 0 0,-104 38-231 0 0,1 0 1 0 0,-1 1-1 0 0,1-1 1 0 0,-1 1-1 0 0,1-1 1 0 0,-1 1-1 0 0,1 0 0 0 0,0 0 1 0 0,-1 0-1 0 0,1 0 1 0 0,0 1-1 0 0,-1-1 1 0 0,1 1-1 0 0,-1 0 1 0 0,4 1-1 0 0,-4-1-3 0 0,-1-1 0 0 0,0 1-1 0 0,0 0 1 0 0,0 0 0 0 0,0 0 0 0 0,0 1-1 0 0,0-1 1 0 0,0 0 0 0 0,0 0 0 0 0,0 0-1 0 0,-1 1 1 0 0,1-1 0 0 0,0 0 0 0 0,-1 1-1 0 0,1-1 1 0 0,-1 1 0 0 0,0-1 0 0 0,1 0-1 0 0,-1 1 1 0 0,0-1 0 0 0,0 1 0 0 0,0-1-1 0 0,0 1 1 0 0,0-1 0 0 0,0 1 0 0 0,0-1-1 0 0,0 1 1 0 0,-1 1 0 0 0,-1 3 9 0 0,1 0-1 0 0,-1 0 1 0 0,0-1 0 0 0,-1 1 0 0 0,1-1-1 0 0,-1 0 1 0 0,-4 7 0 0 0,-28 33 174 0 0,27-35-108 0 0,-9 10 138 0 0,3-4 255 0 0,-12 19 1 0 0,23-31-352 0 0,1 0 0 0 0,-1 1 0 0 0,1-1 0 0 0,0 1 1 0 0,0 0-1 0 0,0 0 0 0 0,1-1 0 0 0,-1 1 0 0 0,0 9 1 0 0,2-12-105 0 0,0 0 0 0 0,0-1 0 0 0,0 1 0 0 0,0 0 0 0 0,0-1 0 0 0,0 1-1 0 0,1 0 1 0 0,-1-1 0 0 0,1 1 0 0 0,-1 0 0 0 0,1-1 0 0 0,0 1 0 0 0,-1-1 0 0 0,1 1 0 0 0,0-1 0 0 0,0 0 0 0 0,0 1 0 0 0,0-1 0 0 0,3 2 0 0 0,-2-1-10 0 0,0 0 1 0 0,1 0-1 0 0,0-1 0 0 0,-1 0 1 0 0,1 1-1 0 0,0-1 0 0 0,0 0 1 0 0,0 0-1 0 0,0 0 0 0 0,4 0 0 0 0,3 0-39 0 0,0 0 0 0 0,0-1-1 0 0,0 0 1 0 0,0-1-1 0 0,17-3 1 0 0,-6-1-508 0 0,-1 0-1 0 0,0-2 1 0 0,27-12 0 0 0,-12 1-3054 0 0,-4-2-3600 0 0,-17 10 1815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 2753 0 0,'-2'-3'7609'0'0,"-2"2"-3386"0"0,4 1-4133 0 0,0 0 1 0 0,-1 0-1 0 0,1 0 0 0 0,0 0 1 0 0,-1 0-1 0 0,1 0 0 0 0,0 0 1 0 0,0 0-1 0 0,-1 0 0 0 0,1 0 1 0 0,0 1-1 0 0,-1-1 0 0 0,1 0 1 0 0,0 0-1 0 0,0 0 0 0 0,-1 0 1 0 0,1 0-1 0 0,0 1 0 0 0,0-1 1 0 0,0 0-1 0 0,-1 0 0 0 0,1 0 0 0 0,0 1 1 0 0,0-1-1 0 0,0 0 0 0 0,-1 0 1 0 0,1 1-1 0 0,0-1 0 0 0,0 0 1 0 0,0 0-1 0 0,0 1 0 0 0,0-1 1 0 0,0 0-1 0 0,0 0 0 0 0,0 1 1 0 0,0-1-1 0 0,0 0 0 0 0,0 1 1 0 0,0-1-1 0 0,0 0 0 0 0,0 1 1 0 0,0-1-1 0 0,0 0 0 0 0,0 0 1 0 0,0 1-1 0 0,5 19 881 0 0,0-1 0 0 0,1 21 0 0 0,-2-16-583 0 0,6 24 0 0 0,-8-41-392 0 0,0 1 0 0 0,1-1 1 0 0,0 0-1 0 0,1 0 0 0 0,-1 0 1 0 0,1-1-1 0 0,7 10 0 0 0,-10-15-69 0 0,1 1-1 0 0,-1-1 1 0 0,0 0-1 0 0,1 1 1 0 0,-1-1-1 0 0,1 0 1 0 0,-1 0-1 0 0,1 0 1 0 0,0 0-1 0 0,-1 0 1 0 0,1 0-1 0 0,0 0 1 0 0,0-1-1 0 0,0 1 1 0 0,0-1-1 0 0,-1 1 1 0 0,1-1-1 0 0,0 0 1 0 0,3 1-1 0 0,-3-2-453 0 0,0 1 0 0 0,1 0 1 0 0,-1-1-1 0 0,1 1 0 0 0,-1-1 0 0 0,0 1 0 0 0,1-1 0 0 0,-1 0 1 0 0,3-2-1 0 0,7-4-1547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4553 0 0,'-13'12'15995'0'0,"4"-12"-15402"0"0,4-2 567 0 0,4 2-1016 0 0,5 0-120 0 0,2 0 32 0 0,3 0-216 0 0,-2 2-408 0 0,0-2-96 0 0,2 1-2177 0 0,-2 1 1577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20 512 0 0,'-6'-2'10775'0'0,"1"2"-8982"0"0,-1 3 413 0 0,-10 4 936 0 0,16-7-2962 0 0,-1 1 0 0 0,1-1 1 0 0,-1 0-1 0 0,1 1 0 0 0,-1-1 1 0 0,1 0-1 0 0,-1 1 0 0 0,1-1 0 0 0,-1 1 1 0 0,1-1-1 0 0,0 1 0 0 0,-1-1 1 0 0,1 1-1 0 0,0-1 0 0 0,-1 1 1 0 0,1-1-1 0 0,0 1 0 0 0,-1-1 0 0 0,1 1 1 0 0,0 0-1 0 0,0 0-117 0 0,1-1 0 0 0,-1 0 0 0 0,0 1 0 0 0,1-1-1 0 0,-1 0 1 0 0,1 0 0 0 0,-1 0 0 0 0,1 0 0 0 0,-1 1 0 0 0,0-1 0 0 0,1 0 0 0 0,-1 0-1 0 0,1 0 1 0 0,-1 0 0 0 0,1 0 0 0 0,-1 0 0 0 0,1 0 0 0 0,-1 0 0 0 0,1 0 0 0 0,-1 0-1 0 0,1-1 1 0 0,-1 1 0 0 0,0 0 0 0 0,1 0 0 0 0,0-1 0 0 0,13-2 749 0 0,-8 0-649 0 0,0 1 0 0 0,1 0-1 0 0,-1 0 1 0 0,0 1 0 0 0,1-1-1 0 0,-1 2 1 0 0,0-1 0 0 0,8 1 0 0 0,0-2-366 0 0,1 0 0 0 0,-1 0 0 0 0,0-1 0 0 0,27-10 0 0 0,-59 19-14130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57 296 0 0,'1'-33'3747'0'0,"0"21"129"0"0,0 1 3876 0 0,-1 78 1267 0 0,1 1-5783 0 0,-1 71-1984 0 0,0-128-1237 0 0,1-1 0 0 0,2 18 0 0 0,-2-25-39 0 0,0 1-1 0 0,0-1 0 0 0,0 0 0 0 0,0 0 0 0 0,0 0 1 0 0,0 0-1 0 0,1 0 0 0 0,0 0 0 0 0,-1 0 0 0 0,1-1 0 0 0,0 1 1 0 0,5 4-1 0 0,-7-6-48 0 0,1-1-1 0 0,0 1 1 0 0,0-1 0 0 0,0 1-1 0 0,0-1 1 0 0,0 1 0 0 0,0-1 0 0 0,0 0-1 0 0,0 1 1 0 0,0-1 0 0 0,0 0-1 0 0,0 0 1 0 0,0 0 0 0 0,0 0 0 0 0,0 0-1 0 0,0 0 1 0 0,0 0 0 0 0,1 0 0 0 0,-1 0-1 0 0,0 0 1 0 0,0 0 0 0 0,0-1-1 0 0,0 1 1 0 0,0 0 0 0 0,0-1 0 0 0,1 0-1 0 0,1-1-814 0 0,0 0 0 0 0,0 0 0 0 0,-1 0 0 0 0,1 0 0 0 0,-1 0 0 0 0,0 0 0 0 0,4-4 0 0 0,1-4-3399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45 512 0 0,'-1'-2'391'0'0,"1"1"1"0"0,0-1-1 0 0,0 1 0 0 0,0-1 1 0 0,0 0-1 0 0,0 1 0 0 0,1-1 0 0 0,-1 1 1 0 0,0-1-1 0 0,1 1 0 0 0,-1-1 1 0 0,1 0-1 0 0,-1 1 0 0 0,1 0 0 0 0,0-1 1 0 0,0 1-1 0 0,-1-1 0 0 0,1 1 1 0 0,0 0-1 0 0,0 0 0 0 0,1-1 0 0 0,-1 1 1 0 0,0 0-1 0 0,0 0 0 0 0,0 0 0 0 0,1 0 1 0 0,-1 0-1 0 0,0 1 0 0 0,1-1 1 0 0,-1 0-1 0 0,1 1 0 0 0,-1-1 0 0 0,1 1 1 0 0,-1-1-1 0 0,1 1 0 0 0,1-1 1 0 0,-1 1-245 0 0,-1 0 0 0 0,1 0 1 0 0,-1-1-1 0 0,1 1 1 0 0,-1 0-1 0 0,1 0 1 0 0,-1 0-1 0 0,1 0 0 0 0,-1 1 1 0 0,1-1-1 0 0,-1 0 1 0 0,1 1-1 0 0,-1-1 0 0 0,1 1 1 0 0,-1-1-1 0 0,0 1 1 0 0,1 0-1 0 0,-1-1 1 0 0,0 1-1 0 0,0 0 0 0 0,1 0 1 0 0,-1 0-1 0 0,0 0 1 0 0,0 0-1 0 0,0 0 1 0 0,0 0-1 0 0,0 1 0 0 0,0-1 1 0 0,0 0-1 0 0,-1 0 1 0 0,1 1-1 0 0,0-1 0 0 0,-1 0 1 0 0,1 1-1 0 0,-1-1 1 0 0,0 1-1 0 0,1-1 1 0 0,-1 1-1 0 0,0-1 0 0 0,0 3 1 0 0,1 11 172 0 0,-1-1-1 0 0,-1 1 1 0 0,-1-1 0 0 0,0 1-1 0 0,-6 23 1 0 0,-30 66-17 0 0,30-83-216 0 0,-3 11-138 0 0,10-30 7 0 0,1 0 0 0 0,-1 1 0 0 0,1-1 0 0 0,-1 1 0 0 0,1-1 0 0 0,0 1 0 0 0,0-1 0 0 0,0 1 0 0 0,1-1 0 0 0,-1 1 1 0 0,1 2-1 0 0,0-5-34 0 0,-1 1 0 0 0,0-1 0 0 0,1 1 1 0 0,-1 0-1 0 0,1-1 0 0 0,-1 0 0 0 0,1 1 1 0 0,0-1-1 0 0,-1 1 0 0 0,1-1 0 0 0,-1 0 0 0 0,1 1 1 0 0,0-1-1 0 0,-1 0 0 0 0,1 1 0 0 0,0-1 1 0 0,-1 0-1 0 0,1 0 0 0 0,0 0 0 0 0,-1 0 1 0 0,1 0-1 0 0,0 0 0 0 0,0 0 0 0 0,-1 0 1 0 0,1 0-1 0 0,0 0 0 0 0,-1 0 0 0 0,1 0 1 0 0,0 0-1 0 0,-1-1 0 0 0,2 1 0 0 0,22-9-3887 0 0,-17 5 1364 0 0,0-1-1 0 0,11-8 1 0 0,0-2-112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28 1880 0 0,'1'-3'1631'0'0,"6"-13"3955"0"0,-7 15-5327 0 0,0 1-1 0 0,0 0 1 0 0,1-1-1 0 0,-1 1 1 0 0,0-1-1 0 0,0 1 1 0 0,0 0-1 0 0,1-1 1 0 0,-1 1-1 0 0,0-1 1 0 0,0 1-1 0 0,1 0 1 0 0,-1-1 0 0 0,0 1-1 0 0,1 0 1 0 0,-1-1-1 0 0,0 1 1 0 0,1 0-1 0 0,-1 0 1 0 0,0 0-1 0 0,1-1 1 0 0,-1 1-1 0 0,1 0 1 0 0,-1 0-1 0 0,1 0 1 0 0,-1 0-1 0 0,0 0 1 0 0,2-1-1 0 0,-2 4 70 0 0,1-1 0 0 0,-1 0-1 0 0,1 0 1 0 0,-1 0 0 0 0,0 1-1 0 0,0-1 1 0 0,0 0 0 0 0,0 0 0 0 0,-1 4-1 0 0,1-1-42 0 0,0-3-214 0 0,0 25 451 0 0,1 0 1 0 0,1-1 0 0 0,5 28 0 0 0,-6-48-528 0 0,1 1 0 0 0,0-1 1 0 0,0 0-1 0 0,0 1 0 0 0,0-1 0 0 0,1 0 0 0 0,0 0 0 0 0,1-1 1 0 0,-1 1-1 0 0,1-1 0 0 0,0 1 0 0 0,0-1 0 0 0,1-1 1 0 0,-1 1-1 0 0,1 0 0 0 0,0-1 0 0 0,11 7 0 0 0,-15-10-76 0 0,0-1-1 0 0,1 1 1 0 0,-1-1-1 0 0,0 1 1 0 0,0-1-1 0 0,1 1 0 0 0,-1-1 1 0 0,0 0-1 0 0,0 0 1 0 0,1 1-1 0 0,-1-1 0 0 0,0 0 1 0 0,1 0-1 0 0,1-1 1 0 0,-3 1-331 0 0,1 0 0 0 0,0-1 0 0 0,0 1 0 0 0,0 0 0 0 0,0-1 0 0 0,0 1 0 0 0,-1-1 0 0 0,1 1 0 0 0,0-1 0 0 0,0 1 0 0 0,-1-1 0 0 0,1 0 1 0 0,1 0-1 0 0,2-5-3603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43 4425 0 0,'-14'-4'4433'0'0,"2"-5"5305"0"0,4 2-8978 0 0,0-1 240 0 0,3 3 137 0 0,0 2-313 0 0,4 0-232 0 0,-2 1-280 0 0,1 1-288 0 0,5 1-376 0 0,0 1 8 0 0,3 1-1257 0 0,0-1-1311 0 0,1 2 703 0 0,6-1-2704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44 2713 0 0,'-15'-14'7001'0'0,"13"11"-6410"0"0,0 1 1 0 0,0-1-1 0 0,0 1 1 0 0,-1 0 0 0 0,1 0-1 0 0,-1 0 1 0 0,0 0 0 0 0,1 1-1 0 0,-1-1 1 0 0,0 1 0 0 0,0-1-1 0 0,0 1 1 0 0,0 0-1 0 0,0 0 1 0 0,0 0 0 0 0,0 1-1 0 0,-7-2 1 0 0,4 3-378 0 0,-1 0 0 0 0,1 0 0 0 0,-1 1 1 0 0,1-1-1 0 0,-1 1 0 0 0,1 1 0 0 0,0-1 0 0 0,0 1 0 0 0,0 0 1 0 0,0 1-1 0 0,1-1 0 0 0,-1 1 0 0 0,-5 5 0 0 0,1 0-18 0 0,-1 1-1 0 0,1 0 1 0 0,1 0-1 0 0,0 1 1 0 0,-9 14 0 0 0,11-15-37 0 0,1 1 0 0 0,0 0 0 0 0,1 0 0 0 0,1 0 1 0 0,0 1-1 0 0,0-1 0 0 0,1 1 0 0 0,-3 21 1 0 0,5-25-106 0 0,1-1 0 0 0,0 0 1 0 0,0 0-1 0 0,1 1 0 0 0,0-1 1 0 0,0 0-1 0 0,0 0 1 0 0,1 0-1 0 0,0 0 0 0 0,1 0 1 0 0,-1 0-1 0 0,1-1 1 0 0,1 1-1 0 0,-1-1 0 0 0,9 12 1 0 0,-6-12-96 0 0,0 0 0 0 0,0 0 0 0 0,1 0 0 0 0,-1-1 0 0 0,1 0 1 0 0,0 0-1 0 0,1-1 0 0 0,-1 0 0 0 0,1 0 0 0 0,0-1 0 0 0,0 0 0 0 0,0 0 1 0 0,0-1-1 0 0,0 0 0 0 0,1 0 0 0 0,-1-1 0 0 0,1 0 0 0 0,-1-1 0 0 0,1 1 0 0 0,-1-2 1 0 0,1 1-1 0 0,-1-1 0 0 0,1-1 0 0 0,9-2 0 0 0,-13 2-207 0 0,1 0-1 0 0,0 0 1 0 0,-1-1 0 0 0,0 0-1 0 0,1 0 1 0 0,-1 0-1 0 0,0-1 1 0 0,-1 0 0 0 0,1 0-1 0 0,-1 0 1 0 0,5-6-1 0 0,-2 1-1701 0 0,0 0 0 0 0,0 0 0 0 0,-1-1 0 0 0,9-19 0 0 0,-9 14 67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37 3097 0 0,'-2'0'1226'0'0,"0"1"1"0"0,0-1-1 0 0,0 0 0 0 0,0 0 1 0 0,0 0-1 0 0,0 0 1 0 0,0-1-1 0 0,-3 1 0 0 0,-9 0 5937 0 0,17 3-6294 0 0,6 3-210 0 0,7-5-611 0 0,-1 0 1 0 0,1-1-1 0 0,-1-1 1 0 0,1 0-1 0 0,27-6 1 0 0,-36 6-68 0 0,86-18-1995 0 0,-32 5-5808 0 0,-41 10 5075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225 86 1672 0 0,'4'-10'8946'0'0,"-2"-3"-3466"0"0,0-24-923 0 0,-2 36-4527 0 0,0 0 1 0 0,0 0-1 0 0,0 0 0 0 0,-1 0 1 0 0,1 0-1 0 0,0 0 0 0 0,0 0 1 0 0,0 0-1 0 0,-1 0 1 0 0,1 0-1 0 0,-1 0 0 0 0,1 0 1 0 0,0 0-1 0 0,-1 1 0 0 0,0-1 1 0 0,1 0-1 0 0,-1 0 0 0 0,1 0 1 0 0,-1 1-1 0 0,0-1 0 0 0,-1-1 1 0 0,1 2 9 0 0,-1-1 1 0 0,0 0-1 0 0,1 0 1 0 0,-1 1-1 0 0,1-1 1 0 0,-1 1-1 0 0,0 0 1 0 0,1-1-1 0 0,-1 1 1 0 0,0 0-1 0 0,-3 0 1 0 0,-5 1 128 0 0,0 1 0 0 0,1 0 1 0 0,-17 5-1 0 0,14-3 18 0 0,2-1-43 0 0,0 1 0 0 0,0 0 0 0 0,1 0 0 0 0,-1 1 0 0 0,1 0 0 0 0,0 1 0 0 0,1 0 0 0 0,-1 0 0 0 0,1 1 0 0 0,1 0 0 0 0,-1 1 0 0 0,1 0 0 0 0,-7 9 0 0 0,14-16-132 0 0,-1-1 0 0 0,1 1 0 0 0,-1-1 0 0 0,1 1-1 0 0,-1-1 1 0 0,1 1 0 0 0,0 0 0 0 0,-1-1 0 0 0,1 1 0 0 0,0 0 0 0 0,0-1-1 0 0,0 1 1 0 0,-1 0 0 0 0,1-1 0 0 0,0 1 0 0 0,0 0 0 0 0,0 0-1 0 0,0-1 1 0 0,0 1 0 0 0,0 0 0 0 0,0-1 0 0 0,0 1 0 0 0,0 0 0 0 0,1 0-1 0 0,-1-1 1 0 0,0 1 0 0 0,0 0 0 0 0,1-1 0 0 0,-1 1 0 0 0,0 0-1 0 0,1-1 1 0 0,-1 1 0 0 0,1-1 0 0 0,-1 1 0 0 0,1-1 0 0 0,-1 1-1 0 0,1-1 1 0 0,-1 1 0 0 0,1-1 0 0 0,-1 1 0 0 0,1-1 0 0 0,0 0 0 0 0,-1 1-1 0 0,1-1 1 0 0,-1 0 0 0 0,1 1 0 0 0,1-1 0 0 0,3 2 6 0 0,1-1 1 0 0,0 1 0 0 0,-1-1 0 0 0,11 1-1 0 0,-7-1 11 0 0,-8-1-31 0 0,0 0 0 0 0,0 0 0 0 0,0 1 1 0 0,0-1-1 0 0,0 0 0 0 0,-1 1 0 0 0,1-1 0 0 0,0 1 0 0 0,0-1 0 0 0,0 1 0 0 0,0-1 0 0 0,-1 1 0 0 0,1-1 1 0 0,0 1-1 0 0,0 0 0 0 0,-1 0 0 0 0,1-1 0 0 0,-1 1 0 0 0,1 0 0 0 0,0 1 0 0 0,0 0-3 0 0,0 0 0 0 0,0 1 1 0 0,-1-1-1 0 0,1 0 0 0 0,-1 1 0 0 0,0-1 0 0 0,1 0 0 0 0,-1 4 0 0 0,-1 5 9 0 0,0 0-1 0 0,0 0 1 0 0,-4 10-1 0 0,4-14 26 0 0,-24 164-3 0 0,24-155-26 0 0,-2 10 0 0 0,0-6-1 0 0,1 1-1 0 0,1-1 1 0 0,2 31-1 0 0,0-46 2 0 0,-1 1 0 0 0,2-1-1 0 0,-1 1 1 0 0,0-1 0 0 0,1 0 0 0 0,0 0-1 0 0,0 1 1 0 0,0-1 0 0 0,1 0 0 0 0,0-1 0 0 0,0 1-1 0 0,0 0 1 0 0,1-1 0 0 0,-1 0 0 0 0,1 0-1 0 0,0 0 1 0 0,7 6 0 0 0,-5-6-19 0 0,1 0 0 0 0,-1-1 0 0 0,1 1 0 0 0,0-1 1 0 0,0 0-1 0 0,0-1 0 0 0,0 0 0 0 0,1 0 0 0 0,-1-1 0 0 0,0 1 1 0 0,1-2-1 0 0,-1 1 0 0 0,1-1 0 0 0,-1 0 0 0 0,15-2 0 0 0,-11 2-378 0 0,5 1 442 0 0,-10-3-3833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60 2513 0 0,'-9'-4'5696'0'0,"-3"0"1996"0"0,11 5-7524 0 0,1-1 0 0 0,-1 0 1 0 0,1 0-1 0 0,-1 1 0 0 0,1-1 0 0 0,-1 0 0 0 0,1 0 0 0 0,-1 1 0 0 0,1-1 0 0 0,-1 1 1 0 0,1-1-1 0 0,-1 0 0 0 0,1 1 0 0 0,-1-1 0 0 0,1 1 0 0 0,0-1 0 0 0,-1 1 0 0 0,1-1 1 0 0,0 1-1 0 0,0 0 0 0 0,-1-1 0 0 0,1 1 0 0 0,0 0 0 0 0,-2 5 200 0 0,0-1-1 0 0,0 1 1 0 0,0 0-1 0 0,1-1 1 0 0,0 1-1 0 0,0 0 1 0 0,1 0-1 0 0,0 0 1 0 0,0 0-1 0 0,0 0 1 0 0,1 0-1 0 0,2 11 1 0 0,1-1-7 0 0,2 0-1 0 0,0-1 1 0 0,11 21-1 0 0,-13-29-256 0 0,-2-4-67 0 0,0 0 0 0 0,-1 0-1 0 0,1 1 1 0 0,-1-1 0 0 0,0 0-1 0 0,0 1 1 0 0,1 3 0 0 0,-4-4 57 0 0,-1-7-48 0 0,-3-8-110 0 0,2-4 81 0 0,1-1-1 0 0,1 1 1 0 0,-1-33 0 0 0,3 37-6 0 0,1 1-1 0 0,0 0 1 0 0,1 0-1 0 0,0 0 1 0 0,1 0-1 0 0,7-19 1 0 0,-7 24-14 0 0,-1 1-1 0 0,1 0 1 0 0,1 0-1 0 0,-1 0 1 0 0,1 1-1 0 0,3-5 1 0 0,-5 7 9 0 0,1 0 0 0 0,-1 0 0 0 0,0 0 0 0 0,0 0 0 0 0,1 0-1 0 0,-1 1 1 0 0,1-1 0 0 0,0 1 0 0 0,-1-1 0 0 0,1 1 0 0 0,0 0 0 0 0,0 0 0 0 0,5 0 0 0 0,-7 1 2 0 0,1 0 1 0 0,0 0 0 0 0,0 1 0 0 0,0-1-1 0 0,0 1 1 0 0,0-1 0 0 0,-1 1 0 0 0,1 0-1 0 0,0 0 1 0 0,-1 0 0 0 0,1 0-1 0 0,0 0 1 0 0,-1 0 0 0 0,1 0 0 0 0,-1 0-1 0 0,0 1 1 0 0,1-1 0 0 0,-1 1 0 0 0,0-1-1 0 0,0 1 1 0 0,0-1 0 0 0,1 3 0 0 0,3 4 50 0 0,0 1 1 0 0,7 16 0 0 0,-5-2 238 0 0,7 25 0 0 0,2 11 247 0 0,-12-48-511 0 0,0 0-1 0 0,11 19 1 0 0,-13-27-48 0 0,0-1 1 0 0,0 1 0 0 0,0 0 0 0 0,0 0-1 0 0,0-1 1 0 0,1 1 0 0 0,-1-1 0 0 0,1 0-1 0 0,0 0 1 0 0,-1 0 0 0 0,1 0 0 0 0,0 0-1 0 0,7 2 1 0 0,-10-4-16 0 0,1 1-1 0 0,-1-1 0 0 0,1 0 1 0 0,0 0-1 0 0,-1 0 1 0 0,1 0-1 0 0,-1 0 1 0 0,1 0-1 0 0,-1 0 1 0 0,1-1-1 0 0,0 1 1 0 0,-1 0-1 0 0,1 0 1 0 0,-1 0-1 0 0,1 0 1 0 0,-1-1-1 0 0,1 1 1 0 0,-1 0-1 0 0,1-1 1 0 0,-1 1-1 0 0,1 0 1 0 0,-1-1-1 0 0,1 1 1 0 0,-1 0-1 0 0,0-1 1 0 0,1 1-1 0 0,-1-1 1 0 0,0 1-1 0 0,1-1 1 0 0,-1 1-1 0 0,0-1 1 0 0,0 1-1 0 0,1-1 0 0 0,-1 1 1 0 0,0-1-1 0 0,0 0 1 0 0,0 1-1 0 0,0-1 1 0 0,1 0-1 0 0,2-28-2126 0 0,-3 25 1570 0 0,0-3-1037 0 0,0 0 1 0 0,-1 0-1 0 0,0 0 1 0 0,-5-14-1 0 0,6 18 699 0 0,-5-11-3124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86 1472 0 0,'-13'-4'4242'0'0,"9"2"-2909"0"0,0 1 1 0 0,0-1-1 0 0,0 1 1 0 0,1 0-1 0 0,-1 1 0 0 0,0-1 1 0 0,0 1-1 0 0,0-1 1 0 0,0 1-1 0 0,-5 1 1 0 0,10-1-1253 0 0,-1 0 0 0 0,0 0 0 0 0,0 0 0 0 0,1 0 0 0 0,-1 0 0 0 0,0 0 0 0 0,0 0 1 0 0,0 0-1 0 0,1 1 0 0 0,-1-1 0 0 0,0 0 0 0 0,0 0 0 0 0,0 0 0 0 0,1 1 0 0 0,-1-1 0 0 0,0 0 0 0 0,0 0 1 0 0,0 0-1 0 0,0 1 0 0 0,0-1 0 0 0,0 0 0 0 0,1 0 0 0 0,-1 1 0 0 0,0-1 0 0 0,0 0 0 0 0,0 0 0 0 0,0 1 1 0 0,0-1-1 0 0,0 0 0 0 0,0 0 0 0 0,0 1 0 0 0,0-1 0 0 0,0 0 0 0 0,0 0 0 0 0,0 1 0 0 0,0-1 1 0 0,0 0-1 0 0,0 0 0 0 0,-1 1 0 0 0,1-1 0 0 0,0 0 0 0 0,0 0 0 0 0,0 0 0 0 0,0 1 0 0 0,0-1 0 0 0,-1 0 1 0 0,1 0-1 0 0,0 0 0 0 0,0 1 0 0 0,0-1 0 0 0,0 0 0 0 0,-1 0 0 0 0,1 0 0 0 0,0 0 0 0 0,0 0 0 0 0,-1 1 1 0 0,1-1-1 0 0,0 0 0 0 0,4 0 43 0 0,0-1 1 0 0,1 1 0 0 0,-1-1 0 0 0,1 0-1 0 0,-1 0 1 0 0,0-1 0 0 0,0 1-1 0 0,7-4 1 0 0,32-22 331 0 0,-34 20-382 0 0,1 1 0 0 0,-1 0 0 0 0,21-8-1 0 0,-24 11-9 0 0,1 1-1 0 0,0 0 0 0 0,-1 0 0 0 0,1 1 1 0 0,0 0-1 0 0,8-1 0 0 0,-14 2-50 0 0,1 0-1 0 0,-1 1 1 0 0,1-1 0 0 0,-1 0-1 0 0,1 0 1 0 0,-1 1 0 0 0,1-1-1 0 0,-1 1 1 0 0,0 0 0 0 0,1-1-1 0 0,-1 1 1 0 0,0 0 0 0 0,1 0-1 0 0,-1-1 1 0 0,0 1 0 0 0,0 0-1 0 0,0 0 1 0 0,0 1 0 0 0,0-1-1 0 0,0 0 1 0 0,0 0-1 0 0,0 0 1 0 0,0 1 0 0 0,-1-1-1 0 0,1 0 1 0 0,0 1 0 0 0,-1-1-1 0 0,1 1 1 0 0,-1-1 0 0 0,0 0-1 0 0,1 1 1 0 0,-1-1 0 0 0,0 1-1 0 0,0 2 1 0 0,1 9 42 0 0,-1 1-1 0 0,0-1 1 0 0,-5 24 0 0 0,1 2 57 0 0,2 0-23 0 0,1 1-1 0 0,9 70 1 0 0,-3-82-26 0 0,0 0-1 0 0,2-1 1 0 0,1 0-1 0 0,20 45 0 0 0,2-13-14 0 0,-19-40-25 0 0,-1 0 0 0 0,-1 1 1 0 0,0 1-1 0 0,-2-1 0 0 0,7 28 0 0 0,-13-42-21 0 0,-1-1 0 0 0,1 0 0 0 0,-1 1 0 0 0,0-1 0 0 0,-1 1 0 0 0,1-1 0 0 0,-1 1 0 0 0,0-1 0 0 0,0 0 0 0 0,-1 1 0 0 0,1-1 0 0 0,-1 0 0 0 0,0 0 0 0 0,-1 0 0 0 0,1 0 0 0 0,-4 4 0 0 0,1-3-6 0 0,0 1 0 0 0,-1-1 0 0 0,0 0 0 0 0,0-1 1 0 0,0 1-1 0 0,-1-1 0 0 0,1-1 0 0 0,-1 1 0 0 0,-15 6 0 0 0,8-4 8 0 0,0-1 1 0 0,-16 4-1 0 0,25-9-20 0 0,-1 1 1 0 0,1-1 0 0 0,0 0-1 0 0,0-1 1 0 0,-1 1-1 0 0,1-1 1 0 0,0 0-1 0 0,-1-1 1 0 0,-8-1-1 0 0,12 1-10 0 0,-1 1 0 0 0,1-1 0 0 0,0 0-1 0 0,0-1 1 0 0,-1 1 0 0 0,1 0 0 0 0,0 0-1 0 0,0-1 1 0 0,1 0 0 0 0,-1 1 0 0 0,0-1 0 0 0,0 0-1 0 0,1 0 1 0 0,-1 0 0 0 0,1 0 0 0 0,-1 0-1 0 0,1 0 1 0 0,0 0 0 0 0,0 0 0 0 0,0-1-1 0 0,0 1 1 0 0,0 0 0 0 0,1-1 0 0 0,-1 1-1 0 0,1 0 1 0 0,0-1 0 0 0,-1 1 0 0 0,1-1-1 0 0,0 1 1 0 0,1-4 0 0 0,-1 0-264 0 0,0 0-1 0 0,1 1 1 0 0,0-1 0 0 0,0 0 0 0 0,1 0 0 0 0,-1 1 0 0 0,1-1 0 0 0,1 1-1 0 0,-1 0 1 0 0,1-1 0 0 0,6-8 0 0 0,-4 7-1726 0 0,2 1 1 0 0,9-10-1 0 0,1 3-2458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53 284 512 0 0,'-1'-1'3788'0'0,"7"-1"210"0"0,-17 0 3483 0 0,-5-7-5278 0 0,13 7-2135 0 0,1 0 0 0 0,0 0 0 0 0,-1 0 0 0 0,1 0 0 0 0,0 0 0 0 0,0 0 0 0 0,0 0 0 0 0,1-1 0 0 0,-1 1 0 0 0,0-1 1 0 0,1 1-1 0 0,-2-4 0 0 0,2-1-20 0 0,0 1 1 0 0,0-1 0 0 0,1 0 0 0 0,0 0 0 0 0,0 1-1 0 0,0-1 1 0 0,1 0 0 0 0,0 0 0 0 0,1 1-1 0 0,-1-1 1 0 0,1 1 0 0 0,0-1 0 0 0,1 1 0 0 0,5-10-1 0 0,-5 8-38 0 0,1 1-1 0 0,1 0 1 0 0,-1 0-1 0 0,1 1 0 0 0,1-1 1 0 0,-1 1-1 0 0,1 0 0 0 0,0 1 1 0 0,0-1-1 0 0,1 1 1 0 0,10-7-1 0 0,-11 9 22 0 0,-1 1-1 0 0,1 0 1 0 0,0-1 0 0 0,-1 2 0 0 0,1-1 0 0 0,0 1-1 0 0,0 0 1 0 0,0 0 0 0 0,11 0 0 0 0,-14 1-6 0 0,0 0 0 0 0,0 1 0 0 0,-1-1 1 0 0,1 1-1 0 0,0-1 0 0 0,0 1 0 0 0,0 0 0 0 0,-1 0 0 0 0,1 0 1 0 0,-1 1-1 0 0,1-1 0 0 0,-1 1 0 0 0,1-1 0 0 0,-1 1 0 0 0,0 0 1 0 0,0 0-1 0 0,0 0 0 0 0,0 0 0 0 0,0 0 0 0 0,0 0 0 0 0,0 0 1 0 0,1 4-1 0 0,1 0 100 0 0,0 1-1 0 0,-1 0 1 0 0,1 1 0 0 0,-1-1 0 0 0,-1 0 0 0 0,1 1 0 0 0,-1 0 0 0 0,-1-1-1 0 0,0 1 1 0 0,0 0 0 0 0,0 0 0 0 0,-1 15 0 0 0,-2 1 107 0 0,0-6-89 0 0,1 1-1 0 0,0 0 0 0 0,4 25 0 0 0,-3-39-131 0 0,1-1-1 0 0,0 1 0 0 0,0-1 0 0 0,0 1 1 0 0,1-1-1 0 0,-1 1 0 0 0,1-1 0 0 0,0 0 1 0 0,1 0-1 0 0,-1 0 0 0 0,1 0 0 0 0,-1-1 0 0 0,1 1 1 0 0,0 0-1 0 0,0-1 0 0 0,1 0 0 0 0,-1 0 1 0 0,8 5-1 0 0,-9-7-11 0 0,0 0 0 0 0,0 0 1 0 0,0 0-1 0 0,0 0 0 0 0,0-1 1 0 0,0 1-1 0 0,0 0 0 0 0,0-1 0 0 0,0 0 1 0 0,0 0-1 0 0,0 1 0 0 0,0-1 1 0 0,1 0-1 0 0,-1-1 0 0 0,0 1 0 0 0,0 0 1 0 0,3-1-1 0 0,-1-1-2 0 0,-1 1 1 0 0,1-1-1 0 0,-1 1 1 0 0,0-1 0 0 0,1 0-1 0 0,-1 0 1 0 0,0-1-1 0 0,0 1 1 0 0,3-4-1 0 0,0 0 7 0 0,-1-1-1 0 0,0 0 1 0 0,0 0 0 0 0,0 0-1 0 0,-1 0 1 0 0,0-1-1 0 0,0 1 1 0 0,2-10 0 0 0,-1 3 1 0 0,-2-1 1 0 0,0 0 0 0 0,-1 0 0 0 0,0 0 0 0 0,-1 0 0 0 0,-1 0-1 0 0,-2-27 1 0 0,-2 18 121 0 0,-1 0 0 0 0,0 0 0 0 0,-2 1 0 0 0,-11-25 0 0 0,21 56 94 0 0,1 3-165 0 0,-1 0-1 0 0,2 0 1 0 0,7 14 0 0 0,39 46 19 0 0,21 34 78 0 0,-53-73-104 0 0,5 6-21 0 0,-2 1 0 0 0,-1 1-1 0 0,21 58 1 0 0,-30-59-20 0 0,-2 1-1 0 0,-1 0 1 0 0,-2 1 0 0 0,-2-1-1 0 0,1 50 1 0 0,-6-82 1 0 0,-1 1 0 0 0,0-1 0 0 0,0 0 0 0 0,-1 1 0 0 0,1-1 0 0 0,-2 0 0 0 0,1 0 0 0 0,-1 0 0 0 0,-1 0 0 0 0,1 0 0 0 0,-1-1 0 0 0,-1 0 0 0 0,-8 12 0 0 0,9-15 2 0 0,0 1 0 0 0,0-1 0 0 0,0 0 0 0 0,-1-1 0 0 0,1 1-1 0 0,-1-1 1 0 0,0 0 0 0 0,0 0 0 0 0,0 0 0 0 0,0-1 0 0 0,-1 1 0 0 0,1-1 0 0 0,-1-1 0 0 0,1 1 0 0 0,-1-1 0 0 0,0 0 0 0 0,0 0 0 0 0,1-1 0 0 0,-1 1 0 0 0,-10-2 0 0 0,11 0 2 0 0,1 0 1 0 0,-1 0-1 0 0,0 0 1 0 0,1-1 0 0 0,-1 0-1 0 0,1 0 1 0 0,0 0-1 0 0,0 0 1 0 0,0-1-1 0 0,0 0 1 0 0,0 0 0 0 0,0 0-1 0 0,1 0 1 0 0,-1 0-1 0 0,1-1 1 0 0,0 1-1 0 0,0-1 1 0 0,0 0 0 0 0,1 0-1 0 0,-3-5 1 0 0,-1-2 20 0 0,1 1 0 0 0,0-1 1 0 0,1 0-1 0 0,0-1 1 0 0,1 1-1 0 0,0-1 0 0 0,-1-12 1 0 0,3 10-41 0 0,-1 0 1 0 0,2-1 0 0 0,0 1-1 0 0,1-1 1 0 0,0 1-1 0 0,1 0 1 0 0,1 0 0 0 0,0 0-1 0 0,1 0 1 0 0,0 0-1 0 0,1 0 1 0 0,1 1 0 0 0,0 0-1 0 0,1 0 1 0 0,0 1-1 0 0,1 0 1 0 0,0 0 0 0 0,1 1-1 0 0,18-19 1 0 0,-16 20-84 0 0,0 0-1 0 0,1 1 1 0 0,0 0 0 0 0,0 0 0 0 0,1 2-1 0 0,0-1 1 0 0,1 2 0 0 0,-1 0 0 0 0,1 0-1 0 0,0 1 1 0 0,26-5 0 0 0,-28 8-388 0 0,17-3-2208 0 0,-10 6-3386 0 0,-11 2 2535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197 179 512 0 0,'0'-2'484'0'0,"-1"0"0"0"0,1 0-1 0 0,0 0 1 0 0,-1 1 0 0 0,1-1-1 0 0,-1 0 1 0 0,0 0 0 0 0,1 0 0 0 0,-1 1-1 0 0,-2-3 1 0 0,3 3-148 0 0,-1 0 1 0 0,1 0-1 0 0,-1 0 0 0 0,1 1 1 0 0,-1-1-1 0 0,0 0 0 0 0,0 0 1 0 0,1 1-1 0 0,-1-1 0 0 0,0 0 1 0 0,0 1-1 0 0,0-1 0 0 0,0 1 1 0 0,1-1-1 0 0,-1 1 0 0 0,0 0 1 0 0,0-1-1 0 0,0 1 0 0 0,0 0 1 0 0,-1-1-1 0 0,-13 0 2764 0 0,12 1-2811 0 0,0 0 1 0 0,0-1-1 0 0,1 1 0 0 0,-1 0 1 0 0,0 0-1 0 0,0 1 0 0 0,1-1 1 0 0,-1 0-1 0 0,0 1 0 0 0,1 0 1 0 0,-6 2-1 0 0,4-1-56 0 0,-1 1-1 0 0,1 1 0 0 0,0-1 1 0 0,0 1-1 0 0,0-1 0 0 0,0 1 1 0 0,1 0-1 0 0,-1 1 0 0 0,1-1 1 0 0,0 1-1 0 0,1-1 1 0 0,-1 1-1 0 0,-3 9 0 0 0,4-8-141 0 0,0-1 0 0 0,0 1 0 0 0,0 0-1 0 0,1-1 1 0 0,0 1 0 0 0,0 0 0 0 0,1 0-1 0 0,-1 0 1 0 0,1 0 0 0 0,1 0 0 0 0,-1 0-1 0 0,2 8 1 0 0,0-10-84 0 0,0 0 1 0 0,0 1-1 0 0,0-1 0 0 0,0 0 0 0 0,0 0 1 0 0,1 0-1 0 0,0-1 0 0 0,0 1 1 0 0,0-1-1 0 0,0 0 0 0 0,0 1 0 0 0,1-1 1 0 0,-1-1-1 0 0,1 1 0 0 0,0 0 0 0 0,0-1 1 0 0,8 4-1 0 0,-5-3-12 0 0,-1-1 0 0 0,1 0 1 0 0,0 0-1 0 0,0 0 0 0 0,0-1 1 0 0,0 0-1 0 0,0 0 0 0 0,0-1 0 0 0,0 0 1 0 0,14-1-1 0 0,-17 0-7 0 0,1 0-1 0 0,0 0 1 0 0,-1-1 0 0 0,1 0 0 0 0,-1 1 0 0 0,1-2 0 0 0,-1 1-1 0 0,0 0 1 0 0,0-1 0 0 0,0 0 0 0 0,0 0 0 0 0,-1 0 0 0 0,1 0 0 0 0,-1-1-1 0 0,6-7 1 0 0,-5 6-10 0 0,0-1-1 0 0,-1 0 0 0 0,0 0 0 0 0,0 0 1 0 0,0-1-1 0 0,-1 1 0 0 0,1-1 1 0 0,-2 0-1 0 0,1 1 0 0 0,0-11 1 0 0,1-5 39 0 0,2-62-17 0 0,-4 73 19 0 0,-2 1 0 0 0,0-1 0 0 0,0 0 0 0 0,-1 1 1 0 0,-5-18-1 0 0,6 24 3 0 0,-1 0 0 0 0,1 1 0 0 0,-1 0 1 0 0,0-1-1 0 0,0 1 0 0 0,0 0 0 0 0,0 0 1 0 0,0 0-1 0 0,-1 0 0 0 0,1 1 0 0 0,-1-1 0 0 0,0 1 1 0 0,0-1-1 0 0,0 1 0 0 0,0 0 0 0 0,0 0 1 0 0,0 0-1 0 0,-7-2 0 0 0,4 2 0 0 0,0 1 0 0 0,0-1 0 0 0,0 1-1 0 0,-1 0 1 0 0,1 1 0 0 0,0 0 0 0 0,-1 0 0 0 0,1 0 0 0 0,0 0 0 0 0,-9 3 0 0 0,9-2-12 0 0,-19 3 27 0 0,-37 12-1 0 0,55-14-52 0 0,1 0 0 0 0,0 1-1 0 0,0 0 1 0 0,0 0-1 0 0,0 0 1 0 0,0 1-1 0 0,1 0 1 0 0,-1 0 0 0 0,1 0-1 0 0,0 0 1 0 0,-4 6-1 0 0,8-8 5 0 0,0-1 0 0 0,0 0 0 0 0,0 0 0 0 0,0 1 0 0 0,0-1 0 0 0,0 1 0 0 0,1-1-1 0 0,-1 1 1 0 0,0-1 0 0 0,1 1 0 0 0,0-1 0 0 0,-1 1 0 0 0,1-1 0 0 0,0 1 0 0 0,0-1 0 0 0,-1 1 0 0 0,1 0-1 0 0,0-1 1 0 0,1 1 0 0 0,-1 2 0 0 0,1-2-60 0 0,0 0 0 0 0,0 0 0 0 0,0 0 0 0 0,0-1 0 0 0,0 1 0 0 0,0 0 0 0 0,1-1 0 0 0,-1 1 0 0 0,1-1 0 0 0,-1 1 0 0 0,1-1 0 0 0,-1 0 0 0 0,4 3 0 0 0,4 0-593 0 0,-1 0 0 0 0,1 0 0 0 0,-1 0 0 0 0,1-1 0 0 0,16 3 0 0 0,-6-2-2485 0 0,38 1 0 0 0,-13-4 703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37 512 0 0,'-2'-5'2016'0'0,"0"1"0"0"0,0-1-1 0 0,0 1 1 0 0,0 0 0 0 0,-6-7 0 0 0,8 10-1816 0 0,0 1 0 0 0,-1 0 1 0 0,1-1-1 0 0,0 1 0 0 0,0 0 1 0 0,-1 0-1 0 0,1 0 0 0 0,-1-1 0 0 0,1 1 1 0 0,0 0-1 0 0,-1 0 0 0 0,1 0 1 0 0,0 0-1 0 0,-1 0 0 0 0,1-1 1 0 0,-1 1-1 0 0,1 0 0 0 0,0 0 1 0 0,-1 0-1 0 0,1 0 0 0 0,-1 0 0 0 0,1 0 1 0 0,-1 0-1 0 0,1 1 0 0 0,0-1 1 0 0,-1 0-1 0 0,1 0 0 0 0,0 0 1 0 0,-1 0-1 0 0,1 0 0 0 0,-1 1 0 0 0,-11 11 1793 0 0,-3 19-771 0 0,15-31-1188 0 0,0 1 0 0 0,0-1 0 0 0,0 1-1 0 0,-1-1 1 0 0,1 1 0 0 0,0-1 0 0 0,0 1-1 0 0,0-1 1 0 0,0 1 0 0 0,0-1-1 0 0,0 1 1 0 0,0-1 0 0 0,0 1 0 0 0,0-1-1 0 0,1 1 1 0 0,-1-1 0 0 0,0 1 0 0 0,0-1-1 0 0,0 1 1 0 0,1-1 0 0 0,-1 1 0 0 0,0-1-1 0 0,0 0 1 0 0,1 1 0 0 0,-1-1-1 0 0,0 1 1 0 0,1-1 0 0 0,-1 0 0 0 0,0 1-1 0 0,1-1 1 0 0,-1 0 0 0 0,1 1 0 0 0,-1-1-1 0 0,1 0 1 0 0,-1 0 0 0 0,1 1 0 0 0,-1-1-1 0 0,1 0 1 0 0,-1 0 0 0 0,1 0-1 0 0,-1 0 1 0 0,1 0 0 0 0,-1 0 0 0 0,1 0-1 0 0,-1 0 1 0 0,1 0 0 0 0,0 0 0 0 0,31 0 313 0 0,-27-1-272 0 0,21 0-15 0 0,-6-1 27 0 0,0 1 0 0 0,27 2 0 0 0,-40 0-79 0 0,1 0-1 0 0,-1 1 1 0 0,1 0 0 0 0,-1 0-1 0 0,0 1 1 0 0,0 0 0 0 0,0 0-1 0 0,0 0 1 0 0,10 8 0 0 0,44 38-16 0 0,-44-34 7 0 0,1-1 0 0 0,21 14 1 0 0,-31-24 0 0 0,-1 0 0 0 0,0 0 0 0 0,1-1 0 0 0,0 0 0 0 0,0-1 0 0 0,0 0 0 0 0,0 0 0 0 0,0 0 0 0 0,14 0 0 0 0,1-1-7 0 0,28-4 0 0 0,-42 2 5 0 0,0 0-1 0 0,0-1 1 0 0,0 0-1 0 0,0 0 0 0 0,0-1 1 0 0,8-4-1 0 0,-16 7 5 0 0,-7 0 22 0 0,0 1 0 0 0,0 0 0 0 0,0 1 0 0 0,-10 3 1 0 0,0 0-4 0 0,-40 9 32 0 0,-61 19 137 0 0,105-29-150 0 0,0 2 1 0 0,0-1-1 0 0,1 1 0 0 0,-1 1 1 0 0,1 0-1 0 0,1 1 0 0 0,-12 10 1 0 0,11-5-22 0 0,0 0 1 0 0,1 1-1 0 0,1 0 1 0 0,0 1-1 0 0,-8 19 1 0 0,5-10 29 0 0,-20 42-22 0 0,49-109-1031 0 0,-6 23-579 0 0,22-31 0 0 0,-27 43 558 0 0,0 1 0 0 0,11-10 0 0 0,-13 13-36 0 0,0 1 0 0 0,0 0 0 0 0,0 0 0 0 0,1 0 0 0 0,7-3 0 0 0,-2 3-1402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20 1600 0 0,'0'-1'277'0'0,"0"1"-1"0"0,0-1 1 0 0,-1 1-1 0 0,1-1 0 0 0,0 1 1 0 0,0-1-1 0 0,0 1 1 0 0,0-1-1 0 0,0 1 0 0 0,-1-1 1 0 0,1 1-1 0 0,0-1 1 0 0,-1 1-1 0 0,1-1 0 0 0,0 1 1 0 0,-1 0-1 0 0,0-1 1 0 0,0 0 34 0 0,0 0 1 0 0,-1 0 0 0 0,1 0-1 0 0,-1 0 1 0 0,1 1 0 0 0,-1-1-1 0 0,1 0 1 0 0,-1 1 0 0 0,-2-1-1 0 0,-1 0 370 0 0,-1 0 0 0 0,1 1 0 0 0,-1 0-1 0 0,-5 0 1 0 0,-8 1 249 0 0,1 1 0 0 0,0 1 0 0 0,-1 0-1 0 0,1 1 1 0 0,1 1 0 0 0,-1 1 0 0 0,1 1 0 0 0,-26 13 0 0 0,14-2-349 0 0,0 0 1 0 0,2 2 0 0 0,0 2-1 0 0,1 0 1 0 0,-44 51 0 0 0,62-64-457 0 0,1 1 0 0 0,-1 1 0 0 0,-4 10 0 0 0,10-17-116 0 0,0-1 0 0 0,0 1 0 0 0,1 0 0 0 0,-1-1-1 0 0,1 1 1 0 0,0 0 0 0 0,0 0 0 0 0,1 0 0 0 0,-1 0 0 0 0,1 0 0 0 0,0 0 0 0 0,0-1-1 0 0,0 1 1 0 0,1 5 0 0 0,0-7-36 0 0,-1-1 1 0 0,1 1-1 0 0,0-1 0 0 0,-1 1 1 0 0,1-1-1 0 0,0 0 0 0 0,0 1 1 0 0,0-1-1 0 0,0 0 0 0 0,0 1 1 0 0,0-1-1 0 0,0 0 0 0 0,0 0 1 0 0,1 0-1 0 0,-1 0 0 0 0,0 0 0 0 0,1 0 1 0 0,-1-1-1 0 0,1 1 0 0 0,-1 0 1 0 0,1-1-1 0 0,-1 1 0 0 0,1-1 1 0 0,-1 1-1 0 0,1-1 0 0 0,-1 0 1 0 0,1 1-1 0 0,0-1 0 0 0,-1 0 1 0 0,1 0-1 0 0,-1 0 0 0 0,4-1 0 0 0,4 0-645 0 0,-1-1-1 0 0,1 1 0 0 0,-1-2 0 0 0,15-5 0 0 0,4-3-2130 0 0,4-4-558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7:26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246 241 8 0 0,'-6'-12'888'0'0,"4"7"609"0"0,0 0 0 0 0,-1 1 0 0 0,1-1-1 0 0,-1 1 1 0 0,0-1 0 0 0,-6-6 0 0 0,8 10-1234 0 0,0 0-1 0 0,0 0 1 0 0,-1 1 0 0 0,1-1 0 0 0,0 0-1 0 0,-1 1 1 0 0,1-1 0 0 0,0 1 0 0 0,-1-1-1 0 0,1 1 1 0 0,-1-1 0 0 0,1 1 0 0 0,0 0-1 0 0,-1 0 1 0 0,1 0 0 0 0,-1 0-1 0 0,1 0 1 0 0,-1 0 0 0 0,1 0 0 0 0,-1 1-1 0 0,1-1 1 0 0,-1 0 0 0 0,1 1 0 0 0,0-1-1 0 0,-1 1 1 0 0,1-1 0 0 0,0 1 0 0 0,-1 0-1 0 0,0 1 1 0 0,-9 4 114 0 0,1 1 0 0 0,0 0 0 0 0,1 1 0 0 0,0 0 0 0 0,0 0 0 0 0,1 1 1 0 0,0 0-1 0 0,0 0 0 0 0,-9 17 0 0 0,7-10-120 0 0,1 1 0 0 0,1 0 0 0 0,1 1 0 0 0,0 0 0 0 0,-6 24 0 0 0,11-34-208 0 0,1 0 0 0 0,0 0 0 0 0,0 0-1 0 0,1-1 1 0 0,0 1 0 0 0,0 0 0 0 0,1 0 0 0 0,0 0-1 0 0,0 0 1 0 0,1-1 0 0 0,0 1 0 0 0,0 0-1 0 0,1-1 1 0 0,0 0 0 0 0,0 0 0 0 0,8 13 0 0 0,-4-10-44 0 0,0-1 0 0 0,1 0 1 0 0,0 0-1 0 0,0 0 0 0 0,1-1 1 0 0,0 0-1 0 0,1-1 0 0 0,-1 0 1 0 0,2-1-1 0 0,13 8 0 0 0,-7-6-15 0 0,-1-1-1 0 0,1 0 0 0 0,1-1 1 0 0,-1-1-1 0 0,21 3 1 0 0,-28-7-14 0 0,-1 0 0 0 0,1 0 0 0 0,0-1 0 0 0,0 0 1 0 0,0-1-1 0 0,0 0 0 0 0,-1 0 0 0 0,1-1 0 0 0,0-1 1 0 0,-1 1-1 0 0,10-5 0 0 0,6-5-19 0 0,0-1 0 0 0,-1-1 0 0 0,-1-2 0 0 0,35-28 0 0 0,-46 32 35 0 0,0 0 0 0 0,-1-1 0 0 0,0-1 0 0 0,-1 0 0 0 0,-1 0 0 0 0,0 0 0 0 0,11-26-1 0 0,-9 14-21 0 0,-1-1-1 0 0,-1 0 0 0 0,9-50 0 0 0,-14 57 5 0 0,-1-1 1 0 0,-1 0-1 0 0,-1 0 0 0 0,-4-39 0 0 0,3 54 29 0 0,-1 0 1 0 0,0-1-1 0 0,-1 1 0 0 0,1 0 0 0 0,-1-1 0 0 0,-1 1 0 0 0,1 0 0 0 0,-1 0 0 0 0,0 1 0 0 0,0-1 1 0 0,-1 1-1 0 0,1-1 0 0 0,-1 1 0 0 0,-1 0 0 0 0,1 0 0 0 0,-1 1 0 0 0,1-1 0 0 0,-1 1 1 0 0,-11-7-1 0 0,7 6 14 0 0,-1 1 1 0 0,0 0-1 0 0,1 0 1 0 0,-2 1 0 0 0,1 0-1 0 0,0 1 1 0 0,-15-2 0 0 0,8 3 18 0 0,1 1 0 0 0,-1 0 1 0 0,0 1-1 0 0,-18 3 1 0 0,0 4-4 0 0,1 0 0 0 0,1 3 0 0 0,-59 25 1 0 0,71-26-69 0 0,1 0 0 0 0,0 2 1 0 0,0 0-1 0 0,1 2 0 0 0,-33 29 1 0 0,43-34-452 0 0,-1 1 1 0 0,2 0-1 0 0,0 0 1 0 0,0 1-1 0 0,1 0 0 0 0,0 0 1 0 0,0 1-1 0 0,2-1 1 0 0,-1 1-1 0 0,2 1 1 0 0,-7 23-1 0 0,6 4-2715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91 512 0 0,'0'-2'401'0'0,"1"-18"1392"0"0,-1 20-1650 0 0,0 0 1 0 0,0-1 0 0 0,0 1-1 0 0,0 0 1 0 0,0-1 0 0 0,0 1-1 0 0,0 0 1 0 0,0-1 0 0 0,0 1-1 0 0,0 0 1 0 0,0-1 0 0 0,0 1-1 0 0,0 0 1 0 0,1-1 0 0 0,-1 1-1 0 0,0 0 1 0 0,0 0 0 0 0,0-1-1 0 0,0 1 1 0 0,1 0 0 0 0,-1 0 0 0 0,0-1-1 0 0,0 1 1 0 0,0 0 0 0 0,1 0-1 0 0,-1-1 1 0 0,0 1 0 0 0,0 0-1 0 0,1 0 1 0 0,-1 0 0 0 0,0 0-1 0 0,1-1 1 0 0,-1 1 0 0 0,0 0-1 0 0,1 0 1 0 0,-1 0 0 0 0,0 0-1 0 0,0 0 1 0 0,1 0 0 0 0,-1 0-1 0 0,0 0 1 0 0,1 0 0 0 0,-1 0-1 0 0,0 0 1 0 0,1 0 0 0 0,-1 0-1 0 0,1 0 1 0 0,-1 3 329 0 0,1-1-1 0 0,-1 0 1 0 0,0 0-1 0 0,0 1 0 0 0,0-1 1 0 0,0 0-1 0 0,0 1 1 0 0,0-1-1 0 0,-1 3 1 0 0,1-2 3 0 0,-7 47 2301 0 0,-4 69-369 0 0,10-104-2192 0 0,1 1-1 0 0,0 0 0 0 0,1-1 0 0 0,6 29 1 0 0,-7-43-213 0 0,1 0 1 0 0,-1-1 0 0 0,0 1 0 0 0,0-1 0 0 0,0 1 0 0 0,0-1 0 0 0,0 1 0 0 0,0-1 0 0 0,1 1 0 0 0,-1-1 0 0 0,0 1 0 0 0,0-1 0 0 0,1 1 0 0 0,-1-1-1 0 0,0 1 1 0 0,1-1 0 0 0,-1 1 0 0 0,1-1 0 0 0,-1 0 0 0 0,1 1 0 0 0,-1-1 0 0 0,0 0 0 0 0,1 1 0 0 0,-1-1 0 0 0,1 0 0 0 0,-1 0 0 0 0,1 1 0 0 0,0-1-1 0 0,-1 0 1 0 0,2 0 0 0 0,-1 0-1 0 0,0 0-1 0 0,0 0 0 0 0,0-1 0 0 0,0 1 0 0 0,0-1 1 0 0,0 1-1 0 0,0-1 0 0 0,0 1 0 0 0,0-1 0 0 0,0 0 1 0 0,0 0-1 0 0,0 1 0 0 0,0-1 0 0 0,0-1 1 0 0,4-2-21 0 0,-1-1 0 0 0,-1 0 0 0 0,1 0 0 0 0,4-9 0 0 0,-1-3 29 0 0,-1 1 0 0 0,-1-1 0 0 0,6-31 0 0 0,3-55-55 0 0,-11 67 83 0 0,-1 24-46 0 0,-1 1 1 0 0,1 0 0 0 0,5-12 0 0 0,-7 20 9 0 0,1 1 0 0 0,0 0-1 0 0,0 0 1 0 0,0 0 0 0 0,0-1 0 0 0,0 1-1 0 0,0 0 1 0 0,0 0 0 0 0,1 0 0 0 0,-1 1-1 0 0,1-1 1 0 0,-1 0 0 0 0,1 0 0 0 0,0 1-1 0 0,0-1 1 0 0,0 1 0 0 0,0 0 0 0 0,0-1-1 0 0,0 1 1 0 0,0 0 0 0 0,3-1 0 0 0,-3 2-2 0 0,-1 0 0 0 0,1 0 0 0 0,-1 0 0 0 0,1 0 0 0 0,-1 0 0 0 0,1 1 0 0 0,-1-1 0 0 0,1 0 0 0 0,-1 1 0 0 0,1-1 0 0 0,-1 1 0 0 0,1 0 1 0 0,-1-1-1 0 0,0 1 0 0 0,0 0 0 0 0,1 0 0 0 0,-1 0 0 0 0,0 0 0 0 0,0 0 0 0 0,0 0 0 0 0,1 1 0 0 0,22 30 12 0 0,-19-25 11 0 0,8 15 89 0 0,-1 1 0 0 0,0 0 0 0 0,10 33 1 0 0,13 25 535 0 0,-33-76-608 0 0,0 0 0 0 0,1 0-1 0 0,0-1 1 0 0,0 1-1 0 0,1-1 1 0 0,4 6 0 0 0,-7-9-38 0 0,1 0 0 0 0,-1 0 0 0 0,0 0 0 0 0,0 0 0 0 0,0-1 0 0 0,1 1-1 0 0,-1 0 1 0 0,0-1 0 0 0,1 1 0 0 0,-1-1 0 0 0,0 0 0 0 0,1 1 0 0 0,-1-1 0 0 0,1 0 0 0 0,-1 0 0 0 0,1 0 0 0 0,-1 0 0 0 0,0 0 0 0 0,1 0 0 0 0,-1 0 0 0 0,1 0 0 0 0,-1-1 0 0 0,1 1 0 0 0,-1 0 0 0 0,0-1 0 0 0,1 1 0 0 0,-1-1 0 0 0,0 0 0 0 0,2 0 0 0 0,9-6-22 0 0,-1 0 1 0 0,0-1-1 0 0,-1 0 0 0 0,0-1 1 0 0,0 0-1 0 0,0-1 0 0 0,-1 1 0 0 0,-1-2 1 0 0,9-13-1 0 0,-10 11-45 0 0,0-1 0 0 0,7-25 0 0 0,-11 29 44 0 0,1-1 0 0 0,0 1 0 0 0,0 1 0 0 0,1-1 0 0 0,0 0 0 0 0,1 1 0 0 0,7-10 0 0 0,-12 18 19 0 0,-1 0 0 0 0,1 0-1 0 0,0 1 1 0 0,0-1 0 0 0,0 0 0 0 0,-1 0-1 0 0,1 1 1 0 0,0-1 0 0 0,0 0 0 0 0,0 1-1 0 0,0-1 1 0 0,0 1 0 0 0,0-1 0 0 0,0 1-1 0 0,2-1 1 0 0,-2 1 3 0 0,-1 0 1 0 0,1 0-1 0 0,-1 0 0 0 0,0 1 1 0 0,1-1-1 0 0,-1 0 0 0 0,1 0 0 0 0,-1 0 1 0 0,0 1-1 0 0,1-1 0 0 0,-1 0 1 0 0,0 0-1 0 0,1 1 0 0 0,-1-1 0 0 0,0 0 1 0 0,1 1-1 0 0,-1-1 0 0 0,0 0 1 0 0,0 1-1 0 0,1-1 0 0 0,-1 0 1 0 0,0 1-1 0 0,0-1 0 0 0,0 1 0 0 0,1-1 1 0 0,-1 0-1 0 0,0 1 0 0 0,1 5 31 0 0,0 1-1 0 0,0-1 1 0 0,0 0-1 0 0,-1 10 0 0 0,0-2-35 0 0,3 34 93 0 0,-3-33-47 0 0,1 1 0 0 0,0 0 0 0 0,8 28 1 0 0,-7-35-34 0 0,1-1 1 0 0,0 0 0 0 0,1 0 0 0 0,0 0 0 0 0,0 0 0 0 0,1-1 0 0 0,0 1 0 0 0,11 12 0 0 0,-14-18-16 0 0,1 1-1 0 0,-1-1 1 0 0,1 0 0 0 0,0 0 0 0 0,-1 0 0 0 0,1 0 0 0 0,0 0-1 0 0,0-1 1 0 0,0 1 0 0 0,0-1 0 0 0,1 0 0 0 0,-1 0 0 0 0,0 0-1 0 0,0 0 1 0 0,1-1 0 0 0,-1 1 0 0 0,0-1 0 0 0,1 0 0 0 0,-1 0-1 0 0,1 0 1 0 0,-1 0 0 0 0,0-1 0 0 0,1 0 0 0 0,-1 1-1 0 0,0-1 1 0 0,4-2 0 0 0,0 0-34 0 0,-1 0 0 0 0,0-1 0 0 0,1 0 0 0 0,-2 0 0 0 0,1-1 0 0 0,0 0 0 0 0,-1 0 0 0 0,0 0 0 0 0,0 0 0 0 0,-1-1 0 0 0,1 0 0 0 0,-1 0 0 0 0,-1 0 0 0 0,6-11 0 0 0,1-5-121 0 0,0-1 0 0 0,11-47 0 0 0,-18 55 128 0 0,-2 10 26 0 0,0 0-1 0 0,0 0 1 0 0,1 0-1 0 0,0 0 1 0 0,-1 0-1 0 0,2 0 1 0 0,-1 0-1 0 0,0 1 1 0 0,1-1-1 0 0,4-5 1 0 0,-8 13 68 0 0,0-1 1 0 0,0 0-1 0 0,1 1 1 0 0,-1-1-1 0 0,0 1 1 0 0,1 4-1 0 0,-2 2 10 0 0,-1 1-18 0 0,1 1 0 0 0,0-1-1 0 0,1 0 1 0 0,0 1 0 0 0,0-1-1 0 0,1 1 1 0 0,1-1-1 0 0,-1 1 1 0 0,2-1 0 0 0,0 0-1 0 0,3 12 1 0 0,-3-16-50 0 0,0-1-1 0 0,0 1 1 0 0,1 0-1 0 0,-1-1 1 0 0,1 1 0 0 0,1-1-1 0 0,-1 0 1 0 0,1 0 0 0 0,0 0-1 0 0,0-1 1 0 0,0 1-1 0 0,1-1 1 0 0,-1 0 0 0 0,1 0-1 0 0,0-1 1 0 0,1 1 0 0 0,-1-1-1 0 0,0 0 1 0 0,12 4 0 0 0,-9-5-98 0 0,-1 0 1 0 0,1 0 0 0 0,0-1 0 0 0,-1 0 0 0 0,1 0 0 0 0,0-1 0 0 0,0 0-1 0 0,0 0 1 0 0,0-1 0 0 0,0 0 0 0 0,-1 0 0 0 0,1-1 0 0 0,0 0 0 0 0,12-5-1 0 0,-12 3-875 0 0,1 0-1 0 0,13-9 0 0 0,-14 7-1109 0 0,0 0-1 0 0,10-10 1 0 0,-6 3-1338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0 680 0 0,'-19'2'4198'0'0,"-12"1"4874"0"0,29-2-8762 0 0,0-1 0 0 0,0 0 1 0 0,1 1-1 0 0,-1 0 0 0 0,1-1 0 0 0,-1 1 1 0 0,1 0-1 0 0,-1 0 0 0 0,1 0 1 0 0,-1 0-1 0 0,1 0 0 0 0,0 0 0 0 0,-1 0 1 0 0,-1 2-1 0 0,3-2-265 0 0,-1 0-1 0 0,1 0 1 0 0,-1 0-1 0 0,1-1 1 0 0,0 1 0 0 0,-1 0-1 0 0,1 0 1 0 0,0 0-1 0 0,-1 0 1 0 0,1 0-1 0 0,0 0 1 0 0,0 0 0 0 0,0-1-1 0 0,0 1 1 0 0,0 0-1 0 0,0 0 1 0 0,0 0 0 0 0,0 0-1 0 0,0 0 1 0 0,1 0-1 0 0,-1 0 1 0 0,0 0 0 0 0,1-1-1 0 0,-1 1 1 0 0,0 0-1 0 0,1 0 1 0 0,-1 0-1 0 0,1 0 1 0 0,-1-1 0 0 0,1 1-1 0 0,0 0 1 0 0,-1-1-1 0 0,1 1 1 0 0,0 0 0 0 0,-1-1-1 0 0,1 1 1 0 0,0-1-1 0 0,0 1 1 0 0,-1-1 0 0 0,3 1-1 0 0,3 3-391 0 0,0-1 0 0 0,0 0 0 0 0,1-1 0 0 0,6 2 0 0 0,-10-3 58 0 0,39 9-8516 0 0,-25-7 6324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98 8 0 0,'-6'-9'12514'0'0,"6"9"-12363"0"0,0 2 499 0 0,-1 1-1 0 0,1-1 1 0 0,0 1-1 0 0,0-1 0 0 0,0 1 1 0 0,1 4-1 0 0,-1-3-147 0 0,1 19 430 0 0,2 0 1 0 0,1 0-1 0 0,12 41 0 0 0,28 72 279 0 0,-35-119-1030 0 0,-4-17-84 0 0,-1-9-62 0 0,-2-6-36 0 0,0 1-1 0 0,-1 0 1 0 0,0-1-1 0 0,-4-25 1 0 0,2-4 8 0 0,1 24 2 0 0,2-72-44 0 0,-1 78 19 0 0,1 0-1 0 0,0 1 0 0 0,1-1 1 0 0,8-20-1 0 0,-10 30 12 0 0,1 0 0 0 0,0 0 0 0 0,0 0 0 0 0,1 0 0 0 0,-1 1 0 0 0,1-1 0 0 0,-1 1 0 0 0,6-5 0 0 0,-7 6 9 0 0,1 1 0 0 0,-1 0-1 0 0,0 1 1 0 0,0-1 0 0 0,1 0 0 0 0,-1 0 0 0 0,0 0 0 0 0,1 1 0 0 0,-1-1-1 0 0,1 1 1 0 0,-1-1 0 0 0,1 1 0 0 0,-1 0 0 0 0,1-1 0 0 0,-1 1-1 0 0,1 0 1 0 0,-1 0 0 0 0,1 0 0 0 0,0 0 0 0 0,-1 0 0 0 0,1 1-1 0 0,-1-1 1 0 0,1 0 0 0 0,-1 1 0 0 0,1-1 0 0 0,-1 1 0 0 0,3 1 0 0 0,4 3 9 0 0,-1 0 0 0 0,1 1 0 0 0,-1-1 0 0 0,0 2 0 0 0,-1-1 0 0 0,1 1 0 0 0,8 12 0 0 0,1 5 63 0 0,16 28 0 0 0,50 124 581 0 0,-79-168-646 0 0,0 0 0 0 0,1 0 0 0 0,0 0-1 0 0,0-1 1 0 0,10 12 0 0 0,-13-17-209 0 0,0-1-1 0 0,1 1 1 0 0,0-1 0 0 0,-1 1 0 0 0,1-1-1 0 0,0 1 1 0 0,0-1 0 0 0,-1 0-1 0 0,1 0 1 0 0,0 0 0 0 0,0 0-1 0 0,0 0 1 0 0,1-1 0 0 0,-1 1 0 0 0,0 0-1 0 0,0-1 1 0 0,0 0 0 0 0,0 1-1 0 0,1-1 1 0 0,-1 0 0 0 0,0 0-1 0 0,0 0 1 0 0,0-1 0 0 0,1 1 0 0 0,-1 0-1 0 0,4-2 1 0 0,6-2-1886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36 176 512 0 0,'-1'-1'8012'0'0,"-6"1"-3588"0"0,-10-1-1370 0 0,17 1-2933 0 0,-1 0 1 0 0,1 0-1 0 0,-1 0 1 0 0,1 0-1 0 0,-1 0 0 0 0,1 0 1 0 0,0-1-1 0 0,-1 1 1 0 0,1 0-1 0 0,-1 0 1 0 0,1 0-1 0 0,-1-1 0 0 0,1 1 1 0 0,-1 0-1 0 0,1 0 1 0 0,0-1-1 0 0,-1 1 0 0 0,1 0 1 0 0,0-1-1 0 0,-1 1 1 0 0,1-1-1 0 0,0 1 1 0 0,0 0-1 0 0,-1-2 0 0 0,1 1 13 0 0,0 0-1 0 0,0-1 0 0 0,0 1 0 0 0,0 0 1 0 0,0-1-1 0 0,1 1 0 0 0,-1 0 1 0 0,0-1-1 0 0,1 1 0 0 0,-1 0 0 0 0,1-1 1 0 0,-1 1-1 0 0,1 0 0 0 0,0 0 0 0 0,1-2 1 0 0,16-19 619 0 0,-13 16-595 0 0,0 0-44 0 0,11-14 192 0 0,21-18 0 0 0,-31 32-274 0 0,0 1-1 0 0,1 0 1 0 0,0 0-1 0 0,0 0 1 0 0,0 1 0 0 0,1 0-1 0 0,10-4 1 0 0,-11 6-11 0 0,-1 0 0 0 0,1 0 0 0 0,0 0 0 0 0,13 0 0 0 0,-18 2-11 0 0,0 0-1 0 0,0 0 0 0 0,0 0 0 0 0,0 0 1 0 0,1 0-1 0 0,-1 1 0 0 0,0-1 0 0 0,0 1 1 0 0,0 0-1 0 0,0-1 0 0 0,0 1 0 0 0,-1 0 1 0 0,1 0-1 0 0,0 0 0 0 0,0 0 0 0 0,0 1 1 0 0,-1-1-1 0 0,1 0 0 0 0,-1 1 0 0 0,3 2 1 0 0,8 15 65 0 0,0 0 1 0 0,-2 0 0 0 0,0 1 0 0 0,-1 1 0 0 0,10 35-1 0 0,-8-23 19 0 0,17 36 0 0 0,-22-59-74 0 0,-1 1 0 0 0,2-1-1 0 0,-1 0 1 0 0,2-1 0 0 0,-1 0-1 0 0,1 0 1 0 0,12 10 0 0 0,-12-12-9 0 0,1-1 0 0 0,0 0 0 0 0,0 0 0 0 0,1-1 0 0 0,-1 0 0 0 0,1-1 0 0 0,0 0 0 0 0,1 0 0 0 0,-1-1 1 0 0,12 2-1 0 0,-16-5-228 0 0,-1 1 1 0 0,1-1-1 0 0,0 1 1 0 0,-1-2-1 0 0,1 1 1 0 0,0-1-1 0 0,-1 0 1 0 0,1 0 0 0 0,6-2-1 0 0,-8 1-355 0 0,0 1 0 0 0,-1-1 0 0 0,1 0 0 0 0,-1 0 0 0 0,1 0 0 0 0,-1-1 0 0 0,0 1 0 0 0,0-1 0 0 0,0 0 0 0 0,0 0-1 0 0,0 0 1 0 0,-1 0 0 0 0,1 0 0 0 0,1-4 0 0 0,1-5-1567 0 0,0 0 168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368 22 456 0 0,'-2'-16'2866'0'0,"2"16"-2644"0"0,-1-1 0 0 0,1 1 0 0 0,0 0 0 0 0,0-1 0 0 0,0 1-1 0 0,-1 0 1 0 0,1-1 0 0 0,0 1 0 0 0,-1 0 0 0 0,1-1 0 0 0,0 1 0 0 0,-1 0-1 0 0,1 0 1 0 0,0-1 0 0 0,-1 1 0 0 0,1 0 0 0 0,0 0 0 0 0,-1 0 0 0 0,1 0-1 0 0,-1-1 1 0 0,0 1 0 0 0,0 0 160 0 0,-1 1 0 0 0,1-1 0 0 0,-1 0 0 0 0,0 1 0 0 0,1-1 0 0 0,-1 1 0 0 0,1-1 0 0 0,-1 1 0 0 0,1 0 0 0 0,-1 0 0 0 0,1 0 1 0 0,0 0-1 0 0,-1 0 0 0 0,-1 1 0 0 0,-36 34 1395 0 0,2 0 0 0 0,-57 73 0 0 0,57-64-1208 0 0,22-28-419 0 0,-51 66 546 0 0,59-72-673 0 0,0 0 0 0 0,1 0 1 0 0,0 0-1 0 0,1 1 0 0 0,0-1 0 0 0,-3 15 0 0 0,7-25-58 0 0,1 0 1 0 0,0 0-1 0 0,-1 0 1 0 0,1 1 0 0 0,0-1-1 0 0,0 0 1 0 0,0 0-1 0 0,0 1 1 0 0,0-1-1 0 0,0 0 1 0 0,1 0-1 0 0,-1 0 1 0 0,0 1-1 0 0,0-1 1 0 0,1 0 0 0 0,-1 0-1 0 0,1 0 1 0 0,-1 0-1 0 0,2 2 1 0 0,-1-3-104 0 0,-1 1 1 0 0,1-1-1 0 0,0 1 1 0 0,-1-1-1 0 0,1 1 1 0 0,0-1-1 0 0,0 1 1 0 0,-1-1-1 0 0,1 0 1 0 0,0 1-1 0 0,0-1 0 0 0,0 0 1 0 0,0 0-1 0 0,0 0 1 0 0,-1 1-1 0 0,1-1 1 0 0,0 0-1 0 0,0 0 1 0 0,0-1-1 0 0,0 1 1 0 0,0 0-1 0 0,0 0 1 0 0,-1 0-1 0 0,1 0 1 0 0,0-1-1 0 0,1 0 1 0 0,7-2-1804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6 8 0 0,'-1'0'181'0'0,"1"-1"0"0"0,0 1 0 0 0,-1 0 0 0 0,1-1 0 0 0,0 1 0 0 0,-1 0 0 0 0,1-1 0 0 0,0 1 0 0 0,-1 0-1 0 0,1 0 1 0 0,0-1 0 0 0,-1 1 0 0 0,1 0 0 0 0,-1 0 0 0 0,1 0 0 0 0,-1-1 0 0 0,1 1 0 0 0,0 0 0 0 0,-1 0 0 0 0,1 0 0 0 0,-1 0 0 0 0,1 0 0 0 0,-1 0 0 0 0,1 0 0 0 0,-1 0 0 0 0,0 0 0 0 0,-13 8 3694 0 0,10-5-2941 0 0,0 0-1 0 0,0 1 1 0 0,1 0 0 0 0,-4 5 0 0 0,-2 4 123 0 0,1 1 1 0 0,1 0-1 0 0,0 0 1 0 0,-9 30 0 0 0,11-29-671 0 0,1 0 0 0 0,1 1 0 0 0,1 0 0 0 0,0-1 0 0 0,1 1 1 0 0,0 0-1 0 0,2 0 0 0 0,2 22 0 0 0,-2-31-316 0 0,1-1-1 0 0,-1 1 1 0 0,1 0-1 0 0,1-1 1 0 0,-1 1-1 0 0,1-1 1 0 0,0 0-1 0 0,1 0 1 0 0,0 0-1 0 0,-1 0 1 0 0,2-1-1 0 0,-1 0 1 0 0,8 7-1 0 0,-9-9-78 0 0,0 0 0 0 0,0-1-1 0 0,1 1 1 0 0,-1-1-1 0 0,1 0 1 0 0,0 0 0 0 0,0 0-1 0 0,0-1 1 0 0,0 1 0 0 0,0-1-1 0 0,0 0 1 0 0,0 0 0 0 0,0-1-1 0 0,0 1 1 0 0,1-1-1 0 0,-1 0 1 0 0,0 0 0 0 0,0 0-1 0 0,0 0 1 0 0,1-1 0 0 0,-1 0-1 0 0,7-2 1 0 0,-5 1-39 0 0,1 0 1 0 0,-1-1-1 0 0,1 0 1 0 0,-1 0 0 0 0,0-1-1 0 0,-1 0 1 0 0,1 0-1 0 0,0 0 1 0 0,-1 0-1 0 0,0-1 1 0 0,5-6-1 0 0,-7 7 23 0 0,0 0 0 0 0,0 0 0 0 0,-1 0 1 0 0,1-1-1 0 0,-1 1 0 0 0,0 0 0 0 0,0-1 0 0 0,-1 0 0 0 0,0 1 0 0 0,1-1 0 0 0,-2 0 0 0 0,1 0 0 0 0,0 1 0 0 0,-1-1 1 0 0,0 0-1 0 0,-1-9 0 0 0,-1 2 34 0 0,0 1 0 0 0,-1-1 0 0 0,-1 1 0 0 0,0 0 0 0 0,0 0 0 0 0,-8-13 0 0 0,8 16 9 0 0,-1 0 0 0 0,-1 0 0 0 0,1 0 0 0 0,-1 1 0 0 0,0 0 0 0 0,-1 0 0 0 0,1 0 0 0 0,-11-7 0 0 0,13 12-1 0 0,0-1 0 0 0,-1 1 0 0 0,1 0-1 0 0,-1 0 1 0 0,0 1 0 0 0,1-1 0 0 0,-1 1 0 0 0,0 0-1 0 0,0 0 1 0 0,0 1 0 0 0,0 0 0 0 0,0-1 0 0 0,0 2-1 0 0,0-1 1 0 0,0 0 0 0 0,0 1 0 0 0,1 0 0 0 0,-1 0-1 0 0,0 1 1 0 0,0-1 0 0 0,-6 4 0 0 0,6-3-161 0 0,1 0 0 0 0,-1 1-1 0 0,1-1 1 0 0,0 1 0 0 0,0 0 0 0 0,0 0 0 0 0,0 0 0 0 0,1 1-1 0 0,-1-1 1 0 0,1 1 0 0 0,0 0 0 0 0,0 0 0 0 0,0 0 0 0 0,0 0-1 0 0,1 1 1 0 0,0-1 0 0 0,0 0 0 0 0,0 1 0 0 0,0 0 0 0 0,1 0-1 0 0,-2 7 1 0 0,3-10-542 0 0,0 0 0 0 0,0-1 0 0 0,0 1 0 0 0,0 0 0 0 0,0 0 0 0 0,0 0 0 0 0,1 0 0 0 0,-1 0 0 0 0,1 0 0 0 0,0 2 0 0 0,5 5-4991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8 512 0 0,'0'0'175'0'0,"0"0"0"0"0,0-1 0 0 0,0 1-1 0 0,0 0 1 0 0,0-1 0 0 0,0 1 0 0 0,0 0 0 0 0,0-1 0 0 0,0 1-1 0 0,0 0 1 0 0,-1-1 0 0 0,1 1 0 0 0,0 0 0 0 0,0-1 0 0 0,0 1 0 0 0,-1 0-1 0 0,1 0 1 0 0,0-1 0 0 0,0 1 0 0 0,-1 0 0 0 0,1 0 0 0 0,0-1-1 0 0,-1 1 1 0 0,1 0 0 0 0,0 0 0 0 0,-1 0 0 0 0,1 0 0 0 0,0-1-1 0 0,-1 1 1 0 0,1 0 0 0 0,0 0 0 0 0,-1 0 0 0 0,1 0 0 0 0,0 0-1 0 0,-1 0 1 0 0,1 0 0 0 0,-1 0 0 0 0,0 0 75 0 0,1 0 1 0 0,-1 0-1 0 0,0 0 0 0 0,1 0 0 0 0,-1 1 1 0 0,0-1-1 0 0,1 0 0 0 0,-1 0 1 0 0,1 0-1 0 0,-1 1 0 0 0,0-1 1 0 0,1 0-1 0 0,-1 1 0 0 0,1-1 1 0 0,-1 0-1 0 0,1 1 0 0 0,-1-1 0 0 0,1 1 1 0 0,-1-1-1 0 0,1 1 0 0 0,-1 0 1 0 0,0 0 89 0 0,-8 18 2863 0 0,-8 22 0 0 0,15-35-3092 0 0,0 0 0 0 0,1 0 0 0 0,-1 0-1 0 0,1 0 1 0 0,1 0 0 0 0,-1 0 0 0 0,1 1 0 0 0,1 9 0 0 0,-1-15-150 0 0,0-1-1 0 0,0 1 1 0 0,0-1-1 0 0,0 1 1 0 0,1-1-1 0 0,-1 1 1 0 0,0 0-1 0 0,0-1 1 0 0,1 1-1 0 0,-1-1 1 0 0,0 1-1 0 0,1-1 1 0 0,-1 0-1 0 0,0 1 1 0 0,1-1-1 0 0,-1 1 1 0 0,1-1-1 0 0,-1 0 1 0 0,0 1-1 0 0,1-1 1 0 0,-1 0-1 0 0,1 1 1 0 0,-1-1-1 0 0,1 0 1 0 0,0 0-1 0 0,-1 0 1 0 0,1 1-1 0 0,-1-1 1 0 0,1 0-1 0 0,-1 0 1 0 0,1 0-1 0 0,1 0 1 0 0,0 0-555 0 0,0 0-1 0 0,0 0 1 0 0,0-1 0 0 0,0 1-1 0 0,0 0 1 0 0,0-1 0 0 0,0 0-1 0 0,2-1 1 0 0,6-2-2095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2 512 0 0,'-18'-1'3838'0'0,"-5"0"3562"0"0,7 4-5323 0 0,9-1-1240 0 0,0 1 111 0 0,0-1 0 0 0,0-1 0 0 0,1 1 0 0 0,-1-1 0 0 0,-8 0 0 0 0,46 3 1709 0 0,21-9-1986 0 0,-41 3-512 0 0,0 1 0 0 0,0 0 0 0 0,0 0 1 0 0,0 1-1 0 0,11 2 0 0 0,11 2 313 0 0,44 0 1 0 0,-60-9-363 0 0,0-1 26 0 0,-17 6-122 0 0,1 0 0 0 0,-1-1 0 0 0,1 1 0 0 0,-1 0 0 0 0,1 0 0 0 0,0 0 0 0 0,-1 0 0 0 0,1 0 0 0 0,-1 0 0 0 0,1 0 0 0 0,-1 0 0 0 0,1 0 0 0 0,-1 0 0 0 0,1 0 0 0 0,0 1 0 0 0,-1-1 0 0 0,1 0 0 0 0,-1 0 0 0 0,1 0 0 0 0,0 1 0 0 0,-1 1 13 0 0,0-1 0 0 0,0 1 0 0 0,-1 0 0 0 0,1-1 0 0 0,-1 1 0 0 0,1-1 0 0 0,-1 1 0 0 0,1-1 0 0 0,-1 1 0 0 0,0-1 0 0 0,0 0 0 0 0,0 1 0 0 0,-1 1 0 0 0,-2 4 38 0 0,2-3-31 0 0,1 1 0 0 0,0 0 1 0 0,0 0-1 0 0,0 1 0 0 0,0-1 0 0 0,1 0 1 0 0,0 7-1 0 0,5 39 246 0 0,0-12-150 0 0,-4 32 18 0 0,-9 83-1 0 0,0 13-59 0 0,9-148-73 0 0,1 0 1 0 0,7 29-1 0 0,1 18 30 0 0,-9-59-45 0 0,-1 1 23 0 0,1-1-1 0 0,-1 1 0 0 0,-1 9 0 0 0,1-15-14 0 0,-1 1-1 0 0,1-1 0 0 0,-1 1 1 0 0,0-1-1 0 0,0 1 1 0 0,0-1-1 0 0,0 0 0 0 0,0 1 1 0 0,0-1-1 0 0,-1 0 1 0 0,1 0-1 0 0,-1 0 1 0 0,-2 3-1 0 0,-1 0 22 0 0,-8 6 65 0 0,7-8-88 0 0,5-2-4 0 0,0-1 0 0 0,0 1 0 0 0,0-1 1 0 0,0 1-1 0 0,0-1 0 0 0,0 1 0 0 0,0-1 1 0 0,0 0-1 0 0,0 0 0 0 0,0 1 0 0 0,0-1 1 0 0,0 0-1 0 0,0 0 0 0 0,0 0 0 0 0,0 0 1 0 0,0 0-1 0 0,-1 0 0 0 0,1 0 0 0 0,0-1 1 0 0,0 1-1 0 0,0 0 0 0 0,0-1 0 0 0,0 1 1 0 0,0-1-1 0 0,0 1 0 0 0,0-1 0 0 0,0 1 0 0 0,0-1 1 0 0,-1 0-1 0 0,-3-1-12 0 0,0 0 0 0 0,0 0 1 0 0,0 1-1 0 0,0 0 0 0 0,-7-1 0 0 0,-14-2-24 0 0,10 0-30 0 0,-26-2 1 0 0,29 5-148 0 0,0-1 1 0 0,0 0-1 0 0,-19-7 0 0 0,32 9 164 0 0,0 0-1 0 0,-1 0 1 0 0,1 0-1 0 0,0 0 1 0 0,0 0-1 0 0,-1 0 1 0 0,1 0-1 0 0,0 0 1 0 0,0 0-1 0 0,-1 0 1 0 0,1-1-1 0 0,0 1 1 0 0,0 0-1 0 0,0 0 1 0 0,-1 0-1 0 0,1-1 1 0 0,0 1-1 0 0,0 0 1 0 0,0 0-1 0 0,0 0 1 0 0,-1-1-1 0 0,1 1 1 0 0,0 0-1 0 0,0 0 1 0 0,0-1-1 0 0,0 1 0 0 0,0 0 1 0 0,0 0-1 0 0,0-1 1 0 0,0 1-1 0 0,0 0 1 0 0,0 0-1 0 0,0-1 1 0 0,0 1-1 0 0,0 0 1 0 0,0-1-1 0 0,0 1 1 0 0,0-1-1 0 0,9-9-2086 0 0,16-6-2617 0 0,-4 6-747 0 0,3-2 2241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96 512 0 0,'-2'1'291'0'0,"1"-1"0"0"0,0 0 0 0 0,-1 1 0 0 0,1-1 0 0 0,0 1 0 0 0,0 0 0 0 0,-1-1 0 0 0,1 1 1 0 0,0 0-1 0 0,-1 1 0 0 0,-11 5 5254 0 0,-2-1 4504 0 0,25-10-9062 0 0,24-19-291 0 0,-7 4-449 0 0,3 0-9 0 0,-22 13-201 0 0,1 0 0 0 0,-1 1 1 0 0,1 0-1 0 0,0 1 0 0 0,1 0 0 0 0,18-6 1 0 0,-10 6 23 0 0,-10 2-9 0 0,0 0-1 0 0,0 1 0 0 0,0 0 1 0 0,15 0-1 0 0,-20 1-32 0 0,-1 0-1 0 0,1 1 0 0 0,-1-1 1 0 0,1 1-1 0 0,-1 0 0 0 0,1 0 0 0 0,-1 0 1 0 0,1 0-1 0 0,-1 0 0 0 0,0 0 0 0 0,0 1 1 0 0,1-1-1 0 0,-1 1 0 0 0,0-1 0 0 0,0 1 1 0 0,-1 0-1 0 0,1 0 0 0 0,0 0 1 0 0,2 3-1 0 0,0 2 33 0 0,0 0-1 0 0,0 0 1 0 0,-1 0 0 0 0,0 0 0 0 0,4 15 0 0 0,6 41 214 0 0,-2-9-44 0 0,-9-45-211 0 0,20 67 216 0 0,-18-66-197 0 0,0 1 0 0 0,1-1 0 0 0,0-1 0 0 0,1 1-1 0 0,7 9 1 0 0,-11-16-256 0 0,0-1-1 0 0,0 0 1 0 0,0 1 0 0 0,0-1 0 0 0,0 0-1 0 0,1 0 1 0 0,-1-1 0 0 0,1 1-1 0 0,0 0 1 0 0,-1-1 0 0 0,1 0-1 0 0,0 1 1 0 0,0-1 0 0 0,0 0 0 0 0,0-1-1 0 0,0 1 1 0 0,0 0 0 0 0,0-1-1 0 0,0 0 1 0 0,0 1 0 0 0,0-1-1 0 0,0 0 1 0 0,0-1 0 0 0,3 0 0 0 0,-2 0-239 0 0,0 0 0 0 0,0 0 1 0 0,0 0-1 0 0,0-1 1 0 0,0 0-1 0 0,0 0 0 0 0,0 0 1 0 0,-1 0-1 0 0,1-1 1 0 0,-1 0-1 0 0,0 1 0 0 0,0-1 1 0 0,0 0-1 0 0,0 0 1 0 0,0-1-1 0 0,3-4 0 0 0,-1 0-4212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1 840 0 0,'-2'0'426'0'0,"1"0"0"0"0,-1 0 1 0 0,0 0-1 0 0,1 0 0 0 0,-1 0 0 0 0,0 0 0 0 0,1 1 0 0 0,-1-1 0 0 0,1 0 0 0 0,-1 1 0 0 0,0 0 1 0 0,1-1-1 0 0,-1 1 0 0 0,1 0 0 0 0,0 0 0 0 0,-1 0 0 0 0,1 0 0 0 0,-1 0 0 0 0,1 0 0 0 0,0 0 1 0 0,0 0-1 0 0,0 0 0 0 0,0 1 0 0 0,-2 1 0 0 0,-3 6 522 0 0,0 1 0 0 0,-9 16 0 0 0,7-11-23 0 0,-18 31 393 0 0,2-4-814 0 0,-1-1 1 0 0,-35 43-1 0 0,43-64-499 0 0,5-6-239 0 0,0 0 0 0 0,-13 23 0 0 0,24-37 130 0 0,1 1 1 0 0,-1 0 0 0 0,1-1 0 0 0,0 1-1 0 0,0-1 1 0 0,-1 1 0 0 0,1 0 0 0 0,0-1 0 0 0,0 1-1 0 0,0-1 1 0 0,0 1 0 0 0,0 0 0 0 0,-1-1-1 0 0,1 1 1 0 0,0 0 0 0 0,1-1 0 0 0,-1 1-1 0 0,0 1 1 0 0,0-2-112 0 0,0 0 1 0 0,1 1-1 0 0,-1-1 0 0 0,0 0 0 0 0,1 1 0 0 0,-1-1 1 0 0,0 0-1 0 0,1 0 0 0 0,-1 1 0 0 0,0-1 1 0 0,1 0-1 0 0,-1 0 0 0 0,1 0 0 0 0,-1 0 1 0 0,0 1-1 0 0,1-1 0 0 0,-1 0 0 0 0,1 0 1 0 0,-1 0-1 0 0,0 0 0 0 0,1 0 0 0 0,-1 0 1 0 0,1 0-1 0 0,-1 0 0 0 0,1 0 0 0 0,-1 0 0 0 0,0 0 1 0 0,1-1-1 0 0,5 0-1461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0 264 0 0,'1'1'15372'0'0,"0"5"-15723"0"0,-9 90 5320 0 0,8-81-4706 0 0,1-1 1 0 0,0 1 0 0 0,3 15-1 0 0,-3-26-298 0 0,0-1-1 0 0,0 1 1 0 0,0-1-1 0 0,0 1 1 0 0,0-1-1 0 0,1 0 1 0 0,-1 0-1 0 0,1 1 1 0 0,0-1-1 0 0,0 0 1 0 0,0-1-1 0 0,1 1 1 0 0,-1 0-1 0 0,1-1 1 0 0,-1 1-1 0 0,1-1 1 0 0,0 0-1 0 0,4 3 1 0 0,-6-4-174 0 0,-1-1 0 0 0,1 0 0 0 0,-1 0 0 0 0,1 0 0 0 0,-1 0 0 0 0,1 0 0 0 0,-1 0 1 0 0,1 0-1 0 0,-1 0 0 0 0,1 0 0 0 0,0 0 0 0 0,-1 0 0 0 0,1 0 0 0 0,-1 0 0 0 0,1 0 0 0 0,-1-1 1 0 0,1 1-1 0 0,-1 0 0 0 0,0 0 0 0 0,1-1 0 0 0,-1 1 0 0 0,1 0 0 0 0,-1-1 0 0 0,1 1 0 0 0,-1 0 0 0 0,1-1 1 0 0,1-1-2077 0 0,0 0 170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1 664 0 0,'1'5'9993'0'0,"6"4"-6368"0"0,-5-7-3416 0 0,-1-1 0 0 0,1 1 0 0 0,0 0 0 0 0,0-1 0 0 0,0 0 0 0 0,0 0 0 0 0,0 1 0 0 0,3 0 0 0 0,1-1-146 0 0,0 0 0 0 0,0 0-1 0 0,1-1 1 0 0,-1 1-1 0 0,0-2 1 0 0,1 1 0 0 0,6-1-1 0 0,43-13 469 0 0,-16 4-2929 0 0,-32 8 123 0 0,0 1 1 0 0,16-1 0 0 0,-22 2-99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1440 0 0,'0'0'146'0'0,"2"17"8715"0"0,-2-16-8631 0 0,0 0 0 0 0,1 0 0 0 0,-1 0 0 0 0,1 0-1 0 0,-1 0 1 0 0,1 0 0 0 0,0 0 0 0 0,-1 0-1 0 0,1 0 1 0 0,0 0 0 0 0,0 0 0 0 0,0-1 0 0 0,0 1-1 0 0,0 0 1 0 0,-1-1 0 0 0,1 1 0 0 0,0 0 0 0 0,0-1-1 0 0,2 1 1 0 0,2 1 61 0 0,0 0-1 0 0,0 0 1 0 0,0-1-1 0 0,0 0 1 0 0,0 0-1 0 0,0 0 0 0 0,1-1 1 0 0,-1 0-1 0 0,8 0 1 0 0,8-2-230 0 0,20-5-1 0 0,-24 4-84 0 0,-2 1-294 0 0,58-9-631 0 0,-24 6-6526 0 0,-35 5 3357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36 512 0 0,'3'-23'2307'0'0,"-3"22"-1986"0"0,1 1-1 0 0,-1-1 1 0 0,0 0 0 0 0,0 1-1 0 0,1-1 1 0 0,-1 0-1 0 0,0 1 1 0 0,1-1 0 0 0,-1 1-1 0 0,0-1 1 0 0,1 1 0 0 0,-1-1-1 0 0,1 1 1 0 0,-1-1-1 0 0,1 1 1 0 0,-1-1 0 0 0,1 1-1 0 0,-1-1 1 0 0,1 1 0 0 0,0 0-1 0 0,-1-1 1 0 0,1 1-1 0 0,0 0 1 0 0,-1 0 0 0 0,1 0-1 0 0,0-1 1 0 0,-1 1 0 0 0,2 0-1 0 0,-2 1-46 0 0,1 1 0 0 0,-1-1-1 0 0,0 0 1 0 0,1 0 0 0 0,-1 1-1 0 0,0-1 1 0 0,0 0 0 0 0,0 1 0 0 0,0-1-1 0 0,0 2 1 0 0,0-2-55 0 0,-6 49 2242 0 0,1-9-1778 0 0,-11 97 1011 0 0,1-8-495 0 0,13-102-910 0 0,2 1-1 0 0,4 44 0 0 0,-3-65-264 0 0,0 0 0 0 0,1 0 0 0 0,0 0 0 0 0,0 0 0 0 0,1-1 1 0 0,0 1-1 0 0,0-1 0 0 0,1 0 0 0 0,6 9 0 0 0,-7-11-33 0 0,1-1 0 0 0,-1 0 0 0 0,1 0 0 0 0,0 0 0 0 0,1-1 0 0 0,-1 1 0 0 0,1-1 0 0 0,-1 0 0 0 0,1 0-1 0 0,0 0 1 0 0,0-1 0 0 0,0 0 0 0 0,0 0 0 0 0,7 1 0 0 0,0 0-224 0 0,0-1-1 0 0,0 0 0 0 0,0-1 1 0 0,1 0-1 0 0,-1-1 1 0 0,1 0-1 0 0,18-4 0 0 0,-15 1-1545 0 0,0 0 0 0 0,28-11-1 0 0,-22 5-260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84 1904 0 0,'-6'-1'5770'0'0,"9"1"-2412"0"0,11-1-1039 0 0,2 3-1722 0 0,1-1 1 0 0,0 0-1 0 0,0-2 1 0 0,0 0-1 0 0,19-4 0 0 0,83-22-1018 0 0,-74 16 416 0 0,74-21-2549 0 0,-88 23 858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3 512 0 0,'2'-3'7959'0'0,"-6"16"-3339"0"0,2 16-2393 0 0,0 29 0 0 0,3-31-1925 0 0,2 0 0 0 0,9 47 0 0 0,-10-68-398 0 0,-1-1 1 0 0,1 0 0 0 0,0 1 0 0 0,0-1 0 0 0,3 5 0 0 0,-3-8-434 0 0,-1 0-1 0 0,1 0 1 0 0,-1 0 0 0 0,1 0 0 0 0,0 0 0 0 0,0 0 0 0 0,3 2 0 0 0,1 0-2092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5 8 0 0,'-3'-5'6436'0'0,"3"6"-5920"0"0,1 0 1 0 0,-1 0 0 0 0,0 0 0 0 0,0 0-1 0 0,1-1 1 0 0,-1 1 0 0 0,0 0 0 0 0,0 0-1 0 0,0 0 1 0 0,0 0 0 0 0,0 0 0 0 0,0 1-1 0 0,-7 34 543 0 0,-1-1-1 0 0,-2-1 0 0 0,-26 64 1 0 0,12-36-254 0 0,21-54-731 0 0,-18 59 482 0 0,19-59-608 0 0,0-1 1 0 0,1 1-1 0 0,0 0 1 0 0,1-1-1 0 0,0 1 0 0 0,0 0 1 0 0,2 8-1 0 0,-2-16-115 0 0,0 0 0 0 0,0 1-1 0 0,0-1 1 0 0,0 1-1 0 0,1-1 1 0 0,-1 0 0 0 0,0 1-1 0 0,1-1 1 0 0,-1 1 0 0 0,0-1-1 0 0,1 0 1 0 0,-1 0 0 0 0,0 1-1 0 0,1-1 1 0 0,-1 0 0 0 0,0 0-1 0 0,1 1 1 0 0,-1-1 0 0 0,1 0-1 0 0,-1 0 1 0 0,1 0-1 0 0,-1 1 1 0 0,0-1 0 0 0,1 0-1 0 0,-1 0 1 0 0,1 0 0 0 0,-1 0-1 0 0,1 0 1 0 0,-1 0 0 0 0,1 0-1 0 0,-1 0 1 0 0,1 0 0 0 0,-1 0-1 0 0,0-1 1 0 0,1 1 0 0 0,-1 0-1 0 0,1 0 1 0 0,-1 0-1 0 0,1 0 1 0 0,-1-1 0 0 0,0 1-1 0 0,1-1 1 0 0,5-1-2620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32 8 0 0,'-27'10'6096'0'0,"18"-4"2270"0"0,9-6-8225 0 0,13-3 483 0 0,0-1 0 0 0,19-7-1 0 0,-18 5-235 0 0,27-6-1 0 0,-28 9-164 0 0,32-4 406 0 0,-42 6-557 0 0,-1 1 1 0 0,1 0-1 0 0,-1 0 1 0 0,1 0-1 0 0,0 0 1 0 0,-1 1-1 0 0,1-1 1 0 0,-1 1-1 0 0,1-1 1 0 0,-1 1 0 0 0,1 0-1 0 0,-1 0 1 0 0,5 3-1 0 0,-6-3-24 0 0,0 0-1 0 0,0 0 1 0 0,0 1-1 0 0,0-1 1 0 0,0 1-1 0 0,0-1 1 0 0,0 0 0 0 0,0 1-1 0 0,-1 0 1 0 0,1-1-1 0 0,0 1 1 0 0,-1-1-1 0 0,0 1 1 0 0,1 0 0 0 0,-1-1-1 0 0,0 1 1 0 0,0 0-1 0 0,0-1 1 0 0,0 1-1 0 0,0 0 1 0 0,0 0 0 0 0,0-1-1 0 0,0 1 1 0 0,-1 2-1 0 0,-2 5 120 0 0,1 0-1 0 0,-1 1 0 0 0,-5 8 0 0 0,4-9-18 0 0,0 2 59 0 0,-1-2-24 0 0,2 1 0 0 0,-1-1 0 0 0,1 0 0 0 0,1 1 0 0 0,-2 11 0 0 0,4-19-161 0 0,0 0-1 0 0,0-1 1 0 0,-1 1 0 0 0,2 0-1 0 0,-1-1 1 0 0,0 1-1 0 0,0 0 1 0 0,0-1 0 0 0,1 1-1 0 0,-1 0 1 0 0,1-1 0 0 0,-1 1-1 0 0,1-1 1 0 0,0 1 0 0 0,0-1-1 0 0,0 1 1 0 0,0-1-1 0 0,0 1 1 0 0,0-1 0 0 0,0 0-1 0 0,0 0 1 0 0,0 1 0 0 0,0-1-1 0 0,1 0 1 0 0,-1 0-1 0 0,1 0 1 0 0,-1 0 0 0 0,0-1-1 0 0,1 1 1 0 0,0 0 0 0 0,-1-1-1 0 0,1 1 1 0 0,-1 0-1 0 0,1-1 1 0 0,0 0 0 0 0,-1 0-1 0 0,3 1 1 0 0,4 0-34 0 0,0-1 1 0 0,-1 1-1 0 0,1-2 0 0 0,0 1 0 0 0,0-1 1 0 0,-1 0-1 0 0,1 0 0 0 0,-1-1 1 0 0,1 0-1 0 0,-1-1 0 0 0,14-5 1 0 0,0-4-1152 0 0,0 0 1 0 0,28-22-1 0 0,-9 5-4254 0 0,-28 21 2347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64 101 512 0 0,'-23'20'5772'0'0,"15"-14"-4169"0"0,6-4-775 0 0,-1 1 0 0 0,0-1-1 0 0,0 0 1 0 0,0 0 0 0 0,0-1 0 0 0,-5 3 0 0 0,7-4-754 0 0,1 0 0 0 0,0 0 0 0 0,0 1 1 0 0,0-1-1 0 0,0 0 0 0 0,0 0 0 0 0,-1 0 1 0 0,1 0-1 0 0,0 0 0 0 0,0 0 0 0 0,0 0 1 0 0,0 0-1 0 0,-1 0 0 0 0,1 0 1 0 0,0 1-1 0 0,0-1 0 0 0,0 0 0 0 0,-1 0 1 0 0,1 0-1 0 0,0 0 0 0 0,0 0 0 0 0,0 0 1 0 0,0 0-1 0 0,-1-1 0 0 0,1 1 0 0 0,0 0 1 0 0,0 0-1 0 0,0 0 0 0 0,0 0 0 0 0,-1 0 1 0 0,1 0-1 0 0,0 0 0 0 0,0 0 0 0 0,0 0 1 0 0,0 0-1 0 0,-1-1 0 0 0,1 1 1 0 0,0 0-1 0 0,0 0 0 0 0,0 0 0 0 0,0 0 1 0 0,0 0-1 0 0,0-1 0 0 0,0 1 0 0 0,-1 0 1 0 0,5-10 1699 0 0,-1 0-1526 0 0,-1 5-45 0 0,0 1 1 0 0,0-1-1 0 0,0 1 0 0 0,4-6 0 0 0,4-8 129 0 0,-7 11-215 0 0,1 1-1 0 0,-1 0 0 0 0,1 0 0 0 0,0 0 0 0 0,1 0 0 0 0,-1 1 0 0 0,11-10 0 0 0,-13 13-97 0 0,1 0 0 0 0,-1 1 0 0 0,0-1 0 0 0,1 0 0 0 0,-1 1 0 0 0,1-1 0 0 0,-1 1 0 0 0,1 0 0 0 0,0 0 0 0 0,-1 0 0 0 0,1 0 0 0 0,0 1 0 0 0,0-1 0 0 0,0 1 0 0 0,-1-1 0 0 0,1 1 0 0 0,0 0 0 0 0,0 0 0 0 0,0 1 0 0 0,0-1 0 0 0,0 0 0 0 0,5 2 0 0 0,-5 0-4 0 0,0 0 0 0 0,0 0 0 0 0,0 0 0 0 0,0 0 0 0 0,-1 0 0 0 0,1 1 0 0 0,-1-1 0 0 0,1 1 0 0 0,-1 0 0 0 0,0-1 0 0 0,4 7 0 0 0,17 35 24 0 0,-22-43-42 0 0,12 33 124 0 0,0 0-1 0 0,-3 0 1 0 0,8 40-1 0 0,-1-1-22 0 0,-14-64-77 0 0,-1-1 0 0 0,1 0-1 0 0,1 0 1 0 0,0 0 0 0 0,4 7 0 0 0,-6-13-55 0 0,-1 0-1 0 0,1 1 1 0 0,0-1 0 0 0,0 0 0 0 0,0 0 0 0 0,0 0 0 0 0,0-1 0 0 0,5 4 0 0 0,-6-4-35 0 0,0-1 0 0 0,0 1 0 0 0,1-1 0 0 0,-1 1 0 0 0,0-1-1 0 0,1 0 1 0 0,-1 1 0 0 0,1-1 0 0 0,-1 0 0 0 0,0 0 0 0 0,1 0 0 0 0,-1 0 0 0 0,0 0 0 0 0,1 0 0 0 0,-1 0-1 0 0,1-1 1 0 0,-1 1 0 0 0,2-1 0 0 0,0-1-730 0 0,-1 1 0 0 0,1-1 0 0 0,-1 0 0 0 0,1 0 0 0 0,-1 0 0 0 0,0 0 0 0 0,0 0 0 0 0,3-4 0 0 0,-1 1-814 0 0,1-1-12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340 48 8 0 0,'2'-26'1889'0'0,"-2"25"-1597"0"0,0 0 0 0 0,0 0 1 0 0,0 0-1 0 0,0 0 0 0 0,0-1 0 0 0,-1 1 1 0 0,1 0-1 0 0,0 0 0 0 0,0 0 0 0 0,-1 0 1 0 0,1 0-1 0 0,-1 0 0 0 0,1 0 0 0 0,-1 0 1 0 0,1 0-1 0 0,-1 0 0 0 0,0 0 0 0 0,-1-2 1 0 0,2 3-151 0 0,-1 1 1 0 0,1-1 0 0 0,0 0 0 0 0,-1 0 0 0 0,1 0 0 0 0,-1 0 0 0 0,1 0-1 0 0,0 0 1 0 0,-1 1 0 0 0,1-1 0 0 0,0 0 0 0 0,-1 0 0 0 0,1 0 0 0 0,0 1-1 0 0,-1-1 1 0 0,1 0 0 0 0,0 1 0 0 0,0-1 0 0 0,-1 0 0 0 0,1 0-1 0 0,0 1 1 0 0,0-1 0 0 0,-1 0 0 0 0,1 1 0 0 0,0 0 0 0 0,-8 13 1376 0 0,5-8-900 0 0,-43 79 2199 0 0,34-59-2274 0 0,-2-1 1 0 0,-25 37-1 0 0,-5-9 450 0 0,-54 51-1 0 0,63-65-888 0 0,31-34-143 0 0,0 0-1 0 0,1 0 0 0 0,0 0 0 0 0,0 0 0 0 0,0 1 0 0 0,-3 8 1 0 0,6-14 3 0 0,0 1 0 0 0,0-1 1 0 0,0 0-1 0 0,0 0 0 0 0,0 0 1 0 0,0 0-1 0 0,0 0 1 0 0,0 0-1 0 0,0 0 0 0 0,0 1 1 0 0,0-1-1 0 0,-1 0 1 0 0,1 0-1 0 0,0 0 0 0 0,0 0 1 0 0,1 0-1 0 0,-1 0 1 0 0,0 1-1 0 0,0-1 0 0 0,0 0 1 0 0,0 0-1 0 0,0 0 1 0 0,0 0-1 0 0,0 0 0 0 0,0 0 1 0 0,0 0-1 0 0,0 1 0 0 0,0-1 1 0 0,0 0-1 0 0,0 0 1 0 0,0 0-1 0 0,0 0 0 0 0,0 0 1 0 0,1 0-1 0 0,-1 0 1 0 0,0 0-1 0 0,0 0 0 0 0,0 0 1 0 0,0 1-1 0 0,0-1 1 0 0,0 0-1 0 0,0 0 0 0 0,1 0 1 0 0,-1 0-1 0 0,0 0 1 0 0,0 0-1 0 0,0 0 0 0 0,9-2-1852 0 0,7-7-2246 0 0,-3 1 2299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21 512 0 0,'-2'-1'5332'0'0,"-2"0"-3834"0"0,2 2-252 0 0,-1 0 1 0 0,0 0 0 0 0,1 0 0 0 0,-1 0-1 0 0,1 1 1 0 0,-4 2 0 0 0,33-14 2879 0 0,-2 1-3797 0 0,-14 6-124 0 0,1 1-1 0 0,-1-1 1 0 0,1 2-1 0 0,0 0 1 0 0,19 1-1 0 0,-30-1-178 0 0,1 1 0 0 0,-1 0 0 0 0,0 1 0 0 0,0-1 0 0 0,0 0 0 0 0,1 0 0 0 0,-1 1 0 0 0,0-1-1 0 0,0 0 1 0 0,0 1 0 0 0,0-1 0 0 0,0 1 0 0 0,1-1 0 0 0,-1 1 0 0 0,0 0 0 0 0,0-1 0 0 0,-1 1 0 0 0,1 0 0 0 0,0 0 0 0 0,0 0-1 0 0,0 0 1 0 0,1 2 0 0 0,-1-1 17 0 0,0 0 1 0 0,0 0-1 0 0,0 1 0 0 0,-1-1 0 0 0,1 0 0 0 0,-1 1 1 0 0,1-1-1 0 0,-1 1 0 0 0,0-1 0 0 0,0 5 1 0 0,0 0-1 0 0,-1-1 1 0 0,0 0-1 0 0,0 1 1 0 0,-1-1-1 0 0,0 0 1 0 0,0 0-1 0 0,0 0 1 0 0,-4 6-1 0 0,-71 100 585 0 0,72-105-544 0 0,0 0 0 0 0,1 1-1 0 0,0 0 1 0 0,-5 11 0 0 0,8-15-58 0 0,-1 1 1 0 0,1-1-1 0 0,0 1 1 0 0,0 0-1 0 0,0-1 0 0 0,1 1 1 0 0,-1 0-1 0 0,1-1 1 0 0,1 10-1 0 0,-1-13-25 0 0,1 1 1 0 0,0-1-1 0 0,-1 0 0 0 0,1 1 0 0 0,0-1 0 0 0,-1 0 0 0 0,1 0 1 0 0,0 1-1 0 0,0-1 0 0 0,0 0 0 0 0,0 0 0 0 0,0 0 1 0 0,0 0-1 0 0,1 0 0 0 0,-1 0 0 0 0,0 0 0 0 0,0-1 0 0 0,1 1 1 0 0,-1 0-1 0 0,0-1 0 0 0,1 1 0 0 0,-1-1 0 0 0,1 1 1 0 0,-1-1-1 0 0,1 0 0 0 0,-1 0 0 0 0,1 1 0 0 0,-1-1 0 0 0,3-1 1 0 0,4 2-8 0 0,0-1 1 0 0,0-1-1 0 0,0 1 1 0 0,9-3-1 0 0,13-4-199 0 0,-1-1 0 0 0,0-2 0 0 0,39-18-1 0 0,-6-4-3510 0 0,-53 25-1658 0 0,-6 5 1794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14 8 0 0,'0'0'427'0'0,"0"-1"1"0"0,0 1-1 0 0,0-1 1 0 0,0 1-1 0 0,0-1 1 0 0,0 1-1 0 0,0-1 1 0 0,0 1-1 0 0,0-1 1 0 0,0 1-1 0 0,0-1 1 0 0,0 1-1 0 0,-1-1 1 0 0,1 1-1 0 0,0 0 1 0 0,0-1-1 0 0,0 1 1 0 0,-1-1-1 0 0,1 1 1 0 0,0 0-1 0 0,0-1 1 0 0,-1 0 854 0 0,0 1-854 0 0,1-1-1 0 0,-1 1 1 0 0,1 0-1 0 0,0 0 1 0 0,-1-1-1 0 0,1 1 1 0 0,-1 0-1 0 0,1 0 1 0 0,-1 0-1 0 0,0-1 1 0 0,-5 5 5477 0 0,1 6-6353 0 0,-1 19 1172 0 0,0 0 0 0 0,2 1 0 0 0,0 32 0 0 0,4-52-680 0 0,0 0 0 0 0,1 0 0 0 0,1 1 0 0 0,0-1 0 0 0,4 14 0 0 0,-4-19-34 0 0,0 1 0 0 0,1-1 0 0 0,0 1 1 0 0,0-1-1 0 0,0 0 0 0 0,0 0 0 0 0,1 0 0 0 0,0-1 0 0 0,0 1 0 0 0,6 4 1 0 0,-8-7-66 0 0,1 0 1 0 0,0 0 0 0 0,0 0 0 0 0,0 0 0 0 0,0 0 0 0 0,0-1 0 0 0,0 1 0 0 0,0-1 0 0 0,1 0 0 0 0,-1 0 0 0 0,0 0-1 0 0,1-1 1 0 0,-1 1 0 0 0,1-1 0 0 0,-1 0 0 0 0,1 0 0 0 0,-1 0 0 0 0,1 0 0 0 0,-1 0 0 0 0,1-1 0 0 0,-1 0 0 0 0,6-1-1 0 0,-3-1-586 0 0,1 1 0 0 0,-1-1 0 0 0,0 0 0 0 0,8-6 0 0 0,19-18-6177 0 0,-20 15 3889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17 2977 0 0,'-4'-2'2490'0'0,"2"0"-1201"0"0,-1 0-1 0 0,0 1 0 0 0,1-1 0 0 0,-1 1 0 0 0,0-1 1 0 0,0 1-1 0 0,0 0 0 0 0,0 0 0 0 0,-1 1 0 0 0,-5-2 1 0 0,9 2-1268 0 0,0 0 1 0 0,0 0-1 0 0,0 0 1 0 0,0 0 0 0 0,-1 0-1 0 0,1 0 1 0 0,0 0-1 0 0,0 0 1 0 0,0 0 0 0 0,0 0-1 0 0,0 0 1 0 0,-1 0 0 0 0,1 0-1 0 0,0 0 1 0 0,0 0-1 0 0,0 0 1 0 0,0 0 0 0 0,0 0-1 0 0,0 0 1 0 0,-1 0-1 0 0,1 1 1 0 0,0-1 0 0 0,0 0-1 0 0,0 0 1 0 0,0 0 0 0 0,0 0-1 0 0,0 0 1 0 0,0 0-1 0 0,-1 0 1 0 0,1 0 0 0 0,0 0-1 0 0,0 1 1 0 0,0-1-1 0 0,0 0 1 0 0,0 0 0 0 0,0 0-1 0 0,0 0 1 0 0,0 0 0 0 0,0 0-1 0 0,0 1 1 0 0,4 4 1155 0 0,8 4 292 0 0,-6-8-2166 0 0,-1 1 0 0 0,0-1 0 0 0,1 0-1 0 0,7 1 1 0 0,-2 0-879 0 0,0-1-1513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5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29 512 0 0,'8'-10'-409'0'0,"0"0"1882"0"0,-6 1 4890 0 0,-23 19-456 0 0,13-2-4583 0 0,3-4-1010 0 0,1 0-1 0 0,0 0 1 0 0,0 1-1 0 0,0 0 1 0 0,1-1-1 0 0,-1 1 1 0 0,-2 6-1 0 0,-7 14 376 0 0,-28 41 0 0 0,14-25-174 0 0,3-8 56 0 0,-1-1 0 0 0,-2-1 0 0 0,-31 29 0 0 0,54-57-508 0 0,-31 24 432 0 0,35-27-509 0 0,-1 5 196 0 0,2-5-94 0 0,7-2-41 0 0,7-1-41 0 0,-1 1 0 0 0,1 0 1 0 0,0 1-1 0 0,0 0 1 0 0,0 1-1 0 0,0 1 1 0 0,0 0-1 0 0,-1 1 1 0 0,1 1-1 0 0,0 0 1 0 0,-1 1-1 0 0,21 9 1 0 0,0 4-47 0 0,-21-10 42 0 0,0 0 0 0 0,0-1 0 0 0,21 6 0 0 0,-23-10-23 0 0,0 0 0 0 0,0-1 1 0 0,18 0-1 0 0,-30-1 20 0 0,0 0 0 0 0,0 0 0 0 0,0 0 0 0 0,0 0 0 0 0,0 0 1 0 0,0 0-1 0 0,-1 1 0 0 0,1-1 0 0 0,0 0 0 0 0,0 0 0 0 0,0 0 0 0 0,0 0 0 0 0,0 0 1 0 0,0 0-1 0 0,0 0 0 0 0,0 1 0 0 0,0-1 0 0 0,-1 0 0 0 0,1 0 0 0 0,0 0 0 0 0,0 0 1 0 0,0 0-1 0 0,0 1 0 0 0,0-1 0 0 0,0 0 0 0 0,0 0 0 0 0,0 0 0 0 0,0 0 0 0 0,0 1 1 0 0,0-1-1 0 0,0 0 0 0 0,0 0 0 0 0,0 0 0 0 0,0 0 0 0 0,0 0 0 0 0,0 1 0 0 0,1-1 1 0 0,-1 0-1 0 0,0 0 0 0 0,0 0 0 0 0,0 0 0 0 0,0 0 0 0 0,0 1 0 0 0,0-1 0 0 0,0 0 1 0 0,0 0-1 0 0,0 0 0 0 0,1 0 0 0 0,-1 0 0 0 0,0 0 0 0 0,0 0 0 0 0,0 0 0 0 0,0 0 1 0 0,0 1-1 0 0,1-1 0 0 0,-1 0 0 0 0,0 0 0 0 0,0 0 0 0 0,0 0 0 0 0,0 0 0 0 0,0 0 1 0 0,1 0-1 0 0,-1 0 0 0 0,0 0-41 0 0,-1 0-1 0 0,1 1 1 0 0,-1-1 0 0 0,1 0 0 0 0,0 0 0 0 0,-1 1-1 0 0,1-1 1 0 0,-1 0 0 0 0,1 0 0 0 0,-1 0 0 0 0,1 0 0 0 0,-1 1-1 0 0,1-1 1 0 0,-1 0 0 0 0,1 0 0 0 0,-1 0 0 0 0,1 0-1 0 0,-1 0 1 0 0,1 0 0 0 0,-1 0 0 0 0,1-1 0 0 0,-1 1 0 0 0,1 0-1 0 0,-1 0 1 0 0,1 0 0 0 0,-1 0 0 0 0,1-1 0 0 0,0 1-1 0 0,-2-1 1 0 0,-4-10-3945 0 0,5-2-5651 0 0,1 11 7589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2 608 0 0,'-2'-1'653'0'0,"0"1"1"0"0,0 0-1 0 0,0 0 1 0 0,0 0-1 0 0,0 0 0 0 0,0 0 1 0 0,0 0-1 0 0,0 0 0 0 0,0 1 1 0 0,0-1-1 0 0,0 1 0 0 0,0-1 1 0 0,0 1-1 0 0,0 0 0 0 0,0 0 1 0 0,0 0-1 0 0,1 0 1 0 0,-1 0-1 0 0,0 0 0 0 0,1 1 1 0 0,-1-1-1 0 0,-2 3 0 0 0,4-4-571 0 0,0 0 0 0 0,0 1-1 0 0,0-1 1 0 0,0 1 0 0 0,0-1-1 0 0,0 0 1 0 0,0 1 0 0 0,1-1-1 0 0,-1 0 1 0 0,0 1 0 0 0,0-1-1 0 0,0 0 1 0 0,0 1 0 0 0,0-1-1 0 0,1 0 1 0 0,-1 1-1 0 0,0-1 1 0 0,0 0 0 0 0,0 0-1 0 0,1 1 1 0 0,-1-1 0 0 0,0 0-1 0 0,1 0 1 0 0,-1 0 0 0 0,0 1-1 0 0,0-1 1 0 0,1 0 0 0 0,-1 0-1 0 0,0 0 1 0 0,1 0 0 0 0,-1 1-1 0 0,0-1 1 0 0,1 0 0 0 0,-1 0-1 0 0,1 0 1 0 0,14 5 784 0 0,16 0-60 0 0,96 11 810 0 0,-44-13-1322 0 0,-41-3-320 0 0,-1 2 0 0 0,44 9 0 0 0,-84-11-10 0 0,-1 0-1 0 0,1 0 1 0 0,0 0-1 0 0,-1 0 1 0 0,1 0-1 0 0,0 0 1 0 0,-1 0-1 0 0,1 0 1 0 0,-1 0-1 0 0,1 1 1 0 0,-1-1-1 0 0,1 0 1 0 0,0 0-1 0 0,-1 1 1 0 0,1-1-1 0 0,-1 0 1 0 0,1 1-1 0 0,-1-1 1 0 0,1 1-1 0 0,-1-1 1 0 0,0 1 0 0 0,1-1-1 0 0,-1 1 1 0 0,1-1-1 0 0,-1 1 1 0 0,0-1-1 0 0,1 2 1 0 0,-2-2-302 0 0,1 1 1 0 0,0 0 0 0 0,-1-1 0 0 0,1 1-1 0 0,-1-1 1 0 0,1 1 0 0 0,-1-1 0 0 0,1 1 0 0 0,-1-1-1 0 0,1 1 1 0 0,-1-1 0 0 0,0 1 0 0 0,1-1-1 0 0,-1 1 1 0 0,1-1 0 0 0,-1 0 0 0 0,0 0 0 0 0,0 1-1 0 0,1-1 1 0 0,-1 0 0 0 0,0 0 0 0 0,-1 0 0 0 0,-3 2-2379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0 512 0 0,'-4'3'512'0'0,"1"-1"-24"0"0,0 1-400 0 0,0-2-328 0 0,1 1 600 0 0,1-1 361 0 0,-1 1 7 0 0,4-2-784 0 0,1 0-504 0 0,0-2 303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33 157 808 0 0,'-3'0'1683'0'0,"0"0"-1"0"0,0-1 1 0 0,0 1-1 0 0,1 0 1 0 0,-1-1-1 0 0,0 1 1 0 0,-4-3-1 0 0,7 3-1485 0 0,0 0-1 0 0,-1 0 0 0 0,1 0 1 0 0,-1-1-1 0 0,1 1 0 0 0,0 0 1 0 0,0 0-1 0 0,-1-1 0 0 0,1 1 1 0 0,0 0-1 0 0,-1 0 0 0 0,1-1 0 0 0,0 1 1 0 0,0 0-1 0 0,0-1 0 0 0,-1 1 1 0 0,1 0-1 0 0,0-1 0 0 0,0 1 1 0 0,0-1-1 0 0,0 1 0 0 0,0 0 1 0 0,0-1-1 0 0,0 0-142 0 0,0 0 0 0 0,0 0 0 0 0,0 0 0 0 0,0 0 0 0 0,1 0 0 0 0,-1 0 0 0 0,1 0 0 0 0,-1 1 0 0 0,0-1 1 0 0,1 0-1 0 0,-1 0 0 0 0,1 0 0 0 0,0 1 0 0 0,0-2 0 0 0,8-7 155 0 0,0 0 1 0 0,1 1 0 0 0,0 0-1 0 0,0 1 1 0 0,0 0-1 0 0,1 0 1 0 0,0 1-1 0 0,18-6 1 0 0,12-4-125 0 0,44-10 0 0 0,-81 25-62 0 0,5-1-50 0 0,0-1 48 0 0,1 0-1 0 0,-1 1 1 0 0,1 1-1 0 0,18-2 0 0 0,-26 3-6 0 0,0 0 0 0 0,-1 0-1 0 0,1 0 1 0 0,0 0 0 0 0,-1 1-1 0 0,1-1 1 0 0,-1 0-1 0 0,1 1 1 0 0,-1-1 0 0 0,1 1-1 0 0,-1 0 1 0 0,1-1 0 0 0,-1 1-1 0 0,1 0 1 0 0,-1 0 0 0 0,0 0-1 0 0,0 0 1 0 0,1 0 0 0 0,-1 0-1 0 0,0 0 1 0 0,0 1-1 0 0,0-1 1 0 0,0 0 0 0 0,0 1-1 0 0,0-1 1 0 0,-1 0 0 0 0,1 1-1 0 0,0-1 1 0 0,-1 1 0 0 0,1-1-1 0 0,-1 1 1 0 0,1 0 0 0 0,-1-1-1 0 0,0 1 1 0 0,0-1-1 0 0,0 3 1 0 0,2 73 366 0 0,1 13-59 0 0,-1-77-304 0 0,0 0 0 0 0,0 0 1 0 0,1 0-1 0 0,9 22 0 0 0,-11-32-40 0 0,1 1 1 0 0,0 0-1 0 0,0 0 1 0 0,0-1-1 0 0,1 0 1 0 0,-1 1-1 0 0,1-1 1 0 0,0 0-1 0 0,0 0 1 0 0,0 0-1 0 0,0-1 1 0 0,1 1-1 0 0,-1-1 1 0 0,1 0-1 0 0,-1 1 1 0 0,1-2-1 0 0,0 1 1 0 0,0 0-1 0 0,0-1 1 0 0,0 0-1 0 0,0 0 1 0 0,0 0-1 0 0,0 0 1 0 0,4 0-1 0 0,-3-1-432 0 0,-1 0 0 0 0,0 0 0 0 0,0-1 0 0 0,1 1 0 0 0,-1-1 0 0 0,0 0-1 0 0,0 0 1 0 0,0-1 0 0 0,0 1 0 0 0,0-1 0 0 0,0 1 0 0 0,-1-1 0 0 0,1-1 0 0 0,0 1 0 0 0,3-3 0 0 0,0-1-1863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0 1416 0 0,'-2'1'713'0'0,"0"-1"-1"0"0,0 0 0 0 0,0 1 1 0 0,0-1-1 0 0,0 1 0 0 0,0 0 1 0 0,0 0-1 0 0,0 0 0 0 0,0 0 1 0 0,0 0-1 0 0,1 0 0 0 0,-1 0 0 0 0,0 1 1 0 0,-2 2-1 0 0,-22 26 2172 0 0,19-21-1820 0 0,-143 169 3725 0 0,32-62-3566 0 0,118-116-1225 0 0,-31 32 28 0 0,29-30-53 0 0,0 1-1 0 0,0-1 0 0 0,0 1 1 0 0,1-1-1 0 0,-1 1 1 0 0,1 0-1 0 0,0 0 0 0 0,0 0 1 0 0,0-1-1 0 0,0 1 0 0 0,0 0 1 0 0,0 6-1 0 0,1-8-91 0 0,0 0 0 0 0,0 0 0 0 0,1 0 0 0 0,-1-1 0 0 0,0 1 0 0 0,1 0 0 0 0,-1 0 0 0 0,1-1 0 0 0,-1 1 0 0 0,1 0 0 0 0,-1 0 0 0 0,1-1 0 0 0,-1 1 0 0 0,1-1 0 0 0,0 1 0 0 0,-1 0 0 0 0,1-1 0 0 0,0 0 0 0 0,0 1 0 0 0,-1-1 0 0 0,1 1 0 0 0,0-1 0 0 0,0 0 0 0 0,0 1 0 0 0,-1-1 0 0 0,1 0 0 0 0,0 0 0 0 0,0 0 0 0 0,0 0 0 0 0,0 0 0 0 0,-1 0 0 0 0,1 0 0 0 0,0 0 0 0 0,1 0 0 0 0,4 0-990 0 0,-1 0 0 0 0,1 0 0 0 0,11-3 0 0 0,9-3-766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2 512 0 0,'-26'15'4991'0'0,"0"-2"2687"0"0,41-18-2354 0 0,-1-1-5089 0 0,0 1 0 0 0,0 1 0 0 0,20-4 0 0 0,-29 8-177 0 0,1-1 16 0 0,0 0 0 0 0,-1 1 0 0 0,1 0 1 0 0,0 0-1 0 0,11 2 0 0 0,-16-1-59 0 0,1-1 1 0 0,-1 0 0 0 0,0 1 0 0 0,0-1-1 0 0,0 1 1 0 0,0-1 0 0 0,0 1-1 0 0,0 0 1 0 0,0-1 0 0 0,-1 1 0 0 0,1 0-1 0 0,0 0 1 0 0,0-1 0 0 0,0 1-1 0 0,-1 0 1 0 0,1 0 0 0 0,0 0-1 0 0,-1 0 1 0 0,1 0 0 0 0,-1 0 0 0 0,1 0-1 0 0,-1 0 1 0 0,0 0 0 0 0,1 0-1 0 0,-1 0 1 0 0,0 0 0 0 0,0 1 0 0 0,1-1-1 0 0,-1 0 1 0 0,0 0 0 0 0,0 0-1 0 0,-1 0 1 0 0,1 0 0 0 0,0 1 0 0 0,0-1-1 0 0,0 0 1 0 0,-1 0 0 0 0,0 1-1 0 0,-3 11 176 0 0,0 0 0 0 0,-1-1-1 0 0,-1 0 1 0 0,0 0-1 0 0,-1 0 1 0 0,-15 20 0 0 0,13-20-13 0 0,0 0 1 0 0,1 1-1 0 0,1 0 1 0 0,0 0 0 0 0,-5 16-1 0 0,11-24-151 0 0,0 0 0 0 0,-1 0-1 0 0,2 0 1 0 0,-1 0-1 0 0,1 1 1 0 0,0-1 0 0 0,0 0-1 0 0,0 0 1 0 0,0 1 0 0 0,1-1-1 0 0,0 0 1 0 0,3 9 0 0 0,-3-12-29 0 0,0 0 0 0 0,0 0 1 0 0,0 0-1 0 0,0 0 0 0 0,0 0 0 0 0,0-1 1 0 0,1 1-1 0 0,-1 0 0 0 0,0-1 1 0 0,1 1-1 0 0,0-1 0 0 0,-1 1 1 0 0,1-1-1 0 0,0 0 0 0 0,0 1 0 0 0,0-1 1 0 0,0 0-1 0 0,0 0 0 0 0,0-1 1 0 0,0 1-1 0 0,0 0 0 0 0,0-1 1 0 0,0 1-1 0 0,0-1 0 0 0,0 0 1 0 0,1 1-1 0 0,-1-1 0 0 0,0 0 0 0 0,0 0 1 0 0,0-1-1 0 0,5 0 0 0 0,12-3-423 0 0,1-1 0 0 0,-1-1 0 0 0,0-1 0 0 0,28-15 0 0 0,-16 8-3542 0 0,1 1-3617 0 0,-27 12 5108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49 512 0 0,'-42'11'16302'0'0,"45"-16"-15308"0"0,4-4-393 0 0,0 3-439 0 0,1 0 1 0 0,1 1-1 0 0,-1 0 0 0 0,1 1 0 0 0,-1 0 0 0 0,1 0 1 0 0,14-4-1 0 0,-20 7-137 0 0,0 1 1 0 0,0-1-1 0 0,1 0 0 0 0,-1 1 1 0 0,0-1-1 0 0,0 1 0 0 0,0 0 1 0 0,0 0-1 0 0,1 0 0 0 0,-1 1 1 0 0,5 0-1 0 0,-8 0-17 0 0,1-1 0 0 0,-1 1 0 0 0,0-1 0 0 0,0 1 0 0 0,1-1 0 0 0,-1 0 0 0 0,0 1 0 0 0,0-1 0 0 0,0 1 0 0 0,1-1 0 0 0,-1 1 0 0 0,0-1 0 0 0,0 1 0 0 0,0-1 1 0 0,0 1-1 0 0,0-1 0 0 0,0 1 0 0 0,0-1 0 0 0,0 1 0 0 0,0-1 0 0 0,0 1 0 0 0,0-1 0 0 0,0 1 0 0 0,-1 0 0 0 0,-3 14 107 0 0,3-13-80 0 0,-1 4-3 0 0,-2 6 156 0 0,0 0 0 0 0,1 0 0 0 0,-3 20-1 0 0,6-28-170 0 0,0 0 1 0 0,0 0-1 0 0,0 0 0 0 0,0 0 0 0 0,1 0 0 0 0,-1 0 0 0 0,1 0 0 0 0,0 0 0 0 0,1 0 1 0 0,-1-1-1 0 0,1 1 0 0 0,-1 0 0 0 0,1-1 0 0 0,0 1 0 0 0,4 4 0 0 0,-5-6-42 0 0,0-1-1 0 0,1 1 1 0 0,-1-1-1 0 0,1 1 1 0 0,-1-1 0 0 0,0 0-1 0 0,1 0 1 0 0,0 0-1 0 0,-1 0 1 0 0,1 0-1 0 0,0 0 1 0 0,0 0 0 0 0,-1 0-1 0 0,1-1 1 0 0,0 1-1 0 0,0 0 1 0 0,0-1-1 0 0,0 0 1 0 0,3 1 0 0 0,-3-1-238 0 0,0-1 1 0 0,0 1 0 0 0,0 0-1 0 0,0-1 1 0 0,0 1 0 0 0,0-1-1 0 0,0 1 1 0 0,2-2 0 0 0,14-12-5997 0 0,-11 7 4013 0 0,-1 1 107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1 256 0 0,'-1'1'844'0'0,"0"0"1"0"0,-1 0-1 0 0,1 0 0 0 0,0 0 0 0 0,-1 0 1 0 0,1 0-1 0 0,-1 0 0 0 0,0-1 0 0 0,1 1 1 0 0,-1 0-1 0 0,0-1 0 0 0,-3 1 0 0 0,-11 5 1217 0 0,13-3-1738 0 0,0-1-1 0 0,0 0 1 0 0,0 1 0 0 0,1 0-1 0 0,-1 0 1 0 0,1 0 0 0 0,0 0-1 0 0,0 0 1 0 0,-2 4-1 0 0,3-6-279 0 0,1-1-1 0 0,0 1 0 0 0,-1 0 1 0 0,1-1-1 0 0,0 1 0 0 0,0 0 0 0 0,0 0 1 0 0,-1 0-1 0 0,1-1 0 0 0,0 1 0 0 0,0 0 1 0 0,0 0-1 0 0,0 0 0 0 0,0-1 1 0 0,1 1-1 0 0,-1 0 0 0 0,0 0 0 0 0,0 0 1 0 0,1 0-1 0 0,-1 0-57 0 0,1 0 0 0 0,0-1 0 0 0,-1 1 0 0 0,1 0 0 0 0,0-1 0 0 0,0 1 0 0 0,-1-1-1 0 0,1 1 1 0 0,0-1 0 0 0,0 1 0 0 0,0-1 0 0 0,0 0 0 0 0,0 1 0 0 0,0-1 0 0 0,0 0 0 0 0,0 0 0 0 0,-1 1 0 0 0,1-1 0 0 0,0 0 0 0 0,2 0 0 0 0,3 0-602 0 0,0 0 1 0 0,1 0-1 0 0,-1 0 1 0 0,8-2 0 0 0,1-2-1491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0 1408 0 0,'-5'5'2806'0'0,"-15"18"4651"0"0,20-22-7189 0 0,-1 0 0 0 0,0 1-1 0 0,0-1 1 0 0,1 1 0 0 0,-1-1-1 0 0,0 1 1 0 0,1 0 0 0 0,0-1 0 0 0,-1 1-1 0 0,1 0 1 0 0,0-1 0 0 0,0 1-1 0 0,0 0 1 0 0,0-1 0 0 0,0 1-1 0 0,0 1 1 0 0,1-2-200 0 0,-1 0-1 0 0,0 0 1 0 0,1-1-1 0 0,-1 1 1 0 0,1 0-1 0 0,-1 0 1 0 0,0-1-1 0 0,1 1 1 0 0,0 0-1 0 0,-1-1 1 0 0,1 1-1 0 0,-1-1 1 0 0,1 1-1 0 0,0-1 1 0 0,-1 1-1 0 0,1-1 1 0 0,0 1-1 0 0,0-1 1 0 0,-1 0-1 0 0,1 1 1 0 0,0-1 0 0 0,0 0-1 0 0,0 0 1 0 0,0 0-1 0 0,-1 1 1 0 0,1-1-1 0 0,0 0 1 0 0,0 0-1 0 0,0 0 1 0 0,0 0-1 0 0,-1 0 1 0 0,1-1-1 0 0,2 1 1 0 0,28-8 85 0 0,-30 8-140 0 0,6-3-491 0 0,50-13 1262 0 0,-37 12-3215 0 0,0 3-3815 0 0,-17 1 2582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1760 0 0,'0'-1'9815'0'0,"3"5"-6373"0"0,5 9-1306 0 0,-3 16-156 0 0,2 36 1 0 0,-7-48-1858 0 0,1 1-1 0 0,2-1 1 0 0,-1 0 0 0 0,2 0 0 0 0,0 0 0 0 0,13 32 0 0 0,-15-46-256 0 0,0 0 0 0 0,0 0 1 0 0,0 0-1 0 0,0-1 0 0 0,0 1 0 0 0,1 0 0 0 0,-1-1 0 0 0,7 5 1 0 0,-7-6-708 0 0,0 1 0 0 0,1-1 1 0 0,-1 1-1 0 0,1-1 1 0 0,0 0-1 0 0,-1 0 0 0 0,4 1 1 0 0,2-1-3245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1 904 0 0,'-12'2'1222'0'0,"0"0"-1"0"0,0 1 1 0 0,0 0-1 0 0,0 1 1 0 0,1 1 0 0 0,0 0-1 0 0,-1 0 1 0 0,-13 10-1 0 0,11-6-197 0 0,1 1 0 0 0,0 0 0 0 0,1 1 0 0 0,0 1 0 0 0,-17 21 1 0 0,21-21-660 0 0,1 0 0 0 0,0 0 1 0 0,1 1-1 0 0,1 0 1 0 0,0 0-1 0 0,1 0 0 0 0,0 1 1 0 0,1-1-1 0 0,0 1 1 0 0,1 0-1 0 0,1 0 0 0 0,0 0 1 0 0,2 18-1 0 0,0-23-317 0 0,0 1-1 0 0,2 0 0 0 0,-1 0 0 0 0,1-1 1 0 0,0 1-1 0 0,1-1 0 0 0,0 0 1 0 0,1 0-1 0 0,0 0 0 0 0,0-1 0 0 0,1 1 1 0 0,0-1-1 0 0,0-1 0 0 0,1 1 0 0 0,0-1 1 0 0,0 0-1 0 0,1-1 0 0 0,8 7 1 0 0,1-2-200 0 0,0 0 0 0 0,0-1 0 0 0,1-1 0 0 0,0-1 0 0 0,1 0 0 0 0,0-2 0 0 0,0 0 0 0 0,20 4 0 0 0,-26-8-727 0 0,1 0 1 0 0,-1 0-1 0 0,0-1 0 0 0,1-1 1 0 0,-1-1-1 0 0,13-1 0 0 0,-3-3-1720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1016 0 0,'1'-10'2474'0'0,"4"-2"9685"0"0,-1 23-11159 0 0,37 90 2816 0 0,6 19-2359 0 0,-41-97-1203 0 0,0 2 1 0 0,-2-1-1 0 0,-1 0 0 0 0,-1 1 1 0 0,-1 47-1 0 0,-3-52-314 0 0,0-1 1 0 0,-1 1-1 0 0,-1-1 1 0 0,-1 0-1 0 0,0-1 0 0 0,-2 1 1 0 0,0-1-1 0 0,-10 17 1 0 0,13-28-679 0 0,-1 0 0 0 0,0 0-1 0 0,0-1 1 0 0,-11 12 0 0 0,8-10-1295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38 512 0 0,'0'-1'49'0'0,"6"-21"4117"0"0,-6 21-3759 0 0,0 0 0 0 0,1 1 0 0 0,-1-1 0 0 0,0 0 0 0 0,1 0 0 0 0,-1 1 0 0 0,0-1 0 0 0,1 0 0 0 0,-1 1 0 0 0,1-1 0 0 0,-1 0 0 0 0,1 1 0 0 0,-1-1 0 0 0,1 1 1 0 0,-1-1-1 0 0,1 1 0 0 0,0-1 0 0 0,-1 1 0 0 0,1-1 0 0 0,0 1 0 0 0,-1 0 0 0 0,1-1 0 0 0,0 1 0 0 0,1 0 0 0 0,-3 10 3576 0 0,-3 13-2519 0 0,0-3-1069 0 0,2 0 0 0 0,0 0 0 0 0,1 1 0 0 0,0-1 0 0 0,5 32 1 0 0,22 99 190 0 0,-26-150-580 0 0,4 14 4 0 0,7 24 0 0 0,-9-35-178 0 0,-1 0 0 0 0,1 0 0 0 0,0 0 0 0 0,0 0 0 0 0,0-1 0 0 0,1 1 0 0 0,-1-1 0 0 0,1 1 0 0 0,0-1 0 0 0,5 5 0 0 0,-3-6-1474 0 0,-4-1-16 0 0,-1-1 1474 0 0,1 0-1 0 0,-1 0 1 0 0,0 0 0 0 0,0 0-1 0 0,0 0 1 0 0,0 0 0 0 0,1 0 0 0 0,-1 0-1 0 0,0 0 1 0 0,0 0 0 0 0,0 0 0 0 0,0-1-1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28 2545 0 0,'3'-5'7949'0'0,"-3"5"-7675"0"0,10 0 3001 0 0,14 5-2741 0 0,-16-3 836 0 0,20 3 16 0 0,29 2-1 0 0,-38-6-1383 0 0,1-1-1 0 0,0-1 1 0 0,-1-1 0 0 0,30-5 0 0 0,61-21-3496 0 0,-85 23 1328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24 133 512 0 0,'0'-1'492'0'0,"0"1"0"0"0,0-1 0 0 0,0 0 0 0 0,0 0 0 0 0,0 1 0 0 0,-1-1 1 0 0,1 1-1 0 0,0-1 0 0 0,-1 0 0 0 0,1 1 0 0 0,0-1 0 0 0,-1 1 0 0 0,1-1 0 0 0,-1 0 0 0 0,1 1 0 0 0,-1-1 0 0 0,1 1 0 0 0,-1 0 0 0 0,1-1 0 0 0,-1 1 0 0 0,0-1 0 0 0,1 1 1 0 0,-1 0-1 0 0,1 0 0 0 0,-1-1 0 0 0,0 1 0 0 0,1 0 0 0 0,-1 0 0 0 0,-1-1 0 0 0,1 1-137 0 0,1 0 0 0 0,-1 0 0 0 0,0 0 0 0 0,1 0 0 0 0,-1-1 0 0 0,1 1 0 0 0,-1 0-1 0 0,1-1 1 0 0,-1 1 0 0 0,0 0 0 0 0,1-1 0 0 0,-1 1 0 0 0,1-1 0 0 0,0 1 0 0 0,-1-1 0 0 0,1 0-288 0 0,0 1 0 0 0,0-1 0 0 0,0 0 0 0 0,0 1 0 0 0,0-1 1 0 0,0 0-1 0 0,0 1 0 0 0,0-1 0 0 0,0 0 0 0 0,1 1 0 0 0,-1-1 0 0 0,0 0 0 0 0,1 1 0 0 0,-1-1 0 0 0,0 1 0 0 0,1-1 0 0 0,-1 0 0 0 0,0 1 1 0 0,1-1-1 0 0,-1 1 0 0 0,2-1 0 0 0,4-6 244 0 0,0 1 1 0 0,11-8-1 0 0,6-5 28 0 0,-17 12-277 0 0,0 1-1 0 0,1 1 1 0 0,0-1-1 0 0,1 1 0 0 0,-1 1 1 0 0,1-1-1 0 0,10-3 1 0 0,-16 7-49 0 0,0 0 0 0 0,0 0 1 0 0,0 0-1 0 0,0 1 1 0 0,0-1-1 0 0,0 1 1 0 0,1-1-1 0 0,-1 1 0 0 0,0 0 1 0 0,0 0-1 0 0,0 0 1 0 0,1 0-1 0 0,-1 0 1 0 0,0 1-1 0 0,0-1 1 0 0,0 1-1 0 0,1-1 0 0 0,-1 1 1 0 0,0 0-1 0 0,0 0 1 0 0,0 0-1 0 0,0 0 1 0 0,0 0-1 0 0,0 0 1 0 0,-1 1-1 0 0,1-1 0 0 0,0 1 1 0 0,-1-1-1 0 0,1 1 1 0 0,-1 0-1 0 0,1-1 1 0 0,-1 1-1 0 0,2 3 1 0 0,3 6 34 0 0,0 1 0 0 0,-1 0 0 0 0,0 0 0 0 0,-1 1 0 0 0,5 19 0 0 0,5 67 62 0 0,-2-10-67 0 0,-9-70-155 0 0,0-4 140 0 0,0 0 0 0 0,0 0 0 0 0,2-1-1 0 0,-1 1 1 0 0,9 15 0 0 0,-12-28-105 0 0,1 1 0 0 0,-1 0 0 0 0,1-1 0 0 0,0 1 0 0 0,-1-1-1 0 0,1 0 1 0 0,0 1 0 0 0,1-1 0 0 0,-1 0 0 0 0,0 0 0 0 0,0-1 0 0 0,1 1 0 0 0,0 0 0 0 0,-1-1 0 0 0,1 1 0 0 0,0-1 0 0 0,-1 0 0 0 0,1 0 0 0 0,0 0-1 0 0,0 0 1 0 0,0-1 0 0 0,0 1 0 0 0,0-1 0 0 0,0 0 0 0 0,0 0 0 0 0,0 0 0 0 0,0 0 0 0 0,0 0 0 0 0,0-1 0 0 0,0 1 0 0 0,0-1 0 0 0,3-1 0 0 0,3 0-1474 0 0,-1-1 1 0 0,0 0 0 0 0,0 0 0 0 0,0 0 0 0 0,11-8 0 0 0,-3-1-2943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354 2 2320 0 0,'-26'-2'8190'0'0,"22"2"-7569"0"0,0 0 0 0 0,0 1 0 0 0,0-1 0 0 0,0 1 0 0 0,0 0 0 0 0,1 0 0 0 0,-1 0 0 0 0,0 0 0 0 0,0 1 0 0 0,1-1 0 0 0,-1 1 0 0 0,-6 4 0 0 0,-5 6 142 0 0,0 1 0 0 0,0 0 1 0 0,1 1-1 0 0,1 1 0 0 0,0 0 1 0 0,-16 24-1 0 0,-54 108-489 0 0,76-135-153 0 0,1-1-131 0 0,-33 71 100 0 0,34-70-298 0 0,1-1 0 0 0,0 1 1 0 0,1-1-1 0 0,1 1 0 0 0,-2 18 0 0 0,5-14-1759 0 0,-1-15 1645 0 0,1 0-1 0 0,-1 0 1 0 0,0 0-1 0 0,1 0 1 0 0,-1 0-1 0 0,1 0 1 0 0,-1 0-1 0 0,1-1 1 0 0,-1 1-1 0 0,1 0 1 0 0,0 0-1 0 0,-1-1 1 0 0,1 1-1 0 0,0 0 1 0 0,-1-1-1 0 0,1 1 1 0 0,0-1-1 0 0,0 1 1 0 0,0-1-1 0 0,0 1 0 0 0,0-1 1 0 0,-1 1-1 0 0,3-1 1 0 0,5 1-1402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49 512 0 0,'-17'-2'5408'0'0,"0"5"-849"0"0,5-3 2058 0 0,12 0-6470 0 0,0-1 1 0 0,0 0-1 0 0,0 0 1 0 0,1 0-1 0 0,-1 1 1 0 0,0-1-1 0 0,1 0 1 0 0,-1 0-1 0 0,1 1 1 0 0,-1-1-1 0 0,0 0 1 0 0,1 1-1 0 0,0-1 1 0 0,0 0-1 0 0,9-5-18 0 0,1 1 0 0 0,0 0-1 0 0,0 1 1 0 0,22-5 0 0 0,-25 7-73 0 0,1-1 39 0 0,0 2-1 0 0,15-2 1 0 0,-21 2-71 0 0,0 1 1 0 0,-1 0-1 0 0,1 0 1 0 0,0 0-1 0 0,-1 1 0 0 0,1-1 1 0 0,0 0-1 0 0,-1 1 1 0 0,1 0-1 0 0,-1 0 1 0 0,1 0-1 0 0,-1 0 0 0 0,4 2 1 0 0,-5-2-8 0 0,0 0 1 0 0,0 1-1 0 0,0-1 1 0 0,0 1-1 0 0,0-1 1 0 0,-1 1-1 0 0,1-1 1 0 0,0 1-1 0 0,-1-1 1 0 0,0 1-1 0 0,1 0 1 0 0,-1-1-1 0 0,0 1 0 0 0,0 0 1 0 0,1-1-1 0 0,-1 1 1 0 0,-1 0-1 0 0,1-1 1 0 0,0 1-1 0 0,-1 2 1 0 0,0 3 54 0 0,-1 1 1 0 0,-4 14-1 0 0,-4 4 4 0 0,-2-1-1 0 0,0 0 1 0 0,-32 46 0 0 0,40-65-57 0 0,0-1-1 0 0,1 1 1 0 0,-1 1 0 0 0,1-1 0 0 0,1 0 0 0 0,-1 1 0 0 0,1 0 0 0 0,-2 10 0 0 0,3-15-20 0 0,1 0 1 0 0,0 0-1 0 0,0 1 1 0 0,0-1-1 0 0,0 0 1 0 0,1 0-1 0 0,-1 1 1 0 0,1-1-1 0 0,-1 0 1 0 0,1 0-1 0 0,0 0 1 0 0,0 1-1 0 0,0-1 1 0 0,0 0-1 0 0,0 0 1 0 0,0-1-1 0 0,0 1 1 0 0,1 0-1 0 0,-1 0 0 0 0,1 0 1 0 0,-1-1-1 0 0,1 1 1 0 0,0-1-1 0 0,-1 1 1 0 0,1-1-1 0 0,0 0 1 0 0,0 0-1 0 0,0 0 1 0 0,4 2-1 0 0,1-1-33 0 0,-1 1 0 0 0,0-1 0 0 0,1 0-1 0 0,0-1 1 0 0,-1 0 0 0 0,1 0 0 0 0,0 0-1 0 0,0-1 1 0 0,0 0 0 0 0,0 0 0 0 0,10-2-1 0 0,4-2-1399 0 0,0-2-1 0 0,27-9 0 0 0,-12 3-3650 0 0,-26 9 3556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10 944 0 0,'0'-1'341'0'0,"0"1"-1"0"0,-1-1 1 0 0,1 1-1 0 0,0-1 1 0 0,0 1-1 0 0,-1-1 0 0 0,1 1 1 0 0,0-1-1 0 0,-1 1 1 0 0,1-1-1 0 0,-1 1 1 0 0,1 0-1 0 0,-1-1 1 0 0,1 1-1 0 0,0 0 1 0 0,-1-1-1 0 0,1 1 1 0 0,-1 0-1 0 0,0 0 1 0 0,1-1-1 0 0,-1 1 0 0 0,1 0 1 0 0,-1 0-1 0 0,1 0 1 0 0,-1 0-1 0 0,0 0 1 0 0,-1 0 52 0 0,1 0-1 0 0,0 1 1 0 0,0-1 0 0 0,0 0 0 0 0,0 1-1 0 0,0-1 1 0 0,0 1 0 0 0,0-1 0 0 0,0 1 0 0 0,0 0-1 0 0,0 0 1 0 0,-1 0 0 0 0,-2 3 189 0 0,1-1 1 0 0,0 1-1 0 0,0 0 1 0 0,0 0-1 0 0,-3 5 0 0 0,5-4-396 0 0,-1 0 0 0 0,1 0 0 0 0,-1 0 0 0 0,1 1-1 0 0,1-1 1 0 0,-1 0 0 0 0,1 0 0 0 0,0 0 0 0 0,0 1 0 0 0,2 9-1 0 0,0-2-82 0 0,0 0 0 0 0,2-1 0 0 0,5 16 0 0 0,-8-25-104 0 0,0 0 0 0 0,0 0 0 0 0,1-1 0 0 0,-1 1 1 0 0,1 0-1 0 0,0 0 0 0 0,-1-1 0 0 0,2 1 0 0 0,-1-1 1 0 0,0 1-1 0 0,0-1 0 0 0,1 0 0 0 0,-1 0 1 0 0,1 0-1 0 0,-1 0 0 0 0,1-1 0 0 0,0 1 0 0 0,0-1 1 0 0,5 2-1 0 0,-5-2-292 0 0,0 0 0 0 0,0-1 0 0 0,0 1 1 0 0,0-1-1 0 0,0 0 0 0 0,0 0 0 0 0,1 0 0 0 0,3-1 0 0 0,-2 0-909 0 0,-1 0-1 0 0,0-1 1 0 0,1 1-1 0 0,-1-1 1 0 0,0 0-1 0 0,5-2 1 0 0,0-1-2785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21 2673 0 0,'-2'-3'1789'0'0,"-1"1"-449"0"0,1 0-1 0 0,-1-1 1 0 0,1 1 0 0 0,-1 0 0 0 0,-4-3 0 0 0,7 5-1222 0 0,-1 0 0 0 0,1 0 0 0 0,-1-1-1 0 0,1 1 1 0 0,-1 0 0 0 0,1 0 0 0 0,-1 0-1 0 0,1 0 1 0 0,-1 0 0 0 0,1 0 0 0 0,-1 0 0 0 0,1 0-1 0 0,-1 0 1 0 0,1 0 0 0 0,-1 0 0 0 0,1 0-1 0 0,-1 0 1 0 0,1 0 0 0 0,-1 0 0 0 0,1 1 0 0 0,-1-1-1 0 0,1 0 1 0 0,-1 0 0 0 0,1 1 0 0 0,-1-1-1 0 0,1 0 1 0 0,0 0 0 0 0,-1 1 0 0 0,1-1 0 0 0,-1 1-1 0 0,1-1 1 0 0,0 0 0 0 0,-1 1 0 0 0,1-1-1 0 0,0 1 1 0 0,0-1 0 0 0,-1 1 0 0 0,1-1-1 0 0,0 0 1 0 0,0 1 0 0 0,0-1 0 0 0,0 1 0 0 0,-1-1-1 0 0,1 2 1 0 0,0-1-73 0 0,0-1 1 0 0,0 1-1 0 0,-1-1 0 0 0,1 1 0 0 0,0 0 0 0 0,0-1 0 0 0,0 1 1 0 0,0 0-1 0 0,0-1 0 0 0,0 1 0 0 0,0-1 0 0 0,0 1 1 0 0,0 0-1 0 0,0-1 0 0 0,1 1 0 0 0,-1 0 0 0 0,0-1 0 0 0,0 1 1 0 0,0-1-1 0 0,1 1 0 0 0,-1 0 0 0 0,0-1 0 0 0,1 1 1 0 0,-1-1-1 0 0,1 1 0 0 0,-1-1 0 0 0,0 1 0 0 0,1-1 0 0 0,-1 0 1 0 0,1 1-1 0 0,-1-1 0 0 0,1 1 0 0 0,0-1 0 0 0,-1 0 1 0 0,1 0-1 0 0,-1 1 0 0 0,1-1 0 0 0,-1 0 0 0 0,1 0 1 0 0,0 0-1 0 0,-1 1 0 0 0,1-1 0 0 0,0 0 0 0 0,-1 0 0 0 0,1 0 1 0 0,0 0-1 0 0,6 0-363 0 0,-1 0 1 0 0,0 0-1 0 0,11-2 0 0 0,-11 2 67 0 0,23-4-5217 0 0,-14 4 1335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22 1360 0 0,'-9'6'6375'0'0,"9"-3"-1917"0"0,16 1-1245 0 0,-6-3-2899 0 0,-1-1 0 0 0,1 0 0 0 0,-1-1 0 0 0,1 0 0 0 0,-1 0 0 0 0,11-3 0 0 0,3-3-373 0 0,27-11-1 0 0,-46 17-196 0 0,1-1-162 0 0,-1 1-3099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32 504 0 0,'-1'-10'2546'0'0,"1"8"-1676"0"0,-1 1 1 0 0,1-1 0 0 0,0 0 0 0 0,0 0-1 0 0,0 0 1 0 0,0 0 0 0 0,0 0 0 0 0,1 0-1 0 0,0-2 1295 0 0,0 10 3366 0 0,2 10-3690 0 0,-7 44 187 0 0,5 74 1 0 0,-1-126-1968 0 0,6 59 386 0 0,-5-60-549 0 0,0-1 0 0 0,0 0 0 0 0,1 0 0 0 0,0 1 0 0 0,1-1 0 0 0,-1 0 0 0 0,1-1 0 0 0,5 8 0 0 0,-8-12-66 0 0,1 0-1 0 0,0 0 0 0 0,0 0 0 0 0,-1-1 0 0 0,1 1 0 0 0,0 0 0 0 0,0 0 0 0 0,0-1 0 0 0,0 1 1 0 0,0-1-1 0 0,0 1 0 0 0,0-1 0 0 0,0 1 0 0 0,0-1 0 0 0,1 1 0 0 0,11-1-7745 0 0,-9-2 3542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73 512 0 0,'0'0'729'0'0,"-1"1"-1"0"0,0-1 1 0 0,0 1-1 0 0,0-1 1 0 0,1 1-1 0 0,-1-1 1 0 0,0 0-1 0 0,0 1 1 0 0,0-1-1 0 0,0 0 1 0 0,0 0-1 0 0,0 0 1 0 0,0 0-1 0 0,0 1 1 0 0,-1-1-1 0 0,1 0-282 0 0,0 0-1 0 0,-1 0 0 0 0,1 0 0 0 0,0 0 0 0 0,-1 0 0 0 0,1 0 1 0 0,0 0-1 0 0,-1 0 0 0 0,1-1 0 0 0,0 1 0 0 0,-1 0 1 0 0,-1-1-1 0 0,3 0-357 0 0,-1 0 1 0 0,0 1-1 0 0,1-1 0 0 0,-1 1 1 0 0,1-1-1 0 0,-1 0 1 0 0,1 1-1 0 0,-1-1 0 0 0,1 0 1 0 0,0 1-1 0 0,-1-1 1 0 0,1 0-1 0 0,0 0 0 0 0,0 1 1 0 0,-1-1-1 0 0,1 0 0 0 0,0 0 1 0 0,0 0-1 0 0,0 1 1 0 0,0-1-1 0 0,0 0 0 0 0,0 0 1 0 0,0 0-1 0 0,0 1 1 0 0,1-2-1 0 0,-1 0-26 0 0,1 1 0 0 0,0-1 0 0 0,0 1 1 0 0,0 0-1 0 0,0 0 0 0 0,0-1 0 0 0,0 1 0 0 0,0 0 0 0 0,0 0 0 0 0,0 0 1 0 0,1 0-1 0 0,1-1 0 0 0,5-2 11 0 0,-1 0 1 0 0,1 1 0 0 0,14-4 0 0 0,-3 2-9 0 0,0 1 1 0 0,1 1-1 0 0,19 0 1 0 0,5-2 98 0 0,-43 5-143 0 0,0 0-1 0 0,1 0 0 0 0,-1 0 0 0 0,0 0 0 0 0,0 0 1 0 0,0 0-1 0 0,0 0 0 0 0,1 0 0 0 0,-1 0 0 0 0,0 0 1 0 0,0 1-1 0 0,0-1 0 0 0,0 0 0 0 0,0 1 0 0 0,1-1 1 0 0,-1 1-1 0 0,0 0 0 0 0,0-1 0 0 0,0 1 0 0 0,0 0 1 0 0,-1-1-1 0 0,1 1 0 0 0,0 0 0 0 0,0 0 0 0 0,0 0 1 0 0,0 1-1 0 0,1 2 66 0 0,0-1 0 0 0,-1 1 0 0 0,1 0 0 0 0,-1 0 0 0 0,0 0 0 0 0,0 6 0 0 0,1-1-29 0 0,4 17 105 0 0,2 13 98 0 0,21 62 0 0 0,-25-90-242 0 0,1 1-1 0 0,0-1 1 0 0,1-1 0 0 0,0 1 0 0 0,1-1 0 0 0,0 0 0 0 0,1 0 0 0 0,-1-1 0 0 0,17 15 0 0 0,-10-13-17 0 0,0 0-1 0 0,22 13 1 0 0,-31-21-41 0 0,0-1 0 0 0,0 1 0 0 0,0-1 0 0 0,1 0 1 0 0,-1 0-1 0 0,1-1 0 0 0,-1 0 0 0 0,1 0 0 0 0,0 0 1 0 0,-1 0-1 0 0,11-1 0 0 0,-15 0-110 0 0,1-1 0 0 0,0 1 0 0 0,0-1 1 0 0,0 1-1 0 0,-1-1 0 0 0,1 0 0 0 0,0 0 0 0 0,-1 0 1 0 0,1 0-1 0 0,0 0 0 0 0,-1 0 0 0 0,1 0 0 0 0,-1 0 0 0 0,0-1 1 0 0,1 1-1 0 0,-1 0 0 0 0,0-1 0 0 0,0 1 0 0 0,0-1 0 0 0,2-3 1 0 0,-3 3-577 0 0,1 0 0 0 0,0 0 0 0 0,0 0 0 0 0,0 0 0 0 0,-1 0 0 0 0,1 0 0 0 0,-1 0 0 0 0,0 0 0 0 0,0 0 1 0 0,0 0-1 0 0,0-3 0 0 0,-1-2-1220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326 6 560 0 0,'0'-1'189'0'0,"0"1"0"0"0,0-1 0 0 0,-1 1 0 0 0,1 0 0 0 0,0-1 0 0 0,-1 1 0 0 0,1 0-1 0 0,-1 0 1 0 0,1-1 0 0 0,0 1 0 0 0,-1 0 0 0 0,1 0 0 0 0,-1 0 0 0 0,1-1 0 0 0,-1 1 0 0 0,1 0 0 0 0,0 0 0 0 0,-1 0 0 0 0,1 0 0 0 0,-1 0-1 0 0,1 0 1 0 0,-1 0 0 0 0,1 0 0 0 0,-1 0 0 0 0,1 0 0 0 0,-1 0 0 0 0,1 0 0 0 0,0 0 0 0 0,-1 0 0 0 0,1 1 0 0 0,-1-1 0 0 0,1 0 0 0 0,-1 0-1 0 0,1 0 1 0 0,0 1 0 0 0,-1-1 0 0 0,1 0 0 0 0,-1 1 0 0 0,1-1 0 0 0,0 0 0 0 0,-1 1 0 0 0,1-1 0 0 0,0 0 0 0 0,0 1 0 0 0,-1-1-1 0 0,1 0 1 0 0,0 1 0 0 0,0-1 0 0 0,0 1 0 0 0,-1-1 0 0 0,1 1 0 0 0,0 0 0 0 0,-1 1 384 0 0,0 0 0 0 0,-1 0 1 0 0,1 0-1 0 0,-1 0 0 0 0,1 0 0 0 0,-1 0 1 0 0,0-1-1 0 0,1 1 0 0 0,-5 2 0 0 0,1 0 83 0 0,-72 86 2494 0 0,20-21-2790 0 0,-73 94 836 0 0,127-159-1183 0 0,1 0-1 0 0,0 0 1 0 0,0 0-1 0 0,0 0 1 0 0,0 0 0 0 0,1 0-1 0 0,-1 1 1 0 0,0 4-1 0 0,2-9-23 0 0,0 1 0 0 0,0 0 0 0 0,0 0 0 0 0,0 0 0 0 0,0 0 0 0 0,0-1 0 0 0,0 1 0 0 0,0 0 0 0 0,0 0 0 0 0,0 0 0 0 0,0 0 0 0 0,0 0 0 0 0,1-1 0 0 0,-1 1 0 0 0,0 0 0 0 0,1 0 0 0 0,-1 0 0 0 0,0-1 0 0 0,1 1 0 0 0,-1 0 0 0 0,1-1 0 0 0,-1 1 0 0 0,1 0 0 0 0,-1-1 0 0 0,1 1 1 0 0,0 0-1 0 0,-1-1 0 0 0,1 1 0 0 0,0-1 0 0 0,0 1 0 0 0,-1-1 0 0 0,1 0 0 0 0,0 1 0 0 0,0-1 0 0 0,0 0 0 0 0,-1 0 0 0 0,1 1 0 0 0,0-1 0 0 0,0 0 0 0 0,0 0 0 0 0,0 0 0 0 0,0 0 0 0 0,-1 0 0 0 0,1 0 0 0 0,0 0 0 0 0,0 0 0 0 0,0 0 0 0 0,1-1 0 0 0,4 0-715 0 0,0-1-1 0 0,0 0 1 0 0,0 0 0 0 0,0-1-1 0 0,0 1 1 0 0,-1-1 0 0 0,1-1 0 0 0,-1 1-1 0 0,7-6 1 0 0,5-4-2219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89 512 0 0,'-17'8'6598'0'0,"10"-8"-2420"0"0,6 0-3232 0 0,1 0-841 0 0,0-1 0 0 0,0 1 0 0 0,0 0 0 0 0,0 0 0 0 0,0 0 0 0 0,0 0 0 0 0,0 0 0 0 0,0 0 0 0 0,0 0 0 0 0,0 0 1 0 0,0-1-1 0 0,0 1 0 0 0,0 0 0 0 0,0 0 0 0 0,0 0 0 0 0,0 0 0 0 0,0 0 0 0 0,0 0 0 0 0,0 0 0 0 0,0-1 0 0 0,0 1 0 0 0,0 0 0 0 0,0 0 0 0 0,0 0 0 0 0,0 0 0 0 0,0 0 0 0 0,1-1 841 0 0,-1 1-841 0 0,0 0 0 0 0,1-3 305 0 0,1 1 0 0 0,-1-1 1 0 0,0 1-1 0 0,0-1 0 0 0,0 0 0 0 0,0 1 0 0 0,1-6 0 0 0,0 1 46 0 0,-2 6-422 0 0,1 0 1 0 0,0-1 0 0 0,-1 1-1 0 0,1 0 1 0 0,0-1-1 0 0,0 1 1 0 0,0 0-1 0 0,0 0 1 0 0,0 0-1 0 0,0 0 1 0 0,0 0-1 0 0,1 0 1 0 0,-1 0-1 0 0,3-1 1 0 0,23-12 92 0 0,-16 9-59 0 0,0 1-54 0 0,0 0 0 0 0,0 0 0 0 0,0 1 0 0 0,24-4 0 0 0,-34 7-12 0 0,0 0-1 0 0,0-1 1 0 0,0 1 0 0 0,0 0 0 0 0,0 0-1 0 0,1 0 1 0 0,-1 0 0 0 0,0 0-1 0 0,0 1 1 0 0,0-1 0 0 0,0 0 0 0 0,0 0-1 0 0,0 1 1 0 0,0-1 0 0 0,0 1 0 0 0,1-1-1 0 0,-1 1 1 0 0,-1-1 0 0 0,1 1 0 0 0,0 0-1 0 0,0-1 1 0 0,0 1 0 0 0,1 1 0 0 0,-1-1 4 0 0,-1 1 0 0 0,1-1 1 0 0,0 1-1 0 0,-1-1 0 0 0,1 1 1 0 0,-1-1-1 0 0,0 1 0 0 0,1-1 1 0 0,-1 1-1 0 0,0-1 0 0 0,0 1 1 0 0,0 0-1 0 0,0-1 0 0 0,-1 3 1 0 0,-1 7 26 0 0,0-1 0 0 0,-1 0 0 0 0,0 0 0 0 0,-5 9 0 0 0,6-14-29 0 0,-4 7 50 0 0,-1 0 0 0 0,0-1 0 0 0,0 1 0 0 0,-2-1 0 0 0,-14 16 0 0 0,11-13 99 0 0,0 0-1 0 0,-10 17 0 0 0,21-29-134 0 0,0 0 0 0 0,0-1 0 0 0,0 1 1 0 0,0 0-1 0 0,0 0 0 0 0,1-1 1 0 0,-1 1-1 0 0,1 0 0 0 0,-1 0 0 0 0,1 0 1 0 0,0 0-1 0 0,0 0 0 0 0,-1 0 0 0 0,1 0 1 0 0,1 0-1 0 0,-1 0 0 0 0,0 0 1 0 0,0 0-1 0 0,1-1 0 0 0,0 4 0 0 0,1-2-12 0 0,-1 0-1 0 0,1-1 1 0 0,0 1-1 0 0,0-1 1 0 0,-1 0-1 0 0,2 0 1 0 0,-1 0-1 0 0,0 0 1 0 0,0 0-1 0 0,1 0 1 0 0,-1 0-1 0 0,4 1 1 0 0,5 3-22 0 0,1-1 0 0 0,0 0 0 0 0,0-1 0 0 0,0-1-1 0 0,14 3 1 0 0,-17-4-108 0 0,0-1-1 0 0,1 0 0 0 0,-1 0 1 0 0,0-1-1 0 0,10-1 0 0 0,-13 0-540 0 0,-1 0 0 0 0,0 0 0 0 0,11-4 0 0 0,-13 4-471 0 0,1-1 1 0 0,0 0-1 0 0,-1 0 1 0 0,1 0-1 0 0,5-5 0 0 0,-3 2-959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27 8 0 0,'-3'-14'1887'0'0,"3"13"-1486"0"0,0 0 1 0 0,-1 0-1 0 0,1 1 0 0 0,-1-1 0 0 0,1 0 0 0 0,-1 1 1 0 0,1-1-1 0 0,-1 0 0 0 0,1 1 0 0 0,-1-1 0 0 0,1 1 1 0 0,-1-1-1 0 0,0 1 0 0 0,1-1 0 0 0,-1 1 1 0 0,0-1-1 0 0,-1 0 0 0 0,2 1-15 0 0,-1 0 0 0 0,0 0 0 0 0,0 0 0 0 0,0 0 0 0 0,1-1 0 0 0,-1 1 0 0 0,0 0 0 0 0,0 1 0 0 0,0-1 0 0 0,0 0 0 0 0,1 0 0 0 0,-1 0 0 0 0,0 0-1 0 0,0 1 1 0 0,1-1 0 0 0,-1 0 0 0 0,0 1 0 0 0,0-1 0 0 0,-11 11 1700 0 0,9-7-1792 0 0,1 1 0 0 0,-1-1 0 0 0,1 1 0 0 0,0 0 0 0 0,0 0 0 0 0,0 0 0 0 0,1 0 0 0 0,0 0 0 0 0,0 1 0 0 0,0-1-1 0 0,0 0 1 0 0,1 1 0 0 0,0-1 0 0 0,0 0 0 0 0,2 9 0 0 0,-1-1-120 0 0,2 0-1 0 0,0 0 1 0 0,0 0-1 0 0,1-1 0 0 0,7 15 1 0 0,-9-22-165 0 0,1-1 1 0 0,-1 1-1 0 0,1-1 0 0 0,-1 0 1 0 0,1 0-1 0 0,0 0 1 0 0,1 0-1 0 0,-1-1 0 0 0,1 1 1 0 0,6 4-1 0 0,-8-6-54 0 0,1-1 0 0 0,0 0 0 0 0,-1 0 1 0 0,1 1-1 0 0,0-1 0 0 0,-1-1 0 0 0,1 1 0 0 0,0 0 0 0 0,0-1 0 0 0,0 0 0 0 0,0 1 0 0 0,0-1 0 0 0,-1 0 0 0 0,1 0 1 0 0,0-1-1 0 0,0 1 0 0 0,0-1 0 0 0,0 1 0 0 0,4-3 0 0 0,-2 1-553 0 0,1 0 1 0 0,-1-1-1 0 0,1 1 1 0 0,-1-2-1 0 0,0 1 1 0 0,0 0-1 0 0,7-7 0 0 0,-4 1-1771 0 0,0 1-1 0 0,0-1 0 0 0,6-10 0 0 0,-5 6 275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37 2320 0 0,'0'-1'120'0'0,"-5"-2"2223"0"0,0 0 1 0 0,0 0-1 0 0,0 0 1 0 0,-5-3 3342 0 0,45-4-4010 0 0,-29 8-1800 0 0,0 1 0 0 0,1 0 0 0 0,11-2-1 0 0,-2 3-4398 0 0,-13 0 1585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88 512 0 0,'-3'-8'3581'0'0,"3"-9"7472"0"0,0 6-7116 0 0,-6 37-1633 0 0,8 6-1821 0 0,2 1 0 0 0,1 0 0 0 0,10 34 0 0 0,-2-8-117 0 0,-13-57-343 0 0,7 29 87 0 0,-4-21-129 0 0,-1-17-46 0 0,-4-6 25 0 0,1 1 0 0 0,-2-1 0 0 0,1 1 0 0 0,-2 0 0 0 0,-8-22 0 0 0,0 0 28 0 0,3 5 12 0 0,2-1 0 0 0,1 0-1 0 0,-3-47 1 0 0,9 73 12 0 0,0 0 0 0 0,0 0 0 0 0,0 0-1 0 0,0 1 1 0 0,1-1 0 0 0,-1 0 0 0 0,1 0 0 0 0,3-7 0 0 0,3 36 181 0 0,8 139 345 0 0,-12-138-423 0 0,2 0 0 0 0,0 0 1 0 0,15 38-1 0 0,-20-63-116 0 0,0 0 1 0 0,0-1-1 0 0,0 1 0 0 0,0-1 1 0 0,1 1-1 0 0,-1-1 1 0 0,0 1-1 0 0,0-1 0 0 0,1 1 1 0 0,-1-1-1 0 0,0 1 1 0 0,1-1-1 0 0,-1 1 0 0 0,0-1 1 0 0,1 0-1 0 0,-1 1 0 0 0,1-1 1 0 0,-1 1-1 0 0,1-1 1 0 0,-1 0-1 0 0,1 0 0 0 0,-1 1 1 0 0,1-1-1 0 0,-1 0 0 0 0,2 1 1 0 0,-2-2-15 0 0,1 1 0 0 0,0 0 0 0 0,-1 0 1 0 0,1-1-1 0 0,-1 1 0 0 0,1 0 0 0 0,-1-1 0 0 0,1 1 1 0 0,-1 0-1 0 0,1-1 0 0 0,-1 1 0 0 0,1-1 0 0 0,-1 1 1 0 0,1-1-1 0 0,-1 1 0 0 0,0-1 0 0 0,1 1 0 0 0,-1-2 1 0 0,2-2-227 0 0,0 0 1 0 0,0 0-1 0 0,0 0 1 0 0,-1 0-1 0 0,2-6 1 0 0,-3 7-144 0 0,0 1 0 0 0,0-1 1 0 0,0 0-1 0 0,0 1 0 0 0,0-1 1 0 0,0 1-1 0 0,0-1 1 0 0,-2-3-1 0 0,-4-9-4873 0 0,2 5 581 0 0,2 6 3296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8 8 0 0,'-14'4'3726'0'0,"-4"1"3462"0"0,18-4-6966 0 0,-1-1 1 0 0,1 0-1 0 0,-1 1 1 0 0,1-1-1 0 0,-1 0 1 0 0,1 1-1 0 0,-1-1 1 0 0,1 0-1 0 0,-1 1 1 0 0,1-1-1 0 0,0 1 1 0 0,-1-1-1 0 0,1 1 1 0 0,0-1 0 0 0,-1 1-1 0 0,1 0 1 0 0,0-1-1 0 0,0 1 1 0 0,-1-1-1 0 0,1 1 1 0 0,0-1-1 0 0,0 1 1 0 0,0 0-1 0 0,0 0 1 0 0,0 0-136 0 0,1-1 1 0 0,-1 1-1 0 0,1-1 1 0 0,-1 1 0 0 0,1-1-1 0 0,-1 0 1 0 0,1 1-1 0 0,-1-1 1 0 0,1 0-1 0 0,-1 1 1 0 0,1-1-1 0 0,0 0 1 0 0,-1 0-1 0 0,1 1 1 0 0,-1-1 0 0 0,1 0-1 0 0,0 0 1 0 0,-1 0-1 0 0,1 0 1 0 0,0 0-1 0 0,-1 0 1 0 0,1 0-1 0 0,0 0 1 0 0,0-1-1 0 0,19 1 477 0 0,46-10 196 0 0,-42 5-555 0 0,1 2-1 0 0,27-1 1 0 0,-49 4-230 0 0,11 0 82 0 0,-14 0-56 0 0,0 0-1 0 0,1 0 1 0 0,-1 0 0 0 0,0 0 0 0 0,1 0 0 0 0,-1 1 0 0 0,0-1 0 0 0,0 0 0 0 0,1 0 0 0 0,-1 0-1 0 0,0 0 1 0 0,1 0 0 0 0,-1 1 0 0 0,0-1 0 0 0,0 0 0 0 0,1 0 0 0 0,-1 0 0 0 0,0 1 0 0 0,0-1-1 0 0,0 0 1 0 0,1 0 0 0 0,-1 1 0 0 0,0-1 0 0 0,0 0 0 0 0,0 0 0 0 0,0 1 0 0 0,0-1 0 0 0,1 0-1 0 0,-1 1 1 0 0,0-1 0 0 0,0 1 0 0 0,-1-1-1 0 0,0 1 0 0 0,-1 0-1 0 0,1-1 1 0 0,0 0 0 0 0,0 1-1 0 0,0-1 1 0 0,-1 0 0 0 0,1 1 0 0 0,0-1-1 0 0,0 0 1 0 0,-2 0 0 0 0,-3 1-65 0 0,-2 0-3 0 0,1 0 1 0 0,-1 0-1 0 0,0 0 1 0 0,1-1-1 0 0,-1 0 0 0 0,0 0 1 0 0,-7-2-1 0 0,-18 0-251 0 0,6 1 225 0 0,-26 1 94 0 0,47 0 37 0 0,0 1-1 0 0,1-1 0 0 0,-1 1 1 0 0,1 1-1 0 0,-1-1 1 0 0,-9 5-1 0 0,13-3 71 0 0,6-1-3 0 0,8-1 44 0 0,-11-1-135 0 0,16 1 52 0 0,1-1 0 0 0,0-1 0 0 0,-1-1-1 0 0,0-1 1 0 0,1 0 0 0 0,20-7 0 0 0,21-3-155 0 0,-29 5-300 0 0,-27 6-541 0 0,-21 4-5541 0 0,11 0 3028 0 0,-1-1-230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21 512 0 0,'-1'-2'626'0'0,"0"0"-1"0"0,0 0 0 0 0,-1 0 1 0 0,1 0-1 0 0,0 0 1 0 0,-1 1-1 0 0,1-1 0 0 0,-3-2 1 0 0,4 4-437 0 0,-1 0 0 0 0,1-1 1 0 0,-1 1-1 0 0,1 0 0 0 0,-1 0 1 0 0,0 0-1 0 0,1 0 0 0 0,-1-1 0 0 0,1 1 1 0 0,-1 0-1 0 0,1 0 0 0 0,-1 0 1 0 0,0 0-1 0 0,1 0 0 0 0,-1 1 0 0 0,1-1 1 0 0,-1 0-1 0 0,1 0 0 0 0,-1 0 0 0 0,0 0 1 0 0,1 1-1 0 0,-1-1 0 0 0,1 0 1 0 0,-1 1-1 0 0,1-1 0 0 0,0 0 0 0 0,-1 1 1 0 0,1-1-1 0 0,-1 0 0 0 0,1 1 1 0 0,-1-1-1 0 0,1 1 0 0 0,0-1 0 0 0,-1 1 1 0 0,1-1-1 0 0,0 1 0 0 0,-1 0 1 0 0,-1 2 361 0 0,1-1 1 0 0,-1 1 0 0 0,1-1 0 0 0,0 1 0 0 0,-1 0 0 0 0,0 4 0 0 0,1-3 7 0 0,1-4-460 0 0,0 0-1 0 0,0 1 1 0 0,0-1 0 0 0,0 1 0 0 0,0-1-1 0 0,0 0 1 0 0,0 1 0 0 0,0-1 0 0 0,0 0 0 0 0,0 1-1 0 0,0-1 1 0 0,1 0 0 0 0,-1 1 0 0 0,0-1-1 0 0,0 0 1 0 0,0 0 0 0 0,0 1 0 0 0,1-1 0 0 0,-1 0-1 0 0,0 1 1 0 0,0-1 0 0 0,1 0 0 0 0,-1 0 0 0 0,0 0-1 0 0,1 1 1 0 0,-1-1 0 0 0,0 0 0 0 0,1 0-1 0 0,-1 1 1 0 0,1-1-30 0 0,0 0-1 0 0,-1 1 1 0 0,1-1-1 0 0,0 0 1 0 0,-1 1-1 0 0,1-1 1 0 0,-1 1-1 0 0,1-1 1 0 0,-1 1 0 0 0,1 0-1 0 0,-1-1 1 0 0,0 1-1 0 0,1-1 1 0 0,-1 1-1 0 0,0 0 1 0 0,1-1-1 0 0,-1 1 1 0 0,0 0-1 0 0,0-1 1 0 0,1 1-1 0 0,-1 0 1 0 0,0 0-1 0 0,0 9 232 0 0,-1 13 12 0 0,2-1 0 0 0,1 1 0 0 0,5 27-1 0 0,21 60 250 0 0,-22-95-531 0 0,-1 1 1 0 0,2-1 0 0 0,0 0-1 0 0,17 25 1 0 0,-24-39-41 0 0,1 0-1 0 0,-1-1 1 0 0,1 1-1 0 0,-1 0 1 0 0,1-1 0 0 0,-1 1-1 0 0,1 0 1 0 0,-1-1 0 0 0,1 1-1 0 0,0-1 1 0 0,-1 1 0 0 0,1-1-1 0 0,0 1 1 0 0,-1-1-1 0 0,1 1 1 0 0,0-1 0 0 0,0 0-1 0 0,0 1 1 0 0,-1-1 0 0 0,1 0-1 0 0,0 0 1 0 0,0 0 0 0 0,1 1-1 0 0,-1-2-65 0 0,-1 1-1 0 0,1 0 0 0 0,0-1 1 0 0,0 1-1 0 0,-1-1 0 0 0,1 1 1 0 0,0-1-1 0 0,-1 1 0 0 0,1-1 1 0 0,0 1-1 0 0,-1-1 0 0 0,1 0 1 0 0,-1 1-1 0 0,1-1 1 0 0,-1 0-1 0 0,0 0 0 0 0,1 1 1 0 0,0-3-1 0 0,1-2-959 0 0,0-1 1 0 0,-1 0 0 0 0,1 0-1 0 0,-1-1 1 0 0,1-5-1 0 0,-2-18-4808 0 0,-2 20 4476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14 512 0 0,'23'-13'10505'0'0,"-30"21"-7294"0"0,7-7-3098 0 0,-1 0 1 0 0,0-1-1 0 0,1 1 1 0 0,-1 0-1 0 0,0 0 1 0 0,1 0-1 0 0,-1-1 1 0 0,0 1-1 0 0,0 0 1 0 0,1-1-1 0 0,-3 2 1 0 0,-11 6 495 0 0,0 0 0 0 0,-18 17 1 0 0,-5 2 15 0 0,-128 89 1162 0 0,164-115-1722 0 0,-1 1 0 0 0,1-1 1 0 0,-1 0-1 0 0,1 1 0 0 0,-1-1 1 0 0,1 1-1 0 0,0 0 0 0 0,0-1 1 0 0,0 1-1 0 0,0 0 0 0 0,0 0 1 0 0,0 0-1 0 0,0 0 0 0 0,1 0 1 0 0,-1 0-1 0 0,0 4 0 0 0,1-6-53 0 0,0 1-1 0 0,0-1 0 0 0,0 1 0 0 0,1-1 0 0 0,-1 0 1 0 0,0 1-1 0 0,0-1 0 0 0,0 1 0 0 0,1-1 0 0 0,-1 0 0 0 0,0 1 1 0 0,0-1-1 0 0,1 1 0 0 0,-1-1 0 0 0,0 0 0 0 0,1 1 1 0 0,-1-1-1 0 0,1 0 0 0 0,-1 0 0 0 0,0 1 0 0 0,1-1 0 0 0,-1 0 1 0 0,1 0-1 0 0,-1 0 0 0 0,0 1 0 0 0,1-1 0 0 0,-1 0 0 0 0,2 0 1 0 0,-2 0-8 0 0,1 0 0 0 0,-1 0 0 0 0,0 0 1 0 0,1 1-1 0 0,-1-1 0 0 0,1 0 0 0 0,-1 0 0 0 0,1 0 1 0 0,-1 1-1 0 0,1-1 0 0 0,-1 0 0 0 0,0 1 1 0 0,1-1-1 0 0,-1 0 0 0 0,0 1 0 0 0,1-1 1 0 0,-1 0-1 0 0,0 1 0 0 0,1-1 0 0 0,-1 0 0 0 0,0 1 1 0 0,0-1-1 0 0,1 1 0 0 0,-1-1 0 0 0,0 1 1 0 0,0-1-1 0 0,0 1 0 0 0,0 0 0 0 0,-4 21 219 0 0,4-21-212 0 0,1-1-1 0 0,0 1 1 0 0,-1-1 0 0 0,1 1-1 0 0,-1-1 1 0 0,1 0 0 0 0,-1 1-1 0 0,1-1 1 0 0,0 0 0 0 0,-1 1-1 0 0,1-1 1 0 0,0 0 0 0 0,0 0 0 0 0,-1 0-1 0 0,1 1 1 0 0,0-1 0 0 0,-1 0-1 0 0,1 0 1 0 0,0 0 0 0 0,0 0-1 0 0,17 0 109 0 0,-18 0-119 0 0,40 0 43 0 0,-3-1-9 0 0,41 5-1 0 0,-66-2-36 0 0,-1 0 1 0 0,1 0-1 0 0,0 1 1 0 0,-1 1-1 0 0,0 0 0 0 0,1 0 1 0 0,14 9-1 0 0,35 19 15 0 0,-37-21-29 0 0,42 28-1 0 0,-46-29-19 0 0,-20-9 33 0 0,1-1 0 0 0,0 0 0 0 0,0 1 0 0 0,0-1 0 0 0,0 0 0 0 0,0 1 0 0 0,0-1 0 0 0,0 0 0 0 0,0 0 0 0 0,0 0-1 0 0,0 0 1 0 0,0 0 0 0 0,0 0 0 0 0,0 0 0 0 0,-1 0 0 0 0,1 0 0 0 0,0 0 0 0 0,0 0 0 0 0,1-1 0 0 0,-1 0-20 0 0,-1 1 1 0 0,0 0 0 0 0,0-1 0 0 0,0 1-1 0 0,0 0 1 0 0,0-1 0 0 0,0 1 0 0 0,0-1-1 0 0,0 1 1 0 0,0 0 0 0 0,0-1 0 0 0,0 1-1 0 0,0-1 1 0 0,-1 1 0 0 0,1 0-1 0 0,0-1 1 0 0,0 1 0 0 0,0 0 0 0 0,0-1-1 0 0,-1 1 1 0 0,1 0 0 0 0,0-1 0 0 0,0 1-1 0 0,-1 0 1 0 0,1-1 0 0 0,0 1 0 0 0,0 0-1 0 0,-1 0 1 0 0,0-1 0 0 0,-9-7-1076 0 0,-38-4-7907 0 0,39 10 7374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2072 0 0,'22'1'11288'0'0,"9"2"-5946"0"0,79 12-4868 0 0,-81-11 792 0 0,-18-3-1180 0 0,32 4 52 0 0,0 2 1 0 0,0 2-1 0 0,52 18 1 0 0,-95-27-152 0 0,19 8-9 0 0,-18-8-106 0 0,0 1 0 0 0,0-1 0 0 0,0 0-1 0 0,-1 1 1 0 0,1-1 0 0 0,0 1 0 0 0,0-1-1 0 0,-1 1 1 0 0,1 0 0 0 0,0-1 0 0 0,-1 1-1 0 0,1 0 1 0 0,-1-1 0 0 0,1 1 0 0 0,-1 0-1 0 0,1 0 1 0 0,-1 0 0 0 0,1 0 0 0 0,-1-1-78 0 0,0 1 1 0 0,0-1-1 0 0,0 0 1 0 0,0 0-1 0 0,0 0 1 0 0,-1 1-1 0 0,1-1 1 0 0,-1 1-1850 0 0,0-1 1850 0 0,1 0-1 0 0,0 0 1 0 0,0 0 0 0 0,0 0-1 0 0,-1 0 1 0 0,1 0-1 0 0,0 0 1 0 0,0 0-1 0 0,0 0 1 0 0,-1 0-1 0 0,1 0 1 0 0,0 0-1 0 0,0 0 1 0 0,-1 0 0 0 0,-2 0-2792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101 203 512 0 0,'-2'-5'367'0'0,"0"0"1"0"0,0 0-1 0 0,0-1 0 0 0,0 1 0 0 0,1-1 0 0 0,0 1 1 0 0,0-1-1 0 0,1 1 0 0 0,-1-1 0 0 0,1 0 0 0 0,0 1 1 0 0,2-9-1 0 0,0 3 460 0 0,1 0 0 0 0,0 0 0 0 0,1 0 0 0 0,0 1 0 0 0,7-13 0 0 0,-5 10 31 0 0,-4 9-504 0 0,-1 0 0 0 0,1 0 0 0 0,0 0-1 0 0,1 1 1 0 0,-1-1 0 0 0,6-6 0 0 0,-8 10-319 0 0,0 0-1 0 0,0 0 1 0 0,0 0 0 0 0,0 0-1 0 0,0 0 1 0 0,0 0-1 0 0,0 0 1 0 0,0 0 0 0 0,0 1-1 0 0,0-1 1 0 0,0 0 0 0 0,0 0-1 0 0,0 0 1 0 0,0 0 0 0 0,0 0-1 0 0,0 0 1 0 0,0 0 0 0 0,0 0-1 0 0,0 0 1 0 0,0 0 0 0 0,0 0-1 0 0,0 0 1 0 0,0 0 0 0 0,0 0-1 0 0,0 1 1 0 0,0-1 0 0 0,0 0-1 0 0,0 0 1 0 0,0 0 0 0 0,0 0-1 0 0,0 0 1 0 0,0 0 0 0 0,0 0-1 0 0,0 0 1 0 0,0 0-1 0 0,0 0 1 0 0,0 0 0 0 0,0 0-1 0 0,0 0 1 0 0,0 0 0 0 0,0 0-1 0 0,0 0 1 0 0,1 0 0 0 0,-1 1-1 0 0,0-1 1 0 0,0 0 0 0 0,0 0-1 0 0,0 0 1 0 0,0 0 0 0 0,0 0-1 0 0,0 0 1 0 0,0 0 0 0 0,0 0-1 0 0,0 0 1 0 0,0 0 0 0 0,0 0-1 0 0,0 0 1 0 0,1 0 0 0 0,-1 0-1 0 0,0 0 1 0 0,0 0-1 0 0,0 0 1 0 0,0 0 0 0 0,0 0-1 0 0,0 0 1 0 0,0 0 0 0 0,0 0-1 0 0,0-1 1 0 0,-1 13 954 0 0,-4 11-298 0 0,-112 555 1206 0 0,111-543-1925 0 0,1-14 50 0 0,1 0 0 0 0,1 0 1 0 0,2 0-1 0 0,0 1 0 0 0,2 26 0 0 0,-1-45-37 0 0,0-1-1 0 0,1 1 0 0 0,-1-1 1 0 0,1 1-1 0 0,0-1 1 0 0,0 1-1 0 0,0-1 0 0 0,0 0 1 0 0,0 1-1 0 0,0-1 1 0 0,1 0-1 0 0,-1 0 0 0 0,1 0 1 0 0,0 0-1 0 0,-1 0 1 0 0,1 0-1 0 0,0-1 1 0 0,0 1-1 0 0,0 0 0 0 0,0-1 1 0 0,0 1-1 0 0,5 1 1 0 0,-3-2-87 0 0,0 0 1 0 0,0 0-1 0 0,0 0 1 0 0,0 0-1 0 0,0-1 1 0 0,0 0-1 0 0,0 0 1 0 0,0 0-1 0 0,1 0 1 0 0,-1-1 0 0 0,0 1-1 0 0,0-1 1 0 0,0 0-1 0 0,4-2 1 0 0,10-4-2159 0 0,1-1-1 0 0,-1-1 1 0 0,30-20 0 0 0,-27 14-1322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71 1800 0 0,'-3'-1'967'0'0,"1"1"0"0"0,-1-1 0 0 0,0 0-1 0 0,0 1 1 0 0,1-1 0 0 0,-1 1 0 0 0,-3 0-1 0 0,5 0-797 0 0,0 0 0 0 0,1 0 0 0 0,-1 0 0 0 0,0 0-1 0 0,1 0 1 0 0,-1 0 0 0 0,0 0 0 0 0,1 1 0 0 0,-1-1-1 0 0,1 0 1 0 0,-1 0 0 0 0,0 0 0 0 0,1 1 0 0 0,-1-1 0 0 0,1 0-1 0 0,-1 1 1 0 0,1-1 0 0 0,-1 1 0 0 0,1-1 0 0 0,-1 0 0 0 0,1 1-1 0 0,0-1 1 0 0,-1 1 0 0 0,1-1 0 0 0,-1 1 0 0 0,1-1-1 0 0,0 1 1 0 0,0 0 0 0 0,-1-1 0 0 0,1 1 0 0 0,0-1 0 0 0,0 1-1 0 0,0 0 1 0 0,-1-1 0 0 0,1 1 0 0 0,0 1 0 0 0,0-2-117 0 0,1 0 0 0 0,-1 0 0 0 0,0 1 0 0 0,0-1 1 0 0,1 0-1 0 0,-1 0 0 0 0,0 0 0 0 0,0 1 0 0 0,1-1 0 0 0,-1 0 0 0 0,0 0 1 0 0,0 0-1 0 0,1 0 0 0 0,-1 0 0 0 0,0 1 0 0 0,1-1 0 0 0,-1 0 1 0 0,0 0-1 0 0,1 0 0 0 0,-1 0 0 0 0,0 0 0 0 0,0 0 0 0 0,1 0 1 0 0,-1 0-1 0 0,0 0 0 0 0,1 0 0 0 0,-1 0 0 0 0,0-1 0 0 0,1 1 1 0 0,-1 0-1 0 0,0 0 0 0 0,1 0 0 0 0,-1 0 0 0 0,16-5 339 0 0,-13 4-271 0 0,23-7 95 0 0,35-18-1 0 0,-38 15-1525 0 0,0 2 0 0 0,29-9-1 0 0,-28 12-5334 0 0,-18 6 5037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10 106 512 0 0,'8'-17'87'0'0,"-6"15"-136"0"0,-1 0-1 0 0,1 0 1 0 0,-1-1-1 0 0,0 1 1 0 0,0-1 0 0 0,0 1-1 0 0,-1 0 1 0 0,1-1 0 0 0,0-5-1 0 0,-1 8 48 0 0,0 0-1 0 0,-1 1 0 0 0,1-1 0 0 0,0 0 0 0 0,-1 0 0 0 0,1 0 0 0 0,0 0 1 0 0,-1 0-1 0 0,1 0 0 0 0,0 0 0 0 0,-1-1 0 0 0,1 1 0 0 0,0 0 1 0 0,-1 0-1 0 0,1 0 0 0 0,0 0 0 0 0,-1 0 0 0 0,1 0 0 0 0,0-1 1 0 0,-1 1-1 0 0,1 0 0 0 0,0 0 0 0 0,0 0 0 0 0,-1-1 0 0 0,1 1 1 0 0,0-1-1 0 0,-3 0-18 0 0,3 0 159 0 0,-1-1-1 0 0,1 1 1 0 0,-1-1-1 0 0,1 0 1 0 0,0 1 0 0 0,0-1-1 0 0,0 0 1 0 0,0 1-1 0 0,0-1 1 0 0,0 0 0 0 0,1 1-1 0 0,-1-1 1 0 0,0 0-1 0 0,1 1 1 0 0,-1-1 0 0 0,2-2-1 0 0,1-9 1033 0 0,-3 10 178 0 0,-2-6 9204 0 0,1 9-10250 0 0,-2 33 2380 0 0,-13 265-732 0 0,16-294-1949 0 0,0-1 0 0 0,0 0 0 0 0,0 1 0 0 0,0-1 0 0 0,1 1 0 0 0,-1-1 0 0 0,2 4 0 0 0,-2-7-19 0 0,0 0 1 0 0,0 0-1 0 0,0 1 0 0 0,0-1 0 0 0,0 0 1 0 0,0 1-1 0 0,1-1 0 0 0,-1 0 0 0 0,0 0 0 0 0,0 1 1 0 0,0-1-1 0 0,0 0 0 0 0,1 0 0 0 0,-1 1 0 0 0,0-1 1 0 0,0 0-1 0 0,1 0 0 0 0,-1 0 0 0 0,0 0 1 0 0,0 1-1 0 0,1-1 0 0 0,-1 0 0 0 0,0 0 0 0 0,1 0 1 0 0,-1 0-1 0 0,0 0 0 0 0,0 0 0 0 0,1 0 1 0 0,-1 0-1 0 0,1 0 0 0 0,0 0-89 0 0,-1 0 0 0 0,1-1-1 0 0,0 1 1 0 0,0-1 0 0 0,0 1 0 0 0,0-1 0 0 0,0 0-1 0 0,-1 1 1 0 0,1-1 0 0 0,0 0 0 0 0,-1 0 0 0 0,1 1-1 0 0,0-1 1 0 0,0-2 0 0 0,2-1-1441 0 0,0 0 1 0 0,0 0-1 0 0,-1-1 0 0 0,1 1 1 0 0,2-10-1 0 0,-3 5-2037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445 0 8 0 0,'-4'1'481'0'0,"1"-1"-1"0"0,-1 1 1 0 0,1 0 0 0 0,-1 0-1 0 0,1 0 1 0 0,0 0 0 0 0,-1 1-1 0 0,1-1 1 0 0,0 1 0 0 0,0 0-1 0 0,-3 2 1 0 0,-32 27 3250 0 0,34-27-3551 0 0,-27 25 1559 0 0,-41 52 0 0 0,-21 41 256 0 0,16-21-167 0 0,67-88-1657 0 0,-4 3 0 0 0,1 1-1 0 0,1 1 0 0 0,0 0 0 0 0,-11 24 1 0 0,23-42-178 0 0,0 1 0 0 0,-1-1 1 0 0,1 1-1 0 0,0 0 1 0 0,-1-1-1 0 0,1 1 1 0 0,0-1-1 0 0,0 1 1 0 0,0 0-1 0 0,-1-1 1 0 0,1 1-1 0 0,0 0 1 0 0,0-1-1 0 0,0 1 1 0 0,0 0-1 0 0,0-1 1 0 0,0 1-1 0 0,0 0 1 0 0,1-1-1 0 0,-1 1 0 0 0,0 0 1 0 0,0-1-1 0 0,0 1 1 0 0,1-1-1 0 0,-1 1 1 0 0,0 0-1 0 0,0-1 1 0 0,1 1-1 0 0,-1-1 1 0 0,1 1-1 0 0,-1-1 1 0 0,1 1-1 0 0,-1-1 1 0 0,0 1-1 0 0,1-1 1 0 0,0 1-1 0 0,0 0 1 0 0,1-1-163 0 0,-1 0 1 0 0,0 0 0 0 0,1 1 0 0 0,-1-1 0 0 0,1 0 0 0 0,-1 0 0 0 0,1 0 0 0 0,-1 0 0 0 0,0-1-1 0 0,1 1 1 0 0,-1 0 0 0 0,1-1 0 0 0,-1 1 0 0 0,0-1 0 0 0,1 1 0 0 0,-1-1 0 0 0,2 0-1 0 0,7-5-1484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0 8 0 0,'-23'10'3275'0'0,"-28"9"0"0"0,27-11 171 0 0,-27 13 1 0 0,36-16-2086 0 0,9-7-378 0 0,10-4-503 0 0,1 2-402 0 0,1 0-1 0 0,0 1 0 0 0,0-1 0 0 0,1 1 0 0 0,-1 1 1 0 0,1-1-1 0 0,-1 1 0 0 0,14-3 0 0 0,3 0-11 0 0,-7 1 53 0 0,31-3 0 0 0,-43 7-93 0 0,-1 0 1 0 0,1 0-1 0 0,0 0 0 0 0,0 0 1 0 0,-1 0-1 0 0,1 1 0 0 0,-1 0 1 0 0,1 0-1 0 0,0 0 0 0 0,-1 0 1 0 0,0 0-1 0 0,1 1 0 0 0,-1 0 1 0 0,4 1-1 0 0,-6-2-6 0 0,0 0-1 0 0,0 0 1 0 0,0 0-1 0 0,0 1 1 0 0,0-1-1 0 0,0 0 1 0 0,0 0-1 0 0,-1 0 1 0 0,1 1 0 0 0,0-1-1 0 0,-1 0 1 0 0,1 1-1 0 0,-1-1 1 0 0,1 1-1 0 0,-1-1 1 0 0,0 0-1 0 0,1 1 1 0 0,-1-1-1 0 0,0 1 1 0 0,0-1-1 0 0,0 1 1 0 0,0-1 0 0 0,0 1-1 0 0,-1-1 1 0 0,1 1-1 0 0,0-1 1 0 0,-1 0-1 0 0,1 1 1 0 0,-1-1-1 0 0,1 1 1 0 0,-3 1-1 0 0,-1 6 177 0 0,-1-1-1 0 0,0 0 0 0 0,-12 14 1 0 0,8-12 45 0 0,-5 7 47 0 0,-14 17 260 0 0,27-32-508 0 0,-1 0-1 0 0,1 0 1 0 0,0 1-1 0 0,0-1 1 0 0,0 0 0 0 0,0 0-1 0 0,0 1 1 0 0,1-1-1 0 0,-1 1 1 0 0,1-1 0 0 0,-1 0-1 0 0,1 1 1 0 0,0-1-1 0 0,0 4 1 0 0,1-5-34 0 0,-1 0 0 0 0,1 0 0 0 0,-1 0-1 0 0,1 0 1 0 0,0 0 0 0 0,0 0 0 0 0,-1 0 0 0 0,1 0 0 0 0,0 0 0 0 0,0 0-1 0 0,0 0 1 0 0,0-1 0 0 0,0 1 0 0 0,0 0 0 0 0,0-1 0 0 0,0 1 0 0 0,1-1-1 0 0,-1 1 1 0 0,0-1 0 0 0,0 1 0 0 0,0-1 0 0 0,1 0 0 0 0,-1 1-1 0 0,0-1 1 0 0,0 0 0 0 0,3 0 0 0 0,34 1-24 0 0,-23-3-231 0 0,0-1 0 0 0,0 0-1 0 0,0-1 1 0 0,-1-1 0 0 0,1 0 0 0 0,-1-1 0 0 0,15-9-1 0 0,-19 9-1191 0 0,0 0 0 0 0,-1 0-1 0 0,1-1 1 0 0,7-8-1 0 0,-6 4-1474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46 512 0 0,'-4'-1'5957'0'0,"-14"-1"-1612"0"0,16 2-3923 0 0,0 1 1 0 0,0-1-1 0 0,0 0 0 0 0,0 1 0 0 0,1-1 0 0 0,-1 1 1 0 0,0 0-1 0 0,0-1 0 0 0,0 1 0 0 0,0 0 0 0 0,1 0 1 0 0,-1 0-1 0 0,-2 3 0 0 0,4-4-147 0 0,4-1-121 0 0,0 0 0 0 0,0 0 1 0 0,-1-1-1 0 0,1 0 0 0 0,0 0 1 0 0,4-2-1 0 0,4-2-33 0 0,11-8-84 0 0,-19 11-14 0 0,0 1 1 0 0,0-1-1 0 0,1 1 0 0 0,-1-1 0 0 0,1 1 1 0 0,-1 1-1 0 0,1-1 0 0 0,0 1 0 0 0,7-2 1 0 0,-11 3-18 0 0,-1 0-1 0 0,0 1 1 0 0,1-1 0 0 0,-1 0 0 0 0,0 0 0 0 0,0 1 0 0 0,1-1 0 0 0,-1 0 0 0 0,0 0 0 0 0,0 1-1 0 0,1-1 1 0 0,-1 0 0 0 0,0 1 0 0 0,0-1 0 0 0,0 0 0 0 0,0 1 0 0 0,1-1 0 0 0,-1 0 0 0 0,0 1-1 0 0,0-1 1 0 0,0 0 0 0 0,0 1 0 0 0,0-1 0 0 0,0 0 0 0 0,0 1 0 0 0,0-1 0 0 0,0 1 0 0 0,0-1 0 0 0,0 0-1 0 0,0 1 1 0 0,0-1 0 0 0,0 0 0 0 0,-1 1 0 0 0,1-1 0 0 0,0 0 0 0 0,0 1 0 0 0,0-1 0 0 0,-1 1-1 0 0,-4 14 147 0 0,1-7-47 0 0,1-1 1 0 0,0 1-1 0 0,1 0 0 0 0,-3 13 1 0 0,4-17-98 0 0,1 0 1 0 0,-1 0 0 0 0,1 0 0 0 0,0 0 0 0 0,0 0-1 0 0,1 0 1 0 0,-1 0 0 0 0,1 0 0 0 0,0 0 0 0 0,-1 0-1 0 0,4 6 1 0 0,-4-9-24 0 0,1 0 0 0 0,-1 0 0 0 0,1-1 0 0 0,-1 1 0 0 0,1 0 0 0 0,-1 0 0 0 0,1 0 0 0 0,-1 0 1 0 0,1-1-1 0 0,0 1 0 0 0,0 0 0 0 0,-1-1 0 0 0,1 1 0 0 0,0-1 0 0 0,0 1 0 0 0,0-1 0 0 0,-1 1 0 0 0,1-1 0 0 0,0 1 0 0 0,0-1 0 0 0,0 0 0 0 0,0 1 0 0 0,0-1 0 0 0,0 0 0 0 0,0 0 0 0 0,0 0 0 0 0,0 0 0 0 0,0 0 0 0 0,0 0 0 0 0,0 0 0 0 0,0 0 0 0 0,0 0 0 0 0,0 0 0 0 0,0-1 0 0 0,1 1 1 0 0,3-3-842 0 0,-1 1 0 0 0,1 0 0 0 0,-1-1 0 0 0,0 0 0 0 0,7-5 0 0 0,-9 6 15 0 0,6-4-958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7 344 0 0,'-3'-1'676'0'0,"1"-1"1"0"0,-1 1-1 0 0,0 1 0 0 0,0-1 1 0 0,0 0-1 0 0,0 1 0 0 0,0 0 1 0 0,0-1-1 0 0,0 1 1 0 0,0 0-1 0 0,-3 1 0 0 0,5-1-500 0 0,0 0 0 0 0,0 0 0 0 0,0 0 0 0 0,0 1 0 0 0,0-1 0 0 0,0 0 0 0 0,0 1 0 0 0,0-1 0 0 0,0 1 0 0 0,0-1 0 0 0,0 1 0 0 0,0-1 0 0 0,1 1 0 0 0,-1-1 0 0 0,0 1 0 0 0,0 0 0 0 0,1 0 0 0 0,-1-1 0 0 0,0 1 0 0 0,1 0 0 0 0,-1 0-1 0 0,0 0 1 0 0,1 0 0 0 0,-1 0 0 0 0,1 0 0 0 0,0 0 0 0 0,-1 0 0 0 0,1 0 0 0 0,0 0 0 0 0,-1 0 0 0 0,1 0 0 0 0,0 0 0 0 0,0 2 0 0 0,0-3-157 0 0,0 1-1 0 0,0-1 1 0 0,1 1-1 0 0,-1-1 1 0 0,0 1-1 0 0,0-1 1 0 0,0 1-1 0 0,1-1 1 0 0,-1 0-1 0 0,0 1 1 0 0,0-1-1 0 0,1 1 1 0 0,-1-1-1 0 0,0 1 1 0 0,1-1-1 0 0,-1 0 1 0 0,1 1-1 0 0,-1-1 1 0 0,0 0-1 0 0,1 0 1 0 0,-1 1-1 0 0,1-1 1 0 0,-1 0-1 0 0,1 0 1 0 0,-1 1-1 0 0,1-1 1 0 0,-1 0-1 0 0,2 0 1 0 0,16 3-1959 0 0,-14-3 66 0 0,3 0-738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1 512 0 0,'-15'0'4524'0'0,"4"0"6247"0"0,-5 23-8425 0 0,15-16-2196 0 0,1 0 0 0 0,0 0-1 0 0,0 0 1 0 0,0 0 0 0 0,1 0-1 0 0,0 0 1 0 0,0 0 0 0 0,0-1-1 0 0,3 8 1 0 0,4 23-88 0 0,-7-30-116 0 0,0 0 0 0 0,0 0 1 0 0,1 0-1 0 0,5 13 0 0 0,-7-20-13 0 0,0 0 0 0 0,0 0 1 0 0,0 0-1 0 0,0 0 0 0 0,0 0 1 0 0,0 0-1 0 0,0 0 0 0 0,0 0 1 0 0,0 0-1 0 0,0 0 0 0 0,0 0 1 0 0,1 0-1 0 0,-1 0 0 0 0,0 0 1 0 0,0 0-1 0 0,0 0 0 0 0,0 0 1 0 0,0 0-1 0 0,0 0 0 0 0,0 0 1 0 0,0 0-1 0 0,0 0 0 0 0,0 0 1 0 0,0 0-1 0 0,0 0 0 0 0,1 0 0 0 0,-1 0 1 0 0,0 0-1 0 0,0 0 0 0 0,0 0 1 0 0,0 0-1 0 0,0 0 0 0 0,0 0 1 0 0,0 0-1 0 0,0 0 0 0 0,0 0 1 0 0,0 0-1 0 0,0-1 0 0 0,0 1 1 0 0,0 0-1 0 0,0 0 0 0 0,0 0 1 0 0,0 0-1 0 0,0 0 0 0 0,0 0 1 0 0,0 0-1 0 0,0 0 0 0 0,0 0 1 0 0,0 0-1 0 0,0 0 0 0 0,0 0 0 0 0,0-1 1 0 0,0 1-1 0 0,0 0 0 0 0,0 0 1 0 0,0 0-1 0 0,0 0 0 0 0,0 0 1 0 0,0 0-1 0 0,0 0 0 0 0,0 0 1 0 0,0 0-1 0 0,3-10-4480 0 0,-1 1-724 0 0,0 5 2600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35 8 0 0,'-1'0'390'0'0,"1"0"-1"0"0,-1 0 1 0 0,0 0-1 0 0,1 1 1 0 0,-1-1-1 0 0,0 0 1 0 0,1 1-1 0 0,-1-1 1 0 0,1 1 0 0 0,-1-1-1 0 0,1 1 1 0 0,-1-1-1 0 0,1 1 1 0 0,-1-1-1 0 0,1 1 1 0 0,-1-1-1 0 0,0 2 1 0 0,10 0 4005 0 0,20-5-1779 0 0,-10-1-1891 0 0,28-11 0 0 0,-34 10-1053 0 0,-1 1 1 0 0,1 0-1 0 0,-1 1 0 0 0,1 0 1 0 0,22-1-1 0 0,-27 6-2917 0 0,-9 1 417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6 1104 0 0,'0'0'283'0'0,"0"-1"-1"0"0,-1 1 1 0 0,1-1-1 0 0,-1 1 1 0 0,1 0 0 0 0,0-1-1 0 0,-1 1 1 0 0,1 0-1 0 0,-1-1 1 0 0,1 1-1 0 0,-1 0 1 0 0,1 0 0 0 0,-1-1-1 0 0,1 1 1 0 0,-1 0-1 0 0,1 0 1 0 0,-1 0-1 0 0,1 0 1 0 0,-1 0-1 0 0,1 0 1 0 0,-1 0 0 0 0,1 0-1 0 0,-1 0 1 0 0,1 0-1 0 0,-1 0 1 0 0,1 0-1 0 0,-2 0 1 0 0,2 1 19 0 0,-1-1 0 0 0,0 1 0 0 0,1-1 0 0 0,-1 1 0 0 0,0-1 0 0 0,1 1 0 0 0,-1 0 0 0 0,1 0 0 0 0,-1-1 0 0 0,1 1 0 0 0,-1 0 0 0 0,1 0 0 0 0,0-1 0 0 0,-1 3 0 0 0,-1 1 382 0 0,1 0 1 0 0,0 1-1 0 0,0-1 0 0 0,1 1 0 0 0,-1 5 1 0 0,5 103 1864 0 0,-2-93-2616 0 0,1-1 0 0 0,0 0-1 0 0,12 33 1 0 0,-15-50-112 0 0,1 0-1 0 0,0-1 0 0 0,0 1 1 0 0,0-1-1 0 0,0 1 0 0 0,1-1 1 0 0,-1 1-1 0 0,0-1 0 0 0,0 0 1 0 0,1 1-1 0 0,2 1 0 0 0,4 0-3379 0 0,-1-3-3626 0 0,-4-1 4954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57 210 512 0 0,'0'-1'445'0'0,"-1"0"0"0"0,0 1 0 0 0,0-1 0 0 0,0 1 0 0 0,0-1 0 0 0,0 1 0 0 0,0-1 0 0 0,0 1 0 0 0,0-1 0 0 0,0 1 1 0 0,0 0-1 0 0,-2-1 0 0 0,2 1 28 0 0,-1 0 1 0 0,1 0-1 0 0,0 0 1 0 0,0-1-1 0 0,0 1 1 0 0,0-1-1 0 0,0 1 1 0 0,0-1-1 0 0,0 1 1 0 0,0-1-1 0 0,0 1 1 0 0,-2-2-1 0 0,0-2-239 0 0,1 0 0 0 0,-1 1 0 0 0,0-1 0 0 0,1 0 0 0 0,0 0 0 0 0,0 0-1 0 0,0-1 1 0 0,0 1 0 0 0,1 0 0 0 0,0-1 0 0 0,0 1 0 0 0,0-1 0 0 0,0 1 0 0 0,1-1-1 0 0,-1 0 1 0 0,1 1 0 0 0,0-1 0 0 0,2-8 0 0 0,-1 9-57 0 0,-1 0 1 0 0,1 0 0 0 0,0 0-1 0 0,0 1 1 0 0,0-1-1 0 0,1 0 1 0 0,0 1-1 0 0,-1-1 1 0 0,1 1-1 0 0,0 0 1 0 0,1-1-1 0 0,-1 1 1 0 0,1 0 0 0 0,-1 0-1 0 0,1 0 1 0 0,0 1-1 0 0,0-1 1 0 0,0 1-1 0 0,0 0 1 0 0,0-1-1 0 0,1 1 1 0 0,6-2-1 0 0,15-5-170 0 0,1 2 0 0 0,0 2 0 0 0,0 0 0 0 0,0 1 0 0 0,1 2 0 0 0,49 1-1 0 0,-73 1-4 0 0,-1 0-1 0 0,0 0 0 0 0,1 1 0 0 0,-1-1 1 0 0,0 0-1 0 0,0 1 0 0 0,1 0 0 0 0,-1-1 0 0 0,0 1 1 0 0,0 0-1 0 0,0 0 0 0 0,0 0 0 0 0,0 0 0 0 0,0 1 1 0 0,0-1-1 0 0,0 1 0 0 0,0-1 0 0 0,-1 1 0 0 0,1-1 1 0 0,0 1-1 0 0,-1 0 0 0 0,0 0 0 0 0,1 0 1 0 0,-1 0-1 0 0,0 0 0 0 0,0 0 0 0 0,0 0 0 0 0,0 0 1 0 0,0 0-1 0 0,-1 0 0 0 0,1 1 0 0 0,-1-1 0 0 0,1 0 1 0 0,-1 1-1 0 0,0-1 0 0 0,0 0 0 0 0,0 3 1 0 0,-1 7 2 0 0,0-1 1 0 0,0 0 0 0 0,-1 0 0 0 0,-1 0 0 0 0,0 0 0 0 0,-6 13 0 0 0,-21 46 24 0 0,-7 16 44 0 0,33-74-66 0 0,0-1 0 0 0,2 1 0 0 0,-1 0 0 0 0,1 0 0 0 0,0 19 0 0 0,2-28-15 0 0,0 0 1 0 0,0 0 0 0 0,0 0 0 0 0,1 0 0 0 0,-1 0 0 0 0,1-1 0 0 0,0 1 0 0 0,0 0 0 0 0,0-1-1 0 0,0 1 1 0 0,0 0 0 0 0,1-1 0 0 0,-1 1 0 0 0,1-1 0 0 0,0 0 0 0 0,0 1 0 0 0,2 1 0 0 0,-1-1 3 0 0,1 0 1 0 0,-1-1 0 0 0,1 1 0 0 0,0-1-1 0 0,0 0 1 0 0,0 0 0 0 0,0 0 0 0 0,0-1-1 0 0,0 0 1 0 0,7 2 0 0 0,-2-1-194 0 0,1-1-1 0 0,0 0 1 0 0,-1-1 0 0 0,1 0-1 0 0,0 0 1 0 0,0-1 0 0 0,-1 0 0 0 0,1-1-1 0 0,15-5 1 0 0,-14 3-1246 0 0,0 0 0 0 0,19-11-1 0 0,-24 11-175 0 0,0 0-1 0 0,-1-1 0 0 0,8-6 0 0 0,-3 1-1750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508 22 8 0 0,'-1'-9'313'0'0,"-1"-1"4898"0"0,-3 7-311 0 0,-4 9-3207 0 0,-17 17 504 0 0,16-13-1585 0 0,-17 16 0 0 0,-17 23 518 0 0,-74 62-1 0 0,-58 32 357 0 0,162-133-1332 0 0,7-4-47 0 0,-8 5 33 0 0,0 1-1 0 0,-20 22 1 0 0,35-33-154 0 0,0-1 0 0 0,-1 0 0 0 0,1 0-1 0 0,0 0 1 0 0,0 0 0 0 0,0 0 0 0 0,0 0 0 0 0,-1 1 0 0 0,1-1 0 0 0,0 0 0 0 0,0 0-1 0 0,0 0 1 0 0,0 0 0 0 0,0 1 0 0 0,-1-1 0 0 0,1 0 0 0 0,0 0 0 0 0,0 1-1 0 0,0-1 1 0 0,0 0 0 0 0,0 0 0 0 0,0 0 0 0 0,0 1 0 0 0,0-1 0 0 0,0 0 0 0 0,0 0-1 0 0,0 1 1 0 0,0-1 0 0 0,0 0 0 0 0,0 0 0 0 0,0 0 0 0 0,0 1 0 0 0,8-3-1118 0 0,10-7-2291 0 0,-2-1-451 0 0,6-4-761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1 8 0 0,'-20'9'5266'0'0,"1"0"56"0"0,-21 14 0 0 0,29-15-3431 0 0,12-7-1034 0 0,6-4-707 0 0,15-9-115 0 0,-11 5 7 0 0,1 1 0 0 0,16-6 0 0 0,-25 10-38 0 0,0 1 1 0 0,0 1 0 0 0,0-1 0 0 0,0 0-1 0 0,1 1 1 0 0,-1-1 0 0 0,0 1-1 0 0,0 0 1 0 0,0 0 0 0 0,0 0 0 0 0,0 1-1 0 0,1-1 1 0 0,-1 1 0 0 0,0 0-1 0 0,3 1 1 0 0,-5-2-2 0 0,0 1-1 0 0,0 0 1 0 0,0 0-1 0 0,0 0 1 0 0,0 0-1 0 0,0 0 1 0 0,0 0-1 0 0,0 0 1 0 0,-1 0-1 0 0,1 0 1 0 0,0 0 0 0 0,-1 0-1 0 0,1 0 1 0 0,-1 0-1 0 0,1 1 1 0 0,-1-1-1 0 0,1 0 1 0 0,-1 0-1 0 0,0 1 1 0 0,0-1-1 0 0,1 0 1 0 0,-1 1 0 0 0,0-1-1 0 0,0 0 1 0 0,-1 1-1 0 0,1-1 1 0 0,0 0-1 0 0,-1 2 1 0 0,1 2 14 0 0,-1 0 0 0 0,-1 0 1 0 0,1 0-1 0 0,-1 0 0 0 0,-4 9 0 0 0,-41 78 508 0 0,46-90-510 0 0,0 0 0 0 0,0 0 0 0 0,1 0 1 0 0,-1 0-1 0 0,0 1 0 0 0,1-1 0 0 0,-1 0 1 0 0,1 1-1 0 0,0-1 0 0 0,0 0 1 0 0,0 1-1 0 0,0-1 0 0 0,0 0 0 0 0,0 0 1 0 0,1 1-1 0 0,-1-1 0 0 0,1 0 0 0 0,0 1 1 0 0,-1-1-1 0 0,3 3 0 0 0,-1-3-13 0 0,-1 1 0 0 0,1-1 0 0 0,0 0 0 0 0,0 0 0 0 0,0 0 0 0 0,0 0 0 0 0,1 0 0 0 0,-1-1 0 0 0,0 1 0 0 0,1 0 0 0 0,-1-1 0 0 0,1 0 0 0 0,0 0 0 0 0,-1 0 0 0 0,6 2 0 0 0,1-1-150 0 0,-1-1 0 0 0,1 1 0 0 0,0-1 0 0 0,-1-1 0 0 0,1 1 0 0 0,0-2 0 0 0,-1 1 0 0 0,15-3 0 0 0,-2-2-3311 0 0,-1-1 0 0 0,28-12-1 0 0,-32 12 1921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14 32 0 0,'0'-1'292'0'0,"0"1"1"0"0,0-1-1 0 0,0 0 0 0 0,0 1 1 0 0,0-1-1 0 0,0 1 0 0 0,0-1 1 0 0,0 0-1 0 0,0 1 0 0 0,-1-1 1 0 0,1 1-1 0 0,0-1 0 0 0,0 0 1 0 0,-1 1-1 0 0,1-1 0 0 0,0 1 1 0 0,-1-1-1 0 0,1 1 0 0 0,0-1 1 0 0,-1 0-1 0 0,0 1-19 0 0,1 0-1 0 0,-1 0 1 0 0,1 0-1 0 0,0 0 1 0 0,-1-1-1 0 0,1 1 1 0 0,-1 0-1 0 0,1 0 1 0 0,-1 0-1 0 0,1 0 1 0 0,0 0-1 0 0,-1 0 1 0 0,1 0-1 0 0,-1 1 1 0 0,1-1 0 0 0,-1 0-1 0 0,1 0 1 0 0,0 0-1 0 0,-1 0 1 0 0,1 0-1 0 0,-1 1 1 0 0,-1 0 239 0 0,0 0 0 0 0,1 0 0 0 0,-1 1 1 0 0,1-1-1 0 0,-1 0 0 0 0,1 1 0 0 0,-1-1 0 0 0,1 1 1 0 0,0 0-1 0 0,0-1 0 0 0,-2 4 0 0 0,2-2-275 0 0,0 1 0 0 0,0 0 0 0 0,0 0 0 0 0,1 0 0 0 0,-1 0 0 0 0,1 0-1 0 0,0 0 1 0 0,0 0 0 0 0,0 0 0 0 0,1 0 0 0 0,0 4 0 0 0,2 5 41 0 0,0-1 0 0 0,6 13 0 0 0,-7-20-267 0 0,0-1-1 0 0,0 0 1 0 0,0 0-1 0 0,0 0 1 0 0,1 0 0 0 0,0 0-1 0 0,0 0 1 0 0,0-1-1 0 0,0 1 1 0 0,1-1 0 0 0,-1 0-1 0 0,1 0 1 0 0,0 0-1 0 0,0-1 1 0 0,0 1 0 0 0,0-1-1 0 0,0 0 1 0 0,0 0 0 0 0,1-1-1 0 0,-1 1 1 0 0,0-1-1 0 0,1 0 1 0 0,0 0 0 0 0,-1 0-1 0 0,6 0 1 0 0,-4-1-384 0 0,0 0 1 0 0,0 0 0 0 0,1-1-1 0 0,-1 0 1 0 0,0 0 0 0 0,0 0-1 0 0,0-1 1 0 0,7-2 0 0 0,-8 2-839 0 0,1-1 0 0 0,-1 1 0 0 0,0-1 1 0 0,0-1-1 0 0,0 1 0 0 0,-1 0 0 0 0,1-1 0 0 0,7-9 1 0 0,-3 2-1039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38 1216 0 0,'-1'-2'635'0'0,"-1"0"0"0"0,0 0 0 0 0,0 0 0 0 0,0 1 0 0 0,0-1-1 0 0,0 1 1 0 0,0-1 0 0 0,-1 1 0 0 0,1 0 0 0 0,0 0 0 0 0,-1 0 0 0 0,1 0 0 0 0,-1 0-1 0 0,1 0 1 0 0,-1 1 0 0 0,1-1 0 0 0,-1 1 0 0 0,0 0 0 0 0,1 0 0 0 0,-5 0-1 0 0,31-1 2241 0 0,-15 0-3062 0 0,-1 0 0 0 0,15-4 0 0 0,-16 3-1220 0 0,-1 1 0 0 0,1-1 0 0 0,0 1 0 0 0,9 0 0 0 0,-7 1-386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0 512 0 0,'-4'2'1430'0'0,"0"0"1"0"0,0 0-1 0 0,1 0 0 0 0,-1 0 0 0 0,1 1 1 0 0,0 0-1 0 0,0-1 0 0 0,-5 7 0 0 0,-20 26 2868 0 0,19-21-3587 0 0,1-1 0 0 0,0 1 0 0 0,1 0 0 0 0,1 1 0 0 0,-9 28-1 0 0,14-37-618 0 0,0-1-1 0 0,0 0 0 0 0,1 0 0 0 0,-1 1 0 0 0,1-1 1 0 0,1 9-1 0 0,0-11-124 0 0,-1-1 1 0 0,1 1 0 0 0,-1-1 0 0 0,1 1-1 0 0,0-1 1 0 0,0 0 0 0 0,0 1-1 0 0,0-1 1 0 0,1 0 0 0 0,-1 0-1 0 0,0 0 1 0 0,1 0 0 0 0,0 0-1 0 0,-1 0 1 0 0,5 3 0 0 0,3-3-4405 0 0,-5-2 1240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2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522 121 512 0 0,'2'-3'556'0'0,"-1"1"1"0"0,1-2-1 0 0,-1 1 0 0 0,0 0 1 0 0,0 0-1 0 0,0 0 0 0 0,-1 0 1 0 0,1-1-1 0 0,-1 1 0 0 0,1 0 1 0 0,-1-1-1 0 0,0 1 0 0 0,-1 0 1 0 0,1 0-1 0 0,0-1 0 0 0,-1 1 1 0 0,0 0-1 0 0,0 0 0 0 0,0-1 1 0 0,0 1-1 0 0,0 0 0 0 0,0 0 1 0 0,-4-4-1 0 0,3 3-247 0 0,0 1-1 0 0,0 1 1 0 0,-1-1 0 0 0,1 0-1 0 0,-1 0 1 0 0,1 1-1 0 0,-1 0 1 0 0,0-1 0 0 0,0 1-1 0 0,0 0 1 0 0,0 1 0 0 0,-1-1-1 0 0,1 0 1 0 0,0 1-1 0 0,-1 0 1 0 0,1 0 0 0 0,-1 0-1 0 0,1 0 1 0 0,-1 0 0 0 0,1 1-1 0 0,-5-1 1 0 0,-7 2 49 0 0,0 0 0 0 0,0 1-1 0 0,0 1 1 0 0,0 0 0 0 0,0 1 0 0 0,-15 6 0 0 0,-85 42 447 0 0,83-36-536 0 0,14-7-170 0 0,-7 3 316 0 0,-44 28 1 0 0,63-36-340 0 0,0 0 0 0 0,1 1 1 0 0,-1-1-1 0 0,1 1 0 0 0,0 0 0 0 0,0 1 0 0 0,1-1 1 0 0,0 1-1 0 0,0 0 0 0 0,0 0 0 0 0,1 0 0 0 0,-5 12 1 0 0,7-16-59 0 0,0 1 0 0 0,0 0 0 0 0,0 0 1 0 0,1 0-1 0 0,-1 0 0 0 0,1-1 1 0 0,0 1-1 0 0,0 0 0 0 0,0 0 1 0 0,0 0-1 0 0,1 0 0 0 0,-1 0 1 0 0,1 0-1 0 0,0-1 0 0 0,-1 1 0 0 0,1 0 1 0 0,0 0-1 0 0,3 3 0 0 0,-2-3-9 0 0,0 0 0 0 0,1 0-1 0 0,0 0 1 0 0,0 0-1 0 0,-1 0 1 0 0,2-1 0 0 0,-1 0-1 0 0,0 1 1 0 0,0-1-1 0 0,1 0 1 0 0,6 3 0 0 0,6 0-4 0 0,-1-1 1 0 0,1 0 0 0 0,0 0 0 0 0,-1-2 0 0 0,23 2 0 0 0,5-1-24 0 0,-1 2-1 0 0,42 10 0 0 0,-65-10 17 0 0,-1 0 1 0 0,0 1-1 0 0,-1 1 1 0 0,0 1-1 0 0,0 1 0 0 0,-1 0 1 0 0,17 12-1 0 0,-26-15 0 0 0,-1-1 0 0 0,0 1 1 0 0,0 1-1 0 0,-1-1 0 0 0,1 1 0 0 0,-1 0 0 0 0,-1 0 1 0 0,0 1-1 0 0,0 0 0 0 0,0-1 0 0 0,-1 1 0 0 0,0 0 1 0 0,0 1-1 0 0,-1-1 0 0 0,0 0 0 0 0,1 13 1 0 0,-2-6 14 0 0,0 0 0 0 0,0-1 0 0 0,-2 1 0 0 0,0 0 0 0 0,-1-1 1 0 0,0 1-1 0 0,-1-1 0 0 0,-9 27 0 0 0,6-27 64 0 0,0-1 0 0 0,-1 0 0 0 0,0 0 0 0 0,-1-1 0 0 0,0 0 0 0 0,-1-1 0 0 0,0 1 0 0 0,-1-2 0 0 0,0 1 0 0 0,-1-1 0 0 0,0-1 0 0 0,-1 0-1 0 0,0-1 1 0 0,0 0 0 0 0,-1 0 0 0 0,-17 6 0 0 0,24-12-60 0 0,1 0 1 0 0,0 0-1 0 0,-1-1 0 0 0,0 0 0 0 0,1 0 0 0 0,-1-1 0 0 0,0 1 0 0 0,1-1 1 0 0,-1 0-1 0 0,0-1 0 0 0,1 0 0 0 0,-1 1 0 0 0,0-2 0 0 0,1 1 0 0 0,-8-3 1 0 0,10 2-58 0 0,-1 1 0 0 0,1-1-1 0 0,0 0 1 0 0,0 0 0 0 0,0-1 0 0 0,0 1 0 0 0,0-1 0 0 0,0 1 0 0 0,1-1 0 0 0,-1 0 0 0 0,1 0 0 0 0,0 0 0 0 0,0 0 0 0 0,0 0 0 0 0,0 0 0 0 0,0-1 0 0 0,1 1 0 0 0,0-1 0 0 0,-1 1 0 0 0,1-1 0 0 0,1 0 0 0 0,-1 1 0 0 0,0-1 0 0 0,1-4-1 0 0,-1 2-271 0 0,1 0 0 0 0,1 0-1 0 0,-1 0 1 0 0,1 1-1 0 0,0-1 1 0 0,0 0-1 0 0,1 0 1 0 0,0 1-1 0 0,0-1 1 0 0,0 0-1 0 0,0 1 1 0 0,4-6-1 0 0,0 2-1455 0 0,0 1-1 0 0,1-1 0 0 0,0 1 0 0 0,0 0 0 0 0,16-13 0 0 0,-7 8-754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53 512 0 0,'0'-2'-161'0'0,"2"-26"4224"0"0,-2 27-3577 0 0,0 0 1 0 0,0 0 0 0 0,0-1-1 0 0,1 1 1 0 0,-1 0-1 0 0,0 0 1 0 0,1 0-1 0 0,-1-1 1 0 0,1 1 0 0 0,-1 0-1 0 0,1 0 1 0 0,0 0-1 0 0,0 0 1 0 0,-1 0 0 0 0,1 0-1 0 0,0 0 1 0 0,0 0-1 0 0,1-1 1 0 0,-1 2-399 0 0,-1 0-1 0 0,0 0 1 0 0,0 0 0 0 0,0 0-1 0 0,0 0 1 0 0,1 0 0 0 0,-1 0-1 0 0,0 0 1 0 0,0 0 0 0 0,0 0-1 0 0,1 0 1 0 0,-1 0 0 0 0,0 0-1 0 0,0 0 1 0 0,0 0 0 0 0,0 0-1 0 0,1 0 1 0 0,-1 0 0 0 0,0 0-1 0 0,0 0 1 0 0,0 0-1 0 0,1 0 1 0 0,-1 0 0 0 0,0 0-1 0 0,0 0 1 0 0,0 0 0 0 0,0 0-1 0 0,0 1 1 0 0,1-1 0 0 0,-1 0-1 0 0,0 0 1 0 0,0 0 0 0 0,0 0-1 0 0,0 0 1 0 0,0 0 0 0 0,1 1-1 0 0,1 8 1456 0 0,-2 13-369 0 0,0-20-953 0 0,-1 10 88 0 0,0 12 205 0 0,0 0-1 0 0,1 0 1 0 0,5 31-1 0 0,-4-47-458 0 0,1 0-1 0 0,0 0 0 0 0,0 0 0 0 0,1-1 1 0 0,0 1-1 0 0,0-1 0 0 0,1 0 0 0 0,0 0 1 0 0,0 0-1 0 0,1-1 0 0 0,0 1 0 0 0,0-1 0 0 0,1 0 1 0 0,6 5-1 0 0,-6-6-57 0 0,-1 0 1 0 0,2-1-1 0 0,-1 0 1 0 0,0 0-1 0 0,1-1 0 0 0,11 5 1 0 0,-13-7-422 0 0,-1 1 0 0 0,0-1 0 0 0,0 0 0 0 0,1-1 0 0 0,-1 1 0 0 0,1-1 0 0 0,-1 0 0 0 0,1 0 0 0 0,-1 0 0 0 0,0 0-1 0 0,1-1 1 0 0,5-1 0 0 0,-2-1-2475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16 2745 0 0,'-6'-8'2744'0'0,"-1"2"3514"0"0,2 5-5690 0 0,2 1 224 0 0,2 1-24 0 0,1 4-208 0 0,3-2-208 0 0,1 0-320 0 0,2 0 32 0 0,3 0-144 0 0,1 0-256 0 0,2 0-864 0 0,2 0-72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384 101 512 0 0,'3'-30'3108'0'0,"-2"25"-2008"0"0,0-1 0 0 0,-1 1 1 0 0,1 0-1 0 0,-1 0 0 0 0,0 0 1 0 0,0 0-1 0 0,-1 0 0 0 0,1-1 1 0 0,-1 1-1 0 0,-3-8 0 0 0,4 13-983 0 0,0-1-1 0 0,-1 1 0 0 0,1 0 1 0 0,0-1-1 0 0,-1 1 0 0 0,1-1 1 0 0,0 1-1 0 0,-1 0 0 0 0,1 0 1 0 0,-1-1-1 0 0,1 1 0 0 0,0 0 1 0 0,-1 0-1 0 0,1-1 0 0 0,-1 1 0 0 0,1 0 1 0 0,-1 0-1 0 0,1 0 0 0 0,-1 0 1 0 0,1 0-1 0 0,-1 0 0 0 0,1 0 1 0 0,-1 0-1 0 0,1 0 0 0 0,-1 0 1 0 0,1 0-1 0 0,-1 0 0 0 0,1 0 1 0 0,0 0-1 0 0,-1 0 0 0 0,1 0 1 0 0,-1 1-1 0 0,1-1 0 0 0,-1 0 1 0 0,-17 10 842 0 0,14-7-631 0 0,-68 38 1185 0 0,-44 28-513 0 0,93-54-731 0 0,2 1-1 0 0,-40 38 1 0 0,56-48-192 0 0,-1 0-1 0 0,1 0 1 0 0,0 1-1 0 0,0 0 0 0 0,1 0 1 0 0,0 0-1 0 0,0 1 1 0 0,1-1-1 0 0,-1 1 1 0 0,-2 11-1 0 0,5-14-50 0 0,1-1 1 0 0,-1 1-1 0 0,1-1 0 0 0,0 0 1 0 0,0 1-1 0 0,0-1 0 0 0,0 1 1 0 0,1-1-1 0 0,0 1 0 0 0,0-1 1 0 0,0 0-1 0 0,0 0 0 0 0,1 1 1 0 0,-1-1-1 0 0,1 0 0 0 0,0 0 1 0 0,1-1-1 0 0,-1 1 0 0 0,0 0 1 0 0,7 6-1 0 0,-3-5-7 0 0,0 1 0 0 0,0-1 0 0 0,0 0 0 0 0,1-1 0 0 0,0 0 0 0 0,0 0 1 0 0,0 0-1 0 0,1-1 0 0 0,14 5 0 0 0,3-1-17 0 0,43 5 0 0 0,-36-8-118 0 0,45 1 0 0 0,-59-5-94 0 0,-1-1 0 0 0,0-1 0 0 0,1 0 0 0 0,20-6 0 0 0,-29 5-289 0 0,0-1 1 0 0,0 0 0 0 0,0 0-1 0 0,0-1 1 0 0,-1 0-1 0 0,12-9 1 0 0,-9 6-2683 0 0,-1-1 1 0 0,9-10-1 0 0,-11 11-286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24 1704 0 0,'-20'0'3025'0'0,"16"0"-2113"0"0,0 0 0 0 0,-1 0 0 0 0,1 0-1 0 0,0 1 1 0 0,-1-1 0 0 0,1 1-1 0 0,0 0 1 0 0,-5 2 0 0 0,9-3-869 0 0,0 0 1 0 0,0 0 0 0 0,0 0 0 0 0,0 0-1 0 0,0 1 1 0 0,-1-1 0 0 0,1 0-1 0 0,0 0 1 0 0,0 0 0 0 0,0 0-1 0 0,0 0 1 0 0,0 0 0 0 0,0 1-1 0 0,0-1 1 0 0,0 0 0 0 0,0 0-1 0 0,0 0 1 0 0,0 0 0 0 0,0 0-1 0 0,0 0 1 0 0,0 1 0 0 0,0-1 0 0 0,0 0-1 0 0,0 0 1 0 0,0 0 0 0 0,0 0-1 0 0,0 0 1 0 0,0 1 0 0 0,0-1-1 0 0,0 0 1 0 0,0 0 0 0 0,0 0-1 0 0,0 0 1 0 0,0 0 0 0 0,0 0-1 0 0,1 1 1 0 0,-1-1 0 0 0,0 0 0 0 0,0 0-1 0 0,0 0 1 0 0,0 0 0 0 0,0 0-1 0 0,0 0 1 0 0,0 0 0 0 0,1 0-1 0 0,-1 0 1 0 0,0 0 0 0 0,0 0-1 0 0,0 1 1 0 0,0-1 0 0 0,0 0-1 0 0,0 0 1 0 0,1 0 0 0 0,-1 0 0 0 0,0 0-1 0 0,0 0 1 0 0,0 0 0 0 0,0 0-1 0 0,0 0 1 0 0,1 0 0 0 0,-1 0-1 0 0,8 3 408 0 0,9-1-279 0 0,-1 0 0 0 0,1-2 0 0 0,-1 1 1 0 0,1-2-1 0 0,17-2 0 0 0,-7 0-202 0 0,1 0-396 0 0,32-7 0 0 0,-3-5-3307 0 0,-31 6 999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213 126 8 0 0,'2'-6'1410'0'0,"1"1"0"0"0,0-1-1 0 0,0 1 1 0 0,0-1 0 0 0,1 1 0 0 0,4-5 0 0 0,-3 3 136 0 0,0 1 1 0 0,7-14-1 0 0,-5 9-316 0 0,-6 10-985 0 0,0-1 1 0 0,0 1-1 0 0,0-1 1 0 0,0 1-1 0 0,0-1 0 0 0,0 0 1 0 0,-1 0-1 0 0,1 1 1 0 0,0-1-1 0 0,-1 0 1 0 0,0 0-1 0 0,1 0 1 0 0,-1 1-1 0 0,0-1 1 0 0,0 0-1 0 0,0 0 1 0 0,0-2-1 0 0,-1 4-194 0 0,1-1 0 0 0,-1 1-1 0 0,1-1 1 0 0,-1 1 0 0 0,1-1-1 0 0,-1 1 1 0 0,0 0-1 0 0,1-1 1 0 0,-1 1 0 0 0,0 0-1 0 0,1 0 1 0 0,-1-1 0 0 0,0 1-1 0 0,1 0 1 0 0,-1 0 0 0 0,0 0-1 0 0,1 0 1 0 0,-1 0 0 0 0,0 0-1 0 0,1 0 1 0 0,-2 0-1 0 0,-16 2 149 0 0,-118 31 295 0 0,125-31-460 0 0,1 0-1 0 0,-18 8 0 0 0,26-9-18 0 0,0-1 0 0 0,0 1 0 0 0,0 0 0 0 0,-1 1 0 0 0,1-1 0 0 0,0 0 0 0 0,0 0 0 0 0,0 1 0 0 0,1 0 0 0 0,-1-1 0 0 0,0 1 0 0 0,1 0 0 0 0,-1 0 1 0 0,1 0-1 0 0,-1 0 0 0 0,1 0 0 0 0,0 0 0 0 0,-2 2 0 0 0,3 0 28 0 0,0-1 0 0 0,0 0 0 0 0,0 0 0 0 0,0 0 1 0 0,1 0-1 0 0,-1 0 0 0 0,1 0 0 0 0,0 0 0 0 0,0 0 0 0 0,0 0 0 0 0,2 5 1 0 0,-1-4-29 0 0,-1 0 0 0 0,1 0 1 0 0,-1 0-1 0 0,0 0 1 0 0,-1 0-1 0 0,2 5 0 0 0,-3 1-8 0 0,-1 1 0 0 0,1-1 0 0 0,-2 1 0 0 0,1-1 0 0 0,-7 15 0 0 0,4-12-2 0 0,1 1 0 0 0,-4 20 1 0 0,5 5 24 0 0,2 58 1 0 0,0 11-40 0 0,0-103 16 0 0,1 1 0 0 0,-1 0 1 0 0,1 0-1 0 0,1 0 0 0 0,-1 0 0 0 0,3 10 1 0 0,-2-15-8 0 0,0 1 1 0 0,-1-1 0 0 0,1 1-1 0 0,0-1 1 0 0,0 1 0 0 0,0-1-1 0 0,-1 0 1 0 0,1 0 0 0 0,1 1-1 0 0,-1-1 1 0 0,0 0 0 0 0,0 0-1 0 0,0 0 1 0 0,1 0-1 0 0,-1 0 1 0 0,0-1 0 0 0,1 1-1 0 0,-1 0 1 0 0,1-1 0 0 0,-1 1-1 0 0,1-1 1 0 0,-1 1 0 0 0,1-1-1 0 0,-1 1 1 0 0,1-1 0 0 0,-1 0-1 0 0,1 0 1 0 0,0 0 0 0 0,2 0-1 0 0,20-2-52 0 0,0 0-1 0 0,29-7 1 0 0,-29 4-1256 0 0,1 2 0 0 0,29-2 0 0 0,-49 5 649 0 0,20 2-9180 0 0,-21-2 7809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75 3097 0 0,'-14'-17'18767'0'0,"22"16"-17842"0"0,-7 1-859 0 0,0 0 1 0 0,0 1-1 0 0,0-1 1 0 0,0 0-1 0 0,0 1 1 0 0,-1-1-1 0 0,1 1 0 0 0,0 0 1 0 0,0-1-1 0 0,-1 1 1 0 0,1 0-1 0 0,0-1 1 0 0,-1 1-1 0 0,1 0 1 0 0,-1 0-1 0 0,1-1 1 0 0,-1 1-1 0 0,1 0 0 0 0,-1 0 1 0 0,1 0-1 0 0,-1 0 1 0 0,1 1-1 0 0,5 22 297 0 0,1 34 7 0 0,-5-37-239 0 0,5 27 0 0 0,-4-35-94 0 0,-2-8-29 0 0,0 0 0 0 0,0 1-1 0 0,0-1 1 0 0,1-1 0 0 0,0 1 0 0 0,0 0 0 0 0,0 0-1 0 0,0-1 1 0 0,1 1 0 0 0,5 7 0 0 0,-8-12-10 0 0,0 0 0 0 0,0 0 1 0 0,0 0-1 0 0,1 0 1 0 0,-1 1-1 0 0,0-1 0 0 0,0 0 1 0 0,0 0-1 0 0,1 0 0 0 0,-1 0 1 0 0,0 0-1 0 0,0 1 0 0 0,0-1 1 0 0,1 0-1 0 0,-1 0 0 0 0,0 0 1 0 0,0 0-1 0 0,1 0 0 0 0,-1 0 1 0 0,0 0-1 0 0,0 0 1 0 0,1 0-1 0 0,-1 0 0 0 0,0 0 1 0 0,0 0-1 0 0,1 0 0 0 0,-1 0 1 0 0,0 0-1 0 0,0 0 0 0 0,0 0 1 0 0,1-1-1 0 0,-1 1 0 0 0,0 0 1 0 0,0 0-1 0 0,1 0 0 0 0,-1 0 1 0 0,6-11-66 0 0,0-12-49 0 0,-5 7 30 0 0,-1 0 1 0 0,-3-28-1 0 0,1 29 40 0 0,1 0 1 0 0,1 0-1 0 0,1-22 1 0 0,1 27 25 0 0,0 0 0 0 0,0 1 0 0 0,0-1 0 0 0,2 1 1 0 0,-1 0-1 0 0,6-12 0 0 0,-8 19 18 0 0,1 0 0 0 0,-1 0 0 0 0,1 0 0 0 0,-1 0 0 0 0,1 0 0 0 0,0 0-1 0 0,0 0 1 0 0,0 0 0 0 0,0 1 0 0 0,0-1 0 0 0,0 1 0 0 0,4-3 0 0 0,-4 4-2 0 0,0-1 0 0 0,0 1 0 0 0,-1-1 0 0 0,1 1 1 0 0,0 0-1 0 0,0 0 0 0 0,0-1 0 0 0,0 2 0 0 0,0-1 0 0 0,0 0 0 0 0,0 0 0 0 0,0 0 0 0 0,-1 1 0 0 0,1-1 0 0 0,0 1 1 0 0,0 0-1 0 0,0 0 0 0 0,-1-1 0 0 0,4 3 0 0 0,-1 0 11 0 0,1 0 0 0 0,-1 1 0 0 0,1 0 0 0 0,-1 0 0 0 0,0 0 0 0 0,0 0 0 0 0,-1 1 0 0 0,1-1 0 0 0,-1 1 0 0 0,0 0 0 0 0,0 0 0 0 0,-1 0 0 0 0,0 1 0 0 0,0-1 0 0 0,2 7 0 0 0,1 6 19 0 0,-1 0 1 0 0,-1 0-1 0 0,2 26 0 0 0,-5-39-23 0 0,5 36 10 0 0,-4-39-21 0 0,-1 0 1 0 0,0-1-1 0 0,1 1 0 0 0,-1 0 0 0 0,1-1 1 0 0,0 1-1 0 0,-1 0 0 0 0,1-1 1 0 0,0 1-1 0 0,0-1 0 0 0,0 1 0 0 0,0-1 1 0 0,0 0-1 0 0,1 1 0 0 0,-1-1 1 0 0,0 0-1 0 0,1 0 0 0 0,-1 0 0 0 0,2 1 1 0 0,0-1-158 0 0,-1 0 1 0 0,1 0-1 0 0,-1-1 1 0 0,1 0-1 0 0,0 1 1 0 0,-1-1-1 0 0,1 0 1 0 0,0 0 0 0 0,-1 0-1 0 0,1-1 1 0 0,0 1-1 0 0,-1 0 1 0 0,1-1-1 0 0,3-1 1 0 0,1-1-1905 0 0,1 0-1 0 0,-1-1 1 0 0,10-6 0 0 0,-8 5-1060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82 664 0 0,'-6'2'2128'0'0,"-16"8"6178"0"0,22-10-8096 0 0,-1 0 0 0 0,1 1 1 0 0,-1-1-1 0 0,0 1 0 0 0,1-1 1 0 0,-1 1-1 0 0,1-1 0 0 0,-1 1 1 0 0,1-1-1 0 0,0 1 1 0 0,-1-1-1 0 0,1 1 0 0 0,0 0 1 0 0,-1-1-1 0 0,1 1 0 0 0,0 0 1 0 0,-1-1-1 0 0,1 1 0 0 0,0 0 1 0 0,0-1-1 0 0,0 1 0 0 0,0 0 1 0 0,0 0-1 0 0,0-1 1 0 0,0 1-1 0 0,0 0 0 0 0,0 1 1 0 0,1-2-116 0 0,-1 1 0 0 0,1-1 0 0 0,-1 1 1 0 0,1 0-1 0 0,-1-1 0 0 0,1 1 0 0 0,-1-1 0 0 0,1 0 1 0 0,-1 1-1 0 0,1-1 0 0 0,0 0 0 0 0,-1 1 1 0 0,1-1-1 0 0,0 0 0 0 0,-1 1 0 0 0,1-1 0 0 0,0 0 1 0 0,0 0-1 0 0,-1 0 0 0 0,1 0 0 0 0,0 0 1 0 0,0 0-1 0 0,-1 0 0 0 0,1 0 0 0 0,0 0 0 0 0,-1 0 1 0 0,1 0-1 0 0,0 0 0 0 0,1-1 0 0 0,24-5 873 0 0,-25 5-892 0 0,18-5 162 0 0,1-1 0 0 0,-2-1-1 0 0,1-1 1 0 0,34-23 0 0 0,-33 17-143 0 0,-16 11 6 0 0,1 0 0 0 0,-1 0-1 0 0,1 1 1 0 0,0 0-1 0 0,0 0 1 0 0,0 0 0 0 0,0 0-1 0 0,0 1 1 0 0,9-3-1 0 0,-13 5-74 0 0,-1 0-1 0 0,1 0 0 0 0,0 0 0 0 0,-1 0 1 0 0,1 0-1 0 0,0 0 0 0 0,0 0 1 0 0,-1 0-1 0 0,1 0 0 0 0,0 1 1 0 0,-1-1-1 0 0,1 0 0 0 0,0 0 0 0 0,-1 1 1 0 0,1-1-1 0 0,-1 0 0 0 0,1 1 1 0 0,0-1-1 0 0,-1 0 0 0 0,1 1 1 0 0,-1-1-1 0 0,2 2 0 0 0,-1-1 10 0 0,0 1 0 0 0,0 0 0 0 0,0-1 0 0 0,0 1 0 0 0,0 0 0 0 0,0 0 0 0 0,1 3 0 0 0,0 3 28 0 0,-1-1-1 0 0,1 0 1 0 0,-1 9 0 0 0,2 124 306 0 0,-5 22-82 0 0,-1-34-106 0 0,10 108 4 0 0,-7-224-178 0 0,1-1 0 0 0,-1 1-1 0 0,-1 0 1 0 0,-3 18-1 0 0,3-27-5 0 0,0 1 0 0 0,0-1 0 0 0,0 0 0 0 0,-1 0-1 0 0,1 0 1 0 0,-1 0 0 0 0,1-1 0 0 0,-1 1 0 0 0,0 0-1 0 0,0-1 1 0 0,0 1 0 0 0,0-1 0 0 0,-1 0 0 0 0,1 1-1 0 0,-1-1 1 0 0,1 0 0 0 0,-1-1 0 0 0,0 1 0 0 0,0 0-1 0 0,1-1 1 0 0,-6 2 0 0 0,-6 2-43 0 0,-1-1 0 0 0,0 0 0 0 0,-1-2 1 0 0,1 1-1 0 0,0-2 0 0 0,-24 0 0 0 0,9-3-537 0 0,1 0 1 0 0,-43-11 0 0 0,38 3-878 0 0,32 9 1170 0 0,0 0 0 0 0,0 1 1 0 0,0-2-1 0 0,1 1 0 0 0,-1 0 0 0 0,0 0 1 0 0,0-1-1 0 0,1 1 0 0 0,-1 0 1 0 0,0-1-1 0 0,1 0 0 0 0,0 1 1 0 0,-2-4-1 0 0,0-4-1863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59 132 512 0 0,'0'0'691'0'0,"6"-11"-1886"0"0,-2 9 1616 0 0,-1-1-1 0 0,0 0 1 0 0,0-1-1 0 0,0 1 1 0 0,-1 0-1 0 0,1-1 1 0 0,-1 0-1 0 0,0 1 1 0 0,0-1-1 0 0,0 0 1 0 0,0 0 0 0 0,-1 0-1 0 0,2-6 1 0 0,-3 7-77 0 0,1 0 1 0 0,-1 0-1 0 0,1-1 1 0 0,-1 1-1 0 0,0 0 1 0 0,0 0-1 0 0,-1-1 1 0 0,1 1-1 0 0,0 0 1 0 0,-1 0-1 0 0,0 0 1 0 0,0 0 0 0 0,0 0-1 0 0,0 0 1 0 0,-1 0-1 0 0,1 0 1 0 0,-4-5-1 0 0,5 7-290 0 0,-1 1-1 0 0,1 0 1 0 0,0-1-1 0 0,0 1 1 0 0,-1 0-1 0 0,1-1 0 0 0,0 1 1 0 0,-1 0-1 0 0,1 0 1 0 0,0-1-1 0 0,0 1 1 0 0,-1 0-1 0 0,1 0 1 0 0,-1 0-1 0 0,1 0 1 0 0,0-1-1 0 0,-1 1 0 0 0,1 0 1 0 0,0 0-1 0 0,-1 0 1 0 0,1 0-1 0 0,-1 0 1 0 0,1 0-1 0 0,0 0 1 0 0,-1 0-1 0 0,1 0 0 0 0,-1 0 1 0 0,1 0-1 0 0,0 0 1 0 0,-1 0-1 0 0,1 1 1 0 0,0-1-1 0 0,-1 0 1 0 0,1 0-1 0 0,0 0 1 0 0,-1 0-1 0 0,1 1 0 0 0,0-1 1 0 0,-1 0-1 0 0,1 0 1 0 0,0 1-1 0 0,-1-1 1 0 0,1 0-1 0 0,0 0 1 0 0,0 1-1 0 0,-1-1 1 0 0,1 0-1 0 0,0 1 0 0 0,0-1 1 0 0,0 1-1 0 0,0-1 1 0 0,-1 0-1 0 0,1 1 1 0 0,-8 20 1492 0 0,7 3-431 0 0,1 0 0 0 0,5 46-1 0 0,-4-59-961 0 0,1 3-52 0 0,-1-1 0 0 0,-1 1 0 0 0,0 0-1 0 0,-1-1 1 0 0,0 1 0 0 0,-1 0 0 0 0,-1-1 0 0 0,0 0 0 0 0,-1 1-1 0 0,0-1 1 0 0,-1-1 0 0 0,0 1 0 0 0,-1-1 0 0 0,-1 0 0 0 0,-8 13 0 0 0,14-24-380 0 0,-10 15 545 0 0,8-9-1904 0 0,3-7 1524 0 0,0 0 1 0 0,0 1-1 0 0,0-1 1 0 0,0 0-1 0 0,0 0 1 0 0,0 0-1 0 0,0 0 1 0 0,0 0 0 0 0,0 0-1 0 0,0 0 1 0 0,0 0-1 0 0,0 0 1 0 0,9 0-7960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63 512 0 0,'-16'20'7836'0'0,"8"-14"-5337"0"0,6-5-2013 0 0,1 1 0 0 0,-1-1-1 0 0,0 0 1 0 0,0 0 0 0 0,0 0 0 0 0,0 0 0 0 0,0 0 0 0 0,0 0 0 0 0,-4 1 0 0 0,5-2-314 0 0,-13 1 2401 0 0,13-1-2534 0 0,1 0 0 0 0,0 0 0 0 0,0 0 0 0 0,-1-1-1 0 0,1 1 1 0 0,0 0 0 0 0,0 0 0 0 0,-1 0 0 0 0,1-1 0 0 0,0 1 0 0 0,0 0 0 0 0,0 0 0 0 0,0-1 0 0 0,-1 1 0 0 0,1 0 0 0 0,0-1 0 0 0,0 1 0 0 0,0 0 0 0 0,0 0 0 0 0,0-1 0 0 0,0 1 0 0 0,0 0 0 0 0,-1-1 0 0 0,1 1 0 0 0,0 0 0 0 0,0-1 0 0 0,0 1 0 0 0,0 0 0 0 0,1-1 0 0 0,-1 1 0 0 0,0 0 0 0 0,0 0 0 0 0,0-1 0 0 0,0 1 0 0 0,0 0 0 0 0,0-1 0 0 0,0 1 0 0 0,0 0 0 0 0,1 0 0 0 0,-1-1 0 0 0,0 1 0 0 0,1-1 0 0 0,1-3 25 0 0,0 0-1 0 0,0 0 1 0 0,0 0-1 0 0,1 1 1 0 0,0-1 0 0 0,0 1-1 0 0,0-1 1 0 0,0 1-1 0 0,0 0 1 0 0,1 0 0 0 0,-1 0-1 0 0,1 1 1 0 0,0-1-1 0 0,6-2 1 0 0,5-2-49 0 0,1 0-1 0 0,25-6 1 0 0,-27 9 66 0 0,-9 2-57 0 0,0 1 0 0 0,0 0 1 0 0,0 0-1 0 0,0 0 0 0 0,1 1 1 0 0,-1-1-1 0 0,0 1 0 0 0,1 1 1 0 0,-1-1-1 0 0,7 2 0 0 0,-9-1-3 0 0,0 0 0 0 0,0 0 0 0 0,0 0 0 0 0,0 0 0 0 0,0 1 0 0 0,0-1 0 0 0,-1 1 0 0 0,1 0 0 0 0,-1 0 0 0 0,1 0 0 0 0,-1 0 0 0 0,0 0 0 0 0,0 1 0 0 0,1-1 0 0 0,-2 0 0 0 0,1 1-1 0 0,0 0 1 0 0,2 4 0 0 0,27 57 226 0 0,38 109 0 0 0,-33-82-238 0 0,-8-21-38 0 0,-27-69-9 0 0,-1 1 0 0 0,0-1 0 0 0,1 0 0 0 0,-1 1 0 0 0,1-1 0 0 0,0 0 0 0 0,-1 0 0 0 0,1 1 0 0 0,0-1 0 0 0,0 0 0 0 0,0 0 0 0 0,0 0 0 0 0,-1 0 0 0 0,2 0 0 0 0,-1 0 0 0 0,0 0 0 0 0,0 0 0 0 0,0-1 0 0 0,0 1 0 0 0,0 0 0 0 0,1-1 0 0 0,-1 1 0 0 0,0 0 0 0 0,1-1 0 0 0,-1 0 0 0 0,0 1 0 0 0,3-1 0 0 0,-1 0-474 0 0,0-1 1 0 0,0 1 0 0 0,-1-1-1 0 0,1 0 1 0 0,0 0 0 0 0,-1 0-1 0 0,1 0 1 0 0,-1 0 0 0 0,1 0-1 0 0,-1-1 1 0 0,0 0-1 0 0,0 1 1 0 0,3-3 0 0 0,3-4-1302 0 0,1 0 82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435 4 1216 0 0,'-3'-1'964'0'0,"0"0"0"0"0,-1 1 0 0 0,1-1 1 0 0,0 1-1 0 0,0-1 0 0 0,-1 1 0 0 0,1 0 0 0 0,0 1 0 0 0,0-1 0 0 0,-4 1 0 0 0,2 0-157 0 0,-1 1-1 0 0,1 0 1 0 0,0 0 0 0 0,0 0-1 0 0,-7 4 1 0 0,-3 4-156 0 0,0 1 0 0 0,-22 21 0 0 0,22-19-97 0 0,-26 23-179 0 0,-60 55 288 0 0,59-54-603 0 0,27-25-82 0 0,0 2 1 0 0,1-1 0 0 0,0 2-1 0 0,-15 21 1 0 0,28-36 5 0 0,1 1 0 0 0,-1 0 0 0 0,1 0-1 0 0,-1 0 1 0 0,1 0 0 0 0,0 0 0 0 0,-1 0 0 0 0,1-1 0 0 0,0 1 0 0 0,0 0 0 0 0,-1 0 0 0 0,1 0-1 0 0,0 0 1 0 0,0 0 0 0 0,0 2 0 0 0,0-3-32 0 0,0 1 0 0 0,1-1 0 0 0,-1 1 0 0 0,0-1 0 0 0,0 0 0 0 0,1 1 0 0 0,-1-1 0 0 0,0 1 0 0 0,0-1 0 0 0,1 1 0 0 0,-1-1 0 0 0,1 0 0 0 0,-1 1 0 0 0,0-1 1 0 0,1 0-1 0 0,-1 1 0 0 0,1-1 0 0 0,-1 0 0 0 0,1 0 0 0 0,0 1 0 0 0,1 0-351 0 0,1-1-1 0 0,-1 1 1 0 0,0-1 0 0 0,1 1 0 0 0,-1-1 0 0 0,1 0-1 0 0,-1 0 1 0 0,1 0 0 0 0,4-1 0 0 0,12-4-1300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1 848 0 0,'-19'8'4510'0'0,"-19"12"-1"0"0,32-16-3596 0 0,1-1 0 0 0,-1 1-1 0 0,1 0 1 0 0,1 1-1 0 0,-1-1 1 0 0,0 1-1 0 0,-6 9 1 0 0,11-14-866 0 0,0 0 0 0 0,0 0-1 0 0,-1 0 1 0 0,1 1 0 0 0,0-1 0 0 0,0 0 0 0 0,0 0 0 0 0,0 0 0 0 0,0 0 0 0 0,0 1 0 0 0,-1-1 0 0 0,1 0 0 0 0,0 0 0 0 0,0 0 0 0 0,0 0 0 0 0,0 1 0 0 0,0-1 0 0 0,0 0 0 0 0,0 0 0 0 0,0 0-1 0 0,0 1 1 0 0,0-1 0 0 0,0 0 0 0 0,0 0 0 0 0,0 0 0 0 0,0 1 0 0 0,0-1 0 0 0,0 0 0 0 0,0 0 0 0 0,0 0 0 0 0,0 1 0 0 0,0-1 0 0 0,0 0 0 0 0,0 0 0 0 0,1 0 0 0 0,-1 1 0 0 0,0-1 0 0 0,0 0-1 0 0,0 0 1 0 0,0 0 0 0 0,0 0 0 0 0,0 0 0 0 0,1 1 0 0 0,-1-1 0 0 0,0 0 0 0 0,0 0 0 0 0,13 0 799 0 0,15-8-482 0 0,-15 4-262 0 0,0 0 0 0 0,1 1 0 0 0,-1 0 0 0 0,15-1 0 0 0,-22 4-99 0 0,-1 0 0 0 0,1-1-1 0 0,0 2 1 0 0,0-1 0 0 0,0 1-1 0 0,0 0 1 0 0,-1 0-1 0 0,1 0 1 0 0,0 1 0 0 0,-1 0-1 0 0,1 0 1 0 0,5 3 0 0 0,-9-3 1 0 0,0-1 0 0 0,0 1 1 0 0,0-1-1 0 0,0 1 1 0 0,0-1-1 0 0,-1 1 0 0 0,1 0 1 0 0,0 0-1 0 0,-1 0 1 0 0,0 0-1 0 0,1 0 1 0 0,-1 0-1 0 0,0 1 0 0 0,0-1 1 0 0,0 0-1 0 0,0 1 1 0 0,1 4-1 0 0,-2-3 2 0 0,1 0-1 0 0,-1 0 1 0 0,0 0 0 0 0,-1 1 0 0 0,1-1-1 0 0,-1 0 1 0 0,1 0 0 0 0,-1 0-1 0 0,-3 7 1 0 0,-1 3 26 0 0,-2-1 1 0 0,1 0-1 0 0,-2-1 1 0 0,-16 23-1 0 0,19-29-5 0 0,1 1 0 0 0,0-1 0 0 0,0 1 0 0 0,0-1-1 0 0,-2 10 1 0 0,5-15-30 0 0,1 0 0 0 0,-1 0-1 0 0,1 0 1 0 0,-1 0 0 0 0,1 0-1 0 0,0 0 1 0 0,0 0 0 0 0,0 0 0 0 0,-1 0-1 0 0,1 0 1 0 0,0 0 0 0 0,0 0-1 0 0,0 0 1 0 0,1 0 0 0 0,-1 0 0 0 0,0 0-1 0 0,0 0 1 0 0,0 0 0 0 0,1 0-1 0 0,-1 0 1 0 0,0 0 0 0 0,1 0 0 0 0,-1 0-1 0 0,1-1 1 0 0,0 1 0 0 0,-1 0-1 0 0,1 0 1 0 0,-1 0 0 0 0,1 0 0 0 0,0-1-1 0 0,0 1 1 0 0,0 0 0 0 0,-1-1 0 0 0,1 1-1 0 0,0-1 1 0 0,0 1 0 0 0,0-1-1 0 0,0 1 1 0 0,0-1 0 0 0,0 0 0 0 0,0 1-1 0 0,0-1 1 0 0,0 0 0 0 0,0 0-1 0 0,0 0 1 0 0,0 1 0 0 0,0-1 0 0 0,1-1-1 0 0,6 1-284 0 0,-1-1-1 0 0,1 0 1 0 0,-1-1 0 0 0,0 1-1 0 0,0-2 1 0 0,0 1 0 0 0,0-1-1 0 0,0 0 1 0 0,9-5-1 0 0,-2 1-1216 0 0,6-3-1103 0 0,-1 0-484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20 1160 0 0,'-9'-10'3237'0'0,"9"9"-2649"0"0,-1 1 1 0 0,1-1-1 0 0,-1 0 0 0 0,1 1 1 0 0,-1-1-1 0 0,1 0 1 0 0,-1 1-1 0 0,1-1 1 0 0,-1 1-1 0 0,0-1 1 0 0,0 1-1 0 0,1-1 1 0 0,-1 1-1 0 0,-1-1 0 0 0,1 1-334 0 0,0 0-1 0 0,0 1 1 0 0,1-1-1 0 0,-1 0 1 0 0,0 1-1 0 0,0-1 0 0 0,1 1 1 0 0,-1-1-1 0 0,0 1 1 0 0,1-1-1 0 0,-1 1 1 0 0,0-1-1 0 0,1 1 0 0 0,-1 0 1 0 0,1-1-1 0 0,-1 1 1 0 0,1 0-1 0 0,-1 0 0 0 0,1-1 1 0 0,-1 2-1 0 0,-2 4 38 0 0,-1 1-1 0 0,1-1 0 0 0,0 1 1 0 0,1 0-1 0 0,0 0 1 0 0,0 0-1 0 0,0 0 0 0 0,1 0 1 0 0,0 0-1 0 0,1 1 0 0 0,-1-1 1 0 0,2 8-1 0 0,-1-7-185 0 0,1-1 1 0 0,0 1-1 0 0,0 0 0 0 0,1-1 1 0 0,0 1-1 0 0,0-1 0 0 0,1 0 1 0 0,0 0-1 0 0,0 0 0 0 0,1 0 0 0 0,5 8 1 0 0,-6-11-110 0 0,0-1 1 0 0,0 0 0 0 0,0 0-1 0 0,0 0 1 0 0,1 0 0 0 0,-1 0-1 0 0,1-1 1 0 0,0 0 0 0 0,0 0-1 0 0,0 0 1 0 0,5 2 0 0 0,-6-3-197 0 0,1 0 0 0 0,-1 0 0 0 0,0-1 0 0 0,1 1 0 0 0,-1-1 0 0 0,6 0 0 0 0,-6 0-275 0 0,-1 0 0 0 0,0 0-1 0 0,1-1 1 0 0,-1 1-1 0 0,1-1 1 0 0,-1 0 0 0 0,0 0-1 0 0,0 0 1 0 0,4-2-1 0 0,2-3-2223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11 2513 0 0,'-11'-6'3064'0'0,"-2"2"3178"0"0,2 4-5322 0 0,1 0 544 0 0,1 3-280 0 0,2 1 137 0 0,2 1-425 0 0,1 1-288 0 0,4-2-256 0 0,0 1-248 0 0,4-1-128 0 0,2-1-88 0 0,3 0 48 0 0,3-2-560 0 0,1 1-1169 0 0,2-2-103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27 912 0 0,'0'-1'563'0'0,"-7"-15"3034"0"0,7 16-3337 0 0,0-1 0 0 0,0 1-1 0 0,0-1 1 0 0,0 1 0 0 0,0-1 0 0 0,-1 1 0 0 0,1 0-1 0 0,0-1 1 0 0,0 1 0 0 0,-1-1 0 0 0,1 1-1 0 0,0 0 1 0 0,0-1 0 0 0,-1 1 0 0 0,1 0-1 0 0,0-1 1 0 0,-1 1 0 0 0,1 0 0 0 0,-1-1-1 0 0,1 1 1 0 0,0 0 0 0 0,-1 0 0 0 0,1 0 0 0 0,-1-1-1 0 0,1 1 1 0 0,-1 0 0 0 0,1 0 0 0 0,-1 0-1 0 0,0 0-23 0 0,1 1-1 0 0,-1 0 0 0 0,1-1 0 0 0,-1 1 0 0 0,1 0 1 0 0,0-1-1 0 0,0 1 0 0 0,-1 0 0 0 0,1-1 0 0 0,0 1 1 0 0,0 0-1 0 0,0 0 0 0 0,0-1 0 0 0,0 1 1 0 0,0 0-1 0 0,0 0 0 0 0,0 0 0 0 0,0 20 866 0 0,1-13-508 0 0,-2 14-72 0 0,4 66 806 0 0,-2-80-1300 0 0,0 1-1 0 0,1 0 1 0 0,0-1-1 0 0,0 1 1 0 0,1-1 0 0 0,0 0-1 0 0,7 14 1 0 0,-8-19-147 0 0,0-1 0 0 0,0 1-1 0 0,0-1 1 0 0,1 1 0 0 0,-1-1 0 0 0,0 0 0 0 0,4 2 0 0 0,4 2-7469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29 680 0 0,'11'0'688'0'0,"3"0"3881"0"0,-4-3-3601 0 0,4 0 1777 0 0,2 0-1321 0 0,2 0-215 0 0,1 2-209 0 0,5-1-536 0 0,-2-1 16 0 0,2 3-280 0 0,3-1-160 0 0,-3-1-80 0 0,-1 1-40 0 0,6-1-408 0 0,-6 1-736 0 0,1-1 432 0 0,0 1-1993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 2128 0 0,'-1'0'474'0'0,"0"1"0"0"0,1-1-1 0 0,-1 0 1 0 0,0 1-1 0 0,1-1 1 0 0,-1 1 0 0 0,0-1-1 0 0,1 1 1 0 0,-1-1-1 0 0,1 1 1 0 0,-1 0 0 0 0,1-1-1 0 0,-1 1 1 0 0,1 0-1 0 0,-1-1 1 0 0,0 2-1 0 0,-3 16 3619 0 0,4 22-1454 0 0,0-34-2019 0 0,3 20 711 0 0,11 48 0 0 0,-6-33-948 0 0,-6-30-481 0 0,1-1 0 0 0,0 1 1 0 0,0-1-1 0 0,1 0 0 0 0,10 19 0 0 0,8 2-6292 0 0,-16-24 2607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39 512 0 0,'8'-6'503'0'0,"-5"2"218"0"0,1 1 0 0 0,-1 0-1 0 0,1 1 1 0 0,0-1 0 0 0,-1 0-1 0 0,1 1 1 0 0,1 0 0 0 0,-1 0-1 0 0,0 0 1 0 0,0 1 0 0 0,1-1-1 0 0,-1 1 1 0 0,1 0 0 0 0,5-1-1 0 0,-10 2-632 0 0,1 0-1 0 0,-1 0 0 0 0,0 0 1 0 0,1 0-1 0 0,-1 1 1 0 0,0-1-1 0 0,0 0 0 0 0,1 0 1 0 0,-1 0-1 0 0,0 0 1 0 0,1 0-1 0 0,-1 0 1 0 0,0 0-1 0 0,0 0 0 0 0,1 1 1 0 0,-1-1-1 0 0,0 0 1 0 0,0 0-1 0 0,0 0 0 0 0,1 0 1 0 0,-1 1-1 0 0,0-1 1 0 0,0 0-1 0 0,0 0 0 0 0,1 1 1 0 0,-1-1-1 0 0,0 0 1 0 0,0 0-1 0 0,0 1 1 0 0,0-1-1 0 0,0 0 0 0 0,0 0 1 0 0,0 1-1 0 0,-1 12 1442 0 0,-10 10-115 0 0,-5 3-798 0 0,-2-2 1 0 0,-28 30-1 0 0,-47 40 19 0 0,56-61-419 0 0,25-24-44 0 0,0 2 0 0 0,0 0 0 0 0,2 0 0 0 0,-1 1 1 0 0,-11 16-1 0 0,22-27-158 0 0,0 0 0 0 0,-1-1 0 0 0,1 1 1 0 0,0-1-1 0 0,-1 1 0 0 0,1 0 0 0 0,0-1 1 0 0,0 1-1 0 0,-1 0 0 0 0,1 0 0 0 0,0-1 1 0 0,0 1-1 0 0,0 0 0 0 0,0-1 0 0 0,0 1 1 0 0,0 0-1 0 0,0 0 0 0 0,0-1 0 0 0,0 1 1 0 0,0 0-1 0 0,1-1 0 0 0,-1 1 0 0 0,0 0 0 0 0,0-1 1 0 0,1 2-1 0 0,0-1-2 0 0,0 0 0 0 0,0 0 0 0 0,0 0 0 0 0,0 0 0 0 0,0 0 0 0 0,0-1-1 0 0,0 1 1 0 0,0 0 0 0 0,0-1 0 0 0,1 1 0 0 0,-1-1 0 0 0,2 2 0 0 0,4-1 18 0 0,0 1 0 0 0,0-1 0 0 0,-1 0 0 0 0,9 0-1 0 0,48 1-59 0 0,86 8-138 0 0,-143-9 127 0 0,11 1-36 0 0,33 10 1 0 0,-46-10-89 0 0,1-1 0 0 0,-1 1 1 0 0,0-1-1 0 0,0 1 0 0 0,0 1 1 0 0,-1-1-1 0 0,1 1 0 0 0,0-1 1 0 0,-1 1-1 0 0,0 0 0 0 0,1 0 1 0 0,-1 0-1 0 0,2 4 0 0 0,-1 4-1951 0 0,-4-10 1857 0 0,0-1 0 0 0,0 0 0 0 0,0 1 1 0 0,0-1-1 0 0,0 0 0 0 0,0 1 0 0 0,0-1 1 0 0,0 1-1 0 0,0-1 0 0 0,0 0 0 0 0,0 1 1 0 0,0-1-1 0 0,0 0 0 0 0,0 1 0 0 0,0-1 1 0 0,0 0-1 0 0,0 1 0 0 0,-1-1 0 0 0,1 0 1 0 0,0 1-1 0 0,0-1 0 0 0,0 0 0 0 0,-1 1 1 0 0,1-1-1 0 0,0 0 0 0 0,0 0 0 0 0,-1 1 1 0 0,1-1-1 0 0,-3 0-2921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0 2401 0 0,'-1'0'724'0'0,"-1"1"0"0"0,1-1 1 0 0,-1 1-1 0 0,1-1 1 0 0,-1 1-1 0 0,1 0 1 0 0,-1 0-1 0 0,1-1 1 0 0,0 1-1 0 0,-1 0 1 0 0,1 0-1 0 0,0 0 1 0 0,-2 3-1 0 0,3-4-558 0 0,0 0 1 0 0,-1 1-1 0 0,1-1 0 0 0,0 0 0 0 0,0 1 0 0 0,0-1 0 0 0,0 1 0 0 0,0-1 0 0 0,0 0 0 0 0,0 1 0 0 0,0-1 1 0 0,0 0-1 0 0,0 1 0 0 0,0-1 0 0 0,0 0 0 0 0,0 1 0 0 0,0-1 0 0 0,0 0 0 0 0,0 1 0 0 0,0-1 0 0 0,1 0 1 0 0,-1 1-1 0 0,0-1 0 0 0,0 1 0 0 0,1 0-42 0 0,0 0-1 0 0,0 0 1 0 0,0 0 0 0 0,0 0 0 0 0,0-1-1 0 0,0 1 1 0 0,0 0 0 0 0,0 0-1 0 0,3 0 1 0 0,9 5 431 0 0,1-1 1 0 0,0-1-1 0 0,0-1 0 0 0,19 3 0 0 0,-1 0-187 0 0,19 6-47 0 0,-21-4-627 0 0,0-2 1 0 0,45 4 0 0 0,-43-8-1938 0 0,17 3-6345 0 0,-34-3 6299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82 512 0 0,'0'-20'1030'0'0,"1"3"3291"0"0,-6-28 5103 0 0,5 45-9324 0 0,-4 11 1855 0 0,-2 15-970 0 0,-4 37 340 0 0,-4 123 1 0 0,10-98-619 0 0,1 91 179 0 0,5-141-827 0 0,1-1 1 0 0,15 66-1 0 0,-17-98-99 0 0,1-1 0 0 0,-1 1 0 0 0,1 0 0 0 0,0 0 0 0 0,0-1 0 0 0,0 1 1 0 0,1-1-1 0 0,0 0 0 0 0,0 0 0 0 0,0 0 0 0 0,0 0 0 0 0,6 5 0 0 0,-7-7-156 0 0,1 0 0 0 0,-1-1 0 0 0,0 1-1 0 0,1-1 1 0 0,0 0 0 0 0,-1 0 0 0 0,1 0 0 0 0,-1 0 0 0 0,1 0-1 0 0,3 0 1 0 0,-3-1-387 0 0,1 1 0 0 0,-1-1 1 0 0,0 0-1 0 0,1 0 0 0 0,-1-1 0 0 0,1 1 0 0 0,-1-1 0 0 0,0 0 0 0 0,5-1 0 0 0,8-5-1560 0 0,3 1 109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86 3129 0 0,'-6'5'5877'0'0,"0"0"72"0"0,7-5-5876 0 0,-1 1-1 0 0,0-1 0 0 0,0 1 0 0 0,1-1 0 0 0,-1 0 1 0 0,0 1-1 0 0,1-1 0 0 0,-1 0 0 0 0,1 1 0 0 0,-1-1 1 0 0,0 0-1 0 0,1 1 0 0 0,-1-1 0 0 0,1 0 0 0 0,-1 0 1 0 0,1 0-1 0 0,-1 0 0 0 0,1 1 0 0 0,-1-1 0 0 0,1 0 1 0 0,4 1 150 0 0,0 1 0 0 0,0-1 0 0 0,1-1 0 0 0,-1 1 0 0 0,0-1 0 0 0,0 0 0 0 0,0 0 0 0 0,0 0 0 0 0,9-2 1 0 0,6-2-218 0 0,21-8 0 0 0,-23 6 90 0 0,164-44-1075 0 0,-59 24-3708 0 0,-91 20 3449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41 8 0 0,'-2'-21'4577'0'0,"2"19"-3882"0"0,0 0 0 0 0,-1 1 0 0 0,1-1 0 0 0,-1 1 0 0 0,0-1 0 0 0,1 1 0 0 0,-1-1-1 0 0,0 1 1 0 0,0-1 0 0 0,-2-1 0 0 0,3 3-595 0 0,0 0-1 0 0,0 0 1 0 0,0 0-1 0 0,-1 0 1 0 0,1 0-1 0 0,0 0 0 0 0,0 0 1 0 0,0 0-1 0 0,-1 0 1 0 0,1 0-1 0 0,0 0 1 0 0,0 0-1 0 0,0 0 1 0 0,-1 0-1 0 0,1 0 0 0 0,0 0 1 0 0,0 0-1 0 0,0 0 1 0 0,0 0-1 0 0,-1 0 1 0 0,1 0-1 0 0,0 0 1 0 0,0 0-1 0 0,0 1 0 0 0,0-1 1 0 0,-1 0-1 0 0,1 0 1 0 0,0 0-1 0 0,0 0 1 0 0,0 0-1 0 0,0 1 1 0 0,0-1-1 0 0,0 0 0 0 0,0 0 1 0 0,-1 0-1 0 0,1 0 1 0 0,0 1-1 0 0,0-1 1 0 0,0 0-1 0 0,0 0 1 0 0,0 0-1 0 0,0 1 1 0 0,0-1-1 0 0,0 0 0 0 0,0 0 1 0 0,0 0-1 0 0,0 1 1 0 0,0-1-1 0 0,0 0 1 0 0,0 0-1 0 0,0 0 1 0 0,0 1-1 0 0,-1 11 676 0 0,2 18-15 0 0,1 0 0 0 0,1 0 1 0 0,10 38-1 0 0,35 84-1144 0 0,-34-99-3932 0 0,-10-40 249 0 0,-1-2-64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544 0 8 0 0,'-5'1'1250'0'0,"1"-1"1"0"0,-1 1-1 0 0,0-1 0 0 0,0 1 0 0 0,1 1 1 0 0,-8 1-1 0 0,4 1-108 0 0,1-1 1 0 0,-1 1 0 0 0,-7 6 0 0 0,-5 5 620 0 0,-28 26 1 0 0,33-27-944 0 0,-34 32 245 0 0,1 2 0 0 0,3 2 1 0 0,2 1-1 0 0,-53 84 0 0 0,83-114-1066 0 0,-45 78 144 0 0,53-87-314 0 0,0-1-1 0 0,0 1 1 0 0,1-1-1 0 0,1 1 1 0 0,0 0-1 0 0,1 0 1 0 0,-2 14-1 0 0,5-4-1654 0 0,6-10-2236 0 0,-2-7 787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23 2288 0 0,'-8'1'1864'0'0,"-39"8"5991"0"0,29-6-4185 0 0,-32 12 0 0 0,38-12-2358 0 0,17-8-490 0 0,17-9-485 0 0,9 4-217 0 0,0 2 1 0 0,42-6-1 0 0,-68 13-99 0 0,1 0-1 0 0,-1 1 0 0 0,1 0 1 0 0,-1 0-1 0 0,0 0 0 0 0,1 1 0 0 0,-1 0 1 0 0,1 0-1 0 0,-1 0 0 0 0,6 3 1 0 0,-9-3-10 0 0,0-1 0 0 0,-1 1 1 0 0,1 0-1 0 0,-1 0 0 0 0,1 0 1 0 0,0 0-1 0 0,-1 0 0 0 0,0 1 1 0 0,1-1-1 0 0,-1 0 0 0 0,0 1 0 0 0,1-1 1 0 0,-1 1-1 0 0,0-1 0 0 0,0 1 1 0 0,0-1-1 0 0,0 1 0 0 0,-1 0 1 0 0,1 0-1 0 0,0-1 0 0 0,-1 1 1 0 0,1 0-1 0 0,-1 0 0 0 0,0 0 1 0 0,1 0-1 0 0,-1-1 0 0 0,0 1 1 0 0,0 0-1 0 0,0 0 0 0 0,-1 0 1 0 0,0 3-1 0 0,-13 44 201 0 0,11-38-120 0 0,-1-1 0 0 0,1 1 0 0 0,-2 21 0 0 0,4-29-77 0 0,1 1 0 0 0,0 0 0 0 0,1-1 0 0 0,-1 1 0 0 0,1 0 0 0 0,-1-1 0 0 0,1 1 0 0 0,0 0 0 0 0,1-1 0 0 0,-1 1 0 0 0,0-1 0 0 0,1 0 0 0 0,0 1 0 0 0,0-1 0 0 0,4 5 0 0 0,-4-5-20 0 0,0-1 1 0 0,1 1-1 0 0,-1-1 0 0 0,0 0 0 0 0,1 0 1 0 0,0 0-1 0 0,0 0 0 0 0,-1 0 0 0 0,1 0 0 0 0,0-1 1 0 0,0 0-1 0 0,1 1 0 0 0,-1-1 0 0 0,0 0 1 0 0,5 0-1 0 0,-3 0-106 0 0,-1-1 0 0 0,1 0 1 0 0,-1 0-1 0 0,1 0 0 0 0,-1-1 0 0 0,1 0 0 0 0,-1 0 1 0 0,0 0-1 0 0,1 0 0 0 0,-1 0 0 0 0,5-3 0 0 0,31-17-6087 0 0,-31 15 3212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0 632 0 0,'-3'0'5634'0'0,"-8"2"-539"0"0,8 1-4251 0 0,0 0 0 0 0,0 1 0 0 0,1-1 0 0 0,-1 1 0 0 0,1 0 0 0 0,0-1 0 0 0,-3 8 0 0 0,-10 30 1041 0 0,14-36-1757 0 0,-1 0 1 0 0,2 1-1 0 0,-1-1 0 0 0,1 1 1 0 0,-1-1-1 0 0,2 1 1 0 0,-1-1-1 0 0,1 1 1 0 0,-1-1-1 0 0,1 1 1 0 0,1-1-1 0 0,-1 0 1 0 0,1 1-1 0 0,4 7 1 0 0,-4-10-263 0 0,0 1 1 0 0,0-1-1 0 0,0 1 1 0 0,1-1-1 0 0,-1 0 1 0 0,1 0-1 0 0,0 0 1 0 0,0-1-1 0 0,0 1 1 0 0,0-1-1 0 0,0 1 1 0 0,1-1-1 0 0,-1 0 1 0 0,1 0-1 0 0,-1-1 1 0 0,1 1-1 0 0,0-1 1 0 0,0 0-1 0 0,0 0 1 0 0,6 1-1 0 0,2 0-1399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3033 0 0,'-5'3'9994'0'0,"2"-3"-9458"0"0,3 1 248 0 0,0 2-272 0 0,3 0 32 0 0,0 0-168 0 0,3 2-192 0 0,0-4-120 0 0,0 2-96 0 0,4-1-464 0 0,-1-2-592 0 0,2 1 312 0 0,2-1-1713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0 2144 0 0,'-2'1'726'0'0,"0"0"0"0"0,1 0 0 0 0,-1 1 0 0 0,0-1 0 0 0,1 0 0 0 0,-1 1 0 0 0,1-1 0 0 0,-1 1 0 0 0,1 0 0 0 0,0-1 0 0 0,0 1 0 0 0,-2 3 0 0 0,1-1 46 0 0,1 0-1 0 0,-1 0 0 0 0,1 0 1 0 0,0 0-1 0 0,-1 8 0 0 0,0 4 129 0 0,2-1 0 0 0,1 25-1 0 0,0-28-304 0 0,-1-11-614 0 0,2 25 985 0 0,6 37-1 0 0,-6-54-1342 0 0,0 1 0 0 0,7 15 0 0 0,-7-21-600 0 0,0 1 1 0 0,1-1-1 0 0,-1 1 1 0 0,1-1-1 0 0,0 0 1 0 0,5 6 0 0 0,-5-8-1200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2176 0 0,'-2'0'7842'0'0,"5"0"-6730"0"0,0 3 497 0 0,3-1-801 0 0,3 1 168 0 0,2 0-312 0 0,-2-2-360 0 0,5 1-304 0 0,0-1 32 0 0,-1 0-104 0 0,5-1-160 0 0,-2 0-376 0 0,2 0-136 0 0,3-1-3105 0 0,-2 0 2313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 1208 0 0,'-21'25'6640'0'0,"-1"2"1380"0"0,13-5-5812 0 0,6-10-1913 0 0,0-1 0 0 0,2 1 1 0 0,-1-1-1 0 0,1 1 0 0 0,1 0 0 0 0,0-1 1 0 0,1 1-1 0 0,3 18 0 0 0,-2-21-1039 0 0,0 1 1 0 0,1-1-1 0 0,0 0 0 0 0,1 0 1 0 0,0-1-1 0 0,8 14 0 0 0,-6-11-2436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24 141 512 0 0,'-4'0'-350'0'0,"-9"1"8970"0"0,12-1-8349 0 0,1 1-1 0 0,-1-1 1 0 0,1 0 0 0 0,0 0-1 0 0,-1 0 1 0 0,1 1 0 0 0,0-1-1 0 0,-1 0 1 0 0,1 0 0 0 0,0 1-1 0 0,-1-1 1 0 0,1 0 0 0 0,0 1 0 0 0,0-1-1 0 0,-1 0 1 0 0,1 1 0 0 0,0-1-1 0 0,0 1 1 0 0,0-1 0 0 0,0 0-1 0 0,-1 1 1 0 0,1-1 0 0 0,0 1-1 0 0,0-1 1 0 0,0 0 0 0 0,0 1-1 0 0,0-1 1 0 0,0 1 0 0 0,0 0-1 0 0,7-4 3566 0 0,22-18-2625 0 0,9-15-444 0 0,27-20-265 0 0,-58 51-433 0 0,0 0 0 0 0,-1 1-1 0 0,2 0 1 0 0,-1 0 0 0 0,0 1-1 0 0,1 0 1 0 0,15-4 0 0 0,-21 6-57 0 0,-1 1 0 0 0,0 0 1 0 0,0-1-1 0 0,0 1 0 0 0,0 0 0 0 0,1 0 1 0 0,-1 0-1 0 0,0 0 0 0 0,0 0 0 0 0,0 0 1 0 0,0 0-1 0 0,1 1 0 0 0,-1-1 0 0 0,0 0 1 0 0,0 1-1 0 0,0-1 0 0 0,0 1 0 0 0,0-1 1 0 0,0 1-1 0 0,0-1 0 0 0,0 1 0 0 0,0 0 1 0 0,0-1-1 0 0,0 1 0 0 0,0 0 0 0 0,0 0 1 0 0,-1 0-1 0 0,2 1 0 0 0,0 1 20 0 0,-1 1 0 0 0,0-1 0 0 0,0 1 0 0 0,0-1 1 0 0,0 1-1 0 0,0 0 0 0 0,-1-1 0 0 0,1 5 0 0 0,4 104 419 0 0,-4-52-298 0 0,-1-53-153 0 0,1 0 0 0 0,0 0 0 0 0,0 0 0 0 0,1 0 0 0 0,0-1 0 0 0,0 1 0 0 0,0 0 0 0 0,1-1 0 0 0,0 0 0 0 0,0 1 0 0 0,1-1 0 0 0,0-1 0 0 0,0 1-1 0 0,0 0 1 0 0,1-1 0 0 0,-1 0 0 0 0,1 0 0 0 0,1 0 0 0 0,-1-1 0 0 0,1 0 0 0 0,-1 0 0 0 0,1 0 0 0 0,0 0 0 0 0,1-1 0 0 0,-1 0 0 0 0,1-1 0 0 0,-1 1 0 0 0,1-1 0 0 0,0 0 0 0 0,0-1 0 0 0,-1 0 0 0 0,1 0 0 0 0,8 0 0 0 0,-2-1-325 0 0,-1 0 1 0 0,1-1 0 0 0,0-1-1 0 0,19-4 1 0 0,-18 2-1005 0 0,1-1 0 0 0,-1 0 0 0 0,20-12 0 0 0,-14 7-1081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408 15 1408 0 0,'0'0'257'0'0,"0"-1"0"0"0,0 1-1 0 0,0-1 1 0 0,0 0 0 0 0,0 1 0 0 0,0-1-1 0 0,0 1 1 0 0,0-1 0 0 0,0 1-1 0 0,0-1 1 0 0,0 1 0 0 0,-1-1 0 0 0,1 1-1 0 0,0-1 1 0 0,0 1 0 0 0,-1-1-1 0 0,1 1 1 0 0,0-1 0 0 0,-1 1-1 0 0,1 0 1 0 0,0-1 0 0 0,-1 1 0 0 0,1-1-1 0 0,-1 1 1 0 0,1 0 0 0 0,-1-1-1 0 0,1 1 1 0 0,0 0 0 0 0,-1 0 0 0 0,1-1-1 0 0,-1 1 1 0 0,0 0 0 0 0,1 0-1 0 0,-1 0 1 0 0,1 0 0 0 0,-1 0 0 0 0,1 0-1 0 0,-1 0 1 0 0,1 0 0 0 0,-1 0-1 0 0,1 0 1 0 0,-1 0 0 0 0,1 0 0 0 0,-1 0-1 0 0,0 0 1 0 0,1 0 0 0 0,-1 0-1 0 0,1 1 1 0 0,-1-1 0 0 0,1 0-1 0 0,-1 0 1 0 0,0 1 0 0 0,-4 1 890 0 0,1 0 0 0 0,-1 1 1 0 0,-8 5-1 0 0,12-8-1034 0 0,-15 12 1057 0 0,-19 18 0 0 0,7-5-656 0 0,-156 140 1508 0 0,174-155-1984 0 0,-1 1 0 0 0,2 0 0 0 0,-1 0 0 0 0,2 1 1 0 0,-1 0-1 0 0,2 1 0 0 0,0-1 0 0 0,0 2 0 0 0,-8 22 0 0 0,14-33-93 0 0,1-1-1 0 0,-1 0 1 0 0,1 1-1 0 0,-1-1 1 0 0,1 0-1 0 0,0 1 0 0 0,0-1 1 0 0,0 0-1 0 0,0 1 1 0 0,0-1-1 0 0,1 1 1 0 0,-1-1-1 0 0,1 0 1 0 0,0 4-1 0 0,0-5-222 0 0,0 0 1 0 0,0 1-1 0 0,0-1 0 0 0,0 0 1 0 0,0 0-1 0 0,0 1 1 0 0,0-1-1 0 0,0 0 0 0 0,0 0 1 0 0,0 0-1 0 0,1-1 0 0 0,-1 1 1 0 0,0 0-1 0 0,1 0 1 0 0,-1-1-1 0 0,1 1 0 0 0,-1 0 1 0 0,1-1-1 0 0,-1 0 0 0 0,1 1 1 0 0,-1-1-1 0 0,3 0 0 0 0,6 1-1601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56 816 0 0,'-15'5'7341'0'0,"13"-4"-6323"0"0,-1 1 1 0 0,0-1-1 0 0,0 1 0 0 0,1-1 1 0 0,-1 1-1 0 0,0 0 1 0 0,1 0-1 0 0,-3 4 0 0 0,-1-1 475 0 0,1 0 1115 0 0,14-9-1600 0 0,10-7-658 0 0,62-33 209 0 0,-68 38-472 0 0,0 0 1 0 0,0 2-1 0 0,0-1 1 0 0,21-2-1 0 0,-33 6-71 0 0,1 1 1 0 0,0-1-1 0 0,0 1 0 0 0,0 0 0 0 0,0 0 0 0 0,0 0 1 0 0,0 0-1 0 0,-1 0 0 0 0,1 0 0 0 0,0 1 1 0 0,0-1-1 0 0,0 1 0 0 0,0-1 0 0 0,-1 1 1 0 0,1-1-1 0 0,0 1 0 0 0,-1 0 0 0 0,1 0 0 0 0,1 1 1 0 0,-2 0-10 0 0,0-1 1 0 0,0 1-1 0 0,0-1 0 0 0,0 1 1 0 0,0-1-1 0 0,-1 1 1 0 0,1 0-1 0 0,0-1 0 0 0,-1 1 1 0 0,0 0-1 0 0,1 0 1 0 0,-1-1-1 0 0,0 1 0 0 0,0 0 1 0 0,0 0-1 0 0,0-1 1 0 0,0 1-1 0 0,0 0 0 0 0,-1 0 1 0 0,0 2-1 0 0,-1 3 10 0 0,0 1-1 0 0,0 0 1 0 0,-1 0-1 0 0,0-1 1 0 0,-1 0-1 0 0,-5 10 1 0 0,-32 41 85 0 0,15-24-81 0 0,12-14 19 0 0,1-2 59 0 0,2 0 0 0 0,-14 26 0 0 0,22-39-77 0 0,1 1 0 0 0,0-1 1 0 0,0 1-1 0 0,0-1 0 0 0,1 1 0 0 0,0 0 1 0 0,0-1-1 0 0,0 1 0 0 0,1 0 0 0 0,0 0 0 0 0,0 0 1 0 0,0-1-1 0 0,3 11 0 0 0,-3-15-24 0 0,0 1 1 0 0,1-1-1 0 0,-1 1 0 0 0,1-1 1 0 0,0 0-1 0 0,-1 1 0 0 0,1-1 1 0 0,0 0-1 0 0,0 1 0 0 0,0-1 1 0 0,0 0-1 0 0,0 0 0 0 0,0 0 1 0 0,0 0-1 0 0,0 0 0 0 0,0 0 1 0 0,1 0-1 0 0,-1 0 0 0 0,2 0 1 0 0,-1 0-9 0 0,1 0 1 0 0,-1 0-1 0 0,1 0 1 0 0,0-1 0 0 0,-1 1-1 0 0,1-1 1 0 0,0 0-1 0 0,0 0 1 0 0,5 0-1 0 0,1-2-83 0 0,1 0 0 0 0,0 0 0 0 0,-1-1 0 0 0,16-7 0 0 0,79-41-2771 0 0,-39 11-2557 0 0,-50 29 2974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10 104 0 0,'1'0'378'0'0,"-1"0"-1"0"0,0-1 1 0 0,0 1 0 0 0,0 0-1 0 0,0-1 1 0 0,-4-5 7175 0 0,4 6-7176 0 0,-1 0 1 0 0,1-1 0 0 0,0 1-1 0 0,-1 0 1 0 0,1 0 0 0 0,0 0-1 0 0,-1 0 1 0 0,1 0 0 0 0,-1 0-1 0 0,0 0 1 0 0,1 0 56 0 0,-1 1 1 0 0,0-1-1 0 0,0 1 1 0 0,0 0 0 0 0,1-1-1 0 0,-1 1 1 0 0,0 0-1 0 0,0 0 1 0 0,1 0-1 0 0,-1 0 1 0 0,1-1-1 0 0,-1 3 1 0 0,-14 33 2647 0 0,8-11-2168 0 0,1 1 0 0 0,-4 30 1 0 0,9-47-885 0 0,1-1-1 0 0,-1 1 1 0 0,2-1 0 0 0,-1 1 0 0 0,1-1 0 0 0,0 1 0 0 0,1-1-1 0 0,0 0 1 0 0,0 1 0 0 0,6 12 0 0 0,-7-19-62 0 0,0 0 0 0 0,0 0 0 0 0,1-1 0 0 0,-1 1 1 0 0,0 0-1 0 0,1-1 0 0 0,-1 1 0 0 0,1-1 0 0 0,-1 1 0 0 0,1-1 0 0 0,0 0 1 0 0,0 1-1 0 0,-1-1 0 0 0,1 0 0 0 0,0 0 0 0 0,4 1 0 0 0,-3-1-92 0 0,0-1-1 0 0,1 1 1 0 0,-1-1-1 0 0,1 1 1 0 0,-1-1-1 0 0,0 0 1 0 0,1 0-1 0 0,-1-1 1 0 0,7 0-1 0 0,-4-1-524 0 0,0 1 0 0 0,0-1-1 0 0,0-1 1 0 0,10-4 0 0 0,-11 4-442 0 0,0 0 1 0 0,0 0-1 0 0,-1 0 0 0 0,0-1 0 0 0,5-4 1 0 0,2-5-2122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 3481 0 0,'-16'7'6816'0'0,"11"-6"-5317"0"0,1 1-1 0 0,0 0 0 0 0,0-1 1 0 0,-7 6-1 0 0,10-6-1337 0 0,0 0 1 0 0,0 0-1 0 0,0 0 1 0 0,0 0-1 0 0,0 0 1 0 0,0 0-1 0 0,1 1 1 0 0,-1-1-1 0 0,0 0 1 0 0,1 0 0 0 0,-1 1-1 0 0,1-1 1 0 0,-1 0-1 0 0,1 1 1 0 0,-1-1-1 0 0,1 0 1 0 0,0 1-1 0 0,0-1 1 0 0,0 3-1 0 0,0-3-146 0 0,0 0-1 0 0,0 0 1 0 0,0-1-1 0 0,1 1 1 0 0,-1 0-1 0 0,0 0 1 0 0,1-1-1 0 0,-1 1 1 0 0,0 0-1 0 0,1 0 0 0 0,-1-1 1 0 0,1 1-1 0 0,-1 0 1 0 0,1-1-1 0 0,-1 1 1 0 0,1-1-1 0 0,0 1 1 0 0,-1-1-1 0 0,1 1 1 0 0,0-1-1 0 0,0 1 1 0 0,-1-1-1 0 0,1 0 1 0 0,0 1-1 0 0,0-1 1 0 0,-1 0-1 0 0,1 0 1 0 0,1 1-1 0 0,26 3-313 0 0,-22-4 127 0 0,12 2-2199 0 0,26-1-1 0 0,-27-2 1182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 16 0 0,'-6'3'3108'0'0,"0"0"-1"0"0,0 1 1 0 0,1 0 0 0 0,-10 7 0 0 0,13-9-2280 0 0,0 0 1 0 0,1 0 0 0 0,-1 0-1 0 0,1 0 1 0 0,-1 0 0 0 0,-1 5 0 0 0,2-6-686 0 0,1 0 1 0 0,-1 1-1 0 0,1-1 1 0 0,-1 0-1 0 0,1 1 1 0 0,0-1-1 0 0,0 1 1 0 0,0-1-1 0 0,0 0 1 0 0,0 1-1 0 0,0-1 1 0 0,0 1-1 0 0,1 1 1 0 0,-1-2-96 0 0,0-1 1 0 0,1 1-1 0 0,-1-1 1 0 0,1 1-1 0 0,-1-1 1 0 0,1 0-1 0 0,-1 1 1 0 0,1-1-1 0 0,-1 1 1 0 0,1-1-1 0 0,-1 0 1 0 0,1 1-1 0 0,0-1 1 0 0,-1 0-1 0 0,1 0 1 0 0,0 0-1 0 0,-1 1 1 0 0,1-1-1 0 0,0 0 1 0 0,-1 0-1 0 0,1 0 1 0 0,-1 0-1 0 0,1 0 1 0 0,0 0-1 0 0,1-1 1 0 0,18-1 272 0 0,13-5-280 0 0,-10 1-472 0 0,1 1 0 0 0,-1 1 0 0 0,30 0 0 0 0,-42 5-2217 0 0,-5 2-2417 0 0,-3-1 1653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0 3209 0 0,'-12'10'10106'0'0,"1"0"-3943"0"0,2 7-3439 0 0,-3 23 126 0 0,-11 46-886 0 0,22-82-1896 0 0,-17 102 964 0 0,15-85-990 0 0,2 0 0 0 0,0 1 0 0 0,3 22 1 0 0,-1-36-68 0 0,0 0 0 0 0,1 0 1 0 0,0 0-1 0 0,0 0 0 0 0,1 0 1 0 0,5 10-1 0 0,-6-15-247 0 0,-1 0 0 0 0,1 0 0 0 0,0 0 0 0 0,0 0 0 0 0,1 0 0 0 0,-1-1 0 0 0,6 5 0 0 0,-6-6-240 0 0,0 1 0 0 0,0-1-1 0 0,0 0 1 0 0,0 0 0 0 0,0 0-1 0 0,0 0 1 0 0,0-1 0 0 0,0 1 0 0 0,1-1-1 0 0,-1 1 1 0 0,0-1 0 0 0,1 0-1 0 0,1 1 1 0 0,12-2-4297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0 512 0 0,'0'0'5965'0'0,"0"8"1691"0"0,-1 6-2797 0 0,-14 15-1683 0 0,2-6-2555 0 0,0 4-1047 0 0,5-10 838 0 0,-12 31-1 0 0,14-25-3947 0 0,4 1-3987 0 0,2-18 4054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27 512 0 0,'3'-7'692'0'0,"-3"6"-300"0"0,0 0 1 0 0,0 0 0 0 0,1 0 0 0 0,-1 0-1 0 0,0 0 1 0 0,1 0 0 0 0,-1 0 0 0 0,0 1-1 0 0,1-1 1 0 0,-1 0 0 0 0,1 0 0 0 0,0 0-1 0 0,-1 1 1 0 0,1-1 0 0 0,-1 0 0 0 0,1 1-1 0 0,0-1 1 0 0,0 0 0 0 0,-1 1 0 0 0,1-1-1 0 0,0 1 1 0 0,0-1 0 0 0,0 1 0 0 0,0-1-1 0 0,0 1 1 0 0,0 0 0 0 0,0 5 3383 0 0,-7 10-2277 0 0,5-14-1165 0 0,-12 27 1750 0 0,-33 78 1637 0 0,42-95-3536 0 0,-1-1-30 0 0,1 1 1 0 0,0 0-1 0 0,1 0 1 0 0,0 0-1 0 0,-1 15 1 0 0,4-23-163 0 0,0 0 0 0 0,0 0-1 0 0,0-1 1 0 0,0 1 0 0 0,0 0 0 0 0,1 0 0 0 0,0-1 0 0 0,-1 1-1 0 0,1 0 1 0 0,0-1 0 0 0,0 1 0 0 0,0-1 0 0 0,1 1-1 0 0,-1-1 1 0 0,1 0 0 0 0,-1 0 0 0 0,1 1 0 0 0,0-1 0 0 0,0 0-1 0 0,0 0 1 0 0,0-1 0 0 0,0 1 0 0 0,0 0 0 0 0,0-1 0 0 0,0 1-1 0 0,1-1 1 0 0,-1 0 0 0 0,4 2 0 0 0,2 0-377 0 0,0 0-1 0 0,0-1 1 0 0,0 0 0 0 0,1 0 0 0 0,-1-1 0 0 0,13 1-1 0 0,-11-2-1583 0 0,-1 0 0 0 0,0-1 0 0 0,11-1 0 0 0,-6-1-592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17 2048 0 0,'0'-1'689'0'0,"-1"0"0"0"0,0 0 0 0 0,0 0 0 0 0,0 0 0 0 0,0 0 0 0 0,0 0 0 0 0,0 0 0 0 0,-1 0 0 0 0,1 0-1 0 0,0 0 1 0 0,0 1 0 0 0,-1-1 0 0 0,-1 0 0 0 0,1 0-54 0 0,-1 0 0 0 0,1 1-1 0 0,-1-1 1 0 0,1 1 0 0 0,-1-1 0 0 0,0 1 0 0 0,-3 0-1 0 0,4 0-429 0 0,-1 1 0 0 0,1-1-1 0 0,0 0 1 0 0,-1 1 0 0 0,1-1 0 0 0,0 1-1 0 0,0 0 1 0 0,-1 0 0 0 0,1 0-1 0 0,0 0 1 0 0,0 0 0 0 0,0 0-1 0 0,0 0 1 0 0,0 1 0 0 0,0-1-1 0 0,0 1 1 0 0,1 0 0 0 0,-2 1-1 0 0,2-2-209 0 0,1-1-1 0 0,0 0 0 0 0,-1 1 0 0 0,1-1 0 0 0,0 1 0 0 0,0-1 1 0 0,0 0-1 0 0,-1 1 0 0 0,1-1 0 0 0,0 1 0 0 0,0-1 1 0 0,0 1-1 0 0,0-1 0 0 0,0 1 0 0 0,0-1 0 0 0,0 1 0 0 0,0-1 1 0 0,0 1-1 0 0,0-1 0 0 0,0 1 0 0 0,0-1 0 0 0,0 0 0 0 0,0 1 1 0 0,1-1-1 0 0,-1 1 0 0 0,0 0 0 0 0,1 0-60 0 0,0 0-1 0 0,0-1 0 0 0,-1 1 1 0 0,1 0-1 0 0,0 0 0 0 0,0-1 1 0 0,0 1-1 0 0,0-1 1 0 0,0 1-1 0 0,0-1 0 0 0,1 1 1 0 0,27 6-3757 0 0,-15-7 2321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265 31 1592 0 0,'0'-2'542'0'0,"-1"1"0"0"0,1-1 0 0 0,0 1-1 0 0,-1-1 1 0 0,1 1 0 0 0,-1 0-1 0 0,1-1 1 0 0,-1 1 0 0 0,0 0 0 0 0,1-1-1 0 0,-1 1 1 0 0,0 0 0 0 0,0 0 0 0 0,0-1-1 0 0,0 1 1 0 0,0 0 0 0 0,0 0-1 0 0,-1 0 1 0 0,1 0 0 0 0,0 1 0 0 0,-2-2-1 0 0,2 2-205 0 0,-1-1 1 0 0,0 1-1 0 0,0-1 0 0 0,0 1 0 0 0,0 0 0 0 0,0 0 0 0 0,0 0 0 0 0,0 0 0 0 0,0 0 0 0 0,1 0 0 0 0,-1 1 0 0 0,0-1 0 0 0,0 1 1 0 0,-2 0-1 0 0,-4 2 67 0 0,0 1 0 0 0,1 0 1 0 0,-1 0-1 0 0,1 1 0 0 0,0 0 1 0 0,-8 7-1 0 0,-1 3 64 0 0,0 0 0 0 0,2 2-1 0 0,0-1 1 0 0,0 2-1 0 0,2 0 1 0 0,-20 37 0 0 0,25-42-319 0 0,2 0 0 0 0,-1 1 0 0 0,2 0 0 0 0,0 0 0 0 0,0 0 0 0 0,2 0 0 0 0,-1 1 1 0 0,2-1-1 0 0,0 1 0 0 0,1-1 0 0 0,2 22 0 0 0,-2-31-140 0 0,1-1-1 0 0,0 1 1 0 0,0 0 0 0 0,1 0-1 0 0,-1 0 1 0 0,1-1 0 0 0,0 1-1 0 0,1-1 1 0 0,-1 0 0 0 0,1 1-1 0 0,0-1 1 0 0,0 0 0 0 0,0-1-1 0 0,0 1 1 0 0,0 0 0 0 0,5 2-1 0 0,-1-1-37 0 0,0 0 0 0 0,0-1 0 0 0,0 0 0 0 0,1-1-1 0 0,-1 1 1 0 0,1-2 0 0 0,0 1 0 0 0,14 2 0 0 0,-4-1-269 0 0,0-1 0 0 0,1-1 0 0 0,-1-1-1 0 0,1 0 1 0 0,27-4 0 0 0,-35 2-424 0 0,0-1 0 0 0,0-1 0 0 0,0 1 0 0 0,12-6 0 0 0,-15 4-421 0 0,-1 1 0 0 0,0-1 0 0 0,0 0-1 0 0,0-1 1 0 0,0 1 0 0 0,8-9 0 0 0,-4 2-521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47 1992 0 0,'-10'0'2841'0'0,"4"0"3536"0"0,7 0-4688 0 0,5 0-665 0 0,6 0-168 0 0,3 0 128 0 0,3 0-368 0 0,6-2-247 0 0,2-1-129 0 0,1-1-176 0 0,9-2-168 0 0,-2 0-72 0 0,-1 0 8 0 0,5-1-881 0 0,-6 2-1095 0 0,-4-2-345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42 1160 0 0,'0'0'252'0'0,"0"-1"0"0"0,0 1-1 0 0,0-1 1 0 0,0 1-1 0 0,0-1 1 0 0,1 1 0 0 0,-1-1-1 0 0,0 1 1 0 0,0-1 0 0 0,0 1-1 0 0,1-1 1 0 0,-1 1-1 0 0,0 0 1 0 0,0-1 0 0 0,1 1-1 0 0,-1-1 1 0 0,1 1 0 0 0,-1 0-1 0 0,0-1 1 0 0,1 1-1 0 0,-1 0 1 0 0,1 0 0 0 0,-1-1-1 0 0,0 1 1 0 0,1 0 0 0 0,0-1-1 0 0,16-3 3493 0 0,-15 4-3401 0 0,-1 0 1 0 0,1-1 0 0 0,0 1 0 0 0,-1-1-1 0 0,1 1 1 0 0,-1-1 0 0 0,1 1 0 0 0,0-1-1 0 0,1-1 1 0 0,-3 2-255 0 0,1 0 0 0 0,-1-1 0 0 0,0 1-1 0 0,0 0 1 0 0,0 0 0 0 0,1 0 0 0 0,-1-1-1 0 0,0 1 1 0 0,0 0 0 0 0,1 0 0 0 0,-1-1 0 0 0,0 1-1 0 0,0 0 1 0 0,0 0 0 0 0,0-1 0 0 0,0 1 0 0 0,1 0-1 0 0,-1 0 1 0 0,0-1 0 0 0,0 1 0 0 0,0 0-1 0 0,0-1 1 0 0,0 1 0 0 0,0 0 0 0 0,0-1 0 0 0,0 1-1 0 0,0 0 1 0 0,0-1 0 0 0,0 1 0 0 0,0 0-1 0 0,0 0 1 0 0,-1-1 0 0 0,1 1 0 0 0,0 0 0 0 0,0-1-1 0 0,0 1 1 0 0,0 0 0 0 0,0 0 0 0 0,-1-1-1 0 0,1 1 1 0 0,0 0 0 0 0,0 0 0 0 0,-1-1 0 0 0,0 0 69 0 0,-1 0 1 0 0,0 1-1 0 0,1-1 0 0 0,-1 0 1 0 0,0 1-1 0 0,0-1 1 0 0,1 1-1 0 0,-4-1 1 0 0,-40-1 415 0 0,44 2-503 0 0,-25 0 257 0 0,-44 6 0 0 0,59-4-207 0 0,-1 0 0 0 0,0 1 0 0 0,1 1 0 0 0,0 0 0 0 0,-1 0 0 0 0,-10 7 0 0 0,20-10-86 0 0,0 0 1 0 0,0 0 0 0 0,0 1 0 0 0,0-1 0 0 0,0 1 0 0 0,0-1 0 0 0,0 1 0 0 0,1 0 0 0 0,-1 0 0 0 0,1 0 0 0 0,-1 0 0 0 0,1 0 0 0 0,0 0 0 0 0,-2 4 0 0 0,2-4-23 0 0,1-1-1 0 0,0 1 0 0 0,-1-1 1 0 0,1 1-1 0 0,0-1 0 0 0,0 1 1 0 0,0 0-1 0 0,0-1 0 0 0,1 1 1 0 0,-1-1-1 0 0,0 1 0 0 0,1-1 1 0 0,-1 1-1 0 0,1-1 0 0 0,-1 0 1 0 0,1 1-1 0 0,0-1 0 0 0,-1 1 1 0 0,1-1-1 0 0,0 0 0 0 0,0 0 1 0 0,0 1-1 0 0,0-1 0 0 0,2 1 1 0 0,-1 1-10 0 0,0 0-1 0 0,0 0 1 0 0,-1 0 0 0 0,1-1 0 0 0,-1 2 0 0 0,1-1-1 0 0,-1 0 1 0 0,0 0 0 0 0,0 0 0 0 0,-1 0 0 0 0,1 1 0 0 0,0 5-1 0 0,-1-4 2 0 0,1 1 0 0 0,-1-1-1 0 0,-1 1 1 0 0,1 0 0 0 0,-1-1 0 0 0,-2 12-1 0 0,-6 5-9 0 0,-1-1 0 0 0,-21 35 0 0 0,-11 24 2 0 0,38-71 1 0 0,1 1 0 0 0,0-1 1 0 0,0 0-1 0 0,1 1 0 0 0,0-1 0 0 0,1 1 0 0 0,0 12 0 0 0,1-18 12 0 0,0 1 0 0 0,0-1 0 0 0,1 1-1 0 0,0-1 1 0 0,0 0 0 0 0,0 1 0 0 0,0-1 0 0 0,1 0 0 0 0,0 0 0 0 0,0 1-1 0 0,0-2 1 0 0,4 7 0 0 0,-2-4-7 0 0,1-1 0 0 0,-1 0 0 0 0,1-1 0 0 0,0 1 0 0 0,0-1 0 0 0,1 0 0 0 0,9 5 0 0 0,4 1-69 0 0,1-1-1 0 0,-1-2 1 0 0,2 0 0 0 0,25 5 0 0 0,-43-11-48 0 0,0 0 0 0 0,1-1 1 0 0,-1 0-1 0 0,0 1 0 0 0,0-1 1 0 0,1 0-1 0 0,-1-1 0 0 0,6 0 1 0 0,13-7-5788 0 0,-17 7 3051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11 2120 0 0,'0'0'414'0'0,"0"-1"-1"0"0,0 0 0 0 0,-1 1 1 0 0,1-1-1 0 0,0 1 0 0 0,0-1 0 0 0,-1 1 1 0 0,1-1-1 0 0,-1 1 0 0 0,1-1 1 0 0,0 1-1 0 0,-1-1 0 0 0,1 1 0 0 0,-1-1 1 0 0,1 1-1 0 0,-1 0 0 0 0,1-1 0 0 0,-1 1 1 0 0,0 0-1 0 0,1-1 0 0 0,-1 1 1 0 0,1 0-1 0 0,-1 0 0 0 0,0 0 0 0 0,1-1 1 0 0,-1 1-1 0 0,-1 0 0 0 0,1 1-29 0 0,0-1 0 0 0,0 0 0 0 0,0 1 0 0 0,0-1 0 0 0,0 1 0 0 0,1-1 0 0 0,-1 1 0 0 0,0 0 0 0 0,0-1 0 0 0,0 1 0 0 0,1 0 0 0 0,-1 0 0 0 0,0-1-1 0 0,0 1 1 0 0,0 1 0 0 0,-2 3 255 0 0,0-1-1 0 0,1 1 0 0 0,-1 0 1 0 0,1 0-1 0 0,-3 8 0 0 0,4-6-402 0 0,0 0 0 0 0,0 0 0 0 0,1-1 0 0 0,0 1 1 0 0,0 0-1 0 0,2 12 0 0 0,11 41 319 0 0,-1-4-338 0 0,-7-30-208 0 0,-3-16-37 0 0,0-1 1 0 0,1 17-1 0 0,-4-29-60 0 0,0 0 0 0 0,0 0 1 0 0,1 0-1 0 0,-1 0 0 0 0,1-1 0 0 0,0 1 0 0 0,0 0 0 0 0,0-1 0 0 0,0 1 0 0 0,1-3 0 0 0,22-60-372 0 0,3-11 424 0 0,-21 66 31 0 0,-1 1 1 0 0,2 1-1 0 0,-1-1 1 0 0,1 1-1 0 0,8-10 0 0 0,-13 17 10 0 0,1 1 0 0 0,-1-1 0 0 0,1 1-1 0 0,-1-1 1 0 0,1 1 0 0 0,0-1 0 0 0,-1 1 0 0 0,1 0-1 0 0,0 0 1 0 0,0 0 0 0 0,0 0 0 0 0,0 0 0 0 0,0 1-1 0 0,0-1 1 0 0,0 0 0 0 0,0 1 0 0 0,0 0-1 0 0,0-1 1 0 0,3 1 0 0 0,-4 0 1 0 0,1 1-1 0 0,-1-1 1 0 0,0 0-1 0 0,1 1 1 0 0,-1-1-1 0 0,0 1 1 0 0,1 0 0 0 0,-1-1-1 0 0,0 1 1 0 0,0 0-1 0 0,0 0 1 0 0,1 0-1 0 0,-1 0 1 0 0,0 0 0 0 0,0 0-1 0 0,0 0 1 0 0,-1 0-1 0 0,1 0 1 0 0,0 1-1 0 0,0-1 1 0 0,-1 0 0 0 0,1 0-1 0 0,0 1 1 0 0,-1-1-1 0 0,1 0 1 0 0,-1 1-1 0 0,0-1 1 0 0,1 3 0 0 0,1 13 41 0 0,0 0 0 0 0,-1 0 0 0 0,-2 32 0 0 0,0-10-3 0 0,0-14 45 0 0,-1 19-73 0 0,2-42-27 0 0,1 0-1 0 0,-1 1 0 0 0,0-1 0 0 0,1 1 0 0 0,0-1 0 0 0,-1 0 1 0 0,1 1-1 0 0,0-1 0 0 0,0 0 0 0 0,0 0 0 0 0,1 1 0 0 0,-1-1 0 0 0,0 0 1 0 0,3 1-1 0 0,-4-2-47 0 0,1-1 0 0 0,-1 0 0 0 0,1 1 0 0 0,-1-1 0 0 0,1 0 1 0 0,0 0-1 0 0,-1 0 0 0 0,1 0 0 0 0,-1 0 0 0 0,1 1 1 0 0,0-1-1 0 0,-1 0 0 0 0,1 0 0 0 0,-1 0 0 0 0,1-1 0 0 0,0 1 1 0 0,-1 0-1 0 0,1 0 0 0 0,-1 0 0 0 0,1 0 0 0 0,0 0 0 0 0,-1-1 1 0 0,1 1-1 0 0,-1 0 0 0 0,1-1 0 0 0,-1 1 0 0 0,1 0 0 0 0,-1-1 1 0 0,1 1-1 0 0,-1-1 0 0 0,1 0 0 0 0,16-16-4651 0 0,-15 15 3592 0 0,4-5-1607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48 2505 0 0,'-4'-1'3399'0'0,"-11"-3"4303"0"0,15 4-7456 0 0,0-1 1 0 0,-1 1 0 0 0,1 0 0 0 0,0 0 0 0 0,0 0-1 0 0,-1 0 1 0 0,1 0 0 0 0,0 0 0 0 0,-1 0 0 0 0,1 0-1 0 0,0 0 1 0 0,0 0 0 0 0,-1 0 0 0 0,1 0-1 0 0,0 0 1 0 0,-1 0 0 0 0,1 0 0 0 0,0 0 0 0 0,0 0-1 0 0,-1 0 1 0 0,1 0 0 0 0,0 0 0 0 0,0 0 0 0 0,-1 0-1 0 0,1 1 1 0 0,0-1 0 0 0,0 0 0 0 0,-1 0 0 0 0,1 0-1 0 0,0 0 1 0 0,0 1 0 0 0,0-1 0 0 0,-1 0 0 0 0,1 0-1 0 0,0 1 581 0 0,10-2-352 0 0,1 0 1 0 0,0-1-1 0 0,-1 0 0 0 0,17-7 0 0 0,0 2-304 0 0,-1-2-128 0 0,-19 7-28 0 0,0-1 0 0 0,0 1 0 0 0,0 0 0 0 0,1 1 1 0 0,-1-1-1 0 0,1 1 0 0 0,-1 1 0 0 0,10 0 0 0 0,-16 0-7 0 0,0 0 0 0 0,0 1 0 0 0,0-1 0 0 0,-1 1 0 0 0,1-1 0 0 0,0 1-1 0 0,0-1 1 0 0,-1 1 0 0 0,1 0 0 0 0,0-1 0 0 0,-1 1 0 0 0,1 0 0 0 0,-1-1 0 0 0,1 1 0 0 0,0 0 0 0 0,-1 0 0 0 0,0 0-1 0 0,1-1 1 0 0,-1 1 0 0 0,0 0 0 0 0,1 0 0 0 0,-1 0 0 0 0,0 0 0 0 0,0 0 0 0 0,0 0 0 0 0,0 1 0 0 0,2 26 32 0 0,-2-26-36 0 0,-1 15 25 0 0,-1 0 1 0 0,-1 0-1 0 0,-5 18 1 0 0,2-7 34 0 0,-6 42 95 0 0,2 0 0 0 0,4 1 0 0 0,5 120 0 0 0,5-142-183 0 0,-2-31 21 0 0,0 1 1 0 0,-2 26-1 0 0,0-43 3 0 0,0 0-1 0 0,-1 0 1 0 0,1 0-1 0 0,-1 0 1 0 0,0 0-1 0 0,1 0 0 0 0,-1 0 1 0 0,0 0-1 0 0,0 0 1 0 0,0-1-1 0 0,0 1 1 0 0,0 0-1 0 0,-1-1 0 0 0,1 1 1 0 0,-3 2-1 0 0,1-2-2 0 0,0 1 1 0 0,0-1-1 0 0,-1 0 0 0 0,1 0 0 0 0,-1 0 0 0 0,1-1 0 0 0,-8 3 0 0 0,0-1-53 0 0,0-1-1 0 0,0 0 1 0 0,0 0-1 0 0,-21-1 1 0 0,23-1-107 0 0,1-1 0 0 0,0 0 0 0 0,-1 0 0 0 0,1-1 0 0 0,-13-4 0 0 0,17 5-162 0 0,1-1 0 0 0,-1 1-1 0 0,1-1 1 0 0,0 1 0 0 0,-1-1 0 0 0,1 0 0 0 0,0-1-1 0 0,0 1 1 0 0,0 0 0 0 0,0-1 0 0 0,1 1-1 0 0,-1-1 1 0 0,0 0 0 0 0,-2-5 0 0 0,4 7-30 0 0,0-1 1 0 0,1 1 0 0 0,0 0 0 0 0,-1 0-1 0 0,1 0 1 0 0,0-1 0 0 0,-1 1-1 0 0,1 0 1 0 0,0 0 0 0 0,0-1-1 0 0,0 1 1 0 0,0 0 0 0 0,0-1 0 0 0,1-1-1 0 0,4-7-3245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1 512 0 0,'9'2'12433'0'0,"-9"-2"-12068"0"0,2 13 4216 0 0,-10 21-4370 0 0,7-28 998 0 0,1-6-1204 0 0,-20 90 2587 0 0,17-75-2233 0 0,1 0 0 0 0,1 0 0 0 0,1 0 0 0 0,1 16-1 0 0,-1-26-345 0 0,1 1 1 0 0,0-1-1 0 0,0 1 0 0 0,0-1 0 0 0,1 0 0 0 0,-1 1 0 0 0,1-1 0 0 0,1 0 0 0 0,-1 0 0 0 0,1 0 0 0 0,0-1 0 0 0,0 1 0 0 0,5 6 0 0 0,-8-11-81 0 0,1 1-1 0 0,-1-1 0 0 0,1 1 1 0 0,0-1-1 0 0,-1 0 1 0 0,1 1-1 0 0,0-1 0 0 0,-1 0 1 0 0,1 1-1 0 0,0-1 1 0 0,0 0-1 0 0,-1 0 0 0 0,1 1 1 0 0,0-1-1 0 0,-1 0 1 0 0,1 0-1 0 0,0 0 0 0 0,0 0 1 0 0,0 0-1 0 0,-1 0 1 0 0,1 0-1 0 0,0 0 0 0 0,0-1 1 0 0,-1 1-1 0 0,1 0 1 0 0,0 0-1 0 0,-1-1 1 0 0,1 1-1 0 0,0 0 0 0 0,-1-1 1 0 0,1 1-1 0 0,0-1 1 0 0,0 0-1 0 0,2-1-1056 0 0,-1-1 0 0 0,1 0 0 0 0,-1 0 0 0 0,1 0 0 0 0,2-4 0 0 0,-4 6 548 0 0,3-6-1174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14 1104 0 0,'0'-6'3489'0'0,"-1"2"-352"0"0,-5 1 1160 0 0,3 3-1513 0 0,0 0-2320 0 0,3 3-112 0 0,0-2 0 0 0,2 1-88 0 0,2-1-216 0 0,0 1-120 0 0,2-2-88 0 0,3 0-608 0 0,0 0-744 0 0,2-2 432 0 0,-1 1-1601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91 1064 0 0,'13'-30'8621'0'0,"-11"24"-7384"0"0,0-1 1 0 0,0 0 0 0 0,-1 0-1 0 0,0 0 1 0 0,1-7-1 0 0,-2 13-1158 0 0,-1 1 0 0 0,1-1 0 0 0,0 0 0 0 0,0 1 0 0 0,0-1 0 0 0,0 1 0 0 0,0-1 0 0 0,-1 1 0 0 0,1-1-1 0 0,0 1 1 0 0,0 0 0 0 0,-1-1 0 0 0,1 1 0 0 0,0-1 0 0 0,-1 1 0 0 0,1-1 0 0 0,-1 1 0 0 0,1 0 0 0 0,0-1 0 0 0,-1 1 0 0 0,1 0-1 0 0,-1 0 1 0 0,1-1 0 0 0,-1 1 0 0 0,1 0 0 0 0,-1 0 0 0 0,1-1 0 0 0,-1 1 0 0 0,1 0 0 0 0,-1 0 0 0 0,1 0 0 0 0,-1 0-1 0 0,1 0 1 0 0,-1 0 0 0 0,0 0 0 0 0,1 0 0 0 0,-1 0 0 0 0,1 0 0 0 0,-1 0 0 0 0,1 0 0 0 0,-1 1 0 0 0,1-1 0 0 0,-1 0 0 0 0,0 1-1 0 0,-26 8 1351 0 0,25-8-1316 0 0,-30 12 688 0 0,13-5-409 0 0,0 0 0 0 0,0 1 0 0 0,-24 17 0 0 0,22-11-55 0 0,0 2 0 0 0,1 1 0 0 0,-24 27 0 0 0,34-32-187 0 0,-1 0-1 0 0,2 1 1 0 0,0 0-1 0 0,0 0 1 0 0,2 1 0 0 0,-10 22-1 0 0,15-31-107 0 0,0-1 0 0 0,1 1 0 0 0,0 0 1 0 0,-1 0-1 0 0,2-1 0 0 0,-1 1 0 0 0,1 0 0 0 0,0 0 0 0 0,0 0 0 0 0,1 0 0 0 0,-1 0 1 0 0,1-1-1 0 0,1 1 0 0 0,-1 0 0 0 0,1-1 0 0 0,4 11 0 0 0,-2-10-37 0 0,-1 0 1 0 0,1 0-1 0 0,0-1 0 0 0,0 0 0 0 0,1 0 1 0 0,0 0-1 0 0,0-1 0 0 0,0 1 0 0 0,0-1 1 0 0,1 0-1 0 0,-1-1 0 0 0,1 1 0 0 0,0-1 1 0 0,9 3-1 0 0,1 0-150 0 0,1 0 0 0 0,1-1 0 0 0,-1-1 0 0 0,0-1 0 0 0,1-1 0 0 0,0 0 0 0 0,0-1 1 0 0,30-3-1 0 0,-38 1-434 0 0,1-1 0 0 0,-1-1 1 0 0,0 0-1 0 0,0 0 0 0 0,0-1 1 0 0,12-6-1 0 0,-9 3-2413 0 0,-1 0-1 0 0,12-10 1 0 0,-12 8 788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65 2961 0 0,'-13'-2'2614'0'0,"8"2"-875"0"0,-1-1 0 0 0,1 1 0 0 0,0 0 1 0 0,-1 0-1 0 0,-8 1 0 0 0,9 2 33 0 0,7 0-141 0 0,10 0-548 0 0,39-6-773 0 0,0-3-1 0 0,81-19 0 0 0,-96 18-579 0 0,71-16-4055 0 0,-74 16 2683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99 8 0 0,'2'-4'851'0'0,"1"0"0"0"0,0 0 0 0 0,0 1 0 0 0,0 0 0 0 0,5-4 0 0 0,-6 6-233 0 0,0-1-1 0 0,0 0 1 0 0,0 1 0 0 0,-1-1 0 0 0,1 0 0 0 0,0 0-1 0 0,-1 0 1 0 0,1 0 0 0 0,-1 0 0 0 0,0 0 0 0 0,0 0 0 0 0,1 0-1 0 0,-2-1 1 0 0,1 1 0 0 0,0 0 0 0 0,0-1 0 0 0,-1 1-1 0 0,1-1 1 0 0,-1 1 0 0 0,0-4 0 0 0,0 5-514 0 0,0 0 1 0 0,0 0-1 0 0,0 1 1 0 0,0-1-1 0 0,0 0 1 0 0,0 0-1 0 0,-1 0 1 0 0,1 0 0 0 0,0 0-1 0 0,-1 1 1 0 0,1-1-1 0 0,-1 0 1 0 0,1 0-1 0 0,-1 0 1 0 0,1 1-1 0 0,-1-1 1 0 0,1 0-1 0 0,-1 1 1 0 0,0-1-1 0 0,1 1 1 0 0,-1-1-1 0 0,-1 0 1 0 0,0 0-10 0 0,0 0-1 0 0,-1 0 1 0 0,1 0 0 0 0,0 0 0 0 0,-1 0 0 0 0,1 1 0 0 0,-6-2-1 0 0,-3 2-22 0 0,0-1-1 0 0,-19 3 0 0 0,29-2-29 0 0,-9 2 108 0 0,0 0 0 0 0,1 1-1 0 0,-18 6 1 0 0,7-2 111 0 0,16-5-181 0 0,0-1 0 0 0,-1 1 0 0 0,1 0 0 0 0,0 0 0 0 0,-4 3 1 0 0,7-4-60 0 0,0 0 1 0 0,0 0 0 0 0,0 0 0 0 0,0 0 0 0 0,0 0 0 0 0,0 0-1 0 0,0 0 1 0 0,0 0 0 0 0,0 0 0 0 0,1 0 0 0 0,-1 1 0 0 0,0-1-1 0 0,1 0 1 0 0,-1 1 0 0 0,1-1 0 0 0,0 0 0 0 0,-1 1-1 0 0,1-1 1 0 0,0 0 0 0 0,0 3 0 0 0,-2 33 325 0 0,0 0-1 0 0,-11 45 1 0 0,9-48-218 0 0,1-1 0 0 0,3 47 0 0 0,-3 36-36 0 0,0-98-102 0 0,-9 30 1 0 0,9-37 23 0 0,0 0 0 0 0,0 1 0 0 0,1-1 1 0 0,0 1-1 0 0,1-1 0 0 0,0 20 1 0 0,2-30-16 0 0,-1 0 0 0 0,0 1 0 0 0,0-1 0 0 0,0 0 0 0 0,1 0 0 0 0,-1 0 0 0 0,1 0 0 0 0,-1 1 0 0 0,1-1 1 0 0,-1 0-1 0 0,1 0 0 0 0,0 0 0 0 0,-1 0 0 0 0,1 0 0 0 0,0 0 0 0 0,0-1 0 0 0,0 1 0 0 0,0 0 0 0 0,-1 0 0 0 0,1 0 1 0 0,0-1-1 0 0,1 1 0 0 0,-1 0 0 0 0,0-1 0 0 0,0 1 0 0 0,0-1 0 0 0,0 0 0 0 0,0 1 0 0 0,0-1 0 0 0,1 0 1 0 0,-1 0-1 0 0,0 1 0 0 0,0-1 0 0 0,1 0 0 0 0,1-1 0 0 0,4 1 0 0 0,0-1-1 0 0,1 0 1 0 0,-1 0-1 0 0,12-5 1 0 0,-11 4-16 0 0,45-15-208 0 0,22-5-760 0 0,-58 17-158 0 0,3-1-5531 0 0,-17 5 4199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13 2873 0 0,'0'-1'504'0'0,"-1"1"1"0"0,1-1 0 0 0,0 0 0 0 0,0 1 0 0 0,0-1-1 0 0,-1 0 1 0 0,1 1 0 0 0,-1-1 0 0 0,1 0 0 0 0,0 1 0 0 0,-1-1-1 0 0,1 1 1 0 0,-1-1 0 0 0,1 1 0 0 0,-1-1 0 0 0,1 1-1 0 0,-1 0 1 0 0,1-1 0 0 0,-1 1 0 0 0,-1-1 0 0 0,2 1-244 0 0,-1 0 1 0 0,1 0-1 0 0,0 0 1 0 0,-1 0-1 0 0,1 1 1 0 0,-1-1-1 0 0,1 0 1 0 0,0 0 0 0 0,-1 0-1 0 0,1 1 1 0 0,0-1-1 0 0,-1 0 1 0 0,1 0-1 0 0,0 1 1 0 0,-1-1-1 0 0,1 0 1 0 0,0 1-1 0 0,0-1 1 0 0,-1 0-1 0 0,1 1 1 0 0,0-1 0 0 0,0 0-1 0 0,0 1 1 0 0,-1 0-1 0 0,0 2 285 0 0,0 0-1 0 0,-1 0 1 0 0,1 1-1 0 0,1-1 0 0 0,-1 0 1 0 0,0 1-1 0 0,1 4 1 0 0,5 113 2475 0 0,-3 22-2324 0 0,-4-128-731 0 0,1-15-116 0 0,2-8-93 0 0,5-26-366 0 0,17-54 1 0 0,-16 63 560 0 0,-2 9-24 0 0,10-24 0 0 0,-13 35 65 0 0,0 1 1 0 0,0 0 0 0 0,0 1 0 0 0,1-1 0 0 0,0 0-1 0 0,-1 1 1 0 0,1-1 0 0 0,1 1 0 0 0,-1 0 0 0 0,6-4 0 0 0,-8 6 7 0 0,0 0 1 0 0,-1 1 0 0 0,1-1 0 0 0,0 1-1 0 0,0-1 1 0 0,0 1 0 0 0,0-1-1 0 0,0 1 1 0 0,0 0 0 0 0,0-1 0 0 0,0 1-1 0 0,0 0 1 0 0,0 0 0 0 0,0 0 0 0 0,0 0-1 0 0,0 0 1 0 0,0 0 0 0 0,0 0 0 0 0,0 0-1 0 0,0 0 1 0 0,0 0 0 0 0,1 1-1 0 0,0 0 4 0 0,-1 0-1 0 0,0 0 0 0 0,0 0 0 0 0,0 0 1 0 0,0 0-1 0 0,0 0 0 0 0,0 0 1 0 0,0 0-1 0 0,0 0 0 0 0,-1 0 0 0 0,1 0 1 0 0,0 1-1 0 0,-1-1 0 0 0,1 2 0 0 0,2 6 22 0 0,0 0 0 0 0,-1 0 0 0 0,-1 0-1 0 0,1 10 1 0 0,-1-12-10 0 0,4 52 34 0 0,4 21 16 0 0,-9-78-129 0 0,0-1-1 0 0,0 0 1 0 0,0 0 0 0 0,0 1 0 0 0,1-1 0 0 0,-1 0 0 0 0,0 0-1 0 0,1 1 1 0 0,-1-1 0 0 0,1 0 0 0 0,0 0 0 0 0,-1 0 0 0 0,1 0 0 0 0,0 0-1 0 0,0 0 1 0 0,-1 0 0 0 0,1 0 0 0 0,0 0 0 0 0,0 0 0 0 0,0 0 0 0 0,0-1-1 0 0,0 1 1 0 0,0 0 0 0 0,0-1 0 0 0,1 1 0 0 0,-1-1 0 0 0,0 1 0 0 0,0-1-1 0 0,0 1 1 0 0,1-1 0 0 0,-1 0 0 0 0,0 0 0 0 0,2 1 0 0 0,1-2-1142 0 0,1 1 0 0 0,-1-1 1 0 0,0 0-1 0 0,0 0 0 0 0,0 0 0 0 0,0-1 1 0 0,-1 0-1 0 0,8-3 0 0 0,-1 0-2717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90 512 0 0,'-6'2'1577'0'0,"-12"9"11285"0"0,13-7-13959 0 0,-4 4 4608 0 0,15-15-685 0 0,10-9-2658 0 0,0 1 0 0 0,1 1 0 0 0,34-23 0 0 0,-44 33-146 0 0,0 1-1 0 0,1-1 0 0 0,-1 1 1 0 0,1 1-1 0 0,0-1 1 0 0,0 1-1 0 0,0 1 1 0 0,0-1-1 0 0,0 1 0 0 0,14 1 1 0 0,-17 0 5 0 0,-1 0 1 0 0,0 1-1 0 0,0-1 0 0 0,0 1 1 0 0,1 0-1 0 0,-1 1 0 0 0,0-1 1 0 0,0 1-1 0 0,-1-1 0 0 0,1 1 1 0 0,0 0-1 0 0,0 1 0 0 0,-1-1 1 0 0,0 1-1 0 0,1-1 1 0 0,-1 1-1 0 0,0 0 0 0 0,0 0 1 0 0,0 1-1 0 0,-1-1 0 0 0,5 7 1 0 0,4 9 72 0 0,-1 0 0 0 0,-1 1 0 0 0,-1-1 0 0 0,0 2 0 0 0,-2-1 0 0 0,0 1 0 0 0,-2 0 0 0 0,0 0 0 0 0,-1 1 0 0 0,-1-1 0 0 0,-2 44 0 0 0,-2-46-102 0 0,-2 29-10 0 0,4-44 11 0 0,0 1 0 0 0,1 0 0 0 0,-1-1 0 0 0,1 1 0 0 0,0 0 0 0 0,0-1 1 0 0,3 8-1 0 0,-3-10-19 0 0,0 0 1 0 0,0 0-1 0 0,0-1 1 0 0,0 1-1 0 0,1 0 1 0 0,-1-1 0 0 0,0 1-1 0 0,1-1 1 0 0,0 1-1 0 0,-1-1 1 0 0,1 0 0 0 0,0 0-1 0 0,-1 1 1 0 0,1-1-1 0 0,0 0 1 0 0,0-1 0 0 0,0 1-1 0 0,0 0 1 0 0,0 0-1 0 0,0-1 1 0 0,0 0 0 0 0,0 1-1 0 0,0-1 1 0 0,1 0-1 0 0,-1 0 1 0 0,0 0-1 0 0,0 0 1 0 0,0 0 0 0 0,0 0-1 0 0,3-1 1 0 0,6-2-155 0 0,0 0 1 0 0,0 0 0 0 0,-1-1-1 0 0,14-7 1 0 0,-17 8 119 0 0,55-26-2781 0 0,-22 8-3798 0 0,-29 15 3122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597 11 88 0 0,'-2'-1'576'0'0,"2"0"117"0"0,-1 0 0 0 0,0 0 0 0 0,0 0 0 0 0,0 0 0 0 0,0 1 0 0 0,0-1 0 0 0,0 0 0 0 0,-1 0 0 0 0,1 1 0 0 0,-1-1 0 0 0,1 1-482 0 0,0 0-1 0 0,1 0 0 0 0,-1 0 1 0 0,0 0-1 0 0,1 0 0 0 0,-1 0 0 0 0,0 0 1 0 0,1 1-1 0 0,-1-1 0 0 0,0 0 1 0 0,1 1-1 0 0,-1-1 0 0 0,0 0 1 0 0,1 1-1 0 0,-1-1 0 0 0,1 0 1 0 0,-1 1-1 0 0,1-1 0 0 0,-1 1 1 0 0,1-1-1 0 0,-1 1 0 0 0,1 0 1 0 0,-1 0-1 0 0,-26 31 2312 0 0,14-15-1997 0 0,0-2 0 0 0,-19 17 0 0 0,-16 8 10 0 0,-1-3-1 0 0,-79 45 1 0 0,-79 44 219 0 0,205-125-743 0 0,-29 22 57 0 0,29-22-76 0 0,1 0 1 0 0,0 1-1 0 0,-1-1 0 0 0,1 0 0 0 0,0 1 1 0 0,0-1-1 0 0,0 1 0 0 0,0 0 0 0 0,0-1 1 0 0,0 1-1 0 0,0 0 0 0 0,0 0 0 0 0,1-1 1 0 0,-1 1-1 0 0,1 0 0 0 0,-1 2 1 0 0,1-3 0 0 0,0-1 1 0 0,0 1 0 0 0,0-1 0 0 0,0 0-1 0 0,0 1 1 0 0,1-1 0 0 0,-1 1-1 0 0,0-1 1 0 0,0 0 0 0 0,1 1 0 0 0,-1-1-1 0 0,0 0 1 0 0,0 1 0 0 0,1-1 0 0 0,-1 0-1 0 0,0 1 1 0 0,1-1 0 0 0,-1 0 0 0 0,0 0-1 0 0,1 1 1 0 0,-1-1 0 0 0,0 0 0 0 0,1 0-1 0 0,-1 0 1 0 0,1 0 0 0 0,-1 0-1 0 0,0 1 1 0 0,1-1 0 0 0,-1 0 0 0 0,1 0-1 0 0,-1 0 1 0 0,1 0 0 0 0,-1 0 0 0 0,0 0-1 0 0,2 0 1 0 0,16-2-378 0 0,-17 1 328 0 0,10-1-570 0 0,1-2 0 0 0,-1 0 0 0 0,0 0 0 0 0,12-7 1 0 0,-4 2-1012 0 0,8-4-658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5 8 0 0,'0'-1'202'0'0,"-1"1"1"0"0,0-1-1 0 0,1 1 0 0 0,-1 0 1 0 0,0-1-1 0 0,1 1 0 0 0,-1 0 0 0 0,0 0 1 0 0,0-1-1 0 0,1 1 0 0 0,-1 0 1 0 0,0 0-1 0 0,0 0 0 0 0,1 0 1 0 0,-1 0-1 0 0,0 0 0 0 0,0 0 0 0 0,1 0 1 0 0,-1 0-1 0 0,0 0 0 0 0,0 1 1 0 0,0-1-1 0 0,-21 9 2864 0 0,5-2 956 0 0,16-7-3889 0 0,1 0-1 0 0,-1 0 0 0 0,1 1 1 0 0,-1-1-1 0 0,1 0 0 0 0,-1 0 1 0 0,1 0-1 0 0,-1 0 1 0 0,1 0-1 0 0,-1 1 0 0 0,1-1 1 0 0,-1 0-1 0 0,1 0 0 0 0,-1 1 1 0 0,1-1-1 0 0,0 0 1 0 0,-1 1-1 0 0,1-1 0 0 0,0 1 1 0 0,-1-1-1 0 0,1 0 0 0 0,0 1 1 0 0,-1-1-1 0 0,1 1 1 0 0,0-1-1 0 0,0 1 0 0 0,-1-1 1 0 0,1 1-1 0 0,0-1 0 0 0,0 1 1 0 0,0-1-1 0 0,0 1 1 0 0,0-1-1 0 0,0 1 0 0 0,0-1 1 0 0,0 1-1 0 0,0-1 0 0 0,0 1 1 0 0,0-1-1 0 0,0 1 1 0 0,0-1-1 0 0,0 1 0 0 0,0-1 1 0 0,1 1-1 0 0,-1-1 0 0 0,0 1 1 0 0,0-1-1 0 0,1 1 1 0 0,-1-1-1 0 0,0 0 0 0 0,0 1 1 0 0,1-1-1 0 0,-1 1 0 0 0,1-1 1 0 0,3 5 359 0 0,0 0 1 0 0,0-1-1 0 0,8 7 1 0 0,-7-8-525 0 0,17 17 302 0 0,1-1 0 0 0,0-2 0 0 0,2 0 0 0 0,35 17 0 0 0,-26-17-148 0 0,51 18 0 0 0,-72-31-128 0 0,-1-1 0 0 0,2 1 0 0 0,-1-2 1 0 0,0 0-1 0 0,0-1 0 0 0,1 0 0 0 0,21-2 0 0 0,-32 1 1 0 0,0 0-1 0 0,0-1 0 0 0,-1 0 0 0 0,1 0 0 0 0,0 0 0 0 0,4-2 0 0 0,-7 3 1 0 0,1-1-1 0 0,0 1 1 0 0,0-1 0 0 0,0 1-1 0 0,-1-1 1 0 0,1 1-1 0 0,0-1 1 0 0,-1 0 0 0 0,1 1-1 0 0,0-1 1 0 0,-1 0-1 0 0,1 1 1 0 0,-1-1 0 0 0,1 0-1 0 0,-1 0 1 0 0,0 0-1 0 0,1 1 1 0 0,-1-1 0 0 0,0 0-1 0 0,1 0 1 0 0,-1 0-1 0 0,0-1 1 0 0,0 1 6 0 0,0 1 0 0 0,-1-1 0 0 0,1 1 0 0 0,0-1 0 0 0,-1 1 0 0 0,1-1 0 0 0,0 1 0 0 0,-1 0 0 0 0,1-1 0 0 0,-1 1 0 0 0,1-1 0 0 0,0 1 0 0 0,-1 0 0 0 0,1 0 0 0 0,-1-1 0 0 0,1 1 0 0 0,-1 0-1 0 0,1 0 1 0 0,-1 0 0 0 0,0-1 0 0 0,1 1 0 0 0,-1 0 0 0 0,1 0 0 0 0,-1 0 0 0 0,1 0 0 0 0,-1 0 0 0 0,0 0 0 0 0,-17 0 32 0 0,4 3-16 0 0,1 0 0 0 0,-1 1 0 0 0,1 0 1 0 0,0 1-1 0 0,-20 10 0 0 0,14-5 27 0 0,0 0-1 0 0,1 2 1 0 0,0 0 0 0 0,-28 26 0 0 0,8-8 213 0 0,30-25-185 0 0,0 1 1 0 0,0 0 0 0 0,0 1 0 0 0,1 0 0 0 0,0 0 0 0 0,-7 10-1 0 0,14-17-74 0 0,-1 1 0 0 0,1-1 0 0 0,-1 1 0 0 0,1 0 0 0 0,-1-1-1 0 0,1 1 1 0 0,0 0 0 0 0,-1-1 0 0 0,1 1 0 0 0,0 0 0 0 0,-1-1-1 0 0,1 1 1 0 0,0 0 0 0 0,0 0 0 0 0,0-1 0 0 0,0 1 0 0 0,0 0-1 0 0,0 0 1 0 0,0 0 0 0 0,0-1 0 0 0,0 1 0 0 0,0 0 0 0 0,0 0-1 0 0,1 1 1 0 0,-1-2-5 0 0,1 1 0 0 0,-1-1 0 0 0,1 1 0 0 0,0-1 0 0 0,-1 0 0 0 0,1 1 0 0 0,0-1 0 0 0,0 0 0 0 0,-1 1-1 0 0,1-1 1 0 0,0 0 0 0 0,0 0 0 0 0,0 0 0 0 0,-1 0 0 0 0,1 0 0 0 0,0 0 0 0 0,0 0 0 0 0,-1 0 0 0 0,2 0 0 0 0,4-1-213 0 0,1 0 1 0 0,-1 0 0 0 0,0-1-1 0 0,10-3 1 0 0,31-20-5733 0 0,-35 17 3125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407 11 8 0 0,'-2'-2'380'0'0,"1"1"0"0"0,-1 0 0 0 0,0 0 0 0 0,0 0 0 0 0,0 0 0 0 0,0 1 0 0 0,0-1 0 0 0,0 0 0 0 0,0 1 0 0 0,0-1-1 0 0,0 1 1 0 0,-1 0 0 0 0,1 0 0 0 0,0 0 0 0 0,0 0 0 0 0,0 0 0 0 0,0 0 0 0 0,0 1 0 0 0,-1-1 0 0 0,-1 2 0 0 0,-2-1 790 0 0,0 1-1 0 0,0 0 1 0 0,1 0-1 0 0,-1 0 1 0 0,1 1 0 0 0,-7 4-1 0 0,-59 41 1219 0 0,19-13-1124 0 0,1 2 0 0 0,-64 59 0 0 0,111-92-1185 0 0,0 0 0 0 0,0 1-1 0 0,1-1 1 0 0,-6 9 0 0 0,9-12-76 0 0,0-1-1 0 0,-1 1 1 0 0,1-1 0 0 0,0 1 0 0 0,0 0 0 0 0,0-1-1 0 0,-1 1 1 0 0,1-1 0 0 0,0 1 0 0 0,0-1 0 0 0,0 1-1 0 0,0 0 1 0 0,0-1 0 0 0,0 1 0 0 0,0-1 0 0 0,0 1-1 0 0,0 0 1 0 0,0-1 0 0 0,0 1 0 0 0,1-1 0 0 0,-1 2 0 0 0,1-1-8 0 0,0-1 0 0 0,-1 1 0 0 0,1-1 0 0 0,0 0 0 0 0,-1 1 0 0 0,1-1 0 0 0,0 0 0 0 0,0 1 0 0 0,0-1 0 0 0,0 0 0 0 0,-1 0 0 0 0,1 1 0 0 0,0-1 0 0 0,0 0 0 0 0,0 0 0 0 0,0 0 0 0 0,-1 0 0 0 0,1 0 0 0 0,0-1 0 0 0,2 1 0 0 0,5-2-428 0 0,1-1 1 0 0,0 1-1 0 0,0-2 1 0 0,-1 1-1 0 0,0-1 0 0 0,0-1 1 0 0,0 1-1 0 0,11-9 1 0 0,2-1-2805 0 0,-1 2-1456 0 0,1 1-316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01.6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171 154 1176 0 0,'-1'-1'479'0'0,"-1"0"-1"0"0,0 0 1 0 0,0-1-1 0 0,0 1 1 0 0,0 0-1 0 0,0 1 1 0 0,0-1-1 0 0,-1 0 1 0 0,1 1-1 0 0,0-1 1 0 0,0 1-1 0 0,0 0 1 0 0,-1-1-1 0 0,1 1 1 0 0,0 0-1 0 0,0 0 1 0 0,-1 1-1 0 0,-1-1 1 0 0,1 1-103 0 0,1 0 0 0 0,-1 0 1 0 0,1 1-1 0 0,0-1 1 0 0,0 0-1 0 0,-1 1 0 0 0,1-1 1 0 0,0 1-1 0 0,0 0 0 0 0,0-1 1 0 0,1 1-1 0 0,-1 0 0 0 0,-2 3 1 0 0,-1 5 200 0 0,-1-1 0 0 0,1 1 0 0 0,1 0 0 0 0,0 0 0 0 0,0 0 0 0 0,-2 12 0 0 0,2-5-259 0 0,0 0 0 0 0,2 0 0 0 0,0 1 0 0 0,0-1 0 0 0,2 1 0 0 0,0-1 0 0 0,1 0 0 0 0,5 28 0 0 0,-4-35-274 0 0,1 0 1 0 0,0 0 0 0 0,1-1-1 0 0,-1 1 1 0 0,2-1-1 0 0,-1 0 1 0 0,1 0 0 0 0,1 0-1 0 0,0-1 1 0 0,0 1 0 0 0,0-2-1 0 0,1 1 1 0 0,1-1-1 0 0,-1 0 1 0 0,15 11 0 0 0,-11-11-59 0 0,0 0 0 0 0,1-1 0 0 0,0 0 0 0 0,-1-1 0 0 0,2 0 0 0 0,-1-1 0 0 0,17 3 0 0 0,-19-5-39 0 0,0-1-1 0 0,0 0 1 0 0,0 0 0 0 0,-1-1-1 0 0,1-1 1 0 0,0 0-1 0 0,0 0 1 0 0,0-1 0 0 0,-1 0-1 0 0,13-4 1 0 0,-8 1-57 0 0,-1-1 0 0 0,0 0 0 0 0,0 0 0 0 0,-1-2 0 0 0,1 1 0 0 0,-2-2-1 0 0,19-15 1 0 0,-24 18 81 0 0,-1 0 0 0 0,1 0 0 0 0,-1 0-1 0 0,0-1 1 0 0,-1 0 0 0 0,0 0 0 0 0,0 0 0 0 0,0 0-1 0 0,-1-1 1 0 0,0 1 0 0 0,0-1 0 0 0,-1 0-1 0 0,0 0 1 0 0,1-15 0 0 0,-2 4 36 0 0,-1 0 1 0 0,-1 0 0 0 0,-1 0-1 0 0,0 0 1 0 0,-11-35 0 0 0,3 20 19 0 0,-2 1 0 0 0,-20-39 1 0 0,26 59 41 0 0,-1 0 0 0 0,0 1 0 0 0,-1 0 0 0 0,-16-19 0 0 0,18 25-28 0 0,1 1 1 0 0,-1 0 0 0 0,0 0-1 0 0,0 1 1 0 0,0 0-1 0 0,0 0 1 0 0,-1 0 0 0 0,0 1-1 0 0,0 0 1 0 0,-12-4 0 0 0,10 5 17 0 0,0 0 0 0 0,0 0 0 0 0,0 1 0 0 0,0 0 0 0 0,0 1 1 0 0,0 0-1 0 0,0 0 0 0 0,0 1 0 0 0,0 0 0 0 0,0 1 0 0 0,0-1 0 0 0,0 2 1 0 0,-11 4-1 0 0,9-2-14 0 0,1 0-1 0 0,0 1 1 0 0,0 0 0 0 0,0 1 0 0 0,1 0 0 0 0,0 0 0 0 0,0 1 0 0 0,1 0 0 0 0,0 0-1 0 0,-7 11 1 0 0,0 2-12 0 0,0 1-1 0 0,1 0 0 0 0,-14 34 0 0 0,19-36-781 0 0,-7 28-1 0 0,12-33-1295 0 0,0 1 0 0 0,-1 22 0 0 0,3-10-2073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55.69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69 1020 512 0 0,'-25'20'5604'0'0,"22"-18"-4990"0"0,0-1 0 0 0,0 2 0 0 0,0-1 0 0 0,0 0 0 0 0,0 0 0 0 0,0 1 0 0 0,1 0 0 0 0,-1-1 0 0 0,1 1 0 0 0,0 0 0 0 0,-1 0 0 0 0,1 1 0 0 0,1-1 0 0 0,-3 6 0 0 0,3-8-447 0 0,0 1 0 0 0,1 0 0 0 0,-1 1 0 0 0,1-1 0 0 0,-1 0 0 0 0,1 0 0 0 0,0 0-1 0 0,0 0 1 0 0,0 0 0 0 0,0 0 0 0 0,0 0 0 0 0,1 0 0 0 0,-1 0 0 0 0,1 0 0 0 0,-1 0 0 0 0,2 4 0 0 0,-1-5-127 0 0,0 0-1 0 0,1 0 1 0 0,-1 0 0 0 0,0 0 0 0 0,0 0 0 0 0,1 0-1 0 0,-1 0 1 0 0,0 0 0 0 0,1 0 0 0 0,-1-1 0 0 0,1 1-1 0 0,-1-1 1 0 0,1 1 0 0 0,-1-1 0 0 0,1 1-1 0 0,-1-1 1 0 0,1 0 0 0 0,-1 0 0 0 0,1 0 0 0 0,0 0-1 0 0,-1 0 1 0 0,1 0 0 0 0,2 0 0 0 0,9-2 69 0 0,0 0 1 0 0,-1-1-1 0 0,1 0 1 0 0,-1-1-1 0 0,0 0 1 0 0,0-1-1 0 0,14-8 1 0 0,7-6 163 0 0,36-26 1 0 0,-45 26-107 0 0,-1-1 1 0 0,0 0 0 0 0,29-36-1 0 0,-20 17 145 0 0,35-58-1 0 0,-45 61-62 0 0,32-78-1 0 0,3-45 92 0 0,-37 90 132 0 0,-2-1 0 0 0,-3 0 0 0 0,10-141 0 0 0,-24 209-435 0 0,-1-1 1 0 0,0 1-1 0 0,0 0 1 0 0,0 0-1 0 0,0-1 1 0 0,-1 1-1 0 0,1 0 1 0 0,-1 0-1 0 0,1 0 1 0 0,-1 0-1 0 0,0-1 1 0 0,0 1-1 0 0,0 0 1 0 0,0 0-1 0 0,0 0 1 0 0,0 1-1 0 0,0-1 0 0 0,-4-3 1 0 0,3 3-5 0 0,0 1 1 0 0,0 0-1 0 0,0-1 0 0 0,-1 1 1 0 0,1 0-1 0 0,0 0 0 0 0,-1 1 1 0 0,1-1-1 0 0,-1 0 0 0 0,1 1 1 0 0,-1-1-1 0 0,1 1 0 0 0,-1 0 1 0 0,1 0-1 0 0,-1 0 1 0 0,-2 0-1 0 0,-6 2 1 0 0,-1-1 0 0 0,1 2 0 0 0,0 0 0 0 0,0 0-1 0 0,0 1 1 0 0,0 0 0 0 0,1 0 0 0 0,-1 2 0 0 0,1-1 0 0 0,0 1 0 0 0,1 1 0 0 0,0 0 0 0 0,0 0 0 0 0,-15 15 0 0 0,7-4-8 0 0,1 1 1 0 0,1 1-1 0 0,1 0 1 0 0,1 0-1 0 0,-21 44 1 0 0,14-17 67 0 0,2 2 0 0 0,-17 73 1 0 0,31-101-68 0 0,1 1 1 0 0,1 0-1 0 0,0-1 1 0 0,2 1-1 0 0,0 0 1 0 0,2 0-1 0 0,0-1 1 0 0,10 37-1 0 0,1-10-23 0 0,2-1 1 0 0,37 77-1 0 0,-39-97-21 0 0,2-1 0 0 0,1 0 0 0 0,0-1 0 0 0,2-1 0 0 0,1-1 0 0 0,1 0 0 0 0,35 30 0 0 0,-42-41-9 0 0,59 48-436 0 0,-65-54 504 0 0,6 3-1462 0 0,-13-9 1343 0 0,1 0 0 0 0,-1 0 0 0 0,1 0 1 0 0,-1 0-1 0 0,1 0 0 0 0,-1 0 0 0 0,1 0 0 0 0,-1 0 0 0 0,1 0 0 0 0,-1 0 0 0 0,1-1 1 0 0,-1 1-1 0 0,1 0 0 0 0,-1 0 0 0 0,0 0 0 0 0,1-1 0 0 0,-1 1 0 0 0,1 0 0 0 0,-1 0 0 0 0,1-1 1 0 0,-1 1-1 0 0,0 0 0 0 0,1-1 0 0 0,-1 1 0 0 0,0-1 0 0 0,1 1 0 0 0,-1 0 0 0 0,0-1 1 0 0,0 1-1 0 0,1-2 0 0 0,21-42-8613 0 0,-13 27 6798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9:20.9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56 27 512 0 0,'-17'-9'4530'0'0,"13"6"-3173"0"0,-1 0 0 0 0,0 1 0 0 0,0-1 0 0 0,0 1 0 0 0,-7-2 0 0 0,12 4-1262 0 0,0 0 0 0 0,1 0 0 0 0,-1 0 0 0 0,0 1 0 0 0,1-1 0 0 0,-1 0 0 0 0,0 0 0 0 0,1 0 0 0 0,-1 1 0 0 0,0-1 0 0 0,0 0 0 0 0,1 0 0 0 0,-1 1 0 0 0,0-1 0 0 0,0 0 0 0 0,0 1 0 0 0,1-1 0 0 0,-1 0 0 0 0,0 1-1 0 0,0-1 1 0 0,0 0 0 0 0,0 1 0 0 0,0-1 0 0 0,0 0 0 0 0,0 1 0 0 0,1-1 0 0 0,-1 1 0 0 0,0-1 0 0 0,0 0 0 0 0,0 1 0 0 0,-1-1 0 0 0,1 0 0 0 0,0 1 0 0 0,0-1 0 0 0,0 1 0 0 0,0-1 0 0 0,0 0 0 0 0,0 1 0 0 0,0-1 0 0 0,-1 0 0 0 0,1 1 0 0 0,0-1 0 0 0,0 0 0 0 0,0 0 0 0 0,-1 1 0 0 0,1-1 0 0 0,0 0 0 0 0,-1 1 0 0 0,1-1-1 0 0,0 0 1 0 0,0 0 0 0 0,-1 0 0 0 0,1 1 0 0 0,0-1 0 0 0,-1 0 0 0 0,1 0 0 0 0,0 0 0 0 0,-1 0 0 0 0,1 0 0 0 0,-1 0 0 0 0,1 0 0 0 0,36 7 2275 0 0,-17-4-1911 0 0,0 0 1 0 0,0 2-1 0 0,-1 0 0 0 0,1 1 1 0 0,-1 1-1 0 0,20 10 0 0 0,-26-10-406 0 0,0 0 0 0 0,0 1 0 0 0,0 1 0 0 0,-1 0 0 0 0,-1 0 0 0 0,1 1 0 0 0,-2 0 0 0 0,1 1 0 0 0,-2 0 0 0 0,1 0 0 0 0,-1 1-1 0 0,8 17 1 0 0,-2 4 5 0 0,-2 0 0 0 0,-1 1 0 0 0,-1 1-1 0 0,9 67 1 0 0,-1 147 191 0 0,-15-196-221 0 0,1 84 184 0 0,11 136 396 0 0,7-73-127 0 0,-18 0-195 0 0,-5-185-321 0 0,0-1-1 0 0,-2 1 1 0 0,0-1 0 0 0,-1 0-1 0 0,0 0 1 0 0,-1 0 0 0 0,0-1-1 0 0,-1 1 1 0 0,-1-1 0 0 0,0-1-1 0 0,-1 1 1 0 0,0-1 0 0 0,-1 0-1 0 0,0-1 1 0 0,-1 0 0 0 0,0-1 0 0 0,-1 0-1 0 0,0 0 1 0 0,-1-1 0 0 0,0-1-1 0 0,0 0 1 0 0,-1 0 0 0 0,0-2-1 0 0,-23 10 1 0 0,21-10-606 0 0,1-1 0 0 0,-1 0 0 0 0,0-2 0 0 0,-1 1 0 0 0,-27 1 0 0 0,38-5 112 0 0,0 0 0 0 0,0 0 0 0 0,0 0 0 0 0,0-1 0 0 0,0 1 0 0 0,0-1 0 0 0,0 0 0 0 0,0-1 0 0 0,0 0 0 0 0,0 1 0 0 0,1-1 0 0 0,-1-1 0 0 0,1 1 1 0 0,-1-1-1 0 0,1 0 0 0 0,0 0 0 0 0,0 0 0 0 0,0 0 0 0 0,1-1 0 0 0,-1 1 0 0 0,-4-7 0 0 0,-1-7-3049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9:44.6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128 153 512 0 0,'0'0'52'0'0,"1"-1"1"0"0,-1 0-1 0 0,0 1 0 0 0,1-1 1 0 0,-1 0-1 0 0,0 1 0 0 0,1-1 1 0 0,-1 1-1 0 0,1-1 0 0 0,-1 1 0 0 0,1-1 1 0 0,0 1-1 0 0,-1-1 0 0 0,2 0 1 0 0,7-9 2253 0 0,-8 6-1842 0 0,0 1 0 0 0,0 0 0 0 0,-1 0 0 0 0,1 0 0 0 0,-1 0 0 0 0,0-1 0 0 0,0 1 0 0 0,0 0-1 0 0,0 0 1 0 0,-1-1 0 0 0,1 1 0 0 0,-1 0 0 0 0,-1-4 0 0 0,1 6-344 0 0,1 0-1 0 0,-1 0 1 0 0,1 0 0 0 0,-1-1 0 0 0,0 1-1 0 0,1 0 1 0 0,-1 0 0 0 0,0 0 0 0 0,0 1-1 0 0,0-1 1 0 0,0 0 0 0 0,0 0 0 0 0,0 0-1 0 0,0 1 1 0 0,0-1 0 0 0,0 0 0 0 0,0 1-1 0 0,0-1 1 0 0,0 1 0 0 0,-1-1 0 0 0,1 1-1 0 0,0 0 1 0 0,0 0 0 0 0,-1-1 0 0 0,1 1-1 0 0,0 0 1 0 0,0 0 0 0 0,-1 0-1 0 0,1 0 1 0 0,0 0 0 0 0,0 0 0 0 0,-1 1-1 0 0,1-1 1 0 0,0 0 0 0 0,0 1 0 0 0,-2 0-1 0 0,-6 2 357 0 0,0 0 0 0 0,1 1-1 0 0,0 0 1 0 0,-13 8-1 0 0,18-9-318 0 0,-1-1 0 0 0,1 1 0 0 0,0 0-1 0 0,0 0 1 0 0,0 0 0 0 0,0 0 0 0 0,0 1-1 0 0,1-1 1 0 0,0 1 0 0 0,-1 0 0 0 0,1 0-1 0 0,-1 4 1 0 0,-1 7 164 0 0,1-1 0 0 0,1 1 0 0 0,0 0 0 0 0,1 0 0 0 0,0-1 0 0 0,3 24 0 0 0,-1 1-18 0 0,-1-32-269 0 0,0-1 0 0 0,1 1 0 0 0,-1-1 0 0 0,1 1 0 0 0,1-1 0 0 0,-1 1 0 0 0,1-1 1 0 0,0 0-1 0 0,1 0 0 0 0,4 8 0 0 0,-6-11-32 0 0,1-1 0 0 0,0 1 0 0 0,0-1 0 0 0,0 1 0 0 0,0-1 0 0 0,1 0 0 0 0,-1 0 0 0 0,1 0-1 0 0,-1 0 1 0 0,1 0 0 0 0,0-1 0 0 0,-1 1 0 0 0,1-1 0 0 0,0 1 0 0 0,0-1 0 0 0,0 0 0 0 0,0 0 0 0 0,0-1 0 0 0,1 1 0 0 0,-1-1 0 0 0,0 1 0 0 0,6-1 0 0 0,0-1-30 0 0,0 0 1 0 0,1 0-1 0 0,-1-1 0 0 0,0 0 1 0 0,0-1-1 0 0,0 1 0 0 0,10-6 1 0 0,7-4-62 0 0,25-16 0 0 0,-39 20 65 0 0,1 0-1 0 0,-1-1 0 0 0,-1 0 1 0 0,0-1-1 0 0,0 0 1 0 0,18-23-1 0 0,-24 26 31 0 0,0 0-1 0 0,0-1 1 0 0,-1 1 0 0 0,0-1-1 0 0,0 0 1 0 0,-1-1 0 0 0,0 1-1 0 0,-1 0 1 0 0,1-1 0 0 0,-2 0-1 0 0,1 1 1 0 0,0-18 0 0 0,-2 16-1 0 0,-1 0 0 0 0,1 0 0 0 0,-2 0 1 0 0,1 0-1 0 0,-2 0 0 0 0,1 0 1 0 0,-5-10-1 0 0,6 16-2 0 0,-1 0 0 0 0,0 1-1 0 0,0-1 1 0 0,0 1 0 0 0,0 0-1 0 0,0 0 1 0 0,-1 0 0 0 0,0 0 0 0 0,1 0-1 0 0,-1 0 1 0 0,0 1 0 0 0,0-1 0 0 0,-1 1-1 0 0,1 0 1 0 0,0 0 0 0 0,-1 0 0 0 0,0 0-1 0 0,1 1 1 0 0,-1-1 0 0 0,-6-1 0 0 0,2 2 3 0 0,1-1 0 0 0,-1 1 0 0 0,0 1 0 0 0,0-1 0 0 0,0 1 1 0 0,1 1-1 0 0,-1-1 0 0 0,0 1 0 0 0,0 1 0 0 0,1 0 0 0 0,-1 0 1 0 0,1 0-1 0 0,0 1 0 0 0,-1 0 0 0 0,1 0 0 0 0,0 0 0 0 0,1 1 0 0 0,-1 1 1 0 0,1-1-1 0 0,-12 11 0 0 0,6-3-20 0 0,1 1 0 0 0,0 0 1 0 0,1 0-1 0 0,1 1 0 0 0,0 1 0 0 0,0 0 1 0 0,2 0-1 0 0,0 0 0 0 0,1 1 1 0 0,0 0-1 0 0,1 0 0 0 0,-4 27 0 0 0,7-31 3 0 0,1 0 0 0 0,1 17-1 0 0,0-26 12 0 0,0-1-1 0 0,0 1 0 0 0,1-1 0 0 0,-1 1 0 0 0,1-1 0 0 0,-1 0 1 0 0,1 1-1 0 0,0-1 0 0 0,0 0 0 0 0,0 1 0 0 0,0-1 1 0 0,0 0-1 0 0,0 0 0 0 0,1 0 0 0 0,-1 0 0 0 0,1 0 1 0 0,-1 0-1 0 0,4 2 0 0 0,-3-3-7 0 0,0 1 1 0 0,0-2 0 0 0,0 1-1 0 0,0 0 1 0 0,0 0-1 0 0,0-1 1 0 0,1 1 0 0 0,-1-1-1 0 0,0 0 1 0 0,0 1-1 0 0,0-1 1 0 0,1 0-1 0 0,-1 0 1 0 0,0-1 0 0 0,0 1-1 0 0,0 0 1 0 0,1-1-1 0 0,-1 1 1 0 0,0-1-1 0 0,4-1 1 0 0,3-3-26 0 0,0 1-1 0 0,-1-1 1 0 0,12-8 0 0 0,-7 4-29 0 0,0 0-2 0 0,2 0 17 0 0,23-18 0 0 0,-35 24 45 0 0,0 1-1 0 0,-1-1 0 0 0,1 1 0 0 0,-1-1 0 0 0,1 0 0 0 0,-1 0 1 0 0,0 0-1 0 0,0 0 0 0 0,0-1 0 0 0,0 1 0 0 0,-1 0 1 0 0,0-1-1 0 0,1 1 0 0 0,0-5 0 0 0,-2 3 27 0 0,0 0-1 0 0,0 0 1 0 0,0 0-1 0 0,-1 0 1 0 0,0 0-1 0 0,0 0 1 0 0,0 0-1 0 0,-2-6 1 0 0,1 5 8 0 0,0 0 1 0 0,0 0 0 0 0,1 0-1 0 0,0-11 1 0 0,-1-21 339 0 0,2 37-316 0 0,1 2 331 0 0,-1-1-366 0 0,0 0 0 0 0,1 0-1 0 0,-1 1 1 0 0,0-1 0 0 0,0 0 0 0 0,1 0-1 0 0,-1 1 1 0 0,0-1 0 0 0,0 0 0 0 0,0 0 0 0 0,1 1-1 0 0,-1-1 1 0 0,0 0 0 0 0,0 1 0 0 0,0-1-1 0 0,0 0 1 0 0,0 0 0 0 0,0 1 0 0 0,0-1-1 0 0,0 0 1 0 0,0 1 0 0 0,0-1 0 0 0,0 0-1 0 0,0 1 1 0 0,0-1 0 0 0,0 0 0 0 0,0 1-1 0 0,0-1 1 0 0,0 0 0 0 0,0 1 0 0 0,0-1-1 0 0,0 1 1 0 0,-1 1 31 0 0,1 0 0 0 0,0 0 0 0 0,1 0 0 0 0,-1 0 0 0 0,0 0 0 0 0,1 0 0 0 0,-1 0 1 0 0,1 0-1 0 0,0 0 0 0 0,-1 0 0 0 0,2 3 0 0 0,-1-5-41 0 0,-1 1 0 0 0,0-1 0 0 0,1 0 0 0 0,-1 1 0 0 0,0-1 0 0 0,1 0 0 0 0,-1 1 0 0 0,1-1 0 0 0,-1 0 1 0 0,1 0-1 0 0,-1 1 0 0 0,0-1 0 0 0,1 0 0 0 0,-1 0 0 0 0,1 0 0 0 0,-1 0 0 0 0,1 0 0 0 0,-1 1 0 0 0,2-1 0 0 0,-1 0-1 0 0,0-1 0 0 0,0 1-1 0 0,1 0 1 0 0,-1 0-1 0 0,0-1 1 0 0,0 1 0 0 0,0-1-1 0 0,0 1 1 0 0,0-1 0 0 0,0 1-1 0 0,2-2 1 0 0,20-17 388 0 0,-9 55 1155 0 0,-10-27-1458 0 0,1 0 0 0 0,-1-1 0 0 0,2 1 0 0 0,-1-1 1 0 0,7 8-1 0 0,0 0-14 0 0,-5-5-52 0 0,0 1-1 0 0,-2-1 1 0 0,1 1-1 0 0,-1 0 1 0 0,-1 1 0 0 0,0-1-1 0 0,2 16 1 0 0,0-4-6 0 0,23 75 23 0 0,7 31 52 0 0,-34-121-93 0 0,0 0 0 0 0,-1 0-1 0 0,0 0 1 0 0,0 0 0 0 0,-1 0-1 0 0,0 0 1 0 0,-1 0 0 0 0,0 0 0 0 0,-1 0-1 0 0,1 0 1 0 0,-2 0 0 0 0,1 0 0 0 0,-1-1-1 0 0,-1 1 1 0 0,1-1 0 0 0,-1 0 0 0 0,-1 0-1 0 0,0 0 1 0 0,0 0 0 0 0,0-1 0 0 0,-1 0-1 0 0,0 0 1 0 0,0-1 0 0 0,-1 0 0 0 0,0 0-1 0 0,-11 8 1 0 0,2-5 19 0 0,0 0 1 0 0,-1 0-1 0 0,-33 10 1 0 0,39-15-24 0 0,0-1 0 0 0,0-1 1 0 0,-1 0-1 0 0,1 0 0 0 0,0-1 0 0 0,-1-1 1 0 0,-19-1-1 0 0,29 1-2 0 0,-1-1 0 0 0,1 1 0 0 0,0-1 0 0 0,0 1 0 0 0,-1-1 0 0 0,1 1 0 0 0,0-1 0 0 0,0 0 0 0 0,0 0 0 0 0,0 0 0 0 0,0-1 0 0 0,0 1 0 0 0,0 0 0 0 0,0-1 0 0 0,0 1 0 0 0,1-1 0 0 0,-1 0 0 0 0,0 1 0 0 0,1-1 0 0 0,0 0 0 0 0,-2-3 0 0 0,1 2 0 0 0,2 0 0 0 0,-1 0-1 0 0,0 1 1 0 0,0-1-1 0 0,1 0 1 0 0,0 0 0 0 0,-1 0-1 0 0,1 0 1 0 0,0 0-1 0 0,1 0 1 0 0,-1 0 0 0 0,0 0-1 0 0,1 0 1 0 0,0 0 0 0 0,0 0-1 0 0,2-5 1 0 0,2-4-28 0 0,1 0 0 0 0,1 0 1 0 0,0 0-1 0 0,1 1 1 0 0,0 0-1 0 0,1 0 0 0 0,0 1 1 0 0,0 0-1 0 0,1 1 1 0 0,20-15-1 0 0,10-4-201 0 0,72-36 0 0 0,-91 52 163 0 0,32-16-582 0 0,51-28-126 0 0,-38 15-8143 0 0,-58 35 4634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59.32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191 78 512 0 0,'-3'-1'313'0'0,"1"0"1"0"0,-1 0-1 0 0,0 1 0 0 0,0-1 1 0 0,1 1-1 0 0,-1-1 0 0 0,0 1 1 0 0,0 0-1 0 0,0 0 0 0 0,0 0 0 0 0,1 0 1 0 0,-1 0-1 0 0,0 1 0 0 0,0 0 1 0 0,0-1-1 0 0,1 1 0 0 0,-1 0 0 0 0,0 0 1 0 0,1 0-1 0 0,-1 1 0 0 0,1-1 1 0 0,-1 1-1 0 0,-3 3 0 0 0,-5 4 806 0 0,0 0 0 0 0,0 1-1 0 0,-13 17 1 0 0,12-12-210 0 0,6-8-612 0 0,0 0 1 0 0,1 1-1 0 0,0 0 0 0 0,1 0 1 0 0,-1 0-1 0 0,2 0 0 0 0,-1 1 0 0 0,1-1 1 0 0,0 1-1 0 0,1 0 0 0 0,0 0 1 0 0,-1 14-1 0 0,2-3 103 0 0,0 0 0 0 0,2-1-1 0 0,0 1 1 0 0,7 34 0 0 0,-6-42-342 0 0,1 0 0 0 0,1 0 0 0 0,0-1 0 0 0,0 0 0 0 0,1 1 0 0 0,1-2 0 0 0,0 1 0 0 0,0 0 0 0 0,1-1 0 0 0,10 11 0 0 0,-13-16-70 0 0,1 0 0 0 0,0 0 1 0 0,1 0-1 0 0,-1-1 1 0 0,1 0-1 0 0,0 0 0 0 0,0 0 1 0 0,0-1-1 0 0,1 0 1 0 0,-1 0-1 0 0,1 0 0 0 0,0-1 1 0 0,-1 0-1 0 0,1 0 1 0 0,0-1-1 0 0,0 0 0 0 0,0 0 1 0 0,13-1-1 0 0,-7-1-10 0 0,0 0 1 0 0,0-1-1 0 0,-1-1 0 0 0,1 0 1 0 0,-1 0-1 0 0,0-2 0 0 0,0 1 0 0 0,12-7 1 0 0,-17 7 21 0 0,0 0 1 0 0,0-1 0 0 0,0 0-1 0 0,-1 0 1 0 0,1 0-1 0 0,-1-1 1 0 0,-1 0 0 0 0,1 0-1 0 0,-1 0 1 0 0,0-1 0 0 0,0 0-1 0 0,-1 0 1 0 0,6-12 0 0 0,-7 11 14 0 0,0 0 1 0 0,-1 0 0 0 0,-1-1 0 0 0,1 1 0 0 0,-2 0 0 0 0,1-1 0 0 0,-1 1 0 0 0,0-1 0 0 0,-1 1 0 0 0,1-1 0 0 0,-5-14 0 0 0,0 2 46 0 0,-2 0-1 0 0,0 0 0 0 0,-14-27 1 0 0,18 41-30 0 0,-1 0 1 0 0,0 1 0 0 0,-1-1-1 0 0,0 1 1 0 0,0 0-1 0 0,0 1 1 0 0,0-1-1 0 0,-1 1 1 0 0,0 0 0 0 0,0 0-1 0 0,0 1 1 0 0,-1 0-1 0 0,0 0 1 0 0,-9-4-1 0 0,6 4 27 0 0,0 0-1 0 0,-1 1 1 0 0,1 0-1 0 0,-1 1 1 0 0,1 0-1 0 0,-1 1 1 0 0,0 0-1 0 0,0 1 1 0 0,-19 1-1 0 0,23 0-58 0 0,1 1-1 0 0,-1 0 1 0 0,0 0-1 0 0,0 0 1 0 0,1 1-1 0 0,-1 0 1 0 0,1 0-1 0 0,0 1 0 0 0,-6 4 1 0 0,2-1-11 0 0,1 0 1 0 0,0 1 0 0 0,0 0-1 0 0,-11 14 1 0 0,19-20 15 0 0,-1-1-1 0 0,1 1 1 0 0,0 0-1 0 0,0-1 1 0 0,0 1-1 0 0,0 0 1 0 0,0 0-1 0 0,1 0 1 0 0,-1 0-1 0 0,1 0 1 0 0,-1-1-1 0 0,1 1 1 0 0,-1 0-1 0 0,1 0 1 0 0,0 4-1 0 0,0-5 0 0 0,1 0 1 0 0,-1 0-1 0 0,0 0 0 0 0,1 0 0 0 0,-1 0 0 0 0,0 0 0 0 0,1 0 0 0 0,0 0 1 0 0,-1 0-1 0 0,1 0 0 0 0,0 0 0 0 0,-1 0 0 0 0,1 0 0 0 0,0-1 0 0 0,0 1 0 0 0,0 0 1 0 0,-1-1-1 0 0,1 1 0 0 0,0 0 0 0 0,0-1 0 0 0,0 1 0 0 0,0-1 0 0 0,0 1 1 0 0,0-1-1 0 0,0 0 0 0 0,1 1 0 0 0,-1-1 0 0 0,1 0 0 0 0,13 4 25 0 0,1 1 0 0 0,-2 0-1 0 0,1 1 1 0 0,0 0 0 0 0,-1 2-1 0 0,-1-1 1 0 0,1 2 0 0 0,-1 0-1 0 0,17 15 1 0 0,-18-14-40 0 0,0 0 1 0 0,0-1-1 0 0,0-1 1 0 0,1 0 0 0 0,22 10-1 0 0,-31-16 3 0 0,1 0 0 0 0,0-1 0 0 0,-1 0 0 0 0,1 1-1 0 0,0-2 1 0 0,0 1 0 0 0,0-1 0 0 0,0 1 0 0 0,-1-1 0 0 0,1-1 0 0 0,0 1 0 0 0,0-1 0 0 0,0 1-1 0 0,0-2 1 0 0,-1 1 0 0 0,1 0 0 0 0,0-1 0 0 0,-1 0 0 0 0,0 0 0 0 0,1 0 0 0 0,4-4 0 0 0,8-5-6 0 0,-1-2 0 0 0,0 1 1 0 0,-1-2-1 0 0,-1 0 0 0 0,23-28 1 0 0,-32 34 18 0 0,1 0 0 0 0,-1 0 0 0 0,0 0 0 0 0,-1-1 0 0 0,1 1 0 0 0,-2-1 0 0 0,1 0 1 0 0,-2 0-1 0 0,1 0 0 0 0,-1-1 0 0 0,0 1 0 0 0,-1-1 0 0 0,0 1 0 0 0,-1-13 0 0 0,0 20-4 0 0,0 0 0 0 0,0 0 0 0 0,0 0-1 0 0,-1 0 1 0 0,1-1 0 0 0,-1 1 0 0 0,1 0 0 0 0,-1 0 0 0 0,0 0-1 0 0,0 0 1 0 0,0 0 0 0 0,0 0 0 0 0,0 1 0 0 0,-1-1 0 0 0,1 0-1 0 0,-1 1 1 0 0,1-1 0 0 0,-1 0 0 0 0,1 1 0 0 0,-1 0 0 0 0,0-1-1 0 0,1 1 1 0 0,-1 0 0 0 0,0 0 0 0 0,-3-1 0 0 0,3 1-1 0 0,-1 0 0 0 0,1 1 0 0 0,0 0 0 0 0,-1-1 0 0 0,1 1 0 0 0,0 0 0 0 0,-1 0 1 0 0,1 1-1 0 0,-1-1 0 0 0,1 0 0 0 0,0 1 0 0 0,-1-1 0 0 0,1 1 0 0 0,0 0 0 0 0,0 0 0 0 0,0 0 1 0 0,-1 0-1 0 0,1 0 0 0 0,0 0 0 0 0,0 0 0 0 0,0 1 0 0 0,-2 2 0 0 0,-4 3-2 0 0,1 0 1 0 0,0 1-1 0 0,0-1 0 0 0,1 1 0 0 0,0 1 0 0 0,1-1 1 0 0,0 1-1 0 0,0 0 0 0 0,1 0 0 0 0,0 0 0 0 0,0 1 0 0 0,1 0 1 0 0,1-1-1 0 0,-1 1 0 0 0,2 0 0 0 0,-1 0 0 0 0,1 0 1 0 0,1 0-1 0 0,0 1 0 0 0,0-1 0 0 0,1 0 0 0 0,0 0 0 0 0,1 0 1 0 0,4 14-1 0 0,0-4 26 0 0,0 0 1 0 0,2-1-1 0 0,0 0 1 0 0,1 0-1 0 0,0-1 1 0 0,2 0-1 0 0,13 17 1 0 0,-20-30-25 0 0,1-1 0 0 0,-1 1 0 0 0,1-1 1 0 0,0 0-1 0 0,0 0 0 0 0,1-1 0 0 0,-1 1 0 0 0,1-1 0 0 0,0 0 1 0 0,0-1-1 0 0,0 1 0 0 0,0-1 0 0 0,8 1 0 0 0,-9-2-3 0 0,0 0 0 0 0,0 0 0 0 0,0-1 0 0 0,1 0 0 0 0,-1 0 0 0 0,0 0-1 0 0,0-1 1 0 0,1 1 0 0 0,-1-1 0 0 0,0-1 0 0 0,0 1 0 0 0,0-1 0 0 0,0 0 0 0 0,0 0-1 0 0,0 0 1 0 0,6-5 0 0 0,6-4-19 0 0,-1-2 0 0 0,0 0 0 0 0,20-22 0 0 0,-27 25 20 0 0,-1 0 1 0 0,-1 0-1 0 0,0-1 1 0 0,-1 1-1 0 0,1-2 1 0 0,7-20 0 0 0,-6 7 37 0 0,-1-1 0 0 0,0 0 0 0 0,-2 0 0 0 0,-2-1 0 0 0,0 0 0 0 0,-1 1 0 0 0,-2-1 1 0 0,-1 0-1 0 0,-1 0 0 0 0,-7-37 0 0 0,8 59-6 0 0,-1 1 1 0 0,1-1-1 0 0,-1 0 0 0 0,0 0 1 0 0,-1 1-1 0 0,1-1 1 0 0,-1 1-1 0 0,0-1 0 0 0,0 1 1 0 0,0 0-1 0 0,0 0 0 0 0,-1 1 1 0 0,-3-5-1 0 0,4 6-2 0 0,0 0 1 0 0,-1 0-1 0 0,1 0 1 0 0,0 0-1 0 0,-1 0 0 0 0,1 1 1 0 0,-1-1-1 0 0,1 1 0 0 0,-1 0 1 0 0,1 0-1 0 0,-1 0 1 0 0,0 1-1 0 0,0 0 0 0 0,1-1 1 0 0,-1 1-1 0 0,0 0 0 0 0,0 1 1 0 0,-4 0-1 0 0,-1 1 6 0 0,0 0-1 0 0,1 1 1 0 0,-1 0-1 0 0,1 1 0 0 0,0 0 1 0 0,0 0-1 0 0,-14 10 1 0 0,-1 4-3 0 0,-23 22 1 0 0,30-25 5 0 0,-2 2-23 0 0,1 1-1 0 0,0 1 1 0 0,2 0 0 0 0,-15 24-1 0 0,20-27 34 0 0,1 0 0 0 0,1 0-1 0 0,1 0 1 0 0,0 1 0 0 0,1 0-1 0 0,-5 25 1 0 0,9-32-19 0 0,1 1-1 0 0,0-1 1 0 0,0 1 0 0 0,2-1-1 0 0,-1 1 1 0 0,1-1 0 0 0,1 0-1 0 0,-1 1 1 0 0,2-1 0 0 0,0 0-1 0 0,0 0 1 0 0,1 0 0 0 0,0-1-1 0 0,0 1 1 0 0,7 10 0 0 0,-7-15-25 0 0,0 0 0 0 0,1 0-1 0 0,-1-1 1 0 0,1 1 0 0 0,0-1 0 0 0,0 0 0 0 0,0 0 0 0 0,0-1 0 0 0,1 1 0 0 0,0-1 0 0 0,-1-1-1 0 0,1 1 1 0 0,0-1 0 0 0,9 3 0 0 0,0-2-29 0 0,-1 0-1 0 0,1-1 1 0 0,0 0 0 0 0,-1-1-1 0 0,19-1 1 0 0,-22-1 5 0 0,-1 1 0 0 0,0-2 0 0 0,0 0 0 0 0,-1 0 0 0 0,1-1 0 0 0,16-6 0 0 0,-20 6 10 0 0,0 0 0 0 0,1-1 0 0 0,-2 1 0 0 0,1-1 0 0 0,0-1 0 0 0,-1 1 0 0 0,1-1 0 0 0,-1 0 0 0 0,-1 0 0 0 0,6-7 0 0 0,-4 3 24 0 0,0 0 0 0 0,-1-1-1 0 0,0 1 1 0 0,0-1 0 0 0,-1 0 0 0 0,-1 0 0 0 0,1-1-1 0 0,2-18 1 0 0,-4 9 17 0 0,0 0 1 0 0,-1 0-1 0 0,-4-36 0 0 0,-1-9 45 0 0,2 22 287 0 0,-15-80 0 0 0,17 121-312 0 0,-1 0-1 0 0,1 1 1 0 0,-1-1-1 0 0,1 1 1 0 0,-1-1 0 0 0,1 1-1 0 0,-1 0 1 0 0,0-1 0 0 0,0 1-1 0 0,0 0 1 0 0,0-1-1 0 0,0 1 1 0 0,0 0 0 0 0,-2-2-1 0 0,3 3-38 0 0,0 0 0 0 0,-1 0 1 0 0,1 0-1 0 0,0 0 0 0 0,0 0 0 0 0,0 0 0 0 0,-1 0 0 0 0,1 0 0 0 0,0-1 0 0 0,0 1 0 0 0,0 0 0 0 0,-1 0 0 0 0,1 0 0 0 0,0 0 1 0 0,0 0-1 0 0,0 0 0 0 0,-1 0 0 0 0,1 1 0 0 0,0-1 0 0 0,0 0 0 0 0,0 0 0 0 0,-1 0 0 0 0,1 0 0 0 0,0 0 0 0 0,0 0 0 0 0,0 0 1 0 0,0 0-1 0 0,-1 0 0 0 0,1 1 0 0 0,0-1 0 0 0,0 0 0 0 0,0 0 0 0 0,0 0 0 0 0,0 0 0 0 0,-1 0 0 0 0,1 1 0 0 0,0 0 2 0 0,-1 0 0 0 0,1 0-1 0 0,-1 1 1 0 0,1-1 0 0 0,0 0-1 0 0,0 1 1 0 0,-1-1 0 0 0,1 0-1 0 0,0 0 1 0 0,0 2-1 0 0,0 22 26 0 0,0-1 58 0 0,4 45 0 0 0,2-38-97 0 0,1-1 0 0 0,1 0 0 0 0,2 0 0 0 0,25 54 0 0 0,137 232 4 0 0,-172-315-4 0 0,9 14 3 0 0,-2 1 1 0 0,0 0-1 0 0,-1 1 0 0 0,0-1 1 0 0,-1 1-1 0 0,-1 0 0 0 0,-1 0 0 0 0,-1 1 1 0 0,1 33-1 0 0,-2-23 17 0 0,-2-1-1 0 0,0 0 1 0 0,-2 1 0 0 0,-2-1 0 0 0,0 0-1 0 0,-2-1 1 0 0,-16 45 0 0 0,17-56-3 0 0,-1-1 0 0 0,-1 0 0 0 0,0 0-1 0 0,-1 0 1 0 0,0-1 0 0 0,-1-1 0 0 0,0 0 0 0 0,-1 0 0 0 0,-1-1 0 0 0,0 0 0 0 0,0-1-1 0 0,-1 0 1 0 0,0-1 0 0 0,-22 11 0 0 0,27-16-9 0 0,0 0 0 0 0,-1-1 0 0 0,1 0 0 0 0,-1 0 0 0 0,0-1 0 0 0,0 0 0 0 0,0-1-1 0 0,-12 1 1 0 0,18-2-5 0 0,0 0-1 0 0,0 0 0 0 0,0 0 0 0 0,1-1 0 0 0,-1 1 1 0 0,0-1-1 0 0,0 1 0 0 0,1-1 0 0 0,-1 0 1 0 0,0 0-1 0 0,1-1 0 0 0,-1 1 0 0 0,1 0 0 0 0,-1-1 1 0 0,1 1-1 0 0,0-1 0 0 0,-1 0 0 0 0,1 0 0 0 0,0 0 1 0 0,0 0-1 0 0,0 0 0 0 0,1 0 0 0 0,-1-1 1 0 0,1 1-1 0 0,-1-1 0 0 0,1 1 0 0 0,0-1 0 0 0,-1 1 1 0 0,2-1-1 0 0,-3-5 0 0 0,1-5-17 0 0,0 0 0 0 0,0 1-1 0 0,1-2 1 0 0,1 1 0 0 0,0 0 0 0 0,1 0-1 0 0,2-16 1 0 0,4-4-50 0 0,16-52-1 0 0,-14 58-11 0 0,2 0 1 0 0,1 1-1 0 0,1 0 0 0 0,1 1 0 0 0,1 1 0 0 0,1 0 0 0 0,1 1 0 0 0,1 0 0 0 0,35-32 0 0 0,-32 35-347 0 0,-6 4-2268 0 0,32-24 1 0 0,-37 33 397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59.7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66 37 2208 0 0,'0'-2'569'0'0,"-11"-21"5884"0"0,11 23-6146 0 0,-1-1 1 0 0,1 0-1 0 0,-1 0 0 0 0,1 1 1 0 0,-1-1-1 0 0,1 0 0 0 0,-1 1 1 0 0,1-1-1 0 0,-1 1 1 0 0,0-1-1 0 0,1 1 0 0 0,-1-1 1 0 0,0 1-1 0 0,1-1 0 0 0,-1 1 1 0 0,0 0-1 0 0,1-1 0 0 0,-1 1 1 0 0,0 0-1 0 0,0 0 0 0 0,0-1 1 0 0,1 1-1 0 0,-1 0 0 0 0,0 0 1 0 0,0 0-1 0 0,0 0 0 0 0,0 0 1 0 0,-1 1-119 0 0,1 0 0 0 0,0 0 1 0 0,0 0-1 0 0,1 0 0 0 0,-1 0 1 0 0,0 0-1 0 0,0 0 0 0 0,0 0 1 0 0,1 0-1 0 0,-1 0 0 0 0,1 1 1 0 0,-1-1-1 0 0,1 0 0 0 0,-1 1 0 0 0,1-1 1 0 0,0 0-1 0 0,-1 1 0 0 0,1 2 1 0 0,-2 2 227 0 0,-4 20 79 0 0,1 0 1 0 0,1 0-1 0 0,-1 48 1 0 0,10 83-39 0 0,0-31-92 0 0,-6-118-367 0 0,2 0 1 0 0,-1-1-1 0 0,1 1 0 0 0,1 0 1 0 0,-1-1-1 0 0,1 1 1 0 0,0-1-1 0 0,1 0 0 0 0,4 9 1 0 0,-6-13-40 0 0,1 0 0 0 0,0-1 1 0 0,0 1-1 0 0,0-1 1 0 0,0 1-1 0 0,0-1 1 0 0,0 0-1 0 0,1 0 1 0 0,-1 0-1 0 0,1 0 0 0 0,-1 0 1 0 0,1 0-1 0 0,0-1 1 0 0,-1 1-1 0 0,1-1 1 0 0,0 0-1 0 0,0 0 1 0 0,0 0-1 0 0,0 0 0 0 0,0-1 1 0 0,1 1-1 0 0,-1-1 1 0 0,0 1-1 0 0,0-1 1 0 0,4-1-1 0 0,4 0-676 0 0,1 0-1 0 0,-1-1 1 0 0,0 0-1 0 0,14-6 1 0 0,-11 3-2020 0 0,0-1 1 0 0,24-13 0 0 0,-17 5-500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8:59.8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74 2561 0 0,'6'3'10258'0'0,"4"-6"-8418"0"0,1 1 785 0 0,5-2-1505 0 0,7 2 248 0 0,2 0-440 0 0,0-2-423 0 0,11-4-345 0 0,1-1-48 0 0,1 1-56 0 0,10 0-200 0 0,-7 1-265 0 0,-5 1-47 0 0,1-4-2520 0 0,-12 7 1832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9:02.78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95 262 512 0 0,'-12'-7'2889'0'0,"9"6"-1892"0"0,0-1 1 0 0,1 1-1 0 0,-1-1 1 0 0,0 1-1 0 0,0 0 1 0 0,0 0 0 0 0,0 0-1 0 0,0 0 1 0 0,0 1-1 0 0,0-1 1 0 0,-3 1-1 0 0,3-1-463 0 0,0 1 1 0 0,1 0-1 0 0,-1-1 0 0 0,1 0 0 0 0,-1 0 0 0 0,1 0 0 0 0,0 0 0 0 0,-1 0 0 0 0,-2-2 1 0 0,4 3-355 0 0,0-1-1 0 0,0 0 1 0 0,-1 1 0 0 0,1-1 0 0 0,0 0 0 0 0,0 0 0 0 0,0 0 0 0 0,1 0 0 0 0,-1 0 0 0 0,0 0 0 0 0,0 0 0 0 0,0 0 0 0 0,1 0 0 0 0,-1 0 0 0 0,1 0 0 0 0,-1-1 0 0 0,1 1 0 0 0,-1 0 0 0 0,0-3 0 0 0,2-3-6 0 0,-1 0 0 0 0,2 0 0 0 0,-1 0 0 0 0,1 0 0 0 0,0 0 0 0 0,0 0 0 0 0,1 0 0 0 0,-1 0 0 0 0,2 1 0 0 0,-1-1 0 0 0,6-7 0 0 0,-2 5-121 0 0,0 0-1 0 0,0 0 0 0 0,1 0 1 0 0,0 1-1 0 0,1 0 1 0 0,12-9-1 0 0,-6 9-26 0 0,-1 1-1 0 0,1 0 1 0 0,0 1-1 0 0,1 1 1 0 0,-1 0-1 0 0,1 1 1 0 0,22-3-1 0 0,-31 6-18 0 0,-1 0 0 0 0,1 0 0 0 0,0 1 0 0 0,-1 0 1 0 0,1 0-1 0 0,0 1 0 0 0,-1 0 0 0 0,1 0 0 0 0,10 3 0 0 0,-14-2-5 0 0,0-1 0 0 0,0 0 1 0 0,0 1-1 0 0,0-1 0 0 0,0 1 0 0 0,-1 0 1 0 0,1-1-1 0 0,-1 2 0 0 0,0-1 0 0 0,1 0 1 0 0,-1 0-1 0 0,0 1 0 0 0,0-1 1 0 0,0 1-1 0 0,-1-1 0 0 0,1 1 0 0 0,-1 0 1 0 0,1 0-1 0 0,-1 0 0 0 0,0 0 0 0 0,0 0 1 0 0,1 3-1 0 0,2 18 35 0 0,-1 1 0 0 0,-1 40 0 0 0,0-1 4 0 0,1-21-13 0 0,8 71 46 0 0,-9-97-78 0 0,2 0 0 0 0,0-1 0 0 0,0 0-1 0 0,12 26 1 0 0,-13-36 2 0 0,0-1 0 0 0,1 0 0 0 0,-1 0-1 0 0,1 0 1 0 0,0 0 0 0 0,0 0 0 0 0,0-1 0 0 0,1 0-1 0 0,0 0 1 0 0,-1 0 0 0 0,1-1 0 0 0,1 1 0 0 0,-1-1-1 0 0,0 0 1 0 0,1-1 0 0 0,0 1 0 0 0,-1-1 0 0 0,9 2-1 0 0,-9-3-129 0 0,0 0-1 0 0,0-1 0 0 0,0 1 0 0 0,0-1 0 0 0,0 0 1 0 0,1 0-1 0 0,-1 0 0 0 0,0-1 0 0 0,0 1 0 0 0,0-1 1 0 0,0-1-1 0 0,0 1 0 0 0,0-1 0 0 0,0 0 0 0 0,0 0 1 0 0,-1 0-1 0 0,1-1 0 0 0,-1 1 0 0 0,1-1 0 0 0,-1 0 1 0 0,7-7-1 0 0,-6 4-1051 0 0,1-1 1 0 0,-1 1-1 0 0,0-1 1 0 0,-1 0-1 0 0,0-1 1 0 0,4-8-1 0 0,2-7-3132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9:03.04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499 14 272 0 0,'6'-1'732'0'0,"-1"-4"5375"0"0,-5 4-5923 0 0,0 1 0 0 0,0 0 0 0 0,0 0-1 0 0,0 0 1 0 0,0-1 0 0 0,0 1 0 0 0,0 0 0 0 0,0 0-1 0 0,0-1 1 0 0,0 1 0 0 0,0 0 0 0 0,0 0 0 0 0,0 0 0 0 0,0-1-1 0 0,0 1 1 0 0,0 0 0 0 0,0 0 0 0 0,0 0 0 0 0,0-1-1 0 0,0 1 1 0 0,-1 0 0 0 0,1 0 0 0 0,0 0 0 0 0,0 0 0 0 0,0-1-1 0 0,0 1 1 0 0,-1 0 0 0 0,1 0 0 0 0,0 0 0 0 0,0 0 0 0 0,0 0-1 0 0,0-1 1 0 0,-1 1 0 0 0,1 0 0 0 0,0 0 0 0 0,0 0-1 0 0,0 0 1 0 0,-1 0 0 0 0,1 0 0 0 0,0 0 0 0 0,0 0 0 0 0,-1 0-1 0 0,1 0 1 0 0,0 0 0 0 0,0 0 0 0 0,0 0 0 0 0,-1 0 0 0 0,1 0-1 0 0,0 0 1 0 0,-2 1 51 0 0,1-1 0 0 0,0 0 0 0 0,0 1 0 0 0,0 0 0 0 0,0-1 0 0 0,0 1 0 0 0,0 0 1 0 0,0-1-1 0 0,0 1 0 0 0,0 0 0 0 0,0 0 0 0 0,0 0 0 0 0,0 0 0 0 0,0 0 0 0 0,1 0 0 0 0,-2 1 0 0 0,0 1 79 0 0,-41 43 1138 0 0,-73 60-1 0 0,6-6-1452 0 0,76-65-62 0 0,2 1-1 0 0,-29 42 0 0 0,47-59-193 0 0,2 1 0 0 0,0 1 0 0 0,1 0 0 0 0,1 1 0 0 0,1 0-1 0 0,-7 28 1 0 0,15-46 45 0 0,0-1 0 0 0,0 0 1 0 0,1 1-1 0 0,0-1 0 0 0,-1 1 0 0 0,1-1 0 0 0,0 0 0 0 0,2 7 0 0 0,-2-10 158 0 0,0 0 0 0 0,0 0 0 0 0,0 1 0 0 0,0-1 0 0 0,0 0 0 0 0,0 0 1 0 0,0 0-1 0 0,0 0 0 0 0,0 0 0 0 0,0 0 0 0 0,0 0 0 0 0,0 0 0 0 0,0 0 0 0 0,0 0 0 0 0,1 1 0 0 0,-1-1 0 0 0,0 0 0 0 0,0 0 0 0 0,0 0 0 0 0,0 0 0 0 0,0 0 0 0 0,0 0 0 0 0,0 0 0 0 0,0 0 0 0 0,1 0 0 0 0,-1 0 0 0 0,0 0 0 0 0,0 0 0 0 0,0 0 1 0 0,0 0-1 0 0,0 0 0 0 0,0 0 0 0 0,0 0 0 0 0,1 0 0 0 0,-1 0 0 0 0,0 0 0 0 0,0 0 0 0 0,0 0 0 0 0,0 0 0 0 0,0 0 0 0 0,0 0 0 0 0,0 0 0 0 0,0-1 0 0 0,1 1 0 0 0,-1 0 0 0 0,0 0 0 0 0,0 0 0 0 0,0 0 0 0 0,0 0 0 0 0,0 0 0 0 0,0 0 1 0 0,0 0-1 0 0,0 0 0 0 0,0-1 0 0 0,5-4-4085 0 0,-5 4 3846 0 0,6-6-4482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9:03.95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14 115 296 0 0,'-14'0'18303'0'0,"17"6"-17348"0"0,-1-1-456 0 0,0 1 0 0 0,1-1 0 0 0,-2 1 0 0 0,1 0 0 0 0,-1 0 0 0 0,0-1 0 0 0,1 13 0 0 0,3 12 371 0 0,1-3-360 0 0,10 35 14 0 0,-14-57-503 0 0,0 1 0 0 0,0-1 0 0 0,1 0 0 0 0,0 1 0 0 0,0-1 1 0 0,0-1-1 0 0,0 1 0 0 0,6 5 0 0 0,-9-9-18 0 0,0-1-1 0 0,1 1 1 0 0,-1-1-1 0 0,0 1 1 0 0,1-1-1 0 0,-1 0 1 0 0,0 1 0 0 0,1-1-1 0 0,-1 0 1 0 0,1 1-1 0 0,-1-1 1 0 0,1 0-1 0 0,-1 1 1 0 0,1-1-1 0 0,-1 0 1 0 0,1 0 0 0 0,-1 1-1 0 0,1-1 1 0 0,-1 0-1 0 0,1 0 1 0 0,-1 0-1 0 0,1 0 1 0 0,-1 0-1 0 0,1 0 1 0 0,0 0 0 0 0,-1 0-1 0 0,1 0 1 0 0,-1 0-1 0 0,1 0 1 0 0,-1 0-1 0 0,1 0 1 0 0,-1-1-1 0 0,1 1 1 0 0,-1 0-1 0 0,1 0 1 0 0,-1 0 0 0 0,1-1-1 0 0,-1 1 1 0 0,1 0-1 0 0,-1-1 1 0 0,1 1-1 0 0,-1 0 1 0 0,0-1-1 0 0,1 1 1 0 0,-1-1 0 0 0,1 1-1 0 0,-1-1 1 0 0,0 1-1 0 0,0-1 1 0 0,1 1-1 0 0,-1-1 1 0 0,0 1-1 0 0,0-1 1 0 0,0 1 0 0 0,1-2-1 0 0,1-4 19 0 0,0 0-1 0 0,-1 0 1 0 0,2-13 0 0 0,-3 14-5 0 0,7-79 70 0 0,1-5 44 0 0,-6 76-98 0 0,0 0 0 0 0,2 0 0 0 0,-1 0 1 0 0,10-20-1 0 0,-11 30-19 0 0,-1-1 0 0 0,1 1 0 0 0,0 0 1 0 0,1 0-1 0 0,-1 0 0 0 0,0 0 0 0 0,1 0 0 0 0,0 1 0 0 0,-1-1 1 0 0,7-3-1 0 0,-8 5-9 0 0,1 0 0 0 0,-1 0 0 0 0,0 1 1 0 0,1-1-1 0 0,-1 1 0 0 0,0-1 0 0 0,1 1 0 0 0,-1 0 0 0 0,1-1 1 0 0,-1 1-1 0 0,0 0 0 0 0,1 0 0 0 0,-1 0 0 0 0,1 0 1 0 0,-1 0-1 0 0,1 0 0 0 0,-1 1 0 0 0,1-1 0 0 0,-1 0 0 0 0,0 1 1 0 0,1-1-1 0 0,-1 1 0 0 0,0-1 0 0 0,1 1 0 0 0,-1 0 1 0 0,0-1-1 0 0,0 1 0 0 0,0 0 0 0 0,1 0 0 0 0,-1 0 0 0 0,1 2 1 0 0,4 3 4 0 0,0 2-1 0 0,0-1 1 0 0,-1 1 0 0 0,0 0 0 0 0,0 0 0 0 0,-1 0 0 0 0,0 1 0 0 0,-1-1-1 0 0,0 1 1 0 0,4 15 0 0 0,-1 9 47 0 0,4 56 0 0 0,-7-45-21 0 0,-3-43-31 0 0,0 1-1 0 0,1 0 1 0 0,-1-1 0 0 0,0 1 0 0 0,0-1 0 0 0,1 1-1 0 0,-1-1 1 0 0,1 1 0 0 0,-1-1 0 0 0,1 1 0 0 0,0-1-1 0 0,1 3 1 0 0,-2-4-2 0 0,0 0-1 0 0,1 0 0 0 0,-1 1 0 0 0,0-1 1 0 0,0 0-1 0 0,0 0 0 0 0,1 0 1 0 0,-1 0-1 0 0,0 0 0 0 0,0 0 1 0 0,0 0-1 0 0,1 0 0 0 0,-1 0 1 0 0,0 0-1 0 0,0 0 0 0 0,0 0 1 0 0,1 0-1 0 0,-1 0 0 0 0,0 0 1 0 0,0 0-1 0 0,0 0 0 0 0,1 0 0 0 0,-1-1 1 0 0,0 1-1 0 0,0 0 0 0 0,0 0 1 0 0,0 0-1 0 0,1 0 0 0 0,-1 0 1 0 0,0 0-1 0 0,0-1 0 0 0,8-11-23 0 0,36-88-139 0 0,8-19 57 0 0,-48 113 93 0 0,0 0 1 0 0,0 0 0 0 0,0 0 0 0 0,0 1-1 0 0,1 0 1 0 0,0 0 0 0 0,8-6 0 0 0,-10 8 9 0 0,1 0-1 0 0,0 1 1 0 0,-1 0 0 0 0,1 0 0 0 0,0 0 0 0 0,0 0-1 0 0,0 1 1 0 0,1-1 0 0 0,-1 1 0 0 0,0 0 0 0 0,0 0-1 0 0,1 1 1 0 0,4-1 0 0 0,-7 1 3 0 0,0 0 1 0 0,-1 0-1 0 0,1 1 0 0 0,-1-1 1 0 0,1 0-1 0 0,0 1 0 0 0,-1-1 1 0 0,1 1-1 0 0,-1 0 0 0 0,1-1 1 0 0,-1 1-1 0 0,0 0 0 0 0,1 0 1 0 0,-1 0-1 0 0,0 0 0 0 0,1 0 1 0 0,0 1-1 0 0,0 1-3 0 0,1 0 0 0 0,-1 0-1 0 0,0 0 1 0 0,0 0 0 0 0,-1 1 0 0 0,1-1 0 0 0,1 5-1 0 0,0 2-2 0 0,0 0-1 0 0,-1 0 1 0 0,0 0-1 0 0,1 18 0 0 0,-5 67-21 0 0,0-69-12 0 0,1 1-1 0 0,1-1 1 0 0,2 1 0 0 0,5 31 0 0 0,-6-53-112 0 0,1 1 1 0 0,0 0-1 0 0,0-1 0 0 0,0 1 1 0 0,1-1-1 0 0,-1 0 0 0 0,1 0 1 0 0,1 0-1 0 0,-1 0 0 0 0,1 0 1 0 0,7 7-1 0 0,-8-9-270 0 0,1 0 0 0 0,-1-1 0 0 0,1 1 0 0 0,0-1-1 0 0,0 0 1 0 0,0 0 0 0 0,0 0 0 0 0,0 0 0 0 0,0-1 0 0 0,6 2 0 0 0,9 0-1934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9:06.00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242 100 512 0 0,'10'-22'890'0'0,"5"-12"2345"0"0,-14 31-2714 0 0,0 1 0 0 0,-1-1 0 0 0,1 1 0 0 0,-1-1 0 0 0,1 1 0 0 0,-1-1 0 0 0,0 1 1 0 0,0-1-1 0 0,0 1 0 0 0,-1-5 0 0 0,1 6-401 0 0,0 1 1 0 0,0-1-1 0 0,0 1 0 0 0,0-1 1 0 0,-1 1-1 0 0,1-1 0 0 0,0 0 1 0 0,-1 1-1 0 0,1-1 0 0 0,0 1 1 0 0,-1-1-1 0 0,1 1 0 0 0,-1 0 1 0 0,1-1-1 0 0,0 1 0 0 0,-1-1 1 0 0,1 1-1 0 0,-1 0 0 0 0,1-1 1 0 0,-1 1-1 0 0,0 0 0 0 0,1 0 1 0 0,-1-1-1 0 0,1 1 0 0 0,-1 0 1 0 0,1 0-1 0 0,-1 0 0 0 0,0 0 1 0 0,1 0-1 0 0,-1 0 0 0 0,1-1 1 0 0,-1 2-1 0 0,0-1 0 0 0,1 0 1 0 0,-1 0-1 0 0,1 0 1 0 0,-1 0-1 0 0,0 0 0 0 0,1 0 1 0 0,-1 1-1 0 0,1-1 0 0 0,-1 0 1 0 0,1 0-1 0 0,-1 1 0 0 0,0 0 1 0 0,-5 2 404 0 0,1 0 0 0 0,0 0 0 0 0,-7 7 0 0 0,9-8-225 0 0,-8 8 38 0 0,0 0 0 0 0,2 0 0 0 0,-1 1-1 0 0,1 0 1 0 0,1 1 0 0 0,0-1 0 0 0,0 2-1 0 0,2-1 1 0 0,-7 16 0 0 0,-4 14 309 0 0,-17 69 0 0 0,10-13 346 0 0,-15 140 0 0 0,33-176-637 0 0,3 109 0 0 0,5-130-332 0 0,3 0-1 0 0,1 0 1 0 0,19 66-1 0 0,-20-90-55 0 0,0-1 0 0 0,2 0 0 0 0,0 0 0 0 0,1-1 0 0 0,16 25 0 0 0,-19-34-125 0 0,0 1 0 0 0,0-2 0 0 0,0 1 0 0 0,1-1-1 0 0,0 1 1 0 0,0-2 0 0 0,0 1 0 0 0,1-1 0 0 0,-1 0 0 0 0,1 0 0 0 0,0 0 0 0 0,0-1 0 0 0,0 0 0 0 0,16 3 0 0 0,-7-3-2105 0 0,34 1 0 0 0,-17-4-808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9:07.4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74 512 0 0,'0'-3'416'0'0,"0"0"-1"0"0,1 0 1 0 0,-1 1-1 0 0,1-1 0 0 0,0 0 1 0 0,0 0-1 0 0,0 1 1 0 0,0-1-1 0 0,0 1 1 0 0,1-1-1 0 0,-1 1 1 0 0,1 0-1 0 0,0-1 1 0 0,-1 1-1 0 0,1 0 1 0 0,0 0-1 0 0,0 0 1 0 0,0 0-1 0 0,1 1 1 0 0,-1-1-1 0 0,0 1 1 0 0,1-1-1 0 0,-1 1 1 0 0,1 0-1 0 0,3-2 0 0 0,2 0 340 0 0,0 0-1 0 0,1 1 0 0 0,-1 0 1 0 0,1 0-1 0 0,-1 0 0 0 0,1 1 1 0 0,9 1-1 0 0,-16-1-648 0 0,-1 1 0 0 0,1 1-1 0 0,-1-1 1 0 0,1 0 0 0 0,-1 0 0 0 0,1 0-1 0 0,-1 1 1 0 0,1-1 0 0 0,-1 1 0 0 0,1-1 0 0 0,-1 1-1 0 0,1 0 1 0 0,-1 0 0 0 0,0-1 0 0 0,1 1-1 0 0,-1 0 1 0 0,0 0 0 0 0,2 2 0 0 0,-2-1 18 0 0,1 0 0 0 0,-1 0 0 0 0,0 0 0 0 0,0 1 0 0 0,0-1 0 0 0,0 0 0 0 0,0 1 0 0 0,0-1 0 0 0,-1 1 0 0 0,1 4 0 0 0,2 12 153 0 0,-2 1 0 0 0,0 0 0 0 0,-2 0 0 0 0,0-1-1 0 0,-6 33 1 0 0,-30 97 215 0 0,31-130-440 0 0,-17 55 144 0 0,8-27-90 0 0,2 0 0 0 0,-10 60 0 0 0,21-94-108 0 0,1 1 0 0 0,0-1 0 0 0,1 1 0 0 0,0 0 0 0 0,2-1 0 0 0,-1 1 0 0 0,1-1 0 0 0,1 1 0 0 0,0-1 0 0 0,1 0 0 0 0,1 0 0 0 0,10 22 0 0 0,-12-30-53 0 0,1 0 1 0 0,-1-1 0 0 0,1 1 0 0 0,0 0-1 0 0,0-1 1 0 0,0 0 0 0 0,0 0-1 0 0,1 0 1 0 0,0-1 0 0 0,0 1 0 0 0,0-1-1 0 0,0 0 1 0 0,9 3 0 0 0,-10-4-249 0 0,0-1-1 0 0,0 0 1 0 0,1 0 0 0 0,-1 0 0 0 0,0 0 0 0 0,1-1 0 0 0,-1 1-1 0 0,1-1 1 0 0,-1 0 0 0 0,0-1 0 0 0,1 1 0 0 0,-1-1 0 0 0,1 0-1 0 0,-1 0 1 0 0,0 0 0 0 0,0 0 0 0 0,0-1 0 0 0,8-4 0 0 0,6-6-3135 0 0,0-2 1374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3:59:07.62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60 2737 0 0,'0'-4'9714'0'0,"6"-2"-8554"0"0,1 5 544 0 0,5-1-936 0 0,3-2 345 0 0,5 4-409 0 0,-1-2-352 0 0,8 2-336 0 0,0-4 32 0 0,3 0-80 0 0,7 4 0 0 0,-2-2-88 0 0,-1 0-56 0 0,3-2-608 0 0,-3-3-625 0 0,-1-1 329 0 0,4-2-1120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4:00:23.37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232 52 512 0 0,'-1'-10'4666'0'0,"0"9"-4014"0"0,1 0-1 0 0,0 0 1 0 0,0 1-1 0 0,0-1 1 0 0,0 0-1 0 0,-1 0 0 0 0,1 0 1 0 0,0 1-1 0 0,1-1 1 0 0,-1 0-1 0 0,0 0 1 0 0,0 1-1 0 0,0-1 0 0 0,1-1 1 0 0,7-4 592 0 0,-6 6-988 0 0,-1-1 0 0 0,1 0 0 0 0,-1 1 1 0 0,1-1-1 0 0,-1 0 0 0 0,1 0 0 0 0,-1 0 0 0 0,0 0 0 0 0,0 0 0 0 0,1-1 0 0 0,-1 1 1 0 0,0 0-1 0 0,0-1 0 0 0,0 1 0 0 0,0 0 0 0 0,0-1 0 0 0,-1 1 0 0 0,2-2 1 0 0,-18 10 744 0 0,11-4-728 0 0,4-2-218 0 0,1-1 0 0 0,-1 0 1 0 0,0 1-1 0 0,0-1 0 0 0,1 1 1 0 0,-1-1-1 0 0,0 1 0 0 0,1-1 1 0 0,-1 1-1 0 0,0 0 1 0 0,1-1-1 0 0,-1 1 0 0 0,1 0 1 0 0,-1-1-1 0 0,1 1 0 0 0,-1 0 1 0 0,1 0-1 0 0,0 0 0 0 0,-1-1 1 0 0,1 2-1 0 0,0-1 82 0 0,1-2-28 0 0,1 1-1 0 0,-1 0 1 0 0,0-1-1 0 0,1 1 1 0 0,-1 0-1 0 0,0-1 1 0 0,1 0-1 0 0,-1 1 1 0 0,0-1-1 0 0,2-1 1 0 0,9-3 644 0 0,-11 5-467 0 0,3 20 150 0 0,-3 9-378 0 0,1-1 0 0 0,2 1 0 0 0,9 38 0 0 0,31 84 190 0 0,-39-135-244 0 0,21 50 100 0 0,-18-48-3 0 0,0 0 1 0 0,-2 1 0 0 0,8 34 0 0 0,-13-47-84 0 0,0 0 1 0 0,-1 0 0 0 0,0 0-1 0 0,0 0 1 0 0,0 0 0 0 0,-1 0-1 0 0,0 1 1 0 0,0-1 0 0 0,0 0 0 0 0,-1-1-1 0 0,0 1 1 0 0,0 0 0 0 0,-1 0-1 0 0,1-1 1 0 0,-1 1 0 0 0,-5 6-1 0 0,-1-1 98 0 0,0 0 0 0 0,-1-1 0 0 0,0 0 0 0 0,0 0 1 0 0,-22 14-1 0 0,-65 35 367 0 0,69-44-401 0 0,8-4 52 0 0,-30 13 1 0 0,42-21-114 0 0,-1 0 1 0 0,1-1 0 0 0,-1 0 0 0 0,0 0 0 0 0,0 0-1 0 0,-14-1 1 0 0,23-1-18 0 0,-1 0-1 0 0,0 0 0 0 0,0 0 0 0 0,1 0 1 0 0,-1 0-1 0 0,0 0 0 0 0,0 0 0 0 0,1 0 1 0 0,-1-1-1 0 0,0 1 0 0 0,1 0 0 0 0,-1 0 1 0 0,0-1-1 0 0,1 1 0 0 0,-1 0 0 0 0,0-1 1 0 0,1 1-1 0 0,-1-1 0 0 0,1 1 1 0 0,-1-1-1 0 0,1 1 0 0 0,-1-1 0 0 0,1 0 1 0 0,-1 1-1 0 0,0-2 0 0 0,1 1 0 0 0,-1-1 0 0 0,1 1-1 0 0,-1-1 1 0 0,1 0 0 0 0,0 1 0 0 0,0-1-1 0 0,0 0 1 0 0,0 1 0 0 0,0-1 0 0 0,0 0-1 0 0,0-1 1 0 0,3-8-10 0 0,-1 1 1 0 0,1 0-1 0 0,5-10 0 0 0,-5 12-6 0 0,17-43-110 0 0,33-62 1 0 0,-39 88 42 0 0,1 0-1 0 0,1 1 1 0 0,2 1-1 0 0,23-25 1 0 0,88-69-1678 0 0,-100 92-413 0 0,-21 17-1109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4:00:23.62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62 54 3777 0 0,'-14'-21'4657'0'0,"-1"5"4761"0"0,5 9-8010 0 0,0 3 825 0 0,3 0-777 0 0,3 2 160 0 0,2 4-696 0 0,2 0-375 0 0,2 6-241 0 0,2-1-224 0 0,3 3-104 0 0,1 2-200 0 0,0-3 160 0 0,5 1-1177 0 0,-1 1-1511 0 0,1-1-121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9:35.91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1097 481 19393 0 0,'31'-4'109'0'0,"139"-17"139"0"0,105-4-233 0 0,-215 21-14 0 0,62-7 43 0 0,67-3-12 0 0,69 5 65 0 0,-206 7-116 0 0,100-2 45 0 0,46-2 15 0 0,-28-3 27 0 0,81-9-25 0 0,-45 0-51 0 0,6 0 32 0 0,-21 0-43 0 0,63-9 19 0 0,-173 16-7 0 0,99-3-1 0 0,15 0 72 0 0,-4 0 31 0 0,-7-3-107 0 0,0 0 84 0 0,165-7-106 0 0,-162 9 23 0 0,74-10-10 0 0,-86 7-2 0 0,-102 11 43 0 0,340-26-28 0 0,-341 28 17 0 0,3 0-8 0 0,89 5 1 0 0,10 6-85 0 0,95 10 102 0 0,66 3-48 0 0,-218-16 104 0 0,194-15-21 0 0,-198 3-45 0 0,87-12-35 0 0,-14 0 68 0 0,-72 12-54 0 0,246-11-23 0 0,-166 16-42 0 0,96 2-31 0 0,142 19 45 0 0,-66-5 167 0 0,-161-6-138 0 0,42 4 84 0 0,-145-3-66 0 0,259 24-8 0 0,-217-16 24 0 0,76 10-1 0 0,160 24-19 0 0,-348-46 32 0 0,164 9 19 0 0,127-3-9 0 0,-185-4-3 0 0,95 10 40 0 0,-11 4-70 0 0,8 0-20 0 0,-153-10 36 0 0,112-2 0 0 0,-153-6 0 0 0,43 8 1 0 0,-43-4 12 0 0,13-1-7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9:35.91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653 417 17249 0 0,'115'-12'36'0'0,"110"-8"97"0"0,-89 12-3 0 0,-70 2-78 0 0,106 6 0 0 0,118 0 8 0 0,-120-5 53 0 0,27-11 196 0 0,-2 1 13 0 0,82 0-219 0 0,-101 10-147 0 0,21-2 78 0 0,0-3 28 0 0,6-1-101 0 0,29-6 121 0 0,43-5-49 0 0,-94 7 68 0 0,-12 0-64 0 0,81-10 281 0 0,-184 19-300 0 0,59-8 176 0 0,162-9-46 0 0,201 18-191 0 0,-316-3 172 0 0,1 0-20 0 0,34 0-9 0 0,3-1-31 0 0,34 3-35 0 0,1 0 31 0 0,-37 6-39 0 0,227 1 16 0 0,-298 7-120 0 0,-17 1 124 0 0,84 3 45 0 0,-76-3-109 0 0,130-8 1 0 0,-97-7 167 0 0,30-3-44 0 0,292-19-41 0 0,-220 26-54 0 0,-65 2-47 0 0,6 2 150 0 0,-2 0-47 0 0,6-3-41 0 0,48 0-9 0 0,90-7-65 0 0,-70 7 30 0 0,-85 8 27 0 0,-46-4-39 0 0,222-2 136 0 0,-344-1-93 0 0,308-2 35 0 0,-159 1-70 0 0,44-3-35 0 0,-44-1 104 0 0,77-6 46 0 0,-3-5 136 0 0,-22 1 101 0 0,123 8-104 0 0,-234 8-289 0 0,27 6-372 0 0,-125-4-645 0 0,-24-9-1784 0 0,8 5 2697 0 0,1 0 0 0 0,-1 1 0 0 0,0-1-1 0 0,1 0 1 0 0,-1 1 0 0 0,1-1 0 0 0,-1 0 0 0 0,1 0-1 0 0,-1 1 1 0 0,1-1 0 0 0,0 0 0 0 0,0 0 0 0 0,-1 0-1 0 0,1 0 1 0 0,0 0 0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38.5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49 512 0 0,'0'-4'-89'0'0,"-5"-22"7840"0"0,5 24-7290 0 0,0 1 0 0 0,0 0 0 0 0,-1 0 0 0 0,1 0-1 0 0,-1 0 1 0 0,1 0 0 0 0,-1 0 0 0 0,1 0 0 0 0,-1 0-1 0 0,1 0 1 0 0,-1 1 0 0 0,0-1 0 0 0,0 0 0 0 0,1 0-1 0 0,-1 0 1 0 0,0 1 0 0 0,0-1 0 0 0,0 0 0 0 0,-1 0-1 0 0,1 1-334 0 0,0 0 0 0 0,1 0-1 0 0,-1 0 1 0 0,0 1 0 0 0,1-1 0 0 0,-1 0-1 0 0,0 0 1 0 0,1 1 0 0 0,-1-1-1 0 0,0 0 1 0 0,1 1 0 0 0,-1-1-1 0 0,0 0 1 0 0,1 1 0 0 0,-1-1-1 0 0,1 1 1 0 0,-1-1 0 0 0,1 1 0 0 0,-1 0-1 0 0,1-1 1 0 0,-1 2 0 0 0,-11 15 894 0 0,10-14-719 0 0,0 1-100 0 0,0 0 0 0 0,-1 1 0 0 0,2-1 0 0 0,-1 1 1 0 0,0-1-1 0 0,1 1 0 0 0,0 0 0 0 0,0 0 1 0 0,1 0-1 0 0,-1 0 0 0 0,1-1 0 0 0,0 1 0 0 0,0 0 1 0 0,1 0-1 0 0,1 8 0 0 0,2 6 182 0 0,2 1 0 0 0,11 28 0 0 0,-6-19-34 0 0,-6-10-225 0 0,1 1 0 0 0,-2 0 0 0 0,-1 0 0 0 0,0 0 0 0 0,-1 31 0 0 0,-11 101 284 0 0,0-52-240 0 0,4 2 0 0 0,6-99-257 0 0,2-8 11 0 0,1-8-63 0 0,-3 9-10 0 0,-1 0-1 0 0,0 0 1 0 0,0 0 0 0 0,0 0-1 0 0,-1 0 1 0 0,1 0 0 0 0,-1 0 0 0 0,0 0-1 0 0,0 1 1 0 0,0-1 0 0 0,-4-7-1 0 0,-8-10-2918 0 0,-5 0-3752 0 0,13 15 4151 0 0,1 1-1250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39.1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143 419 1768 0 0,'-33'-1'6102'0'0,"-44"-8"2275"0"0,76 9-8217 0 0,-1 0-1 0 0,0-1 0 0 0,1 1 0 0 0,-1-1 1 0 0,1 0-1 0 0,-1 1 0 0 0,1-1 0 0 0,-1 0 1 0 0,1 0-1 0 0,-1 0 0 0 0,1 0 0 0 0,0 0 1 0 0,-1 0-1 0 0,1-1 0 0 0,0 1 0 0 0,0 0 1 0 0,0-1-1 0 0,0 1 0 0 0,0 0 0 0 0,0-1 0 0 0,0 1 1 0 0,1-1-1 0 0,-1 0 0 0 0,0 1 0 0 0,1-1 1 0 0,-1 0-1 0 0,1 1 0 0 0,0-1 0 0 0,0 0 1 0 0,-1 1-1 0 0,1-1 0 0 0,0 0 0 0 0,1-1 1 0 0,-1-8 152 0 0,1 0 0 0 0,1 0 0 0 0,0 0 0 0 0,3-11 1 0 0,-3 14-60 0 0,1-5-9 0 0,4-17 114 0 0,2 0-1 0 0,0 0 1 0 0,2 1-1 0 0,15-31 1 0 0,-21 52-330 0 0,0 0 0 0 0,0 0 0 0 0,1 1 0 0 0,0 0 0 0 0,0 0 0 0 0,1 0 0 0 0,12-10 0 0 0,-13 14-23 0 0,0-1 0 0 0,0 0 0 0 0,0 1 0 0 0,0 0 0 0 0,1 1 1 0 0,-1-1-1 0 0,1 1 0 0 0,0 1 0 0 0,0-1 0 0 0,-1 1 0 0 0,13-1 1 0 0,0 2-4 0 0,1 0 0 0 0,-1 2 0 0 0,0 0 1 0 0,0 1-1 0 0,0 1 0 0 0,29 9 0 0 0,-24-4-16 0 0,-1 1 0 0 0,0 1-1 0 0,0 1 1 0 0,30 22 0 0 0,-22-14-8 0 0,-14-9 7 0 0,-1 0 0 0 0,0 0 0 0 0,-1 2 0 0 0,19 19 0 0 0,-31-29 16 0 0,0 1 0 0 0,0 0 1 0 0,0 0-1 0 0,0 1 0 0 0,-1-1 0 0 0,1 1 0 0 0,-1-1 0 0 0,0 1 1 0 0,-1 0-1 0 0,1-1 0 0 0,-1 1 0 0 0,0 0 0 0 0,0 0 0 0 0,0 0 1 0 0,-1 0-1 0 0,0 0 0 0 0,0 0 0 0 0,0 0 0 0 0,0 1 1 0 0,-1-1-1 0 0,-2 9 0 0 0,0-5 10 0 0,-1-1 0 0 0,1 1 0 0 0,-1-1 1 0 0,-1 0-1 0 0,0 0 0 0 0,0 0 0 0 0,0-1 0 0 0,-1 1 1 0 0,0-1-1 0 0,0-1 0 0 0,-1 1 0 0 0,0-1 0 0 0,-15 10 1 0 0,-7 2 92 0 0,0-1 1 0 0,-48 19 0 0 0,32-16 4 0 0,11-4-5 0 0,8-5-51 0 0,1 1 0 0 0,0 2 0 0 0,-29 20 0 0 0,53-33-58 0 0,1-1-1 0 0,-1 0 1 0 0,1 0-1 0 0,-1 1 1 0 0,1-1-1 0 0,-1 0 1 0 0,1 1 0 0 0,0-1-1 0 0,-1 1 1 0 0,1-1-1 0 0,-1 0 1 0 0,1 1 0 0 0,0-1-1 0 0,-1 1 1 0 0,1-1-1 0 0,0 1 1 0 0,0-1-1 0 0,0 1 1 0 0,-1 0 0 0 0,1-1-1 0 0,0 1 1 0 0,0-1-1 0 0,0 1 1 0 0,0-1 0 0 0,0 1-1 0 0,0-1 1 0 0,0 1-1 0 0,0 0 1 0 0,0-1-1 0 0,0 1 1 0 0,0 0 0 0 0,1-1-22 0 0,-1 1 0 0 0,1-1 0 0 0,-1 1 1 0 0,1-1-1 0 0,-1 0 0 0 0,1 0 0 0 0,0 1 0 0 0,-1-1 1 0 0,1 0-1 0 0,0 0 0 0 0,-1 1 0 0 0,1-1 1 0 0,0 0-1 0 0,-1 0 0 0 0,1 0 0 0 0,0 0 0 0 0,-1 0 1 0 0,1 0-1 0 0,0 0 0 0 0,-1 0 0 0 0,1 0 1 0 0,0 0-1 0 0,-1-1 0 0 0,1 1 0 0 0,1-1 0 0 0,5-2-696 0 0,1 0-1 0 0,-1 0 0 0 0,0-1 0 0 0,0 0 0 0 0,8-7 0 0 0,-10 8 18 0 0,12-10-1870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39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74 936 0 0,'-6'-26'5575'0'0,"4"18"-2462"0"0,0 0 1 0 0,0-1 0 0 0,-6-13-1 0 0,11 46 1360 0 0,2 8-4437 0 0,15 119 563 0 0,-8-52-456 0 0,-10-87-146 0 0,0 0 1 0 0,7 20 0 0 0,-9-29-50 0 0,1 0 1 0 0,1 0-1 0 0,-1-1 1 0 0,0 1-1 0 0,1 0 1 0 0,-1-1-1 0 0,1 1 1 0 0,0-1-1 0 0,0 0 1 0 0,0 1-1 0 0,0-1 1 0 0,0 0-1 0 0,0 0 0 0 0,1 0 1 0 0,-1-1-1 0 0,5 4 1 0 0,-6-5-198 0 0,0 1-1 0 0,0-1 1 0 0,0 0 0 0 0,0 0 0 0 0,0 1-1 0 0,0-1 1 0 0,0 0 0 0 0,0 0 0 0 0,0 0-1 0 0,0 0 1 0 0,0 0 0 0 0,0 0-1 0 0,0 0 1 0 0,0-1 0 0 0,0 1 0 0 0,0 0-1 0 0,-1-1 1 0 0,1 1 0 0 0,0 0 0 0 0,0-1-1 0 0,0 1 1 0 0,1-2 0 0 0,0-1-2172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39.9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0 103 1616 0 0,'9'-6'7984'0'0,"-1"-1"-4462"0"0,10-7 273 0 0,24-4-184 0 0,23-1-2698 0 0,-32 9-688 0 0,-27 9-285 0 0,15-6-355 0 0,0 1 0 0 0,0 1 0 0 0,1 1 0 0 0,28-2 0 0 0,-49 6 132 0 0,0 0 1 0 0,0 0-1 0 0,0 0 0 0 0,0 0 1 0 0,0 0-1 0 0,0 0 0 0 0,0 1 1 0 0,0-1-1 0 0,0 0 0 0 0,0 0 1 0 0,0 1-1 0 0,-1-1 0 0 0,1 0 1 0 0,0 1-1 0 0,0-1 0 0 0,0 1 1 0 0,0-1-1 0 0,0 1 0 0 0,0 0 1 0 0,0 4-1225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40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32 175 712 0 0,'0'1'478'0'0,"0"-1"0"0"0,0 1 0 0 0,0-1-1 0 0,-4 6 6213 0 0,3-6-6212 0 0,1 1-11 0 0,0-1 0 0 0,-1 0 0 0 0,1 1 0 0 0,-1-1 0 0 0,1 1 0 0 0,0-1 0 0 0,-1 1 0 0 0,1-1 0 0 0,0 1 0 0 0,-1-1 1 0 0,0 6 6825 0 0,-7-23-5645 0 0,6 12-1630 0 0,0 1-1 0 0,0-1 0 0 0,0 0 0 0 0,1 0 0 0 0,0 0 0 0 0,0 0 0 0 0,0 0 0 0 0,0 0 1 0 0,1 0-1 0 0,0 0 0 0 0,0 0 0 0 0,0 0 0 0 0,1 0 0 0 0,-1 0 0 0 0,1 0 0 0 0,0 0 1 0 0,1 0-1 0 0,-1 0 0 0 0,1 0 0 0 0,0 1 0 0 0,0-1 0 0 0,1 0 0 0 0,-1 1 1 0 0,1 0-1 0 0,0 0 0 0 0,0 0 0 0 0,1 0 0 0 0,-1 0 0 0 0,1 1 0 0 0,-1-1 0 0 0,7-3 1 0 0,-4 3-51 0 0,0 1 0 0 0,1 0 1 0 0,-1 0-1 0 0,1 0 0 0 0,-1 1 1 0 0,1 0-1 0 0,0 0 1 0 0,0 1-1 0 0,0 0 0 0 0,0 0 1 0 0,8 1-1 0 0,1 0-109 0 0,0 1 0 0 0,-1 1 0 0 0,1 0 0 0 0,15 5 0 0 0,-23-5-175 0 0,0 1 1 0 0,0 0-1 0 0,14 7 1 0 0,5 9-3455 0 0,-21-13 1718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40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15 1048 0 0,'-28'11'8802'0'0,"24"-10"-8120"0"0,0 0 1 0 0,1 0 0 0 0,-1 1 0 0 0,1-1 0 0 0,-1 1 0 0 0,1-1 0 0 0,0 1-1 0 0,-1 0 1 0 0,1 1 0 0 0,-3 2 0 0 0,4-3-549 0 0,1-1-1 0 0,-1 0 1 0 0,1 1 0 0 0,0 0-1 0 0,0-1 1 0 0,0 1 0 0 0,0 0-1 0 0,0-1 1 0 0,0 1 0 0 0,0 0-1 0 0,0 0 1 0 0,1 0 0 0 0,-1 0-1 0 0,1 0 1 0 0,-1 0 0 0 0,1 0-1 0 0,0 0 1 0 0,0 0 0 0 0,0 3-1 0 0,1-2-77 0 0,-1-1 1 0 0,1 1-1 0 0,0 0 0 0 0,0-1 0 0 0,0 1 0 0 0,0 0 0 0 0,1-1 1 0 0,-1 1-1 0 0,1-1 0 0 0,-1 0 0 0 0,1 0 0 0 0,3 3 1 0 0,1 1-53 0 0,0 0 0 0 0,1 0 0 0 0,0-1 0 0 0,0 0 0 0 0,1-1-1 0 0,-1 0 1 0 0,1 0 0 0 0,9 3 0 0 0,-7-3-15 0 0,1-2 1 0 0,-1 1-1 0 0,1-1 0 0 0,-1-1 0 0 0,1 0 0 0 0,0 0 0 0 0,14-1 0 0 0,-19-1 1 0 0,0 0 0 0 0,0 0 0 0 0,0 0-1 0 0,0 0 1 0 0,0-1 0 0 0,0 0 0 0 0,0 0 0 0 0,-1-1 0 0 0,1 1 0 0 0,-1-1 0 0 0,1-1 0 0 0,-1 1 0 0 0,0-1 0 0 0,5-5 0 0 0,-9 8 9 0 0,1 0 0 0 0,-1 0 0 0 0,0 0 0 0 0,0-1 0 0 0,0 1 0 0 0,0-1 1 0 0,0 1-1 0 0,-1-1 0 0 0,1 1 0 0 0,0-1 0 0 0,-1 1 0 0 0,1-1 0 0 0,-1 0 0 0 0,1 1 1 0 0,-1-1-1 0 0,0 0 0 0 0,0 1 0 0 0,0-1 0 0 0,0 0 0 0 0,0-2 0 0 0,-1 1 7 0 0,1 1 0 0 0,-1-1 0 0 0,0 0 0 0 0,-1 0 0 0 0,1 0 0 0 0,0 1 0 0 0,-1-1 0 0 0,1 1 0 0 0,-1-1 0 0 0,-3-3 0 0 0,-4-3 40 0 0,0 1 0 0 0,0 0 0 0 0,-1 0 0 0 0,-15-8 0 0 0,19 12-41 0 0,-1 0 0 0 0,1 1 0 0 0,-1 0 0 0 0,0 0 0 0 0,0 1 0 0 0,0 0 0 0 0,0 0-1 0 0,-1 1 1 0 0,-8-2 0 0 0,14 3-12 0 0,0 0-1 0 0,0 0 1 0 0,-1 0-1 0 0,1 0 1 0 0,0 0-1 0 0,0 1 1 0 0,0-1-1 0 0,0 1 1 0 0,0-1-1 0 0,0 1 1 0 0,0 0-1 0 0,0-1 1 0 0,0 1-1 0 0,0 0 1 0 0,0 1-1 0 0,0-1 1 0 0,0 0-1 0 0,1 0 1 0 0,-1 1-1 0 0,1-1 0 0 0,-1 1 1 0 0,1-1-1 0 0,-1 1 1 0 0,1 0-1 0 0,0 0 1 0 0,0-1-1 0 0,0 1 1 0 0,0 0-1 0 0,0 0 1 0 0,0 0-1 0 0,0 0 1 0 0,1 0-1 0 0,-1 0 1 0 0,1 0-1 0 0,-1 5 1 0 0,1-7-12 0 0,0 1 0 0 0,0 0 0 0 0,0 0 0 0 0,0 0 0 0 0,0 0 0 0 0,0-1 1 0 0,0 1-1 0 0,0 0 0 0 0,1 0 0 0 0,-1 0 0 0 0,0 0 0 0 0,1-1 0 0 0,-1 1 0 0 0,0 0 1 0 0,1 0-1 0 0,-1-1 0 0 0,1 1 0 0 0,-1 0 0 0 0,1-1 0 0 0,-1 1 0 0 0,1-1 0 0 0,0 1 1 0 0,-1 0-1 0 0,1-1 0 0 0,0 1 0 0 0,0-1 0 0 0,-1 0 0 0 0,1 1 0 0 0,0-1 0 0 0,0 0 1 0 0,-1 1-1 0 0,1-1 0 0 0,0 0 0 0 0,0 0 0 0 0,1 1 0 0 0,3 0-365 0 0,1-1-1 0 0,0 1 1 0 0,11-1 0 0 0,-13 0 36 0 0,48-2-4992 0 0,-32 0 3165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41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1760 0 0,'-1'0'718'0'0,"-1"0"-1"0"0,1 0 1 0 0,0 0-1 0 0,-1 0 0 0 0,1 0 1 0 0,0 0-1 0 0,-1 1 0 0 0,1-1 1 0 0,0 0-1 0 0,-1 1 1 0 0,1-1-1 0 0,0 1 0 0 0,0 0 1 0 0,0-1-1 0 0,-1 1 1 0 0,0 1-1 0 0,1-1-403 0 0,-1 1-1 0 0,1 0 1 0 0,0-1 0 0 0,1 1-1 0 0,-1 0 1 0 0,0 0 0 0 0,0 0-1 0 0,1-1 1 0 0,-1 1-1 0 0,1 0 1 0 0,-1 3 0 0 0,0 2 19 0 0,0 1 1 0 0,1 0-1 0 0,0 0 0 0 0,0 0 1 0 0,1-1-1 0 0,1 9 1 0 0,13 49 535 0 0,-7-30-534 0 0,27 162-47 0 0,-34-191-426 0 0,1-1 0 0 0,-1 0 1 0 0,1 1-1 0 0,0-1 0 0 0,5 8 0 0 0,-6-11-574 0 0,1 1-1 0 0,0-1 0 0 0,-1 0 0 0 0,1 0 0 0 0,0 0 1 0 0,0-1-1 0 0,0 1 0 0 0,3 2 0 0 0,0-1-2829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46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99 512 0 0,'-5'0'8942'0'0,"-15"2"-4841"0"0,8-4-927 0 0,12 2-3145 0 0,0 0 1 0 0,0 0-1 0 0,0 0 1 0 0,0 0-1 0 0,0 0 1 0 0,0 0-1 0 0,0 0 0 0 0,0 0 1 0 0,0 0-1 0 0,-1 0 1 0 0,1 0-1 0 0,0 0 1 0 0,0 0-1 0 0,0 0 1 0 0,0 0-1 0 0,0 0 0 0 0,0 0 1 0 0,0-1-1 0 0,0 1 1 0 0,0 0-1 0 0,0 0 1 0 0,0 0-1 0 0,0 0 1 0 0,0 0-1 0 0,0 0 1 0 0,0 0-1 0 0,0 0 0 0 0,0 0 1 0 0,0 0-1 0 0,0 0 1 0 0,0 0-1 0 0,0-1 1 0 0,0 1-1 0 0,0 0 1 0 0,0 0-1 0 0,0 0 0 0 0,0 0 1 0 0,0 0-1 0 0,0 0 1 0 0,0 0-1 0 0,0 0 1 0 0,0 0-1 0 0,0 0 1 0 0,1 0-1 0 0,-1 0 1 0 0,0 0-1 0 0,0 0 0 0 0,0 0 1 0 0,0 0-1 0 0,0 0 1 0 0,0-1-1 0 0,0 1 1 0 0,0 0-1 0 0,0 0 1 0 0,0 0-1 0 0,0 0 0 0 0,0 0 1 0 0,0 0-1 0 0,0 0 1 0 0,1 0-1 0 0,18-8 1088 0 0,-7 3-897 0 0,-4 1-110 0 0,-5 3 0 0 0,-1 0 0 0 0,1 0 0 0 0,-1 0-1 0 0,1 0 1 0 0,-1-1 0 0 0,0 1 0 0 0,1-1 0 0 0,-1 1 0 0 0,0-1 0 0 0,0 0 0 0 0,0 0 0 0 0,0 0 0 0 0,-1 0-1 0 0,1 0 1 0 0,0-1 0 0 0,-1 1 0 0 0,2-4 0 0 0,-2 5-32 0 0,-1 0 0 0 0,0 0 0 0 0,1 0 0 0 0,-1 1-1 0 0,1-1 1 0 0,-1 0 0 0 0,1 0 0 0 0,-1 1 0 0 0,1-1 0 0 0,0 1 0 0 0,-1-1 0 0 0,1 0 0 0 0,0 1-1 0 0,-1-1 1 0 0,1 1 0 0 0,0 0 0 0 0,0-1 0 0 0,0 1 0 0 0,-1 0 0 0 0,1-1 0 0 0,0 1 0 0 0,0 0-1 0 0,0 0 1 0 0,0 0 0 0 0,-1-1 0 0 0,1 1 0 0 0,0 0 0 0 0,0 0 0 0 0,0 0 0 0 0,0 1 0 0 0,1-1-1 0 0,16-2 21 0 0,72-27 782 0 0,-86 29-844 0 0,1-1 0 0 0,-1 1 0 0 0,1 1 1 0 0,0-1-1 0 0,-1 0 0 0 0,1 1 0 0 0,-1 0 0 0 0,1 0 0 0 0,-1 1 0 0 0,1-1 0 0 0,3 3 0 0 0,1-1 35 0 0,-5-2-30 0 0,-1 0 0 0 0,1 0 0 0 0,-1 1 0 0 0,0-1 0 0 0,0 1 0 0 0,1 0 0 0 0,-1 0 0 0 0,0 0 0 0 0,2 3 0 0 0,-4-4-8 0 0,1 1 0 0 0,-1-1 0 0 0,0 1 0 0 0,-1-1 0 0 0,1 1 0 0 0,0-1 1 0 0,0 1-1 0 0,-1 0 0 0 0,1 0 0 0 0,-1-1 0 0 0,1 1 0 0 0,-1 0 1 0 0,0 0-1 0 0,0 0 0 0 0,0-1 0 0 0,0 1 0 0 0,0 0 0 0 0,0 0 0 0 0,0 0 1 0 0,-1 2-1 0 0,1-4-28 0 0,-2 11 111 0 0,0-1 0 0 0,-5 15 0 0 0,6-22-104 0 0,-1 0 0 0 0,1 0 0 0 0,0 0 0 0 0,-1 0 0 0 0,0 0 0 0 0,0 0 0 0 0,0-1 0 0 0,0 1 0 0 0,0-1 0 0 0,-1 1 0 0 0,1-1 0 0 0,-5 3 0 0 0,-17 14 11 0 0,16-13-16 0 0,1 0 0 0 0,-14 8 0 0 0,7-7 37 0 0,-1 0-1 0 0,-19 6 1 0 0,28-10-30 0 0,-1-2 1 0 0,0 1-1 0 0,0-1 0 0 0,-1 0 1 0 0,1 0-1 0 0,0-1 0 0 0,-11 0 1 0 0,17 0-28 0 0,0-1 0 0 0,0 1 0 0 0,0 0-1 0 0,0-1 1 0 0,1 1 0 0 0,-1-1 0 0 0,0 1 0 0 0,0-1 0 0 0,0 1 0 0 0,0-1 0 0 0,0 0 0 0 0,1 1 0 0 0,-1-1 0 0 0,0 0 0 0 0,1 0 0 0 0,-1 0 0 0 0,0 1 0 0 0,1-1 0 0 0,-1 0 0 0 0,1 0 0 0 0,0 0 0 0 0,-1 0 0 0 0,1 0 0 0 0,0 0 0 0 0,-1 0 0 0 0,1 0 0 0 0,0 0-1 0 0,0 0 1 0 0,0 0 0 0 0,0 0 0 0 0,0 0 0 0 0,0 0 0 0 0,0-2 0 0 0,1-3-551 0 0,-1 0 0 0 0,1 0 0 0 0,0 0 0 0 0,3-9 0 0 0,9-21-4818 0 0,-5 17 1730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51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22 512 0 0,'1'-12'2684'0'0,"-1"11"-2363"0"0,1 1 1 0 0,-1 0-1 0 0,0-1 1 0 0,0 1 0 0 0,0 0-1 0 0,0-1 1 0 0,0 1-1 0 0,0 0 1 0 0,0-1 0 0 0,0 1-1 0 0,0 0 1 0 0,0-1-1 0 0,0 1 1 0 0,0 0 0 0 0,-1-1-1 0 0,1 1 1 0 0,0 0 0 0 0,0 0-1 0 0,-2-3 2895 0 0,2 3-2894 0 0,-1-1-1 0 0,-1 26 3911 0 0,2-19-3656 0 0,0 0-1 0 0,0-1 1 0 0,0 1 0 0 0,1 0-1 0 0,0 0 1 0 0,0 0 0 0 0,0-1-1 0 0,4 11 1 0 0,-3-10 130 0 0,0 1 1 0 0,0-1-1 0 0,-1 1 0 0 0,1 8 1 0 0,-2-14-567 0 0,14-39 1069 0 0,-11 33-1162 0 0,-3 4-38 0 0,1 0-1 0 0,-1 0 1 0 0,1 1 0 0 0,-1-1 0 0 0,1 0 0 0 0,-1 0 0 0 0,1 0 0 0 0,-1 0-1 0 0,0 0 1 0 0,0 0 0 0 0,0 0 0 0 0,1 0 0 0 0,-1 0 0 0 0,0 0 0 0 0,0 0 0 0 0,0 0-1 0 0,0 0 1 0 0,-1 0 0 0 0,1 0 0 0 0,0 0 0 0 0,0 0 0 0 0,-1 0 0 0 0,1 0-1 0 0,0 0 1 0 0,-1 0 0 0 0,1 0 0 0 0,-1-1 0 0 0,0 2-9 0 0,-13 6 20 0 0,13-5-6 0 0,0 0 0 0 0,1 0 1 0 0,-1 0-1 0 0,1 0 0 0 0,-1 0 0 0 0,1 0 1 0 0,-1 0-1 0 0,1 0 0 0 0,0 1 0 0 0,-1-1 1 0 0,1 0-1 0 0,0 0 0 0 0,0 0 0 0 0,0 0 0 0 0,0 1 1 0 0,0-1-1 0 0,0 0 0 0 0,0 0 0 0 0,0 0 1 0 0,1 0-1 0 0,-1 1 0 0 0,0-1 0 0 0,1 0 1 0 0,0 1-1 0 0,0 0 6 0 0,-1 0 0 0 0,1 0 0 0 0,-1 1 0 0 0,0-1 0 0 0,1 0 0 0 0,-1 0 0 0 0,0 0 0 0 0,0 1 0 0 0,0-1 0 0 0,0 0 0 0 0,-2 4 0 0 0,1-2-11 0 0,0 1 0 0 0,0-1-1 0 0,0 1 1 0 0,1-1 0 0 0,0 1 0 0 0,0-1-1 0 0,0 1 1 0 0,0 0 0 0 0,0-1 0 0 0,1 1 0 0 0,1 5-1 0 0,3 4 53 0 0,0 0-1 0 0,8 16 0 0 0,-7-17-29 0 0,0 1 1 0 0,4 15-1 0 0,-6-12-28 0 0,0 1-1 0 0,-1-1 1 0 0,-1 0-1 0 0,0 1 1 0 0,-1-1-1 0 0,-1 1 1 0 0,-4 24-1 0 0,-7 25 17 0 0,3-27-24 0 0,2 1 0 0 0,0 44 0 0 0,6-53 19 0 0,-1-3 10 0 0,5 37 1 0 0,-4-65-25 0 0,1 21 43 0 0,-1-21-40 0 0,0 0 0 0 0,0-1 0 0 0,0 1 0 0 0,0-1 0 0 0,-1 1 0 0 0,1-1-1 0 0,0 1 1 0 0,0-1 0 0 0,0 1 0 0 0,0 0 0 0 0,-1-1 0 0 0,1 1 0 0 0,0-1 0 0 0,0 1 0 0 0,-1-1 0 0 0,1 0 0 0 0,0 1 0 0 0,-1-1-1 0 0,1 1 1 0 0,-1-1 0 0 0,1 1 0 0 0,-1-1 0 0 0,1 0 0 0 0,0 1 0 0 0,-1-1 0 0 0,1 0 0 0 0,-1 0 0 0 0,1 1 0 0 0,-1-1 0 0 0,0 0 0 0 0,1 0-1 0 0,-1 0 1 0 0,1 0 0 0 0,-1 1 0 0 0,0-4 6 0 0,1 0-1 0 0,1 0 0 0 0,-1 1 1 0 0,0-1-1 0 0,1 0 0 0 0,0-2 1 0 0,0 3 5 0 0,-1 0 1 0 0,1 0 0 0 0,0 1-1 0 0,0-1 1 0 0,0 0-1 0 0,0 1 1 0 0,0-1 0 0 0,2-2-1 0 0,6-8-129 0 0,-8 3-794 0 0,0-6-4709 0 0,-2 9 2385 0 0,1 1 396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52.1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139 357 944 0 0,'-17'4'4695'0'0,"-28"4"3789"0"0,41-7-7802 0 0,0-1 0 0 0,-1 0 0 0 0,1 0 0 0 0,0 0 0 0 0,0 0 0 0 0,-1-1 0 0 0,-6-1 0 0 0,9 1-485 0 0,0 0 0 0 0,0 0 1 0 0,0 1-1 0 0,0-1 0 0 0,1 0 1 0 0,-1-1-1 0 0,0 1 0 0 0,1 0 1 0 0,-1 0-1 0 0,1-1 0 0 0,-1 1 1 0 0,1-1-1 0 0,-1 1 0 0 0,1-1 0 0 0,0 1 1 0 0,0-1-1 0 0,-1-2 0 0 0,1 1-19 0 0,-1 0 0 0 0,1-1 0 0 0,1 1 0 0 0,-1 0 0 0 0,0-1 0 0 0,1 1 0 0 0,0 0 0 0 0,-1-1 1 0 0,2-4-1 0 0,1-6 91 0 0,0 0 0 0 0,1 0 1 0 0,9-25-1 0 0,-9 32-165 0 0,2-9-76 0 0,1-5 90 0 0,2 0 0 0 0,0 1 0 0 0,15-27 0 0 0,-19 41-95 0 0,0 0 0 0 0,0 0 0 0 0,0 1 0 0 0,1 0 0 0 0,0-1 0 0 0,0 2 0 0 0,0-1 0 0 0,1 1 0 0 0,0-1 0 0 0,-1 2 0 0 0,1-1 0 0 0,1 1 0 0 0,-1-1-1 0 0,13-3 1 0 0,-2 2-16 0 0,0 1-1 0 0,0 1 0 0 0,0 0 0 0 0,22 0 0 0 0,71 6 25 0 0,-92-1-34 0 0,0 1 0 0 0,0 0 0 0 0,0 2 0 0 0,0 0 0 0 0,17 7 1 0 0,81 45-16 0 0,-105-51 20 0 0,0 1 0 0 0,-1 0 1 0 0,0 0-1 0 0,0 1 0 0 0,-1 1 0 0 0,0 0 0 0 0,-1 0 1 0 0,0 1-1 0 0,0-1 0 0 0,-1 2 0 0 0,-1-1 0 0 0,1 1 1 0 0,-2 0-1 0 0,1 1 0 0 0,-2-1 0 0 0,1 1 0 0 0,-1 0 1 0 0,-1 0-1 0 0,-1 0 0 0 0,1 0 0 0 0,-2 1 0 0 0,0-1 1 0 0,0 1-1 0 0,-1-1 0 0 0,-1 1 0 0 0,0-1 0 0 0,-1 1 1 0 0,0-1-1 0 0,0 0 0 0 0,-2 0 0 0 0,1 0 0 0 0,-2 0 1 0 0,-6 12-1 0 0,5-13 6 0 0,0-1 1 0 0,-1 0 0 0 0,-1-1-1 0 0,0 1 1 0 0,0-1 0 0 0,-1-1-1 0 0,0 0 1 0 0,0 0 0 0 0,-1-1-1 0 0,0 0 1 0 0,-1 0 0 0 0,1-1-1 0 0,-1-1 1 0 0,0 0 0 0 0,-13 4-1 0 0,4-2-44 0 0,-1-1 1 0 0,0-1-1 0 0,0-1 0 0 0,0-1 0 0 0,-1-1 0 0 0,1-1 1 0 0,-39-3-1 0 0,54 2-56 0 0,0-1-1 0 0,-1 0 1 0 0,1-1 0 0 0,0 0 0 0 0,0 0-1 0 0,0 0 1 0 0,0-1 0 0 0,0 1 0 0 0,1-1-1 0 0,-1-1 1 0 0,1 1 0 0 0,0-1 0 0 0,0 0 0 0 0,0 0-1 0 0,0 0 1 0 0,-5-7 0 0 0,7 7-337 0 0,0-1-1 0 0,0 1 1 0 0,0-1 0 0 0,1 1-1 0 0,0-1 1 0 0,0 0 0 0 0,0 0-1 0 0,0 1 1 0 0,1-1 0 0 0,-1-1-1 0 0,2 1 1 0 0,-1 0 0 0 0,0 0-1 0 0,1 0 1 0 0,0 0 0 0 0,0-1-1 0 0,0 1 1 0 0,1 0 0 0 0,0 0-1 0 0,2-7 1 0 0,5-11-2298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53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5 512 0 0,'0'-1'189'0'0,"0"1"0"0"0,0 0 0 0 0,0 0 0 0 0,0 0 1 0 0,0-1-1 0 0,-1 1 0 0 0,1 0 0 0 0,0 0 0 0 0,0-1 0 0 0,0 1 0 0 0,0 0 0 0 0,0 0 0 0 0,-1 0 0 0 0,1 0 0 0 0,0-1 0 0 0,0 1 0 0 0,0 0 1 0 0,0 0-1 0 0,-1 0 0 0 0,1 0 0 0 0,0 0 0 0 0,0 0 0 0 0,-1-1 0 0 0,1 1 0 0 0,0 0 0 0 0,0 0 0 0 0,0 0 0 0 0,-1 0 0 0 0,1 0 0 0 0,0 0 1 0 0,0 0-1 0 0,-1 0 0 0 0,1 0 0 0 0,0 0 0 0 0,0 0 0 0 0,-1 0 0 0 0,1 0 0 0 0,0 0 0 0 0,0 1 0 0 0,0-1 0 0 0,-1 0 0 0 0,1 0 0 0 0,0 0 1 0 0,0 0-1 0 0,-1 0 0 0 0,1 0 0 0 0,0 1 0 0 0,0-1 0 0 0,0 0 0 0 0,0 0 0 0 0,-1 1 0 0 0,-11 7 4818 0 0,2 5-4093 0 0,0 1 0 0 0,1 0 0 0 0,1 1 0 0 0,0 0 0 0 0,1 0-1 0 0,-8 26 1 0 0,5-4 216 0 0,-12 66 0 0 0,19-78-872 0 0,1 0-1 0 0,2 0 1 0 0,0 0 0 0 0,1 0-1 0 0,2 0 1 0 0,7 33 0 0 0,-3-28-167 0 0,1 0-1 0 0,2 0 1 0 0,1-2 0 0 0,26 49 0 0 0,-28-62-37 0 0,0 1 0 0 0,1-2 0 0 0,20 24 0 0 0,-26-34-218 0 0,0 0-1 0 0,-1 0 0 0 0,1-1 0 0 0,1 1 1 0 0,-1-1-1 0 0,0 0 0 0 0,1 0 1 0 0,0-1-1 0 0,0 1 0 0 0,0-1 1 0 0,0 0-1 0 0,0 0 0 0 0,0-1 0 0 0,0 0 1 0 0,0 0-1 0 0,10 1 0 0 0,-14-2-271 0 0,0 0 0 0 0,0 0 0 0 0,1-1 0 0 0,-1 1 0 0 0,0 0-1 0 0,0-1 1 0 0,0 1 0 0 0,0-1 0 0 0,0 1 0 0 0,0-1 0 0 0,0 1-1 0 0,0-1 1 0 0,0 0 0 0 0,0 0 0 0 0,0 0 0 0 0,0 1 0 0 0,0-1 0 0 0,0 0-1 0 0,1-2 1 0 0,3-4-1608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54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61 2785 0 0,'-1'-2'1450'0'0,"-1"-1"1"0"0,1 1-1 0 0,0 0 0 0 0,0-1 1 0 0,1 1-1 0 0,-2-5 1 0 0,2 5-909 0 0,-1 0-1 0 0,1 1 1 0 0,0-1 0 0 0,0 0 0 0 0,0 0 0 0 0,1 1-1 0 0,-1-1 1 0 0,0 0 0 0 0,1-2 0 0 0,0 3-384 0 0,0 0-1 0 0,-1-1 1 0 0,1 1 0 0 0,0 0 0 0 0,0 0-1 0 0,0 0 1 0 0,-1 0 0 0 0,1 0 0 0 0,0 0-1 0 0,1 0 1 0 0,-1 0 0 0 0,0 0 0 0 0,0 0-1 0 0,0 0 1 0 0,0 1 0 0 0,1-1 0 0 0,-1 1-1 0 0,0-1 1 0 0,1 1 0 0 0,-1-1 0 0 0,0 1-1 0 0,1 0 1 0 0,-1-1 0 0 0,1 1 0 0 0,-1 0-1 0 0,0 0 1 0 0,3 0 0 0 0,-3 0-103 0 0,0 1 1 0 0,0-1 0 0 0,-1 0-1 0 0,1 0 1 0 0,0 1-1 0 0,0-1 1 0 0,0 0 0 0 0,0 1-1 0 0,-1-1 1 0 0,1 1-1 0 0,0-1 1 0 0,0 1-1 0 0,-1-1 1 0 0,1 1 0 0 0,0 0-1 0 0,-1-1 1 0 0,1 1-1 0 0,-1 0 1 0 0,1-1 0 0 0,-1 1-1 0 0,1 0 1 0 0,-1 0-1 0 0,0-1 1 0 0,1 1-1 0 0,-1 0 1 0 0,0 0 0 0 0,1 0-1 0 0,-1 0 1 0 0,0 0-1 0 0,0 1 1 0 0,2 31 668 0 0,-2-30-637 0 0,-7 104 768 0 0,4-80-753 0 0,0 0 1 0 0,2 1-1 0 0,1-1 0 0 0,7 52 1 0 0,15 8-38 0 0,-19-77-75 0 0,0 0 0 0 0,1 0 0 0 0,1-1 1 0 0,0 0-1 0 0,0 0 0 0 0,10 14 0 0 0,-13-21-42 0 0,0 0 0 0 0,0 1 1 0 0,1-1-1 0 0,-1 0 1 0 0,0 0-1 0 0,1-1 0 0 0,0 1 1 0 0,-1 0-1 0 0,1-1 0 0 0,0 0 1 0 0,0 0-1 0 0,-1 1 0 0 0,1-1 1 0 0,0-1-1 0 0,0 1 1 0 0,0 0-1 0 0,0-1 0 0 0,5 0 1 0 0,-4 0-529 0 0,1 0 0 0 0,-1 0 0 0 0,0-1 1 0 0,9-2-1 0 0,16-9-6591 0 0,-19 6 2674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54.3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89 2993 0 0,'-10'-4'14407'0'0,"15"3"-12976"0"0,122-21 2927 0 0,-2-11-5122 0 0,-53 14-1101 0 0,-55 14-1706 0 0,-5 1-423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6:54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25 2224 0 0,'-1'0'450'0'0,"1"-1"-1"0"0,-1 0 0 0 0,1 0 0 0 0,-1 1 0 0 0,1-1 1 0 0,0 0-1 0 0,-1 0 0 0 0,1 0 0 0 0,0 1 0 0 0,0-1 1 0 0,0 0-1 0 0,0 0 0 0 0,-1 0 0 0 0,1 0 0 0 0,0 0 1 0 0,1 1-1 0 0,-1-1 0 0 0,0 0 0 0 0,0 0 0 0 0,0 0 0 0 0,0 0 1 0 0,1-1-1 0 0,0 1-216 0 0,-1 1 0 0 0,1-1 0 0 0,0 1 0 0 0,-1 0 0 0 0,1-1 0 0 0,0 1 0 0 0,-1 0 0 0 0,1-1 0 0 0,0 1 0 0 0,0 0 0 0 0,-1 0 0 0 0,1 0 0 0 0,0-1 0 0 0,0 1 0 0 0,0 0 0 0 0,-1 0 0 0 0,1 0 0 0 0,0 0 0 0 0,1 1 0 0 0,5 0 417 0 0,0 0 1 0 0,0 1-1 0 0,0 0 1 0 0,7 3-1 0 0,8 6-267 0 0,0 1 0 0 0,-1 0 0 0 0,-1 1 0 0 0,0 2 0 0 0,-1 0 0 0 0,0 1 0 0 0,-1 1 0 0 0,-1 0 1 0 0,16 21-1 0 0,-15-13-227 0 0,0 0 1 0 0,-2 1-1 0 0,-1 1 1 0 0,20 48-1 0 0,-14-19-2 0 0,19 86 0 0 0,-34-116-142 0 0,-1-1 0 0 0,-2 1 0 0 0,-1 0 0 0 0,-1 0 0 0 0,-1 1 0 0 0,-1-1 0 0 0,-1 0 0 0 0,-2 0 0 0 0,0-1 0 0 0,-2 1 0 0 0,-14 38 0 0 0,10-36-87 0 0,-2-1 0 0 0,-1 0-1 0 0,-28 43 1 0 0,29-53-800 0 0,-1 0 0 0 0,0-2 0 0 0,-1 1 0 0 0,-1-2 0 0 0,0 0 0 0 0,-21 14 0 0 0,7-7-2421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48:56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5 121 512 0 0,'3'-28'3888'0'0,"-1"20"-2525"0"0,-1 1 1 0 0,1-1 0 0 0,1 1 0 0 0,0 0-1 0 0,0 0 1 0 0,0 0 0 0 0,1 0 0 0 0,0 1-1 0 0,6-8 1 0 0,-10 13-1261 0 0,0 1-1 0 0,0 0 0 0 0,1-1 1 0 0,-1 1-1 0 0,0 0 1 0 0,0-1-1 0 0,1 1 0 0 0,-1 0 1 0 0,0-1-1 0 0,0 1 0 0 0,0-1 1 0 0,0 1-1 0 0,0 0 1 0 0,1-1-1 0 0,-1 1 0 0 0,0-1 1 0 0,0 1-1 0 0,0 0 1 0 0,0-1-1 0 0,0 1 0 0 0,0-1 1 0 0,-1 1-1 0 0,1-1 0 0 0,0 1 1 0 0,0 0-1 0 0,0-1 1 0 0,0 1-1 0 0,0 0 0 0 0,-1-1 1 0 0,1 1-1 0 0,0-1 1 0 0,-1 0-1 0 0,1 1-23 0 0,-1 0 1 0 0,1 0-1 0 0,0 0 1 0 0,-1 0-1 0 0,1 0 1 0 0,-1 0-1 0 0,1 0 1 0 0,-1 0-1 0 0,1 0 1 0 0,-1 0-1 0 0,1 0 1 0 0,-1 0-1 0 0,1 0 1 0 0,-1 0-1 0 0,1 0 1 0 0,-1 0-1 0 0,1 0 1 0 0,0 0-1 0 0,-1 1 1 0 0,1-1-1 0 0,-1 0 0 0 0,1 0 1 0 0,0 1-1 0 0,-1-1 1 0 0,1 0-1 0 0,-1 1 1 0 0,1-1-1 0 0,0 0 1 0 0,0 1-1 0 0,-1-1 1 0 0,-1 2 18 0 0,1-1 0 0 0,-1 1 0 0 0,1 0 1 0 0,-1 0-1 0 0,1-1 0 0 0,0 1 0 0 0,0 0 1 0 0,0 0-1 0 0,0 0 0 0 0,0 0 0 0 0,0 0 1 0 0,0 0-1 0 0,1 1 0 0 0,-1-1 0 0 0,1 0 0 0 0,0 0 1 0 0,-1 4-1 0 0,2-2-17 0 0,-1 0 0 0 0,1 0 0 0 0,0 0 0 0 0,0-1 0 0 0,1 1 0 0 0,-1 0 0 0 0,1 0 1 0 0,4 6-1 0 0,35 61 445 0 0,-40-68-512 0 0,1 0-1 0 0,-1-1 0 0 0,0 1 0 0 0,0 0 1 0 0,0 0-1 0 0,0 0 0 0 0,0 0 1 0 0,-1 0-1 0 0,1 0 0 0 0,-1 0 0 0 0,0 0 1 0 0,0 0-1 0 0,0 0 0 0 0,0 1 0 0 0,-1-1 1 0 0,1 0-1 0 0,-1 0 0 0 0,1 0 0 0 0,-1 0 1 0 0,0 0-1 0 0,-1-1 0 0 0,1 1 0 0 0,0 0 1 0 0,-1 0-1 0 0,1-1 0 0 0,-1 1 1 0 0,0-1-1 0 0,0 1 0 0 0,0-1 0 0 0,0 0 1 0 0,-1 0-1 0 0,1 0 0 0 0,0 0 0 0 0,-1 0 1 0 0,1 0-1 0 0,-5 1 0 0 0,-1 2 36 0 0,1 0 0 0 0,0 0 0 0 0,-9 9 0 0 0,18-27 54 0 0,15-17-45 0 0,22-32 0 0 0,-19 33-80 0 0,17-34 0 0 0,-35 61 22 0 0,0-1 1 0 0,0 0-1 0 0,1 1 0 0 0,-1 0 1 0 0,0-1-1 0 0,1 1 1 0 0,0 0-1 0 0,-1 0 0 0 0,1 0 1 0 0,0 1-1 0 0,0-1 0 0 0,0 1 1 0 0,0-1-1 0 0,0 1 1 0 0,0 0-1 0 0,1 0 0 0 0,-1 1 1 0 0,4-1-1 0 0,7-2-10 0 0,0 1-1 0 0,26 1 1 0 0,-37 1 14 0 0,1 0 0 0 0,0 0 0 0 0,0 0 1 0 0,-1 1-1 0 0,1-1 0 0 0,0 1 0 0 0,0 0 0 0 0,5 2 0 0 0,-8-2 1 0 0,1 0 0 0 0,-1 0 0 0 0,0 0 0 0 0,1 0-1 0 0,-1 0 1 0 0,0 0 0 0 0,0 1 0 0 0,0-1 0 0 0,0 0-1 0 0,0 1 1 0 0,0-1 0 0 0,0 0 0 0 0,0 1 0 0 0,-1-1 0 0 0,1 1-1 0 0,-1 0 1 0 0,1-1 0 0 0,-1 1 0 0 0,1-1 0 0 0,-1 1-1 0 0,0 0 1 0 0,0 2 0 0 0,2 14 65 0 0,1 25 67 0 0,3 0-1 0 0,16 66 1 0 0,-18-94-62 0 0,-3-10-42 0 0,0 0 1 0 0,0 0 0 0 0,1 0-1 0 0,-1 0 1 0 0,1 0-1 0 0,1-1 1 0 0,-1 1 0 0 0,1-1-1 0 0,4 6 1 0 0,-7-10-32 0 0,0 0 1 0 0,0 1 0 0 0,1-1-1 0 0,-1 0 1 0 0,1 0-1 0 0,-1 0 1 0 0,0 0-1 0 0,1 0 1 0 0,-1 0 0 0 0,0 0-1 0 0,1 0 1 0 0,-1 0-1 0 0,0 0 1 0 0,1 0 0 0 0,-1 0-1 0 0,0 0 1 0 0,1 0-1 0 0,-1 0 1 0 0,0 0-1 0 0,1 0 1 0 0,-1-1 0 0 0,0 1-1 0 0,1 0 1 0 0,-1 0-1 0 0,0 0 1 0 0,1-1 0 0 0,-1 1-1 0 0,0 0 1 0 0,0 0-1 0 0,1-1 1 0 0,-1 1-1 0 0,0 0 1 0 0,0 0 0 0 0,1-1-1 0 0,-1 1 1 0 0,0 0-1 0 0,0-1 1 0 0,0 1 0 0 0,0 0-1 0 0,0-1 1 0 0,1 1-1 0 0,7-16-5 0 0,-8 15 10 0 0,3-6-114 0 0,0-1 1 0 0,-1 1-1 0 0,0-1 0 0 0,0 1 1 0 0,1-10-1 0 0,-4-6-5182 0 0,1 16 2745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1:32.7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70 104 512 0 0,'-4'-18'45'0'0,"3"16"657"0"0,0 0 0 0 0,0 0 0 0 0,1-1 0 0 0,-1 1 0 0 0,1 0 0 0 0,-1-5 0 0 0,0 2 1039 0 0,1 5-1629 0 0,0-1 0 0 0,0 1 0 0 0,0 0 1 0 0,-1-1-1 0 0,1 1 0 0 0,0-1 0 0 0,0 1 1 0 0,0-1-1 0 0,0 1 0 0 0,0 0 0 0 0,0-1 1 0 0,0 1-1 0 0,0-1 0 0 0,0 1 0 0 0,0-1 1 0 0,0 1-1 0 0,0-1 0 0 0,0 1 1 0 0,1-1-1 0 0,-1 1 0 0 0,0 0 0 0 0,0-1 1 0 0,0 1-1 0 0,0-1 0 0 0,1 1 0 0 0,-1 0 1 0 0,0-1-1 0 0,1 1 0 0 0,-1 0 0 0 0,0-1 1 0 0,1 1-1 0 0,-1 0 0 0 0,0-1 0 0 0,1 1 1 0 0,-1 0-1 0 0,0 0 0 0 0,1 0 1 0 0,-1-1-1 0 0,1 1 0 0 0,-1 0 0 0 0,1 0 1 0 0,2-1 2760 0 0,-12 4-1703 0 0,-9 4 238 0 0,15-6-999 0 0,0-1-1 0 0,1 2 1 0 0,-1-1-1 0 0,0 0 1 0 0,0 1-1 0 0,-3 1 1 0 0,5-2-324 0 0,0 0-1 0 0,1 0 1 0 0,-1 0 0 0 0,0 0 0 0 0,0 0 0 0 0,0 0 0 0 0,1 0 0 0 0,-1 1 0 0 0,1-1-1 0 0,-1 0 1 0 0,1 0 0 0 0,-1 0 0 0 0,1 1 0 0 0,0-1 0 0 0,-1 0 0 0 0,1 0 0 0 0,0 1 0 0 0,0-1-1 0 0,0 2 1 0 0,0-2-73 0 0,0-1 0 0 0,0 1-1 0 0,0-1 1 0 0,0 1 0 0 0,0-1-1 0 0,0 1 1 0 0,0 0 0 0 0,0-1 0 0 0,1 1-1 0 0,-1-1 1 0 0,0 1 0 0 0,0-1-1 0 0,0 1 1 0 0,1-1 0 0 0,-1 1-1 0 0,0-1 1 0 0,1 1 0 0 0,-1-1-1 0 0,0 1 1 0 0,1-1 0 0 0,-1 0 0 0 0,0 1-1 0 0,1-1 1 0 0,-1 1 0 0 0,1-1-1 0 0,-1 0 1 0 0,1 0 0 0 0,0 1-1 0 0,0-1-6 0 0,1 1 0 0 0,-1-1-1 0 0,1 0 1 0 0,-1 0 0 0 0,0 0-1 0 0,1 0 1 0 0,-1 0 0 0 0,0 0-1 0 0,1-1 1 0 0,-1 1 0 0 0,3-1-1 0 0,2-1 6 0 0,0-1 0 0 0,0 0-1 0 0,11-7 1 0 0,-10 6-27 0 0,0-1 1 0 0,-1 0 0 0 0,9-9-1 0 0,-14 13 20 0 0,1 0-1 0 0,-1-1 0 0 0,0 1 0 0 0,0 0 0 0 0,0 0 1 0 0,0-1-1 0 0,0 1 0 0 0,-1-1 0 0 0,1 1 0 0 0,0-1 0 0 0,-1 1 1 0 0,1-1-1 0 0,0 0 0 0 0,-1 1 0 0 0,0-1 0 0 0,0 0 1 0 0,1 1-1 0 0,-1-1 0 0 0,0 0 0 0 0,0 1 0 0 0,0-1 1 0 0,-1 0-1 0 0,1 1 0 0 0,0-3 0 0 0,-1 4-2 0 0,1-1-1 0 0,0 1 0 0 0,-1-1 1 0 0,1 1-1 0 0,0-1 1 0 0,-1 1-1 0 0,1-1 1 0 0,0 1-1 0 0,-1 0 0 0 0,1-1 1 0 0,-1 1-1 0 0,1-1 1 0 0,0 1-1 0 0,-1 0 1 0 0,1 0-1 0 0,-1-1 1 0 0,0 1-1 0 0,1 0 0 0 0,-1 0 1 0 0,1-1-1 0 0,-1 1 1 0 0,1 0-1 0 0,-2 0 1 0 0,-15 2-21 0 0,-16 13-9 0 0,31-14 30 0 0,-2 2 5 0 0,0 0-1 0 0,0 0 0 0 0,0 1 1 0 0,0 0-1 0 0,0 0 1 0 0,1 0-1 0 0,-1 0 1 0 0,1 0-1 0 0,0 0 1 0 0,1 1-1 0 0,-4 5 1 0 0,5-7 1 0 0,-1 0 0 0 0,1 1 0 0 0,-1-1 0 0 0,1 1 1 0 0,0-1-1 0 0,0 1 0 0 0,1-1 0 0 0,-1 1 0 0 0,1-1 0 0 0,-1 1 1 0 0,1 0-1 0 0,0-1 0 0 0,1 1 0 0 0,-1 0 0 0 0,1-1 1 0 0,1 7-1 0 0,-1-8-1 0 0,-1-1 0 0 0,1 1 0 0 0,0-1 0 0 0,0 1 0 0 0,0-1-1 0 0,0 0 1 0 0,0 1 0 0 0,0-1 0 0 0,0 0 0 0 0,0 0 0 0 0,0 0 0 0 0,0 0 0 0 0,1 0 0 0 0,-1 0 0 0 0,0 0 0 0 0,1 0 0 0 0,-1 0 0 0 0,1-1 0 0 0,2 2 0 0 0,-2-2-1 0 0,1 1 1 0 0,-1-1-1 0 0,0 0 1 0 0,1 0-1 0 0,-1 0 1 0 0,1 0-1 0 0,-1-1 0 0 0,0 1 1 0 0,1-1-1 0 0,-1 1 1 0 0,0-1-1 0 0,4-1 1 0 0,-2 0-8 0 0,0 0-1 0 0,1-1 1 0 0,-1 1 0 0 0,0-1 0 0 0,0 0 0 0 0,0 0 0 0 0,-1 0 0 0 0,1 0-1 0 0,-1-1 1 0 0,1 0 0 0 0,-1 1 0 0 0,4-8 0 0 0,-6 7 6 0 0,1 1 0 0 0,-1-1 0 0 0,0 1 0 0 0,0-1 0 0 0,-1 0 0 0 0,1 1 0 0 0,-1-1 0 0 0,0 0 0 0 0,0 1 0 0 0,0-1 1 0 0,0 0-1 0 0,-1 1 0 0 0,-1-8 0 0 0,0 5-4 0 0,1 0 0 0 0,-1 1 0 0 0,-1-1 0 0 0,1 0 0 0 0,-1 1 0 0 0,0 0 0 0 0,-7-9 0 0 0,10 13-1 0 0,-1 1 1 0 0,1-1 0 0 0,-1 1 0 0 0,1-1 0 0 0,-1 1 0 0 0,1-1 0 0 0,-1 1 0 0 0,0-1 0 0 0,1 1 0 0 0,-1-1 0 0 0,0 1 0 0 0,1 0 0 0 0,-1-1 0 0 0,0 1 0 0 0,1 0 0 0 0,-1 0 0 0 0,0 0 0 0 0,0-1 0 0 0,1 1 0 0 0,-1 0 0 0 0,0 0 0 0 0,0 0 0 0 0,1 0 0 0 0,-1 0 0 0 0,-1 1-1 0 0,0-1 1 0 0,1 1-1 0 0,-1 0 0 0 0,0-1 1 0 0,1 1-1 0 0,-1 0 0 0 0,1 0 0 0 0,-1 0 1 0 0,1 0-1 0 0,0 0 0 0 0,-3 3 1 0 0,1 0 0 0 0,0 0 0 0 0,0 0 0 0 0,0 0 1 0 0,0 0-1 0 0,1 0 0 0 0,0 1 0 0 0,-3 7 0 0 0,2-2 15 0 0,1 0 0 0 0,0 0-1 0 0,-1 13 1 0 0,3-21-12 0 0,0 0 1 0 0,0-1 0 0 0,-1 1-1 0 0,1 0 1 0 0,1 0 0 0 0,-1 0-1 0 0,0 0 1 0 0,0-1-1 0 0,1 1 1 0 0,-1 0 0 0 0,1 0-1 0 0,-1 0 1 0 0,1-1 0 0 0,0 1-1 0 0,0 0 1 0 0,0-1 0 0 0,0 1-1 0 0,0-1 1 0 0,0 1-1 0 0,0-1 1 0 0,0 0 0 0 0,1 1-1 0 0,-1-1 1 0 0,0 0 0 0 0,1 0-1 0 0,2 2 1 0 0,-2-3-18 0 0,0 1 0 0 0,0-1-1 0 0,0 1 1 0 0,0-1 0 0 0,0 0 0 0 0,0 0 0 0 0,0 0 0 0 0,0 0-1 0 0,0-1 1 0 0,0 1 0 0 0,0 0 0 0 0,0-1 0 0 0,0 1 0 0 0,0-1 0 0 0,0 0-1 0 0,3-1 1 0 0,30-21-1005 0 0,-23 15 149 0 0,25-17-5447 0 0,-24 17 4399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1:35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58 8 0 0,'-12'-10'4289'0'0,"1"1"2503"0"0,1 7-3699 0 0,7 3-2914 0 0,1-1 1 0 0,0 1 0 0 0,0 0-1 0 0,1-1 1 0 0,-1 1-1 0 0,0 0 1 0 0,0 0 0 0 0,0 0-1 0 0,0 1 1 0 0,1-1-1 0 0,-3 2 1 0 0,-6 5 487 0 0,8-8-564 0 0,1 1 0 0 0,-1 0 1 0 0,1 0-1 0 0,-1 0 0 0 0,1 1 0 0 0,-1-1 0 0 0,1 0 1 0 0,0 0-1 0 0,0 1 0 0 0,-1-1 0 0 0,1 1 0 0 0,0-1 1 0 0,0 1-1 0 0,1-1 0 0 0,-1 1 0 0 0,0 0 1 0 0,0-1-1 0 0,1 1 0 0 0,-1 0 0 0 0,1 0 0 0 0,0 0 1 0 0,-1-1-1 0 0,1 1 0 0 0,0 2 0 0 0,0-3-78 0 0,0 1 1 0 0,0-1-1 0 0,1 0 0 0 0,-1 1 0 0 0,0-1 1 0 0,1 0-1 0 0,-1 1 0 0 0,1-1 0 0 0,-1 0 0 0 0,1 0 1 0 0,0 1-1 0 0,-1-1 0 0 0,1 0 0 0 0,0 0 1 0 0,0 0-1 0 0,0 0 0 0 0,0 0 0 0 0,0 0 0 0 0,0 0 1 0 0,0-1-1 0 0,0 1 0 0 0,0 0 0 0 0,0 0 1 0 0,1-1-1 0 0,-1 1 0 0 0,0-1 0 0 0,0 1 0 0 0,1-1 1 0 0,-1 0-1 0 0,0 1 0 0 0,1-1 0 0 0,-1 0 1 0 0,0 0-1 0 0,1 0 0 0 0,1 0 0 0 0,1 0-27 0 0,-1 0 0 0 0,1 0 1 0 0,-1 0-1 0 0,1-1 0 0 0,-1 1 0 0 0,0-1 0 0 0,1 0 0 0 0,-1 0 0 0 0,0 0 0 0 0,1 0 0 0 0,-1-1 0 0 0,0 1 1 0 0,4-4-1 0 0,-4 3 7 0 0,0 0 1 0 0,-1-1-1 0 0,1 1 1 0 0,-1-1-1 0 0,0 1 1 0 0,0-1-1 0 0,0 0 1 0 0,3-5-1 0 0,-4 6-5 0 0,0 0 0 0 0,-1-1 0 0 0,1 1 0 0 0,-1 0 0 0 0,0 0 0 0 0,1 0-1 0 0,-1 0 1 0 0,0-1 0 0 0,0 1 0 0 0,-1 0 0 0 0,1 0 0 0 0,0 0 0 0 0,-1-1 0 0 0,1 1 0 0 0,-2-3 0 0 0,1 4 9 0 0,0-4 1 0 0,-1 0 1 0 0,0 0-1 0 0,0 1 1 0 0,0-1-1 0 0,-5-7 1 0 0,6 11-10 0 0,0 0 0 0 0,1 1 1 0 0,-1-1-1 0 0,1 0 0 0 0,-1 1 1 0 0,0-1-1 0 0,1 1 0 0 0,-1-1 1 0 0,0 1-1 0 0,0 0 0 0 0,1-1 1 0 0,-1 1-1 0 0,0 0 1 0 0,0-1-1 0 0,0 1 0 0 0,1 0 1 0 0,-3 0-1 0 0,2 0 3 0 0,0 0 1 0 0,0 0-1 0 0,0 0 0 0 0,0 1 0 0 0,-1-1 1 0 0,1 0-1 0 0,0 1 0 0 0,0-1 1 0 0,0 1-1 0 0,0 0 0 0 0,0-1 1 0 0,0 1-1 0 0,0 0 0 0 0,0-1 0 0 0,0 1 1 0 0,-1 2-1 0 0,1-2-2 0 0,-22 25 63 0 0,21-23-65 0 0,1-1 0 0 0,0 0 0 0 0,0 0 0 0 0,0 1 0 0 0,0-1 0 0 0,0 1 0 0 0,0-1 0 0 0,1 1 0 0 0,-1-1 0 0 0,1 1 0 0 0,0 4 0 0 0,0-7 4 0 0,0 0 0 0 0,0 1 0 0 0,0-1 0 0 0,0 0 0 0 0,0 0 0 0 0,0 1-1 0 0,0-1 1 0 0,0 0 0 0 0,0 1 0 0 0,0-1 0 0 0,0 0 0 0 0,0 0 0 0 0,0 1 0 0 0,1-1 0 0 0,-1 0 0 0 0,0 0 0 0 0,0 0 0 0 0,0 1 0 0 0,0-1 0 0 0,1 0 0 0 0,-1 0 0 0 0,0 0 0 0 0,0 1 0 0 0,0-1 0 0 0,1 0 0 0 0,-1 0 0 0 0,0 0 0 0 0,0 0 0 0 0,1 0 0 0 0,-1 1 0 0 0,0-1-1 0 0,11-1 12 0 0,9-8-70 0 0,-18 7 53 0 0,-1 1 0 0 0,1-1 0 0 0,0 1 0 0 0,-1-1-1 0 0,1 0 1 0 0,-1 0 0 0 0,1 0 0 0 0,-1 0-1 0 0,0 0 1 0 0,0 0 0 0 0,0 0 0 0 0,0 0 0 0 0,0 0-1 0 0,0-1 1 0 0,-1 1 0 0 0,1 0 0 0 0,0-4-1 0 0,-2 6 3 0 0,1-1-1 0 0,0 1 0 0 0,0 0 1 0 0,-1-1-1 0 0,1 1 0 0 0,0 0 0 0 0,-1 0 1 0 0,1 0-1 0 0,0 0 0 0 0,-1-1 0 0 0,1 1 1 0 0,0 0-1 0 0,-1 0 0 0 0,1 0 0 0 0,-1 0 1 0 0,1 0-1 0 0,0 0 0 0 0,-1 0 0 0 0,1 0 1 0 0,0 0-1 0 0,-1 0 0 0 0,1 0 1 0 0,-1 0-1 0 0,1 0 0 0 0,0 0 0 0 0,-1 0 1 0 0,1 0-1 0 0,0 0 0 0 0,-1 1 0 0 0,-12 2-25 0 0,-9 7 13 0 0,21-10 14 0 0,0 1 0 0 0,0-1 0 0 0,0 1 0 0 0,0-1 0 0 0,1 1 0 0 0,-1 0 0 0 0,0-1 0 0 0,0 1 0 0 0,0 0 0 0 0,0 0 0 0 0,1 0 0 0 0,-1 0 0 0 0,0 0 0 0 0,1-1 0 0 0,-1 1 0 0 0,1 0 0 0 0,-1 2-1 0 0,1-3 0 0 0,0 1 0 0 0,1-1 0 0 0,-1 0 0 0 0,0 0 0 0 0,1 0 0 0 0,-1 0 0 0 0,1 0 0 0 0,-1 0 0 0 0,1 0 0 0 0,-1 0 0 0 0,0 0 0 0 0,1 0-1 0 0,-1 0 1 0 0,1 0 0 0 0,-1 0 0 0 0,0 0 0 0 0,1 0 0 0 0,-1-1 0 0 0,1 1 0 0 0,-1 0 0 0 0,0 0 0 0 0,1 0 0 0 0,-1-1 0 0 0,0 1 0 0 0,1 0 0 0 0,-1-1-1 0 0,13-6 9 0 0,-19 14-18 0 0,0 1 1 0 0,0 0 0 0 0,1 1-1 0 0,-1-1 1 0 0,-2 10 0 0 0,7-18 9 0 0,1 0 1 0 0,0 0 0 0 0,0 0 0 0 0,0 0-1 0 0,0 1 1 0 0,0-1 0 0 0,0 0 0 0 0,0 0-1 0 0,0 0 1 0 0,0 0 0 0 0,0 0-1 0 0,0 0 1 0 0,0 0 0 0 0,0 1 0 0 0,0-1-1 0 0,0 0 1 0 0,0 0 0 0 0,0 0-1 0 0,0 0 1 0 0,0 0 0 0 0,0 0 0 0 0,0 0-1 0 0,0 1 1 0 0,0-1 0 0 0,0 0-1 0 0,0 0 1 0 0,0 0 0 0 0,0 0 0 0 0,0 0-1 0 0,0 0 1 0 0,0 0 0 0 0,0 1-1 0 0,0-1 1 0 0,0 0 0 0 0,0 0 0 0 0,0 0-1 0 0,0 0 1 0 0,0 0 0 0 0,1 0 0 0 0,-1 0-1 0 0,0 0 1 0 0,0 0 0 0 0,0 0-1 0 0,6-2 57 0 0,4-8 21 0 0,-8 9-74 0 0,-1 0-1 0 0,0 0 0 0 0,0 0 0 0 0,-1 0 0 0 0,1 0 0 0 0,0 0 0 0 0,-1 0 0 0 0,1 0 0 0 0,0 0 1 0 0,-1 0-1 0 0,1-2 0 0 0,-1 3-1 0 0,-1 0 0 0 0,1 1 0 0 0,-1-1 0 0 0,1 0-1 0 0,-1 0 1 0 0,1 1 0 0 0,-1-1 0 0 0,1 0 0 0 0,-1 0 0 0 0,1 1 0 0 0,-1-1 0 0 0,1 1 0 0 0,0-1 0 0 0,-1 0 0 0 0,1 1 0 0 0,0-1 0 0 0,-1 1-1 0 0,-7 11 82 0 0,5-8-45 0 0,5-10-29 0 0,4-6 78 0 0,-3 7-82 0 0,0 0 1 0 0,0-1-1 0 0,-1 1 0 0 0,0 0 0 0 0,0-1 1 0 0,0 1-1 0 0,-1-1 0 0 0,2-9 1 0 0,-3 15-3 0 0,0 0 1 0 0,0 0 0 0 0,0-1 0 0 0,0 1-1 0 0,0 0 1 0 0,0-1 0 0 0,0 1-1 0 0,0 0 1 0 0,0 0 0 0 0,0-1 0 0 0,0 1-1 0 0,0 0 1 0 0,0 0 0 0 0,0-1 0 0 0,-1 1-1 0 0,1 0 1 0 0,0 0 0 0 0,0-1 0 0 0,0 1-1 0 0,0 0 1 0 0,0 0 0 0 0,0 0 0 0 0,-1-1-1 0 0,1 1 1 0 0,0 0 0 0 0,0 0 0 0 0,0 0-1 0 0,-1-1 1 0 0,1 1 0 0 0,0 0 0 0 0,0 0-1 0 0,-1 0 1 0 0,1 0 0 0 0,0 0 0 0 0,0 0-1 0 0,-1 0 1 0 0,1 0 0 0 0,0 0 0 0 0,-1-1-1 0 0,-11 7-3 0 0,-10 13 13 0 0,13-6-2 0 0,6-10-7 0 0,0 1 0 0 0,0-1 1 0 0,1 0-1 0 0,0 1 0 0 0,0-1 0 0 0,0 1 0 0 0,0 0 1 0 0,0 0-1 0 0,1 0 0 0 0,-1 0 0 0 0,1 0 0 0 0,0 0 0 0 0,0 7 1 0 0,1-11-4 0 0,0 1 1 0 0,0-1-1 0 0,1 0 1 0 0,-1 1-1 0 0,0-1 1 0 0,1 0-1 0 0,-1 1 1 0 0,0-1-1 0 0,1 0 1 0 0,-1 1-1 0 0,0-1 1 0 0,1 0-1 0 0,-1 0 1 0 0,1 1-1 0 0,-1-1 1 0 0,1 0 0 0 0,-1 0-1 0 0,1 0 1 0 0,-1 0-1 0 0,0 0 1 0 0,1 0-1 0 0,-1 0 1 0 0,1 1-1 0 0,-1-1 1 0 0,1-1-1 0 0,-1 1 1 0 0,1 0-1 0 0,-1 0 1 0 0,1 0-1 0 0,0 0 1 0 0,18-2 52 0 0,-18 2-54 0 0,17-4 4 0 0,7-1-12 0 0,-23 1-2 0 0,0 1-1 0 0,-1 0 1 0 0,1-1 0 0 0,0 1-1 0 0,-1-1 1 0 0,1-4 0 0 0,-2 3 15 0 0,0 0 0 0 0,0 0-1 0 0,0 0 1 0 0,-1 0 0 0 0,0 0 0 0 0,0 0 0 0 0,-1 0 0 0 0,1 0 0 0 0,-1 1-1 0 0,0-1 1 0 0,0 1 0 0 0,-1-1 0 0 0,-4-6 0 0 0,6 10-5 0 0,1 1 0 0 0,-1-1 0 0 0,0 1 0 0 0,0-1 0 0 0,0 1 0 0 0,0-1 0 0 0,0 1 0 0 0,0-1 0 0 0,0 1 0 0 0,1 0 0 0 0,-1 0 0 0 0,0-1 0 0 0,0 1 0 0 0,0 0 0 0 0,0 0 0 0 0,0 0 0 0 0,0 0 0 0 0,0 0 0 0 0,0 0 0 0 0,0 0 0 0 0,0 1 0 0 0,0-1 0 0 0,0 0 0 0 0,0 1 0 0 0,0-1 0 0 0,0 0 0 0 0,0 1 0 0 0,0-1 0 0 0,0 1 0 0 0,0-1 0 0 0,0 2 0 0 0,-3 0-1 0 0,0 0 1 0 0,1 1-1 0 0,-1 0 1 0 0,1 0-1 0 0,0 0 1 0 0,-3 3-1 0 0,3-3-6 0 0,1 1 0 0 0,-1 0 1 0 0,1-1-1 0 0,0 1 0 0 0,0 0 1 0 0,0 0-1 0 0,0 0 0 0 0,0 4 0 0 0,1-7-107 0 0,1 1-1 0 0,0-1 0 0 0,0 0 0 0 0,0 1 0 0 0,0-1 1 0 0,0 0-1 0 0,0 1 0 0 0,0-1 0 0 0,0 0 0 0 0,1 1 1 0 0,-1-1-1 0 0,0 0 0 0 0,1 0 0 0 0,-1 1 0 0 0,1-1 1 0 0,0 0-1 0 0,-1 0 0 0 0,1 0 0 0 0,0 0 0 0 0,0 0 1 0 0,0 0-1 0 0,-1 0 0 0 0,1 0 0 0 0,0 0 0 0 0,0 0 1 0 0,0 0-1 0 0,1-1 0 0 0,-1 1 0 0 0,0 0 0 0 0,1 0 0 0 0,16 8-7427 0 0,-8-7 2675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1:38.4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55 512 0 0,'0'0'95'0'0,"1"0"-1"0"0,-1 0 0 0 0,1 0 1 0 0,-1 0-1 0 0,1 0 0 0 0,-1 0 1 0 0,1 0-1 0 0,-1 0 1 0 0,1 0-1 0 0,-1 0 0 0 0,1 0 1 0 0,-1 0-1 0 0,1 0 1 0 0,-1 0-1 0 0,0-1 0 0 0,1 1 1 0 0,-1 0-1 0 0,1 0 1 0 0,-1 0-1 0 0,1-1 0 0 0,-1 1 1 0 0,0 0-1 0 0,1-1 1 0 0,13-8 4385 0 0,-17 7-3725 0 0,0 1 1 0 0,0 0 0 0 0,0 0 0 0 0,0 1 0 0 0,0-1 0 0 0,0 1-1 0 0,-4-1 1 0 0,5 1-563 0 0,0 0-1 0 0,1 0 0 0 0,-1 0 1 0 0,0 0-1 0 0,0 0 1 0 0,1 0-1 0 0,-1 1 1 0 0,0-1-1 0 0,1 1 0 0 0,-1-1 1 0 0,0 1-1 0 0,1-1 1 0 0,-1 1-1 0 0,1 0 1 0 0,-1 0-1 0 0,1 0 0 0 0,0 0 1 0 0,-1 0-1 0 0,-1 2 1 0 0,0-1-44 0 0,0 0 135 0 0,-8 5 339 0 0,11-7-599 0 0,0 0 1 0 0,0 1 0 0 0,-1-1-1 0 0,1 0 1 0 0,0 0-1 0 0,0 0 1 0 0,-1 0-1 0 0,1 0 1 0 0,0 1 0 0 0,0-1-1 0 0,0 0 1 0 0,0 0-1 0 0,-1 0 1 0 0,1 1-1 0 0,0-1 1 0 0,0 0 0 0 0,0 0-1 0 0,0 0 1 0 0,0 1-1 0 0,0-1 1 0 0,0 0-1 0 0,0 0 1 0 0,0 1 0 0 0,0-1-1 0 0,0 0 1 0 0,0 0-1 0 0,0 1 1 0 0,0-1 0 0 0,0 0-1 0 0,0 0 1 0 0,0 1-1 0 0,0-1 1 0 0,0 0-1 0 0,0 0 1 0 0,0 1 0 0 0,0-1-1 0 0,0 0 1 0 0,2 1 11 0 0,0-1 0 0 0,1 0 0 0 0,-1 0 0 0 0,0 0 0 0 0,0 0 0 0 0,0 0 0 0 0,0 0 0 0 0,1-1 0 0 0,-1 1 0 0 0,0-1 0 0 0,0 1 0 0 0,0-1 0 0 0,3-1 0 0 0,38-14 56 0 0,-43 16-90 0 0,0-1 0 0 0,1 1 0 0 0,-1 0-1 0 0,0-1 1 0 0,0 1 0 0 0,0 0 0 0 0,0-1 0 0 0,0 1 0 0 0,0 0 0 0 0,0-1 0 0 0,0 1-1 0 0,0 0 1 0 0,0-1 0 0 0,0 1 0 0 0,0 0 0 0 0,0-1 0 0 0,0 1 0 0 0,0 0 0 0 0,0-1-1 0 0,0 1 1 0 0,0 0 0 0 0,0-1 0 0 0,0 1 0 0 0,0 0 0 0 0,-1 0 0 0 0,1-1 0 0 0,0 1-1 0 0,0 0 1 0 0,0-1 0 0 0,-1 1 0 0 0,1 0 0 0 0,0 0 0 0 0,0-1 0 0 0,-1 1 0 0 0,1 0-1 0 0,0 0 1 0 0,0 0 0 0 0,-1 0 0 0 0,1-1 0 0 0,-1 0 1 0 0,0 0-1 0 0,0 1 1 0 0,0-1 0 0 0,0 0-1 0 0,0 0 1 0 0,0 1-1 0 0,0-1 1 0 0,0 1 0 0 0,0-1-1 0 0,0 1 1 0 0,0-1 0 0 0,-2 0-1 0 0,1 2 28 0 0,1-1-1 0 0,0 1 1 0 0,-1-1 0 0 0,1 1-1 0 0,0 0 1 0 0,0-1-1 0 0,-1 1 1 0 0,1 0 0 0 0,0 0-1 0 0,0 0 1 0 0,0 0-1 0 0,0 0 1 0 0,0 0-1 0 0,0 0 1 0 0,0 0 0 0 0,0 0-1 0 0,1 0 1 0 0,-2 3-1 0 0,1-3 28 0 0,0 1-1 0 0,0-1 1 0 0,0 1-1 0 0,0 0 1 0 0,1-1-1 0 0,-1 1 1 0 0,1 0-1 0 0,-1-1 1 0 0,1 1-1 0 0,0 0 1 0 0,-1 0-1 0 0,1 0 0 0 0,0-1 1 0 0,0 1-1 0 0,1 3 1 0 0,-1-4-47 0 0,0-1 0 0 0,1 1-1 0 0,-1-1 1 0 0,0 0 0 0 0,0 1 0 0 0,1-1 0 0 0,-1 0 0 0 0,1 1 0 0 0,-1-1-1 0 0,0 0 1 0 0,1 1 0 0 0,-1-1 0 0 0,1 0 0 0 0,-1 0 0 0 0,1 1-1 0 0,-1-1 1 0 0,1 0 0 0 0,-1 0 0 0 0,0 0 0 0 0,1 0 0 0 0,-1 0 0 0 0,1 0-1 0 0,-1 0 1 0 0,1 0 0 0 0,-1 0 0 0 0,1 0 0 0 0,-1 0 0 0 0,1 0 0 0 0,-1 0-1 0 0,1 0 1 0 0,-1 0 0 0 0,1 0 0 0 0,-1 0 0 0 0,1-1 0 0 0,0 1-1 0 0,19-9 77 0 0,-17 7-74 0 0,7-2-6 0 0,-6 2-15 0 0,1 0 0 0 0,-1 0 0 0 0,0 0 0 0 0,0 0-1 0 0,0-1 1 0 0,0 0 0 0 0,0 1 0 0 0,-1-1 0 0 0,1-1-1 0 0,3-3 1 0 0,-12 11 9 0 0,0-1-1 0 0,0 1 1 0 0,0-1-1 0 0,-1 0 1 0 0,-7 3-1 0 0,5-2 58 0 0,-2-1 20 0 0,6-7-31 0 0,5-12-11 0 0,1 3-24 0 0,-2 13-10 0 0,-2-22 52 0 0,2 22-53 0 0,0 0 0 0 0,0-1 0 0 0,0 1 1 0 0,0 0-1 0 0,0-1 0 0 0,-1 1 0 0 0,1 0 0 0 0,0-1 0 0 0,0 1 1 0 0,0 0-1 0 0,0-1 0 0 0,0 1 0 0 0,0 0 0 0 0,0 0 1 0 0,-1-1-1 0 0,1 1 0 0 0,0 0 0 0 0,0 0 0 0 0,0-1 0 0 0,-1 1 1 0 0,1 0-1 0 0,0 0 0 0 0,0-1 0 0 0,-1 1 0 0 0,1 0 1 0 0,0 0-1 0 0,0 0 0 0 0,-1 0 0 0 0,1 0 0 0 0,0-1 0 0 0,-1 1 1 0 0,1 0-1 0 0,0 0 0 0 0,-1 0 0 0 0,1 0 0 0 0,0 0 1 0 0,0 0-1 0 0,-1 0 0 0 0,1 0 0 0 0,0 0 0 0 0,-1 0 1 0 0,1 0-1 0 0,0 0 0 0 0,-1 0 0 0 0,1 0 0 0 0,0 1 0 0 0,-1-1 1 0 0,1 0-1 0 0,0 0 0 0 0,0 0 0 0 0,-1 0 0 0 0,1 0 1 0 0,0 1-1 0 0,0-1 0 0 0,-1 0 0 0 0,1 0 0 0 0,0 0 0 0 0,0 1 1 0 0,-1-1-1 0 0,1 0 0 0 0,0 1 0 0 0,0-1 0 0 0,-4 5 51 0 0,1 0 0 0 0,0 0 0 0 0,0 0 0 0 0,0 0 0 0 0,1 0 0 0 0,-4 10 0 0 0,3-6-10 0 0,2-7 54 0 0,0 0 1 0 0,0 1 0 0 0,1-1-1 0 0,-1 1 1 0 0,1-1 0 0 0,-1 4-1 0 0,14-19 69 0 0,1-3-112 0 0,-11 14-60 0 0,-1 0 0 0 0,0 0 0 0 0,0 0 0 0 0,0 0 0 0 0,0 0 1 0 0,0-1-1 0 0,-1 1 0 0 0,1-1 0 0 0,-1 1 0 0 0,1-1 0 0 0,-1 0 0 0 0,0 1 0 0 0,0-1 0 0 0,0 0 0 0 0,0 0 1 0 0,0-4-1 0 0,-2 7 5 0 0,-1 1 1 0 0,1-1 0 0 0,0 1-1 0 0,0-1 1 0 0,0 1 0 0 0,0-1-1 0 0,0 1 1 0 0,0-1 0 0 0,0 1-1 0 0,0 0 1 0 0,-1 1 0 0 0,2-2-1 0 0,-18 20 48 0 0,17-19-175 0 0,0 1-1 0 0,0-1 0 0 0,1 0 0 0 0,-1 0 0 0 0,1 1 1 0 0,-1-1-1 0 0,1 0 0 0 0,-1 1 0 0 0,1-1 1 0 0,0 0-1 0 0,0 1 0 0 0,0-1 0 0 0,-1 0 1 0 0,1 1-1 0 0,1-1 0 0 0,-1 1 0 0 0,0 1 0 0 0,6 2-4440 0 0,-4-4 3552 0 0,6 4-1196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1:39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93 110 8 0 0,'-4'-11'2233'0'0,"0"0"0"0"0,1-1 0 0 0,1 1 0 0 0,-3-22 0 0 0,5 33-2112 0 0,0 0-1 0 0,0-1 1 0 0,0 1 0 0 0,0 0 0 0 0,0-1-1 0 0,0 1 1 0 0,0 0 0 0 0,0-1-1 0 0,0 1 1 0 0,0 0 0 0 0,0-1 0 0 0,0 1-1 0 0,0 0 1 0 0,-1-1 0 0 0,1 1-1 0 0,0 0 1 0 0,0-1 0 0 0,0 1 0 0 0,-1 0-1 0 0,1 0 1 0 0,0-1 0 0 0,0 1-1 0 0,-1 0 1 0 0,1 0 0 0 0,0 0-1 0 0,0-1 1 0 0,-1 1 0 0 0,1 0 0 0 0,0 0-1 0 0,-1 0 1 0 0,1 0 0 0 0,0-1-1 0 0,-1 1 1 0 0,1 0 0 0 0,0 0 0 0 0,-1 0-1 0 0,1 0 1 0 0,0 0 0 0 0,-1 0-1 0 0,1 0 1 0 0,-1 0 0 0 0,1 0 0 0 0,0 0-1 0 0,-1 0 1 0 0,1 0 0 0 0,0 0-1 0 0,-1 1 1 0 0,1-1 0 0 0,0 0-1 0 0,-1 0 1 0 0,1 0 0 0 0,0 0 0 0 0,-1 1-1 0 0,-21 12 1479 0 0,16-10-861 0 0,3-1-525 0 0,-1 0 0 0 0,1 0 0 0 0,0 1 0 0 0,0-1-1 0 0,0 1 1 0 0,-3 2 0 0 0,5-4-165 0 0,0-1 0 0 0,1 1 0 0 0,-1 0 0 0 0,1-1 0 0 0,-1 1 0 0 0,0 0 0 0 0,1 0 0 0 0,0 0 0 0 0,-1 0 0 0 0,1-1 1 0 0,-1 1-1 0 0,1 0 0 0 0,0 0 0 0 0,0 0 0 0 0,-1 0 0 0 0,1 0 0 0 0,0 0 0 0 0,0 0 0 0 0,0 0 0 0 0,0 0 0 0 0,0 0 0 0 0,0 0 0 0 0,0 0 0 0 0,0-1 0 0 0,1 1 0 0 0,-1 0 0 0 0,0 0 0 0 0,1 0 1 0 0,-1 0-1 0 0,1 1 0 0 0,0-1-30 0 0,1 0 0 0 0,-1 0 0 0 0,0 1 0 0 0,1-1 1 0 0,-1-1-1 0 0,1 1 0 0 0,0 0 0 0 0,-1 0 0 0 0,1-1 0 0 0,-1 1 1 0 0,1 0-1 0 0,0-1 0 0 0,0 0 0 0 0,-1 1 0 0 0,1-1 1 0 0,0 0-1 0 0,0 0 0 0 0,0 0 0 0 0,-1 0 0 0 0,1 0 1 0 0,3-1-1 0 0,-3 1-19 0 0,0-1 1 0 0,0 1-1 0 0,-1 0 1 0 0,1-1 0 0 0,0 1-1 0 0,0-1 1 0 0,-1 1-1 0 0,1-1 1 0 0,0 0-1 0 0,-1 0 1 0 0,1 0 0 0 0,-1 0-1 0 0,1 0 1 0 0,-1 0-1 0 0,1 0 1 0 0,-1 0-1 0 0,0-1 1 0 0,0 1 0 0 0,0-1-1 0 0,1 1 1 0 0,0-3-1 0 0,1-5-27 0 0,7-25 2 0 0,-10 32 24 0 0,1 1 0 0 0,-1-1-1 0 0,0 0 1 0 0,0 0-1 0 0,0 1 1 0 0,0-1 0 0 0,0 0-1 0 0,0 0 1 0 0,0 0-1 0 0,-1 1 1 0 0,1-1 0 0 0,-1 0-1 0 0,1 1 1 0 0,-1-1-1 0 0,0 0 1 0 0,-1-1 0 0 0,2 2 2 0 0,-1 1 0 0 0,0 0 1 0 0,1-1-1 0 0,-1 1 0 0 0,1 0 0 0 0,-1 0 1 0 0,1 0-1 0 0,-1 0 0 0 0,0-1 1 0 0,1 1-1 0 0,-1 0 0 0 0,1 0 1 0 0,-1 0-1 0 0,0 0 0 0 0,1 0 1 0 0,-1 0-1 0 0,0 0 0 0 0,1 1 0 0 0,-1-1 1 0 0,1 0-1 0 0,-1 0 0 0 0,1 0 1 0 0,-1 1-1 0 0,0-1 0 0 0,1 0 1 0 0,-1 1-1 0 0,1-1 0 0 0,-1 0 1 0 0,1 1-1 0 0,-1-1 0 0 0,1 1 0 0 0,-1 0 1 0 0,-16 15-5 0 0,15-14 9 0 0,-7 7 17 0 0,1 1-1 0 0,-9 15 1 0 0,15-22-14 0 0,0 0-1 0 0,1 0 1 0 0,-1 0 0 0 0,1 1 0 0 0,0-1 0 0 0,0 0-1 0 0,0 1 1 0 0,0-1 0 0 0,1 1 0 0 0,-1-1 0 0 0,1 1-1 0 0,0 0 1 0 0,0 5 0 0 0,0-8-7 0 0,0 0-1 0 0,1-1 1 0 0,-1 1-1 0 0,0 0 1 0 0,1 0-1 0 0,-1 0 1 0 0,1 0 0 0 0,-1 0-1 0 0,1 0 1 0 0,-1-1-1 0 0,1 1 1 0 0,-1 0-1 0 0,1 0 1 0 0,0-1 0 0 0,0 1-1 0 0,-1-1 1 0 0,1 1-1 0 0,0 0 1 0 0,0-1-1 0 0,0 1 1 0 0,-1-1 0 0 0,1 0-1 0 0,0 1 1 0 0,0-1-1 0 0,0 0 1 0 0,0 1-1 0 0,0-1 1 0 0,0 0 0 0 0,0 0-1 0 0,0 0 1 0 0,0 0-1 0 0,0 0 1 0 0,0 0-1 0 0,0 0 1 0 0,0 0 0 0 0,0 0-1 0 0,-1-1 1 0 0,3 1-1 0 0,3-2 5 0 0,1 1-1 0 0,0-1 1 0 0,11-5-1 0 0,-6 2-131 0 0,-1 0 1 0 0,1-1-1 0 0,-2 0 0 0 0,1 0 1 0 0,-1-1-1 0 0,14-12 0 0 0,-23 18 49 0 0,-1 1 0 0 0,1-1-1 0 0,-1 0 1 0 0,1 0 0 0 0,-1 1-1 0 0,1-1 1 0 0,-1 0 0 0 0,1 0-1 0 0,-1 0 1 0 0,0 0 0 0 0,1 0-1 0 0,-1 0 1 0 0,0 0 0 0 0,0 0-1 0 0,1-1 1 0 0,-1 2-100 0 0,-1-1 0 0 0,1 1 1 0 0,0 0-1 0 0,0-1 0 0 0,0 1 0 0 0,0 0 0 0 0,0-1 0 0 0,0 1 0 0 0,0 0 0 0 0,0-1 0 0 0,-1 1 1 0 0,1 0-1 0 0,0-1 0 0 0,0 1 0 0 0,0 0 0 0 0,-1 0 0 0 0,1-1 0 0 0,0 1 0 0 0,0 0 1 0 0,-1 0-1 0 0,1 0 0 0 0,0-1 0 0 0,-1 1 0 0 0,1 0 0 0 0,0 0 0 0 0,-1 0 0 0 0,1 0 0 0 0,0 0 1 0 0,0-1-1 0 0,-1 1 0 0 0,1 0 0 0 0,-1 0 0 0 0,1 0 0 0 0,0 0 0 0 0,-1 0 0 0 0,1 0 1 0 0,0 0-1 0 0,-1 0 0 0 0,1 0 0 0 0,0 0 0 0 0,-1 1 0 0 0,0-1 0 0 0,-3 1-3256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1:40.9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62 8 0 0,'0'-1'204'0'0,"0"1"-1"0"0,0-1 1 0 0,0 0 0 0 0,0 0 0 0 0,0 0-1 0 0,0 0 1 0 0,0 0 0 0 0,0 0 0 0 0,0 1-1 0 0,1-1 1 0 0,-1 0 0 0 0,0 0 0 0 0,1 0-1 0 0,-1 1 1 0 0,0-1 0 0 0,1 0 0 0 0,-1 0-1 0 0,1 1 1 0 0,-1-1 0 0 0,1 0 0 0 0,0-1-1 0 0,-9 2 7713 0 0,-12-1-5571 0 0,-54 7 4047 0 0,71-6-6247 0 0,0 1 0 0 0,0-1 0 0 0,0 1 0 0 0,1 0 0 0 0,-1 0 0 0 0,0 0 0 0 0,1 0 0 0 0,-1 0 0 0 0,1 1 0 0 0,-1-1 0 0 0,1 1 0 0 0,-1 0 0 0 0,-2 3 0 0 0,0-1-33 0 0,1 0 0 0 0,0 1 1 0 0,0-1-1 0 0,0 1 0 0 0,-5 8 0 0 0,8-10-82 0 0,0-1-1 0 0,-1 1 1 0 0,1 0-1 0 0,0 0 1 0 0,1 0-1 0 0,-1 0 1 0 0,0 0-1 0 0,1 0 1 0 0,0 0-1 0 0,-1 0 1 0 0,2 5-1 0 0,-1-6-26 0 0,0 0 0 0 0,1 0 0 0 0,-1 0-1 0 0,0 0 1 0 0,1-1 0 0 0,0 1 0 0 0,0 0-1 0 0,-1 0 1 0 0,1-1 0 0 0,0 1 0 0 0,0 0 0 0 0,0-1-1 0 0,1 1 1 0 0,-1-1 0 0 0,0 0 0 0 0,0 1 0 0 0,1-1-1 0 0,-1 0 1 0 0,3 2 0 0 0,-2-2-3 0 0,0-1 0 0 0,-1 1 0 0 0,1-1 1 0 0,-1 1-1 0 0,1-1 0 0 0,-1 0 0 0 0,1 0 0 0 0,0 0 1 0 0,-1 1-1 0 0,1-2 0 0 0,0 1 0 0 0,-1 0 0 0 0,1 0 1 0 0,0 0-1 0 0,-1-1 0 0 0,1 1 0 0 0,-1-1 0 0 0,1 1 0 0 0,-1-1 1 0 0,1 0-1 0 0,1-1 0 0 0,5-2-39 0 0,-1-1 0 0 0,12-9 0 0 0,-15 10 20 0 0,1 0 10 0 0,0 0-1 0 0,0 0 1 0 0,-1 0 0 0 0,0-1-1 0 0,0 0 1 0 0,0 0 0 0 0,0 0-1 0 0,-1 0 1 0 0,5-11 0 0 0,-6 12 14 0 0,-1 1-1 0 0,0-1 1 0 0,-1 0 0 0 0,1 1-1 0 0,0-1 1 0 0,-1 0 0 0 0,0 0 0 0 0,0 1-1 0 0,0-1 1 0 0,-1 0 0 0 0,1 0 0 0 0,-1 1-1 0 0,0-1 1 0 0,1 0 0 0 0,-2 1-1 0 0,1-1 1 0 0,-4-6 0 0 0,5 9-5 0 0,0 0 0 0 0,-1 0 0 0 0,1 0 0 0 0,-1 1 0 0 0,0-1 0 0 0,1 0 0 0 0,-1 0 0 0 0,0 0 0 0 0,1 0 0 0 0,-1 1 0 0 0,0-1 0 0 0,0 0-1 0 0,1 1 1 0 0,-1-1 0 0 0,0 1 0 0 0,0-1 0 0 0,0 1 0 0 0,0-1 0 0 0,0 1 0 0 0,0-1 0 0 0,0 1 0 0 0,0 0 0 0 0,0 0 0 0 0,-1-1 0 0 0,0 2-2 0 0,0-1 0 0 0,0 0 0 0 0,0 0 0 0 0,0 1 0 0 0,0-1 0 0 0,1 1 0 0 0,-1 0 0 0 0,0 0 0 0 0,0-1 0 0 0,1 1 0 0 0,-1 0 0 0 0,-2 2-1 0 0,-2 2 7 0 0,-1 1 0 0 0,1 0-1 0 0,0 0 1 0 0,-9 14-1 0 0,12-16 11 0 0,1 0 0 0 0,0 0 0 0 0,0 0 0 0 0,0 0 0 0 0,1 0-1 0 0,-3 8 1 0 0,4-9-7 0 0,-1-1 0 0 0,1 1-1 0 0,0-1 1 0 0,-1 1 0 0 0,1 0 0 0 0,0-1-1 0 0,1 1 1 0 0,-1 0 0 0 0,0-1-1 0 0,1 1 1 0 0,-1-1 0 0 0,3 5 0 0 0,-3-6-4 0 0,1 0 0 0 0,-1-1 0 0 0,1 1 1 0 0,-1 0-1 0 0,1 0 0 0 0,-1-1 1 0 0,1 1-1 0 0,0-1 0 0 0,-1 1 0 0 0,1-1 1 0 0,0 1-1 0 0,0-1 0 0 0,0 1 1 0 0,-1-1-1 0 0,1 1 0 0 0,0-1 0 0 0,0 0 1 0 0,0 0-1 0 0,0 1 0 0 0,0-1 1 0 0,-1 0-1 0 0,1 0 0 0 0,0 0 0 0 0,0 0 1 0 0,0 0-1 0 0,0 0 0 0 0,0 0 1 0 0,0 0-1 0 0,0-1 0 0 0,0 1 1 0 0,-1 0-1 0 0,3-1 0 0 0,2-1-3 0 0,1 0 0 0 0,0-1 0 0 0,9-5 0 0 0,-6 3 12 0 0,-7 4-20 0 0,0-1 1 0 0,1 1 0 0 0,-1-1 0 0 0,0 0 0 0 0,0 0 0 0 0,0 0 0 0 0,0 0 0 0 0,-1 0 0 0 0,1 0 0 0 0,0 0-1 0 0,-1-1 1 0 0,0 1 0 0 0,1-1 0 0 0,-1 1 0 0 0,0-1 0 0 0,0 1 0 0 0,0-1 0 0 0,-1 0 0 0 0,1-4 0 0 0,0 4 7 0 0,-1 1 0 0 0,0-1 0 0 0,0 1 1 0 0,0-1-1 0 0,0 1 0 0 0,0-1 0 0 0,-1 1 1 0 0,1-1-1 0 0,-1 1 0 0 0,1-1 0 0 0,-1 1 1 0 0,0 0-1 0 0,0-1 0 0 0,0 1 0 0 0,0 0 1 0 0,-1 0-1 0 0,1 0 0 0 0,0 0 1 0 0,-1 0-1 0 0,0 0 0 0 0,1 0 0 0 0,-4-2 1 0 0,4 3-4 0 0,0 1 1 0 0,1-1 0 0 0,-1 1-1 0 0,0 0 1 0 0,0-1 0 0 0,0 1-1 0 0,0 0 1 0 0,1-1 0 0 0,-1 1-1 0 0,0 0 1 0 0,0 0-1 0 0,0 0 1 0 0,0 0 0 0 0,0 0-1 0 0,0 0 1 0 0,0 0 0 0 0,0 0-1 0 0,1 0 1 0 0,-1 0 0 0 0,0 0-1 0 0,0 1 1 0 0,-1-1 0 0 0,0 2-4 0 0,-1-1 0 0 0,1 0 0 0 0,0 0 0 0 0,0 1 0 0 0,0-1 0 0 0,0 1 0 0 0,1-1 0 0 0,-4 4 0 0 0,3-2-1 0 0,-1 0-1 0 0,1 0 1 0 0,0 0-1 0 0,0 0 1 0 0,0 0-1 0 0,1 1 1 0 0,-1-1-1 0 0,1 0 1 0 0,0 1-1 0 0,0-1 1 0 0,-2 8-1 0 0,3-10-23 0 0,0 1-1 0 0,1-1 0 0 0,-1 0 1 0 0,0 0-1 0 0,0 1 0 0 0,0-1 1 0 0,1 0-1 0 0,-1 0 0 0 0,1 0 1 0 0,-1 0-1 0 0,1 1 0 0 0,-1-1 1 0 0,1 0-1 0 0,0 0 1 0 0,0 0-1 0 0,-1 0 0 0 0,1 0 1 0 0,0 0-1 0 0,0 0 0 0 0,0-1 1 0 0,0 1-1 0 0,0 0 0 0 0,0 0 1 0 0,0-1-1 0 0,2 2 1 0 0,2 0-1086 0 0,1-1 1 0 0,-1 1 0 0 0,0-1 0 0 0,10 2 0 0 0,-10-3-525 0 0,11 2-2365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2:08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66 512 0 0,'-15'3'-504'0'0,"26"-4"1007"0"0,-8 1-146 0 0,-5 0-174 0 0,1 0-126 0 0,-8 8 931 0 0,14-11 1420 0 0,-10 5-701 0 0,1 0-1589 0 0,-1 0 1 0 0,1 0-1 0 0,0 0 1 0 0,0 1-1 0 0,0-1 1 0 0,-4 5-1 0 0,-19 8 513 0 0,22-14-459 0 0,9-4-105 0 0,12-9-34 0 0,-10 7 50 0 0,8 0 275 0 0,-13 5-272 0 0,0 0-1 0 0,0-1 0 0 0,0 1 1 0 0,0 0-1 0 0,0-1 0 0 0,0 1 1 0 0,0 0-1 0 0,0-1 1 0 0,0 1-1 0 0,-1-1 0 0 0,2-1 1 0 0,-2 3 460 0 0,0-1-466 0 0,0 0-1 0 0,0 1 1 0 0,0-1-1 0 0,-1 0 1 0 0,1 0-1 0 0,0 0 1 0 0,0 0 0 0 0,0 0-1 0 0,0 1 1 0 0,-1-1-1 0 0,1 0 1 0 0,0 0-1 0 0,0 0 1 0 0,0 0-1 0 0,0 0 1 0 0,-1 0-1 0 0,1 0 1 0 0,0 0-1 0 0,0 1 1 0 0,0-1-1 0 0,-1 0 1 0 0,1 0-1 0 0,0 0 1 0 0,0 0-1 0 0,-1 0 1 0 0,1 0-1 0 0,0 0 1 0 0,0 0 0 0 0,0 0-1 0 0,-1-1 1 0 0,1 1-1 0 0,0 0 1 0 0,0 0-1 0 0,0 0 1 0 0,-1 0-1 0 0,1 0 1 0 0,0 0-1 0 0,0 0 1 0 0,0 0-1 0 0,0 0 1 0 0,-1-1-1 0 0,1 1 1 0 0,0 0 23 0 0,0 0 0 0 0,0-1 0 0 0,0 1 0 0 0,0 0 0 0 0,-1-1 0 0 0,1 1 0 0 0,0 0 0 0 0,0 0 0 0 0,0-1 0 0 0,0 1 0 0 0,0 0 0 0 0,0-1 1 0 0,0 1-1 0 0,0 0 0 0 0,0 0 0 0 0,1-1 0 0 0,-1 1 0 0 0,0 0 0 0 0,0 0 0 0 0,0-1 0 0 0,0 1 0 0 0,0 0 0 0 0,0 0 0 0 0,1-1 0 0 0,-1 1 0 0 0,0 0 0 0 0,0 0 0 0 0,0-1 0 0 0,1 1 0 0 0,-1 0 0 0 0,0 0 1 0 0,0 0-1 0 0,0 0 0 0 0,1-1 0 0 0,-1 1 0 0 0,0 0 0 0 0,0 0 0 0 0,1 0 0 0 0,-1 0 0 0 0,6-7 1205 0 0,-6 7-1088 0 0,19 0 1074 0 0,-13 2-1297 0 0,-6-2 4 0 0,1 0-1 0 0,-1 0 0 0 0,0 0 1 0 0,0 0-1 0 0,0 0 0 0 0,0 0 1 0 0,0 1-1 0 0,1-1 0 0 0,-1 0 1 0 0,0 0-1 0 0,0 0 0 0 0,0 0 1 0 0,0 0-1 0 0,1 0 0 0 0,-1 0 1 0 0,0 0-1 0 0,0 0 0 0 0,0 0 0 0 0,0 0 1 0 0,1 0-1 0 0,-1 0 0 0 0,0 0 1 0 0,0-1-1 0 0,0 1 0 0 0,0 0 1 0 0,0 0-1 0 0,1 0 0 0 0,-1 0 1 0 0,0 0-1 0 0,0 0 0 0 0,0 0 1 0 0,0 0-1 0 0,0 0 0 0 0,0-1 0 0 0,1 1 1 0 0,-1 0-1 0 0,0 0 0 0 0,0 0 1 0 0,0 0-1 0 0,0 0 0 0 0,0-1 1 0 0,1-2 66 0 0,-4 5 6 0 0,2-1-51 0 0,0 0-6 0 0,-3 3 193 0 0,0 1 0 0 0,1-1 0 0 0,0 1 0 0 0,-5 8 0 0 0,7-11-92 0 0,0 1 1 0 0,0-1-1 0 0,0 1 1 0 0,0 0 0 0 0,0 0-1 0 0,1-1 1 0 0,-1 6-1 0 0,1-8-104 0 0,0 1-1 0 0,0 0 0 0 0,0-1 1 0 0,0 1-1 0 0,0-1 0 0 0,0 1 0 0 0,0 0 1 0 0,0-1-1 0 0,0 1 0 0 0,1-1 1 0 0,-1 1-1 0 0,0 0 0 0 0,0-1 0 0 0,0 1 1 0 0,1-1-1 0 0,-1 1 0 0 0,0-1 1 0 0,1 1-1 0 0,-1-1 0 0 0,1 1 0 0 0,-1-1 1 0 0,0 1-1 0 0,1-1 0 0 0,-1 0 1 0 0,1 1-1 0 0,-1-1 0 0 0,1 0 0 0 0,-1 1 1 0 0,1-1-1 0 0,-1 0 0 0 0,1 1 1 0 0,0-1-1 0 0,-1 0 0 0 0,1 0 0 0 0,-1 0 1 0 0,1 0-1 0 0,0 0 0 0 0,-1 0 1 0 0,1 0-1 0 0,1 0-11 0 0,-1 0-1 0 0,0 0 1 0 0,0-1-1 0 0,0 1 1 0 0,1-1 0 0 0,-1 1-1 0 0,0-1 1 0 0,0 1-1 0 0,0-1 1 0 0,0 0 0 0 0,0 0-1 0 0,0 1 1 0 0,0-1 0 0 0,0 0-1 0 0,-1 0 1 0 0,1 0-1 0 0,0 0 1 0 0,0 0 0 0 0,-1 0-1 0 0,2-1 1 0 0,10-24-38 0 0,-11 23 32 0 0,0 0 0 0 0,0 0 1 0 0,0 0-1 0 0,0-1 0 0 0,0 1 1 0 0,-1 0-1 0 0,1-1 0 0 0,-1 1 1 0 0,0 0-1 0 0,-1-6 0 0 0,1 7 5 0 0,-1 0 1 0 0,1 1-1 0 0,-1-1 0 0 0,1 0 1 0 0,-1 0-1 0 0,0 0 1 0 0,0 0-1 0 0,0 1 0 0 0,0-1 1 0 0,-1 0-1 0 0,1 1 0 0 0,0-1 1 0 0,-1 1-1 0 0,1 0 0 0 0,-1-1 1 0 0,1 1-1 0 0,-1 0 0 0 0,-2-2 1 0 0,2 2 3 0 0,1 1 0 0 0,0-1 1 0 0,0 0-1 0 0,0 1 1 0 0,-1-1-1 0 0,1 1 0 0 0,0 0 1 0 0,-1-1-1 0 0,1 1 1 0 0,0 0-1 0 0,-1 0 1 0 0,1 0-1 0 0,0 0 0 0 0,-1 0 1 0 0,1 0-1 0 0,0 0 1 0 0,-1 0-1 0 0,1 0 0 0 0,0 1 1 0 0,-1-1-1 0 0,1 0 1 0 0,0 1-1 0 0,0 0 0 0 0,-1-1 1 0 0,1 1-1 0 0,0-1 1 0 0,0 1-1 0 0,0 0 1 0 0,0 0-1 0 0,0 0 0 0 0,0 0 1 0 0,0 0-1 0 0,0 0 1 0 0,0 0-1 0 0,0 0 0 0 0,1 0 1 0 0,-1 0-1 0 0,-1 2 1 0 0,0 3 27 0 0,-1-1 0 0 0,1 0-1 0 0,0 1 1 0 0,0-1 0 0 0,1 1 0 0 0,0 0 0 0 0,0 0 0 0 0,0-1 0 0 0,0 1 0 0 0,1 0 0 0 0,0 0 0 0 0,0 0 0 0 0,1 0 0 0 0,2 9 0 0 0,-3-12-19 0 0,1 0 1 0 0,0 0 0 0 0,0 0-1 0 0,0-1 1 0 0,0 1-1 0 0,0 0 1 0 0,1-1-1 0 0,-1 1 1 0 0,1-1-1 0 0,0 0 1 0 0,-1 1-1 0 0,1-1 1 0 0,0 0-1 0 0,1 0 1 0 0,-1 0-1 0 0,0 0 1 0 0,0 0 0 0 0,1-1-1 0 0,-1 1 1 0 0,1-1-1 0 0,0 0 1 0 0,-1 1-1 0 0,1-1 1 0 0,0 0-1 0 0,0-1 1 0 0,-1 1-1 0 0,1 0 1 0 0,0-1-1 0 0,0 0 1 0 0,5 1-1 0 0,-4-2-19 0 0,0 1 0 0 0,0 0 0 0 0,1-1 0 0 0,-1 0 0 0 0,0 0 0 0 0,0 0 0 0 0,0-1-1 0 0,0 1 1 0 0,-1-1 0 0 0,1 0 0 0 0,0 0 0 0 0,-1 0 0 0 0,1-1 0 0 0,-1 1 0 0 0,0-1 0 0 0,1 0-1 0 0,-1 0 1 0 0,-1 0 0 0 0,1 0 0 0 0,0 0 0 0 0,-1-1 0 0 0,1 1 0 0 0,-1-1 0 0 0,0 0-1 0 0,-1 1 1 0 0,1-1 0 0 0,0 0 0 0 0,-1 0 0 0 0,0 0 0 0 0,0 0 0 0 0,0 0 0 0 0,-1-1-1 0 0,1 1 1 0 0,-1 0 0 0 0,0 0 0 0 0,0 0 0 0 0,-1-1 0 0 0,0-4 0 0 0,-1 2 3 0 0,1-1 1 0 0,-2 1 0 0 0,1 0-1 0 0,-1 0 1 0 0,0 1 0 0 0,0-1-1 0 0,-1 0 1 0 0,-6-8-1 0 0,9 14 4 0 0,1 1-1 0 0,-1 0 0 0 0,1-1 0 0 0,0 1 0 0 0,-1 0 0 0 0,1 0 1 0 0,-1 0-1 0 0,1 0 0 0 0,-1-1 0 0 0,1 1 0 0 0,-1 0 1 0 0,1 0-1 0 0,-1 0 0 0 0,1 0 0 0 0,-1 0 0 0 0,1 0 0 0 0,-1 0 1 0 0,1 0-1 0 0,-1 0 0 0 0,1 0 0 0 0,-1 0 0 0 0,1 1 0 0 0,-1-1 1 0 0,1 0-1 0 0,-1 0 0 0 0,1 0 0 0 0,0 1 0 0 0,-1-1 1 0 0,1 0-1 0 0,-1 1 0 0 0,1-1 0 0 0,0 0 0 0 0,-1 1 0 0 0,-15 16 33 0 0,10-10-13 0 0,1-3-16 0 0,1 1 0 0 0,-1 0 0 0 0,1 0 0 0 0,1 1 0 0 0,-1-1 0 0 0,1 1-1 0 0,0-1 1 0 0,0 1 0 0 0,1 0 0 0 0,-1 0 0 0 0,1 0 0 0 0,1 1 0 0 0,-1-1 0 0 0,0 13 0 0 0,2-19-5 0 0,-1 1 1 0 0,1-1 0 0 0,0 1-1 0 0,0-1 1 0 0,0 0-1 0 0,1 1 1 0 0,-1-1-1 0 0,0 1 1 0 0,0-1 0 0 0,0 1-1 0 0,0-1 1 0 0,0 1-1 0 0,0-1 1 0 0,1 1-1 0 0,-1-1 1 0 0,0 1 0 0 0,0-1-1 0 0,1 0 1 0 0,-1 1-1 0 0,0-1 1 0 0,1 0 0 0 0,-1 1-1 0 0,0-1 1 0 0,1 0-1 0 0,-1 1 1 0 0,1 0-1 0 0,0-1-1 0 0,0 0-1 0 0,0 0 1 0 0,0 0-1 0 0,0 0 0 0 0,0 0 1 0 0,-1 0-1 0 0,1 0 1 0 0,0 0-1 0 0,0 0 0 0 0,0 0 1 0 0,0-1-1 0 0,0 1 0 0 0,1-1 1 0 0,26-15-87 0 0,-25 14 76 0 0,-1 0-10 0 0,-1 1-1 0 0,0-1 1 0 0,1 0-1 0 0,-1 1 0 0 0,0-1 1 0 0,0 0-1 0 0,0 0 1 0 0,0 0-1 0 0,0 0 0 0 0,0 0 1 0 0,-1 0-1 0 0,1 0 1 0 0,-1 0-1 0 0,1 0 0 0 0,-1 0 1 0 0,0 0-1 0 0,1 0 1 0 0,-1 0-1 0 0,-1-4 0 0 0,1 3 24 0 0,0 1 0 0 0,0 0 0 0 0,0-1 0 0 0,-1 1 0 0 0,1 0 0 0 0,-1-1-1 0 0,0 1 1 0 0,1 0 0 0 0,-1 0 0 0 0,0-1 0 0 0,0 1 0 0 0,0 0-1 0 0,-1 0 1 0 0,1 0 0 0 0,0 0 0 0 0,-1 1 0 0 0,-3-4 0 0 0,5 4 1 0 0,0 1 0 0 0,-1 0 0 0 0,1 0 0 0 0,0 0 0 0 0,-1-1 1 0 0,1 1-1 0 0,0 0 0 0 0,-1 0 0 0 0,1 0 0 0 0,-1 0 0 0 0,1 0 1 0 0,0 0-1 0 0,-1 0 0 0 0,1 0 0 0 0,0 0 0 0 0,-1 0 0 0 0,1 0 0 0 0,-1 0 1 0 0,1 0-1 0 0,0 0 0 0 0,-1 0 0 0 0,1 0 0 0 0,-1 0 0 0 0,1 1 1 0 0,0-1-1 0 0,-1 0 0 0 0,1 0 0 0 0,0 0 0 0 0,-1 1 0 0 0,1-1 1 0 0,-1 0-1 0 0,-7 14 47 0 0,6-8-42 0 0,0-1 0 0 0,1 0 0 0 0,-2 11 0 0 0,2-13-11 0 0,1 0 0 0 0,0 0 0 0 0,0 1-1 0 0,0-1 1 0 0,0 0 0 0 0,1 0 0 0 0,-1 0 0 0 0,1 1 0 0 0,1 2-1 0 0,-1-4-61 0 0,0-1-1 0 0,0 1 1 0 0,0-1-1 0 0,0 1 0 0 0,0-1 1 0 0,0 1-1 0 0,1-1 1 0 0,-1 0-1 0 0,0 0 0 0 0,1 0 1 0 0,-1 0-1 0 0,1 0 1 0 0,-1 0-1 0 0,1 0 0 0 0,0 0 1 0 0,-1-1-1 0 0,3 2 1 0 0,2 0-1424 0 0,-1-1 0 0 0,1 1 0 0 0,-1-1 0 0 0,9 1 0 0 0,1-1-2705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2:09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 8 0 0,'-2'0'0'0'0,"1"-1"0"0"0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2:09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1 0 8 0 0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2:10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49 8 0 0,'-1'-1'146'0'0,"0"1"0"0"0,0-1 1 0 0,0 1-1 0 0,0-1 0 0 0,0 1 0 0 0,0 0 0 0 0,0-1 0 0 0,0 1 1 0 0,0 0-1 0 0,0 0 0 0 0,0 0 0 0 0,0 0 0 0 0,0 0 0 0 0,0 0 1 0 0,0 0-1 0 0,0 0 0 0 0,0 0 0 0 0,0 0 0 0 0,0 0 1 0 0,0 1-1 0 0,0-1 0 0 0,-1 1 0 0 0,-1 0 278 0 0,1 0 1 0 0,-1 0-1 0 0,1 0 0 0 0,-1 1 0 0 0,1-1 1 0 0,0 1-1 0 0,-3 2 0 0 0,4-4-363 0 0,0 0 0 0 0,1 1 0 0 0,-1-1 1 0 0,1 0-1 0 0,-1 0 0 0 0,0 0 0 0 0,1 0 0 0 0,-1 0 0 0 0,0 1 0 0 0,1-1 0 0 0,-1 0 1 0 0,1 0-1 0 0,-1 0 0 0 0,0-1 0 0 0,0 1 0 0 0,0 0 6 0 0,1 0 0 0 0,-1 0-1 0 0,0 0 1 0 0,1 0 0 0 0,-1 0 0 0 0,0 0 0 0 0,1 0 0 0 0,-1 0-1 0 0,0 0 1 0 0,1 0 0 0 0,-1 0 0 0 0,1 1 0 0 0,-1-1 0 0 0,0 0-1 0 0,0 1 1 0 0,28-9 2718 0 0,-34 7 973 0 0,-10 15-1856 0 0,14-11-1669 0 0,1-1 1 0 0,0 1-1 0 0,1 0 1 0 0,-1 0-1 0 0,0 0 0 0 0,-1 6 1 0 0,3-7-212 0 0,-1-1 1 0 0,1 0 0 0 0,0 0-1 0 0,0 1 1 0 0,0-1-1 0 0,0 0 1 0 0,0 0 0 0 0,0 0-1 0 0,0 1 1 0 0,1-1-1 0 0,-1 0 1 0 0,0 0 0 0 0,1 0-1 0 0,-1 0 1 0 0,1 1-1 0 0,-1-1 1 0 0,1 0 0 0 0,-1 0-1 0 0,1 0 1 0 0,0 0-1 0 0,0 0 1 0 0,-1 0 0 0 0,2 1-1 0 0,0-1-15 0 0,-1 0 1 0 0,0 0-1 0 0,1 0 0 0 0,-1-1 0 0 0,1 1 1 0 0,-1 0-1 0 0,0-1 0 0 0,1 1 0 0 0,0-1 1 0 0,-1 1-1 0 0,1-1 0 0 0,-1 0 0 0 0,1 1 1 0 0,-1-1-1 0 0,1 0 0 0 0,0 0 1 0 0,-1 0-1 0 0,1 0 0 0 0,0-1 0 0 0,-1 1 1 0 0,1 0-1 0 0,-1-1 0 0 0,1 1 0 0 0,-1-1 1 0 0,3 0-1 0 0,2-2-12 0 0,-1 0 1 0 0,0 1 0 0 0,0-2-1 0 0,0 1 1 0 0,6-6 0 0 0,-8 7-1 0 0,-1 0 1 0 0,0 0-1 0 0,0 0 1 0 0,0 0-1 0 0,0-1 1 0 0,0 1-1 0 0,-1-1 1 0 0,1 1-1 0 0,-1-1 1 0 0,1 0-1 0 0,-1 0 1 0 0,0 1 0 0 0,0-1-1 0 0,1-6 1 0 0,-2 7 8 0 0,0 0 1 0 0,0-1 0 0 0,0 1 0 0 0,0 0-1 0 0,0-1 1 0 0,-1 1 0 0 0,1 0 0 0 0,-1-1-1 0 0,0 1 1 0 0,0 0 0 0 0,1 0 0 0 0,-1 0-1 0 0,-1-1 1 0 0,1 1 0 0 0,0 0 0 0 0,0 1 0 0 0,-1-1-1 0 0,1 0 1 0 0,-3-2 0 0 0,3 3-3 0 0,0 0-1 0 0,0 0 1 0 0,1 0-1 0 0,-1 1 1 0 0,0-1 0 0 0,0 0-1 0 0,0 1 1 0 0,1-1 0 0 0,-1 1-1 0 0,0-1 1 0 0,0 1 0 0 0,0-1-1 0 0,0 1 1 0 0,0 0 0 0 0,0 0-1 0 0,0-1 1 0 0,0 1-1 0 0,0 0 1 0 0,-1 0 0 0 0,1 0-1 0 0,0 0 1 0 0,0 0 0 0 0,-1 0-1 0 0,0 1 8 0 0,1 0-1 0 0,0-1 0 0 0,-1 1 1 0 0,1 0-1 0 0,0 0 1 0 0,-1 0-1 0 0,1 0 0 0 0,0 0 1 0 0,0 0-1 0 0,0 0 0 0 0,0 1 1 0 0,0-1-1 0 0,0 0 1 0 0,0 1-1 0 0,0 1 0 0 0,-4 5 1 0 0,1-1 88 0 0,0-1 1 0 0,1 1-1 0 0,-4 9 1 0 0,6-14-57 0 0,1-1 0 0 0,-1 1 1 0 0,1 0-1 0 0,0-1 1 0 0,-1 1-1 0 0,1 0 0 0 0,0-1 1 0 0,0 1-1 0 0,0 0 0 0 0,0 0 1 0 0,0-1-1 0 0,1 1 0 0 0,-1 0 1 0 0,1-1-1 0 0,-1 1 0 0 0,1 0 1 0 0,-1-1-1 0 0,1 1 0 0 0,0-1 1 0 0,1 3-1 0 0,-1-3-27 0 0,0-1 0 0 0,-1 1 1 0 0,1 0-1 0 0,0 0 0 0 0,0-1 0 0 0,0 1 0 0 0,0-1 0 0 0,0 1 1 0 0,0-1-1 0 0,0 1 0 0 0,0-1 0 0 0,0 0 0 0 0,0 1 0 0 0,1-1 0 0 0,-1 0 1 0 0,0 0-1 0 0,0 0 0 0 0,0 0 0 0 0,0 0 0 0 0,0 0 0 0 0,0 0 0 0 0,0 0 1 0 0,1 0-1 0 0,-1 0 0 0 0,0-1 0 0 0,0 1 0 0 0,0-1 0 0 0,0 1 0 0 0,0 0 1 0 0,0-1-1 0 0,0 0 0 0 0,2-1 0 0 0,1 0-19 0 0,-1 0 0 0 0,1-1 0 0 0,0 0 0 0 0,-1 0 0 0 0,1 0 0 0 0,4-7 0 0 0,-6 8 7 0 0,0-1 0 0 0,-1 1 0 0 0,1-1 0 0 0,-1 1 1 0 0,0-1-1 0 0,1 0 0 0 0,-1 1 0 0 0,-1-1 0 0 0,1 0 0 0 0,0 0 0 0 0,-1 0 0 0 0,1-3 0 0 0,-1 4-1 0 0,0 1 0 0 0,0-1 0 0 0,-1 0 0 0 0,1 1 0 0 0,0-1-1 0 0,-1 0 1 0 0,1 1 0 0 0,-1-1 0 0 0,1 0 0 0 0,-1 1 0 0 0,0-1 0 0 0,0 1 0 0 0,0-1 0 0 0,0 1 0 0 0,0-1 0 0 0,0 1 0 0 0,0 0 0 0 0,0 0 0 0 0,-1-1-1 0 0,1 1 1 0 0,0 0 0 0 0,-2-1 0 0 0,1 1 0 0 0,1 0-1 0 0,-1 0 0 0 0,1 0 0 0 0,-1 1 1 0 0,1-1-1 0 0,-1 0 0 0 0,1 1 1 0 0,-1-1-1 0 0,0 1 0 0 0,-1-1 1 0 0,1 1 0 0 0,1 0 1 0 0,0 0 0 0 0,0 0 0 0 0,0 1-1 0 0,0-1 1 0 0,0 0 0 0 0,0 1 0 0 0,0-1-1 0 0,0 1 1 0 0,0 0 0 0 0,0-1 0 0 0,0 1-1 0 0,0-1 1 0 0,0 1 0 0 0,0 0-1 0 0,0 0 1 0 0,0 1 0 0 0,-5 3 14 0 0,1 1 0 0 0,0 0 0 0 0,-4 8 0 0 0,7-12-10 0 0,1 0 0 0 0,0 0 0 0 0,0 0-1 0 0,0 0 1 0 0,0 0 0 0 0,0 0 0 0 0,1 0-1 0 0,-1 0 1 0 0,1 1 0 0 0,-1-1-1 0 0,1 0 1 0 0,0 0 0 0 0,0 1 0 0 0,0-1-1 0 0,0 3 1 0 0,1-4-29 0 0,-1 0 0 0 0,1 0 0 0 0,0 0 0 0 0,0 0 0 0 0,0 0-1 0 0,-1-1 1 0 0,1 1 0 0 0,0 0 0 0 0,0 0 0 0 0,0-1 0 0 0,0 1 0 0 0,1 0 0 0 0,-1-1 0 0 0,0 1 0 0 0,0-1 0 0 0,0 0 0 0 0,2 1-1 0 0,22 5-3418 0 0,-19-6 1409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2:12.4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174 65 8 0 0,'-14'-2'3116'0'0,"13"1"-2739"0"0,-1 1 0 0 0,1 0 0 0 0,0-1 0 0 0,-1 1 0 0 0,1 0 0 0 0,0 0 0 0 0,-1 0 0 0 0,1 0-1 0 0,0 0 1 0 0,0 0 0 0 0,-1 0 0 0 0,1 0 0 0 0,0 0 0 0 0,-2 1 0 0 0,-12 6 384 0 0,13-5-592 0 0,-1-1-1 0 0,1 1 1 0 0,-1-1 0 0 0,1 0 0 0 0,-1 0-1 0 0,0 0 1 0 0,-5 1 0 0 0,9-2-34 0 0,-1 0-30 0 0,1 0 0 0 0,0 0 0 0 0,-1 0-1 0 0,1 0 1 0 0,-1 0 0 0 0,1 0 0 0 0,-1 0 0 0 0,1 0 0 0 0,0 0 0 0 0,-1 0 0 0 0,1 0 0 0 0,-1 0-1 0 0,1 0 1 0 0,-1-1 0 0 0,1 1 0 0 0,0 0 0 0 0,-1 0 0 0 0,1-1 0 0 0,-1 1 0 0 0,1 0 0 0 0,-1-1 0 0 0,0 1-1 0 0,1 0 1 0 0,-1-1 0 0 0,1 1 0 0 0,-1-1 0 0 0,0 1 0 0 0,1-1 0 0 0,-1 1 0 0 0,0-1 0 0 0,1 1-1 0 0,-1-1 1 0 0,0 1 0 0 0,1-2 1104 0 0,-18 7-750 0 0,6-1-350 0 0,9-4 17 0 0,-1 1 0 0 0,0 0 1 0 0,1-1-1 0 0,-1 1 0 0 0,1 1 0 0 0,-1-1 1 0 0,1 0-1 0 0,-1 1 0 0 0,1-1 1 0 0,-4 4-1 0 0,-3 5 511 0 0,1 0 0 0 0,1 0 0 0 0,-13 22 0 0 0,10-15-279 0 0,10-16-350 0 0,0-1 0 0 0,0 0 0 0 0,-1 1 1 0 0,1-1-1 0 0,0 0 0 0 0,0 1 0 0 0,-1-1 1 0 0,1 1-1 0 0,0-1 0 0 0,0 0 0 0 0,0 1 0 0 0,0-1 1 0 0,0 1-1 0 0,0-1 0 0 0,0 0 0 0 0,0 1 1 0 0,0-1-1 0 0,0 1 0 0 0,0-1 0 0 0,0 1 0 0 0,0-1 1 0 0,0 0-1 0 0,0 1 0 0 0,8 1 105 0 0,11-9-125 0 0,-10 1-53 0 0,-1-1-1 0 0,1 0 0 0 0,-1 0 0 0 0,-1-1 0 0 0,0 1 0 0 0,0-2 0 0 0,0 1 0 0 0,-1-1 0 0 0,0 0 0 0 0,6-14 0 0 0,-11 20 57 0 0,0 1 0 0 0,-1-1 0 0 0,1 0 0 0 0,-1 1 0 0 0,0-1 0 0 0,1 0 0 0 0,-1 0 0 0 0,0 1 0 0 0,-1-1-1 0 0,1 0 1 0 0,0 0 0 0 0,-1 1 0 0 0,0-1 0 0 0,-1-4 0 0 0,1 5 5 0 0,1 0-1 0 0,-1 1 1 0 0,0-1-1 0 0,1 0 1 0 0,-1 0-1 0 0,0 0 1 0 0,0 1-1 0 0,0-1 1 0 0,-1 0-1 0 0,1 1 0 0 0,0-1 1 0 0,-1 1-1 0 0,1 0 1 0 0,-1-1-1 0 0,1 1 1 0 0,-1 0-1 0 0,0 0 1 0 0,1 0-1 0 0,-1 0 1 0 0,-3-1-1 0 0,4 2 2 0 0,0 0-1 0 0,0 0 0 0 0,0 0 0 0 0,1 0 1 0 0,-1 0-1 0 0,0 1 0 0 0,0-1 1 0 0,0 0-1 0 0,0 0 0 0 0,0 1 1 0 0,0-1-1 0 0,1 1 0 0 0,-1-1 0 0 0,0 1 1 0 0,0-1-1 0 0,0 1 0 0 0,1 0 1 0 0,-1-1-1 0 0,0 1 0 0 0,1 0 1 0 0,-1-1-1 0 0,0 2 0 0 0,-13 20 40 0 0,10-16-32 0 0,0 3 105 0 0,-1 0 0 0 0,1 0 0 0 0,0 1 0 0 0,1-1 0 0 0,0 1 0 0 0,1 0 0 0 0,-1 0 0 0 0,2-1 0 0 0,-1 18-1 0 0,2-27-101 0 0,0 0-1 0 0,0 1 0 0 0,0-1 0 0 0,0 0 1 0 0,-1 0-1 0 0,1 1 0 0 0,0-1 0 0 0,1 0 1 0 0,-1 0-1 0 0,0 1 0 0 0,0-1 0 0 0,0 0 1 0 0,0 0-1 0 0,0 1 0 0 0,0-1 0 0 0,0 0 1 0 0,0 0-1 0 0,0 1 0 0 0,0-1 0 0 0,1 0 0 0 0,-1 0 1 0 0,0 1-1 0 0,0-1 0 0 0,0 0 0 0 0,0 0 1 0 0,1 0-1 0 0,-1 1 0 0 0,0-1 0 0 0,0 0 1 0 0,1 0-1 0 0,-1 0 0 0 0,0 0 0 0 0,1 1 1 0 0,8-6 108 0 0,6-11-64 0 0,11-13-78 0 0,-4 4-19 0 0,-12 8-23 0 0,-10 16 66 0 0,1 1 0 0 0,-1-1 0 0 0,0 0 0 0 0,0 1 0 0 0,0-1 0 0 0,0 0 0 0 0,1 1 0 0 0,-1-1 0 0 0,0 0 0 0 0,0 1 0 0 0,0-1 0 0 0,0 0 0 0 0,0 1 0 0 0,-1-1 0 0 0,1 0 0 0 0,0 1 0 0 0,0-1 0 0 0,0 1 0 0 0,-1-1 0 0 0,1 0 0 0 0,0 1 0 0 0,0-1 0 0 0,-1 1 0 0 0,1-1 0 0 0,-1 0 0 0 0,0 0 4 0 0,0 0-1 0 0,1 0 0 0 0,-1 0 0 0 0,0 1 1 0 0,0-1-1 0 0,0 0 0 0 0,0 1 1 0 0,0-1-1 0 0,0 1 0 0 0,0-1 1 0 0,0 1-1 0 0,0-1 0 0 0,0 1 1 0 0,0 0-1 0 0,-1-1 0 0 0,1 1 3 0 0,0 0 0 0 0,0 1 0 0 0,0-1 1 0 0,0 0-1 0 0,0 1 0 0 0,0-1 0 0 0,1 1 0 0 0,-1-1 0 0 0,0 1 0 0 0,0-1 0 0 0,0 1 0 0 0,1-1 0 0 0,-1 1 0 0 0,0 0 0 0 0,1 0 1 0 0,-1-1-1 0 0,0 1 0 0 0,1 0 0 0 0,-1 1 0 0 0,0-1 3 0 0,0 0 1 0 0,1 0-1 0 0,-1 0 1 0 0,0 1-1 0 0,1-1 0 0 0,-1 0 1 0 0,1 1-1 0 0,0-1 1 0 0,-1 0-1 0 0,1 1 0 0 0,0-1 1 0 0,0 0-1 0 0,0 1 1 0 0,0-1-1 0 0,0 1 0 0 0,0-1 1 0 0,0 0-1 0 0,0 1 1 0 0,0-1-1 0 0,1 0 0 0 0,-1 1 1 0 0,1-1-1 0 0,-1 0 1 0 0,2 2-1 0 0,-2-2-4 0 0,1 0-1 0 0,-1 0 1 0 0,1 0-1 0 0,0-1 1 0 0,-1 1-1 0 0,1 0 1 0 0,0-1 0 0 0,0 1-1 0 0,0 0 1 0 0,-1-1-1 0 0,1 1 1 0 0,0-1-1 0 0,0 0 1 0 0,0 1-1 0 0,0-1 1 0 0,0 1-1 0 0,0-1 1 0 0,0 0 0 0 0,0 0-1 0 0,0 0 1 0 0,0 0-1 0 0,0 1 1 0 0,0-1-1 0 0,0-1 1 0 0,0 1-1 0 0,0 0 1 0 0,0 0 0 0 0,0 0-1 0 0,0 0 1 0 0,0-1-1 0 0,0 1 1 0 0,-1 0-1 0 0,1-1 1 0 0,0 1-1 0 0,1-1 1 0 0,1-1-22 0 0,22-11-48 0 0,-24 12 36 0 0,1 0 1 0 0,0 0-1 0 0,-1 0 0 0 0,1 0 1 0 0,-1-1-1 0 0,0 1 0 0 0,1 0 1 0 0,-1-1-1 0 0,0 1 0 0 0,0-1 1 0 0,2-2-1 0 0,-3 4 17 0 0,0-1 0 0 0,0 1 0 0 0,0 0 0 0 0,0 0 0 0 0,1-1 1 0 0,-1 1-1 0 0,0 0 0 0 0,0-1 0 0 0,0 1 0 0 0,0 0 0 0 0,0-1 0 0 0,0 1 0 0 0,0 0 1 0 0,0-1-1 0 0,0 1 0 0 0,0 0 0 0 0,0 0 0 0 0,0-1 0 0 0,-1 1 0 0 0,1 0 0 0 0,0-1 1 0 0,0 1-1 0 0,0 0 0 0 0,0 0 0 0 0,0-1 0 0 0,-1 1 0 0 0,1 0 0 0 0,0 0 0 0 0,0-1 1 0 0,0 1-1 0 0,-1 0 0 0 0,1 0 0 0 0,0 0 0 0 0,0-1 0 0 0,-1 1 0 0 0,1 0 0 0 0,0 0 1 0 0,-1 0-1 0 0,1 0 0 0 0,0 0 0 0 0,0-1 0 0 0,-1 1 0 0 0,1 0 0 0 0,0 0 0 0 0,-1 0 1 0 0,1 0-1 0 0,0 0 0 0 0,-1 0 0 0 0,1 0 0 0 0,0 0 0 0 0,0 0 0 0 0,-1 0 0 0 0,1 0 0 0 0,0 0 1 0 0,-1 1-1 0 0,1-1 0 0 0,0 0 0 0 0,-1 0 0 0 0,1 0 0 0 0,-2 1-53 0 0,0-1 0 0 0,0 1 0 0 0,1-1 0 0 0,-1 1 0 0 0,0 0 0 0 0,0-1 0 0 0,1 1 0 0 0,-3 2 1 0 0,1 0-99 0 0,0-1-143 0 0,0 1 0 0 0,1 0 0 0 0,-1 0 1 0 0,-3 6-1 0 0,5-9 234 0 0,1 1 0 0 0,0-1 0 0 0,0 0 1 0 0,0 0-1 0 0,0 1 0 0 0,0-1 1 0 0,0 0-1 0 0,0 1 0 0 0,-1-1 0 0 0,1 0 1 0 0,0 1-1 0 0,0-1 0 0 0,0 0 0 0 0,0 1 1 0 0,0-1-1 0 0,0 0 0 0 0,0 0 0 0 0,1 1 1 0 0,-1-1-1 0 0,0 0 0 0 0,0 1 0 0 0,0-1 1 0 0,0 0-1 0 0,0 1 0 0 0,0-1 1 0 0,1 0-1 0 0,-1 1-142 0 0,1-1 0 0 0,0 1 0 0 0,0-1 0 0 0,-1 1 0 0 0,1-1 0 0 0,0 0 0 0 0,0 0 0 0 0,-1 1 0 0 0,1-1 0 0 0,0 0 0 0 0,0 0 0 0 0,0 0 0 0 0,0 0 1 0 0,-1 0-1 0 0,3 0 0 0 0,4 0-2472 0 0,3 2 1069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2:15.1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70 8 0 0,'-11'-2'8642'0'0,"10"2"-8318"0"0,0 0 0 0 0,0 0 1 0 0,1 0-1 0 0,-1 0 0 0 0,0 0 1 0 0,0 0-1 0 0,0 0 0 0 0,0 0 0 0 0,1 0 1 0 0,-1 0-1 0 0,0 0 0 0 0,0-1 1 0 0,0 1-1 0 0,0 0 0 0 0,1-1 0 0 0,-1 1 1 0 0,0 0-1 0 0,1-1 0 0 0,-1 1 0 0 0,0-1 1 0 0,1 1-1 0 0,-2-2 0 0 0,2 2-205 0 0,-1 0 0 0 0,1 0 0 0 0,0-1-1 0 0,0 1 1 0 0,0 0 0 0 0,-1 0 0 0 0,1 0-1 0 0,0-1 1 0 0,0 1 0 0 0,0 0 0 0 0,0 0-1 0 0,0-1 1 0 0,0 1 0 0 0,-1 0 0 0 0,1 0-1 0 0,0-1 1 0 0,0 1 0 0 0,0 0 0 0 0,0 0-1 0 0,0-1 1 0 0,0 1 0 0 0,0 0-1 0 0,0-1 1 0 0,0 1 0 0 0,0 0 0 0 0,0-1-1 0 0,1 1-79 0 0,-1 0-1 0 0,0-1 1 0 0,1 1-1 0 0,-1 0 0 0 0,1 0 1 0 0,-1-1-1 0 0,1 1 0 0 0,-1 0 1 0 0,0 0-1 0 0,1 0 1 0 0,-1-1-1 0 0,1 1 0 0 0,-1 0 1 0 0,1 0-1 0 0,-1 0 0 0 0,1 0 1 0 0,-1 0-1 0 0,1 0 1 0 0,-1 0-1 0 0,2 0 0 0 0,8-2 406 0 0,1-1 10 0 0,-11 4-442 0 0,1-1-1 0 0,-1 0 1 0 0,0 1 0 0 0,1-1 0 0 0,-1 0-1 0 0,0 1 1 0 0,0-1 0 0 0,1 1 0 0 0,-1-1-1 0 0,0 0 1 0 0,0 1 0 0 0,0-1 0 0 0,0 1-1 0 0,0-1 1 0 0,1 0 0 0 0,-1 1 0 0 0,0-1-1 0 0,0 1 1 0 0,0-1 0 0 0,0 1-1 0 0,0-1 1 0 0,0 0 0 0 0,0 1 0 0 0,-1-1-1 0 0,1 1 1 0 0,0-1 0 0 0,0 1 0 0 0,0-1-1 0 0,0 0 1 0 0,-1 1 0 0 0,-16 37 216 0 0,18-36-199 0 0,3-5 14 0 0,4-7 13 0 0,-6 6-54 0 0,0 0 0 0 0,0 0 1 0 0,0-1-1 0 0,-1 1 0 0 0,0-1 0 0 0,1 1 0 0 0,-2-1 0 0 0,1 1 1 0 0,0-1-1 0 0,-1-8 0 0 0,-1 13-1 0 0,0 1-1 0 0,1-1 1 0 0,-1 0-1 0 0,0 0 1 0 0,0 1-1 0 0,0-1 1 0 0,1 0-1 0 0,-1 1 1 0 0,0-1-1 0 0,0 1 1 0 0,1-1-1 0 0,-1 1 1 0 0,0-1 0 0 0,1 1-1 0 0,-1 0 1 0 0,0 0-1 0 0,0 0 30 0 0,-3 2-11 0 0,2-1 0 0 0,-1 0 0 0 0,0 1 1 0 0,0-1-1 0 0,1 1 0 0 0,0 0 1 0 0,-1-1-1 0 0,-1 5 0 0 0,3-6 6 0 0,0 1 0 0 0,1-1 1 0 0,-1 0-1 0 0,0 1 0 0 0,1-1 0 0 0,0 1 0 0 0,-1-1 0 0 0,1 1 0 0 0,0-1 0 0 0,-1 1 0 0 0,1-1 1 0 0,0 1-1 0 0,0-1 0 0 0,0 1 0 0 0,0-1 0 0 0,1 1 0 0 0,-1-1 0 0 0,0 1 0 0 0,1-1 0 0 0,-1 1 0 0 0,1-1 1 0 0,-1 1-1 0 0,2 1 0 0 0,-1-2-6 0 0,0 1 0 0 0,0-1 0 0 0,0 0 0 0 0,0 0 0 0 0,0 1 0 0 0,0-1 0 0 0,0 0 0 0 0,1 0 0 0 0,-1 0 0 0 0,0-1 1 0 0,1 1-1 0 0,-1 0 0 0 0,1 0 0 0 0,-1-1 0 0 0,1 1 0 0 0,-1-1 0 0 0,1 1 0 0 0,-1-1 0 0 0,1 0 0 0 0,-1 1 0 0 0,1-1 0 0 0,0 0 0 0 0,-1 0 0 0 0,1 0 0 0 0,-1 0 1 0 0,4-1-1 0 0,-1 0-9 0 0,0 0 1 0 0,0 0 0 0 0,0 0 0 0 0,-1-1 0 0 0,1 0-1 0 0,0 1 1 0 0,-1-1 0 0 0,1-1 0 0 0,4-3 0 0 0,-7 5-10 0 0,1 0 1 0 0,-1 0 0 0 0,0 0-1 0 0,0 0 1 0 0,0 0-1 0 0,0 0 1 0 0,0-1 0 0 0,0 1-1 0 0,-1 0 1 0 0,1-1 0 0 0,0 1-1 0 0,-1 0 1 0 0,1-1 0 0 0,0 1-1 0 0,-1-1 1 0 0,0 1 0 0 0,1-1-1 0 0,-1 1 1 0 0,0-1-1 0 0,0 1 1 0 0,0-3 0 0 0,0 1-6 0 0,-1 1 0 0 0,0 0 0 0 0,1 0 0 0 0,-1 0 1 0 0,0 0-1 0 0,0 0 0 0 0,0 0 0 0 0,0 1 0 0 0,0-1 0 0 0,-1 0 0 0 0,1 0 1 0 0,-1 1-1 0 0,1-1 0 0 0,-1 1 0 0 0,-2-2 0 0 0,0-1 23 0 0,1 1-21 0 0,-1 0 0 0 0,0 0-1 0 0,0 0 1 0 0,0 0 0 0 0,-1 0-1 0 0,-4-1 1 0 0,7 3-1 0 0,1 1 0 0 0,-1 0-1 0 0,0-1 1 0 0,0 1 0 0 0,1 0 0 0 0,-1 0 0 0 0,0 0 0 0 0,0 0 0 0 0,0 0 0 0 0,1 0 0 0 0,-1 1 0 0 0,0-1-1 0 0,0 1 1 0 0,1-1 0 0 0,-1 1 0 0 0,0 0 0 0 0,1-1 0 0 0,-1 1 0 0 0,0 0 0 0 0,-2 2 0 0 0,2-2 7 0 0,0 0 1 0 0,0 1 0 0 0,0-1-1 0 0,1 1 1 0 0,-1 0 0 0 0,0-1-1 0 0,1 1 1 0 0,-1 0 0 0 0,1 0-1 0 0,-1 0 1 0 0,1 0 0 0 0,0 0-1 0 0,0 0 1 0 0,0 1 0 0 0,0-1 0 0 0,0 0-1 0 0,0 1 1 0 0,1-1 0 0 0,-1 0-1 0 0,1 1 1 0 0,0-1 0 0 0,-1 1-1 0 0,1-1 1 0 0,0 0 0 0 0,0 1-1 0 0,1 2 1 0 0,0 0 15 0 0,1 0 0 0 0,-1 0 0 0 0,1-1 1 0 0,0 1-1 0 0,0-1 0 0 0,1 1 0 0 0,-1-1 0 0 0,1 0 0 0 0,0 0 0 0 0,0 0 1 0 0,7 6-1 0 0,-7-6-17 0 0,1-1 1 0 0,-1 0-1 0 0,1 0 1 0 0,0 0-1 0 0,0 0 1 0 0,8 4-1 0 0,-10-7-3 0 0,-1 1 0 0 0,0-1 1 0 0,1 0-1 0 0,-1 1 0 0 0,0-1 0 0 0,1 0 0 0 0,-1 0 0 0 0,1 1 0 0 0,-1-1 0 0 0,1 0 1 0 0,-1-1-1 0 0,0 1 0 0 0,1 0 0 0 0,-1 0 0 0 0,1-1 0 0 0,-1 1 0 0 0,0-1 0 0 0,1 1 1 0 0,-1-1-1 0 0,0 1 0 0 0,1-1 0 0 0,-1 0 0 0 0,0 0 0 0 0,0 1 0 0 0,0-1 0 0 0,0 0 1 0 0,2-1-1 0 0,0-1-9 0 0,0 0 1 0 0,0-1-1 0 0,0 1 0 0 0,0 0 1 0 0,0-1-1 0 0,-1 0 1 0 0,0 1-1 0 0,0-1 1 0 0,0 0-1 0 0,0 0 0 0 0,0 0 1 0 0,-1-1-1 0 0,1 1 1 0 0,-1 0-1 0 0,-1 0 1 0 0,1-1-1 0 0,0 1 1 0 0,-1-6-1 0 0,0 3 18 0 0,-1 0 0 0 0,1 0 0 0 0,-5-13 1 0 0,5 18-10 0 0,-1 0 0 0 0,1 0 0 0 0,-1 0 0 0 0,0 0 0 0 0,0 0 0 0 0,0 0 0 0 0,0 0 1 0 0,0 0-1 0 0,0 0 0 0 0,-1 0 0 0 0,1 0 0 0 0,0 1 0 0 0,-1-1 0 0 0,0 1 0 0 0,1-1 1 0 0,-3-1-1 0 0,3 3 2 0 0,0 0-1 0 0,0 0 1 0 0,0 0 0 0 0,0 0 0 0 0,0 0 0 0 0,0 0 0 0 0,0 0-1 0 0,-1 0 1 0 0,1 0 0 0 0,0 1 0 0 0,0-1 0 0 0,0 0 0 0 0,0 1-1 0 0,0-1 1 0 0,0 1 0 0 0,0-1 0 0 0,0 1 0 0 0,0-1 0 0 0,1 1-1 0 0,-1 0 1 0 0,0-1 0 0 0,0 1 0 0 0,0 0 0 0 0,1 0 0 0 0,-2 1-1 0 0,-18 24 9 0 0,18-23-14 0 0,1 0-1 0 0,-1 0 1 0 0,1 0 0 0 0,-1 0 0 0 0,1 0-1 0 0,0 0 1 0 0,0 0 0 0 0,0 1-1 0 0,1-1 1 0 0,-1 0 0 0 0,1 1 0 0 0,0 3-1 0 0,0-5-112 0 0,0-1 0 0 0,1 1-1 0 0,-1 0 1 0 0,1-1-1 0 0,-1 1 1 0 0,1-1 0 0 0,0 1-1 0 0,0-1 1 0 0,-1 1 0 0 0,1-1-1 0 0,0 0 1 0 0,0 1 0 0 0,0-1-1 0 0,1 0 1 0 0,-1 0-1 0 0,0 0 1 0 0,0 0 0 0 0,1 0-1 0 0,-1 0 1 0 0,0 0 0 0 0,1 0-1 0 0,-1 0 1 0 0,1-1-1 0 0,-1 1 1 0 0,1 0 0 0 0,2 0-1 0 0,30 8-8934 0 0,-21-7 3817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2:16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 8 0 0,'7'0'0'0'0,"14"-2"0"0"0,-21 2 0 0 0,1 0 0 0 0,-1 0 0 0 0,0 0 0 0 0,1 0 0 0 0,-1 0 0 0 0,1 0 0 0 0,-1 0 0 0 0,1 0 0 0 0,-1 0 0 0 0,1 0 0 0 0,-1 0 0 0 0,0 0 0 0 0,1 1 0 0 0,-1-1 0 0 0,1 0 0 0 0,-1 0 0 0 0,0 1 0 0 0,1-1 0 0 0,-1 0 0 0 0,0 0 0 0 0,1 1 0 0 0,-1-1 0 0 0,0 0 0 0 0,1 1 0 0 0,-1-1 0 0 0,0 0 0 0 0,0 1 0 0 0,1-1 0 0 0,-1 1 0 0 0,0-1 0 0 0,0 0 0 0 0,0 1 0 0 0,0-1 0 0 0,1 1 0 0 0,-1 0 0 0 0,-2 10 0 0 0,2-10 0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2:18.1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225 79 8 0 0,'2'-3'208'0'0,"-2"3"-147"0"0,0 0 0 0 0,0-1 1 0 0,1 1-1 0 0,-1 0 0 0 0,0 0 1 0 0,0-1-1 0 0,1 1 0 0 0,-1 0 0 0 0,0-1 1 0 0,0 1-1 0 0,0 0 0 0 0,0-1 1 0 0,0 1-1 0 0,1 0 0 0 0,-1-1 0 0 0,0 1 1 0 0,0 0-1 0 0,0-1 0 0 0,0 1 1 0 0,0 0-1 0 0,0-1 0 0 0,0 1 0 0 0,0 0 1 0 0,0-1-1 0 0,0 1 0 0 0,0 0 1 0 0,0-1-1 0 0,-1 1 0 0 0,1 0 0 0 0,0-1 1 0 0,0 1-1 0 0,0 0 0 0 0,0-1 1 0 0,-1 1-1 0 0,1 0 0 0 0,0-1 0 0 0,0 1 1 0 0,0 0-1 0 0,-1 0 0 0 0,1-1 1 0 0,-1 1-85 0 0,0-1 1 0 0,0 1-1 0 0,1 0 1 0 0,-1-1-1 0 0,0 1 1 0 0,0 0-1 0 0,1 0 1 0 0,-1 0 0 0 0,0-1-1 0 0,0 1 1 0 0,0 0-1 0 0,1 0 1 0 0,-1 0-1 0 0,0 0 1 0 0,0 1-1 0 0,0-1 1 0 0,1 0 0 0 0,-1 0-1 0 0,0 0 1 0 0,0 1-1 0 0,0-1 1 0 0,1 0-1 0 0,-1 1 1 0 0,0-1-1 0 0,1 0 1 0 0,-2 2-1 0 0,-3 1-517 0 0,4-3 492 0 0,1 0 0 0 0,-1 0 0 0 0,0 0 1 0 0,1 0-1 0 0,-1 0 0 0 0,1 0 1 0 0,-1 0-1 0 0,1 0 0 0 0,-1 0 0 0 0,1 0 1 0 0,-1 0-1 0 0,0 0 0 0 0,1 0 0 0 0,-1-1 1 0 0,1 1-1 0 0,-1 0 0 0 0,1 0 0 0 0,-1-1 1 0 0,1 1-1 0 0,-1-1 0 0 0,0 1 50 0 0,1-1 0 0 0,-1 1 0 0 0,0 0 0 0 0,0-1-1 0 0,1 1 1 0 0,-1 0 0 0 0,0-1 0 0 0,0 1 0 0 0,1 0 0 0 0,-1 0-1 0 0,0 0 1 0 0,0 0 0 0 0,0 0 0 0 0,1 0 0 0 0,-1 0 0 0 0,0 0-1 0 0,0 0 1 0 0,0 0 0 0 0,1 0 0 0 0,-1 0 0 0 0,0 0 0 0 0,0 1-1 0 0,0-1 2 0 0,1 0-1 0 0,0 0 1 0 0,0 0-1 0 0,0 0 0 0 0,-1 0 1 0 0,1 0-1 0 0,0 0 0 0 0,0 0 1 0 0,0 1-1 0 0,-1-1 0 0 0,1 0 1 0 0,0 0-1 0 0,0 0 1 0 0,0 0-1 0 0,0 0 0 0 0,-1 0 1 0 0,1 0-1 0 0,0 1 0 0 0,0-1 1 0 0,0 0-1 0 0,0 0 1 0 0,0 0-1 0 0,0 0 0 0 0,0 1 1 0 0,-1-1-1 0 0,1 0 0 0 0,0 0 1 0 0,0 0-1 0 0,0 1 0 0 0,0-1 1 0 0,0 0-1 0 0,0 0 1 0 0,0 0-1 0 0,0 1 0 0 0,0-1 1 0 0,0 0-1 0 0,0 0 0 0 0,0 0 1 0 0,0 1-1 0 0,0-1 0 0 0,0 0 1 0 0,0 0-1 0 0,0 0 1 0 0,0 0-1 0 0,1 1 0 0 0,-1-1 1 0 0,0 0-1 0 0,0 0 0 0 0,0 0 1 0 0,0 0-1 0 0,0 1 0 0 0,0-1 1 0 0,0 0-1 0 0,1 0 1 0 0,-1 0-1 0 0,0 0 0 0 0,0 0 1 0 0,0 1-1 0 0,0-1 0 0 0,1 0 1 0 0,-1 0-1 0 0,0 0 1 0 0,0 0-1 0 0,0 0 0 0 0,1 0 1 0 0,-1 0-1 0 0,5 7-553 0 0,-5-7 398 0 0,0 0 109 0 0,-3-3 85 0 0,3 3 39 0 0,0 0 1 0 0,0 0-1 0 0,0 0 1 0 0,0 0-1 0 0,0 0 1 0 0,-1 0-1 0 0,1 0 1 0 0,0 0-1 0 0,0 0 1 0 0,0 0 0 0 0,0-1-1 0 0,0 1 1 0 0,0 0-1 0 0,-1 0 1 0 0,1 0-1 0 0,0 0 1 0 0,0 0-1 0 0,0 0 1 0 0,0 0-1 0 0,0-1 1 0 0,0 1-1 0 0,0 0 1 0 0,0 0 0 0 0,0 0-1 0 0,0 0 1 0 0,0 0-1 0 0,0-1 1 0 0,0 1-1 0 0,0 0 1 0 0,0 0-1 0 0,0 0 1 0 0,0 0-1 0 0,0 0 1 0 0,0-1 0 0 0,0 1-1 0 0,0 0 1 0 0,0 0-1 0 0,0 0 1 0 0,0 0-1 0 0,0 0 1 0 0,0-1-1 0 0,0 1 1 0 0,0 0-1 0 0,0 0 1 0 0,0 0-1 0 0,0 0 1 0 0,0 0 0 0 0,1 0-1 0 0,-1-1 1 0 0,0 1-1 0 0,0 0 1 0 0,0 0-1 0 0,0 0 1 0 0,0 0-1 0 0,0 0 1 0 0,0 0-1 0 0,1 0 1 0 0,-1 0 0 0 0,0 0-1 0 0,5-6 831 0 0,-4 5-782 0 0,-1 0 0 0 0,1 1 0 0 0,-1-1-1 0 0,1 1 1 0 0,-1-1 0 0 0,1 1 0 0 0,-1-1-1 0 0,1 1 1 0 0,0-1 0 0 0,-1 1 0 0 0,1-1-1 0 0,-1 1 1 0 0,1 0 0 0 0,0-1 0 0 0,0 1-1 0 0,-1 0 1 0 0,1 0 0 0 0,0 0 0 0 0,0-1-1 0 0,-1 1 1 0 0,1 0 0 0 0,0 0 0 0 0,0 0 0 0 0,0 0-1 0 0,1-3 1462 0 0,-2 5-637 0 0,0-2-723 0 0,-12-3 2878 0 0,12 3-3093 0 0,0 0 0 0 0,0 0 1 0 0,0 0-1 0 0,1 0 0 0 0,-1 0 0 0 0,0 0 0 0 0,0 0 0 0 0,0 0 0 0 0,0 0 1 0 0,0 0-1 0 0,1 0 0 0 0,-1 0 0 0 0,0 0 0 0 0,0 0 0 0 0,0 0 0 0 0,0 0 0 0 0,0 0 1 0 0,0 0-1 0 0,1-1 0 0 0,-1 1 0 0 0,0 0 0 0 0,0 0 0 0 0,0 0 0 0 0,0 0 1 0 0,0 0-1 0 0,0 0 0 0 0,0-1 0 0 0,0 1 0 0 0,0 0 0 0 0,0 0 0 0 0,1 0 1 0 0,-1 0-1 0 0,0 0 0 0 0,0-1 0 0 0,0 1 0 0 0,0 0 0 0 0,0 0 0 0 0,0 0 1 0 0,0 0-1 0 0,0 0 0 0 0,0-1 0 0 0,0 1 0 0 0,0 0 0 0 0,0 0 0 0 0,-1 0 1 0 0,1 0-1 0 0,0 0 0 0 0,0-1 0 0 0,0 1 0 0 0,0 0 0 0 0,0 0 0 0 0,0 0 0 0 0,0 0 1 0 0,0 0-1 0 0,0 0 0 0 0,0-1 0 0 0,-1 1 0 0 0,1 0 0 0 0,0 0 0 0 0,0 0 1 0 0,0 0-1 0 0,0 0 0 0 0,0 0 0 0 0,0 0 0 0 0,-1 0 0 0 0,1 0 0 0 0,0 0 1 0 0,0 0-1 0 0,3-1 228 0 0,-1 0 0 0 0,1 0-1 0 0,0 1 1 0 0,0-1 0 0 0,0 1 0 0 0,4 0 0 0 0,-10 0 11 0 0,0 0 0 0 0,0 0 0 0 0,0 0-1 0 0,0-1 1 0 0,0 1 0 0 0,0-1 0 0 0,0 0 0 0 0,-5-2 0 0 0,7 3-166 0 0,0-1 0 0 0,0 1 1 0 0,0-1-1 0 0,0 1 0 0 0,0 0 1 0 0,0-1-1 0 0,0 1 0 0 0,0 0 1 0 0,0 0-1 0 0,0 0 0 0 0,0 0 1 0 0,0 0-1 0 0,0 0 1 0 0,0 0-1 0 0,0 0 0 0 0,0 1 1 0 0,0-1-1 0 0,-2 1 0 0 0,-15 10 672 0 0,6-2-423 0 0,10-7-251 0 0,-1 0 1 0 0,0 0 0 0 0,1 1-1 0 0,0-1 1 0 0,0 1-1 0 0,0-1 1 0 0,-3 6-1 0 0,4-7-54 0 0,0 0-1 0 0,1 0 1 0 0,-1 0-1 0 0,0 0 0 0 0,1 1 1 0 0,0-1-1 0 0,-1 0 1 0 0,1 0-1 0 0,0 0 0 0 0,-1 0 1 0 0,1 1-1 0 0,0-1 1 0 0,0 0-1 0 0,0 0 0 0 0,0 0 1 0 0,0 1-1 0 0,0-1 1 0 0,0 0-1 0 0,1 0 0 0 0,-1 0 1 0 0,0 1-1 0 0,1-1 1 0 0,-1 0-1 0 0,2 2 1 0 0,-1-2-20 0 0,1 1 0 0 0,0 0 0 0 0,0-1 0 0 0,0 1 1 0 0,0-1-1 0 0,1 0 0 0 0,-1 0 0 0 0,0 0 1 0 0,0 0-1 0 0,1 0 0 0 0,-1 0 0 0 0,1 0 1 0 0,-1-1-1 0 0,1 1 0 0 0,-1-1 0 0 0,0 0 0 0 0,1 0 1 0 0,0 0-1 0 0,-1 0 0 0 0,1 0 0 0 0,-1 0 1 0 0,0-1-1 0 0,1 1 0 0 0,-1-1 0 0 0,1 0 1 0 0,-1 0-1 0 0,0 0 0 0 0,3-1 0 0 0,0-1-34 0 0,-1 1-1 0 0,0-1 1 0 0,0 0-1 0 0,0 0 1 0 0,0 0-1 0 0,0 0 1 0 0,5-7 0 0 0,-8 9 13 0 0,0-1 1 0 0,-1 1-1 0 0,1 0 1 0 0,0-1-1 0 0,-1 1 1 0 0,1-1 0 0 0,-1 1-1 0 0,1-1 1 0 0,-1 1-1 0 0,0-1 1 0 0,0 0-1 0 0,0 1 1 0 0,0-1 0 0 0,0 1-1 0 0,0-1 1 0 0,0 1-1 0 0,0-1 1 0 0,-1 0-1 0 0,1 1 1 0 0,0-1 0 0 0,-1 1-1 0 0,0-1 1 0 0,1 1-1 0 0,-1 0 1 0 0,0-1-1 0 0,1 1 1 0 0,-1 0 0 0 0,-2-3-1 0 0,0 1 5 0 0,1-1 1 0 0,-1 1-1 0 0,0 0 0 0 0,0 0 1 0 0,0 0-1 0 0,0 0 0 0 0,0 1 0 0 0,-1-1 1 0 0,1 1-1 0 0,-1 0 0 0 0,0 0 1 0 0,0 0-1 0 0,0 0 0 0 0,0 1 0 0 0,0 0 1 0 0,0-1-1 0 0,0 1 0 0 0,0 1 1 0 0,0-1-1 0 0,0 1 0 0 0,-1 0 0 0 0,1 0 1 0 0,0 0-1 0 0,0 0 0 0 0,-1 1 1 0 0,1-1-1 0 0,0 1 0 0 0,0 0 0 0 0,0 0 1 0 0,0 1-1 0 0,0 0 0 0 0,0-1 1 0 0,1 1-1 0 0,-1 0 0 0 0,0 1 0 0 0,-4 2 1 0 0,2 0 20 0 0,0 0 0 0 0,0 0 0 0 0,1 0 0 0 0,-1 1 0 0 0,1 0 0 0 0,1 0 0 0 0,-1 0 0 0 0,-6 12 0 0 0,10-15-9 0 0,-1 0 0 0 0,1 0 0 0 0,0 0 0 0 0,0 1 0 0 0,0-1 0 0 0,1 0 0 0 0,-1 0 0 0 0,1 1 0 0 0,0-1 0 0 0,-1 0 0 0 0,2 0 0 0 0,-1 1 0 0 0,0-1 0 0 0,1 0 0 0 0,-1 1 0 0 0,1-1 0 0 0,0 0 0 0 0,0 0 0 0 0,0 0 0 0 0,1 0 0 0 0,-1 0 0 0 0,1 0 0 0 0,1 3 0 0 0,0-3-10 0 0,-1 0 1 0 0,0 0-1 0 0,1 0 0 0 0,0 0 0 0 0,0 0 0 0 0,0-1 1 0 0,0 0-1 0 0,0 1 0 0 0,1-1 0 0 0,-1 0 0 0 0,0 0 1 0 0,1-1-1 0 0,0 1 0 0 0,-1-1 0 0 0,1 0 1 0 0,0 0-1 0 0,0 0 0 0 0,0 0 0 0 0,0-1 0 0 0,0 1 1 0 0,-1-1-1 0 0,1 0 0 0 0,0 0 0 0 0,0-1 0 0 0,0 1 1 0 0,0-1-1 0 0,0 0 0 0 0,0 0 0 0 0,-1 0 0 0 0,1 0 1 0 0,0-1-1 0 0,-1 1 0 0 0,1-1 0 0 0,6-4 1 0 0,-9 4-13 0 0,1 1 1 0 0,-1 0 0 0 0,0-1 0 0 0,1 1-1 0 0,-1-1 1 0 0,0 1 0 0 0,0-1 0 0 0,0 1-1 0 0,0-1 1 0 0,0 0 0 0 0,0 1 0 0 0,-1-1-1 0 0,1 0 1 0 0,-1 0 0 0 0,1 0 0 0 0,-1 0-1 0 0,1 1 1 0 0,-1-4 0 0 0,0 2 5 0 0,-1-1 1 0 0,1 1 0 0 0,-1 0-1 0 0,1-1 1 0 0,-1 1 0 0 0,0 0-1 0 0,0 0 1 0 0,-1 0-1 0 0,-2-6 1 0 0,-3-4 24 0 0,6 9-21 0 0,-1 1 0 0 0,0-1 1 0 0,0 0-1 0 0,0 1 0 0 0,0 0 0 0 0,-1-1 0 0 0,-2-2 1 0 0,4 5 5 0 0,0 1 0 0 0,0-1 0 0 0,0 1 0 0 0,0-1 0 0 0,0 0-1 0 0,0 1 1 0 0,0 0 0 0 0,-1-1 0 0 0,1 1 0 0 0,0 0 0 0 0,0-1 0 0 0,0 1 0 0 0,-1 0 0 0 0,1 0 0 0 0,0 0 0 0 0,0 0 0 0 0,0 0 0 0 0,-1 0 0 0 0,1 1 0 0 0,0-1 0 0 0,0 0 0 0 0,0 0 0 0 0,0 1 0 0 0,-1-1 0 0 0,1 1 0 0 0,0-1 0 0 0,0 1 0 0 0,-2 1 0 0 0,-4 2 16 0 0,0 1 1 0 0,0 0-1 0 0,1 1 0 0 0,-1-1 1 0 0,1 1-1 0 0,0 0 0 0 0,1 1 0 0 0,-1-1 1 0 0,-6 13-1 0 0,10-16-5 0 0,1 0-1 0 0,-1 1 1 0 0,0-1 0 0 0,1 1-1 0 0,0-1 1 0 0,0 1-1 0 0,0-1 1 0 0,1 1 0 0 0,-1 0-1 0 0,1 6 1 0 0,0-7-9 0 0,0-1-1 0 0,1 1 1 0 0,-1-1 0 0 0,1 1 0 0 0,0-1 0 0 0,-1 1 0 0 0,1-1 0 0 0,0 0-1 0 0,1 1 1 0 0,-1-1 0 0 0,0 0 0 0 0,1 0 0 0 0,-1 0 0 0 0,1 0-1 0 0,0 0 1 0 0,-1 0 0 0 0,4 1 0 0 0,-3-1 1 0 0,0-1 0 0 0,0 1 0 0 0,0-1 0 0 0,0 0-1 0 0,0 0 1 0 0,0 0 0 0 0,0 0 0 0 0,0 0 0 0 0,1 0 0 0 0,-1-1 0 0 0,0 1 0 0 0,1-1 0 0 0,-1 0 0 0 0,0 1 0 0 0,4-1 0 0 0,-2-1-10 0 0,1 1 1 0 0,-1-1-1 0 0,1 0 1 0 0,-1 0 0 0 0,1 0-1 0 0,-1-1 1 0 0,7-3-1 0 0,-1 0-23 0 0,0-1 0 0 0,0-1 1 0 0,0 0-1 0 0,-1 0 0 0 0,11-12 0 0 0,-18 17 22 0 0,0 0 0 0 0,0 0 1 0 0,-1 0-1 0 0,0 0 0 0 0,1-1 0 0 0,-1 1 0 0 0,0-1 1 0 0,0 1-1 0 0,0-1 0 0 0,-1 1 0 0 0,1-1 1 0 0,0 0-1 0 0,-1 1 0 0 0,0-1 0 0 0,0 0 0 0 0,0 1 1 0 0,0-1-1 0 0,0 0 0 0 0,0 1 0 0 0,-1-1 1 0 0,1 0-1 0 0,-1 1 0 0 0,1-1 0 0 0,-3-3 0 0 0,1 0-6 0 0,-1 0-1 0 0,0 0 1 0 0,0 0-1 0 0,0 0 0 0 0,-1 1 1 0 0,0 0-1 0 0,0 0 0 0 0,0 0 1 0 0,-6-5-1 0 0,9 9 12 0 0,0 0 1 0 0,0 0-1 0 0,-1 0 0 0 0,1 0 0 0 0,0 1 0 0 0,-1-1 1 0 0,1 0-1 0 0,-1 1 0 0 0,1-1 0 0 0,0 1 0 0 0,-1-1 1 0 0,1 1-1 0 0,-1 0 0 0 0,0 0 0 0 0,1 0 0 0 0,-1-1 1 0 0,1 1-1 0 0,-1 1 0 0 0,1-1 0 0 0,-3 0 0 0 0,1 1-2 0 0,0 0-1 0 0,0 0 0 0 0,1 0 0 0 0,-1 1 1 0 0,1-1-1 0 0,-1 1 0 0 0,1-1 0 0 0,-1 1 1 0 0,1 0-1 0 0,-4 3 0 0 0,4-2-1 0 0,-1-1-1 0 0,1 1 1 0 0,0 0 0 0 0,0 0-1 0 0,0 0 1 0 0,0 0 0 0 0,0 0-1 0 0,1 0 1 0 0,-1 0-1 0 0,1 0 1 0 0,0 1 0 0 0,0-1-1 0 0,0 1 1 0 0,0-1 0 0 0,1 1-1 0 0,-1-1 1 0 0,1 1-1 0 0,0 6 1 0 0,1-9-80 0 0,-1 1 0 0 0,1-1 1 0 0,0 0-1 0 0,0 1 0 0 0,-1-1 0 0 0,1 0 0 0 0,0 0 0 0 0,0 1 1 0 0,0-1-1 0 0,1 0 0 0 0,-1 0 0 0 0,0 0 0 0 0,0 0 0 0 0,1 0 1 0 0,-1-1-1 0 0,0 1 0 0 0,1 0 0 0 0,1 0 0 0 0,30 10-5853 0 0,-26-9 3087 0 0,8 2-2087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2:23.4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85 104 512 0 0,'-5'-1'1258'0'0,"5"-2"-484"0"0,11-4-83 0 0,-7 5-336 0 0,0 0 0 0 0,0 1 0 0 0,1-1 0 0 0,-1 1 0 0 0,5-1 0 0 0,-9 2-87 0 0,-17 8 2022 0 0,10-6-1876 0 0,-15 4 1915 0 0,22-6-2290 0 0,0 0-1 0 0,0 0 0 0 0,0 0 1 0 0,0 0-1 0 0,-1 0 1 0 0,1 0-1 0 0,0 0 0 0 0,0 0 1 0 0,0 0-1 0 0,0 0 0 0 0,0 0 1 0 0,0-1-1 0 0,-1 1 0 0 0,1 0 1 0 0,0 0-1 0 0,0 0 1 0 0,0 0-1 0 0,0 0 0 0 0,0 0 1 0 0,0 0-1 0 0,0 0 0 0 0,0 0 1 0 0,-1 0-1 0 0,1-1 1 0 0,0 1-1 0 0,0 0 0 0 0,0 0 1 0 0,0 0-1 0 0,0 0 0 0 0,0 0 1 0 0,0 0-1 0 0,0 0 1 0 0,0-1-1 0 0,0 1 0 0 0,0 0 1 0 0,0 0-1 0 0,0 0 0 0 0,0 0 1 0 0,0 0-1 0 0,0-1 1 0 0,0 1-1 0 0,0 0 0 0 0,0 0 1 0 0,0 0-1 0 0,4-9 633 0 0,7-7 1435 0 0,-10 12-949 0 0,-4 6-250 0 0,1 1-713 0 0,0-1 1 0 0,0 0-1 0 0,-1 0 0 0 0,1 0 0 0 0,0-1 0 0 0,-5 3 0 0 0,-8 8 601 0 0,0 0 63 0 0,-5 5 385 0 0,19-15-1159 0 0,0-1 1 0 0,0 0-1 0 0,0 1 1 0 0,0-1-1 0 0,0 1 1 0 0,1-1-1 0 0,-1 1 1 0 0,0-1-1 0 0,1 1 1 0 0,-1-1-1 0 0,1 1 1 0 0,0 0-1 0 0,-1-1 1 0 0,1 4-1 0 0,0-4-65 0 0,0 0 1 0 0,1 0-1 0 0,-1 0 0 0 0,0 0 0 0 0,1 0 0 0 0,-1-1 1 0 0,0 1-1 0 0,1 0 0 0 0,-1 0 0 0 0,1 0 0 0 0,-1 0 1 0 0,1-1-1 0 0,0 1 0 0 0,-1 0 0 0 0,1 0 0 0 0,0-1 0 0 0,0 1 1 0 0,-1-1-1 0 0,1 1 0 0 0,0-1 0 0 0,0 1 0 0 0,0-1 1 0 0,0 1-1 0 0,0-1 0 0 0,-1 0 0 0 0,3 1 0 0 0,1 0-9 0 0,1 0 0 0 0,-1 0 0 0 0,1 0 1 0 0,-1 0-1 0 0,1-1 0 0 0,-1 0 0 0 0,1 0 0 0 0,-1 0 0 0 0,1-1 0 0 0,-1 1 0 0 0,1-1 0 0 0,-1 0 0 0 0,1 0 0 0 0,-1-1 0 0 0,0 1 0 0 0,0-1 0 0 0,0 0 0 0 0,0 0 0 0 0,0-1 0 0 0,0 1 1 0 0,0-1-1 0 0,-1 0 0 0 0,6-5 0 0 0,-6 5-1 0 0,-1 1 0 0 0,0-1 0 0 0,-1 1 0 0 0,1-1 0 0 0,0 0 0 0 0,-1 0 0 0 0,0 0 0 0 0,0 0 1 0 0,1 0-1 0 0,-2 0 0 0 0,1 0 0 0 0,0 0 0 0 0,-1-1 0 0 0,1 1 0 0 0,-1 0 0 0 0,0 0 0 0 0,0-4 0 0 0,-1-5 33 0 0,-1 1-1 0 0,0 0 1 0 0,-5-16-1 0 0,7 26-38 0 0,0 0 0 0 0,0 1 0 0 0,-1-1 0 0 0,1 1 0 0 0,0-1 0 0 0,0 1 0 0 0,-1-1-1 0 0,1 0 1 0 0,0 1 0 0 0,-1-1 0 0 0,1 1 0 0 0,-1 0 0 0 0,1-1 0 0 0,0 1 0 0 0,-1-1 0 0 0,1 1 0 0 0,-1 0 0 0 0,1-1 0 0 0,-1 1-1 0 0,1 0 1 0 0,-1-1 0 0 0,0 1 0 0 0,1 0 0 0 0,-2-1 0 0 0,1 1 11 0 0,0 0-1 0 0,-1 0 1 0 0,1 0 0 0 0,-1 0 0 0 0,1 0-1 0 0,0 1 1 0 0,-1-1 0 0 0,1 0-1 0 0,0 1 1 0 0,0-1 0 0 0,-2 1-1 0 0,-1 1 27 0 0,0 0 0 0 0,-1 1-1 0 0,1-1 1 0 0,1 1 0 0 0,-1 0-1 0 0,-3 3 1 0 0,-13 11 144 0 0,17-14-125 0 0,-1 0-1 0 0,0 0 1 0 0,1 0-1 0 0,-1 0 1 0 0,1 1-1 0 0,0-1 1 0 0,0 1-1 0 0,0 0 1 0 0,-3 6-1 0 0,6-10-52 0 0,0 1 0 0 0,0 0 0 0 0,-1-1 0 0 0,1 1 0 0 0,0 0 0 0 0,0-1 0 0 0,0 1 0 0 0,0 0 0 0 0,0-1 0 0 0,0 1 0 0 0,0 0-1 0 0,0-1 1 0 0,0 1 0 0 0,0 0 0 0 0,0-1 0 0 0,0 1 0 0 0,1 0 0 0 0,-1-1 0 0 0,0 1 0 0 0,0-1 0 0 0,1 1 0 0 0,-1 0 0 0 0,0-1 0 0 0,1 1-1 0 0,0 0 1 0 0,0 0-1 0 0,0 0-1 0 0,0 0 0 0 0,1 0 1 0 0,-1 0-1 0 0,0 0 0 0 0,1-1 1 0 0,-1 1-1 0 0,1 0 1 0 0,-1-1-1 0 0,3 1 0 0 0,1 1-9 0 0,0-1 0 0 0,0-1 0 0 0,0 1-1 0 0,0-1 1 0 0,10 0 0 0 0,-7-2 5 0 0,1 1 0 0 0,-1-1 0 0 0,0-1-1 0 0,0 0 1 0 0,0 0 0 0 0,14-9 0 0 0,-20 12-5 0 0,-1-1 0 0 0,0 0 0 0 0,1-1 0 0 0,-1 1 0 0 0,0 0 0 0 0,0 0 1 0 0,0-1-1 0 0,1 1 0 0 0,-1 0 0 0 0,-1-1 0 0 0,1 1 0 0 0,0-1 0 0 0,0 1 0 0 0,0-1 1 0 0,-1 1-1 0 0,1-1 0 0 0,-1 0 0 0 0,0 1 0 0 0,1-1 0 0 0,-1 0 0 0 0,0 0 0 0 0,0 1 0 0 0,0-4 1 0 0,0 3 5 0 0,0-1 0 0 0,-1 1 0 0 0,1 0 1 0 0,-1-1-1 0 0,0 1 0 0 0,1 0 0 0 0,-1 0 1 0 0,0-1-1 0 0,0 1 0 0 0,-1 0 0 0 0,1 0 1 0 0,0 0-1 0 0,-1 0 0 0 0,1 0 0 0 0,-1 0 0 0 0,-2-2 1 0 0,1 2 9 0 0,0-1-12 0 0,0 1 0 0 0,-1-1 1 0 0,1 0-1 0 0,-1 1 0 0 0,-4-2 0 0 0,6 3 4 0 0,1 1 1 0 0,-1-1-1 0 0,0 1 0 0 0,0 0 0 0 0,1-1 0 0 0,-1 1 0 0 0,0 0 0 0 0,0 0 0 0 0,0 0 0 0 0,1 0 0 0 0,-1 0 0 0 0,0 1 0 0 0,0-1 0 0 0,1 1 0 0 0,-1-1 0 0 0,-2 2 0 0 0,-2 0 0 0 0,0 1 1 0 0,0 0-1 0 0,0 0 0 0 0,1 0 0 0 0,-1 1 0 0 0,1-1 0 0 0,0 1 0 0 0,0 1 0 0 0,0-1 0 0 0,1 1 0 0 0,0 0 0 0 0,0 0 1 0 0,0 0-1 0 0,0 0 0 0 0,1 1 0 0 0,0 0 0 0 0,0-1 0 0 0,-3 9 0 0 0,5-12-4 0 0,1 0 0 0 0,-1 0 0 0 0,1 0 0 0 0,-1 0 0 0 0,1 0-1 0 0,0 0 1 0 0,0 0 0 0 0,0 0 0 0 0,0 0 0 0 0,0 0 0 0 0,0 0 0 0 0,1 0 0 0 0,-1 0-1 0 0,1 0 1 0 0,-1 0 0 0 0,1 0 0 0 0,0 0 0 0 0,-1 0 0 0 0,1 0 0 0 0,0 0 0 0 0,0-1 0 0 0,1 1-1 0 0,-1 0 1 0 0,0-1 0 0 0,0 1 0 0 0,1-1 0 0 0,-1 1 0 0 0,1-1 0 0 0,0 0 0 0 0,-1 1 0 0 0,1-1-1 0 0,0 0 1 0 0,0 0 0 0 0,-1 0 0 0 0,1-1 0 0 0,0 1 0 0 0,0 0 0 0 0,0-1 0 0 0,0 1-1 0 0,0-1 1 0 0,0 0 0 0 0,0 1 0 0 0,0-1 0 0 0,0 0 0 0 0,0 0 0 0 0,1 0 0 0 0,-1-1 0 0 0,3 0-1 0 0,1 0-3 0 0,0 0 0 0 0,-1-1 0 0 0,1 0-1 0 0,0-1 1 0 0,0 1 0 0 0,-1-1 0 0 0,0 0 0 0 0,1 0-1 0 0,8-8 1 0 0,-12 9 7 0 0,0 0 0 0 0,0 0 0 0 0,0-1 0 0 0,0 1-1 0 0,-1-1 1 0 0,1 1 0 0 0,0-1 0 0 0,-1 1 0 0 0,0-1 0 0 0,0 0 0 0 0,0 0 0 0 0,0 0-1 0 0,0 0 1 0 0,-1 0 0 0 0,1 0 0 0 0,-1 0 0 0 0,1 0 0 0 0,-1 0 0 0 0,0 0-1 0 0,-1 0 1 0 0,1 0 0 0 0,-1-4 0 0 0,0 3-3 0 0,0 0-1 0 0,-1-1 1 0 0,0 1-1 0 0,1 0 1 0 0,-2 0 0 0 0,-3-6-1 0 0,6 9 4 0 0,-1 0 0 0 0,1 0-1 0 0,-1 0 1 0 0,0 0 0 0 0,1 0-1 0 0,-1 0 1 0 0,0 0 0 0 0,0 0-1 0 0,0 0 1 0 0,0 0 0 0 0,0 1-1 0 0,0-1 1 0 0,0 0 0 0 0,0 1 0 0 0,0-1-1 0 0,0 1 1 0 0,0-1 0 0 0,-1 1-1 0 0,1-1 1 0 0,0 1 0 0 0,0 0-1 0 0,-1-1 1 0 0,1 1 0 0 0,0 0-1 0 0,0 0 1 0 0,-1 0 0 0 0,0 0-1 0 0,0 2 3 0 0,0-1-1 0 0,0 0 0 0 0,0 0 0 0 0,0 1 0 0 0,1-1 0 0 0,-1 1 0 0 0,1 0 1 0 0,-1-1-1 0 0,1 1 0 0 0,-3 3 0 0 0,-10 21 65 0 0,12-22-103 0 0,1 0 0 0 0,-1 0-1 0 0,1 0 1 0 0,0 0 0 0 0,0 0 0 0 0,1 0-1 0 0,-1 1 1 0 0,1-1 0 0 0,0 0 0 0 0,0 1-1 0 0,1-1 1 0 0,-1 0 0 0 0,1 0 0 0 0,0 1-1 0 0,0-1 1 0 0,0 0 0 0 0,0 0 0 0 0,4 6-1 0 0,-3-7-621 0 0,-1 0 0 0 0,1 0 0 0 0,0 0 0 0 0,1 0 0 0 0,-1-1-1 0 0,0 1 1 0 0,1-1 0 0 0,5 5 0 0 0,3-1-2552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3:03.98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26 1 512 0 0,'-2'0'153'0'0,"1"0"0"0"0,-1 1 1 0 0,1-1-1 0 0,0 0 0 0 0,-1 1 0 0 0,1-1 0 0 0,-1 1 0 0 0,1 0 1 0 0,0-1-1 0 0,0 1 0 0 0,-1 0 0 0 0,1 0 0 0 0,0 0 0 0 0,0 0 0 0 0,0 0 1 0 0,0 0-1 0 0,0 0 0 0 0,-2 3 0 0 0,3-4-233 0 0,23-12-629 0 0,-19 8 810 0 0,-3 6 242 0 0,-1-1-323 0 0,-1-1 0 0 0,1 0-1 0 0,0 1 1 0 0,0-1 0 0 0,0 1 0 0 0,-1-1-1 0 0,1 0 1 0 0,0 1 0 0 0,-1-1 0 0 0,1 0-1 0 0,0 1 1 0 0,-1-1 0 0 0,1 0 0 0 0,0 1-1 0 0,-1-1 1 0 0,1 0 0 0 0,0 0-1 0 0,-1 0 1 0 0,1 1 0 0 0,-1-1 0 0 0,1 0-1 0 0,0 0 1 0 0,-1 0 0 0 0,1 0 0 0 0,-1 0-1 0 0,0 1 1 0 0,1-1-7 0 0,-2 1-25 0 0,2-1-57 0 0,9-4-2954 0 0,-8 3 2576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3.4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66 220 512 0 0,'0'-10'917'0'0,"1"1"1"0"0,1-1-1 0 0,3-13 0 0 0,-2 12 810 0 0,-1-1 0 0 0,2-13 0 0 0,-4 17-766 0 0,1-35 2715 0 0,-1 40-3109 0 0,0-1 0 0 0,0 1 0 0 0,-1-1 0 0 0,0 1 0 0 0,1-1 0 0 0,-1 1 0 0 0,-1 0 0 0 0,1-1 0 0 0,-3-4 1 0 0,4 8-473 0 0,0 0 0 0 0,-1 0 1 0 0,1 0-1 0 0,0 0 1 0 0,0 0-1 0 0,-1-1 1 0 0,1 1-1 0 0,0 0 0 0 0,-1 0 1 0 0,1 0-1 0 0,0 0 1 0 0,-1 0-1 0 0,1 0 1 0 0,0 0-1 0 0,0 0 0 0 0,-1 1 1 0 0,1-1-1 0 0,0 0 1 0 0,-1 0-1 0 0,1 0 1 0 0,0 0-1 0 0,0 0 0 0 0,-1 0 1 0 0,1 0-1 0 0,0 1 1 0 0,0-1-1 0 0,-1 0 1 0 0,1 0-1 0 0,0 0 0 0 0,0 1 1 0 0,-1-1-1 0 0,1 0 1 0 0,0 0-1 0 0,0 1 1 0 0,0-1-1 0 0,0 0 0 0 0,-1 1 1 0 0,-9 12 869 0 0,7-10-553 0 0,-2 5-164 0 0,-1 0 0 0 0,1 0 0 0 0,0 1 0 0 0,1-1 0 0 0,0 1-1 0 0,0 0 1 0 0,1 1 0 0 0,-4 18 0 0 0,4-12-111 0 0,1 0 0 0 0,0 0 0 0 0,1 1 1 0 0,2 25-1 0 0,1-34-118 0 0,-1 0 1 0 0,1 0-1 0 0,0-1 1 0 0,1 1-1 0 0,0 0 0 0 0,0-1 1 0 0,0 1-1 0 0,1-1 1 0 0,0 0-1 0 0,1 0 1 0 0,0-1-1 0 0,0 1 0 0 0,0-1 1 0 0,0 0-1 0 0,1 0 1 0 0,0-1-1 0 0,10 7 1 0 0,-9-7-19 0 0,0 0-1 0 0,1 0 1 0 0,0-1 0 0 0,0 0 0 0 0,0 0 0 0 0,0-1 0 0 0,0 0 0 0 0,1-1 0 0 0,-1 0 0 0 0,1 0-1 0 0,0-1 1 0 0,0 0 0 0 0,-1 0 0 0 0,1-1 0 0 0,16-1 0 0 0,-20-1-7 0 0,0 1-1 0 0,1-1 1 0 0,-1 0-1 0 0,0 0 1 0 0,-1 0-1 0 0,1-1 1 0 0,0 1 0 0 0,-1-1-1 0 0,1 0 1 0 0,-1-1-1 0 0,0 1 1 0 0,0-1 0 0 0,0 0-1 0 0,4-6 1 0 0,-4 5-3 0 0,0-1 0 0 0,0 1 0 0 0,-1 0 0 0 0,0-1 0 0 0,0 0 0 0 0,0 0 0 0 0,-1 0 0 0 0,0 0 0 0 0,0 0 0 0 0,-1 0 0 0 0,2-12 0 0 0,-3-7 18 0 0,-1-1 1 0 0,-9-43-1 0 0,0-16-59 0 0,9 73 43 0 0,1 1-1 0 0,1 0 0 0 0,0-1 0 0 0,0 1 0 0 0,4-16 0 0 0,-2 18 53 0 0,-11 52 59 0 0,4-27-89 0 0,2 1-1 0 0,0-1 1 0 0,2 1 0 0 0,-1 0 0 0 0,2-1 0 0 0,0 1-1 0 0,1-1 1 0 0,1 1 0 0 0,0-1 0 0 0,1 0-1 0 0,1 0 1 0 0,0 0 0 0 0,14 25 0 0 0,-16-35-9 0 0,1 1 0 0 0,0-2 1 0 0,1 1-1 0 0,-1 0 0 0 0,1-1 1 0 0,0 0-1 0 0,1 0 1 0 0,-1-1-1 0 0,1 1 0 0 0,0-1 1 0 0,12 7-1 0 0,-14-10-90 0 0,0 1 0 0 0,0 0 0 0 0,0-1 0 0 0,0 0 0 0 0,0 0 0 0 0,0 0 0 0 0,0 0 0 0 0,1-1 0 0 0,-1 0 0 0 0,0 0 0 0 0,1 0 0 0 0,-1 0 0 0 0,0-1 0 0 0,0 1 0 0 0,0-1 0 0 0,0 0 0 0 0,1 0 0 0 0,-1-1 1 0 0,0 1-1 0 0,-1-1 0 0 0,6-3 0 0 0,21-15-3608 0 0,-11 5-3085 0 0,-9 7 2622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8:28.17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37 78 512 0 0,'-15'-2'6892'0'0,"10"0"-3641"0"0,-8-5-1265 0 0,12 7-1948 0 0,1 0 1 0 0,0 0-1 0 0,0 0 1 0 0,0 0-1 0 0,0 0 0 0 0,-1 0 1 0 0,1-1-1 0 0,0 1 1 0 0,0 0-1 0 0,0 0 0 0 0,0 0 1 0 0,-1 0-1 0 0,1 0 1 0 0,0-1-1 0 0,0 1 0 0 0,0 0 1 0 0,0 0-1 0 0,0 0 1 0 0,0-1-1 0 0,0 1 0 0 0,0 0 1 0 0,0 0-1 0 0,-1 0 1 0 0,1-1-1 0 0,0 1 0 0 0,0 0 1 0 0,0 0-1 0 0,0 0 1 0 0,0-1-1 0 0,0 1 0 0 0,0 0 1 0 0,0 0-1 0 0,0-1 1 0 0,1 1-1 0 0,-1 0 0 0 0,0 0 1 0 0,0 0-1 0 0,0 0 1 0 0,0-1-1 0 0,0 1 0 0 0,0 0 1 0 0,0 0-1 0 0,0 0 1 0 0,1-1-1 0 0,-1 1 0 0 0,0 0 1 0 0,0 0-1 0 0,0 0 1 0 0,0 0-1 0 0,1 0 0 0 0,-1-1 1 0 0,10-5 144 0 0,-1 0 0 0 0,2 0 0 0 0,-1 1 0 0 0,1 0 0 0 0,-1 1 0 0 0,20-5 0 0 0,-6 3 99 0 0,0 1 0 0 0,28-1 0 0 0,-39 6-140 0 0,-1 1 0 0 0,1 0 0 0 0,-1 1 0 0 0,1 1 0 0 0,-1 0 0 0 0,0 0 0 0 0,22 10 0 0 0,-4-3 128 0 0,-13-3-192 0 0,-11-5 50 0 0,1 1-1 0 0,-1-1 1 0 0,13 2 0 0 0,-18-4-84 0 0,1 0 1 0 0,-1 0-1 0 0,0 0 0 0 0,0 1 0 0 0,1-1 1 0 0,-1 0-1 0 0,0 1 0 0 0,0-1 0 0 0,0 1 1 0 0,0-1-1 0 0,0 1 0 0 0,0 0 0 0 0,1-1 1 0 0,-1 1-1 0 0,0 0 0 0 0,-1 0 0 0 0,1-1 1 0 0,0 1-1 0 0,0 0 0 0 0,0 0 0 0 0,1 2 1 0 0,-2-2-8 0 0,0 0 1 0 0,0 0-1 0 0,0-1 0 0 0,0 1 1 0 0,0 0-1 0 0,0 0 1 0 0,0 0-1 0 0,0 0 1 0 0,-1-1-1 0 0,1 1 1 0 0,0 0-1 0 0,0 0 1 0 0,-1 0-1 0 0,1-1 1 0 0,-1 1-1 0 0,1 0 0 0 0,-1 0 1 0 0,1-1-1 0 0,-1 1 1 0 0,1 0-1 0 0,-1-1 1 0 0,1 1-1 0 0,-1-1 1 0 0,0 1-1 0 0,1-1 1 0 0,-1 1-1 0 0,0-1 1 0 0,0 1-1 0 0,1-1 1 0 0,-1 1-1 0 0,-1-1 0 0 0,-47 27 802 0 0,-33 19-236 0 0,77-43-565 0 0,0 1-1 0 0,0 0 1 0 0,0 0-1 0 0,0 0 1 0 0,1 0-1 0 0,0 1 1 0 0,0 0 0 0 0,-7 10-1 0 0,10-12-28 0 0,-1-1 0 0 0,1 0 0 0 0,0 1 0 0 0,1 0 0 0 0,-1-1 0 0 0,0 1 0 0 0,1 0 0 0 0,0-1 0 0 0,-1 1 0 0 0,1 0 0 0 0,0-1 0 0 0,0 1 0 0 0,0 0 0 0 0,1 0 0 0 0,-1-1 0 0 0,1 1 0 0 0,0 0 0 0 0,-1-1 0 0 0,1 1 0 0 0,0-1 1 0 0,0 1-1 0 0,3 2 0 0 0,-2 1-4 0 0,2-1 1 0 0,-1 0 0 0 0,0 0-1 0 0,1-1 1 0 0,0 1 0 0 0,0-1-1 0 0,1 0 1 0 0,-1 0 0 0 0,1 0 0 0 0,0 0-1 0 0,0-1 1 0 0,11 6 0 0 0,-8-6-2 0 0,1 0 1 0 0,0-1-1 0 0,0 1 1 0 0,0-2 0 0 0,0 1-1 0 0,0-1 1 0 0,17 0-1 0 0,-18-1-9 0 0,-1 0-1 0 0,0 0 1 0 0,0-1-1 0 0,0 0 1 0 0,0 0-1 0 0,0 0 1 0 0,0-1 0 0 0,0 0-1 0 0,13-6 1 0 0,-17 3 67 0 0,-9 5-64 0 0,-10 4-37 0 0,-26 14 117 0 0,34-16-71 0 0,-1 1-1 0 0,1 1 0 0 0,0 0 1 0 0,0 0-1 0 0,0 0 0 0 0,0 1 1 0 0,-12 10-1 0 0,17-12-8 0 0,2-2 5 0 0,0 0-1 0 0,0-1 1 0 0,1 1 0 0 0,-1 0 0 0 0,0 0-1 0 0,0 0 1 0 0,1 0 0 0 0,-1 0 0 0 0,1 0-1 0 0,-1 0 1 0 0,1 0 0 0 0,-1 1 0 0 0,1-2-5 0 0,0 1 1 0 0,0 0-1 0 0,1-1 0 0 0,-1 1 1 0 0,0 0-1 0 0,1-1 1 0 0,-1 1-1 0 0,0-1 0 0 0,1 1 1 0 0,-1-1-1 0 0,1 1 0 0 0,-1-1 1 0 0,1 1-1 0 0,-1-1 1 0 0,1 1-1 0 0,-1-1 0 0 0,1 0 1 0 0,-1 1-1 0 0,1-1 1 0 0,0 0-1 0 0,-1 1 0 0 0,1-1 1 0 0,0 0-1 0 0,0 1 1 0 0,9 3-22 0 0,0 1 1 0 0,0-1 0 0 0,1-1 0 0 0,16 4 0 0 0,-12-5 15 0 0,-1 2 0 0 0,0 0 1 0 0,0 0-1 0 0,0 1 0 0 0,15 9 0 0 0,-26-13 12 0 0,1 1-1 0 0,-1 0 1 0 0,0 0-1 0 0,0 0 1 0 0,0 1-1 0 0,0-1 1 0 0,-1 1-1 0 0,1-1 1 0 0,-1 1 0 0 0,1 0-1 0 0,-1 0 1 0 0,0 0-1 0 0,0 1 1 0 0,0-1-1 0 0,-1 0 1 0 0,1 1-1 0 0,-1-1 1 0 0,0 1-1 0 0,0-1 1 0 0,0 1 0 0 0,0 0-1 0 0,-1-1 1 0 0,1 1-1 0 0,-1 0 1 0 0,0 6-1 0 0,-1-5 12 0 0,0-1 0 0 0,0 1-1 0 0,0-1 1 0 0,-1 0-1 0 0,0 0 1 0 0,1 0 0 0 0,-2 1-1 0 0,1-2 1 0 0,0 1 0 0 0,-1 0-1 0 0,1 0 1 0 0,-1-1-1 0 0,0 0 1 0 0,-1 1 0 0 0,1-1-1 0 0,-5 3 1 0 0,2-1 60 0 0,-1 0 1 0 0,0-1 0 0 0,0 1-1 0 0,0-1 1 0 0,-1-1-1 0 0,1 0 1 0 0,-1 0 0 0 0,-9 2-1 0 0,12-4-48 0 0,0 0-1 0 0,-1 0 1 0 0,1-1-1 0 0,0 0 1 0 0,-1 0-1 0 0,1 0 1 0 0,-10-3-1 0 0,14 3-49 0 0,0 0-1 0 0,-1 0 1 0 0,1-1-1 0 0,0 1 1 0 0,-1 0-1 0 0,1-1 1 0 0,0 1-1 0 0,0-1 1 0 0,-1 0-1 0 0,1 1 1 0 0,0-1-1 0 0,0 0 1 0 0,0 0-1 0 0,0 0 0 0 0,0 0 1 0 0,0 0-1 0 0,0 0 1 0 0,0 0-1 0 0,0 0 1 0 0,1 0-1 0 0,-1 0 1 0 0,0 0-1 0 0,1-1 1 0 0,-1 1-1 0 0,1 0 1 0 0,-1-1-1 0 0,1 1 1 0 0,-1 0-1 0 0,1-1 1 0 0,0 1-1 0 0,0 0 1 0 0,0-1-1 0 0,0 1 1 0 0,0-3-1 0 0,0 3-137 0 0,1-1 0 0 0,-1 1 0 0 0,1-1 0 0 0,-1 1 0 0 0,1 0 0 0 0,0-1 0 0 0,0 1 0 0 0,0 0 0 0 0,0-1 0 0 0,0 1 1 0 0,0 0-1 0 0,0 0 0 0 0,0 0 0 0 0,0 0 0 0 0,0 0 0 0 0,0 0 0 0 0,1 0 0 0 0,-1 0 0 0 0,0 1 0 0 0,1-1 0 0 0,2 0 0 0 0,2-2-1364 0 0,0 1 0 0 0,1 0 0 0 0,10-2 0 0 0,2 1-1460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34.0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78 69 512 0 0,'0'-1'14'0'0,"0"1"-1"0"0,0 0 1 0 0,0 0-1 0 0,0-1 1 0 0,0 1-1 0 0,0 0 1 0 0,0-1-1 0 0,0 1 1 0 0,0 0-1 0 0,0 0 1 0 0,0-1-1 0 0,0 1 1 0 0,0 0-1 0 0,0-1 1 0 0,0 1-1 0 0,0 0 1 0 0,0 0-1 0 0,-1-1 1 0 0,1 1-1 0 0,0 0 1 0 0,0 0-1 0 0,0-1 1 0 0,-1 1-1 0 0,1 0 1 0 0,0 0-1 0 0,0-1 1 0 0,0 1-1 0 0,-1 0 1 0 0,1 0-1 0 0,0 0 1 0 0,0 0-1 0 0,-1 0 1 0 0,1-1-1 0 0,-10 4 1627 0 0,9-3-1525 0 0,1 0-1 0 0,-1 0 0 0 0,1 1 1 0 0,-1-1-1 0 0,1 0 1 0 0,-1 0-1 0 0,1 0 0 0 0,-1 1 1 0 0,1-1-1 0 0,-1 0 1 0 0,1 0-1 0 0,-1 0 0 0 0,1 0 1 0 0,-1 0-1 0 0,0 0 0 0 0,1 0 1 0 0,-1 0-1 0 0,1 0 1 0 0,-1-1-1 0 0,1 1 0 0 0,-2 0 1 0 0,2-1 48 0 0,0 1 0 0 0,-1 0 1 0 0,1-1-1 0 0,0 1 0 0 0,0-1 1 0 0,-1 1-1 0 0,1 0 0 0 0,0-1 1 0 0,0 1-1 0 0,0-1 0 0 0,0 1 1 0 0,0-1-1 0 0,-1 1 0 0 0,1-1 0 0 0,0 1 1 0 0,0 0-1 0 0,0-1 0 0 0,0 1 1 0 0,0-1-1 0 0,0 1 0 0 0,1-1 1 0 0,-1 1-1 0 0,0-1 0 0 0,0 1 1 0 0,0-1-1 0 0,9-13 2093 0 0,14-6-174 0 0,-18 17-1882 0 0,1 1-1 0 0,-1-1 0 0 0,0 1 0 0 0,1 0 1 0 0,0 1-1 0 0,-1-1 0 0 0,1 1 0 0 0,0 0 1 0 0,0 1-1 0 0,0-1 0 0 0,-1 1 0 0 0,10 1 1 0 0,2 1-13 0 0,0 0 0 0 0,0 1 0 0 0,16 5 1 0 0,-28-6-166 0 0,0-1 1 0 0,0 0-1 0 0,1 0 1 0 0,-1-1 0 0 0,0 1-1 0 0,0-1 1 0 0,0-1-1 0 0,1 1 1 0 0,-1-1 0 0 0,0 1-1 0 0,0-1 1 0 0,0-1-1 0 0,0 1 1 0 0,0-1 0 0 0,0 0-1 0 0,9-5 1 0 0,-14 7-23 0 0,0 0 0 0 0,-1 0 0 0 0,1 0 0 0 0,0 0-1 0 0,0 0 1 0 0,0 0 0 0 0,0 0 0 0 0,0 0 0 0 0,0 0 0 0 0,0 0 0 0 0,0 0 0 0 0,0 0 0 0 0,0 0 0 0 0,0 0 0 0 0,0 0 0 0 0,0 0 0 0 0,0 0 0 0 0,0 0 0 0 0,0 0 0 0 0,0 0 0 0 0,0 0 0 0 0,0 0 0 0 0,0 0 0 0 0,0-1 0 0 0,0 1-1 0 0,0 0 1 0 0,0 0 0 0 0,0 0 0 0 0,0 0 0 0 0,0 0 0 0 0,0 0 0 0 0,0 0 0 0 0,0 0 0 0 0,0 0 0 0 0,0 0 0 0 0,0 0 0 0 0,0 0 0 0 0,0 0 0 0 0,0 0 0 0 0,0 0 0 0 0,0 0 0 0 0,-8 0 18 0 0,-9 3-30 0 0,-44 9-68 0 0,6-2 44 0 0,-96 30 0 0 0,141-36 57 0 0,5-2 1 0 0,1-1-1 0 0,-1 1 1 0 0,0-1-1 0 0,0 1 1 0 0,0-1-1 0 0,-5 0 1 0 0,37-15 123 0 0,0 3-104 0 0,1 2 0 0 0,0 1 0 0 0,55-8 0 0 0,-61 14-58 0 0,26 0-1 0 0,7-1 53 0 0,-54 3-52 0 0,2 0 3 0 0,1-1 0 0 0,-1 1 0 0 0,0 0 0 0 0,0 0 0 0 0,1 0 0 0 0,-1 0 0 0 0,0 1 0 0 0,1-1 0 0 0,3 2 0 0 0,-7-2 8 0 0,0 0 1 0 0,0 1 0 0 0,0-1-1 0 0,0 0 1 0 0,0 1-1 0 0,0-1 1 0 0,0 0-1 0 0,0 1 1 0 0,0-1 0 0 0,0 0-1 0 0,0 0 1 0 0,0 1-1 0 0,0-1 1 0 0,0 0 0 0 0,0 1-1 0 0,0-1 1 0 0,0 0-1 0 0,-1 0 1 0 0,1 1 0 0 0,0-1-1 0 0,0 0 1 0 0,0 0-1 0 0,0 1 1 0 0,-1-1 0 0 0,1 0-1 0 0,0 0 1 0 0,0 1-1 0 0,0-1 1 0 0,-1 0-1 0 0,1 0 1 0 0,0 0 0 0 0,0 0-1 0 0,-1 1 1 0 0,1-1-1 0 0,0 0 1 0 0,0 0 0 0 0,-1 0-1 0 0,-11 7-415 0 0,1-3-256 0 0,-14 6-1970 0 0,8-4-1888 0 0,6-1 2459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49.73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576 120 512 0 0,'5'-9'912'0'0,"-1"1"0"0"0,1 0 0 0 0,0 0 0 0 0,0 1 0 0 0,1 0 0 0 0,0 0 1 0 0,1 0-1 0 0,-1 0 0 0 0,15-10 0 0 0,11-9 1334 0 0,-29 22-2080 0 0,1 0 331 0 0,-5 8-192 0 0,1-3-256 0 0,-1 0 0 0 0,1-1 0 0 0,-1 0 1 0 0,1 1-1 0 0,-1-1 0 0 0,1 1 0 0 0,-1-1 0 0 0,1 1 0 0 0,-1-1 1 0 0,1 0-1 0 0,-1 1 0 0 0,1-1 0 0 0,-1 0 0 0 0,1 0 1 0 0,-1 1-1 0 0,0-1 0 0 0,1 0 0 0 0,-1 0 0 0 0,1 0 1 0 0,-1 0-1 0 0,0 0 0 0 0,1 0 0 0 0,-1 0 0 0 0,0 0 0 0 0,0 0 1 0 0,0 0 18 0 0,2-3 310 0 0,-1 3-365 0 0,1-1 0 0 0,0 1 0 0 0,0 0 0 0 0,0 0 0 0 0,0 0 0 0 0,0 1 0 0 0,0-1 0 0 0,0 0-1 0 0,0 0 1 0 0,0 0 0 0 0,-1 1 0 0 0,1-1 0 0 0,0 0 0 0 0,0 1 0 0 0,0-1 0 0 0,1 2 0 0 0,-2-2 2 0 0,0 0 1 0 0,0 1 0 0 0,0-1 0 0 0,0 1 0 0 0,1-1 0 0 0,-1 0 0 0 0,0 1 0 0 0,0-1-1 0 0,0 0 1 0 0,0 1 0 0 0,0-1 0 0 0,0 1 0 0 0,0-1 0 0 0,0 0 0 0 0,0 1-1 0 0,-1-1 1 0 0,1 0 0 0 0,0 1 0 0 0,0-1 0 0 0,0 0 0 0 0,0 1 0 0 0,0-1-1 0 0,-1 0 1 0 0,1 1 0 0 0,0-1 0 0 0,0 0 0 0 0,-1 1 0 0 0,-3 4 231 0 0,-1 0 1 0 0,0 0-1 0 0,-8 6 1 0 0,1-1 8 0 0,-49 54 453 0 0,-34 32-50 0 0,77-80-559 0 0,0-1 0 0 0,-2-1 0 0 0,-35 21 1 0 0,12-13 61 0 0,-126 71 793 0 0,68-41-300 0 0,70-36-363 0 0,19-11-210 0 0,10-5-49 0 0,0 1 0 0 0,-1 0 0 0 0,1 0 0 0 0,0 0 0 0 0,0 0 0 0 0,0 1 1 0 0,-4 2-1 0 0,30-4 187 0 0,89 8 40 0 0,-113-7-249 0 0,1 1-1 0 0,-1-1 1 0 0,0 0 0 0 0,0 1 0 0 0,1-1 0 0 0,-1 0-1 0 0,1 0 1 0 0,-1 0 0 0 0,1 1 0 0 0,1 1 0 0 0,1-1 0 0 0,1-1 1 0 0,-1 1-1 0 0,1 0 1 0 0,-1-1-1 0 0,1 0 1 0 0,0 0-1 0 0,0 0 1 0 0,0 0-1 0 0,7 0 1 0 0,-2 0-5 0 0,215 36 67 0 0,-193-31-68 0 0,1 2 1 0 0,-2 1-1 0 0,1 1 1 0 0,-1 2-1 0 0,-1 1 1 0 0,0 2-1 0 0,-1 0 1 0 0,37 28-1 0 0,-60-39-14 0 0,19 13-5 0 0,49 27-1 0 0,-66-40 9 0 0,0-1 0 0 0,0 0 0 0 0,0 0 0 0 0,1-1 0 0 0,-1 0 0 0 0,1 0-1 0 0,-1-1 1 0 0,1 0 0 0 0,-1 0 0 0 0,1-1 0 0 0,0 0 0 0 0,12-2 0 0 0,-8 1 27 0 0,18-5 72 0 0,-29 6-91 0 0,0 0 0 0 0,0-1-1 0 0,0 1 1 0 0,0 0 0 0 0,0-1-1 0 0,1 1 1 0 0,-2-1 0 0 0,1 0-1 0 0,0 1 1 0 0,0-1-1 0 0,0 0 1 0 0,0 1 0 0 0,0-1-1 0 0,0 0 1 0 0,-1 0 0 0 0,1 0-1 0 0,0 0 1 0 0,-1 0 0 0 0,1 0-1 0 0,-1 0 1 0 0,2-1 0 0 0,-2 1-5 0 0,0 1 1 0 0,0 0-1 0 0,0-1 1 0 0,0 1-1 0 0,-1 0 1 0 0,1-1 0 0 0,0 1-1 0 0,0 0 1 0 0,0-1-1 0 0,0 1 1 0 0,0 0-1 0 0,0-1 1 0 0,0 1 0 0 0,-1 0-1 0 0,1 0 1 0 0,0-1-1 0 0,0 1 1 0 0,0 0-1 0 0,-1-1 1 0 0,1 1 0 0 0,0 0-1 0 0,0 0 1 0 0,-1-1-1 0 0,1 1 1 0 0,0 0-1 0 0,-1 0 1 0 0,1 0 0 0 0,0 0-1 0 0,0-1 1 0 0,-1 1-1 0 0,1 0 1 0 0,0 0-1 0 0,-1 0 1 0 0,0 0 0 0 0,-12-2-92 0 0,11 1 76 0 0,-20-1-1112 0 0,-23-1 1 0 0,18 6-8350 0 0,23-2 6673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50.34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52 36 576 0 0,'-13'-9'1962'0'0,"9"7"-1416"0"0,1-1 1 0 0,0 1-1 0 0,-1-1 1 0 0,1 1 0 0 0,1-1-1 0 0,-6-6 1 0 0,8 9-397 0 0,0 0-1 0 0,-1-1 1 0 0,1 1 0 0 0,0 0 0 0 0,-1 0-1 0 0,1-1 1 0 0,0 1 0 0 0,-1 0-1 0 0,1 0 1 0 0,0 0 0 0 0,-1 0-1 0 0,1-1 1 0 0,0 1 0 0 0,-1 0-1 0 0,1 0 1 0 0,-1 0 0 0 0,1 0 0 0 0,0 0-1 0 0,-1 0 1 0 0,1 0 0 0 0,-1 0-1 0 0,1 0 1 0 0,0 0 0 0 0,-1 0-1 0 0,0 0 1 0 0,0 2 1789 0 0,6-1-910 0 0,85 5 1553 0 0,-52-4-1943 0 0,57 10 1 0 0,-12 0-177 0 0,127 8 422 0 0,-177-16-772 0 0,-1 0-1 0 0,0 2 1 0 0,0 2-1 0 0,0 1 1 0 0,30 13-1 0 0,-61-22-118 0 0,0 0 0 0 0,0 1 1 0 0,0-1-1 0 0,-1 0 0 0 0,1 1 0 0 0,0-1 0 0 0,-1 1 1 0 0,1-1-1 0 0,0 1 0 0 0,0-1 0 0 0,-1 1 0 0 0,1-1 1 0 0,-1 1-1 0 0,1 0 0 0 0,-1-1 0 0 0,1 1 0 0 0,-1 0 1 0 0,1-1-1 0 0,-1 1 0 0 0,1 0 0 0 0,-1 0 0 0 0,0-1 0 0 0,0 1 1 0 0,1 0-1 0 0,-1 0 0 0 0,0 0 0 0 0,0 0 0 0 0,0-1 1 0 0,0 1-1 0 0,0 0 0 0 0,0 0 0 0 0,0 0 0 0 0,0 0 1 0 0,0 0-1 0 0,0-1 0 0 0,0 1 0 0 0,-1 0 0 0 0,1 0 1 0 0,0 0-1 0 0,-1-1 0 0 0,1 1 0 0 0,0 0 0 0 0,-1 0 1 0 0,1-1-1 0 0,-1 1 0 0 0,0 1 0 0 0,-1 0-140 0 0,-1 1 1 0 0,1-1-1 0 0,0 0 1 0 0,-1 0-1 0 0,1 1 0 0 0,-1-2 1 0 0,0 1-1 0 0,1 0 0 0 0,-1 0 1 0 0,0-1-1 0 0,-4 2 1 0 0,2-2-1135 0 0,-1 1 0 0 0,1-1 0 0 0,-1 0 0 0 0,0 0 1 0 0,-7 0-1 0 0,3-1-1136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55.07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125 88 512 0 0,'7'-14'-402'0'0,"-6"11"606"0"0,1-1 0 0 0,-1 1 0 0 0,1-1 0 0 0,0 1 0 0 0,0-1 0 0 0,0 1 0 0 0,0 0 0 0 0,1 0 0 0 0,-1 0 0 0 0,1 0 0 0 0,0 0 0 0 0,0 1 0 0 0,0-1 0 0 0,0 1 0 0 0,0 0 0 0 0,0 0 0 0 0,6-3 0 0 0,21-13 8229 0 0,-30 18-8358 0 0,1 0 1 0 0,-1 0-1 0 0,0 0 1 0 0,0 0 0 0 0,1 0-1 0 0,-1 0 1 0 0,0 0 0 0 0,1 0-1 0 0,-1 0 1 0 0,0 0-1 0 0,0 0 1 0 0,1 0 0 0 0,-1 0-1 0 0,0 1 1 0 0,0-1 0 0 0,1 0-1 0 0,-1 0 1 0 0,0 0-1 0 0,0 0 1 0 0,1 0 0 0 0,-1 1-1 0 0,0-1 1 0 0,0 0 0 0 0,0 0-1 0 0,1 0 1 0 0,-1 1-1 0 0,0-1 1 0 0,0 0 0 0 0,0 0-1 0 0,0 1 1 0 0,0-1 0 0 0,0 0-1 0 0,1 0 1 0 0,-1 1-1 0 0,0-1 1 0 0,0 0 0 0 0,0 1-1 0 0,0-1 1 0 0,0 0 0 0 0,0 0-1 0 0,0 1 1 0 0,0-1-1 0 0,0 0 1 0 0,0 1 0 0 0,0-1-1 0 0,0 1 84 0 0,0 0 0 0 0,0 0 0 0 0,0 0-1 0 0,0 0 1 0 0,0 0 0 0 0,0 0 0 0 0,0 0-1 0 0,0 0 1 0 0,-1 0 0 0 0,1-1 0 0 0,0 1-1 0 0,-1 0 1 0 0,1 0 0 0 0,0 0-1 0 0,-1 1 1 0 0,-10 11 1009 0 0,-5 6-373 0 0,-24 14 42 0 0,26-19-582 0 0,-1-1 1 0 0,-17 10-1 0 0,23-17-117 0 0,0 0-1 0 0,1 1 1 0 0,0 0 0 0 0,0 0-1 0 0,-12 15 1 0 0,17-19-65 0 0,0 1 0 0 0,1 0 0 0 0,-1 0-1 0 0,1 0 1 0 0,0 0 0 0 0,0 0 0 0 0,0 1 0 0 0,1-1 0 0 0,-1 1 0 0 0,1-1 0 0 0,0 1 0 0 0,0-1 0 0 0,1 1 0 0 0,0 0 0 0 0,0 6 0 0 0,0-9-48 0 0,0 0 0 0 0,1 0 0 0 0,-1 0 0 0 0,1 0 0 0 0,0 0 0 0 0,-1 0 0 0 0,1 0 0 0 0,0 0 0 0 0,0 0 0 0 0,0 0-1 0 0,1-1 1 0 0,-1 1 0 0 0,0 0 0 0 0,1-1 0 0 0,-1 1 0 0 0,1-1 0 0 0,-1 0 0 0 0,1 1 0 0 0,0-1 0 0 0,-1 0 0 0 0,1 0 0 0 0,0 0 0 0 0,0 0 0 0 0,0 0 0 0 0,2 0 0 0 0,5 2 39 0 0,0-1 0 0 0,1 0 0 0 0,-1 0 0 0 0,12 0-1 0 0,-12-2-51 0 0,8 2 32 0 0,-1 1 1 0 0,1 0 0 0 0,-1 1-1 0 0,19 6 1 0 0,-29-7-57 0 0,0-1 1 0 0,0 1-1 0 0,0 0 1 0 0,0 0 0 0 0,-1 1-1 0 0,1 0 1 0 0,-1 0-1 0 0,0 0 1 0 0,0 0-1 0 0,-1 1 1 0 0,1 0-1 0 0,-1 0 1 0 0,6 10 0 0 0,-8-13 10 0 0,7 18-436 0 0,-8-20 407 0 0,-1 1 1 0 0,0-1-1 0 0,0 0 1 0 0,0 0-1 0 0,0 0 1 0 0,0 1 0 0 0,0-1-1 0 0,0 0 1 0 0,0 0-1 0 0,0 0 1 0 0,0 1-1 0 0,0-1 1 0 0,0 0-1 0 0,0 0 1 0 0,0 0 0 0 0,0 1-1 0 0,0-1 1 0 0,0 0-1 0 0,0 0 1 0 0,0 0-1 0 0,-1 0 1 0 0,1 1 0 0 0,0-1-1 0 0,0 0 1 0 0,0 0-1 0 0,0 0 1 0 0,0 0-1 0 0,0 1 1 0 0,0-1-1 0 0,-1 0 1 0 0,1 0 0 0 0,-11-3-1752 0 0,9 2 1162 0 0,0 0 0 0 0,1 0 0 0 0,-1-1 0 0 0,1 1 0 0 0,-1-1-1 0 0,1 1 1 0 0,-1-1 0 0 0,1 0 0 0 0,0 0 0 0 0,0 1 0 0 0,0-1 0 0 0,0 0 0 0 0,0 0 0 0 0,-1-3 0 0 0,1 1-1702 0 0,-1-1-1361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56.49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2 8 0 0,'-2'2'0'0'0,"2"-1"0"0"0,0 3 0 0 0,2-4 0 0 0,-2 1 0 0 0,2-1 16 0 0,-1 0 32 0 0,1 0-24 0 0,1-1-16 0 0,0 1-16 0 0,0 0-24 0 0,0-2 24 0 0,2 0-40 0 0,-2 1 48 0 0,2-2 0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57.00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35 8 0 0,'2'-12'379'0'0,"1"-2"1540"0"0,-2 5 4167 0 0,-1 13-1943 0 0,0 12-2228 0 0,2 27-17 0 0,2-1 0 0 0,15 74 0 0 0,-13-77-1498 0 0,-4-26-323 0 0,0 0 0 0 0,0 0-1 0 0,6 14 1 0 0,-8-26-101 0 0,0-1-1 0 0,0 1 1 0 0,0-1-1 0 0,0 1 0 0 0,1 0 1 0 0,-1-1-1 0 0,0 1 1 0 0,0-1-1 0 0,1 1 1 0 0,-1-1-1 0 0,0 0 1 0 0,1 1-1 0 0,-1-1 1 0 0,0 1-1 0 0,1-1 1 0 0,-1 1-1 0 0,1-1 1 0 0,-1 0-1 0 0,1 1 1 0 0,-1-1-1 0 0,1 0 0 0 0,-1 0 1 0 0,1 1-1 0 0,-1-1 1 0 0,1 0-1 0 0,-1 0 1 0 0,1 0-1 0 0,0 0 1 0 0,-1 1-1 0 0,1-1 1 0 0,-1 0-1 0 0,1 0 1 0 0,-1 0-1 0 0,1 0 1 0 0,0-1-1 0 0,-1 1 1 0 0,1 0-1 0 0,-1 0 1 0 0,1 0-1 0 0,-1 0 0 0 0,1 0 1 0 0,0-1-1 0 0,3-1-809 0 0,-1 0 0 0 0,1-1 0 0 0,-1 1 0 0 0,0-1-1 0 0,3-3 1 0 0,1 0-1893 0 0,-1 0-31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57.30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95 19 1024 0 0,'-38'2'6365'0'0,"29"-1"-4347"0"0,0 0 0 0 0,-1 0 0 0 0,1 1 0 0 0,-11 4-1 0 0,33-4 2229 0 0,11-1-3545 0 0,71 1 244 0 0,75-2-861 0 0,123-17-480 0 0,-205 6-433 0 0,-31 3-3044 0 0,-50 8-1495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57.73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20 52 8 0 0,'2'-28'3254'0'0,"4"13"1371"0"0,1 6-233 0 0,-8 16-296 0 0,-2 9-2095 0 0,-18 63 1392 0 0,18-60-3021 0 0,0-1 1 0 0,1 1-1 0 0,1 0 1 0 0,2 28 0 0 0,-1-42-354 0 0,0-1 0 0 0,1 0 0 0 0,0 0 1 0 0,0 0-1 0 0,0 1 0 0 0,0-1 1 0 0,1 0-1 0 0,-1-1 0 0 0,1 1 0 0 0,0 0 1 0 0,1 0-1 0 0,-1-1 0 0 0,0 1 0 0 0,1-1 1 0 0,0 0-1 0 0,0 0 0 0 0,0 0 0 0 0,0 0 1 0 0,0 0-1 0 0,1-1 0 0 0,-1 1 0 0 0,1-1 1 0 0,0 0-1 0 0,6 3 0 0 0,-4-3-86 0 0,1 0-1 0 0,0 0 1 0 0,0-1-1 0 0,0 0 1 0 0,0 0-1 0 0,0-1 1 0 0,0 0-1 0 0,0 0 1 0 0,0 0-1 0 0,0-1 1 0 0,0 0-1 0 0,0 0 1 0 0,0-1-1 0 0,7-2 1 0 0,-1-1-939 0 0,0 0 1 0 0,22-14-1 0 0,-30 16-68 0 0,0 0 1 0 0,0-1-1 0 0,0 1 0 0 0,0-1 1 0 0,-1-1-1 0 0,0 1 0 0 0,0 0 1 0 0,0-1-1 0 0,3-5 0 0 0,-2 0-863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57.96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93 2 1536 0 0,'-2'-1'710'0'0,"1"1"1"0"0,-1 0-1 0 0,1-1 0 0 0,0 1 0 0 0,-1 0 0 0 0,1 0 0 0 0,-1 0 0 0 0,1 0 0 0 0,0 0 0 0 0,-1 0 0 0 0,1 1 0 0 0,-1-1 1 0 0,1 0-1 0 0,0 1 0 0 0,-1-1 0 0 0,1 1 0 0 0,-3 1 0 0 0,1 0-116 0 0,1 0 1 0 0,-1 0-1 0 0,0 0 0 0 0,1 1 0 0 0,-1-1 1 0 0,1 1-1 0 0,-3 3 0 0 0,-1 3 40 0 0,0 0 0 0 0,1 1 0 0 0,-8 20 1 0 0,10-22-526 0 0,1-1 0 0 0,0 1 0 0 0,1 0 0 0 0,-1 0 0 0 0,2 0 0 0 0,-1 0 1 0 0,1 0-1 0 0,0 1 0 0 0,1-1 0 0 0,0 0 0 0 0,0 0 0 0 0,1 0 0 0 0,-1 0 1 0 0,5 7-1 0 0,-1 1-104 0 0,2-1 0 0 0,0-1 0 0 0,1 1 0 0 0,0-1 0 0 0,2-1 0 0 0,10 14 0 0 0,-17-24-152 0 0,2 4 78 0 0,1-1 1 0 0,-1 1 0 0 0,-1 0 0 0 0,8 15-1 0 0,-11-20-164 0 0,-1 0 0 0 0,1 0-1 0 0,0 0 1 0 0,-1 1-1 0 0,0-1 1 0 0,1 0-1 0 0,-1 0 1 0 0,0 1 0 0 0,0 3-1 0 0,-1-4-306 0 0,1 0 1 0 0,-1 0-1 0 0,0 0 0 0 0,1 0 1 0 0,-1 0-1 0 0,0 0 0 0 0,0 0 0 0 0,0 0 1 0 0,0-1-1 0 0,-1 1 0 0 0,-1 3 1 0 0,-3 2-3466 0 0,1 0-275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58.51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90 1440 0 0,'6'-8'17460'0'0,"1"13"-16808"0"0,-6-3-525 0 0,0-1-1 0 0,1 0 1 0 0,-1 1 0 0 0,0-1-1 0 0,0 1 1 0 0,0-1-1 0 0,-1 1 1 0 0,1 0 0 0 0,0-1-1 0 0,-1 1 1 0 0,1 0-1 0 0,-1 0 1 0 0,1-1 0 0 0,-1 1-1 0 0,0 0 1 0 0,0 0-1 0 0,0 0 1 0 0,0-1 0 0 0,0 4-1 0 0,-6 36 548 0 0,5-34-563 0 0,-3 22 209 0 0,7-14-154 0 0,-3-15-162 0 0,0 1 0 0 0,0-1 0 0 0,1 0 0 0 0,-1 1 0 0 0,0-1 0 0 0,0 0 0 0 0,1 1 0 0 0,-1-1 0 0 0,0 0 0 0 0,0 1 0 0 0,1-1 0 0 0,-1 0 0 0 0,0 0 0 0 0,1 1 0 0 0,-1-1 0 0 0,0 0 0 0 0,1 0 0 0 0,-1 0 0 0 0,1 1 0 0 0,-1-1 1 0 0,0 0-1 0 0,1 0 0 0 0,-1 0 0 0 0,1 0 0 0 0,-1 0 0 0 0,1 0 0 0 0,0 0 2 0 0,0-1 0 0 0,0 1 0 0 0,0-1 0 0 0,0 1 0 0 0,0-1 0 0 0,0 1 0 0 0,-1-1 0 0 0,1 0 1 0 0,0 0-1 0 0,0 1 0 0 0,0-1 0 0 0,-1 0 0 0 0,1 0 0 0 0,-1 0 0 0 0,1 0 0 0 0,0 0 0 0 0,0-1 0 0 0,8-18-35 0 0,13-46-17 0 0,-15 42 50 0 0,19-42 0 0 0,-25 63-8 0 0,1 1 0 0 0,-1 0 0 0 0,0-1-1 0 0,1 1 1 0 0,0 0 0 0 0,-1 0 0 0 0,1 0 0 0 0,0 0-1 0 0,0 1 1 0 0,0-1 0 0 0,0 0 0 0 0,0 1 0 0 0,4-2-1 0 0,-6 3 4 0 0,1-1-1 0 0,-1 1 0 0 0,1 0 0 0 0,0 0 1 0 0,-1 0-1 0 0,1 0 0 0 0,0-1 0 0 0,-1 1 1 0 0,1 0-1 0 0,0 0 0 0 0,-1 0 1 0 0,1 1-1 0 0,0-1 0 0 0,-1 0 0 0 0,1 0 1 0 0,0 0-1 0 0,-1 0 0 0 0,1 1 0 0 0,0-1 1 0 0,-1 0-1 0 0,1 1 0 0 0,1 0 3 0 0,-1 0-1 0 0,0 0 0 0 0,-1 0 1 0 0,1 0-1 0 0,0 0 0 0 0,0 1 1 0 0,0-1-1 0 0,-1 0 0 0 0,1 0 1 0 0,-1 1-1 0 0,1-1 0 0 0,-1 0 1 0 0,1 1-1 0 0,-1 1 0 0 0,5 22 15 0 0,-2 0 0 0 0,0 1 0 0 0,-2 35-1 0 0,0-4 25 0 0,-1-25-34 0 0,0-20-36 0 0,0 0 0 0 0,1-1-1 0 0,0 1 1 0 0,4 15 0 0 0,-5-27-4 0 0,0 1 0 0 0,0-1 0 0 0,0 0 1 0 0,0 1-1 0 0,0-1 0 0 0,0 0 0 0 0,0 1 0 0 0,0-1 0 0 0,0 1 0 0 0,0-1 1 0 0,0 0-1 0 0,0 1 0 0 0,1-1 0 0 0,-1 0 0 0 0,0 1 0 0 0,0-1 0 0 0,0 0 1 0 0,1 0-1 0 0,-1 1 0 0 0,0-1 0 0 0,0 0 0 0 0,1 0 0 0 0,-1 1 0 0 0,0-1 0 0 0,1 0 1 0 0,-1 0-1 0 0,0 1 0 0 0,1-1 0 0 0,-1 0 0 0 0,0 0 0 0 0,1 0 0 0 0,-1 0 1 0 0,0 0-1 0 0,1 0 0 0 0,-1 0 0 0 0,0 0 0 0 0,1 1 0 0 0,-1-1 0 0 0,0 0 1 0 0,1-1-1 0 0,0 1 0 0 0,11-11-6004 0 0,-7 5 3000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9:35.90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78 4766 29119 0 0,'1'2'-1'0'0,"-1"4"7"0"0,0 1 0 0 0,1-1 1 0 0,0 0-1 0 0,1-1 0 0 0,-1 1 1 0 0,4 7-1 0 0,-5-13-7 0 0,0 0 0 0 0,0 1 0 0 0,0-1 0 0 0,0 0 0 0 0,0 0 0 0 0,0 0 0 0 0,0 1 1 0 0,1-1-1 0 0,-1 0 0 0 0,0 0 0 0 0,0 0 0 0 0,0 0 0 0 0,0 1 0 0 0,0-1 0 0 0,1 0 0 0 0,-1 0 0 0 0,0 0 0 0 0,0 0 0 0 0,0 0 0 0 0,1 0 0 0 0,-1 0 0 0 0,0 0 0 0 0,0 0 0 0 0,0 0 0 0 0,1 1 0 0 0,-1-1 0 0 0,0 0 0 0 0,0 0 0 0 0,0 0 0 0 0,1 0 0 0 0,-1 0 0 0 0,0 0 1 0 0,0 0-1 0 0,0-1 0 0 0,1 1 0 0 0,-1 0 0 0 0,0 0 0 0 0,0 0 0 0 0,0 0 0 0 0,1 0 0 0 0,-1 0 0 0 0,0 0 0 0 0,10-10-48 0 0,3-16-497 0 0,-13 24 316 0 0,1 0 0 0 0,-1-1 0 0 0,0 1 0 0 0,0 0 0 0 0,1 0 0 0 0,-1 0 0 0 0,-1-1 0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2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114 3 512 0 0,'16'-3'8627'0'0,"-23"14"-7718"0"0,1 1 0 0 0,0-1 0 0 0,1 1 0 0 0,0 1 0 0 0,-5 19-1 0 0,10-30-721 0 0,0 0 0 0 0,0 0 0 0 0,0 1 0 0 0,1-1 0 0 0,-1 0 0 0 0,1 0 0 0 0,-1 0 0 0 0,1 0 0 0 0,-1 0 0 0 0,1 0 0 0 0,0 0 0 0 0,0-1 0 0 0,2 5 0 0 0,-1-3 60 0 0,1 0 0 0 0,-1 0-1 0 0,0 0 1 0 0,1 0 0 0 0,-1-1 0 0 0,6 5-1 0 0,-7-7-217 0 0,-1 1 0 0 0,0-1 0 0 0,1 0 0 0 0,-1 0 0 0 0,0 0 0 0 0,1 0 0 0 0,-1 1 0 0 0,1-1 0 0 0,-1 0 0 0 0,0 0 0 0 0,1 0 0 0 0,-1 0 0 0 0,1 0 0 0 0,-1 0 0 0 0,1 0 0 0 0,-1 0 0 0 0,0 0 0 0 0,1 0 0 0 0,-1 0 0 0 0,1 0 0 0 0,-1 0 0 0 0,0-1 0 0 0,1 1 0 0 0,-1 0 0 0 0,0 0 0 0 0,1 0 0 0 0,-1-1 0 0 0,1 1 0 0 0,-1 0 0 0 0,0 0 0 0 0,0-1 0 0 0,1 1 0 0 0,0-2 3 0 0,1 1-1 0 0,-1-1 1 0 0,0 0-1 0 0,0 1 1 0 0,0-1-1 0 0,0 0 1 0 0,1-3-1 0 0,0 0 54 0 0,-1-1 0 0 0,1 0 0 0 0,-1 1 0 0 0,1-11 0 0 0,-3 16-68 0 0,1 0-1 0 0,0 0 0 0 0,-1 0 1 0 0,1 0-1 0 0,0-1 1 0 0,-1 1-1 0 0,1 0 1 0 0,0 0-1 0 0,-1 0 1 0 0,1 0-1 0 0,0 0 1 0 0,-1 0-1 0 0,1 0 1 0 0,0 0-1 0 0,-1 0 1 0 0,1 0-1 0 0,0 0 1 0 0,-1 0-1 0 0,1 1 0 0 0,-1-1 1 0 0,1 0-1 0 0,0 0 1 0 0,0 0-1 0 0,-1 0 1 0 0,1 0-1 0 0,0 1 1 0 0,-1-1-1 0 0,1 0 1 0 0,0 0-1 0 0,0 1 1 0 0,-1-1-1 0 0,-13 8 150 0 0,13-7-160 0 0,-8 4 137 0 0,1 0 0 0 0,0 1 0 0 0,-10 9 0 0 0,16-14-102 0 0,1 0 0 0 0,-1 1 0 0 0,1-1-1 0 0,0 1 1 0 0,0-1 0 0 0,-1 0 0 0 0,1 1-1 0 0,0 0 1 0 0,1-1 0 0 0,-1 1 0 0 0,0 0 0 0 0,0-1-1 0 0,1 1 1 0 0,-1 0 0 0 0,1 0 0 0 0,-1 0-1 0 0,1 0 1 0 0,0-1 0 0 0,0 1 0 0 0,0 0-1 0 0,0 0 1 0 0,0 0 0 0 0,0 0 0 0 0,0 0-1 0 0,1 3 1 0 0,0-4-33 0 0,0 0 0 0 0,-1 0 0 0 0,1 0 0 0 0,0 0 0 0 0,0 0 0 0 0,-1 0 0 0 0,1 0 0 0 0,0-1 0 0 0,0 1 0 0 0,0 0 0 0 0,0-1 0 0 0,0 1 0 0 0,0 0 0 0 0,0-1 0 0 0,0 1 0 0 0,1-1 0 0 0,-1 0 0 0 0,0 1 0 0 0,0-1-1 0 0,0 0 1 0 0,0 0 0 0 0,1 1 0 0 0,-1-1 0 0 0,0 0 0 0 0,0 0 0 0 0,0 0 0 0 0,1-1 0 0 0,0 1 0 0 0,1 0-3 0 0,-1-1 1 0 0,1 1-1 0 0,0-1 0 0 0,-1 1 1 0 0,1-1-1 0 0,-1 0 0 0 0,0 0 1 0 0,1 0-1 0 0,-1-1 0 0 0,0 1 1 0 0,1 0-1 0 0,1-3 0 0 0,0 1-3 0 0,-1-1 0 0 0,0 0-1 0 0,0 0 1 0 0,0-1 0 0 0,-1 1-1 0 0,0 0 1 0 0,1-1 0 0 0,1-5-1 0 0,-4 8 2 0 0,1 0-1 0 0,0 1 0 0 0,-1-1 0 0 0,0 1 1 0 0,1-1-1 0 0,-1 0 0 0 0,0 1 1 0 0,0-1-1 0 0,0 0 0 0 0,0 0 0 0 0,0 1 1 0 0,0-1-1 0 0,-1 0 0 0 0,1 1 1 0 0,0-1-1 0 0,-1 1 0 0 0,1-1 0 0 0,-1 0 1 0 0,0 1-1 0 0,0-1 0 0 0,1 1 1 0 0,-1-1-1 0 0,0 1 0 0 0,0 0 0 0 0,0-1 1 0 0,-1 1-1 0 0,1 0 0 0 0,-2-2 1 0 0,1 2 1 0 0,1 0 0 0 0,-1 1 1 0 0,0-1-1 0 0,1 0 1 0 0,-1 1-1 0 0,0-1 0 0 0,1 1 1 0 0,-1 0-1 0 0,0 0 1 0 0,0-1-1 0 0,0 1 0 0 0,1 0 1 0 0,-1 0-1 0 0,0 1 1 0 0,0-1-1 0 0,0 0 0 0 0,1 1 1 0 0,-1-1-1 0 0,0 1 1 0 0,-2 0-1 0 0,-4 3 14 0 0,-1 0 0 0 0,-13 8 0 0 0,13-6-22 0 0,2-2 3 0 0,0 1-1 0 0,0 0 0 0 0,-8 8 0 0 0,12-10 6 0 0,1-1 0 0 0,0 0 0 0 0,-1 1 1 0 0,1-1-1 0 0,0 1 0 0 0,1 0 0 0 0,-1 0 0 0 0,0-1 0 0 0,1 1 1 0 0,0 0-1 0 0,-2 5 0 0 0,3-7-5 0 0,0-1 0 0 0,0 1 0 0 0,0-1 0 0 0,0 1-1 0 0,0-1 1 0 0,1 0 0 0 0,-1 1 0 0 0,0-1 0 0 0,0 1 0 0 0,0-1 0 0 0,1 0-1 0 0,-1 1 1 0 0,0-1 0 0 0,1 1 0 0 0,-1-1 0 0 0,0 0 0 0 0,1 1 0 0 0,-1-1 0 0 0,0 0-1 0 0,1 0 1 0 0,-1 1 0 0 0,0-1 0 0 0,1 0 0 0 0,-1 0 0 0 0,1 1 0 0 0,-1-1 0 0 0,1 0-1 0 0,-1 0 1 0 0,1 0 0 0 0,-1 0 0 0 0,0 0 0 0 0,1 0 0 0 0,-1 0 0 0 0,1 0 0 0 0,-1 0-1 0 0,1 0 1 0 0,-1 0 0 0 0,1 0 0 0 0,0 0 0 0 0,20-2-46 0 0,-20 2 47 0 0,9-2-55 0 0,0-1-1 0 0,-1 0 1 0 0,1-1-1 0 0,-1 0 1 0 0,0-1 0 0 0,0 0-1 0 0,12-8 1 0 0,10-6-1097 0 0,-29 18 881 0 0,5-4-1223 0 0,-4 2-2538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2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21 60 512 0 0,'-5'-9'13618'0'0,"4"9"-13507"0"0,-4 5 1579 0 0,-1 2 1908 0 0,6-7-3424 0 0,0 1 0 0 0,-1-1 0 0 0,1 0 0 0 0,0 1 0 0 0,0-1 0 0 0,-1 0 0 0 0,1 1 0 0 0,0-1 0 0 0,0 0 0 0 0,-1 1 0 0 0,1-1 0 0 0,0 1 0 0 0,0-1 0 0 0,0 1 0 0 0,0-1 0 0 0,0 0 0 0 0,-1 1 0 0 0,1-1 0 0 0,0 1 0 0 0,0 0 0 0 0,1-1-163 0 0,-1 0 1 0 0,0 0-1 0 0,1 1 1 0 0,-1-1-1 0 0,0 0 0 0 0,1 0 1 0 0,-1 0-1 0 0,1 0 1 0 0,-1 0-1 0 0,0 0 0 0 0,1 0 1 0 0,-1 0-1 0 0,0 0 1 0 0,1 0-1 0 0,-1 0 0 0 0,1 0 1 0 0,-1 0-1 0 0,0 0 1 0 0,1 0-1 0 0,-1 0 0 0 0,1 0 1 0 0,-1 0-1 0 0,0 0 1 0 0,1-1-1 0 0,-1 1 0 0 0,0 0 1 0 0,1 0-1 0 0,-1 0 1 0 0,0-1-1 0 0,0 1 0 0 0,1-1 1 0 0,6-4 113 0 0,-3 3 231 0 0,-7 5-256 0 0,3-3-95 0 0,0 0-1 0 0,0 0 1 0 0,0 0 0 0 0,0 0 0 0 0,0 0-1 0 0,-1 0 1 0 0,1 0 0 0 0,0 0-1 0 0,0 0 1 0 0,0 0 0 0 0,0 0-1 0 0,0 0 1 0 0,0 1 0 0 0,0-1-1 0 0,0 0 1 0 0,0 0 0 0 0,0 0-1 0 0,0 0 1 0 0,0 0 0 0 0,0 0-1 0 0,0 0 1 0 0,0 0 0 0 0,0 1-1 0 0,0-1 1 0 0,0 0 0 0 0,0 0-1 0 0,0 0 1 0 0,0 0 0 0 0,0 0-1 0 0,0 0 1 0 0,0 0 0 0 0,0 0-1 0 0,0 0 1 0 0,0 1 0 0 0,0-1-1 0 0,0 0 1 0 0,0 0 0 0 0,1 0-1 0 0,-1 0 1 0 0,0 0 0 0 0,0 0-1 0 0,0 0 1 0 0,0 0 0 0 0,0 0-1 0 0,0 0 1 0 0,7 3 185 0 0,7-3 121 0 0,20-9 183 0 0,-30 8-435 0 0,-1 1 0 0 0,0 0 0 0 0,0 0 0 0 0,0 0 0 0 0,0 0 0 0 0,0 0 0 0 0,0 0 0 0 0,1 1 0 0 0,-1-1 0 0 0,0 1 0 0 0,0 0 0 0 0,4 2 0 0 0,-5-2-34 0 0,3-1 1 0 0,0 1 1 0 0,0 0-1 0 0,0-1 1 0 0,0 0 0 0 0,0 0-1 0 0,0-1 1 0 0,0 1-1 0 0,6-3 1 0 0,52-17 273 0 0,-51 16-248 0 0,11-3 13 0 0,-22 6-56 0 0,0 1-1 0 0,0 0 0 0 0,0 0 1 0 0,0 0-1 0 0,0 1 0 0 0,0-1 1 0 0,0 0-1 0 0,0 0 0 0 0,0 0 0 0 0,0 1 1 0 0,0-1-1 0 0,0 0 0 0 0,0 1 1 0 0,0-1-1 0 0,0 1 0 0 0,0 0 1 0 0,0-1-1 0 0,0 1 0 0 0,1 1 1 0 0,-1-1-8 0 0,0 0 0 0 0,0 1 0 0 0,0-1 1 0 0,1 0-1 0 0,-1 0 0 0 0,0 0 0 0 0,0 0 1 0 0,1 0-1 0 0,-1-1 0 0 0,1 1 0 0 0,-1 0 0 0 0,1-1 1 0 0,-1 1-1 0 0,1-1 0 0 0,-1 1 0 0 0,1-1 1 0 0,0 0-1 0 0,-1 0 0 0 0,1 0 0 0 0,0 0 1 0 0,-1 0-1 0 0,1 0 0 0 0,-1 0 0 0 0,3-1 0 0 0,14-2 30 0 0,26-9-1 0 0,-31 8-10 0 0,-1 0 1 0 0,1 1-1 0 0,0 1 1 0 0,24-2-1 0 0,-11 5 89 0 0,-18 0-108 0 0,-1 0 1 0 0,1-1-1 0 0,8-1 1 0 0,80-10 69 0 0,-95 11-71 0 0,4-1 16 0 0,0 0 0 0 0,1 1 0 0 0,-1-1 0 0 0,0 1 0 0 0,0 0 0 0 0,1 1 0 0 0,-1-1 0 0 0,0 1 0 0 0,0 0 0 0 0,0 1 0 0 0,0-1 0 0 0,5 3 0 0 0,-6-3-16 0 0,1 1 1 0 0,-1-1-1 0 0,1 0 1 0 0,0 0 0 0 0,-1-1-1 0 0,1 1 1 0 0,0-1-1 0 0,-1 0 1 0 0,1-1 0 0 0,0 1-1 0 0,0-1 1 0 0,5-1 0 0 0,-10 2 0 0 0,54-14 81 0 0,-47 13-78 0 0,0 0-1 0 0,0 0 1 0 0,1 1 0 0 0,-1 0-1 0 0,12 1 1 0 0,3 7 19 0 0,-20-7-19 0 0,0 0 0 0 0,0 0-1 0 0,1 0 1 0 0,-1 0 0 0 0,0 0-1 0 0,1 0 1 0 0,-1-1 0 0 0,0 0-1 0 0,5 1 1 0 0,-3-1 9 0 0,0 0 0 0 0,0 0 0 0 0,0-1 0 0 0,-1 0 0 0 0,1 1 0 0 0,0-1 0 0 0,0-1 0 0 0,0 1 0 0 0,-1 0 0 0 0,1-1 0 0 0,0 0 0 0 0,4-3 0 0 0,8-1 101 0 0,-16 5-109 0 0,0 1-1 0 0,1 0 1 0 0,-1 0 0 0 0,1-1-1 0 0,-1 1 1 0 0,0 0-1 0 0,1 0 1 0 0,-1 0-1 0 0,0 0 1 0 0,1 0-1 0 0,-1 0 1 0 0,1 0-1 0 0,-1-1 1 0 0,0 1-1 0 0,1 0 1 0 0,-1 0-1 0 0,1 1 1 0 0,-1-1-1 0 0,0 0 1 0 0,1 0 0 0 0,-1 0-1 0 0,1 0 1 0 0,-1 0-1 0 0,0 0 1 0 0,1 0-1 0 0,-1 1 1 0 0,0-1-1 0 0,1 0 1 0 0,-1 0-1 0 0,0 1 1 0 0,1-1-1 0 0,-1 0 1 0 0,1 1-1 0 0,-1-1-4 0 0,1 5 106 0 0,0 0 15 0 0,6-9-69 0 0,3-3-38 0 0,-8 9-35 0 0,-6 3 40 0 0,0 1-21 0 0,4-5-2 0 0,0-1 1 0 0,0 0 0 0 0,-1 0-1 0 0,1 0 1 0 0,0 1-1 0 0,0-1 1 0 0,0 0 0 0 0,0 0-1 0 0,0 0 1 0 0,-1 0-1 0 0,1 1 1 0 0,0-1 0 0 0,0 0-1 0 0,0 0 1 0 0,0 0-1 0 0,-1 0 1 0 0,1 0 0 0 0,0 0-1 0 0,0 0 1 0 0,-1 0-1 0 0,1 1 1 0 0,0-1 0 0 0,0 0-1 0 0,0 0 1 0 0,-1 0-1 0 0,1 0 1 0 0,0 0 0 0 0,0 0-1 0 0,-1 0 1 0 0,1 0-1 0 0,0 0 1 0 0,0 0 0 0 0,0 0-1 0 0,-1-1 1 0 0,1 1-1 0 0,0 0 1 0 0,-17 0-705 0 0,1-1-1334 0 0,0 2-3486 0 0,11-1 1599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2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51 612 512 0 0,'-5'6'453'0'0,"7"-5"444"0"0,-2-1-782 0 0,1 0 0 0 0,-1 0-1 0 0,0-1 1 0 0,0 1 0 0 0,0 0 0 0 0,0 0-1 0 0,1 0 1 0 0,-1 0 0 0 0,0-1-1 0 0,0 1 1 0 0,0 0 0 0 0,0 0 0 0 0,1 0-1 0 0,-1-1 1 0 0,0 1 0 0 0,0 0-1 0 0,0 0 1 0 0,0-1 0 0 0,0 1-1 0 0,0 0 1 0 0,0 0 0 0 0,0-1 0 0 0,0 1-1 0 0,0 0 1 0 0,0 0 0 0 0,0-1-1 0 0,0 1 1 0 0,0 0 0 0 0,0 0 0 0 0,0-1-1 0 0,0 1 1 0 0,0 0 0 0 0,0 0-1 0 0,0-1 1 0 0,0 1 0 0 0,-1 0 0 0 0,1 0-1 0 0,0 0 1 0 0,0-1 0 0 0,0 1-1 0 0,0 0 1 0 0,0 0 0 0 0,-1 0-1 0 0,1-1 1 0 0,-1 1-71 0 0,1-1-1 0 0,-1 1 0 0 0,0 0 1 0 0,1-1-1 0 0,-1 1 0 0 0,1 0 1 0 0,-1 0-1 0 0,0 0 0 0 0,1-1 1 0 0,-1 1-1 0 0,0 0 0 0 0,0 0 1 0 0,1 0-1 0 0,-1 0 0 0 0,0 0 1 0 0,1 0-1 0 0,-1 0 0 0 0,0 0 1 0 0,1 1-1 0 0,-1-1 1 0 0,0 0-1 0 0,1 0 0 0 0,-1 0 1 0 0,0 1-1 0 0,1-1 0 0 0,-1 0 1 0 0,1 1-1 0 0,-2 0 0 0 0,-13 12 6092 0 0,19-11-3328 0 0,-12 0-2108 0 0,8-2-631 0 0,-1 0 0 0 0,1 0 0 0 0,0 0 0 0 0,-1 0 0 0 0,1 0 0 0 0,0 0 0 0 0,-1 0 0 0 0,1 0 0 0 0,0 0 0 0 0,-1 0-1 0 0,1 0 1 0 0,0 0 0 0 0,0 0 0 0 0,-1 0 0 0 0,1 1 0 0 0,0-1 0 0 0,-1 0 0 0 0,1 0 0 0 0,0 0 0 0 0,0 0-1 0 0,-1 1 1 0 0,1-1 0 0 0,0 0 0 0 0,0 0 0 0 0,-1 0 0 0 0,1 1 0 0 0,0-1 0 0 0,0 0 0 0 0,0 1 0 0 0,0-1 0 0 0,-1 0-1 0 0,1 0 1 0 0,0 1 0 0 0,0-1 0 0 0,0 1 0 0 0,0-1 136 0 0,24 0 2422 0 0,-23 0-2600 0 0,0 0 0 0 0,0-1 0 0 0,0 1-1 0 0,0-1 1 0 0,0 1 0 0 0,-1-1 0 0 0,1 1 0 0 0,0-1 0 0 0,0 1 0 0 0,0-1-1 0 0,0 0 1 0 0,-1 1 0 0 0,1-1 0 0 0,1-1 0 0 0,-2 2 6 0 0,1-1 0 0 0,-1 0 0 0 0,1 1 0 0 0,0-1 0 0 0,-1 0 0 0 0,1 1 0 0 0,0-1 0 0 0,0 1 0 0 0,0-1 0 0 0,-1 1 0 0 0,1 0 0 0 0,0-1 0 0 0,1 0 0 0 0,-1 1 142 0 0,3-1 415 0 0,-4-1-570 0 0,1 1-1 0 0,-1 0 1 0 0,0 0 0 0 0,1 0 0 0 0,-1-1-1 0 0,1 1 1 0 0,-1 0 0 0 0,1 0 0 0 0,-1 0-1 0 0,1 0 1 0 0,0 0 0 0 0,0 0-1 0 0,0 0 1 0 0,-1 0 0 0 0,1 0 0 0 0,1 0-1 0 0,21-17 89 0 0,-6 5-7 0 0,-9 4-14 0 0,-7 8-63 0 0,0-1 0 0 0,1 1-1 0 0,-1-1 1 0 0,0 1 0 0 0,1 0 0 0 0,-1 0 0 0 0,1-1 0 0 0,0 1 0 0 0,-1 0 0 0 0,1 0-1 0 0,0 0 1 0 0,3-1 0 0 0,22-9 158 0 0,-25 10-165 0 0,0 0 0 0 0,-1 0 0 0 0,1 0 0 0 0,0 0 0 0 0,0 0 0 0 0,0-1 0 0 0,-1 1 0 0 0,1-1-1 0 0,-1 0 1 0 0,1 1 0 0 0,1-3 0 0 0,-1-1 3 0 0,0 1-1 0 0,1 0 0 0 0,-1 1 1 0 0,1-1-1 0 0,0 0 0 0 0,0 1 1 0 0,0 0-1 0 0,7-7 1 0 0,48-42 102 0 0,-40 35-51 0 0,-10 9-23 0 0,0 1-1 0 0,0-1 1 0 0,9-13-1 0 0,-14 16-30 0 0,0 1 1 0 0,1 1-1 0 0,0-1 0 0 0,0 0 1 0 0,4-2-1 0 0,-4 3-1 0 0,0 0 0 0 0,-1 0 1 0 0,1 0-1 0 0,-1-1 0 0 0,0 1 0 0 0,4-5 0 0 0,-3 2 31 0 0,1 0 0 0 0,0 0 1 0 0,9-9-1 0 0,-5 7 28 0 0,-6 6-56 0 0,-1-1 0 0 0,0 1 0 0 0,0-1 0 0 0,1 1 0 0 0,-2-1 0 0 0,1 0 0 0 0,0 1 0 0 0,-1-1 0 0 0,1 0 0 0 0,-1 0 0 0 0,0 0 0 0 0,1-6 1 0 0,-1 8-14 0 0,-1-1 0 0 0,1 0 0 0 0,-1 0 0 0 0,1 1 1 0 0,0-1-1 0 0,-1 0 0 0 0,1 1 0 0 0,0-1 1 0 0,0 1-1 0 0,0-1 0 0 0,0 1 0 0 0,0 0 0 0 0,1-1 1 0 0,-1 1-1 0 0,0 0 0 0 0,1 0 0 0 0,-1 0 1 0 0,2-2-1 0 0,30-16 45 0 0,-31 18-54 0 0,2 0 13 0 0,0-1-1 0 0,0 0 1 0 0,0 0-1 0 0,0-1 1 0 0,0 1-1 0 0,0-1 1 0 0,-1 0-1 0 0,0 0 1 0 0,1 0-1 0 0,-1 0 1 0 0,0-1-1 0 0,2-3 1 0 0,0 0-3 0 0,-1 0 0 0 0,1 1 1 0 0,0-1-1 0 0,0 1 0 0 0,1 1 1 0 0,0-1-1 0 0,11-8 0 0 0,1 0 218 0 0,-27 21-122 0 0,10-6-79 0 0,5-5-46 0 0,-1 0 64 0 0,0 0 0 0 0,0 0 1 0 0,-1-1-1 0 0,6-6 1 0 0,5-6 52 0 0,-12 11-53 0 0,-7 5 0 0 0,3 1-36 0 0,1 0 0 0 0,-1 0 0 0 0,1 0 1 0 0,-1 1-1 0 0,1-1 0 0 0,-1 0 0 0 0,1 0 0 0 0,-1 0 0 0 0,1 0 0 0 0,-1 1 0 0 0,1-1 0 0 0,-1 0 0 0 0,1 1 0 0 0,-1-1 0 0 0,1 0 0 0 0,0 1 0 0 0,-1-1 0 0 0,1 0 0 0 0,0 1 1 0 0,-1-1-1 0 0,1 1 0 0 0,-1 0 0 0 0,1-1-6 0 0,0 0 0 0 0,0 0 0 0 0,0 0 1 0 0,0 0-1 0 0,0 1 0 0 0,0-1 0 0 0,0 0 1 0 0,0 0-1 0 0,0 0 0 0 0,0 0 0 0 0,0 0 1 0 0,0 0-1 0 0,0 1 0 0 0,0-1 0 0 0,0 0 0 0 0,0 0 1 0 0,0 0-1 0 0,0 0 0 0 0,0 0 0 0 0,0 1 1 0 0,0-1-1 0 0,0 0 0 0 0,0 0 0 0 0,0 0 1 0 0,0 0-1 0 0,0 0 0 0 0,0 0 0 0 0,0 1 1 0 0,0-1-1 0 0,0 0 0 0 0,0 0 0 0 0,0 0 0 0 0,1 0 1 0 0,-1 0-1 0 0,0 0 0 0 0,0 0 0 0 0,0 0 1 0 0,0 0-1 0 0,0 0 0 0 0,0 1 0 0 0,0-1 1 0 0,1 0-1 0 0,-1 0 0 0 0,0 0 0 0 0,0 0 1 0 0,0 0-1 0 0,0 0 0 0 0,0 0 0 0 0,0 0 0 0 0,1 0 1 0 0,-1 0-1 0 0,0 0 0 0 0,0 0 0 0 0,9-8 14 0 0,-9 8-12 0 0,6-5 22 0 0,-4 4-22 0 0,-1 0 0 0 0,1 1-1 0 0,-1-1 1 0 0,1-1 0 0 0,-1 1 0 0 0,0 0 0 0 0,0 0 0 0 0,0 0 0 0 0,2-3 0 0 0,-5 4-6 0 0,0 0 0 0 0,0 1 1 0 0,0-1-1 0 0,0 1 0 0 0,0-1 0 0 0,0 1 1 0 0,0 0-1 0 0,1 0 0 0 0,-3 1 1 0 0,-1 0-12 0 0,-16 10-14 0 0,20-11-93 0 0,0 0 0 0 0,0-1-1 0 0,0 1 1 0 0,0 0 0 0 0,0 0 0 0 0,0 0 0 0 0,0 0 0 0 0,0 0 0 0 0,0 0-1 0 0,1 0 1 0 0,-1 0 0 0 0,0 0 0 0 0,0 0 0 0 0,1 0 0 0 0,-1 2 0 0 0,13-2-6168 0 0,0-3 851 0 0,1-4 2223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2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94 45 512 0 0,'-1'2'130'0'0,"-1"-1"0"0"0,1 0 0 0 0,-1 1 0 0 0,0-1 0 0 0,0 0 0 0 0,1 0 0 0 0,-1 0 0 0 0,0 0 0 0 0,-3 1 0 0 0,4-2 133 0 0,1 0 0 0 0,-1 0 0 0 0,0 0 0 0 0,0 1 0 0 0,0-1 0 0 0,1 0 0 0 0,-1 0 0 0 0,0 0 0 0 0,0 0 0 0 0,0-1 0 0 0,0 1 0 0 0,1 0 0 0 0,-1 0 0 0 0,0 0 0 0 0,0-1 0 0 0,0 1 0 0 0,1 0 0 0 0,-1-1 0 0 0,0 1 0 0 0,1-1 0 0 0,-1 1 0 0 0,0-1 0 0 0,0 0 0 0 0,0 0-104 0 0,-1 1-1 0 0,1-1 1 0 0,0 1-1 0 0,0-1 1 0 0,-1 1-1 0 0,1 0 1 0 0,0-1-1 0 0,0 1 1 0 0,-1 0-1 0 0,1 0 1 0 0,0 0-1 0 0,-1 0 0 0 0,1 0 1 0 0,0 0-1 0 0,-1 0 1 0 0,1 1-1 0 0,0-1 1 0 0,-1 0-1 0 0,0 1 1 0 0,-1 0 112 0 0,0 0-1 0 0,0 0 1 0 0,1 0 0 0 0,-1 0 0 0 0,0 1 0 0 0,1-1-1 0 0,-1 1 1 0 0,-2 2 616 0 0,20-12 1266 0 0,-13 3-888 0 0,-5 9 451 0 0,-2 2-755 0 0,5-6-847 0 0,9 4 827 0 0,-6-3-763 0 0,0-1 0 0 0,0 1 0 0 0,0-1 0 0 0,1 1 0 0 0,-1 0 0 0 0,0 0 0 0 0,0 0 0 0 0,5 4 0 0 0,-6-4-152 0 0,0 0 0 0 0,0 0-1 0 0,1 0 1 0 0,-1 0 0 0 0,0 0 0 0 0,0 0-1 0 0,1 0 1 0 0,-1-1 0 0 0,1 1-1 0 0,-1-1 1 0 0,0 0 0 0 0,1 0 0 0 0,-1 0-1 0 0,1 0 1 0 0,-1 0 0 0 0,1 0 0 0 0,4-2-1 0 0,48-12 591 0 0,-37 9-263 0 0,-14 4-281 0 0,0 0 1 0 0,0 0 0 0 0,0 0-1 0 0,0 0 1 0 0,0 1 0 0 0,0 0-1 0 0,0-1 1 0 0,5 2-1 0 0,18-2 29 0 0,32-8 165 0 0,-53 8-244 0 0,0 1 1 0 0,0 0-1 0 0,1 0 0 0 0,-1 1 1 0 0,0-1-1 0 0,0 1 1 0 0,7 2-1 0 0,8 2 88 0 0,-8-4-87 0 0,1-1 0 0 0,0 0 0 0 0,0-1 0 0 0,0 0 0 0 0,0-1 0 0 0,0-1 0 0 0,18-6 0 0 0,25-4 132 0 0,-23 11-44 0 0,-27 2-91 0 0,1 0 0 0 0,-1-1-1 0 0,0 0 1 0 0,0 0 0 0 0,7-3-1 0 0,74-18 181 0 0,-86 22-184 0 0,0 0 0 0 0,0 0 0 0 0,0 0 0 0 0,0 1-1 0 0,0-1 1 0 0,0 0 0 0 0,-1 1 0 0 0,1-1 0 0 0,2 2-1 0 0,14 2-10 0 0,60-4 26 0 0,-47-3 0 0 0,-26 2-26 0 0,0 0 0 0 0,0 1 0 0 0,0-1 0 0 0,0 1 0 0 0,0 0 0 0 0,-1 1 0 0 0,1-1 0 0 0,0 1 0 0 0,6 1 0 0 0,-3 1 1 0 0,-4-1 0 0 0,0-1 0 0 0,0 0-1 0 0,1 0 1 0 0,-1 0 0 0 0,0 0 0 0 0,6 0 0 0 0,-5-1 12 0 0,-5 0-14 0 0,1 0 0 0 0,-1 0 0 0 0,1 0 0 0 0,-1 0 0 0 0,1 0 0 0 0,-1 0 0 0 0,0 0 0 0 0,1 0 0 0 0,-1 0 0 0 0,1 0 0 0 0,-1 0 0 0 0,1 0 0 0 0,-1 0 0 0 0,0 0 0 0 0,1 0 0 0 0,-1-1 0 0 0,1 1 0 0 0,-1 0 0 0 0,1 0 0 0 0,-1-1 0 0 0,0 1 0 0 0,1 0 0 0 0,-1 0 0 0 0,0-1 0 0 0,1 1 0 0 0,-1 0 0 0 0,0-1 0 0 0,0 1 0 0 0,1 0 0 0 0,-1-1 0 0 0,0 1 0 0 0,1-1 0 0 0,-1 1-3 0 0,0-1 0 0 0,0 1 0 0 0,0 0-1 0 0,0 0 1 0 0,0 0 0 0 0,0 0-1 0 0,0-1 1 0 0,0 1 0 0 0,1 0-1 0 0,-1 0 1 0 0,0 0 0 0 0,0 0-1 0 0,0-1 1 0 0,0 1 0 0 0,0 0-1 0 0,0 0 1 0 0,0 0 0 0 0,0 0-1 0 0,0-1 1 0 0,0 1 0 0 0,0 0-1 0 0,0 0 1 0 0,0 0 0 0 0,0-1 0 0 0,-1 1-1 0 0,1 0 1 0 0,0 0 0 0 0,0 0-1 0 0,0 0 1 0 0,0-1 0 0 0,0 1-1 0 0,0 0 1 0 0,0 0 0 0 0,0 0-1 0 0,0 0 1 0 0,-1 0 0 0 0,1 0-1 0 0,0-1 1 0 0,0 1 0 0 0,0 0-1 0 0,0 0 1 0 0,-1 0 0 0 0,1 0 0 0 0,0 0-1 0 0,0 0 1 0 0,0 0 0 0 0,0 0-1 0 0,-1 0 1 0 0,1 0 0 0 0,0 0-1 0 0,0 0 1 0 0,0 0 0 0 0,0 0-1 0 0,-1 0 1 0 0,1 0 0 0 0,0 0-1 0 0,0 0 1 0 0,0 0 0 0 0,-1 0-1 0 0,1 0 1 0 0,-7 1-1147 0 0,0 1-3865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15 664 512 0 0,'5'0'11620'0'0,"-5"0"-11571"0"0,0-1 1 0 0,0 1-1 0 0,0 0 0 0 0,0 0 0 0 0,0 0 0 0 0,0-1 0 0 0,0 1 1 0 0,-1 0-1 0 0,1 0 0 0 0,0 0 0 0 0,0-1 0 0 0,0 1 0 0 0,0 0 1 0 0,-1 0-1 0 0,1 0 0 0 0,0 0 0 0 0,0-1 0 0 0,0 1 0 0 0,-1 0 0 0 0,1 0 1 0 0,0 0-1 0 0,0 0 0 0 0,-1 0 0 0 0,1 0 0 0 0,0 0 0 0 0,0 0 1 0 0,0 0-1 0 0,-1-1 0 0 0,1 1 0 0 0,0 0 0 0 0,0 0 0 0 0,-1 0 1 0 0,1 0-1 0 0,0 1 0 0 0,0-1 0 0 0,-1 0 0 0 0,1 0 0 0 0,-5 1 713 0 0,-2 1 354 0 0,7-2-1091 0 0,0 0-1 0 0,0 0 0 0 0,0 0 0 0 0,0 0 1 0 0,0 0-1 0 0,0 0 0 0 0,0 0 1 0 0,0 0-1 0 0,0 0 0 0 0,0 1 1 0 0,0-1-1 0 0,0 0 0 0 0,0 0 0 0 0,0 0 1 0 0,0 0-1 0 0,0 0 0 0 0,0 0 1 0 0,0 0-1 0 0,0 0 0 0 0,0 0 0 0 0,0 0 1 0 0,0 0-1 0 0,0 0 0 0 0,0 0 1 0 0,0 0-1 0 0,0 0 0 0 0,0 0 1 0 0,0 0-1 0 0,0 0 0 0 0,0 1 0 0 0,0-1 1 0 0,0 0-1 0 0,0 0 0 0 0,0 0 1 0 0,0 0-1 0 0,0 0 0 0 0,0 0 1 0 0,0 0-1 0 0,0 0 0 0 0,0 0 0 0 0,0 0 1 0 0,0 0-1 0 0,0 0 0 0 0,0 0 1 0 0,0 0-1 0 0,0 0 0 0 0,0 0 0 0 0,0 0 1 0 0,0 0-1 0 0,0 0 0 0 0,0 0 1 0 0,0 0-1 0 0,-1 0 0 0 0,1 0 1 0 0,0 0-1 0 0,0 0 0 0 0,0 0 0 0 0,0 0 1 0 0,11-6 3728 0 0,-11 7-3527 0 0,0-1-202 0 0,1 0-1 0 0,-1 1 1 0 0,1-1 0 0 0,-1 0-1 0 0,0 1 1 0 0,1-1 0 0 0,-1 0-1 0 0,1 1 1 0 0,-1-1 0 0 0,1 0-1 0 0,-1 0 1 0 0,1 1 0 0 0,0-1-1 0 0,-1 0 1 0 0,1 0-1 0 0,-1 0 1 0 0,1 0 0 0 0,-1 0-1 0 0,1 0 1 0 0,-1 0 0 0 0,1 0-1 0 0,0 0 1 0 0,-1 0 0 0 0,1 0-1 0 0,-1 0 1 0 0,1-1-1 0 0,-1 1 1 0 0,1 0 0 0 0,-1 0-1 0 0,1 0 1 0 0,-1-1 0 0 0,1 1-1 0 0,-1 0 1 0 0,1-1 0 0 0,-1 1-1 0 0,1-1 1 0 0,1-1 77 0 0,0 1 0 0 0,-1-1 0 0 0,1 0 1 0 0,-1 0-1 0 0,1 0 0 0 0,1-4 0 0 0,-3 5-93 0 0,0 1 0 0 0,1-1 0 0 0,-1 0 0 0 0,0 1 0 0 0,1-1-1 0 0,-1 0 1 0 0,0 1 0 0 0,1-1 0 0 0,-1 1 0 0 0,1-1 0 0 0,-1 1 0 0 0,1-1-1 0 0,-1 1 1 0 0,1-1 0 0 0,0 1 0 0 0,-1-1 0 0 0,1 1 0 0 0,0 0 0 0 0,-1-1-1 0 0,1 1 1 0 0,0 0 0 0 0,-1 0 0 0 0,1-1 0 0 0,0 1 0 0 0,0 0 0 0 0,-1 0-1 0 0,2 0 1 0 0,-2 0 16 0 0,0 0-4 0 0,1 0-12 0 0,1-1 0 0 0,-1 1 0 0 0,0-1 0 0 0,0 0-1 0 0,0 1 1 0 0,0-1 0 0 0,0 0 0 0 0,0 1 0 0 0,0-1 0 0 0,0 0 0 0 0,-1 0-1 0 0,1 0 1 0 0,0 0 0 0 0,0 0 0 0 0,0-2 0 0 0,7-6 33 0 0,36-32 144 0 0,-16 22-101 0 0,-17 12-87 0 0,0 0 0 0 0,16-15 0 0 0,-2 4 198 0 0,-21 15-169 0 0,0 0 0 0 0,0 0 0 0 0,1 0 0 0 0,6-3-1 0 0,-6 3-7 0 0,0 1 0 0 0,-1-1 0 0 0,0 0 0 0 0,7-5-1 0 0,27-21 209 0 0,0-7-130 0 0,14-8-75 0 0,-17 20 25 0 0,-25 18-30 0 0,0 0-1 0 0,-1-1 0 0 0,10-9 0 0 0,-5-5 49 0 0,-12 19-59 0 0,0 0 0 0 0,0 1-1 0 0,0-1 1 0 0,0 0 0 0 0,1 1 0 0 0,-1-1 0 0 0,4-1 0 0 0,6-4 17 0 0,0-3 25 0 0,-5 5-46 0 0,-1 0 1 0 0,0 0-1 0 0,-1 0 0 0 0,10-12 1 0 0,-9 10-3 0 0,0 1 1 0 0,0 0 0 0 0,1 0-1 0 0,-1 1 1 0 0,1 0-1 0 0,9-5 1 0 0,14-11-16 0 0,14-18 292 0 0,-22 22-135 0 0,-19 15-128 0 0,0 0 1 0 0,0 0 0 0 0,1 0 0 0 0,-1-1 0 0 0,-1 1 0 0 0,1-1 0 0 0,0 1 0 0 0,-1-1-1 0 0,1 0 1 0 0,-1 0 0 0 0,0 0 0 0 0,0-1 0 0 0,3-5 0 0 0,-1-2 76 0 0,-3 8-63 0 0,0 0 1 0 0,-1 1-1 0 0,1-1 1 0 0,0 0-1 0 0,-1 0 1 0 0,1-2-1 0 0,-1 4-12 0 0,-2 2-20 0 0,1 0 0 0 0,-1-1-1 0 0,1 1 1 0 0,0 0 0 0 0,-1 0-1 0 0,1 0 1 0 0,0 0 0 0 0,0 0 0 0 0,0 0-1 0 0,0 1 1 0 0,0-1 0 0 0,-2 3 0 0 0,-2 2 2 0 0,-7 8 64 0 0,8-5-2400 0 0,4-7 596 0 0,0-2 1394 0 0,0 0 1 0 0,0 1-1 0 0,0-1 1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3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25 168 512 0 0,'1'0'104'0'0,"-1"0"-1"0"0,0 0 1 0 0,1-1 0 0 0,-1 1-1 0 0,1 0 1 0 0,-1 0 0 0 0,1 0-1 0 0,-1-1 1 0 0,0 1 0 0 0,1 0-1 0 0,-1 0 1 0 0,0-1 0 0 0,1 1-1 0 0,-1 0 1 0 0,0-1 0 0 0,1 1-1 0 0,-1-1 1 0 0,0 1-1 0 0,0 0 1 0 0,0-1 0 0 0,1 1-1 0 0,-1 0 1 0 0,0-1 0 0 0,0 1-1 0 0,0-1 1 0 0,0 1 0 0 0,0-1-1 0 0,0 1 1 0 0,0-1 0 0 0,1 1-1 0 0,-1 0 1 0 0,-1-1 0 0 0,1 1-1 0 0,0-1 1 0 0,0 1 0 0 0,0-1-1 0 0,0 0 1 0 0,-1 1 170 0 0,1-1 0 0 0,0 0 1 0 0,-1 1-1 0 0,0-1 0 0 0,1 1 0 0 0,-1-1 1 0 0,1 1-1 0 0,-1 0 0 0 0,1-1 1 0 0,-1 1-1 0 0,0-1 0 0 0,1 1 0 0 0,-1 0 1 0 0,0 0-1 0 0,0-1 0 0 0,1 1 1 0 0,-1 0-1 0 0,0 0 0 0 0,1 0 0 0 0,-1 0 1 0 0,-1 0-1 0 0,-14 2 2391 0 0,14-2-1119 0 0,4-2-367 0 0,5-2-761 0 0,-6 3-301 0 0,0 0 0 0 0,0 0 1 0 0,1 1-1 0 0,-1-1 0 0 0,0 0 0 0 0,1 1 0 0 0,-1-1 1 0 0,0 1-1 0 0,1 0 0 0 0,-1 0 0 0 0,2-1 1 0 0,-3 1-98 0 0,0 0 1 0 0,0 0 0 0 0,0 0 0 0 0,0 0 0 0 0,0 0 0 0 0,0 0 0 0 0,0 0 0 0 0,1 0 0 0 0,-1 0 0 0 0,0 0-1 0 0,0 0 1 0 0,0 0 0 0 0,0 0 0 0 0,0 0 0 0 0,0 0 0 0 0,0 0 0 0 0,0 0 0 0 0,0 0 0 0 0,0 0-1 0 0,0 0 1 0 0,0 0 0 0 0,0 0 0 0 0,0 0 0 0 0,0 0 0 0 0,1 0 0 0 0,-1 0 0 0 0,0 0 0 0 0,0 0-1 0 0,0 0 1 0 0,0 0 0 0 0,0 0 0 0 0,0 0 0 0 0,0 1 0 0 0,0-1 0 0 0,0 0 0 0 0,0 0 0 0 0,0 0-1 0 0,0 0 1 0 0,0 0 0 0 0,0 0 0 0 0,0 0 0 0 0,0 0 0 0 0,0 0 0 0 0,0 0 0 0 0,0 0 0 0 0,0 0-1 0 0,0 0 1 0 0,0 0 0 0 0,0 0 0 0 0,0 1 0 0 0,0-1 0 0 0,0 0 0 0 0,0 0 0 0 0,0 0 0 0 0,0 0-1 0 0,0 0 1 0 0,0 0 0 0 0,0 0 0 0 0,0 0 0 0 0,0 0 0 0 0,-9 6 879 0 0,3-2-541 0 0,6-4-329 0 0,0 0-1 0 0,0 0 1 0 0,1 0 0 0 0,-1 0 0 0 0,0 0-1 0 0,0 0 1 0 0,0 0 0 0 0,0 0-1 0 0,0 0 1 0 0,0 0 0 0 0,0 0 0 0 0,0 0-1 0 0,0 0 1 0 0,0 0 0 0 0,0 0-1 0 0,0 0 1 0 0,0 0 0 0 0,1 1-1 0 0,-1-1 1 0 0,0 0 0 0 0,0 0 0 0 0,0 0-1 0 0,0 0 1 0 0,0 0 0 0 0,0 0-1 0 0,0 0 1 0 0,0 0 0 0 0,0 0 0 0 0,0 0-1 0 0,0 0 1 0 0,0 0 0 0 0,0 0-1 0 0,0 0 1 0 0,0 0 0 0 0,0 1 0 0 0,0-1-1 0 0,0 0 1 0 0,0 0 0 0 0,0 0-1 0 0,0 0 1 0 0,0 0 0 0 0,0 0 0 0 0,0 0-1 0 0,0 0 1 0 0,0 0 0 0 0,0 0-1 0 0,0 1 1182 0 0,17-11 6 0 0,-7 5-1128 0 0,-9 4-63 0 0,0 0 0 0 0,0 1 0 0 0,0-1 1 0 0,0 1-1 0 0,1-1 0 0 0,-1 1 0 0 0,0-1 0 0 0,0 1 1 0 0,1 0-1 0 0,-1 0 0 0 0,0-1 0 0 0,3 1 1 0 0,-4 0 51 0 0,1 2-57 0 0,1-1-1 0 0,-1 0 1 0 0,1 0-1 0 0,-1 0 1 0 0,1-1-1 0 0,-1 1 1 0 0,1 0-1 0 0,-1-1 0 0 0,1 1 1 0 0,0-1-1 0 0,-1 1 1 0 0,1-1-1 0 0,0 0 1 0 0,0 1-1 0 0,-1-1 1 0 0,1 0-1 0 0,0 0 1 0 0,0 0-1 0 0,-1-1 1 0 0,1 1-1 0 0,3-1 1 0 0,4-2 107 0 0,0 0 1 0 0,0 0-1 0 0,9-6 1 0 0,6-1 88 0 0,-10 6-168 0 0,0 1 0 0 0,-1 1 0 0 0,1 0-1 0 0,0 1 1 0 0,23 1 0 0 0,-25-1-5 0 0,0-1-1 0 0,0 0 0 0 0,22-6 0 0 0,-18 4 27 0 0,23-4-1 0 0,92 1 174 0 0,-109 6-222 0 0,1-1 1 0 0,-1-1-1 0 0,0-1 0 0 0,0-1 1 0 0,23-9-1 0 0,-35 12-11 0 0,0 0 1 0 0,0 1-1 0 0,0 0 0 0 0,0 0 1 0 0,19 2-1 0 0,-15-1-10 0 0,-1 0 0 0 0,20-2 1 0 0,-29 1 10 0 0,1 0-1 0 0,-1 0 1 0 0,1 0 0 0 0,0-1 0 0 0,-1 0 0 0 0,6-2 0 0 0,-8 3-9 0 0,-1 1 1 0 0,1-1-1 0 0,-1 1 1 0 0,1 0-1 0 0,-1-1 1 0 0,1 1-1 0 0,-1 0 1 0 0,1 0-1 0 0,0 0 1 0 0,-1 1-1 0 0,1-1 1 0 0,-1 0-1 0 0,1 0 1 0 0,-1 1 0 0 0,1-1-1 0 0,-1 1 1 0 0,1 0-1 0 0,1 0 1 0 0,-2 0-3 0 0,0-1 1 0 0,0 1 0 0 0,0 0 0 0 0,0-1-1 0 0,0 0 1 0 0,1 1 0 0 0,-1-1 0 0 0,0 0-1 0 0,0 1 1 0 0,1-1 0 0 0,-1 0-1 0 0,0 0 1 0 0,0 0 0 0 0,1 0 0 0 0,-1 0-1 0 0,0 0 1 0 0,0-1 0 0 0,1 1 0 0 0,-1 0-1 0 0,0 0 1 0 0,0-1 0 0 0,0 1 0 0 0,0-1-1 0 0,1 1 1 0 0,-1-1 0 0 0,0 0 0 0 0,0 1-1 0 0,1-3 1 0 0,-1 3-1 0 0,-1 0-1 0 0,0 0 1 0 0,0 0 0 0 0,1 0 0 0 0,-1-1-1 0 0,0 1 1 0 0,0 0 0 0 0,0 0-1 0 0,0 0 1 0 0,1-1 0 0 0,-1 1-1 0 0,0 0 1 0 0,0 0 0 0 0,0 0 0 0 0,0-1-1 0 0,0 1 1 0 0,0 0 0 0 0,1 0-1 0 0,-1-1 1 0 0,0 1 0 0 0,0 0-1 0 0,0 0 1 0 0,0-1 0 0 0,0 1 0 0 0,0 0-1 0 0,0 0 1 0 0,0-1 0 0 0,0 1-1 0 0,0 0 1 0 0,0-1 0 0 0,-1 1-1 0 0,1 0 1 0 0,0 0 0 0 0,0 0-1 0 0,0-1 1 0 0,0 1 0 0 0,0 0 0 0 0,0 0-1 0 0,0-1 1 0 0,-1 1 0 0 0,1 0-1 0 0,-14-5-131 0 0,-24 3-1190 0 0,36 2 1047 0 0,-2 0-238 0 0,-15 0-3399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3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70 619 512 0 0,'0'0'23'0'0,"-1"0"-1"0"0,1 0 1 0 0,0 0-1 0 0,0 0 1 0 0,0 0 0 0 0,0 0-1 0 0,0-1 1 0 0,0 1-1 0 0,0 0 1 0 0,0 0 0 0 0,0 0-1 0 0,0 0 1 0 0,0 0-1 0 0,0 0 1 0 0,0 0 0 0 0,0 0-1 0 0,0-1 1 0 0,0 1-1 0 0,0 0 1 0 0,0 0 0 0 0,0 0-1 0 0,0 0 1 0 0,0 0-1 0 0,0 0 1 0 0,0 0 0 0 0,0 0-1 0 0,0-1 1 0 0,0 1-1 0 0,0 0 1 0 0,0 0 0 0 0,0 0-1 0 0,0 0 1 0 0,0 0-1 0 0,0 0 1 0 0,0 0 0 0 0,0 0-1 0 0,0 0 1 0 0,1 0-1 0 0,-1-1 1 0 0,0 1 0 0 0,0 0-1 0 0,0 0 1 0 0,0 0-1 0 0,0 0 1 0 0,0 0 0 0 0,0 0-1 0 0,0 0 1 0 0,1 0-1 0 0,-2 0 59 0 0,0-1 0 0 0,1 1 0 0 0,-1 0 0 0 0,0 0 0 0 0,0-1 0 0 0,1 1 0 0 0,-1 0 0 0 0,0 0 0 0 0,0 0 0 0 0,1 0 0 0 0,-1 0 0 0 0,0 0 0 0 0,0 0 0 0 0,1 0 0 0 0,-1 0 0 0 0,0 1 0 0 0,-1-1 0 0 0,-9 4 12932 0 0,-5 6-12131 0 0,-10 10 117 0 0,24-15-43 0 0,5-5 250 0 0,-2 0-1140 0 0,-1 0-1 0 0,1 0 1 0 0,-1 0 0 0 0,0 0 0 0 0,1 0 0 0 0,-1 0 0 0 0,0 0-1 0 0,1-1 1 0 0,-1 1 0 0 0,0 0 0 0 0,1 0 0 0 0,-1-1-1 0 0,0 1 1 0 0,1 0 0 0 0,-1 0 0 0 0,0-1 0 0 0,1 1 0 0 0,-1 0-1 0 0,0-1 1 0 0,0 1 0 0 0,0 0 0 0 0,1-1 0 0 0,-1 1 0 0 0,0 0-1 0 0,0-1 1 0 0,0 0 0 0 0,1 0 38 0 0,0 0 0 0 0,-1 0-1 0 0,1 0 1 0 0,0 0 0 0 0,-1 0-1 0 0,1 0 1 0 0,0 1 0 0 0,0-1 0 0 0,0 0-1 0 0,0 0 1 0 0,0 1 0 0 0,0-1 0 0 0,0 1-1 0 0,2-2 1 0 0,18-7 212 0 0,3 3 278 0 0,37-14-1 0 0,7-14-411 0 0,-44 22 112 0 0,26-15 0 0 0,-42 21-273 0 0,5-1 37 0 0,0-1 0 0 0,0-1 0 0 0,19-17 0 0 0,-24 19-23 0 0,-1 0-1 0 0,14-7 1 0 0,4-4 39 0 0,-5 4-73 0 0,-12 8-1 0 0,0 1 0 0 0,10-10 0 0 0,13-17 13 0 0,-13 13-3 0 0,15-18-25 0 0,-29 33 17 0 0,0 0 1 0 0,0 0-1 0 0,0 1 1 0 0,1 0-1 0 0,-1-1 1 0 0,1 1-1 0 0,0 1 1 0 0,5-3-1 0 0,12-8-4 0 0,-9 3 49 0 0,21-19 1 0 0,-2 1 64 0 0,3 0 2 0 0,5-2 32 0 0,-12 12-119 0 0,12-7-4 0 0,-36 22 4 0 0,0 0 0 0 0,0 1-1 0 0,0-1 1 0 0,-1-1-1 0 0,1 1 1 0 0,-1 0 0 0 0,0-1-1 0 0,6-8 1 0 0,-6 8-22 0 0,0-1 1 0 0,1 1 0 0 0,-1-1 0 0 0,1 1-1 0 0,1 0 1 0 0,-1 1 0 0 0,6-5 0 0 0,0 1 66 0 0,-17 9-10 0 0,-18 12-131 0 0,22-12-149 0 0,1 0 0 0 0,0 0 0 0 0,-1 0 0 0 0,1 1 0 0 0,0-1 0 0 0,1 0 0 0 0,-1 1 0 0 0,-3 5 0 0 0,6-8-512 0 0,0 0 0 0 0,0 1 0 0 0,-1-1 0 0 0,1 1-1 0 0,0-1 1 0 0,0 0 0 0 0,0 0 0 0 0,-1 0 0 0 0,1 1-1 0 0,0-1 1 0 0,0 0 0 0 0,0 0 0 0 0,0 0 0 0 0,1 0-1 0 0,4 0-2323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3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84 135 512 0 0,'-9'-13'2660'0'0,"9"13"-2445"0"0,0-1 0 0 0,0 0-1 0 0,0 1 1 0 0,0-1 0 0 0,0 1-1 0 0,0-1 1 0 0,0 0 0 0 0,0 1-1 0 0,1-1 1 0 0,-1 1 0 0 0,0-1-1 0 0,0 1 1 0 0,0-1 0 0 0,1 1-1 0 0,-1-1 1 0 0,0 1 0 0 0,1-1-1 0 0,-1 1 1 0 0,0-1 0 0 0,1 1-1 0 0,-1-1 1 0 0,2 0 951 0 0,-17 7 829 0 0,-50 19 8751 0 0,65-27-10621 0 0,1 1 1 0 0,0-1-1 0 0,0 1 1 0 0,0-1-1 0 0,0 1 0 0 0,1 0 1 0 0,-1-1-1 0 0,0 1 1 0 0,1 0-1 0 0,-1 0 1 0 0,0 0-1 0 0,1 0 1 0 0,0 0-1 0 0,-1 0 1 0 0,4-1-1 0 0,11-5 541 0 0,-14 6-575 0 0,0 0-1 0 0,0 0 0 0 0,0 0 1 0 0,0 0-1 0 0,0 1 0 0 0,0-1 1 0 0,1 1-1 0 0,-1-1 0 0 0,3 0 1 0 0,-1 3 165 0 0,7 2-36 0 0,-3-4-120 0 0,-1-1 1 0 0,0 0-1 0 0,0 0 1 0 0,11-4-1 0 0,6-1 89 0 0,-16 5-133 0 0,0 0 1 0 0,-1 1-1 0 0,1 0 1 0 0,0 0 0 0 0,11 3-1 0 0,-11-2-25 0 0,0 0-1 0 0,1-1 1 0 0,-1 1-1 0 0,11-2 1 0 0,86-20 79 0 0,-91 18-63 0 0,1 2-1 0 0,15 0 1 0 0,-19 1-28 0 0,1-1 0 0 0,0 0 0 0 0,22-5 1 0 0,-20 3 60 0 0,27-3 1 0 0,-11 2-76 0 0,-17 2 74 0 0,28 1 1 0 0,8 0-96 0 0,-17-6 40 0 0,-23 5-16 0 0,0 0 1 0 0,0 1-1 0 0,11-1 0 0 0,-9 2-7 0 0,1 0-1 0 0,-1-1 0 0 0,1 0 0 0 0,22-6 1 0 0,-25 5-3 0 0,0 0 0 0 0,0 1 1 0 0,1 0-1 0 0,13 1 1 0 0,-14 1 28 0 0,-9-1-30 0 0,1 0 0 0 0,-1 0-1 0 0,1 0 1 0 0,-1 0 0 0 0,0 0 0 0 0,1 0-1 0 0,-1 0 1 0 0,1 0 0 0 0,-1 0-1 0 0,1 0 1 0 0,-1 0 0 0 0,1 0-1 0 0,-1 0 1 0 0,0 0 0 0 0,1 0 0 0 0,-1 0-1 0 0,1-1 1 0 0,-1 1 0 0 0,0 0-1 0 0,1 0 1 0 0,-1-1 0 0 0,1 1-1 0 0,-1 0 1 0 0,0 0 0 0 0,1-1 0 0 0,-1 0-1 0 0,2 0-9 0 0,-1-1 0 0 0,1 1-1 0 0,-1 0 1 0 0,1-1 0 0 0,-1 1-1 0 0,1 0 1 0 0,0 0 0 0 0,0 0-1 0 0,0 0 1 0 0,-1 0 0 0 0,1 1-1 0 0,0-1 1 0 0,0 1 0 0 0,3-1-1 0 0,-5 1 0 0 0,0 0 1 0 0,0 0-1 0 0,0 0 0 0 0,0 0 0 0 0,1 0 0 0 0,-1 0 1 0 0,0 0-1 0 0,0 0 0 0 0,0 0 0 0 0,0 0 0 0 0,0 0 1 0 0,0 1-1 0 0,0-1 0 0 0,0 0 0 0 0,0 0 0 0 0,0 0 1 0 0,0 0-1 0 0,0 0 0 0 0,0 0 0 0 0,0 0 0 0 0,0 0 1 0 0,0 0-1 0 0,0 1 0 0 0,0-1 0 0 0,0 0 0 0 0,0 0 1 0 0,0 0-1 0 0,0 0 0 0 0,0 0 0 0 0,0 0 0 0 0,0 0 1 0 0,0 0-1 0 0,0 0 0 0 0,0 1 0 0 0,0-1 0 0 0,0 0 1 0 0,-1 0-1 0 0,1 0 0 0 0,0 0 0 0 0,0 0 0 0 0,0 0 1 0 0,0 0-1 0 0,0 0 0 0 0,0 0 0 0 0,0 0 0 0 0,0 0 1 0 0,0 0-1 0 0,0 0 0 0 0,0 0 0 0 0,-1 0 0 0 0,1 0 1 0 0,0 0-1 0 0,0 0 0 0 0,0 1 0 0 0,0-1 0 0 0,0 0 1 0 0,0 0-1 0 0,0 0 0 0 0,-1-1 0 0 0,-4 6-920 0 0,2-4 24 0 0,0 0-1 0 0,1 1 0 0 0,-1-1 1 0 0,1 1-1 0 0,-1 0 0 0 0,1 0 0 0 0,0 0 1 0 0,-3 2-1 0 0,-3 5-2919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3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74 462 512 0 0,'-2'-1'465'0'0,"2"0"-438"0"0,0 1 1 0 0,0 0 0 0 0,0 0-1 0 0,-1 0 1 0 0,1 0 0 0 0,0 0-1 0 0,0 0 1 0 0,0-1 0 0 0,0 1-1 0 0,-1 0 1 0 0,1 0 0 0 0,0 0-1 0 0,0 0 1 0 0,0 0 0 0 0,-1 0-1 0 0,1 0 1 0 0,0 0 0 0 0,0 0 0 0 0,0 0-1 0 0,-1 0 1 0 0,1 0 0 0 0,0 0-1 0 0,0 0 1 0 0,0 0 0 0 0,-1 0-1 0 0,1 0 1 0 0,0 0 0 0 0,0 0-1 0 0,0 0 1 0 0,0 0 0 0 0,-1 0-1 0 0,1 1 1 0 0,0-1 0 0 0,0 0-1 0 0,0 0 1 0 0,0 0 0 0 0,-1 0-1 0 0,1 0 1 0 0,0 0 0 0 0,0 1-1 0 0,0-1 1 0 0,0 0 0 0 0,0 0-1 0 0,0 0 1 0 0,-1 1 0 0 0,-8 6 3056 0 0,9-7-3040 0 0,0 0 0 0 0,0 0 0 0 0,1 0 0 0 0,-1 0 0 0 0,0 0 0 0 0,0 0 0 0 0,0 0 0 0 0,0 0 1 0 0,0 0-1 0 0,0 0 0 0 0,0 0 0 0 0,1 0 0 0 0,-1 0 0 0 0,0 0 0 0 0,0 0 0 0 0,0 0 0 0 0,0 0 0 0 0,0 1 0 0 0,0-1 0 0 0,0 0 0 0 0,0 0 0 0 0,0 0 0 0 0,0 0 0 0 0,0 0 0 0 0,1 0 1 0 0,-1 0-1 0 0,0 0 0 0 0,0 1 0 0 0,0-1 0 0 0,0 0 0 0 0,0 0 0 0 0,0 0 0 0 0,0 0 0 0 0,0 0 0 0 0,0 0 0 0 0,0 1 0 0 0,0-1 0 0 0,0 0 0 0 0,0 0 0 0 0,0 0 0 0 0,0 0 0 0 0,0 0 1 0 0,0 0-1 0 0,0 0 0 0 0,0 1 0 0 0,-1-1 0 0 0,1 0 0 0 0,0 0 0 0 0,0 0 0 0 0,0 0 0 0 0,0 0 0 0 0,0 0 0 0 0,0 0 0 0 0,0 0 0 0 0,0 1 0 0 0,0-1 0 0 0,0 0 0 0 0,0 0 0 0 0,-1 0 1 0 0,1 0-1 0 0,0 0 0 0 0,0 0 0 0 0,0 0 152 0 0,-3-1 522 0 0,0 1 0 0 0,0-1 0 0 0,0 1 0 0 0,0 0 1 0 0,-6 0-1 0 0,5 1 1367 0 0,3-3-1675 0 0,2 2-388 0 0,-1 0 0 0 0,0 0 0 0 0,0 0 1 0 0,0 0-1 0 0,0-1 0 0 0,0 1 0 0 0,0 0 0 0 0,0 0 0 0 0,0 0 1 0 0,0 0-1 0 0,0 0 0 0 0,0-1 0 0 0,0 1 0 0 0,0 0 1 0 0,0 0-1 0 0,0 0 0 0 0,0 0 0 0 0,0 0 0 0 0,0 0 1 0 0,0-1-1 0 0,0 1 0 0 0,0 0 0 0 0,0 0 0 0 0,-1 0 1 0 0,1 0-1 0 0,0 0 0 0 0,0 0 0 0 0,0 0 0 0 0,0-1 0 0 0,0 1 1 0 0,0 0-1 0 0,0 0 0 0 0,0 0 0 0 0,0 0 0 0 0,-1 0 1 0 0,1 0-1 0 0,0 0 0 0 0,0 0 0 0 0,0 0 0 0 0,0 0 1 0 0,0 0-1 0 0,0 0 0 0 0,-1-1 0 0 0,-4 1 88 0 0,5 0-95 0 0,-1 0 0 0 0,1 0 0 0 0,-1 0 0 0 0,1 0-1 0 0,-1 0 1 0 0,1 0 0 0 0,0 0 0 0 0,-1 0 0 0 0,1 0 0 0 0,-1 0 0 0 0,1 0-1 0 0,-1 0 1 0 0,1 0 0 0 0,-1 0 0 0 0,1 0 0 0 0,0 1 0 0 0,-1-1 0 0 0,1 0-1 0 0,-1 0 1 0 0,1 1 0 0 0,0-1 0 0 0,-1 0 0 0 0,1 0 0 0 0,-1 1 0 0 0,1-1 8 0 0,0 1 1 0 0,0-1 0 0 0,0 0 0 0 0,-1 0 0 0 0,1 0 0 0 0,0 0 0 0 0,0 0 0 0 0,0 0 0 0 0,0 0 0 0 0,-1 0 0 0 0,1 1-1 0 0,0-1 1 0 0,0 0 0 0 0,0 0 0 0 0,-1 0 0 0 0,1 0 0 0 0,0 0 0 0 0,0 0 0 0 0,0 0 0 0 0,-1 0 0 0 0,1 0 0 0 0,0 0-1 0 0,0 0 1 0 0,0 0 0 0 0,-1 0 0 0 0,1-1 0 0 0,0 1 0 0 0,0 0 0 0 0,0 0 0 0 0,0 0 0 0 0,-1 0 0 0 0,1 0-1 0 0,0 0 1 0 0,0 0 0 0 0,0 0 0 0 0,0-1 0 0 0,-1 1 0 0 0,1 0 0 0 0,0 0 0 0 0,0 0 0 0 0,0 0 0 0 0,0-1 0 0 0,0 1-1 0 0,0 0 1 0 0,0 0 0 0 0,-1-1 0 0 0,1 1 10 0 0,0 0-1 0 0,0-1 1 0 0,0 1-1 0 0,0 0 1 0 0,0-1 0 0 0,-1 1-1 0 0,1 0 1 0 0,0-1-1 0 0,0 1 1 0 0,0 0-1 0 0,0-1 1 0 0,0 1 0 0 0,0-1-1 0 0,0 1 1 0 0,0 0-1 0 0,0-1 1 0 0,0 1-1 0 0,0-1 1 0 0,1 1 0 0 0,-1 0-1 0 0,0-1 1 0 0,0 1-1 0 0,0 0 1 0 0,0-1-1 0 0,1 0 1 0 0,-1 1 88 0 0,1-1-1 0 0,-1 0 1 0 0,1 0-1 0 0,-1 0 1 0 0,1 0 0 0 0,-1 0-1 0 0,0 0 1 0 0,1 0-1 0 0,-1 0 1 0 0,0 0 0 0 0,0 0-1 0 0,0 0 1 0 0,0 0-1 0 0,0 0 1 0 0,0 0 0 0 0,0 0-1 0 0,0 0 1 0 0,-1-1-1 0 0,1 0 518 0 0,12 5-329 0 0,-11-2-261 0 0,0-1 1 0 0,-1 1-1 0 0,1-1 0 0 0,0 0 0 0 0,0 0 1 0 0,-1 1-1 0 0,1-1 0 0 0,0 0 0 0 0,0 0 0 0 0,0 0 1 0 0,-1 0-1 0 0,1 0 0 0 0,0 0 0 0 0,0 0 1 0 0,0 0-1 0 0,0 0 0 0 0,-1 0 0 0 0,1 0 0 0 0,0-1 1 0 0,1 1-1 0 0,0-2-26 0 0,0 1-1 0 0,0-1 1 0 0,0 1 0 0 0,1 0-1 0 0,-1 0 1 0 0,1 0 0 0 0,-1 0-1 0 0,4-1 1 0 0,14-5 108 0 0,5-5-5 0 0,-20 10-84 0 0,0 0 1 0 0,0 0-1 0 0,0-1 1 0 0,5-4-1 0 0,-4 4 14 0 0,0-2-27 0 0,1 0 0 0 0,-1 0 1 0 0,0 0-1 0 0,-1-1 0 0 0,9-10 0 0 0,-12 14-22 0 0,0-1 1 0 0,1 1-1 0 0,-1 0 0 0 0,0 0 0 0 0,1 0 0 0 0,0 0 1 0 0,-1 0-1 0 0,1 1 0 0 0,0-1 0 0 0,0 1 1 0 0,0-1-1 0 0,4 0 0 0 0,-3 1-3 0 0,0-1 0 0 0,-1 0 0 0 0,1 1 0 0 0,0-1 0 0 0,-1 0 0 0 0,0-1 0 0 0,5-3-1 0 0,-5 4-1 0 0,0-1 0 0 0,1 1-1 0 0,-1 0 1 0 0,0 0 0 0 0,7-3-1 0 0,-6 3 14 0 0,-1 1 0 0 0,1-1-1 0 0,-1-1 1 0 0,1 1-1 0 0,5-5 1 0 0,17-12 48 0 0,-7 5-53 0 0,42-26 46 0 0,-47 30-47 0 0,-1 1 0 0 0,1 1 0 0 0,22-11 0 0 0,-30 16 6 0 0,0 0 1 0 0,-1-1-1 0 0,1 1 1 0 0,-1-1-1 0 0,6-6 0 0 0,-4 2 20 0 0,-6 7-40 0 0,0-1 0 0 0,0 1 0 0 0,0 0 0 0 0,0 0-1 0 0,0-1 1 0 0,1 1 0 0 0,-1 0 0 0 0,0 0 0 0 0,3-1 0 0 0,2-1 20 0 0,-1-1 0 0 0,1 0 1 0 0,-1 0-1 0 0,6-7 0 0 0,1 0 53 0 0,-9 8-50 0 0,0 1 0 0 0,0-1 0 0 0,-1 0 0 0 0,0 1 0 0 0,1-1 1 0 0,-1 0-1 0 0,0-1 0 0 0,0 1 0 0 0,-1 0 0 0 0,1 0 0 0 0,-1-1 0 0 0,2-4 0 0 0,-3 8-17 0 0,0 0 0 0 0,0 0 0 0 0,0 0-1 0 0,0-1 1 0 0,0 1 0 0 0,0 0 0 0 0,0 0 0 0 0,0 0 0 0 0,0 0 0 0 0,0 0-1 0 0,-1 0 1 0 0,1 0 0 0 0,0 0 0 0 0,0 0 0 0 0,0 0 0 0 0,0 0 0 0 0,0 0-1 0 0,0 0 1 0 0,0-1 0 0 0,0 1 0 0 0,0 0 0 0 0,0 0 0 0 0,-1 0 0 0 0,1 0 0 0 0,0 0-1 0 0,0 0 1 0 0,0 0 0 0 0,0 0 0 0 0,0 0 0 0 0,0 0 0 0 0,0 0 0 0 0,0 0-1 0 0,-1 0 1 0 0,1 0 0 0 0,0 0 0 0 0,0 0 0 0 0,0 0 0 0 0,0 1 0 0 0,0-1-1 0 0,0 0 1 0 0,0 0 0 0 0,0 0 0 0 0,0 0 0 0 0,-1 0 0 0 0,1 0 0 0 0,0 0 0 0 0,0 0-1 0 0,0 0 1 0 0,0 0 0 0 0,0 0 0 0 0,0 0 0 0 0,0 0 0 0 0,0 1 0 0 0,0-1-1 0 0,0 0 1 0 0,0 0 0 0 0,0 0 0 0 0,0 0 0 0 0,0 0 0 0 0,0 0 0 0 0,0 0-1 0 0,0 1 1 0 0,-5 7-14 0 0,5-8 12 0 0,0 0 0 0 0,0 0 1 0 0,0 1-1 0 0,0-1 0 0 0,0 0 0 0 0,0 0 0 0 0,0 0 0 0 0,0 0 0 0 0,0 1 0 0 0,0-1 0 0 0,0 0 0 0 0,0 0 1 0 0,0 0-1 0 0,0 0 0 0 0,0 0 0 0 0,0 1 0 0 0,0-1 0 0 0,0 0 0 0 0,1 0 0 0 0,-1 0 0 0 0,0 0 0 0 0,0 0 1 0 0,0 1-1 0 0,0-1 0 0 0,0 0 0 0 0,0 0 0 0 0,0 0 0 0 0,1 0 0 0 0,-1 0 0 0 0,0 0 0 0 0,0 0 0 0 0,0 0 0 0 0,0 0 1 0 0,0 0-1 0 0,1 1 0 0 0,-1-1 0 0 0,0 0 0 0 0,0 0 0 0 0,0 0 0 0 0,0 0 0 0 0,1 0 0 0 0,-1 0 0 0 0,0 0 1 0 0,0 0-1 0 0,0 0 0 0 0,10-5-19 0 0,8-10 25 0 0,-11 10 7 0 0,-6 4-13 0 0,0 1-1 0 0,0 0 1 0 0,-1-1 0 0 0,1 1-1 0 0,0-1 1 0 0,-1 1 0 0 0,1-1-1 0 0,0 1 1 0 0,-1-1 0 0 0,1 0-1 0 0,0 1 1 0 0,-1-1 0 0 0,1 0 0 0 0,-1 1-1 0 0,1-1 1 0 0,-1 0 0 0 0,0 0-1 0 0,1-1 1 0 0,-3 3-11 0 0,0-1 0 0 0,0 1 0 0 0,1-1 1 0 0,-1 1-1 0 0,0 0 0 0 0,0 0 0 0 0,-2 2 0 0 0,-18 11-317 0 0,9-6-71 0 0,-20 17 0 0 0,29-22-379 0 0,1 0 0 0 0,0 1 0 0 0,0-1 0 0 0,0 1-1 0 0,-4 6 1 0 0,4-3-2825 0 0,3-1-795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3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55 625 512 0 0,'-13'0'1403'0'0,"9"-1"-675"0"0,1 1 1 0 0,-1 0 0 0 0,0 0 0 0 0,0 0 0 0 0,-5 1 0 0 0,9-1-588 0 0,-1 0 1 0 0,0 0-1 0 0,1 0 1 0 0,-1 1-1 0 0,0-1 1 0 0,1 0-1 0 0,-1 1 1 0 0,0-1 0 0 0,1 1-1 0 0,-1-1 1 0 0,0 0-1 0 0,1 1 1 0 0,-1-1-1 0 0,1 1 1 0 0,-1 0-1 0 0,1-1 1 0 0,0 1-1 0 0,-1-1 1 0 0,1 1-1 0 0,-1 0 1 0 0,1-1-1 0 0,0 1 1 0 0,-1 0 0 0 0,1-1-1 0 0,0 1 1 0 0,0 0-1 0 0,0 0 1 0 0,0-1-1 0 0,0 1 1 0 0,0 0-1 0 0,0 0 1 0 0,0 0-1 0 0,0-1-97 0 0,0 1 0 0 0,0-1-1 0 0,0 0 1 0 0,0 0 0 0 0,0 0 0 0 0,1 0-1 0 0,-1 0 1 0 0,0 0 0 0 0,0 1-1 0 0,0-1 1 0 0,0 0 0 0 0,1 0-1 0 0,-1 0 1 0 0,0 0 0 0 0,0 0 0 0 0,0 0-1 0 0,0 0 1 0 0,1 0 0 0 0,-1 0-1 0 0,0 0 1 0 0,0 0 0 0 0,0 0-1 0 0,1 0 1 0 0,-1 0 0 0 0,0 0 0 0 0,0 0-1 0 0,0 0 1 0 0,1 0 0 0 0,-1 0-1 0 0,0 0 1 0 0,0 0 0 0 0,0 0-1 0 0,0-1 1 0 0,1 1 0 0 0,-1 0 0 0 0,0 0-1 0 0,0 0 1 0 0,0 0 0 0 0,0 0-1 0 0,0 0 1 0 0,1-1 0 0 0,-1 1-1 0 0,0 0 1 0 0,0 0 0 0 0,11-7 859 0 0,-10 6-499 0 0,1-1-128 0 0,-1 1-1 0 0,1 0 1 0 0,-1-1 0 0 0,0 1-1 0 0,1-1 1 0 0,-1 1-1 0 0,0-1 1 0 0,0 1-1 0 0,0-1 1 0 0,0 0-1 0 0,0 1 1 0 0,0-4-1 0 0,7-8 1930 0 0,-5 12-2139 0 0,-1 1 1 0 0,1 0-1 0 0,0-1 1 0 0,-1 1-1 0 0,1 0 0 0 0,3 1 1 0 0,-2-1 121 0 0,-2 0-122 0 0,-1-1-1 0 0,1 1 0 0 0,0-1 1 0 0,-1 0-1 0 0,1 1 0 0 0,-1-1 0 0 0,1 0 1 0 0,-1 0-1 0 0,3-2 0 0 0,14-7 47 0 0,-14 8-98 0 0,1 1 0 0 0,-1-1 0 0 0,0 0 1 0 0,1 0-1 0 0,-1-1 0 0 0,4-2 0 0 0,9-5 125 0 0,2 0-41 0 0,21-9-34 0 0,-28 14-65 0 0,22-14 0 0 0,2-1-16 0 0,17-9 207 0 0,-9 4 32 0 0,34-21 51 0 0,-54 34-140 0 0,0-1-1 0 0,-1-1 0 0 0,22-18 0 0 0,3-10 89 0 0,-16 19 30 0 0,-27 19-221 0 0,1 0 1 0 0,-1 1-1 0 0,1-1 0 0 0,0 1 1 0 0,7-2-1 0 0,0-1 10 0 0,-7 2 21 0 0,0 1-1 0 0,0-1 0 0 0,-1 0 0 0 0,1-1 0 0 0,-1 1 1 0 0,5-6-1 0 0,14-17 335 0 0,-17 18-347 0 0,0 1 0 0 0,1 0 0 0 0,11-9 0 0 0,-2 0 86 0 0,-15 16-94 0 0,0 0-1 0 0,0-1 0 0 0,0 1 0 0 0,-1 0 1 0 0,1 0-1 0 0,0 0 0 0 0,4-1 0 0 0,-4 2-39 0 0,-1 0 0 0 0,1-1 0 0 0,-1 1 0 0 0,0-1 0 0 0,1 0 1 0 0,-1 1-1 0 0,1-1 0 0 0,-1 0 0 0 0,0 0 0 0 0,0 0 0 0 0,0 0 0 0 0,1 0 0 0 0,-1 0 0 0 0,0 0 0 0 0,1-2 0 0 0,-2 2 1 0 0,0 1 0 0 0,0 0 0 0 0,0 0 0 0 0,0 0 0 0 0,0 0 0 0 0,1-1 0 0 0,-1 1 0 0 0,0 0 0 0 0,0 0 0 0 0,0 0 0 0 0,0 0 0 0 0,0-1 0 0 0,0 1 1 0 0,0 0-1 0 0,0 0 0 0 0,0 0 0 0 0,0-1 0 0 0,-1 1 0 0 0,1 0 0 0 0,0 0 0 0 0,0 0 0 0 0,0 0 0 0 0,0-1 0 0 0,0 1 0 0 0,0 0 0 0 0,0 0 0 0 0,0 0 0 0 0,0 0 0 0 0,0 0 0 0 0,-1-1 0 0 0,1 1 0 0 0,0 0 0 0 0,0 0 0 0 0,0 0 0 0 0,0 0 0 0 0,0 0 0 0 0,-1 0 0 0 0,1 0 0 0 0,0 0 0 0 0,0 0 0 0 0,0-1 0 0 0,0 1 0 0 0,-1 0 1 0 0,1 0-1 0 0,0 0 0 0 0,0 0 0 0 0,0 0 0 0 0,0 0 0 0 0,-1 0 0 0 0,1 0 0 0 0,0 0 0 0 0,0 0 0 0 0,0 0 0 0 0,-1 0 0 0 0,1 1 0 0 0,0-1 0 0 0,0 0 0 0 0,0 0 0 0 0,0 0 0 0 0,-1 0 0 0 0,1 0 0 0 0,0 0 0 0 0,0 0 0 0 0,-10 3-38 0 0,-3 5-55 0 0,23-13-324 0 0,86-52-1550 0 0,-82 50 1490 0 0,1 1-779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3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39 112 512 0 0,'-2'0'419'0'0,"0"0"0"0"0,0 0-1 0 0,0 0 1 0 0,0 0 0 0 0,1 0 0 0 0,-1 0-1 0 0,0-1 1 0 0,0 1 0 0 0,1-1 0 0 0,-1 1-1 0 0,0-1 1 0 0,-4-2 5232 0 0,-4 8-602 0 0,10 0 497 0 0,0-5-5432 0 0,21-4 1297 0 0,-11-2-450 0 0,-8 4-876 0 0,0 1 1 0 0,0 0 0 0 0,0-1 0 0 0,0 1 0 0 0,0 0-1 0 0,0 0 1 0 0,0 1 0 0 0,0-1 0 0 0,0 0 0 0 0,1 1-1 0 0,-1-1 1 0 0,4 1 0 0 0,44-6 650 0 0,-23 5-408 0 0,31-6 0 0 0,-37 5-218 0 0,101-14 353 0 0,-56 10-273 0 0,-6 2-138 0 0,-32-3-23 0 0,1 2-1 0 0,55-2 1 0 0,19 0 89 0 0,-67 3-138 0 0,52-8 82 0 0,-77 9-69 0 0,0 1 1 0 0,0 0-1 0 0,0 1 1 0 0,0 0-1 0 0,0 1 1 0 0,21 2-1 0 0,-20-1 53 0 0,6 3 19 0 0,-18-4-64 0 0,0 0 0 0 0,1 1 0 0 0,-1-1 1 0 0,0 0-1 0 0,0 1 0 0 0,1-1 0 0 0,-1 1 0 0 0,0-1 0 0 0,0 0 0 0 0,0 1 0 0 0,1-1 1 0 0,-1 1-1 0 0,0-1 0 0 0,0 0 0 0 0,0 1 0 0 0,0-1 0 0 0,0 1 0 0 0,0-1 1 0 0,0 1-1 0 0,0-1-3 0 0,0 1 1 0 0,0-1-1 0 0,0 1 1 0 0,0-1-1 0 0,0 1 1 0 0,0-1-1 0 0,0 0 1 0 0,0 1-1 0 0,0-1 1 0 0,0 1-1 0 0,0-1 1 0 0,1 0-1 0 0,-1 1 1 0 0,0-1-1 0 0,0 1 1 0 0,0-1-1 0 0,1 0 0 0 0,-1 1 1 0 0,0-1-1 0 0,0 0 1 0 0,1 1-1 0 0,-1-1 1 0 0,0 0-1 0 0,1 1 1 0 0,-1-1-1 0 0,0 0 1 0 0,1 0-1 0 0,-1 0 1 0 0,0 1-1 0 0,1-1 1 0 0,-1 0-1 0 0,0 0 1 0 0,1 0-1 0 0,-1 0 1 0 0,1 0-1 0 0,-1 1 1 0 0,1-1-1 0 0,5 0 22 0 0,-5 0-21 0 0,1 0 0 0 0,0 0 1 0 0,0 0-1 0 0,0 0 0 0 0,0 0 0 0 0,0 0 0 0 0,0 0 0 0 0,0-1 0 0 0,-1 1 1 0 0,1-1-1 0 0,0 1 0 0 0,0-1 0 0 0,0 0 0 0 0,-1 0 0 0 0,1 0 0 0 0,-1 0 1 0 0,1 0-1 0 0,0 0 0 0 0,1-2 0 0 0,-2 3 9 0 0,-3-1-29 0 0,1 0 0 0 0,-1 1 0 0 0,1-1 0 0 0,-1 1 0 0 0,1-1 0 0 0,-1 1 0 0 0,1 0-1 0 0,-1 0 1 0 0,1 0 0 0 0,-1 0 0 0 0,1 0 0 0 0,-1 0 0 0 0,-3 0 0 0 0,2 1-69 0 0,-33-5-1552 0 0,0 1-6900 0 0,26 4 4572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7:55.73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45 463 512 0 0,'-4'-1'-124'0'0,"4"1"118"0"0,0 0 0 0 0,1 0 1 0 0,-1 0-1 0 0,0 1 0 0 0,0-1 0 0 0,0 0 0 0 0,0 0 0 0 0,0 0 0 0 0,0 0 1 0 0,0 0-1 0 0,0 0 0 0 0,0 0 0 0 0,0 0 0 0 0,0 0 0 0 0,0 0 1 0 0,0 0-1 0 0,0 0 0 0 0,0 1 0 0 0,0-1 0 0 0,0 0 0 0 0,0 0 0 0 0,0 0 1 0 0,0 0-1 0 0,0 0 0 0 0,0 0 0 0 0,0 0 0 0 0,0 0 0 0 0,0 0 1 0 0,0 1-1 0 0,0-1 0 0 0,0 0 0 0 0,0 0 0 0 0,0 0 0 0 0,0 0 0 0 0,0 0 1 0 0,0 0-1 0 0,0 0 0 0 0,0 0 0 0 0,0 0 0 0 0,-1 0 0 0 0,1 0 0 0 0,0 0 1 0 0,0 0-1 0 0,0 0 0 0 0,0 1 0 0 0,0-1 0 0 0,0 0 0 0 0,0 0 1 0 0,0 0-1 0 0,0 0 0 0 0,0 0 0 0 0,0 0 0 0 0,-1 0 0 0 0,1 0 0 0 0,0 0 1 0 0,0 0-1 0 0,0 0 0 0 0,0 0 0 0 0,0 0 0 0 0,0 0 0 0 0,0 0 1 0 0,0 0-1 0 0,0 0 0 0 0,-1 0 0 0 0,2 0 67 0 0,-1 0 1 0 0,0 0-1 0 0,0 0 0 0 0,0 0 1 0 0,0 0-1 0 0,0 0 0 0 0,1 0 0 0 0,-1 0 1 0 0,0 0-1 0 0,0 0 0 0 0,0 1 1 0 0,0-1-1 0 0,1 0 0 0 0,-1 0 1 0 0,0 0-1 0 0,0 0 0 0 0,0 0 0 0 0,1 0 1 0 0,-1 0-1 0 0,0 0 0 0 0,0-1 1 0 0,0 1-1 0 0,0 0 0 0 0,1 0 1 0 0,-1 0-1 0 0,0 0 0 0 0,0 0 1 0 0,0 0-1 0 0,0 0 0 0 0,0 0 0 0 0,1 0 1 0 0,-1 0-1 0 0,0-1 0 0 0,0 1 1 0 0,0 0-1 0 0,0 0 0 0 0,0 0 1 0 0,0 0-1 0 0,1 0 0 0 0,-1-1 0 0 0,0 1 1 0 0,0 0-1 0 0,0 0 0 0 0,0 0 1 0 0,2-2 1896 0 0,-2 8-1030 0 0,0-6-901 0 0,0 0 1 0 0,0 1-1 0 0,0-1 0 0 0,0 0 0 0 0,0 1 0 0 0,0-1 1 0 0,0 0-1 0 0,0 1 0 0 0,0-1 0 0 0,0 1 0 0 0,0-1 1 0 0,0 0-1 0 0,0 1 0 0 0,1-1 0 0 0,-1 0 0 0 0,0 1 1 0 0,0-1-1 0 0,0 0 0 0 0,0 1 0 0 0,1-1 0 0 0,-1 0 1 0 0,0 0-1 0 0,0 1 0 0 0,1-1 0 0 0,-1 0 0 0 0,0 0 1 0 0,1 1-1 0 0,-1-1 0 0 0,0 0 0 0 0,0 0 0 0 0,1 0 1 0 0,-1 0-1 0 0,0 0 0 0 0,1 1 0 0 0,-1-1 0 0 0,0 0 1 0 0,1 0-1 0 0,0 0 14 0 0,-1 0-38 0 0,-1 1 0 0 0,1-1-1 0 0,0 1 1 0 0,-1-1 0 0 0,1 1 0 0 0,0-1 0 0 0,-1 1-1 0 0,1-1 1 0 0,0 0 0 0 0,-1 1 0 0 0,1-1 0 0 0,-1 0-1 0 0,1 1 1 0 0,-1-1 0 0 0,1 0 0 0 0,-1 0 0 0 0,1 1-1 0 0,-1-1 1 0 0,1 0 0 0 0,-1 0 0 0 0,1 0 0 0 0,-1 0-1 0 0,1 0 1 0 0,-1 0 0 0 0,1 0 0 0 0,-1 0 0 0 0,1 0-1 0 0,-1 0 1 0 0,1 0 0 0 0,-1 0 0 0 0,0 0 0 0 0,1 0-1 0 0,-1 0 1 0 0,0-1 0 0 0,-1 1 175 0 0,1 0 1 0 0,-1 0-1 0 0,0-1 0 0 0,0 1 0 0 0,0-1 1 0 0,1 1-1 0 0,-1-1 0 0 0,0 0 1 0 0,1 1-1 0 0,-3-2 0 0 0,4 1-111 0 0,0 1 1 0 0,0 0-1 0 0,1 0 0 0 0,-1 0 0 0 0,0 0 1 0 0,0-1-1 0 0,0 1 0 0 0,0 0 0 0 0,0 0 1 0 0,0 0-1 0 0,0 0 0 0 0,0-1 0 0 0,1 1 0 0 0,-1 0 1 0 0,0 0-1 0 0,0 0 0 0 0,0 0 0 0 0,0 0 1 0 0,1 0-1 0 0,-1 0 0 0 0,0-1 0 0 0,0 1 1 0 0,0 0-1 0 0,0 0 0 0 0,1 0 0 0 0,-1 0 1 0 0,0 0-1 0 0,0 0 0 0 0,0 0 0 0 0,1 0 0 0 0,-1 0 1 0 0,0 0-1 0 0,0 0 0 0 0,0 0 0 0 0,1 0 1 0 0,-1 0-1 0 0,0 0 0 0 0,0 0 0 0 0,0 0 1 0 0,0 0-1 0 0,1 0 0 0 0,-1 1 0 0 0,0-1 0 0 0,0 0 1 0 0,0 0-1 0 0,0 0 0 0 0,1 0 0 0 0,-1 0 1 0 0,0 0-1 0 0,0 1 0 0 0,0-1 0 0 0,0 0 1 0 0,0 0-1 0 0,1 0 0 0 0,-1 0 0 0 0,0 1 1 0 0,0-1-1 0 0,0 0 0 0 0,0 0 0 0 0,0 0 0 0 0,0 0 1 0 0,0 1-1 0 0,0-1 0 0 0,0 0 0 0 0,0 0 1 0 0,0 0-1 0 0,0 1 0 0 0,0-1 0 0 0,0 0 1 0 0,0 0 22 0 0,0 1 0 0 0,0-1 0 0 0,0 0 0 0 0,0 0 0 0 0,0 1 0 0 0,-1-1 0 0 0,1 0 0 0 0,0 0 0 0 0,0 1 0 0 0,0-1 0 0 0,0 0 0 0 0,-1 0 0 0 0,1 1 0 0 0,0-1 0 0 0,0 0 0 0 0,0 0 1 0 0,-1 0-1 0 0,1 0 0 0 0,0 0 0 0 0,0 1 0 0 0,-1-1 0 0 0,1 0 0 0 0,0 0 0 0 0,0 0 0 0 0,-1 0 0 0 0,1 0 0 0 0,0 0 0 0 0,0 0 0 0 0,-1 0 0 0 0,1 0 0 0 0,0 0 0 0 0,0 0 0 0 0,-1 0 1 0 0,1 0-1 0 0,-1 0 0 0 0,1 0 15 0 0,0 0 1 0 0,0 0 0 0 0,-1 0 0 0 0,1 0 0 0 0,0 0-1 0 0,0 0 1 0 0,-1 0 0 0 0,1 0 0 0 0,0 0-1 0 0,0 0 1 0 0,-1 0 0 0 0,1 0 0 0 0,0 0-1 0 0,0 0 1 0 0,-1 0 0 0 0,1 1 0 0 0,0-1 0 0 0,0 0-1 0 0,-1 0 1 0 0,1 0 0 0 0,0 0 0 0 0,0 0-1 0 0,0 1 1 0 0,-1-1 0 0 0,1 0 0 0 0,0 0 0 0 0,0 0-1 0 0,0 1 1 0 0,0-1 0 0 0,0 0 0 0 0,-1 0-1 0 0,1 1 1 0 0,0-1 0 0 0,0 0 0 0 0,-4 19 954 0 0,4-19-1026 0 0,0 0 1 0 0,0 0 0 0 0,0 0-1 0 0,0 1 1 0 0,0-1-1 0 0,0 0 1 0 0,0 0-1 0 0,0 1 1 0 0,0-1-1 0 0,0 0 1 0 0,0 0 0 0 0,0 1-1 0 0,0-1 1 0 0,0 0-1 0 0,0 0 1 0 0,0 1-1 0 0,0-1 1 0 0,0 0-1 0 0,0 0 1 0 0,0 1 0 0 0,0-1-1 0 0,-1 0 1 0 0,1 0-1 0 0,0 1 1 0 0,0-1-1 0 0,0 0 1 0 0,0 0-1 0 0,0 0 1 0 0,-1 1 0 0 0,1-1-1 0 0,0 0 1 0 0,0 0-1 0 0,0 0 1 0 0,-1 0-1 0 0,1 0 1 0 0,0 1-1 0 0,-5 1 820 0 0,5-2-842 0 0,1 0-1 0 0,-1 0 1 0 0,0 0-1 0 0,0 0 0 0 0,0 0 1 0 0,0 0-1 0 0,0 0 0 0 0,0 0 1 0 0,1 0-1 0 0,-1 0 1 0 0,0 1-1 0 0,0-1 0 0 0,0 0 1 0 0,0 0-1 0 0,0 0 1 0 0,0 0-1 0 0,0 0 0 0 0,1 0 1 0 0,-1 0-1 0 0,0 0 1 0 0,0 0-1 0 0,0 0 0 0 0,0 0 1 0 0,0 1-1 0 0,0-1 1 0 0,0 0-1 0 0,0 0 0 0 0,0 0 1 0 0,0 0-1 0 0,0 0 0 0 0,0 0 1 0 0,0 0-1 0 0,0 1 1 0 0,0-1-1 0 0,1 0 0 0 0,-1 0 1 0 0,0 0-1 0 0,0 0 1 0 0,0 0-1 0 0,0 0 0 0 0,-1 1 1 0 0,1-1-1 0 0,0 0 1 0 0,0 0-1 0 0,0 0 0 0 0,0 0 1 0 0,0 0-1 0 0,0 0 0 0 0,0 1 1 0 0,0-1-1 0 0,0 0 1 0 0,0 0-1 0 0,0 0 0 0 0,0 0 1 0 0,0 0-1 0 0,0 0 1 0 0,0 0-1 0 0,-1 1 0 0 0,13-4 278 0 0,-11 2-218 0 0,1 0 0 0 0,-1 0 0 0 0,1 0 1 0 0,-1-1-1 0 0,1 1 0 0 0,-1 0 0 0 0,0-1 0 0 0,1 1 1 0 0,0-3-1 0 0,6-6 95 0 0,-7 9-67 0 0,1 1-57 0 0,0 0-1 0 0,0 0 1 0 0,0 0-1 0 0,1-1 0 0 0,-1 1 1 0 0,0-1-1 0 0,0 0 1 0 0,0 1-1 0 0,0-1 1 0 0,3-2-1 0 0,15-3 149 0 0,18-14 10 0 0,-21 11-146 0 0,-15 8-45 0 0,0-1 1 0 0,0 1 0 0 0,1 0 0 0 0,-1-1-1 0 0,0 1 1 0 0,1 1 0 0 0,-1-1-1 0 0,1 0 1 0 0,-1 0 0 0 0,1 1 0 0 0,2-1-1 0 0,0 0 1 0 0,0-1-1 0 0,0 1 1 0 0,-1-1-1 0 0,1-1 1 0 0,-1 1 0 0 0,7-5-1 0 0,23-18 123 0 0,-32 23-118 0 0,1 1 0 0 0,0-1-1 0 0,0 1 1 0 0,0-1 0 0 0,0 1 0 0 0,0 0 0 0 0,0 0-1 0 0,4 0 1 0 0,9-4-25 0 0,-6 1 7 0 0,1 0 41 0 0,1-1 0 0 0,20-12 0 0 0,-28 14-62 0 0,0 0 29 0 0,-1 1-1 0 0,1 0 1 0 0,-1 0-1 0 0,1 0 0 0 0,0 0 1 0 0,-1 1-1 0 0,6-2 1 0 0,-5 2-1 0 0,0-1 1 0 0,1 0-1 0 0,-1 0 0 0 0,0 0 1 0 0,0 0-1 0 0,7-6 1 0 0,-6 5-2 0 0,0-1 1 0 0,0 1 0 0 0,8-3-1 0 0,-2 1 18 0 0,-1 0-1 0 0,19-13 0 0 0,7-3 19 0 0,-26 15-24 0 0,0 0 0 0 0,-1-1 0 0 0,0 0 0 0 0,9-9 0 0 0,23-17 58 0 0,10 2-52 0 0,-45 27 15 0 0,0 0-1 0 0,0-1 1 0 0,8-9 0 0 0,-9 8-9 0 0,-1 3 0 0 0,-4 2-22 0 0,1 0-1 0 0,0 0 0 0 0,0 0 0 0 0,0 0 0 0 0,0 0 1 0 0,0 0-1 0 0,0 0 0 0 0,0 1 0 0 0,0-1 0 0 0,0 0 1 0 0,0 1-1 0 0,0-1 0 0 0,1 1 0 0 0,-1-1 1 0 0,0 1-1 0 0,0 0 0 0 0,2-1 0 0 0,0 0 13 0 0,-1-1-1 0 0,1 1 1 0 0,0-1-1 0 0,-1 1 1 0 0,0-1 0 0 0,1 0-1 0 0,-1 0 1 0 0,4-4-1 0 0,-6 5-5 0 0,-4 4 47 0 0,4-3-58 0 0,0 0 1 0 0,0 0-1 0 0,0 0 1 0 0,0 0 0 0 0,0 0-1 0 0,0 0 1 0 0,0 0-1 0 0,0 0 1 0 0,0 0-1 0 0,0 0 1 0 0,1 0 0 0 0,-1 0-1 0 0,0 0 1 0 0,0 0-1 0 0,0 0 1 0 0,0 0 0 0 0,0 0-1 0 0,0 0 1 0 0,0 0-1 0 0,0 0 1 0 0,0 0-1 0 0,1 0 1 0 0,-1 0 0 0 0,0 0-1 0 0,0 0 1 0 0,0 1-1 0 0,0-1 1 0 0,0 0-1 0 0,0 0 1 0 0,0 0 0 0 0,0 0-1 0 0,0 0 1 0 0,0 0-1 0 0,0 0 1 0 0,0 0 0 0 0,0 0-1 0 0,1 0 1 0 0,-1 0-1 0 0,0 0 1 0 0,0 0-1 0 0,0 1 1 0 0,0-1 0 0 0,0 0-1 0 0,0 0 1 0 0,0 0-1 0 0,0 0 1 0 0,0 0 0 0 0,0 0-1 0 0,0 0 1 0 0,0 0-1 0 0,0 0 1 0 0,0 1-1 0 0,0-1 1 0 0,0 0 0 0 0,0 0-1 0 0,0 0 1 0 0,0 0-1 0 0,0 0 1 0 0,0 0-1 0 0,-1 0 1 0 0,1 0 0 0 0,0 1-1 0 0,3-2-3 0 0,0 1 0 0 0,-1-1-1 0 0,1 0 1 0 0,-1 0 0 0 0,1 0 0 0 0,-1 0-1 0 0,1 0 1 0 0,-1 0 0 0 0,0-1-1 0 0,0 1 1 0 0,3-3 0 0 0,22-19 39 0 0,-26 22-33 0 0,0 1 0 0 0,-1-1 0 0 0,1 0 0 0 0,0 0 0 0 0,0 0 0 0 0,-1 0-1 0 0,1 0 1 0 0,-1 0 0 0 0,1 0 0 0 0,-1 0 0 0 0,1-2 0 0 0,-3 1 32 0 0,-7 5-13 0 0,-11 3-93 0 0,17-5 56 0 0,1-1 0 0 0,-1 1 0 0 0,0 0 0 0 0,0 0 0 0 0,1 0 0 0 0,-1 1 0 0 0,0-1 0 0 0,1 0 0 0 0,-4 3 0 0 0,6-2-209 0 0,6-4 119 0 0,5-4-45 0 0,-8 4 84 0 0,2-1-60 0 0,1-1 1 0 0,-1 0 0 0 0,0 0-1 0 0,-1 0 1 0 0,1-1-1 0 0,7-9 1 0 0,-32 25-9505 0 0,10-1 7014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8:55.46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25 211 512 0 0,'-11'1'5852'0'0,"11"-1"-5197"0"0,-1 0 0 0 0,0 0 0 0 0,0 1 0 0 0,1-1 0 0 0,-1 0 0 0 0,0 0 0 0 0,1 0 0 0 0,-1 0 0 0 0,0 0 0 0 0,0-1 0 0 0,1 1 0 0 0,-1 0 0 0 0,0 0 0 0 0,1 0 0 0 0,-2-1 0 0 0,2 0-511 0 0,0 1 0 0 0,-1-1 0 0 0,1 0 0 0 0,0 1 0 0 0,0-1-1 0 0,0 0 1 0 0,-1 0 0 0 0,1 1 0 0 0,0-1 0 0 0,0 0 0 0 0,0 0 0 0 0,0 1 0 0 0,0-1-1 0 0,1 0 1 0 0,-1 0 0 0 0,0 1 0 0 0,0-1 0 0 0,0 0 0 0 0,1 1 0 0 0,-1-2 0 0 0,5-16 450 0 0,1 1 1 0 0,14-32 0 0 0,-17 44-555 0 0,0 0 0 0 0,0 0 0 0 0,0 1 0 0 0,1-1 0 0 0,-1 1 0 0 0,1 0 0 0 0,0-1-1 0 0,1 2 1 0 0,-1-1 0 0 0,1 1 0 0 0,-1-1 0 0 0,1 1 0 0 0,7-3 0 0 0,-11 6-28 0 0,0-1 1 0 0,-1 1 0 0 0,1 0 0 0 0,0-1-1 0 0,0 1 1 0 0,0 0 0 0 0,0 0 0 0 0,-1-1-1 0 0,1 1 1 0 0,0 0 0 0 0,0 0-1 0 0,0 0 1 0 0,0 0 0 0 0,1 1 0 0 0,-2-1-5 0 0,1 0 1 0 0,-1 0-1 0 0,0 0 1 0 0,1 1-1 0 0,-1-1 1 0 0,0 0 0 0 0,1 0-1 0 0,-1 1 1 0 0,0-1-1 0 0,1 0 1 0 0,-1 0-1 0 0,0 1 1 0 0,0-1-1 0 0,0 0 1 0 0,1 1 0 0 0,-1-1-1 0 0,0 1 1 0 0,0-1-1 0 0,0 0 1 0 0,0 1-1 0 0,1 0 1 0 0,-1 2 44 0 0,0 0 1 0 0,0 1-1 0 0,0-1 0 0 0,0 0 1 0 0,0 0-1 0 0,-1 4 0 0 0,0-6-45 0 0,1 5 103 0 0,-1 0-1 0 0,1 0 1 0 0,-1 0-1 0 0,2 1 1 0 0,-1-1 0 0 0,1 0-1 0 0,0 0 1 0 0,0 0-1 0 0,3 10 1 0 0,-3-14-100 0 0,0 1 0 0 0,1-1 0 0 0,-1 1 0 0 0,0-1 0 0 0,1 1 0 0 0,-1-1 0 0 0,1 0-1 0 0,0 1 1 0 0,0-1 0 0 0,0 0 0 0 0,0 0 0 0 0,0-1 0 0 0,0 1 0 0 0,1 0 0 0 0,-1-1 0 0 0,1 1 0 0 0,-1-1 0 0 0,1 0 0 0 0,-1 0 0 0 0,1 0-1 0 0,0 0 1 0 0,-1 0 0 0 0,5 0 0 0 0,-5 0-12 0 0,0-1-1 0 0,1 1 1 0 0,-1-1-1 0 0,0 0 0 0 0,0 0 1 0 0,0 0-1 0 0,1 0 1 0 0,-1-1-1 0 0,0 1 1 0 0,0-1-1 0 0,0 1 0 0 0,0-1 1 0 0,0 0-1 0 0,0 1 1 0 0,0-1-1 0 0,0 0 1 0 0,0 0-1 0 0,0-1 1 0 0,0 1-1 0 0,0 0 0 0 0,-1-1 1 0 0,1 1-1 0 0,1-2 1 0 0,-1 0-2 0 0,0 0 1 0 0,0 0 0 0 0,-1-1-1 0 0,1 1 1 0 0,-1 0-1 0 0,0-1 1 0 0,0 1 0 0 0,0 0-1 0 0,0-1 1 0 0,-1 1 0 0 0,1-1-1 0 0,-1 0 1 0 0,0-4 0 0 0,0-11 60 0 0,-1 1 0 0 0,-1 0 1 0 0,0-1-1 0 0,-10-32 1 0 0,10 46 153 0 0,0 9-93 0 0,4 10-98 0 0,3-4-4 0 0,0 0 1 0 0,1 0 0 0 0,0 0 0 0 0,1-1-1 0 0,9 11 1 0 0,17 22 13 0 0,-21-23-15 0 0,-1 1-1 0 0,-1 0 1 0 0,-1 0 0 0 0,-1 1-1 0 0,7 24 1 0 0,-12-30-19 0 0,0-1 0 0 0,-1 1 0 0 0,0 0 0 0 0,-1 0 0 0 0,-1 0 1 0 0,-1 0-1 0 0,0 0 0 0 0,-5 23 0 0 0,4-27 13 0 0,-1 5 2 0 0,-9 26 0 0 0,11-38-8 0 0,0-1 1 0 0,-1 1-1 0 0,0-1 0 0 0,1 1 1 0 0,-1-1-1 0 0,-1 0 1 0 0,1 0-1 0 0,0 0 0 0 0,-1 0 1 0 0,0 0-1 0 0,1 0 0 0 0,-7 4 1 0 0,8-7-3 0 0,-1 1-1 0 0,1 0 1 0 0,-1-1 0 0 0,1 1 0 0 0,-1-1 0 0 0,0 0-1 0 0,1 1 1 0 0,-1-1 0 0 0,0 0 0 0 0,1 0 0 0 0,-1 0 0 0 0,0 0-1 0 0,0 0 1 0 0,1 0 0 0 0,-1-1 0 0 0,0 1 0 0 0,1-1 0 0 0,-1 1-1 0 0,1-1 1 0 0,-1 1 0 0 0,1-1 0 0 0,-1 0 0 0 0,1 0 0 0 0,-1 0-1 0 0,1 0 1 0 0,-1 0 0 0 0,1 0 0 0 0,0 0 0 0 0,0 0-1 0 0,-2-3 1 0 0,-1 0 18 0 0,0-1-1 0 0,0 0 1 0 0,0 0 0 0 0,1 0-1 0 0,0 0 1 0 0,0-1-1 0 0,-3-6 1 0 0,4 6-17 0 0,0-1-1 0 0,0 1 0 0 0,0-1 1 0 0,1 1-1 0 0,0-1 1 0 0,1 1-1 0 0,-1-1 0 0 0,1 1 1 0 0,0-1-1 0 0,1 1 1 0 0,0-1-1 0 0,0 0 1 0 0,0 1-1 0 0,1 0 0 0 0,0-1 1 0 0,0 1-1 0 0,0 0 1 0 0,1 0-1 0 0,0 0 0 0 0,0 0 1 0 0,1 1-1 0 0,-1-1 1 0 0,1 1-1 0 0,0 0 1 0 0,1 0-1 0 0,-1 0 0 0 0,1 1 1 0 0,0-1-1 0 0,0 1 1 0 0,1 0-1 0 0,7-3 0 0 0,1 0-174 0 0,1 1-1 0 0,-1 1 0 0 0,2 0 0 0 0,-1 1 0 0 0,25-3 0 0 0,-31 5-2337 0 0,-22 7-10774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8:58.11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 63 512 0 0,'-1'-1'805'0'0,"0"0"0"0"0,1 0-1 0 0,-1-1 1 0 0,1 1 0 0 0,-1 0 0 0 0,1-1-1 0 0,-1 1 1 0 0,1 0 0 0 0,0-1 0 0 0,-1 1 0 0 0,1-1-1 0 0,0 1 1 0 0,0-1 0 0 0,0 1 0 0 0,1-2-1 0 0,-1 2-620 0 0,0 0-1 0 0,0 1 0 0 0,0-1 0 0 0,1 1 1 0 0,-1-1-1 0 0,0 0 0 0 0,1 1 0 0 0,-1-1 0 0 0,0 1 1 0 0,1-1-1 0 0,-1 1 0 0 0,1-1 0 0 0,-1 1 1 0 0,1-1-1 0 0,-1 1 0 0 0,1 0 0 0 0,-1-1 0 0 0,1 1 1 0 0,-1 0-1 0 0,1-1 0 0 0,0 1 0 0 0,-1 0 1 0 0,1 0-1 0 0,-1 0 0 0 0,1-1 0 0 0,0 1 1 0 0,-1 0-1 0 0,1 0 0 0 0,0 0 0 0 0,-1 0 0 0 0,1 0 1 0 0,0 0-1 0 0,-1 0 0 0 0,1 0 0 0 0,-1 0 1 0 0,1 1-1 0 0,0-1 0 0 0,0 0-74 0 0,0 1 1 0 0,0-1-1 0 0,-1 0 0 0 0,1 1 0 0 0,0-1 1 0 0,-1 0-1 0 0,1 1 0 0 0,0-1 0 0 0,-1 1 1 0 0,1-1-1 0 0,-1 1 0 0 0,1-1 1 0 0,-1 1-1 0 0,1 0 0 0 0,-1-1 0 0 0,1 1 1 0 0,-1 0-1 0 0,0-1 0 0 0,1 1 0 0 0,-1 0 1 0 0,0-1-1 0 0,1 1 0 0 0,-1 0 0 0 0,0 0 1 0 0,0-1-1 0 0,0 3 0 0 0,2 25 674 0 0,-1-11-271 0 0,-1-16-495 0 0,0 0 1 0 0,0 0 0 0 0,0 0-1 0 0,0 0 1 0 0,0-1-1 0 0,0 1 1 0 0,1 0 0 0 0,-1 0-1 0 0,0 0 1 0 0,1-1-1 0 0,-1 1 1 0 0,1 0-1 0 0,-1 0 1 0 0,1-1 0 0 0,-1 1-1 0 0,1 0 1 0 0,-1-1-1 0 0,1 1 1 0 0,0 0 0 0 0,-1-1-1 0 0,2 2 1 0 0,-1-3-12 0 0,-1 1-1 0 0,1 0 1 0 0,0 0 0 0 0,-1-1 0 0 0,1 1-1 0 0,-1 0 1 0 0,1 0 0 0 0,-1-1 0 0 0,1 1 0 0 0,-1-1-1 0 0,1 1 1 0 0,-1 0 0 0 0,1-1 0 0 0,-1 1 0 0 0,0-1-1 0 0,1 1 1 0 0,-1-1 0 0 0,0 1 0 0 0,1-1 0 0 0,-1 0-1 0 0,0 1 1 0 0,0-1 0 0 0,1 1 0 0 0,-1-1 0 0 0,0 0-1 0 0,0 1 1 0 0,0-1 0 0 0,0-1 0 0 0,0 0 0 0 0,1-1 1 0 0,-1 1-1 0 0,0-1 1 0 0,0 1 0 0 0,-1-1-1 0 0,1 1 1 0 0,0-1-1 0 0,-1 1 1 0 0,1-1-1 0 0,-1 1 1 0 0,-1-3-1 0 0,1 3-6 0 0,0 0 0 0 0,0 0 0 0 0,1 0 0 0 0,-1-1 0 0 0,1 1 0 0 0,-1 0 0 0 0,1 0 0 0 0,0 0 0 0 0,0 0 0 0 0,0 0 0 0 0,0-1 0 0 0,0 1 0 0 0,0 0 0 0 0,0 0 0 0 0,2-4 0 0 0,-1 5-1 0 0,-1 1 0 0 0,1-1 0 0 0,0 1 0 0 0,-1-1 0 0 0,1 1 0 0 0,0-1 0 0 0,-1 1 0 0 0,1 0 0 0 0,0-1 0 0 0,0 1 0 0 0,0 0 0 0 0,-1 0 0 0 0,1-1 0 0 0,0 1 0 0 0,0 0 0 0 0,0 0 0 0 0,0 0 0 0 0,-1 0 0 0 0,1 0 0 0 0,0 0 0 0 0,0 0 0 0 0,0 0 0 0 0,0 1 0 0 0,-1-1 0 0 0,1 0 0 0 0,0 0 0 0 0,0 1 0 0 0,0 0 0 0 0,24 9 2 0 0,-22-8-4 0 0,6 3 30 0 0,0 0 0 0 0,0 0 0 0 0,13 11 0 0 0,-21-14 7 0 0,1 0 0 0 0,0-1 1 0 0,-1 1-1 0 0,1 0 0 0 0,-1 0 0 0 0,1 0 1 0 0,-1 0-1 0 0,0 1 0 0 0,1 2 0 0 0,-1-4 2 0 0,-1 0 1 0 0,0 0-1 0 0,1 1 0 0 0,-1-1 0 0 0,0 0 0 0 0,0 0 1 0 0,0 1-1 0 0,0-1 0 0 0,0 0 0 0 0,0 1 1 0 0,-1-1-1 0 0,1 0 0 0 0,0 0 0 0 0,-1 1 0 0 0,1-1 1 0 0,0 0-1 0 0,-1 0 0 0 0,-1 2 0 0 0,-1 1 210 0 0,4-10-180 0 0,6-12-100 0 0,6-13-98 0 0,-10 21 62 0 0,2-1-1 0 0,-1 1 1 0 0,7-10-1 0 0,-10 19 68 0 0,-1 0 0 0 0,1 1 0 0 0,-1-1 0 0 0,0 1-1 0 0,1-1 1 0 0,-1 1 0 0 0,1-1 0 0 0,0 1 0 0 0,-1-1-1 0 0,1 1 1 0 0,-1-1 0 0 0,1 1 0 0 0,0 0 0 0 0,-1-1 0 0 0,1 1-1 0 0,0 0 1 0 0,-1-1 0 0 0,1 1 0 0 0,0 0 0 0 0,0 0-1 0 0,-1 0 1 0 0,1 0 0 0 0,0 0 0 0 0,0 0 0 0 0,-1 0 0 0 0,2 0-1 0 0,0 0 1 0 0,0 1-1 0 0,0 0 0 0 0,-1-1 0 0 0,1 1 0 0 0,0 0 0 0 0,-1 0 1 0 0,1 0-1 0 0,0 0 0 0 0,-1 0 0 0 0,2 2 0 0 0,4 4 8 0 0,-1-1-1 0 0,0 1 0 0 0,6 10 1 0 0,-9-12-25 0 0,0-1 0 0 0,-1 1 0 0 0,0 0 0 0 0,0 0 0 0 0,0 0 0 0 0,0 0 0 0 0,-1 0 0 0 0,0 0 0 0 0,0 1 0 0 0,0-1 0 0 0,0 9 0 0 0,-1-16-1200 0 0,0 1 1 0 0,1-1 0 0 0,0 0 0 0 0,-1 1 0 0 0,1-1 0 0 0,0 1 0 0 0,0-1 0 0 0,0 1 0 0 0,0-1 0 0 0,1 0 0 0 0,0-1-281 0 0,3-4-1577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8:58.82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39 22 512 0 0,'-5'0'4240'0'0,"-9"0"4662"0"0,-6 3-516 0 0,26-5-7810 0 0,9-5-492 0 0,-4 3-60 0 0,1 1 0 0 0,0 0 1 0 0,-1 1-1 0 0,1 1 0 0 0,0 0 1 0 0,0 0-1 0 0,0 1 0 0 0,0 0 1 0 0,0 1-1 0 0,0 1 0 0 0,14 3 1 0 0,-25-5-25 0 0,0 0 1 0 0,0 0 0 0 0,-1 1-1 0 0,1-1 1 0 0,0 0 0 0 0,0 1 0 0 0,0-1-1 0 0,0 0 1 0 0,0 1 0 0 0,-1-1-1 0 0,1 1 1 0 0,0-1 0 0 0,0 1-1 0 0,-1 0 1 0 0,1-1 0 0 0,0 1 0 0 0,-1 0-1 0 0,1-1 1 0 0,-1 1 0 0 0,1 0-1 0 0,-1 0 1 0 0,1 0 0 0 0,-1-1 0 0 0,1 1-1 0 0,-1 0 1 0 0,0 0 0 0 0,0 0-1 0 0,1 0 1 0 0,-1 1 0 0 0,0-1 7 0 0,-1 1 0 0 0,1-1-1 0 0,0 0 1 0 0,-1 1 0 0 0,1-1 0 0 0,-1 0 0 0 0,1 1 0 0 0,-1-1 0 0 0,0 0-1 0 0,0 0 1 0 0,0 0 0 0 0,1 0 0 0 0,-1 0 0 0 0,0 0 0 0 0,0 0 0 0 0,0 0 0 0 0,-1 0-1 0 0,-1 1 1 0 0,-23 16 340 0 0,-30 23 966 0 0,55-41-1302 0 0,0 1-1 0 0,1-1 1 0 0,-1 1 0 0 0,1-1-1 0 0,-1 1 1 0 0,1-1 0 0 0,-1 1-1 0 0,1-1 1 0 0,-1 1 0 0 0,1-1 0 0 0,-1 1-1 0 0,1 0 1 0 0,0-1 0 0 0,-1 1-1 0 0,1 0 1 0 0,0-1 0 0 0,0 1-1 0 0,-1 0 1 0 0,1-1 0 0 0,0 1-1 0 0,0 0 1 0 0,0 0 0 0 0,0-1 0 0 0,0 1-1 0 0,0 0 1 0 0,0 1 0 0 0,1-1-12 0 0,-1 0 0 0 0,1 0 0 0 0,0-1 0 0 0,-1 1 0 0 0,1 0 0 0 0,0 0 0 0 0,0 0 0 0 0,-1 0 0 0 0,1-1 0 0 0,0 1 0 0 0,0 0 0 0 0,0-1 0 0 0,0 1 0 0 0,0-1 0 0 0,1 1 0 0 0,5 2-50 0 0,0-1-1 0 0,0 0 1 0 0,14 3 0 0 0,-14-4-157 0 0,1 0 1 0 0,-1-1 0 0 0,1 1-1 0 0,-1-2 1 0 0,1 1-1 0 0,8-2 1 0 0,4-4-3559 0 0,-3-4-4478 0 0,-13 7 4223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8:59.60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 29 2361 0 0,'-5'-28'13014'0'0,"7"37"-8706"0"0,5 7-2374 0 0,-1 1-1176 0 0,22 71 1372 0 0,-30-96-2089 0 0,1 0 1 0 0,0 0-1 0 0,1 0 0 0 0,0 0 0 0 0,0 0 1 0 0,3-14-1 0 0,-3 19-50 0 0,1 0 0 0 0,0-1 1 0 0,0 1-1 0 0,0 0 1 0 0,1 0-1 0 0,-1 0 0 0 0,1 0 1 0 0,3-6-1 0 0,-4 8 6 0 0,0 0-1 0 0,0 0 1 0 0,0 0-1 0 0,1-1 1 0 0,-1 1 0 0 0,0 1-1 0 0,1-1 1 0 0,-1 0-1 0 0,1 0 1 0 0,-1 0 0 0 0,1 1-1 0 0,-1-1 1 0 0,1 1-1 0 0,-1-1 1 0 0,1 1 0 0 0,-1-1-1 0 0,1 1 1 0 0,0 0-1 0 0,2 0 1 0 0,-1 0 0 0 0,0 1 1 0 0,0 0-1 0 0,0 0 1 0 0,0 0-1 0 0,0 0 1 0 0,0 0-1 0 0,0 1 0 0 0,-1-1 1 0 0,1 1-1 0 0,0-1 1 0 0,-1 1-1 0 0,1 0 1 0 0,-1 0-1 0 0,0 1 1 0 0,3 2-1 0 0,5 6 34 0 0,15 22 0 0 0,-22-29-116 0 0,0 0 1 0 0,0 0-1 0 0,-1 1 0 0 0,1-1 0 0 0,-1 1 0 0 0,0-1 0 0 0,-1 1 1 0 0,1 0-1 0 0,-1 0 0 0 0,0-1 0 0 0,0 1 0 0 0,1 8 0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25.38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22 80 512 0 0,'-2'-1'1033'0'0,"1"1"0"0"0,-1-1 0 0 0,1 0 0 0 0,-1 0 0 0 0,1 0 0 0 0,-1 0 0 0 0,1 0 0 0 0,0 0 0 0 0,-1 0 0 0 0,1 0 0 0 0,0-1 0 0 0,0 1 0 0 0,-2-3 0 0 0,3 3-844 0 0,0 0 1 0 0,0 0-1 0 0,0 0 0 0 0,0-1 0 0 0,0 1 1 0 0,0 0-1 0 0,0 0 0 0 0,0 0 0 0 0,0-1 1 0 0,1 1-1 0 0,-1 0 0 0 0,0 0 0 0 0,1 0 1 0 0,-1 0-1 0 0,1 0 0 0 0,-1 0 0 0 0,1 0 1 0 0,-1 0-1 0 0,1 0 0 0 0,0 0 0 0 0,0 0 1 0 0,1-1-1 0 0,1-1-81 0 0,0 0 1 0 0,0 0 0 0 0,0 1-1 0 0,1-1 1 0 0,-1 1 0 0 0,1 0-1 0 0,-1 0 1 0 0,1 0 0 0 0,0 1-1 0 0,0-1 1 0 0,0 1 0 0 0,5-1-1 0 0,4-1 93 0 0,0 1 0 0 0,20-2 0 0 0,-23 4-113 0 0,-1 0-1 0 0,1 1 1 0 0,14 2-1 0 0,-22-3-81 0 0,0 0-1 0 0,0 1 0 0 0,0-1 1 0 0,0 1-1 0 0,0-1 0 0 0,0 1 0 0 0,0 0 1 0 0,0 0-1 0 0,0 0 0 0 0,0 0 1 0 0,0 0-1 0 0,-1 0 0 0 0,1 1 0 0 0,0-1 1 0 0,-1 1-1 0 0,1-1 0 0 0,-1 1 1 0 0,1-1-1 0 0,-1 1 0 0 0,0 0 0 0 0,2 3 1 0 0,-2-2-9 0 0,-1 0 1 0 0,0-1-1 0 0,0 1 0 0 0,0 0 1 0 0,0 0-1 0 0,0 0 1 0 0,0-1-1 0 0,-1 1 1 0 0,1 0-1 0 0,-1-1 1 0 0,0 1-1 0 0,0 0 0 0 0,0-1 1 0 0,0 1-1 0 0,0-1 1 0 0,-1 1-1 0 0,1-1 1 0 0,-4 5-1 0 0,-3 4 5 0 0,-1-1-1 0 0,-14 13 1 0 0,23-23-2 0 0,-48 44 26 0 0,26-25 28 0 0,0 2 0 0 0,-24 28 0 0 0,46-48-47 0 0,-1 0 1 0 0,0 0-1 0 0,0 0 0 0 0,1 0 1 0 0,-1-1-1 0 0,0 1 1 0 0,1 0-1 0 0,-1 0 1 0 0,1 0-1 0 0,-1 1 1 0 0,1-1-1 0 0,0 0 0 0 0,-1 0 1 0 0,1 0-1 0 0,0 0 1 0 0,0 0-1 0 0,0 0 1 0 0,0 0-1 0 0,0 0 1 0 0,0 1-1 0 0,0-1 0 0 0,0 0 1 0 0,0 0-1 0 0,1 0 1 0 0,-1 0-1 0 0,0 0 1 0 0,1 0-1 0 0,0 2 1 0 0,0-2 3 0 0,0 1 0 0 0,1-1 0 0 0,-1 0 1 0 0,1 0-1 0 0,-1 0 0 0 0,1 0 0 0 0,0 0 1 0 0,-1 0-1 0 0,1-1 0 0 0,0 1 1 0 0,-1 0-1 0 0,1-1 0 0 0,0 1 0 0 0,0-1 1 0 0,0 0-1 0 0,-1 0 0 0 0,3 1 0 0 0,19-1 3 0 0,0 0 0 0 0,38-7 0 0 0,-16 2-176 0 0,33-5-661 0 0,-44 5-4109 0 0,-14 2-1754 0 0,-16 3 4286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2.37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27 9 512 0 0,'-7'-1'2222'0'0,"-12"-2"8590"0"0,22 2-10723 0 0,-1 0 0 0 0,1 0 1 0 0,0 1-1 0 0,0-1 0 0 0,0 1 1 0 0,5-1-1 0 0,16 1-6105 0 0,-19 0 4542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2.55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20 18 592 0 0,'-16'1'7803'0'0,"12"-3"-4377"0"0,11-2-1975 0 0,28-7-2374 0 0,-32 11 11 0 0,0-1-1 0 0,0 1 1 0 0,-1 0-1 0 0,1 0 1 0 0,0 0-1 0 0,-1 0 1 0 0,4 1-1 0 0,-1 0-591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2.69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 9 2224 0 0,'-4'-5'8257'0'0,"18"2"-6764"0"0,20 3-5811 0 0,-29 1 3367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2.87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6 24 0 0,'-6'-5'11894'0'0,"12"6"-12682"0"0,17 7-5180 0 0,-19-7 4919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3.05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29 280 0 0,'0'-1'62'0'0,"1"0"-1"0"0,-1 1 1 0 0,0-1 0 0 0,1 0-1 0 0,-1 0 1 0 0,0 1 0 0 0,1-1-1 0 0,-1 0 1 0 0,1 1 0 0 0,-1-1-1 0 0,1 1 1 0 0,-1-1 0 0 0,1 1-1 0 0,-1-1 1 0 0,1 1 0 0 0,0-1-1 0 0,-1 1 1 0 0,1-1 0 0 0,0 1-1 0 0,-1 0 1 0 0,1-1 0 0 0,0 1-1 0 0,1-1 1 0 0,22-6-392 0 0,-14 4 38 0 0,-7 2 108 0 0,1 0 0 0 0,0 0 1 0 0,-1 0-1 0 0,1 1 1 0 0,4-1-1 0 0,-5 1 156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3.25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 0 8 0 0,'-7'2'9695'0'0,"2"3"-6601"0"0,6-1-4219 0 0,9-2-1878 0 0,-5-2 751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3.43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17 9 2208 0 0,'-5'0'2473'0'0,"0"-1"2040"0"0,2-1-4145 0 0,1 2-112 0 0,1-1-248 0 0,1 0 104 0 0,1 1 32 0 0,1 0-24 0 0,1 0-192 0 0,0 0-96 0 0,1 0-88 0 0,1-1-360 0 0,0 0-512 0 0,1 0 336 0 0,-1 1-761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3.59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 9 448 0 0,'-3'-1'3992'0'0,"7"-1"-1319"0"0,5-1-2003 0 0,9 1-4272 0 0,-14 1 2014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3.84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11 8 0 0,'3'3'6960'0'0,"3"-4"-4283"0"0,11-4-3438 0 0,-11 2 948 0 0,9-1-4772 0 0,-12 4 2708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3.98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18 464 0 0,'-1'0'222'0'0,"1"1"1"0"0,0-1-1 0 0,0 0 0 0 0,0 0 1 0 0,-1 0-1 0 0,1 0 0 0 0,0 0 1 0 0,0 0-1 0 0,-1 0 0 0 0,1 0 1 0 0,0 0-1 0 0,0 0 0 0 0,-1 0 1 0 0,1 0-1 0 0,0 0 0 0 0,0 0 1 0 0,-1 0-1 0 0,1 0 0 0 0,0-1 1 0 0,0 1-1 0 0,-1 0 0 0 0,1 0 1 0 0,0 0-1 0 0,0 0 0 0 0,0 0 1 0 0,-1 0-1 0 0,1-1 223 0 0,0 1-223 0 0,0 0 0 0 0,0 0 0 0 0,-1-1 1 0 0,8-4 1001 0 0,15-4-4076 0 0,-16 7 1776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4.15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17 1 1144 0 0,'-1'0'784'0'0,"0"0"0"0"0,-1 0 0 0 0,1 0 0 0 0,0 0 0 0 0,-1 0 0 0 0,1 0-1 0 0,0 0 1 0 0,-1 0 0 0 0,1 0 0 0 0,-2 1 0 0 0,3 1 1108 0 0,10 0-1929 0 0,13-4-3082 0 0,-16 0 1467 0 0,-1 1 674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4.34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41 1584 0 0,'-1'0'395'0'0,"0"0"0"0"0,0-1-1 0 0,0 1 1 0 0,1 0 0 0 0,-1-1-1 0 0,0 1 1 0 0,1 0 0 0 0,-1-1 0 0 0,0 1-1 0 0,1-1 1 0 0,-1 1 0 0 0,0-1-1 0 0,1 0 1 0 0,-1 1 0 0 0,1-1-1 0 0,-1 1 1 0 0,1-1 0 0 0,-1 0-1 0 0,0-1 1 0 0,1 1-239 0 0,0 1-1 0 0,0-1 1 0 0,0 1-1 0 0,1-1 1 0 0,-1 1-1 0 0,0-1 0 0 0,0 0 1 0 0,0 1-1 0 0,0-1 1 0 0,0 1-1 0 0,1-1 1 0 0,-1 1-1 0 0,0-1 1 0 0,1 1-1 0 0,-1-1 1 0 0,0 1-1 0 0,1-1 1 0 0,-1 1-1 0 0,0 0 1 0 0,2-2-1 0 0,1 0-669 0 0,0 0-1 0 0,0-1 1 0 0,1 1-1 0 0,-1 0 1 0 0,0 1-1 0 0,8-3 1 0 0,-8 3-1138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4.55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 10 1872 0 0,'-12'-1'8503'0'0,"20"1"-6494"0"0,21-8-5242 0 0,-26 8 1644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4.74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20 792 0 0,'-1'0'156'0'0,"1"0"-1"0"0,-1 0 1 0 0,1 0 0 0 0,-1-1-1 0 0,1 1 1 0 0,0 0 0 0 0,-1-1-1 0 0,1 1 1 0 0,0 0 0 0 0,-1-1-1 0 0,1 1 1 0 0,0 0 0 0 0,-1-1-1 0 0,1 1 1 0 0,0-1-1 0 0,0 1 1 0 0,-1 0 0 0 0,1-1-1 0 0,0 1 1 0 0,0-1 0 0 0,0 1-1 0 0,0-1 1 0 0,0 1 0 0 0,0-1-1 0 0,0 1 1 0 0,0-1-1 0 0,0 1 1 0 0,0-1 0 0 0,0 1-1 0 0,0-1 1 0 0,0 1 0 0 0,0-1-1 0 0,0 1 1 0 0,0 0 0 0 0,0-1-1 0 0,0 1 1 0 0,1-1 0 0 0,-1 1-1 0 0,0-1 1 0 0,0 1-1 0 0,1 0 1 0 0,-1-1 0 0 0,0 1-1 0 0,1-1 1 0 0,-1 1 0 0 0,0 0-1 0 0,1-1 1 0 0,-1 1 0 0 0,0 0-1 0 0,1-1 1 0 0,-1 1-158 0 0,1 0 1 0 0,-1 0-1 0 0,0 0 1 0 0,0 0-1 0 0,0 0 0 0 0,0 0 1 0 0,1 0-1 0 0,-1 0 1 0 0,0 0-1 0 0,0 0 1 0 0,0 0-1 0 0,0 0 1 0 0,1 0-1 0 0,-1 0 0 0 0,0 0 1 0 0,0 0-1 0 0,0 0 1 0 0,0 1-1 0 0,1-1 1 0 0,-1 0-1 0 0,0 0 0 0 0,0 0 1 0 0,0 0-1 0 0,0 0 1 0 0,1 0-1 0 0,-1 0 1 0 0,0 1-1 0 0,0-1 1 0 0,0 0-1 0 0,0 0 0 0 0,0 0 1 0 0,0 0-1 0 0,0 0 1 0 0,0 1-1 0 0,1-1 1 0 0,1 3-2869 0 0,0-3 1555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4.91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24 1600 0 0,'0'0'446'0'0,"0"-1"-1"0"0,-1 0 1 0 0,1 1-1 0 0,-1-1 0 0 0,1 1 1 0 0,-1-1-1 0 0,1 1 1 0 0,-1 0-1 0 0,0-1 1 0 0,1 1-1 0 0,-1 0 0 0 0,0-1 1 0 0,1 1-1 0 0,-1 0 1 0 0,0 0-1 0 0,1-1 1 0 0,-1 1-1 0 0,-1 0 0 0 0,1-1 707 0 0,7-3-1781 0 0,-4 2 395 0 0,13-6-6567 0 0,-12 6 5611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5.12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18 88 0 0,'-14'-5'12424'0'0,"22"3"-13262"0"0,9-6-4468 0 0,-13 6 4283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5.31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21 112 0 0,'0'-1'162'0'0,"0"1"0"0"0,0 0 0 0 0,0-1 1 0 0,0 1-1 0 0,-1-1 0 0 0,1 1 0 0 0,0-1 0 0 0,0 1 0 0 0,0-1 0 0 0,0 1 0 0 0,0 0 1 0 0,0-1-1 0 0,0 1 0 0 0,0-1 0 0 0,0 1 0 0 0,0-1 0 0 0,0 1 0 0 0,1-1 0 0 0,-1 1 1 0 0,0 0-1 0 0,0-1 0 0 0,0 1 0 0 0,1-1 0 0 0,-1 1 0 0 0,0 0 0 0 0,0-1 0 0 0,1 1 1 0 0,-1-1-1 0 0,4-6 3898 0 0,2 8-7287 0 0,-5-1 1709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5.47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19 19 1048 0 0,'-11'-5'5794'0'0,"11"5"-5582"0"0,-1 0-1 0 0,1 0 0 0 0,-1 0 0 0 0,1 0 0 0 0,0-1 1 0 0,-1 1-1 0 0,1 0 0 0 0,0 0 0 0 0,-1-1 0 0 0,1 1 1 0 0,0 0-1 0 0,-1 0 0 0 0,1-1 0 0 0,0 1 0 0 0,-1 0 0 0 0,1-1 1 0 0,0 1-1 0 0,0 0 0 0 0,0-1 0 0 0,-1 1 0 0 0,1-1 1 0 0,0 1-1 0 0,0 0 0 0 0,0-1 0 0 0,0 0 0 0 0,18-3-2359 0 0,-13 4-419 0 0,-2-1 1542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5.64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16 9 912 0 0,'-15'-3'10333'0'0,"23"0"-10751"0"0,-6 3 28 0 0,4-1-2035 0 0,-3 0 694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5.81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17 1200 0 0,'-6'-6'4995'0'0,"6"1"-1949"0"0,17 0-4159 0 0,-15 5 772 0 0,0 0-693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5.99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10 11 688 0 0,'-4'-3'1628'0'0,"-2"-1"2586"0"0,6 4-4172 0 0,0 0-1 0 0,0 0 1 0 0,0 0 0 0 0,0 0 0 0 0,0 0-1 0 0,1 0 1 0 0,-1 0 0 0 0,0 0-1 0 0,0 0 1 0 0,0 0 0 0 0,0 0 0 0 0,0 0-1 0 0,0 0 1 0 0,0 0 0 0 0,0 0-1 0 0,0 0 1 0 0,0 0 0 0 0,0 0 0 0 0,0 0-1 0 0,0 0 1 0 0,0 0 0 0 0,0 0-1 0 0,0 0 1 0 0,0 0 0 0 0,0 0 0 0 0,0-1-1 0 0,0 1 1 0 0,0 0 0 0 0,0 0-1 0 0,0 0 1 0 0,0 0 0 0 0,0 0 0 0 0,0 0-1 0 0,0 0 1 0 0,0 0 0 0 0,0 0-1 0 0,0 0 1 0 0,0 0 0 0 0,0 0 0 0 0,0 0-1 0 0,0 0 1 0 0,0 0 0 0 0,0 0-1 0 0,0 0 1 0 0,0 0 0 0 0,0 0 0 0 0,0 0-1 0 0,0-1 1 0 0,0 1 0 0 0,0 0-1 0 0,0 0 1 0 0,0 0 0 0 0,0 0 0 0 0,0 0-1 0 0,0 0 1 0 0,0 0 0 0 0,0 0-1 0 0,0 0 1 0 0,0 0 0 0 0,0 0 0 0 0,0 0-1 0 0,0 0 1 0 0,0 0 0 0 0,0 0-1 0 0,0 0 1 0 0,0 0 0 0 0,0 0 0 0 0,-1 0-1 0 0,1 0 1 0 0,17-1-1334 0 0,-16 1 472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6.18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33 1328 0 0,'-8'-12'6971'0'0,"8"12"-6813"0"0,0-1 0 0 0,0 1 0 0 0,0 0 0 0 0,0-1 0 0 0,0 1 0 0 0,0-1 0 0 0,0 1 0 0 0,0 0 0 0 0,0-1 0 0 0,0 1 0 0 0,1 0 0 0 0,-1-1 0 0 0,0 1 0 0 0,0-1 0 0 0,0 1 0 0 0,0 0 0 0 0,1-1 0 0 0,-1 1 0 0 0,0 0 0 0 0,0-1 0 0 0,1 1 0 0 0,9-6-308 0 0,3 1-3785 0 0,-10 4 2422 0 0,1 0-1007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6.35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24 1184 0 0,'-3'-10'5151'0'0,"2"1"-2150"0"0,1 8-3072 0 0,0 1 1 0 0,1 0-1 0 0,-1-1 1 0 0,1 1-1 0 0,-1 0 0 0 0,0-1 1 0 0,1 1-1 0 0,-1 0 0 0 0,1 0 1 0 0,-1-1-1 0 0,1 1 0 0 0,-1 0 1 0 0,1 0-1 0 0,-1 0 0 0 0,1 0 1 0 0,-1 0-1 0 0,1 0 0 0 0,-1 0 1 0 0,1 0-1 0 0,-1 0 0 0 0,1 0 1 0 0,0 0-1 0 0,2 0-1295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6.51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5 1136 0 0,'0'0'505'0'0,"-9"-4"6006"0"0,9 4-6482 0 0,0 0-1 0 0,0 0 1 0 0,0 0 0 0 0,0 1-1 0 0,0-1 1 0 0,0 0 0 0 0,0 0 0 0 0,0 0-1 0 0,0 0 1 0 0,0 0 0 0 0,0 0-1 0 0,0 0 1 0 0,0 1 0 0 0,0-1 0 0 0,0 0-1 0 0,0 0 1 0 0,0 0 0 0 0,0 0-1 0 0,0 0 1 0 0,0 0 0 0 0,0 0 0 0 0,0 1-1 0 0,0-1 1 0 0,0 0 0 0 0,0 0-1 0 0,-1 0 1 0 0,1 0 0 0 0,0 0-1 0 0,0 0 1 0 0,0 0 0 0 0,0 0 0 0 0,0 0-1 0 0,0 0 1 0 0,0 0 0 0 0,0 1-1 0 0,-1-1 1 0 0,1 0 0 0 0,0 0 0 0 0,0 0-1 0 0,0 0 1 0 0,0 0 0 0 0,0 0-1 0 0,0 0 1 0 0,0 0 0 0 0,-1 0 0 0 0,1 0-1 0 0,0 0 1 0 0,0 0 0 0 0,0 0-1 0 0,0 0 1 0 0,0 0 0 0 0,0 0 0 0 0,0 0-1 0 0,-1 0 1 0 0,1 0 0 0 0,0-1-1 0 0,0 1 1 0 0,0 0 0 0 0,0 0 0 0 0,0 0-1 0 0,0 0 1 0 0,0 0 0 0 0,0 0-1 0 0,0 0 1 0 0,-1 0 0 0 0,1 0-1 0 0,5 1-2851 0 0,-3 0 1276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6.70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17 1656 0 0,'-12'-5'6469'0'0,"10"2"-4780"0"0,7 0-1853 0 0,17-2-5413 0 0,-18 4 3889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6.94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21 8 0 0,'0'0'145'0'0,"0"-1"0"0"0,0 1-1 0 0,0 0 1 0 0,-1-1 0 0 0,1 1 0 0 0,0 0 0 0 0,0 0-1 0 0,0-1 1 0 0,0 1 0 0 0,-1 0 0 0 0,1 0 0 0 0,0-1-1 0 0,0 1 1 0 0,0 0 0 0 0,-1 0 0 0 0,1 0-1 0 0,0 0 1 0 0,0-1 0 0 0,-1 1 0 0 0,1 0 0 0 0,0 0-1 0 0,-1 0 1 0 0,1 0 0 0 0,0 0 0 0 0,-3-2 3314 0 0,10 0-2019 0 0,24-8-5745 0 0,-29 9 3324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7.12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22 24 560 0 0,'0'-2'915'0'0,"0"1"-1"0"0,0-1 1 0 0,1 0-1 0 0,-1 0 1 0 0,0 0-1 0 0,-1 1 1 0 0,1-1-1 0 0,0 0 1 0 0,-1-3-1 0 0,1 5-837 0 0,0 0 0 0 0,0 0 0 0 0,0 0 0 0 0,0 0 0 0 0,0-1 0 0 0,-1 1 0 0 0,1 0 0 0 0,0 0 0 0 0,0 0 0 0 0,0 0 0 0 0,0 0 0 0 0,0 0 0 0 0,0-1 0 0 0,0 1 0 0 0,-1 0 0 0 0,1 0 0 0 0,0 0 0 0 0,0 0 0 0 0,0 0 0 0 0,0 0 0 0 0,0 0 0 0 0,-1 0 0 0 0,1 0 0 0 0,0 0 0 0 0,0 0 0 0 0,0 0 0 0 0,0 0 0 0 0,-1 0 0 0 0,1 0 0 0 0,0 0 0 0 0,0 0 0 0 0,0 0 0 0 0,0 0 0 0 0,0 0 0 0 0,-1 0 0 0 0,1 0 0 0 0,-9 8-346 0 0,8-6 168 0 0,0-1-64 0 0,1-1-1 0 0,-1 1 0 0 0,1-1 0 0 0,0 1 1 0 0,-1-1-1 0 0,1 1 0 0 0,-1-1 0 0 0,1 1 1 0 0,0 0-1 0 0,0-1 0 0 0,-1 1 0 0 0,1 0 1 0 0,0-1-1 0 0,0 1 0 0 0,0 0 0 0 0,0-1 1 0 0,0 1-1 0 0,0 0 0 0 0,0-1 0 0 0,0 1 1 0 0,0 1-1 0 0,1 0-866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7.32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18 528 0 0,'0'0'400'0'0,"0"-1"0"0"0,0 0 0 0 0,0 1 1 0 0,0-1-1 0 0,1 0 0 0 0,-1 1 0 0 0,0-1 0 0 0,0 1 0 0 0,0-1 0 0 0,1 0 0 0 0,-1 1 0 0 0,0-1 0 0 0,0 1 0 0 0,1-1 1 0 0,-1 1-1 0 0,1-1 0 0 0,0 0 0 0 0,10-4 2322 0 0,-8 4-3019 0 0,0 1-1 0 0,0 0 0 0 0,1 0 0 0 0,-1 0 0 0 0,0 0 0 0 0,0 0 1 0 0,4 1-1 0 0,-4 0-1035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7.51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6 944 0 0,'-1'-6'6145'0'0,"4"7"-3528"0"0,4 2-3461 0 0,14 0-3865 0 0,-16-2 3037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7.66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11 13 400 0 0,'-10'0'4893'0'0,"15"0"-1927"0"0,19-1-2139 0 0,0-4-1367 0 0,3-1-3924 0 0,-23 6 2967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7.86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17 200 0 0,'6'-5'7766'0'0,"0"1"-4805"0"0,-4 3-3070 0 0,1 0-1 0 0,-1 0 1 0 0,1 0-1 0 0,-1 0 1 0 0,1 1-1 0 0,0-1 1 0 0,2 1-1 0 0,15-1-5511 0 0,-16 1 4744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8.01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6 704 0 0,'5'-4'7333'0'0,"6"3"-4642"0"0,14 2-3903 0 0,-13-1 1098 0 0,0 0-2281 0 0,-6 0 773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8.19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34 1064 0 0,'5'-8'8290'0'0,"-4"7"-8227"0"0,0 0 0 0 0,0 1 0 0 0,-1-1-1 0 0,1 1 1 0 0,0-1 0 0 0,0 1 0 0 0,0-1-1 0 0,0 1 1 0 0,0 0 0 0 0,0-1 0 0 0,0 1-1 0 0,0 0 1 0 0,1-1 0 0 0,30-8-338 0 0,-17 4-1683 0 0,1 1-3376 0 0,-13 4 4412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8.38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19 8 0 0,'4'-2'1387'0'0,"0"-1"0"0"0,1 1-1 0 0,0 0 1 0 0,-1 1 0 0 0,8-3 0 0 0,-2 1 1600 0 0,-8 3-2708 0 0,1-1 0 0 0,-1 1 0 0 0,0-1 0 0 0,1 1 0 0 0,-1 0 0 0 0,0 0 0 0 0,3 1 0 0 0,19 2-2932 0 0,-10 0-1445 0 0,-9-2 2950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8.53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13 1248 0 0,'0'-5'12115'0'0,"2"4"-10140"0"0,5 0-2266 0 0,2-1 40 0 0,12-2-4439 0 0,-18 5 3570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9.66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11 34 512 0 0,'-1'0'263'0'0,"1"1"-1"0"0,-1-1 1 0 0,1 0-1 0 0,0-1 1 0 0,-1 1-1 0 0,1 0 1 0 0,-1 0-1 0 0,1 0 1 0 0,0 0-1 0 0,-1 0 0 0 0,1 0 1 0 0,0 0-1 0 0,-1-1 1 0 0,1 1-1 0 0,0 0 1 0 0,-1 0-1 0 0,1 0 1 0 0,0-1-1 0 0,-1 1 1 0 0,1 0-1 0 0,0 0 1 0 0,-1-1-1 0 0,1 1 1 0 0,0 0-1 0 0,0-1 1 0 0,0 1-1 0 0,-1 0 1 0 0,1-1-1 0 0,0 1 1 0 0,0 0-1 0 0,0-1 1 0 0,0 1-1 0 0,0-1 1 0 0,-1 1-1 0 0,1 0 1 0 0,0-1-1 0 0,0 1 1 0 0,0-1-1 0 0,0 1 1 0 0,0-1-1 0 0,2-7 3538 0 0,3 1-4294 0 0,-5 7 386 0 0,7-6-8391 0 0,-5 4 6383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9.82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42 7 8 0 0,'-41'15'14676'0'0,"67"-33"-18846"0"0,-19 14 2818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9:59.99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20 46 1952 0 0,'-1'0'378'0'0,"0"1"-1"0"0,1-1 1 0 0,-1 0-1 0 0,0 1 1 0 0,1-1-1 0 0,-1 0 1 0 0,0 0-1 0 0,1 0 1 0 0,-1 0-1 0 0,0 0 1 0 0,1 0-1 0 0,-1 0 1 0 0,0 0-1 0 0,1 0 1 0 0,-1 0-1 0 0,0 0 1 0 0,1 0-1 0 0,-1 0 1 0 0,0 0-1 0 0,1-1 1 0 0,-1 1-1 0 0,0 0 1 0 0,1 0-1 0 0,-1-1 1 0 0,0 0-1 0 0,0 1-296 0 0,1-1 1 0 0,0 0-1 0 0,0 0 0 0 0,0 1 0 0 0,0-1 0 0 0,0 0 0 0 0,0 0 0 0 0,0 1 0 0 0,0-1 0 0 0,0 0 0 0 0,0 0 0 0 0,0 1 0 0 0,0-1 1 0 0,0 0-1 0 0,1 1 0 0 0,-1-1 0 0 0,0 0 0 0 0,0 0 0 0 0,1 1 0 0 0,-1-1 0 0 0,1 1 0 0 0,0-2 0 0 0,13-17-1132 0 0,-1 11-4375 0 0,-10 7 3392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0.17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16 8 0 0,'0'-2'1161'0'0,"4"-2"1335"0"0,7-3 567 0 0,-7 5-4574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0.34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44 2385 0 0,'-1'0'518'0'0,"0"0"1"0"0,1 0 0 0 0,-1 0 0 0 0,0 0-1 0 0,0 0 1 0 0,0 0 0 0 0,1-1 0 0 0,-1 1-1 0 0,0 0 1 0 0,1 0 0 0 0,-1-1 0 0 0,0 1-1 0 0,1-1 1 0 0,-1 1 0 0 0,-1-2 0 0 0,2 2-417 0 0,0 0 1 0 0,0 0-1 0 0,0-1 1 0 0,0 1-1 0 0,0 0 1 0 0,0 0 0 0 0,0-1-1 0 0,0 1 1 0 0,0 0-1 0 0,0-1 1 0 0,0 1-1 0 0,0 0 1 0 0,0 0-1 0 0,0-1 1 0 0,0 1 0 0 0,0 0-1 0 0,0 0 1 0 0,1-1-1 0 0,-1 1 1 0 0,0 0-1 0 0,0 0 1 0 0,0 0 0 0 0,0-1-1 0 0,1 1 1 0 0,-1 0-1 0 0,0 0 1 0 0,0 0-1 0 0,1-1 1 0 0,22-14-325 0 0,-23 15 224 0 0,17-8-1931 0 0,0 1-3802 0 0,-12 6 4441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0.50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17 22 8 0 0,'0'0'234'0'0,"0"-1"1"0"0,0 1-1 0 0,0-1 0 0 0,0 1 1 0 0,-1 0-1 0 0,1-1 1 0 0,0 1-1 0 0,0-1 0 0 0,-1 1 1 0 0,1 0-1 0 0,0-1 0 0 0,-1 1 1 0 0,1 0-1 0 0,0-1 1 0 0,-1 1-1 0 0,1 0 0 0 0,-1 0 1 0 0,1-1-1 0 0,0 1 0 0 0,-1 0 1 0 0,1 0-1 0 0,-1 0 0 0 0,1-1 1 0 0,-1 1-1 0 0,1 0 1 0 0,0 0-1 0 0,-1 0 0 0 0,1 0 1 0 0,-1 0-1 0 0,1 0 0 0 0,-1 0 1 0 0,-5-2 1356 0 0,13-5-3487 0 0,-3 5 1218 0 0,-1 0 10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0.68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10 44 8 0 0,'-1'0'278'0'0,"1"1"1"0"0,0-1-1 0 0,-1 0 1 0 0,1 0-1 0 0,0 0 0 0 0,-1 0 1 0 0,1 0-1 0 0,0 0 1 0 0,-1 0-1 0 0,1 0 0 0 0,-1 0 1 0 0,1-1-1 0 0,0 1 1 0 0,-1 0-1 0 0,1 0 1 0 0,0 0-1 0 0,-1 0 0 0 0,1 0 1 0 0,0-1-1 0 0,-1 1 1 0 0,1 0-1 0 0,0 0 0 0 0,0-1 1 0 0,-1 1-1 0 0,1 0 1 0 0,0 0-1 0 0,-1-1 0 0 0,6-7 2591 0 0,16-9-3393 0 0,-18 15 463 0 0,15-9-3537 0 0,-13 9 2094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0.83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 30 416 0 0,'0'0'123'0'0,"0"0"1"0"0,0 0-1 0 0,0 0 1 0 0,0 0-1 0 0,0 0 0 0 0,-1 0 1 0 0,1 0-1 0 0,0 0 1 0 0,0 0-1 0 0,0-1 0 0 0,0 1 1 0 0,0 0-1 0 0,0 0 1 0 0,-1 0-1 0 0,1 0 0 0 0,0 0 1 0 0,0 0-1 0 0,0 0 0 0 0,0 0 1 0 0,0 0-1 0 0,0-1 1 0 0,0 1-1 0 0,0 0 0 0 0,0 0 1 0 0,0 0-1 0 0,-1 0 1 0 0,1 0-1 0 0,0 0 0 0 0,0-1 1 0 0,0 1-1 0 0,0 0 1 0 0,0 0-1 0 0,0 0 0 0 0,0 0 1 0 0,0 0-1 0 0,0-1 0 0 0,0 1 1 0 0,0 0-1 0 0,0 0 1 0 0,0 0-1 0 0,0 0 0 0 0,0 0 1 0 0,1-1-1 0 0,5-5 1812 0 0,17-8-4032 0 0,-17 10 658 0 0,-4 3 860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1.04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52 464 0 0,'-3'-5'4505'0'0,"-2"-10"4967"0"0,5 15-9409 0 0,1-1 0 0 0,-1 0-1 0 0,0 0 1 0 0,0 0-1 0 0,1 0 1 0 0,-1 0 0 0 0,0 1-1 0 0,1-1 1 0 0,-1 0 0 0 0,1 0-1 0 0,-1 0 1 0 0,1 1 0 0 0,0-1-1 0 0,-1 0 1 0 0,1 1-1 0 0,0-1 1 0 0,0 0 0 0 0,15-9-1705 0 0,1 5-4688 0 0,-14 4 4613 0 0,1 0 742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1.20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11 14 8 0 0,'-11'5'3680'0'0,"17"-9"-2994"0"0,16-10-3748 0 0,-21 13 2454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1.45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35 1464 0 0,'0'0'529'0'0,"-1"-1"0"0"0,1 0-1 0 0,0 1 1 0 0,0-1-1 0 0,0 0 1 0 0,0 0 0 0 0,0 1-1 0 0,0-1 1 0 0,0 0-1 0 0,0 0 1 0 0,0 1 0 0 0,0-1-1 0 0,0 0 1 0 0,1 0-1 0 0,-1 1 1 0 0,0-1 0 0 0,0 0-1 0 0,1 0 1 0 0,11-10 1015 0 0,-10 10-2421 0 0,1-1-1 0 0,0 1 1 0 0,-1 0 0 0 0,1 0-1 0 0,0 0 1 0 0,0 1-1 0 0,0-1 1 0 0,0 0 0 0 0,4 1-1 0 0,-17 5-1401 0 0,10-5 2176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1.66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11 29 608 0 0,'0'0'322'0'0,"-1"0"1"0"0,1 0-1 0 0,0 0 0 0 0,-1 1 1 0 0,1-1-1 0 0,0 0 0 0 0,-1 0 0 0 0,1 0 1 0 0,0 0-1 0 0,-1 0 0 0 0,1 0 1 0 0,0 0-1 0 0,-1 0 0 0 0,1 0 0 0 0,0 0 1 0 0,-1-1-1 0 0,1 1 0 0 0,0 0 0 0 0,-1 0 1 0 0,1 0-1 0 0,0 0 0 0 0,-1 0 1 0 0,1-1-1 0 0,0 1 0 0 0,-2-1 1290 0 0,2 1-1290 0 0,0 0 0 0 0,0-1 0 0 0,-1 1 1 0 0,11-8 1731 0 0,19-5-2987 0 0,-11 8-1386 0 0,-7 5-4180 0 0,-9 1 5215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1.80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 9 1448 0 0,'-2'-3'7034'0'0,"2"3"-6386"0"0,1-1 1088 0 0,0 1-1128 0 0,0 0-384 0 0,-1-1-103 0 0,2 1-137 0 0,0 0-113 0 0,0 0-79 0 0,0 0 40 0 0,1-1-720 0 0,0-1-728 0 0,1 2-201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2.00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 21 488 0 0,'-9'1'6854'0'0,"15"-5"-4026"0"0,16-5-2650 0 0,-7 6-701 0 0,9-2-5120 0 0,-20 4 4742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2.13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4 8 0 0,'3'0'0'0'0,"0"-1"0"0"0,0 0 0 0 0,0 1 0 0 0</inkml:trace>
  <inkml:trace contextRef="#ctx0" brushRef="#br0" timeOffset="1">22 0 8 0 0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2.27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11 8 0 0,'0'0'395'0'0,"4"-1"3092"0"0,12-2-3324 0 0,14-3-3264 0 0,-27 6 2477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2.40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13 1648 0 0,'-8'2'9657'0'0,"13"-4"-8966"0"0,33-9-3296 0 0,-31 9 1384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2.51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16 152 0 0,'0'1'1011'0'0,"-1"-1"-843"0"0,1 0 1 0 0,0 0-1 0 0,0 0 1 0 0,0 1-1 0 0,0-1 1 0 0,0 0-1 0 0,0 0 1 0 0,0 0-1 0 0,0 0 1 0 0,0 1-1 0 0,0-1 1 0 0,0 0-1 0 0,0 0 1 0 0,0 0-1 0 0,0 0 1 0 0,0 1-1 0 0,0-1 0 0 0,0 0 1 0 0,0 0-1 0 0,0 0 1 0 0,0 0-1 0 0,0 1 1 0 0,0-1-1 0 0,0 0 1 0 0,0 0-1 0 0,0 0 1 0 0,0 0-1 0 0,0 1 1 0 0,0-1-1 0 0,0 0 1 0 0,1 0-1 0 0,-1 0 1 0 0,10 1 1392 0 0,-2-2-1457 0 0,0-1-1 0 0,0 0 0 0 0,11-4 1 0 0,18-5-5245 0 0,-33 10 4217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2.70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19 144 0 0,'-1'-2'10227'0'0,"7"-1"-8297"0"0,9-3-2782 0 0,-10 4 677 0 0,27-4-6485 0 0,-29 6 5511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2.84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10 384 0 0,'1'0'8748'0'0,"2"-2"-5211"0"0,14-5-5050 0 0,-3 7-3899 0 0,-11 0 4021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3.03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3 112 0 0,'-1'0'9175'0'0,"6"-1"-7346"0"0,-1 1-3354 0 0,5-1-1314 0 0,-6 1 1384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3.20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10 71 256 0 0,'-10'1'9784'0'0,"17"-7"-6644"0"0,20-9-4085 0 0,-23 13 1439 0 0,3-2-688 0 0,34-19-1760 0 0,-16 6-3699 0 0,-20 13 3342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3.38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11 8 0 0,'1'-5'7587'0'0,"6"3"-8514"0"0,1-1-1799 0 0,-6 2 1809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3.53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47 8 0 0,'2'-5'575'0'0,"1"0"0"0"0,1 1 0 0 0,-1 0 0 0 0,0 0 0 0 0,1 0 0 0 0,0 0-1 0 0,0 0 1 0 0,0 1 0 0 0,6-5 0 0 0,-7 7-1603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3.70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17 39 8 0 0,'-15'-8'12238'0'0,"13"2"-8618"0"0,6 1-3843 0 0,20-7-1975 0 0,-9 7-2612 0 0,-10 2 2704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3.89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54 1616 0 0,'0'-2'1132'0'0,"-1"-1"-1"0"0,1 1 0 0 0,0-1 0 0 0,0 1 1 0 0,0-1-1 0 0,0 1 0 0 0,0-1 0 0 0,1-2 0 0 0,-1 4-1031 0 0,1 0 0 0 0,-1 0 0 0 0,1 0-1 0 0,-1 0 1 0 0,1 0 0 0 0,-1 1-1 0 0,1-1 1 0 0,-1 0 0 0 0,1 0 0 0 0,0 1-1 0 0,0-1 1 0 0,-1 0 0 0 0,1 1 0 0 0,0-1-1 0 0,0 0 1 0 0,0 1 0 0 0,-1-1-1 0 0,1 1 1 0 0,0 0 0 0 0,0-1 0 0 0,0 1-1 0 0,2-1 1 0 0,15-2-281 0 0,1 0-2499 0 0,-8-2-2987 0 0,-8 3 3641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4.07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58 8 0 0,'5'-7'678'0'0,"-5"6"138"0"0,1 0-1 0 0,0 0 1 0 0,-1 0-1 0 0,1 0 1 0 0,0 0 0 0 0,-1 0-1 0 0,0 0 1 0 0,1 0 0 0 0,-1 0-1 0 0,1 0 1 0 0,-1 0 0 0 0,0 0-1 0 0,0 0 1 0 0,0 0 0 0 0,0 0-1 0 0,1-1 1 0 0,-6-8 2518 0 0,5 10-3356 0 0,0-1 0 0 0,0 1 0 0 0,1 0 0 0 0,-1-1 0 0 0,0 1-1 0 0,0 0 1 0 0,0-1 0 0 0,0 1 0 0 0,0 0 0 0 0,0 0 0 0 0,0-1-1 0 0,1 1 1 0 0,-1 0 0 0 0,0-1 0 0 0,0 1 0 0 0,0 0 0 0 0,1 0-1 0 0,-1-1 1 0 0,0 1 0 0 0,0 0 0 0 0,1 0 0 0 0,-1 0 0 0 0,0 0-1 0 0,1-1 1 0 0,-1 1 0 0 0,0 0 0 0 0,0 0 0 0 0,1 0 0 0 0,-1 0-1 0 0,1 0 1 0 0,15-7-3170 0 0,-11 5 183 0 0,3-2-1560 0 0,-5 2 2765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4.24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11 31 1216 0 0,'-1'0'651'0'0,"1"-1"0"0"0,-1 1 0 0 0,0-1 0 0 0,0 1 0 0 0,0-1 0 0 0,1 1 0 0 0,-1-1 0 0 0,0 0-1 0 0,1 0 1 0 0,-1 1 0 0 0,1-1 0 0 0,-1 0 0 0 0,1 0 0 0 0,-1 0 0 0 0,0 0 0 0 0,2 0-598 0 0,-1 0 0 0 0,0 1 0 0 0,1-1 0 0 0,-1 1-1 0 0,1-1 1 0 0,-1 1 0 0 0,1 0 0 0 0,-1-1 0 0 0,1 1 0 0 0,-1-1 0 0 0,1 1 0 0 0,-1 0 0 0 0,1-1 0 0 0,-1 1 0 0 0,1 0 0 0 0,0 0 0 0 0,-1-1-1 0 0,1 1 1 0 0,-1 0 0 0 0,1 0 0 0 0,0 0 0 0 0,1 0 0 0 0,32-7-2288 0 0,-20 4-2030 0 0,-9 1 1982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4.56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10 86 232 0 0,'-1'0'677'0'0,"0"-1"1"0"0,0 0-1 0 0,1 0 1 0 0,-1 1-1 0 0,0-1 1 0 0,1 0-1 0 0,-1 0 1 0 0,1 0-1 0 0,-1 0 0 0 0,1 0 1 0 0,-1 0-1 0 0,1 0 1 0 0,0 0-1 0 0,0 0 1 0 0,-1 0-1 0 0,1 0 1 0 0,0 0-1 0 0,0-2 0 0 0,0 2-417 0 0,0 0-1 0 0,1 0 0 0 0,-1 0 0 0 0,0 1 1 0 0,1-1-1 0 0,-1 0 0 0 0,1 0 0 0 0,-1 0 0 0 0,1 0 1 0 0,-1 0-1 0 0,1 0 0 0 0,0 1 0 0 0,-1-1 1 0 0,1 0-1 0 0,1-1 0 0 0,1 0-408 0 0,0 0 1 0 0,1 0-1 0 0,-1 1 0 0 0,0-1 1 0 0,1 1-1 0 0,-1-1 1 0 0,1 1-1 0 0,-1 0 0 0 0,5 0 1 0 0,-3 0-715 0 0,-1 0 0 0 0,0 0 0 0 0,0 0 0 0 0,7-3 0 0 0,-11 4 912 0 0,1 0 1 0 0,0 0-1 0 0,-1-1 1 0 0,1 1-1 0 0,0 0 1 0 0,-1-1-1 0 0,1 1 0 0 0,0-1 1 0 0,-1 1-1 0 0,1-1 1 0 0,-1 1-1 0 0,1-1 1 0 0,-1 1-1 0 0,1-1 0 0 0,-1 1 1 0 0,1-1-1 0 0,-1 0 1 0 0,1 1-1 0 0,-1-1 1 0 0,0 0-1 0 0,0 1 1 0 0,1-1-1 0 0,-1 0 0 0 0,0 0 1 0 0,0 1-1 0 0,0-1 1 0 0,1 0-1 0 0,-1 1 1 0 0,0-1-1 0 0,0 0 0 0 0,0 0 1 0 0,-1 1-1 0 0,1-1 1 0 0,0-1-1 0 0,0 2-8 0 0,0 0-1 0 0,0 0 0 0 0,0 0 1 0 0,-1 0-1 0 0,1-1 1 0 0,0 1-1 0 0,0 0 0 0 0,0 0 1 0 0,0 0-1 0 0,0 0 0 0 0,0 0 1 0 0,0-1-1 0 0,0 1 1 0 0,0 0-1 0 0,0 0 0 0 0,0 0 1 0 0,0-1-1 0 0,-1 1 1 0 0,1 0-1 0 0,0 0 0 0 0,0 0 1 0 0,0 0-1 0 0,1-1 1 0 0,-1 1-1 0 0,0 0 0 0 0,0 0 1 0 0,0 0-1 0 0,0 0 1 0 0,0-1-1 0 0,0 1 0 0 0,0 0 1 0 0,0 0-1 0 0,0 0 1 0 0,0 0-1 0 0,0 0 0 0 0,0-1 1 0 0,1 1-1 0 0,-1 0 1 0 0,0 0-1 0 0,0 0 0 0 0,0 0 1 0 0,0 0-1 0 0,0 0 0 0 0,0 0 1 0 0,1-1-1 0 0,-1 1 1 0 0,0 0-1 0 0,0 0 0 0 0,0 0 1 0 0,0 0-1 0 0,1 0 1 0 0,-1 0-1 0 0,0 0 0 0 0,0 0 1 0 0,0 0-1 0 0,0 0 1 0 0,1 0-1 0 0,-1 0 0 0 0,1 0-213 0 0,-1 0-1 0 0,0 1 0 0 0,1-1 0 0 0,-1 0 0 0 0,1 0 0 0 0,-1 1 0 0 0,1-1 0 0 0,-1 0 0 0 0,0 1 1 0 0,1-1-1 0 0,-1 0 0 0 0,0 1 0 0 0,1-1 0 0 0,-1 0 0 0 0,0 1 0 0 0,1-1 0 0 0,-1 1 1 0 0,0-1-1 0 0,0 1 0 0 0,1 0 0 0 0,-1 1-1208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5.45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 6 512 0 0,'-9'-6'7933'0'0,"19"7"-5627"0"0,8 1-6077 0 0,-14-2 2763 0 0,-1 0 181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5.61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4 1336 0 0,'-5'-4'5945'0'0,"11"5"-4202"0"0,6 1-1401 0 0,24-3-521 0 0,-21 0-3639 0 0,-10 0 1666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5.75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 9 128 0 0,'-3'0'5538'0'0,"9"1"-3752"0"0,10 1-1515 0 0,-3-2-647 0 0,24-6 0 0 0,-5 2-3652 0 0,-26 3 3213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5.96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14 216 0 0,'5'-4'8481'0'0,"1"-1"-4697"0"0,6 1-2579 0 0,-7 4-2565 0 0,1-1-4081 0 0,-4 1 3741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6.16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19 8 0 0,'1'-1'258'0'0,"0"0"1"0"0,0 0-1 0 0,0 0 0 0 0,0 0 0 0 0,0 0 1 0 0,0 1-1 0 0,0-1 0 0 0,1 0 1 0 0,-1 1-1 0 0,0-1 0 0 0,0 0 0 0 0,1 1 1 0 0,1-1-1 0 0,23-4-708 0 0,-10 3 442 0 0,-12 6-1003 0 0,-1 1-448 0 0,0-4 1123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6.34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20 408 0 0,'-2'-6'10221'0'0,"2"6"-10025"0"0,12-6 1955 0 0,15-2-4546 0 0,-14 8-2558 0 0,-10 0 2526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6.49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 80 0 0,'2'-1'8597'0'0,"4"2"-4719"0"0,4-1-3557 0 0,5 2-4164 0 0,-8-2 1479 0 0,-3 1 240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4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20 147 3057 0 0,'-2'-4'1381'0'0,"-2"0"1212"0"0,1-1-1 0 0,1 1 0 0 0,-1-1 0 0 0,-2-6 1617 0 0,9 12-187 0 0,4 1-2347 0 0,-3 8-1235 0 0,-1-1-1 0 0,0 0 1 0 0,-1 1-1 0 0,0 0 1 0 0,0-1-1 0 0,1 18 1 0 0,5 12 175 0 0,4 3-93 0 0,30 63-1 0 0,-4-14-105 0 0,-35-79-370 0 0,-2-6 61 0 0,-1-19-59 0 0,-3-53-89 0 0,1 39 19 0 0,0-1 1 0 0,2 1-1 0 0,1-1 0 0 0,8-40 1 0 0,-5 46 6 0 0,1-5-26 0 0,14-37-1 0 0,-17 57 33 0 0,0 0 1 0 0,0 0-1 0 0,1 1 0 0 0,-1-1 0 0 0,2 1 0 0 0,-1 0 0 0 0,1 0 1 0 0,0 0-1 0 0,0 0 0 0 0,7-4 0 0 0,-11 8 9 0 0,1 1 1 0 0,-1 0-1 0 0,1 0 1 0 0,-1 0-1 0 0,1 0 1 0 0,0 0-1 0 0,-1 0 0 0 0,1 0 1 0 0,0 1-1 0 0,0-1 1 0 0,0 1-1 0 0,0-1 1 0 0,0 1-1 0 0,0 0 0 0 0,-1 0 1 0 0,1 0-1 0 0,0 0 1 0 0,0 0-1 0 0,0 0 0 0 0,0 0 1 0 0,0 1-1 0 0,0-1 1 0 0,0 1-1 0 0,0-1 1 0 0,-1 1-1 0 0,1 0 0 0 0,0 0 1 0 0,0-1-1 0 0,2 4 1 0 0,1-1 0 0 0,-1 1 0 0 0,0 0 0 0 0,0 0 0 0 0,-1 0 0 0 0,1 0-1 0 0,-1 1 1 0 0,0-1 0 0 0,5 11 0 0 0,1 4 20 0 0,-1 0 0 0 0,-1 1 0 0 0,6 31 0 0 0,7 65 117 0 0,-8-42-97 0 0,-10-66-27 0 0,3 25 48 0 0,13 37 1 0 0,-5-104-123 0 0,-4 1-114 0 0,-1 0 0 0 0,-1 0 1 0 0,3-59-1 0 0,-3 28-125 0 0,-2 19 78 0 0,-3 17 0 0 0,2 1 0 0 0,11-43 0 0 0,-4 42 73 0 0,-10 27 142 0 0,0-1 1 0 0,0 1-1 0 0,0 0 1 0 0,0-1-1 0 0,0 1 0 0 0,0 0 1 0 0,0 0-1 0 0,0 0 1 0 0,0 0-1 0 0,1 0 1 0 0,-1 0-1 0 0,0 0 1 0 0,1 0-1 0 0,-1 0 0 0 0,1 1 1 0 0,1-1-1 0 0,-2 1 4 0 0,0 0 0 0 0,0 0 0 0 0,-1 0-1 0 0,1 0 1 0 0,0 0 0 0 0,0 0-1 0 0,0 0 1 0 0,-1 1 0 0 0,1-1 0 0 0,0 0-1 0 0,0 1 1 0 0,-1-1 0 0 0,1 0 0 0 0,0 1-1 0 0,-1-1 1 0 0,1 1 0 0 0,0-1 0 0 0,-1 1-1 0 0,1 0 1 0 0,-1-1 0 0 0,1 1 0 0 0,-1 0-1 0 0,1-1 1 0 0,-1 1 0 0 0,1 1-1 0 0,12 23 43 0 0,-10-18-21 0 0,47 87 41 0 0,29 63 270 0 0,-57-109-188 0 0,-8-17 32 0 0,-1 0 0 0 0,10 39 0 0 0,-22-65-202 0 0,3 17-199 0 0,-4-22 223 0 0,0 1 0 0 0,0-1 0 0 0,0 0-1 0 0,0 0 1 0 0,1 1 0 0 0,-1-1 0 0 0,0 0-1 0 0,0 0 1 0 0,0 0 0 0 0,0 1 0 0 0,0-1-1 0 0,0 0 1 0 0,0 0 0 0 0,0 0 0 0 0,1 1-1 0 0,-1-1 1 0 0,0 0 0 0 0,0 0 0 0 0,0 0-1 0 0,0 1 1 0 0,1-1 0 0 0,-1 0 0 0 0,0 0-1 0 0,0 0 1 0 0,1 0 0 0 0,-1 0 0 0 0,0 0-1 0 0,0 0 1 0 0,0 0 0 0 0,1 1-1 0 0,-1-1 1 0 0,0 0 0 0 0,0 0 0 0 0,1 0-1 0 0,-1 0 1 0 0,0 0 0 0 0,0 0 0 0 0,1 0-1 0 0,-1 0 1 0 0,0 0 0 0 0,0 0 0 0 0,1-1-1 0 0,-1 1 1 0 0,0 0 0 0 0,0 0 0 0 0,0 0-1 0 0,1 0 1 0 0,-1 0 0 0 0,0 0 0 0 0,0 0-1 0 0,0-1 1 0 0,1 1 0 0 0,-1 0 0 0 0,0 0-1 0 0,0 0 1 0 0,0 0 0 0 0,0-1 0 0 0,1 1-1 0 0,-1 0 1 0 0,0 0 0 0 0,0 0 0 0 0,0-1-1 0 0,0 1 1 0 0,0 0 0 0 0,0 0 0 0 0,0-1-1 0 0,0 1 1 0 0,0 0 0 0 0,7-10-1367 0 0,0 2 1 0 0,9-10 0 0 0,7-3-4705 0 0,-11 10 4043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6.68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15 8 0 0,'0'-2'4111'0'0,"5"1"-2568"0"0,12 0-2129 0 0,-5 0 467 0 0,-10 1 16 0 0,-1 0 1 0 0,1 0-1 0 0,0-1 0 0 0,-1 1 1 0 0,1-1-1 0 0,-1 1 0 0 0,0-1 1 0 0,1 0-1 0 0,-1 0 0 0 0,1 1 0 0 0,-1-1 1 0 0,0 0-1 0 0,2-2 0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6.84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 4 1024 0 0,'0'0'464'0'0,"-1"-1"-1"0"0,0 1 1 0 0,1-1-1 0 0,-1 1 1 0 0,0 0-1 0 0,0-1 1 0 0,1 1 0 0 0,-1 0-1 0 0,0 0 1 0 0,0-1-1 0 0,1 1 1 0 0,-1 0-1 0 0,0 0 1 0 0,-1 0-1 0 0,11 2-422 0 0,15-3-3701 0 0,-19 1 2247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7.08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19 8 0 0,'3'0'55'0'0,"-1"0"-1"0"0,1 0 1 0 0,0 0-1 0 0,0-1 1 0 0,-1 1-1 0 0,1-1 1 0 0,-1 1-1 0 0,1-1 1 0 0,2-2-1 0 0,2-2 6644 0 0,-6 4-6696 0 0,0 0 1 0 0,0 1-1 0 0,0-1 1 0 0,0 0 0 0 0,0 1-1 0 0,1-1 1 0 0,-1 1-1 0 0,0-1 1 0 0,0 1 0 0 0,1 0-1 0 0,-1 0 1 0 0,0-1-1 0 0,3 1 1 0 0,-3 0 198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7.27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13 14 888 0 0,'-12'-8'11444'0'0,"15"7"-11477"0"0,5-1-1810 0 0,-1 1-1314 0 0,-3 0 1147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7.44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 30 544 0 0,'-1'0'346'0'0,"1"0"0"0"0,-1 0-1 0 0,1 0 1 0 0,-1 0 0 0 0,1-1 0 0 0,0 1 0 0 0,-1 0-1 0 0,1 0 1 0 0,-1 0 0 0 0,1 0 0 0 0,-1-1-1 0 0,1 1 1 0 0,-1 0 0 0 0,1 0 0 0 0,0-1 0 0 0,-1 1-1 0 0,1 0 1 0 0,0 0 0 0 0,-1-1 0 0 0,1 1-1 0 0,0-1 1 0 0,-1 1 0 0 0,1 0 0 0 0,0-1 0 0 0,0 1-1 0 0,-1-1 1 0 0,1 1 0 0 0,0 0 0 0 0,0-1-1 0 0,0 1 1 0 0,0-1 0 0 0,-1 0 0 0 0,5-5 2146 0 0,4 2-3391 0 0,6 0-1000 0 0,0 0-3515 0 0,-10 3 3060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7.65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53 8 0 0,'0'-1'23'0'0,"8"-25"4354"0"0,-8 26-4216 0 0,0-1-1 0 0,1 0 1 0 0,-1 0-1 0 0,0 0 1 0 0,0 1-1 0 0,0-1 1 0 0,0 0-1 0 0,0 0 1 0 0,0 0-1 0 0,0 0 0 0 0,0 0 1 0 0,0 1-1 0 0,0-1 1 0 0,0 0-1 0 0,-1 0 1 0 0,1 0-1 0 0,0 0 1 0 0,-1 1-1 0 0,1-1 0 0 0,0 0 1 0 0,-1 0-1 0 0,1 1 1 0 0,-1-1-1 0 0,1 0 1 0 0,-1 1-1 0 0,0-2 1 0 0,1 2-100 0 0,-1 0 0 0 0,1 0 0 0 0,0 0 1 0 0,0 0-1 0 0,0 0 0 0 0,0 0 1 0 0,0 0-1 0 0,0 0 0 0 0,0 0 1 0 0,-1 0-1 0 0,1 0 0 0 0,0 0 1 0 0,0 0-1 0 0,0 0 0 0 0,0 0 1 0 0,0 0-1 0 0,0 0 0 0 0,0 0 1 0 0,-1 0-1 0 0,1 0 0 0 0,0 0 1 0 0,0 0-1 0 0,0 0 0 0 0,0 0 0 0 0,0 0 1 0 0,0 0-1 0 0,0 0 0 0 0,-1 0 1 0 0,1 0-1 0 0,0 0 0 0 0,0 0 1 0 0,0 0-1 0 0,0 1 0 0 0,0-1 1 0 0,0 0-1 0 0,0 0 0 0 0,0 0 1 0 0,0 0-1 0 0,0 0 0 0 0,0 0 1 0 0,-1 0-1 0 0,1 0 0 0 0,0 1 1 0 0,0-1-1 0 0,0 0 0 0 0,0 0 0 0 0,0 0-37 0 0,0 1-1 0 0,1-1 0 0 0,-1 0 0 0 0,0 0 0 0 0,0 0 0 0 0,0 1 0 0 0,0-1 0 0 0,0 0 0 0 0,0 0 0 0 0,0 0 0 0 0,1 0 1 0 0,-1 1-1 0 0,0-1 0 0 0,0 0 0 0 0,0 0 0 0 0,1 0 0 0 0,-1 0 0 0 0,0 0 0 0 0,0 1 0 0 0,0-1 0 0 0,1 0 0 0 0,-1 0 1 0 0,0 0-1 0 0,0 0 0 0 0,0 0 0 0 0,1 0 0 0 0,-1 0 0 0 0,0 0 0 0 0,0 0 0 0 0,1 0 0 0 0,-1 0 0 0 0,0 0 0 0 0,0 0 1 0 0,1 0-1 0 0,28-4-131 0 0,-10 0-5116 0 0,-17 3 4434 0 0,2 0-790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7.81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43 1464 0 0,'-6'-12'7886'0'0,"6"3"-6226"0"0,2 7-1944 0 0,-1 1 1 0 0,1-1 0 0 0,-1 1 0 0 0,1-1 0 0 0,-1 1-1 0 0,1 0 1 0 0,0-1 0 0 0,0 1 0 0 0,3-1 0 0 0,3-3-1851 0 0,-4 3 1451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7.99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14 8 0 0,'1'-3'12227'0'0,"-1"0"-9878"0"0,2 1-3071 0 0,10-2-2218 0 0,-1 3-2194 0 0,-7 1 3731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8.17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21 16 1360 0 0,'-8'-5'4028'0'0,"8"5"-3815"0"0,0 0 1 0 0,-1-1-1 0 0,1 1 0 0 0,-1 0 1 0 0,1-1-1 0 0,0 1 0 0 0,-1 0 0 0 0,1 0 1 0 0,-1-1-1 0 0,1 1 0 0 0,-1 0 1 0 0,1 0-1 0 0,-1 0 0 0 0,1 0 0 0 0,-1-1 1 0 0,0 1-1 0 0,-3-1 42 0 0,6-1-1075 0 0,7-1-1793 0 0,-5 2 1906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8.33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11 1552 0 0,'-6'-6'6642'0'0,"11"4"-7847"0"0,2 0-1090 0 0,-4 1 1154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8.50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30 432 0 0,'0'-11'6300'0'0,"3"5"-3612"0"0,10-5-7269 0 0,-12 10 4251 0 0,1 0-1554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8.66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2 8 0 0,'0'-1'3142'0'0,"0"1"-3061"0"0,0 0 0 0 0,0 0 0 0 0,0 0 0 0 0,0 1-1 0 0,1-1 1 0 0,-1 0 0 0 0,0 0 0 0 0,0 0 0 0 0,0 0 0 0 0,1 1 0 0 0,-1-1 0 0 0,0 0-1 0 0,0 0 1 0 0,0 0 0 0 0,1 0 0 0 0,-1 0 0 0 0,0 0 0 0 0,0 0 0 0 0,1 0 0 0 0,-1 0-1 0 0,0 1 1 0 0,0-1 0 0 0,1 0 0 0 0,-1 0 0 0 0,0 0 0 0 0,0-1 0 0 0,1 1 0 0 0,-1 0 0 0 0,0 0-1 0 0,0 0 1 0 0,1 0 0 0 0,-1 0 0 0 0,1 0 0 0 0,3 0-1684 0 0,-3-1 795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8.89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33 8 0 0,'-1'0'285'0'0,"1"-1"-1"0"0,0 1 1 0 0,0 0-1 0 0,0-1 1 0 0,0 1-1 0 0,0 0 1 0 0,0-1 0 0 0,0 1-1 0 0,0 0 1 0 0,0-1-1 0 0,0 1 1 0 0,0 0-1 0 0,0-1 1 0 0,0 1 0 0 0,0 0-1 0 0,0-1 1 0 0,0 1-1 0 0,0 0 1 0 0,0-1-1 0 0,0 1 1 0 0,0 0 0 0 0,0-1-1 0 0,1 1 1 0 0,-1 0-1 0 0,0 0 1 0 0,0-1-1 0 0,0 1 1 0 0,1 0 0 0 0,-1-1-1 0 0,10-6 2260 0 0,1 0-1360 0 0,-2 2-1651 0 0,-3 2-5823 0 0,-5 3 4575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9.07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15 8 0 0,'2'-1'455'0'0,"-1"0"0"0"0,1-1-1 0 0,-1 1 1 0 0,1 0 0 0 0,0 0 0 0 0,0 0 0 0 0,-1 0-1 0 0,1 0 1 0 0,0 0 0 0 0,0 0 0 0 0,0 1 0 0 0,0-1-1 0 0,0 1 1 0 0,0-1 0 0 0,0 1 0 0 0,0 0 0 0 0,0 0 0 0 0,3 0-1 0 0,6 0 463 0 0,1 1 0 0 0,12 2 0 0 0,-6 0-621 0 0,-8-2-430 0 0,-6 0-45 0 0,0-1-1 0 0,0 1 1 0 0,1-1 0 0 0,-1 0 0 0 0,0 0-1 0 0,0 0 1 0 0,1 0 0 0 0,-1-1-1 0 0,0 0 1 0 0,0 0 0 0 0,0 0 0 0 0,6-2-1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9.28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25 23 136 0 0,'-6'-6'4165'0'0,"4"3"-2546"0"0,0 1 0 0 0,0 0 0 0 0,0 0 1 0 0,-1 0-1 0 0,1 0 0 0 0,-3-1 0 0 0,24 11-1313 0 0,3-1-7386 0 0,-17-6 4996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9.45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8 1760 0 0,'7'-4'5845'0'0,"4"2"-3778"0"0,14 3-2970 0 0,-14-1 1252 0 0,39-2-4875 0 0,-44 2 3215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09.72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11 5 1600 0 0,'-2'-4'5610'0'0,"0"4"-4050"0"0,1 0-512 0 0,0 0-472 0 0,0 0-480 0 0,0 1 32 0 0,0 1-128 0 0,0-1-8 0 0,1 1-152 0 0,-1 0-88 0 0,2 1-2808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0.66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38 512 0 0,'5'-3'5712'0'0,"11"-1"-3812"0"0,-9 3-905 0 0,34-16 124 0 0,-15 5-3899 0 0,-24 11 1379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0.80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6 30 2697 0 0,'-6'-10'7865'0'0,"9"4"-5109"0"0,17 1-4313 0 0,-10 3 1270 0 0,19-4-3576 0 0,-20 5 2397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0.96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21 7 1832 0 0,'-17'-5'8428'0'0,"13"3"-6684"0"0,12 4-3530 0 0,8-1-3515 0 0,-11-2 4377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1.13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21 8 0 0,'10'-3'2733'0'0,"0"0"-1"0"0,19-8 1 0 0,-26 9-4696 0 0,-1 0-167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1.33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63 896 0 0,'-2'-6'7956'0'0,"-2"-7"-4625"0"0,4 11-3310 0 0,0 1 1 0 0,0-1 0 0 0,1 1 0 0 0,-1-1-1 0 0,0 1 1 0 0,1-1 0 0 0,-1 1 0 0 0,1-1 0 0 0,0 1-1 0 0,-1-1 1 0 0,1 1 0 0 0,0 0 0 0 0,0-1-1 0 0,0 1 1 0 0,0 0 0 0 0,0 0 0 0 0,0 0 0 0 0,0 0-1 0 0,0 0 1 0 0,2-1 0 0 0,0 0-558 0 0,0 0 0 0 0,0 0 0 0 0,0 1 1 0 0,0 0-1 0 0,1-1 0 0 0,-1 1 0 0 0,0 0 0 0 0,5 0 1 0 0,-2 0-714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1.48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26 28 496 0 0,'-1'-2'469'0'0,"1"1"-1"0"0,-1 0 1 0 0,0 0-1 0 0,0 0 1 0 0,0 0-1 0 0,0 0 1 0 0,0 0-1 0 0,0 0 1 0 0,0 0 0 0 0,0 0-1 0 0,0 1 1 0 0,-1-1-1 0 0,1 0 1 0 0,0 1-1 0 0,0-1 1 0 0,-1 1-1 0 0,1-1 1 0 0,0 1-1 0 0,-1 0 1 0 0,-2-1 0 0 0,4 1-424 0 0,21-2-800 0 0,15-5-4295 0 0,-29 6 4259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1.67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54 184 0 0,'0'0'252'0'0,"-1"-1"-1"0"0,1 1 1 0 0,-1 0 0 0 0,1-1-1 0 0,0 1 1 0 0,-1-1 0 0 0,1 1-1 0 0,0 0 1 0 0,0-1 0 0 0,-1 1-1 0 0,1-1 1 0 0,0 1 0 0 0,0-1-1 0 0,0 1 1 0 0,0-1 0 0 0,-1 1-1 0 0,1-1 1 0 0,0 1 0 0 0,0-1-1 0 0,0 1 1 0 0,0-1 0 0 0,0 0-1 0 0,0 1 1 0 0,0-1 0 0 0,0 1-1 0 0,1-1 1 0 0,-1 1 0 0 0,0-1-1 0 0,0 1 1 0 0,0-1 0 0 0,1 1-1 0 0,-1-1 1 0 0,0 1 0 0 0,0 0-1 0 0,1-1 1 0 0,1 0-112 0 0,0 0-1 0 0,-1 0 1 0 0,1 0-1 0 0,0 1 1 0 0,0-1 0 0 0,0 1-1 0 0,0 0 1 0 0,2-1 0 0 0,2 0-329 0 0,24-6-534 0 0,-28 6 252 0 0,0 0 0 0 0,-1 1 1 0 0,1-1-1 0 0,-1 0 0 0 0,1 0 1 0 0,-1 0-1 0 0,1-1 0 0 0,-1 1 1 0 0,0 0-1 0 0,1 0 0 0 0,-1-1 1 0 0,0 1-1 0 0,0-1 0 0 0,1-2 1 0 0,-1 2-259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1.83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14 1232 0 0,'-6'-4'4473'0'0,"5"1"-4097"0"0,1 2-120 0 0,0 0 48 0 0,1 0-224 0 0,1 1-8 0 0,-1-1-136 0 0,2 1-80 0 0,2 0-240 0 0,-2-2-176 0 0,1 2 144 0 0,1 0-576 0 0,0 0 64 0 0,-1-1 8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2.04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36 8 0 0,'0'-1'307'0'0,"0"1"0"0"0,0-1 0 0 0,1 0 1 0 0,-1 1-1 0 0,0-1 0 0 0,0 1 0 0 0,0-1 0 0 0,1 0 0 0 0,-1 1 0 0 0,0-1 0 0 0,1 1 1 0 0,-1-1-1 0 0,0 1 0 0 0,1-1 0 0 0,-1 1 0 0 0,1-1 0 0 0,-1 1 0 0 0,1-1 0 0 0,-1 1 1 0 0,1 0-1 0 0,-1-1 0 0 0,1 1 0 0 0,-1 0 0 0 0,1-1 0 0 0,-1 1 0 0 0,1 0 1 0 0,0-1-1 0 0,25-10 1676 0 0,-15 7-2695 0 0,-3-2-4050 0 0,-6 5 2686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2.22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18 8 0 0,'-1'-2'0'0'0,"1"-1"0"0"0,0 2 0 0 0,0-1 0 0 0,0 0 0 0 0,0 0 0 0 0,1 0 0 0 0,0 1 0 0 0,1 0 0 0 0,0 0 0 0 0,0 0 0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2.48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16 8 0 0,'7'-2'0'0'0,"-2"0"56"0"0,1-1-24 0 0,-2 1 744 0 0,-2 0-24 0 0,-1 1 153 0 0,-1-1-329 0 0,-1 1-128 0 0,0 1-208 0 0,-2 0-200 0 0,-1 0 0 0 0,0 0-88 0 0,-2 0-808 0 0,1 3 584 0 0,-1-2-201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4.37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19 512 0 0,'-13'-10'9974'0'0,"13"10"-9936"0"0,0-1 0 0 0,0 1 0 0 0,0-1-1 0 0,0 1 1 0 0,0 0 0 0 0,0-1 0 0 0,0 1-1 0 0,1 0 1 0 0,-1-1 0 0 0,0 1 0 0 0,0 0-1 0 0,0-1 1 0 0,0 1 0 0 0,1 0 0 0 0,-1-1-1 0 0,0 1 1 0 0,1 0 0 0 0,-1-1 0 0 0,0 1-1 0 0,0 0 1 0 0,1 0 0 0 0,-1 0 0 0 0,0-1 0 0 0,1 1-1 0 0,-1 0 1 0 0,0 0 0 0 0,1 0 0 0 0,-1 0-1 0 0,1 0 1 0 0,-1-1 0 0 0,0 1 0 0 0,1 0-1 0 0,-1 0 1 0 0,0 0 0 0 0,1 0 0 0 0,-1 0-1 0 0,1 0 1 0 0,-1 0 0 0 0,0 0 0 0 0,1 1 0 0 0,-1-1-1 0 0,1 0 1 0 0,21 6-2259 0 0,-15-4-2823 0 0,-5-2 3136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4.58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15 6 128 0 0,'-3'0'6641'0'0,"-8"-2"636"0"0,12 3-7332 0 0,0-1 0 0 0,1 1 0 0 0,-1-1 0 0 0,0 0 1 0 0,1 0-1 0 0,-1 0 0 0 0,0 1 0 0 0,1-1 0 0 0,-1 0 1 0 0,0-1-1 0 0,1 1 0 0 0,-1 0 0 0 0,0 0 0 0 0,0-1 0 0 0,1 1 1 0 0,-1 0-1 0 0,2-1 0 0 0,-2 0-414 0 0,0 1-1 0 0,1-1 0 0 0,-1 1 1 0 0,1-1-1 0 0,0 1 1 0 0,-1 0-1 0 0,1 0 1 0 0,-1 0-1 0 0,1 0 1 0 0,-1 0-1 0 0,1 0 1 0 0,-1 0-1 0 0,1 0 0 0 0,1 1 1 0 0,0 1-290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4.76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9 1360 0 0,'5'-9'12657'0'0,"0"15"-14093"0"0,6-3-4309 0 0,-7-3 3654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4.95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 5 632 0 0,'-2'3'5465'0'0,"14"-3"-4718"0"0,19-2-1782 0 0,9-3-1465 0 0,-35 4 2136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5.09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3 1056 0 0,'-7'1'9455'0'0,"15"1"-7852"0"0,15 1-3020 0 0,-4-9-2472 0 0,-14 4 2330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5.29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3 8 0 0,'2'-1'284'0'0,"0"1"0"0"0,0-1 1 0 0,0 1-1 0 0,0-1 0 0 0,0 1 0 0 0,0 0 1 0 0,0 0-1 0 0,0 0 0 0 0,0 0 0 0 0,0 1 1 0 0,0-1-1 0 0,0 1 0 0 0,3 0 0 0 0,11 2 961 0 0,-12-3-1916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5.65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15 16 1808 0 0,'-15'3'11861'0'0,"22"-5"-11176"0"0,11-2-785 0 0,7-3-590 0 0,-11 7-3713 0 0,-8 1-1054 0 0,0 0 3332 0 0,10-6 2444 0 0,-16 4-145 0 0,1 1 1 0 0,-1 0 0 0 0,0 0-1 0 0,1-1 1 0 0,-1 1 0 0 0,0 0-1 0 0,1 0 1 0 0,-1 0-1 0 0,0 0 1 0 0,1 0 0 0 0,-1 0-1 0 0,0 0 1 0 0,1-1 0 0 0,-1 1-1 0 0,0 0 1 0 0,1 0-1 0 0,-1 0 1 0 0,0 0 0 0 0,1 1-1 0 0,-1-1 1 0 0,0 0 0 0 0,1 0-1 0 0,-1 0 1 0 0,0 0 0 0 0,1 0-1 0 0,-1 0 1 0 0,0 0-1 0 0,1 1 1 0 0,-1-1 0 0 0,0 0-1 0 0,1 0 1 0 0,-1 0 0 0 0,0 1-1 0 0,0-1 1 0 0,1 0-1 0 0,-1 1 1 0 0,0-1-139 0 0,1 0 0 0 0,-1 1 0 0 0,0-1 0 0 0,1 0 0 0 0,-1 1 0 0 0,0-1 0 0 0,1 0 0 0 0,-1 1 0 0 0,1-1 0 0 0,-1 0 0 0 0,1 0 0 0 0,-1 0 0 0 0,0 0 0 0 0,1 1-1 0 0,-1-1 1 0 0,1 0 0 0 0,-1 0 0 0 0,1 0 0 0 0,-1 0 0 0 0,1 0 0 0 0,-1 0 0 0 0,1 0 0 0 0,-1 0 0 0 0,1 0 0 0 0,-1 0 0 0 0,1-1 0 0 0,10-1-2817 0 0,-8 1 1713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5.81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3 888 0 0,'-7'4'12794'0'0,"8"-3"-12772"0"0,-1-1 1 0 0,1 0-1 0 0,-1 0 1 0 0,1 1 0 0 0,-1-1-1 0 0,1 0 1 0 0,-1 0-1 0 0,1 0 1 0 0,-1 0-1 0 0,1 1 1 0 0,0-1-1 0 0,-1 0 1 0 0,1 0 0 0 0,-1 0-1 0 0,1 0 1 0 0,-1 0-1 0 0,1 0 1 0 0,-1-1-1 0 0,1 1 1 0 0,0 0-1 0 0,-1 0 1 0 0,1 0 0 0 0,0-1-1 0 0,13-3-1679 0 0,-2 1-3601 0 0,-9 2 3103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6.01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 1 200 0 0,'0'1'7164'0'0,"-2"10"-2091"0"0,2-11-4993 0 0,0 0 0 0 0,0 1-1 0 0,0-1 1 0 0,0 0 0 0 0,1 1 0 0 0,-1-1-1 0 0,0 0 1 0 0,0 1 0 0 0,0-1-1 0 0,0 0 1 0 0,1 0 0 0 0,-1 1 0 0 0,0-1-1 0 0,0 0 1 0 0,1 0 0 0 0,-1 1-1 0 0,0-1 1 0 0,1 0 0 0 0,-1 0 0 0 0,0 0-1 0 0,0 1 1 0 0,1-1 0 0 0,-1 0 0 0 0,0 0-1 0 0,1 0 1 0 0,-1 0 0 0 0,0 0-1 0 0,1 0 1 0 0,-1 0 0 0 0,0 0 0 0 0,1 0-1 0 0,-1 0 1 0 0,1 0 0 0 0,-1 0-1 0 0,0 0 1 0 0,1 0 0 0 0,-1 0 0 0 0,0 0-1 0 0,1 0 1 0 0,-1 0 0 0 0,23-3-2611 0 0,-16 2-68 0 0,-3 1 977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6.25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29 1624 0 0,'-5'-2'8708'0'0,"10"-1"-4271"0"0,8-3-2828 0 0,4 2-1997 0 0,6-2-3256 0 0,1-1-3854 0 0,-20 7 6787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6.38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10 8 0 0,'0'2'124'0'0,"-1"-2"330"0"0,1 1 1 0 0,0-1 0 0 0,0 1-1 0 0,0 0 1 0 0,0-1-1 0 0,0 1 1 0 0,0-1-1 0 0,0 1 1 0 0,0 0-1 0 0,1-1 1 0 0,-1 1 0 0 0,0-1-1 0 0,0 1 1 0 0,0-1-1 0 0,1 1 1 0 0,-1-1-1 0 0,1 2 1 0 0,-1-2-14 0 0,1 0 0 0 0,0 0-1 0 0,0 0 1 0 0,0-1 0 0 0,0 1 0 0 0,0 0 0 0 0,0 0 0 0 0,-1-1-1 0 0,1 1 1 0 0,0 0 0 0 0,0-1 0 0 0,0 1 0 0 0,0 0 0 0 0,-1-1-1 0 0,2 0 1 0 0,14-8-1913 0 0,-6 2-2666 0 0,-6 5 2063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6.63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4 8 0 0,'2'-1'228'0'0,"0"0"0"0"0,0 1 0 0 0,0-1 0 0 0,0 1 1 0 0,1-1-1 0 0,-1 1 0 0 0,0 0 0 0 0,0 0 0 0 0,0 0 0 0 0,1 1 0 0 0,-1-1 0 0 0,4 1 1 0 0,-3 0-15 0 0,-1-1 0 0 0,1 1 0 0 0,0-1 0 0 0,-1 0 1 0 0,1 0-1 0 0,0 0 0 0 0,0 0 0 0 0,-1 0 1 0 0,5-2-1 0 0,-3 1-889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6.79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 25 480 0 0,'-4'4'2687'0'0,"6"-2"-684"0"0,11-3-373 0 0,-10 0-1651 0 0,1 0-1 0 0,-1-1 1 0 0,1 1-1 0 0,-1-1 1 0 0,0 1 0 0 0,0-1-1 0 0,1 0 1 0 0,-1-1-1 0 0,3-2 1 0 0,4-3-2906 0 0,-8 6 2221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6.98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20 8 0 0,'3'-13'5639'0'0,"-2"13"-5504"0"0,-1 0 0 0 0,0 0-1 0 0,0 0 1 0 0,0 0 0 0 0,0-1-1 0 0,0 1 1 0 0,0 0 0 0 0,0 0-1 0 0,0 0 1 0 0,0 0 0 0 0,0-1-1 0 0,0 1 1 0 0,1 0 0 0 0,-1 0-1 0 0,0 0 1 0 0,0-1 0 0 0,0 1-1 0 0,0 0 1 0 0,-1 0 0 0 0,1 0-1 0 0,0 0 1 0 0,0-1 0 0 0,0 1-1 0 0,0 0 1 0 0,0 0 0 0 0,0 0-1 0 0,0 0 1 0 0,0-1 0 0 0,0 1-1 0 0,0 0 1 0 0,0 0 0 0 0,0 0-1 0 0,-1 0 1 0 0,1 0 0 0 0,0-1-1 0 0,0 1 1 0 0,0 0-1 0 0,0 0 1 0 0,0 0 0 0 0,-1 0-1 0 0,1 0 1 0 0,0 0 0 0 0,0 0-1 0 0,0 0 1 0 0,0 0 0 0 0,-1-1-1 0 0,1 1 1 0 0,0 0 0 0 0,0 0-1 0 0,0 0 1 0 0,-1 0 0 0 0,1 0-1 0 0,0 0 1 0 0,0 0 0 0 0,0 0-1 0 0,0 0 1 0 0,-1 0 0 0 0,1 1-1 0 0,0-1 1 0 0,0 0 0 0 0,0 0-1 0 0,-1 0 1 0 0,1 0 0 0 0,0 0-131 0 0,0 0 0 0 0,0 0 0 0 0,1 0-1 0 0,-1 0 1 0 0,0 0 0 0 0,0 0 0 0 0,0 0 0 0 0,0 0 0 0 0,0 0 0 0 0,0 0 0 0 0,0 0 0 0 0,0 0 0 0 0,1 1 0 0 0,-1-1 0 0 0,0 0 0 0 0,0 0 0 0 0,0 0 0 0 0,0 0-1 0 0,0 0 1 0 0,0 0 0 0 0,0 0 0 0 0,0 0 0 0 0,0 0 0 0 0,0 0 0 0 0,0 1 0 0 0,0-1 0 0 0,0 0 0 0 0,0 0 0 0 0,0 0 0 0 0,0 0 0 0 0,0 0 0 0 0,0 0 0 0 0,0 0-1 0 0,0 1 1 0 0,0-1 0 0 0,0 0 0 0 0,0 0 0 0 0,0 0 0 0 0,0 0 0 0 0,0 0 0 0 0,0 0 0 0 0,0 0 0 0 0,0 0 0 0 0,0 1 0 0 0,0-1 0 0 0,0 0 0 0 0,0 0 0 0 0,0 0-1 0 0,0 0 1 0 0,0 0 0 0 0,0 0 0 0 0,0 0 0 0 0,0 0 0 0 0,0 0 0 0 0,-1 0 0 0 0,1 1 0 0 0,0-1 0 0 0,0 0 0 0 0,12-1-3880 0 0,-8-1 650 0 0,-2 1 2135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7.18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6 33 2385 0 0,'-5'-5'7869'0'0,"5"5"-7345"0"0,0-1 1 0 0,0 1 0 0 0,0-1-1 0 0,0 1 1 0 0,0-1-1 0 0,6-3 1674 0 0,4-1-3001 0 0,8-8-6023 0 0,-15 11 5153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7.34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24 272 0 0,'0'-1'493'0'0,"0"1"-1"0"0,0-1 0 0 0,0 0 1 0 0,0 0-1 0 0,0 1 1 0 0,1-1-1 0 0,-1 0 1 0 0,0 0-1 0 0,0 1 1 0 0,0-1-1 0 0,1 0 1 0 0,-1 1-1 0 0,0-1 1 0 0,1 0-1 0 0,-1 1 1 0 0,0-1-1 0 0,1 1 1 0 0,-1-1-1 0 0,1 1 1 0 0,0-2-1 0 0,4-1 158 0 0,0 1-3666 0 0,-3 1 1443 0 0,0-1-349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7.56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24 11 472 0 0,'-1'-1'1106'0'0,"-1"1"-1"0"0,1-1 1 0 0,-1 1 0 0 0,0-1-1 0 0,1 1 1 0 0,-1 0 0 0 0,0 0-1 0 0,1 0 1 0 0,-1 0 0 0 0,0 0-1 0 0,1 0 1 0 0,-3 1 0 0 0,23-2-1793 0 0,-2-4-2278 0 0,-11 3 1381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7.74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25 27 1240 0 0,'-12'-4'8303'0'0,"0"1"-3648"0"0,30-12-8407 0 0,-15 13 1951 0 0,-1 0-43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7.93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31 648 0 0,'0'-2'656'0'0,"0"1"-1"0"0,1 0 1 0 0,-1-1 0 0 0,0 1-1 0 0,1-1 1 0 0,-1 1 0 0 0,1 0-1 0 0,-1 0 1 0 0,2-3 0 0 0,9-8-3767 0 0,-8 9 1970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8.10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 11 312 0 0,'0'0'194'0'0,"-3"-10"9126"0"0,5 9-7008 0 0,4 3-3987 0 0,-3-1-889 0 0,-1-1 1042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8.37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16 8 0 0,'0'0'683'0'0,"4"-1"3029"0"0,13-4-729 0 0,-2 4-1529 0 0,-9 3-1454 0 0,-6-2-2 0 0,0 0 0 0 0,0 0 0 0 0,0 0 0 0 0,0 1-1 0 0,1-1 1 0 0,-1 0 0 0 0,0 0 0 0 0,0 0 0 0 0,0 0 0 0 0,0 0 0 0 0,0 1 0 0 0,0-1 0 0 0,0 0 0 0 0,0 0 0 0 0,0 0-1 0 0,0 0 1 0 0,0 0 0 0 0,0 1 0 0 0,0-1 0 0 0,0 0 0 0 0,-1 0 0 0 0,1 0 0 0 0,0 0 0 0 0,0 0 0 0 0,0 1 0 0 0,0-1 0 0 0,0 0-1 0 0,0 0 1 0 0,0 0 0 0 0,0 0 0 0 0,0 0 0 0 0,0 0 0 0 0,-1 0 0 0 0,1 1 0 0 0,0-1 0 0 0,0 0 0 0 0,0 0 0 0 0,-1 0-13 0 0,1 0-6 0 0,5-16-1442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9.23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17 1 512 0 0,'-3'-1'468'0'0,"-5"2"4735"0"0,8-1-5079 0 0,0 0 0 0 0,0-1-1 0 0,0 1 1 0 0,0 0 0 0 0,0 0 0 0 0,-1 0 0 0 0,1 0-1 0 0,0 0 1 0 0,0 0 0 0 0,0 0 0 0 0,0 0 0 0 0,0 0-1 0 0,-1 0 1 0 0,1 0 0 0 0,0 0 0 0 0,0 0-1 0 0,0 0 1 0 0,0 0 0 0 0,-1 0 0 0 0,1 0 0 0 0,0 0-1 0 0,0 0 1 0 0,0 0 0 0 0,0 0 0 0 0,0 1 0 0 0,-1-1-1 0 0,1 0 1 0 0,0 0 0 0 0,0 0 0 0 0,0 0 0 0 0,0 0-1 0 0,0 0 1 0 0,0 0 0 0 0,0 0 0 0 0,-1 1-1 0 0,1-1 1 0 0,0 0 0 0 0,0 0 0 0 0,0 0 0 0 0,0 0-1 0 0,0 0 1 0 0,0 1 0 0 0,0-1 0 0 0,0 0 0 0 0,0 0-1 0 0,0 0 1 0 0,0 0 0 0 0,0 1 0 0 0,0-1-1 0 0,0 0 1 0 0,0 0 0 0 0,1 1-160 0 0,1 0-1 0 0,0-1 1 0 0,-1 1 0 0 0,1-1 0 0 0,0 1-1 0 0,0-1 1 0 0,-1 0 0 0 0,1 0-1 0 0,2 0 1 0 0,4 1-3142 0 0,-4 0 1261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9.38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 1 968 0 0,'-6'2'7194'0'0,"3"-3"-4209"0"0,5 0-2392 0 0,5 4-839 0 0,-5-2 30 0 0,1 0 0 0 0,0 0 0 0 0,0-1-1 0 0,0 1 1 0 0,0-1 0 0 0,0 0-1 0 0,-1 1 1 0 0,1-1 0 0 0,0-1-1 0 0,0 1 1 0 0,0 0 0 0 0,0-1-1 0 0,3 0 1 0 0,0 0-1261 0 0,0 0-239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9.57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 1 1200 0 0,'0'0'490'0'0,"-1"1"0"0"0,1-1 0 0 0,-1 0 0 0 0,1 0-1 0 0,-1 1 1 0 0,-7-2 9941 0 0,17 2-10022 0 0,20 3-3766 0 0,-20-4-394 0 0,-5 0 2025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9.72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5 1336 0 0,'4'-1'5375'0'0,"6"0"-3722"0"0,18-2-3962 0 0,-26 3 1671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19.90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0 1184 0 0,'-4'1'8978'0'0,"7"-1"-9106"0"0,-1 1 40 0 0,1-1-48 0 0,1 0-224 0 0,-1 1-144 0 0,0 0-64 0 0,2-1-448 0 0,-1 0-521 0 0,0 0 33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0.11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4 960 0 0,'0'-1'179'0'0,"0"1"-1"0"0,0 0 0 0 0,0 0 0 0 0,1 0 1 0 0,-1-1 1247 0 0,1 1-1247 0 0,-1-1-1 0 0,0 1 0 0 0,0 0 1 0 0,0 0-1 0 0,0 0 0 0 0,1 0 1 0 0,-1 0-1 0 0,0 0 0 0 0,0 0 1 0 0,0 0-1 0 0,0 0 0 0 0,1 0 1 0 0,-1 0-1 0 0,0 0 0 0 0,0 0 1 0 0,0 0-1 0 0,1 0 0 0 0,-1 0 1 0 0,0 0-1 0 0,0 0 0 0 0,0 0 1 0 0,1 0-1 0 0,-1 0 0 0 0,0 0 0 0 0,0 0 1 0 0,0 0-1 0 0,0 0 0 0 0,1 0 1 0 0,-1 0-1 0 0,0 0 0 0 0,0 1 1 0 0,0-1-1 0 0,1 0 0 0 0,13 7 261 0 0,-6-3-216 0 0,13-2-1218 0 0,-8-3-2781 0 0,-7 0 1401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0.29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 1616 0 0,'5'0'6054'0'0,"14"0"-3929"0"0,-6 0-1482 0 0,-5 1-3765 0 0,-6-1 1359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0.49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5 8 0 0,'0'-1'408'0'0,"1"1"0"0"0,0-1 0 0 0,-1 1 0 0 0,1-1 0 0 0,-1 1 0 0 0,1 0 0 0 0,0 0 0 0 0,0-1 0 0 0,-1 1 0 0 0,1 0 0 0 0,0 0 0 0 0,-1 0 0 0 0,1 0 0 0 0,0-1 0 0 0,0 1 0 0 0,3 3 5244 0 0,-9 2-1735 0 0,5-3-4056 0 0,6-1-951 0 0,5-2-3165 0 0,-7-1 1241 0 0,0 1-232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0.70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 1 1328 0 0,'-5'3'6440'0'0,"-1"1"-2485"0"0,6-3-3949 0 0,0-1 1 0 0,0 1 0 0 0,0-1 0 0 0,0 0 0 0 0,0 1 0 0 0,0-1-1 0 0,1 0 1 0 0,-1 1 0 0 0,0-1 0 0 0,0 0 0 0 0,0 1 0 0 0,1-1 0 0 0,-1 0-1 0 0,0 1 1 0 0,0-1 0 0 0,0 0 0 0 0,1 0 0 0 0,-1 1 0 0 0,0-1 0 0 0,1 0-1 0 0,-1 0 1 0 0,0 0 0 0 0,1 1 0 0 0,-1-1 0 0 0,0 0 0 0 0,1 0 0 0 0,-1 0-1 0 0,1 0 1 0 0,1 1-135 0 0,1-1 0 0 0,-1 1 1 0 0,1-1-1 0 0,0 0 0 0 0,-1 0 0 0 0,1 0 0 0 0,0 0 0 0 0,-1-1 0 0 0,1 1 0 0 0,-1-1 0 0 0,1 1 0 0 0,-1-1 0 0 0,5-2 1 0 0,8-1-4040 0 0,-4 0 920 0 0,-8 4 2899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0.85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22 2 8 0 0,'-22'0'12256'0'0,"35"0"-10008"0"0,5-1-2954 0 0,-1 0-3762 0 0,-14 1 2604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1.04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26 7 1352 0 0,'-5'-1'4037'0'0,"4"1"-3031"0"0,-1-1 0 0 0,1 1 1 0 0,-1 0-1 0 0,1 0 1 0 0,-1 0-1 0 0,1 0 0 0 0,-1 0 1 0 0,0 0-1 0 0,1 0 0 0 0,-1 1 1 0 0,-1 0-1 0 0,5-1-1059 0 0,0 0 1 0 0,0 1-1 0 0,1-1 0 0 0,-1 0 1 0 0,0 0-1 0 0,0 0 0 0 0,0 0 1 0 0,1-1-1 0 0,3 0 0 0 0,-6 1-108 0 0,16-4-3120 0 0,-10 2 1451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1.21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21 2537 0 0,'1'-5'9407'0'0,"6"0"-6610"0"0,11-4-8978 0 0,-16 8 3886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1.44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36 2096 0 0,'-5'-4'8081'0'0,"5"4"-7812"0"0,0 0 1 0 0,0 0-1 0 0,0-1 0 0 0,0 1 1 0 0,0 0-1 0 0,0-2 1886 0 0,1 2-1886 0 0,9-11 1867 0 0,-5 8-3505 0 0,0 0-1 0 0,0 0 1 0 0,10-4 0 0 0,-11 6-593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1.60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21 1432 0 0,'-1'-1'640'0'0,"0"1"0"0"0,1-1-1 0 0,-1 1 1 0 0,1-1 0 0 0,-1 0-1 0 0,1 1 1 0 0,-1-1-1 0 0,1 0 1 0 0,0 0 0 0 0,-1 1-1 0 0,1-1 1 0 0,0 0 0 0 0,-1 0-1 0 0,1 0 1 0 0,0 0 0 0 0,0 1-1 0 0,0-1 1 0 0,0-1-1 0 0,5-2 352 0 0,8 4-4922 0 0,-8-1 849 0 0,-1 1 1584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1.80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13 312 0 0,'13'0'8327'0'0,"-2"-2"-7652"0"0,4-7-5772 0 0,-12 7 4089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1.92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6 8 0 0,'3'-2'0'0'0,"-2"1"0"0"0,1 0 0 0 0,1 0 0 0 0,-1 0 0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2.08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 3 8 0 0,'-2'0'0'0'0,"2"0"0"0"0,0 1 0 0 0,0-1 0 0 0,1-1 0 0 0,0 1 0 0 0,0-1 0 0 0,1 0 0 0 0,0 1 0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2.21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11 5 2264 0 0,'-11'0'14089'0'0,"20"-2"-13674"0"0,-2 0-3584 0 0,-4 1 1309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2.41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25 1888 0 0,'1'-5'5202'0'0,"3"1"-3759"0"0,-4 3-1396 0 0,1 1 1 0 0,-1 0 0 0 0,1-1 0 0 0,-1 1 0 0 0,0-1-1 0 0,1 1 1 0 0,-1 0 0 0 0,0-1 0 0 0,1 1 0 0 0,-1-1 0 0 0,0 1-1 0 0,0-1 1 0 0,0 1 0 0 0,1-1 0 0 0,-1 1 0 0 0,0-1-1 0 0,0 1 1 0 0,0-1 0 0 0,0 1 0 0 0,0-1 0 0 0,4-1 329 0 0,-1 0-3736 0 0,0 1 2437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2.59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19 6 640 0 0,'-8'-4'10158'0'0,"7"4"-10038"0"0,1-1-1 0 0,0 1 1 0 0,-1 0-1 0 0,1 0 1 0 0,0 0-1 0 0,-1 0 1 0 0,1 0-1 0 0,0 0 1 0 0,-1 0-1 0 0,1 0 1 0 0,0 0-1 0 0,-1 0 1 0 0,1 0-1 0 0,0 0 1 0 0,-1 0-1 0 0,1 0 1 0 0,0 0-1 0 0,-1 0 1 0 0,1 0-1 0 0,0 0 1 0 0,0 1-1 0 0,-1-1 0 0 0,1 0 1 0 0,0 0-1 0 0,-1 0 1 0 0,1 0-1 0 0,0 1 1 0 0,0-1-1 0 0,-1 0 1 0 0,1 0-1 0 0,0 1 1 0 0,14-1-5191 0 0,-11-1 2586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2.78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17 2088 0 0,'-7'-7'5724'0'0,"9"3"-2457"0"0,15 1-1693 0 0,-7 2-2099 0 0,-2 1-4640 0 0,-5-1 2507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3.00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11 36 232 0 0,'-10'-6'8461'0'0,"10"6"-8341"0"0,0 0 1 0 0,0 0 0 0 0,0 0 0 0 0,0 0 0 0 0,0 0-1 0 0,0-1 1 0 0,0 1 0 0 0,0 0 0 0 0,0 0-1 0 0,0 0 1 0 0,-1 0 0 0 0,1 0 0 0 0,0-1 0 0 0,0 1-1 0 0,0 0 1 0 0,0 0 0 0 0,0 0 0 0 0,0 0-1 0 0,0 0 1 0 0,1-1 0 0 0,-1 1 0 0 0,0 0 0 0 0,0 0-1 0 0,0 0 1 0 0,0 0 0 0 0,0 0 0 0 0,0-1-1 0 0,0 1 1 0 0,0 0 0 0 0,0 0 0 0 0,0 0-1 0 0,0 0 1 0 0,0 0 0 0 0,0 0 0 0 0,1 0 0 0 0,-1-1-1 0 0,17-6-217 0 0,-15 6-791 0 0,1 0 0 0 0,0 0 0 0 0,0 0 0 0 0,-1-1 0 0 0,1 1 0 0 0,-1-1 0 0 0,3-2 0 0 0,-2 2-10 0 0,0 0-59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3.16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24 6 8 0 0,'-11'0'10383'0'0,"-2"0"-5772"0"0,24-1-1565 0 0,13-2-7380 0 0,-22 3 3113 0 0,1-1-14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3.33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9 840 0 0,'1'0'6834'0'0,"-1"-2"-6242"0"0,1 1 1160 0 0,1 0-1736 0 0,2 0-40 0 0,-1 0-8 0 0,-1 0-32 0 0,0 1-40 0 0,-1-1-32 0 0,-1 1-216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4.43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14 512 0 0,'-13'5'3328'0'0,"22"-8"1099"0"0,4-4-729 0 0,-13 4-2252 0 0,-9 2-993 0 0,24-3-7334 0 0,-12 4 4971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4.65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27 24 1272 0 0,'-14'-2'10371'0'0,"2"1"-3834"0"0,17 1-6871 0 0,0-1 0 0 0,1 0 0 0 0,-1 0 0 0 0,0-1 1 0 0,10-3-1 0 0,8-3-4102 0 0,-13 6 2345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4.83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16 2673 0 0,'3'-7'10261'0'0,"7"5"-9402"0"0,-5 2-282 0 0,17-3-845 0 0,-7 0-6850 0 0,-13 3 4255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5.00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11 784 0 0,'3'-2'7351'0'0,"1"-1"-3482"0"0,-3 3-3742 0 0,0-1 1 0 0,1 0 0 0 0,-1 1-1 0 0,0-1 1 0 0,1 1-1 0 0,-1-1 1 0 0,0 1 0 0 0,1-1-1 0 0,-1 1 1 0 0,1 0-1 0 0,-1 0 1 0 0,0 0-1 0 0,1 0 1 0 0,2 0 0 0 0,-2 4-32 0 0,-2-4-311 0 0,0 0 0 0 0,0 1 0 0 0,0-1 0 0 0,1 0-1 0 0,-1 1 1 0 0,0-1 0 0 0,0 0 0 0 0,0 0 0 0 0,1 1 0 0 0,-1-1 0 0 0,0 0-1 0 0,0 0 1 0 0,1 1 0 0 0,-1-1 0 0 0,0 0 0 0 0,1 0 0 0 0,-1 0 0 0 0,0 1-1 0 0,1-1 1 0 0,-1 0 0 0 0,0 0 0 0 0,1 0 0 0 0,2 0-1449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5.18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 13 2825 0 0,'-5'-1'2329'0'0,"-2"-1"5880"0"0,16 1-6049 0 0,27-3-3120 0 0,-16 0-5141 0 0,-15 3 4432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5.37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12 1528 0 0,'8'-6'6360'0'0,"-6"5"-6229"0"0,0 0 1 0 0,0 0-1 0 0,1 0 0 0 0,-1 1 1 0 0,0-1-1 0 0,0 1 0 0 0,0 0 1 0 0,1-1-1 0 0,-1 1 0 0 0,0 0 1 0 0,1 0-1 0 0,1 1 0 0 0,3 1-365 0 0,1-2-3734 0 0,-6 0 2448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5.54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7 8 0 0,'6'-6'11248'0'0,"-10"9"-10828"0"0,4-2-417 0 0,0-1 1 0 0,0 0-1 0 0,0 0 1 0 0,0 0 0 0 0,-1 0-1 0 0,1 0 1 0 0,0 1-1 0 0,0-1 1 0 0,0 0-1 0 0,0 0 1 0 0,0 0-1 0 0,0 0 1 0 0,0 1 0 0 0,0-1-1 0 0,-1 0 1 0 0,1 0-1 0 0,0 0 1 0 0,0 1-1 0 0,0-1 1 0 0,0 0-1 0 0,0 0 1 0 0,0 0 0 0 0,0 1-1 0 0,0-1 1 0 0,0 0-1 0 0,0 0 1 0 0,0 0-1 0 0,0 1 1 0 0,1-1-1 0 0,-1 0 1 0 0,0 0 0 0 0,0 0-1 0 0,0 0 1 0 0,0 1-1 0 0,0-1 1 0 0,0 0-1 0 0,0 0 1 0 0,0 0-1 0 0,1 0 1 0 0,-1 1 0 0 0,0-1-1 0 0,0 0 1 0 0,0 0-1 0 0,0 0 1 0 0,0 0-1 0 0,1 0 1 0 0,-1 0-1 0 0,0 0 1 0 0,0 1 0 0 0,0-1-1 0 0,1 0 1 0 0,-1 0-1 0 0,0 0 1 0 0,0 0-1 0 0,0 0 1 0 0,1 0-1 0 0,-1 0 1 0 0,0 0 0 0 0,0 0-1 0 0,1 0 1 0 0,11 1-2428 0 0,-8-1 1509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5.2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33 512 0 0,'-2'-2'839'0'0,"0"0"0"0"0,0 0 1 0 0,1 0-1 0 0,-1 1 0 0 0,0-1 0 0 0,0 1 0 0 0,-1-1 0 0 0,-3-1 0 0 0,23 0 3931 0 0,8-2-4464 0 0,36 1 657 0 0,-49 3-779 0 0,0-1-1 0 0,0 2 0 0 0,0-1 0 0 0,0 2 0 0 0,0-1 0 0 0,1 2 0 0 0,-1 0 0 0 0,19 5 0 0 0,-21-3-25 0 0,0 0 1 0 0,-1 0-1 0 0,0 1 0 0 0,0 0 0 0 0,0 0 0 0 0,12 10 0 0 0,-18-11-119 0 0,1-1 0 0 0,-1 0 0 0 0,0 1 0 0 0,0 0 0 0 0,0 0 0 0 0,0 0 0 0 0,-1 0 0 0 0,1 0 0 0 0,-1 1 0 0 0,0-1 0 0 0,0 0 0 0 0,-1 1 0 0 0,0 0 0 0 0,1-1 0 0 0,0 10 0 0 0,-1 2 15 0 0,-1 0-1 0 0,0 0 1 0 0,-1-1 0 0 0,-1 1-1 0 0,0-1 1 0 0,-8 27-1 0 0,6-30-5 0 0,-1 0-1 0 0,0 0 1 0 0,-1-1-1 0 0,-11 18 1 0 0,-34 39 130 0 0,11-26 54 0 0,39-41-219 0 0,-1 1 0 0 0,1 0 0 0 0,0 0 0 0 0,-1 0 0 0 0,1 0 1 0 0,0 0-1 0 0,0 0 0 0 0,0 0 0 0 0,1 1 0 0 0,-1-1 0 0 0,0 0 0 0 0,1 0 0 0 0,0 1 0 0 0,-1 3 0 0 0,1-4 3 0 0,1 0 1 0 0,-1 0 0 0 0,1 0-1 0 0,-1 0 1 0 0,1 0-1 0 0,0-1 1 0 0,0 1-1 0 0,-1 0 1 0 0,1 0-1 0 0,1-1 1 0 0,-1 1-1 0 0,0 0 1 0 0,0-1 0 0 0,1 1-1 0 0,-1-1 1 0 0,0 0-1 0 0,4 3 1 0 0,5 3 13 0 0,1-1 1 0 0,-1 1 0 0 0,2-2-1 0 0,-1 0 1 0 0,0 0 0 0 0,1-1-1 0 0,0 0 1 0 0,0-1 0 0 0,0 0-1 0 0,20 1 1 0 0,27-6 113 0 0,-89 25-28 0 0,13-13-64 0 0,-22 10-1 0 0,24-13-30 0 0,1 0 0 0 0,-25 18 0 0 0,37-24-19 0 0,0 1 0 0 0,1-1 0 0 0,-1 1 0 0 0,0-1 0 0 0,1 1 0 0 0,0 0 0 0 0,-1 0 0 0 0,1 0 0 0 0,0 0 1 0 0,0 0-1 0 0,0 0 0 0 0,0 0 0 0 0,0 0 0 0 0,1 0 0 0 0,-1 0 0 0 0,1 0 0 0 0,-1 1 0 0 0,1-1 0 0 0,0 0 1 0 0,0 0-1 0 0,0 1 0 0 0,0-1 0 0 0,0 0 0 0 0,0 0 0 0 0,2 5 0 0 0,1 3-1 0 0,0-1 0 0 0,1 1 0 0 0,0-1 0 0 0,9 14-1 0 0,1 5 60 0 0,-12-24-61 0 0,0-1 1 0 0,0 1-1 0 0,0 0 0 0 0,1-1 0 0 0,0 1 0 0 0,-1-1 0 0 0,1 0 0 0 0,0 1 0 0 0,1-2 1 0 0,-1 1-1 0 0,0 0 0 0 0,5 2 0 0 0,0 0 13 0 0,1-1-1 0 0,0 0 1 0 0,0-1-1 0 0,12 4 1 0 0,-10-4 6 0 0,18 5 37 0 0,0 2 1 0 0,47 21-1 0 0,-74-30-48 0 0,-1 0 1 0 0,1 0-1 0 0,-1 0 0 0 0,1 0 1 0 0,-1 0-1 0 0,1 0 1 0 0,-1 0-1 0 0,0 0 0 0 0,0 1 1 0 0,1-1-1 0 0,-1 0 0 0 0,0 1 1 0 0,0-1-1 0 0,0 1 0 0 0,-1 0 1 0 0,1-1-1 0 0,0 1 1 0 0,-1-1-1 0 0,1 1 0 0 0,0 3 1 0 0,-1-4 0 0 0,0 0 0 0 0,0 1 0 0 0,0-1 0 0 0,-1 1 0 0 0,1-1 0 0 0,0 0 0 0 0,-1 1 0 0 0,1-1 1 0 0,-1 0-1 0 0,0 0 0 0 0,1 1 0 0 0,-1-1 0 0 0,0 0 0 0 0,0 0 0 0 0,0 0 0 0 0,1 0 0 0 0,-1 0 0 0 0,0 0 1 0 0,-1 0-1 0 0,1 0 0 0 0,0 0 0 0 0,0 0 0 0 0,0-1 0 0 0,0 1 0 0 0,-1 0 0 0 0,-1 0 0 0 0,-22 9-7 0 0,-1 0-1 0 0,0-2 0 0 0,-1-1 0 0 0,-36 5 1 0 0,48-9-79 0 0,-1-1 0 0 0,1-1 0 0 0,-1 0 0 0 0,1-1 0 0 0,-19-2 0 0 0,34 2 52 0 0,-1 0 1 0 0,1 0 0 0 0,-1 0-1 0 0,1 0 1 0 0,-1 0 0 0 0,1 0 0 0 0,-1-1-1 0 0,1 1 1 0 0,-1 0 0 0 0,1 0-1 0 0,-1 0 1 0 0,1 0 0 0 0,0-1-1 0 0,-1 1 1 0 0,1 0 0 0 0,-1-1 0 0 0,1 1-1 0 0,0 0 1 0 0,-1-1 0 0 0,1 1-1 0 0,0 0 1 0 0,-1-1 0 0 0,1 1 0 0 0,0-1-1 0 0,0 1 1 0 0,-1 0 0 0 0,1-1-1 0 0,0 0-27 0 0,0 0 0 0 0,0 1 0 0 0,0-1 0 0 0,0 0 0 0 0,1 1 0 0 0,-1-1 0 0 0,0 1 0 0 0,0-1 0 0 0,1 0 0 0 0,-1 1 0 0 0,0-1 0 0 0,1 1 0 0 0,-1-1 0 0 0,1 1 0 0 0,-1-1-1 0 0,1 0 1 0 0,2-2-706 0 0,1 0-1 0 0,-1 0 0 0 0,0 1 0 0 0,8-4 0 0 0,4-1-2954 0 0,4 1-883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5.74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17 1992 0 0,'-14'-2'14827'0'0,"23"2"-14730"0"0,2-1-525 0 0,1 0 1 0 0,-1-1-1 0 0,11-3 1 0 0,-2 1-6144 0 0,-15 3 4209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5.94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13 1968 0 0,'-4'-11'14233'0'0,"7"10"-13310"0"0,2 1-3435 0 0,4 1-4097 0 0,-6-1 4527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6.16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11 2649 0 0,'-4'-1'9662'0'0,"2"4"-6524"0"0,2-3-3126 0 0,0 0 0 0 0,0 0 0 0 0,0 1 0 0 0,0-1 0 0 0,0 0 0 0 0,0 0 0 0 0,0 1 0 0 0,1-1 0 0 0,-1 0 0 0 0,0 0-1 0 0,0 1 1 0 0,0-1 0 0 0,1 0 0 0 0,-1 0 0 0 0,0 0 0 0 0,0 0 0 0 0,1 1 0 0 0,-1-1 0 0 0,0 0 0 0 0,0 0 0 0 0,1 0 0 0 0,-1 0 0 0 0,0 0 0 0 0,0 0-1 0 0,1 0 1 0 0,-1 0 0 0 0,0 1 0 0 0,1-1 0 0 0,-1 0 0 0 0,0 0 0 0 0,0 0 0 0 0,1-1 0 0 0,-1 1 0 0 0,0 0 0 0 0,1 0 0 0 0,-1 0 0 0 0,0 0-1 0 0,0 0 1 0 0,1 0 0 0 0,-1 0 0 0 0,0 0 0 0 0,1-1 0 0 0,23-5-610 0 0,-3-1-2123 0 0,-1 5-5297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6.33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10 20 1824 0 0,'-10'-4'8166'0'0,"10"4"-8014"0"0,0 0-1 0 0,0-1 1 0 0,0 1 0 0 0,0 0 0 0 0,0 0 0 0 0,0 0 0 0 0,0-1 0 0 0,0 1 0 0 0,1 0 0 0 0,-1 0 0 0 0,0 0 0 0 0,0-1 0 0 0,0 1 0 0 0,0 0 0 0 0,0 0 0 0 0,0 0-1 0 0,1-1 1 0 0,-1 1 0 0 0,0 0 0 0 0,0 0 0 0 0,0 0 0 0 0,0 0 0 0 0,1 0 0 0 0,-1 0 0 0 0,0-1 0 0 0,0 1 0 0 0,1 0 0 0 0,9-5 384 0 0,1 2-3638 0 0,-10 2 2304 0 0,3 0-1112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6.52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24 17 2489 0 0,'-11'-3'12992'0'0,"-2"0"-8857"0"0,36-2-7397 0 0,-9 1-3133 0 0,-7 2 2869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6.70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10 13 1352 0 0,'-2'-2'6650'0'0,"-5"-2"505"0"0,20 3-6690 0 0,0 0-2223 0 0,-4-2-3477 0 0,-6 1 2519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6.87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 5 2192 0 0,'-8'-5'9972'0'0,"16"6"-10151"0"0,-2-1-2383 0 0,-2 0 781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7.05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26 31 8 0 0,'-1'0'614'0'0,"-2"-1"2532"0"0,-1-1 0 0 0,1 1 0 0 0,0-1 0 0 0,-1 0 0 0 0,-3-3 0 0 0,28-3-3699 0 0,-15 7-383 0 0,10-2-2751 0 0,-6 0-1557 0 0,-4 1 1615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7.24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13 1600 0 0,'-6'-12'12846'0'0,"6"12"-12774"0"0,4 6-981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7.46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6 52 1864 0 0,'-1'-1'1911'0'0,"-3"-10"6931"0"0,4 11-8757 0 0,0-1-1 0 0,0 1 0 0 0,0-1 1 0 0,1 0-1 0 0,-1 1 1 0 0,0-1-1 0 0,0 1 1 0 0,0-1-1 0 0,1 1 1 0 0,-1-1-1 0 0,0 1 1 0 0,1-1-1 0 0,-1 1 0 0 0,0-1 1 0 0,1 1-1 0 0,-1-1 1 0 0,1 1-1 0 0,-1 0 1 0 0,1-1-1 0 0,-1 1 1 0 0,1 0-1 0 0,-1-1 1 0 0,1 1-1 0 0,-1 0 1 0 0,1-1-1 0 0,0 1 0 0 0,0 0 1 0 0,30-17-1776 0 0,-15 8-3521 0 0,-13 7 3878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3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1 512 0 0,'0'0'-3'0'0,"-1"0"1"0"0,1 0-1 0 0,0 0 0 0 0,-1 0 0 0 0,1 0 1 0 0,-1 0-1 0 0,1 0 0 0 0,0 0 0 0 0,-1 1 1 0 0,1-1-1 0 0,0 0 0 0 0,-1 0 0 0 0,1 0 1 0 0,-1 1-1 0 0,1-1 0 0 0,0 0 0 0 0,0 1 0 0 0,-1-1 1 0 0,1 0-1 0 0,0 1 0 0 0,0-1 0 0 0,-1 0 1 0 0,1 1-1 0 0,0-1 0 0 0,0 0 0 0 0,0 1 1 0 0,-1-1-1 0 0,1 0 0 0 0,0 1 0 0 0,0-1 1 0 0,0 1-1 0 0,0-1 0 0 0,0 1 0 0 0,0-1 1 0 0,0 0-1 0 0,0 1 0 0 0,0-1 0 0 0,0 1 1 0 0,0-1-1 0 0,0 0 0 0 0,0 1 0 0 0,0-1 1 0 0,1 1-1 0 0,-1 0 0 0 0,0 0-39 0 0,1 1 0 0 0,-1 0-1 0 0,1 0 1 0 0,0-1 0 0 0,0 1 0 0 0,-1 0-1 0 0,1-1 1 0 0,2 4 0 0 0,18 19 42 0 0,-16-18 0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7.61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30 20 8 0 0,'2'-2'3518'0'0,"-2"2"-3198"0"0,0 0 0 0 0,0-1-1 0 0,0 1 1 0 0,0 0 0 0 0,1-1 0 0 0,-1 1 0 0 0,0 0-1 0 0,0 0 1 0 0,0-1 0 0 0,0 1 0 0 0,0 0 0 0 0,0-1 0 0 0,0 1-1 0 0,0 0 1 0 0,0-1 0 0 0,0 1 0 0 0,0 0 0 0 0,0 0-1 0 0,0-1 1 0 0,-1 1 0 0 0,-7-5 5152 0 0,-15 3-2209 0 0,23 2-3359 0 0,15-3-6370 0 0,-12 2 4805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7.80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38 1680 0 0,'0'0'319'0'0,"-1"-1"0"0"0,1 1-1 0 0,0-1 1 0 0,-1 1 0 0 0,1-1-1 0 0,0 1 1 0 0,-1-1 0 0 0,1 1-1 0 0,0-1 1 0 0,0 1 0 0 0,-1-1-1 0 0,1 0 1 0 0,0 1 0 0 0,0-1-1 0 0,0 1 1 0 0,0-1 0 0 0,0 0-1 0 0,0 1 1 0 0,0-1 0 0 0,0 1-1 0 0,0-1 1 0 0,0 0 0 0 0,0 1-1 0 0,0-1 1 0 0,0 1 0 0 0,1-1-1 0 0,-1 1 1 0 0,1-2 0 0 0,12-11-773 0 0,-3 6-3446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7.98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29 19 1984 0 0,'-11'-8'10070'0'0,"-6"0"-3267"0"0,28 9-8338 0 0,14-4-6518 0 0,-20 3 6770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8.15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10 18 1872 0 0,'0'0'453'0'0,"-1"-1"0"0"0,1 1 0 0 0,-1-1-1 0 0,1 1 1 0 0,0 0 0 0 0,-1-1 0 0 0,1 1 0 0 0,0-1-1 0 0,-1 1 1 0 0,1-1 0 0 0,0 1 0 0 0,0-1-1 0 0,0 1 1 0 0,-1-1 0 0 0,1 1 0 0 0,0-1-1 0 0,0 1 1 0 0,0-1 0 0 0,0 0 0 0 0,0 1 0 0 0,0-1-1 0 0,0 1 1 0 0,0-2 0 0 0,0-2 2494 0 0,-1 7-2201 0 0,-2 4-4091 0 0,3-4 988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8.78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24 18 512 0 0,'-24'-4'16676'0'0,"38"2"-16955"0"0,-14 2 278 0 0,35-6-4418 0 0,-12 1-3596 0 0,-19 4 6494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8.96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5 912 0 0,'8'-3'6870'0'0,"-6"3"-6772"0"0,0-1-1 0 0,1 1 0 0 0,-1 0 0 0 0,0-1 0 0 0,0 1 0 0 0,0 0 1 0 0,0 0-1 0 0,0 0 0 0 0,1 1 0 0 0,1 1 2710 0 0,-4-2-2823 0 0,0 0-1 0 0,0 1 0 0 0,0-1 0 0 0,0 0 1 0 0,0 0-1 0 0,0 0 0 0 0,0 1 0 0 0,0-1 1 0 0,0 0-1 0 0,0 0 0 0 0,0 0 0 0 0,0 0 1 0 0,0 1-1 0 0,0-1 0 0 0,0 0 0 0 0,0 0 1 0 0,0 0-1 0 0,0 1 0 0 0,0-1 0 0 0,0 0 1 0 0,0 0-1 0 0,0 0 0 0 0,0 0 0 0 0,1 0 1 0 0,-1 1-1 0 0,0-1 0 0 0,0 0 0 0 0,0 0 0 0 0,0 0 1 0 0,0 0-1 0 0,0 0 0 0 0,1 1 0 0 0,-1-1 1 0 0,0 0-1 0 0,0 0 0 0 0,0 0 0 0 0,0 0 1 0 0,1 0-1 0 0,-1 0 0 0 0,0 0 0 0 0,0 0 1 0 0,0 0-1 0 0,0 0 0 0 0,1 0 0 0 0,-1 0 1 0 0,0 0-1 0 0,0 0 0 0 0,0 0 0 0 0,1 0 1 0 0,-1 0-1 0 0,0 0 0 0 0,0 0 0 0 0,0 0 1 0 0,0 0-1 0 0,1 0 0 0 0,-1 0 0 0 0,10 1-2923 0 0,-3-1 1851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9.14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16 7 2465 0 0,'-16'-1'14037'0'0,"25"2"-13806"0"0,0-1-602 0 0,0 0 0 0 0,0 0 0 0 0,12-3 0 0 0,8 0-6344 0 0,-22 3 4118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9.32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 17 2401 0 0,'-3'-4'7277'0'0,"3"4"-7108"0"0,6-3 1738 0 0,12-3-3097 0 0,-16 6 1942 0 0,3-1-791 0 0,1 0 1 0 0,-1 0-1 0 0,0 1 1 0 0,10 0-1 0 0,-6 0-1466 0 0,-4 0 737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9.51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10 2056 0 0,'1'-1'8766'0'0,"5"-3"-7625"0"0,18 2 646 0 0,-6-1-936 0 0,-5 4-3795 0 0,-5-1-651 0 0,-5 0 2142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9.71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2 8 0 0,'1'-1'12526'0'0,"-1"0"-12157"0"0,3 2-566 0 0,0 0 1 0 0,-1 0-1 0 0,1-1 1 0 0,0 1 0 0 0,0-1-1 0 0,-1 0 1 0 0,1 0-1 0 0,0 0 1 0 0,4 0-1 0 0,7 0-5161 0 0,-11 0 3867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5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62 512 0 0,'1'-3'1204'0'0,"1"0"288"0"0,-1 0 1 0 0,1 0-1 0 0,-1 1 0 0 0,1-1 0 0 0,0 0 0 0 0,0 1 0 0 0,2-3 1 0 0,-2 4-1126 0 0,-1 0 1 0 0,0 0-1 0 0,1 0 1 0 0,-1 0-1 0 0,0 1 1 0 0,1-1-1 0 0,-1 1 1 0 0,1-1-1 0 0,-1 1 1 0 0,1-1-1 0 0,1 1 1 0 0,6-2 1192 0 0,-8 2-1428 0 0,0-1 0 0 0,0 1 0 0 0,0 0 0 0 0,-1-1 0 0 0,1 1 0 0 0,0 0 0 0 0,0 0 0 0 0,0 0 0 0 0,0-1 0 0 0,-1 1 0 0 0,1 0 0 0 0,0 0 0 0 0,0 1 0 0 0,0-1 0 0 0,0 0 0 0 0,0 0 0 0 0,0 0 0 0 0,-1 0-1 0 0,1 1 1 0 0,0-1 0 0 0,0 0 0 0 0,0 1 0 0 0,-1-1 0 0 0,1 1 0 0 0,0-1 0 0 0,-1 1 0 0 0,1-1 0 0 0,0 1 0 0 0,-1-1 0 0 0,1 1 0 0 0,0 0 0 0 0,-1-1 0 0 0,1 1 0 0 0,-1 0 0 0 0,1 0 0 0 0,-1-1 0 0 0,0 1 0 0 0,1 0 0 0 0,-1 0 0 0 0,0 0 0 0 0,1-1 0 0 0,-1 2 0 0 0,8 27 947 0 0,7 55 0 0 0,-3-18-555 0 0,15 40 6 0 0,-21-90-468 0 0,0 1 0 0 0,1-1 0 0 0,1 0 0 0 0,11 17 0 0 0,-18-42-34 0 0,-1 0 1 0 0,-1 0-1 0 0,-2-16 0 0 0,-4-17-65 0 0,-3-55 0 0 0,9 79 24 0 0,1 0 0 0 0,1 1 0 0 0,1-1 0 0 0,0 0 0 0 0,9-31 0 0 0,-9 44 5 0 0,0-1 0 0 0,0 0 0 0 0,1 0-1 0 0,0 1 1 0 0,0 0 0 0 0,0 0 0 0 0,1-1 0 0 0,0 2 0 0 0,0-1-1 0 0,0 0 1 0 0,6-4 0 0 0,-7 7 7 0 0,-1 0 1 0 0,1 0-1 0 0,0 0 1 0 0,-1 1-1 0 0,1-1 0 0 0,0 1 1 0 0,0 0-1 0 0,0 0 1 0 0,0 0-1 0 0,1 0 0 0 0,-1 0 1 0 0,0 1-1 0 0,0-1 1 0 0,0 1-1 0 0,1 0 0 0 0,-1 0 1 0 0,0 0-1 0 0,0 0 1 0 0,1 1-1 0 0,-1-1 0 0 0,0 1 1 0 0,5 1-1 0 0,0 2 4 0 0,0-1 1 0 0,0 1-1 0 0,0 0 0 0 0,-1 1 0 0 0,0 0 1 0 0,0 0-1 0 0,0 0 0 0 0,-1 1 1 0 0,1 0-1 0 0,-1 1 0 0 0,-1-1 0 0 0,1 1 1 0 0,-1 0-1 0 0,-1 0 0 0 0,8 15 0 0 0,-3-2 20 0 0,-2 0 1 0 0,0 1-1 0 0,-1 0 0 0 0,-1 1 0 0 0,2 22 0 0 0,3 4 72 0 0,-6-30-52 0 0,-1-1 0 0 0,0 0 0 0 0,-1 1 0 0 0,-1 30 1 0 0,-1-47-40 0 0,0 0 0 0 0,0-1 0 0 0,0 1 0 0 0,0 0 0 0 0,0 0 0 0 0,0-1 0 0 0,-1 1 1 0 0,1 0-1 0 0,0 0 0 0 0,0-1 0 0 0,-1 1 0 0 0,1 0 0 0 0,0-1 0 0 0,-1 1 0 0 0,1 0 1 0 0,0-1-1 0 0,-1 1 0 0 0,1 0 0 0 0,-1-1 0 0 0,1 1 0 0 0,-1-1 0 0 0,0 1 0 0 0,1-1 1 0 0,-1 1-1 0 0,0-1 0 0 0,1 0 0 0 0,-1 1 0 0 0,0-1 0 0 0,1 0 0 0 0,-2 1 0 0 0,1-1-3 0 0,0 0 0 0 0,0 0 0 0 0,1-1-1 0 0,-1 1 1 0 0,0 0 0 0 0,0-1 0 0 0,1 1-1 0 0,-1 0 1 0 0,0-1 0 0 0,1 1 0 0 0,-1-1 0 0 0,1 1-1 0 0,-1-1 1 0 0,1 0 0 0 0,-1 1 0 0 0,1-1-1 0 0,-1 1 1 0 0,1-1 0 0 0,-1 0 0 0 0,1 1-1 0 0,0-1 1 0 0,-1 0 0 0 0,1 0 0 0 0,0 1-1 0 0,-1-1 1 0 0,1 0 0 0 0,0 0 0 0 0,0 1-1 0 0,0-3 1 0 0,-5-22-102 0 0,1 0 0 0 0,2 0 0 0 0,0-1-1 0 0,2 1 1 0 0,0-1 0 0 0,2 0 0 0 0,1 1-1 0 0,1 0 1 0 0,1 0 0 0 0,1 0-1 0 0,2 0 1 0 0,14-33 0 0 0,-20 53 79 0 0,1 1-1 0 0,0-1 1 0 0,0 0-1 0 0,0 1 1 0 0,1 0-1 0 0,0 0 1 0 0,0 0-1 0 0,0 0 1 0 0,0 1-1 0 0,0-1 1 0 0,1 1-1 0 0,-1 0 1 0 0,1 1-1 0 0,0-1 1 0 0,0 1-1 0 0,0 0 1 0 0,0 0-1 0 0,1 0 1 0 0,8-1 0 0 0,-10 3 17 0 0,-1 0 0 0 0,1 0 0 0 0,0 0 0 0 0,-1 1 0 0 0,1-1 0 0 0,-1 1 0 0 0,1 0 0 0 0,-1 0 0 0 0,1 1 0 0 0,-1-1 0 0 0,0 1 1 0 0,0-1-1 0 0,1 1 0 0 0,-1 0 0 0 0,0 0 0 0 0,-1 0 0 0 0,1 1 0 0 0,3 2 0 0 0,1 2 3 0 0,-1 0-1 0 0,1 1 1 0 0,-1 0-1 0 0,-1-1 1 0 0,8 15 0 0 0,0 7 23 0 0,-2 0 1 0 0,16 57 0 0 0,-18-52 22 0 0,25 61 1 0 0,-32-90-32 0 0,1 0 0 0 0,0 0 0 0 0,1 0 0 0 0,-1 0 0 0 0,1-1-1 0 0,0 1 1 0 0,7 5 0 0 0,-9-8-186 0 0,0-1 0 0 0,0 1 0 0 0,0-1 0 0 0,0 0 0 0 0,0 0 0 0 0,0 0 0 0 0,0 0 0 0 0,0 0 0 0 0,5 0 0 0 0,-6 0-147 0 0,0-1 1 0 0,1 0 0 0 0,-1 0 0 0 0,0 0 0 0 0,1 0-1 0 0,-1-1 1 0 0,0 1 0 0 0,1 0 0 0 0,-1 0 0 0 0,0-1-1 0 0,0 1 1 0 0,1-1 0 0 0,-1 1 0 0 0,0-1 0 0 0,0 0-1 0 0,0 1 1 0 0,1-1 0 0 0,0-1 0 0 0,5-5-2764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1:56.4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29.84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 6 1600 0 0,'-9'-4'13853'0'0,"6"2"-10791"0"0,9 2-4188 0 0,11 1-3466 0 0,-12-1 2557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0.08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24 19 32 0 0,'-5'-5'9628'0'0,"-5"1"-3944"0"0,2-1-2587 0 0,8 5-3109 0 0,1-1-1 0 0,-1 1 1 0 0,0 0 0 0 0,1-1 0 0 0,-1 1 0 0 0,1 0 0 0 0,-1-1-1 0 0,1 1 1 0 0,-1 0 0 0 0,1 0 0 0 0,-1 0 0 0 0,1 0 0 0 0,-1 0-1 0 0,1-1 1 0 0,0 1 0 0 0,-1 0 0 0 0,1 0 0 0 0,-1 0 0 0 0,1 0 0 0 0,-1 1-1 0 0,2-1 1 0 0,28-2-6165 0 0,-24 2 5071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0.29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33 1680 0 0,'0'0'331'0'0,"0"-1"0"0"0,0 0 0 0 0,0 1 0 0 0,1-1-1 0 0,-1 0 1 0 0,0 1 0 0 0,1-1 0 0 0,-1 0 0 0 0,0 1-1 0 0,1-1 1 0 0,-1 1 0 0 0,1-1 0 0 0,-1 1 0 0 0,1-1-1 0 0,-1 1 1 0 0,1-1 0 0 0,0 1 0 0 0,-1-1 0 0 0,1 1-1 0 0,18-11 3672 0 0,-1 0-8510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0.45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5 18 8 0 0,'-5'-10'19039'0'0,"13"9"-19370"0"0,-7 1 256 0 0,7-1-307 0 0,25-3-7848 0 0,-27 2 5923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0.62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30 17 1656 0 0,'-4'-3'2887'0'0,"0"1"-1"0"0,-1 0 0 0 0,1 0 0 0 0,-8-2 0 0 0,27 2-3267 0 0,-1 1-5804 0 0,-11 2 3073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0.83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13 19 2264 0 0,'-4'-4'3753'0'0,"-4"-7"7178"0"0,12 10-9913 0 0,7 0-3614 0 0,6 1-5491 0 0,-12-1 6013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1.02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15 22 1880 0 0,'-2'-11'9680'0'0,"-4"5"-3764"0"0,0 1-3270 0 0,29 8-4235 0 0,-2 1-6926 0 0,-17-4 7195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1.21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14 2369 0 0,'-6'-9'9652'0'0,"5"4"-5190"0"0,13 7-5683 0 0,-12-2 1166 0 0,12 0-5135 0 0,-9 0 3167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1.39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28 28 1168 0 0,'-6'-12'8822'0'0,"0"1"-1558"0"0,5 10-7154 0 0,1 1-1 0 0,-1-1 1 0 0,0 1-1 0 0,0-1 1 0 0,1 1-1 0 0,-1 0 1 0 0,0-1-1 0 0,0 1 1 0 0,0 0-1 0 0,0 0 1 0 0,1-1-1 0 0,-1 1 1 0 0,0 0 0 0 0,0 0-1 0 0,0 0 1 0 0,-1 0-1 0 0,26 7-7289 0 0,-19-6 6110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1.57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 18 1496 0 0,'0'-1'706'0'0,"0"1"-1"0"0,-1-1 1 0 0,1 0-1 0 0,0 0 1 0 0,0 0-1 0 0,-1 1 1 0 0,1-1-1 0 0,0 0 1 0 0,0 0-1 0 0,0 0 1 0 0,0 0-1 0 0,0 0 1 0 0,0 0-1 0 0,0-1 1 0 0,1 2-544 0 0,0-1 0 0 0,-1 1-1 0 0,1 0 1 0 0,-1-1 0 0 0,1 1 0 0 0,0 0 0 0 0,-1-1 0 0 0,1 1-1 0 0,0 0 1 0 0,0 0 0 0 0,-1 0 0 0 0,1 0 0 0 0,0 0 0 0 0,-1 0 0 0 0,1 0-1 0 0,0 0 1 0 0,0 0 0 0 0,1 0 0 0 0,10 5-87 0 0,-1 1-4352 0 0,-8-5 2471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8:32.54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0 147 512 0 0,'4'7'4937'0'0,"-3"-8"-4575"0"0,0 1-1 0 0,0-1 0 0 0,0 1 1 0 0,0 0-1 0 0,0-1 1 0 0,0 1-1 0 0,0 0 1 0 0,0 0-1 0 0,0 0 0 0 0,0 0 1 0 0,0 0-1 0 0,2 0 1 0 0,-2 0-174 0 0,-1 0 0 0 0,1 0 0 0 0,0 0 0 0 0,0 0 0 0 0,0 0 0 0 0,0 0 0 0 0,0 0 0 0 0,0-1 0 0 0,0 1 0 0 0,0 0 0 0 0,0-1 0 0 0,-1 1 0 0 0,1 0 0 0 0,0-1 0 0 0,0 1 0 0 0,0-1 0 0 0,1 0 0 0 0,-2 1-81 0 0,0-1-1 0 0,0 1 0 0 0,1 0 1 0 0,-1 0-1 0 0,0 0 1 0 0,1-1-1 0 0,-1 1 0 0 0,0 0 1 0 0,1 0-1 0 0,-1 0 0 0 0,0 0 1 0 0,1 0-1 0 0,-1 0 1 0 0,0 0-1 0 0,1 0 0 0 0,-1 0 1 0 0,0 0-1 0 0,1 0 0 0 0,-1 0 1 0 0,1 0-1 0 0,-1 0 1 0 0,0 0-1 0 0,1 0 0 0 0,-1 0 1 0 0,0 0-1 0 0,1 0 0 0 0,-1 0 1 0 0,0 1-1 0 0,1-1 1 0 0,-1 0-1 0 0,0 0 0 0 0,0 0 1 0 0,1 1-1 0 0,9 3 561 0 0,-4-3-359 0 0,0 0 1 0 0,1-1-1 0 0,-1 0 1 0 0,1-1-1 0 0,-1 1 1 0 0,0-1-1 0 0,1 0 1 0 0,8-3-1 0 0,-6 1-57 0 0,1 2 0 0 0,-1-1-1 0 0,11 0 1 0 0,-10 2-145 0 0,0-1-1 0 0,14-4 0 0 0,11 0-2 0 0,68 1 728 0 0,-95 3-787 0 0,0 0-1 0 0,0 0 1 0 0,0-1-1 0 0,-1 0 1 0 0,9-4 0 0 0,17-4 129 0 0,5 1-109 0 0,-14 3 101 0 0,27-3 0 0 0,-21 5 184 0 0,-17 2-278 0 0,0 0-1 0 0,0 1 1 0 0,0 1-1 0 0,15 1 1 0 0,-19-1-44 0 0,-1 0-1 0 0,1 0 1 0 0,-1 0 0 0 0,1-1-1 0 0,-1-1 1 0 0,0 1 0 0 0,1-1-1 0 0,-1-1 1 0 0,10-3 0 0 0,-10 3-11 0 0,0 0 1 0 0,0 1-1 0 0,0 1 1 0 0,0-1-1 0 0,0 1 1 0 0,0 1-1 0 0,0-1 1 0 0,0 1-1 0 0,0 1 0 0 0,15 2 1 0 0,-13-2-7 0 0,1-1 0 0 0,-1 0-1 0 0,19-2 1 0 0,-18 1 7 0 0,0 0-1 0 0,0 1 1 0 0,14 1-1 0 0,-18 0-6 0 0,1-1 0 0 0,-1 0 0 0 0,11-2-1 0 0,7 1 26 0 0,26-6 74 0 0,0 10-17 0 0,-37-1-68 0 0,0-1 0 0 0,0-1 0 0 0,19-1 0 0 0,46-4 104 0 0,-33 3-105 0 0,26-5 165 0 0,-17-3-13 0 0,-38 7-161 0 0,1 1 0 0 0,0 0 1 0 0,22 1-1 0 0,2 2 44 0 0,-15 0-24 0 0,29-3-1 0 0,16-1 23 0 0,-50 4-22 0 0,-15 0-22 0 0,-1 0 0 0 0,1-1 1 0 0,10-1-1 0 0,5-1 35 0 0,-1 1 0 0 0,1 1 0 0 0,-1 1 0 0 0,24 3 0 0 0,-16 3 25 0 0,-23-5-55 0 0,0 0 1 0 0,0-1-1 0 0,1 0 1 0 0,8 0 0 0 0,19-3 38 0 0,-25 1-29 0 0,0 0 0 0 0,0 1 1 0 0,0 0-1 0 0,15 2 0 0 0,-10 1 18 0 0,-3-1-23 0 0,1 0 0 0 0,0 0 0 0 0,13 0 0 0 0,-2-2 43 0 0,-1 2 1 0 0,30 4-1 0 0,-24 0-11 0 0,-1-1 1 0 0,49 1-1 0 0,-61-6-18 0 0,-1 1 0 0 0,0 0 0 0 0,1 0 0 0 0,-1 2 0 0 0,20 5 0 0 0,14 6 80 0 0,-35-12-89 0 0,1 0 0 0 0,0-1-1 0 0,0-1 1 0 0,0 0 0 0 0,22-4 0 0 0,20 1 45 0 0,-44 3-73 0 0,0 1 0 0 0,14 3-1 0 0,-3 0 18 0 0,0-1 16 0 0,34-1 0 0 0,6 2 58 0 0,-51-5-107 0 0,-9 1 25 0 0,1 0 0 0 0,-1 0 1 0 0,0 0-1 0 0,0 0 0 0 0,6 2 0 0 0,-3-1-3 0 0,1-1 1 0 0,-1 1-1 0 0,1-1 0 0 0,-1-1 1 0 0,0 1-1 0 0,1-1 1 0 0,-1 0-1 0 0,0 0 1 0 0,0-1-1 0 0,10-3 1 0 0,-14 4-7 0 0,0 1 0 0 0,-1 0 0 0 0,1 0 0 0 0,0 0 1 0 0,0 0-1 0 0,0 0 0 0 0,0 0 0 0 0,0 0 0 0 0,0 1 0 0 0,-1-1 1 0 0,4 2-1 0 0,13 1-21 0 0,74-7 148 0 0,-47 4-66 0 0,-31-3-44 0 0,3-1 31 0 0,-16 4-46 0 0,-1 0 0 0 0,0 0-1 0 0,0 0 1 0 0,0 0 0 0 0,0 0 0 0 0,1 0-1 0 0,-1 0 1 0 0,0 0 0 0 0,0 0 0 0 0,0 0 0 0 0,0 0-1 0 0,0 1 1 0 0,1-1 0 0 0,-1 0 0 0 0,0 0-1 0 0,0 0 1 0 0,0 0 0 0 0,0 0 0 0 0,0 0-1 0 0,0 1 1 0 0,0-1 0 0 0,0 0 0 0 0,0 0 0 0 0,1 0-1 0 0,-1 0 1 0 0,0 1 0 0 0,0-1 0 0 0,0 0-1 0 0,0 0 1 0 0,0 0 0 0 0,0 0 0 0 0,0 1 0 0 0,0-1-1 0 0,0 0 1 0 0,0 0 1 0 0,0 1 0 0 0,0-1 1 0 0,0 0-1 0 0,0 0 0 0 0,0 0 0 0 0,0 1 0 0 0,0-1 0 0 0,0 0 0 0 0,0 0 1 0 0,0 0-1 0 0,0 1 0 0 0,0-1 0 0 0,0 0 0 0 0,0 0 0 0 0,1 0 1 0 0,-1 1-1 0 0,0-1 0 0 0,0 0 0 0 0,0 0 0 0 0,0 0 0 0 0,0 0 0 0 0,1 1 1 0 0,-1-1-1 0 0,0 0 0 0 0,0 0 0 0 0,0 0 0 0 0,0 0 0 0 0,1 0 1 0 0,-1 0-1 0 0,0 0 0 0 0,0 0 0 0 0,0 0 0 0 0,1 1 0 0 0,-1-1 0 0 0,0 0 1 0 0,1 0-1 0 0,92-9 47 0 0,-53 6-4 0 0,-30 4-49 0 0,-5-1 14 0 0,1 0 0 0 0,-1 0 0 0 0,0 0 1 0 0,0 0-1 0 0,0-1 0 0 0,0 0 1 0 0,7-2-1 0 0,-8 1-7 0 0,-3 2 4 0 0,0-1 0 0 0,0 1-1 0 0,0-1 1 0 0,0 1-1 0 0,0-1 1 0 0,1 1 0 0 0,-1 0-1 0 0,0 0 1 0 0,0-1-1 0 0,1 1 1 0 0,-1 0 0 0 0,3 0-1 0 0,3-1 46 0 0,-6 1-50 0 0,0 0-1 0 0,0-1 1 0 0,0 1-1 0 0,0 0 1 0 0,0 0 0 0 0,0 0-1 0 0,0 0 1 0 0,0 0-1 0 0,0 0 1 0 0,0 0-1 0 0,2 1 1 0 0,0-1 3 0 0,0 1 1 0 0,-1-1 0 0 0,1 0-1 0 0,0 0 1 0 0,0 0 0 0 0,0 0-1 0 0,0 0 1 0 0,-1-1 0 0 0,6 0-1 0 0,11-2-4 0 0,-15 2 23 0 0,-6-2 14 0 0,0 0-6 0 0,9 1-53 0 0,0-2 33 0 0,-7 4-11 0 0,0 0-1 0 0,0 0 0 0 0,0 0 1 0 0,0 0-1 0 0,0 0 0 0 0,0 0 1 0 0,-1 0-1 0 0,1 0 0 0 0,0 0 1 0 0,0 0-1 0 0,0 0 0 0 0,0 0 1 0 0,0 0-1 0 0,0 0 0 0 0,0 0 1 0 0,0 0-1 0 0,0 0 0 0 0,0-1 1 0 0,-1 1-1 0 0,1 0 0 0 0,0 0 1 0 0,0 0-1 0 0,0 0 0 0 0,0 0 1 0 0,0 0-1 0 0,0 0 0 0 0,0 0 1 0 0,0 0-1 0 0,0 0 0 0 0,0-1 1 0 0,0 1-1 0 0,0 0 0 0 0,0 0 1 0 0,0 0-1 0 0,0 0 0 0 0,0 0 1 0 0,0 0-1 0 0,0 0 0 0 0,0 0 1 0 0,0 0-1 0 0,0-1 0 0 0,0 1 1 0 0,0 0-1 0 0,0 0 0 0 0,0 0 1 0 0,0 0-1 0 0,0 0 0 0 0,0 0 1 0 0,0 0-1 0 0,0 0 0 0 0,0 0 1 0 0,0-1-1 0 0,0 1 0 0 0,1 0 1 0 0,-1 0-1 0 0,0 0 0 0 0,0 0 1 0 0,0 0-1 0 0,0 0 0 0 0,-168 7 69 0 0,140-8-36 0 0,31 1-33 0 0,1 0 0 0 0,0-1 0 0 0,-1 1 0 0 0,1-1 0 0 0,-1 1 0 0 0,1-1 0 0 0,-1 0 0 0 0,6-2 0 0 0,19-7 4 0 0,-23 8-6 0 0,15-3 20 0 0,-71 9 26 0 0,46-3-37 0 0,5-1-7 0 0,-1 1 0 0 0,1-1 0 0 0,-1 0-1 0 0,1 0 1 0 0,0 0 0 0 0,-1 0 0 0 0,1 0-1 0 0,-1 0 1 0 0,1 0 0 0 0,0 1 0 0 0,-1-1 0 0 0,1 0-1 0 0,-1 0 1 0 0,1-1 0 0 0,0 1 0 0 0,-1 0 0 0 0,1 0-1 0 0,-1 0 1 0 0,1 0 0 0 0,0 0 0 0 0,-1 0-1 0 0,1 0 1 0 0,-1-1 0 0 0,1 1 0 0 0,0 0 0 0 0,-1 0-1 0 0,0-1 1 0 0,1 1 4 0 0,0 0-7 0 0,0 0 2 0 0,0 0 0 0 0,0 0 0 0 0,0 0 0 0 0,0 0 1 0 0,0 0-1 0 0,0 0 0 0 0,-1 0 0 0 0,1 0 0 0 0,0 0 0 0 0,0 0 1 0 0,0 1-1 0 0,0-1 0 0 0,0 0 0 0 0,0 0 0 0 0,0 0 0 0 0,0 0 1 0 0,0 0-1 0 0,0 0 0 0 0,0 0 0 0 0,0 0 0 0 0,0 0 0 0 0,0 0 1 0 0,0 1-1 0 0,0-1 0 0 0,0 0 0 0 0,0 0 0 0 0,0 0 0 0 0,0 0 1 0 0,0 0-1 0 0,0 0 0 0 0,0 0 0 0 0,0 0 0 0 0,0 1 0 0 0,0-1 1 0 0,0 0-1 0 0,0 0 0 0 0,0 0 0 0 0,0 0 0 0 0,0 0 0 0 0,0 0 1 0 0,0 0-1 0 0,0 0 0 0 0,0 0 0 0 0,0 1 0 0 0,0-1 0 0 0,0 0 1 0 0,0 0-1 0 0,1 0 0 0 0,-1 0 0 0 0,0 0 0 0 0,0 0 0 0 0,0 0 1 0 0,0 0-1 0 0,6 4 11 0 0,28 1-799 0 0,-31-6 498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1.76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17 34 1080 0 0,'0'-1'606'0'0,"0"0"1"0"0,0 0-1 0 0,0 0 0 0 0,0 0 0 0 0,1 0 0 0 0,-2 0 0 0 0,1 0 1 0 0,0 0-1 0 0,0 0 0 0 0,0 0 0 0 0,0 0 0 0 0,-1 0 0 0 0,1 0 1 0 0,0 1-1 0 0,-1-1 0 0 0,1 0 0 0 0,-1 0 0 0 0,1 0 0 0 0,-1 0 1 0 0,1 0-1 0 0,-1 1 0 0 0,1-1 0 0 0,-1 0 0 0 0,0 1 0 0 0,0-2 1 0 0,-8-7 1916 0 0,20 9-5226 0 0,-3 1-4440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1.95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11 31 1584 0 0,'-4'-13'9123'0'0,"-3"2"-5930"0"0,8 8-3241 0 0,5 0 142 0 0,6 2-1632 0 0,-5 1-1827 0 0,-5 0 2524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2.14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23 968 0 0,'0'0'635'0'0,"-1"-1"-1"0"0,0 0 1 0 0,0 1-1 0 0,1-1 1 0 0,-1 0 0 0 0,1 1-1 0 0,-1-1 1 0 0,0 0-1 0 0,1 0 1 0 0,-1 0 0 0 0,1 0-1 0 0,0 1 1 0 0,-1-1-1 0 0,0-2 1 0 0,-4-7 6690 0 0,9 12-7025 0 0,-3-2-411 0 0,-1 0 0 0 0,0 0 0 0 0,0 0 1 0 0,0 0-1 0 0,1 0 0 0 0,-1 0 1 0 0,0 0-1 0 0,0 0 0 0 0,1 1 0 0 0,-1-1 1 0 0,0 0-1 0 0,0 0 0 0 0,0 0 1 0 0,1 0-1 0 0,-1 0 0 0 0,0 0 0 0 0,0 1 1 0 0,0-1-1 0 0,0 0 0 0 0,1 0 1 0 0,-1 0-1 0 0,0 1 0 0 0,0-1 0 0 0,0 0 1 0 0,0 0-1 0 0,0 0 0 0 0,0 1 1 0 0,0-1-1 0 0,0 0 0 0 0,0 0 0 0 0,1 1 1 0 0,-1-1-1 0 0,0 0 0 0 0,0 0 0 0 0,0 1 1 0 0,0-1-1 0 0,0 0 0 0 0,0 0 1 0 0,-1 1-1 0 0,1 2-2506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2.99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 22 512 0 0,'-8'-6'6310'0'0,"8"1"-861"0"0,15-4-1837 0 0,-12 7-4719 0 0,2 5-4152 0 0,-2-2 2111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3.27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6 3641 0 0,'0'0'933'0'0,"1"-1"1"0"0,0 0-1 0 0,0 1 1 0 0,0-1-1 0 0,0 1 1 0 0,0 0 0 0 0,-1-1-1 0 0,1 1 1 0 0,0 0-1 0 0,0-1 1 0 0,0 1-1 0 0,2 0 1 0 0,12 1-3098 0 0,0 1 0 0 0,0-2 1 0 0,-1 0-1 0 0,17-3 0 0 0,-23 2 1255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3.38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 17 3145 0 0,'0'0'234'0'0,"0"0"1"0"0,-1 0-1 0 0,1 0 1 0 0,0 0-1 0 0,0-1 1 0 0,0 1-1 0 0,-1 0 1 0 0,1 0-1 0 0,0 0 1 0 0,0 0-1 0 0,0-1 1 0 0,0 1-1 0 0,0 0 1 0 0,-1 0-1 0 0,1-1 1 0 0,0 1-1 0 0,0 0 1 0 0,0 0-1 0 0,0-1 1 0 0,0 1-1 0 0,0 0 1 0 0,0 0-1 0 0,0-1 1 0 0,0 1-1 0 0,0 0 1 0 0,0 0-1 0 0,0-1 1 0 0,0 1-1 0 0,0 0 1 0 0,0-1-1 0 0,0 1 1 0 0,0 0-1 0 0,0 0 1 0 0,0-1-1 0 0,0 1 1 0 0,1 0 0 0 0,-1 0-1 0 0,0 0 1 0 0,0-1-1 0 0,0 1 1 0 0,0 0-1 0 0,0 0 1 0 0,1 0-1 0 0,-1-1 1 0 0,0 1-1 0 0,0 0 1 0 0,1 0-1 0 0,-1 0 1 0 0,20-6 2179 0 0,25 5-4533 0 0,-17 2-5641 0 0,-21-1 5606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3.509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4 1928 0 0,'0'-4'8579'0'0,"0"4"-8428"0"0,15 0 1323 0 0,22 6-4359 0 0,-25-5 345 0 0,-7-1 1642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3.61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 13 2024 0 0,'-3'-8'9962'0'0,"2"4"-7523"0"0,10 4-2083 0 0,31 3-6164 0 0,-33-3 4845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3.79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 14 2312 0 0,'-1'0'286'0'0,"1"-1"-1"0"0,0 1 0 0 0,0-1 0 0 0,0 1 1 0 0,-1 0-1 0 0,1-1 0 0 0,0 1 0 0 0,0-1 1 0 0,0 1-1 0 0,0-1 0 0 0,0 1 0 0 0,0-1 1 0 0,0 1-1 0 0,0 0 0 0 0,0-1 0 0 0,0 1 1 0 0,0-1-1 0 0,0 1 0 0 0,0-1 0 0 0,0 1 1 0 0,1 0-1 0 0,-1-1 0 0 0,0 1 0 0 0,0-1 1 0 0,1 0-178 0 0,-1 1 0 0 0,1 0 0 0 0,-1 0 1 0 0,1-1-1 0 0,-1 1 0 0 0,1 0 1 0 0,-1 0-1 0 0,1 0 0 0 0,-1 0 1 0 0,1 0-1 0 0,-1 0 0 0 0,1 0 0 0 0,-1 0 1 0 0,1 0-1 0 0,-1 0 0 0 0,1 0 1 0 0,0 0-1 0 0,30 9-5078 0 0,-21-5 1370 0 0,-9-3 2961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3.96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3 792 0 0,'1'-2'6518'0'0,"2"1"-3521"0"0,8 3-3680 0 0,1 1-2706 0 0,-8-3 1171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8:53.77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79 818 512 0 0,'-19'-3'4518'0'0,"0"1"4360"0"0,-3 0-5905 0 0,4 5-1664 0 0,17-1-666 0 0,11-1-381 0 0,0 0-63 0 0,-9-1-186 0 0,-1 0-1 0 0,1 1 1 0 0,-1-1-1 0 0,1 0 0 0 0,-1 0 1 0 0,1 0-1 0 0,-1 0 1 0 0,1 0-1 0 0,-1 0 1 0 0,1 0-1 0 0,0 0 0 0 0,-1 0 1 0 0,1 0-1 0 0,-1 0 1 0 0,1 0-1 0 0,-1 0 1 0 0,1 0-1 0 0,-1-1 0 0 0,1 1 1 0 0,-1 0-1 0 0,0 0 1 0 0,1-1-1 0 0,-1 1 1 0 0,1 0-1 0 0,-1 0 0 0 0,1-1 1 0 0,-1 1-1 0 0,0-1 1 0 0,1 1-1 0 0,-1 0 0 0 0,0-1 1 0 0,1 1-1 0 0,-1-1 1 0 0,0 1-1 0 0,1-1 1 0 0,0-1 77 0 0,1 1 0 0 0,0-1 0 0 0,0 1 1 0 0,0 0-1 0 0,0 0 0 0 0,0-1 0 0 0,0 2 1 0 0,0-1-1 0 0,0 0 0 0 0,0 0 0 0 0,0 1 0 0 0,1-1 1 0 0,2 0-1 0 0,10-3 11 0 0,-4 1-15 0 0,-1 0 0 0 0,1 0 0 0 0,0 2 0 0 0,0-1-1 0 0,0 1 1 0 0,18 1 0 0 0,-10-2 16 0 0,-16 1-81 0 0,-1 0 1 0 0,1 1-1 0 0,-1 0 0 0 0,1-1 1 0 0,-1 1-1 0 0,1 0 0 0 0,-1 0 0 0 0,1 1 1 0 0,0-1-1 0 0,3 1 0 0 0,-3 0-19 0 0,0-1 0 0 0,1 0-1 0 0,-1 0 1 0 0,1 0 0 0 0,-1 0-1 0 0,1-1 1 0 0,4 0 0 0 0,13-2 88 0 0,-2 2-39 0 0,1-1-1 0 0,-1-1 0 0 0,23-6 1 0 0,34-5 61 0 0,2 4-66 0 0,-29 6-20 0 0,-9 0-9 0 0,20-2 24 0 0,46-17 45 0 0,-85 19-102 0 0,0 1-1 0 0,31-1 1 0 0,25-3 52 0 0,27-12 21 0 0,-65 11 33 0 0,-29 5-104 0 0,1 1 0 0 0,0 0 0 0 0,17-1 1 0 0,13-2 85 0 0,-18 1-78 0 0,-5 0-8 0 0,9 0 30 0 0,-17 3-22 0 0,0 0 1 0 0,0 0 0 0 0,19-6 0 0 0,-17 3 22 0 0,22-2 0 0 0,49-7-3 0 0,-57 8 36 0 0,198-46 93 0 0,-149 39-194 0 0,-9 2 23 0 0,-29 3 57 0 0,-24 6-10 0 0,1-2 1 0 0,15-4 0 0 0,56-16 17 0 0,-45 17-38 0 0,0 1 1 0 0,80 2-1 0 0,-108 3 2 0 0,-6-1-4 0 0,0 1 1 0 0,0-2-1 0 0,0 1 0 0 0,0 0 1 0 0,0-1-1 0 0,0 0 0 0 0,7-4 1 0 0,-7 3-12 0 0,1 0 0 0 0,0 0 0 0 0,1 1 0 0 0,9-2 0 0 0,88-16 120 0 0,-15 12-143 0 0,-55 5 28 0 0,52-11-19 0 0,-50 9 58 0 0,-15 2-52 0 0,27 0 0 0 0,14 3 31 0 0,-1-3 1 0 0,70-11 0 0 0,-115 12-27 0 0,0 1 0 0 0,33 1 1 0 0,-31 1 27 0 0,33-3 1 0 0,12-4-36 0 0,126-5 26 0 0,-85 5 26 0 0,-7-9 6 0 0,-79 12-40 0 0,1 1 0 0 0,26 1 0 0 0,14-1 11 0 0,-27-1-79 0 0,-10 1 131 0 0,33-6 0 0 0,-16 1-71 0 0,74-4 0 0 0,-49 6 21 0 0,6-2-22 0 0,-54 6 11 0 0,170-19 71 0 0,-70 9-66 0 0,-68 8-20 0 0,20-1 19 0 0,6-4 22 0 0,-50 6-49 0 0,-4 0-45 0 0,57-7 149 0 0,-62 6-79 0 0,0 1-1 0 0,25-1 0 0 0,-25 3-7 0 0,22-6 0 0 0,2 1 34 0 0,44-2 8 0 0,59-6 10 0 0,-92 7-86 0 0,45-2 45 0 0,16 0 5 0 0,-80 5-27 0 0,-6-1 5 0 0,20 0-13 0 0,63-5 5 0 0,-89 8 59 0 0,0-1-1 0 0,33-7 1 0 0,-44 7-55 0 0,20-2 22 0 0,38-1 1 0 0,-4 0 15 0 0,-28 4-88 0 0,-25 1 87 0 0,0 0 0 0 0,16-3 0 0 0,-2-1-13 0 0,0 1 1 0 0,40 0-1 0 0,-26-2-17 0 0,21-9 20 0 0,-43 11-7 0 0,-1 1 1 0 0,0 0 0 0 0,19 1-1 0 0,-28 1 14 0 0,0-1-1 0 0,1 0 0 0 0,-1 0 1 0 0,8-4-1 0 0,-7 3-9 0 0,-1 1 1 0 0,0-1-1 0 0,0 1 0 0 0,10 0 0 0 0,-10 0-5 0 0,0 0 0 0 0,0 0 0 0 0,11-4 0 0 0,-13 4 1 0 0,6-1 19 0 0,-7 1-4 0 0,1 0 1 0 0,-1 1 0 0 0,1-2 0 0 0,-1 1-1 0 0,0 0 1 0 0,1-1 0 0 0,4-2-1 0 0,-4-1-1 0 0,-4 4-13 0 0,0 1-1 0 0,1-1 1 0 0,-1 0-1 0 0,0 1 1 0 0,1-1-1 0 0,-1 1 1 0 0,1-1-1 0 0,-1 1 1 0 0,1-1-1 0 0,-1 1 1 0 0,1 0-1 0 0,-1-1 1 0 0,1 1-1 0 0,1-1 1 0 0,-2 1-1 0 0,1 0 0 0 0,-1-1 0 0 0,1 1 0 0 0,-1 0 0 0 0,1 0-1 0 0,-1 0 1 0 0,1-1 0 0 0,0 1 0 0 0,-1 0 0 0 0,1 0 0 0 0,-1 0 0 0 0,1 0 0 0 0,0 0 0 0 0,-1 0 0 0 0,1 0 0 0 0,-1 0 0 0 0,1 1 0 0 0,-1-1 0 0 0,2 0 0 0 0,-2 3-2 0 0,-7 0-1 0 0,-7 4-100 0 0,13-6-242 0 0,-1 0 1 0 0,1 0-1 0 0,-1 0 0 0 0,1-1 1 0 0,-1 1-1 0 0,1 0 1 0 0,-1-1-1 0 0,0 1 0 0 0,0-1 1 0 0,-2 1-1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4.17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15 2657 0 0,'2'-6'7550'0'0,"4"3"-4670"0"0,10 2-4515 0 0,1 0 884 0 0,-10 0-38 0 0,2-1-4749 0 0,-7 2 4301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4.36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6 27 2104 0 0,'-1'0'353'0'0,"1"0"0"0"0,0 0 0 0 0,-1-1 0 0 0,1 1-1 0 0,-1 0 1 0 0,1-1 0 0 0,0 1 0 0 0,0-1-1 0 0,-1 1 1 0 0,1 0 0 0 0,0-1 0 0 0,0 1-1 0 0,-1-1 1 0 0,1 1 0 0 0,0-1 0 0 0,0 1 0 0 0,0-1-1 0 0,0 1 1 0 0,-1 0 0 0 0,1-1 0 0 0,0 1-1 0 0,0-1 1 0 0,0 1 0 0 0,0-1 0 0 0,0 1 0 0 0,0-1-1 0 0,1 1 1 0 0,-1-1 0 0 0,0 1 0 0 0,0-1-1 0 0,1 0-155 0 0,0 0-1 0 0,-1 0 1 0 0,1 1-1 0 0,0-1 0 0 0,0 1 1 0 0,0-1-1 0 0,-1 0 1 0 0,1 1-1 0 0,0 0 0 0 0,0-1 1 0 0,0 1-1 0 0,0-1 1 0 0,2 1-1 0 0,5-2-1719 0 0,0 1 0 0 0,14-1-1 0 0,-20 2 1237 0 0,4-1-892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4.55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 17 2248 0 0,'-7'-5'8724'0'0,"7"-1"-5449"0"0,0 6-3262 0 0,1-1 0 0 0,-1 1 0 0 0,1-1 0 0 0,0 1-1 0 0,-1 0 1 0 0,1-1 0 0 0,-1 1 0 0 0,1-1 0 0 0,0 1-1 0 0,-1 0 1 0 0,1 0 0 0 0,-1-1 0 0 0,1 1 0 0 0,0 0 0 0 0,0 0-1 0 0,-1 0 1 0 0,1 0 0 0 0,0 0 0 0 0,-1 0 0 0 0,2 0-1 0 0,16 1-997 0 0,0-1-5390 0 0,-13 0 3940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4.74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38 248 0 0,'1'-3'1332'0'0,"0"-2"1812"0"0,1 0 0 0 0,-2 0 0 0 0,1 0 1 0 0,0-6-1 0 0,-1 11-3139 0 0,0-1 1 0 0,1 1-1 0 0,-1 0 0 0 0,0 0 0 0 0,0-1 1 0 0,1 1-1 0 0,-1 0 0 0 0,0 0 0 0 0,1 0 1 0 0,-1-1-1 0 0,0 1 0 0 0,1 0 0 0 0,-1 0 1 0 0,0 0-1 0 0,1 0 0 0 0,-1 0 1 0 0,0 0-1 0 0,1 0 0 0 0,-1 0 0 0 0,0 0 1 0 0,1 0-1 0 0,-1 0 0 0 0,1 0 0 0 0,-1 0 1 0 0,0 0-1 0 0,1 0 0 0 0,-1 0 0 0 0,0 0 1 0 0,1 0-1 0 0,-1 0 0 0 0,0 0 0 0 0,1 1 1 0 0,-1-1-1 0 0,1 0 0 0 0,15 6-3681 0 0,-15-5 2267 0 0,2 0-683 0 0,0 1 42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4.89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22 2345 0 0,'-1'-8'6832'0'0,"4"3"-5113"0"0,10-3-2297 0 0,-13 7 673 0 0,6 1-414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5.10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15 37 8 0 0,'-1'0'542'0'0,"0"-1"1"0"0,0 1-1 0 0,1-1 1 0 0,-1 1-1 0 0,0-1 1 0 0,0 0-1 0 0,0 1 1 0 0,1-1-1 0 0,-1 0 1 0 0,0 1-1 0 0,1-1 1 0 0,-1 0-1 0 0,0 0 1 0 0,1 0-1 0 0,-1 0 1 0 0,1 0-1 0 0,0 0 1 0 0,-1 0-1 0 0,1 1 1 0 0,0-1-1 0 0,-1 0 1 0 0,1 0-1 0 0,0 0 1 0 0,0-2-1 0 0,0 2-304 0 0,0 1-1 0 0,0-1 0 0 0,0 0 1 0 0,0 1-1 0 0,0-1 0 0 0,1 0 1 0 0,-1 1-1 0 0,0-1 1 0 0,0 0-1 0 0,1 1 0 0 0,-1-1 1 0 0,0 1-1 0 0,1-1 1 0 0,-1 1-1 0 0,1-1 0 0 0,-1 0 1 0 0,1 1-313 0 0,0-1 1 0 0,-1 1 0 0 0,1-1 0 0 0,0 1 0 0 0,-1-1-1 0 0,1 1 1 0 0,0 0 0 0 0,0-1 0 0 0,-1 1-1 0 0,1 0 1 0 0,0 0 0 0 0,0 0 0 0 0,0 0 0 0 0,-1-1-1 0 0,3 1 1 0 0,1 0-1085 0 0,9 1-8244 0 0,-12 0 7996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5.29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29 8 0 0,'0'-1'741'0'0,"-1"0"-304"0"0,1 0 1 0 0,0 0-1 0 0,0 0 0 0 0,0 0 0 0 0,0 0 0 0 0,0 0 1 0 0,0 0-1 0 0,0 0 0 0 0,1 1 0 0 0,-1-1 0 0 0,0 0 1 0 0,0 0-1 0 0,1 0 0 0 0,-1 0 0 0 0,1 0 0 0 0,-1 1 1 0 0,1-2-1 0 0,14-3 497 0 0,-10 3-731 0 0,-5 1 191 0 0,-1-2-2568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5.49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6 31 3465 0 0,'-6'-12'10806'0'0,"7"3"-7444"0"0,0 9-3632 0 0,-1-1-1 0 0,1 0 1 0 0,0 0-1 0 0,0 0 1 0 0,0 1-1 0 0,0-1 1 0 0,0 1 0 0 0,-1-1-1 0 0,1 1 1 0 0,0-1-1 0 0,1 1 1 0 0,-1-1-1 0 0,0 1 1 0 0,0 0-1 0 0,0-1 1 0 0,0 1-1 0 0,0 0 1 0 0,0 0-1 0 0,2 0 1 0 0,0 0-2101 0 0,1-1 672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0:35.69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26 1768 0 0,'0'0'381'0'0,"0"-1"-1"0"0,0 0 1 0 0,0 0-1 0 0,0 0 0 0 0,0 1 1 0 0,0-1-1 0 0,0 0 1 0 0,0 0-1 0 0,1 0 0 0 0,-1 1 1 0 0,0-1-1 0 0,0 0 1 0 0,1 0-1 0 0,-1 1 1 0 0,1-1-1 0 0,-1 0 0 0 0,1 1 1 0 0,-1-1-1 0 0,1 0 1 0 0,-1 1-1 0 0,1-1 0 0 0,-1 1 1 0 0,1-1-1 0 0,0 1 1 0 0,-1-1-1 0 0,1 1 0 0 0,1-1 1 0 0,11-5-288 0 0,-12 6-371 0 0,0 0 1 0 0,-1 0-1 0 0,1-1 0 0 0,0 1 0 0 0,0 0 0 0 0,-1 0 0 0 0,1 0 0 0 0,0 0 0 0 0,-1 1 0 0 0,1-1 1 0 0,0 0-1 0 0,0 0 0 0 0,-1 0 0 0 0,1 0 0 0 0,0 1 0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45.14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80 114 8 0 0,'-33'-41'12285'0'0,"25"32"-9901"0"0,-5-4 1486 0 0,12 12-3720 0 0,0 1-1 0 0,1 0 1 0 0,-1-1-1 0 0,0 1 1 0 0,1 0-1 0 0,-1 0 1 0 0,0 0-1 0 0,0 0 1 0 0,1 0-1 0 0,-1 0 1 0 0,0 0-1 0 0,1 0 1 0 0,-1 0-1 0 0,0 0 1 0 0,0 0-1 0 0,1 0 1 0 0,-1 0-1 0 0,0 1 1 0 0,1-1-1 0 0,-1 0 1 0 0,0 0-1 0 0,1 1 1 0 0,-1-1-1 0 0,1 0 1 0 0,-2 2-1 0 0,1-2-37 0 0,1 1 0 0 0,-1 0 0 0 0,0 0-1 0 0,1 0 1 0 0,-1 0 0 0 0,1 0 0 0 0,-1 0 0 0 0,1 0-1 0 0,-1 0 1 0 0,1 0 0 0 0,0 0 0 0 0,0 0 0 0 0,-1 0 0 0 0,1 0-1 0 0,0 0 1 0 0,0 0 0 0 0,0 1 0 0 0,1 21 694 0 0,-1-21-710 0 0,1 8 81 0 0,1 1 0 0 0,1 0-1 0 0,-1 0 1 0 0,2-1-1 0 0,8 19 1 0 0,-2-9-18 0 0,23 35 0 0 0,-27-46-147 0 0,0-1 0 0 0,0-1 0 0 0,1 1 0 0 0,-1-1 0 0 0,10 7 0 0 0,-16-14-11 0 0,0 0 1 0 0,0 0-1 0 0,0 0 0 0 0,0 0 1 0 0,0 1-1 0 0,1-1 0 0 0,-1 0 0 0 0,0 0 1 0 0,0 0-1 0 0,0 0 0 0 0,0 0 1 0 0,1 0-1 0 0,-1 0 0 0 0,0 0 0 0 0,0 0 1 0 0,0 0-1 0 0,1 0 0 0 0,-1 0 1 0 0,0 0-1 0 0,0 0 0 0 0,0 0 1 0 0,1 0-1 0 0,-1 0 0 0 0,0 0 0 0 0,0 0 1 0 0,0 0-1 0 0,0 0 0 0 0,1 0 1 0 0,-1 0-1 0 0,0 0 0 0 0,0 0 0 0 0,0 0 1 0 0,0 0-1 0 0,1-1 0 0 0,-1 1 1 0 0,0 0-1 0 0,0 0 0 0 0,0 0 1 0 0,0 0-1 0 0,1-1 0 0 0,2-9 34 0 0,-3-12-4 0 0,-10-46-64 0 0,7 53 36 0 0,0 1 0 0 0,1-1 0 0 0,1 1 0 0 0,0-1-1 0 0,1 1 1 0 0,0-1 0 0 0,3-15 0 0 0,-2 25-4 0 0,0 1-1 0 0,0-1 1 0 0,1 0-1 0 0,-1 1 0 0 0,1-1 1 0 0,0 1-1 0 0,1-1 1 0 0,-1 1-1 0 0,1 0 0 0 0,5-7 1 0 0,-7 10 0 0 0,1-1 1 0 0,0 1 0 0 0,0-1-1 0 0,0 1 1 0 0,0 0 0 0 0,0-1-1 0 0,0 1 1 0 0,0 0-1 0 0,1 0 1 0 0,-1 1 0 0 0,0-1-1 0 0,1 0 1 0 0,-1 1 0 0 0,0-1-1 0 0,1 1 1 0 0,-1 0-1 0 0,1 0 1 0 0,-1 0 0 0 0,0 0-1 0 0,1 0 1 0 0,-1 1-1 0 0,1-1 1 0 0,3 2 0 0 0,-1-1-1 0 0,-1 1 0 0 0,1 0 1 0 0,0 0-1 0 0,-1 1 0 0 0,1 0 1 0 0,-1-1-1 0 0,1 1 0 0 0,-1 1 1 0 0,0-1-1 0 0,-1 1 0 0 0,1-1 0 0 0,-1 1 1 0 0,1 0-1 0 0,-1 0 0 0 0,0 1 1 0 0,0-1-1 0 0,-1 1 0 0 0,1-1 1 0 0,1 8-1 0 0,2 2 29 0 0,-2-1 0 0 0,0 1 0 0 0,-1 0-1 0 0,0 1 1 0 0,1 26 0 0 0,-3-11 87 0 0,-2-20-86 0 0,1 0-1 0 0,1-1 0 0 0,-1 1 0 0 0,1 0 1 0 0,1-1-1 0 0,0 1 0 0 0,6 17 1 0 0,-7-26-33 0 0,-1 0 0 0 0,0-1 0 0 0,1 1 0 0 0,-1 0 0 0 0,1 0 1 0 0,-1 0-1 0 0,1-1 0 0 0,0 1 0 0 0,-1 0 0 0 0,1-1 1 0 0,0 1-1 0 0,-1-1 0 0 0,1 1 0 0 0,0 0 0 0 0,0-1 0 0 0,0 0 1 0 0,0 1-1 0 0,-1-1 0 0 0,1 1 0 0 0,0-1 0 0 0,0 0 1 0 0,0 0-1 0 0,1 1 0 0 0,0-1-9 0 0,-1-1 0 0 0,1 1-1 0 0,0 0 1 0 0,0 0 0 0 0,-1-1 0 0 0,1 1 0 0 0,0-1-1 0 0,-1 0 1 0 0,1 1 0 0 0,-1-1 0 0 0,3-1 0 0 0,5-4-158 0 0,-2 0 0 0 0,1-1 0 0 0,10-11 0 0 0,-13 13-36 0 0,42-45-3064 0 0,-20 15-3335 0 0,-22 27 2742 0 0,-3 1-621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09.95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123 1707 512 0 0,'-4'2'481'0'0,"0"0"0"0"0,1 0-1 0 0,-1-1 1 0 0,0 1 0 0 0,0-1 0 0 0,0 0 0 0 0,0 0-1 0 0,-6 1 1 0 0,-5 1 599 0 0,7-1-259 0 0,0 1 0 0 0,0-2 0 0 0,-1 1 0 0 0,-12 0 648 0 0,8 14 1642 0 0,14-17-3084 0 0,-1 1-1 0 0,0-1 1 0 0,1 0-1 0 0,-1 1 1 0 0,1-1 0 0 0,0 0-1 0 0,-1 1 1 0 0,1-1-1 0 0,-1 1 1 0 0,1-1 0 0 0,0 1-1 0 0,0-1 1 0 0,-1 1-1 0 0,1-1 1 0 0,0 1 0 0 0,0 0-1 0 0,-1-1 1 0 0,1 1-1 0 0,0 0 1 0 0,0 0 0 0 0,0 0-1 0 0,-1 0 1 0 0,3 0-1 0 0,21-3 924 0 0,-1 5-246 0 0,-18-2-680 0 0,0 1 1 0 0,1-1 0 0 0,-1 1 0 0 0,0-1 0 0 0,6-1-1 0 0,159-21 603 0 0,26-19-303 0 0,-117 23-150 0 0,-49 10-37 0 0,40-5 0 0 0,38-4-25 0 0,-54 7-81 0 0,36-9 106 0 0,4-1 44 0 0,-18 7-107 0 0,101-31 0 0 0,-138 32-14 0 0,76-14 0 0 0,-102 24-17 0 0,27-3-15 0 0,67-18-1 0 0,-77 15-32 0 0,1 2 1 0 0,45-4-1 0 0,11-2-3 0 0,-39 4 0 0 0,58-13 44 0 0,-26 7-35 0 0,-7 1-25 0 0,61-16 55 0 0,-101 21-40 0 0,79-14-2 0 0,-48 9 30 0 0,-40 8-25 0 0,35-4-1 0 0,62-8-55 0 0,-90 14 86 0 0,35-9 0 0 0,12-1-59 0 0,10-2 83 0 0,4 0-131 0 0,24-4 165 0 0,-8 0-68 0 0,1-1-53 0 0,-63 10 92 0 0,47-10-60 0 0,41-9-65 0 0,-8 2 138 0 0,7-1-143 0 0,73-10 151 0 0,-77 19-89 0 0,38-9 0 0 0,68-11 7 0 0,-207 35 45 0 0,38-12 0 0 0,14-3-68 0 0,-16 10 5 0 0,52-10 4 0 0,55-16 56 0 0,61-16 16 0 0,-86 21-110 0 0,-30 9 107 0 0,75-12-43 0 0,-124 23 12 0 0,188-23-23 0 0,-98 6 2 0 0,-39 4 3 0 0,-44 10 8 0 0,104-31 0 0 0,97-41 52 0 0,-168 63-60 0 0,-72 16 19 0 0,63-19 1 0 0,-66 16-20 0 0,0 1-1 0 0,1 1 1 0 0,55-3-1 0 0,2 0 32 0 0,-3-4-29 0 0,111-14 2 0 0,-174 24-7 0 0,-1 0-1 0 0,0-1 0 0 0,23-9 0 0 0,6-1 15 0 0,-31 10 1 0 0,30-2 1 0 0,9-1 4 0 0,-2-5-21 0 0,82-15-26 0 0,-53 18 55 0 0,-42 5 4 0 0,59-13 1 0 0,-63 9-59 0 0,0 1-1 0 0,52-3 1 0 0,51-5 52 0 0,-18 1 16 0 0,10 0-71 0 0,-25-2 77 0 0,-21 3-20 0 0,-28 9-67 0 0,-43 5 41 0 0,1-2 1 0 0,-1 0-1 0 0,1-1 1 0 0,20-6 0 0 0,-11-2 99 0 0,-3 7-66 0 0,-6 2-95 0 0,9 0 79 0 0,-24 2-4 0 0,1-1 0 0 0,-1 1 0 0 0,0-1-1 0 0,1 0 1 0 0,4-1 0 0 0,-9 2-205 0 0,0 0 1 0 0,0 0 0 0 0,1-1-1 0 0,-1 1 1 0 0,0 0 0 0 0,0 1 0 0 0,0-1-1 0 0,0 0 1 0 0,0 0 0 0 0,0 0-1 0 0,0 1 1 0 0,0-1 0 0 0,1 1-1 0 0,-1-1 1 0 0,0 1 0 0 0,0-1-1 0 0,1 2 1 0 0,4 1-3075 0 0,1 0 343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45.56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 58 696 0 0,'-10'-40'10565'0'0,"9"23"-2810"0"0,0 33-4381 0 0,0-1-2894 0 0,1 0 0 0 0,0 1 0 0 0,1-1 0 0 0,5 21 1 0 0,-1 1-45 0 0,-3-17-270 0 0,2 26-13 0 0,2 0 0 0 0,2 0-1 0 0,16 48 1 0 0,-23-90-189 0 0,1 0 0 0 0,0 1 0 0 0,0-1 0 0 0,0 0 0 0 0,0 0 0 0 0,1 0 0 0 0,0 0 0 0 0,0-1 0 0 0,0 1 1 0 0,0-1-1 0 0,0 1 0 0 0,1-1 0 0 0,-1 0 0 0 0,1-1 0 0 0,6 5 0 0 0,-6-6-199 0 0,-1 1 1 0 0,1-1 0 0 0,-1 1 0 0 0,1-1 0 0 0,0-1-1 0 0,-1 1 1 0 0,1 0 0 0 0,0-1 0 0 0,0 0 0 0 0,0 1-1 0 0,-1-2 1 0 0,1 1 0 0 0,0 0 0 0 0,0-1 0 0 0,0 0-1 0 0,-1 0 1 0 0,1 0 0 0 0,0 0 0 0 0,3-2-1 0 0,21-14-4620 0 0,-15 8 1857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46.701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143 98 2425 0 0,'-7'2'1396'0'0,"0"0"1"0"0,0 0 0 0 0,1 1 0 0 0,-1 0 0 0 0,0 0 0 0 0,-7 6 0 0 0,8-5-642 0 0,0 1 0 0 0,0-1 0 0 0,0 1 0 0 0,1 1 0 0 0,-10 11 0 0 0,11-12-579 0 0,1 1-1 0 0,-1-1 0 0 0,1 1 1 0 0,0 0-1 0 0,0 0 1 0 0,1 0-1 0 0,0 0 0 0 0,0 1 1 0 0,1-1-1 0 0,-1 1 1 0 0,1-1-1 0 0,0 1 0 0 0,1-1 1 0 0,0 1-1 0 0,0 0 1 0 0,1 7-1 0 0,1-9-151 0 0,-1 0 0 0 0,1 1 1 0 0,-1-1-1 0 0,2 0 0 0 0,-1-1 1 0 0,0 1-1 0 0,1 0 0 0 0,0-1 1 0 0,0 1-1 0 0,0-1 0 0 0,1 0 1 0 0,0 0-1 0 0,-1 0 0 0 0,1-1 0 0 0,0 1 1 0 0,1-1-1 0 0,-1 0 0 0 0,1 0 1 0 0,-1 0-1 0 0,1-1 0 0 0,5 2 1 0 0,-2 0-50 0 0,0-1 1 0 0,1 0-1 0 0,-1-1 1 0 0,0 0-1 0 0,1 0 1 0 0,-1-1 0 0 0,1 0-1 0 0,0 0 1 0 0,-1-1-1 0 0,1-1 1 0 0,0 1 0 0 0,11-3-1 0 0,-14 1-4 0 0,-1 1-1 0 0,0-1 0 0 0,1 0 0 0 0,-1-1 1 0 0,0 1-1 0 0,-1-1 0 0 0,1 0 1 0 0,0 0-1 0 0,-1-1 0 0 0,0 1 1 0 0,0-1-1 0 0,0 0 0 0 0,0 0 1 0 0,0 0-1 0 0,3-6 0 0 0,-5 6 15 0 0,0 1-1 0 0,0-1 1 0 0,0 1-1 0 0,0-1 1 0 0,-1 0 0 0 0,0 0-1 0 0,0 0 1 0 0,0 0-1 0 0,0 0 1 0 0,0 0-1 0 0,-1 0 1 0 0,0 0-1 0 0,0 0 1 0 0,0-1 0 0 0,0 1-1 0 0,-1 0 1 0 0,1 0-1 0 0,-1 0 1 0 0,0 0-1 0 0,0 0 1 0 0,-3-4-1 0 0,1 0 24 0 0,-1 1-1 0 0,0 0 0 0 0,-1 0 1 0 0,0 0-1 0 0,0 0 0 0 0,0 1 1 0 0,-1-1-1 0 0,0 2 0 0 0,-12-10 1 0 0,5 6 48 0 0,-1 0-1 0 0,0 1 1 0 0,0 0 0 0 0,-18-6 0 0 0,26 12 46 0 0,0 0 0 0 0,0 0 1 0 0,-1 1-1 0 0,1 0 0 0 0,0 0 1 0 0,0 0-1 0 0,-1 1 1 0 0,1 0-1 0 0,0 0 0 0 0,0 0 1 0 0,-1 1-1 0 0,1 0 1 0 0,0 0-1 0 0,0 1 0 0 0,0 0 1 0 0,0 0-1 0 0,0 0 0 0 0,0 1 1 0 0,1-1-1 0 0,-1 2 1 0 0,-9 6-1 0 0,15-10-68 0 0,-1 0 0 0 0,1 1 0 0 0,-1-1 0 0 0,1 0-1 0 0,-1 1 1 0 0,1-1 0 0 0,0 1 0 0 0,-1-1 0 0 0,1 1 0 0 0,0-1 0 0 0,-1 1 0 0 0,1-1 0 0 0,0 1-1 0 0,-1-1 1 0 0,1 1 0 0 0,0-1 0 0 0,0 1 0 0 0,0-1 0 0 0,0 1 0 0 0,0 0 0 0 0,0-1 0 0 0,-1 1-1 0 0,1-1 1 0 0,0 1 0 0 0,1 0 0 0 0,-1 0 0 0 0,0 0 1 0 0,1 1 0 0 0,-1-1 0 0 0,1 0 0 0 0,0 0 0 0 0,-1 1 0 0 0,1-1 0 0 0,0 0 0 0 0,0 0 0 0 0,0 0 0 0 0,0 0 0 0 0,1 1 0 0 0,3 2 35 0 0,0 0 1 0 0,0 0 0 0 0,12 5 0 0 0,-6-4-49 0 0,1 0 1 0 0,0-1 0 0 0,0 0-1 0 0,19 2 1 0 0,54 4-115 0 0,-33-4 39 0 0,-44-6 24 0 0,0 1 0 0 0,0-1 0 0 0,0 0 0 0 0,1-1 0 0 0,-1 0 0 0 0,12-3 0 0 0,-17 4 21 0 0,-1-1 0 0 0,1 0-1 0 0,-1 0 1 0 0,1 0 0 0 0,-1-1 0 0 0,1 1 0 0 0,-1 0 0 0 0,0-1-1 0 0,0 0 1 0 0,3-2 0 0 0,-4 3 5 0 0,0-1-1 0 0,0 1 1 0 0,0 0-1 0 0,0-1 1 0 0,0 1-1 0 0,-1 0 1 0 0,1-1 0 0 0,0 1-1 0 0,-1-1 1 0 0,0 1-1 0 0,1-1 1 0 0,-1 0-1 0 0,0 1 1 0 0,1-1-1 0 0,-1 1 1 0 0,0-1 0 0 0,0 0-1 0 0,-1 1 1 0 0,1-2-1 0 0,-1 1 12 0 0,1 0 0 0 0,-1 0 1 0 0,1 0-1 0 0,-1 0 0 0 0,0 0 0 0 0,0 0 0 0 0,0 1 0 0 0,0-1 0 0 0,0 0 1 0 0,-1 1-1 0 0,1-1 0 0 0,0 1 0 0 0,-1-1 0 0 0,1 1 0 0 0,-1 0 0 0 0,0 0 0 0 0,1-1 1 0 0,-1 1-1 0 0,0 0 0 0 0,0 0 0 0 0,1 1 0 0 0,-4-2 0 0 0,4 2-2 0 0,0-1-1 0 0,-1 1 1 0 0,1-1 0 0 0,0 1-1 0 0,-1 0 1 0 0,1-1 0 0 0,-1 1-1 0 0,1 0 1 0 0,0 0-1 0 0,-1 0 1 0 0,1 0 0 0 0,-1 0-1 0 0,1 0 1 0 0,0 1 0 0 0,-1-1-1 0 0,1 0 1 0 0,0 1-1 0 0,-1-1 1 0 0,1 1 0 0 0,0 0-1 0 0,0-1 1 0 0,-1 1-1 0 0,1 0 1 0 0,0 0 0 0 0,0-1-1 0 0,0 1 1 0 0,0 0 0 0 0,0 0-1 0 0,0 0 1 0 0,0 1-1 0 0,-1 0 1 0 0,0 3 7 0 0,0 0 1 0 0,0-1-1 0 0,0 2 0 0 0,1-1 1 0 0,0 0-1 0 0,0 0 0 0 0,0 0 1 0 0,0 1-1 0 0,1-1 0 0 0,0 0 1 0 0,0 1-1 0 0,1 4 0 0 0,2 9 11 0 0,0-1-1 0 0,7 19 1 0 0,-8-30-23 0 0,1 1 1 0 0,0-1-1 0 0,0 0 1 0 0,1 0-1 0 0,0 0 0 0 0,0 0 1 0 0,1-1-1 0 0,0 0 0 0 0,0 0 1 0 0,0 0-1 0 0,1 0 1 0 0,7 5-1 0 0,-10-9-4 0 0,-1 0 0 0 0,1 0 0 0 0,-1 0 0 0 0,1-1 0 0 0,0 1 0 0 0,0-1 0 0 0,0 0 0 0 0,0 0 0 0 0,0 0 0 0 0,0 0 0 0 0,0 0 0 0 0,0-1 0 0 0,0 1 0 0 0,0-1 0 0 0,0 0 0 0 0,0 0 0 0 0,0 0 1 0 0,0 0-1 0 0,1 0 0 0 0,-1-1 0 0 0,0 0 0 0 0,0 1 0 0 0,0-1 0 0 0,0 0 0 0 0,0 0 0 0 0,-1-1 0 0 0,1 1 0 0 0,0-1 0 0 0,0 1 0 0 0,-1-1 0 0 0,1 0 0 0 0,3-3 0 0 0,2-3-11 0 0,-1 0 1 0 0,0-1-1 0 0,0 0 0 0 0,-1 0 1 0 0,0 0-1 0 0,0-1 0 0 0,-1 0 1 0 0,-1 0-1 0 0,1 0 0 0 0,-2 0 1 0 0,1-1-1 0 0,-1 1 0 0 0,-1-1 1 0 0,1-11-1 0 0,-1-1 13 0 0,0 0 1 0 0,-2 1-1 0 0,-1-1 0 0 0,-1 0 0 0 0,-8-40 1 0 0,9 60 2 0 0,0 0 1 0 0,1 0 0 0 0,-1 0 0 0 0,0 0 0 0 0,0 0-1 0 0,-1 1 1 0 0,1-1 0 0 0,-1 0 0 0 0,1 0-1 0 0,-1 1 1 0 0,0-1 0 0 0,0 1 0 0 0,-3-3 0 0 0,3 4 0 0 0,1 0 0 0 0,-1 0 1 0 0,1 0-1 0 0,-1 0 1 0 0,1 1-1 0 0,-1-1 1 0 0,0 1-1 0 0,1-1 0 0 0,-1 1 1 0 0,0 0-1 0 0,1-1 1 0 0,-1 1-1 0 0,0 0 1 0 0,1 0-1 0 0,-1 0 0 0 0,0 0 1 0 0,0 1-1 0 0,1-1 1 0 0,-1 0-1 0 0,0 1 1 0 0,1-1-1 0 0,-1 1 0 0 0,1-1 1 0 0,-1 1-1 0 0,-2 1 1 0 0,-2 2 14 0 0,0 0 0 0 0,0 0 0 0 0,1 1 0 0 0,-1 0 1 0 0,1 0-1 0 0,0 0 0 0 0,0 0 0 0 0,1 1 0 0 0,-6 8 1 0 0,0 1 6 0 0,2 1 0 0 0,-12 26 0 0 0,15-29 6 0 0,1-1 0 0 0,1 1 1 0 0,0 0-1 0 0,1 0 0 0 0,0 0 0 0 0,1 0 0 0 0,1 1 1 0 0,0-1-1 0 0,0 0 0 0 0,1 0 0 0 0,4 15 0 0 0,-3-17-20 0 0,1 0-1 0 0,0 0 1 0 0,0-1 0 0 0,1 0-1 0 0,1 1 1 0 0,0-1 0 0 0,0-1-1 0 0,1 1 1 0 0,0-1-1 0 0,0 0 1 0 0,1 0 0 0 0,1-1-1 0 0,12 13 1 0 0,-18-20-11 0 0,-1 0 0 0 0,1 0 0 0 0,-1 1 0 0 0,1-1 0 0 0,0 0 0 0 0,-1-1 0 0 0,1 1 0 0 0,0 0 0 0 0,0 0 1 0 0,-1-1-1 0 0,1 1 0 0 0,0-1 0 0 0,0 1 0 0 0,0-1 0 0 0,0 0 0 0 0,0 0 0 0 0,0 0 0 0 0,0 0 0 0 0,-1 0 0 0 0,3-1 0 0 0,-1 0 0 0 0,0 0 0 0 0,-1 0 0 0 0,0 0 0 0 0,1 0 0 0 0,-1-1 0 0 0,1 1 0 0 0,-1-1 0 0 0,0 1 0 0 0,0-1 0 0 0,0 0-1 0 0,0 0 1 0 0,2-3 0 0 0,2-4-5 0 0,0 0 1 0 0,-1 0-1 0 0,0 0 0 0 0,0 0 0 0 0,-1-1 0 0 0,3-13 0 0 0,-1 2 11 0 0,-2 0 0 0 0,-1 0 0 0 0,0-1 0 0 0,-2 0 0 0 0,0 1-1 0 0,-1-1 1 0 0,-5-30 0 0 0,-2 22 129 0 0,7 29-125 0 0,-1 0 0 0 0,1 0 1 0 0,0 1-1 0 0,0-1 0 0 0,-1 0 1 0 0,1 0-1 0 0,0 1 0 0 0,-1-1 1 0 0,1 0-1 0 0,0 1 1 0 0,-1-1-1 0 0,1 0 0 0 0,-1 1 1 0 0,1-1-1 0 0,-1 1 0 0 0,0-1 1 0 0,1 1-1 0 0,-1-1 0 0 0,1 1 1 0 0,-1-1-1 0 0,0 1 0 0 0,1 0 1 0 0,-1-1-1 0 0,0 1 0 0 0,0 0 1 0 0,1 0-1 0 0,-1-1 0 0 0,0 1 1 0 0,0 0-1 0 0,0 0 0 0 0,1 0 1 0 0,-1 0-1 0 0,0 0 0 0 0,0 0 1 0 0,0 0-1 0 0,0 1-3 0 0,0 0-1 0 0,0-1 1 0 0,0 1 0 0 0,0 0 0 0 0,0 0-1 0 0,0 0 1 0 0,0 0 0 0 0,0 0-1 0 0,1 0 1 0 0,-1 0 0 0 0,0 0 0 0 0,1 0-1 0 0,-1 0 1 0 0,1 1 0 0 0,0-1-1 0 0,-1 0 1 0 0,1 0 0 0 0,-1 3 0 0 0,-3 23 26 0 0,4-8-42 0 0,1 0 0 0 0,0 0 0 0 0,1 0 0 0 0,1 0 0 0 0,1 0 0 0 0,1 0 0 0 0,0-1 0 0 0,1 0 0 0 0,12 24-1 0 0,1-6-5 0 0,2 0 0 0 0,1 0 0 0 0,33 39-1 0 0,-40-55 50 0 0,0 1-1 0 0,-1 1 1 0 0,-1 0 0 0 0,18 45-1 0 0,-29-63-18 0 0,-1-1 0 0 0,0 1 0 0 0,0 0 0 0 0,0 0 0 0 0,-1-1 0 0 0,1 1 0 0 0,-1 0 0 0 0,0 0 0 0 0,0 0 0 0 0,0 0 0 0 0,-1 0 0 0 0,1 0 0 0 0,-1-1 0 0 0,0 1 0 0 0,0 0 0 0 0,0 0 0 0 0,-1-1 0 0 0,1 1 0 0 0,-1-1 0 0 0,0 1 0 0 0,-3 5 0 0 0,2-6 2 0 0,-1 1 0 0 0,1-1 0 0 0,-1 0 0 0 0,1 1 0 0 0,-1-2 0 0 0,0 1 0 0 0,0 0 0 0 0,-1-1 0 0 0,1 0 0 0 0,0 0 0 0 0,-1 0 0 0 0,1 0 0 0 0,-1-1 0 0 0,1 1 0 0 0,-1-1 0 0 0,0-1 0 0 0,-5 2 0 0 0,1-2-5 0 0,1 0 0 0 0,-1-1 0 0 0,1 0 0 0 0,-1 0 0 0 0,1-1 0 0 0,0 0 0 0 0,0 0 0 0 0,0-1 0 0 0,0 0 0 0 0,0 0 0 0 0,0-1 0 0 0,1 0 0 0 0,-1-1 0 0 0,1 1 0 0 0,0-1 0 0 0,-9-9 0 0 0,6 5-6 0 0,1 0-1 0 0,0-1 1 0 0,1 0 0 0 0,0 0-1 0 0,1-1 1 0 0,0 0-1 0 0,0 0 1 0 0,1-1 0 0 0,1 0-1 0 0,-6-16 1 0 0,9 20-9 0 0,1 1 1 0 0,0-1-1 0 0,0 0 1 0 0,0 1-1 0 0,1-1 1 0 0,1 0-1 0 0,-1 0 1 0 0,1 1-1 0 0,0-1 0 0 0,1 0 1 0 0,0 1-1 0 0,0-1 1 0 0,0 1-1 0 0,1 0 1 0 0,0 0-1 0 0,1 0 1 0 0,0 0-1 0 0,8-11 1 0 0,-7 10-285 0 0,1 1 0 0 0,0 1 1 0 0,0-1-1 0 0,1 1 1 0 0,-1 0-1 0 0,16-10 1 0 0,-15 12-434 0 0,-1 1 0 0 0,0-1 0 0 0,1 2 0 0 0,0-1 0 0 0,0 1 1 0 0,0 0-1 0 0,0 0 0 0 0,0 0 0 0 0,7 0 0 0 0,-4 2-2039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47.97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47 147 592 0 0,'0'-4'983'0'0,"0"1"-1"0"0,0-1 1 0 0,1 0 0 0 0,-1 0-1 0 0,1 1 1 0 0,0-1 0 0 0,0 1-1 0 0,0-1 1 0 0,1 1-1 0 0,2-5 1 0 0,1-5 761 0 0,0-1 0 0 0,-1 0 0 0 0,0 1-1 0 0,3-25 1 0 0,-7 38-1675 0 0,0-1-1 0 0,0 1 1 0 0,0 0-1 0 0,1-1 1 0 0,-1 1-1 0 0,0 0 1 0 0,0-1-1 0 0,0 1 1 0 0,0 0-1 0 0,0-1 1 0 0,0 1-1 0 0,0 0 0 0 0,0-1 1 0 0,0 1-1 0 0,0 0 1 0 0,0-1-1 0 0,0 1 1 0 0,0 0-1 0 0,-1-1 1 0 0,1 1-1 0 0,0 0 1 0 0,0-1-1 0 0,0 1 1 0 0,0 0-1 0 0,-1-1 1 0 0,1 1-1 0 0,0 0 1 0 0,0 0-1 0 0,0-1 1 0 0,-1 1-1 0 0,-7 5 998 0 0,-9 16-202 0 0,11-10-669 0 0,0 1 0 0 0,1-1 0 0 0,0 1 0 0 0,1 1 1 0 0,0-1-1 0 0,-3 17 0 0 0,-5 79 264 0 0,10-83-319 0 0,1-14-128 0 0,-2 78 168 0 0,3-80-164 0 0,0 0-1 0 0,1 0 1 0 0,1 0 0 0 0,-1 0 0 0 0,2 0 0 0 0,-1-1 0 0 0,7 15-1 0 0,-8-21-41 0 0,0 1 0 0 0,1-1 0 0 0,-1 0 0 0 0,1 0 0 0 0,-1 0-1 0 0,1 0 1 0 0,0 0 0 0 0,0 0 0 0 0,0 0 0 0 0,0-1 0 0 0,0 1-1 0 0,0-1 1 0 0,0 1 0 0 0,0-1 0 0 0,1 0 0 0 0,3 2 0 0 0,-2-2-79 0 0,0 0 0 0 0,0-1 1 0 0,0 1-1 0 0,0-1 0 0 0,0 0 1 0 0,0 0-1 0 0,1 0 1 0 0,-1 0-1 0 0,6-2 0 0 0,2-1-205 0 0,0 0 0 0 0,-1-1 0 0 0,0 0 0 0 0,0-1 0 0 0,0-1-1 0 0,12-7 1 0 0,-9 4-1797 0 0,18-16 0 0 0,-23 16-436 0 0,-1 1-1 0 0,13-17 0 0 0,-9 9-459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48.16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20 35 2248 0 0,'-20'3'14717'0'0,"32"-1"-12080"0"0,-2 0-2390 0 0,0-1 1 0 0,-1 0 0 0 0,1-1-1 0 0,0 0 1 0 0,0-1 0 0 0,10-1 0 0 0,58-14-662 0 0,-63 12 356 0 0,15-5-1300 0 0,-12 1-4550 0 0,-12 4 1504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48.51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153 77 1360 0 0,'2'-14'2607'0'0,"-1"5"-499"0"0,0 0-1 0 0,0 1 1 0 0,-1-1 0 0 0,-1-11 0 0 0,1 20-2017 0 0,0 0 1 0 0,0-1-1 0 0,0 1 1 0 0,0 0 0 0 0,0-1-1 0 0,0 1 1 0 0,0 0-1 0 0,0-1 1 0 0,-1 1-1 0 0,1 0 1 0 0,0-1-1 0 0,0 1 1 0 0,0 0-1 0 0,0-1 1 0 0,-1 1 0 0 0,1 0-1 0 0,0 0 1 0 0,0-1-1 0 0,-1 1 1 0 0,1 0-1 0 0,0 0 1 0 0,-1-1-1 0 0,1 1 1 0 0,0 0 0 0 0,0 0-1 0 0,-1 0 1 0 0,1 0-1 0 0,0 0 1 0 0,-1-1-1 0 0,1 1 1 0 0,-1 0-1 0 0,1 0 1 0 0,0 0-1 0 0,-1 0 1 0 0,1 0 0 0 0,0 0-1 0 0,-1 0 1 0 0,1 0-1 0 0,0 0 1 0 0,-1 0-1 0 0,1 0 1 0 0,0 1-1 0 0,-1-1 1 0 0,1 0 0 0 0,0 0-1 0 0,-1 0 1 0 0,1 0-1 0 0,0 0 1 0 0,-1 1-1 0 0,1-1 1 0 0,0 0-1 0 0,0 0 1 0 0,-1 1-1 0 0,1-1 1 0 0,0 1 0 0 0,-16 13 1568 0 0,0 6-1039 0 0,1 0 1 0 0,1 1 0 0 0,1 1 0 0 0,0 0-1 0 0,2 1 1 0 0,-14 40 0 0 0,20-49-535 0 0,1 1 0 0 0,1 0 0 0 0,0 0 1 0 0,1 0-1 0 0,0 0 0 0 0,2 0 0 0 0,-1 1 0 0 0,2-1 0 0 0,0 0 0 0 0,1 0 0 0 0,0 0 1 0 0,7 22-1 0 0,-4-26-91 0 0,0 0 1 0 0,0 0 0 0 0,1 0 0 0 0,0-1-1 0 0,1 0 1 0 0,0 0 0 0 0,0-1 0 0 0,1 0-1 0 0,16 14 1 0 0,-17-17-352 0 0,0 0-1 0 0,0 0 1 0 0,1-1-1 0 0,0 0 1 0 0,0 0-1 0 0,1-1 1 0 0,-1 0-1 0 0,1-1 0 0 0,0 1 1 0 0,0-2-1 0 0,0 1 1 0 0,19 1-1 0 0,-24-4-592 0 0,-1 0 1 0 0,1 0-1 0 0,0 0 0 0 0,-1-1 0 0 0,1 0 0 0 0,0 0 0 0 0,-1 0 0 0 0,7-3 0 0 0,3-2-3882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49.22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212 3 8 0 0,'-13'-2'11051'0'0,"7"9"-6945"0"0,-9 17-1019 0 0,-13 29 1 0 0,-25 70-1482 0 0,33-73-850 0 0,-32 90 79 0 0,46-119-870 0 0,0 1-1 0 0,2 0 1 0 0,1 0 0 0 0,-2 38 0 0 0,5-58-113 0 0,0 1 0 0 0,0-1 0 0 0,0 0 0 0 0,0 1 1 0 0,1-1-1 0 0,-1 1 0 0 0,1-1 0 0 0,-1 1 0 0 0,1-1 0 0 0,0 0 0 0 0,0 1 0 0 0,2 2 0 0 0,-2-5-284 0 0,-1 0 0 0 0,1-1 0 0 0,-1 1 0 0 0,1-1 0 0 0,0 1 0 0 0,-1 0 0 0 0,1-1 0 0 0,-1 1 0 0 0,1-1 0 0 0,-1 1 1 0 0,0-1-1 0 0,1 1 0 0 0,-1-1 0 0 0,1 0 0 0 0,-1 1 0 0 0,1-2 0 0 0,4-6-6077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49.65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64 11 3569 0 0,'-25'-5'10666'0'0,"18"3"-8190"0"0,1 1 0 0 0,-1 0 0 0 0,-11-1-1 0 0,17 2-1986 0 0,21 0 776 0 0,-14 1-1220 0 0,1-1 0 0 0,-1 2 0 0 0,1-1 1 0 0,-1 1-1 0 0,0 0 0 0 0,1 0 0 0 0,-1 0 0 0 0,0 1 0 0 0,0 0 0 0 0,-1 1 0 0 0,1-1 0 0 0,-1 1 0 0 0,0 0 0 0 0,1 0 1 0 0,-2 1-1 0 0,10 9 0 0 0,-1 1-29 0 0,-1 1 0 0 0,-1 0 1 0 0,0 1-1 0 0,12 25 0 0 0,-19-34 2 0 0,-1-1 0 0 0,0 1 0 0 0,0 0 0 0 0,-1 0 0 0 0,0 0 0 0 0,-1 0 0 0 0,0 0 0 0 0,0 1 0 0 0,0-1 0 0 0,-1 0 0 0 0,0 1 0 0 0,-1-1 0 0 0,-3 15 0 0 0,3-17-7 0 0,-1-1-1 0 0,1-1 0 0 0,-1 1 0 0 0,0 0 0 0 0,-1 0 0 0 0,1-1 0 0 0,-1 1 0 0 0,0-1 0 0 0,0 0 0 0 0,0 0 0 0 0,-1 0 0 0 0,1 0 0 0 0,-1 0 0 0 0,0-1 0 0 0,0 0 0 0 0,0 0 0 0 0,-1 0 0 0 0,1 0 1 0 0,-1-1-1 0 0,1 1 0 0 0,-1-1 0 0 0,0 0 0 0 0,-6 1 0 0 0,4-1 15 0 0,1 0 1 0 0,-1-1-1 0 0,0 0 1 0 0,0 0-1 0 0,0 0 1 0 0,0-1-1 0 0,0 0 1 0 0,0-1-1 0 0,-11-1 1 0 0,16 1-30 0 0,1 0 0 0 0,0 1 1 0 0,-1-1-1 0 0,1 0 1 0 0,0 0-1 0 0,0 0 1 0 0,0 0-1 0 0,-1 0 0 0 0,1 0 1 0 0,0 0-1 0 0,0 0 1 0 0,1 0-1 0 0,-1 0 1 0 0,0-1-1 0 0,0 1 0 0 0,1 0 1 0 0,-1-1-1 0 0,0 1 1 0 0,1 0-1 0 0,-1-1 1 0 0,1 1-1 0 0,0-1 0 0 0,0 1 1 0 0,-1-1-1 0 0,1 1 1 0 0,0-1-1 0 0,0 1 1 0 0,0-1-1 0 0,1 1 0 0 0,-1-1 1 0 0,0 1-1 0 0,1-2 1 0 0,0-6-18 0 0,2 0 1 0 0,-1 1 0 0 0,7-16 0 0 0,9-15-241 0 0,2 0 0 0 0,36-52 0 0 0,-51 83 185 0 0,1 0 0 0 0,0 1 0 0 0,0-1 1 0 0,1 1-1 0 0,0 1 0 0 0,0 0 0 0 0,10-7 0 0 0,-15 11-135 0 0,1 1 1 0 0,0-1-1 0 0,0 0 0 0 0,1 1 0 0 0,-1-1 1 0 0,0 1-1 0 0,1 0 0 0 0,-1 0 1 0 0,0 0-1 0 0,1 0 0 0 0,-1 1 1 0 0,1 0-1 0 0,-1-1 0 0 0,1 1 0 0 0,-1 0 1 0 0,1 1-1 0 0,-1-1 0 0 0,1 1 1 0 0,-1-1-1 0 0,1 1 0 0 0,-1 0 1 0 0,6 3-1 0 0,4 7-8174 0 0,-7-4 1829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01:49.972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 1 3081 0 0,'1'2'7630'0'0,"3"4"-3550"0"0,14 18-2987 0 0,-8-8 73 0 0,34 52 1167 0 0,-4 2-1 0 0,39 92 1 0 0,-62-124-1769 0 0,-2 1 0 0 0,-1 0 0 0 0,11 54 1 0 0,-22-77-539 0 0,0 0 0 0 0,-1 1 1 0 0,-1-1-1 0 0,-1 1 0 0 0,0-1 0 0 0,-1 1 1 0 0,-1-1-1 0 0,0 1 0 0 0,-2-1 1 0 0,0 0-1 0 0,-6 18 0 0 0,3-17-166 0 0,-1-1 0 0 0,-1 0-1 0 0,-12 18 1 0 0,12-21-2096 0 0,-1-1 1 0 0,-11 11-1 0 0,3-6-3009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1:38.46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17 72 512 0 0,'-1'0'39'0'0,"1"-1"-1"0"0,-1 1 1 0 0,1 0 0 0 0,-1-1-1 0 0,1 1 1 0 0,-1-1 0 0 0,1 1-1 0 0,0-1 1 0 0,-1 1 0 0 0,1-1-1 0 0,0 1 1 0 0,0-1 0 0 0,-1 0-1 0 0,1 1 1 0 0,0-1 0 0 0,0 1-1 0 0,0-1 1 0 0,0 0 0 0 0,-1 1-1 0 0,1-1 1 0 0,0 1 0 0 0,0-1-1 0 0,0 0 1 0 0,1 1 0 0 0,-1-1-1 0 0,0 1 1 0 0,0-1 0 0 0,0 0-1 0 0,1 0 1 0 0,7-24 6183 0 0,-2 9-2780 0 0,1 3 3662 0 0,-7 22-6260 0 0,-4 10-52 0 0,-7 22-1 0 0,6-21-529 0 0,-5 26-1 0 0,9-40-232 0 0,0 0 0 0 0,1 0 0 0 0,0 0 0 0 0,0 0-1 0 0,0 0 1 0 0,1 0 0 0 0,0-1 0 0 0,0 1 0 0 0,3 6 0 0 0,-4-10-17 0 0,1-1 0 0 0,0 1-1 0 0,0 0 1 0 0,0-1-1 0 0,0 1 1 0 0,0-1 0 0 0,0 0-1 0 0,0 1 1 0 0,0-1 0 0 0,0 0-1 0 0,1 0 1 0 0,-1 0 0 0 0,1 0-1 0 0,-1 0 1 0 0,1 0-1 0 0,-1 0 1 0 0,1 0 0 0 0,-1 0-1 0 0,1-1 1 0 0,0 1 0 0 0,-1-1-1 0 0,1 1 1 0 0,0-1-1 0 0,3 1 1 0 0,4-1 43 0 0,1 0-1 0 0,-1 0 1 0 0,17-3-1 0 0,3 0-93 0 0,-3 3-60 0 0,30 4 0 0 0,-65 0-3215 0 0,-9 0-2067 0 0,8-3 2015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1:39.02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6 47 656 0 0,'-3'-26'9785'0'0,"3"9"-1178"0"0,11 13-5381 0 0,-6 5-2315 0 0,-8 5-272 0 0,1-3-564 0 0,0-1-1 0 0,1 0 1 0 0,-1 0 0 0 0,1 0 0 0 0,0 1 0 0 0,0-1 0 0 0,0 1-1 0 0,0-1 1 0 0,0 1 0 0 0,0-1 0 0 0,1 1 0 0 0,-1 0 0 0 0,1-1-1 0 0,0 1 1 0 0,-1 0 0 0 0,1-1 0 0 0,1 5 0 0 0,0 6-13 0 0,1-1 0 0 0,5 19 0 0 0,-1-6 12 0 0,-3-8-61 0 0,0 0-1 0 0,-1 0 1 0 0,-1 1 0 0 0,-1-1-1 0 0,-1 1 1 0 0,0-1 0 0 0,-1 1 0 0 0,-5 21-1 0 0,6-26-96 0 0,1-13 67 0 0,1 0-1 0 0,-1 0 0 0 0,0 0 0 0 0,0 0 1 0 0,0 0-1 0 0,0 0 0 0 0,0 0 0 0 0,1 0 1 0 0,-1 0-1 0 0,0 1 0 0 0,0-1 0 0 0,0 0 0 0 0,0 0 1 0 0,1 0-1 0 0,-1 0 0 0 0,0 0 0 0 0,0 0 1 0 0,0 0-1 0 0,1 0 0 0 0,-1 0 0 0 0,0 0 1 0 0,0 0-1 0 0,0 0 0 0 0,0 0 0 0 0,1-1 1 0 0,-1 1-1 0 0,0 0 0 0 0,0 0 0 0 0,0 0 1 0 0,0 0-1 0 0,1 0 0 0 0,-1 0 0 0 0,0 0 1 0 0,0 0-1 0 0,0-1 0 0 0,19-16-3117 0 0,-18 16 2841 0 0,18-20-9235 0 0,-13 14 4586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11.42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16 0 512 0 0,'-4'8'-245'0'0,"2"-5"484"0"0,0 1 1 0 0,0-1 0 0 0,1 1-1 0 0,-1-1 1 0 0,-1 7-1 0 0,3-9-208 0 0,0-1-1 0 0,0 1 1 0 0,0 0 0 0 0,0-1-1 0 0,0 1 1 0 0,0 0-1 0 0,0-1 1 0 0,0 1-1 0 0,0 0 1 0 0,1-1-1 0 0,-1 1 1 0 0,0 0-1 0 0,0-1 1 0 0,0 1-1 0 0,1-1 1 0 0,-1 1-1 0 0,0 0 1 0 0,1-1 0 0 0,-1 1-1 0 0,1-1 1 0 0,-1 1-1 0 0,1-1 1 0 0,-1 1-1 0 0,0-1 1 0 0,1 0-1 0 0,0 1 1 0 0,-1-1-1 0 0,1 0 1 0 0,-1 1-1 0 0,1-1 1 0 0,-1 0 0 0 0,1 1-1 0 0,0-1 1 0 0,-1 0-1 0 0,1 0 1 0 0,0 0-1 0 0,-1 0 1 0 0,2 0-1 0 0,1 1-78 0 0,1-1 0 0 0,-1 0 0 0 0,0 0-1 0 0,0 0 1 0 0,5-1 0 0 0,7 0-236 0 0,-14 2 190 0 0,-1 0 0 0 0,0 0 0 0 0,0 0-1 0 0,0 0 1 0 0,0 0 0 0 0,0 0 0 0 0,0 0 0 0 0,0 0 0 0 0,0 0 0 0 0,0-1 0 0 0,0 1 0 0 0,-1 0 0 0 0,1 0-1 0 0,0 0 1 0 0,-1 0 0 0 0,0 1 0 0 0,0 1-332 0 0,0 0 138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3:58.81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8 1 512 0 0,'0'0'44'0'0,"0"0"-336"0"0,-2 7 36 0 0,2-5 256 0 0,-2-2 0 0 0,1 2 0 0 0,0 7 0 0 0,0-7 0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08.39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46 286 8 0 0,'0'7'0'0'0,"0"1"0"0"0,-1-1 0 0 0,0 0 0 0 0,0 0 0 0 0,-1 0 0 0 0,-2 9 0 0 0,3-14 0 0 0,-2 10 0 0 0,1-10 0 0 0,2-6 0 0 0,-5-111 0 0 0,-1 34 2717 0 0,6 69-727 0 0,0 0 1 0 0,3-14 0 0 0,1-3 1725 0 0,2-48 0 0 0,-6 77-3474 0 0,-10 7 1592 0 0,8-3-1667 0 0,0 0 0 0 0,0 0 0 0 0,1 0 0 0 0,-1 0 0 0 0,1 1 0 0 0,0-1 0 0 0,0 0 0 0 0,0 1 0 0 0,0-1 0 0 0,1 1 0 0 0,0 4 0 0 0,0 8 208 0 0,5 27 0 0 0,-2-16-177 0 0,1 16 32 0 0,-3 0 0 0 0,-1 1 1 0 0,-3-1-1 0 0,-9 55 1 0 0,12-98-231 0 0,-2 8-1 0 0,0 0 1 0 0,1 0-1 0 0,0 0 1 0 0,0 0 0 0 0,2 16-1 0 0,-1-25-2 0 0,0 1 0 0 0,0-1 1 0 0,0 1-1 0 0,0-1 0 0 0,0 0 0 0 0,0 1 0 0 0,0-1 0 0 0,0 1 1 0 0,1-1-1 0 0,-1 0 0 0 0,0 1 0 0 0,0-1 0 0 0,0 1 0 0 0,0-1 0 0 0,1 0 1 0 0,-1 1-1 0 0,0-1 0 0 0,0 0 0 0 0,1 1 0 0 0,-1-1 0 0 0,0 0 1 0 0,0 1-1 0 0,1-1 0 0 0,-1 0 0 0 0,0 0 0 0 0,1 1 0 0 0,-1-1 1 0 0,1 0-1 0 0,-1 0 0 0 0,1 1 0 0 0,-1-2-4 0 0,1 1 1 0 0,0 0-1 0 0,-1-1 1 0 0,1 1-1 0 0,-1-1 0 0 0,1 1 1 0 0,-1-1-1 0 0,1 1 0 0 0,-1-1 1 0 0,1 1-1 0 0,-1-1 1 0 0,0 1-1 0 0,1-1 0 0 0,-1 0 1 0 0,1 0-1 0 0,10-29-218 0 0,-10 13 128 0 0,0 1-1 0 0,-1 0 0 0 0,-1-1 0 0 0,0 1 1 0 0,-5-21-1 0 0,-1-12-240 0 0,5 30 106 0 0,2-31-1 0 0,0 43 206 0 0,1 0-1 0 0,-1 0 1 0 0,2 1-1 0 0,-1-1 0 0 0,1 1 1 0 0,0-1-1 0 0,0 1 0 0 0,5-8 1 0 0,1 0 64 0 0,-1 0 0 0 0,0-1 1 0 0,-1 0-1 0 0,0 0 0 0 0,6-31 1 0 0,-9 18 63 0 0,-3 26-86 0 0,0 1 1 0 0,0-1-1 0 0,-1 1 0 0 0,1-1 1 0 0,0 1-1 0 0,0-1 0 0 0,-1 1 0 0 0,1-1 1 0 0,-1 1-1 0 0,1-1 0 0 0,-1 1 1 0 0,0 0-1 0 0,1-1 0 0 0,-3-1 0 0 0,3 3-9 0 0,0 0 0 0 0,-1 0 0 0 0,1 0 0 0 0,0 0-1 0 0,-1 0 1 0 0,1 0 0 0 0,0 0 0 0 0,-1 0 0 0 0,1 0-1 0 0,-1 0 1 0 0,1 0 0 0 0,0 0 0 0 0,-1 0 0 0 0,1 0 0 0 0,0 0-1 0 0,-1 0 1 0 0,1 0 0 0 0,0 0 0 0 0,-1 1 0 0 0,1-1-1 0 0,0 0 1 0 0,0 0 0 0 0,-1 0 0 0 0,1 1 0 0 0,0-1-1 0 0,-1 0 1 0 0,1 1 0 0 0,-8 7 132 0 0,6 3-63 0 0,1 0 1 0 0,-1-1-1 0 0,1 1 1 0 0,2 16-1 0 0,-1-18-48 0 0,1 106 165 0 0,2-28-5 0 0,-11 98 0 0 0,6-173-178 0 0,1-1 0 0 0,0 1-1 0 0,1 0 1 0 0,0-1 0 0 0,1 1-1 0 0,1 0 1 0 0,4 22 0 0 0,-6-34-12 0 0,1 1 1 0 0,-1-1-1 0 0,0 0 1 0 0,0 1-1 0 0,0-1 1 0 0,0 1-1 0 0,0-1 1 0 0,1 1-1 0 0,-1-1 1 0 0,0 0-1 0 0,0 1 1 0 0,1-1-1 0 0,-1 1 1 0 0,0-1-1 0 0,1 0 1 0 0,-1 1-1 0 0,0-1 1 0 0,1 0-1 0 0,-1 1 1 0 0,0-1-1 0 0,1 0 0 0 0,-1 0 1 0 0,1 0-1 0 0,-1 1 1 0 0,0-1-1 0 0,1 0 1 0 0,-1 0-1 0 0,1 0 1 0 0,-1 0-1 0 0,1 0 1 0 0,-1 0-1 0 0,1 1 1 0 0,1-2-3 0 0,-1 1 0 0 0,0-1-1 0 0,0 1 1 0 0,0-1 0 0 0,0 1 0 0 0,0-1 0 0 0,0 0-1 0 0,0 1 1 0 0,0-1 0 0 0,0 0 0 0 0,0 0 0 0 0,1-1 0 0 0,3-4-81 0 0,-1 0 1 0 0,8-12-1 0 0,-4 3-425 0 0,0-1 0 0 0,-2 1 0 0 0,1-1 0 0 0,3-21 0 0 0,-7 25-1390 0 0,0 0 1 0 0,-2-1 0 0 0,2-19-1 0 0,-3 17 122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14.09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 60 512 0 0,'-1'-1'-5'0'0,"1"0"1"0"0,-1 0-1 0 0,1 0 0 0 0,-1 0 0 0 0,1 0 0 0 0,0 0 1 0 0,0 0-1 0 0,0 0 0 0 0,-1 0 0 0 0,1 0 1 0 0,0 0-1 0 0,0-1 0 0 0,1 1 0 0 0,-1 0 1 0 0,0 0-1 0 0,0 0 0 0 0,0 0 0 0 0,1 0 0 0 0,-1 0 1 0 0,0 0-1 0 0,1 0 0 0 0,-1 0 0 0 0,1 0 1 0 0,0 0-1 0 0,0-2 0 0 0,2-2-71 0 0,0 1 0 0 0,0-1 0 0 0,1 1 0 0 0,3-5 0 0 0,-3 6 76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15.32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88 125 8 0 0,'-21'20'1051'0'0,"18"-17"-804"0"0,1 0 0 0 0,-1 0 0 0 0,-1 0 0 0 0,1 0 0 0 0,0-1-1 0 0,-6 4 1 0 0,3-3 1463 0 0,9-3-1310 0 0,-2-1-418 0 0,0 1 1 0 0,0-1 0 0 0,0 0 0 0 0,0 1 0 0 0,0-1-1 0 0,-1 0 1 0 0,1 1 0 0 0,0-1 0 0 0,0 0 0 0 0,-1 0-1 0 0,1 0 1 0 0,0 0 0 0 0,0-1 0 0 0,2-4 86 0 0,-1-1 0 0 0,0 0 0 0 0,-1 1 0 0 0,0-1 1 0 0,0 0-1 0 0,0 1 0 0 0,-1-1 0 0 0,0-8 0 0 0,0 2 1001 0 0,0 0-1 0 0,-2 0 0 0 0,1 0 1 0 0,-5-16-1 0 0,5 28-918 0 0,1 0 0 0 0,-1 1 0 0 0,0-1 0 0 0,1 1 0 0 0,-1-1 0 0 0,1 1 0 0 0,-1-1 0 0 0,0 1 0 0 0,0-1 0 0 0,1 1 0 0 0,-1-1 0 0 0,0 1 0 0 0,0 0 0 0 0,1 0 0 0 0,-1-1 0 0 0,0 1 0 0 0,0 0 0 0 0,-1 0 0 0 0,2 0-31 0 0,-1 0 0 0 0,1-1 0 0 0,-1 1 0 0 0,1 0 0 0 0,0 0 0 0 0,-1 0 0 0 0,1 0 0 0 0,-1 0 0 0 0,1 0-1 0 0,0 0 1 0 0,-1 0 0 0 0,1 0 0 0 0,-1 0 0 0 0,1 0 0 0 0,0 0 0 0 0,-1 0 0 0 0,1 0 0 0 0,-1 1 0 0 0,1-1 0 0 0,0 0 0 0 0,-1 0 0 0 0,1 0 0 0 0,0 1 0 0 0,-1-1 0 0 0,1 0 0 0 0,0 0 0 0 0,-1 1-1 0 0,1-1 1 0 0,0 0 0 0 0,0 0 0 0 0,-1 1 0 0 0,1-1 0 0 0,0 0 0 0 0,0 1 0 0 0,0-1 0 0 0,-1 1 0 0 0,1 0 0 0 0,0 1 33 0 0,0 0 0 0 0,0 0 0 0 0,1 0 0 0 0,-1 0 0 0 0,1 0 0 0 0,-1 0 0 0 0,1 1 0 0 0,0-1 0 0 0,0-1 1 0 0,-1 1-1 0 0,2 0 0 0 0,-1 0 0 0 0,0 0 0 0 0,1 1 0 0 0,8 12 175 0 0,-9-11-289 0 0,1 0-1 0 0,-1 0 1 0 0,0 0-1 0 0,0 0 0 0 0,0 0 1 0 0,-1 0-1 0 0,1 0 0 0 0,-1 0 1 0 0,0 0-1 0 0,0 1 0 0 0,-1 4 1 0 0,0-1 45 0 0,-1 0 1 0 0,0 0-1 0 0,0 0 1 0 0,-6 12-1 0 0,3-6-4 0 0,0 1 0 0 0,0-1 0 0 0,1 1 0 0 0,1 0 0 0 0,1 0 0 0 0,0 1 0 0 0,0 28 0 0 0,2-27-56 0 0,0 0 0 0 0,2-1 0 0 0,0 1 0 0 0,0 0-1 0 0,2-1 1 0 0,6 22 0 0 0,-6-24-19 0 0,-3-12-7 0 0,-1 1 0 0 0,1 0 1 0 0,0-1-1 0 0,0 1 0 0 0,0-1 0 0 0,0 0 1 0 0,2 4-1 0 0,0 0 1 0 0,4 4-74 0 0,-7-9 31 0 0,-13 8-250 0 0,-3 5 242 0 0,7-5 9 0 0,8-11-8 0 0,4-7-36 0 0,-1 3-80 0 0,-1 0 1 0 0,0 0-1 0 0,0 0 1 0 0,-1 0-1 0 0,0 0 1 0 0,0-12-1 0 0,-1 2-274 0 0,-4-17-59 0 0,1 5 230 0 0,0-14 119 0 0,-1-37-74 0 0,14-30 136 0 0,0 1 430 0 0,-11 96-175 0 0,0 7 36 0 0,1 7 280 0 0,1 1-359 0 0,-1-2-107 0 0,1 0 1 0 0,0 0-1 0 0,0 0 1 0 0,0 0-1 0 0,0 0 1 0 0,0 0-1 0 0,0 0 1 0 0,0 0-1 0 0,0 0 0 0 0,0 0 1 0 0,1-1-1 0 0,-1 1 1 0 0,0 0-1 0 0,1 0 1 0 0,-1 0-1 0 0,0 0 1 0 0,1 0-1 0 0,-1-1 1 0 0,1 1-1 0 0,-1 0 0 0 0,1 0 1 0 0,0-1-1 0 0,-1 1 1 0 0,1 0-1 0 0,0-1 1 0 0,-1 1-1 0 0,1-1 1 0 0,0 1-1 0 0,0-1 1 0 0,-1 1-1 0 0,2 0 0 0 0,-1-1-1 0 0,0 1-1 0 0,0-1 0 0 0,-1 0 1 0 0,1 1-1 0 0,0 0 0 0 0,-1-1 1 0 0,1 1-1 0 0,-1-1 0 0 0,1 1 1 0 0,0 0-1 0 0,-1-1 0 0 0,0 1 1 0 0,1 0-1 0 0,-1 0 0 0 0,1-1 1 0 0,-1 1-1 0 0,0 0 0 0 0,1 1 1 0 0,3 17 195 0 0,-3-14-171 0 0,0 9 59 0 0,0-1-1 0 0,-2 1 1 0 0,1 0 0 0 0,-2-1 0 0 0,-3 19 0 0 0,-3 35 288 0 0,1 112 1 0 0,7-164-358 0 0,1 0 1 0 0,3 17-1 0 0,-4-27-26 0 0,1-1 0 0 0,1 1 0 0 0,-1-1 0 0 0,0 1 0 0 0,1-1 1 0 0,0 0-1 0 0,0 0 0 0 0,0 0 0 0 0,1 0 0 0 0,-1 0 0 0 0,5 5 1 0 0,-6-8-11 0 0,-1-1 1 0 0,0 1-1 0 0,1-1 1 0 0,-1 0-1 0 0,1 1 1 0 0,-1-1-1 0 0,0 1 1 0 0,1-1-1 0 0,-1 0 1 0 0,1 0-1 0 0,-1 1 1 0 0,1-1-1 0 0,0 0 1 0 0,-1 0-1 0 0,1 1 1 0 0,-1-1-1 0 0,1 0 1 0 0,-1 0-1 0 0,1 0 1 0 0,0 0-1 0 0,-1 0 1 0 0,1 0-1 0 0,-1 0 1 0 0,1 0-1 0 0,-1 0 1 0 0,1 0-1 0 0,0 0 1 0 0,-1 0-1 0 0,1-1 1 0 0,-1 1-1 0 0,1 0 1 0 0,1-1-80 0 0,-1 0 1 0 0,0 0 0 0 0,0 0-1 0 0,0-1 1 0 0,0 1 0 0 0,0 0-1 0 0,0 0 1 0 0,-1-1 0 0 0,1 1-1 0 0,0 0 1 0 0,0-3 0 0 0,2-4-1195 0 0,-1 0 1 0 0,0 0 0 0 0,1-12-1 0 0,-1-10-5148 0 0,-2 21 3692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20.95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0 186 512 0 0,'6'-86'4841'0'0,"-6"85"-4651"0"0,0 1-1 0 0,0-1 1 0 0,0 0-1 0 0,0 0 1 0 0,0 0-1 0 0,0 1 1 0 0,1-1-1 0 0,-1 0 1 0 0,0 0-1 0 0,0 1 1 0 0,1-1-1 0 0,-1 0 1 0 0,1 0-1 0 0,-1 1 1 0 0,0-1-1 0 0,1 0 1 0 0,-1 1-1 0 0,1-1 1 0 0,0 1-1 0 0,-1-1 1 0 0,1 1-1 0 0,0-2 1 0 0,0 2-197 0 0,8-9 850 0 0,-7 6-645 0 0,0 0 1 0 0,1 0 0 0 0,0 1 0 0 0,0-1-1 0 0,3-1 1 0 0,-4 2-19 0 0,0 0 0 0 0,0-1 0 0 0,0 1 0 0 0,0 0 0 0 0,0-1 0 0 0,-1 1 0 0 0,1-1 0 0 0,-1 1 0 0 0,0-1 0 0 0,0 0 0 0 0,0 1 0 0 0,0-1 0 0 0,0 0 0 0 0,1-5 0 0 0,-3 7-127 0 0,1 1 0 0 0,0-1 0 0 0,0 1 0 0 0,0-1 0 0 0,0 1 0 0 0,0-1-1 0 0,0 0 1 0 0,-1 1 0 0 0,1-1 0 0 0,0 1 0 0 0,-1-1 0 0 0,1 1 0 0 0,0 0-1 0 0,-1-1 1 0 0,1 1 0 0 0,0-1 0 0 0,-1 1 0 0 0,1-1 0 0 0,-1 1 0 0 0,1 0 0 0 0,-1 0-1 0 0,1-1 1 0 0,-1 1 0 0 0,1 0 0 0 0,-1-1 0 0 0,1 1 0 0 0,-1 0 0 0 0,1 0-1 0 0,-1 0 1 0 0,1 0 0 0 0,-1 0 0 0 0,1 0 0 0 0,-1 0 0 0 0,0 0 0 0 0,1 0-1 0 0,-1 0 1 0 0,1 0 0 0 0,-1 0 0 0 0,0 0 0 0 0,-2 0 134 0 0,0 1 0 0 0,0-1 0 0 0,0 1 1 0 0,1 0-1 0 0,-1 0 0 0 0,-3 1 0 0 0,6-2-172 0 0,0 0-1 0 0,0 0 0 0 0,0 0 1 0 0,0 0-1 0 0,0 0 1 0 0,0 0-1 0 0,0 0 0 0 0,-1 0 1 0 0,1 0-1 0 0,0 0 1 0 0,0 0-1 0 0,0 0 0 0 0,0 0 1 0 0,0 0-1 0 0,0 0 1 0 0,0 0-1 0 0,0 0 1 0 0,0 1-1 0 0,0-1 0 0 0,-1 0 1 0 0,1 0-1 0 0,0 0 1 0 0,0 0-1 0 0,0 0 0 0 0,0 0 1 0 0,0 0-1 0 0,0 0 1 0 0,0 1-1 0 0,0-1 0 0 0,0 0 1 0 0,0 0-1 0 0,0 0 1 0 0,0 0-1 0 0,0 0 0 0 0,0 0 1 0 0,0 0-1 0 0,0 1 1 0 0,0-1-1 0 0,0 0 1 0 0,0 0-1 0 0,0 0 0 0 0,0 0 1 0 0,0 0-1 0 0,0 0 1 0 0,0 0-1 0 0,0 0 0 0 0,1 1 1 0 0,-1-1-1 0 0,0 0 1 0 0,0 0-1 0 0,0 0 0 0 0,0 0 1 0 0,0 0-1 0 0,0 0 1 0 0,0 0-1 0 0,0 0 0 0 0,9 6 501 0 0,-8-6-461 0 0,1 1 0 0 0,-1-1 0 0 0,0 1 0 0 0,0-1 0 0 0,0 1-1 0 0,0 0 1 0 0,0 0 0 0 0,1 0 0 0 0,-2 0 0 0 0,1 0 0 0 0,0 0 0 0 0,1 1 0 0 0,1 11 37 0 0,0 0 0 0 0,2 24 0 0 0,-3-21-1 0 0,5 24 1 0 0,32 79-50 0 0,2 11 1 0 0,-39-124-41 0 0,-1-1-1 0 0,0 1 0 0 0,0 0 1 0 0,0-1-1 0 0,-1 1 1 0 0,0 0-1 0 0,0 0 1 0 0,-1-1-1 0 0,1 1 1 0 0,-1 0-1 0 0,0 0 1 0 0,-1-1-1 0 0,1 1 1 0 0,-1-1-1 0 0,0 0 0 0 0,-1 1 1 0 0,1-1-1 0 0,-1 0 1 0 0,0 0-1 0 0,-1 0 1 0 0,1-1-1 0 0,-6 7 1 0 0,9-10 5 0 0,5-2-7 0 0,10-3-20 0 0,-14 3 21 0 0,-1 1-1 0 0,0 0 0 0 0,1 0 0 0 0,-1 0 0 0 0,0 0 1 0 0,0 0-1 0 0,1 0 0 0 0,-1 0 0 0 0,0 0 0 0 0,1 0 1 0 0,-1 0-1 0 0,0 0 0 0 0,0 0 0 0 0,1 0 0 0 0,-1 0 1 0 0,0 1-1 0 0,1-1 0 0 0,-1 0 0 0 0,0 0 1 0 0,0 0-1 0 0,1 0 0 0 0,-1 0 0 0 0,0 1 0 0 0,0-1 1 0 0,1 0-1 0 0,-1 0 0 0 0,0 0 0 0 0,0 1 0 0 0,0-1 1 0 0,0 0-1 0 0,1 0 0 0 0,-1 1 0 0 0,0-1 0 0 0,0 0 1 0 0,0 0-1 0 0,0 1 0 0 0,0-1 0 0 0,0 0 0 0 0,0 1 1 0 0,0-1-1 0 0,1 0 0 0 0,-1 1 0 0 0,-1 0-3 0 0,1-1 1 0 0,-1 1-1 0 0,1-1 0 0 0,0 1 0 0 0,-1-1 0 0 0,1 1 0 0 0,-1-1 0 0 0,1 1 0 0 0,-1-1 0 0 0,0 0 1 0 0,1 1-1 0 0,-1-1 0 0 0,1 0 0 0 0,-1 1 0 0 0,0-1 0 0 0,1 0 0 0 0,-1 0 0 0 0,0 0 0 0 0,1 1 1 0 0,-1-1-1 0 0,-1 0 0 0 0,2 0 2 0 0,0 0 1 0 0,-1 0-1 0 0,1 0 0 0 0,0 0 1 0 0,-1 0-1 0 0,1 1 1 0 0,-1-1-1 0 0,1 0 1 0 0,0 0-1 0 0,-1 0 0 0 0,1 0 1 0 0,-1-1-1 0 0,1 1 1 0 0,0 0-1 0 0,-1 0 1 0 0,1 0-1 0 0,-1 0 0 0 0,1 0 1 0 0,0 0-1 0 0,-1-1 1 0 0,1 1-1 0 0,0 0 0 0 0,-1 0 1 0 0,1 0-1 0 0,0-1 1 0 0,-1 1-1 0 0,1 0 1 0 0,0-1-1 0 0,-1 1 0 0 0,1 0 1 0 0,0-1-1 0 0,0 1 1 0 0,0 0-1 0 0,-1-1 1 0 0,1 1-1 0 0,0 0 0 0 0,0-1 1 0 0,0 1-1 0 0,0 0 1 0 0,0-1-1 0 0,0 1 1 0 0,-1-1-1 0 0,2-12-174 0 0,1 0-1 0 0,0 0 1 0 0,5-17-1 0 0,-4 16-62 0 0,0 0-1 0 0,2-20 1 0 0,-2-30-96 0 0,3-65 59 0 0,-13 84 305 0 0,7 44-27 0 0,0 1-1 0 0,1 0 0 0 0,-1-1 1 0 0,0 1-1 0 0,1 0 0 0 0,-1 0 1 0 0,0-1-1 0 0,1 1 0 0 0,-1 0 1 0 0,1 0-1 0 0,-1-1 0 0 0,0 1 1 0 0,1 0-1 0 0,-1 0 0 0 0,1 0 1 0 0,-1 0-1 0 0,1 0 0 0 0,-1 0 1 0 0,1 0-1 0 0,-1 0 0 0 0,1 0 1 0 0,-1 0-1 0 0,1 0 0 0 0,0 0 1 0 0,17 0 74 0 0,-14 0-95 0 0,20-3 266 0 0,-22 2-217 0 0,-1 1-1 0 0,1 0 1 0 0,-1-1 0 0 0,1 1 0 0 0,-1 0 0 0 0,0-1-1 0 0,1 0 1 0 0,-1 1 0 0 0,0-1 0 0 0,1 0 0 0 0,-1 0-1 0 0,0 0 1 0 0,2-1 0 0 0,-3 1-9 0 0,0 1 1 0 0,0-1-1 0 0,0 1 1 0 0,0-1-1 0 0,0 0 1 0 0,-1 1-1 0 0,1-1 0 0 0,0 1 1 0 0,0-1-1 0 0,0 1 1 0 0,0-1-1 0 0,-1 1 0 0 0,1-1 1 0 0,0 0-1 0 0,-1 1 1 0 0,1-1-1 0 0,0 1 0 0 0,-1 0 1 0 0,1-1-1 0 0,-1 1 1 0 0,1-1-1 0 0,-1 1 1 0 0,1 0-1 0 0,0-1 0 0 0,-1 1 1 0 0,0 0-1 0 0,1-1 1 0 0,-1 1-1 0 0,1 0 0 0 0,-2-1 1 0 0,-17-7 369 0 0,1 7 55 0 0,19 1-441 0 0,-1 0-1 0 0,0 0 0 0 0,0 0 1 0 0,0 0-1 0 0,0 0 1 0 0,0 0-1 0 0,0 0 0 0 0,0 0 1 0 0,0 0-1 0 0,0 0 1 0 0,0 0-1 0 0,0 0 0 0 0,0 0 1 0 0,0 0-1 0 0,0 0 1 0 0,0 0-1 0 0,0 0 0 0 0,0 0 1 0 0,0 0-1 0 0,0 0 1 0 0,0 0-1 0 0,0 0 0 0 0,0 0 1 0 0,0 0-1 0 0,0 1 1 0 0,0-1-1 0 0,0 0 0 0 0,0 0 1 0 0,0 0-1 0 0,0 0 1 0 0,0 0-1 0 0,0 0 0 0 0,0 0 1 0 0,0 0-1 0 0,0 0 1 0 0,0 0-1 0 0,0 0 0 0 0,0 0 1 0 0,0 0-1 0 0,0 0 1 0 0,0 0-1 0 0,0 0 0 0 0,0 0 1 0 0,0 0-1 0 0,0 0 1 0 0,0 0-1 0 0,0 0 0 0 0,0 0 1 0 0,0 0-1 0 0,0 0 1 0 0,0 1-1 0 0,-1-1 0 0 0,1 0 1 0 0,0 0-1 0 0,0 0 1 0 0,0 0-1 0 0,0 0 1 0 0,0 0-1 0 0,0 0 0 0 0,0 0 1 0 0,0 0-1 0 0,0 0 1 0 0,0 0-1 0 0,0 0 0 0 0,0 0 1 0 0,0 0-1 0 0,0 0 1 0 0,0 0-1 0 0,0 0 0 0 0,9 4 107 0 0,-6-3-95 0 0,11 3 30 0 0,-12-4-45 0 0,-8-3-24 0 0,5 2 22 0 0,0 1 0 0 0,-1 0-1 0 0,1 1 1 0 0,0-1-1 0 0,0 0 1 0 0,0 0-1 0 0,0 0 1 0 0,0 1-1 0 0,-1-1 1 0 0,1 1-1 0 0,0-1 1 0 0,0 0-1 0 0,0 1 1 0 0,0 0-1 0 0,0-1 1 0 0,0 1 0 0 0,0 0-1 0 0,1 0 1 0 0,-3 1-1 0 0,2-3-149 0 0,0 1 150 0 0,1 0-1 0 0,-1-1 1 0 0,1 1 0 0 0,-1 0 0 0 0,1 0-1 0 0,-1-1 1 0 0,1 1 0 0 0,-1 0-1 0 0,1-1 1 0 0,-1 1 0 0 0,1 0-1 0 0,0-1 1 0 0,-1 1 0 0 0,1 0-1 0 0,0-1 1 0 0,-1 1 0 0 0,1-1-1 0 0,0 1 1 0 0,-1-1 0 0 0,1 1-1 0 0,0-1 1 0 0,0 1 0 0 0,0-1-1 0 0,-1 0 1 0 0,-10-17-26 0 0,9 16 27 0 0,1-1-1 0 0,-1 0 0 0 0,1 0 1 0 0,0 0-1 0 0,0 0 0 0 0,0 0 1 0 0,-1-6-1 0 0,-28 9 205 0 0,38 65 707 0 0,-9-58-865 0 0,1 1 1 0 0,-1 0-1 0 0,0-1 1 0 0,0 1-1 0 0,-1-1 1 0 0,-4 10-1 0 0,5-12 0 0 0,0 0 0 0 0,0 1-1 0 0,0-1 1 0 0,0 1-1 0 0,1 0 1 0 0,0-1 0 0 0,0 1-1 0 0,2 5 1 0 0,10 47 247 0 0,-7-37-288 0 0,7 22 78 0 0,-7-24-67 0 0,0 0 0 0 0,2 21 1 0 0,2 78-17 0 0,-9-102-10 0 0,0-1-1 0 0,-2 1 1 0 0,0 0 0 0 0,0-1 0 0 0,-8 23-1 0 0,74-113-11975 0 0,-44 54 9876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22.29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38 274 512 0 0,'-6'-26'511'0'0,"3"-14"5415"0"0,3 27-3763 0 0,-1 1 0 0 0,-3-18 1 0 0,2 16-489 0 0,-1-25 0 0 0,-1-5 751 0 0,4 43-2321 0 0,0 0 0 0 0,0 1 0 0 0,0-1-1 0 0,0 0 1 0 0,-1 1 0 0 0,1-1 0 0 0,0 0 0 0 0,0 1 0 0 0,0-1 0 0 0,-1 0 0 0 0,1 1 0 0 0,0-1 0 0 0,-1 1 0 0 0,1-1 0 0 0,-1 0 0 0 0,1 1 0 0 0,-1-1-1 0 0,1 1 1 0 0,-1-1 0 0 0,1 1 0 0 0,-1 0 0 0 0,1-1 0 0 0,-1 1 0 0 0,0-1 0 0 0,9 20 584 0 0,-4-8-418 0 0,-3-8-196 0 0,0-1 1 0 0,0 0-1 0 0,0 0 0 0 0,0 1 0 0 0,-1-1 0 0 0,1 1 0 0 0,-1-1 0 0 0,0 5 0 0 0,0-1 128 0 0,-1 0-1 0 0,0 0 0 0 0,0 0 1 0 0,-1 0-1 0 0,-3 9 0 0 0,3-9-77 0 0,0 0 0 0 0,0 0 0 0 0,1 0 1 0 0,0 0-1 0 0,-1 10 0 0 0,2 28 105 0 0,4 102 323 0 0,-1-115-486 0 0,-1-3-20 0 0,1 1 1 0 0,1-1-1 0 0,15 50 1 0 0,-15-69-49 0 0,-2 0-1 0 0,1-1 1 0 0,-1 2 0 0 0,1 16-1 0 0,-2-22 6 0 0,-1 0 0 0 0,0 0 0 0 0,-1-1 0 0 0,1 1 0 0 0,-1 0 0 0 0,0 0 0 0 0,0 0 0 0 0,0 0 0 0 0,0-1 0 0 0,-1 1 0 0 0,1 0 0 0 0,-1-1 0 0 0,-3 6 0 0 0,2-6-10 0 0,0 0 0 0 0,0 1 0 0 0,0-1 0 0 0,0-1 1 0 0,-4 4-1 0 0,-8 6-45 0 0,14-10 55 0 0,18-23-116 0 0,-8 8 14 0 0,-2 0 1 0 0,1 0 0 0 0,-2-1 0 0 0,0 0 0 0 0,8-28 0 0 0,-7 9-217 0 0,-2 1 0 0 0,-1-1 1 0 0,-1-41-1 0 0,-12-99-404 0 0,-1-68 788 0 0,13 231-67 0 0,-3 10-1 0 0,0 0 0 0 0,0 0 0 0 0,0 0 1 0 0,0 0-1 0 0,0 0 0 0 0,1-1 1 0 0,-1 1-1 0 0,0 0 0 0 0,0 0 0 0 0,0 0 1 0 0,0 0-1 0 0,1 0 0 0 0,-1 0 1 0 0,0 0-1 0 0,0 0 0 0 0,0 0 0 0 0,0 0 1 0 0,1 0-1 0 0,-1 0 0 0 0,0 0 1 0 0,0 0-1 0 0,0 0 0 0 0,0 0 0 0 0,1 0 1 0 0,-1 0-1 0 0,0 0 0 0 0,0 0 1 0 0,0 1-1 0 0,0-1 0 0 0,0 0 0 0 0,1 0 1 0 0,0 1 16 0 0,0 0 0 0 0,-1-1 0 0 0,1 1 1 0 0,0 0-1 0 0,0 0 0 0 0,-1 0 0 0 0,1 0 0 0 0,0 0 1 0 0,-1 0-1 0 0,1 0 0 0 0,-1 0 0 0 0,0 0 0 0 0,1 0 1 0 0,-1 2-1 0 0,1 6 67 0 0,0 1 0 0 0,-1-1 1 0 0,0 0-1 0 0,0 1 0 0 0,-3 12 0 0 0,-1 22 57 0 0,2 13-58 0 0,0-30-47 0 0,4 44-1 0 0,16 149 14 0 0,-13-184-63 0 0,2-1 0 0 0,12 38 0 0 0,3 16 0 0 0,-17-65-54 0 0,-2-14-412 0 0,-1-1-1 0 0,0 1 1 0 0,0 15 0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24.45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83 293 512 0 0,'-1'-2'521'0'0,"0"0"0"0"0,0 0 0 0 0,1 0 0 0 0,-1 0 0 0 0,1 0 0 0 0,0 0 0 0 0,-1-4 0 0 0,0-7 506 0 0,-1 9-797 0 0,-1 1 0 0 0,1 0 0 0 0,-1 0 1 0 0,1 0-1 0 0,-1 0 0 0 0,0 0 1 0 0,0 0-1 0 0,0 1 0 0 0,-5-3 1 0 0,7 4-147 0 0,0 0 1 0 0,0 0 0 0 0,0 1 0 0 0,0-1 0 0 0,1 0-1 0 0,-1 0 1 0 0,0 0 0 0 0,0 0 0 0 0,0 0 0 0 0,1-1-1 0 0,-1 1 1 0 0,1 0 0 0 0,-1 0 0 0 0,1 0-1 0 0,-1 0 1 0 0,1-1 0 0 0,0 1 0 0 0,0 0 0 0 0,-1-1-1 0 0,1 1 1 0 0,0 0 0 0 0,0 0 0 0 0,0-1-1 0 0,1-1 1 0 0,0-6 644 0 0,0 1-1 0 0,4-15 0 0 0,-3 14-30 0 0,6-15 485 0 0,-6 20-902 0 0,0-1 0 0 0,-1 1 1 0 0,1 0-1 0 0,-1-1 0 0 0,0 1 0 0 0,-1-1 0 0 0,1 1 0 0 0,-1-1 0 0 0,1 1 1 0 0,-2-10-1 0 0,1 14-224 0 0,-1-1 0 0 0,1 0 1 0 0,-1 0-1 0 0,1 0 1 0 0,-1 0-1 0 0,1 1 0 0 0,-1-1 1 0 0,0 0-1 0 0,1 0 0 0 0,-1 1 1 0 0,0-1-1 0 0,1 1 1 0 0,-1-1-1 0 0,0 0 0 0 0,0 1 1 0 0,0 0-1 0 0,0-1 0 0 0,1 1 1 0 0,-1-1-1 0 0,0 1 1 0 0,0 0-1 0 0,0 0 0 0 0,0-1 1 0 0,0 1-1 0 0,0 0 0 0 0,0 0 1 0 0,0 0-1 0 0,0 0 1 0 0,0 0-1 0 0,0 0 0 0 0,0 0 1 0 0,0 1-1 0 0,-1-1 0 0 0,0 1 66 0 0,-1-1-1 0 0,1 1 0 0 0,-1-1 1 0 0,0 1-1 0 0,1 0 0 0 0,0 0 0 0 0,-1 0 1 0 0,1 0-1 0 0,-1 1 0 0 0,1-1 0 0 0,-2 2 1 0 0,4-3-102 0 0,0 1 1 0 0,0-1-1 0 0,-1 0 0 0 0,1 1 1 0 0,0-1-1 0 0,0 0 0 0 0,0 0 1 0 0,0 1-1 0 0,0-1 1 0 0,0 0-1 0 0,0 1 0 0 0,0-1 1 0 0,0 0-1 0 0,0 0 0 0 0,0 1 1 0 0,1-1-1 0 0,-1 0 1 0 0,0 1-1 0 0,0-1 0 0 0,0 0 1 0 0,0 0-1 0 0,0 1 1 0 0,0-1-1 0 0,1 0 0 0 0,-1 0 1 0 0,0 1-1 0 0,0-1 0 0 0,0 0 1 0 0,1 0-1 0 0,-1 0 1 0 0,0 1-1 0 0,0-1 0 0 0,1 0 1 0 0,10 9 438 0 0,-7-6-230 0 0,-1-1-145 0 0,-1 1 0 0 0,1 0-1 0 0,-1 0 1 0 0,0 0 0 0 0,0 0-1 0 0,0 1 1 0 0,0-1-1 0 0,0 0 1 0 0,-1 1 0 0 0,1-1-1 0 0,-1 1 1 0 0,0 0 0 0 0,0-1-1 0 0,-1 1 1 0 0,1 4-1 0 0,-1 1 2 0 0,0 0-1 0 0,-1 0 0 0 0,0 0 1 0 0,-1 0-1 0 0,-2 10 0 0 0,0-5 50 0 0,1 0 1 0 0,1 1-1 0 0,-1 18 0 0 0,3-27-108 0 0,0 0 0 0 0,0 1 0 0 0,1-1 0 0 0,0 0-1 0 0,1 0 1 0 0,-1 0 0 0 0,1 0 0 0 0,0 0 0 0 0,0 0 0 0 0,4 6-1 0 0,2 2-8 0 0,-5-8-4 0 0,0 0 0 0 0,0 0 0 0 0,1 0 1 0 0,0-1-1 0 0,0 0 0 0 0,0 0 0 0 0,6 6 0 0 0,-7-9-10 0 0,0 1 0 0 0,0 0 1 0 0,-1 0-1 0 0,1 0 0 0 0,3 6 0 0 0,-6-8-1 0 0,1 1-1 0 0,0-1 0 0 0,-1 1 0 0 0,1-1 1 0 0,0 0-1 0 0,-1 1 0 0 0,0-1 1 0 0,1 1-1 0 0,-1 0 0 0 0,0-1 1 0 0,0 1-1 0 0,0-1 0 0 0,0 1 0 0 0,0-1 1 0 0,0 1-1 0 0,0-1 0 0 0,-1 3 1 0 0,-1-2-3 0 0,0 0 0 0 0,0 0 1 0 0,0 0-1 0 0,0-1 0 0 0,0 1 1 0 0,-1 0-1 0 0,1-1 0 0 0,-1 1 1 0 0,1-1-1 0 0,-1 0 0 0 0,-3 1 1 0 0,5-2-2 0 0,0 1 1 0 0,1-1 0 0 0,-1 0-1 0 0,0 0 1 0 0,0 1 0 0 0,0-1 0 0 0,0 0-1 0 0,0 0 1 0 0,0 0 0 0 0,0 0-1 0 0,0 0 1 0 0,0-1 0 0 0,0 1-1 0 0,1 0 1 0 0,-1 0 0 0 0,0-1-1 0 0,0 1 1 0 0,0 0 0 0 0,0-1 0 0 0,0 1-1 0 0,1-1 1 0 0,-1 1 0 0 0,0-1-1 0 0,0 1 1 0 0,1-1 0 0 0,-1 0-1 0 0,0 1 1 0 0,1-1 0 0 0,-1 0-1 0 0,1 1 1 0 0,-1-1 0 0 0,1 0 0 0 0,-1 0-1 0 0,1 0 1 0 0,-1 1 0 0 0,1-2-1 0 0,-1 0-2 0 0,1 0 0 0 0,0 0 0 0 0,0 0 0 0 0,0 1 0 0 0,0-1 0 0 0,0 0 0 0 0,1 0 0 0 0,-1 0 0 0 0,0 1 0 0 0,1-1 0 0 0,0 0 0 0 0,-1 1 0 0 0,1-1 0 0 0,0 0 0 0 0,0 1 0 0 0,0-1-1 0 0,0 1 1 0 0,2-3 0 0 0,4-5-8 0 0,0 0 0 0 0,0-1-1 0 0,-1 0 1 0 0,0 0 0 0 0,-1-1-1 0 0,0 1 1 0 0,5-18 0 0 0,-8 19-6 0 0,0 0 1 0 0,0 0 0 0 0,-1-1 0 0 0,0 1-1 0 0,-1 0 1 0 0,0-1 0 0 0,0 1-1 0 0,-1-1 1 0 0,-4-16 0 0 0,-30-119-172 0 0,28 119 116 0 0,5 19 73 0 0,-1-1-1 0 0,2 1 1 0 0,-1-1-1 0 0,0-11 1 0 0,9 1 52 0 0,-16 92 472 0 0,4 93 136 0 0,-1-1-303 0 0,6-158-332 0 0,-1 13 7 0 0,2 0 1 0 0,0 0 0 0 0,7 34-1 0 0,-8-55-34 0 0,0 1-1 0 0,0 0 0 0 0,1-1 1 0 0,-1 1-1 0 0,0 0 0 0 0,0-1 0 0 0,0 1 1 0 0,1 0-1 0 0,-1-1 0 0 0,0 1 1 0 0,1 0-1 0 0,-1-1 0 0 0,1 1 1 0 0,-1-1-1 0 0,0 1 0 0 0,1-1 1 0 0,-1 1-1 0 0,1-1 0 0 0,0 1 1 0 0,-1-1-1 0 0,1 0 0 0 0,-1 1 1 0 0,2 0-1 0 0,-2-1-1 0 0,1 0-1 0 0,0-1 1 0 0,-1 1 0 0 0,1 0 0 0 0,0 0-1 0 0,-1 0 1 0 0,1 0 0 0 0,-1 0-1 0 0,1-1 1 0 0,0 1 0 0 0,-1 0 0 0 0,1-1-1 0 0,-1 1 1 0 0,1 0 0 0 0,0-1-1 0 0,-1 1 1 0 0,1-1 0 0 0,-1 1 0 0 0,1-1-1 0 0,3-4-47 0 0,1 0 0 0 0,-1-1 0 0 0,5-9 0 0 0,-8 13 24 0 0,26-43-2518 0 0,30-68-1 0 0,-46 73-3778 0 0,-7 24 2314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1.75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55 512 0 0,'0'-2'453'0'0,"0"0"-1"0"0,0-1 0 0 0,1 1 1 0 0,-1 0-1 0 0,0 0 0 0 0,1-1 1 0 0,0 1-1 0 0,0 0 1 0 0,-1 0-1 0 0,1 0 0 0 0,0 0 1 0 0,1 0-1 0 0,-1 0 1 0 0,0 0-1 0 0,1 0 0 0 0,-1 1 1 0 0,1-1-1 0 0,-1 0 1 0 0,1 1-1 0 0,0-1 0 0 0,0 1 1 0 0,-1 0-1 0 0,1 0 1 0 0,0-1-1 0 0,0 1 0 0 0,4-1 1 0 0,-5 1-288 0 0,0 1 1 0 0,0-1 0 0 0,-1 1 0 0 0,1 0-1 0 0,0-1 1 0 0,0 1 0 0 0,0 0-1 0 0,0-1 1 0 0,0 1 0 0 0,-1 0-1 0 0,1 0 1 0 0,0 0 0 0 0,0 0 0 0 0,0 0-1 0 0,0 0 1 0 0,0 0 0 0 0,0 0-1 0 0,0 0 1 0 0,-1 0 0 0 0,2 1-1 0 0,-1-1-71 0 0,-1 1-1 0 0,1-1 0 0 0,-1 1 1 0 0,0-1-1 0 0,1 1 1 0 0,-1-1-1 0 0,1 1 0 0 0,-1-1 1 0 0,0 1-1 0 0,0 0 0 0 0,1-1 1 0 0,-1 1-1 0 0,0-1 0 0 0,0 1 1 0 0,0 0-1 0 0,0-1 0 0 0,0 1 1 0 0,0 0-1 0 0,0-1 0 0 0,0 1 1 0 0,0 0-1 0 0,-1 8 313 0 0,0-1-1 0 0,-1 0 1 0 0,-4 13-1 0 0,1-6 4 0 0,-3 24 50 0 0,2-1 0 0 0,1 1 1 0 0,2 0-1 0 0,2 0 0 0 0,6 69 0 0 0,-2-82-369 0 0,2 0 1 0 0,0 0-1 0 0,2-1 0 0 0,11 28 0 0 0,-14-44-90 0 0,1 0 1 0 0,0 0-1 0 0,0-1 1 0 0,1 0-1 0 0,0 0 0 0 0,14 14 1 0 0,-19-25-151 0 0,-1 0 0 0 0,0 0 0 0 0,0 0 0 0 0,0 0 0 0 0,0 0 0 0 0,-1-3 0 0 0,-1 0-541 0 0,0 1-1 0 0,-1-1 1 0 0,1 1 0 0 0,-2 0-1 0 0,-3-7 1 0 0,-12-10-7930 0 0,14 16 4573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2.57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43 124 8 0 0,'-1'-1'247'0'0,"-1"0"0"0"0,2 0-1 0 0,-1 1 1 0 0,0-1 0 0 0,0 0 0 0 0,0 0-1 0 0,0 0 1 0 0,0 0 0 0 0,1 0 0 0 0,-1 0 0 0 0,1 0-1 0 0,-1 0 1 0 0,1-1 0 0 0,-1 1 0 0 0,1 0 0 0 0,-1 0-1 0 0,1-2 1 0 0,-1 1 106 0 0,1 1 1 0 0,-1-1-1 0 0,1 1 0 0 0,-1-1 0 0 0,0 1 1 0 0,1-1-1 0 0,-1 1 0 0 0,-2-3 1 0 0,-16-16 6678 0 0,18 18-6820 0 0,1 1 0 0 0,0-1-1 0 0,-1 0 1 0 0,1 1 0 0 0,0-1 0 0 0,-1 1 0 0 0,1-1 0 0 0,0 0 0 0 0,0 1 0 0 0,0-1 0 0 0,1 0-1 0 0,-1 1 1 0 0,0-1 0 0 0,1 1 0 0 0,-1-1 0 0 0,1 0 0 0 0,-1 1 0 0 0,2-3 0 0 0,-1 1 18 0 0,0 1 0 0 0,0-1 1 0 0,0 0-1 0 0,0 1 1 0 0,-1-1-1 0 0,1-4 0 0 0,1-4 3163 0 0,10 35-3018 0 0,1-1 0 0 0,1 0 1 0 0,1-1-1 0 0,1 0 0 0 0,23 24 0 0 0,-23-30-287 0 0,-5-4-53 0 0,0-1 0 0 0,1-1-1 0 0,13 10 1 0 0,-21-17-24 0 0,0 0 1 0 0,-1 0 0 0 0,1 0-1 0 0,-1 0 1 0 0,0 1-1 0 0,0-1 1 0 0,0 1-1 0 0,4 7 1 0 0,-7-10-9 0 0,1-1 1 0 0,-1 1-1 0 0,1-1 1 0 0,0 1-1 0 0,-1 0 1 0 0,1-1-1 0 0,0 0 0 0 0,-1 1 1 0 0,1-1-1 0 0,0 1 1 0 0,0-1-1 0 0,-1 0 1 0 0,1 1-1 0 0,0-1 0 0 0,0 0 1 0 0,-1 0-1 0 0,1 0 1 0 0,0 1-1 0 0,0-1 1 0 0,0 0-1 0 0,0 0 0 0 0,-1 0 1 0 0,1 0-1 0 0,0-1 1 0 0,0 1-1 0 0,0 0 1 0 0,0 0-1 0 0,-1 0 1 0 0,1-1-1 0 0,0 1 0 0 0,0 0 1 0 0,-1-1-1 0 0,1 1 1 0 0,0 0-1 0 0,0-1 1 0 0,-1 1-1 0 0,1-1 0 0 0,0 0 1 0 0,3-2 3 0 0,0 0 1 0 0,0-1-1 0 0,-1 1 1 0 0,1-1-1 0 0,3-5 1 0 0,-3 6-32 0 0,4-4 38 0 0,-8 5-8 0 0,-5 3-12 0 0,5-1 6 0 0,0 0 1 0 0,1 0-1 0 0,-1 0 0 0 0,0 0 0 0 0,0 0 0 0 0,0 0 0 0 0,0 1 0 0 0,0-1 0 0 0,0 0 0 0 0,0 0 0 0 0,0 0 1 0 0,0 0-1 0 0,0 0 0 0 0,0 0 0 0 0,0 0 0 0 0,0 0 0 0 0,0 0 0 0 0,1 0 0 0 0,-1 1 0 0 0,0-1 1 0 0,0 0-1 0 0,0 0 0 0 0,0 0 0 0 0,0 0 0 0 0,0 0 0 0 0,0 0 0 0 0,0 0 0 0 0,0 0 0 0 0,0 0 1 0 0,0 1-1 0 0,0-1 0 0 0,0 0 0 0 0,0 0 0 0 0,-1 0 0 0 0,1 0 0 0 0,0 0 0 0 0,0 0 0 0 0,0 0 1 0 0,0 0-1 0 0,0 0 0 0 0,0 1 0 0 0,0-1 0 0 0,0 0 0 0 0,0 0 0 0 0,0 0 0 0 0,0 0 0 0 0,0 0 0 0 0,1 0 0 0 0,0 0-1 0 0,-1 0 1 0 0,1 0 0 0 0,0 0-1 0 0,-1 0 1 0 0,1 0-1 0 0,0 0 1 0 0,-1 0 0 0 0,1 0-1 0 0,0-1 1 0 0,-1 1 0 0 0,1 0-1 0 0,0 0 1 0 0,-1-1-1 0 0,2 0 1 0 0,12-15-25 0 0,0 0 0 0 0,-1-2 0 0 0,-1 1-1 0 0,-1-2 1 0 0,0 1 0 0 0,10-28 0 0 0,-11 31-18 0 0,-9 13 27 0 0,1 1-1 0 0,-1-1 0 0 0,0 0 0 0 0,1 0 1 0 0,-1 0-1 0 0,0 0 0 0 0,0 0 0 0 0,-1-1 1 0 0,1 1-1 0 0,1-4 0 0 0,-2 6 9 0 0,0-1-1 0 0,-1 1 1 0 0,1 0-1 0 0,0 0 1 0 0,0 0-1 0 0,0-1 1 0 0,0 1 0 0 0,0 0-1 0 0,-1 0 1 0 0,1 0-1 0 0,0 0 1 0 0,0-1-1 0 0,0 1 1 0 0,-1 0-1 0 0,1 0 1 0 0,0 0-1 0 0,0 0 1 0 0,-1 0 0 0 0,1 0-1 0 0,0-1 1 0 0,0 1-1 0 0,-1 0 1 0 0,1 0-1 0 0,0 0 1 0 0,0 0-1 0 0,-1 0 1 0 0,1 0-1 0 0,0 0 1 0 0,0 0-1 0 0,-1 0 1 0 0,1 0 0 0 0,0 0-1 0 0,0 0 1 0 0,0 1-1 0 0,-1-1 1 0 0,1 0-1 0 0,0 0 1 0 0,0 0-1 0 0,-1 0 1 0 0,1 0-1 0 0,0 0 1 0 0,0 0 0 0 0,0 1-1 0 0,-1-1 1 0 0,1 0-1 0 0,0 0 1 0 0,-13 8-347 0 0,-11 8-1410 0 0,-25 24 1 0 0,41-32 114 0 0,-1 1 1 0 0,1 0 0 0 0,-7 11 0 0 0,3-2-1718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4.42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0 298 512 0 0,'0'6'603'0'0,"0"-6"-627"0"0,0 1 1 0 0,0 0-1 0 0,0-1 0 0 0,0 1 0 0 0,0 0 0 0 0,0-1 0 0 0,0 1 0 0 0,0 0 0 0 0,0-1 0 0 0,1 1 0 0 0,-1 0 1 0 0,0-1-1 0 0,0 1 0 0 0,1 0 0 0 0,-1-1 0 0 0,0 1 0 0 0,1-1 0 0 0,-1 1 0 0 0,0 0 0 0 0,1-1 1 0 0,-1 1-1 0 0,1-1 0 0 0,-1 1 0 0 0,1-1 0 0 0,-1 1 0 0 0,1-1 0 0 0,-1 0 0 0 0,1 1 0 0 0,0-1 0 0 0,-1 0 1 0 0,1 1-1 0 0,0-1 0 0 0,4 7 7568 0 0,-10-3-2603 0 0,4 4-5525 0 0,1-7 666 0 0,1 10 2115 0 0,7-15-844 0 0,-4 2-1410 0 0,6-5 187 0 0,-1 0 0 0 0,0-1 0 0 0,-1 0 0 0 0,1 0-1 0 0,-2-1 1 0 0,1 0 0 0 0,-1-1 0 0 0,0 1 0 0 0,-1-1-1 0 0,0 0 1 0 0,6-18 0 0 0,-7 16-67 0 0,-1 0 0 0 0,-1-1 0 0 0,0 1 0 0 0,-1-1 0 0 0,1-14 0 0 0,-1-66 445 0 0,-3 59-188 0 0,0 27-105 0 0,-2 9-33 0 0,-5 15 76 0 0,7-14-211 0 0,-3 6 62 0 0,1 1-1 0 0,1-1 1 0 0,0 1-1 0 0,0 0 1 0 0,1-1-1 0 0,-1 12 0 0 0,4 61 266 0 0,-1-73-342 0 0,4 45 386 0 0,16 74 1 0 0,-18-114-382 0 0,0-1 0 0 0,1 0-1 0 0,0 0 1 0 0,1 0 0 0 0,9 19-1 0 0,-13-32-35 0 0,-1 1 1 0 0,0-1-1 0 0,0 1 0 0 0,0-1 0 0 0,0 1 0 0 0,1-1 0 0 0,-1 1 0 0 0,0-1 1 0 0,1 0-1 0 0,-1 1 0 0 0,0-1 0 0 0,1 1 0 0 0,-1-1 0 0 0,0 0 0 0 0,1 1 1 0 0,-1-1-1 0 0,1 0 0 0 0,-1 1 0 0 0,1-1 0 0 0,-1 0 0 0 0,1 0 0 0 0,-1 1 1 0 0,1-1-1 0 0,-1 0 0 0 0,1 0 0 0 0,-1 0 0 0 0,1 0 0 0 0,-1 0 0 0 0,1 0 1 0 0,-1 0-1 0 0,1 0 0 0 0,0 0 0 0 0,-1 0 0 0 0,1 0 0 0 0,-1 0 0 0 0,1 0 1 0 0,-1 0-1 0 0,1 0 0 0 0,-1 0 0 0 0,1-1 0 0 0,0 1 0 0 0,-1-1-6 0 0,0 0 2 0 0,0 0-6 0 0,-10 1-92 0 0,3 1 103 0 0,1 0 1 0 0,-1 0 0 0 0,1 1 0 0 0,0 0 0 0 0,0 0 0 0 0,0 0-1 0 0,-10 6 1 0 0,11-3 22 0 0,0-4 1 0 0,-15 6 74 0 0,9-2-76 0 0,-4-1 92 0 0,15-4-24 0 0,0 1-89 0 0,0-1 1 0 0,0 0-1 0 0,0 0 1 0 0,0 0-1 0 0,1 0 1 0 0,-1 1-1 0 0,0-1 0 0 0,0 0 1 0 0,0 0-1 0 0,1 0 1 0 0,-1 0-1 0 0,0 0 1 0 0,0 0-1 0 0,0 0 0 0 0,1 1 1 0 0,-1-1-1 0 0,0 0 1 0 0,0 0-1 0 0,1 0 1 0 0,-1 0-1 0 0,0 0 0 0 0,0 0 1 0 0,1 0-1 0 0,-1 0 1 0 0,0 0-1 0 0,0-1 1 0 0,1 1-1 0 0,-1 0 0 0 0,0 0 1 0 0,0 0-1 0 0,0 0 1 0 0,1 0-1 0 0,-1 0 1 0 0,0 0-1 0 0,0 0 0 0 0,0-1 1 0 0,1 1-1 0 0,-1 0 1 0 0,0 0-1 0 0,0 0 1 0 0,0-1-1 0 0,10-4 92 0 0,-4 2-66 0 0,-1 0 1 0 0,1 1-1 0 0,-1 0 0 0 0,1 0 1 0 0,0 0-1 0 0,7-1 1 0 0,16-5 52 0 0,-7 1-76 0 0,0 0 0 0 0,0 2 0 0 0,32-5 0 0 0,-44 8 3 0 0,-4 2-186 0 0,-13 2-178 0 0,-15 5-704 0 0,-9 2-2112 0 0,10-5-2029 0 0,16-3 1713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13.31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32 3571 8 0 0,'0'0'56'0'0,"0"0"0"0"0,0 0 0 0 0,0 1 0 0 0,-1-1 0 0 0,1 0 1 0 0,0 1-1 0 0,0-1 0 0 0,0 0 0 0 0,0 1 0 0 0,0-1 0 0 0,-1 0 0 0 0,1 1 0 0 0,0-1 0 0 0,0 0 0 0 0,0 1 0 0 0,0-1 1 0 0,0 0-1 0 0,0 1 0 0 0,0-1 0 0 0,0 0 0 0 0,0 1 0 0 0,0-1 0 0 0,1 0 0 0 0,-1 1 0 0 0,0-1 0 0 0,0 0 0 0 0,0 1 1 0 0,0-1-1 0 0,1 1 0 0 0,-1-1-10 0 0,0 0 0 0 0,0 0 0 0 0,0 0 0 0 0,1-1 0 0 0,-1 1 0 0 0,0 0-1 0 0,0 0 1 0 0,0 0 0 0 0,0 0 0 0 0,1 0 0 0 0,-1 0 0 0 0,0 0 0 0 0,0 0 0 0 0,0 0 0 0 0,0-1 0 0 0,0 1 0 0 0,1 0 0 0 0,-1 0 0 0 0,0 0 0 0 0,0 0 0 0 0,0 0 0 0 0,0-1 0 0 0,0 1 0 0 0,0 0 0 0 0,0 0 0 0 0,0 0 0 0 0,0 0 0 0 0,0-1 0 0 0,1 1 0 0 0,-1 0 0 0 0,0 0 0 0 0,0 0 0 0 0,0-1 0 0 0,0 1 0 0 0,0 0 0 0 0,0 0 0 0 0,0 0 0 0 0,-1-1-1 0 0,1 1 1 0 0,0 0 0 0 0,-6 3 3670 0 0,-23 23-514 0 0,36-40-963 0 0,2-1-1127 0 0,-9 14-1037 0 0,1 0 0 0 0,0 0 0 0 0,0 1 0 0 0,0-1-1 0 0,-1 0 1 0 0,1 0 0 0 0,0 0 0 0 0,-1 0 0 0 0,1 0 0 0 0,-1 0-1 0 0,1 0 1 0 0,-1 0 0 0 0,0 0 0 0 0,1-1 0 0 0,-1 1 0 0 0,0 0 0 0 0,0 0-1 0 0,0 0 1 0 0,0 0 0 0 0,0 0 0 0 0,0-1 0 0 0,0 1 0 0 0,0 0-1 0 0,0 0 1 0 0,-1-1 0 0 0,0-3 162 0 0,0 1-1 0 0,0 0 1 0 0,0 0-1 0 0,0-1 1 0 0,1 1-1 0 0,-1 0 1 0 0,1-1 0 0 0,0 1-1 0 0,0-1 1 0 0,1 1-1 0 0,0 0 1 0 0,-1-1 0 0 0,3-5-1 0 0,2-8-34 0 0,14-30 1 0 0,-5 17 14 0 0,-4 8 177 0 0,9-28-1 0 0,17-56 591 0 0,4-4-374 0 0,35-107 451 0 0,-32 119-830 0 0,-16 51-134 0 0,-16 30-48 0 0,0-1 1 0 0,8-25-1 0 0,-8 14 55 0 0,1 0 0 0 0,29-50-1 0 0,-23 49-46 0 0,-1-1 0 0 0,23-60 0 0 0,-24 53-59 0 0,40-71 1 0 0,-26 56 43 0 0,-14 20-10 0 0,-2 0 1 0 0,12-45-1 0 0,10-25 85 0 0,69-141 61 0 0,-104 245-179 0 0,52-109 63 0 0,-48 98-62 0 0,0 1 1 0 0,-1-1-1 0 0,0 0 1 0 0,-1 0-1 0 0,3-19 0 0 0,-3 16 9 0 0,0 0-1 0 0,1 0 1 0 0,7-16-1 0 0,-4 14-27 0 0,58-137 86 0 0,-2-18-108 0 0,-46 128 39 0 0,-10 26 2 0 0,0-1 0 0 0,-1 0-1 0 0,4-23 1 0 0,-4-2 57 0 0,-3 19-58 0 0,1 1 1 0 0,8-31-1 0 0,-1 27 15 0 0,20-36 0 0 0,-19 39 23 0 0,-6 14-31 0 0,14-20 0 0 0,-16 25-2 0 0,0 0-1 0 0,0-1 1 0 0,0 1 0 0 0,-1-1-1 0 0,1 0 1 0 0,-2 0-1 0 0,1-1 1 0 0,0 1-1 0 0,2-14 1 0 0,-3 5 4 0 0,0 0 0 0 0,1-1 0 0 0,1 1 0 0 0,1 0 1 0 0,0 1-1 0 0,1-1 0 0 0,0 1 0 0 0,1 0 0 0 0,1 1 0 0 0,10-15 0 0 0,-13 21-2 0 0,0 0 0 0 0,0 0-1 0 0,-1 0 1 0 0,1-1 0 0 0,-2 0 0 0 0,5-11-1 0 0,0-7 1 0 0,-2 6 41 0 0,7-39 0 0 0,-12 55-35 0 0,1-1 0 0 0,-1 1 0 0 0,1 0 0 0 0,0-1 0 0 0,0 1 0 0 0,4-6 1 0 0,5-10 42 0 0,8-19 0 0 0,-16 33-54 0 0,-3 6 1 0 0,1-1-1 0 0,-1 1 0 0 0,0 0 0 0 0,0-1 0 0 0,1 1 0 0 0,-1 0 0 0 0,0-1 0 0 0,0 1 1 0 0,0 0-1 0 0,0-1 0 0 0,0 1 0 0 0,0 0 0 0 0,1-1 0 0 0,-1 1 0 0 0,0-1 0 0 0,0 1 0 0 0,0 0 1 0 0,0-1-1 0 0,0 1 0 0 0,-1 0 0 0 0,1-1 0 0 0,0 1 0 0 0,0-1 0 0 0,0 1 0 0 0,0 0 0 0 0,0-1 1 0 0,0 1-1 0 0,0 0 0 0 0,-1-1 0 0 0,1 1 0 0 0,0 0 0 0 0,0 0 0 0 0,-1-1 0 0 0,1 1 1 0 0,0 0-1 0 0,-1-1 0 0 0,0 0 1 0 0,1 1 0 0 0,-1-1 1 0 0,0 1-1 0 0,1-1 0 0 0,-1 0 0 0 0,1 1 1 0 0,-1-1-1 0 0,1 0 0 0 0,-1 0 0 0 0,1 1 1 0 0,-1-1-1 0 0,1 0 0 0 0,0 0 1 0 0,-1 0-1 0 0,1 1 0 0 0,0-3 0 0 0,0 1-6 0 0,1 1 0 0 0,-1-1 0 0 0,1 0 0 0 0,-1 1 0 0 0,1-1-1 0 0,0 0 1 0 0,0 1 0 0 0,2-3 0 0 0,6-12 54 0 0,-6 9-50 0 0,1 1 0 0 0,0 0 0 0 0,8-10-1 0 0,-48 59-1811 0 0,6-6-5371 0 0,20-25 2944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5.26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73 410 88 0 0,'-5'2'864'0'0,"0"0"1"0"0,0 0-1 0 0,0 1 0 0 0,0-1 1 0 0,1 1-1 0 0,-1 0 0 0 0,-3 3 1 0 0,5-4-283 0 0,0 1 1 0 0,1-1 0 0 0,-1 0 0 0 0,1 1 0 0 0,-1-1-1 0 0,1 1 1 0 0,0 0 0 0 0,0 0 0 0 0,1 0 0 0 0,-1 0 0 0 0,-2 5-1 0 0,4-7-510 0 0,0-1 0 0 0,0 1 0 0 0,-1 0 0 0 0,1-1 0 0 0,0 1 0 0 0,0 0 0 0 0,0-1 0 0 0,0 1-1 0 0,0 0 1 0 0,0 0 0 0 0,0-1 0 0 0,0 1 0 0 0,0 0 0 0 0,0-1 0 0 0,1 1 0 0 0,-1 0 0 0 0,0-1 0 0 0,0 1 0 0 0,1-1-1 0 0,-1 1 1 0 0,0 0 0 0 0,1-1 0 0 0,-1 1 0 0 0,1-1 0 0 0,-1 1 0 0 0,1-1 0 0 0,-1 1 0 0 0,1-1 0 0 0,-1 1-1 0 0,1-1 1 0 0,-1 1 0 0 0,1-1 0 0 0,-1 0 0 0 0,1 1 0 0 0,0-1 0 0 0,-1 0 0 0 0,1 0 0 0 0,0 0 0 0 0,-1 1 0 0 0,1-1-1 0 0,0 0 1 0 0,-1 0 0 0 0,1 0 0 0 0,0 0 0 0 0,2 0 38 0 0,-1 0 0 0 0,0 0 0 0 0,1 0 0 0 0,-1 0 0 0 0,0-1 0 0 0,0 1 0 0 0,1-1 0 0 0,-1 1 0 0 0,0-1 1 0 0,0 0-1 0 0,0 0 0 0 0,2-1 0 0 0,14-10-77 0 0,-2 0 1 0 0,0-1-1 0 0,-1-1 1 0 0,0 0-1 0 0,-1-1 1 0 0,15-20 0 0 0,-20 23-39 0 0,-2 0 0 0 0,0-1 1 0 0,0 1-1 0 0,-1-2 1 0 0,0 1-1 0 0,-1 0 1 0 0,-1-1-1 0 0,0 0 1 0 0,3-25-1 0 0,-4 6 7 0 0,-1 0 0 0 0,-4-50-1 0 0,1 73 4 0 0,-1 1 0 0 0,0 0 0 0 0,0 0 0 0 0,-5-11-1 0 0,7 20 0 0 0,0 0-1 0 0,0-1 0 0 0,-1 1 0 0 0,1-1 0 0 0,0 1 0 0 0,0-1 1 0 0,-1 1-1 0 0,1 0 0 0 0,0-1 0 0 0,-1 1 0 0 0,1 0 1 0 0,0-1-1 0 0,-1 1 0 0 0,1 0 0 0 0,0-1 0 0 0,-1 1 1 0 0,1 0-1 0 0,-1 0 0 0 0,1-1 0 0 0,-1 1 0 0 0,1 0 0 0 0,-1 0 1 0 0,1 0-1 0 0,0 0 0 0 0,-1 0 0 0 0,1 0 0 0 0,-1 0 1 0 0,1 0-1 0 0,-1 0 0 0 0,1 0 0 0 0,-1 0 0 0 0,1 0 1 0 0,-1 0-1 0 0,1 0 0 0 0,-1 0 0 0 0,1 0 0 0 0,-1 0 0 0 0,1 1 1 0 0,-1-1-1 0 0,1 0 0 0 0,0 0 0 0 0,-1 1 0 0 0,1-1 1 0 0,-1 0-1 0 0,1 0 0 0 0,0 1 0 0 0,-1-1 0 0 0,1 1 1 0 0,0-1-1 0 0,-1 1 0 0 0,-19 20 50 0 0,12-8 9 0 0,0 0 0 0 0,0 0 0 0 0,1 0 0 0 0,0 1-1 0 0,2 0 1 0 0,0 1 0 0 0,0-1 0 0 0,1 1 0 0 0,1 0-1 0 0,0 0 1 0 0,0 22 0 0 0,1-21-16 0 0,0 22 251 0 0,2 65 1 0 0,0-93-270 0 0,2 0 1 0 0,-1 0-1 0 0,1 0 1 0 0,1 0 0 0 0,-1 0-1 0 0,2 0 1 0 0,-1-1 0 0 0,2 1-1 0 0,-1-1 1 0 0,1 0-1 0 0,9 12 1 0 0,-12-18-38 0 0,0 0-1 0 0,0-1 1 0 0,1 1-1 0 0,0-1 1 0 0,-1 1-1 0 0,1-1 1 0 0,0 0 0 0 0,0 0-1 0 0,0 0 1 0 0,0-1-1 0 0,0 1 1 0 0,1-1-1 0 0,-1 0 1 0 0,0 0-1 0 0,1 0 1 0 0,-1 0-1 0 0,1 0 1 0 0,-1-1 0 0 0,1 1-1 0 0,-1-1 1 0 0,1 0-1 0 0,-1 0 1 0 0,1 0-1 0 0,0-1 1 0 0,4-1-1 0 0,-2 1-294 0 0,-1-1-1 0 0,0 0 0 0 0,1 0 0 0 0,-1 0 0 0 0,-1-1 0 0 0,9-5 0 0 0,-7 4-1038 0 0,-1-1 0 0 0,1 0-1 0 0,-1 0 1 0 0,9-10 0 0 0,-5 3-1846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5.50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40 1 8 0 0,'-12'13'2286'0'0,"10"-10"-1301"0"0,-1 0 0 0 0,1 0 0 0 0,0 0-1 0 0,0 0 1 0 0,0 0 0 0 0,0 0 0 0 0,0 0 0 0 0,1 1 0 0 0,-2 5 0 0 0,1-1-446 0 0,0 1 1 0 0,1-1 0 0 0,0 1-1 0 0,0-1 1 0 0,1 0 0 0 0,1 10 0 0 0,-1-13-404 0 0,1 1 0 0 0,0-1 1 0 0,0-1-1 0 0,0 1 0 0 0,1 0 1 0 0,0 0-1 0 0,0 0 1 0 0,0-1-1 0 0,0 1 0 0 0,1-1 1 0 0,4 7-1 0 0,-6-9-118 0 0,1-1 0 0 0,-1 1-1 0 0,1 0 1 0 0,0-1 0 0 0,0 1-1 0 0,0-1 1 0 0,0 0 0 0 0,0 1-1 0 0,0-1 1 0 0,0 0 0 0 0,0 0 0 0 0,0-1-1 0 0,1 1 1 0 0,-1 0 0 0 0,0-1-1 0 0,4 1 1 0 0,-2-1-44 0 0,0 0-1 0 0,-1 0 0 0 0,1 0 1 0 0,0-1-1 0 0,-1 1 0 0 0,1-1 1 0 0,-1 0-1 0 0,1 0 0 0 0,5-3 1 0 0,-1 0-559 0 0,-1 0 0 0 0,0 0-1 0 0,11-10 1 0 0,12-15-5336 0 0,-19 16 4337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5.67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13 0 1768 0 0,'-9'0'6458'0'0,"7"0"-5850"0"0,0 0 480 0 0,2 2-48 0 0,2 2-119 0 0,2-2-153 0 0,-1 2-472 0 0,3-3 128 0 0,0 1-344 0 0,1 0 0 0 0,1 0-136 0 0,-1 2-104 0 0,2 0-528 0 0,-1-1-1169 0 0,-1-1 97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6.20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31 31 2136 0 0,'-17'7'7378'0'0,"8"4"-3731"0"0,8-9-3424 0 0,0 1 0 0 0,1 0 1 0 0,-1-1-1 0 0,1 1 0 0 0,-1 0 0 0 0,1-1 1 0 0,0 1-1 0 0,0 0 0 0 0,0 0 0 0 0,1 2 1 0 0,0 3-7 0 0,1 0 1 0 0,0 0 0 0 0,1 0 0 0 0,0-1 0 0 0,0 1-1 0 0,1-1 1 0 0,0 0 0 0 0,5 9 0 0 0,-2-6 397 0 0,-2 0 0 0 0,9 21 1 0 0,5-93 71 0 0,-12 29-640 0 0,-3 15-75 0 0,7-23 0 0 0,-10 37 26 0 0,0 0 1 0 0,1 1-1 0 0,0-1 0 0 0,0 0 1 0 0,0 0-1 0 0,0 1 1 0 0,1 0-1 0 0,-1-1 0 0 0,1 1 1 0 0,0 0-1 0 0,4-3 1 0 0,-6 5 2 0 0,0 0-1 0 0,0 0 1 0 0,0 0 0 0 0,1 0 0 0 0,-1 0 0 0 0,0 1 0 0 0,0-1 0 0 0,1 1 0 0 0,-1-1 0 0 0,1 1 0 0 0,-1-1 0 0 0,0 1 0 0 0,1 0 0 0 0,-1-1 0 0 0,1 1-1 0 0,-1 0 1 0 0,1 0 0 0 0,-1 0 0 0 0,3 1 0 0 0,-3-1 0 0 0,0 1 0 0 0,0-1 0 0 0,1 1 0 0 0,-1 0 0 0 0,0 0 0 0 0,0-1 0 0 0,0 1 0 0 0,0 0 0 0 0,0 0 0 0 0,0 0 0 0 0,0 0 0 0 0,0 0 0 0 0,-1 0 0 0 0,1 1-1 0 0,0-1 1 0 0,0 2 0 0 0,3 7 16 0 0,-1-1 0 0 0,-1 0-1 0 0,1 1 1 0 0,0 16-1 0 0,-1-13 28 0 0,1 3-49 0 0,6 33 102 0 0,-8-45-86 0 0,0-1 1 0 0,1 1 0 0 0,-1 0 0 0 0,1 0-1 0 0,0-1 1 0 0,0 1 0 0 0,0-1 0 0 0,1 1 0 0 0,3 4-1 0 0,-5-7-21 0 0,1 0-1 0 0,-1 0 0 0 0,0 0 1 0 0,1 0-1 0 0,-1 0 1 0 0,1 0-1 0 0,-1 0 0 0 0,1 0 1 0 0,-1-1-1 0 0,1 1 1 0 0,0-1-1 0 0,-1 1 0 0 0,1-1 1 0 0,0 1-1 0 0,-1-1 0 0 0,1 0 1 0 0,3 0-1 0 0,-2 0-36 0 0,0-1 0 0 0,0 1 0 0 0,0-1 0 0 0,0 0 0 0 0,0 0 0 0 0,0 0 0 0 0,-1 0 0 0 0,1 0 1 0 0,3-3-1 0 0,0 0-552 0 0,0 0 1 0 0,0-1-1 0 0,6-5 1 0 0,10-15-5366 0 0,-16 16 2853 0 0,0 2-411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6.64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38 85 920 0 0,'-11'11'3869'0'0,"8"-9"-2710"0"0,-1 1 0 0 0,1 0 0 0 0,1 0 0 0 0,-1 1 0 0 0,0-1 0 0 0,-2 5 0 0 0,4-6-1004 0 0,0-1 1 0 0,1 1 0 0 0,-1-1-1 0 0,1 1 1 0 0,0 0-1 0 0,-1-1 1 0 0,1 1 0 0 0,0 0-1 0 0,0-1 1 0 0,0 1 0 0 0,0 0-1 0 0,0-1 1 0 0,1 1 0 0 0,-1 0-1 0 0,0-1 1 0 0,1 1 0 0 0,-1-1-1 0 0,1 1 1 0 0,0-1-1 0 0,1 3 1 0 0,-1-1-60 0 0,1 0 0 0 0,-1-1-1 0 0,1 1 1 0 0,0 0 0 0 0,0-1-1 0 0,0 0 1 0 0,0 1 0 0 0,0-1 0 0 0,0 0-1 0 0,1 0 1 0 0,-1 0 0 0 0,1-1-1 0 0,0 1 1 0 0,-1-1 0 0 0,1 1 0 0 0,0-1-1 0 0,0 0 1 0 0,0 0 0 0 0,0 0 0 0 0,0 0-1 0 0,5 0 1 0 0,-4-1-88 0 0,0 0 1 0 0,-1 0-1 0 0,1 0 0 0 0,0 0 0 0 0,-1-1 1 0 0,1 0-1 0 0,0 0 0 0 0,-1 0 0 0 0,1 0 1 0 0,-1 0-1 0 0,0-1 0 0 0,1 0 1 0 0,-1 1-1 0 0,0-1 0 0 0,0 0 0 0 0,0-1 1 0 0,0 1-1 0 0,3-4 0 0 0,2-1-44 0 0,0-2 0 0 0,13-17-1 0 0,-19 22 32 0 0,0 0 0 0 0,0 1 0 0 0,0-1-1 0 0,-1 0 1 0 0,0 0 0 0 0,1 0 0 0 0,-1 0-1 0 0,0 0 1 0 0,-1 0 0 0 0,1 0 0 0 0,-1-6-1 0 0,0 4 1 0 0,0 0 1 0 0,-1 1-1 0 0,0-1 0 0 0,0 1 0 0 0,-3-9 1 0 0,3 11 0 0 0,0 1 1 0 0,0-1 0 0 0,0 1 0 0 0,0-1 0 0 0,-1 1-1 0 0,1 0 1 0 0,-1-1 0 0 0,0 1 0 0 0,1 0 0 0 0,-1 0-1 0 0,0 0 1 0 0,0 0 0 0 0,-4-2 0 0 0,5 4 2 0 0,0-1-1 0 0,0 1 1 0 0,0 0 0 0 0,0-1 0 0 0,0 1-1 0 0,-1 0 1 0 0,1 0 0 0 0,0 0 0 0 0,0 0-1 0 0,0 0 1 0 0,0 0 0 0 0,0 1-1 0 0,0-1 1 0 0,-1 0 0 0 0,1 0 0 0 0,0 1-1 0 0,0-1 1 0 0,0 1 0 0 0,0-1 0 0 0,0 1-1 0 0,0-1 1 0 0,0 1 0 0 0,0 0 0 0 0,1 0-1 0 0,-1-1 1 0 0,-1 3 0 0 0,-24 24 34 0 0,24-23-33 0 0,-7 6 84 0 0,1 1 0 0 0,1 1 1 0 0,0 0-1 0 0,1 0 1 0 0,-7 16-1 0 0,11-23-28 0 0,0 0 0 0 0,0 1 0 0 0,1-1 1 0 0,0 1-1 0 0,0 0 0 0 0,0-1 0 0 0,1 1 0 0 0,0 0 0 0 0,0-1 0 0 0,0 1 0 0 0,1 0 0 0 0,0-1 1 0 0,0 1-1 0 0,0 0 0 0 0,3 6 0 0 0,-2-8-74 0 0,-1 0 0 0 0,2-1 0 0 0,-1 1-1 0 0,0 0 1 0 0,1-1 0 0 0,0 1 0 0 0,-1-1 0 0 0,1 0 0 0 0,1 0 0 0 0,-1 0 0 0 0,0 0 0 0 0,1 0 0 0 0,-1-1 0 0 0,1 0 0 0 0,0 0-1 0 0,0 0 1 0 0,0 0 0 0 0,0 0 0 0 0,0-1 0 0 0,0 0 0 0 0,1 0 0 0 0,-1 0 0 0 0,0 0 0 0 0,1-1 0 0 0,-1 1 0 0 0,0-1-1 0 0,1 0 1 0 0,-1 0 0 0 0,0-1 0 0 0,1 0 0 0 0,8-2 0 0 0,-8 2-248 0 0,0-1-1 0 0,1 0 1 0 0,-1-1-1 0 0,0 0 1 0 0,0 1-1 0 0,0-1 1 0 0,0-1-1 0 0,0 1 1 0 0,3-5-1 0 0,3-3-3820 0 0,19-26-1 0 0,-25 31 2409 0 0,5-6-1685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7.23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67 90 728 0 0,'-19'26'5873'0'0,"15"-22"-5128"0"0,1 0 0 0 0,-1 0 0 0 0,1 0 0 0 0,1 1 1 0 0,-1 0-1 0 0,0-1 0 0 0,1 1 0 0 0,-2 6 0 0 0,-2 10 1525 0 0,-6 40-1 0 0,11-55-2079 0 0,1 1-1 0 0,0-1 0 0 0,0 0 1 0 0,0 1-1 0 0,0-1 1 0 0,1 0-1 0 0,0 1 0 0 0,1-1 1 0 0,-1 0-1 0 0,6 12 1 0 0,-7-17-171 0 0,1 1 1 0 0,0 0 0 0 0,0-1 0 0 0,0 1 0 0 0,0-1 0 0 0,0 1 0 0 0,0-1 0 0 0,1 1 0 0 0,-1-1 0 0 0,1 0-1 0 0,-1 0 1 0 0,0 1 0 0 0,1-1 0 0 0,0 0 0 0 0,-1-1 0 0 0,1 1 0 0 0,0 0 0 0 0,-1 0 0 0 0,3 0 0 0 0,-1-1-15 0 0,-1 1 0 0 0,1-1 1 0 0,-1 0-1 0 0,1 0 0 0 0,-1-1 1 0 0,1 1-1 0 0,-1 0 0 0 0,1-1 1 0 0,-1 1-1 0 0,0-1 0 0 0,1 0 1 0 0,3-2-1 0 0,1-1-42 0 0,0 0 1 0 0,-1 0-1 0 0,0-1 1 0 0,1 1-1 0 0,-2-2 1 0 0,1 1-1 0 0,-1-1 1 0 0,6-6-1 0 0,-6 5 16 0 0,0-1-1 0 0,-1 1 1 0 0,0-1-1 0 0,-1 0 0 0 0,1 0 1 0 0,-2 0-1 0 0,1-1 1 0 0,-1 1-1 0 0,0 0 1 0 0,-1-1-1 0 0,0 0 1 0 0,0-12-1 0 0,-2-8-47 0 0,-1 0 0 0 0,-8-39 1 0 0,7 51 57 0 0,3 15 1 0 0,0-1 0 0 0,-1 1 0 0 0,0-1 0 0 0,1 1 0 0 0,-1-1 0 0 0,0 1 0 0 0,0-1 0 0 0,0 1 0 0 0,-3-4 1 0 0,4 6 9 0 0,-1-1 1 0 0,0 1 0 0 0,1-1 0 0 0,-1 1 0 0 0,0-1 0 0 0,1 1 0 0 0,-1 0-1 0 0,0-1 1 0 0,0 1 0 0 0,1 0 0 0 0,-1 0 0 0 0,0 0 0 0 0,0-1 0 0 0,1 1 0 0 0,-1 0-1 0 0,0 0 1 0 0,0 0 0 0 0,0 0 0 0 0,1 0 0 0 0,-1 1 0 0 0,0-1 0 0 0,0 0 0 0 0,1 0-1 0 0,-1 0 1 0 0,0 1 0 0 0,0-1 0 0 0,1 0 0 0 0,-1 1 0 0 0,0-1 0 0 0,1 1 0 0 0,-1-1-1 0 0,0 1 1 0 0,1-1 0 0 0,-1 1 0 0 0,0 0 0 0 0,-6 4 25 0 0,1 1 1 0 0,0 0-1 0 0,0 0 0 0 0,0 0 1 0 0,1 1-1 0 0,-1 0 0 0 0,2 0 1 0 0,-8 13-1 0 0,-1 7 89 0 0,-10 32 0 0 0,21-54-94 0 0,-1 6 12 0 0,0-1 1 0 0,0 1-1 0 0,1 0 0 0 0,1-1 1 0 0,-1 1-1 0 0,2 0 0 0 0,1 21 1 0 0,-1-29-32 0 0,1-1 0 0 0,-1 1 1 0 0,1 0-1 0 0,0 0 1 0 0,-1-1-1 0 0,1 1 0 0 0,1-1 1 0 0,-1 1-1 0 0,0-1 1 0 0,1 1-1 0 0,-1-1 0 0 0,1 0 1 0 0,0 1-1 0 0,0-1 1 0 0,-1 0-1 0 0,1 0 0 0 0,1 0 1 0 0,-1-1-1 0 0,0 1 1 0 0,0 0-1 0 0,1-1 0 0 0,-1 1 1 0 0,1-1-1 0 0,4 2 1 0 0,-4-4-6 0 0,1 0 1 0 0,-1 0 0 0 0,0-1 0 0 0,0 1 0 0 0,0-1-1 0 0,0 1 1 0 0,0-1 0 0 0,0 0 0 0 0,0 0-1 0 0,0 0 1 0 0,2-4 0 0 0,2-1-31 0 0,0-1-1 0 0,-1 0 1 0 0,0 0-1 0 0,0 0 1 0 0,-1-1-1 0 0,0 0 1 0 0,0 0-1 0 0,4-13 1 0 0,-4 6 1 0 0,-1 0 0 0 0,-1 0 0 0 0,0 0 0 0 0,1-23 0 0 0,-1 4 13 0 0,-1 22 18 0 0,-1 18 183 0 0,-7 69 129 0 0,6-74-310 0 0,0 18 92 0 0,0-1 0 0 0,5 23 0 0 0,-4-35-99 0 0,0 0 0 0 0,0 0 1 0 0,1 0-1 0 0,-1 0 0 0 0,1 0 0 0 0,1 0 0 0 0,-1-1 0 0 0,1 1 0 0 0,-1-1 1 0 0,1 0-1 0 0,1 1 0 0 0,3 2 0 0 0,-7-6-25 0 0,1 0 1 0 0,-1-1-1 0 0,1 1 0 0 0,0-1 0 0 0,-1 0 1 0 0,1 1-1 0 0,0-1 0 0 0,-1 0 1 0 0,1 1-1 0 0,0-1 0 0 0,0 0 0 0 0,-1 0 1 0 0,1 1-1 0 0,0-1 0 0 0,0 0 1 0 0,0 0-1 0 0,-1 0 0 0 0,1 0 0 0 0,0 0 1 0 0,0 0-1 0 0,0 0 0 0 0,-1 0 0 0 0,1-1 1 0 0,0 1-1 0 0,0 0 0 0 0,-1 0 1 0 0,1-1-1 0 0,0 1 0 0 0,-1 0 0 0 0,1-1 1 0 0,0 1-1 0 0,-1-1 0 0 0,1 1 1 0 0,0-1-1 0 0,3-3-847 0 0,0 1 1 0 0,0-1 0 0 0,-1 0-1 0 0,4-4 1 0 0,-2 1-1851 0 0,1 0-299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38.24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40 197 120 0 0,'-3'2'713'0'0,"1"0"0"0"0,-1 0 0 0 0,1 1 0 0 0,0-1 0 0 0,0 1 0 0 0,0-1 0 0 0,0 1 0 0 0,0 0 0 0 0,0 0 0 0 0,1 0 0 0 0,0 0-1 0 0,-1 0 1 0 0,1 0 0 0 0,0 1 0 0 0,1-1 0 0 0,-1 0 0 0 0,1 0 0 0 0,-1 1 0 0 0,1 3 0 0 0,0-5-548 0 0,0-1 1 0 0,0 1-1 0 0,1-1 0 0 0,-1 1 1 0 0,0-1-1 0 0,1 1 0 0 0,-1-1 1 0 0,1 1-1 0 0,0-1 0 0 0,-1 1 1 0 0,1-1-1 0 0,0 0 0 0 0,0 1 1 0 0,0-1-1 0 0,0 0 0 0 0,0 0 0 0 0,0 0 1 0 0,0 0-1 0 0,0 0 0 0 0,0 0 1 0 0,1 0-1 0 0,-1 0 0 0 0,0 0 1 0 0,1 0-1 0 0,-1-1 0 0 0,2 1 1 0 0,5 1 355 0 0,-8-8-136 0 0,-6-8-178 0 0,1 7-159 0 0,1 0 0 0 0,0-1-1 0 0,0 1 1 0 0,1-1 0 0 0,0 0-1 0 0,0 0 1 0 0,1 0 0 0 0,0 0-1 0 0,0 0 1 0 0,1-1 0 0 0,-1-13-1 0 0,2 11-46 0 0,0 0 0 0 0,1 0 0 0 0,0 0 0 0 0,1 0 0 0 0,0 1 0 0 0,0-1 0 0 0,2 1 0 0 0,6-17-1 0 0,-8 23-14 0 0,-1 1 0 0 0,1 0 0 0 0,0-1 0 0 0,0 1 0 0 0,1 0 0 0 0,-1 0 0 0 0,1 1 0 0 0,0-1 0 0 0,-1 0 0 0 0,1 1 0 0 0,0 0 0 0 0,0-1 0 0 0,1 1 0 0 0,-1 1 0 0 0,0-1 0 0 0,1 0 0 0 0,-1 1 0 0 0,1 0 0 0 0,-1-1 0 0 0,1 1 0 0 0,0 1 0 0 0,-1-1 0 0 0,1 0 0 0 0,0 1 0 0 0,0 0 0 0 0,0 0 0 0 0,-1 0 0 0 0,1 1 0 0 0,0-1 0 0 0,0 1 0 0 0,-1 0 0 0 0,1 0 0 0 0,0 0 0 0 0,-1 0 0 0 0,1 1 0 0 0,-1-1 0 0 0,6 4 0 0 0,-4-1-296 0 0,0 0 0 0 0,0-1 0 0 0,0 2-1 0 0,-1-1 1 0 0,1 0 0 0 0,3 6 0 0 0,-5-6-850 0 0,0 0-1 0 0,-1 1 1 0 0,1-1 0 0 0,2 9 0 0 0,-2-2-478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18.22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83 182 512 0 0,'24'-79'1207'0'0,"-29"70"9357"0"0,-14 9-5877 0 0,15 3-4319 0 0,-1 1 0 0 0,1-1 0 0 0,0 1-1 0 0,-5 5 1 0 0,7-7-329 0 0,-1 2-180 0 0,2-3 83 0 0,1-1 0 0 0,0 1 0 0 0,-1-1 0 0 0,1 1 0 0 0,0-1 0 0 0,-1 1 1 0 0,1-1-1 0 0,0 0 0 0 0,-1 1 0 0 0,1-1 0 0 0,-1 0 0 0 0,1 1 0 0 0,-1-1 1 0 0,1 0-1 0 0,-1 0 0 0 0,1 1 0 0 0,-2-1 0 0 0,-2 2-223 0 0,-1-1-1 0 0,0 0 0 0 0,0-1 1 0 0,1 1-1 0 0,-1-1 1 0 0,-7 0-1 0 0,12 0 282 0 0,0 0 0 0 0,0 0 1 0 0,0 0-1 0 0,0 0 0 0 0,-1 0 0 0 0,1 0 0 0 0,0 0 0 0 0,0 0 0 0 0,0 0 1 0 0,0 0-1 0 0,0 0 0 0 0,0 0 0 0 0,0 0 0 0 0,0 0 0 0 0,-1 0 1 0 0,1 0-1 0 0,0 0 0 0 0,0 0 0 0 0,0 0 0 0 0,0 0 0 0 0,0-1 1 0 0,0 1-1 0 0,0 0 0 0 0,0 0 0 0 0,0 0 0 0 0,0 0 0 0 0,0 0 1 0 0,-1 0-1 0 0,1 0 0 0 0,0 0 0 0 0,0 0 0 0 0,0 0 0 0 0,0-1 1 0 0,0 1-1 0 0,0 0 0 0 0,0 0 0 0 0,0 0 0 0 0,0 0 0 0 0,0 0 1 0 0,0 0-1 0 0,0 0 0 0 0,0-1 0 0 0,0 1 0 0 0,3-6-49 0 0,5-6 188 0 0,10-10 404 0 0,18-22 987 0 0,-35 41-1430 0 0,1 0 70 0 0,1 0 0 0 0,-1 0 0 0 0,0 0-1 0 0,-1 0 1 0 0,1-1 0 0 0,0 1 0 0 0,-1-1 0 0 0,0 0 0 0 0,0 1-1 0 0,1-8 1 0 0,-2 14-146 0 0,1-1 0 0 0,-1 1 0 0 0,1 0 0 0 0,0 0 0 0 0,0-1 0 0 0,0 1 0 0 0,0-1-1 0 0,0 1 1 0 0,0-1 0 0 0,1 1 0 0 0,-1-1 0 0 0,1 0 0 0 0,-1 1 0 0 0,4 2 0 0 0,-2-1 1 0 0,0-1-1 0 0,0 2 1 0 0,0-1 0 0 0,3 8 0 0 0,-3-4-9 0 0,-1-1 1 0 0,0 1-1 0 0,0 0 1 0 0,-1-1-1 0 0,0 1 0 0 0,0 0 1 0 0,-1 0-1 0 0,0 0 0 0 0,-1 12 1 0 0,-3 3 88 0 0,-1 0 0 0 0,-7 22 0 0 0,9-36-63 0 0,1 0 0 0 0,1 0 1 0 0,0 0-1 0 0,0 0 0 0 0,1 16 1 0 0,8 46 51 0 0,-4-47-74 0 0,1 35 0 0 0,-5-23-70 0 0,-2 1-1 0 0,-10 57 1 0 0,12-94 43 0 0,0 0 0 0 0,0-1 0 0 0,0 1-1 0 0,0 0 1 0 0,0 0 0 0 0,0 0 0 0 0,0 0 0 0 0,-1 0 0 0 0,1-1-1 0 0,0 1 1 0 0,0 0 0 0 0,0 0 0 0 0,0 0 0 0 0,0 0 0 0 0,-1 0-1 0 0,1 0 1 0 0,0 0 0 0 0,0-1 0 0 0,0 1 0 0 0,0 0 0 0 0,-1 0-1 0 0,1 0 1 0 0,0 0 0 0 0,0 0 0 0 0,0 0 0 0 0,0 0 0 0 0,-1 0-1 0 0,1 0 1 0 0,0 0 0 0 0,0 0 0 0 0,0 0 0 0 0,-1 0-1 0 0,1 0 1 0 0,0 0 0 0 0,0 0 0 0 0,0 0 0 0 0,0 1 0 0 0,-1-1-1 0 0,1 0 1 0 0,0 0 0 0 0,0 0 0 0 0,0 0 0 0 0,0 0 0 0 0,-1 0-1 0 0,11-36-1070 0 0,4-20-3218 0 0,-10 40 431 0 0,1-25 0 0 0,-4 28 1486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18.58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 79 8 0 0,'-1'-13'966'0'0,"1"-7"3145"0"0,0 19-3993 0 0,0 0 0 0 0,1 1 0 0 0,-1-1 0 0 0,0 0 0 0 0,1 0 0 0 0,-1 1 0 0 0,1-1 0 0 0,-1 0 0 0 0,1 1 0 0 0,-1-1-1 0 0,1 0 1 0 0,0 1 0 0 0,-1-1 0 0 0,1 1 0 0 0,-1-1 0 0 0,1 1 0 0 0,0-1 0 0 0,0 1 0 0 0,-1 0 0 0 0,1-1 0 0 0,0 1 0 0 0,1-1 0 0 0,-2 1 2 0 0,1 0 0 0 0,0-1 0 0 0,-1 1-1 0 0,1-1 1 0 0,-1 1 0 0 0,1-1 0 0 0,-1 0 0 0 0,1 1 0 0 0,-1-1 0 0 0,0 1 0 0 0,1-1 0 0 0,-1 0 0 0 0,0 1 0 0 0,1-1 0 0 0,-1 0 0 0 0,0 0 0 0 0,0 1 0 0 0,0-1 0 0 0,0 0 0 0 0,1 0 0 0 0,-1 1-1 0 0,0-1 1 0 0,-1-1 0 0 0,1 2-3 0 0,1-1 1 0 0,-1 1-1 0 0,0-1 0 0 0,-1 1 0 0 0,1-1 0 0 0,0 0 0 0 0,0 1 0 0 0,0-1 0 0 0,0 1 0 0 0,0-1 0 0 0,0 1 0 0 0,-1-1 0 0 0,1 1 1 0 0,0-1-1 0 0,0 1 0 0 0,-1 0 0 0 0,1-1 0 0 0,0 1 0 0 0,-1-1 0 0 0,1 1 0 0 0,0-1 0 0 0,-1 1 0 0 0,1 0 0 0 0,-1-1 0 0 0,1 1 1 0 0,-1 0-1 0 0,1 0 0 0 0,-1-1 0 0 0,1 1 0 0 0,-1 0 0 0 0,1 0 0 0 0,-1 0 0 0 0,1 0 0 0 0,-1-1 0 0 0,-1 0 2169 0 0,3 8-1998 0 0,-6 62 754 0 0,0-20-807 0 0,2 159 588 0 0,4-193-811 0 0,1-1 0 0 0,3 19 0 0 0,-4-30-28 0 0,0 1 0 0 0,0 0 0 0 0,0-1 1 0 0,0 1-1 0 0,1-1 0 0 0,0 1 0 0 0,-1-1 0 0 0,1 0 1 0 0,0 1-1 0 0,1-1 0 0 0,-1 0 0 0 0,0 0 1 0 0,6 4-1 0 0,-7-6-61 0 0,0 0 0 0 0,0-1-1 0 0,0 1 1 0 0,0-1 0 0 0,0 1 0 0 0,0-1 0 0 0,0 1 0 0 0,1-1 0 0 0,-1 0 0 0 0,0 0 0 0 0,0 1 0 0 0,0-1-1 0 0,0 0 1 0 0,1 0 0 0 0,-1 0 0 0 0,0 0 0 0 0,0 0 0 0 0,0-1 0 0 0,1 1 0 0 0,-1 0 0 0 0,0 0 0 0 0,2-1-1 0 0,0-1-905 0 0,0 0 0 0 0,0 0 0 0 0,0 0-1 0 0,-1 0 1 0 0,1-1 0 0 0,3-2-1 0 0,1-3-1924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53.64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37 45 512 0 0,'1'-9'1069'0'0,"-1"9"-935"0"0,0-1 0 0 0,0 1 0 0 0,0-1 0 0 0,0 1 0 0 0,1-1 0 0 0,-1 1 0 0 0,0-1 0 0 0,0 1 0 0 0,-1-1 0 0 0,1 1 0 0 0,0-1-1 0 0,0 1 1 0 0,0-1 0 0 0,0 1 0 0 0,0-1 0 0 0,0 1 0 0 0,-1-1 0 0 0,1 1 0 0 0,0-1 0 0 0,0 1 0 0 0,-1 0 0 0 0,1-1 0 0 0,0 1 0 0 0,-1-1 0 0 0,1 1 0 0 0,0 0 0 0 0,-1-1 0 0 0,1 1 0 0 0,-1-1 0 0 0,0 1 70 0 0,0-1 0 0 0,0 0 0 0 0,0 1 1 0 0,0-1-1 0 0,0 1 0 0 0,0-1 0 0 0,1 1 0 0 0,-1-1 1 0 0,0 1-1 0 0,-1 0 0 0 0,1 0 0 0 0,0-1 0 0 0,0 1 1 0 0,0 0-1 0 0,0 0 0 0 0,-1 0 0 0 0,-12-3 4203 0 0,35-8 70 0 0,-21 11-4437 0 0,0 0 0 0 0,0 0 0 0 0,0 0 1 0 0,0-1-1 0 0,0 1 0 0 0,0 0 0 0 0,0 0 0 0 0,0 0 1 0 0,0 0-1 0 0,0 0 0 0 0,0 0 0 0 0,0 0 1 0 0,1 0-1 0 0,-1 0 0 0 0,0 0 0 0 0,0 0 1 0 0,0 0-1 0 0,0 0 0 0 0,0 0 0 0 0,0 0 1 0 0,0 0-1 0 0,0 0 0 0 0,0 0 0 0 0,0 0 1 0 0,0 0-1 0 0,0 0 0 0 0,0 0 0 0 0,1 0 1 0 0,-1 0-1 0 0,0 0 0 0 0,0 0 0 0 0,0 0 1 0 0,0 0-1 0 0,0 0 0 0 0,0 0 0 0 0,0 0 1 0 0,0 0-1 0 0,0 0 0 0 0,0 0 0 0 0,0 0 1 0 0,0 0-1 0 0,0 1 0 0 0,0-1 0 0 0,0 0 1 0 0,0 0-1 0 0,0 0 0 0 0,1 0 0 0 0,-1 0 1 0 0,0 0-1 0 0,0 0 0 0 0,0 0 0 0 0,0 0 1 0 0,0 0-1 0 0,0 0 0 0 0,0 0 0 0 0,0 0 1 0 0,0 0-1 0 0,0 1 0 0 0,0-1 0 0 0,-2 6 1187 0 0,-8 13-468 0 0,8-15-404 0 0,0 0-168 0 0,0 1 0 0 0,0 0-1 0 0,1-1 1 0 0,0 1 0 0 0,0 0-1 0 0,0 0 1 0 0,1-1 0 0 0,-1 1-1 0 0,1 0 1 0 0,1 0 0 0 0,0 6 0 0 0,2 8 63 0 0,9 30 1 0 0,1 1-114 0 0,-9-20-125 0 0,-1 0 0 0 0,-1 0 0 0 0,-2 0 0 0 0,-1 1 0 0 0,-1-1 0 0 0,-2 0 0 0 0,-10 42 0 0 0,13-65-22 0 0,-5 25-61 0 0,7-39-183 0 0,0 0-1 0 0,1 0 1 0 0,0 0-1 0 0,1 0 1 0 0,6-12-1 0 0,2-8-844 0 0,18-68-4243 0 0,-12 30-2827 0 0,-10 38 5711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21.21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4028 512 0 0,'13'-9'-504'0'0,"-12"8"504"0"0,-1 1 0 0 0,0 0 0 0 0,0 0 0 0 0,0 0 0 0 0,0 0 0 0 0,0-1 0 0 0,0 1 0 0 0,0 0 0 0 0,0 0 0 0 0,1 0 0 0 0,-1 0 0 0 0,0 0 0 0 0,0 0 0 0 0,0-1 0 0 0,0 1 0 0 0,0 0 0 0 0,0 0 0 0 0,0 0 0 0 0,0 0 0 0 0,0 0 0 0 0,0 0 0 0 0,-1-1 0 0 0,1 1 0 0 0,0 0 0 0 0,0 0 0 0 0,0 0 0 0 0,0 0 0 0 0,0 0 0 0 0,0 0 0 0 0,0-1 0 0 0,0 1 0 0 0,0 0 0 0 0,0 0 0 0 0,0 0 0 0 0,0 0 0 0 0,0 0 0 0 0,-1 0 0 0 0,1 0 0 0 0,0 0 0 0 0,0 0 0 0 0,0 0 0 0 0,0-1 0 0 0,-1 1 165 0 0,0 0 0 0 0,0 0-1 0 0,0 1 1 0 0,0-1 0 0 0,0 0 0 0 0,0 0 0 0 0,0 0 0 0 0,0 1-1 0 0,0-1 1 0 0,0 0 0 0 0,0 1 0 0 0,0-1 0 0 0,0 1 0 0 0,1-1-1 0 0,-1 1 1 0 0,0-1 0 0 0,0 1 0 0 0,0 0 0 0 0,1-1-1 0 0,-1 1 1 0 0,-1 1 0 0 0,15 0 1750 0 0,-11 0 153 0 0,-2-2-2038 0 0,0 0-1 0 0,0 0 1 0 0,0 0 0 0 0,0 0-1 0 0,0 0 1 0 0,0-1 0 0 0,0 1 0 0 0,0 0-1 0 0,0 0 1 0 0,0 0 0 0 0,0 0 0 0 0,0 0-1 0 0,0 0 1 0 0,1 0 0 0 0,-1 0 0 0 0,0 0-1 0 0,0 0 1 0 0,0 0 0 0 0,0 0 0 0 0,0-1-1 0 0,0 1 1 0 0,0 0 0 0 0,0 0-1 0 0,0 0 1 0 0,0 0 0 0 0,0 0 0 0 0,0 0-1 0 0,0 0 1 0 0,0 0 0 0 0,1 0 0 0 0,-1 0-1 0 0,0 0 1 0 0,0 0 0 0 0,0 0 0 0 0,0 0-1 0 0,0 0 1 0 0,0 0 0 0 0,0 0-1 0 0,0 0 1 0 0,0 0 0 0 0,0 0 0 0 0,1 0-1 0 0,-1 0 1 0 0,0 0 0 0 0,0 0 0 0 0,0 0-1 0 0,0 0 1 0 0,0 0 0 0 0,0 0 0 0 0,0 0-1 0 0,0 0 1 0 0,0 0 0 0 0,0 0 0 0 0,0 0-1 0 0,1 0 1 0 0,-1 1 0 0 0,0-1-1 0 0,0 0 1 0 0,0 0 0 0 0,0 0 0 0 0,0 0-1 0 0,0 0 1 0 0,0 0 0 0 0,0 0 0 0 0,0 0-1 0 0,10-7 561 0 0,-8 7-556 0 0,-1-1 0 0 0,1 0 0 0 0,-1 0-1 0 0,0 1 1 0 0,1-1 0 0 0,-1 0 0 0 0,0-1 0 0 0,0 1 0 0 0,2-2 0 0 0,17-11 351 0 0,-18 12-351 0 0,-1 0-1 0 0,1 0 1 0 0,0 0-1 0 0,0 1 1 0 0,1-1-1 0 0,2-1 1 0 0,9-7 87 0 0,22-23 23 0 0,-8 15 218 0 0,-23 14-221 0 0,-1 1 0 0 0,1-1 0 0 0,-1 1 0 0 0,7-3 0 0 0,-7 4-110 0 0,0-1 1 0 0,0 1 0 0 0,0-1 0 0 0,0 0 0 0 0,0 0 0 0 0,0 0 0 0 0,5-7 0 0 0,0-6 380 0 0,-8 13-362 0 0,0 1 0 0 0,1-1 0 0 0,-1 1 0 0 0,1 0 0 0 0,-1-1 0 0 0,1 1 0 0 0,0 0 0 0 0,-1 0 1 0 0,1 0-1 0 0,5-3 0 0 0,9 2-11 0 0,-15 3-33 0 0,0 0-1 0 0,1 0 0 0 0,-1 0 1 0 0,1 0-1 0 0,-1 0 0 0 0,0-1 1 0 0,1 1-1 0 0,-1-1 1 0 0,0 1-1 0 0,1-1 0 0 0,-1 1 1 0 0,0-1-1 0 0,2-1 0 0 0,2-2 15 0 0,0-1-1 0 0,0 0 0 0 0,-1 0 0 0 0,7-9 1 0 0,10-11 237 0 0,-20 24-247 0 0,0 0-1 0 0,-1 1 1 0 0,1-1 0 0 0,0 1 0 0 0,0-1 0 0 0,0 1 0 0 0,0 0 0 0 0,0-1 0 0 0,0 1 0 0 0,0 0-1 0 0,0-1 1 0 0,0 1 0 0 0,1 0 0 0 0,-1 0-6 0 0,0 0 1 0 0,0 0-1 0 0,0 0 1 0 0,0 0-1 0 0,0-1 0 0 0,-1 1 1 0 0,1 0-1 0 0,0-1 1 0 0,0 1-1 0 0,0 0 0 0 0,0-1 1 0 0,-1 1-1 0 0,1-1 1 0 0,0 1-1 0 0,-1-1 0 0 0,1 0 1 0 0,1 0-1 0 0,45-53 564 0 0,-30 33-350 0 0,20-21-1 0 0,-12 23 211 0 0,-19 15-371 0 0,-1 0 1 0 0,0 1-1 0 0,0-2 0 0 0,4-4 1 0 0,2-4 113 0 0,19-15 1 0 0,50-31 208 0 0,-70 51-303 0 0,-4 4-44 0 0,-1 0-1 0 0,0-1 1 0 0,0 1-1 0 0,-1-1 1 0 0,1 0-1 0 0,-1 0 1 0 0,4-7-1 0 0,-2 3 41 0 0,0 0 0 0 0,15-15 0 0 0,3-3 45 0 0,12-16-53 0 0,-25 31 24 0 0,0 0 0 0 0,-1-1 1 0 0,-1 0-1 0 0,9-17 0 0 0,-6 10-30 0 0,15-20 0 0 0,-17 24 18 0 0,5-5 205 0 0,0 0 1 0 0,23-23 0 0 0,-1 10-150 0 0,-18 16 0 0 0,28-31 0 0 0,-26 22 34 0 0,2 2-1 0 0,0 0 1 0 0,35-28 0 0 0,9-7 55 0 0,-25 20-74 0 0,-12 11-56 0 0,53-66-1 0 0,-17 22 76 0 0,-1 0-95 0 0,-14 11 231 0 0,-41 51-299 0 0,0 0 0 0 0,16-12 0 0 0,4-4-4 0 0,6-10-6 0 0,36-35 105 0 0,-9 8-119 0 0,-22 19 65 0 0,2-1 7 0 0,58-85-1 0 0,-57 71-27 0 0,-17 25 16 0 0,18-25 52 0 0,1 2 62 0 0,-22 29-72 0 0,5-4 65 0 0,32-28 1 0 0,-23 24-74 0 0,16-14 163 0 0,-28 28-132 0 0,0-2-1 0 0,22-30 0 0 0,30-56-32 0 0,-25 33 25 0 0,-10 12-104 0 0,14-18 52 0 0,-45 71-41 0 0,1 0 1 0 0,0 0 0 0 0,15-10-1 0 0,-15 13 6 0 0,46-44-10 0 0,-40 35 17 0 0,-2 2 26 0 0,30-25-1 0 0,115-89 157 0 0,-144 114-149 0 0,-2-1 0 0 0,0-1 0 0 0,-1 0 0 0 0,23-40-1 0 0,2-1-39 0 0,66-67 34 0 0,-73 90 6 0 0,6-3-33 0 0,-22 24 24 0 0,23-29 1 0 0,-32 34-27 0 0,2-4 13 0 0,1 2 0 0 0,0-1 1 0 0,1 1-1 0 0,21-17 0 0 0,-15 16 49 0 0,-1-1-1 0 0,-1-1 0 0 0,0-1 1 0 0,15-21-1 0 0,-27 34-68 0 0,0 0 1 0 0,0 1-1 0 0,0-1 0 0 0,1 1 1 0 0,-1-1-1 0 0,9-3 0 0 0,6-5 22 0 0,-7 4-19 0 0,19-19-1 0 0,-31 27-9 0 0,1 0 0 0 0,-1-1 0 0 0,0 1 0 0 0,1 0 0 0 0,-1 0 0 0 0,0-1 0 0 0,0 1 0 0 0,1 0 0 0 0,-1-1 0 0 0,0 1 0 0 0,0 0 0 0 0,0-1 0 0 0,1 1 0 0 0,-1 0 0 0 0,0-1 0 0 0,0 1 0 0 0,0-1 0 0 0,0 1 0 0 0,0 0 0 0 0,0-1 0 0 0,0 1 0 0 0,0-1 0 0 0,0 1 0 0 0,0 0 0 0 0,0-1 0 0 0,0 1 0 0 0,0-1 0 0 0,0 1 0 0 0,0 0 0 0 0,0-1 0 0 0,0 1 0 0 0,0-1 0 0 0,-1 1 0 0 0,1 0 0 0 0,0-1 0 0 0,0 1 0 0 0,0 0 0 0 0,-1-1 0 0 0,1 1 0 0 0,0 0 0 0 0,0 0 0 0 0,-1-1 0 0 0,1 1 0 0 0,-1-1 0 0 0,0 1-4 0 0,1 0 0 0 0,-1-1 0 0 0,0 1-1 0 0,1 0 1 0 0,-1-1 0 0 0,0 1 0 0 0,0 0 0 0 0,1 0-1 0 0,-1 0 1 0 0,0 0 0 0 0,0 0 0 0 0,1 0 0 0 0,-1 0-1 0 0,0 0 1 0 0,0 0 0 0 0,1 0 0 0 0,-1 0-1 0 0,0 0 1 0 0,0 1 0 0 0,1-1 0 0 0,-1 0 0 0 0,0 0-1 0 0,0 1 1 0 0,0 0-48 0 0,1-1 0 0 0,-1 0 0 0 0,1 1-1 0 0,-1-1 1 0 0,1 0 0 0 0,0 1 0 0 0,-1-1-1 0 0,1 1 1 0 0,0-1 0 0 0,-1 0 0 0 0,1 1 0 0 0,0-1-1 0 0,-1 1 1 0 0,1-1 0 0 0,0 1 0 0 0,0-1-1 0 0,0 1 1 0 0,-1 0 0 0 0,1-1 0 0 0,0 1 0 0 0,0-1-1 0 0,0 1 1 0 0,0-1 0 0 0,0 1 0 0 0,0-1-1 0 0,0 2 1 0 0,0-2-209 0 0,1 1-1 0 0,-1-1 0 0 0,0 1 1 0 0,0-1-1 0 0,1 1 1 0 0,-1-1-1 0 0,0 1 0 0 0,1 0 1 0 0,-1-1-1 0 0,1 0 1 0 0,-1 1-1 0 0,0-1 0 0 0,1 1 1 0 0,-1-1-1 0 0,1 0 0 0 0,-1 1 1 0 0,1-1-1 0 0,-1 0 1 0 0,1 1-1 0 0,0-1 0 0 0,-1 0 1 0 0,1 0-1 0 0,1 1 1 0 0,4-1-2129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54.05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89 131 1560 0 0,'-26'10'8412'0'0,"19"-7"-7367"0"0,0 1 1 0 0,0 0-1 0 0,0 1 1 0 0,0-1-1 0 0,1 1 1 0 0,-7 7-1 0 0,13-12-966 0 0,0 1 1 0 0,0-1-1 0 0,0 0 0 0 0,0 0 0 0 0,-1 0 0 0 0,1 1 0 0 0,0-1 0 0 0,0 0 0 0 0,0 0 0 0 0,-1 0 1 0 0,1 1-1 0 0,0-1 0 0 0,0 0 0 0 0,-1 0 0 0 0,1 0 0 0 0,0 0 0 0 0,0 0 0 0 0,-1 0 0 0 0,1 0 1 0 0,0 1-1 0 0,0-1 0 0 0,-1 0 0 0 0,1 0 0 0 0,0 0 0 0 0,-1 0 0 0 0,1 0 0 0 0,0 0 0 0 0,-1 0 1 0 0,0-8 985 0 0,6-11-322 0 0,-1 8-584 0 0,4-6-13 0 0,0 0 0 0 0,0 1 0 0 0,21-29 0 0 0,-26 41-138 0 0,0 0-1 0 0,0 0 1 0 0,1 1 0 0 0,-1-1-1 0 0,1 1 1 0 0,0 0-1 0 0,0 0 1 0 0,0 0-1 0 0,0 1 1 0 0,1-1-1 0 0,-1 1 1 0 0,1 0 0 0 0,0 0-1 0 0,-1 1 1 0 0,1 0-1 0 0,0-1 1 0 0,0 1-1 0 0,0 1 1 0 0,8-1-1 0 0,-9 1-7 0 0,0 1-1 0 0,0-1 1 0 0,0 1-1 0 0,0 0 0 0 0,0 0 1 0 0,0 1-1 0 0,-1-1 0 0 0,1 1 1 0 0,0-1-1 0 0,-1 1 0 0 0,1 1 1 0 0,-1-1-1 0 0,1 0 1 0 0,-1 1-1 0 0,0-1 0 0 0,0 1 1 0 0,0 0-1 0 0,-1 0 0 0 0,1 1 1 0 0,-1-1-1 0 0,0 0 0 0 0,1 1 1 0 0,-2-1-1 0 0,3 5 0 0 0,0 1-1 0 0,-1-1 0 0 0,0 0 0 0 0,0 1 0 0 0,-1-1 0 0 0,0 1 0 0 0,0 0 0 0 0,-1-1 0 0 0,0 1 0 0 0,-1 0 0 0 0,-1 11 0 0 0,0-8 3 0 0,-1 0 1 0 0,-1 0-1 0 0,0-1 1 0 0,-1 1-1 0 0,0-1 1 0 0,-1 1-1 0 0,0-1 0 0 0,0-1 1 0 0,-1 1-1 0 0,-1-1 1 0 0,0 0-1 0 0,0 0 1 0 0,-1-1-1 0 0,0 0 1 0 0,-1-1-1 0 0,0 0 1 0 0,0 0-1 0 0,-1 0 1 0 0,0-1-1 0 0,-19 10 0 0 0,24-15-4 0 0,1 0-1 0 0,-1 0 0 0 0,0-1 1 0 0,0 0-1 0 0,0 1 0 0 0,0-2 0 0 0,-6 2 1 0 0,10-2-11 0 0,0 0 0 0 0,0 0 0 0 0,0 0 1 0 0,0 0-1 0 0,0 0 0 0 0,0-1 0 0 0,0 1 1 0 0,0 0-1 0 0,0 0 0 0 0,0-1 0 0 0,0 1 1 0 0,0 0-1 0 0,0-1 0 0 0,0 1 0 0 0,0-1 1 0 0,0 1-1 0 0,0-1 0 0 0,1 0 0 0 0,-1 1 1 0 0,0-1-1 0 0,0 0 0 0 0,1 0 0 0 0,-1 1 1 0 0,0-1-1 0 0,1 0 0 0 0,-1 0 0 0 0,1 0 0 0 0,-1 0 1 0 0,1 0-1 0 0,-1 0 0 0 0,1 0 0 0 0,0 0 1 0 0,0 0-1 0 0,-1 0 0 0 0,1 0 0 0 0,0 0 1 0 0,0 0-1 0 0,0 0 0 0 0,0-2 0 0 0,1-4-281 0 0,-1-1-1 0 0,2 1 1 0 0,-1 0-1 0 0,1 0 1 0 0,0 0 0 0 0,6-13-1 0 0,0 2-1666 0 0,14-22-1 0 0,6 1-2362 0 0,-13 20 2218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54.35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34 9 1656 0 0,'-1'-1'923'0'0,"-1"0"0"0"0,1 0 0 0 0,-1 0 0 0 0,1 1-1 0 0,-1-1 1 0 0,0 0 0 0 0,1 1 0 0 0,-1-1 0 0 0,0 1-1 0 0,1-1 1 0 0,-1 1 0 0 0,-3 0 0 0 0,5 0-724 0 0,-1 0 0 0 0,1 0 0 0 0,0 0 0 0 0,-1 0-1 0 0,1 0 1 0 0,-1 1 0 0 0,1-1 0 0 0,0 0 0 0 0,-1 0 0 0 0,1 0 0 0 0,0 1 0 0 0,-1-1 0 0 0,1 0 0 0 0,0 0 0 0 0,-1 1 0 0 0,1-1 0 0 0,0 0 0 0 0,-1 1 0 0 0,1-1 0 0 0,0 0 0 0 0,-1 1 0 0 0,1 0-31 0 0,0 0 1 0 0,-1 0-1 0 0,1 0 1 0 0,0 0-1 0 0,0 0 1 0 0,-1 0 0 0 0,1 1-1 0 0,0-1 1 0 0,0 0-1 0 0,0 0 1 0 0,1 2-1 0 0,1 6 171 0 0,0 0 1 0 0,0 0-1 0 0,1 0 0 0 0,0 0 0 0 0,1-1 0 0 0,0 1 1 0 0,0-1-1 0 0,7 10 0 0 0,49 58 304 0 0,-51-66-529 0 0,1 1-156 0 0,0-1 0 0 0,1 0-1 0 0,1-1 1 0 0,-1-1-1 0 0,20 11 1 0 0,-31-18-2 0 0,1-1 0 0 0,-1 0 0 0 0,0 0 0 0 0,0 0 0 0 0,0 0-1 0 0,0 0 1 0 0,0 1 0 0 0,0-1 0 0 0,1 0 0 0 0,-1 0 0 0 0,0 0 0 0 0,0 0 0 0 0,0 0 0 0 0,0 0 0 0 0,0 0 0 0 0,1 0 0 0 0,-1 1 0 0 0,0-1 0 0 0,0 0 0 0 0,0 0 0 0 0,1 0 0 0 0,-1 0 0 0 0,0 0 0 0 0,0 0 0 0 0,0 0 0 0 0,0 0 0 0 0,1 0 0 0 0,-1 0 0 0 0,0 0 0 0 0,0 0 0 0 0,0 0 0 0 0,0 0 0 0 0,1-1-1 0 0,-1 1 1 0 0,0 0 0 0 0,0 0 0 0 0,0 0 0 0 0,0 0 0 0 0,1 0 0 0 0,-1 0 0 0 0,0 0 0 0 0,0 0 0 0 0,0-1 0 0 0,0 1 0 0 0,0 0 0 0 0,1 0 0 0 0,-1 0 0 0 0,0 0 0 0 0,0 0 0 0 0,0-1 0 0 0,0 1 0 0 0,0 0 0 0 0,0 0 0 0 0,0 0 0 0 0,0-1 0 0 0,0 1 0 0 0,0 0 0 0 0,0 0 0 0 0,-1-12-5710 0 0,0 11 5102 0 0,-1-7-3262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54.52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56 6 3337 0 0,'-19'-5'8442'0'0,"-2"5"-3284"0"0,20 1-5015 0 0,0-1 1 0 0,0 0-1 0 0,1 0 0 0 0,-1 1 0 0 0,0-1 1 0 0,0 0-1 0 0,0 1 0 0 0,1-1 0 0 0,-1 0 1 0 0,0 1-1 0 0,1-1 0 0 0,-1 1 0 0 0,0 0 1 0 0,1-1-1 0 0,-1 1 0 0 0,1-1 0 0 0,-1 1 1 0 0,0 1-1 0 0,0-1-86 0 0,1 0-1 0 0,0 0 1 0 0,0 0 0 0 0,0 0-1 0 0,-1 0 1 0 0,1 0 0 0 0,0 0-1 0 0,0 0 1 0 0,1 0 0 0 0,-1 0-1 0 0,0 0 1 0 0,0 1 0 0 0,0-1-1 0 0,1 0 1 0 0,-1 0 0 0 0,0 0-1 0 0,1-1 1 0 0,-1 1 0 0 0,1 1-1 0 0,1 2-148 0 0,0-1 1 0 0,1 0-1 0 0,-1 0 0 0 0,0 0 0 0 0,1 0 0 0 0,0-1 0 0 0,-1 1 0 0 0,1-1 0 0 0,0 1 0 0 0,1-1 0 0 0,3 2 0 0 0,24 10-7418 0 0,-16-9 2653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54.99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80 71 208 0 0,'-10'2'2576'0'0,"1"1"0"0"0,0 0 0 0 0,-17 8 0 0 0,24-10-2053 0 0,0 0 0 0 0,0 0-1 0 0,0 1 1 0 0,0-1 0 0 0,0 1 0 0 0,0-1-1 0 0,0 1 1 0 0,1 0 0 0 0,-3 3-1 0 0,3-4-431 0 0,1 0-1 0 0,-1 0 0 0 0,1 0 0 0 0,-1 0 0 0 0,1 0 0 0 0,0 0 0 0 0,-1 0 1 0 0,1 0-1 0 0,0 0 0 0 0,0 0 0 0 0,0 0 0 0 0,0 0 0 0 0,0 0 0 0 0,0 1 1 0 0,0-1-1 0 0,0 0 0 0 0,0 0 0 0 0,1 0 0 0 0,-1 0 0 0 0,0 0 0 0 0,1 2 0 0 0,1-1 47 0 0,-1 1-1 0 0,1-1 0 0 0,0 0 1 0 0,0 1-1 0 0,-1-1 0 0 0,1 0 0 0 0,1 0 1 0 0,-1 0-1 0 0,0 0 0 0 0,0-1 1 0 0,5 3-1 0 0,29 14 706 0 0,-19-12-638 0 0,1 0-1 0 0,-1-1 1 0 0,26 5 0 0 0,-34-9-172 0 0,-1 0 0 0 0,0-1 0 0 0,1 0 0 0 0,-1 0 0 0 0,0 0 0 0 0,1-1 0 0 0,-1 0 0 0 0,0-1 0 0 0,15-5 0 0 0,-20 6-26 0 0,0 0-1 0 0,-1 0 1 0 0,0-1 0 0 0,1 1-1 0 0,-1-1 1 0 0,0 1-1 0 0,1-1 1 0 0,-1 0-1 0 0,0 0 1 0 0,0 0 0 0 0,-1 0-1 0 0,1 0 1 0 0,0 0-1 0 0,-1-1 1 0 0,1 1 0 0 0,-1-1-1 0 0,0 1 1 0 0,0-1-1 0 0,0 1 1 0 0,0-1-1 0 0,0 0 1 0 0,0 1 0 0 0,0-5-1 0 0,-1 1 0 0 0,0 1-1 0 0,0-1 1 0 0,0 1 0 0 0,-1-1-1 0 0,1 1 1 0 0,-1-1 0 0 0,-1 1-1 0 0,1-1 1 0 0,-1 1-1 0 0,0 0 1 0 0,-3-7 0 0 0,2 7 20 0 0,0 1 1 0 0,0-1-1 0 0,0 0 1 0 0,0 1-1 0 0,-1 0 1 0 0,1-1-1 0 0,-1 1 1 0 0,0 1-1 0 0,-1-1 1 0 0,1 1-1 0 0,0-1 1 0 0,-1 1-1 0 0,0 1 1 0 0,0-1-1 0 0,0 1 1 0 0,-8-3-1 0 0,9 3 31 0 0,-1 1 0 0 0,1 0 0 0 0,-1 1 0 0 0,1-1 0 0 0,-1 1-1 0 0,0 0 1 0 0,1 0 0 0 0,-1 0 0 0 0,0 1 0 0 0,1 0 0 0 0,-1-1 0 0 0,1 2 0 0 0,-1-1-1 0 0,1 0 1 0 0,-1 1 0 0 0,1 0 0 0 0,0 0 0 0 0,0 0 0 0 0,0 1 0 0 0,-4 3 0 0 0,-3 2 66 0 0,1 1 1 0 0,0 0-1 0 0,1 1 1 0 0,0 0 0 0 0,0 0-1 0 0,1 1 1 0 0,1 0-1 0 0,0 1 1 0 0,0 0 0 0 0,1 0-1 0 0,0 0 1 0 0,-5 19-1 0 0,10-27-101 0 0,0 0 1 0 0,0 0-1 0 0,0 1 0 0 0,1-1 0 0 0,0 0 0 0 0,-1 0 0 0 0,1 0 0 0 0,1 1 0 0 0,-1-1 0 0 0,1 0 1 0 0,0 0-1 0 0,-1 0 0 0 0,2 0 0 0 0,-1 0 0 0 0,3 6 0 0 0,-1-4-11 0 0,0-1 0 0 0,0 0-1 0 0,1-1 1 0 0,0 1 0 0 0,0-1 0 0 0,0 1-1 0 0,0-1 1 0 0,1 0 0 0 0,0-1 0 0 0,5 4-1 0 0,2 1-87 0 0,1-2 0 0 0,0 1 0 0 0,1-2 0 0 0,0 1-1 0 0,0-2 1 0 0,0 0 0 0 0,0-1 0 0 0,18 2 0 0 0,-16-3-558 0 0,-1-1 0 0 0,1-1 1 0 0,29-3-1 0 0,-34 1-369 0 0,-1 0-1 0 0,0-1 1 0 0,0 0-1 0 0,1 0 1 0 0,-2-1-1 0 0,17-9 1 0 0,-8 2-1030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55.62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103 44 624 0 0,'-1'0'552'0'0,"0"1"0"0"0,1-1-1 0 0,-1 0 1 0 0,0 1 0 0 0,1-1 0 0 0,-1 1 0 0 0,0-1-1 0 0,1 1 1 0 0,-1 0 0 0 0,1-1 0 0 0,-1 1 0 0 0,1 0-1 0 0,-1-1 1 0 0,1 1 0 0 0,-1 1 0 0 0,1-2-288 0 0,0 1 1 0 0,-1 0-1 0 0,1 0 1 0 0,0-1-1 0 0,0 1 1 0 0,0 0-1 0 0,0-1 1 0 0,0 1-1 0 0,0 0 1 0 0,0-1-1 0 0,0 1 1 0 0,0 0-1 0 0,1-1 1 0 0,-1 2-1 0 0,0-1-250 0 0,1 0 0 0 0,-1 0-1 0 0,0-1 1 0 0,1 1-1 0 0,-1 0 1 0 0,1-1-1 0 0,-1 1 1 0 0,1 0-1 0 0,-1-1 1 0 0,1 1 0 0 0,-1 0-1 0 0,1-1 1 0 0,0 1-1 0 0,-1-1 1 0 0,1 1-1 0 0,-1-1 1 0 0,1 0 0 0 0,0 1-1 0 0,0-1 1 0 0,-1 0-1 0 0,1 1 1 0 0,0-1-1 0 0,0 0 1 0 0,-1 0 0 0 0,1 0-1 0 0,0 0 1 0 0,0 1-1 0 0,0-1 1 0 0,0 0-1 0 0,-1-1 1 0 0,1 1 0 0 0,0 0-1 0 0,0 0 1 0 0,-1 0-1 0 0,1 0 1 0 0,0-1-1 0 0,0 1 1 0 0,0 0 0 0 0,-1 0-1 0 0,1-1 1 0 0,0 1-1 0 0,-1-1 1 0 0,1 1-1 0 0,0-1 1 0 0,0 0 15 0 0,-1 1 0 0 0,0 0 1 0 0,0 0-1 0 0,0 0 0 0 0,1-1 0 0 0,-1 1 1 0 0,0 0-1 0 0,0 0 0 0 0,0-1 0 0 0,0 1 0 0 0,0 0 1 0 0,1 0-1 0 0,-1-1 0 0 0,0 1 0 0 0,0 0 1 0 0,0 0-1 0 0,0-1 0 0 0,0 1 0 0 0,0 0 0 0 0,0-1 1 0 0,0 1-1 0 0,0 0 0 0 0,0 0 0 0 0,0-1 1 0 0,0 1-1 0 0,0 0 0 0 0,0-1 0 0 0,-1 1 0 0 0,1 0 1 0 0,0 0-1 0 0,0-1 0 0 0,0 1 0 0 0,0 0 0 0 0,0 0 1 0 0,-1-1-1 0 0,1 1 0 0 0,0 0 0 0 0,0 0 1 0 0,0 0-1 0 0,-1-1 0 0 0,1 1 0 0 0,0 0 0 0 0,0 0 1 0 0,0 0-1 0 0,-1 0 0 0 0,1 0 0 0 0,0-1 1 0 0,-1 1-1 0 0,1 0 0 0 0,-4-5 1687 0 0,4 5-1704 0 0,0 0-1 0 0,0-1 1 0 0,0 1-1 0 0,0 0 1 0 0,0-1-1 0 0,1 1 1 0 0,-1 0 0 0 0,0-1-1 0 0,0 1 1 0 0,1 0-1 0 0,-1-1 1 0 0,0 1-1 0 0,1 0 1 0 0,-1 0-1 0 0,0-1 1 0 0,1 1-1 0 0,-1 0 1 0 0,0 0-1 0 0,1 0 1 0 0,-1-1-1 0 0,0 1 1 0 0,1 0-1 0 0,1-1 69 0 0,-1 1 0 0 0,0-1 0 0 0,0 0 0 0 0,-1 0 0 0 0,1 1 0 0 0,0-1 0 0 0,0 0 0 0 0,0 0 0 0 0,0 0 0 0 0,-1 0 0 0 0,1 0 0 0 0,0 0 0 0 0,-1 0 0 0 0,1 0 0 0 0,-1-1 0 0 0,0 1 0 0 0,1 0 0 0 0,-1 0 0 0 0,0 0 0 0 0,1 0 0 0 0,-1-1 0 0 0,0 1 0 0 0,0 0 0 0 0,0 0 0 0 0,0 0 0 0 0,0-1 0 0 0,0 1 0 0 0,-1 0 0 0 0,1 0 0 0 0,0 0 0 0 0,-1-1 0 0 0,1 1 0 0 0,-1 0 0 0 0,1 0 0 0 0,-1 0 0 0 0,1 0 0 0 0,-1 0 0 0 0,0 0 0 0 0,1 0 0 0 0,-1 0 0 0 0,0 0 0 0 0,0 0 0 0 0,0 0 0 0 0,0 1 0 0 0,0-1 0 0 0,0 0 0 0 0,0 0 0 0 0,-1 0 0 0 0,0 1 33 0 0,0 0 1 0 0,0 0-1 0 0,0 0 0 0 0,0 0 1 0 0,0 0-1 0 0,0 0 1 0 0,0 0-1 0 0,0 1 1 0 0,0-1-1 0 0,0 1 1 0 0,0-1-1 0 0,0 1 1 0 0,0 0-1 0 0,0 0 1 0 0,0 0-1 0 0,1 0 1 0 0,-1 0-1 0 0,0 0 1 0 0,-2 3-1 0 0,0 0 87 0 0,-1 0-1 0 0,1 0 1 0 0,0 0 0 0 0,0 0-1 0 0,-5 10 1 0 0,-1 2 256 0 0,1 0 0 0 0,-10 28 0 0 0,16-36-328 0 0,1 1-1 0 0,0-1 0 0 0,0 1 1 0 0,0-1-1 0 0,1 1 0 0 0,1 0 1 0 0,0 15-1 0 0,0-21-117 0 0,0-1-1 0 0,1 1 1 0 0,-1-1-1 0 0,1 1 1 0 0,0-1-1 0 0,-1 0 1 0 0,1 1-1 0 0,0-1 1 0 0,1 0 0 0 0,-1 0-1 0 0,0 1 1 0 0,1-1-1 0 0,-1 0 1 0 0,1 0-1 0 0,-1-1 1 0 0,4 4-1 0 0,-2-3-10 0 0,0 0 0 0 0,0 0 0 0 0,1 0 0 0 0,-1 0 0 0 0,0-1-1 0 0,1 1 1 0 0,0-1 0 0 0,-1 0 0 0 0,1 0 0 0 0,4 0 0 0 0,0 0-57 0 0,1 0 0 0 0,-1-1 0 0 0,1 0 0 0 0,-1 0 0 0 0,1-1 0 0 0,-1-1 0 0 0,0 1 1 0 0,0-1-1 0 0,11-4 0 0 0,-9 2-198 0 0,-1 0 0 0 0,0-1 1 0 0,0-1-1 0 0,0 1 0 0 0,-1-1 0 0 0,11-10 1 0 0,11-13-2512 0 0,-2-3-5059 0 0,-19 22 4148 0 0,-4 2-1014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14:56.01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111 57 3017 0 0,'-24'3'11052'0'0,"22"-2"-10538"0"0,0-1-1 0 0,1 1 0 0 0,-1-1 1 0 0,0 1-1 0 0,0 0 0 0 0,1 0 1 0 0,-1 0-1 0 0,-1 2 1 0 0,1-2-358 0 0,1 1 0 0 0,0-1 0 0 0,0 1 0 0 0,-1 0 0 0 0,1-1 0 0 0,0 1 0 0 0,1 0 0 0 0,-1-1 0 0 0,0 1 0 0 0,0 0 0 0 0,1 0 0 0 0,-1 0 0 0 0,1 0 0 0 0,0 0 0 0 0,0 0 0 0 0,-1-1 0 0 0,1 1 0 0 0,0 0 0 0 0,1 0 0 0 0,-1 3 0 0 0,1-1-103 0 0,0 0 0 0 0,0 0 0 0 0,0 0 0 0 0,0-1 0 0 0,1 1 0 0 0,0 0 0 0 0,0-1 0 0 0,0 1 0 0 0,0-1 0 0 0,0 0 0 0 0,0 0 0 0 0,1 0 0 0 0,0 0 1 0 0,0 0-1 0 0,0 0 0 0 0,0-1 0 0 0,0 1 0 0 0,0-1 0 0 0,0 0 0 0 0,1 0 0 0 0,4 2 0 0 0,-3-1-50 0 0,0-1-1 0 0,0 0 1 0 0,0 0 0 0 0,0-1 0 0 0,1 1 0 0 0,-1-1 0 0 0,0 0 0 0 0,1-1-1 0 0,-1 1 1 0 0,1-1 0 0 0,-1 0 0 0 0,0-1 0 0 0,1 1 0 0 0,-1-1-1 0 0,6-1 1 0 0,-6 0-3 0 0,-1 0 0 0 0,1 0 0 0 0,-1 0 0 0 0,0-1 1 0 0,0 1-1 0 0,0-1 0 0 0,0 0 0 0 0,-1 0 0 0 0,1 0 0 0 0,-1 0 0 0 0,0-1 0 0 0,0 0 0 0 0,0 1 0 0 0,0-1 0 0 0,0 0 0 0 0,-1-1 0 0 0,0 1 0 0 0,0 0 0 0 0,0-1 0 0 0,0 1 0 0 0,-1-1 0 0 0,0 1 0 0 0,0-1 0 0 0,0 0 0 0 0,0 1 0 0 0,-1-1 0 0 0,0 0 0 0 0,0 0 1 0 0,0 1-1 0 0,-2-10 0 0 0,2 11 7 0 0,-1 0 0 0 0,0-1-1 0 0,0 1 1 0 0,0 0 0 0 0,0 0 0 0 0,0 0 0 0 0,-1 0 0 0 0,1 0 0 0 0,-1 1 0 0 0,0-1 0 0 0,0 0 0 0 0,0 1 0 0 0,0-1 0 0 0,0 1 0 0 0,-1 0 0 0 0,1 0 0 0 0,-1 0 0 0 0,1 0 0 0 0,-1 0-1 0 0,0 0 1 0 0,0 1 0 0 0,0-1 0 0 0,0 1 0 0 0,0 0 0 0 0,0 0 0 0 0,0 0 0 0 0,0 0 0 0 0,0 0 0 0 0,-1 1 0 0 0,1 0 0 0 0,0 0 0 0 0,0-1 0 0 0,-1 2 0 0 0,1-1 0 0 0,0 0 0 0 0,0 1-1 0 0,-1-1 1 0 0,-5 3 0 0 0,-1 2 83 0 0,1-1 1 0 0,-1 2-1 0 0,1-1 0 0 0,0 2 0 0 0,0-1 0 0 0,1 1 0 0 0,0 0 0 0 0,0 1 0 0 0,1 0 0 0 0,0 0 0 0 0,0 0 0 0 0,1 1 0 0 0,-8 13 1 0 0,6-7 122 0 0,0 0 1 0 0,2 0 0 0 0,-1 1 0 0 0,2 0 0 0 0,0 0 0 0 0,1 0 0 0 0,-4 33 0 0 0,7-42-185 0 0,1-1 1 0 0,0 1-1 0 0,0-1 1 0 0,0 0-1 0 0,1 1 1 0 0,0-1-1 0 0,1 1 1 0 0,-1-1-1 0 0,1 0 1 0 0,0 0-1 0 0,1 0 1 0 0,-1 0-1 0 0,6 7 1 0 0,-5-9-54 0 0,0 0 0 0 0,0 0 0 0 0,0 0 0 0 0,1-1 0 0 0,0 1 0 0 0,-1-1 1 0 0,1 0-1 0 0,1 0 0 0 0,-1 0 0 0 0,0-1 0 0 0,1 0 0 0 0,-1 1 0 0 0,1-2 0 0 0,0 1 0 0 0,-1 0 0 0 0,1-1 1 0 0,8 1-1 0 0,-1 0-628 0 0,-1-1 1 0 0,1 0-1 0 0,0-1 1 0 0,0 0-1 0 0,0-1 1 0 0,0-1-1 0 0,18-4 1 0 0,2-3-2363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8:11.4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497 189 512 0 0,'2'-53'2166'0'0,"0"34"-519"0"0,-2 1 0 0 0,0-1 1 0 0,-1 0-1 0 0,-3-21 0 0 0,4 39-1542 0 0,-1 0 0 0 0,1 0 0 0 0,0 0 0 0 0,-1 0-1 0 0,1 0 1 0 0,0 0 0 0 0,-1 0 0 0 0,1 1 0 0 0,-1-1-1 0 0,0 0 1 0 0,1 0 0 0 0,-1 0 0 0 0,0 0 0 0 0,1 1-1 0 0,-1-1 1 0 0,0 0 0 0 0,0 1 0 0 0,0-1 0 0 0,0 0 0 0 0,0 1-1 0 0,1-1 1 0 0,-1 1 0 0 0,0 0 0 0 0,0-1 0 0 0,0 1-1 0 0,0 0 1 0 0,0-1 0 0 0,0 1 0 0 0,-1 0 0 0 0,1 0-1 0 0,0 0 1 0 0,0 0 0 0 0,0 0 0 0 0,0 0 0 0 0,0 0 0 0 0,0 0-1 0 0,0 1 1 0 0,0-1 0 0 0,0 0 0 0 0,0 0 0 0 0,-1 2-1 0 0,-7 1 301 0 0,1 0 1 0 0,0 1-1 0 0,1 0 0 0 0,-9 5 0 0 0,9-4-81 0 0,-6 3 51 0 0,1 0-1 0 0,0 1 0 0 0,1 1 0 0 0,0 0 0 0 0,-18 23 0 0 0,-42 64 1217 0 0,66-89-1483 0 0,-34 54 548 0 0,2 2-1 0 0,3 1 1 0 0,3 2-1 0 0,-31 99 1 0 0,52-132-505 0 0,1 1 0 0 0,2 1 0 0 0,2-1 0 0 0,1 1 0 0 0,2 0 0 0 0,1 0 0 0 0,2 0 0 0 0,10 69 0 0 0,-6-83-162 0 0,0-1-1 0 0,2 1 1 0 0,0-1 0 0 0,2 0-1 0 0,0-1 1 0 0,19 32 0 0 0,-12-28 141 0 0,1-1 0 0 0,1 0 0 0 0,1-2 0 0 0,35 32 1 0 0,-21-26-925 0 0,1-1 1 0 0,58 34 0 0 0,-39-32-3793 0 0,67 27 0 0 0,-87-42 2474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8:13.1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59 197 512 0 0,'-4'-13'471'0'0,"1"0"1"0"0,0-1-1 0 0,1 1 0 0 0,1-1 0 0 0,0 0 1 0 0,0 0-1 0 0,3-18 0 0 0,-1 27-7 0 0,-1-1 0 0 0,0 1-1 0 0,-1 0 1 0 0,1 0 0 0 0,-1-1-1 0 0,-1-5 1 0 0,2 10-188 0 0,-1-1 0 0 0,1 1 0 0 0,0 0 1 0 0,-1 0-1 0 0,1-1 0 0 0,-1 1 0 0 0,0 0 0 0 0,1 0 0 0 0,-1 0 0 0 0,0 0 0 0 0,0-1 0 0 0,0 1 1 0 0,1 0-1 0 0,-1 0 0 0 0,0 1 0 0 0,0-1 0 0 0,-1 0 0 0 0,1 0 0 0 0,0 0 0 0 0,0 1 0 0 0,0-1 1 0 0,0 1-1 0 0,-1-1 0 0 0,1 1 0 0 0,0-1 0 0 0,-1 1 0 0 0,1 0 0 0 0,0-1 0 0 0,-3 1 0 0 0,4 0-181 0 0,-1 0 0 0 0,1 0 0 0 0,-1 0 0 0 0,1 0 0 0 0,-1 0-1 0 0,1 0 1 0 0,0 0 0 0 0,-1 0 0 0 0,1 0 0 0 0,-1 0 0 0 0,1 0-1 0 0,-1 0 1 0 0,1 0 0 0 0,0 1 0 0 0,-1-1 0 0 0,1 0 0 0 0,-1 0-1 0 0,1 0 1 0 0,0 1 0 0 0,-1-1 0 0 0,1 0 0 0 0,-1 0 0 0 0,1 1-1 0 0,0-1 1 0 0,0 0 0 0 0,-1 1 0 0 0,1-1 0 0 0,0 0 0 0 0,-1 1-1 0 0,1-1 1 0 0,0 1 0 0 0,0-1 0 0 0,0 0 0 0 0,0 1 0 0 0,-1-1-1 0 0,1 1 1 0 0,0-1 0 0 0,0 1 0 0 0,0 0 7 0 0,0 0 1 0 0,1-1-1 0 0,-1 1 1 0 0,0 0-1 0 0,0-1 1 0 0,1 1-1 0 0,-1-1 1 0 0,0 1-1 0 0,1 0 0 0 0,-1-1 1 0 0,0 1-1 0 0,1-1 1 0 0,-1 1-1 0 0,1-1 1 0 0,-1 1-1 0 0,1-1 1 0 0,-1 1-1 0 0,1-1 1 0 0,-1 0-1 0 0,1 1 1 0 0,0-1-1 0 0,-1 0 0 0 0,1 0 1 0 0,0 1-1 0 0,1-1 20 0 0,-1 1 0 0 0,1 0 0 0 0,-1-1 0 0 0,0 1 0 0 0,0 0-1 0 0,1-1 1 0 0,-1 1 0 0 0,0 0 0 0 0,0 0 0 0 0,0 0 0 0 0,0 0 0 0 0,0 0-1 0 0,0 0 1 0 0,0 0 0 0 0,0 1 0 0 0,-1-1 0 0 0,2 2 0 0 0,5 23 1265 0 0,-1-1-712 0 0,0-7-299 0 0,-5-14-311 0 0,-1-1 1 0 0,1 0 0 0 0,1 1-1 0 0,-1-1 1 0 0,0 0-1 0 0,1 0 1 0 0,0 0 0 0 0,0 0-1 0 0,0 0 1 0 0,2 3 0 0 0,0-1 43 0 0,0-1 0 0 0,-1 1 0 0 0,0 0 0 0 0,0 0 0 0 0,0 0 0 0 0,-1 0 0 0 0,0 1 1 0 0,0-1-1 0 0,0 0 0 0 0,1 8 0 0 0,0-4-18 0 0,0 0-1 0 0,5 12 1 0 0,-4-12-28 0 0,4 7 100 0 0,9 23 0 0 0,-5-7-57 0 0,22 39 0 0 0,-28-58-102 0 0,2 1 20 0 0,-1 1-1 0 0,0-1 0 0 0,-1 2 1 0 0,-1-1-1 0 0,0 1 0 0 0,-2 0 1 0 0,4 20-1 0 0,-5 77 21 0 0,-1-19-11 0 0,6 148 114 0 0,-7-205-129 0 0,-1-1 0 0 0,-11 68-1 0 0,-20 128 113 0 0,27-199-112 0 0,-1 0 0 0 0,-13 41 1 0 0,-2 8-2 0 0,11-43-2 0 0,-2 0 1 0 0,-23 49 0 0 0,0 1-26 0 0,34-87 18 0 0,-10 26 31 0 0,10-27-46 0 0,1 1-1 0 0,-1-1 1 0 0,0 0-1 0 0,0 1 1 0 0,0-1-1 0 0,0 0 1 0 0,0 0-1 0 0,0 1 1 0 0,0-1-1 0 0,0 0 1 0 0,-1 0-1 0 0,1 0 1 0 0,0 0-1 0 0,-3 1 1 0 0,3-3-8 0 0,1-1 0 0 0,-1 1 0 0 0,1 0 0 0 0,-1 0 0 0 0,1 0 0 0 0,-1 0 0 0 0,1 0 0 0 0,0-1 0 0 0,0 1 0 0 0,-1 0-1 0 0,1 0 1 0 0,0-1 0 0 0,0 1 0 0 0,0-2 0 0 0,1-13-550 0 0,0 0-1 0 0,0 0 0 0 0,2 0 0 0 0,7-26 0 0 0,-6 31-1391 0 0,0-1-1 0 0,0 2 0 0 0,1-1 1 0 0,8-11-1 0 0,-2 6-2024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9:21.13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119 313 28978 0 0,'1'33'61'0'0,"-2"53"4"0"0,-1-14 67 0 0,-2 120 116 0 0,-3-110-151 0 0,-1 23 12 0 0,13 19 81 0 0,-1-72-125 0 0,-4 7 37 0 0,-2-1 1 0 0,-10 62-1 0 0,-8-8-20 0 0,12-74-16 0 0,1 1 0 0 0,-2 65 0 0 0,7 267 474 0 0,-3-234-357 0 0,-1 1-82 0 0,4-111-23 0 0,0 0 0 0 0,-9 33-1 0 0,6-33 7 0 0,1-1-1 0 0,-1 36 0 0 0,24 205 118 0 0,-11-183-174 0 0,-7-60 1 0 0,-1-1 0 0 0,-1 0 0 0 0,-1 0 0 0 0,-1 0 0 0 0,-12 44 0 0 0,11-49 6 0 0,0 1 1 0 0,-1 25-1 0 0,5-35-31 0 0,0 1 1 0 0,0-1-1 0 0,1 0 1 0 0,0 0-1 0 0,1 1 0 0 0,5 16 1 0 0,0-7 5 0 0,-2 0 1 0 0,-1 1-1 0 0,0-1 1 0 0,-2 1-1 0 0,0 0 1 0 0,-1 22-1 0 0,0 1 5 0 0,1 0 0 0 0,3 0 0 0 0,13 61 0 0 0,40 183 135 0 0,-57-279-142 0 0,23 174 21 0 0,-19-134-30 0 0,-2-9 41 0 0,-4 52 0 0 0,1 12-37 0 0,0-97-3 0 0,4 129 12 0 0,-5-111-8 0 0,0 0-1 0 0,-2 0 1 0 0,-11 39 0 0 0,7-39-3 0 0,1-5 0 0 0,1-1 0 0 0,4-13 0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9:24.3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25 176 512 0 0,'1'-2'823'0'0,"0"-1"1"0"0,-1 0-1 0 0,1 0 0 0 0,0 0 0 0 0,0 0 0 0 0,1 0 1 0 0,-1 1-1 0 0,0-1 0 0 0,1 1 0 0 0,3-5 438 0 0,-4-11 3656 0 0,0 16-4634 0 0,1-1 1 0 0,0 1 0 0 0,0-1-1 0 0,0 1 1 0 0,0 0-1 0 0,0 0 1 0 0,5-4-1 0 0,3-2 710 0 0,-9 7-772 0 0,0 0 0 0 0,0-1 1 0 0,0 1-1 0 0,1-1 1 0 0,-1 1-1 0 0,0-1 0 0 0,-1 1 1 0 0,1-1-1 0 0,1-2 1 0 0,-2 4-178 0 0,0 0 1 0 0,0 0-1 0 0,0 0 1 0 0,0 0-1 0 0,0-1 1 0 0,0 1 0 0 0,0 0-1 0 0,0 0 1 0 0,0 0-1 0 0,0 0 1 0 0,0-1-1 0 0,0 1 1 0 0,0 0-1 0 0,0 0 1 0 0,0 0-1 0 0,0 0 1 0 0,0-1 0 0 0,0 1-1 0 0,0 0 1 0 0,0 0-1 0 0,-1 0 1 0 0,1 0-1 0 0,0 0 1 0 0,0 0-1 0 0,0-1 1 0 0,0 1-1 0 0,0 0 1 0 0,0 0 0 0 0,0 0-1 0 0,-1 0 1 0 0,1 0-1 0 0,0 0 1 0 0,0-1-1 0 0,-11 3 883 0 0,7-1-897 0 0,-4 1 827 0 0,7-3-281 0 0,5-4-94 0 0,-3 5-452 0 0,-1 0 0 0 0,0-1 0 0 0,0 1 1 0 0,0 0-1 0 0,0 0 0 0 0,0-1 0 0 0,1 1 0 0 0,-1 0 1 0 0,0 0-1 0 0,0-1 0 0 0,0 1 0 0 0,1 0 1 0 0,-1 0-1 0 0,0 0 0 0 0,0 0 0 0 0,1-1 0 0 0,-1 1 1 0 0,0 0-1 0 0,0 0 0 0 0,1 0 0 0 0,-1 0 1 0 0,0 0-1 0 0,1 0 0 0 0,-1 0 0 0 0,0 0 0 0 0,0 0 1 0 0,1 0-1 0 0,-1 0 0 0 0,0 0 0 0 0,1 0 1 0 0,-1 0-1 0 0,0 0 0 0 0,1 0 0 0 0,-1 0 0 0 0,0 0 1 0 0,0 0-1 0 0,1 0 0 0 0,-1 0 0 0 0,0 1 1 0 0,1-1-3 0 0,-1 1 0 0 0,0-1 0 0 0,0 1 0 0 0,0 0 0 0 0,0-1 0 0 0,0 1 0 0 0,0-1 0 0 0,0 1 0 0 0,0-1 1 0 0,0 1-1 0 0,-1-1 0 0 0,1 1 0 0 0,0-1 0 0 0,0 1 0 0 0,0 0 0 0 0,-1-1 0 0 0,1 1 0 0 0,0-1 0 0 0,0 0 1 0 0,-1 2-1 0 0,1-2-21 0 0,-2 2 71 0 0,0 0 1 0 0,1 1-1 0 0,-1-1 0 0 0,1 1 1 0 0,0-1-1 0 0,-1 1 1 0 0,1 0-1 0 0,1-1 0 0 0,-1 1 1 0 0,-1 5-1 0 0,2-7-15 0 0,0 0-1 0 0,0 0 1 0 0,-1 0 0 0 0,1 0-1 0 0,0-1 1 0 0,-1 1-1 0 0,1 0 1 0 0,-1 0 0 0 0,1-1-1 0 0,-1 1 1 0 0,1 0 0 0 0,-1 0-1 0 0,1-1 1 0 0,-1 1-1 0 0,0-1 1 0 0,1 1 0 0 0,-1 0-1 0 0,-1 0 1 0 0,2-1-16 0 0,0 0 0 0 0,-1 0 0 0 0,1 0 0 0 0,-1 0 0 0 0,1 0 1 0 0,0 0-1 0 0,-1 0 0 0 0,1 0 0 0 0,0 0 0 0 0,-1 0 0 0 0,1 0 0 0 0,0 0 0 0 0,-1 0 1 0 0,1 0-1 0 0,0 0 0 0 0,-1 0 0 0 0,1 0 0 0 0,0 0 0 0 0,-1 0 0 0 0,1-1 0 0 0,-1 1 1 0 0,1 0-35 0 0,0 0 1 0 0,0 0 0 0 0,0-1 0 0 0,0 1 0 0 0,-1 0 0 0 0,1 0 0 0 0,0 0 0 0 0,0 0 0 0 0,-1 0-1 0 0,1 0 1 0 0,0 0 0 0 0,0 0 0 0 0,0 0 0 0 0,-1 0 0 0 0,1 0 0 0 0,0 0 0 0 0,0 0 0 0 0,-1 0-1 0 0,1 0 1 0 0,0 0 0 0 0,0 0 0 0 0,0 0 0 0 0,-1 0 0 0 0,1 0 0 0 0,0 0 0 0 0,0 0 0 0 0,0 1 0 0 0,-1-1-1 0 0,1 0 1 0 0,0 0 0 0 0,0 0 0 0 0,0 0 0 0 0,-1 0 0 0 0,1 1 0 0 0,0-1 0 0 0,0 0 0 0 0,0 0-1 0 0,0 0 1 0 0,0 0 0 0 0,0 1 0 0 0,-1-1 0 0 0,1 0 0 0 0,0 0 0 0 0,0 1 0 0 0,0-1 0 0 0,0 0-1 0 0,-3 5 111 0 0,3-4-114 0 0,-1 0 0 0 0,1 0 0 0 0,-1-1 1 0 0,1 1-1 0 0,0 0 0 0 0,-1 0 1 0 0,1-1-1 0 0,0 1 0 0 0,0 0 1 0 0,0 0-1 0 0,-1 0 0 0 0,1-1 0 0 0,0 1 1 0 0,0 0-1 0 0,0 0 0 0 0,0 0 1 0 0,0-1-1 0 0,1 1 0 0 0,-1 0 0 0 0,0 0 1 0 0,0 0-1 0 0,0-1 0 0 0,1 1 1 0 0,-1 0-1 0 0,1 1 0 0 0,3 7 50 0 0,0 0-28 0 0,-1 0 0 0 0,0 0 0 0 0,0 0-1 0 0,-1 0 1 0 0,2 16 0 0 0,-3 0 5 0 0,-3 27-1 0 0,1-34-7 0 0,0 0-1 0 0,1 1 0 0 0,5 32 1 0 0,-2-37-18 0 0,-3-7 1 0 0,1 0 0 0 0,1-1 0 0 0,-1 1 0 0 0,1-1 0 0 0,1 1 1 0 0,3 8-1 0 0,-4-13-7 0 0,-1-1 1 0 0,0 1-1 0 0,1-1 0 0 0,-1 1 1 0 0,1-1-1 0 0,0 0 1 0 0,-1 1-1 0 0,4 0 1 0 0,5 6-33 0 0,-10-7 29 0 0,-1 1 0 0 0,0-1 0 0 0,0 0 0 0 0,1 0 1 0 0,-1 0-1 0 0,0 1 0 0 0,0-1 0 0 0,0 0 0 0 0,-1 0 0 0 0,1 0 0 0 0,0-1 0 0 0,-2 3 0 0 0,-3 1-5 0 0,-2 2-26 0 0,-1 2 60 0 0,9-8-31 0 0,0 0 0 0 0,0 1 0 0 0,0-1-1 0 0,-1 0 1 0 0,1 1 0 0 0,0-1-1 0 0,0 0 1 0 0,0 0 0 0 0,0 1 0 0 0,0-1-1 0 0,0 0 1 0 0,0 1 0 0 0,0-1-1 0 0,0 0 1 0 0,0 1 0 0 0,0-1-1 0 0,0 0 1 0 0,0 1 0 0 0,0-1 0 0 0,0 0-1 0 0,0 1 1 0 0,0-1 0 0 0,0 0-1 0 0,0 0 1 0 0,0 1 0 0 0,0-1 0 0 0,1 0-1 0 0,-1 1 1 0 0,0-1 0 0 0,4 5-2 0 0,-3-4 3 0 0,0-1-1 0 0,-1 1 1 0 0,1-1-1 0 0,-1 1 1 0 0,1 0 0 0 0,-1-1-1 0 0,1 1 1 0 0,-1 0-1 0 0,1 0 1 0 0,-1-1 0 0 0,0 1-1 0 0,1 0 1 0 0,-1 0-1 0 0,0-1 1 0 0,1 2 0 0 0,-13-16-16 0 0,-11-73 54 0 0,-3-8-54 0 0,23 80 13 0 0,1 0 1 0 0,1-1-1 0 0,0 1 1 0 0,1-1-1 0 0,0 1 1 0 0,2-1-1 0 0,-1 1 0 0 0,2 0 1 0 0,0-1-1 0 0,8-20 1 0 0,-9 29 7 0 0,1-1 1 0 0,-1 1-1 0 0,2-13 1 0 0,-4 17-6 0 0,0 0 1 0 0,0 0 0 0 0,0 0 0 0 0,0-1 0 0 0,0 1 0 0 0,-1 0-1 0 0,1 0 1 0 0,-1 0 0 0 0,0 0 0 0 0,0 0 0 0 0,-1-4 0 0 0,2 8-2 0 0,0-1 1 0 0,0 0 0 0 0,0 0-1 0 0,0 0 1 0 0,0 0-1 0 0,0 0 1 0 0,0 0 0 0 0,0 0-1 0 0,0 0 1 0 0,0 0-1 0 0,0 0 1 0 0,-1 0 0 0 0,1 0-1 0 0,0 0 1 0 0,0 0-1 0 0,0 0 1 0 0,0 0 0 0 0,0 0-1 0 0,0 0 1 0 0,0 0 0 0 0,0 0-1 0 0,0 0 1 0 0,0 0-1 0 0,0 0 1 0 0,0 0 0 0 0,0 0-1 0 0,0 0 1 0 0,0 0-1 0 0,0 0 1 0 0,0 0 0 0 0,0 0-1 0 0,0 0 1 0 0,0 0-1 0 0,0 0 1 0 0,0 0 0 0 0,0 0-1 0 0,0 0 1 0 0,0 0 0 0 0,0 0-1 0 0,0 0 1 0 0,-1 0-1 0 0,1 0 1 0 0,0 0 0 0 0,0 0-1 0 0,0 0 1 0 0,0 0-1 0 0,0 0 1 0 0,0 0 0 0 0,0 0-1 0 0,0 0 1 0 0,0 0-1 0 0,0 0 1 0 0,0 0 0 0 0,0 0-1 0 0,0 0 1 0 0,0 0 0 0 0,0 0-1 0 0,0 0 1 0 0,-1 7-15 0 0,1-7 16 0 0,0 1 0 0 0,0-1 0 0 0,0 1 0 0 0,0 0 0 0 0,0-1 0 0 0,0 1 0 0 0,0-1 0 0 0,1 1 0 0 0,-1-1 0 0 0,0 1 0 0 0,0 0 0 0 0,0-1 0 0 0,1 1 0 0 0,-1-1 0 0 0,0 1 0 0 0,0-1 0 0 0,1 1 0 0 0,-1-1 0 0 0,1 1 0 0 0,7-21-15 0 0,-5 9 15 0 0,-3 11-1 0 0,0-1-1 0 0,0 1 1 0 0,0 0-1 0 0,0 0 1 0 0,0 0-1 0 0,0 0 0 0 0,0 0 1 0 0,0-1-1 0 0,0 1 1 0 0,0 0-1 0 0,0 0 1 0 0,0 0-1 0 0,0 0 1 0 0,0-1-1 0 0,0 1 1 0 0,0 0-1 0 0,0 0 1 0 0,0 0-1 0 0,0 0 1 0 0,0 0-1 0 0,0-1 1 0 0,0 1-1 0 0,0 0 1 0 0,-1 0-1 0 0,1 0 1 0 0,0 0-1 0 0,0 0 1 0 0,0 0-1 0 0,0 0 1 0 0,0 0-1 0 0,0-1 1 0 0,0 1-1 0 0,-1 0 1 0 0,1 0-1 0 0,0 0 1 0 0,0 0-1 0 0,0 0 1 0 0,0 0-1 0 0,0 0 1 0 0,-1 0-1 0 0,1 0 1 0 0,0 0-1 0 0,0 0 1 0 0,0 0-1 0 0,0 0 1 0 0,-1 0-1 0 0,1 0 1 0 0,0 0-1 0 0,0 0 1 0 0,0 0-1 0 0,0 0 1 0 0,0 0-1 0 0,-1 0 1 0 0,1 0-1 0 0,0 0 1 0 0,0 0-1 0 0,0 0 1 0 0,0 0-1 0 0,0 1 1 0 0,0-1-1 0 0,-1 0 1 0 0,1 0-1 0 0,0 0 1 0 0,0 0-1 0 0,0 0 1 0 0,0 0-1 0 0,0 0 1 0 0,0 1-1 0 0,-1-1 1 0 0,1 1 0 0 0,0-1 0 0 0,-1 1-1 0 0,1-1 1 0 0,0 0 0 0 0,-1 1 0 0 0,1-1 0 0 0,0 1 0 0 0,0 0-1 0 0,0-1 1 0 0,-1 1 0 0 0,1-1 0 0 0,0 1 0 0 0,0-1 0 0 0,0 1-1 0 0,0-1 1 0 0,0 1 0 0 0,0-1 0 0 0,0 1 0 0 0,0 0-1 0 0,0-1 1 0 0,0 1 0 0 0,0-1 0 0 0,1 1 0 0 0,-1-1 0 0 0,0 1-1 0 0,0-1 1 0 0,0 1 0 0 0,1-1 0 0 0,-1 1 0 0 0,0-1 0 0 0,1 1-1 0 0,-1-1 1 0 0,0 0 0 0 0,1 1 0 0 0,-1-1 0 0 0,1 1 0 0 0,-1-1-1 0 0,0 0 1 0 0,1 1 0 0 0,-1-1 0 0 0,1 0 0 0 0,-1 0 0 0 0,2 1-1 0 0,0 0 11 0 0,0 0-1 0 0,1 0 1 0 0,-1-1-1 0 0,1 1 0 0 0,-1 0 1 0 0,0-1-1 0 0,1 0 1 0 0,-1 1-1 0 0,1-1 0 0 0,-1 0 1 0 0,5-1-1 0 0,7 1 21 0 0,11-1-22 0 0,1 0 0 0 0,-1-2-1 0 0,1 0 1 0 0,41-13-1 0 0,-54 13 9 0 0,0 0-1 0 0,1 1 0 0 0,-1 0 1 0 0,23 1-1 0 0,53 6-37 0 0,-88-5 21 0 0,12 1 6 0 0,-1-2-1 0 0,1 0 0 0 0,-1 0 1 0 0,0-1-1 0 0,1 0 0 0 0,-1-1 1 0 0,22-9-1 0 0,-7 3 24 0 0,-17 6-27 0 0,72-25-1 0 0,-77 27 4 0 0,0 0 1 0 0,1 0-1 0 0,-1 0 0 0 0,0 1 0 0 0,0 0 0 0 0,1 0 1 0 0,-1 0-1 0 0,0 0 0 0 0,1 1 0 0 0,-1 0 1 0 0,6 2-1 0 0,5 0 7 0 0,-12-2-7 0 0,1 0 0 0 0,0-1 0 0 0,-1 1 0 0 0,1-1 0 0 0,-1 0 0 0 0,1-1 0 0 0,0 1 0 0 0,-1-1 0 0 0,1 0 0 0 0,-1 0 0 0 0,1 0 0 0 0,-1-1 0 0 0,1 0 0 0 0,6-3-1 0 0,-10 4-1 0 0,1 0-1 0 0,-1 0 1 0 0,0 1-1 0 0,1-1 1 0 0,-1 1-1 0 0,1-1 1 0 0,-1 1-1 0 0,1-1 1 0 0,-1 1-1 0 0,1 0 0 0 0,-1 0 1 0 0,1 0-1 0 0,-1 0 1 0 0,1 0-1 0 0,-1 0 1 0 0,1 0-1 0 0,-1 0 1 0 0,1 1-1 0 0,-1-1 0 0 0,1 0 1 0 0,-1 1-1 0 0,1 0 1 0 0,-1-1-1 0 0,1 1 1 0 0,-1 0-1 0 0,0-1 1 0 0,0 1-1 0 0,1 0 0 0 0,1 2 1 0 0,-3-3-7 0 0,1 1-1 0 0,-1-1 1 0 0,1 1 0 0 0,-1-1-1 0 0,1 1 1 0 0,0-1 0 0 0,-1 1-1 0 0,1-1 1 0 0,-1 0 0 0 0,1 1-1 0 0,0-1 1 0 0,0 0 0 0 0,-1 0-1 0 0,1 1 1 0 0,0-1 0 0 0,0 0 0 0 0,-1 0-1 0 0,1 0 1 0 0,0 0 0 0 0,0 0-1 0 0,-1 0 1 0 0,1 0 0 0 0,0 0-1 0 0,0 0 1 0 0,-1-1 0 0 0,1 1-1 0 0,0 0 1 0 0,-1 0 0 0 0,1-1-1 0 0,0 1 1 0 0,-1 0 0 0 0,1-1-1 0 0,0 1 1 0 0,-1-1 0 0 0,1 1 0 0 0,-1-1-1 0 0,1 1 1 0 0,0-1 0 0 0,-1 1-1 0 0,0-1 1 0 0,1 1 0 0 0,-1-1-1 0 0,1 0 1 0 0,-1 1 0 0 0,0-1-1 0 0,1 0 1 0 0,-1 1 0 0 0,0-1-1 0 0,0 0 1 0 0,1-1 0 0 0,-1 2-47 0 0,-1-1 1 0 0,1 1-1 0 0,0-1 0 0 0,-1 1 1 0 0,1-1-1 0 0,0 1 1 0 0,-1-1-1 0 0,1 1 0 0 0,-1-1 1 0 0,1 1-1 0 0,-1-1 0 0 0,1 1 1 0 0,-1 0-1 0 0,1-1 1 0 0,-1 1-1 0 0,1 0 0 0 0,-1-1 1 0 0,1 1-1 0 0,-1 0 1 0 0,0 0-1 0 0,1-1 0 0 0,-1 1 1 0 0,1 0-1 0 0,-1 0 0 0 0,0 0 1 0 0,1 0-1 0 0,-1 0 1 0 0,-1 0-1 0 0,-18 1-4765 0 0,-2 7-3246 0 0,15-6 5743 0 0,0 1-1 0 0,0-1 0 0 0,0 0 0 0 0,-12 1 1 0 0,-6-2-467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23.91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94 1639 512 0 0,'-6'1'499'0'0,"-1"1"-1"0"0,0 0 1 0 0,1 0-1 0 0,-1 0 1 0 0,1 1 0 0 0,0 0-1 0 0,0 0 1 0 0,0 0-1 0 0,0 1 1 0 0,0 0 0 0 0,1 0-1 0 0,-1 0 1 0 0,-6 9-1 0 0,12-13-434 0 0,0 0-1 0 0,-1 0 0 0 0,1 0 0 0 0,0 0 1 0 0,0 0-1 0 0,0 0 0 0 0,0 0 1 0 0,0 0-1 0 0,0 0 0 0 0,0 0 1 0 0,0 0-1 0 0,0 0 0 0 0,0 0 0 0 0,0 0 1 0 0,-1 0-1 0 0,1 1 0 0 0,0-1 1 0 0,0 0-1 0 0,0 0 0 0 0,0 0 0 0 0,0 0 1 0 0,0 0-1 0 0,0 0 0 0 0,0 0 1 0 0,0 0-1 0 0,0 0 0 0 0,0 1 1 0 0,0-1-1 0 0,0 0 0 0 0,0 0 0 0 0,0 0 1 0 0,0 0-1 0 0,0 0 0 0 0,0 0 1 0 0,0 0-1 0 0,0 0 0 0 0,0 0 1 0 0,0 1-1 0 0,0-1 0 0 0,0 0 0 0 0,0 0 1 0 0,0 0-1 0 0,0 0 0 0 0,1 0 1 0 0,-1 0-1 0 0,0 0 0 0 0,0 0 0 0 0,0 0 1 0 0,0 0-1 0 0,0 0 0 0 0,0 1 1 0 0,0-1-1 0 0,0 0 0 0 0,0 0 1 0 0,0 0-1 0 0,0 0 0 0 0,1 0 0 0 0,-1 0 1 0 0,8-2 1269 0 0,10-5-495 0 0,-8 2-509 0 0,15-8 456 0 0,-24 13-679 0 0,0-1 0 0 0,1 1-1 0 0,-1-1 1 0 0,1 1-1 0 0,-1-1 1 0 0,1 1-1 0 0,0 0 1 0 0,-1 0-1 0 0,1 0 1 0 0,-1 0-1 0 0,1 0 1 0 0,-1 0 0 0 0,3 0-1 0 0,3 12 542 0 0,-1 0-515 0 0,-5-11-119 0 0,1 0 0 0 0,-1 0 0 0 0,1 0 0 0 0,-1 0 1 0 0,1-1-1 0 0,0 1 0 0 0,-1-1 0 0 0,1 1 0 0 0,0-1 0 0 0,-1 0 0 0 0,1 1 1 0 0,0-1-1 0 0,0 0 0 0 0,-1 0 0 0 0,1 0 0 0 0,0 0 0 0 0,0-1 0 0 0,2 0 0 0 0,4 0 87 0 0,-1-1 0 0 0,14-5 0 0 0,76-40 1139 0 0,-71 32-988 0 0,0 2 0 0 0,1 1 0 0 0,38-11 1 0 0,59-15 128 0 0,-97 29-352 0 0,1 1 0 0 0,-1 1 0 0 0,36-3 0 0 0,-37 8 47 0 0,0-1 0 0 0,-1-1 1 0 0,40-11-1 0 0,9-15 16 0 0,-51 20 22 0 0,0 0 0 0 0,0 2-1 0 0,1 0 1 0 0,0 2 0 0 0,25-4 0 0 0,-13 5 16 0 0,56-16 1 0 0,-14 2-2 0 0,-61 17-127 0 0,34-1 0 0 0,-35 3 22 0 0,0-1 0 0 0,26-5 0 0 0,54-19 89 0 0,-16 7-87 0 0,14-6 54 0 0,-71 18 15 0 0,46-21 0 0 0,-15 5 130 0 0,-10 4-214 0 0,12-4 68 0 0,44-16-29 0 0,21-12 124 0 0,-84 33-142 0 0,29-11 24 0 0,179-50 205 0 0,-204 68-247 0 0,1 2 1 0 0,78-4-1 0 0,-100 9 5 0 0,-1 0 0 0 0,1-2-1 0 0,34-11 1 0 0,-28 7-14 0 0,32-6 0 0 0,-5 6 2 0 0,-1-3 0 0 0,52-18 0 0 0,41-9 57 0 0,-132 36-68 0 0,21-4-49 0 0,77-21 106 0 0,95-33 38 0 0,69-14-133 0 0,-145 36-9 0 0,-115 34 53 0 0,27-11 10 0 0,72-18 1 0 0,-58 26-24 0 0,-34 5 9 0 0,0-1 0 0 0,22-6 0 0 0,21-9 73 0 0,53-18-78 0 0,-31 5 25 0 0,87-37-4 0 0,-99 41-28 0 0,-49 20 31 0 0,33-16 1 0 0,14-7-27 0 0,12-7 19 0 0,-63 27 10 0 0,37-11-1 0 0,13-7-48 0 0,17-18 43 0 0,-82 45-5 0 0,-1-1 0 0 0,1-1-1 0 0,-1 1 1 0 0,0-1 0 0 0,0 0 0 0 0,0 0 0 0 0,5-6 0 0 0,-7 8-12 0 0,0 0 1 0 0,-1 0-1 0 0,1 0 1 0 0,0 0 0 0 0,0 0-1 0 0,0 1 1 0 0,1 0-1 0 0,-1 0 1 0 0,0 0 0 0 0,0 0-1 0 0,1 0 1 0 0,3 1-1 0 0,17-4 33 0 0,-9 0-189 0 0,1 0 0 0 0,-1-1 0 0 0,-1-1 0 0 0,1-1 1 0 0,18-11-1 0 0,-21 13-935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9:27.7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97 136 512 0 0,'0'-1'3'0'0,"1"0"394"0"0,0-1 0 0 0,0 1 1 0 0,-1-1-1 0 0,1 0 0 0 0,0 1 0 0 0,-1-1 1 0 0,1 1-1 0 0,-1-1 0 0 0,0 0 0 0 0,1-1 1 0 0,-2 2-263 0 0,1 0 0 0 0,0 1 0 0 0,-1-1 0 0 0,1 0 1 0 0,-1 1-1 0 0,1-1 0 0 0,0 0 0 0 0,-1 1 0 0 0,1-1 1 0 0,-1 1-1 0 0,0-1 0 0 0,1 1 0 0 0,-1-1 0 0 0,1 1 0 0 0,-1 0 1 0 0,0-1-1 0 0,1 1 0 0 0,-1 0 0 0 0,0-1 0 0 0,0 1 1 0 0,1 0-1 0 0,-1 0 0 0 0,0 0 0 0 0,0 0 0 0 0,1-1 0 0 0,-1 1 1 0 0,-1 0-1 0 0,-9 0 777 0 0,11 0-838 0 0,-1 0-1 0 0,0 0 0 0 0,1 0 0 0 0,-1 0 0 0 0,0 0 0 0 0,1 0 0 0 0,-1 0 1 0 0,0 0-1 0 0,1 0 0 0 0,-1 0 0 0 0,0 0 0 0 0,1-1 0 0 0,-1 1 0 0 0,0 0 1 0 0,1 0-1 0 0,-1-1 0 0 0,0 1 0 0 0,1 0 0 0 0,-1-1 0 0 0,1 1 0 0 0,-1-1 1 0 0,1 1-1 0 0,-1-1 0 0 0,1 1 0 0 0,-1-1 0 0 0,1 1 0 0 0,-1-1 0 0 0,1 1 1 0 0,0-1-1 0 0,-1 0 0 0 0,1 1 0 0 0,0-1 0 0 0,-1 0 0 0 0,1-2 12 0 0,0 1 0 0 0,0-1-1 0 0,0 1 1 0 0,0-1 0 0 0,0 1 0 0 0,0-1-1 0 0,1 1 1 0 0,0-1 0 0 0,-1 1-1 0 0,1-1 1 0 0,0 1 0 0 0,0 0-1 0 0,2-3 1 0 0,-2 2 326 0 0,0 0-1 0 0,1 0 1 0 0,-1 0-1 0 0,0 0 1 0 0,0-1-1 0 0,-1 1 1 0 0,1-5 0 0 0,-1 3 1445 0 0,-1-9 1457 0 0,1 14-3270 0 0,0 0 0 0 0,0-1 0 0 0,1 1 0 0 0,-1 0 0 0 0,0 0 0 0 0,0-1 0 0 0,0 1 0 0 0,0 0-1 0 0,0-1 1 0 0,0 1 0 0 0,1 0 0 0 0,-1-1 0 0 0,0 1 0 0 0,0 0 0 0 0,0 0 0 0 0,1-1 0 0 0,-1 1-1 0 0,0 0 1 0 0,0 0 0 0 0,1 0 0 0 0,-1-1 0 0 0,0 1 0 0 0,1 0 0 0 0,-1 0 0 0 0,0 0 0 0 0,0 0-1 0 0,1 0 1 0 0,-1 0 0 0 0,0-1 0 0 0,1 1 0 0 0,-1 0 0 0 0,0 0 0 0 0,1 0 0 0 0,-22 16 695 0 0,15-13-355 0 0,8-2 220 0 0,4-3 905 0 0,-7 3-1462 0 0,0 1 1 0 0,0 0-1 0 0,0-1 0 0 0,0 1 0 0 0,1 0 0 0 0,-1 0 0 0 0,1 0 0 0 0,-1-1 1 0 0,1 1-1 0 0,-1 0 0 0 0,1 0 0 0 0,0 0 0 0 0,0 0 0 0 0,0 2 0 0 0,0-3-31 0 0,-1 0-1 0 0,1 0 0 0 0,0 0 1 0 0,-1 0-1 0 0,1 0 1 0 0,-1 0-1 0 0,0 0 0 0 0,1 0 1 0 0,-1-1-1 0 0,0 1 0 0 0,1 0 1 0 0,-1 0-1 0 0,0 0 0 0 0,-1 0 1 0 0,1 0 1 0 0,0-1 0 0 0,0 1 0 0 0,0 0 0 0 0,1 0 0 0 0,-1-1 0 0 0,0 1 0 0 0,1 0 0 0 0,-1 0 0 0 0,0 0 0 0 0,1 0 0 0 0,-1 0 0 0 0,1 0 0 0 0,0 0 0 0 0,-1 1 1 0 0,3-1 32 0 0,0 1 1 0 0,-1-1-1 0 0,1 1 1 0 0,0-1 0 0 0,-1 1-1 0 0,1 0 1 0 0,-1 0 0 0 0,3 3-1 0 0,-4-2-35 0 0,0-1-1 0 0,0 1 0 0 0,0 0 1 0 0,0-1-1 0 0,0 1 0 0 0,0 0 0 0 0,-2 4 1 0 0,0 10 6 0 0,0 41 95 0 0,2-55-107 0 0,1 1 0 0 0,-1-1 0 0 0,1 0 0 0 0,-1 1 0 0 0,1-1 0 0 0,0 0 0 0 0,0 1 1 0 0,1-1-1 0 0,-1 0 0 0 0,1 0 0 0 0,0 0 0 0 0,2 4 0 0 0,-3-6-6 0 0,-1 0-1 0 0,0 0 1 0 0,0 0 0 0 0,1-1 0 0 0,-1 1-1 0 0,0 0 1 0 0,0 0 0 0 0,0 0-1 0 0,0 0 1 0 0,0 0 0 0 0,0 0 0 0 0,0 0-1 0 0,-1 0 1 0 0,1 0 0 0 0,0-1-1 0 0,0 1 1 0 0,-1 0 0 0 0,1 0 0 0 0,0 0-1 0 0,-1 0 1 0 0,1-1 0 0 0,-1 1-1 0 0,1 0 1 0 0,-1 0 0 0 0,0-1 0 0 0,1 1-1 0 0,-1 0 1 0 0,-1 0 0 0 0,-21 19 45 0 0,23-20-45 0 0,0 0-1 0 0,0 0 0 0 0,0 0 1 0 0,-1 0-1 0 0,1 0 0 0 0,0 0 1 0 0,0 0-1 0 0,0 0 0 0 0,0 0 1 0 0,0 1-1 0 0,-1-1 0 0 0,1 0 1 0 0,0 0-1 0 0,0 0 0 0 0,0 0 1 0 0,0 0-1 0 0,0 1 0 0 0,0-1 1 0 0,0 0-1 0 0,0 0 0 0 0,0 0 1 0 0,0 0-1 0 0,0 0 0 0 0,0 1 1 0 0,-1-1-1 0 0,1 0 0 0 0,0 0 1 0 0,0 0-1 0 0,0 0 0 0 0,0 1 0 0 0,1-1 1 0 0,-1 0-1 0 0,0 0 0 0 0,0 1 1 0 0,5 4 48 0 0,-5-5-46 0 0,1 1 0 0 0,0-1-1 0 0,-1 0 1 0 0,1 1 0 0 0,-1-1-1 0 0,1 1 1 0 0,-1-1 0 0 0,1 1-1 0 0,-1-1 1 0 0,1 1 0 0 0,-1-1-1 0 0,0 1 1 0 0,1 0 0 0 0,-1-1 0 0 0,0 1-1 0 0,1 0 1 0 0,-1-1 0 0 0,0 1-1 0 0,0 0 1 0 0,0-1 0 0 0,0 1-1 0 0,0 0 1 0 0,0-1 0 0 0,1 1-1 0 0,-2 0 1 0 0,1-1 0 0 0,0 2-1 0 0,-1 1 3 0 0,-1 1-1 0 0,0-1 0 0 0,0 0 0 0 0,0 0 0 0 0,0 0 0 0 0,0 0 0 0 0,-5 3 0 0 0,4-3-1 0 0,1 0 0 0 0,0-1 0 0 0,-1 1 0 0 0,1 0 0 0 0,0 0 0 0 0,0 0 0 0 0,-2 5-1 0 0,4-8-1 0 0,0 1 0 0 0,0-1-1 0 0,0 0 1 0 0,0 1 0 0 0,0-1-1 0 0,0 0 1 0 0,0 1 0 0 0,0-1-1 0 0,0 0 1 0 0,0 1 0 0 0,0-1-1 0 0,0 0 1 0 0,1 0 0 0 0,-1 1-1 0 0,0-1 1 0 0,0 0 0 0 0,0 1-1 0 0,0-1 1 0 0,0 0 0 0 0,1 0-1 0 0,-1 1 1 0 0,0-1-1 0 0,0 0 1 0 0,1 0 0 0 0,-1 1-1 0 0,0-1 1 0 0,0 0 0 0 0,1 0-1 0 0,-1 0 1 0 0,0 1 0 0 0,1-1-1 0 0,-1 0 1 0 0,0 0 0 0 0,0 0-1 0 0,1 0 1 0 0,17 5 42 0 0,-16-5-43 0 0,0 1 0 0 0,0-1 1 0 0,0 0-1 0 0,0 1 0 0 0,0 0 0 0 0,0-1 1 0 0,-1 1-1 0 0,3 1 0 0 0,-3-1 1 0 0,-1-1 0 0 0,1 1 0 0 0,0-1-1 0 0,-1 1 1 0 0,1 0 0 0 0,-1-1 0 0 0,1 1-1 0 0,-1 0 1 0 0,0 0 0 0 0,1-1 0 0 0,-1 1 0 0 0,0 0-1 0 0,1 0 1 0 0,-1 0 0 0 0,0-1 0 0 0,0 1 0 0 0,0 0-1 0 0,1 0 1 0 0,-1 0 0 0 0,0 0 0 0 0,0-1 0 0 0,0 1-1 0 0,-1 1 1 0 0,1 0 3 0 0,-1 0 0 0 0,0 0 1 0 0,0 0-1 0 0,0 0 0 0 0,0-1 0 0 0,-1 1 0 0 0,-1 2 0 0 0,-6 9 34 0 0,10-19-8 0 0,7-8-18 0 0,-7 14-14 0 0,0-1 1 0 0,0 0-1 0 0,0 0 0 0 0,0 1 1 0 0,0-1-1 0 0,0 1 1 0 0,0-1-1 0 0,0 1 1 0 0,0-1-1 0 0,0 1 0 0 0,2-1 1 0 0,2-1-8 0 0,64-24 56 0 0,-63 24-50 0 0,0 1-1 0 0,0-1 1 0 0,0 1 0 0 0,-1 1-1 0 0,1-1 1 0 0,0 1 0 0 0,0 0-1 0 0,11 2 1 0 0,-11 0-2 0 0,1-1 0 0 0,-1 0 0 0 0,1 0 0 0 0,-1-1 0 0 0,1 0 0 0 0,0 0 1 0 0,-1 0-1 0 0,1-1 0 0 0,-1 0 0 0 0,1 0 0 0 0,-1-1 0 0 0,1 0 0 0 0,7-3 0 0 0,11-3 33 0 0,-20 6-19 0 0,0 1-1 0 0,0-1 0 0 0,0 0 1 0 0,0 0-1 0 0,-1 0 1 0 0,6-4-1 0 0,-7 5-12 0 0,0 0 1 0 0,-1 0 0 0 0,1 1-1 0 0,0-1 1 0 0,0 1-1 0 0,0-1 1 0 0,0 1 0 0 0,0 0-1 0 0,0 0 1 0 0,0 0-1 0 0,0 0 1 0 0,0 1 0 0 0,3 0-1 0 0,12 1 29 0 0,8-2-37 0 0,-13 1 17 0 0,24-2-1 0 0,-26 0-5 0 0,0 1 0 0 0,0 0-1 0 0,13 2 1 0 0,-16-1 7 0 0,0 0-1 0 0,0-1 1 0 0,1 0 0 0 0,-1 0-1 0 0,0-1 1 0 0,17-3-1 0 0,1-2-22 0 0,-24 6 11 0 0,0 0 1 0 0,0-1 0 0 0,0 1 0 0 0,0 0-1 0 0,0 0 1 0 0,-1 0 0 0 0,1 0 0 0 0,0 0-1 0 0,0 1 1 0 0,0-1 0 0 0,0 1-1 0 0,1 0 1 0 0,-2-1 5 0 0,-1 1 0 0 0,0-1 0 0 0,1 0 0 0 0,-1 1 0 0 0,0-1 0 0 0,0 1 0 0 0,0-1 0 0 0,1 1 0 0 0,-1-1-1 0 0,0 0 1 0 0,0 1 0 0 0,0-1 0 0 0,0 1 0 0 0,0-1 0 0 0,0 1 0 0 0,0-1 0 0 0,0 1 0 0 0,0-1 0 0 0,0 1 0 0 0,0-1 0 0 0,0 1 0 0 0,0-1-1 0 0,0 0 1 0 0,-1 1 0 0 0,1-1 0 0 0,0 1 0 0 0,0-1 0 0 0,0 1 0 0 0,-1-1 0 0 0,1 0 0 0 0,0 1 0 0 0,0-1 0 0 0,-1 0 0 0 0,1 1 0 0 0,0-1 0 0 0,-1 0-1 0 0,0 1 1 0 0,0 0 1 0 0,1 0 0 0 0,-1 0 0 0 0,0 0-1 0 0,1 0 1 0 0,-1 0 0 0 0,1 0 0 0 0,-1 1 0 0 0,1-1-1 0 0,0 0 1 0 0,-1 2 0 0 0,17-4-62 0 0,66-47 32 0 0,-81 47 3 0 0,0 1 7 0 0,-13 20 10 0 0,12-20 15 0 0,17-6-10 0 0,17-10-13 0 0,-17 6 64 0 0,-18 16-155 0 0,-5 8-177 0 0,-3 4-2779 0 0,1-6-6816 0 0,3-8 6861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9:38.05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79 48 512 0 0,'-3'0'-17'0'0,"0"0"0"0"0,1 1-1 0 0,-1-1 1 0 0,0 1 0 0 0,0 0 0 0 0,1-1-1 0 0,-1 1 1 0 0,-4 3 0 0 0,-12 4 3471 0 0,20-8-3399 0 0,-1 0 0 0 0,0 0-1 0 0,0 0 1 0 0,0 0-1 0 0,1 0 1 0 0,-1 0-1 0 0,0 0 1 0 0,0 0-1 0 0,1 0 1 0 0,-1 0-1 0 0,0 0 1 0 0,0 0-1 0 0,1 0 1 0 0,-1 0 0 0 0,0 0-1 0 0,0 0 1 0 0,1 0-1 0 0,-1 0 1 0 0,0-1-1 0 0,0 1 1 0 0,0 0-1 0 0,1 0 1 0 0,-1 0-1 0 0,0 0 1 0 0,0 0-1 0 0,0-1 1 0 0,1 1 0 0 0,-1 0-1 0 0,0 0 1 0 0,0 0-1 0 0,0 0 1 0 0,0-1-1 0 0,1 1 1 0 0,6-6 915 0 0,-4 3-640 0 0,1 0 0 0 0,-1 0 0 0 0,1-1-1 0 0,-1 1 1 0 0,0-1 0 0 0,-1 0 0 0 0,1 0 0 0 0,2-4 0 0 0,-5 8-321 0 0,0-1 0 0 0,0 1 0 0 0,0 0 1 0 0,0 0-1 0 0,0-1 0 0 0,0 1 0 0 0,0 0 1 0 0,0 0-1 0 0,0 0 0 0 0,0-1 0 0 0,0 1 0 0 0,0 0 1 0 0,0 0-1 0 0,0 0 0 0 0,0-1 0 0 0,0 1 1 0 0,-1 0-1 0 0,1 0 0 0 0,0 0 0 0 0,0-1 0 0 0,0 1 1 0 0,0 0-1 0 0,0 0 0 0 0,0 0 0 0 0,-1 0 1 0 0,1-1-1 0 0,0 1 0 0 0,0 0 0 0 0,0 0 0 0 0,0 0 1 0 0,-1 0-1 0 0,1 0 0 0 0,0 0 0 0 0,0-1 1 0 0,0 1-1 0 0,-1 0 0 0 0,1 0 0 0 0,0 0 0 0 0,0 0 1 0 0,-1 0-1 0 0,1 0 0 0 0,0 0 0 0 0,0 0 1 0 0,0 0-1 0 0,-1 0 0 0 0,1 0 0 0 0,0 0 0 0 0,0 0 1 0 0,-1 0-1 0 0,1 0 0 0 0,0 1 0 0 0,0-1 1 0 0,-1 0-1 0 0,-11 2 149 0 0,4 1-12 0 0,0 1 1 0 0,1 0-1 0 0,0 0 1 0 0,0 1-1 0 0,-8 6 1 0 0,15-14 31 0 0,1 0 0 0 0,-1 0 0 0 0,0 0 0 0 0,0 0 1 0 0,0 0-1 0 0,-1 1 0 0 0,1-1 0 0 0,-2-5 0 0 0,1-4-378 0 0,24 9-3309 0 0,-19 3 2365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37.1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53 304 512 0 0,'0'-1'96'0'0,"0"1"0"0"0,0-1-1 0 0,0 1 1 0 0,0 0 0 0 0,0-1 0 0 0,0 1 0 0 0,0 0-1 0 0,-1-1 1 0 0,1 1 0 0 0,0 0 0 0 0,0-1 0 0 0,0 1-1 0 0,0 0 1 0 0,-1-1 0 0 0,1 1 0 0 0,0 0 0 0 0,0 0-1 0 0,-1-1 1 0 0,1 1 0 0 0,0 0 0 0 0,0 0 0 0 0,-1-1-1 0 0,1 1 1 0 0,0 0 0 0 0,-1 0 0 0 0,1 0 0 0 0,0 0-1 0 0,-1-1 1 0 0,1 1 0 0 0,-1 0 0 0 0,-14-2 2961 0 0,13 2-2583 0 0,-1 0 0 0 0,1 0 0 0 0,-1 0 0 0 0,1 0 0 0 0,0-1 0 0 0,-1 1 1 0 0,-2-2-1 0 0,4 1-378 0 0,1 1 1 0 0,-1 0 0 0 0,1-1-1 0 0,-1 1 1 0 0,0-1-1 0 0,1 1 1 0 0,-1-1-1 0 0,1 0 1 0 0,-1 1 0 0 0,1-1-1 0 0,0 1 1 0 0,-1-1-1 0 0,1 0 1 0 0,0 1 0 0 0,-1-1-1 0 0,1 0 1 0 0,0 0-1 0 0,0 1 1 0 0,-1-1 0 0 0,1 0-1 0 0,0 1 1 0 0,0-1-1 0 0,0 0 1 0 0,0 0 0 0 0,0 0-1 0 0,0 1 1 0 0,0-1-1 0 0,1 0 1 0 0,-1 0-1 0 0,1-3 84 0 0,0 0 0 0 0,0 0-1 0 0,0 0 1 0 0,1 0-1 0 0,0 1 1 0 0,0-1 0 0 0,0 1-1 0 0,0-1 1 0 0,5-5-1 0 0,27-29 194 0 0,-30 35-312 0 0,70-78 295 0 0,-27 30-130 0 0,-40 43-149 0 0,20-19 179 0 0,-25 26-228 0 0,0-1-1 0 0,0 1 0 0 0,0 0 0 0 0,1-1 0 0 0,-1 1 1 0 0,0 0-1 0 0,0 0 0 0 0,1 0 0 0 0,-1 1 1 0 0,0-1-1 0 0,1 1 0 0 0,-1-1 0 0 0,3 1 1 0 0,-4 0-12 0 0,0 0 1 0 0,-1 0 0 0 0,1 1-1 0 0,0-1 1 0 0,-1 0 0 0 0,1 0 0 0 0,-1 1-1 0 0,1-1 1 0 0,-1 0 0 0 0,1 1-1 0 0,0-1 1 0 0,-1 1 0 0 0,1-1 0 0 0,-1 1-1 0 0,0-1 1 0 0,1 1 0 0 0,-1-1-1 0 0,1 1 1 0 0,-1 0 0 0 0,0-1 0 0 0,1 1-1 0 0,-1-1 1 0 0,0 1 0 0 0,0 0-1 0 0,0-1 1 0 0,1 1 0 0 0,-1 0 0 0 0,0-1-1 0 0,0 2 1 0 0,3 25 268 0 0,-3-20-122 0 0,0 18 30 0 0,-1-1-1 0 0,-1 0 1 0 0,-7 32-1 0 0,0 2 62 0 0,6-36-175 0 0,-3 45 192 0 0,6-60-253 0 0,0 1 0 0 0,1-1 0 0 0,-1 1 0 0 0,2-1-1 0 0,-1 0 1 0 0,5 13 0 0 0,-5-18-10 0 0,0 0 1 0 0,0 0-1 0 0,0 0 1 0 0,0-1-1 0 0,0 1 0 0 0,0 0 1 0 0,1-1-1 0 0,-1 1 0 0 0,1-1 1 0 0,-1 0-1 0 0,1 1 0 0 0,0-1 1 0 0,-1 0-1 0 0,1 0 0 0 0,0 0 1 0 0,0 0-1 0 0,0 0 0 0 0,0 0 1 0 0,0-1-1 0 0,0 1 1 0 0,0-1-1 0 0,0 1 0 0 0,0-1 1 0 0,0 0-1 0 0,0 1 0 0 0,0-1 1 0 0,0 0-1 0 0,0-1 0 0 0,4 0 1 0 0,3 0 6 0 0,0-1 0 0 0,0 0 1 0 0,0 0-1 0 0,-1-1 0 0 0,12-5 1 0 0,-9 2-19 0 0,0 1 1 0 0,-1-1-1 0 0,0-1 1 0 0,0 0-1 0 0,0 0 0 0 0,-1-1 1 0 0,0 0-1 0 0,-1-1 1 0 0,0 0-1 0 0,0 0 1 0 0,-1-1-1 0 0,9-14 0 0 0,-9 11 9 0 0,-1 0-1 0 0,0 0 1 0 0,-1 0-1 0 0,-1-1 1 0 0,0 0-1 0 0,0 0 1 0 0,-2 0-1 0 0,0 0 1 0 0,0 0-1 0 0,-1-15 1 0 0,-1 12 17 0 0,-1-32 51 0 0,1 44-64 0 0,-1 1 1 0 0,0-1-1 0 0,0 1 0 0 0,0-1 0 0 0,0 1 0 0 0,-1 0 0 0 0,1 0 0 0 0,-4-6 0 0 0,4 9-5 0 0,1 0 0 0 0,-1 0 0 0 0,0 0 1 0 0,1 0-1 0 0,-1 0 0 0 0,0 1 1 0 0,0-1-1 0 0,0 0 0 0 0,0 0 0 0 0,0 1 1 0 0,1-1-1 0 0,-1 0 0 0 0,-1 1 1 0 0,0-2-1 0 0,1 2 2 0 0,1 0 1 0 0,-1 0 0 0 0,0 0-1 0 0,1 0 1 0 0,-1 0-1 0 0,1 0 1 0 0,-1 0-1 0 0,0 0 1 0 0,1 0-1 0 0,-1 0 1 0 0,0 0 0 0 0,1 1-1 0 0,-1-1 1 0 0,1 0-1 0 0,-1 0 1 0 0,1 0-1 0 0,-1 1 1 0 0,1-1-1 0 0,-1 0 1 0 0,0 1 0 0 0,0 0 4 0 0,-1 1 1 0 0,1-1-1 0 0,0 0 1 0 0,0 1-1 0 0,0-1 1 0 0,0 1 0 0 0,1-1-1 0 0,-1 1 1 0 0,0-1-1 0 0,0 1 1 0 0,1 0-1 0 0,-1-1 1 0 0,1 1-1 0 0,0 0 1 0 0,-1-1 0 0 0,1 1-1 0 0,0 2 1 0 0,1 29 13 0 0,2-1 1 0 0,2 0 0 0 0,0 0 0 0 0,2 0 0 0 0,2-1-1 0 0,1 0 1 0 0,1-1 0 0 0,16 32 0 0 0,22 31 109 0 0,67 97 1 0 0,-93-156-134 0 0,-10-12-6 0 0,0 1 0 0 0,15 37 0 0 0,-23-49 13 0 0,-1 0 0 0 0,-1 1-1 0 0,0 0 1 0 0,0 0 0 0 0,-1 0 0 0 0,-1 0 0 0 0,0 20-1 0 0,-1-29-8 0 0,-1 1-1 0 0,1-1 0 0 0,-1 1 1 0 0,0-1-1 0 0,0 0 1 0 0,0 1-1 0 0,0-1 0 0 0,0 0 1 0 0,-1 0-1 0 0,1 0 0 0 0,-1 0 1 0 0,0 0-1 0 0,0 0 0 0 0,-3 3 1 0 0,1-2 1 0 0,0-1-1 0 0,0 1 1 0 0,-1-1 0 0 0,1 1 0 0 0,-1-2 0 0 0,0 1 0 0 0,1 0 0 0 0,-8 2 0 0 0,-2-1 26 0 0,0 1 0 0 0,0-2 0 0 0,0 0 0 0 0,-1 0 0 0 0,-27 0 0 0 0,27-4-5 0 0,0 0 0 0 0,0 0 0 0 0,0-1 0 0 0,0-1 0 0 0,0-1-1 0 0,-23-8 1 0 0,26 8 3 0 0,0-2 1 0 0,0 1-1 0 0,1-1 0 0 0,-1-1 0 0 0,1 0 0 0 0,1-1 0 0 0,-20-17 1 0 0,26 19-4 0 0,-1 1 1 0 0,2-1-1 0 0,-1 0 1 0 0,1 0 0 0 0,-1 0-1 0 0,2 0 1 0 0,-1-1-1 0 0,1 1 1 0 0,0-1 0 0 0,0 0-1 0 0,1 0 1 0 0,0 0 0 0 0,0 1-1 0 0,0-1 1 0 0,1-11-1 0 0,1 4-27 0 0,0 1 0 0 0,1 0-1 0 0,0 0 1 0 0,1 0-1 0 0,0 0 1 0 0,1 0 0 0 0,7-15-1 0 0,-5 16-11 0 0,1 0 0 0 0,0 1-1 0 0,1 0 1 0 0,0 0-1 0 0,1 0 1 0 0,0 1 0 0 0,0 1-1 0 0,1-1 1 0 0,1 2-1 0 0,17-13 1 0 0,9-2-632 0 0,76-34 0 0 0,-113 57 647 0 0,21-9-1282 0 0,41-11 0 0 0,-5 6-3164 0 0,-52 13 3863 0 0,18-4-2343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37.67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0 0 8 0 0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38.1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28 8 0 0,'12'-3'997'0'0,"-5"1"1637"0"0,0-11 5440 0 0,-6 12-7947 0 0,1 0 0 0 0,-1 0 0 0 0,1 0 0 0 0,0 0 0 0 0,0 0 0 0 0,0 0 0 0 0,0 1 0 0 0,-1-1 0 0 0,1 1 0 0 0,0-1-1 0 0,0 1 1 0 0,0 0 0 0 0,0 0 0 0 0,0 0 0 0 0,0 0 0 0 0,0 0 0 0 0,0 0 0 0 0,0 0 0 0 0,0 1 0 0 0,0-1 0 0 0,0 1 0 0 0,0-1 0 0 0,-1 1 0 0 0,3 1 0 0 0,7 2 191 0 0,0 2 0 0 0,16 9 0 0 0,-24-13-265 0 0,20 12 154 0 0,0 2-1 0 0,-1 1 0 0 0,0 0 1 0 0,23 26-1 0 0,-34-32-133 0 0,-1 1-1 0 0,-1 1 1 0 0,0-1-1 0 0,-1 1 0 0 0,0 1 1 0 0,-1-1-1 0 0,0 1 1 0 0,-1 0-1 0 0,5 19 0 0 0,-7-17 119 0 0,0 0 0 0 0,-1 1-1 0 0,1 31 1 0 0,-4-44-134 0 0,0 1 1 0 0,0 0-1 0 0,0-1 0 0 0,-1 1 1 0 0,1-1-1 0 0,-1 1 1 0 0,0-1-1 0 0,-1 1 0 0 0,1-1 1 0 0,-1 0-1 0 0,0 1 0 0 0,0-1 1 0 0,0 0-1 0 0,-1 0 0 0 0,1-1 1 0 0,-1 1-1 0 0,0 0 0 0 0,-6 5 1 0 0,7-7-9 0 0,0-1 1 0 0,0 0-1 0 0,0 0 1 0 0,0 0-1 0 0,0 0 1 0 0,0 0-1 0 0,0 0 0 0 0,-1 0 1 0 0,1-1-1 0 0,0 1 1 0 0,0-1-1 0 0,-1 1 1 0 0,1-1-1 0 0,0 0 1 0 0,-1 0-1 0 0,1 0 0 0 0,0 0 1 0 0,-1-1-1 0 0,1 1 1 0 0,0 0-1 0 0,0-1 1 0 0,-1 0-1 0 0,1 0 1 0 0,0 1-1 0 0,0-1 0 0 0,0 0 1 0 0,0-1-1 0 0,0 1 1 0 0,0 0-1 0 0,-2-2 1 0 0,-6-5 45 0 0,1-1-1 0 0,0 1 1 0 0,1-1 0 0 0,-10-14 0 0 0,11 15-64 0 0,-1-2-12 0 0,0-1 1 0 0,0-1-1 0 0,1 0 1 0 0,-7-16-1 0 0,11 21-32 0 0,1 0-1 0 0,-1 0 1 0 0,1-1-1 0 0,0 1 1 0 0,1-1-1 0 0,0 1 1 0 0,0-1-1 0 0,1 1 1 0 0,0-10-1 0 0,0 15-42 0 0,1 0-1 0 0,-1 1 1 0 0,1-1 0 0 0,-1 1-1 0 0,1-1 1 0 0,0 0-1 0 0,0 1 1 0 0,-1-1 0 0 0,1 1-1 0 0,0 0 1 0 0,0-1-1 0 0,0 1 1 0 0,1 0-1 0 0,-1 0 1 0 0,0-1 0 0 0,0 1-1 0 0,1 0 1 0 0,-1 0-1 0 0,1 1 1 0 0,-1-1 0 0 0,1 0-1 0 0,-1 0 1 0 0,1 1-1 0 0,-1-1 1 0 0,3 0 0 0 0,6-2-1373 0 0,-1 1 0 0 0,0 1 0 0 0,13-2 1 0 0,-14 2-366 0 0,21-2-3683 0 0,-15-2 3587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38.39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68 49 2537 0 0,'-47'-35'11272'0'0,"26"21"-10494"0"0,27 15 304 0 0,3 0-2824 0 0,0 3-5412 0 0,-4 0 5302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39.4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 9 8 0 0,'0'0'27'0'0,"0"0"0"0"0,0 1 0 0 0,0-1 0 0 0,0 0 0 0 0,0 0 0 0 0,0 0 0 0 0,0 0 0 0 0,0 0 0 0 0,-1 0 0 0 0,1 0 0 0 0,0 0 0 0 0,0 0-1 0 0,0 0 1 0 0,0 0 0 0 0,0 0 0 0 0,0 0 0 0 0,0 0 0 0 0,0 0 0 0 0,0 1 0 0 0,0-1 0 0 0,0 0 0 0 0,0 0 0 0 0,0 0 0 0 0,0 0 0 0 0,0 0 0 0 0,0 0 0 0 0,0 0 0 0 0,0 0 0 0 0,0 0 0 0 0,0 0 0 0 0,0 0 0 0 0,-1 0 0 0 0,1 0 0 0 0,0 0 0 0 0,0 0 0 0 0,0 0-1 0 0,0 0 1 0 0,0 0 0 0 0,0 0 0 0 0,0 0 0 0 0,0 0 0 0 0,0 0 0 0 0,0 0 0 0 0,0 0 0 0 0,0 0 0 0 0,0 0 0 0 0,0 0 0 0 0,-1 0 0 0 0,1 0 0 0 0,0 0 0 0 0,0 0 0 0 0,0 0 0 0 0,0 0 0 0 0,0 0 0 0 0,0 0 0 0 0,0 0 42 0 0,0 0 0 0 0,0 0 0 0 0,0 0 0 0 0,0 0 0 0 0,0 0 0 0 0,0 0 1 0 0,0 1-1 0 0,-1-1 0 0 0,1 0 0 0 0,0 0 0 0 0,0 0 0 0 0,0 0 0 0 0,0 0 1 0 0,0 0-1 0 0,0 1 0 0 0,0-1 0 0 0,0 0 0 0 0,0 0 0 0 0,0 0 0 0 0,0 0 0 0 0,0 0 1 0 0,0 0-1 0 0,1 1 0 0 0,-1-1 0 0 0,0 0 0 0 0,0 0 0 0 0,0 0 0 0 0,0 0 0 0 0,0 0 1 0 0,0 0-1 0 0,0 1 0 0 0,3 3 4887 0 0,4 7-2804 0 0,-2-6-1684 0 0,-1 0 0 0 0,1 0 0 0 0,-2 1 0 0 0,1-1-1 0 0,0 1 1 0 0,-1 0 0 0 0,0 0 0 0 0,3 12 0 0 0,0 1 324 0 0,4 33 0 0 0,-4-17 37 0 0,-6-24-394 0 0,0-11-422 0 0,0 1-1 0 0,0-1 1 0 0,0 0 0 0 0,0 0-1 0 0,-1 0 1 0 0,1 0 0 0 0,0 0 0 0 0,0 0-1 0 0,0 0 1 0 0,0 0 0 0 0,-1 0-1 0 0,1-1 1 0 0,0 1 0 0 0,0 0-1 0 0,0 0 1 0 0,0 0 0 0 0,0 0 0 0 0,-1 0-1 0 0,1 0 1 0 0,0 0 0 0 0,0 0-1 0 0,0 0 1 0 0,0 0 0 0 0,0 0-1 0 0,0-1 1 0 0,0 1 0 0 0,-1 0 0 0 0,1 0-1 0 0,0 0 1 0 0,0 0 0 0 0,0 0-1 0 0,0 0 1 0 0,0-1 0 0 0,0 1-1 0 0,0 0 1 0 0,0 0 0 0 0,-2-2 30 0 0,1 0 0 0 0,0-1 0 0 0,0 1 0 0 0,0 0 0 0 0,0-1 0 0 0,0 1 0 0 0,-1-4 0 0 0,0-9-13 0 0,0 0 0 0 0,2 0 0 0 0,1-28 1 0 0,0 37-32 0 0,-1 1 0 0 0,1-1 0 0 0,1 0 0 0 0,-1 1 0 0 0,1-1 0 0 0,0 1-1 0 0,0 0 1 0 0,1 0 0 0 0,-1 0 0 0 0,1 0 0 0 0,0 0 0 0 0,1 0 0 0 0,5-6 0 0 0,-7 10 2 0 0,0-1 0 0 0,0 0-1 0 0,1 1 1 0 0,-1-1 0 0 0,1 1 0 0 0,-1-1-1 0 0,1 1 1 0 0,-1 0 0 0 0,1 0-1 0 0,0 1 1 0 0,-1-1 0 0 0,1 0-1 0 0,0 1 1 0 0,0-1 0 0 0,0 1-1 0 0,-1 0 1 0 0,1 0 0 0 0,0 0 0 0 0,4 1-1 0 0,-3 0 9 0 0,0 0-1 0 0,0 0 1 0 0,0 0-1 0 0,-1 0 0 0 0,1 1 1 0 0,0-1-1 0 0,-1 1 1 0 0,1 0-1 0 0,-1 0 1 0 0,0 1-1 0 0,1-1 1 0 0,-1 0-1 0 0,3 4 0 0 0,2 4 61 0 0,-1 0-1 0 0,0 0 0 0 0,0 0 1 0 0,-1 1-1 0 0,0 0 0 0 0,-1 0 0 0 0,0 0 1 0 0,-1 1-1 0 0,0 0 0 0 0,-1 0 0 0 0,-1 0 1 0 0,0 0-1 0 0,0 0 0 0 0,-1 24 1 0 0,0-35-61 0 0,-1 0 0 0 0,0-1 1 0 0,0 1-1 0 0,0 0 0 0 0,0 0 1 0 0,0 0-1 0 0,0 0 1 0 0,-1 0-1 0 0,1 0 0 0 0,0 0 1 0 0,0-1-1 0 0,-1 1 0 0 0,1 0 1 0 0,0 0-1 0 0,-1 0 1 0 0,1-1-1 0 0,-1 1 0 0 0,1 0 1 0 0,-1 0-1 0 0,1-1 0 0 0,-1 1 1 0 0,0 0-1 0 0,1-1 0 0 0,-1 1 1 0 0,0-1-1 0 0,0 1 1 0 0,1-1-1 0 0,-1 1 0 0 0,0-1 1 0 0,0 0-1 0 0,0 1 0 0 0,1-1 1 0 0,-1 0-1 0 0,-1 1 1 0 0,1-1-4 0 0,0 0 1 0 0,-1-1-1 0 0,1 1 1 0 0,0 0-1 0 0,0 0 1 0 0,0-1 0 0 0,0 1-1 0 0,0 0 1 0 0,0-1-1 0 0,0 1 1 0 0,0-1 0 0 0,0 0-1 0 0,0 1 1 0 0,0-1-1 0 0,0 0 1 0 0,1 1 0 0 0,-1-1-1 0 0,0 0 1 0 0,0 0-1 0 0,1 0 1 0 0,-1 0-1 0 0,0 0 1 0 0,1 0 0 0 0,-1 0-1 0 0,1 0 1 0 0,-1 0-1 0 0,1-1 1 0 0,-2-3-16 0 0,1 1-1 0 0,0-1 1 0 0,0 1 0 0 0,1-1 0 0 0,-1 0-1 0 0,1 1 1 0 0,0-1 0 0 0,0 0-1 0 0,1 1 1 0 0,-1-1 0 0 0,3-8 0 0 0,2-4-20 0 0,14-29 0 0 0,-8 19-30 0 0,-9 22 51 0 0,0 1 0 0 0,0-1 0 0 0,1 0-1 0 0,-1 1 1 0 0,1 0 0 0 0,0 0 0 0 0,0-1 0 0 0,1 2-1 0 0,-1-1 1 0 0,1 0 0 0 0,8-5 0 0 0,-10 7 9 0 0,0 1 1 0 0,1 0 0 0 0,-1 0-1 0 0,0 0 1 0 0,1 0 0 0 0,-1 0 0 0 0,1 1-1 0 0,-1-1 1 0 0,1 0 0 0 0,-1 1 0 0 0,1 0-1 0 0,-1 0 1 0 0,1 0 0 0 0,-1 0-1 0 0,1 0 1 0 0,0 0 0 0 0,-1 1 0 0 0,1-1-1 0 0,-1 1 1 0 0,1 0 0 0 0,-1 0-1 0 0,0 0 1 0 0,1 0 0 0 0,-1 0 0 0 0,4 3-1 0 0,-1 0-2 0 0,0-1 0 0 0,0 1 0 0 0,-1 1 0 0 0,1-1 0 0 0,-1 1 0 0 0,0-1 0 0 0,-1 1 0 0 0,7 11 0 0 0,0 4 1 0 0,9 25 0 0 0,1 0 12 0 0,-11-26-472 0 0,-5-10 790 0 0,0-1 0 0 0,9 15 0 0 0,2-8-2070 0 0,5-4-3676 0 0,-16-10 3347 0 0,-2-3 63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40.59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305 84 512 0 0,'4'-10'499'0'0,"-2"5"177"0"0,0-1-1 0 0,0 0 1 0 0,0 1 0 0 0,-1-1 0 0 0,0 0-1 0 0,0 0 1 0 0,0 0 0 0 0,-1 0 0 0 0,0-11-1 0 0,0 17-602 0 0,-1 0 0 0 0,1-1 0 0 0,0 1 1 0 0,-1 0-1 0 0,1-1 0 0 0,-1 1 0 0 0,1 0 0 0 0,0-1 0 0 0,-1 1 0 0 0,1 0 0 0 0,-1 0 0 0 0,1-1 0 0 0,-1 1 0 0 0,1 0 0 0 0,-1 0 0 0 0,1 0 0 0 0,-1 0 0 0 0,1 0 0 0 0,-1 0 0 0 0,1 0 0 0 0,-1 0 0 0 0,1 0 1 0 0,-1 0-1 0 0,1 0 0 0 0,-1 0 0 0 0,1 0 0 0 0,-1 0 0 0 0,1 0 0 0 0,-1 0 0 0 0,1 0 0 0 0,-1 1 0 0 0,1-1 0 0 0,0 0 0 0 0,-1 0 0 0 0,1 1 0 0 0,-1-1 0 0 0,-19 10 965 0 0,8-1-621 0 0,1 0 1 0 0,-1 0-1 0 0,2 2 0 0 0,-1-1 1 0 0,1 1-1 0 0,1 1 0 0 0,0-1 1 0 0,-9 18-1 0 0,-7 15 562 0 0,-20 49 0 0 0,37-75-685 0 0,-12 29 212 0 0,2 0 1 0 0,2 1-1 0 0,2 1 0 0 0,-12 81 0 0 0,21-94-439 0 0,2 0 0 0 0,2 0-1 0 0,1 1 1 0 0,2-1 0 0 0,1 0-1 0 0,2 0 1 0 0,12 44 0 0 0,-13-69-63 0 0,-1 1 1 0 0,2-1-1 0 0,-1 0 0 0 0,2 0 1 0 0,-1-1-1 0 0,1 0 1 0 0,1 0-1 0 0,0 0 1 0 0,0-1-1 0 0,14 14 0 0 0,-14-17-115 0 0,-1-1-1 0 0,1 1 1 0 0,1-1-1 0 0,-1 0 1 0 0,1-1-1 0 0,0 0 1 0 0,0 0-1 0 0,0-1 1 0 0,0 0-1 0 0,1 0 1 0 0,-1-1-1 0 0,1 0 0 0 0,0-1 1 0 0,16 2-1 0 0,-11-3-1505 0 0,27-4 0 0 0,-14 0-663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41.49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141 81 8 0 0,'-22'-17'4811'0'0,"21"16"-4620"0"0,0 0 1 0 0,-1 0-1 0 0,1 0 0 0 0,0 1 1 0 0,-1-1-1 0 0,1 0 1 0 0,0 1-1 0 0,-1-1 0 0 0,1 1 1 0 0,0 0-1 0 0,-1-1 0 0 0,1 1 1 0 0,-1 0-1 0 0,1 0 1 0 0,-1 0-1 0 0,-2 0 0 0 0,2 1 32 0 0,0 0-1 0 0,1 0 0 0 0,-1 1 0 0 0,0-1 0 0 0,0 1 0 0 0,0-1 0 0 0,1 1 0 0 0,-1-1 0 0 0,1 1 1 0 0,-1 0-1 0 0,1 0 0 0 0,0 0 0 0 0,0 0 0 0 0,0 0 0 0 0,0 0 0 0 0,0 0 0 0 0,-1 2 0 0 0,0 2 262 0 0,0 1 0 0 0,0-1 0 0 0,1 1 0 0 0,-2 10 0 0 0,3-8-372 0 0,-1 1 0 0 0,1 0 0 0 0,1 0-1 0 0,0-1 1 0 0,0 1 0 0 0,1 0 0 0 0,0-1 0 0 0,1 0 0 0 0,0 1 0 0 0,1-1 0 0 0,-1 0 0 0 0,2 0 0 0 0,-1-1 0 0 0,1 1 0 0 0,1-1 0 0 0,-1 0 0 0 0,1-1 0 0 0,1 1-1 0 0,-1-1 1 0 0,1 0 0 0 0,1-1 0 0 0,-1 1 0 0 0,1-2 0 0 0,0 1 0 0 0,0-1 0 0 0,1 0 0 0 0,0-1 0 0 0,12 5 0 0 0,-14-7-123 0 0,1 0 1 0 0,0-1-1 0 0,-1 0 1 0 0,1 0-1 0 0,0-1 1 0 0,-1 0 0 0 0,1 0-1 0 0,0-1 1 0 0,-1 0-1 0 0,1 0 1 0 0,-1-1-1 0 0,1 0 1 0 0,-1 0-1 0 0,0-1 1 0 0,0 0-1 0 0,0 0 1 0 0,0 0-1 0 0,6-5 1 0 0,-7 4-42 0 0,0 0-1 0 0,0 0 1 0 0,-1-1 0 0 0,1 1-1 0 0,-1-1 1 0 0,-1 0 0 0 0,1-1-1 0 0,-1 1 1 0 0,0-1 0 0 0,0 0-1 0 0,0 0 1 0 0,-1 0 0 0 0,0 0-1 0 0,0-1 1 0 0,0 1 0 0 0,-1-1-1 0 0,0 0 1 0 0,-1 1 0 0 0,2-14-1 0 0,-3 11-50 0 0,-1 1-1 0 0,0-1 0 0 0,0 1 1 0 0,-1-1-1 0 0,0 1 1 0 0,0 0-1 0 0,-1 0 1 0 0,0 0-1 0 0,0 0 1 0 0,-1 0-1 0 0,0 1 0 0 0,-1 0 1 0 0,0-1-1 0 0,0 2 1 0 0,0-1-1 0 0,-1 1 1 0 0,0-1-1 0 0,-10-7 0 0 0,8 7 138 0 0,0 0 0 0 0,-1 1 0 0 0,0 1 0 0 0,0-1 0 0 0,0 1-1 0 0,0 1 1 0 0,-1-1 0 0 0,0 2 0 0 0,0-1 0 0 0,0 1 0 0 0,0 1-1 0 0,-1 0 1 0 0,1 1 0 0 0,-19-1 0 0 0,19 3 5 0 0,1 0 0 0 0,0 1 0 0 0,0 0 0 0 0,0 1 0 0 0,0-1 0 0 0,1 2 0 0 0,-1-1 0 0 0,1 2 0 0 0,0-1 0 0 0,0 1 0 0 0,-8 6 0 0 0,8-5 14 0 0,0 0 1 0 0,1 1 0 0 0,-1 0 0 0 0,2 0-1 0 0,-1 0 1 0 0,1 1 0 0 0,0 0 0 0 0,0 1-1 0 0,1-1 1 0 0,-5 11 0 0 0,9-16-35 0 0,0 0 1 0 0,0 1 0 0 0,0-1-1 0 0,1 0 1 0 0,-1 0 0 0 0,1 0-1 0 0,0 1 1 0 0,-1-1 0 0 0,2 0-1 0 0,-1 0 1 0 0,0 1-1 0 0,1-1 1 0 0,-1 0 0 0 0,3 6-1 0 0,-1-4 29 0 0,0 0-1 0 0,1 0 1 0 0,-1 0-1 0 0,1 0 1 0 0,1 0-1 0 0,-1 0 1 0 0,8 7-1 0 0,-1-3 28 0 0,0 0 1 0 0,0 0-1 0 0,1-1 0 0 0,1-1 1 0 0,-1 0-1 0 0,20 8 0 0 0,-12-6-63 0 0,-6-3 12 0 0,0 0 0 0 0,0-1-1 0 0,0 0 1 0 0,20 3 0 0 0,-29-7-21 0 0,-1-1 0 0 0,0 1 1 0 0,1-1-1 0 0,-1 0 0 0 0,0 0 0 0 0,0 0 0 0 0,1-1 0 0 0,-1 1 0 0 0,0-1 1 0 0,0 0-1 0 0,1 0 0 0 0,-1 0 0 0 0,0 0 0 0 0,0 0 0 0 0,0-1 0 0 0,0 0 1 0 0,0 1-1 0 0,-1-1 0 0 0,1 0 0 0 0,-1 0 0 0 0,1 0 0 0 0,-1-1 0 0 0,1 1 1 0 0,1-4-1 0 0,0 1 0 0 0,-1 0 0 0 0,1-1 0 0 0,-1 1 0 0 0,-1-1 0 0 0,1 0 0 0 0,-1 0 0 0 0,0 1 0 0 0,0-1 0 0 0,-1-1 0 0 0,0 1 0 0 0,0 0 0 0 0,0 0 0 0 0,-1-7 0 0 0,-1-6 46 0 0,-1 1 0 0 0,-8-37 0 0 0,0 1 170 0 0,9 51-173 0 0,1 1 0 0 0,0-1 1 0 0,0 1-1 0 0,0-1 0 0 0,0 1 0 0 0,0-1 1 0 0,0 1-1 0 0,0-1 0 0 0,2-4 1 0 0,-1 8-17 0 0,1-1 1 0 0,-1 1 0 0 0,0 0-1 0 0,0 0 1 0 0,0 0 0 0 0,0 0-1 0 0,0 0 1 0 0,0 0 0 0 0,0 1-1 0 0,0-1 1 0 0,0 0 0 0 0,1 3-1 0 0,12 25 139 0 0,19 59-1 0 0,-17-44-21 0 0,50 148 563 0 0,-36-103-347 0 0,27 108 2 0 0,-51-169-298 0 0,-2-1 1 0 0,0 1-1 0 0,-2 0 0 0 0,-1 0 0 0 0,-2 0 0 0 0,0 0 1 0 0,-2-1-1 0 0,-1 1 0 0 0,-12 42 0 0 0,14-64-20 0 0,0 0-1 0 0,-1 0 1 0 0,0 0-1 0 0,0 0 1 0 0,0-1-1 0 0,-1 1 1 0 0,0-1-1 0 0,0 0 1 0 0,0 0-1 0 0,-1 0 1 0 0,0-1-1 0 0,0 0 1 0 0,0 0-1 0 0,0 0 1 0 0,0 0-1 0 0,-1-1 1 0 0,-10 5 0 0 0,11-6-31 0 0,-1 0 1 0 0,1 0 0 0 0,0-1 0 0 0,-1 0 0 0 0,1 0 0 0 0,-1 0 0 0 0,0 0 0 0 0,1-1 0 0 0,-1 0 0 0 0,1-1 0 0 0,-1 1 0 0 0,0-1 0 0 0,1 0 0 0 0,-1 0 0 0 0,1-1 0 0 0,0 1 0 0 0,-1-1 0 0 0,1 0 0 0 0,0-1 0 0 0,-9-5 0 0 0,9 4 11 0 0,0-1 1 0 0,0 1-1 0 0,0-1 1 0 0,1 0-1 0 0,-1 0 1 0 0,1-1-1 0 0,0 1 1 0 0,1-1-1 0 0,-1 0 1 0 0,1 0-1 0 0,1 0 1 0 0,-1 0-1 0 0,1-1 1 0 0,0 1-1 0 0,-2-11 1 0 0,1-2 2 0 0,0 0 0 0 0,1-1 0 0 0,1 1 1 0 0,2-22-1 0 0,0 22-43 0 0,1 1 1 0 0,0 0-1 0 0,1 0 1 0 0,1 0-1 0 0,1 0 1 0 0,1 1 0 0 0,0 0-1 0 0,1 0 1 0 0,1 0-1 0 0,0 1 1 0 0,2 0-1 0 0,18-25 1 0 0,-11 20-33 0 0,1 1-1 0 0,29-24 1 0 0,-36 35-97 0 0,1 0-1 0 0,1 0 1 0 0,-1 1-1 0 0,2 1 1 0 0,24-11-1 0 0,27-4-2258 0 0,-21 8-2707 0 0,-34 11 2723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42.2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70 96 392 0 0,'-7'-15'1681'0'0,"-2"0"-1"0"0,-15-21 1 0 0,7 13 548 0 0,17 22-2191 0 0,0 1 0 0 0,0 0 0 0 0,0-1 1 0 0,0 1-1 0 0,0 0 0 0 0,0 0 0 0 0,0-1 0 0 0,-1 1 0 0 0,1 0 1 0 0,0 0-1 0 0,0-1 0 0 0,0 1 0 0 0,-1 0 0 0 0,1 0 0 0 0,0-1 1 0 0,0 1-1 0 0,0 0 0 0 0,-1 0 0 0 0,1 0 0 0 0,0 0 0 0 0,-1-1 1 0 0,1 1-1 0 0,0 0 0 0 0,0 0 0 0 0,-1 0 0 0 0,1 0 0 0 0,0 0 1 0 0,-1 0-1 0 0,1 0 0 0 0,0 0 0 0 0,-1 0 0 0 0,1 0 0 0 0,0 0 1 0 0,0 0-1 0 0,-1 0 0 0 0,1 0 0 0 0,0 0 0 0 0,-1 0 0 0 0,1 0 1 0 0,0 0-1 0 0,-1 0 0 0 0,1 0 0 0 0,0 1 0 0 0,0-1 0 0 0,-1 0 1 0 0,1 0-1 0 0,0 0 0 0 0,0 1 0 0 0,-1-1 0 0 0,1 1 19 0 0,0-1 0 0 0,0 1 0 0 0,-1-1-1 0 0,1 1 1 0 0,0-1 0 0 0,0 1 0 0 0,0-1-1 0 0,0 1 1 0 0,0-1 0 0 0,0 1 0 0 0,0 0-1 0 0,0-1 1 0 0,0 1 0 0 0,0-1 0 0 0,1 1 0 0 0,-1-1-1 0 0,0 1 1 0 0,0-1 0 0 0,0 1 0 0 0,1-1-1 0 0,-1 1 1 0 0,0-1 0 0 0,1 1 0 0 0,-1-1 0 0 0,0 1-1 0 0,1-1 1 0 0,-1 0 0 0 0,0 1 0 0 0,2 0-1 0 0,15 12 984 0 0,2-1 0 0 0,-1-1 0 0 0,35 16 0 0 0,-19-11-360 0 0,11 9 310 0 0,0 1 0 0 0,61 48 0 0 0,-80-53-757 0 0,0 2 0 0 0,-2 0 0 0 0,-1 2-1 0 0,38 52 1 0 0,-34-36-12 0 0,-2 2-1 0 0,39 88 0 0 0,-51-98-114 0 0,-2 1 0 0 0,-1-1 0 0 0,-2 2 0 0 0,-1-1 0 0 0,2 36 0 0 0,-6-18 69 0 0,-2 0-1 0 0,-8 80 1 0 0,3-102-120 0 0,-2-1-1 0 0,0 1 0 0 0,-2-1 0 0 0,-1 0 0 0 0,-23 50 0 0 0,28-72-102 0 0,-1 0-1 0 0,1 0 1 0 0,-1 0 0 0 0,0-1 0 0 0,-1 0-1 0 0,0 1 1 0 0,0-2 0 0 0,0 1-1 0 0,0-1 1 0 0,-12 7 0 0 0,8-6-684 0 0,-1 0 0 0 0,0-1 0 0 0,-1 0 0 0 0,1-1 0 0 0,-1 0 0 0 0,-18 3 1 0 0,10-3-1510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28.10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4 542 512 0 0,'0'0'178'0'0,"0"0"1"0"0,-1-1-1 0 0,1 1 0 0 0,0 0 0 0 0,-1 0 0 0 0,1-1 1 0 0,0 1-1 0 0,0 0 0 0 0,-1-1 0 0 0,1 1 0 0 0,0-1 1 0 0,0 1-1 0 0,0 0 0 0 0,0-1 0 0 0,0 1 0 0 0,-1-1 1 0 0,1 1-1 0 0,0 0 0 0 0,0-1 0 0 0,0 1 1 0 0,0-1-1 0 0,0 1 0 0 0,0-1 0 0 0,0 1 0 0 0,0 0 1 0 0,1-1-1 0 0,-1 1 0 0 0,0-1 0 0 0,0 1 0 0 0,0 0 1 0 0,0-1-1 0 0,0 1 0 0 0,1-1 0 0 0,-1 0 0 0 0,0 1-55 0 0,0 0 0 0 0,0-1-1 0 0,1 1 1 0 0,-1 0 0 0 0,0-1-1 0 0,0 1 1 0 0,0 0-1 0 0,0-1 1 0 0,0 1 0 0 0,0 0-1 0 0,0 0 1 0 0,1-1-1 0 0,-1 1 1 0 0,0 0 0 0 0,0-1-1 0 0,0 1 1 0 0,1 0 0 0 0,-1 0-1 0 0,0 0 1 0 0,0-1-1 0 0,1 1 1 0 0,-1 0 0 0 0,0 0-1 0 0,1 0 1 0 0,-1-1-1 0 0,0 1 1 0 0,1 0 0 0 0,-1 0-1 0 0,0 0 1 0 0,0 0-1 0 0,1 0 1 0 0,-1 0 0 0 0,0 0-1 0 0,1 0 1 0 0,-1 0 0 0 0,0 0-1 0 0,1 0 1 0 0,-1 0-1 0 0,0 0 1 0 0,1 0 0 0 0,-1 0-1 0 0,0 0 1 0 0,1 0-1 0 0,-1 0 1 0 0,0 1 0 0 0,1-1-1 0 0,-1 0 1 0 0,0 0 0 0 0,1 0-1 0 0,-1 1 1 0 0,1-1-57 0 0,-1 0 1 0 0,0 1-1 0 0,0-1 0 0 0,0 0 1 0 0,1 1-1 0 0,-1-1 1 0 0,0 0-1 0 0,0 1 1 0 0,0-1-1 0 0,0 0 0 0 0,0 1 1 0 0,1-1-1 0 0,-1 0 1 0 0,0 1-1 0 0,0-1 1 0 0,0 1-1 0 0,0-1 0 0 0,0 0 1 0 0,0 1-1 0 0,0-1 1 0 0,0 5 1096 0 0,9-3-989 0 0,66-3 1408 0 0,-18-3-268 0 0,104-24 1 0 0,-149 26-1189 0 0,1-1 0 0 0,-1 2 1 0 0,17-1-1 0 0,22 9 98 0 0,-12-8-123 0 0,60-9 1 0 0,8 2 368 0 0,-14 3-203 0 0,-46-4-156 0 0,13-1-36 0 0,-42 9-4 0 0,105-12 56 0 0,-100 10-121 0 0,-1 1 1 0 0,1 1-1 0 0,0 1 0 0 0,0 1 0 0 0,0 1 0 0 0,34 7 0 0 0,-39-6-17 0 0,-1-1 0 0 0,0-1 0 0 0,28-1 1 0 0,53-10 98 0 0,-15 1-120 0 0,-79 9 38 0 0,240-11-17 0 0,-162 5 122 0 0,-1-1-135 0 0,10 5 38 0 0,59 1-7 0 0,-140 2-14 0 0,297 10 47 0 0,-262-14-38 0 0,185-1-41 0 0,-122 17 17 0 0,-70-7 21 0 0,58 2 0 0 0,215-22 52 0 0,-141 1-65 0 0,-23 3-7 0 0,-35 1 39 0 0,67-9 47 0 0,-146 15-82 0 0,0 1-1 0 0,62 4 1 0 0,-57 0-9 0 0,62-5 0 0 0,-53-2 44 0 0,1 1-1 0 0,59 4 1 0 0,-54 2-7 0 0,83-10 0 0 0,3 0-8 0 0,-41 0 4 0 0,-28 1-30 0 0,-21 3 61 0 0,75-2-42 0 0,76-1-14 0 0,6-10 23 0 0,-144 10-6 0 0,-35 5-5 0 0,51 4-1 0 0,-51 0 1 0 0,53-4-1 0 0,-16-3 2 0 0,124 6 0 0 0,-140-1 4 0 0,55-6 0 0 0,15-1 22 0 0,-25 2-49 0 0,2-1 68 0 0,-58 5-94 0 0,40 2 28 0 0,-41 0 25 0 0,-1-1 1 0 0,1-2-1 0 0,39-7 0 0 0,44-3 46 0 0,16-3-15 0 0,38 0-3 0 0,-67 8-15 0 0,-50-1-60 0 0,-37 5 48 0 0,0 0-1 0 0,0 1 1 0 0,1 1 0 0 0,20 2-1 0 0,-20 1-16 0 0,14 3 14 0 0,0-3 0 0 0,59-2 0 0 0,-40-5-7 0 0,1 2 1 0 0,71 6 0 0 0,-77 0 3 0 0,57-5 1 0 0,14 0 41 0 0,26 0-43 0 0,29 1 6 0 0,-1 2-56 0 0,-29-1 85 0 0,34-5-38 0 0,6 1-10 0 0,-66 0 87 0 0,-25-1-112 0 0,-58 6 55 0 0,5-1-18 0 0,43-5 0 0 0,172-5 32 0 0,-242 10-17 0 0,6-1-8 0 0,-1-1 0 0 0,35-8 1 0 0,-32 6 1 0 0,37-4 1 0 0,-19 6 2 0 0,120-9 10 0 0,-83 5-50 0 0,124 8 1 0 0,-173-2 41 0 0,43-6 1 0 0,-10 0-43 0 0,-10 4 87 0 0,110-9-96 0 0,-78 3 89 0 0,99 3 0 0 0,52-2-43 0 0,-195 5 7 0 0,1-2 1 0 0,-1-2-1 0 0,40-10 1 0 0,-53 10 9 0 0,70-8-45 0 0,-13 3 59 0 0,-61 7-51 0 0,-5 0-5 0 0,-1 1 0 0 0,1 0 0 0 0,-1 2 0 0 0,1-1 0 0 0,0 2 0 0 0,28 3-1 0 0,-24 2-167 0 0,-16-3-127 0 0,0-1 1 0 0,1 0-1 0 0,-1 0 0 0 0,1 0 1 0 0,6 0-1 0 0,0 2-2371 0 0,-5 1-3545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6:59:44.7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96 191 512 0 0,'-12'-41'651'0'0,"8"22"1143"0"0,1 0 0 0 0,1 0-1 0 0,1-22 1 0 0,1 38-1466 0 0,0 1 0 0 0,-1-1 0 0 0,1 1 0 0 0,-1-1 0 0 0,0 1 0 0 0,0-1 0 0 0,1 1 0 0 0,-2-1 0 0 0,1 1 0 0 0,0 0 0 0 0,0 0 0 0 0,-1-1 0 0 0,1 1 0 0 0,-1 0 0 0 0,0 0 0 0 0,-3-3 0 0 0,4 4-220 0 0,0 0-1 0 0,0 1 1 0 0,0-1-1 0 0,0 0 0 0 0,-1 0 1 0 0,1 1-1 0 0,0-1 1 0 0,0 1-1 0 0,0-1 1 0 0,-1 1-1 0 0,1-1 1 0 0,0 1-1 0 0,0 0 0 0 0,-1 0 1 0 0,1 0-1 0 0,0 0 1 0 0,-1 0-1 0 0,1 0 1 0 0,0 0-1 0 0,-1 0 1 0 0,1 0-1 0 0,0 0 1 0 0,0 1-1 0 0,-1-1 0 0 0,1 0 1 0 0,0 1-1 0 0,0-1 1 0 0,0 1-1 0 0,-1 0 1 0 0,1-1-1 0 0,0 1 1 0 0,0 0-1 0 0,0 0 1 0 0,0 0-1 0 0,-1 1 0 0 0,1-1-34 0 0,0 0-1 0 0,0 1 0 0 0,1-1 0 0 0,-1 0 0 0 0,0 1 0 0 0,1-1 0 0 0,-1 1 0 0 0,0-1 0 0 0,1 1 0 0 0,0 0 0 0 0,-1-1 1 0 0,1 1-1 0 0,0-1 0 0 0,0 4 0 0 0,2 26 835 0 0,-1-24-706 0 0,11 66 1005 0 0,22 72 0 0 0,-10-46-968 0 0,-9-32-19 0 0,60 311 469 0 0,-57-262-529 0 0,17 132 285 0 0,-30-202-368 0 0,2 1 0 0 0,19 61 0 0 0,-16-84-39 0 0,-10-22-40 0 0,1-1 0 0 0,-1 0 1 0 0,1 0-1 0 0,0 0 0 0 0,0 0 0 0 0,0 1 0 0 0,0-1 0 0 0,0 0 1 0 0,0 0-1 0 0,0-1 0 0 0,0 1 0 0 0,0 0 0 0 0,0 0 1 0 0,0 0-1 0 0,3 0 0 0 0,-4-1-2 0 0,1 0 0 0 0,0 0 1 0 0,-1 0-1 0 0,1 0 0 0 0,0 0 1 0 0,-1-1-1 0 0,1 1 0 0 0,0 0 1 0 0,-1 0-1 0 0,1-1 0 0 0,0 1 1 0 0,-1 0-1 0 0,1-1 0 0 0,-1 1 0 0 0,1-1 1 0 0,-1 1-1 0 0,1-1 0 0 0,-1 1 1 0 0,1-1-1 0 0,-1 1 0 0 0,0-1 1 0 0,1 1-1 0 0,-1-1 0 0 0,0 0 1 0 0,1 0-1 0 0,9-19-236 0 0,-9 17 160 0 0,5-15-1285 0 0,0 0 1 0 0,-1-1-1 0 0,4-29 1 0 0,-1 4-4792 0 0,-4 25 2694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35.96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 28 512 0 0,'-9'-2'1191'0'0,"15"-3"2960"0"0,1-1-3273 0 0,4 0 386 0 0,-2-2 3149 0 0,-8 7-4343 0 0,-2 1 17 0 0,1 0 0 0 0,0 0 0 0 0,-1 0 0 0 0,1 0 0 0 0,0 0 1 0 0,-1 1-1 0 0,1-1 0 0 0,0 0 0 0 0,0 0 0 0 0,-1 0 0 0 0,1 0 0 0 0,0 0 1 0 0,0 0-1 0 0,-1 0 0 0 0,1 0 0 0 0,0 1 0 0 0,0-1 0 0 0,-1 0 0 0 0,1 0 1 0 0,0 0-1 0 0,0 1 0 0 0,0-1 0 0 0,-1 0 0 0 0,1 0 0 0 0,0 1 0 0 0,0-1 0 0 0,0 0 1 0 0,0 0-1 0 0,0 1 0 0 0,-1-1 0 0 0,1 0 0 0 0,0 0 0 0 0,0 1 0 0 0,0-1 1 0 0,0 0-1 0 0,0 1 0 0 0,0-1 0 0 0,0 0 0 0 0,0 0 0 0 0,0 1 0 0 0,0-1 1 0 0,0 1-1 0 0,0 0 14 0 0,1 0 1 0 0,-1 0 0 0 0,0-1-1 0 0,0 1 1 0 0,1 0-1 0 0,-1 0 1 0 0,0 0-1 0 0,1 0 1 0 0,-1 0 0 0 0,1-1-1 0 0,-1 1 1 0 0,2 1-1 0 0,10 10 209 0 0,0 0 0 0 0,0 1 0 0 0,-2 1 0 0 0,1 0 0 0 0,-2 0 0 0 0,10 19 0 0 0,39 105 199 0 0,-17-36-290 0 0,-32-79-183 0 0,-1 0 0 0 0,0 1 0 0 0,5 32 0 0 0,-11-44 8 0 0,0 0 0 0 0,-1 0 1 0 0,0 0-1 0 0,-1 0 1 0 0,-1 0-1 0 0,0 0 0 0 0,0 1 1 0 0,-6 20-1 0 0,5-28-28 0 0,-1 0-1 0 0,1 0 0 0 0,-1 0 1 0 0,0-1-1 0 0,0 1 1 0 0,-1-1-1 0 0,1 1 1 0 0,-1-1-1 0 0,0 0 1 0 0,0-1-1 0 0,0 1 1 0 0,0-1-1 0 0,-1 0 0 0 0,0 0 1 0 0,1 0-1 0 0,-1 0 1 0 0,0-1-1 0 0,-6 2 1 0 0,3-1-2 0 0,0 0 1 0 0,0-1-1 0 0,0 0 1 0 0,0 0-1 0 0,-1-1 1 0 0,1 0 0 0 0,0 0-1 0 0,-1-1 1 0 0,1 0-1 0 0,-1-1 1 0 0,-10-2-1 0 0,15 2 12 0 0,0 0-1 0 0,1 0 1 0 0,-1-1 0 0 0,0 1-1 0 0,0-1 1 0 0,1 0-1 0 0,-1 0 1 0 0,1 0-1 0 0,-1-1 1 0 0,1 1 0 0 0,0-1-1 0 0,0 0 1 0 0,-5-5-1 0 0,5 2-1 0 0,-1 1 1 0 0,1-1-1 0 0,0 0 0 0 0,0 1 0 0 0,0-1 1 0 0,1-1-1 0 0,0 1 0 0 0,-1-7 0 0 0,0-2-6 0 0,1 0 0 0 0,0-1 0 0 0,2 1 0 0 0,0 0 0 0 0,0-1 0 0 0,5-25 0 0 0,-3 29-15 0 0,1 0 0 0 0,0 1 0 0 0,1-1-1 0 0,0 1 1 0 0,1 0 0 0 0,0 0 0 0 0,0 0 0 0 0,11-15 0 0 0,-11 21-23 0 0,-1-1 1 0 0,1 1-1 0 0,-1 0 0 0 0,2 0 0 0 0,-1 0 0 0 0,0 1 0 0 0,1 0 1 0 0,0 0-1 0 0,0 0 0 0 0,0 1 0 0 0,0 0 0 0 0,1 0 0 0 0,-1 0 1 0 0,1 1-1 0 0,0 0 0 0 0,7-1 0 0 0,-13 3-20 0 0,75-10-578 0 0,-37 11-2398 0 0,-32-1 800 0 0,-1 2 1 0 0,1-1-1 0 0,10 4 1 0 0,-7-1-358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36.19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 48 4129 0 0,'-9'-18'4385'0'0,"-2"4"4097"0"0,-1 7-8234 0 0,5 4 48 0 0,4 0-296 0 0,2 0 0 0 0,2 3 8 0 0,3 0 8 0 0,1 0-104 0 0,0 1 40 0 0,1-1-72 0 0,1 2-104 0 0,1-1-128 0 0,0-1-137 0 0,1 3-855 0 0,1-3-472 0 0,2 2-105 0 0,-1-1-87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38.24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6 546 1160 0 0,'0'1'203'0'0,"0"-1"-1"0"0,-1 0 1 0 0,1 1 0 0 0,-1-1-1 0 0,1 1 1 0 0,0-1-1 0 0,-1 0 1 0 0,1 1 0 0 0,0-1-1 0 0,0 1 1 0 0,-1-1-1 0 0,1 1 1 0 0,0-1-1 0 0,0 1 1 0 0,-1-1 0 0 0,1 1-1 0 0,0-1 1 0 0,0 1-1 0 0,0-1 1 0 0,0 1 0 0 0,0-1-1 0 0,0 1 1 0 0,0-1-1 0 0,0 1 1 0 0,0-1-1 0 0,0 1 1 0 0,0-1 0 0 0,0 1-1 0 0,1 0 1 0 0,0 1 51 0 0,0-1 0 0 0,0 0 1 0 0,0 0-1 0 0,0 1 0 0 0,1-1 0 0 0,-1 0 1 0 0,0 0-1 0 0,3 1 0 0 0,2 2-99 0 0,-1 0-1 0 0,1-1 1 0 0,0 0-1 0 0,-1 0 1 0 0,1-1-1 0 0,0 0 1 0 0,1 0-1 0 0,-1 0 1 0 0,0-1-1 0 0,1 0 1 0 0,-1 0-1 0 0,0 0 1 0 0,1-1-1 0 0,-1 0 1 0 0,1 0-1 0 0,-1-1 1 0 0,1 0-1 0 0,-1 0 1 0 0,0 0-1 0 0,1-1 1 0 0,-1 0-1 0 0,0 0 1 0 0,0 0-1 0 0,0-1 1 0 0,0 0-1 0 0,6-5 1 0 0,1-1-130 0 0,0-1 1 0 0,0-1-1 0 0,16-17 1 0 0,-24 22-17 0 0,0 0-1 0 0,-1 0 1 0 0,0-1 0 0 0,0 1 0 0 0,-1-1 0 0 0,0 0 0 0 0,0 1 0 0 0,0-2 0 0 0,-1 1 0 0 0,2-8 0 0 0,2-33 47 0 0,-2 1 1 0 0,-2-1 0 0 0,-4-52-1 0 0,2 88-22 0 0,0 6-17 0 0,-5-62 108 0 0,4 59 17 0 0,0 0-1 0 0,-1 1 0 0 0,0-1 1 0 0,-1 1-1 0 0,-5-13 1 0 0,7 18-58 0 0,-1 0-1 0 0,1 0 1 0 0,-1 0 0 0 0,0 1 0 0 0,0-1 0 0 0,0 1 0 0 0,0 0 0 0 0,0-1 0 0 0,-1 1 0 0 0,1 0 0 0 0,-1 0 0 0 0,1 0 0 0 0,-1 1 0 0 0,0-1 0 0 0,1 1 0 0 0,-1-1 0 0 0,-4 0 0 0 0,3 1-42 0 0,0 0 1 0 0,0 0 0 0 0,-1 1 0 0 0,1 0-1 0 0,0 0 1 0 0,-1 0 0 0 0,1 0 0 0 0,0 1-1 0 0,0-1 1 0 0,-1 1 0 0 0,-4 2 0 0 0,-1 0 52 0 0,0 1 1 0 0,1 0 0 0 0,0 1-1 0 0,0 0 1 0 0,0 1 0 0 0,0-1-1 0 0,1 2 1 0 0,0-1 0 0 0,-12 14-1 0 0,13-12 33 0 0,0 0 0 0 0,1 0 0 0 0,0 1 0 0 0,0 0 0 0 0,1 0 0 0 0,0 1 0 0 0,1 0 0 0 0,0-1 0 0 0,1 1 0 0 0,0 0-1 0 0,0 1 1 0 0,1-1 0 0 0,1 0 0 0 0,-1 1 0 0 0,2-1 0 0 0,-1 1 0 0 0,2-1 0 0 0,-1 1 0 0 0,1-1 0 0 0,1 1 0 0 0,0-1 0 0 0,0 1 0 0 0,1-1 0 0 0,1 0 0 0 0,0-1-1 0 0,0 1 1 0 0,6 10 0 0 0,1-2-114 0 0,0-2 0 0 0,1 1 0 0 0,0-2 0 0 0,1 0 0 0 0,1 0 0 0 0,1-1 0 0 0,0-1 0 0 0,1 0-1 0 0,0-1 1 0 0,0-1 0 0 0,2 0 0 0 0,-1-2 0 0 0,38 15 0 0 0,-51-22-27 0 0,17 6-32 0 0,0-1 1 0 0,1-2-1 0 0,33 6 1 0 0,-48-10 26 0 0,0-1 0 0 0,-1 0 0 0 0,1 0 0 0 0,0-1-1 0 0,0 0 1 0 0,-1 0 0 0 0,7-2 0 0 0,-9 2-6 0 0,0-1 1 0 0,0 1-1 0 0,0-1 0 0 0,-1 0 0 0 0,1 0 1 0 0,-1 0-1 0 0,1-1 0 0 0,-1 1 1 0 0,0-1-1 0 0,0 0 0 0 0,0 0 1 0 0,4-5-1 0 0,-6 6-19 0 0,1-1 1 0 0,-1 1-1 0 0,0 0 1 0 0,0-1-1 0 0,0 0 0 0 0,0 1 1 0 0,-1-1-1 0 0,1 0 1 0 0,-1 1-1 0 0,1-1 1 0 0,-1 0-1 0 0,0 1 1 0 0,0-1-1 0 0,0 0 0 0 0,-1 0 1 0 0,1 1-1 0 0,0-1 1 0 0,-1 0-1 0 0,0 1 1 0 0,-2-6-1 0 0,-2-4-115 0 0,0-1 0 0 0,-16-22 1 0 0,12 19 88 0 0,5 9 40 0 0,0-1 34 0 0,-1 0 1 0 0,-11-15-1 0 0,15 22-2 0 0,0 0-1 0 0,0-1 0 0 0,-1 1 0 0 0,1 0 0 0 0,0 0 0 0 0,0 0 0 0 0,0 0 1 0 0,-1 0-1 0 0,1 0 0 0 0,0 0 0 0 0,-1 0 0 0 0,1 1 0 0 0,-1-1 0 0 0,1 1 1 0 0,-1-1-1 0 0,0 1 0 0 0,1-1 0 0 0,-1 1 0 0 0,1 0 0 0 0,-1 0 0 0 0,0 0 1 0 0,1 0-1 0 0,-1 0 0 0 0,-2 0 0 0 0,2 1 2 0 0,1 0-1 0 0,-1 0 1 0 0,0 0 0 0 0,0 0-1 0 0,1 1 1 0 0,-1-1 0 0 0,0 0 0 0 0,1 1-1 0 0,0-1 1 0 0,-1 1 0 0 0,1 0-1 0 0,0-1 1 0 0,0 1 0 0 0,0 0 0 0 0,0 0-1 0 0,0 0 1 0 0,0 0 0 0 0,0 0-1 0 0,0 3 1 0 0,-2 3 9 0 0,2 0 0 0 0,-1 0 1 0 0,0 14-1 0 0,1-12-4 0 0,1 0 0 0 0,0 0 0 0 0,1 0 1 0 0,0 0-1 0 0,1 0 0 0 0,0 0 1 0 0,1 0-1 0 0,5 14 0 0 0,-5-18-3 0 0,0 0 0 0 0,0-1 0 0 0,0 1 0 0 0,1 0 0 0 0,0-1 0 0 0,0 0 0 0 0,1 0 0 0 0,0 0 0 0 0,-1-1 1 0 0,1 1-1 0 0,1-1 0 0 0,-1-1 0 0 0,11 7 0 0 0,-5-5-33 0 0,-1-1 0 0 0,1 0 0 0 0,-1 0 0 0 0,1-1 0 0 0,1 0 1 0 0,-1-1-1 0 0,0-1 0 0 0,0 1 0 0 0,1-2 0 0 0,-1 0 0 0 0,1 0 0 0 0,-1-1 1 0 0,0 0-1 0 0,0-1 0 0 0,1-1 0 0 0,-1 1 0 0 0,0-2 0 0 0,-1 1 0 0 0,1-2 1 0 0,-1 1-1 0 0,11-8 0 0 0,-18 11-15 0 0,0-1-1 0 0,-1 0 1 0 0,1 1-1 0 0,-1-1 1 0 0,1 0 0 0 0,-1-1-1 0 0,0 1 1 0 0,0 0 0 0 0,0-1-1 0 0,0 1 1 0 0,0-1 0 0 0,-1 0-1 0 0,1 1 1 0 0,-1-1 0 0 0,1 0-1 0 0,-1 0 1 0 0,0 0 0 0 0,0 0-1 0 0,-1 0 1 0 0,1 0 0 0 0,0-4-1 0 0,-1 2-27 0 0,-1 0-1 0 0,1 0 0 0 0,-1 1 1 0 0,0-1-1 0 0,0 0 1 0 0,0 1-1 0 0,-1-1 0 0 0,1 0 1 0 0,-1 1-1 0 0,0 0 0 0 0,0-1 1 0 0,-1 1-1 0 0,-3-5 0 0 0,-13-17-262 0 0,-1 0 0 0 0,-28-27 0 0 0,34 40 392 0 0,0 0 0 0 0,-1 2 1 0 0,0-1-1 0 0,-1 2 0 0 0,-20-11 0 0 0,31 19-11 0 0,1 0 0 0 0,-1 1-1 0 0,1-1 1 0 0,-1 1 0 0 0,0 0-1 0 0,1 1 1 0 0,-1-1 0 0 0,0 1-1 0 0,0 0 1 0 0,1 0 0 0 0,-1 0-1 0 0,0 1 1 0 0,0-1 0 0 0,1 1-1 0 0,-1 0 1 0 0,0 1 0 0 0,-6 2 0 0 0,8-3-22 0 0,0 1 0 0 0,1-1 0 0 0,-1 0 0 0 0,1 1 1 0 0,-1 0-1 0 0,1 0 0 0 0,0-1 0 0 0,-1 1 0 0 0,1 1 1 0 0,0-1-1 0 0,0 0 0 0 0,0 0 0 0 0,1 1 0 0 0,-1-1 1 0 0,1 1-1 0 0,-1 0 0 0 0,1-1 0 0 0,0 1 0 0 0,0 0 1 0 0,0 0-1 0 0,0 0 0 0 0,1 0 0 0 0,-1-1 0 0 0,1 1 1 0 0,-1 0-1 0 0,1 0 0 0 0,0 0 0 0 0,0 0 0 0 0,1 3 1 0 0,0 0 25 0 0,1 0 0 0 0,0-1 0 0 0,0 1 0 0 0,0-1 0 0 0,0 1 0 0 0,1-1 0 0 0,0 0 0 0 0,0 0 0 0 0,0 0 0 0 0,1 0 0 0 0,0-1 0 0 0,0 0 0 0 0,0 1 0 0 0,0-1 0 0 0,1-1 0 0 0,5 5 0 0 0,1 0-45 0 0,0-1 0 0 0,0-1-1 0 0,1 0 1 0 0,0 0 0 0 0,0-1 0 0 0,16 4 0 0 0,-17-6-34 0 0,-1-1 0 0 0,1 0 0 0 0,-1-1 0 0 0,1 0 0 0 0,0-1 0 0 0,-1 0 0 0 0,22-3 0 0 0,-26 2-42 0 0,0-1 0 0 0,1 1 0 0 0,-1-1 0 0 0,0 0 1 0 0,0-1-1 0 0,0 1 0 0 0,-1-1 0 0 0,1-1 0 0 0,-1 1 0 0 0,1-1 0 0 0,-1 0 0 0 0,0 0 0 0 0,-1 0 0 0 0,7-8 0 0 0,-7 7 35 0 0,0-1 0 0 0,-1-1 0 0 0,0 1 0 0 0,0 0 0 0 0,-1-1-1 0 0,0 0 1 0 0,0 1 0 0 0,0-1 0 0 0,-1 0 0 0 0,0 0 0 0 0,-1 0 0 0 0,1 0-1 0 0,-1 0 1 0 0,-2-13 0 0 0,2 20 36 0 0,0-1 1 0 0,0 1-1 0 0,0 0 0 0 0,0 0 0 0 0,0-1 0 0 0,0 1 1 0 0,0 0-1 0 0,0-1 0 0 0,0 1 0 0 0,0 0 0 0 0,0 0 1 0 0,0-1-1 0 0,0 1 0 0 0,-1 0 0 0 0,1 0 0 0 0,0-1 0 0 0,0 1 1 0 0,0 0-1 0 0,-1 0 0 0 0,1-1 0 0 0,0 1 0 0 0,0 0 1 0 0,0 0-1 0 0,-1 0 0 0 0,1-1 0 0 0,0 1 0 0 0,0 0 1 0 0,-1 0-1 0 0,1 0 0 0 0,0 0 0 0 0,-1 0 0 0 0,1 0 1 0 0,0 0-1 0 0,0-1 0 0 0,-1 1 0 0 0,1 0 0 0 0,0 0 1 0 0,-1 0-1 0 0,-11 8 48 0 0,-9 15 52 0 0,15-14-51 0 0,0-1 0 0 0,1 1 0 0 0,0 0 0 0 0,1 0 0 0 0,-1 0 0 0 0,2 0 0 0 0,-4 14 0 0 0,6-18-22 0 0,0 0-1 0 0,0 0 1 0 0,1 0-1 0 0,-1 0 0 0 0,2 0 1 0 0,-1 0-1 0 0,0 0 0 0 0,1 0 1 0 0,0 0-1 0 0,0-1 0 0 0,0 1 1 0 0,1 0-1 0 0,-1 0 0 0 0,1-1 1 0 0,1 1-1 0 0,3 7 0 0 0,-1-5-20 0 0,0-1 0 0 0,1 1 0 0 0,0-1 0 0 0,0 0 0 0 0,0-1-1 0 0,0 0 1 0 0,1 0 0 0 0,0 0 0 0 0,0 0 0 0 0,0-1-1 0 0,1 0 1 0 0,-1-1 0 0 0,1 0 0 0 0,0 0 0 0 0,0-1 0 0 0,0 1-1 0 0,0-2 1 0 0,1 1 0 0 0,11-1 0 0 0,-13 0-19 0 0,-1-1 0 0 0,0 0 0 0 0,0-1-1 0 0,0 1 1 0 0,1-1 0 0 0,-1 0 0 0 0,0-1 0 0 0,0 0 0 0 0,0 0 0 0 0,0 0-1 0 0,-1-1 1 0 0,1 1 0 0 0,-1-1 0 0 0,1-1 0 0 0,-1 1 0 0 0,0-1 0 0 0,0 0 0 0 0,-1 0-1 0 0,1 0 1 0 0,-1-1 0 0 0,0 1 0 0 0,0-1 0 0 0,0 0 0 0 0,-1-1 0 0 0,1 1-1 0 0,3-9 1 0 0,-5 8-13 0 0,-1 0 0 0 0,1 0 0 0 0,-1 0 0 0 0,0-1 0 0 0,0 1 0 0 0,-1 0 0 0 0,0-1 0 0 0,0 1 0 0 0,0 0 0 0 0,-1-1 0 0 0,0 1 0 0 0,0 0 0 0 0,-3-9 0 0 0,-1 0-14 0 0,-1-1 0 0 0,0 1 0 0 0,-1 0 0 0 0,-9-14 0 0 0,12 22 50 0 0,-1 0 0 0 0,0 1 0 0 0,0-1 0 0 0,-1 1 0 0 0,1 0 0 0 0,-1 0 0 0 0,-8-5 0 0 0,12 9 2 0 0,0 0 0 0 0,-1 1 1 0 0,1 0-1 0 0,0-1 0 0 0,0 1 1 0 0,-1 0-1 0 0,1 0 0 0 0,-1 0 1 0 0,1 1-1 0 0,-1-1 0 0 0,1 0 1 0 0,-1 1-1 0 0,1 0 0 0 0,-1 0 0 0 0,0 0 1 0 0,1 0-1 0 0,-1 0 0 0 0,1 0 1 0 0,-1 0-1 0 0,1 1 0 0 0,-1 0 1 0 0,0-1-1 0 0,1 1 0 0 0,0 0 1 0 0,-1 0-1 0 0,-3 2 0 0 0,-1 2 15 0 0,1 0 0 0 0,0 1-1 0 0,0-1 1 0 0,0 1 0 0 0,1 0-1 0 0,0 0 1 0 0,0 1 0 0 0,0 0-1 0 0,1-1 1 0 0,0 2 0 0 0,0-1-1 0 0,1 0 1 0 0,-4 12 0 0 0,2-3 38 0 0,1 1 0 0 0,1-1-1 0 0,0 1 1 0 0,1 0 0 0 0,0 25 0 0 0,2-37-67 0 0,1 1 0 0 0,-1-1 0 0 0,1 1-1 0 0,1-1 1 0 0,-1 1 0 0 0,1-1 0 0 0,0 0 0 0 0,0 0 0 0 0,0 0-1 0 0,1 0 1 0 0,-1 0 0 0 0,1 0 0 0 0,0-1 0 0 0,1 1 0 0 0,-1-1-1 0 0,1 0 1 0 0,0 0 0 0 0,5 3 0 0 0,-6-4-1 0 0,0-1 0 0 0,1 1 0 0 0,-1-1 0 0 0,1 0 0 0 0,0 0 0 0 0,-1 0 0 0 0,1-1 0 0 0,0 1 0 0 0,0-1 1 0 0,0 0-1 0 0,1 0 0 0 0,-1 0 0 0 0,0-1 0 0 0,0 1 0 0 0,0-1 0 0 0,0 0 0 0 0,1 0 0 0 0,-1-1 0 0 0,0 1 0 0 0,0-1 0 0 0,0 0 0 0 0,0 0 0 0 0,0 0 0 0 0,5-3 1 0 0,-3 1-12 0 0,0-1 0 0 0,0 1 1 0 0,-1-1-1 0 0,1 0 1 0 0,-1-1-1 0 0,0 0 0 0 0,-1 1 1 0 0,1-1-1 0 0,-1-1 1 0 0,0 1-1 0 0,0-1 1 0 0,0 0-1 0 0,-1 1 0 0 0,0-2 1 0 0,0 1-1 0 0,0 0 1 0 0,-1 0-1 0 0,0-1 1 0 0,0 0-1 0 0,-1 1 0 0 0,0-1 1 0 0,0 0-1 0 0,-1 1 1 0 0,0-11-1 0 0,0-14 38 0 0,-3 0-1 0 0,0 1 1 0 0,-14-52 0 0 0,17 81-21 0 0,0 0-1 0 0,0 1 1 0 0,0-1 0 0 0,0 0 0 0 0,-1 0 0 0 0,1 1-1 0 0,0-1 1 0 0,0 0 0 0 0,-1 0 0 0 0,1 1-1 0 0,0-1 1 0 0,-1 0 0 0 0,1 1 0 0 0,-1-1 0 0 0,1 1-1 0 0,-1-1 1 0 0,1 0 0 0 0,-1 1 0 0 0,-1-1-1 0 0,2 1 1 0 0,-1 0-1 0 0,1 0 1 0 0,-1 0-1 0 0,1 0 0 0 0,0 0 1 0 0,-1 0-1 0 0,1 1 1 0 0,0-1-1 0 0,-1 0 1 0 0,1 0-1 0 0,-1 1 0 0 0,1-1 1 0 0,0 0-1 0 0,-1 0 1 0 0,1 1-1 0 0,0-1 0 0 0,0 0 1 0 0,-1 1-1 0 0,1-1 1 0 0,0 1-1 0 0,0-1 0 0 0,0 0 1 0 0,-1 1-1 0 0,1 0 1 0 0,-2 3 24 0 0,1 0 0 0 0,-1 0 0 0 0,1 0 0 0 0,0 1 0 0 0,-1 7 0 0 0,1 15-9 0 0,2 0-1 0 0,1 0 1 0 0,1 0 0 0 0,1 0 0 0 0,2 0-1 0 0,9 30 1 0 0,67 151-3 0 0,-17-53 4 0 0,-58-133-25 0 0,0 1 0 0 0,4 26 0 0 0,-9-36 12 0 0,-1 0-1 0 0,0 1 1 0 0,0-1-1 0 0,-2 0 1 0 0,-1 18-1 0 0,1-27-6 0 0,0 0 0 0 0,0 0-1 0 0,0 0 1 0 0,0 0 0 0 0,-1 0-1 0 0,0-1 1 0 0,0 1 0 0 0,0 0-1 0 0,0-1 1 0 0,0 1 0 0 0,-1-1-1 0 0,1 0 1 0 0,-1 0 0 0 0,-5 5-1 0 0,2-4 3 0 0,1 0-1 0 0,0-1 1 0 0,-1 1-1 0 0,0-1 0 0 0,0-1 1 0 0,0 1-1 0 0,0-1 1 0 0,-11 3-1 0 0,3-3 2 0 0,-1 0 0 0 0,1 0 0 0 0,0-1 0 0 0,0-1 0 0 0,-1-1 0 0 0,1 0 0 0 0,-28-6 0 0 0,34 5 10 0 0,0 0 0 0 0,0-1 0 0 0,0-1 0 0 0,1 1 0 0 0,-1-1 0 0 0,1 0 0 0 0,0-1 0 0 0,0 0 0 0 0,0 0 0 0 0,1 0 0 0 0,-1-1 0 0 0,1 0 0 0 0,1 0 0 0 0,-1-1 0 0 0,1 0 0 0 0,0 1 0 0 0,1-2-1 0 0,0 1 1 0 0,0 0 0 0 0,-4-12 0 0 0,5 11-1 0 0,1 1 0 0 0,-1-1 0 0 0,2 1 0 0 0,-1-1-1 0 0,1 0 1 0 0,1 1 0 0 0,-1-1 0 0 0,1 0 0 0 0,0 0 0 0 0,1 0-1 0 0,0 1 1 0 0,0-1 0 0 0,1 0 0 0 0,0 1 0 0 0,0-1 0 0 0,1 1-1 0 0,0 0 1 0 0,0 0 0 0 0,1 0 0 0 0,0 0 0 0 0,0 0 0 0 0,7-8-1 0 0,-4 7-10 0 0,1 1 0 0 0,0-1-1 0 0,1 1 1 0 0,-1 1 0 0 0,2-1 0 0 0,-1 1-1 0 0,0 1 1 0 0,1 0 0 0 0,0 0-1 0 0,0 1 1 0 0,16-4 0 0 0,6 0-727 0 0,0 1 0 0 0,51-4 1 0 0,-77 11 123 0 0,-1 0 0 0 0,1 0 1 0 0,-1 1-1 0 0,0-1 0 0 0,6 2 0 0 0,13 5-6241 0 0,-15-4 3051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38.54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2 2176 0 0,'-1'0'425'0'0,"1"0"-1"0"0,-1-1 0 0 0,0 1 0 0 0,1 0 0 0 0,-1 0 0 0 0,0 0 1 0 0,1 0-1 0 0,-1 0 0 0 0,0-1 0 0 0,1 1 0 0 0,-1 0 0 0 0,0 1 0 0 0,1-1 1 0 0,-1 0-1 0 0,0 0 0 0 0,1 0 0 0 0,-1 0 0 0 0,0 0 0 0 0,1 1 1 0 0,-1-1-1 0 0,1 0 0 0 0,-2 1 0 0 0,2 0-286 0 0,0 0 0 0 0,0 0 1 0 0,0 0-1 0 0,0 0 0 0 0,0-1 0 0 0,0 1 0 0 0,1 0 1 0 0,-1 0-1 0 0,0 0 0 0 0,0 0 0 0 0,1 0 0 0 0,-1 0 1 0 0,1 0-1 0 0,2 8 459 0 0,29 126 1530 0 0,-23-90-751 0 0,28 85 0 0 0,-35-124-1438 0 0,0-1 1 0 0,1 0 0 0 0,-1 0-1 0 0,1 0 1 0 0,0 0-1 0 0,1 0 1 0 0,-1-1 0 0 0,8 7-1 0 0,-10-9 29 0 0,1-1-1 0 0,0 1 0 0 0,-1-1 0 0 0,1 0 0 0 0,0 0 1 0 0,0 0-1 0 0,0 0 0 0 0,0 0 0 0 0,0 0 0 0 0,0-1 1 0 0,0 1-1 0 0,0-1 0 0 0,0 1 0 0 0,1-1 0 0 0,-1 0 1 0 0,0 0-1 0 0,0 0 0 0 0,0 0 0 0 0,1 0 1 0 0,-1 0-1 0 0,0-1 0 0 0,0 1 0 0 0,0-1 0 0 0,0 1 1 0 0,3-2-1 0 0,23-9-1654 0 0,-14 6-961 0 0,0-1-1 0 0,23-13 0 0 0,-19 8 864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38.7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 30 2793 0 0,'-6'0'1754'0'0,"5"0"-1172"0"0,0 1-1 0 0,0-1 1 0 0,0 0 0 0 0,0 0 0 0 0,0 0 0 0 0,0 0 0 0 0,0 0-1 0 0,0 0 1 0 0,0 0 0 0 0,0 0 0 0 0,0 0 0 0 0,0-1-1 0 0,0 1 1 0 0,0 0 0 0 0,0-1 0 0 0,-2 0 0 0 0,25 0 906 0 0,6 2-1753 0 0,0 0-1 0 0,0-2 1 0 0,0-1 0 0 0,-1-2-1 0 0,39-9 1 0 0,-32 7-3437 0 0,-18 4 1440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39.25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162 7 1680 0 0,'-25'-6'7848'0'0,"16"6"-6874"0"0,1 0 1 0 0,-1 0-1 0 0,1 0 1 0 0,-15 4-1 0 0,21-4-770 0 0,-4 1 74 0 0,0 0-1 0 0,0 1 1 0 0,0-1-1 0 0,0 1 0 0 0,0 1 1 0 0,-8 3-1 0 0,5-3 63 0 0,8-3-292 0 0,0 0 1 0 0,1 0 0 0 0,-1 0 0 0 0,0 1 0 0 0,0-1-1 0 0,0 0 1 0 0,0 0 0 0 0,0 1 0 0 0,0-1-1 0 0,0 1 1 0 0,1-1 0 0 0,-1 1 0 0 0,0-1-1 0 0,0 1 1 0 0,1-1 0 0 0,-1 1 0 0 0,0-1-1 0 0,1 1 1 0 0,-1 0 0 0 0,1 0 0 0 0,-1-1-1 0 0,0 1 1 0 0,0 1 0 0 0,2-2-33 0 0,-1 0 1 0 0,0 1-1 0 0,0-1 0 0 0,0 0 1 0 0,1 0-1 0 0,-1 1 1 0 0,0-1-1 0 0,0 0 0 0 0,1 0 1 0 0,-1 1-1 0 0,0-1 0 0 0,0 0 1 0 0,1 0-1 0 0,-1 0 1 0 0,0 1-1 0 0,1-1 0 0 0,-1 0 1 0 0,0 0-1 0 0,1 0 0 0 0,-1 0 1 0 0,0 0-1 0 0,1 0 1 0 0,-1 0-1 0 0,0 0 0 0 0,1 0 1 0 0,-1 0-1 0 0,1 0 0 0 0,13 0 120 0 0,-12 0-75 0 0,22-1 54 0 0,26-4 1 0 0,-28 2-106 0 0,40-1 1 0 0,-41 6-6 0 0,0 2 0 0 0,-1-1 0 0 0,1 2-1 0 0,34 13 1 0 0,-42-14-32 0 0,-8-2 26 0 0,1 1 0 0 0,0-1 0 0 0,-1 1 0 0 0,1-1 0 0 0,-1 2 0 0 0,0-1 0 0 0,0 1 0 0 0,0-1 0 0 0,0 1 1 0 0,-1 1-1 0 0,8 7 0 0 0,-10-9 1 0 0,0 0 1 0 0,0 1-1 0 0,0-1 1 0 0,-1 0-1 0 0,1 1 0 0 0,-1-1 1 0 0,0 1-1 0 0,0 0 1 0 0,0-1-1 0 0,0 1 1 0 0,0 0-1 0 0,-1 0 1 0 0,0-1-1 0 0,0 1 1 0 0,0 0-1 0 0,0 0 1 0 0,-1-1-1 0 0,1 1 1 0 0,-1 0-1 0 0,-2 5 1 0 0,-7 17 53 0 0,-1 0 0 0 0,-1-1 0 0 0,-2 0 0 0 0,-32 45 0 0 0,18-37 193 0 0,22-27-169 0 0,0 0 1 0 0,1 0 0 0 0,0 1 0 0 0,0 0-1 0 0,0 0 1 0 0,1 0 0 0 0,-5 11 0 0 0,9-17-72 0 0,-1 0 1 0 0,1 0-1 0 0,0 1 0 0 0,-1-1 1 0 0,1 0-1 0 0,0 0 1 0 0,0 0-1 0 0,0 1 1 0 0,0-1-1 0 0,0 0 1 0 0,0 0-1 0 0,0 1 1 0 0,0-1-1 0 0,1 0 1 0 0,-1 0-1 0 0,0 0 1 0 0,1 0-1 0 0,-1 1 0 0 0,1-1 1 0 0,-1 0-1 0 0,1 0 1 0 0,0 0-1 0 0,-1 0 1 0 0,1 0-1 0 0,0 0 1 0 0,0 0-1 0 0,0 0 1 0 0,-1-1-1 0 0,1 1 1 0 0,0 0-1 0 0,0 0 1 0 0,0-1-1 0 0,0 1 0 0 0,1-1 1 0 0,-1 1-1 0 0,0-1 1 0 0,1 1-1 0 0,6 2-3 0 0,0-1 0 0 0,0 0 0 0 0,0-1 0 0 0,13 2 0 0 0,-7-2-33 0 0,30 3-538 0 0,1-2-1 0 0,85-8 1 0 0,-28-1-6255 0 0,-76 7 4576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39.98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149 12 512 0 0,'-4'-11'11723'0'0,"2"18"-10799"0"0,0 2-594 0 0,0 0-1 0 0,-1 0 1 0 0,0 0 0 0 0,0-1 0 0 0,-8 16-1 0 0,-29 41 37 0 0,20-35 13 0 0,13-18-289 0 0,-5 6 146 0 0,-13 29 1 0 0,22-41-258 0 0,1 0 1 0 0,0-1-1 0 0,0 1 0 0 0,0 0 1 0 0,1 0-1 0 0,0 0 1 0 0,0 0-1 0 0,1 0 0 0 0,-1 1 1 0 0,2 5-1 0 0,-1-10-121 0 0,0-1-1 0 0,1 0 1 0 0,-1 1 0 0 0,1-1-1 0 0,-1 1 1 0 0,1-1-1 0 0,0 0 1 0 0,-1 0 0 0 0,1 1-1 0 0,0-1 1 0 0,0 0-1 0 0,0 0 1 0 0,0 0 0 0 0,0 0-1 0 0,0 0 1 0 0,0 0-1 0 0,0 0 1 0 0,3 1 0 0 0,-1 0-440 0 0,0-1 1 0 0,0 1-1 0 0,0-1 1 0 0,0 0-1 0 0,1 0 1 0 0,-1 0-1 0 0,4 1 1 0 0,8-1-1006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0.4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8 154 3457 0 0,'-3'-5'5519'0'0,"3"5"-5268"0"0,0 0 0 0 0,0 0 0 0 0,-1 0 0 0 0,1 0 0 0 0,0 0 0 0 0,0 0 0 0 0,-1-1 0 0 0,1 1 0 0 0,0 0-1 0 0,0 0 1 0 0,-1 0 0 0 0,1 0 0 0 0,0 0 0 0 0,0 0 0 0 0,0 0 0 0 0,-1 1 0 0 0,0 9 1671 0 0,6 18-2839 0 0,-5-27 1349 0 0,1 4-355 0 0,44 195 2475 0 0,-34-160-1984 0 0,2-1 0 0 0,37 74 0 0 0,-35-84-327 0 0,37 65 211 0 0,-43-80-420 0 0,0 0 0 0 0,1-1 0 0 0,1 0 0 0 0,15 14 1 0 0,-25-25-36 0 0,1-1 0 0 0,0 0 1 0 0,-1 1-1 0 0,1-1 0 0 0,0 0 1 0 0,-1 0-1 0 0,1 0 0 0 0,0 0 1 0 0,0 0-1 0 0,0-1 0 0 0,0 1 1 0 0,0-1-1 0 0,0 1 0 0 0,0-1 1 0 0,0 1-1 0 0,0-1 0 0 0,0 0 1 0 0,0 0-1 0 0,0 0 0 0 0,3-1 1 0 0,-2 0-11 0 0,-1 1 0 0 0,0-1 1 0 0,1 0-1 0 0,-1-1 0 0 0,0 1 1 0 0,0 0-1 0 0,0 0 1 0 0,0-1-1 0 0,0 0 0 0 0,0 1 1 0 0,0-1-1 0 0,-1 0 0 0 0,1 0 1 0 0,-1 0-1 0 0,1 0 0 0 0,1-3 1 0 0,5-10-22 0 0,-1 0-1 0 0,0 0 1 0 0,-2-1-1 0 0,1 1 1 0 0,4-30 0 0 0,8-84 97 0 0,-17 119-52 0 0,11-134-2 0 0,31-216 255 0 0,-42 349-366 0 0,-6 26-188 0 0,1-2 175 0 0,-1 2-987 0 0,1 0 0 0 0,-4 30-1 0 0,7-31-2451 0 0,1 24 0 0 0,1-25 1141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0.7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28 44 3593 0 0,'-18'-7'9911'0'0,"17"7"-9767"0"0,1 0 0 0 0,-1 0-1 0 0,1 0 1 0 0,-1-1-1 0 0,1 1 1 0 0,-1 0-1 0 0,1 0 1 0 0,-1-1-1 0 0,1 1 1 0 0,-1 0-1 0 0,1-1 1 0 0,0 1-1 0 0,-1-1 1 0 0,1 1 0 0 0,0 0-1 0 0,-1-1 1 0 0,1 1-1 0 0,0-1 1 0 0,-1 1-1 0 0,1-1 1 0 0,0 1-1 0 0,0-1 1 0 0,0 1-1 0 0,-1-1 1 0 0,1 1-1 0 0,0-1 1 0 0,0 1 0 0 0,0-1-1 0 0,0 1 1 0 0,0-1-1 0 0,0 0 1 0 0,0 0-1 0 0,3 1-116 0 0,-1 0 0 0 0,0 0 0 0 0,0 0 0 0 0,0 0 0 0 0,0 0 0 0 0,1 1 0 0 0,-1-1 0 0 0,0 1 1 0 0,0 0-1 0 0,3 1 0 0 0,-3-2 49 0 0,7 2-27 0 0,0 0 0 0 0,0-1 0 0 0,0 0 1 0 0,0 0-1 0 0,17-2 0 0 0,46-8-159 0 0,-62 8 114 0 0,57-9-135 0 0,113-3-1 0 0,-124 12-233 0 0,52 2-1601 0 0,-36 6-3374 0 0,-43-1 3528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42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87 118 512 0 0,'-81'-7'16440'0'0,"75"6"-13680"0"0,11-3-1227 0 0,12-1-403 0 0,330-13 664 0 0,-141 11-1778 0 0,387-48-156 0 0,-542 45 151 0 0,-38 7-31 0 0,0 0 0 0 0,0 1-1 0 0,0 0 1 0 0,0 1 0 0 0,14 1-1 0 0,-26 0 14 0 0,0 0-1 0 0,-1 0 0 0 0,1 0 1 0 0,-1 0-1 0 0,1 0 0 0 0,0 1 0 0 0,-1-1 1 0 0,1 0-1 0 0,-1 0 0 0 0,1 0 0 0 0,-1 1 1 0 0,1-1-1 0 0,-1 0 0 0 0,1 0 0 0 0,-1 1 1 0 0,1-1-1 0 0,-1 1 0 0 0,1 0 1 0 0,0-1-13 0 0,-1 0 1 0 0,0 1-1 0 0,0-1 0 0 0,0 0 1 0 0,0 1-1 0 0,0-1 1 0 0,0 0-1 0 0,0 1 1 0 0,0-1-1 0 0,0 0 1 0 0,0 0-1 0 0,0 1 1 0 0,0-1-1 0 0,0 0 1 0 0,0 1-1 0 0,-1-1 1 0 0,1 0-1 0 0,0 1 1 0 0,0-1-1 0 0,0 0 1 0 0,0 0-1 0 0,-1 1 1 0 0,1-1-1 0 0,-2 2-142 0 0,1 0 1 0 0,-1 0-1 0 0,0-1 1 0 0,0 1-1 0 0,0-1 0 0 0,0 1 1 0 0,-3 1-1 0 0,-49 20-4405 0 0,15-12-2110 0 0,20-7 2520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1.83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227 26 2088 0 0,'-2'-1'466'0'0,"1"0"0"0"0,-1 1-1 0 0,1-1 1 0 0,-1 0-1 0 0,0 0 1 0 0,1 1-1 0 0,-1-1 1 0 0,0 1 0 0 0,0 0-1 0 0,1-1 1 0 0,-3 1-1 0 0,1 0-216 0 0,1 0 0 0 0,-1 1 0 0 0,1-1 0 0 0,-1 0 0 0 0,1 1 0 0 0,-1 0 0 0 0,-2 0 0 0 0,-3 3-332 0 0,0 1 0 0 0,0-1 1 0 0,-11 9-1 0 0,0 0 997 0 0,5-5-359 0 0,1 1-1 0 0,1 0 1 0 0,0 1 0 0 0,-20 21-1 0 0,28-27-375 0 0,0 0-1 0 0,1 0 1 0 0,0 0 0 0 0,0 0-1 0 0,0 1 1 0 0,0 0-1 0 0,1-1 1 0 0,0 1 0 0 0,0 0-1 0 0,0 0 1 0 0,1 1 0 0 0,-1-1-1 0 0,1 0 1 0 0,0 0-1 0 0,1 1 1 0 0,0-1 0 0 0,0 10-1 0 0,1-11-120 0 0,0 0 0 0 0,0 0 0 0 0,1 0-1 0 0,-1-1 1 0 0,1 1 0 0 0,0-1 0 0 0,0 1 0 0 0,0-1 0 0 0,1 1 0 0 0,-1-1-1 0 0,1 0 1 0 0,3 3 0 0 0,2 2-25 0 0,0-1 1 0 0,1 0-1 0 0,12 7 1 0 0,-12-9-62 0 0,0-1 1 0 0,1 1 0 0 0,-1-2 0 0 0,1 0 0 0 0,-1 0 0 0 0,19 3-1 0 0,-13-4 7 0 0,1-1 0 0 0,0 0 0 0 0,25-2 0 0 0,-31-1-4 0 0,0 0-1 0 0,0 0 1 0 0,-1 0 0 0 0,1-2-1 0 0,-1 1 1 0 0,1-1 0 0 0,-1 0-1 0 0,0-1 1 0 0,-1 0 0 0 0,1 0-1 0 0,-1-1 1 0 0,0-1 0 0 0,0 1-1 0 0,-1-1 1 0 0,9-9 0 0 0,-14 11-16 0 0,1 0 0 0 0,0 0 0 0 0,-1 0 1 0 0,0 0-1 0 0,0 0 0 0 0,0 0 0 0 0,-1 0 1 0 0,0-1-1 0 0,0 1 0 0 0,0-1 1 0 0,-1 1-1 0 0,0-1 0 0 0,0-10 0 0 0,-2-1-79 0 0,0 0 0 0 0,-10-34 0 0 0,11 46 127 0 0,-1 0-1 0 0,1 0 1 0 0,-1 0 0 0 0,0 0 0 0 0,-1 1 0 0 0,1-1 0 0 0,-1 1 0 0 0,0-1 0 0 0,0 1-1 0 0,-1 0 1 0 0,1 0 0 0 0,-1 0 0 0 0,0 1 0 0 0,0 0 0 0 0,0-1 0 0 0,0 1 0 0 0,-1 0-1 0 0,1 1 1 0 0,-1-1 0 0 0,0 1 0 0 0,1 0 0 0 0,-1 0 0 0 0,0 1 0 0 0,0-1 0 0 0,0 1-1 0 0,-1 0 1 0 0,1 0 0 0 0,0 1 0 0 0,0 0 0 0 0,0 0 0 0 0,-11 1 0 0 0,2 1 49 0 0,0 0 1 0 0,0 1-1 0 0,1 0 1 0 0,-1 1-1 0 0,1 1 1 0 0,0 0-1 0 0,-23 13 1 0 0,28-13-23 0 0,0 0 1 0 0,0 1-1 0 0,1 0 1 0 0,0 0-1 0 0,0 1 1 0 0,0 0-1 0 0,1 0 1 0 0,0 0-1 0 0,1 1 0 0 0,-1 0 1 0 0,1 0-1 0 0,-6 14 1 0 0,8-15 7 0 0,1 0 1 0 0,-1-1-1 0 0,1 1 0 0 0,0 1 1 0 0,1-1-1 0 0,0 0 0 0 0,0 0 1 0 0,1 1-1 0 0,0 10 0 0 0,0-14-12 0 0,1 0 1 0 0,0-1-1 0 0,0 1 0 0 0,0 0 0 0 0,0 0 0 0 0,1 0 0 0 0,-1-1 0 0 0,1 1 1 0 0,0-1-1 0 0,0 1 0 0 0,1-1 0 0 0,-1 0 0 0 0,1 0 0 0 0,-1 0 1 0 0,1 0-1 0 0,0 0 0 0 0,0-1 0 0 0,7 5 0 0 0,-3-3-12 0 0,0 0 1 0 0,1 0-1 0 0,0-1 1 0 0,0 0-1 0 0,0-1 0 0 0,0 0 1 0 0,0 0-1 0 0,1-1 0 0 0,-1 1 1 0 0,1-2-1 0 0,-1 1 0 0 0,0-1 1 0 0,1-1-1 0 0,-1 0 0 0 0,1 0 1 0 0,13-4-1 0 0,-12 3-20 0 0,0-1 1 0 0,0-1-1 0 0,-1 1 0 0 0,1-1 0 0 0,-1-1 0 0 0,0 0 1 0 0,0 0-1 0 0,-1-1 0 0 0,0 0 0 0 0,0-1 0 0 0,0 1 0 0 0,-1-2 1 0 0,11-11-1 0 0,-15 14 11 0 0,0 0 1 0 0,0 0-1 0 0,-1 0 0 0 0,1-1 1 0 0,-1 1-1 0 0,0-1 1 0 0,-1 1-1 0 0,1-1 1 0 0,-1 0-1 0 0,0 1 0 0 0,-1-1 1 0 0,0 0-1 0 0,1 0 1 0 0,-2 0-1 0 0,1 0 0 0 0,-2-6 1 0 0,2 11-5 0 0,0 0 1 0 0,0 1-1 0 0,0-1 0 0 0,0 1 0 0 0,-1-1 1 0 0,1 0-1 0 0,0 1 0 0 0,0-1 1 0 0,-1 0-1 0 0,1 1 0 0 0,0-1 1 0 0,-1 1-1 0 0,1-1 0 0 0,-1 1 1 0 0,1-1-1 0 0,0 1 0 0 0,-1-1 1 0 0,0 1-1 0 0,1-1 1 0 0,-1 1-1 0 0,1 0 1 0 0,0 0 0 0 0,-1 0-1 0 0,1 0 1 0 0,0 0 0 0 0,-1 0 0 0 0,1 0-1 0 0,0 0 1 0 0,-1 0 0 0 0,1 0-1 0 0,0 0 1 0 0,-1 0 0 0 0,1 1-1 0 0,0-1 1 0 0,-1 0 0 0 0,1 0-1 0 0,0 0 1 0 0,0 0 0 0 0,-1 0 0 0 0,1 1-1 0 0,0-1 1 0 0,0 0 0 0 0,-1 0-1 0 0,1 1 1 0 0,-1 0 22 0 0,0 0 0 0 0,0 1 0 0 0,0-1 0 0 0,0 0 0 0 0,0 1 0 0 0,0-1 0 0 0,0 1-1 0 0,1-1 1 0 0,-1 1 0 0 0,0-1 0 0 0,1 1 0 0 0,0 0 0 0 0,-1 1 0 0 0,1 7 12 0 0,1 1 1 0 0,0-1-1 0 0,1 0 1 0 0,0 0-1 0 0,1 0 1 0 0,0 0-1 0 0,0 0 1 0 0,9 16-1 0 0,1 6 12 0 0,54 118 113 0 0,-14-37 56 0 0,-42-86-172 0 0,-1 0-1 0 0,8 37 0 0 0,-16-53-21 0 0,0 1 1 0 0,-1-1-1 0 0,0 0 0 0 0,-1 1 1 0 0,0-1-1 0 0,-1 1 0 0 0,0-1 1 0 0,-3 13-1 0 0,3-19-4 0 0,0-1 0 0 0,0 1 0 0 0,-1-1-1 0 0,0 0 1 0 0,0 1 0 0 0,0-1 0 0 0,0 0 0 0 0,-1 0 0 0 0,1-1 0 0 0,-1 1 0 0 0,0 0-1 0 0,0-1 1 0 0,0 0 0 0 0,-1 1 0 0 0,1-1 0 0 0,-1-1 0 0 0,0 1 0 0 0,0 0 0 0 0,0-1-1 0 0,0 0 1 0 0,0 0 0 0 0,-8 2 0 0 0,3-1 4 0 0,-1-1 1 0 0,0 0-1 0 0,1-1 1 0 0,-1 0-1 0 0,0-1 1 0 0,0 0-1 0 0,0 0 1 0 0,0-1-1 0 0,0 0 1 0 0,1-1-1 0 0,-1 0 1 0 0,0 0-1 0 0,1-1 1 0 0,0-1-1 0 0,-1 0 1 0 0,1 0-1 0 0,1 0 1 0 0,-13-9-1 0 0,13 8-10 0 0,1-1 0 0 0,0 0-1 0 0,0 0 1 0 0,0-1 0 0 0,1 0 0 0 0,0 0-1 0 0,0 0 1 0 0,0-1 0 0 0,1 0 0 0 0,1 0 0 0 0,-1 0-1 0 0,1-1 1 0 0,1 1 0 0 0,-1-1 0 0 0,2 0-1 0 0,-1 0 1 0 0,1 0 0 0 0,0 0 0 0 0,0-16 0 0 0,2 21-13 0 0,0-1 1 0 0,1 1-1 0 0,-1-1 1 0 0,1 1-1 0 0,0 0 1 0 0,0-1-1 0 0,1 1 1 0 0,-1 0-1 0 0,1 0 1 0 0,0-1-1 0 0,0 1 1 0 0,0 1-1 0 0,0-1 1 0 0,1 0-1 0 0,0 1 1 0 0,0-1-1 0 0,0 1 1 0 0,0 0-1 0 0,0 0 1 0 0,1 0-1 0 0,-1 0 1 0 0,7-3-1 0 0,6-3-92 0 0,0 0-1 0 0,1 2 1 0 0,-1 0-1 0 0,23-6 1 0 0,-12 6-753 0 0,0 1-1 0 0,1 1 1 0 0,28-1 0 0 0,-1 1-2832 0 0,8-9-3244 0 0,-43 12 5191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2.19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269 53 2304 0 0,'2'-5'1443'0'0,"0"1"-1"0"0,0-1 0 0 0,-1 1 0 0 0,1-1 0 0 0,-1 0 0 0 0,1-8 0 0 0,-1 6-1445 0 0,-1 2 1444 0 0,-4 8 258 0 0,-1 1-1786 0 0,-96 76 2500 0 0,85-66-2083 0 0,0 0-1 0 0,1 0 1 0 0,1 2-1 0 0,0-1 0 0 0,1 2 1 0 0,-17 28-1 0 0,22-31-232 0 0,1 0 0 0 0,0 1 0 0 0,1-1 0 0 0,0 1 1 0 0,1 0-1 0 0,1 1 0 0 0,1-1 0 0 0,0 1 0 0 0,-1 21 0 0 0,4-31-92 0 0,0 1 0 0 0,0-1 0 0 0,1 0 0 0 0,0 1 0 0 0,0-1 0 0 0,1 0-1 0 0,0 0 1 0 0,0 0 0 0 0,0 0 0 0 0,0 0 0 0 0,1 0 0 0 0,7 10 0 0 0,-5-10-7 0 0,0 1 0 0 0,1-1 1 0 0,0 0-1 0 0,0 0 0 0 0,0-1 0 0 0,1 1 0 0 0,0-2 1 0 0,0 1-1 0 0,8 3 0 0 0,-3-2-91 0 0,0-1-1 0 0,0 0 1 0 0,0-1-1 0 0,1 0 1 0 0,0-1 0 0 0,0-1-1 0 0,0 0 1 0 0,0-1 0 0 0,0 0-1 0 0,0-1 1 0 0,0 0-1 0 0,21-4 1 0 0,-22 1-802 0 0,-1 0 1 0 0,0-1-1 0 0,1 0 1 0 0,-1 0-1 0 0,-1-1 1 0 0,1-1-1 0 0,11-8 1 0 0,-6 3-1655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2.38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 70 3433 0 0,'-5'-2'6776'0'0,"8"-1"-2927"0"0,10-3-2776 0 0,-1 5-951 0 0,0 0 0 0 0,0 1 0 0 0,12 2 0 0 0,14 0 96 0 0,6-4-523 0 0,0-1 0 0 0,-1-3 1 0 0,73-19-1 0 0,-43 9-1683 0 0,-25 9-2123 0 0,-27 6 2674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3.2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295 20 1048 0 0,'0'-1'164'0'0,"0"1"-1"0"0,0-1 1 0 0,0 0-1 0 0,0 0 0 0 0,0 1 1 0 0,0-1-1 0 0,0 0 1 0 0,-1 0-1 0 0,1 1 1 0 0,0-1-1 0 0,0 0 1 0 0,-1 1-1 0 0,1-1 1 0 0,0 0-1 0 0,-1 1 0 0 0,1-1 1 0 0,-1 0-1 0 0,1 1 1 0 0,-1-1-1 0 0,1 1 1 0 0,-1-1-1 0 0,1 1 1 0 0,-1-1-1 0 0,1 1 1 0 0,-1-1-1 0 0,0 1 0 0 0,1 0 1 0 0,-1-1-1 0 0,0 1 1 0 0,1 0-1 0 0,-1 0 1 0 0,0-1-1 0 0,0 1 1 0 0,-4-1-88 0 0,1 1 1 0 0,0 0 0 0 0,0 0 0 0 0,0 0 0 0 0,-5 1 0 0 0,-8 1 380 0 0,-58 1 4209 0 0,55-1-4313 0 0,1 1 0 0 0,-1 0 1 0 0,-32 12-1 0 0,46-13-324 0 0,2-1 122 0 0,-1 0 1 0 0,1 1-1 0 0,0 0 0 0 0,0 0 1 0 0,-8 5-1 0 0,12-7-115 0 0,-1 1 1 0 0,0 0-1 0 0,1-1 0 0 0,-1 1 0 0 0,1 0 0 0 0,-1-1 1 0 0,0 1-1 0 0,1 0 0 0 0,0 0 0 0 0,-1-1 0 0 0,1 1 1 0 0,-1 0-1 0 0,1 0 0 0 0,0 0 0 0 0,0 0 0 0 0,-1-1 1 0 0,1 1-1 0 0,0 0 0 0 0,0 0 0 0 0,0 0 0 0 0,0 0 1 0 0,0 0-1 0 0,0 0 0 0 0,0 0 0 0 0,0 0 0 0 0,0-1 0 0 0,1 1 1 0 0,-1 0-1 0 0,0 0 0 0 0,1 0 0 0 0,-1 0 0 0 0,0 0 1 0 0,1-1-1 0 0,-1 1 0 0 0,1 0 0 0 0,0 1 0 0 0,3 2 27 0 0,-1 0 0 0 0,1 0 0 0 0,0 0-1 0 0,0-1 1 0 0,0 1 0 0 0,0-1-1 0 0,1 0 1 0 0,5 3 0 0 0,9 6-27 0 0,-17-11-24 0 0,-1 0 0 0 0,1 1 0 0 0,0-1 0 0 0,-1 0 0 0 0,1 0 0 0 0,-1 1 0 0 0,0-1 0 0 0,1 1 0 0 0,-1 0 0 0 0,0-1 1 0 0,0 1-1 0 0,0 0 0 0 0,1 2 0 0 0,-2-2 98 0 0,-1 0 0 0 0,0 0 0 0 0,0 0 0 0 0,0 0-1 0 0,0 0 1 0 0,0-1 0 0 0,-3 4 0 0 0,-3 6 186 0 0,-1 9-56 0 0,0 0 0 0 0,1 1 0 0 0,-4 23 0 0 0,6-22-107 0 0,1 2 9 0 0,1 0 0 0 0,0 0 0 0 0,3 38 0 0 0,0-44-116 0 0,1 2 27 0 0,1 1 1 0 0,1-1 0 0 0,1 1-1 0 0,12 37 1 0 0,-13-50-49 0 0,1 0 0 0 0,0-1 0 0 0,0 0 0 0 0,1 0 0 0 0,0 0 0 0 0,0 0 0 0 0,0-1 0 0 0,1 0 0 0 0,0 0 0 0 0,0 0 0 0 0,1-1 1 0 0,0 0-1 0 0,-1 0 0 0 0,2-1 0 0 0,-1 1 0 0 0,0-2 0 0 0,1 1 0 0 0,9 2 0 0 0,-12-5-126 0 0,0 0 1 0 0,0 0 0 0 0,0-1-1 0 0,1 0 1 0 0,-1 0-1 0 0,0 0 1 0 0,0-1-1 0 0,1 1 1 0 0,6-3-1 0 0,-2 0-1992 0 0,-1 0 0 0 0,1 0-1 0 0,17-9 1 0 0,-16 6 206 0 0,1 1 126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3.6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188 97 328 0 0,'-2'-1'319'0'0,"0"0"-1"0"0,0 1 1 0 0,0-1-1 0 0,0 0 1 0 0,0 1 0 0 0,0-1-1 0 0,-1 1 1 0 0,1 0-1 0 0,0 0 1 0 0,0 0-1 0 0,-1 0 1 0 0,1 0 0 0 0,0 0-1 0 0,0 1 1 0 0,0-1-1 0 0,-1 1 1 0 0,1-1-1 0 0,0 1 1 0 0,0 0 0 0 0,0 0-1 0 0,0 0 1 0 0,0 0-1 0 0,0 0 1 0 0,-3 3 0 0 0,-3 2 447 0 0,1 0 1 0 0,0 0-1 0 0,0 1 1 0 0,-9 11-1 0 0,9-9-306 0 0,0 0-1 0 0,1 0 0 0 0,-1 1 0 0 0,2 0 0 0 0,-1 1 1 0 0,2-1-1 0 0,-1 1 0 0 0,-5 22 0 0 0,9-27-351 0 0,0 0-1 0 0,0 0 1 0 0,1 0-1 0 0,-1 1 0 0 0,2-1 1 0 0,-1 0-1 0 0,1 0 0 0 0,-1 0 1 0 0,2 0-1 0 0,-1 0 1 0 0,1 0-1 0 0,0 0 0 0 0,0 0 1 0 0,0 0-1 0 0,1-1 0 0 0,0 1 1 0 0,0-1-1 0 0,6 8 1 0 0,-1-5-107 0 0,0 1-1 0 0,0-1 1 0 0,1-1 0 0 0,0 0 0 0 0,1 0 0 0 0,-1-1 0 0 0,1 0 0 0 0,1 0 0 0 0,-1-1 0 0 0,1-1 0 0 0,0 1 0 0 0,0-2 0 0 0,0 0 0 0 0,0 0 0 0 0,0-1 0 0 0,1 0 0 0 0,-1-1 0 0 0,1 0 0 0 0,0-1-1 0 0,-1 0 1 0 0,1-1 0 0 0,-1-1 0 0 0,14-2 0 0 0,-18 2-31 0 0,0-1-1 0 0,0 0 0 0 0,-1 1 0 0 0,1-2 1 0 0,-1 1-1 0 0,0-1 0 0 0,0 0 1 0 0,0-1-1 0 0,0 1 0 0 0,-1-1 1 0 0,6-6-1 0 0,-8 7-86 0 0,1 0 0 0 0,-1 0 1 0 0,0-1-1 0 0,-1 1 0 0 0,1-1 0 0 0,-1 0 1 0 0,0 1-1 0 0,0-1 0 0 0,0 0 0 0 0,-1-1 1 0 0,0 1-1 0 0,0 0 0 0 0,0 0 0 0 0,0-1 1 0 0,-1-8-1 0 0,-1-3-391 0 0,-2-1 0 0 0,1 0 1 0 0,-2 1-1 0 0,-12-33 0 0 0,7 25 352 0 0,-2 0 0 0 0,-22-36-1 0 0,28 54 237 0 0,0-1 0 0 0,-1 1 0 0 0,1 0 0 0 0,-2 1-1 0 0,1 0 1 0 0,-1-1 0 0 0,1 2 0 0 0,-2-1-1 0 0,1 1 1 0 0,-1 0 0 0 0,1 1 0 0 0,-1 0 0 0 0,-1 0-1 0 0,1 1 1 0 0,0 0 0 0 0,-1 0 0 0 0,0 1-1 0 0,1 0 1 0 0,-1 0 0 0 0,0 1 0 0 0,0 0 0 0 0,0 1-1 0 0,0 0 1 0 0,0 1 0 0 0,0-1 0 0 0,0 2-1 0 0,0-1 1 0 0,0 1 0 0 0,1 1 0 0 0,-1-1-1 0 0,1 1 1 0 0,-13 7 0 0 0,15-7-147 0 0,1 1 0 0 0,-1-1 1 0 0,1 1-1 0 0,0 0 0 0 0,0 0 0 0 0,1 0 0 0 0,-1 1 1 0 0,1 0-1 0 0,0 0 0 0 0,0 0 0 0 0,0 0 0 0 0,1 0 1 0 0,0 1-1 0 0,0 0 0 0 0,0 0 0 0 0,1 0 0 0 0,0 0 1 0 0,0 0-1 0 0,1 0 0 0 0,-1 0 0 0 0,1 0 0 0 0,1 1 1 0 0,-1-1-1 0 0,1 1 0 0 0,0-1 0 0 0,0 0 0 0 0,1 1 1 0 0,0-1-1 0 0,0 0 0 0 0,1 1 0 0 0,-1-1 0 0 0,1 0 1 0 0,6 11-1 0 0,-4-9-551 0 0,0 0 1 0 0,1 0-1 0 0,0 0 0 0 0,0-1 1 0 0,1 0-1 0 0,0 0 1 0 0,0 0-1 0 0,8 5 0 0 0,6 6-581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3.95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 8 2729 0 0,'-4'-8'9204'0'0,"5"9"-9100"0"0,0 0-1 0 0,0 0 1 0 0,0 0 0 0 0,0 0 0 0 0,0 0 0 0 0,0 0 0 0 0,0 0-1 0 0,-1 0 1 0 0,1 1 0 0 0,1 1 0 0 0,41 123 3688 0 0,-43-124-3715 0 0,2 5 27 0 0,0 0 1 0 0,-1 0 0 0 0,0 0-1 0 0,0 0 1 0 0,-1 0 0 0 0,0 0-1 0 0,0 1 1 0 0,-1-1 0 0 0,0 0-1 0 0,0 0 1 0 0,-4 12 0 0 0,4-15-126 0 0,-1 1 1 0 0,0-1 0 0 0,0 0-1 0 0,0 0 1 0 0,0 0 0 0 0,-1 0-1 0 0,1 0 1 0 0,-1 0 0 0 0,0-1-1 0 0,-1 1 1 0 0,1-1 0 0 0,0 0-1 0 0,-1 0 1 0 0,0 0 0 0 0,0-1-1 0 0,1 1 1 0 0,-2-1-1 0 0,-6 3 1 0 0,10-5-17 0 0,1 1 0 0 0,0-1 0 0 0,0 0 0 0 0,-1 0 0 0 0,1 0 0 0 0,0 0 0 0 0,-1 1 0 0 0,1-1 0 0 0,0 0 0 0 0,-1 0 0 0 0,1 0 0 0 0,0 0-1 0 0,-1 0 1 0 0,1 0 0 0 0,0 0 0 0 0,-1 0 0 0 0,1 0 0 0 0,0 0 0 0 0,-1 0 0 0 0,1 0 0 0 0,0 0 0 0 0,-1-1 0 0 0,1 1 0 0 0,0 0 0 0 0,-1 0 0 0 0,1 0 0 0 0,0 0 0 0 0,0-1 0 0 0,-1 1 0 0 0,1 0 0 0 0,0 0 0 0 0,0 0 0 0 0,-1-1-1 0 0,1 1 1 0 0,0 0 0 0 0,0 0 0 0 0,0-1 0 0 0,-1 1 0 0 0,1 0 0 0 0,0-1 0 0 0,0 1 0 0 0,0 0 0 0 0,0-1 0 0 0,0 1 0 0 0,-1-1-265 0 0,1 0 1 0 0,0 0 0 0 0,0 0-1 0 0,0 0 1 0 0,1 0-1 0 0,-1 0 1 0 0,0 0-1 0 0,0 0 1 0 0,0 0-1 0 0,1 1 1 0 0,-1-1-1 0 0,0 0 1 0 0,1 0-1 0 0,-1 0 1 0 0,1-1-1 0 0,5-6-2138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4.34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1 1000 0 0,'2'1'9010'0'0,"-2"-1"-8836"0"0,-1 0 1 0 0,1 0-1 0 0,-1 0 0 0 0,0 1 1 0 0,1-1-1 0 0,-1 0 0 0 0,1 0 1 0 0,-1 1-1 0 0,1-1 0 0 0,0 0 0 0 0,-1 1 1 0 0,1-1-1 0 0,-1 0 0 0 0,1 1 1 0 0,-1-1-1 0 0,1 1 0 0 0,0-1 0 0 0,-1 1 1 0 0,1-1-1 0 0,0 1 0 0 0,0-1 1 0 0,-1 1-1 0 0,-5 74 1686 0 0,5 91 1 0 0,14-57-912 0 0,-6-69-807 0 0,19 97-226 0 0,-26-135 62 0 0,1 0 0 0 0,0 0 0 0 0,-1-1 0 0 0,1 1 0 0 0,0-1-1 0 0,0 1 1 0 0,0 0 0 0 0,0-1 0 0 0,0 0 0 0 0,0 1 0 0 0,0-1 0 0 0,0 0 0 0 0,3 2 0 0 0,-4-2-40 0 0,1-1-1 0 0,0 1 0 0 0,-1-1 1 0 0,1 0-1 0 0,0 0 0 0 0,0 1 1 0 0,-1-1-1 0 0,1 0 0 0 0,0 0 1 0 0,0 0-1 0 0,-1 0 0 0 0,1 0 1 0 0,0 0-1 0 0,0 0 0 0 0,0 0 1 0 0,-1 0-1 0 0,1 0 0 0 0,0 0 1 0 0,0 0-1 0 0,-1-1 0 0 0,1 1 1 0 0,0 0-1 0 0,0 0 0 0 0,-1-1 1 0 0,1 1-1 0 0,0-1 0 0 0,-1 1 1 0 0,1-1-1 0 0,-1 1 0 0 0,1-1 1 0 0,0 1-1 0 0,0-2 0 0 0,7-4-1382 0 0,-7 5 916 0 0,0 0 0 0 0,0 0-1 0 0,0 0 1 0 0,1 0 0 0 0,-1 0 0 0 0,-1 0 0 0 0,1 0-1 0 0,0 0 1 0 0,0 0 0 0 0,0 0 0 0 0,-1 0 0 0 0,1-1-1 0 0,1-1 1 0 0,0-4-1218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28:44.8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93 74 2569 0 0,'-2'-1'2051'0'0,"-8"-6"3244"0"0,-4-4-2111 0 0,14 11-3058 0 0,0-1 0 0 0,0 1 0 0 0,0 0 1 0 0,0-1-1 0 0,0 1 0 0 0,0-1 0 0 0,1 1 1 0 0,-1-1-1 0 0,0 1 0 0 0,0 0 0 0 0,0-1 1 0 0,0 1-1 0 0,0-1 0 0 0,1 1 0 0 0,-1 0 0 0 0,0-1 1 0 0,0 1-1 0 0,1-1 0 0 0,-1 1 0 0 0,0 0 1 0 0,1-1-1 0 0,-1 1 0 0 0,0 0 0 0 0,1 0 0 0 0,-1-1 1 0 0,0 1-1 0 0,1 0 0 0 0,0-1 0 0 0,11-8 849 0 0,1 4-779 0 0,1 0-1 0 0,-1 0 0 0 0,1 1 1 0 0,0 1-1 0 0,0 0 0 0 0,16 0 0 0 0,-9 0-128 0 0,-12 1-17 0 0,0 1 0 0 0,0 1 0 0 0,1-1 1 0 0,-1 1-1 0 0,0 1 0 0 0,18 3 0 0 0,-24-4-37 0 0,-1 1 0 0 0,1 0 0 0 0,-1-1 0 0 0,0 1 0 0 0,1 1 0 0 0,-1-1 0 0 0,0 0 0 0 0,1 0 1 0 0,-1 1-1 0 0,0-1 0 0 0,0 1 0 0 0,0 0 0 0 0,0 0 0 0 0,0 0 0 0 0,-1 0 0 0 0,1 0 0 0 0,-1 0 0 0 0,1 0 0 0 0,-1 0 0 0 0,0 1 0 0 0,1-1 0 0 0,-1 0 0 0 0,-1 1 0 0 0,1-1 0 0 0,0 1 0 0 0,0-1 0 0 0,-1 1 1 0 0,1 4-1 0 0,-1 8 9 0 0,-1-1 0 0 0,0 0 0 0 0,-1 0 0 0 0,-7 28 0 0 0,0-2 277 0 0,1 24 53 0 0,-1 83 0 0 0,5-50-121 0 0,2 80 85 0 0,2-49-41 0 0,1 2 30 0 0,1-36 18 0 0,-2-89-311 0 0,0 0 1 0 0,0 0 0 0 0,-1 0-1 0 0,0 0 1 0 0,0 0 0 0 0,0 1-1 0 0,0-2 1 0 0,-3 8 0 0 0,3-11-9 0 0,0 1 0 0 0,0 0 0 0 0,0-1 0 0 0,0 1-1 0 0,-1-1 1 0 0,1 1 0 0 0,0-1 0 0 0,-1 0 0 0 0,1 1 0 0 0,-1-1 0 0 0,1 0 0 0 0,-1 0 0 0 0,1 0 0 0 0,-1 0 0 0 0,0 0 0 0 0,0 0 0 0 0,1-1-1 0 0,-1 1 1 0 0,0 0 0 0 0,0-1 0 0 0,0 0 0 0 0,0 1 0 0 0,0-1 0 0 0,0 0 0 0 0,-2 0 0 0 0,-2 0-13 0 0,1-1-1 0 0,-1 0 1 0 0,0 0 0 0 0,1 0 0 0 0,0-1 0 0 0,-1 1-1 0 0,1-1 1 0 0,-7-4 0 0 0,-41-26-138 0 0,30 17 98 0 0,15 11-56 0 0,-54-38-45 0 0,56 37-129 0 0,-1 0 0 0 0,1-1 0 0 0,0 1-1 0 0,1-1 1 0 0,-1 0 0 0 0,1-1 0 0 0,-4-7 0 0 0,9 13-21 0 0,-1 0 0 0 0,1 1 0 0 0,-1-1 0 0 0,1 0 0 0 0,0 0 1 0 0,-1 0-1 0 0,1 0 0 0 0,0 0 0 0 0,0 0 0 0 0,0 0 0 0 0,0 0 1 0 0,0 0-1 0 0,0 0 0 0 0,0 0 0 0 0,0 0 0 0 0,1-2 0 0 0,4-3-2517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9:41.79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93 50 8 0 0,'-2'0'534'0'0,"0"0"-1"0"0,0 0 1 0 0,0-1 0 0 0,0 1 0 0 0,0 0-1 0 0,0-1 1 0 0,0 0 0 0 0,0 0 0 0 0,1 1-1 0 0,-4-3 1 0 0,-10-4 3054 0 0,6 5-1596 0 0,1 0 0 0 0,-1 1 0 0 0,-16-1-1 0 0,25 2-1961 0 0,0 0 0 0 0,0 0-1 0 0,0 0 1 0 0,-1 0-1 0 0,1 1 1 0 0,0-1-1 0 0,0 0 1 0 0,0 0-1 0 0,0 0 1 0 0,-1 0 0 0 0,1 0-1 0 0,0 1 1 0 0,0-1-1 0 0,0 0 1 0 0,0 0-1 0 0,0 0 1 0 0,0 1 0 0 0,-1-1-1 0 0,1 0 1 0 0,0 0-1 0 0,0 1 1 0 0,0-1-1 0 0,0 0 1 0 0,0 0-1 0 0,0 0 1 0 0,0 1 0 0 0,0-1-1 0 0,0 0 1 0 0,0 0-1 0 0,0 1 1 0 0,0-1-1 0 0,0 0 1 0 0,0 0-1 0 0,0 0 1 0 0,1 1 0 0 0,-1-1-1 0 0,0 0 1 0 0,0 0-1 0 0,0 1 1 0 0,0-1-1 0 0,0 0 1 0 0,0 0 0 0 0,0 0-1 0 0,1 0 1 0 0,-1 1-1 0 0,0-1 1 0 0,0 0-1 0 0,0 0 1 0 0,1 0-1 0 0,-1 0 1 0 0,0 0 0 0 0,0 0-1 0 0,0 1 1 0 0,1-1-1 0 0,-1 0 1 0 0,0 0-1 0 0,0 0 1 0 0,0 0 0 0 0,1 0-1 0 0,-1 0 1 0 0,0 0-1 0 0,0 0 1 0 0,1 0-1 0 0,-1 0 1 0 0,0 0-1 0 0,28-1 725 0 0,41-8 0 0 0,0 0-404 0 0,194-8 609 0 0,-255 16-941 0 0,0 0 1 0 0,0 1-1 0 0,0 0 0 0 0,0 0 0 0 0,0 1 0 0 0,0 0 1 0 0,0 1-1 0 0,0-1 0 0 0,0 1 0 0 0,-1 1 1 0 0,9 3-1 0 0,-12-4-9 0 0,0-1 1 0 0,0 0 0 0 0,-1 0-1 0 0,1 0 1 0 0,0 0-1 0 0,0-1 1 0 0,0 1 0 0 0,7-1-1 0 0,33-4 108 0 0,-24 1-89 0 0,3-1 32 0 0,10 0 121 0 0,-27 28-14 0 0,-5-22-129 0 0,0-1 1 0 0,1 0 0 0 0,-1 0 0 0 0,0 0 0 0 0,1 0 0 0 0,0 0 0 0 0,-1 0 0 0 0,1 0-1 0 0,-1 0 1 0 0,1-1 0 0 0,0 1 0 0 0,0 0 0 0 0,-1-1 0 0 0,1 0 0 0 0,0 1 0 0 0,0-1-1 0 0,0 0 1 0 0,0 0 0 0 0,3 0 0 0 0,-4 0 58 0 0,1 0 0 0 0,-1 0 1 0 0,1 0-1 0 0,-1 0 0 0 0,1 1 0 0 0,-1-1 0 0 0,0 1 1 0 0,1-1-1 0 0,-1 1 0 0 0,0 0 0 0 0,2 0 0 0 0,2 2 272 0 0,-3-2-310 0 0,0 0 0 0 0,0 0 0 0 0,0 0 0 0 0,-1 0 0 0 0,1 0 0 0 0,0 1 0 0 0,-1-1 0 0 0,1 1 0 0 0,0-1 1 0 0,-1 1-1 0 0,0-1 0 0 0,1 1 0 0 0,-1 0 0 0 0,0 0 0 0 0,0 0 0 0 0,0 0 0 0 0,0 0 0 0 0,0 0 0 0 0,-1 0 0 0 0,1 0 0 0 0,0 3 0 0 0,6 18 321 0 0,4 29-1 0 0,-8-30-103 0 0,14 40 0 0 0,-10-45-163 0 0,-1 1 0 0 0,-1-1 0 0 0,-1 1 0 0 0,0 1 0 0 0,-1-1 0 0 0,1 27 0 0 0,-6 35 183 0 0,0-35 31 0 0,7 83-1 0 0,-3-107-224 0 0,-2 0 0 0 0,0 0-1 0 0,-1 0 1 0 0,-8 39 0 0 0,6-40-40 0 0,2-6-18 0 0,0-1 0 0 0,1 0 0 0 0,1 0 0 0 0,0 0 0 0 0,0 0 0 0 0,2 0 0 0 0,-1 0 0 0 0,2 0 0 0 0,9 23 0 0 0,-10-26-18 0 0,0-1-1 0 0,-1 1 1 0 0,0-1 0 0 0,-1 1-1 0 0,0 0 1 0 0,-1 0-1 0 0,0 14 1 0 0,-3 5 28 0 0,-8 33 0 0 0,6-38-17 0 0,1 0-1 0 0,-1 35 1 0 0,6 151 252 0 0,-2-188-246 0 0,-1 0-1 0 0,-9 36 1 0 0,-1 8 24 0 0,-11 261 284 0 0,23-292-329 0 0,-1-11 9 0 0,2 0 1 0 0,0 1-1 0 0,7 35 1 0 0,5-9-78 0 0,-6-26 66 0 0,6 46 1 0 0,-7-8 5 0 0,4 42-14 0 0,1-47 27 0 0,-7-44-40 0 0,-1 0 0 0 0,0 1 0 0 0,-2-1-1 0 0,1 1 1 0 0,-2 0 0 0 0,0-1 0 0 0,-2 20 0 0 0,-2-4 8 0 0,1 0 0 0 0,2 0 1 0 0,1 0-1 0 0,7 57 1 0 0,-6-69-2 0 0,-1 1-1 0 0,-1 0 1 0 0,-1-1-1 0 0,-1 1 1 0 0,-7 27 0 0 0,-5 31-8 0 0,8 50 26 0 0,8-108-25 0 0,-2 0-1 0 0,0-1 1 0 0,-1 1 0 0 0,-6 23-1 0 0,-2-2 12 0 0,2 1 0 0 0,-3 52 0 0 0,9-26-23 0 0,2-46 22 0 0,-1 0 1 0 0,0 0-1 0 0,-7 32 1 0 0,2-27-18 0 0,1 0-1 0 0,1 0 1 0 0,-1 37 0 0 0,12 44 10 0 0,-7-86 8 0 0,1 11 9 0 0,-2 1 0 0 0,-1-1 0 0 0,-7 35 0 0 0,5-49-6 0 0,2-1 0 0 0,0 1 0 0 0,1 23 0 0 0,0-22 14 0 0,-4 23-1 0 0,3-28-19 0 0,1 1 0 0 0,0-1-1 0 0,1 23 1 0 0,5-1 43 0 0,-3-26-40 0 0,0 1 0 0 0,-1 0 0 0 0,0 0 0 0 0,-1 0 0 0 0,-1 15 0 0 0,-5 2 15 0 0,3-18-20 0 0,1-1 1 0 0,1 0-1 0 0,-1 15 1 0 0,2-8 4 0 0,0-11-6 0 0,1 1 1 0 0,-2 0-1 0 0,1 0 0 0 0,0-1 0 0 0,-1 1 1 0 0,-2 8-1 0 0,-2 3 27 0 0,18-5-29 0 0,-12-11-1 0 0,-1 1-1 0 0,1 0 0 0 0,0 0 1 0 0,-1 0-1 0 0,1 1 1 0 0,-1-1-1 0 0,0 0 0 0 0,0 0 1 0 0,0 0-1 0 0,0 0 1 0 0,0 0-1 0 0,0 0 0 0 0,0 0 1 0 0,-1 0-1 0 0,1 0 1 0 0,-2 4-1 0 0,0 11 0 0 0,1-11 0 0 0,1-5 0 0 0,-1 1 0 0 0,1-1 0 0 0,0 0 0 0 0,0 1 0 0 0,0-1 0 0 0,0 0 0 0 0,0 1 0 0 0,0-1 0 0 0,0 0 0 0 0,0 0 0 0 0,0 1 0 0 0,1-1 0 0 0,-1 0 0 0 0,0 1 0 0 0,1-1 0 0 0,0 2 0 0 0,0-3 0 0 0,4-9 0 0 0,-4 6 0 0 0,-5 9 0 0 0,3-5 0 0 0,1 0 0 0 0,-1 0 0 0 0,0 0 0 0 0,0 0 0 0 0,0 0 0 0 0,0 0 0 0 0,0 0 0 0 0,0-1 0 0 0,0 1 0 0 0,0 0 0 0 0,-2 1 0 0 0,3-4 0 0 0,0 1 0 0 0,1-1 0 0 0,-1 1 0 0 0,1-1 0 0 0,-1 1 0 0 0,1 0 0 0 0,-1-1 0 0 0,1 1 0 0 0,0 0 0 0 0,1-3 0 0 0,-2 4 0 0 0,1 0 0 0 0,-1 0 0 0 0,0 0 0 0 0,0-1 0 0 0,1 1 0 0 0,-1 0 0 0 0,0 0 0 0 0,0 0 0 0 0,0-1 0 0 0,0 1 0 0 0,1 0 0 0 0,-1 0 0 0 0,0-1 0 0 0,0 1 0 0 0,0 0 0 0 0,0-1 0 0 0,0 1 0 0 0,0 0 0 0 0,0 0 0 0 0,0-1 0 0 0,1 1 0 0 0,-1 0 0 0 0,0-1 0 0 0,0 1 0 0 0,0 0 0 0 0,-1-1 0 0 0,1 1 0 0 0,0 0 0 0 0,0 0 0 0 0,0-1 0 0 0,0 1 0 0 0,0 0 0 0 0,0-1 0 0 0,0 1 0 0 0,0 0 0 0 0,-1 0 0 0 0,1-1 0 0 0,0 1 0 0 0,0 0 0 0 0,0 0 0 0 0,-1-1 0 0 0,1 1 0 0 0,0 0 0 0 0,-1-1 0 0 0,1 1 0 0 0,-1 0 0 0 0,1 0 0 0 0,-1-1 0 0 0,0 1 0 0 0,1 0 0 0 0,-1 0 0 0 0,1 0-1 0 0,-1 0 1 0 0,0-1 0 0 0,1 1 0 0 0,-1 0 0 0 0,0 0 0 0 0,1 0 0 0 0,-1 0 0 0 0,0 1 0 0 0,1-1 0 0 0,-1 0 0 0 0,-1 0 0 0 0,-47 25 1 0 0,43-21-2 0 0,-9 5 3 0 0,14-9-2 0 0,1 1-1 0 0,0-1 1 0 0,0 0 0 0 0,0 0 0 0 0,0 0 0 0 0,-1 0 0 0 0,1 0-1 0 0,0 0 1 0 0,0 1 0 0 0,0-1 0 0 0,-1 0 0 0 0,1 0 0 0 0,0 0-1 0 0,0 0 1 0 0,0 0 0 0 0,-1 0 0 0 0,1 0 0 0 0,0 0 0 0 0,0 0 0 0 0,0 0-1 0 0,-1 0 1 0 0,1 0 0 0 0,0 0 0 0 0,0 0 0 0 0,-1 0 0 0 0,1 0-1 0 0,0 0 1 0 0,0 0 0 0 0,0 0 0 0 0,-1-1 0 0 0,1 1 0 0 0,0 0-1 0 0,0 0 1 0 0,0 0 0 0 0,0 0 0 0 0,-1 0 0 0 0,1 0 0 0 0,0-1 0 0 0,0 1-1 0 0,0 0 1 0 0,0 0 0 0 0,0 0 0 0 0,-1 0 0 0 0,1-1 0 0 0,0 1-1 0 0,0 0 1 0 0,0 0 0 0 0,0 0 0 0 0,0-1 0 0 0,0 1 0 0 0,0 0-1 0 0,0 0 1 0 0,0 0 0 0 0,0-1 0 0 0,5-20 5 0 0,-4 18-5 0 0,0 0 0 0 0,-1 0 0 0 0,1 0 0 0 0,0 0-1 0 0,0-6 1 0 0,-2 8 0 0 0,1 0 0 0 0,0 1 0 0 0,0-1 0 0 0,0 0 0 0 0,0 0-1 0 0,-1 0 1 0 0,1 1 0 0 0,0-1 0 0 0,-1 0 0 0 0,1 1 0 0 0,0-1-1 0 0,-1 0 1 0 0,1 0 0 0 0,-1 1 0 0 0,1-1 0 0 0,-1 1 0 0 0,0-1 0 0 0,1 1-1 0 0,-1-1 1 0 0,1 1 0 0 0,-1-1 0 0 0,0 1 0 0 0,0-1 0 0 0,1 1-1 0 0,-1 0 1 0 0,0-1 0 0 0,-1 1 0 0 0,-2-2-2 0 0,0 1 0 0 0,0 0 0 0 0,0 0 0 0 0,-1 1 0 0 0,1-1 1 0 0,0 1-1 0 0,-1 0 0 0 0,1 0 0 0 0,-8 2 0 0 0,-3 1 3 0 0,-21 7 1 0 0,22-6-15 0 0,-22 5-1 0 0,32-8 2 0 0,-6-1 39 0 0,10-1-26 0 0,0 1-1 0 0,0-1 1 0 0,0 1-1 0 0,0 0 1 0 0,0-1-1 0 0,0 1 1 0 0,0-1-1 0 0,0 1 1 0 0,0-1-1 0 0,0 1 1 0 0,0 0-1 0 0,1-1 1 0 0,-1 1-1 0 0,0-1 1 0 0,0 1-1 0 0,0 0 1 0 0,1-1-1 0 0,-1 1 1 0 0,0-1-1 0 0,0 1 1 0 0,1 0-1 0 0,-1-1 1 0 0,1 1-1 0 0,-1 0-2 0 0,0-1 1 0 0,1 1-1 0 0,-1 0 1 0 0,0 0-1 0 0,0 0 1 0 0,0-1-1 0 0,1 1 1 0 0,-1 0-1 0 0,0 0 1 0 0,0-1-1 0 0,0 1 1 0 0,0 0-1 0 0,1 0 1 0 0,-1-1-1 0 0,0 1 1 0 0,0 0-1 0 0,0-1 1 0 0,0 1-1 0 0,0 0 1 0 0,0 0-1 0 0,0-1 1 0 0,0 1-1 0 0,0 0 1 0 0,0-1-1 0 0,0 1 1 0 0,0 0-1 0 0,0-1 1 0 0,0 1-1 0 0,0 0 1 0 0,0 0-1 0 0,0-1 1 0 0,-1 1-1 0 0,1 0 1 0 0,0 0-1 0 0,0-1 1 0 0,-11 2-19 0 0,-16 11 21 0 0,23-10-13 0 0,0 0 1 0 0,0 1-1 0 0,1-1 0 0 0,-1 1 1 0 0,1 0-1 0 0,0 0 1 0 0,-1 0-1 0 0,-3 6 1 0 0,7-9 7 0 0,0 0 0 0 0,0 0 0 0 0,0 0 0 0 0,0 0 0 0 0,0 0 0 0 0,0 0 0 0 0,0 1 0 0 0,0-1 1 0 0,0 0-1 0 0,0 0 0 0 0,-1 0 0 0 0,1 0 0 0 0,0 0 0 0 0,0 0 0 0 0,0 0 0 0 0,0 0 0 0 0,0 0 1 0 0,0 1-1 0 0,0-1 0 0 0,0 0 0 0 0,1 0 0 0 0,-1 0 0 0 0,0 0 0 0 0,0 0 0 0 0,0 0 0 0 0,0 0 1 0 0,0 0-1 0 0,0 0 0 0 0,0 1 0 0 0,0-1 0 0 0,0 0 0 0 0,0 0 0 0 0,0 0 0 0 0,0 0 0 0 0,0 0 0 0 0,0 0 1 0 0,0 0-1 0 0,0 0 0 0 0,0 0 0 0 0,1 0 0 0 0,-1 0 0 0 0,0 0 0 0 0,0 0 0 0 0,0 0 0 0 0,0 0 1 0 0,0 0-1 0 0,0 0 0 0 0,0 0 0 0 0,1 1 0 0 0,5-3-174 0 0,9-7-143 0 0,-14 9 280 0 0,36-20-1103 0 0,-22 12-1124 0 0,27-17-1 0 0,-30 18-874 0 0,7-4-3204 0 0,-13 2-1503 0 0,-5 1 5041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10:08.25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299 84 512 0 0,'-5'0'317'0'0,"-1"0"-1"0"0,1-1 0 0 0,0 1 1 0 0,0-1-1 0 0,-1 0 1 0 0,1 0-1 0 0,-7-3 0 0 0,10 4-187 0 0,0-1 0 0 0,0 1 0 0 0,0 0-1 0 0,0-1 1 0 0,-1 1 0 0 0,1 0 0 0 0,0 0-1 0 0,0 0 1 0 0,0 1 0 0 0,-3 0 0 0 0,-4 0 731 0 0,9-1-828 0 0,-1 0 0 0 0,1 0 0 0 0,-1-1 0 0 0,1 1-1 0 0,-1 0 1 0 0,1 0 0 0 0,-1 0 0 0 0,1 0 0 0 0,-1 1 0 0 0,1-1 0 0 0,0 0 0 0 0,-1 0 0 0 0,1 0 0 0 0,-1 0 0 0 0,1 0 0 0 0,-1 1 0 0 0,1-1 0 0 0,0 0 0 0 0,-1 0 0 0 0,1 1 0 0 0,-1-1-11 0 0,1 0 1 0 0,0 1-1 0 0,-1-1 1 0 0,1 0-1 0 0,0 0 1 0 0,-1 0-1 0 0,1 1 1 0 0,0-1-1 0 0,-1 0 1 0 0,1 0-1 0 0,-1 0 1 0 0,1 0-1 0 0,0 0 1 0 0,-1 0-1 0 0,1 0 1 0 0,0 0-1 0 0,-1 0 1 0 0,1 0-1 0 0,-1 0 1 0 0,1 0-1 0 0,0 0 1 0 0,-1 0-1 0 0,1 0 1 0 0,-1 0-1 0 0,1 0 1 0 0,0-1-1 0 0,-1 1 1 0 0,1 0-1 0 0,0 0 1 0 0,-1 0-1 0 0,1-1 1 0 0,0 1 0 0 0,-1 0-1 0 0,1 0 1 0 0,0-1-1 0 0,0 1 1 0 0,-1 0-1 0 0,1 0 1 0 0,0-1-1 0 0,0 1 1 0 0,0 0-1 0 0,-1-1 1 0 0,1 1-1 0 0,0-1 1 0 0,0 1-1 0 0,-4-6 452 0 0,4 6-454 0 0,-1 0 0 0 0,1-1 0 0 0,0 1 0 0 0,-1 0 0 0 0,1 0 0 0 0,0-1 0 0 0,0 1 0 0 0,-1-1 0 0 0,1 1 0 0 0,0 0 0 0 0,0-1 0 0 0,0 1 0 0 0,0 0 0 0 0,0-1 0 0 0,-1 1 0 0 0,1-1 0 0 0,0 1 0 0 0,0-1 0 0 0,0 1 0 0 0,0 0 0 0 0,0-1 0 0 0,0 1 0 0 0,0-1 0 0 0,0 1-1 0 0,1 0 1 0 0,-1-1 0 0 0,0 1 0 0 0,0-1 0 0 0,0 1 0 0 0,0 0 0 0 0,1-1 0 0 0,8-22 879 0 0,-4-3-103 0 0,-4 26-758 0 0,-1 0 1 0 0,0-1-1 0 0,0 1 1 0 0,0 0-1 0 0,0 0 0 0 0,0 0 1 0 0,0-1-1 0 0,0 1 1 0 0,1 0-1 0 0,-1 0 1 0 0,0 0-1 0 0,0-1 0 0 0,0 1 1 0 0,0 0-1 0 0,0 0 1 0 0,0-1-1 0 0,0 1 1 0 0,0 0-1 0 0,0 0 0 0 0,0 0 1 0 0,0-1-1 0 0,0 1 1 0 0,0 0-1 0 0,-1 0 1 0 0,1 0-1 0 0,0-1 1 0 0,0 1-1 0 0,0 0 0 0 0,0 0 1 0 0,0 0-1 0 0,0-1 1 0 0,0 1-1 0 0,-1 0 1 0 0,1 0-1 0 0,0 0 0 0 0,0 0 1 0 0,-1-1-1 0 0,-11 1 545 0 0,-18 18 590 0 0,25-14-996 0 0,5-3-160 0 0,-1-1 1 0 0,1 0-1 0 0,0 1 1 0 0,-1-1-1 0 0,1 0 1 0 0,0 0-1 0 0,-1 1 0 0 0,1-1 1 0 0,-1 0-1 0 0,1 0 1 0 0,0 0-1 0 0,-1 0 1 0 0,1 1-1 0 0,-1-1 1 0 0,1 0-1 0 0,-1 0 1 0 0,1 0-1 0 0,0 0 1 0 0,-1 0-1 0 0,1 0 0 0 0,-1 0 1 0 0,-4 4 209 0 0,4-4-218 0 0,1 0 0 0 0,0 0 1 0 0,0 1-1 0 0,0-1 0 0 0,0 0 0 0 0,0 0 0 0 0,-1 1 0 0 0,1-1 0 0 0,0 0 0 0 0,0 0 0 0 0,0 0 0 0 0,-1 1 0 0 0,1-1 0 0 0,0 0 0 0 0,0 0 0 0 0,-1 0 0 0 0,1 0 0 0 0,0 1 0 0 0,0-1 0 0 0,-1 0 0 0 0,1 0 0 0 0,0 0 0 0 0,-1 0 0 0 0,1 0 1 0 0,0 0-1 0 0,0 0 0 0 0,-1 0 0 0 0,1 0 0 0 0,0 0 0 0 0,-1 0 0 0 0,1 0 0 0 0,0 0 0 0 0,0 0 0 0 0,-1 0 0 0 0,-1 0 58 0 0,1 0-1 0 0,-1 0 1 0 0,0 0 0 0 0,1 0 0 0 0,-1 0-1 0 0,0 1 1 0 0,1-1 0 0 0,-1 1 0 0 0,1-1-1 0 0,-1 1 1 0 0,1 0 0 0 0,-1 0-1 0 0,-1 1 1 0 0,2-1-48 0 0,0-1 0 0 0,1 1 0 0 0,-1 0 0 0 0,1 0 0 0 0,-1 0-1 0 0,1 0 1 0 0,-1 0 0 0 0,1 0 0 0 0,0-1 0 0 0,-1 1 0 0 0,1 0 0 0 0,0 0-1 0 0,0 0 1 0 0,0 0 0 0 0,-1 0 0 0 0,1 0 0 0 0,0 0 0 0 0,0 0 0 0 0,1 0-1 0 0,-1 0 1 0 0,0 2 0 0 0,9 21 636 0 0,-1-3-337 0 0,0 17-314 0 0,-5-29 2 0 0,-1 0 0 0 0,0 0 0 0 0,-1 1 0 0 0,1 9 0 0 0,-3-5 8 0 0,0 0-1 0 0,-6 20 0 0 0,5-24-8 0 0,0 0 1 0 0,0 0-1 0 0,1 1 0 0 0,1-1 0 0 0,0 19 0 0 0,6 52 197 0 0,-3-48-119 0 0,-1 44-1 0 0,-2-59-125 0 0,-7 86 193 0 0,0 1 47 0 0,14 12-151 0 0,-5-86 13 0 0,1 13 67 0 0,-4 72-1 0 0,-1-92 9 0 0,1 0 0 0 0,1 0 0 0 0,5 37 0 0 0,-4-53-103 0 0,2 10-4 0 0,1 23 0 0 0,-4-37-19 0 0,0 1-1 0 0,0-1 1 0 0,0 1 0 0 0,-1-1 0 0 0,1 1 0 0 0,-1-1-1 0 0,0 1 1 0 0,-1-1 0 0 0,1 0 0 0 0,-4 8 0 0 0,-1-3-27 0 0,0 1 52 0 0,0-1 1 0 0,1 1-1 0 0,1 0 1 0 0,-6 15-1 0 0,2 4 31 0 0,-6 37 0 0 0,11-32-44 0 0,0 49 0 0 0,2-73-36 0 0,-1 0 1 0 0,0 1-1 0 0,-1-1 0 0 0,0 0 0 0 0,-1-1 1 0 0,-9 19-1 0 0,0 4-42 0 0,11-25 10 0 0,0 0 0 0 0,-1 0 0 0 0,-6 12 0 0 0,7-19-1064 0 0,4-7-182 0 0,8-17-2046 0 0,-3 6-524 0 0,-3 8 1635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5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81 208 1664 0 0,'-2'-5'1425'0'0,"-13"-29"5429"0"0,15 32-6423 0 0,-1 1 0 0 0,0-1-1 0 0,0 1 1 0 0,0 0 0 0 0,0-1 0 0 0,0 1 0 0 0,-1 0 0 0 0,1 0 0 0 0,0 0-1 0 0,-1 0 1 0 0,1 0 0 0 0,0 0 0 0 0,-1 0 0 0 0,1 0 0 0 0,-1 0 0 0 0,1 1-1 0 0,-1-1 1 0 0,-2 0 0 0 0,3 1-258 0 0,-1 0-1 0 0,1 0 1 0 0,0 0 0 0 0,0 0-1 0 0,-1 0 1 0 0,1 0-1 0 0,0 1 1 0 0,0-1-1 0 0,0 0 1 0 0,0 1 0 0 0,-1-1-1 0 0,1 1 1 0 0,0-1-1 0 0,0 1 1 0 0,0 0 0 0 0,0-1-1 0 0,0 1 1 0 0,0 0-1 0 0,0 0 1 0 0,1 0-1 0 0,-1 0 1 0 0,0 0 0 0 0,0 0-1 0 0,1 0 1 0 0,-1 0-1 0 0,0 0 1 0 0,1 0 0 0 0,-1 0-1 0 0,1 0 1 0 0,-1 0-1 0 0,1 2 1 0 0,-2 2 24 0 0,1 0 0 0 0,-1 0 0 0 0,1 0-1 0 0,1 0 1 0 0,-1 10 0 0 0,1-8-129 0 0,1 0-1 0 0,1 0 0 0 0,-1 0 1 0 0,1 0-1 0 0,0 0 0 0 0,0 0 1 0 0,1 0-1 0 0,0-1 0 0 0,0 1 1 0 0,1-1-1 0 0,0 0 0 0 0,0 0 1 0 0,0 0-1 0 0,1 0 0 0 0,0-1 0 0 0,0 0 1 0 0,7 6-1 0 0,-3-3-53 0 0,1 0 1 0 0,0-1-1 0 0,0-1 0 0 0,1 0 1 0 0,-1 0-1 0 0,1-1 0 0 0,0 0 1 0 0,1-1-1 0 0,19 5 0 0 0,-19-7-18 0 0,1-1 0 0 0,-1 0 0 0 0,1 0 1 0 0,0-1-1 0 0,-1-1 0 0 0,1 0 0 0 0,-1-1 0 0 0,1 0 0 0 0,-1-1 0 0 0,0-1 0 0 0,22-8 0 0 0,-28 9 0 0 0,0 0 0 0 0,0 0-1 0 0,0 0 1 0 0,0-1 0 0 0,-1 0 0 0 0,0 0 0 0 0,0 0 0 0 0,0-1-1 0 0,0 0 1 0 0,0 0 0 0 0,-1 0 0 0 0,0 0 0 0 0,0-1-1 0 0,-1 1 1 0 0,1-1 0 0 0,-1 0 0 0 0,-1 0 0 0 0,1 0-1 0 0,-1-1 1 0 0,0 1 0 0 0,0-1 0 0 0,-1 1 0 0 0,0-1-1 0 0,1-7 1 0 0,-2 1-5 0 0,-1 0-1 0 0,-1 0 1 0 0,0 0 0 0 0,0 0-1 0 0,-2 0 1 0 0,1 0-1 0 0,-2 0 1 0 0,0 1-1 0 0,0 0 1 0 0,-1 0 0 0 0,0 0-1 0 0,-1 1 1 0 0,0 0-1 0 0,-17-19 1 0 0,20 27 11 0 0,1 0 1 0 0,-1 0-1 0 0,0 0 1 0 0,0 0-1 0 0,0 1 0 0 0,0-1 1 0 0,0 1-1 0 0,0 0 1 0 0,-1 0-1 0 0,1 1 1 0 0,-9-3-1 0 0,5 3 10 0 0,1 0-1 0 0,-1 0 1 0 0,1 1-1 0 0,-1 0 1 0 0,1 0-1 0 0,-1 1 1 0 0,-7 1 0 0 0,4 1 25 0 0,0 0 1 0 0,0 0 0 0 0,1 1 0 0 0,-1 0 0 0 0,1 0-1 0 0,0 1 1 0 0,1 1 0 0 0,-1 0 0 0 0,1 0 0 0 0,-10 9-1 0 0,8-4 81 0 0,1 1-1 0 0,0 0 1 0 0,1 0 0 0 0,0 0-1 0 0,0 2 1 0 0,2-1-1 0 0,-13 29 1 0 0,15-29-38 0 0,1 0 0 0 0,0 0 1 0 0,0 1-1 0 0,2 0 0 0 0,-1 0 0 0 0,2-1 1 0 0,0 1-1 0 0,2 28 0 0 0,-1-35-68 0 0,2 1 0 0 0,-1-1-1 0 0,1 0 1 0 0,0 1 0 0 0,1-1-1 0 0,0 0 1 0 0,0 0 0 0 0,0-1-1 0 0,1 1 1 0 0,0-1 0 0 0,0 0-1 0 0,1 0 1 0 0,0 0 0 0 0,0 0-1 0 0,0-1 1 0 0,12 10 0 0 0,-6-8-40 0 0,1 1 0 0 0,-1-2 1 0 0,1 0-1 0 0,1 0 0 0 0,-1-1 1 0 0,1 0-1 0 0,0-1 0 0 0,21 4 1 0 0,0-3-748 0 0,0 0 1 0 0,62-1-1 0 0,-68-6-2912 0 0,52-8 1 0 0,-52 4 773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48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9 99 944 0 0,'2'-13'3652'0'0,"0"-24"0"0"0,-2 33-2935 0 0,0 0-1 0 0,0 0 0 0 0,-1 0 1 0 0,1 0-1 0 0,-1 0 1 0 0,0 0-1 0 0,-1 1 1 0 0,1-1-1 0 0,0 0 0 0 0,-4-5 1 0 0,17 24 3766 0 0,-2-5-3947 0 0,-1 1 1 0 0,0 1 0 0 0,11 19-1 0 0,-14-17-366 0 0,0 0 0 0 0,-1 0 0 0 0,-1 1 0 0 0,-1-1 0 0 0,0 1 0 0 0,0 0-1 0 0,-2 0 1 0 0,0 16 0 0 0,-2 13 319 0 0,-11 62-1 0 0,5-55-268 0 0,7-51-220 0 0,-3 23 33 0 0,1 0 0 0 0,1 30 1 0 0,1-47-52 0 0,0-1 0 0 0,1 1 0 0 0,0-1 1 0 0,0 0-1 0 0,0 1 0 0 0,0-1 1 0 0,1 0-1 0 0,0 1 0 0 0,0-1 0 0 0,1 0 1 0 0,-1-1-1 0 0,1 1 0 0 0,0 0 1 0 0,0-1-1 0 0,7 8 0 0 0,-9-11-23 0 0,-1-1 0 0 0,1 1-1 0 0,0 0 1 0 0,0-1 0 0 0,-1 1 0 0 0,1-1 0 0 0,0 1 0 0 0,0-1-1 0 0,0 1 1 0 0,0-1 0 0 0,0 0 0 0 0,0 1 0 0 0,0-1-1 0 0,-1 0 1 0 0,1 0 0 0 0,0 0 0 0 0,0 0 0 0 0,0 0-1 0 0,0 0 1 0 0,0 0 0 0 0,0 0 0 0 0,0 0 0 0 0,0 0-1 0 0,2-1 1 0 0,-2 0-92 0 0,1 0-1 0 0,-1 0 0 0 0,1 0 1 0 0,-1 0-1 0 0,1 0 0 0 0,-1 0 1 0 0,0 0-1 0 0,1-1 0 0 0,-1 1 1 0 0,0 0-1 0 0,0-1 0 0 0,1-2 1 0 0,1-1-625 0 0,-1 0 1 0 0,0 0-1 0 0,0 0 1 0 0,0 0-1 0 0,-1 0 1 0 0,1 0-1 0 0,-1-1 1 0 0,0-6-1 0 0,-1-16-5939 0 0,-3 14 4336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36.0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29 512 0 0,'-2'-4'512'0'0,"2"1"-208"0"0,0 1-600 0 0,0-2-504 0 0,0 2 576 0 0,0 0 224 0 0,0 0 0 0 0,0 0 0 0 0,-2 0 0 0 0,0 0 0 0 0,2 0 0 0 0,-2 2 0 0 0,0-2 0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03.5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129 118 512 0 0,'-33'9'2089'0'0,"22"-4"172"0"0,0 1 1 0 0,1-1 0 0 0,-19 14-1 0 0,15-9-1159 0 0,-7 7 1580 0 0,21-17-2652 0 0,0 0-1 0 0,0 0 0 0 0,0 1 1 0 0,0-1-1 0 0,0 0 0 0 0,0 0 1 0 0,0 0-1 0 0,0 1 0 0 0,0-1 0 0 0,0 0 1 0 0,0 0-1 0 0,0 0 0 0 0,0 0 1 0 0,0 1-1 0 0,0-1 0 0 0,0 0 1 0 0,1 0-1 0 0,-1 0 0 0 0,0 0 1 0 0,0 1-1 0 0,0-1 0 0 0,0 0 1 0 0,0 0-1 0 0,0 0 0 0 0,0 0 0 0 0,1 0 1 0 0,-1 0-1 0 0,0 0 0 0 0,0 1 1 0 0,0-1-1 0 0,0 0 0 0 0,0 0 1 0 0,1 0-1 0 0,-1 0 0 0 0,0 0 1 0 0,0 0-1 0 0,0 0 0 0 0,0 0 1 0 0,1 0-1 0 0,-1 0 0 0 0,0 0 1 0 0,0 0-1 0 0,0 0 0 0 0,1 0 0 0 0,-1 0 1 0 0,0 0-1 0 0,0 0 0 0 0,0 0 1 0 0,0 0-1 0 0,1 0 0 0 0,-1 0 1 0 0,12 1 500 0 0,148-28 1887 0 0,-60 8-1854 0 0,109-9-174 0 0,-82 12-293 0 0,136-34-1 0 0,-192 31-155 0 0,106-14 0 0 0,-131 31-194 0 0,-46 2 246 0 0,0 0-1 0 0,0 0 0 0 0,0 0 1 0 0,0 0-1 0 0,1 0 1 0 0,-1 0-1 0 0,0 0 0 0 0,0 0 1 0 0,0 0-1 0 0,0 0 0 0 0,0 0 1 0 0,0 0-1 0 0,0 0 0 0 0,0 0 1 0 0,1 0-1 0 0,-1 0 1 0 0,0 0-1 0 0,0 0 0 0 0,0 0 1 0 0,0 0-1 0 0,0 0 0 0 0,0 0 1 0 0,0 0-1 0 0,0 0 0 0 0,0 0 1 0 0,0 0-1 0 0,1 0 0 0 0,-1 0 1 0 0,0 0-1 0 0,0 0 1 0 0,0 0-1 0 0,0 0 0 0 0,0 1 1 0 0,0-1-1 0 0,0 0 0 0 0,0 0 1 0 0,0 0-1 0 0,0 0 0 0 0,0 0 1 0 0,0 0-1 0 0,0 0 1 0 0,0 0-1 0 0,0 0 0 0 0,0 1 1 0 0,0-1-1 0 0,0 0 0 0 0,0 0 1 0 0,0 0-1 0 0,0 0 0 0 0,-4 6-283 0 0,-8 3-264 0 0,-18 9-2686 0 0,0-1-1 0 0,-63 23 1 0 0,61-27 476 0 0,-2 1-324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03.96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8 144 8 0 0,'-3'-30'2380'0'0,"1"24"-1516"0"0,1 1 1 0 0,1-1-1 0 0,-1 0 1 0 0,1 0-1 0 0,0-6 1 0 0,1 5-153 0 0,-1 2-81 0 0,0 0 1 0 0,1 0-1 0 0,0 1 0 0 0,0-1 1 0 0,0 0-1 0 0,0 0 0 0 0,1 0 1 0 0,0 1-1 0 0,0-1 0 0 0,0 1 1 0 0,1-1-1 0 0,3-4 0 0 0,-6 10-509 0 0,1 0 1 0 0,-1-1-1 0 0,1 1 0 0 0,-1 0 0 0 0,1 0 1 0 0,-1 0-1 0 0,1 0 0 0 0,-1 0 0 0 0,0 0 1 0 0,1 0-1 0 0,-1 1 0 0 0,8 76 1035 0 0,2 22-467 0 0,48 283 56 0 0,-56-370-751 0 0,-1-1-21 0 0,1 1-1 0 0,0-1 0 0 0,1 1 1 0 0,0-1-1 0 0,1 0 1 0 0,7 16-1 0 0,-11-27 0 0 0,1-1 1 0 0,-1 1-1 0 0,0-1 1 0 0,0 1-1 0 0,0-1 1 0 0,1 1-1 0 0,-1-1 0 0 0,0 1 1 0 0,1-1-1 0 0,-1 0 1 0 0,0 1-1 0 0,1-1 0 0 0,-1 0 1 0 0,1 1-1 0 0,-1-1 1 0 0,1 0-1 0 0,-1 1 1 0 0,1-1-1 0 0,-1 0 0 0 0,1 0 1 0 0,-1 1-1 0 0,1-1 1 0 0,-1 0-1 0 0,1 0 0 0 0,-1 0 1 0 0,1 0-1 0 0,-1 0 1 0 0,1 0-1 0 0,-1 0 1 0 0,1 0-1 0 0,0 0 0 0 0,0 0-91 0 0,0-1 0 0 0,0 0 0 0 0,0 1-1 0 0,0-1 1 0 0,-1 0 0 0 0,1 0-1 0 0,0 0 1 0 0,0 1 0 0 0,-1-1-1 0 0,1 0 1 0 0,-1 0 0 0 0,1 0-1 0 0,-1 0 1 0 0,1-1 0 0 0,2-6-1032 0 0,0 0 0 0 0,-1 0 1 0 0,2-8-1 0 0,2-20-4891 0 0,-4 24 4368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04.5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 21 1152 0 0,'-10'-21'11031'0'0,"12"33"-9320"0"0,22 88 1448 0 0,67 224 250 0 0,-72-260-3278 0 0,3 7 22 0 0,-22-71-154 0 0,0 0 1 0 0,0 1 0 0 0,0-1-1 0 0,0 1 1 0 0,1-1-1 0 0,-1 1 1 0 0,0-1-1 0 0,0 1 1 0 0,0-1 0 0 0,1 1-1 0 0,-1-1 1 0 0,0 0-1 0 0,1 1 1 0 0,-1-1 0 0 0,0 0-1 0 0,1 1 1 0 0,-1-1-1 0 0,0 0 1 0 0,1 1-1 0 0,-1-1 1 0 0,1 0 0 0 0,-1 0-1 0 0,0 1 1 0 0,1-1-1 0 0,-1 0 1 0 0,1 0 0 0 0,0 0-1 0 0,-1 0 0 0 0,1 0 0 0 0,-1-1 0 0 0,1 1 0 0 0,-1 0 0 0 0,1-1 1 0 0,-1 1-1 0 0,1-1 0 0 0,-1 1 0 0 0,0 0 0 0 0,1-1 0 0 0,-1 1 0 0 0,0-1 1 0 0,1 1-1 0 0,-1-1 0 0 0,0 1 0 0 0,0-1 0 0 0,1 0 0 0 0,6-27-50 0 0,-5 1 8 0 0,-4-47 1 0 0,0 52 7 0 0,1 0 1 0 0,1 0 0 0 0,1 0-1 0 0,5-23 1 0 0,-5 39 30 0 0,1-1 0 0 0,-1 1 1 0 0,2 0-1 0 0,-1 0 0 0 0,1 0 1 0 0,0 0-1 0 0,0 0 0 0 0,0 0 0 0 0,1 1 1 0 0,0 0-1 0 0,0-1 0 0 0,0 2 1 0 0,1-1-1 0 0,0 0 0 0 0,0 1 0 0 0,0 0 1 0 0,11-7-1 0 0,-12 9-2 0 0,0-1 1 0 0,0 1-1 0 0,1 1 0 0 0,-1-1 1 0 0,0 1-1 0 0,1-1 0 0 0,-1 1 1 0 0,1 0-1 0 0,-1 1 0 0 0,1-1 1 0 0,0 1-1 0 0,-1 0 0 0 0,1 0 0 0 0,-1 1 1 0 0,7 0-1 0 0,-6 1 8 0 0,1-1 1 0 0,-1 1-1 0 0,0 0 0 0 0,0 1 0 0 0,0-1 1 0 0,0 1-1 0 0,0 0 0 0 0,0 0 1 0 0,-1 0-1 0 0,1 1 0 0 0,-1 0 0 0 0,4 5 1 0 0,4 5 8 0 0,-1 0 1 0 0,0 1-1 0 0,-1 1 1 0 0,11 21 0 0 0,26 71 85 0 0,-28-61 13 0 0,-11-28-107 0 0,0 1 0 0 0,1-2 0 0 0,2 0 1 0 0,-1 0-1 0 0,17 20 0 0 0,-25-36-12 0 0,0 0 0 0 0,0 0 0 0 0,0 0 0 0 0,0-1-1 0 0,0 1 1 0 0,0-1 0 0 0,1 1 0 0 0,-1-1 0 0 0,0 0 0 0 0,1 0 0 0 0,-1 0 0 0 0,1 0 0 0 0,-1 0 0 0 0,1 0 0 0 0,0-1 0 0 0,-1 1 0 0 0,5-1 0 0 0,-2 0-83 0 0,-1 0-1 0 0,0-1 1 0 0,1 0 0 0 0,-1 0 0 0 0,0 0 0 0 0,0 0-1 0 0,0-1 1 0 0,0 1 0 0 0,0-1 0 0 0,4-3 0 0 0,4-3-1304 0 0,-1 0 0 0 0,0-1 0 0 0,0 0 0 0 0,-1-1 0 0 0,16-19 0 0 0,-13 12-1399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06.20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157 220 512 0 0,'-2'-10'111'0'0,"1"1"0"0"0,-1-16 0 0 0,-1-8 2297 0 0,3 32-2256 0 0,0 0-1 0 0,0 0 1 0 0,-1-1 0 0 0,1 1 0 0 0,0 0 0 0 0,-1 0 0 0 0,1 0 0 0 0,0 0 0 0 0,-1 0-1 0 0,1 0 1 0 0,-1 0 0 0 0,0 0 0 0 0,1 0 0 0 0,-1 0 0 0 0,0 1 0 0 0,0-1-1 0 0,1 0 1 0 0,-1 0 0 0 0,0 1 0 0 0,0-1 0 0 0,0 0 0 0 0,0 1 0 0 0,0-1 0 0 0,0 1-1 0 0,0-1 1 0 0,0 1 0 0 0,0-1 0 0 0,0 1 0 0 0,0 0 0 0 0,0 0 0 0 0,0-1-1 0 0,-1 1 1 0 0,1 0 0 0 0,0 0 0 0 0,-2 0 0 0 0,-3 1 313 0 0,0 0 0 0 0,0 1 1 0 0,0-1-1 0 0,0 1 0 0 0,-7 3 0 0 0,5-2-362 0 0,2 0 158 0 0,0-1 0 0 0,1 1 0 0 0,-1 0 0 0 0,1 1 0 0 0,0-1 0 0 0,0 1 0 0 0,-6 6 0 0 0,9-9-166 0 0,1 1 1 0 0,-1-1-1 0 0,1 1 1 0 0,-1 0-1 0 0,1-1 1 0 0,0 1-1 0 0,-1 0 1 0 0,1 0-1 0 0,0 0 1 0 0,0 0-1 0 0,0 0 1 0 0,1 0-1 0 0,-1 0 1 0 0,0 0-1 0 0,1 1 1 0 0,0-1-1 0 0,-1 0 1 0 0,1 0-1 0 0,0 0 1 0 0,0 1 0 0 0,0-1-1 0 0,0 0 1 0 0,1 4-1 0 0,0-4-54 0 0,0 0-1 0 0,1 0 1 0 0,-1 0-1 0 0,0 0 1 0 0,1 0-1 0 0,-1 0 1 0 0,1-1-1 0 0,0 1 1 0 0,0 0-1 0 0,0-1 1 0 0,0 1-1 0 0,0-1 1 0 0,0 0-1 0 0,0 1 1 0 0,0-1-1 0 0,4 1 0 0 0,2 1 37 0 0,1 0 0 0 0,17 4 0 0 0,-4-4-61 0 0,1 0 0 0 0,-1-2-1 0 0,0 0 1 0 0,0-2 0 0 0,0 0 0 0 0,0-2 0 0 0,0 0-1 0 0,0-1 1 0 0,0-2 0 0 0,-1 0 0 0 0,0-1 0 0 0,30-14-1 0 0,-47 18-16 0 0,1 0 0 0 0,0 1 0 0 0,-1-2 0 0 0,0 1-1 0 0,1 0 1 0 0,-1-1 0 0 0,-1 0 0 0 0,1 0 0 0 0,4-6-1 0 0,-6 8 1 0 0,-1-1 0 0 0,0 1 0 0 0,1 0-1 0 0,-1 0 1 0 0,0-1 0 0 0,0 1 0 0 0,-1 0 0 0 0,1-1-1 0 0,0 1 1 0 0,-1-1 0 0 0,0 1 0 0 0,1-1 0 0 0,-1 1-1 0 0,0-1 1 0 0,0 1 0 0 0,0-1 0 0 0,-1 1-1 0 0,1-1 1 0 0,-1 1 0 0 0,1-1 0 0 0,-1 1 0 0 0,-1-3-1 0 0,-2-3 5 0 0,0 0 0 0 0,0 1 0 0 0,-1 0-1 0 0,0 0 1 0 0,0 0 0 0 0,0 0 0 0 0,-1 1-1 0 0,0 0 1 0 0,-1 0 0 0 0,1 1 0 0 0,-1 0-1 0 0,0 0 1 0 0,-1 0 0 0 0,1 1 0 0 0,-1 0-1 0 0,1 0 1 0 0,-15-3 0 0 0,15 5 13 0 0,-1 0 0 0 0,1 1 1 0 0,-1-1-1 0 0,0 2 0 0 0,1-1 0 0 0,-1 1 1 0 0,0 1-1 0 0,1-1 0 0 0,-1 1 0 0 0,0 0 1 0 0,1 1-1 0 0,-1 0 0 0 0,1 0 1 0 0,0 1-1 0 0,0 0 0 0 0,0 0 0 0 0,0 0 1 0 0,0 1-1 0 0,-11 8 0 0 0,10-5 49 0 0,0 1-1 0 0,0-1 1 0 0,1 1 0 0 0,0 0-1 0 0,0 1 1 0 0,1 0 0 0 0,0 0-1 0 0,0 0 1 0 0,1 1-1 0 0,1 0 1 0 0,-1 0 0 0 0,2 0-1 0 0,-1 0 1 0 0,1 1 0 0 0,1-1-1 0 0,-2 22 1 0 0,2-17 3 0 0,2 0 0 0 0,0 0 0 0 0,1 1 0 0 0,1-1 0 0 0,0 0-1 0 0,1-1 1 0 0,0 1 0 0 0,1 0 0 0 0,1-1 0 0 0,1 0 0 0 0,11 22 0 0 0,-11-24-53 0 0,1-1 1 0 0,1 0-1 0 0,0-1 0 0 0,1 0 1 0 0,-1 0-1 0 0,2-1 0 0 0,0 0 1 0 0,0 0-1 0 0,0-1 0 0 0,17 10 1 0 0,-19-14-26 0 0,1 0 1 0 0,-1 0 0 0 0,1 0 0 0 0,0-1-1 0 0,0 0 1 0 0,0-1 0 0 0,0 0-1 0 0,1-1 1 0 0,-1 0 0 0 0,0 0-1 0 0,1-1 1 0 0,-1 0 0 0 0,1 0-1 0 0,-1-1 1 0 0,13-3 0 0 0,4-4-37 0 0,-1 0 0 0 0,-1-2 0 0 0,1-1 0 0 0,-2-1 1 0 0,0-1-1 0 0,0-1 0 0 0,40-32 0 0 0,-55 39 41 0 0,-1 0 0 0 0,1 0 0 0 0,-1-1 0 0 0,-1 0 0 0 0,0 0 0 0 0,0-1 0 0 0,-1 0 0 0 0,0 0 1 0 0,0 0-1 0 0,-1 0 0 0 0,0-1 0 0 0,0 1 0 0 0,3-19 0 0 0,-5 18 3 0 0,0-1 0 0 0,-1 0 0 0 0,0 0 0 0 0,-1 0 0 0 0,0-1 0 0 0,-1 1 0 0 0,0 0 0 0 0,-1 0 0 0 0,0 1 0 0 0,-1-1 0 0 0,0 0 0 0 0,-7-16 0 0 0,9 24 7 0 0,-1 0 0 0 0,0 0 0 0 0,0 0 0 0 0,0 0-1 0 0,0 0 1 0 0,0 0 0 0 0,-1 1 0 0 0,-3-5 0 0 0,5 7 0 0 0,0-1 0 0 0,0 0 0 0 0,0 0 0 0 0,0 1 0 0 0,-1-1 0 0 0,1 0 0 0 0,0 1 0 0 0,0-1 1 0 0,-1 1-1 0 0,1 0 0 0 0,0-1 0 0 0,-1 1 0 0 0,1 0 0 0 0,0 0 0 0 0,-1 0 0 0 0,1 0 0 0 0,-1 0 0 0 0,1 0 1 0 0,0 0-1 0 0,-1 0 0 0 0,1 1 0 0 0,0-1 0 0 0,-1 0 0 0 0,-1 2 0 0 0,-6 2 6 0 0,0 1 1 0 0,0 1-1 0 0,1-1 1 0 0,-1 1-1 0 0,1 1 0 0 0,1-1 1 0 0,-1 2-1 0 0,1-1 0 0 0,0 1 1 0 0,1 0-1 0 0,0 0 0 0 0,0 0 1 0 0,1 1-1 0 0,0 0 1 0 0,0 0-1 0 0,1 1 0 0 0,0-1 1 0 0,1 1-1 0 0,0 0 0 0 0,1 0 1 0 0,0 0-1 0 0,0 0 0 0 0,1 0 1 0 0,0 17-1 0 0,2-20-9 0 0,0-1-1 0 0,0 1 1 0 0,1 0-1 0 0,0-1 1 0 0,0 1 0 0 0,0-1-1 0 0,1 1 1 0 0,0-1-1 0 0,1 0 1 0 0,-1 0 0 0 0,1-1-1 0 0,0 1 1 0 0,0-1-1 0 0,1 0 1 0 0,0 0-1 0 0,0 0 1 0 0,0 0 0 0 0,0-1-1 0 0,1 0 1 0 0,-1 0-1 0 0,11 5 1 0 0,-3-3-8 0 0,0 0 0 0 0,1 0 0 0 0,0-1-1 0 0,-1-1 1 0 0,2-1 0 0 0,-1 0 0 0 0,0 0 0 0 0,1-1 0 0 0,18-1-1 0 0,-23-1 3 0 0,0-1 0 0 0,0 0-1 0 0,0-1 1 0 0,0 0 0 0 0,0-1-1 0 0,0 0 1 0 0,-1 0-1 0 0,1-1 1 0 0,-1-1 0 0 0,0 1-1 0 0,0-1 1 0 0,0-1 0 0 0,-1 1-1 0 0,12-12 1 0 0,-15 13 2 0 0,0-1 0 0 0,0-1 0 0 0,0 1 1 0 0,-1-1-1 0 0,1 1 0 0 0,-1-1 0 0 0,-1 0 0 0 0,1-1 1 0 0,-1 1-1 0 0,0-1 0 0 0,-1 1 0 0 0,1-1 0 0 0,-1 0 1 0 0,-1 0-1 0 0,1 0 0 0 0,-1 0 0 0 0,-1 0 0 0 0,1 0 1 0 0,-1 0-1 0 0,0 0 0 0 0,-2-10 0 0 0,0 6-3 0 0,-1 0 1 0 0,0 1-1 0 0,-1-1 1 0 0,0 0-1 0 0,-1 1 0 0 0,0 0 1 0 0,0 0-1 0 0,-1 0 0 0 0,-7-8 1 0 0,7 10 14 0 0,-1 1 0 0 0,0-1 0 0 0,0 1 0 0 0,0 1 0 0 0,-1-1 1 0 0,1 1-1 0 0,-2 1 0 0 0,1-1 0 0 0,-1 1 0 0 0,-13-5 0 0 0,14 7-2 0 0,1 1 0 0 0,-1 1 0 0 0,0-1-1 0 0,1 1 1 0 0,-1 1 0 0 0,0-1 0 0 0,1 1-1 0 0,-1 1 1 0 0,0 0 0 0 0,0 0-1 0 0,-12 3 1 0 0,13-2 5 0 0,1 0 0 0 0,-1 0 0 0 0,1 0-1 0 0,0 1 1 0 0,0 0 0 0 0,0 1 0 0 0,0-1 0 0 0,1 1-1 0 0,-1 0 1 0 0,1 0 0 0 0,0 1 0 0 0,0 0 0 0 0,-6 7 0 0 0,10-11-11 0 0,0 0 1 0 0,0 0 0 0 0,1 0 0 0 0,-1 0-1 0 0,1 0 1 0 0,-1 0 0 0 0,1 0 0 0 0,-1 0 0 0 0,1 0-1 0 0,0 0 1 0 0,-1 0 0 0 0,1 0 0 0 0,0 0 0 0 0,0 0-1 0 0,0 0 1 0 0,0 0 0 0 0,0 0 0 0 0,0 0 0 0 0,0 0-1 0 0,0 0 1 0 0,0 0 0 0 0,0 0 0 0 0,1 2-1 0 0,0-1-1 0 0,0-1-1 0 0,0 0 1 0 0,0 0-1 0 0,0 0 1 0 0,0 0-1 0 0,0 0 1 0 0,0 0-1 0 0,0 0 1 0 0,1 0-1 0 0,-1 0 1 0 0,0-1-1 0 0,1 1 1 0 0,-1 0-1 0 0,3 0 1 0 0,4 1-16 0 0,0 0 0 0 0,0-1 0 0 0,0 1 0 0 0,0-2 0 0 0,8 1 0 0 0,23-1-833 0 0,0-1 0 0 0,-1-3 0 0 0,0 0 0 0 0,58-16 0 0 0,-59 10-2630 0 0,-20 7 1292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06.61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118 87 1072 0 0,'-2'-2'488'0'0,"1"1"-1"0"0,-1 0 0 0 0,1-1 0 0 0,-1 1 1 0 0,0 0-1 0 0,0-1 0 0 0,0 1 1 0 0,1 0-1 0 0,-1 1 0 0 0,0-1 0 0 0,0 0 1 0 0,0 0-1 0 0,-1 1 0 0 0,1-1 1 0 0,-3 1-1 0 0,4 0-279 0 0,-1 0 0 0 0,1 0 0 0 0,0 0 0 0 0,0 1 0 0 0,-1-1 0 0 0,1 1 0 0 0,0-1 0 0 0,0 1 0 0 0,0-1 0 0 0,0 1 0 0 0,-1-1 0 0 0,1 1 0 0 0,0 0 0 0 0,0 0 0 0 0,0 0 0 0 0,1-1 0 0 0,-1 1 0 0 0,0 0 0 0 0,0 0 0 0 0,0 0 0 0 0,1 1 0 0 0,-1-1 0 0 0,0 0 0 0 0,1 0 0 0 0,-1 0 0 0 0,1 0-1 0 0,-1 2 1 0 0,-1 4 25 0 0,0 0 0 0 0,1-1 0 0 0,0 1-1 0 0,0 0 1 0 0,1-1 0 0 0,0 1-1 0 0,0 0 1 0 0,0 0 0 0 0,1-1-1 0 0,0 1 1 0 0,0 0 0 0 0,3 8-1 0 0,4 10 325 0 0,21 43-1 0 0,-20-48-337 0 0,5 7 43 0 0,19 28-1 0 0,5 11 54 0 0,-38-65-315 0 0,-10-15 48 0 0,-2-3-40 0 0,-30-30 0 0 0,29 33-23 0 0,0 0 1 0 0,1-1 0 0 0,-11-16 0 0 0,12 11 19 0 0,0 0 0 0 0,1 0 0 0 0,-7-24 0 0 0,14 33-5 0 0,-1 0-1 0 0,2 0 1 0 0,0-1-1 0 0,0 0 0 0 0,1 1 1 0 0,0-1-1 0 0,2-19 1 0 0,-1 27-4 0 0,1 0 0 0 0,-1 1 1 0 0,1-1-1 0 0,0 1 0 0 0,0-1 1 0 0,0 1-1 0 0,0 0 0 0 0,1-1 1 0 0,-1 1-1 0 0,1 0 0 0 0,0 0 1 0 0,0 0-1 0 0,0 0 0 0 0,0 0 1 0 0,1 1-1 0 0,-1-1 1 0 0,1 1-1 0 0,-1-1 0 0 0,1 1 1 0 0,4-2-1 0 0,-1 1-6 0 0,-1 0-1 0 0,1 1 1 0 0,1-1-1 0 0,-1 2 1 0 0,0-1 0 0 0,0 1-1 0 0,1 0 1 0 0,-1 0 0 0 0,1 0-1 0 0,7 1 1 0 0,2 2-54 0 0,-1 0 1 0 0,0 1-1 0 0,0 0 1 0 0,0 1-1 0 0,28 12 0 0 0,12 3-309 0 0,65 6-1718 0 0,-51-12-1513 0 0,-25-5-2325 0 0,-24-4 2382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07.0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164 100 1552 0 0,'-6'-1'604'0'0,"1"0"-1"0"0,-1 0 0 0 0,1 1 1 0 0,-1 0-1 0 0,1 0 1 0 0,-1 0-1 0 0,1 0 0 0 0,-1 1 1 0 0,1 0-1 0 0,0 0 0 0 0,-1 0 1 0 0,1 1-1 0 0,0 0 1 0 0,0 0-1 0 0,0 0 0 0 0,0 0 1 0 0,0 1-1 0 0,0 0 0 0 0,1 0 1 0 0,-1 0-1 0 0,-6 8 1 0 0,7-8-447 0 0,0 2 0 0 0,0-1 0 0 0,0 0 0 0 0,1 1 0 0 0,0-1 0 0 0,0 1 1 0 0,0 0-1 0 0,1 0 0 0 0,-1 0 0 0 0,1 1 0 0 0,0-1 0 0 0,1 0 1 0 0,-1 1-1 0 0,1-1 0 0 0,0 1 0 0 0,1 0 0 0 0,-1-1 0 0 0,1 1 0 0 0,0 0 1 0 0,1-1-1 0 0,0 9 0 0 0,1-9-125 0 0,-1-1 0 0 0,1 0 0 0 0,0 0 0 0 0,0 0 0 0 0,1 0 0 0 0,-1-1 0 0 0,1 1 0 0 0,-1-1 0 0 0,1 1 0 0 0,0-1 1 0 0,1 0-1 0 0,-1 0 0 0 0,0 0 0 0 0,1 0 0 0 0,0-1 0 0 0,-1 0 0 0 0,1 1 0 0 0,6 1 0 0 0,4 2-9 0 0,-1-1-1 0 0,1 0 1 0 0,-1-1 0 0 0,22 4 0 0 0,-22-6-27 0 0,0 0-1 0 0,0 0 1 0 0,1-1 0 0 0,-1-1 0 0 0,0 0 0 0 0,1-1-1 0 0,-1-1 1 0 0,0 0 0 0 0,0 0 0 0 0,0-1 0 0 0,0-1-1 0 0,0-1 1 0 0,15-6 0 0 0,-15 4-30 0 0,-1 0 0 0 0,0-1 0 0 0,0 0 0 0 0,21-19-1 0 0,-29 23 24 0 0,0-1 0 0 0,0 1 0 0 0,-1-1-1 0 0,1 0 1 0 0,-1 1 0 0 0,0-2-1 0 0,-1 1 1 0 0,1 0 0 0 0,-1 0-1 0 0,0-1 1 0 0,0 1 0 0 0,0-1 0 0 0,-1 0-1 0 0,1-11 1 0 0,-2 8-9 0 0,0 0 0 0 0,0 0 0 0 0,-1-1 0 0 0,0 1-1 0 0,-1 0 1 0 0,0 0 0 0 0,-1 0 0 0 0,-5-12 0 0 0,6 15 15 0 0,-1 0 1 0 0,0 1-1 0 0,0-1 1 0 0,0 1-1 0 0,-1 0 0 0 0,0 0 1 0 0,0 0-1 0 0,0 0 1 0 0,0 1-1 0 0,-1 0 0 0 0,0 0 1 0 0,0 0-1 0 0,-8-4 1 0 0,8 5 10 0 0,-1 1 0 0 0,1 0 0 0 0,-1 1 0 0 0,1 0 0 0 0,-1 0 0 0 0,0 0 1 0 0,0 0-1 0 0,1 1 0 0 0,-1 0 0 0 0,0 0 0 0 0,0 0 0 0 0,0 1 0 0 0,1 0 0 0 0,-8 2 1 0 0,1 0 16 0 0,1 1 0 0 0,-1 0 1 0 0,1 0-1 0 0,0 1 0 0 0,-19 12 1 0 0,14-6 29 0 0,0 1 1 0 0,1 0 0 0 0,0 1-1 0 0,0 1 1 0 0,2 0 0 0 0,-22 28 0 0 0,30-34-29 0 0,0-1 0 0 0,0 1-1 0 0,1 0 1 0 0,0 0 0 0 0,1 0 0 0 0,-1 1 0 0 0,2-1 0 0 0,-1 1 0 0 0,1 0 0 0 0,0 0 0 0 0,1-1 0 0 0,0 1 0 0 0,1 0 0 0 0,0 0 0 0 0,0 0 0 0 0,1 0 0 0 0,1 12 0 0 0,1-14-18 0 0,-1 0-1 0 0,1 0 1 0 0,0 0 0 0 0,0-1-1 0 0,0 1 1 0 0,1-1-1 0 0,0 1 1 0 0,1-1 0 0 0,-1 0-1 0 0,1-1 1 0 0,0 1 0 0 0,1-1-1 0 0,-1 0 1 0 0,1-1-1 0 0,0 1 1 0 0,0-1 0 0 0,14 7-1 0 0,6 1-110 0 0,1 0 1 0 0,0-2-1 0 0,36 8 0 0 0,-51-14 36 0 0,7 1-210 0 0,0-1 0 0 0,0-1 0 0 0,1 0 0 0 0,-1-1 0 0 0,22-1 0 0 0,-24-2-770 0 0,-1-1 0 0 0,1 0-1 0 0,25-8 1 0 0,-15 1-1153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07.74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88 91 1464 0 0,'-3'0'435'0'0,"-1"1"0"0"0,1-1 0 0 0,-1 0 0 0 0,0 1 0 0 0,1 0 0 0 0,-1 0-1 0 0,1 0 1 0 0,0 0 0 0 0,-1 0 0 0 0,1 1 0 0 0,0 0 0 0 0,0 0 0 0 0,0-1-1 0 0,0 2 1 0 0,0-1 0 0 0,0 0 0 0 0,0 1 0 0 0,1-1 0 0 0,0 1 0 0 0,-1 0 0 0 0,1-1-1 0 0,-2 5 1 0 0,1-3-157 0 0,1 0-1 0 0,0 1 0 0 0,0-1 1 0 0,1 1-1 0 0,-1 0 0 0 0,1-1 1 0 0,0 1-1 0 0,0 0 0 0 0,1 0 1 0 0,-1 0-1 0 0,1-1 0 0 0,0 1 0 0 0,1 0 1 0 0,-1 0-1 0 0,1 0 0 0 0,1 4 1 0 0,5 14 342 0 0,2-1 1 0 0,0-1-1 0 0,2 0 0 0 0,0 0 1 0 0,17 22-1 0 0,-7-9-341 0 0,-19-31-240 0 0,32 49 371 0 0,-29-46-306 0 0,0 0 0 0 0,0 0 0 0 0,1 0-1 0 0,0 0 1 0 0,10 7 0 0 0,-16-13-97 0 0,0 1 1 0 0,0-1-1 0 0,1 0 0 0 0,-1 0 0 0 0,0 0 1 0 0,0 1-1 0 0,1-1 0 0 0,-1 0 1 0 0,0 0-1 0 0,1 0 0 0 0,-1 0 1 0 0,0 1-1 0 0,0-1 0 0 0,1 0 1 0 0,-1 0-1 0 0,0 0 0 0 0,1 0 1 0 0,-1 0-1 0 0,0 0 0 0 0,1 0 0 0 0,-1 0 1 0 0,0 0-1 0 0,1 0 0 0 0,-1 0 1 0 0,0 0-1 0 0,1 0 0 0 0,-1 0 1 0 0,0-1-1 0 0,1 1 0 0 0,-1 0 1 0 0,0 0-1 0 0,0 0 0 0 0,1 0 1 0 0,-1 0-1 0 0,0-1 0 0 0,1 1 1 0 0,-1-1-2 0 0,1 0 1 0 0,-1 0 0 0 0,0 0 0 0 0,1 0 0 0 0,-1 0 0 0 0,0 0 0 0 0,0 0 0 0 0,0 0 0 0 0,0 0-1 0 0,0 0 1 0 0,0-2 0 0 0,-6-28 31 0 0,-7-15-64 0 0,6 23 20 0 0,0 0-1 0 0,2 0 1 0 0,0 0 0 0 0,-2-45-1 0 0,7 51-20 0 0,1 0-1 0 0,0 0 0 0 0,1 0 1 0 0,0 1-1 0 0,6-19 0 0 0,-6 30 21 0 0,0 1 1 0 0,0-1-1 0 0,0 0 1 0 0,0 1-1 0 0,1 0 0 0 0,0-1 1 0 0,-1 1-1 0 0,2 0 0 0 0,4-5 1 0 0,-6 7 6 0 0,1 0 1 0 0,0-1 0 0 0,0 1-1 0 0,1 0 1 0 0,-1 1 0 0 0,0-1-1 0 0,1 0 1 0 0,-1 1 0 0 0,1 0-1 0 0,-1 0 1 0 0,1 0 0 0 0,-1 0-1 0 0,1 1 1 0 0,5-1 0 0 0,1 1-6 0 0,0 1 1 0 0,1 0 0 0 0,-1 0 0 0 0,0 1 0 0 0,0 1 0 0 0,0 0 0 0 0,0 0-1 0 0,-1 1 1 0 0,1 0 0 0 0,-1 0 0 0 0,0 1 0 0 0,0 1 0 0 0,9 6-1 0 0,13 11 20 0 0,-2 2-1 0 0,31 32 1 0 0,-50-47 38 0 0,-1 1 0 0 0,0 0 0 0 0,0 0 0 0 0,-1 1 0 0 0,-1 0-1 0 0,0 0 1 0 0,0 1 0 0 0,-1 0 0 0 0,-1 0 0 0 0,0 1 0 0 0,-1-1 0 0 0,0 1 0 0 0,-1 0 0 0 0,-1 0 0 0 0,1 19 0 0 0,-3-31-38 0 0,0-1 1 0 0,0 0 0 0 0,0 0-1 0 0,0 1 1 0 0,0-1 0 0 0,0 0-1 0 0,0 0 1 0 0,0 0 0 0 0,-1 1-1 0 0,1-1 1 0 0,-1 0-1 0 0,1 0 1 0 0,-1 0 0 0 0,1 0-1 0 0,-1 0 1 0 0,1 0 0 0 0,-1 0-1 0 0,0 0 1 0 0,0 0 0 0 0,1 0-1 0 0,-1 0 1 0 0,0 0 0 0 0,0 0-1 0 0,0-1 1 0 0,0 1-1 0 0,0 0 1 0 0,0-1 0 0 0,0 1-1 0 0,0 0 1 0 0,-1-1 0 0 0,1 0-1 0 0,0 1 1 0 0,0-1 0 0 0,-3 1-1 0 0,3-1 1 0 0,-1 0 0 0 0,0 0-1 0 0,0-1 1 0 0,0 1 0 0 0,0 0-1 0 0,0-1 1 0 0,0 1 0 0 0,0-1-1 0 0,1 0 1 0 0,-1 0 0 0 0,0 1-1 0 0,0-1 1 0 0,1 0 0 0 0,-1-1-1 0 0,1 1 1 0 0,-1 0 0 0 0,1 0-1 0 0,-1-1 1 0 0,1 1 0 0 0,0 0-1 0 0,-3-4 1 0 0,0-3-17 0 0,0 1-1 0 0,0-1 1 0 0,1 0 0 0 0,-1 0 0 0 0,2-1-1 0 0,-1 1 1 0 0,1-1 0 0 0,1 1-1 0 0,-1-1 1 0 0,2 0 0 0 0,-1 1 0 0 0,1-1-1 0 0,0 0 1 0 0,2-11 0 0 0,3-11-54 0 0,2 0 1 0 0,16-48 0 0 0,-18 65 36 0 0,-1 1-4 0 0,0 1 0 0 0,1 0 1 0 0,1 0-1 0 0,0 0 0 0 0,0 1 0 0 0,13-17 1 0 0,-15 24 12 0 0,0-1 1 0 0,0 1-1 0 0,1 0 1 0 0,-1 0 0 0 0,1 0-1 0 0,0 0 1 0 0,0 1 0 0 0,0 0-1 0 0,1 0 1 0 0,-1 0-1 0 0,1 1 1 0 0,0 0 0 0 0,-1 0-1 0 0,1 0 1 0 0,0 1 0 0 0,7-1-1 0 0,-8 1 12 0 0,-1 1 1 0 0,1 0-1 0 0,0 0 0 0 0,-1 1 0 0 0,1-1 1 0 0,0 1-1 0 0,-1 0 0 0 0,1 0 0 0 0,-1 1 1 0 0,1-1-1 0 0,-1 1 0 0 0,9 4 0 0 0,-6-1 11 0 0,-1-1 0 0 0,1 1-1 0 0,-1 0 1 0 0,0 1 0 0 0,-1-1 0 0 0,11 14-1 0 0,-2 2 29 0 0,-1 0-1 0 0,-1 1 1 0 0,17 43-1 0 0,9 50 88 0 0,-17-43-16 0 0,-20-69-110 0 0,18 44-28 0 0,-18-44 7 0 0,1 1 0 0 0,0-1 0 0 0,0 0 0 0 0,0 0 0 0 0,0 0 0 0 0,1 0-1 0 0,-1 0 1 0 0,1 0 0 0 0,0 0 0 0 0,-1-1 0 0 0,5 3 0 0 0,-6-5-55 0 0,1 1 1 0 0,0-1-1 0 0,-1 1 1 0 0,1-1-1 0 0,0 0 1 0 0,-1 1-1 0 0,1-1 1 0 0,0 0-1 0 0,0 0 0 0 0,-1 0 1 0 0,1-1-1 0 0,0 1 1 0 0,-1 0-1 0 0,1-1 1 0 0,0 1-1 0 0,1-1 1 0 0,26-12-4318 0 0,-19 7 1715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08.50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74 114 512 0 0,'-15'-11'1813'0'0,"-21"-19"5118"0"0,33 27-6286 0 0,1 1 1 0 0,0-1 0 0 0,0 0 0 0 0,0 0 0 0 0,0 0 0 0 0,0 0 0 0 0,1 0 0 0 0,-1 0 0 0 0,1 0 0 0 0,0 0-1 0 0,-1-4 1 0 0,2 6-475 0 0,0 0 1 0 0,0 1-1 0 0,0-1 0 0 0,0 0 0 0 0,0 0 0 0 0,0 1 1 0 0,0-1-1 0 0,0 0 0 0 0,0 0 0 0 0,0 1 0 0 0,1-1 0 0 0,-1 0 1 0 0,0 1-1 0 0,0-1 0 0 0,1 0 0 0 0,-1 1 0 0 0,0-1 1 0 0,1 0-1 0 0,-1 1 0 0 0,1-1 0 0 0,-1 1 0 0 0,1-1 0 0 0,1-1-17 0 0,0 1-1 0 0,0 0 0 0 0,-1 0 1 0 0,1-1-1 0 0,0 1 0 0 0,0 1 1 0 0,4-3-1 0 0,0 2-213 0 0,0-1 1 0 0,0 1-1 0 0,0 0 0 0 0,11 0 0 0 0,-15 1-104 0 0,0 0 0 0 0,0 0 0 0 0,0 1 0 0 0,0-1 0 0 0,0 1 0 0 0,0-1 0 0 0,0 1-1 0 0,0 0 1 0 0,4 2 0 0 0,7 7-4815 0 0,-9-4 2443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08.70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75 1 16 0 0,'-4'0'820'0'0,"1"0"0"0"0,-1 0 0 0 0,0 1 1 0 0,1 0-1 0 0,-1-1 0 0 0,1 1 0 0 0,-1 1 0 0 0,1-1 0 0 0,-1 0 0 0 0,1 1 0 0 0,0 0 1 0 0,-6 4-1 0 0,7-5-493 0 0,0 1 1 0 0,0 0 0 0 0,0 0-1 0 0,0 0 1 0 0,1 0 0 0 0,-1 0 0 0 0,1 0-1 0 0,-1 0 1 0 0,1 1 0 0 0,0-1-1 0 0,0 0 1 0 0,0 1 0 0 0,0-1-1 0 0,0 1 1 0 0,1-1 0 0 0,-1 1 0 0 0,1 0-1 0 0,-1-1 1 0 0,1 4 0 0 0,0-5-295 0 0,0 0 0 0 0,0 0 0 0 0,0 0 0 0 0,1 0 0 0 0,-1 0 0 0 0,0 0 0 0 0,0 0 0 0 0,1-1 1 0 0,-1 1-1 0 0,0 0 0 0 0,1 0 0 0 0,-1 0 0 0 0,1-1 0 0 0,-1 1 0 0 0,1 0 0 0 0,0-1 0 0 0,-1 1 0 0 0,1 0 0 0 0,0-1 1 0 0,-1 1-1 0 0,2 0 0 0 0,0 0-9 0 0,1 1-1 0 0,-1-1 1 0 0,1 0 0 0 0,-1 0 0 0 0,1 0 0 0 0,-1 0 0 0 0,4 0-1 0 0,3 0-115 0 0,0 0 0 0 0,0-1 0 0 0,14 0 0 0 0,24-8-1581 0 0,-26 4-2060 0 0,-10 3 1903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49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1 15 592 0 0,'1'-2'724'0'0,"0"1"0"0"0,0-1 0 0 0,0 1 0 0 0,0 0 0 0 0,0 0 0 0 0,0 0 0 0 0,0 0 0 0 0,1 0 0 0 0,-1 0 0 0 0,2-1-1 0 0,-2 2-539 0 0,-1 0 0 0 0,0-1-1 0 0,1 1 1 0 0,-1 0-1 0 0,0 0 1 0 0,1 0-1 0 0,-1 0 1 0 0,1 0-1 0 0,-1 0 1 0 0,0 0-1 0 0,1 0 1 0 0,-1 0 0 0 0,0 0-1 0 0,1 1 1 0 0,-1-1-1 0 0,0 0 1 0 0,1 0-1 0 0,-1 0 1 0 0,0 0-1 0 0,1 0 1 0 0,-1 1-1 0 0,0-1 1 0 0,1 0 0 0 0,-1 0-1 0 0,0 1 1 0 0,0-1-1 0 0,1 0 1 0 0,-1 0-1 0 0,0 1 1 0 0,0-1-1 0 0,0 0 1 0 0,1 1-1 0 0,-1-1 1 0 0,0 0-1 0 0,0 1 1 0 0,0-1 0 0 0,0 0-1 0 0,0 1 1 0 0,0-1-1 0 0,0 0 1 0 0,1 1-1 0 0,-1-1 1 0 0,0 0-1 0 0,0 1 1 0 0,0-1-1 0 0,-1 0 1 0 0,1 1 0 0 0,0 0-1 0 0,17 83 4128 0 0,-10-62-4046 0 0,0 0 1 0 0,2 0-1 0 0,16 30 0 0 0,12 9-36 0 0,57 72 0 0 0,-82-117-192 0 0,-1-2-22 0 0,-1 2 1 0 0,16 29 0 0 0,-23-37-48 0 0,1 0 0 0 0,-1 0 0 0 0,-1 1 1 0 0,0-1-1 0 0,0 1 0 0 0,0-1 1 0 0,0 18-1 0 0,-2-26 9 0 0,0 0-1 0 0,-1 0 1 0 0,1 0-1 0 0,0 0 1 0 0,0 0 0 0 0,0-1-1 0 0,0 1 1 0 0,0 0 0 0 0,0 0-1 0 0,-1 0 1 0 0,1 0 0 0 0,0 0-1 0 0,0 0 1 0 0,0 0-1 0 0,0 0 1 0 0,0 0 0 0 0,-1 0-1 0 0,1 0 1 0 0,0 0 0 0 0,0 0-1 0 0,0 0 1 0 0,0 0-1 0 0,-1 0 1 0 0,1 0 0 0 0,0 0-1 0 0,0 0 1 0 0,0 0 0 0 0,0 0-1 0 0,-1 0 1 0 0,1 0 0 0 0,0 0-1 0 0,0 0 1 0 0,0 0-1 0 0,0 0 1 0 0,0 1 0 0 0,0-1-1 0 0,-1 0 1 0 0,1 0 0 0 0,0 0-1 0 0,0 0 1 0 0,0 0-1 0 0,0 0 1 0 0,0 1 0 0 0,0-1-1 0 0,0 0 1 0 0,0 0 0 0 0,0 0-1 0 0,-1 0 1 0 0,1 0 0 0 0,0 1-1 0 0,0-1 1 0 0,0 0-1 0 0,0 0 1 0 0,0 0 0 0 0,0 0-1 0 0,0 1 1 0 0,-7-14-2119 0 0,4 4-206 0 0,1-1 0 0 0,1 0-1 0 0,-1-17 1 0 0,1 13-672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29.53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353 9 8 0 0,'-2'-1'649'0'0,"0"0"0"0"0,0 0-1 0 0,0 0 1 0 0,0 0 0 0 0,-1 0 0 0 0,1 0-1 0 0,0 1 1 0 0,0-1 0 0 0,-1 1 0 0 0,1-1-1 0 0,0 1 1 0 0,-1 0 0 0 0,-3 0 0 0 0,2 1-103 0 0,0-1 1 0 0,1 1-1 0 0,-1 0 0 0 0,1 0 1 0 0,-1 1-1 0 0,1-1 1 0 0,-7 4-1 0 0,1 1 165 0 0,0 1 0 0 0,0 0 0 0 0,1 0 0 0 0,-15 15 0 0 0,1 4 78 0 0,2 1 0 0 0,0 1 1 0 0,1 0-1 0 0,2 2 0 0 0,-24 56 0 0 0,22-38-210 0 0,3 1-1 0 0,2 0 0 0 0,-10 60 0 0 0,19-75-376 0 0,1 1-1 0 0,1 0 1 0 0,2 1-1 0 0,2-1 1 0 0,8 58 0 0 0,-5-71-167 0 0,1 0 0 0 0,0 0 1 0 0,2 0-1 0 0,1-1 0 0 0,0 0 1 0 0,2-1-1 0 0,0 0 0 0 0,1 0 1 0 0,26 32-1 0 0,-16-26-198 0 0,2-1 0 0 0,1-1 0 0 0,0-1-1 0 0,2-2 1 0 0,1 0 0 0 0,0-2 0 0 0,32 17 0 0 0,-49-30-212 0 0,1-1 1 0 0,1-1 0 0 0,-1 0 0 0 0,1 0 0 0 0,0-1-1 0 0,-1 0 1 0 0,1-1 0 0 0,24 1 0 0 0,-26-4-1096 0 0,0 1-1 0 0,0-1 1 0 0,0-1 0 0 0,-1 1 0 0 0,1-2 0 0 0,18-6 0 0 0,-4 0-1416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31.23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83 304 512 0 0,'-4'-1'1058'0'0,"0"-1"0"0"0,0 0 0 0 0,0 1 0 0 0,1-2 0 0 0,-1 1 0 0 0,1 0 0 0 0,-1-1 0 0 0,1 1 0 0 0,0-1 0 0 0,-4-4 0 0 0,4 3-214 0 0,-1-1-1 0 0,1 0 1 0 0,0 0 0 0 0,0 0-1 0 0,0 0 1 0 0,-3-9 0 0 0,2 1-117 0 0,1 0 0 0 0,0 0 1 0 0,1 0-1 0 0,1 0 0 0 0,-1-24 0 0 0,2 33-660 0 0,1 1 0 0 0,-1-1-1 0 0,1 0 1 0 0,-1 0 0 0 0,1 1-1 0 0,1-1 1 0 0,-1 1-1 0 0,0-1 1 0 0,1 1 0 0 0,-1-1-1 0 0,1 1 1 0 0,0 0-1 0 0,0 0 1 0 0,1 0 0 0 0,-1 0-1 0 0,0 0 1 0 0,1 0 0 0 0,0 1-1 0 0,0-1 1 0 0,0 1-1 0 0,0 0 1 0 0,0-1 0 0 0,0 2-1 0 0,7-4 1 0 0,6-2-37 0 0,0 1 1 0 0,1 1-1 0 0,0 0 1 0 0,19-2-1 0 0,-15 3 13 0 0,-14 2-27 0 0,15-3 2 0 0,-1 1 0 0 0,1 1-1 0 0,24 0 1 0 0,-41 3-9 0 0,0 0 1 0 0,0 0-1 0 0,0 0 0 0 0,0 1 0 0 0,0 0 0 0 0,0 0 0 0 0,0 0 0 0 0,0 1 0 0 0,0-1 0 0 0,-1 1 0 0 0,1 0 0 0 0,-1 1 0 0 0,1-1 0 0 0,-1 1 0 0 0,0 0 0 0 0,0 0 0 0 0,0 0 0 0 0,0 1 0 0 0,4 4 0 0 0,-6-4 5 0 0,1 0 0 0 0,-1 1 1 0 0,0-1-1 0 0,0 1 0 0 0,0 0 0 0 0,-1-1 1 0 0,1 1-1 0 0,-1 0 0 0 0,-1 0 0 0 0,1 0 0 0 0,0 8 1 0 0,-1 8 78 0 0,-4 30 1 0 0,3-39-67 0 0,-8 51 131 0 0,-1 16-17 0 0,9-63-145 0 0,2-1 1 0 0,0 0-1 0 0,1 0 0 0 0,0 0 1 0 0,1 0-1 0 0,1-1 1 0 0,0 1-1 0 0,1-1 0 0 0,0 0 1 0 0,1 0-1 0 0,1 0 0 0 0,1-1 1 0 0,-1 0-1 0 0,13 14 0 0 0,-16-23-66 0 0,0 1-1 0 0,0-1 0 0 0,1 0 0 0 0,0 0 0 0 0,-1-1 0 0 0,1 1 0 0 0,1-1 1 0 0,-1 0-1 0 0,0-1 0 0 0,1 1 0 0 0,0-1 0 0 0,-1 0 0 0 0,1 0 1 0 0,0-1-1 0 0,0 0 0 0 0,0 0 0 0 0,0 0 0 0 0,0-1 0 0 0,0 0 0 0 0,7 0 1 0 0,-7-1-296 0 0,0 0 0 0 0,0-1 0 0 0,0 1 0 0 0,0-1 0 0 0,0 0 0 0 0,0 0 1 0 0,0-1-1 0 0,0 0 0 0 0,-1 0 0 0 0,0 0 0 0 0,1-1 0 0 0,5-5 0 0 0,-3 1-2400 0 0,1 0-1 0 0,13-18 0 0 0,-11 11 680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31.4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624 14 1168 0 0,'0'0'262'0'0,"0"-1"-1"0"0,0 0 0 0 0,0 1 1 0 0,0-1-1 0 0,-1 0 0 0 0,1 1 1 0 0,0-1-1 0 0,-1 0 1 0 0,1 1-1 0 0,0-1 0 0 0,-1 1 1 0 0,1-1-1 0 0,-1 1 0 0 0,1-1 1 0 0,0 1-1 0 0,-1-1 1 0 0,0 1-1 0 0,1-1 0 0 0,-1 1 1 0 0,1-1-1 0 0,-1 1 0 0 0,1 0 1 0 0,-1-1-1 0 0,0 1 1 0 0,1 0-1 0 0,-1 0 0 0 0,-1-1 1 0 0,1 1 71 0 0,-1 0 1 0 0,0 0-1 0 0,1 1 0 0 0,-1-1 1 0 0,1 0-1 0 0,-1 1 1 0 0,1-1-1 0 0,-1 1 1 0 0,1-1-1 0 0,-1 1 1 0 0,1 0-1 0 0,-2 0 1 0 0,-5 5 562 0 0,0 0 1 0 0,0 0 0 0 0,-8 8 0 0 0,13-11-638 0 0,-47 43 1129 0 0,-1-2-1 0 0,-3-2 1 0 0,-74 44 0 0 0,76-57-1130 0 0,-49 30 105 0 0,81-46-353 0 0,1 1 1 0 0,-32 30 0 0 0,49-42-41 0 0,-1 0 0 0 0,1 1 1 0 0,0-1-1 0 0,0 1 1 0 0,0-1-1 0 0,1 1 1 0 0,-1 0-1 0 0,-2 4 0 0 0,4-6 5 0 0,0-1 0 0 0,0 1 0 0 0,0-1 0 0 0,0 1 0 0 0,0-1 0 0 0,0 1 0 0 0,0-1 0 0 0,0 1 0 0 0,0-1 0 0 0,0 1 0 0 0,0 0 0 0 0,0-1 0 0 0,0 1 0 0 0,0-1 0 0 0,1 1 0 0 0,-1-1 0 0 0,0 1 0 0 0,0-1 0 0 0,0 0 0 0 0,1 1 0 0 0,0 0-1 0 0,0 0-40 0 0,-1 0-1 0 0,1-1 0 0 0,0 1 0 0 0,0 0 0 0 0,1-1 1 0 0,-1 1-1 0 0,0-1 0 0 0,0 0 0 0 0,0 1 0 0 0,0-1 1 0 0,0 0-1 0 0,0 1 0 0 0,3-1 0 0 0,5 1-924 0 0,1-1-1 0 0,0-1 0 0 0,-1 1 1 0 0,1-1-1 0 0,14-4 1 0 0,-17 4 211 0 0,29-7-3208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32.94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 95 8 0 0,'-2'-6'1319'0'0,"0"-3"7073"0"0,2 9-8220 0 0,0 0 1 0 0,0-1-1 0 0,0 1 1 0 0,0 0-1 0 0,2-3 3970 0 0,-2 3-3969 0 0,0 0 0 0 0,0 0-1 0 0,0 0 1 0 0,0-1-1 0 0,1 1 1 0 0,-1 0 0 0 0,0 0-1 0 0,0 0 1 0 0,0 0-1 0 0,0 0 1 0 0,1 0-1 0 0,-1 0 1 0 0,0 0 0 0 0,1 2 60 0 0,1 0 1 0 0,-1 0 0 0 0,0 1-1 0 0,0-1 1 0 0,0 0 0 0 0,-1 0 0 0 0,1 1-1 0 0,0 2 1 0 0,0-4-61 0 0,3 18 373 0 0,-1 0-1 0 0,0-1 1 0 0,-2 1 0 0 0,0 0 0 0 0,-2 25-1 0 0,-4 10 49 0 0,-1 27 59 0 0,6-81-651 0 0,0 1-1 0 0,-1-1 1 0 0,1 0 0 0 0,0 0-1 0 0,0 1 1 0 0,0-1 0 0 0,0 0 0 0 0,0 1-1 0 0,0-1 1 0 0,0 0 0 0 0,0 0-1 0 0,0 1 1 0 0,1-1 0 0 0,-1 0-1 0 0,0 1 1 0 0,0-1 0 0 0,0 0-1 0 0,0 0 1 0 0,0 1 0 0 0,0-1-1 0 0,0 0 1 0 0,1 0 0 0 0,-1 0-1 0 0,0 1 1 0 0,0-1 0 0 0,0 0-1 0 0,1 0 1 0 0,-1 1 0 0 0,6-6 19 0 0,3-13-64 0 0,5-37 50 0 0,22-98-73 0 0,-35 146 50 0 0,4-16-3 0 0,7-25 0 0 0,-10 42 17 0 0,0 1 0 0 0,0-1 0 0 0,1 1 0 0 0,-1-1 0 0 0,1 1 0 0 0,0 0 0 0 0,1 0 0 0 0,-1 1 0 0 0,9-9-1 0 0,-11 12 6 0 0,0 0-1 0 0,0 0 0 0 0,1 0 0 0 0,-1 0 1 0 0,0 0-1 0 0,1 0 0 0 0,-1 1 1 0 0,1-1-1 0 0,-1 0 0 0 0,0 1 0 0 0,1-1 1 0 0,0 1-1 0 0,-1 0 0 0 0,1 0 0 0 0,-1-1 1 0 0,1 1-1 0 0,-1 0 0 0 0,1 0 0 0 0,-1 0 1 0 0,1 1-1 0 0,0-1 0 0 0,-1 0 0 0 0,1 1 1 0 0,-1-1-1 0 0,1 0 0 0 0,-1 1 0 0 0,1 0 1 0 0,-1-1-1 0 0,0 1 0 0 0,1 0 0 0 0,-1 0 1 0 0,2 1-1 0 0,4 4-3 0 0,-1 0 1 0 0,1 1-1 0 0,-1-1 1 0 0,9 14-1 0 0,1 0 1 0 0,10 12-10 0 0,39 61 0 0 0,-47-66 5 0 0,12 27 94 0 0,-25-43-53 0 0,-5-18-49 0 0,1 1-1 0 0,-1 0 0 0 0,3-10 1 0 0,11-48-43 0 0,-12 48 36 0 0,1-1 0 0 0,1 1 1 0 0,1-1-1 0 0,13-30 0 0 0,-15 42 15 0 0,0 0 1 0 0,1 1-1 0 0,-1-1 0 0 0,1 1 1 0 0,0-1-1 0 0,0 1 0 0 0,1 0 1 0 0,-1 0-1 0 0,1 1 0 0 0,0 0 0 0 0,7-5 1 0 0,-7 6 0 0 0,-1 0-1 0 0,0 0 1 0 0,1 1 0 0 0,-1-1 0 0 0,1 1 0 0 0,0 0 0 0 0,-1 0-1 0 0,1 0 1 0 0,0 1 0 0 0,-1 0 0 0 0,1 0 0 0 0,0 0 0 0 0,0 0 0 0 0,8 3-1 0 0,-9-2 6 0 0,0 0-1 0 0,-1 1 1 0 0,1 0-1 0 0,-1 0 1 0 0,1 0-1 0 0,-1 0 1 0 0,0 1-1 0 0,0-1 1 0 0,0 1-1 0 0,0 0 1 0 0,0 0-1 0 0,3 4 1 0 0,3 6 3 0 0,14 25 1 0 0,-16-25-3 0 0,-2-4 5 0 0,-1-1 1 0 0,-1 1-1 0 0,0 0 1 0 0,0-1-1 0 0,0 1 1 0 0,1 13-1 0 0,2 55-20 0 0,-4-33-4 0 0,-1-39-38 0 0,-1 0-1 0 0,1 0 0 0 0,0 0 0 0 0,1 0 1 0 0,-1-1-1 0 0,1 1 0 0 0,2 4 0 0 0,-3-7-347 0 0,0 1 0 0 0,1-1-1 0 0,-1 0 1 0 0,0 0 0 0 0,1 0 0 0 0,0 0-1 0 0,-1-1 1 0 0,1 1 0 0 0,0 0-1 0 0,0-1 1 0 0,0 1 0 0 0,0-1-1 0 0,0 0 1 0 0,0 1 0 0 0,5 0 0 0 0,1 1-2290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33.45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 92 1160 0 0,'-1'-4'777'0'0,"0"0"0"0"0,1 0-1 0 0,-1 0 1 0 0,1 0 0 0 0,0 0-1 0 0,0 0 1 0 0,0 0 0 0 0,0 0-1 0 0,1 0 1 0 0,0 0-1 0 0,0 0 1 0 0,0 0 0 0 0,0 1-1 0 0,0-1 1 0 0,1 0 0 0 0,0 1-1 0 0,0-1 1 0 0,2-3 0 0 0,0-1 207 0 0,0 1 2515 0 0,-4 17-1714 0 0,-1-1-1544 0 0,-6 34 307 0 0,2 0 0 0 0,2 0 0 0 0,2 53 1 0 0,2-89-543 0 0,0 0 1 0 0,1 0-1 0 0,-1 0 1 0 0,1 0-1 0 0,0 0 1 0 0,1 0-1 0 0,0-1 1 0 0,0 1-1 0 0,0-1 1 0 0,1 0-1 0 0,0 0 1 0 0,0 0-1 0 0,1 0 1 0 0,8 8-1 0 0,-9-10-60 0 0,1-1 1 0 0,0 1-1 0 0,0-1 0 0 0,0 1 0 0 0,0-1 0 0 0,0-1 0 0 0,0 1 0 0 0,1-1 0 0 0,0 0 0 0 0,-1 0 0 0 0,1-1 0 0 0,0 1 0 0 0,0-1 0 0 0,0-1 0 0 0,-1 1 1 0 0,1-1-1 0 0,0 0 0 0 0,8-1 0 0 0,-7 0-316 0 0,0 0 1 0 0,0-1 0 0 0,0 0 0 0 0,-1 0-1 0 0,1-1 1 0 0,-1 0 0 0 0,1 0 0 0 0,-1 0-1 0 0,7-5 1 0 0,-5 2-2096 0 0,0-1 0 0 0,0 1-1 0 0,8-10 1 0 0,-5 3-2296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33.6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98 43 1880 0 0,'-37'-3'7794'0'0,"23"3"-4155"0"0,-26 4 0 0 0,33-4-2374 0 0,8-3-787 0 0,10-3-426 0 0,24-6-496 0 0,25-7-2837 0 0,-36 15 870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34.2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33 156 512 0 0,'-8'-18'1444'0'0,"2"6"2259"0"0,-8-26 0 0 0,12 35-3230 0 0,2-1 0 0 0,-1 1 0 0 0,0-1 0 0 0,1 1-1 0 0,0-1 1 0 0,-1 0 0 0 0,1 1 0 0 0,1-1 0 0 0,-1 1-1 0 0,0-1 1 0 0,1 1 0 0 0,1-6 0 0 0,0 7-319 0 0,-1-1-1 0 0,1 1 1 0 0,-1 0 0 0 0,1 0 0 0 0,0 0 0 0 0,0 0 0 0 0,-1 0 0 0 0,2 0 0 0 0,-1 0 0 0 0,0 1 0 0 0,0-1 0 0 0,0 1 0 0 0,1 0-1 0 0,-1-1 1 0 0,1 1 0 0 0,-1 0 0 0 0,1 0 0 0 0,-1 1 0 0 0,1-1 0 0 0,4 0 0 0 0,0 0 73 0 0,0 0 1 0 0,0 0-1 0 0,0 1 0 0 0,0-1 1 0 0,0 2-1 0 0,14 1 0 0 0,-7 2 47 0 0,0 0 0 0 0,-1 1-1 0 0,0 0 1 0 0,20 11 0 0 0,48 35 331 0 0,-43-24-253 0 0,-1 2 0 0 0,60 61-1 0 0,-73-65-248 0 0,-2 2 0 0 0,0 0 0 0 0,-2 2 0 0 0,24 44 0 0 0,-26-39-54 0 0,-2 1 0 0 0,-1 0-1 0 0,-2 1 1 0 0,-2 1 0 0 0,14 74 0 0 0,-17-46 17 0 0,-3 1-1 0 0,-3-1 1 0 0,-3 1 0 0 0,-11 75-1 0 0,7-110-32 0 0,-1-1-1 0 0,-1 0 0 0 0,-2 0 1 0 0,-1 0-1 0 0,-2-1 1 0 0,0-1-1 0 0,-2 0 1 0 0,-1-1-1 0 0,-2 0 0 0 0,0-1 1 0 0,-1-1-1 0 0,-32 32 1 0 0,38-45-58 0 0,-1 0 1 0 0,0-2 0 0 0,-1 0 0 0 0,-16 9-1 0 0,22-14-206 0 0,0-1 0 0 0,0 0 0 0 0,0-1-1 0 0,0 0 1 0 0,-1 0 0 0 0,1-1 0 0 0,-1 0-1 0 0,0 0 1 0 0,-14 0 0 0 0,7-4-2142 0 0,15 2 2154 0 0,1 0-1 0 0,-1-1 0 0 0,1 1 1 0 0,-1 0-1 0 0,1-1 1 0 0,0 1-1 0 0,-1 0 0 0 0,1-1 1 0 0,-1 1-1 0 0,1 0 1 0 0,0-1-1 0 0,-1 1 1 0 0,1-1-1 0 0,0 1 0 0 0,-1-1 1 0 0,1 1-1 0 0,0-1 1 0 0,0 1-1 0 0,-1-1 1 0 0,1 1-1 0 0,0-1 0 0 0,0 1 1 0 0,0-1-1 0 0,0 1 1 0 0,0-2-1 0 0,1-9-2300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57.5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442 29 512 0 0,'2'-3'417'0'0,"15"-17"41"0"0,-16 20-236 0 0,-1-1-1 0 0,1 0 1 0 0,0 1 0 0 0,0-1 0 0 0,-1 1 0 0 0,1-1-1 0 0,0 1 1 0 0,0 0 0 0 0,0-1 0 0 0,0 1-1 0 0,0 0 1 0 0,0-1 0 0 0,1 1 0 0 0,-1 0-97 0 0,-1 0 1 0 0,1 0 0 0 0,-1 1 0 0 0,0-1 0 0 0,1 0 0 0 0,-1 0-1 0 0,1 1 1 0 0,-1-1 0 0 0,0 0 0 0 0,1 0 0 0 0,-1 1-1 0 0,0-1 1 0 0,1 0 0 0 0,-1 1 0 0 0,0-1 0 0 0,0 0 0 0 0,1 1-1 0 0,-1-1 1 0 0,0 1 0 0 0,0-1 0 0 0,0 0 0 0 0,1 1-1 0 0,-1-1 1 0 0,0 1 0 0 0,0-1 0 0 0,0 1 0 0 0,0-1 0 0 0,0 0-1 0 0,0 1 1 0 0,0-1 0 0 0,0 1 0 0 0,0-1 0 0 0,0 1-1 0 0,0-1 1 0 0,0 1 0 0 0,0-1 0 0 0,0 0 0 0 0,-1 1 0 0 0,1 0-78 0 0,0 0 1 0 0,0 0 0 0 0,0-1-1 0 0,0 1 1 0 0,-1 0 0 0 0,1-1-1 0 0,0 1 1 0 0,0-1 0 0 0,-1 1 0 0 0,1 0-1 0 0,-1-1 1 0 0,1 1 0 0 0,0-1-1 0 0,-1 1 1 0 0,1-1 0 0 0,-1 1 0 0 0,1-1-1 0 0,-1 1 1 0 0,1-1 0 0 0,-1 0-1 0 0,0 1 1 0 0,1-1 0 0 0,-1 0-1 0 0,1 1 1 0 0,-1-1 0 0 0,0 0 0 0 0,1 0-1 0 0,-1 1 1 0 0,-1-1 0 0 0,1-2 289 0 0,-1 0 1 0 0,0 0-1 0 0,1 0 1 0 0,0 0-1 0 0,-1-1 0 0 0,1 1 1 0 0,0 0-1 0 0,0-1 1 0 0,-1-4 632 0 0,-19 9 1297 0 0,18 10-1528 0 0,2-11-664 0 0,1 1-1 0 0,-1 0 1 0 0,0 0-1 0 0,1 0 1 0 0,-1-1-1 0 0,1 1 1 0 0,0 3-1 0 0,-1 22 323 0 0,-4 29 0 0 0,4-45-322 0 0,-1 1 0 0 0,-1-1 0 0 0,0 0 0 0 0,0 0-1 0 0,-7 13 1 0 0,8-20-58 0 0,-1 1 0 0 0,-1 0-1 0 0,1-1 1 0 0,-1 0 0 0 0,1 0 0 0 0,-1 0-1 0 0,0 0 1 0 0,-1-1 0 0 0,-6 5 0 0 0,-6 3 20 0 0,-22 10 0 0 0,31-17-2 0 0,-124 59-31 0 0,60-32 47 0 0,69-29-43 0 0,0 1 1 0 0,0 0-1 0 0,0 0 1 0 0,0-1-1 0 0,1 2 1 0 0,-1-1-1 0 0,1 0 1 0 0,-3 4-1 0 0,-11 15-17 0 0,14-19 57 0 0,0-2-47 0 0,1 1 0 0 0,0-1-1 0 0,-1 1 1 0 0,1-1 0 0 0,-1 1-1 0 0,0-1 1 0 0,0 0 0 0 0,1 0-1 0 0,-1 0 1 0 0,0 0 0 0 0,0 0-1 0 0,-2 0 1 0 0,4-1 27 0 0,-13-6 263 0 0,9 1-107 0 0,13 3-59 0 0,-6 2-98 0 0,-1-1-1 0 0,1 1 1 0 0,-1-1 0 0 0,1 1-1 0 0,-1-1 1 0 0,1 0 0 0 0,-1 0-1 0 0,5-3 1 0 0,-5 3 8 0 0,1 0-1 0 0,-1 0 1 0 0,0 0 0 0 0,1 0 0 0 0,-1 0 0 0 0,1 0-1 0 0,-1 1 1 0 0,6-1 0 0 0,-2 1 1 0 0,-4-1 5 0 0,0 1 1 0 0,1 0-1 0 0,-1 0 0 0 0,0 1 0 0 0,1-1 1 0 0,-1 0-1 0 0,0 1 0 0 0,0 0 1 0 0,5 1-1 0 0,-2 0 0 0 0,1-1-1 0 0,-1 1 0 0 0,1-1 1 0 0,0 0-1 0 0,0-1 1 0 0,-1 1-1 0 0,8-1 1 0 0,10 1 59 0 0,34 2 91 0 0,-31-2-92 0 0,41 7 1 0 0,4 0 51 0 0,-10-1-76 0 0,-21 0-27 0 0,47 15 0 0 0,-69-16-42 0 0,0 0 0 0 0,-1 1 1 0 0,0 2-1 0 0,-1-1 0 0 0,16 12 0 0 0,-28-17 1 0 0,0 0-1 0 0,-1 1 1 0 0,1-1 0 0 0,-1 1 0 0 0,1 0-1 0 0,2 4 1 0 0,-5-7-6 0 0,0 1-1 0 0,0-1 1 0 0,0 1-1 0 0,0-1 1 0 0,0 1 0 0 0,-1 0-1 0 0,1-1 1 0 0,0 1 0 0 0,-1 0-1 0 0,0 0 1 0 0,1-1-1 0 0,-1 1 1 0 0,0 0 0 0 0,0 0-1 0 0,0 0 1 0 0,0-1-1 0 0,0 1 1 0 0,0 0 0 0 0,0 0-1 0 0,-1 2 1 0 0,-1-2 3 0 0,0 1 0 0 0,1-1 0 0 0,-1 1 0 0 0,0-1 0 0 0,0 1 0 0 0,0-1 0 0 0,0 0 0 0 0,-1 0 0 0 0,1 0 0 0 0,-1-1 0 0 0,1 1 0 0 0,-1 0 0 0 0,1-1 0 0 0,-6 2 0 0 0,8-3-6 0 0,-1 1 0 0 0,1-1 1 0 0,0 0-1 0 0,0 0 0 0 0,-1 0 1 0 0,1 0-1 0 0,0 0 0 0 0,0 0 1 0 0,-1 0-1 0 0,1-1 0 0 0,0 1 1 0 0,0 0-1 0 0,-1 0 0 0 0,1 0 1 0 0,0 0-1 0 0,0 0 0 0 0,0 0 1 0 0,-1 0-1 0 0,1 0 0 0 0,0-1 1 0 0,0 1-1 0 0,0 0 0 0 0,-1 0 1 0 0,1 0-1 0 0,0 0 0 0 0,0-1 1 0 0,0 1-1 0 0,0 0 0 0 0,0 0 1 0 0,-1 0-1 0 0,1-1 0 0 0,0 1 1 0 0,0 0-1 0 0,0 0 0 0 0,0 0 1 0 0,0-1-1 0 0,0 1 0 0 0,0 0 1 0 0,0 0-1 0 0,0-1 0 0 0,0 1 1 0 0,0 0-1 0 0,-3-17-112 0 0,1 7-151 0 0,1 8 70 0 0,0 0 1 0 0,0-1-1 0 0,-1 1 0 0 0,1 0 0 0 0,-1 0 0 0 0,1 0 1 0 0,-1 0-1 0 0,0 1 0 0 0,1-1 0 0 0,-1 0 0 0 0,0 1 1 0 0,0-1-1 0 0,0 1 0 0 0,-5-2 0 0 0,3 1-1287 0 0,0 1 0 0 0,0 0 0 0 0,-1 0 1 0 0,-6-1-1 0 0,3 1-1336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8:58.16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37 61 112 0 0,'-3'0'369'0'0,"-18"-2"2535"0"0,20 2-2719 0 0,1 0 0 0 0,-1 0 0 0 0,0 0 0 0 0,1 0 0 0 0,-1 0 0 0 0,1 0 0 0 0,-1-1 0 0 0,1 1 0 0 0,-1 0 0 0 0,1 0 0 0 0,-1-1 0 0 0,1 1 0 0 0,-1 0 0 0 0,1-1 0 0 0,-1 1 0 0 0,1 0 0 0 0,0-1 0 0 0,-1 1 0 0 0,1-1 1 0 0,0 1-1 0 0,-1-1 0 0 0,1 1 0 0 0,0-1 0 0 0,0 1 0 0 0,-1-1 0 0 0,1 1 0 0 0,0-1 0 0 0,0 1 0 0 0,0-1 0 0 0,0 1 0 0 0,-1-2 0 0 0,15-17 3608 0 0,-14 18-3622 0 0,1 0 1 0 0,0 0 0 0 0,0 0-1 0 0,-1 0 1 0 0,1 0 0 0 0,0 1-1 0 0,0-1 1 0 0,0 0 0 0 0,0 0-1 0 0,0 1 1 0 0,0-1-1 0 0,0 1 1 0 0,0-1 0 0 0,1 1-1 0 0,-1-1 1 0 0,0 1 0 0 0,0 0-1 0 0,0 0 1 0 0,0-1 0 0 0,1 1-1 0 0,-1 0 1 0 0,0 0-1 0 0,0 0 1 0 0,2 1 0 0 0,12-4 263 0 0,-2 0-12 0 0,-1 0-1 0 0,1 0 1 0 0,0 2-1 0 0,19-2 1 0 0,54 5 174 0 0,-61-1-406 0 0,13 2-79 0 0,0 1-1 0 0,-1 2 1 0 0,1 1 0 0 0,-2 2 0 0 0,1 2 0 0 0,57 24 0 0 0,-83-30-102 0 0,0 1 0 0 0,0 0 0 0 0,-1 1 0 0 0,0 0 1 0 0,0 1-1 0 0,13 12 0 0 0,-20-17-1 0 0,1 1 1 0 0,-1 0-1 0 0,0 0 0 0 0,0 0 1 0 0,0 0-1 0 0,0 0 0 0 0,-1 1 0 0 0,0-1 1 0 0,0 1-1 0 0,0 0 0 0 0,0 0 1 0 0,-1-1-1 0 0,0 1 0 0 0,0 0 0 0 0,0 0 1 0 0,-1 0-1 0 0,1 0 0 0 0,-1 8 1 0 0,-1-11-17 0 0,1 1 1 0 0,-1-1 0 0 0,0 1 0 0 0,1-1 0 0 0,-1 0 0 0 0,0 0 0 0 0,0 1-1 0 0,-1-1 1 0 0,1 0 0 0 0,0 0 0 0 0,-1 0 0 0 0,1 0 0 0 0,-1 0-1 0 0,0 0 1 0 0,0-1 0 0 0,1 1 0 0 0,-1 0 0 0 0,0-1 0 0 0,0 1-1 0 0,-5 1 1 0 0,7-3-16 0 0,-1 0-1 0 0,1 0 1 0 0,-1 0-1 0 0,0 0 1 0 0,1 0-1 0 0,-1 0 1 0 0,1 0-1 0 0,-1-1 1 0 0,1 1-1 0 0,-1 0 0 0 0,1 0 1 0 0,-1 0-1 0 0,1-1 1 0 0,-1 1-1 0 0,1 0 1 0 0,0-1-1 0 0,-1 1 1 0 0,1 0-1 0 0,-1-1 1 0 0,1 1-1 0 0,0-1 1 0 0,-1 1-1 0 0,1 0 1 0 0,0-1-1 0 0,-1 1 0 0 0,1-1 1 0 0,0 1-1 0 0,0-1 1 0 0,-1 1-1 0 0,1-1 1 0 0,0 1-1 0 0,0-1 1 0 0,0 1-1 0 0,0-1 1 0 0,0 1-1 0 0,0-1 1 0 0,0 0-1 0 0,0 1 1 0 0,0-1-1 0 0,0 0 0 0 0,0-2-228 0 0,0 0-1 0 0,0-1 0 0 0,0 1 0 0 0,0 0 0 0 0,1 0 0 0 0,0-3 0 0 0,2-1-928 0 0,0 0 0 0 0,0 1 0 0 0,4-6 0 0 0,-4 7 228 0 0,3-4-1210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06.42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33 115 512 0 0,'-4'-26'14118'0'0,"-18"138"-9265"0"0,18-76-4374 0 0,1 0 0 0 0,4 63 0 0 0,-1-94-450 0 0,1-1-1 0 0,0 0 0 0 0,-1 0 0 0 0,2 0 1 0 0,-1 0-1 0 0,0 0 0 0 0,1 0 1 0 0,2 4-1 0 0,-4-7-28 0 0,1-1 0 0 0,-1 1 0 0 0,1 0 0 0 0,-1-1 0 0 0,0 1 0 0 0,1 0 0 0 0,-1-1 0 0 0,1 1 1 0 0,0-1-1 0 0,-1 1 0 0 0,1-1 0 0 0,-1 1 0 0 0,1-1 0 0 0,0 0 0 0 0,0 1 0 0 0,-1-1 0 0 0,1 0 0 0 0,0 1 0 0 0,-1-1 1 0 0,1 0-1 0 0,0 0 0 0 0,0 1 0 0 0,0-1 0 0 0,-1 0 0 0 0,1 0 0 0 0,0 0 0 0 0,0 0 0 0 0,0 0 0 0 0,-1 0 0 0 0,1-1 1 0 0,0 1-1 0 0,0 0 0 0 0,-1 0 0 0 0,1 0 0 0 0,0-1 0 0 0,0 1 0 0 0,-1 0 0 0 0,1-1 0 0 0,0 1 0 0 0,-1-1 0 0 0,1 1 1 0 0,-1-1-1 0 0,1 1 0 0 0,0-1 0 0 0,-1 1 0 0 0,1-1 0 0 0,-1 0 0 0 0,1 0 0 0 0,5-5 1 0 0,-1-1 0 0 0,0 1 0 0 0,-1-1 0 0 0,1 0 0 0 0,-1 0 0 0 0,0 0 0 0 0,-1-1 0 0 0,0 0 0 0 0,4-13 0 0 0,0-8 12 0 0,3-40 0 0 0,-6 39 14 0 0,1-8 15 0 0,-4 20-37 0 0,1 1-1 0 0,1-1 1 0 0,1 1-1 0 0,0 0 1 0 0,12-28-1 0 0,-15 42-2 0 0,0 1 0 0 0,0 0 0 0 0,0 0 0 0 0,1 0 0 0 0,-1 0-1 0 0,1 1 1 0 0,-1-1 0 0 0,1 0 0 0 0,0 1 0 0 0,-1-1 0 0 0,1 1 0 0 0,0-1 0 0 0,0 1-1 0 0,0 0 1 0 0,0 0 0 0 0,1 0 0 0 0,-1 0 0 0 0,0 0 0 0 0,0 0 0 0 0,0 0-1 0 0,4 0 1 0 0,-4 1 5 0 0,0 0 0 0 0,1 0 0 0 0,-1 1 0 0 0,0-1-1 0 0,0 0 1 0 0,0 1 0 0 0,1-1 0 0 0,-1 1-1 0 0,0 0 1 0 0,0 0 0 0 0,0 0 0 0 0,0 0 0 0 0,0 0-1 0 0,0 0 1 0 0,-1 0 0 0 0,1 1 0 0 0,0-1 0 0 0,-1 1-1 0 0,1-1 1 0 0,0 1 0 0 0,-1 0 0 0 0,2 3 0 0 0,12 18 59 0 0,-2 1 1 0 0,20 50-1 0 0,-1-2 120 0 0,-10-24-68 0 0,-7-15 74 0 0,28 44-1 0 0,-41-75-183 0 0,-1 0 0 0 0,1 0 0 0 0,-1 1-1 0 0,1-1 1 0 0,0-1 0 0 0,0 1 0 0 0,0 0-1 0 0,0 0 1 0 0,0-1 0 0 0,0 1 0 0 0,0-1-1 0 0,1 0 1 0 0,-1 1 0 0 0,3 0-1 0 0,-3-2-7 0 0,0 0 0 0 0,-1 1-1 0 0,1-1 1 0 0,0 0 0 0 0,-1 0-1 0 0,1 0 1 0 0,0-1 0 0 0,-1 1-1 0 0,1 0 1 0 0,-1-1 0 0 0,1 1-1 0 0,0-1 1 0 0,-1 1 0 0 0,1-1-1 0 0,-1 0 1 0 0,0 0 0 0 0,1 1-1 0 0,-1-1 1 0 0,1 0 0 0 0,-1 0-1 0 0,0-1 1 0 0,0 1 0 0 0,2-1-1 0 0,3-5-7 0 0,0 0 0 0 0,0-1-1 0 0,-1 1 1 0 0,0-1 0 0 0,0 0 0 0 0,-1 0-1 0 0,0-1 1 0 0,0 1 0 0 0,-1-1-1 0 0,3-9 1 0 0,0-10-18 0 0,5-55 0 0 0,-9 68 40 0 0,-1 6-23 0 0,0 1 0 0 0,1-1 0 0 0,3-9 0 0 0,-4 15 14 0 0,0-1 0 0 0,0 1 0 0 0,1 0 1 0 0,-1 0-1 0 0,1 0 0 0 0,0 0 0 0 0,0 0 1 0 0,0 1-1 0 0,0-1 0 0 0,5-4 0 0 0,-7 7-5 0 0,1 0 0 0 0,-1-1 0 0 0,1 1 0 0 0,-1 0 0 0 0,1-1 0 0 0,-1 1 0 0 0,1 0 0 0 0,-1-1 0 0 0,1 1 0 0 0,-1 0 0 0 0,1 0 0 0 0,-1 0 0 0 0,1 0 0 0 0,-1-1 0 0 0,1 1 0 0 0,0 0 0 0 0,-1 0 0 0 0,1 0 0 0 0,-1 0 0 0 0,1 0 0 0 0,-1 0 0 0 0,1 0 0 0 0,0 1 0 0 0,-1-1 0 0 0,1 0 0 0 0,-1 0 0 0 0,1 0 0 0 0,-1 1 0 0 0,1-1 0 0 0,-1 0 0 0 0,1 0 0 0 0,-1 1 0 0 0,1-1 0 0 0,-1 0 0 0 0,1 1 0 0 0,-1-1 0 0 0,0 1 0 0 0,1-1 0 0 0,-1 0 0 0 0,0 1 0 0 0,1-1 0 0 0,-1 1 0 0 0,0-1 0 0 0,1 1 0 0 0,-1-1 0 0 0,0 1 0 0 0,0 0 0 0 0,2 4 19 0 0,0 0 0 0 0,0 1 0 0 0,2 10 0 0 0,-3-10-52 0 0,3 9 52 0 0,5 19 47 0 0,1 0-1 0 0,2-1 1 0 0,20 42 0 0 0,-27-67-45 0 0,-1 0 0 0 0,2 1 0 0 0,-1-2 1 0 0,12 13-1 0 0,-13-16-14 0 0,-1-1-1 0 0,1 1 1 0 0,1-1-1 0 0,-1-1 1 0 0,0 1-1 0 0,1 0 1 0 0,-1-1 0 0 0,1 0-1 0 0,0 0 1 0 0,8 2-1 0 0,-6-3-9 0 0,1 0-1 0 0,0 0 1 0 0,-1-1-1 0 0,1 0 1 0 0,0 0-1 0 0,-1-1 1 0 0,1 0-1 0 0,0 0 1 0 0,-1-1-1 0 0,1 0 0 0 0,-1 0 1 0 0,9-4-1 0 0,-4 0-38 0 0,1 0 0 0 0,-1 0 0 0 0,-1-1 0 0 0,1-1-1 0 0,-1 0 1 0 0,10-10 0 0 0,-11 9 19 0 0,-1-1 1 0 0,-1 0-1 0 0,1 0 0 0 0,-2 0 1 0 0,1-1-1 0 0,9-22 1 0 0,-8 12 18 0 0,-1 0 1 0 0,-1 0 0 0 0,5-25 0 0 0,-8 30 16 0 0,6-25 29 0 0,-9 37-33 0 0,0 1 0 0 0,1-1 0 0 0,-1 0 0 0 0,1 1 0 0 0,0 0 0 0 0,0-1 0 0 0,0 1 0 0 0,4-4 0 0 0,-6 7-5 0 0,0 0-1 0 0,0 0 1 0 0,0 0-1 0 0,0-1 0 0 0,0 1 1 0 0,0 0-1 0 0,1 0 1 0 0,-1 0-1 0 0,0 0 1 0 0,0 0-1 0 0,0 0 1 0 0,0 0-1 0 0,0 0 0 0 0,0 0 1 0 0,0 0-1 0 0,0 0 1 0 0,1 0-1 0 0,-1 0 1 0 0,0-1-1 0 0,0 1 1 0 0,0 0-1 0 0,0 0 0 0 0,0 0 1 0 0,0 0-1 0 0,0 0 1 0 0,1 0-1 0 0,-1 0 1 0 0,0 0-1 0 0,0 0 1 0 0,0 1-1 0 0,0-1 1 0 0,0 0-1 0 0,0 0 0 0 0,1 0 1 0 0,-1 0-1 0 0,0 0 1 0 0,0 0-1 0 0,0 0 1 0 0,0 0-1 0 0,0 0 1 0 0,0 0-1 0 0,0 0 0 0 0,0 0 1 0 0,0 0-1 0 0,1 0 1 0 0,-1 1-1 0 0,0-1 1 0 0,0 0-1 0 0,0 0 1 0 0,2 9 65 0 0,-1 14 7 0 0,-1-21-42 0 0,-1 50 89 0 0,-1-22 37 0 0,6 55 1 0 0,-3-76-138 0 0,1 0-1 0 0,-1 0 1 0 0,2-1-1 0 0,-1 1 1 0 0,1 0-1 0 0,1-1 1 0 0,-1 0 0 0 0,2 0-1 0 0,-1 0 1 0 0,9 11-1 0 0,-10-15-29 0 0,0-1-1 0 0,0 0 1 0 0,0 0-1 0 0,0 0 0 0 0,0-1 1 0 0,0 1-1 0 0,1-1 1 0 0,0 0-1 0 0,-1 0 1 0 0,1 0-1 0 0,0 0 0 0 0,0-1 1 0 0,0 0-1 0 0,4 2 1 0 0,-1-2-10 0 0,-1-1 1 0 0,0 1-1 0 0,0-1 1 0 0,1 0-1 0 0,-1 0 1 0 0,0-1-1 0 0,0 0 1 0 0,10-2-1 0 0,0-3-439 0 0,0 0 0 0 0,0 0 0 0 0,-1-1-1 0 0,0-1 1 0 0,27-20 0 0 0,-17 9-2521 0 0,-9 5-2905 0 0,-6 4 1816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0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273 75 512 0 0,'1'-3'367'0'0,"9"-29"3768"0"0,-10 30-3755 0 0,1 0 0 0 0,-1 0-1 0 0,0 0 1 0 0,0 0 0 0 0,0 0 0 0 0,0 0-1 0 0,0 0 1 0 0,-1 0 0 0 0,1 0 0 0 0,0 0-1 0 0,-1 0 1 0 0,0 0 0 0 0,1 1 0 0 0,-2-4-1 0 0,1 4-184 0 0,0 0-1 0 0,0 1 0 0 0,0-1 1 0 0,0 0-1 0 0,0 1 1 0 0,0-1-1 0 0,0 1 0 0 0,0-1 1 0 0,-1 1-1 0 0,1-1 0 0 0,0 1 1 0 0,0 0-1 0 0,0 0 1 0 0,0-1-1 0 0,-1 1 0 0 0,1 0 1 0 0,-2 0-1 0 0,-23 1 1302 0 0,25-1-1347 0 0,-6 1 106 0 0,1 1 1 0 0,-1-1-1 0 0,0 1 0 0 0,1 0 1 0 0,0 1-1 0 0,0 0 0 0 0,0 0 1 0 0,0 0-1 0 0,0 1 1 0 0,0 0-1 0 0,1 0 0 0 0,0 0 1 0 0,0 0-1 0 0,0 1 0 0 0,0 0 1 0 0,1 0-1 0 0,-5 7 0 0 0,-4 6 96 0 0,1 1 0 0 0,1 0 0 0 0,-17 39 0 0 0,14-26 20 0 0,2 1 0 0 0,-14 55 1 0 0,24-75-345 0 0,0-1 1 0 0,0 0 0 0 0,1 0-1 0 0,1 1 1 0 0,0-1 0 0 0,1 1-1 0 0,0-1 1 0 0,1 0 0 0 0,0 1-1 0 0,1-1 1 0 0,4 13 0 0 0,2-5-75 0 0,0 1 0 0 0,2-2 1 0 0,0 1-1 0 0,1-1 0 0 0,1-1 1 0 0,0 0-1 0 0,19 17 0 0 0,-19-21-572 0 0,2 0 0 0 0,0-2 0 0 0,0 0-1 0 0,1-1 1 0 0,0 0 0 0 0,1-1 0 0 0,0-1-1 0 0,27 10 1 0 0,-16-11-1927 0 0,1-3 1014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06.64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54 8 3097 0 0,'-15'-2'3576'0'0,"0"-2"2730"0"0,1 3-5346 0 0,7 1-288 0 0,5 0-456 0 0,2 1 136 0 0,5 3-32 0 0,5 0-32 0 0,3-2-304 0 0,3 2-16 0 0,1-2-8 0 0,6-2-152 0 0,-2 4-104 0 0,3 0 88 0 0,2 1-1016 0 0,-4 5-1417 0 0,-3-2-135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07.22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10 121 2040 0 0,'-3'-8'2328'0'0,"2"6"-1347"0"0,0 0 1 0 0,0 0 0 0 0,0 1 0 0 0,1-1 0 0 0,-1 0 0 0 0,1 0 0 0 0,-1-4 0 0 0,2 10 3020 0 0,2 6-2259 0 0,1 2-1130 0 0,47 197 3301 0 0,-45-188-3772 0 0,1-1 0 0 0,1 0 0 0 0,1 0 0 0 0,21 37 0 0 0,-30-57-142 0 0,0 1 0 0 0,0-1 1 0 0,1 1-1 0 0,-1-1 0 0 0,0 1 0 0 0,0-1 0 0 0,0 0 1 0 0,1 1-1 0 0,-1-1 0 0 0,0 0 0 0 0,1 1 1 0 0,-1-1-1 0 0,0 0 0 0 0,1 1 0 0 0,-1-1 0 0 0,0 0 1 0 0,1 0-1 0 0,-1 1 0 0 0,0-1 0 0 0,1 0 1 0 0,-1 0-1 0 0,1 0 0 0 0,-1 1 0 0 0,1-1 0 0 0,-1 0 1 0 0,0 0-1 0 0,1 0 0 0 0,-1 0 0 0 0,1 0 0 0 0,-1 0 1 0 0,1 0-1 0 0,-1 0 0 0 0,1 0 0 0 0,-1 0 1 0 0,0 0-1 0 0,1 0 0 0 0,-1 0 0 0 0,1-1 0 0 0,-1 1 1 0 0,1 0-1 0 0,-1 0 0 0 0,0 0 0 0 0,1-1 0 0 0,-1 1 1 0 0,0 0-1 0 0,1 0 0 0 0,-1-1 0 0 0,0 1 1 0 0,1 0-1 0 0,-1-1 0 0 0,1 1 0 0 0,1-4 3 0 0,0 1-1 0 0,0-1 1 0 0,0 0 0 0 0,3-7-1 0 0,-2 4-2 0 0,2-6 13 0 0,-1-1-1 0 0,4-15 1 0 0,-1-2-60 0 0,11-54 21 0 0,-4 15 4 0 0,-8 42 7 0 0,18-57-51 0 0,-21 77 69 0 0,-1 1 1 0 0,2 0-1 0 0,-1 1 0 0 0,1-1 0 0 0,0 0 1 0 0,0 1-1 0 0,1 0 0 0 0,0 0 0 0 0,5-5 1 0 0,-8 9-4 0 0,-1 1-1 0 0,1 0 1 0 0,-1 0 0 0 0,1 0 0 0 0,0 0 0 0 0,0 0 0 0 0,-1 0 0 0 0,1 1 0 0 0,0-1 0 0 0,0 0 0 0 0,0 1 0 0 0,0 0 0 0 0,0-1-1 0 0,0 1 1 0 0,0 0 0 0 0,2 0 0 0 0,0 0-1 0 0,-1 1 1 0 0,1 0-1 0 0,0-1 0 0 0,-1 1 1 0 0,1 1-1 0 0,-1-1 0 0 0,1 0 1 0 0,3 3-1 0 0,2 1-6 0 0,-1 1 0 0 0,1 0-1 0 0,-1 0 1 0 0,0 1 0 0 0,9 10 0 0 0,7 9-3 0 0,-1 1-1 0 0,37 59 1 0 0,29 51-20 0 0,-63-110-133 0 0,-14-16-119 0 0,-12-10 218 0 0,1-1 0 0 0,-1 0-1 0 0,1 1 1 0 0,-1-1-1 0 0,0 0 1 0 0,1 1 0 0 0,-1-1-1 0 0,1 0 1 0 0,-1 0-1 0 0,1 0 1 0 0,0 1 0 0 0,-1-1-1 0 0,1 0 1 0 0,-1 0-1 0 0,1 0 1 0 0,-1 0 0 0 0,1 0-1 0 0,-1 0 1 0 0,1 0-1 0 0,-1 0 1 0 0,1 0 0 0 0,0 0-1 0 0,-1 0 1 0 0,1-1-1 0 0,-1 1 1 0 0,1 0 0 0 0,-1 0-1 0 0,1-1 1 0 0,14-10-6045 0 0,-12 9 3443 0 0,3-4-1857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08.4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429 227 512 0 0,'0'-19'1300'0'0,"-1"-1"1"0"0,0 1-1 0 0,-2-1 0 0 0,0 1 0 0 0,-1 0 1 0 0,-8-21-1 0 0,11 35-1029 0 0,-2 1 0 0 0,1 0-1 0 0,0-1 1 0 0,-1 1 0 0 0,0 0 0 0 0,0 1-1 0 0,0-1 1 0 0,0 0 0 0 0,-1 1 0 0 0,1 0-1 0 0,-1 0 1 0 0,0 0 0 0 0,0 0 0 0 0,0 0 0 0 0,0 1-1 0 0,0 0 1 0 0,-1 0 0 0 0,1 0 0 0 0,-1 1-1 0 0,1-1 1 0 0,-1 1 0 0 0,0 0 0 0 0,0 0-1 0 0,1 1 1 0 0,-1-1 0 0 0,0 1 0 0 0,0 0 0 0 0,0 0-1 0 0,1 1 1 0 0,-1-1 0 0 0,-6 3 0 0 0,-21 7 522 0 0,-42 18 1 0 0,60-21-650 0 0,0 0 1 0 0,1 1-1 0 0,0 1 1 0 0,0 0-1 0 0,-15 14 0 0 0,19-15-59 0 0,1 1-1 0 0,0-1 1 0 0,0 1-1 0 0,1 1 1 0 0,0-1-1 0 0,-8 17 1 0 0,13-22-76 0 0,0 0 1 0 0,1 0-1 0 0,0-1 0 0 0,0 1 1 0 0,0 0-1 0 0,0 0 1 0 0,0 0-1 0 0,1 0 0 0 0,0 0 1 0 0,0 0-1 0 0,0 0 0 0 0,0 1 1 0 0,1-1-1 0 0,-1 0 0 0 0,1 0 1 0 0,0-1-1 0 0,0 1 0 0 0,1 0 1 0 0,-1 0-1 0 0,1 0 1 0 0,0-1-1 0 0,4 7 0 0 0,-2-5-14 0 0,-1 0-1 0 0,2-1 0 0 0,-1 1 1 0 0,0-1-1 0 0,1 0 0 0 0,0 0 0 0 0,0-1 1 0 0,0 1-1 0 0,0-1 0 0 0,1-1 1 0 0,-1 1-1 0 0,1 0 0 0 0,-1-1 1 0 0,8 1-1 0 0,10 3-43 0 0,0-2 1 0 0,33 3 0 0 0,-18-3-20 0 0,3 1-3 0 0,-1 2 0 0 0,0 2-1 0 0,70 24 1 0 0,-101-29 57 0 0,0 0 0 0 0,0 1 0 0 0,-1 0 0 0 0,1 0 0 0 0,-1 1 0 0 0,0 0-1 0 0,0 1 1 0 0,10 11 0 0 0,-14-14 21 0 0,-1 0 1 0 0,0 1-1 0 0,0-1 0 0 0,0 0 0 0 0,-1 1 0 0 0,0 0 0 0 0,0 0 1 0 0,0-1-1 0 0,0 1 0 0 0,-1 0 0 0 0,0 0 0 0 0,0 1 1 0 0,0-1-1 0 0,0 0 0 0 0,-1 0 0 0 0,0 0 0 0 0,0 0 1 0 0,-1 7-1 0 0,0-5-1 0 0,-1-1-1 0 0,1 1 1 0 0,-1-1 0 0 0,0 1-1 0 0,0-1 1 0 0,-1 0 0 0 0,0 0-1 0 0,0 0 1 0 0,0 0 0 0 0,-1-1-1 0 0,0 1 1 0 0,0-1 0 0 0,0 0-1 0 0,-9 7 1 0 0,-4 4 35 0 0,-1-1 0 0 0,-22 14 0 0 0,-3 2-9 0 0,42-31-30 0 0,1 1 1 0 0,-1-1-1 0 0,0 1 1 0 0,0 0-1 0 0,0-1 0 0 0,1 1 1 0 0,-1 0-1 0 0,0-1 1 0 0,1 1-1 0 0,-1 0 1 0 0,1 0-1 0 0,-1 0 0 0 0,1 0 1 0 0,-1-1-1 0 0,1 1 1 0 0,0 0-1 0 0,-1 0 1 0 0,1 0-1 0 0,0 0 0 0 0,0 0 1 0 0,-1 0-1 0 0,1 2 1 0 0,1-2-5 0 0,-1 0 0 0 0,0 0 0 0 0,1 0 1 0 0,-1 0-1 0 0,1 0 0 0 0,-1 0 0 0 0,1 0 0 0 0,0 0 0 0 0,-1 0 1 0 0,1-1-1 0 0,0 1 0 0 0,0 0 0 0 0,0 0 0 0 0,0-1 1 0 0,-1 1-1 0 0,1 0 0 0 0,1 0 0 0 0,5 2-44 0 0,1 1 0 0 0,-1-1-1 0 0,1-1 1 0 0,8 3 0 0 0,-15-5 42 0 0,21 5-151 0 0,0-2 1 0 0,1 0 0 0 0,23-1-1 0 0,-2 1-49 0 0,-42-3 197 0 0,1 0 0 0 0,-1 0-1 0 0,0 1 1 0 0,1-1 0 0 0,-1 1-1 0 0,0-1 1 0 0,1 1 0 0 0,-1 0-1 0 0,0 0 1 0 0,0 0-1 0 0,0 0 1 0 0,1 0 0 0 0,-1 1-1 0 0,0-1 1 0 0,-1 1 0 0 0,1-1-1 0 0,0 1 1 0 0,0 0 0 0 0,1 2-1 0 0,-2-2 8 0 0,0 0 0 0 0,0 0-1 0 0,0 0 1 0 0,0 0-1 0 0,-1 1 1 0 0,1-1 0 0 0,-1 0-1 0 0,1 1 1 0 0,-1-1-1 0 0,0 0 1 0 0,0 1 0 0 0,0-1-1 0 0,0 1 1 0 0,-1-1 0 0 0,1 0-1 0 0,0 1 1 0 0,-1-1-1 0 0,0 0 1 0 0,-1 4 0 0 0,-8 15 75 0 0,0 1 1 0 0,-2-1-1 0 0,0-1 1 0 0,-23 28-1 0 0,10-13 49 0 0,18-25-77 0 0,-12 18 113 0 0,-26 47 0 0 0,41-67-153 0 0,1 0-1 0 0,-1 0 1 0 0,1 0 0 0 0,0 1-1 0 0,1 0 1 0 0,0-1 0 0 0,1 1-1 0 0,0 0 1 0 0,0 0 0 0 0,0 0-1 0 0,2 10 1 0 0,0-13-27 0 0,0 0 1 0 0,1 0 0 0 0,0 0-1 0 0,0-1 1 0 0,0 1 0 0 0,0-1-1 0 0,1 1 1 0 0,0-1 0 0 0,0 0-1 0 0,1 0 1 0 0,-1 0 0 0 0,1-1-1 0 0,0 1 1 0 0,0-1 0 0 0,1 0-1 0 0,-1 0 1 0 0,1 0 0 0 0,6 3-1 0 0,-1-1-377 0 0,0 0 0 0 0,0-1 0 0 0,1-1 0 0 0,-1 0-1 0 0,1 0 1 0 0,0-1 0 0 0,0 0 0 0 0,18 2 0 0 0,-18-4-305 0 0,49 3-6574 0 0,-42-4 3871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15.26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3 217 512 0 0,'-1'-12'2595'0'0,"0"10"-1809"0"0,1 0-1 0 0,0 0 0 0 0,0 0 1 0 0,0 0-1 0 0,0 0 0 0 0,0 1 0 0 0,0-1 1 0 0,1 0-1 0 0,-1 0 0 0 0,0 0 0 0 0,2-3 1 0 0,-2 7-156 0 0,-1 0 0 0 0,1 0 0 0 0,0 0 0 0 0,0 1 1 0 0,0-1-1 0 0,0 0 0 0 0,0 0 0 0 0,0 0 1 0 0,1 0-1 0 0,0 4 0 0 0,9 28-89 0 0,-9-29-89 0 0,8 18 50 0 0,2 0 0 0 0,0-1 0 0 0,1 0-1 0 0,18 26 1 0 0,16 26 207 0 0,-46-74-705 0 0,3 5 64 0 0,0 0 0 0 0,-1 0-1 0 0,0 0 1 0 0,1 1-1 0 0,-2-1 1 0 0,1 0-1 0 0,-1 1 1 0 0,2 7 0 0 0,-19-33 218 0 0,12 7-274 0 0,-1 0 0 0 0,2 0 1 0 0,0-1-1 0 0,0 1 0 0 0,-1-25 0 0 0,3 7-16 0 0,5-45 1 0 0,-3 64 10 0 0,10-76-32 0 0,-9 78 29 0 0,0 0 0 0 0,1 0 0 0 0,1 1-1 0 0,-1-1 1 0 0,1 1 0 0 0,9-14 0 0 0,-12 21-4 0 0,1-1 0 0 0,0 1 0 0 0,0-1 0 0 0,0 1 1 0 0,1 0-1 0 0,-1 0 0 0 0,1 0 0 0 0,-1 0 0 0 0,1 1 0 0 0,-1-1 0 0 0,1 0 1 0 0,0 1-1 0 0,0 0 0 0 0,0 0 0 0 0,0 0 0 0 0,0 0 0 0 0,0 0 0 0 0,0 1 0 0 0,0-1 1 0 0,0 1-1 0 0,0 0 0 0 0,0 0 0 0 0,0 0 0 0 0,1 0 0 0 0,-1 0 0 0 0,0 1 1 0 0,0-1-1 0 0,0 1 0 0 0,0 0 0 0 0,0 0 0 0 0,0 0 0 0 0,0 1 0 0 0,-1-1 0 0 0,1 1 1 0 0,0-1-1 0 0,-1 1 0 0 0,1 0 0 0 0,-1 0 0 0 0,5 4 0 0 0,16 20 68 0 0,-1 0-1 0 0,-1 2 1 0 0,-1 0-1 0 0,-2 2 0 0 0,-1 0 1 0 0,21 50-1 0 0,-28-56 200 0 0,10 43 0 0 0,-17-54-168 0 0,-1 0 0 0 0,0 0-1 0 0,-1 1 1 0 0,0-1 0 0 0,-1 16 0 0 0,-6-5 106 0 0,6-23-200 0 0,0 0 0 0 0,0-1 0 0 0,0 1 0 0 0,0-1 0 0 0,0 1 0 0 0,-1 0 0 0 0,1-1 0 0 0,0 1 0 0 0,0-1 0 0 0,-1 1 0 0 0,1 0 0 0 0,0-1 0 0 0,-1 1 0 0 0,1-1 0 0 0,-1 1 0 0 0,1-1-1 0 0,-1 0 1 0 0,1 1 0 0 0,-1-1 0 0 0,1 1 0 0 0,-1-1 0 0 0,1 0 0 0 0,-1 1 0 0 0,1-1 0 0 0,-1 0 0 0 0,0 0 0 0 0,1 1 0 0 0,-1-1 0 0 0,1 0 0 0 0,-1 0 0 0 0,0 0 0 0 0,1 0 0 0 0,-2 0 0 0 0,1 0-4 0 0,0-1 0 0 0,1 0 0 0 0,-1 1 0 0 0,0-1 0 0 0,1 0 0 0 0,-1 1 0 0 0,0-1 0 0 0,1 0 1 0 0,-1 0-1 0 0,1 0 0 0 0,-1 0 0 0 0,1 0 0 0 0,0 1 0 0 0,-1-1 0 0 0,1 0 0 0 0,0 0 0 0 0,-1 0 0 0 0,1 0 0 0 0,0 0 1 0 0,0 0-1 0 0,0 0 0 0 0,0 0 0 0 0,0-2 0 0 0,2-23-13 0 0,8-22-101 0 0,15-49-1 0 0,10-39-60 0 0,-34 129 165 0 0,5-27-41 0 0,11-36 1 0 0,-14 61 38 0 0,0-1 1 0 0,0 1-1 0 0,1 0 1 0 0,1 1-1 0 0,-1-1 1 0 0,1 1-1 0 0,1 0 1 0 0,12-14-1 0 0,-16 19 9 0 0,1 0 0 0 0,0 1 0 0 0,0-1 0 0 0,1 1 0 0 0,-1-1 0 0 0,0 1 0 0 0,1 0 1 0 0,-1 1-1 0 0,1-1 0 0 0,0 1 0 0 0,0-1 0 0 0,0 1 0 0 0,-1 0 0 0 0,1 0 0 0 0,0 1 0 0 0,0-1 0 0 0,0 1 0 0 0,0 0 0 0 0,0 0 0 0 0,0 0 0 0 0,0 0 0 0 0,0 1 0 0 0,0 0 0 0 0,0 0 0 0 0,0 0 0 0 0,0 0 0 0 0,0 1 0 0 0,-1-1 0 0 0,1 1 0 0 0,0 0 0 0 0,-1 0 0 0 0,0 0 0 0 0,1 0 0 0 0,-1 1 0 0 0,0 0 1 0 0,0-1-1 0 0,3 6 0 0 0,16 19 53 0 0,-1 0 0 0 0,-1 2 1 0 0,20 41-1 0 0,-21-38 8 0 0,-10-14-43 0 0,-1 0 1 0 0,-1 1 0 0 0,6 19-1 0 0,-8-20-15 0 0,1 0 0 0 0,1-1 0 0 0,17 32 0 0 0,-22-46-33 0 0,0 0-1 0 0,0-1 1 0 0,0 1-1 0 0,0-1 0 0 0,1 1 1 0 0,-1-1-1 0 0,1 0 1 0 0,-1 0-1 0 0,1 0 1 0 0,0 0-1 0 0,0-1 0 0 0,0 1 1 0 0,0-1-1 0 0,0 0 1 0 0,0 1-1 0 0,0-1 1 0 0,0-1-1 0 0,0 1 0 0 0,1 0 1 0 0,-1-1-1 0 0,6 1 1 0 0,-2-2-789 0 0,0 1 1 0 0,-1-1-1 0 0,14-2 0 0 0,19-10-8499 0 0,-21 6 3689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25.0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80 101 512 0 0,'-27'18'3566'0'0,"22"-15"-2959"0"0,0 0 0 0 0,1 1 0 0 0,-1-1 1 0 0,1 1-1 0 0,-1 0 0 0 0,1 0 0 0 0,-6 8 0 0 0,9-11-501 0 0,0 1 349 0 0,-1 0 1 0 0,1 0-1 0 0,0-1 1 0 0,0 1 0 0 0,0 0-1 0 0,0 0 1 0 0,0 4-1 0 0,1-5-361 0 0,0-1 0 0 0,0 1 0 0 0,0-1 0 0 0,0 1 0 0 0,0-1 0 0 0,0 1-1 0 0,1-1 1 0 0,-1 1 0 0 0,0-1 0 0 0,0 1 0 0 0,1-1 0 0 0,-1 1 0 0 0,0-1 0 0 0,1 0 0 0 0,-1 1-1 0 0,0-1 1 0 0,1 1 0 0 0,-1-1 0 0 0,1 0 0 0 0,-1 1 0 0 0,1-1 0 0 0,-1 0 0 0 0,1 0 0 0 0,-1 1-1 0 0,1-1 1 0 0,-1 0 0 0 0,1 0 0 0 0,-1 0 0 0 0,1 0 0 0 0,-1 0 0 0 0,1 1 0 0 0,-1-1 0 0 0,1 0 0 0 0,0 0-1 0 0,13 1 365 0 0,0 0-1 0 0,-1-1 1 0 0,1 0-1 0 0,-1-1 0 0 0,1 0 1 0 0,20-6-1 0 0,-2 2-28 0 0,508-75 743 0 0,-138 3-1778 0 0,-382 72 415 0 0,-6 1-567 0 0,0 1-1 0 0,1 0 1 0 0,20 0 0 0 0,-31 4-2875 0 0,-8 2-258 0 0,4-3 3872 0 0,-10 8-4525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25.50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 73 1392 0 0,'-3'-6'1075'0'0,"1"-1"-1"0"0,0 1 1 0 0,1-1-1 0 0,-1-7 1 0 0,1 13-862 0 0,1 0 0 0 0,0 0 0 0 0,0 0 0 0 0,-1-1 1 0 0,1 1-1 0 0,0 0 0 0 0,0 0 0 0 0,0-1 0 0 0,1 1 0 0 0,-1 0 0 0 0,0 0 1 0 0,0 0-1 0 0,1-1 0 0 0,-1 1 0 0 0,1 0 0 0 0,-1 0 0 0 0,1 0 0 0 0,-1 0 0 0 0,1 0 1 0 0,0 0-1 0 0,-1 0 0 0 0,1 0 0 0 0,0 0 0 0 0,0 0 0 0 0,0 0 0 0 0,0 0 0 0 0,0 1 1 0 0,0-1-1 0 0,1-1 0 0 0,-1 2-93 0 0,0 1 1 0 0,-1-1-1 0 0,1 0 1 0 0,0 0-1 0 0,-1 0 1 0 0,1 1-1 0 0,0-1 1 0 0,-1 1-1 0 0,1-1 1 0 0,-1 0-1 0 0,1 1 1 0 0,0-1-1 0 0,-1 1 1 0 0,1-1-1 0 0,-1 1 1 0 0,0-1-1 0 0,1 1 1 0 0,-1 0-1 0 0,1-1 1 0 0,-1 1-1 0 0,0-1 1 0 0,1 1-1 0 0,-1 0 1 0 0,0-1-1 0 0,1 2 1 0 0,7 20 1033 0 0,17 58 914 0 0,1 0-365 0 0,25 128 1 0 0,-38-48-1025 0 0,-11-106-532 0 0,15 88 0 0 0,-15-134-186 0 0,0 0 0 0 0,0-1-1 0 0,0 1 1 0 0,1-1 0 0 0,0 0-1 0 0,0 1 1 0 0,6 7 0 0 0,-9-15-21 0 0,1 1 1 0 0,-1 0-1 0 0,1-1 1 0 0,0 1 0 0 0,-1 0-1 0 0,1-1 1 0 0,0 1-1 0 0,-1-1 1 0 0,1 1-1 0 0,0-1 1 0 0,0 0 0 0 0,-1 1-1 0 0,1-1 1 0 0,0 0-1 0 0,0 1 1 0 0,0-1-1 0 0,-1 0 1 0 0,1 0-1 0 0,0 0 1 0 0,0 0 0 0 0,0 0-1 0 0,0 0 1 0 0,0 0-1 0 0,0 0 1 0 0,-1 0-1 0 0,1 0 1 0 0,0 0 0 0 0,0 0-1 0 0,0-1 1 0 0,0 1-1 0 0,-1 0 1 0 0,1-1-1 0 0,0 1 1 0 0,0-1 0 0 0,-1 1-1 0 0,1-1 1 0 0,0 1-1 0 0,-1-1 1 0 0,1 1-1 0 0,1-2 1 0 0,3-3-1203 0 0,0 0 0 0 0,0-1 0 0 0,8-10 1 0 0,-10 12 315 0 0,10-13-3430 0 0,-1-2 1772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26.58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1 441 512 0 0,'6'6'9077'0'0,"8"7"-6231"0"0,-9-11-2418 0 0,1 1 0 0 0,0-1 0 0 0,1-1 0 0 0,-1 1 0 0 0,0-1 0 0 0,0 0 0 0 0,10 0 0 0 0,47-3 487 0 0,-33 1-483 0 0,3-1-285 0 0,1 0 0 0 0,-1-3 0 0 0,-1 0 0 0 0,1-2 0 0 0,-1-2 0 0 0,52-20 0 0 0,-78 26-134 0 0,21-9 3 0 0,37-21 0 0 0,-57 28-14 0 0,1 0 0 0 0,-1 0 0 0 0,0-1 1 0 0,-1 0-1 0 0,1 0 0 0 0,-1-1 0 0 0,0 1 0 0 0,-1-1 0 0 0,7-10 0 0 0,-11 14-5 0 0,1 1 0 0 0,-1-1 0 0 0,0 0 0 0 0,0 0 0 0 0,0 0 0 0 0,0 0 0 0 0,-1 0 0 0 0,1 0 0 0 0,-1 0 0 0 0,0 0 0 0 0,0 0 0 0 0,0 0 0 0 0,-1-6 0 0 0,0 5-1 0 0,0-1-1 0 0,0 0 1 0 0,-1 1-1 0 0,0-1 1 0 0,0 1-1 0 0,0-1 1 0 0,-6-7 0 0 0,-1 0-17 0 0,0 1 0 0 0,-1 1 0 0 0,0 0 0 0 0,-23-18 0 0 0,7 9 47 0 0,0 1 1 0 0,-1 1 0 0 0,-2 1-1 0 0,-29-11 1 0 0,42 20 46 0 0,0 1 1 0 0,0 1-1 0 0,0 1 0 0 0,-1 0 1 0 0,0 1-1 0 0,0 1 0 0 0,1 0 1 0 0,-1 1-1 0 0,-24 3 0 0 0,33-1 23 0 0,0 0-1 0 0,0 1 0 0 0,1 0 0 0 0,-1 1 0 0 0,0 0 0 0 0,1 0 0 0 0,0 0 1 0 0,0 1-1 0 0,0 0 0 0 0,0 1 0 0 0,0 0 0 0 0,1 0 0 0 0,0 0 0 0 0,0 0 1 0 0,0 1-1 0 0,1 0 0 0 0,-8 11 0 0 0,6-7-4 0 0,1 1 0 0 0,-1 1 0 0 0,2-1 0 0 0,0 1 0 0 0,0 0 0 0 0,1 0 0 0 0,0 0 0 0 0,1 1 0 0 0,1-1 0 0 0,-2 18 0 0 0,3 1 112 0 0,2-1-1 0 0,1 1 1 0 0,1-1-1 0 0,1 0 0 0 0,15 52 1 0 0,60 144 733 0 0,-63-185-866 0 0,13 30 95 0 0,48 88 1 0 0,-65-139-113 0 0,-1 1 1 0 0,-1 0 0 0 0,15 44-1 0 0,-25-60-27 0 0,1-1-1 0 0,-1 0 1 0 0,0 0-1 0 0,1 1 1 0 0,-2 6-1 0 0,1-10-17 0 0,-1 0 0 0 0,1-1 0 0 0,0 1 0 0 0,0 0 0 0 0,0-1 0 0 0,0 1 0 0 0,-1 0 0 0 0,1-1 0 0 0,0 1 0 0 0,0-1 0 0 0,-1 1 0 0 0,1-1 0 0 0,-1 1 0 0 0,1 0 0 0 0,0-1 0 0 0,-1 0 0 0 0,1 1 0 0 0,-2 0 0 0 0,2-1-4 0 0,-1 0 0 0 0,1 0 0 0 0,-1 0 0 0 0,1 0 0 0 0,-1 0 0 0 0,0 0 0 0 0,1 0 0 0 0,-1 0 0 0 0,1 0 0 0 0,-1 0 0 0 0,1-1 0 0 0,-1 1 0 0 0,0 0 0 0 0,1 0 0 0 0,-1-1 0 0 0,1 1 0 0 0,-1 0 0 0 0,1-1 0 0 0,0 1 0 0 0,-1 0 0 0 0,1-1-1 0 0,-1 1 1 0 0,1-1 0 0 0,0 1 0 0 0,-1-1 0 0 0,-5-6 0 0 0,1 1-1 0 0,0-1 0 0 0,0 0 0 0 0,1 0 0 0 0,0-1 1 0 0,0 1-1 0 0,1-1 0 0 0,0 0 0 0 0,0 0 1 0 0,-2-11-1 0 0,1-1-16 0 0,1 1 0 0 0,1-1 0 0 0,0-25 0 0 0,2 31-2 0 0,1 0 0 0 0,0 1-1 0 0,0-1 1 0 0,2 1 0 0 0,0-1 0 0 0,0 1-1 0 0,8-19 1 0 0,-8 26 5 0 0,0 0 0 0 0,1 0 0 0 0,-1 0 0 0 0,1 0 0 0 0,0 0 0 0 0,0 1 0 0 0,1 0 0 0 0,0 0-1 0 0,0 0 1 0 0,0 0 0 0 0,0 1 0 0 0,1 0 0 0 0,0 0 0 0 0,0 1 0 0 0,0-1 0 0 0,9-3 0 0 0,-4 3 5 0 0,-1 1 1 0 0,1 0 0 0 0,0 0-1 0 0,1 1 1 0 0,-1 1-1 0 0,0 0 1 0 0,1 0-1 0 0,-1 1 1 0 0,0 1 0 0 0,1-1-1 0 0,-1 2 1 0 0,21 5-1 0 0,-23-5 10 0 0,0 1 1 0 0,-1 1-1 0 0,1 0 0 0 0,-1 0 0 0 0,1 1 0 0 0,-1 0 1 0 0,-1 0-1 0 0,1 1 0 0 0,-1-1 0 0 0,0 2 0 0 0,0-1 1 0 0,0 1-1 0 0,-1 0 0 0 0,0 1 0 0 0,9 15 0 0 0,-5-3 10 0 0,-1 1-1 0 0,-1 0 1 0 0,9 36-1 0 0,-12-36 9 0 0,2 0 1 0 0,0 0-1 0 0,19 36 0 0 0,-24-53-34 0 0,0-1 0 0 0,0 1 1 0 0,0-1-1 0 0,1 1 0 0 0,0-1 0 0 0,0 0 1 0 0,0 0-1 0 0,0-1 0 0 0,0 1 0 0 0,0-1 1 0 0,1 1-1 0 0,0-1 0 0 0,-1 0 1 0 0,1 0-1 0 0,0-1 0 0 0,0 1 0 0 0,5 1 1 0 0,-5-3-108 0 0,0 1 1 0 0,0-1 0 0 0,0 0 0 0 0,0 0 0 0 0,0 0-1 0 0,0-1 1 0 0,0 1 0 0 0,0-1 0 0 0,0 0-1 0 0,0 0 1 0 0,0 0 0 0 0,0-1 0 0 0,0 1 0 0 0,-1-1-1 0 0,1 0 1 0 0,-1 0 0 0 0,6-5 0 0 0,75-62-8997 0 0,-66 54 5641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27.1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181 76 1288 0 0,'-12'-18'4164'0'0,"10"15"-3595"0"0,0-1-1 0 0,0 1 0 0 0,0 0 1 0 0,-1-1-1 0 0,1 1 0 0 0,-1 0 0 0 0,0 1 1 0 0,0-1-1 0 0,0 0 0 0 0,0 1 1 0 0,-7-5-1 0 0,9 7-452 0 0,1 0-1 0 0,-1 1 1 0 0,0-1 0 0 0,0 0 0 0 0,0 0-1 0 0,0 0 1 0 0,1 0 0 0 0,-1 1-1 0 0,0-1 1 0 0,0 0 0 0 0,1 1 0 0 0,-1-1-1 0 0,0 1 1 0 0,0-1 0 0 0,1 1-1 0 0,-1-1 1 0 0,0 1 0 0 0,1-1-1 0 0,-1 1 1 0 0,1-1 0 0 0,-1 1 0 0 0,1 0-1 0 0,-1 0 1 0 0,1-1 0 0 0,-1 1-1 0 0,1 0 1 0 0,0 0 0 0 0,-1 1 0 0 0,-9 24 952 0 0,8-14-736 0 0,1-1 0 0 0,0 1 0 0 0,1 0 0 0 0,0 0 0 0 0,1-1 0 0 0,2 15 0 0 0,-2-22-268 0 0,0 0 1 0 0,0-1-1 0 0,1 1 0 0 0,-1 0 0 0 0,1 0 1 0 0,0-1-1 0 0,0 1 0 0 0,0-1 0 0 0,0 0 1 0 0,1 0-1 0 0,0 0 0 0 0,-1 0 0 0 0,1 0 1 0 0,0 0-1 0 0,0 0 0 0 0,0-1 0 0 0,1 0 1 0 0,-1 0-1 0 0,1 0 0 0 0,-1 0 0 0 0,6 2 1 0 0,0-1-11 0 0,-1 0 0 0 0,1-1 0 0 0,0 0 0 0 0,0-1 0 0 0,0 0 0 0 0,0 0 0 0 0,-1-1 0 0 0,17-1 0 0 0,-16 0-46 0 0,0-1-1 0 0,0 0 0 0 0,0-1 0 0 0,-1 0 0 0 0,1 0 0 0 0,-1-1 0 0 0,1 0 0 0 0,-1-1 0 0 0,0 1 0 0 0,-1-2 0 0 0,1 1 0 0 0,-1-1 0 0 0,0 0 0 0 0,11-13 0 0 0,-17 18-4 0 0,1-1-1 0 0,-1 0 1 0 0,0 0 0 0 0,0 0-1 0 0,0 0 1 0 0,0 0 0 0 0,0 0 0 0 0,0 0-1 0 0,0-1 1 0 0,-1 1 0 0 0,1 0-1 0 0,-1 0 1 0 0,1-1 0 0 0,-1 1 0 0 0,0 0-1 0 0,0-1 1 0 0,-1-4 0 0 0,0 4-4 0 0,0 0 0 0 0,0-1 0 0 0,0 1-1 0 0,-1 0 1 0 0,0 0 0 0 0,0 0 0 0 0,0 0 0 0 0,0 0 0 0 0,0 0 0 0 0,0 1 0 0 0,-4-4 0 0 0,-4-3 7 0 0,-1 1 0 0 0,1 0 0 0 0,-1 1 0 0 0,0 0 0 0 0,-1 1 0 0 0,0 0 0 0 0,0 1 0 0 0,0 0 0 0 0,0 1 0 0 0,-1 0-1 0 0,0 1 1 0 0,0 0 0 0 0,0 1 0 0 0,0 1 0 0 0,0 0 0 0 0,0 1 0 0 0,0 0 0 0 0,-23 4 0 0 0,29-3 35 0 0,1 1 0 0 0,0 0-1 0 0,0 0 1 0 0,1 0 0 0 0,-1 1 0 0 0,0 0-1 0 0,1 0 1 0 0,-1 0 0 0 0,1 1 0 0 0,0 0-1 0 0,0 0 1 0 0,1 0 0 0 0,-1 0 0 0 0,1 1-1 0 0,0 0 1 0 0,-5 7 0 0 0,4-4 49 0 0,1 0 0 0 0,0 0 0 0 0,1 0 1 0 0,0 1-1 0 0,0-1 0 0 0,1 1 0 0 0,0 0 0 0 0,0-1 1 0 0,1 1-1 0 0,1 0 0 0 0,-1 10 0 0 0,1-6 10 0 0,1-1-1 0 0,0 1 1 0 0,1-1-1 0 0,0 1 1 0 0,1-1-1 0 0,0 0 1 0 0,1 0-1 0 0,10 21 1 0 0,-9-23-63 0 0,0-1 1 0 0,1-1-1 0 0,0 1 0 0 0,0-1 1 0 0,1 0-1 0 0,0-1 1 0 0,1 0-1 0 0,0 0 0 0 0,0 0 1 0 0,0-1-1 0 0,12 7 1 0 0,-6-6-49 0 0,0 0 1 0 0,1-1 0 0 0,0-1-1 0 0,0 0 1 0 0,0-1 0 0 0,0-1 0 0 0,19 2-1 0 0,-2-2-204 0 0,1-1 0 0 0,47-4-1 0 0,-58 0-375 0 0,0-2 0 0 0,0 0-1 0 0,41-13 1 0 0,-43 10-1217 0 0,0-1 1 0 0,21-13-1 0 0,-12 4-863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28.26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277 281 512 0 0,'0'-3'481'0'0,"-1"1"0"0"0,0-1 0 0 0,0 1 0 0 0,0 0 0 0 0,0-1 0 0 0,-1 1 0 0 0,1 0 0 0 0,-1 0 0 0 0,1 0 0 0 0,-1 0 0 0 0,0 0 0 0 0,1 0 1 0 0,-1 1-1 0 0,0-1 0 0 0,-4-2 0 0 0,3 2-68 0 0,0 1 1 0 0,-1-1 0 0 0,1 1 0 0 0,-1 0-1 0 0,1 0 1 0 0,-1 0 0 0 0,1 0 0 0 0,-1 1-1 0 0,-6-1 1 0 0,-2 2 223 0 0,1 0-1 0 0,0 0 1 0 0,0 1-1 0 0,0 0 1 0 0,0 1 0 0 0,-11 4-1 0 0,13-3-239 0 0,-1 0-1 0 0,1 0 0 0 0,0 0 1 0 0,0 1-1 0 0,1 1 1 0 0,-1-1-1 0 0,-11 12 1 0 0,16-14-287 0 0,0 1 1 0 0,1 0-1 0 0,0 0 1 0 0,0 0-1 0 0,0 0 1 0 0,1 1-1 0 0,-1-1 1 0 0,1 1-1 0 0,0-1 1 0 0,0 1 0 0 0,0 0-1 0 0,1 0 1 0 0,0 0-1 0 0,0 0 1 0 0,0 0-1 0 0,1 0 1 0 0,-1 5-1 0 0,1 4 45 0 0,1-1-1 0 0,0 0 0 0 0,0 0 0 0 0,2 0 0 0 0,0 0 1 0 0,0 0-1 0 0,1 0 0 0 0,7 14 0 0 0,-8-20-111 0 0,1 0-1 0 0,0-1 1 0 0,0 1 0 0 0,0-1-1 0 0,1 0 1 0 0,0-1 0 0 0,0 1-1 0 0,1-1 1 0 0,0 0-1 0 0,-1 0 1 0 0,2-1 0 0 0,-1 1-1 0 0,0-1 1 0 0,1-1 0 0 0,13 6-1 0 0,-8-5-45 0 0,0 0 0 0 0,0 0 0 0 0,0-2 0 0 0,1 1 0 0 0,22 0 0 0 0,-29-3-3 0 0,-1 0-1 0 0,1 0 1 0 0,0 0 0 0 0,-1-1-1 0 0,1 0 1 0 0,0 0-1 0 0,-1-1 1 0 0,1 0 0 0 0,-1 0-1 0 0,0 0 1 0 0,0 0 0 0 0,0-1-1 0 0,0 0 1 0 0,0 0-1 0 0,6-5 1 0 0,0-2-14 0 0,3-2-41 0 0,-2 1 0 0 0,0-2 0 0 0,21-26 0 0 0,-31 36 53 0 0,0-1-1 0 0,0 1 0 0 0,0 0 1 0 0,0-1-1 0 0,0 1 0 0 0,-1-1 1 0 0,0 0-1 0 0,0 0 0 0 0,0 1 0 0 0,0-1 1 0 0,0 0-1 0 0,-1 0 0 0 0,0 0 1 0 0,1 0-1 0 0,-2 0 0 0 0,1 0 1 0 0,0 0-1 0 0,-1 0 0 0 0,0 1 1 0 0,1-1-1 0 0,-2 0 0 0 0,1 0 1 0 0,-2-4-1 0 0,-9-15 15 0 0,-1 0 1 0 0,0 1-1 0 0,-2 0 0 0 0,-31-35 0 0 0,37 47 11 0 0,-1 1 0 0 0,0 0 0 0 0,0 1-1 0 0,-1 0 1 0 0,0 1 0 0 0,0 0-1 0 0,-1 1 1 0 0,0 0 0 0 0,0 1 0 0 0,0 0-1 0 0,-19-4 1 0 0,25 7 9 0 0,0 1 0 0 0,0 0 0 0 0,0 1-1 0 0,0-1 1 0 0,0 1 0 0 0,-8 1 0 0 0,11-1-10 0 0,0 1-1 0 0,0 0 1 0 0,0-1-1 0 0,-1 1 1 0 0,1 0-1 0 0,0 1 1 0 0,0-1-1 0 0,1 1 1 0 0,-1-1 0 0 0,0 1-1 0 0,0 0 1 0 0,1 0-1 0 0,-4 3 1 0 0,5-5-11 0 0,0 1-1 0 0,0 0 1 0 0,1 0 0 0 0,-1 0 0 0 0,0 0 0 0 0,0 0 0 0 0,0 0-1 0 0,1 0 1 0 0,-1 0 0 0 0,1 0 0 0 0,-1 0 0 0 0,1 0 0 0 0,-1 1-1 0 0,1-1 1 0 0,0 0 0 0 0,-1 0 0 0 0,1 0 0 0 0,0 1 0 0 0,0-1-1 0 0,0 0 1 0 0,0 0 0 0 0,0 1 0 0 0,0-1 0 0 0,0 0 0 0 0,1 0-1 0 0,-1 0 1 0 0,0 1 0 0 0,1-1 0 0 0,-1 0 0 0 0,1 0 0 0 0,-1 0-1 0 0,1 0 1 0 0,-1 0 0 0 0,1 0 0 0 0,0 0 0 0 0,0 0 0 0 0,0 0-1 0 0,-1 0 1 0 0,3 1 0 0 0,0 1 1 0 0,0-1-1 0 0,0 1 1 0 0,0-1-1 0 0,1 0 1 0 0,-1 0-1 0 0,1 0 1 0 0,-1-1 0 0 0,1 1-1 0 0,0-1 1 0 0,0 0-1 0 0,4 1 1 0 0,19 2-36 0 0,0-1 0 0 0,0-1 0 0 0,1-1 0 0 0,-1-2 0 0 0,0-1 0 0 0,39-7 0 0 0,73-9-760 0 0,-17 4-3918 0 0,-89 4-82 0 0,-52 25 1017 0 0,15-12 3899 0 0,1-1-1 0 0,0 1 1 0 0,-1 0 0 0 0,1 0-1 0 0,0 0 1 0 0,0 0 0 0 0,1 1 0 0 0,-1-1-1 0 0,1 1 1 0 0,0 0 0 0 0,0 0-1 0 0,0-1 1 0 0,0 1 0 0 0,0 0 0 0 0,1 1-1 0 0,0-1 1 0 0,-1 8 0 0 0,1-6 440 0 0,1 1 1 0 0,0 0-1 0 0,0-1 1 0 0,0 1 0 0 0,1 0-1 0 0,0-1 1 0 0,1 1-1 0 0,-1-1 1 0 0,1 0-1 0 0,6 12 1 0 0,16 31 943 0 0,-11-23-682 0 0,11 30 0 0 0,-20-45-638 0 0,0 1 0 0 0,-1-1 0 0 0,0 1 0 0 0,-1 0 1 0 0,-1 0-1 0 0,1 0 0 0 0,-2-1 0 0 0,0 15 0 0 0,-1-24-170 0 0,1 0 1 0 0,0 0-1 0 0,-1-1 0 0 0,0 1 0 0 0,1 0 1 0 0,-1 0-1 0 0,0-1 0 0 0,0 1 1 0 0,0-1-1 0 0,0 1 0 0 0,0-1 1 0 0,0 1-1 0 0,0-1 0 0 0,-1 1 0 0 0,1-1 1 0 0,0 0-1 0 0,-1 0 0 0 0,1 0 1 0 0,-1 0-1 0 0,1 0 0 0 0,-1 0 0 0 0,0 0 1 0 0,-2 0-1 0 0,3 0-7 0 0,-1 0-1 0 0,1-1 1 0 0,-1 1-1 0 0,0-1 1 0 0,1 0 0 0 0,-1 0-1 0 0,1 0 1 0 0,-1 0-1 0 0,1 0 1 0 0,-1 0-1 0 0,0 0 1 0 0,1 0 0 0 0,-1 0-1 0 0,1-1 1 0 0,-1 1-1 0 0,1-1 1 0 0,-1 1 0 0 0,1-1-1 0 0,-1 1 1 0 0,1-1-1 0 0,-1 0 1 0 0,1 0-1 0 0,0 0 1 0 0,-1 0 0 0 0,1 0-1 0 0,-2-2 1 0 0,-1-2-3 0 0,1-1 0 0 0,-1 1-1 0 0,1-1 1 0 0,0 0 0 0 0,1 0 0 0 0,-1 0 0 0 0,-1-8 0 0 0,-9-47 20 0 0,11 53-23 0 0,-3-23-2 0 0,-19-123 47 0 0,12 44-60 0 0,-4-98 24 0 0,16 206-15 0 0,-1-1 6 0 0,1 0 1 0 0,0-1-1 0 0,0 1 0 0 0,1 0 1 0 0,-1 0-1 0 0,1 0 1 0 0,0-1-1 0 0,-1 1 0 0 0,3-5 1 0 0,-2 8-7 0 0,-1-1 0 0 0,0 1 0 0 0,0 0 1 0 0,1 0-1 0 0,-1 0 0 0 0,0 0 0 0 0,0 0 0 0 0,0-1 0 0 0,1 1 0 0 0,-1 0 1 0 0,0 0-1 0 0,1 0 0 0 0,-1 0 0 0 0,0 0 0 0 0,0 0 0 0 0,1 0 1 0 0,-1 0-1 0 0,0 0 0 0 0,0 0 0 0 0,1 0 0 0 0,-1 0 0 0 0,0 0 0 0 0,0 0 1 0 0,1 0-1 0 0,-1 1 0 0 0,0-1 0 0 0,0 0 0 0 0,1 0 0 0 0,-1 0 1 0 0,0 0-1 0 0,0 0 0 0 0,0 1 0 0 0,1-1 0 0 0,-1 0 0 0 0,0 0 0 0 0,0 0 1 0 0,0 0-1 0 0,1 1 0 0 0,-1-1 0 0 0,0 0 0 0 0,0 0 0 0 0,0 1 1 0 0,0-1-1 0 0,0 0 0 0 0,0 1 0 0 0,8 14 42 0 0,-6-10-47 0 0,7 13 32 0 0,0-1 0 0 0,2-1 0 0 0,0 0 0 0 0,20 23 0 0 0,-22-30-24 0 0,0 0 0 0 0,1 0 0 0 0,1-1 0 0 0,-1 0-1 0 0,1-1 1 0 0,0 0 0 0 0,22 9 0 0 0,-8-6-22 0 0,0-1 1 0 0,0-2-1 0 0,1 0 1 0 0,31 3-1 0 0,-38-8-144 0 0,0 0 1 0 0,1-2-1 0 0,-1 0 1 0 0,0-1-1 0 0,1-1 0 0 0,26-6 1 0 0,-36 5-281 0 0,-1 0 1 0 0,0 0-1 0 0,0-1 1 0 0,0 0 0 0 0,8-6-1 0 0,-12 7-1003 0 0,0 0-1 0 0,-1-1 0 0 0,1 1 1 0 0,-1-1-1 0 0,7-8 0 0 0,-5 3-2613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28.75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79 109 2617 0 0,'-2'-1'1083'0'0,"0"0"1"0"0,0 0 0 0 0,0 0 0 0 0,0 1-1 0 0,-1-1 1 0 0,1 1 0 0 0,0-1 0 0 0,0 1-1 0 0,-4 0 1 0 0,4 0-835 0 0,0 1 1 0 0,0-1-1 0 0,-1 0 0 0 0,1 1 0 0 0,0 0 1 0 0,0 0-1 0 0,0 0 0 0 0,0-1 0 0 0,0 2 1 0 0,0-1-1 0 0,1 0 0 0 0,-1 0 0 0 0,0 1 1 0 0,0-1-1 0 0,1 1 0 0 0,-1-1 0 0 0,1 1 1 0 0,-1 0-1 0 0,1-1 0 0 0,0 1 0 0 0,0 0 1 0 0,-2 4-1 0 0,1-2-24 0 0,0 1 0 0 0,0-1 0 0 0,1 1-1 0 0,0 0 1 0 0,-1-1 0 0 0,2 1 0 0 0,-1 0 0 0 0,0 0 0 0 0,1 0 0 0 0,0 0 0 0 0,0 0 0 0 0,1-1 0 0 0,0 6 0 0 0,1-3-65 0 0,0 0 1 0 0,0 0 0 0 0,0 0 0 0 0,1-1-1 0 0,0 1 1 0 0,0-1 0 0 0,1 0 0 0 0,6 8-1 0 0,-4-6-109 0 0,0 0-1 0 0,1-1 1 0 0,0 0 0 0 0,0 0-1 0 0,1-1 1 0 0,-1 0-1 0 0,1 0 1 0 0,1-1 0 0 0,-1 0-1 0 0,1-1 1 0 0,0 0-1 0 0,0 0 1 0 0,12 3 0 0 0,-12-5-51 0 0,0-1 1 0 0,0 0-1 0 0,0 0 0 0 0,0-1 1 0 0,0 0-1 0 0,-1-1 1 0 0,1 0-1 0 0,0 0 1 0 0,0-1-1 0 0,0 0 1 0 0,-1-1-1 0 0,1 0 1 0 0,-1 0-1 0 0,11-6 1 0 0,-9 4-21 0 0,-1-1 0 0 0,1-1 0 0 0,-1 1 1 0 0,0-1-1 0 0,-1-1 0 0 0,0 0 0 0 0,0 0 0 0 0,0-1 0 0 0,-1 1 1 0 0,11-20-1 0 0,-15 23-8 0 0,-1-1 0 0 0,0 1 0 0 0,0 0 0 0 0,-1-1 0 0 0,1 1 0 0 0,-1-1 1 0 0,0 1-1 0 0,-1-1 0 0 0,1 0 0 0 0,-1 1 0 0 0,0-1 0 0 0,-1 0 0 0 0,1 1 0 0 0,-1-1 0 0 0,0 0 0 0 0,-4-9 1 0 0,2 6-36 0 0,-1-1 0 0 0,0 0 0 0 0,-1 1 1 0 0,0-1-1 0 0,0 1 0 0 0,-1 1 0 0 0,0-1 1 0 0,-10-9-1 0 0,12 14 60 0 0,-1 0 1 0 0,0 0-1 0 0,0 1 0 0 0,0-1 1 0 0,0 1-1 0 0,0 0 1 0 0,-1 1-1 0 0,0-1 0 0 0,1 1 1 0 0,-1 1-1 0 0,0-1 0 0 0,0 1 1 0 0,0 0-1 0 0,0 0 1 0 0,0 0-1 0 0,0 1 0 0 0,0 0 1 0 0,0 0-1 0 0,0 1 0 0 0,0-1 1 0 0,0 1-1 0 0,0 1 1 0 0,0-1-1 0 0,0 1 0 0 0,0 0 1 0 0,0 1-1 0 0,1-1 0 0 0,-1 1 1 0 0,1 0-1 0 0,0 0 1 0 0,-8 7-1 0 0,-1 3 73 0 0,1 0-1 0 0,1 1 1 0 0,0 0 0 0 0,1 1 0 0 0,0 0-1 0 0,1 1 1 0 0,1 0 0 0 0,0 1-1 0 0,2 0 1 0 0,-11 32 0 0 0,15-38-27 0 0,0 0-1 0 0,1 0 1 0 0,0 0 0 0 0,0 1 0 0 0,2-1 0 0 0,-1 0-1 0 0,2 0 1 0 0,-1 1 0 0 0,1-1 0 0 0,1 0 0 0 0,0 0 0 0 0,1 0-1 0 0,0 0 1 0 0,1 0 0 0 0,0-1 0 0 0,0 1 0 0 0,1-1-1 0 0,0 0 1 0 0,8 9 0 0 0,-8-11-53 0 0,1-1-1 0 0,0 0 1 0 0,1-1-1 0 0,-1 1 1 0 0,1-1-1 0 0,1 0 1 0 0,-1-1-1 0 0,1 0 1 0 0,0 0 0 0 0,0-1-1 0 0,1 0 1 0 0,-1 0-1 0 0,1-1 1 0 0,0 0-1 0 0,13 3 1 0 0,-11-4-130 0 0,-1-1 0 0 0,0-1 0 0 0,1 1 0 0 0,-1-1 0 0 0,0-1 0 0 0,1 0 0 0 0,-1-1 0 0 0,0 0 0 0 0,0 0 0 0 0,0-1 0 0 0,0 0 0 0 0,0-1 0 0 0,15-8 0 0 0,-3 0-927 0 0,-1-2 1 0 0,0 0-1 0 0,20-19 0 0 0,-26 19-940 0 0,0 0 0 0 0,-2-1-1 0 0,1 0 1 0 0,13-22 0 0 0,-17 21 554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1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25 23 8 0 0,'-5'-5'1802'0'0,"3"3"-1114"0"0,-1 0 0 0 0,1 1 0 0 0,0-1 0 0 0,1 0 0 0 0,-1 0 0 0 0,0 0 0 0 0,-3-2 4851 0 0,5 4-5414 0 0,0 0 0 0 0,0 1 0 0 0,0-1 0 0 0,0 1 0 0 0,0-1 0 0 0,0 1 0 0 0,0-1 0 0 0,0 0 0 0 0,0 1 0 0 0,0-1 0 0 0,0 1 0 0 0,1-1 0 0 0,-1 0 0 0 0,0 1 0 0 0,0-1 0 0 0,0 1 0 0 0,0-1 0 0 0,1 0 0 0 0,-1 1 0 0 0,0-1 0 0 0,1 0 0 0 0,-1 1 0 0 0,0-1 0 0 0,5 6 418 0 0,-1 1 1 0 0,0-1-1 0 0,0 1 1 0 0,0 0-1 0 0,-1-1 1 0 0,0 2-1 0 0,-1-1 1 0 0,3 12-1 0 0,0 8-161 0 0,2 29 1 0 0,-2-15 11 0 0,11 46-293 0 0,52 154 0 0 0,-61-217-140 0 0,3 11-178 0 0,5 19-334 0 0,-12-48-307 0 0,-1-1-1 0 0,1 1 1 0 0,6 8 0 0 0,-5-10-1669 0 0,0-1-481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29.76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40 152 248 0 0,'0'0'166'0'0,"-14"-23"2440"0"0,13 21-2232 0 0,0 1 1 0 0,-1-1-1 0 0,1 1 1 0 0,0 0-1 0 0,0-1 0 0 0,-1 1 1 0 0,1 0-1 0 0,-1 0 1 0 0,1 0-1 0 0,-1 0 0 0 0,1 0 1 0 0,-4-1-1 0 0,5 2-299 0 0,0 0 0 0 0,0 0-1 0 0,0 0 1 0 0,0 0 0 0 0,-1 0 0 0 0,1 0 0 0 0,0 0 0 0 0,0 0-1 0 0,0 0 1 0 0,0 0 0 0 0,0 0 0 0 0,-1 0 0 0 0,1 0 0 0 0,0 0-1 0 0,0 0 1 0 0,0 0 0 0 0,0 0 0 0 0,-1 0 0 0 0,1 0 0 0 0,0 0-1 0 0,0 1 1 0 0,0-1 0 0 0,0 0 0 0 0,0 0 0 0 0,0 0-1 0 0,-1 0 1 0 0,1 0 0 0 0,0 0 0 0 0,0 0 0 0 0,0 1 0 0 0,0-1-1 0 0,0 0 1 0 0,0 0 0 0 0,0 0 0 0 0,0 0 0 0 0,0 0 0 0 0,0 1-1 0 0,-1 8 2034 0 0,7 10 1149 0 0,-4-16-2911 0 0,1 1-1 0 0,0-1 1 0 0,1 0-1 0 0,-1 0 0 0 0,0 0 1 0 0,1 0-1 0 0,-1-1 1 0 0,1 1-1 0 0,0-1 0 0 0,0 0 1 0 0,0 0-1 0 0,8 2 1 0 0,-7-2-108 0 0,1 0 1 0 0,-1 1 0 0 0,0 0 0 0 0,0 0-1 0 0,0 0 1 0 0,8 7 0 0 0,-9-6-130 0 0,0 1-1 0 0,0-1 1 0 0,-1 1 0 0 0,0 0 0 0 0,0 0 0 0 0,0 0 0 0 0,-1 0-1 0 0,0 0 1 0 0,0 1 0 0 0,0-1 0 0 0,0 1 0 0 0,-1 0 0 0 0,0-1-1 0 0,0 1 1 0 0,-1 0 0 0 0,1 0 0 0 0,-1-1 0 0 0,-1 1 0 0 0,1 0-1 0 0,-3 9 1 0 0,-2 9 152 0 0,-2 0-1 0 0,0-1 1 0 0,-18 37 0 0 0,5-12 5 0 0,19-46-249 0 0,1 0 0 0 0,-1 0 0 0 0,1 0 0 0 0,-1 0 0 0 0,1 0 0 0 0,0 1 0 0 0,0-1 0 0 0,0 0 0 0 0,0 0 0 0 0,0 0 0 0 0,1 0 0 0 0,-1 0 0 0 0,0 0 0 0 0,1 0 0 0 0,0 0 0 0 0,-1 0 0 0 0,1 0 0 0 0,0 0 0 0 0,1 2 0 0 0,-1-3-9 0 0,0 1-1 0 0,0-1 1 0 0,0 0 0 0 0,0 0 0 0 0,0 0 0 0 0,0 0-1 0 0,1 0 1 0 0,-1 0 0 0 0,0 0 0 0 0,0-1 0 0 0,1 1 0 0 0,-1 0-1 0 0,0-1 1 0 0,1 1 0 0 0,-1-1 0 0 0,1 1 0 0 0,-1-1-1 0 0,1 1 1 0 0,-1-1 0 0 0,1 0 0 0 0,-1 0 0 0 0,1 0 0 0 0,-1 0-1 0 0,1 0 1 0 0,-1 0 0 0 0,1-1 0 0 0,2 0 0 0 0,10-7 126 0 0,-14 8-122 0 0,1 0 0 0 0,-1-1 0 0 0,0 1 0 0 0,1 0 0 0 0,-1-1 0 0 0,1 1 0 0 0,-1 0 0 0 0,0-1 0 0 0,1 1 0 0 0,-1 0 0 0 0,0-1-1 0 0,1 1 1 0 0,-1-1 0 0 0,0 1 0 0 0,1-1 0 0 0,-1 1 0 0 0,0-1 0 0 0,0 1 0 0 0,0-1 0 0 0,0 1 0 0 0,1-1 0 0 0,-1 1 0 0 0,0-1 0 0 0,-3 0 29 0 0,1 1 1 0 0,0 0-1 0 0,-1-1 1 0 0,1 1-1 0 0,-1 0 0 0 0,1 0 1 0 0,-4 1-1 0 0,0 0 65 0 0,-38 0 237 0 0,44-1-315 0 0,3-15 30 0 0,-3 13-53 0 0,1 0 0 0 0,-1 1 0 0 0,0-1 0 0 0,1 0 0 0 0,-1 1 0 0 0,1-1 0 0 0,0 1 1 0 0,1-3-1 0 0,-1 2 3 0 0,0 0 1 0 0,0 0 0 0 0,-1 0 0 0 0,1 1-1 0 0,0-1 1 0 0,-1 0 0 0 0,1 0-1 0 0,-1 0 1 0 0,0-2 0 0 0,0 2-10 0 0,0 1 1 0 0,0 0-1 0 0,0 0 1 0 0,0-1-1 0 0,0 1 1 0 0,-1 0-1 0 0,1 0 1 0 0,0 0-1 0 0,-1-1 0 0 0,1 1 1 0 0,-1 0-1 0 0,1 0 1 0 0,-1 0-1 0 0,0 0 1 0 0,1 0-1 0 0,-1 0 1 0 0,0 0-1 0 0,-2-1 0 0 0,3 1 2 0 0,-1 1 0 0 0,1-1 0 0 0,-1 1-1 0 0,0 0 1 0 0,0-1 0 0 0,1 1 0 0 0,-1 0-1 0 0,0 0 1 0 0,0 0 0 0 0,1-1 0 0 0,-1 1-1 0 0,0 0 1 0 0,0 0 0 0 0,0 0 0 0 0,1 0-1 0 0,-1 0 1 0 0,0 1 0 0 0,0-1 0 0 0,1 0-1 0 0,-1 0 1 0 0,0 0 0 0 0,0 1 0 0 0,1-1-1 0 0,-1 0 1 0 0,0 1 0 0 0,1-1 0 0 0,-1 0-1 0 0,0 1 1 0 0,0 0 0 0 0,-1 1 3 0 0,0-1 0 0 0,0 1 0 0 0,1-1 1 0 0,-1 1-1 0 0,1 0 0 0 0,-1-1 0 0 0,1 1 0 0 0,0 0 0 0 0,0 0 0 0 0,0 0 1 0 0,0 0-1 0 0,0 1 0 0 0,0-1 0 0 0,0 0 0 0 0,1 0 0 0 0,-1 0 0 0 0,1 1 1 0 0,-1-1-1 0 0,1 0 0 0 0,0 1 0 0 0,0-1 0 0 0,0 0 0 0 0,0 0 1 0 0,1 1-1 0 0,-1-1 0 0 0,1 3 0 0 0,2 3-7 0 0,0 1 1 0 0,0-1-1 0 0,1 0 0 0 0,0 1 1 0 0,6 8-1 0 0,-9-15 6 0 0,0-1 1 0 0,0 0-1 0 0,0 0 1 0 0,0 0-1 0 0,1 1 1 0 0,-1-1-1 0 0,0 0 1 0 0,0-1-1 0 0,1 1 1 0 0,1 1-1 0 0,-3-2-3 0 0,1 0 1 0 0,-1 1-1 0 0,0-1 0 0 0,1 0 0 0 0,-1 0 0 0 0,0 0 0 0 0,1 0 1 0 0,-1 1-1 0 0,1-1 0 0 0,-1 0 0 0 0,0 0 0 0 0,1 0 0 0 0,-1 0 1 0 0,1 0-1 0 0,-1 0 0 0 0,0 0 0 0 0,1 0 0 0 0,-1 0 0 0 0,1 0 1 0 0,-1-1-1 0 0,0 1 0 0 0,1 0 0 0 0,-1 0 0 0 0,1 0 0 0 0,-1 0 1 0 0,0 0-1 0 0,1-1 0 0 0,-1 1 0 0 0,0 0 0 0 0,1 0 0 0 0,-1-1 1 0 0,0 1-1 0 0,1 0 0 0 0,-1-1 0 0 0,0 1 0 0 0,0 0 0 0 0,1-1 1 0 0,-1 1-1 0 0,0 0 0 0 0,0-1 0 0 0,1 0 0 0 0,0-4 1 0 0,0 0 0 0 0,0 0 0 0 0,-1 0 0 0 0,0 0 0 0 0,1 0 0 0 0,-2 0 0 0 0,1 0 0 0 0,0 0 0 0 0,-1 0 0 0 0,0 0 0 0 0,0 0 0 0 0,-1 0 0 0 0,1 0 0 0 0,-1 1 0 0 0,0-1 0 0 0,-1 0 0 0 0,-3-5 0 0 0,3 3-4 0 0,0 0 1 0 0,0-1 0 0 0,1 1 0 0 0,0-1 0 0 0,0 1-1 0 0,1-1 1 0 0,0 0 0 0 0,0 1 0 0 0,1-1 0 0 0,1-11-1 0 0,1-8-9 0 0,9-43-1 0 0,-8 59 6 0 0,0 0 0 0 0,0 0-1 0 0,1 0 1 0 0,1 1 0 0 0,0-1 0 0 0,0 1-1 0 0,1 0 1 0 0,0 1 0 0 0,0-1 0 0 0,1 1-1 0 0,1 0 1 0 0,8-7 0 0 0,-9 9 3 0 0,1 1 0 0 0,-1-1 0 0 0,1 2 0 0 0,1-1 0 0 0,-1 1 0 0 0,1 1 0 0 0,0 0 0 0 0,0 0 0 0 0,0 0 0 0 0,1 1 0 0 0,-1 1 0 0 0,1 0 0 0 0,-1 0 0 0 0,14 0 0 0 0,-18 1 5 0 0,-1 1 0 0 0,1 0 0 0 0,-1 0 0 0 0,1 0 0 0 0,0 1 0 0 0,-1-1 0 0 0,1 1 0 0 0,-1 0 0 0 0,0 1 0 0 0,1-1 0 0 0,-1 1 0 0 0,0 0 0 0 0,0 0 1 0 0,0 0-1 0 0,0 0 0 0 0,0 1 0 0 0,0 0 0 0 0,-1-1 0 0 0,6 7 0 0 0,6 7 5 0 0,-2 1-1 0 0,0 0 1 0 0,-1 0 0 0 0,0 2-1 0 0,-2-1 1 0 0,0 1 0 0 0,14 39-1 0 0,-22-51 4 0 0,7 15 57 0 0,9 37 0 0 0,-16-53-58 0 0,-1 1-1 0 0,0-1 1 0 0,-1 0-1 0 0,1 0 1 0 0,-1 0 0 0 0,0 1-1 0 0,-1-1 1 0 0,1 0-1 0 0,-1 0 1 0 0,0 0 0 0 0,-4 9-1 0 0,5-14-5 0 0,0-1-1 0 0,0 1 0 0 0,0 0 0 0 0,0-1 0 0 0,-1 1 1 0 0,1 0-1 0 0,0-1 0 0 0,0 1 0 0 0,-1-1 0 0 0,1 1 1 0 0,-1-1-1 0 0,1 1 0 0 0,0 0 0 0 0,-1-1 0 0 0,1 0 1 0 0,-1 1-1 0 0,1-1 0 0 0,-1 1 0 0 0,1-1 0 0 0,-1 0 1 0 0,1 1-1 0 0,-1-1 0 0 0,0 0 0 0 0,1 1 0 0 0,-1-1 1 0 0,0 0-1 0 0,1 0 0 0 0,-1 0 0 0 0,1 0 0 0 0,-1 1 1 0 0,0-1-1 0 0,1 0 0 0 0,-1 0 0 0 0,0 0 0 0 0,1 0 1 0 0,-1-1-1 0 0,0 1 0 0 0,1 0 0 0 0,-1 0 0 0 0,0 0 0 0 0,1 0 1 0 0,-1-1-1 0 0,1 1 0 0 0,-1 0 0 0 0,0-1 0 0 0,1 1 1 0 0,-1 0-1 0 0,1-1 0 0 0,-1 1 0 0 0,1-1 0 0 0,-1 1 1 0 0,0-1-1 0 0,-1-2-2 0 0,-1 1 0 0 0,1-1 0 0 0,0 0 0 0 0,0 1 0 0 0,0-1 0 0 0,0 0 0 0 0,0 0 0 0 0,-1-6 0 0 0,-1-6-20 0 0,2 0 0 0 0,0 0 0 0 0,0 0 1 0 0,2-1-1 0 0,0 1 0 0 0,2-21 0 0 0,0 15 22 0 0,-1-5-34 0 0,1 0 1 0 0,1 0-1 0 0,2 1 1 0 0,0-1-1 0 0,2 1 1 0 0,1 0-1 0 0,1 1 1 0 0,12-26 0 0 0,-18 45 30 0 0,1 0 0 0 0,-1 0 1 0 0,1 1-1 0 0,-1-1 1 0 0,2 1-1 0 0,-1 0 0 0 0,0 0 1 0 0,1 0-1 0 0,-1 0 1 0 0,1 1-1 0 0,0 0 0 0 0,1 0 1 0 0,-1 0-1 0 0,0 1 1 0 0,1 0-1 0 0,-1 0 0 0 0,1 0 1 0 0,0 0-1 0 0,0 1 1 0 0,-1 0-1 0 0,1 0 1 0 0,0 1-1 0 0,0 0 0 0 0,0 0 1 0 0,0 0-1 0 0,0 1 1 0 0,0 0-1 0 0,0 0 0 0 0,-1 0 1 0 0,1 1-1 0 0,0-1 1 0 0,-1 1-1 0 0,1 1 0 0 0,-1-1 1 0 0,0 1-1 0 0,0 0 1 0 0,0 0-1 0 0,0 1 0 0 0,0-1 1 0 0,5 7-1 0 0,3 4 4 0 0,0 1-1 0 0,-1 1 1 0 0,-1 0-1 0 0,0 0 1 0 0,-2 1-1 0 0,9 20 0 0 0,38 111 97 0 0,-54-142-94 0 0,8 27 9 0 0,11 29-25 0 0,-18-55-1 0 0,0 0 0 0 0,0-1 1 0 0,1 0-1 0 0,0 0 0 0 0,0 0 1 0 0,9 10-1 0 0,-12-15-45 0 0,0 0 0 0 0,0 0-1 0 0,0-1 1 0 0,0 1-1 0 0,0 0 1 0 0,0 0 0 0 0,0-1-1 0 0,0 1 1 0 0,0-1 0 0 0,0 1-1 0 0,0-1 1 0 0,0 1 0 0 0,1-1-1 0 0,-1 0 1 0 0,0 1-1 0 0,0-1 1 0 0,0 0 0 0 0,1 0-1 0 0,-1 0 1 0 0,0 0 0 0 0,0 0-1 0 0,1 0 1 0 0,-1 0 0 0 0,0-1-1 0 0,0 1 1 0 0,0 0-1 0 0,1-1 1 0 0,-1 1 0 0 0,1-1-1 0 0,3-2-620 0 0,0 0-1 0 0,-1-1 1 0 0,1 1 0 0 0,-1-1-1 0 0,5-5 1 0 0,3-3-1209 0 0,5-3-639 0 0,1-2-107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29.9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66 4377 0 0,'-12'-17'12449'0'0,"11"15"-12104"0"0,0 1 0 0 0,0 0 0 0 0,0-1 0 0 0,-1 1 0 0 0,2-1 0 0 0,-1 1 0 0 0,0-1 0 0 0,0 1 0 0 0,-1-4 0 0 0,2 4-277 0 0,0 0 0 0 0,0 0 0 0 0,0 0 0 0 0,1 0 0 0 0,-1 0 0 0 0,0 0 0 0 0,0-1 0 0 0,1 1 0 0 0,-1 0 0 0 0,0 0 0 0 0,1 0 0 0 0,-1 0 0 0 0,1 0 0 0 0,0 0 0 0 0,-1 1 0 0 0,1-1 0 0 0,0 0 0 0 0,-1 0 1 0 0,1 0-1 0 0,0 1 0 0 0,1-2 0 0 0,-2 1-69 0 0,1 1 1 0 0,0-1 0 0 0,0 0-1 0 0,0 0 1 0 0,-1 1 0 0 0,1-1-1 0 0,0 1 1 0 0,0-1 0 0 0,0 0-1 0 0,0 1 1 0 0,0 0 0 0 0,0-1-1 0 0,0 1 1 0 0,0 0 0 0 0,1-1-1 0 0,-1 1-93 0 0,0 0 0 0 0,-1 0 0 0 0,1 1 0 0 0,0-1 0 0 0,-1 0 0 0 0,1 0 0 0 0,0 0 0 0 0,-1 1-1 0 0,1-1 1 0 0,0 0 0 0 0,-1 0 0 0 0,1 1 0 0 0,-1-1 0 0 0,1 1 0 0 0,-1-1 0 0 0,1 0 0 0 0,-1 1-1 0 0,1 0 1 0 0,2 3-858 0 0,0 0-1 0 0,-1 0 1 0 0,0 0-1 0 0,0 0 1 0 0,3 9-1 0 0,0 2-420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30.16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 24 136 0 0,'0'10'2478'0'0,"-1"-7"-1398"0"0,1 0-1 0 0,0 0 1 0 0,0 0-1 0 0,0 0 1 0 0,0 0-1 0 0,0 0 1 0 0,1-1-1 0 0,-1 1 1 0 0,1 0-1 0 0,0 0 1 0 0,0 0-1 0 0,0 0 1 0 0,0-1-1 0 0,0 1 1 0 0,0-1-1 0 0,3 4 1 0 0,-3-6-1041 0 0,-1 0 0 0 0,1 1 0 0 0,-1-1 0 0 0,1 0 0 0 0,-1 0 0 0 0,1 0 0 0 0,-1 0 0 0 0,1 0 0 0 0,-1 0 0 0 0,1 0 0 0 0,-1 0 0 0 0,1 0 0 0 0,-1 0 1 0 0,1 0-1 0 0,-1 0 0 0 0,1 0 0 0 0,0 0 0 0 0,-1-1 0 0 0,1 1 0 0 0,-1 0 0 0 0,0 0 0 0 0,1-1 0 0 0,-1 1 0 0 0,1 0 0 0 0,-1 0 0 0 0,1-1 0 0 0,-1 1 0 0 0,0-1 0 0 0,1 1 0 0 0,-1 0 0 0 0,0-1 0 0 0,1 0 0 0 0,12-15-311 0 0,-6 5-382 0 0,12-16-1296 0 0,-4 10-3924 0 0,-6 9 1268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44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89 428 512 0 0,'-18'-62'1426'0'0,"8"31"2302"0"0,-7-44 0 0 0,13 34-1598 0 0,2 20 146 0 0,-6-25-1 0 0,6 68 2653 0 0,3 19-4462 0 0,34 217 1436 0 0,2 20-788 0 0,-30-213-1083 0 0,4-1 0 0 0,22 77-1 0 0,-31-134-105 0 0,0-7 20 0 0,-1-13-10 0 0,-4-22 27 0 0,-5-5 14 0 0,-1 0 0 0 0,-3 1 0 0 0,-21-52 0 0 0,-12-38 65 0 0,31 80-55 0 0,3-1-1 0 0,3-1 0 0 0,1 0 1 0 0,3 0-1 0 0,2 0 0 0 0,8-92 1 0 0,-5 129 13 0 0,1 0 0 0 0,1 1 1 0 0,0 0-1 0 0,1-1 1 0 0,0 1-1 0 0,8-15 1 0 0,-9 22 0 0 0,0 0-1 0 0,1 0 1 0 0,0 0 0 0 0,0 1 0 0 0,1-1 0 0 0,-1 1-1 0 0,1 0 1 0 0,0 0 0 0 0,0 0 0 0 0,1 1 0 0 0,0 0-1 0 0,-1 0 1 0 0,1 1 0 0 0,7-4 0 0 0,-9 6 3 0 0,-1-1 0 0 0,1 1 0 0 0,0 0 1 0 0,0 0-1 0 0,-1 0 0 0 0,1 0 0 0 0,0 1 0 0 0,0 0 1 0 0,0 0-1 0 0,0 0 0 0 0,0 0 0 0 0,0 0 0 0 0,6 2 1 0 0,-5 0-2 0 0,1 0 1 0 0,-1 0 0 0 0,0 0 0 0 0,1 1-1 0 0,-1 0 1 0 0,0 0 0 0 0,-1 0 0 0 0,7 5 0 0 0,4 7-3 0 0,-1-1 0 0 0,-1 2 0 0 0,0-1 0 0 0,11 20 0 0 0,-23-33-1 0 0,18 26 12 0 0,-1 1 0 0 0,-2 0 0 0 0,-1 1 0 0 0,-1 1 0 0 0,15 51 0 0 0,80 365-25 0 0,-94-384-202 0 0,-13-56-22 0 0,1 0 1 0 0,0 0-1 0 0,0 0 0 0 0,0 0 0 0 0,1-1 1 0 0,7 10-1 0 0,-10-15 61 0 0,-1 0 0 0 0,1 0 0 0 0,0-1 0 0 0,0 1 0 0 0,-1 0 0 0 0,1 0 0 0 0,0-1 0 0 0,0 1 0 0 0,0 0 1 0 0,0-1-1 0 0,0 1 0 0 0,0-1 0 0 0,0 1 0 0 0,0-1 0 0 0,0 0 0 0 0,2 1 0 0 0,-3-1-64 0 0,1 0 0 0 0,-1-1 0 0 0,1 1 0 0 0,-1 0 1 0 0,1 0-1 0 0,-1 0 0 0 0,1-1 0 0 0,-1 1 0 0 0,0 0 0 0 0,1-1 0 0 0,-1 1 0 0 0,1 0 0 0 0,-1-1 0 0 0,0 1 1 0 0,1-1-1 0 0,-1 1 0 0 0,0 0 0 0 0,1-1 0 0 0,-1 1 0 0 0,0-1 0 0 0,0 1 0 0 0,1-1 0 0 0,-1 1 0 0 0,0-1 1 0 0,0 1-1 0 0,0-1 0 0 0,0 1 0 0 0,0-1 0 0 0,1 1 0 0 0,-1-1 0 0 0,0 0 0 0 0,0 1 0 0 0,-1-1 0 0 0,2-9-2947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44.4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25 225 2769 0 0,'-7'3'2120'0'0,"-10"2"5303"0"0,26-6-6221 0 0,0 0 0 0 0,16-5 0 0 0,12-2-502 0 0,17-2-190 0 0,87-26 0 0 0,51-32-580 0 0,-49 17-464 0 0,-32 13-2565 0 0,-61 24 534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46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134 612 512 0 0,'0'-1'301'0'0,"0"-1"-1"0"0,-1 1 1 0 0,1-1-1 0 0,0 1 1 0 0,-1-1-1 0 0,1 1 1 0 0,-1-1-1 0 0,0 1 1 0 0,0-1-1 0 0,1 1 1 0 0,-1 0-1 0 0,0-1 1 0 0,0 1-1 0 0,0 0 1 0 0,0 0-1 0 0,-1 0 1 0 0,1 0-1 0 0,0 0 1 0 0,-2-1-1 0 0,2 1 407 0 0,0 0 0 0 0,-1 0 0 0 0,1 1 0 0 0,0-1 1 0 0,-1 0-1 0 0,1 1 0 0 0,-1-1 0 0 0,1 1 0 0 0,-1 0 0 0 0,1-1 0 0 0,-3 1 1074 0 0,4 1-1575 0 0,1 1 0 0 0,0 0 0 0 0,0-1 0 0 0,0 1 0 0 0,0-1 1 0 0,0 0-1 0 0,0 1 0 0 0,1-1 0 0 0,-1 0 0 0 0,0 0 0 0 0,3 3 0 0 0,4 2 117 0 0,-1 1-190 0 0,0 0-1 0 0,0-1 0 0 0,1 1 0 0 0,0-2 0 0 0,10 7 1 0 0,46 20 256 0 0,-57-29-374 0 0,-1 0-1 0 0,1-1 0 0 0,1 0 0 0 0,-1 0 1 0 0,0-1-1 0 0,0 0 0 0 0,1 0 1 0 0,-1-1-1 0 0,1 0 0 0 0,-1 0 0 0 0,0-1 1 0 0,1 0-1 0 0,-1 0 0 0 0,0-1 0 0 0,0 0 1 0 0,0 0-1 0 0,0 0 0 0 0,8-5 1 0 0,-5 2-18 0 0,-1 0 0 0 0,1-1 0 0 0,-1 0 1 0 0,0-1-1 0 0,0 0 0 0 0,-1 0 1 0 0,0-1-1 0 0,0 0 0 0 0,-1 0 0 0 0,0-1 1 0 0,9-13-1 0 0,-12 14 14 0 0,-1 0 0 0 0,1 0 0 0 0,-1-1-1 0 0,0 1 1 0 0,-1 0 0 0 0,0-1 0 0 0,-1 0 0 0 0,0 1 0 0 0,0-1 0 0 0,0 0-1 0 0,-1 0 1 0 0,-1 0 0 0 0,1 1 0 0 0,-1-1 0 0 0,-4-12 0 0 0,-3-11 52 0 0,-2 1 1 0 0,-24-53 0 0 0,26 64-20 0 0,-5-8 111 0 0,-1 0 0 0 0,-25-35 0 0 0,28 46 26 0 0,-2 0 0 0 0,0 1 0 0 0,-1 1 0 0 0,-25-21 0 0 0,33 31-111 0 0,0 0-1 0 0,-1 0 1 0 0,0 1-1 0 0,0 0 1 0 0,0 1 0 0 0,0 0-1 0 0,0 0 1 0 0,-15-4-1 0 0,17 6-39 0 0,0 0 0 0 0,0 1 0 0 0,0 0-1 0 0,0 0 1 0 0,-1 0 0 0 0,1 0 0 0 0,0 1-1 0 0,0-1 1 0 0,0 2 0 0 0,0-1-1 0 0,0 0 1 0 0,0 1 0 0 0,0 0 0 0 0,-6 3-1 0 0,3 0 14 0 0,0 0 0 0 0,0 0 0 0 0,1 0 0 0 0,-1 1-1 0 0,1 1 1 0 0,0-1 0 0 0,1 1 0 0 0,0 0 0 0 0,-7 10-1 0 0,6-6 13 0 0,0 1-1 0 0,1 0 1 0 0,0 0-1 0 0,1 0 1 0 0,-7 25 0 0 0,7-11 47 0 0,0 1 0 0 0,2-1 0 0 0,0 1 0 0 0,2 0 0 0 0,5 53 1 0 0,26 98 479 0 0,-10-74-352 0 0,32 259 375 0 0,-50-348-594 0 0,19 111 210 0 0,-13-100-174 0 0,-7-25-44 0 0,-1 0 0 0 0,1 0 0 0 0,-1 0 0 0 0,0 0 0 0 0,1 0 0 0 0,0 0 1 0 0,-1 0-1 0 0,1 0 0 0 0,0 0 0 0 0,-1 0 0 0 0,1-1 0 0 0,0 1 0 0 0,0 0 1 0 0,0 0-1 0 0,-1-1 0 0 0,1 1 0 0 0,0-1 0 0 0,0 1 0 0 0,0 0 1 0 0,0-1-1 0 0,0 0 0 0 0,2 1 0 0 0,-2-1 0 0 0,-1-1 0 0 0,1 1-1 0 0,0 0 1 0 0,0-1 0 0 0,-1 1 0 0 0,1-1 0 0 0,0 1 0 0 0,0-1-1 0 0,-1 1 1 0 0,1-1 0 0 0,-1 0 0 0 0,1 1 0 0 0,0-1-1 0 0,-1 0 1 0 0,1 0 0 0 0,0-1 0 0 0,9-16-65 0 0,-8 13 75 0 0,8-17-47 0 0,-1 1 0 0 0,-1-2 1 0 0,10-43-1 0 0,-1 1-66 0 0,-7 32 71 0 0,18-54-94 0 0,-24 77 104 0 0,0 1 0 0 0,0 1 0 0 0,1-1 0 0 0,0 1 0 0 0,1-1 0 0 0,13-13 0 0 0,-19 21 14 0 0,1 0 1 0 0,0 0 0 0 0,-1 1-1 0 0,1-1 1 0 0,0 0 0 0 0,0 1 0 0 0,0-1-1 0 0,0 1 1 0 0,-1-1 0 0 0,1 1 0 0 0,0-1-1 0 0,0 1 1 0 0,0 0 0 0 0,0-1-1 0 0,0 1 1 0 0,0 0 0 0 0,0 0 0 0 0,0 0-1 0 0,0 0 1 0 0,0 0 0 0 0,0 0 0 0 0,2 0-1 0 0,-2 0 0 0 0,0 1 1 0 0,1 0-1 0 0,-1-1 0 0 0,0 1 0 0 0,0 0 0 0 0,1-1 0 0 0,-1 1 0 0 0,0 0 0 0 0,0 0 1 0 0,0 0-1 0 0,0 0 0 0 0,0 0 0 0 0,0 0 0 0 0,0 2 0 0 0,3 3-2 0 0,-1 1-1 0 0,1-1 0 0 0,-2 1 1 0 0,5 13-1 0 0,7 30-62 0 0,-7-21 76 0 0,1-1-1 0 0,1 0 1 0 0,1 0-1 0 0,21 37 0 0 0,-29-61-9 0 0,0-1 0 0 0,0 0-1 0 0,0 0 1 0 0,1-1-1 0 0,-1 1 1 0 0,1 0-1 0 0,0-1 1 0 0,0 1-1 0 0,0-1 1 0 0,0 0-1 0 0,0 0 1 0 0,0 0-1 0 0,1 0 1 0 0,-1-1-1 0 0,5 2 1 0 0,-2-2-12 0 0,-1 1 0 0 0,0-2-1 0 0,0 1 1 0 0,1-1 0 0 0,-1 0 0 0 0,0 0 0 0 0,1 0-1 0 0,-1-1 1 0 0,10-2 0 0 0,-2-1-77 0 0,1 0-1 0 0,-1-1 1 0 0,0-1 0 0 0,0 0-1 0 0,-1-1 1 0 0,0-1 0 0 0,15-10-1 0 0,-16 9-78 0 0,0 0 0 0 0,-1 0 1 0 0,18-20-1 0 0,-24 23 139 0 0,-1 1-1 0 0,1 0 1 0 0,-1-1 0 0 0,0 0 0 0 0,0 0 0 0 0,-1 1 0 0 0,0-2-1 0 0,0 1 1 0 0,0 0 0 0 0,1-11 0 0 0,-2 3 45 0 0,-1 12-1 0 0,-1 10-33 0 0,-1 0 19 0 0,1 0 0 0 0,1 0 0 0 0,0 0 0 0 0,0 0 0 0 0,0 0 0 0 0,1 0 0 0 0,0 0 0 0 0,1 0 0 0 0,-1 0 0 0 0,2 0 0 0 0,-1 0 0 0 0,6 11 0 0 0,-5-13-15 0 0,0-1 0 0 0,1 0 1 0 0,-1 0-1 0 0,1 0 0 0 0,0-1 0 0 0,0 1 1 0 0,1-1-1 0 0,-1 0 0 0 0,1 0 0 0 0,0-1 1 0 0,0 1-1 0 0,0-1 0 0 0,0 0 1 0 0,1-1-1 0 0,-1 1 0 0 0,1-1 0 0 0,8 2 1 0 0,-11-3-34 0 0,1 0 1 0 0,-1 0-1 0 0,0 0 1 0 0,1-1-1 0 0,-1 0 0 0 0,1 0 1 0 0,-1 0-1 0 0,1 0 1 0 0,-1 0-1 0 0,0-1 1 0 0,1 0-1 0 0,-1 1 1 0 0,1-1-1 0 0,-1 0 1 0 0,0-1-1 0 0,0 1 1 0 0,0-1-1 0 0,0 1 1 0 0,0-1-1 0 0,0 0 1 0 0,0 0-1 0 0,0 0 1 0 0,-1 0-1 0 0,1-1 1 0 0,2-3-1 0 0,-1 1-2 0 0,-1 0-1 0 0,1 0 0 0 0,-1 0 1 0 0,-1 0-1 0 0,1-1 1 0 0,-1 1-1 0 0,0-1 1 0 0,0 0-1 0 0,0 1 1 0 0,-1-1-1 0 0,0 0 1 0 0,0 0-1 0 0,0-11 0 0 0,-2 2 33 0 0,0-1 0 0 0,-1 1 0 0 0,-1 0 0 0 0,-5-16 0 0 0,-21-58 22 0 0,26 82-6 0 0,1 0 27 0 0,-2-1-1 0 0,1 1 1 0 0,-1 0 0 0 0,0 0 0 0 0,-1 0-1 0 0,0 0 1 0 0,-6-6 0 0 0,10 11-13 0 0,0 1 0 0 0,0 0 0 0 0,0 0 0 0 0,0-1 0 0 0,-1 1 0 0 0,1 0 0 0 0,0 0 0 0 0,-1 0 0 0 0,1 1 0 0 0,0-1 0 0 0,-1 0 0 0 0,1 1 0 0 0,-1-1 0 0 0,0 0 0 0 0,1 1 0 0 0,-1 0 0 0 0,1-1 0 0 0,-1 1 0 0 0,0 0 0 0 0,1 0 0 0 0,-1 0 0 0 0,0 0 0 0 0,1 0 0 0 0,-1 0 0 0 0,0 1 0 0 0,1-1 0 0 0,-1 0 0 0 0,1 1 0 0 0,-1-1 0 0 0,1 1 0 0 0,-1 0 0 0 0,1-1 0 0 0,-1 1 0 0 0,1 0 0 0 0,-1 0 0 0 0,1 0 0 0 0,0 0 0 0 0,0 0 0 0 0,-1 0 0 0 0,1 1 0 0 0,-1 1 0 0 0,-4 4 23 0 0,1 0-1 0 0,0 1 1 0 0,0 0-1 0 0,1 0 0 0 0,0 0 1 0 0,1 0-1 0 0,0 1 1 0 0,0-1-1 0 0,0 1 0 0 0,1 0 1 0 0,-1 10-1 0 0,1-3-2 0 0,1 1-1 0 0,0 0 0 0 0,2 0 0 0 0,-1 0 1 0 0,4 17-1 0 0,-2-28-9 0 0,-1 0 0 0 0,0 0 0 0 0,1 0 0 0 0,0 0 0 0 0,1 0 0 0 0,-1-1 0 0 0,1 1 0 0 0,0-1 0 0 0,0 1 0 0 0,1-1 0 0 0,0 0 0 0 0,0 0 0 0 0,9 8 0 0 0,-11-11-22 0 0,1 0 0 0 0,1 0 0 0 0,-1 0 0 0 0,0 0 0 0 0,0 0 0 0 0,1-1 1 0 0,-1 1-1 0 0,1-1 0 0 0,-1 0 0 0 0,1 0 0 0 0,0 0 0 0 0,-1-1 0 0 0,1 1 0 0 0,0-1 0 0 0,-1 0 0 0 0,1 0 1 0 0,0 0-1 0 0,0 0 0 0 0,-1-1 0 0 0,1 0 0 0 0,0 0 0 0 0,-1 0 0 0 0,1 0 0 0 0,4-2 0 0 0,0-1-12 0 0,0 0 0 0 0,0-1 0 0 0,0 0 0 0 0,0-1-1 0 0,-1 1 1 0 0,0-1 0 0 0,0-1 0 0 0,-1 1 0 0 0,1-1-1 0 0,-2 0 1 0 0,1-1 0 0 0,-1 0 0 0 0,0 0 0 0 0,0 0-1 0 0,-1 0 1 0 0,0 0 0 0 0,-1-1 0 0 0,4-10 0 0 0,-3 2 20 0 0,0 1 0 0 0,-1-1 0 0 0,0 0 0 0 0,-1 0 0 0 0,-1 0 0 0 0,-1 0 0 0 0,-1-1 1 0 0,-4-32-1 0 0,0 38 13 0 0,5 12-15 0 0,0-1 0 0 0,0 1 0 0 0,0 0 0 0 0,0 0 0 0 0,0 0 0 0 0,0 0 0 0 0,0 0 1 0 0,-1 0-1 0 0,1 0 0 0 0,0 0 0 0 0,0-1 0 0 0,0 1 0 0 0,0 0 0 0 0,0 0 0 0 0,0 0 0 0 0,-1 0 1 0 0,1 0-1 0 0,0 0 0 0 0,0 0 0 0 0,0 0 0 0 0,0 0 0 0 0,0 0 0 0 0,-1 0 0 0 0,1 0 0 0 0,0 0 0 0 0,0 0 1 0 0,0 0-1 0 0,0 0 0 0 0,0 0 0 0 0,-1 0 0 0 0,1 0 0 0 0,0 0 0 0 0,0 0 0 0 0,0 0 0 0 0,0 0 1 0 0,0 0-1 0 0,-1 1 0 0 0,1-1 0 0 0,-1 1 7 0 0,0 0 1 0 0,1 0-1 0 0,-1 1 1 0 0,0-1-1 0 0,0 0 0 0 0,1 0 1 0 0,-1 1-1 0 0,1-1 1 0 0,-1 1-1 0 0,1-1 1 0 0,0 0-1 0 0,-1 3 0 0 0,-4 27 60 0 0,2 1-1 0 0,1 0 0 0 0,1 0 0 0 0,5 38 0 0 0,-4-65-69 0 0,1 7 26 0 0,0 0 0 0 0,1 0 0 0 0,1 0 0 0 0,0-1 0 0 0,4 13 0 0 0,-6-21-33 0 0,1-1 0 0 0,-1 1 0 0 0,0-1 0 0 0,1 1 0 0 0,0-1 1 0 0,-1 1-1 0 0,1-1 0 0 0,0 0 0 0 0,0 0 0 0 0,0 0 0 0 0,1 0 0 0 0,-1 0 1 0 0,0-1-1 0 0,1 1 0 0 0,-1 0 0 0 0,1-1 0 0 0,-1 0 0 0 0,1 0 0 0 0,0 0 1 0 0,0 0-1 0 0,-1 0 0 0 0,1 0 0 0 0,0-1 0 0 0,0 1 0 0 0,0-1 0 0 0,5 0 0 0 0,-1 0-230 0 0,1-1-1 0 0,0 1 0 0 0,-1-1 0 0 0,1-1 0 0 0,-1 0 0 0 0,0 0 0 0 0,12-5 0 0 0,-5 0-2594 0 0,1-1 0 0 0,19-14 0 0 0,-19 12 1010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46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363 294 1616 0 0,'-3'-2'834'0'0,"-1"-1"-1"0"0,0 1 0 0 0,1-1 1 0 0,-1 0-1 0 0,1 0 1 0 0,0-1-1 0 0,0 1 0 0 0,0-1 1 0 0,0 0-1 0 0,1 1 0 0 0,0-1 1 0 0,-1 0-1 0 0,1 0 1 0 0,-2-8-1 0 0,-1-3 591 0 0,0-1 0 0 0,-4-28 0 0 0,5 14-705 0 0,2 13-397 0 0,-1 1-1 0 0,0-1 0 0 0,-1 1 1 0 0,-9-24-1 0 0,12 39-290 0 0,0-1 0 0 0,0 1 1 0 0,0-1-1 0 0,0 1 0 0 0,0-1 0 0 0,0 1 0 0 0,0 0 1 0 0,0-1-1 0 0,-1 1 0 0 0,1 0 0 0 0,0 0 0 0 0,-1 0 1 0 0,1 0-1 0 0,-1 0 0 0 0,1 0 0 0 0,-1 0 0 0 0,-1 0 1 0 0,0 0 2 0 0,0 0 1 0 0,0 1 0 0 0,0 0 0 0 0,0-1-1 0 0,0 1 1 0 0,0 0 0 0 0,0 0 0 0 0,0 0-1 0 0,-4 1 1 0 0,-4 2 48 0 0,-1 0 0 0 0,1 1-1 0 0,0 0 1 0 0,-11 7 0 0 0,13-7-74 0 0,0 2 1 0 0,0-1-1 0 0,0 1 0 0 0,1 0 0 0 0,0 1 1 0 0,0 0-1 0 0,1 0 0 0 0,0 1 0 0 0,0 0 1 0 0,1 0-1 0 0,0 1 0 0 0,-9 15 0 0 0,12-19-15 0 0,1 0 0 0 0,0 0 0 0 0,0 0 0 0 0,0 1 0 0 0,1-1 0 0 0,0 1 0 0 0,0-1 0 0 0,0 1 0 0 0,0-1 0 0 0,1 1 0 0 0,0-1 0 0 0,0 1 0 0 0,1-1-1 0 0,-1 1 1 0 0,1-1 0 0 0,0 1 0 0 0,1-1 0 0 0,-1 1 0 0 0,1-1 0 0 0,0 0 0 0 0,1 0 0 0 0,-1 0 0 0 0,1 0 0 0 0,0 0 0 0 0,5 5 0 0 0,-1-1-12 0 0,1-1 1 0 0,0-1-1 0 0,1 0 1 0 0,-1 0-1 0 0,1 0 1 0 0,1-1-1 0 0,-1-1 1 0 0,18 9-1 0 0,9 0-11 0 0,44 11 0 0 0,-2 0-22 0 0,-70-22 74 0 0,5 1-15 0 0,0 0 0 0 0,0 2 0 0 0,-1-1 0 0 0,0 2 0 0 0,0-1 0 0 0,-1 2 0 0 0,1-1 0 0 0,9 10 0 0 0,-20-16-5 0 0,0 0 0 0 0,0 0 0 0 0,0 0 1 0 0,0-1-1 0 0,0 1 0 0 0,-1 0 0 0 0,1 0 1 0 0,0 0-1 0 0,-1 0 0 0 0,1 0 0 0 0,0 0 1 0 0,-1 0-1 0 0,1 1 0 0 0,-1-1 0 0 0,0 0 1 0 0,1 0-1 0 0,-1 0 0 0 0,0 0 0 0 0,0 1 1 0 0,0-1-1 0 0,1 0 0 0 0,-1 0 0 0 0,-1 0 1 0 0,1 1-1 0 0,0-1 0 0 0,0 0 0 0 0,0 0 0 0 0,-1 0 1 0 0,1 1-1 0 0,0-1 0 0 0,-1 0 0 0 0,1 0 1 0 0,-1 0-1 0 0,0 0 0 0 0,1 0 0 0 0,-1 0 1 0 0,0 0-1 0 0,1 0 0 0 0,-1 0 0 0 0,0 0 1 0 0,0 0-1 0 0,0-1 0 0 0,0 1 0 0 0,-2 1 1 0 0,-2 2 23 0 0,-1-1 0 0 0,0 0 1 0 0,0 0-1 0 0,-1 0 0 0 0,1 0 1 0 0,-12 2-1 0 0,-127 23 103 0 0,117-25-134 0 0,0-1-1 0 0,0-1 1 0 0,-36-4-1 0 0,53 2-9 0 0,-1-1 0 0 0,1-1 0 0 0,-12-3 0 0 0,18 4-30 0 0,0 0 1 0 0,1 0-1 0 0,-1 0 1 0 0,1 0-1 0 0,-1-1 1 0 0,1 0 0 0 0,0 0-1 0 0,0 0 1 0 0,-4-4-1 0 0,6 5-47 0 0,1 1 0 0 0,0 0-1 0 0,1-1 1 0 0,-1 1-1 0 0,0 0 1 0 0,0-1 0 0 0,1 1-1 0 0,-1-1 1 0 0,0 0-1 0 0,1 1 1 0 0,0-1-1 0 0,-1 1 1 0 0,1-1 0 0 0,0 0-1 0 0,0 1 1 0 0,0-1-1 0 0,0 0 1 0 0,0 1 0 0 0,0-1-1 0 0,0 1 1 0 0,1-1-1 0 0,-1 0 1 0 0,1 1 0 0 0,-1-1-1 0 0,1 1 1 0 0,1-4-1 0 0,1 0-996 0 0,0-1 0 0 0,1 1 0 0 0,0 0 0 0 0,0 0 0 0 0,8-7 0 0 0,8-7-2733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47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261 116 512 0 0,'-5'-3'949'0'0,"0"0"0"0"0,0 1 0 0 0,0-1 0 0 0,0 1 0 0 0,0 0 1 0 0,0 1-1 0 0,-1-1 0 0 0,1 1 0 0 0,-9-1 0 0 0,7 2-211 0 0,0 0 1 0 0,0 0-1 0 0,0 1 0 0 0,0-1 1 0 0,0 1-1 0 0,0 1 1 0 0,-7 2-1 0 0,7-2-417 0 0,-1 1 0 0 0,1 0 0 0 0,1 1 0 0 0,-1-1 0 0 0,1 1 0 0 0,-1 1 0 0 0,1-1 0 0 0,0 1 0 0 0,0 0 0 0 0,1 0 0 0 0,0 1 0 0 0,0-1 0 0 0,0 1-1 0 0,-8 13 1 0 0,7-7-184 0 0,0 0-1 0 0,1 0 0 0 0,0 1 0 0 0,1-1 0 0 0,1 1 0 0 0,0 0 1 0 0,0 0-1 0 0,1 0 0 0 0,0 27 0 0 0,2-32-113 0 0,1 1 0 0 0,0-1 0 0 0,0 0 0 0 0,1 0 0 0 0,0 0 0 0 0,1 0 0 0 0,-1 0 0 0 0,1 0 0 0 0,1-1 0 0 0,-1 0 0 0 0,2 1 1 0 0,-1-1-1 0 0,1 0 0 0 0,0-1 0 0 0,0 1 0 0 0,0-1 0 0 0,8 6 0 0 0,-8-7-30 0 0,1-1 0 0 0,-1 0 0 0 0,1-1 0 0 0,-1 1 0 0 0,1-1 0 0 0,0 0 0 0 0,1 0 0 0 0,-1-1 0 0 0,0 0 0 0 0,1 0 1 0 0,-1-1-1 0 0,1 1 0 0 0,0-2 0 0 0,6 1 0 0 0,-5-1-4 0 0,1 0 0 0 0,-1-1 1 0 0,0 0-1 0 0,0 0 0 0 0,0-1 1 0 0,0 0-1 0 0,0-1 0 0 0,0 1 1 0 0,-1-2-1 0 0,1 1 0 0 0,7-5 1 0 0,-6 2-28 0 0,0 0 0 0 0,0 0 0 0 0,-1-1 0 0 0,1 0 0 0 0,-1 0 1 0 0,-1-1-1 0 0,1 0 0 0 0,5-9 0 0 0,-9 11 22 0 0,0-1 1 0 0,0 0-1 0 0,-1 0 0 0 0,0 0 1 0 0,0 0-1 0 0,-1 0 0 0 0,1-1 1 0 0,-2 1-1 0 0,1-1 1 0 0,-1 0-1 0 0,0 1 0 0 0,-1-10 1 0 0,-1 8 18 0 0,0-1 0 0 0,0 0 0 0 0,-1 0 0 0 0,0 1 0 0 0,-1-1 0 0 0,0 1 0 0 0,-1 0 0 0 0,0 0 0 0 0,0 0 0 0 0,-10-14 0 0 0,-2 0-19 0 0,0 1 1 0 0,-30-31-1 0 0,42 48 32 0 0,-1 1-1 0 0,1 0 0 0 0,-1 0 1 0 0,0 0-1 0 0,0 0 0 0 0,0 1 1 0 0,-10-5-1 0 0,13 7-13 0 0,-1 0 0 0 0,1 1 0 0 0,0-1 1 0 0,0 1-1 0 0,-1-1 0 0 0,1 1 0 0 0,0 0 0 0 0,-1 0 0 0 0,1 0 0 0 0,0 0 0 0 0,-1 0 0 0 0,1 0 1 0 0,0 1-1 0 0,0-1 0 0 0,-1 1 0 0 0,1 0 0 0 0,0 0 0 0 0,0-1 0 0 0,0 1 0 0 0,0 0 0 0 0,0 1 0 0 0,0-1 1 0 0,-3 3-1 0 0,-2 2 9 0 0,1 1 1 0 0,-1 0-1 0 0,1 0 1 0 0,1 0-1 0 0,0 1 1 0 0,0 0-1 0 0,0 0 0 0 0,1 0 1 0 0,0 1-1 0 0,1-1 1 0 0,-1 1-1 0 0,-1 10 1 0 0,-1 6 25 0 0,1 0-1 0 0,2 0 1 0 0,-1 31 0 0 0,3-43-17 0 0,1 0 0 0 0,1 0 1 0 0,0 0-1 0 0,1 0 1 0 0,3 12-1 0 0,-3-19-16 0 0,-1 0 0 0 0,1-1 0 0 0,1 1 0 0 0,-1-1 1 0 0,1 1-1 0 0,0-1 0 0 0,0 0 0 0 0,1 0 0 0 0,-1 0 0 0 0,1 0 0 0 0,0-1 1 0 0,9 8-1 0 0,-11-10-7 0 0,1-1-1 0 0,-1 1 1 0 0,0-1 0 0 0,0 0 0 0 0,1 0 0 0 0,-1 0 0 0 0,0 0 0 0 0,1 0 0 0 0,-1-1-1 0 0,1 1 1 0 0,-1-1 0 0 0,1 1 0 0 0,-1-1 0 0 0,6 0 0 0 0,-4 0-7 0 0,1-1-1 0 0,-1 0 1 0 0,0 0 0 0 0,1 0 0 0 0,-1-1 0 0 0,0 1 0 0 0,0-1 0 0 0,4-2-1 0 0,6-5-36 0 0,-1 0 0 0 0,0-1 0 0 0,19-19 0 0 0,-29 27 42 0 0,11-14-76 0 0,0 1 0 0 0,-1-2 0 0 0,-1 0 1 0 0,-1 0-1 0 0,0-1 0 0 0,10-23 0 0 0,-16 29 70 0 0,-1 0-1 0 0,0 0 1 0 0,0-1-1 0 0,-1 1 0 0 0,-1-1 1 0 0,2-16-1 0 0,-4-78 93 0 0,-1 49 54 0 0,-1 49-34 0 0,-1 15 96 0 0,-4 14 57 0 0,5-2-189 0 0,1-1 1 0 0,0 1-1 0 0,1 0 0 0 0,3 18 1 0 0,14 70 40 0 0,-14-91-98 0 0,1-1 0 0 0,0 1-1 0 0,1-1 1 0 0,0 0 0 0 0,1-1-1 0 0,1 1 1 0 0,16 24 0 0 0,-18-31-44 0 0,1 0 1 0 0,-1-1-1 0 0,1 0 1 0 0,0 0-1 0 0,0 0 1 0 0,1-1-1 0 0,0 0 1 0 0,0 0-1 0 0,0-1 1 0 0,0 0-1 0 0,1 0 1 0 0,0 0-1 0 0,0-1 1 0 0,0 0-1 0 0,13 2 1 0 0,-17-4-104 0 0,0-1 0 0 0,0 1 1 0 0,0-1-1 0 0,0 0 0 0 0,0 0 0 0 0,0 0 1 0 0,0-1-1 0 0,0 1 0 0 0,0-1 0 0 0,0 0 1 0 0,0 0-1 0 0,3-2 0 0 0,-3 1-378 0 0,-1 0-1 0 0,0 0 0 0 0,0 0 1 0 0,0 0-1 0 0,0 0 1 0 0,0-1-1 0 0,0 1 0 0 0,-1-1 1 0 0,1 0-1 0 0,-1 0 1 0 0,0 0-1 0 0,0 0 0 0 0,3-4 1 0 0,1-6-1416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47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17 1632 0 0,'-1'-1'343'0'0,"1"0"0"0"0,-1 0 0 0 0,0 0 0 0 0,0 0 1 0 0,1 0-1 0 0,-1 0 0 0 0,0 0 0 0 0,0 0 0 0 0,0 0 0 0 0,0 0 0 0 0,0 1 0 0 0,0-1 0 0 0,-1 0 0 0 0,1 1 0 0 0,0-1 0 0 0,0 0 0 0 0,0 1 0 0 0,-1 0 0 0 0,-1-1 0 0 0,2 1-171 0 0,0 0-1 0 0,0 0 1 0 0,0 0 0 0 0,0 0-1 0 0,0 1 1 0 0,0-1 0 0 0,0 0 0 0 0,0 1-1 0 0,0-1 1 0 0,0 1 0 0 0,0-1-1 0 0,0 1 1 0 0,0-1 0 0 0,0 1-1 0 0,0 0 1 0 0,1-1 0 0 0,-1 1 0 0 0,0 0-1 0 0,0 0 1 0 0,1-1 0 0 0,-1 1-1 0 0,0 0 1 0 0,1 0 0 0 0,-1 1-1 0 0,-2 4 309 0 0,1-1-1 0 0,0 0 1 0 0,0 1-1 0 0,0-1 1 0 0,1 1-1 0 0,0 0 1 0 0,0-1-1 0 0,0 1 0 0 0,1 8 1 0 0,3 54 912 0 0,4-16-513 0 0,17 59 0 0 0,21 50 588 0 0,0-35-911 0 0,-25-79-456 0 0,18 77 0 0 0,-20-43-298 0 0,18 74 97 0 0,-8-52-3838 0 0,-23-89-716 0 0,-4-12 1645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48.0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43 2152 0 0,'4'1'9871'0'0,"21"5"-8208"0"0,26-4-1017 0 0,-1-2 1 0 0,0-2 0 0 0,51-10-1 0 0,1 1-793 0 0,-12 1-865 0 0,-31-1-4231 0 0,-31 5 1262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2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152 254 1760 0 0,'-16'-4'4366'0'0,"9"2"-2797"0"0,0 0-1 0 0,-1 0 1 0 0,1-1-1 0 0,0 0 1 0 0,-8-4-1 0 0,13 6-1392 0 0,0-1-1 0 0,1 1 1 0 0,-1 0-1 0 0,1-1 0 0 0,-1 1 1 0 0,1-1-1 0 0,-1 1 0 0 0,1-1 1 0 0,0 1-1 0 0,0-1 0 0 0,0 0 1 0 0,0 0-1 0 0,0 0 1 0 0,0 0-1 0 0,1 1 0 0 0,-1-1 1 0 0,0 0-1 0 0,1 0 0 0 0,0 0 1 0 0,-1 0-1 0 0,1-1 0 0 0,0 1 1 0 0,0 0-1 0 0,0-2 1 0 0,1-2-57 0 0,0 0 1 0 0,1 0 0 0 0,0 0-1 0 0,-1 0 1 0 0,2 0 0 0 0,-1 0-1 0 0,1 1 1 0 0,0 0 0 0 0,0-1-1 0 0,5-6 1 0 0,3-2-22 0 0,1 0 0 0 0,16-15-1 0 0,-22 23-82 0 0,1 0-1 0 0,0 1 0 0 0,0 0 1 0 0,0 0-1 0 0,1 1 1 0 0,-1-1-1 0 0,1 2 0 0 0,0-1 1 0 0,0 1-1 0 0,1 0 1 0 0,-1 1-1 0 0,0 0 0 0 0,1 0 1 0 0,12 0-1 0 0,-9 2 5 0 0,1 0 0 0 0,-1 1-1 0 0,1 0 1 0 0,-1 1 0 0 0,1 0-1 0 0,-1 1 1 0 0,0 1 0 0 0,0 0-1 0 0,16 8 1 0 0,2 3-33 0 0,-1 1 0 0 0,-1 2 1 0 0,0 1-1 0 0,-1 1 0 0 0,-1 1 0 0 0,-1 1 1 0 0,-2 1-1 0 0,0 1 0 0 0,-1 2 0 0 0,-1 0 0 0 0,28 47 1 0 0,-46-67 18 0 0,1 0 1 0 0,-1 0 0 0 0,-1 0-1 0 0,1 1 1 0 0,-1-1 0 0 0,0 1 0 0 0,0 0-1 0 0,-1 0 1 0 0,2 13 0 0 0,-3-16-1 0 0,-1 0 1 0 0,1-1-1 0 0,-1 1 1 0 0,1 0-1 0 0,-1 0 1 0 0,0-1-1 0 0,0 1 1 0 0,-1 0-1 0 0,1-1 1 0 0,-1 1-1 0 0,0-1 0 0 0,0 0 1 0 0,0 0-1 0 0,0 0 1 0 0,-1 0-1 0 0,1 0 1 0 0,-1 0-1 0 0,1 0 1 0 0,-6 3-1 0 0,-1 1-2 0 0,-1-1 0 0 0,0 0-1 0 0,-1-1 1 0 0,1 0 0 0 0,-1 0-1 0 0,0-1 1 0 0,0-1-1 0 0,0 0 1 0 0,-22 3 0 0 0,-9-1-97 0 0,-56-1 1 0 0,92-4 83 0 0,-45-1-215 0 0,0-3 1 0 0,0-2 0 0 0,-99-24-1 0 0,133 26-584 0 0,0-2 1 0 0,0 0-1 0 0,-17-9 0 0 0,26 11-242 0 0,1 0 1 0 0,-1-1-1 0 0,1 0 0 0 0,-12-11 1 0 0,0-5-951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49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28 113 512 0 0,'0'0'223'0'0,"0"-1"0"0"0,0 1-1 0 0,0-1 1 0 0,0 1 0 0 0,0 0 0 0 0,0-1-1 0 0,0 1 1 0 0,0 0 0 0 0,0-1-1 0 0,0 1 1 0 0,0-1 0 0 0,0 1 0 0 0,-1 0-1 0 0,1-1 1 0 0,0 1 0 0 0,0 0 0 0 0,0-1-1 0 0,0 1 1 0 0,-1 0 0 0 0,1-1 0 0 0,0 1-1 0 0,0 0 1 0 0,-1-1 0 0 0,-5 5 4719 0 0,-4 15-919 0 0,7-10-3654 0 0,1 0 0 0 0,1 0 0 0 0,0 0 0 0 0,0 0 0 0 0,0 0 0 0 0,1 1 1 0 0,3 16-1 0 0,15 66 845 0 0,-15-76-959 0 0,7 24 129 0 0,1-1 0 0 0,2-1 0 0 0,24 50-1 0 0,-40-100-362 0 0,0 1 0 0 0,1-1 0 0 0,0-17 0 0 0,-2-59 38 0 0,5 62-52 0 0,1 0 0 0 0,2 1 0 0 0,0-1 0 0 0,1 0-1 0 0,2 1 1 0 0,11-30 0 0 0,-15 48-4 0 0,1 0 0 0 0,-1 0 0 0 0,1 1 0 0 0,0-1 0 0 0,1 1 0 0 0,-1 0 0 0 0,1 0 0 0 0,0 1 0 0 0,1-1 0 0 0,0 1 0 0 0,-1 0 0 0 0,11-6 0 0 0,-13 9 5 0 0,0 1 0 0 0,0-1 0 0 0,0 1 0 0 0,1-1 0 0 0,-1 1 0 0 0,1 0 0 0 0,-1 0 0 0 0,1 0 0 0 0,-1 1 1 0 0,1-1-1 0 0,-1 1 0 0 0,1 0 0 0 0,-1 0 0 0 0,1 0 0 0 0,0 1 0 0 0,-1-1 0 0 0,1 1 0 0 0,-1 0 0 0 0,1 0 0 0 0,-1 0 0 0 0,0 0 0 0 0,1 0 0 0 0,-1 1 0 0 0,0 0 0 0 0,0-1 0 0 0,0 1 0 0 0,0 1 0 0 0,4 2 0 0 0,-1 1 13 0 0,0 0-1 0 0,0 1 0 0 0,-1-1 1 0 0,0 1-1 0 0,0 1 1 0 0,0-1-1 0 0,5 14 0 0 0,-1 0-5 0 0,11 38-1 0 0,0 32 189 0 0,-13-58-98 0 0,0 0 0 0 0,21 52 0 0 0,-26-80-86 0 0,0 0 0 0 0,1 0 0 0 0,0 0 1 0 0,0 0-1 0 0,1 0 0 0 0,5 6 0 0 0,-8-10-19 0 0,0 0 0 0 0,-1-1 0 0 0,1 1 0 0 0,0 0 0 0 0,0 0-1 0 0,0-1 1 0 0,0 1 0 0 0,0 0 0 0 0,0-1 0 0 0,0 1 0 0 0,0-1 0 0 0,0 1-1 0 0,0-1 1 0 0,0 0 0 0 0,0 1 0 0 0,0-1 0 0 0,1 0 0 0 0,-1 0 0 0 0,0 0 0 0 0,0 0-1 0 0,0 0 1 0 0,0 0 0 0 0,0 0 0 0 0,1 0 0 0 0,-1 0 0 0 0,0-1 0 0 0,0 1-1 0 0,0 0 1 0 0,0-1 0 0 0,0 1 0 0 0,0-1 0 0 0,0 1 0 0 0,0-1 0 0 0,0 1 0 0 0,0-1-1 0 0,0 0 1 0 0,0 0 0 0 0,1-1 0 0 0,8-9-19 0 0,-1 0 0 0 0,0-1-1 0 0,0 0 1 0 0,-1-1 0 0 0,-1 0 0 0 0,9-20 0 0 0,-3 0 7 0 0,14-54 1 0 0,-15 28-5 0 0,3-14-44 0 0,-12 64 55 0 0,0 1-1 0 0,0 1 1 0 0,0-1 0 0 0,1 0 0 0 0,0 1 0 0 0,8-11 0 0 0,-12 17 6 0 0,1-1 1 0 0,0 1-1 0 0,-1 0 1 0 0,1 1 0 0 0,0-1-1 0 0,0 0 1 0 0,0 0-1 0 0,-1 0 1 0 0,1 0-1 0 0,0 1 1 0 0,0-1 0 0 0,0 0-1 0 0,0 1 1 0 0,1-1-1 0 0,-1 0 1 0 0,0 1 0 0 0,0 0-1 0 0,0-1 1 0 0,0 1-1 0 0,0 0 1 0 0,1-1-1 0 0,-1 1 1 0 0,0 0 0 0 0,0 0-1 0 0,0 0 1 0 0,1 0-1 0 0,-1 0 1 0 0,0 0-1 0 0,0 1 1 0 0,0-1 0 0 0,1 0-1 0 0,-1 1 1 0 0,0-1-1 0 0,0 0 1 0 0,0 1 0 0 0,0 0-1 0 0,0-1 1 0 0,0 1-1 0 0,0 0 1 0 0,0-1-1 0 0,2 2 1 0 0,0 2 4 0 0,-1-1 1 0 0,1 0-1 0 0,0 0 0 0 0,-1 1 1 0 0,0 0-1 0 0,0-1 1 0 0,0 1-1 0 0,0 0 0 0 0,-1 0 1 0 0,1 0-1 0 0,0 4 0 0 0,4 23 31 0 0,-2 0 0 0 0,0 36 0 0 0,-2-32 40 0 0,8 49-1 0 0,-9-76-78 0 0,1 1 0 0 0,1-1 0 0 0,-1 0 0 0 0,7 13 1 0 0,-8-20-1 0 0,-1 1 1 0 0,1-1-1 0 0,0 0 1 0 0,-1 0-1 0 0,1 1 1 0 0,0-1-1 0 0,0 0 1 0 0,0 0-1 0 0,0 0 1 0 0,0 0-1 0 0,0 0 1 0 0,0 0-1 0 0,0 0 1 0 0,0-1 0 0 0,0 1-1 0 0,0 0 1 0 0,1 0-1 0 0,-1-1 1 0 0,0 1-1 0 0,1-1 1 0 0,-1 1-1 0 0,0-1 1 0 0,1 0-1 0 0,-1 0 1 0 0,1 1-1 0 0,-1-1 1 0 0,0 0 0 0 0,1 0-1 0 0,-1 0 1 0 0,1 0-1 0 0,-1-1 1 0 0,0 1-1 0 0,1 0 1 0 0,-1-1-1 0 0,1 1 1 0 0,0-1-1 0 0,5-3-26 0 0,-1 1-1 0 0,0-1 1 0 0,0-1-1 0 0,0 1 1 0 0,0-1-1 0 0,-1 0 1 0 0,0 0-1 0 0,7-9 0 0 0,33-51-78 0 0,-38 54 122 0 0,-1 2-19 0 0,-1-1 1 0 0,0 1-1 0 0,-1-1 0 0 0,0 0 0 0 0,-1-1 1 0 0,3-10-1 0 0,6-62-15 0 0,-5 21 99 0 0,-6 58-68 0 0,0-1 0 0 0,1 0 0 0 0,-1 1 1 0 0,1-1-1 0 0,3-5 0 0 0,-4 14 37 0 0,0 1 0 0 0,0-1 0 0 0,-1 0 0 0 0,1 9 0 0 0,-2 42 5 0 0,0-12 10 0 0,5 53 1 0 0,-3-84-61 0 0,1 1 0 0 0,0-1 0 0 0,1 0 1 0 0,1 0-1 0 0,-1 0 0 0 0,2 0 0 0 0,0-1 0 0 0,12 21 0 0 0,-16-30-7 0 0,0-1-1 0 0,0 1 1 0 0,1 0-1 0 0,-1-1 1 0 0,0 1-1 0 0,1-1 1 0 0,-1 1-1 0 0,1-1 1 0 0,0 0-1 0 0,-1 1 1 0 0,1-1-1 0 0,0 0 1 0 0,0 0-1 0 0,0 0 0 0 0,0 0 1 0 0,0-1-1 0 0,0 1 1 0 0,0 0-1 0 0,0-1 1 0 0,4 1-1 0 0,-4-1-4 0 0,1-1-1 0 0,0 1 1 0 0,-1-1-1 0 0,1 1 1 0 0,0-1 0 0 0,-1 0-1 0 0,1 0 1 0 0,-1 0-1 0 0,1-1 1 0 0,-1 1-1 0 0,1 0 1 0 0,-1-1-1 0 0,0 0 1 0 0,0 1 0 0 0,3-3-1 0 0,5-6-1 0 0,0 0 1 0 0,-1-1-1 0 0,0 0 0 0 0,-1 0 0 0 0,0-1 0 0 0,-1 0 1 0 0,0-1-1 0 0,-1 1 0 0 0,-1-1 0 0 0,0 0 0 0 0,0-1 1 0 0,-1 1-1 0 0,-1-1 0 0 0,0 0 0 0 0,-1 0 1 0 0,-1 0-1 0 0,0 0 0 0 0,-1 0 0 0 0,0 0 0 0 0,-1 0 1 0 0,-1 0-1 0 0,0 0 0 0 0,-1 1 0 0 0,0-1 1 0 0,-1 0-1 0 0,-11-25 0 0 0,12 34 10 0 0,0 0-1 0 0,0 0 1 0 0,0 0-1 0 0,-1 1 1 0 0,0-1-1 0 0,1 1 1 0 0,-2 0-1 0 0,1 0 1 0 0,0 0-1 0 0,-6-3 1 0 0,7 5-1 0 0,1 0 0 0 0,-1 1 1 0 0,0 0-1 0 0,0-1 0 0 0,0 1 1 0 0,1 0-1 0 0,-1 0 0 0 0,0 1 0 0 0,0-1 1 0 0,0 1-1 0 0,0-1 0 0 0,-1 1 1 0 0,1 0-1 0 0,0 0 0 0 0,0 1 1 0 0,0-1-1 0 0,0 0 0 0 0,0 1 0 0 0,0 0 1 0 0,-4 1-1 0 0,-1 2 1 0 0,-1 0 0 0 0,1 0 0 0 0,0 1 0 0 0,0 0 1 0 0,1 1-1 0 0,0-1 0 0 0,0 1 0 0 0,0 1 0 0 0,-9 11 0 0 0,11-12 0 0 0,1-1 1 0 0,0 1-1 0 0,1 0 0 0 0,-1 0 1 0 0,1 1-1 0 0,0-1 0 0 0,1 1 0 0 0,0-1 1 0 0,0 1-1 0 0,0 0 0 0 0,1 0 1 0 0,0 0-1 0 0,-1 10 0 0 0,2-14-5 0 0,0 0-1 0 0,0 0 0 0 0,1 0 1 0 0,-1 0-1 0 0,1 0 0 0 0,-1 0 1 0 0,1 0-1 0 0,0 0 0 0 0,0 0 1 0 0,1 0-1 0 0,-1-1 0 0 0,0 1 0 0 0,1 0 1 0 0,0-1-1 0 0,-1 1 0 0 0,1-1 1 0 0,4 5-1 0 0,-2-4-6 0 0,-1-1-1 0 0,1 1 1 0 0,0-1 0 0 0,0 0-1 0 0,0 0 1 0 0,0 0-1 0 0,0-1 1 0 0,0 1 0 0 0,0-1-1 0 0,1 0 1 0 0,5 0 0 0 0,2 0-430 0 0,0 0 0 0 0,0-1 0 0 0,0 0 0 0 0,0-1 0 0 0,-1-1 0 0 0,1 0 0 0 0,0-1 1 0 0,15-5-1 0 0,60-19-8714 0 0,-66 21 5529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0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327 251 760 0 0,'-1'-3'581'0'0,"1"0"0"0"0,-1 1 0 0 0,0-1 1 0 0,1 0-1 0 0,-1 1 0 0 0,1-1 0 0 0,0 0 0 0 0,0 0 0 0 0,0 1 0 0 0,0-1 0 0 0,1-5 0 0 0,10-33 4152 0 0,-5 20-3203 0 0,-4 12-943 0 0,0-1 0 0 0,-1 1 0 0 0,0 0-1 0 0,0-1 1 0 0,-1 1 0 0 0,0-1 0 0 0,-3-15-1 0 0,2 22-495 0 0,1 0 0 0 0,-1 0-1 0 0,0 0 1 0 0,0 0 0 0 0,0 1-1 0 0,0-1 1 0 0,-1 0 0 0 0,1 1-1 0 0,-1-1 1 0 0,1 1 0 0 0,-1-1-1 0 0,0 1 1 0 0,0 0 0 0 0,0 0-1 0 0,0 0 1 0 0,-1 0-1 0 0,1 0 1 0 0,0 1 0 0 0,-1-1-1 0 0,0 0 1 0 0,1 1 0 0 0,-1 0-1 0 0,0 0 1 0 0,1 0 0 0 0,-1 0-1 0 0,0 0 1 0 0,0 0 0 0 0,-3 1-1 0 0,-7-2-20 0 0,1 2 0 0 0,0 0 0 0 0,0 0 0 0 0,0 1 0 0 0,0 0 0 0 0,0 1-1 0 0,-17 5 1 0 0,7 0 16 0 0,0 1 0 0 0,-41 21-1 0 0,60-27-78 0 0,-1 0-1 0 0,1 0 0 0 0,0 0 1 0 0,0 1-1 0 0,0-1 0 0 0,0 1 1 0 0,0 0-1 0 0,1 0 0 0 0,-1 0 1 0 0,1 0-1 0 0,-4 6 0 0 0,5-8-6 0 0,1 1 0 0 0,-1 0-1 0 0,0-1 1 0 0,1 1-1 0 0,0 0 1 0 0,-1 0-1 0 0,1-1 1 0 0,0 1-1 0 0,0 0 1 0 0,0 0-1 0 0,0 0 1 0 0,0-1-1 0 0,0 1 1 0 0,0 0-1 0 0,0 0 1 0 0,1 0-1 0 0,-1-1 1 0 0,1 1-1 0 0,0 0 1 0 0,-1-1-1 0 0,1 1 1 0 0,0-1-1 0 0,0 1 1 0 0,0 0-1 0 0,0-1 1 0 0,3 3-1 0 0,1 2-11 0 0,2 0 0 0 0,-1-1 0 0 0,1 0 0 0 0,0 0 0 0 0,0 0 0 0 0,0-1 1 0 0,11 5-1 0 0,60 20-22 0 0,-52-20 72 0 0,-3-1-41 0 0,0 1-1 0 0,29 16 1 0 0,-45-21 6 0 0,-1 0 1 0 0,1 0 0 0 0,-2 1-1 0 0,1-1 1 0 0,0 1 0 0 0,-1 0 0 0 0,0 1-1 0 0,0-1 1 0 0,0 1 0 0 0,-1 0-1 0 0,0 1 1 0 0,5 7 0 0 0,-8-12 1 0 0,-1 0 0 0 0,1 0 0 0 0,0 0 0 0 0,-1-1 1 0 0,1 1-1 0 0,-1 0 0 0 0,1 0 0 0 0,-1 0 0 0 0,0 0 1 0 0,0 0-1 0 0,0 0 0 0 0,0 0 0 0 0,0 0 0 0 0,0 0 0 0 0,-1 0 1 0 0,1 0-1 0 0,-1 0 0 0 0,0 2 0 0 0,-1-2 7 0 0,1 1 0 0 0,-1-1 0 0 0,1 0 0 0 0,-1 0 0 0 0,1-1 0 0 0,-1 1 0 0 0,0 0 0 0 0,0 0 0 0 0,0-1 0 0 0,0 1 0 0 0,0-1 0 0 0,-4 2 0 0 0,-6 2 59 0 0,0-1 1 0 0,-1 0-1 0 0,1 0 1 0 0,-21 2-1 0 0,24-4-27 0 0,-27 4-22 0 0,0-1 0 0 0,0-1 1 0 0,-44-3-1 0 0,77-1-54 0 0,-1 0 0 0 0,1-1 0 0 0,-1 1 0 0 0,1-1 0 0 0,-1 0 1 0 0,1 0-1 0 0,-1 0 0 0 0,1-1 0 0 0,0 1 0 0 0,0-1 0 0 0,-1 0 0 0 0,1 0 0 0 0,0 0 1 0 0,1 0-1 0 0,-6-5 0 0 0,7 6-82 0 0,0-1 1 0 0,-1 0-1 0 0,1 0 1 0 0,0 0-1 0 0,0 0 1 0 0,0 0-1 0 0,0 0 1 0 0,0 0-1 0 0,1 0 1 0 0,-1 0 0 0 0,1-1-1 0 0,-1 1 1 0 0,1 0-1 0 0,0 0 1 0 0,0-1-1 0 0,0 1 1 0 0,0 0-1 0 0,0 0 1 0 0,0-1-1 0 0,1 1 1 0 0,-1 0-1 0 0,1 0 1 0 0,-1 0-1 0 0,1-1 1 0 0,0 1-1 0 0,1-2 1 0 0,3-5-1348 0 0,1 0 0 0 0,0 0 0 0 0,0 0 0 0 0,1 1 0 0 0,0 0 0 0 0,1 1 0 0 0,16-14 0 0 0,-5 7-573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0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43 2553 0 0,'-1'-4'1764'0'0,"-1"0"0"0"0,0 0 0 0 0,0 0 0 0 0,-5-7 0 0 0,-6-4 1118 0 0,27 30 1896 0 0,-12-12-4519 0 0,0 0 0 0 0,1 1 0 0 0,-1-1 0 0 0,0 0 0 0 0,-1 1 0 0 0,1-1 0 0 0,0 1-1 0 0,-1 0 1 0 0,1 4 0 0 0,7 37 675 0 0,-9-43-888 0 0,21 298 1907 0 0,-20 49-1383 0 0,0-324-626 0 0,8 46 0 0 0,-6-58-54 0 0,0-1 1 0 0,1 1 0 0 0,0 0 0 0 0,1-1-1 0 0,8 15 1 0 0,-11-24-37 0 0,-1-1 1 0 0,1 1-1 0 0,0 0 0 0 0,0-1 0 0 0,0 1 0 0 0,0-1 0 0 0,1 0 0 0 0,-1 0 1 0 0,1 0-1 0 0,-1 0 0 0 0,1 0 0 0 0,0-1 0 0 0,4 3 0 0 0,-6-4-144 0 0,1 1-1 0 0,-1-1 1 0 0,0 0-1 0 0,0 0 1 0 0,1 1-1 0 0,-1-1 1 0 0,0 0-1 0 0,1 0 1 0 0,-1 0-1 0 0,0-1 1 0 0,0 1-1 0 0,1 0 1 0 0,-1 0-1 0 0,0-1 1 0 0,0 1-1 0 0,1-1 1 0 0,-1 1-1 0 0,0-1 1 0 0,0 1-1 0 0,0-1 1 0 0,0 0-1 0 0,0 1 1 0 0,0-1-1 0 0,0 0 1 0 0,0 0-1 0 0,0 0 1 0 0,0 0-1 0 0,0 0 1 0 0,0 0-1 0 0,-1 0 1 0 0,1 0-1 0 0,0 0 1 0 0,-1-1-1 0 0,2-1 1 0 0,2-7-3272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0.5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4 129 928 0 0,'-4'3'6476'0'0,"23"-9"-2707"0"0,-8 4-2758 0 0,41-5 1061 0 0,59-17 1 0 0,79-29-1746 0 0,-63 20-2905 0 0,-98 27 879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1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1 308 512 0 0,'39'-182'8212'0'0,"-17"66"-1677"0"0,-22 116-6477 0 0,0-1 0 0 0,0 1-1 0 0,0 0 1 0 0,0-1 0 0 0,0 1 0 0 0,0-1-1 0 0,0 1 1 0 0,1-1 0 0 0,-1 1 0 0 0,0 0-1 0 0,0-1 1 0 0,0 1 0 0 0,0-1-1 0 0,1 1 1 0 0,-1 0 0 0 0,0-1 0 0 0,0 1-1 0 0,1 0 1 0 0,-1-1 0 0 0,0 1 0 0 0,0 0-1 0 0,1 0 1 0 0,0-1 0 0 0,3 9 1203 0 0,-1 19-266 0 0,-9 114 266 0 0,-26 190-710 0 0,6-116-121 0 0,18-83-366 0 0,8-106-67 0 0,1 1 0 0 0,9 49 0 0 0,-8-66-46 0 0,0-1 0 0 0,1 1 0 0 0,0-1 0 0 0,1 0 0 0 0,0 0 0 0 0,0-1 0 0 0,1 1 1 0 0,0-1-1 0 0,12 15 0 0 0,-15-21-136 0 0,0 1-1 0 0,1-1 1 0 0,0 1 0 0 0,-1-1 0 0 0,1 0-1 0 0,0 0 1 0 0,0 0 0 0 0,0 0 0 0 0,1-1 0 0 0,-1 1-1 0 0,0-1 1 0 0,1 0 0 0 0,-1 0 0 0 0,0 0 0 0 0,1 0-1 0 0,0-1 1 0 0,-1 1 0 0 0,1-1 0 0 0,-1 0 0 0 0,1 0-1 0 0,-1 0 1 0 0,1 0 0 0 0,-1-1 0 0 0,1 0 0 0 0,-1 1-1 0 0,1-1 1 0 0,-1-1 0 0 0,1 1 0 0 0,4-3 0 0 0,10-6-2323 0 0,-1-2-399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3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102 137 2240 0 0,'-41'14'5675'0'0,"27"-10"-3258"0"0,-24 11-1 0 0,37-15-2315 0 0,1 1-1 0 0,-1-1 1 0 0,1 0-1 0 0,-1 0 1 0 0,1 1-1 0 0,-1-1 1 0 0,1 0-1 0 0,-1 1 1 0 0,1-1-1 0 0,-1 1 1 0 0,1-1-1 0 0,0 0 1 0 0,-1 1-1 0 0,1-1 1 0 0,0 1 0 0 0,-1 0-1 0 0,1-1-43 0 0,0 1 0 0 0,0-1 0 0 0,0 0 1 0 0,0 0-1 0 0,0 0 0 0 0,0 1 0 0 0,0-1 0 0 0,0 0 0 0 0,0 0 0 0 0,0 1 1 0 0,0-1-1 0 0,1 0 0 0 0,-1 0 0 0 0,0 0 0 0 0,0 0 0 0 0,0 1 0 0 0,0-1 0 0 0,0 0 1 0 0,1 0-1 0 0,-1 0 0 0 0,0 0 0 0 0,0 1 0 0 0,0-1 0 0 0,0 0 0 0 0,1 0 1 0 0,-1 0-1 0 0,0 0 0 0 0,1 0 0 0 0,19 5 1315 0 0,5-5-971 0 0,1-1-1 0 0,-1-1 1 0 0,43-8-1 0 0,74-27-130 0 0,-114 29-247 0 0,141-49 125 0 0,-20 5-23 0 0,-148 52-119 0 0,-1 0 1 0 0,1-1 0 0 0,-1 1 0 0 0,1 0-1 0 0,-1 0 1 0 0,1 0 0 0 0,-1 0-1 0 0,1-1 1 0 0,0 1 0 0 0,-1 0 0 0 0,1 0-1 0 0,-1 0 1 0 0,1 0 0 0 0,-1 0 0 0 0,1 0-1 0 0,-1 1 1 0 0,1-1 0 0 0,0 0 0 0 0,-1 0-1 0 0,1 0 1 0 0,-1 0 0 0 0,1 1 0 0 0,0-1-1 0 0,-1 1 3 0 0,0-1-1 0 0,0 1 1 0 0,0-1 0 0 0,0 1-1 0 0,0-1 1 0 0,0 1-1 0 0,0-1 1 0 0,0 1 0 0 0,0-1-1 0 0,0 1 1 0 0,0-1-1 0 0,0 1 1 0 0,0-1-1 0 0,0 1 1 0 0,0-1 0 0 0,-1 1-1 0 0,1-1 1 0 0,0 1-1 0 0,0-1 1 0 0,-1 1 0 0 0,-21 30 364 0 0,16-23-240 0 0,-1 2-50 0 0,0 1 0 0 0,1 0 0 0 0,1 1 0 0 0,0-1 0 0 0,1 1 0 0 0,0 0 0 0 0,-4 19 0 0 0,4-5-8 0 0,1 1 1 0 0,0 41 0 0 0,3-55-79 0 0,1 0 0 0 0,1 0 0 0 0,0 0 0 0 0,0 0 0 0 0,2 0 0 0 0,-1 0 0 0 0,2 0 0 0 0,0-1 1 0 0,0 0-1 0 0,1 0 0 0 0,9 13 0 0 0,-13-22 4 0 0,1 1 1 0 0,0-1 0 0 0,-1 0-1 0 0,1-1 1 0 0,0 1-1 0 0,0 0 1 0 0,0-1 0 0 0,1 0-1 0 0,-1 0 1 0 0,1 0-1 0 0,-1 0 1 0 0,8 3 0 0 0,-8-5-9 0 0,0 1 1 0 0,0-1-1 0 0,-1 0 1 0 0,1 1-1 0 0,0-1 1 0 0,0 0-1 0 0,-1-1 1 0 0,1 1-1 0 0,0 0 1 0 0,-1-1-1 0 0,1 0 1 0 0,0 0-1 0 0,-1 1 1 0 0,1-1-1 0 0,-1-1 1 0 0,1 1-1 0 0,-1 0 1 0 0,1-1-1 0 0,3-2 1 0 0,7-7-32 0 0,-1 0 0 0 0,0-1 1 0 0,0 0-1 0 0,-1 0 1 0 0,-1-2-1 0 0,0 1 0 0 0,-1-1 1 0 0,0 0-1 0 0,-2-1 1 0 0,1 0-1 0 0,-2-1 0 0 0,0 1 1 0 0,0-1-1 0 0,-2 0 1 0 0,5-26-1 0 0,-4 14 68 0 0,-2 17-19 0 0,-1 1 1 0 0,1-21-1 0 0,-6 33 93 0 0,-2 5-81 0 0,-2 8 10 0 0,1 1-1 0 0,0 0 1 0 0,1 0 0 0 0,0 0 0 0 0,2 0 0 0 0,0 1 0 0 0,-2 28 0 0 0,5-24 9 0 0,1-1 0 0 0,0 1 0 0 0,8 33 1 0 0,-7-46-45 0 0,0-1 0 0 0,0 0 0 0 0,1 0 0 0 0,0-1 0 0 0,0 1 0 0 0,1-1 0 0 0,0 1 1 0 0,0-1-1 0 0,0 0 0 0 0,1 0 0 0 0,0-1 0 0 0,0 0 0 0 0,9 8 0 0 0,-11-12-2 0 0,-1 1 0 0 0,1-1 0 0 0,-1 1 0 0 0,1-1 0 0 0,0 0 0 0 0,-1 0 0 0 0,1 0 0 0 0,0 0 0 0 0,0-1 0 0 0,0 1 0 0 0,0-1 0 0 0,0 0 0 0 0,0 0 0 0 0,0 0 0 0 0,-1 0 0 0 0,1 0 0 0 0,0-1 0 0 0,0 1 0 0 0,0-1 0 0 0,0 0 0 0 0,0 0 0 0 0,-1 0 0 0 0,5-2 0 0 0,5-3-36 0 0,0-1-1 0 0,0 0 0 0 0,17-15 1 0 0,-26 20 41 0 0,6-6-16 0 0,0 0-1 0 0,-1-1 1 0 0,0 1 0 0 0,0-2-1 0 0,-1 1 1 0 0,-1-1 0 0 0,1 0-1 0 0,-1 0 1 0 0,-1-1 0 0 0,0 0 0 0 0,5-17-1 0 0,-6 14 17 0 0,0 0 0 0 0,-1 1 0 0 0,-1-1 0 0 0,0 0 0 0 0,-1-1 0 0 0,0 1 0 0 0,-1 0 0 0 0,-1 0 0 0 0,-3-20 0 0 0,2 25 13 0 0,-1 1-1 0 0,1 0 1 0 0,-2 0-1 0 0,1 0 0 0 0,-1 0 1 0 0,0 0-1 0 0,0 1 1 0 0,-1 0-1 0 0,-10-13 0 0 0,11 16-6 0 0,1 0 1 0 0,-1 1-1 0 0,0-1 0 0 0,0 1 0 0 0,0-1 0 0 0,-1 2 0 0 0,1-1 1 0 0,-1 0-1 0 0,1 1 0 0 0,-1 0 0 0 0,0 0 0 0 0,0 0 0 0 0,0 0 1 0 0,0 1-1 0 0,0 0 0 0 0,-1 0 0 0 0,-6 0 0 0 0,10 1-8 0 0,0 0 0 0 0,0 0 0 0 0,0 0-1 0 0,0 1 1 0 0,0-1 0 0 0,0 1 0 0 0,0 0 0 0 0,0-1-1 0 0,0 1 1 0 0,0 0 0 0 0,-3 2 0 0 0,4-3 1 0 0,1 1 0 0 0,-1-1 0 0 0,0 1 0 0 0,1 0 0 0 0,-1-1 0 0 0,0 1 0 0 0,1 0 0 0 0,-1 0 0 0 0,1-1 0 0 0,-1 1 0 0 0,1 0 0 0 0,-1 0 0 0 0,1 0 0 0 0,-1 0 0 0 0,1 0 0 0 0,0 0 0 0 0,0 0 0 0 0,-1 0 0 0 0,1-1 0 0 0,0 1 0 0 0,0 0 0 0 0,0 0 0 0 0,0 0 0 0 0,0 0 0 0 0,0 0 0 0 0,1 0-1 0 0,-1 1 1 0 0,0-1 3 0 0,1-1-1 0 0,-1 1 0 0 0,1-1 0 0 0,-1 1 0 0 0,0-1 0 0 0,1 1 0 0 0,-1-1 0 0 0,1 0 0 0 0,-1 1 0 0 0,1-1 0 0 0,-1 0 0 0 0,1 0 0 0 0,-1 1 0 0 0,1-1 0 0 0,-1 0 0 0 0,1 0 0 0 0,0 0 0 0 0,-1 0 0 0 0,1 0 0 0 0,-1 0 0 0 0,1 0 0 0 0,0 0 0 0 0,0 0 0 0 0,19 0 8 0 0,-14 0 12 0 0,21-1-30 0 0,0-2 1 0 0,0-2-1 0 0,39-10 1 0 0,-40 8 2 0 0,1 1 1 0 0,-1 2-1 0 0,41-3 1 0 0,-64 7-1 0 0,-1 0 1 0 0,1 0 0 0 0,-1 0-1 0 0,1 1 1 0 0,-1-1 0 0 0,0 1-1 0 0,1-1 1 0 0,-1 1 0 0 0,0 0-1 0 0,1 0 1 0 0,-1 0 0 0 0,0 0 0 0 0,0 0-1 0 0,3 3 1 0 0,-3-3 4 0 0,-1 1 1 0 0,0-1-1 0 0,1 1 1 0 0,-1 0-1 0 0,0-1 1 0 0,0 1-1 0 0,0 0 1 0 0,0 0-1 0 0,-1 0 0 0 0,1-1 1 0 0,0 1-1 0 0,-1 0 1 0 0,1 0-1 0 0,-1 0 1 0 0,0 0-1 0 0,0 0 1 0 0,1 0-1 0 0,-2 3 0 0 0,2 13 5 0 0,1 0 0 0 0,6 26-1 0 0,-4-25 4 0 0,-1-1-1 0 0,1 28 1 0 0,-5-13-38 0 0,0-13 45 0 0,3 39-1 0 0,-2-54-15 0 0,1-1-1 0 0,0 1 1 0 0,0 0-1 0 0,0 0 1 0 0,1-1-1 0 0,-1 1 1 0 0,1 0-1 0 0,0-1 1 0 0,1 0-1 0 0,-1 1 1 0 0,1-1-1 0 0,0 0 1 0 0,3 4-1 0 0,-3-6-2 0 0,-1-1 0 0 0,0 1 1 0 0,0 0-1 0 0,0-1 0 0 0,1 1 0 0 0,-1-1 0 0 0,1 0 0 0 0,-1 0 0 0 0,1 0 1 0 0,0 0-1 0 0,-1 0 0 0 0,1-1 0 0 0,0 1 0 0 0,-1-1 0 0 0,1 0 0 0 0,0 1 1 0 0,0-1-1 0 0,0-1 0 0 0,-1 1 0 0 0,1 0 0 0 0,0-1 0 0 0,-1 1 0 0 0,1-1 1 0 0,0 0-1 0 0,-1 0 0 0 0,1 0 0 0 0,0 0 0 0 0,4-3 0 0 0,3-2-18 0 0,1-1 0 0 0,-1 0 0 0 0,0 0-1 0 0,-1-1 1 0 0,10-11 0 0 0,-13 13 22 0 0,0-2 0 0 0,-1 1 0 0 0,0 0 0 0 0,0-1 0 0 0,0 0 0 0 0,-1-1 0 0 0,0 1 0 0 0,-1 0 1 0 0,0-1-1 0 0,0 0 0 0 0,-1 0 0 0 0,0 0 0 0 0,-1 0 0 0 0,0 0 0 0 0,0 0 0 0 0,-1-1 0 0 0,0-9 0 0 0,-2 2 29 0 0,0 0 0 0 0,0 0 0 0 0,-2 0 0 0 0,0 1 0 0 0,-1-1 0 0 0,-1 1-1 0 0,0 0 1 0 0,-11-20 0 0 0,13 30-11 0 0,1 1 0 0 0,-1-1 0 0 0,0 1 0 0 0,0-1 1 0 0,-1 1-1 0 0,1 1 0 0 0,-1-1 0 0 0,0 1 0 0 0,-1-1 0 0 0,1 1 0 0 0,-1 1 0 0 0,0-1 0 0 0,-8-3 0 0 0,11 6-8 0 0,-1 0 1 0 0,1 0-1 0 0,-1 0 0 0 0,1 0 0 0 0,-1 0 0 0 0,1 1 1 0 0,-1 0-1 0 0,1 0 0 0 0,-1 0 0 0 0,1 0 0 0 0,-1 0 0 0 0,0 1 1 0 0,1-1-1 0 0,-1 1 0 0 0,1 0 0 0 0,0 0 0 0 0,-1 0 1 0 0,1 1-1 0 0,0-1 0 0 0,0 1 0 0 0,-1 0 0 0 0,1 0 1 0 0,1 0-1 0 0,-1 0 0 0 0,0 1 0 0 0,-3 2 0 0 0,4-3-4 0 0,1 0 0 0 0,-1-1 0 0 0,0 1 0 0 0,1 0 0 0 0,0 0 0 0 0,-1 0-1 0 0,1 0 1 0 0,0 0 0 0 0,0 0 0 0 0,0 1 0 0 0,0-1 0 0 0,0 0 0 0 0,0 1 0 0 0,1-1-1 0 0,-1 0 1 0 0,1 1 0 0 0,0-1 0 0 0,0 1 0 0 0,0-1 0 0 0,0 0 0 0 0,0 1 0 0 0,0-1-1 0 0,1 1 1 0 0,-1-1 0 0 0,1 0 0 0 0,-1 1 0 0 0,1-1 0 0 0,0 0 0 0 0,0 0 0 0 0,0 1 0 0 0,0-1-1 0 0,1 0 1 0 0,-1 0 0 0 0,0 0 0 0 0,1 0 0 0 0,0-1 0 0 0,-1 1 0 0 0,1 0 0 0 0,0-1-1 0 0,0 1 1 0 0,0-1 0 0 0,0 1 0 0 0,0-1 0 0 0,0 0 0 0 0,0 0 0 0 0,0 0 0 0 0,1 0-1 0 0,2 1 1 0 0,9 1-14 0 0,0 0 1 0 0,0 0-1 0 0,0-1 0 0 0,1-1 0 0 0,-1-1 0 0 0,0 0 0 0 0,1 0 0 0 0,20-5 0 0 0,7-3-48 0 0,61-22-1 0 0,-85 24-25 0 0,0 1-1 0 0,0 1 0 0 0,0 0 1 0 0,31-2-1 0 0,-48 6 43 0 0,-1 0 0 0 0,1 0-1 0 0,0 0 1 0 0,-1-1 0 0 0,1 1 0 0 0,-1 0 0 0 0,1 1-1 0 0,0-1 1 0 0,-1 0 0 0 0,1 0 0 0 0,-1 0 0 0 0,1 0 0 0 0,0 0-1 0 0,-1 1 1 0 0,1-1 0 0 0,-1 0 0 0 0,1 0 0 0 0,-1 1-1 0 0,1-1 1 0 0,-1 0 0 0 0,1 1 0 0 0,-1-1 0 0 0,1 1 0 0 0,-1-1-1 0 0,0 0 1 0 0,1 1 0 0 0,-1-1 0 0 0,0 1 0 0 0,1-1 0 0 0,-1 1-1 0 0,0 0 1 0 0,1-1 0 0 0,-1 1 0 0 0,0-1 0 0 0,0 1-1 0 0,0 0 1 0 0,0 1-397 0 0,0 0 0 0 0,0 0 0 0 0,-1 0 0 0 0,1 0 0 0 0,-1 0 0 0 0,1 0 0 0 0,-1 0 0 0 0,0 0 0 0 0,0 0 1 0 0,-1 2-1 0 0,-4 7-2449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3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33 109 512 0 0,'-3'-9'1693'0'0,"-1"0"-1"0"0,1 0 1 0 0,-3-14 0 0 0,-5-17 4358 0 0,6 34-1602 0 0,6 22-2184 0 0,0-11-2365 0 0,9 66 1356 0 0,24 85 1 0 0,2 9-409 0 0,-30-138-555 0 0,-4-47-273 0 0,0 0 1 0 0,2 0-1 0 0,6-23 0 0 0,-3 15-17 0 0,-1 9-11 0 0,1-1 0 0 0,1 1 1 0 0,1 0-1 0 0,11-17 0 0 0,1-4 42 0 0,-10 19-46 0 0,1 0 0 0 0,19-24 0 0 0,-24 36 9 0 0,0 0 1 0 0,1 0 0 0 0,0 1 0 0 0,1 0-1 0 0,0 0 1 0 0,16-10 0 0 0,-22 17 4 0 0,0-1 1 0 0,0 1-1 0 0,0-1 0 0 0,0 1 1 0 0,0 0-1 0 0,0 0 0 0 0,0 0 0 0 0,0 0 1 0 0,1 1-1 0 0,-1-1 0 0 0,0 1 1 0 0,1 0-1 0 0,-1 0 0 0 0,0 0 0 0 0,1 0 1 0 0,-1 1-1 0 0,0-1 0 0 0,1 1 1 0 0,3 1-1 0 0,-3 0 4 0 0,0 0 0 0 0,0 0 0 0 0,-1 0 0 0 0,1 1 0 0 0,-1 0 0 0 0,1-1 1 0 0,-1 1-1 0 0,0 0 0 0 0,0 1 0 0 0,0-1 0 0 0,-1 0 0 0 0,1 1 0 0 0,-1 0 0 0 0,3 4 0 0 0,19 44 140 0 0,35 104 0 0 0,-58-154-139 0 0,3 9 77 0 0,0 0-1 0 0,-1 1 0 0 0,0 0 1 0 0,-1 0-1 0 0,1 20 0 0 0,-14-29-45 0 0,10-3-42 0 0,1 0 0 0 0,0 0 0 0 0,0 0 0 0 0,-1 0 0 0 0,1 0 0 0 0,0 0 0 0 0,0 0 0 0 0,-1 0 0 0 0,1 0 0 0 0,0 0 0 0 0,-1 0-1 0 0,1 0 1 0 0,0 0 0 0 0,0 0 0 0 0,0 0 0 0 0,-1 0 0 0 0,1-1 0 0 0,0 1 0 0 0,0 0 0 0 0,-1 0 0 0 0,1 0 0 0 0,0 0 0 0 0,0 0 0 0 0,0-1-1 0 0,-1 1 1 0 0,1 0 0 0 0,0 0 0 0 0,0 0 0 0 0,0-1 0 0 0,0 1 0 0 0,0 0 0 0 0,-1 0 0 0 0,1-1 0 0 0,0 1 0 0 0,0 0 0 0 0,0 0 0 0 0,0 0-1 0 0,0-1 1 0 0,0 1 0 0 0,0 0 0 0 0,0 0 0 0 0,0-1 0 0 0,0 1 0 0 0,0 0 0 0 0,0-1 0 0 0,0 1 0 0 0,0 0 0 0 0,0 0 0 0 0,0-1 0 0 0,0 1-1 0 0,0 0 1 0 0,0 0 0 0 0,0 0 0 0 0,1-1 0 0 0,-1 1 0 0 0,0 0 0 0 0,0 0 0 0 0,0-1 0 0 0,0 1 0 0 0,0 0 0 0 0,1 0 0 0 0,2-5-292 0 0,1 1 1 0 0,0 0 0 0 0,0 0 0 0 0,0 0-1 0 0,0 0 1 0 0,0 1 0 0 0,1-1 0 0 0,0 1 0 0 0,0 0-1 0 0,7-3 1 0 0,-1 0-1056 0 0,27-14-7571 0 0,-22 13 4421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5.0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148 108 2417 0 0,'-2'-2'861'0'0,"-1"0"1"0"0,1 1-1 0 0,-1-1 1 0 0,0 1-1 0 0,1 0 1 0 0,-1-1-1 0 0,0 1 1 0 0,0 0-1 0 0,0 1 1 0 0,0-1-1 0 0,0 0 1 0 0,-5 1-1 0 0,5 0-624 0 0,0 0-1 0 0,0 1 1 0 0,0-1-1 0 0,0 1 1 0 0,0 0-1 0 0,0 0 0 0 0,0 0 1 0 0,0 0-1 0 0,0 0 1 0 0,0 1-1 0 0,1-1 1 0 0,-1 1-1 0 0,1 0 1 0 0,-1 0-1 0 0,1 0 0 0 0,0 0 1 0 0,0 0-1 0 0,-1 0 1 0 0,-2 5-1 0 0,-1 2-62 0 0,0 1-1 0 0,0 0 0 0 0,1 1 0 0 0,0-1 1 0 0,1 1-1 0 0,0 0 0 0 0,0 0 0 0 0,1 0 1 0 0,1 0-1 0 0,0 1 0 0 0,1-1 0 0 0,0 1 1 0 0,0-1-1 0 0,1 1 0 0 0,1 0 0 0 0,0-1 1 0 0,1 1-1 0 0,0-1 0 0 0,0 0 0 0 0,2 0 1 0 0,-1 1-1 0 0,10 17 0 0 0,-11-24-168 0 0,0-1-1 0 0,1 0 1 0 0,0 0 0 0 0,0 0 0 0 0,0 0-1 0 0,1 0 1 0 0,-1-1 0 0 0,1 1-1 0 0,0-1 1 0 0,0 0 0 0 0,0 0-1 0 0,0-1 1 0 0,1 1 0 0 0,-1-1-1 0 0,1 0 1 0 0,-1 0 0 0 0,1 0 0 0 0,0-1-1 0 0,0 1 1 0 0,0-1 0 0 0,-1-1-1 0 0,1 1 1 0 0,0-1 0 0 0,0 1-1 0 0,0-1 1 0 0,0-1 0 0 0,0 1-1 0 0,0-1 1 0 0,0 0 0 0 0,8-2-1 0 0,-2-1-21 0 0,0-1 0 0 0,-1-1-1 0 0,1 1 1 0 0,-1-2 0 0 0,-1 1-1 0 0,1-1 1 0 0,-1-1 0 0 0,0 0-1 0 0,0 0 1 0 0,8-12 0 0 0,-12 13 11 0 0,0 1 1 0 0,-1-1-1 0 0,1-1 1 0 0,-2 1-1 0 0,1 0 1 0 0,-1-1-1 0 0,0 0 1 0 0,-1 0-1 0 0,0 0 1 0 0,0 0-1 0 0,0 0 1 0 0,-1 0-1 0 0,-1 0 1 0 0,1 0-1 0 0,-2-14 1 0 0,-1 5-18 0 0,-1-1 1 0 0,0 0-1 0 0,-1 1 1 0 0,-13-33 0 0 0,13 41 21 0 0,0 0 1 0 0,0 1 0 0 0,-1-1-1 0 0,0 1 1 0 0,-1 0-1 0 0,0 1 1 0 0,0-1 0 0 0,0 1-1 0 0,-1 0 1 0 0,-15-11 0 0 0,19 16-2 0 0,0 0 1 0 0,0 0-1 0 0,0 1 0 0 0,-1-1 1 0 0,1 1-1 0 0,-1 0 1 0 0,1 0-1 0 0,-1 0 1 0 0,0 0-1 0 0,1 1 1 0 0,-1-1-1 0 0,0 1 0 0 0,1 0 1 0 0,-6 0-1 0 0,7 1 4 0 0,0-1-1 0 0,0 0 1 0 0,0 1-1 0 0,0-1 1 0 0,1 1-1 0 0,-1 0 1 0 0,0 0-1 0 0,0 0 0 0 0,0 0 1 0 0,1 0-1 0 0,-1 0 1 0 0,0 0-1 0 0,1 0 1 0 0,-1 1-1 0 0,1-1 1 0 0,0 0-1 0 0,-1 1 1 0 0,1-1-1 0 0,0 1 0 0 0,0 0 1 0 0,0 0-1 0 0,0-1 1 0 0,0 1-1 0 0,0 0 1 0 0,0 0-1 0 0,1 0 1 0 0,-1 3-1 0 0,0-2 3 0 0,0-1-1 0 0,1 1 1 0 0,-1-1 0 0 0,1 1-1 0 0,0-1 1 0 0,0 1 0 0 0,0 0-1 0 0,0-1 1 0 0,0 1-1 0 0,1-1 1 0 0,-1 1 0 0 0,1-1-1 0 0,0 1 1 0 0,1 2 0 0 0,-1-3-3 0 0,1 0-1 0 0,-1 0 1 0 0,1 1 0 0 0,0-2 0 0 0,0 1 0 0 0,0 0 0 0 0,0 0 0 0 0,0 0 0 0 0,0-1 0 0 0,1 1-1 0 0,-1-1 1 0 0,0 0 0 0 0,1 0 0 0 0,2 1 0 0 0,4 2 0 0 0,1-1 0 0 0,0-1 0 0 0,0 0 0 0 0,-1 0 0 0 0,1-1 0 0 0,11 1 0 0 0,63-4 16 0 0,-65 1-5 0 0,0 0 4 0 0,84 0-59 0 0,-91 2 66 0 0,-1 0 1 0 0,0 1 0 0 0,0 0-1 0 0,0 1 1 0 0,0 0-1 0 0,-1 1 1 0 0,11 4-1 0 0,-18-7 4 0 0,0 1-1 0 0,0-1 0 0 0,-1 1 1 0 0,1 0-1 0 0,-1 0 0 0 0,0-1 0 0 0,0 1 1 0 0,1 1-1 0 0,-1-1 0 0 0,0 0 1 0 0,-1 1-1 0 0,1-1 0 0 0,0 1 1 0 0,-1-1-1 0 0,1 1 0 0 0,-1 0 0 0 0,0-1 1 0 0,0 1-1 0 0,0 0 0 0 0,0 0 1 0 0,0 0-1 0 0,-1 0 0 0 0,1 0 0 0 0,-1 0 1 0 0,0 6-1 0 0,-1-3 63 0 0,0 0-1 0 0,0 0 1 0 0,0 0-1 0 0,-1 0 1 0 0,0 0-1 0 0,0 0 1 0 0,0-1-1 0 0,-1 1 1 0 0,0-1-1 0 0,0 1 1 0 0,-8 8-1 0 0,5-6 30 0 0,0-1 0 0 0,-1 0 0 0 0,0-1 0 0 0,0 1 0 0 0,-15 8 0 0 0,22-15-117 0 0,0 0 0 0 0,0 0 0 0 0,0 0 0 0 0,0 1 0 0 0,0-1-1 0 0,0 0 1 0 0,0 0 0 0 0,0 0 0 0 0,0 0 0 0 0,0 0 0 0 0,0 0-1 0 0,-1 0 1 0 0,1 0 0 0 0,0 0 0 0 0,0 0 0 0 0,0 0 0 0 0,0 1 0 0 0,0-1-1 0 0,0 0 1 0 0,0 0 0 0 0,0 0 0 0 0,0 0 0 0 0,-1 0 0 0 0,1 0-1 0 0,0 0 1 0 0,0 0 0 0 0,0 0 0 0 0,0 0 0 0 0,0 0 0 0 0,0 0 0 0 0,0 0-1 0 0,-1 0 1 0 0,1 0 0 0 0,0 0 0 0 0,0 0 0 0 0,0 0 0 0 0,0 0-1 0 0,0 0 1 0 0,0 0 0 0 0,0 0 0 0 0,0-1 0 0 0,-1 1 0 0 0,1 0 0 0 0,0 0-1 0 0,0 0 1 0 0,0 0 0 0 0,0 0 0 0 0,0 0 0 0 0,0 0 0 0 0,0 0-1 0 0,2-8-7 0 0,11-12-52 0 0,-11 16 54 0 0,-1 2 2 0 0,95-159-234 0 0,-90 150 194 0 0,1-4-31 0 0,17-24 0 0 0,-20 34 31 0 0,-1 1 0 0 0,1-1 0 0 0,0 1-1 0 0,0 0 1 0 0,1 1 0 0 0,-1-1 0 0 0,1 1-1 0 0,9-6 1 0 0,-13 9 29 0 0,0-1 1 0 0,0 1-1 0 0,0 0 0 0 0,0-1 1 0 0,0 1-1 0 0,0 0 0 0 0,0 0 0 0 0,0-1 1 0 0,0 1-1 0 0,0 0 0 0 0,0 0 1 0 0,0 0-1 0 0,0 0 0 0 0,0 1 0 0 0,0-1 1 0 0,0 0-1 0 0,0 0 0 0 0,0 1 0 0 0,0-1 1 0 0,0 0-1 0 0,0 1 0 0 0,0-1 1 0 0,0 1-1 0 0,0-1 0 0 0,0 1 0 0 0,0 0 1 0 0,0-1-1 0 0,-1 1 0 0 0,2 1 1 0 0,2 2-19 0 0,-1 0 0 0 0,0 1 0 0 0,0-1 0 0 0,4 9 0 0 0,4 5-81 0 0,-3-9 34 0 0,-7-6 66 0 0,1-1 0 0 0,-1 1 1 0 0,1-1-1 0 0,0 0 0 0 0,0 0 0 0 0,0 0 1 0 0,0 0-1 0 0,1 0 0 0 0,-1-1 1 0 0,0 1-1 0 0,1 0 0 0 0,-1-1 0 0 0,5 2 1 0 0,-19-28 525 0 0,12 25-508 0 0,-1-1 0 0 0,1 1 1 0 0,-1-1-1 0 0,1 0 0 0 0,-1 1 0 0 0,1-1 0 0 0,0 0 0 0 0,-1 1 1 0 0,1-1-1 0 0,0 0 0 0 0,-1 1 0 0 0,1-1 0 0 0,0 0 1 0 0,0 0-1 0 0,0 1 0 0 0,0-1 0 0 0,0 0 0 0 0,0 0 0 0 0,0 1 1 0 0,0-1-1 0 0,0 0 0 0 0,0 0 0 0 0,0 0 0 0 0,0 1 0 0 0,0-1 1 0 0,1 0-1 0 0,-1 1 0 0 0,0-1 0 0 0,1 0 0 0 0,-1 1 1 0 0,0-1-1 0 0,1 0 0 0 0,-1 1 0 0 0,1-1 0 0 0,-1 0 0 0 0,1 1 1 0 0,-1-1-1 0 0,1 1 0 0 0,-1-1 0 0 0,1 1 0 0 0,0-1 0 0 0,-1 1 1 0 0,1 0-1 0 0,0-1 0 0 0,-1 1 0 0 0,1 0 0 0 0,0 0 1 0 0,0-1-1 0 0,-1 1 0 0 0,3 0 0 0 0,-1 1 21 0 0,1 0 1 0 0,0 0-1 0 0,-1 1 0 0 0,1-1 1 0 0,-1 1-1 0 0,0 0 0 0 0,1 0 1 0 0,-1 0-1 0 0,0 0 0 0 0,0 0 1 0 0,2 3-1 0 0,-2-1 20 0 0,-1-2-9 0 0,-1 0 1 0 0,1 1-1 0 0,0-1 1 0 0,-1 0-1 0 0,0 1 1 0 0,1 3-1 0 0,-1-5 7 0 0,3 6 654 0 0,-2-5-680 0 0,0 1 0 0 0,0-1 0 0 0,0 1 0 0 0,-1-1 0 0 0,1 1 0 0 0,-1 0 0 0 0,1-1 1 0 0,-1 1-1 0 0,0 0 0 0 0,0-1 0 0 0,0 1 0 0 0,-1 3 0 0 0,0 1 9 0 0,9 103 279 0 0,-8-95-300 0 0,0-1 0 0 0,2 0 0 0 0,-1 1 0 0 0,2-1 0 0 0,0 0 0 0 0,0 0 0 0 0,1 0 0 0 0,11 24 1 0 0,-14-37-29 0 0,0 1 1 0 0,0 0-1 0 0,0-1 1 0 0,0 1-1 0 0,0-1 1 0 0,1 1-1 0 0,-1-1 1 0 0,0 0 0 0 0,1 0-1 0 0,-1 1 1 0 0,1-1-1 0 0,-1 0 1 0 0,1 0-1 0 0,-1 0 1 0 0,1-1-1 0 0,0 1 1 0 0,-1 0 0 0 0,1-1-1 0 0,0 1 1 0 0,0-1-1 0 0,0 1 1 0 0,0-1-1 0 0,-1 0 1 0 0,1 0-1 0 0,0 0 1 0 0,0 0 0 0 0,0 0-1 0 0,0 0 1 0 0,0 0-1 0 0,-1-1 1 0 0,1 1-1 0 0,0-1 1 0 0,0 1 0 0 0,-1-1-1 0 0,1 0 1 0 0,2-1-1 0 0,7-3-1015 0 0,-1-1 0 0 0,0-1 0 0 0,-1 0 1 0 0,15-13-1 0 0,-12 11-1222 0 0,3-3-325 0 0,0-1 14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5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62 968 0 0,'-7'1'1574'0'0,"-1"0"0"0"0,1 0 0 0 0,-1 0 0 0 0,1-1 0 0 0,-9 0 0 0 0,8-1-416 0 0,0 1-1 0 0,1 0 1 0 0,-1 1-1 0 0,-13 2 0 0 0,10 0 319 0 0,8-3-1131 0 0,1 0 1 0 0,-1 1-1 0 0,0 0 1 0 0,1-1-1 0 0,-1 1 1 0 0,1 0-1 0 0,-1 0 1 0 0,1 1-1 0 0,-5 2 1 0 0,7-4-23 0 0,11 2 474 0 0,18-4-833 0 0,-1-2-1 0 0,1 0 1 0 0,48-15-1 0 0,-15 4-688 0 0,2-2-1263 0 0,9-1-5861 0 0,-40 12 2740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5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38 3105 0 0,'-31'-4'7647'0'0,"-14"-11"-2636"0"0,2 1-1154 0 0,33 10-2577 0 0,14 3-606 0 0,19 2-311 0 0,-19 0-321 0 0,121 0 166 0 0,-82-2-210 0 0,-1 2 0 0 0,0 1 0 0 0,45 10 0 0 0,-78-10 7 0 0,-1 0 0 0 0,0 0-1 0 0,0 1 1 0 0,0 1 0 0 0,0-1-1 0 0,0 1 1 0 0,-1 1 0 0 0,8 4-1 0 0,-13-8 8 0 0,-1 1-1 0 0,1-1 1 0 0,0 0 0 0 0,-1 1-1 0 0,0-1 1 0 0,1 1-1 0 0,-1-1 1 0 0,0 1-1 0 0,1 0 1 0 0,-1-1 0 0 0,0 1-1 0 0,0 0 1 0 0,-1 0-1 0 0,1 0 1 0 0,0 0-1 0 0,-1 0 1 0 0,1 0-1 0 0,-1 0 1 0 0,1 0 0 0 0,-1 0-1 0 0,0 0 1 0 0,0 0-1 0 0,0 0 1 0 0,0 0-1 0 0,0 0 1 0 0,-1 0 0 0 0,1 0-1 0 0,0 0 1 0 0,-1 0-1 0 0,0 0 1 0 0,1 0-1 0 0,-1 0 1 0 0,0 0 0 0 0,0 0-1 0 0,0 0 1 0 0,0-1-1 0 0,-3 3 1 0 0,-11 15 268 0 0,0-2 0 0 0,-2 0 0 0 0,0-1 0 0 0,-1 0 0 0 0,-26 16 0 0 0,-38 34 423 0 0,77-61-663 0 0,0-1 0 0 0,1 1-1 0 0,0 0 1 0 0,0 0 0 0 0,0 1 0 0 0,1-1-1 0 0,-1 1 1 0 0,1 0 0 0 0,-4 11 0 0 0,6-14-40 0 0,1 0 1 0 0,-1 0 0 0 0,1 0-1 0 0,-1 0 1 0 0,1 0 0 0 0,0 0-1 0 0,0 0 1 0 0,1 0 0 0 0,-1 0-1 0 0,0 0 1 0 0,1-1 0 0 0,0 1-1 0 0,0 0 1 0 0,0 0 0 0 0,0 0-1 0 0,0-1 1 0 0,0 1-1 0 0,1 0 1 0 0,-1-1 0 0 0,1 1-1 0 0,0-1 1 0 0,0 0 0 0 0,4 5-1 0 0,-1-2-25 0 0,1 0-1 0 0,0 0 0 0 0,0-1 0 0 0,1 1 0 0 0,-1-1 0 0 0,1 0 0 0 0,0-1 0 0 0,0 0 0 0 0,0 0 0 0 0,15 3 1 0 0,-11-3-62 0 0,0-2 0 0 0,1 0 0 0 0,-1 0 0 0 0,0-1 0 0 0,1 0 0 0 0,19-4 0 0 0,-10 0-872 0 0,1-1 0 0 0,34-13 0 0 0,34-21-6129 0 0,-56 18 2402 0 0,-20 11 3055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3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8 16 512 0 0,'-8'-15'14460'0'0,"17"15"-14147"0"0,2 3 203 0 0,0 0 0 0 0,0 1 0 0 0,-1 1 0 0 0,0 0 0 0 0,0 0 0 0 0,17 12 0 0 0,7 4 403 0 0,-2-4-638 0 0,-1 2 1 0 0,-1 2-1 0 0,-1 1 0 0 0,0 1 0 0 0,-2 1 0 0 0,-1 1 1 0 0,0 2-1 0 0,-3 0 0 0 0,0 2 0 0 0,-1 1 0 0 0,-2 0 1 0 0,31 64-1 0 0,-45-81-213 0 0,-1 1 1 0 0,0 0 0 0 0,-1 0-1 0 0,0 0 1 0 0,-1 1-1 0 0,-1-1 1 0 0,0 1 0 0 0,-1 0-1 0 0,-1-1 1 0 0,-2 30 0 0 0,-2-24-27 0 0,0 0 1 0 0,-1 0 0 0 0,-1-1-1 0 0,-1 1 1 0 0,-1-1 0 0 0,0-1-1 0 0,-16 25 1 0 0,8-17-148 0 0,-1 0 1 0 0,-2-1-1 0 0,0 0 1 0 0,-2-2-1 0 0,-1 0 1 0 0,-33 27-1 0 0,33-34-1546 0 0,0 0-1 0 0,-1-2 0 0 0,0 0 1 0 0,-39 15-1 0 0,18-13-2988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6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 3169 0 0,'-25'5'4297'0'0,"1"0"1"0"0,-30 0 0 0 0,45-3-3796 0 0,14 1 101 0 0,16 0 243 0 0,226-8 703 0 0,-79-2-1784 0 0,-44 8-542 0 0,-2 0-5865 0 0,-85 1 1421 0 0,-22-2 3487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6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127 122 2104 0 0,'-34'-3'6800'0'0,"28"2"-5963"0"0,0 0 1 0 0,-1 1-1 0 0,1 0 0 0 0,0-1 0 0 0,0 2 0 0 0,0-1 0 0 0,0 1 0 0 0,0 0 1 0 0,-7 2-1 0 0,10-2-343 0 0,-16 8 2519 0 0,19-9-2963 0 0,0 1 1 0 0,-1-1-1 0 0,1 0 1 0 0,0 0 0 0 0,0 0-1 0 0,0 1 1 0 0,-1-1-1 0 0,1 0 1 0 0,0 0-1 0 0,0 1 1 0 0,0-1-1 0 0,0 0 1 0 0,0 0-1 0 0,0 1 1 0 0,-1-1 0 0 0,1 0-1 0 0,0 1 1 0 0,0-1-1 0 0,0 0 1 0 0,0 0-1 0 0,0 1 1 0 0,0-1-1 0 0,0 1 1 0 0,1-1-15 0 0,-1 1 0 0 0,0 0 1 0 0,1-1-1 0 0,-1 1 0 0 0,0-1 0 0 0,1 1 0 0 0,-1-1 1 0 0,1 1-1 0 0,-1-1 0 0 0,1 1 0 0 0,-1-1 1 0 0,1 0-1 0 0,-1 1 0 0 0,1-1 0 0 0,0 1 0 0 0,6 2 30 0 0,0 0-1 0 0,0-1 0 0 0,0 0 0 0 0,1 0 0 0 0,-1-1 0 0 0,1 0 0 0 0,-1 0 0 0 0,1-1 1 0 0,9 0-1 0 0,3 1-79 0 0,-3 0 6 0 0,0-1 0 0 0,0 0 0 0 0,-1-1 0 0 0,20-4 0 0 0,-29 3 4 0 0,-1 1 0 0 0,1-1 1 0 0,-1-1-1 0 0,1 1 0 0 0,-1-1 1 0 0,0 0-1 0 0,0 0 0 0 0,0-1 0 0 0,-1 1 1 0 0,1-1-1 0 0,-1-1 0 0 0,0 1 1 0 0,5-7-1 0 0,-8 10 4 0 0,-1-1 0 0 0,0 0 0 0 0,1 0 0 0 0,-1 0 0 0 0,0 0 0 0 0,0 0 0 0 0,0 0 0 0 0,-1 0 0 0 0,1 0 0 0 0,0 0 0 0 0,-1 0-1 0 0,1 0 1 0 0,-1-1 0 0 0,0 1 0 0 0,0 0 0 0 0,0 0 0 0 0,0-1 0 0 0,0 1 0 0 0,0 0 0 0 0,-1 0 0 0 0,1-1 0 0 0,-1 1 0 0 0,1 0 0 0 0,-1 0 0 0 0,0 0 0 0 0,0 0 0 0 0,0 0 0 0 0,0 0 0 0 0,0 0 0 0 0,0 0 0 0 0,-3-2 0 0 0,1 1 9 0 0,0-1 0 0 0,0 1 1 0 0,0 0-1 0 0,0 0 0 0 0,-1 0 1 0 0,1 1-1 0 0,-1-1 0 0 0,1 1 1 0 0,-1 0-1 0 0,0 0 0 0 0,0 0 1 0 0,0 0-1 0 0,-1 1 0 0 0,1 0 1 0 0,-5-1-1 0 0,0 1 59 0 0,0 1 0 0 0,1 0-1 0 0,-1 1 1 0 0,0-1 0 0 0,1 2 0 0 0,-1-1 0 0 0,0 1-1 0 0,1 1 1 0 0,0 0 0 0 0,0 0 0 0 0,0 0 0 0 0,0 1-1 0 0,0 0 1 0 0,1 1 0 0 0,-1 0 0 0 0,1 0 0 0 0,0 0 0 0 0,1 1-1 0 0,0 0 1 0 0,0 0 0 0 0,0 1 0 0 0,0-1 0 0 0,1 1-1 0 0,0 1 1 0 0,-4 8 0 0 0,4-7 58 0 0,1 1 0 0 0,0 0 0 0 0,0 0 0 0 0,1 0 0 0 0,0 0 0 0 0,1 1 0 0 0,0-1-1 0 0,0 22 1 0 0,2-27-112 0 0,0 0 1 0 0,1 1-1 0 0,0-1 0 0 0,0 1 0 0 0,0-1 0 0 0,1 0 0 0 0,0 0 0 0 0,0 1 0 0 0,0-1 0 0 0,0-1 0 0 0,1 1 0 0 0,0 0 0 0 0,0-1 0 0 0,0 1 1 0 0,1-1-1 0 0,-1 0 0 0 0,1 0 0 0 0,0 0 0 0 0,5 3 0 0 0,-2-2-42 0 0,1 0 0 0 0,0-1-1 0 0,0 0 1 0 0,0 0 0 0 0,0-1 0 0 0,1 0-1 0 0,-1 0 1 0 0,1-1 0 0 0,11 2 0 0 0,-5-2-206 0 0,0 0 1 0 0,0-2-1 0 0,0 0 1 0 0,26-2-1 0 0,-26-1-557 0 0,-1 0 0 0 0,1-1 0 0 0,-1-1 0 0 0,0 0 0 0 0,23-11 1 0 0,29-23-8605 0 0,-53 29 5812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6.8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96 141 1312 0 0,'-6'3'1361'0'0,"0"1"1"0"0,1-1-1 0 0,0 1 0 0 0,-1 0 0 0 0,1 0 0 0 0,0 1 1 0 0,-7 9-1 0 0,7-8-528 0 0,1 0 1 0 0,0 0 0 0 0,0 1 0 0 0,1-1-1 0 0,0 1 1 0 0,-4 12 0 0 0,5-12-548 0 0,0-1 0 0 0,1 1 0 0 0,0-1 0 0 0,0 1 0 0 0,1-1 0 0 0,-1 1 0 0 0,1-1 0 0 0,1 1 0 0 0,0-1 0 0 0,0 1 0 0 0,0-1 0 0 0,0 1 0 0 0,1-1 0 0 0,0 0 0 0 0,1 1 0 0 0,-1-1 0 0 0,6 9 0 0 0,-3-7-92 0 0,-1-2-76 0 0,-1 0 1 0 0,1 0 0 0 0,0 0 0 0 0,0-1 0 0 0,1 1-1 0 0,0-1 1 0 0,0 0 0 0 0,0 0 0 0 0,0-1 0 0 0,8 5 0 0 0,-13-10-83 0 0,1 0 0 0 0,-1 0 1 0 0,0 0-1 0 0,0 0 1 0 0,0-1-1 0 0,0 1 0 0 0,0 0 1 0 0,0 0-1 0 0,0 0 1 0 0,-1 0-1 0 0,1 0 0 0 0,0 0 1 0 0,-1 0-1 0 0,1 0 1 0 0,-1 0-1 0 0,0-1 0 0 0,-32-43 56 0 0,24 35-77 0 0,1-1-1 0 0,0 0 1 0 0,1 0-1 0 0,-8-17 0 0 0,13 24-15 0 0,1 0 0 0 0,-1 0 0 0 0,1-1 0 0 0,0 1 0 0 0,0-1 0 0 0,1 1 0 0 0,-1-1 0 0 0,1 1 0 0 0,0-1 0 0 0,0 1 0 0 0,1-1 0 0 0,-1 1 0 0 0,1-1 0 0 0,0 1 0 0 0,0-1 0 0 0,1 1 0 0 0,1-5 0 0 0,4-6-14 0 0,1 1 0 0 0,0 1 0 0 0,0-1 0 0 0,2 1 0 0 0,-1 1 0 0 0,2 0 0 0 0,-1 0 0 0 0,2 1 0 0 0,0 0 0 0 0,0 1 0 0 0,1 1 1 0 0,0 0-1 0 0,0 0 0 0 0,1 1 0 0 0,0 1 0 0 0,0 0 0 0 0,1 1 0 0 0,0 1 0 0 0,0 1 0 0 0,1 0 0 0 0,-1 0 0 0 0,1 2 0 0 0,0 0 0 0 0,23 0 0 0 0,-30 2-67 0 0,0 1 0 0 0,0 0 0 0 0,0 1 1 0 0,0 0-1 0 0,-1 1 0 0 0,1 0 0 0 0,-1 0 0 0 0,1 0 0 0 0,-1 1 0 0 0,13 8 0 0 0,-15-8-467 0 0,1 0 0 0 0,0 0 0 0 0,-1 0 0 0 0,7 6 1 0 0,-10-7-500 0 0,-1 0 1 0 0,1 0 0 0 0,-1 0-1 0 0,0 0 1 0 0,0 0 0 0 0,2 5-1 0 0,-1-4-2543 0 0,0 2-597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7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236 139 1440 0 0,'-12'-4'5488'0'0,"-14"-4"1848"0"0,23 7-6900 0 0,0 1 0 0 0,0-1 1 0 0,0 1-1 0 0,0 0 0 0 0,0 0 0 0 0,0 0 1 0 0,0 0-1 0 0,0 1 0 0 0,0-1 0 0 0,0 1 1 0 0,-5 2-1 0 0,-4 2 6 0 0,1 1-1 0 0,0 1 1 0 0,0 0 0 0 0,1 0-1 0 0,-1 1 1 0 0,2 0 0 0 0,-1 1 0 0 0,1 0-1 0 0,1 1 1 0 0,-1 0 0 0 0,2 0-1 0 0,-1 1 1 0 0,-8 16 0 0 0,14-22-395 0 0,0 0 0 0 0,0 0 0 0 0,0 0 1 0 0,0 0-1 0 0,1 0 0 0 0,0 0 0 0 0,0 0 0 0 0,0 0 1 0 0,1 0-1 0 0,0 1 0 0 0,0-1 0 0 0,0 0 0 0 0,0 0 1 0 0,2 7-1 0 0,0-5-21 0 0,0 1 1 0 0,1-1-1 0 0,0 1 1 0 0,0-1-1 0 0,1 0 0 0 0,0 0 1 0 0,0 0-1 0 0,9 10 1 0 0,-4-6-48 0 0,1-1 1 0 0,0 0-1 0 0,1 0 1 0 0,0-2-1 0 0,0 1 1 0 0,1-1-1 0 0,0-1 1 0 0,0 0-1 0 0,1 0 1 0 0,17 5-1 0 0,-18-9-17 0 0,0 0 1 0 0,0-1-1 0 0,0 0 1 0 0,0-1-1 0 0,0 0 0 0 0,0-1 1 0 0,0-1-1 0 0,0 0 1 0 0,0 0-1 0 0,0-1 0 0 0,14-4 1 0 0,-14 2-23 0 0,0 0-1 0 0,0 0 1 0 0,0-1 0 0 0,-1 0 0 0 0,0-1 0 0 0,0-1-1 0 0,0 0 1 0 0,-1 0 0 0 0,0-1 0 0 0,14-14-1 0 0,-18 15 22 0 0,-1 0 0 0 0,-1 1 0 0 0,0-2 0 0 0,0 1-1 0 0,0 0 1 0 0,-1-1 0 0 0,1 0 0 0 0,-2 0 0 0 0,0 0-1 0 0,0 0 1 0 0,0 0 0 0 0,0-12 0 0 0,0-1 4 0 0,-1 0 0 0 0,-2 0 0 0 0,-4-37 0 0 0,3 45 37 0 0,-1 0 0 0 0,0 1 0 0 0,-1-1 0 0 0,0 1 1 0 0,-1 0-1 0 0,0 0 0 0 0,-1 0 0 0 0,0 1 0 0 0,-10-14 0 0 0,11 19 5 0 0,0 0 1 0 0,0 0-1 0 0,0 0 1 0 0,-1 1-1 0 0,0-1 0 0 0,0 2 1 0 0,-1-1-1 0 0,0 1 1 0 0,1 0-1 0 0,-1 0 0 0 0,0 0 1 0 0,-1 1-1 0 0,1 1 0 0 0,-1-1 1 0 0,1 1-1 0 0,-12-2 1 0 0,12 3-2 0 0,-1 0 1 0 0,1 1 0 0 0,-1 0 0 0 0,1 0 0 0 0,0 0 0 0 0,-1 1-1 0 0,1 0 1 0 0,0 1 0 0 0,-14 4 0 0 0,15-4-1 0 0,0 1 0 0 0,0 0-1 0 0,1 1 1 0 0,-1-1 0 0 0,1 1 0 0 0,0 0 0 0 0,0 0 0 0 0,1 1 0 0 0,-1-1 0 0 0,1 1-1 0 0,-6 9 1 0 0,6-9 5 0 0,0 1 0 0 0,1 0 0 0 0,-1 1 0 0 0,1-1-1 0 0,1 0 1 0 0,-1 1 0 0 0,1 0 0 0 0,0-1 0 0 0,1 1 0 0 0,-1 0-1 0 0,1 0 1 0 0,1 0 0 0 0,-1 11 0 0 0,2-13-16 0 0,0 0 0 0 0,-1 0 0 0 0,1-1 0 0 0,1 1 0 0 0,-1 0 0 0 0,1-1 0 0 0,0 1 0 0 0,0-1 0 0 0,0 0 0 0 0,0 0 0 0 0,1 1 0 0 0,0-1 0 0 0,0-1 0 0 0,0 1 0 0 0,0 0 0 0 0,1-1 0 0 0,-1 0 0 0 0,1 0 0 0 0,0 0 0 0 0,5 3 0 0 0,2 1-78 0 0,1-1 0 0 0,0 0 0 0 0,0-1 0 0 0,0 0 0 0 0,0-1 1 0 0,1 0-1 0 0,0-1 0 0 0,0-1 0 0 0,15 1 0 0 0,-11-2-913 0 0,1-1 0 0 0,-1-1 0 0 0,0 0 0 0 0,0-2 0 0 0,0 0-1 0 0,24-7 1 0 0,4-4-3798 0 0,-24 4 3140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8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30 512 0 0,'-11'-12'3647'0'0,"-5"-6"3766"0"0,16 22-3300 0 0,6 16-3386 0 0,14 37-378 0 0,-3-5-1155 0 0,2-1 0 0 0,36 65 0 0 0,-38-86-1936 0 0,-1-3-305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8.8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88 230 8 0 0,'1'0'61'0'0,"-1"0"1"0"0,0 0-1 0 0,0 0 1 0 0,0 0-1 0 0,1 0 0 0 0,-1 0 1 0 0,0-1-1 0 0,0 1 0 0 0,0 0 1 0 0,0 0-1 0 0,1 0 1 0 0,-1 0-1 0 0,0 0 0 0 0,0 0 1 0 0,0 0-1 0 0,0 0 1 0 0,1 0-1 0 0,-1-1 0 0 0,0 1 1 0 0,0 0-1 0 0,0 0 0 0 0,0 0 1 0 0,0 0-1 0 0,0 0 1 0 0,0-1-1 0 0,1 1 0 0 0,-1 0 1 0 0,0 0-1 0 0,0 0 1 0 0,0 0-1 0 0,0-1 0 0 0,0 1 1 0 0,0 0-1 0 0,0 0 1 0 0,0 0-1 0 0,0-1 0 0 0,0 1 1 0 0,0 0-1 0 0,0 0 0 0 0,0-1 1 0 0,-3-11 5572 0 0,3 10-5151 0 0,-1 1 0 0 0,1 0 0 0 0,-1 0 1 0 0,1-1-1 0 0,0 1 0 0 0,0-1 1 0 0,-1 1-1 0 0,1 0 0 0 0,0-1 0 0 0,0 1 1 0 0,0 0-1 0 0,1-1 0 0 0,-1 1 1 0 0,0 0-1 0 0,0-1 0 0 0,1 1 0 0 0,-1 0 1 0 0,2-3-1 0 0,6-3 3 0 0,1 0 0 0 0,1 1 0 0 0,-1 0 0 0 0,1 1 0 0 0,11-5 0 0 0,0-1-251 0 0,47-20-66 0 0,-46 23-104 0 0,0-2 1 0 0,29-18 0 0 0,-48 25-44 0 0,0 1 0 0 0,1-1 0 0 0,-2 0 0 0 0,1 0 1 0 0,0 0-1 0 0,-1 0 0 0 0,4-4 0 0 0,-6 6-18 0 0,0 1 1 0 0,1-1-1 0 0,-1 1 0 0 0,0-1 1 0 0,1 0-1 0 0,-1 1 0 0 0,0-1 1 0 0,1 1-1 0 0,-1-1 0 0 0,0 0 1 0 0,0 1-1 0 0,0-1 0 0 0,0 1 1 0 0,0-1-1 0 0,1 0 0 0 0,-1 1 1 0 0,0-1-1 0 0,-1 0 0 0 0,1 1 1 0 0,0-1-1 0 0,0 0 0 0 0,0 1 1 0 0,0-1-1 0 0,0 1 0 0 0,-1-1 1 0 0,1 0-1 0 0,0 1 0 0 0,0-1 1 0 0,-1 1-1 0 0,1-1 0 0 0,0 1 0 0 0,-1-1 1 0 0,1 1-1 0 0,-1-1 0 0 0,1 1 1 0 0,-1-1-1 0 0,1 1 0 0 0,-1-1 1 0 0,1 1-1 0 0,-1 0 0 0 0,1-1 1 0 0,-1 1-1 0 0,1 0 0 0 0,-1 0 1 0 0,0-1-1 0 0,1 1 0 0 0,-1 0 1 0 0,0 0-1 0 0,1 0 0 0 0,-1 0 1 0 0,0 0-1 0 0,1 0 0 0 0,-1 0 1 0 0,-9-1 66 0 0,1 0 0 0 0,-1 1 1 0 0,1 0-1 0 0,-1 0 0 0 0,1 1 1 0 0,-10 2-1 0 0,-1 1 13 0 0,-34 13-1 0 0,39-12-61 0 0,-1 2-1 0 0,1-1 0 0 0,1 2 1 0 0,-1 0-1 0 0,-25 20 0 0 0,38-26-16 0 0,-1 0 0 0 0,1 0-1 0 0,0 1 1 0 0,-1-1-1 0 0,1 1 1 0 0,1-1-1 0 0,-1 1 1 0 0,0 0 0 0 0,1 0-1 0 0,-1 0 1 0 0,1 0-1 0 0,0 0 1 0 0,0 0-1 0 0,0 0 1 0 0,0 0 0 0 0,0 7-1 0 0,1-6-11 0 0,0 1 1 0 0,0-1-1 0 0,1 1 0 0 0,0-1 1 0 0,0 1-1 0 0,0-1 0 0 0,0 0 1 0 0,1 1-1 0 0,-1-1 0 0 0,6 8 0 0 0,-1-2-20 0 0,1 0 0 0 0,1 0 0 0 0,0 0 0 0 0,0-1 0 0 0,1 0 0 0 0,0-1 0 0 0,20 15 0 0 0,-2-3-31 0 0,0 2 0 0 0,24 26 0 0 0,-48-45 61 0 0,0 1 1 0 0,0-1-1 0 0,0 0 1 0 0,-1 1-1 0 0,1 0 1 0 0,-1 0-1 0 0,0 0 1 0 0,0 0-1 0 0,-1 0 1 0 0,1 0-1 0 0,-1 0 1 0 0,0 0-1 0 0,1 7 1 0 0,-1-9 2 0 0,-1 1 1 0 0,0 0 0 0 0,0-1 0 0 0,-1 1 0 0 0,1-1 0 0 0,0 1 0 0 0,-1-1 0 0 0,0 1 0 0 0,1-1 0 0 0,-1 1-1 0 0,0-1 1 0 0,0 0 0 0 0,0 1 0 0 0,-1-1 0 0 0,1 0 0 0 0,-1 0 0 0 0,1 0 0 0 0,-1 0 0 0 0,0 0 0 0 0,1 0-1 0 0,-1 0 1 0 0,0 0 0 0 0,0-1 0 0 0,-3 2 0 0 0,-1 1 7 0 0,-1 0 1 0 0,0-1-1 0 0,0 0 1 0 0,0 0-1 0 0,0-1 1 0 0,-1 1-1 0 0,1-2 1 0 0,-9 2-1 0 0,-1-1-20 0 0,-1-1 0 0 0,-25-1 0 0 0,36-1-11 0 0,0 0 1 0 0,1 0-1 0 0,-1 0 1 0 0,0-1-1 0 0,0 0 0 0 0,1 0 1 0 0,-1-1-1 0 0,1 0 1 0 0,-9-5-1 0 0,12 6-281 0 0,0 0 0 0 0,0 0-1 0 0,0-1 1 0 0,0 1 0 0 0,0-1-1 0 0,0 0 1 0 0,1 0 0 0 0,-1 0 0 0 0,1 0-1 0 0,0 0 1 0 0,0 0 0 0 0,0-1-1 0 0,0 1 1 0 0,0-1 0 0 0,1 1 0 0 0,0-1-1 0 0,0 0 1 0 0,-1-4 0 0 0,1-6-2476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9:59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1 155 512 0 0,'5'-12'1662'0'0,"2"0"0"0"0,14-21 0 0 0,-15 25-538 0 0,-1 0 0 0 0,0 0-1 0 0,0 0 1 0 0,-1 0-1 0 0,0-1 1 0 0,0 1 0 0 0,4-19-1 0 0,-8 16 1125 0 0,0 11-2175 0 0,0 0 0 0 0,0 0-1 0 0,0-1 1 0 0,0 1 0 0 0,0 0-1 0 0,0 0 1 0 0,-1 0 0 0 0,1 0-1 0 0,0 0 1 0 0,0 0 0 0 0,0-1-1 0 0,0 1 1 0 0,0 0 0 0 0,0 0-1 0 0,-1 0 1 0 0,1 0 0 0 0,0 0-1 0 0,0 0 1 0 0,0 0 0 0 0,0 0 0 0 0,0 0-1 0 0,-1 0 1 0 0,1 0 0 0 0,0 0-1 0 0,0-1 1 0 0,0 1 0 0 0,0 0-1 0 0,-1 0 1 0 0,1 0 0 0 0,0 0-1 0 0,0 0 1 0 0,0 1 0 0 0,-1-1-1 0 0,1 0 50 0 0,-1 1 1 0 0,0-1-1 0 0,0 1 0 0 0,0-1 0 0 0,0 1 0 0 0,1 0 0 0 0,-1-1 0 0 0,0 1 0 0 0,1 0 0 0 0,-1 0 0 0 0,0-1 0 0 0,1 1 1 0 0,-1 0-1 0 0,1 0 0 0 0,-1 0 0 0 0,0 2 0 0 0,-4 14 183 0 0,1 0 1 0 0,0 1-1 0 0,1 0 1 0 0,0 20-1 0 0,1-23-196 0 0,-1 64 558 0 0,9 127-1 0 0,1-31-353 0 0,-5-127-293 0 0,2-1 0 0 0,12 48 1 0 0,-9-54-74 0 0,-5-18 35 0 0,-2-13-299 0 0,0-10 288 0 0,0-1 0 0 0,0 1 1 0 0,0 0-1 0 0,0 0 0 0 0,0 0 0 0 0,0 0 0 0 0,0 0 0 0 0,0 0 1 0 0,0 0-1 0 0,0 0 0 0 0,0 0 0 0 0,0 0 0 0 0,0 0 0 0 0,0 0 1 0 0,0 0-1 0 0,0 0 0 0 0,0 0 0 0 0,0 0 0 0 0,0 0 0 0 0,0 0 1 0 0,-1 0-1 0 0,1 0 0 0 0,0 1 0 0 0,0-1 0 0 0,0 0 0 0 0,0 0 1 0 0,0 0-1 0 0,0 0 0 0 0,0 0 0 0 0,0 0 0 0 0,0 0 0 0 0,0 0 0 0 0,0 0 1 0 0,0 0-1 0 0,0 0 0 0 0,0 0 0 0 0,0 0 0 0 0,0 0 0 0 0,0 0 1 0 0,0 0-1 0 0,0 0 0 0 0,0 0 0 0 0,0 0 0 0 0,0 0 0 0 0,0 0 1 0 0,0 0-1 0 0,0 0 0 0 0,-3-5-1451 0 0,1-1 0 0 0,0 0-1 0 0,1 0 1 0 0,-1 0 0 0 0,1 0 0 0 0,0 0 0 0 0,1 0 0 0 0,-1-8-1 0 0,1 0-2849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00.2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95 257 136 0 0,'-7'-1'1260'0'0,"0"0"0"0"0,0 0 1 0 0,0-1-1 0 0,0 0 0 0 0,0 0 0 0 0,0 0 1 0 0,-7-4-1 0 0,12 5-990 0 0,0 0-1 0 0,0 0 1 0 0,1 0 0 0 0,-1-1 0 0 0,0 1 0 0 0,0 0 0 0 0,0-1-1 0 0,1 1 1 0 0,-1-1 0 0 0,1 0 0 0 0,-1 1 0 0 0,1-1 0 0 0,0 0-1 0 0,0 0 1 0 0,0 0 0 0 0,0 0 0 0 0,0 0 0 0 0,0 0 0 0 0,0 0-1 0 0,1 0 1 0 0,-1 0 0 0 0,1-1 0 0 0,-1 1 0 0 0,1 0 0 0 0,0 0-1 0 0,0 0 1 0 0,0-4 0 0 0,1 3-187 0 0,0-1-1 0 0,0 1 0 0 0,0 0 1 0 0,1-1-1 0 0,-1 1 0 0 0,1 0 1 0 0,0 0-1 0 0,0 0 1 0 0,0 0-1 0 0,0 0 0 0 0,1 0 1 0 0,-1 1-1 0 0,1-1 0 0 0,-1 1 1 0 0,1-1-1 0 0,0 1 1 0 0,3-2-1 0 0,8-5-64 0 0,1 1-1 0 0,20-9 1 0 0,-33 16-2 0 0,56-23 0 0 0,106-31 0 0 0,-140 49 11 0 0,39-5-1 0 0,-53 10-37 0 0,-1 1-1 0 0,1 0 1 0 0,0 0-1 0 0,0 1 1 0 0,-1 0 0 0 0,1 0-1 0 0,11 4 1 0 0,-19-4 14 0 0,0-1 0 0 0,-1 1 0 0 0,1-1-1 0 0,0 1 1 0 0,-1 0 0 0 0,1 0 0 0 0,-1 0 0 0 0,1 0 0 0 0,-1 0 0 0 0,0 0 0 0 0,1 0 0 0 0,-1 1 0 0 0,0-1 0 0 0,0 0-1 0 0,0 1 1 0 0,0-1 0 0 0,0 1 0 0 0,0-1 0 0 0,0 1 0 0 0,1 2 0 0 0,-2-2 1 0 0,1 0 1 0 0,-1 1 0 0 0,0 0-1 0 0,1-1 1 0 0,-1 1-1 0 0,0-1 1 0 0,-1 1-1 0 0,1-1 1 0 0,0 1-1 0 0,-1-1 1 0 0,0 1 0 0 0,-1 3-1 0 0,-2 3 9 0 0,0 0-1 0 0,-1 0 1 0 0,0 0 0 0 0,-1-1-1 0 0,-13 16 1 0 0,8-13 36 0 0,0 0 1 0 0,-1-1 0 0 0,0 0-1 0 0,-23 14 1 0 0,-58 26 265 0 0,49-28-133 0 0,24-11-177 0 0,-1-2 0 0 0,1 0 0 0 0,-1-2 0 0 0,-28 8-1 0 0,44-15-66 0 0,1 1-1 0 0,-1 0 1 0 0,1-1-1 0 0,-1 0 1 0 0,1 0-1 0 0,-1 0 1 0 0,1-1-1 0 0,-1 1 1 0 0,1-1-1 0 0,0 0 1 0 0,-1 0-1 0 0,1-1 1 0 0,0 1-1 0 0,-7-5 1 0 0,7 4-12 0 0,1 0 1 0 0,0 0 0 0 0,1-1-1 0 0,-1 1 1 0 0,0-1 0 0 0,1 1-1 0 0,-1-1 1 0 0,1 0 0 0 0,0 0-1 0 0,0 0 1 0 0,0-1 0 0 0,0 1-1 0 0,1 0 1 0 0,-1-1 0 0 0,1 1-1 0 0,0-1 1 0 0,0 1 0 0 0,-1-6-1 0 0,1 1-822 0 0,0 0-1 0 0,0-1 1 0 0,0 1-1 0 0,2-12 1 0 0,2 1-852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00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77 115 3097 0 0,'-22'-3'6847'0'0,"20"2"-6372"0"0,-1 0-1 0 0,0 1 1 0 0,0-1 0 0 0,1 1 0 0 0,-1 0-1 0 0,0 0 1 0 0,0 0 0 0 0,1 0 0 0 0,-1 0-1 0 0,0 1 1 0 0,-4 0 0 0 0,6 0-368 0 0,1-1 0 0 0,-1 1 0 0 0,0-1 0 0 0,1 1-1 0 0,-1-1 1 0 0,1 1 0 0 0,-1-1 0 0 0,1 1 0 0 0,-1 0 0 0 0,1-1 0 0 0,0 1 0 0 0,-1 0 0 0 0,1-1 0 0 0,0 1 0 0 0,0 0 0 0 0,-1 0 0 0 0,1-1 0 0 0,0 1 0 0 0,0 0 0 0 0,0 0 0 0 0,0-1 0 0 0,0 1 0 0 0,0 0 0 0 0,0 0 0 0 0,0-1 0 0 0,0 1 0 0 0,0 0-1 0 0,1 0 1 0 0,-1-1 0 0 0,0 1 0 0 0,0 0 0 0 0,1 0 0 0 0,-1-1 0 0 0,1 2 0 0 0,0 1 33 0 0,1 0-1 0 0,0 1 1 0 0,-1-1 0 0 0,1 0-1 0 0,4 4 1 0 0,3 3-5 0 0,1-1 0 0 0,0 0 0 0 0,1-1 1 0 0,-1 0-1 0 0,2-1 0 0 0,-1 0 0 0 0,1-1 0 0 0,0 0 1 0 0,0-1-1 0 0,1 0 0 0 0,-1-1 0 0 0,1-1 1 0 0,20 4-1 0 0,-21-5-158 0 0,0-1 0 0 0,1 0-1 0 0,-1-1 1 0 0,0 0 0 0 0,0-1 0 0 0,1-1 0 0 0,-1 0 0 0 0,0 0-1 0 0,0-1 1 0 0,-1 0 0 0 0,1-1 0 0 0,-1-1 0 0 0,1 0-1 0 0,18-12 1 0 0,-27 15 12 0 0,0 0 0 0 0,0 0 0 0 0,-1 0 0 0 0,1 0 0 0 0,-1 0 0 0 0,0-1 1 0 0,0 1-1 0 0,0-1 0 0 0,0 0 0 0 0,0 1 0 0 0,0-1 0 0 0,-1 0 0 0 0,1 0 0 0 0,-1 0 0 0 0,0 0 0 0 0,0-1 0 0 0,1-3 0 0 0,-2 3 5 0 0,1 0 1 0 0,-1-1 0 0 0,0 1-1 0 0,-1-1 1 0 0,1 1 0 0 0,-1-1-1 0 0,0 1 1 0 0,0 0 0 0 0,0 0-1 0 0,0-1 1 0 0,-4-6 0 0 0,1 4 4 0 0,1 0 0 0 0,-1 0 0 0 0,-1 1 1 0 0,0-1-1 0 0,0 1 0 0 0,0 0 0 0 0,0 1 0 0 0,-1-1 1 0 0,0 1-1 0 0,0 0 0 0 0,-1 0 0 0 0,1 1 0 0 0,-1 0 1 0 0,-8-4-1 0 0,6 5 10 0 0,-1 0 1 0 0,1 1-1 0 0,-1 0 0 0 0,0 0 1 0 0,1 1-1 0 0,-1 0 1 0 0,0 1-1 0 0,0 0 0 0 0,0 1 1 0 0,0 0-1 0 0,0 0 1 0 0,1 1-1 0 0,-1 0 0 0 0,1 1 1 0 0,-1 0-1 0 0,1 1 1 0 0,0 0-1 0 0,-15 8 0 0 0,13-5 29 0 0,1 0 0 0 0,0 0-1 0 0,0 1 1 0 0,0 0 0 0 0,1 0 0 0 0,0 1-1 0 0,1 0 1 0 0,0 1 0 0 0,1 0-1 0 0,0 0 1 0 0,0 1 0 0 0,1 0 0 0 0,0 0-1 0 0,-5 17 1 0 0,7-18 37 0 0,1 1 1 0 0,0 0-1 0 0,1-1 1 0 0,1 1-1 0 0,-1 0 0 0 0,2 0 1 0 0,-1 0-1 0 0,3 17 0 0 0,-1-23-58 0 0,0 0-1 0 0,0-1 1 0 0,0 1-1 0 0,0 0 0 0 0,1 0 1 0 0,0-1-1 0 0,0 1 1 0 0,1-1-1 0 0,-1 0 0 0 0,1 0 1 0 0,0 1-1 0 0,0-2 0 0 0,0 1 1 0 0,0 0-1 0 0,1-1 1 0 0,-1 1-1 0 0,1-1 0 0 0,0 0 1 0 0,0 0-1 0 0,0-1 1 0 0,5 3-1 0 0,-2-2-33 0 0,0 0-1 0 0,1-1 1 0 0,-1 0-1 0 0,0-1 1 0 0,1 1-1 0 0,-1-1 1 0 0,1-1-1 0 0,-1 1 1 0 0,10-2-1 0 0,8-1-230 0 0,35-7 0 0 0,90-25-2678 0 0,-52 3-5948 0 0,-69 21 4285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01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72 409 2857 0 0,'-2'2'949'0'0,"-1"0"1"0"0,0-1-1 0 0,1 1 1 0 0,-1-1 0 0 0,0 1-1 0 0,0-1 1 0 0,-4 1-1 0 0,-13 6 2394 0 0,19-7-3157 0 0,0 0 0 0 0,0 0 0 0 0,0 0 0 0 0,0 1 0 0 0,0-1 0 0 0,0 0 0 0 0,0 0 0 0 0,0 1 0 0 0,0-1 0 0 0,1 0 0 0 0,-1 1 0 0 0,0-1 0 0 0,0 2 0 0 0,-6 23 1916 0 0,5-18-1505 0 0,1-3-329 0 0,0 1-1 0 0,1-1 1 0 0,-1 1 0 0 0,1-1 0 0 0,0 1 0 0 0,0-1-1 0 0,1 1 1 0 0,-1-1 0 0 0,1 1 0 0 0,0-1 0 0 0,1 0 0 0 0,0 1-1 0 0,-1-1 1 0 0,5 7 0 0 0,0-2-40 0 0,0 1 0 0 0,1-1 0 0 0,0-1 0 0 0,0 1 0 0 0,15 12 0 0 0,-22-21-221 0 0,0-1 0 0 0,0 0 0 0 0,0 0 0 0 0,0 0-1 0 0,0 0 1 0 0,0 0 0 0 0,0 0 0 0 0,0 0 0 0 0,0 0 0 0 0,0 1 0 0 0,1-1 0 0 0,-1 0 0 0 0,0 0 0 0 0,0 0 0 0 0,0 0-1 0 0,0 0 1 0 0,0 0 0 0 0,0 0 0 0 0,0 0 0 0 0,0 0 0 0 0,1 0 0 0 0,-1 0 0 0 0,0 0 0 0 0,0 0 0 0 0,0 0 0 0 0,0 0 0 0 0,0 0-1 0 0,0 0 1 0 0,0 0 0 0 0,1 0 0 0 0,-1 0 0 0 0,0 0 0 0 0,0 0 0 0 0,0 0 0 0 0,0 0 0 0 0,0 0 0 0 0,0 0 0 0 0,0 0-1 0 0,1 0 1 0 0,-1 0 0 0 0,0 0 0 0 0,0 0 0 0 0,0 0 0 0 0,0 0 0 0 0,0 0 0 0 0,0 0 0 0 0,0-1 0 0 0,0 1 0 0 0,0 0-1 0 0,0 0 1 0 0,1 0 0 0 0,-1 0 0 0 0,0 0 0 0 0,0 0 0 0 0,0-1 0 0 0,1-9 47 0 0,-5-14-67 0 0,-2 8 42 0 0,-4-10-14 0 0,-12-47 0 0 0,20 63-18 0 0,1 0 0 0 0,0 0 0 0 0,0 0 0 0 0,1 0-1 0 0,0 0 1 0 0,1 0 0 0 0,0 0 0 0 0,4-15 0 0 0,2-1-33 0 0,1 1 0 0 0,1-1 1 0 0,1 1-1 0 0,1 1 1 0 0,2 0-1 0 0,0 1 0 0 0,2 0 1 0 0,0 1-1 0 0,1 0 1 0 0,1 2-1 0 0,2 0 0 0 0,39-34 1 0 0,-48 47-7 0 0,1 0 0 0 0,-1 1 0 0 0,1 0 0 0 0,1 1 0 0 0,-1 0 0 0 0,1 1 0 0 0,-1 0 0 0 0,1 1 0 0 0,0 1 0 0 0,1 0 0 0 0,-1 0 0 0 0,0 1 0 0 0,0 1 0 0 0,1 0 0 0 0,-1 0 0 0 0,0 1 0 0 0,1 1 0 0 0,-1 0 0 0 0,0 1 0 0 0,0 0 0 0 0,18 8 0 0 0,-13-3-517 0 0,0 1 1 0 0,-1 1 0 0 0,29 23 0 0 0,12 16-4916 0 0,-34-26 2236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305 69 512 0 0,'-2'-13'3684'0'0,"0"2"-928"0"0,0 0 0 0 0,0-14 0 0 0,2 25-2672 0 0,0-1 0 0 0,0 0 1 0 0,-1 1-1 0 0,1-1 0 0 0,0 1 1 0 0,-1-1-1 0 0,1 1 0 0 0,-1 0 0 0 0,1-1 1 0 0,-1 1-1 0 0,1-1 0 0 0,-1 1 0 0 0,1 0 1 0 0,-1-1-1 0 0,1 1 0 0 0,-1 0 0 0 0,1 0 1 0 0,-1-1-1 0 0,1 1 0 0 0,-1 0 0 0 0,1 0 1 0 0,-1 0-1 0 0,0 0 0 0 0,1 0 0 0 0,-1 0 1 0 0,1 0-1 0 0,-1 0 0 0 0,0 0 0 0 0,0 0 1 0 0,-20 1 1244 0 0,9 2-997 0 0,1 2 0 0 0,-1-1 1 0 0,1 1-1 0 0,0 1 0 0 0,1 0 1 0 0,-1 1-1 0 0,1 0 0 0 0,0 0 1 0 0,1 1-1 0 0,-18 18 0 0 0,14-11-69 0 0,0 1 0 0 0,1 0 1 0 0,0 1-1 0 0,2 0 0 0 0,-17 36 0 0 0,19-33-155 0 0,1-1 0 0 0,1 1 0 0 0,1 0 0 0 0,0 0 0 0 0,2 1 0 0 0,-2 36 1 0 0,5-41-66 0 0,0 1 1 0 0,1-1 0 0 0,1 0-1 0 0,1-1 1 0 0,1 1 0 0 0,0 0 0 0 0,0-1-1 0 0,2 0 1 0 0,9 20 0 0 0,-5-16-134 0 0,2 0 0 0 0,0 0 0 0 0,1-2 0 0 0,0 1 0 0 0,2-2 0 0 0,0 1 0 0 0,1-2 0 0 0,0 0 0 0 0,1-1 0 0 0,1-1 0 0 0,0-1 0 0 0,1 0 0 0 0,0-1 0 0 0,25 9 0 0 0,35 12-3571 0 0,-25-16-1854 0 0,-26-9 2030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12.72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499 257 512 0 0,'5'-2'-147'0'0,"99"-38"1067"0"0,-94 35-519 0 0,0 0 0 0 0,-1 0 0 0 0,0-1 0 0 0,0-1 0 0 0,0 1 0 0 0,-1-2 0 0 0,0 1 0 0 0,8-10 0 0 0,-14 14-149 0 0,1-1 0 0 0,-1 0 0 0 0,0 1 0 0 0,0-1 0 0 0,-1 0-1 0 0,1 0 1 0 0,-1 0 0 0 0,0 0 0 0 0,0 0 0 0 0,0 0 0 0 0,-1 0-1 0 0,1-1 1 0 0,-1 1 0 0 0,0 0 0 0 0,0 0 0 0 0,0 0 0 0 0,-1 0-1 0 0,0-1 1 0 0,-2-7 0 0 0,2 9-48 0 0,0 0-1 0 0,0-1 0 0 0,-1 1 1 0 0,1 0-1 0 0,-1 0 0 0 0,0 0 1 0 0,1 0-1 0 0,-1 0 0 0 0,-1 1 1 0 0,1-1-1 0 0,0 0 1 0 0,-1 1-1 0 0,1 0 0 0 0,-1-1 1 0 0,0 1-1 0 0,0 0 0 0 0,0 1 1 0 0,0-1-1 0 0,0 0 0 0 0,0 1 1 0 0,0 0-1 0 0,-1 0 0 0 0,1 0 1 0 0,-5-1-1 0 0,-14 0 233 0 0,1 2 1 0 0,-1 0-1 0 0,0 2 0 0 0,-28 5 0 0 0,12-2 22 0 0,-2 1-258 0 0,0 3 0 0 0,0 1 0 0 0,0 2 0 0 0,2 1 0 0 0,-1 2 0 0 0,2 2 0 0 0,0 2 0 0 0,-53 35-1 0 0,84-50-131 0 0,0 1-1 0 0,0 0 1 0 0,0 0-1 0 0,0 0 0 0 0,1 0 1 0 0,0 1-1 0 0,0 0 1 0 0,0 0-1 0 0,-5 10 0 0 0,8-13-40 0 0,1 0 0 0 0,0 0 0 0 0,0 0 0 0 0,0 0 0 0 0,0 1 0 0 0,0-1 0 0 0,1 0 1 0 0,-1 0-1 0 0,1 1 0 0 0,0-1 0 0 0,0 0 0 0 0,0 0 0 0 0,0 1 0 0 0,1-1 0 0 0,-1 0 0 0 0,1 1 0 0 0,0-1 0 0 0,0 0 0 0 0,0 0 0 0 0,1 0 0 0 0,-1 0 0 0 0,1 0 0 0 0,-1 0 0 0 0,3 2 0 0 0,2 3 15 0 0,0-1 1 0 0,0 0-1 0 0,1-1 0 0 0,0 0 0 0 0,0 0 0 0 0,0 0 1 0 0,1-1-1 0 0,0 0 0 0 0,0-1 0 0 0,12 6 1 0 0,11 2 78 0 0,49 13 0 0 0,-58-18-110 0 0,219 55 105 0 0,-34-9-62 0 0,-191-48-54 0 0,-1 0 0 0 0,0 0-1 0 0,0 2 1 0 0,22 12 0 0 0,-32-16 1 0 0,0 0 1 0 0,0 1-1 0 0,0 0 1 0 0,0 0-1 0 0,-1 0 0 0 0,0 0 1 0 0,0 1-1 0 0,0-1 1 0 0,0 1-1 0 0,-1 0 1 0 0,0 0-1 0 0,0 1 0 0 0,0-1 1 0 0,-1 1-1 0 0,4 8 1 0 0,-5-10 1 0 0,-1 0 1 0 0,1 1 0 0 0,0-1 0 0 0,-1 1 0 0 0,0-1 0 0 0,0 0-1 0 0,-1 1 1 0 0,1-1 0 0 0,-1 0 0 0 0,0 1 0 0 0,-2 6 0 0 0,1-4-6 0 0,-1-1 1 0 0,-1 1 0 0 0,1-1-1 0 0,-1 0 1 0 0,0 0 0 0 0,-7 8-1 0 0,-4 3 55 0 0,-2-2-1 0 0,1 0 1 0 0,-29 19-1 0 0,12-12 9 0 0,-1-1 0 0 0,-55 25 0 0 0,-79 20 262 0 0,150-60-312 0 0,4 0 11 0 0,-1-1 0 0 0,0 0 1 0 0,0-2-1 0 0,-1 0 0 0 0,-24 2 0 0 0,39-5-23 0 0,-1 0 1 0 0,0 0-1 0 0,1 0 1 0 0,-1 0-1 0 0,1 0 0 0 0,-1-1 1 0 0,0 1-1 0 0,1-1 1 0 0,-1 1-1 0 0,1-1 1 0 0,-1 0-1 0 0,1 1 0 0 0,0-1 1 0 0,-1 0-1 0 0,1 0 1 0 0,0 0-1 0 0,-1 0 1 0 0,1 0-1 0 0,-1-2 0 0 0,0 1-11 0 0,1 0-1 0 0,0 0 1 0 0,-1-1-1 0 0,1 1 0 0 0,0 0 1 0 0,0-1-1 0 0,1 1 0 0 0,-1-1 1 0 0,0 0-1 0 0,0-4 1 0 0,1-2-69 0 0,-1 0 0 0 0,2-1 0 0 0,-1 1 0 0 0,1 0 0 0 0,4-16 0 0 0,-1 10-181 0 0,1 1 1 0 0,0 0-1 0 0,1 0 1 0 0,1 0-1 0 0,0 1 1 0 0,0 0-1 0 0,2 1 1 0 0,-1-1 0 0 0,13-12-1 0 0,-4 7-1694 0 0,1 1 1 0 0,0 0-1 0 0,2 2 0 0 0,37-25 0 0 0,-26 23-1550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13.3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79 416 0 0,'0'-5'773'0'0,"-1"0"-1"0"0,0-1 1 0 0,-1 1 0 0 0,0 0-1 0 0,1 0 1 0 0,-2 0 0 0 0,1 0-1 0 0,0 0 1 0 0,-1 1 0 0 0,-6-9-1 0 0,8 12-355 0 0,1 0 1 0 0,-1 1-1 0 0,1-1 0 0 0,-1 0 0 0 0,1 0 1 0 0,0 0-1 0 0,-1 0 0 0 0,1 0 0 0 0,0 1 1 0 0,-1-1-1 0 0,1 0 0 0 0,0-2 0 0 0,2 1 2149 0 0,5 5-1352 0 0,0 4-775 0 0,0 0 1 0 0,0 0-1 0 0,0 1 1 0 0,10 16 0 0 0,18 36 209 0 0,-21-29-390 0 0,0 0 0 0 0,-2 0 1 0 0,-1 2-1 0 0,-1-1 0 0 0,-2 1 1 0 0,-2 0-1 0 0,-1 1 0 0 0,2 66 1 0 0,-10-42-18 0 0,-16 94 0 0 0,8-85-214 0 0,9-52-3 0 0,1 1 1 0 0,0-1-1 0 0,1 0 0 0 0,2 20 1 0 0,0-26-12 0 0,-1 0 0 0 0,1 0-1 0 0,1-1 1 0 0,-1 1 0 0 0,2-1 0 0 0,-1 1 0 0 0,1-1 0 0 0,8 12 0 0 0,-5-9-25 0 0,-3-5 24 0 0,-1 0-1 0 0,1 0 1 0 0,1-1 0 0 0,-1 1-1 0 0,6 4 1 0 0,-9-9-14 0 0,1 0-1 0 0,-1 0 1 0 0,0 0 0 0 0,1 0 0 0 0,-1 0 0 0 0,1-1-1 0 0,-1 1 1 0 0,1 0 0 0 0,0-1 0 0 0,-1 1-1 0 0,1-1 1 0 0,0 1 0 0 0,-1-1 0 0 0,1 0 0 0 0,0 0-1 0 0,-1 0 1 0 0,1 0 0 0 0,0 0 0 0 0,-1 0-1 0 0,1-1 1 0 0,0 1 0 0 0,-1 0 0 0 0,1-1 0 0 0,0 1-1 0 0,2-2 1 0 0,41-21-78 0 0,72-48-1 0 0,-16 7-453 0 0,-77 51 114 0 0,43-24-1312 0 0,-56 32-42 0 0,0 1-1 0 0,15-4 1 0 0,-7 6-4227 0 0,-11 2 3763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13.94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535 160 760 0 0,'-1'-5'452'0'0,"-3"-11"1469"0"0,0-1 0 0 0,0 1 0 0 0,-2 1 1 0 0,-9-21-1 0 0,13 32-1583 0 0,0 1 1 0 0,0-1-1 0 0,-1 1 0 0 0,1-1 1 0 0,-1 1-1 0 0,0 0 0 0 0,1 0 1 0 0,-2 0-1 0 0,1 0 0 0 0,0 1 1 0 0,0-1-1 0 0,-1 1 1 0 0,1 0-1 0 0,-1 0 0 0 0,0 0 1 0 0,0 1-1 0 0,0-1 0 0 0,0 1 1 0 0,0 0-1 0 0,0 0 0 0 0,0 0 1 0 0,-7 0-1 0 0,2 1-130 0 0,0 1-1 0 0,0 0 1 0 0,0 0 0 0 0,1 1-1 0 0,-1 0 1 0 0,1 1 0 0 0,-1 0-1 0 0,1 0 1 0 0,0 1 0 0 0,-12 7 0 0 0,1 0 96 0 0,0 2 0 0 0,1 0 0 0 0,-17 16 0 0 0,12-6-50 0 0,1 0 1 0 0,1 2-1 0 0,0 0 1 0 0,2 1 0 0 0,1 1-1 0 0,2 1 1 0 0,0 1-1 0 0,2 0 1 0 0,-16 45 0 0 0,25-58-174 0 0,1 0-1 0 0,0 1 1 0 0,1 0 0 0 0,0 0 0 0 0,2 0 0 0 0,0 0 0 0 0,2 25 0 0 0,0-29-38 0 0,1-1 0 0 0,0 1 0 0 0,1-1 0 0 0,1 0 0 0 0,0 1 1 0 0,1-2-1 0 0,0 1 0 0 0,0 0 0 0 0,2-1 0 0 0,12 19 0 0 0,-6-16-33 0 0,-1 1 0 0 0,2-1 0 0 0,0-1 0 0 0,1-1 0 0 0,0 0 0 0 0,1 0 0 0 0,0-2-1 0 0,0 0 1 0 0,1-1 0 0 0,26 10 0 0 0,0-4-478 0 0,0-1-1 0 0,1-2 1 0 0,57 7 0 0 0,-86-16-417 0 0,0-2 0 0 0,0 1 0 0 0,21-2-1 0 0,-28-1-189 0 0,0 0 1 0 0,0-1-1 0 0,-1 1 0 0 0,1-1 0 0 0,-1-1 0 0 0,1 0 0 0 0,13-6 0 0 0,0-3-1011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16.09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56 512 0 0,'4'-14'1143'0'0,"-3"9"354"0"0,0 0 1 0 0,1 0-1 0 0,0 0 0 0 0,0 0 0 0 0,0 1 1 0 0,5-9 1039 0 0,-6 13-2375 0 0,-1 0 0 0 0,0 0-1 0 0,1 0 1 0 0,-1 1 0 0 0,1-1 0 0 0,-1 0 0 0 0,1 0-1 0 0,-1 0 1 0 0,0 1 0 0 0,1-1 0 0 0,-1 0-1 0 0,0 0 1 0 0,1 1 0 0 0,-1-1 0 0 0,0 0-1 0 0,1 1 1 0 0,-1-1 0 0 0,0 0 0 0 0,1 1 0 0 0,23 58 2924 0 0,-8-25-2600 0 0,-3 1-1 0 0,0 0 1 0 0,7 39 0 0 0,-18-61-501 0 0,1 2 4 0 0,0 0 0 0 0,0-1 0 0 0,1 1 0 0 0,8 17 0 0 0,-12-32-13 0 0,0 0 0 0 0,1 0 0 0 0,-1 0 0 0 0,0 1 1 0 0,0-1-1 0 0,0 0 0 0 0,0 0 0 0 0,0 0 0 0 0,0 1 0 0 0,1-1 0 0 0,-1 0 0 0 0,0 0 0 0 0,0 0 0 0 0,0 0 0 0 0,1 1 0 0 0,-1-1 0 0 0,0 0 0 0 0,0 0 0 0 0,0 0 0 0 0,1 0 0 0 0,-1 0 0 0 0,0 0 1 0 0,0 0-1 0 0,1 0 0 0 0,-1 0 0 0 0,0 0 0 0 0,0 0 0 0 0,0 0 0 0 0,1 0 0 0 0,-1 0 0 0 0,0 0 0 0 0,0 0 0 0 0,1 0 0 0 0,-1 0 0 0 0,0 0 0 0 0,0 0 0 0 0,1 0 0 0 0,-1 0 0 0 0,0 0 0 0 0,0 0 1 0 0,0 0-1 0 0,1-1 0 0 0,-1 1 0 0 0,0 0 0 0 0,0 0 0 0 0,0 0 0 0 0,1-1 0 0 0,8-9-2197 0 0,-7 7 1102 0 0,2-4-840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16.58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92 297 744 0 0,'-16'-11'2743'0'0,"9"6"-876"0"0,-1 0 0 0 0,1 0 1 0 0,-1 0-1 0 0,0 1 1 0 0,-15-5-1 0 0,8 1 1881 0 0,15 5-1288 0 0,10 0-1468 0 0,435-76 1219 0 0,-318 48-2095 0 0,39-9-149 0 0,-92 27-54 0 0,-11 3-360 0 0,-1-3 0 0 0,94-31 0 0 0,-155 44 372 0 0,-1 0-1 0 0,1-1 1 0 0,0 1-1 0 0,0 0 1 0 0,0 0 0 0 0,-1-1-1 0 0,1 1 1 0 0,0-1 0 0 0,0 1-1 0 0,-1 0 1 0 0,1-1 0 0 0,0 1-1 0 0,-1-1 1 0 0,1 0 0 0 0,0 0-1 0 0,-11 0-1872 0 0,-23 5-1596 0 0,-18 9-3093 0 0,22-7 2704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19.68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506 256 512 0 0,'5'-33'2563'0'0,"3"-44"0"0"0,-8 66-1636 0 0,0 0 0 0 0,-1 0 0 0 0,0 0 0 0 0,0 0 0 0 0,-1 0-1 0 0,0 1 1 0 0,-1-1 0 0 0,-5-11 0 0 0,7 20-746 0 0,0 0-1 0 0,0 0 0 0 0,-1-1 1 0 0,1 1-1 0 0,0 0 1 0 0,-1 0-1 0 0,0 0 0 0 0,1 1 1 0 0,-1-1-1 0 0,0 0 0 0 0,0 1 1 0 0,0-1-1 0 0,0 1 1 0 0,0-1-1 0 0,-1 1 0 0 0,1 0 1 0 0,-3-1-1 0 0,1 1 29 0 0,0 0 0 0 0,0 0 0 0 0,0 0 0 0 0,0 1 0 0 0,-1-1 0 0 0,1 1 0 0 0,0 0 0 0 0,0 1 0 0 0,-7 0 0 0 0,0 2 116 0 0,0-1 0 0 0,0 2 0 0 0,0 0 0 0 0,1 0 0 0 0,-1 1 0 0 0,-16 10 1 0 0,7-2 6 0 0,2 1 0 0 0,-1 1 0 0 0,2 1 0 0 0,0 0 0 0 0,1 1 0 0 0,-14 20 0 0 0,11-11-6 0 0,2 1 0 0 0,1 0 0 0 0,-24 56 0 0 0,19-27-59 0 0,3 1-1 0 0,2 1 0 0 0,3 1 0 0 0,-7 77 0 0 0,14-79-58 0 0,3 105 0 0 0,4-136-186 0 0,2 1 0 0 0,1-1-1 0 0,1 0 1 0 0,1 0 0 0 0,1 0 0 0 0,12 28-1 0 0,-11-38-47 0 0,1-1 0 0 0,0-1-1 0 0,0 0 1 0 0,1 0-1 0 0,1-1 1 0 0,1 0-1 0 0,-1-1 1 0 0,2 0-1 0 0,0-1 1 0 0,0 0-1 0 0,1-1 1 0 0,1-1-1 0 0,28 15 1 0 0,-17-12-725 0 0,-1-2-1 0 0,2 0 1 0 0,-1-2-1 0 0,1-1 1 0 0,0-1 0 0 0,1-1-1 0 0,50 2 1 0 0,-64-7-1448 0 0,0 0 0 0 0,21-4 0 0 0,-6-1-2133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0.59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110 256 512 0 0,'-8'-1'2883'0'0,"1"0"-1"0"0,-1 0 0 0 0,-10-4 1 0 0,-6 0 2097 0 0,21 4-4540 0 0,0 1 0 0 0,0-1-1 0 0,0 0 1 0 0,0 0 0 0 0,1 0-1 0 0,-1 0 1 0 0,0 0 0 0 0,1 0-1 0 0,-1-1 1 0 0,1 1-1 0 0,-4-4 1 0 0,5 4-358 0 0,0 0 0 0 0,0 0 0 0 0,0 0-1 0 0,1 0 1 0 0,-1 0 0 0 0,0-1 0 0 0,1 1 0 0 0,-1 0 0 0 0,1 0-1 0 0,-1 0 1 0 0,1-1 0 0 0,0 1 0 0 0,-1 0 0 0 0,1-1 0 0 0,0 1-1 0 0,0 0 1 0 0,0-1 0 0 0,0 1 0 0 0,0 0 0 0 0,0 0-1 0 0,1-1 1 0 0,-1 1 0 0 0,0 0 0 0 0,1-1 0 0 0,-1 1 0 0 0,1 0-1 0 0,0-2 1 0 0,8-14 15 0 0,0 0 0 0 0,2 1-1 0 0,0 0 1 0 0,0 1 0 0 0,1 1-1 0 0,1 0 1 0 0,25-21 0 0 0,-31 29-81 0 0,0 1 0 0 0,0-1 1 0 0,1 2-1 0 0,0-1 0 0 0,0 1 0 0 0,0 1 1 0 0,1-1-1 0 0,10-2 0 0 0,-16 5-7 0 0,1 1 0 0 0,0-1 0 0 0,-1 0 0 0 0,1 1 0 0 0,-1 0 0 0 0,1 0 0 0 0,0 0-1 0 0,-1 0 1 0 0,1 0 0 0 0,-1 1 0 0 0,1 0 0 0 0,-1 0 0 0 0,1 0 0 0 0,-1 0 0 0 0,1 0 0 0 0,-1 1 0 0 0,0-1-1 0 0,0 1 1 0 0,0 0 0 0 0,0 0 0 0 0,0 0 0 0 0,0 0 0 0 0,3 4 0 0 0,3 5 25 0 0,1 1 1 0 0,-2 0-1 0 0,14 25 0 0 0,16 44 65 0 0,-19-39-76 0 0,0-1-20 0 0,2 0 0 0 0,2-2 0 0 0,45 60 0 0 0,-61-91-20 0 0,0 0 1 0 0,1-1 0 0 0,0 0-1 0 0,1 0 1 0 0,16 10-1 0 0,-21-14-68 0 0,1 0-1 0 0,-1-1 0 0 0,1 0 0 0 0,0 0 0 0 0,0 0 0 0 0,0 0 1 0 0,0-1-1 0 0,0 0 0 0 0,0 0 0 0 0,0 0 0 0 0,0-1 0 0 0,1 1 1 0 0,-1-1-1 0 0,6-1 0 0 0,-9 0-151 0 0,1 0 0 0 0,0 0 0 0 0,-1 0 0 0 0,1 0 0 0 0,-1 0 0 0 0,1 0 1 0 0,-1-1-1 0 0,0 1 0 0 0,0-1 0 0 0,0 0 0 0 0,1 0 0 0 0,2-3 0 0 0,-2 1-990 0 0,0 0 0 0 0,0 0-1 0 0,0-1 1 0 0,0 1 0 0 0,3-9-1 0 0,-1 1-613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0.81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484 1 208 0 0,'-11'9'10175'0'0,"-9"15"-7739"0"0,18-22-1899 0 0,-63 98 4852 0 0,44-63-4534 0 0,-29 35 0 0 0,0-13-111 0 0,-2-3 0 0 0,-69 58 1 0 0,115-109-726 0 0,-42 40 122 0 0,43-39-242 0 0,0-1 0 0 0,0 1 0 0 0,1 0 0 0 0,0 0 1 0 0,0 0-1 0 0,-5 12 0 0 0,9-17 38 0 0,0-1-1 0 0,0 0 1 0 0,-1 1 0 0 0,1-1 0 0 0,0 1-1 0 0,0-1 1 0 0,0 1 0 0 0,0-1 0 0 0,0 0-1 0 0,0 1 1 0 0,0-1 0 0 0,0 1-1 0 0,0-1 1 0 0,0 1 0 0 0,0-1 0 0 0,0 1-1 0 0,0-1 1 0 0,0 0 0 0 0,0 1 0 0 0,0-1-1 0 0,1 1 1 0 0,-1-1 0 0 0,0 1-1 0 0,0-1 1 0 0,0 0 0 0 0,1 1 0 0 0,-1-1-1 0 0,0 0 1 0 0,1 1 0 0 0,0 0-272 0 0,0-1 0 0 0,0 1 0 0 0,0-1 1 0 0,0 0-1 0 0,0 1 0 0 0,0-1 0 0 0,0 0 0 0 0,0 0 1 0 0,0 0-1 0 0,0 0 0 0 0,0 0 0 0 0,1 0 0 0 0,3 0-1185 0 0,0-1 0 0 0,0 0 0 0 0,0 0 0 0 0,7-3 0 0 0,7-4-1066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1.4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 17 672 0 0,'0'-3'1160'0'0,"0"-1"1241"0"0,-2 0-1937 0 0,0 0 488 0 0,-1 2-424 0 0,1 2 8 0 0,-2 2-127 0 0,2 2-345 0 0,0 0-337 0 0,0 2-199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2.50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53 138 184 0 0,'-7'-5'1086'0'0,"1"2"1453"0"0,1-1 0 0 0,-1 0 1 0 0,0 1-1 0 0,-9-3 0 0 0,14 5-2308 0 0,1 1 1 0 0,-1 0-1 0 0,1-1 1 0 0,-1 1 0 0 0,1 0-1 0 0,0-1 1 0 0,-1 1-1 0 0,1 0 1 0 0,-1-1-1 0 0,1 1 1 0 0,0-1 0 0 0,-1 1-1 0 0,1 0 1 0 0,0-1-1 0 0,-1 1 1 0 0,1-1-1 0 0,-1-2 2545 0 0,3 8-1700 0 0,8 28-35 0 0,4 38-1 0 0,-3-16-423 0 0,-2-8-322 0 0,-7-29-110 0 0,1 0 0 0 0,1 0 0 0 0,7 17 0 0 0,-11-35-179 0 0,0 0 1 0 0,0 1-1 0 0,0-1 0 0 0,0 0 1 0 0,0 0-1 0 0,0 0 1 0 0,0 1-1 0 0,0-1 0 0 0,0 0 1 0 0,0 0-1 0 0,0 0 1 0 0,1 0-1 0 0,-1 1 0 0 0,0-1 1 0 0,0 0-1 0 0,0 0 0 0 0,0 0 1 0 0,0 0-1 0 0,0 0 1 0 0,1 1-1 0 0,-1-1 0 0 0,0 0 1 0 0,0 0-1 0 0,0 0 1 0 0,0 0-1 0 0,1 0 0 0 0,-1 0 1 0 0,0 0-1 0 0,0 0 1 0 0,0 0-1 0 0,0 0 0 0 0,1 1 1 0 0,-1-1-1 0 0,0 0 1 0 0,0 0-1 0 0,0 0 0 0 0,1 0 1 0 0,-1 0-1 0 0,0 0 1 0 0,0 0-1 0 0,0-1 0 0 0,1 1 1 0 0,5-9 71 0 0,2-17-48 0 0,6-44-9 0 0,-8 46-27 0 0,4-31 1 0 0,-5 20-7 0 0,2 2-1 0 0,21-65 1 0 0,-26 93 4 0 0,0-1 0 0 0,0 1 0 0 0,1-1-1 0 0,0 1 1 0 0,0 0 0 0 0,7-9 0 0 0,-10 13 7 0 0,1 1 1 0 0,0-1-1 0 0,-1 0 0 0 0,1 0 0 0 0,0 0 0 0 0,0 1 0 0 0,0-1 0 0 0,0 0 1 0 0,0 1-1 0 0,0-1 0 0 0,0 1 0 0 0,0-1 0 0 0,0 1 0 0 0,0 0 1 0 0,0-1-1 0 0,0 1 0 0 0,0 0 0 0 0,0 0 0 0 0,0 0 0 0 0,0 0 0 0 0,0 0 1 0 0,1 0-1 0 0,-1 0 0 0 0,0 0 0 0 0,0 0 0 0 0,0 0 0 0 0,0 0 1 0 0,0 1-1 0 0,0-1 0 0 0,0 1 0 0 0,0-1 0 0 0,0 1 0 0 0,0-1 0 0 0,0 1 1 0 0,0-1-1 0 0,0 1 0 0 0,0 0 0 0 0,0-1 0 0 0,-1 1 0 0 0,1 0 1 0 0,0 0-1 0 0,-1 0 0 0 0,1 0 0 0 0,0 0 0 0 0,6 7-2 0 0,-1 1 1 0 0,-1-1-1 0 0,1 1 0 0 0,-2 0 1 0 0,5 9-1 0 0,16 50-9 0 0,-15-38 26 0 0,9 19-12 0 0,6 18 22 0 0,-17-25-1 0 0,17-87-171 0 0,-18 34 104 0 0,1 0 0 0 0,1 1 1 0 0,0 1-1 0 0,11-10 0 0 0,17-20-47 0 0,-27 26 75 0 0,1 0-26 0 0,0 0 0 0 0,21-20 0 0 0,-29 30 32 0 0,1 0-1 0 0,0 0 1 0 0,0 1-1 0 0,0-1 1 0 0,0 1-1 0 0,1 0 1 0 0,-1 0-1 0 0,1 0 1 0 0,-1 1-1 0 0,1 0 0 0 0,-1-1 1 0 0,1 1-1 0 0,0 1 1 0 0,6-1-1 0 0,-8 1 11 0 0,-1 0-1 0 0,1 0 1 0 0,0 0-1 0 0,0 0 1 0 0,0 0-1 0 0,-1 1 1 0 0,1-1-1 0 0,0 1 1 0 0,-1 0-1 0 0,1 0 1 0 0,0 0-1 0 0,-1 0 1 0 0,1 0-1 0 0,-1 1 1 0 0,1-1-1 0 0,-1 1 1 0 0,0-1-1 0 0,0 1 1 0 0,0 0-1 0 0,0 0 1 0 0,0 0-1 0 0,0 0 1 0 0,0 0-1 0 0,-1 1 1 0 0,2 2-1 0 0,13 22-34 0 0,-1 1 0 0 0,-1 0 0 0 0,-2 1 0 0 0,10 37 0 0 0,-18-55-486 0 0,1 1-1 0 0,7 12 1 0 0,-3-9-2569 0 0,2-4-3291 0 0,-6-8 4326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225 129 512 0 0,'1'-1'538'0'0,"1"0"0"0"0,0 0 0 0 0,-1 0 0 0 0,1 0 0 0 0,0-1 0 0 0,-1 1 0 0 0,1 0 1 0 0,-1-1-1 0 0,0 1 0 0 0,0-1 0 0 0,1 1 0 0 0,-1-1 0 0 0,0 1 0 0 0,0-1 0 0 0,0 0 0 0 0,0-2 0 0 0,0 2-145 0 0,0 0 1 0 0,-1-1-1 0 0,0 1 0 0 0,1-1 1 0 0,-1 1-1 0 0,0 0 0 0 0,0-1 1 0 0,0 1-1 0 0,-1-1 0 0 0,1 1 0 0 0,-1-4 1 0 0,-1 1-121 0 0,0 0 1 0 0,0 0 0 0 0,0 0-1 0 0,0 1 1 0 0,-1-1-1 0 0,0 1 1 0 0,0 0 0 0 0,0 0-1 0 0,0 0 1 0 0,0 0 0 0 0,-1 0-1 0 0,-4-3 1 0 0,6 6-190 0 0,-1-1 0 0 0,1 1 0 0 0,-1 0 0 0 0,0 0 1 0 0,1 0-1 0 0,-1 0 0 0 0,0 0 0 0 0,0 1 0 0 0,0-1 0 0 0,1 1 0 0 0,-1 0 1 0 0,0 0-1 0 0,0 0 0 0 0,0 0 0 0 0,0 0 0 0 0,0 0 0 0 0,1 1 0 0 0,-1 0 1 0 0,0-1-1 0 0,-2 2 0 0 0,-2 1 69 0 0,0-1 1 0 0,1 1-1 0 0,-1 0 0 0 0,1 1 1 0 0,0-1-1 0 0,-11 10 0 0 0,7-5 118 0 0,1 1-1 0 0,0 1 1 0 0,0 0-1 0 0,1 0 1 0 0,-10 17-1 0 0,13-19-132 0 0,1 0-1 0 0,0 0 1 0 0,1 0-1 0 0,0 0 1 0 0,0 0-1 0 0,1 1 1 0 0,0-1-1 0 0,0 1 1 0 0,0 9-1 0 0,2-14-92 0 0,0-1 0 0 0,1 1 0 0 0,-1-1-1 0 0,0 0 1 0 0,1 1 0 0 0,0-1-1 0 0,0 0 1 0 0,0 0 0 0 0,0 1 0 0 0,1-1-1 0 0,-1 0 1 0 0,4 5 0 0 0,-1-3-3 0 0,-1-1 1 0 0,1 1 0 0 0,0-1 0 0 0,1 0-1 0 0,-1 0 1 0 0,10 6 0 0 0,-3-3-46 0 0,-1-2 0 0 0,1 1 1 0 0,1-1-1 0 0,-1-1 0 0 0,1 0 1 0 0,19 4-1 0 0,-17-6-210 0 0,2 0 0 0 0,-1-2 0 0 0,0 0-1 0 0,0 0 1 0 0,0-1 0 0 0,0-1 0 0 0,0 0 0 0 0,15-6 0 0 0,44-16-4402 0 0,-5-7-6080 0 0,-51 22 8216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2.98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70 0 8 0 0,'-3'0'4205'0'0,"-15"2"14400"0"0,13 0-16703 0 0,2 0-4516 0 0,-2 6 2942 0 0,1-1 1 0 0,-1 1-1 0 0,1 0 0 0 0,1 0 1 0 0,-1 0-1 0 0,1 1 0 0 0,-3 16 1 0 0,3-10-154 0 0,1 0-1 0 0,1 0 1 0 0,1 28 0 0 0,0-38-171 0 0,1 0 1 0 0,-1 0-1 0 0,1-1 0 0 0,0 1 1 0 0,0 0-1 0 0,1-1 0 0 0,0 1 0 0 0,0-1 1 0 0,0 1-1 0 0,0-1 0 0 0,0 0 1 0 0,1 0-1 0 0,0 0 0 0 0,0 0 0 0 0,0-1 1 0 0,0 1-1 0 0,1-1 0 0 0,-1 0 1 0 0,1 0-1 0 0,0 0 0 0 0,0 0 0 0 0,0-1 1 0 0,8 5-1 0 0,-5-4-118 0 0,1-1 1 0 0,-1 1-1 0 0,1-1 1 0 0,0-1-1 0 0,0 1 1 0 0,-1-1-1 0 0,1-1 1 0 0,0 1-1 0 0,0-1 0 0 0,0-1 1 0 0,0 1-1 0 0,0-1 1 0 0,13-4-1 0 0,-12 2-622 0 0,0 0 1 0 0,0-1-1 0 0,-1 0 1 0 0,13-8-1 0 0,13-11-7093 0 0,-30 21 6437 0 0,8-6-3549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3.1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112 1 1872 0 0,'-21'4'2945'0'0,"2"-3"1872"0"0,-1 7-3577 0 0,3-2 953 0 0,5 2-1609 0 0,-1-1 864 0 0,7 1-544 0 0,2 0-463 0 0,4-3-441 0 0,2 1 32 0 0,6-2-145 0 0,2 0-103 0 0,3-4-304 0 0,0 0-64 0 0,9 0-2288 0 0,-1 0 1599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3.73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29 185 8 0 0,'-12'-46'2860'0'0,"8"33"-1255"0"0,0-1 0 0 0,1 1 0 0 0,1-1 0 0 0,0 0 0 0 0,1 0 0 0 0,0-17 0 0 0,1 29-1476 0 0,0 1 1 0 0,0 0-1 0 0,0 0 0 0 0,0 0 1 0 0,1 0-1 0 0,-1 0 0 0 0,0 0 1 0 0,1 0-1 0 0,-1 0 0 0 0,0 0 1 0 0,1 0-1 0 0,0 0 0 0 0,-1 0 1 0 0,1 0-1 0 0,-1 0 0 0 0,1 0 1 0 0,0 0-1 0 0,0 1 0 0 0,-1-1 1 0 0,1 0-1 0 0,0 1 0 0 0,0-1 1 0 0,0 0-1 0 0,1 0 0 0 0,-1 1-10 0 0,1-1 0 0 0,0 1 0 0 0,-1 0-1 0 0,1 0 1 0 0,0 0 0 0 0,-1 0-1 0 0,1 0 1 0 0,0 0 0 0 0,-1 0 0 0 0,1 1-1 0 0,-1-1 1 0 0,1 1 0 0 0,0-1-1 0 0,1 2 1 0 0,7 3 201 0 0,1 0 1 0 0,-2 1-1 0 0,17 12 0 0 0,-20-14-178 0 0,54 40 562 0 0,77 58 454 0 0,-98-70-751 0 0,50 54 1 0 0,-55-49-154 0 0,-2 2-1 0 0,-2 2 1 0 0,47 82-1 0 0,-59-87-180 0 0,-1 0-1 0 0,-2 1 1 0 0,-2 0-1 0 0,-1 1 1 0 0,11 63 0 0 0,-14-39 9 0 0,-3 1 0 0 0,-2-1 0 0 0,-3 1 1 0 0,-3 0-1 0 0,-18 118 0 0 0,11-133 1 0 0,1-1-26 0 0,-2-1 0 0 0,-26 74 1 0 0,19-78-152 0 0,3-6 214 0 0,-36 66 1 0 0,45-92-315 0 0,-2 0-1 0 0,1-1 0 0 0,-1 0 0 0 0,-1 0 0 0 0,0-1 1 0 0,0 0-1 0 0,0 0 0 0 0,-1-1 0 0 0,0 0 1 0 0,-1-1-1 0 0,-10 6 0 0 0,18-11-25 0 0,2-1-3 0 0,-1 1 1 0 0,1-1 0 0 0,-1 0 0 0 0,0 1-1 0 0,1-1 1 0 0,-1 0 0 0 0,1 0 0 0 0,-1 0-1 0 0,0 1 1 0 0,1-1 0 0 0,-1 0 0 0 0,0 0-1 0 0,1 0 1 0 0,-1 0 0 0 0,0 0 0 0 0,1 0-1 0 0,-2 0 1 0 0,0-4-2851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5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63 339 512 0 0,'0'0'-2'0'0,"-2"-12"1265"0"0,-5-21 1 0 0,6 30-191 0 0,0 0 0 0 0,0 0 0 0 0,-1 0 0 0 0,1 0 0 0 0,-1 1 0 0 0,-3-6 0 0 0,4 7-930 0 0,1 1 0 0 0,0 0 0 0 0,-1-1 0 0 0,1 1 0 0 0,0-1 0 0 0,-1 1 0 0 0,1 0 0 0 0,-1-1 0 0 0,1 1 1 0 0,-1 0-1 0 0,1 0 0 0 0,-1-1 0 0 0,1 1 0 0 0,0 0 0 0 0,-1 0 0 0 0,0 0 0 0 0,1 0 0 0 0,-1-1 1 0 0,1 1-1 0 0,-1 0 0 0 0,1 0 0 0 0,-1 0 0 0 0,1 0 0 0 0,-1 0 0 0 0,1 0 0 0 0,-1 0 0 0 0,1 1 0 0 0,-1-1 1 0 0,1 0-1 0 0,-1 0 0 0 0,1 0 0 0 0,-1 0 0 0 0,1 1 0 0 0,-1-1 0 0 0,1 0 0 0 0,-1 0 0 0 0,1 1 0 0 0,-1-1 1 0 0,1 0-1 0 0,0 1 0 0 0,-1-1 0 0 0,1 1 0 0 0,0-1 0 0 0,-1 0 0 0 0,1 1 0 0 0,0-1 0 0 0,-1 1 0 0 0,1-1 1 0 0,0 1-1 0 0,-2 3 162 0 0,0-1 0 0 0,0 0 0 0 0,1 1 0 0 0,-1-1 0 0 0,-1 7 1 0 0,0 11 19 0 0,1 0 0 0 0,1 0 1 0 0,0-1-1 0 0,2 1 1 0 0,4 28-1 0 0,5 20 225 0 0,28 99 1 0 0,33 63 474 0 0,-39-134-756 0 0,34 167-54 0 0,-32-114-24 0 0,-32-143-184 0 0,-1-1 1 0 0,1 1-1 0 0,1-1 1 0 0,-1 0-1 0 0,8 11 1 0 0,-10-16-8 0 0,0-1 1 0 0,0 0-1 0 0,1 1 1 0 0,-1-1-1 0 0,0 0 0 0 0,1 1 1 0 0,-1-1-1 0 0,1 0 1 0 0,-1 1-1 0 0,0-1 1 0 0,1 0-1 0 0,-1 1 0 0 0,1-1 1 0 0,-1 0-1 0 0,1 0 1 0 0,-1 0-1 0 0,1 0 1 0 0,-1 0-1 0 0,1 1 0 0 0,-1-1 1 0 0,1 0-1 0 0,-1 0 1 0 0,1 0-1 0 0,-1 0 1 0 0,1 0-1 0 0,-1 0 0 0 0,1-1 1 0 0,-1 1-1 0 0,1 0 1 0 0,-1 0-1 0 0,1 0 1 0 0,-1 0-1 0 0,1 0 0 0 0,-1-1 1 0 0,1 1-1 0 0,-1 0 1 0 0,0-1-1 0 0,1 1 1 0 0,-1 0-1 0 0,1-1 0 0 0,-1 1 1 0 0,0 0-1 0 0,1-1 1 0 0,17-20 27 0 0,-15 16-26 0 0,10-13 4 0 0,-1-1 0 0 0,-1 0-1 0 0,0-1 1 0 0,-2 0 0 0 0,0-1-1 0 0,10-38 1 0 0,19-138 54 0 0,-23 111-50 0 0,10-50 61 0 0,7 0 1 0 0,59-156-1 0 0,-69 235-54 0 0,2 2 0 0 0,3 1 0 0 0,51-76 0 0 0,-65 113 9 0 0,1 1 0 0 0,1 0 0 0 0,0 1 0 0 0,2 0 0 0 0,-1 2 0 0 0,1 0 0 0 0,24-13 0 0 0,-41 25-25 0 0,1 1 1 0 0,-1 0-1 0 0,0-1 0 0 0,1 1 0 0 0,-1 0 0 0 0,0 0 0 0 0,1-1 0 0 0,-1 1 1 0 0,0 0-1 0 0,1 0 0 0 0,-1 0 0 0 0,1 0 0 0 0,-1 0 0 0 0,0-1 0 0 0,1 1 0 0 0,-1 0 1 0 0,1 0-1 0 0,-1 0 0 0 0,0 0 0 0 0,1 0 0 0 0,-1 0 0 0 0,1 0 0 0 0,-1 0 1 0 0,0 1-1 0 0,1-1 0 0 0,-1 0 0 0 0,1 0 0 0 0,-1 0 0 0 0,0 0 0 0 0,1 1 0 0 0,0-1-3 0 0,-1 1-1 0 0,0 0 0 0 0,0-1 0 0 0,1 1 0 0 0,-1 0 0 0 0,0-1 0 0 0,0 1 0 0 0,0 0 1 0 0,0 0-1 0 0,0-1 0 0 0,0 1 0 0 0,0 0 0 0 0,0-1 0 0 0,0 1 0 0 0,0 1 1 0 0,-1 2-12 0 0,0 1 1 0 0,0-1 0 0 0,0 0-1 0 0,-3 6 1 0 0,-3 2-43 0 0,-1-2 1 0 0,0 1-1 0 0,0-1 0 0 0,-1 0 1 0 0,-1-1-1 0 0,-13 12 0 0 0,9-10-167 0 0,1 2-1 0 0,-19 22 1 0 0,-24 42-2583 0 0,21-25-1796 0 0,18-25 1553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5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87 3153 0 0,'-1'-1'474'0'0,"0"1"1"0"0,0 0-1 0 0,0-1 1 0 0,0 1-1 0 0,0-1 1 0 0,0 1-1 0 0,0-1 1 0 0,0 0-1 0 0,0 1 1 0 0,0-1-1 0 0,1 0 1 0 0,-1 0 0 0 0,0 1-1 0 0,1-1 1 0 0,-1 0-1 0 0,0 0 1 0 0,1 0-1 0 0,-1 0 1 0 0,0-2-1 0 0,1 3-289 0 0,0-1 1 0 0,1 0-1 0 0,-1 1 0 0 0,0-1 1 0 0,0 0-1 0 0,0 1 0 0 0,1-1 0 0 0,-1 1 1 0 0,0-1-1 0 0,1 1 0 0 0,-1-1 1 0 0,0 1-1 0 0,1-1 0 0 0,-1 1 0 0 0,1-1 1 0 0,-1 1-1 0 0,1-1 0 0 0,-1 1 1 0 0,1 0-1 0 0,-1-1 0 0 0,1 1 0 0 0,-1 0 1 0 0,2-1-1 0 0,3-1 55 0 0,0-1-1 0 0,1 2 1 0 0,-1-1-1 0 0,1 0 1 0 0,-1 1-1 0 0,7 0 1 0 0,56-6 795 0 0,200-14 820 0 0,-87 14-1717 0 0,111-1-536 0 0,-179 6-591 0 0,71 1-4864 0 0,-139 4 4253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6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0 4721 0 0,'-58'1'15477'0'0,"58"-1"-15450"0"0,-1 0 0 0 0,0 0 1 0 0,0 1-1 0 0,1-1 1 0 0,-1 0-1 0 0,0 0 0 0 0,1 1 1 0 0,-1-1-1 0 0,0 1 1 0 0,1-1-1 0 0,-1 0 0 0 0,1 1 1 0 0,-1-1-1 0 0,1 1 1 0 0,-1 0-1 0 0,1-1 0 0 0,-1 1 1 0 0,1-1-1 0 0,-1 1 1 0 0,1 0-1 0 0,0-1 0 0 0,-1 1 1 0 0,1 0-1 0 0,0-1 0 0 0,0 1 1 0 0,-1 0-1 0 0,1 1 1 0 0,-3 24 235 0 0,3-16-97 0 0,-3 26 1225 0 0,4 71 0 0 0,1-88-1180 0 0,1 1 0 0 0,1-1 0 0 0,0-1 1 0 0,1 1-1 0 0,11 25 0 0 0,8 4-352 0 0,47 72 0 0 0,-59-101-159 0 0,-2-3-359 0 0,11 17-327 0 0,-19-31 301 0 0,-1 0 1 0 0,1 0-1 0 0,0 0 1 0 0,0-1-1 0 0,0 1 0 0 0,0-1 1 0 0,0 1-1 0 0,0-1 1 0 0,0 0-1 0 0,0 1 1 0 0,0-1-1 0 0,5 1 0 0 0,0 0-3925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6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77 4209 0 0,'-14'-17'4849'0'0,"1"-1"4185"0"0,7 3-8274 0 0,2 5 296 0 0,4 3-736 0 0,2 3-40 0 0,4 2-72 0 0,0 0-104 0 0,-1 0-128 0 0,1 2-16 0 0,0 2-40 0 0,0 2-200 0 0,1 0-512 0 0,1 3-120 0 0,-2 5-3353 0 0,4 1 2449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8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201 211 512 0 0,'3'-2'488'0'0,"0"-1"0"0"0,0 1 0 0 0,0-1 0 0 0,0 1 0 0 0,0 0 0 0 0,0 0 0 0 0,7-2-1 0 0,2-3 1229 0 0,-9 5-1288 0 0,21-12 2504 0 0,-1-1 0 0 0,30-25 1 0 0,-47 35-2542 0 0,0 0 1 0 0,-1-1 0 0 0,1 0-1 0 0,-2 0 1 0 0,1 0 0 0 0,-1 0-1 0 0,1-1 1 0 0,-2 0 0 0 0,1 0-1 0 0,-1 0 1 0 0,0 0 0 0 0,0 0-1 0 0,2-13 1 0 0,-5 20-361 0 0,0-1 1 0 0,0 1-1 0 0,0 0 1 0 0,0-1-1 0 0,0 1 0 0 0,0 0 1 0 0,0-1-1 0 0,0 1 0 0 0,0 0 1 0 0,0-1-1 0 0,0 1 0 0 0,0 0 1 0 0,0-1-1 0 0,0 1 1 0 0,0-1-1 0 0,0 1 0 0 0,-1 0 1 0 0,1-1-1 0 0,0 1 0 0 0,0 0 1 0 0,0 0-1 0 0,-1-1 0 0 0,1 1 1 0 0,0 0-1 0 0,0-1 1 0 0,-1 1-1 0 0,1 0 0 0 0,0 0 1 0 0,0 0-1 0 0,-1-1 0 0 0,-13 0 383 0 0,-19 11-110 0 0,30-8-185 0 0,-20 7-26 0 0,0 1 0 0 0,1 1 0 0 0,1 1 0 0 0,0 1 0 0 0,0 1 0 0 0,1 0 0 0 0,1 2 0 0 0,1 0 0 0 0,0 2 0 0 0,1-1 0 0 0,1 2 1 0 0,1 1-1 0 0,0 0 0 0 0,-15 29 0 0 0,21-31-31 0 0,0 0-1 0 0,1 1 1 0 0,1 0 0 0 0,1 1 0 0 0,1 0 0 0 0,1 0 0 0 0,0 0-1 0 0,2 0 1 0 0,0 0 0 0 0,2 31 0 0 0,1-39-51 0 0,0-1 0 0 0,1 1 0 0 0,1-1 0 0 0,0 0 0 0 0,0 0 0 0 0,1 0 0 0 0,0-1 0 0 0,10 18 0 0 0,-9-20-15 0 0,1 0 0 0 0,0 0 0 0 0,0-1 0 0 0,1 0 0 0 0,-1 0 0 0 0,1-1 0 0 0,1 0 0 0 0,-1 0 0 0 0,1 0 0 0 0,0-1 0 0 0,14 6 0 0 0,-8-5-65 0 0,0 0 0 0 0,1-1 0 0 0,-1-1 0 0 0,1-1 0 0 0,0 0 0 0 0,1 0 0 0 0,-1-2 0 0 0,0 0 0 0 0,1-1 0 0 0,-1 0 0 0 0,0-1 0 0 0,16-3 0 0 0,-5-2-906 0 0,0 0-1 0 0,-1-1 0 0 0,0-2 0 0 0,-1 0 0 0 0,0-2 0 0 0,28-16 1 0 0,-46 23-1 0 0,0 0 1 0 0,0 0 0 0 0,-1 0 0 0 0,1-1 0 0 0,-1 1-1 0 0,0-1 1 0 0,8-11 0 0 0,-5 0-925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8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27 784 0 0,'-17'0'2393'0'0,"-26"0"4602"0"0,40 0-6428 0 0,0 1 0 0 0,0-1 1 0 0,0 1-1 0 0,0-1 1 0 0,0 1-1 0 0,0 0 0 0 0,1 0 1 0 0,-1 0-1 0 0,0 1 0 0 0,-4 2 1 0 0,7-4-523 0 0,-1 0 1 0 0,1 0-1 0 0,0 0 1 0 0,0 0 0 0 0,0 0-1 0 0,-1 0 1 0 0,1 1-1 0 0,0-1 1 0 0,0 0-1 0 0,0 0 1 0 0,0 0-1 0 0,-1 0 1 0 0,1 1 0 0 0,0-1-1 0 0,0 0 1 0 0,0 0-1 0 0,0 0 1 0 0,0 1-1 0 0,0-1 1 0 0,0 0-1 0 0,0 0 1 0 0,0 0 0 0 0,-1 1-1 0 0,1-1 1 0 0,0 0-1 0 0,0 0 1 0 0,0 1-1 0 0,0-1 1 0 0,0 0-1 0 0,0 0 1 0 0,0 0 0 0 0,1 1-1 0 0,-1-1 1 0 0,0 0-1 0 0,0 0 1 0 0,0 0-1 0 0,0 1 1 0 0,9 4 600 0 0,14-2-237 0 0,1-3-342 0 0,1-2 1 0 0,-1 0-1 0 0,1-1 0 0 0,27-8 1 0 0,24-4-253 0 0,51 5-1360 0 0,-23 3-6043 0 0,-69 3 3091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29.1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259 149 8 0 0,'2'0'313'0'0,"-1"0"1"0"0,0-1-1 0 0,0 1 1 0 0,1-1-1 0 0,-1 0 0 0 0,0 1 1 0 0,0-1-1 0 0,0 0 1 0 0,1 0-1 0 0,-1 0 0 0 0,0 0 1 0 0,0 0-1 0 0,0 0 1 0 0,-1 0-1 0 0,1 0 0 0 0,0 0 1 0 0,0 0-1 0 0,-1 0 1 0 0,1 0-1 0 0,0-1 0 0 0,0-1 1 0 0,11-29 6443 0 0,-8 18-5160 0 0,-2 10-1177 0 0,-1 0-1 0 0,0 0 0 0 0,0 0 0 0 0,0-1 0 0 0,0 1 1 0 0,-1-6-1 0 0,0 8-333 0 0,0 1 0 0 0,0-1 0 0 0,0 0 0 0 0,0 0 0 0 0,0 1 0 0 0,-1-1 0 0 0,1 0 0 0 0,-1 1 0 0 0,1-1 0 0 0,-1 1 0 0 0,0-1 0 0 0,0 0 0 0 0,0 1 0 0 0,0-1 0 0 0,0 1 0 0 0,0 0 0 0 0,0-1 0 0 0,-2-1 0 0 0,0 1-25 0 0,1 1 0 0 0,0-1 0 0 0,-1 1 0 0 0,1 0-1 0 0,-1 0 1 0 0,0 0 0 0 0,1 0 0 0 0,-1 0 0 0 0,0 0 0 0 0,-4 0 0 0 0,-3 0-22 0 0,-1 1 0 0 0,1 0 0 0 0,0 1 1 0 0,0 0-1 0 0,-15 3 0 0 0,12-1-9 0 0,0 0 0 0 0,1 1-1 0 0,-1 0 1 0 0,1 1 0 0 0,0 0-1 0 0,1 1 1 0 0,-1 1 0 0 0,1 0 0 0 0,-16 13-1 0 0,23-17-26 0 0,0 1-1 0 0,0 0 0 0 0,0 0 1 0 0,1 1-1 0 0,-1-1 0 0 0,1 0 1 0 0,0 1-1 0 0,0 0 0 0 0,1 0 1 0 0,0 0-1 0 0,0 0 1 0 0,0 0-1 0 0,0 0 0 0 0,1 1 1 0 0,0-1-1 0 0,0 1 0 0 0,0-1 1 0 0,1 1-1 0 0,-1-1 0 0 0,1 1 1 0 0,1-1-1 0 0,-1 1 0 0 0,1-1 1 0 0,3 11-1 0 0,2 2 76 0 0,1 0 0 0 0,1-1-1 0 0,13 24 1 0 0,-1-4 55 0 0,-17-29-112 0 0,0 0-1 0 0,0-1 1 0 0,-1 2-1 0 0,0-1 0 0 0,0 0 1 0 0,-1 0-1 0 0,0 1 1 0 0,-1 16-1 0 0,-2 5 10 0 0,-6 33 1 0 0,5-48-45 0 0,0 7 36 0 0,-13 105-24 0 0,14-101-5 0 0,2 1 0 0 0,4 48 0 0 0,0-43 23 0 0,1 8-24 0 0,1 0 0 0 0,16 55 0 0 0,-20-88 0 0 0,1-1 0 0 0,-1 0 0 0 0,1 0 0 0 0,0 0 0 0 0,0 0 1 0 0,1 0-1 0 0,5 6 0 0 0,-8-11-19 0 0,1 1 1 0 0,-1-1-1 0 0,1 1 1 0 0,0-1-1 0 0,-1 1 1 0 0,1-1-1 0 0,0 0 1 0 0,0 0-1 0 0,0 0 1 0 0,0 0-1 0 0,0 0 1 0 0,0-1-1 0 0,0 1 1 0 0,0 0-1 0 0,0-1 1 0 0,0 0-1 0 0,0 1 1 0 0,0-1-1 0 0,0 0 1 0 0,1 0-1 0 0,-1 0 1 0 0,0-1-1 0 0,0 1 1 0 0,0 0-1 0 0,4-2 0 0 0,4-1-382 0 0,0-2 0 0 0,0 1-1 0 0,0-1 1 0 0,-1-1 0 0 0,11-6-1 0 0,22-20-5136 0 0,-32 24 3041 0 0,3-2 638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41 1344 0 0,'0'-1'515'0'0,"-1"1"1"0"0,0 0-1 0 0,1-1 0 0 0,-1 1 0 0 0,1 0 0 0 0,-1-1 1 0 0,0 1-1 0 0,1-1 0 0 0,-1 1 0 0 0,1-1 0 0 0,-1 1 0 0 0,1-1 1 0 0,0 0-1 0 0,-1 1 0 0 0,1-1 0 0 0,0 0 0 0 0,-1 1 1 0 0,1-1-1 0 0,-1-1 0 0 0,2 2-315 0 0,-1 0 1 0 0,0-1-1 0 0,0 1 1 0 0,0-1-1 0 0,1 1 0 0 0,-1 0 1 0 0,0-1-1 0 0,0 1 0 0 0,1 0 1 0 0,-1 0-1 0 0,0-1 1 0 0,0 1-1 0 0,1 0 0 0 0,-1 0 1 0 0,1-1-1 0 0,-1 1 1 0 0,0 0-1 0 0,1 0 0 0 0,-1 0 1 0 0,0-1-1 0 0,1 1 1 0 0,-1 0-1 0 0,1 0 0 0 0,0 0 1 0 0,5-1 305 0 0,1 0 0 0 0,0 0 0 0 0,7 0 1 0 0,-6 1-135 0 0,260-19-2 0 0,-193 22-1668 0 0,-48-1-1991 0 0,-19 0 1183 0 0,-2 0-776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1.5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37 104 512 0 0,'-3'-5'819'0'0,"1"-1"0"0"0,0 1-1 0 0,1-1 1 0 0,-1 1 0 0 0,1-1 0 0 0,0-6-1 0 0,-1-37 8286 0 0,2 39-6488 0 0,-10 24-69 0 0,7-7-2338 0 0,1 1 0 0 0,0 0 0 0 0,0 0 0 0 0,1-1 0 0 0,0 1 0 0 0,0 0 0 0 0,1 0 0 0 0,0 13 0 0 0,3 7 153 0 0,7 31 0 0 0,-5-33-179 0 0,25 93 266 0 0,3 15-135 0 0,-32-98-218 0 0,-1-22-5 0 0,-1-13 84 0 0,-1-6-111 0 0,-1-8-26 0 0,2 4-27 0 0,1 0 0 0 0,0 0-1 0 0,0 0 1 0 0,1 0 0 0 0,0 0 0 0 0,5-15-1 0 0,19-53 61 0 0,-24 74-66 0 0,7-18-5 0 0,35-87 4 0 0,-36 92-16 0 0,1 1 1 0 0,1-1 0 0 0,1 1-1 0 0,16-20 1 0 0,-21 31 9 0 0,-1 0 0 0 0,1 0 1 0 0,0 1-1 0 0,0 0 0 0 0,0-1 1 0 0,0 2-1 0 0,0-1 0 0 0,1 1 1 0 0,-1-1-1 0 0,1 1 0 0 0,0 1 1 0 0,0-1-1 0 0,0 1 0 0 0,0 0 1 0 0,-1 1-1 0 0,1-1 0 0 0,0 1 1 0 0,0 0-1 0 0,10 2 0 0 0,-12-1-2 0 0,0 0 1 0 0,-1 0-1 0 0,1 0 0 0 0,0 1 0 0 0,-1 0 0 0 0,1-1 0 0 0,-1 1 1 0 0,0 0-1 0 0,1 1 0 0 0,-1-1 0 0 0,0 1 0 0 0,-1-1 0 0 0,1 1 1 0 0,0 0-1 0 0,-1 0 0 0 0,4 5 0 0 0,3 6-7 0 0,-1 1 0 0 0,11 24-1 0 0,-11-19 22 0 0,20 52-15 0 0,-21-51 19 0 0,1 0 0 0 0,16 30 0 0 0,-11-21 1 0 0,-11-26-61 0 0,-1 1 0 0 0,1-1 0 0 0,-1 0 0 0 0,1 0 1 0 0,0 0-1 0 0,1 0 0 0 0,-1-1 0 0 0,1 1 0 0 0,-1-1 0 0 0,1 1 0 0 0,6 4 0 0 0,-8-7-50 0 0,-1-1 1 0 0,1 0-1 0 0,0 1 1 0 0,0-1-1 0 0,0 0 0 0 0,0 0 1 0 0,0 0-1 0 0,0 0 0 0 0,0 0 1 0 0,0 0-1 0 0,0 0 0 0 0,0 0 1 0 0,0 0-1 0 0,0 0 0 0 0,0 0 1 0 0,0-1-1 0 0,-1 1 0 0 0,1 0 1 0 0,0-1-1 0 0,0 1 0 0 0,0 0 1 0 0,0-1-1 0 0,0 1 0 0 0,-1-1 1 0 0,1 0-1 0 0,1 0 0 0 0,9-10-2994 0 0,-3 1-3937 0 0,-6 4 2703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2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41 118 256 0 0,'-2'-4'825'0'0,"0"0"0"0"0,0 0 1 0 0,0 0-1 0 0,0 1 0 0 0,-1-1 0 0 0,1 0 0 0 0,-5-3 1 0 0,4 3 540 0 0,-1 0 0 0 0,1-1 0 0 0,-5-8 1 0 0,8 13-1181 0 0,1 0 0 0 0,-1-1 1 0 0,1 1-1 0 0,-1 0 1 0 0,1 0-1 0 0,-1-1 1 0 0,1 1-1 0 0,-1 0 0 0 0,1 0 1 0 0,-1-1-1 0 0,1 1 1 0 0,-1 0-1 0 0,1 0 1 0 0,-1 0-1 0 0,1 0 0 0 0,-1 0 1 0 0,1 0-1 0 0,-1 0 1 0 0,1 0-1 0 0,0 0 0 0 0,14 0 631 0 0,25-2 503 0 0,63-11 1 0 0,4-1-834 0 0,5 2-262 0 0,55-1 24 0 0,-161 13-226 0 0,-1 0 0 0 0,0 0-1 0 0,1 1 1 0 0,-1 0 0 0 0,0 0-1 0 0,0 0 1 0 0,0 1-1 0 0,0 0 1 0 0,0 0 0 0 0,0 0-1 0 0,0 0 1 0 0,7 6 0 0 0,-9-6-7 0 0,0 1 1 0 0,-1-1-1 0 0,1 1 1 0 0,-1 0 0 0 0,1 0-1 0 0,-1 0 1 0 0,0 0-1 0 0,0 0 1 0 0,0 0 0 0 0,0 1-1 0 0,-1-1 1 0 0,0 1-1 0 0,1-1 1 0 0,-1 1 0 0 0,0-1-1 0 0,-1 1 1 0 0,1 0-1 0 0,0 5 1 0 0,-1 34 77 0 0,-2 0-1 0 0,-9 51 1 0 0,0 2-60 0 0,-26 427 132 0 0,18-168-126 0 0,16-112 62 0 0,4-236-96 0 0,-1 1 0 0 0,-1 0 0 0 0,1-1 0 0 0,-1 1 0 0 0,0 0-1 0 0,-1-1 1 0 0,-4 13 0 0 0,5-17 0 0 0,0 1-1 0 0,-1-1 0 0 0,0 0 1 0 0,0 0-1 0 0,0-1 0 0 0,0 1 1 0 0,0 0-1 0 0,-1-1 1 0 0,1 1-1 0 0,-1-1 0 0 0,1 0 1 0 0,-1 0-1 0 0,0 0 0 0 0,0 0 1 0 0,0 0-1 0 0,0 0 0 0 0,0-1 1 0 0,-1 0-1 0 0,-4 2 0 0 0,-7 1-74 0 0,-1 0-1 0 0,0-1 1 0 0,0-1-1 0 0,0 0 0 0 0,-1-1 1 0 0,1-1-1 0 0,0-1 1 0 0,0 0-1 0 0,-1-1 1 0 0,1-1-1 0 0,0 0 0 0 0,1-1 1 0 0,-1-1-1 0 0,1 0 1 0 0,0-1-1 0 0,-20-11 0 0 0,32 15-219 0 0,-1-1-1 0 0,1 1 0 0 0,-1-1 1 0 0,1 1-1 0 0,0-1 1 0 0,0 0-1 0 0,-4-6 0 0 0,6 7-137 0 0,0 1 0 0 0,0-1 0 0 0,0 0-1 0 0,0 0 1 0 0,0 0 0 0 0,0 0 0 0 0,1 0 0 0 0,-1-1 0 0 0,1 1-1 0 0,-1-3 1 0 0,1-8-3207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3.7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43 138 512 0 0,'-6'0'1418'0'0,"-19"0"1509"0"0,14-4 2738 0 0,11 3-5592 0 0,0 1-1 0 0,0 0 1 0 0,0 0 0 0 0,0-1-1 0 0,0 1 1 0 0,0 0-1 0 0,0 0 1 0 0,0-1-1 0 0,0 1 1 0 0,0 0-1 0 0,0-1 1 0 0,0 1 0 0 0,1 0-1 0 0,-1 0 1 0 0,0 0-1 0 0,0-1 1 0 0,0 1-1 0 0,0 0 1 0 0,1 0 0 0 0,-1-1-1 0 0,0 1 1 0 0,0 0-1 0 0,0 0 1 0 0,1 0-1 0 0,-1 0 1 0 0,0-1 0 0 0,0 1-1 0 0,1 0 1 0 0,-1 0-1 0 0,0 0 1 0 0,0 0-1 0 0,1 0 1 0 0,-1 0-1 0 0,0 0 1 0 0,0 0 0 0 0,1 0-1 0 0,-1 0 1 0 0,1 0-1 0 0,11-5 856 0 0,28-8 528 0 0,61-28 0 0 0,-28 9-1224 0 0,-63 28-197 0 0,58-20 108 0 0,-62 22-215 0 0,1 0-1 0 0,0 1 1 0 0,0 0 0 0 0,0 0 0 0 0,0 1-1 0 0,0 0 1 0 0,0 0 0 0 0,7 1 0 0 0,-14-1-8 0 0,1 0 0 0 0,-1 0 1 0 0,1 0-1 0 0,0 1 1 0 0,-1-1-1 0 0,1 0 0 0 0,-1 0 1 0 0,1 1-1 0 0,-1-1 0 0 0,1 0 1 0 0,-1 1-1 0 0,1-1 1 0 0,-1 1-1 0 0,1-1 0 0 0,-1 0 1 0 0,1 1-1 0 0,-1-1 0 0 0,1 1 1 0 0,-1-1-1 0 0,0 1 1 0 0,1 0-1 0 0,-1-1 0 0 0,0 1 1 0 0,0-1-1 0 0,1 1 0 0 0,-1-1 1 0 0,0 1-1 0 0,0 0 1 0 0,0-1-1 0 0,0 1 0 0 0,0 0 1 0 0,0 0-1 0 0,0 1-295 0 0,0 0-1 0 0,0-1 1 0 0,0 1-1 0 0,-1 0 1 0 0,1-1-1 0 0,-1 1 1 0 0,1 0-1 0 0,-1-1 1 0 0,0 1-1 0 0,0-1 1 0 0,0 3-1 0 0,-8 8-2240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3.8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62 1464 0 0,'2'2'5770'0'0,"-2"-4"-3682"0"0,4 2-568 0 0,1-2-880 0 0,7 0 153 0 0,1 0 71 0 0,5 0-136 0 0,7-2-256 0 0,2 0-184 0 0,0-3-200 0 0,11 1-208 0 0,-1-2 40 0 0,1 1-80 0 0,10-1-240 0 0,-6 2-800 0 0,-1 2-177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4.58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474 238 512 0 0,'-2'-4'415'0'0,"1"1"0"0"0,-1-1 0 0 0,0 1 0 0 0,0-1 0 0 0,0 1-1 0 0,0 0 1 0 0,-1 0 0 0 0,1 0 0 0 0,-1 0 0 0 0,0 1 0 0 0,0-1 0 0 0,0 0 0 0 0,0 1 0 0 0,0 0-1 0 0,-1 0 1 0 0,1 0 0 0 0,-1 0 0 0 0,-3-1 0 0 0,1 2 147 0 0,0-1 0 0 0,0 1 1 0 0,0 0-1 0 0,0 0 0 0 0,0 1 0 0 0,0 0 1 0 0,0 0-1 0 0,0 0 0 0 0,-1 1 0 0 0,1 0 1 0 0,-7 2-1 0 0,-3 1-108 0 0,1 2 0 0 0,0 0 0 0 0,0 1 1 0 0,0 0-1 0 0,0 1 0 0 0,1 0 0 0 0,-14 12 0 0 0,7-3-51 0 0,0 1 0 0 0,2 0 0 0 0,-28 33 0 0 0,36-36-283 0 0,-1 1 0 0 0,2 0 0 0 0,0 0 0 0 0,1 1 0 0 0,1 0 0 0 0,0 1 0 0 0,2 0 0 0 0,0 0 0 0 0,1 0 0 0 0,0 1 0 0 0,2 0 0 0 0,0 0 0 0 0,1 0 0 0 0,1 0 0 0 0,2 31 0 0 0,0-44-108 0 0,0 1-1 0 0,0-1 0 0 0,0 1 0 0 0,1-1 0 0 0,0 1 1 0 0,0-1-1 0 0,0 0 0 0 0,1 0 0 0 0,0 0 1 0 0,0 0-1 0 0,1-1 0 0 0,-1 1 0 0 0,6 4 0 0 0,-3-3-3 0 0,1 0-1 0 0,0-1 1 0 0,0 0-1 0 0,1 0 1 0 0,0-1-1 0 0,0 0 1 0 0,0 0-1 0 0,11 4 0 0 0,4-1-12 0 0,1 0-1 0 0,-1-2 0 0 0,1 0 0 0 0,0-2 0 0 0,1-1 0 0 0,27 1 0 0 0,-27-3-9 0 0,22 1-131 0 0,82-6 0 0 0,-114 3 106 0 0,-1-2 0 0 0,1 0 0 0 0,-1 0 0 0 0,0-1 1 0 0,0-1-1 0 0,0 0 0 0 0,-1-1 0 0 0,1-1 0 0 0,22-15 1 0 0,-21 11-2 0 0,-1 0 0 0 0,0-1 1 0 0,-1-1-1 0 0,-1 0 0 0 0,0-1 0 0 0,11-14 1 0 0,-16 16 42 0 0,0 0 1 0 0,0-1 0 0 0,-1 0 0 0 0,-1 1 0 0 0,0-2-1 0 0,-1 1 1 0 0,0-1 0 0 0,2-18 0 0 0,-3 3 4 0 0,-1 0 0 0 0,-2 0 0 0 0,-1 0 0 0 0,-1 0 1 0 0,-1 0-1 0 0,-2 1 0 0 0,-1-1 0 0 0,-1 1 0 0 0,-1 1 1 0 0,-2-1-1 0 0,-1 1 0 0 0,-1 1 0 0 0,-1 0 0 0 0,-18-26 1 0 0,25 42 10 0 0,-1 1 1 0 0,0 0-1 0 0,-1 1 1 0 0,1-1 0 0 0,-2 1-1 0 0,1 1 1 0 0,-1 0-1 0 0,-1 0 1 0 0,-13-7-1 0 0,16 10-1 0 0,-1 1 1 0 0,0 0-1 0 0,0 0 0 0 0,0 1 0 0 0,0 0 0 0 0,0 0 0 0 0,0 1 0 0 0,0 0 0 0 0,-1 0 0 0 0,1 1 0 0 0,0 0 0 0 0,-1 1 0 0 0,-13 2 0 0 0,5 1-8 0 0,1 1 0 0 0,0 0-1 0 0,0 2 1 0 0,0-1 0 0 0,-27 18 0 0 0,23-12-6 0 0,1 2-1 0 0,1 0 1 0 0,-31 29 0 0 0,28-20-38 0 0,1 0 0 0 0,2 1 0 0 0,0 1-1 0 0,-25 47 1 0 0,34-54-324 0 0,0 0-1 0 0,2 1 0 0 0,0 0 0 0 0,1 0 0 0 0,1 0 0 0 0,1 1 0 0 0,1 0 1 0 0,-1 24-1 0 0,3-36-180 0 0,1 0 0 0 0,0 0 1 0 0,1 0-1 0 0,0 0 0 0 0,0-1 0 0 0,1 1 1 0 0,0 0-1 0 0,0-1 0 0 0,0 0 1 0 0,1 1-1 0 0,0-1 0 0 0,8 12 0 0 0,15 11-1332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4.9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772 143 2409 0 0,'0'-12'2366'0'0,"-1"-1"0"0"0,0 1 0 0 0,-3-14 0 0 0,3 20-1800 0 0,-1 0 1 0 0,0 0-1 0 0,0 1 0 0 0,0-1 1 0 0,-1 1-1 0 0,0 0 0 0 0,0 0 1 0 0,-6-9-1 0 0,7 12-349 0 0,-1 0-1 0 0,1 0 1 0 0,-1 0 0 0 0,1 0-1 0 0,-1 1 1 0 0,0-1-1 0 0,1 1 1 0 0,-1-1 0 0 0,0 1-1 0 0,0 0 1 0 0,0 0-1 0 0,0 0 1 0 0,0 1 0 0 0,0-1-1 0 0,0 1 1 0 0,0-1-1 0 0,-1 1 1 0 0,1 0-1 0 0,0 0 1 0 0,0 1 0 0 0,0-1-1 0 0,0 1 1 0 0,-4 0-1 0 0,-8 3 102 0 0,1 0-1 0 0,-1 1 1 0 0,-17 9-1 0 0,31-14-290 0 0,-48 24 420 0 0,1 3 0 0 0,1 2-1 0 0,2 1 1 0 0,1 3 0 0 0,1 1 0 0 0,-54 58-1 0 0,75-70-321 0 0,1 1-1 0 0,1 1 0 0 0,2 1 0 0 0,0 0 1 0 0,2 2-1 0 0,0 0 0 0 0,2 0 0 0 0,2 1 0 0 0,0 1 1 0 0,2 0-1 0 0,0 1 0 0 0,-6 44 0 0 0,11-48-92 0 0,2 1-1 0 0,1 1 0 0 0,1-1 0 0 0,3 28 1 0 0,-1-44-33 0 0,1 0 0 0 0,0-1 0 0 0,0 1-1 0 0,1 0 1 0 0,0 0 0 0 0,1-1 0 0 0,0 0 0 0 0,1 0 0 0 0,0 0 0 0 0,1 0 0 0 0,0-1 0 0 0,12 15 0 0 0,-7-13-30 0 0,2 0 0 0 0,-1 0-1 0 0,1-2 1 0 0,1 1 0 0 0,0-1 0 0 0,0-1 0 0 0,1-1-1 0 0,-1 0 1 0 0,2-1 0 0 0,-1 0 0 0 0,21 4 0 0 0,14 1-476 0 0,1-3 1 0 0,64 4-1 0 0,22-7-1738 0 0,-69-11-878 0 0,-52 3 669 0 0,-1 0 0 0 0,20-8 0 0 0,-6 0-2094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6.01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 85 512 0 0,'-2'-12'3153'0'0,"2"0"3967"0"0,6 3-5298 0 0,1-2 355 0 0,-7 10-1866 0 0,1-1-1 0 0,-1 1 0 0 0,1 0 0 0 0,0 0 1 0 0,0-1-1 0 0,0 1 0 0 0,0 0 1 0 0,0 0-1 0 0,0 0 0 0 0,0 0 0 0 0,0 0 1 0 0,0 0-1 0 0,1 0 0 0 0,-1 0 0 0 0,0 0 1 0 0,0 1-1 0 0,1-1 0 0 0,-1 0 1 0 0,1 1-1 0 0,-1-1 0 0 0,1 1 0 0 0,1-1 1 0 0,-2 1-259 0 0,-1 1-1 0 0,1-1 1 0 0,0 0 0 0 0,-1 1 0 0 0,1-1 0 0 0,-1 0 0 0 0,1 1-1 0 0,-1-1 1 0 0,1 0 0 0 0,-1 1 0 0 0,1-1 0 0 0,-1 1-1 0 0,1-1 1 0 0,-1 1 0 0 0,0-1 0 0 0,1 1 0 0 0,-1 0 0 0 0,0-1-1 0 0,1 1 1 0 0,-1-1 0 0 0,0 1 0 0 0,1 1 0 0 0,4 16 363 0 0,-4-15-313 0 0,7 31 454 0 0,5 61 0 0 0,1 9-41 0 0,-14-103-511 0 0,4 17 89 0 0,1 0-1 0 0,6 18 0 0 0,-9-32-63 0 0,-1 1-1 0 0,1-1 0 0 0,0 0 1 0 0,1 0-1 0 0,-1 0 0 0 0,0-1 1 0 0,1 1-1 0 0,0-1 0 0 0,0 1 0 0 0,0-1 1 0 0,1 0-1 0 0,-1 0 0 0 0,1 0 1 0 0,4 3-1 0 0,-7-6-25 0 0,0 0 0 0 0,-1 0 0 0 0,1 1 0 0 0,-1-1 0 0 0,1 0 0 0 0,-1 0 0 0 0,1 0 1 0 0,0 0-1 0 0,-1 0 0 0 0,1 0 0 0 0,-1 0 0 0 0,1 0 0 0 0,-1 0 0 0 0,1 0 0 0 0,0 0 0 0 0,-1-1 0 0 0,1 1 0 0 0,-1 0 0 0 0,1 0 1 0 0,-1 0-1 0 0,1-1 0 0 0,-1 1 0 0 0,1 0 0 0 0,-1-1 0 0 0,1 1 0 0 0,-1 0 0 0 0,0-1 0 0 0,1 1 0 0 0,-1-1 0 0 0,1 1 0 0 0,-1-1 0 0 0,0 1 1 0 0,1-1-1 0 0,-1 1 0 0 0,0-1 0 0 0,0 1 0 0 0,1-1 0 0 0,-1 1 0 0 0,0-1 0 0 0,0 1 0 0 0,0-2 0 0 0,8-31 17 0 0,-6 19 51 0 0,0 7-80 0 0,36-122 13 0 0,-28 100-19 0 0,1 1 0 0 0,21-38 1 0 0,-29 61 9 0 0,1 0 0 0 0,-1 0 0 0 0,1 1 1 0 0,0-1-1 0 0,0 1 0 0 0,0 0 0 0 0,1 0 1 0 0,0 0-1 0 0,-1 1 0 0 0,1-1 0 0 0,1 1 1 0 0,6-3-1 0 0,-10 5 6 0 0,1 0 0 0 0,-1 0 0 0 0,0 0 1 0 0,1 1-1 0 0,-1-1 0 0 0,1 1 0 0 0,-1-1 0 0 0,1 1 1 0 0,-1 0-1 0 0,1 0 0 0 0,-1 0 0 0 0,1 0 0 0 0,-1 1 0 0 0,1-1 1 0 0,-1 1-1 0 0,1 0 0 0 0,-1-1 0 0 0,1 1 0 0 0,-1 0 0 0 0,0 0 1 0 0,1 0-1 0 0,-1 1 0 0 0,0-1 0 0 0,0 1 0 0 0,0-1 1 0 0,0 1-1 0 0,0 0 0 0 0,-1-1 0 0 0,1 1 0 0 0,0 0 0 0 0,2 4 1 0 0,3 5-2 0 0,0 1 1 0 0,-1 0 0 0 0,0 0-1 0 0,8 24 1 0 0,8 54 62 0 0,-10-40 13 0 0,-10-43-59 0 0,0 0 0 0 0,1 0-1 0 0,0 0 1 0 0,0-1 0 0 0,1 1 0 0 0,0-1-1 0 0,0 1 1 0 0,0-1 0 0 0,1 0 0 0 0,8 8-1 0 0,-12-14-12 0 0,-1-1 1 0 0,0 1-1 0 0,1 0 0 0 0,-1-1 0 0 0,0 1 0 0 0,1 0 1 0 0,-1 0-1 0 0,0-1 0 0 0,0 1 0 0 0,1-1 0 0 0,-1 1 0 0 0,0 0 1 0 0,0-1-1 0 0,1 1 0 0 0,-1-1 0 0 0,0 1 0 0 0,0 0 0 0 0,0-1 1 0 0,0 1-1 0 0,0-1 0 0 0,0 1 0 0 0,0 0 0 0 0,0-1 0 0 0,0 1 1 0 0,0-2-1 0 0,3-14-41 0 0,22-134-113 0 0,-21 130 122 0 0,2 1 0 0 0,0 1 0 0 0,1-1 0 0 0,1 1 0 0 0,17-29 0 0 0,-22 43 19 0 0,-1 0 0 0 0,1 0 1 0 0,0 1-1 0 0,1-1 0 0 0,-1 1 1 0 0,1 0-1 0 0,-1 0 0 0 0,1 0 0 0 0,0 1 1 0 0,0-1-1 0 0,0 1 0 0 0,0 0 1 0 0,0 0-1 0 0,1 0 0 0 0,6-1 1 0 0,-8 2 6 0 0,0 1 0 0 0,0 0 0 0 0,0-1 1 0 0,0 1-1 0 0,0 0 0 0 0,0 0 0 0 0,0 1 0 0 0,0-1 1 0 0,0 1-1 0 0,-1-1 0 0 0,1 1 0 0 0,0 0 1 0 0,0 0-1 0 0,0 0 0 0 0,-1 1 0 0 0,1-1 0 0 0,0 1 1 0 0,-1-1-1 0 0,1 1 0 0 0,-1 0 0 0 0,0 0 0 0 0,0 0 1 0 0,0 0-1 0 0,0 0 0 0 0,2 3 0 0 0,7 10 2 0 0,-1 0-1 0 0,-1 0 1 0 0,12 28-1 0 0,14 53-4 0 0,-11-30-108 0 0,-23-62-45 0 0,1 1 0 0 0,1-1-1 0 0,-1 1 1 0 0,1-1 0 0 0,-1 0-1 0 0,1 1 1 0 0,6 5 0 0 0,-7-8-625 0 0,0 0 0 0 0,1 0 1 0 0,-1-1-1 0 0,1 1 0 0 0,-1 0 0 0 0,1-1 1 0 0,-1 0-1 0 0,6 2 0 0 0,0 0-2963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6.63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52 59 2200 0 0,'-4'-4'2323'0'0,"-17"-11"4380"0"0,20 14-6366 0 0,0 0 1 0 0,0 1-1 0 0,0-1 1 0 0,0 1-1 0 0,0-1 1 0 0,0 1-1 0 0,0 0 1 0 0,0-1-1 0 0,0 1 1 0 0,0 0-1 0 0,0 0 1 0 0,0 0-1 0 0,0 0 1 0 0,0 0-1 0 0,0 0 1 0 0,0 0-1 0 0,-1 0 1 0 0,1 0-1 0 0,0 0 1 0 0,-1 1-1 0 0,2-1-227 0 0,0 1 0 0 0,-1-1 0 0 0,1 0 0 0 0,0 1 0 0 0,-1-1 0 0 0,1 0 0 0 0,0 1 0 0 0,-1-1 0 0 0,1 1 0 0 0,0-1 0 0 0,0 1 0 0 0,0-1 0 0 0,0 1 0 0 0,-1-1 0 0 0,1 1 0 0 0,0-1 0 0 0,0 1 0 0 0,0-1-1 0 0,0 0 1 0 0,0 1 0 0 0,0-1 0 0 0,0 1 0 0 0,0-1 0 0 0,0 1 0 0 0,1-1 0 0 0,-1 1 0 0 0,0-1 0 0 0,0 1 0 0 0,0-1 0 0 0,0 1 0 0 0,1-1 0 0 0,-1 1 0 0 0,0-1 0 0 0,1 1 0 0 0,11 18 347 0 0,-9-14-152 0 0,13 26 299 0 0,-2 0 0 0 0,20 59 0 0 0,-1 1 69 0 0,-10-39-325 0 0,30 76 119 0 0,-49-120-386 0 0,-2-8-26 0 0,2-14-33 0 0,-3 4-66 0 0,28-132 92 0 0,14-61-108 0 0,-40 191 52 0 0,0 1-1 0 0,1-1 1 0 0,1 1 0 0 0,-1 0 0 0 0,2 1 0 0 0,0-1 0 0 0,12-16 0 0 0,-16 24 7 0 0,0 0 0 0 0,1 1 0 0 0,-1-1 0 0 0,0 1 0 0 0,1 0 0 0 0,0 0 0 0 0,-1 0 0 0 0,1 0 0 0 0,0 0 0 0 0,0 0 0 0 0,0 1 0 0 0,0 0 0 0 0,1-1 0 0 0,-1 1 0 0 0,0 0 0 0 0,0 1 0 0 0,1-1 0 0 0,-1 1 0 0 0,0-1 0 0 0,1 1 0 0 0,-1 0 0 0 0,1 0 0 0 0,-1 0 0 0 0,0 1 0 0 0,1-1 0 0 0,-1 1 1 0 0,0 0-1 0 0,1 0 0 0 0,-1 0 0 0 0,0 0 0 0 0,5 4 0 0 0,-3-3-2 0 0,-1 1 0 0 0,0 0 0 0 0,0 0 0 0 0,0 0 0 0 0,0 1 1 0 0,-1 0-1 0 0,0-1 0 0 0,4 6 0 0 0,22 36 33 0 0,-25-38-29 0 0,18 35 12 0 0,-2 0 0 0 0,17 52 0 0 0,2 7-20 0 0,-30-81-26 0 0,1-1-1 0 0,0 0 1 0 0,2 0 0 0 0,0-1-1 0 0,20 22 1 0 0,-29-37-124 0 0,0 0-1 0 0,0 0 1 0 0,1 0 0 0 0,-1 0 0 0 0,1 0 0 0 0,0-1-1 0 0,0 0 1 0 0,0 0 0 0 0,0 0 0 0 0,0 0 0 0 0,0-1-1 0 0,8 3 1 0 0,-8-4-663 0 0,0 1 0 0 0,0-1 1 0 0,0 0-1 0 0,0 0 0 0 0,0 0 0 0 0,0 0 0 0 0,0-1 1 0 0,8-2-1 0 0,1 0-2918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6.9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32 2489 0 0,'1'-2'557'0'0,"0"0"1"0"0,0 1 0 0 0,0-1-1 0 0,0 0 1 0 0,0 0 0 0 0,1 1-1 0 0,-1-1 1 0 0,0 1 0 0 0,1-1-1 0 0,-1 1 1 0 0,1 0 0 0 0,0 0-1 0 0,2-2 1 0 0,-1 2-171 0 0,0-1 0 0 0,0 1 0 0 0,0 0 0 0 0,1 0 0 0 0,-1 0 0 0 0,0 0 0 0 0,6 0 0 0 0,4 1 69 0 0,0 0 1 0 0,0 1 0 0 0,17 3-1 0 0,-14-1 888 0 0,10 0-602 0 0,0 2 0 0 0,-1 1 0 0 0,36 13 0 0 0,-45-13-546 0 0,0 1 0 0 0,-1 1 0 0 0,0 1-1 0 0,0 0 1 0 0,-1 1 0 0 0,17 14-1 0 0,-8-1 38 0 0,0 0 0 0 0,-2 1 1 0 0,-1 2-1 0 0,0 0 0 0 0,20 38 0 0 0,67 151 509 0 0,-75-147-634 0 0,-1 4-89 0 0,-3 1 0 0 0,-3 1 1 0 0,-4 1-1 0 0,-3 1 0 0 0,-3 1 0 0 0,6 97 1 0 0,-19-152-60 0 0,-1 0 1 0 0,-1 0 0 0 0,-1-1 0 0 0,-4 25 0 0 0,3-38-12 0 0,1 0 1 0 0,-2-1 0 0 0,1 1-1 0 0,-1-1 1 0 0,0 1 0 0 0,0-1-1 0 0,-1 0 1 0 0,0 0 0 0 0,0-1-1 0 0,0 1 1 0 0,-1-1 0 0 0,0 0-1 0 0,0 0 1 0 0,-12 9 0 0 0,1-4-815 0 0,0 0 0 0 0,-30 15-1 0 0,-11-2-4209 0 0,30-14 1415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8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1 461 512 0 0,'4'-60'2698'0'0,"-3"33"-136"0"0,1 1 0 0 0,2 0 1 0 0,8-34-1 0 0,-2 33-292 0 0,-9 26-2135 0 0,-1 0-1 0 0,1 0 1 0 0,-1 0-1 0 0,1 0 1 0 0,0 0-1 0 0,-1 0 1 0 0,1 0 0 0 0,0 0-1 0 0,0 1 1 0 0,-1-1-1 0 0,1 0 1 0 0,0 0-1 0 0,0 1 1 0 0,0-1 0 0 0,0 1-1 0 0,0-1 1 0 0,0 1-1 0 0,0-1 1 0 0,0 1-1 0 0,0-1 1 0 0,1 1-1 0 0,0 0 1 0 0,-1 0-69 0 0,0 0 0 0 0,0 1 0 0 0,0-1 0 0 0,0 0 1 0 0,0 1-1 0 0,0-1 0 0 0,-1 1 0 0 0,1 0 0 0 0,0-1 0 0 0,0 1 0 0 0,0 0 0 0 0,-1-1 0 0 0,1 1 1 0 0,0 0-1 0 0,-1 0 0 0 0,1 0 0 0 0,-1 0 0 0 0,1-1 0 0 0,-1 1 0 0 0,1 0 0 0 0,-1 0 0 0 0,1 1 1 0 0,9 28 356 0 0,-8-24-257 0 0,62 253 1498 0 0,6 17-696 0 0,-39-191-814 0 0,4-1-1 0 0,78 138 0 0 0,-109-215-153 0 0,4 7 2 0 0,0-1 1 0 0,2 0 0 0 0,10 13-1 0 0,-18-23-1 0 0,0-1 0 0 0,1 1 0 0 0,0-1-1 0 0,-1 1 1 0 0,1-1 0 0 0,0 0 0 0 0,0 0 0 0 0,0 0-1 0 0,0-1 1 0 0,1 1 0 0 0,-1-1 0 0 0,0 1-1 0 0,1-1 1 0 0,-1 0 0 0 0,1 0 0 0 0,-1-1-1 0 0,1 1 1 0 0,-1-1 0 0 0,6 0 0 0 0,-6-1-13 0 0,-1 1 1 0 0,1-1-1 0 0,-1 0 0 0 0,1-1 1 0 0,-1 1-1 0 0,0 0 0 0 0,1-1 1 0 0,-1 1-1 0 0,0-1 1 0 0,0 0-1 0 0,0 0 0 0 0,0 0 1 0 0,0 0-1 0 0,-1 0 0 0 0,4-4 1 0 0,2-5-108 0 0,12-21 1 0 0,-11 13 20 0 0,0 0 0 0 0,-1-1-1 0 0,-1 0 1 0 0,0 0 0 0 0,-2 0 0 0 0,3-27-1 0 0,-5 11 58 0 0,-1-1-1 0 0,-6-61 1 0 0,-1 20 84 0 0,7-153 1 0 0,4 183-8 0 0,1 1 0 0 0,3 0 0 0 0,2 1 0 0 0,2 0 0 0 0,29-71 0 0 0,-32 96-30 0 0,0 1 0 0 0,1 0 1 0 0,1 1-1 0 0,25-31 0 0 0,-27 38 8 0 0,1 1 0 0 0,0 1-1 0 0,0-1 1 0 0,1 2 0 0 0,0 0-1 0 0,0 0 1 0 0,1 1 0 0 0,16-7-1 0 0,-24 13-12 0 0,0 0 0 0 0,-1 1-1 0 0,1 0 1 0 0,0 0 0 0 0,0 0 0 0 0,0 0-1 0 0,0 1 1 0 0,0 0 0 0 0,0 0-1 0 0,0 0 1 0 0,8 2 0 0 0,-12-2-1 0 0,1 0 1 0 0,-1 0-1 0 0,1 1 1 0 0,-1-1-1 0 0,0 1 0 0 0,1-1 1 0 0,-1 1-1 0 0,0 0 1 0 0,1-1-1 0 0,-1 1 1 0 0,0 0-1 0 0,0 0 1 0 0,0 0-1 0 0,0 0 1 0 0,0 0-1 0 0,0 0 1 0 0,0 0-1 0 0,0 0 0 0 0,0 0 1 0 0,0 0-1 0 0,-1 1 1 0 0,1-1-1 0 0,0 0 1 0 0,-1 1-1 0 0,1-1 1 0 0,-1 0-1 0 0,1 1 1 0 0,-1-1-1 0 0,0 1 0 0 0,0-1 1 0 0,0 1-1 0 0,0-1 1 0 0,0 0-1 0 0,0 1 1 0 0,0-1-1 0 0,0 1 1 0 0,0-1-1 0 0,0 1 1 0 0,-1-1-1 0 0,1 0 0 0 0,-1 1 1 0 0,0 1-1 0 0,-3 5-28 0 0,1-1 0 0 0,-1 0 0 0 0,0 0 0 0 0,0 0-1 0 0,-1 0 1 0 0,0-1 0 0 0,0 1 0 0 0,-11 8 0 0 0,-54 43-1642 0 0,57-48 945 0 0,-50 40-7268 0 0,44-31 3878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14 360 0 0,'-17'-14'16133'0'0,"28"20"-14105"0"0,-1-1-1789 0 0,0 2-1 0 0,-1-1 1 0 0,0 1-1 0 0,0 0 1 0 0,0 1-1 0 0,-1 0 1 0 0,9 12 0 0 0,-13-15-242 0 0,0 1 0 0 0,0 0 1 0 0,-1 0-1 0 0,1 0 1 0 0,-1 0-1 0 0,-1 1 1 0 0,1-1-1 0 0,-1 1 0 0 0,-1 0 1 0 0,1-1-1 0 0,-1 1 1 0 0,0 0-1 0 0,0 8 1 0 0,-1-8-262 0 0,0 2 263 0 0,0-1 0 0 0,0 0 0 0 0,4 14-1 0 0,4-1-2013 0 0,-6-19 1280 0 0,0 0 0 0 0,-1 0 0 0 0,1 0 0 0 0,0 0 0 0 0,0 0 0 0 0,0 0 0 0 0,3 1 1 0 0,6 4-2919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8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35 105 3505 0 0,'-21'-2'7649'0'0,"20"2"-7453"0"0,1 0 0 0 0,-1 0 0 0 0,1 0 0 0 0,-1 0 0 0 0,0 0 0 0 0,1 0 0 0 0,-1-1 0 0 0,1 1 0 0 0,-1 0-1 0 0,1 0 1 0 0,0 0 0 0 0,-1 0 0 0 0,1-1 0 0 0,-1 1 0 0 0,1 0 0 0 0,-1 0 0 0 0,1-1 0 0 0,0 1 0 0 0,-1 0 0 0 0,1-1 0 0 0,-1 1 0 0 0,1-1 0 0 0,0 1 0 0 0,-1 0 0 0 0,1-1-1 0 0,0 1 1 0 0,0-1 0 0 0,0 1 0 0 0,-1-1 0 0 0,1 1 0 0 0,0-1 0 0 0,0 1 0 0 0,0-1 0 0 0,0 0 0 0 0,0 0-112 0 0,0 1 0 0 0,1-1 0 0 0,-1 1 0 0 0,1-1 1 0 0,-1 1-1 0 0,1 0 0 0 0,0-1 0 0 0,-1 1 0 0 0,1 0 0 0 0,-1-1 0 0 0,1 1 0 0 0,0 0 1 0 0,-1-1-1 0 0,1 1 0 0 0,-1 0 0 0 0,1 0 0 0 0,0 0 0 0 0,-1 0 0 0 0,2 0 1 0 0,15-2 754 0 0,-15 2-677 0 0,48-3 1306 0 0,230-21 212 0 0,63-12-1866 0 0,-206 24-407 0 0,-133 12 531 0 0,106-8-1557 0 0,-38 9-3692 0 0,-44 2 1601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9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73 512 0 0,'-3'-2'410'0'0,"0"0"0"0"0,0-1-1 0 0,1 1 1 0 0,-1-1 0 0 0,1 0 0 0 0,-1 1-1 0 0,1-1 1 0 0,0 0 0 0 0,0 0 0 0 0,-2-6-1 0 0,3 6 584 0 0,0 0 0 0 0,0-1 0 0 0,0 1-1 0 0,0-1 1 0 0,1 1 0 0 0,0-1 0 0 0,-1-3-1 0 0,1 7-906 0 0,0 0-1 0 0,0 0 0 0 0,0 0 0 0 0,0 0 1 0 0,0-1-1 0 0,0 1 0 0 0,0 0 0 0 0,0 0 0 0 0,0 0 1 0 0,0-1-1 0 0,0 1 0 0 0,0 0 0 0 0,0 0 1 0 0,0 0-1 0 0,0 0 0 0 0,0-1 0 0 0,0 1 0 0 0,0 0 1 0 0,0 0-1 0 0,0 0 0 0 0,0-1 0 0 0,0 1 0 0 0,0 0 1 0 0,0 0-1 0 0,0 0 0 0 0,1 0 0 0 0,-1-1 1 0 0,0 1-1 0 0,0 0 0 0 0,0 0 0 0 0,0 0 0 0 0,0 0 1 0 0,0 0-1 0 0,1-1 0 0 0,-1 1 0 0 0,0 0 1 0 0,0 0-1 0 0,0 0 0 0 0,0 0 0 0 0,1 0 0 0 0,-1 0 1 0 0,0 0-1 0 0,0 0 0 0 0,0 0 0 0 0,1 0 1 0 0,-1 0-1 0 0,0 0 0 0 0,0 0 0 0 0,0 0 0 0 0,1 0 1 0 0,-1 0-1 0 0,0 0 0 0 0,1 0 49 0 0,-1 1 1 0 0,0-1-1 0 0,1 0 0 0 0,-1 1 0 0 0,0-1 1 0 0,1 1-1 0 0,-1-1 0 0 0,0 0 0 0 0,1 1 1 0 0,-1-1-1 0 0,0 1 0 0 0,0-1 1 0 0,0 1-1 0 0,1-1 0 0 0,-1 1 0 0 0,0 0 1 0 0,0-1-1 0 0,0 1 0 0 0,0-1 0 0 0,0 2 1 0 0,-7 95 2950 0 0,3-64-2584 0 0,2 55 0 0 0,2-84-484 0 0,0 0-1 0 0,1 0 1 0 0,-1 0-1 0 0,1 0 0 0 0,0-1 1 0 0,0 1-1 0 0,0 0 1 0 0,1 0-1 0 0,-1-1 1 0 0,1 1-1 0 0,0-1 1 0 0,0 0-1 0 0,0 1 0 0 0,1-1 1 0 0,-1 0-1 0 0,1 0 1 0 0,5 5-1 0 0,-3-5-39 0 0,-1 0-1 0 0,1-1 1 0 0,0 1-1 0 0,0-1 1 0 0,0 0-1 0 0,1 0 1 0 0,-1 0-1 0 0,0-1 1 0 0,1 0-1 0 0,-1 0 1 0 0,1 0-1 0 0,6 0 1 0 0,-4-1-287 0 0,1 0 1 0 0,0-1-1 0 0,0 1 0 0 0,0-2 1 0 0,0 1-1 0 0,-1-1 1 0 0,1-1-1 0 0,12-4 0 0 0,-11 2-1811 0 0,0 0 0 0 0,0 0-1 0 0,14-12 1 0 0,-8 5-1877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9.2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3 3209 0 0,'-28'-2'8544'0'0,"0"4"-4765"0"0,25-1-3627 0 0,1-1 1 0 0,-1 1 0 0 0,1-1-1 0 0,0 1 1 0 0,-1 0-1 0 0,1 0 1 0 0,-1 0 0 0 0,1 1-1 0 0,0-1 1 0 0,0 1-1 0 0,0-1 1 0 0,0 1 0 0 0,0-1-1 0 0,0 1 1 0 0,0 0 0 0 0,1 0-1 0 0,-1 0 1 0 0,0 0-1 0 0,-1 3 1 0 0,3-4-142 0 0,0 0 0 0 0,-1 0 0 0 0,1 0 1 0 0,0 0-1 0 0,0-1 0 0 0,0 1 0 0 0,0 0 0 0 0,0 0 0 0 0,0 0 0 0 0,0 0 1 0 0,0 0-1 0 0,0 0 0 0 0,0 0 0 0 0,1-1 0 0 0,-1 1 0 0 0,0 0 0 0 0,1 0 1 0 0,-1 0-1 0 0,0-1 0 0 0,1 1 0 0 0,-1 0 0 0 0,1 0 0 0 0,-1-1 0 0 0,1 1 1 0 0,0 0-1 0 0,-1-1 0 0 0,1 1 0 0 0,-1 0 0 0 0,1-1 0 0 0,0 1 0 0 0,0-1 1 0 0,-1 1-1 0 0,1-1 0 0 0,0 0 0 0 0,1 1 0 0 0,5 3-90 0 0,0-1 0 0 0,0 0 0 0 0,8 2 0 0 0,-8-2 14 0 0,55 18-2399 0 0,-21-10-2430 0 0,-10-3 2202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9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429 208 1032 0 0,'5'-17'1512'0'0,"-1"-1"0"0"0,-1 0-1 0 0,-1 0 1 0 0,-1 0 0 0 0,-1-33 0 0 0,0 36-335 0 0,1 11-763 0 0,-1 0 0 0 0,0 0 0 0 0,-1 0 0 0 0,1 0 0 0 0,-1 1 0 0 0,0-1 0 0 0,0 0 0 0 0,-1-4 0 0 0,1 7-293 0 0,1 0 1 0 0,-1 0 0 0 0,0 1 0 0 0,0-1 0 0 0,1 0 0 0 0,-1 0 0 0 0,0 0 0 0 0,0 1 0 0 0,0-1 0 0 0,0 0 0 0 0,0 1-1 0 0,0-1 1 0 0,0 0 0 0 0,0 1 0 0 0,0 0 0 0 0,0-1 0 0 0,0 1 0 0 0,0 0 0 0 0,0-1 0 0 0,-1 1 0 0 0,1 0 0 0 0,0 0 0 0 0,0 0-1 0 0,0 0 1 0 0,0 0 0 0 0,-1 0 0 0 0,1 0 0 0 0,0 0 0 0 0,0 1 0 0 0,0-1 0 0 0,-2 1 0 0 0,-8 2 220 0 0,1 0 0 0 0,-1 1 0 0 0,1 1 0 0 0,0-1 0 0 0,0 2 0 0 0,0-1 1 0 0,0 1-1 0 0,-14 13 0 0 0,-4 6 292 0 0,-30 34-1 0 0,53-54-576 0 0,-27 31 255 0 0,2 2-1 0 0,1 1 1 0 0,-35 65-1 0 0,55-88-209 0 0,1 0 0 0 0,1 0 0 0 0,0 1 0 0 0,1-1 0 0 0,-6 29 0 0 0,11-38-85 0 0,0 0 1 0 0,0 0-1 0 0,1 0 1 0 0,0 0 0 0 0,0-1-1 0 0,0 1 1 0 0,1 0-1 0 0,0 0 1 0 0,1 0 0 0 0,-1-1-1 0 0,1 1 1 0 0,0-1-1 0 0,1 1 1 0 0,0-1-1 0 0,0 0 1 0 0,0 0 0 0 0,7 9-1 0 0,-3-6-14 0 0,2 0-1 0 0,-1-1 1 0 0,1 0-1 0 0,1 0 1 0 0,0-1 0 0 0,0 0-1 0 0,0-1 1 0 0,1 0-1 0 0,-1 0 1 0 0,16 4-1 0 0,6 2-119 0 0,1-3-1 0 0,46 9 0 0 0,-64-15-13 0 0,0-1 1 0 0,-1-1 0 0 0,1 0-1 0 0,0-1 1 0 0,22-2 0 0 0,-28 1-101 0 0,0-1 0 0 0,0 0 1 0 0,0-1-1 0 0,-1 0 0 0 0,1 0 1 0 0,-1-1-1 0 0,1 0 0 0 0,-1 0 1 0 0,-1-1-1 0 0,9-6 0 0 0,1-2-1760 0 0,26-27 1 0 0,-36 34 715 0 0,-2-1 0 0 0,1 0 1 0 0,0 0-1 0 0,-1-1 0 0 0,-1 0 1 0 0,8-15-1 0 0,-6 2-771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39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0 1288 0 0,'-16'10'2178'0'0,"4"-3"252"0"0,1 0 0 0 0,-18 15 0 0 0,27-20-2101 0 0,0 0 0 0 0,0 0 0 0 0,0 0 0 0 0,0 1 0 0 0,0-1 0 0 0,0 1 0 0 0,0-1 0 0 0,1 1 0 0 0,-1-1 0 0 0,1 1 0 0 0,0 0 0 0 0,0 0 0 0 0,0 0 0 0 0,0 0 0 0 0,1 0 0 0 0,-1 0 0 0 0,0 4 0 0 0,1-6-275 0 0,1 0-1 0 0,-1 1 1 0 0,0-1 0 0 0,1 0-1 0 0,-1 1 1 0 0,1-1-1 0 0,-1 0 1 0 0,1 0 0 0 0,0 0-1 0 0,-1 0 1 0 0,1 1-1 0 0,0-1 1 0 0,0 0 0 0 0,0 0-1 0 0,0 0 1 0 0,0 0-1 0 0,0-1 1 0 0,0 1 0 0 0,0 0-1 0 0,0 0 1 0 0,0-1 0 0 0,0 1-1 0 0,1 0 1 0 0,-1-1-1 0 0,0 1 1 0 0,3-1 0 0 0,4 3 30 0 0,0-1 0 0 0,1 0 1 0 0,8 1-1 0 0,-13-3-18 0 0,18 2 10 0 0,-1 0 1 0 0,1-2-1 0 0,26-2 0 0 0,64-13-256 0 0,-55 6-82 0 0,105-17-2908 0 0,-116 18 1111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40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428 381 512 0 0,'6'-23'1689'0'0,"2"1"1"0"0,0-1-1 0 0,22-41 0 0 0,-3 7 801 0 0,-20 43-1720 0 0,-2-1-1 0 0,1-1 1 0 0,6-31-1 0 0,-12 44-530 0 0,1-1 1 0 0,0 0-1 0 0,-1 1 0 0 0,0-1 0 0 0,0 0 0 0 0,0 0 0 0 0,0 1 0 0 0,-1-1 0 0 0,0 0 0 0 0,1 1 1 0 0,-1-1-1 0 0,0 0 0 0 0,-1 1 0 0 0,1-1 0 0 0,-1 1 0 0 0,1 0 0 0 0,-1-1 0 0 0,0 1 0 0 0,0 0 1 0 0,-1 0-1 0 0,1 0 0 0 0,-1 1 0 0 0,-4-5 0 0 0,4 5-116 0 0,0 0 0 0 0,0 1 1 0 0,-1-1-1 0 0,1 1 0 0 0,0 0 0 0 0,-1 0 0 0 0,1 0 1 0 0,-1 0-1 0 0,1 0 0 0 0,-1 1 0 0 0,1 0 1 0 0,-1 0-1 0 0,0 0 0 0 0,1 0 0 0 0,-1 0 0 0 0,-3 2 1 0 0,-5 0 163 0 0,0 1 1 0 0,1 0 0 0 0,-18 8 0 0 0,14-3-149 0 0,0 0 0 0 0,1 1 0 0 0,-16 12 0 0 0,0 0-83 0 0,15-11-22 0 0,0 1-1 0 0,0 0 1 0 0,1 2-1 0 0,1-1 0 0 0,0 2 1 0 0,0-1-1 0 0,2 2 1 0 0,0 0-1 0 0,0 0 1 0 0,-14 29-1 0 0,11-12-8 0 0,-63 153 76 0 0,70-163-93 0 0,1 0 0 0 0,0 1 0 0 0,2-1 1 0 0,0 1-1 0 0,2 0 0 0 0,1 0 1 0 0,0 0-1 0 0,6 42 0 0 0,5-6-59 0 0,31 105 0 0 0,-33-134 11 0 0,-7-28 31 0 0,0 0-1 0 0,-1 0 1 0 0,1 0 0 0 0,0 0 0 0 0,0 0 0 0 0,0 0 0 0 0,0 0 0 0 0,0 0 0 0 0,0 0 0 0 0,1-1 0 0 0,-1 1 0 0 0,0 0 0 0 0,1-1 0 0 0,0 1 0 0 0,-1-1 0 0 0,1 1 0 0 0,0-1 0 0 0,0 0 0 0 0,0 0 0 0 0,0 0 0 0 0,0 0-1 0 0,0 0 1 0 0,0 0 0 0 0,0-1 0 0 0,0 1 0 0 0,0-1 0 0 0,0 1 0 0 0,0-1 0 0 0,1 0 0 0 0,-1 0 0 0 0,0 0 0 0 0,0 0 0 0 0,0 0 0 0 0,1 0 0 0 0,-1-1 0 0 0,0 1 0 0 0,0-1 0 0 0,0 1 0 0 0,0-1 0 0 0,0 0-1 0 0,3-1 1 0 0,78-39-1625 0 0,-51 24-1611 0 0,61-22 0 0 0,-64 30 362 0 0,2-2-395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41.0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61 3065 0 0,'-7'1'2933'0'0,"0"-1"1"0"0,-1 0-1 0 0,-9-1 1 0 0,12 0-2143 0 0,-1 0-1 0 0,1 1 1 0 0,-1 0 0 0 0,0 0 0 0 0,-9 2-1 0 0,13-1-642 0 0,0-1 1 0 0,0 1-1 0 0,0 0 0 0 0,0 0 0 0 0,0 0 0 0 0,1 0 0 0 0,-1 0 0 0 0,0 0 0 0 0,0 1 0 0 0,1-1 0 0 0,-1 1 0 0 0,1-1 0 0 0,-1 1 0 0 0,1-1 0 0 0,0 1 1 0 0,0 0-1 0 0,0 0 0 0 0,0-1 0 0 0,-2 5 0 0 0,2-3-48 0 0,0 0 1 0 0,0 1-1 0 0,0 0 1 0 0,0-1 0 0 0,1 1-1 0 0,-1-1 1 0 0,1 1-1 0 0,0 0 1 0 0,0-1-1 0 0,1 1 1 0 0,-1-1 0 0 0,1 1-1 0 0,-1 0 1 0 0,3 5-1 0 0,2 5 144 0 0,1 0 1 0 0,9 17-1 0 0,-7-16-41 0 0,6 13-11 0 0,33 73 322 0 0,-42-88-474 0 0,-1 0 1 0 0,-1 1 0 0 0,0-1-1 0 0,0 0 1 0 0,-2 1-1 0 0,1 16 1 0 0,5-50-28 0 0,0 3-84 0 0,6-21 1 0 0,-2-30-4 0 0,-7 44 50 0 0,0 0 1 0 0,1 0-1 0 0,14-35 1 0 0,-8 31 48 0 0,20-45-58 0 0,-26 63 31 0 0,0 1 0 0 0,1 0 0 0 0,0 0 0 0 0,0 0 0 0 0,10-9 0 0 0,-14 16 4 0 0,0 0 0 0 0,0 0 0 0 0,0 0 0 0 0,0 0 0 0 0,1 1 0 0 0,-1-1 0 0 0,1 1 0 0 0,-1-1 0 0 0,1 1 0 0 0,0 0 0 0 0,-1 0 0 0 0,1 0 0 0 0,0 0 0 0 0,0 0 0 0 0,0 1 0 0 0,0-1 0 0 0,-1 1 0 0 0,1 0 0 0 0,0 0 0 0 0,0 0 0 0 0,0 0 0 0 0,0 1 1 0 0,0-1-1 0 0,0 1 0 0 0,0-1 0 0 0,-1 1 0 0 0,1 0 0 0 0,0 0 0 0 0,0 1 0 0 0,-1-1 0 0 0,1 0 0 0 0,-1 1 0 0 0,1 0 0 0 0,-1-1 0 0 0,0 1 0 0 0,0 0 0 0 0,0 0 0 0 0,0 0 0 0 0,0 0 0 0 0,0 1 0 0 0,2 2 0 0 0,20 38 46 0 0,34 83 0 0 0,-51-107-16 0 0,-1 0-1 0 0,7 39 1 0 0,-1 1-85 0 0,-11-57 25 0 0,-1-1 1 0 0,0 1 0 0 0,1-1 0 0 0,-1 1 0 0 0,1-1 0 0 0,-1 0 0 0 0,1 1 0 0 0,0-1 0 0 0,-1 0 0 0 0,1 1 0 0 0,0-1 0 0 0,0 0 0 0 0,0 0 0 0 0,0 0 0 0 0,0 0 0 0 0,0 0 0 0 0,0 0 0 0 0,1 0 0 0 0,-1 0 0 0 0,0 0 0 0 0,1 0 0 0 0,-1-1 0 0 0,0 1 0 0 0,1-1-1 0 0,-1 1 1 0 0,1-1 0 0 0,-1 1 0 0 0,0-1 0 0 0,1 0 0 0 0,-1 0 0 0 0,1 0 0 0 0,-1 1 0 0 0,1-2 0 0 0,-1 1 0 0 0,3 0 0 0 0,0-1-643 0 0,0 0-1 0 0,1 0 1 0 0,-1-1-1 0 0,0 0 1 0 0,0 0-1 0 0,0 0 1 0 0,-1 0-1 0 0,1 0 1 0 0,0-1 0 0 0,5-5-1 0 0,2-3-2300 0 0,0-1-81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41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80 289 3545 0 0,'-3'-1'1120'0'0,"-35"-13"9092"0"0,33 12-9363 0 0,1 0 0 0 0,0 0 0 0 0,-1-1 0 0 0,1 1 0 0 0,0-1 0 0 0,-4-3 0 0 0,8 5-754 0 0,-1 0-1 0 0,1 1 0 0 0,0-1 1 0 0,-1 1-1 0 0,1-1 0 0 0,-1 0 0 0 0,1 0 1 0 0,0 1-1 0 0,0-1 0 0 0,-1 0 0 0 0,1 1 1 0 0,0-1-1 0 0,0 0 0 0 0,0 0 1 0 0,0 1-1 0 0,0-1 0 0 0,0 0 0 0 0,0 0 1 0 0,0 0-1 0 0,0 1 0 0 0,0-1 0 0 0,0 0 1 0 0,0 0-1 0 0,1 1 0 0 0,-1-1 1 0 0,0 0-1 0 0,0 1 0 0 0,1-1 0 0 0,-1 0 1 0 0,1 1-1 0 0,-1-1 0 0 0,1 0 0 0 0,-1 1 1 0 0,1-1-1 0 0,-1 1 0 0 0,1-1 1 0 0,-1 1-1 0 0,1-1 0 0 0,1 0 0 0 0,2-2-3 0 0,0-1-1 0 0,1 1 1 0 0,0 0-1 0 0,5-2 1 0 0,161-76 697 0 0,-119 54-660 0 0,82-38 194 0 0,-115 58-263 0 0,0 0 0 0 0,0 2 0 0 0,1 0 0 0 0,-1 0 0 0 0,27-1 0 0 0,-43 6-47 0 0,-1 0 0 0 0,1 0 0 0 0,0 0 0 0 0,-1 1 0 0 0,1-1 0 0 0,-1 0 0 0 0,1 1 0 0 0,-1 0-1 0 0,1-1 1 0 0,-1 1 0 0 0,0 0 0 0 0,1 0 0 0 0,-1 1 0 0 0,0-1 0 0 0,0 0 0 0 0,4 4 0 0 0,-3-3-3 0 0,-1 2 0 0 0,1-1 0 0 0,0 0 0 0 0,-1 0 0 0 0,0 1 0 0 0,0 0 0 0 0,0-1 1 0 0,0 1-1 0 0,2 6 0 0 0,0 6 7 0 0,0 1 1 0 0,-1 0 0 0 0,2 34 0 0 0,-4-40-2 0 0,7 98 16 0 0,20 201 30 0 0,-24-279-51 0 0,45 295-96 0 0,-33-244 53 0 0,-2-11-68 0 0,11 129 1 0 0,-25-191 93 0 0,0-1 1 0 0,0 1-1 0 0,-1-1 0 0 0,0 1 1 0 0,-1-1-1 0 0,0 1 1 0 0,0-1-1 0 0,-5 11 0 0 0,6-15 5 0 0,-1 0-1 0 0,0-1 1 0 0,-1 1 0 0 0,1-1-1 0 0,0 0 1 0 0,-1 1-1 0 0,0-1 1 0 0,0 0-1 0 0,0 0 1 0 0,0-1 0 0 0,0 1-1 0 0,-1-1 1 0 0,1 1-1 0 0,-1-1 1 0 0,1 0-1 0 0,-1-1 1 0 0,0 1 0 0 0,0 0-1 0 0,-5 0 1 0 0,-5 1-9 0 0,0-1 1 0 0,0 0 0 0 0,0-1-1 0 0,0 0 1 0 0,-1-2 0 0 0,-24-2 0 0 0,9-2-8 0 0,0-2 1 0 0,-33-11 0 0 0,33 9-153 0 0,-55-28 1 0 0,75 32 61 0 0,0-1 0 0 0,1 0 0 0 0,0 0 0 0 0,0-1 0 0 0,0 0 0 0 0,1-1 0 0 0,0 0 0 0 0,-14-17 0 0 0,21 23-7 0 0,0 0-1 0 0,-1 0 1 0 0,1 0 0 0 0,0 0 0 0 0,0 0 0 0 0,0 0 0 0 0,0-1 0 0 0,1 1 0 0 0,-1 0 0 0 0,1-1-1 0 0,-1 1 1 0 0,1 0 0 0 0,0-1 0 0 0,0 1 0 0 0,0 0 0 0 0,0-1 0 0 0,0 1 0 0 0,0-1-1 0 0,1 1 1 0 0,-1 0 0 0 0,1-1 0 0 0,0 1 0 0 0,1-2 0 0 0,0 0-609 0 0,0 0 1 0 0,0 1-1 0 0,1-1 1 0 0,0 1-1 0 0,0 0 0 0 0,0 0 1 0 0,0 0-1 0 0,0 0 1 0 0,0 0-1 0 0,1 1 1 0 0,0-1-1 0 0,4-1 0 0 0,12-6-4043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0:41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30 2385 0 0,'0'0'542'0'0,"-1"0"0"0"0,0-1 0 0 0,1 1 1 0 0,-1 0-1 0 0,0 0 0 0 0,1 0 0 0 0,-1-1 1 0 0,0 1-1 0 0,1 0 0 0 0,-1-1 0 0 0,0 1 1 0 0,1-1-1 0 0,-1 1 0 0 0,1 0 1 0 0,-1-1-1 0 0,1 1 0 0 0,-1-1 0 0 0,0 0 1 0 0,1 0-196 0 0,0 1 1 0 0,0 0-1 0 0,0-1 1 0 0,0 1-1 0 0,-1-1 0 0 0,1 1 1 0 0,0 0-1 0 0,0-1 1 0 0,0 1-1 0 0,0-1 1 0 0,0 1-1 0 0,1 0 1 0 0,-1-1-1 0 0,0 1 1 0 0,0-1-1 0 0,0 1 1 0 0,0 0-1 0 0,0-1 0 0 0,0 1 1 0 0,1 0-1 0 0,-1-1 1 0 0,0 1-1 0 0,1-1 1 0 0,9-7 4855 0 0,4 4-4758 0 0,-14 4-675 0 0,0 0 1 0 0,0 1-1 0 0,0-1 0 0 0,0 0 1 0 0,0 0-1 0 0,0 0 1 0 0,1 1-1 0 0,-1-1 0 0 0,0 0 1 0 0,0 0-1 0 0,0 1 0 0 0,0-1 1 0 0,-1 0-1 0 0,1 0 0 0 0,0 1 1 0 0,0-1-1 0 0,0 0 1 0 0,0 0-1 0 0,0 1 0 0 0,0-1 1 0 0,0 0-1 0 0,0 0 0 0 0,0 1 1 0 0,-1-1-1 0 0,1 0 0 0 0,0 0 1 0 0,0 0-1 0 0,-1 1-459 0 0,1-1 460 0 0,0 0-1 0 0,0 0 0 0 0,0 0 1 0 0,-1 1-1 0 0,-4 6-1943 0 0,1 1-91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24.4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17 512 0 0,'0'0'261'0'0,"0"-1"0"0"0,0 1-1 0 0,0 0 1 0 0,0-1 0 0 0,1 1 0 0 0,-1-1-1 0 0,0 1 1 0 0,0-1 0 0 0,1 1 0 0 0,-1 0-1 0 0,0-1 1 0 0,0 1 0 0 0,1 0-1 0 0,-1-1 1 0 0,0 1 0 0 0,1 0 0 0 0,-1-1-1 0 0,0 1 1 0 0,1 0 0 0 0,-1 0 0 0 0,1 0-1 0 0,-1-1 1 0 0,1 1 0 0 0,-1 0 0 0 0,0 0-1 0 0,1 0 1 0 0,16-4 2801 0 0,-10 3-815 0 0,8-3 272 0 0,-9 4 1066 0 0,-13 15-1711 0 0,6-13-1795 0 0,-1 0-1 0 0,1 0 1 0 0,0-1 0 0 0,0 1-1 0 0,0 0 1 0 0,1 0 0 0 0,-1 0-1 0 0,0 0 1 0 0,1 0 0 0 0,-1 0 0 0 0,1 0-1 0 0,0 0 1 0 0,-1 0 0 0 0,1 0-1 0 0,0 1 1 0 0,0 1 0 0 0,6 36 585 0 0,-5-33-544 0 0,24 97 659 0 0,-9-42-361 0 0,-4-5-48 0 0,6 88 0 0 0,-9 60 54 0 0,-6-136-334 0 0,-3-7-48 0 0,0-32-20 0 0,0 0 1 0 0,2 0-1 0 0,7 36 0 0 0,-7-60-22 0 0,0 0 0 0 0,0 1 0 0 0,0-1 0 0 0,0 0 0 0 0,1 0 1 0 0,0 0-1 0 0,1-1 0 0 0,-1 1 0 0 0,5 5 0 0 0,-7-10 2 0 0,-1-1 0 0 0,1 1 0 0 0,0-1 0 0 0,-1 1 0 0 0,1-1 1 0 0,-1 1-1 0 0,1-1 0 0 0,0 0 0 0 0,-1 1 0 0 0,1-1 0 0 0,0 0 0 0 0,-1 1 0 0 0,1-1 0 0 0,0 0 0 0 0,0 0 0 0 0,-1 0 0 0 0,1 1 0 0 0,0-1 0 0 0,0 0 0 0 0,-1 0 1 0 0,1 0-1 0 0,0 0 0 0 0,0-1 0 0 0,-1 1 0 0 0,2 0 0 0 0,0-1-6 0 0,-1 0 0 0 0,0 1 0 0 0,1-1 0 0 0,-1 0 0 0 0,0 0 0 0 0,0 0 0 0 0,0 0 0 0 0,1 0 0 0 0,-1-1 0 0 0,0 1 0 0 0,1-2 0 0 0,2-4-50 0 0,0-1 0 0 0,0 1 0 0 0,3-13 0 0 0,-7 20 52 0 0,4-11-198 0 0,-2 0 0 0 0,0 0 0 0 0,0 0 0 0 0,-1 0 0 0 0,0 0-1 0 0,-1-1 1 0 0,-2-18 0 0 0,-6-27-3051 0 0,-4 5-3594 0 0,7 35 3836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6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46 198 2096 0 0,'-2'0'682'0'0,"1"0"0"0"0,-1 0 0 0 0,0 0 0 0 0,0 0 0 0 0,1 1 0 0 0,-1-1 0 0 0,0 1 0 0 0,1-1 0 0 0,-1 1-1 0 0,0-1 1 0 0,1 1 0 0 0,-1 0 0 0 0,1 0 0 0 0,-1 0 0 0 0,1 0 0 0 0,0 0 0 0 0,-1 0 0 0 0,1 0 0 0 0,-2 3 0 0 0,1-2-261 0 0,1 1 1 0 0,-1-1-1 0 0,1 1 1 0 0,0-1-1 0 0,0 1 1 0 0,0 0-1 0 0,0 0 0 0 0,0 0 1 0 0,1-1-1 0 0,-1 6 1 0 0,0 4-38 0 0,1-1 1 0 0,1 0-1 0 0,0 0 0 0 0,0 0 1 0 0,4 11-1 0 0,1 4 70 0 0,1 0 0 0 0,1 0 0 0 0,2-1 1 0 0,0-1-1 0 0,1 1 0 0 0,16 22 0 0 0,-26-44-434 0 0,1-1-1 0 0,-1 0 1 0 0,0 0-1 0 0,1 0 1 0 0,0-1 0 0 0,-1 1-1 0 0,1 0 1 0 0,0-1-1 0 0,0 1 1 0 0,0-1-1 0 0,0 1 1 0 0,0-1-1 0 0,0 0 1 0 0,3 1 0 0 0,-4-2-15 0 0,-1-1 0 0 0,0 1 0 0 0,1-1 1 0 0,-1 1-1 0 0,0-1 0 0 0,0 0 0 0 0,0 1 0 0 0,0-1 1 0 0,1 1-1 0 0,-1-1 0 0 0,0 0 0 0 0,0 1 1 0 0,0-1-1 0 0,0 1 0 0 0,0-1 0 0 0,-1 0 1 0 0,1 1-1 0 0,0-1 0 0 0,0-1 0 0 0,-3-13 15 0 0,0 4-29 0 0,-1 0 0 0 0,-1 1 1 0 0,0-1-1 0 0,0 1 0 0 0,-8-11 1 0 0,6 9 0 0 0,0 0 1 0 0,-10-26-1 0 0,11 17-20 0 0,1-1 1 0 0,2 0-1 0 0,0 0 1 0 0,1 0-1 0 0,1 0 0 0 0,1 0 1 0 0,1 0-1 0 0,1-1 0 0 0,8-38 1 0 0,-8 52-1 0 0,1 0 1 0 0,-1 1-1 0 0,2-1 1 0 0,-1 1-1 0 0,1 0 1 0 0,0 0-1 0 0,1 1 1 0 0,-1-1-1 0 0,2 1 0 0 0,8-11 1 0 0,-11 15 5 0 0,-1 1-1 0 0,1-1 1 0 0,0 1 0 0 0,0 0-1 0 0,0 0 1 0 0,0 0 0 0 0,0 0 0 0 0,0 1-1 0 0,0-1 1 0 0,1 1 0 0 0,-1 0-1 0 0,0 0 1 0 0,1 0 0 0 0,-1 0-1 0 0,1 1 1 0 0,-1-1 0 0 0,1 1 0 0 0,0 0-1 0 0,-1 0 1 0 0,1 0 0 0 0,-1 0-1 0 0,1 1 1 0 0,-1 0 0 0 0,1-1 0 0 0,-1 1-1 0 0,1 0 1 0 0,-1 1 0 0 0,6 2-1 0 0,11 8-1799 0 0,0 0-1 0 0,-1 2 1 0 0,19 17 0 0 0,-20-16-1571 0 0,1 1 1297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41 112 0 0,'-1'-2'420'0'0,"1"0"-1"0"0,0 0 1 0 0,-1 0 0 0 0,0 0 0 0 0,1 0-1 0 0,-1 1 1 0 0,0-1 0 0 0,0 0 0 0 0,0 0-1 0 0,0 1 1 0 0,0-1 0 0 0,0 0-1 0 0,-1 1 1 0 0,1-1 0 0 0,-1 1 0 0 0,1 0-1 0 0,-1-1 1 0 0,1 1 0 0 0,-1 0 0 0 0,0 0-1 0 0,1 0 1 0 0,-1 0 0 0 0,0 0-1 0 0,0 0 1 0 0,0 1 0 0 0,0-1 0 0 0,0 1-1 0 0,0-1 1 0 0,0 1 0 0 0,0 0 0 0 0,0-1-1 0 0,-3 1 1 0 0,0 0-11 0 0,0 0-1 0 0,0 0 1 0 0,-1 1 0 0 0,1 0-1 0 0,0-1 1 0 0,0 1-1 0 0,0 1 1 0 0,0-1 0 0 0,0 1-1 0 0,1 0 1 0 0,-10 5 0 0 0,7-3-60 0 0,0 1 0 0 0,0 0 0 0 0,1 1 0 0 0,0 0 0 0 0,0 0 0 0 0,-9 11 0 0 0,4-1 73 0 0,1-1 0 0 0,0 2-1 0 0,1 0 1 0 0,1 0 0 0 0,-10 33 0 0 0,13-37-239 0 0,2 1 0 0 0,0-1 1 0 0,0 1-1 0 0,1 0 0 0 0,1 0 0 0 0,1 0 0 0 0,0 0 0 0 0,2 20 0 0 0,-1-27-189 0 0,1 1 1 0 0,0-1-1 0 0,0 1 0 0 0,0-1 0 0 0,1 0 0 0 0,0 0 0 0 0,0-1 0 0 0,1 1 0 0 0,0 0 0 0 0,0-1 0 0 0,1 0 0 0 0,0 0 0 0 0,0 0 0 0 0,0-1 1 0 0,0 0-1 0 0,1 0 0 0 0,7 5 0 0 0,4 2-635 0 0,1-1 1 0 0,30 15 0 0 0,-40-23-341 0 0,1 0 0 0 0,-1 0 0 0 0,12 1 0 0 0,-13-3-562 0 0,0 0 0 0 0,-1 0-1 0 0,1-1 1 0 0,0 0 0 0 0,7-1-1 0 0,0-2-1132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24.96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212 388 264 0 0,'-47'-2'4572'0'0,"-20"1"1824"0"0,49 2-5179 0 0,7 0-89 0 0,-1 0 1 0 0,1-1-1 0 0,-23-2 0 0 0,33 2-1065 0 0,0-1-1 0 0,1 1 0 0 0,-1 0 1 0 0,0-1-1 0 0,1 1 0 0 0,-1-1 1 0 0,0 1-1 0 0,1-1 1 0 0,-1 0-1 0 0,1 1 0 0 0,-1-1 1 0 0,1 0-1 0 0,-1 1 0 0 0,1-1 1 0 0,-1 0-1 0 0,1 0 0 0 0,0 1 1 0 0,-1-1-1 0 0,1 0 1 0 0,0 0-1 0 0,0 1 0 0 0,0-1 1 0 0,0 0-1 0 0,0 0 0 0 0,-1 0 1 0 0,1 0-1 0 0,0 1 0 0 0,1-1 1 0 0,-1 0-1 0 0,0 0 1 0 0,0 0-1 0 0,1-1 0 0 0,-1-3 114 0 0,1 0 0 0 0,0 1-1 0 0,1-1 1 0 0,2-6 0 0 0,5-8 96 0 0,1 0-1 0 0,0 1 1 0 0,21-26 0 0 0,45-46 72 0 0,-58 70-297 0 0,2 0 0 0 0,0 0 0 0 0,43-30 1 0 0,-56 45-29 0 0,0 1-1 0 0,1 0 1 0 0,0 0 0 0 0,-1 1 0 0 0,1 0 0 0 0,0 1-1 0 0,12-3 1 0 0,-14 4-1 0 0,0 1 0 0 0,0-1 0 0 0,-1 1-1 0 0,1 1 1 0 0,0-1 0 0 0,0 1 0 0 0,-1 0 0 0 0,1 0-1 0 0,-1 0 1 0 0,1 1 0 0 0,-1 0 0 0 0,7 3 0 0 0,10 8-3 0 0,0 1 1 0 0,-1 0-1 0 0,0 2 1 0 0,30 31-1 0 0,-18-17 9 0 0,4 3-30 0 0,58 69 0 0 0,-76-78 10 0 0,-1 1-1 0 0,-1 1 1 0 0,-1 1 0 0 0,13 30 0 0 0,-18-33-23 0 0,-2 1 0 0 0,0 0 0 0 0,8 46 0 0 0,-14-54 16 0 0,-1 1 0 0 0,-1 0 0 0 0,-1 0 0 0 0,0 0 0 0 0,-1 0 1 0 0,-6 26-1 0 0,2-18 10 0 0,-2-1 1 0 0,-1 0 0 0 0,-1-1-1 0 0,0 0 1 0 0,-2 0 0 0 0,-1-1-1 0 0,-25 37 1 0 0,25-46 10 0 0,0-1-1 0 0,0 0 1 0 0,-1-1 0 0 0,-1 0-1 0 0,0-1 1 0 0,-1 0 0 0 0,0-2 0 0 0,0 1-1 0 0,-1-2 1 0 0,-28 11 0 0 0,-8 0 79 0 0,-1-3 0 0 0,-62 11 1 0 0,85-21-35 0 0,0-2 0 0 0,-51 2 0 0 0,67-6-83 0 0,1 0 1 0 0,-1-1 0 0 0,1-1 0 0 0,-1 0 0 0 0,1-1-1 0 0,0 0 1 0 0,0-1 0 0 0,-18-8 0 0 0,28 10-73 0 0,0 1 0 0 0,1-1 1 0 0,-1 1-1 0 0,1-1 0 0 0,-1 0 1 0 0,1 0-1 0 0,-1 0 0 0 0,1 0 1 0 0,0 0-1 0 0,0-1 0 0 0,0 1 1 0 0,1 0-1 0 0,-1-1 0 0 0,0 0 1 0 0,1 1-1 0 0,0-1 0 0 0,-1 0 1 0 0,1 0-1 0 0,0 0 0 0 0,1 0 1 0 0,-1 0-1 0 0,0 0 0 0 0,1 0 1 0 0,0 0-1 0 0,-1 0 0 0 0,1 0 1 0 0,0 0-1 0 0,1 0 0 0 0,-1 0 0 0 0,1 0 1 0 0,-1 0-1 0 0,1 0 0 0 0,0 0 1 0 0,0 0-1 0 0,0 0 0 0 0,0 0 1 0 0,1 1-1 0 0,1-4 0 0 0,16-24-2904 0 0,7-3-250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26.2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55 512 0 0,'0'0'691'0'0,"22"-10"2332"0"0,-14 7-1871 0 0,0 0 0 0 0,0 1 0 0 0,0 0 0 0 0,0 0 0 0 0,1 1 0 0 0,-1 0 0 0 0,0 0 0 0 0,11 1 0 0 0,-9-1-1136 0 0,0 0 1 0 0,0-1-1 0 0,0 0 1 0 0,10-4-1 0 0,22-3-469 0 0,-24 6 92 0 0,24-2-2059 0 0,-25 5 908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1.53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1 136 512 0 0,'0'-3'142'0'0,"2"-10"2331"0"0,7-23 0 0 0,-8 32-1865 0 0,1 0 0 0 0,0 0-1 0 0,0-1 1 0 0,0 1-1 0 0,0 0 1 0 0,1 1 0 0 0,0-1-1 0 0,5-6 1 0 0,21-30 5336 0 0,-29 40-5900 0 0,0-1-1 0 0,0 1 1 0 0,0 0 0 0 0,0 0 0 0 0,0 0-1 0 0,0 0 1 0 0,0 0 0 0 0,0 0 0 0 0,0 0-1 0 0,0 0 1 0 0,0 0 0 0 0,0 0-1 0 0,1 0 1 0 0,-1 0 0 0 0,0 0 0 0 0,0-1-1 0 0,0 1 1 0 0,0 0 0 0 0,0 0 0 0 0,0 0-1 0 0,0 0 1 0 0,0 0 0 0 0,0 0-1 0 0,0 0 1 0 0,0 0 0 0 0,1 0 0 0 0,-1 0-1 0 0,0 0 1 0 0,0 0 0 0 0,0 0 0 0 0,0 0-1 0 0,0 0 1 0 0,0 0 0 0 0,0 0-1 0 0,0 0 1 0 0,0 0 0 0 0,0 0 0 0 0,1 0-1 0 0,-1 0 1 0 0,0 0 0 0 0,0 0 0 0 0,0 0-1 0 0,0 0 1 0 0,0 0 0 0 0,0 1-1 0 0,0-1 1 0 0,0 0 0 0 0,0 0 0 0 0,0 0-1 0 0,0 0 1 0 0,0 0 0 0 0,0 0 0 0 0,0 0-1 0 0,1 0 1 0 0,-1 0 0 0 0,0 0-1 0 0,0 0 1 0 0,0 1 0 0 0,0 7 883 0 0,-4 14-699 0 0,4-19 50 0 0,-4 21-67 0 0,1 1 0 0 0,2 0 0 0 0,0 0 0 0 0,2 0 0 0 0,1 0 0 0 0,0 0 0 0 0,2 0 0 0 0,7 25 0 0 0,24 103-49 0 0,15 160 0 0 0,-40-246-208 0 0,-5-40-2 0 0,-1 1 0 0 0,-2-1-1 0 0,0 1 1 0 0,-4 41 0 0 0,1-63 23 0 0,0 0 0 0 0,-1 0 0 0 0,1 0 0 0 0,-1-1-1 0 0,-1 1 1 0 0,1 0 0 0 0,-7 9 0 0 0,8-13-94 0 0,-1 1 0 0 0,0 0 0 0 0,0-1 0 0 0,0 0 0 0 0,0 1 0 0 0,0-1 0 0 0,-1 0 0 0 0,1 0 0 0 0,-1 0 0 0 0,1 0 0 0 0,-1-1 0 0 0,0 1 0 0 0,0-1 0 0 0,1 0 0 0 0,-1 1 0 0 0,-6 0 0 0 0,8-2 18 0 0,0 0 0 0 0,0 0 0 0 0,0 0 0 0 0,0 0 0 0 0,0 0 0 0 0,1-1 0 0 0,-1 1 0 0 0,0 0 0 0 0,0-1 0 0 0,0 1 0 0 0,0 0 0 0 0,0-1 0 0 0,1 1 0 0 0,-1-1 0 0 0,0 0 0 0 0,1 1 0 0 0,-1-1 0 0 0,0 1 0 0 0,1-1 0 0 0,-1 0 0 0 0,0 1 0 0 0,1-1 0 0 0,-1 0 0 0 0,1 0 0 0 0,-1 0 0 0 0,1 1 0 0 0,0-1 0 0 0,-1 0 0 0 0,1 0 0 0 0,0 0 0 0 0,0 0 0 0 0,0 0 0 0 0,-1 0 0 0 0,1-1 0 0 0,-1-4-998 0 0,0-1 0 0 0,0 1 1 0 0,1-9-1 0 0,0-1-1515 0 0,2-3-330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1.85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5 475 1064 0 0,'-1'-1'420'0'0,"1"1"0"0"0,-1-1 0 0 0,1 0 0 0 0,-1 0 0 0 0,1 1 1 0 0,0-1-1 0 0,0 0 0 0 0,-1 0 0 0 0,1 1 0 0 0,0-1 0 0 0,0 0 0 0 0,0 0 0 0 0,0 0 0 0 0,0 0 0 0 0,0 1 0 0 0,0-1 0 0 0,0 0 0 0 0,0 0 0 0 0,0 0 0 0 0,1-1 0 0 0,0 1 37 0 0,0 0 0 0 0,0 0 0 0 0,0 0-1 0 0,0 0 1 0 0,0 0 0 0 0,0 1 0 0 0,0-1-1 0 0,0 0 1 0 0,3-1 0 0 0,5-3-112 0 0,268-193 4343 0 0,-55 36-4704 0 0,-98 89-115 0 0,-112 65-65 0 0,-23 10-15 0 0,-19 9-277 0 0,-75 36-2779 0 0,89-38 1339 0 0,0 0 0 0 0,-15 14 0 0 0,22-15 86 0 0,3-1-164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2.13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25 1 808 0 0,'-3'2'754'0'0,"0"1"1"0"0,1 0-1 0 0,-1-1 0 0 0,1 1 0 0 0,0 0 0 0 0,0 1 1 0 0,0-1-1 0 0,-2 5 0 0 0,3-6-395 0 0,1 1 0 0 0,0-1 0 0 0,-1 0-1 0 0,1 0 1 0 0,0 1 0 0 0,0-1 0 0 0,0 0 0 0 0,0 1 0 0 0,1-1 0 0 0,-1 0-1 0 0,1 0 1 0 0,-1 0 0 0 0,1 1 0 0 0,1 2 0 0 0,2 4 312 0 0,1 0 1 0 0,0 0-1 0 0,0-1 1 0 0,1 1-1 0 0,0-1 0 0 0,12 11 1 0 0,47 41 850 0 0,-35-34-975 0 0,-12-12-379 0 0,1 1 0 0 0,0-2 0 0 0,1-1 0 0 0,0 0 0 0 0,44 17-1 0 0,113 26-374 0 0,-122-40-2575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2.6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87 32 1064 0 0,'-2'0'339'0'0,"1"-1"-1"0"0,0 0 0 0 0,0 0 1 0 0,0 1-1 0 0,-1-1 0 0 0,1 1 1 0 0,0-1-1 0 0,-1 1 0 0 0,1 0 1 0 0,0-1-1 0 0,-1 1 1 0 0,1 0-1 0 0,0 0 0 0 0,-1 0 1 0 0,1 0-1 0 0,-1 0 0 0 0,1 0 1 0 0,0 0-1 0 0,-3 1 0 0 0,2 0-60 0 0,0 0 0 0 0,0 0-1 0 0,1 0 1 0 0,-1 0-1 0 0,0 0 1 0 0,0 0-1 0 0,1 1 1 0 0,-1-1 0 0 0,1 1-1 0 0,-1-1 1 0 0,-1 4-1 0 0,-2 2 333 0 0,1 1 0 0 0,0-1 0 0 0,0 1-1 0 0,-5 17 1 0 0,6-16-263 0 0,1 1-1 0 0,0 0 1 0 0,1 0 0 0 0,0 0-1 0 0,0 0 1 0 0,1 0 0 0 0,1 0-1 0 0,-1 0 1 0 0,3 11 0 0 0,0-6-16 0 0,1 0 0 0 0,0-1 1 0 0,1 1-1 0 0,1-1 0 0 0,9 18 1 0 0,-10-22-295 0 0,0-1 1 0 0,1 0 0 0 0,0 0 0 0 0,1 0-1 0 0,0-1 1 0 0,1 0 0 0 0,-1 0 0 0 0,1-1-1 0 0,1 0 1 0 0,0 0 0 0 0,0-1 0 0 0,0 0-1 0 0,0 0 1 0 0,1-1 0 0 0,0-1 0 0 0,0 0 0 0 0,0 0-1 0 0,1-1 1 0 0,-1 0 0 0 0,1-1 0 0 0,18 2-1 0 0,-23-4-50 0 0,1 0 0 0 0,-1 0 0 0 0,1-1 0 0 0,-1 0 0 0 0,1 0 0 0 0,-1-1-1 0 0,1 0 1 0 0,-1 0 0 0 0,0 0 0 0 0,0-1 0 0 0,0 0 0 0 0,0 0 0 0 0,-1 0 0 0 0,1-1-1 0 0,-1 0 1 0 0,8-7 0 0 0,-7 6 3 0 0,-1-1 0 0 0,0-1 0 0 0,1 1-1 0 0,-2-1 1 0 0,1 0 0 0 0,-1 0 0 0 0,0 0-1 0 0,-1 0 1 0 0,0-1 0 0 0,0 0 0 0 0,0 1 0 0 0,2-16-1 0 0,-2 3-6 0 0,-1 1 1 0 0,-1 0-1 0 0,0 0 0 0 0,-2-1 0 0 0,-2-19 0 0 0,1 28 12 0 0,0 0-1 0 0,0 0 1 0 0,-1 1-1 0 0,-1-1 0 0 0,0 1 1 0 0,0-1-1 0 0,-1 1 0 0 0,0 0 1 0 0,-1 1-1 0 0,-8-11 1 0 0,10 16 5 0 0,0 0 1 0 0,-1 0-1 0 0,1 0 1 0 0,-1 0-1 0 0,0 1 1 0 0,0 0-1 0 0,-1 0 1 0 0,1 0-1 0 0,-1 0 1 0 0,1 1-1 0 0,-1 0 1 0 0,0 0 0 0 0,0 1-1 0 0,0 0 1 0 0,0 0-1 0 0,0 0 1 0 0,-11 0-1 0 0,-2 2 4 0 0,0 0 0 0 0,-1 1-1 0 0,1 0 1 0 0,-25 8 0 0 0,36-8 7 0 0,0 0 1 0 0,0 1-1 0 0,1 0 1 0 0,-1 1-1 0 0,1 0 1 0 0,-12 7-1 0 0,17-9-12 0 0,-1-1 0 0 0,1 1 0 0 0,0 0 0 0 0,0 0 0 0 0,0-1-1 0 0,1 1 1 0 0,-1 0 0 0 0,0 0 0 0 0,1 1 0 0 0,-1-1 0 0 0,1 0 0 0 0,0 1-1 0 0,0-1 1 0 0,0 0 0 0 0,0 1 0 0 0,0-1 0 0 0,0 1 0 0 0,1 0 0 0 0,-1-1-1 0 0,1 1 1 0 0,0-1 0 0 0,-1 1 0 0 0,1 0 0 0 0,1 3 0 0 0,0-3-9 0 0,-1-1 0 0 0,1 0-1 0 0,0 1 1 0 0,1-1 0 0 0,-1 0 0 0 0,0 0 0 0 0,1 1 0 0 0,-1-1 0 0 0,1 0 0 0 0,-1 0 0 0 0,1-1 0 0 0,0 1 0 0 0,0 0 0 0 0,0-1 0 0 0,0 1 0 0 0,0-1 0 0 0,0 1 0 0 0,0-1 0 0 0,1 0-1 0 0,3 1 1 0 0,1 1-30 0 0,1 0 0 0 0,0-1-1 0 0,0 0 1 0 0,0 0 0 0 0,9 0-1 0 0,2 0-563 0 0,0-2-1 0 0,0 0 1 0 0,0-1-1 0 0,26-5 1 0 0,-23 1-3142 0 0,35-11 0 0 0,-38 10 713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3.7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66 246 744 0 0,'-3'0'966'0'0,"-1"-1"373"0"0,0 1 0 0 0,-1 0 1 0 0,1 0-1 0 0,0 1 0 0 0,0 0 0 0 0,-1-1 1 0 0,-4 3-1 0 0,9-3-1208 0 0,0 1-1 0 0,-1-1 1 0 0,1 1-1 0 0,0-1 1 0 0,-1 1 0 0 0,1 0-1 0 0,0-1 1 0 0,0 1-1 0 0,0 0 1 0 0,-1-1 0 0 0,1 1-1 0 0,0-1 1 0 0,0 1-1 0 0,0 0 1 0 0,0-1 0 0 0,0 1-1 0 0,0 0 1 0 0,0-1 0 0 0,0 1-1 0 0,1 0 1 0 0,-1-1-1 0 0,0 1 1 0 0,0 0 0 0 0,0-1-1 0 0,1 1 1 0 0,-1-1-1 0 0,0 1 1 0 0,1-1 0 0 0,-1 1-1 0 0,1 0 1 0 0,15 19 941 0 0,-9-13-526 0 0,-1 0-298 0 0,1 0 0 0 0,0 0 0 0 0,1 0 1 0 0,-1-1-1 0 0,1 0 0 0 0,1-1 1 0 0,-1 0-1 0 0,17 7 0 0 0,-4-3-60 0 0,1-1 0 0 0,38 9-1 0 0,-50-15-183 0 0,1-1-1 0 0,-1 0 1 0 0,1 0-1 0 0,-1-1 0 0 0,1-1 1 0 0,-1 1-1 0 0,1-2 1 0 0,-1 1-1 0 0,1-2 0 0 0,11-3 1 0 0,-15 4 1 0 0,0-1 1 0 0,-1 0-1 0 0,1 0 0 0 0,-1 0 1 0 0,0-1-1 0 0,1 0 0 0 0,-2 0 1 0 0,1 0-1 0 0,-1-1 0 0 0,1 0 0 0 0,-1 0 1 0 0,0 0-1 0 0,-1-1 0 0 0,1 1 1 0 0,5-13-1 0 0,-8 13 7 0 0,0 1-1 0 0,0-1 1 0 0,-1 0-1 0 0,0 0 1 0 0,0-1-1 0 0,0 1 1 0 0,-1 0-1 0 0,0 0 1 0 0,0 0-1 0 0,0 0 1 0 0,-2-8-1 0 0,-1-7 23 0 0,-10-30 0 0 0,12 49-34 0 0,-2-9 31 0 0,0 0 1 0 0,-1 0 0 0 0,-1 1 0 0 0,0-1 0 0 0,0 1 0 0 0,0 0 0 0 0,-1 1 0 0 0,-1-1 0 0 0,1 1 0 0 0,-15-13 0 0 0,14 15 10 0 0,0 1 0 0 0,-1-1 0 0 0,0 1 0 0 0,0 1 0 0 0,0-1 0 0 0,0 1 0 0 0,-1 1 0 0 0,0 0 0 0 0,1 0 0 0 0,-1 1 0 0 0,0 0 0 0 0,-15-2 0 0 0,16 4 0 0 0,0 0 0 0 0,1 0 0 0 0,-1 0 1 0 0,0 1-1 0 0,0 1 0 0 0,1-1 0 0 0,-1 1 0 0 0,1 0 0 0 0,-1 1 0 0 0,1 0 1 0 0,0 0-1 0 0,0 0 0 0 0,0 1 0 0 0,0 0 0 0 0,1 1 0 0 0,-1-1 0 0 0,1 1 1 0 0,0 0-1 0 0,1 1 0 0 0,-6 6 0 0 0,0 1 46 0 0,1 1 0 0 0,1-1 0 0 0,0 2 0 0 0,1-1 0 0 0,0 1 0 0 0,1 1 1 0 0,1-1-1 0 0,-6 25 0 0 0,4-11 78 0 0,2 0 0 0 0,-5 51 0 0 0,11-60-56 0 0,0-1 0 0 0,1 1 0 0 0,0-1 0 0 0,2 1-1 0 0,6 23 1 0 0,6 15 132 0 0,29 120 203 0 0,18 23-16 0 0,-62-201-428 0 0,52 130 175 0 0,-52-128-182 0 0,6 11 67 0 0,-5-13-60 0 0,-1 0 1 0 0,1 0-1 0 0,-1 0 1 0 0,1 0-1 0 0,-1 0 1 0 0,0-1-1 0 0,1 1 1 0 0,-1 0-1 0 0,1 0 1 0 0,-1-1-1 0 0,0 1 1 0 0,1 0-1 0 0,-1 0 1 0 0,0-1-1 0 0,1 1 1 0 0,-1 0-1 0 0,0-1 1 0 0,1 1-1 0 0,-1-1 1 0 0,0 1-1 0 0,0 0 1 0 0,0-1-1 0 0,1 1 1 0 0,-1-1-1 0 0,0 1 1 0 0,0-1-1 0 0,0 1 1 0 0,0 0-1 0 0,0-1 1 0 0,52-117-72 0 0,-35 74 20 0 0,2 2 1 0 0,34-56-1 0 0,-48 91 32 0 0,0-1-1 0 0,1 1 1 0 0,0 0-1 0 0,1 0 1 0 0,-1 1 0 0 0,1 0-1 0 0,1 0 1 0 0,13-8 0 0 0,-19 12 17 0 0,1 1 0 0 0,0-1 0 0 0,-1 1 0 0 0,1 0 1 0 0,0 0-1 0 0,0 0 0 0 0,-1 0 0 0 0,1 1 1 0 0,0-1-1 0 0,0 1 0 0 0,0 0 0 0 0,0 0 0 0 0,0 0 1 0 0,0 0-1 0 0,0 0 0 0 0,-1 0 0 0 0,1 1 0 0 0,0 0 1 0 0,0-1-1 0 0,0 1 0 0 0,0 0 0 0 0,-1 0 0 0 0,1 1 1 0 0,-1-1-1 0 0,1 0 0 0 0,-1 1 0 0 0,1 0 0 0 0,-1 0 1 0 0,0-1-1 0 0,1 1 0 0 0,1 3 0 0 0,4 5 4 0 0,0 0 0 0 0,-1 0-1 0 0,0 1 1 0 0,11 23 0 0 0,14 49 14 0 0,5 11 14 0 0,-31-83-44 0 0,1 3 31 0 0,0 0-1 0 0,0-1 1 0 0,1 0-1 0 0,11 12 1 0 0,-16-21-53 0 0,1 0 0 0 0,-1-1 0 0 0,1 0 0 0 0,0 0 0 0 0,0 0 0 0 0,0 0 0 0 0,1 0 0 0 0,-1-1 0 0 0,1 0 0 0 0,-1 0 1 0 0,1 0-1 0 0,0-1 0 0 0,-1 1 0 0 0,1-1 0 0 0,0 0 0 0 0,8 0 0 0 0,-5 0-468 0 0,0-2 1 0 0,0 1-1 0 0,0-1 0 0 0,-1 0 1 0 0,1-1-1 0 0,10-3 1 0 0,24-9-4973 0 0,-26 8 2148 0 0,5-1-1418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4.49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183 17 512 0 0,'-24'0'3657'0'0,"0"1"0"0"0,-47 8-1 0 0,53-6-2238 0 0,14-3-1036 0 0,1 0 1 0 0,-1 0-1 0 0,1 0 0 0 0,0 1 1 0 0,-1 0-1 0 0,1 0 1 0 0,0 0-1 0 0,0 0 1 0 0,-1 0-1 0 0,1 0 1 0 0,-5 4-1 0 0,9-4-231 0 0,1-1 0 0 0,-1 1 1 0 0,0-1-1 0 0,1 1 0 0 0,-1-1 0 0 0,1 1 0 0 0,-1-1 1 0 0,1 0-1 0 0,-1 0 0 0 0,3 0 0 0 0,20-1-31 0 0,0-2 0 0 0,29-6 1 0 0,2-1-210 0 0,-4 2-240 0 0,54-5-336 0 0,-88 12-1962 0 0,35 3 0 0 0,-36 1-523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5.64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52 150 512 0 0,'-1'-13'1253'0'0,"-1"0"0"0"0,-1 0 0 0 0,0 1 0 0 0,0-1 0 0 0,-2 1 0 0 0,1-1 0 0 0,-2 2 0 0 0,-7-14 0 0 0,6 4 1626 0 0,6 18-880 0 0,6 14-1073 0 0,8 34-123 0 0,-2 0-1 0 0,-1 1 1 0 0,6 87 0 0 0,-14-58-40 0 0,-11 125 1 0 0,-12-55-478 0 0,4-31-141 0 0,11-79-125 0 0,3-15 9 0 0,-1 33 0 0 0,3-53-29 0 0,1 0 0 0 0,0 0 0 0 0,0 1 0 0 0,0-1 0 0 0,0 0 0 0 0,0 0 0 0 0,0 0 0 0 0,0 1 0 0 0,0-1 0 0 0,0 0 0 0 0,0 0 0 0 0,0 1 0 0 0,0-1 0 0 0,0 0 1 0 0,0 0-1 0 0,1 0 0 0 0,-1 1 0 0 0,0-1 0 0 0,0 0 0 0 0,0 0 0 0 0,0 0 0 0 0,0 0 0 0 0,0 1 0 0 0,0-1 0 0 0,1 0 0 0 0,-1 0 0 0 0,0 0 0 0 0,0 0 0 0 0,0 1 1 0 0,0-1-1 0 0,1 0 0 0 0,4-4 5 0 0,5-10 6 0 0,1-9-16 0 0,-2 0 0 0 0,-1 0 0 0 0,0-1 1 0 0,-2 0-1 0 0,5-35 0 0 0,-7 19 1 0 0,-1-1 0 0 0,-4-63 0 0 0,-11 1-52 0 0,-1-3 8 0 0,11 39 26 0 0,-9-95 53 0 0,11 161-28 0 0,0 0 0 0 0,0 0 1 0 0,0 1-1 0 0,0-1 0 0 0,0 0 0 0 0,0 0 0 0 0,0 1 0 0 0,0-1 0 0 0,0 0 0 0 0,0 0 1 0 0,0 1-1 0 0,0-1 0 0 0,0 0 0 0 0,1 0 0 0 0,-1 1 0 0 0,1-2 0 0 0,-1 2-1 0 0,0 0-1 0 0,0 0 0 0 0,1 0 0 0 0,-1 0 0 0 0,0 0 1 0 0,0 0-1 0 0,1 0 0 0 0,-1 0 0 0 0,0 0 1 0 0,1 0-1 0 0,-1 0 0 0 0,0 0 0 0 0,0 0 1 0 0,1 1-1 0 0,-1-1 0 0 0,0 0 0 0 0,0 0 1 0 0,0 0-1 0 0,1 0 0 0 0,-1 0 0 0 0,0 0 1 0 0,0 1-1 0 0,0-1 0 0 0,1 0 0 0 0,-1 0 0 0 0,0 0 1 0 0,0 1-1 0 0,1-1 0 0 0,13 22 72 0 0,29 86 1 0 0,8 19 117 0 0,-15-58-39 0 0,-9-20 75 0 0,20 55 1 0 0,-33-65-77 0 0,32 78 52 0 0,-34-89-153 0 0,2-1 0 0 0,18 28 0 0 0,-23-42-52 0 0,1 0 0 0 0,0-1 1 0 0,1 0-1 0 0,0-1 0 0 0,26 20 0 0 0,-35-30 4 0 0,0 1-1 0 0,0-1 0 0 0,0 1 1 0 0,0-1-1 0 0,1 0 0 0 0,-1 0 1 0 0,0 0-1 0 0,0 0 0 0 0,1-1 1 0 0,-1 1-1 0 0,1-1 0 0 0,-1 1 1 0 0,1-1-1 0 0,-1 0 1 0 0,1 0-1 0 0,-1 0 0 0 0,0 0 1 0 0,1 0-1 0 0,-1-1 0 0 0,1 1 1 0 0,-1-1-1 0 0,1 1 0 0 0,-1-1 1 0 0,4-1-1 0 0,-3-1 0 0 0,1 1 1 0 0,-1 0-1 0 0,0-1 0 0 0,1 0 1 0 0,-1 0-1 0 0,-1 0 0 0 0,1 0 0 0 0,0 0 1 0 0,-1 0-1 0 0,1-1 0 0 0,-1 0 1 0 0,0 1-1 0 0,0-1 0 0 0,1-4 1 0 0,2-5-11 0 0,-1-1 1 0 0,0 0 0 0 0,-1 0-1 0 0,2-21 1 0 0,0-60 15 0 0,-5 75-11 0 0,-8-276-146 0 0,-1 54 82 0 0,9 230 87 0 0,1 7-15 0 0,-1-1 1 0 0,0 1-1 0 0,0-1 1 0 0,0 1-1 0 0,-1-1 1 0 0,0 1-1 0 0,0-1 1 0 0,0 1-1 0 0,-1 0 1 0 0,-2-6-1 0 0,4 11-5 0 0,0 0 0 0 0,0 0 0 0 0,0 0 0 0 0,0 0-1 0 0,0 0 1 0 0,0 0 0 0 0,-1 0 0 0 0,1 0 0 0 0,0 0-1 0 0,0 0 1 0 0,0 0 0 0 0,0 0 0 0 0,0-1 0 0 0,-1 1-1 0 0,1 0 1 0 0,0 0 0 0 0,0 1 0 0 0,0-1 0 0 0,0 0-1 0 0,0 0 1 0 0,0 0 0 0 0,-1 0 0 0 0,1 0 0 0 0,0 0-1 0 0,0 0 1 0 0,0 0 0 0 0,0 0 0 0 0,0 0 0 0 0,0 0-1 0 0,0 0 1 0 0,-1 0 0 0 0,1 0 0 0 0,0 0 0 0 0,0 0-1 0 0,0 1 1 0 0,0-1 0 0 0,0 0 0 0 0,0 0-1 0 0,0 0 1 0 0,0 0 0 0 0,0 0 0 0 0,0 0 0 0 0,0 0-1 0 0,0 1 1 0 0,-1-1 0 0 0,1 0 0 0 0,0 0 0 0 0,0 0-1 0 0,0 0 1 0 0,0 0 0 0 0,0 0 0 0 0,0 1 0 0 0,0-1-1 0 0,0 0 1 0 0,0 0 0 0 0,0 0 0 0 0,1 0 0 0 0,-1 0-1 0 0,0 1 1 0 0,-2 9-45 0 0,-3 92-455 0 0,5-85-52 0 0,2 0 0 0 0,0 0 0 0 0,0 0 0 0 0,7 18 0 0 0,-3-15-2723 0 0,2-1 1 0 0,18 34 0 0 0,-15-29 77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6.35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149 146 1728 0 0,'-3'-4'966'0'0,"0"0"-1"0"0,0 1 1 0 0,0 0-1 0 0,-1 0 0 0 0,1 0 1 0 0,-1 0-1 0 0,0 1 1 0 0,0-1-1 0 0,0 1 1 0 0,-5-2-1 0 0,7 3-798 0 0,0 1-1 0 0,1-1 1 0 0,-1 1-1 0 0,0 0 1 0 0,0 0 0 0 0,0-1-1 0 0,0 1 1 0 0,1 1-1 0 0,-1-1 1 0 0,0 0 0 0 0,0 0-1 0 0,0 1 1 0 0,0-1-1 0 0,1 1 1 0 0,-1-1 0 0 0,0 1-1 0 0,1 0 1 0 0,-1 0 0 0 0,0 0-1 0 0,1 0 1 0 0,-1 0-1 0 0,1 0 1 0 0,-1 0 0 0 0,1 0-1 0 0,0 1 1 0 0,0-1-1 0 0,-1 0 1 0 0,0 3 0 0 0,-3 3 0 0 0,0 0 0 0 0,1 0 0 0 0,0 1 0 0 0,0-1 0 0 0,0 1 0 0 0,1 0 0 0 0,1 0 0 0 0,-1 1 0 0 0,1-1 0 0 0,0 0 0 0 0,1 1 0 0 0,0 0 0 0 0,1-1 0 0 0,-1 1 0 0 0,2-1 0 0 0,-1 1 0 0 0,3 12 0 0 0,-1-11-120 0 0,0 0 0 0 0,1-1 0 0 0,0 1 1 0 0,0-1-1 0 0,1 0 0 0 0,0 0 0 0 0,1 0 1 0 0,0-1-1 0 0,0 1 0 0 0,1-1 0 0 0,0 0 1 0 0,0-1-1 0 0,1 0 0 0 0,0 0 1 0 0,9 7-1 0 0,-10-9-47 0 0,1 0-1 0 0,0-1 1 0 0,0 0 0 0 0,0-1-1 0 0,0 1 1 0 0,1-1 0 0 0,-1-1 0 0 0,1 1-1 0 0,0-1 1 0 0,10 1 0 0 0,-13-3-4 0 0,1 1 1 0 0,-1-1-1 0 0,0-1 1 0 0,0 1 0 0 0,0-1-1 0 0,0 0 1 0 0,0 0-1 0 0,0 0 1 0 0,0-1-1 0 0,0 1 1 0 0,0-1-1 0 0,0-1 1 0 0,-1 1-1 0 0,1 0 1 0 0,-1-1-1 0 0,1 0 1 0 0,3-4-1 0 0,-2 1-10 0 0,1 0-1 0 0,-2-1 0 0 0,1 0 1 0 0,-1 0-1 0 0,0-1 0 0 0,0 0 1 0 0,-1 1-1 0 0,0-1 0 0 0,0-1 0 0 0,-1 1 1 0 0,0 0-1 0 0,0-1 0 0 0,-1 0 1 0 0,0 0-1 0 0,-1 1 0 0 0,0-1 0 0 0,0-14 1 0 0,-1 5-50 0 0,-1 0 1 0 0,-1 1-1 0 0,-1-1 1 0 0,0 0 0 0 0,-1 1-1 0 0,-1 0 1 0 0,-13-32-1 0 0,14 41 52 0 0,0 0 0 0 0,-1 1-1 0 0,1-1 1 0 0,-1 1 0 0 0,-1 0 0 0 0,1 0-1 0 0,-1 0 1 0 0,-1 1 0 0 0,1 0 0 0 0,-1 0-1 0 0,0 1 1 0 0,-10-7 0 0 0,12 10 9 0 0,1-1 1 0 0,-1 1 0 0 0,0 0 0 0 0,0 0-1 0 0,0 1 1 0 0,0-1 0 0 0,0 1 0 0 0,-1 0-1 0 0,1 1 1 0 0,0-1 0 0 0,-1 1 0 0 0,1 0-1 0 0,0 0 1 0 0,-1 1 0 0 0,1 0-1 0 0,0 0 1 0 0,0 0 0 0 0,0 0 0 0 0,0 1-1 0 0,0 0 1 0 0,-9 4 0 0 0,6-1 7 0 0,0 0 0 0 0,0 1 0 0 0,1 0 0 0 0,0 0 0 0 0,0 1 0 0 0,0 0 0 0 0,1 0 1 0 0,0 0-1 0 0,0 1 0 0 0,1 0 0 0 0,0 0 0 0 0,0 1 0 0 0,1-1 0 0 0,0 1 0 0 0,1 0 0 0 0,0 0 0 0 0,0 0 0 0 0,-2 14 0 0 0,3-13 7 0 0,1 1-1 0 0,0-1 1 0 0,0 1-1 0 0,1-1 1 0 0,0 1-1 0 0,1 0 0 0 0,1-1 1 0 0,-1 1-1 0 0,1-1 1 0 0,1 1-1 0 0,0-1 1 0 0,1 0-1 0 0,0 0 0 0 0,0 0 1 0 0,1-1-1 0 0,7 12 1 0 0,-4-11-10 0 0,0 0 1 0 0,0 0-1 0 0,1-1 1 0 0,0-1-1 0 0,0 1 1 0 0,1-1 0 0 0,12 7-1 0 0,-16-11-11 0 0,1-1 0 0 0,-1 0 0 0 0,1 0 0 0 0,0 0 0 0 0,-1-1 0 0 0,1 0 0 0 0,1 0-1 0 0,-1-1 1 0 0,0 0 0 0 0,0 0 0 0 0,0 0 0 0 0,1-1 0 0 0,12-2 0 0 0,-16 2 10 0 0,1-1-1 0 0,-1-1 1 0 0,1 1-1 0 0,-1-1 1 0 0,0 0 0 0 0,1 1-1 0 0,-1-2 1 0 0,0 1-1 0 0,-1 0 1 0 0,1-1 0 0 0,0 0-1 0 0,-1 0 1 0 0,1 0-1 0 0,-1 0 1 0 0,0-1 0 0 0,5-5-1 0 0,-4 3-17 0 0,0-1 1 0 0,-1 1-1 0 0,1-1 0 0 0,-1 1 0 0 0,-1-1 1 0 0,1 0-1 0 0,-1 0 0 0 0,0 0 0 0 0,1-13 1 0 0,1-13 33 0 0,-2 0 0 0 0,-2 0 0 0 0,-1-1 0 0 0,-7-46 0 0 0,4 65 45 0 0,1 13 23 0 0,0 9-43 0 0,0 7-4 0 0,0 0 0 0 0,1 1 1 0 0,1-1-1 0 0,0 1 0 0 0,1-1 0 0 0,0 1 0 0 0,2-1 0 0 0,2 18 0 0 0,-1-22-40 0 0,-1 0 1 0 0,1 0-1 0 0,1 0 0 0 0,0 0 1 0 0,0-1-1 0 0,1 1 1 0 0,0-1-1 0 0,1 0 0 0 0,0-1 1 0 0,0 1-1 0 0,0-1 0 0 0,10 8 1 0 0,-2-2-41 0 0,34 23 0 0 0,-43-33-22 0 0,0-1 0 0 0,1 0 0 0 0,-1 0 0 0 0,1-1 0 0 0,-1 0 0 0 0,1 0 0 0 0,0 0 0 0 0,0-1 0 0 0,0 1 0 0 0,0-1 0 0 0,7 0 0 0 0,-10-1-106 0 0,1-1 0 0 0,-1 0 0 0 0,0 1 0 0 0,0-1 0 0 0,0 0 0 0 0,0 0 1 0 0,0-1-1 0 0,0 1 0 0 0,0-1 0 0 0,-1 1 0 0 0,1-1 0 0 0,0 0 0 0 0,-1 0 1 0 0,1 0-1 0 0,-1 0 0 0 0,0-1 0 0 0,0 1 0 0 0,0 0 0 0 0,0-1 0 0 0,0 0 0 0 0,0 1 1 0 0,-1-1-1 0 0,2-4 0 0 0,2-2-1148 0 0,-2 0-1 0 0,1 0 1 0 0,-1-1 0 0 0,0 1 0 0 0,-1-1 0 0 0,1-13-1 0 0,-1 2-585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11 2104 0 0,'-14'-10'15304'0'0,"21"16"-13807"0"0,9 5-990 0 0,-1 0-1 0 0,0 1 1 0 0,-1 1-1 0 0,-1 0 1 0 0,0 1-1 0 0,-1 1 0 0 0,13 18 1 0 0,6 26-147 0 0,3 5-192 0 0,-29-56-400 0 0,0 0 1 0 0,0-1-1 0 0,1 0 1 0 0,0 0-1 0 0,11 10 0 0 0,-2-8-2455 0 0,-3-6-4840 0 0,-5-3 1943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6.63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 22 1328 0 0,'-3'-17'3986'0'0,"3"17"-3856"0"0,0-1 0 0 0,-1 1 1 0 0,1 0-1 0 0,0-1 0 0 0,-1 1 0 0 0,1 0 0 0 0,0-1 1 0 0,-1 1-1 0 0,1 0 0 0 0,-1 0 0 0 0,1-1 1 0 0,0 1-1 0 0,-1 0 0 0 0,1 0 0 0 0,-1 0 1 0 0,1 0-1 0 0,-1-1 0 0 0,1 1 0 0 0,-1 0 0 0 0,1 0 1 0 0,-1 0-1 0 0,1 0 0 0 0,-1 0 0 0 0,1 0 1 0 0,-1 0-1 0 0,1 0 0 0 0,-1 1 0 0 0,1-1 0 0 0,0 0 1 0 0,-1 0-1 0 0,1 0 0 0 0,-1 1 0 0 0,0-1 73 0 0,0 1-1 0 0,0-1 0 0 0,1 1 1 0 0,-1-1-1 0 0,0 1 0 0 0,1-1 1 0 0,-1 1-1 0 0,1 0 0 0 0,-1-1 1 0 0,1 1-1 0 0,-1 0 0 0 0,1-1 1 0 0,-1 1-1 0 0,1 0 0 0 0,0 0 1 0 0,0 0-1 0 0,-1-1 0 0 0,1 1 1 0 0,0 0-1 0 0,0 0 0 0 0,0 0 1 0 0,0-1-1 0 0,0 3 0 0 0,-1 25 1495 0 0,2-20-1087 0 0,0 27 364 0 0,2 0 0 0 0,13 64 0 0 0,28 68 592 0 0,-34-129-1193 0 0,14 41 112 0 0,17 70 144 0 0,-6 131 176 0 0,-32-250-697 0 0,-2-2-49 0 0,2 0 0 0 0,1 0-1 0 0,13 44 1 0 0,-17-70-74 0 0,1 0 0 0 0,0 0 0 0 0,0 0 0 0 0,0 1 0 0 0,1-1 1 0 0,-1 0-1 0 0,0-1 0 0 0,1 1 0 0 0,2 3 0 0 0,-3-5-6 0 0,-1 1 1 0 0,1-1-1 0 0,-1 1 1 0 0,1-1-1 0 0,-1 0 1 0 0,1 1-1 0 0,-1-1 1 0 0,1 0-1 0 0,0 1 1 0 0,-1-1 0 0 0,1 0-1 0 0,0 0 1 0 0,-1 0-1 0 0,1 1 1 0 0,0-1-1 0 0,-1 0 1 0 0,1 0-1 0 0,0 0 1 0 0,-1 0-1 0 0,1 0 1 0 0,0 0-1 0 0,-1 0 1 0 0,1-1-1 0 0,0 1 1 0 0,-1 0-1 0 0,1 0 1 0 0,0 0-1 0 0,-1-1 1 0 0,1 1-1 0 0,0 0 1 0 0,-1-1 0 0 0,1 1-1 0 0,0-1 1 0 0,3-3-546 0 0,0 0 1 0 0,-1 0-1 0 0,0 0 1 0 0,0 0-1 0 0,0 0 1 0 0,0-1-1 0 0,0 0 1 0 0,-1 1-1 0 0,0-1 1 0 0,3-8-1 0 0,-1-2-2806 0 0,-1 0 0 0 0,3-21 0 0 0,-4 21 1482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6.88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39 60 3337 0 0,'-14'-15'5407'0'0,"11"12"-4306"0"0,1 1 0 0 0,-1-1 0 0 0,1 0 0 0 0,-1 1 0 0 0,1-1 0 0 0,0-1 0 0 0,0 1 0 0 0,1 0 0 0 0,-3-6 0 0 0,4 9-1016 0 0,0 0 1 0 0,0-1-1 0 0,0 1 1 0 0,0-1 0 0 0,0 1-1 0 0,0 0 1 0 0,0-1 0 0 0,0 1-1 0 0,1 0 1 0 0,-1-1-1 0 0,0 1 1 0 0,0 0 0 0 0,0 0-1 0 0,0-1 1 0 0,1 1 0 0 0,-1 0-1 0 0,0-1 1 0 0,0 1-1 0 0,1 0 1 0 0,-1 0 0 0 0,0 0-1 0 0,0-1 1 0 0,1 1 0 0 0,-1 0-1 0 0,0 0 1 0 0,1 0-1 0 0,-1 0 1 0 0,0-1 0 0 0,1 1-1 0 0,-1 0 1 0 0,0 0 0 0 0,1 0-1 0 0,-1 0 1 0 0,0 0-1 0 0,1 0 1 0 0,-1 0 0 0 0,1 0-1 0 0,19-1 452 0 0,-14 1-261 0 0,21 0-12 0 0,0 1 0 0 0,31 5 1 0 0,25 2-183 0 0,147 0-1943 0 0,-214-8 974 0 0,14 2-2966 0 0,-2 1-3663 0 0,-20-1 5300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7.4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4 189 512 0 0,'1'-43'5743'0'0,"0"25"-2328"0"0,0 0 0 0 0,-4-26 0 0 0,3 35-1830 0 0,-1 6 863 0 0,0 10-1356 0 0,0 4-895 0 0,1 0 0 0 0,0 0 0 0 0,1 0 0 0 0,0 0-1 0 0,5 21 1 0 0,1 3 55 0 0,-4-9-70 0 0,2-1 1 0 0,9 30-1 0 0,-11-46-171 0 0,0-1 0 0 0,0 0 0 0 0,1 0 0 0 0,0-1 0 0 0,0 1 0 0 0,1-1 0 0 0,0 0 0 0 0,0 0 0 0 0,0 0 0 0 0,11 9 0 0 0,-13-14-13 0 0,0 1 0 0 0,0-1 0 0 0,1 0 0 0 0,-1 0 0 0 0,1 0-1 0 0,-1 0 1 0 0,1-1 0 0 0,-1 0 0 0 0,1 1 0 0 0,0-1 0 0 0,0 0-1 0 0,0-1 1 0 0,0 1 0 0 0,0-1 0 0 0,0 1 0 0 0,4-2 0 0 0,-3 1-30 0 0,1-1 0 0 0,-1 0 0 0 0,0-1 0 0 0,0 1 0 0 0,0-1 0 0 0,0 0 0 0 0,0 0 0 0 0,-1-1 0 0 0,1 1 0 0 0,-1-1 0 0 0,5-4 0 0 0,-2 1-61 0 0,1 0-1 0 0,-1-1 0 0 0,-1 0 0 0 0,1 0 1 0 0,-1-1-1 0 0,0 0 0 0 0,-1 0 0 0 0,0 0 0 0 0,0-1 1 0 0,-1 0-1 0 0,0 0 0 0 0,4-16 0 0 0,-3-3 37 0 0,-2 0-1 0 0,-1 0 0 0 0,-1 0 0 0 0,-3-33 0 0 0,1-2 129 0 0,-2 41 67 0 0,3 21-135 0 0,0 1 0 0 0,0 0-1 0 0,0 0 1 0 0,0 0 0 0 0,0 0 0 0 0,0 0-1 0 0,0 0 1 0 0,0 0 0 0 0,0 0 0 0 0,0 0-1 0 0,0 0 1 0 0,0 0 0 0 0,0 0 0 0 0,-1 0-1 0 0,1 0 1 0 0,0 0 0 0 0,0 0 0 0 0,0-1-1 0 0,0 1 1 0 0,0 0 0 0 0,0 0 0 0 0,0 0-1 0 0,0 0 1 0 0,0 0 0 0 0,0 0 0 0 0,0 0-1 0 0,0 0 1 0 0,-1 0 0 0 0,1 0 0 0 0,0 0-1 0 0,0 0 1 0 0,0 0 0 0 0,0 0 0 0 0,0 0-1 0 0,0 0 1 0 0,0 0 0 0 0,0 0 0 0 0,0 0-1 0 0,0 0 1 0 0,0 1 0 0 0,0-1 0 0 0,-1 0-1 0 0,1 0 1 0 0,0 0 0 0 0,0 0 0 0 0,0 0-1 0 0,0 0 1 0 0,0 0 0 0 0,0 0 0 0 0,0 0-1 0 0,0 0 1 0 0,0 0 0 0 0,0 0 0 0 0,0 0-1 0 0,0 0 1 0 0,0 0 0 0 0,0 1 0 0 0,0-1-1 0 0,-5 12 232 0 0,2 1-163 0 0,2 0-1 0 0,-1 0 0 0 0,2 0 0 0 0,0 0 0 0 0,0 0 0 0 0,1 0 0 0 0,1 0 1 0 0,0 0-1 0 0,4 14 0 0 0,-3-21-67 0 0,0 0 0 0 0,0 0 0 0 0,0 0 1 0 0,0 0-1 0 0,1-1 0 0 0,0 0 0 0 0,1 0 0 0 0,-1 0 1 0 0,1 0-1 0 0,0-1 0 0 0,6 5 0 0 0,-3-2-17 0 0,0 1-1 0 0,-1 0 0 0 0,7 8 1 0 0,1 5-43 0 0,24 25 0 0 0,-34-40-705 0 0,2 0 0 0 0,-1 0 0 0 0,1-1 1 0 0,0 0-1 0 0,0 0 0 0 0,0 0 1 0 0,15 6-1 0 0,-20-10-26 0 0,1 0 0 0 0,-1-1 0 0 0,1 1 0 0 0,0-1 0 0 0,-1 1 0 0 0,6-1 0 0 0,3 0-1275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7.82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48 224 1752 0 0,'-14'16'7646'0'0,"11"-13"-7166"0"0,0 0 1 0 0,1 0-1 0 0,0 0 1 0 0,0 1-1 0 0,0-1 1 0 0,0 0-1 0 0,1 1 1 0 0,-1 0-1 0 0,-1 6 1 0 0,0 1 109 0 0,0 1 0 0 0,1-1 1 0 0,1 1-1 0 0,-1 0 0 0 0,2-1 0 0 0,0 1 0 0 0,0 0 1 0 0,1 0-1 0 0,1-1 0 0 0,4 19 0 0 0,-3-19-169 0 0,-1-1 0 0 0,8 14 0 0 0,-8-20-322 0 0,-1-1 0 0 0,1 0 1 0 0,0 0-1 0 0,0 1 0 0 0,1-1 1 0 0,-1 0-1 0 0,1-1 0 0 0,-1 1 1 0 0,1 0-1 0 0,4 2 0 0 0,-6-4-80 0 0,-1-1-1 0 0,1 0 1 0 0,-1 1 0 0 0,1-1-1 0 0,-1 0 1 0 0,1 1-1 0 0,0-1 1 0 0,-1 0-1 0 0,1 0 1 0 0,-1 1 0 0 0,1-1-1 0 0,0 0 1 0 0,-1 0-1 0 0,1 0 1 0 0,-1 0-1 0 0,1 0 1 0 0,0 0 0 0 0,-1 0-1 0 0,1 0 1 0 0,0 0-1 0 0,-1 0 1 0 0,1 0-1 0 0,-1-1 1 0 0,1 1 0 0 0,0 0-1 0 0,-1 0 1 0 0,1-1-1 0 0,0 0 4 0 0,0 0 0 0 0,0 0 0 0 0,0 0 0 0 0,0 0 0 0 0,0 0 0 0 0,0 0 0 0 0,-1 0-1 0 0,1 0 1 0 0,0-1 0 0 0,-1 1 0 0 0,1 0 0 0 0,0-2 0 0 0,1-5 8 0 0,-1 0 1 0 0,1 1 0 0 0,0-12-1 0 0,-3 1 7 0 0,0 0 0 0 0,0 0-1 0 0,-2 1 1 0 0,0-1 0 0 0,-8-24-1 0 0,-4-21-20 0 0,2 6-7 0 0,-3-17 12 0 0,15 64-20 0 0,0 1 0 0 0,0-1 0 0 0,1 0 0 0 0,0 0 0 0 0,2-13 0 0 0,-1 20-5 0 0,-1 1-1 0 0,1-1 1 0 0,0 1 0 0 0,-1-1-1 0 0,1 1 1 0 0,0 0-1 0 0,1 0 1 0 0,-1-1 0 0 0,0 1-1 0 0,0 0 1 0 0,1 0-1 0 0,0 0 1 0 0,-1 0 0 0 0,1 1-1 0 0,0-1 1 0 0,0 0-1 0 0,3-2 1 0 0,-1 2-1 0 0,-1 0 0 0 0,1 1 0 0 0,0-1-1 0 0,0 1 1 0 0,0 0 0 0 0,0-1 0 0 0,0 2 0 0 0,1-1 0 0 0,6 0 0 0 0,5 1-15 0 0,0 1 1 0 0,0 1-1 0 0,0 0 1 0 0,21 6-1 0 0,113 36-765 0 0,-124-36-348 0 0,29 4 0 0 0,-1-3-4402 0 0,-42-7 2433 0 0,-1-2-213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38.53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220 162 2513 0 0,'-3'-5'1847'0'0,"-1"1"1"0"0,0-1 0 0 0,0 1 0 0 0,-1 0-1 0 0,-8-7 1 0 0,11 10-1542 0 0,0 0 0 0 0,0 0 0 0 0,0 0 0 0 0,0 0 0 0 0,-1 1 0 0 0,1-1-1 0 0,0 1 1 0 0,-1-1 0 0 0,1 1 0 0 0,0 0 0 0 0,-1 0 0 0 0,1 0 0 0 0,-1 0 0 0 0,1 0 0 0 0,0 0 0 0 0,-1 1 0 0 0,-2 0-1 0 0,-2 1-113 0 0,-1 0 0 0 0,1 1-1 0 0,0 0 1 0 0,0 1-1 0 0,0-1 1 0 0,1 1 0 0 0,-1 1-1 0 0,1-1 1 0 0,0 1 0 0 0,0 0-1 0 0,0 0 1 0 0,1 1-1 0 0,0 0 1 0 0,0 0 0 0 0,0 0-1 0 0,1 1 1 0 0,0-1-1 0 0,0 1 1 0 0,1 0 0 0 0,-1 0-1 0 0,2 0 1 0 0,-4 10-1 0 0,2-1-90 0 0,0 1-1 0 0,1-1 0 0 0,1 1 0 0 0,1 0 1 0 0,0 0-1 0 0,1-1 0 0 0,1 1 0 0 0,0 0 0 0 0,6 23 1 0 0,-5-30-97 0 0,1-1 1 0 0,0 1 0 0 0,1-1 0 0 0,0 0 0 0 0,1 0 0 0 0,0 0-1 0 0,0 0 1 0 0,1-1 0 0 0,0 0 0 0 0,1 0 0 0 0,-1-1 0 0 0,1 1-1 0 0,1-1 1 0 0,-1-1 0 0 0,1 0 0 0 0,1 0 0 0 0,-1 0-1 0 0,1-1 1 0 0,0 0 0 0 0,0-1 0 0 0,0 0 0 0 0,1-1 0 0 0,-1 1-1 0 0,1-2 1 0 0,0 1 0 0 0,0-2 0 0 0,0 1 0 0 0,20-1 0 0 0,-21-2-4 0 0,1-1 1 0 0,-1 0-1 0 0,1-1 1 0 0,11-4-1 0 0,0 0-19 0 0,-8 3 8 0 0,6-2-16 0 0,-1 0 0 0 0,24-12 0 0 0,-36 15 5 0 0,0-1-1 0 0,0 0 1 0 0,0 0 0 0 0,-1 0 0 0 0,0-1 0 0 0,0 0-1 0 0,0 0 1 0 0,0 0 0 0 0,-1 0 0 0 0,5-8 0 0 0,-1-1-53 0 0,0-1 0 0 0,-2 0 0 0 0,0 0 0 0 0,0 0 0 0 0,-2-1 0 0 0,0 0 0 0 0,0 0 0 0 0,1-29 0 0 0,-2 1-346 0 0,-3 0 1 0 0,-5-45-1 0 0,4 74 317 0 0,-1-1-1 0 0,0 1 1 0 0,-2-1 0 0 0,-6-20-1 0 0,9 32 98 0 0,0 0 1 0 0,-1 1-1 0 0,0-1 0 0 0,1 1 0 0 0,-1 0 0 0 0,0-1 1 0 0,-1 1-1 0 0,1 0 0 0 0,-1 0 0 0 0,1 1 0 0 0,-1-1 1 0 0,0 0-1 0 0,0 1 0 0 0,0 0 0 0 0,0 0 0 0 0,0 0 1 0 0,-1 0-1 0 0,1 0 0 0 0,-1 0 0 0 0,1 1 0 0 0,-1 0 1 0 0,0 0-1 0 0,-5-1 0 0 0,-4 0 16 0 0,0 2-1 0 0,1-1 1 0 0,-1 2-1 0 0,0 0 1 0 0,0 0-1 0 0,1 1 1 0 0,-1 1-1 0 0,1 0 1 0 0,-1 1 0 0 0,1 0-1 0 0,0 1 1 0 0,1 0-1 0 0,-14 9 1 0 0,7-4 54 0 0,1 2 0 0 0,0 0 1 0 0,1 1-1 0 0,1 0 0 0 0,0 2 1 0 0,0 0-1 0 0,-17 24 0 0 0,24-27 25 0 0,0 1 0 0 0,0 1 0 0 0,1-1-1 0 0,1 1 1 0 0,1 0 0 0 0,0 0 0 0 0,0 1 0 0 0,1-1-1 0 0,-2 24 1 0 0,4-21-18 0 0,1 0-1 0 0,1 1 1 0 0,0-1-1 0 0,1 0 1 0 0,1 0-1 0 0,0 0 1 0 0,2 0 0 0 0,6 19-1 0 0,-6-25-59 0 0,0 0 0 0 0,2 0 1 0 0,-1-1-1 0 0,1 0 0 0 0,1 0 0 0 0,-1 0 0 0 0,2-1 0 0 0,-1 0 1 0 0,2-1-1 0 0,13 13 0 0 0,-16-16-3 0 0,0-1 0 0 0,0 0-1 0 0,0 0 1 0 0,1-1 0 0 0,-1 0 0 0 0,1 0 0 0 0,0-1-1 0 0,8 3 1 0 0,-10-4-9 0 0,0 0-1 0 0,0-1 0 0 0,0 1 1 0 0,0-1-1 0 0,0 0 1 0 0,0 0-1 0 0,0-1 0 0 0,0 0 1 0 0,0 1-1 0 0,0-2 0 0 0,0 1 1 0 0,7-4-1 0 0,42-12-4 0 0,-38 12-17 0 0,24-9 1 0 0,-35 12 11 0 0,0-1 0 0 0,0 0 0 0 0,0 0 0 0 0,0-1 0 0 0,0 1 1 0 0,0-1-1 0 0,-1 0 0 0 0,5-5 0 0 0,-4 2 7 0 0,0 0 1 0 0,0-1 0 0 0,-1 1-1 0 0,0-1 1 0 0,0 0 0 0 0,-1 0-1 0 0,0 0 1 0 0,4-17 0 0 0,-1-5-50 0 0,2-37 0 0 0,-7 50 55 0 0,11-151-151 0 0,-12 165 171 0 0,0 12 24 0 0,-2 17 55 0 0,-6 13 19 0 0,-2 56-1 0 0,9-74-107 0 0,1 1-1 0 0,1-1 1 0 0,1 0-1 0 0,6 29 0 0 0,0-19 51 0 0,17 44 0 0 0,-1-23-1394 0 0,-17-40-1189 0 0,16 21 1 0 0,0-11-5704 0 0,-13-14 5052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2.60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 63 512 0 0,'0'-2'443'0'0,"-1"0"1"0"0,1 0-1 0 0,-1 0 0 0 0,1 0 1 0 0,-1 0-1 0 0,0 1 0 0 0,1-1 0 0 0,-1 0 1 0 0,0 1-1 0 0,0-1 0 0 0,-2-2 1 0 0,2 3 86 0 0,0-1 1 0 0,0 1-1 0 0,0-1 1 0 0,0 1 0 0 0,0-1-1 0 0,0 0 1 0 0,1 0-1 0 0,-1 1 1 0 0,1-1-1 0 0,-1 0 1 0 0,1-2 0 0 0,2-9 2289 0 0,-2 13-2723 0 0,0-1 1 0 0,0 1-1 0 0,0 0 1 0 0,0 0-1 0 0,1 0 1 0 0,-1-1-1 0 0,0 1 1 0 0,0 0-1 0 0,0 0 1 0 0,0 0-1 0 0,1 0 1 0 0,-1 0 0 0 0,0-1-1 0 0,0 1 1 0 0,1 0-1 0 0,-1 0 1 0 0,0 0-1 0 0,0 0 1 0 0,0 0-1 0 0,1 0 1 0 0,-1 0-1 0 0,0 0 1 0 0,0 0-1 0 0,1 0 1 0 0,-1 0-1 0 0,1 0 1 0 0,1 0 297 0 0,0 1-1 0 0,0 0 1 0 0,0 0 0 0 0,-1 0 0 0 0,1 0 0 0 0,0 0 0 0 0,3 3 0 0 0,6 3-678 0 0,-1-2 270 0 0,0 0 1 0 0,0-1-1 0 0,0 0 0 0 0,1-1 0 0 0,-1 0 0 0 0,1 0 0 0 0,22 1 0 0 0,78-2-1846 0 0,-107-2 1734 0 0,76-6-4628 0 0,-35 2 2611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3.32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374 136 512 0 0,'-14'-7'2071'0'0,"6"3"-575"0"0,-1 0 0 0 0,0 1 0 0 0,-13-4 0 0 0,18 7-1126 0 0,0-1 0 0 0,1 1 0 0 0,-1 0 1 0 0,0 0-1 0 0,0 0 0 0 0,0 0 1 0 0,1 0-1 0 0,-1 1 0 0 0,0 0 0 0 0,1 0 1 0 0,-1 0-1 0 0,-4 2 0 0 0,-6 3 79 0 0,1 1 0 0 0,0 0-1 0 0,0 1 1 0 0,1 0 0 0 0,0 1-1 0 0,0 0 1 0 0,1 1 0 0 0,0 0-1 0 0,1 1 1 0 0,0 0 0 0 0,1 0-1 0 0,0 1 1 0 0,-14 26 0 0 0,8-10 130 0 0,1 1 1 0 0,1 1 0 0 0,2 0 0 0 0,-12 46 0 0 0,20-59-509 0 0,0 0 0 0 0,1 0-1 0 0,0 0 1 0 0,2 0-1 0 0,0 0 1 0 0,1 0 0 0 0,1 0-1 0 0,0 0 1 0 0,1-1 0 0 0,7 21-1 0 0,-3-17-100 0 0,1 0-1 0 0,0 0 1 0 0,2-2-1 0 0,0 1 0 0 0,15 19 1 0 0,-16-26-51 0 0,1 0 1 0 0,0 0 0 0 0,1-1-1 0 0,0 0 1 0 0,1-1-1 0 0,0 0 1 0 0,22 13-1 0 0,-27-20 18 0 0,0 1-1 0 0,0-1 0 0 0,1 0 0 0 0,-1-1 1 0 0,1 0-1 0 0,-1 0 0 0 0,1-1 0 0 0,0 1 1 0 0,0-2-1 0 0,0 1 0 0 0,0-1 0 0 0,0 0 0 0 0,0-1 1 0 0,-1 0-1 0 0,1 0 0 0 0,15-5 0 0 0,-9 1-53 0 0,0 0 0 0 0,-1-1 0 0 0,1-1-1 0 0,-1 0 1 0 0,0-1 0 0 0,-1 0 0 0 0,0-1 0 0 0,13-12-1 0 0,-11 9 102 0 0,0-1 0 0 0,-1-1 0 0 0,-1 0 0 0 0,0 0 0 0 0,-1-2 0 0 0,0 1 0 0 0,-1-1 0 0 0,8-18 0 0 0,-11 16 26 0 0,0-1-1 0 0,-1 0 0 0 0,4-27 1 0 0,-6 32-10 0 0,1 0 1 0 0,0 0-1 0 0,1 0 0 0 0,1 1 1 0 0,0 0-1 0 0,0 0 1 0 0,15-17-1 0 0,-2 0-1 0 0,-16 24 4 0 0,-1 0-1 0 0,0 0 1 0 0,0 0 0 0 0,0-1-1 0 0,-1 1 1 0 0,0-1-1 0 0,2-9 1 0 0,-2 0 13 0 0,-1-33 1 0 0,-1 30-11 0 0,-4-32 0 0 0,3 44-4 0 0,0 0 0 0 0,-1 0 0 0 0,-1 0 0 0 0,1 0 1 0 0,-1 0-1 0 0,0 0 0 0 0,-5-6 0 0 0,-44-59 97 0 0,3 6 166 0 0,47 62-231 0 0,-1 1-1 0 0,0-1 1 0 0,0 1 0 0 0,0 0-1 0 0,-1 0 1 0 0,1 0-1 0 0,-1 1 1 0 0,0-1 0 0 0,1 1-1 0 0,-1 0 1 0 0,0 0-1 0 0,-1 0 1 0 0,1 0 0 0 0,0 1-1 0 0,0 0 1 0 0,-9-2 0 0 0,2 1 70 0 0,0 1 1 0 0,0 0 0 0 0,0 1 0 0 0,0 0 0 0 0,-19 3-1 0 0,19 0-55 0 0,-1 0 0 0 0,1 0 0 0 0,0 1-1 0 0,0 1 1 0 0,0 0 0 0 0,1 0 0 0 0,0 1-1 0 0,0 0 1 0 0,0 1 0 0 0,1 0 0 0 0,0 0-1 0 0,0 1 1 0 0,1 1 0 0 0,-15 17 0 0 0,9-7-50 0 0,0 1 0 0 0,1 1 1 0 0,1 0-1 0 0,1 0 0 0 0,1 1 1 0 0,-10 31-1 0 0,16-38-76 0 0,0-1-1 0 0,0 1 1 0 0,2 1 0 0 0,0-1-1 0 0,0 0 1 0 0,2 1 0 0 0,0-1-1 0 0,2 18 1 0 0,0-20-396 0 0,0 0 0 0 0,1-1 0 0 0,1 0 1 0 0,0 1-1 0 0,1-1 0 0 0,7 13 0 0 0,26 39-5099 0 0,-19-32 2046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3.88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131 43 1240 0 0,'-8'-8'1703'0'0,"6"6"-1319"0"0,1 1 0 0 0,-1-1 0 0 0,1 1 0 0 0,-1-1 0 0 0,0 1 0 0 0,0 0 1 0 0,1-1-1 0 0,-1 1 0 0 0,0 0 0 0 0,-4-1 0 0 0,-12-2 762 0 0,0 0-1 0 0,-20-1 1 0 0,12 2 200 0 0,75 0 2062 0 0,-32 3-3062 0 0,49 2 2423 0 0,-59-1-2389 0 0,0 0 1 0 0,0 0 0 0 0,0 1 0 0 0,0 0 0 0 0,0 0 0 0 0,-1 1 0 0 0,8 3 0 0 0,-12-5-280 0 0,0 1 0 0 0,0-1 1 0 0,0 1-1 0 0,0 0 1 0 0,-1 0-1 0 0,1-1 1 0 0,-1 1-1 0 0,1 0 0 0 0,-1 1 1 0 0,1-1-1 0 0,-1 0 1 0 0,0 0-1 0 0,0 0 1 0 0,0 1-1 0 0,-1-1 0 0 0,1 1 1 0 0,0-1-1 0 0,-1 0 1 0 0,0 1-1 0 0,1-1 0 0 0,-1 1 1 0 0,-1 4-1 0 0,1 7 200 0 0,-2-1-1 0 0,1 1 0 0 0,-5 13 0 0 0,2-8 29 0 0,-3 19-207 0 0,2 0-1 0 0,2 0 1 0 0,1 1 0 0 0,2-1-1 0 0,2 1 1 0 0,1-1 0 0 0,2 0 0 0 0,2 0-1 0 0,1 0 1 0 0,2-1 0 0 0,2-1 0 0 0,1 1-1 0 0,28 53 1 0 0,-32-72-87 0 0,9 18-65 0 0,-16-34 11 0 0,0 1 1 0 0,-1-1 0 0 0,1 1 0 0 0,0-1-1 0 0,0 0 1 0 0,0 0 0 0 0,1 0 0 0 0,-1 0 0 0 0,0 0-1 0 0,4 1 1 0 0,-6-2 3 0 0,0-1 0 0 0,1 0 0 0 0,-1 0 0 0 0,1 1 0 0 0,-1-1 0 0 0,1 0 0 0 0,-1 0 0 0 0,1 0 0 0 0,-1 0 0 0 0,1 1 0 0 0,-1-1 0 0 0,1 0 0 0 0,-1 0 0 0 0,1 0 0 0 0,0 0 0 0 0,-1 0 0 0 0,1 0 0 0 0,-1-1 0 0 0,1 1 0 0 0,-1 0 0 0 0,1 0 0 0 0,-1 0 0 0 0,1 0-1 0 0,-1-1 1 0 0,1 1 0 0 0,-1 0 0 0 0,1-1 0 0 0,0 0-29 0 0,0 0-1 0 0,-1 1 1 0 0,1-1-1 0 0,-1 0 0 0 0,1 0 1 0 0,-1 0-1 0 0,1 0 1 0 0,-1 0-1 0 0,0 0 0 0 0,0 0 1 0 0,1 0-1 0 0,-1 0 1 0 0,0-2-1 0 0,0-1-103 0 0,0 0 0 0 0,0 0 0 0 0,0-1 0 0 0,0 1 0 0 0,-1 0 1 0 0,-1-5-1 0 0,-6-13-560 0 0,-12-43-2112 0 0,12 21-3816 0 0,7 36 4104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4.29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31 27 1736 0 0,'0'-2'668'0'0,"-1"1"-1"0"0,1-1 1 0 0,-1 0-1 0 0,0 1 0 0 0,0-1 1 0 0,0 1-1 0 0,1-1 1 0 0,-2 1-1 0 0,1-1 0 0 0,0 1 1 0 0,0-1-1 0 0,0 1 1 0 0,-1 0-1 0 0,1 0 0 0 0,0 0 1 0 0,-1 0-1 0 0,-2-2 1 0 0,4 3-524 0 0,0 0 0 0 0,-1 0 1 0 0,1 1-1 0 0,0-1 0 0 0,-1 0 1 0 0,1 0-1 0 0,-1 0 0 0 0,1 0 1 0 0,0 0-1 0 0,-1 0 0 0 0,1 0 1 0 0,0 1-1 0 0,-1-1 0 0 0,1 0 1 0 0,0 0-1 0 0,0 0 0 0 0,-1 1 1 0 0,1-1-1 0 0,0 0 1 0 0,0 0-1 0 0,-1 1 0 0 0,1-1 1 0 0,0 0-1 0 0,0 1 0 0 0,-1-1 1 0 0,1 0-1 0 0,0 1 0 0 0,0-1 1 0 0,0 0-1 0 0,0 1 0 0 0,0-1 1 0 0,0 0-1 0 0,0 1 0 0 0,0-1 1 0 0,-1 0-1 0 0,1 1 0 0 0,0-1 1 0 0,0 1-1 0 0,1-1 0 0 0,-3 18 1136 0 0,2-17-1136 0 0,1 15 522 0 0,0 0-1 0 0,2 0 1 0 0,-1-1-1 0 0,10 30 1 0 0,28 59 391 0 0,-28-74-757 0 0,-3-9-187 0 0,1 1-1 0 0,0-1 1 0 0,2-1 0 0 0,13 20-1 0 0,-20-34-98 0 0,-1-1 0 0 0,1 1 0 0 0,0-1 0 0 0,0 0-1 0 0,0 0 1 0 0,1 0 0 0 0,0-1 0 0 0,0 0 0 0 0,0 0 0 0 0,0-1-1 0 0,1 1 1 0 0,-1-1 0 0 0,1-1 0 0 0,0 1 0 0 0,0-1 0 0 0,0-1-1 0 0,8 2 1 0 0,-11-3-10 0 0,-1 0-1 0 0,0 0 0 0 0,0-1 1 0 0,0 1-1 0 0,0-1 0 0 0,0 0 1 0 0,0 0-1 0 0,0 0 0 0 0,0 0 0 0 0,0-1 1 0 0,0 1-1 0 0,-1-1 0 0 0,1 1 1 0 0,-1-1-1 0 0,1 0 0 0 0,3-4 1 0 0,1 0-9 0 0,-1-1 1 0 0,-1 1 0 0 0,1-1-1 0 0,8-14 1 0 0,-10 12-2 0 0,1 0 0 0 0,-2-1 0 0 0,1 0 0 0 0,-1 0 0 0 0,0 0 0 0 0,-1 0 0 0 0,1-15 0 0 0,1-75-54 0 0,-4 81 51 0 0,-2-144-209 0 0,2 163 215 0 0,-1-1-1 0 0,1 1 1 0 0,0-1 0 0 0,0 1-1 0 0,0-1 1 0 0,0 1-1 0 0,0-1 1 0 0,0 1 0 0 0,0-1-1 0 0,1 1 1 0 0,-1-1-1 0 0,0 1 1 0 0,0 0 0 0 0,0-1-1 0 0,0 1 1 0 0,1-1-1 0 0,-1 1 1 0 0,0-1 0 0 0,0 1-1 0 0,1-1 1 0 0,-1 1-1 0 0,0 0 1 0 0,1-1 0 0 0,-1 1-1 0 0,1 0-2 0 0,-1 0-1 0 0,1 0 1 0 0,-1 0-1 0 0,1 0 1 0 0,-1 0-1 0 0,0 0 0 0 0,1 0 1 0 0,-1 1-1 0 0,1-1 1 0 0,-1 0-1 0 0,0 0 1 0 0,1 0-1 0 0,-1 1 1 0 0,0-1-1 0 0,1 0 1 0 0,-1 1-1 0 0,0-1 1 0 0,1 0-1 0 0,-1 1 1 0 0,1-1-1 0 0,14 23-788 0 0,3 7-2645 0 0,-4-12-2386 0 0,-8-9 2488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4.7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125 212 8 0 0,'-2'-2'275'0'0,"0"0"-1"0"0,-1 1 1 0 0,0-1 0 0 0,1 1-1 0 0,-1 0 1 0 0,-3-1-1 0 0,3 1 545 0 0,0 0-1 0 0,0 1 0 0 0,-1-1 0 0 0,1 1 0 0 0,0 0 0 0 0,0 0 0 0 0,0 0 0 0 0,-5 1 0 0 0,-25 10 6676 0 0,11-2-5337 0 0,21-8-2111 0 0,0-1 0 0 0,0 0 1 0 0,0 1-1 0 0,1-1 0 0 0,-1 1 0 0 0,0 0 0 0 0,0-1 0 0 0,0 1 1 0 0,1-1-1 0 0,-1 1 0 0 0,0 0 0 0 0,1 0 0 0 0,-1-1 1 0 0,0 1-1 0 0,1 0 0 0 0,-1 0 0 0 0,1 0 0 0 0,-1 0 0 0 0,1 0 1 0 0,0 0-1 0 0,-1 0 0 0 0,1 0 0 0 0,0 0 0 0 0,0 0 0 0 0,0 0 1 0 0,0 0-1 0 0,-1 0 0 0 0,1 0 0 0 0,1 0 0 0 0,-1 0 1 0 0,0 0-1 0 0,0 0 0 0 0,0 0 0 0 0,0 0 0 0 0,1 0 0 0 0,-1 0 1 0 0,0-1-1 0 0,1 1 0 0 0,-1 0 0 0 0,1 0 0 0 0,-1 0 0 0 0,1 0 1 0 0,0 0-1 0 0,-1-1 0 0 0,1 1 0 0 0,0 0 0 0 0,-1-1 1 0 0,1 1-1 0 0,0 0 0 0 0,0-1 0 0 0,0 1 0 0 0,-1-1 0 0 0,1 1 1 0 0,0-1-1 0 0,2 1 0 0 0,23 10 378 0 0,-19-9-304 0 0,0 1 0 0 0,0 0 0 0 0,0 0 0 0 0,-1 1 0 0 0,12 7 0 0 0,-12-6-63 0 0,0 0-1 0 0,1-1 1 0 0,0 1-1 0 0,0-1 1 0 0,0-1-1 0 0,0 1 1 0 0,1-2 0 0 0,0 1-1 0 0,-1-1 1 0 0,1 0-1 0 0,0 0 1 0 0,0-1-1 0 0,0 0 1 0 0,0 0-1 0 0,0-1 1 0 0,0 0-1 0 0,0-1 1 0 0,0 1 0 0 0,0-2-1 0 0,0 1 1 0 0,0-1-1 0 0,-1 0 1 0 0,1-1-1 0 0,8-3 1 0 0,1-3-43 0 0,-1-1 0 0 0,-1 0 0 0 0,19-16 0 0 0,-26 18-10 0 0,0 1 0 0 0,-1-1 0 0 0,1-1 1 0 0,-1 1-1 0 0,-1-1 0 0 0,10-18 0 0 0,-12 16-11 0 0,0-1 0 0 0,-1 1-1 0 0,0-1 1 0 0,-1 0 0 0 0,0 0 0 0 0,0-18-1 0 0,-1 23 8 0 0,-1-1-1 0 0,0 0 0 0 0,-1 0 0 0 0,0 1 0 0 0,-2-11 0 0 0,3 16 1 0 0,-1 0 0 0 0,1 0 1 0 0,-1 0-1 0 0,0 0 0 0 0,0 0 0 0 0,0 0 0 0 0,0 0 0 0 0,0 0 0 0 0,0 1 0 0 0,0-1 0 0 0,-1 1 0 0 0,1-1 1 0 0,0 1-1 0 0,-1-1 0 0 0,1 1 0 0 0,-1 0 0 0 0,0-1 0 0 0,0 1 0 0 0,1 0 0 0 0,-1 0 0 0 0,0 0 1 0 0,0 1-1 0 0,0-1 0 0 0,-3-1 0 0 0,-3 1 15 0 0,0 1 0 0 0,1-1 0 0 0,-1 1-1 0 0,0 1 1 0 0,1 0 0 0 0,-1 0 0 0 0,0 0 0 0 0,1 1 0 0 0,-1 0 0 0 0,1 0 0 0 0,0 1 0 0 0,0 0 0 0 0,0 0 0 0 0,0 1-1 0 0,-11 7 1 0 0,8-4 16 0 0,-1 1 1 0 0,2 0-1 0 0,-1 1 0 0 0,1 0 0 0 0,0 1 0 0 0,1-1 0 0 0,0 2 0 0 0,-11 17 1 0 0,8-8 52 0 0,0 1 0 0 0,2 0 0 0 0,1 0 0 0 0,0 1 0 0 0,2 0 0 0 0,0 0 0 0 0,-4 38 0 0 0,9-49-73 0 0,1-1-1 0 0,-1 0 1 0 0,2 1-1 0 0,0-1 1 0 0,0 0-1 0 0,0 1 1 0 0,2-1-1 0 0,-1 0 1 0 0,1 0-1 0 0,1 0 1 0 0,-1-1-1 0 0,2 1 1 0 0,-1-1-1 0 0,1 0 1 0 0,1 0-1 0 0,0 0 1 0 0,0-1-1 0 0,1 0 1 0 0,8 9-1 0 0,-8-11-61 0 0,-1-1-1 0 0,1 1 0 0 0,1-1 1 0 0,-1 0-1 0 0,1-1 0 0 0,-1 0 1 0 0,17 7-1 0 0,-18-9-70 0 0,1-1 0 0 0,-1 1 1 0 0,1-1-1 0 0,-1-1 0 0 0,0 1 1 0 0,1-1-1 0 0,-1 0 0 0 0,1 0 1 0 0,-1-1-1 0 0,1 0 0 0 0,10-3 1 0 0,-3 0-996 0 0,0-1 0 0 0,0 0 1 0 0,18-12-1 0 0,15-11-5793 0 0,-30 16 3865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1 2000 0 0,'-3'0'1267'0'0,"0"0"0"0"0,0 0 0 0 0,-1 1 0 0 0,1-1 0 0 0,0 1 0 0 0,0 0-1 0 0,-5 2 1 0 0,-20 14 4108 0 0,14-5-3833 0 0,-21 24 0 0 0,17-18-801 0 0,-82 72 484 0 0,67-61-1308 0 0,31-27 32 0 0,0 0 0 0 0,0 0 1 0 0,0 0-1 0 0,0 0 0 0 0,1 0 0 0 0,-1 0 0 0 0,0 0 1 0 0,1 1-1 0 0,-2 2 0 0 0,3-4-121 0 0,0-1-1 0 0,0 1 1 0 0,0 0-1 0 0,0 0 1 0 0,0-1 0 0 0,0 1-1 0 0,0 0 1 0 0,0-1-1 0 0,0 1 1 0 0,0 0 0 0 0,0-1-1 0 0,0 1 1 0 0,0 0-1 0 0,0-1 1 0 0,1 1-1 0 0,-1 0 1 0 0,0-1 0 0 0,1 1-1 0 0,-1 0 1 0 0,0-1-1 0 0,1 1 1 0 0,-1-1-1 0 0,0 1 1 0 0,1-1 0 0 0,-1 1-1 0 0,1-1 1 0 0,-1 1-1 0 0,1-1 1 0 0,0 1-1 0 0,-1-1 1 0 0,1 0 0 0 0,-1 1-1 0 0,1-1 1 0 0,0 0-1 0 0,-1 0 1 0 0,1 1-1 0 0,0-1 1 0 0,1 0 0 0 0,7 3-3383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5.13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26 103 2080 0 0,'-2'1'573'0'0,"1"0"0"0"0,0-1 0 0 0,-1 1 0 0 0,1 0 0 0 0,0 0 0 0 0,-1 0 0 0 0,1 0 0 0 0,0 0 0 0 0,0 0 0 0 0,0 0 0 0 0,0 0 0 0 0,0 1 0 0 0,0-1 0 0 0,-1 3 0 0 0,1-2-47 0 0,0 1 0 0 0,0 0-1 0 0,0 0 1 0 0,0 0 0 0 0,1 0-1 0 0,-1 0 1 0 0,1 3 0 0 0,-1 3 208 0 0,2 0 0 0 0,-1-1 0 0 0,1 1 0 0 0,3 12 0 0 0,3 7 726 0 0,1-1 0 0 0,17 37 0 0 0,-19-51-1040 0 0,1 1-1 0 0,0-1 0 0 0,1 0 1 0 0,1-1-1 0 0,0 0 1 0 0,13 13-1 0 0,-22-24-400 0 0,1 0 0 0 0,0 0 0 0 0,-1 0 0 0 0,1 0 0 0 0,0-1 0 0 0,0 1 0 0 0,0 0 0 0 0,0-1 0 0 0,0 1 0 0 0,0 0 0 0 0,0-1 0 0 0,0 1 0 0 0,0-1 0 0 0,0 1 0 0 0,0-1 0 0 0,1 0 0 0 0,-1 0 0 0 0,0 1 0 0 0,0-1 0 0 0,0 0 0 0 0,0 0 0 0 0,1 0 0 0 0,-1 0 0 0 0,0 0 0 0 0,0 0 0 0 0,0-1 0 0 0,0 1 0 0 0,1 0 0 0 0,-1 0 0 0 0,0-1 0 0 0,0 1 0 0 0,0-1 0 0 0,0 1 0 0 0,0-1-1 0 0,0 0 1 0 0,0 1 0 0 0,0-1 0 0 0,0 0 0 0 0,1-1 0 0 0,0 0-14 0 0,0-1-1 0 0,-1 1 0 0 0,1 0 1 0 0,-1-1-1 0 0,0 1 0 0 0,1-1 0 0 0,-1 0 1 0 0,0 1-1 0 0,-1-1 0 0 0,1 0 1 0 0,0 0-1 0 0,-1 1 0 0 0,0-1 0 0 0,1 0 1 0 0,-1-5-1 0 0,-3-10-15 0 0,-1 1 0 0 0,0 0 1 0 0,-1 0-1 0 0,-7-16 0 0 0,4 11 5 0 0,-8-37 1 0 0,14 47-12 0 0,1-1 0 0 0,0 1 0 0 0,1-1 0 0 0,0 1 0 0 0,1-1 0 0 0,0 1 0 0 0,1-1 0 0 0,1 1 0 0 0,6-19 0 0 0,-8 28 7 0 0,0 0 0 0 0,1 0 0 0 0,-1 1 0 0 0,1-1-1 0 0,-1 0 1 0 0,1 1 0 0 0,0-1 0 0 0,0 1 0 0 0,0-1 0 0 0,1 1-1 0 0,-1 0 1 0 0,0 0 0 0 0,1 0 0 0 0,0 0 0 0 0,-1 1 0 0 0,1-1-1 0 0,0 1 1 0 0,0-1 0 0 0,0 1 0 0 0,0 0 0 0 0,0 0 0 0 0,0 0-1 0 0,3 0 1 0 0,9-1-74 0 0,0 0 0 0 0,0 1 0 0 0,25 1 0 0 0,-20 0-56 0 0,55 3-928 0 0,24-1-1679 0 0,-47-5-1071 0 0,-19 2-1488 0 0,-15 0 3107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5.86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39 22 512 0 0,'-7'0'373'0'0,"-9"2"6658"0"0,4 4 1172 0 0,9 1-5747 0 0,3-6-2377 0 0,1-1 0 0 0,-1 1 1 0 0,1-1-1 0 0,0 0 0 0 0,-1 1 1 0 0,1-1-1 0 0,-1 0 0 0 0,1 1 1 0 0,0-1-1 0 0,-1 0 0 0 0,1 1 1 0 0,0-1-1 0 0,-1 0 0 0 0,1 0 1 0 0,0 0-1 0 0,-1 0 0 0 0,1 0 1 0 0,0 0-1 0 0,0 0 0 0 0,0 0 1 0 0,18 0 353 0 0,106-18 620 0 0,6-2-2281 0 0,-57 18-2183 0 0,-47 1 74 0 0,4 0-1276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6.81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57 254 512 0 0,'-12'-21'3821'0'0,"6"10"-1878"0"0,1 1 1 0 0,-1-1-1 0 0,2 0 1 0 0,0-1-1 0 0,0 1 1 0 0,-2-13-1 0 0,2 3 165 0 0,-1-8 1151 0 0,5 29-2926 0 0,1 0-252 0 0,0 0 1 0 0,0 1-1 0 0,0-1 0 0 0,0 1 1 0 0,0-1-1 0 0,0 1 0 0 0,0-1 1 0 0,-1 1-1 0 0,1-1 0 0 0,0 1 1 0 0,0 0-1 0 0,0-1 0 0 0,-1 1 0 0 0,1 0 1 0 0,0 0-1 0 0,-1 0 0 0 0,1 0 1 0 0,0 1-1 0 0,12 22 176 0 0,-10-17-31 0 0,8 15 69 0 0,-1 0 0 0 0,-1 1 0 0 0,6 27-1 0 0,12 74 434 0 0,-8-36-422 0 0,47 154-83 0 0,-54-209-193 0 0,2 0 1 0 0,1 0-1 0 0,1-1 0 0 0,2-1 1 0 0,22 28-1 0 0,-35-51-32 0 0,1-1 1 0 0,0 0-1 0 0,1 0 0 0 0,-1-1 0 0 0,1 0 0 0 0,1 0 0 0 0,-1-1 0 0 0,1 0 0 0 0,0 0 0 0 0,10 5 0 0 0,-17-10 2 0 0,-1 0 1 0 0,1 1-1 0 0,-1-1 0 0 0,1 0 1 0 0,0 0-1 0 0,-1 0 0 0 0,1 0 1 0 0,-1 1-1 0 0,1-1 0 0 0,0 0 0 0 0,-1 0 1 0 0,1 0-1 0 0,-1 0 0 0 0,1 0 1 0 0,0 0-1 0 0,-1 0 0 0 0,1-1 1 0 0,-1 1-1 0 0,1 0 0 0 0,0 0 1 0 0,-1 0-1 0 0,1-1 0 0 0,-1 1 0 0 0,1 0 1 0 0,-1 0-1 0 0,1-1 0 0 0,-1 1 1 0 0,1-1-1 0 0,-1 1 0 0 0,1 0 1 0 0,-1-1-1 0 0,0 1 0 0 0,1-1 1 0 0,-1 1-1 0 0,1-1 0 0 0,-1 1 1 0 0,0-1-1 0 0,0 1 0 0 0,1-1 0 0 0,-1 0 1 0 0,0 1-1 0 0,0-1 0 0 0,0 1 1 0 0,0-1-1 0 0,1 0 0 0 0,-1 1 1 0 0,0-1-1 0 0,0 1 0 0 0,0-1 1 0 0,-1-1-1 0 0,1-4 7 0 0,0-1-1 0 0,-1 1 1 0 0,0-1 0 0 0,-2-5-1 0 0,1 1 8 0 0,-20-186-52 0 0,21 170 21 0 0,2 0-1 0 0,0 0 0 0 0,2 0 0 0 0,1 0 0 0 0,10-34 1 0 0,5 3-59 0 0,2 0 1 0 0,44-81-1 0 0,76-99 7 0 0,-137 231 77 0 0,3-3-17 0 0,-1 1 1 0 0,6-15-1 0 0,-14 23-55 0 0,-3 3 25 0 0,-4 4-20 0 0,-21 14-351 0 0,-23 17-1054 0 0,47-32 771 0 0,1-1-1 0 0,1 1 1 0 0,-1 0-1 0 0,1 0 1 0 0,0 0-1 0 0,0 1 1 0 0,-5 8-1 0 0,3 1-1961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7.36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77 148 512 0 0,'-24'-22'6147'0'0,"22"21"-5193"0"0,0 0 0 0 0,0-1 0 0 0,0 1 0 0 0,0 0 0 0 0,0 0 1 0 0,0 1-1 0 0,0-1 0 0 0,0 0 0 0 0,0 1 0 0 0,0-1 0 0 0,0 1 1 0 0,-3-1-1 0 0,7 2-556 0 0,1 0 0 0 0,0 0 1 0 0,-1 0-1 0 0,1 1 1 0 0,-1-1-1 0 0,1 1 0 0 0,1 1 1 0 0,12 6 8 0 0,25 7-187 0 0,1-1-1 0 0,0-3 1 0 0,1-1 0 0 0,0-3-1 0 0,0-1 1 0 0,55 1 0 0 0,-88-8-215 0 0,0 0 0 0 0,0-1 0 0 0,0 0 0 0 0,0-1 0 0 0,12-3 1 0 0,-17 4-15 0 0,1-1 1 0 0,-1 0 0 0 0,0-1 0 0 0,1 1 0 0 0,-1-1 0 0 0,0 0-1 0 0,0 0 1 0 0,-1 0 0 0 0,1-1 0 0 0,5-5 0 0 0,-8 7 4 0 0,-1 0 1 0 0,1-1 0 0 0,-1 1-1 0 0,1 0 1 0 0,-1-1 0 0 0,0 1-1 0 0,0-1 1 0 0,0 1 0 0 0,0-1-1 0 0,-1 0 1 0 0,1 1 0 0 0,-1-1-1 0 0,1 0 1 0 0,-1 0 0 0 0,0 1-1 0 0,0-1 1 0 0,0 0 0 0 0,-1 1-1 0 0,1-1 1 0 0,-1 0 0 0 0,-1-4-1 0 0,1 3-6 0 0,0 0-1 0 0,-1 0 1 0 0,0 0-1 0 0,0 0 1 0 0,0 0-1 0 0,0 1 0 0 0,-1-1 1 0 0,1 0-1 0 0,-1 1 1 0 0,0 0-1 0 0,0 0 1 0 0,-6-5-1 0 0,-3 0 13 0 0,-1 1 1 0 0,0 0-1 0 0,0 1 1 0 0,0 1-1 0 0,0 0 0 0 0,-1 1 1 0 0,0 0-1 0 0,0 1 0 0 0,0 0 1 0 0,0 1-1 0 0,-1 1 1 0 0,1 1-1 0 0,0 0 0 0 0,-1 0 1 0 0,1 1-1 0 0,0 1 0 0 0,-28 8 1 0 0,23-5 27 0 0,1 1-1 0 0,0 0 1 0 0,-33 19 0 0 0,41-20-4 0 0,1 1 1 0 0,0 1-1 0 0,1 0 1 0 0,-1 0-1 0 0,1 0 1 0 0,1 1-1 0 0,-1 1 1 0 0,-8 12-1 0 0,8-9 26 0 0,0 0 0 0 0,1 1-1 0 0,1 0 1 0 0,0 0 0 0 0,1 1 0 0 0,-7 26-1 0 0,10-33-35 0 0,1 0 0 0 0,0-1-1 0 0,0 1 1 0 0,1 0 0 0 0,0 0 0 0 0,0 0-1 0 0,1 0 1 0 0,0 0 0 0 0,0 0 0 0 0,0-1-1 0 0,1 1 1 0 0,0 0 0 0 0,1-1-1 0 0,-1 1 1 0 0,1-1 0 0 0,6 9 0 0 0,-4-7-14 0 0,1 0 0 0 0,0-1 1 0 0,0 0-1 0 0,1 0 1 0 0,0-1-1 0 0,0 0 0 0 0,1 0 1 0 0,-1-1-1 0 0,1 0 1 0 0,0 0-1 0 0,12 4 0 0 0,0-1-40 0 0,1-1-1 0 0,0-1 0 0 0,38 6 0 0 0,-33-8-279 0 0,0 1 184 0 0,1-1-1 0 0,39 1 1 0 0,-56-6-366 0 0,0 0-1 0 0,-1 0 1 0 0,1 0 0 0 0,9-4-1 0 0,-11 3-553 0 0,-1-1 1 0 0,0 0-1 0 0,0 0 0 0 0,0-1 0 0 0,12-8 0 0 0,-5 1-1521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7.61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44 153 64 0 0,'-1'-3'930'0'0,"-1"0"0"0"0,1 0 0 0 0,-1 0 0 0 0,0 1 0 0 0,-1-1 0 0 0,1 0 0 0 0,0 1 0 0 0,-4-3 0 0 0,3 2 307 0 0,0 0-1 0 0,0 0 1 0 0,0 0 0 0 0,1 0 0 0 0,-4-6-1 0 0,6 8-1090 0 0,-1 0-1 0 0,1 0 0 0 0,0 0 1 0 0,-1 0-1 0 0,1 0 1 0 0,0 0-1 0 0,0 0 1 0 0,0 0-1 0 0,0 0 0 0 0,0 0 1 0 0,0 0-1 0 0,0 0 1 0 0,0-1-1 0 0,0 1 0 0 0,0 0 1 0 0,0 0-1 0 0,1 0 1 0 0,-1 0-1 0 0,0 0 0 0 0,1 0 1 0 0,-1 0-1 0 0,1 0 1 0 0,-1 0-1 0 0,2-1 1 0 0,2-1-44 0 0,-1 0 1 0 0,1 0 0 0 0,0 1 0 0 0,0 0-1 0 0,0-1 1 0 0,0 1 0 0 0,0 1 0 0 0,0-1-1 0 0,8-1 1 0 0,-9 2-85 0 0,39-12-188 0 0,0 2 1 0 0,1 2-1 0 0,0 2 1 0 0,70-2-1 0 0,-97 9-911 0 0,24 2 0 0 0,-5 4-4983 0 0,-19-2 1532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8.48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172 82 1480 0 0,'-7'-3'1927'0'0,"1"1"-1"0"0,-1 0 1 0 0,0 0-1 0 0,-12-1 0 0 0,17 3-1556 0 0,-1 0 0 0 0,1 0 0 0 0,-1 0 0 0 0,1 0 0 0 0,-1 1 0 0 0,1-1 0 0 0,0 1-1 0 0,-1 0 1 0 0,1 0 0 0 0,0 0 0 0 0,0 0 0 0 0,-1 0 0 0 0,1 0 0 0 0,0 0 0 0 0,0 1 0 0 0,0-1 0 0 0,-2 3-1 0 0,-1 2-70 0 0,0 0-1 0 0,0 0 0 0 0,0 0 0 0 0,1 0 0 0 0,0 1 0 0 0,0-1 0 0 0,1 1 0 0 0,-1 0 0 0 0,2 1 0 0 0,-1-1 0 0 0,1 0 0 0 0,0 1 0 0 0,-1 11 0 0 0,0 3 197 0 0,2 0-1 0 0,0 0 1 0 0,4 33-1 0 0,-2-43-424 0 0,1-1-1 0 0,0 0 1 0 0,0-1-1 0 0,1 1 0 0 0,1 0 1 0 0,0-1-1 0 0,0 1 1 0 0,10 16-1 0 0,-11-23-62 0 0,0 0 0 0 0,0 1 0 0 0,0-1 0 0 0,1 0-1 0 0,-1 0 1 0 0,1-1 0 0 0,0 1 0 0 0,0-1 0 0 0,0 0-1 0 0,1 0 1 0 0,-1 0 0 0 0,1 0 0 0 0,-1-1 0 0 0,1 0-1 0 0,0 0 1 0 0,0 0 0 0 0,0 0 0 0 0,0-1 0 0 0,0 0-1 0 0,8 1 1 0 0,-2-2-25 0 0,-1-1 0 0 0,1 0 0 0 0,0 0 0 0 0,0-1 0 0 0,-1-1 0 0 0,1 1 0 0 0,-1-2-1 0 0,0 1 1 0 0,0-2 0 0 0,12-5 0 0 0,-3-1-52 0 0,-1 0 1 0 0,0-1-1 0 0,-1-1 0 0 0,19-18 0 0 0,-28 22-5 0 0,0 0-1 0 0,0-1 0 0 0,-1 1 1 0 0,0-1-1 0 0,-1-1 0 0 0,0 1 1 0 0,0-1-1 0 0,-1 0 0 0 0,-1 0 1 0 0,0-1-1 0 0,-1 1 0 0 0,0-1 1 0 0,0 0-1 0 0,-1 0 0 0 0,-1 0 1 0 0,0 0-1 0 0,-1 0 0 0 0,0 0 1 0 0,-1 0-1 0 0,0 0 0 0 0,-5-21 1 0 0,5 27 45 0 0,-1 1-1 0 0,0-1 1 0 0,0 1 0 0 0,-1 0 0 0 0,1-1 0 0 0,-1 1-1 0 0,-1 0 1 0 0,1 0 0 0 0,0 1 0 0 0,-1-1 0 0 0,0 1 0 0 0,-7-6-1 0 0,5 5 23 0 0,0 1-1 0 0,0 0 0 0 0,0 1 0 0 0,-1-1 1 0 0,1 1-1 0 0,-1 1 0 0 0,0-1 0 0 0,0 1 0 0 0,-12-2 1 0 0,4 1 31 0 0,0 1 0 0 0,0 1 1 0 0,-1 0-1 0 0,1 1 0 0 0,0 1 1 0 0,-1 0-1 0 0,-29 7 0 0 0,34-5 32 0 0,0 0 0 0 0,0 1-1 0 0,0 1 1 0 0,0 0 0 0 0,1 0-1 0 0,0 1 1 0 0,0 0 0 0 0,0 1 0 0 0,1 0-1 0 0,-17 17 1 0 0,19-17-2 0 0,0 1 0 0 0,0 1 1 0 0,1-1-1 0 0,0 1 0 0 0,1 0 0 0 0,0 0 0 0 0,0 1 1 0 0,1 0-1 0 0,1-1 0 0 0,-1 1 0 0 0,-2 14 1 0 0,5-16-30 0 0,0-1 0 0 0,1 1 0 0 0,0 0 0 0 0,0-1 0 0 0,0 1 1 0 0,1-1-1 0 0,0 1 0 0 0,0-1 0 0 0,1 1 0 0 0,0-1 0 0 0,1 0 1 0 0,-1 0-1 0 0,1 0 0 0 0,1 0 0 0 0,-1 0 0 0 0,7 8 0 0 0,-4-7-11 0 0,-1 0 0 0 0,2-1 0 0 0,-1 0-1 0 0,1 0 1 0 0,0-1 0 0 0,0 0-1 0 0,1 0 1 0 0,-1 0 0 0 0,2-1-1 0 0,-1-1 1 0 0,0 1 0 0 0,1-1-1 0 0,0 0 1 0 0,0-1 0 0 0,0 0 0 0 0,0-1-1 0 0,0 0 1 0 0,1 0 0 0 0,-1-1-1 0 0,1 0 1 0 0,-1-1 0 0 0,1 0-1 0 0,-1 0 1 0 0,1-1 0 0 0,-1 0-1 0 0,1-1 1 0 0,-1 0 0 0 0,17-6 0 0 0,-13 2 2 0 0,0-1 1 0 0,1 0-1 0 0,-2-1 1 0 0,1 0 0 0 0,-1-1-1 0 0,20-21 1 0 0,-29 28-13 0 0,-1-1 0 0 0,0 0-1 0 0,0 1 1 0 0,0-1 0 0 0,0 0 0 0 0,0 0 0 0 0,0 0 0 0 0,-1-1-1 0 0,0 1 1 0 0,0 0 0 0 0,0-1 0 0 0,1-5 0 0 0,-1-1 7 0 0,0 0 0 0 0,-1 0 1 0 0,-1-10-1 0 0,0 10-15 0 0,1 0 1 0 0,0 0-1 0 0,3-16 1 0 0,-3 26 4 0 0,0-1-1 0 0,0 1 1 0 0,0 0 0 0 0,0 0-1 0 0,0-1 1 0 0,0 1 0 0 0,0 0-1 0 0,0 0 1 0 0,0 0 0 0 0,0-1 0 0 0,0 1-1 0 0,0 0 1 0 0,1 0 0 0 0,-1 0-1 0 0,0-1 1 0 0,0 1 0 0 0,0 0-1 0 0,0 0 1 0 0,0 0 0 0 0,1 0-1 0 0,-1-1 1 0 0,0 1 0 0 0,0 0 0 0 0,0 0-1 0 0,1 0 1 0 0,-1 0 0 0 0,0 0-1 0 0,0 0 1 0 0,0 0 0 0 0,1-1-1 0 0,-1 1 1 0 0,0 0 0 0 0,0 0 0 0 0,1 0-1 0 0,-1 0 1 0 0,0 0 0 0 0,0 0-1 0 0,0 0 1 0 0,1 0 0 0 0,-1 0-1 0 0,0 0 1 0 0,0 0 0 0 0,1 1-1 0 0,-1-1 1 0 0,0 0 0 0 0,0 0 0 0 0,0 0-1 0 0,1 0 1 0 0,-1 0 0 0 0,0 0-1 0 0,0 0 1 0 0,0 1 0 0 0,1-1-1 0 0,-1 0 1 0 0,0 0 0 0 0,0 0 0 0 0,0 0-1 0 0,0 1 1 0 0,0-1 0 0 0,1 0-1 0 0,-1 0 1 0 0,0 0 0 0 0,0 1-1 0 0,9 12-28 0 0,36 232 75 0 0,-35-188 54 0 0,-4-11 74 0 0,-1 75 1 0 0,1 14 216 0 0,-4-119-339 0 0,-1 1 0 0 0,0-1 0 0 0,-2 0 0 0 0,0 1 0 0 0,-1-1 0 0 0,-7 31 0 0 0,6-37-28 0 0,0-1 1 0 0,-1 1 0 0 0,0-1-1 0 0,0 0 1 0 0,-1 0-1 0 0,0 0 1 0 0,-1-1-1 0 0,0 1 1 0 0,0-2 0 0 0,-1 1-1 0 0,0-1 1 0 0,-10 9-1 0 0,-5 1 38 0 0,0-1 0 0 0,-2-2 0 0 0,1 0 0 0 0,-2-1 0 0 0,0-1 0 0 0,0-2 0 0 0,-1 0 0 0 0,-43 9 0 0 0,53-16-32 0 0,0-1 0 0 0,-22 1 0 0 0,32-3-8 0 0,0 0 0 0 0,0-1 0 0 0,0 1-1 0 0,0-1 1 0 0,0 0 0 0 0,0-1 0 0 0,0 1-1 0 0,0-1 1 0 0,-6-3 0 0 0,10 4-6 0 0,1 0 1 0 0,-1 0 0 0 0,0-1-1 0 0,1 1 1 0 0,-1 0 0 0 0,1 0-1 0 0,0-1 1 0 0,-1 1 0 0 0,1-1-1 0 0,0 1 1 0 0,0-1 0 0 0,0 0-1 0 0,0 1 1 0 0,0-1 0 0 0,0 0-1 0 0,-1-3 1 0 0,2 2-3 0 0,-1 0 1 0 0,1-1-1 0 0,-1 1 0 0 0,1 0 1 0 0,0 0-1 0 0,0-1 0 0 0,0 1 1 0 0,1 0-1 0 0,0-4 0 0 0,2-4-5 0 0,1 1 0 0 0,-1 0 0 0 0,2 0 0 0 0,10-19-1 0 0,101-151-209 0 0,-95 152-23 0 0,1 1 1 0 0,1 1-1 0 0,1 1 1 0 0,1 1-1 0 0,2 1 0 0 0,0 2 1 0 0,1 0-1 0 0,1 2 0 0 0,38-19 1 0 0,-55 33-632 0 0,0 0 1 0 0,0 0 0 0 0,21-4 0 0 0,15 0-6790 0 0,-36 7 4692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1:49.1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102 285 1192 0 0,'-5'1'1499'0'0,"0"-1"0"0"0,0 0 0 0 0,0 1 1 0 0,-1-2-1 0 0,-6 0 0 0 0,7 0-600 0 0,1 1 1 0 0,-1-1 0 0 0,1 1 0 0 0,-1 0 0 0 0,0 1 0 0 0,1-1-1 0 0,-6 2 1 0 0,9-2-797 0 0,0 1-1 0 0,-1 0 0 0 0,1-1 0 0 0,0 1 1 0 0,0 0-1 0 0,-1 0 0 0 0,1 0 0 0 0,0 0 1 0 0,0 0-1 0 0,0 0 0 0 0,0 0 0 0 0,0 0 1 0 0,0 0-1 0 0,1 1 0 0 0,-1-1 0 0 0,0 0 1 0 0,1 0-1 0 0,-1 1 0 0 0,0-1 0 0 0,1 1 1 0 0,0-1-1 0 0,-1 0 0 0 0,1 1 0 0 0,0-1 1 0 0,0 1-1 0 0,0-1 0 0 0,0 2 0 0 0,0-1-27 0 0,0-1-1 0 0,0 0 1 0 0,0 1 0 0 0,1-1-1 0 0,-1 0 1 0 0,0 1-1 0 0,1-1 1 0 0,-1 0-1 0 0,1 1 1 0 0,0-1-1 0 0,-1 0 1 0 0,1 0 0 0 0,0 0-1 0 0,0 0 1 0 0,0 0-1 0 0,0 0 1 0 0,2 2-1 0 0,20 16 563 0 0,-20-17-506 0 0,15 9 156 0 0,0 0 0 0 0,1-1 0 0 0,0-2 1 0 0,36 13-1 0 0,-13-9 33 0 0,56 9 1 0 0,-77-18-273 0 0,-1-1 0 0 0,1-1 1 0 0,0-1-1 0 0,38-4 0 0 0,-43 2-25 0 0,-1-1-1 0 0,0-1 0 0 0,-1 0 0 0 0,1-1 1 0 0,-1 0-1 0 0,0-2 0 0 0,17-9 1 0 0,-27 14-17 0 0,-1 0 1 0 0,0 0 0 0 0,0-1-1 0 0,0 1 1 0 0,0-1 0 0 0,-1 1 0 0 0,1-1-1 0 0,-1 0 1 0 0,1 0 0 0 0,-1 0-1 0 0,0-1 1 0 0,0 1 0 0 0,-1 0 0 0 0,1-1-1 0 0,-1 1 1 0 0,0-1 0 0 0,1 0-1 0 0,-2 1 1 0 0,1-1 0 0 0,0 0 0 0 0,-1 0-1 0 0,1 1 1 0 0,-1-1 0 0 0,-1-5-1 0 0,0-1 7 0 0,-1 0 0 0 0,0 0 0 0 0,0 1-1 0 0,-1-1 1 0 0,0 1 0 0 0,-1-1 0 0 0,0 1 0 0 0,-6-9-1 0 0,-8-15 15 0 0,-1 1 0 0 0,-1 1-1 0 0,-43-49 1 0 0,57 74-22 0 0,0 0 1 0 0,0 1-1 0 0,0 0 1 0 0,-1 0-1 0 0,0 0 0 0 0,0 1 1 0 0,0 0-1 0 0,0 1 0 0 0,-1-1 1 0 0,1 1-1 0 0,-10-2 1 0 0,12 4 11 0 0,0 0 0 0 0,0 0 1 0 0,0 1-1 0 0,0 0 1 0 0,-1 0-1 0 0,1 0 1 0 0,0 0-1 0 0,0 1 1 0 0,0 0-1 0 0,0 0 1 0 0,0 0-1 0 0,0 1 0 0 0,0 0 1 0 0,1 0-1 0 0,-1 0 1 0 0,0 0-1 0 0,1 1 1 0 0,-8 5-1 0 0,1 1 32 0 0,0 0 1 0 0,1 1-1 0 0,0 1 0 0 0,1-1 0 0 0,0 2 1 0 0,0-1-1 0 0,-9 18 0 0 0,9-11 68 0 0,1 0-1 0 0,0 1 0 0 0,1-1 1 0 0,-7 37-1 0 0,8-24 27 0 0,2 0-1 0 0,1 1 1 0 0,1 0-1 0 0,2 0 1 0 0,2-1-1 0 0,7 51 1 0 0,15 37 163 0 0,48 150 0 0 0,-58-222-245 0 0,7 23 21 0 0,-17-61-51 0 0,0 1 0 0 0,1-1 0 0 0,-1 0 0 0 0,2-1 0 0 0,6 10 0 0 0,-11-16-22 0 0,0-1-1 0 0,0 1 1 0 0,1-1-1 0 0,-1 1 0 0 0,0-1 1 0 0,1 0-1 0 0,0 0 0 0 0,-1 0 1 0 0,1 0-1 0 0,-1 0 0 0 0,1 0 1 0 0,0 0-1 0 0,0 0 0 0 0,0 0 1 0 0,-1-1-1 0 0,1 1 1 0 0,0-1-1 0 0,0 0 0 0 0,2 1 1 0 0,-2-1-4 0 0,-1-1 0 0 0,1 1 1 0 0,0 0-1 0 0,-1-1 1 0 0,1 0-1 0 0,-1 1 1 0 0,1-1-1 0 0,-1 0 0 0 0,1 1 1 0 0,-1-1-1 0 0,1 0 1 0 0,-1 0-1 0 0,0 0 1 0 0,0 0-1 0 0,1-1 0 0 0,-1 1 1 0 0,0 0-1 0 0,0 0 1 0 0,0-1-1 0 0,0 1 1 0 0,-1-1-1 0 0,2-1 1 0 0,11-25 19 0 0,-1 0 1 0 0,11-38 0 0 0,7-19-13 0 0,-28 79-14 0 0,12-27-34 0 0,1 1 0 0 0,20-33 0 0 0,-30 57 27 0 0,0 0 1 0 0,1 0-1 0 0,0 1 0 0 0,0 0 1 0 0,1 0-1 0 0,-1 0 0 0 0,1 1 1 0 0,1 0-1 0 0,-1 1 0 0 0,1-1 1 0 0,0 1-1 0 0,1 1 0 0 0,9-5 1 0 0,-15 8 9 0 0,1 0 0 0 0,-1 0 1 0 0,0 0-1 0 0,1 1 0 0 0,-1-1 1 0 0,0 1-1 0 0,1 0 0 0 0,-1 0 1 0 0,0 0-1 0 0,1 0 0 0 0,-1 0 0 0 0,0 1 1 0 0,1 0-1 0 0,-1-1 0 0 0,0 1 1 0 0,0 1-1 0 0,4 0 0 0 0,-4 0 4 0 0,0 0-1 0 0,1 1 1 0 0,-1-1-1 0 0,0 1 1 0 0,0 0-1 0 0,-1-1 1 0 0,1 1-1 0 0,0 0 1 0 0,-1 1-1 0 0,0-1 1 0 0,0 0-1 0 0,0 1 1 0 0,0-1-1 0 0,2 5 1 0 0,4 17 35 0 0,-1-1 1 0 0,-1 1-1 0 0,6 49 1 0 0,5 22 45 0 0,-11-74-99 0 0,-1 3 48 0 0,17 41 0 0 0,-19-58-87 0 0,1-1 0 0 0,0 1 0 0 0,0-1 0 0 0,0 0 0 0 0,1 0-1 0 0,0-1 1 0 0,0 0 0 0 0,1 1 0 0 0,10 7 0 0 0,-13-12-212 0 0,0 0 0 0 0,0 0-1 0 0,1 0 1 0 0,-1-1 0 0 0,1 0-1 0 0,-1 1 1 0 0,1-1-1 0 0,0 0 1 0 0,-1-1 0 0 0,1 1-1 0 0,5 0 1 0 0,-4-1-1286 0 0,-1 0 0 0 0,1 0 0 0 0,0-1 0 0 0,-1 1 0 0 0,6-2 0 0 0,4-3-5246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2:00.70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69 43 512 0 0,'-16'-1'3085'0'0,"-6"0"4523"0"0,19 1-5932 0 0,2 0-1425 0 0,0 0 1 0 0,0 0-1 0 0,0 0 0 0 0,0 0 1 0 0,0 0-1 0 0,0-1 1 0 0,0 1-1 0 0,0 0 0 0 0,0-1 1 0 0,0 1-1 0 0,0-1 0 0 0,-1 0 1 0 0,1 1-76 0 0,-11-7 2431 0 0,11 4-1478 0 0,9 1-707 0 0,129-8 11 0 0,-65 3-381 0 0,190-1 150 0 0,-258 8-187 0 0,1 1-1 0 0,0-1 1 0 0,0 1 0 0 0,-1-1 0 0 0,1 1-1 0 0,-1 1 1 0 0,1-1 0 0 0,-1 0 0 0 0,1 1-1 0 0,-1 0 1 0 0,0 0 0 0 0,0 1-1 0 0,5 2 1 0 0,-7-2-4 0 0,1-1 0 0 0,-1 0 0 0 0,0 1 0 0 0,1-1-1 0 0,-1 1 1 0 0,0-1 0 0 0,-1 1 0 0 0,1 0 0 0 0,0 0-1 0 0,-1 0 1 0 0,0 0 0 0 0,1 0 0 0 0,-1 0 0 0 0,-1 1 0 0 0,1-1-1 0 0,0 0 1 0 0,-1 1 0 0 0,0-1 0 0 0,1 5 0 0 0,-1 10-8 0 0,0 14 45 0 0,-1 0-1 0 0,-7 47 0 0 0,1-49-17 0 0,-1 0 0 0 0,-1 0 0 0 0,-2-1 0 0 0,-1 0 0 0 0,-1-1-1 0 0,-31 50 1 0 0,40-73-25 0 0,-43 64 48 0 0,39-59-47 0 0,0 0 0 0 0,-1 0 0 0 0,0-1 0 0 0,-14 10 0 0 0,-19 12 3 0 0,-58 45-7 0 0,90-66 2 0 0,-4 2 27 0 0,1 1-1 0 0,-13 14 1 0 0,26-26-28 0 0,-1 0-1 0 0,0-1 1 0 0,1 1 0 0 0,-1 0-1 0 0,1 0 1 0 0,-1-1 0 0 0,1 1-1 0 0,-1 0 1 0 0,1 0-1 0 0,0 0 1 0 0,0 0 0 0 0,-1 0-1 0 0,1 0 1 0 0,0-1 0 0 0,0 1-1 0 0,0 0 1 0 0,0 0 0 0 0,0 0-1 0 0,0 2 1 0 0,0-3-1 0 0,1 1-1 0 0,-1-1 1 0 0,0 1 0 0 0,1-1-1 0 0,-1 1 1 0 0,1-1-1 0 0,-1 0 1 0 0,1 1 0 0 0,-1-1-1 0 0,1 1 1 0 0,-1-1 0 0 0,1 0-1 0 0,-1 1 1 0 0,1-1 0 0 0,-1 0-1 0 0,1 0 1 0 0,0 0 0 0 0,-1 1-1 0 0,1-1 1 0 0,-1 0 0 0 0,1 0-1 0 0,0 0 1 0 0,-1 0-1 0 0,1 0 1 0 0,0 0 0 0 0,0 0-1 0 0,16-2 18 0 0,0 1 0 0 0,22-7-1 0 0,15-1-23 0 0,133-1 77 0 0,-95 7-124 0 0,-63-1-33 0 0,1-1 1 0 0,-2-1-1 0 0,1-1 1 0 0,42-17-1 0 0,-14 5-353 0 0,-42 13-175 0 0,24-10 0 0 0,-34 14-950 0 0,-1-1 0 0 0,1 0 0 0 0,-1 0 0 0 0,8-6 0 0 0,-8 4-1531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2:01.37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182 2 512 0 0,'-12'-1'2715'0'0,"11"1"-2284"0"0,-1 0 1 0 0,0-1-1 0 0,1 1 1 0 0,-1 0-1 0 0,0 0 0 0 0,1 1 1 0 0,-1-1-1 0 0,0 0 1 0 0,1 1-1 0 0,-1-1 0 0 0,1 1 1 0 0,-3 0-1 0 0,3 0-325 0 0,-8 1 389 0 0,0 1-1 0 0,1 1 1 0 0,0 0 0 0 0,0 0 0 0 0,0 1 0 0 0,1-1 0 0 0,-1 2 0 0 0,1-1 0 0 0,-10 11 0 0 0,10-9-222 0 0,1 1 0 0 0,1 0 0 0 0,0 0 0 0 0,0 0 0 0 0,0 0 0 0 0,1 1 0 0 0,0 0 0 0 0,1 0 0 0 0,0 0 0 0 0,0 0 0 0 0,1 0 0 0 0,0 1 0 0 0,1-1-1 0 0,-1 11 1 0 0,2-6-61 0 0,0 0 0 0 0,1 1 0 0 0,1-1-1 0 0,0 0 1 0 0,1 0 0 0 0,1 0-1 0 0,0 0 1 0 0,10 23 0 0 0,-11-32-143 0 0,0 1 0 0 0,0-1 0 0 0,0 1 1 0 0,1-1-1 0 0,0 0 0 0 0,0 0 1 0 0,8 7-1 0 0,1-2 112 0 0,23 15 0 0 0,-30-21-175 0 0,13 9 87 0 0,-13-8-60 0 0,1-1 0 0 0,-1 0 1 0 0,1 0-1 0 0,0 0 0 0 0,0-1 1 0 0,0 0-1 0 0,0 0 0 0 0,1 0 1 0 0,12 1-1 0 0,-8-3-50 0 0,0 0 0 0 0,0-1 0 0 0,1 0 0 0 0,-1-1 0 0 0,0-1 0 0 0,0 0-1 0 0,0 0 1 0 0,22-9 0 0 0,0-3-611 0 0,52-28 0 0 0,-14 5-1826 0 0,-58 31 98 0 0,-1-1-1 0 0,23-15 1 0 0,-22 11-1204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2:01.72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1 151 1896 0 0,'4'-27'4404'0'0,"1"1"-1"0"0,1 0 0 0 0,13-34 0 0 0,-17 55-3714 0 0,-2 5-629 0 0,0-1 1 0 0,0 1 0 0 0,0 0 0 0 0,0 0 0 0 0,0-1-1 0 0,0 1 1 0 0,0 0 0 0 0,0 0 0 0 0,0-1-1 0 0,0 1 1 0 0,0 0 0 0 0,0 0 0 0 0,0-1 0 0 0,0 1-1 0 0,0 0 1 0 0,1 0 0 0 0,-1 0 0 0 0,0-1-1 0 0,0 1 1 0 0,0 0 0 0 0,0 0 0 0 0,0 0-1 0 0,1-1 1 0 0,-1 1 0 0 0,0 0 0 0 0,0 0 0 0 0,0 0-1 0 0,1 0 1 0 0,-1 0 0 0 0,0 0 0 0 0,0-1-1 0 0,0 1 1 0 0,1 0 0 0 0,-1 0 0 0 0,1 0 0 0 0,0 10 813 0 0,-1 18-452 0 0,-7 44 303 0 0,0 36-100 0 0,3 35-154 0 0,0-68-336 0 0,7 85 1 0 0,11-45-132 0 0,-11-98-96 0 0,1 1 1 0 0,0-2-1 0 0,2 1 1 0 0,10 24-1 0 0,-13-37 75 0 0,-1 0 0 0 0,1-1 0 0 0,-1 1 0 0 0,1-1 0 0 0,0 1 0 0 0,5 3 0 0 0,8 4-1372 0 0,1-6-4119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2176 0 0,'0'0'308'0'0,"-1"0"-1"0"0,1 0 1 0 0,-1 0 0 0 0,1 0-1 0 0,0 0 1 0 0,-1 1-1 0 0,1-1 1 0 0,0 0-1 0 0,-1 0 1 0 0,1 0-1 0 0,0 0 1 0 0,0 1-1 0 0,-1-1 1 0 0,1 0-1 0 0,0 0 1 0 0,0 1-1 0 0,-1-1 1 0 0,1 0-1 0 0,0 0 1 0 0,0 1-1 0 0,-1-1 1 0 0,1 0-1 0 0,0 1 1 0 0,0-1-1 0 0,0 0 1 0 0,0 1-1 0 0,0-1 1 0 0,0 0-1 0 0,-1 1 1 0 0,1-1-1 0 0,0 1 1 0 0,0-1-1 0 0,0 0 1 0 0,0 1-1 0 0,1 0-27 0 0,-1 0 1 0 0,1 0-1 0 0,-1-1 0 0 0,1 1 0 0 0,-1 0 0 0 0,1 0 0 0 0,0-1 1 0 0,-1 1-1 0 0,1 0 0 0 0,0-1 0 0 0,0 1 0 0 0,1 0 0 0 0,26 13 733 0 0,-14-11-973 0 0,-1 0 1 0 0,0-2-1 0 0,0 1 0 0 0,1-2 0 0 0,-1 1 0 0 0,0-2 0 0 0,26-3 0 0 0,-18 1-2236 0 0,-1 2 0 0 0,25 0-1 0 0,-37 2 281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2:02.56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194 1 512 0 0,'-6'7'2671'0'0,"-57"118"5287"0"0,-1 1-4847 0 0,58-116-2924 0 0,-7 13 557 0 0,-15 37 0 0 0,25-53-673 0 0,1-1 0 0 0,0 1 0 0 0,0-1 0 0 0,0 1 0 0 0,1 0 0 0 0,0-1 0 0 0,1 1 0 0 0,0 0 0 0 0,0 0-1 0 0,0 0 1 0 0,2 7 0 0 0,-1-9-73 0 0,0-1 1 0 0,1 0-1 0 0,0 0 0 0 0,0 0 0 0 0,0 0 1 0 0,0 0-1 0 0,1-1 0 0 0,-1 1 0 0 0,1 0 1 0 0,0-1-1 0 0,0 0 0 0 0,1 0 0 0 0,-1 0 0 0 0,0 0 1 0 0,1-1-1 0 0,4 4 0 0 0,4 0-207 0 0,0 1-1 0 0,1-2 1 0 0,-1 0-1 0 0,15 4 1 0 0,25 4-1769 0 0,1-4 626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3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1 116 512 0 0,'0'0'44'0'0,"9"-29"6108"0"0,-6 17-2623 0 0,-3 12-3456 0 0,0 0 1 0 0,0 0-1 0 0,0 0 0 0 0,0-1 0 0 0,0 1 1 0 0,1 0-1 0 0,-1 0 0 0 0,0 0 0 0 0,0 0 0 0 0,0 0 1 0 0,0 0-1 0 0,0 0 0 0 0,1 0 0 0 0,-1-1 1 0 0,0 1-1 0 0,0 0 0 0 0,0 0 0 0 0,0 0 0 0 0,1 0 1 0 0,-1 0-1 0 0,0 0 0 0 0,0 0 0 0 0,0 0 0 0 0,1 0 1 0 0,-1 0-1 0 0,0 0 0 0 0,0 0 0 0 0,0 0 1 0 0,0 0-1 0 0,1 1 0 0 0,-1-1 0 0 0,0 0 0 0 0,0 0 1 0 0,2 1 75 0 0,-1 0 0 0 0,0 0 1 0 0,0 0-1 0 0,0 0 0 0 0,0 0 1 0 0,0 0-1 0 0,0 1 1 0 0,0-1-1 0 0,0 0 0 0 0,1 3 1 0 0,81 175 3042 0 0,-78-167-3054 0 0,-1 0 0 0 0,0 0 1 0 0,3 16-1 0 0,4 12 180 0 0,-11-40-314 0 0,0 0-1 0 0,0 0 1 0 0,0 0-1 0 0,0 0 1 0 0,0 0-1 0 0,0-1 1 0 0,0 1-1 0 0,0 0 0 0 0,0 0 1 0 0,0 0-1 0 0,0 0 1 0 0,0 0-1 0 0,0 0 1 0 0,0 0-1 0 0,0 0 1 0 0,0 0-1 0 0,0 0 1 0 0,0 0-1 0 0,0 0 1 0 0,0 0-1 0 0,0 0 1 0 0,0 0-1 0 0,0 0 1 0 0,0 0-1 0 0,0 0 0 0 0,0 0 1 0 0,0 0-1 0 0,0 0 1 0 0,0 0-1 0 0,0 0 1 0 0,0 0-1 0 0,0 0 1 0 0,1 0-1 0 0,-1 0 1 0 0,0 0-1 0 0,0 0 1 0 0,0 0-1 0 0,0 0 1 0 0,0 0-1 0 0,0 0 0 0 0,0 0 1 0 0,0 0-1 0 0,0 0 1 0 0,0 0-1 0 0,0 0 1 0 0,0 0-1 0 0,0 0 1 0 0,0 0-1 0 0,1-8 82 0 0,1-19-65 0 0,-1 13-35 0 0,1-85 100 0 0,-3 72-103 0 0,2 0-1 0 0,0 0 1 0 0,8-43 0 0 0,-8 66 13 0 0,0 1 0 0 0,0-1-1 0 0,1 0 1 0 0,-1 0 0 0 0,1 1 0 0 0,0-1-1 0 0,0 1 1 0 0,0-1 0 0 0,0 1-1 0 0,1 0 1 0 0,-1 0 0 0 0,1 0-1 0 0,0 0 1 0 0,0 0 0 0 0,0 1 0 0 0,0-1-1 0 0,0 1 1 0 0,0 0 0 0 0,5-2-1 0 0,-5 2 2 0 0,1 1-1 0 0,0 0 1 0 0,-1 0-1 0 0,1 0 1 0 0,0 1-1 0 0,-1-1 1 0 0,1 1-1 0 0,0 0 0 0 0,0 0 1 0 0,0 0-1 0 0,-1 0 1 0 0,1 1-1 0 0,0 0 1 0 0,0-1-1 0 0,-1 1 1 0 0,1 1-1 0 0,0-1 1 0 0,-1 1-1 0 0,0-1 0 0 0,5 4 1 0 0,1 1 9 0 0,0 0 1 0 0,0 1-1 0 0,-1 0 0 0 0,0 0 1 0 0,10 13-1 0 0,34 48 34 0 0,-24-30-7 0 0,9 15 77 0 0,-23-32-37 0 0,1 0 0 0 0,25 26 0 0 0,-38-45-68 0 0,0 0-1 0 0,1 0 1 0 0,0-1 0 0 0,-1 1-1 0 0,1-1 1 0 0,0 1 0 0 0,0-1-1 0 0,0 0 1 0 0,-1 0 0 0 0,1 0-1 0 0,0-1 1 0 0,1 1-1 0 0,-1-1 1 0 0,3 1 0 0 0,-5-2-6 0 0,-1 1 0 0 0,1-1-1 0 0,-1 1 1 0 0,1 0 0 0 0,-1-1 0 0 0,1 1 0 0 0,-1-1 0 0 0,0 0 0 0 0,1 1 0 0 0,-1-1 0 0 0,0 1 0 0 0,1-1 0 0 0,-1 1 0 0 0,0-1 0 0 0,0 0-1 0 0,1 1 1 0 0,-1-1 0 0 0,0 0 0 0 0,0 1 0 0 0,0-1 0 0 0,0 0 0 0 0,0 1 0 0 0,0-1 0 0 0,0 0 0 0 0,1-19-73 0 0,1 3 25 0 0,0 1 0 0 0,1 0 1 0 0,1 0-1 0 0,1 1 0 0 0,10-27 0 0 0,-11 33 25 0 0,-1 1 12 0 0,1 0 1 0 0,-1 0-1 0 0,2 0 0 0 0,-1 0 1 0 0,1 1-1 0 0,0-1 0 0 0,1 1 1 0 0,10-10-1 0 0,-11 12 9 0 0,0 1 0 0 0,1 0 0 0 0,-1 1 1 0 0,1-1-1 0 0,-1 1 0 0 0,1 0 0 0 0,0 0 0 0 0,0 1 0 0 0,1 0 0 0 0,-1 0 1 0 0,0 0-1 0 0,10-1 0 0 0,-14 3 7 0 0,0 0-1 0 0,0 1 1 0 0,0-1 0 0 0,-1 0-1 0 0,1 1 1 0 0,0-1 0 0 0,0 1 0 0 0,-1-1-1 0 0,1 1 1 0 0,0 0 0 0 0,-1 0-1 0 0,1 0 1 0 0,-1 0 0 0 0,1 0 0 0 0,-1 0-1 0 0,1 0 1 0 0,-1 0 0 0 0,0 1-1 0 0,1-1 1 0 0,-1 0 0 0 0,0 1-1 0 0,0-1 1 0 0,0 1 0 0 0,0-1 0 0 0,0 1-1 0 0,0 2 1 0 0,4 6 4 0 0,-1 0-1 0 0,0 0 1 0 0,2 12 0 0 0,-4-17-10 0 0,0 4 17 0 0,9 30 32 0 0,23 55 0 0 0,-31-90-48 0 0,-1 0 1 0 0,1 0-1 0 0,-1 0 1 0 0,1 0-1 0 0,0 0 1 0 0,1-1-1 0 0,-1 1 1 0 0,1-1-1 0 0,-1 0 1 0 0,1 0-1 0 0,7 4 0 0 0,-9-5-2 0 0,1-1-1 0 0,-1 0 1 0 0,0 0-1 0 0,0 0 1 0 0,1 0-1 0 0,-1 0 0 0 0,1 0 1 0 0,-1-1-1 0 0,1 1 1 0 0,-1-1-1 0 0,1 0 1 0 0,-1 0-1 0 0,1 0 0 0 0,-1 0 1 0 0,1 0-1 0 0,-1 0 1 0 0,1-1-1 0 0,-1 1 1 0 0,1-1-1 0 0,-1 0 0 0 0,1 1 1 0 0,-1-1-1 0 0,3-2 1 0 0,3-2-82 0 0,-1 0 1 0 0,1-1-1 0 0,-1 0 1 0 0,0 0-1 0 0,-1-1 1 0 0,0 0-1 0 0,0 0 1 0 0,0 0-1 0 0,-1-1 1 0 0,8-14-1 0 0,-8 11-4 0 0,0-1 0 0 0,-1 0 0 0 0,0 0 0 0 0,-1 0 0 0 0,0-1 0 0 0,-1 1 0 0 0,0-18 0 0 0,-1 23 116 0 0,-1 1-17 0 0,0 1 0 0 0,1-1 0 0 0,-1 0 0 0 0,1 0 0 0 0,1 0 0 0 0,-1 0 0 0 0,4-6 0 0 0,-4 51 191 0 0,1-25-166 0 0,-1-1 1 0 0,1 1 0 0 0,1-1 0 0 0,1 0 0 0 0,0 0 0 0 0,0 0-1 0 0,1-1 1 0 0,1 0 0 0 0,10 18 0 0 0,-11-22-26 0 0,1 0-1 0 0,0-1 1 0 0,0 0 0 0 0,0-1-1 0 0,1 1 1 0 0,0-1 0 0 0,0 0-1 0 0,0-1 1 0 0,1 0 0 0 0,0 0 0 0 0,0 0-1 0 0,0-1 1 0 0,1-1 0 0 0,15 6-1 0 0,-12-6-109 0 0,-1-1 0 0 0,0-1-1 0 0,1 1 1 0 0,-1-2-1 0 0,1 1 1 0 0,-1-2-1 0 0,1 1 1 0 0,-1-2 0 0 0,0 0-1 0 0,13-3 1 0 0,-11 1-1275 0 0,-1 0 1 0 0,0-1 0 0 0,0 0 0 0 0,0-1-1 0 0,12-8 1 0 0,-8 3-1971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3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16 2312 0 0,'-33'-8'4777'0'0,"28"7"-4250"0"0,1-1-1 0 0,-1 1 1 0 0,0 0 0 0 0,0 0-1 0 0,1 0 1 0 0,-1 0 0 0 0,-8 1-1 0 0,13 0-482 0 0,-1 1 0 0 0,0-1 0 0 0,1 0 0 0 0,-1 1 0 0 0,0-1 0 0 0,1 0 0 0 0,-1 1-1 0 0,1-1 1 0 0,-1 1 0 0 0,0-1 0 0 0,1 1 0 0 0,-1 0 0 0 0,1-1 0 0 0,0 1 0 0 0,-1-1-1 0 0,1 1 1 0 0,-1 0 0 0 0,1-1 0 0 0,0 1 0 0 0,0 0 0 0 0,-1-1 0 0 0,1 1 0 0 0,0 0 0 0 0,0 0-1 0 0,0-1 1 0 0,0 1 0 0 0,0 0 0 0 0,0 0 0 0 0,0-1 0 0 0,0 1 0 0 0,0 0 0 0 0,0 0-1 0 0,0-1 1 0 0,1 2 0 0 0,5 25 30 0 0,-4-22-123 0 0,0-1 0 0 0,1 0 0 0 0,-1 0 0 0 0,1 1 0 0 0,0-2 0 0 0,0 1 0 0 0,1 0 0 0 0,-1-1 0 0 0,1 1 0 0 0,5 3 0 0 0,3 1-812 0 0,0 0-1 0 0,17 8 1 0 0,-3-5-1206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20 1264 0 0,'0'-1'237'0'0,"-1"1"-1"0"0,1-1 1 0 0,0 0 0 0 0,-1 0-1 0 0,1 1 1 0 0,0-1 0 0 0,-1 0-1 0 0,1 0 1 0 0,-1 1-1 0 0,1-1 1 0 0,-1 1 0 0 0,0-1-1 0 0,1 0 1 0 0,-1 1-1 0 0,0-1 1 0 0,1 1 0 0 0,-1-1-1 0 0,0 1 1 0 0,1 0-1 0 0,-1-1 1 0 0,-1 1 0 0 0,-8-6 2398 0 0,12 13 1565 0 0,4 15-2723 0 0,-2-11-907 0 0,1 0 0 0 0,1 0 0 0 0,0 0 0 0 0,9 12 0 0 0,-1-1-37 0 0,105 177 1224 0 0,-114-189-1718 0 0,6 10 105 0 0,21 27 1 0 0,-32-47-143 0 0,0 1 1 0 0,1-1 0 0 0,-1 0 0 0 0,0 0 0 0 0,0 1 0 0 0,1-1-1 0 0,-1 0 1 0 0,0 1 0 0 0,0-1 0 0 0,1 0 0 0 0,-1 0 0 0 0,0 0-1 0 0,1 1 1 0 0,-1-1 0 0 0,0 0 0 0 0,1 0 0 0 0,-1 0 0 0 0,1 0-1 0 0,-1 0 1 0 0,0 0 0 0 0,1 0 0 0 0,-1 0 0 0 0,0 0 0 0 0,1 0-1 0 0,-1 0 1 0 0,1 0 0 0 0,-1 0 0 0 0,0 0 0 0 0,1 0 0 0 0,-1 0-1 0 0,0 0 1 0 0,1 0 0 0 0,-1 0 0 0 0,0 0 0 0 0,1-1 0 0 0,-1 1-1 0 0,0 0 1 0 0,1 0 0 0 0,-1 0 0 0 0,0-1 0 0 0,1 1 0 0 0,-1 0-1 0 0,0-1 1 0 0,0 1 0 0 0,1 0 0 0 0,-1 0 0 0 0,0-1 0 0 0,0 1-1 0 0,0 0 1 0 0,1-1 0 0 0,-1 1 0 0 0,0 0 0 0 0,0-1 0 0 0,0 1-1 0 0,0-1 1 0 0,0 1 0 0 0,9-27-4 0 0,-7 23 14 0 0,13-78-62 0 0,-6 44-8 0 0,2-1 0 0 0,1 2 1 0 0,22-48-1 0 0,-32 81 51 0 0,1-1 0 0 0,0 0 1 0 0,0 1-1 0 0,0-1 0 0 0,1 1 1 0 0,-1 0-1 0 0,1 0 0 0 0,0 1 0 0 0,1-1 1 0 0,-1 1-1 0 0,0 0 0 0 0,1 0 0 0 0,0 0 1 0 0,0 0-1 0 0,-1 1 0 0 0,2 0 0 0 0,-1 0 1 0 0,0 0-1 0 0,7 0 0 0 0,-4 0-1 0 0,0 1 0 0 0,0 1 1 0 0,0 0-1 0 0,0 0 0 0 0,0 0 0 0 0,0 1 0 0 0,0 0 0 0 0,0 1 0 0 0,0-1 1 0 0,0 2-1 0 0,-1-1 0 0 0,13 6 0 0 0,-1 2 17 0 0,0 1 1 0 0,0 0-1 0 0,-1 1 1 0 0,0 1-1 0 0,-1 0 1 0 0,-1 2-1 0 0,0 0 1 0 0,-1 0-1 0 0,-1 2 0 0 0,0 0 1 0 0,18 30-1 0 0,-10-7-19 0 0,16 25-91 0 0,-17-39-595 0 0,-4-13-3171 0 0,-9-11 1383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5.0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327 117 512 0 0,'-9'-7'1566'0'0,"20"6"-374"0"0,-7 0-817 0 0,-1-1 0 0 0,1 1-1 0 0,-1-1 1 0 0,1 0 0 0 0,-1 0 0 0 0,0 0-1 0 0,6-6 1 0 0,-7 7-211 0 0,-1-1 0 0 0,1 0 0 0 0,-1 1 0 0 0,0-1 0 0 0,0 0 0 0 0,1 0 0 0 0,-1 1 0 0 0,0-1 0 0 0,0 0 0 0 0,-1 0 0 0 0,1 0 0 0 0,0 0-1 0 0,-1-1 1 0 0,1 1 0 0 0,-1 0 0 0 0,1-3 0 0 0,-2 3 1 0 0,-1-1-1 0 0,1 1 0 0 0,0-1 0 0 0,-1 1 1 0 0,1 0-1 0 0,-1 0 0 0 0,0 0 1 0 0,0 0-1 0 0,1 0 0 0 0,-1 0 0 0 0,-5-2 1 0 0,7 3-91 0 0,-4-2 121 0 0,0 1 0 0 0,1-1 1 0 0,-1 1-1 0 0,-1-1 0 0 0,1 1 0 0 0,0 0 0 0 0,0 1 0 0 0,-1-1 0 0 0,1 1 1 0 0,-1 0-1 0 0,-5-1 0 0 0,2 2 6 0 0,1-1 0 0 0,-1 1-1 0 0,0 1 1 0 0,1-1 0 0 0,-1 1 0 0 0,-9 3 0 0 0,-1 1 70 0 0,1 2 0 0 0,0-1 0 0 0,0 2 0 0 0,1 0 0 0 0,-16 12 1 0 0,21-14-124 0 0,2 1 0 0 0,-1 0 1 0 0,1 1-1 0 0,0 0 0 0 0,0 1 1 0 0,1 0-1 0 0,0 0 0 0 0,1 1 1 0 0,0 0-1 0 0,-6 12 0 0 0,10-16-108 0 0,0 0 0 0 0,0 0 0 0 0,1 0 0 0 0,0 1 0 0 0,0-1 0 0 0,1 1 0 0 0,0 0 0 0 0,0-1 0 0 0,1 1 0 0 0,-1 0 0 0 0,1 0 0 0 0,1-1 0 0 0,-1 1 0 0 0,1 0 0 0 0,0-1 0 0 0,1 1 0 0 0,0-1 0 0 0,0 1 0 0 0,5 9 0 0 0,-2-6-32 0 0,1-1 0 0 0,0-1-1 0 0,0 1 1 0 0,1-1 0 0 0,0 0 0 0 0,0 0 0 0 0,1-1 0 0 0,0 0 0 0 0,0-1 0 0 0,18 11 0 0 0,-11-8-6 0 0,1-1 0 0 0,-1 0 0 0 0,2-1 0 0 0,-1-1 1 0 0,31 7-1 0 0,-18-8-60 0 0,-1-2 0 0 0,1-1 1 0 0,0-1-1 0 0,-1-1 1 0 0,1-2-1 0 0,0-1 0 0 0,-1-1 1 0 0,29-8-1 0 0,-11 0-1045 0 0,47-19 0 0 0,38-27-5152 0 0,-92 39 4574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5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92 272 0 0,'-11'-3'1666'0'0,"8"3"-992"0"0,1-1-1 0 0,-1 0 1 0 0,1 1 0 0 0,0-1-1 0 0,-1 0 1 0 0,1-1-1 0 0,-3 0 1 0 0,30 0 2411 0 0,245-34 543 0 0,26-1-3513 0 0,-279 35-165 0 0,-12 1-51 0 0,0 0 0 0 0,0 0 1 0 0,1 1-1 0 0,-1 0 0 0 0,0 0 0 0 0,0 0 0 0 0,1 1 0 0 0,7 1 0 0 0,-13-2 63 0 0,1 0-1 0 0,-1 0 0 0 0,0 0 0 0 0,0 0 0 0 0,0 0 1 0 0,0 0-1 0 0,1 0 0 0 0,-1 1 0 0 0,0-1 0 0 0,0 0 0 0 0,0 0 1 0 0,0 0-1 0 0,1 0 0 0 0,-1 0 0 0 0,0 0 0 0 0,0 1 1 0 0,0-1-1 0 0,0 0 0 0 0,0 0 0 0 0,0 0 0 0 0,1 0 0 0 0,-1 1 1 0 0,0-1-1 0 0,0 0 0 0 0,0 0 0 0 0,0 0 0 0 0,0 1 1 0 0,0-1-1 0 0,0 0 0 0 0,0 0 0 0 0,0 0 0 0 0,0 1 0 0 0,0-1 1 0 0,0 0-1 0 0,-5 7-1271 0 0,-11 4-993 0 0,15-11 2240 0 0,-13 8-1171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5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20 560 0 0,'0'-1'232'0'0,"0"0"0"0"0,0 1 0 0 0,1-1 0 0 0,-1 1 1 0 0,0-1-1 0 0,0 1 0 0 0,0-1 0 0 0,0 1 0 0 0,1-1 0 0 0,-1 1 0 0 0,0-1 0 0 0,1 1 0 0 0,-1-1 0 0 0,0 1 0 0 0,1-1 0 0 0,-1 1 1 0 0,0 0-1 0 0,1-1 0 0 0,-1 1 0 0 0,1-1 0 0 0,-1 1 0 0 0,2-1 0 0 0,15-4 2440 0 0,19 2-416 0 0,-36 3-2205 0 0,5 0 128 0 0,-1 1 1 0 0,1-1-1 0 0,-1 1 0 0 0,1 0 1 0 0,-1 0-1 0 0,1 1 0 0 0,-1-1 1 0 0,0 1-1 0 0,0 0 1 0 0,0 0-1 0 0,0 1 0 0 0,0-1 1 0 0,0 1-1 0 0,0 0 0 0 0,-1-1 1 0 0,1 2-1 0 0,-1-1 0 0 0,0 0 1 0 0,0 1-1 0 0,0-1 0 0 0,3 7 1 0 0,3 6 43 0 0,0 0-1 0 0,-1 1 1 0 0,10 32 0 0 0,-17-47-207 0 0,7 28 123 0 0,8 40 1 0 0,-11-44-293 0 0,0-1 0 0 0,17 45 0 0 0,-19-64-120 0 0,0 1 1 0 0,1-1-1 0 0,-1 0 1 0 0,1 0-1 0 0,9 10 1 0 0,-9-12-778 0 0,0 0 0 0 0,0-1 0 0 0,1 1 1 0 0,7 5-1 0 0,5 0-2807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6.1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80 512 0 0,'-7'-10'1685'0'0,"1"1"-1"0"0,0-1 1 0 0,0 0 0 0 0,-5-17-1 0 0,10 27-1628 0 0,1 0-1 0 0,0-1 0 0 0,0 1 1 0 0,0-1-1 0 0,0 1 1 0 0,-1 0-1 0 0,1-1 1 0 0,0 1-1 0 0,0-1 0 0 0,0 1 1 0 0,0-1-1 0 0,0 1 1 0 0,0 0-1 0 0,0-1 0 0 0,0 1 1 0 0,0-1-1 0 0,0 1 1 0 0,1-1-1 0 0,-1 1 1 0 0,0 0-1 0 0,0-1 0 0 0,0 1 1 0 0,0-1-1 0 0,1 1 1 0 0,-1 0-1 0 0,0-1 0 0 0,0 1 1 0 0,1-1-1 0 0,-1 1-2 0 0,1 0-1 0 0,0 0 0 0 0,-1-1 1 0 0,1 1-1 0 0,0 0 1 0 0,-1 0-1 0 0,1 0 0 0 0,0 0 1 0 0,-1 0-1 0 0,1 0 1 0 0,0 0-1 0 0,-1 0 0 0 0,1 0 1 0 0,0 0-1 0 0,1 1 0 0 0,1 0 163 0 0,1 0-1 0 0,-1 0 1 0 0,1 1-1 0 0,-1-1 0 0 0,5 4 1 0 0,49 42 1392 0 0,5 3-1150 0 0,111 50-10 0 0,-72-44-272 0 0,-100-56-175 0 0,28 18-402 0 0,1-2 1 0 0,0-1-1 0 0,44 15 1 0 0,-70-29-149 0 0,-1 0 1 0 0,1 0-1 0 0,0 0 0 0 0,-1-1 0 0 0,1 1 1 0 0,0-1-1 0 0,0 0 0 0 0,-1 0 0 0 0,6-1 1 0 0,1-1-2380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6.2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557 0 1888 0 0,'-8'1'1047'0'0,"1"0"0"0"0,-1 1 0 0 0,1-1 0 0 0,-1 2 0 0 0,-7 2 0 0 0,7-1-626 0 0,0 0 0 0 0,1 1 0 0 0,0 0 0 0 0,0 0 0 0 0,0 0 0 0 0,1 1 0 0 0,-9 9 0 0 0,-159 154 1795 0 0,59-59-2485 0 0,7 4-3370 0 0,86-89 2225 0 0,3-3-1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7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86 223 512 0 0,'-18'-12'1102'0'0,"9"6"196"0"0,1 0-1 0 0,0 0 1 0 0,0-1-1 0 0,-8-9 1 0 0,9 6 149 0 0,1 3 1980 0 0,3 22-1378 0 0,1 1-1616 0 0,2-1 1 0 0,0 0 0 0 0,0 1 0 0 0,5 22 0 0 0,17 61 362 0 0,-3-18-179 0 0,-2 23 150 0 0,-9-45-361 0 0,27 94 0 0 0,-31-141-403 0 0,11 31 35 0 0,-15-43-37 0 0,0 0 0 0 0,0 0 0 0 0,0-1 1 0 0,0 1-1 0 0,0 0 0 0 0,0 0 0 0 0,0 0 0 0 0,0 0 0 0 0,0 0 0 0 0,0 0 0 0 0,1-1 1 0 0,-1 1-1 0 0,0 0 0 0 0,0 0 0 0 0,0 0 0 0 0,0 0 0 0 0,0 0 0 0 0,0 0 0 0 0,0 0 1 0 0,0 0-1 0 0,0 0 0 0 0,1 0 0 0 0,-1-1 0 0 0,0 1 0 0 0,0 0 0 0 0,0 0 0 0 0,0 0 1 0 0,0 0-1 0 0,0 0 0 0 0,1 0 0 0 0,-1 0 0 0 0,0 0 0 0 0,0 0 0 0 0,0 0 1 0 0,0 0-1 0 0,0 0 0 0 0,1 0 0 0 0,-1 0 0 0 0,0 0 0 0 0,0 0 0 0 0,0 0 0 0 0,0 0 1 0 0,0 0-1 0 0,0 0 0 0 0,1 1 0 0 0,-1-1 0 0 0,0 0 0 0 0,0 0 0 0 0,0 0 0 0 0,0 0 1 0 0,0 0-1 0 0,0 0 0 0 0,0 0 0 0 0,0 0 0 0 0,1 0 0 0 0,-1 1 0 0 0,0-1 0 0 0,0 0 1 0 0,0 0-1 0 0,0 0 0 0 0,0 0 0 0 0,0 0 0 0 0,0 0 0 0 0,0 0 0 0 0,0 1 1 0 0,0-1-1 0 0,0 0 0 0 0,0 0 0 0 0,0 0 0 0 0,3-11-75 0 0,-2 10 69 0 0,0-8-3 0 0,0 0 0 0 0,0 1 0 0 0,-1-1 0 0 0,0 0 0 0 0,0 0 0 0 0,-3-11 0 0 0,-13-56-13 0 0,5 30 15 0 0,-52-218-147 0 0,54 230 124 0 0,2-1 0 0 0,-4-42 0 0 0,10 66 27 0 0,1-1 1 0 0,0 0 0 0 0,0 0-1 0 0,1 1 1 0 0,1-1-1 0 0,0 1 1 0 0,0-1 0 0 0,1 1-1 0 0,1 0 1 0 0,8-18-1 0 0,-10 25-10 0 0,0 0 1 0 0,1 1-1 0 0,-1-1 0 0 0,1 0 0 0 0,0 1 1 0 0,0 0-1 0 0,0-1 0 0 0,1 1 0 0 0,-1 0 0 0 0,1 1 1 0 0,0-1-1 0 0,0 1 0 0 0,0 0 0 0 0,0-1 0 0 0,0 2 1 0 0,0-1-1 0 0,0 0 0 0 0,1 1 0 0 0,6-1 1 0 0,-4 1 11 0 0,0 0 1 0 0,0 1 0 0 0,-1 0 0 0 0,1 0 0 0 0,0 1 0 0 0,-1 0 0 0 0,1 0 0 0 0,0 1 0 0 0,-1-1 0 0 0,1 2-1 0 0,-1-1 1 0 0,11 6 0 0 0,-2 0 3 0 0,-1 2-1 0 0,0-1 1 0 0,0 2-1 0 0,-1 0 0 0 0,-1 0 1 0 0,0 1-1 0 0,0 1 1 0 0,-1 0-1 0 0,-1 1 1 0 0,0 0-1 0 0,-1 0 1 0 0,0 1-1 0 0,7 19 1 0 0,-5-10 42 0 0,-2 1 0 0 0,-1 1 0 0 0,-1 0 1 0 0,-1 0-1 0 0,-1 0 0 0 0,-1 1 1 0 0,-1 46-1 0 0,-8 204 281 0 0,5-273-335 0 0,0 0 1 0 0,1 1 0 0 0,-1-1-1 0 0,1 0 1 0 0,0 0 0 0 0,0 0 0 0 0,1 0-1 0 0,-1 0 1 0 0,1 0 0 0 0,0 0-1 0 0,4 6 1 0 0,-5-9-24 0 0,0 0-1 0 0,0 0 1 0 0,-1 0-1 0 0,1 0 1 0 0,0 0 0 0 0,0 0-1 0 0,0-1 1 0 0,0 1-1 0 0,0 0 1 0 0,0-1-1 0 0,1 1 1 0 0,-1-1 0 0 0,0 1-1 0 0,0-1 1 0 0,0 1-1 0 0,1-1 1 0 0,1 0 0 0 0,-2 0-73 0 0,1 0 0 0 0,-1 0 0 0 0,1 0 1 0 0,0-1-1 0 0,-1 1 0 0 0,1-1 0 0 0,-1 1 1 0 0,1-1-1 0 0,-1 0 0 0 0,0 1 0 0 0,1-1 1 0 0,-1 0-1 0 0,0 0 0 0 0,1 0 0 0 0,-1 0 1 0 0,0 0-1 0 0,2-2 0 0 0,-1 1-166 0 0,1-1-602 0 0,0 0 0 0 0,0 0 0 0 0,0-1 0 0 0,0 1 0 0 0,0-1 0 0 0,-1 0 0 0 0,1 0 0 0 0,3-7 0 0 0,-4 0-2098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16 2200 0 0,'-5'-11'8077'0'0,"5"11"-7917"0"0,0 0 0 0 0,0-1 0 0 0,0 1 0 0 0,0 0 0 0 0,0 0 0 0 0,0 0 0 0 0,0-1 1 0 0,1 1-1 0 0,-1 0 0 0 0,0 0 0 0 0,0 0 0 0 0,0 0 0 0 0,0-1 0 0 0,0 1 0 0 0,0 0 0 0 0,0 0 0 0 0,0 0 1 0 0,1 0-1 0 0,-1 0 0 0 0,0-1 0 0 0,0 1 0 0 0,0 0 0 0 0,0 0 0 0 0,1 0 0 0 0,-1 0 0 0 0,0 0 0 0 0,0 0 1 0 0,0 0-1 0 0,0 0 0 0 0,1-1 0 0 0,0 1 93 0 0,1 0 0 0 0,-1 1 0 0 0,0-1 0 0 0,0 0 0 0 0,1 0 0 0 0,-1 0 0 0 0,0 1 0 0 0,0-1 1 0 0,1 0-1 0 0,-1 1 0 0 0,0 0 0 0 0,0-1 0 0 0,0 1 0 0 0,2 1 0 0 0,5 4 89 0 0,-1 1-1 0 0,0 0 1 0 0,0 1-1 0 0,0 0 1 0 0,-1 0 0 0 0,-1 0-1 0 0,6 10 1 0 0,4 4-61 0 0,21 41 505 0 0,-25-41-717 0 0,21 29 0 0 0,-28-45-310 0 0,1 0 0 0 0,0 0-1 0 0,0 0 1 0 0,10 7 0 0 0,6-1-2921 0 0,-17-11 2035 0 0,-1 1 1 0 0,1-2 0 0 0,0 1-1 0 0,-1 0 1 0 0,5 0 0 0 0,4-1-696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7.4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77 680 0 0,'-1'0'359'0'0,"0"0"0"0"0,0 0 1 0 0,0 0-1 0 0,0 0 0 0 0,0-1 0 0 0,0 1 0 0 0,0 0 0 0 0,0-1 0 0 0,1 1 0 0 0,-1 0 1 0 0,0-1-1 0 0,0 1 0 0 0,0-1 0 0 0,1 1 0 0 0,-1-1 0 0 0,0 1 0 0 0,1-1 1 0 0,-2-1-1 0 0,5-2 2833 0 0,10 1-3290 0 0,401-37 2546 0 0,-210 22-2891 0 0,-94 14-2811 0 0,-78 4 1251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22 2401 0 0,'-5'-1'1321'0'0,"1"-1"0"0"0,-1 1-1 0 0,1 0 1 0 0,-1-1 0 0 0,-4-3 0 0 0,-14-4 1605 0 0,22 8-2178 0 0,15 8 469 0 0,11 11-516 0 0,-1 0 234 0 0,44 24 1 0 0,7-4-159 0 0,87 48 67 0 0,-136-70-863 0 0,-2 1 1 0 0,0 0-1 0 0,-1 2 0 0 0,24 24 0 0 0,-35-29-313 0 0,39 37-388 0 0,-44-46-258 0 0,-1 0 0 0 0,1 0-1 0 0,11 6 1 0 0,-16-10 351 0 0,0 0 0 0 0,0-1 1 0 0,0 1-1 0 0,0 0 0 0 0,0-1 0 0 0,0 1 0 0 0,0-1 1 0 0,0 1-1 0 0,4-1 0 0 0,1 0-855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8.0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460 0 2336 0 0,'-10'5'2630'0'0,"0"0"-1"0"0,-14 4 1 0 0,18-7-2319 0 0,-1 0 0 0 0,1 0 0 0 0,0 1 1 0 0,-1 0-1 0 0,1 1 0 0 0,0-1 0 0 0,1 1 0 0 0,-11 9 0 0 0,-67 67 1736 0 0,-117 128 575 0 0,192-198-2618 0 0,0 0 0 0 0,0 1 0 0 0,1 0 0 0 0,1 0 0 0 0,0 1 0 0 0,0 0 0 0 0,1 0 0 0 0,0 0 0 0 0,-3 17 0 0 0,8-28-86 0 0,0 0-1 0 0,-1 0 0 0 0,1 0 0 0 0,0 0 1 0 0,0 0-1 0 0,0 0 0 0 0,0 0 0 0 0,0 0 0 0 0,0 0 1 0 0,0 0-1 0 0,1 1 0 0 0,-1-1 0 0 0,0 0 0 0 0,1 0 1 0 0,-1 0-1 0 0,0 0 0 0 0,1 0 0 0 0,-1 0 1 0 0,1 0-1 0 0,0 0 0 0 0,-1-1 0 0 0,1 1 0 0 0,0 0 1 0 0,0 0-1 0 0,-1 0 0 0 0,1-1 0 0 0,0 1 0 0 0,0 0 1 0 0,0-1-1 0 0,0 1 0 0 0,0-1 0 0 0,0 1 1 0 0,0-1-1 0 0,0 1 0 0 0,0-1 0 0 0,0 0 0 0 0,0 1 1 0 0,0-1-1 0 0,0 0 0 0 0,2 0 0 0 0,4 0-1028 0 0,0 1-1 0 0,0-2 1 0 0,1 1-1 0 0,13-4 1 0 0,-16 3 758 0 0,23-4-1396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8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33 1912 0 0,'-2'1'592'0'0,"1"-1"0"0"0,-1 1-1 0 0,0-1 1 0 0,1 0 0 0 0,-1 0 0 0 0,0 0-1 0 0,0 0 1 0 0,1 0 0 0 0,-1 0-1 0 0,0 0 1 0 0,1 0 0 0 0,-1-1-1 0 0,0 1 1 0 0,1-1 0 0 0,-1 1-1 0 0,1-1 1 0 0,-4-1 921 0 0,21 2 294 0 0,135-10-629 0 0,-30 0-1242 0 0,-31 5 97 0 0,-35 1-925 0 0,82 4 0 0 0,-130 0-417 0 0,1 1 1 0 0,-1 0-1 0 0,0 1 1 0 0,12 3-1 0 0,-12-1-857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8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27 2513 0 0,'-33'3'4030'0'0,"17"-2"-1283"0"0,0 1 1 0 0,-25 6 0 0 0,41-8-2722 0 0,0 0-1 0 0,0 0 1 0 0,0 0 0 0 0,1 0-1 0 0,-1 0 1 0 0,0 0 0 0 0,0 0-1 0 0,0 0 1 0 0,1 0 0 0 0,-1 0-1 0 0,0 0 1 0 0,0 1 0 0 0,0-1 0 0 0,0 0-1 0 0,1 0 1 0 0,-1 0 0 0 0,0 0-1 0 0,0 0 1 0 0,0 1 0 0 0,0-1-1 0 0,0 0 1 0 0,1 0 0 0 0,-1 0-1 0 0,0 0 1 0 0,0 1 0 0 0,0-1 0 0 0,0 0-1 0 0,0 0 1 0 0,0 0 0 0 0,0 1-1 0 0,0-1 1 0 0,0 0 0 0 0,0 0-1 0 0,0 1 1 0 0,0-1 0 0 0,0 0-1 0 0,0 0 1 0 0,0 0 0 0 0,0 1 0 0 0,0-1-1 0 0,0 0 1 0 0,0 0 0 0 0,0 0-1 0 0,0 1 1 0 0,0-1 0 0 0,0 0-1 0 0,-1 0 1 0 0,1 0 0 0 0,0 0 0 0 0,0 1-1 0 0,0-1 1 0 0,0 0 0 0 0,0 0-1 0 0,-1 0 1 0 0,1 0 0 0 0,0 1-1 0 0,0-1 1 0 0,0 0 0 0 0,0 0-1 0 0,-1 0 1 0 0,1 0 0 0 0,0 0 0 0 0,0 0-1 0 0,0 0 1 0 0,-1 0 0 0 0,1 0-1 0 0,0 0 1 0 0,0 0 0 0 0,-1 0-1 0 0,17 8 409 0 0,-6-6-396 0 0,1 0-1 0 0,0-1 1 0 0,0-1-1 0 0,0 0 1 0 0,19-2-1 0 0,-6 1-31 0 0,287-16-307 0 0,-285 15-258 0 0,48-10 0 0 0,-9-5-2995 0 0,-56 14 2468 0 0,0 1 0 0 0,1 0 1 0 0,0 0-1 0 0,-1 1 0 0 0,15-1 0 0 0,1 2-418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09.0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33 2625 0 0,'-20'-11'2737'0'0,"13"7"-729"0"0,-2-1 1 0 0,1 1 0 0 0,-15-5-1 0 0,23 9-1993 0 0,0 0 0 0 0,0 0 0 0 0,-1 1 0 0 0,1-1-1 0 0,0 0 1 0 0,0 0 0 0 0,0 0 0 0 0,0 0 0 0 0,0 0 0 0 0,0 0-1 0 0,0 0 1 0 0,-1 1 0 0 0,1-1 0 0 0,0 0 0 0 0,0 0 0 0 0,0 0-1 0 0,0 0 1 0 0,0 0 0 0 0,0 1 0 0 0,0-1 0 0 0,0 0 0 0 0,0 0-1 0 0,0 0 1 0 0,0 0 0 0 0,0 1 0 0 0,0-1 0 0 0,0 0 0 0 0,0 0-1 0 0,0 0 1 0 0,0 0 0 0 0,0 0 0 0 0,0 1 0 0 0,0-1 0 0 0,0 0-1 0 0,0 0 1 0 0,0 0 0 0 0,0 0 0 0 0,0 0 0 0 0,1 1 0 0 0,-1-1-1 0 0,0 0 1 0 0,0 0 0 0 0,0 0 0 0 0,0 0 0 0 0,0 0 0 0 0,0 0 0 0 0,0 0-1 0 0,1 0 1 0 0,-1 1 0 0 0,0-1 0 0 0,5 8 179 0 0,-1-1-82 0 0,-1 0 1 0 0,1 0-1 0 0,-1 0 0 0 0,-1 0 1 0 0,1 1-1 0 0,1 11 0 0 0,4 49 766 0 0,-7-48-425 0 0,2-1 0 0 0,5 24 0 0 0,-2-22 2 0 0,1-1 0 0 0,2 0 0 0 0,17 31-1 0 0,40 54 686 0 0,-44-71-891 0 0,122 165 686 0 0,-116-160-885 0 0,-17-23-11 0 0,1 0 0 0 0,16 17 1 0 0,-28-35-37 0 0,0 1 1 0 0,0 0 0 0 0,1 0 0 0 0,-1-1 0 0 0,1 1 0 0 0,-1 0 0 0 0,1 0-1 0 0,-1 0 1 0 0,1 0 0 0 0,0 0 0 0 0,-1 0 0 0 0,1 0 0 0 0,1-2 0 0 0,0 1-18 0 0,9-13-6 0 0,2 0 1 0 0,0 1-1 0 0,18-16 1 0 0,14-15-46 0 0,-28 25 47 0 0,-7 7-3 0 0,1 1 0 0 0,22-19-1 0 0,-29 28 15 0 0,0 0 0 0 0,0 1-1 0 0,1-1 1 0 0,-1 1 0 0 0,0 0-1 0 0,1 0 1 0 0,0 0 0 0 0,-1 0-1 0 0,1 1 1 0 0,0 0 0 0 0,0 0 0 0 0,0 0-1 0 0,7 0 1 0 0,-9 2 13 0 0,-1-1-1 0 0,1 1 1 0 0,-1-1 0 0 0,0 1 0 0 0,1 0-1 0 0,-1 0 1 0 0,0 0 0 0 0,1 0-1 0 0,-1 1 1 0 0,0-1 0 0 0,0 0 0 0 0,0 1-1 0 0,0 0 1 0 0,0-1 0 0 0,-1 1-1 0 0,1 0 1 0 0,0 0 0 0 0,-1 0 0 0 0,1 0-1 0 0,1 4 1 0 0,1 1 7 0 0,0 0 0 0 0,0 1 0 0 0,-1-1 0 0 0,0 1 1 0 0,1 8-1 0 0,-3-11 0 0 0,0 1 0 0 0,0-1 0 0 0,-1 1 0 0 0,0-1 0 0 0,0 1 0 0 0,-1-1 0 0 0,0 1 1 0 0,0-1-1 0 0,0 1 0 0 0,0-1 0 0 0,-1 0 0 0 0,0 0 0 0 0,-3 6 0 0 0,-1 2 2 0 0,-1-1 0 0 0,0 0 0 0 0,-17 21-1 0 0,18-26-25 0 0,0-1 0 0 0,0-1-1 0 0,0 1 1 0 0,-1-1-1 0 0,0 0 1 0 0,0-1 0 0 0,0 0-1 0 0,-1 0 1 0 0,1 0 0 0 0,-1-1-1 0 0,0 0 1 0 0,0 0-1 0 0,0-1 1 0 0,0 0 0 0 0,0-1-1 0 0,-17 2 1 0 0,-7-3-415 0 0,0 0 1 0 0,0-2 0 0 0,-33-6-1 0 0,50 6 88 0 0,-7-1-50 0 0,-62-11-2689 0 0,72 12 2186 0 0,0-1-1 0 0,1-1 0 0 0,-1 0 0 0 0,-19-11 0 0 0,6-2-848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11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154 227 512 0 0,'-46'-6'5650'0'0,"33"4"-3413"0"0,1 1 0 0 0,-18-5 0 0 0,27 5-1855 0 0,-1-1 1 0 0,1 1 0 0 0,-1-1 0 0 0,1 1-1 0 0,-1-1 1 0 0,1 0 0 0 0,0 0-1 0 0,0 0 1 0 0,0-1 0 0 0,0 1-1 0 0,0-1 1 0 0,-2-3 0 0 0,4 5-283 0 0,0 0 0 0 0,0-1 1 0 0,0 1-1 0 0,0 0 1 0 0,1 0-1 0 0,-1-1 0 0 0,1 1 1 0 0,-1 0-1 0 0,1-1 0 0 0,-1 1 1 0 0,1-1-1 0 0,0 1 0 0 0,-1 0 1 0 0,1-1-1 0 0,0 1 0 0 0,0-1 1 0 0,0 1-1 0 0,1-3 0 0 0,-1 1-42 0 0,1 1-1 0 0,0 0 0 0 0,0 0 0 0 0,0-1 1 0 0,0 1-1 0 0,0 0 0 0 0,1 0 1 0 0,-1 0-1 0 0,0 1 0 0 0,4-4 1 0 0,2-2-58 0 0,1 0 0 0 0,1 1 0 0 0,-1 0 0 0 0,11-5 0 0 0,-15 8 58 0 0,22-11-58 0 0,1 1 1 0 0,-1 2-1 0 0,2 0 1 0 0,0 2-1 0 0,0 0 1 0 0,0 3-1 0 0,1 0 1 0 0,55-3-1 0 0,-77 8 11 0 0,-1 1 0 0 0,1 1-1 0 0,-1-1 1 0 0,1 1 0 0 0,-1 0 0 0 0,0 0-1 0 0,1 1 1 0 0,-1 0 0 0 0,0 0 0 0 0,0 0 0 0 0,7 4-1 0 0,-9-3 1 0 0,-1-1 0 0 0,1 1 0 0 0,-1 0 0 0 0,1 0 0 0 0,-1 0 0 0 0,0 0 0 0 0,0 1 0 0 0,0-1 0 0 0,-1 1 0 0 0,1 0 0 0 0,-1 0 0 0 0,0 0 0 0 0,0 0 0 0 0,0 0 0 0 0,-1 0 0 0 0,3 8 0 0 0,-1 5 64 0 0,0 0 0 0 0,-1 0 0 0 0,0 0 1 0 0,-2 28-1 0 0,-13 69 233 0 0,7-64-217 0 0,5-38-78 0 0,0 1 0 0 0,1-1 0 0 0,0 1 0 0 0,1-1 0 0 0,0 1 0 0 0,1-1 0 0 0,1 1 0 0 0,0-1 0 0 0,6 16 0 0 0,-7-24-15 0 0,0 1 0 0 0,0-1 0 0 0,1 1-1 0 0,0-1 1 0 0,0 0 0 0 0,0 0 0 0 0,0 0 0 0 0,1 0 0 0 0,-1 0 0 0 0,1-1 0 0 0,4 4 0 0 0,-4-5-19 0 0,0 0-1 0 0,0 0 1 0 0,-1 0 0 0 0,1-1 0 0 0,0 1 0 0 0,0-1 0 0 0,1 0 0 0 0,-1 0 0 0 0,0-1 0 0 0,0 1 0 0 0,0-1 0 0 0,1 0 0 0 0,-1 0 0 0 0,0 0 0 0 0,5-1 0 0 0,-1-1-171 0 0,0 0 0 0 0,0 0 1 0 0,0-1-1 0 0,0 0 0 0 0,0 0 1 0 0,-1-1-1 0 0,0 0 0 0 0,1 0 1 0 0,-1-1-1 0 0,-1 0 0 0 0,1 0 1 0 0,5-7-1 0 0,-4 5-769 0 0,-2 0-1 0 0,1 0 1 0 0,-1-1 0 0 0,0 0-1 0 0,-1-1 1 0 0,1 1 0 0 0,-2-1-1 0 0,1 0 1 0 0,5-17 0 0 0,-9 20-75 0 0,0 0 0 0 0,0 0 0 0 0,0-1 0 0 0,-1-8 0 0 0,0 14 1033 0 0,0-12-1102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11.9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521 79 296 0 0,'0'-14'1302'0'0,"0"-22"2986"0"0,0 34-3899 0 0,0 1 0 0 0,0-1 0 0 0,0 0 0 0 0,1 0 0 0 0,-1 0 0 0 0,1 0 0 0 0,0 0 0 0 0,-1 0 0 0 0,1 0 0 0 0,0 1 0 0 0,0-1 0 0 0,0 0 0 0 0,1-1 0 0 0,-3 3-102 0 0,0-1 0 0 0,0 1 0 0 0,0 0-1 0 0,0 0 1 0 0,0 0 0 0 0,0 0 0 0 0,0 0 0 0 0,-1 0 0 0 0,1 0 0 0 0,0 0 0 0 0,0 1 0 0 0,-1-1 0 0 0,-12 8 372 0 0,0 0 1 0 0,0 0-1 0 0,-16 14 0 0 0,-12 7-38 0 0,34-24-523 0 0,-71 44 932 0 0,-134 108 0 0 0,157-102-783 0 0,50-48-256 0 0,0 1 1 0 0,1-1 0 0 0,-1 1 0 0 0,2 0 0 0 0,-1 0 0 0 0,-4 11 0 0 0,9-18-11 0 0,-1 0 0 0 0,1 0-1 0 0,-1 0 1 0 0,1 0 0 0 0,0 1-1 0 0,-1-1 1 0 0,1 0-1 0 0,0 0 1 0 0,0 0 0 0 0,0 1-1 0 0,0-1 1 0 0,0 0-1 0 0,0 0 1 0 0,0 1 0 0 0,0-1-1 0 0,1 0 1 0 0,-1 0 0 0 0,0 0-1 0 0,1 0 1 0 0,-1 1-1 0 0,1-1 1 0 0,-1 0 0 0 0,2 2-1 0 0,-1-2-73 0 0,1 0 0 0 0,-1-1 0 0 0,0 1-1 0 0,0 0 1 0 0,1-1 0 0 0,-1 1 0 0 0,1-1-1 0 0,-1 1 1 0 0,0-1 0 0 0,1 1 0 0 0,-1-1-1 0 0,1 0 1 0 0,-1 0 0 0 0,1 0 0 0 0,-1 0 0 0 0,1 0-1 0 0,-1 0 1 0 0,1 0 0 0 0,2-1 0 0 0,5-1-1359 0 0,1 0 0 0 0,0-1 1 0 0,12-5-1 0 0,-1-2-246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16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153 1 512 0 0,'-14'6'779'0'0,"1"0"0"0"0,0 2 1 0 0,1-1-1 0 0,0 2 0 0 0,0-1 0 0 0,0 2 0 0 0,-16 17 0 0 0,20-20-79 0 0,6-5-378 0 0,-1 0 0 0 0,1 0 0 0 0,0 0 0 0 0,0 0 1 0 0,0 0-1 0 0,0 0 0 0 0,1 1 0 0 0,-1-1 0 0 0,0 1 1 0 0,1-1-1 0 0,0 1 0 0 0,-1-1 0 0 0,1 1 0 0 0,0 0 1 0 0,1 0-1 0 0,-1 0 0 0 0,0 3 0 0 0,1-6-260 0 0,0 1 0 0 0,1 0 1 0 0,-1-1-1 0 0,0 1 0 0 0,1-1 0 0 0,-1 1 0 0 0,0 0 0 0 0,1-1 0 0 0,-1 1 0 0 0,1-1 0 0 0,-1 0 1 0 0,1 1-1 0 0,-1-1 0 0 0,1 1 0 0 0,0-1 0 0 0,-1 0 0 0 0,1 1 0 0 0,-1-1 0 0 0,1 0 1 0 0,0 0-1 0 0,-1 1 0 0 0,1-1 0 0 0,0 0 0 0 0,-1 0 0 0 0,1 0 0 0 0,0 0 0 0 0,-1 0 1 0 0,1 0-1 0 0,0 0 0 0 0,27 1 401 0 0,-24-1-260 0 0,31-1 270 0 0,21 0 264 0 0,-41 3-619 0 0,0 0 1 0 0,1 1 0 0 0,26 9 0 0 0,44 23 145 0 0,-56-21-173 0 0,61 18-1 0 0,-53-23-82 0 0,-1 2 0 0 0,42 19 0 0 0,-61-22 12 0 0,-1-2 0 0 0,1 0 0 0 0,1-1 0 0 0,-1 0 1 0 0,0-2-1 0 0,1 0 0 0 0,0-1 0 0 0,37-2 0 0 0,-51 0-18 0 0,-1 0-1 0 0,1-1 0 0 0,-1 0 1 0 0,1 0-1 0 0,-1 0 0 0 0,1-1 1 0 0,-1 1-1 0 0,0-1 0 0 0,0 0 1 0 0,0 0-1 0 0,8-6 0 0 0,-12 8 0 0 0,0 0 0 0 0,0 0 1 0 0,0 0-1 0 0,0 0 0 0 0,0 0 0 0 0,1-1 0 0 0,-1 1 0 0 0,0 0 0 0 0,0 0 0 0 0,0 0 0 0 0,0 0 0 0 0,0 0 1 0 0,0 0-1 0 0,0-1 0 0 0,0 1 0 0 0,0 0 0 0 0,0 0 0 0 0,1 0 0 0 0,-1 0 0 0 0,0 0 0 0 0,0-1 1 0 0,0 1-1 0 0,0 0 0 0 0,0 0 0 0 0,0 0 0 0 0,0 0 0 0 0,0-1 0 0 0,0 1 0 0 0,0 0 0 0 0,0 0 0 0 0,0 0 1 0 0,0 0-1 0 0,0 0 0 0 0,-1-1 0 0 0,1 1 0 0 0,0 0 0 0 0,0 0 0 0 0,0 0 0 0 0,0 0 0 0 0,0 0 1 0 0,0-1-1 0 0,0 1 0 0 0,-1 0 0 0 0,-8-3-25 0 0,-11 3 99 0 0,-85 28 107 0 0,85-21-134 0 0,-32 12-42 0 0,1 2 1 0 0,1 3 0 0 0,-48 31 0 0 0,-20 8 71 0 0,104-55-97 0 0,-1 0 0 0 0,1 0 0 0 0,0 1 0 0 0,-19 17 0 0 0,52-39-1165 0 0,31-16 0 0 0,-21 12-1005 0 0,3-2-3040 0 0,-17 9 1775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1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611 26 8 0 0,'2'-1'233'0'0,"-1"0"0"0"0,-1-1-1 0 0,1 1 1 0 0,0-1 0 0 0,0 1 0 0 0,-1-1 0 0 0,1 1 0 0 0,0-1-1 0 0,0-2 1 0 0,-1 3-118 0 0,-1 1 0 0 0,1-1-1 0 0,0 1 1 0 0,0-1 0 0 0,0 1 0 0 0,-1 0-1 0 0,1-1 1 0 0,0 1 0 0 0,0-1 0 0 0,-1 1-1 0 0,1 0 1 0 0,0-1 0 0 0,-1 1-1 0 0,1 0 1 0 0,0 0 0 0 0,-1-1 0 0 0,1 1-1 0 0,-1 0 1 0 0,1 0 0 0 0,-1-1 0 0 0,1 1-1 0 0,0 0 1 0 0,-1 0 0 0 0,1 0 0 0 0,-1 0-1 0 0,1 0 1 0 0,-1 0 0 0 0,1 0 0 0 0,-1 0-1 0 0,1 0 1 0 0,-1 0 0 0 0,1 0-1 0 0,-1 0 1 0 0,1 0 0 0 0,0 0 0 0 0,-2 0-1 0 0,-7 1 292 0 0,-1 0-1 0 0,0 0 0 0 0,0 1 0 0 0,1 0 0 0 0,-17 6 0 0 0,-48 24 1227 0 0,35-14-1123 0 0,-345 173 3880 0 0,380-189-4363 0 0,0 0 0 0 0,1 0 0 0 0,-1 0 0 0 0,1 1 0 0 0,-1-1 0 0 0,1 1 0 0 0,-5 5 0 0 0,8-7-31 0 0,0-1 1 0 0,0 0-1 0 0,0 0 0 0 0,0 0 1 0 0,0 0-1 0 0,0 0 0 0 0,-1 0 0 0 0,1 0 1 0 0,0 1-1 0 0,0-1 0 0 0,0 0 1 0 0,0 0-1 0 0,0 0 0 0 0,0 0 1 0 0,0 0-1 0 0,0 0 0 0 0,0 1 1 0 0,0-1-1 0 0,0 0 0 0 0,0 0 0 0 0,0 0 1 0 0,0 0-1 0 0,0 0 0 0 0,0 0 1 0 0,0 1-1 0 0,0-1 0 0 0,0 0 1 0 0,0 0-1 0 0,1 0 0 0 0,-1 0 1 0 0,0 0-1 0 0,0 0 0 0 0,0 0 0 0 0,0 1 1 0 0,0-1-1 0 0,0 0 0 0 0,0 0 1 0 0,0 0-1 0 0,0 0 0 0 0,0 0 1 0 0,1 0-1 0 0,-1 0 0 0 0,7 2-177 0 0,9-3-170 0 0,-7 0-226 0 0,0-2-1 0 0,0 1 1 0 0,0-1 0 0 0,15-8 0 0 0,-12 6-405 0 0,20-9-1619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1 2328 0 0,'-4'0'1563'0'0,"1"-1"-1"0"0,-1 1 0 0 0,0 0 0 0 0,0 1 0 0 0,-5 0 1 0 0,7-1-861 0 0,-1 1 1 0 0,0 0 0 0 0,0 0 0 0 0,1 0 0 0 0,-1 0-1 0 0,-3 3 1 0 0,1-1-216 0 0,1 1 0 0 0,0 0 0 0 0,-1 0 1 0 0,1 0-1 0 0,0 0 0 0 0,-6 11 0 0 0,-14 19 54 0 0,-2 0 0 0 0,-1-2-1 0 0,-32 30 1 0 0,49-52-591 0 0,4-6-568 0 0,1 1-1 0 0,0-1 1 0 0,0 1 0 0 0,0 1 0 0 0,-5 7 0 0 0,6-5-1982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17.2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308 147 1032 0 0,'-3'-1'333'0'0,"-1"0"1"0"0,1 0-1 0 0,0 0 0 0 0,0 0 0 0 0,-1 1 1 0 0,1-1-1 0 0,0 1 0 0 0,-1 0 0 0 0,1 0 1 0 0,0 0-1 0 0,-1 1 0 0 0,-3 0 0 0 0,0 1 59 0 0,1 0-1 0 0,0 0 0 0 0,0 0 1 0 0,1 1-1 0 0,-1 0 0 0 0,-5 3 0 0 0,-3 4 258 0 0,1 0 0 0 0,1 1-1 0 0,0 0 1 0 0,-12 14-1 0 0,15-15-300 0 0,0 1 0 0 0,1 0 0 0 0,1 0 0 0 0,0 0-1 0 0,1 1 1 0 0,0 0 0 0 0,0 1 0 0 0,1-1 0 0 0,1 1-1 0 0,0 0 1 0 0,-1 13 0 0 0,3-15-259 0 0,1-1 0 0 0,0 1-1 0 0,1 0 1 0 0,1-1 0 0 0,-1 1 0 0 0,2-1-1 0 0,-1 1 1 0 0,1-1 0 0 0,1 0 0 0 0,0 1 0 0 0,1-1-1 0 0,-1-1 1 0 0,2 1 0 0 0,7 13 0 0 0,-3-10-81 0 0,-1-1 0 0 0,1 0 1 0 0,1-1-1 0 0,0 0 1 0 0,1-1-1 0 0,0 0 0 0 0,1 0 1 0 0,0-2-1 0 0,0 1 0 0 0,1-1 1 0 0,0-1-1 0 0,0 0 1 0 0,20 6-1 0 0,-17-7-48 0 0,1-1 0 0 0,-1-1 0 0 0,1-1 0 0 0,0 0 0 0 0,0-2 1 0 0,0 0-1 0 0,1 0 0 0 0,-1-2 0 0 0,0 0 0 0 0,0-1 0 0 0,24-5 0 0 0,-25 2-50 0 0,0 0 0 0 0,0-1-1 0 0,0 0 1 0 0,-1-1 0 0 0,0-1-1 0 0,0 0 1 0 0,-1-1 0 0 0,18-15 0 0 0,-23 17 24 0 0,0-1 1 0 0,-1-1-1 0 0,0 1 1 0 0,0-1 0 0 0,-1 0-1 0 0,0-1 1 0 0,-1 0-1 0 0,0 0 1 0 0,-1 0-1 0 0,0-1 1 0 0,0 0 0 0 0,5-21-1 0 0,-5 9 17 0 0,-2 0-1 0 0,0 0 1 0 0,-1 0 0 0 0,-2 0-1 0 0,0-1 1 0 0,-2 1-1 0 0,0 0 1 0 0,-6-23 0 0 0,4 30 69 0 0,0 0 0 0 0,-1 0 0 0 0,-1 0 0 0 0,0 1 0 0 0,-1-1 1 0 0,-1 2-1 0 0,0-1 0 0 0,-1 1 0 0 0,-1 0 0 0 0,0 1 0 0 0,-22-22 0 0 0,26 29 18 0 0,0 1 1 0 0,-1 0-1 0 0,0 0 0 0 0,-1 0 0 0 0,1 1 0 0 0,-1 0 0 0 0,1 1 0 0 0,-1 0 0 0 0,0 0 0 0 0,-1 1 0 0 0,-11-3 0 0 0,8 3 10 0 0,0 1 0 0 0,0 1-1 0 0,0 0 1 0 0,-1 1 0 0 0,1 0 0 0 0,0 0 0 0 0,-16 5 0 0 0,4 2 6 0 0,0 0-1 0 0,1 1 1 0 0,0 1-1 0 0,1 2 1 0 0,0 0 0 0 0,0 1-1 0 0,-23 20 1 0 0,18-12-61 0 0,1 2 1 0 0,1 1 0 0 0,-37 45 0 0 0,52-57-76 0 0,1 1-1 0 0,1 0 1 0 0,0 0 0 0 0,0 0 0 0 0,2 1-1 0 0,0 0 1 0 0,0 0 0 0 0,1 1 0 0 0,1 0-1 0 0,-4 26 1 0 0,7-34-142 0 0,1 0-1 0 0,0 0 1 0 0,1 0-1 0 0,0 0 1 0 0,0 0 0 0 0,2 7-1 0 0,4 13-1092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17.9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28 512 0 0,'0'-2'344'0'0,"0"0"0"0"0,0 0 1 0 0,0 0-1 0 0,-1 0 0 0 0,1 1 0 0 0,-1-1 0 0 0,1 0 0 0 0,-2-2 0 0 0,-8-5 9614 0 0,4 20-8654 0 0,5-4-1068 0 0,1 0 1 0 0,0 0-1 0 0,0 0 0 0 0,1 0 1 0 0,0-1-1 0 0,0 1 0 0 0,0 0 1 0 0,5 11-1 0 0,23 51 508 0 0,8 2-170 0 0,-19-38-252 0 0,27 69 0 0 0,-44-96-121 0 0,-5-19-214 0 0,-8-21-44 0 0,9 22 43 0 0,1 0 1 0 0,1-1-1 0 0,0 1 0 0 0,0 0 1 0 0,2 0-1 0 0,-1-1 1 0 0,2 1-1 0 0,-1 0 0 0 0,2 0 1 0 0,-1 0-1 0 0,2 0 1 0 0,7-19-1 0 0,-7 23-7 0 0,0 1 0 0 0,0 0-1 0 0,0 0 1 0 0,1 0 0 0 0,0 1 0 0 0,0 0-1 0 0,0 0 1 0 0,12-10 0 0 0,-12 12 20 0 0,0 1 1 0 0,0-1 0 0 0,1 1-1 0 0,-1 0 1 0 0,1 1-1 0 0,0-1 1 0 0,0 1-1 0 0,0 0 1 0 0,0 1 0 0 0,0-1-1 0 0,0 1 1 0 0,8 0-1 0 0,-8 0 0 0 0,0 2-1 0 0,0-1 1 0 0,-1 0 0 0 0,1 1-1 0 0,0 0 1 0 0,-1 0-1 0 0,1 1 1 0 0,-1 0-1 0 0,1 0 1 0 0,-1 0 0 0 0,0 0-1 0 0,0 1 1 0 0,0 0-1 0 0,0 0 1 0 0,7 6-1 0 0,-1 1 3 0 0,-1 0-1 0 0,-1 0 0 0 0,1 1 0 0 0,-2 0 1 0 0,10 15-1 0 0,-13-15 14 0 0,0-1 1 0 0,0 1-1 0 0,-1 0 1 0 0,-1 0-1 0 0,0 1 0 0 0,0-1 1 0 0,-1 0-1 0 0,1 13 0 0 0,-1-4-14 0 0,9 31-1 0 0,-9-45-50 0 0,1 0 0 0 0,-1-1 0 0 0,1 1 0 0 0,0 0-1 0 0,0-1 1 0 0,1 0 0 0 0,-1 1 0 0 0,1-1 0 0 0,0-1 0 0 0,1 1 0 0 0,4 4 0 0 0,-2-4-749 0 0,0 0 1 0 0,0 0-1 0 0,0-1 1 0 0,1 0-1 0 0,0 0 1 0 0,0-1-1 0 0,13 5 1 0 0,-2-3-2246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1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12 285 512 0 0,'-9'-37'3267'0'0,"7"21"3327"0"0,3 19-2939 0 0,0 3-3210 0 0,-1-1 0 0 0,0 1 0 0 0,0-1 0 0 0,-1 12 0 0 0,-1 3 208 0 0,5 41 854 0 0,15 94 0 0 0,-4-15-489 0 0,-11-93-833 0 0,1 0 0 0 0,17 72 0 0 0,-6-69-76 0 0,-15-50-108 0 0,0 0-1 0 0,0 0 1 0 0,0 0 0 0 0,0 0 0 0 0,0 0-1 0 0,0 0 1 0 0,0 0 0 0 0,0 0 0 0 0,0 0-1 0 0,0 0 1 0 0,0 0 0 0 0,0 0 0 0 0,0 0-1 0 0,0 0 1 0 0,1 0 0 0 0,-1 0 0 0 0,0 0-1 0 0,0 0 1 0 0,0 0 0 0 0,0 0 0 0 0,0 0-1 0 0,0 0 1 0 0,0 0 0 0 0,0 0 0 0 0,0 0-1 0 0,0 0 1 0 0,0 0 0 0 0,1 0 0 0 0,-1 0-1 0 0,0 0 1 0 0,0 0 0 0 0,0 0 0 0 0,0 0-1 0 0,0 0 1 0 0,0 0 0 0 0,0 0 0 0 0,0 0-1 0 0,0 0 1 0 0,0 0 0 0 0,0 0 0 0 0,0 0-1 0 0,0 0 1 0 0,0 0 0 0 0,1 1 0 0 0,-1-1-1 0 0,0 0 1 0 0,0 0 0 0 0,0 0 0 0 0,0 0-1 0 0,0 0 1 0 0,0 0 0 0 0,0 0 0 0 0,0 0-1 0 0,0 0 1 0 0,0 0 0 0 0,0 0 0 0 0,0 1-1 0 0,4-14 56 0 0,0-18-8 0 0,-18-133-50 0 0,1 41-11 0 0,9 67-5 0 0,-3-162 8 0 0,8 180 12 0 0,2 0 1 0 0,1 1-1 0 0,16-65 0 0 0,-18 96 2 0 0,0 0 0 0 0,0-1 0 0 0,0 1 0 0 0,1 0 0 0 0,0 1-1 0 0,0-1 1 0 0,1 0 0 0 0,0 1 0 0 0,0 0 0 0 0,0 0 0 0 0,7-7 0 0 0,-8 10-5 0 0,-1 0 0 0 0,1 0 0 0 0,0 0 0 0 0,0 0 0 0 0,1 1 0 0 0,-1-1 0 0 0,0 1 0 0 0,0 0 0 0 0,1 0 0 0 0,-1 0 0 0 0,0 0 0 0 0,1 1 0 0 0,-1-1 0 0 0,1 1 0 0 0,-1 0 0 0 0,1 0 0 0 0,-1 0 0 0 0,1 0 0 0 0,-1 1 0 0 0,1 0 0 0 0,-1-1 0 0 0,6 3 0 0 0,2 2 13 0 0,-1-1 0 0 0,1 1 0 0 0,-1 1 0 0 0,0 0 0 0 0,-1 1 0 0 0,1-1 0 0 0,-2 2 0 0 0,1-1 0 0 0,-1 1 0 0 0,8 10 0 0 0,-1 0 10 0 0,0 2 0 0 0,-2-1-1 0 0,21 40 1 0 0,-16-21-14 0 0,-2 0-1 0 0,-2 2 1 0 0,-1-1 0 0 0,-2 1 0 0 0,-1 1-1 0 0,-3 0 1 0 0,-1 0 0 0 0,0 43-1 0 0,-5 78-17 0 0,-1-86-18 0 0,0-72 15 0 0,0-1 1 0 0,0 0 0 0 0,1 0 0 0 0,0 0-1 0 0,-1 0 1 0 0,1 0 0 0 0,0 0-1 0 0,0 0 1 0 0,1 0 0 0 0,-1 0 0 0 0,1 0-1 0 0,-1-1 1 0 0,1 1 0 0 0,0 0-1 0 0,3 2 1 0 0,-4-4-74 0 0,0 1 0 0 0,1-1 1 0 0,-1 0-1 0 0,1 0 0 0 0,-1 0 0 0 0,1 0 0 0 0,-1 0 0 0 0,1 0 0 0 0,0 0 1 0 0,-1-1-1 0 0,1 1 0 0 0,0-1 0 0 0,0 1 0 0 0,0-1 0 0 0,-1 1 0 0 0,1-1 1 0 0,0 0-1 0 0,0 0 0 0 0,0 0 0 0 0,0 0 0 0 0,-1 0 0 0 0,1-1 0 0 0,0 1 1 0 0,0 0-1 0 0,0-1 0 0 0,-1 1 0 0 0,3-2 0 0 0,1-1-887 0 0,0 1-1 0 0,-1-1 1 0 0,1 0-1 0 0,-1-1 1 0 0,1 1 0 0 0,-1-1-1 0 0,0 1 1 0 0,-1-1-1 0 0,1-1 1 0 0,5-7 0 0 0,-3 4-803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1.5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50 2056 0 0,'-2'0'264'0'0,"-2"1"579"0"0,1-1 0 0 0,-1 0 0 0 0,0 0 0 0 0,0-1 0 0 0,1 1 0 0 0,-1-1 0 0 0,0 0 0 0 0,1 0 0 0 0,-1 0 0 0 0,1 0 0 0 0,-1-1 0 0 0,-5-2 0 0 0,9 4-801 0 0,0 0-1 0 0,0 0 1 0 0,0 0 0 0 0,0 0-1 0 0,0 0 1 0 0,0 0 0 0 0,0 0-1 0 0,0 0 1 0 0,0 0 0 0 0,0 0-1 0 0,1 0 1 0 0,-1 0 0 0 0,0 0-1 0 0,0 0 1 0 0,0 0 0 0 0,0 0-1 0 0,0 0 1 0 0,0 0 0 0 0,0 0-1 0 0,0 0 1 0 0,0 0 0 0 0,0 0-1 0 0,0 0 1 0 0,0 0 0 0 0,0 0-1 0 0,0 0 1 0 0,0 0 0 0 0,0 0-1 0 0,1 0 1 0 0,-1 0 0 0 0,0 0-1 0 0,0 0 1 0 0,0 0 0 0 0,0-1 0 0 0,0 1-1 0 0,0 0 1 0 0,0 0 0 0 0,0 0-1 0 0,0 0 1 0 0,0 0 0 0 0,0 0-1 0 0,0 0 1 0 0,0 0 0 0 0,0 0-1 0 0,0 0 1 0 0,0 0 0 0 0,0 0-1 0 0,0 0 1 0 0,0 0 0 0 0,0 0-1 0 0,0 0 1 0 0,0-1 0 0 0,0 1-1 0 0,0 0 1 0 0,0 0 0 0 0,0 0-1 0 0,0 0 1 0 0,0 0 0 0 0,0 0-1 0 0,0 0 1 0 0,0 0 0 0 0,0 0-1 0 0,0 0 1 0 0,0 0 0 0 0,0 0-1 0 0,0 0 1 0 0,10-1 896 0 0,11 1-438 0 0,32 1 104 0 0,78-9 0 0 0,-49 1-574 0 0,37-3-180 0 0,-18 2-1628 0 0,-34 5-3205 0 0,-40 2 1269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2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90 512 0 0,'-2'-6'501'0'0,"0"0"0"0"0,0 1 1 0 0,0-1-1 0 0,-1 0 0 0 0,1 1 0 0 0,-1-1 0 0 0,-1 1 1 0 0,1 0-1 0 0,-5-5 0 0 0,5 7-94 0 0,0 0 0 0 0,1 1 0 0 0,-1-1 1 0 0,0 1-1 0 0,0 0 0 0 0,0 0 0 0 0,-1 0 0 0 0,1 0 0 0 0,0 0 0 0 0,-1 1 1 0 0,0 0-1 0 0,1-1 0 0 0,-1 2 0 0 0,1-1 0 0 0,-1 0 0 0 0,-4 0 0 0 0,-6 1 1 0 0,0 0 1 0 0,0 2-1 0 0,-1-1 0 0 0,1 2 0 0 0,1 0 0 0 0,-1 0 0 0 0,0 1 0 0 0,1 1 0 0 0,0 0 0 0 0,0 1 0 0 0,0 0 0 0 0,-19 14 0 0 0,10-5-18 0 0,2 2-1 0 0,-1 0 0 0 0,2 1 0 0 0,0 0 0 0 0,-30 41 1 0 0,41-48-243 0 0,0 2 1 0 0,0-1-1 0 0,1 1 1 0 0,1 0 0 0 0,0 0-1 0 0,-7 26 1 0 0,11-33-105 0 0,1 0 1 0 0,0 1 0 0 0,0-1-1 0 0,1 1 1 0 0,0-1 0 0 0,0 1-1 0 0,2 10 1 0 0,-2-12-24 0 0,2-1 0 0 0,-1 0 0 0 0,0 0 0 0 0,1 0 0 0 0,0 0 0 0 0,0 0 0 0 0,0 0 0 0 0,0-1 0 0 0,0 1 1 0 0,1-1-1 0 0,0 1 0 0 0,5 4 0 0 0,1 0-23 0 0,1 0 0 0 0,0-1 0 0 0,1 0 0 0 0,0-1 0 0 0,0 0 0 0 0,0-1 0 0 0,1 0 0 0 0,-1-1-1 0 0,15 3 1 0 0,4 0-199 0 0,-1-1 0 0 0,52 2-1 0 0,-61-7-167 0 0,1-1 1 0 0,-1-1-1 0 0,1 0 0 0 0,27-7 0 0 0,-34 5-626 0 0,0-1-1 0 0,19-9 0 0 0,-21 8-731 0 0,-1-1-1 0 0,0 0 1 0 0,12-9-1 0 0,-10 5-119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2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62 1904 0 0,'-52'0'8585'0'0,"78"-1"-3888"0"0,59-4-3516 0 0,24-6-1018 0 0,70-8-842 0 0,-21-3-5257 0 0,-127 18 4543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3.0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41 512 0 0,'-7'-25'2924'0'0,"-2"10"3737"0"0,5 44-1355 0 0,0 2-4540 0 0,5 13 17 0 0,6 54-1 0 0,4-10-87 0 0,11 72 95 0 0,-17-140-889 0 0,0-1-1 0 0,2 0 1 0 0,0 0 0 0 0,15 28 0 0 0,-20-75-6412 0 0,-4-1 383 0 0,0 16 4621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3.2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11 712 0 0,'-5'-10'3150'0'0,"5"10"-3048"0"0,0 0-1 0 0,0 0 1 0 0,0 0 0 0 0,-1 0-1 0 0,1 0 1 0 0,0 0 0 0 0,0 0-1 0 0,0 0 1 0 0,-1 0 0 0 0,1 0-1 0 0,0 0 1 0 0,0 0 0 0 0,0 0-1 0 0,-1 0 1 0 0,1 0 0 0 0,0 0-1 0 0,0 0 1 0 0,0 1 0 0 0,0-1-1 0 0,-1 0 1 0 0,1 0 0 0 0,0 0-1 0 0,0 0 1 0 0,0 0 0 0 0,0 1-1 0 0,0-1 1 0 0,0 0 0 0 0,-1 0-1 0 0,1 0 1 0 0,0 1 0 0 0,-1 1 436 0 0,0 0 0 0 0,0 1 0 0 0,0-1 0 0 0,0 1 1 0 0,0-1-1 0 0,0 5 0 0 0,-4 50 1895 0 0,5 92-1 0 0,1-63-1652 0 0,1-34-66 0 0,2 0-1 0 0,21 99 1 0 0,-18-118-556 0 0,1 0 0 0 0,2 0 0 0 0,21 47 0 0 0,-26-70-260 0 0,0 1 1 0 0,1-1 0 0 0,0-1-1 0 0,1 1 1 0 0,0-1-1 0 0,1 0 1 0 0,-1-1-1 0 0,2 0 1 0 0,-1 0-1 0 0,1-1 1 0 0,0 0-1 0 0,1 0 1 0 0,0-1 0 0 0,12 6-1 0 0,-20-11-199 0 0,0-1-1 0 0,0 1 1 0 0,0 0-1 0 0,1 0 1 0 0,-1-1-1 0 0,0 0 1 0 0,0 1-1 0 0,3-1 1 0 0,-4 0-44 0 0,-1 0-1 0 0,1 0 1 0 0,0 0 0 0 0,0 0 0 0 0,0 0 0 0 0,-1-1-1 0 0,1 1 1 0 0,0 0 0 0 0,0-1 0 0 0,0 1 0 0 0,-1 0-1 0 0,1-1 1 0 0,0 1 0 0 0,-1-1 0 0 0,2 0 0 0 0,2-5-3223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3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119 127 2881 0 0,'-8'-4'1374'0'0,"0"-1"0"0"0,0 2 0 0 0,-1-1 0 0 0,-13-3 1 0 0,13 5-404 0 0,0-1 0 0 0,0-1 0 0 0,1 1 0 0 0,-13-8 0 0 0,21 11-939 0 0,-1 0-1 0 0,1-1 1 0 0,-1 1-1 0 0,1 0 1 0 0,-1-1-1 0 0,1 1 1 0 0,0 0-1 0 0,-1-1 1 0 0,1 1 0 0 0,-1-1-1 0 0,1 1 1 0 0,0 0-1 0 0,-1-1 1 0 0,1 1-1 0 0,0-1 1 0 0,0 1-1 0 0,-1-1 1 0 0,1 1-1 0 0,0-1 1 0 0,0 0 0 0 0,0 1-1 0 0,0-1 1 0 0,-1 1-1 0 0,1-1 1 0 0,0 1-1 0 0,0-1 1 0 0,0 1-1 0 0,0-1 1 0 0,0 0-1 0 0,1 0 1 0 0,-1 0-2 0 0,1 0 0 0 0,0 0 1 0 0,-1 0-1 0 0,1-1 0 0 0,0 1 0 0 0,0 0 0 0 0,0 0 1 0 0,0 0-1 0 0,0 1 0 0 0,0-1 0 0 0,0 0 0 0 0,1-1 0 0 0,5-2 11 0 0,1 0-1 0 0,-1 1 1 0 0,8-3-1 0 0,8-2 9 0 0,-1 2 0 0 0,1 1 0 0 0,0 1 0 0 0,24-2-1 0 0,96 1 7 0 0,-87 5-23 0 0,100 5-139 0 0,-129-2 103 0 0,-1 1 0 0 0,0 2 0 0 0,48 16 0 0 0,-69-20 0 0 0,0 0-1 0 0,-1 0 0 0 0,0 0 0 0 0,1 1 0 0 0,-1 0 0 0 0,0-1 0 0 0,0 1 0 0 0,0 1 1 0 0,-1-1-1 0 0,1 0 0 0 0,-1 1 0 0 0,0 0 0 0 0,4 6 0 0 0,-5-7 5 0 0,0 1 0 0 0,0 0-1 0 0,-1 0 1 0 0,0 0 0 0 0,1 0-1 0 0,-1 0 1 0 0,-1 0 0 0 0,1 0 0 0 0,-1 0-1 0 0,1 0 1 0 0,-1 0 0 0 0,-1 0-1 0 0,1 1 1 0 0,0-1 0 0 0,-1 0-1 0 0,-2 6 1 0 0,0 3 11 0 0,-2-1-1 0 0,0 0 1 0 0,0 0-1 0 0,-1 0 1 0 0,-1-1-1 0 0,1 1 1 0 0,-2-2-1 0 0,0 1 1 0 0,0-1-1 0 0,-1 0 1 0 0,0-1-1 0 0,-17 14 1 0 0,-9 3 7 0 0,-1-2 0 0 0,-58 29 0 0 0,36-22 18 0 0,25-12 66 0 0,-74 44 107 0 0,103-60-193 0 0,-1 0 0 0 0,1 1 1 0 0,0-1-1 0 0,0 1 0 0 0,0 0 0 0 0,0 0 1 0 0,1 1-1 0 0,0-1 0 0 0,0 1 1 0 0,0 0-1 0 0,0-1 0 0 0,-3 10 1 0 0,5-11-15 0 0,0 1 0 0 0,0 0 0 0 0,0 0 0 0 0,1 0 0 0 0,-1 0 0 0 0,1 0 0 0 0,0 0 0 0 0,0 0 0 0 0,0 0 0 0 0,1 0 0 0 0,-1 0 0 0 0,1 0 0 0 0,0-1 0 0 0,0 1 0 0 0,1 0 0 0 0,-1 0 0 0 0,1-1 0 0 0,1 5 0 0 0,2-1-3 0 0,-1 0-1 0 0,1 0 1 0 0,0 0-1 0 0,1-1 0 0 0,0 0 1 0 0,0 0-1 0 0,0 0 1 0 0,1-1-1 0 0,9 7 1 0 0,5 0-24 0 0,0-1 1 0 0,24 9-1 0 0,-41-19 24 0 0,53 23-13 0 0,96 42-282 0 0,-150-65 276 0 0,76 33-483 0 0,-71-31 108 0 0,-1-1-1 0 0,1 0 1 0 0,0 0-1 0 0,0-1 1 0 0,0 0-1 0 0,0-1 1 0 0,0 1-1 0 0,13-2 1 0 0,-2-4-1183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4.8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13 512 0 0,'0'-1'290'0'0,"-1"0"0"0"0,1 1 0 0 0,0-1 1 0 0,-1 1-1 0 0,1-1 0 0 0,0 0 0 0 0,-1 1 0 0 0,1-1 0 0 0,0 1 0 0 0,-1-1 0 0 0,1 1 1 0 0,-1-1-1 0 0,1 1 0 0 0,-1-1 0 0 0,0 1 0 0 0,1-1 0 0 0,-1 1 0 0 0,1 0 0 0 0,-1-1 1 0 0,0 1-1 0 0,1 0 0 0 0,-1 0 0 0 0,0-1 0 0 0,1 1 0 0 0,-1 0 0 0 0,0 0 0 0 0,1 0 1 0 0,-1 0-1 0 0,0 0 0 0 0,1 0 0 0 0,-1 0 0 0 0,0 0 0 0 0,0 0 0 0 0,1 0 0 0 0,-1 0 1 0 0,0 1-1 0 0,1-1 0 0 0,-1 0 0 0 0,1 0 0 0 0,-1 1 0 0 0,0-1 0 0 0,0 1 0 0 0,0 0-66 0 0,0-1 0 0 0,0 1-1 0 0,0 0 1 0 0,0-1-1 0 0,0 1 1 0 0,0 0 0 0 0,0 0-1 0 0,0 0 1 0 0,0 0-1 0 0,1 0 1 0 0,-1 0-1 0 0,0 0 1 0 0,1 0 0 0 0,-1 0-1 0 0,1 0 1 0 0,-1 0-1 0 0,1 0 1 0 0,0 0-1 0 0,-1 0 1 0 0,1 1 0 0 0,0-1-1 0 0,0 0 1 0 0,-1 0-1 0 0,1 0 1 0 0,0 1-1 0 0,1 0 1 0 0,7 35 685 0 0,2-1 1 0 0,1-1-1 0 0,2 0 0 0 0,19 37 0 0 0,-32-71-906 0 0,0-1 0 0 0,0 0 0 0 0,0 0 0 0 0,0 0-1 0 0,0 1 1 0 0,0-1 0 0 0,1 0 0 0 0,-1 0 0 0 0,0 0-1 0 0,0 0 1 0 0,0 1 0 0 0,0-1 0 0 0,0 0 0 0 0,0 0-1 0 0,0 0 1 0 0,0 0 0 0 0,0 0 0 0 0,1 1 0 0 0,-1-1-1 0 0,0 0 1 0 0,0 0 0 0 0,0 0 0 0 0,0 0 0 0 0,0 0-1 0 0,0 0 1 0 0,1 0 0 0 0,-1 0 0 0 0,0 0 0 0 0,0 1-1 0 0,0-1 1 0 0,0 0 0 0 0,1 0 0 0 0,-1 0 0 0 0,0 0-1 0 0,0 0 1 0 0,0 0 0 0 0,1 0 0 0 0,-1 0 0 0 0,0 0-1 0 0,0 0 1 0 0,0 0 0 0 0,0 0 0 0 0,1 0 0 0 0,-1 0-1 0 0,0-1 1 0 0,0 1 0 0 0,5-10 7 0 0,-2-17 2 0 0,-3 4-3 0 0,1 0-1 0 0,0 0 1 0 0,2 0 0 0 0,12-45 0 0 0,-15 65-12 0 0,1 1 0 0 0,0 0 0 0 0,0-1 0 0 0,0 1 0 0 0,1 0 0 0 0,-1 0 0 0 0,1 0 0 0 0,-1 0 0 0 0,1 0 0 0 0,-1 0 0 0 0,1 0 0 0 0,0 0 1 0 0,0 1-1 0 0,0-1 0 0 0,0 1 0 0 0,0-1 0 0 0,0 1 0 0 0,1 0 0 0 0,-1 0 0 0 0,0 0 0 0 0,3-1 0 0 0,-1 1 0 0 0,0 1 0 0 0,0-1 0 0 0,0 1 0 0 0,-1 0 0 0 0,1-1 0 0 0,0 2 0 0 0,0-1 0 0 0,0 0 0 0 0,-1 1 0 0 0,1 0 0 0 0,0 0 0 0 0,6 3 0 0 0,0 0 4 0 0,-1 1 1 0 0,1 0-1 0 0,-1 0 1 0 0,0 1-1 0 0,-1 0 1 0 0,1 1-1 0 0,-1 0 1 0 0,-1 0-1 0 0,8 10 1 0 0,-9-11 4 0 0,-1 1 1 0 0,0 1-1 0 0,0-1 1 0 0,-1 1-1 0 0,1 0 1 0 0,-2 0-1 0 0,1 0 1 0 0,-1 0-1 0 0,-1 1 1 0 0,0-1 0 0 0,2 13-1 0 0,-4-21-5 0 0,1 27 89 0 0,-1-27-90 0 0,0 1 0 0 0,0 0 0 0 0,0-1 0 0 0,0 1 0 0 0,0 0 0 0 0,0-1 0 0 0,0 1 0 0 0,-1 0 0 0 0,1-1 0 0 0,0 1 0 0 0,0 0 0 0 0,-1-1 0 0 0,1 1 0 0 0,0-1 0 0 0,-1 1 0 0 0,1 0 0 0 0,-1-1 0 0 0,1 1 0 0 0,0-1 0 0 0,-1 1 0 0 0,1-1 0 0 0,-1 1 0 0 0,0-1 0 0 0,1 0 0 0 0,-1 1 0 0 0,1-1 0 0 0,-1 0 0 0 0,0 1 0 0 0,1-1 0 0 0,-1 0 0 0 0,0 0 0 0 0,1 1 0 0 0,-2-1 0 0 0,2 0 1 0 0,-1 0-1 0 0,1-1 1 0 0,-1 1 0 0 0,1 0 0 0 0,0 0 0 0 0,-1 0-1 0 0,1-1 1 0 0,0 1 0 0 0,-1 0 0 0 0,1-1 0 0 0,-1 1-1 0 0,1 0 1 0 0,0 0 0 0 0,0-1 0 0 0,-1 1 0 0 0,1-1-1 0 0,0 1 1 0 0,0 0 0 0 0,-1-1 0 0 0,1 1 0 0 0,0-1-1 0 0,0 1 1 0 0,0 0 0 0 0,0-1 0 0 0,0 1 0 0 0,0-1-1 0 0,0 1 1 0 0,-1-1 0 0 0,1 1 0 0 0,0-1 0 0 0,1 1-1 0 0,-1-1 1 0 0,0 0 0 0 0,0 0-9 0 0,0-1 0 0 0,0 0 0 0 0,0 1 0 0 0,0-1 0 0 0,1 1 1 0 0,-1-1-1 0 0,1 1 0 0 0,0-4 0 0 0,14-18-220 0 0,1 0 1 0 0,1 1-1 0 0,1 0 1 0 0,22-19-1 0 0,-35 37 198 0 0,0 0 1 0 0,0 1-1 0 0,0-1 0 0 0,0 1 1 0 0,1 0-1 0 0,-1 1 0 0 0,1 0 0 0 0,0 0 1 0 0,-1 0-1 0 0,1 0 0 0 0,0 1 0 0 0,0 0 1 0 0,8-1-1 0 0,-10 2 26 0 0,0 0 0 0 0,-1 0 0 0 0,1 1 1 0 0,-1-1-1 0 0,1 1 0 0 0,-1 0 0 0 0,1 0 0 0 0,-1 0 0 0 0,0 0 1 0 0,1 0-1 0 0,-1 1 0 0 0,0-1 0 0 0,0 1 0 0 0,0 0 1 0 0,0 0-1 0 0,0 0 0 0 0,-1 1 0 0 0,1-1 0 0 0,0 1 0 0 0,-1-1 1 0 0,0 1-1 0 0,0 0 0 0 0,4 5 0 0 0,-2 1-6 0 0,1 0-1 0 0,-2 0 1 0 0,1 1 0 0 0,-1-1-1 0 0,-1 1 1 0 0,1 0 0 0 0,0 13-1 0 0,-1 8 92 0 0,-1 33-1 0 0,-2-41-445 0 0,1 1 0 0 0,1 0 0 0 0,6 27 0 0 0,-7-47-364 0 0,1 0 0 0 0,1 0 0 0 0,-1 0 0 0 0,0-1 0 0 0,1 1 0 0 0,0 0 0 0 0,0-1 0 0 0,0 1 0 0 0,1-1 0 0 0,2 4 0 0 0,2-1-1482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9 8 0 0,'-7'-7'2765'0'0,"-7"5"13974"0"0,14 3-16510 0 0,0 12 373 0 0,2-5-406 0 0,0 0 0 0 0,1 1 0 0 0,-1-1 0 0 0,1 0 0 0 0,1-1 0 0 0,0 1 0 0 0,0 0 0 0 0,6 7 0 0 0,46 54 61 0 0,-29-38-186 0 0,-16-17-114 0 0,1-1 0 0 0,21 19 0 0 0,-32-32 33 0 0,0 1 1 0 0,-1-1-1 0 0,1 0 0 0 0,0 1 0 0 0,0-1 1 0 0,-1 0-1 0 0,1 0 0 0 0,0 0 0 0 0,0 0 0 0 0,0 0 1 0 0,-1 0-1 0 0,1 0 0 0 0,0 0 0 0 0,0 0 1 0 0,0 0-1 0 0,-1 0 0 0 0,1 0 0 0 0,0 0 1 0 0,0-1-1 0 0,-1 1 0 0 0,1 0 0 0 0,0-1 1 0 0,0 1-1 0 0,-1 0 0 0 0,1-1 0 0 0,-1 1 1 0 0,1-1-1 0 0,0 1 0 0 0,0-2 0 0 0,0 2 2 0 0,-1 0 0 0 0,1-1 0 0 0,-1 1 0 0 0,1-1 0 0 0,-1 1 0 0 0,1 0-1 0 0,-1-1 1 0 0,0 1 0 0 0,1-1 0 0 0,-1 1 0 0 0,0-1 0 0 0,1 1 0 0 0,-1-1-1 0 0,0 0 1 0 0,0 1 0 0 0,1-1 0 0 0,-1 1 0 0 0,0-1 0 0 0,0 0 0 0 0,0 1 0 0 0,0-1-1 0 0,0 1 1 0 0,0-1 0 0 0,0 0 0 0 0,0 1 0 0 0,0-1 0 0 0,0 1 0 0 0,0-1 0 0 0,0 0-1 0 0,0 1 1 0 0,0-1 0 0 0,-1 1 0 0 0,1-1 0 0 0,0 0 0 0 0,-1 0 0 0 0,-2 0 9 0 0,1 0-1 0 0,-1 0 1 0 0,1 0 0 0 0,-1 0 0 0 0,0 0 0 0 0,0 1 0 0 0,1-1 0 0 0,-1 1-1 0 0,0 0 1 0 0,0 0 0 0 0,-4 0 0 0 0,-9-1 30 0 0,-49-7-15 0 0,-69-15 445 0 0,133 23-452 0 0,1 0-1 0 0,0 0 0 0 0,0 0 0 0 0,-1 0 0 0 0,1 0 0 0 0,0 0 0 0 0,0 0 1 0 0,-1 0-1 0 0,1 0 0 0 0,0 0 0 0 0,0 0 0 0 0,-1 0 0 0 0,1 0 1 0 0,0-1-1 0 0,0 1 0 0 0,-1 0 0 0 0,1 0 0 0 0,0 0 0 0 0,0 0 0 0 0,-1-1 1 0 0,1 1-1 0 0,0 0 0 0 0,0 0 0 0 0,0 0 0 0 0,0-1 0 0 0,-1 1 1 0 0,1 0-1 0 0,0 0 0 0 0,0-1 0 0 0,0 1 0 0 0,0 0 0 0 0,0 0 0 0 0,0-1 1 0 0,0 1-1 0 0,0 0 0 0 0,0-1 0 0 0,0 1 0 0 0,0-1 0 0 0,8-8 166 0 0,18-3 5 0 0,19-1-110 0 0,64-10 0 0 0,-48 12-64 0 0,-22 3 36 0 0,-33 6 38 0 0,-25 5 13 0 0,-58 6-81 0 0,46-6 117 0 0,-55 12 0 0 0,67-9-6 0 0,19-6-116 0 0,-1 0 1 0 0,0 0-1 0 0,1 1 1 0 0,-1-1-1 0 0,1 0 1 0 0,-1 0-1 0 0,1 0 1 0 0,-1 1-1 0 0,1-1 1 0 0,-1 0-1 0 0,1 1 1 0 0,-1-1-1 0 0,1 0 1 0 0,-1 1-1 0 0,1-1 1 0 0,0 0-1 0 0,-1 1 1 0 0,1-1-1 0 0,-1 1 1 0 0,1-1-1 0 0,0 1 1 0 0,0-1-1 0 0,-1 1 1 0 0,1-1-1 0 0,0 1 1 0 0,0 0-1 0 0,0-1 1 0 0,-1 1-1 0 0,4 0 5 0 0,-1 0 0 0 0,0 0-1 0 0,1-1 1 0 0,-1 1 0 0 0,1-1-1 0 0,-1 0 1 0 0,1 1 0 0 0,-1-1-1 0 0,1-1 1 0 0,2 1 0 0 0,153-16-575 0 0,-154 15 509 0 0,1 0 1 0 0,0 1 0 0 0,-1 0 0 0 0,1 0 0 0 0,0 0 0 0 0,-1 1-1 0 0,1-1 1 0 0,0 1 0 0 0,8 3 0 0 0,-9-2-603 0 0,1 0 1 0 0,-1 0-1 0 0,0 1 0 0 0,0-1 1 0 0,-1 1-1 0 0,6 4 0 0 0,2 4-4177 0 0,-4-4 3013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5.3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35 512 0 0,'-18'-16'2717'0'0,"16"14"-1839"0"0,-1 0 0 0 0,0 0 0 0 0,0 0 0 0 0,0 1 0 0 0,1-1 0 0 0,-2 1 0 0 0,1 0 0 0 0,0 0-1 0 0,0 0 1 0 0,0 0 0 0 0,0 0 0 0 0,-1 1 0 0 0,1-1 0 0 0,-4 1 0 0 0,7 0-846 0 0,0 0-1 0 0,0 0 0 0 0,0 0 1 0 0,-1 0-1 0 0,1 0 1 0 0,0 0-1 0 0,0 0 1 0 0,0 0-1 0 0,0 0 0 0 0,0 0 1 0 0,0 0-1 0 0,0 0 1 0 0,0 0-1 0 0,0 0 1 0 0,-1 0-1 0 0,1 0 0 0 0,0 0 1 0 0,0 0-1 0 0,0 0 1 0 0,0 0-1 0 0,0 0 1 0 0,0 0-1 0 0,0 0 0 0 0,0 0 1 0 0,0 0-1 0 0,0 0 1 0 0,0 0-1 0 0,0 1 1 0 0,-1-1-1 0 0,1 0 0 0 0,0 0 1 0 0,0 0-1 0 0,0 0 1 0 0,0 0-1 0 0,0 0 1 0 0,0 0-1 0 0,0 0 0 0 0,0 0 1 0 0,0 0-1 0 0,0 1 1 0 0,0-1-1 0 0,0 0 1 0 0,0 0-1 0 0,0 0 0 0 0,0 0 1 0 0,0 0-1 0 0,0 0 1 0 0,0 0-1 0 0,0 0 1 0 0,0 0-1 0 0,0 1 0 0 0,0-1 1 0 0,0 0-1 0 0,5 7 912 0 0,6 4-301 0 0,117 82 1277 0 0,-90-65-1648 0 0,72 41 7 0 0,-27-19-2292 0 0,-81-49 1395 0 0,4 4-1515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5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324 0 2144 0 0,'-8'0'2008'0'0,"-31"2"4653"0"0,34-2-6127 0 0,0 1 0 0 0,0 0 0 0 0,0 0 0 0 0,0 1 1 0 0,-8 3-1 0 0,3 0 227 0 0,-19 8 726 0 0,0 2 1 0 0,-51 34-1 0 0,68-39-1323 0 0,-1 0-1 0 0,1 1 0 0 0,-10 12 0 0 0,17-18-430 0 0,1 1 1 0 0,1-1-1 0 0,-1 1 1 0 0,-2 6-1 0 0,4-9-470 0 0,1 1 0 0 0,-1 0 1 0 0,1-1-1 0 0,0 1 0 0 0,0 0 0 0 0,1 0 1 0 0,-1 7-1 0 0,1-3-2096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6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2 512 0 0,'-4'0'0'0'0,"0"0"136"0"0,0 0-528 0 0,1 0 144 0 0,1 0 248 0 0,0 2 0 0 0,0-2 0 0 0,4 0 0 0 0,0 0 0 0 0,2-2 0 0 0,-3 0 0 0 0,3 2 0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6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96 8 0 0,'-2'-29'7733'0'0,"2"27"-6993"0"0,0 0-1 0 0,-1 0 1 0 0,1-1 0 0 0,-1 1 0 0 0,1 0 0 0 0,-1 0 0 0 0,0 0 0 0 0,0 0 0 0 0,0 0 0 0 0,-2-3-1 0 0,2 10 2802 0 0,0 19-1850 0 0,5-3-936 0 0,1-1 1 0 0,14 40-1 0 0,-7-23-399 0 0,-1-1-10 0 0,-7-18-190 0 0,1-1 1 0 0,12 25-1 0 0,-11-32-176 0 0,-2-20 13 0 0,6-32-51 0 0,2 1 0 0 0,2 0 0 0 0,36-72 0 0 0,-47 106 52 0 0,1 1 0 0 0,-1 1-1 0 0,1-1 1 0 0,0 0 0 0 0,1 1-1 0 0,-1 0 1 0 0,1 0 0 0 0,0 0 0 0 0,0 1-1 0 0,1 0 1 0 0,-1 0 0 0 0,7-4-1 0 0,-7 6 1 0 0,0 0 0 0 0,-1 0 0 0 0,1 0-1 0 0,0 1 1 0 0,0-1 0 0 0,0 1-1 0 0,0 0 1 0 0,0 1 0 0 0,0-1 0 0 0,0 1-1 0 0,0 0 1 0 0,1 0 0 0 0,-1 1 0 0 0,0 0-1 0 0,0 0 1 0 0,0 0 0 0 0,5 2-1 0 0,-4-1 8 0 0,0 1 0 0 0,0 1-1 0 0,0-1 1 0 0,0 1 0 0 0,0 0-1 0 0,-1 0 1 0 0,0 1 0 0 0,0-1-1 0 0,6 9 1 0 0,38 50 20 0 0,-33-41-22 0 0,-2 1 0 0 0,20 42 0 0 0,-29-55 1 0 0,-1 1 0 0 0,-1-1 0 0 0,0 1 0 0 0,0 0 0 0 0,-1 0 1 0 0,-1 1-1 0 0,0-1 0 0 0,0 0 0 0 0,-2 15 0 0 0,-11 59-1324 0 0,0-5-633 0 0,12-79 1726 0 0,0 0 0 0 0,0 0 0 0 0,0 0 1 0 0,0 0-1 0 0,0 0 0 0 0,0 0 0 0 0,0 0 0 0 0,0 0 0 0 0,0 0 0 0 0,1 0 0 0 0,-1-1 0 0 0,0 1 1 0 0,1 0-1 0 0,0 2 0 0 0,8 3-5060 0 0,2-2 2568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2:15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841 123 512 0 0,'-2'-42'3441'0'0,"3"35"-2758"0"0,-1 0-1 0 0,0 0 0 0 0,-1 0 1 0 0,0 0-1 0 0,0-1 1 0 0,-2-6-1 0 0,2 12-569 0 0,0 1 0 0 0,0-1 0 0 0,-1 0 0 0 0,1 1 0 0 0,0-1 0 0 0,-1 1 0 0 0,1 0 1 0 0,-1-1-1 0 0,1 1 0 0 0,-1 0 0 0 0,1 0 0 0 0,-1 0 0 0 0,0 0 0 0 0,0 0 0 0 0,0 0 0 0 0,1 1 0 0 0,-1-1 0 0 0,0 1 0 0 0,0-1 1 0 0,0 1-1 0 0,0 0 0 0 0,0-1 0 0 0,0 1 0 0 0,-3 1 0 0 0,-4-2 190 0 0,1 2-1 0 0,-1-1 1 0 0,1 1 0 0 0,-13 3 0 0 0,-23 10 742 0 0,-49 20 1 0 0,38-12-563 0 0,42-17-397 0 0,-200 80 1219 0 0,152-58-422 0 0,-82 51 1 0 0,131-71-729 0 0,1 1 1 0 0,0 0 0 0 0,0 1 0 0 0,1 0-1 0 0,0 1 1 0 0,-9 11 0 0 0,16-17-128 0 0,0 0-1 0 0,0 1 1 0 0,0 0 0 0 0,0-1 0 0 0,1 1-1 0 0,0 0 1 0 0,0 0 0 0 0,0 1 0 0 0,1-1-1 0 0,0 0 1 0 0,0 0 0 0 0,0 1 0 0 0,0-1-1 0 0,1 1 1 0 0,0-1 0 0 0,0 1 0 0 0,2 10-1 0 0,-1-10-18 0 0,1 0 0 0 0,0 1 0 0 0,1-1 0 0 0,0 0 0 0 0,-1 0 0 0 0,2-1 0 0 0,-1 1 0 0 0,1 0 0 0 0,0-1 0 0 0,0 0-1 0 0,0 0 1 0 0,1 0 0 0 0,0-1 0 0 0,0 1 0 0 0,0-1 0 0 0,0 0 0 0 0,1-1 0 0 0,8 5 0 0 0,11 5-4 0 0,0-2 0 0 0,1-1-1 0 0,31 7 1 0 0,-19-5 8 0 0,59 15 9 0 0,-50-15-11 0 0,69 28 0 0 0,-28-3-71 0 0,85 40 97 0 0,-141-59-31 0 0,0 2-1 0 0,-1 2 1 0 0,0 1-1 0 0,-2 1 1 0 0,39 41-1 0 0,-61-57 6 0 0,-1 0 0 0 0,1 0-1 0 0,-1 0 1 0 0,0 0 0 0 0,-1 1-1 0 0,0 0 1 0 0,-1 0 0 0 0,5 12-1 0 0,-7-16 5 0 0,-1 0 0 0 0,0 1 0 0 0,0-1 0 0 0,0 0-1 0 0,-1 0 1 0 0,1 1 0 0 0,-1-1 0 0 0,0 0 0 0 0,-1 0 0 0 0,0 1-1 0 0,1-1 1 0 0,-2 0 0 0 0,1 0 0 0 0,0 0 0 0 0,-1 0 0 0 0,0 0-1 0 0,-5 8 1 0 0,0-2 4 0 0,-1 0 0 0 0,0 0 0 0 0,-1 0 0 0 0,0-1 0 0 0,-1-1 0 0 0,0 0 1 0 0,-1 0-1 0 0,0-1 0 0 0,-14 9 0 0 0,-6 1 43 0 0,-1-2 1 0 0,-45 17 0 0 0,43-20 39 0 0,-1-2 0 0 0,-1-2 0 0 0,0-1 0 0 0,-48 5 1 0 0,57-11-85 0 0,0-1 1 0 0,0-1-1 0 0,0-1 1 0 0,1-2-1 0 0,-1 0 1 0 0,-43-13-1 0 0,57 13-25 0 0,2-2-1 0 0,-1 1 1 0 0,0-1-1 0 0,1-1 1 0 0,0 0-1 0 0,1-1 1 0 0,-16-12 0 0 0,23 16-28 0 0,-1 0-1 0 0,1 0 1 0 0,-1-1 0 0 0,1 1 0 0 0,0-1 0 0 0,0 0 0 0 0,1 0 0 0 0,-1 0 0 0 0,1 0 0 0 0,0 0-1 0 0,0-1 1 0 0,0 1 0 0 0,0-1 0 0 0,1 1 0 0 0,0-1 0 0 0,0 1 0 0 0,0-1 0 0 0,1 0 0 0 0,-1 0 0 0 0,1 1-1 0 0,0-1 1 0 0,2-8 0 0 0,1 0-227 0 0,0 0 0 0 0,2 1 0 0 0,-1-1 0 0 0,2 1-1 0 0,-1 1 1 0 0,2-1 0 0 0,12-17 0 0 0,0 4-1309 0 0,1 0 0 0 0,24-22-1 0 0,-13 17-1480 0 0,3 3 1266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2:16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34 167 512 0 0,'-1'-12'165'0'0,"-2"-12"1847"0"0,1 0 0 0 0,1 0 1 0 0,2-26-1 0 0,0 49-1665 0 0,-1-1 1 0 0,0 0-1 0 0,0 0 0 0 0,0 0 1 0 0,0 0-1 0 0,0 1 0 0 0,0-1 1 0 0,-1 0-1 0 0,1 0 1 0 0,0 0-1 0 0,-1 1 0 0 0,0-1 1 0 0,1 0-1 0 0,-1 1 0 0 0,0-1 1 0 0,-2-3 1374 0 0,-7 13 2 0 0,8 0-1460 0 0,0 0 0 0 0,0 0 0 0 0,0 0 0 0 0,1 0 0 0 0,0 0-1 0 0,1 0 1 0 0,0 0 0 0 0,2 15 0 0 0,-1 3 158 0 0,4 217 1421 0 0,-2-170-1654 0 0,6 79 24 0 0,1 47 63 0 0,-10-159-270 0 0,-2 72 50 0 0,1-93-46 0 0,-2 0-1 0 0,0 0 0 0 0,-10 32 1 0 0,5-7-25 0 0,9-40 48 0 0,5-6-73 0 0,9-8-51 0 0,-11 7 136 0 0,6-2-42 0 0,1 1 1 0 0,0-1-1 0 0,0 2 0 0 0,0-1 1 0 0,18-2-1 0 0,58-3-10 0 0,-81 9 7 0 0,59-2-43 0 0,90 9 1 0 0,-90-2 34 0 0,-12 0-48 0 0,-32-3-145 0 0,0 0-1 0 0,0-1 0 0 0,1-1 0 0 0,38-5 0 0 0,-57 4-36 0 0,0 0-1 0 0,0 1 1 0 0,-1-1 0 0 0,1-1-1 0 0,0 1 1 0 0,-1 0-1 0 0,1-1 1 0 0,2-2-1 0 0,-2 3-461 0 0,-1-2 0 0 0,0 1 0 0 0,0 0 0 0 0,1 0 0 0 0,-2-1 0 0 0,1 1-1 0 0,2-4 1 0 0,0-2-1213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2:16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763 325 512 0 0,'1'-31'1606'0'0,"0"0"0"0"0,-2 0 0 0 0,-1 0 0 0 0,-1 0 0 0 0,-9-33 0 0 0,11 59-1363 0 0,-1-1 1 0 0,1 1 0 0 0,-1-1 0 0 0,-1 1-1 0 0,1 0 1 0 0,-1 0 0 0 0,1 0 0 0 0,-1 0 0 0 0,-1 0-1 0 0,1 1 1 0 0,-1 0 0 0 0,1-1 0 0 0,-1 1 0 0 0,-1 0-1 0 0,1 1 1 0 0,0-1 0 0 0,-1 1 0 0 0,0 0-1 0 0,0 0 1 0 0,0 0 0 0 0,0 1 0 0 0,0 0 0 0 0,0 0-1 0 0,-1 0 1 0 0,1 1 0 0 0,-1-1 0 0 0,1 1-1 0 0,-1 0 1 0 0,-7 1 0 0 0,-8 0 37 0 0,-1 1 0 0 0,1 1 0 0 0,0 1 0 0 0,-1 1 0 0 0,1 1 0 0 0,1 1 0 0 0,-1 1 0 0 0,1 0 0 0 0,0 2 0 0 0,-22 12 0 0 0,11-2-23 0 0,0 0 0 0 0,2 2 0 0 0,0 1 0 0 0,2 2 0 0 0,-32 34-1 0 0,41-38-115 0 0,1 1 0 0 0,1 1 0 0 0,1 0-1 0 0,1 2 1 0 0,1-1 0 0 0,1 2-1 0 0,1-1 1 0 0,2 2 0 0 0,0-1-1 0 0,-7 34 1 0 0,12-35-111 0 0,0 0-1 0 0,1 0 0 0 0,1 0 1 0 0,2 0-1 0 0,0 0 0 0 0,2 1 1 0 0,0-1-1 0 0,2 0 0 0 0,0-1 1 0 0,2 1-1 0 0,14 38 0 0 0,-14-50-37 0 0,-1 0 0 0 0,2-1-1 0 0,0 1 1 0 0,0-2 0 0 0,1 1-1 0 0,0-1 1 0 0,1 0 0 0 0,0 0-1 0 0,0-1 1 0 0,1-1 0 0 0,1 1-1 0 0,-1-2 1 0 0,15 9 0 0 0,-6-6-37 0 0,0-1 0 0 0,1-1 1 0 0,0 0-1 0 0,0-2 0 0 0,1 0 1 0 0,0-1-1 0 0,28 2 0 0 0,51 5-1033 0 0,126-3 1 0 0,-191-11-800 0 0,0-2-1 0 0,0-1 1 0 0,55-16 0 0 0,-50 9 351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2:17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126 102 512 0 0,'-65'-96'11285'0'0,"64"96"-11224"0"0,1-1-1 0 0,0 1 0 0 0,0-1 1 0 0,-1 1-1 0 0,1 0 0 0 0,0-1 0 0 0,-1 1 1 0 0,1 0-1 0 0,-1-1 0 0 0,1 1 1 0 0,0 0-1 0 0,-1 0 0 0 0,1-1 1 0 0,-1 1-1 0 0,1 0 0 0 0,-1 0 1 0 0,1 0-1 0 0,-1-1 0 0 0,1 1 1 0 0,-1 0-1 0 0,1 0 0 0 0,0 0 1 0 0,-1 0-1 0 0,1 0 0 0 0,-1 0 1 0 0,0 0-1 0 0,0 1 65 0 0,0-1 0 0 0,0 0 0 0 0,0 1-1 0 0,0-1 1 0 0,0 1 0 0 0,1 0 0 0 0,-1-1 0 0 0,0 1 0 0 0,0-1-1 0 0,1 1 1 0 0,-1 0 0 0 0,-1 1 0 0 0,0 2 180 0 0,0 0 1 0 0,-1-1-1 0 0,1 1 0 0 0,1 0 1 0 0,-3 7-1 0 0,-3 16 177 0 0,2 0 0 0 0,0 0 0 0 0,0 31 0 0 0,5 85 460 0 0,0-74-543 0 0,1 1-157 0 0,14 97 0 0 0,-9-129-169 0 0,1-1-1 0 0,3 0 1 0 0,1-1-1 0 0,18 43 0 0 0,-27-74-152 0 0,1 0-1 0 0,0 0 1 0 0,-1 0-1 0 0,2 0 1 0 0,-1 0-1 0 0,0 0 1 0 0,1-1-1 0 0,7 7 1 0 0,-10-10 37 0 0,1 1 1 0 0,0-1-1 0 0,0 0 1 0 0,0 0 0 0 0,0 0-1 0 0,0-1 1 0 0,0 1-1 0 0,0 0 1 0 0,0-1 0 0 0,0 1-1 0 0,0-1 1 0 0,0 1-1 0 0,0-1 1 0 0,0 0 0 0 0,0 0-1 0 0,0 0 1 0 0,0 0-1 0 0,1-1 1 0 0,-1 1 0 0 0,0 0-1 0 0,0-1 1 0 0,0 0-1 0 0,0 1 1 0 0,0-1 0 0 0,0 0-1 0 0,2-1 1 0 0,3-2-1023 0 0,0 0 1 0 0,-1-1-1 0 0,1 1 1 0 0,-1-1-1 0 0,0-1 0 0 0,0 1 1 0 0,10-13-1 0 0,-2-2-1039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2:18.2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135 369 1968 0 0,'-16'-10'3063'0'0,"7"6"-2061"0"0,1-1 0 0 0,0 0 1 0 0,0 0-1 0 0,0-1 0 0 0,1 0 0 0 0,0-1 1 0 0,0 0-1 0 0,-9-11 0 0 0,10 8-770 0 0,1 0-1 0 0,0 0 1 0 0,0-1-1 0 0,1 1 1 0 0,1-1 0 0 0,-1 0-1 0 0,2 0 1 0 0,0 0-1 0 0,0 0 1 0 0,1-1 0 0 0,0 1-1 0 0,1 0 1 0 0,0-1-1 0 0,1 1 1 0 0,0 0 0 0 0,1 0-1 0 0,5-19 1 0 0,-6 26-211 0 0,1 0 1 0 0,-1 0 0 0 0,1 0-1 0 0,0 0 1 0 0,0 0-1 0 0,0 0 1 0 0,0 0 0 0 0,1 1-1 0 0,0-1 1 0 0,-1 1-1 0 0,1 0 1 0 0,0-1-1 0 0,1 1 1 0 0,-1 1 0 0 0,0-1-1 0 0,1 0 1 0 0,0 1-1 0 0,0 0 1 0 0,7-4 0 0 0,-3 4-17 0 0,0 0 1 0 0,0 0-1 0 0,0 0 1 0 0,0 1 0 0 0,0 0-1 0 0,0 1 1 0 0,1 0 0 0 0,-1 0-1 0 0,15 3 1 0 0,34 8 22 0 0,61 20 0 0 0,-89-22-37 0 0,0 1 0 0 0,-1 2 0 0 0,44 24 0 0 0,-56-26 17 0 0,0 1-1 0 0,-1 0 0 0 0,0 1 1 0 0,0 1-1 0 0,-2 0 1 0 0,24 29-1 0 0,-30-34-5 0 0,-2 1 1 0 0,1 0-1 0 0,-1 0 0 0 0,-1 1 1 0 0,0-1-1 0 0,0 1 0 0 0,-1 0 1 0 0,2 11-1 0 0,-3-13 2 0 0,-1-1 0 0 0,0 1 0 0 0,-1-1 1 0 0,1 1-1 0 0,-1-1 0 0 0,-1 1 0 0 0,0-1 0 0 0,0 1 0 0 0,0-1 0 0 0,-1 1 1 0 0,-5 12-1 0 0,3-11 6 0 0,0 0 0 0 0,-1 0 0 0 0,0-1 0 0 0,-1 0 0 0 0,0 0 1 0 0,0 0-1 0 0,-1-1 0 0 0,1 0 0 0 0,-2 0 0 0 0,1 0 0 0 0,-16 9 0 0 0,6-6 9 0 0,1-2 0 0 0,-1 0-1 0 0,-1 0 1 0 0,1-2-1 0 0,-26 6 1 0 0,-54 9-2 0 0,-13 2-13 0 0,82-17-77 0 0,20-7-40 0 0,19-5-17 0 0,6-1 103 0 0,0 1 0 0 0,1 1 0 0 0,0 0-1 0 0,0 1 1 0 0,22-1 0 0 0,92 0-92 0 0,-107 5 125 0 0,-1 1 0 0 0,0 2 1 0 0,-1 0-1 0 0,1 1 0 0 0,38 12 1 0 0,-50-12-18 0 0,0 1 1 0 0,-1 0-1 0 0,0 1 1 0 0,0 0-1 0 0,-1 0 1 0 0,1 1-1 0 0,-1 1 1 0 0,-1 0-1 0 0,1 0 1 0 0,-2 1-1 0 0,1 0 0 0 0,12 18 1 0 0,-10-12 42 0 0,-2 0-1 0 0,0 1 1 0 0,-1 0 0 0 0,-1 0-1 0 0,8 25 1 0 0,-12-31-13 0 0,-1 0 1 0 0,0 1 0 0 0,-1-1-1 0 0,0 0 1 0 0,0 1-1 0 0,-1-1 1 0 0,-1 1 0 0 0,0-1-1 0 0,0 0 1 0 0,-5 18-1 0 0,1-12 8 0 0,0 0-1 0 0,-2-1 0 0 0,1 0 1 0 0,-2 0-1 0 0,0 0 1 0 0,-1-1-1 0 0,0-1 0 0 0,-14 16 1 0 0,13-17-13 0 0,-1 0 0 0 0,1-1-1 0 0,-2 0 1 0 0,0-1 0 0 0,0 0 0 0 0,0-1 0 0 0,-1-1 0 0 0,-1 0 0 0 0,0 0 0 0 0,0-2 0 0 0,-26 10-1 0 0,20-11-28 0 0,-1 0 0 0 0,0-1 0 0 0,0-2 0 0 0,0 0-1 0 0,0-1 1 0 0,0-1 0 0 0,-1-1 0 0 0,1-1 0 0 0,-29-6-1 0 0,6 1-98 0 0,7 1-142 0 0,-41-12-1 0 0,67 15-59 0 0,1 0 0 0 0,0-1 0 0 0,0-1 0 0 0,1 1-1 0 0,-1-1 1 0 0,1-1 0 0 0,0 0 0 0 0,-14-12 0 0 0,21 15 41 0 0,-1 1 0 0 0,1-1 0 0 0,0 0 0 0 0,0 0 0 0 0,0 0 0 0 0,0 0 0 0 0,0 0 0 0 0,0 0 0 0 0,1-1 0 0 0,0 1 0 0 0,-1 0 0 0 0,0-5 1 0 0,-1-15-1999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2:19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309 163 512 0 0,'-33'-10'1736'0'0,"-13"-3"886"0"0,32 10-1800 0 0,1 2 0 0 0,-1-1 0 0 0,0 2 0 0 0,-1 0 0 0 0,1 0 0 0 0,-24 5 0 0 0,33-4-566 0 0,-1 1 0 0 0,1-1 0 0 0,-1 1 0 0 0,1 0 0 0 0,0 0 0 0 0,0 1 0 0 0,0-1 0 0 0,0 1 0 0 0,0 0 0 0 0,0 1 0 0 0,1-1 0 0 0,0 1 0 0 0,0 0 0 0 0,0 0 0 0 0,0 0 0 0 0,0 1 1 0 0,1-1-1 0 0,0 1 0 0 0,-5 8 0 0 0,6-7-138 0 0,0-1-1 0 0,0 1 1 0 0,0-1 0 0 0,1 1 0 0 0,0 0 0 0 0,0 0-1 0 0,0 0 1 0 0,1-1 0 0 0,0 1 0 0 0,0 0 0 0 0,1 11-1 0 0,1-9-37 0 0,0 1-1 0 0,0-1 1 0 0,1 0-1 0 0,0 0 1 0 0,1 0-1 0 0,0 0 1 0 0,7 11-1 0 0,-4-9-50 0 0,0 0-1 0 0,1-1 1 0 0,0 0-1 0 0,0 0 1 0 0,1-1-1 0 0,0 0 1 0 0,1-1-1 0 0,0 0 0 0 0,0 0 1 0 0,0-1-1 0 0,21 9 1 0 0,-10-7-17 0 0,1-1 1 0 0,36 7-1 0 0,-47-12-8 0 0,0-1 1 0 0,0 0-1 0 0,0-1 0 0 0,0 0 1 0 0,0-1-1 0 0,0 0 1 0 0,16-3-1 0 0,-14 0-15 0 0,-1 1 0 0 0,0-1 1 0 0,0-1-1 0 0,0 0 0 0 0,-1-1 0 0 0,1 0 0 0 0,10-9 1 0 0,-17 12 4 0 0,-1-1 1 0 0,1 0 0 0 0,-1 1-1 0 0,0-2 1 0 0,-1 1-1 0 0,1 0 1 0 0,-1-1 0 0 0,0 0-1 0 0,0 1 1 0 0,0-1 0 0 0,0-1-1 0 0,-1 1 1 0 0,0 0 0 0 0,0 0-1 0 0,-1-1 1 0 0,1 1 0 0 0,-1-1-1 0 0,0-9 1 0 0,0 1-7 0 0,-2-1-1 0 0,0 0 1 0 0,-1 0 0 0 0,-1 1 0 0 0,0-1-1 0 0,-1 1 1 0 0,0 0 0 0 0,-1 0 0 0 0,-1 0 0 0 0,0 0-1 0 0,-1 1 1 0 0,0 0 0 0 0,-11-14 0 0 0,11 17 21 0 0,-1 0 1 0 0,-1 0-1 0 0,1 0 1 0 0,-2 1 0 0 0,1 1-1 0 0,-1-1 1 0 0,0 2 0 0 0,-1-1-1 0 0,0 1 1 0 0,0 1-1 0 0,-1 0 1 0 0,1 1 0 0 0,-1 0-1 0 0,-1 0 1 0 0,-16-3 0 0 0,25 8 1 0 0,0-1 1 0 0,0 1 0 0 0,0 0 0 0 0,0 0-1 0 0,0 0 1 0 0,0 0 0 0 0,0 1 0 0 0,0 0 0 0 0,0-1-1 0 0,0 2 1 0 0,0-1 0 0 0,0 0 0 0 0,0 1 0 0 0,1 0-1 0 0,-1-1 1 0 0,0 2 0 0 0,1-1 0 0 0,0 0 0 0 0,-1 1-1 0 0,1-1 1 0 0,0 1 0 0 0,0 0 0 0 0,1 0 0 0 0,-1 0-1 0 0,1 0 1 0 0,-1 1 0 0 0,1-1 0 0 0,-2 6-1 0 0,1-4 1 0 0,0 1-1 0 0,0 0 0 0 0,1 0 0 0 0,0 0 0 0 0,1 1 0 0 0,-1-1 1 0 0,1 0-1 0 0,0 1 0 0 0,1-1 0 0 0,0 0 0 0 0,0 1 0 0 0,0-1 1 0 0,0 1-1 0 0,1-1 0 0 0,0 1 0 0 0,1-1 0 0 0,2 8 0 0 0,1-3 11 0 0,0-1-1 0 0,0 0 1 0 0,1 0-1 0 0,1 0 0 0 0,0-1 1 0 0,0 0-1 0 0,0 0 1 0 0,15 13-1 0 0,-5-8-7 0 0,1-1 1 0 0,0 0 0 0 0,33 16-1 0 0,-29-19-16 0 0,0-2 0 0 0,1 0 0 0 0,-1-2 0 0 0,1 0 0 0 0,25 2 0 0 0,-37-6 5 0 0,-1-2 1 0 0,1 1-1 0 0,0-1 1 0 0,0-1-1 0 0,-1 0 0 0 0,1 0 1 0 0,0-1-1 0 0,-1 0 1 0 0,0-1-1 0 0,1-1 0 0 0,13-6 1 0 0,-10 3-10 0 0,0 0-1 0 0,0-1 1 0 0,-1-1 0 0 0,-1-1 0 0 0,1 1-1 0 0,-2-2 1 0 0,15-14 0 0 0,-20 17 12 0 0,-1 1 1 0 0,1-1-1 0 0,-1 0 0 0 0,0-1 1 0 0,-1 1-1 0 0,0-1 1 0 0,0 0-1 0 0,-1 0 1 0 0,0 0-1 0 0,0 0 0 0 0,-1 0 1 0 0,-1-1-1 0 0,1 1 1 0 0,-2-1-1 0 0,1 1 0 0 0,-1-1 1 0 0,-1 1-1 0 0,1-1 1 0 0,-2 0-1 0 0,1 1 1 0 0,-5-14-1 0 0,6 22 0 0 0,0 1-1 0 0,0-1 1 0 0,0 1-1 0 0,-1-1 0 0 0,1 1 1 0 0,0-1-1 0 0,0 1 1 0 0,0-1-1 0 0,-1 1 1 0 0,1-1-1 0 0,0 1 1 0 0,0-1-1 0 0,-1 1 1 0 0,1 0-1 0 0,0-1 1 0 0,-1 1-1 0 0,1-1 1 0 0,0 1-1 0 0,-1 0 1 0 0,1-1-1 0 0,-1 1 1 0 0,1 0-1 0 0,-1 0 1 0 0,1-1-1 0 0,-1 1 1 0 0,1 0-1 0 0,-1 0 1 0 0,0-1-1 0 0,1 2 12 0 0,-1-1 0 0 0,0 0 0 0 0,1 1-1 0 0,-1-1 1 0 0,0 1 0 0 0,1-1 0 0 0,-1 0 0 0 0,1 1-1 0 0,-1-1 1 0 0,1 1 0 0 0,-1 0 0 0 0,1-1-1 0 0,-1 1 1 0 0,1-1 0 0 0,0 1 0 0 0,-1 1 0 0 0,-2 4 91 0 0,0 0-1 0 0,1 0 1 0 0,-2 8 0 0 0,1 1-24 0 0,0-1 0 0 0,2 0 0 0 0,0 1-1 0 0,0-1 1 0 0,1 1 0 0 0,1 0 0 0 0,0-1 0 0 0,2 0 0 0 0,-1 1-1 0 0,6 14 1 0 0,-5-18-63 0 0,1-1 0 0 0,1 1 0 0 0,-1-1 0 0 0,2 0 0 0 0,-1-1 0 0 0,2 1 0 0 0,-1-1 0 0 0,1 0 0 0 0,0 0-1 0 0,1-1 1 0 0,0 0 0 0 0,0-1 0 0 0,16 12 0 0 0,-17-15-26 0 0,1 0 0 0 0,-1-1-1 0 0,1 1 1 0 0,0-1 0 0 0,0-1 0 0 0,0 0 0 0 0,0 0-1 0 0,0 0 1 0 0,1-1 0 0 0,-1 0 0 0 0,0-1-1 0 0,1 0 1 0 0,-1 0 0 0 0,16-3 0 0 0,-11 1-15 0 0,0-1 1 0 0,0 0 0 0 0,0-1 0 0 0,0-1-1 0 0,-1 0 1 0 0,0-1 0 0 0,0 0-1 0 0,17-12 1 0 0,-24 14 2 0 0,-1 0 1 0 0,0 0-1 0 0,0 0 0 0 0,0 0 0 0 0,0-1 1 0 0,-1 1-1 0 0,0-1 0 0 0,0 0 0 0 0,0 0 1 0 0,-1 0-1 0 0,1-1 0 0 0,-1 1 1 0 0,-1-1-1 0 0,1 1 0 0 0,-1-1 0 0 0,0 1 1 0 0,0-1-1 0 0,0 0 0 0 0,-1-10 0 0 0,-1-8-68 0 0,0-1-1 0 0,-2 1 1 0 0,-8-31-1 0 0,8 39 76 0 0,-3-17 35 0 0,2-1 0 0 0,0-49 0 0 0,-2 113 206 0 0,4-22-162 0 0,0-1 0 0 0,0 1 0 0 0,1 0 0 0 0,-1 8 0 0 0,2 10 86 0 0,1 0 0 0 0,2-1 0 0 0,1 1 0 0 0,0-1 0 0 0,13 39 0 0 0,-12-54-98 0 0,-1-1 0 0 0,2 0 0 0 0,-1 0 0 0 0,1 0 0 0 0,1-1 1 0 0,-1 0-1 0 0,15 13 0 0 0,5 7 50 0 0,-14-13-102 0 0,1-1 0 0 0,0 0 0 0 0,1-2 0 0 0,0 1 0 0 0,1-1 0 0 0,1-1 0 0 0,-1-1 0 0 0,35 17 0 0 0,-44-26-69 0 0,0 1 1 0 0,0 0-1 0 0,0-1 0 0 0,0 0 0 0 0,0-1 0 0 0,0 1 1 0 0,0-1-1 0 0,0 0 0 0 0,0-1 0 0 0,0 0 1 0 0,0 0-1 0 0,0 0 0 0 0,0 0 0 0 0,0-1 1 0 0,0 0-1 0 0,-1 0 0 0 0,1-1 0 0 0,-1 1 1 0 0,1-1-1 0 0,-1-1 0 0 0,0 1 0 0 0,0-1 0 0 0,0 1 1 0 0,-1-1-1 0 0,0-1 0 0 0,6-5 0 0 0,-5 4-516 0 0,-1 0-1 0 0,0 0 1 0 0,0 0-1 0 0,0 0 1 0 0,3-8-1 0 0,-6 10-373 0 0,0 1-1 0 0,0-1 1 0 0,0 0 0 0 0,0 0 0 0 0,0 1-1 0 0,-1-8 1 0 0,0 1-2618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19 2264 0 0,'0'-1'539'0'0,"-1"1"0"0"0,1-1 0 0 0,-1 0 0 0 0,1 0 0 0 0,0 1-1 0 0,0-1 1 0 0,-1 0 0 0 0,1 0 0 0 0,0 0 0 0 0,0 1 0 0 0,0-1-1 0 0,0 0 1 0 0,0 0 0 0 0,0 0 0 0 0,0 1 0 0 0,0-1-1 0 0,0 0 1 0 0,0 0 0 0 0,1 0 0 0 0,-1-1 0 0 0,2 2-284 0 0,-1 0-1 0 0,0 0 1 0 0,0 0 0 0 0,0 0 0 0 0,0 0 0 0 0,1 0 0 0 0,-1 0-1 0 0,0 0 1 0 0,0 1 0 0 0,0-1 0 0 0,0 0 0 0 0,0 1 0 0 0,0-1-1 0 0,1 1 1 0 0,1 0 0 0 0,11 7 314 0 0,0 0 1 0 0,0 0-1 0 0,-1 1 0 0 0,0 1 1 0 0,15 15-1 0 0,-9-9-101 0 0,7 6-3 0 0,-1 1 1 0 0,-1 2 0 0 0,-1 0 0 0 0,27 39 0 0 0,-41-51-391 0 0,0 1 0 0 0,-1 1 0 0 0,-1-1 0 0 0,-1 1 1 0 0,0 0-1 0 0,-1 0 0 0 0,0 1 0 0 0,-1 0 0 0 0,-1 0 1 0 0,-1 0-1 0 0,1 21 0 0 0,-3-11-38 0 0,0-1 0 0 0,-3 1 0 0 0,0 0 0 0 0,-1-1 0 0 0,-11 37 0 0 0,10-48-109 0 0,0-1 0 0 0,-1 1 0 0 0,0-1 1 0 0,-1 0-1 0 0,0-1 0 0 0,-1 1 1 0 0,0-2-1 0 0,-1 1 0 0 0,0-1 1 0 0,-1 0-1 0 0,-13 10 0 0 0,-11 4-1885 0 0,10-10-7087 0 0,17-10 5938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2:20.2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82 2409 0 0,'-5'-3'5813'0'0,"-7"-9"1271"0"0,13 14-6877 0 0,-1 1 1 0 0,1 0-1 0 0,0 0 0 0 0,-1 0 1 0 0,1 0-1 0 0,-1-1 1 0 0,0 1-1 0 0,0 0 0 0 0,0 6 1 0 0,0 5 428 0 0,3 29 616 0 0,11 46 1 0 0,-10-68-938 0 0,2 1-1 0 0,1-1 1 0 0,18 40-1 0 0,-20-50-280 0 0,2-1 0 0 0,-1 1-1 0 0,1-1 1 0 0,1 0 0 0 0,0 0-1 0 0,0-1 1 0 0,1 0-1 0 0,14 11 1 0 0,-20-18-33 0 0,0 0 0 0 0,1 0 0 0 0,-1-1 0 0 0,0 1 0 0 0,1-1 0 0 0,-1 1 0 0 0,1-1 0 0 0,0 0 0 0 0,-1-1 0 0 0,7 2 0 0 0,-8-2-1 0 0,-1 0 0 0 0,0 0 0 0 0,0 0 0 0 0,0 0 0 0 0,0 0 0 0 0,1 0 0 0 0,-1-1 0 0 0,0 1 0 0 0,0 0 0 0 0,0-1 1 0 0,0 1-1 0 0,0 0 0 0 0,0-1 0 0 0,0 1 0 0 0,0-1 0 0 0,0 0 0 0 0,0 1 0 0 0,0-1 0 0 0,0 0 0 0 0,0 0 0 0 0,0 1 0 0 0,0-1 0 0 0,-1 0 0 0 0,1 0 1 0 0,0 0-1 0 0,-1 0 0 0 0,1 0 0 0 0,-1 0 0 0 0,1 0 0 0 0,-1 0 0 0 0,1 0 0 0 0,-1-1 0 0 0,0 1 0 0 0,1 0 0 0 0,-1 0 0 0 0,0-1 0 0 0,1-3-11 0 0,-1-1-1 0 0,1 1 1 0 0,-1 0-1 0 0,-1 0 0 0 0,1 0 1 0 0,-1-1-1 0 0,1 1 0 0 0,-2 0 1 0 0,1 0-1 0 0,0 0 1 0 0,-1 0-1 0 0,0 1 0 0 0,-3-7 1 0 0,-6-11 4 0 0,-25-56-92 0 0,31 68 84 0 0,2-1-1 0 0,0 0 1 0 0,0-1-1 0 0,1 1 1 0 0,-1-17-1 0 0,3 16-1 0 0,-1-11-23 0 0,3-41 1 0 0,-2 57 32 0 0,1 1 0 0 0,0 0 0 0 0,1 0 0 0 0,-1 0 1 0 0,1-1-1 0 0,1 2 0 0 0,-1-1 0 0 0,1 0 0 0 0,0 0 0 0 0,0 1 0 0 0,6-8 0 0 0,-7 11 2 0 0,0-1 0 0 0,1 1 0 0 0,-1 0 0 0 0,0 0 0 0 0,1 1 0 0 0,-1-1 0 0 0,1 1 0 0 0,-1-1 0 0 0,1 1-1 0 0,0 0 1 0 0,-1-1 0 0 0,1 2 0 0 0,0-1 0 0 0,5-1 0 0 0,-3 2 3 0 0,0-1 0 0 0,1 1 0 0 0,-1 0 1 0 0,0 1-1 0 0,1-1 0 0 0,-1 1 0 0 0,8 2 0 0 0,4 3 1 0 0,0 0 0 0 0,0 2-1 0 0,26 15 1 0 0,-30-16 15 0 0,191 120 133 0 0,-182-111-114 0 0,-1 0 0 0 0,-1 2 1 0 0,-1 1-1 0 0,-1 0 0 0 0,0 1 0 0 0,-2 1 0 0 0,15 23 0 0 0,-25-33-14 0 0,0 0 1 0 0,-1 0-1 0 0,0 1 1 0 0,-1 0-1 0 0,3 13 1 0 0,-2 3-16 0 0,3 31 0 0 0,-8-58-43 0 0,0 1-1 0 0,0-1 1 0 0,0 1-1 0 0,0-1 1 0 0,1 1-1 0 0,-1-1 0 0 0,1 1 1 0 0,-1-1-1 0 0,1 0 1 0 0,-1 1-1 0 0,1-1 1 0 0,0 1-1 0 0,-1-1 1 0 0,1 0-1 0 0,2 2 1 0 0,-2-2-43 0 0,0-1-1 0 0,0 0 1 0 0,0 1 0 0 0,-1-1-1 0 0,1 0 1 0 0,0 0-1 0 0,0 0 1 0 0,0 0 0 0 0,0 1-1 0 0,0-1 1 0 0,0-1 0 0 0,0 1-1 0 0,0 0 1 0 0,0 0 0 0 0,0 0-1 0 0,0 0 1 0 0,0-1 0 0 0,0 1-1 0 0,0 0 1 0 0,0-1 0 0 0,0 1-1 0 0,0-1 1 0 0,1 0-1 0 0,54-28-6981 0 0,-39 21 3729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2:20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417 822 1376 0 0,'-1'-2'571'0'0,"1"0"0"0"0,-1 0 0 0 0,1 0-1 0 0,0 0 1 0 0,0 0 0 0 0,0 0-1 0 0,0 0 1 0 0,0 0 0 0 0,0 0 0 0 0,0 0-1 0 0,2-3 1 0 0,8-22 2065 0 0,-8 23-2451 0 0,0 0 0 0 0,0 0 0 0 0,-1 0 0 0 0,1-1 0 0 0,-1 1 0 0 0,0 0 0 0 0,1-10 0 0 0,-3 0 302 0 0,0-1 0 0 0,-1 1 0 0 0,0 0 0 0 0,-1-1-1 0 0,-1 1 1 0 0,-6-15 0 0 0,2 8-87 0 0,-2 0 1 0 0,0 1-1 0 0,-16-23 0 0 0,23 39-338 0 0,1 0 0 0 0,-1 1 0 0 0,-1-1 1 0 0,1 0-1 0 0,0 1 0 0 0,-1 0 0 0 0,0 0 0 0 0,0 0 0 0 0,0 0 0 0 0,0 1 0 0 0,0-1 0 0 0,0 1 0 0 0,-1 0 0 0 0,1 0 0 0 0,-1 1 0 0 0,1-1 0 0 0,-1 1 0 0 0,0 0 0 0 0,1 0 0 0 0,-1 1 0 0 0,0 0 0 0 0,0-1 0 0 0,-9 2 0 0 0,6 0 7 0 0,0 1 1 0 0,0 0-1 0 0,0 0 0 0 0,0 1 0 0 0,0 0 0 0 0,1 0 1 0 0,-1 0-1 0 0,1 1 0 0 0,0 1 0 0 0,0-1 0 0 0,0 1 1 0 0,-12 11-1 0 0,8-5 4 0 0,1 1 1 0 0,0 1-1 0 0,0 0 1 0 0,1 0 0 0 0,-11 23-1 0 0,-27 75 258 0 0,41-94-292 0 0,0 1 0 0 0,2 0 0 0 0,0 0 0 0 0,0 0 0 0 0,2 0 0 0 0,1 0-1 0 0,0 1 1 0 0,1-1 0 0 0,1 1 0 0 0,3 18 0 0 0,-3-27-32 0 0,1-1-1 0 0,1 0 1 0 0,0 0 0 0 0,0 0-1 0 0,0 0 1 0 0,1 0 0 0 0,0-1-1 0 0,1 0 1 0 0,0 0 0 0 0,0 0-1 0 0,1 0 1 0 0,0-1 0 0 0,0 0-1 0 0,1 0 1 0 0,0 0 0 0 0,0-1-1 0 0,1 0 1 0 0,-1-1 0 0 0,1 0-1 0 0,1 0 1 0 0,8 4 0 0 0,-10-6-11 0 0,0 0 1 0 0,0-1-1 0 0,0 0 1 0 0,0 0-1 0 0,0-1 1 0 0,0 0-1 0 0,0 0 1 0 0,0-1-1 0 0,1 0 1 0 0,-1 0-1 0 0,14-2 0 0 0,-11 0-1 0 0,-1-1-1 0 0,0 0 1 0 0,0 0-1 0 0,0-1 1 0 0,0 0-1 0 0,-1 0 0 0 0,1-1 1 0 0,8-7-1 0 0,-2 0-41 0 0,0-1-1 0 0,-2 0 0 0 0,1-1 1 0 0,-2 0-1 0 0,0-1 0 0 0,0-1 1 0 0,-2 0-1 0 0,14-27 0 0 0,-18 30-8 0 0,0 0 1 0 0,-2-1-1 0 0,0 0 0 0 0,0 0 0 0 0,-1 0 0 0 0,-1-1 0 0 0,1-15 0 0 0,-5-105-303 0 0,0 90 217 0 0,-11-152-209 0 0,6 139 309 0 0,-19-79 0 0 0,-13-33 293 0 0,38 165-211 0 0,-1 1-1 0 0,0-1 1 0 0,1 1-1 0 0,-2-1 1 0 0,1 1 0 0 0,0 0-1 0 0,-4-5 1 0 0,5 8-29 0 0,1 1 1 0 0,-1-1 0 0 0,0 0-1 0 0,1 0 1 0 0,-1 1 0 0 0,1-1-1 0 0,-1 1 1 0 0,0-1-1 0 0,0 1 1 0 0,1-1 0 0 0,-1 1-1 0 0,0-1 1 0 0,0 1-1 0 0,0-1 1 0 0,0 1 0 0 0,1 0-1 0 0,-1 0 1 0 0,0-1 0 0 0,0 1-1 0 0,0 0 1 0 0,0 0-1 0 0,0 0 1 0 0,0 0 0 0 0,0 0-1 0 0,0 0 1 0 0,1 0-1 0 0,-1 0 1 0 0,0 1 0 0 0,0-1-1 0 0,0 0 1 0 0,0 0 0 0 0,0 1-1 0 0,1-1 1 0 0,-1 1-1 0 0,0-1 1 0 0,0 1 0 0 0,0-1-1 0 0,1 1 1 0 0,-1-1-1 0 0,0 1 1 0 0,1-1 0 0 0,-2 2-1 0 0,-3 4 29 0 0,0 1-1 0 0,0-1 0 0 0,1 1 0 0 0,0 0 0 0 0,0 0 1 0 0,0 0-1 0 0,1 0 0 0 0,0 1 0 0 0,1-1 1 0 0,-1 1-1 0 0,1 0 0 0 0,1 0 0 0 0,0-1 1 0 0,0 1-1 0 0,0 12 0 0 0,2 5 58 0 0,0-1 0 0 0,2 0 0 0 0,9 42 1 0 0,8 21 187 0 0,79 288 727 0 0,-63-262-961 0 0,-25-71-109 0 0,2 0 0 0 0,2-1 1 0 0,22 42-1 0 0,-33-76-49 0 0,0-1 0 0 0,0 1 0 0 0,1-1 0 0 0,0 0 0 0 0,0 0 0 0 0,0 0 0 0 0,10 7 0 0 0,-12-10-223 0 0,0-1 1 0 0,0 0 0 0 0,1 0-1 0 0,-1-1 1 0 0,1 1 0 0 0,-1-1-1 0 0,5 2 1 0 0,-4-3-489 0 0,-1 1 0 0 0,1 0 1 0 0,0-1-1 0 0,-1 0 0 0 0,1 0 0 0 0,0 0 0 0 0,-1 0 0 0 0,6-2 0 0 0,6-1-1878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2:21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667 176 1024 0 0,'2'-4'452'0'0,"0"0"-1"0"0,-1-1 1 0 0,0 1-1 0 0,0-1 1 0 0,0 1-1 0 0,-1-1 0 0 0,0 1 1 0 0,1-1-1 0 0,-2 1 1 0 0,1-1-1 0 0,-1-6 1 0 0,-2-3 1044 0 0,0 0 0 0 0,-8-19 0 0 0,10 30-1349 0 0,0 0 0 0 0,0 0 0 0 0,-1 1-1 0 0,1-1 1 0 0,-1 0 0 0 0,0 1-1 0 0,0-1 1 0 0,0 1 0 0 0,0-1 0 0 0,0 1-1 0 0,-1 0 1 0 0,1 0 0 0 0,-1 0 0 0 0,-4-3-1 0 0,2 3-10 0 0,0-1 0 0 0,0 1-1 0 0,0 1 1 0 0,0-1 0 0 0,-1 1-1 0 0,1 0 1 0 0,-11-1 0 0 0,-1 2 66 0 0,0 0 0 0 0,0 1 0 0 0,1 1 0 0 0,-28 7 0 0 0,15-2 98 0 0,-47 18 0 0 0,63-20-213 0 0,1 1 0 0 0,-1 1 1 0 0,1-1-1 0 0,0 2 0 0 0,-19 16 0 0 0,29-24-78 0 0,1 1 0 0 0,0 0 0 0 0,0 0 0 0 0,0 0 0 0 0,0 0 0 0 0,0 0 0 0 0,0 1-1 0 0,0-1 1 0 0,0 0 0 0 0,1 0 0 0 0,-1 1 0 0 0,0-1 0 0 0,1 0 0 0 0,-1 1 0 0 0,1-1 0 0 0,-1 0 0 0 0,1 1 0 0 0,0-1 0 0 0,0 1-1 0 0,0-1 1 0 0,-1 1 0 0 0,1-1 0 0 0,1 1 0 0 0,-1-1 0 0 0,0 0 0 0 0,0 1 0 0 0,1 1 0 0 0,0-1-4 0 0,0 0 0 0 0,0 0 1 0 0,1 0-1 0 0,-1 0 0 0 0,1 0 1 0 0,0 0-1 0 0,-1-1 0 0 0,1 1 1 0 0,0 0-1 0 0,0-1 0 0 0,0 0 1 0 0,0 1-1 0 0,0-1 0 0 0,0 0 1 0 0,3 1-1 0 0,18 8 37 0 0,-8-4-37 0 0,0 1 0 0 0,0 1 1 0 0,-1 0-1 0 0,20 15 0 0 0,11 17 33 0 0,-24-20 5 0 0,32 22 1 0 0,-3-7 155 0 0,67 64 0 0 0,-112-94-198 0 0,7 6 76 0 0,0 1 0 0 0,10 13 0 0 0,-19-22-35 0 0,-1 0 0 0 0,0 1 0 0 0,0-1 0 0 0,0 0 0 0 0,0 1 0 0 0,0 0 0 0 0,-1-1 0 0 0,0 1 0 0 0,0 0 0 0 0,0-1 1 0 0,0 1-1 0 0,0 0 0 0 0,-1 0 0 0 0,1 5 0 0 0,-2-7 7 0 0,1 0 1 0 0,0 0 0 0 0,-1 0 0 0 0,0 0 0 0 0,1-1 0 0 0,-1 1 0 0 0,0 0 0 0 0,0-1 0 0 0,0 1 0 0 0,0 0 0 0 0,0-1 0 0 0,0 1 0 0 0,0-1 0 0 0,-1 0 0 0 0,1 1 0 0 0,0-1 0 0 0,-1 0 0 0 0,1 0 0 0 0,-1 0-1 0 0,0 0 1 0 0,1 0 0 0 0,-3 1 0 0 0,-5 2 125 0 0,0-1-1 0 0,0 0 0 0 0,-12 3 0 0 0,9-3-96 0 0,-34 7 47 0 0,-1-2 0 0 0,0-2 1 0 0,-85 0-1 0 0,86-9-128 0 0,0-2 0 0 0,1-2 0 0 0,-68-19 0 0 0,88 20 7 0 0,9 2-62 0 0,-1 0-1 0 0,-20-10 1 0 0,34 13 23 0 0,0-1 0 0 0,0 1 0 0 0,0-1 0 0 0,0 1 0 0 0,0-1 1 0 0,0 0-1 0 0,0 0 0 0 0,0-1 0 0 0,1 1 0 0 0,-1 0 0 0 0,1-1 0 0 0,0 0 1 0 0,0 1-1 0 0,0-1 0 0 0,0 0 0 0 0,0 0 0 0 0,1 0 0 0 0,-3-5 1 0 0,4 6-51 0 0,0 0 0 0 0,-1 0 0 0 0,1-1 1 0 0,0 1-1 0 0,1 0 0 0 0,-1 0 1 0 0,0 0-1 0 0,1 0 0 0 0,-1 0 0 0 0,1-1 1 0 0,-1 1-1 0 0,1 0 0 0 0,0 0 1 0 0,0 0-1 0 0,0 1 0 0 0,0-1 1 0 0,0 0-1 0 0,0 0 0 0 0,3-3 0 0 0,3-1-713 0 0,-1-1 0 0 0,1 1-1 0 0,11-7 1 0 0,16-11-1744 0 0,5 1-336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0.9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84 178 512 0 0,'-1'-1'348'0'0,"0"0"-1"0"0,1 0 1 0 0,-1 1 0 0 0,0-1-1 0 0,0 0 1 0 0,1 1 0 0 0,-1-1-1 0 0,0 1 1 0 0,0-1-1 0 0,0 1 1 0 0,0-1 0 0 0,0 1-1 0 0,0 0 1 0 0,0-1 0 0 0,0 1-1 0 0,0 0 1 0 0,0 0-1 0 0,1 0 1 0 0,-1-1 0 0 0,0 1-1 0 0,0 0 1 0 0,0 0 0 0 0,-2 1-1 0 0,2-1 18 0 0,0 1-1 0 0,-1 0 0 0 0,1-1 1 0 0,0 1-1 0 0,0 0 1 0 0,0 0-1 0 0,0 0 0 0 0,0 0 1 0 0,0 0-1 0 0,0 0 1 0 0,0 0-1 0 0,0 0 0 0 0,0 0 1 0 0,-1 2-1 0 0,-2 6 866 0 0,0 0-1 0 0,1 0 1 0 0,-5 18-1 0 0,5-19-804 0 0,-3 18 422 0 0,1 1 0 0 0,1-1 0 0 0,0 32 0 0 0,2 56 114 0 0,6-63-645 0 0,-2-36-248 0 0,-2-14-66 0 0,0 0-1 0 0,0-1 0 0 0,0 1 1 0 0,0 0-1 0 0,0-1 1 0 0,0 1-1 0 0,0 0 0 0 0,0 0 1 0 0,0-1-1 0 0,1 1 1 0 0,-1 0-1 0 0,0-1 1 0 0,0 1-1 0 0,1-1 0 0 0,-1 1 1 0 0,1 0-1 0 0,-1-1 1 0 0,0 1-1 0 0,1-1 0 0 0,-1 1 1 0 0,1-1-1 0 0,-1 1 1 0 0,1-1-1 0 0,-1 1 0 0 0,1-1 1 0 0,0 0-1 0 0,-1 1 1 0 0,1-1-1 0 0,-1 0 1 0 0,1 1-1 0 0,0-1 0 0 0,-1 0 1 0 0,1 0-1 0 0,0 0 1 0 0,0 1-1 0 0,-1-1 0 0 0,1 0 1 0 0,0 0-1 0 0,0 0 1 0 0,0-1-2 0 0,1 1-1 0 0,-1 0 1 0 0,0-1 0 0 0,0 1 0 0 0,0-1 0 0 0,1 0 0 0 0,-1 1 0 0 0,0-1 0 0 0,0 0 0 0 0,0 1 0 0 0,0-1 0 0 0,0 0 0 0 0,-1 0-1 0 0,1 0 1 0 0,0 0 0 0 0,0 0 0 0 0,0 0 0 0 0,-1 0 0 0 0,2-3 0 0 0,5-17-57 0 0,-1 0 0 0 0,-1-1 0 0 0,-1 0-1 0 0,0 0 1 0 0,-1-24 0 0 0,-1 29 69 0 0,0-14-72 0 0,1-3 48 0 0,1-1 1 0 0,16-65-1 0 0,-19 97 14 0 0,0-1-1 0 0,0 1 0 0 0,1-1 1 0 0,-1 1-1 0 0,1 0 0 0 0,0-1 1 0 0,0 1-1 0 0,0 0 1 0 0,0 0-1 0 0,1 1 0 0 0,-1-1 1 0 0,1 0-1 0 0,0 1 0 0 0,3-3 1 0 0,-4 3-4 0 0,1 1 1 0 0,0 0 0 0 0,-1 0-1 0 0,1 0 1 0 0,0 0 0 0 0,-1 1 0 0 0,1-1-1 0 0,0 1 1 0 0,0-1 0 0 0,0 1 0 0 0,0 0-1 0 0,-1 0 1 0 0,1 0 0 0 0,0 1 0 0 0,0-1-1 0 0,0 1 1 0 0,-1-1 0 0 0,6 3-1 0 0,14 5 4 0 0,0 0 0 0 0,-1 2 0 0 0,0 1 0 0 0,31 20 0 0 0,-46-26 10 0 0,0 0 0 0 0,0 0 0 0 0,0 1 0 0 0,-1-1 1 0 0,0 1-1 0 0,0 1 0 0 0,0-1 0 0 0,-1 1 0 0 0,0-1 0 0 0,0 1 0 0 0,-1 1 1 0 0,1-1-1 0 0,-2 0 0 0 0,1 1 0 0 0,-1-1 0 0 0,0 1 0 0 0,1 14 0 0 0,-2 5 119 0 0,0 0 0 0 0,-2 0 0 0 0,-7 48-1 0 0,6-58-63 0 0,2-15-59 0 0,-1 0 1 0 0,1 0-1 0 0,0-1 0 0 0,-1 1 1 0 0,1 0-1 0 0,-1 0 0 0 0,0-1 1 0 0,1 1-1 0 0,-1 0 1 0 0,0-1-1 0 0,0 1 0 0 0,0-1 1 0 0,0 1-1 0 0,-2 1 0 0 0,2-3 22 0 0,1-1-30 0 0,0-1 1 0 0,0 1 0 0 0,0 0 0 0 0,1-1 0 0 0,-1 1-1 0 0,0 0 1 0 0,1-1 0 0 0,-1 1 0 0 0,1 0-1 0 0,0-1 1 0 0,0-1 0 0 0,65-131-109 0 0,-61 122 88 0 0,9-21 28 0 0,-6 12-14 0 0,2 1 1 0 0,-1 0-1 0 0,24-33 0 0 0,-30 49 2 0 0,0-1-1 0 0,1 1 1 0 0,0 0 0 0 0,0 0 0 0 0,0 0-1 0 0,0 0 1 0 0,1 1 0 0 0,0 0 0 0 0,-1 0 0 0 0,1 0-1 0 0,0 1 1 0 0,0-1 0 0 0,1 1 0 0 0,-1 0-1 0 0,0 1 1 0 0,1-1 0 0 0,-1 1 0 0 0,1 0-1 0 0,-1 0 1 0 0,7 1 0 0 0,-6 0 1 0 0,-1 1 0 0 0,0 0 0 0 0,1 0 1 0 0,-1 0-1 0 0,0 1 0 0 0,1 0 0 0 0,-1 0 0 0 0,8 4 0 0 0,-3 0 27 0 0,0 0-1 0 0,18 14 0 0 0,-26-18-18 0 0,0 1 0 0 0,0-1 0 0 0,-1 1 1 0 0,1-1-1 0 0,0 1 0 0 0,-1 0 0 0 0,1 0 0 0 0,-1-1 0 0 0,0 1 0 0 0,0 0 0 0 0,0 0 1 0 0,-1 0-1 0 0,2 5 0 0 0,-1 1 25 0 0,-1 0 1 0 0,1 0-1 0 0,-2 13 0 0 0,-11 46 94 0 0,8-49-104 0 0,1 0 0 0 0,-3 34 0 0 0,6-51-17 0 0,0-1 0 0 0,0 1 0 0 0,0-1 0 0 0,1 0 0 0 0,-1 1 0 0 0,0-1 0 0 0,0 0 0 0 0,1 1 0 0 0,-1-1 0 0 0,1 0 0 0 0,-1 1 0 0 0,1-1 0 0 0,1 1 0 0 0,-2-1-6 0 0,0-1 0 0 0,1 1 0 0 0,-1-1-1 0 0,1 1 1 0 0,-1-1 0 0 0,1 0 0 0 0,-1 1 0 0 0,1-1 0 0 0,-1 0 0 0 0,1 1 0 0 0,0-1 0 0 0,-1 0 0 0 0,1 0 0 0 0,-1 0 0 0 0,1 1 0 0 0,0-1 0 0 0,-1 0 0 0 0,1 0 0 0 0,0 0 0 0 0,0 0 0 0 0,1-1-6 0 0,0 1 1 0 0,0-1 0 0 0,0 1-1 0 0,0-1 1 0 0,0 0 0 0 0,0 1-1 0 0,0-1 1 0 0,-1 0 0 0 0,1-1-1 0 0,0 1 1 0 0,0 0 0 0 0,-1 0-1 0 0,1-1 1 0 0,-1 1 0 0 0,2-3-1 0 0,4-4-23 0 0,0-1-1 0 0,-1-1 1 0 0,-1 1-1 0 0,0-1 1 0 0,6-12-1 0 0,15-54-85 0 0,-25 74 117 0 0,18-73-38 0 0,-12 45 24 0 0,18-49 1 0 0,-22 73-15 0 0,3-10-26 0 0,-6 15 58 0 0,0 1 0 0 0,0-1-1 0 0,1 1 1 0 0,-1-1 0 0 0,0 1 0 0 0,0-1 0 0 0,1 1 0 0 0,-1-1-1 0 0,0 1 1 0 0,1-1 0 0 0,-1 1 0 0 0,1 0 0 0 0,-1-1 0 0 0,1 1-1 0 0,-1 0 1 0 0,1-1 0 0 0,-1 1 0 0 0,1 0 0 0 0,-1 0-1 0 0,1-1 1 0 0,-1 1 0 0 0,1 0 0 0 0,0 0 2 0 0,-1 1 1 0 0,1-1 0 0 0,-1 1-1 0 0,0-1 1 0 0,1 0-1 0 0,-1 1 1 0 0,0-1-1 0 0,1 1 1 0 0,-1 0-1 0 0,0-1 1 0 0,0 1 0 0 0,1-1-1 0 0,-1 1 1 0 0,0-1-1 0 0,0 1 1 0 0,0-1-1 0 0,0 1 1 0 0,0 0-1 0 0,0-1 1 0 0,0 1-1 0 0,0-1 1 0 0,0 1 0 0 0,0 0-1 0 0,0-1 1 0 0,0 1-1 0 0,0-1 1 0 0,-1 2-1 0 0,-3 19 32 0 0,-2 4 7 0 0,2 1 1 0 0,-3 50-1 0 0,5-54-32 0 0,1-7 6 0 0,1-1-1 0 0,2 16 0 0 0,-1-24-19 0 0,-1-1 1 0 0,2 1-1 0 0,-1 0 0 0 0,1 0 0 0 0,-1 0 0 0 0,1-1 1 0 0,5 10-1 0 0,-5-13 1 0 0,-1 0 1 0 0,0 0-1 0 0,0-1 1 0 0,1 1 0 0 0,-1 0-1 0 0,1-1 1 0 0,0 1-1 0 0,-1-1 1 0 0,1 0 0 0 0,0 1-1 0 0,0-1 1 0 0,0 0-1 0 0,0 0 1 0 0,0 0-1 0 0,0 0 1 0 0,0-1 0 0 0,0 1-1 0 0,4 0 1 0 0,-3 0-10 0 0,1-1 1 0 0,-1 0 0 0 0,1 0-1 0 0,0-1 1 0 0,-1 1 0 0 0,1-1-1 0 0,-1 0 1 0 0,1 1-1 0 0,-1-2 1 0 0,6-1 0 0 0,0-2-29 0 0,0 0 0 0 0,0 0 0 0 0,0-1-1 0 0,0 0 1 0 0,-1 0 0 0 0,14-16 0 0 0,-4 3-20 0 0,0 0 0 0 0,-2-2 0 0 0,22-35 0 0 0,-27 37 62 0 0,-2-1 0 0 0,0 0 1 0 0,-1 0-1 0 0,-2 0 0 0 0,0-1 0 0 0,0 0 0 0 0,-2-1 0 0 0,-1 1 0 0 0,1-33 1 0 0,-4 53-5 0 0,0 0 1 0 0,0 0 0 0 0,-1-1 0 0 0,1 1 0 0 0,0 0 0 0 0,-1-1 0 0 0,1 1-1 0 0,0 0 1 0 0,-1 0 0 0 0,0 0 0 0 0,1-1 0 0 0,-1 1 0 0 0,0 0-1 0 0,1 0 1 0 0,-1 0 0 0 0,0 0 0 0 0,0 0 0 0 0,0 0 0 0 0,0 0 0 0 0,0 1-1 0 0,0-1 1 0 0,0 0 0 0 0,0 0 0 0 0,0 1 0 0 0,0-1 0 0 0,-1 1-1 0 0,1-1 1 0 0,0 1 0 0 0,0-1 0 0 0,0 1 0 0 0,-1 0 0 0 0,1-1 0 0 0,0 1-1 0 0,-1 0 1 0 0,1 0 0 0 0,0 0 0 0 0,-2 0 0 0 0,-6 1 14 0 0,-1-1 1 0 0,1 1 0 0 0,0 0-1 0 0,-10 3 1 0 0,14-3-10 0 0,-6 2 0 0 0,0-1 0 0 0,0 1 0 0 0,0 1 0 0 0,0 0 0 0 0,0 1 0 0 0,1 0 1 0 0,0 1-1 0 0,0 0 0 0 0,0 0 0 0 0,1 1 0 0 0,0 0 0 0 0,0 1 1 0 0,1-1-1 0 0,0 2 0 0 0,0-1 0 0 0,1 1 0 0 0,-9 15 0 0 0,3-2 39 0 0,1 0-1 0 0,1 1 0 0 0,-9 26 0 0 0,17-39-28 0 0,0 0-1 0 0,0 0 0 0 0,1 0 1 0 0,1 0-1 0 0,0 0 0 0 0,0 0 1 0 0,1 0-1 0 0,0 1 0 0 0,1-1 0 0 0,3 15 1 0 0,-3-21-19 0 0,0 0 1 0 0,0 0 0 0 0,1 0 0 0 0,0 0 0 0 0,0-1-1 0 0,0 1 1 0 0,0-1 0 0 0,1 1 0 0 0,-1-1-1 0 0,1 0 1 0 0,0 0 0 0 0,0 0 0 0 0,0 0-1 0 0,0-1 1 0 0,0 1 0 0 0,1-1 0 0 0,-1 0-1 0 0,1 0 1 0 0,0 0 0 0 0,-1 0 0 0 0,1-1 0 0 0,0 1-1 0 0,0-1 1 0 0,0 0 0 0 0,0 0 0 0 0,0 0-1 0 0,0-1 1 0 0,1 0 0 0 0,-1 0 0 0 0,0 0-1 0 0,0 0 1 0 0,0 0 0 0 0,0-1 0 0 0,0 0-1 0 0,0 0 1 0 0,0 0 0 0 0,0 0 0 0 0,0-1 0 0 0,5-2-1 0 0,-1 0-46 0 0,1-2 0 0 0,-1 1 0 0 0,0-1 0 0 0,-1 0 0 0 0,12-12 0 0 0,29-39-89 0 0,-47 57 138 0 0,8-12-1 0 0,-1 0 1 0 0,0-1-1 0 0,-1 0 0 0 0,0-1 0 0 0,-1 1 0 0 0,6-19 0 0 0,17-89 124 0 0,-27 111-117 0 0,5-27 17 0 0,-4 21 33 0 0,-3 13 2 0 0,0 4 28 0 0,-11 43 3 0 0,2 1 0 0 0,2 0 1 0 0,3 0-1 0 0,0 53 0 0 0,4-86-71 0 0,0 0-1 0 0,2-1 1 0 0,-1 1-1 0 0,1 0 0 0 0,7 22 1 0 0,-8-31-28 0 0,0 0 1 0 0,0 0-1 0 0,1 0 1 0 0,-1 0-1 0 0,1 0 1 0 0,-1 0-1 0 0,1 0 0 0 0,0-1 1 0 0,0 1-1 0 0,1 0 1 0 0,-1-1-1 0 0,0 0 1 0 0,1 0-1 0 0,-1 1 1 0 0,1-1-1 0 0,0-1 0 0 0,0 1 1 0 0,0 0-1 0 0,0-1 1 0 0,0 0-1 0 0,0 1 1 0 0,0-1-1 0 0,0 0 1 0 0,1-1-1 0 0,5 2 0 0 0,-3-2-172 0 0,1 0 0 0 0,-1-1-1 0 0,0 1 1 0 0,0-1 0 0 0,0 0-1 0 0,0-1 1 0 0,0 0 0 0 0,0 0-1 0 0,0 0 1 0 0,-1 0-1 0 0,1-1 1 0 0,-1 0 0 0 0,1 0-1 0 0,-1-1 1 0 0,7-5 0 0 0,1-4-2170 0 0,0 1 0 0 0,0-2 0 0 0,-2 1 1 0 0,12-17-1 0 0,-12 13 193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1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81 249 8 0 0,'-1'-1'567'0'0,"1"0"0"0"0,-1-1 0 0 0,0 1 0 0 0,1 0 0 0 0,-1 0 0 0 0,0-1 0 0 0,0 1 0 0 0,0 0 0 0 0,0 0 0 0 0,0 0 1 0 0,0 0-1 0 0,0 0 0 0 0,0 0 0 0 0,0 1 0 0 0,0-1 0 0 0,0 0 0 0 0,-1 0 0 0 0,1 1 0 0 0,0-1 0 0 0,-2 0 0 0 0,-33-7 6821 0 0,13 3-4981 0 0,26 3-2104 0 0,-1 0 0 0 0,1 0 0 0 0,0 0-1 0 0,0 0 1 0 0,5-2 0 0 0,-1 0-145 0 0,44-29-73 0 0,-2-2-1 0 0,60-54 1 0 0,-101 82-81 0 0,-1 1 0 0 0,18-11 0 0 0,-23 16 4 0 0,0 0 1 0 0,0 0-1 0 0,0 0 0 0 0,0 0 1 0 0,1 0-1 0 0,-1 0 0 0 0,0 0 1 0 0,0 1-1 0 0,1-1 0 0 0,-1 1 1 0 0,0 0-1 0 0,1 0 0 0 0,-1 0 1 0 0,0 0-1 0 0,1 0 0 0 0,-1 0 1 0 0,0 1-1 0 0,5 0 0 0 0,-6 1 6 0 0,1-1 0 0 0,0 0-1 0 0,0 1 1 0 0,-1-1-1 0 0,1 1 1 0 0,-1-1-1 0 0,1 1 1 0 0,-1 0-1 0 0,0 0 1 0 0,1 0-1 0 0,-1 0 1 0 0,0-1-1 0 0,1 5 1 0 0,9 29 99 0 0,-4 19 27 0 0,-2-14-56 0 0,2 39 93 0 0,-6-58-166 0 0,1-1-1 0 0,0 0 1 0 0,1 1 0 0 0,1-1 0 0 0,12 32 0 0 0,-9-33-62 0 0,-4-10 42 0 0,0 0 0 0 0,7 12 0 0 0,-9-19-38 0 0,0 0 0 0 0,0-1 0 0 0,0 1 0 0 0,0 0 0 0 0,0-1 0 0 0,0 0 0 0 0,1 1 0 0 0,-1-1 0 0 0,1 0 0 0 0,-1 1 0 0 0,1-1 0 0 0,-1 0 0 0 0,1 0 1 0 0,0 0-1 0 0,-1-1 0 0 0,1 1 0 0 0,3 1 0 0 0,-4-2-78 0 0,0 0 1 0 0,0 0-1 0 0,0 0 1 0 0,0 0 0 0 0,0 0-1 0 0,0-1 1 0 0,0 1-1 0 0,0 0 1 0 0,0-1-1 0 0,0 1 1 0 0,0 0 0 0 0,0-1-1 0 0,0 1 1 0 0,0-1-1 0 0,-1 1 1 0 0,1-1-1 0 0,0 0 1 0 0,0 1-1 0 0,-1-1 1 0 0,1 0 0 0 0,0-1-1 0 0,15-19-4543 0 0,-11 14 2532 0 0,1-3-507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1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525 1 1792 0 0,'-34'15'7805'0'0,"-16"8"1480"0"0,45-19-8712 0 0,-1-1-1 0 0,1 1 1 0 0,-8 7 0 0 0,11-8-370 0 0,0-1 1 0 0,0 1 0 0 0,0 0 0 0 0,0 0 0 0 0,1 0 0 0 0,-1 0 0 0 0,1 0 0 0 0,0 0 0 0 0,-2 5 0 0 0,-5 35 938 0 0,1-7-477 0 0,1-16-471 0 0,-1-1 0 0 0,-1 1 1 0 0,-17 27-1 0 0,-39 50 16 0 0,-48 41-100 0 0,-25 33-408 0 0,136-168 256 0 0,-13 19-149 0 0,13-21 142 0 0,1 0 0 0 0,-1 0 0 0 0,1 0 1 0 0,-1 0-1 0 0,1 0 0 0 0,0 0 0 0 0,0 0 1 0 0,-1 0-1 0 0,1 0 0 0 0,0 0 0 0 0,0 0 0 0 0,0 0 1 0 0,0 0-1 0 0,0 0 0 0 0,0 0 0 0 0,0 1 1 0 0,0-1-1 0 0,1 0 0 0 0,-1 1 0 0 0,1-1-60 0 0,0-1 0 0 0,-1 1 0 0 0,1 0 0 0 0,-1-1 0 0 0,1 1 0 0 0,0-1 0 0 0,0 1 0 0 0,-1-1 1 0 0,1 0-1 0 0,0 1 0 0 0,0-1 0 0 0,-1 0 0 0 0,1 1 0 0 0,0-1 0 0 0,0 0 0 0 0,0 0 0 0 0,0 0 0 0 0,-1 0 0 0 0,1 0 0 0 0,0 0 0 0 0,0 0 0 0 0,0 0 0 0 0,0 0 0 0 0,0 0 0 0 0,-1 0 0 0 0,1 0 0 0 0,0-1 0 0 0,0 1 0 0 0,0 0 0 0 0,1-1 0 0 0,25-13-3683 0 0,-25 13 3261 0 0,18-12-3772 0 0,3-2-844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3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345 418 512 0 0,'3'-80'3930'0'0,"-2"41"-2115"0"0,0 32-1509 0 0,0 1 1 0 0,1 0-1 0 0,0-1 0 0 0,0 1 0 0 0,0 0 0 0 0,1 0 0 0 0,0 0 1 0 0,0 0-1 0 0,1 1 0 0 0,-1 0 0 0 0,10-11 0 0 0,-9 11-52 0 0,1-1 0 0 0,-1 0-1 0 0,0 0 1 0 0,0 0 0 0 0,-1-1-1 0 0,0 1 1 0 0,0-1 0 0 0,0 0-1 0 0,2-8 1 0 0,-1-9 511 0 0,3-28 1158 0 0,-7 48-1698 0 0,0-1 1 0 0,0 0-1 0 0,0 1 1 0 0,-1-1-1 0 0,0 1 1 0 0,0-1-1 0 0,0 1 1 0 0,-3-8-1 0 0,4 11-169 0 0,-1 0 0 0 0,0 0 0 0 0,0 0-1 0 0,0 0 1 0 0,0 0 0 0 0,0 0 0 0 0,0 0 0 0 0,0 0 0 0 0,0 1-1 0 0,0-1 1 0 0,0 0 0 0 0,0 1 0 0 0,0-1 0 0 0,0 1 0 0 0,-1-1-1 0 0,1 1 1 0 0,-3-1 0 0 0,-25-3 370 0 0,18 3-258 0 0,-3-1 55 0 0,-1 1 1 0 0,1 1-1 0 0,-1 1 1 0 0,1 0-1 0 0,0 1 0 0 0,-1 0 1 0 0,1 1-1 0 0,-16 6 0 0 0,9-2-108 0 0,1 1 0 0 0,0 1-1 0 0,1 1 1 0 0,-33 22-1 0 0,41-25-13 0 0,1 2-1 0 0,0-1 1 0 0,-17 19-1 0 0,23-23-80 0 0,1 1 0 0 0,0-1 0 0 0,0 1 0 0 0,0 0 1 0 0,0 0-1 0 0,0 0 0 0 0,1 0 0 0 0,0 0 0 0 0,0 0 0 0 0,1 1 0 0 0,-2 9 0 0 0,3-11-12 0 0,0 0-1 0 0,0 0 1 0 0,1 0 0 0 0,0 0 0 0 0,-1 1-1 0 0,1-1 1 0 0,1 0 0 0 0,-1-1-1 0 0,1 1 1 0 0,-1 0 0 0 0,1 0 0 0 0,0-1-1 0 0,1 1 1 0 0,-1-1 0 0 0,1 1-1 0 0,-1-1 1 0 0,1 0 0 0 0,0 0 0 0 0,6 4-1 0 0,0 1 6 0 0,1 0 0 0 0,1-1 0 0 0,-1-1 0 0 0,1 0 0 0 0,15 6 0 0 0,-6-5-24 0 0,0-1 0 0 0,1-1 0 0 0,32 4 0 0 0,26 7-5 0 0,-41-6 21 0 0,-19-6-11 0 0,0 1 0 0 0,-1 1 0 0 0,29 13 0 0 0,-43-16 9 0 0,1 0 0 0 0,-1 0 1 0 0,0 0-1 0 0,0 1 0 0 0,0-1 0 0 0,0 1 0 0 0,-1 0 0 0 0,1 0 0 0 0,-1 0 0 0 0,0 1 0 0 0,-1-1 0 0 0,1 1 0 0 0,-1 0 0 0 0,1-1 0 0 0,-2 1 0 0 0,1 0 0 0 0,1 6 0 0 0,0 5-4 0 0,0 0 1 0 0,-1 0-1 0 0,-1 0 0 0 0,0 18 0 0 0,-1-25 19 0 0,-1 1 0 0 0,0-1 0 0 0,-1 1 0 0 0,0-1 0 0 0,0 0 0 0 0,-1 0 0 0 0,-4 9-1 0 0,-4 7 51 0 0,-17 26 0 0 0,6-12 95 0 0,19-34-153 0 0,0-1 0 0 0,0 0 0 0 0,-1 0 0 0 0,1 0 1 0 0,-1-1-1 0 0,0 1 0 0 0,0-1 0 0 0,-1 0 1 0 0,-6 5-1 0 0,5-5-4 0 0,0 1 1 0 0,1 0-1 0 0,-1 0 1 0 0,-6 8-1 0 0,10-7-9 0 0,-1 0 1 0 0,0 0-1 0 0,1 0 0 0 0,0 1 0 0 0,0-1 0 0 0,1 1 1 0 0,0 0-1 0 0,0-1 0 0 0,-1 8 0 0 0,2-8-13 0 0,-1 0 1 0 0,1 0-1 0 0,0-1 0 0 0,1 1 0 0 0,-1 0 0 0 0,1-1 1 0 0,0 1-1 0 0,0 0 0 0 0,1-1 0 0 0,-1 1 0 0 0,1-1 1 0 0,4 8-1 0 0,-5-10 14 0 0,1-1-1 0 0,0 1 1 0 0,-1-1 0 0 0,1 1-1 0 0,0-1 1 0 0,0 0 0 0 0,0 0-1 0 0,0 0 1 0 0,0 0 0 0 0,0 0-1 0 0,0 0 1 0 0,1-1 0 0 0,-1 1-1 0 0,0-1 1 0 0,0 1 0 0 0,4-1-1 0 0,-3 1-8 0 0,0-1 1 0 0,1 1-1 0 0,-1 0 0 0 0,0 0 0 0 0,0 0 0 0 0,6 4 0 0 0,-7-4 5 0 0,0 1 1 0 0,0-1 0 0 0,0 1-1 0 0,-1 0 1 0 0,1 0 0 0 0,0 0-1 0 0,-1 0 1 0 0,1 0 0 0 0,-1 0-1 0 0,0 0 1 0 0,0 0 0 0 0,1 1-1 0 0,-2-1 1 0 0,1 1 0 0 0,0-1-1 0 0,0 4 1 0 0,0 0-3 0 0,-1 0 0 0 0,0 0 0 0 0,0-1 0 0 0,-1 1 0 0 0,0 0 0 0 0,-1 7 0 0 0,1-8 5 0 0,0 0 0 0 0,0-1-1 0 0,-1 1 1 0 0,1-1 0 0 0,-1 1-1 0 0,0-1 1 0 0,0 0 0 0 0,0 0 0 0 0,-1 0-1 0 0,0 0 1 0 0,1 0 0 0 0,-7 6-1 0 0,-6 3 2 0 0,11-10 8 0 0,-1 1 1 0 0,1 0-1 0 0,0 0 1 0 0,0 0-1 0 0,1 0 1 0 0,-1 1-1 0 0,1-1 0 0 0,0 1 1 0 0,0 0-1 0 0,0 0 1 0 0,-2 6-1 0 0,-7 23-10 0 0,-21 41 0 0 0,-7 19 46 0 0,36-81-46 0 0,0 0 0 0 0,1 0 1 0 0,0 0-1 0 0,1 0 1 0 0,0 22-1 0 0,2-32 5 0 0,0 1 0 0 0,0-1 0 0 0,1 0 0 0 0,-1 0 0 0 0,1 0-1 0 0,0-1 1 0 0,0 1 0 0 0,0 0 0 0 0,0 0 0 0 0,1 0 0 0 0,-1-1 0 0 0,1 1 0 0 0,-1 0 0 0 0,1-1 0 0 0,0 0-1 0 0,0 1 1 0 0,0-1 0 0 0,0 0 0 0 0,1 0 0 0 0,-1 0 0 0 0,0 0 0 0 0,1 0 0 0 0,0-1 0 0 0,-1 1 0 0 0,1-1-1 0 0,3 2 1 0 0,8 1-54 0 0,-1 1 0 0 0,1-2 0 0 0,-1 1 0 0 0,20 0 0 0 0,-18-1-18 0 0,108 14-1243 0 0,-112-16 362 0 0,1 0 1 0 0,0 0-1 0 0,0-1 0 0 0,19-2 0 0 0,-22-1-2032 0 0,-6 1-774 0 0,-1 2 1789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6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24 266 512 0 0,'-8'-14'4568'0'0,"5"9"-2955"0"0,1 0-1 0 0,-1 0 1 0 0,1 0-1 0 0,-3-8 1 0 0,5 11-1437 0 0,-1 0 0 0 0,1 0-1 0 0,0 0 1 0 0,0 1 0 0 0,0-1 0 0 0,0 0-1 0 0,0 0 1 0 0,0 0 0 0 0,1 1 0 0 0,-1-1-1 0 0,1 0 1 0 0,-1 0 0 0 0,1 1-1 0 0,-1-1 1 0 0,1 0 0 0 0,0 1 0 0 0,0-1-1 0 0,1-2 1 0 0,8-7 175 0 0,0 1-1 0 0,0-1 0 0 0,1 2 1 0 0,1-1-1 0 0,-1 2 0 0 0,16-10 1 0 0,7-5 240 0 0,-20 13-455 0 0,1 0 1 0 0,1 1 0 0 0,0 1 0 0 0,0 0 0 0 0,0 1 0 0 0,1 1 0 0 0,0 1 0 0 0,29-6 0 0 0,-34 8-40 0 0,-2 1 58 0 0,0 1 0 0 0,21-2 0 0 0,-29 3-130 0 0,0 0-1 0 0,0 0 1 0 0,0 0 0 0 0,0 0-1 0 0,0 1 1 0 0,-1-1 0 0 0,1 1-1 0 0,0-1 1 0 0,0 1-1 0 0,0 0 1 0 0,0-1 0 0 0,-1 1-1 0 0,1 0 1 0 0,0 0 0 0 0,-1 0-1 0 0,1 1 1 0 0,-1-1-1 0 0,1 0 1 0 0,-1 0 0 0 0,1 1-1 0 0,1 2 1 0 0,0 2 38 0 0,0-1-1 0 0,-1 1 1 0 0,0 0 0 0 0,0 0-1 0 0,0 0 1 0 0,-1 0 0 0 0,2 10 0 0 0,-1 47 195 0 0,-1-26-114 0 0,0-9-21 0 0,-1-7-32 0 0,7 42 1 0 0,-6-57-95 0 0,0 0-1 0 0,1 0 1 0 0,0-1 0 0 0,0 1 0 0 0,1 0 0 0 0,-1-1 0 0 0,1 1 0 0 0,0-1 0 0 0,1 0 0 0 0,-1 0-1 0 0,7 7 1 0 0,-7-10-87 0 0,0 1-1 0 0,0-1 0 0 0,1 0 0 0 0,-1 0 1 0 0,0 0-1 0 0,1 0 0 0 0,-1-1 1 0 0,1 1-1 0 0,0-1 0 0 0,-1 0 0 0 0,1 0 1 0 0,0 0-1 0 0,0-1 0 0 0,0 1 1 0 0,0-1-1 0 0,0 0 0 0 0,-1 0 0 0 0,1 0 1 0 0,0-1-1 0 0,0 1 0 0 0,5-2 0 0 0,-1 0-923 0 0,0-1-1 0 0,-1 1 1 0 0,15-8-1 0 0,-14 6-1061 0 0,0-1 0 0 0,-1 1-1 0 0,8-8 1 0 0,-2 1-670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6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356 5 1544 0 0,'-3'-1'764'0'0,"1"0"0"0"0,-1 0-1 0 0,0 0 1 0 0,0 1 0 0 0,0-1-1 0 0,0 1 1 0 0,0 0-1 0 0,0 0 1 0 0,0 0 0 0 0,-2 1-1 0 0,0 0-163 0 0,0 0 0 0 0,0 0-1 0 0,0 1 1 0 0,0-1-1 0 0,-5 4 1 0 0,0 1-43 0 0,0 0 1 0 0,1 0-1 0 0,0 0 0 0 0,-12 13 1 0 0,5-1-26 0 0,1 0 0 0 0,1 0 0 0 0,0 1 0 0 0,-21 42 0 0 0,-13 18 165 0 0,41-68-606 0 0,-7 8-44 0 0,0 2 0 0 0,1 0 0 0 0,2 1 0 0 0,-13 30 0 0 0,23-51-142 0 0,1 0-1 0 0,0 0 0 0 0,-1 1 1 0 0,1-1-1 0 0,0 0 1 0 0,-1 0-1 0 0,1 1 1 0 0,0-1-1 0 0,0 0 0 0 0,0 0 1 0 0,0 1-1 0 0,0-1 1 0 0,1 0-1 0 0,-1 0 0 0 0,0 1 1 0 0,1-1-1 0 0,-1 0 1 0 0,0 0-1 0 0,1 1 0 0 0,0-1 1 0 0,-1 0-1 0 0,1 0 1 0 0,0 0-1 0 0,-1 0 0 0 0,1 0 1 0 0,1 1-1 0 0,0-1-303 0 0,-1 0 0 0 0,1 0 1 0 0,0 0-1 0 0,0 0 0 0 0,0 0 0 0 0,-1 0 0 0 0,1 0 0 0 0,0-1 0 0 0,0 1 0 0 0,0-1 0 0 0,0 0 1 0 0,0 1-1 0 0,0-1 0 0 0,0 0 0 0 0,4-1 0 0 0,9 0-1216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7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0 3241 0 0,'-14'25'6887'0'0,"-2"3"-2523"0"0,-4 14-2394 0 0,16-33-1683 0 0,0 1 0 0 0,1-1-1 0 0,1 1 1 0 0,0 0 0 0 0,0 0 0 0 0,0 10-1 0 0,2-13-183 0 0,-1 0 0 0 0,2 0 0 0 0,-1 0-1 0 0,1 0 1 0 0,0 0 0 0 0,0 0 0 0 0,1-1-1 0 0,4 13 1 0 0,-4-16-121 0 0,-1 0-1 0 0,1 0 0 0 0,0 0 1 0 0,0 0-1 0 0,0-1 0 0 0,0 1 1 0 0,0-1-1 0 0,0 1 0 0 0,1-1 1 0 0,-1 0-1 0 0,1 0 1 0 0,0 0-1 0 0,0 0 0 0 0,-1 0 1 0 0,1-1-1 0 0,0 1 0 0 0,1-1 1 0 0,-1 0-1 0 0,0 0 0 0 0,4 1 1 0 0,0-1-586 0 0,0 1 0 0 0,0-1 0 0 0,1-1 0 0 0,-1 1 0 0 0,0-1 0 0 0,0-1 0 0 0,14-1 0 0 0,2-3-1933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35 512 0 0,'-6'-21'5457'0'0,"3"8"6221"0"0,16 19-9948 0 0,-10-3-1468 0 0,0 0-1 0 0,-1 0 1 0 0,1 0-1 0 0,-1 1 1 0 0,0-1-1 0 0,0 1 0 0 0,0-1 1 0 0,2 8-1 0 0,10 34 336 0 0,-12-37-413 0 0,2 5-29 0 0,-2-1 0 0 0,1 1 0 0 0,-1 0 0 0 0,-1 0 0 0 0,-1 0 0 0 0,0 0 0 0 0,-2 20 0 0 0,1-26-363 0 0,0-1-1 0 0,-1 1 0 0 0,0-1 0 0 0,0 1 1 0 0,-1-1-1 0 0,-6 11 0 0 0,6-12-636 0 0,0 0 0 0 0,-1-1-1 0 0,0 1 1 0 0,0-1 0 0 0,0 0 0 0 0,0 0 0 0 0,-1 0-1 0 0,-7 5 1 0 0,2-2-3636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7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12 2537 0 0,'-6'-2'2968'0'0,"-1"0"2905"0"0,3 0-5512 0 0,-2 0 303 0 0,4 0-616 0 0,0 2 96 0 0,4 0-136 0 0,4-2 88 0 0,2 2-184 0 0,1 0-144 0 0,5 0-953 0 0,-3 2-1015 0 0,-1 0-89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7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127 117 1624 0 0,'-19'1'3481'0'0,"-1"1"-1"0"0,-27 6 0 0 0,14-2-407 0 0,33-6-3022 0 0,0 0 0 0 0,0 0-1 0 0,-1 0 1 0 0,1 0 0 0 0,0 0 0 0 0,0 0 0 0 0,-1 0 0 0 0,1 0-1 0 0,0 0 1 0 0,0 0 0 0 0,-1 0 0 0 0,1 0 0 0 0,0 0 0 0 0,0 0-1 0 0,-1 0 1 0 0,1 0 0 0 0,0 0 0 0 0,0 1 0 0 0,0-1 0 0 0,-1 0-1 0 0,1 0 1 0 0,0 0 0 0 0,0 0 0 0 0,0 0 0 0 0,-1 1 0 0 0,1-1-1 0 0,0 0 1 0 0,0 0 0 0 0,0 1 0 0 0,0-1 0 0 0,0 0 0 0 0,-1 0-1 0 0,1 0 1 0 0,0 1 0 0 0,0-1 0 0 0,0 0 0 0 0,0 0 0 0 0,0 1-1 0 0,0-1 1 0 0,0 0 0 0 0,0 0 0 0 0,0 1 0 0 0,0-1 0 0 0,0 0-1 0 0,0 0 1 0 0,0 1 0 0 0,0-1 0 0 0,0 0 0 0 0,0 0 0 0 0,1 1-1 0 0,-1 0 34 0 0,1 0 0 0 0,-1 0 0 0 0,1-1 0 0 0,0 1 1 0 0,0 0-1 0 0,0 0 0 0 0,-1-1 0 0 0,1 1 0 0 0,0-1 0 0 0,0 1 0 0 0,0-1 0 0 0,1 1 0 0 0,5 2 107 0 0,1-2 0 0 0,0 1 1 0 0,0-1-1 0 0,-1 0 0 0 0,16 0 0 0 0,-11 0-83 0 0,38-2 269 0 0,85-10 0 0 0,-74 4-289 0 0,85-7-54 0 0,294-34-501 0 0,-315 31-129 0 0,139-19-1050 0 0,-110 10-1037 0 0,-149 25 1547 0 0,-17 8-6040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8.3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138 148 512 0 0,'-6'5'1411'0'0,"0"-1"-1"0"0,-1-1 1 0 0,1 1-1 0 0,-1-1 1 0 0,-9 3-1 0 0,7-3 533 0 0,0 1 0 0 0,-13 7 0 0 0,-28 18 3449 0 0,96-43-3393 0 0,241-133-896 0 0,-251 127-1020 0 0,-28 15-39 0 0,1 0 1 0 0,0 0-1 0 0,0 1 1 0 0,0 0-1 0 0,1 0 0 0 0,-1 1 1 0 0,1 1-1 0 0,0 0 1 0 0,15-2-1 0 0,-24 4-31 0 0,0 0 0 0 0,0 0 1 0 0,0 1-1 0 0,1-1 0 0 0,-1 0 0 0 0,0 1 0 0 0,0-1 1 0 0,0 1-1 0 0,0-1 0 0 0,0 1 0 0 0,0 0 0 0 0,0-1 0 0 0,0 1 1 0 0,0 0-1 0 0,-1 0 0 0 0,1-1 0 0 0,0 1 0 0 0,0 0 0 0 0,0 0 1 0 0,-1 0-1 0 0,1 0 0 0 0,-1 0 0 0 0,1 0 0 0 0,-1 0 1 0 0,1 0-1 0 0,-1 0 0 0 0,1 0 0 0 0,-1 1 0 0 0,0-1 0 0 0,0 0 1 0 0,0 2-1 0 0,2 4 38 0 0,-2 0 0 0 0,1 0 1 0 0,-2 13-1 0 0,-8 69 207 0 0,0 33-103 0 0,8-99-122 0 0,2 1-1 0 0,6 34 0 0 0,-5-49-53 0 0,0-1 0 0 0,0 0 0 0 0,1 0-1 0 0,0 0 1 0 0,0 0 0 0 0,1 0 0 0 0,0-1 0 0 0,0 1 0 0 0,1-1-1 0 0,7 9 1 0 0,-10-14-37 0 0,0 0 0 0 0,0 0 0 0 0,0 0-1 0 0,1 0 1 0 0,-1-1 0 0 0,0 1 0 0 0,0-1 0 0 0,1 1-1 0 0,-1-1 1 0 0,1 0 0 0 0,0 0 0 0 0,-1 0 0 0 0,1 0-1 0 0,0-1 1 0 0,-1 1 0 0 0,1-1 0 0 0,0 1 0 0 0,0-1-1 0 0,0 0 1 0 0,-1 0 0 0 0,1 0 0 0 0,4-1 0 0 0,-4 0-288 0 0,0 0 1 0 0,0 0-1 0 0,1 0 1 0 0,-1 0 0 0 0,0 0-1 0 0,0-1 1 0 0,5-3-1 0 0,-5 3-540 0 0,0 0 0 0 0,0-1-1 0 0,0 0 1 0 0,0 0 0 0 0,-1 1-1 0 0,5-7 1 0 0,10-18-5462 0 0,-7 12 4082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8.5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546 1 2465 0 0,'-39'24'10193'0'0,"6"4"-5898"0"0,-26 39-1234 0 0,36-40-2456 0 0,-1-2 1 0 0,-2 0-1 0 0,0-1 1 0 0,-31 20-1 0 0,-122 70-48 0 0,163-104-589 0 0,3-3-89 0 0,-19 12 30 0 0,31-18 4 0 0,-1 1 1 0 0,1-1-1 0 0,-1 0 0 0 0,1 0 0 0 0,0 1 0 0 0,-1-1 0 0 0,1 1 0 0 0,0-1 1 0 0,0 1-1 0 0,0-1 0 0 0,0 1 0 0 0,0 0 0 0 0,0 0 0 0 0,-1 3 0 0 0,2-5-17 0 0,1 1-1 0 0,-1-1 0 0 0,0 1 0 0 0,0-1 0 0 0,0 1 1 0 0,0-1-1 0 0,0 1 0 0 0,1-1 0 0 0,-1 1 0 0 0,0-1 0 0 0,0 1 1 0 0,1-1-1 0 0,-1 1 0 0 0,0-1 0 0 0,1 0 0 0 0,-1 1 1 0 0,1-1-1 0 0,-1 1 0 0 0,0-1 0 0 0,1 0 0 0 0,-1 0 1 0 0,1 1-1 0 0,-1-1 0 0 0,1 0 0 0 0,-1 0 0 0 0,1 1 1 0 0,-1-1-1 0 0,1 0 0 0 0,-1 0 0 0 0,1 0 0 0 0,-1 0 1 0 0,1 0-1 0 0,-1 0 0 0 0,1 0 0 0 0,0 0 0 0 0,0 0 0 0 0,22 0-3297 0 0,1-3 145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9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7 512 0 0,'-15'-1'-752'0'0,"-13"-3"7376"0"0,16 3 1093 0 0,33 5-5257 0 0,-15-2-2269 0 0,1 0 0 0 0,-1 0 0 0 0,0 1 0 0 0,0 0 0 0 0,0 0 0 0 0,0 0 0 0 0,-1 1-1 0 0,1-1 1 0 0,-1 1 0 0 0,0 1 0 0 0,0-1 0 0 0,0 1 0 0 0,-1 0 0 0 0,0 0 0 0 0,0 0 0 0 0,0 1 0 0 0,0-1 0 0 0,4 11 0 0 0,-3-5-47 0 0,1 1 0 0 0,-2 1 1 0 0,0-1-1 0 0,0 0 0 0 0,-1 1 0 0 0,-1 0 1 0 0,0 0-1 0 0,0 21 0 0 0,-2-12 37 0 0,-1 0-1 0 0,-2 0 1 0 0,0 0 0 0 0,-1 0-1 0 0,-1-1 1 0 0,-11 29 0 0 0,10-35-98 0 0,-1 0 0 0 0,0-1 1 0 0,-1 0-1 0 0,0 0 0 0 0,-1 0 1 0 0,-1-1-1 0 0,0-1 0 0 0,-1 0 1 0 0,-15 14-1 0 0,20-21-17 0 0,0 1 0 0 0,1 0 0 0 0,-6 10 0 0 0,-11 10 27 0 0,21-25-91 0 0,1-1-1 0 0,-1 1 1 0 0,1 0-1 0 0,-1-1 0 0 0,1 1 1 0 0,-1-1-1 0 0,0 0 1 0 0,1 1-1 0 0,-1-1 1 0 0,0 0-1 0 0,0 1 0 0 0,1-1 1 0 0,-1 0-1 0 0,0 1 1 0 0,0-1-1 0 0,1 0 0 0 0,-1 0 1 0 0,0 0-1 0 0,0 0 1 0 0,1 0-1 0 0,-1 0 0 0 0,0 0 1 0 0,0 0-1 0 0,0 0 1 0 0,1 0-1 0 0,-1-1 0 0 0,0 1 1 0 0,0 0-1 0 0,1 0 1 0 0,-1-1-1 0 0,0 1 1 0 0,1 0-1 0 0,-1-1 0 0 0,0 1 1 0 0,1-1-1 0 0,-1 1 1 0 0,0-1-1 0 0,1 1 0 0 0,-1-1 1 0 0,1 0-1 0 0,-1 1 1 0 0,1-1-1 0 0,-1 0 0 0 0,1 1 1 0 0,0-1-1 0 0,-1 0 1 0 0,1-1-1 0 0,-3-3 1 0 0,0 0-1 0 0,1 0 1 0 0,0-1 0 0 0,0 1-1 0 0,-2-7 1 0 0,2-2-35 0 0,0 0 1 0 0,0-1-1 0 0,1 1 1 0 0,1-1-1 0 0,0 1 1 0 0,1-1-1 0 0,6-24 1 0 0,-3 19-100 0 0,2 0 0 0 0,0 0 0 0 0,1 0 1 0 0,18-32-1 0 0,-21 45 49 0 0,1 0 1 0 0,0 0-1 0 0,1 1 1 0 0,-1 0 0 0 0,1 0-1 0 0,0 0 1 0 0,1 1-1 0 0,-1-1 1 0 0,1 2-1 0 0,0-1 1 0 0,11-5-1 0 0,-8 5-454 0 0,1 1 0 0 0,0 0-1 0 0,11-3 1 0 0,-13 4-849 0 0,1 2-1 0 0,-1-1 1 0 0,17 0-1 0 0,-13 2-1082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9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64 4137 0 0,'-5'-2'4145'0'0,"-5"-6"4609"0"0,2-1-8402 0 0,3 3 216 0 0,5-2-520 0 0,0 5 40 0 0,1-3-16 0 0,3 0-192 0 0,2 2-176 0 0,4 0 32 0 0,1 2-1441 0 0,3 0-1127 0 0,-1-1-313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9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29 512 0 0,'-2'0'819'0'0,"0"0"1"0"0,1 0-1 0 0,-1 0 1 0 0,0 0-1 0 0,1 0 0 0 0,-1 0 1 0 0,0-1-1 0 0,1 1 1 0 0,-1-1-1 0 0,1 1 0 0 0,-1-1 1 0 0,1 0-1 0 0,-1 0 1 0 0,1 0-1 0 0,-1 0 0 0 0,1 1 1 0 0,0-2-1 0 0,0 1 0 0 0,-1 0 1 0 0,1 0-1 0 0,-2-2 1 0 0,36-3 357 0 0,-20 3-1341 0 0,-10 2-259 0 0,0 0-1 0 0,1 0 1 0 0,-1 1 0 0 0,1-1-1 0 0,0 1 1 0 0,-1 0-1 0 0,5 0 1 0 0,-7 0 235 0 0,-1 0-1 0 0,0 0 1 0 0,1 0 0 0 0,-1 0-1 0 0,0 0 1 0 0,1 0 0 0 0,-1 1 0 0 0,0-1-1 0 0,0 0 1 0 0,1 0 0 0 0,-1 0 0 0 0,0 1-1 0 0,1-1 1 0 0,-1 0 0 0 0,0 0 0 0 0,0 1-1 0 0,0-1 1 0 0,1 0 0 0 0,-1 0 0 0 0,0 1-1 0 0,0-1 1 0 0,0 0 0 0 0,1 1-1 0 0,1 3-1343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19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42 3177 0 0,'-8'0'11370'0'0,"3"2"-10458"0"0,-1 0 841 0 0,2-2-545 0 0,2 0-272 0 0,2-2-280 0 0,2-2-456 0 0,4 1-24 0 0,1-3-160 0 0,7 0-296 0 0,-1 0-320 0 0,1 1-72 0 0,1-1-1680 0 0,-1 2-2626 0 0,-5 0 105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29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124 351 512 0 0,'-31'-150'6658'0'0,"22"112"-5021"0"0,5 23-731 0 0,0 0 0 0 0,2 0 0 0 0,-2-26 0 0 0,-4-36 3248 0 0,1 117-624 0 0,-3 11-3173 0 0,-23 232 1320 0 0,26-208-1336 0 0,2 107 0 0 0,21 75 96 0 0,19 156-237 0 0,-21-311-189 0 0,-10-85-104 0 0,0 0 0 0 0,2-1-1 0 0,12 30 1 0 0,-17-44 7 0 0,-1 0-2 0 0,1 0-1 0 0,0-1 1 0 0,0 1-1 0 0,0 0 1 0 0,0-1-1 0 0,0 1 0 0 0,0 0 1 0 0,0-1-1 0 0,1 0 1 0 0,-1 1-1 0 0,0-1 1 0 0,1 0-1 0 0,2 2 1 0 0,-3-5-567 0 0,1 0 0 0 0,-1-1 0 0 0,0 0 0 0 0,0 1 0 0 0,0-1 0 0 0,-1 0 0 0 0,1 1 0 0 0,-1-1 0 0 0,1-3 0 0 0,0 3-782 0 0,0-7-2068 0 0,0-3-247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31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41 512 0 0,'-3'-11'56'0'0,"-4"-8"5265"0"0,7 19-5116 0 0,0-1 0 0 0,0 0 0 0 0,0 1 0 0 0,-1-1 0 0 0,1 1 0 0 0,0-1 0 0 0,-1 1 0 0 0,1-1 0 0 0,0 1 0 0 0,-1-1-1 0 0,1 1 1 0 0,-1-1 0 0 0,1 1 0 0 0,-1 0 0 0 0,1-1 0 0 0,-1 1 0 0 0,1 0 0 0 0,-1-1 0 0 0,1 1 0 0 0,-1 0 0 0 0,1 0 0 0 0,-1-1 0 0 0,0 1 0 0 0,1 0 0 0 0,-1 0-1 0 0,1 0 1 0 0,-1 0 0 0 0,0 0 0 0 0,1 0 0 0 0,-1 0 0 0 0,0 0 0 0 0,1 0 0 0 0,-1 0 0 0 0,1 0 0 0 0,-1 0 0 0 0,0 0 0 0 0,1 0 0 0 0,-1 1 0 0 0,1-1 0 0 0,-1 0-1 0 0,1 1 1 0 0,-1-1 0 0 0,1 0 0 0 0,-2 1 0 0 0,0 1-21 0 0,0 0 0 0 0,0 0 0 0 0,0 0-1 0 0,0 0 1 0 0,0 0 0 0 0,1 0 0 0 0,-1 0 0 0 0,1 1-1 0 0,-1-1 1 0 0,1 1 0 0 0,0-1 0 0 0,0 1 0 0 0,0 0-1 0 0,0-1 1 0 0,1 1 0 0 0,-1 0 0 0 0,0 5 0 0 0,1 2 327 0 0,0 0 0 0 0,1 1 1 0 0,2 15-1 0 0,-1-13 205 0 0,0-7-553 0 0,0-1 0 0 0,0 0 0 0 0,0 1 1 0 0,0-1-1 0 0,4 5 0 0 0,5 12 218 0 0,-7-12-246 0 0,-1 0 0 0 0,-1 0 0 0 0,1 0 0 0 0,-1 0 0 0 0,-1 1 0 0 0,0-1 0 0 0,-1 0 0 0 0,1 1 0 0 0,-2-1 0 0 0,-1 12 0 0 0,-2 62 672 0 0,3-74-671 0 0,1 1 0 0 0,2 19 0 0 0,0 4 203 0 0,-3-11 136 0 0,1-23-343 0 0,5-19 1 0 0,-4 11-126 0 0,0 0 0 0 0,-1 0 0 0 0,0 0 0 0 0,-1-1 0 0 0,0 1 0 0 0,0 0 0 0 0,-3-10 0 0 0,-2-19-29 0 0,-3-35 37 0 0,-2-19-54 0 0,8-42 107 0 0,3 132-65 0 0,-1 0 0 0 0,1 0 1 0 0,0-1-1 0 0,0 1 1 0 0,-1 0-1 0 0,1 0 1 0 0,0 0-1 0 0,-1 0 0 0 0,1 0 1 0 0,-1 0-1 0 0,0 0 1 0 0,1 0-1 0 0,-1 0 0 0 0,-1-2 1 0 0,1 3-2 0 0,1-1 0 0 0,0 1 0 0 0,0 0 0 0 0,-1 0 1 0 0,1 0-1 0 0,0-1 0 0 0,-1 1 0 0 0,1 0 0 0 0,0 0 0 0 0,-1 0 0 0 0,1 0 1 0 0,0 0-1 0 0,-1-1 0 0 0,1 1 0 0 0,0 0 0 0 0,-1 0 0 0 0,1 0 1 0 0,-1 0-1 0 0,1 0 0 0 0,0 0 0 0 0,-1 0 0 0 0,1 0 0 0 0,0 0 0 0 0,-1 0 1 0 0,1 1-1 0 0,0-1 0 0 0,-1 0 0 0 0,1 0 0 0 0,-1 0 0 0 0,1 0 0 0 0,0 0 1 0 0,0 1-1 0 0,-1-1 0 0 0,1 0 0 0 0,0 0 0 0 0,-1 1 0 0 0,1-1 1 0 0,0 0-1 0 0,0 0 0 0 0,-1 1 0 0 0,1-1 0 0 0,0 0 0 0 0,0 1 0 0 0,0-1 1 0 0,-1 0-1 0 0,1 1 0 0 0,0-1 0 0 0,0 0 0 0 0,0 1 0 0 0,-1 2 16 0 0,0-1-1 0 0,0 0 0 0 0,1 0 0 0 0,-1 1 0 0 0,1-1 1 0 0,-1 0-1 0 0,1 1 0 0 0,0-1 0 0 0,0 1 0 0 0,0-1 1 0 0,1 5-1 0 0,7 27 155 0 0,-6-28-138 0 0,0 1-1 0 0,0-1 1 0 0,-1 1-1 0 0,1 10 1 0 0,-2 28 164 0 0,2 1 0 0 0,9 50 0 0 0,-3-44-80 0 0,-4-20 4 0 0,10 32 0 0 0,12 42 108 0 0,18 139 0 0 0,-30-18-112 0 0,-8-85-58 0 0,-2 20 34 0 0,6 56-3 0 0,15-59-65 0 0,-25-156-22 0 0,1 0 1 0 0,0-1-1 0 0,0 1 1 0 0,0 0-1 0 0,0-1 1 0 0,3 4-1 0 0,-4-5-3 0 0,1-1 0 0 0,-1 1 0 0 0,0-1 0 0 0,0 0 0 0 0,1 0 0 0 0,-1 1 0 0 0,0-1 0 0 0,1 0-1 0 0,-1 1 1 0 0,0-1 0 0 0,1 0 0 0 0,-1 0 0 0 0,0 0 0 0 0,1 0 0 0 0,-1 1 0 0 0,0-1 0 0 0,1 0 0 0 0,-1 0 0 0 0,1 0 0 0 0,-1 0 0 0 0,0 0 0 0 0,1 0-1 0 0,-1 0 1 0 0,1 0 0 0 0,-1 0 0 0 0,1 0 0 0 0,-1 0 0 0 0,0 0 0 0 0,1 0 0 0 0,-1 0 0 0 0,1 0 0 0 0,-1-1 0 0 0,0 1 0 0 0,1 0 0 0 0,-1 0 0 0 0,0 0-1 0 0,1-1 1 0 0,-1 1 0 0 0,0 0 0 0 0,1 0 0 0 0,-1-1 0 0 0,0 1 0 0 0,1 0 0 0 0,-1-1 0 0 0,0 1 0 0 0,0 0 0 0 0,1-1 0 0 0,-1 1 0 0 0,0 0 0 0 0,0-1-1 0 0,0 1 1 0 0,0 0 0 0 0,0-1 0 0 0,1 0 0 0 0,8-14-127 0 0,-1-1 0 0 0,0-1 0 0 0,-1 1 0 0 0,-1-1 1 0 0,-1-1-1 0 0,0 1 0 0 0,-1-1 0 0 0,-1 1 0 0 0,-1-1 0 0 0,0 0 0 0 0,-1 0 0 0 0,-1 0 0 0 0,-3-22 0 0 0,3 38-72 0 0,-1-1-1 0 0,1 0 0 0 0,-1 1 1 0 0,0-1-1 0 0,1 1 1 0 0,-1-1-1 0 0,-1 1 0 0 0,1 0 1 0 0,0-1-1 0 0,0 1 1 0 0,-1 0-1 0 0,-2-4 0 0 0,2 5-833 0 0,0-1-1 0 0,1 1 0 0 0,-1 0 0 0 0,0-1 1 0 0,0 1-1 0 0,0 0 0 0 0,0 0 0 0 0,0 0 0 0 0,-4-1 1 0 0,0 0-4052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22 194 512 0 0,'-1'0'701'0'0,"0"0"0"0"0,0 0 1 0 0,0 0-1 0 0,0 0 0 0 0,0 0 0 0 0,0-1 0 0 0,0 1 1 0 0,0 0-1 0 0,0-1 0 0 0,0 1 0 0 0,0 0 0 0 0,0-1 0 0 0,0 1 1 0 0,-1-2-1 0 0,2 2-282 0 0,-1-1 0 0 0,1 0 1 0 0,-1 1-1 0 0,1-1 0 0 0,-1 0 1 0 0,1 1-1 0 0,-1-1 0 0 0,1 0 1 0 0,0 1-1 0 0,-1-1 0 0 0,1 0 1 0 0,0 0-1 0 0,0 0 0 0 0,-1-1 0 0 0,1 1-91 0 0,0-1-1 0 0,0 0 0 0 0,0 1 0 0 0,0-1 1 0 0,1 0-1 0 0,-1 1 0 0 0,0-1 0 0 0,1 1 0 0 0,-1-1 1 0 0,1 1-1 0 0,0-1 0 0 0,-1 1 0 0 0,1-1 1 0 0,0 1-1 0 0,0-1 0 0 0,2-1 0 0 0,22-22 630 0 0,2 1-1 0 0,0 1 1 0 0,42-26-1 0 0,-67 47-925 0 0,4-1-9 0 0,-1-1-1 0 0,0 1 1 0 0,1 0-1 0 0,-1 1 1 0 0,1-1-1 0 0,0 1 1 0 0,0 0-1 0 0,6-1 1 0 0,-10 3-18 0 0,0 0 0 0 0,0-1 1 0 0,0 1-1 0 0,0 0 1 0 0,0 0-1 0 0,0 1 1 0 0,-1-1-1 0 0,1 0 0 0 0,0 0 1 0 0,0 1-1 0 0,0 0 1 0 0,0-1-1 0 0,0 1 1 0 0,0 0-1 0 0,0 0 0 0 0,-1 0 1 0 0,1 0-1 0 0,0 0 1 0 0,-1 0-1 0 0,1 0 0 0 0,-1 1 1 0 0,1-1-1 0 0,-1 0 1 0 0,0 1-1 0 0,1 0 1 0 0,-1-1-1 0 0,1 4 0 0 0,3 6 2 0 0,0 0 0 0 0,-1 0-1 0 0,-1 1 1 0 0,0-1-1 0 0,0 1 1 0 0,-1 0-1 0 0,0 15 1 0 0,4 14-33 0 0,-4-26 40 0 0,1 0-1 0 0,1-1 1 0 0,1 1 0 0 0,0 0 0 0 0,1-1 0 0 0,12 23-1 0 0,-13-29-91 0 0,1-1-1 0 0,-1 1 0 0 0,1-1 1 0 0,1 0-1 0 0,-1-1 0 0 0,1 1 0 0 0,0-1 1 0 0,0-1-1 0 0,1 1 0 0 0,0-1 0 0 0,0 0 1 0 0,11 4-1 0 0,-11-6-400 0 0,1 1-1 0 0,-1-2 1 0 0,0 1-1 0 0,10 0 1 0 0,-13-2-360 0 0,0-1-1 0 0,-1 1 1 0 0,1-1-1 0 0,0-1 1 0 0,6 0 0 0 0,-1-1-1856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19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40 263 512 0 0,'-1'-12'1897'0'0,"0"-1"0"0"0,-5-20-1 0 0,0 1 3563 0 0,6 31-5220 0 0,0 0 0 0 0,0 0 0 0 0,0 1 0 0 0,-1-1-1 0 0,1 0 1 0 0,0 0 0 0 0,0 0 0 0 0,-1 0 0 0 0,1 0 0 0 0,-1 1 0 0 0,1-1-1 0 0,-1 0 1 0 0,1 0 0 0 0,-1 1 0 0 0,1-1 0 0 0,-2-1 0 0 0,2 2-168 0 0,0 0 1 0 0,-1 0-1 0 0,1 0 0 0 0,0 0 1 0 0,-1 0-1 0 0,1 1 1 0 0,0-1-1 0 0,-1 0 1 0 0,1 0-1 0 0,0 0 1 0 0,-1 0-1 0 0,1 0 0 0 0,0 0 1 0 0,0 1-1 0 0,-1-1 1 0 0,1 0-1 0 0,0 0 1 0 0,-1 0-1 0 0,1 1 1 0 0,0-1-1 0 0,0 0 0 0 0,-1 0 1 0 0,1 1-1 0 0,0-1 1 0 0,0 0-1 0 0,0 1 1 0 0,0-1-1 0 0,-1 0 1 0 0,1 0-1 0 0,0 1 0 0 0,0-1 1 0 0,0 0-1 0 0,0 1 1 0 0,0-1-1 0 0,0 0 1 0 0,0 1-1 0 0,0-1 1 0 0,0 1-1 0 0,-3 9 290 0 0,1 0-1 0 0,0 0 1 0 0,0-1-1 0 0,1 1 1 0 0,1 19 0 0 0,7 52 270 0 0,-3-45-276 0 0,5 45 134 0 0,17 281 972 0 0,-24-200-1319 0 0,-4-150-140 0 0,2-12-3 0 0,0 0 1 0 0,0 0 0 0 0,0 0-1 0 0,-1 1 1 0 0,1-1 0 0 0,0 0 0 0 0,0 0-1 0 0,0 0 1 0 0,0 0 0 0 0,0 0-1 0 0,-1 0 1 0 0,1 0 0 0 0,0 0-1 0 0,0 0 1 0 0,0 1 0 0 0,0-1 0 0 0,0 0-1 0 0,-1 0 1 0 0,1 0 0 0 0,0 0-1 0 0,0 0 1 0 0,0 0 0 0 0,0 0 0 0 0,-1 0-1 0 0,1 0 1 0 0,0 0 0 0 0,0 0-1 0 0,0 0 1 0 0,0-1 0 0 0,-1 1 0 0 0,1 0-1 0 0,0 0 1 0 0,0 0 0 0 0,0 0-1 0 0,0 0 1 0 0,-1-1-5 0 0,0 0-1 0 0,0 0 1 0 0,0 1 0 0 0,1-1-1 0 0,-1 0 1 0 0,0 0 0 0 0,1 0-1 0 0,-1 0 1 0 0,1 0 0 0 0,-1 0-1 0 0,1 0 1 0 0,-1-1 0 0 0,1 1-1 0 0,0 0 1 0 0,0 0 0 0 0,-1-2-1 0 0,-5-60-19 0 0,2-1 0 0 0,7-96-1 0 0,62-257-211 0 0,-56 377 269 0 0,15-45 0 0 0,-18 70-19 0 0,0 0 1 0 0,1 0-1 0 0,0 1 0 0 0,1 0 1 0 0,19-25-1 0 0,-26 38-13 0 0,1-1-1 0 0,-1 0 1 0 0,1 1-1 0 0,-1-1 1 0 0,1 1 0 0 0,0 0-1 0 0,-1 0 1 0 0,1 0-1 0 0,0-1 1 0 0,0 1-1 0 0,0 1 1 0 0,0-1 0 0 0,0 0-1 0 0,0 0 1 0 0,0 1-1 0 0,0-1 1 0 0,0 1-1 0 0,0 0 1 0 0,0 0 0 0 0,0 0-1 0 0,1 0 1 0 0,-1 0-1 0 0,3 0 1 0 0,-2 1 5 0 0,-1 0 0 0 0,1 0-1 0 0,0 0 1 0 0,0 0 0 0 0,-1 1 0 0 0,1-1 0 0 0,0 0 0 0 0,-1 1-1 0 0,0 0 1 0 0,1 0 0 0 0,-1 0 0 0 0,0 0 0 0 0,0 0 0 0 0,0 0-1 0 0,0 1 1 0 0,1 2 0 0 0,6 9 21 0 0,0 1 1 0 0,-2 1-1 0 0,0 0 1 0 0,10 32-1 0 0,10 72 7 0 0,-8-31 67 0 0,51 286-49 0 0,-65-339-81 0 0,1 0 1 0 0,17 57-1 0 0,-23-92 9 0 0,0 0 0 0 0,0 0 0 0 0,1 0 0 0 0,-1 0 0 0 0,0-1 0 0 0,1 1 0 0 0,-1 0 0 0 0,1 0 1 0 0,-1 0-1 0 0,1-1 0 0 0,-1 1 0 0 0,1 0 0 0 0,0 0 0 0 0,-1-1 0 0 0,1 1 0 0 0,0-1 0 0 0,-1 1 0 0 0,1 0 0 0 0,0-1 1 0 0,0 1-1 0 0,0-1 0 0 0,-1 0 0 0 0,1 1 0 0 0,0-1 0 0 0,1 1 0 0 0,-1-2-58 0 0,-1 1-1 0 0,1 0 0 0 0,-1 0 1 0 0,1-1-1 0 0,0 1 1 0 0,-1 0-1 0 0,1-1 1 0 0,-1 1-1 0 0,1-1 1 0 0,-1 1-1 0 0,1 0 1 0 0,-1-1-1 0 0,1 1 1 0 0,-1-1-1 0 0,0 1 1 0 0,1-1-1 0 0,-1 0 0 0 0,0 1 1 0 0,1-1-1 0 0,-1 1 1 0 0,0-1-1 0 0,0 0 1 0 0,1 1-1 0 0,-1-1 1 0 0,0 0-1 0 0,0 1 1 0 0,0-1-1 0 0,0 0 1 0 0,0 1-1 0 0,0-1 1 0 0,0 1-1 0 0,0-1 0 0 0,0 0 1 0 0,-1 0-1 0 0,1-2-536 0 0,0-1-1 0 0,0 1 0 0 0,-1 0 0 0 0,1 0 0 0 0,-1 0 1 0 0,0 0-1 0 0,0 0 0 0 0,0 0 0 0 0,0 0 0 0 0,0 0 1 0 0,-4-4-1 0 0,-4-5-888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20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1 132 1552 0 0,'1'-6'8259'0'0,"-1"6"-8076"0"0,0 0 1 0 0,0 0-1 0 0,1 0 1 0 0,13-5 2913 0 0,24-2-2217 0 0,-33 6-20 0 0,232-48 2984 0 0,68-11-4655 0 0,-304 60 796 0 0,8-2-758 0 0,0 1-1 0 0,-1 1 1 0 0,1 0-1 0 0,14 1 0 0 0,-14 2-1643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20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42 512 0 0,'-14'-22'3182'0'0,"-2"2"7424"0"0,23 30-8036 0 0,75 75 626 0 0,0 1-1807 0 0,-47-45-938 0 0,56 68 459 0 0,-70-82-810 0 0,35 43 195 0 0,-48-61-286 0 0,0 0 0 0 0,1-1 1 0 0,0-1-1 0 0,1 1 0 0 0,11 6 0 0 0,-16-11-60 0 0,0-1 0 0 0,-1 0 0 0 0,1 0 0 0 0,0 0 0 0 0,0 0 0 0 0,0-1 0 0 0,0 0 0 0 0,1 0 0 0 0,-1-1 1 0 0,5 1-1 0 0,-6-1-151 0 0,-1 0 0 0 0,0-1 0 0 0,0 1 0 0 0,0-1 0 0 0,0 0 0 0 0,0 1 1 0 0,0-1-1 0 0,0 0 0 0 0,0-1 0 0 0,0 1 0 0 0,0-1 0 0 0,0 1 0 0 0,-1-1 0 0 0,1 0 1 0 0,-1 0-1 0 0,1 0 0 0 0,2-2 0 0 0,23-31-7964 0 0,-22 24 3981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20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515 0 944 0 0,'-6'1'1187'0'0,"1"0"-1"0"0,-1 1 1 0 0,1 0-1 0 0,-1 0 1 0 0,1 0-1 0 0,0 0 1 0 0,0 1-1 0 0,0 0 1 0 0,-6 4-1 0 0,4-1-311 0 0,0 1-1 0 0,0-1 1 0 0,1 1-1 0 0,0 0 0 0 0,-6 8 1 0 0,-45 58 502 0 0,-3-2 1 0 0,-84 75 0 0 0,74-88-1427 0 0,45-40-854 0 0,-24 26 1 0 0,48-44 891 0 0,-4 6-1580 0 0,5-6 1526 0 0,0 1 0 0 0,0-1 1 0 0,0 0-1 0 0,0 0 0 0 0,0 0 1 0 0,0 0-1 0 0,0 1 0 0 0,0-1 0 0 0,0 0 1 0 0,0 0-1 0 0,0 0 0 0 0,0 0 1 0 0,0 0-1 0 0,0 1 0 0 0,0-1 0 0 0,0 0 1 0 0,0 0-1 0 0,0 0 0 0 0,0 0 1 0 0,0 0-1 0 0,1 1 0 0 0,-1-1 0 0 0,0 0 1 0 0,0 0-1 0 0,0 0 0 0 0,0 0 1 0 0,0 0-1 0 0,0 0 0 0 0,0 1 1 0 0,1-1-1 0 0,-1 0 0 0 0,0 0 0 0 0,0 0 1 0 0,0 0-1 0 0,0 0 0 0 0,0 0 1 0 0,0 0-1 0 0,1 0 0 0 0,-1 0 0 0 0,0 0 1 0 0,0 0-1 0 0,0 0 0 0 0,0 0 1 0 0,1 0-1 0 0,-1 0 0 0 0,0 0 0 0 0,0 0 1 0 0,0 0-1 0 0,0 0 0 0 0,1 0 1 0 0,9 0-2422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21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12 1144 0 0,'-4'2'1483'0'0,"-1"-1"0"0"0,0 1-1 0 0,1-1 1 0 0,-10 2 0 0 0,-5 1 1684 0 0,18-3-3079 0 0,1-1-1 0 0,-1 0 1 0 0,1 0-1 0 0,-1 0 1 0 0,1 0-1 0 0,-1 0 1 0 0,1 1 0 0 0,-1-1-1 0 0,1 0 1 0 0,-1 1-1 0 0,1-1 1 0 0,-1 0-1 0 0,1 1 1 0 0,0-1-1 0 0,-1 0 1 0 0,1 1 0 0 0,-1-1-1 0 0,1 1 1 0 0,0-1-1 0 0,-1 0 1 0 0,1 2-1 0 0,0-2 2 0 0,0 1 0 0 0,0-1-1 0 0,0 1 1 0 0,0-1 0 0 0,0 1 0 0 0,0-1-1 0 0,0 1 1 0 0,0-1 0 0 0,0 1 0 0 0,1-1-1 0 0,-1 0 1 0 0,0 1 0 0 0,0-1-1 0 0,1 1 1 0 0,-1-1 0 0 0,0 0 0 0 0,0 1-1 0 0,1-1 1 0 0,0 1 0 0 0,1 1 169 0 0,0 0 0 0 0,1 0 0 0 0,-1-1 0 0 0,1 1 1 0 0,-1-1-1 0 0,6 3 0 0 0,2-1-162 0 0,-1-1 0 0 0,1 0 0 0 0,0 0 0 0 0,0-1 0 0 0,0 0 0 0 0,0-1 0 0 0,18-1 0 0 0,69-14 464 0 0,-56 6-576 0 0,31-6-239 0 0,132-12 0 0 0,-200 27 144 0 0,0 0 1 0 0,1 0 0 0 0,-1 1 0 0 0,1-1 0 0 0,-1 1 0 0 0,0 0 0 0 0,1 0-1 0 0,4 2 1 0 0,-9-3 2 0 0,1 0-1 0 0,0 1 1 0 0,0-1-1 0 0,-1 1 1 0 0,1-1-1 0 0,0 1 1 0 0,-1-1-1 0 0,1 1 1 0 0,0-1-1 0 0,-1 1 1 0 0,1 0-1 0 0,-1-1 1 0 0,1 1-1 0 0,-1 0 1 0 0,0-1-1 0 0,1 1 1 0 0,-1 0-1 0 0,1 1 1 0 0,-1-1-153 0 0,0 1 1 0 0,0-1-1 0 0,0 0 1 0 0,0 0-1 0 0,0 1 1 0 0,0-1-1 0 0,-1 0 1 0 0,1 0-1 0 0,0 1 1 0 0,-1-1-1 0 0,1 0 0 0 0,-1 0 1 0 0,1 0-1 0 0,-1 0 1 0 0,1 1-1 0 0,-2 0 1 0 0,-5 9-2291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21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85 1840 0 0,'-11'1'2222'0'0,"3"0"970"0"0,0 0 1 0 0,-15 4 0 0 0,26-4 336 0 0,20 2-2322 0 0,55-7-951 0 0,-1-4 0 0 0,86-19 0 0 0,51-6-1492 0 0,-131 24 139 0 0,50-4-4896 0 0,-105 11 4169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21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86 3305 0 0,'-6'-2'1546'0'0,"0"2"0"0"0,0-1 0 0 0,0 0 0 0 0,0 1 0 0 0,0 0 0 0 0,-10 2 0 0 0,12-1-1241 0 0,0 0-1 0 0,1 0 1 0 0,-1 1 0 0 0,1-1 0 0 0,-1 1 0 0 0,1 0 0 0 0,0-1 0 0 0,-1 2 0 0 0,1-1-1 0 0,0 0 1 0 0,-5 6 0 0 0,-2 3-7 0 0,0 1 0 0 0,0 0 0 0 0,1 1 0 0 0,0 0 0 0 0,1 0 0 0 0,1 1 0 0 0,0 0 0 0 0,1 0 0 0 0,1 1 0 0 0,0 0-1 0 0,1 0 1 0 0,-3 19 0 0 0,5-22-201 0 0,0 1 0 0 0,2-1-1 0 0,-1 0 1 0 0,1 1-1 0 0,1-1 1 0 0,1 0-1 0 0,-1 1 1 0 0,2-1 0 0 0,0 0-1 0 0,0 0 1 0 0,1-1-1 0 0,1 1 1 0 0,-1-1-1 0 0,2 0 1 0 0,12 20 0 0 0,-9-21-84 0 0,-1 1 0 0 0,2-1 0 0 0,0 0 0 0 0,0-1 1 0 0,0 0-1 0 0,1-1 0 0 0,1 0 0 0 0,14 8 0 0 0,-5-5-115 0 0,1-2 0 0 0,0 0-1 0 0,44 11 1 0 0,-58-18 75 0 0,0-1 1 0 0,1-1-1 0 0,-1 1 1 0 0,1-1-1 0 0,-1-1 0 0 0,0 0 1 0 0,1 0-1 0 0,-1 0 1 0 0,0-1-1 0 0,0 0 0 0 0,0-1 1 0 0,0 0-1 0 0,9-5 1 0 0,2-1 6 0 0,-1-1 1 0 0,0-1-1 0 0,-1 0 1 0 0,19-18-1 0 0,-27 21 21 0 0,0 0-1 0 0,0-1 0 0 0,-1 0 0 0 0,10-14 0 0 0,-14 17 5 0 0,0 0 0 0 0,-1 0 0 0 0,0 0 0 0 0,0-1-1 0 0,0 1 1 0 0,-1-1 0 0 0,0 0 0 0 0,-1 0 0 0 0,2-7 0 0 0,-1-7-11 0 0,-1 0 1 0 0,0 0-1 0 0,-2 0 1 0 0,0-1-1 0 0,-2 1 1 0 0,0 1-1 0 0,-1-1 0 0 0,-1 0 1 0 0,-1 1-1 0 0,-1 0 1 0 0,-1 0-1 0 0,-14-26 1 0 0,13 30 4 0 0,0 1 1 0 0,0 1 0 0 0,-16-18-1 0 0,21 26 23 0 0,-2 1 0 0 0,1 0 0 0 0,0 0 0 0 0,-1 0 0 0 0,0 1 0 0 0,0 0 0 0 0,-1 0 0 0 0,1 0 0 0 0,-1 1 0 0 0,-10-4 0 0 0,4 3-5 0 0,0 1 1 0 0,0 1 0 0 0,0-1-1 0 0,0 2 1 0 0,-1 0-1 0 0,1 1 1 0 0,0 0 0 0 0,-1 1-1 0 0,1 0 1 0 0,0 1-1 0 0,0 1 1 0 0,-25 8-1 0 0,27-7-20 0 0,1 0 0 0 0,0 1-1 0 0,1 0 1 0 0,-1 1-1 0 0,1 0 1 0 0,0 0 0 0 0,1 1-1 0 0,-1 1 1 0 0,1-1-1 0 0,1 1 1 0 0,-1 0 0 0 0,1 1-1 0 0,1 0 1 0 0,0 0-1 0 0,0 0 1 0 0,-4 11 0 0 0,3-4-385 0 0,1 0 1 0 0,0 1 0 0 0,1 0-1 0 0,2 0 1 0 0,-1 0 0 0 0,2 0 0 0 0,0 1-1 0 0,1-1 1 0 0,2 30 0 0 0,5-21-2038 0 0,3-1-442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22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6 512 0 0,'8'-6'11346'0'0,"-8"6"-11158"0"0,0 1 0 0 0,1-1 0 0 0,-1 0-1 0 0,0 1 1 0 0,0-1 0 0 0,1 0 0 0 0,-1 1 0 0 0,0-1 0 0 0,0 0-1 0 0,1 1 1 0 0,-1-1 0 0 0,0 1 0 0 0,0-1 0 0 0,0 0 0 0 0,0 1-1 0 0,0-1 1 0 0,0 1 0 0 0,0-1 0 0 0,0 1 0 0 0,0-1-1 0 0,0 0 1 0 0,0 1 0 0 0,6 39 3359 0 0,-2-12-2752 0 0,-1 0-1 0 0,-1 0 1 0 0,-1 1 0 0 0,-3 34-1 0 0,-3-39-1007 0 0,0 0 0 0 0,-2 0-1 0 0,0-1 1 0 0,-2 0 0 0 0,-16 30-1 0 0,13-25-1980 0 0,-2 15-6103 0 0,12-31 5644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6.5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325 140 8 0 0,'1'-1'10'0'0,"5"-6"886"0"0,-1-1-1 0 0,0 1 0 0 0,-1-1 0 0 0,1 0 0 0 0,3-8 0 0 0,-8 13-669 0 0,1 1 0 0 0,0-1 0 0 0,-1 1 0 0 0,1-1 0 0 0,-1 1 0 0 0,0-1 0 0 0,0 1 0 0 0,0-1 0 0 0,0 1 0 0 0,0-1 0 0 0,0 1-1 0 0,-1-1 1 0 0,1 1 0 0 0,-1-1 0 0 0,0 1 0 0 0,0 0 0 0 0,0-1 0 0 0,0 1 0 0 0,0 0 0 0 0,0 0 0 0 0,-1-1 0 0 0,1 1 0 0 0,-3-2 0 0 0,2 2-34 0 0,0-1-1 0 0,-1 1 1 0 0,1 0 0 0 0,-1 0 0 0 0,0 1 0 0 0,1-1 0 0 0,-1 0 0 0 0,0 1 0 0 0,0 0-1 0 0,0-1 1 0 0,0 1 0 0 0,-1 0 0 0 0,1 1 0 0 0,0-1 0 0 0,0 1 0 0 0,0-1 0 0 0,-6 1 0 0 0,-6 0 168 0 0,1 1 0 0 0,-26 5 0 0 0,20-2-111 0 0,-6 0 171 0 0,-42 12 1 0 0,57-12-275 0 0,-1 0 0 0 0,1 1 0 0 0,0 0 1 0 0,0 1-1 0 0,-18 13 0 0 0,27-18-128 0 0,0 0-1 0 0,1 1 1 0 0,-1-1-1 0 0,1 0 1 0 0,0 1-1 0 0,-1-1 1 0 0,1 1-1 0 0,0-1 1 0 0,0 1-1 0 0,0 0 1 0 0,0-1-1 0 0,0 1 1 0 0,0 0-1 0 0,0 0 1 0 0,1 0-1 0 0,-1 0 1 0 0,1-1-1 0 0,-1 1 1 0 0,1 0-1 0 0,0 4 1 0 0,0-4-16 0 0,0 0 0 0 0,1 0 0 0 0,-1 0 0 0 0,1 0 0 0 0,0 0 0 0 0,0 0 0 0 0,-1-1 0 0 0,1 1 0 0 0,1 0 0 0 0,-1 0 0 0 0,0-1 0 0 0,0 1 0 0 0,0-1 0 0 0,1 1 0 0 0,-1-1 0 0 0,1 0 0 0 0,-1 1 0 0 0,1-1 0 0 0,3 2 0 0 0,14 7 10 0 0,0-1 0 0 0,1-1 0 0 0,0 0 0 0 0,29 6 0 0 0,-14-4-21 0 0,9 4-13 0 0,-1 2 0 0 0,55 30 0 0 0,-88-41 31 0 0,-1 0 0 0 0,0 1 0 0 0,-1 1 0 0 0,0-1 0 0 0,9 9 0 0 0,-14-12 10 0 0,-1 0 0 0 0,1 0 1 0 0,0 1-1 0 0,-1-1 1 0 0,1 0-1 0 0,-1 1 1 0 0,0 0-1 0 0,0 0 0 0 0,-1-1 1 0 0,1 1-1 0 0,-1 0 1 0 0,0 0-1 0 0,0 0 1 0 0,0 1-1 0 0,0 5 1 0 0,-1-9 13 0 0,0 0 1 0 0,0 1 0 0 0,0-1-1 0 0,-1 0 1 0 0,1 1 0 0 0,0-1-1 0 0,-1 0 1 0 0,1 0 0 0 0,-1 0-1 0 0,1 1 1 0 0,-1-1 0 0 0,1 0-1 0 0,-1 0 1 0 0,0 0 0 0 0,0 0-1 0 0,0 0 1 0 0,1 0 0 0 0,-3 1 0 0 0,1 0 36 0 0,0-1 0 0 0,-1 1 0 0 0,0 0 0 0 0,1-1 0 0 0,-1 0 0 0 0,0 0 0 0 0,-4 2 0 0 0,-4 0 65 0 0,0-1-1 0 0,0-1 0 0 0,-13 1 0 0 0,-18 0-176 0 0,0-2-1 0 0,0-2 0 0 0,-48-9 1 0 0,86 10-19 0 0,0 0 1 0 0,1 1 0 0 0,-1-2 0 0 0,0 1 0 0 0,1 0 0 0 0,-7-4-1 0 0,9 5 27 0 0,1 0-1 0 0,0-1 0 0 0,-1 1 0 0 0,1 0 1 0 0,0 0-1 0 0,0 0 0 0 0,-1-1 0 0 0,1 1 1 0 0,0 0-1 0 0,0-1 0 0 0,-1 1 0 0 0,1 0 0 0 0,0-1 1 0 0,0 1-1 0 0,0 0 0 0 0,0-1 0 0 0,-1 1 1 0 0,1 0-1 0 0,0-1 0 0 0,0 1 0 0 0,0 0 1 0 0,0-1-1 0 0,0 1 0 0 0,0-1 0 0 0,0 1 0 0 0,0 0 1 0 0,0-1-1 0 0,1 0-66 0 0,-1 0 1 0 0,1 0-1 0 0,-1 0 0 0 0,1 0 1 0 0,0 0-1 0 0,0 1 1 0 0,-1-1-1 0 0,1 0 0 0 0,0 0 1 0 0,0 1-1 0 0,0-1 0 0 0,0 1 1 0 0,0-1-1 0 0,0 1 1 0 0,1-1-1 0 0,35-13-3748 0 0,-13 6 2435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7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83 157 8 0 0,'-6'-1'359'0'0,"0"1"1"0"0,0-1-1 0 0,1 0 0 0 0,-1-1 1 0 0,-5-1-1 0 0,8 2 26 0 0,-1 0 0 0 0,1 0 0 0 0,0-1 0 0 0,0 1 0 0 0,1-1 0 0 0,-1 0 0 0 0,0 0 0 0 0,1 0 0 0 0,-1 0 0 0 0,-3-3 0 0 0,5 3-151 0 0,0 1 0 0 0,0 0 0 0 0,1-1 0 0 0,-1 1 0 0 0,0-1 0 0 0,0 0 1 0 0,1 1-1 0 0,-1-1 0 0 0,1 1 0 0 0,0-1 0 0 0,-1 0 0 0 0,1 1 0 0 0,0-1 0 0 0,0 0 1 0 0,0 1-1 0 0,0-1 0 0 0,0 0 0 0 0,1 1 0 0 0,0-4 0 0 0,-1 4-87 0 0,1 0 1 0 0,-1 0-1 0 0,1-1 0 0 0,-1 1 0 0 0,1 0 0 0 0,0 0 0 0 0,-1 0 1 0 0,1 1-1 0 0,0-1 0 0 0,0 0 0 0 0,-1 0 0 0 0,1 0 0 0 0,0 0 1 0 0,0 1-1 0 0,0-1 0 0 0,0 0 0 0 0,0 1 0 0 0,0-1 0 0 0,0 1 1 0 0,1 0-1 0 0,-1-1 0 0 0,0 1 0 0 0,0 0 0 0 0,0-1 0 0 0,0 1 1 0 0,0 0-1 0 0,3 0 0 0 0,-4 0-58 0 0,1 1 0 0 0,-1-1 0 0 0,0 1 0 0 0,0-1 0 0 0,1 1 0 0 0,-1-1 0 0 0,0 1 0 0 0,0-1 0 0 0,0 1 0 0 0,0-1 0 0 0,1 1 0 0 0,-1-1 0 0 0,0 1 0 0 0,0 0 0 0 0,0-1 0 0 0,0 1 0 0 0,0-1 0 0 0,0 1 0 0 0,-1-1 0 0 0,1 2 0 0 0,-2 13 541 0 0,-2 10-17 0 0,1-1-1 0 0,1 0 1 0 0,2 49-1 0 0,0-68-578 0 0,1 0 1 0 0,0 0-1 0 0,0 1 1 0 0,0-1-1 0 0,1 0 1 0 0,0 0-1 0 0,0 0 1 0 0,0-1-1 0 0,1 1 1 0 0,-1 0-1 0 0,1-1 0 0 0,0 0 1 0 0,0 1-1 0 0,1-1 1 0 0,-1 0-1 0 0,1-1 1 0 0,6 6-1 0 0,-6-6-34 0 0,0-1 0 0 0,0 1 0 0 0,0-1 0 0 0,0 0 0 0 0,0 0-1 0 0,0 0 1 0 0,1-1 0 0 0,-1 0 0 0 0,0 1 0 0 0,1-1 0 0 0,-1-1 0 0 0,1 1-1 0 0,0-1 1 0 0,-1 0 0 0 0,1 0 0 0 0,0 0 0 0 0,-1 0 0 0 0,1-1 0 0 0,-1 0 0 0 0,5-1-1 0 0,6-3-51 0 0,-1-1-1 0 0,1 0 0 0 0,17-11 0 0 0,-25 13 18 0 0,0 0-1 0 0,-1-1 0 0 0,1 0 0 0 0,-1 0 0 0 0,-1 0 0 0 0,1-1 1 0 0,-1 0-1 0 0,7-8 0 0 0,-10 9 6 0 0,0 1 0 0 0,0 0 0 0 0,0-1 0 0 0,0 0 0 0 0,-1 1 0 0 0,0-1 0 0 0,0 0 0 0 0,0 0-1 0 0,0 1 1 0 0,-1-1 0 0 0,0 0 0 0 0,0-7 0 0 0,-2-6-78 0 0,-9-35-1 0 0,5 26 74 0 0,1-5 61 0 0,4 20-12 0 0,-1 0-1 0 0,-1 0 1 0 0,-5-16-1 0 0,8 28-13 0 0,0 0 0 0 0,0 0 1 0 0,0 0-1 0 0,0 0 0 0 0,0 0 0 0 0,0 0 0 0 0,0-1 0 0 0,0 1 0 0 0,0 0 1 0 0,0 0-1 0 0,0 0 0 0 0,0 0 0 0 0,0 0 0 0 0,0 0 0 0 0,0 0 0 0 0,0 0 1 0 0,0 0-1 0 0,0 0 0 0 0,0 0 0 0 0,0-1 0 0 0,0 1 0 0 0,0 0 0 0 0,0 0 0 0 0,0 0 1 0 0,0 0-1 0 0,-1 0 0 0 0,1 0 0 0 0,0 0 0 0 0,0 0 0 0 0,0 0 0 0 0,0 0 1 0 0,0 0-1 0 0,0 0 0 0 0,0 0 0 0 0,0 0 0 0 0,0 0 0 0 0,0 0 0 0 0,0 0 0 0 0,0 0 1 0 0,-1 0-1 0 0,1 0 0 0 0,0 0 0 0 0,0 0 0 0 0,0 0 0 0 0,0 0 0 0 0,0 0 1 0 0,0 0-1 0 0,0 0 0 0 0,0 0 0 0 0,0 0 0 0 0,0 0 0 0 0,0 0 0 0 0,-1 0 0 0 0,1 0 1 0 0,0 0-1 0 0,0 0 0 0 0,0 0 0 0 0,0 0 0 0 0,0 0 0 0 0,0 0 0 0 0,0 0 1 0 0,0 0-1 0 0,0 1 0 0 0,0-1 0 0 0,0 0 0 0 0,-3 9 36 0 0,0 12 9 0 0,2-7-14 0 0,1 0 1 0 0,1-1-1 0 0,0 1 1 0 0,1 0 0 0 0,0-1-1 0 0,6 18 1 0 0,-1-13-6 0 0,0 0-1 0 0,2-1 1 0 0,0 0-1 0 0,0 0 1 0 0,2-1 0 0 0,22 27-1 0 0,-28-38-64 0 0,0 1 0 0 0,0-1-1 0 0,0 0 1 0 0,1-1 0 0 0,0 1-1 0 0,0-1 1 0 0,0-1 0 0 0,1 1-1 0 0,-1-1 1 0 0,1 0 0 0 0,-1 0-1 0 0,1-1 1 0 0,0 0 0 0 0,0 0-1 0 0,1 0 1 0 0,-1-1 0 0 0,0 0-1 0 0,0-1 1 0 0,1 0-1 0 0,13-1 1 0 0,-15 0-334 0 0,-1 0 0 0 0,1 0 0 0 0,-1-1-1 0 0,0 0 1 0 0,6-3 0 0 0,0-1-2326 0 0,0 0-1 0 0,17-15 1 0 0,-19 13 1102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390 382 512 0 0,'10'-6'634'0'0,"-1"0"0"0"0,0-1-1 0 0,0 0 1 0 0,-1-1 0 0 0,0 0-1 0 0,0 0 1 0 0,-1 0 0 0 0,0-1 0 0 0,-1 0-1 0 0,0-1 1 0 0,0 1 0 0 0,-1-1 0 0 0,0 0-1 0 0,-1 0 1 0 0,5-15 0 0 0,-6 14-160 0 0,0-1 0 0 0,-1 1 0 0 0,0-1 0 0 0,0 0 0 0 0,-1 0 1 0 0,-1 0-1 0 0,0 0 0 0 0,-1 0 0 0 0,0 0 0 0 0,0 0 0 0 0,-2 1 0 0 0,1-1 1 0 0,-2 1-1 0 0,-5-15 0 0 0,8 24-330 0 0,0-1 1 0 0,0 1-1 0 0,-1 0 1 0 0,1-1-1 0 0,-1 1 0 0 0,0 0 1 0 0,0 0-1 0 0,0 0 1 0 0,0 0-1 0 0,0 0 1 0 0,0 1-1 0 0,0-1 1 0 0,-1 0-1 0 0,-3-1 1 0 0,2 1 9 0 0,0 1 1 0 0,-1-1 0 0 0,1 1 0 0 0,-1 0 0 0 0,0 0 0 0 0,1 0 0 0 0,-10 1 0 0 0,-1 0 154 0 0,-1 2 0 0 0,1 0 0 0 0,0 0-1 0 0,-19 7 1 0 0,14-2-140 0 0,0 0 0 0 0,0 1 0 0 0,1 2 0 0 0,0 0 1 0 0,1 0-1 0 0,0 2 0 0 0,1 0 0 0 0,0 2 0 0 0,1-1 0 0 0,0 2 0 0 0,1 0 0 0 0,1 1 0 0 0,1 1 0 0 0,0 0 0 0 0,1 0 0 0 0,1 1 0 0 0,-16 33 1 0 0,23-40-139 0 0,0 1 0 0 0,0-1 0 0 0,1 1 0 0 0,1 0 0 0 0,0 0 1 0 0,0 0-1 0 0,2 0 0 0 0,0 21 0 0 0,1-25-24 0 0,0 0 1 0 0,0 0-1 0 0,1-1 0 0 0,0 1 1 0 0,0 0-1 0 0,1-1 0 0 0,0 0 1 0 0,1 0-1 0 0,-1 0 1 0 0,1 0-1 0 0,0 0 0 0 0,1-1 1 0 0,0 0-1 0 0,7 7 0 0 0,2 1 2 0 0,2-1-1 0 0,-1-1 1 0 0,2 0-1 0 0,23 12 1 0 0,75 32-22 0 0,-35-19-50 0 0,-32-14 21 0 0,-19-10 6 0 0,-1 1 0 0 0,53 36 0 0 0,-73-44 22 0 0,-1 0 0 0 0,0 0 0 0 0,0 1 0 0 0,-1-1 0 0 0,1 2 0 0 0,-2-1 0 0 0,1 1 0 0 0,-1 0 0 0 0,0 0 0 0 0,-1 0 0 0 0,1 1 0 0 0,-2-1 0 0 0,1 1 0 0 0,2 14 0 0 0,-4-15 12 0 0,-1 0 0 0 0,0 0 0 0 0,0 0 0 0 0,-1 1 0 0 0,0-1 0 0 0,0 0 0 0 0,-1 0 0 0 0,0 0 1 0 0,-4 15-1 0 0,3-17 14 0 0,0 0 0 0 0,-1 0 0 0 0,0-1 0 0 0,0 1 0 0 0,0-1 0 0 0,-1 1 1 0 0,1-1-1 0 0,-1 0 0 0 0,0-1 0 0 0,-1 1 0 0 0,1-1 0 0 0,-1 0 0 0 0,-7 5 1 0 0,-5 2 31 0 0,0-1 1 0 0,0-1 0 0 0,-1-1 0 0 0,0 0 0 0 0,-1-2 0 0 0,0 0 0 0 0,0-1 0 0 0,0 0 0 0 0,-29 2 0 0 0,41-7-51 0 0,1 0 1 0 0,-1 0-1 0 0,0 0 1 0 0,0-1-1 0 0,0 0 1 0 0,0 0-1 0 0,1 0 1 0 0,-1-1-1 0 0,1 0 1 0 0,-1-1-1 0 0,-9-4 0 0 0,13 5-65 0 0,-1-1 0 0 0,0 1 0 0 0,1-1 0 0 0,-1 0 0 0 0,1 0 0 0 0,0 0 0 0 0,0-1 0 0 0,0 1-1 0 0,1-1 1 0 0,-1 0 0 0 0,1 1 0 0 0,-1-1 0 0 0,1 0 0 0 0,1 0 0 0 0,-1-1 0 0 0,1 1 0 0 0,-1 0-1 0 0,0-8 1 0 0,1 4-351 0 0,0 0 1 0 0,0 0-1 0 0,1 1 0 0 0,0-1 0 0 0,1 0 0 0 0,-1 0 0 0 0,2 0 1 0 0,2-12-1 0 0,-1 13-632 0 0,-1-1 1 0 0,1 1 0 0 0,1 0-1 0 0,8-14 1 0 0,1 2-1826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440 5 2873 0 0,'-2'-1'838'0'0,"0"0"-1"0"0,0 1 1 0 0,0-1 0 0 0,0 1 0 0 0,0-1 0 0 0,0 1 0 0 0,0 0 0 0 0,0 0 0 0 0,0 0 0 0 0,0 0 0 0 0,0 0-1 0 0,-2 1 1 0 0,0 0-167 0 0,1 0-1 0 0,-1 0 0 0 0,1 1 1 0 0,0-1-1 0 0,0 1 0 0 0,-5 2 0 0 0,-1 3-35 0 0,-1 1-1 0 0,1 0 0 0 0,-9 10 0 0 0,12-12 135 0 0,-77 81 1082 0 0,45-44-1230 0 0,-2-2 0 0 0,-59 46-1 0 0,84-76-553 0 0,5-5-35 0 0,1 1 0 0 0,-9 9-1 0 0,16-15-57 0 0,0 1-1 0 0,1 0 0 0 0,-1 0 0 0 0,0 0 0 0 0,1 0 0 0 0,-1 0 0 0 0,1 1 0 0 0,0-1 0 0 0,0 0 0 0 0,0 1 0 0 0,0-1 0 0 0,0 0 1 0 0,1 1-1 0 0,-2 4 0 0 0,2-6-80 0 0,0 0 1 0 0,0 0 0 0 0,1 0-1 0 0,-1 0 1 0 0,0 0 0 0 0,0 0-1 0 0,1 0 1 0 0,-1 0 0 0 0,0 0-1 0 0,1 0 1 0 0,-1 0 0 0 0,1 0-1 0 0,-1 0 1 0 0,1 0-1 0 0,0 0 1 0 0,-1 0 0 0 0,1 0-1 0 0,0-1 1 0 0,0 1 0 0 0,-1 0-1 0 0,1 0 1 0 0,0-1 0 0 0,0 1-1 0 0,0-1 1 0 0,0 1 0 0 0,0-1-1 0 0,0 1 1 0 0,2 0 0 0 0,2 1-1050 0 0,0-1 1 0 0,1 0 0 0 0,0 1 0 0 0,5-1-1 0 0,-10-1 1077 0 0,22 3-5046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7.4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30 1112 0 0,'-4'-21'5749'0'0,"3"21"-5648"0"0,1 0 1 0 0,0-1-1 0 0,0 1 0 0 0,0 0 1 0 0,0-1-1 0 0,0 1 1 0 0,0 0-1 0 0,1-1 0 0 0,-1 1 1 0 0,0 0-1 0 0,0-1 1 0 0,0 1-1 0 0,0 0 0 0 0,0-1 1 0 0,0 1-1 0 0,0 0 0 0 0,1 0 1 0 0,-1-1-1 0 0,0 1 1 0 0,0 0-1 0 0,1 0 0 0 0,-1-1 1 0 0,0 1-1 0 0,0 0 1 0 0,1 0-1 0 0,-1-1 0 0 0,0 1 1 0 0,0 0-1 0 0,1 0 0 0 0,-1 0 1 0 0,0 0-1 0 0,1 0 1 0 0,-1-1-1 0 0,0 1 0 0 0,1 0 1 0 0,-1 0-1 0 0,0 0 1 0 0,1 0-1 0 0,-1 0 0 0 0,0 0 1 0 0,1 0-1 0 0,-1 0 1 0 0,0 0-1 0 0,1 0 0 0 0,-1 0 1 0 0,0 0-1 0 0,1 1 0 0 0,-1-1 1 0 0,0 0-1 0 0,1 0 1 0 0,-1 0-1 0 0,0 0 0 0 0,0 0 1 0 0,1 1-1 0 0,-1-1 1 0 0,0 0-1 0 0,0 0 0 0 0,1 0 1 0 0,-1 1-1 0 0,2 1 174 0 0,0 0-1 0 0,0-1 0 0 0,-1 1 1 0 0,1 0-1 0 0,-1 1 1 0 0,1-1-1 0 0,-1 0 1 0 0,0 0-1 0 0,0 0 1 0 0,0 1-1 0 0,0-1 1 0 0,-1 1-1 0 0,1-1 1 0 0,0 5-1 0 0,4 8 247 0 0,5 18 153 0 0,-1 0 0 0 0,-2 0-1 0 0,5 56 1 0 0,1 5 19 0 0,-11-87-640 0 0,8 53 82 0 0,26 81 0 0 0,-34-135-162 0 0,1 0-1 0 0,-1-1 1 0 0,6 9 0 0 0,-7-13-88 0 0,0 1 0 0 0,-1-1 0 0 0,1 0 0 0 0,0 1 0 0 0,0-1 0 0 0,0 0-1 0 0,0 0 1 0 0,0 0 0 0 0,1 0 0 0 0,-1 0 0 0 0,0 0 0 0 0,0 0-1 0 0,1-1 1 0 0,-1 1 0 0 0,0 0 0 0 0,1-1 0 0 0,-1 1 0 0 0,1-1 0 0 0,2 1-1 0 0,-4-1-151 0 0,1-1-1 0 0,-1 1 1 0 0,1 0-1 0 0,0-1 1 0 0,-1 1 0 0 0,1-1-1 0 0,-1 1 1 0 0,0-1-1 0 0,1 1 1 0 0,-1-1-1 0 0,1 0 1 0 0,-1 1-1 0 0,0-1 1 0 0,1 1-1 0 0,-1-1 1 0 0,0 0-1 0 0,0 1 1 0 0,0-1-1 0 0,1 0 1 0 0,-1 1-1 0 0,0-1 1 0 0,0 0-1 0 0,0 1 1 0 0,0-1 0 0 0,0 0-1 0 0,0-1 1 0 0,0 0-1120 0 0,1-6-460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7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1 214 192 0 0,'0'-11'2573'0'0,"0"4"-918"0"0,0 0-1 0 0,0 0 1 0 0,2-9 0 0 0,-1 13-1362 0 0,0 0-1 0 0,0 0 1 0 0,0 0 0 0 0,1 0 0 0 0,-1 0-1 0 0,1 0 1 0 0,-1 0 0 0 0,1 1 0 0 0,0-1-1 0 0,3-3 1 0 0,12-12 543 0 0,0 0 0 0 0,38-29 0 0 0,-46 41-771 0 0,0 0-1 0 0,0 1 1 0 0,0 0 0 0 0,1 0 0 0 0,0 1 0 0 0,0 1 0 0 0,0 0 0 0 0,0 0 0 0 0,17-2 0 0 0,-23 4-58 0 0,0 1 0 0 0,-1-1 1 0 0,1 1-1 0 0,0 0 1 0 0,0 0-1 0 0,0 0 0 0 0,-1 1 1 0 0,1-1-1 0 0,0 1 1 0 0,0 0-1 0 0,-1 0 0 0 0,1 0 1 0 0,-1 1-1 0 0,1-1 1 0 0,-1 1-1 0 0,1 0 0 0 0,-1 0 1 0 0,0 0-1 0 0,0 0 1 0 0,0 1-1 0 0,0-1 0 0 0,0 1 1 0 0,-1 0-1 0 0,1 0 1 0 0,-1 0-1 0 0,0 0 0 0 0,0 0 1 0 0,0 0-1 0 0,0 1 0 0 0,0-1 1 0 0,-1 1-1 0 0,1-1 1 0 0,-1 1-1 0 0,1 4 0 0 0,1 4 73 0 0,0 0-1 0 0,-1 0 1 0 0,0 0 0 0 0,-1 0-1 0 0,0 0 1 0 0,-1 0-1 0 0,0 1 1 0 0,-1-1-1 0 0,0 0 1 0 0,-5 19-1 0 0,4-24-31 0 0,-1 1 0 0 0,1-1 0 0 0,-1 0 0 0 0,0 0 0 0 0,-1 0-1 0 0,0 0 1 0 0,0-1 0 0 0,-1 1 0 0 0,1-1 0 0 0,-1 0 0 0 0,-1-1 0 0 0,1 1-1 0 0,-1-1 1 0 0,0 0 0 0 0,0 0 0 0 0,0-1 0 0 0,-13 7 0 0 0,5-4-32 0 0,-1 0 0 0 0,-31 8 0 0 0,37-13-48 0 0,0 0 1 0 0,1-1-1 0 0,-1 0 1 0 0,0 0-1 0 0,0-1 1 0 0,0 0-1 0 0,-9-2 1 0 0,16 2-43 0 0,0-1 0 0 0,0 1 0 0 0,0-1 1 0 0,0 0-1 0 0,0 1 0 0 0,0-1 0 0 0,1 0 0 0 0,-1-1 1 0 0,0 1-1 0 0,0 0 0 0 0,1 0 0 0 0,-1-1 0 0 0,1 1 1 0 0,-1-1-1 0 0,1 1 0 0 0,0-1 0 0 0,-1 0 0 0 0,1 1 1 0 0,0-1-1 0 0,0 0 0 0 0,0 0 0 0 0,1 0 0 0 0,-2-2 1 0 0,0-3-815 0 0,0-1 0 0 0,0 1 0 0 0,1-1 1 0 0,0 1-1 0 0,0-8 0 0 0,1-5-1052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8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10 8 0 0,'-10'-1'2900'0'0,"10"0"-2691"0"0,0 1 0 0 0,0 0 1 0 0,0 0-1 0 0,0-1 1 0 0,0 1-1 0 0,0 0 1 0 0,0 0-1 0 0,0-1 1 0 0,0 1-1 0 0,1 0 1 0 0,-1 0-1 0 0,0-1 1 0 0,0 1-1 0 0,0 0 1 0 0,0 0-1 0 0,0-1 0 0 0,0 1 1 0 0,1 0-1 0 0,-1 0 1 0 0,0 0-1 0 0,0-1 1 0 0,0 1-1 0 0,1 0 1 0 0,-1 0-1 0 0,0 0 1 0 0,0 0-1 0 0,1-1 1 0 0,0 1 49 0 0,0 0 0 0 0,0-1 1 0 0,0 1-1 0 0,0 0 1 0 0,0 0-1 0 0,1 0 1 0 0,-1 0-1 0 0,0 0 1 0 0,0 0-1 0 0,0 0 0 0 0,0 0 1 0 0,0 0-1 0 0,0 1 1 0 0,0-1-1 0 0,0 0 1 0 0,0 1-1 0 0,0-1 1 0 0,0 1-1 0 0,0-1 0 0 0,0 1 1 0 0,0-1-1 0 0,0 1 1 0 0,1 1-1 0 0,2 3 74 0 0,-1 1-1 0 0,1 0 1 0 0,-1 0 0 0 0,0 0-1 0 0,-1 1 1 0 0,1-1-1 0 0,-1 0 1 0 0,-1 1 0 0 0,3 11-1 0 0,18 119 1641 0 0,-12-74-1359 0 0,-4-22-442 0 0,3 0-1 0 0,1 0 0 0 0,2 0 0 0 0,19 43 1 0 0,-31-83-196 0 0,1 1 1 0 0,-1-1-1 0 0,1 1 1 0 0,0-1-1 0 0,0 1 1 0 0,0-1-1 0 0,0 0 1 0 0,0 1-1 0 0,0-1 1 0 0,0 0-1 0 0,0 0 1 0 0,0 0-1 0 0,1 0 1 0 0,-1 0 0 0 0,0 0-1 0 0,1 0 1 0 0,-1 0-1 0 0,1-1 1 0 0,2 2-1 0 0,-3-2-88 0 0,0 0 0 0 0,1 0 1 0 0,-1 0-1 0 0,0-1 0 0 0,0 1 0 0 0,0 0 0 0 0,0 0 0 0 0,0-1 0 0 0,1 1 0 0 0,-1-1 0 0 0,0 1 1 0 0,0-1-1 0 0,0 1 0 0 0,0-1 0 0 0,0 0 0 0 0,0 0 0 0 0,0 1 0 0 0,-1-1 0 0 0,1 0 1 0 0,0 0-1 0 0,0 0 0 0 0,0 0 0 0 0,-1 0 0 0 0,1 0 0 0 0,-1 0 0 0 0,1 0 0 0 0,0-2 1 0 0,1 0-678 0 0,0-1 0 0 0,-1 0 0 0 0,1-1 0 0 0,-1 1 0 0 0,0 0 1 0 0,0 0-1 0 0,0-1 0 0 0,-1 1 0 0 0,1-6 0 0 0,-1-4-735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8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15 100 1216 0 0,'-2'-6'1074'0'0,"-1"0"-1"0"0,1 0 1 0 0,0-1-1 0 0,0 1 0 0 0,1-1 1 0 0,0 1-1 0 0,0-1 1 0 0,1 0-1 0 0,-1-6 1 0 0,2 12-967 0 0,0 0 0 0 0,-1 0 0 0 0,1-1 0 0 0,0 1 0 0 0,-1 0 0 0 0,1 0 0 0 0,0 0 0 0 0,0 0 0 0 0,0 1 0 0 0,0-1 0 0 0,0 0 1 0 0,0 0-1 0 0,0 0 0 0 0,0 1 0 0 0,0-1 0 0 0,1 1 0 0 0,-1-1 0 0 0,2 0 0 0 0,23-7 546 0 0,-13 6-481 0 0,1 1 0 0 0,-1 1 0 0 0,0 0 0 0 0,21 3 0 0 0,53 13 92 0 0,-77-13-254 0 0,1 0 0 0 0,0 1 0 0 0,-1 0-1 0 0,0 0 1 0 0,0 1 0 0 0,0 1 0 0 0,8 6 0 0 0,-3-1-1 0 0,-1 0 0 0 0,-1 1 0 0 0,19 22 0 0 0,-29-31-1 0 0,-1 0 1 0 0,0 0 0 0 0,0 0-1 0 0,0 0 1 0 0,0 1-1 0 0,0-1 1 0 0,-1 1-1 0 0,0-1 1 0 0,1 1 0 0 0,-1 0-1 0 0,-1-1 1 0 0,1 1-1 0 0,0 6 1 0 0,-1-4 33 0 0,0 0 0 0 0,-1 0 0 0 0,1-1-1 0 0,-1 1 1 0 0,-1 0 0 0 0,1 0 0 0 0,-1-1 0 0 0,-3 8 0 0 0,1-4 59 0 0,-1 0 0 0 0,0-1 0 0 0,0 0 0 0 0,-1 1 0 0 0,0-2 1 0 0,-1 1-1 0 0,1-1 0 0 0,-1 0 0 0 0,-1 0 0 0 0,-10 7 0 0 0,7-7-53 0 0,-1 0 0 0 0,0-1 0 0 0,0-1 0 0 0,-14 5 0 0 0,18-7-84 0 0,-1-1-1 0 0,1 0 0 0 0,0 0 0 0 0,-1-1 0 0 0,1 0 0 0 0,-1-1 1 0 0,-12 0-1 0 0,20 0-73 0 0,0-1 0 0 0,0 1 0 0 0,0 0 1 0 0,0 0-1 0 0,0-1 0 0 0,0 1 0 0 0,0-1 0 0 0,0 1 1 0 0,0-1-1 0 0,0 1 0 0 0,0-1 0 0 0,1 1 1 0 0,-1-1-1 0 0,0 0 0 0 0,0 1 0 0 0,1-1 0 0 0,-1 0 1 0 0,0 0-1 0 0,1 0 0 0 0,-1 1 0 0 0,1-1 0 0 0,-1 0 1 0 0,1 0-1 0 0,-1-2 0 0 0,-1-1-752 0 0,1 0-1 0 0,1 0 1 0 0,-1 0 0 0 0,0-7 0 0 0,1-1-600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9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151 160 552 0 0,'-7'0'1410'0'0,"0"1"0"0"0,1-1 0 0 0,-1 1 0 0 0,0 1 1 0 0,1-1-1 0 0,-8 3 0 0 0,6-1-523 0 0,0 1 0 0 0,0 0 1 0 0,0 0-1 0 0,-8 7 0 0 0,12-8-734 0 0,0 0 1 0 0,1 0-1 0 0,-1 1 0 0 0,1-1 0 0 0,-1 1 0 0 0,1-1 0 0 0,0 1 0 0 0,1 0 1 0 0,-1 0-1 0 0,1 0 0 0 0,0 1 0 0 0,0-1 0 0 0,0 1 0 0 0,0-1 1 0 0,1 1-1 0 0,0-1 0 0 0,0 1 0 0 0,0 0 0 0 0,0 0 0 0 0,1-1 1 0 0,0 1-1 0 0,0 0 0 0 0,0 0 0 0 0,1 6 0 0 0,0-6-93 0 0,1 1 0 0 0,-1 0-1 0 0,1-1 1 0 0,0 1 0 0 0,0-1-1 0 0,1 1 1 0 0,0-1 0 0 0,0 0-1 0 0,0 0 1 0 0,0 0 0 0 0,1-1-1 0 0,0 1 1 0 0,0-1 0 0 0,0 0-1 0 0,0 0 1 0 0,1 0 0 0 0,-1-1-1 0 0,1 1 1 0 0,9 4 0 0 0,-7-5-45 0 0,1 1 1 0 0,0-1-1 0 0,0-1 1 0 0,0 1-1 0 0,0-1 0 0 0,0-1 1 0 0,0 1-1 0 0,1-1 1 0 0,13-1-1 0 0,-17 0-13 0 0,0-1 0 0 0,0 1 0 0 0,-1-1 0 0 0,1 0 0 0 0,0 0 0 0 0,-1-1 0 0 0,1 0 0 0 0,-1 1-1 0 0,1-1 1 0 0,-1-1 0 0 0,0 1 0 0 0,0-1 0 0 0,0 0 0 0 0,0 1 0 0 0,-1-2 0 0 0,1 1 0 0 0,-1 0-1 0 0,4-5 1 0 0,-2 1 3 0 0,0 0 1 0 0,0 0-1 0 0,-1-1 0 0 0,0 1 0 0 0,0-1 0 0 0,-1 0 0 0 0,0 0 0 0 0,-1-1 0 0 0,3-11 1 0 0,-3 9-11 0 0,-1-1 1 0 0,-1 1 0 0 0,0 0-1 0 0,0-1 1 0 0,-1 1 0 0 0,-5-19 0 0 0,5 23-21 0 0,-3-14 4 0 0,-1 0 0 0 0,-12-29 1 0 0,15 45 25 0 0,0 0 1 0 0,0 0-1 0 0,-1 0 0 0 0,0 0 1 0 0,0 0-1 0 0,-1 1 1 0 0,1 0-1 0 0,-1-1 1 0 0,0 1-1 0 0,0 0 1 0 0,0 1-1 0 0,0-1 0 0 0,-1 1 1 0 0,-7-4-1 0 0,8 5-3 0 0,0 0 1 0 0,-1 0-1 0 0,1 1 0 0 0,-1-1 0 0 0,1 1 0 0 0,-1 0 1 0 0,-7 0-1 0 0,10 1-2 0 0,0 0 1 0 0,1 0-1 0 0,-1 0 0 0 0,0 0 1 0 0,0 0-1 0 0,0 1 1 0 0,1-1-1 0 0,-1 1 0 0 0,0-1 1 0 0,0 1-1 0 0,1-1 1 0 0,-1 1-1 0 0,0 0 1 0 0,1 0-1 0 0,-1 0 0 0 0,1 0 1 0 0,-1 0-1 0 0,1 0 1 0 0,0 1-1 0 0,-1-1 1 0 0,-1 3-1 0 0,3-4 0 0 0,0 0 1 0 0,-1 1-1 0 0,1-1 1 0 0,0 0-1 0 0,0 0 1 0 0,0 1-1 0 0,0-1 1 0 0,0 0-1 0 0,-1 1 1 0 0,1-1-1 0 0,0 0 0 0 0,0 0 1 0 0,0 1-1 0 0,0-1 1 0 0,0 0-1 0 0,0 1 1 0 0,0-1-1 0 0,0 0 1 0 0,0 1-1 0 0,0-1 1 0 0,0 0-1 0 0,0 0 0 0 0,0 1 1 0 0,0-1-1 0 0,0 0 1 0 0,1 1-1 0 0,-1-1 1 0 0,0 0-1 0 0,0 0 1 0 0,0 1-1 0 0,0-1 1 0 0,1 0-1 0 0,10 5 22 0 0,18-3-19 0 0,-26-2-15 0 0,12-2 43 0 0,0 1-1 0 0,0-2 1 0 0,20-6 0 0 0,-21 6-55 0 0,26-9 82 0 0,-24 7-39 0 0,0 1 0 0 0,0 0 0 0 0,1 1 0 0 0,28-1 0 0 0,-40 4-3 0 0,1 0 1 0 0,0 0-1 0 0,0 1 0 0 0,-1 0 1 0 0,1 0-1 0 0,0 1 0 0 0,-1-1 1 0 0,1 1-1 0 0,8 5 0 0 0,-11-5 1 0 0,0-1 0 0 0,-1 1 0 0 0,1 0 0 0 0,-1 0 0 0 0,0 0 0 0 0,1 0 0 0 0,-1 1 0 0 0,0-1-1 0 0,-1 1 1 0 0,1-1 0 0 0,0 1 0 0 0,-1 0 0 0 0,1-1 0 0 0,-1 1 0 0 0,0 0 0 0 0,0 0 0 0 0,0 0 0 0 0,0 0 0 0 0,1 5-1 0 0,-2-6-4 0 0,4 28 324 0 0,1 40 1 0 0,1 97 555 0 0,-5-160-868 0 0,-1 1 0 0 0,2-1 0 0 0,-1 1 0 0 0,1-1 0 0 0,0 1 0 0 0,0-1 0 0 0,1 0 0 0 0,4 8 0 0 0,-6-13-33 0 0,0 1-1 0 0,1-1 1 0 0,-1 0 0 0 0,1 0 0 0 0,0 0-1 0 0,-1-1 1 0 0,1 1 0 0 0,0 0 0 0 0,0-1-1 0 0,0 1 1 0 0,0-1 0 0 0,0 1 0 0 0,0-1-1 0 0,1 0 1 0 0,-1 0 0 0 0,0 0 0 0 0,1 0 0 0 0,-1-1-1 0 0,1 1 1 0 0,-1 0 0 0 0,1-1 0 0 0,-1 0-1 0 0,1 0 1 0 0,-1 0 0 0 0,1 0 0 0 0,-1 0-1 0 0,5-1 1 0 0,3-1-237 0 0,0-1 0 0 0,-1 0 0 0 0,1 0 0 0 0,-1-1-1 0 0,0 0 1 0 0,17-11 0 0 0,-11 5-1814 0 0,-1-1-1 0 0,0 0 1 0 0,13-14-1 0 0,-15 12-1861 0 0,-2-2-580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9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2112 0 0,'-2'0'758'0'0,"0"1"0"0"0,0-1 0 0 0,1 1 0 0 0,-1 0 0 0 0,0 0 0 0 0,1-1 0 0 0,-1 1 0 0 0,-2 2 0 0 0,3-2-523 0 0,0 0-1 0 0,0 0 1 0 0,0 0 0 0 0,0 0-1 0 0,1 0 1 0 0,-1 1 0 0 0,0-1-1 0 0,0 0 1 0 0,0 3 0 0 0,0-1-23 0 0,0 1 1 0 0,1-1-1 0 0,-1 1 1 0 0,1-1-1 0 0,0 1 1 0 0,0 0-1 0 0,0-1 1 0 0,1 7-1 0 0,1 0 246 0 0,1 1-1 0 0,0 0 1 0 0,0-1-1 0 0,1 0 0 0 0,7 15 1 0 0,31 47 1388 0 0,-32-56-1327 0 0,9 17 125 0 0,-1 1 0 0 0,-2 1 0 0 0,-1 0 0 0 0,-2 1 0 0 0,16 69 0 0 0,-24-89-501 0 0,0 0-1 0 0,1 0 0 0 0,15 27 1 0 0,-14-29-71 0 0,0 0 0 0 0,-1 0 1 0 0,0 1-1 0 0,4 20 0 0 0,-7-17-17 0 0,1-1 1 0 0,9 23-1 0 0,-12-36-91 0 0,1 1 0 0 0,0-1 1 0 0,0 0-1 0 0,1 0 1 0 0,-1 0-1 0 0,1 0 0 0 0,0 0 1 0 0,0 0-1 0 0,0-1 0 0 0,0 1 1 0 0,1-1-1 0 0,0 0 1 0 0,6 5-1 0 0,-9-8-66 0 0,0 1 1 0 0,1-1 0 0 0,-1 1-1 0 0,0-1 1 0 0,0 1 0 0 0,0-1-1 0 0,0 0 1 0 0,0 0-1 0 0,0 0 1 0 0,1 1 0 0 0,-1-1-1 0 0,0 0 1 0 0,0 0-1 0 0,0-1 1 0 0,0 1 0 0 0,1 0-1 0 0,-1 0 1 0 0,0-1-1 0 0,0 1 1 0 0,0 0 0 0 0,0-1-1 0 0,0 1 1 0 0,0-1-1 0 0,0 1 1 0 0,0-1 0 0 0,1-1-1 0 0,0 1-556 0 0,-1 0-1 0 0,1-1 0 0 0,-1 1 1 0 0,0 0-1 0 0,0-1 1 0 0,0 0-1 0 0,0 1 1 0 0,0-1-1 0 0,0 0 0 0 0,1-2 1 0 0,0-5-3379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9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2 127 1992 0 0,'0'0'247'0'0,"0"0"-1"0"0,-1 0 0 0 0,1-1 0 0 0,0 1 0 0 0,0 0 0 0 0,0-1 0 0 0,0 1 0 0 0,0 0 1 0 0,0-1-1 0 0,0 1 0 0 0,0 0 0 0 0,0-1 0 0 0,0 1 0 0 0,0 0 0 0 0,0 0 1 0 0,0-1-1 0 0,0 1 0 0 0,0 0 0 0 0,0-1 0 0 0,0 1 0 0 0,1 0 0 0 0,-1-1 0 0 0,0 1 1 0 0,0 0-1 0 0,0 0 0 0 0,0-1 0 0 0,1 1 0 0 0,9-6 2283 0 0,17 0-1983 0 0,-22 5 216 0 0,124-18 3222 0 0,48-9-3115 0 0,-19-16-2853 0 0,-150 41 1527 0 0,19-4-2776 0 0,0 2-721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51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57 512 0 0,'1'-4'986'0'0,"0"0"0"0"0,0 0-1 0 0,0 0 1 0 0,-1-1 0 0 0,1 1-1 0 0,-1 0 1 0 0,0 0 0 0 0,-1-5 0 0 0,1-2 1690 0 0,0 10-2553 0 0,-1 1 0 0 0,1 0 0 0 0,0 0 0 0 0,0 0 0 0 0,0-1 1 0 0,0 1-1 0 0,0 0 0 0 0,-1 0 0 0 0,1 0 0 0 0,0 0 0 0 0,0 0 0 0 0,0 0 0 0 0,-1-1 0 0 0,1 1 0 0 0,0 0 0 0 0,0 0 1 0 0,0 0-1 0 0,-1 0 0 0 0,1 0 0 0 0,0 0 0 0 0,0 0 0 0 0,-1 0 0 0 0,1 0 0 0 0,0 0 0 0 0,0 0 0 0 0,0 0 1 0 0,-1 0-1 0 0,1 0 0 0 0,0 0 0 0 0,0 0 0 0 0,-1 0 0 0 0,1 0 0 0 0,0 0 0 0 0,0 0 0 0 0,0 1 0 0 0,-1-1 1 0 0,1 0-1 0 0,0 0 0 0 0,0 0 0 0 0,0 0 0 0 0,-1 0 0 0 0,1 1 0 0 0,0-1 0 0 0,0 0 0 0 0,-11 9 825 0 0,9-1-630 0 0,-1 1 0 0 0,2 0 0 0 0,-1 0 0 0 0,1 0 1 0 0,0 0-1 0 0,1 0 0 0 0,0 0 0 0 0,0 0 1 0 0,1 0-1 0 0,3 16 0 0 0,4 8 47 0 0,17 46 0 0 0,-5-28-122 0 0,6 16-81 0 0,-24-63-156 0 0,-1 0 0 0 0,1 0-1 0 0,1 0 1 0 0,-1 0 0 0 0,1 0-1 0 0,-1-1 1 0 0,7 8 0 0 0,-9-11-4 0 0,1 0 0 0 0,-1 0 1 0 0,0 0-1 0 0,0 0 1 0 0,0 0-1 0 0,1-1 0 0 0,-1 1 1 0 0,0 0-1 0 0,0 0 0 0 0,0 0 1 0 0,1 0-1 0 0,-1 0 1 0 0,0 0-1 0 0,0 0 0 0 0,0 0 1 0 0,0-1-1 0 0,0 1 0 0 0,1 0 1 0 0,-1 0-1 0 0,0 0 1 0 0,0 0-1 0 0,0-1 0 0 0,0 1 1 0 0,0 0-1 0 0,0 0 0 0 0,0 0 1 0 0,1 0-1 0 0,-1-1 1 0 0,0 1-1 0 0,0 0 0 0 0,0 0 1 0 0,0 0-1 0 0,0-1 0 0 0,0 1 1 0 0,0 0-1 0 0,0 0 1 0 0,0 0-1 0 0,0-1 0 0 0,0 1 1 0 0,1-10 8 0 0,5-41-36 0 0,-2 15-32 0 0,-1 6 61 0 0,11-54 0 0 0,-10 72-13 0 0,-1 1 0 0 0,1-1 0 0 0,1 0-1 0 0,0 1 1 0 0,0 0 0 0 0,2 0 0 0 0,8-13-1 0 0,-13 21 7 0 0,0 1 0 0 0,1-1-1 0 0,-1 1 1 0 0,0 0 0 0 0,1 0-1 0 0,0-1 1 0 0,-1 1 0 0 0,1 1 0 0 0,0-1-1 0 0,0 0 1 0 0,0 1 0 0 0,0 0-1 0 0,0-1 1 0 0,0 1 0 0 0,0 0-1 0 0,1 1 1 0 0,-1-1 0 0 0,0 1 0 0 0,0-1-1 0 0,1 1 1 0 0,3 0 0 0 0,-3 1 5 0 0,0-1-1 0 0,0 1 1 0 0,0 0 0 0 0,0 0 0 0 0,0 1 0 0 0,-1-1 0 0 0,1 1 0 0 0,0 0 0 0 0,-1 0 0 0 0,0 0-1 0 0,1 0 1 0 0,-1 0 0 0 0,0 1 0 0 0,0 0 0 0 0,0-1 0 0 0,-1 1 0 0 0,5 5 0 0 0,-1 1-4 0 0,0 1 1 0 0,-1-1-1 0 0,0 1 1 0 0,-1 0-1 0 0,7 20 1 0 0,9 55 48 0 0,-17-70-48 0 0,8 76 81 0 0,-7-47 17 0 0,-3-32-77 0 0,-1-9-7 0 0,0 0 1 0 0,0 0-1 0 0,1 0 0 0 0,-1 0 1 0 0,1 0-1 0 0,0 0 1 0 0,1 4-1 0 0,-2-7-10 0 0,1 0 0 0 0,-1 0 1 0 0,0 0-1 0 0,0 0 0 0 0,0 0 0 0 0,1 0 0 0 0,-1 0 1 0 0,0 0-1 0 0,0 0 0 0 0,0 0 0 0 0,1 0 0 0 0,-1 0 1 0 0,0 0-1 0 0,0 0 0 0 0,1 0 0 0 0,-1 0 0 0 0,0 0 1 0 0,0 0-1 0 0,0 0 0 0 0,1 0 0 0 0,-1 0 0 0 0,0 0 1 0 0,0-1-1 0 0,0 1 0 0 0,0 0 0 0 0,1 0 0 0 0,-1 0 0 0 0,0 0 1 0 0,0 0-1 0 0,0-1 0 0 0,0 1 0 0 0,0 0 0 0 0,0 0 1 0 0,1 0-1 0 0,-1-1 0 0 0,0 1 0 0 0,0 0 0 0 0,0 0 1 0 0,0 0-1 0 0,0-1 0 0 0,0 1 0 0 0,7-11-11 0 0,-6 9 21 0 0,3-5-31 0 0,0 0 1 0 0,0 0-1 0 0,-1 0 0 0 0,0-1 1 0 0,-1 0-1 0 0,3-8 1 0 0,5-51-49 0 0,-7 44 29 0 0,1-9-11 0 0,-1 9 8 0 0,5-24 1 0 0,-6 40 23 0 0,0 0 0 0 0,0 1 0 0 0,1-1 0 0 0,0 0 0 0 0,0 1-1 0 0,1 0 1 0 0,7-11 0 0 0,-10 15 17 0 0,0 1-1 0 0,-1 0 1 0 0,1 0-1 0 0,0 0 1 0 0,0-1-1 0 0,0 1 1 0 0,1 0-1 0 0,-1 0 1 0 0,0 1 0 0 0,0-1-1 0 0,0 0 1 0 0,1 0-1 0 0,-1 0 1 0 0,1 1-1 0 0,-1-1 1 0 0,0 1-1 0 0,1-1 1 0 0,-1 1-1 0 0,1 0 1 0 0,-1-1-1 0 0,1 1 1 0 0,-1 0-1 0 0,1 0 1 0 0,-1 0-1 0 0,1 0 1 0 0,-1 0-1 0 0,1 0 1 0 0,-1 1-1 0 0,1-1 1 0 0,-1 0 0 0 0,1 1-1 0 0,-1-1 1 0 0,0 1-1 0 0,1 0 1 0 0,-1-1-1 0 0,0 1 1 0 0,1 0-1 0 0,-1 0 1 0 0,2 1-1 0 0,1 2 4 0 0,0 0 0 0 0,0 1 0 0 0,0-1 0 0 0,-1 1 0 0 0,1-1 0 0 0,-1 1 0 0 0,-1 0-1 0 0,1 0 1 0 0,2 7 0 0 0,2 9 18 0 0,-1 1-1 0 0,3 24 0 0 0,-5-23 53 0 0,13 38 0 0 0,-15-56-70 0 0,0 4 4 0 0,1-1 0 0 0,1-1 1 0 0,-1 1-1 0 0,1 0 0 0 0,8 11 1 0 0,-10-17-8 0 0,-1-1 0 0 0,0 0 0 0 0,1 1 0 0 0,-1-1 0 0 0,1 0 0 0 0,-1 1 0 0 0,1-1 0 0 0,0 0 0 0 0,0 0 0 0 0,-1 0 0 0 0,1 0 0 0 0,0-1 1 0 0,0 1-1 0 0,0 0 0 0 0,0-1 0 0 0,0 0 0 0 0,0 1 0 0 0,0-1 0 0 0,0 0 0 0 0,0 0 0 0 0,0 0 0 0 0,0 0 0 0 0,0 0 0 0 0,0-1 0 0 0,0 1 0 0 0,0 0 0 0 0,0-1 1 0 0,0 0-1 0 0,3-1 0 0 0,6-2-8 0 0,0 0 1 0 0,-1-1-1 0 0,1 0 1 0 0,-1 0 0 0 0,0-1-1 0 0,-1-1 1 0 0,1 0-1 0 0,-1 0 1 0 0,10-11 0 0 0,-11 8-19 0 0,0-1 0 0 0,0 0 0 0 0,-1-1 0 0 0,0 0 0 0 0,-1 0 0 0 0,-1 0 0 0 0,0-1 0 0 0,-1 0 0 0 0,5-21 0 0 0,26-92 68 0 0,-31 117-8 0 0,-2 14-5 0 0,-2 16 8 0 0,-2-1-14 0 0,0 0 0 0 0,2-1 0 0 0,0 1 0 0 0,2 0 0 0 0,0-1 0 0 0,1 1 0 0 0,0-1 0 0 0,2 0 0 0 0,1 0 0 0 0,0 0 0 0 0,1-1 0 0 0,13 24 0 0 0,-18-38-52 0 0,0-1 1 0 0,1 0 0 0 0,0 1-1 0 0,-1-1 1 0 0,1 0 0 0 0,0-1-1 0 0,1 1 1 0 0,-1 0 0 0 0,0-1-1 0 0,1 0 1 0 0,-1 0 0 0 0,1 0 0 0 0,0 0-1 0 0,0 0 1 0 0,0-1 0 0 0,0 0-1 0 0,0 0 1 0 0,0 0 0 0 0,0 0-1 0 0,0 0 1 0 0,0-1 0 0 0,0 0-1 0 0,0 0 1 0 0,1 0 0 0 0,-1 0-1 0 0,0-1 1 0 0,0 0 0 0 0,0 1-1 0 0,0-1 1 0 0,0-1 0 0 0,0 1-1 0 0,0-1 1 0 0,0 1 0 0 0,-1-1-1 0 0,1 0 1 0 0,-1-1 0 0 0,1 1-1 0 0,-1-1 1 0 0,0 1 0 0 0,4-5-1 0 0,-1 0-734 0 0,0 1 0 0 0,-1-1-1 0 0,0 0 1 0 0,0-1-1 0 0,4-9 1 0 0,-6 10-528 0 0,-1 0 1 0 0,0 0-1 0 0,0 0 0 0 0,0 0 0 0 0,-1 0 0 0 0,1-12 1 0 0,-1 1-538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52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7 1272 0 0,'-6'-2'1146'0'0,"0"1"-1"0"0,0 0 1 0 0,-1 0 0 0 0,1 0-1 0 0,0 1 1 0 0,-10 0-1 0 0,13 0-831 0 0,1 1 0 0 0,0-1 1 0 0,0 0-1 0 0,-1 1 0 0 0,1-1 0 0 0,0 1 0 0 0,0 0 0 0 0,0 0 0 0 0,0 0 0 0 0,0 0 0 0 0,0 0 0 0 0,0 0 0 0 0,0 1 0 0 0,0-1 0 0 0,0 0 0 0 0,1 1 0 0 0,-1 0 1 0 0,1-1-1 0 0,-1 1 0 0 0,1 0 0 0 0,-2 3 0 0 0,2-4-271 0 0,1 0 0 0 0,-1-1 1 0 0,1 1-1 0 0,0 0 0 0 0,0 0 0 0 0,0 0 1 0 0,-1 0-1 0 0,1 0 0 0 0,0-1 1 0 0,0 1-1 0 0,0 0 0 0 0,0 0 0 0 0,0 0 1 0 0,0 0-1 0 0,1 0 0 0 0,-1 0 1 0 0,0-1-1 0 0,0 1 0 0 0,1 0 0 0 0,0 1 1 0 0,0 0-7 0 0,0 0 0 0 0,0-1 0 0 0,1 1 0 0 0,-1 0 0 0 0,0-1 1 0 0,1 1-1 0 0,0-1 0 0 0,2 2 0 0 0,3 2-60 0 0,1 0 0 0 0,0-1 0 0 0,9 3 0 0 0,-13-5 13 0 0,73 32-3996 0 0,-60-24 1240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52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4 104 928 0 0,'-2'-13'4458'0'0,"2"13"-4154"0"0,0-1 0 0 0,0 0 0 0 0,-1 0 0 0 0,1 0 0 0 0,0 0 0 0 0,0 0 0 0 0,0 1 0 0 0,0-1 0 0 0,0 0 0 0 0,0 0 0 0 0,0 0 0 0 0,0 0 0 0 0,0 0 0 0 0,0 1 1 0 0,1-1-1 0 0,-1 0 0 0 0,0 0 0 0 0,0 0 0 0 0,1 0 0 0 0,-1 1 0 0 0,1-1 0 0 0,-1 0 0 0 0,1 0 0 0 0,0 0 0 0 0,0 0-138 0 0,-1 1 0 0 0,1-1 0 0 0,-1 1 0 0 0,1-1 0 0 0,-1 1 0 0 0,1 0 0 0 0,0-1 1 0 0,-1 1-1 0 0,1 0 0 0 0,0 0 0 0 0,-1 0 0 0 0,1-1 0 0 0,0 1 0 0 0,-1 0 0 0 0,1 0 0 0 0,0 0 1 0 0,-1 0-1 0 0,1 0 0 0 0,0 0 0 0 0,-1 0 0 0 0,1 0 0 0 0,0 0 0 0 0,-1 1 0 0 0,1-1 0 0 0,0 0 0 0 0,-1 0 1 0 0,1 0-1 0 0,-1 1 0 0 0,1-1 0 0 0,0 0 0 0 0,-1 1 0 0 0,1-1 0 0 0,-1 1 0 0 0,1-1 0 0 0,-1 1 0 0 0,1-1 1 0 0,-1 1-1 0 0,1-1 0 0 0,-1 1 0 0 0,0-1 0 0 0,1 1 0 0 0,-1-1 0 0 0,0 1 0 0 0,1 0 0 0 0,1 2 28 0 0,-1 0 0 0 0,1 0 0 0 0,0 0-1 0 0,-1 1 1 0 0,0-1 0 0 0,0 0 0 0 0,1 6-1 0 0,1 5 390 0 0,6 24 0 0 0,3 10-127 0 0,-4-7-182 0 0,1-1 0 0 0,18 46 0 0 0,-27-85-269 0 0,1 0 0 0 0,-1 0 0 0 0,0 0 0 0 0,1 0 1 0 0,-1-1-1 0 0,1 1 0 0 0,-1 0 0 0 0,1 0 0 0 0,-1-1 1 0 0,1 1-1 0 0,-1 0 0 0 0,1-1 0 0 0,0 1 0 0 0,-1 0 1 0 0,1-1-1 0 0,1 1 0 0 0,-2-1-3 0 0,1 0 1 0 0,-1 0-1 0 0,0 1 0 0 0,1-1 1 0 0,-1 0-1 0 0,1 0 0 0 0,-1 0 1 0 0,0 0-1 0 0,1 0 0 0 0,-1-1 1 0 0,1 1-1 0 0,-1 0 0 0 0,0 0 1 0 0,1 0-1 0 0,-1 0 0 0 0,1 0 1 0 0,-1 0-1 0 0,0-1 0 0 0,1 1 1 0 0,-1 0-1 0 0,0 0 0 0 0,1-1 1 0 0,-1 1-1 0 0,0 0 0 0 0,1 0 1 0 0,-1-1-1 0 0,0 1 0 0 0,0 0 1 0 0,1-1-1 0 0,-1 1 0 0 0,0 0 1 0 0,0-1-1 0 0,0 1 0 0 0,0-1 1 0 0,1 1-1 0 0,-1-1 0 0 0,7-13-5 0 0,2-4-8 0 0,0 0 0 0 0,6-21 0 0 0,3-24-48 0 0,33-92 45 0 0,-48 146 15 0 0,0 0-4 0 0,1 1 1 0 0,0 0-1 0 0,6-10 1 0 0,-10 16 1 0 0,1 1 1 0 0,0 0 0 0 0,0-1-1 0 0,0 1 1 0 0,0 0 0 0 0,0 0-1 0 0,0 0 1 0 0,0 0 0 0 0,0 0-1 0 0,0 0 1 0 0,1 0 0 0 0,-1 0-1 0 0,0 1 1 0 0,1-1-1 0 0,-1 0 1 0 0,0 1 0 0 0,1-1-1 0 0,-1 1 1 0 0,1-1 0 0 0,-1 1-1 0 0,1 0 1 0 0,-1 0 0 0 0,1-1-1 0 0,-1 1 1 0 0,1 0 0 0 0,1 1-1 0 0,-2-1 3 0 0,0 1-1 0 0,0-1 0 0 0,0 1 0 0 0,0-1 1 0 0,0 1-1 0 0,0 0 0 0 0,0 0 1 0 0,0 0-1 0 0,0-1 0 0 0,0 1 0 0 0,0 0 1 0 0,-1 0-1 0 0,1 0 0 0 0,0 0 1 0 0,-1 0-1 0 0,1 0 0 0 0,-1 0 1 0 0,1 3-1 0 0,8 24 36 0 0,-7-20-32 0 0,2 8 29 0 0,-1 1 0 0 0,1 27 0 0 0,1 3 19 0 0,-1-22-34 0 0,-1 1 73 0 0,1 0-1 0 0,1-1 1 0 0,2 0-1 0 0,10 27 1 0 0,-17-51-88 0 0,0 0-1 0 0,1 0 1 0 0,-1 0-1 0 0,1 0 1 0 0,-1-1-1 0 0,1 1 1 0 0,-1 0 0 0 0,1 0-1 0 0,-1 0 1 0 0,1 0-1 0 0,0-1 1 0 0,-1 1-1 0 0,1 0 1 0 0,0 0 0 0 0,0-1-1 0 0,-1 1 1 0 0,1-1-1 0 0,2 2 1 0 0,-2-2-3 0 0,0 0 1 0 0,-1-1 0 0 0,1 1-1 0 0,0 0 1 0 0,0-1 0 0 0,-1 1-1 0 0,1 0 1 0 0,0-1-1 0 0,-1 1 1 0 0,1-1 0 0 0,-1 1-1 0 0,1-1 1 0 0,0 1-1 0 0,-1-1 1 0 0,1 1 0 0 0,-1-1-1 0 0,1 0 1 0 0,-1 1-1 0 0,0-1 1 0 0,1 0 0 0 0,-1 1-1 0 0,1-1 1 0 0,-1 0-1 0 0,0-1 1 0 0,4-6-9 0 0,-1 0 1 0 0,0 0-1 0 0,-1 0 0 0 0,0 0 1 0 0,0-1-1 0 0,0 1 0 0 0,-1-1 1 0 0,-1-15-1 0 0,0 23 6 0 0,0 1 0 0 0,0 0-1 0 0,0 0 1 0 0,0-1 0 0 0,0 1 0 0 0,0 0-1 0 0,0 0 1 0 0,0-1 0 0 0,0 1 0 0 0,0 0-1 0 0,0 0 1 0 0,0-1 0 0 0,0 1 0 0 0,0 0-1 0 0,0 0 1 0 0,0-1 0 0 0,-1 1 0 0 0,1 0-1 0 0,0 0 1 0 0,0 0 0 0 0,0-1 0 0 0,0 1-1 0 0,-1 0 1 0 0,1 0 0 0 0,0 0 0 0 0,0 0-1 0 0,0-1 1 0 0,-1 1 0 0 0,1 0 0 0 0,0 0-1 0 0,0 0 1 0 0,-1 0 0 0 0,1 0 0 0 0,0 0-1 0 0,-1 0 1 0 0,-11 2 17 0 0,-9 10-5 0 0,21-12-12 0 0,-1 1 2 0 0,1-1 0 0 0,-1 1 0 0 0,0 0 0 0 0,1-1 0 0 0,-1 1 0 0 0,0 0 0 0 0,1-1 0 0 0,-1 1 0 0 0,1 0 0 0 0,-1 0 0 0 0,1 0 0 0 0,-1 0 0 0 0,1-1 0 0 0,-1 1 0 0 0,1 0 0 0 0,0 0 0 0 0,0 0 0 0 0,0 0-1 0 0,-1 0 1 0 0,1 2 0 0 0,0-2-4 0 0,0 0-1 0 0,0-1 0 0 0,1 1 0 0 0,-1 0 1 0 0,0 0-1 0 0,0 0 0 0 0,0 0 0 0 0,1-1 1 0 0,-1 1-1 0 0,0 0 0 0 0,1 0 1 0 0,-1 0-1 0 0,1-1 0 0 0,-1 1 0 0 0,1 0 1 0 0,-1-1-1 0 0,2 2 0 0 0,4 7 71 0 0,-3-3-70 0 0,-3-5 1 0 0,0 0 0 0 0,0-1 0 0 0,0 1 1 0 0,0 0-1 0 0,1-1 0 0 0,-1 1 0 0 0,0 0 0 0 0,0-1 1 0 0,1 1-1 0 0,-1 0 0 0 0,0-1 0 0 0,1 1 0 0 0,-1-1 1 0 0,1 1-1 0 0,-1-1 0 0 0,1 1 0 0 0,-1-1 0 0 0,1 1 0 0 0,-1-1 1 0 0,1 1-1 0 0,0-1 0 0 0,-1 1 0 0 0,1-1 0 0 0,-1 0 1 0 0,2 1-1 0 0,2 1-108 0 0,-4-2 106 0 0,1 0-1 0 0,-1 0 1 0 0,0 0-1 0 0,0 0 1 0 0,0 0-1 0 0,0 0 1 0 0,0 0 0 0 0,0 0-1 0 0,0 0 1 0 0,1 0-1 0 0,-1 1 1 0 0,0-1-1 0 0,0 0 1 0 0,0 0 0 0 0,0 0-1 0 0,0 0 1 0 0,0 0-1 0 0,1 0 1 0 0,-1 0-1 0 0,0 0 1 0 0,0 0-1 0 0,0 0 1 0 0,0 0 0 0 0,0 0-1 0 0,0 0 1 0 0,1-1-1 0 0,-1 1 1 0 0,0 0-1 0 0,0 0 1 0 0,0 0-1 0 0,0 0 1 0 0,0 0 0 0 0,0 0-1 0 0,0 0 1 0 0,1 0-1 0 0,-1 0 1 0 0,0 0-1 0 0,0 0 1 0 0,0-1 0 0 0,0 1-1 0 0,0 0 1 0 0,0 0-1 0 0,0 0 1 0 0,0 0-1 0 0,0 0 1 0 0,0 0-1 0 0,0 0 1 0 0,0-1 0 0 0,0 1-1 0 0,0 0 1 0 0,3-2-531 0 0,-1-4-1426 0 0,-3-6-2368 0 0,-1 1-4124 0 0,1 7 6110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3889 0 0,'-2'2'1411'0'0,"0"0"1"0"0,0 1-1 0 0,1-1 0 0 0,-1 0 1 0 0,1 1-1 0 0,-1-1 0 0 0,1 1 1 0 0,0 0-1 0 0,-2 3 0 0 0,2-2-483 0 0,0 1-1 0 0,1-1 0 0 0,-1 0 0 0 0,1 1 1 0 0,0 6-1 0 0,1 4-951 0 0,1-1 1 0 0,8 27-1 0 0,-3-11 1209 0 0,-5-22-1136 0 0,0-1 0 0 0,0 1 0 0 0,0 0 0 0 0,1-1 0 0 0,5 9 0 0 0,-7-13-146 0 0,1-1-1 0 0,0 1 1 0 0,0 0 0 0 0,0-1 0 0 0,0 1 0 0 0,0-1-1 0 0,1 0 1 0 0,-1 0 0 0 0,1 0 0 0 0,0 0-1 0 0,-1 0 1 0 0,1-1 0 0 0,0 1 0 0 0,0-1 0 0 0,4 2-1 0 0,-6-3-335 0 0,0 0-1 0 0,0 1 1 0 0,0-1-1 0 0,0 0 1 0 0,0 0-1 0 0,0 0 0 0 0,0 0 1 0 0,0 0-1 0 0,0-1 1 0 0,0 1-1 0 0,0 0 1 0 0,0 0-1 0 0,0-1 0 0 0,-1 1 1 0 0,1 0-1 0 0,0-1 1 0 0,2 0-1 0 0,-3 0-101 0 0,8-2-4838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53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14 488 0 0,'0'-1'72'0'0,"0"1"0"0"0,0-1 0 0 0,0 1 0 0 0,0 0 0 0 0,0-1 0 0 0,0 1 0 0 0,-1-1 0 0 0,1 1 0 0 0,0 0 0 0 0,0-1 0 0 0,0 1 0 0 0,-1 0 0 0 0,1-1 0 0 0,0 1 0 0 0,0 0 0 0 0,-1-1 0 0 0,1 1 0 0 0,0 0 0 0 0,0 0 0 0 0,-1-1 0 0 0,1 1 0 0 0,-1 0 0 0 0,1 0 0 0 0,0-1 0 0 0,-1 1 0 0 0,1 0 0 0 0,0 0 0 0 0,-1 0 0 0 0,0 0 0 0 0,-13-2 1090 0 0,9 1-646 0 0,-20 0 1661 0 0,-30 0-1 0 0,55 2-2045 0 0,0-1 0 0 0,-1 0 0 0 0,1 0-1 0 0,0 0 1 0 0,0 0 0 0 0,-1 1 0 0 0,1-1-1 0 0,0 0 1 0 0,-1 0 0 0 0,1 1 0 0 0,0-1-1 0 0,0 0 1 0 0,-1 0 0 0 0,1 1 0 0 0,0-1 0 0 0,0 0-1 0 0,0 1 1 0 0,0-1 0 0 0,-1 0 0 0 0,1 1-1 0 0,0-1 1 0 0,0 0 0 0 0,0 1 0 0 0,0-1 0 0 0,0 0-1 0 0,0 1 1 0 0,0-1 0 0 0,0 0 0 0 0,0 1-1 0 0,0 13 1655 0 0,1-12-1229 0 0,1 54 2805 0 0,-2-54-3307 0 0,0 0 0 0 0,1 0 0 0 0,0-1 0 0 0,-1 1 0 0 0,1 0 1 0 0,0 0-1 0 0,0 0 0 0 0,0 0 0 0 0,0-1 0 0 0,1 1 0 0 0,-1 0 0 0 0,0-1 0 0 0,2 2 0 0 0,24 19 269 0 0,-13-11-27 0 0,6 4 37 0 0,-16-12-279 0 0,-1-1-1 0 0,1 0 1 0 0,-1 1-1 0 0,0 0 0 0 0,0 0 1 0 0,0 0-1 0 0,0 0 1 0 0,-1 0-1 0 0,1 1 1 0 0,-1-1-1 0 0,0 1 1 0 0,0-1-1 0 0,3 8 1 0 0,-1 0 73 0 0,0-1-1 0 0,0 0 1 0 0,1 0 0 0 0,1 0 0 0 0,-1 0 0 0 0,2-1 0 0 0,-1 0-1 0 0,1-1 1 0 0,9 9 0 0 0,-13-13-133 0 0,1 0 1 0 0,1-1-1 0 0,-1 1 0 0 0,0-1 0 0 0,1 0 0 0 0,0 0 1 0 0,0-1-1 0 0,0 1 0 0 0,0-1 0 0 0,0 0 1 0 0,0-1-1 0 0,0 1 0 0 0,1-1 0 0 0,-1 0 0 0 0,1 0 1 0 0,-1 0-1 0 0,1-1 0 0 0,-1 0 0 0 0,1 0 0 0 0,7-2 1 0 0,-7 1-287 0 0,1-1 1 0 0,-1 0-1 0 0,1-1 1 0 0,-1 1-1 0 0,0-1 1 0 0,0-1-1 0 0,0 1 1 0 0,8-7-1 0 0,-9 6-1389 0 0,0 0 0 0 0,0 0 0 0 0,-1-1 0 0 0,0 0 0 0 0,6-7 0 0 0,-2 0-3317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53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10 1784 0 0,'-31'-4'2649'0'0,"4"0"1776"0"0,-3 2-3337 0 0,28 2 1105 0 0,31 0-1313 0 0,1 2-248 0 0,3 0-192 0 0,4 0-264 0 0,-26 2 0 0 0,4 0-120 0 0,5 2-32 0 0,-5 1-40 0 0,0 1-24 0 0,3 3-240 0 0,-5 1-576 0 0,1-2 544 0 0,1 5-1713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28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14 203 512 0 0,'0'0'408'0'0,"-1"-1"0"0"0,0 1 1 0 0,0-1-1 0 0,0 0 0 0 0,0 1 0 0 0,0-1 0 0 0,1 0 0 0 0,-1 0 0 0 0,0 0 0 0 0,0 1 1 0 0,1-1-1 0 0,-1 0 0 0 0,1 0 0 0 0,-1 0 0 0 0,1 0 0 0 0,-1 0 0 0 0,1 0 1 0 0,0 0-1 0 0,-1 0 0 0 0,1 0 0 0 0,0-1 0 0 0,0 1 0 0 0,0 0 0 0 0,0-1 1 0 0,0-4 974 0 0,0 1 0 0 0,1 0 0 0 0,2-11 0 0 0,1-2 107 0 0,-3 14-1322 0 0,0 0 0 0 0,0 0 0 0 0,0 0-1 0 0,1 0 1 0 0,0 0 0 0 0,0 0-1 0 0,0 0 1 0 0,0 1 0 0 0,0-1-1 0 0,1 1 1 0 0,-1 0 0 0 0,1-1 0 0 0,0 1-1 0 0,0 0 1 0 0,0 1 0 0 0,1-1-1 0 0,-1 1 1 0 0,1-1 0 0 0,5-2 0 0 0,7-3-33 0 0,0 0 0 0 0,1 1 0 0 0,20-5 0 0 0,-13 5-109 0 0,1 1 0 0 0,0 2 1 0 0,-1 0-1 0 0,2 2 0 0 0,-1 0 1 0 0,0 2-1 0 0,28 3 0 0 0,-48-2-16 0 0,0 0-1 0 0,-1 0 0 0 0,1 0 0 0 0,0 0 0 0 0,-1 1 1 0 0,0-1-1 0 0,1 1 0 0 0,-1 1 0 0 0,0-1 0 0 0,0 0 1 0 0,0 1-1 0 0,0 0 0 0 0,-1 0 0 0 0,1 0 0 0 0,-1 0 0 0 0,0 1 1 0 0,0 0-1 0 0,0-1 0 0 0,0 1 0 0 0,0 0 0 0 0,-1 0 1 0 0,4 8-1 0 0,1 7 2 0 0,0-1 0 0 0,-2 1-1 0 0,0 1 1 0 0,3 22 0 0 0,-4-19 7 0 0,9 52 62 0 0,-8-40-64 0 0,1 0-1 0 0,2-1 0 0 0,1 0 0 0 0,15 36 0 0 0,-19-60-58 0 0,-1 1 23 0 0,1-1 1 0 0,0 0 0 0 0,1 0-1 0 0,7 10 1 0 0,-11-18-46 0 0,0 1 1 0 0,0-1-1 0 0,1 0 0 0 0,-1 0 1 0 0,0 0-1 0 0,1 0 0 0 0,0 0 1 0 0,-1 0-1 0 0,1-1 0 0 0,0 1 1 0 0,0-1-1 0 0,0 0 0 0 0,0 0 1 0 0,0 0-1 0 0,0 0 0 0 0,0-1 1 0 0,0 1-1 0 0,0-1 0 0 0,5 1 1 0 0,-3-1-418 0 0,0-1 0 0 0,0 1 1 0 0,-1-1-1 0 0,1 0 1 0 0,0 0-1 0 0,0 0 0 0 0,8-4 1 0 0,15-12-4915 0 0,-11 5 1445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28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651 0 1344 0 0,'-2'0'467'0'0,"0"0"0"0"0,1 1 0 0 0,-1-1 0 0 0,0 1 0 0 0,1-1 0 0 0,-1 1 0 0 0,0-1-1 0 0,1 1 1 0 0,-1 0 0 0 0,1 0 0 0 0,-1 0 0 0 0,1 0 0 0 0,0 0 0 0 0,-1 0 0 0 0,1 0 0 0 0,0 0 0 0 0,-2 2-1 0 0,-19 29 2582 0 0,13-17-1964 0 0,-8 10 215 0 0,4-5-708 0 0,0-1 0 0 0,-2 0 0 0 0,-18 18-1 0 0,8-14-394 0 0,-1-2 0 0 0,-1 0-1 0 0,-1-2 1 0 0,-1-1 0 0 0,0-1-1 0 0,-38 15 1 0 0,-173 68-249 0 0,236-99-3 0 0,1 1 0 0 0,0-1 0 0 0,-1 1 0 0 0,1 0 1 0 0,0 0-1 0 0,-4 4 0 0 0,7-6 30 0 0,-1 0 1 0 0,1 0-1 0 0,0 0 0 0 0,0 0 1 0 0,0 1-1 0 0,0-1 0 0 0,0 0 1 0 0,0 0-1 0 0,0 0 1 0 0,0 0-1 0 0,0 0 0 0 0,0 0 1 0 0,0 0-1 0 0,0 0 0 0 0,0 0 1 0 0,0 0-1 0 0,0 0 0 0 0,0 0 1 0 0,0 0-1 0 0,0 0 1 0 0,0 0-1 0 0,0 1 0 0 0,0-1 1 0 0,0 0-1 0 0,0 0 0 0 0,0 0 1 0 0,0 0-1 0 0,0 0 0 0 0,0 0 1 0 0,0 0-1 0 0,0 0 1 0 0,0 0-1 0 0,0 0 0 0 0,0 0 1 0 0,0 0-1 0 0,0 0 0 0 0,0 1 1 0 0,0-1-1 0 0,0 0 0 0 0,0 0 1 0 0,0 0-1 0 0,0 0 1 0 0,1 0-1 0 0,-1 0 0 0 0,0 0 1 0 0,0 0-1 0 0,0 0 0 0 0,0 0 1 0 0,0 0-1 0 0,0 0 0 0 0,0 0 1 0 0,0 0-1 0 0,0 0 1 0 0,0 0-1 0 0,0 0 0 0 0,7 1-1430 0 0,9-1-1396 0 0,6-3-774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2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45 512 0 0,'-27'-3'2589'0'0,"23"3"-2004"0"0,0-1 0 0 0,0 0 0 0 0,0 1 0 0 0,-1 0 0 0 0,1 0-1 0 0,0 0 1 0 0,0 1 0 0 0,0-1 0 0 0,0 1 0 0 0,-1 0 0 0 0,-5 2-1 0 0,43-2 2657 0 0,189-22-1713 0 0,-44 7-1353 0 0,-146 8-191 0 0,-24 4-74 0 0,-1 1 0 0 0,1 0 0 0 0,0 0 0 0 0,0 0 0 0 0,12 2 0 0 0,-20-1 61 0 0,0 0 0 0 0,1 0-1 0 0,-1 0 1 0 0,0 0 0 0 0,0 0-1 0 0,0 0 1 0 0,1 0 0 0 0,-1 0-1 0 0,0 0 1 0 0,0 0 0 0 0,0 0 0 0 0,1 0-1 0 0,-1 0 1 0 0,0 0 0 0 0,0 0-1 0 0,0 0 1 0 0,0 0 0 0 0,1 0-1 0 0,-1 0 1 0 0,0 0 0 0 0,0 0 0 0 0,0 1-1 0 0,0-1 1 0 0,1 0 0 0 0,-1 0-1 0 0,0 0 1 0 0,0 0 0 0 0,0 0-1 0 0,0 1 1 0 0,0-1 0 0 0,0 0 0 0 0,0 0-1 0 0,1 0 1 0 0,-1 1 0 0 0,0-1-1 0 0,0 0 1 0 0,0 0 0 0 0,0 0-1 0 0,0 1 1 0 0,-5 4-1878 0 0,-3 1 201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2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 80 0 0,'-19'2'2117'0'0,"18"-2"-1827"0"0,0 0 1 0 0,0 0 0 0 0,0 0 0 0 0,0 1 0 0 0,0-1-1 0 0,0 0 1 0 0,0 1 0 0 0,0-1 0 0 0,0 1 0 0 0,0-1-1 0 0,1 1 1 0 0,-1-1 0 0 0,0 1 0 0 0,0 0-1 0 0,1-1 1 0 0,-1 1 0 0 0,0 0 0 0 0,0 1 0 0 0,1-2-228 0 0,0 0 0 0 0,0 1 0 0 0,1-1 0 0 0,-1 1 0 0 0,0-1 0 0 0,0 0 0 0 0,1 1 0 0 0,-1-1 0 0 0,0 0 0 0 0,0 0 0 0 0,1 1 0 0 0,-1-1 0 0 0,0 0 0 0 0,1 0 0 0 0,-1 1 0 0 0,0-1 0 0 0,1 0 0 0 0,-1 0 0 0 0,0 0 0 0 0,1 0 0 0 0,-1 1 0 0 0,1-1 0 0 0,-1 0 0 0 0,0 0 0 0 0,1 0 0 0 0,0 0 0 0 0,11 3 465 0 0,12 0-145 0 0,1-1-1 0 0,0-1 0 0 0,35-3 0 0 0,-17 0-217 0 0,265-9-241 0 0,-295 10 15 0 0,96-10-2606 0 0,-93 9 1964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2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24 8 0 0,'-1'-7'555'0'0,"-3"-6"4359"0"0,3 9-114 0 0,3 14-2736 0 0,5 10-1571 0 0,0 0 0 0 0,1 0 0 0 0,1-1 0 0 0,1 0 0 0 0,1 0 0 0 0,0-1 0 0 0,25 29 0 0 0,11 10-453 0 0,3-2 0 0 0,2-2 1 0 0,66 50-1 0 0,-93-80-608 0 0,-24-22 156 0 0,1 1 0 0 0,-1 0-1 0 0,0-1 1 0 0,0 1-1 0 0,0 0 1 0 0,0-1 0 0 0,0 1-1 0 0,0 0 1 0 0,0 0 0 0 0,-1 0-1 0 0,1 0 1 0 0,-1 0-1 0 0,1 0 1 0 0,-1 2 0 0 0,0 4-3176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43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286 124 512 0 0,'-1'-1'288'0'0,"0"1"0"0"0,0-1-1 0 0,-1 0 1 0 0,1 1 0 0 0,0-1-1 0 0,0 1 1 0 0,0-1 0 0 0,-1 1-1 0 0,1-1 1 0 0,0 1 0 0 0,-1 0-1 0 0,1 0 1 0 0,0 0 0 0 0,-1-1 0 0 0,1 1-1 0 0,0 1 1 0 0,0-1 0 0 0,-1 0-1 0 0,1 0 1 0 0,0 0 0 0 0,-1 1-1 0 0,1-1 1 0 0,0 1 0 0 0,0-1 0 0 0,-1 1-1 0 0,1-1 1 0 0,0 1 0 0 0,-2 1-1 0 0,-3 2 669 0 0,-1 0-1 0 0,1 1 1 0 0,-9 8-1 0 0,9-7-692 0 0,0 1-1 0 0,1-1 0 0 0,0 1 0 0 0,0 1 0 0 0,0-1 0 0 0,1 1 0 0 0,0 0 0 0 0,1 0 0 0 0,-1 0 1 0 0,2 0-1 0 0,-1 0 0 0 0,1 1 0 0 0,0-1 0 0 0,1 1 0 0 0,0 0 0 0 0,0 8 0 0 0,1-2-119 0 0,1-1 0 0 0,0 1 0 0 0,0-1 0 0 0,2 1-1 0 0,0-1 1 0 0,1 0 0 0 0,0 0 0 0 0,1-1 0 0 0,6 14-1 0 0,2-1-56 0 0,1 0 0 0 0,1-2 0 0 0,1 0 0 0 0,1-1 0 0 0,2 0 0 0 0,0-1 0 0 0,32 28 0 0 0,-39-40-101 0 0,1-1 0 0 0,0 0 1 0 0,1 0-1 0 0,0-2 0 0 0,0 1 1 0 0,23 7-1 0 0,-26-12 5 0 0,1 0 0 0 0,0 0 0 0 0,0-1 0 0 0,0 0 0 0 0,0-1 0 0 0,0-1 0 0 0,1 0 0 0 0,-1 0-1 0 0,16-3 1 0 0,-15 0 4 0 0,0 0 0 0 0,0-1 0 0 0,0 0-1 0 0,0-1 1 0 0,-1-1 0 0 0,0 0 0 0 0,0 0-1 0 0,0-1 1 0 0,-1-1 0 0 0,0 0 0 0 0,-1 0 0 0 0,0-1-1 0 0,0 0 1 0 0,-1-1 0 0 0,0 0 0 0 0,0-1-1 0 0,-1 0 1 0 0,-1 0 0 0 0,0 0 0 0 0,0-1-1 0 0,-1 0 1 0 0,-1-1 0 0 0,0 1 0 0 0,-1-1-1 0 0,0 0 1 0 0,-1 0 0 0 0,3-19 0 0 0,-4 8 21 0 0,-2 0 0 0 0,0-1 0 0 0,-1 1 0 0 0,-2 0 0 0 0,0 0 1 0 0,-1 1-1 0 0,-2-1 0 0 0,-11-32 0 0 0,11 42-5 0 0,0 0 0 0 0,-1 1 0 0 0,0 0 0 0 0,-1 0 0 0 0,0 1 0 0 0,-1-1 0 0 0,0 2 0 0 0,-1 0 0 0 0,-1 0 0 0 0,0 0 0 0 0,0 2 0 0 0,-1-1 0 0 0,0 1 0 0 0,-24-13 0 0 0,22 16 29 0 0,0 0 0 0 0,0 0 0 0 0,0 2 0 0 0,-1 0 0 0 0,1 0 0 0 0,-1 1 0 0 0,0 1 0 0 0,0 1 0 0 0,0 0 0 0 0,0 0 0 0 0,0 2 0 0 0,-1 0 0 0 0,1 1 0 0 0,1 0 0 0 0,-1 1 0 0 0,0 1 0 0 0,1 0 0 0 0,-1 1 0 0 0,1 1-1 0 0,1 0 1 0 0,-1 1 0 0 0,1 0 0 0 0,-13 10 0 0 0,-72 59 97 0 0,32-23-190 0 0,44-37 18 0 0,1 1-1 0 0,-24 25 1 0 0,40-36 3 0 0,0 0-1 0 0,0 0 0 0 0,0 0 0 0 0,1 1 1 0 0,0-1-1 0 0,0 1 0 0 0,1 0 0 0 0,0 0 1 0 0,0 0-1 0 0,1 1 0 0 0,-1-1 1 0 0,-1 13-1 0 0,2 7-829 0 0,1-1 1 0 0,1 1-1 0 0,5 38 1 0 0,-4-58 436 0 0,0 0-1 0 0,1 0 1 0 0,0 0 0 0 0,0-1 0 0 0,0 1-1 0 0,1-1 1 0 0,0 1 0 0 0,0-1 0 0 0,1 0-1 0 0,0 0 1 0 0,0-1 0 0 0,8 10 0 0 0,26 24-1720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05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9 118 512 0 0,'0'-5'1013'0'0,"1"1"1"0"0,-1 0-1 0 0,0 0 1 0 0,1 0-1 0 0,0-1 0 0 0,0 1 1 0 0,2-4-1 0 0,-1 4-483 0 0,1-1 1 0 0,-1 1-1 0 0,1 0 1 0 0,0 0-1 0 0,0 0 0 0 0,0 1 1 0 0,0-1-1 0 0,1 1 1 0 0,6-6-1 0 0,3-7 1013 0 0,-12 14-1389 0 0,-1 1 1 0 0,1 0 0 0 0,0 0-1 0 0,-1 0 1 0 0,1 0 0 0 0,0 0-1 0 0,0 0 1 0 0,0 0 0 0 0,0 0-1 0 0,0 0 1 0 0,0 0 0 0 0,0 0-1 0 0,0 0 1 0 0,0 1 0 0 0,0-1-1 0 0,0 0 1 0 0,0 1-1 0 0,1-1 1 0 0,-1 1 0 0 0,0-1-1 0 0,0 1 1 0 0,1 0 0 0 0,1-1-1 0 0,-2 3-39 0 0,-1 0 0 0 0,0-1 0 0 0,0 1-1 0 0,0 0 1 0 0,0-1 0 0 0,0 1-1 0 0,-1 0 1 0 0,0 2 0 0 0,0 3 14 0 0,-1 1 0 0 0,1-1 1 0 0,0 0-1 0 0,0 1 0 0 0,1 0 1 0 0,0-1-1 0 0,0 1 1 0 0,1-1-1 0 0,0 1 0 0 0,3 10 1 0 0,4 7-73 0 0,47 145 663 0 0,-48-152-707 0 0,-1 1 0 0 0,-1 0 0 0 0,0 0 0 0 0,-2 0 0 0 0,2 39-1 0 0,-4-55-8 0 0,-1-1 0 0 0,-1 1 0 0 0,1 0 0 0 0,0 0 0 0 0,-1-1 0 0 0,1 1 0 0 0,-1 0 0 0 0,0-1 0 0 0,0 1 0 0 0,0-1 0 0 0,0 1 0 0 0,0-1 0 0 0,-1 0 0 0 0,1 1 0 0 0,-1-1-1 0 0,1 0 1 0 0,-1 0 0 0 0,0 0 0 0 0,0 0 0 0 0,0 0 0 0 0,-4 3 0 0 0,2-3 9 0 0,-1 0 0 0 0,1 0 0 0 0,-1 0 1 0 0,0 0-1 0 0,1-1 0 0 0,-1 0 0 0 0,0 0 0 0 0,0 0 0 0 0,0 0 0 0 0,0-1 0 0 0,-6 0 1 0 0,7 0 6 0 0,-1 0 0 0 0,1 0 0 0 0,0-1 0 0 0,-1 1 0 0 0,1-1 1 0 0,0 0-1 0 0,-1-1 0 0 0,1 1 0 0 0,-6-3 0 0 0,8 2-16 0 0,-1 1-1 0 0,1-1 0 0 0,-1 0 0 0 0,1 0 0 0 0,-1 0 0 0 0,1-1 0 0 0,0 1 0 0 0,0 0 0 0 0,0-1 0 0 0,1 1 0 0 0,-1-1 0 0 0,0 0 0 0 0,1 1 0 0 0,-2-5 1 0 0,1 0-12 0 0,-1 1 0 0 0,1-1 0 0 0,1 0 0 0 0,-1 0 0 0 0,1 0 0 0 0,1 0 0 0 0,-1 0 0 0 0,1 0 0 0 0,0 0 0 0 0,1 0 0 0 0,-1 0 0 0 0,4-12 0 0 0,-1 10-18 0 0,0-1 0 0 0,1 0 0 0 0,0 1 0 0 0,1 0 0 0 0,0 0 0 0 0,0 0 0 0 0,13-15 0 0 0,-1 5-482 0 0,1 2-1 0 0,0-1 0 0 0,2 2 1 0 0,0 1-1 0 0,0 0 1 0 0,29-14-1 0 0,-36 22-1271 0 0,1 1 0 0 0,20-7 0 0 0,-18 9 263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05.3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56 512 0 0,'0'-15'512'0'0,"0"3"704"0"0,4 3 6658 0 0,-2 1-3657 0 0,0 4 80 0 0,0 2-4041 0 0,-2-1 176 0 0,0 1-528 0 0,-2 2-856 0 0,2 3-2577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 4001 0 0,'-14'-5'4801'0'0,"3"2"3529"0"0,-1 3-6250 0 0,6 1-400 0 0,1 3-591 0 0,2 0-673 0 0,3 1 56 0 0,0 1-384 0 0,4 1-168 0 0,2-1-136 0 0,2 1-32 0 0,2-1-1129 0 0,1-1-1359 0 0,-1 0 719 0 0,1 3-3248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11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14 973 512 0 0,'0'-7'531'0'0,"0"6"-170"0"0,0 0-1 0 0,1 0 1 0 0,-1 0-1 0 0,0 0 1 0 0,0-1 0 0 0,0 1-1 0 0,0 0 1 0 0,0 0-1 0 0,0 0 1 0 0,-1 0 0 0 0,1 0-1 0 0,0 0 1 0 0,-1 0 0 0 0,1 0-1 0 0,0 0 1 0 0,-1 0-1 0 0,1 0 1 0 0,-1 0 0 0 0,0 0-1 0 0,1 0 1 0 0,-1 0 0 0 0,0 0-1 0 0,1 0 1 0 0,-1 0-1 0 0,0 1 1 0 0,-1-2 0 0 0,2 2-268 0 0,0 0 1 0 0,0 0-1 0 0,0 0 0 0 0,0 0 1 0 0,0 0-1 0 0,-1 0 1 0 0,1 0-1 0 0,0 0 1 0 0,0 0-1 0 0,0 0 1 0 0,0 0-1 0 0,0 0 1 0 0,0 0-1 0 0,0 0 0 0 0,0 0 1 0 0,-1 0-1 0 0,1 0 1 0 0,0 0-1 0 0,0 0 1 0 0,0 0-1 0 0,0 0 1 0 0,0 0-1 0 0,-1 1 842 0 0,1-1-842 0 0,0 0 1 0 0,0 0-1 0 0,0 0 0 0 0,0 0 1 0 0,0 0-1 0 0,0 0 1 0 0,0 0-1 0 0,0 0 1 0 0,0 1-1 0 0,0-1 1 0 0,0 0-1 0 0,0 0 1 0 0,0 0-1 0 0,0 0 0 0 0,0 0 1 0 0,0 0-1 0 0,0 0 1 0 0,0 0-1 0 0,0 1 1 0 0,0-1-1 0 0,0 0 1 0 0,1 10 1491 0 0,5 10-873 0 0,12 31 491 0 0,-1 0-1 0 0,11 62 1 0 0,-25-92-1079 0 0,-1 0 0 0 0,-1 0 0 0 0,-3 40 0 0 0,2-57-105 0 0,0 0-1 0 0,-1 0 1 0 0,1 0 0 0 0,-1 1 0 0 0,0-1 0 0 0,0 0 0 0 0,0-1 0 0 0,-1 1-1 0 0,1 0 1 0 0,-1 0 0 0 0,0 0 0 0 0,0-1 0 0 0,0 1 0 0 0,-5 4-1 0 0,7-10-7 0 0,-1 0-1 0 0,0 1 0 0 0,1-1 0 0 0,-1 0 1 0 0,1 0-1 0 0,-1 0 0 0 0,1 0 0 0 0,0-2 1 0 0,2-18 36 0 0,0-39 1 0 0,-2 51-38 0 0,-1-76 3 0 0,2-93-57 0 0,0 173 36 0 0,-1 0 0 0 0,1 1 0 0 0,0-1 0 0 0,3-8 0 0 0,-3 12 8 0 0,-1 1 0 0 0,1-1 0 0 0,0 0 1 0 0,0 0-1 0 0,0 1 0 0 0,0-1 0 0 0,0 1 0 0 0,0-1 0 0 0,1 1 1 0 0,-1-1-1 0 0,1 1 0 0 0,-1 0 0 0 0,0 0 0 0 0,1-1 1 0 0,0 1-1 0 0,3-1 0 0 0,-1 0-3 0 0,0 0 1 0 0,1 1-1 0 0,-1 0 1 0 0,1 0 0 0 0,-1 0-1 0 0,1 0 1 0 0,0 1-1 0 0,-1 0 1 0 0,1 0-1 0 0,-1 0 1 0 0,1 1-1 0 0,8 1 1 0 0,-3 0-1 0 0,-1 1 1 0 0,0 1-1 0 0,0-1 0 0 0,0 2 1 0 0,9 5-1 0 0,-7-4 3 0 0,0 1 0 0 0,0 0-1 0 0,16 15 1 0 0,-23-18 0 0 0,0 0-1 0 0,-1 0 1 0 0,0 0 0 0 0,1 1-1 0 0,-1 0 1 0 0,-1-1-1 0 0,1 1 1 0 0,-1 0 0 0 0,0 0-1 0 0,0 0 1 0 0,2 9 0 0 0,-2 2 51 0 0,0 0 1 0 0,-1 1 0 0 0,0-1 0 0 0,-3 19-1 0 0,1-16 54 0 0,1 1 0 0 0,3 24 0 0 0,3-26-40 0 0,-6-18-61 0 0,0 0 0 0 0,0 1 0 0 0,0-1-1 0 0,0 1 1 0 0,0-1 0 0 0,1 0 0 0 0,-1 1-1 0 0,0-1 1 0 0,0 0 0 0 0,0 1 0 0 0,0-1-1 0 0,1 0 1 0 0,-1 0 0 0 0,0 1 0 0 0,0-1-1 0 0,1 0 1 0 0,-1 0 0 0 0,0 1 0 0 0,0-1-1 0 0,1 0 1 0 0,-1 0 0 0 0,0 1 0 0 0,1-1-1 0 0,-1 0 1 0 0,0 0 0 0 0,1 0 0 0 0,-1 0-1 0 0,0 0 1 0 0,1 0 0 0 0,-1 1 0 0 0,0-1-1 0 0,1 0 1 0 0,-1 0 0 0 0,0 0 0 0 0,1 0-1 0 0,-1 0 1 0 0,0 0 0 0 0,1 0 0 0 0,-1-1-1 0 0,1 1 1 0 0,-1 0 0 0 0,0 0 0 0 0,1 0-1 0 0,-1 0 1 0 0,0 0 0 0 0,1 0 0 0 0,-1-1-1 0 0,3-2 2 0 0,0-1 0 0 0,0 1 0 0 0,-1-1 0 0 0,0 0 0 0 0,1 0 0 0 0,-1 0 0 0 0,-1 0 0 0 0,1 0 0 0 0,0 0 0 0 0,-1 0 0 0 0,0-1 0 0 0,0 1 0 0 0,0-5 0 0 0,1-9-18 0 0,-2 0 1 0 0,-1-19 0 0 0,0-11-31 0 0,3 6 53 0 0,-1 3-67 0 0,1-1 0 0 0,10-47 1 0 0,-11 84 54 0 0,0 1 0 0 0,0 0 0 0 0,0 0 0 0 0,0 0 0 0 0,1 0 0 0 0,-1 0 0 0 0,1 0 0 0 0,-1 0 0 0 0,1 1 0 0 0,0-1 0 0 0,-1 1 0 0 0,1-1 0 0 0,0 1 0 0 0,0-1 0 0 0,0 1 1 0 0,0 0-1 0 0,0 0 0 0 0,1 0 0 0 0,-1 0 0 0 0,4-1 0 0 0,7-2 10 0 0,0 1 1 0 0,18-3 0 0 0,-18 4-1 0 0,-10 1-11 0 0,1 0 0 0 0,0 0 1 0 0,0 1-1 0 0,-1 0 0 0 0,1 0 0 0 0,0 0 1 0 0,0 0-1 0 0,0 1 0 0 0,0-1 0 0 0,-1 1 1 0 0,1 0-1 0 0,0 0 0 0 0,-1 0 0 0 0,1 1 1 0 0,-1-1-1 0 0,1 1 0 0 0,-1 0 0 0 0,0 0 0 0 0,1 0 1 0 0,-1 0-1 0 0,0 1 0 0 0,0-1 0 0 0,-1 1 1 0 0,1 0-1 0 0,-1 0 0 0 0,4 4 0 0 0,8 13 20 0 0,-1 0-1 0 0,0 1 0 0 0,-1 0 0 0 0,11 33 0 0 0,-8-21 29 0 0,-9-20-29 0 0,-2 1 0 0 0,0-1 0 0 0,0 1 0 0 0,-2 0 0 0 0,1 0 0 0 0,-2 0 0 0 0,0 24 0 0 0,-1-37-14 0 0,2 34 55 0 0,-1-33-58 0 0,-1 0 0 0 0,0 0 0 0 0,0 0 0 0 0,1 0-1 0 0,-1-1 1 0 0,1 1 0 0 0,0 0 0 0 0,-1 0 0 0 0,1-1 0 0 0,0 1 0 0 0,0-1 0 0 0,0 1-1 0 0,0 0 1 0 0,1-1 0 0 0,1 3 0 0 0,-2-4 1 0 0,0 0 0 0 0,0 1 0 0 0,0-1 1 0 0,0 0-1 0 0,-1 0 0 0 0,1 0 0 0 0,0 0 0 0 0,0 0 0 0 0,0 0 0 0 0,0 0 1 0 0,0 0-1 0 0,0 0 0 0 0,0 0 0 0 0,0 0 0 0 0,-1-1 0 0 0,1 1 0 0 0,0 0 0 0 0,0-1 1 0 0,0 1-1 0 0,-1-1 0 0 0,1 1 0 0 0,0-1 0 0 0,0 1 0 0 0,1-2 0 0 0,20-18-162 0 0,-15 14 140 0 0,2-3-20 0 0,0 0 0 0 0,-1-1 1 0 0,0 0-1 0 0,0 0 1 0 0,-1 0-1 0 0,-1-1 1 0 0,1 0-1 0 0,-2-1 0 0 0,0 1 1 0 0,6-21-1 0 0,-1-7-50 0 0,10-81 0 0 0,-12 63 88 0 0,-6 50 22 0 0,-2 6-18 0 0,1-1-1 0 0,-1 1 1 0 0,0 0 0 0 0,1-1-1 0 0,-1 1 1 0 0,0-1 0 0 0,0 1-1 0 0,0 0 1 0 0,0-1 0 0 0,0 1-1 0 0,0-1 1 0 0,-1-2 0 0 0,1 4 1 0 0,0 0 0 0 0,0 0 0 0 0,0 0 0 0 0,-1 0 0 0 0,1 0 0 0 0,0 0 0 0 0,0 1 0 0 0,-1-1 0 0 0,1 0 0 0 0,0 0 0 0 0,0 0 0 0 0,-1 0 0 0 0,1 0 0 0 0,0 0 0 0 0,0 0 0 0 0,0 0 0 0 0,-1 1 0 0 0,1-1 0 0 0,0 0 0 0 0,0 0 0 0 0,0 0 0 0 0,-1 0 0 0 0,1 1 0 0 0,0-1 0 0 0,0 0 0 0 0,0 0 0 0 0,0 0 0 0 0,0 1 0 0 0,0-1 0 0 0,-1 0 0 0 0,1 0 0 0 0,0 1 0 0 0,0-1 0 0 0,0 0 0 0 0,0 0 0 0 0,0 1 0 0 0,0-1 0 0 0,0 0 0 0 0,-5 14-7 0 0,5-12 14 0 0,-6 17 41 0 0,1 1 1 0 0,1 0 0 0 0,0 0-1 0 0,0 27 1 0 0,3-33-33 0 0,2 0 0 0 0,-1 0 1 0 0,2 0-1 0 0,-1 0 1 0 0,2 0-1 0 0,0 0 0 0 0,6 15 1 0 0,-7-24-9 0 0,0-1 0 0 0,0 1 0 0 0,0-1 0 0 0,1 0 0 0 0,0 1 1 0 0,0-1-1 0 0,0-1 0 0 0,0 1 0 0 0,1 0 0 0 0,0-1 0 0 0,-1 1 1 0 0,1-1-1 0 0,0 0 0 0 0,1 0 0 0 0,-1-1 0 0 0,0 1 0 0 0,1-1 0 0 0,6 2 1 0 0,-5-2-13 0 0,1 0 0 0 0,0-1 0 0 0,0 0 1 0 0,0 0-1 0 0,0 0 0 0 0,0-1 1 0 0,0 0-1 0 0,0 0 0 0 0,0-1 0 0 0,0 0 1 0 0,-1 0-1 0 0,11-4 0 0 0,-6 2-7 0 0,-1-1-1 0 0,0-1 0 0 0,0 0 0 0 0,0 0 0 0 0,-1-1 1 0 0,1 0-1 0 0,-2-1 0 0 0,1 0 0 0 0,-1 0 0 0 0,0-1 1 0 0,0 0-1 0 0,11-16 0 0 0,-10 11-2 0 0,-1 0 1 0 0,0-1-1 0 0,-1 0 0 0 0,0 0 0 0 0,-1-1 1 0 0,-1 0-1 0 0,0 0 0 0 0,3-21 1 0 0,0-17-76 0 0,-3-1 0 0 0,-1-54 1 0 0,-3 104 89 0 0,-2 1-1 0 0,1-1 1 0 0,0 0 0 0 0,-1 0 0 0 0,1 0-1 0 0,-1 0 1 0 0,0 1 0 0 0,0-1 0 0 0,-1 0 0 0 0,1 1-1 0 0,-1-1 1 0 0,-3-5 0 0 0,4 8 0 0 0,-1-1 0 0 0,0 0 0 0 0,0 1 0 0 0,1-1-1 0 0,-1 1 1 0 0,0-1 0 0 0,0 1 0 0 0,0 0 0 0 0,-1 0 0 0 0,1 0 0 0 0,0 0 0 0 0,0 0 0 0 0,-1 0 0 0 0,1 1 0 0 0,0-1 0 0 0,-1 1 0 0 0,1 0-1 0 0,0-1 1 0 0,-1 1 0 0 0,1 0 0 0 0,-4 1 0 0 0,-5 0 11 0 0,0 1 0 0 0,0 0 0 0 0,0 1 0 0 0,0 0-1 0 0,0 1 1 0 0,1 0 0 0 0,-1 0 0 0 0,1 2 0 0 0,0-1 0 0 0,1 1-1 0 0,-17 13 1 0 0,6-3 6 0 0,2 1 0 0 0,0 1 0 0 0,0 1 1 0 0,-17 25-1 0 0,23-27 17 0 0,1 1 0 0 0,0 0 0 0 0,2 0 0 0 0,0 1 0 0 0,1 1 0 0 0,1-1 0 0 0,0 1 0 0 0,2 0 0 0 0,0 1 0 0 0,2-1 0 0 0,-2 37 0 0 0,5-48-32 0 0,0-1-1 0 0,1 0 1 0 0,0 1 0 0 0,0-1 0 0 0,1 0 0 0 0,0 1 0 0 0,1-1 0 0 0,4 11 0 0 0,-5-15-5 0 0,0-1 0 0 0,0 1 0 0 0,1-1 0 0 0,-1 1 0 0 0,1-1 0 0 0,-1 0 0 0 0,1 0 0 0 0,0 0 0 0 0,0 0 0 0 0,1-1 0 0 0,-1 1 0 0 0,0-1 1 0 0,1 0-1 0 0,0 0 0 0 0,-1 0 0 0 0,1 0 0 0 0,0-1 0 0 0,8 3 0 0 0,-2-3-8 0 0,1 1 0 0 0,-1-1 1 0 0,1-1-1 0 0,0 0 0 0 0,-1 0 0 0 0,1-1 1 0 0,0-1-1 0 0,-1 0 0 0 0,1 0 0 0 0,-1-1 0 0 0,0 0 1 0 0,17-8-1 0 0,-12 4-24 0 0,-1-1 0 0 0,0 0 1 0 0,0-1-1 0 0,0 0 0 0 0,-1-2 0 0 0,-1 1 1 0 0,18-20-1 0 0,-23 22 8 0 0,-1-1-1 0 0,-1 1 1 0 0,0-1 0 0 0,0 0-1 0 0,4-10 1 0 0,-6 10 28 0 0,2 0-1 0 0,-1 0 0 0 0,1 1 1 0 0,0 0-1 0 0,9-10 1 0 0,-11 14-8 0 0,8-8-19 0 0,14-20 1 0 0,-22 28 20 0 0,0 0 1 0 0,-1-1-1 0 0,0 1 0 0 0,0 0 1 0 0,0-1-1 0 0,-1 1 1 0 0,1-1-1 0 0,-1 1 1 0 0,1-10-1 0 0,2-29 45 0 0,2-55-44 0 0,-7 98 2 0 0,1-1 0 0 0,0 1 0 0 0,0 0 0 0 0,-1 0 0 0 0,1-1 0 0 0,0 1-1 0 0,0 0 1 0 0,-1 0 0 0 0,1 0 0 0 0,0 0 0 0 0,-1-1 0 0 0,1 1 0 0 0,0 0 0 0 0,-1 0 0 0 0,1 0 0 0 0,0 0-1 0 0,-1 0 1 0 0,1 0 0 0 0,0 0 0 0 0,-1 0 0 0 0,1 0 0 0 0,0 0 0 0 0,-1 0 0 0 0,1 0 0 0 0,0 0-1 0 0,-1 0 1 0 0,1 0 0 0 0,0 0 0 0 0,-1 1 0 0 0,1-1 0 0 0,0 0 0 0 0,-1 0 0 0 0,1 0 0 0 0,0 0-1 0 0,-1 1 1 0 0,-17 6 52 0 0,15-5-50 0 0,-2-1 5 0 0,0 1-1 0 0,1 0 1 0 0,-1 0 0 0 0,1 0 0 0 0,0 1 0 0 0,0 0 0 0 0,0-1 0 0 0,0 1 0 0 0,0 1 0 0 0,0-1 0 0 0,1 0 0 0 0,-1 1 0 0 0,1 0 0 0 0,0 0-1 0 0,1 0 1 0 0,-1 0 0 0 0,0 0 0 0 0,1 1 0 0 0,0-1 0 0 0,-2 6 0 0 0,-4 15 76 0 0,-8 44 1 0 0,14-55-39 0 0,1 0 1 0 0,0-1-1 0 0,1 1 1 0 0,0 0 0 0 0,3 15-1 0 0,-3-24-41 0 0,1 0 0 0 0,1 0 1 0 0,-1 0-1 0 0,1-1 0 0 0,0 1 0 0 0,0 0 1 0 0,0-1-1 0 0,1 1 0 0 0,-1-1 0 0 0,1 0 0 0 0,0 0 1 0 0,1 0-1 0 0,-1 0 0 0 0,0-1 0 0 0,1 1 1 0 0,0-1-1 0 0,0 0 0 0 0,0 0 0 0 0,0 0 1 0 0,1-1-1 0 0,-1 1 0 0 0,1-1 0 0 0,8 3 0 0 0,65 20-66 0 0,-73-24 52 0 0,-1-1 0 0 0,0 1 1 0 0,1-1-1 0 0,-1 0 0 0 0,1 0 1 0 0,-1 0-1 0 0,1 0 1 0 0,-1-1-1 0 0,1 0 0 0 0,-1 0 1 0 0,0 0-1 0 0,1 0 0 0 0,-1-1 1 0 0,0 0-1 0 0,0 0 0 0 0,5-3 1 0 0,-2 1-30 0 0,-1-1-1 0 0,1 1 1 0 0,-1-2 0 0 0,0 1 0 0 0,0-1 0 0 0,-1 1 0 0 0,0-1 0 0 0,6-9 0 0 0,-1 0-22 0 0,0-1 1 0 0,-1-1 0 0 0,-1 1 0 0 0,0-2 0 0 0,-2 1-1 0 0,6-20 1 0 0,54-264-343 0 0,-59 263 342 0 0,29-127-77 0 0,12-63 128 0 0,-39 183 23 0 0,-4 26 57 0 0,-1-1-1 0 0,-1 1 0 0 0,-1-1 0 0 0,0-36 0 0 0,-2 56-59 0 0,0-1 0 0 0,0 1 0 0 0,0-1 0 0 0,0 1 1 0 0,0-1-1 0 0,0 1 0 0 0,0-1 0 0 0,0 1 0 0 0,-1-1 0 0 0,1 1 0 0 0,0-1 0 0 0,0 1 1 0 0,0-1-1 0 0,-1 1 0 0 0,1-1 0 0 0,0 1 0 0 0,-1 0 0 0 0,1-1 0 0 0,0 1 1 0 0,-1 0-1 0 0,1-1 0 0 0,0 1 0 0 0,-1 0 0 0 0,1-1 0 0 0,-1 1 0 0 0,1 0 1 0 0,-1-1-1 0 0,0 1 4 0 0,0 0 0 0 0,0 0 0 0 0,0 0 0 0 0,0 0 0 0 0,0 0 0 0 0,0 0 0 0 0,0 1 0 0 0,0-1 0 0 0,1 0 0 0 0,-1 1 0 0 0,0-1 0 0 0,0 0 0 0 0,0 1 0 0 0,0 0 0 0 0,-5 2 43 0 0,1 1 0 0 0,0 0 0 0 0,-6 6 0 0 0,10-9-51 0 0,-24 24 132 0 0,1 2-1 0 0,1 1 1 0 0,2 1-1 0 0,-32 54 1 0 0,-56 137 193 0 0,81-158-232 0 0,17-42-68 0 0,2 1 1 0 0,0 1-1 0 0,2-1 1 0 0,0 2-1 0 0,2-1 1 0 0,0 0-1 0 0,-1 29 1 0 0,5-29-18 0 0,2 0 1 0 0,0 1-1 0 0,2-1 0 0 0,0 0 1 0 0,1 0-1 0 0,2-1 1 0 0,12 35-1 0 0,-5-25-104 0 0,2-1 0 0 0,0-1 0 0 0,2 0 0 0 0,30 38 0 0 0,-39-56-89 0 0,2 1 0 0 0,0-2 1 0 0,0 1-1 0 0,1-1 0 0 0,0-1 1 0 0,1 0-1 0 0,15 9 0 0 0,-21-14-196 0 0,0-1 1 0 0,1-1-1 0 0,-1 1 0 0 0,0-1 0 0 0,1 0 1 0 0,-1-1-1 0 0,12 2 0 0 0,-13-3-188 0 0,0 0-1 0 0,0 0 0 0 0,0 0 1 0 0,0-1-1 0 0,0 1 1 0 0,0-1-1 0 0,0-1 1 0 0,0 1-1 0 0,0-1 1 0 0,0 0-1 0 0,5-3 0 0 0,4-2-1735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12.1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347 330 736 0 0,'-10'-9'1571'0'0,"-46"-51"6808"0"0,54 57-8154 0 0,-1-1 0 0 0,1 0 0 0 0,0 0 0 0 0,0 0 0 0 0,0 0 0 0 0,0 0 0 0 0,1 0 0 0 0,0 0 0 0 0,0 0 0 0 0,0-1 0 0 0,0 1 0 0 0,0 0 0 0 0,1-1 0 0 0,0 1 0 0 0,0 0 0 0 0,0-1 0 0 0,1 1 0 0 0,-1-1 0 0 0,1 1 0 0 0,0 0 0 0 0,0 0 0 0 0,1 0 0 0 0,-1-1 0 0 0,1 1 0 0 0,2-4 0 0 0,1-1-102 0 0,1 0 1 0 0,-1 0-1 0 0,1 1 1 0 0,1 0-1 0 0,0 0 1 0 0,0 0-1 0 0,0 1 1 0 0,1 0-1 0 0,15-10 0 0 0,-10 9-32 0 0,1 0 0 0 0,1 1-1 0 0,-1 1 1 0 0,1 0-1 0 0,0 1 1 0 0,1 0 0 0 0,-1 1-1 0 0,29-3 1 0 0,-25 5 37 0 0,0 2 1 0 0,0-1 0 0 0,0 2-1 0 0,1 1 1 0 0,-2 0 0 0 0,1 1-1 0 0,20 7 1 0 0,-25-6-35 0 0,-1 1 0 0 0,0 0 1 0 0,1 1-1 0 0,-2 1 0 0 0,24 15 1 0 0,-29-17-60 0 0,-1 1 1 0 0,0-1 0 0 0,0 1-1 0 0,0 0 1 0 0,0 0 0 0 0,-1 1-1 0 0,0-1 1 0 0,-1 1-1 0 0,1 0 1 0 0,-1 1 0 0 0,4 11-1 0 0,-6-14-3 0 0,-1 0-1 0 0,0 0 0 0 0,0 1 1 0 0,-1-1-1 0 0,1 0 0 0 0,-1 1 0 0 0,0-1 1 0 0,-1 1-1 0 0,1-1 0 0 0,-1 0 1 0 0,0 1-1 0 0,-1-1 0 0 0,1 0 0 0 0,-4 8 1 0 0,-4 7 54 0 0,-1-1-1 0 0,-16 24 1 0 0,13-23 28 0 0,-12 18 7 0 0,-50 55 1 0 0,7-8-40 0 0,54-65-77 0 0,1 1-1 0 0,0 0 1 0 0,-15 40 0 0 0,-18 71 18 0 0,40-113-40 0 0,-8 20 64 0 0,9-28-39 0 0,1 0 0 0 0,0 1 0 0 0,1-1-1 0 0,0 1 1 0 0,1 0 0 0 0,-1 19 0 0 0,3-28-5 0 0,-1 0 1 0 0,1 0-1 0 0,1 0 0 0 0,-1 0 1 0 0,0 0-1 0 0,1 0 1 0 0,0 0-1 0 0,-1 0 1 0 0,1 0-1 0 0,0 0 1 0 0,0 0-1 0 0,1 0 0 0 0,-1-1 1 0 0,1 1-1 0 0,-1 0 1 0 0,1-1-1 0 0,0 1 1 0 0,0-1-1 0 0,0 0 1 0 0,0 0-1 0 0,1 0 0 0 0,-1 0 1 0 0,5 3-1 0 0,-4-2 0 0 0,0 0 0 0 0,0 0-1 0 0,1-1 1 0 0,-1 1 0 0 0,1-1-1 0 0,0 0 1 0 0,0 0 0 0 0,-1-1-1 0 0,1 1 1 0 0,1-1 0 0 0,-1 1-1 0 0,0-1 1 0 0,0 0 0 0 0,0-1-1 0 0,8 1 1 0 0,-1-1-9 0 0,1-1-1 0 0,0 0 1 0 0,0 0-1 0 0,0-1 1 0 0,-1-1-1 0 0,1 0 1 0 0,17-7-1 0 0,-22 7 9 0 0,0-1-1 0 0,0 0 0 0 0,-1 0 1 0 0,1-1-1 0 0,-1 1 0 0 0,0-1 1 0 0,0-1-1 0 0,-1 1 0 0 0,1-1 0 0 0,-1 0 1 0 0,0 0-1 0 0,6-11 0 0 0,-11 16 4 0 0,3-4-10 0 0,0 0 0 0 0,0 0-1 0 0,-1-1 1 0 0,3-7 0 0 0,-5 12 7 0 0,0 0 0 0 0,1 0 1 0 0,-1 1-1 0 0,0-1 1 0 0,0 0-1 0 0,0 0 0 0 0,0 0 1 0 0,1 1-1 0 0,-1-1 1 0 0,-1 0-1 0 0,1 0 0 0 0,0 0 1 0 0,0 1-1 0 0,0-1 1 0 0,0 0-1 0 0,0 0 1 0 0,-1 1-1 0 0,1-1 0 0 0,0 0 1 0 0,-1 0-1 0 0,1 1 1 0 0,0-1-1 0 0,-1 0 0 0 0,1 1 1 0 0,-1-1-1 0 0,1 0 1 0 0,-1 1-1 0 0,0-1 0 0 0,1 1 1 0 0,-1-1-1 0 0,1 1 1 0 0,-1-1-1 0 0,0 1 0 0 0,0 0 1 0 0,1-1-1 0 0,-1 1 1 0 0,0 0-1 0 0,1-1 0 0 0,-1 1 1 0 0,0 0-1 0 0,0 0 1 0 0,0 0-1 0 0,0 0 0 0 0,-4 0 11 0 0,1 0 0 0 0,-1 1 0 0 0,1 0-1 0 0,-1 0 1 0 0,1 0 0 0 0,0 1 0 0 0,0 0 0 0 0,-1 0-1 0 0,1 0 1 0 0,-4 3 0 0 0,0-1 45 0 0,-6 3 17 0 0,1 0 0 0 0,0 1-1 0 0,0 1 1 0 0,1 0 0 0 0,0 0 0 0 0,0 2-1 0 0,-17 19 1 0 0,23-22-51 0 0,0 0-1 0 0,0 1 1 0 0,1-1-1 0 0,0 1 1 0 0,1 1-1 0 0,0-1 1 0 0,0 0 0 0 0,1 1-1 0 0,1 0 1 0 0,-1-1-1 0 0,1 1 1 0 0,0 19-1 0 0,1-11-28 0 0,2 0 0 0 0,0-1 0 0 0,2 1 0 0 0,0-1-1 0 0,0 1 1 0 0,2-1 0 0 0,0 0 0 0 0,13 30 0 0 0,7 1-2 0 0,46 70 0 0 0,11 19-17 0 0,-74-120 34 0 0,-2 0 0 0 0,0 0 0 0 0,0 0 0 0 0,-2 1 0 0 0,0 0 0 0 0,-1 0 0 0 0,-1 0 0 0 0,-1 0 0 0 0,-1 27 0 0 0,-2-19 62 0 0,0 0 0 0 0,-2-1 0 0 0,-2 0 0 0 0,0 0-1 0 0,-1 0 1 0 0,-12 26 0 0 0,15-42 24 0 0,-1 0 0 0 0,-1 0 0 0 0,0 0-1 0 0,0-1 1 0 0,0 0 0 0 0,-1-1 0 0 0,0 1 0 0 0,-1-1 0 0 0,1-1 0 0 0,-1 1-1 0 0,-1-1 1 0 0,-13 7 0 0 0,-12 5 593 0 0,-71 27 0 0 0,88-38-567 0 0,-176 58 710 0 0,154-55-778 0 0,0-2 0 0 0,0-2 0 0 0,-45 2 0 0 0,78-7-70 0 0,0-1 0 0 0,0 0 0 0 0,0-1 0 0 0,0 1 0 0 0,1-1 0 0 0,-1-1 0 0 0,0 1 0 0 0,-10-5 0 0 0,14 6-32 0 0,0-2-1 0 0,0 1 1 0 0,0 0-1 0 0,0 0 1 0 0,0-1 0 0 0,1 1-1 0 0,-1 0 1 0 0,1-1 0 0 0,-1 0-1 0 0,1 1 1 0 0,0-1-1 0 0,-1 0 1 0 0,1 0 0 0 0,0 0-1 0 0,0 0 1 0 0,0 0-1 0 0,0 0 1 0 0,1 0 0 0 0,-1 0-1 0 0,1 0 1 0 0,-1 0 0 0 0,1 0-1 0 0,0-1 1 0 0,-1 1-1 0 0,1 0 1 0 0,0 0 0 0 0,1-2-1 0 0,0-4-509 0 0,1 0-1 0 0,-1 0 1 0 0,2 1-1 0 0,-1-1 1 0 0,1 1 0 0 0,0 0-1 0 0,1 0 1 0 0,0 0-1 0 0,0 0 1 0 0,0 0-1 0 0,8-8 1 0 0,12-10-2145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2.5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49 106 512 0 0,'0'-14'486'0'0,"-1"-31"-26"0"0,-2 16 2639 0 0,-1 19-2888 0 0,-2 3 4302 0 0,6 7-4375 0 0,0 0 0 0 0,-1 0 0 0 0,1 0 0 0 0,0 0 0 0 0,0 0 0 0 0,0 0 0 0 0,-1 0 0 0 0,1 0 0 0 0,0 0 0 0 0,0 0 0 0 0,-1 0 0 0 0,1 0-1 0 0,0 0 1 0 0,0 0 0 0 0,0 1 0 0 0,0-1 0 0 0,-1 0 0 0 0,1 0 0 0 0,0 0 0 0 0,0 0 0 0 0,0 0 0 0 0,0 0 0 0 0,-1 1 0 0 0,1-1 0 0 0,0 0-1 0 0,0 0 1 0 0,0 0 0 0 0,0 0 0 0 0,0 1 0 0 0,-4 11 978 0 0,-7 58-99 0 0,5-41-886 0 0,2 1 0 0 0,1-1 1 0 0,1 49-1 0 0,3-74-143 0 0,-1 1 0 0 0,1-1 0 0 0,0 1 0 0 0,0-1 0 0 0,0 0 0 0 0,1 0 0 0 0,0 1 0 0 0,0-1 0 0 0,0 0 0 0 0,0 0 0 0 0,0-1 0 0 0,5 6 0 0 0,-5-7-87 0 0,0 1 0 0 0,0-1 0 0 0,0 0 0 0 0,1 0 0 0 0,-1 0 0 0 0,1-1 0 0 0,0 1 1 0 0,0 0-1 0 0,-1-1 0 0 0,1 0 0 0 0,0 0 0 0 0,0 0 0 0 0,0 0 0 0 0,0 0 0 0 0,0 0 0 0 0,1-1 0 0 0,-1 0 1 0 0,4 1-1 0 0,23-2-3497 0 0,-14-2 984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2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12 1448 0 0,'-8'-4'2078'0'0,"6"3"-1629"0"0,-1 0 0 0 0,1 0 0 0 0,-1 0 1 0 0,1 0-1 0 0,-1 0 0 0 0,1 1 0 0 0,-1-1 0 0 0,-3 1 0 0 0,6 0-409 0 0,0 0-1 0 0,-1 0 1 0 0,1 0-1 0 0,0 0 1 0 0,-1 0-1 0 0,1 0 1 0 0,-1 0-1 0 0,1 1 1 0 0,0-1-1 0 0,-1 0 1 0 0,1 0-1 0 0,0 0 1 0 0,-1 1-1 0 0,1-1 1 0 0,0 0-1 0 0,0 0 1 0 0,-1 1-1 0 0,1-1 1 0 0,0 0-1 0 0,0 1 1 0 0,-1-1-1 0 0,1 0 1 0 0,0 1-1 0 0,-1 1 19 0 0,1-1 0 0 0,0 1 1 0 0,-1-1-1 0 0,1 0 0 0 0,0 1 0 0 0,0-1 0 0 0,0 1 0 0 0,0-1 0 0 0,0 0 0 0 0,1 2 0 0 0,0 3-128 0 0,1 0-1 0 0,-1-1 0 0 0,1 1 1 0 0,1-1-1 0 0,-1 1 0 0 0,1-1 1 0 0,0 0-1 0 0,3 5 1 0 0,19 21-3472 0 0,-12-20 1357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2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55 1048 0 0,'-2'-4'750'0'0,"0"0"-1"0"0,0 0 1 0 0,0 0 0 0 0,1 0-1 0 0,-2-4 1 0 0,3 7-595 0 0,0 0 1 0 0,-1 1 0 0 0,1-1-1 0 0,0 0 1 0 0,0 0 0 0 0,0 0-1 0 0,0 0 1 0 0,0 0 0 0 0,0 1-1 0 0,0-1 1 0 0,0 0 0 0 0,0 0-1 0 0,0 0 1 0 0,0 0 0 0 0,1 0-1 0 0,-1 1 1 0 0,0-1 0 0 0,1 0-1 0 0,-1 0 1 0 0,0 0 0 0 0,1 1-1 0 0,-1-1 1 0 0,1 0 0 0 0,-1 1-1 0 0,1-1 1 0 0,0 0 0 0 0,-1 1-1 0 0,1-1 1 0 0,1 0 0 0 0,-2 0-52 0 0,1 1 0 0 0,0 0 0 0 0,0-1 0 0 0,-1 1 1 0 0,1 0-1 0 0,0 0 0 0 0,-1 0 0 0 0,1 0 1 0 0,0-1-1 0 0,0 1 0 0 0,-1 0 0 0 0,1 0 1 0 0,0 0-1 0 0,0 0 0 0 0,-1 1 0 0 0,1-1 0 0 0,0 0 1 0 0,0 0-1 0 0,-1 0 0 0 0,1 0 0 0 0,0 1 1 0 0,-1-1-1 0 0,1 0 0 0 0,1 2 0 0 0,-1-1-16 0 0,1 0 0 0 0,-1 0 0 0 0,0 1 0 0 0,0-1 0 0 0,0 1-1 0 0,0-1 1 0 0,0 1 0 0 0,0 0 0 0 0,0-1 0 0 0,1 3 0 0 0,0 4 75 0 0,1 0 0 0 0,-2 0 0 0 0,3 15 0 0 0,0 27-399 0 0,-2-1-1 0 0,-2 1 0 0 0,-9 68 1 0 0,8-118-1 0 0,1 1 1 0 0,0 0 0 0 0,0-1 0 0 0,0 1 0 0 0,0 0 0 0 0,0 0 0 0 0,0-1 0 0 0,0 1 0 0 0,0 0-1 0 0,1-1 1 0 0,-1 1 0 0 0,0 0 0 0 0,0-1 0 0 0,0 1 0 0 0,1 0 0 0 0,-1-1 0 0 0,0 1 0 0 0,1 0 0 0 0,-1-1-1 0 0,1 1 1 0 0,-1-1 0 0 0,1 1 0 0 0,0 0 0 0 0,3 0-2878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3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18 920 0 0,'1'-3'570'0'0,"-1"2"-210"0"0,0 0-1 0 0,1 0 0 0 0,-1 0 0 0 0,1 0 0 0 0,-1 0 0 0 0,0 0 0 0 0,1 0 0 0 0,0 0 0 0 0,-1 0 0 0 0,1 0 1 0 0,-1 0-1 0 0,2-1 0 0 0,-1 2-260 0 0,0 0 0 0 0,0 0 1 0 0,0 0-1 0 0,-1 0 0 0 0,1 0 1 0 0,0 0-1 0 0,0 0 0 0 0,-1 0 0 0 0,1 0 1 0 0,0 1-1 0 0,-1-1 0 0 0,1 0 1 0 0,0 1-1 0 0,0-1 0 0 0,-1 0 0 0 0,1 1 1 0 0,0-1-1 0 0,-1 0 0 0 0,1 1 1 0 0,-1-1-1 0 0,1 1 0 0 0,-1 0 1 0 0,2 0-1 0 0,0 2 78 0 0,1-1-1 0 0,0 1 1 0 0,-1 0 0 0 0,1 0 0 0 0,-1 1-1 0 0,0-1 1 0 0,0 0 0 0 0,-1 1 0 0 0,3 3-1 0 0,10 38 731 0 0,-8-27-363 0 0,27 86 971 0 0,41 137-134 0 0,-73-236-1329 0 0,0 1 0 0 0,0-1-1 0 0,0 0 1 0 0,-1 0-1 0 0,1 0 1 0 0,-1 1-1 0 0,-1-1 1 0 0,1 0 0 0 0,-1 0-1 0 0,0 1 1 0 0,0-1-1 0 0,-2 5 1 0 0,2-7-17 0 0,-1 0 0 0 0,1 0 0 0 0,-1 0-1 0 0,0 0 1 0 0,1 0 0 0 0,-1 0 0 0 0,-1-1 0 0 0,1 1 0 0 0,0-1 0 0 0,-1 1 0 0 0,1-1 0 0 0,-1 0 0 0 0,0 0 0 0 0,1 0-1 0 0,-1 0 1 0 0,0-1 0 0 0,0 1 0 0 0,-7 2 0 0 0,0-2-27 0 0,0 1 0 0 0,0-1 0 0 0,0-1 0 0 0,-1 0 0 0 0,1 0 0 0 0,-1-1 0 0 0,1 0 0 0 0,0-1 0 0 0,-1 0 0 0 0,1-1 0 0 0,-13-3 0 0 0,4-1-13 0 0,0 0 1 0 0,1-1 0 0 0,0-2-1 0 0,1 1 1 0 0,-19-13-1 0 0,27 15 18 0 0,0 0 0 0 0,0-1 0 0 0,1 0 0 0 0,0-1 0 0 0,0 1 0 0 0,-10-14 0 0 0,15 17-12 0 0,1 1 0 0 0,0-1 0 0 0,-1 0 0 0 0,1 1 1 0 0,1-1-1 0 0,-1 0 0 0 0,0-1 0 0 0,1 1 0 0 0,0 0 0 0 0,0 0 0 0 0,0 0 1 0 0,1-1-1 0 0,-1 1 0 0 0,1 0 0 0 0,0-1 0 0 0,1 1 0 0 0,-1 0 0 0 0,1-1 1 0 0,0-3-1 0 0,3-5-20 0 0,1 0 0 0 0,0 0 0 0 0,1 0 0 0 0,0 1 0 0 0,1 0 0 0 0,1 1 0 0 0,-1-1 0 0 0,17-16 0 0 0,-11 14-53 0 0,0 1 0 0 0,1 1 1 0 0,1 0-1 0 0,0 1 0 0 0,31-17 0 0 0,-11 10-255 0 0,2 2 0 0 0,59-18 0 0 0,20 7-3317 0 0,-82 23-999 0 0,-19 2 1813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3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14 1624 0 0,'-12'-8'3811'0'0,"5"3"-1696"0"0,7 4-1224 0 0,2 2-125 0 0,31 17-714 0 0,30 4-3262 0 0,-48-18 2058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4.0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294 123 576 0 0,'13'-23'2488'0'0,"-7"14"-1517"0"0,-2 1 1 0 0,1 0 0 0 0,3-11 0 0 0,-7 17-698 0 0,0 0-1 0 0,-1-1 1 0 0,1 1 0 0 0,-1-1 0 0 0,1 1 0 0 0,-1-1 0 0 0,0 1 0 0 0,0 0 0 0 0,0-1 0 0 0,0 1 0 0 0,-1-1 0 0 0,1 1 0 0 0,-1-1 0 0 0,1 1 0 0 0,-1-1 0 0 0,-1-3 0 0 0,1 5-179 0 0,0 0 0 0 0,1 1 0 0 0,-1-1 0 0 0,0 0 0 0 0,1 0 0 0 0,-1 1 0 0 0,0-1 0 0 0,0 0 0 0 0,0 1 0 0 0,0-1 1 0 0,1 1-1 0 0,-1-1 0 0 0,0 1 0 0 0,0 0 0 0 0,0-1 0 0 0,0 1 0 0 0,0 0 0 0 0,0 0 0 0 0,0-1 0 0 0,0 1 0 0 0,0 0 0 0 0,0 0 0 0 0,0 0 0 0 0,0 0 1 0 0,0 1-1 0 0,0-1 0 0 0,0 0 0 0 0,0 0 0 0 0,-2 1 0 0 0,-2 0 24 0 0,0 1 1 0 0,1 0-1 0 0,-1 0 0 0 0,-7 4 1 0 0,-92 64 373 0 0,75-49-386 0 0,17-12-48 0 0,0 1 0 0 0,0 0 0 0 0,1 1 0 0 0,0 0-1 0 0,1 0 1 0 0,1 2 0 0 0,0-1 0 0 0,0 1 0 0 0,1 0 0 0 0,-12 29 0 0 0,18-35-16 0 0,-1 1 0 0 0,1-1 0 0 0,0 1 0 0 0,1 0-1 0 0,0 0 1 0 0,0 0 0 0 0,0 0 0 0 0,1 0 0 0 0,1 0 0 0 0,0 8-1 0 0,0-10-26 0 0,1 1-1 0 0,0-1 0 0 0,0 0 0 0 0,0 0 0 0 0,1 0 1 0 0,0 0-1 0 0,0-1 0 0 0,0 1 0 0 0,1-1 0 0 0,0 0 0 0 0,0 0 1 0 0,0 0-1 0 0,9 8 0 0 0,-1-4-7 0 0,0 0 0 0 0,0-1-1 0 0,0-1 1 0 0,1 0 0 0 0,1 0 0 0 0,21 7 0 0 0,2-2-36 0 0,48 9 0 0 0,-68-18 9 0 0,0 0 1 0 0,1-2 0 0 0,-1 1-1 0 0,0-2 1 0 0,1-1 0 0 0,-1 0-1 0 0,28-5 1 0 0,-32 3-308 0 0,-1-1 0 0 0,0 0 0 0 0,0-1 0 0 0,16-8 0 0 0,-18 7-696 0 0,0 0 0 0 0,-1-1-1 0 0,0 0 1 0 0,0 0 0 0 0,11-13 0 0 0,-10 9-1831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4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0 104 8 0 0,'9'-3'402'0'0,"0"0"0"0"0,0 1 1 0 0,0 0-1 0 0,0 1 0 0 0,0 0 0 0 0,0 0 0 0 0,12 1 0 0 0,-7 0-108 0 0,240-14 1133 0 0,-206 7-1491 0 0,1-1 0 0 0,60-19 0 0 0,29-6-2507 0 0,-122 31 1412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4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302 117 1216 0 0,'-4'-2'745'0'0,"0"-1"0"0"0,-1 0 0 0 0,1 0 0 0 0,0-1 0 0 0,0 1-1 0 0,-7-8 1 0 0,10 9-475 0 0,0 0 1 0 0,-1 0-1 0 0,1 0 0 0 0,0-1 1 0 0,0 1-1 0 0,0 0 0 0 0,0-1 0 0 0,0 1 1 0 0,1 0-1 0 0,-1-1 0 0 0,1 1 1 0 0,-1-1-1 0 0,1 1 0 0 0,0-1 0 0 0,0 1 1 0 0,1-5-1 0 0,-1 5-121 0 0,1 0 0 0 0,0 0 0 0 0,-1 0-1 0 0,1 0 1 0 0,0 0 0 0 0,0 0 0 0 0,0 1 0 0 0,0-1 0 0 0,1 0-1 0 0,-1 1 1 0 0,3-4 0 0 0,8-10 1544 0 0,-13 11-1394 0 0,-4 5-173 0 0,-6 3 24 0 0,-75 33-8 0 0,61-28-87 0 0,0 1 1 0 0,1 1 0 0 0,-35 22-1 0 0,55-30-43 0 0,1 1-1 0 0,-1-1 1 0 0,1 1-1 0 0,-1-1 0 0 0,1 1 1 0 0,0 0-1 0 0,0 0 1 0 0,1 1-1 0 0,-1-1 1 0 0,1 1-1 0 0,0-1 0 0 0,0 1 1 0 0,1 0-1 0 0,-1-1 1 0 0,1 1-1 0 0,0 0 1 0 0,0 0-1 0 0,1 0 0 0 0,-1 7 1 0 0,1 6-11 0 0,1 1 0 0 0,1-1-1 0 0,7 35 1 0 0,5-3 98 0 0,-10-35-94 0 0,1 0-1 0 0,-2 0 1 0 0,0 1-1 0 0,1 24 1 0 0,-5-10 18 0 0,-1-1 0 0 0,-1 1 0 0 0,-10 43 0 0 0,12-71-30 0 0,0-1 0 0 0,1 1 0 0 0,0 0 0 0 0,0-1 0 0 0,-1 1 1 0 0,1 0-1 0 0,0-1 0 0 0,0 1 0 0 0,0 0 0 0 0,1-1 0 0 0,-1 1 0 0 0,0 0 1 0 0,1 2-1 0 0,0-4 3 0 0,-1 1 0 0 0,1 0 0 0 0,0-1 0 0 0,-1 1 0 0 0,1-1 0 0 0,0 1 0 0 0,-1-1 0 0 0,1 1 0 0 0,0-1 1 0 0,-1 0-1 0 0,1 1 0 0 0,0-1 0 0 0,0 0 0 0 0,-1 0 0 0 0,1 1 0 0 0,0-1 0 0 0,0 0 0 0 0,0 0 0 0 0,0 0 0 0 0,-1 0 0 0 0,1 0 1 0 0,0 0-1 0 0,0 0 0 0 0,0 0 0 0 0,0 0 0 0 0,-1-1 0 0 0,1 1 0 0 0,0 0 0 0 0,0 0 0 0 0,0-1 0 0 0,111-28-2011 0 0,-38 8-4418 0 0,-58 17 5099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13 3409 0 0,'-6'-13'8709'0'0,"6"13"-8627"0"0,0 0 1 0 0,0 0-1 0 0,0 0 0 0 0,0 0 1 0 0,1 0-1 0 0,-1 0 0 0 0,0 0 1 0 0,0 0-1 0 0,0 0 1 0 0,0 0-1 0 0,0 0 0 0 0,0 0 1 0 0,0 0-1 0 0,0 0 0 0 0,0 0 1 0 0,0 0-1 0 0,0 0 1 0 0,1 0 328 0 0,-1 0-328 0 0,19 11 5267 0 0,-10-6-5699 0 0,62 33 2480 0 0,93 57 617 0 0,-139-78-2460 0 0,-1 1 0 0 0,-1 1-1 0 0,0 1 1 0 0,26 29-1 0 0,-34-31-139 0 0,-1 1 0 0 0,0 0 0 0 0,-2 0 0 0 0,19 38 0 0 0,-25-41-125 0 0,1 0 0 0 0,-2 1 0 0 0,-1 0 0 0 0,0 0-1 0 0,-1 0 1 0 0,0 0 0 0 0,-1 21 0 0 0,-2-7-24 0 0,-1 0-1 0 0,-2 0 0 0 0,-2 0 0 0 0,0 0 1 0 0,-2-1-1 0 0,-1 0 0 0 0,-2 0 1 0 0,-1-1-1 0 0,-1 0 0 0 0,-1-1 0 0 0,-2-1 1 0 0,-1 0-1 0 0,-37 49 0 0 0,-171 182-1747 0 0,186-218 83 0 0,4-7-323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5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43 40 0 0,'-1'-4'968'0'0,"-1"0"0"0"0,0 0 0 0 0,0 0-1 0 0,-4-5 1 0 0,0-1 1235 0 0,4 4-1148 0 0,5 4 285 0 0,-3 2-1236 0 0,1 0 0 0 0,-1 1 0 0 0,1-1 0 0 0,-1 0 0 0 0,1 0 0 0 0,-1 1 0 0 0,1-1 0 0 0,-1 0 0 0 0,1 0 0 0 0,-1 1 0 0 0,0-1 0 0 0,1 1 0 0 0,-1-1-1 0 0,1 0 1 0 0,-1 1 0 0 0,0-1 0 0 0,0 1 0 0 0,1-1 0 0 0,-1 1 0 0 0,0-1 0 0 0,1 1 0 0 0,49 113 3353 0 0,14 33-2620 0 0,-61-140-819 0 0,0 0-1 0 0,1 0 1 0 0,5 8-1 0 0,-5-10-1 0 0,-1 0-1 0 0,0 0 1 0 0,0 0-1 0 0,-1 0 0 0 0,3 9 1 0 0,-8-28-6 0 0,-3-7-11 0 0,1 0-1 0 0,1-1 1 0 0,-2-30 0 0 0,6 42-7 0 0,0 0 0 0 0,1 1 0 0 0,0-1 1 0 0,1 0-1 0 0,0 1 0 0 0,1-1 0 0 0,0 1 0 0 0,0-1 0 0 0,1 1 0 0 0,0 1 0 0 0,9-14 1 0 0,-10 17 3 0 0,0 1 0 0 0,0 1 0 0 0,0-1 0 0 0,1 0 0 0 0,0 1 0 0 0,-1 0 0 0 0,1 0 0 0 0,0 0 0 0 0,1 0 0 0 0,-1 0 0 0 0,0 1 0 0 0,1 0 0 0 0,-1 0 0 0 0,1 0 0 0 0,0 1 0 0 0,0-1 0 0 0,-1 1 0 0 0,1 0 0 0 0,0 1 1 0 0,0-1-1 0 0,0 1 0 0 0,0 0 0 0 0,0 0 0 0 0,9 2 0 0 0,-9-1 3 0 0,0 0 0 0 0,0 0 0 0 0,-1 1 0 0 0,1 0 1 0 0,0 0-1 0 0,0 0 0 0 0,-1 1 0 0 0,0 0 0 0 0,1-1 0 0 0,-1 2 1 0 0,0-1-1 0 0,0 0 0 0 0,-1 1 0 0 0,6 6 0 0 0,0 1 13 0 0,0 1 0 0 0,-1 1 0 0 0,12 22-1 0 0,-15-21 28 0 0,1 1 0 0 0,-2-1-1 0 0,0 1 1 0 0,2 16-1 0 0,-4-21-71 0 0,-2-10 29 0 0,0 1 0 0 0,1 0 0 0 0,-1-1-1 0 0,0 1 1 0 0,0-1 0 0 0,0 1 0 0 0,1-1-1 0 0,-1 1 1 0 0,0-1 0 0 0,1 1-1 0 0,-1-1 1 0 0,0 1 0 0 0,1-1 0 0 0,-1 0-1 0 0,1 1 1 0 0,-1-1 0 0 0,1 1-1 0 0,-1-1 1 0 0,1 0 0 0 0,-1 0 0 0 0,1 1-1 0 0,-1-1 1 0 0,2 1 0 0 0,-1-1-30 0 0,1 0-1 0 0,0 1 1 0 0,-1-1 0 0 0,1 0 0 0 0,-1 0 0 0 0,1 0 0 0 0,0 0-1 0 0,2-1 1 0 0,1 0-397 0 0,0 0 0 0 0,-1-1-1 0 0,1 1 1 0 0,8-5-1 0 0,5-6-4713 0 0,-12 8 3704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35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45 124 1608 0 0,'-3'0'662'0'0,"1"0"-1"0"0,-1 0 0 0 0,0 0 0 0 0,1 0 0 0 0,-1-1 0 0 0,1 1 1 0 0,-5-2-1 0 0,-12-1 2897 0 0,19 3-3530 0 0,0 0 0 0 0,0 0 1 0 0,0 0-1 0 0,-1 0 0 0 0,1 1 1 0 0,0-1-1 0 0,0 0 0 0 0,0 0 0 0 0,0 0 1 0 0,0 0-1 0 0,0 0 0 0 0,0 0 1 0 0,0 0-1 0 0,0 0 0 0 0,0 1 1 0 0,0-1-1 0 0,0 0 0 0 0,0 0 1 0 0,0 0-1 0 0,0 0 0 0 0,0 0 1 0 0,0 0-1 0 0,1 0 0 0 0,-1 1 1 0 0,0-1-1 0 0,0 0 0 0 0,0 0 1 0 0,0 0-1 0 0,0 0 0 0 0,0 0 1 0 0,0 0-1 0 0,0 0 0 0 0,0 0 1 0 0,0 0-1 0 0,0 0 0 0 0,0 0 1 0 0,1 1-1 0 0,-1-1 0 0 0,0 0 1 0 0,0 0-1 0 0,0 0 0 0 0,0 0 0 0 0,0 0 1 0 0,0 0-1 0 0,0 0 0 0 0,0 0 1 0 0,1 0-1 0 0,-1 0 0 0 0,0 0 1 0 0,0 0-1 0 0,0 0 0 0 0,0 0 1 0 0,0 0-1 0 0,9 4 948 0 0,3-5-395 0 0,0 0-1 0 0,-1 0 0 0 0,1-1 1 0 0,20-7-1 0 0,45-20 2 0 0,-32 12-335 0 0,12-7-50 0 0,-35 14-122 0 0,1 0 0 0 0,32-7 0 0 0,-47 15-44 0 0,0 1-1 0 0,0 0 1 0 0,0 1 0 0 0,1-1-1 0 0,-1 2 1 0 0,0-1-1 0 0,0 1 1 0 0,0 0-1 0 0,1 1 1 0 0,12 4-1 0 0,-19-5-25 0 0,-1 0 0 0 0,1 1-1 0 0,-1-1 1 0 0,0 0 0 0 0,0 1-1 0 0,1-1 1 0 0,-1 1 0 0 0,0-1-1 0 0,0 1 1 0 0,0-1 0 0 0,-1 1-1 0 0,1 0 1 0 0,0 0 0 0 0,-1-1-1 0 0,1 3 1 0 0,6 27 82 0 0,3 54 77 0 0,-6-44 41 0 0,1 1 0 0 0,20 71 1 0 0,-14-81-143 0 0,30 113 479 0 0,-13-53-256 0 0,-19-66-200 0 0,0 1 1 0 0,6 42 0 0 0,-14-66-77 0 0,-1 0-1 0 0,0 0 1 0 0,0 0 0 0 0,0 0 0 0 0,0 1-1 0 0,0-1 1 0 0,0 0 0 0 0,-1 0 0 0 0,0 0 0 0 0,1 0-1 0 0,-1 0 1 0 0,0 0 0 0 0,-1 0 0 0 0,-2 5-1 0 0,3-6-5 0 0,-1 1 0 0 0,-1-1 0 0 0,1 0 0 0 0,0 0 0 0 0,0 0 0 0 0,-1 0 0 0 0,1 0 0 0 0,-1-1 0 0 0,1 1 0 0 0,-1-1 0 0 0,0 0 1 0 0,0 0-1 0 0,0 0 0 0 0,1 0 0 0 0,-7 1 0 0 0,-30 4-6 0 0,0-1 0 0 0,-56-1 1 0 0,76-4-9 0 0,-4 1-46 0 0,-84-2 15 0 0,92 0-79 0 0,1 0 0 0 0,0-1 0 0 0,0-1 0 0 0,0-1 0 0 0,-18-6-1 0 0,30 9-7 0 0,0 0 0 0 0,0 1 0 0 0,0-1 0 0 0,1 0 0 0 0,-1 0 0 0 0,0-1-1 0 0,1 1 1 0 0,-1 0 0 0 0,1-1 0 0 0,-1 1 0 0 0,1-1 0 0 0,0 1 0 0 0,-1-1-1 0 0,1 1 1 0 0,0-1 0 0 0,-1-3 0 0 0,1 4-227 0 0,1-1 0 0 0,-1 1 0 0 0,1-1 1 0 0,0 1-1 0 0,0-1 0 0 0,0 1 0 0 0,-1-1 0 0 0,2 1 0 0 0,-1-1 0 0 0,0 1 0 0 0,0-1 0 0 0,0 1 1 0 0,1-1-1 0 0,0-2 0 0 0,6-9-1583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42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34 512 0 0,'0'-1'390'0'0,"-2"-7"-219"0"0,-4 5 3744 0 0,18-9 1640 0 0,-3 3-2415 0 0,-13 31-747 0 0,-1 6-1639 0 0,14 112 853 0 0,-4-92-1472 0 0,-2 78 0 0 0,-18-10-1878 0 0,15-113 1549 0 0,0 6-2872 0 0,2-8 1877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42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24 512 0 0,'0'-1'293'0'0,"0"0"0"0"0,0 0 0 0 0,0 1 0 0 0,1-1-1 0 0,-1 0 1 0 0,0 0 0 0 0,0 0 0 0 0,0 0 0 0 0,1 1 0 0 0,-1-1 0 0 0,1 0-1 0 0,-1 0 1 0 0,0 1 0 0 0,1-1 0 0 0,-1 0 0 0 0,1 1 0 0 0,-1-1-1 0 0,1 0 1 0 0,0 1 0 0 0,-1-1 0 0 0,1 1 0 0 0,0-1 0 0 0,0 0 0 0 0,1 0 117 0 0,0 0 0 0 0,0 0 0 0 0,1 1-1 0 0,-1-1 1 0 0,0 1 0 0 0,0-1 0 0 0,0 1 0 0 0,5-1 0 0 0,1 1 173 0 0,0 0 0 0 0,0 1 0 0 0,0 0 0 0 0,10 2-1 0 0,-9 0-264 0 0,1 0 0 0 0,-1 1-1 0 0,0 0 1 0 0,0 0-1 0 0,-1 1 1 0 0,1 0-1 0 0,-1 0 1 0 0,0 1 0 0 0,10 10-1 0 0,7 7 239 0 0,28 38-1 0 0,-28-31-327 0 0,37 47 123 0 0,13 14-131 0 0,-60-75-277 0 0,0 0-1 0 0,2-1 1 0 0,21 16-1 0 0,-35-29-178 0 0,-1-1 0 0 0,1 1 0 0 0,0-1 0 0 0,0 1 0 0 0,0-1 0 0 0,0 0 1 0 0,0 0-1 0 0,0 0 0 0 0,0-1 0 0 0,6 2 0 0 0,-7-3-1343 0 0,-1-2-356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7:43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1 1320 0 0,'-7'11'8725'0'0,"-13"24"-6888"0"0,18-31-1200 0 0,-14 23 407 0 0,-1 0 0 0 0,0-1 0 0 0,-2-1 0 0 0,-32 32-1 0 0,-138 123 655 0 0,172-165-1676 0 0,0 1 0 0 0,1 1 0 0 0,-23 31-1 0 0,35-42-60 0 0,0 0-1 0 0,1 0 0 0 0,0 0 1 0 0,0 1-1 0 0,0-1 0 0 0,1 1 0 0 0,-1-1 1 0 0,2 1-1 0 0,-1 0 0 0 0,1 0 0 0 0,0 0 1 0 0,1 0-1 0 0,-1 0 0 0 0,1 0 0 0 0,1 0 1 0 0,1 10-1 0 0,-1-14-168 0 0,0 1-1 0 0,0 0 1 0 0,0-1-1 0 0,1 1 1 0 0,0-1-1 0 0,0 1 1 0 0,0-1-1 0 0,0 0 1 0 0,0 0-1 0 0,0 0 1 0 0,1 0-1 0 0,0 0 1 0 0,0-1-1 0 0,-1 1 1 0 0,2-1 0 0 0,-1 1-1 0 0,0-1 1 0 0,0 0-1 0 0,1-1 1 0 0,-1 1-1 0 0,5 1 1 0 0,20 8-2380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2:12.6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40 130 512 0 0,'11'-20'158'0'0,"12"-26"-407"0"0,-22 42 476 0 0,0 0 0 0 0,1 0 0 0 0,-1 0 0 0 0,-1 0-1 0 0,1 0 1 0 0,0 0 0 0 0,-1 0 0 0 0,0 0 0 0 0,-1-7 0 0 0,1 10-141 0 0,0 1 1 0 0,0-1-1 0 0,0 0 0 0 0,0 0 0 0 0,-1 0 1 0 0,1 1-1 0 0,0-1 0 0 0,-1 0 1 0 0,1 1-1 0 0,0-1 0 0 0,-1 0 1 0 0,1 1-1 0 0,-1-1 0 0 0,1 0 1 0 0,-1 1-1 0 0,1-1 0 0 0,-1 1 1 0 0,0-1-1 0 0,1 1 0 0 0,-1-1 0 0 0,0 1 1 0 0,1-1-1 0 0,-1 1 0 0 0,0 0 1 0 0,0-1-1 0 0,1 1 0 0 0,-1 0 1 0 0,0 0-1 0 0,0-1 0 0 0,1 1 1 0 0,-1 0-1 0 0,0 0 0 0 0,0 0 1 0 0,0 0-1 0 0,1 0 0 0 0,-1 0 1 0 0,0 0-1 0 0,0 1 0 0 0,-1-1 0 0 0,0 0 29 0 0,0 1-1 0 0,0-1 0 0 0,1 1 0 0 0,-1 0 0 0 0,0-1 0 0 0,0 1 0 0 0,0 0 1 0 0,0 0-1 0 0,1 0 0 0 0,-1 1 0 0 0,0-1 0 0 0,1 0 0 0 0,-4 4 0 0 0,3-2 43 0 0,-2 2-9 0 0,0 0 0 0 0,1 1-1 0 0,0-1 1 0 0,0 1 0 0 0,-4 10 0 0 0,7-15-102 0 0,-1 0-1 0 0,1 0 0 0 0,0 1 0 0 0,0-1 1 0 0,-1 0-1 0 0,1 0 0 0 0,0 1 1 0 0,0-1-1 0 0,1 0 0 0 0,-1 0 1 0 0,0 0-1 0 0,0 1 0 0 0,1-1 1 0 0,-1 0-1 0 0,0 0 0 0 0,1 0 1 0 0,-1 0-1 0 0,1 1 0 0 0,0-1 1 0 0,-1 0-1 0 0,1 0 0 0 0,0 0 0 0 0,0 0 1 0 0,-1 0-1 0 0,1-1 0 0 0,0 1 1 0 0,0 0-1 0 0,0 0 0 0 0,0 0 1 0 0,0-1-1 0 0,0 1 0 0 0,0-1 1 0 0,1 1-1 0 0,-1-1 0 0 0,0 1 1 0 0,2 0-1 0 0,20 11 1654 0 0,-22-11-1582 0 0,1 0-1 0 0,-1 0 0 0 0,0 0 1 0 0,0 0-1 0 0,1 0 1 0 0,-1 0-1 0 0,0 0 0 0 0,0 1 1 0 0,0-1-1 0 0,0 0 0 0 0,-1 1 1 0 0,1-1-1 0 0,1 2 1 0 0,0 4 105 0 0,0-1 0 0 0,1 0 0 0 0,0 0 0 0 0,5 8 0 0 0,-5-8-43 0 0,1 0 1 0 0,-1 0-1 0 0,0 0 0 0 0,2 10 1 0 0,7 19 346 0 0,-8-23-346 0 0,-1 0 0 0 0,5 18 1 0 0,-5 6 170 0 0,-1 1 0 0 0,-4 42 0 0 0,0-36-11 0 0,5 51 0 0 0,23 73 43 0 0,-17-121-299 0 0,-3 1 1 0 0,-1 0-1 0 0,-3 0 1 0 0,-2 0-1 0 0,-2 0 0 0 0,-12 75 1 0 0,5-53 152 0 0,-1 105 1 0 0,14 171 63 0 0,-6-303-255 0 0,-13 71 1 0 0,9-71 0 0 0,3-25-20 0 0,-9 81 209 0 0,11-80-189 0 0,0 0-1 0 0,2 0 0 0 0,3 27 0 0 0,-3-40-37 0 0,0 1-1 0 0,-1-1 1 0 0,0 1-1 0 0,0-1 0 0 0,-1 1 1 0 0,1-1-1 0 0,-1 1 1 0 0,0-1-1 0 0,0 1 1 0 0,-4 7-1 0 0,-1 1 21 0 0,-1-1-1 0 0,-12 20 0 0 0,6-13 28 0 0,10-14-54 0 0,1-1 0 0 0,-1 1 1 0 0,1-1-1 0 0,0 1 1 0 0,0 0-1 0 0,1 0 0 0 0,0 0 1 0 0,0 0-1 0 0,0 10 1 0 0,1-3 3 0 0,0 0 0 0 0,2 1 0 0 0,3 16 0 0 0,-4-22 0 0 0,0 0 1 0 0,0 0-1 0 0,0 1 1 0 0,-1-1-1 0 0,0 0 1 0 0,-1 0-1 0 0,0 0 1 0 0,-3 14-1 0 0,2-9-10 0 0,0 0-1 0 0,1 0 0 0 0,0 26 1 0 0,1-26 8 0 0,1 6-62 0 0,-1-7 72 0 0,0 0 1 0 0,-3 23 0 0 0,-12 67 48 0 0,10-87-80 0 0,0 2 30 0 0,6-15-23 0 0,4-9-27 0 0,-1 1 32 0 0,1 1 0 0 0,-1-1 0 0 0,1 1 1 0 0,0 0-1 0 0,0 0 0 0 0,1 1 0 0 0,-1-1 0 0 0,1 1 0 0 0,11-5 0 0 0,-3 2 6 0 0,0 1-1 0 0,0 1 1 0 0,23-5 0 0 0,-16 6-9 0 0,0 1 1 0 0,0 2 0 0 0,30 1 0 0 0,-32 0-6 0 0,205-12-15 0 0,1 1-2 0 0,41-6 70 0 0,-101 3-38 0 0,71-8-37 0 0,63-3 33 0 0,-296 25 6 0 0,327 1 12 0 0,146-5 3 0 0,-311-12-18 0 0,27-1-4 0 0,40 3 25 0 0,8 0-25 0 0,-19 7-27 0 0,142-2 29 0 0,400 18-8 0 0,-455-8 59 0 0,-162-2-41 0 0,68-8 0 0 0,-73 1-57 0 0,315-17 51 0 0,-316 19 21 0 0,120-3-18 0 0,-167 9-23 0 0,303 4-32 0 0,-19 5-29 0 0,-139-5 60 0 0,17 0 87 0 0,234 6-54 0 0,-310-4-22 0 0,486 12 35 0 0,-46-16-35 0 0,53-6-5 0 0,-351 2 35 0 0,256 12-86 0 0,-113-11 108 0 0,-169-2-18 0 0,177-4 3 0 0,377 12-48 0 0,-583-2 12 0 0,267 6 14 0 0,-259-5-4 0 0,-85-2 14 0 0,393 4-10 0 0,-161-10-44 0 0,224 2 98 0 0,-592 3-93 0 0,367 11 68 0 0,-265-8-54 0 0,31 1-4 0 0,164 8 10 0 0,-160-8 0 0 0,177 3 30 0 0,105 7 73 0 0,-289-11-129 0 0,70 3-66 0 0,63-1 215 0 0,-134-6-120 0 0,260 6 1 0 0,-88 6 34 0 0,-109-4-76 0 0,-86-3 129 0 0,267-5-76 0 0,-332-2-6 0 0,277-11 37 0 0,-149 4 122 0 0,53 1-77 0 0,159 10-61 0 0,-262 1-24 0 0,258 2 43 0 0,-184-8-33 0 0,262-6-6 0 0,-439 6 2 0 0,398-22-2 0 0,87 0 19 0 0,293 31 52 0 0,-454 4-93 0 0,-253-8-8 0 0,400-2 112 0 0,-230-2 34 0 0,-230 2-108 0 0,251 2 119 0 0,-237 0-140 0 0,326 13 85 0 0,-166-2-61 0 0,-90-6-10 0 0,104 4-2 0 0,-195-11 33 0 0,137-15 0 0 0,-35 6 31 0 0,10-1 80 0 0,-160 7-116 0 0,95-15 173 0 0,-63 10-41 0 0,-44 8-140 0 0,0-2 0 0 0,0 0 1 0 0,0 0-1 0 0,-1-1 0 0 0,17-6 0 0 0,-14 3 22 0 0,-8 3-12 0 0,0 1 0 0 0,0-1-1 0 0,-1-1 1 0 0,1 1-1 0 0,-1-1 1 0 0,0 0 0 0 0,10-9-1 0 0,-1-3 109 0 0,-2 1-119 0 0,-3 6-36 0 0,-4 3 81 0 0,-4 3-55 0 0,1 1-1 0 0,-1-2 1 0 0,1 1-1 0 0,-1 0 0 0 0,3-7 1 0 0,2-2-10 0 0,3-7 87 0 0,-4 6-54 0 0,0 0-30 0 0,-4 3 13 0 0,4-20 20 0 0,1-2-1 0 0,3-40 38 0 0,0 13 30 0 0,-6 2-51 0 0,-4-28 100 0 0,5-382-37 0 0,-3 415-113 0 0,4-94 72 0 0,-4-341 434 0 0,-43 45 198 0 0,31 272-694 0 0,7 111-127 0 0,3 53 76 0 0,-1 2-27 0 0,1-1-1 0 0,0 0 1 0 0,0 1 0 0 0,0-1-1 0 0,0 1 1 0 0,1-1 0 0 0,0 0-1 0 0,0 1 1 0 0,0-1 0 0 0,0 1 0 0 0,3-5-1 0 0,-4 8-8 0 0,0 1 0 0 0,1 0 0 0 0,-1-1 0 0 0,0 1 0 0 0,1 0 0 0 0,-1-1-1 0 0,0 1 1 0 0,1 0 0 0 0,-1-1 0 0 0,0 1 0 0 0,1 0 0 0 0,-1 0 0 0 0,1 0 0 0 0,-1-1 0 0 0,1 1 0 0 0,-1 0 0 0 0,1 0-1 0 0,-1 0 1 0 0,1 0 0 0 0,-1 0 0 0 0,1 0 0 0 0,-1 0 0 0 0,0 0 0 0 0,1 0 0 0 0,-1 0 0 0 0,1 0 0 0 0,-1 0-1 0 0,1 0 1 0 0,-1 0 0 0 0,1 1 0 0 0,-1-1 0 0 0,1 0 0 0 0,-1 0 0 0 0,0 0 0 0 0,1 1 0 0 0,-1-1 0 0 0,1 0-1 0 0,-1 0 1 0 0,0 1 0 0 0,1-1 0 0 0,-1 0 0 0 0,0 1 0 0 0,1 0 0 0 0,16 20-4626 0 0,-13-16 2801 0 0,12 14-681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2:37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173 124 512 0 0,'0'-2'460'0'0,"-1"0"-1"0"0,0 0 1 0 0,1-1-1 0 0,-1 1 1 0 0,0 0-1 0 0,0 0 1 0 0,-1 0-1 0 0,0-2 1 0 0,-6-11 2239 0 0,6 9-1902 0 0,-1 0 1 0 0,0 0-1 0 0,-5-8 0 0 0,4 9 155 0 0,1-1 0 0 0,0 0 0 0 0,-4-9 0 0 0,7 15-884 0 0,0-1 0 0 0,0 1 0 0 0,-1-1 0 0 0,1 1 0 0 0,0-1 0 0 0,0 1 0 0 0,0-1 0 0 0,-1 1 0 0 0,1-1 1 0 0,0 1-1 0 0,-1-1 0 0 0,1 1 0 0 0,0-1 0 0 0,-1 1 0 0 0,1 0 0 0 0,0-1 0 0 0,-1 1 0 0 0,1 0 0 0 0,-1-1 0 0 0,1 1 0 0 0,-1 0 0 0 0,1 0 0 0 0,-1-1 0 0 0,1 1 0 0 0,-1 0 0 0 0,1 0 0 0 0,-1 0 0 0 0,1 0 0 0 0,-1 0 0 0 0,1 0 0 0 0,-1 0 0 0 0,1 0 0 0 0,-1 0 0 0 0,1 0 0 0 0,-1 0 0 0 0,1 0 0 0 0,-1 0 0 0 0,1 0 0 0 0,-1 0 0 0 0,1 0 0 0 0,-1 0 0 0 0,1 1 0 0 0,-1-1 0 0 0,1 0 0 0 0,-1 0 0 0 0,1 1 0 0 0,-1-1 0 0 0,1 0 0 0 0,-1 1 0 0 0,1 0 0 0 0,-5 2 260 0 0,1 0 0 0 0,1 1 0 0 0,-8 8 0 0 0,9-10-268 0 0,-6 9 227 0 0,0 0 0 0 0,-9 18 0 0 0,-6 8 215 0 0,20-32-463 0 0,0-1-1 0 0,0 1 1 0 0,1 0-1 0 0,0-1 1 0 0,0 1 0 0 0,-2 8-1 0 0,3-12-31 0 0,1 0-1 0 0,0 0 1 0 0,-1 0-1 0 0,1 0 1 0 0,0 0-1 0 0,0 0 1 0 0,0 0-1 0 0,0 0 1 0 0,0 0-1 0 0,0 0 1 0 0,0-1-1 0 0,0 1 1 0 0,1 0-1 0 0,-1 0 1 0 0,0 0-1 0 0,1 0 1 0 0,-1 0-1 0 0,0 0 1 0 0,1 0-1 0 0,-1 0 1 0 0,1-1-1 0 0,-1 1 1 0 0,1 0-1 0 0,0 0 1 0 0,-1-1-1 0 0,1 1 1 0 0,0 0-1 0 0,-1-1 1 0 0,1 1-1 0 0,0-1 1 0 0,0 1-1 0 0,0-1 1 0 0,-1 1-1 0 0,1-1 1 0 0,0 1-1 0 0,0-1 1 0 0,0 0-1 0 0,0 0 1 0 0,0 1-1 0 0,0-1 1 0 0,0 0-1 0 0,0 0 1 0 0,1 0 0 0 0,5 0-9 0 0,0 1 0 0 0,0-2 0 0 0,0 1 0 0 0,0-1 1 0 0,0 0-1 0 0,0-1 0 0 0,0 1 0 0 0,0-1 0 0 0,0-1 1 0 0,6-2-1 0 0,8-6-9 0 0,32-21 0 0 0,-46 28 8 0 0,0-1 1 0 0,-1 0-1 0 0,0-1 0 0 0,0 0 1 0 0,-1 0-1 0 0,10-13 0 0 0,-12 16 8 0 0,-1-1 1 0 0,0 0-1 0 0,0 1 0 0 0,0-1 0 0 0,0 0 0 0 0,-1 0 0 0 0,1 0 0 0 0,-1-1 0 0 0,0 1 0 0 0,0 0 0 0 0,-1 0 0 0 0,1-1 0 0 0,-1 1 0 0 0,0-7 1 0 0,0 10-2 0 0,0 0 0 0 0,-1 0 1 0 0,1-1-1 0 0,0 1 0 0 0,-1 0 1 0 0,1 0-1 0 0,0 0 1 0 0,-1 0-1 0 0,1 0 0 0 0,-1 0 1 0 0,0 1-1 0 0,1-1 0 0 0,-1 0 1 0 0,0 0-1 0 0,1 0 1 0 0,-1 0-1 0 0,0 1 0 0 0,0-1 1 0 0,0 0-1 0 0,0 1 1 0 0,1-1-1 0 0,-3 0 0 0 0,1 0 6 0 0,0 1-1 0 0,-1-1 0 0 0,1 0 1 0 0,0 1-1 0 0,-1 0 0 0 0,1 0 1 0 0,-1-1-1 0 0,1 1 1 0 0,-5 1-1 0 0,-2 1 66 0 0,-1 0-1 0 0,0 0 1 0 0,-16 8 0 0 0,17-7-38 0 0,1 0 1 0 0,0 1-1 0 0,1 1 0 0 0,-1-1 1 0 0,1 1-1 0 0,-1 0 0 0 0,1 1 1 0 0,1 0-1 0 0,-1 0 0 0 0,1 0 1 0 0,0 1-1 0 0,1 0 0 0 0,-1 0 1 0 0,1 0-1 0 0,-7 15 0 0 0,12-21-33 0 0,-1 0-1 0 0,0 1 0 0 0,1-1 1 0 0,0 0-1 0 0,-1 1 0 0 0,1-1 0 0 0,0 1 1 0 0,-1-1-1 0 0,1 0 0 0 0,0 1 0 0 0,0-1 1 0 0,0 1-1 0 0,0-1 0 0 0,1 0 1 0 0,-1 1-1 0 0,0-1 0 0 0,0 0 0 0 0,1 1 1 0 0,-1-1-1 0 0,1 0 0 0 0,-1 1 1 0 0,1-1-1 0 0,0 0 0 0 0,0 0 0 0 0,-1 0 1 0 0,1 1-1 0 0,0-1 0 0 0,0 0 0 0 0,0 0 1 0 0,0 0-1 0 0,0 0 0 0 0,0-1 1 0 0,0 1-1 0 0,1 0 0 0 0,-1 0 0 0 0,0-1 1 0 0,0 1-1 0 0,1-1 0 0 0,1 1 0 0 0,1 1 5 0 0,1 0-1 0 0,0-1 0 0 0,0 0 0 0 0,1 0 0 0 0,-1-1 0 0 0,0 1 0 0 0,0-1 0 0 0,0 0 0 0 0,7-1 0 0 0,4-2-1 0 0,1 0 0 0 0,0-2 0 0 0,19-6 0 0 0,-30 8-11 0 0,1 1 1 0 0,-1-1-1 0 0,0-1 0 0 0,1 1 0 0 0,-2-1 1 0 0,1 0-1 0 0,0 0 0 0 0,-1-1 0 0 0,0 0 1 0 0,7-8-1 0 0,-11 12 7 0 0,0 0-1 0 0,0 0 1 0 0,0 0 0 0 0,0 0 0 0 0,-1 0-1 0 0,1 0 1 0 0,0-1 0 0 0,-1 1 0 0 0,1 0-1 0 0,-1 0 1 0 0,1-1 0 0 0,-1 1 0 0 0,0 0 0 0 0,0-1-1 0 0,1 1 1 0 0,-1-1 0 0 0,0 1 0 0 0,0 0-1 0 0,0-1 1 0 0,0 1 0 0 0,-1 0 0 0 0,1-1 0 0 0,0 1-1 0 0,-1 0 1 0 0,0-2 0 0 0,1 2-3 0 0,-1 0 0 0 0,-1-1 0 0 0,1 1 0 0 0,0 0 0 0 0,0 0 0 0 0,0 0 0 0 0,0 1 0 0 0,-1-1 0 0 0,1 0 0 0 0,0 0 0 0 0,-1 1 0 0 0,1-1 0 0 0,-1 1 0 0 0,1-1 0 0 0,-1 1 0 0 0,1 0 0 0 0,-1-1 0 0 0,1 1 0 0 0,-1 0 0 0 0,1 0 0 0 0,-4 0 0 0 0,-2 0 2 0 0,0 1 0 0 0,0-1 0 0 0,1 1 0 0 0,-1 1 0 0 0,0-1 0 0 0,0 1 0 0 0,1 0 0 0 0,-1 1 0 0 0,1-1 0 0 0,-1 1 0 0 0,1 1 0 0 0,0-1 0 0 0,0 1 0 0 0,1 0 0 0 0,-1 0 0 0 0,1 1 0 0 0,0-1 0 0 0,0 1 0 0 0,0 0 0 0 0,1 1 0 0 0,0-1 0 0 0,0 1 0 0 0,0 0 0 0 0,-3 7 0 0 0,7-13 0 0 0,-1 1 0 0 0,1 0-1 0 0,-1 0 1 0 0,1-1 0 0 0,0 1 0 0 0,-1 0 0 0 0,1 0-1 0 0,0 0 1 0 0,0 0 0 0 0,-1-1 0 0 0,1 1 0 0 0,0 0-1 0 0,0 0 1 0 0,0 0 0 0 0,0 0 0 0 0,0 0-1 0 0,0 0 1 0 0,0 0 0 0 0,0-1 0 0 0,1 1 0 0 0,-1 0-1 0 0,0 0 1 0 0,0 0 0 0 0,1 0 0 0 0,0 0 0 0 0,0 0-1 0 0,-1 0 1 0 0,1-1 0 0 0,0 1 0 0 0,0-1 0 0 0,0 1 0 0 0,0-1 0 0 0,0 1-1 0 0,0-1 1 0 0,0 0 0 0 0,0 1 0 0 0,0-1 0 0 0,0 0 0 0 0,1 0 0 0 0,-1 0 0 0 0,0 0-1 0 0,0 0 1 0 0,1 0 0 0 0,5-1-2 0 0,-1 1-1 0 0,1-2 1 0 0,-1 1 0 0 0,0-1-1 0 0,9-3 1 0 0,-8 2 1 0 0,0 0 0 0 0,0-1-1 0 0,-1 0 1 0 0,1 0 0 0 0,-1 0-1 0 0,8-8 1 0 0,-13 10-1 0 0,0 1-1 0 0,1 0 1 0 0,-1 0 0 0 0,0 0 0 0 0,0-1-1 0 0,0 1 1 0 0,-1-1 0 0 0,1 1-1 0 0,0-1 1 0 0,0 1 0 0 0,-1-1-1 0 0,1 1 1 0 0,-1-1 0 0 0,1 1-1 0 0,-1-1 1 0 0,0 0 0 0 0,0 1-1 0 0,0-1 1 0 0,0 0 0 0 0,0 1 0 0 0,0-1-1 0 0,0 0 1 0 0,0 1 0 0 0,-1-1-1 0 0,1 0 1 0 0,-1 1 0 0 0,1-1-1 0 0,-1 1 1 0 0,1-1 0 0 0,-1 1-1 0 0,0-1 1 0 0,0 1 0 0 0,0 0-1 0 0,0-1 1 0 0,-2-1 0 0 0,0 0-10 0 0,1 0 0 0 0,-1 1 1 0 0,0 0-1 0 0,0-1 0 0 0,0 1 0 0 0,0 0 0 0 0,-1 1 1 0 0,1-1-1 0 0,-5-1 0 0 0,7 2-16 0 0,-1 0-1 0 0,0 1 0 0 0,0-1 1 0 0,0 0-1 0 0,0 1 0 0 0,0 0 1 0 0,-1 0-1 0 0,1-1 0 0 0,0 1 1 0 0,0 0-1 0 0,0 1 0 0 0,0-1 1 0 0,0 0-1 0 0,0 1 0 0 0,0-1 1 0 0,0 1-1 0 0,-3 1 0 0 0,4-1-93 0 0,0-1 0 0 0,0 1 0 0 0,1 0 0 0 0,-1 0 0 0 0,0 0 0 0 0,1 0 0 0 0,-1 0 0 0 0,1 0-1 0 0,0 0 1 0 0,-1 0 0 0 0,1 0 0 0 0,0 0 0 0 0,-1 0 0 0 0,1 0 0 0 0,0 0 0 0 0,0 0 0 0 0,0 1 0 0 0,0-1 0 0 0,0 0-1 0 0,0 0 1 0 0,0 2 0 0 0,6 23-4948 0 0,-1-11 1685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2:38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92 114 512 0 0,'5'-5'222'0'0,"48"-67"10557"0"0,-45 55-7295 0 0,-9 10-1152 0 0,1 7-2269 0 0,-1 0 0 0 0,1 0 0 0 0,-1-1 0 0 0,1 1 0 0 0,0 0 0 0 0,-1 0 0 0 0,1 0 0 0 0,-1 0-1 0 0,1 0 1 0 0,0 0 0 0 0,-1 0 0 0 0,1 0 0 0 0,-1 0 0 0 0,1 0 0 0 0,0 0 0 0 0,-1 0 0 0 0,1 0 0 0 0,-1 0 0 0 0,1 0 0 0 0,0 1-1 0 0,-1-1 1 0 0,-10 5 203 0 0,2 0-1 0 0,-1 0 1 0 0,1 1 0 0 0,-14 10-1 0 0,1 0-120 0 0,16-12-83 0 0,0 0 1 0 0,1 0-1 0 0,-1 1 1 0 0,1 0-1 0 0,-1 0 1 0 0,1 1 0 0 0,1-1-1 0 0,-1 1 1 0 0,1 0-1 0 0,-4 7 1 0 0,8-12-45 0 0,-1 1 1 0 0,1-1-1 0 0,-1 0 0 0 0,1 0 1 0 0,0 0-1 0 0,-1 0 0 0 0,1 0 1 0 0,0 0-1 0 0,0 0 0 0 0,0 1 1 0 0,0-1-1 0 0,0 0 1 0 0,0 0-1 0 0,0 0 0 0 0,0 0 1 0 0,0 0-1 0 0,1 1 0 0 0,-1-1 1 0 0,0 0-1 0 0,1 0 1 0 0,0 2-1 0 0,0-2 4 0 0,0 0 0 0 0,0 0 1 0 0,1 0-1 0 0,-1 0 0 0 0,0 0 0 0 0,0 0 0 0 0,1 0 1 0 0,-1 0-1 0 0,1 0 0 0 0,-1-1 0 0 0,1 1 0 0 0,-1 0 1 0 0,3 0-1 0 0,5 1 30 0 0,0-1-1 0 0,0 0 1 0 0,0 0-1 0 0,12-1 1 0 0,-16 0-60 0 0,8-1 16 0 0,0 0 0 0 0,0-1 0 0 0,0 0 0 0 0,-1-1 0 0 0,1-1 0 0 0,-1 0 0 0 0,1 0 0 0 0,-1-1 0 0 0,0-1 0 0 0,19-12 0 0 0,-28 16-12 0 0,-1 0 0 0 0,1 0 0 0 0,-1 0 0 0 0,0 0 0 0 0,0 0 0 0 0,0 0 0 0 0,0 0 0 0 0,0-1 0 0 0,-1 1 0 0 0,1-1 0 0 0,-1 0 0 0 0,0 1 0 0 0,1-1 0 0 0,-1 0 0 0 0,0 0 0 0 0,0 0 0 0 0,-1 1 0 0 0,1-5 0 0 0,-1 5 8 0 0,0-1 0 0 0,0 0 0 0 0,0 1 0 0 0,0-1 0 0 0,-1 0 0 0 0,0 1-1 0 0,1-1 1 0 0,-1 0 0 0 0,0 1 0 0 0,0 0 0 0 0,0-1 0 0 0,-1 1 0 0 0,1-1 0 0 0,0 1 0 0 0,-1 0 0 0 0,0 0 0 0 0,1 0 0 0 0,-1 0 0 0 0,0 0 0 0 0,0 0 0 0 0,-3-1 0 0 0,1 0 4 0 0,0 0 0 0 0,-1 1 0 0 0,1 0 0 0 0,-1 0 0 0 0,0 0 0 0 0,0 1 0 0 0,1-1 0 0 0,-1 1 0 0 0,0 0 0 0 0,0 0 0 0 0,0 1 0 0 0,-1 0 0 0 0,1 0 0 0 0,0 0-1 0 0,0 0 1 0 0,0 1 0 0 0,0 0 0 0 0,-6 2 0 0 0,4-2 19 0 0,1 1-1 0 0,0 0 1 0 0,0 0-1 0 0,-1 1 1 0 0,1-1 0 0 0,1 2-1 0 0,-1-1 1 0 0,0 0-1 0 0,1 1 1 0 0,0 0-1 0 0,0 1 1 0 0,0-1-1 0 0,-7 9 1 0 0,11-12-22 0 0,0 0 0 0 0,0 0 0 0 0,1 0 0 0 0,-1 0 0 0 0,0 0 0 0 0,1 0 0 0 0,-1 0 0 0 0,1 1 0 0 0,-1-1 0 0 0,1 0 0 0 0,0 0 0 0 0,-1 0 0 0 0,1 1 1 0 0,0-1-1 0 0,0 0 0 0 0,0 0 0 0 0,0 1 0 0 0,0-1 0 0 0,0 0 0 0 0,0 0 0 0 0,0 0 0 0 0,1 3 0 0 0,0-3 1 0 0,0 1 1 0 0,0-1-1 0 0,0 0 1 0 0,0 0-1 0 0,0 0 1 0 0,0 1-1 0 0,1-1 0 0 0,-1 0 1 0 0,0 0-1 0 0,1-1 1 0 0,-1 1-1 0 0,0 0 0 0 0,1 0 1 0 0,-1-1-1 0 0,3 1 1 0 0,6 2 9 0 0,0 0 0 0 0,0-1 0 0 0,0 0 0 0 0,13-1 0 0 0,-20 0-19 0 0,9-1-8 0 0,0 0 1 0 0,0-1-1 0 0,0 0 1 0 0,0 0-1 0 0,-1-2 1 0 0,1 1-1 0 0,0-2 0 0 0,-1 1 1 0 0,0-2-1 0 0,15-6 1 0 0,-25 10 5 0 0,0 1 1 0 0,1-1-1 0 0,-1 0 1 0 0,0 1-1 0 0,0-1 0 0 0,0 0 1 0 0,0 0-1 0 0,0 0 1 0 0,0 0-1 0 0,0 0 1 0 0,0 0-1 0 0,0 0 0 0 0,0 0 1 0 0,0 0-1 0 0,-1 0 1 0 0,1-1-1 0 0,0 1 1 0 0,-1 0-1 0 0,1 0 0 0 0,-1-1 1 0 0,0 1-1 0 0,1 0 1 0 0,-1-1-1 0 0,0-1 0 0 0,0 2 7 0 0,0 0 0 0 0,0 0 0 0 0,-1 0 0 0 0,1 0 0 0 0,-1-1 0 0 0,1 1-1 0 0,-1 0 1 0 0,1 0 0 0 0,-1 0 0 0 0,1 0 0 0 0,-1 1 0 0 0,0-1 0 0 0,1 0-1 0 0,-1 0 1 0 0,0 0 0 0 0,0 1 0 0 0,0-1 0 0 0,0 0 0 0 0,0 1 0 0 0,0-1-1 0 0,0 0 1 0 0,0 1 0 0 0,0-1 0 0 0,0 1 0 0 0,0 0 0 0 0,0-1 0 0 0,0 1-1 0 0,0 0 1 0 0,-2 0 0 0 0,-1-1-2 0 0,0 0-1 0 0,0 1 1 0 0,-1-1 0 0 0,1 1 0 0 0,0 0-1 0 0,0 0 1 0 0,-1 1 0 0 0,-5 1-1 0 0,-33 13 27 0 0,42-15-25 0 0,-3 2 3 0 0,0 1-1 0 0,0-1 1 0 0,0 1-1 0 0,0 0 1 0 0,0 0-1 0 0,1 0 1 0 0,-6 7-1 0 0,7-8-4 0 0,0 0 0 0 0,0 0-1 0 0,0 1 1 0 0,1-1-1 0 0,-1 1 1 0 0,1-1-1 0 0,-1 1 1 0 0,1 0-1 0 0,0 0 1 0 0,0 0 0 0 0,0-1-1 0 0,1 1 1 0 0,-2 4-1 0 0,2-6-4 0 0,1 0 0 0 0,-1 0 1 0 0,0 0-1 0 0,0-1 0 0 0,0 1 0 0 0,0 0 0 0 0,1 0 0 0 0,-1 0 0 0 0,0-1 0 0 0,0 1 1 0 0,1 0-1 0 0,-1 0 0 0 0,1-1 0 0 0,-1 1 0 0 0,1 0 0 0 0,-1-1 0 0 0,1 1 0 0 0,-1 0 1 0 0,1-1-1 0 0,0 1 0 0 0,0 0 0 0 0,1 0-15 0 0,0 0 0 0 0,0 0 1 0 0,0 0-1 0 0,0 0 0 0 0,0-1 0 0 0,0 1 1 0 0,0 0-1 0 0,3-1 0 0 0,5 1-756 0 0,0 0 1 0 0,18-2-1 0 0,-24 1 202 0 0,14-2-1862 0 0,0 0-548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04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27 439 8 0 0,'0'-1'120'0'0,"0"1"-1"0"0,0-1 1 0 0,0 1-1 0 0,-1 0 1 0 0,1-1 0 0 0,0 1-1 0 0,0-1 1 0 0,-1 1 0 0 0,1 0-1 0 0,0-1 1 0 0,-1 1-1 0 0,1 0 1 0 0,0 0 0 0 0,-1-1-1 0 0,1 1 1 0 0,0 0-1 0 0,-1 0 1 0 0,1-1 0 0 0,0 1-1 0 0,-1 0 1 0 0,1 0-1 0 0,-1 0 1 0 0,1 0 0 0 0,0-1-1 0 0,-1 1 1 0 0,1 0 0 0 0,-1 0-1 0 0,1 0 1 0 0,-1 0-1 0 0,1 0 1 0 0,-1 0 0 0 0,1 0-1 0 0,0 0 1 0 0,-1 0-1 0 0,1 1 1 0 0,-1-1 0 0 0,-13 3 6130 0 0,22 8-4205 0 0,-4-9-1850 0 0,1 0 0 0 0,-1-1 1 0 0,1 0-1 0 0,0 0 0 0 0,0 0 0 0 0,-1 0 0 0 0,1-1 0 0 0,0 0 0 0 0,6 0 0 0 0,0-1 1 0 0,0 0 0 0 0,20-6 1 0 0,3-3-91 0 0,-1-2 0 0 0,0-1 0 0 0,-1-2 0 0 0,-1-1 0 0 0,0-2 0 0 0,-2 0 0 0 0,0-2 0 0 0,0-2 0 0 0,26-26 0 0 0,-40 32 17 0 0,-1 0 0 0 0,-1-1-1 0 0,0 0 1 0 0,16-33 0 0 0,16-20 79 0 0,-33 53-170 0 0,-8 9-17 0 0,1 1 1 0 0,11-13-1 0 0,-15 19-41 0 0,1-1-1 0 0,-1 1 1 0 0,1 0-1 0 0,-1-1 1 0 0,1 1 0 0 0,0 0-1 0 0,0 0 1 0 0,0 0-1 0 0,0 0 1 0 0,0 0 0 0 0,0 1-1 0 0,0-1 1 0 0,0 0-1 0 0,0 1 1 0 0,0 0 0 0 0,3-1-1 0 0,0 2-278 0 0,-7 1-2161 0 0,-5 3-3685 0 0,2-3 3196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05.1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34 8 0 0,'-12'1'2999'0'0,"4"-1"3185"0"0,8 0-6102 0 0,0 0 0 0 0,0 0-1 0 0,0 0 1 0 0,0 0 0 0 0,0-1 0 0 0,0 1-1 0 0,0 0 1 0 0,0 0 0 0 0,0 0 0 0 0,0 0-1 0 0,0 0 1 0 0,0-1 0 0 0,0 1-1 0 0,0 0 1 0 0,0 0 0 0 0,0 0 0 0 0,0 0-1 0 0,0 0 1 0 0,0-1 0 0 0,0 1-1 0 0,0 0 1 0 0,0 0 0 0 0,0 0 0 0 0,0 0-1 0 0,0 0 1 0 0,0 0 0 0 0,1-1 0 0 0,-1 1-1 0 0,0 0 1 0 0,0 0 0 0 0,0 0-1 0 0,0 0 1 0 0,0 0 0 0 0,0 0 0 0 0,0 0-1 0 0,1 0 1 0 0,-1 0 0 0 0,0 0-1 0 0,0-1 1 0 0,0 1 0 0 0,0 0 0 0 0,1 0-1 0 0,22-12 2328 0 0,-18 10-2228 0 0,0-1 0 0 0,0 1 0 0 0,0 0 0 0 0,0 0 0 0 0,1 1 0 0 0,-1-1 0 0 0,1 1 0 0 0,-1 0 0 0 0,10 0 0 0 0,8 1 163 0 0,22 2 0 0 0,-20-1-188 0 0,-1 2 0 0 0,0 0-1 0 0,1 2 1 0 0,27 9 0 0 0,-45-12-99 0 0,0 1 0 0 0,0 0 0 0 0,-1 0 0 0 0,1 0 0 0 0,-1 1 0 0 0,0 0 0 0 0,0 0 0 0 0,0 0 0 0 0,-1 1 0 0 0,1 0 0 0 0,-1 0 0 0 0,0 1 0 0 0,-1-1 0 0 0,1 1 0 0 0,-1 0 0 0 0,0 0 0 0 0,-1 1 0 0 0,6 11-1 0 0,-4-2 74 0 0,0 0-1 0 0,0 0 0 0 0,-2 1 0 0 0,0 0 0 0 0,-1-1 1 0 0,0 28-1 0 0,-2-38-108 0 0,0 0-1 0 0,0-1 1 0 0,0 1 0 0 0,1-1 0 0 0,0 1 0 0 0,0-1 0 0 0,0 1 0 0 0,1-1-1 0 0,0 0 1 0 0,0 0 0 0 0,0 0 0 0 0,1 0 0 0 0,0 0 0 0 0,0 0 0 0 0,0 0-1 0 0,0-1 1 0 0,1 0 0 0 0,-1 0 0 0 0,1 0 0 0 0,1 0 0 0 0,-1 0 0 0 0,0-1 0 0 0,1 0-1 0 0,-1 0 1 0 0,1 0 0 0 0,0 0 0 0 0,8 2 0 0 0,-5-1-74 0 0,0-1 0 0 0,1-1 0 0 0,-1 1 0 0 0,1-1 1 0 0,0-1-1 0 0,0 0 0 0 0,0 0 0 0 0,-1-1 0 0 0,1 0 0 0 0,0 0 0 0 0,0-1 0 0 0,0 0 1 0 0,0 0-1 0 0,0-1 0 0 0,-1-1 0 0 0,1 1 0 0 0,7-5 0 0 0,-6 3-1659 0 0,-1-1-1 0 0,-1 0 1 0 0,1-1-1 0 0,-1 1 1 0 0,11-10-1 0 0,-10 5-812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54 512 0 0,'2'-2'4838'0'0,"8"-2"-2125"0"0,14-5-693 0 0,10 5-950 0 0,0 2-1 0 0,55 2 0 0 0,9-1 84 0 0,243-13 553 0 0,-246 10-1482 0 0,50-5 228 0 0,-119 6-423 0 0,30 2 0 0 0,-107 11-1311 0 0,-75 8-5623 0 0,97-16 4665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06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0 146 512 0 0,'0'-21'3034'0'0,"2"0"-1"0"0,4-31 1 0 0,-3 45-674 0 0,0 11 420 0 0,1 13-685 0 0,-4 0-1702 0 0,2 0 0 0 0,4 21 0 0 0,1 1-135 0 0,0 8 164 0 0,-1-5 309 0 0,2 61 1 0 0,-6-79-519 0 0,-1-20-151 0 0,0 0 0 0 0,-1 1 0 0 0,1-1 0 0 0,-1 0 0 0 0,0 1 0 0 0,-1-1 0 0 0,1 0 0 0 0,-1 0 0 0 0,1 1 0 0 0,-3 3 0 0 0,2-7 84 0 0,0-4-58 0 0,1-11-25 0 0,-1-12-10 0 0,-2 6-57 0 0,2 0 1 0 0,0 0-1 0 0,4-36 0 0 0,-2 39-30 0 0,0-1 26 0 0,7-82 32 0 0,-5 82-52 0 0,0-1 0 0 0,1 1 0 0 0,8-22 0 0 0,-10 35 26 0 0,-1 1 1 0 0,2-1-1 0 0,-1 1 0 0 0,0-1 1 0 0,1 1-1 0 0,0-1 0 0 0,0 1 1 0 0,0 0-1 0 0,0 1 0 0 0,1-1 1 0 0,4-3-1 0 0,-7 6 3 0 0,1 1 0 0 0,0 0 0 0 0,0 0 0 0 0,0-1 1 0 0,0 1-1 0 0,0 1 0 0 0,0-1 0 0 0,0 0 0 0 0,0 0 0 0 0,0 1 0 0 0,0-1 1 0 0,0 1-1 0 0,0-1 0 0 0,0 1 0 0 0,-1 0 0 0 0,4 1 0 0 0,-1 0 3 0 0,0 0-1 0 0,-1 1 0 0 0,1-1 1 0 0,0 0-1 0 0,-1 1 0 0 0,5 5 1 0 0,3 6 7 0 0,-1 1 0 0 0,-1 0-1 0 0,0 0 1 0 0,-1 1 0 0 0,-1 0 0 0 0,0 1 0 0 0,-1-1 0 0 0,-1 1 0 0 0,-1 1 0 0 0,0-1 0 0 0,-1 0 0 0 0,1 26 0 0 0,-2 30 27 0 0,2 21-53 0 0,-4-92 4 0 0,0 1 0 0 0,0-1 0 0 0,1 0 0 0 0,-1 0 0 0 0,1 0 0 0 0,-1 0 0 0 0,1 0 0 0 0,0 0 0 0 0,0 0 0 0 0,0-1 0 0 0,0 1 0 0 0,0 0 0 0 0,0 0 0 0 0,3 2 0 0 0,-3-3-35 0 0,0-1 1 0 0,0 1-1 0 0,0-1 1 0 0,-1 0-1 0 0,1 1 1 0 0,0-1-1 0 0,0 0 0 0 0,0 1 1 0 0,0-1-1 0 0,0 0 1 0 0,0 0-1 0 0,0 0 1 0 0,0 0-1 0 0,0 0 1 0 0,0 0-1 0 0,0 0 0 0 0,0 0 1 0 0,0 0-1 0 0,0-1 1 0 0,-1 1-1 0 0,1 0 1 0 0,0-1-1 0 0,0 1 1 0 0,0 0-1 0 0,0-1 0 0 0,0 1 1 0 0,-1-1-1 0 0,1 1 1 0 0,0-1-1 0 0,0 0 1 0 0,-1 1-1 0 0,2-2 1 0 0,29-29-9012 0 0,-23 21 6782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06.4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0 106 2577 0 0,'50'-33'9811'0'0,"-36"24"-9391"0"0,0 1 0 0 0,0 1 0 0 0,1 0-1 0 0,0 2 1 0 0,0-1 0 0 0,23-4 0 0 0,-30 9-494 0 0,62-12-272 0 0,-23 8-3224 0 0,-31 3 1251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07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16 512 0 0,'-6'-6'1593'0'0,"5"5"-1200"0"0,1 0 0 0 0,-1 1 0 0 0,1-1 0 0 0,-1 0 0 0 0,0 1 0 0 0,1-1-1 0 0,-1 1 1 0 0,0-1 0 0 0,1 1 0 0 0,-1-1 0 0 0,0 1 0 0 0,0-1 0 0 0,0 1-1 0 0,1 0 1 0 0,-3-1 1857 0 0,3 2-2178 0 0,0-1 1 0 0,0 1 0 0 0,0 0-1 0 0,1 0 1 0 0,-1-1 0 0 0,0 1 0 0 0,1 0-1 0 0,-1-1 1 0 0,0 1 0 0 0,1 0 0 0 0,-1-1-1 0 0,1 1 1 0 0,-1 0 0 0 0,1-1-1 0 0,-1 1 1 0 0,1-1 0 0 0,-1 1 0 0 0,1-1-1 0 0,-1 1 1 0 0,1-1 0 0 0,0 0 0 0 0,-1 1-1 0 0,1-1 1 0 0,1 1 0 0 0,23 6-671 0 0,-10-2-668 0 0,-4-1-1781 0 0,-5-2 765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07.6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0 872 0 0,'-31'15'8051'0'0,"31"-15"-7942"0"0,0 0 1 0 0,-1 0-1 0 0,1 1 0 0 0,0-1 0 0 0,0 0 0 0 0,0 0 0 0 0,-1 0 0 0 0,1 0 1 0 0,0 0-1 0 0,0 1 0 0 0,0-1 0 0 0,0 0 0 0 0,-1 0 0 0 0,1 0 0 0 0,0 1 1 0 0,0-1-1 0 0,0 0 0 0 0,0 0 0 0 0,0 1 0 0 0,0-1 0 0 0,0 0 1 0 0,0 0-1 0 0,0 1 0 0 0,0-1 0 0 0,0 0 0 0 0,0 0 0 0 0,0 1 0 0 0,0-1 1 0 0,0 0-1 0 0,0 0 0 0 0,0 1 0 0 0,0-1 0 0 0,0 0 0 0 0,0 0 0 0 0,0 1 1 0 0,0-1-1 0 0,0 0 0 0 0,0 0 0 0 0,0 0 0 0 0,1 1 0 0 0,-1-1 1 0 0,0 0-1 0 0,0 1-77 0 0,1-1 0 0 0,-1 1 0 0 0,0-1 0 0 0,1 0 0 0 0,-1 1 0 0 0,0-1 0 0 0,1 1 0 0 0,-1-1 0 0 0,0 0 0 0 0,1 1 0 0 0,-1-1 0 0 0,1 0 0 0 0,-1 0 0 0 0,1 1 0 0 0,-1-1 0 0 0,1 0 0 0 0,-1 0 0 0 0,1 0 1 0 0,-1 0-1 0 0,1 0 0 0 0,-1 0 0 0 0,1 0 0 0 0,-1 1 0 0 0,1-2 0 0 0,15-1-1260 0 0,-1-1 0 0 0,26-9 0 0 0,-24 5-224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08.1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66 512 0 0,'-1'0'308'0'0,"1"0"0"0"0,-1-1 0 0 0,0 1 0 0 0,1 0 0 0 0,-1-1 0 0 0,1 1 0 0 0,-1 0 0 0 0,1-1 0 0 0,-1 1 0 0 0,0 0 0 0 0,1-1 0 0 0,0 1 0 0 0,-1-1 0 0 0,1 1 0 0 0,-1-1 0 0 0,1 1 0 0 0,-1-1 0 0 0,1 0 0 0 0,0 1 0 0 0,0-1 0 0 0,-1 0 0 0 0,7-4 4370 0 0,3 3-4508 0 0,192-33 2492 0 0,-130 24-3074 0 0,-24 8-3150 0 0,-37 3 1660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4:08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31 2425 0 0,'5'-1'7268'0'0,"-1"-2"-4802"0"0,-3 2-2395 0 0,0 0-1 0 0,-1 1 1 0 0,1-1-1 0 0,0 1 1 0 0,0 0-1 0 0,0-1 1 0 0,-1 1-1 0 0,1-1 1 0 0,0 1 0 0 0,0 0-1 0 0,0 0 1 0 0,0 0-1 0 0,1-1 1 0 0,170-10 2031 0 0,-89 3-5580 0 0,-58 6 524 0 0,0 2-326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2:39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10 235 512 0 0,'-2'-3'121'0'0,"1"1"0"0"0,0 0 0 0 0,0-1 0 0 0,0 0 0 0 0,0 1 0 0 0,0-1 0 0 0,0 0 0 0 0,1 1 0 0 0,0-1 0 0 0,-1 0 0 0 0,1 1 0 0 0,0-1 0 0 0,0 0 1 0 0,0 0-1 0 0,1-2 0 0 0,1-6 1439 0 0,1 0 0 0 0,6-16 0 0 0,-6 17-292 0 0,1 1 0 0 0,1-13 0 0 0,-2 3 2040 0 0,0-33 0 0 0,-1 23 2099 0 0,-8 52-3942 0 0,1-13-1237 0 0,1 1 0 0 0,0 0 0 0 0,1 0 0 0 0,0 0 0 0 0,1 1-1 0 0,-2 16 1 0 0,4-24-163 0 0,0 0 0 0 0,0 0-1 0 0,1 0 1 0 0,0 0 0 0 0,0 0-1 0 0,0 0 1 0 0,3 7 0 0 0,44 122 652 0 0,-27-73-510 0 0,21 72 27 0 0,-35-104-199 0 0,-1-1 0 0 0,4 56 1 0 0,-8-50 34 0 0,-1 0 0 0 0,-2 0 0 0 0,-9 57 0 0 0,-3-40-16 0 0,8-34 38 0 0,1-1 0 0 0,1 1 0 0 0,0 0 0 0 0,-1 22-1 0 0,4-36-78 0 0,0 0 0 0 0,1-1 0 0 0,-1 1 0 0 0,1 0 0 0 0,-1-1 0 0 0,1 1 0 0 0,0-1-1 0 0,-1 1 1 0 0,1-1 0 0 0,0 1 0 0 0,0-1 0 0 0,0 0 0 0 0,0 1 0 0 0,0-1 0 0 0,0 0-1 0 0,1 0 1 0 0,-1 0 0 0 0,0 0 0 0 0,1 0 0 0 0,-1 0 0 0 0,1 0 0 0 0,-1 0 0 0 0,1 0-1 0 0,2 1 1 0 0,13 9 140 0 0,-8-6-81 0 0,-9-5-68 0 0,1 0 0 0 0,-1 0 0 0 0,1 1 0 0 0,-1-1 0 0 0,1 0 0 0 0,-1 0 0 0 0,1 1 0 0 0,-1-1 0 0 0,1 0 0 0 0,-1 1 0 0 0,1-1-1 0 0,-1 1 1 0 0,0-1 0 0 0,1 0 0 0 0,-1 1 0 0 0,0-1 0 0 0,1 1 0 0 0,-1-1 0 0 0,0 1 0 0 0,0-1 0 0 0,0 1 0 0 0,1-1 0 0 0,-1 1 0 0 0,0-1-1 0 0,0 1 1 0 0,0-1 0 0 0,0 1 0 0 0,0 0 0 0 0,0-1 0 0 0,0 1 0 0 0,0-1 0 0 0,0 1 0 0 0,0-1 0 0 0,0 1 0 0 0,-1 0 0 0 0,1-1 14 0 0,-13-11 116 0 0,12 10-134 0 0,1-1 1 0 0,-1 1 0 0 0,1 0 0 0 0,0 0-1 0 0,0-1 1 0 0,-1 1 0 0 0,1 0-1 0 0,0 0 1 0 0,0-1 0 0 0,0 1 0 0 0,0 0-1 0 0,1 0 1 0 0,-1-1 0 0 0,0 1-1 0 0,0 0 1 0 0,1 0 0 0 0,-1-1 0 0 0,2-1-1 0 0,14-23 0 0 0,-13 22-10 0 0,0 1 1 0 0,-1-1 0 0 0,1 0 0 0 0,2-6-1 0 0,-5 9-6 0 0,1-2-36 0 0,0 0 1 0 0,0-1 0 0 0,0 1-1 0 0,0-1 1 0 0,-1 1 0 0 0,1-5-1 0 0,-1 7-207 0 0,0 0-1 0 0,-1 0 1 0 0,1 0 0 0 0,0-1-1 0 0,0 1 1 0 0,-1 0-1 0 0,1 0 1 0 0,-1 0-1 0 0,1 0 1 0 0,-1 0 0 0 0,0 0-1 0 0,1 0 1 0 0,-1 0-1 0 0,0 0 1 0 0,0 0 0 0 0,1 0-1 0 0,-1 0 1 0 0,0 1-1 0 0,0-1 1 0 0,0 0-1 0 0,0 1 1 0 0,-2-2 0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11.0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8 208 512 0 0,'-7'-3'10705'0'0,"26"-11"-6227"0"0,-15 11-2445 0 0,-11 8-949 0 0,29-9 210 0 0,-17 3-1237 0 0,-3 0-5 0 0,1 0 0 0 0,-1 1 0 0 0,1-1 0 0 0,-1-1 0 0 0,0 1 0 0 0,4-2 0 0 0,-3 1 128 0 0,0-1-1 0 0,1 1 1 0 0,-1 0 0 0 0,1 1-1 0 0,-1-1 1 0 0,1 1 0 0 0,0-1-1 0 0,0 1 1 0 0,-1 0 0 0 0,8-1-1 0 0,46-4 137 0 0,-50 6-197 0 0,66-9 219 0 0,105-25 0 0 0,-25 2-227 0 0,-104 24-84 0 0,125-24 33 0 0,-121 16-70 0 0,-41 11-46 0 0,0 1-1 0 0,1 0 1 0 0,-1 1 0 0 0,1 0-1 0 0,22-1 1 0 0,-35 4 37 0 0,1 0 1 0 0,-1 0 0 0 0,0 0 0 0 0,1 0 0 0 0,-1 0-1 0 0,1 0 1 0 0,-1 0 0 0 0,1 0 0 0 0,-1 0-1 0 0,0 0 1 0 0,1 0 0 0 0,-1 1 0 0 0,1-1-1 0 0,-1 0 1 0 0,0 0 0 0 0,1 0 0 0 0,-1 0 0 0 0,0 1-1 0 0,1-1 1 0 0,-1 0 0 0 0,0 0 0 0 0,1 1-1 0 0,-1-1 1 0 0,-3 8-520 0 0,-13 5-400 0 0,-98 62-9676 0 0,92-58 8832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11.6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52 520 0 0,'-15'-16'2664'0'0,"12"13"-654"0"0,-1 0 0 0 0,1-1 0 0 0,0 0 1 0 0,-6-8-1 0 0,9 12-1920 0 0,0 0-1 0 0,0 0 1 0 0,0-1 0 0 0,0 1-1 0 0,-1 0 1 0 0,1 0 0 0 0,0 0-1 0 0,0-1 1 0 0,0 1 0 0 0,0 0 0 0 0,0 0-1 0 0,0 0 1 0 0,0-1 0 0 0,0 1-1 0 0,0 0 1 0 0,0 0 0 0 0,0-1-1 0 0,0 1 1 0 0,0 0 0 0 0,0 0-1 0 0,0 0 1 0 0,0-1 0 0 0,0 1 0 0 0,0 0-1 0 0,0 0 1 0 0,0-1 0 0 0,0 1-1 0 0,0 0 1 0 0,0 0 0 0 0,0 0-1 0 0,0-1 1 0 0,1 1 0 0 0,-1 0 0 0 0,0 0-1 0 0,0 0 1 0 0,0-1 0 0 0,0 1-1 0 0,0 0 1 0 0,1 0 0 0 0,-1 0-1 0 0,0 0 1 0 0,0 0 0 0 0,0-1 0 0 0,1 1-1 0 0,-1 0 1 0 0,0 0 0 0 0,0 0-1 0 0,0 0 1 0 0,1 0 0 0 0,-1 0-1 0 0,0 0 1 0 0,0 0 0 0 0,1 0 0 0 0,0 0 4 0 0,-1 0 1 0 0,1 0-1 0 0,0 0 1 0 0,0 0-1 0 0,0 0 1 0 0,-1 0-1 0 0,1 0 1 0 0,0 1-1 0 0,0-1 1 0 0,-1 0-1 0 0,1 1 0 0 0,0-1 1 0 0,0 1-1 0 0,11 9 767 0 0,0 0 0 0 0,19 25 0 0 0,-26-29-738 0 0,-1 1 0 0 0,1-1-1 0 0,-1 1 1 0 0,-1 0 0 0 0,1 1 0 0 0,-1-1-1 0 0,3 13 1 0 0,2 16 347 0 0,6 75-1 0 0,-9 40-42 0 0,-4-73-264 0 0,0 11-27 0 0,1 42-54 0 0,0-108-59 0 0,1 0 1 0 0,1 0-1 0 0,12 37 1 0 0,-14-54-24 0 0,0 0 0 0 0,0 1 0 0 0,1-1 0 0 0,0 0 1 0 0,7 8-1 0 0,-10-12-7 0 0,1-1 1 0 0,0 0 0 0 0,0 0-1 0 0,0 0 1 0 0,0-1 0 0 0,0 1-1 0 0,0 0 1 0 0,0 0 0 0 0,0 0-1 0 0,0-1 1 0 0,0 1 0 0 0,0 0-1 0 0,0-1 1 0 0,1 1 0 0 0,-1-1-1 0 0,0 0 1 0 0,0 1 0 0 0,1-1-1 0 0,-1 0 1 0 0,0 0 0 0 0,1 0-1 0 0,-1 0 1 0 0,0 0 0 0 0,0 0-1 0 0,1 0 1 0 0,-1 0 0 0 0,0 0-1 0 0,1-1 1 0 0,-1 1 0 0 0,0 0-1 0 0,0-1 1 0 0,1 1 0 0 0,-1-1-1 0 0,0 1 1 0 0,0-1 0 0 0,1-1-1 0 0,1 0-47 0 0,0 0-1 0 0,0 0 1 0 0,0 0-1 0 0,-1-1 1 0 0,1 1-1 0 0,-1-1 1 0 0,1 0-1 0 0,-1 0 1 0 0,0 0-1 0 0,0 0 0 0 0,0 0 1 0 0,1-6-1 0 0,-2 7-55 0 0,0 0 0 0 0,0 0 0 0 0,-1 0-1 0 0,1-1 1 0 0,-1 1 0 0 0,0 0-1 0 0,0 0 1 0 0,0 0 0 0 0,0-1-1 0 0,0 1 1 0 0,0 0 0 0 0,0 0 0 0 0,-1-1-1 0 0,1 1 1 0 0,-1 0 0 0 0,0 0-1 0 0,0 0 1 0 0,1 0 0 0 0,-1 0-1 0 0,-1 0 1 0 0,-1-3 0 0 0,1 2-375 0 0,-1 0 0 0 0,1 0-1 0 0,-1 1 1 0 0,0-1 0 0 0,0 1 0 0 0,1 0 0 0 0,-2-1 0 0 0,1 2-1 0 0,0-1 1 0 0,-5-2 0 0 0,-23-6-6774 0 0,17 6 2682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11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19 114 1296 0 0,'-1'0'391'0'0,"0"0"-1"0"0,0 0 0 0 0,0 0 0 0 0,0 0 0 0 0,0 1 1 0 0,0-1-1 0 0,0 0 0 0 0,0 0 0 0 0,1 1 1 0 0,-1-1-1 0 0,0 0 0 0 0,0 1 0 0 0,0-1 0 0 0,0 1 1 0 0,1-1-1 0 0,-1 1 0 0 0,0 0 0 0 0,0 0 1 0 0,1-1-249 0 0,-1 1 1 0 0,1-1 0 0 0,0 0 0 0 0,0 0 0 0 0,0 0 0 0 0,0 1 0 0 0,0-1 0 0 0,0 0 0 0 0,0 0 0 0 0,0 1 0 0 0,0-1 0 0 0,0 0 0 0 0,0 0 0 0 0,0 1 0 0 0,0-1 0 0 0,0 0 0 0 0,0 0 0 0 0,0 0 0 0 0,0 1 0 0 0,0-1 0 0 0,0 0 0 0 0,0 0-1 0 0,0 1 1 0 0,0-1 0 0 0,0 0 0 0 0,0 0 0 0 0,1 1 0 0 0,9 5 1459 0 0,8-2-857 0 0,1-1 0 0 0,-1 0 0 0 0,1-1 0 0 0,32-2 0 0 0,-19 1-246 0 0,45-3-130 0 0,-1-3 0 0 0,84-17 0 0 0,-83 11-267 0 0,-22 3-602 0 0,0-3 0 0 0,0-2 0 0 0,99-38 0 0 0,-110 33-4128 0 0,-30 13 1350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77 8 0 0,'-2'-3'543'0'0,"0"-1"1"0"0,0 1-1 0 0,1 0 0 0 0,-1-1 1 0 0,1 1-1 0 0,0-1 0 0 0,0 1 1 0 0,-1-5-1 0 0,2 6-245 0 0,0 1 0 0 0,0 0 0 0 0,-1-1 0 0 0,2 1 0 0 0,-1-1 0 0 0,0 1 0 0 0,0 0 0 0 0,0-1 0 0 0,0 1 0 0 0,1 0 0 0 0,-1-1 0 0 0,1 1 0 0 0,-1 0 0 0 0,1-1 0 0 0,0 1 0 0 0,-1 0 0 0 0,1 0 0 0 0,0 0 0 0 0,0 0 0 0 0,0 0-1 0 0,0 0 1 0 0,0 0 0 0 0,0 0 0 0 0,0 0 0 0 0,1-1 0 0 0,-1 2-81 0 0,12-8 3070 0 0,-13 8-3242 0 0,0 0 0 0 0,0 0 0 0 0,1 0 1 0 0,-1 0-1 0 0,0 0 0 0 0,0 0 0 0 0,0 0 1 0 0,1 0-1 0 0,-1 0 0 0 0,0-1 0 0 0,0 1 0 0 0,0 0 1 0 0,0 0-1 0 0,1 0 0 0 0,-1 0 0 0 0,0 0 1 0 0,0 1-1 0 0,0-1 0 0 0,1 0 0 0 0,-1 0 0 0 0,0 0 1 0 0,0 0-1 0 0,0 0 0 0 0,0 0 0 0 0,1 0 1 0 0,-1 0-1 0 0,0 0 0 0 0,0 0 0 0 0,0 0 0 0 0,0 1 1 0 0,1-1-1 0 0,-1 0 0 0 0,0 0 0 0 0,0 0 1 0 0,0 0-1 0 0,0 0 0 0 0,0 1 0 0 0,0-1 0 0 0,0 0 1 0 0,0 0-1 0 0,1 0 0 0 0,-1 1 0 0 0,0-1 1 0 0,0 0-1 0 0,0 0 0 0 0,0 0 0 0 0,0 0 0 0 0,0 1 1 0 0,0-1-1 0 0,0 0 0 0 0,0 0 0 0 0,0 0 1 0 0,0 1-1 0 0,0-1 0 0 0,0 0 0 0 0,0 0 0 0 0,0 0 1 0 0,-1 0-1 0 0,1 1 0 0 0,0-1 0 0 0,0 0 1 0 0,0 0-1 0 0,0 0 0 0 0,0 0 0 0 0,0 1 0 0 0,-2 5 356 0 0,0 0-1 0 0,1 0 0 0 0,0 0 0 0 0,0 0 1 0 0,1 0-1 0 0,-1 1 0 0 0,1-1 0 0 0,1 0 0 0 0,1 8 1 0 0,0 0-64 0 0,0 29 1 0 0,-2-30-250 0 0,1 1 1 0 0,3 20-1 0 0,24 62 81 0 0,1 0-50 0 0,-25-77-114 0 0,4 17 2 0 0,4 42-1 0 0,-11-68-8 0 0,0 1 0 0 0,-1-1 0 0 0,-1 1 0 0 0,1 0 0 0 0,-2-1 0 0 0,1 1 0 0 0,-2-1 0 0 0,-5 18 0 0 0,7-26 7 0 0,0 0-1 0 0,0 0 1 0 0,0 0 0 0 0,-1-1 0 0 0,1 1-1 0 0,-1 0 1 0 0,1 0 0 0 0,-1-1 0 0 0,0 1-1 0 0,-2 1 1 0 0,4-3-5 0 0,-1 1-1 0 0,1-1 1 0 0,0 0 0 0 0,-1 0-1 0 0,1 0 1 0 0,0 0 0 0 0,-1 1-1 0 0,1-1 1 0 0,0 0-1 0 0,-1 0 1 0 0,1 0 0 0 0,-1 0-1 0 0,1 0 1 0 0,0 0 0 0 0,-1 0-1 0 0,1 0 1 0 0,-1 0-1 0 0,1 0 1 0 0,0 0 0 0 0,-1 0-1 0 0,1 0 1 0 0,0 0-1 0 0,-1 0 1 0 0,0-1 0 0 0,1 1-1 0 0,-1-1 0 0 0,1 1 0 0 0,0-1 0 0 0,-1 0 0 0 0,1 1 0 0 0,0-1 1 0 0,-1 1-1 0 0,1-1 0 0 0,0 0 0 0 0,0 1 0 0 0,-1-1 0 0 0,1 0 0 0 0,0 1 0 0 0,0-1 1 0 0,0 0-1 0 0,0 0 0 0 0,0 1 0 0 0,0-1 0 0 0,0-1 0 0 0,0-5-90 0 0,1 0 0 0 0,-1 0 0 0 0,1 0 0 0 0,1 0 0 0 0,-1 1 0 0 0,1-1 0 0 0,0 0 0 0 0,1 0 0 0 0,-1 1 0 0 0,1 0 0 0 0,5-8-1 0 0,-4 8-742 0 0,1-1 0 0 0,0 2 0 0 0,0-1 0 0 0,0 0-1 0 0,1 1 1 0 0,7-5 0 0 0,3-2-7432 0 0,-13 11 6765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12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6 911 8 0 0,'-6'-19'10870'0'0,"6"30"-6326"0"0,0-7-4467 0 0,2 13 750 0 0,0 0-1 0 0,1-1 0 0 0,1 1 1 0 0,0-1-1 0 0,8 19 0 0 0,-3-7-209 0 0,1 0 249 0 0,23 50-1 0 0,-25-64-709 0 0,0 0-1 0 0,0-1 0 0 0,1 0 1 0 0,1 0-1 0 0,12 12 0 0 0,-20-23-132 0 0,0 0 1 0 0,-1-1-1 0 0,1 1 1 0 0,0-1-1 0 0,1 1 0 0 0,-1-1 1 0 0,0 0-1 0 0,0 0 1 0 0,0 0-1 0 0,1 0 0 0 0,-1 0 1 0 0,0 0-1 0 0,1-1 1 0 0,2 1-1 0 0,-4-1-15 0 0,0 0 0 0 0,1 0 0 0 0,-1 0 1 0 0,0 0-1 0 0,0-1 0 0 0,0 1 0 0 0,1 0 0 0 0,-1-1 1 0 0,0 1-1 0 0,0-1 0 0 0,0 1 0 0 0,0-1 0 0 0,0 1 0 0 0,0-1 1 0 0,0 0-1 0 0,0 0 0 0 0,0 1 0 0 0,0-1 0 0 0,0 0 0 0 0,0 0 1 0 0,0 0-1 0 0,-1 0 0 0 0,1 0 0 0 0,0 0 0 0 0,-1 0 0 0 0,1 0 1 0 0,-1 0-1 0 0,1-1 0 0 0,0-1 0 0 0,0-1-6 0 0,0-1 0 0 0,0 0 0 0 0,0 0 0 0 0,0 0 0 0 0,-1 0 0 0 0,0 0 0 0 0,0 0-1 0 0,0 0 1 0 0,0 0 0 0 0,-1 1 0 0 0,0-1 0 0 0,0 0 0 0 0,0 0 0 0 0,-3-7 0 0 0,-4-6 0 0 0,-1 1 0 0 0,-14-24 0 0 0,4 8-2 0 0,0-2-6 0 0,2-1-1 0 0,1-1 1 0 0,2 0 0 0 0,2-1 0 0 0,1-1-1 0 0,2 0 1 0 0,2 0 0 0 0,1-1 0 0 0,2 1-1 0 0,2-1 1 0 0,1 0 0 0 0,10-73 0 0 0,-4 74-15 0 0,2 1 1 0 0,2 0 0 0 0,25-67-1 0 0,-28 90 14 0 0,1 1 0 0 0,0 1 0 0 0,0-1 0 0 0,1 1 0 0 0,1 1 0 0 0,0 0 0 0 0,1 0 0 0 0,0 0 0 0 0,1 2-1 0 0,0-1 1 0 0,1 1 0 0 0,22-14 0 0 0,-7 9-7 0 0,1 1 0 0 0,0 2-1 0 0,1 1 1 0 0,0 1 0 0 0,1 2 0 0 0,0 0-1 0 0,0 3 1 0 0,0 0 0 0 0,1 2 0 0 0,0 1-1 0 0,0 1 1 0 0,32 4 0 0 0,-53-2-37 0 0,0 1 1 0 0,1 0 0 0 0,-1 0-1 0 0,-1 1 1 0 0,1 0-1 0 0,0 1 1 0 0,-1 0-1 0 0,1 1 1 0 0,13 8 0 0 0,-19-9-118 0 0,1-1 0 0 0,-1 1 0 0 0,0 0 1 0 0,0 0-1 0 0,0 0 0 0 0,0 0 0 0 0,-1 1 1 0 0,1 0-1 0 0,-1 0 0 0 0,-1 0 0 0 0,1 0 1 0 0,-1 0-1 0 0,1 0 0 0 0,-1 1 0 0 0,-1-1 1 0 0,1 1-1 0 0,-1-1 0 0 0,1 11 0 0 0,-1-1-1406 0 0,-1 1 0 0 0,0-1-1 0 0,-5 28 1 0 0,-2-9-1107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12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1 169 2561 0 0,'0'-2'731'0'0,"1"-1"1"0"0,-1 0 0 0 0,1 0 0 0 0,0 1 0 0 0,0-1 0 0 0,0 0 0 0 0,0 1 0 0 0,1-1-1 0 0,-1 1 1 0 0,1-1 0 0 0,2-2 0 0 0,-1 2-230 0 0,0 0-1 0 0,0 0 1 0 0,1 0-1 0 0,-1 0 1 0 0,1 0-1 0 0,5-2 1 0 0,4-1 149 0 0,0 0 1 0 0,0 1 0 0 0,22-5 0 0 0,34-5 83 0 0,77-6-1 0 0,-56 9-771 0 0,67-7 5 0 0,-93 13-1657 0 0,-1-2-3616 0 0,-35 4 792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22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362 273 512 0 0,'17'-22'1753'0'0,"0"0"2112"0"0,25-42 1 0 0,-38 56-3384 0 0,0 0 0 0 0,-1 0 0 0 0,1-1 0 0 0,-2 1 0 0 0,1-1 0 0 0,-1 0 0 0 0,0 0 0 0 0,-1 0 0 0 0,0-13 1 0 0,-1 18-276 0 0,0 0 1 0 0,0 1 0 0 0,0-1-1 0 0,-1 0 1 0 0,1 0 0 0 0,-1 1-1 0 0,0-1 1 0 0,0 1 0 0 0,-1-1 0 0 0,-1-4-1 0 0,2 7-115 0 0,-1-1 1 0 0,1 0-1 0 0,0 1 0 0 0,-1 0 0 0 0,1-1 0 0 0,-1 1 0 0 0,1 0 0 0 0,-1-1 0 0 0,1 1 1 0 0,-1 0-1 0 0,0 0 0 0 0,0 0 0 0 0,0 1 0 0 0,1-1 0 0 0,-1 0 0 0 0,0 1 0 0 0,0-1 1 0 0,0 1-1 0 0,0 0 0 0 0,0-1 0 0 0,-3 1 0 0 0,-5 0 92 0 0,0 1-1 0 0,0 0 1 0 0,0 0-1 0 0,0 1 1 0 0,0 0 0 0 0,0 1-1 0 0,0 0 1 0 0,1 0-1 0 0,-1 1 1 0 0,-9 6-1 0 0,-9 5 311 0 0,-47 36-1 0 0,52-34-216 0 0,1 1 0 0 0,1 1 0 0 0,1 1 0 0 0,-25 30 0 0 0,37-40-209 0 0,1 0 0 0 0,1 0 0 0 0,0 0 0 0 0,0 0 0 0 0,1 1 0 0 0,0 0 0 0 0,1 0 0 0 0,0 1 0 0 0,1-1 0 0 0,0 1 0 0 0,1 0 0 0 0,1 0 0 0 0,-1 12 0 0 0,2-20-64 0 0,0 1 0 0 0,1-1 0 0 0,-1 0 0 0 0,1 0 1 0 0,0 0-1 0 0,1 0 0 0 0,-1 0 0 0 0,1 0 0 0 0,-1 0 1 0 0,1 0-1 0 0,0-1 0 0 0,1 1 0 0 0,-1-1 0 0 0,1 1 1 0 0,-1-1-1 0 0,1 0 0 0 0,0 0 0 0 0,0 0 0 0 0,0 0 1 0 0,1-1-1 0 0,-1 1 0 0 0,1-1 0 0 0,-1 0 1 0 0,1 0-1 0 0,6 2 0 0 0,5 3-33 0 0,1-2 0 0 0,0 0 0 0 0,1-1-1 0 0,-1-1 1 0 0,18 2 0 0 0,172 17-519 0 0,-68-10-5581 0 0,-115-11 3518 0 0,-2 0 921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22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101 164 1360 0 0,'-4'0'588'0'0,"0"1"-1"0"0,0-1 1 0 0,1 1 0 0 0,-1 0-1 0 0,0 0 1 0 0,0 1-1 0 0,1-1 1 0 0,-1 1-1 0 0,1 0 1 0 0,-1 0 0 0 0,1 0-1 0 0,-5 5 1 0 0,4-4-103 0 0,1 1 1 0 0,-1 0 0 0 0,1 0-1 0 0,0 0 1 0 0,1 1-1 0 0,-1-1 1 0 0,1 1 0 0 0,0-1-1 0 0,-3 8 1 0 0,1 2-18 0 0,0 0 1 0 0,1 1-1 0 0,0-1 0 0 0,1 1 1 0 0,1 0-1 0 0,0-1 0 0 0,2 17 0 0 0,0-22-361 0 0,-1 0-1 0 0,2 0 1 0 0,-1 0-1 0 0,1-1 0 0 0,1 1 1 0 0,-1-1-1 0 0,2 1 0 0 0,-1-1 1 0 0,1 0-1 0 0,0 0 1 0 0,0-1-1 0 0,1 1 0 0 0,6 6 1 0 0,-7-10-88 0 0,-1-1-1 0 0,1 0 1 0 0,0 0 0 0 0,0 0 0 0 0,0 0 0 0 0,0-1-1 0 0,0 0 1 0 0,1 0 0 0 0,-1 0 0 0 0,1 0-1 0 0,-1-1 1 0 0,1 1 0 0 0,0-1 0 0 0,0 0 0 0 0,-1-1-1 0 0,1 1 1 0 0,0-1 0 0 0,0 0 0 0 0,5-1 0 0 0,1 0-15 0 0,0 0 0 0 0,0-2 1 0 0,0 1-1 0 0,0-1 0 0 0,-1-1 1 0 0,1 0-1 0 0,10-6 0 0 0,-12 6-4 0 0,0-2-1 0 0,0 1 1 0 0,-1-1-1 0 0,1-1 1 0 0,-1 1-1 0 0,-1-2 1 0 0,1 1-1 0 0,-1-1 1 0 0,-1 0-1 0 0,0 0 1 0 0,8-13-1 0 0,-10 13 0 0 0,0 1 0 0 0,0-1-1 0 0,-1 0 1 0 0,0 0 0 0 0,-1 0 0 0 0,0 0-1 0 0,0-1 1 0 0,-1 1 0 0 0,0 0-1 0 0,0-1 1 0 0,-1 1 0 0 0,0-1 0 0 0,-1 1-1 0 0,-2-13 1 0 0,-1-3-4 0 0,-2 0 0 0 0,-1 1 0 0 0,0-1 0 0 0,-2 1 0 0 0,-16-30 0 0 0,20 45 0 0 0,0 0 1 0 0,0 0-1 0 0,-1 1 1 0 0,0 0-1 0 0,0 0 1 0 0,-1 1 0 0 0,-11-9-1 0 0,12 11 3 0 0,1 0 0 0 0,-1 1 0 0 0,0 0 0 0 0,-1 0 0 0 0,1 0 0 0 0,0 1 1 0 0,-1 0-1 0 0,0 0 0 0 0,1 1 0 0 0,-1 0 0 0 0,-9-1 0 0 0,12 2 0 0 0,-1 0 0 0 0,1 1 0 0 0,-1-1 0 0 0,1 1 0 0 0,-1 0 0 0 0,1 0 0 0 0,0 0-1 0 0,-1 0 1 0 0,1 1 0 0 0,0 0 0 0 0,0 0 0 0 0,0 0 0 0 0,0 0 0 0 0,0 1 0 0 0,1-1 0 0 0,-1 1 0 0 0,1 0 0 0 0,0 0 0 0 0,0 0 0 0 0,0 1 0 0 0,0-1 0 0 0,0 1 0 0 0,-3 5 0 0 0,-1 3-9 0 0,1 1 0 0 0,0-1 0 0 0,1 1-1 0 0,1 0 1 0 0,0 1 0 0 0,-3 17 0 0 0,6-27-11 0 0,0 1 0 0 0,1-1 0 0 0,-1 1 0 0 0,1-1 0 0 0,0 1 1 0 0,0-1-1 0 0,1 1 0 0 0,-1-1 0 0 0,1 1 0 0 0,0-1 0 0 0,0 0 0 0 0,1 0 0 0 0,-1 1 0 0 0,1-1 0 0 0,0 0 0 0 0,0 0 0 0 0,0 0 0 0 0,1-1 0 0 0,-1 1 0 0 0,1 0 0 0 0,0-1 1 0 0,0 0-1 0 0,0 0 0 0 0,1 0 0 0 0,-1 0 0 0 0,1 0 0 0 0,-1-1 0 0 0,1 1 0 0 0,6 2 0 0 0,-1 0-526 0 0,1-1-1 0 0,0 0 1 0 0,0 0-1 0 0,19 3 1 0 0,-14-4-1849 0 0,0-1 0 0 0,25 1 0 0 0,-17-3 537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23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62 8 0 0,'-15'-28'4014'0'0,"14"24"-2894"0"0,0 1 1 0 0,0-1-1 0 0,0 1 1 0 0,0-1-1 0 0,1 0 1 0 0,-1-6-1 0 0,1 10-1029 0 0,0 0 0 0 0,0 0-1 0 0,0 0 1 0 0,0 0 0 0 0,0 0-1 0 0,0 0 1 0 0,1-1 0 0 0,-1 1-1 0 0,0 0 1 0 0,0 0 0 0 0,0 0-1 0 0,0 0 1 0 0,0 0 0 0 0,0 0-1 0 0,1 0 1 0 0,-1-1 0 0 0,0 1-1 0 0,0 0 1 0 0,0 0 0 0 0,0 0-1 0 0,0 0 1 0 0,1 0 0 0 0,-1 0-1 0 0,0 0 1 0 0,0 0 0 0 0,0 0-1 0 0,0 0 1 0 0,1 0 0 0 0,-1 0-1 0 0,0 0 1 0 0,0 0 0 0 0,0 0-1 0 0,0 0 1 0 0,0 0 0 0 0,1 0-1 0 0,-1 0 1 0 0,0 0 0 0 0,0 1-1 0 0,0-1 1 0 0,0 0 0 0 0,0 0-1 0 0,1 0 1 0 0,-1 0 0 0 0,0 0-1 0 0,0 0 1 0 0,0 0 0 0 0,0 0-1 0 0,0 1 1 0 0,0-1 0 0 0,0 0-1 0 0,1 0 1 0 0,-1 0 0 0 0,0 0-1 0 0,0 0 1 0 0,0 1 0 0 0,8 6 599 0 0,-1 4-426 0 0,-1-1 1 0 0,0 1-1 0 0,-1 0 0 0 0,0 1 1 0 0,-1-1-1 0 0,0 1 0 0 0,-1 0 1 0 0,2 15-1 0 0,1 14 178 0 0,-1 46-1 0 0,-3-45-126 0 0,2 56 402 0 0,-13 148 0 0 0,4-191-614 0 0,3 56 0 0 0,3-82-88 0 0,2 0 1 0 0,0 0-1 0 0,14 46 1 0 0,-15-67-30 0 0,1 0 0 0 0,0 0 1 0 0,1 0-1 0 0,6 10 0 0 0,-8-15-18 0 0,0 1 1 0 0,1-1-1 0 0,0 1 0 0 0,0-1 0 0 0,0 0 0 0 0,0 0 0 0 0,0 0 0 0 0,1 0 1 0 0,-1-1-1 0 0,5 4 0 0 0,-6-6-35 0 0,0 1 0 0 0,0 0 0 0 0,0 0 0 0 0,0-1 0 0 0,1 0 0 0 0,-1 1 0 0 0,0-1 0 0 0,0 0 0 0 0,0 0 0 0 0,0 0 0 0 0,0 0 0 0 0,1 0 0 0 0,-1-1 0 0 0,0 1 0 0 0,0 0 0 0 0,0-1 0 0 0,0 0 0 0 0,4-1 0 0 0,-1-1-721 0 0,1 0 0 0 0,0-1 0 0 0,-1 1 0 0 0,0-1 0 0 0,5-5 0 0 0,0 0-1461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23.6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13 432 0 0,'-1'-1'607'0'0,"0"0"1"0"0,0 0-1 0 0,0 0 0 0 0,0 0 0 0 0,0 0 0 0 0,0 0 1 0 0,-1 1-1 0 0,1-1 0 0 0,0 0 0 0 0,0 1 0 0 0,-1-1 1 0 0,1 0-1 0 0,0 1 0 0 0,-1 0 0 0 0,1-1 1 0 0,-1 1-1 0 0,1 0 0 0 0,0 0 0 0 0,-3 0 0 0 0,3 0-257 0 0,-1 0 0 0 0,1 1-1 0 0,-1-1 1 0 0,1 1 0 0 0,0 0 0 0 0,-1-1-1 0 0,1 1 1 0 0,0 0 0 0 0,0 0-1 0 0,0 0 1 0 0,-1 0 0 0 0,1 0-1 0 0,0 0 1 0 0,0 0 0 0 0,-1 2-1 0 0,-2 3 54 0 0,0 0 0 0 0,1 1 0 0 0,0-1 0 0 0,0 1-1 0 0,0 0 1 0 0,-2 11 0 0 0,1-1-212 0 0,1 0 0 0 0,1 0 0 0 0,1 1 0 0 0,0-1 0 0 0,1 1-1 0 0,1-1 1 0 0,1 1 0 0 0,0-1 0 0 0,2 0 0 0 0,0 0 0 0 0,0 0 0 0 0,2 0 0 0 0,0-1 0 0 0,11 21-1 0 0,-13-29-186 0 0,1-1 0 0 0,0 0 0 0 0,0 0 0 0 0,1 0 0 0 0,-1-1-1 0 0,1 0 1 0 0,1 0 0 0 0,-1 0 0 0 0,1-1 0 0 0,0 0 0 0 0,1 0 0 0 0,-1-1-1 0 0,11 5 1 0 0,-14-8-19 0 0,0 1-1 0 0,0 0 0 0 0,0-1 1 0 0,0 0-1 0 0,0 0 0 0 0,1 0 1 0 0,-1-1-1 0 0,0 0 0 0 0,0 1 1 0 0,1-1-1 0 0,-1-1 1 0 0,0 1-1 0 0,1-1 0 0 0,-1 1 1 0 0,0-1-1 0 0,0-1 0 0 0,0 1 1 0 0,1 0-1 0 0,-1-1 0 0 0,-1 0 1 0 0,1 0-1 0 0,0 0 1 0 0,0 0-1 0 0,-1-1 0 0 0,1 0 1 0 0,-1 1-1 0 0,5-7 0 0 0,-1 0-1 0 0,1 0 1 0 0,-2-1-1 0 0,0 0 0 0 0,0-1 0 0 0,-1 1 0 0 0,0-1 0 0 0,-1 0 0 0 0,0 0 0 0 0,0-1 0 0 0,1-12 0 0 0,2-18 5 0 0,2-62 0 0 0,-6 65 26 0 0,1-55 93 0 0,-4 94-107 0 0,0 0 0 0 0,0 0 0 0 0,0 0 0 0 0,0-1 1 0 0,0 1-1 0 0,0 0 0 0 0,0 0 0 0 0,0 0 0 0 0,0 0 0 0 0,0 0 0 0 0,0-1 0 0 0,0 1 1 0 0,0 0-1 0 0,0 0 0 0 0,0 0 0 0 0,0 0 0 0 0,0 0 0 0 0,0 0 0 0 0,0-1 0 0 0,0 1 1 0 0,0 0-1 0 0,0 0 0 0 0,0 0 0 0 0,0 0 0 0 0,-1 0 0 0 0,1 0 0 0 0,0 0 0 0 0,0 0 1 0 0,0-1-1 0 0,0 1 0 0 0,0 0 0 0 0,0 0 0 0 0,0 0 0 0 0,0 0 0 0 0,-1 0 0 0 0,1 0 0 0 0,0 0 1 0 0,0 0-1 0 0,0 0 0 0 0,0 0 0 0 0,-5 4 13 0 0,-3 8 25 0 0,3-1-28 0 0,0 0 1 0 0,1 1-1 0 0,1-1 0 0 0,-3 20 0 0 0,-4 49 26 0 0,10-74-39 0 0,-2 13 33 0 0,1 0 0 0 0,1-1 0 0 0,0 1 0 0 0,4 20 0 0 0,-3-32-21 0 0,1 0 1 0 0,0 1-1 0 0,0-2 0 0 0,0 1 1 0 0,1 0-1 0 0,0 0 0 0 0,1-1 0 0 0,-1 0 1 0 0,1 1-1 0 0,0-1 0 0 0,1-1 1 0 0,0 1-1 0 0,8 7 0 0 0,-6-7-16 0 0,0 0 0 0 0,0 0-1 0 0,1-1 1 0 0,0 0 0 0 0,0 0 0 0 0,1-1 0 0 0,8 3 0 0 0,-14-5-80 0 0,1-1 1 0 0,-1 0 0 0 0,1-1-1 0 0,-1 1 1 0 0,1 0 0 0 0,-1-1-1 0 0,1 0 1 0 0,0 0 0 0 0,-1 0-1 0 0,1 0 1 0 0,-1 0 0 0 0,1-1-1 0 0,-1 0 1 0 0,1 0 0 0 0,-1 0 0 0 0,1 0-1 0 0,-1 0 1 0 0,0 0 0 0 0,1-1-1 0 0,-1 0 1 0 0,4-3 0 0 0,34-23-7983 0 0,-32 20 4199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24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5 2328 0 0,'-16'-2'3562'0'0,"13"1"-2602"0"0,1 1-1 0 0,0 0 1 0 0,-1-1 0 0 0,1 1-1 0 0,-1 0 1 0 0,1 0 0 0 0,-3 1-1 0 0,4-1-791 0 0,0 1-1 0 0,0-1 0 0 0,1 0 1 0 0,-1 1-1 0 0,0-1 1 0 0,0 1-1 0 0,1-1 1 0 0,-1 1-1 0 0,0-1 1 0 0,1 1-1 0 0,-1-1 0 0 0,0 1 1 0 0,1 0-1 0 0,-1-1 1 0 0,1 1-1 0 0,-1 0 1 0 0,1 0-1 0 0,0-1 0 0 0,-1 1 1 0 0,1 0-1 0 0,0 0 1 0 0,-1 0-1 0 0,1-1 1 0 0,0 3-1 0 0,-3 8 405 0 0,2 0 0 0 0,-1 0 0 0 0,1 0-1 0 0,1 0 1 0 0,0 0 0 0 0,1 0 0 0 0,2 16 0 0 0,23 75 629 0 0,-5-26-598 0 0,2-4-295 0 0,-5-19-221 0 0,-18-53-87 0 0,0 1 1 0 0,0-1 0 0 0,0 1 0 0 0,0-1 0 0 0,0 1-1 0 0,0-1 1 0 0,1 0 0 0 0,-1 1 0 0 0,0-1 0 0 0,0 1 0 0 0,1-1-1 0 0,-1 1 1 0 0,0-1 0 0 0,1 0 0 0 0,-1 1 0 0 0,0-1-1 0 0,1 0 1 0 0,-1 1 0 0 0,1 0 0 0 0,0-1 0 0 0,-1 0 0 0 0,0 0 0 0 0,1 0 0 0 0,-1 0 0 0 0,0-1 0 0 0,0 1-1 0 0,1 0 1 0 0,-1 0 0 0 0,0 0 0 0 0,1 0 0 0 0,-1 0 0 0 0,0 0 0 0 0,0 0 0 0 0,1 0 0 0 0,-1-1 0 0 0,0 1 0 0 0,0 0 0 0 0,1 0 0 0 0,-1 0 0 0 0,0-1 0 0 0,0 1 0 0 0,0 0 0 0 0,1-1 0 0 0,0 0 1 0 0,0-1 1 0 0,0 1 0 0 0,0-1 0 0 0,0 1 0 0 0,0-1 0 0 0,-1 0 0 0 0,1 1 0 0 0,-1-1 0 0 0,1-3 0 0 0,20-113 28 0 0,-16 93-29 0 0,5-34 20 0 0,9-44 17 0 0,-16 93-40 0 0,0 0 0 0 0,1 0 0 0 0,0 0 1 0 0,1 0-1 0 0,0 1 0 0 0,0-1 0 0 0,10-11 1 0 0,-14 19 0 0 0,0 1 0 0 0,0 0 0 0 0,0 0 0 0 0,0 0 0 0 0,0 0 0 0 0,0 0 0 0 0,0 0 0 0 0,0 0 0 0 0,0 0 0 0 0,0 1 0 0 0,1-1 0 0 0,-1 0 0 0 0,0 1 0 0 0,1-1 0 0 0,-1 1 0 0 0,0-1 0 0 0,1 1 0 0 0,-1-1 0 0 0,1 1 0 0 0,1 0 0 0 0,-2 0 0 0 0,1 1 0 0 0,-1-1 0 0 0,1 0 0 0 0,-1 1 0 0 0,0-1 0 0 0,1 1 0 0 0,-1 0 1 0 0,0 0-1 0 0,1-1 0 0 0,-1 1 0 0 0,0 0 0 0 0,0 0 0 0 0,0 0 0 0 0,0 0 0 0 0,0 0 0 0 0,1 2 0 0 0,4 5 2 0 0,-1 1 0 0 0,0 0-1 0 0,-1 0 1 0 0,6 15 0 0 0,-8-18 0 0 0,13 39 16 0 0,11 52 0 0 0,-2-5 332 0 0,-10-30 220 0 0,-14-62-567 0 0,0 0 0 0 0,0 0 0 0 0,0 1 1 0 0,0-1-1 0 0,0 0 0 0 0,0 0 0 0 0,0 0 0 0 0,0 1 0 0 0,0-1 1 0 0,1 0-1 0 0,-1 0 0 0 0,0 0 0 0 0,0 1 0 0 0,0-1 1 0 0,0 0-1 0 0,0 0 0 0 0,1 0 0 0 0,-1 0 0 0 0,0 1 0 0 0,0-1 1 0 0,0 0-1 0 0,1 0 0 0 0,-1 0 0 0 0,0 0 0 0 0,0 0 1 0 0,1 0-1 0 0,-1 0 0 0 0,0 1 0 0 0,0-1 0 0 0,0 0 0 0 0,1 0 1 0 0,-1 0-1 0 0,0 0 0 0 0,0 0 0 0 0,1 0 0 0 0,-1 0 1 0 0,0 0-1 0 0,0 0 0 0 0,1 0 0 0 0,-1-1 0 0 0,0 1 0 0 0,0 0 1 0 0,0 0-1 0 0,1 0 0 0 0,-1 0 0 0 0,0 0 0 0 0,0 0 1 0 0,1 0-1 0 0,-1 0 0 0 0,0-1 0 0 0,0 1 0 0 0,0 0 0 0 0,0 0 1 0 0,1 0-1 0 0,-1-1 0 0 0,0 1 0 0 0,0 0 0 0 0,0 0 1 0 0,0 0-1 0 0,0-1 0 0 0,0 1 0 0 0,0 0 0 0 0,1 0 0 0 0,-1 0 1 0 0,0-1-1 0 0,0 1 0 0 0,8-15 83 0 0,-6 4-82 0 0,0 0 0 0 0,0 1 1 0 0,-1-1-1 0 0,0 0 0 0 0,-1 1 1 0 0,-1-13-1 0 0,0 6-27 0 0,2-24 1 0 0,0 34 31 0 0,2-15 16 0 0,6-26-1 0 0,-8 41-25 0 0,1 1-1 0 0,1-1 0 0 0,-1 1 1 0 0,1-1-1 0 0,0 1 1 0 0,1 0-1 0 0,-1 0 0 0 0,6-6 1 0 0,-8 11 1 0 0,-1 0-1 0 0,1 1 1 0 0,-1-1 0 0 0,1 0-1 0 0,0 1 1 0 0,-1-1 0 0 0,1 1-1 0 0,0-1 1 0 0,-1 1 0 0 0,1-1-1 0 0,0 1 1 0 0,0-1 0 0 0,0 1 0 0 0,0 0-1 0 0,-1-1 1 0 0,1 1 0 0 0,0 0-1 0 0,0 0 1 0 0,0 0 0 0 0,0 0-1 0 0,0 0 1 0 0,0 0 0 0 0,-1 0-1 0 0,1 0 1 0 0,0 0 0 0 0,0 0-1 0 0,0 0 1 0 0,0 0 0 0 0,0 1 0 0 0,0-1-1 0 0,1 1 1 0 0,2 2-7 0 0,0-1 0 0 0,0 1 0 0 0,0 0 0 0 0,0 1 0 0 0,4 3 0 0 0,-6-4 11 0 0,1 0-1 0 0,0-1 0 0 0,0 1 0 0 0,0-1 1 0 0,0 1-1 0 0,1-1 0 0 0,3 2 1 0 0,-4-4-4 0 0,-1-1 0 0 0,1 1 1 0 0,0-1-1 0 0,-1 1 0 0 0,1-1 0 0 0,0 0 1 0 0,-1 0-1 0 0,1 0 0 0 0,-1 0 1 0 0,1 0-1 0 0,-1-1 0 0 0,4-2 1 0 0,5-2 28 0 0,7-6-42 0 0,-16 10 18 0 0,0 1 0 0 0,0-1 1 0 0,-1 1-1 0 0,2-1 0 0 0,-1 1 0 0 0,0 0 1 0 0,0 0-1 0 0,0 0 0 0 0,1 0 0 0 0,-1 0 1 0 0,0 0-1 0 0,1 1 0 0 0,-1-1 0 0 0,0 1 1 0 0,1 0-1 0 0,-1-1 0 0 0,1 1 0 0 0,2 1 1 0 0,-4-1-5 0 0,0 1 1 0 0,0-1-1 0 0,0 1 1 0 0,0 0-1 0 0,0-1 1 0 0,0 1-1 0 0,0 0 1 0 0,0 0-1 0 0,0 0 1 0 0,0-1-1 0 0,-1 1 1 0 0,1 0-1 0 0,0 0 1 0 0,0 0-1 0 0,-1 1 1 0 0,1-1-1 0 0,-1 0 1 0 0,1 0-1 0 0,-1 0 1 0 0,0 0-1 0 0,1 1 1 0 0,-1-1-1 0 0,0 0 1 0 0,0 0 0 0 0,0 0-1 0 0,0 3 1 0 0,0 33 82 0 0,-5 146 459 0 0,5-180-525 0 0,0 14 58 0 0,1 0-1 0 0,1 0 0 0 0,4 17 1 0 0,-5-31-70 0 0,-1-1 0 0 0,1 1 0 0 0,0-1 0 0 0,0 1 1 0 0,0-1-1 0 0,0 0 0 0 0,1 1 0 0 0,-1-1 0 0 0,1 0 1 0 0,-1 0-1 0 0,1 0 0 0 0,2 3 0 0 0,-3-4-11 0 0,0-1-1 0 0,0 1 1 0 0,0-1-1 0 0,0 1 1 0 0,0-1-1 0 0,0 0 1 0 0,0 1 0 0 0,0-1-1 0 0,0 0 1 0 0,0 0-1 0 0,0 1 1 0 0,0-1 0 0 0,0 0-1 0 0,0 0 1 0 0,0 0-1 0 0,1 0 1 0 0,-1-1-1 0 0,0 1 1 0 0,0 0 0 0 0,0 0-1 0 0,0-1 1 0 0,0 1-1 0 0,0 0 1 0 0,0-1-1 0 0,0 1 1 0 0,0-1 0 0 0,-1 1-1 0 0,1-1 1 0 0,0 0-1 0 0,0 1 1 0 0,0-1 0 0 0,1-1-1 0 0,9-8-579 0 0,-1 0 0 0 0,0 0-1 0 0,13-18 1 0 0,-9 6-3219 0 0,-3-1-3702 0 0,-9 16 4852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25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39 192 1200 0 0,'-2'-3'826'0'0,"-12"-13"7187"0"0,14 15-7797 0 0,-1 1 0 0 0,1-1 0 0 0,0 1 1 0 0,-1 0-1 0 0,1-1 0 0 0,0 1 0 0 0,-1 0 0 0 0,1 0 0 0 0,-1-1 0 0 0,1 1 1 0 0,0 0-1 0 0,-1 0 0 0 0,1 0 0 0 0,-1-1 0 0 0,1 1 0 0 0,-1 0 0 0 0,1 0 0 0 0,-1 0 1 0 0,1 0-1 0 0,-1 0 0 0 0,1 0 0 0 0,-1 0 0 0 0,1 0 0 0 0,-1 0 0 0 0,1 0 0 0 0,-1 0 1 0 0,1 0-1 0 0,0 1 0 0 0,-1-1 0 0 0,1 0 0 0 0,-1 0 0 0 0,1 0 0 0 0,-1 1 0 0 0,1-1 1 0 0,0 0-1 0 0,-1 1 0 0 0,0 0-26 0 0,0 0 0 0 0,1-1 0 0 0,-1 1 0 0 0,1 0 0 0 0,-1 0 0 0 0,1 0 0 0 0,-1 0 0 0 0,1 0 0 0 0,0 0 0 0 0,-1 0 1 0 0,1 0-1 0 0,0 1 0 0 0,0-1 0 0 0,0 0 0 0 0,-1 0 0 0 0,1 0 0 0 0,1 0 0 0 0,-1 0 0 0 0,0 0 0 0 0,0 0 0 0 0,1 2 0 0 0,8 24 1060 0 0,-2-11-576 0 0,9 44 596 0 0,10 84 1 0 0,-24-134-1203 0 0,-1 1 0 0 0,2-1 0 0 0,-1 0 1 0 0,2 0-1 0 0,-1 0 0 0 0,7 12 0 0 0,-7-16-59 0 0,5 7 66 0 0,-8-13-71 0 0,1 1 0 0 0,-1-1 0 0 0,1 0-1 0 0,-1 0 1 0 0,1 0 0 0 0,-1 0 0 0 0,0 0 0 0 0,1 0-1 0 0,-1 0 1 0 0,1 0 0 0 0,-1 0 0 0 0,1 0-1 0 0,-1 0 1 0 0,1 0 0 0 0,-1 0 0 0 0,0 0-1 0 0,1 0 1 0 0,-1 0 0 0 0,1 0 0 0 0,-1 0-1 0 0,0-1 1 0 0,1 1 0 0 0,-1 0 0 0 0,1 0 0 0 0,-1 0-1 0 0,0-1 1 0 0,1 1 0 0 0,-1 0 0 0 0,0-1-1 0 0,1 1 1 0 0,-1 0 0 0 0,0-1 0 0 0,0 1-1 0 0,1-1 1 0 0,0-2 3 0 0,0 0-1 0 0,0-1 1 0 0,-1 1-1 0 0,1-1 1 0 0,-1 1 0 0 0,1 0-1 0 0,-1-1 1 0 0,-1-3-1 0 0,1 4-1 0 0,-3-49-1 0 0,1 37-5 0 0,1-1 1 0 0,1 1-1 0 0,2-23 1 0 0,-1 33-1 0 0,19-113-47 0 0,-15 95 41 0 0,1 0-1 0 0,2 1 0 0 0,11-25 1 0 0,-14 37-1 0 0,0-1 1 0 0,1 1-1 0 0,1 0 0 0 0,0 0 1 0 0,0 0-1 0 0,1 1 0 0 0,0 0 1 0 0,1 1-1 0 0,10-9 1 0 0,-15 14 5 0 0,0 0 1 0 0,0 1-1 0 0,1-1 1 0 0,-1 1-1 0 0,0 0 1 0 0,1 0-1 0 0,-1 1 1 0 0,1-1-1 0 0,0 1 1 0 0,-1 0-1 0 0,1 0 1 0 0,0 0-1 0 0,0 1 1 0 0,0 0-1 0 0,-1 0 1 0 0,1 0-1 0 0,0 1 1 0 0,0-1-1 0 0,0 1 1 0 0,-1 0 0 0 0,1 1-1 0 0,0-1 1 0 0,-1 1-1 0 0,1 0 1 0 0,6 3-1 0 0,-1 2-1 0 0,1 0 0 0 0,-1 1 0 0 0,0 0 0 0 0,-1 1 1 0 0,0 0-1 0 0,0 0 0 0 0,-1 1 0 0 0,7 11 0 0 0,3 6-7 0 0,28 57-1 0 0,-36-63-83 0 0,-1 1 0 0 0,-2-1-1 0 0,0 2 1 0 0,-1-1-1 0 0,4 28 1 0 0,-8-38 16 0 0,-1 1 0 0 0,-1-1 0 0 0,0 0 0 0 0,0 0 0 0 0,-1 0 0 0 0,-1 1 0 0 0,0-1 0 0 0,-1 0 0 0 0,0-1 0 0 0,0 1 0 0 0,-9 17-1 0 0,3-8-3910 0 0,6-6-4642 0 0,3-6 2203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27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15 304 0 0,'0'-1'268'0'0,"0"0"0"0"0,0 0 0 0 0,0 1-1 0 0,0-1 1 0 0,0 0 0 0 0,1 0 0 0 0,-1 0 0 0 0,0 1 0 0 0,0-1-1 0 0,0 0 1 0 0,1 0 0 0 0,-1 1 0 0 0,0-1 0 0 0,2-1 0 0 0,-2 2-48 0 0,0 0 0 0 0,0 0-1 0 0,1-1 1 0 0,-1 1 0 0 0,0 0 0 0 0,0 0 0 0 0,1 0 0 0 0,-1 0 0 0 0,0 0 0 0 0,0 0 0 0 0,1-1 0 0 0,-1 1 0 0 0,0 0-1 0 0,1 0 1 0 0,-1 0 0 0 0,0 0 0 0 0,0 0 0 0 0,1 0 0 0 0,-1 0 0 0 0,0 0 0 0 0,1 0 0 0 0,-1 0 0 0 0,0 0 0 0 0,0 1-1 0 0,1-1 1 0 0,-1 0 0 0 0,10 8 5229 0 0,-6 2-5327 0 0,-2 3 451 0 0,-1 0 1 0 0,0 0-1 0 0,-2 0 0 0 0,1 0 0 0 0,-1 0 1 0 0,-5 20-1 0 0,1-12-276 0 0,0-1 1 0 0,-1 1-1 0 0,-1-1 1 0 0,-1-1-1 0 0,-1 0 1 0 0,-15 24 0 0 0,5-12-240 0 0,-1-2 1 0 0,-46 51 0 0 0,52-65-375 0 0,-29 22 1 0 0,2-7-3722 0 0,20-17 790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30.0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1 149 512 0 0,'3'-87'2871'0'0,"-2"26"7510"0"0,2 64-8282 0 0,3 13-459 0 0,8 25-840 0 0,-4-4-336 0 0,-1 0 0 0 0,-3 1 0 0 0,4 52 0 0 0,-7 114 223 0 0,-21 0-309 0 0,2 7-304 0 0,16-201-98 0 0,0 1 0 0 0,1-1 0 0 0,1 0 0 0 0,0 0 1 0 0,0 0-1 0 0,6 15 0 0 0,-6-21-33 0 0,0 0-1 0 0,0 0 1 0 0,0-1 0 0 0,0 1 0 0 0,0-1-1 0 0,1 1 1 0 0,0-1 0 0 0,3 3 0 0 0,-4-4-27 0 0,0 0 0 0 0,0-1 1 0 0,0 0-1 0 0,0 1 0 0 0,0-1 1 0 0,0 0-1 0 0,0 0 0 0 0,1 0 1 0 0,-1-1-1 0 0,0 1 1 0 0,1 0-1 0 0,-1-1 0 0 0,0 0 1 0 0,1 1-1 0 0,2-1 0 0 0,-2 0-229 0 0,1-1-1 0 0,0 1 0 0 0,-1-1 0 0 0,1 0 0 0 0,-1 0 1 0 0,1 0-1 0 0,-1 0 0 0 0,0-1 0 0 0,0 1 0 0 0,1-1 0 0 0,4-4 1 0 0,3-2-2585 0 0,18-18 1 0 0,-19 16 1574 0 0,7-5-510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59 280 0 0,'-1'-2'350'0'0,"1"1"1"0"0,-1 0-1 0 0,1-1 0 0 0,0 1 1 0 0,-1-1-1 0 0,1 1 0 0 0,0-1 0 0 0,0 1 1 0 0,0 0-1 0 0,0-1 0 0 0,1 1 1 0 0,-1-1-1 0 0,0 1 0 0 0,1-1 1 0 0,-1 1-1 0 0,1 0 0 0 0,-1-1 0 0 0,1 1 1 0 0,-1 0-1 0 0,1-1 0 0 0,0 1 1 0 0,0 0-1 0 0,0 0 0 0 0,0 0 1 0 0,0 0-1 0 0,0-1 0 0 0,0 2 0 0 0,0-1 1 0 0,1-1-1 0 0,1 0 112 0 0,-1 0 0 0 0,1 0 1 0 0,-1 0-1 0 0,1 0 0 0 0,0 1 0 0 0,0 0 0 0 0,0-1 1 0 0,0 1-1 0 0,0 0 0 0 0,0 0 0 0 0,0 1 0 0 0,0-1 0 0 0,4 0 1 0 0,-6 1-388 0 0,0 0 1 0 0,0 0-1 0 0,0 1 1 0 0,0-1 0 0 0,1 0-1 0 0,-1 0 1 0 0,0 1-1 0 0,0-1 1 0 0,0 1 0 0 0,0-1-1 0 0,0 1 1 0 0,0-1-1 0 0,0 1 1 0 0,0 0-1 0 0,0-1 1 0 0,0 1 0 0 0,-1 0-1 0 0,1 0 1 0 0,0 0-1 0 0,0 0 1 0 0,-1-1 0 0 0,1 1-1 0 0,0 0 1 0 0,-1 0-1 0 0,1 0 1 0 0,-1 1 0 0 0,1-1-1 0 0,-1 0 1 0 0,0 0-1 0 0,1 0 1 0 0,-1 0-1 0 0,0 0 1 0 0,0 0 0 0 0,0 0-1 0 0,0 1 1 0 0,0 1-1 0 0,0 6 159 0 0,0-1 0 0 0,-1 1 0 0 0,-4 16 0 0 0,4-17-59 0 0,-5 24 344 0 0,0-8-281 0 0,2 1-1 0 0,1 0 1 0 0,1-1 0 0 0,1 34-1 0 0,3-42-174 0 0,0 1-1 0 0,1-1 1 0 0,11 32-1 0 0,25 44 84 0 0,33 50-83 0 0,-69-131-81 0 0,-10-15-46 0 0,-10-15-358 0 0,15 15 210 0 0,0 0 1 0 0,0 0-1 0 0,0-1 1 0 0,1 1-1 0 0,-1 0 1 0 0,1-1-1 0 0,0 1 1 0 0,0-7-1 0 0,1 8-743 0 0,-1 0-1 0 0,1 1 0 0 0,1-1 1 0 0,-1 0-1 0 0,0 0 0 0 0,1 0 0 0 0,-1 1 1 0 0,3-6-1 0 0,-2 4-1078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30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112 514 8 0 0,'-4'3'953'0'0,"0"-1"-1"0"0,0 0 1 0 0,-1-1 0 0 0,1 1-1 0 0,-1-1 1 0 0,1 0 0 0 0,-1 0-1 0 0,1 0 1 0 0,-5 0 0 0 0,-26 6 3091 0 0,33-6-3773 0 0,0 0-1 0 0,0 0 0 0 0,0 0 0 0 0,0 0 0 0 0,1 0 0 0 0,-1 0 0 0 0,0 0 0 0 0,1 0 0 0 0,-1 1 0 0 0,1-1 0 0 0,-1 0 0 0 0,1 1 0 0 0,0 0 0 0 0,-2 2 0 0 0,3-3-220 0 0,-1-1 0 0 0,1 1 0 0 0,-1 0 0 0 0,1 0 0 0 0,0 0 0 0 0,0 0 0 0 0,0 0 0 0 0,-1-1 0 0 0,1 1 0 0 0,0 0 0 0 0,0 0 0 0 0,0 0 0 0 0,0 0 0 0 0,1 0 0 0 0,-1 0 0 0 0,0 0 0 0 0,0 0 0 0 0,0-1 0 0 0,1 1 0 0 0,-1 0 0 0 0,0 0 0 0 0,1 0 0 0 0,-1-1 0 0 0,1 1 0 0 0,-1 0 0 0 0,1 0 0 0 0,-1-1 0 0 0,1 1 0 0 0,0 0 0 0 0,-1-1 0 0 0,1 1 0 0 0,0-1 0 0 0,-1 1 0 0 0,1-1 0 0 0,0 1 0 0 0,0-1 0 0 0,-1 1 0 0 0,1-1 0 0 0,1 1 0 0 0,4 1 89 0 0,-1 1-1 0 0,1-1 1 0 0,-1-1-1 0 0,11 3 1 0 0,-1-2-92 0 0,0-1 1 0 0,0 0-1 0 0,0 0 0 0 0,0-2 1 0 0,0 0-1 0 0,0-1 0 0 0,0 0 1 0 0,17-6-1 0 0,13-6 12 0 0,55-26 0 0 0,-68 26-44 0 0,0 1 1 0 0,1 2-1 0 0,0 1 0 0 0,36-6 0 0 0,12 8-56 0 0,-46 6 19 0 0,-1-2 0 0 0,46-11 0 0 0,-68 11 18 0 0,0 0-1 0 0,-1-1 0 0 0,1-1 0 0 0,-2 1 0 0 0,1-2 0 0 0,0 1 0 0 0,18-17 1 0 0,-22 17 2 0 0,0-1 0 0 0,0 0 0 0 0,0-1 0 0 0,-1 1 0 0 0,0-1 0 0 0,-1 0 0 0 0,0-1 0 0 0,0 1 0 0 0,0-1 0 0 0,4-13 0 0 0,-8 16 6 0 0,0 1-1 0 0,0-1 1 0 0,-1 0-1 0 0,0 1 0 0 0,0-1 1 0 0,0 1-1 0 0,0-1 0 0 0,-1 0 1 0 0,0 1-1 0 0,0-1 1 0 0,-1 1-1 0 0,1-1 0 0 0,-1 1 1 0 0,0 0-1 0 0,-1 0 0 0 0,1 0 1 0 0,-1 0-1 0 0,-4-5 0 0 0,-5-7 49 0 0,-1 0 0 0 0,0 2 0 0 0,-25-23 0 0 0,24 25 23 0 0,-1 1-1 0 0,0 0 0 0 0,-24-14 0 0 0,33 22 15 0 0,0 1 0 0 0,0 0 1 0 0,-1 0-1 0 0,1 0 0 0 0,-1 1 1 0 0,1 0-1 0 0,-1 0 0 0 0,0 1 1 0 0,0 0-1 0 0,0 0 0 0 0,0 1 1 0 0,-13 0-1 0 0,15 1-30 0 0,0 1-1 0 0,1-1 0 0 0,-1 1 1 0 0,1 0-1 0 0,0 0 1 0 0,-1 0-1 0 0,1 1 0 0 0,0-1 1 0 0,0 1-1 0 0,-5 5 1 0 0,-1 1 130 0 0,1 1 1 0 0,-13 16-1 0 0,8-7-19 0 0,1 1 0 0 0,2 1 0 0 0,0 0 0 0 0,1 0 0 0 0,1 1 0 0 0,1 0 0 0 0,-9 37 0 0 0,10-22 72 0 0,1 1 0 0 0,1 0-1 0 0,2 74 1 0 0,5-85-97 0 0,1 0-1 0 0,1 0 0 0 0,1 0 1 0 0,11 35-1 0 0,-1-22 29 0 0,0-1 1 0 0,23 39-1 0 0,-25-56-113 0 0,19 25 0 0 0,9 15 56 0 0,-22-26-23 0 0,-18-35-86 0 0,-4-3 45 0 0,2 2-49 0 0,1-1-1 0 0,-1 1 0 0 0,0-1 1 0 0,0 0-1 0 0,1 1 1 0 0,-1-1-1 0 0,0 0 0 0 0,1 1 1 0 0,-1-1-1 0 0,1 0 1 0 0,-1 0-1 0 0,1 0 1 0 0,-1 1-1 0 0,1-1 0 0 0,0 0 1 0 0,-1 0-1 0 0,1 0 1 0 0,0 0-1 0 0,0 0 0 0 0,-1 0 1 0 0,1-1-1 0 0,1-4-10 0 0,-1 0-1 0 0,1 1 1 0 0,0-1-1 0 0,1 0 1 0 0,-1 0-1 0 0,1 0 0 0 0,0 1 1 0 0,1-1-1 0 0,-1 1 1 0 0,4-6-1 0 0,7-8-37 0 0,19-23-1 0 0,-9 12-8 0 0,-16 20 34 0 0,61-76-86 0 0,-61 79 101 0 0,0-1 0 0 0,1 1 0 0 0,0 1 0 0 0,1-1 0 0 0,-1 1 0 0 0,1 1 0 0 0,0 0 0 0 0,12-5 0 0 0,-18 8 3 0 0,0 1-1 0 0,1 0 1 0 0,-1 0-1 0 0,0 0 0 0 0,1 1 1 0 0,-1-1-1 0 0,0 1 1 0 0,1 0-1 0 0,-1 0 1 0 0,1 0-1 0 0,3 1 1 0 0,-5-1 3 0 0,1 1 0 0 0,-1 0 0 0 0,1 0 0 0 0,-1 0 0 0 0,0 0 0 0 0,0 0 0 0 0,0 1 0 0 0,1-1 0 0 0,-1 1 0 0 0,0-1 0 0 0,-1 1 0 0 0,1 0 0 0 0,0 0 0 0 0,0 0 0 0 0,1 3-1 0 0,11 17-6 0 0,0 0 0 0 0,15 39-1 0 0,1 1 0 0 0,-23-50-17 0 0,1 1 1 0 0,0-1-1 0 0,11 13 0 0 0,-14-19 2 0 0,1-1-1 0 0,-1 1 1 0 0,1-1-1 0 0,0-1 1 0 0,0 1-1 0 0,1-1 1 0 0,12 7-1 0 0,-16-10-158 0 0,-1 0 1 0 0,1-1-1 0 0,0 1 0 0 0,0 0 0 0 0,0-1 0 0 0,-1 1 1 0 0,1-1-1 0 0,0 0 0 0 0,0 0 0 0 0,0 0 0 0 0,0-1 1 0 0,0 1-1 0 0,-1 0 0 0 0,1-1 0 0 0,0 0 1 0 0,0 0-1 0 0,-1 0 0 0 0,1 0 0 0 0,3-2 0 0 0,4-3-2244 0 0,-1 0 1 0 0,1-1-1 0 0,12-12 0 0 0,-11 9-900 0 0,4-2 914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31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103 200 192 0 0,'-6'3'640'0'0,"-7"5"4074"0"0,-21 16 0 0 0,30-20-3221 0 0,-1 0 0 0 0,1 1 1 0 0,-6 7-1 0 0,-2 9-297 0 0,9-16-829 0 0,1 1 0 0 0,0-1 0 0 0,0 1 0 0 0,0 0 0 0 0,1 0 0 0 0,0-1 0 0 0,0 1 0 0 0,0 8-1 0 0,1-9-241 0 0,1-1 0 0 0,-1 0 0 0 0,1 0-1 0 0,0 0 1 0 0,0 1 0 0 0,1-1-1 0 0,-1 0 1 0 0,1 0 0 0 0,-1-1 0 0 0,1 1-1 0 0,1 0 1 0 0,3 5 0 0 0,-2-5-48 0 0,0 1 0 0 0,1-1 1 0 0,-1 0-1 0 0,1 0 0 0 0,0 0 0 0 0,1-1 1 0 0,-1 1-1 0 0,0-1 0 0 0,1-1 1 0 0,0 1-1 0 0,0-1 0 0 0,-1 0 0 0 0,1 0 1 0 0,1-1-1 0 0,-1 0 0 0 0,11 1 1 0 0,-4-1-45 0 0,1 0 0 0 0,0-1 0 0 0,-1-1 0 0 0,1 0 0 0 0,0-1 0 0 0,21-5 0 0 0,-19 1-24 0 0,0 0-1 0 0,0 0 0 0 0,-1-2 1 0 0,1 0-1 0 0,-1-1 0 0 0,-1 0 0 0 0,0-1 1 0 0,0-1-1 0 0,-1 0 0 0 0,-1 0 0 0 0,0-2 1 0 0,0 1-1 0 0,-1-2 0 0 0,15-23 0 0 0,-22 29-4 0 0,-1 0-1 0 0,1 0 0 0 0,-2 0 0 0 0,1 0 0 0 0,-1-1 1 0 0,0 1-1 0 0,-1 0 0 0 0,0-1 0 0 0,0 0 0 0 0,-1 1 1 0 0,0-1-1 0 0,-2-10 0 0 0,1 9 1 0 0,-1 0 0 0 0,0 0-1 0 0,-1 0 1 0 0,0 0 0 0 0,0 0 0 0 0,-1 1 0 0 0,0-1 0 0 0,-1 1 0 0 0,-10-15-1 0 0,13 21 3 0 0,0 0-1 0 0,0 0 0 0 0,-1 1 0 0 0,1-1 0 0 0,-1 1 0 0 0,0-1 0 0 0,0 1 0 0 0,0 0 0 0 0,0 0 0 0 0,0 0 0 0 0,0 1 0 0 0,-1-1 0 0 0,1 1 0 0 0,0 0 1 0 0,-1 0-1 0 0,1 0 0 0 0,-1 0 0 0 0,1 0 0 0 0,-1 1 0 0 0,0 0 0 0 0,1-1 0 0 0,-1 2 0 0 0,1-1 0 0 0,-1 0 0 0 0,0 1 0 0 0,1-1 0 0 0,-1 1 1 0 0,1 0-1 0 0,-7 3 0 0 0,-1 0 39 0 0,0 2-1 0 0,0-1 1 0 0,1 2 0 0 0,-1-1 0 0 0,2 1 0 0 0,-1 1-1 0 0,-14 15 1 0 0,5-2 52 0 0,0 0 0 0 0,2 2-1 0 0,1 0 1 0 0,1 1 0 0 0,1 0 0 0 0,1 1-1 0 0,2 1 1 0 0,-15 44 0 0 0,23-63-81 0 0,1 0 0 0 0,1 0 0 0 0,-1 0 1 0 0,1 1-1 0 0,1-1 0 0 0,-1 0 0 0 0,1 1 1 0 0,0-1-1 0 0,1 0 0 0 0,0 1 0 0 0,0-1 1 0 0,4 12-1 0 0,-3-13-16 0 0,0-1 1 0 0,1 0 0 0 0,-1 0 0 0 0,1 0-1 0 0,0 0 1 0 0,1 0 0 0 0,-1 0 0 0 0,1-1-1 0 0,0 0 1 0 0,0 0 0 0 0,1 0 0 0 0,-1 0-1 0 0,1-1 1 0 0,0 1 0 0 0,0-1-1 0 0,9 4 1 0 0,0-1-56 0 0,0-1 0 0 0,1 0 0 0 0,-1-1 0 0 0,1-1 0 0 0,28 3-1 0 0,79-2-1903 0 0,-111-4 1518 0 0,90-5-4210 0 0,-68 2 3011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2:03:31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0 3105 0 0,'-4'4'1888'0'0,"0"-1"0"0"0,1 1 0 0 0,-1 0 0 0 0,1 0 0 0 0,-6 8 0 0 0,7-8-1364 0 0,0 1 0 0 0,0-1-1 0 0,0 0 1 0 0,1 1 0 0 0,0 0 0 0 0,0-1 0 0 0,0 1-1 0 0,0 0 1 0 0,1-1 0 0 0,0 9 0 0 0,0-5-233 0 0,1-1 0 0 0,0 1 0 0 0,1-1 0 0 0,-1 1 0 0 0,1-1 0 0 0,5 12 0 0 0,23 41 896 0 0,-24-48-926 0 0,12 19 354 0 0,2-1 0 0 0,31 38 0 0 0,-51-68-614 0 0,29 32 103 0 0,-27-29-100 0 0,0-1 0 0 0,1 0 1 0 0,-1 0-1 0 0,1 0 0 0 0,-1 0 1 0 0,1-1-1 0 0,0 1 0 0 0,0-1 1 0 0,0 1-1 0 0,0-1 0 0 0,4 1 0 0 0,-6-2-2 0 0,1-1 0 0 0,-1 1 0 0 0,1 0 0 0 0,-1-1-1 0 0,0 0 1 0 0,1 1 0 0 0,-1-1 0 0 0,0 0 0 0 0,0 1-1 0 0,0-1 1 0 0,1 0 0 0 0,-1 0 0 0 0,0 0 0 0 0,0 0-1 0 0,0 0 1 0 0,0 0 0 0 0,-1 0 0 0 0,1 0 0 0 0,0-1-1 0 0,0 1 1 0 0,0-2 0 0 0,16-31-63 0 0,0-10-8 0 0,3 0 0 0 0,1 1 0 0 0,2 1 0 0 0,36-49 0 0 0,-53 83 64 0 0,0 1 0 0 0,1 0 0 0 0,-1 1 0 0 0,1 0 0 0 0,0 0 0 0 0,1 0 0 0 0,0 1 0 0 0,-1 0 0 0 0,2 0 1 0 0,-1 1-1 0 0,0 0 0 0 0,1 1 0 0 0,0 0 0 0 0,0 0 0 0 0,0 1 0 0 0,0 0 0 0 0,0 0 0 0 0,0 1 0 0 0,0 0 0 0 0,1 1 0 0 0,-1 0 1 0 0,0 1-1 0 0,1 0 0 0 0,-1 0 0 0 0,0 1 0 0 0,0 0 0 0 0,0 0 0 0 0,0 1 0 0 0,0 0 0 0 0,-1 1 0 0 0,12 6 0 0 0,-3 1 14 0 0,-2 0-1 0 0,1 1 0 0 0,-1 0 0 0 0,-1 2 0 0 0,0 0 0 0 0,22 29 1 0 0,-10-8-101 0 0,-3 1 1 0 0,20 39 0 0 0,-14-8-2048 0 0,-23-53 847 0 0,2 6-622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34:04.0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155 192 512 0 0,'4'-13'901'0'0,"-4"12"-891"0"0,1 0-1 0 0,-1 0 1 0 0,0 0-1 0 0,0 0 1 0 0,0 1-1 0 0,0-1 1 0 0,1 0-1 0 0,-1 0 1 0 0,0 0-1 0 0,1 1 1 0 0,-1-1-1 0 0,1 0 1 0 0,-1 1-1 0 0,1-1 1 0 0,-1 0-1 0 0,1 1 1 0 0,-1-1-1 0 0,1 0 1 0 0,0 1-1 0 0,-1-1 1 0 0,1 1-1 0 0,0-1 1 0 0,-1 1-1 0 0,1 0 1 0 0,0-1-1 0 0,1 0 1 0 0,-1 1 10 0 0,-1 0 1 0 0,1 0 0 0 0,-1 0-1 0 0,1 0 1 0 0,0 0 0 0 0,-1 0 0 0 0,1-1-1 0 0,-1 1 1 0 0,1 0 0 0 0,-1 0-1 0 0,1-1 1 0 0,-1 1 0 0 0,1 0-1 0 0,-1-1 1 0 0,1 1 0 0 0,-1 0 0 0 0,1-1-1 0 0,-1 1 1 0 0,0-1 0 0 0,1 1-1 0 0,-1-1 1 0 0,0 1 0 0 0,1-1-1 0 0,-1 1 1 0 0,0-1 0 0 0,1 0-1 0 0,-4 0 237 0 0,0 1-1 0 0,0-1 1 0 0,1 1-1 0 0,-1-1 0 0 0,0 0 1 0 0,1 0-1 0 0,-1-1 0 0 0,-3-1 1 0 0,3 1 64 0 0,1 0 1 0 0,0 1 0 0 0,0-1 0 0 0,-1 1 0 0 0,1-1 0 0 0,-1 1 0 0 0,0 0-1 0 0,-3-1 1 0 0,6 1-235 0 0,0 1 0 0 0,-1-1-1 0 0,1 1 1 0 0,0 0 0 0 0,-1-1 0 0 0,1 1-1 0 0,0-1 1 0 0,0 1 0 0 0,-1-1-1 0 0,1 0 1 0 0,0 1 0 0 0,0-1 0 0 0,0 1-1 0 0,0-1 1 0 0,0 1 0 0 0,0-1-1 0 0,0 1 1 0 0,0-1 0 0 0,0 0 0 0 0,0 1-1 0 0,0-1 1 0 0,0 1 0 0 0,0-1-1 0 0,1 0 1 0 0,2-16 1734 0 0,-1 9-907 0 0,2-16 1281 0 0,-5 24-2090 0 0,0 0 1 0 0,-1 0-1 0 0,1-1 1 0 0,0 1-1 0 0,-1 0 1 0 0,1 0-1 0 0,0-1 1 0 0,0 1-1 0 0,-1-1 1 0 0,0 0-1 0 0,0-2 96 0 0,0 0-1 0 0,0 1 1 0 0,0-1 0 0 0,0-1-1 0 0,1 1 1 0 0,0 0 0 0 0,0 0-1 0 0,-1-1 1 0 0,2 1 0 0 0,-1 0-1 0 0,0-1 1 0 0,1 1 0 0 0,-1-1-1 0 0,1 1 1 0 0,0-1 0 0 0,1-4-1 0 0,-14 18-193 0 0,10-3 27 0 0,2-6-10 0 0,0 0 0 0 0,0 0 0 0 0,1 0 1 0 0,-1 0-1 0 0,0 0 0 0 0,1 0 0 0 0,-1 1 0 0 0,1-1 1 0 0,-1 0-1 0 0,1 0 0 0 0,0 1 0 0 0,-1-1 0 0 0,1 0 0 0 0,0 1 1 0 0,0-1-1 0 0,0 0 0 0 0,0 1 0 0 0,0-1 0 0 0,0 0 1 0 0,1 1-1 0 0,-1-1 0 0 0,0 0 0 0 0,1 1 0 0 0,-1-1 1 0 0,0 0-1 0 0,1 0 0 0 0,0 0 0 0 0,-1 1 0 0 0,1-1 1 0 0,0 0-1 0 0,0 0 0 0 0,-1 0 0 0 0,3 1 0 0 0,23 25 123 0 0,-18-19-66 0 0,-1-1-1 0 0,10 13 0 0 0,-15-16-53 0 0,1 0-1 0 0,-1 0 1 0 0,0 0-1 0 0,0 0 0 0 0,-1 0 1 0 0,1 0-1 0 0,-1 0 1 0 0,0 1-1 0 0,1 5 0 0 0,-1 6 8 0 0,0 0 0 0 0,-1 0-1 0 0,-1 0 1 0 0,0-1 0 0 0,-1 1-1 0 0,-1 0 1 0 0,-1-1 0 0 0,0 1-1 0 0,-1-1 1 0 0,0 0 0 0 0,-1 0-1 0 0,-1-1 1 0 0,-1 0 0 0 0,0 0-1 0 0,0-1 1 0 0,-1 0 0 0 0,-1 0-1 0 0,0-1 1 0 0,-1 0 0 0 0,-17 14-1 0 0,23-22-42 0 0,1-1 0 0 0,0 1 0 0 0,0 0-1 0 0,1 0 1 0 0,-1 0 0 0 0,1 1 0 0 0,0-1 0 0 0,0 1-1 0 0,-3 7 1 0 0,5-9-139 0 0,1-1-1 0 0,-1 0 1 0 0,1 0 0 0 0,0 1-1 0 0,0-1 1 0 0,0 0-1 0 0,0 1 1 0 0,1-1-1 0 0,-1 0 1 0 0,1 0 0 0 0,-1 1-1 0 0,1-1 1 0 0,0 0-1 0 0,1 4 1 0 0,2 1-2249 0 0,-1-1 0 0 0,1 0 1 0 0,6 8-1 0 0,-5-9 909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0:24.09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0 169 512 0 0,'2'-3'-79'0'0,"0"0"-1"0"0,-1 0 1 0 0,1 0 0 0 0,-1 0-1 0 0,2-6 1 0 0,2-29 4787 0 0,-5 32-3701 0 0,0-1-1 0 0,1 1 1 0 0,0 0 0 0 0,0 0-1 0 0,1 0 1 0 0,4-11 0 0 0,-5 15-838 0 0,13-23 2081 0 0,-13 24-2056 0 0,0 0 0 0 0,0-1 0 0 0,0 1 0 0 0,0 0 0 0 0,0-1 1 0 0,0 1-1 0 0,1 0 0 0 0,-1 0 0 0 0,0 0 0 0 0,1 0 0 0 0,-1 0 0 0 0,1 0 0 0 0,2 0 1 0 0,4-6 1370 0 0,-4 4-588 0 0,0 12-364 0 0,7 72 1190 0 0,-1-9-1040 0 0,25 68-91 0 0,-28-112-561 0 0,-7-26-97 0 0,1-1 0 0 0,-1 0 1 0 0,0 0-1 0 0,1 0 0 0 0,-1 0 1 0 0,1 0-1 0 0,-1 1 0 0 0,1-1 1 0 0,-1 0-1 0 0,1 0 0 0 0,1 1 0 0 0,-2-2-7 0 0,1-1 0 0 0,-1 1 0 0 0,0 0 0 0 0,1-1 0 0 0,-1 1 0 0 0,0-1 0 0 0,0 1 0 0 0,1-1-1 0 0,-1 1 1 0 0,0-1 0 0 0,0 1 0 0 0,0-1 0 0 0,0 1 0 0 0,0-1 0 0 0,1 1 0 0 0,-1-1-1 0 0,0 1 1 0 0,0-1 0 0 0,0 1 0 0 0,0-1 0 0 0,0 1 0 0 0,-1-1 0 0 0,1 1 0 0 0,0-1 0 0 0,0 0-1 0 0,-7-77-23 0 0,4 61-15 0 0,1-1 0 0 0,1 1 0 0 0,1-1 0 0 0,0 1 0 0 0,3-18 0 0 0,-3 32 30 0 0,1 1 0 0 0,0-1 0 0 0,0 1 0 0 0,0-1 0 0 0,0 1 0 0 0,0-1 1 0 0,1 1-1 0 0,-1 0 0 0 0,1 0 0 0 0,0-1 0 0 0,1-1 0 0 0,-2 4 3 0 0,-1-1 1 0 0,1 1 0 0 0,-1-1-1 0 0,1 1 1 0 0,-1-1 0 0 0,1 1-1 0 0,0 0 1 0 0,-1-1-1 0 0,1 1 1 0 0,-1 0 0 0 0,1-1-1 0 0,0 1 1 0 0,-1 0-1 0 0,1 0 1 0 0,0 0 0 0 0,-1-1-1 0 0,1 1 1 0 0,0 0-1 0 0,0 0 1 0 0,-1 0 0 0 0,1 0-1 0 0,0 0 1 0 0,-1 0-1 0 0,1 1 1 0 0,0-1 0 0 0,-1 0-1 0 0,1 0 1 0 0,0 0-1 0 0,-1 1 1 0 0,1-1 0 0 0,0 0-1 0 0,-1 1 1 0 0,1-1-1 0 0,-1 0 1 0 0,1 1 0 0 0,-1-1-1 0 0,1 1 1 0 0,-1-1 0 0 0,1 1-1 0 0,-1-1 1 0 0,1 1-1 0 0,-1-1 1 0 0,1 1 0 0 0,-1 0-1 0 0,1 0 1 0 0,6 8 50 0 0,2 0 1 0 0,-1-1 0 0 0,1 0-1 0 0,1 0 1 0 0,17 11 0 0 0,-24-18-36 0 0,0 1 1 0 0,0-1-1 0 0,0 0 1 0 0,0 0-1 0 0,0 0 1 0 0,6 1-1 0 0,-7-1 0 0 0,1-1 1 0 0,-1 1-1 0 0,1 0 0 0 0,-1-1 0 0 0,1 1 1 0 0,-1 0-1 0 0,0 0 0 0 0,1 1 0 0 0,-1-1 1 0 0,0 0-1 0 0,4 4 0 0 0,-3-2 38 0 0,-1-1 0 0 0,1 0 0 0 0,0 0 0 0 0,0-1 0 0 0,0 1 0 0 0,5 2 0 0 0,0 0 114 0 0,-7-3-141 0 0,0-1 1 0 0,0 1-1 0 0,0 0 1 0 0,-1 0 0 0 0,1 0-1 0 0,0 1 1 0 0,0-1-1 0 0,-1 0 1 0 0,1 0 0 0 0,0 0-1 0 0,-1 0 1 0 0,1 1-1 0 0,-1-1 1 0 0,0 0 0 0 0,1 1-1 0 0,-1-1 1 0 0,0 0-1 0 0,0 3 1 0 0,1 29 418 0 0,-1-27-286 0 0,-1 18 118 0 0,-1 19 24 0 0,2-41-296 0 0,0 1-1 0 0,1-1 1 0 0,-1 0 0 0 0,1 1-1 0 0,-1-1 1 0 0,1 0 0 0 0,0 0 0 0 0,0 1-1 0 0,-1-1 1 0 0,2 0 0 0 0,-1 0-1 0 0,0 0 1 0 0,0 0 0 0 0,2 2-1 0 0,-2-4-1 0 0,-1 1-1 0 0,1-1 0 0 0,-1 1 1 0 0,0-1-1 0 0,1 1 0 0 0,-1-1 1 0 0,1 0-1 0 0,-1 0 0 0 0,1 1 1 0 0,-1-1-1 0 0,1 0 0 0 0,-1 0 1 0 0,1 1-1 0 0,0-1 0 0 0,-1 0 0 0 0,1 0 1 0 0,-1 0-1 0 0,1 0 0 0 0,-1 0 1 0 0,1 0-1 0 0,0 0 0 0 0,-1 0 1 0 0,1 0-1 0 0,-1 0 0 0 0,1 0 1 0 0,-1 0-1 0 0,1 0 0 0 0,0 0 1 0 0,0-1-1 0 0,0 0-3 0 0,0 0 0 0 0,1 0 0 0 0,-1 0-1 0 0,0 0 1 0 0,0 0 0 0 0,0 0 0 0 0,0-1 0 0 0,0 1 0 0 0,0 0 0 0 0,1-3-1 0 0,1-2-4 0 0,0 0 0 0 0,0 0 0 0 0,-1 0 0 0 0,2-10 0 0 0,-2-2-2 0 0,0 1 0 0 0,-1-1 1 0 0,-2-19-1 0 0,0-25-76 0 0,2 56 77 0 0,0 0 1 0 0,0 0 0 0 0,0 0 0 0 0,0 0 0 0 0,1 0-1 0 0,4-9 1 0 0,-5 13-1 0 0,0 0 0 0 0,0 0 0 0 0,0 0 0 0 0,0 0 0 0 0,0 1 0 0 0,1-1 0 0 0,-1 0 0 0 0,1 1 0 0 0,-1-1 1 0 0,1 1-1 0 0,0-1 0 0 0,-1 1 0 0 0,1 0 0 0 0,0 0 0 0 0,0 0 0 0 0,0 0 0 0 0,0 0 0 0 0,0 0 0 0 0,0 0 0 0 0,0 1 0 0 0,4-2 0 0 0,-4 2 7 0 0,0 0 0 0 0,1 1-1 0 0,-1-1 1 0 0,0 0 0 0 0,0 0 0 0 0,0 1-1 0 0,0 0 1 0 0,0-1 0 0 0,0 1 0 0 0,0 0 0 0 0,0 0-1 0 0,0 0 1 0 0,2 2 0 0 0,22 18-1 0 0,-19-15 20 0 0,-2-1-6 0 0,0 1 1 0 0,-1 0 0 0 0,1-1 0 0 0,-1 1 0 0 0,-1 0-1 0 0,1 1 1 0 0,-1-1 0 0 0,0 1 0 0 0,3 9-1 0 0,15 67 185 0 0,-18-70-160 0 0,-3-11-33 0 0,3 13 70 0 0,8 22-1 0 0,-10-34-70 0 0,1 1 1 0 0,-1-1 0 0 0,1 0-1 0 0,-1 0 1 0 0,1 0 0 0 0,0 0 0 0 0,0 0-1 0 0,0-1 1 0 0,0 1 0 0 0,1 0-1 0 0,-1-1 1 0 0,1 0 0 0 0,3 3-1 0 0,-5-5-10 0 0,0 1 0 0 0,0-1-1 0 0,0 1 1 0 0,0-1 0 0 0,0 1-1 0 0,0-1 1 0 0,0 0 0 0 0,0 0-1 0 0,0 1 1 0 0,0-1 0 0 0,0 0-1 0 0,0 0 1 0 0,0 0 0 0 0,0 0-1 0 0,0 0 1 0 0,0-1-1 0 0,0 1 1 0 0,0 0 0 0 0,0 0-1 0 0,0-1 1 0 0,2 0 0 0 0,-1 0-28 0 0,-1 0 0 0 0,1 0 0 0 0,0 0 1 0 0,-1 0-1 0 0,1-1 0 0 0,-1 1 0 0 0,0-1 1 0 0,1 1-1 0 0,-1-1 0 0 0,2-3 0 0 0,-1 1-454 0 0,1 0 0 0 0,-1 0 0 0 0,-1 0-1 0 0,1-1 1 0 0,0 1 0 0 0,-1-1-1 0 0,0 1 1 0 0,0-1 0 0 0,0-5 0 0 0,-3-6-6233 0 0,-2 11 2559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0:24.7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1 125 360 0 0,'-1'-4'827'0'0,"1"1"0"0"0,0-1-1 0 0,0 1 1 0 0,1-1 0 0 0,-1 1 0 0 0,1-1-1 0 0,-1 1 1 0 0,1 0 0 0 0,0-1 0 0 0,0 1-1 0 0,1 0 1 0 0,-1 0 0 0 0,1 0 0 0 0,3-6-1 0 0,10-10 1874 0 0,-13 18-2338 0 0,-1-1 0 0 0,1 1 0 0 0,0 0 0 0 0,-1 0 1 0 0,1 0-1 0 0,0 0 0 0 0,0 0 0 0 0,0 0 0 0 0,0 0 1 0 0,0 0-1 0 0,2 0 0 0 0,-3 11 3330 0 0,-3 22-2744 0 0,1-19-679 0 0,0 0-144 0 0,2-1-1 0 0,0 0 1 0 0,0 1-1 0 0,1-1 1 0 0,1 0-1 0 0,0 0 1 0 0,1 0-1 0 0,0 0 1 0 0,8 16 0 0 0,21 58 619 0 0,-33-86-740 0 0,0 0 0 0 0,0 0 0 0 0,0 1 0 0 0,0-1 0 0 0,0 0 1 0 0,0 0-1 0 0,0 0 0 0 0,0 0 0 0 0,0 0 0 0 0,0 1 0 0 0,0-1 1 0 0,0 0-1 0 0,0 0 0 0 0,0 0 0 0 0,0 0 0 0 0,1 0 0 0 0,-1 0 0 0 0,0 1 1 0 0,0-1-1 0 0,0 0 0 0 0,0 0 0 0 0,0 0 0 0 0,0 0 0 0 0,1 0 1 0 0,-1 0-1 0 0,0 0 0 0 0,0 0 0 0 0,0 0 0 0 0,0 0 0 0 0,0 0 0 0 0,0 0 1 0 0,1 1-1 0 0,-1-1 0 0 0,0 0 0 0 0,0 0 0 0 0,0 0 0 0 0,0 0 0 0 0,1 0 1 0 0,-1 0-1 0 0,0 0 0 0 0,0-1 0 0 0,0 1 0 0 0,5-6 77 0 0,1-12-64 0 0,4-47-10 0 0,-7 44-36 0 0,0 0-1 0 0,10-31 0 0 0,-7 33-16 0 0,16-33-1 0 0,-19 47 40 0 0,0 0 0 0 0,0-1 1 0 0,0 2-1 0 0,1-1 0 0 0,-1 0 0 0 0,1 1 1 0 0,1-1-1 0 0,-1 1 0 0 0,0 1 0 0 0,10-8 0 0 0,-12 10 9 0 0,0 0-1 0 0,-1 0 0 0 0,1 1 0 0 0,0-1 0 0 0,-1 0 0 0 0,1 0 1 0 0,0 1-1 0 0,0 0 0 0 0,-1-1 0 0 0,1 1 0 0 0,0 0 0 0 0,0 0 1 0 0,0-1-1 0 0,0 2 0 0 0,0-1 0 0 0,-1 0 0 0 0,1 0 0 0 0,0 0 1 0 0,0 1-1 0 0,0-1 0 0 0,0 1 0 0 0,-1 0 0 0 0,1-1 0 0 0,0 1 1 0 0,-1 0-1 0 0,1 0 0 0 0,-1 0 0 0 0,1 0 0 0 0,-1 0 0 0 0,1 1 1 0 0,-1-1-1 0 0,0 0 0 0 0,1 1 0 0 0,-1-1 0 0 0,2 3 1 0 0,2 5 15 0 0,1 1 0 0 0,-1-1 0 0 0,-1 1 1 0 0,0 0-1 0 0,3 11 0 0 0,-2-6 5 0 0,75 168 62 0 0,-76-174-381 0 0,0 0-1 0 0,5 15 1 0 0,-6-6-7015 0 0,-3-15 5328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16.14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733 51 512 0 0,'0'-2'258'0'0,"0"1"1"0"0,0-1-1 0 0,0 0 0 0 0,0 0 1 0 0,-1 0-1 0 0,1 0 0 0 0,0 1 0 0 0,-1-1 1 0 0,0 0-1 0 0,1 1 0 0 0,-1-1 1 0 0,0 0-1 0 0,0 1 0 0 0,0-1 0 0 0,0 1 1 0 0,0-1-1 0 0,0 1 0 0 0,-1-1 1 0 0,1 1-1 0 0,0 0 0 0 0,-1 0 0 0 0,1 0 1 0 0,-1 0-1 0 0,1 0 0 0 0,-1 0 1 0 0,1 0-1 0 0,-1 0 0 0 0,0 0 1 0 0,0 1-1 0 0,1-1 0 0 0,-1 1 0 0 0,0-1 1 0 0,-3 1-1 0 0,-10-3 719 0 0,0 1 0 0 0,0 1 0 0 0,0 1 1 0 0,-21 1-1 0 0,-59 12 2676 0 0,70-7-3107 0 0,-1 1 0 0 0,-31 13-1 0 0,-51 27 541 0 0,16-6-140 0 0,90-40-928 0 0,-28 11 365 0 0,-36 20 1 0 0,59-28-294 0 0,0 1 0 0 0,0-1 0 0 0,0 1 1 0 0,1 0-1 0 0,-1 1 0 0 0,1 0 1 0 0,0 0-1 0 0,1 0 0 0 0,0 1 0 0 0,-7 9 1 0 0,11-13-81 0 0,-1 0 1 0 0,1 1 0 0 0,-1-1-1 0 0,1 0 1 0 0,0 1 0 0 0,0-1-1 0 0,1 0 1 0 0,-1 1 0 0 0,1-1-1 0 0,-1 1 1 0 0,1-1 0 0 0,0 1-1 0 0,1-1 1 0 0,-1 1-1 0 0,0-1 1 0 0,1 1 0 0 0,0-1-1 0 0,0 0 1 0 0,0 1 0 0 0,0-1-1 0 0,1 0 1 0 0,-1 0 0 0 0,1 1-1 0 0,0-1 1 0 0,2 3 0 0 0,5 5-20 0 0,1 0 1 0 0,0-1-1 0 0,0 0 0 0 0,23 16 1 0 0,-6-5-16 0 0,-16-11 13 0 0,28 24-160 0 0,1-2 0 0 0,2-1-1 0 0,52 29 1 0 0,222 89-408 0 0,-301-142 574 0 0,0 0 0 0 0,0 1 0 0 0,21 14 0 0 0,-28-16 26 0 0,0 1 0 0 0,-1-1 0 0 0,1 1 0 0 0,-1 1-1 0 0,-1-1 1 0 0,1 1 0 0 0,5 10 0 0 0,-10-15-11 0 0,-1-1-1 0 0,1 1 1 0 0,-1 0-1 0 0,0 0 1 0 0,0-1-1 0 0,0 1 1 0 0,0 0-1 0 0,0 0 1 0 0,-1 0 0 0 0,1 0-1 0 0,-1 0 1 0 0,0 0-1 0 0,0 0 1 0 0,0 0-1 0 0,0 0 1 0 0,0 0-1 0 0,-1 0 1 0 0,-1 5-1 0 0,0-3 17 0 0,0-1 0 0 0,0 0 0 0 0,0 0 1 0 0,-1 0-1 0 0,1 0 0 0 0,-1-1 0 0 0,0 1 0 0 0,0-1 0 0 0,-1 1 0 0 0,1-1 0 0 0,-5 3 0 0 0,-8 5 88 0 0,-1-1 1 0 0,0 0 0 0 0,-1-2-1 0 0,-28 11 1 0 0,-26 5 399 0 0,0-4 1 0 0,-84 12-1 0 0,112-25-398 0 0,-62 3 0 0 0,82-9-107 0 0,1-2 0 0 0,-1 0 0 0 0,1-2 0 0 0,-32-7 0 0 0,51 9-17 0 0,0 0 0 0 0,0 0-1 0 0,0-1 1 0 0,1 1 0 0 0,-1-1-1 0 0,0 0 1 0 0,1 0 0 0 0,0 0-1 0 0,-1 0 1 0 0,1-1 0 0 0,0 0-1 0 0,0 1 1 0 0,0-1 0 0 0,0 0-1 0 0,-3-5 1 0 0,4 4-31 0 0,0 0 0 0 0,0 0 1 0 0,1 0-1 0 0,-1 0 0 0 0,1 0 0 0 0,0 0 1 0 0,0 0-1 0 0,1-1 0 0 0,-1 1 0 0 0,1 0 1 0 0,0-1-1 0 0,0 1 0 0 0,0 0 0 0 0,2-7 1 0 0,-1 2-138 0 0,2 1 1 0 0,-1 0-1 0 0,1 0 1 0 0,0 0 0 0 0,0 1-1 0 0,1-1 1 0 0,0 1 0 0 0,1 0-1 0 0,-1 0 1 0 0,2 0-1 0 0,-1 1 1 0 0,0 0 0 0 0,1 0-1 0 0,8-6 1 0 0,1 0-1132 0 0,0 1 1 0 0,0 0-1 0 0,1 1 1 0 0,1 1-1 0 0,21-9 0 0 0,-12 9-770 0 0,-2 3 92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16.73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98 512 0 0,'2'-14'3107'0'0,"-2"10"-2364"0"0,1 1 0 0 0,0-1 0 0 0,-1 0 0 0 0,1 0 0 0 0,1 1 0 0 0,-1-1 0 0 0,0 0 0 0 0,1 1 0 0 0,0 0-1 0 0,0-1 1 0 0,0 1 0 0 0,0 0 0 0 0,0 0 0 0 0,5-5 0 0 0,-5 6-442 0 0,1-1 0 0 0,-1 1-1 0 0,0 0 1 0 0,1 0 0 0 0,0 0 0 0 0,0 0-1 0 0,-1 0 1 0 0,1 1 0 0 0,0-1-1 0 0,0 1 1 0 0,1 0 0 0 0,-1 0 0 0 0,0 0-1 0 0,0 0 1 0 0,4 0 0 0 0,-6 1-231 0 0,-1 0 0 0 0,1 0 1 0 0,-1 1-1 0 0,1-1 0 0 0,-1 0 1 0 0,0 0-1 0 0,1 1 0 0 0,-1-1 0 0 0,0 0 1 0 0,1 1-1 0 0,-1-1 0 0 0,1 0 1 0 0,-1 1-1 0 0,0-1 0 0 0,0 1 0 0 0,1-1 1 0 0,-1 0-1 0 0,0 1 0 0 0,0-1 0 0 0,0 1 1 0 0,1-1-1 0 0,-1 1 0 0 0,0-1 1 0 0,0 1-1 0 0,0-1 0 0 0,0 1 0 0 0,0-1 1 0 0,0 1-1 0 0,0 0 0 0 0,1 20 577 0 0,-2-17-478 0 0,0 32 548 0 0,-10 50-1 0 0,0 9-357 0 0,9-2-21 0 0,13 101 1 0 0,-8-144-287 0 0,-1-17 28 0 0,-2-19-60 0 0,0-1-1 0 0,1 0 0 0 0,1 1 1 0 0,0-1-1 0 0,7 21 0 0 0,-8-33-15 0 0,-1 0 0 0 0,0 0 0 0 0,1 0 0 0 0,0 0-1 0 0,-1-1 1 0 0,1 1 0 0 0,-1 0 0 0 0,1 0 0 0 0,0 0 0 0 0,0-1 0 0 0,-1 1-1 0 0,1 0 1 0 0,0-1 0 0 0,0 1 0 0 0,0-1 0 0 0,0 1 0 0 0,0-1 0 0 0,-1 1-1 0 0,1-1 1 0 0,0 0 0 0 0,0 1 0 0 0,0-1 0 0 0,0 0 0 0 0,0 0 0 0 0,1 0 0 0 0,-1 0-1 0 0,0 1 1 0 0,0-2 0 0 0,0 1 0 0 0,0 0 0 0 0,0 0 0 0 0,2-1 0 0 0,3 0 21 0 0,1-1 1 0 0,-1-1 0 0 0,1 1-1 0 0,6-5 1 0 0,2 0 35 0 0,14-3-54 0 0,1 1-1 0 0,-1 2 0 0 0,1 1 0 0 0,1 1 1 0 0,39-1-1 0 0,-62 5-24 0 0,1 1 0 0 0,0 1 1 0 0,14 2-1 0 0,-21-2-68 0 0,0-1 0 0 0,0 1 1 0 0,1 0-1 0 0,-1 0 0 0 0,0 0 0 0 0,0 0 1 0 0,0 0-1 0 0,3 2 0 0 0,-4-2-44 0 0,0 0-1 0 0,-1-1 1 0 0,1 1-1 0 0,0 0 1 0 0,-1-1 0 0 0,1 1-1 0 0,-1 0 1 0 0,1 0 0 0 0,-1 0-1 0 0,1 0 1 0 0,-1 0-1 0 0,0 0 1 0 0,1-1 0 0 0,-1 1-1 0 0,0 0 1 0 0,0 0 0 0 0,0 0-1 0 0,0 0 1 0 0,0 0-1 0 0,0 2 1 0 0,0-1-405 0 0,0-1 0 0 0,-1 1 0 0 0,1-1 0 0 0,-1 1-1 0 0,0-1 1 0 0,1 1 0 0 0,-1-1 0 0 0,0 0 0 0 0,0 1 0 0 0,0-1 0 0 0,-1 1 0 0 0,-6 8-3832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17.33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478 100 512 0 0,'0'-5'1211'0'0,"0"-1"0"0"0,-1 0 0 0 0,0 1-1 0 0,0-1 1 0 0,0 0 0 0 0,0 1 0 0 0,-1-1 0 0 0,0 1 0 0 0,0 0-1 0 0,-3-6 1 0 0,3 8-687 0 0,1 1 0 0 0,-1-1 0 0 0,0 1 0 0 0,0 0 0 0 0,0 0 0 0 0,0 0 0 0 0,0 0 0 0 0,-1 0 0 0 0,-2-1 0 0 0,3 1-411 0 0,-1 1 0 0 0,0-1 0 0 0,0 1 0 0 0,1 0 0 0 0,-1 0 0 0 0,0 1 1 0 0,0-1-1 0 0,0 0 0 0 0,-6 1 0 0 0,-4 0 91 0 0,1 1 1 0 0,-1 0 0 0 0,1 1 0 0 0,0 0-1 0 0,-1 1 1 0 0,1 1 0 0 0,0 0-1 0 0,0 1 1 0 0,1 0 0 0 0,-16 9 0 0 0,11-5 55 0 0,1 1 1 0 0,0 0-1 0 0,1 2 1 0 0,0-1-1 0 0,1 2 1 0 0,-21 23-1 0 0,17-11 61 0 0,0 2 0 0 0,2-1-1 0 0,1 2 1 0 0,1 0 0 0 0,1 0 0 0 0,2 1-1 0 0,-14 60 1 0 0,19-64-221 0 0,2 0 0 0 0,0 1-1 0 0,2-1 1 0 0,1 1 0 0 0,5 44-1 0 0,1-32-76 0 0,1-1-1 0 0,2 1 0 0 0,17 44 0 0 0,-21-69-35 0 0,0-1 0 0 0,1 1 1 0 0,1-1-1 0 0,0-1 0 0 0,0 1 0 0 0,11 11 1 0 0,-13-17-12 0 0,1 0 0 0 0,-1 0 0 0 0,1-1 1 0 0,1 0-1 0 0,-1 0 0 0 0,1-1 1 0 0,-1 0-1 0 0,1 0 0 0 0,1 0 1 0 0,-1-1-1 0 0,0 0 0 0 0,9 2 0 0 0,4-1-111 0 0,1-1 0 0 0,-1 0 0 0 0,0-2-1 0 0,1 0 1 0 0,-1-1 0 0 0,1-2-1 0 0,-1 0 1 0 0,0-1 0 0 0,36-10 0 0 0,60-26-2725 0 0,-5-11-3903 0 0,-69 30 4649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18.6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20 112 512 0 0,'-8'-34'7657'0'0,"-3"-21"1456"0"0,11 54-8900 0 0,0 0 0 0 0,-1 0 0 0 0,1 0 0 0 0,0 0 1 0 0,0-1-1 0 0,1 1 0 0 0,-1 0 0 0 0,0 0 0 0 0,0 0 0 0 0,0 0 0 0 0,1-1 0 0 0,-1 1 0 0 0,1 0 0 0 0,-1 0 0 0 0,1 0 0 0 0,1-2 0 0 0,-2 3-150 0 0,0 0-1 0 0,0 0 1 0 0,0 0 0 0 0,1-1 0 0 0,-1 1 0 0 0,0 0-1 0 0,0 0 1 0 0,0 0 0 0 0,1 0 0 0 0,-1 0 0 0 0,0 0-1 0 0,0 0 1 0 0,1 0 0 0 0,-1 0 0 0 0,0 0 0 0 0,0 0-1 0 0,1 0 1 0 0,-1 0 0 0 0,0 0 0 0 0,1 0 0 0 0,-1 0-1 0 0,0 0 1 0 0,0 0 0 0 0,1 0 0 0 0,-1 0 0 0 0,0 0-1 0 0,1 0 1 0 0,8 10 409 0 0,-4-1-356 0 0,-1-1 0 0 0,0 1 0 0 0,-1 0 0 0 0,1 0-1 0 0,-2 0 1 0 0,1 0 0 0 0,-2 1 0 0 0,2 12 0 0 0,0 81 445 0 0,-3-76-344 0 0,-4 44 75 0 0,2-46-184 0 0,1 0 1 0 0,3 41-1 0 0,-2-66-111 0 0,0 1 0 0 0,0-1 0 0 0,0 1 0 0 0,0-1 0 0 0,0 1 0 0 0,0-1 0 0 0,0 1 0 0 0,0-1 0 0 0,0 0 0 0 0,0 1 0 0 0,0-1 0 0 0,1 1-1 0 0,-1-1 1 0 0,0 0 0 0 0,0 1 0 0 0,1-1 0 0 0,-1 1 0 0 0,0-1 0 0 0,0 0 0 0 0,1 1 0 0 0,-1-1 0 0 0,0 0 0 0 0,1 1 0 0 0,-1-1 0 0 0,0 0 0 0 0,1 0 0 0 0,-1 1 0 0 0,1-1 0 0 0,-1 0 0 0 0,1 0-15 0 0,0 0 0 0 0,0 0 0 0 0,-1 0 0 0 0,1-1 0 0 0,0 1 0 0 0,-1 0 1 0 0,1 0-1 0 0,0-1 0 0 0,-1 1 0 0 0,1 0 0 0 0,0-1 0 0 0,-1 1 0 0 0,1-1 1 0 0,-1 1-1 0 0,2-2 0 0 0,1-1-202 0 0,1-1 0 0 0,-1 0 0 0 0,5-9 0 0 0,16-33-2794 0 0,-11 14-6364 0 0,-10 22 4673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38 512 0 0,'0'-1'203'0'0,"0"-1"1"0"0,0 1-1 0 0,0-1 1 0 0,0 1-1 0 0,-1-1 0 0 0,1 1 1 0 0,0-1-1 0 0,-1 1 0 0 0,1 0 1 0 0,-1-1-1 0 0,1 1 0 0 0,-1 0 1 0 0,1-1-1 0 0,-1 1 0 0 0,0 0 1 0 0,0 0-1 0 0,0-1 1 0 0,0 1-1 0 0,0 0 0 0 0,0 0 1 0 0,0 0-1 0 0,0 0 0 0 0,0 0 1 0 0,0 1-1 0 0,0-1 0 0 0,-1 0 1 0 0,1 0-1 0 0,0 1 0 0 0,-1-1 1 0 0,1 1-1 0 0,0-1 0 0 0,-1 1 1 0 0,1 0-1 0 0,-1-1 1 0 0,1 1-1 0 0,-3 0 0 0 0,1 0 116 0 0,-1 0-1 0 0,0 0 0 0 0,0 1 0 0 0,0-1 0 0 0,1 1 1 0 0,-1 0-1 0 0,0 0 0 0 0,1 0 0 0 0,-1 0 1 0 0,1 1-1 0 0,-1 0 0 0 0,-6 3 0 0 0,-4 7 157 0 0,0 0-1 0 0,0 0 0 0 0,1 1 0 0 0,1 1 1 0 0,0 0-1 0 0,1 1 0 0 0,0 0 1 0 0,1 1-1 0 0,1 0 0 0 0,-11 27 1 0 0,11-20-254 0 0,1 1 0 0 0,1-1 0 0 0,1 1 0 0 0,1 0 1 0 0,1 1-1 0 0,2-1 0 0 0,-1 39 0 0 0,4-52-206 0 0,0 0-1 0 0,0 0 0 0 0,1 1 1 0 0,0-1-1 0 0,1-1 1 0 0,1 1-1 0 0,-1 0 1 0 0,2-1-1 0 0,-1 1 1 0 0,1-1-1 0 0,1-1 0 0 0,7 11 1 0 0,-5-9-97 0 0,1-1 0 0 0,1 0 0 0 0,0 0 0 0 0,0-1 1 0 0,0 0-1 0 0,1-1 0 0 0,1 0 0 0 0,-1-1 0 0 0,21 10 0 0 0,38 12-1997 0 0,-60-26 629 0 0,0 0 0 0 0,0-1 0 0 0,0 0 1 0 0,0-1-1 0 0,14 1 0 0 0,-8-2-516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19.03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96 91 2144 0 0,'-5'0'2189'0'0,"0"0"0"0"0,0-1 0 0 0,-1 0 0 0 0,1-1 0 0 0,-6-1 0 0 0,8 2-1681 0 0,0-1 0 0 0,0 1 0 0 0,1 1 0 0 0,-2-1 0 0 0,1 0 0 0 0,0 1 0 0 0,0-1 0 0 0,0 1 0 0 0,0 0 0 0 0,0 0 0 0 0,0 0-1 0 0,0 1 1 0 0,0-1 0 0 0,0 1 0 0 0,0-1 0 0 0,0 1 0 0 0,-5 3 1320 0 0,14-6-1391 0 0,7-1-165 0 0,6-3-1 0 0,0 1 1 0 0,1 1 0 0 0,-1 0 0 0 0,1 2-1 0 0,32 0 1 0 0,-8-1-145 0 0,58-1 6 0 0,61-7-58 0 0,126-23-215 0 0,-237 31-218 0 0,-52 3 347 0 0,1 0 0 0 0,-1 0 0 0 0,0 0 0 0 0,0 0 0 0 0,0 0 1 0 0,0 0-1 0 0,0 0 0 0 0,0 0 0 0 0,0 0 0 0 0,1 0 1 0 0,-1 0-1 0 0,0 0 0 0 0,0 0 0 0 0,0 0 0 0 0,0 0 0 0 0,0 0 1 0 0,0 0-1 0 0,0 0 0 0 0,1 0 0 0 0,-1 0 0 0 0,0 0 0 0 0,0 0 1 0 0,0 0-1 0 0,0 0 0 0 0,0 0 0 0 0,0 0 0 0 0,0 0 0 0 0,0 1 1 0 0,1-1-1 0 0,-1 0 0 0 0,0 0 0 0 0,0 0 0 0 0,0 0 0 0 0,0 0 1 0 0,0 0-1 0 0,0 0 0 0 0,0 0 0 0 0,0 0 0 0 0,0 1 0 0 0,0-1 1 0 0,0 0-1 0 0,0 0 0 0 0,0 0 0 0 0,0 0 0 0 0,0 0 0 0 0,0 0 1 0 0,0 1-1 0 0,-5 4-639 0 0,-9 4-524 0 0,-41 17-4712 0 0,29-15 2747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20.8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165 23 512 0 0,'1'-1'398'0'0,"-1"0"-1"0"0,0 1 1 0 0,0-1 0 0 0,0 0-1 0 0,0 0 1 0 0,0 0 0 0 0,0 0-1 0 0,0 0 1 0 0,-1 0 0 0 0,1 1-1 0 0,0-1 1 0 0,0 0-1 0 0,-1 0 1 0 0,1 0 0 0 0,0 1-1 0 0,-1-1 1 0 0,1 0 0 0 0,-1 0-1 0 0,1 1 1 0 0,-1-1 0 0 0,1 0-1 0 0,-1 1 1 0 0,0-1-1 0 0,1 1 1 0 0,-1-1 0 0 0,0 0-1 0 0,1 1 1 0 0,-2-1 0 0 0,-10 2 4342 0 0,-1 8-3537 0 0,0 2-425 0 0,1 1 1 0 0,0 1 0 0 0,1 0 0 0 0,1 0-1 0 0,0 1 1 0 0,1 1 0 0 0,0 0 0 0 0,-11 27 0 0 0,15-29-638 0 0,1-1 1 0 0,0 1 0 0 0,1 0 0 0 0,0 0 0 0 0,1 0-1 0 0,1 0 1 0 0,0 0 0 0 0,1 0 0 0 0,0 1 0 0 0,1-1-1 0 0,0 0 1 0 0,4 14 0 0 0,-3-20-148 0 0,0 0 0 0 0,1 0 0 0 0,-1 1 1 0 0,1-1-1 0 0,1-1 0 0 0,-1 1 0 0 0,1 0 0 0 0,1-1 0 0 0,-1 0 0 0 0,1 0 0 0 0,0 0 1 0 0,0-1-1 0 0,1 0 0 0 0,-1 0 0 0 0,1 0 0 0 0,1 0 0 0 0,-1-1 0 0 0,0 0 0 0 0,1-1 0 0 0,7 4 1 0 0,-7-4-295 0 0,0-1 0 0 0,0 0 0 0 0,1 0 0 0 0,-1-1 1 0 0,1 0-1 0 0,-1 0 0 0 0,1-1 0 0 0,-1 0 0 0 0,1 0 0 0 0,-1-1 1 0 0,1 1-1 0 0,-1-2 0 0 0,8-1 0 0 0,26-13-4636 0 0,-23 7 1773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21.39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47 1792 0 0,'-14'3'5944'0'0,"14"-3"-5718"0"0,0 0-1 0 0,0 0 1 0 0,-1 0-1 0 0,1 0 1 0 0,0 1-1 0 0,0-1 1 0 0,-1 0-1 0 0,1 0 1 0 0,0 1-1 0 0,0-1 1 0 0,0 0-1 0 0,-1 0 1 0 0,1 1-1 0 0,0-1 1 0 0,0 0-1 0 0,0 1 1 0 0,0-1-1 0 0,0 0 1 0 0,0 1-1 0 0,-1-1 1 0 0,1 0-1 0 0,0 0 1 0 0,0 1-1 0 0,0 0 1 0 0,1 0 232 0 0,-1 1 0 0 0,1 0 1 0 0,0 0-1 0 0,-1 0 0 0 0,1-1 0 0 0,0 1 1 0 0,0 0-1 0 0,0-1 0 0 0,0 1 1 0 0,0-1-1 0 0,2 2 0 0 0,2 4 150 0 0,0 0 0 0 0,-1 0 0 0 0,0 0 0 0 0,0 1 0 0 0,-1 0 0 0 0,1-1-1 0 0,2 17 1 0 0,-2-10-298 0 0,-2 1 0 0 0,0 0 0 0 0,1 23 0 0 0,-7-2 40 0 0,3-33-288 0 0,1 0 0 0 0,-1 0 1 0 0,0-1-1 0 0,0 1 0 0 0,0 0 0 0 0,0-1 0 0 0,0 1 0 0 0,-1-1 0 0 0,1 1 0 0 0,-3 2 1 0 0,4-5-59 0 0,0 0 1 0 0,-1 0 0 0 0,1 0-1 0 0,0 0 1 0 0,0 0 0 0 0,0 0-1 0 0,0 1 1 0 0,0-1 0 0 0,0 0 0 0 0,0 0-1 0 0,0 0 1 0 0,0 0 0 0 0,0 0-1 0 0,0 0 1 0 0,0 0 0 0 0,0 0-1 0 0,0 0 1 0 0,-1 0 0 0 0,1 0 0 0 0,0 0-1 0 0,0 0 1 0 0,0 0 0 0 0,0 0-1 0 0,0 0 1 0 0,0 0 0 0 0,0 0-1 0 0,0 0 1 0 0,0 0 0 0 0,0 0 0 0 0,0 0-1 0 0,-1 0 1 0 0,1 0 0 0 0,0 0-1 0 0,0 0 1 0 0,0 0 0 0 0,0-1-1 0 0,0 1 1 0 0,0 0 0 0 0,0 0 0 0 0,0 0-1 0 0,0 0 1 0 0,0 0 0 0 0,0 0-1 0 0,0 0 1 0 0,0 0 0 0 0,0 0-1 0 0,0 0 1 0 0,0 0 0 0 0,0 0 0 0 0,0 0-1 0 0,0 0 1 0 0,0-1 0 0 0,-1 1-1 0 0,1 0 1 0 0,0 0 0 0 0,0 0-1 0 0,0 0 1 0 0,0 0 0 0 0,0 0 0 0 0,0 0-1 0 0,0 0 1 0 0,1 0 0 0 0,-1 0-1 0 0,0-1 1 0 0,-1-9 64 0 0,3-11-87 0 0,-2 21 18 0 0,17-110 8 0 0,-13 92-10 0 0,0 0 0 0 0,2 0 1 0 0,14-32-1 0 0,-18 46-6 0 0,1-1 1 0 0,-1 1-1 0 0,1 1 0 0 0,0-1 1 0 0,0 0-1 0 0,0 1 0 0 0,1-1 1 0 0,-1 1-1 0 0,1 0 0 0 0,0 0 1 0 0,0 0-1 0 0,0 1 1 0 0,8-4-1 0 0,-10 5 7 0 0,0 0 0 0 0,0 0 1 0 0,0 1-1 0 0,0-1 0 0 0,0 1 0 0 0,0 0 0 0 0,0-1 1 0 0,1 1-1 0 0,-1 0 0 0 0,0 0 0 0 0,0 0 1 0 0,0 1-1 0 0,1-1 0 0 0,-1 0 0 0 0,0 1 0 0 0,0-1 1 0 0,0 1-1 0 0,0 0 0 0 0,0 0 0 0 0,0 0 1 0 0,0 0-1 0 0,0 0 0 0 0,0 0 0 0 0,-1 1 0 0 0,1-1 1 0 0,0 0-1 0 0,-1 1 0 0 0,1-1 0 0 0,-1 1 1 0 0,1 0-1 0 0,1 3 0 0 0,1 2 4 0 0,1 0 0 0 0,-2 1 1 0 0,1 0-1 0 0,-1 0 0 0 0,4 15 0 0 0,7 46 63 0 0,-8-29-36 0 0,-5-37-41 0 0,1 8 21 0 0,1 0 1 0 0,0 0-1 0 0,5 13 1 0 0,-7-22-21 0 0,1 1-1 0 0,-1-1 0 0 0,1 1 1 0 0,-1-1-1 0 0,1 0 1 0 0,0 1-1 0 0,4 3 0 0 0,-5-5-8 0 0,0-1 0 0 0,0 1-1 0 0,0 0 1 0 0,0-1 0 0 0,0 1-1 0 0,0 0 1 0 0,1-1 0 0 0,-1 1-1 0 0,0-1 1 0 0,0 0 0 0 0,1 1-1 0 0,-1-1 1 0 0,0 0 0 0 0,1 0-1 0 0,-1 0 1 0 0,0 0 0 0 0,3 0-1 0 0,-3-1-95 0 0,1 1 1 0 0,-1-1-1 0 0,0 0 0 0 0,0 1 0 0 0,0-1 0 0 0,0 0 0 0 0,0 0 1 0 0,0 0-1 0 0,0 0 0 0 0,0 0 0 0 0,0 0 0 0 0,0 0 1 0 0,0 0-1 0 0,-1 0 0 0 0,1 0 0 0 0,0 0 0 0 0,-1-1 0 0 0,1-1 1 0 0,9-24-4654 0 0,-7 15 2229 0 0,0 1-30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21.8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 1 1472 0 0,'-2'0'681'0'0,"1"0"0"0"0,0 0-1 0 0,-1 0 1 0 0,1 1 0 0 0,-1-1-1 0 0,1 1 1 0 0,0-1-1 0 0,-1 1 1 0 0,1 0 0 0 0,0-1-1 0 0,0 1 1 0 0,0 0 0 0 0,-1 0-1 0 0,1 0 1 0 0,0 0 0 0 0,-1 2-1 0 0,1-3-470 0 0,1 0 0 0 0,0 1-1 0 0,0-1 1 0 0,0 0 0 0 0,0 1 0 0 0,0-1-1 0 0,0 1 1 0 0,0-1 0 0 0,0 0-1 0 0,0 1 1 0 0,0-1 0 0 0,0 0-1 0 0,0 1 1 0 0,0-1 0 0 0,0 1 0 0 0,0-1-1 0 0,0 0 1 0 0,0 1 0 0 0,1-1-1 0 0,-1 0 1 0 0,0 1 0 0 0,0-1 0 0 0,1 1-1 0 0,11 9 848 0 0,-8-8-859 0 0,1 0 0 0 0,-1 1 0 0 0,0-1 0 0 0,0 1 0 0 0,-1 0 0 0 0,1 0-1 0 0,-1 1 1 0 0,1-1 0 0 0,-1 1 0 0 0,0 0 0 0 0,0-1 0 0 0,-1 1-1 0 0,1 0 1 0 0,-1 1 0 0 0,0-1 0 0 0,2 7 0 0 0,0 0-22 0 0,-2 0 0 0 0,1 1 1 0 0,-1-1-1 0 0,-1 0 0 0 0,0 1 0 0 0,-2 13 1 0 0,-7 70 434 0 0,6-84-568 0 0,-5 33 107 0 0,3-27-124 0 0,2 0 0 0 0,-2 23 0 0 0,4-41-69 0 0,3-60-122 0 0,3 21-1042 0 0,-4 33 66 0 0,0 1 1 0 0,0-1-1 0 0,4-9 0 0 0,-4 13-914 0 0,1 1-330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22.2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33 270 856 0 0,'-13'7'3036'0'0,"11"-6"-2144"0"0,0 1 1 0 0,1-1-1 0 0,-1 0 1 0 0,0 0-1 0 0,0 0 1 0 0,0 0-1 0 0,-5 1 1096 0 0,13-10 569 0 0,9-6-1707 0 0,0 0 0 0 0,0 1 0 0 0,23-15 0 0 0,-20 15-742 0 0,1-1 0 0 0,22-22 0 0 0,-32 26-132 0 0,0-1 1 0 0,0 1-1 0 0,10-19 0 0 0,-17 25 28 0 0,0 1 0 0 0,0-1 1 0 0,0 0-1 0 0,0 0 0 0 0,-1-1 0 0 0,0 1 0 0 0,0 0 0 0 0,0 0 0 0 0,0-1 0 0 0,-1 1 0 0 0,1-1 0 0 0,-1 1 0 0 0,0 0 0 0 0,-1-1 1 0 0,0-4-1 0 0,1 9 9 0 0,0-1 0 0 0,0 0 0 0 0,0 1 0 0 0,0-1 0 0 0,0 1 0 0 0,0-1 0 0 0,-1 0 0 0 0,1 1 0 0 0,0-1 1 0 0,0 1-1 0 0,0-1 0 0 0,-1 1 0 0 0,1-1 0 0 0,0 1 0 0 0,-1-1 0 0 0,1 1 0 0 0,-1-1 0 0 0,1 1 0 0 0,0-1 0 0 0,-1 1 1 0 0,1-1-1 0 0,-1 1 0 0 0,1 0 0 0 0,-1-1 0 0 0,1 1 0 0 0,-1 0 0 0 0,0 0 0 0 0,1-1 0 0 0,-1 1 0 0 0,1 0 0 0 0,-1 0 1 0 0,0 0-1 0 0,1 0 0 0 0,-1 0 0 0 0,1 0 0 0 0,-1 0 0 0 0,0 0 0 0 0,1 0 0 0 0,-1 0 0 0 0,1 0 0 0 0,-1 0 1 0 0,0 0-1 0 0,1 0 0 0 0,-2 1 0 0 0,2-1-6 0 0,-1 1 0 0 0,0-1 0 0 0,0 1 0 0 0,1-1 0 0 0,-1 1 0 0 0,1 0 0 0 0,-1-1 1 0 0,0 1-1 0 0,1 0 0 0 0,-1 0 0 0 0,1-1 0 0 0,0 1 0 0 0,-1 0 0 0 0,1 0 0 0 0,0 0 0 0 0,-1-1 0 0 0,1 1 0 0 0,0 0 1 0 0,0 0-1 0 0,0 0 0 0 0,0 0 0 0 0,-1 0 0 0 0,1 0 0 0 0,1-1 0 0 0,-1 1 0 0 0,0 0 0 0 0,0 0 0 0 0,0 0 1 0 0,0 0-1 0 0,1 0 0 0 0,-1 1 0 0 0,1 0-155 0 0,1 1-1 0 0,-1 0 1 0 0,0-1 0 0 0,1 1 0 0 0,0-1 0 0 0,-1 1 0 0 0,1-1-1 0 0,0 0 1 0 0,0 0 0 0 0,0 0 0 0 0,1 0 0 0 0,-1 0 0 0 0,0-1-1 0 0,6 4 1 0 0,-1-2-1335 0 0,0 0-1 0 0,0-1 0 0 0,0 1 1 0 0,13 1-1 0 0,-9-2-516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22.80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 42 8 0 0,'-4'3'1694'0'0,"-14"2"14713"0"0,33-9-12789 0 0,67-35-1713 0 0,-80 38-1849 0 0,0 0-1 0 0,0 0 1 0 0,0 0 0 0 0,0 0 0 0 0,0 1 0 0 0,0-1-1 0 0,0 1 1 0 0,1 0 0 0 0,-1-1 0 0 0,0 1 0 0 0,0 0-1 0 0,4 1 1 0 0,-4-1-26 0 0,-1 1-1 0 0,1-1 1 0 0,-1 1-1 0 0,0 0 1 0 0,0-1-1 0 0,1 1 1 0 0,-1 0-1 0 0,0 0 1 0 0,0 0 0 0 0,0 0-1 0 0,0 0 1 0 0,0 0-1 0 0,0 0 1 0 0,0 0-1 0 0,0 0 1 0 0,0 0-1 0 0,0 1 1 0 0,-1-1-1 0 0,1 0 1 0 0,0 2-1 0 0,4 8 80 0 0,-1 0 0 0 0,-1 1 0 0 0,1-1 0 0 0,-2 1 0 0 0,0 0 0 0 0,1 15 0 0 0,-2-16 14 0 0,0-1 1 0 0,1 1-1 0 0,5 15 0 0 0,-5-21-113 0 0,0-1-1 0 0,0 1 1 0 0,0-1-1 0 0,0 1 1 0 0,1-1-1 0 0,-1 0 1 0 0,1 0-1 0 0,0 0 1 0 0,7 6-1 0 0,-6-6 13 0 0,1 0 1 0 0,0 0-1 0 0,0-1 0 0 0,0 0 0 0 0,5 3 0 0 0,-9-5-118 0 0,0-1 1 0 0,0 1-1 0 0,0-1 1 0 0,0 0-1 0 0,0 1 1 0 0,0-1-1 0 0,1 0 1 0 0,-1 0-1 0 0,0 1 1 0 0,0-1-1 0 0,0 0 1 0 0,0 0-1 0 0,0 0 1 0 0,0 0-1 0 0,0-1 1 0 0,0 1-1 0 0,1 0 1 0 0,-1 0-1 0 0,0-1 1 0 0,0 1-1 0 0,0 0 1 0 0,0-1-1 0 0,0 1 1 0 0,0-1-1 0 0,0 1 1 0 0,0-1-1 0 0,-1 0 1 0 0,1 1-1 0 0,0-1 1 0 0,0 0-1 0 0,0 0 1 0 0,-1 0-1 0 0,1 1 1 0 0,0-2-1 0 0,7-12-4306 0 0,-3 5 2762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23.39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46 944 0 0,'-1'0'406'0'0,"0"-1"0"0"0,0 0 0 0 0,0 1-1 0 0,0-1 1 0 0,0 0 0 0 0,1 0 0 0 0,-1 0 0 0 0,0 0-1 0 0,0 0 1 0 0,1 1 0 0 0,-1-1 0 0 0,0-1 0 0 0,1 1-1 0 0,-1 0 1 0 0,1 0 0 0 0,-1 0 0 0 0,1 0 0 0 0,0 0 0 0 0,-1 0-1 0 0,1-1 1 0 0,0 1 0 0 0,0 0 0 0 0,0 0 0 0 0,0 0-1 0 0,0-1 1 0 0,0 1 0 0 0,0 0 0 0 0,0 0 0 0 0,0 0-1 0 0,1 0 1 0 0,-1-1 0 0 0,0 1 0 0 0,1 0 0 0 0,-1 0-1 0 0,1 0 1 0 0,-1 0 0 0 0,2-1 0 0 0,-2 1-317 0 0,0 1 0 0 0,0 0 0 0 0,0-1 0 0 0,1 1 0 0 0,-1 0 1 0 0,0-1-1 0 0,0 1 0 0 0,1 0 0 0 0,-1 0 0 0 0,0-1 0 0 0,1 1 0 0 0,-1 0 0 0 0,0 0 1 0 0,0-1-1 0 0,1 1 0 0 0,-1 0 0 0 0,1 0 0 0 0,-1 0 0 0 0,0 0 0 0 0,1 0 0 0 0,-1-1 1 0 0,0 1-1 0 0,1 0 0 0 0,-1 0 0 0 0,1 0 0 0 0,-1 0 0 0 0,0 0 0 0 0,1 0 0 0 0,-1 0 1 0 0,1 0-1 0 0,0 1 0 0 0,-1-1 74 0 0,1 1-1 0 0,0-1 1 0 0,-1 1 0 0 0,1-1 0 0 0,-1 1 0 0 0,1 0 0 0 0,-1-1-1 0 0,1 1 1 0 0,-1 0 0 0 0,1 0 0 0 0,-1-1 0 0 0,0 1-1 0 0,1 1 1 0 0,6 25 1783 0 0,7 199 782 0 0,-11-190-2517 0 0,0-24-107 0 0,-2-13-81 0 0,1-6-31 0 0,-1-15-27 0 0,0 0 0 0 0,-2 1 0 0 0,-5-38 0 0 0,-1-26 42 0 0,7 81-9 0 0,0 0-1 0 0,0 0 1 0 0,1 0-1 0 0,-1 1 1 0 0,1-1-1 0 0,0 0 1 0 0,0 0-1 0 0,0 1 1 0 0,1-1-1 0 0,-1 1 1 0 0,1-1-1 0 0,0 1 1 0 0,3-5 0 0 0,-4 7-3 0 0,1-1 1 0 0,0 0 0 0 0,0 0 0 0 0,0 1 0 0 0,0-1 0 0 0,0 1 0 0 0,0 0 0 0 0,0 0 0 0 0,0-1 0 0 0,0 1 0 0 0,1 1 0 0 0,-1-1 0 0 0,0 0 0 0 0,1 0 0 0 0,-1 1 0 0 0,1 0 0 0 0,-1-1 0 0 0,0 1 0 0 0,1 0 0 0 0,-1 0 0 0 0,5 1 0 0 0,-3 0 8 0 0,0 0 0 0 0,0 0-1 0 0,0 1 1 0 0,0-1 0 0 0,0 1 0 0 0,0 0-1 0 0,0 0 1 0 0,-1 1 0 0 0,1-1 0 0 0,-1 1-1 0 0,0-1 1 0 0,0 1 0 0 0,0 0 0 0 0,5 6-1 0 0,-2-1 26 0 0,1 1-1 0 0,-2-1 1 0 0,1 1-1 0 0,7 18 1 0 0,-5-4 93 0 0,9 36-1 0 0,-11-35-58 0 0,11 31-1 0 0,-6-33-68 0 0,-10-22-19 0 0,-1 1 0 0 0,1 0 0 0 0,-1 0 0 0 0,0 0 0 0 0,1-1 0 0 0,-1 1 0 0 0,1 0 0 0 0,0-1-1 0 0,-1 1 1 0 0,1 0 0 0 0,0-1 0 0 0,-1 1 0 0 0,1-1 0 0 0,0 1 0 0 0,0-1 0 0 0,-1 1 0 0 0,1-1 0 0 0,0 0 0 0 0,0 1 0 0 0,0-1 0 0 0,-1 0 0 0 0,1 0 0 0 0,0 0 0 0 0,1 1 0 0 0,-1-2-159 0 0,0 1-1 0 0,-1 0 1 0 0,1-1-1 0 0,0 1 1 0 0,-1-1 0 0 0,1 1-1 0 0,-1-1 1 0 0,1 1-1 0 0,-1-1 1 0 0,1 0 0 0 0,-1 1-1 0 0,1-1 1 0 0,-1 1-1 0 0,1-1 1 0 0,-1 0 0 0 0,0 1-1 0 0,1-1 1 0 0,-1 0-1 0 0,0 0 1 0 0,1-1 0 0 0,1-17-7108 0 0,-2 14 5948 0 0,2-2-500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23.6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 98 4017 0 0,'-17'2'13826'0'0,"23"-8"-13245"0"0,6-2 86 0 0,0 1 1 0 0,1 0-1 0 0,0 1 1 0 0,0 0-1 0 0,0 1 1 0 0,22-6-1 0 0,86-13-943 0 0,-104 22 386 0 0,19-3-547 0 0,2-1-1923 0 0,-13 1-3670 0 0,-15 4 1897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24.0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21 35 2857 0 0,'-10'-8'8488'0'0,"4"-6"-3457"0"0,2 1 74 0 0,7 19-4392 0 0,1 0 0 0 0,0-1 1 0 0,0 0-1 0 0,0 1 0 0 0,1-2 1 0 0,5 6-1 0 0,39 30-600 0 0,-16-14 298 0 0,-15-11-358 0 0,-1 2 0 0 0,-1 0 0 0 0,-1 0 1 0 0,0 2-1 0 0,-1 0 0 0 0,-1 0 0 0 0,-1 2 0 0 0,0-1 1 0 0,11 31-1 0 0,-18-37-26 0 0,0 0 1 0 0,-1 0-1 0 0,-1 0 1 0 0,0 1 0 0 0,0-1-1 0 0,-2 1 1 0 0,0 0-1 0 0,-1 0 1 0 0,0-1-1 0 0,-1 1 1 0 0,0 0-1 0 0,-2-1 1 0 0,0 1-1 0 0,0-1 1 0 0,-1 0-1 0 0,-7 15 1 0 0,8-22-141 0 0,0-1 0 0 0,-1 1 0 0 0,0-1 0 0 0,0 0 0 0 0,0 0 0 0 0,-1-1 0 0 0,1 1 0 0 0,-1-1 0 0 0,-10 7 0 0 0,11-9 2 0 0,0 0 1 0 0,0 0 0 0 0,-1-1 0 0 0,1 1-1 0 0,-1-1 1 0 0,0 0 0 0 0,1-1-1 0 0,-1 1 1 0 0,0-1 0 0 0,0 0 0 0 0,0 0-1 0 0,0-1 1 0 0,0 1 0 0 0,-8-2-1 0 0,12 1-111 0 0,-1 0 1 0 0,1 0-1 0 0,0 0 0 0 0,0-1 0 0 0,-1 1 0 0 0,1-1 0 0 0,0 1 0 0 0,0-1 0 0 0,0 1 0 0 0,-1-1 0 0 0,1 0 0 0 0,0 0 0 0 0,0 1 0 0 0,0-1 0 0 0,0 0 1 0 0,0 0-1 0 0,0 0 0 0 0,1 0 0 0 0,-1 0 0 0 0,0 0 0 0 0,0 0 0 0 0,1-1 0 0 0,-1 1 0 0 0,1 0 0 0 0,-1 0 0 0 0,1 0 0 0 0,-1-1 0 0 0,1 1 0 0 0,0 0 1 0 0,0 0-1 0 0,-1-1 0 0 0,1 1 0 0 0,0 0 0 0 0,0-1 0 0 0,0 1 0 0 0,1 0 0 0 0,-1-1 0 0 0,0-1 0 0 0,3-10-2037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1:24.5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 0 1608 0 0,'-12'10'7667'0'0,"10"-10"-7114"0"0,1 1 0 0 0,-1 0 0 0 0,1 0 0 0 0,-1 0 0 0 0,1 1 0 0 0,0-1 0 0 0,0 0 0 0 0,0 0 0 0 0,-1 1 0 0 0,1-1 0 0 0,0 1 0 0 0,-1 2 0 0 0,-2 3 1582 0 0,-4 9 111 0 0,7-16-2167 0 0,1 1 1 0 0,0-1 0 0 0,0 1 0 0 0,-1-1 0 0 0,1 1 0 0 0,0-1 0 0 0,0 1 0 0 0,0-1 0 0 0,0 1 0 0 0,0 0-1 0 0,0-1 1 0 0,0 1 0 0 0,0-1 0 0 0,0 1 0 0 0,0-1 0 0 0,0 1 0 0 0,0-1 0 0 0,0 1 0 0 0,0-1 0 0 0,1 1 0 0 0,-1-1-1 0 0,0 1 1 0 0,0-1 0 0 0,1 1 0 0 0,0 0-27 0 0,-1-1 1 0 0,1 0-1 0 0,-1 0 0 0 0,1 0 0 0 0,-1 1 0 0 0,1-1 1 0 0,0 0-1 0 0,-1 0 0 0 0,1 0 0 0 0,-1 0 0 0 0,1 0 1 0 0,0 0-1 0 0,-1 0 0 0 0,1 0 0 0 0,-1 0 0 0 0,1-1 1 0 0,0 1-1 0 0,-1 0 0 0 0,1 0 0 0 0,-1 0 0 0 0,1-1 1 0 0,0 1-1 0 0,13-8 244 0 0,-10 6-236 0 0,16-11 166 0 0,28-12 0 0 0,-43 22-227 0 0,0 1 0 0 0,1 0 0 0 0,-1 0 0 0 0,1 1 0 0 0,0-1 0 0 0,0 1 1 0 0,-1 0-1 0 0,1 1 0 0 0,0 0 0 0 0,11 0 0 0 0,-15 0-3 0 0,-1 0 0 0 0,0 1 1 0 0,0-1-1 0 0,0 0 0 0 0,1 1 1 0 0,-1-1-1 0 0,0 0 0 0 0,0 1 1 0 0,0-1-1 0 0,0 1 0 0 0,0 0 0 0 0,0-1 1 0 0,0 1-1 0 0,0 0 0 0 0,0 0 1 0 0,0 0-1 0 0,0 0 0 0 0,0 0 1 0 0,-1-1-1 0 0,1 1 0 0 0,0 1 1 0 0,-1-1-1 0 0,1 0 0 0 0,-1 0 1 0 0,1 0-1 0 0,-1 0 0 0 0,1 0 1 0 0,-1 0-1 0 0,0 1 0 0 0,1-1 1 0 0,-1 0-1 0 0,0 0 0 0 0,0 0 0 0 0,0 1 1 0 0,0-1-1 0 0,0 0 0 0 0,0 0 1 0 0,-1 1-1 0 0,1-1 0 0 0,0 0 1 0 0,0 0-1 0 0,-1 2 0 0 0,-2 4 21 0 0,1 0-1 0 0,-1 0 0 0 0,0 0 0 0 0,-1-1 0 0 0,-5 10 1 0 0,-1-3 35 0 0,0 0 0 0 0,-1-1 0 0 0,-13 11 0 0 0,10-9 213 0 0,-19 23 0 0 0,32-36-244 0 0,0 1 0 0 0,0-1 0 0 0,0 0 0 0 0,0 0 0 0 0,0 0 1 0 0,1 1-1 0 0,-1-1 0 0 0,0 0 0 0 0,1 1 0 0 0,-1-1 0 0 0,1 1 0 0 0,0-1 0 0 0,-1 1 1 0 0,1-1-1 0 0,0 0 0 0 0,0 1 0 0 0,0-1 0 0 0,0 1 0 0 0,0-1 0 0 0,0 1 0 0 0,0-1 1 0 0,0 1-1 0 0,2 2 0 0 0,-1-2-12 0 0,0 0 0 0 0,1-1 0 0 0,-1 1 0 0 0,1 0 0 0 0,-1-1 0 0 0,1 1 0 0 0,0-1 0 0 0,-1 0 0 0 0,1 1 1 0 0,0-1-1 0 0,0 0 0 0 0,0 0 0 0 0,0 0 0 0 0,0 0 0 0 0,3 0 0 0 0,0 1-6 0 0,1-1 0 0 0,-1 0 0 0 0,0 0-1 0 0,1-1 1 0 0,-1 0 0 0 0,1 0 0 0 0,-1 0 0 0 0,10-2 0 0 0,45-11-181 0 0,-41 8 94 0 0,-8 2-141 0 0,86-23-1774 0 0,-34 4-6424 0 0,-53 18 6159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10 800 0 0,'3'-4'3062'0'0,"-2"4"-2889"0"0,-1 0 0 0 0,0-1-1 0 0,1 1 1 0 0,-1-1 0 0 0,0 1 0 0 0,1 0 0 0 0,-1-1 0 0 0,0 1 0 0 0,1 0 0 0 0,-1-1 0 0 0,1 1 0 0 0,-1 0 0 0 0,1 0 0 0 0,-1-1 0 0 0,1 1 0 0 0,-1 0 0 0 0,1 0 0 0 0,-1 0-1 0 0,1 0 1 0 0,-1 0 0 0 0,1 0 0 0 0,-1 0 0 0 0,1 0 0 0 0,-1 0 0 0 0,1 0 0 0 0,-1 0 0 0 0,1 0 0 0 0,-1 0 0 0 0,1 0 0 0 0,-1 0 0 0 0,1 0 0 0 0,-1 1 0 0 0,1-1 0 0 0,-1 0 0 0 0,1 1-1 0 0,21 5 2085 0 0,-14-4-1893 0 0,0 1-1 0 0,0 0 1 0 0,-1 0 0 0 0,1 0 0 0 0,-1 1 0 0 0,0 0-1 0 0,1 0 1 0 0,6 6 0 0 0,6 9 296 0 0,24 29 1 0 0,-30-32-586 0 0,0 0 0 0 0,1-1 0 0 0,26 20 1 0 0,-25-24-216 0 0,1 0 1 0 0,19 8-1 0 0,-29-16-941 0 0,1 1-1 0 0,0-2 1 0 0,0 1 0 0 0,11 1-1 0 0,-12-4-1194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4:49.0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38 512 0 0,'1'-2'306'0'0,"-1"1"-1"0"0,1 0 1 0 0,-1-1-1 0 0,1 1 1 0 0,-1 0-1 0 0,1 0 1 0 0,0 0-1 0 0,-1 0 1 0 0,1-1-1 0 0,0 1 1 0 0,0 0-1 0 0,0 0 1 0 0,0 0-1 0 0,0 1 1 0 0,0-1 0 0 0,0 0-1 0 0,0 0 1 0 0,0 0-1 0 0,3 0 1 0 0,26-13 5901 0 0,-28 13-5836 0 0,-2 1-284 0 0,0 0 0 0 0,1 0-1 0 0,-1 0 1 0 0,0-1-1 0 0,1 1 1 0 0,-1 0 0 0 0,0 0-1 0 0,1 0 1 0 0,-1 0-1 0 0,0 0 1 0 0,1 0 0 0 0,-1 0-1 0 0,1 0 1 0 0,-1 0-1 0 0,0 1 1 0 0,1-1 0 0 0,-1 0-1 0 0,0 0 1 0 0,1 0-1 0 0,-1 0 1 0 0,0 0-1 0 0,1 1 1 0 0,-1-1 0 0 0,0 0-1 0 0,0 0 1 0 0,1 0-1 0 0,-1 1 1 0 0,1-1 0 0 0,4 13 1105 0 0,-1 16-260 0 0,-4 21-36 0 0,-9 72 0 0 0,0-33-507 0 0,5-43-280 0 0,-1 22-1016 0 0,5-68 823 0 0,0 0 0 0 0,0 0 0 0 0,0 0 0 0 0,0 1 0 0 0,0-1 0 0 0,0 0 1 0 0,0 0-1 0 0,0 0 0 0 0,0 0 0 0 0,0 1 0 0 0,1-1 0 0 0,-1 0 0 0 0,0 0 0 0 0,0 0 0 0 0,0 0 0 0 0,0 0 0 0 0,0 1 0 0 0,0-1 0 0 0,0 0 0 0 0,0 0 0 0 0,1 0 0 0 0,-1 0 0 0 0,0 0 0 0 0,0 0 1 0 0,0 0-1 0 0,0 0 0 0 0,0 1 0 0 0,1-1 0 0 0,-1 0 0 0 0,0 0 0 0 0,0 0 0 0 0,0 0 0 0 0,0 0 0 0 0,0 0 0 0 0,1 0 0 0 0,-1 0 0 0 0,0 0 0 0 0,0 0 0 0 0,0 0 0 0 0,1 0 0 0 0,-1 0 1 0 0,0 0-1 0 0,0 0 0 0 0,0 0 0 0 0,0 0 0 0 0,0 0 0 0 0,1 0 0 0 0,-1 0 0 0 0,0-1 0 0 0,0 1 0 0 0,0 0 0 0 0,1 0 0 0 0,3-1-2348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4:49.7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0 104 512 0 0,'2'-9'1791'0'0,"-2"8"-1565"0"0,0 0-1 0 0,0 1 0 0 0,0-1 1 0 0,0 0-1 0 0,0 1 1 0 0,0-1-1 0 0,0 0 1 0 0,0 1-1 0 0,1-1 1 0 0,-1 0-1 0 0,0 1 1 0 0,0-1-1 0 0,1 1 1 0 0,-1-1-1 0 0,0 0 1 0 0,1 1-1 0 0,-1-1 1 0 0,1 1-1 0 0,-1-1 1 0 0,0 1-1 0 0,1-1 0 0 0,-1 1 1 0 0,1 0-1 0 0,0-1 1 0 0,-1 1-1 0 0,1-1 1 0 0,-1 1-1 0 0,1 0 1 0 0,4-2 5648 0 0,-7 11-4136 0 0,2-7-1665 0 0,4 140 4081 0 0,-1-119-3890 0 0,0 0 0 0 0,2 0-1 0 0,0-1 1 0 0,10 26-1 0 0,-8-28-70 0 0,12 20-1 0 0,-15-33-134 0 0,-1 0 0 0 0,2-1 1 0 0,-1 0-1 0 0,1 0 0 0 0,-1 0 0 0 0,11 8 1 0 0,-15-14-59 0 0,0 0 0 0 0,0 1 1 0 0,1-1-1 0 0,-1 0 1 0 0,0 0-1 0 0,0 1 1 0 0,1-1-1 0 0,-1 0 0 0 0,0 0 1 0 0,1 0-1 0 0,-1 0 1 0 0,0 1-1 0 0,1-1 1 0 0,-1 0-1 0 0,0 0 0 0 0,1 0 1 0 0,-1 0-1 0 0,0 0 1 0 0,1 0-1 0 0,-1 0 1 0 0,0 0-1 0 0,1 0 0 0 0,-1 0 1 0 0,1 0-1 0 0,-1 0 1 0 0,0 0-1 0 0,1 0 1 0 0,-1 0-1 0 0,0 0 0 0 0,1-1 1 0 0,0 1 0 0 0,-1-1 1 0 0,0 1-1 0 0,1-1 0 0 0,-1 0 1 0 0,1 1-1 0 0,-1-1 1 0 0,0 0-1 0 0,0 1 1 0 0,1-1-1 0 0,-1 0 0 0 0,0 1 1 0 0,0-1-1 0 0,0 0 1 0 0,0-1-1 0 0,-1-34 38 0 0,0 27-35 0 0,-8-79-3 0 0,4 48-2 0 0,0-60 1 0 0,6 87-1 0 0,0 1-1 0 0,0 0 1 0 0,1-1 0 0 0,0 1-1 0 0,1 0 1 0 0,1 0 0 0 0,0 1-1 0 0,1-1 1 0 0,6-12 0 0 0,-8 18 3 0 0,0 1 1 0 0,1 1 0 0 0,-1-1 0 0 0,1 0-1 0 0,0 1 1 0 0,1 0 0 0 0,-1 0 0 0 0,0 0-1 0 0,1 0 1 0 0,0 1 0 0 0,8-5 0 0 0,-9 6 5 0 0,-1 1 1 0 0,1-1-1 0 0,0 1 1 0 0,-1 0-1 0 0,1 0 1 0 0,0 1-1 0 0,-1-1 1 0 0,1 1-1 0 0,0 0 1 0 0,0-1-1 0 0,0 2 0 0 0,-1-1 1 0 0,1 0-1 0 0,0 1 1 0 0,0 0-1 0 0,-1 0 1 0 0,1 0-1 0 0,-1 0 1 0 0,4 2-1 0 0,0 1 2 0 0,0 0 0 0 0,-1 0-1 0 0,0 0 1 0 0,0 1 0 0 0,0 0-1 0 0,-1 0 1 0 0,0 1 0 0 0,0 0 0 0 0,0 0-1 0 0,0 0 1 0 0,5 12 0 0 0,0 0 96 0 0,0 2 1 0 0,12 39-1 0 0,-14-25 202 0 0,0 0-1 0 0,3 50 0 0 0,-2-15-182 0 0,-7-60-87 0 0,0 0 0 0 0,6 17-1 0 0,-7-24-36 0 0,-1 0-1 0 0,1 0 1 0 0,0 0-1 0 0,0 0 1 0 0,0-1 0 0 0,0 1-1 0 0,0 0 1 0 0,0 0-1 0 0,0-1 1 0 0,1 1-1 0 0,-1-1 1 0 0,1 1-1 0 0,-1-1 1 0 0,1 0-1 0 0,-1 1 1 0 0,1-1 0 0 0,0 0-1 0 0,0 0 1 0 0,2 1-1 0 0,-3-2-23 0 0,0 0 0 0 0,0 0 0 0 0,0 0 0 0 0,0 0 0 0 0,0-1-1 0 0,0 1 1 0 0,0 0 0 0 0,0 0 0 0 0,0-1 0 0 0,0 1 0 0 0,0-1 0 0 0,0 1-1 0 0,-1-1 1 0 0,1 1 0 0 0,0-1 0 0 0,0 0 0 0 0,0 1 0 0 0,-1-1 0 0 0,1 0 0 0 0,0 1-1 0 0,-1-1 1 0 0,1 0 0 0 0,-1 0 0 0 0,2-1 0 0 0,12-25-882 0 0,-11 20 468 0 0,3-6-1620 0 0,0 0 0 0 0,3-17 0 0 0,-5 18-754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4:50.05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 64 1584 0 0,'-22'-2'13695'0'0,"32"-1"-11237"0"0,40-11-1365 0 0,0 0-1253 0 0,98-16 1 0 0,-122 30-2001 0 0,-25 0 1822 0 0,0 0 0 0 0,0 0 0 0 0,0 0 0 0 0,0 0 1 0 0,0 1-1 0 0,0-1 0 0 0,0 0 0 0 0,0 1 0 0 0,0-1 1 0 0,0 0-1 0 0,-1 1 0 0 0,1-1 0 0 0,0 1 0 0 0,0 0 1 0 0,0-1-1 0 0,-1 1 0 0 0,1 0 0 0 0,0-1 0 0 0,-1 1 1 0 0,1 0-1 0 0,0 0 0 0 0,-1-1 0 0 0,1 1 0 0 0,0 1 1 0 0,-1 7-2072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4:50.9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15 151 856 0 0,'-14'-4'11000'0'0,"14"4"-10808"0"0,0 0 0 0 0,0 1 0 0 0,0-1 0 0 0,0 0 0 0 0,0 0 1 0 0,0 0-1 0 0,0 1 0 0 0,0 8 4477 0 0,6 1-4370 0 0,3 2 274 0 0,-1 2-1 0 0,0-1 1 0 0,0 1 0 0 0,-2 1-1 0 0,10 27 1 0 0,-6-14-79 0 0,0-3-128 0 0,20 48 410 0 0,-26-64-755 0 0,1 0 407 0 0,-3-19-224 0 0,5-161-140 0 0,-7 149-88 0 0,1 1 0 0 0,6-42-1 0 0,-5 56 20 0 0,0 1 1 0 0,-1-1-1 0 0,2 1 0 0 0,-1-1 0 0 0,1 1 1 0 0,0 0-1 0 0,0 0 0 0 0,1 0 0 0 0,0 0 1 0 0,0 1-1 0 0,0 0 0 0 0,1-1 0 0 0,7-5 0 0 0,-10 9 6 0 0,-1 1 0 0 0,1 0 0 0 0,0-1 0 0 0,0 1 0 0 0,0 0 0 0 0,0 0 0 0 0,0 0 0 0 0,1 1 0 0 0,-1-1 0 0 0,0 0-1 0 0,0 1 1 0 0,0-1 0 0 0,1 1 0 0 0,-1 0 0 0 0,0 0 0 0 0,5 0 0 0 0,-4 1 0 0 0,1-1 1 0 0,0 1 0 0 0,0 1-1 0 0,0-1 1 0 0,-1 0-1 0 0,1 1 1 0 0,0 0-1 0 0,6 4 1 0 0,1 2 6 0 0,-1 1 0 0 0,0 0 1 0 0,0 0-1 0 0,12 16 0 0 0,-7-8 33 0 0,-2 1 0 0 0,0 0 0 0 0,-1 1 0 0 0,16 32 0 0 0,-24-40 56 0 0,0-1 0 0 0,0 1-1 0 0,-1-1 1 0 0,-1 1 0 0 0,0 0-1 0 0,0 0 1 0 0,-1 0 0 0 0,-1 1 0 0 0,1-1-1 0 0,-2 0 1 0 0,-1 13 0 0 0,1-21-50 0 0,-6 31 214 0 0,6-33-252 0 0,1 0 1 0 0,0 0 0 0 0,0 0 0 0 0,-1 0 0 0 0,1 0 0 0 0,-1 0 0 0 0,1 0 0 0 0,-1 0 0 0 0,0 0-1 0 0,1 0 1 0 0,-1 0 0 0 0,0 0 0 0 0,1 0 0 0 0,-1 0 0 0 0,0-1 0 0 0,0 1 0 0 0,0 0 0 0 0,0-1-1 0 0,0 1 1 0 0,0-1 0 0 0,0 1 0 0 0,0-1 0 0 0,0 1 0 0 0,0-1 0 0 0,0 0 0 0 0,-1 1 0 0 0,1-1-11 0 0,1 0 1 0 0,0 0 0 0 0,0-1 0 0 0,-1 1 0 0 0,1 0 0 0 0,0 0 0 0 0,0 0 0 0 0,-1-1-1 0 0,1 1 1 0 0,0 0 0 0 0,0 0 0 0 0,0-1 0 0 0,-1 1 0 0 0,1 0 0 0 0,0 0 0 0 0,0-1-1 0 0,0 1 1 0 0,0 0 0 0 0,0-1 0 0 0,0 1 0 0 0,0 0 0 0 0,-1-1 0 0 0,1 1 0 0 0,0 0 0 0 0,0-1-1 0 0,0 1 1 0 0,0 0 0 0 0,0-1 0 0 0,0 1 0 0 0,1 0 0 0 0,-1 0 0 0 0,0-1 0 0 0,0 1-1 0 0,0 0 1 0 0,0-1 0 0 0,0 1 0 0 0,1-1 0 0 0,4-16-28 0 0,-4 14 23 0 0,24-119-346 0 0,-1 8-30 0 0,-18 84 252 0 0,-2 11 11 0 0,13-36 0 0 0,-16 51 105 0 0,1-1-1 0 0,0 1 1 0 0,0 0 0 0 0,1 0-1 0 0,-1 0 1 0 0,1 0-1 0 0,0 0 1 0 0,0 1 0 0 0,0-1-1 0 0,0 1 1 0 0,1 0 0 0 0,-1 0-1 0 0,6-4 1 0 0,-8 7 13 0 0,1-1 0 0 0,-1 0-1 0 0,0 0 1 0 0,1 1 0 0 0,0-1 0 0 0,-1 1 0 0 0,1-1-1 0 0,-1 1 1 0 0,1 0 0 0 0,0-1 0 0 0,-1 1-1 0 0,1 0 1 0 0,0 0 0 0 0,-1 0 0 0 0,1 0 0 0 0,-1 1-1 0 0,1-1 1 0 0,0 0 0 0 0,2 2 0 0 0,-1-1 4 0 0,-1 0-1 0 0,1 1 1 0 0,-1-1 0 0 0,0 1-1 0 0,1 0 1 0 0,-1 0 0 0 0,0 0-1 0 0,0 0 1 0 0,0 0 0 0 0,2 4-1 0 0,2 4 16 0 0,-1-1 0 0 0,0 1 1 0 0,0 0-1 0 0,-1 0 0 0 0,2 12 0 0 0,5 13 80 0 0,-3 1 0 0 0,-1 0 0 0 0,-1 0-1 0 0,1 61 1 0 0,-8-76-100 0 0,0-16-6 0 0,0-1-1 0 0,1 1 0 0 0,0 0 0 0 0,0 0 1 0 0,1 0-1 0 0,-1 0 0 0 0,1 0 0 0 0,1 5 1 0 0,-2-10 1 0 0,0 0-1 0 0,0 0 1 0 0,1 0 0 0 0,-1 1 0 0 0,0-1 0 0 0,0 0 0 0 0,0 0-1 0 0,0 0 1 0 0,0 0 0 0 0,0 0 0 0 0,0 1 0 0 0,0-1 0 0 0,1 0 0 0 0,-1 0-1 0 0,0 0 1 0 0,0 0 0 0 0,0 0 0 0 0,0 0 0 0 0,0 0 0 0 0,1 0-1 0 0,-1 1 1 0 0,0-1 0 0 0,0 0 0 0 0,0 0 0 0 0,0 0 0 0 0,1 0 0 0 0,-1 0-1 0 0,0 0 1 0 0,0 0 0 0 0,0 0 0 0 0,0 0 0 0 0,1 0 0 0 0,-1 0-1 0 0,0 0 1 0 0,0 0 0 0 0,0 0 0 0 0,1-1 0 0 0,6-4-592 0 0,8-11-1863 0 0,-14 14 1550 0 0,7-8-2089 0 0,0-2-572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4:51.8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60 245 512 0 0,'-6'-2'909'0'0,"0"0"-1"0"0,1-1 1 0 0,-1 1 0 0 0,-8-7-1 0 0,12 8-464 0 0,0 0 1 0 0,1-1-1 0 0,-1 1 0 0 0,1 0 0 0 0,-1-1 0 0 0,1 1 1 0 0,0-1-1 0 0,0 0 0 0 0,-1 1 0 0 0,1-1 0 0 0,0 0 1 0 0,1 0-1 0 0,-1 1 0 0 0,0-1 0 0 0,0 0 0 0 0,1 0 1 0 0,-1-3-1 0 0,0 0-153 0 0,1 0 0 0 0,0 0 0 0 0,0 0 0 0 0,0 0 0 0 0,1 0 0 0 0,0 0 0 0 0,0 0 0 0 0,0 1 0 0 0,0-1 0 0 0,1 0 0 0 0,0 1 0 0 0,3-6 0 0 0,-2 4-155 0 0,1 0 0 0 0,0 0 0 0 0,1 1 0 0 0,0-1 1 0 0,-1 1-1 0 0,2 0 0 0 0,9-7 0 0 0,-2 3-120 0 0,1 0 0 0 0,0 1 0 0 0,1 1 0 0 0,0 0 0 0 0,0 2 0 0 0,28-8 0 0 0,-24 8-8 0 0,0 0 0 0 0,1 2 0 0 0,-1 0 0 0 0,1 2 0 0 0,37 1 0 0 0,-51 0-7 0 0,0 1 1 0 0,-1 0-1 0 0,1 1 1 0 0,0-1-1 0 0,-1 1 0 0 0,1 0 1 0 0,-1 1-1 0 0,0-1 1 0 0,0 1-1 0 0,7 5 0 0 0,-8-5 3 0 0,-1 0-1 0 0,1 1 0 0 0,-1-1 1 0 0,0 1-1 0 0,0 0 0 0 0,0 0 0 0 0,0 0 1 0 0,-1 0-1 0 0,0 0 0 0 0,0 1 1 0 0,0-1-1 0 0,0 1 0 0 0,-1-1 1 0 0,2 7-1 0 0,-1 3 72 0 0,0 0 0 0 0,-1 0 1 0 0,0 0-1 0 0,-1 1 0 0 0,-1-1 1 0 0,0 0-1 0 0,-1 0 0 0 0,-1 0 0 0 0,0 0 1 0 0,-6 16-1 0 0,-4 5 458 0 0,-2 0 0 0 0,-29 52 0 0 0,-6-11 263 0 0,35-57-518 0 0,2 1 0 0 0,0 0 0 0 0,-15 34 0 0 0,27-51-259 0 0,0 0-1 0 0,0 1 0 0 0,0-1 0 0 0,0 0 0 0 0,1 1 0 0 0,-1-1 0 0 0,1 1 0 0 0,0-1 0 0 0,0 1 1 0 0,0-1-1 0 0,0 0 0 0 0,1 1 0 0 0,-1-1 0 0 0,1 1 0 0 0,0-1 0 0 0,0 0 0 0 0,0 0 0 0 0,0 1 1 0 0,1-1-1 0 0,-1 0 0 0 0,1 0 0 0 0,0 0 0 0 0,0-1 0 0 0,0 1 0 0 0,0 0 0 0 0,0-1 0 0 0,3 3 1 0 0,0-1-23 0 0,0 0 1 0 0,0-1 0 0 0,0 1 0 0 0,0-1-1 0 0,0 0 1 0 0,1-1 0 0 0,-1 1 0 0 0,1-1 0 0 0,0 0-1 0 0,0-1 1 0 0,0 1 0 0 0,-1-1 0 0 0,1 0-1 0 0,11 0 1 0 0,-8-2-21 0 0,-1 1-1 0 0,1-1 0 0 0,-1-1 0 0 0,1 1 1 0 0,-1-2-1 0 0,1 1 0 0 0,-1-1 1 0 0,13-6-1 0 0,0-3-154 0 0,34-24 0 0 0,-2 0 2 0 0,-38 31 195 0 0,-13 8 15 0 0,-7 6 52 0 0,-15 17-23 0 0,4-6-5 0 0,0 2 0 0 0,-13 23-1 0 0,26-38-52 0 0,0-1-1 0 0,0 1 1 0 0,0 0-1 0 0,0 0 1 0 0,1 0 0 0 0,1 0-1 0 0,-1 0 1 0 0,1 0-1 0 0,0 0 1 0 0,1 1-1 0 0,-1-1 1 0 0,2 9-1 0 0,0-10 0 0 0,1-1 0 0 0,-1 1 0 0 0,1-1-1 0 0,1 1 1 0 0,-1-1 0 0 0,1 0-1 0 0,-1 0 1 0 0,1 0 0 0 0,1 0-1 0 0,-1 0 1 0 0,1-1 0 0 0,4 5-1 0 0,5 4-29 0 0,1 0-1 0 0,21 15 0 0 0,37 17-1 0 0,-55-36 30 0 0,0 0 0 0 0,-1 2-1 0 0,0 0 1 0 0,-1 1 0 0 0,21 20-1 0 0,-33-28 6 0 0,-1-1 1 0 0,1 1-1 0 0,-1-1 0 0 0,1 1 0 0 0,-1 0 0 0 0,0-1 0 0 0,0 1 1 0 0,-1 0-1 0 0,1 1 0 0 0,-1-1 0 0 0,0 0 0 0 0,0 0 1 0 0,0 1-1 0 0,-1-1 0 0 0,1 0 0 0 0,-1 1 0 0 0,-1 6 0 0 0,0-6 4 0 0,0 0-1 0 0,0 0 0 0 0,-1 0 1 0 0,1 0-1 0 0,-1-1 0 0 0,0 1 1 0 0,-1 0-1 0 0,1-1 0 0 0,-1 0 0 0 0,0 1 1 0 0,0-1-1 0 0,0 0 0 0 0,-1-1 1 0 0,-5 6-1 0 0,-4 2 60 0 0,-1 0 1 0 0,0-2-1 0 0,0 0 0 0 0,-1 0 1 0 0,-21 8-1 0 0,-83 25 163 0 0,117-41-256 0 0,-1 0 0 0 0,1-1 0 0 0,0 1 1 0 0,-1-1-1 0 0,1 1 0 0 0,-1-1 0 0 0,1 0 0 0 0,-1 0 0 0 0,1 0 0 0 0,-1 0 0 0 0,1-1 1 0 0,-1 1-1 0 0,-4-2 0 0 0,6 2-32 0 0,0-1 1 0 0,0 0 0 0 0,0 1-1 0 0,0-1 1 0 0,0 0 0 0 0,0 0-1 0 0,0 0 1 0 0,1 0 0 0 0,-1 0-1 0 0,0 0 1 0 0,0 0-1 0 0,1 0 1 0 0,-1 0 0 0 0,1 0-1 0 0,-1 0 1 0 0,1 0 0 0 0,-1-1-1 0 0,1 1 1 0 0,0 0 0 0 0,-1 0-1 0 0,1-1 1 0 0,0 1-1 0 0,0 0 1 0 0,0 0 0 0 0,0-1-1 0 0,0 1 1 0 0,0 0 0 0 0,0 0-1 0 0,1-2 1 0 0,0-6-1367 0 0,1 1 1 0 0,0-1-1 0 0,5-15 0 0 0,2 3-326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4:52.1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 8 2521 0 0,'-3'0'1291'0'0,"-1"0"1"0"0,1-1 0 0 0,-1 1 0 0 0,1-1 0 0 0,-1 1 0 0 0,1-1-1 0 0,0 0 1 0 0,-6-3 0 0 0,16 18 3304 0 0,66 117-832 0 0,-56-99-3505 0 0,-16-31-258 0 0,38 83 213 0 0,-35-74-249 0 0,0 1 0 0 0,-1-1 0 0 0,0 1 1 0 0,-1 0-1 0 0,0 0 0 0 0,0 15 0 0 0,-2-24-26 0 0,-1-1 1 0 0,1 1 0 0 0,0-1-1 0 0,0 0 1 0 0,-1 1-1 0 0,1-1 1 0 0,-1 1-1 0 0,1-1 1 0 0,-1 0 0 0 0,0 1-1 0 0,1-1 1 0 0,-3 3-1 0 0,3-4-391 0 0,-1 1 1 0 0,0 0-1 0 0,0 0 0 0 0,1-1 0 0 0,-1 1 0 0 0,0 0 0 0 0,0-1 0 0 0,0 1 0 0 0,0-1 0 0 0,0 1 1 0 0,1-1-1 0 0,-3 1 0 0 0,0-1-2390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4:52.3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 37 3057 0 0,'-11'0'6280'0'0,"15"-2"-1531"0"0,20 0-2030 0 0,145-2 811 0 0,82-19-6033 0 0,-224 20 1317 0 0,-1 1-1001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4:52.98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102 96 512 0 0,'-32'0'3804'0'0,"23"0"379"0"0,0 0-1 0 0,-17 3 1 0 0,7 2-1515 0 0,12-1-223 0 0,16-6-1542 0 0,17-7-487 0 0,26-19 207 0 0,-33 16-550 0 0,1 2 1 0 0,0 0 0 0 0,36-12-1 0 0,-42 18-74 0 0,1 1 0 0 0,0 0-1 0 0,0 1 1 0 0,0 1 0 0 0,0 0-1 0 0,0 1 1 0 0,22 2 0 0 0,-31-1-2 0 0,-1 0 1 0 0,1 1-1 0 0,0 0 1 0 0,-1 0-1 0 0,1 0 1 0 0,-1 0-1 0 0,1 1 1 0 0,-1 0 0 0 0,7 5-1 0 0,-8-5 2 0 0,-1 0 0 0 0,0 0 0 0 0,0 0 0 0 0,0 1 0 0 0,0 0 0 0 0,0-1 0 0 0,-1 1 0 0 0,1 0 0 0 0,-1 0 0 0 0,0 0 0 0 0,0 1 0 0 0,-1-1 0 0 0,2 7 0 0 0,-1-1 17 0 0,0 0-1 0 0,-1 1 1 0 0,-1-1 0 0 0,0 0-1 0 0,0 0 1 0 0,-1 0 0 0 0,0 0 0 0 0,-1 0-1 0 0,0 0 1 0 0,-1 0 0 0 0,0 0 0 0 0,0-1-1 0 0,-1 1 1 0 0,0-1 0 0 0,-8 12 0 0 0,-4 5 50 0 0,-1-2 0 0 0,-1 0 1 0 0,-40 42-1 0 0,-27 8 42 0 0,8-9 127 0 0,67-55-184 0 0,1 1-1 0 0,0-1 1 0 0,0 2 0 0 0,-14 23-1 0 0,20-30-46 0 0,1-1-1 0 0,0 1 1 0 0,1-1-1 0 0,-1 1 1 0 0,1-1-1 0 0,0 1 1 0 0,0 0-1 0 0,0 0 1 0 0,0 0-1 0 0,1 0 1 0 0,0-1-1 0 0,0 1 0 0 0,1 0 1 0 0,0 7-1 0 0,0-9-1 0 0,0 1-1 0 0,1-1 1 0 0,-1 1-1 0 0,0-1 0 0 0,1 1 1 0 0,0-1-1 0 0,0 0 1 0 0,0 0-1 0 0,0 0 0 0 0,1 0 1 0 0,-1 0-1 0 0,1 0 1 0 0,0-1-1 0 0,-1 1 0 0 0,1-1 1 0 0,1 0-1 0 0,-1 0 1 0 0,0 0-1 0 0,5 2 0 0 0,9 4-10 0 0,1-2-1 0 0,-1 0 1 0 0,2-1-1 0 0,-1-1 1 0 0,35 4-1 0 0,96-3-85 0 0,-130-5 86 0 0,19-1-107 0 0,1-1-1 0 0,40-9 1 0 0,-55 7-402 0 0,0-2 1 0 0,0-1-1 0 0,-1 0 1 0 0,32-16-1 0 0,-23 2-4352 0 0,-26 17 2404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36.0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29 512 0 0,'-2'-4'512'0'0,"2"1"-208"0"0,0 1-600 0 0,0-2-504 0 0,0 2 576 0 0,0 0 224 0 0,0 0 0 0 0,0 0 0 0 0,-2 0 0 0 0,0 0 0 0 0,2 0 0 0 0,-2 2 0 0 0,0-2 0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1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12 285 512 0 0,'-9'-37'3267'0'0,"7"21"3327"0"0,3 19-2939 0 0,0 3-3210 0 0,-1-1 0 0 0,0 1 0 0 0,0-1 0 0 0,-1 12 0 0 0,-1 3 208 0 0,5 41 854 0 0,15 94 0 0 0,-4-15-489 0 0,-11-93-833 0 0,1 0 0 0 0,17 72 0 0 0,-6-69-76 0 0,-15-50-108 0 0,0 0-1 0 0,0 0 1 0 0,0 0 0 0 0,0 0 0 0 0,0 0-1 0 0,0 0 1 0 0,0 0 0 0 0,0 0 0 0 0,0 0-1 0 0,0 0 1 0 0,0 0 0 0 0,0 0 0 0 0,0 0-1 0 0,0 0 1 0 0,1 0 0 0 0,-1 0 0 0 0,0 0-1 0 0,0 0 1 0 0,0 0 0 0 0,0 0 0 0 0,0 0-1 0 0,0 0 1 0 0,0 0 0 0 0,0 0 0 0 0,0 0-1 0 0,0 0 1 0 0,0 0 0 0 0,1 0 0 0 0,-1 0-1 0 0,0 0 1 0 0,0 0 0 0 0,0 0 0 0 0,0 0-1 0 0,0 0 1 0 0,0 0 0 0 0,0 0 0 0 0,0 0-1 0 0,0 0 1 0 0,0 0 0 0 0,0 0 0 0 0,0 0-1 0 0,0 0 1 0 0,0 0 0 0 0,1 1 0 0 0,-1-1-1 0 0,0 0 1 0 0,0 0 0 0 0,0 0 0 0 0,0 0-1 0 0,0 0 1 0 0,0 0 0 0 0,0 0 0 0 0,0 0-1 0 0,0 0 1 0 0,0 0 0 0 0,0 0 0 0 0,0 1-1 0 0,4-14 56 0 0,0-18-8 0 0,-18-133-50 0 0,1 41-11 0 0,9 67-5 0 0,-3-162 8 0 0,8 180 12 0 0,2 0 1 0 0,1 1-1 0 0,16-65 0 0 0,-18 96 2 0 0,0 0 0 0 0,0-1 0 0 0,0 1 0 0 0,1 0 0 0 0,0 1-1 0 0,0-1 1 0 0,1 0 0 0 0,0 1 0 0 0,0 0 0 0 0,0 0 0 0 0,7-7 0 0 0,-8 10-5 0 0,-1 0 0 0 0,1 0 0 0 0,0 0 0 0 0,0 0 0 0 0,1 1 0 0 0,-1-1 0 0 0,0 1 0 0 0,0 0 0 0 0,1 0 0 0 0,-1 0 0 0 0,0 0 0 0 0,1 1 0 0 0,-1-1 0 0 0,1 1 0 0 0,-1 0 0 0 0,1 0 0 0 0,-1 0 0 0 0,1 0 0 0 0,-1 1 0 0 0,1 0 0 0 0,-1-1 0 0 0,6 3 0 0 0,2 2 13 0 0,-1-1 0 0 0,1 1 0 0 0,-1 1 0 0 0,0 0 0 0 0,-1 1 0 0 0,1-1 0 0 0,-2 2 0 0 0,1-1 0 0 0,-1 1 0 0 0,8 10 0 0 0,-1 0 10 0 0,0 2 0 0 0,-2-1-1 0 0,21 40 1 0 0,-16-21-14 0 0,-2 0-1 0 0,-2 2 1 0 0,-1-1 0 0 0,-2 1 0 0 0,-1 1-1 0 0,-3 0 1 0 0,-1 0 0 0 0,0 43-1 0 0,-5 78-17 0 0,-1-86-18 0 0,0-72 15 0 0,0-1 1 0 0,0 0 0 0 0,1 0 0 0 0,0 0-1 0 0,-1 0 1 0 0,1 0 0 0 0,0 0-1 0 0,0 0 1 0 0,1 0 0 0 0,-1 0 0 0 0,1 0-1 0 0,-1-1 1 0 0,1 1 0 0 0,0 0-1 0 0,3 2 1 0 0,-4-4-74 0 0,0 1 0 0 0,1-1 1 0 0,-1 0-1 0 0,1 0 0 0 0,-1 0 0 0 0,1 0 0 0 0,-1 0 0 0 0,1 0 0 0 0,0 0 1 0 0,-1-1-1 0 0,1 1 0 0 0,0-1 0 0 0,0 1 0 0 0,0-1 0 0 0,-1 1 0 0 0,1-1 1 0 0,0 0-1 0 0,0 0 0 0 0,0 0 0 0 0,0 0 0 0 0,-1 0 0 0 0,1-1 0 0 0,0 1 1 0 0,0 0-1 0 0,0-1 0 0 0,-1 1 0 0 0,3-2 0 0 0,1-1-887 0 0,0 1-1 0 0,-1-1 1 0 0,1 0-1 0 0,-1-1 1 0 0,1 1 0 0 0,-1-1-1 0 0,0 1 1 0 0,-1-1-1 0 0,1-1 1 0 0,5-7 0 0 0,-3 4-803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329 1 1760 0 0,'-17'4'6216'0'0,"14"-3"-5896"0"0,0-1 1 0 0,0 1-1 0 0,0 0 1 0 0,0 0-1 0 0,0 0 0 0 0,0 1 1 0 0,0-1-1 0 0,-4 3 1 0 0,-158 137 4236 0 0,133-113-4250 0 0,22-20-300 0 0,0 0 0 0 0,1 0 0 0 0,0 1 0 0 0,1 0-1 0 0,0 0 1 0 0,0 1 0 0 0,-6 11 0 0 0,13-18-115 0 0,-1 0 0 0 0,1 0 0 0 0,0 1 0 0 0,0-1 0 0 0,0 0 0 0 0,0 5 0 0 0,1-7-279 0 0,0 1-1 0 0,0-1 1 0 0,0 1 0 0 0,0-1 0 0 0,0 1 0 0 0,1-1 0 0 0,-1 1 0 0 0,0-1 0 0 0,1 1 0 0 0,0 1 0 0 0,3 3-1688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1.5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50 2056 0 0,'-2'0'264'0'0,"-2"1"579"0"0,1-1 0 0 0,-1 0 0 0 0,0 0 0 0 0,0-1 0 0 0,1 1 0 0 0,-1-1 0 0 0,0 0 0 0 0,1 0 0 0 0,-1 0 0 0 0,1 0 0 0 0,-1-1 0 0 0,-5-2 0 0 0,9 4-801 0 0,0 0-1 0 0,0 0 1 0 0,0 0 0 0 0,0 0-1 0 0,0 0 1 0 0,0 0 0 0 0,0 0-1 0 0,0 0 1 0 0,0 0 0 0 0,0 0-1 0 0,1 0 1 0 0,-1 0 0 0 0,0 0-1 0 0,0 0 1 0 0,0 0 0 0 0,0 0-1 0 0,0 0 1 0 0,0 0 0 0 0,0 0-1 0 0,0 0 1 0 0,0 0 0 0 0,0 0-1 0 0,0 0 1 0 0,0 0 0 0 0,0 0-1 0 0,0 0 1 0 0,0 0 0 0 0,0 0-1 0 0,1 0 1 0 0,-1 0 0 0 0,0 0-1 0 0,0 0 1 0 0,0 0 0 0 0,0-1 0 0 0,0 1-1 0 0,0 0 1 0 0,0 0 0 0 0,0 0-1 0 0,0 0 1 0 0,0 0 0 0 0,0 0-1 0 0,0 0 1 0 0,0 0 0 0 0,0 0-1 0 0,0 0 1 0 0,0 0 0 0 0,0 0-1 0 0,0 0 1 0 0,0 0 0 0 0,0 0-1 0 0,0 0 1 0 0,0-1 0 0 0,0 1-1 0 0,0 0 1 0 0,0 0 0 0 0,0 0-1 0 0,0 0 1 0 0,0 0 0 0 0,0 0-1 0 0,0 0 1 0 0,0 0 0 0 0,0 0-1 0 0,0 0 1 0 0,0 0 0 0 0,0 0-1 0 0,0 0 1 0 0,10-1 896 0 0,11 1-438 0 0,32 1 104 0 0,78-9 0 0 0,-49 1-574 0 0,37-3-180 0 0,-18 2-1628 0 0,-34 5-3205 0 0,-40 2 1269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2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544 90 512 0 0,'-2'-6'501'0'0,"0"0"0"0"0,0 1 1 0 0,0-1-1 0 0,-1 0 0 0 0,1 1 0 0 0,-1-1 0 0 0,-1 1 1 0 0,1 0-1 0 0,-5-5 0 0 0,5 7-94 0 0,0 0 0 0 0,1 1 0 0 0,-1-1 1 0 0,0 1-1 0 0,0 0 0 0 0,0 0 0 0 0,-1 0 0 0 0,1 0 0 0 0,0 0 0 0 0,-1 1 1 0 0,0 0-1 0 0,1-1 0 0 0,-1 2 0 0 0,0-1 0 0 0,0 0 0 0 0,-4 0 0 0 0,-6 1 1 0 0,0 0 1 0 0,0 2-1 0 0,-1-1 0 0 0,1 2 0 0 0,1 0 0 0 0,-1 0 0 0 0,0 1 0 0 0,1 1 0 0 0,0 0 0 0 0,0 1 0 0 0,0 0 0 0 0,-19 14 0 0 0,10-5-18 0 0,2 2-1 0 0,-1 0 0 0 0,1 1 0 0 0,1 0 0 0 0,-30 41 1 0 0,41-48-243 0 0,0 2 1 0 0,0-1-1 0 0,1 1 1 0 0,1 0 0 0 0,0 1-1 0 0,-7 25 1 0 0,11-33-105 0 0,1 0 1 0 0,0 1 0 0 0,0-1-1 0 0,1 1 1 0 0,0-1 0 0 0,0 1-1 0 0,2 10 1 0 0,-2-12-24 0 0,2-1 0 0 0,-1 0 0 0 0,0 0 0 0 0,1 0 0 0 0,0 0 0 0 0,0 0 0 0 0,0 0 0 0 0,0-1 0 0 0,0 1 1 0 0,1-1-1 0 0,0 1 0 0 0,5 4 0 0 0,1 0-23 0 0,1 0 0 0 0,0-1 0 0 0,1 0 0 0 0,0-1 0 0 0,0 0 0 0 0,0-1 0 0 0,1 0 0 0 0,-1-1-1 0 0,16 3 1 0 0,3 0-199 0 0,-1-1 0 0 0,52 2-1 0 0,-61-7-167 0 0,1-1 1 0 0,-1-1-1 0 0,1 0 0 0 0,28-7 0 0 0,-35 5-626 0 0,0-1-1 0 0,19-9 0 0 0,-21 8-731 0 0,-1-1-1 0 0,0 0 1 0 0,12-9-1 0 0,-10 5-119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2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62 1904 0 0,'-52'0'8585'0'0,"78"-1"-3888"0"0,59-4-3516 0 0,24-6-1018 0 0,70-8-842 0 0,-21-3-5257 0 0,-127 18 4543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29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486 309 512 0 0,'9'-6'756'0'0,"-2"0"-1"0"0,1-1 0 0 0,-1 0 1 0 0,0 0-1 0 0,0 0 1 0 0,-1-1-1 0 0,0 0 1 0 0,0 0-1 0 0,-1-1 1 0 0,0 0-1 0 0,5-13 0 0 0,-5 10 55 0 0,-1 0 0 0 0,0-1 1 0 0,-1 0-1 0 0,-1 0 0 0 0,0 0 0 0 0,0 0 0 0 0,-1 0 0 0 0,-2-16 0 0 0,1 26-698 0 0,0 0 0 0 0,0 0 1 0 0,-1 0-1 0 0,1-1 0 0 0,-1 1 1 0 0,0 0-1 0 0,0 0 0 0 0,0 1 1 0 0,0-1-1 0 0,-1 0 0 0 0,1 0 1 0 0,-1 1-1 0 0,0-1 0 0 0,0 0 1 0 0,0 1-1 0 0,0 0 0 0 0,0 0 1 0 0,0-1-1 0 0,-1 1 0 0 0,1 0 1 0 0,-1 1-1 0 0,1-1 0 0 0,-1 0 1 0 0,0 1-1 0 0,1-1 0 0 0,-1 1 1 0 0,0 0-1 0 0,0 0 0 0 0,0 0 1 0 0,0 1-1 0 0,-3-2 0 0 0,-5 1 5 0 0,0 0-1 0 0,0 0 1 0 0,0 1-1 0 0,0 1 1 0 0,1-1-1 0 0,-1 2 0 0 0,-18 4 1 0 0,7 0 98 0 0,0 1-1 0 0,1 2 1 0 0,0 0 0 0 0,0 1 0 0 0,1 1 0 0 0,0 0-1 0 0,1 2 1 0 0,0 0 0 0 0,2 2 0 0 0,-1 0 0 0 0,2 0-1 0 0,0 2 1 0 0,0 0 0 0 0,2 1 0 0 0,-22 35 0 0 0,17-24 147 0 0,2 1 1 0 0,1 0-1 0 0,-23 62 1 0 0,36-81-318 0 0,0 0 0 0 0,0 1 0 0 0,1-1 0 0 0,0 0 0 0 0,1 1 0 0 0,1-1 0 0 0,-1 1 0 0 0,2-1 0 0 0,0 1 0 0 0,0-1 0 0 0,1 1 0 0 0,0-1 0 0 0,1 0 0 0 0,1 0-1 0 0,6 16 1 0 0,-3-12-47 0 0,1 0-1 0 0,1 0 1 0 0,0-1-1 0 0,1 0 0 0 0,1-1 1 0 0,0 0-1 0 0,1-1 1 0 0,0 0-1 0 0,0-1 0 0 0,2 0 1 0 0,-1-1-1 0 0,1-1 1 0 0,1 0-1 0 0,-1 0 0 0 0,1-2 1 0 0,1 0-1 0 0,0-1 1 0 0,24 7-1 0 0,-3-4-235 0 0,1-1 0 0 0,69 5 0 0 0,-83-12-1019 0 0,45-5 0 0 0,-52 2-529 0 0,0-2 1 0 0,0 0-1 0 0,21-7 1 0 0,-13 1-2585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0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40 512 0 0,'-7'-7'-488'0'0,"-1"-2"3681"0"0,6 7-1743 0 0,0 0 1 0 0,0-1-1 0 0,0 1 0 0 0,0 0 1 0 0,-1 0-1 0 0,1 0 0 0 0,0 1 1 0 0,-1-1-1 0 0,1 0 0 0 0,-6-1 1 0 0,8 3-1377 0 0,0 0 0 0 0,-1 0 0 0 0,1 0 0 0 0,0 0-1 0 0,-1 0 1 0 0,1 0 0 0 0,0 0 0 0 0,-1 0 0 0 0,1 0 0 0 0,0 0 0 0 0,0 0 0 0 0,-1 0 0 0 0,1 0 0 0 0,0 1 0 0 0,0-1 0 0 0,-1 0 0 0 0,1 0 0 0 0,0 0 0 0 0,0 0 0 0 0,-1 1 0 0 0,1-1-1 0 0,0 0 1 0 0,0 0 0 0 0,0 1 0 0 0,-1-1 0 0 0,1 0 0 0 0,0 0 0 0 0,0 1 0 0 0,-4 12 794 0 0,2 13-254 0 0,2-25-485 0 0,6 72 848 0 0,-2-22-703 0 0,-2-26-151 0 0,3 50 71 0 0,-4-66-177 0 0,1 1 0 0 0,0-1-1 0 0,1 1 1 0 0,0-1 0 0 0,6 13 0 0 0,-8-19-37 0 0,1 0 1 0 0,0 0 0 0 0,1 0 0 0 0,-1 0 0 0 0,0-1 0 0 0,1 1-1 0 0,-1-1 1 0 0,1 1 0 0 0,0-1 0 0 0,0 0 0 0 0,0 0-1 0 0,0 0 1 0 0,0 0 0 0 0,0-1 0 0 0,1 1 0 0 0,-1-1 0 0 0,1 0-1 0 0,-1 0 1 0 0,1 0 0 0 0,-1 0 0 0 0,1-1 0 0 0,-1 1-1 0 0,1-1 1 0 0,0 0 0 0 0,-1 0 0 0 0,4-1 0 0 0,3 0-281 0 0,-1 0 1 0 0,0-1 0 0 0,0 0-1 0 0,0 0 1 0 0,0-1 0 0 0,0-1-1 0 0,-1 1 1 0 0,0-1 0 0 0,9-6-1 0 0,-2 1-1183 0 0,-1-1-1 0 0,-1-1 1 0 0,1 0-1 0 0,11-14 1 0 0,-5 2-332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0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9 2993 0 0,'-42'-5'13144'0'0,"25"2"-7757"0"0,23 3-3645 0 0,32 6-2435 0 0,-13 1-2505 0 0,-12-3 675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0.9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6 122 8 0 0,'-3'21'9458'0'0,"3"-17"-8974"0"0,-1-1 1 0 0,0 1-1 0 0,1 0 1 0 0,0-1-1 0 0,0 1 1 0 0,0-1-1 0 0,1 6 1 0 0,5 15 1593 0 0,1-1 1 0 0,20 46 0 0 0,31 41 126 0 0,-55-105-1821 0 0,-1-6-139 0 0,-2-10-56 0 0,-5-19-203 0 0,-6-3 32 0 0,2-2 0 0 0,1 1-1 0 0,1-1 1 0 0,3 0-1 0 0,1 0 1 0 0,1-58-1 0 0,3 88-20 0 0,-1 0 1 0 0,1 0-1 0 0,0 1 0 0 0,0-1 0 0 0,0 0 0 0 0,1 0 0 0 0,0 1 1 0 0,3-8-1 0 0,-4 11-3 0 0,-1 0 1 0 0,1 0 0 0 0,0 0-1 0 0,0 0 1 0 0,0 0 0 0 0,0 0-1 0 0,0 0 1 0 0,0 0-1 0 0,0 0 1 0 0,0 1 0 0 0,0-1-1 0 0,0 0 1 0 0,0 1 0 0 0,0-1-1 0 0,0 1 1 0 0,0-1 0 0 0,1 1-1 0 0,-1 0 1 0 0,0-1-1 0 0,0 1 1 0 0,1 0 0 0 0,-1 0-1 0 0,0 0 1 0 0,1 0 0 0 0,-1 0-1 0 0,0 0 1 0 0,0 0-1 0 0,1 0 1 0 0,-1 1 0 0 0,0-1-1 0 0,0 0 1 0 0,1 1 0 0 0,-1-1-1 0 0,0 1 1 0 0,0-1 0 0 0,2 2-1 0 0,49 29-292 0 0,-40-23 40 0 0,-1 0-1 0 0,1-2 0 0 0,1 1 1 0 0,-1-1-1 0 0,17 5 0 0 0,2-4-1730 0 0,0-1 0 0 0,1-1-1 0 0,32 0 1 0 0,-36-4 496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170 103 512 0 0,'0'-17'1966'0'0,"1"11"-892"0"0,-1 0 1 0 0,0 0-1 0 0,0 0 1 0 0,0-1-1 0 0,-1 1 1 0 0,0 0 0 0 0,0 0-1 0 0,-1 0 1 0 0,1 0-1 0 0,-5-8 1 0 0,6 13-902 0 0,-1 1-1 0 0,1-1 1 0 0,-1 0 0 0 0,1 0 0 0 0,-1 1 0 0 0,0-1 0 0 0,1 1-1 0 0,-1-1 1 0 0,0 0 0 0 0,0 1 0 0 0,1-1 0 0 0,-1 1 0 0 0,0 0-1 0 0,0-1 1 0 0,0 1 0 0 0,1 0 0 0 0,-1-1 0 0 0,0 1 0 0 0,0 0-1 0 0,-2 0 1 0 0,1 0-1 0 0,0 0 0 0 0,0 0 0 0 0,0 0 1 0 0,0 1-1 0 0,0-1 0 0 0,0 1 0 0 0,0-1 0 0 0,0 1 0 0 0,-2 1 0 0 0,-1 1 50 0 0,0 0 0 0 0,0 0-1 0 0,0 0 1 0 0,0 1 0 0 0,-7 7 0 0 0,3-1-71 0 0,0 0-1 0 0,1 1 0 0 0,0 0 1 0 0,1 0-1 0 0,1 0 0 0 0,0 1 1 0 0,0 0-1 0 0,1 0 0 0 0,0 1 1 0 0,-5 24-1 0 0,9-30-84 0 0,0 0-1 0 0,0 1 1 0 0,1-1 0 0 0,0 0-1 0 0,0 0 1 0 0,0 1 0 0 0,1-1-1 0 0,0 0 1 0 0,1 0 0 0 0,0 0-1 0 0,0 0 1 0 0,0 0-1 0 0,1 0 1 0 0,0-1 0 0 0,0 1-1 0 0,1-1 1 0 0,-1 0 0 0 0,2 0-1 0 0,-1 0 1 0 0,1 0 0 0 0,7 7-1 0 0,-6-8-92 0 0,0 0 1 0 0,0-1-1 0 0,1 0 0 0 0,0 0 0 0 0,0 0 0 0 0,0-1 1 0 0,0 0-1 0 0,0 0 0 0 0,1-1 0 0 0,-1 0 1 0 0,1 0-1 0 0,0-1 0 0 0,0 0 0 0 0,-1 0 0 0 0,1 0 1 0 0,0-1-1 0 0,0-1 0 0 0,0 1 0 0 0,-1-1 1 0 0,1-1-1 0 0,0 1 0 0 0,-1-1 0 0 0,1-1 0 0 0,11-4 1 0 0,10-8-893 0 0,51-34 0 0 0,-71 42 682 0 0,1 0 0 0 0,-2-1 0 0 0,1 0-1 0 0,-1 0 1 0 0,0-1 0 0 0,-1 0-1 0 0,0 0 1 0 0,10-19 0 0 0,-14 21 184 0 0,0-1 0 0 0,-1 1 0 0 0,0-1 0 0 0,0 1 0 0 0,-1-1 0 0 0,0 1 1 0 0,0-1-1 0 0,-1 0 0 0 0,0 1 0 0 0,0-1 0 0 0,-1 0 0 0 0,0 1 0 0 0,0-1 0 0 0,-1 0 0 0 0,0 1 0 0 0,0 0 1 0 0,-6-12-1 0 0,8 18 76 0 0,0 1 0 0 0,-1-1 0 0 0,1 0 0 0 0,0 1 0 0 0,-1-1 0 0 0,1 1 0 0 0,0-1 0 0 0,-1 1 0 0 0,1-1 0 0 0,-1 1 0 0 0,1-1 0 0 0,-1 1 0 0 0,1 0 1 0 0,-1-1-1 0 0,1 1 0 0 0,-1-1 0 0 0,1 1 0 0 0,-1 0 0 0 0,1 0 0 0 0,-1-1 0 0 0,0 1 0 0 0,1 0 0 0 0,-1 0 0 0 0,0 0 0 0 0,1 0 0 0 0,-1 0 0 0 0,1 0 0 0 0,-1 0 0 0 0,-1 0 1 0 0,1 0 36 0 0,0 1 0 0 0,-1-1 0 0 0,1 1 0 0 0,0 0 1 0 0,0-1-1 0 0,0 1 0 0 0,-1 0 0 0 0,1 0 1 0 0,0 0-1 0 0,0 0 0 0 0,0 0 0 0 0,-1 2 0 0 0,-3 3 251 0 0,1 1 0 0 0,-1 0 0 0 0,-5 13 0 0 0,8-13-231 0 0,-1 0 0 0 0,2 0 0 0 0,-1 0 1 0 0,1 1-1 0 0,0-1 0 0 0,0 0 0 0 0,1 1 1 0 0,0-1-1 0 0,1 0 0 0 0,-1 1 0 0 0,1-1 1 0 0,3 10-1 0 0,0-3 11 0 0,0 0 1 0 0,1 0-1 0 0,0 0 1 0 0,1-1-1 0 0,11 17 1 0 0,-11-20-78 0 0,1-1 0 0 0,0 0 0 0 0,1-1 0 0 0,0 0 0 0 0,0 0 0 0 0,1 0 0 0 0,0-1 0 0 0,0 0 0 0 0,1-1 0 0 0,12 6 0 0 0,-16-8-8 0 0,0-1 0 0 0,1 0 0 0 0,-1-1 0 0 0,1 0 1 0 0,0 0-1 0 0,-1 0 0 0 0,1-1 0 0 0,0 0 0 0 0,0 0 1 0 0,0-1-1 0 0,0 0 0 0 0,0 0 0 0 0,0-1 0 0 0,0 1 1 0 0,0-2-1 0 0,0 1 0 0 0,13-5 0 0 0,-13 3-22 0 0,0-1 0 0 0,-1 0 0 0 0,1-1 0 0 0,0 1 0 0 0,-1-1 0 0 0,0 0-1 0 0,-1-1 1 0 0,1 1 0 0 0,-1-1 0 0 0,0-1 0 0 0,5-7 0 0 0,-2 2-13 0 0,-2 1 1 0 0,0-1-1 0 0,0-1 0 0 0,-1 1 1 0 0,6-24-1 0 0,-6 13-29 0 0,2-43 0 0 0,0 3 59 0 0,-6 57-18 0 0,1-7-16 0 0,-2 12 38 0 0,0 1-1 0 0,0 0 1 0 0,0-1-1 0 0,0 1 0 0 0,0 0 1 0 0,0-1-1 0 0,0 1 0 0 0,0 0 1 0 0,0-1-1 0 0,1 1 1 0 0,-1 0-1 0 0,0 0 0 0 0,0-1 1 0 0,0 1-1 0 0,1 0 1 0 0,-1-1-1 0 0,0 1 0 0 0,0 0 1 0 0,1 0-1 0 0,-1 0 0 0 0,0-1 1 0 0,0 1-1 0 0,1 0 1 0 0,-1 0-1 0 0,0 0 0 0 0,1 0 1 0 0,-1-1-1 0 0,1 1 1 0 0,-2 22 263 0 0,-3-1-121 0 0,2 0 0 0 0,1 0-1 0 0,2 36 1 0 0,0-44-96 0 0,1 0 0 0 0,0 0 0 0 0,1 0-1 0 0,1-1 1 0 0,0 1 0 0 0,0-1-1 0 0,8 14 1 0 0,-9-20-47 0 0,0 0 0 0 0,1 0 0 0 0,0-1-1 0 0,0 1 1 0 0,1-1 0 0 0,-1 0 0 0 0,1 0 0 0 0,0 0 0 0 0,1-1 0 0 0,11 8-1 0 0,-13-10-13 0 0,1 1 0 0 0,0-1 0 0 0,0 0 0 0 0,0-1 0 0 0,0 1 0 0 0,1-1 0 0 0,-1 0 0 0 0,0 0 0 0 0,1-1 0 0 0,-1 1 0 0 0,0-1 0 0 0,1-1 0 0 0,-1 1 0 0 0,8-2 0 0 0,-1-1-59 0 0,-1 0 0 0 0,-1-1 0 0 0,1 0-1 0 0,-1 0 1 0 0,1-1 0 0 0,-1-1 0 0 0,18-13 0 0 0,-14 8-274 0 0,0 0 1 0 0,-1-2 0 0 0,0 1 0 0 0,14-20 0 0 0,-20 23 267 0 0,-1-1 0 0 0,0 1 1 0 0,-1-1-1 0 0,0 0 0 0 0,0-1 1 0 0,-1 1-1 0 0,0-1 0 0 0,-1 0 0 0 0,3-22 1 0 0,-8 7 115 0 0,1 22 69 0 0,1 0-1 0 0,-1 1 1 0 0,1-1-1 0 0,0 1 1 0 0,0-1-1 0 0,0 0 1 0 0,0 1-1 0 0,2-5 1 0 0,-2 7-62 0 0,0 0 0 0 0,1 1 0 0 0,-1-1 0 0 0,1 1 0 0 0,-1-1 0 0 0,1 1 1 0 0,-1-1-1 0 0,1 1 0 0 0,-1-1 0 0 0,1 1 0 0 0,0-1 0 0 0,-1 1 0 0 0,1 0 0 0 0,0-1 1 0 0,-1 1-1 0 0,1 0 0 0 0,0 0 0 0 0,-1-1 0 0 0,1 1 0 0 0,0 0 0 0 0,-1 0 1 0 0,1 0-1 0 0,0 0 0 0 0,0 0 0 0 0,-1 0 0 0 0,1 0 0 0 0,0 0 0 0 0,1 1 0 0 0,-1-1-3 0 0,0 0 0 0 0,0 0 0 0 0,-1 0-1 0 0,1 0 1 0 0,0 0 0 0 0,0 1 0 0 0,0-1-1 0 0,0 0 1 0 0,0 1 0 0 0,-1-1-1 0 0,1 0 1 0 0,0 1 0 0 0,0-1 0 0 0,-1 1-1 0 0,1 0 1 0 0,0-1 0 0 0,0 1 0 0 0,-1 0-1 0 0,1-1 1 0 0,-1 1 0 0 0,1 0-1 0 0,0 1 1 0 0,0 6 133 0 0,0 0 0 0 0,0 1 0 0 0,-1-1-1 0 0,0 0 1 0 0,0 1 0 0 0,-1-1 0 0 0,-2 11 0 0 0,-2 19 96 0 0,4-17-178 0 0,1 0 0 0 0,1 0 1 0 0,0 0-1 0 0,7 30 0 0 0,-7-45-101 0 0,1 0-1 0 0,0-1 0 0 0,0 1 1 0 0,0-1-1 0 0,0 1 1 0 0,1-1-1 0 0,0 0 0 0 0,0 0 1 0 0,0 0-1 0 0,1 0 1 0 0,0-1-1 0 0,0 1 0 0 0,0-1 1 0 0,0 0-1 0 0,1 0 1 0 0,-1-1-1 0 0,1 1 0 0 0,0-1 1 0 0,0 0-1 0 0,9 4 1 0 0,-8-5-101 0 0,0 0 1 0 0,0 0-1 0 0,0-1 1 0 0,0 0-1 0 0,0 0 1 0 0,0 0-1 0 0,0-1 1 0 0,0 0-1 0 0,0 0 1 0 0,1 0-1 0 0,-1-1 1 0 0,0 0-1 0 0,0 0 1 0 0,0-1-1 0 0,0 1 1 0 0,9-6-1 0 0,-7 4-608 0 0,0-1-1 0 0,0-1 1 0 0,-1 0 0 0 0,11-8-1 0 0,-9 5-1702 0 0,0 0 0 0 0,14-18 1 0 0,-10 9 316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2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40 4585 0 0,'-13'-9'7584'0'0,"-6"-5"-967"0"0,15 11-5907 0 0,0 0 1 0 0,-1 1-1 0 0,0-1 1 0 0,-5-1-1 0 0,10 4-680 0 0,-1 0 1 0 0,1-1-1 0 0,0 1 0 0 0,0 0 1 0 0,-1 0-1 0 0,1 0 0 0 0,0 0 1 0 0,0 0-1 0 0,-1 0 0 0 0,1 0 1 0 0,0 0-1 0 0,0 0 0 0 0,0 0 1 0 0,-1 0-1 0 0,1 0 0 0 0,0 0 1 0 0,0 0-1 0 0,-1 0 0 0 0,1 0 1 0 0,0 0-1 0 0,0 0 0 0 0,-1 0 1 0 0,1 0-1 0 0,0 0 0 0 0,0 0 1 0 0,-1 1-1 0 0,1-1 1 0 0,0 0-1 0 0,0 0 0 0 0,0 0 1 0 0,0 0-1 0 0,-1 0 0 0 0,1 1 1 0 0,0-1-1 0 0,0 0 0 0 0,0 0 1 0 0,0 0-1 0 0,-1 1 0 0 0,1-1 1 0 0,0 0-1 0 0,0 0 0 0 0,0 1 1 0 0,0-1-1 0 0,0 0 0 0 0,0 0 1 0 0,0 1-1 0 0,0-1 0 0 0,0 0 1 0 0,0 0-1 0 0,0 1 0 0 0,0-1 1 0 0,0 0-1 0 0,0 0 0 0 0,0 0 1 0 0,0 1-1 0 0,0-1 0 0 0,0 0 1 0 0,0 0-1 0 0,0 1 0 0 0,0-1 1 0 0,0 0-1 0 0,1 0 0 0 0,-1 1 1 0 0,0-1-1 0 0,0 0 0 0 0,0 0 1 0 0,9 16 73 0 0,12 1-1788 0 0,1 0 1 0 0,27 14-1 0 0,-43-27 1051 0 0,11 6-666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47 3441 0 0,'-7'-12'2964'0'0,"5"7"-749"0"0,-2-1 0 0 0,1 1 0 0 0,-1-1 0 0 0,-5-5 0 0 0,9 11-2150 0 0,0 0 1 0 0,0 0 0 0 0,0-1 0 0 0,0 1-1 0 0,0 0 1 0 0,0 0 0 0 0,0 0-1 0 0,0 0 1 0 0,0 0 0 0 0,-1 0 0 0 0,1 0-1 0 0,0 0 1 0 0,0 0 0 0 0,0 0-1 0 0,0 0 1 0 0,0 0 0 0 0,0 0 0 0 0,0 0-1 0 0,-1 0 1 0 0,1 0 0 0 0,0 0-1 0 0,0 0 1 0 0,0 0 0 0 0,0 0 0 0 0,0 0-1 0 0,0 0 1 0 0,0 0 0 0 0,-1 0-1 0 0,1 0 1 0 0,0 0 0 0 0,0 0 0 0 0,0 0-1 0 0,0 0 1 0 0,0 0 0 0 0,0 0-1 0 0,0 0 1 0 0,0 0 0 0 0,0 0 0 0 0,-1 1-1 0 0,1-1 1 0 0,0 0 0 0 0,0 0-1 0 0,0 0 1 0 0,0 0 0 0 0,0 0 0 0 0,0 0-1 0 0,0 0 1 0 0,0 0 0 0 0,0 0-1 0 0,0 1 1 0 0,0-1 0 0 0,0 0 0 0 0,-3 11 1071 0 0,2 11-533 0 0,5 69 219 0 0,9 359 727 0 0,-13-394-1476 0 0,12 90-1 0 0,-11-136-130 0 0,1 0 1 0 0,0-1-1 0 0,1 1 0 0 0,0-1 1 0 0,0 0-1 0 0,1 0 0 0 0,8 15 1 0 0,-9-21-165 0 0,-1 1 1 0 0,1-1 0 0 0,-1 0 0 0 0,1 0 0 0 0,0 0 0 0 0,0 0 0 0 0,0-1 0 0 0,1 1 0 0 0,-1-1 0 0 0,0 0 0 0 0,1 0 0 0 0,0 0 0 0 0,0 0 0 0 0,-1-1 0 0 0,1 0 0 0 0,0 1 0 0 0,0-1 0 0 0,0 0 0 0 0,0-1 0 0 0,0 1 0 0 0,5-1 0 0 0,-3 0-587 0 0,-1 0 0 0 0,1-1 0 0 0,0 0 0 0 0,-1 0 0 0 0,1 0 1 0 0,-1-1-1 0 0,1 0 0 0 0,6-3 0 0 0,18-10-1587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7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370 254 1520 0 0,'-6'-52'7616'0'0,"-7"-25"-1641"0"0,5 33-3537 0 0,7 37-2000 0 0,0 0 0 0 0,-1 0 0 0 0,1 0 0 0 0,-2 1 0 0 0,1-1 0 0 0,-5-8 0 0 0,6 13-347 0 0,0 0 1 0 0,-1 1-1 0 0,1-1 0 0 0,0 1 0 0 0,0-1 0 0 0,-1 1 0 0 0,1-1 1 0 0,-1 1-1 0 0,1 0 0 0 0,-1 0 0 0 0,0-1 0 0 0,1 1 0 0 0,-1 0 1 0 0,0 1-1 0 0,0-1 0 0 0,0 0 0 0 0,0 0 0 0 0,0 1 1 0 0,1-1-1 0 0,-1 1 0 0 0,0 0 0 0 0,0 0 0 0 0,0-1 0 0 0,0 1 1 0 0,0 0-1 0 0,-4 1 0 0 0,-5 1 126 0 0,1 1-1 0 0,0 0 1 0 0,0 0-1 0 0,0 1 1 0 0,0 0-1 0 0,1 1 1 0 0,-12 8 0 0 0,-1 2 163 0 0,-35 30 1 0 0,47-36-304 0 0,0 1 0 0 0,0 0 0 0 0,1 0 0 0 0,1 1 0 0 0,0 1 0 0 0,0-1 0 0 0,1 1-1 0 0,1 0 1 0 0,0 1 0 0 0,0-1 0 0 0,-3 16 0 0 0,6-19-57 0 0,1 1-1 0 0,0 0 1 0 0,1-1-1 0 0,0 1 0 0 0,0 0 1 0 0,1 0-1 0 0,1-1 1 0 0,0 1-1 0 0,0 0 0 0 0,1-1 1 0 0,0 1-1 0 0,0 0 1 0 0,1-1-1 0 0,0 0 1 0 0,1 0-1 0 0,7 12 0 0 0,-5-10-31 0 0,1 0-1 0 0,1-1 0 0 0,0 0 0 0 0,0 0 0 0 0,1-1 0 0 0,0 0 0 0 0,0-1 0 0 0,19 13 0 0 0,-14-12-31 0 0,0-1 0 0 0,1 0-1 0 0,0-1 1 0 0,0-1-1 0 0,1-1 1 0 0,19 5-1 0 0,-13-5-698 0 0,0-2 0 0 0,-1 0 0 0 0,1-1 0 0 0,29-2 0 0 0,-28-2-1840 0 0,-1 0 1 0 0,0-2-1 0 0,43-11 1 0 0,-35 4 296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2152 0 0,'0'-1'255'0'0,"0"1"-1"0"0,0-1 0 0 0,0 1 0 0 0,0-1 0 0 0,0 1 0 0 0,0 0 0 0 0,0-1 0 0 0,0 1 0 0 0,1-1 0 0 0,-1 1 1 0 0,0 0-1 0 0,0-1 0 0 0,0 1 0 0 0,1 0 0 0 0,-1-1 0 0 0,0 1 0 0 0,0 0 0 0 0,1-1 0 0 0,-1 1 1 0 0,0 0-1 0 0,1 0 0 0 0,-1-1 0 0 0,1 1 0 0 0,11-3 1470 0 0,18 4-2495 0 0,-22 0 1612 0 0,19 1 169 0 0,1 2 0 0 0,-1 2 0 0 0,0 0 0 0 0,50 19 0 0 0,-59-17-692 0 0,1 0 1 0 0,-2 1-1 0 0,1 1 1 0 0,-1 1-1 0 0,-1 1 1 0 0,0 0-1 0 0,22 22 0 0 0,-29-24-235 0 0,0 1 0 0 0,-1 0 0 0 0,0 0 0 0 0,-1 0 0 0 0,-1 1-1 0 0,1 0 1 0 0,-2 1 0 0 0,0-1 0 0 0,0 1 0 0 0,-1 0 0 0 0,-1 0-1 0 0,0 0 1 0 0,-1 1 0 0 0,0-1 0 0 0,-1 1 0 0 0,-1-1 0 0 0,0 1 0 0 0,-1-1-1 0 0,0 1 1 0 0,-1-1 0 0 0,-1 1 0 0 0,0-1 0 0 0,0 0 0 0 0,-2 0-1 0 0,-7 16 1 0 0,2-10-3 0 0,-1 0-1 0 0,-1 0 1 0 0,0-1-1 0 0,-2-1 0 0 0,0 0 1 0 0,-17 15-1 0 0,-103 83-2082 0 0,112-98 906 0 0,15-10-2904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42 2096 0 0,'-13'9'5513'0'0,"13"-8"-5373"0"0,0-1-1 0 0,-1 0 1 0 0,1 0 0 0 0,0 0-1 0 0,0 0 1 0 0,0 0 0 0 0,-1 1-1 0 0,1-1 1 0 0,0 0 0 0 0,0 0-1 0 0,0 0 1 0 0,-1 0 0 0 0,1 0-1 0 0,0 0 1 0 0,0 0 0 0 0,-1 0-1 0 0,1 0 1 0 0,0 0 0 0 0,0 0-1 0 0,-1 0 1 0 0,1 0-1 0 0,0 0 1 0 0,0 0 0 0 0,-1 0-1 0 0,1 0 1 0 0,0 0 0 0 0,0 0-1 0 0,-1 0 1 0 0,1 0 0 0 0,0 0-1 0 0,0-1 1 0 0,0 1 0 0 0,-1 0-1 0 0,1 0 1 0 0,0 0 0 0 0,0 0-1 0 0,0 0 1 0 0,-1-1 0 0 0,1 1-1 0 0,0 0 1 0 0,0 0 0 0 0,0 0-1 0 0,0-1 1 0 0,0 1 0 0 0,-1 0-1 0 0,1 0 1 0 0,0-1 0 0 0,0 1-1 0 0,0 0 1 0 0,0 0-1 0 0,0-1 1 0 0,0 1 0 0 0,0 0-1 0 0,0 0 1 0 0,0-1 0 0 0,0 1-1 0 0,0 0 1 0 0,0-1 0 0 0,0 1 37 0 0,1-1 0 0 0,-1 1 0 0 0,0-1 1 0 0,1 0-1 0 0,-1 1 0 0 0,1-1 0 0 0,-1 1 1 0 0,1-1-1 0 0,-1 1 0 0 0,1 0 0 0 0,-1-1 0 0 0,1 1 1 0 0,0-1-1 0 0,-1 1 0 0 0,1 0 0 0 0,0-1 1 0 0,-1 1-1 0 0,1 0 0 0 0,-1 0 0 0 0,1 0 1 0 0,0-1-1 0 0,1 1 0 0 0,20-4 45 0 0,-18 3 54 0 0,131-19-1715 0 0,1 10-5857 0 0,-97 8 5682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3.2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177 269 1680 0 0,'0'-4'1231'0'0,"0"1"-1"0"0,0-1 1 0 0,0 1-1 0 0,0-1 1 0 0,0 0-1 0 0,2-6 1 0 0,0 5-27 0 0,0-1 0 0 0,0 1 0 0 0,5-10 0 0 0,2 0 478 0 0,22-27 0 0 0,-7 11-490 0 0,-15 17-772 0 0,17-25 291 0 0,-24 34-601 0 0,0 1-1 0 0,0 0 1 0 0,0 0 0 0 0,0-1 0 0 0,-1 1 0 0 0,0-1-1 0 0,2-6 1 0 0,-3 10-81 0 0,0 0 0 0 0,0 0 0 0 0,0 0 0 0 0,-1 1 0 0 0,1-1-1 0 0,0 0 1 0 0,0 0 0 0 0,0 0 0 0 0,-1 0 0 0 0,1 0 0 0 0,0 1 0 0 0,-1-1-1 0 0,1 0 1 0 0,-1 0 0 0 0,1 1 0 0 0,-1-1 0 0 0,1 0 0 0 0,-1 1 0 0 0,1-1 0 0 0,-1 0-1 0 0,0 1 1 0 0,1-1 0 0 0,-1 1 0 0 0,0-1 0 0 0,0 1 0 0 0,1-1 0 0 0,-1 1-1 0 0,0 0 1 0 0,0-1 0 0 0,0 1 0 0 0,0 0 0 0 0,1 0 0 0 0,-1 0 0 0 0,0 0-1 0 0,0-1 1 0 0,-1 1 0 0 0,-4 0 63 0 0,-1 0 0 0 0,1 0-1 0 0,-12 1 1 0 0,14-1-49 0 0,-10 2 1 0 0,1 0-1 0 0,-1 0 1 0 0,1 2-1 0 0,0-1 1 0 0,0 2-1 0 0,0 0 1 0 0,1 0-1 0 0,-1 1 1 0 0,1 1 0 0 0,1 0-1 0 0,-15 11 1 0 0,23-16-44 0 0,0 0 1 0 0,1 1-1 0 0,-1-1 1 0 0,1 1 0 0 0,0-1-1 0 0,0 1 1 0 0,0 0-1 0 0,0 0 1 0 0,0 0-1 0 0,0 1 1 0 0,1-1 0 0 0,0 0-1 0 0,0 0 1 0 0,-1 1-1 0 0,2-1 1 0 0,-1 1-1 0 0,0-1 1 0 0,1 7-1 0 0,0-6-8 0 0,0 0 0 0 0,1-1 0 0 0,-1 1-1 0 0,1 0 1 0 0,0 0 0 0 0,0 0-1 0 0,1-1 1 0 0,-1 1 0 0 0,1-1-1 0 0,0 1 1 0 0,0-1 0 0 0,0 0-1 0 0,0 1 1 0 0,1-1 0 0 0,-1 0-1 0 0,6 5 1 0 0,2-1-22 0 0,-1 1-1 0 0,1-1 1 0 0,0 0-1 0 0,16 7 1 0 0,47 17-145 0 0,3-5-146 0 0,28 13-260 0 0,-93-34 551 0 0,0 0 0 0 0,0 1 0 0 0,0 1 0 0 0,-1 0 0 0 0,0 1 0 0 0,15 14 0 0 0,-22-19 49 0 0,0 1 1 0 0,0-1-1 0 0,-1 0 0 0 0,1 1 1 0 0,-1 0-1 0 0,0 0 1 0 0,0 0-1 0 0,0 0 0 0 0,0 0 1 0 0,-1 0-1 0 0,1 0 0 0 0,-1 0 1 0 0,-1 1-1 0 0,1-1 0 0 0,0 0 1 0 0,-1 1-1 0 0,0 8 0 0 0,-1-9 47 0 0,1 0 0 0 0,-1 0-1 0 0,0 0 1 0 0,-1-1 0 0 0,1 1-1 0 0,-1 0 1 0 0,1 0 0 0 0,-1-1-1 0 0,0 1 1 0 0,-1-1 0 0 0,1 0-1 0 0,0 1 1 0 0,-1-1 0 0 0,0 0-1 0 0,0-1 1 0 0,0 1 0 0 0,0 0-1 0 0,0-1 1 0 0,-6 4 0 0 0,-10 4 130 0 0,0 0 1 0 0,0-1 0 0 0,-1-1 0 0 0,0-1-1 0 0,-1-1 1 0 0,-30 5 0 0 0,25-7-162 0 0,-1-1 0 0 0,1-1 0 0 0,-1-2 0 0 0,-47-4 0 0 0,65 2-97 0 0,0 1 0 0 0,0-1 0 0 0,0-1 0 0 0,0 1 0 0 0,0-2 0 0 0,-10-5 0 0 0,16 8-163 0 0,0 0 0 0 0,0-1 0 0 0,1 0 0 0 0,-1 1 0 0 0,1-1 0 0 0,-1 0 0 0 0,1 0 0 0 0,0-1 0 0 0,0 1 0 0 0,0 0 0 0 0,0-1 0 0 0,0 1 0 0 0,1-1 0 0 0,-1 0 0 0 0,1 1 0 0 0,-1-1 0 0 0,1 0 0 0 0,0 0 0 0 0,0 0 0 0 0,0 0 0 0 0,1 0 0 0 0,-1-4 0 0 0,1-12-2410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5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86 137 512 0 0,'-6'-8'1486'0'0,"0"-1"1"0"0,0 1-1 0 0,0-1 0 0 0,1 0 1 0 0,-7-17-1 0 0,-4-7 1521 0 0,13 28-2264 0 0,1 3-333 0 0,1-1 0 0 0,-1 1 0 0 0,1-1 0 0 0,0 0 0 0 0,0 1 0 0 0,0-1 0 0 0,0 0 0 0 0,0 1 0 0 0,0-4 0 0 0,-9 45 2177 0 0,8-11-2174 0 0,1 0 0 0 0,1 0 0 0 0,1 1 0 0 0,8 45 0 0 0,-4-36-128 0 0,17 186 834 0 0,3 14-503 0 0,4 148-204 0 0,-20-302-370 0 0,3 61 104 0 0,9 76 48 0 0,-5-74 88 0 0,1 174 283 0 0,-8-78 36 0 0,-9-241-590 0 0,0-1 1 0 0,0 1 0 0 0,0-1 0 0 0,1 1-1 0 0,-1-1 1 0 0,0 1 0 0 0,1-1 0 0 0,-1 1-1 0 0,1-1 1 0 0,-1 1 0 0 0,1-1 0 0 0,0 1-1 0 0,0-1 1 0 0,0 2 0 0 0,0-3-4 0 0,0 1 0 0 0,0-1 0 0 0,0 0 1 0 0,0 1-1 0 0,-1-1 0 0 0,1 0 0 0 0,0 0 0 0 0,0 0 1 0 0,0 1-1 0 0,0-1 0 0 0,0 0 0 0 0,0 0 0 0 0,-1 0 1 0 0,1 0-1 0 0,0-1 0 0 0,0 1 0 0 0,0 0 0 0 0,0 0 1 0 0,0-1-1 0 0,-1 1 0 0 0,1 0 0 0 0,0-1 0 0 0,0 1 1 0 0,0 0-1 0 0,1-2 0 0 0,5-2 8 0 0,1 0 0 0 0,0 1 0 0 0,0-1-1 0 0,1 2 1 0 0,-1-1 0 0 0,0 1 0 0 0,1 1 0 0 0,12-2 0 0 0,-18 4-15 0 0,1-1 1 0 0,0 1-1 0 0,-1 0 1 0 0,1 1 0 0 0,-1-1-1 0 0,1 0 1 0 0,-1 1-1 0 0,5 2 1 0 0,5 3-4 0 0,-5-4-1 0 0,1 0 1 0 0,-1 0 0 0 0,1-1 0 0 0,0-1-1 0 0,0 1 1 0 0,-1-1 0 0 0,1-1 0 0 0,16 0-1 0 0,6-3-1 0 0,36-8 0 0 0,-15 2 10 0 0,256-11-105 0 0,-161 27 112 0 0,-40 0 22 0 0,328-17-47 0 0,-88-18 47 0 0,-148 10-48 0 0,-28 3 0 0 0,268-17 67 0 0,401 17 14 0 0,-316 8-103 0 0,126 1 77 0 0,-217 17-18 0 0,-165-3 13 0 0,-18-1-45 0 0,145 3 16 0 0,-260-7 12 0 0,107 0 24 0 0,-156-3 13 0 0,-48 2 28 0 0,0-2 0 0 0,0-2-1 0 0,54-9 1 0 0,-91 11-70 0 0,-1 0 0 0 0,1 0 0 0 0,0 0-1 0 0,-1 0 1 0 0,1 0 0 0 0,-1 0 0 0 0,1 0 0 0 0,0 0-1 0 0,-1-1 1 0 0,1 1 0 0 0,-1 0 0 0 0,1 0 0 0 0,-1-1-1 0 0,1 1 1 0 0,0 0 0 0 0,-1-1 0 0 0,1 1 0 0 0,-1-1-1 0 0,0 1 1 0 0,1 0 0 0 0,-1-1 0 0 0,1 1 0 0 0,-1-1-1 0 0,0 1 1 0 0,1-1 0 0 0,-1 0 0 0 0,0 1 0 0 0,1-1-1 0 0,-1 1 1 0 0,0-1 0 0 0,0 1 0 0 0,0-1 0 0 0,0 0-1 0 0,0 1 1 0 0,1-1 0 0 0,-1 0 0 0 0,0 1 0 0 0,0-1-1 0 0,0 1 1 0 0,-1-2 0 0 0,1 0 7 0 0,-1 1 1 0 0,0 0-1 0 0,1-1 0 0 0,-1 1 0 0 0,0 0 1 0 0,0 0-1 0 0,0 0 0 0 0,0 0 0 0 0,0-1 1 0 0,0 1-1 0 0,0 0 0 0 0,-1 1 0 0 0,1-1 1 0 0,0 0-1 0 0,-2-1 0 0 0,-2 1 19 0 0,0-1-1 0 0,0 1 1 0 0,0 0-1 0 0,-10-1 1 0 0,15 2-32 0 0,0-1 6 0 0,0-1 0 0 0,1 1 0 0 0,-1 0 0 0 0,0-1 0 0 0,1 1 0 0 0,-1 0-1 0 0,0 0 1 0 0,1-1 0 0 0,0 1 0 0 0,0-2 0 0 0,11-5 2 0 0,-11 8-12 0 0,0 0-1 0 0,0-1 1 0 0,0 1 0 0 0,0-1-1 0 0,0 0 1 0 0,0 1-1 0 0,0-1 1 0 0,-1 0 0 0 0,1 1-1 0 0,0-1 1 0 0,0 0-1 0 0,-1 0 1 0 0,1 0 0 0 0,-1 0-1 0 0,1 0 1 0 0,0 0-1 0 0,-1 1 1 0 0,0-1 0 0 0,1 0-1 0 0,-1-1 1 0 0,0 1-1 0 0,1 0 1 0 0,-1 0 0 0 0,0 0-1 0 0,0 0 1 0 0,0-1-1 0 0,7-85 230 0 0,-7 75-200 0 0,-1 1-1 0 0,0 0 0 0 0,0 0 0 0 0,-1 0 1 0 0,-6-19-1 0 0,1 11-3 0 0,1 0-1 0 0,1-1 1 0 0,-5-36 0 0 0,-6-110 19 0 0,-6-86-76 0 0,19-369 47 0 0,6 560-25 0 0,3-169 230 0 0,-7 218-205 0 0,1-1-1 0 0,-2 0 1 0 0,-3-15-1 0 0,4 24-16 0 0,0 0 0 0 0,0 1 0 0 0,-1-1-1 0 0,1 0 1 0 0,-1 1 0 0 0,0-1 0 0 0,1 1 0 0 0,-2 0-1 0 0,1-1 1 0 0,0 1 0 0 0,-1 0 0 0 0,1 0 0 0 0,-1 1 0 0 0,-5-5-1 0 0,7 6-7 0 0,-1 0 0 0 0,0 0 0 0 0,0 0 0 0 0,0 1 0 0 0,1-1 0 0 0,-1 1-1 0 0,0-1 1 0 0,0 1 0 0 0,0-1 0 0 0,0 1 0 0 0,0 0 0 0 0,0 0 0 0 0,0 0-1 0 0,0 0 1 0 0,0 0 0 0 0,0 1 0 0 0,0-1 0 0 0,1 1 0 0 0,-1-1 0 0 0,0 1-1 0 0,0-1 1 0 0,0 1 0 0 0,0 0 0 0 0,1 0 0 0 0,-1 0 0 0 0,0 0 0 0 0,1 0 0 0 0,-1 0-1 0 0,1 1 1 0 0,-1-1 0 0 0,1 1 0 0 0,-2 1 0 0 0,-1 2-22 0 0,0 0 0 0 0,0-1 0 0 0,1 1 0 0 0,0 1 0 0 0,0-1 0 0 0,0 0 0 0 0,0 1 0 0 0,1-1 1 0 0,-2 8-1 0 0,2-6-101 0 0,1-1 0 0 0,0 0 0 0 0,1 1 0 0 0,-1-1 1 0 0,1 1-1 0 0,0-1 0 0 0,1 1 0 0 0,0-1 0 0 0,0 0 1 0 0,0 1-1 0 0,1-1 0 0 0,0 0 0 0 0,0 0 1 0 0,0 0-1 0 0,4 6 0 0 0,-1-3-696 0 0,0-1 1 0 0,0 0-1 0 0,11 11 0 0 0,25 21-5798 0 0,-20-22 2259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14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33 1664 0 0,'-2'-4'10168'0'0,"1"0"-6474"0"0,9-2-2128 0 0,-3 4-1440 0 0,-1 0 0 0 0,-1 0 0 0 0,1-1 0 0 0,0 0 0 0 0,3-3 0 0 0,-8 10-4775 0 0,-3 1 1204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5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1 329 512 0 0,'1'-23'6504'0'0,"-1"18"-5002"0"0,1-1 0 0 0,-1 1 0 0 0,1-1 0 0 0,0 1 0 0 0,1-7 0 0 0,-1 11-1328 0 0,-1 0 1 0 0,0 0-1 0 0,1 0 0 0 0,-1 0 0 0 0,1 1 1 0 0,-1-1-1 0 0,1 0 0 0 0,-1 0 0 0 0,1 0 0 0 0,0 1 1 0 0,-1-1-1 0 0,1 0 0 0 0,0 1 0 0 0,0-1 0 0 0,-1 0 1 0 0,1 1-1 0 0,0-1 0 0 0,0 1 0 0 0,0 0 0 0 0,0-1 1 0 0,0 1-1 0 0,0 0 0 0 0,0-1 0 0 0,0 1 0 0 0,0 0 1 0 0,0 0-1 0 0,-1 0 0 0 0,1 0 0 0 0,0 0 1 0 0,0 0-1 0 0,0 0 0 0 0,0 0 0 0 0,2 0 0 0 0,-1 1-76 0 0,-1-1 0 0 0,0 1 0 0 0,1 0 0 0 0,-1-1 0 0 0,0 1 0 0 0,0 0 0 0 0,0 0 0 0 0,0 0 0 0 0,1-1 0 0 0,-1 1-1 0 0,0 0 1 0 0,0 1 0 0 0,-1-1 0 0 0,1 0 0 0 0,0 0 0 0 0,0 0 0 0 0,-1 0 0 0 0,2 2 0 0 0,10 27 679 0 0,-10-24-674 0 0,22 83 627 0 0,-12-38-536 0 0,-2-5 10 0 0,6 61-1 0 0,-5-18-150 0 0,-9-82-48 0 0,0 1 0 0 0,0-1 0 0 0,0 0-1 0 0,1 0 1 0 0,-1 1 0 0 0,6 7 0 0 0,-7-13-5 0 0,0-1 1 0 0,0 1 0 0 0,0-1-1 0 0,1 1 1 0 0,-1-1 0 0 0,0 0-1 0 0,0 0 1 0 0,1 0 0 0 0,-1 1-1 0 0,1-1 1 0 0,-1 0 0 0 0,1-1-1 0 0,3 3 1 0 0,-4-3 1 0 0,0 0 1 0 0,1 0 0 0 0,-1 0-1 0 0,0 0 1 0 0,1 0-1 0 0,-1 0 1 0 0,0 0-1 0 0,1 0 1 0 0,-1 0-1 0 0,0-1 1 0 0,0 1-1 0 0,1 0 1 0 0,-1-1 0 0 0,0 1-1 0 0,0-1 1 0 0,1 0-1 0 0,-1 1 1 0 0,0-1-1 0 0,0 0 1 0 0,0 0-1 0 0,1-1 1 0 0,9-8 5 0 0,-1 0 1 0 0,0-1-1 0 0,15-23 0 0 0,-6 8-48 0 0,14-22 109 0 0,-2-2-1 0 0,40-85 1 0 0,-48 88-13 0 0,37-86 54 0 0,-36 77-92 0 0,1 2 0 0 0,55-85 0 0 0,-79 136-81 0 0,-2 2-17 0 0,-10 7-125 0 0,-21 17-342 0 0,20-14 237 0 0,-44 28-2045 0 0,-19 14-3758 0 0,45-27 2723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5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24 3633 0 0,'0'-2'775'0'0,"0"1"0"0"0,1 0 1 0 0,0 0-1 0 0,-1 0 0 0 0,1 0 1 0 0,0 0-1 0 0,-1 0 0 0 0,1 0 0 0 0,0 0 1 0 0,0 0-1 0 0,0 0 0 0 0,0 0 1 0 0,0 0-1 0 0,1-1 0 0 0,0 1-197 0 0,0 0 0 0 0,0 1 1 0 0,0-1-1 0 0,0 0 0 0 0,0 0 0 0 0,0 1 0 0 0,5-1 0 0 0,2 1-280 0 0,0 0 0 0 0,0 0-1 0 0,12 2 1 0 0,-6 0 1159 0 0,41 4-612 0 0,144 11-792 0 0,-65-17-1534 0 0,-47-6-2438 0 0,-49 2 2177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6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3777 0 0,'-12'-1'9461'0'0,"4"4"-3711"0"0,8-2-5500 0 0,-1 0 1 0 0,0 0-1 0 0,0 1 1 0 0,0-1-1 0 0,1 0 0 0 0,-1 1 1 0 0,0-1-1 0 0,1 0 1 0 0,-1 1-1 0 0,1-1 1 0 0,0 1-1 0 0,-1 0 0 0 0,-1 10 208 0 0,0-1 0 0 0,1 1 0 0 0,1 0 0 0 0,-1-1 0 0 0,2 1 0 0 0,3 22 0 0 0,20 67-152 0 0,-21-91-251 0 0,1 4-97 0 0,1 0 0 0 0,7 14 0 0 0,-9-22-301 0 0,0-1-1 0 0,0 1 1 0 0,1-1-1 0 0,-1 0 0 0 0,1 0 1 0 0,0 0-1 0 0,7 6 1 0 0,-10-11 52 0 0,0 1 0 0 0,0 0 1 0 0,0 0-1 0 0,0 0 1 0 0,1-1-1 0 0,-1 1 1 0 0,0 0-1 0 0,0-1 1 0 0,0 1-1 0 0,1-1 1 0 0,-1 0-1 0 0,0 1 1 0 0,0-1-1 0 0,1 0 0 0 0,-1 0 1 0 0,0 0-1 0 0,1 0 1 0 0,-1 0-1 0 0,0 0 1 0 0,2 0-1 0 0,8-4-1228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6.3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18 2769 0 0,'-8'-5'3400'0'0,"1"-1"2386"0"0,4 2-4554 0 0,3 3-424 0 0,0-1-600 0 0,4 2-200 0 0,0 2-16 0 0,2 1-72 0 0,3-1-1208 0 0,-2 1 896 0 0,2 2-328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6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539 85 512 0 0,'-1'-6'1388'0'0,"0"1"0"0"0,0 0 0 0 0,0-1 0 0 0,-1 1 0 0 0,0 0 0 0 0,0 0 0 0 0,0 0 0 0 0,-6-8 0 0 0,7 11-694 0 0,-1-1-1 0 0,0 1 0 0 0,0 0 0 0 0,0 0 1 0 0,0 1-1 0 0,0-1 0 0 0,0 0 0 0 0,-1 1 1 0 0,-4-3-1 0 0,4 2-581 0 0,0 1 0 0 0,0 0 0 0 0,0 0 0 0 0,0 1 1 0 0,-6-2-1 0 0,-6 1 393 0 0,0 1 0 0 0,0 0 1 0 0,0 1-1 0 0,-22 4 0 0 0,-57 19 651 0 0,71-17-879 0 0,0 1 0 0 0,1 1-1 0 0,0 1 1 0 0,1 1 0 0 0,0 1 0 0 0,0 0 0 0 0,-19 17 0 0 0,32-21-165 0 0,0-1 1 0 0,0 1-1 0 0,0 1 1 0 0,1-1-1 0 0,1 1 1 0 0,-1 0-1 0 0,-7 15 0 0 0,11-16-51 0 0,0 0 0 0 0,0 0-1 0 0,0 1 1 0 0,1-1 0 0 0,0 1 0 0 0,0-1-1 0 0,1 1 1 0 0,1 0 0 0 0,-1 0-1 0 0,2 13 1 0 0,1-11-49 0 0,0 0-1 0 0,0-1 1 0 0,1 1-1 0 0,0-1 1 0 0,1 1 0 0 0,0-1-1 0 0,1 0 1 0 0,0-1-1 0 0,0 1 1 0 0,1-1 0 0 0,1 0-1 0 0,-1 0 1 0 0,1-1 0 0 0,1 0-1 0 0,-1 0 1 0 0,2-1-1 0 0,8 8 1 0 0,0-3-59 0 0,0-1 0 0 0,1 0 0 0 0,0-1 0 0 0,1-1 0 0 0,0-1 0 0 0,1 0-1 0 0,-1-2 1 0 0,23 5 0 0 0,-23-6-241 0 0,1-2 0 0 0,0 0 1 0 0,0-1-1 0 0,34-1 0 0 0,-44-2-232 0 0,-1-1 1 0 0,0 1 0 0 0,0-1 0 0 0,0-1 0 0 0,9-3-1 0 0,-11 3-476 0 0,0 0 0 0 0,-1-1 0 0 0,1 0 0 0 0,-1 0 0 0 0,0 0 1 0 0,0-1-1 0 0,6-6 0 0 0,2-4-2578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7.0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3121 0 0,'7'6'9245'0'0,"5"-3"-6231"0"0,13-1-3368 0 0,-20-1 1459 0 0,53 0-198 0 0,0-3 0 0 0,-1-2-1 0 0,60-11 1 0 0,12 1-1340 0 0,-23 3-1755 0 0,-74 5 662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13 512 0 0,'0'0'0'0'0,"-10"3"1354"0"0,9-3-1168 0 0,1 0 0 0 0,0 0 0 0 0,-1 0 0 0 0,1 0-1 0 0,0 0 1 0 0,-1 0 0 0 0,1 0 0 0 0,0-1 0 0 0,-1 1 0 0 0,1 0 0 0 0,0 0 0 0 0,-1 0-1 0 0,1 0 1 0 0,0 0 0 0 0,0 0 0 0 0,-1 0 0 0 0,1-1 0 0 0,0 1 0 0 0,0 0 0 0 0,-1 0 0 0 0,1 0-1 0 0,0-1 1 0 0,0 1 0 0 0,-1 0 0 0 0,1 0 0 0 0,0-1 0 0 0,0 1 0 0 0,0 0 0 0 0,0-1-1 0 0,-1 1 1 0 0,25-3 3455 0 0,67-1-2577 0 0,32 0-718 0 0,-48 6-392 0 0,6 0-5107 0 0,-73-2 3962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7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523 147 512 0 0,'-10'-11'4210'0'0,"0"1"0"0"0,-11-10 0 0 0,9 11-888 0 0,-22-13 0 0 0,15 12-2493 0 0,-1 1 1 0 0,0 0 0 0 0,-26-6 0 0 0,24 8-442 0 0,-49-13 700 0 0,63 18-950 0 0,0 1 0 0 0,0 0 0 0 0,0 1 0 0 0,0 0 0 0 0,0 0 0 0 0,-15 2 0 0 0,22-2-128 0 0,0 1 0 0 0,-1-1 0 0 0,1 0 0 0 0,0 1 1 0 0,-1-1-1 0 0,1 1 0 0 0,0-1 0 0 0,0 1 0 0 0,0-1 0 0 0,0 1 0 0 0,0 0 1 0 0,-1 0-1 0 0,1-1 0 0 0,0 1 0 0 0,1 0 0 0 0,-1 0 0 0 0,0 0 0 0 0,0 0 1 0 0,0 0-1 0 0,0 0 0 0 0,1 1 0 0 0,-1-1 0 0 0,1 0 0 0 0,-1 0 0 0 0,1 0 1 0 0,-1 1-1 0 0,1-1 0 0 0,0 0 0 0 0,-1 1 0 0 0,1-1 0 0 0,0 0 0 0 0,0 0 1 0 0,0 1-1 0 0,0-1 0 0 0,0 0 0 0 0,0 1 0 0 0,1-1 0 0 0,-1 2 0 0 0,1 2-10 0 0,1-1 1 0 0,-1 1-1 0 0,1-1 0 0 0,0 0 0 0 0,0 0 0 0 0,0 1 0 0 0,0-1 0 0 0,1-1 0 0 0,5 8 0 0 0,11 7-36 0 0,1 0 0 0 0,0-2 0 0 0,1 0 0 0 0,37 20 0 0 0,31 24-75 0 0,-78-52 100 0 0,0 1-1 0 0,-1 1 1 0 0,0 0-1 0 0,-1 0 0 0 0,13 20 1 0 0,-18-25 8 0 0,-1 1 1 0 0,0 0-1 0 0,0 0 1 0 0,0 0-1 0 0,-1 1 1 0 0,0-1-1 0 0,-1 0 1 0 0,1 1-1 0 0,-1 0 1 0 0,0-1-1 0 0,-1 11 1 0 0,0-7 22 0 0,-1-1 0 0 0,0 0 0 0 0,-1 0 0 0 0,0-1 0 0 0,0 1-1 0 0,-1 0 1 0 0,-7 16 0 0 0,4-14 22 0 0,0 0 0 0 0,-1 0-1 0 0,0 0 1 0 0,-1-1 0 0 0,0 0-1 0 0,-1-1 1 0 0,0 1-1 0 0,0-2 1 0 0,-1 1 0 0 0,0-1-1 0 0,-1-1 1 0 0,-14 8 0 0 0,15-10 45 0 0,-1-1 0 0 0,0 0 0 0 0,0 0 0 0 0,-1-1 0 0 0,1-1 0 0 0,-17 2 0 0 0,2-3 164 0 0,-47-1 0 0 0,64-1-250 0 0,-1-1 0 0 0,1 1 0 0 0,-1-2 1 0 0,1 1-1 0 0,-1-1 0 0 0,1-1 0 0 0,0 1 1 0 0,-12-8-1 0 0,17 9-70 0 0,0-1-1 0 0,0 1 1 0 0,0-1 0 0 0,1 0-1 0 0,0 0 1 0 0,-1 0 0 0 0,1 0-1 0 0,0 0 1 0 0,0-1 0 0 0,1 1-1 0 0,-1-1 1 0 0,1 0 0 0 0,-1 0-1 0 0,1 0 1 0 0,1 0 0 0 0,-1 0 0 0 0,0-1-1 0 0,1 1 1 0 0,0 0 0 0 0,-1-6-1 0 0,2 6-120 0 0,1 1 1 0 0,-1 0-1 0 0,0-1 0 0 0,1 1 0 0 0,0 0 1 0 0,0-1-1 0 0,0 1 0 0 0,0 0 0 0 0,1 0 0 0 0,-1 0 1 0 0,1 0-1 0 0,-1 0 0 0 0,1 0 0 0 0,0 0 1 0 0,0 1-1 0 0,1-1 0 0 0,4-3 0 0 0,1-2-1523 0 0,2 0-1 0 0,-1 1 1 0 0,19-11-1 0 0,7 1-2702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8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109 237 3681 0 0,'-5'-4'2071'0'0,"-40"-34"10303"0"0,37 31-11272 0 0,0-1 0 0 0,1 0 0 0 0,-10-14 0 0 0,15 19-1039 0 0,0 0 0 0 0,0 0 0 0 0,0-1-1 0 0,0 1 1 0 0,1-1 0 0 0,-1 1 0 0 0,1-1 0 0 0,0 1 0 0 0,0-1-1 0 0,0 0 1 0 0,0 0 0 0 0,1 1 0 0 0,0-1 0 0 0,-1 0-1 0 0,1 0 1 0 0,1 0 0 0 0,-1 1 0 0 0,1-1 0 0 0,-1 0 0 0 0,1 0-1 0 0,0 1 1 0 0,0-1 0 0 0,1 0 0 0 0,-1 1 0 0 0,1-1-1 0 0,0 1 1 0 0,0 0 0 0 0,3-5 0 0 0,-2 5-54 0 0,0-1 1 0 0,1 0-1 0 0,0 1 1 0 0,0 0-1 0 0,0 0 1 0 0,0 0-1 0 0,0 1 1 0 0,1-1-1 0 0,-1 1 1 0 0,1 0-1 0 0,-1 0 1 0 0,1 1-1 0 0,0-1 1 0 0,0 1-1 0 0,0 0 1 0 0,0 0-1 0 0,6 0 1 0 0,4 0-38 0 0,1 1 0 0 0,-1 0 0 0 0,1 1 1 0 0,20 5-1 0 0,-16-2-14 0 0,-1 1 0 0 0,1 1 0 0 0,-1 0 0 0 0,32 17 1 0 0,-39-17-2 0 0,0 1 1 0 0,0 1 0 0 0,-1 0 0 0 0,0 0 0 0 0,0 1-1 0 0,-1 1 1 0 0,17 19 0 0 0,-24-25 35 0 0,0 0 1 0 0,0 1-1 0 0,0-1 0 0 0,-1 1 1 0 0,0-1-1 0 0,0 1 0 0 0,0 0 0 0 0,0 0 1 0 0,-1 0-1 0 0,1 0 0 0 0,-1 0 1 0 0,-1 0-1 0 0,1 0 0 0 0,-1 0 0 0 0,0 1 1 0 0,0-1-1 0 0,0 0 0 0 0,-1 0 1 0 0,0 0-1 0 0,0 0 0 0 0,0 0 0 0 0,-1 0 1 0 0,1 0-1 0 0,-1 0 0 0 0,0 0 1 0 0,-1-1-1 0 0,1 1 0 0 0,-1-1 0 0 0,-5 7 1 0 0,-7 7 59 0 0,0 0-1 0 0,-2-2 1 0 0,0 0 0 0 0,-1 0 0 0 0,-37 23-1 0 0,19-13 66 0 0,28-20-89 0 0,1 0 0 0 0,-1 0 0 0 0,1 1-1 0 0,1 0 1 0 0,-1 0 0 0 0,1 1-1 0 0,1 0 1 0 0,-1 0 0 0 0,1 0-1 0 0,-6 14 1 0 0,9-17-29 0 0,0 1 0 0 0,1-1 1 0 0,-1 0-1 0 0,1 0 0 0 0,0 1 0 0 0,1-1 1 0 0,-1 0-1 0 0,1 1 0 0 0,0-1 0 0 0,1 1 0 0 0,-1-1 1 0 0,1 0-1 0 0,0 1 0 0 0,0-1 0 0 0,1 0 0 0 0,-1 0 1 0 0,1 0-1 0 0,0 0 0 0 0,1 0 0 0 0,3 6 1 0 0,2 1-13 0 0,0-1 0 0 0,1-1 0 0 0,1 1 0 0 0,-1-1 0 0 0,2-1 1 0 0,-1 0-1 0 0,1-1 0 0 0,1 0 0 0 0,-1 0 0 0 0,1-1 1 0 0,1 0-1 0 0,-1-2 0 0 0,1 1 0 0 0,0-1 0 0 0,0-1 0 0 0,1 0 1 0 0,-1-1-1 0 0,1-1 0 0 0,0 0 0 0 0,0-1 0 0 0,21 0 0 0 0,-11-8 50 0 0,-23 7-19 0 0,0-1-1 0 0,-1 1 1 0 0,1 0-1 0 0,0-1 1 0 0,0 1-1 0 0,-1 0 1 0 0,1-1-1 0 0,-1 1 1 0 0,1-1-1 0 0,0 1 1 0 0,-1-1-1 0 0,1 1 1 0 0,-1-1-1 0 0,1 1 1 0 0,-1-1 0 0 0,1 1-1 0 0,-1-1 1 0 0,1 0-1 0 0,-1 1 1 0 0,0-1-1 0 0,1 0 1 0 0,-1 0-1 0 0,0 1 1 0 0,0-1-1 0 0,0 0 1 0 0,1 1-1 0 0,-1-1 1 0 0,0-1-1 0 0,0 1 8 0 0,-1 1-1 0 0,1-1 0 0 0,-1 1 0 0 0,1-1 0 0 0,0 0 1 0 0,-1 1-1 0 0,1-1 0 0 0,-1 1 0 0 0,1 0 1 0 0,-1-1-1 0 0,1 1 0 0 0,-1-1 0 0 0,0 1 1 0 0,1 0-1 0 0,-1-1 0 0 0,1 1 0 0 0,-1 0 1 0 0,0 0-1 0 0,1-1 0 0 0,-1 1 0 0 0,0 0 1 0 0,1 0-1 0 0,-1 0 0 0 0,0 0 0 0 0,0 0 1 0 0,1 0-1 0 0,-1 0 0 0 0,0 0 0 0 0,0 0 1 0 0,-24 4 261 0 0,20-3-174 0 0,0 0-67 0 0,-1 0-1 0 0,1 1 1 0 0,0-1-1 0 0,0 1 1 0 0,0 0 0 0 0,0 1-1 0 0,0-1 1 0 0,0 1 0 0 0,0 0-1 0 0,1 0 1 0 0,0 0 0 0 0,-1 1-1 0 0,1-1 1 0 0,0 1-1 0 0,1 0 1 0 0,-1 1 0 0 0,-4 6-1 0 0,5-5-35 0 0,0 0 0 0 0,0 0-1 0 0,1 0 1 0 0,0 0 0 0 0,0 0-1 0 0,1 1 1 0 0,-1-1 0 0 0,2 0 0 0 0,-1 1-1 0 0,0-1 1 0 0,1 1 0 0 0,1-1-1 0 0,-1 1 1 0 0,3 10 0 0 0,5 17-32 0 0,3 0 0 0 0,0-1 1 0 0,27 53-1 0 0,-2-6 1 0 0,-18-38 20 0 0,16 40 37 0 0,-32-74-24 0 0,0-1 0 0 0,0 1 0 0 0,0 0 0 0 0,-1 0 0 0 0,-1 0 0 0 0,1 0 1 0 0,-1 1-1 0 0,-1 10 0 0 0,-1-13 40 0 0,1 0 0 0 0,-1 0 0 0 0,0 0 0 0 0,-1-1 0 0 0,1 1 0 0 0,-1-1 0 0 0,0 0 0 0 0,-1 1 0 0 0,1-2 0 0 0,-1 1 0 0 0,0 0 0 0 0,0-1 0 0 0,0 1 0 0 0,-1-1 0 0 0,1 0 0 0 0,-1-1 0 0 0,0 1-1 0 0,-9 4 1 0 0,2-2 22 0 0,0 0-1 0 0,-1-1 0 0 0,0 0 0 0 0,0-1 0 0 0,0 0 0 0 0,0-1 0 0 0,-17 2 0 0 0,-6-2-185 0 0,-40-1 1 0 0,57-2-311 0 0,1-2 1 0 0,0 0 0 0 0,-1-1 0 0 0,-18-6-1 0 0,32 8 113 0 0,0-1-1 0 0,0 0 0 0 0,0-1 1 0 0,0 1-1 0 0,1-1 0 0 0,-1 0 1 0 0,-4-3-1 0 0,7 4-103 0 0,0 0-1 0 0,0 0 0 0 0,1 0 1 0 0,-1 0-1 0 0,0 0 1 0 0,1 0-1 0 0,-2-3 1 0 0,2 3-175 0 0,1 1 0 0 0,-1-1 0 0 0,0 1 0 0 0,1-1 0 0 0,-1 0 0 0 0,1 0 0 0 0,0 1 0 0 0,0-1 0 0 0,0 0 0 0 0,0 0 0 0 0,0-2 0 0 0,5-15-2713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3:48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431 109 512 0 0,'-1'-4'433'0'0,"1"0"-1"0"0,-1 0 1 0 0,0 0-1 0 0,0 1 1 0 0,0-1-1 0 0,-1 0 1 0 0,1 1-1 0 0,-1-1 1 0 0,0 1-1 0 0,0-1 1 0 0,0 1-1 0 0,-5-5 1 0 0,1 1 721 0 0,0 0 0 0 0,0 1 0 0 0,-1 0 0 0 0,-11-8 0 0 0,15 12-968 0 0,0 0 0 0 0,0 0 0 0 0,0 0 0 0 0,0 1 0 0 0,-1-1 0 0 0,1 1 0 0 0,0 0 0 0 0,-1 0 0 0 0,1 0 0 0 0,0 1 0 0 0,-1-1 0 0 0,1 1 0 0 0,-1 0 0 0 0,1 0 0 0 0,-1 0 0 0 0,1 0 0 0 0,-1 1 0 0 0,1-1 0 0 0,0 1 0 0 0,-1 0 0 0 0,1 0 0 0 0,0 0 0 0 0,-1 0 0 0 0,1 1 0 0 0,0-1 0 0 0,0 1 0 0 0,0 0 0 0 0,0 0 0 0 0,-3 2 0 0 0,-5 7 174 0 0,-1 0 0 0 0,2 0 0 0 0,-1 1 0 0 0,1 1 0 0 0,-8 14 0 0 0,10-16-167 0 0,-71 108 1327 0 0,65-95-1192 0 0,2 1 0 0 0,0 0-1 0 0,-10 31 1 0 0,8-11 146 0 0,-9 55 0 0 0,20-82-402 0 0,0 0 1 0 0,2 1-1 0 0,0-1 0 0 0,1 0 0 0 0,1 1 0 0 0,4 20 0 0 0,-4-32-67 0 0,1 0 0 0 0,0 0-1 0 0,0-1 1 0 0,1 1 0 0 0,-1-1-1 0 0,2 1 1 0 0,-1-1 0 0 0,1 0-1 0 0,-1 0 1 0 0,2-1 0 0 0,-1 1-1 0 0,1-1 1 0 0,5 6 0 0 0,-2-5-6 0 0,0 0 0 0 0,1 0 0 0 0,-1-1 0 0 0,1 0 1 0 0,0 0-1 0 0,0-1 0 0 0,1 0 0 0 0,11 2 1 0 0,13 2-54 0 0,0-2 0 0 0,1-1 0 0 0,0-2 1 0 0,38-2-1 0 0,-69-1 46 0 0,39 1-150 0 0,0-3 1 0 0,0-2-1 0 0,0-1 1 0 0,0-2-1 0 0,-1-2 0 0 0,42-15 1 0 0,-62 15-81 0 0,1-1 1 0 0,-2-1-1 0 0,1-1 1 0 0,-2-1-1 0 0,0-1 1 0 0,0-1-1 0 0,34-33 0 0 0,-46 39 186 0 0,0 0-1 0 0,-1-1 1 0 0,0-1-1 0 0,-1 1 0 0 0,0-1 1 0 0,0 0-1 0 0,-1 0 1 0 0,0-1-1 0 0,-1 1 0 0 0,-1-1 1 0 0,0 0-1 0 0,2-16 0 0 0,-3 8 70 0 0,0-1-1 0 0,-2 0 0 0 0,0 1 0 0 0,-1-1 0 0 0,-2 0 1 0 0,-6-30-1 0 0,8 46 5 0 0,0 0 0 0 0,-1 1 0 0 0,1-1 0 0 0,-1 0 0 0 0,0 1 0 0 0,0-1 0 0 0,-1 1 0 0 0,1 0 0 0 0,-1 0 0 0 0,0 0 0 0 0,0 0 0 0 0,-1 0 0 0 0,-4-4 0 0 0,5 5-4 0 0,-1 1-1 0 0,0-1 1 0 0,0 1 0 0 0,-1 0-1 0 0,1 0 1 0 0,0 0 0 0 0,-1 1-1 0 0,1 0 1 0 0,-1 0 0 0 0,1 0-1 0 0,-1 0 1 0 0,0 0-1 0 0,1 1 1 0 0,-6 0 0 0 0,1 0 21 0 0,0 1-1 0 0,1 0 1 0 0,-1 0 0 0 0,0 1 0 0 0,1 0-1 0 0,-1 0 1 0 0,1 1 0 0 0,0 0 0 0 0,-1 1-1 0 0,-12 7 1 0 0,11-4 5 0 0,-1 1 0 0 0,1 0 0 0 0,0 0 0 0 0,1 1 0 0 0,0 1 0 0 0,-14 17 0 0 0,-46 75 743 0 0,-59 114 1 0 0,111-187-642 0 0,-63 100 606 0 0,3-7 30 0 0,60-91-557 0 0,2 0 0 0 0,-14 38 0 0 0,14-24-12 0 0,-17 80 0 0 0,28-101-190 0 0,1 0-1 0 0,1 0 1 0 0,1 0 0 0 0,1 1 0 0 0,4 30 0 0 0,-1-41-35 0 0,0-1 0 0 0,1 0 1 0 0,0 0-1 0 0,1-1 0 0 0,0 1 1 0 0,1-1-1 0 0,1 0 0 0 0,0-1 0 0 0,0 1 1 0 0,1-1-1 0 0,1-1 0 0 0,0 0 0 0 0,0 0 1 0 0,1 0-1 0 0,21 15 0 0 0,-18-16-238 0 0,1 0-1 0 0,0 0 0 0 0,0-2 1 0 0,0 0-1 0 0,1 0 1 0 0,0-2-1 0 0,0 1 0 0 0,0-2 1 0 0,1 0-1 0 0,0-1 1 0 0,0-1-1 0 0,0 0 0 0 0,19-1 1 0 0,-11-3-1252 0 0,0-1 0 0 0,0-1 1 0 0,35-11-1 0 0,15-7-2592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3:49.2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622 142 512 0 0,'-4'-11'1200'0'0,"1"1"-1"0"0,-2 0 1 0 0,0 0-1 0 0,0 0 1 0 0,0 1-1 0 0,-1-1 1 0 0,-1 2-1 0 0,-7-10 1 0 0,9 13-428 0 0,0 1 1 0 0,1 0-1 0 0,-1 0 1 0 0,-1 0 0 0 0,1 1-1 0 0,-1 0 1 0 0,1 0 0 0 0,-7-3-1 0 0,6 4-614 0 0,0 0 1 0 0,0 1-1 0 0,0 0 0 0 0,0 0 1 0 0,-8-1-1 0 0,2 2 77 0 0,-1 0 0 0 0,1 1 0 0 0,0 0-1 0 0,0 1 1 0 0,0 0 0 0 0,0 1 0 0 0,1 0 0 0 0,-1 1 0 0 0,1 1 0 0 0,0 0 0 0 0,0 0 0 0 0,0 1 0 0 0,-16 12-1 0 0,11-6-55 0 0,1 1 0 0 0,0 1 0 0 0,1 0 0 0 0,0 1 0 0 0,1 1 0 0 0,1 0 0 0 0,-15 27-1 0 0,-2 10 64 0 0,3 2-1 0 0,2 0 1 0 0,3 2-1 0 0,2 0 0 0 0,-12 64 1 0 0,26-92-201 0 0,0 1 0 0 0,2-1 1 0 0,1 1-1 0 0,2-1 1 0 0,4 44-1 0 0,-2-52-45 0 0,2-1 0 0 0,0 0 1 0 0,1 0-1 0 0,1-1 0 0 0,1 1 1 0 0,1-1-1 0 0,1-1 0 0 0,19 33 0 0 0,-21-42-13 0 0,-1 0-1 0 0,2-1 1 0 0,-1 0-1 0 0,1 0 0 0 0,0 0 1 0 0,1-1-1 0 0,0-1 1 0 0,0 1-1 0 0,0-1 0 0 0,11 4 1 0 0,-4-2-97 0 0,1-2 0 0 0,-1 0 1 0 0,1-1-1 0 0,0-1 0 0 0,30 4 0 0 0,6-3-2332 0 0,92-3 1 0 0,-78-4-569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3:51.0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12 384 512 0 0,'-5'-69'4008'0'0,"-1"1"3070"0"0,6 67-6931 0 0,0 0-1 0 0,0 0 0 0 0,0 1 1 0 0,0-1-1 0 0,0 0 0 0 0,0 0 0 0 0,0 0 1 0 0,1 0-1 0 0,-1 1 0 0 0,0-1 0 0 0,1 0 1 0 0,-1 0-1 0 0,0 1 0 0 0,1-1 0 0 0,-1 0 1 0 0,1 1-1 0 0,0-2 0 0 0,-1 2-91 0 0,1 0 1 0 0,-1 0-1 0 0,1-1 0 0 0,-1 1 0 0 0,0 0 1 0 0,1 0-1 0 0,-1 0 0 0 0,0 0 0 0 0,1 0 1 0 0,-1 1-1 0 0,0-1 0 0 0,1 0 0 0 0,-1 0 1 0 0,0 0-1 0 0,1 0 0 0 0,-1 0 1 0 0,0 0-1 0 0,1 1 0 0 0,-1-1 0 0 0,0 0 1 0 0,1 0-1 0 0,-1 0 0 0 0,0 1 0 0 0,0-1 1 0 0,1 0-1 0 0,-1 0 0 0 0,0 1 0 0 0,0-1 1 0 0,1 0-1 0 0,-1 1 0 0 0,0-1 0 0 0,0 0 1 0 0,0 1-1 0 0,0-1 0 0 0,0 0 1 0 0,1 1-1 0 0,-1-1 0 0 0,0 0 0 0 0,0 1 1 0 0,0 0-1 0 0,6 13 406 0 0,-1 1 1 0 0,0 1 0 0 0,-1-1-1 0 0,3 25 1 0 0,0 64 480 0 0,-4-40-366 0 0,3 182 752 0 0,-5-73-741 0 0,-3-108-438 0 0,14-100-398 0 0,-9 15 252 0 0,-2 0 1 0 0,0-1-1 0 0,-1 1 0 0 0,-4-29 1 0 0,0-17 58 0 0,-8-166 133 0 0,9 195-136 0 0,1-29 1 0 0,2 0 0 0 0,11-81-1 0 0,-8 123-55 0 0,1 1 0 0 0,9-26 0 0 0,-10 38 11 0 0,1 1 1 0 0,0 0-1 0 0,1 0 0 0 0,0 0 0 0 0,1 1 1 0 0,11-17-1 0 0,-14 23-15 0 0,-1 1 1 0 0,0-1-1 0 0,1 1 1 0 0,-1 0-1 0 0,1-1 1 0 0,0 1-1 0 0,0 0 1 0 0,0 1-1 0 0,0-1 1 0 0,0 1-1 0 0,0-1 1 0 0,0 1-1 0 0,1 0 1 0 0,-1 0-1 0 0,0 0 1 0 0,5 0-1 0 0,-3 1 4 0 0,0 0 0 0 0,-1 0 0 0 0,1 0 0 0 0,-1 1 0 0 0,1 0-1 0 0,0 0 1 0 0,-1 0 0 0 0,0 0 0 0 0,1 1 0 0 0,-1 0 0 0 0,4 2-1 0 0,2 2-2 0 0,0 0 0 0 0,-1 1 0 0 0,0 0 0 0 0,-1 0-1 0 0,1 1 1 0 0,-1 0 0 0 0,-1 1 0 0 0,1-1 0 0 0,6 12 0 0 0,-1 4 6 0 0,0 0 0 0 0,-1 0 0 0 0,-2 1 0 0 0,-1 1 0 0 0,0 0 0 0 0,-2 0 1 0 0,5 34-1 0 0,9 192 28 0 0,-18-171 34 0 0,-2-22-87 0 0,1 20 10 0 0,-1-69-18 0 0,1 1 0 0 0,0-1 1 0 0,0 1-1 0 0,1-1 0 0 0,5 13 1 0 0,-7-21-22 0 0,0 0 1 0 0,0 1-1 0 0,1-1 1 0 0,-1 0 0 0 0,0 0-1 0 0,1 0 1 0 0,0-1-1 0 0,-1 1 1 0 0,1 0-1 0 0,0-1 1 0 0,0 1-1 0 0,0-1 1 0 0,0 1-1 0 0,0-1 1 0 0,0 0-1 0 0,0 0 1 0 0,1 0 0 0 0,-1 0-1 0 0,0 0 1 0 0,1 0-1 0 0,-1-1 1 0 0,3 1-1 0 0,-3-1-154 0 0,0 0 0 0 0,-1 0 0 0 0,1 0 0 0 0,-1 0-1 0 0,1 0 1 0 0,-1-1 0 0 0,1 1 0 0 0,0 0 0 0 0,-1-1-1 0 0,1 1 1 0 0,-1-1 0 0 0,0 0 0 0 0,1 0 0 0 0,1-1-1 0 0,-1 1-289 0 0,-1 0-1 0 0,1-1 0 0 0,-1 1 0 0 0,0-1 0 0 0,0 1 0 0 0,1-1 1 0 0,-1 0-1 0 0,0 1 0 0 0,-1-1 0 0 0,1 0 0 0 0,0 0 1 0 0,0 1-1 0 0,-1-1 0 0 0,1-3 0 0 0,1-2-1015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3:51.3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90 191 2961 0 0,'-37'0'10285'0'0,"-15"9"-5059"0"0,51-10-4031 0 0,4-2-894 0 0,5-4-277 0 0,67-40 225 0 0,31-18-288 0 0,-82 52 86 0 0,0 1 0 0 0,46-14 0 0 0,-45 18-73 0 0,44-6 0 0 0,-59 12-8 0 0,0 1 0 0 0,0 1 0 0 0,0 0 0 0 0,0 0-1 0 0,0 1 1 0 0,-1 0 0 0 0,18 5 0 0 0,-24-6-47 0 0,-1 1 0 0 0,1 0 0 0 0,-1 1 1 0 0,0-1-1 0 0,1 0 0 0 0,-1 1 1 0 0,0-1-1 0 0,0 1 0 0 0,0 0 0 0 0,0-1 1 0 0,0 1-1 0 0,0 0 0 0 0,2 3 1 0 0,-1 1-1735 0 0,1 0 0 0 0,-1 0 0 0 0,5 13 0 0 0,-3-6-867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3:52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76 164 1504 0 0,'-31'-42'7300'0'0,"19"23"-4288"0"0,-15-31-1 0 0,26 49-2914 0 0,0 0-1 0 0,1 0 1 0 0,-1 0-1 0 0,1 0 0 0 0,-1 0 1 0 0,1 0-1 0 0,-1-1 1 0 0,1 1-1 0 0,0 0 1 0 0,0 0-1 0 0,-1 0 1 0 0,1-1-1 0 0,0 1 1 0 0,0 0-1 0 0,0 0 0 0 0,1-1 1 0 0,-1 1-1 0 0,0 0 1 0 0,0 0-1 0 0,1 0 1 0 0,-1-1-1 0 0,0 1 1 0 0,1 0-1 0 0,0 0 1 0 0,-1 0-1 0 0,1 0 0 0 0,1-2 1 0 0,0 1 73 0 0,0 1-1 0 0,1-1 1 0 0,-1 1 0 0 0,1-1-1 0 0,-1 1 1 0 0,1 0 0 0 0,0 0 0 0 0,0 0-1 0 0,-1 0 1 0 0,7-1 0 0 0,-2 1 1 0 0,1 0 0 0 0,0 0-1 0 0,-1 1 1 0 0,1-1 0 0 0,0 2 0 0 0,-1-1 0 0 0,1 1 0 0 0,0 0 0 0 0,9 4-1 0 0,-6-2-15 0 0,0 1 0 0 0,0 1 0 0 0,-1-1 0 0 0,0 2 0 0 0,16 10 0 0 0,-8-2 41 0 0,0 1-1 0 0,-1 1 1 0 0,-1 0 0 0 0,-1 1 0 0 0,24 33 0 0 0,-22-22-79 0 0,-1 0 1 0 0,-1 1 0 0 0,-1 0 0 0 0,-2 1-1 0 0,-1 0 1 0 0,-1 1 0 0 0,7 41 0 0 0,19 228-19 0 0,-32-251-55 0 0,6 127 382 0 0,-17 249 0 0 0,1-359-444 0 0,-4 1-1 0 0,-2-2 0 0 0,-22 67 1 0 0,32-124-116 0 0,2-5 7 0 0,-1 0 0 0 0,0-1-1 0 0,1 1 1 0 0,-1 0 0 0 0,0-1 0 0 0,-1 1-1 0 0,1-1 1 0 0,0 0 0 0 0,-1 1-1 0 0,-2 2 1 0 0,4-5 34 0 0,0 0 0 0 0,0 0 0 0 0,-1 0 0 0 0,1 0 0 0 0,0 0 0 0 0,0 0 0 0 0,-1 0 0 0 0,1 0 0 0 0,0 0 0 0 0,0 0 0 0 0,-1 0 0 0 0,1 0 0 0 0,0 0 0 0 0,0 0 0 0 0,-1 0-1 0 0,1 0 1 0 0,0 0 0 0 0,0 0 0 0 0,0 0 0 0 0,-1-1 0 0 0,1 1 0 0 0,0 0 0 0 0,0 0 0 0 0,0 0 0 0 0,-1 0 0 0 0,1-1 0 0 0,0 1 0 0 0,0 0 0 0 0,0 0 0 0 0,0 0 0 0 0,0-1 0 0 0,-1 1 0 0 0,1 0 0 0 0,0 0 0 0 0,0 0 0 0 0,0-1 0 0 0,0 1 0 0 0,0 0 0 0 0,0 0 0 0 0,0-1 0 0 0,0 1 0 0 0,0 0 0 0 0,0 0 0 0 0,0-1-1 0 0,0 1 1 0 0,0 0 0 0 0,0-1 0 0 0,-3-13-2438 0 0,3 14 2468 0 0,-1-21-3323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3:52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1 512 0 0,'-2'18'16631'0'0,"-4"-18"-13688"0"0,16 0-3171 0 0,16 0 758 0 0,-16 4-2950 0 0,-9-3 2022 0 0,-1-1 0 0 0,1 1-1 0 0,-1-1 1 0 0,0 1 0 0 0,1 0-1 0 0,-1-1 1 0 0,0 1 0 0 0,1-1 0 0 0,-1 1-1 0 0,0 0 1 0 0,1-1 0 0 0,-1 1 0 0 0,0 0-1 0 0,0-1 1 0 0,0 2 0 0 0,0 5-4445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3:52.9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71 2208 0 0,'14'-7'9939'0'0,"-14"4"-8587"0"0,2-3-8 0 0,-2 1 32 0 0,1-1-863 0 0,2-1 31 0 0,1 0-216 0 0,1 1-184 0 0,0-1-200 0 0,0-1-16 0 0,0 5-24 0 0,0-1-320 0 0,-2 3-729 0 0,0 1-95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3:53.9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51 512 0 0,'-10'12'9743'0'0,"14"-13"-6442"0"0,4 0-3159 0 0,147-31 2465 0 0,-98 20-3572 0 0,63-5 0 0 0,-109 19-1396 0 0,-11-2 2246 0 0,0 1 0 0 0,0-1 0 0 0,1 0 0 0 0,-1 0 0 0 0,0 0 0 0 0,0 1 0 0 0,0-1 0 0 0,0 0 0 0 0,1 0 0 0 0,-1 0 0 0 0,0 1 0 0 0,0-1 0 0 0,0 0 0 0 0,0 0 0 0 0,0 1 0 0 0,0-1 0 0 0,0 0 0 0 0,0 0 0 0 0,0 1 0 0 0,0-1-1 0 0,0 0 1 0 0,0 0 0 0 0,0 1 0 0 0,0-1 0 0 0,0 0 0 0 0,0 1 0 0 0,0-1 0 0 0,0 0 0 0 0,0 0 0 0 0,0 1 0 0 0,0-1 0 0 0,0 0 0 0 0,0 0 0 0 0,-1 0 0 0 0,1 1 0 0 0,0-1 0 0 0,0 0 0 0 0,0 1 0 0 0,-3 2-980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20 1536 0 0,'-1'-1'5250'0'0,"5"0"-3256"0"0,10 0-1979 0 0,-8 1 951 0 0,174-11 1108 0 0,5 5-2695 0 0,-127 10-1368 0 0,-29-2 566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3:54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1 101 2272 0 0,'17'-11'8728'0'0,"-2"-2"-5372"0"0,-8 7-3080 0 0,0 1 1 0 0,1 0-1 0 0,-1 0 1 0 0,10-4-1 0 0,6-2-221 0 0,0 2 0 0 0,33-8-1 0 0,-44 14-1569 0 0,1 1 0 0 0,1 0 0 0 0,17 0 0 0 0,-14 3-709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28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580 13 512 0 0,'-3'-2'358'0'0,"-1"1"-1"0"0,0-1 1 0 0,1 0-1 0 0,-1 1 0 0 0,0 0 1 0 0,0 0-1 0 0,0 0 1 0 0,1 0-1 0 0,-1 1 1 0 0,0 0-1 0 0,0-1 1 0 0,0 1-1 0 0,0 1 1 0 0,0-1-1 0 0,-5 1 1 0 0,-7 3 378 0 0,-1 0 1 0 0,-21 9-1 0 0,7-2 182 0 0,14-6-320 0 0,1 0 0 0 0,1 2 0 0 0,-1 0 0 0 0,1 0-1 0 0,0 2 1 0 0,1 0 0 0 0,0 0 0 0 0,0 2 0 0 0,1-1 0 0 0,-13 15-1 0 0,26-25-570 0 0,-1 1-1 0 0,1-1 0 0 0,-1 0 0 0 0,1 1 1 0 0,-1-1-1 0 0,1 1 0 0 0,0-1 0 0 0,-1 1 1 0 0,1-1-1 0 0,0 1 0 0 0,-1 0 0 0 0,1-1 1 0 0,0 1-1 0 0,0-1 0 0 0,-1 1 0 0 0,1 0 1 0 0,0-1-1 0 0,0 1 0 0 0,0 0 0 0 0,0-1 1 0 0,0 1-1 0 0,0 0 0 0 0,0-1 0 0 0,0 1 1 0 0,0-1-1 0 0,0 1 0 0 0,0 0 0 0 0,1-1 1 0 0,-1 1-1 0 0,0 0 0 0 0,0-1 0 0 0,1 1 1 0 0,-1-1-1 0 0,0 1 0 0 0,1-1 0 0 0,-1 1 1 0 0,0-1-1 0 0,1 1 0 0 0,-1-1 0 0 0,1 1 1 0 0,-1-1-1 0 0,1 1 0 0 0,-1-1 0 0 0,1 0 1 0 0,-1 1-1 0 0,1-1 0 0 0,0 0 0 0 0,0 1 1 0 0,9 8 179 0 0,-10-8-195 0 0,0 0 0 0 0,0 0 0 0 0,1 0 0 0 0,-1 0 0 0 0,0 0 0 0 0,0-1 0 0 0,0 1 0 0 0,0 0 0 0 0,0 0 1 0 0,0 0-1 0 0,0 0 0 0 0,-1 0 0 0 0,1 0 0 0 0,0 0 0 0 0,0-1 0 0 0,-1 1 0 0 0,1 0 0 0 0,0 0 0 0 0,-1 0 0 0 0,1-1 0 0 0,-1 1 1 0 0,1 0-1 0 0,-1 0 0 0 0,1-1 0 0 0,-1 1 0 0 0,0-1 0 0 0,1 1 0 0 0,-2 0 0 0 0,-1 2 6 0 0,1-1 1 0 0,-1 1-1 0 0,0-1 0 0 0,0 0 1 0 0,-5 3-1 0 0,7-5-4 0 0,0 1 1 0 0,1-1-1 0 0,-1 0 1 0 0,0 1-1 0 0,0-1 0 0 0,1 0 1 0 0,-1 0-1 0 0,0 1 0 0 0,0-1 1 0 0,0 0-1 0 0,1 0 0 0 0,-1 0 1 0 0,0 0-1 0 0,0 0 0 0 0,0 0 1 0 0,1 0-1 0 0,-1 0 0 0 0,0-1 1 0 0,0 1-1 0 0,-1-1 0 0 0,2 1-2 0 0,-1 0-1 0 0,1-1 0 0 0,0 1 1 0 0,-1-1-1 0 0,1 1 0 0 0,0-1 1 0 0,0 1-1 0 0,-1-1 0 0 0,1 1 1 0 0,0-1-1 0 0,0 1 0 0 0,0-1 0 0 0,0 1 1 0 0,0-1-1 0 0,0 0 0 0 0,0 1 1 0 0,0-1-1 0 0,0 1 0 0 0,0-1 1 0 0,0 1-1 0 0,0-1 0 0 0,0 0 1 0 0,1-2 1 0 0,0 0 1 0 0,0 0 0 0 0,0 0 0 0 0,0 0 0 0 0,1 0-1 0 0,-1 0 1 0 0,1 1 0 0 0,0-1 0 0 0,3-3 0 0 0,21-16 42 0 0,-24 21-59 0 0,-1 0 0 0 0,1 0-1 0 0,-1 0 1 0 0,1 0-1 0 0,-1 0 1 0 0,1 1 0 0 0,0-1-1 0 0,-1 0 1 0 0,1 1 0 0 0,0 0-1 0 0,-1-1 1 0 0,1 1 0 0 0,0 0-1 0 0,0 0 1 0 0,-1 0 0 0 0,1 0-1 0 0,2 1 1 0 0,-3-1 3 0 0,-1 0 0 0 0,0 0-1 0 0,1 0 1 0 0,-1 1 0 0 0,0-1 0 0 0,1 0 0 0 0,-1 0-1 0 0,0 1 1 0 0,1-1 0 0 0,-1 0 0 0 0,0 1 0 0 0,0-1 0 0 0,0 0-1 0 0,1 1 1 0 0,-1-1 0 0 0,0 0 0 0 0,0 1 0 0 0,0-1-1 0 0,0 0 1 0 0,0 1 0 0 0,1-1 0 0 0,-1 1 0 0 0,0-1 0 0 0,0 0-1 0 0,0 1 1 0 0,0-1 0 0 0,0 1 0 0 0,0-1 0 0 0,0 0-1 0 0,0 1 1 0 0,-1 0 0 0 0,-3 16-101 0 0,1-7 46 0 0,5-8 14 0 0,4-4-40 0 0,11-10-113 0 0,-6 5 118 0 0,-1 1 68 0 0,19-13 1 0 0,-23 14 3 0 0,0 0 1 0 0,1 1 0 0 0,0 0-1 0 0,0 0 1 0 0,0 1-1 0 0,0 0 1 0 0,8-3 0 0 0,-9 5 14 0 0,1-1 0 0 0,-1 1 0 0 0,0-1 0 0 0,0-1 0 0 0,0 1-1 0 0,0-1 1 0 0,0 0 0 0 0,-1 0 0 0 0,1-1 0 0 0,7-6 0 0 0,-13 10-1 0 0,0 0-1 0 0,1-1 0 0 0,-1 1 1 0 0,0 0-1 0 0,0 0 1 0 0,0 0-1 0 0,0 0 0 0 0,1-1 1 0 0,-1 1-1 0 0,0 0 1 0 0,0 0-1 0 0,0 0 1 0 0,0 0-1 0 0,0-1 0 0 0,0 1 1 0 0,0 0-1 0 0,0 0 1 0 0,1-1-1 0 0,-1 1 0 0 0,0 0 1 0 0,0 0-1 0 0,0-1 1 0 0,0 1-1 0 0,0 0 1 0 0,0 0-1 0 0,0 0 0 0 0,0-1 1 0 0,0 1-1 0 0,0 0 1 0 0,-1 0-1 0 0,1-1 0 0 0,0 1 1 0 0,0 0-1 0 0,0-1 1 0 0,-8-2 154 0 0,-12 1-81 0 0,10 3-35 0 0,-1 0-1 0 0,1 1 1 0 0,-20 7 0 0 0,20-6-14 0 0,-1 0 42 0 0,1 1-1 0 0,0 1 0 0 0,0 0 0 0 0,0 0 0 0 0,1 1 0 0 0,-11 8 1 0 0,-49 45 443 0 0,66-56-495 0 0,-19 17 363 0 0,0 2 0 0 0,-18 23 0 0 0,12-9 35 0 0,-21 26 315 0 0,39-45-641 0 0,1 0 0 0 0,0 0 0 0 0,1 1 0 0 0,0 0 0 0 0,2 0 0 0 0,0 1 0 0 0,1 0 0 0 0,1 0 0 0 0,1 0 0 0 0,0 0 0 0 0,1 27 0 0 0,2-42-88 0 0,0-1 0 0 0,1 1 0 0 0,-1 0 0 0 0,1-1 0 0 0,-1 1 0 0 0,1-1 0 0 0,0 1 0 0 0,1-1 0 0 0,-1 1 0 0 0,1-1 1 0 0,-1 0-1 0 0,1 1 0 0 0,0-1 0 0 0,0 0 0 0 0,0 0 0 0 0,1-1 0 0 0,-1 1 0 0 0,5 4 0 0 0,-3-4-4 0 0,0 0 0 0 0,0-1 0 0 0,1 1 0 0 0,-1-1 0 0 0,1 0 0 0 0,0 0 0 0 0,0 0 0 0 0,-1 0 0 0 0,1-1 0 0 0,0 0 0 0 0,0 0 0 0 0,9 0 0 0 0,148 4 7 0 0,-159-5-9 0 0,0 0 0 0 0,0 1 1 0 0,0-1-1 0 0,0 1 1 0 0,0-1-1 0 0,0 1 0 0 0,0 0 1 0 0,0 1-1 0 0,0-1 1 0 0,0 0-1 0 0,-1 1 0 0 0,1-1 1 0 0,0 1-1 0 0,-1 0 1 0 0,0 0-1 0 0,1 0 0 0 0,-1 0 1 0 0,0 1-1 0 0,0-1 1 0 0,0 0-1 0 0,0 1 0 0 0,0-1 1 0 0,-1 1-1 0 0,1 0 1 0 0,-1 0-1 0 0,0 0 0 0 0,0-1 1 0 0,2 6-1 0 0,0 7 4 0 0,-1-1 0 0 0,0 0 0 0 0,-1 0 0 0 0,-1 28 0 0 0,0-23-8 0 0,-3 21-1 0 0,-1 1-1 0 0,-18 77 1 0 0,18-92-30 0 0,3-22 33 0 0,1 1 0 0 0,-1 0 1 0 0,0 0-1 0 0,0 0 0 0 0,0-1 0 0 0,-1 1 0 0 0,0-1 0 0 0,0 1 0 0 0,0-1 0 0 0,-4 6 0 0 0,0-2 28 0 0,4-6-36 0 0,0 0 1 0 0,1-1-1 0 0,0 1 0 0 0,-1 0 1 0 0,1 0-1 0 0,0 0 0 0 0,0 0 1 0 0,0 0-1 0 0,0 0 1 0 0,0 0-1 0 0,0 1 0 0 0,0 2 1 0 0,1-4 2 0 0,1-1 1 0 0,-1 0-1 0 0,0 0 1 0 0,0 1-1 0 0,1-1 1 0 0,-1 0 0 0 0,0 0-1 0 0,1 1 1 0 0,-1-1-1 0 0,0 0 1 0 0,1 0-1 0 0,-1 0 1 0 0,0 1 0 0 0,1-1-1 0 0,-1 0 1 0 0,1 0-1 0 0,-1 0 1 0 0,0 0-1 0 0,1 0 1 0 0,-1 0 0 0 0,0 0-1 0 0,1 0 1 0 0,-1 0-1 0 0,1 0 1 0 0,-1 0-1 0 0,0 0 1 0 0,1 0 0 0 0,15-2-86 0 0,-14 2 66 0 0,2 0 19 0 0,1-1 1 0 0,-1 1-1 0 0,1 0 1 0 0,-1 0-1 0 0,1 1 0 0 0,-1-1 1 0 0,1 1-1 0 0,-1 0 1 0 0,1 0-1 0 0,-1 0 1 0 0,0 1-1 0 0,0 0 1 0 0,5 2-1 0 0,-6-2 2 0 0,-1 0 0 0 0,1 0 0 0 0,0 0 0 0 0,-1 1 0 0 0,0-1 0 0 0,0 0 0 0 0,0 1 0 0 0,0 0 0 0 0,0-1 0 0 0,0 1 0 0 0,-1 0-1 0 0,1 0 1 0 0,-1 0 0 0 0,0 0 0 0 0,0 0 0 0 0,0 1 0 0 0,0-1 0 0 0,0 6 0 0 0,0 1 0 0 0,0 0 0 0 0,-1 1 0 0 0,-1-1 1 0 0,0 0-1 0 0,0 0 0 0 0,-3 11 0 0 0,-20 60 2 0 0,16-58 18 0 0,-6 14-7 0 0,-32 59 1 0 0,4-9 33 0 0,39-80-24 0 0,0 1 1 0 0,0 0-1 0 0,1 0 0 0 0,0 0 1 0 0,1 0-1 0 0,0 1 0 0 0,-1 16 0 0 0,2-19-18 0 0,1-1-1 0 0,0 1 1 0 0,0 0 0 0 0,0 0-1 0 0,1 0 1 0 0,0-1-1 0 0,0 1 1 0 0,0-1-1 0 0,0 1 1 0 0,1-1-1 0 0,0 0 1 0 0,4 5 0 0 0,6 8-123 0 0,1-2 0 0 0,0 0 1 0 0,1 0-1 0 0,35 26 0 0 0,-38-33-905 0 0,2-1 1 0 0,16 9-1 0 0,-12-9-812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1.5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206 250 512 0 0,'13'-10'1384'0'0,"-3"5"2637"0"0,-4 2-3192 0 0,-1 0 0 0 0,0 0-1 0 0,0-1 1 0 0,0 1 0 0 0,0-1-1 0 0,4-5 1 0 0,6-3 228 0 0,-6 4-455 0 0,0 0 1 0 0,0 0-1 0 0,-1-1 1 0 0,0 0-1 0 0,12-18 1 0 0,-17 22-368 0 0,0 0 1 0 0,0 0-1 0 0,-1 0 1 0 0,0-1-1 0 0,1 1 1 0 0,-2 0-1 0 0,1-1 1 0 0,-1 0-1 0 0,0 1 1 0 0,0-1-1 0 0,0 0 1 0 0,-1 0-1 0 0,0-11 1 0 0,0 16-174 0 0,-1-1 1 0 0,1 0-1 0 0,0 1 1 0 0,-1-1-1 0 0,1 0 0 0 0,-1 1 1 0 0,1-1-1 0 0,-1 1 1 0 0,0-1-1 0 0,0 1 0 0 0,0 0 1 0 0,0-1-1 0 0,0 1 1 0 0,0 0-1 0 0,0-1 1 0 0,0 1-1 0 0,-1 0 0 0 0,1 0 1 0 0,-2-1-1 0 0,0 0 2 0 0,1 1 0 0 0,-1 0 0 0 0,1 0 0 0 0,-1 1 0 0 0,0-1-1 0 0,1 0 1 0 0,-1 1 0 0 0,0 0 0 0 0,0 0 0 0 0,-5 0 0 0 0,-2 1 42 0 0,-1 0 0 0 0,0 2 0 0 0,0-1-1 0 0,-17 7 1 0 0,6-1 26 0 0,1 1 0 0 0,-1 1-1 0 0,1 1 1 0 0,1 1 0 0 0,0 1 0 0 0,1 0-1 0 0,-34 32 1 0 0,48-40-102 0 0,0 1-1 0 0,1-1 1 0 0,-1 1 0 0 0,1 0-1 0 0,1 0 1 0 0,-1 1 0 0 0,1-1-1 0 0,0 1 1 0 0,1 0 0 0 0,-1 0-1 0 0,1 0 1 0 0,1 0 0 0 0,-3 13-1 0 0,4-15-22 0 0,0 0-1 0 0,0 0 0 0 0,1 0 0 0 0,-1 0 0 0 0,1 0 0 0 0,0 0 0 0 0,0 0 0 0 0,1 0 1 0 0,0-1-1 0 0,-1 1 0 0 0,2 0 0 0 0,-1-1 0 0 0,0 0 0 0 0,1 1 0 0 0,0-1 0 0 0,0 0 1 0 0,0 0-1 0 0,0-1 0 0 0,1 1 0 0 0,6 5 0 0 0,-1-2-17 0 0,1-1-1 0 0,0 1 0 0 0,0-2 1 0 0,1 1-1 0 0,18 6 1 0 0,60 13-131 0 0,5 2-75 0 0,-76-20 104 0 0,0 1 0 0 0,0 0 0 0 0,-1 2 0 0 0,0-1 0 0 0,28 24 0 0 0,-40-30 71 0 0,0 2 0 0 0,-1-1 0 0 0,0 0 1 0 0,0 1-1 0 0,0 0 0 0 0,0 0 0 0 0,-1 0 0 0 0,0 0 0 0 0,0 1 1 0 0,0-1-1 0 0,-1 1 0 0 0,0 0 0 0 0,0-1 0 0 0,0 1 0 0 0,-1 0 1 0 0,0 0-1 0 0,0 0 0 0 0,0 1 0 0 0,-1-1 0 0 0,0 0 0 0 0,0 0 0 0 0,-2 10 1 0 0,-1-2 14 0 0,-1-1 1 0 0,0 0 0 0 0,-1 0 0 0 0,-1 0 0 0 0,0 0 0 0 0,-1-1 0 0 0,0 0-1 0 0,0-1 1 0 0,-1 1 0 0 0,-1-1 0 0 0,-13 13 0 0 0,-10 6 175 0 0,0-1 1 0 0,-47 32-1 0 0,69-54-80 0 0,-4 3 101 0 0,-18 11 1 0 0,27-18-121 0 0,1-1-1 0 0,0 0 0 0 0,-1 0 1 0 0,1-1-1 0 0,-1 1 0 0 0,0-1 0 0 0,0 0 1 0 0,1-1-1 0 0,-7 1 0 0 0,9-1-46 0 0,1 0 0 0 0,-1 0 1 0 0,1 0-1 0 0,0 0 0 0 0,-1 0 0 0 0,1-1 0 0 0,0 1 0 0 0,-1 0 0 0 0,1-1 0 0 0,0 1 1 0 0,-1-1-1 0 0,1 0 0 0 0,0 1 0 0 0,0-1 0 0 0,0 0 0 0 0,0 0 0 0 0,0 0 1 0 0,0 0-1 0 0,0 0 0 0 0,0 0 0 0 0,0 0 0 0 0,0 0 0 0 0,0 0 0 0 0,1 0 0 0 0,-1 0 1 0 0,0 0-1 0 0,1-1 0 0 0,-1 1 0 0 0,1 0 0 0 0,-1-1 0 0 0,1 1 0 0 0,0 0 0 0 0,-1-1 1 0 0,1 1-1 0 0,0 0 0 0 0,0-1 0 0 0,0-1 0 0 0,0-3-55 0 0,0 1 1 0 0,1-1-1 0 0,0 1 0 0 0,0-1 1 0 0,0 1-1 0 0,0-1 0 0 0,5-10 0 0 0,4-2-936 0 0,1 1-1 0 0,0 0 0 0 0,1 0 1 0 0,1 1-1 0 0,25-23 0 0 0,-37 37 843 0 0,27-26-2036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1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26 512 0 0,'0'-1'503'0'0,"1"0"-1"0"0,-1 0 0 0 0,0 0 1 0 0,0 0-1 0 0,0 0 1 0 0,0 1-1 0 0,0-1 1 0 0,0 0-1 0 0,0 0 0 0 0,0 0 1 0 0,-1 0-1 0 0,1 0 1 0 0,0 0-1 0 0,0 1 1 0 0,-1-1-1 0 0,1 0 1 0 0,-1 0-1 0 0,1 0 0 0 0,0 1 1 0 0,-1-1-1 0 0,0 0 1 0 0,1 1-1 0 0,-1-1 1 0 0,1 0-1 0 0,-1 1 0 0 0,0-1 1 0 0,1 1-1 0 0,-7-4 6808 0 0,7 10-6518 0 0,3 7-981 0 0,5 0-254 0 0,2 3-2728 0 0,-9-15 2569 0 0,-1 0 0 0 0,0 0 0 0 0,1 0 0 0 0,-1 0 0 0 0,0 0 0 0 0,1 0 0 0 0,-1 0 0 0 0,0 0 0 0 0,0 0 0 0 0,0 0 0 0 0,0 0 0 0 0,0 0 1 0 0,0 2-1 0 0,-3 2-2376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1.9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9 2417 0 0,'-2'-2'10882'0'0,"-4"1"-9450"0"0,2-1 1145 0 0,-2 1-1273 0 0,0 1 184 0 0,2 0-736 0 0,-2 0-111 0 0,3 0-265 0 0,1 0-256 0 0,-1-1-152 0 0,1 1-112 0 0,1 0 72 0 0,1-2-841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2.9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328 86 512 0 0,'-7'-3'1008'0'0,"0"1"-1"0"0,-1 0 1 0 0,1 0-1 0 0,-1 0 1 0 0,1 1-1 0 0,-1 0 1 0 0,1 0-1 0 0,-1 1 1 0 0,0 0-1 0 0,1 0 1 0 0,-1 1-1 0 0,1 0 1 0 0,-1 0 0 0 0,-8 4-1 0 0,8-3-349 0 0,0 1 1 0 0,0 1-1 0 0,1-1 0 0 0,0 1 1 0 0,-10 7-1 0 0,9-5-568 0 0,0 1 0 0 0,1 0 0 0 0,-1 0-1 0 0,-8 11 1 0 0,4 0 22 0 0,0 0-1 0 0,1 1 0 0 0,1 0 1 0 0,0 1-1 0 0,2 0 0 0 0,0 1 0 0 0,1-1 1 0 0,2 1-1 0 0,0 0 0 0 0,1 1 1 0 0,1-1-1 0 0,-1 44 0 0 0,5-56-147 0 0,0 1 0 0 0,0-1-1 0 0,0 0 1 0 0,1 0 0 0 0,1 0 0 0 0,-1 0-1 0 0,1 0 1 0 0,1-1 0 0 0,0 1-1 0 0,0-1 1 0 0,1 0 0 0 0,0 0 0 0 0,0-1-1 0 0,0 1 1 0 0,1-1 0 0 0,1 0-1 0 0,-1-1 1 0 0,1 1 0 0 0,0-1 0 0 0,0-1-1 0 0,1 1 1 0 0,0-1 0 0 0,0-1-1 0 0,0 1 1 0 0,0-1 0 0 0,1-1 0 0 0,-1 0-1 0 0,1 0 1 0 0,0 0 0 0 0,0-1 0 0 0,0-1-1 0 0,0 1 1 0 0,12-1 0 0 0,-12-1-124 0 0,0 0 0 0 0,1 0 0 0 0,-1-1 0 0 0,0-1 1 0 0,0 0-1 0 0,0 0 0 0 0,0 0 0 0 0,0-1 0 0 0,0 0 1 0 0,-1-1-1 0 0,1 0 0 0 0,-1-1 0 0 0,0 1 0 0 0,0-1 0 0 0,-1-1 1 0 0,0 0-1 0 0,8-7 0 0 0,2-4-243 0 0,0 0 0 0 0,24-35 0 0 0,-37 46 439 0 0,0-1-1 0 0,-1 1 1 0 0,1-1 0 0 0,-1 0-1 0 0,0 0 1 0 0,-1 0 0 0 0,0-1-1 0 0,0 1 1 0 0,-1 0 0 0 0,0-1-1 0 0,0 0 1 0 0,0-13 0 0 0,-3-1 215 0 0,-2 1 1 0 0,0 0 0 0 0,-1 0 0 0 0,-1 0 0 0 0,-12-27 0 0 0,-51-96 1132 0 0,68 143-1369 0 0,-6-13 247 0 0,-1 0 0 0 0,0 1 1 0 0,-1 0-1 0 0,-16-18 1 0 0,23 28-207 0 0,0 1 1 0 0,0 0-1 0 0,0 0 1 0 0,-1 0-1 0 0,1 0 1 0 0,-1 0 0 0 0,0 0-1 0 0,1 1 1 0 0,-1-1-1 0 0,0 1 1 0 0,0 0-1 0 0,0 0 1 0 0,0 0-1 0 0,0 0 1 0 0,0 0-1 0 0,0 1 1 0 0,0-1 0 0 0,0 1-1 0 0,-1 0 1 0 0,1 0-1 0 0,0 0 1 0 0,0 0-1 0 0,0 1 1 0 0,0-1-1 0 0,0 1 1 0 0,0 0 0 0 0,0 0-1 0 0,0 0 1 0 0,-4 2-1 0 0,-2 3 0 0 0,0 0 0 0 0,0 0 0 0 0,0 1-1 0 0,1 0 1 0 0,0 0 0 0 0,1 1 0 0 0,0 0 0 0 0,0 0 0 0 0,1 1-1 0 0,-11 18 1 0 0,1 3-92 0 0,1 0 1 0 0,-12 39-1 0 0,-24 90-797 0 0,35-76-1422 0 0,13-60-510 0 0,1 37-1 0 0,3-32 1107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3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14 2377 0 0,'0'-2'725'0'0,"-1"1"0"0"0,0 0 0 0 0,0 0 0 0 0,-1 0 1 0 0,1 0-1 0 0,0 0 0 0 0,0 1 0 0 0,0-1 1 0 0,-1 0-1 0 0,1 0 0 0 0,0 1 0 0 0,-1-1 1 0 0,1 1-1 0 0,-3-1 0 0 0,3 1-536 0 0,1 0 1 0 0,-1 1-1 0 0,0-1 1 0 0,0 0-1 0 0,0 1 1 0 0,0-1-1 0 0,0 1 0 0 0,0-1 1 0 0,0 1-1 0 0,1 0 1 0 0,-1-1-1 0 0,0 1 1 0 0,0 0-1 0 0,1-1 0 0 0,-1 1 1 0 0,0 0-1 0 0,1 0 1 0 0,-1 0-1 0 0,1 0 0 0 0,-1 0 1 0 0,1-1-1 0 0,-1 3 1 0 0,-48 98 3196 0 0,-3 6-2405 0 0,-112 232-133 0 0,60-116-974 0 0,45-89 10 0 0,53-117-97 0 0,0 1 0 0 0,2 0 0 0 0,0 0 0 0 0,1 0 0 0 0,-1 34 0 0 0,4-46-126 0 0,0 0-1 0 0,0 0 1 0 0,1 0-1 0 0,2 7 1 0 0,-3-11 8 0 0,1 0 0 0 0,0 0-1 0 0,-1 0 1 0 0,1-1 0 0 0,0 1 0 0 0,0 0 0 0 0,0 0 0 0 0,0 0-1 0 0,1-1 1 0 0,-1 1 0 0 0,0 0 0 0 0,1-1 0 0 0,-1 1-1 0 0,1-1 1 0 0,2 2 0 0 0,7 2-1633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3.9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44 512 0 0,'-5'0'1097'0'0,"0"0"1"0"0,0 1-1 0 0,0-1 0 0 0,0 1 1 0 0,0 0-1 0 0,1 1 0 0 0,-1-1 1 0 0,0 1-1 0 0,1 0 0 0 0,-1 0 1 0 0,1 1-1 0 0,-1-1 0 0 0,1 1 1 0 0,0 0-1 0 0,-4 4 0 0 0,23-6 778 0 0,8-7-1540 0 0,0-1 0 0 0,32-15 0 0 0,18-5-632 0 0,-63 24-241 0 0,1 0 0 0 0,0 1 0 0 0,0 0 0 0 0,21-1 1 0 0,-18 5-3030 0 0,-11 1 2014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4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22 1680 0 0,'-5'1'2337'0'0,"1"0"0"0"0,-1 0-1 0 0,0-1 1 0 0,-6 1 0 0 0,1-1 933 0 0,14 2 784 0 0,12-2-3764 0 0,0 0 0 0 0,0-1 0 0 0,0-1-1 0 0,25-6 1 0 0,-11 3-253 0 0,-5 0-588 0 0,0 2 0 0 0,45 0-1 0 0,-53 5-1569 0 0,-10 4-2787 0 0,-6-2 2403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4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45 488 0 0,'-5'-14'3897'0'0,"4"12"-3013"0"0,0 0 0 0 0,1 1 0 0 0,-1-1 0 0 0,0 0 0 0 0,1 0 0 0 0,0 0 0 0 0,-1-3 0 0 0,1 4-707 0 0,0 1 0 0 0,0-1 0 0 0,0 0 0 0 0,0 1 0 0 0,1-1 0 0 0,-1 1 0 0 0,0-1 0 0 0,1 1 0 0 0,-1-1 0 0 0,0 1 1 0 0,1-1-1 0 0,-1 1 0 0 0,0-1 0 0 0,1 1 0 0 0,-1-1 0 0 0,1 1 0 0 0,-1 0 0 0 0,1-1 0 0 0,-1 1 0 0 0,1 0 0 0 0,-1-1 0 0 0,1 1 1 0 0,-1 0-1 0 0,1 0 0 0 0,-1-1 0 0 0,1 1 0 0 0,0 0 0 0 0,-1 0 0 0 0,1 0 0 0 0,0 0 0 0 0,0 0-51 0 0,0 0 0 0 0,0 0 0 0 0,0 0 0 0 0,0 0 0 0 0,-1 1 0 0 0,1-1 0 0 0,0 0 0 0 0,0 1 0 0 0,0-1 0 0 0,0 0 0 0 0,-1 1 0 0 0,1-1 0 0 0,0 1 0 0 0,0-1 0 0 0,-1 1 0 0 0,1 0 0 0 0,0-1 0 0 0,-1 1 0 0 0,1 0 0 0 0,-1-1 0 0 0,2 2 0 0 0,10 17 696 0 0,-12-18-776 0 0,9 16 293 0 0,0 0 0 0 0,-2 1 1 0 0,0 0-1 0 0,4 22 0 0 0,12 74 411 0 0,2 15-436 0 0,-22-120-360 0 0,-1 0 1 0 0,1-1-1 0 0,1 1 0 0 0,0-1 0 0 0,0 1 0 0 0,0-1 0 0 0,1-1 0 0 0,0 1 1 0 0,1-1-1 0 0,0 1 0 0 0,0-2 0 0 0,12 12 0 0 0,-16-17-54 0 0,1 1-1 0 0,-1-1 0 0 0,1 0 0 0 0,0 0 1 0 0,-1 0-1 0 0,1 0 0 0 0,0 0 1 0 0,0 0-1 0 0,0-1 0 0 0,0 1 1 0 0,-1-1-1 0 0,1 0 0 0 0,0 0 1 0 0,5-1-1 0 0,-3 1-871 0 0,0-1 0 0 0,0 0 0 0 0,0-1 0 0 0,0 1 0 0 0,0-1 0 0 0,-1 0 0 0 0,7-3 0 0 0,-2-1-2554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3 512 0 0,'-7'0'779'0'0,"4"0"-376"0"0,1-1 1 0 0,-1 1-1 0 0,1 0 1 0 0,-1 0-1 0 0,1 0 0 0 0,-1 1 1 0 0,1-1-1 0 0,0 1 1 0 0,-1-1-1 0 0,1 1 1 0 0,0 0-1 0 0,-1 0 0 0 0,-3 2 334 0 0,10-2 3815 0 0,-4-1-4503 0 0,1 0 1 0 0,-1 0-1 0 0,0 0 1 0 0,0 0-1 0 0,1 0 1 0 0,-1 0-1 0 0,0 0 1 0 0,0 0-1 0 0,1 0 1 0 0,-1 0-1 0 0,0 0 1 0 0,0 0-1 0 0,0 1 1 0 0,1-1-1 0 0,-1 0 1 0 0,0 0-1 0 0,0 0 1 0 0,0 0-1 0 0,1 0 1 0 0,-1 0-1 0 0,0 0 1 0 0,0 1-1 0 0,0-1 1 0 0,0 0-1 0 0,1 0 1 0 0,-1 0-1 0 0,0 1 0 0 0,0-1 1 0 0,0 0-1 0 0,0 0 1 0 0,0 0-1 0 0,0 1 1 0 0,1-1-1 0 0,-1 0 1 0 0,0 0-1 0 0,0 0 1 0 0,0 1-1 0 0,0-1 1 0 0,0 0-1 0 0,0 0 1 0 0,0 1-1 0 0,0-1 1 0 0,0 0-1 0 0,0 0 1 0 0,0 1-1 0 0,0-1 1 0 0,0 0-1 0 0,-1 0 1 0 0,1 0-1 0 0,0 1 1 0 0,0-1-1 0 0,0 0 1 0 0,0 0-1 0 0,0 0 1 0 0,0 1-1 0 0,0-1 1 0 0,-1 0-1 0 0,1 0 1 0 0,0 0-1 0 0,0 0 0 0 0,0 1 1 0 0,0-1-1 0 0,-1 0 1 0 0,1 0-1 0 0,0 0 1 0 0,-15 16 1402 0 0,13-15-1097 0 0,11-9-367 0 0,3-3-29 0 0,-10 8 9 0 0,1 0-1 0 0,-1 1 0 0 0,1 0 0 0 0,0-1 0 0 0,6-2 1 0 0,-9 5-2 0 0,0 0 1 0 0,0 0-1 0 0,0 0 1 0 0,0-1-1 0 0,0 1 1 0 0,0 0-1 0 0,0 0 1 0 0,0 0-1 0 0,1 0 1 0 0,-1 0-1 0 0,0 0 1 0 0,0 0-1 0 0,0 0 1 0 0,0 0-1 0 0,0 0 1 0 0,0 0-1 0 0,1 0 1 0 0,-1 0-1 0 0,0 0 1 0 0,0 0-1 0 0,0 0 1 0 0,0 0-1 0 0,0 0 1 0 0,0 0-1 0 0,0 0 1 0 0,1 1-1 0 0,-1-1 1 0 0,0 0-1 0 0,0 0 1 0 0,0 0-1 0 0,0 0 1 0 0,0 0-1 0 0,0 0 1 0 0,0 0-1 0 0,0 0 1 0 0,0 0-1 0 0,0 0 1 0 0,1 1-1 0 0,-1-1 1 0 0,0 0-1 0 0,0 0 1 0 0,0 0-1 0 0,0 0 1 0 0,0 0-1 0 0,0 0 1 0 0,0 0-1 0 0,0 0 1 0 0,0 1-1 0 0,0-1 1 0 0,0 0-1 0 0,0 0 1 0 0,0 0-1 0 0,0 0 1 0 0,0 0-1 0 0,0 0 1 0 0,0 1-1 0 0,0-1 1 0 0,0 0-1 0 0,0 0 1 0 0,0 0-1 0 0,-2 8-5150 0 0,1-3 1789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5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373 126 8 0 0,'2'-4'635'0'0,"-1"0"0"0"0,0 1 0 0 0,0-1 0 0 0,0 0 0 0 0,0 0 0 0 0,0 0 0 0 0,-1 0 0 0 0,0 1 0 0 0,0-1 0 0 0,0 0 0 0 0,0 0-1 0 0,-1 0 1 0 0,1 0 0 0 0,-1 0 0 0 0,0 0 0 0 0,0 1 0 0 0,0-1 0 0 0,-1 0 0 0 0,-3-5 0 0 0,4 5-325 0 0,-1 2-1 0 0,0-1 1 0 0,0 0-1 0 0,0 0 1 0 0,0 0-1 0 0,-1 1 1 0 0,1 0 0 0 0,-1-1-1 0 0,1 1 1 0 0,-1 0-1 0 0,0 0 1 0 0,0 0-1 0 0,0 0 1 0 0,0 1-1 0 0,0-1 1 0 0,0 1 0 0 0,0 0-1 0 0,-1 0 1 0 0,1 0-1 0 0,0 0 1 0 0,-1 1-1 0 0,-5-1 1 0 0,-13 2 8 0 0,0 1 0 0 0,0 2 1 0 0,1 0-1 0 0,0 1 0 0 0,-1 1 0 0 0,2 0 1 0 0,-25 13-1 0 0,35-15-256 0 0,1 1-1 0 0,0 0 1 0 0,0 1 0 0 0,0 0 0 0 0,1 0 0 0 0,-1 1 0 0 0,2 0-1 0 0,-11 11 1 0 0,16-16-56 0 0,1 0-1 0 0,-1 0 0 0 0,0 0 0 0 0,1 1 0 0 0,-1-1 1 0 0,1 0-1 0 0,0 1 0 0 0,0-1 0 0 0,0 1 0 0 0,0 0 1 0 0,0-1-1 0 0,1 1 0 0 0,-1 0 0 0 0,1-1 1 0 0,-1 1-1 0 0,1 0 0 0 0,0 0 0 0 0,0-1 0 0 0,1 1 1 0 0,-1 0-1 0 0,0 0 0 0 0,1-1 0 0 0,0 1 0 0 0,-1 0 1 0 0,1-1-1 0 0,0 1 0 0 0,0-1 0 0 0,1 1 1 0 0,-1-1-1 0 0,0 0 0 0 0,1 1 0 0 0,0-1 0 0 0,-1 0 1 0 0,1 0-1 0 0,0 0 0 0 0,3 3 0 0 0,5 3-16 0 0,-1-1 0 0 0,1 0-1 0 0,1 0 1 0 0,-1-1 0 0 0,17 7-1 0 0,60 20-44 0 0,-75-29 34 0 0,25 8-62 0 0,-13-4-6 0 0,1 0 0 0 0,44 23 0 0 0,-62-26 76 0 0,0-1 1 0 0,0 1-1 0 0,-1 0 1 0 0,1 0-1 0 0,-1 1 1 0 0,0 0-1 0 0,-1 0 1 0 0,1 0-1 0 0,-1 1 1 0 0,-1-1-1 0 0,1 1 1 0 0,-1 0-1 0 0,5 12 1 0 0,-7-13 16 0 0,0 1 1 0 0,-1 0 0 0 0,1 0-1 0 0,-1-1 1 0 0,0 1 0 0 0,-1 0-1 0 0,0 0 1 0 0,0 0 0 0 0,0 0-1 0 0,-1 0 1 0 0,0 0 0 0 0,-1-1-1 0 0,1 1 1 0 0,-1 0 0 0 0,0-1-1 0 0,-1 1 1 0 0,0-1 0 0 0,0 0-1 0 0,-6 9 1 0 0,2-3 46 0 0,-1 0 0 0 0,-1-1 1 0 0,0 0-1 0 0,-1 0 0 0 0,0-1 0 0 0,-1 0 1 0 0,0-1-1 0 0,-17 11 0 0 0,-8 4 87 0 0,20-12-63 0 0,-2 0-1 0 0,0-2 1 0 0,-20 10-1 0 0,36-19-80 0 0,0-1 1 0 0,0 1-1 0 0,0 0 1 0 0,1-1-1 0 0,-1 1 1 0 0,0-1-1 0 0,0 0 0 0 0,0 0 1 0 0,0 0-1 0 0,0 0 1 0 0,0 0-1 0 0,0 0 1 0 0,1 0-1 0 0,-1-1 1 0 0,0 1-1 0 0,0-1 0 0 0,0 1 1 0 0,0-1-1 0 0,-3-1 1 0 0,4 1-62 0 0,-1-1 0 0 0,0 1 1 0 0,1-1-1 0 0,-1 0 1 0 0,0 1-1 0 0,1-1 0 0 0,0 0 1 0 0,-1 0-1 0 0,1 0 1 0 0,0 0-1 0 0,0 0 0 0 0,0 0 1 0 0,0 0-1 0 0,1 0 1 0 0,-1 0-1 0 0,1 0 0 0 0,-1-3 1 0 0,0 0-518 0 0,0-1 0 0 0,1 0 1 0 0,0 0-1 0 0,0 0 0 0 0,0 0 1 0 0,1 0-1 0 0,1-9 0 0 0,10-20-6304 0 0,-3 14 1976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6.5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254 139 512 0 0,'13'-22'1552'0'0,"-8"14"58"0"0,-1 0 0 0 0,1 0 0 0 0,-2-1 0 0 0,4-9 0 0 0,-6 16-1302 0 0,0 0 0 0 0,-1 0 0 0 0,1-1 0 0 0,-1 1 0 0 0,0 0 0 0 0,0 0 1 0 0,0-1-1 0 0,0 1 0 0 0,0 0 0 0 0,0 0 0 0 0,-1-1 0 0 0,1 1 0 0 0,-1 0 0 0 0,0 0 0 0 0,1 0 0 0 0,-1 0 0 0 0,0 0 0 0 0,0 0 0 0 0,0 0 0 0 0,-1 0 1 0 0,-2-4-1 0 0,2 5-132 0 0,0-1 0 0 0,0 1 0 0 0,0-1 0 0 0,0 1 0 0 0,-1 0 0 0 0,1-1 0 0 0,0 1 0 0 0,-1 0 0 0 0,1 1 0 0 0,-1-1 0 0 0,1 0 0 0 0,-1 1 0 0 0,0-1 0 0 0,1 1 0 0 0,-1 0 0 0 0,1 0 0 0 0,-1 0 0 0 0,0 0 0 0 0,1 1 0 0 0,-6 0 0 0 0,0 1 93 0 0,0 0-1 0 0,0 0 1 0 0,0 1 0 0 0,0 0 0 0 0,-9 5 0 0 0,1 0 23 0 0,2 1 1 0 0,-1 1 0 0 0,1 0 0 0 0,1 1-1 0 0,0 1 1 0 0,1 0 0 0 0,-22 26-1 0 0,29-32-243 0 0,1 0-1 0 0,0 0 1 0 0,1 0-1 0 0,-1 1 1 0 0,1-1-1 0 0,1 1 0 0 0,-1 0 1 0 0,1 0-1 0 0,0-1 1 0 0,1 2-1 0 0,-1-1 1 0 0,1 0-1 0 0,1 0 1 0 0,-1 0-1 0 0,1 0 0 0 0,1 1 1 0 0,-1-1-1 0 0,1 0 1 0 0,1 0-1 0 0,-1 0 1 0 0,5 11-1 0 0,-3-11-33 0 0,1 0 1 0 0,-1-1-1 0 0,1 1 0 0 0,1-1 0 0 0,-1 0 0 0 0,1-1 1 0 0,0 1-1 0 0,1-1 0 0 0,-1 0 0 0 0,1 0 1 0 0,0 0-1 0 0,0-1 0 0 0,0 0 0 0 0,1 0 0 0 0,-1-1 1 0 0,10 4-1 0 0,11 3-83 0 0,1 0 0 0 0,49 9 0 0 0,-71-18 53 0 0,14 3-197 0 0,140 27-2929 0 0,-160-30 3015 0 0,0-1-1 0 0,0 0 0 0 0,1 0 0 0 0,-1 0 0 0 0,0 0 0 0 0,0 0 0 0 0,1 0 0 0 0,-1 0 0 0 0,0 0 0 0 0,1 0 0 0 0,-1 0 0 0 0,0 0 1 0 0,0 0-1 0 0,1 0 0 0 0,-1 0 0 0 0,0 0 0 0 0,0-1 0 0 0,1 1 0 0 0,-1 0 0 0 0,0 0 0 0 0,0 0 0 0 0,1 0 0 0 0,-1 0 0 0 0,0-1 1 0 0,0 1-1 0 0,1 0 0 0 0,-1 0 0 0 0,0 0 0 0 0,0-1 0 0 0,0 1 0 0 0,0 0 0 0 0,1 0 0 0 0,-1-1 0 0 0,0 1 0 0 0,0 0 0 0 0,0 0 1 0 0,0-1-1 0 0,0 1 0 0 0,0 0 0 0 0,0 0 0 0 0,0-1 0 0 0,0 1 0 0 0,0 0 0 0 0,0 0 0 0 0,0-1 0 0 0,0 1 0 0 0,0-1 0 0 0,-1-3-1977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6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42 8 0 0,'1'0'190'0'0,"-1"0"0"0"0,1 0 0 0 0,-1 0 0 0 0,1 1 0 0 0,0-1 0 0 0,-1 0 0 0 0,1 0 0 0 0,-1 0 0 0 0,1 0 0 0 0,0 0 0 0 0,-1 0 0 0 0,1 0 0 0 0,-1 0 0 0 0,1 0 0 0 0,0-1 0 0 0,0 1 0 0 0,21-9 9929 0 0,-10 3-6214 0 0,8 0-3109 0 0,-1 0-1 0 0,1 1 0 0 0,0 2 1 0 0,1 0-1 0 0,23-1 0 0 0,-33 4-1012 0 0,0 1 0 0 0,0 0-1 0 0,0 0 1 0 0,16 5-1 0 0,-18-3-485 0 0,-1 0-1 0 0,1 1 1 0 0,-1-1-1 0 0,0 1 0 0 0,0 1 1 0 0,9 6-1 0 0,-9-6-2161 0 0,-1 0 686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8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50 512 0 0,'24'-37'10074'0'0,"-24"37"-9959"0"0,1 0-1 0 0,-1-1 1 0 0,0 1-1 0 0,0 0 1 0 0,0-1 0 0 0,0 1-1 0 0,0 0 1 0 0,0-1-1 0 0,0 1 1 0 0,0 0-1 0 0,0-1 1 0 0,0 1-1 0 0,0 0 1 0 0,0-1 0 0 0,0 1-1 0 0,0 0 1 0 0,0-1-1 0 0,0 1 1 0 0,0 0-1 0 0,0-1 1 0 0,0 1-1 0 0,0 0 1 0 0,0 0 0 0 0,-1-1-1 0 0,1 1 1 0 0,0 0-1 0 0,0-1 1 0 0,0 1-1 0 0,-1 0 1 0 0,1 0-1 0 0,0-1 1 0 0,0 1 0 0 0,0 0-1 0 0,-1 0 1 0 0,1 0-1 0 0,0-1 1 0 0,-1 1-1 0 0,1 0 1 0 0,0 0-1 0 0,-1 0 1 0 0,1 0 0 0 0,0 0-1 0 0,-1 0 1 0 0,1-1-1 0 0,0 1 1 0 0,-1 0-1 0 0,1 0 1 0 0,0 0-1 0 0,-1 0 1 0 0,1 0 0 0 0,-1 0-1 0 0,-18-1 2023 0 0,5 4-1475 0 0,-1 0 1 0 0,1 1-1 0 0,0 1 0 0 0,-22 10 1 0 0,17-6 111 0 0,-32 8 0 0 0,47-15-647 0 0,-1-1 0 0 0,1 1 0 0 0,-1 0 0 0 0,-6 4 0 0 0,0 0 114 0 0,8-4-165 0 0,-1-1-1 0 0,1 1 1 0 0,-1-1-1 0 0,1 0 1 0 0,-1 0 0 0 0,-4 1-1 0 0,9-2-66 0 0,2 0 52 0 0,0 0 0 0 0,0 0 0 0 0,0 0 0 0 0,1 1 1 0 0,-1-1-1 0 0,3 2 0 0 0,-5-2-45 0 0,1 1 0 0 0,-1 0-1 0 0,0-1 1 0 0,0 1 0 0 0,0 0 0 0 0,0-1 0 0 0,0 1 0 0 0,0 0-1 0 0,0 0 1 0 0,0 0 0 0 0,-1 0 0 0 0,1 0 0 0 0,0 0 0 0 0,-1 0 0 0 0,1 0-1 0 0,0 0 1 0 0,-1 1 0 0 0,1-1 0 0 0,0 2 0 0 0,2 9 113 0 0,-1 1 1 0 0,0 0-1 0 0,0 0 1 0 0,-1 17-1 0 0,1 16 19 0 0,12 32 0 0 0,-8-45-117 0 0,3 37-1 0 0,-7-46-28 0 0,-1 0 0 0 0,-1 0-1 0 0,-1 0 1 0 0,-2 0 0 0 0,-4 25 0 0 0,-15 18-3 0 0,6-22 19 0 0,15-41-13 0 0,-1 1 1 0 0,2-1-1 0 0,-1 1 0 0 0,0 5 1 0 0,1-9-6 0 0,-1 0 1 0 0,1-1 0 0 0,0 1-1 0 0,0 0 1 0 0,0-1-1 0 0,0 1 1 0 0,0 0-1 0 0,0-1 1 0 0,1 1 0 0 0,-1 0-1 0 0,0-1 1 0 0,0 1-1 0 0,0 0 1 0 0,1-1 0 0 0,-1 1-1 0 0,0-1 1 0 0,1 1-1 0 0,-1 0 1 0 0,0-1-1 0 0,1 1 1 0 0,-1-1 0 0 0,1 1-1 0 0,-1-1 1 0 0,0 1-1 0 0,1-1 1 0 0,0 0-1 0 0,-1 1 1 0 0,1-1 0 0 0,-1 0-1 0 0,1 1 1 0 0,-1-1-1 0 0,1 0 1 0 0,0 1 0 0 0,-1-1-1 0 0,1 0 1 0 0,0 0-1 0 0,-1 0 1 0 0,2 0-1 0 0,14-1-34 0 0,0-1-1 0 0,-1 0 0 0 0,1-2 1 0 0,0 1-1 0 0,17-8 1 0 0,28-7-283 0 0,-39 14-301 0 0,-16 3-332 0 0,1 0 0 0 0,-1 0-1 0 0,0-1 1 0 0,0 0 0 0 0,9-3-1 0 0,15-8-7351 0 0,-19 8 4222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8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11 832 0 0,'0'-1'375'0'0,"0"1"-1"0"0,0-1 0 0 0,0 1 1 0 0,0-1-1 0 0,0 1 0 0 0,0 0 1 0 0,0-1-1 0 0,0 1 0 0 0,0-1 1 0 0,-1 1-1 0 0,1-1 0 0 0,0 1 1 0 0,0 0-1 0 0,0-1 0 0 0,-1 1 1 0 0,1 0-1 0 0,0-1 0 0 0,-1 1 1 0 0,1 0-1 0 0,0-1 0 0 0,0 1 1 0 0,-1 0-1 0 0,1 0 0 0 0,-1-1 1 0 0,1 1-1 0 0,0 0 0 0 0,-1 0 1 0 0,0-1-1 0 0,1 2-53 0 0,-1-1 0 0 0,1 0 1 0 0,-1 0-1 0 0,1 1 0 0 0,-1-1 0 0 0,1 1 1 0 0,-1-1-1 0 0,1 0 0 0 0,-1 1 0 0 0,1-1 1 0 0,0 1-1 0 0,-1-1 0 0 0,1 1 0 0 0,0-1 1 0 0,-1 1-1 0 0,1 1 0 0 0,-11 26 2812 0 0,10-17-2779 0 0,1 1 0 0 0,-1-1 0 0 0,2 0 1 0 0,-1 0-1 0 0,2 1 0 0 0,3 15 0 0 0,-2-7-121 0 0,4 17 214 0 0,4 31 244 0 0,-7-38-504 0 0,-3-22-113 0 0,1-1 0 0 0,-1 1 0 0 0,-1 0 0 0 0,1 0 1 0 0,-1-1-1 0 0,-1 1 0 0 0,-2 13 0 0 0,3-21-66 0 0,0 0 0 0 0,0-1 0 0 0,0 1-1 0 0,0-1 1 0 0,0 1 0 0 0,0-1 0 0 0,0 1 0 0 0,-1 0 0 0 0,1-1 0 0 0,0 1-1 0 0,0-1 1 0 0,0 1 0 0 0,-1 0 0 0 0,1-1 0 0 0,0 1 0 0 0,-1 0 0 0 0,1-1-1 0 0,0 1 1 0 0,-1 0 0 0 0,1-1 0 0 0,0 1 0 0 0,-1 0 0 0 0,1 0 0 0 0,-1 0-1 0 0,1-1 1 0 0,0 1 0 0 0,-1 0 0 0 0,1 0 0 0 0,-1 0 0 0 0,1 0 0 0 0,-1 0-1 0 0,1 0 1 0 0,-1 0 0 0 0,1 0 0 0 0,0 0 0 0 0,-1 0 0 0 0,1 0 0 0 0,-1 0-1 0 0,1 0 1 0 0,-1 0 0 0 0,1 0 0 0 0,0 0 0 0 0,-1 0 0 0 0,1 1 0 0 0,-1-1-1 0 0,1 0 1 0 0,0 0 0 0 0,-1 1 0 0 0,1-1 0 0 0,-1 0 0 0 0,1 0 0 0 0,0 1-1 0 0,-1-1 1 0 0,1 0 0 0 0,0 1 0 0 0,0-1 0 0 0,-1 1 0 0 0,1-1 0 0 0,0 0-1 0 0,0 1 1 0 0,0-1 0 0 0,-1 1 0 0 0,1-1 0 0 0,0 1 0 0 0,-1-10-9 0 0,1-1 1 0 0,1 1-1 0 0,2-19 0 0 0,1-5-32 0 0,13-134 30 0 0,-16 159-6 0 0,0 0-1 0 0,1 0 1 0 0,0 0 0 0 0,1 0-1 0 0,0 1 1 0 0,5-12-1 0 0,-7 17 8 0 0,0 1-1 0 0,0-1 0 0 0,0 0 0 0 0,1 0 0 0 0,-1 0 1 0 0,1 1-1 0 0,-1-1 0 0 0,1 0 0 0 0,-1 1 1 0 0,1 0-1 0 0,0-1 0 0 0,0 1 0 0 0,0 0 0 0 0,0 0 1 0 0,0 0-1 0 0,0 0 0 0 0,0 0 0 0 0,0 1 0 0 0,0-1 1 0 0,0 0-1 0 0,0 1 0 0 0,1 0 0 0 0,-1-1 0 0 0,0 1 1 0 0,0 0-1 0 0,0 0 0 0 0,1 0 0 0 0,2 1 0 0 0,-3 0 1 0 0,0 0 0 0 0,0 0 0 0 0,0 0 1 0 0,1 0-1 0 0,-1 0 0 0 0,0 0 0 0 0,0 0 0 0 0,-1 1 0 0 0,1-1 0 0 0,0 1 0 0 0,0 0 0 0 0,1 2 0 0 0,20 26 36 0 0,-16-20-56 0 0,4 6 28 0 0,-1 0 0 0 0,-1 0 0 0 0,-1 1 0 0 0,11 33 0 0 0,17 74 113 0 0,-35-119-115 0 0,2 8-6 0 0,-2-6 0 0 0,1 0-1 0 0,0-1 1 0 0,0 1 0 0 0,0-1 0 0 0,4 7 0 0 0,-5-11-4 0 0,1 0 0 0 0,-1 0 0 0 0,0-1 0 0 0,1 1 0 0 0,-1-1 0 0 0,1 1 0 0 0,-1-1 0 0 0,1 1 0 0 0,0-1 0 0 0,-1 0 0 0 0,1 0 0 0 0,0 0 0 0 0,0 0 0 0 0,0 0 0 0 0,0 0 0 0 0,0-1 0 0 0,0 1 0 0 0,0-1 0 0 0,0 1 0 0 0,4 0 0 0 0,-2-1-98 0 0,1 0 1 0 0,0 0-1 0 0,-1-1 1 0 0,1 1-1 0 0,-1-1 0 0 0,1 0 1 0 0,-1 0-1 0 0,0 0 1 0 0,8-4-1 0 0,4-4-3140 0 0,-3-3-4257 0 0,-10 8 3600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49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96 2521 0 0,'-21'-3'8752'0'0,"15"2"-7427"0"0,1 1-1 0 0,-1 0 1 0 0,1 0-1 0 0,-1 0 0 0 0,1 1 1 0 0,-9 2-1 0 0,57-13 2142 0 0,27-22-2515 0 0,-49 21-769 0 0,1 2 0 0 0,0 0 0 0 0,0 1 0 0 0,29-7 0 0 0,-47 15-168 0 0,0-1 1 0 0,1 1 0 0 0,-1-1-1 0 0,0 1 1 0 0,1 0-1 0 0,-1 1 1 0 0,0-1-1 0 0,0 1 1 0 0,8 2-1 0 0,-11-3 2 0 0,1 1-1 0 0,-1 0 0 0 0,1-1 1 0 0,-1 1-1 0 0,0 0 0 0 0,1 0 0 0 0,-1 0 1 0 0,0 0-1 0 0,0 0 0 0 0,1 0 0 0 0,-1 0 1 0 0,0 1-1 0 0,0-1 0 0 0,0 0 0 0 0,0 1 1 0 0,-1-1-1 0 0,1 0 0 0 0,0 1 0 0 0,-1-1 1 0 0,1 1-1 0 0,-1-1 0 0 0,1 1 0 0 0,-1 0 1 0 0,0-1-1 0 0,1 1 0 0 0,-1-1 0 0 0,0 1 1 0 0,0 2-1 0 0,0 4 78 0 0,6 279 1096 0 0,-4-246-1164 0 0,0 13 8 0 0,3 0 0 0 0,2-1 0 0 0,14 55 0 0 0,-18-96-10 0 0,7 22 7 0 0,-2 0 0 0 0,5 42 0 0 0,-12-75-26 0 0,-1 0 0 0 0,0 0-1 0 0,0 1 1 0 0,0-1-1 0 0,0 0 1 0 0,0 0 0 0 0,0 0-1 0 0,0 0 1 0 0,-1 0-1 0 0,1 0 1 0 0,0 1 0 0 0,0-1-1 0 0,-1 0 1 0 0,1 0-1 0 0,-1 0 1 0 0,1 0 0 0 0,-1 0-1 0 0,0 0 1 0 0,-1 1 0 0 0,2-1 0 0 0,-1-1 0 0 0,0 1 0 0 0,0-1 0 0 0,0 1 1 0 0,0-1-1 0 0,0 1 0 0 0,0-1 0 0 0,0 0 0 0 0,0 0 1 0 0,0 1-1 0 0,0-1 0 0 0,0 0 0 0 0,0 0 1 0 0,0 0-1 0 0,0 0 0 0 0,0 0 0 0 0,-2-1 0 0 0,-5-1 15 0 0,1 0 0 0 0,-1-1 0 0 0,1 1 0 0 0,-12-8 0 0 0,9 5-22 0 0,0 1 1 0 0,1 1 0 0 0,0-1 0 0 0,-1 1 0 0 0,0 1 0 0 0,0 0 0 0 0,0 0 0 0 0,0 1 0 0 0,0 0 0 0 0,0 1 0 0 0,0 0 0 0 0,0 1 0 0 0,0 0 0 0 0,0 0 0 0 0,1 1 0 0 0,-1 0 0 0 0,-18 7 0 0 0,21-6-177 0 0,-9 4-43 0 0,15-7 125 0 0,1 0 0 0 0,-1 1 0 0 0,1-1 0 0 0,-1 0 0 0 0,1 1-1 0 0,-1-1 1 0 0,1 0 0 0 0,-1 1 0 0 0,1-1 0 0 0,-1 1 0 0 0,1-1-1 0 0,0 1 1 0 0,-1-1 0 0 0,1 1 0 0 0,0-1 0 0 0,-1 1 0 0 0,1-1-1 0 0,0 1 1 0 0,0-1 0 0 0,-1 1 0 0 0,1 0 0 0 0,1 0-294 0 0,0-1 1 0 0,-1 0-1 0 0,1 0 0 0 0,0 1 1 0 0,-1-1-1 0 0,1 0 1 0 0,0 0-1 0 0,0 0 1 0 0,-1 0-1 0 0,1 0 0 0 0,0 0 1 0 0,0 0-1 0 0,0 0 1 0 0,-1 0-1 0 0,1 0 0 0 0,0-1 1 0 0,-1 1-1 0 0,1 0 1 0 0,0 0-1 0 0,0-1 1 0 0,1 0-910 0 0,8 0-3467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1:50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13 1944 0 0,'-7'-3'3029'0'0,"0"1"-1"0"0,0 0 0 0 0,0 0 0 0 0,-11-1 2454 0 0,40 3-3459 0 0,11 0-547 0 0,1 1-1 0 0,36 6 0 0 0,-67-7-1428 0 0,0 1 1 0 0,0 0-1 0 0,0 0 0 0 0,0 0 0 0 0,0 0 1 0 0,0 1-1 0 0,0-1 0 0 0,-1 1 0 0 0,1 0 1 0 0,0-1-1 0 0,-1 1 0 0 0,1 0 0 0 0,-1 1 1 0 0,4 3-1 0 0,-3-1-4 0 0,0-1 0 0 0,0 1 0 0 0,0 0 0 0 0,-1 0 0 0 0,0 0 0 0 0,0 0 0 0 0,3 10 0 0 0,-2 3 10 0 0,0 0 0 0 0,-1 1-1 0 0,-2-1 1 0 0,0 19 0 0 0,-3 6-87 0 0,-3 0 0 0 0,-17 69 0 0 0,4-23-3632 0 0,17-78 1582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24.2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21 126 512 0 0,'-8'-6'9539'0'0,"7"12"-4549"0"0,4 1-4744 0 0,3 7 896 0 0,-1 1 0 0 0,0 0 0 0 0,-1 0 0 0 0,4 26 0 0 0,-6-27-994 0 0,0 1 0 0 0,2-1 0 0 0,0 0 0 0 0,0-1 0 0 0,11 23 0 0 0,-15-35-145 0 0,0 0 1 0 0,1 0 0 0 0,-1-1-1 0 0,1 1 1 0 0,-1 0 0 0 0,1 0-1 0 0,-1 0 1 0 0,1-1 0 0 0,0 1-1 0 0,-1 0 1 0 0,1-1 0 0 0,0 1-1 0 0,-1 0 1 0 0,1-1-1 0 0,0 1 1 0 0,0-1 0 0 0,0 1-1 0 0,0-1 1 0 0,-1 1 0 0 0,1-1-1 0 0,0 0 1 0 0,0 1 0 0 0,0-1-1 0 0,0 0 1 0 0,0 0 0 0 0,0 0-1 0 0,0 0 1 0 0,0 0 0 0 0,0 0-1 0 0,0 0 1 0 0,1 0 0 0 0,0-1 0 0 0,-1 0 1 0 0,0 1 0 0 0,0-1 0 0 0,1 0 0 0 0,-1 0 0 0 0,0 0 0 0 0,0 0 0 0 0,0 0 0 0 0,0 0-1 0 0,0 0 1 0 0,0-1 0 0 0,0 1 0 0 0,-1 0 0 0 0,1 0 0 0 0,0-1 0 0 0,-1 1 0 0 0,1-1 0 0 0,-1 1-1 0 0,2-3 1 0 0,-1-3-1 0 0,0 0-1 0 0,0 0 1 0 0,-1-1-1 0 0,1 1 1 0 0,-1 0-1 0 0,-1 0 1 0 0,0 0-1 0 0,0 0 1 0 0,0 0-1 0 0,-1 0 1 0 0,-2-8-1 0 0,-5-10 2 0 0,-21-39-1 0 0,14 31-8 0 0,15 31 18 0 0,-23-46 86 0 0,21 43-83 0 0,-1-1 0 0 0,1 1 1 0 0,-1 0-1 0 0,0 0 0 0 0,-1 0 0 0 0,-4-4 1 0 0,18 15 3 0 0,0-1 0 0 0,1 0 0 0 0,-1 0 0 0 0,1-1 0 0 0,0 0 1 0 0,1-1-1 0 0,-1 0 0 0 0,1 0 0 0 0,-1-1 0 0 0,1-1 0 0 0,11 1 0 0 0,-1-1-16 0 0,0-1-1 0 0,0 0 1 0 0,0-2-1 0 0,0 0 0 0 0,24-7 1 0 0,-32 5-39 0 0,1 0 1 0 0,-1-1-1 0 0,0-1 0 0 0,23-13 1 0 0,-35 19 26 0 0,-1 0 1 0 0,1 0-1 0 0,-1-1 0 0 0,0 1 1 0 0,1 0-1 0 0,-1 0 1 0 0,1-1-1 0 0,-1 1 0 0 0,0 0 1 0 0,1-1-1 0 0,-1 1 1 0 0,0 0-1 0 0,1-1 0 0 0,-1 1 1 0 0,0 0-1 0 0,0-1 1 0 0,1 1-1 0 0,-1-1 0 0 0,0 1 1 0 0,0-1-1 0 0,0 1 1 0 0,1 0-1 0 0,-1-1 0 0 0,0 0 1 0 0,0 0-38 0 0,-1 1 0 0 0,1 0 0 0 0,0-1 0 0 0,0 1 1 0 0,-1 0-1 0 0,1-1 0 0 0,-1 1 0 0 0,1 0 0 0 0,0-1 1 0 0,-1 1-1 0 0,1 0 0 0 0,-1 0 0 0 0,1-1 0 0 0,0 1 0 0 0,-1 0 1 0 0,1 0-1 0 0,-1 0 0 0 0,1 0 0 0 0,-1 0 0 0 0,-26-3-2762 0 0,0 6-2840 0 0,12-2 1761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24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227 114 736 0 0,'-3'-5'853'0'0,"1"0"1"0"0,-1 0-1 0 0,0 0 0 0 0,0 0 1 0 0,-1 0-1 0 0,0 0 0 0 0,-4-3 0 0 0,6 6-549 0 0,0 0 0 0 0,-1 1 0 0 0,1 0 0 0 0,0-1-1 0 0,-1 1 1 0 0,1 0 0 0 0,-1 0 0 0 0,1 0 0 0 0,-1 1-1 0 0,1-1 1 0 0,-1 1 0 0 0,0-1 0 0 0,1 1 0 0 0,-1 0-1 0 0,0 0 1 0 0,1 0 0 0 0,-5 1 0 0 0,1 0-79 0 0,0 0 0 0 0,1 0 1 0 0,-1 1-1 0 0,1 0 0 0 0,-1 0 1 0 0,1 0-1 0 0,0 1 0 0 0,0 0 1 0 0,0 0-1 0 0,0 0 0 0 0,0 0 0 0 0,-6 7 1 0 0,6-5-1 0 0,0 1 1 0 0,0-1 0 0 0,0 1-1 0 0,1 0 1 0 0,0 0 0 0 0,0 1 0 0 0,0-1-1 0 0,1 1 1 0 0,-4 10 0 0 0,6-12-110 0 0,-1 0 0 0 0,1 0 0 0 0,0 0 1 0 0,0 0-1 0 0,1 1 0 0 0,0-1 1 0 0,0 0-1 0 0,0 0 0 0 0,0 0 0 0 0,1 1 1 0 0,0-1-1 0 0,0 0 0 0 0,2 6 1 0 0,-1-7-60 0 0,-1 0 1 0 0,1 0 0 0 0,1 0 0 0 0,-1 0 0 0 0,1-1 0 0 0,-1 1 0 0 0,1-1 0 0 0,0 0 0 0 0,0 0 0 0 0,0 0 0 0 0,1 0 0 0 0,-1 0 0 0 0,1-1-1 0 0,-1 1 1 0 0,1-1 0 0 0,0 0 0 0 0,7 2 0 0 0,-4-1-42 0 0,1-1-1 0 0,-1 0 1 0 0,1 0-1 0 0,-1-1 1 0 0,1 1-1 0 0,0-2 1 0 0,0 1 0 0 0,-1-1-1 0 0,1-1 1 0 0,0 1-1 0 0,0-1 1 0 0,-1-1-1 0 0,1 1 1 0 0,12-5-1 0 0,-14 4-19 0 0,0-1-1 0 0,0 0 0 0 0,0 0 0 0 0,-1 0 0 0 0,1-1 1 0 0,-1 0-1 0 0,0 0 0 0 0,0 0 0 0 0,0-1 0 0 0,0 1 0 0 0,-1-1 1 0 0,0 0-1 0 0,0 0 0 0 0,0-1 0 0 0,-1 1 0 0 0,0-1 1 0 0,5-9-1 0 0,-6 7-2 0 0,1 1 1 0 0,-1-1 0 0 0,-1 0-1 0 0,0 1 1 0 0,0-1-1 0 0,0 0 1 0 0,-1 0 0 0 0,0 0-1 0 0,0 0 1 0 0,-1 1 0 0 0,0-1-1 0 0,0 0 1 0 0,-1 0-1 0 0,0 1 1 0 0,-1-1 0 0 0,1 1-1 0 0,-1 0 1 0 0,-1 0-1 0 0,1 0 1 0 0,-1 0 0 0 0,-1 0-1 0 0,1 1 1 0 0,-10-11-1 0 0,10 14 4 0 0,1 0-1 0 0,-1 1 0 0 0,1-1 0 0 0,-1 1 1 0 0,0 0-1 0 0,0 0 0 0 0,0 0 0 0 0,0 0 0 0 0,0 1 1 0 0,0-1-1 0 0,0 1 0 0 0,-1 0 0 0 0,-5 0 0 0 0,4 1 3 0 0,-1-1-1 0 0,1 2 0 0 0,0-1 0 0 0,-1 1 1 0 0,1 0-1 0 0,0 0 0 0 0,-1 1 0 0 0,-8 3 1 0 0,7-2-2 0 0,0 1 1 0 0,0 0-1 0 0,0 0 1 0 0,0 1-1 0 0,1 0 1 0 0,0 0-1 0 0,0 1 1 0 0,1 0-1 0 0,-1 0 0 0 0,1 1 1 0 0,1-1-1 0 0,-1 1 1 0 0,-6 11-1 0 0,7-7 13 0 0,-1 0-1 0 0,1 0 0 0 0,1 0 0 0 0,0 1 0 0 0,0 0 0 0 0,2 0 0 0 0,-3 15 0 0 0,4-23-5 0 0,1 0 0 0 0,0 0 0 0 0,0 0 1 0 0,0 0-1 0 0,1 0 0 0 0,-1 0 0 0 0,1 0 0 0 0,0-1 0 0 0,0 1 0 0 0,0 0 0 0 0,1 0 1 0 0,-1-1-1 0 0,1 1 0 0 0,0-1 0 0 0,0 0 0 0 0,0 1 0 0 0,0-1 0 0 0,1 0 0 0 0,-1 0 1 0 0,1 0-1 0 0,0 0 0 0 0,0-1 0 0 0,0 1 0 0 0,0-1 0 0 0,0 0 0 0 0,6 3 0 0 0,1 0 6 0 0,0-1-1 0 0,0-1 1 0 0,0 1-1 0 0,1-2 0 0 0,0 1 1 0 0,-1-2-1 0 0,1 1 0 0 0,0-1 1 0 0,0-1-1 0 0,0 0 1 0 0,0-1-1 0 0,0 0 0 0 0,-1 0 1 0 0,1-1-1 0 0,15-5 0 0 0,-18 5-8 0 0,0-1-1 0 0,0 0 0 0 0,-1 0 0 0 0,0-1 0 0 0,1 0 1 0 0,-1 0-1 0 0,0 0 0 0 0,-1-1 0 0 0,1 0 1 0 0,-1-1-1 0 0,0 1 0 0 0,-1-1 0 0 0,1 0 0 0 0,-1-1 1 0 0,0 1-1 0 0,-1-1 0 0 0,1 0 0 0 0,-1 0 1 0 0,-1-1-1 0 0,1 1 0 0 0,2-9 0 0 0,-5 10 7 0 0,0 0 0 0 0,0 0 0 0 0,-1 1 0 0 0,0-1 0 0 0,0 0 0 0 0,0 0 0 0 0,0 0 0 0 0,-1 0 0 0 0,0 0 0 0 0,-1 1 0 0 0,1-1 0 0 0,-1 0 0 0 0,0 1-1 0 0,0-1 1 0 0,-1 1 0 0 0,1 0 0 0 0,-1-1 0 0 0,-7-7 0 0 0,9 12-2 0 0,1 0-1 0 0,-1 1 1 0 0,1-1-1 0 0,-1 1 1 0 0,1-1-1 0 0,-1 1 1 0 0,1-1-1 0 0,-1 1 1 0 0,0-1-1 0 0,1 1 1 0 0,-1 0-1 0 0,0-1 1 0 0,1 1 0 0 0,-1 0-1 0 0,0 0 1 0 0,1 0-1 0 0,-1-1 1 0 0,0 1-1 0 0,0 0 1 0 0,1 0-1 0 0,-1 0 1 0 0,0 0-1 0 0,1 0 1 0 0,-1 0-1 0 0,-1 1 1 0 0,1-1-3 0 0,0 1 0 0 0,0-1 0 0 0,1 1 0 0 0,-1 0 0 0 0,0-1 0 0 0,0 1 0 0 0,1 0 1 0 0,-1-1-1 0 0,0 1 0 0 0,1 0 0 0 0,-1 0 0 0 0,1 0 0 0 0,-1 0 0 0 0,1 0 0 0 0,0 0 0 0 0,-1 1 0 0 0,0 1 2 0 0,0 1 0 0 0,0-1 0 0 0,0 1-1 0 0,1-1 1 0 0,-1 1 0 0 0,1 0 0 0 0,0-1-1 0 0,0 1 1 0 0,1 5 0 0 0,1-3-3 0 0,0 1-1 0 0,1-1 1 0 0,0 1 0 0 0,0-1 0 0 0,1 0-1 0 0,-1 0 1 0 0,1 0 0 0 0,0-1 0 0 0,1 0-1 0 0,0 1 1 0 0,0-1 0 0 0,0-1 0 0 0,6 5-1 0 0,4 2-72 0 0,2 0 0 0 0,0-2-1 0 0,24 11 1 0 0,-38-18-162 0 0,0-1 1 0 0,-1-1-1 0 0,1 1 0 0 0,-1 0 0 0 0,1-1 0 0 0,3 1 0 0 0,-4-1-335 0 0,0 0 1 0 0,0 0-1 0 0,0 0 0 0 0,0 0 0 0 0,-1 0 0 0 0,1-1 0 0 0,0 1 0 0 0,0-1 0 0 0,-1 1 0 0 0,3-2 0 0 0,2-1-1613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25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11 296 0 0,'0'0'573'0'0,"-1"1"0"0"0,0-1 0 0 0,0 0 0 0 0,0 1 0 0 0,0-1 0 0 0,0 1 0 0 0,1-1 0 0 0,-1 1 0 0 0,0-1 0 0 0,1 1 0 0 0,-1 0 0 0 0,0-1 0 0 0,1 1-1 0 0,-1 0 1 0 0,0 0 0 0 0,1-1 0 0 0,-1 1 0 0 0,1 0 0 0 0,0 0 0 0 0,-1 1 0 0 0,0 0-157 0 0,1 0 0 0 0,0 0 1 0 0,-1 0-1 0 0,1 0 0 0 0,0 0 0 0 0,0 0 0 0 0,1 0 0 0 0,-1 0 1 0 0,1 3-1 0 0,2 4-142 0 0,0 0 0 0 0,0 0 0 0 0,7 12 0 0 0,-7-17 520 0 0,32 54 1399 0 0,-27-47-1865 0 0,0 1 0 0 0,-1 0 1 0 0,0 1-1 0 0,-1 0 0 0 0,8 22 0 0 0,-12-30-293 0 0,3 14 142 0 0,-5-19-166 0 0,1 1 1 0 0,-1 0-1 0 0,0-1 0 0 0,0 1 1 0 0,0 0-1 0 0,0 0 0 0 0,0-1 0 0 0,0 1 1 0 0,0 0-1 0 0,0 0 0 0 0,0-1 1 0 0,0 1-1 0 0,0 0 0 0 0,-1 0 1 0 0,1-1-1 0 0,0 1 0 0 0,0 0 1 0 0,-1 0-1 0 0,1-18 50 0 0,10-9-36 0 0,0 0-1 0 0,12-52 1 0 0,-20 67-19 0 0,1-1 0 0 0,0 1-1 0 0,1 0 1 0 0,0 0 0 0 0,1 1 0 0 0,11-20 0 0 0,-13 26-5 0 0,-1 1-1 0 0,1-1 0 0 0,0 1 1 0 0,0 0-1 0 0,0 0 0 0 0,0 0 1 0 0,1 0-1 0 0,-1 0 0 0 0,1 1 1 0 0,0-1-1 0 0,0 1 0 0 0,0 0 1 0 0,0 0-1 0 0,0 0 0 0 0,0 1 1 0 0,0 0-1 0 0,0 0 1 0 0,1 0-1 0 0,-1 0 0 0 0,0 0 1 0 0,6 1-1 0 0,-8 0 4 0 0,1 1 1 0 0,-1-1-1 0 0,0 1 0 0 0,0 0 1 0 0,0 0-1 0 0,0 0 1 0 0,0 0-1 0 0,0 0 0 0 0,0 0 1 0 0,-1 1-1 0 0,1-1 1 0 0,0 0-1 0 0,-1 1 0 0 0,1 0 1 0 0,-1-1-1 0 0,1 1 0 0 0,1 3 1 0 0,22 35 43 0 0,-24-38-55 0 0,29 65 228 0 0,-5-10 159 0 0,-16-34-283 0 0,-8-18-78 0 0,0-1 0 0 0,1 0 0 0 0,-1 0 0 0 0,1 0 0 0 0,0 0 1 0 0,0-1-1 0 0,1 1 0 0 0,-1 0 0 0 0,1-1 0 0 0,-1 0 0 0 0,1 1 1 0 0,5 4-1 0 0,-7-8-17 0 0,0 0 0 0 0,-1 0 0 0 0,1 0 0 0 0,-1 0 0 0 0,1 0 0 0 0,0 0 0 0 0,-1 0 0 0 0,1 0 0 0 0,0 0 0 0 0,-1 0 0 0 0,1 0 0 0 0,-1 0 0 0 0,1 0-1 0 0,0 0 1 0 0,-1-1 0 0 0,1 1 0 0 0,-1 0 0 0 0,1 0 0 0 0,-1-1 0 0 0,1 1 0 0 0,-1 0 0 0 0,1-1 0 0 0,-1 1 0 0 0,1-1 0 0 0,-1 1 0 0 0,1 0 0 0 0,-1-1 0 0 0,1 1 0 0 0,-1-1 0 0 0,0 1 0 0 0,1-1 0 0 0,-1 1 0 0 0,0-1 0 0 0,1-1 0 0 0,12-24-40 0 0,-11 20 24 0 0,3-7-41 0 0,-1 1-1 0 0,-1-1 1 0 0,0 0 0 0 0,-1 1-1 0 0,2-25 1 0 0,-3 23 4 0 0,0 0 1 0 0,1 0-1 0 0,1 1 0 0 0,8-26 1 0 0,-11 38 42 0 0,0 0 1 0 0,0 0-1 0 0,1 1 0 0 0,-1-1 1 0 0,0 0-1 0 0,1 0 1 0 0,-1 1-1 0 0,0-1 1 0 0,1 0-1 0 0,-1 1 0 0 0,0-1 1 0 0,1 1-1 0 0,-1-1 1 0 0,1 0-1 0 0,0 1 1 0 0,-1-1-1 0 0,1 1 0 0 0,-1-1 1 0 0,1 1-1 0 0,0 0 1 0 0,-1-1-1 0 0,1 1 1 0 0,0 0-1 0 0,-1-1 0 0 0,1 1 1 0 0,0 0-1 0 0,0 0 1 0 0,-1-1-1 0 0,1 1 1 0 0,1 0-1 0 0,-1 1 1 0 0,0-1 0 0 0,0 1-1 0 0,0 0 1 0 0,0-1 0 0 0,0 1-1 0 0,0 0 1 0 0,0 0 0 0 0,0 0 0 0 0,-1-1-1 0 0,1 1 1 0 0,0 0 0 0 0,-1 0 0 0 0,1 0-1 0 0,-1 0 1 0 0,1 0 0 0 0,-1 0-1 0 0,1 1 1 0 0,-1-1 0 0 0,1 2 0 0 0,7 35-39 0 0,-7-30 30 0 0,0 0 0 0 0,1 0 1 0 0,0-1-1 0 0,0 1 0 0 0,1 0 1 0 0,-1-1-1 0 0,2 0 1 0 0,7 13-1 0 0,-2-13-798 0 0,-9-6 603 0 0,0-1-1 0 0,0 0 1 0 0,1 0-1 0 0,-1 0 1 0 0,0 0-1 0 0,0 0 1 0 0,1 1-1 0 0,-1-1 0 0 0,0 0 1 0 0,1 0-1 0 0,-1 0 1 0 0,0 0-1 0 0,1 0 1 0 0,-1 0-1 0 0,0 0 0 0 0,0 0 1 0 0,1 0-1 0 0,-1 0 1 0 0,0 0-1 0 0,1-1 1 0 0,-1 1-1 0 0,0 0 1 0 0,1 0-1 0 0,-1 0 0 0 0,0 0 1 0 0,0 0-1 0 0,1-1 1 0 0,-1 1-1 0 0,0 0 1 0 0,0 0-1 0 0,1 0 1 0 0,-1-1-1 0 0,2-2-2851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19 8 0 0,'1'-1'99'0'0,"-1"1"1"0"0,0 0-1 0 0,0-1 0 0 0,0 1 0 0 0,1-1 1 0 0,-1 1-1 0 0,0-1 0 0 0,0 1 1 0 0,0-1-1 0 0,0 1 0 0 0,0-1 1 0 0,0 1-1 0 0,0-1 0 0 0,0 1 0 0 0,0-1 1 0 0,0 1-1 0 0,0-1 0 0 0,0 1 1 0 0,0-1-1 0 0,0 1 0 0 0,0 0 1 0 0,-1-1-1 0 0,1 1 0 0 0,0-1 0 0 0,0 1 1 0 0,0-1-1 0 0,-1 1 0 0 0,1 0 1 0 0,0-1-1 0 0,-1 1 0 0 0,1-1 0 0 0,0 1 1 0 0,-1 0-1 0 0,1-1 0 0 0,-1 1 1 0 0,1 0-1 0 0,0 0 0 0 0,-1-1 1 0 0,1 1-1 0 0,-1 0 0 0 0,1 0 0 0 0,-1-1 1 0 0,-2 1 848 0 0,0 0-1 0 0,0 0 1 0 0,0 0 0 0 0,0 0 0 0 0,1 0 0 0 0,-4 1 0 0 0,-3 0 356 0 0,9-1-1261 0 0,0 0 0 0 0,0 0 1 0 0,-1 0-1 0 0,1 0 0 0 0,0 0 0 0 0,0 1 0 0 0,0-1 0 0 0,0 0 0 0 0,0 0 0 0 0,0 0 0 0 0,0 0 0 0 0,0 0 1 0 0,0 0-1 0 0,0 1 0 0 0,0-1 0 0 0,0 0 0 0 0,0 0 0 0 0,0 0 0 0 0,0 0 0 0 0,0 0 0 0 0,0 1 0 0 0,0-1 0 0 0,1 0 1 0 0,-1 0-1 0 0,0 0 0 0 0,0 0 0 0 0,0 0 0 0 0,0 0 0 0 0,0 0 0 0 0,0 1 0 0 0,0-1 0 0 0,0 0 0 0 0,0 0 1 0 0,0 0-1 0 0,1 0 0 0 0,-1 0 0 0 0,0 0 0 0 0,0 0 0 0 0,0 0 0 0 0,0 0 0 0 0,0 0 0 0 0,0 0 0 0 0,1 0 0 0 0,-1 1 1 0 0,0-1-1 0 0,0 0 0 0 0,0 0 0 0 0,8 6 510 0 0,-2-3-157 0 0,-6-3-394 0 0,0 1 0 0 0,1-1 0 0 0,-1 0 0 0 0,0 1 0 0 0,0-1 0 0 0,1 0 0 0 0,-1 0 0 0 0,0 1 0 0 0,1-1 0 0 0,-1 0 0 0 0,0 0 0 0 0,1 0 0 0 0,-1 0 0 0 0,1 1 0 0 0,-1-1 0 0 0,0 0 0 0 0,1 0 0 0 0,-1 0 0 0 0,1 0 0 0 0,-1 0 0 0 0,0 0 0 0 0,1 0 0 0 0,-1 0 0 0 0,1 0 0 0 0,-1 0 0 0 0,0 0 0 0 0,1 0 0 0 0,-1 0 0 0 0,1-1 0 0 0,-1 1 0 0 0,0 0 0 0 0,1 0 0 0 0,-1 0 0 0 0,0 0 0 0 0,1-1 0 0 0,-1 1-31 0 0,0 0 1 0 0,0 0 0 0 0,0 0-1 0 0,0 0 1 0 0,0 0 0 0 0,0 0 0 0 0,0 0 0 0 0,0 0 0 0 0,0 0-1 0 0,0 0 1 0 0,0-1 0 0 0,0 1 0 0 0,0 0 0 0 0,1 0-1 0 0,-1 0 1 0 0,0 0 0 0 0,0 0 0 0 0,0 0 0 0 0,0 0 0 0 0,-1 0-1 0 0,1 0 1 0 0,0 0 0 0 0,0 0 0 0 0,0 0 0 0 0,0 0-1 0 0,0 0 1 0 0,0 0 0 0 0,0 0 0 0 0,0 0 0 0 0,0 0 0 0 0,0 0-1 0 0,0 0 1 0 0,0 0 0 0 0,0 0 0 0 0,0 0 0 0 0,0 0-1 0 0,0 0 1 0 0,0 0 0 0 0,0 0 0 0 0,0 0 0 0 0,0 0 0 0 0,0 0-1 0 0,0 0 1 0 0,6-2-5824 0 0,-3 2 4119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26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80 2232 0 0,'-4'-12'2386'0'0,"1"3"-483"0"0,0 0 0 0 0,-9-17 0 0 0,12 25-1642 0 0,-1-1 0 0 0,0 1 0 0 0,0-1 0 0 0,0 1 0 0 0,0 0 0 0 0,0-1 0 0 0,0 1 0 0 0,-1 0-1 0 0,1-1 1 0 0,0 1 0 0 0,-1 0 0 0 0,1 0 0 0 0,-1 0 0 0 0,1 0 0 0 0,-1 1 0 0 0,1-1 0 0 0,-1 0 0 0 0,1 1 0 0 0,-1-1 0 0 0,0 1 0 0 0,1-1 0 0 0,-4 1 0 0 0,5 0-205 0 0,-1 0 0 0 0,1 0 0 0 0,0 0 0 0 0,-1 0 0 0 0,1 1 0 0 0,0-1 0 0 0,-1 0 0 0 0,1 0 0 0 0,0 0 0 0 0,-1 1 0 0 0,1-1 0 0 0,0 0 0 0 0,-1 1 0 0 0,1-1 0 0 0,0 0 0 0 0,0 1 0 0 0,-1-1 0 0 0,1 0 0 0 0,0 1 0 0 0,0-1 0 0 0,0 1 0 0 0,-1-1 0 0 0,1 0 0 0 0,0 1 0 0 0,0-1 0 0 0,0 1 0 0 0,0-1 0 0 0,0 0 0 0 0,0 1 0 0 0,0-1 0 0 0,0 1 0 0 0,0-1 0 0 0,0 0 0 0 0,0 1 0 0 0,0-1 0 0 0,0 1 0 0 0,0-1 0 0 0,1 0 0 0 0,-1 1 0 0 0,0 0 0 0 0,6 19 669 0 0,-6-19-623 0 0,66 160 1759 0 0,-52-123-1403 0 0,-2 1 0 0 0,-2 1 0 0 0,8 58 1 0 0,-15-67-201 0 0,-1 0 0 0 0,-1 0-1 0 0,-2 0 1 0 0,-1 1 0 0 0,-7 32 0 0 0,8-58-242 0 0,-1 0 0 0 0,1-1 0 0 0,1 1 0 0 0,-1 0 0 0 0,1 0 0 0 0,0-1-1 0 0,1 1 1 0 0,-1 0 0 0 0,1 0 0 0 0,2 7 0 0 0,-3-13-17 0 0,1 1-1 0 0,-1 0 1 0 0,0-1 0 0 0,0 1 0 0 0,0-1-1 0 0,1 1 1 0 0,-1-1 0 0 0,0 0 0 0 0,1 1-1 0 0,-1-1 1 0 0,0 1 0 0 0,1-1-1 0 0,-1 1 1 0 0,1-1 0 0 0,-1 0 0 0 0,1 1-1 0 0,-1-1 1 0 0,1 0 0 0 0,-1 0 0 0 0,1 1-1 0 0,-1-1 1 0 0,1 0 0 0 0,-1 0-1 0 0,1 0 1 0 0,-1 0 0 0 0,2 1 0 0 0,-1-2-8 0 0,0 1 1 0 0,0 0-1 0 0,0 0 1 0 0,0-1-1 0 0,0 1 1 0 0,0 0-1 0 0,0-1 1 0 0,0 1 0 0 0,0-1-1 0 0,0 0 1 0 0,0 1-1 0 0,1-2 1 0 0,3-2-40 0 0,-1 0 1 0 0,-1 0-1 0 0,1 0 1 0 0,3-6 0 0 0,2-3-249 0 0,0-1 1 0 0,-1 0-1 0 0,0 0 1 0 0,-2 0-1 0 0,1-1 1 0 0,4-17-1 0 0,-11 30 180 0 0,0 1 0 0 0,1 0-1 0 0,-1-1 1 0 0,0 1 0 0 0,0 0 0 0 0,0-1-1 0 0,0 1 1 0 0,0-1 0 0 0,0 1 0 0 0,0 0-1 0 0,-1-1 1 0 0,1 1 0 0 0,0 0 0 0 0,-1-1 0 0 0,1 1-1 0 0,-1 0 1 0 0,0-1 0 0 0,1 1 0 0 0,-1 0-1 0 0,0 0 1 0 0,0 0 0 0 0,1 0 0 0 0,-1 0-1 0 0,0 0 1 0 0,0 0 0 0 0,0 0 0 0 0,0 0-1 0 0,-1 0 1 0 0,1 0 0 0 0,0 1 0 0 0,0-1-1 0 0,0 0 1 0 0,-3 0 0 0 0,-2-1-1003 0 0,0 1 0 0 0,0-1-1 0 0,0 1 1 0 0,0 1 0 0 0,0-1 0 0 0,-8 1 0 0 0,5 0-1047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26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90 392 8 0 0,'-23'-3'6604'0'0,"-10"7"-1570"0"0,-1 1-698 0 0,36-6-4078 0 0,-1 0 0 0 0,0 0 0 0 0,1 0 0 0 0,-1-1 0 0 0,0 1 0 0 0,0 0 0 0 0,0-1 0 0 0,2-2 0 0 0,0-1 223 0 0,186-194 2936 0 0,-165 175-3281 0 0,0 1 0 0 0,1 0 0 0 0,1 2 0 0 0,2 1 0 0 0,0 2 0 0 0,0 0 0 0 0,35-15 0 0 0,-168 78-2068 0 0,86-36 875 0 0,-38 20-3198 0 0,49-24 1828 0 0,1 0 0 0 0,-12 10 1 0 0,8-5 357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26.6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1 488 0 0,'-5'4'883'0'0,"3"-2"-125"0"0,0-1-1 0 0,1 0 0 0 0,-1 1 0 0 0,1-1 0 0 0,0 0 1 0 0,-1 1-1 0 0,1 0 0 0 0,0-1 0 0 0,0 1 0 0 0,0 0 0 0 0,0 0 1 0 0,0-1-1 0 0,0 3 0 0 0,2-3-342 0 0,1 0 0 0 0,0-1 0 0 0,0 1 0 0 0,-1 0 0 0 0,1-1 0 0 0,0 0 0 0 0,0 1-1 0 0,0-1 1 0 0,0 0 0 0 0,0 0 0 0 0,2-1 0 0 0,-1 2 36 0 0,162 17 3931 0 0,-129-11-4008 0 0,-1 1 1 0 0,55 21 0 0 0,-83-27-391 0 0,-1 1 1 0 0,1-1 0 0 0,0-1 0 0 0,0 1 0 0 0,8 0-1 0 0,-12-2-210 0 0,1 0 1 0 0,0 0-1 0 0,0-1 0 0 0,0 1 0 0 0,-1-1 0 0 0,1 1 0 0 0,0-1 0 0 0,-1-1 0 0 0,1 1 0 0 0,6-4 0 0 0,11-5-5067 0 0,-12 4 1970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27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328 161 512 0 0,'-18'-37'695'0'0,"12"26"1014"0"0,0 0-1 0 0,-1 1 0 0 0,0 0 1 0 0,-1 0-1 0 0,0 1 1 0 0,-1 0-1 0 0,-10-8 0 0 0,10 10-765 0 0,-1 0 0 0 0,-12-6-1 0 0,20 11-793 0 0,0 1 0 0 0,0 0-1 0 0,0 0 1 0 0,-1 0 0 0 0,1 0-1 0 0,0 1 1 0 0,0-1 0 0 0,-1 0-1 0 0,1 1 1 0 0,-1 0 0 0 0,1 0-1 0 0,0-1 1 0 0,-1 1 0 0 0,1 1-1 0 0,-1-1 1 0 0,1 0-1 0 0,-1 1 1 0 0,1-1 0 0 0,0 1-1 0 0,-5 1 1 0 0,4 0-29 0 0,-1 1 0 0 0,1-1-1 0 0,0 1 1 0 0,0-1 0 0 0,0 1-1 0 0,0 0 1 0 0,0 0 0 0 0,0 0 0 0 0,1 0-1 0 0,0 1 1 0 0,-4 6 0 0 0,-3 8 124 0 0,0 2-1 0 0,1-1 1 0 0,1 1 0 0 0,-7 33 0 0 0,-9 84 354 0 0,19-108-527 0 0,-4 25 112 0 0,-3 15 193 0 0,-3 122 1 0 0,14-171-366 0 0,1 1 0 0 0,1 0 0 0 0,0-1 0 0 0,2 1 0 0 0,1-1 0 0 0,0 0 0 0 0,1 0 0 0 0,1-1-1 0 0,1 0 1 0 0,15 26 0 0 0,-18-38-52 0 0,0 0 0 0 0,0 0 0 0 0,1 0 0 0 0,-1-1-1 0 0,2 0 1 0 0,-1 0 0 0 0,1 0 0 0 0,0-1 0 0 0,0 0-1 0 0,0 0 1 0 0,9 4 0 0 0,-4-4-276 0 0,0 0 0 0 0,0-1 0 0 0,0-1 0 0 0,1 0-1 0 0,-1 0 1 0 0,1-1 0 0 0,12 0 0 0 0,-9-1-1075 0 0,-1-1-1 0 0,24-2 1 0 0,-29 0-709 0 0,-1 0 0 0 0,18-5 1 0 0,-4-3-297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29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77 205 512 0 0,'-3'-1'1442'0'0,"0"-1"0"0"0,0 1 0 0 0,-1 0 0 0 0,1 0 0 0 0,-1 0 0 0 0,1 1 0 0 0,0-1 0 0 0,-1 1 0 0 0,-5 0 1 0 0,9 0-1251 0 0,0 0 1 0 0,0 1 0 0 0,-1-1 0 0 0,1 0 0 0 0,0 1 0 0 0,0-1 0 0 0,-1 0 0 0 0,1 1 0 0 0,0-1 0 0 0,0 1 0 0 0,0-1 0 0 0,0 0 0 0 0,-1 1 0 0 0,1-1 0 0 0,0 1-1 0 0,0-1 1 0 0,0 1 0 0 0,0-1 0 0 0,0 0 0 0 0,0 1 0 0 0,0-1 0 0 0,0 1 0 0 0,0-1 0 0 0,1 1 0 0 0,1 16 837 0 0,-2-14-550 0 0,15 214 3682 0 0,-10-152-3652 0 0,-3-33-339 0 0,1 0 1 0 0,1 0 0 0 0,15 53-1 0 0,-46-152-69 0 0,-6-16-122 0 0,27 68 15 0 0,2-1 1 0 0,0 1 0 0 0,-3-26-1 0 0,4 9 16 0 0,2-1 0 0 0,1 0 0 0 0,1 0 0 0 0,2 1-1 0 0,1-1 1 0 0,1 1 0 0 0,2 0 0 0 0,14-37 0 0 0,-18 59-16 0 0,2 1 0 0 0,-1-1 0 0 0,1 1 0 0 0,1 0 0 0 0,0 1 0 0 0,0-1 0 0 0,0 1 0 0 0,9-7 0 0 0,-11 11 8 0 0,-1 0-1 0 0,1 1 0 0 0,1 0 0 0 0,-1 0 1 0 0,0 0-1 0 0,1 1 0 0 0,-1-1 0 0 0,1 1 1 0 0,0 0-1 0 0,0 0 0 0 0,0 1 0 0 0,0 0 1 0 0,0 0-1 0 0,0 0 0 0 0,0 0 0 0 0,1 1 1 0 0,8 0-1 0 0,-12 0 4 0 0,1 1 1 0 0,-1 0-1 0 0,1 0 0 0 0,0-1 1 0 0,-1 2-1 0 0,0-1 0 0 0,1 0 1 0 0,-1 0-1 0 0,0 1 1 0 0,0 0-1 0 0,1-1 0 0 0,-1 1 1 0 0,-1 0-1 0 0,1 0 1 0 0,0 0-1 0 0,0 0 0 0 0,-1 0 1 0 0,3 4-1 0 0,3 5 5 0 0,-1 0 1 0 0,7 19-1 0 0,-11-25-2 0 0,12 35 12 0 0,13 52 0 0 0,1 9-9 0 0,-7-36 39 0 0,21 54 101 0 0,-35-101-123 0 0,2 0 0 0 0,0-1 0 0 0,1 0 0 0 0,18 22 1 0 0,-23-31-44 0 0,-4-6 8 0 0,0 0 0 0 0,0-1 0 0 0,1 1 0 0 0,-1 0 1 0 0,1 0-1 0 0,-1-1 0 0 0,1 1 0 0 0,-1-1 0 0 0,4 3 0 0 0,-4-4-10 0 0,-1 0-1 0 0,0 0 1 0 0,0 0-1 0 0,0 0 1 0 0,1 0-1 0 0,-1 0 1 0 0,0-1-1 0 0,0 1 1 0 0,0 0-1 0 0,1 0 1 0 0,-1 0-1 0 0,0 0 1 0 0,0 0-1 0 0,0-1 1 0 0,0 1-1 0 0,0 0 0 0 0,0 0 1 0 0,1 0-1 0 0,-1 0 1 0 0,0-1-1 0 0,0 1 1 0 0,0 0-1 0 0,0 0 1 0 0,0 0-1 0 0,0-1 1 0 0,0 1-1 0 0,0 0 1 0 0,0 0-1 0 0,0-1 1 0 0,0 1-1 0 0,0 0 1 0 0,0 0-1 0 0,0 0 0 0 0,0-1 1 0 0,0 1-1 0 0,0 0 1 0 0,0 0-1 0 0,0 0 1 0 0,0-1-1 0 0,0 1 1 0 0,0 0-1 0 0,0 0 1 0 0,-1 0-1 0 0,1-1 1 0 0,0 1-1 0 0,0 0 1 0 0,-4-12-1537 0 0,2 10 1058 0 0,1 0 0 0 0,-1 0 1 0 0,0 0-1 0 0,0 0 0 0 0,0 1 1 0 0,0-1-1 0 0,0 1 0 0 0,0-1 1 0 0,-1 1-1 0 0,1 0 0 0 0,0 0 0 0 0,-1 0 1 0 0,1 0-1 0 0,-3-1 0 0 0,-6-1-1964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29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0 103 2721 0 0,'10'-2'8907'0'0,"1"-2"-5193"0"0,8-3-1535 0 0,24 4 304 0 0,-31 3-2227 0 0,0-1-1 0 0,0-1 0 0 0,23-5 1 0 0,28-13-272 0 0,57-16-1653 0 0,-94 30-1041 0 0,29-2-1 0 0,-22 4 618 0 0,-3 2 252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4:30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205 153 512 0 0,'6'-5'1361'0'0,"-1"0"0"0"0,1-1 0 0 0,-1 0 0 0 0,0 0 0 0 0,0 0 0 0 0,-1 0 0 0 0,0-1 0 0 0,0 0 0 0 0,4-11 0 0 0,-6 13-851 0 0,0 0 0 0 0,-1 0 0 0 0,0 0-1 0 0,1 0 1 0 0,-2-1 0 0 0,1 1 0 0 0,0-6 0 0 0,-1 10-418 0 0,0-1 0 0 0,0 1-1 0 0,0 0 1 0 0,0 0 0 0 0,0-1 0 0 0,0 1-1 0 0,0 0 1 0 0,-1 0 0 0 0,1-1 0 0 0,0 1-1 0 0,-1 0 1 0 0,1 0 0 0 0,-1 0-1 0 0,1 0 1 0 0,-1 0 0 0 0,0 0 0 0 0,1 0-1 0 0,-1 0 1 0 0,0 0 0 0 0,0 0-1 0 0,0 0 1 0 0,1 0 0 0 0,-1 0 0 0 0,0 0-1 0 0,0 1 1 0 0,0-1 0 0 0,-1 0-1 0 0,1 1 1 0 0,0-1 0 0 0,0 1 0 0 0,0-1-1 0 0,0 1 1 0 0,0-1 0 0 0,-1 1 0 0 0,0 0-1 0 0,-10-1 155 0 0,0 2-1 0 0,0-1 1 0 0,1 1-1 0 0,-1 1 0 0 0,-13 4 1 0 0,-57 20 511 0 0,75-24-672 0 0,-1 2 0 0 0,1-1 0 0 0,-1 1 0 0 0,1 0 0 0 0,1 0 0 0 0,-13 10 0 0 0,18-13-79 0 0,0 0-1 0 0,0 1 0 0 0,0-1 0 0 0,-1 0 0 0 0,1 1 0 0 0,0-1 1 0 0,1 1-1 0 0,-1-1 0 0 0,0 1 0 0 0,0-1 0 0 0,1 1 0 0 0,-1-1 1 0 0,1 1-1 0 0,-1 0 0 0 0,1 0 0 0 0,0 1 0 0 0,0-1-11 0 0,0-1 0 0 0,0 1 1 0 0,1 0-1 0 0,-1 0 0 0 0,1-1 0 0 0,-1 1 0 0 0,1-1 0 0 0,0 1 0 0 0,0 0 0 0 0,0-1 1 0 0,0 0-1 0 0,0 1 0 0 0,0-1 0 0 0,0 1 0 0 0,0-1 0 0 0,0 0 0 0 0,1 0 0 0 0,-1 0 0 0 0,2 2 1 0 0,4 1-8 0 0,0 0 0 0 0,-1 0 0 0 0,1 0 0 0 0,1-1 0 0 0,-1 0 0 0 0,15 4 0 0 0,48 7-78 0 0,-61-13 67 0 0,29 3-30 0 0,-29-4 52 0 0,0 1 1 0 0,-1 0-1 0 0,1 0 1 0 0,0 1-1 0 0,-1 0 1 0 0,0 0-1 0 0,1 1 1 0 0,10 5-1 0 0,-16-6 12 0 0,-1-1-1 0 0,0 1 1 0 0,0 0-1 0 0,0-1 1 0 0,0 1-1 0 0,0 0 1 0 0,0 0-1 0 0,-1 0 1 0 0,1 1-1 0 0,-1-1 1 0 0,1 0-1 0 0,-1 1 1 0 0,0-1-1 0 0,0 1 1 0 0,2 4-1 0 0,-2-2 21 0 0,0 0-1 0 0,-1-1 1 0 0,1 1 0 0 0,-1 0-1 0 0,0 0 1 0 0,-1 0 0 0 0,1 0-1 0 0,-2 6 1 0 0,-1 1 103 0 0,-1-1 0 0 0,1 1 0 0 0,-2-1 1 0 0,0 0-1 0 0,0 0 0 0 0,-10 14 0 0 0,10-17-23 0 0,-1-2 0 0 0,0 1-1 0 0,0-1 1 0 0,0 0 0 0 0,0 0-1 0 0,-1 0 1 0 0,0-1 0 0 0,-12 7 0 0 0,13-9-75 0 0,0 0 0 0 0,0 0 0 0 0,-1 0 0 0 0,1-1 0 0 0,-1 0 1 0 0,1 0-1 0 0,-1-1 0 0 0,0 0 0 0 0,0 0 0 0 0,0 0 1 0 0,-8-1-1 0 0,11-1-80 0 0,1 1 1 0 0,0-1 0 0 0,-1 0-1 0 0,1 0 1 0 0,0-1-1 0 0,0 1 1 0 0,0-1 0 0 0,0 1-1 0 0,0-1 1 0 0,0 0-1 0 0,0 0 1 0 0,1 0 0 0 0,-1-1-1 0 0,1 1 1 0 0,-1-1-1 0 0,1 1 1 0 0,-4-6 0 0 0,2 2-356 0 0,1 0 1 0 0,-1 0 0 0 0,1 0 0 0 0,0-1 0 0 0,0 1 0 0 0,1-1 0 0 0,-3-11 0 0 0,4 11-694 0 0,0-1 0 0 0,0 0 0 0 0,1-15 0 0 0,6-7-5012 0 0,1 14 1486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6:52.6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45 512 0 0,'-2'0'310'0'0,"1"0"-1"0"0,0-1 1 0 0,-1 1-1 0 0,1 0 1 0 0,0-1-1 0 0,-1 0 1 0 0,1 1-1 0 0,0-1 0 0 0,0 0 1 0 0,-2-1-1 0 0,-6-2 7040 0 0,10 4-7262 0 0,-1 0-1 0 0,0 0 1 0 0,0 0-1 0 0,0 0 1 0 0,1-1-1 0 0,-1 1 1 0 0,0 0 0 0 0,0 0-1 0 0,0 0 1 0 0,1 0-1 0 0,-1 1 1 0 0,0-1-1 0 0,0 0 1 0 0,0 0-1 0 0,1 0 1 0 0,-1 0 0 0 0,0 0-1 0 0,0 0 1 0 0,0 0-1 0 0,0 0 1 0 0,1 0-1 0 0,-1 0 1 0 0,0 0 0 0 0,0 1-1 0 0,0-1 1 0 0,0 0-1 0 0,1 0 1 0 0,-1 0-1 0 0,0 0 1 0 0,0 0-1 0 0,0 1 1 0 0,0-1 0 0 0,0 0-1 0 0,0 0 1 0 0,0 0-1 0 0,0 1 1 0 0,1-1-1 0 0,-1 0 1 0 0,0 0-1 0 0,0 0 1 0 0,0 1 0 0 0,0-1-1 0 0,0 0 1 0 0,0 0-1 0 0,0 0 1 0 0,0 1-1 0 0,0-1 1 0 0,0 0 0 0 0,0 0-1 0 0,0 0 1 0 0,-1 1-1 0 0,1-1 1 0 0,0 0-1 0 0,0 4 369 0 0,1-4-369 0 0,1 0 1 0 0,-1 0-1 0 0,0 0 0 0 0,0-1 0 0 0,0 1 0 0 0,1 0 0 0 0,-1 0 1 0 0,0-1-1 0 0,0 1 0 0 0,0-1 0 0 0,0 1 0 0 0,1-1 0 0 0,7-3 55 0 0,40-20 119 0 0,-42 22-270 0 0,-1 0-1 0 0,0 0 0 0 0,1 0 0 0 0,-1 1 0 0 0,0 0 1 0 0,9 0-1 0 0,-15 1-18 0 0,1-1 0 0 0,-1 1 0 0 0,0 0 1 0 0,0 0-1 0 0,1 0 0 0 0,-1 0 0 0 0,0 0 0 0 0,0 0 0 0 0,1 0 1 0 0,-1 0-1 0 0,0 0 0 0 0,0 0 0 0 0,1 0 0 0 0,-1 0 0 0 0,0 1 1 0 0,0-1-1 0 0,1 0 0 0 0,-1 0 0 0 0,0 0 0 0 0,0 0 0 0 0,0 0 1 0 0,1 0-1 0 0,-1 1 0 0 0,0-1 0 0 0,0 0 0 0 0,0 0 1 0 0,1 0-1 0 0,-1 0 0 0 0,0 1 0 0 0,0-1 0 0 0,0 0 0 0 0,0 0 1 0 0,0 0-1 0 0,1 1 0 0 0,-1-1 0 0 0,0 0 0 0 0,0 0 0 0 0,0 1 1 0 0,0-1-1 0 0,0 0 0 0 0,0 0 0 0 0,0 1 0 0 0,0-1 1 0 0,0 0-1 0 0,0 1 0 0 0,-7 10-4706 0 0,0-5 1742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6:53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36 512 0 0,'-2'0'231'0'0,"1"-1"0"0"0,-1 0 0 0 0,-1 1 1 0 0,1 0-1 0 0,0-1 0 0 0,0 1 0 0 0,0 0 0 0 0,0 0 0 0 0,0 0 0 0 0,0 0 0 0 0,0 0 0 0 0,0 1 0 0 0,0-1 1 0 0,0 1-1 0 0,0-1 0 0 0,-3 2 0 0 0,-5 1 2189 0 0,-1 3 5951 0 0,18-7-6826 0 0,28-14-652 0 0,-24 10-866 0 0,0 1 0 0 0,18-5-1 0 0,-13 4-89 0 0,-11 4-322 0 0,1-1 0 0 0,0 1 1 0 0,-1 0-1 0 0,9-1 0 0 0,-22 7-4474 0 0,2-1 3525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6:54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46 512 0 0,'1'-32'2836'0'0,"-4"18"9785"0"0,3 14-12444 0 0,-9 25 852 0 0,0 0 1 0 0,2 0-1 0 0,-7 47 0 0 0,13-66-938 0 0,1 1 1 0 0,-1-1-1 0 0,1 0 1 0 0,0 1-1 0 0,1-1 0 0 0,-1 0 1 0 0,1 1-1 0 0,1-1 1 0 0,1 8-1 0 0,-2-12-92 0 0,0 0 0 0 0,0 1 0 0 0,1-1 0 0 0,-1 0 0 0 0,0 0 0 0 0,1 0 0 0 0,-1 0 0 0 0,1 0 0 0 0,-1 0 0 0 0,1 0 0 0 0,0-1 0 0 0,0 1 0 0 0,0-1 0 0 0,0 1 0 0 0,0-1 0 0 0,0 0 0 0 0,1 0 0 0 0,-1 0 0 0 0,0 0 0 0 0,0 0 0 0 0,1 0 0 0 0,-1 0 0 0 0,1-1 0 0 0,-1 0 0 0 0,1 1 0 0 0,3-1 0 0 0,1 0-226 0 0,0 0-1 0 0,0-1 1 0 0,0 1 0 0 0,0-1-1 0 0,0-1 1 0 0,-1 0 0 0 0,1 0 0 0 0,0 0-1 0 0,7-4 1 0 0,-5 1-2193 0 0,1 0 0 0 0,16-12 0 0 0,-15 8-419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4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275 147 512 0 0,'2'-3'940'0'0,"0"1"-1"0"0,0-1 1 0 0,0 1 0 0 0,0-1-1 0 0,0 0 1 0 0,-1 0 0 0 0,2-4-1 0 0,5-23 2245 0 0,-7 17-2435 0 0,-1 0-1 0 0,-2-24 1 0 0,2 36-669 0 0,0-1 1 0 0,0 1-1 0 0,0 0 1 0 0,0-1-1 0 0,0 1 1 0 0,-1-1-1 0 0,1 1 1 0 0,-1 0-1 0 0,1-1 1 0 0,-1 1-1 0 0,1 0 1 0 0,-1 0-1 0 0,0-1 1 0 0,0 1-1 0 0,1 0 1 0 0,-1 0-1 0 0,0 0 1 0 0,-2-2 0 0 0,2 3-25 0 0,0-1 1 0 0,-1 1-1 0 0,1 0 1 0 0,0-1-1 0 0,0 1 1 0 0,0 0-1 0 0,0 0 1 0 0,-1 0-1 0 0,1 0 1 0 0,0 0-1 0 0,0 0 1 0 0,0 0-1 0 0,-1 1 1 0 0,1-1 0 0 0,0 0-1 0 0,0 1 1 0 0,0-1-1 0 0,0 1 1 0 0,0-1-1 0 0,0 1 1 0 0,0-1-1 0 0,-2 2 1 0 0,-37 25 907 0 0,1 1 1 0 0,-60 56 0 0 0,90-75-725 0 0,1 1 1 0 0,-1-1 0 0 0,1 1-1 0 0,1 0 1 0 0,0 1 0 0 0,-7 13-1 0 0,11-18-147 0 0,1 0 0 0 0,-1 0 0 0 0,1 0 0 0 0,0 1 0 0 0,0-1-1 0 0,0 0 1 0 0,1 1 0 0 0,0-1 0 0 0,1 1 0 0 0,-1 0 0 0 0,1-1 0 0 0,0 1 0 0 0,2 10-1 0 0,0-11-67 0 0,0 0-1 0 0,1-1 0 0 0,-1 1 1 0 0,1-1-1 0 0,0 1 0 0 0,1-1 0 0 0,-1 0 1 0 0,1 0-1 0 0,0 0 0 0 0,0-1 1 0 0,1 0-1 0 0,-1 1 0 0 0,1-1 1 0 0,0-1-1 0 0,9 7 0 0 0,1-2-24 0 0,1 0 0 0 0,-1-1 0 0 0,1 0 0 0 0,24 6-1 0 0,-9-4-40 0 0,0-2 0 0 0,1-1 0 0 0,44 3 0 0 0,-60-8-411 0 0,0-2-1 0 0,-1 0 1 0 0,24-4 0 0 0,-28 3-644 0 0,1-1 0 0 0,-1-1 0 0 0,0 0 0 0 0,0 0 0 0 0,14-9 0 0 0,-9 4-691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6:54.5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32 3113 0 0,'-5'-6'3120'0'0,"-2"-3"4090"0"0,-2 4-6578 0 0,2 0 344 0 0,1 3-48 0 0,3-1-215 0 0,2 1 159 0 0,2 4-864 0 0,4-1-552 0 0,-1 1-1065 0 0,3 0-183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6:55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42 512 0 0,'-1'-1'445'0'0,"-1"-1"-1"0"0,1 1 0 0 0,0 0 1 0 0,0-1-1 0 0,0 1 1 0 0,0-1-1 0 0,1 1 0 0 0,-1-1 1 0 0,0 1-1 0 0,1-1 1 0 0,-1 0-1 0 0,1 1 1 0 0,-1-1-1 0 0,1 0 0 0 0,0 1 1 0 0,0-3-1 0 0,0 3-220 0 0,0 1-1 0 0,0-1 0 0 0,0 1 0 0 0,1-1 1 0 0,-1 0-1 0 0,0 1 0 0 0,0-1 0 0 0,1 1 1 0 0,-1 0-1 0 0,0-1 0 0 0,1 1 0 0 0,-1-1 1 0 0,1 1-1 0 0,-1-1 0 0 0,0 1 0 0 0,1 0 1 0 0,-1-1-1 0 0,2 1 0 0 0,16-5 1298 0 0,-6 5-1034 0 0,-1 1 1 0 0,1-1 0 0 0,0 2 0 0 0,-1 0-1 0 0,1 0 1 0 0,-1 1 0 0 0,0 0 0 0 0,0 1-1 0 0,17 9 1 0 0,7 5 285 0 0,50 35-1 0 0,-67-40-678 0 0,-1 0 0 0 0,0 2 0 0 0,0 0-1 0 0,-1 1 1 0 0,-1 0 0 0 0,-1 2 0 0 0,22 32 0 0 0,-23-27-87 0 0,-1 1 1 0 0,0 0 0 0 0,-2 1 0 0 0,-1 0 0 0 0,-1 0 0 0 0,7 38 0 0 0,-8-19-35 0 0,-2 1 1 0 0,-2 1 0 0 0,-5 77-1 0 0,-33 139 47 0 0,23-190 41 0 0,-13 64 215 0 0,20-114-242 0 0,-2 0-1 0 0,0 0 1 0 0,-20 39-1 0 0,24-56-33 0 0,0 1 0 0 0,0-1 0 0 0,-1 0 0 0 0,1-1 0 0 0,-1 1 0 0 0,0 0-1 0 0,-8 6 1 0 0,9-9-219 0 0,0 0-1 0 0,0-1 1 0 0,0 1-1 0 0,0-1 0 0 0,0 1 1 0 0,-4 0-1 0 0,4-1-588 0 0,-1 0 1 0 0,1-1-1 0 0,-1 1 1 0 0,1-1-1 0 0,0 0 1 0 0,-7 0-1 0 0,3-1-2234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6:55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14 512 0 0,'-4'0'2021'0'0,"-1"1"0"0"0,1-1 0 0 0,-1 0 1 0 0,-7-1-1 0 0,-4 1 2530 0 0,35 0-1584 0 0,4 0-2528 0 0,34-3-1 0 0,-16-3-1293 0 0,1 3-1 0 0,65 2 0 0 0,-91 3-1134 0 0,-7 3-2282 0 0,-4-2 1210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6:55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40 2240 0 0,'-18'-3'11706'0'0,"25"3"-10337"0"0,186-15 740 0 0,-183 14-2065 0 0,103-9-1098 0 0,-23 2-3085 0 0,-70 6 3170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1.9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29 158 512 0 0,'0'-3'1248'0'0,"-1"-1"-1"0"0,0 1 1 0 0,0-1 0 0 0,0 1-1 0 0,0-1 1 0 0,0 1-1 0 0,-1 0 1 0 0,1-1 0 0 0,-3-2-1 0 0,-4-3 6112 0 0,5 16-6144 0 0,0 7-703 0 0,2 9-229 0 0,1 1 1 0 0,1-1-1 0 0,1 1 1 0 0,1-1-1 0 0,1 0 0 0 0,1 0 1 0 0,1 0-1 0 0,1-1 1 0 0,13 29-1 0 0,-14-37-272 0 0,-5-11 22 0 0,-3-13-8 0 0,2 9-25 0 0,-14-51 114 0 0,8 33-95 0 0,1 0 1 0 0,1-1 0 0 0,-2-21-1 0 0,4 15 29 0 0,2-1-1 0 0,4-37 1 0 0,-3 53-44 0 0,1 1 1 0 0,0-1-1 0 0,1 0 0 0 0,0 1 1 0 0,1 0-1 0 0,0 0 0 0 0,0 0 0 0 0,11-17 1 0 0,-14 26 1 0 0,0 0 1 0 0,0-1-1 0 0,0 1 1 0 0,0 0-1 0 0,0-1 1 0 0,0 1 0 0 0,0 0-1 0 0,0 0 1 0 0,1 0-1 0 0,-1 0 1 0 0,0 0-1 0 0,1 0 1 0 0,-1 0-1 0 0,1 1 1 0 0,-1-1 0 0 0,1 0-1 0 0,-1 1 1 0 0,1-1-1 0 0,0 1 1 0 0,-1 0-1 0 0,4-1 1 0 0,-3 1 1 0 0,0 1-1 0 0,-1-1 1 0 0,1 1 0 0 0,0 0-1 0 0,0-1 1 0 0,-1 1 0 0 0,1 0 0 0 0,0 0-1 0 0,-1 0 1 0 0,1 0 0 0 0,-1 0-1 0 0,1 0 1 0 0,-1 1 0 0 0,0-1 0 0 0,1 0-1 0 0,-1 1 1 0 0,0-1 0 0 0,2 3-1 0 0,6 10-34 0 0,-4-6 14 0 0,0 0 1 0 0,0-1-1 0 0,1 0 1 0 0,13 12 0 0 0,-17-17-9 0 0,0-1 1 0 0,0 1 0 0 0,0-1 0 0 0,0 0 0 0 0,0 0-1 0 0,0 0 1 0 0,1 0 0 0 0,-1 0 0 0 0,0 0 0 0 0,1-1-1 0 0,-1 1 1 0 0,0-1 0 0 0,1 1 0 0 0,-1-1-1 0 0,1 0 1 0 0,-1 0 0 0 0,1 0 0 0 0,-1 0 0 0 0,1-1-1 0 0,-1 1 1 0 0,0-1 0 0 0,1 1 0 0 0,3-3 0 0 0,2 0-519 0 0,0-1 0 0 0,-1 0 1 0 0,1 0-1 0 0,10-9 0 0 0,12-12-7830 0 0,-24 19 5623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2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90 1872 0 0,'-17'-2'4544'0'0,"9"1"-2966"0"0,0 0 0 0 0,0 0 0 0 0,0 1 0 0 0,-9 0 0 0 0,15 1-1287 0 0,-1-1 1 0 0,1 0 0 0 0,0 1-1 0 0,-1 0 1 0 0,1-1 0 0 0,0 1 0 0 0,0 0-1 0 0,0 0 1 0 0,0 0 0 0 0,0 1-1 0 0,0-1 1 0 0,0 0 0 0 0,0 1 0 0 0,0-1-1 0 0,1 1 1 0 0,-1 0 0 0 0,0-1 0 0 0,-1 4-1 0 0,-2 3 65 0 0,1 0-1 0 0,0 0 1 0 0,0 1-1 0 0,1-1 1 0 0,0 1-1 0 0,1 0 1 0 0,0-1 0 0 0,-1 10-1 0 0,1 2 18 0 0,0 1 1 0 0,3 29-1 0 0,-1-46-367 0 0,0 1 1 0 0,0-1-1 0 0,1 0 1 0 0,0 0 0 0 0,0 1-1 0 0,0-1 1 0 0,0 0-1 0 0,0 0 1 0 0,1 0-1 0 0,0 0 1 0 0,0-1-1 0 0,0 1 1 0 0,1 0-1 0 0,-1-1 1 0 0,1 1 0 0 0,-1-1-1 0 0,1 0 1 0 0,0 0-1 0 0,1 0 1 0 0,-1 0-1 0 0,0-1 1 0 0,1 1-1 0 0,0-1 1 0 0,-1 0-1 0 0,1 0 1 0 0,0 0 0 0 0,0 0-1 0 0,0-1 1 0 0,0 0-1 0 0,0 0 1 0 0,0 0-1 0 0,9 1 1 0 0,-7-2-32 0 0,0 1 1 0 0,1-2-1 0 0,-1 1 0 0 0,0 0 1 0 0,1-1-1 0 0,-1-1 0 0 0,0 1 1 0 0,0-1-1 0 0,0 0 0 0 0,0 0 0 0 0,0 0 1 0 0,0-1-1 0 0,-1 0 0 0 0,1 0 1 0 0,-1-1-1 0 0,0 1 0 0 0,0-1 1 0 0,0 0-1 0 0,0-1 0 0 0,-1 1 1 0 0,0-1-1 0 0,0 0 0 0 0,0 0 1 0 0,0 0-1 0 0,-1-1 0 0 0,0 1 1 0 0,0-1-1 0 0,0 0 0 0 0,-1 1 1 0 0,0-1-1 0 0,0 0 0 0 0,0-1 1 0 0,-1 1-1 0 0,0 0 0 0 0,1-9 1 0 0,-3-14-55 0 0,-2-1 1 0 0,0 1 0 0 0,-2 0 0 0 0,-10-33 0 0 0,14 59 79 0 0,0-2-8 0 0,0-1 0 0 0,-1 1 0 0 0,1 0 0 0 0,-1 0 0 0 0,-1 0 0 0 0,1 1 0 0 0,-4-6 0 0 0,5 8 10 0 0,0 1-1 0 0,-1-1 1 0 0,1 1 0 0 0,0 0 0 0 0,-1-1-1 0 0,0 1 1 0 0,1 0 0 0 0,-1 0 0 0 0,0 0-1 0 0,1 0 1 0 0,-1 0 0 0 0,0 1 0 0 0,0-1-1 0 0,0 1 1 0 0,0-1 0 0 0,0 1 0 0 0,0-1-1 0 0,0 1 1 0 0,0 0 0 0 0,0 0-1 0 0,-3 0 1 0 0,-4 1 12 0 0,0 1-1 0 0,1 0 0 0 0,-1 0 0 0 0,1 0 1 0 0,0 1-1 0 0,0 1 0 0 0,0-1 0 0 0,0 1 1 0 0,0 0-1 0 0,1 1 0 0 0,0 0 0 0 0,0 0 1 0 0,0 1-1 0 0,0 0 0 0 0,1 0 1 0 0,0 0-1 0 0,0 1 0 0 0,1 0 0 0 0,-5 8 1 0 0,3-5 16 0 0,1 0 0 0 0,0 1 0 0 0,1 0 0 0 0,0 0 0 0 0,0 0 0 0 0,1 0 0 0 0,1 1 0 0 0,0 0 0 0 0,1 0 0 0 0,0 0 0 0 0,0 0 0 0 0,2 0 0 0 0,0 16 0 0 0,0-24-22 0 0,1 0-1 0 0,-1 0 0 0 0,1 0 0 0 0,0 0 1 0 0,1 0-1 0 0,-1 0 0 0 0,1 0 0 0 0,-1 0 1 0 0,1 0-1 0 0,0-1 0 0 0,0 1 0 0 0,1-1 0 0 0,-1 0 1 0 0,1 1-1 0 0,5 4 0 0 0,-3-4-12 0 0,-1-1-1 0 0,1 0 1 0 0,0 0-1 0 0,0 0 1 0 0,0-1 0 0 0,1 1-1 0 0,-1-1 1 0 0,0 0-1 0 0,1-1 1 0 0,8 2-1 0 0,-4-1-9 0 0,1-1-1 0 0,0-1 1 0 0,-1 0-1 0 0,1 0 0 0 0,-1-1 1 0 0,1 0-1 0 0,-1-1 1 0 0,0 0-1 0 0,1-1 0 0 0,-1 0 1 0 0,0 0-1 0 0,10-6 1 0 0,-13 5-5 0 0,0 1 0 0 0,-1-1 0 0 0,0-1-1 0 0,0 1 1 0 0,0-1 0 0 0,-1 0 0 0 0,1 0 0 0 0,-1-1 0 0 0,0 0 0 0 0,5-8 0 0 0,-7 10 8 0 0,-1-1-1 0 0,0 0 1 0 0,0 0-1 0 0,0 0 1 0 0,0 0-1 0 0,-1-1 1 0 0,0 1-1 0 0,0 0 1 0 0,0 0-1 0 0,-1-1 1 0 0,1 1-1 0 0,-1-1 1 0 0,-1 1-1 0 0,1 0 1 0 0,-2-7-1 0 0,-3-17 62 0 0,-2 0-1 0 0,-19-52 0 0 0,26 81-48 0 0,0 0-1 0 0,0 0 1 0 0,-1-1-1 0 0,1 1 1 0 0,0 0-1 0 0,0 0 1 0 0,0 0 0 0 0,0 0-1 0 0,0-1 1 0 0,0 1-1 0 0,0 0 1 0 0,0 0-1 0 0,0 0 1 0 0,0 0-1 0 0,0 0 1 0 0,-1-1-1 0 0,1 1 1 0 0,0 0-1 0 0,0 0 1 0 0,0 0-1 0 0,0 0 1 0 0,0 0-1 0 0,-1 0 1 0 0,1 0-1 0 0,0 0 1 0 0,0-1-1 0 0,0 1 1 0 0,0 0-1 0 0,-1 0 1 0 0,1 0 0 0 0,0 0-1 0 0,0 0 1 0 0,0 0-1 0 0,0 0 1 0 0,-1 0-1 0 0,1 0 1 0 0,0 0-1 0 0,0 0 1 0 0,-1 0-1 0 0,-3 7 46 0 0,-3 10 87 0 0,5-7-110 0 0,0 0 0 0 0,0 1-1 0 0,1-1 1 0 0,1 0-1 0 0,-1 1 1 0 0,2-1 0 0 0,-1 1-1 0 0,2-1 1 0 0,-1 1-1 0 0,1-1 1 0 0,1 0 0 0 0,5 16-1 0 0,-2-12-19 0 0,1-1-1 0 0,0 0 1 0 0,0-1-1 0 0,1 1 1 0 0,1-1-1 0 0,0-1 1 0 0,1 0-1 0 0,15 15 0 0 0,-14-16-243 0 0,1 0 0 0 0,24 15-1 0 0,-27-22-1837 0 0,-9-3 1721 0 0,1 0 0 0 0,-1-1 0 0 0,1 1 0 0 0,-1 0 0 0 0,1 0 0 0 0,-1-1 0 0 0,1 1 0 0 0,-1 0 0 0 0,1-1 0 0 0,-1 1 0 0 0,1 0 0 0 0,-1-1 0 0 0,0 1 0 0 0,1-1-1 0 0,-1 1 1 0 0,0-1 0 0 0,1 1 0 0 0,-1-1 0 0 0,0 1 0 0 0,0-1 0 0 0,0 1 0 0 0,1-1 0 0 0,1-5-1124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3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 2168 0 0,'5'-13'15167'0'0,"-4"16"-11735"0"0,0 5-3453 0 0,8 31 2064 0 0,4 60 0 0 0,-10-51-1485 0 0,-2-11-307 0 0,3 0-1 0 0,10 50 1 0 0,-14-85-256 0 0,1-1 1 0 0,-1 1 0 0 0,1 0-1 0 0,0-1 1 0 0,0 1-1 0 0,0 0 1 0 0,0-1 0 0 0,0 1-1 0 0,0-1 1 0 0,0 1 0 0 0,0-1-1 0 0,3 3 1 0 0,-4-4 3 0 0,0 0-1 0 0,1 0 1 0 0,-1 0 0 0 0,0 1-1 0 0,1-1 1 0 0,-1 0 0 0 0,0 0 0 0 0,1 0-1 0 0,-1 0 1 0 0,0 0 0 0 0,1 1-1 0 0,-1-1 1 0 0,0 0 0 0 0,1 0-1 0 0,-1 0 1 0 0,1 0 0 0 0,-1 0-1 0 0,0 0 1 0 0,1 0 0 0 0,-1-1 0 0 0,0 1-1 0 0,1 0 1 0 0,-1 0 0 0 0,1 0-1 0 0,0-1-4 0 0,-1 1 0 0 0,1-1 0 0 0,0 1 0 0 0,-1-1 0 0 0,1 0 0 0 0,-1 1 0 0 0,1-1 0 0 0,-1 0 0 0 0,1 0-1 0 0,-1 1 1 0 0,1-1 0 0 0,-1 0 0 0 0,0 0 0 0 0,1 0 0 0 0,-1-1 0 0 0,3-11-24 0 0,0-1 1 0 0,-1 0-1 0 0,-1 0 1 0 0,-1 0-1 0 0,0 0 1 0 0,0 0-1 0 0,-4-17 1 0 0,1-29-5 0 0,3 55 32 0 0,0-14-9 0 0,0-1 0 0 0,5-20 0 0 0,-5 36 10 0 0,1-1 0 0 0,0 0 1 0 0,1 1-1 0 0,-1-1 0 0 0,1 0 0 0 0,0 1 0 0 0,0 0 0 0 0,0-1 1 0 0,0 1-1 0 0,1 0 0 0 0,0 0 0 0 0,0 0 0 0 0,0 1 0 0 0,4-4 0 0 0,-6 6-2 0 0,0 0-1 0 0,0 0 0 0 0,0 0 0 0 0,0 1 0 0 0,0-1 0 0 0,0 0 0 0 0,0 1 0 0 0,0-1 0 0 0,0 1 0 0 0,1-1 1 0 0,-1 1-1 0 0,0 0 0 0 0,0-1 0 0 0,0 1 0 0 0,1 0 0 0 0,-1 0 0 0 0,0 0 0 0 0,0 0 0 0 0,1 0 0 0 0,-1 0 0 0 0,0 0 1 0 0,2 1-1 0 0,-1 0 1 0 0,0 0 1 0 0,0 0 0 0 0,-1 0-1 0 0,1 0 1 0 0,0 0-1 0 0,-1 1 1 0 0,1-1 0 0 0,-1 0-1 0 0,1 1 1 0 0,-1 0 0 0 0,0-1-1 0 0,2 4 1 0 0,3 5-2 0 0,-1 0 0 0 0,0 0 0 0 0,6 22 0 0 0,-9-26-5 0 0,6 20 50 0 0,-1 0-1 0 0,-2 0 1 0 0,0 1-1 0 0,1 38 1 0 0,-6-51-3 0 0,1-1 1 0 0,0 0 0 0 0,1 0-1 0 0,1 0 1 0 0,4 16 0 0 0,-6-27-122 0 0,0 0 0 0 0,0 1 1 0 0,0-1-1 0 0,0 0 0 0 0,0 1 1 0 0,1-1-1 0 0,-1 0 0 0 0,1 0 1 0 0,-1 0-1 0 0,1 0 0 0 0,0-1 1 0 0,0 1-1 0 0,0 0 0 0 0,0-1 1 0 0,0 1-1 0 0,0-1 0 0 0,0 0 0 0 0,0 1 1 0 0,0-1-1 0 0,1 0 0 0 0,-1 0 1 0 0,0-1-1 0 0,1 1 0 0 0,-1 0 1 0 0,1-1-1 0 0,-1 1 0 0 0,1-1 1 0 0,-1 0-1 0 0,1 0 0 0 0,-1 0 1 0 0,1 0-1 0 0,0-1 0 0 0,-1 1 1 0 0,0-1-1 0 0,4 0 0 0 0,3-2-1585 0 0,0 0 0 0 0,0 0 1 0 0,0-1-1 0 0,0 0 0 0 0,15-11 0 0 0,-10 6-1473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3.8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97 1592 0 0,'0'-1'277'0'0,"-3"-11"3716"0"0,-1-23 1 0 0,3 32-3510 0 0,1 0-1 0 0,0 0 1 0 0,0 0 0 0 0,0 0 0 0 0,1 0 0 0 0,-1 0-1 0 0,1 0 1 0 0,-1 1 0 0 0,1-1 0 0 0,0 0 0 0 0,0 0 0 0 0,1 1-1 0 0,-1-1 1 0 0,2-3 0 0 0,-3 6-415 0 0,0 0-1 0 0,0 0 1 0 0,1 0 0 0 0,-1 0-1 0 0,0 0 1 0 0,0-1-1 0 0,0 1 1 0 0,0 0 0 0 0,0 0-1 0 0,0 0 1 0 0,0 0 0 0 0,1 0-1 0 0,-1 0 1 0 0,0-1 0 0 0,0 1-1 0 0,0 0 1 0 0,0 0-1 0 0,0 0 1 0 0,1 0 0 0 0,-1 0-1 0 0,0 0 1 0 0,0 0 0 0 0,0 0-1 0 0,0 0 1 0 0,1 0-1 0 0,-1 0 1 0 0,0 0 0 0 0,0 0-1 0 0,0 0 1 0 0,0 0 0 0 0,1 0-1 0 0,-1 0 1 0 0,0 0 0 0 0,0 0-1 0 0,0 0 1 0 0,0 0-1 0 0,1 0 1 0 0,-1 0 0 0 0,0 0-1 0 0,0 1 1 0 0,4 7 1187 0 0,0 16-706 0 0,-4-21-417 0 0,7 308 2517 0 0,-7-307-2630 0 0,0 44 14 0 0,3 0-1 0 0,16 90 1 0 0,-18-131-230 0 0,5 17-20 0 0,-6-23 76 0 0,0-1 0 0 0,0 1 0 0 0,1 0 1 0 0,-1 0-1 0 0,1 0 0 0 0,-1 0 0 0 0,0-1 0 0 0,1 1 0 0 0,0 0 0 0 0,-1 0 0 0 0,1-1 0 0 0,-1 1 0 0 0,1 0 0 0 0,0-1 0 0 0,0 1 0 0 0,-1-1 0 0 0,1 1 0 0 0,0-1 0 0 0,0 1 0 0 0,0-1 0 0 0,1 1 0 0 0,-1-1-351 0 0,0-1 0 0 0,0 1 0 0 0,0 0-1 0 0,-1 0 1 0 0,1-1 0 0 0,0 1 0 0 0,0-1 0 0 0,0 1 0 0 0,-1-1 0 0 0,1 1 0 0 0,0-1 0 0 0,0 0-1 0 0,-1 1 1 0 0,1-1 0 0 0,0 0 0 0 0,-1 1 0 0 0,1-1 0 0 0,-1 0 0 0 0,1-1 0 0 0,2-5-4080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4.0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3 329 3305 0 0,'-3'-7'10745'0'0,"3"7"-10429"0"0,7-10 2873 0 0,10-7-1429 0 0,64-37 1992 0 0,-6 5-2921 0 0,-21 7-606 0 0,-6 4-236 0 0,82-49 0 0 0,-75 64-1729 0 0,-81 21-3324 0 0,-28 9-4715 0 0,44-5 7774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4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1 8 0 0,'-37'38'2161'0'0,"17"-19"2082"0"0,-22 30 1 0 0,37-43-3680 0 0,1 1 0 0 0,0-1 0 0 0,0 0 0 0 0,1 1 0 0 0,-1 0 0 0 0,2 0 1 0 0,-1 0-1 0 0,1 0 0 0 0,-3 13 0 0 0,5-17-427 0 0,0 0 0 0 0,0 0 0 0 0,0 0 0 0 0,0 0 0 0 0,1 0 0 0 0,-1 0 0 0 0,1 0 1 0 0,0 0-1 0 0,0-1 0 0 0,0 1 0 0 0,0 0 0 0 0,0-1 0 0 0,1 1 0 0 0,-1 0 0 0 0,1-1 0 0 0,0 0 0 0 0,-1 1 1 0 0,1-1-1 0 0,0 0 0 0 0,0 0 0 0 0,5 3 0 0 0,3 3 255 0 0,1 0 0 0 0,0-1 0 0 0,19 8 0 0 0,-19-9-187 0 0,8 2-78 0 0,0-1 1 0 0,1 0-1 0 0,0-2 1 0 0,39 7-1 0 0,-30-7-279 0 0,39 12 0 0 0,-66-17 52 0 0,1 1-1 0 0,-2 0 1 0 0,1 0-1 0 0,0 0 1 0 0,0 0-1 0 0,0 0 1 0 0,0 0-1 0 0,0 0 1 0 0,-1 1-1 0 0,1-1 1 0 0,2 4-1 0 0,-3-4-677 0 0,0 0 1 0 0,0 1-1 0 0,-1-1 1 0 0,1 1-1 0 0,0-1 1 0 0,-1 1-1 0 0,1-1 1 0 0,-1 1-1 0 0,1-1 0 0 0,-1 3 1 0 0,0 2-1985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5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5 624 0 0,'-2'-1'402'0'0,"-1"0"-1"0"0,0 1 1 0 0,0-1-1 0 0,1 1 1 0 0,-1-1-1 0 0,0 1 1 0 0,0 0-1 0 0,0 0 1 0 0,0 0-1 0 0,0 0 1 0 0,1 1-1 0 0,-1-1 1 0 0,0 1-1 0 0,0 0 1 0 0,0 0-1 0 0,1 0 1 0 0,-1 0-1 0 0,1 0 1 0 0,-1 1 0 0 0,1-1-1 0 0,-1 1 1 0 0,-3 2-1 0 0,-4 4 682 0 0,0 0-1 0 0,1 1 1 0 0,-14 15 0 0 0,18-18-786 0 0,0 0 0 0 0,0 0 0 0 0,1 0 0 0 0,0 1 0 0 0,0 0 0 0 0,1 0 0 0 0,0 0 0 0 0,0 0 0 0 0,1 0 0 0 0,0 1 0 0 0,0-1 0 0 0,0 1 0 0 0,1-1 0 0 0,0 14 0 0 0,1-14-223 0 0,0 0 0 0 0,1-1 0 0 0,0 0 0 0 0,1 1 0 0 0,-1-1 0 0 0,1 0 0 0 0,1 1 0 0 0,-1-1 0 0 0,1 0 0 0 0,0-1 0 0 0,0 1 0 0 0,1 0 0 0 0,-1-1 0 0 0,1 0 0 0 0,1 0 0 0 0,-1 0 1 0 0,8 7-1 0 0,-4-7-85 0 0,-1 1 0 0 0,1-2 0 0 0,0 1 1 0 0,0-1-1 0 0,0 0 0 0 0,0-1 0 0 0,1 0 1 0 0,0 0-1 0 0,-1-1 0 0 0,1 0 1 0 0,0 0-1 0 0,0-1 0 0 0,0-1 0 0 0,0 1 1 0 0,0-1-1 0 0,0-1 0 0 0,0 0 0 0 0,12-2 1 0 0,-9 1-31 0 0,0-1 0 0 0,0 0 1 0 0,-1-1-1 0 0,1 0 0 0 0,-1-1 1 0 0,0 0-1 0 0,0-1 0 0 0,0 0 1 0 0,-1-1-1 0 0,0 0 0 0 0,0-1 0 0 0,-1 0 1 0 0,10-9-1 0 0,-17 14 29 0 0,0 0-1 0 0,1 0 1 0 0,-1 0 0 0 0,0-1-1 0 0,-1 1 1 0 0,1 0 0 0 0,-1-1-1 0 0,1 1 1 0 0,-1-1 0 0 0,0 1-1 0 0,0-1 1 0 0,0 0 0 0 0,-1 1-1 0 0,1-1 1 0 0,-1-5 0 0 0,-1 3 2 0 0,1 0 0 0 0,-1 0 0 0 0,0 1 0 0 0,-1-1 0 0 0,0 0 0 0 0,1 1 0 0 0,-2 0-1 0 0,1-1 1 0 0,-4-6 0 0 0,0 3 19 0 0,0 1 0 0 0,0-1 0 0 0,-1 1 0 0 0,0 0 0 0 0,0 1 0 0 0,-1-1 0 0 0,0 1-1 0 0,0 1 1 0 0,-1 0 0 0 0,-16-9 0 0 0,14 10 8 0 0,0 1-1 0 0,0 0 1 0 0,0 1-1 0 0,0 1 0 0 0,-1-1 1 0 0,1 2-1 0 0,-13-1 1 0 0,4 2 50 0 0,1 0-1 0 0,-1 1 1 0 0,-26 6 0 0 0,38-5-39 0 0,0 0 0 0 0,0 0 0 0 0,0 1 0 0 0,0 0 0 0 0,0 1 0 0 0,-6 4 0 0 0,11-6-20 0 0,0-1 0 0 0,0 1 0 0 0,1 0 0 0 0,-1 0 0 0 0,1 0 0 0 0,0 0 0 0 0,-1 0 0 0 0,1 1 0 0 0,0-1 0 0 0,0 1 0 0 0,1-1 0 0 0,-1 1 0 0 0,0 0 0 0 0,1 0 0 0 0,0 0 0 0 0,0 0 0 0 0,0 0 0 0 0,-2 5 0 0 0,3-7 0 0 0,1 0 0 0 0,-1 1 1 0 0,0-1-1 0 0,0 1 0 0 0,0-1 0 0 0,1 0 0 0 0,-1 1 1 0 0,0-1-1 0 0,1 0 0 0 0,0 1 0 0 0,-1-1 0 0 0,1 0 1 0 0,0 0-1 0 0,-1 1 0 0 0,1-1 0 0 0,0 0 0 0 0,0 0 1 0 0,0 0-1 0 0,0 0 0 0 0,0 0 0 0 0,0 0 0 0 0,0 0 1 0 0,1-1-1 0 0,-1 1 0 0 0,0 0 0 0 0,0-1 0 0 0,1 1 1 0 0,-1 0-1 0 0,2-1 0 0 0,5 4 26 0 0,1-2-1 0 0,0 1 1 0 0,13 1-1 0 0,-11-2-1 0 0,130 14-222 0 0,-41-6-430 0 0,-58-2-319 0 0,2-1-2603 0 0,-14-5-3458 0 0,-20-2 4785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4.7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293 57 512 0 0,'-2'-21'807'0'0,"2"18"-55"0"0,-1 1 1 0 0,0 0-1 0 0,0 0 1 0 0,0-1 0 0 0,0 1-1 0 0,0 0 1 0 0,0 0 0 0 0,0 0-1 0 0,-3-3 1 0 0,3 4-309 0 0,0 0-1 0 0,0 0 1 0 0,0 0 0 0 0,0 0 0 0 0,-1 0 0 0 0,1 1-1 0 0,0-1 1 0 0,0 0 0 0 0,0 1 0 0 0,-1-1-1 0 0,1 1 1 0 0,0 0 0 0 0,0-1 0 0 0,-1 1 0 0 0,1 0-1 0 0,0 0 1 0 0,-3 0 0 0 0,2 0-263 0 0,-1 0-1 0 0,1 0 1 0 0,0 1 0 0 0,-1-1 0 0 0,1 1 0 0 0,0 0-1 0 0,0 0 1 0 0,-3 1 0 0 0,-4 3 369 0 0,0 1-1 0 0,1 0 1 0 0,-1 1 0 0 0,1 0-1 0 0,0 0 1 0 0,-13 16 0 0 0,-35 55 754 0 0,41-54-984 0 0,2 1 1 0 0,1 0-1 0 0,0 0 1 0 0,2 1-1 0 0,1 0 1 0 0,-6 34-1 0 0,8-25 51 0 0,2 0-1 0 0,1 0 0 0 0,2 1 1 0 0,4 51-1 0 0,-1-68-341 0 0,2 0 1 0 0,0 0-1 0 0,1 0 0 0 0,1-1 0 0 0,0 1 0 0 0,12 23 0 0 0,-12-31-97 0 0,1 0-1 0 0,0 0 0 0 0,1-1 1 0 0,0 1-1 0 0,1-2 1 0 0,0 1-1 0 0,0-1 0 0 0,1 0 1 0 0,0-1-1 0 0,20 14 0 0 0,-12-11-551 0 0,2 0-1 0 0,30 13 0 0 0,-41-21-236 0 0,1 0 0 0 0,0-1 1 0 0,12 2-1 0 0,-15-3-299 0 0,-1 0-1 0 0,1-1 1 0 0,0 0 0 0 0,0-1 0 0 0,0 1 0 0 0,6-2 0 0 0,1-1-3192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5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29 248 8 0 0,'-3'-14'7554'0'0,"-12"-29"0"0"0,5 14-1991 0 0,11 36-4749 0 0,-1-1 0 0 0,1 1 0 0 0,-1 0 0 0 0,-1 9 0 0 0,0 6-398 0 0,4 25 130 0 0,2 0 0 0 0,21 86-1 0 0,-23-118-497 0 0,40 170 166 0 0,-41-177-211 0 0,0 0-1 0 0,-1-1 0 0 0,1 1 1 0 0,-2 0-1 0 0,1 0 0 0 0,-1 0 1 0 0,-1 9-1 0 0,-1-12 24 0 0,-2-8-42 0 0,0-11-137 0 0,3-77-163 0 0,5-123 151 0 0,2 158 146 0 0,16-114-73 0 0,-18 150 93 0 0,1-1-1 0 0,1 1 0 0 0,1 0 1 0 0,1 1-1 0 0,0 0 1 0 0,13-19-1 0 0,-20 36 4 0 0,0 0 0 0 0,0 1 0 0 0,0-1 0 0 0,0 0-1 0 0,0 1 1 0 0,0 0 0 0 0,1-1 0 0 0,-1 1 0 0 0,1 0 0 0 0,-1-1 0 0 0,1 1 0 0 0,-1 0-1 0 0,1 0 1 0 0,0 0 0 0 0,-1 1 0 0 0,1-1 0 0 0,0 0 0 0 0,0 1 0 0 0,0-1 0 0 0,0 1-1 0 0,2-1 1 0 0,-1 1 11 0 0,-1 0 0 0 0,1 1-1 0 0,0-1 1 0 0,-1 1 0 0 0,1 0-1 0 0,0 0 1 0 0,-1 0 0 0 0,1 0-1 0 0,-1 0 1 0 0,1 0 0 0 0,-1 1-1 0 0,0-1 1 0 0,1 1 0 0 0,1 2-1 0 0,5 3 11 0 0,-1 1 0 0 0,0 0-1 0 0,-1 1 1 0 0,0 0 0 0 0,0 0-1 0 0,-1 1 1 0 0,0 0 0 0 0,-1 0-1 0 0,5 11 1 0 0,4 16 85 0 0,12 48 0 0 0,-22-72-85 0 0,12 57 206 0 0,10 106 0 0 0,-9-50-184 0 0,-15-113-72 0 0,1 0 0 0 0,0-1 0 0 0,9 21 0 0 0,-10-27-162 0 0,1-1 0 0 0,-1 0 0 0 0,1 0-1 0 0,0 0 1 0 0,1-1 0 0 0,-1 1-1 0 0,1-1 1 0 0,0 0 0 0 0,0 1 0 0 0,7 4-1 0 0,-10-8-1 0 0,0-1-1 0 0,1 1 0 0 0,-1 0 1 0 0,0-1-1 0 0,0 1 0 0 0,0-1 1 0 0,0 0-1 0 0,1 1 0 0 0,-1-1 1 0 0,0 0-1 0 0,0 0 0 0 0,1 0 1 0 0,-1 0-1 0 0,0 0 0 0 0,0 0 1 0 0,1 0-1 0 0,1 0 1 0 0,-1-1-622 0 0,0 0 0 0 0,1 0 1 0 0,-1 0-1 0 0,0 0 1 0 0,0 0-1 0 0,0 0 1 0 0,0 0-1 0 0,2-3 0 0 0,5-3-2543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5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80 4433 0 0,'-3'-5'3789'0'0,"1"3"-2102"0"0,0 0 0 0 0,0 0 0 0 0,0-1 0 0 0,0 1 0 0 0,1-1 0 0 0,-3-4 0 0 0,4 7-1574 0 0,0 0 0 0 0,0-1 0 0 0,0 1 0 0 0,0 0 0 0 0,0-1 0 0 0,0 1 0 0 0,0 0 1 0 0,0 0-1 0 0,0-1 0 0 0,0 1 0 0 0,0 0 0 0 0,0-1 0 0 0,0 1 0 0 0,0 0 0 0 0,0-1 0 0 0,0 1 0 0 0,0 0 0 0 0,1 0 0 0 0,-1-1 1 0 0,0 1-1 0 0,0 0 0 0 0,0-1 0 0 0,0 1 0 0 0,1 0 0 0 0,-1-1 0 0 0,1 1-67 0 0,0-1-1 0 0,0 1 1 0 0,0-1-1 0 0,0 1 1 0 0,0 0-1 0 0,0-1 0 0 0,0 1 1 0 0,0 0-1 0 0,0 0 1 0 0,0 0-1 0 0,0-1 1 0 0,1 1-1 0 0,96-1 2376 0 0,19-1-2621 0 0,23-16-1049 0 0,1-1-6145 0 0,-111 17 5209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6.0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89 1992 0 0,'27'-24'12673'0'0,"-16"14"-9530"0"0,16-17 0 0 0,-27 27-3101 0 0,1-1-1 0 0,-1 1 1 0 0,0-1 0 0 0,1 1-1 0 0,-1-1 1 0 0,0 1 0 0 0,1 0-1 0 0,-1-1 1 0 0,0 1 0 0 0,0-1-1 0 0,1 1 1 0 0,-1-1 0 0 0,0 0-1 0 0,0 1 1 0 0,0-1 0 0 0,0 1-1 0 0,0-1 1 0 0,0 1 0 0 0,0-1-1 0 0,0 1 1 0 0,0-1 0 0 0,0 1-1 0 0,0-1 1 0 0,0 0 0 0 0,0 1-1 0 0,-1-1 1 0 0,1 1 0 0 0,0-1-1 0 0,0 1 1 0 0,-1-1 0 0 0,1 1-1 0 0,0 0 1 0 0,0-1 0 0 0,-1 1-1 0 0,1-1 1 0 0,-1 1 0 0 0,1-1-1 0 0,0 1 1 0 0,-1 0 0 0 0,1-1-1 0 0,-1 1 1 0 0,1 0 0 0 0,-1 0-1 0 0,1-1 1 0 0,-1 1 0 0 0,1 0-1 0 0,-1 0 1 0 0,1 0 0 0 0,-1-1-1 0 0,1 1 1 0 0,-2 0-1 0 0,-1-1 104 0 0,-1 0 0 0 0,0 0-1 0 0,0 0 1 0 0,0 0 0 0 0,-7 1-1 0 0,6 0-64 0 0,0 0-1 0 0,0 1 1 0 0,0-1-1 0 0,0 1 0 0 0,0 0 1 0 0,1 1-1 0 0,-1-1 1 0 0,0 1-1 0 0,0 0 1 0 0,1 1-1 0 0,-9 4 1 0 0,11-5-76 0 0,-1 0 1 0 0,1 0 0 0 0,0 0 0 0 0,-1 0 0 0 0,1 0-1 0 0,0 1 1 0 0,0-1 0 0 0,1 1 0 0 0,-1-1-1 0 0,0 1 1 0 0,1 0 0 0 0,0-1 0 0 0,0 1-1 0 0,-1 0 1 0 0,2 0 0 0 0,-1 0 0 0 0,0 0-1 0 0,0 0 1 0 0,1 0 0 0 0,0 5 0 0 0,0-5-28 0 0,0 1-1 0 0,1 0 1 0 0,0 0 0 0 0,0-1 0 0 0,0 1 0 0 0,0 0 0 0 0,1-1-1 0 0,-1 1 1 0 0,1-1 0 0 0,0 0 0 0 0,0 1 0 0 0,0-1 0 0 0,3 3-1 0 0,6 7-32 0 0,22 19 0 0 0,-8-7 111 0 0,-13-12-37 0 0,-1 0 0 0 0,18 29 0 0 0,-26-38 25 0 0,-1 0-1 0 0,0 1 1 0 0,1-1 0 0 0,-1 1 0 0 0,-1-1 0 0 0,1 1 0 0 0,-1 0 0 0 0,0 0-1 0 0,0 0 1 0 0,0 0 0 0 0,-1-1 0 0 0,1 1 0 0 0,-1 0 0 0 0,-2 9-1 0 0,1-10 21 0 0,0-1 1 0 0,0 0-1 0 0,-1-1 0 0 0,1 1 0 0 0,-1 0 0 0 0,0 0 0 0 0,0-1 0 0 0,0 1 0 0 0,0-1 0 0 0,0 1 0 0 0,0-1 0 0 0,-1 0 0 0 0,1 0 0 0 0,-1 0 0 0 0,0 0 0 0 0,1 0 0 0 0,-1-1 0 0 0,0 1 0 0 0,0-1 0 0 0,0 0 0 0 0,0 0 0 0 0,-6 1 0 0 0,-3 1 211 0 0,0 0 0 0 0,-1-1-1 0 0,1-1 1 0 0,-19 0-1 0 0,28-1-489 0 0,0 0 0 0 0,0 0 0 0 0,1 0 1 0 0,-1-1-1 0 0,0 1 0 0 0,0-1 0 0 0,1 0 0 0 0,-1 0 0 0 0,1 0 0 0 0,-1 0 0 0 0,1 0 0 0 0,-1-1 0 0 0,1 1 0 0 0,-1-1 0 0 0,1 0 0 0 0,0 1 0 0 0,0-1 0 0 0,0 0 0 0 0,0 0 0 0 0,0 0 0 0 0,-2-4 0 0 0,2 2-165 0 0,0 1 0 0 0,1 0-1 0 0,-1-1 1 0 0,1 1-1 0 0,0-1 1 0 0,0 1 0 0 0,0-1-1 0 0,1 1 1 0 0,-1-1 0 0 0,1 0-1 0 0,0 1 1 0 0,0-1-1 0 0,0 0 1 0 0,0 1 0 0 0,1-1-1 0 0,0-3 1 0 0,4-9-2001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7:36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29 2336 0 0,'-3'-2'1501'0'0,"-10"-11"6816"0"0,13 7-4519 0 0,9 2-1606 0 0,13 2-1411 0 0,-1 1-1 0 0,1 1 1 0 0,-1 0 0 0 0,0 2-1 0 0,1 0 1 0 0,-1 1 0 0 0,40 12-1 0 0,-50-11-668 0 0,0 0 0 0 0,0 0 1 0 0,0 1-1 0 0,-1 1 0 0 0,0 0 0 0 0,0 0 0 0 0,0 1 0 0 0,-1 0 0 0 0,0 0 0 0 0,0 1 0 0 0,-1 0 0 0 0,0 1 0 0 0,-1 0 1 0 0,0 0-1 0 0,0 1 0 0 0,-1 0 0 0 0,9 18 0 0 0,5 13 223 0 0,19 62 1 0 0,7 48 123 0 0,-44-143-434 0 0,12 46 103 0 0,-3 0-1 0 0,-2 1 1 0 0,-2 0 0 0 0,-3 1-1 0 0,-2 0 1 0 0,-2-1 0 0 0,-11 75-1 0 0,9-115-105 0 0,-1-1 0 0 0,0 1 0 0 0,-1-1 0 0 0,-1 0 0 0 0,0 0 0 0 0,-10 19 0 0 0,12-27-191 0 0,0 0 1 0 0,-1-1-1 0 0,0 1 1 0 0,0-1-1 0 0,0 0 1 0 0,-1 0 0 0 0,1 0-1 0 0,-1-1 1 0 0,0 0-1 0 0,-1 0 1 0 0,1 0 0 0 0,-1-1-1 0 0,0 1 1 0 0,1-1-1 0 0,-1 0 1 0 0,-10 2 0 0 0,13-4-420 0 0,1-1 1 0 0,-1 1-1 0 0,0-1 1 0 0,1 0-1 0 0,-1 0 1 0 0,1 0-1 0 0,-1 0 1 0 0,0 0-1 0 0,1-1 1 0 0,-1 1-1 0 0,0-1 1 0 0,1 1 0 0 0,-4-3-1 0 0,-9-4-3666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2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35 512 0 0,'-4'-1'796'0'0,"1"-1"0"0"0,-1 1 0 0 0,1 0 0 0 0,-1 0 0 0 0,0 0 0 0 0,1 0 0 0 0,-1 1 0 0 0,0-1 0 0 0,-6 1 0 0 0,0 1 1548 0 0,-1 0 0 0 0,-11 3 0 0 0,10-1-811 0 0,28-3 2612 0 0,29 0-3396 0 0,125-18 152 0 0,-145 13-942 0 0,-4 1-172 0 0,-1 1-1 0 0,1 0 0 0 0,40 2 1 0 0,-54 2-442 0 0,-6 1-1844 0 0,-12 3-3297 0 0,1-2 2307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2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51 2769 0 0,'-2'-3'10122'0'0,"-4"-6"-5689"0"0,27 1-996 0 0,15 1-2938 0 0,-16 3-278 0 0,17-1-269 0 0,-1 1 1 0 0,1 2 0 0 0,48 4 0 0 0,-19-1-934 0 0,76-8-4624 0 0,-102 2 4094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3.1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63 512 0 0,'-1'-5'2165'0'0,"0"0"-1"0"0,0 0 1 0 0,1 1 0 0 0,0-1-1 0 0,0-7 1 0 0,0 11-1822 0 0,0 0 0 0 0,0 0-1 0 0,0 0 1 0 0,0-1 0 0 0,0 1 0 0 0,1 0-1 0 0,-1 0 1 0 0,0 0 0 0 0,1 0 0 0 0,-1 0-1 0 0,1 0 1 0 0,-1 0 0 0 0,1 0 0 0 0,0 0-1 0 0,-1 0 1 0 0,1 0 0 0 0,0 0-1 0 0,0 0 1 0 0,-1 0 0 0 0,1 0 0 0 0,0 1-1 0 0,0-1 1 0 0,0 0 0 0 0,0 1 0 0 0,0-1-1 0 0,2 0 1 0 0,-2 1-275 0 0,-1 0-1 0 0,1 0 1 0 0,-1 0-1 0 0,1 0 1 0 0,0 1-1 0 0,-1-1 1 0 0,1 0-1 0 0,-1 0 1 0 0,1 1-1 0 0,-1-1 1 0 0,1 0-1 0 0,-1 1 1 0 0,0-1-1 0 0,1 1 1 0 0,-1-1-1 0 0,1 1 1 0 0,-1-1-1 0 0,0 0 1 0 0,1 1-1 0 0,-1-1 1 0 0,0 1-1 0 0,1-1 1 0 0,-1 1-1 0 0,0 0 1 0 0,0-1-1 0 0,0 1 1 0 0,1 0-1 0 0,5 20 533 0 0,-5-18-496 0 0,4 20 207 0 0,-1 0 0 0 0,-1 0 0 0 0,0 37 0 0 0,-8 72 229 0 0,1-46-270 0 0,3-60-228 0 0,-1 3-72 0 0,2-1 1 0 0,1 1-1 0 0,1-1 1 0 0,6 29 0 0 0,-7-54-33 0 0,-1-1 0 0 0,1 1 1 0 0,0-1-1 0 0,0 1 0 0 0,0-1 1 0 0,0 1-1 0 0,1-1 1 0 0,2 3-1 0 0,-4-4 32 0 0,0-1 0 0 0,0 0 0 0 0,0 0 0 0 0,1 0 0 0 0,-1 1 1 0 0,0-1-1 0 0,0 0 0 0 0,1 0 0 0 0,-1 0 0 0 0,0 1 0 0 0,0-1 0 0 0,1 0 0 0 0,-1 0 0 0 0,0 0 0 0 0,1 0 0 0 0,-1 0 0 0 0,0 0 0 0 0,0 0 1 0 0,1 0-1 0 0,-1 0 0 0 0,0 0 0 0 0,1 0 0 0 0,-1 0 0 0 0,0 0 0 0 0,1 0 0 0 0,-1 0 0 0 0,0 0 0 0 0,1 0 0 0 0,0-1-67 0 0,0 1-1 0 0,-1-1 0 0 0,1 0 1 0 0,0 0-1 0 0,-1 1 0 0 0,1-1 1 0 0,0 0-1 0 0,-1 0 0 0 0,1 0 1 0 0,-1 0-1 0 0,1 0 0 0 0,-1 0 1 0 0,0 1-1 0 0,1-3 0 0 0,0 0-599 0 0,0-1-1 0 0,-1 1 0 0 0,1-1 0 0 0,-1 0 1 0 0,0 1-1 0 0,0-1 0 0 0,0 0 1 0 0,-1 1-1 0 0,1-1 0 0 0,-1 1 0 0 0,-1-6 1 0 0,-3 0-2169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3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265 174 8 0 0,'4'-4'826'0'0,"0"-1"-1"0"0,0 1 1 0 0,0-1 0 0 0,0 1 0 0 0,-1-1-1 0 0,0 0 1 0 0,0 0 0 0 0,0-1 0 0 0,0 1-1 0 0,-1-1 1 0 0,0 1 0 0 0,0-1 0 0 0,-1 0-1 0 0,0 0 1 0 0,2-9 0 0 0,-3 12-395 0 0,0-1 0 0 0,0 1 0 0 0,0 0-1 0 0,-1-1 1 0 0,1 1 0 0 0,-1 0 0 0 0,0-1 0 0 0,0 1 0 0 0,0 0 0 0 0,0 0 0 0 0,0 0-1 0 0,-3-5 1 0 0,2 5-299 0 0,0 1 0 0 0,0 0 0 0 0,0-1 0 0 0,-1 1 1 0 0,1 0-1 0 0,0 0 0 0 0,-1 0 0 0 0,0 0 0 0 0,1 1 0 0 0,-1-1 0 0 0,0 1 0 0 0,0-1 0 0 0,0 1 0 0 0,0 0 0 0 0,-4-1 0 0 0,-2 0 55 0 0,-1 1-1 0 0,1 0 1 0 0,-1 0 0 0 0,1 1 0 0 0,-1 0 0 0 0,0 1-1 0 0,1 0 1 0 0,-11 3 0 0 0,-1 0 51 0 0,1 2-1 0 0,-32 13 1 0 0,47-17-201 0 0,0 0-1 0 0,0 1 1 0 0,0 0 0 0 0,0 0 0 0 0,1 0 0 0 0,-1 0 0 0 0,1 1 0 0 0,0-1 0 0 0,0 1 0 0 0,-6 8 0 0 0,9-10-33 0 0,0 0 0 0 0,-1 0 0 0 0,1 0 0 0 0,0 0 1 0 0,1 1-1 0 0,-1-1 0 0 0,0 0 0 0 0,1 0 0 0 0,-1 1 0 0 0,1-1 1 0 0,0 0-1 0 0,-1 1 0 0 0,1-1 0 0 0,0 0 0 0 0,1 1 0 0 0,-1-1 1 0 0,0 0-1 0 0,1 1 0 0 0,-1-1 0 0 0,1 0 0 0 0,0 1 0 0 0,0-1 1 0 0,-1 0-1 0 0,2 0 0 0 0,-1 0 0 0 0,0 0 0 0 0,2 3 0 0 0,3 2-1 0 0,-1-1-1 0 0,1 1 1 0 0,0-1 0 0 0,0 0-1 0 0,1-1 1 0 0,10 7-1 0 0,47 26-112 0 0,-24-15 37 0 0,-22-13-36 0 0,-1 1-1 0 0,0 1 0 0 0,15 15 1 0 0,-26-22 75 0 0,-1 1 0 0 0,1 0-1 0 0,-1 0 1 0 0,0 1 0 0 0,-1-1 0 0 0,0 1 0 0 0,0 0 0 0 0,0 1 0 0 0,-1-1 0 0 0,4 13 0 0 0,-4-11 67 0 0,-1 0 0 0 0,-1 0 0 0 0,0 0 0 0 0,0 0 0 0 0,-1 0 1 0 0,0 0-1 0 0,0 0 0 0 0,-1 0 0 0 0,0 0 0 0 0,-1 0 1 0 0,0 0-1 0 0,-5 15 0 0 0,4-18 26 0 0,0 1 0 0 0,-1 0 0 0 0,0-1 0 0 0,1 0 0 0 0,-2 0 1 0 0,1 0-1 0 0,-1 0 0 0 0,0-1 0 0 0,0 0 0 0 0,-1 0 0 0 0,1 0 0 0 0,-1-1 0 0 0,0 1 0 0 0,0-1 1 0 0,-1-1-1 0 0,-7 4 0 0 0,3-2 47 0 0,0-2 0 0 0,0 1 1 0 0,0-1-1 0 0,0-1 0 0 0,0 0 1 0 0,0-1-1 0 0,-17 1 0 0 0,23-2-94 0 0,0-1-1 0 0,1 1 1 0 0,-1-1 0 0 0,0 0-1 0 0,0 0 1 0 0,0-1 0 0 0,0 1-1 0 0,-6-4 1 0 0,8 3-34 0 0,0 0 1 0 0,1 1-1 0 0,-1-1 1 0 0,1 0-1 0 0,0 0 1 0 0,0 0-1 0 0,0 0 1 0 0,0-1-1 0 0,0 1 1 0 0,0 0-1 0 0,0-1 1 0 0,1 0-1 0 0,-1 1 1 0 0,1-1-1 0 0,-2-3 1 0 0,2 3-119 0 0,0-1 1 0 0,1 0-1 0 0,-1 1 0 0 0,1-1 1 0 0,-1 0-1 0 0,1 0 1 0 0,0 1-1 0 0,0-1 1 0 0,1 0-1 0 0,-1 0 1 0 0,1 1-1 0 0,0-1 0 0 0,0 1 1 0 0,0-1-1 0 0,0 0 1 0 0,3-4-1 0 0,1 0-1291 0 0,-1 0 1 0 0,1 0-1 0 0,0 1 0 0 0,1 0 0 0 0,11-11 1 0 0,-3 4-2378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4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71 1328 0 0,'-1'-3'907'0'0,"0"-1"0"0"0,1 0-1 0 0,-1 1 1 0 0,1-1-1 0 0,0 0 1 0 0,0 0 0 0 0,0 1-1 0 0,1-1 1 0 0,-1 0 0 0 0,1 1-1 0 0,0-1 1 0 0,0 0 0 0 0,0 1-1 0 0,1-1 1 0 0,-1 1-1 0 0,1 0 1 0 0,2-5 0 0 0,-4 8-825 0 0,0 0 0 0 0,1 0 0 0 0,-1 0 0 0 0,0 0 0 0 0,0-1-1 0 0,0 1 1 0 0,0 0 0 0 0,1 0 0 0 0,-1 0 0 0 0,0 0 0 0 0,0 0 0 0 0,0 0 0 0 0,1 0 0 0 0,-1 0 0 0 0,0-1 0 0 0,0 1 0 0 0,1 0 0 0 0,-1 0 0 0 0,0 0 0 0 0,0 0 0 0 0,0 0 0 0 0,1 0 0 0 0,-1 0 0 0 0,0 0-1 0 0,0 0 1 0 0,1 0 0 0 0,-1 1 0 0 0,0-1 0 0 0,0 0 0 0 0,0 0 0 0 0,1 0 0 0 0,-1 0 0 0 0,0 0 0 0 0,0 0 0 0 0,0 0 0 0 0,1 0 0 0 0,-1 1 0 0 0,0-1 0 0 0,0 0 0 0 0,0 0 0 0 0,0 0 0 0 0,1 0 0 0 0,-1 1 0 0 0,0-1-1 0 0,0 0 1 0 0,0 0 0 0 0,0 0 0 0 0,0 1 0 0 0,0-1 0 0 0,0 0 0 0 0,0 0 0 0 0,0 1 0 0 0,1-1 0 0 0,5 13 889 0 0,-6-13-881 0 0,4 15 305 0 0,0-1 0 0 0,-1 1 0 0 0,-1-1 0 0 0,1 23 0 0 0,0-3 17 0 0,2 36 568 0 0,-7 104-1 0 0,1 16-534 0 0,1-189-446 0 0,7 80-16 0 0,-6-71-15 0 0,1-1 1 0 0,0 1 0 0 0,1 0-1 0 0,0-1 1 0 0,0 0 0 0 0,6 10-1 0 0,-8-17-48 0 0,0 0-1 0 0,0-1 1 0 0,0 1-1 0 0,0 0 1 0 0,0-1-1 0 0,0 1 1 0 0,1-1 0 0 0,-1 1-1 0 0,0-1 1 0 0,1 0-1 0 0,0 1 1 0 0,-1-1-1 0 0,1 0 1 0 0,0 0-1 0 0,-1 0 1 0 0,1 0-1 0 0,0-1 1 0 0,0 1-1 0 0,0 0 1 0 0,0-1-1 0 0,0 1 1 0 0,0-1 0 0 0,0 0-1 0 0,0 1 1 0 0,0-1-1 0 0,0 0 1 0 0,0 0-1 0 0,0-1 1 0 0,0 1-1 0 0,3-1 1 0 0,-2 0-350 0 0,-1 0 0 0 0,0 0 0 0 0,0 0 0 0 0,0 0 0 0 0,0 0 0 0 0,0 0 0 0 0,0-1 0 0 0,0 1 0 0 0,0-1 0 0 0,0 1 1 0 0,1-3-1 0 0,-1 1-459 0 0,0 1 0 0 0,-1 0 0 0 0,1-1 0 0 0,-1 1 1 0 0,0-1-1 0 0,0 0 0 0 0,1 1 0 0 0,-2-1 0 0 0,1 0 1 0 0,1-3-1 0 0,-1-7-1878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5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27 1408 0 0,'-3'-4'1321'0'0,"-4"-8"2047"0"0,7 12-3224 0 0,0 0 0 0 0,-1-1 0 0 0,1 1 0 0 0,0 0 1 0 0,0-1-1 0 0,0 1 0 0 0,0-1 0 0 0,0 1 0 0 0,0 0 1 0 0,0-1-1 0 0,0 1 0 0 0,-1-1 0 0 0,1 1 0 0 0,1 0 1 0 0,-1-1-1 0 0,0 1 0 0 0,0-1 0 0 0,0 1 0 0 0,0 0 1 0 0,0-1-1 0 0,0 1 0 0 0,0 0 0 0 0,0-1 1 0 0,1 1-1 0 0,-1 0 0 0 0,0-1 0 0 0,1 1-48 0 0,-1 0-1 0 0,0 0 1 0 0,0 0 0 0 0,0 0-1 0 0,0 0 1 0 0,0 0 0 0 0,1 0-1 0 0,-1 0 1 0 0,0 0-1 0 0,0 0 1 0 0,0 0 0 0 0,0 0-1 0 0,1 0 1 0 0,-1 0 0 0 0,0 0-1 0 0,0 0 1 0 0,0 0 0 0 0,0 1-1 0 0,0-1 1 0 0,0 0-1 0 0,1 0 1 0 0,-1 0 0 0 0,0 0-1 0 0,0 0 1 0 0,0 0 0 0 0,0 0-1 0 0,0 1 1 0 0,0-1 0 0 0,0 0-1 0 0,0 0 1 0 0,0 0-1 0 0,0 0 1 0 0,1 0 0 0 0,-1 1-1 0 0,0-1 1 0 0,0 0 0 0 0,0 0-1 0 0,0 0 1 0 0,0 1 0 0 0,3 9 1600 0 0,-1-7-961 0 0,56 99 4080 0 0,45 42-2989 0 0,-96-135-1785 0 0,0 0 0 0 0,0 0 0 0 0,1-1 0 0 0,0 0 0 0 0,1-1 1 0 0,0 1-1 0 0,12 6 0 0 0,-20-13-41 0 0,-1-1-1 0 0,1 1 1 0 0,-1-1 0 0 0,1 0 0 0 0,-1 1-1 0 0,1-1 1 0 0,-1 0 0 0 0,1 0-1 0 0,0 1 1 0 0,-1-1 0 0 0,1 0 0 0 0,-1 0-1 0 0,1 0 1 0 0,-1 0 0 0 0,1 0-1 0 0,0 0 1 0 0,-1 0 0 0 0,1 0 0 0 0,-1 0-1 0 0,1 0 1 0 0,0 0 0 0 0,-1 0-1 0 0,1 0 1 0 0,-1 0 0 0 0,1-1 0 0 0,-1 1-1 0 0,1 0 1 0 0,0 0 0 0 0,-1-1-1 0 0,1 1 1 0 0,-1 0 0 0 0,1-1 0 0 0,-1 1-1 0 0,0-1 1 0 0,1 1 0 0 0,-1 0-1 0 0,1-1 1 0 0,-1 1 0 0 0,0-1 0 0 0,1 1-1 0 0,-1-1 1 0 0,0 1 0 0 0,0-1 0 0 0,1 0-1 0 0,-1 0 1 0 0,1-2 6 0 0,-1 0-1 0 0,1 0 1 0 0,-1 0-1 0 0,0 0 1 0 0,0 0 0 0 0,0 0-1 0 0,0 0 1 0 0,-2-4-1 0 0,-1-7-15 0 0,-1 1 0 0 0,-7-18-1 0 0,-3-7 1 0 0,5 10-41 0 0,3 11 58 0 0,1 1 0 0 0,0-1-1 0 0,-3-27 1 0 0,8 42-10 0 0,0 0-1 0 0,0-1 1 0 0,0 1-1 0 0,0 0 1 0 0,1 0-1 0 0,-1 0 1 0 0,0 0-1 0 0,1 0 1 0 0,-1 0 0 0 0,1 0-1 0 0,0 1 1 0 0,0-1-1 0 0,0 0 1 0 0,0 0-1 0 0,0 0 1 0 0,0 1 0 0 0,0-1-1 0 0,0 0 1 0 0,1 1-1 0 0,-1-1 1 0 0,1 1-1 0 0,-1 0 1 0 0,1-1 0 0 0,-1 1-1 0 0,1 0 1 0 0,0 0-1 0 0,0 0 1 0 0,-1 0-1 0 0,1 0 1 0 0,0 1-1 0 0,0-1 1 0 0,0 1 0 0 0,0-1-1 0 0,4 0 1 0 0,-1 0-2 0 0,1 1 0 0 0,-1-1 0 0 0,1 1 0 0 0,-1 1 0 0 0,1-1 0 0 0,-1 1 0 0 0,1-1 0 0 0,-1 1 0 0 0,0 1 0 0 0,1-1 0 0 0,8 5 0 0 0,17 10 34 0 0,-1 1 0 0 0,30 23 0 0 0,-48-31-21 0 0,-1 0 0 0 0,0 1 1 0 0,0 0-1 0 0,-1 1 0 0 0,0 0 0 0 0,-1 1 0 0 0,12 18 0 0 0,-19-25-1 0 0,1 0-1 0 0,-1 0 1 0 0,0 0 0 0 0,0 0-1 0 0,-1 1 1 0 0,1-1 0 0 0,-1 0-1 0 0,-1 1 1 0 0,1-1 0 0 0,-1 1-1 0 0,0 0 1 0 0,0-1 0 0 0,0 1-1 0 0,-1-1 1 0 0,0 1 0 0 0,0-1-1 0 0,0 0 1 0 0,-1 1 0 0 0,1-1-1 0 0,-2 0 1 0 0,1 0 0 0 0,0 0-1 0 0,-1 0 1 0 0,0 0 0 0 0,0-1-1 0 0,-5 7 1 0 0,49-57-2487 0 0,-24 25-1590 0 0,20-17 0 0 0,-20 23 1927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4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58 3057 0 0,'-4'-13'11466'0'0,"-5"3"-2731"0"0,10 11-8514 0 0,1 0-1 0 0,-1 0 1 0 0,1 0-1 0 0,-1 0 1 0 0,1 0 0 0 0,-1-1-1 0 0,1 1 1 0 0,0-1-1 0 0,-1 1 1 0 0,3 0-1 0 0,3 0-190 0 0,0 0-1 0 0,0 0 1 0 0,0-1-1 0 0,0 0 1 0 0,0 0-1 0 0,0-1 1 0 0,10-2-1 0 0,4-2-167 0 0,22-8 0 0 0,-23 7-739 0 0,30-7 0 0 0,-14 7-3844 0 0,-30 6 2220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4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11 2048 0 0,'0'0'452'0'0,"0"-1"0"0"0,0 1 0 0 0,0-1 0 0 0,0 1 0 0 0,0-1 0 0 0,-4-6 8133 0 0,4 7-8133 0 0,-1 0 0 0 0,-3 10 4686 0 0,1 22-2512 0 0,3 12-1242 0 0,3 1 0 0 0,12 68-1 0 0,-5-49-753 0 0,29 172 18 0 0,-33-191-711 0 0,-4-22-154 0 0,1 0 0 0 0,1 0 0 0 0,12 37 0 0 0,-16-59 94 0 0,0 0 0 0 0,1 0 0 0 0,-1 0 0 0 0,1 0-1 0 0,-1 0 1 0 0,1 0 0 0 0,0 0 0 0 0,-1 0 0 0 0,1 0 0 0 0,0 0 0 0 0,-1 0 0 0 0,1-1 0 0 0,0 1 0 0 0,0 0-1 0 0,0 0 1 0 0,0-1 0 0 0,0 1 0 0 0,0-1 0 0 0,0 1 0 0 0,0-1 0 0 0,2 1 0 0 0,-2-1-408 0 0,1 0 0 0 0,-1 0-1 0 0,0 0 1 0 0,1 0 0 0 0,-1 0 0 0 0,1 0 0 0 0,-1 0 0 0 0,0-1 0 0 0,1 1 0 0 0,-1-1 0 0 0,0 1 0 0 0,1-1 0 0 0,-1 1-1 0 0,0-1 1 0 0,0 0 0 0 0,0 0 0 0 0,2-1 0 0 0,3-2-2670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8:35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67 512 0 0,'9'-17'1916'0'0,"8"-8"5494"0"0,-16 23-6606 0 0,1 0-1 0 0,0 0 0 0 0,0 0 0 0 0,0 0 1 0 0,0 1-1 0 0,0-1 0 0 0,0 1 0 0 0,1-1 1 0 0,-1 1-1 0 0,1 0 0 0 0,-1-1 0 0 0,1 1 0 0 0,-1 1 1 0 0,1-1-1 0 0,5-1 0 0 0,-8 2-717 0 0,1 0-1 0 0,-1 0 1 0 0,1 0-1 0 0,-1 0 0 0 0,1 0 1 0 0,-1 0-1 0 0,1 0 1 0 0,-1 0-1 0 0,1 0 1 0 0,-1 1-1 0 0,1-1 1 0 0,-1 0-1 0 0,1 0 0 0 0,-1 0 1 0 0,1 1-1 0 0,-1-1 1 0 0,1 0-1 0 0,-1 1 1 0 0,0-1-1 0 0,1 0 1 0 0,-1 1-1 0 0,1-1 1 0 0,-1 0-1 0 0,0 1 0 0 0,1 0 1 0 0,4 15 857 0 0,-5-10-782 0 0,0 0-1 0 0,0-1 1 0 0,-2 11 0 0 0,-3 8 31 0 0,-1-1 1 0 0,-1 1-1 0 0,-11 22 0 0 0,-35 64-423 0 0,17-36-1324 0 0,23-41-5077 0 0,10-21 2154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2:58.7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42 149 512 0 0,'0'-7'69'0'0,"0"-1"1"0"0,-1 0-1 0 0,-3-11 0 0 0,-2 4 2836 0 0,6 14-2817 0 0,-1 1 1 0 0,1-1-1 0 0,0 1 0 0 0,-1 0 0 0 0,1-1 1 0 0,0 1-1 0 0,-1 0 0 0 0,1-1 1 0 0,0 1-1 0 0,-1 0 0 0 0,1 0 0 0 0,0-1 1 0 0,-1 1-1 0 0,1 0 0 0 0,-1 0 0 0 0,1 0 1 0 0,-1 0-1 0 0,1-1 0 0 0,-1 1 1 0 0,1 0-1 0 0,0 0 0 0 0,-1 0 0 0 0,1 0 1 0 0,-1 0-1 0 0,1 0 0 0 0,-1 0 0 0 0,1 0 1 0 0,-1 0-1 0 0,1 0 0 0 0,-1 1 0 0 0,1-1 1 0 0,0 0-1 0 0,-1 0 0 0 0,1 0 1 0 0,-1 0-1 0 0,1 1 0 0 0,-1-1 0 0 0,1 0 1 0 0,0 1-1 0 0,-1-1 0 0 0,1 1 0 0 0,-2 0 93 0 0,1 0 0 0 0,0 0 1 0 0,0 0-1 0 0,0 0 0 0 0,0 0 0 0 0,0 1 0 0 0,0-1 0 0 0,0 0 0 0 0,1 1 0 0 0,-2 2 0 0 0,1-1-74 0 0,1-1 0 0 0,0 1 0 0 0,0-1-1 0 0,0 1 1 0 0,0-1 0 0 0,0 1 0 0 0,1-1 0 0 0,-1 0 0 0 0,0 1 0 0 0,1-1 0 0 0,0 1 0 0 0,0-1 0 0 0,0 0 0 0 0,0 1 0 0 0,3 3 0 0 0,2 5 269 0 0,18 19 0 0 0,-9-9-25 0 0,9 10 89 0 0,39 40 0 0 0,12 17-399 0 0,-69-80-16 0 0,17 23 64 0 0,39 43 0 0 0,-53-65-71 0 0,1-1 0 0 0,-1 0 0 0 0,1 0 0 0 0,0-1 0 0 0,1 0-1 0 0,0-1 1 0 0,0 0 0 0 0,21 7 0 0 0,-7-6 62 0 0,-1-2-1 0 0,2-1 0 0 0,34 2 1 0 0,13 2-98 0 0,4 3 63 0 0,120 23 17 0 0,-140-21-34 0 0,1-2-1 0 0,89 6 1 0 0,-118-16 36 0 0,61 4 78 0 0,106-8 1 0 0,523-86 245 0 0,-369 34-139 0 0,-118 20-74 0 0,414-44 109 0 0,-627 77-288 0 0,170-9 185 0 0,-100 6-126 0 0,239 0 226 0 0,-285 5-236 0 0,225 7 76 0 0,0 17 81 0 0,-179-12-104 0 0,65 17 153 0 0,-65-9-166 0 0,-56-14-32 0 0,-1 1 0 0 0,1 2 0 0 0,-2 1 0 0 0,1 2 0 0 0,54 28 0 0 0,-72-31-45 0 0,1 0 1 0 0,-1 1 0 0 0,-1 0-1 0 0,0 1 1 0 0,0 0 0 0 0,10 13-1 0 0,-18-17-6 0 0,0-1 0 0 0,0 1 0 0 0,0 0 0 0 0,-1 0-1 0 0,-1 0 1 0 0,1 1 0 0 0,-1-1 0 0 0,0 1 0 0 0,-1 0 0 0 0,0 0-1 0 0,0 0 1 0 0,0 0 0 0 0,-1 0 0 0 0,0 11 0 0 0,-1-19 5 0 0,0 1 0 0 0,0-1 0 0 0,0 0 1 0 0,0 1-1 0 0,0-1 0 0 0,0 0 0 0 0,0 1 1 0 0,0-1-1 0 0,0 0 0 0 0,0 1 0 0 0,0-1 0 0 0,0 0 1 0 0,0 0-1 0 0,0 1 0 0 0,0-1 0 0 0,1 0 1 0 0,-1 0-1 0 0,0 1 0 0 0,0-1 0 0 0,0 0 1 0 0,1 0-1 0 0,-1 1 0 0 0,0-1 0 0 0,0 0 0 0 0,0 0 1 0 0,1 0-1 0 0,-1 1 0 0 0,0-1 0 0 0,1 0 1 0 0,-1 0-1 0 0,0 0 0 0 0,0 0 0 0 0,1 0 0 0 0,-1 0 1 0 0,0 0-1 0 0,1 0 0 0 0,13-3 18 0 0,14-14-73 0 0,-19 10 21 0 0,22-18-24 0 0,1 2-1 0 0,66-37 0 0 0,196-67 23 0 0,142-3 14 0 0,-83 68 94 0 0,-190 49-62 0 0,-63 6-57 0 0,229-10 88 0 0,-266 14-4 0 0,221 1-29 0 0,17 7 13 0 0,-248-2-15 0 0,151 13 115 0 0,-95-5-126 0 0,155 26 14 0 0,-169-22-43 0 0,434 57 19 0 0,138-23 89 0 0,-222-45-71 0 0,-1-46 12 0 0,-351 25 12 0 0,107-33 0 0 0,-29-16 142 0 0,-12 5 179 0 0,-120 48-226 0 0,32-11 261 0 0,124-23-1 0 0,-74 27-313 0 0,92-14-42 0 0,-193 32-70 0 0,115-20-105 0 0,-116 17-79 0 0,0 0 1 0 0,-1-1-1 0 0,0 0 0 0 0,0-2 0 0 0,17-10 1 0 0,-31 16-160 0 0,1 0 0 0 0,-1-1 0 0 0,0 0 0 0 0,0 0 0 0 0,-1 0 0 0 0,1-1 0 0 0,0 1 1 0 0,-1-1-1 0 0,0 0 0 0 0,0 0 0 0 0,0 0 0 0 0,-1 0 0 0 0,1 0 0 0 0,-1-1 0 0 0,0 1 0 0 0,3-10 0 0 0,-2 0-781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0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335 121 512 0 0,'0'-5'1190'0'0,"-1"0"0"0"0,1 0-1 0 0,-1 0 1 0 0,0 0 0 0 0,0 1 0 0 0,-3-7-1 0 0,3 10-1035 0 0,-2-18 1949 0 0,3 17-1905 0 0,0 0 1 0 0,0 1-1 0 0,0-1 0 0 0,-1 0 0 0 0,1 0 0 0 0,-1 0 0 0 0,1 0 0 0 0,-1 1 0 0 0,1-1 0 0 0,-1 0 0 0 0,0 1 0 0 0,0-1 0 0 0,0 0 0 0 0,-2-1 0 0 0,0 0 146 0 0,0-1-1 0 0,0 1 1 0 0,0 0 0 0 0,0 0-1 0 0,-1 0 1 0 0,1 1-1 0 0,-1-1 1 0 0,-4-1-1 0 0,6 3-233 0 0,-1 0 0 0 0,1 0-1 0 0,0 1 1 0 0,-1-1 0 0 0,1 1 0 0 0,0 0-1 0 0,-1-1 1 0 0,1 1 0 0 0,-1 0-1 0 0,1 0 1 0 0,0 1 0 0 0,-1-1 0 0 0,1 0-1 0 0,0 1 1 0 0,-1-1 0 0 0,-3 2-1 0 0,-11 6 182 0 0,1 0 1 0 0,-1 1-1 0 0,1 0 0 0 0,1 1 0 0 0,0 1 0 0 0,0 1 0 0 0,1 0 0 0 0,1 0 0 0 0,0 2 0 0 0,-20 26 0 0 0,26-30-227 0 0,1 1 0 0 0,0 0 0 0 0,0 0 0 0 0,1 0-1 0 0,1 0 1 0 0,0 1 0 0 0,1 0 0 0 0,0 0 0 0 0,0 0-1 0 0,1 0 1 0 0,1 1 0 0 0,0-1 0 0 0,1 13 0 0 0,1-17-64 0 0,-1-1 0 0 0,1 1 0 0 0,0-1 1 0 0,1 1-1 0 0,0-1 0 0 0,0 0 0 0 0,0 0 1 0 0,1 0-1 0 0,0 0 0 0 0,1 0 0 0 0,0-1 1 0 0,0 1-1 0 0,0-1 0 0 0,0 0 0 0 0,1 0 1 0 0,0-1-1 0 0,1 1 0 0 0,-1-1 0 0 0,1 0 0 0 0,0-1 1 0 0,0 1-1 0 0,9 4 0 0 0,-6-5-17 0 0,0 0 0 0 0,0-1-1 0 0,1 0 1 0 0,-1-1-1 0 0,1 0 1 0 0,-1-1 0 0 0,1 0-1 0 0,0 0 1 0 0,16-1-1 0 0,-7-2-208 0 0,0 0 0 0 0,-1-1-1 0 0,0 0 1 0 0,20-8 0 0 0,-26 7-463 0 0,-1-1 1 0 0,1 0 0 0 0,-2 0 0 0 0,17-11-1 0 0,-10 3-3767 0 0,27-25 0 0 0,-29 24 2447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0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112 130 8 0 0,'-3'-2'368'0'0,"0"0"-1"0"0,0 1 1 0 0,1-1-1 0 0,-1 1 1 0 0,0 0-1 0 0,0 0 1 0 0,-1 0 0 0 0,1 0-1 0 0,0 0 1 0 0,0 1-1 0 0,0-1 1 0 0,0 1 0 0 0,-1 0-1 0 0,1 0 1 0 0,0 0-1 0 0,0 1 1 0 0,-1-1-1 0 0,1 1 1 0 0,-5 1 0 0 0,6-1-68 0 0,-1 0 0 0 0,1 0 0 0 0,-1 0 1 0 0,1 0-1 0 0,0 0 0 0 0,-1 1 1 0 0,1-1-1 0 0,0 1 0 0 0,0-1 1 0 0,0 1-1 0 0,0 0 0 0 0,1 0 1 0 0,-1 0-1 0 0,0 0 0 0 0,1 0 0 0 0,-1 0 1 0 0,1 1-1 0 0,0-1 0 0 0,0 0 1 0 0,0 1-1 0 0,0-1 0 0 0,0 1 1 0 0,0-1-1 0 0,0 4 0 0 0,0-1-211 0 0,1 0-1 0 0,0 0 1 0 0,0 0 0 0 0,0 0-1 0 0,1-1 1 0 0,-1 1-1 0 0,1 0 1 0 0,0 0-1 0 0,1 0 1 0 0,-1 0 0 0 0,1-1-1 0 0,0 1 1 0 0,0-1-1 0 0,1 1 1 0 0,-1-1 0 0 0,1 0-1 0 0,0 0 1 0 0,0 0-1 0 0,0 0 1 0 0,0-1 0 0 0,5 4-1 0 0,-3-2-64 0 0,1-1 1 0 0,0 0-1 0 0,-1 0 0 0 0,2-1 1 0 0,-1 0-1 0 0,0 0 0 0 0,1 0 1 0 0,-1-1-1 0 0,1 0 0 0 0,0 0 1 0 0,0-1-1 0 0,0 0 0 0 0,-1 0 1 0 0,11 0-1 0 0,-8-1-29 0 0,0-1 0 0 0,1 0 0 0 0,-1-1 0 0 0,0 0 0 0 0,0 0 0 0 0,-1-1 0 0 0,1 0 0 0 0,14-7 0 0 0,-18 7 2 0 0,0 0 0 0 0,0 0 0 0 0,0 0 0 0 0,0-1 0 0 0,-1 1 0 0 0,1-1 0 0 0,-1 0 0 0 0,0 0 0 0 0,0-1 0 0 0,0 1 0 0 0,-1-1 1 0 0,0 0-1 0 0,0 0 0 0 0,4-10 0 0 0,-6 12 5 0 0,0-1 1 0 0,0 1-1 0 0,-1-1 0 0 0,1 0 1 0 0,-1 1-1 0 0,0-1 1 0 0,0 0-1 0 0,0 1 1 0 0,-1-1-1 0 0,1 0 1 0 0,-1 1-1 0 0,0-1 1 0 0,0 1-1 0 0,0-1 1 0 0,-1 1-1 0 0,1-1 0 0 0,-1 1 1 0 0,-3-5-1 0 0,-4-6 13 0 0,-1 1-1 0 0,-21-24 0 0 0,12 16 30 0 0,16 17-56 0 0,-3-4 21 0 0,-1 0-1 0 0,0 1 1 0 0,0 0-1 0 0,-12-8 1 0 0,18 13-4 0 0,-1 1 1 0 0,1 0-1 0 0,-1 0 0 0 0,0 1 1 0 0,0-1-1 0 0,1 0 1 0 0,-1 1-1 0 0,0-1 0 0 0,0 1 1 0 0,0-1-1 0 0,0 1 0 0 0,-3 0 1 0 0,3 0-3 0 0,1 0 0 0 0,0 0 0 0 0,-1 1 0 0 0,1-1 0 0 0,0 1 0 0 0,0-1 0 0 0,-1 1 0 0 0,1-1 0 0 0,0 1 0 0 0,0 0 0 0 0,0 0 0 0 0,0 0 0 0 0,0-1 0 0 0,0 1 0 0 0,0 0 0 0 0,0 0 0 0 0,0 0 0 0 0,0 1 0 0 0,0-1 0 0 0,0 1 0 0 0,-2 3-29 0 0,1-1 0 0 0,0 0 0 0 0,0 0 0 0 0,1 1 0 0 0,-1-1 0 0 0,1 1 0 0 0,0 0 0 0 0,0-1 0 0 0,0 1 0 0 0,1 0 0 0 0,0 0 0 0 0,0-1 0 0 0,0 1 0 0 0,0 0 0 0 0,1-1 0 0 0,0 1 0 0 0,0 0 0 0 0,0-1 0 0 0,0 1 0 0 0,1-1 0 0 0,0 1 0 0 0,0-1 0 0 0,0 0 0 0 0,0 1 0 0 0,1-1 0 0 0,-1 0 0 0 0,1-1 0 0 0,0 1 0 0 0,1-1 0 0 0,-1 1 0 0 0,0-1 0 0 0,1 0 0 0 0,0 0 0 0 0,0 0 0 0 0,0-1 0 0 0,0 1 0 0 0,0-1 0 0 0,0 0 0 0 0,1 0 0 0 0,-1 0 0 0 0,1-1 0 0 0,-1 0 0 0 0,8 2 0 0 0,-2-3-1003 0 0,0 0 0 0 0,0-1 1 0 0,0 0-1 0 0,0 0 0 0 0,16-5 1 0 0,-4-1-483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1.1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24 112 0 0,'-5'-3'1493'0'0,"0"0"1"0"0,-1 0-1 0 0,1 0 1 0 0,-1 1-1 0 0,0-1 0 0 0,1 1 1 0 0,-13-2-1 0 0,16 3-1295 0 0,1 1 0 0 0,-1 0 0 0 0,0 0-1 0 0,0 0 1 0 0,1 0 0 0 0,-1 0 0 0 0,0 0 0 0 0,0 1-1 0 0,1-1 1 0 0,-1 1 0 0 0,0-1 0 0 0,1 1 0 0 0,-1-1-1 0 0,1 1 1 0 0,-1 0 0 0 0,1 0 0 0 0,-1 0-1 0 0,1 0 1 0 0,-1 0 0 0 0,1 0 0 0 0,0 0 0 0 0,0 0-1 0 0,-1 1 1 0 0,1-1 0 0 0,0 0 0 0 0,0 1 0 0 0,0-1-1 0 0,0 1 1 0 0,1-1 0 0 0,-1 1 0 0 0,0-1-1 0 0,1 1 1 0 0,-1 2 0 0 0,-1 3 0 0 0,0 1 1 0 0,1-1-1 0 0,0 1 1 0 0,0-1-1 0 0,1 1 1 0 0,0 0-1 0 0,0-1 1 0 0,1 1-1 0 0,0-1 1 0 0,2 11-1 0 0,5 10 159 0 0,16 39 0 0 0,-7-20-123 0 0,-10-27-146 0 0,43 142 437 0 0,-42-129-484 0 0,-2-1 0 0 0,-1 1 0 0 0,1 36 0 0 0,-6-51-13 0 0,0-9-35 0 0,0 0-1 0 0,1 1 0 0 0,-1-1 0 0 0,2 0 0 0 0,-1 0 1 0 0,1 0-1 0 0,5 13 0 0 0,-6-21-10 0 0,-1 0-1 0 0,1 0 1 0 0,-1 0-1 0 0,1 0 1 0 0,-1 0-1 0 0,1 0 1 0 0,0 0-1 0 0,0 0 1 0 0,-1 0-1 0 0,1 0 1 0 0,0 0 0 0 0,0-1-1 0 0,0 1 1 0 0,0 0-1 0 0,0-1 1 0 0,0 1-1 0 0,0 0 1 0 0,0-1-1 0 0,0 1 1 0 0,0-1-1 0 0,0 0 1 0 0,0 1-1 0 0,1-1 1 0 0,-1 0-1 0 0,0 0 1 0 0,0 0-1 0 0,0 0 1 0 0,0 0-1 0 0,1 0 1 0 0,-1 0 0 0 0,0 0-1 0 0,0 0 1 0 0,0 0-1 0 0,0-1 1 0 0,1 1-1 0 0,-1 0 1 0 0,0-1-1 0 0,0 1 1 0 0,0-1-1 0 0,0 0 1 0 0,0 1-1 0 0,2-2 1 0 0,2-2-495 0 0,1 0-1 0 0,-1 0 1 0 0,0-1 0 0 0,0 0-1 0 0,-1 1 1 0 0,6-8 0 0 0,-1-1-2733 0 0,15-28 0 0 0,-15 24 1629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1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16 224 104 0 0,'3'0'627'0'0,"-1"-1"0"0"0,1 1 0 0 0,-1-1 1 0 0,1 0-1 0 0,-1 0 0 0 0,0 0 0 0 0,1 0 0 0 0,-1 0 0 0 0,4-3 0 0 0,18-15 3627 0 0,-15 10-3662 0 0,0-1 1 0 0,0 0-1 0 0,-1 0 0 0 0,-1 0 1 0 0,0-1-1 0 0,0-1 0 0 0,-1 1 0 0 0,-1-1 1 0 0,0 0-1 0 0,0 0 0 0 0,-1 0 1 0 0,-1-1-1 0 0,4-23 0 0 0,-7 36-562 0 0,0-1 0 0 0,0 1 0 0 0,0-1 0 0 0,0 1 0 0 0,0-1 0 0 0,0 1-1 0 0,0 0 1 0 0,0-1 0 0 0,0 1 0 0 0,0-1 0 0 0,0 1 0 0 0,0-1 0 0 0,0 1 0 0 0,0-1-1 0 0,-1 1 1 0 0,1 0 0 0 0,0-1 0 0 0,0 1 0 0 0,-1-1 0 0 0,1 1 0 0 0,0 0-1 0 0,0-1 1 0 0,-1 1 0 0 0,1 0 0 0 0,0-1 0 0 0,-1 1 0 0 0,1 0 0 0 0,0 0 0 0 0,-1-1-1 0 0,0 1 1 0 0,0-1 19 0 0,0 1 0 0 0,-1 0 1 0 0,1 0-1 0 0,0 0 0 0 0,-1 0 0 0 0,1 0 0 0 0,0 0 0 0 0,-1 0 0 0 0,1 0 0 0 0,-3 1 0 0 0,-29 13 274 0 0,23-10-298 0 0,1 1 1 0 0,0 1 0 0 0,0 0 0 0 0,0 0-1 0 0,1 1 1 0 0,0 0 0 0 0,-8 8-1 0 0,14-12-35 0 0,0-1 0 0 0,1 0 0 0 0,-1 0 0 0 0,0 1-1 0 0,1-1 1 0 0,0 1 0 0 0,-1-1 0 0 0,1 1 0 0 0,0-1 0 0 0,0 1-1 0 0,1 0 1 0 0,-1 0 0 0 0,0-1 0 0 0,1 1 0 0 0,0 0 0 0 0,0 0-1 0 0,0 0 1 0 0,0 0 0 0 0,0-1 0 0 0,0 1 0 0 0,1 0-1 0 0,-1 0 1 0 0,1 0 0 0 0,0-1 0 0 0,0 1 0 0 0,0 0 0 0 0,0-1-1 0 0,0 1 1 0 0,1-1 0 0 0,-1 1 0 0 0,3 2 0 0 0,3 3-45 0 0,0-1 1 0 0,1 0-1 0 0,0 0 0 0 0,0-1 1 0 0,0 0-1 0 0,1 0 1 0 0,0-1-1 0 0,11 5 1 0 0,-8-4 44 0 0,0 1 0 0 0,-1 0 0 0 0,1 0 0 0 0,9 10 0 0 0,-18-14 16 0 0,0 0-1 0 0,0 1 0 0 0,0-1 1 0 0,0 1-1 0 0,-1-1 1 0 0,1 1-1 0 0,-1 0 1 0 0,0 0-1 0 0,0 0 1 0 0,-1 0-1 0 0,1 1 0 0 0,-1-1 1 0 0,0 0-1 0 0,0 1 1 0 0,0-1-1 0 0,0 6 1 0 0,-2-3 8 0 0,1-1 0 0 0,0 1 0 0 0,-1-1 1 0 0,-1 1-1 0 0,1-1 0 0 0,-1 1 0 0 0,0-1 0 0 0,0 0 1 0 0,-1 1-1 0 0,0-1 0 0 0,0-1 0 0 0,0 1 1 0 0,-1 0-1 0 0,0-1 0 0 0,0 0 0 0 0,-9 9 1 0 0,7-7-17 0 0,0-2 0 0 0,-1 1 1 0 0,0-1-1 0 0,0 0 0 0 0,0 0 0 0 0,0-1 1 0 0,-1 0-1 0 0,0 0 0 0 0,0-1 1 0 0,0 0-1 0 0,0 0 0 0 0,-16 2 1 0 0,23-5-58 0 0,-1 0 1 0 0,0 1-1 0 0,1-1 0 0 0,-1 0 1 0 0,0-1-1 0 0,1 1 1 0 0,-1 0-1 0 0,1 0 1 0 0,-1-1-1 0 0,0 1 0 0 0,1-1 1 0 0,-1 1-1 0 0,1-1 1 0 0,-1 0-1 0 0,1 1 1 0 0,-1-1-1 0 0,1 0 0 0 0,0 0 1 0 0,-1 0-1 0 0,1 0 1 0 0,0 0-1 0 0,0 0 0 0 0,0-1 1 0 0,0 1-1 0 0,0 0 1 0 0,0-1-1 0 0,0 1 1 0 0,0-1-1 0 0,0 1 0 0 0,1 0 1 0 0,-2-3-1 0 0,1 0-444 0 0,0 0 0 0 0,0 0 1 0 0,0 0-1 0 0,1 0 0 0 0,0 0 0 0 0,-1 0 0 0 0,1 0 0 0 0,1 0 0 0 0,-1 0 0 0 0,0 0 0 0 0,1 0 0 0 0,1-4 0 0 0,5-9-1500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2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69 1880 0 0,'-2'-2'1011'0'0,"0"0"-1"0"0,0 0 0 0 0,0 0 0 0 0,-1 0 0 0 0,1 0 0 0 0,-1 1 0 0 0,1-1 0 0 0,-1 1 0 0 0,1 0 0 0 0,-1 0 1 0 0,0-1-1 0 0,1 2 0 0 0,-6-2 0 0 0,6 2-838 0 0,1 0 1 0 0,-1 0-1 0 0,0 0 1 0 0,0 1 0 0 0,0-1-1 0 0,1 1 1 0 0,-1-1-1 0 0,0 1 1 0 0,1-1-1 0 0,-1 1 1 0 0,0 0-1 0 0,1 0 1 0 0,-1 0-1 0 0,1 0 1 0 0,-1 0 0 0 0,1 0-1 0 0,0 1 1 0 0,-1-1-1 0 0,1 0 1 0 0,0 1-1 0 0,0-1 1 0 0,0 1-1 0 0,-1 1 1 0 0,-2 3-65 0 0,1 0-1 0 0,-1 1 1 0 0,2-1 0 0 0,-1 1-1 0 0,1 0 1 0 0,0-1 0 0 0,0 1 0 0 0,1 0-1 0 0,0 0 1 0 0,0 0 0 0 0,1 0-1 0 0,-1 0 1 0 0,2 0 0 0 0,-1 0-1 0 0,1 0 1 0 0,1 7 0 0 0,1 1-69 0 0,1 0 1 0 0,1 0-1 0 0,0-1 1 0 0,1 0-1 0 0,0 0 1 0 0,12 18-1 0 0,-15-26-40 0 0,1-1-1 0 0,0 0 1 0 0,0 0-1 0 0,1 0 1 0 0,0 0-1 0 0,0 0 1 0 0,0-1-1 0 0,0 0 1 0 0,1 0 0 0 0,-1-1-1 0 0,1 1 1 0 0,0-1-1 0 0,11 4 1 0 0,-13-6 0 0 0,0 1 0 0 0,0-1-1 0 0,0-1 1 0 0,0 1 0 0 0,0-1 0 0 0,0 1 0 0 0,1-1 0 0 0,-1 0 0 0 0,0-1 0 0 0,0 1 0 0 0,0-1 0 0 0,0 0-1 0 0,0 0 1 0 0,0 0 0 0 0,0 0 0 0 0,0-1 0 0 0,-1 1 0 0 0,1-1 0 0 0,0 0 0 0 0,-1 0 0 0 0,1 0 0 0 0,-1-1 0 0 0,5-4-1 0 0,-2 1 1 0 0,0 0 0 0 0,-1 0 0 0 0,1-1 0 0 0,-1 0 0 0 0,-1 0-1 0 0,1 0 1 0 0,-1 0 0 0 0,-1-1 0 0 0,1 0 0 0 0,-1 0-1 0 0,0 0 1 0 0,2-16 0 0 0,-3 14 0 0 0,-1-1 0 0 0,-1 1 0 0 0,0 0 0 0 0,0-1 0 0 0,-1 1 0 0 0,0-1 0 0 0,-1 1 0 0 0,0 0 0 0 0,-1 0 0 0 0,-4-11 0 0 0,2 8-18 0 0,2 2 17 0 0,-1 0 0 0 0,-1 0-1 0 0,0 0 1 0 0,-1 1 0 0 0,-8-14-1 0 0,12 22 4 0 0,-1-1 0 0 0,1 1-1 0 0,0 0 1 0 0,0-1 0 0 0,-1 1-1 0 0,0 1 1 0 0,1-1 0 0 0,-1 0-1 0 0,0 0 1 0 0,0 1-1 0 0,0 0 1 0 0,0-1 0 0 0,0 1-1 0 0,0 1 1 0 0,0-1 0 0 0,0 0-1 0 0,0 1 1 0 0,0-1 0 0 0,-1 1-1 0 0,1 0 1 0 0,0 0 0 0 0,0 0-1 0 0,-1 0 1 0 0,-5 2 0 0 0,3 0-3 0 0,0 0 1 0 0,0 0-1 0 0,0 0 1 0 0,0 1-1 0 0,1-1 0 0 0,-1 2 1 0 0,1-1-1 0 0,-1 0 1 0 0,1 1-1 0 0,0 0 1 0 0,0 1-1 0 0,1-1 1 0 0,-8 9-1 0 0,9-9 0 0 0,0 1 0 0 0,0-1 0 0 0,0 1-1 0 0,0-1 1 0 0,1 1 0 0 0,-1 0 0 0 0,1 0 0 0 0,1 0 0 0 0,-1 0-1 0 0,1 0 1 0 0,0 0 0 0 0,0 1 0 0 0,0-1 0 0 0,1 0-1 0 0,-1 1 1 0 0,2 9 0 0 0,0-13-9 0 0,-1 0 0 0 0,0 1 0 0 0,1-1-1 0 0,0 0 1 0 0,0 0 0 0 0,-1 0 0 0 0,1 0 0 0 0,0 0 0 0 0,1 0-1 0 0,-1 0 1 0 0,0 0 0 0 0,1 0 0 0 0,-1-1 0 0 0,1 1 0 0 0,-1-1-1 0 0,4 3 1 0 0,-2-2-46 0 0,0 0 0 0 0,0 0 0 0 0,0-1-1 0 0,1 1 1 0 0,-1-1 0 0 0,0 0 0 0 0,1 0-1 0 0,-1 0 1 0 0,6 0 0 0 0,3 0-476 0 0,0-1 1 0 0,-1 0-1 0 0,1-1 1 0 0,0 0 0 0 0,14-4-1 0 0,-5 0-2274 0 0,0-1 0 0 0,22-9-1 0 0,-23 6 187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2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9 580 2561 0 0,'0'0'340'0'0,"-1"0"1"0"0,1 0 0 0 0,0 0 0 0 0,-6 3 6476 0 0,6-3-6476 0 0,0 1 0 0 0,0-1 0 0 0,0 0 0 0 0,0 1 0 0 0,-1-1 0 0 0,1 13 3323 0 0,7 12-1719 0 0,0-6-1144 0 0,8 18 295 0 0,15 66 0 0 0,-30-101-1083 0 0,5 19 245 0 0,-1 1 1 0 0,1 35-1 0 0,-5-57-137 0 0,-2-15 68 0 0,-20-237 293 0 0,19 166-422 0 0,17-159 0 0 0,-10 209-91 0 0,14-56-1 0 0,-14 77 24 0 0,1 0 0 0 0,1 0 0 0 0,0 0-1 0 0,0 1 1 0 0,2 0 0 0 0,9-15 0 0 0,-15 26 0 0 0,0 0 0 0 0,1 0 0 0 0,0 0-1 0 0,-1 0 1 0 0,1 0 0 0 0,0 0 0 0 0,0 1 0 0 0,1-1 0 0 0,-1 1 0 0 0,0 0 0 0 0,1 0 0 0 0,-1 0 0 0 0,1 1-1 0 0,0-1 1 0 0,0 1 0 0 0,4-1 0 0 0,-5 1-9 0 0,1 1 1 0 0,-1 0-1 0 0,1 0 1 0 0,-1 0-1 0 0,1 1 0 0 0,-1-1 1 0 0,1 1-1 0 0,-1 0 1 0 0,0 0-1 0 0,1 0 0 0 0,-1 0 1 0 0,0 0-1 0 0,0 1 1 0 0,1 0-1 0 0,-1-1 0 0 0,-1 1 1 0 0,1 0-1 0 0,4 4 0 0 0,1 2-203 0 0,1 0-1 0 0,-2 1 0 0 0,1 0 0 0 0,-1 1 0 0 0,0-1 0 0 0,-1 1 0 0 0,0 1 0 0 0,6 15 0 0 0,-2-2-2218 0 0,-2 0-1 0 0,10 47 0 0 0,-13-47 458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6.3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250 141 8 0 0,'3'-6'655'0'0,"0"0"0"0"0,0 0 0 0 0,8-10 0 0 0,-7 11 440 0 0,0-1 1 0 0,-1 0 0 0 0,0 0-1 0 0,1 0 1 0 0,2-10-1 0 0,-5 14-953 0 0,-1 0 0 0 0,0 1 0 0 0,1-1 0 0 0,-1 0 0 0 0,0 1 0 0 0,0-1 0 0 0,0 0 0 0 0,0 0 0 0 0,-1 1 0 0 0,1-1 0 0 0,0 0 0 0 0,-1 1 0 0 0,1-1 0 0 0,-1 0 0 0 0,0 1 0 0 0,1-1 0 0 0,-1 1 0 0 0,0-1 0 0 0,0 1 0 0 0,0 0 0 0 0,0-1 0 0 0,0 1 0 0 0,0 0 0 0 0,0-1 0 0 0,-1 1 0 0 0,1 0 0 0 0,-2-1 0 0 0,-1 0 62 0 0,0-1-1 0 0,0 1 0 0 0,0 0 0 0 0,0 1 1 0 0,0-1-1 0 0,-1 1 0 0 0,1 0 0 0 0,0 0 1 0 0,-1 0-1 0 0,1 0 0 0 0,-1 1 0 0 0,1 0 0 0 0,-1 0 1 0 0,1 0-1 0 0,-1 0 0 0 0,1 1 0 0 0,-1 0 1 0 0,1 0-1 0 0,-1 0 0 0 0,-6 3 0 0 0,-2 1 137 0 0,0 1 0 0 0,0 0 0 0 0,1 0 0 0 0,-1 2 0 0 0,-14 11 1 0 0,19-13-117 0 0,0 1 1 0 0,0 1-1 0 0,1-1 1 0 0,0 1-1 0 0,1 0 1 0 0,0 1-1 0 0,-10 17 1 0 0,12-18-83 0 0,1-1 1 0 0,-1 1-1 0 0,2-1 1 0 0,-1 1-1 0 0,1 0 0 0 0,0 0 1 0 0,1 0-1 0 0,0 0 1 0 0,0 0-1 0 0,1 15 1 0 0,1-17-123 0 0,0 0-1 0 0,1-1 1 0 0,-1 1 0 0 0,1-1 0 0 0,0 0 0 0 0,1 1-1 0 0,-1-1 1 0 0,1 0 0 0 0,0 0 0 0 0,0-1-1 0 0,1 1 1 0 0,-1-1 0 0 0,1 1 0 0 0,0-1 0 0 0,0 0-1 0 0,0-1 1 0 0,1 1 0 0 0,-1-1 0 0 0,10 6-1 0 0,1-1-38 0 0,0 0 0 0 0,1-1-1 0 0,0-1 1 0 0,1 0-1 0 0,21 4 1 0 0,-26-7-95 0 0,-1-1 1 0 0,1 0-1 0 0,0-1 1 0 0,1 0-1 0 0,-1-1 1 0 0,0 0-1 0 0,0-1 1 0 0,0 0-1 0 0,0-1 1 0 0,0 0 0 0 0,-1-1-1 0 0,21-8 1 0 0,-4-1-646 0 0,48-21-2330 0 0,-28 6-2781 0 0,-23 12 1585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2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61 2753 0 0,'-14'-3'11954'0'0,"22"3"-10808"0"0,73 0 2966 0 0,42-13-3317 0 0,-65 6-593 0 0,-26 3-611 0 0,79-10 230 0 0,-38-2-7502 0 0,-58 12 5118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3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14 268 512 0 0,'4'-19'2112'0'0,"0"-1"1"0"0,-1 0-1 0 0,-1 0 0 0 0,-1-1 0 0 0,-2-25 0 0 0,1 16 2724 0 0,2 122-440 0 0,1 22-3651 0 0,13 270 770 0 0,-16-383-1507 0 0,1 0-1 0 0,-1 1 1 0 0,0-1-1 0 0,0 0 0 0 0,-1 0 1 0 0,1 1-1 0 0,0-1 1 0 0,0 0-1 0 0,-1 0 0 0 0,1 1 1 0 0,-1-1-1 0 0,1 0 1 0 0,-1 0-1 0 0,1 0 0 0 0,-1 0 1 0 0,0 0-1 0 0,-1 2 1 0 0,2-3-8 0 0,0 0 0 0 0,-1 0 1 0 0,1 0-1 0 0,0 0 0 0 0,0 0 0 0 0,-1 0 1 0 0,1 0-1 0 0,0 0 0 0 0,0 0 1 0 0,0 0-1 0 0,-1-1 0 0 0,1 1 1 0 0,0 0-1 0 0,0 0 0 0 0,0 0 1 0 0,-1 0-1 0 0,1 0 0 0 0,0-1 0 0 0,0 1 1 0 0,0 0-1 0 0,0 0 0 0 0,-1 0 1 0 0,1-1-1 0 0,0 1 0 0 0,0 0 1 0 0,0 0-1 0 0,0 0 0 0 0,0-1 1 0 0,0 1-1 0 0,0 0 0 0 0,0-1 0 0 0,-4-9 15 0 0,3 8-5 0 0,-5-20 7 0 0,1-1-1 0 0,1 1 0 0 0,1-1 1 0 0,-1-32-1 0 0,1 14-16 0 0,-2-163 106 0 0,7 172-116 0 0,1 1 1 0 0,1-1-1 0 0,2 1 1 0 0,14-42-1 0 0,-18 65 8 0 0,1 0 0 0 0,1 1-1 0 0,-1-1 1 0 0,1 1-1 0 0,1 0 1 0 0,-1 0-1 0 0,1 1 1 0 0,1-1 0 0 0,8-8-1 0 0,-12 13 1 0 0,0 0 0 0 0,0 1 0 0 0,1-1 0 0 0,-1 0 0 0 0,0 1 0 0 0,1 0 0 0 0,0-1 0 0 0,-1 1 0 0 0,1 0 0 0 0,0 0 0 0 0,-1 0 0 0 0,1 1 1 0 0,0-1-1 0 0,0 1 0 0 0,-1 0 0 0 0,1-1 0 0 0,0 1 0 0 0,0 0 0 0 0,0 1 0 0 0,0-1 0 0 0,0 0 0 0 0,-1 1 0 0 0,1 0 0 0 0,0-1 0 0 0,-1 1 0 0 0,1 0 0 0 0,0 1 0 0 0,-1-1 0 0 0,1 0 0 0 0,3 3 0 0 0,4 4 1 0 0,-1-1-1 0 0,0 1 1 0 0,0 1-1 0 0,-1 0 1 0 0,14 17-1 0 0,30 56-3 0 0,-40-62 19 0 0,-1-1-9 0 0,0 2-1 0 0,-2-1 1 0 0,0 2-1 0 0,-2-1 1 0 0,7 30 0 0 0,-6-11 2 0 0,-2 0 0 0 0,1 46 0 0 0,-7-81-58 0 0,0 1 0 0 0,1 0-1 0 0,-1-1 1 0 0,1 1 0 0 0,1 0 0 0 0,-1-1-1 0 0,1 1 1 0 0,0-1 0 0 0,0 0-1 0 0,0 0 1 0 0,1 0 0 0 0,-1 0-1 0 0,1 0 1 0 0,5 6 0 0 0,-7-11-61 0 0,-1 1 0 0 0,0-1 0 0 0,1 0 1 0 0,-1 1-1 0 0,1-1 0 0 0,-1 0 0 0 0,1 0 0 0 0,-1 1 1 0 0,1-1-1 0 0,-1 0 0 0 0,1 0 0 0 0,-1 0 0 0 0,1 0 1 0 0,-1 1-1 0 0,1-1 0 0 0,-1 0 0 0 0,1 0 0 0 0,-1 0 1 0 0,1 0-1 0 0,-1 0 0 0 0,1 0 0 0 0,-1-1 0 0 0,1 1 1 0 0,-1 0-1 0 0,1 0 0 0 0,-1 0 0 0 0,1 0 0 0 0,-1 0 1 0 0,1-1-1 0 0,-1 1 0 0 0,1 0 0 0 0,-1-1 0 0 0,0 1 1 0 0,1 0-1 0 0,-1-1 0 0 0,0 1 0 0 0,1 0 0 0 0,-1-1 1 0 0,0 1-1 0 0,1-1 0 0 0,0-1-603 0 0,1 1-1 0 0,-1-1 1 0 0,0 1 0 0 0,0-1-1 0 0,-1 0 1 0 0,1 1 0 0 0,0-1 0 0 0,0 0-1 0 0,-1 0 1 0 0,1-1 0 0 0,-1-3-1059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3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99 3441 0 0,'1'-3'1287'0'0,"0"0"0"0"0,0 0 0 0 0,1 0 1 0 0,-1 1-1 0 0,1-1 0 0 0,2-2 0 0 0,12-9 3036 0 0,-10 10-3791 0 0,1 1 0 0 0,0 0-1 0 0,0 1 1 0 0,8-3 0 0 0,-10 4-271 0 0,46-12 303 0 0,1 3 0 0 0,1 2 1 0 0,-1 2-1 0 0,66 1 0 0 0,-77 4-837 0 0,42-1-841 0 0,-30 6-2981 0 0,-31 0 1297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14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113 124 1840 0 0,'6'-7'4036'0'0,"2"-1"2036"0"0,0 4-4824 0 0,0 1-315 0 0,1-1-1 0 0,-1 0 1 0 0,-1 0-1 0 0,1 0 1 0 0,8-7-1 0 0,-12 8-693 0 0,0 0 0 0 0,0-1 0 0 0,0 0 0 0 0,-1 1 1 0 0,1-1-1 0 0,-1 0 0 0 0,0-1 0 0 0,0 1 0 0 0,5-10 0 0 0,-8 14-200 0 0,1-1-1 0 0,-1 0 1 0 0,0 1 0 0 0,1-1-1 0 0,-1 0 1 0 0,0 1 0 0 0,0-1 0 0 0,0 0-1 0 0,0 0 1 0 0,0 1 0 0 0,0-1-1 0 0,0 0 1 0 0,0 1 0 0 0,0-1-1 0 0,0 0 1 0 0,0 0 0 0 0,0 1 0 0 0,0-1-1 0 0,0 0 1 0 0,-1 1 0 0 0,1-1-1 0 0,0 0 1 0 0,-1 1 0 0 0,1-1 0 0 0,0 0-1 0 0,-1 1 1 0 0,0-2 0 0 0,0 2 5 0 0,0-1 0 0 0,-1 0 0 0 0,1 0 0 0 0,0 1 0 0 0,0-1 0 0 0,-1 1 1 0 0,1-1-1 0 0,-1 1 0 0 0,1 0 0 0 0,0-1 0 0 0,-1 1 0 0 0,-2 0 0 0 0,-4 0 45 0 0,1 0-1 0 0,-1 1 0 0 0,1 0 1 0 0,-10 2-1 0 0,-61 21 274 0 0,70-21-343 0 0,-1 1-1 0 0,0 0 1 0 0,1 1 0 0 0,-1 0-1 0 0,2 0 1 0 0,-12 9-1 0 0,18-12-22 0 0,0-1 1 0 0,0 0-1 0 0,-1 0 0 0 0,1 1 0 0 0,0-1 1 0 0,0 0-1 0 0,0 1 0 0 0,0-1 0 0 0,1 1 1 0 0,-1-1-1 0 0,0 1 0 0 0,1 0 1 0 0,-1-1-1 0 0,1 1 0 0 0,-1 0 0 0 0,1-1 1 0 0,0 1-1 0 0,0 0 0 0 0,0-1 0 0 0,0 4 1 0 0,0-3-5 0 0,1 1 1 0 0,0 0-1 0 0,0-1 0 0 0,0 1 1 0 0,0-1-1 0 0,0 1 1 0 0,0-1-1 0 0,1 0 1 0 0,-1 1-1 0 0,1-1 1 0 0,3 4-1 0 0,3 2-42 0 0,0-1 0 0 0,1 1-1 0 0,1-1 1 0 0,19 11 0 0 0,28 11-163 0 0,-31-17 150 0 0,23 15 0 0 0,-41-23 55 0 0,-1 1 0 0 0,0 1 0 0 0,-1-1 0 0 0,1 1 0 0 0,-1 0 0 0 0,0 0 0 0 0,8 12 0 0 0,-12-15 35 0 0,0 0 1 0 0,0 1-1 0 0,-1-1 0 0 0,1 0 0 0 0,-1 1 1 0 0,0-1-1 0 0,1 1 0 0 0,-2-1 0 0 0,1 1 1 0 0,0 0-1 0 0,-1-1 0 0 0,1 1 0 0 0,-1 0 1 0 0,0 0-1 0 0,-1-1 0 0 0,1 1 0 0 0,0 0 1 0 0,-1-1-1 0 0,0 1 0 0 0,0-1 0 0 0,0 1 1 0 0,0-1-1 0 0,-1 1 0 0 0,1-1 0 0 0,-1 1 1 0 0,0-1-1 0 0,0 0 0 0 0,0 0 0 0 0,-1 0 1 0 0,1 0-1 0 0,-1-1 0 0 0,1 1 0 0 0,-1-1 1 0 0,-4 4-1 0 0,-11 5 101 0 0,-1-1 0 0 0,0 0 1 0 0,-1-2-1 0 0,0 0 0 0 0,-25 6 0 0 0,41-13-128 0 0,-1 0 0 0 0,1 0-1 0 0,-1 0 1 0 0,0-1-1 0 0,0 0 1 0 0,1 0 0 0 0,-1 0-1 0 0,0-1 1 0 0,1 1-1 0 0,-1-1 1 0 0,0 0 0 0 0,1-1-1 0 0,-7-2 1 0 0,10 4-101 0 0,-1-1 1 0 0,0 0-1 0 0,1 0 0 0 0,-1 0 1 0 0,1 0-1 0 0,-1 0 0 0 0,1 0 1 0 0,0 0-1 0 0,-1-1 0 0 0,1 1 1 0 0,0 0-1 0 0,0-1 0 0 0,0 1 1 0 0,0-1-1 0 0,0 0 0 0 0,0 1 1 0 0,0-1-1 0 0,0 1 0 0 0,1-1 1 0 0,-1 0-1 0 0,1 0 0 0 0,-1 0 1 0 0,1 1-1 0 0,0-1 0 0 0,0 0 1 0 0,0 0-1 0 0,0 0 0 0 0,0 1 1 0 0,0-1-1 0 0,0 0 0 0 0,0 0 0 0 0,1 0 1 0 0,-1 1-1 0 0,1-1 0 0 0,0 0 1 0 0,0-2-1 0 0,3-3-1317 0 0,-1-1-1 0 0,1 1 1 0 0,0 0-1 0 0,1 1 1 0 0,5-8-1 0 0,4-2-3115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29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239 75 512 0 0,'-3'-5'642'0'0,"0"1"0"0"0,-1 0 1 0 0,1 1-1 0 0,-1-1 0 0 0,0 1 0 0 0,0-1 0 0 0,0 1 0 0 0,-1 0 0 0 0,1 1 1 0 0,-1-1-1 0 0,1 1 0 0 0,-7-2 0 0 0,9 3-474 0 0,-1 0-1 0 0,0 1 1 0 0,0-1-1 0 0,1 1 1 0 0,-1 0 0 0 0,0 0-1 0 0,0 0 1 0 0,1 0 0 0 0,-1 0-1 0 0,0 1 1 0 0,0-1 0 0 0,1 1-1 0 0,-1 0 1 0 0,0 0-1 0 0,1 0 1 0 0,-1 0 0 0 0,1 0-1 0 0,-1 0 1 0 0,1 1 0 0 0,0-1-1 0 0,-1 1 1 0 0,1 0 0 0 0,0-1-1 0 0,-2 4 1 0 0,-7 6 20 0 0,2 0 0 0 0,-1 1 0 0 0,1 0 0 0 0,-14 26 1 0 0,19-29-142 0 0,-1 1 1 0 0,1 0 0 0 0,0 0 0 0 0,1 1-1 0 0,0-1 1 0 0,1 1 0 0 0,-2 16 0 0 0,4-22-40 0 0,0-1 1 0 0,1 0-1 0 0,-1 0 0 0 0,1 0 1 0 0,0 1-1 0 0,0-1 0 0 0,0 0 1 0 0,0 0-1 0 0,1 0 1 0 0,0 0-1 0 0,-1-1 0 0 0,1 1 1 0 0,1 0-1 0 0,-1-1 1 0 0,1 1-1 0 0,-1-1 0 0 0,1 0 1 0 0,0 0-1 0 0,0 0 0 0 0,4 3 1 0 0,-4-4-18 0 0,0 0 0 0 0,0 0 0 0 0,0 0 0 0 0,0-1-1 0 0,0 1 1 0 0,0-1 0 0 0,0 0 0 0 0,0 0 0 0 0,1 0 0 0 0,-1 0 0 0 0,1-1 0 0 0,-1 1 0 0 0,0-1 0 0 0,1 0 0 0 0,-1 0 0 0 0,1 0 0 0 0,-1 0 0 0 0,1 0-1 0 0,-1-1 1 0 0,0 0 0 0 0,1 0 0 0 0,-1 0 0 0 0,0 0 0 0 0,6-3 0 0 0,2-2-12 0 0,0-1-1 0 0,-1 0 1 0 0,1-1-1 0 0,15-16 1 0 0,-21 19 15 0 0,0 0 0 0 0,-1 0 1 0 0,1-1-1 0 0,-1 1 0 0 0,-1-1 0 0 0,1 0 0 0 0,-1 0 1 0 0,0-1-1 0 0,0 1 0 0 0,2-10 0 0 0,-4 9 5 0 0,0 0 0 0 0,-1 0 0 0 0,0-1 1 0 0,0 1-1 0 0,-1 0 0 0 0,0 0 0 0 0,0 0 0 0 0,-1 0 0 0 0,1 1 0 0 0,-2-1 0 0 0,1 0 0 0 0,-1 1 0 0 0,0-1 0 0 0,0 1 0 0 0,-1 0 0 0 0,1 0 0 0 0,-1 0 0 0 0,-1 0 0 0 0,1 1 0 0 0,-8-7 0 0 0,10 10-1 0 0,-1 0 0 0 0,1 1 0 0 0,0-1 0 0 0,-1 1 0 0 0,1 0-1 0 0,-1 0 1 0 0,1 0 0 0 0,-1 0 0 0 0,0 0 0 0 0,1 0 0 0 0,-1 1 0 0 0,0-1-1 0 0,0 1 1 0 0,0 0 0 0 0,-2 0 0 0 0,0 0 0 0 0,0 1 0 0 0,1 0 0 0 0,-1 0 0 0 0,1 0 0 0 0,-1 0 0 0 0,1 1 0 0 0,-1 0 0 0 0,-4 3 0 0 0,-1 1 4 0 0,0 0-1 0 0,0 1 0 0 0,1 1 1 0 0,1-1-1 0 0,-1 1 0 0 0,-9 13 1 0 0,12-13 15 0 0,0 0 0 0 0,1 0 0 0 0,0 1 0 0 0,1 0 0 0 0,0-1 1 0 0,0 2-1 0 0,-4 16 0 0 0,6-19-11 0 0,1 1-1 0 0,-1-1 1 0 0,1 1 0 0 0,1 0-1 0 0,0-1 1 0 0,0 1 0 0 0,0-1 0 0 0,1 1-1 0 0,0 0 1 0 0,3 11 0 0 0,-3-17-10 0 0,0 1 0 0 0,0-1 0 0 0,0 0 0 0 0,0 1 0 0 0,0-1 0 0 0,0 0 0 0 0,1 0 0 0 0,-1 0 0 0 0,1 0 0 0 0,0 0 0 0 0,-1 0 0 0 0,1-1 0 0 0,0 1 0 0 0,0-1 0 0 0,0 1 0 0 0,0-1 0 0 0,3 2 0 0 0,-1-2-3 0 0,-1 1 0 0 0,1-1 0 0 0,-1 0 0 0 0,1-1 0 0 0,0 1 1 0 0,-1-1-1 0 0,1 0 0 0 0,0 1 0 0 0,-1-1 0 0 0,7-1 0 0 0,1-1 1 0 0,0-1 1 0 0,0 0-1 0 0,-1 0 1 0 0,1-1-1 0 0,-1 0 1 0 0,17-11-1 0 0,-1 0-138 0 0,42-34 0 0 0,-57 40 126 0 0,-2 1-1 0 0,0-2 0 0 0,0 1 0 0 0,0-1 1 0 0,-1 0-1 0 0,11-21 0 0 0,-16 26 24 0 0,-1 0-1 0 0,0 0 1 0 0,-1 0 0 0 0,1-1-1 0 0,-1 1 1 0 0,0-1-1 0 0,0 1 1 0 0,-1-1-1 0 0,0 1 1 0 0,0-1-1 0 0,0 1 1 0 0,-1-1 0 0 0,1 1-1 0 0,-3-7 1 0 0,2 8 16 0 0,0 1 0 0 0,0-1 0 0 0,0 1 0 0 0,0 0 0 0 0,-1-1 0 0 0,0 1 0 0 0,1 0 0 0 0,-1 0 0 0 0,0 0 0 0 0,-1 0 0 0 0,1 0 0 0 0,0 1 0 0 0,-1-1 0 0 0,0 1 0 0 0,1-1 0 0 0,-1 1 0 0 0,0 0 0 0 0,0 0 0 0 0,0 0 0 0 0,-1 1 0 0 0,1-1 0 0 0,-6-1 0 0 0,8 2 5 0 0,0 1 0 0 0,-1 0 0 0 0,1 0-1 0 0,0-1 1 0 0,0 1 0 0 0,-1 0-1 0 0,1 0 1 0 0,0 0 0 0 0,0 0 0 0 0,-1 0-1 0 0,1 1 1 0 0,0-1 0 0 0,-1 0-1 0 0,1 1 1 0 0,0-1 0 0 0,0 1 0 0 0,0-1-1 0 0,0 1 1 0 0,-1-1 0 0 0,1 1-1 0 0,-1 1 1 0 0,1-1 1 0 0,-1 1 1 0 0,0 0-1 0 0,1-1 0 0 0,0 1 0 0 0,-1 0 1 0 0,1 0-1 0 0,0 0 0 0 0,0 0 0 0 0,0 0 1 0 0,-1 5-1 0 0,0 0-4 0 0,1 1 0 0 0,-1-1 0 0 0,2 1 0 0 0,-1-1 0 0 0,1 1 0 0 0,0 8 0 0 0,1-8 0 0 0,1 0-1 0 0,0 0 0 0 0,0 0 1 0 0,0 0-1 0 0,1 0 1 0 0,0-1-1 0 0,1 1 1 0 0,0-1-1 0 0,0 0 0 0 0,0 0 1 0 0,10 11-1 0 0,5 2-42 0 0,0 0 0 0 0,26 19 0 0 0,-13-11-41 0 0,-30-26 69 0 0,1 0 0 0 0,-1 0 0 0 0,1 0 0 0 0,-1 0 0 0 0,1-1 0 0 0,0 0 0 0 0,-1 1 1 0 0,4 0-1 0 0,-5-2-114 0 0,0 0 0 0 0,0 1 0 0 0,0-1 0 0 0,0 0 1 0 0,-1 0-1 0 0,1 0 0 0 0,0 0 0 0 0,0 0 1 0 0,0 0-1 0 0,0 0 0 0 0,0-1 0 0 0,-1 1 1 0 0,3-1-1 0 0,-2 1-232 0 0,-1 0-1 0 0,1-1 1 0 0,0 1 0 0 0,-1-1 0 0 0,1 0-1 0 0,-1 1 1 0 0,1-1 0 0 0,0 1-1 0 0,-1-1 1 0 0,1 0 0 0 0,-1 1 0 0 0,0-1-1 0 0,1 0 1 0 0,-1 0 0 0 0,1 1 0 0 0,-1-3-1 0 0,3-4-1496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29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55 624 0 0,'-2'1'471'0'0,"1"0"0"0"0,0 0 0 0 0,0-1 0 0 0,0 1 0 0 0,0 0 0 0 0,-1-1 0 0 0,1 1 0 0 0,0-1 0 0 0,-1 1-1 0 0,1-1 1 0 0,0 0 0 0 0,-3 1 0 0 0,2-1-171 0 0,1 0 0 0 0,0 0 0 0 0,-1 1 0 0 0,1-1 0 0 0,-1 1 0 0 0,1-1 0 0 0,0 1 0 0 0,-1-1 0 0 0,1 1 0 0 0,0 0 0 0 0,0-1 0 0 0,0 1-1 0 0,-1 0 1 0 0,1 0 0 0 0,0 0 0 0 0,-2 2 0 0 0,1 0-72 0 0,0 1 0 0 0,-1 0-1 0 0,1 0 1 0 0,0 0 0 0 0,1 0 0 0 0,-1 0-1 0 0,1 0 1 0 0,0 1 0 0 0,0-1-1 0 0,0 0 1 0 0,0 1 0 0 0,1-1 0 0 0,0 1-1 0 0,0-1 1 0 0,0 6 0 0 0,2 6-131 0 0,1 1 0 0 0,9 27 0 0 0,-4-16 224 0 0,-8-27-312 0 0,0-1 0 0 0,0 1 0 0 0,0 0 0 0 0,0-1 1 0 0,0 1-1 0 0,0-1 0 0 0,1 1 0 0 0,-1-1 0 0 0,0 1 0 0 0,0-1 1 0 0,1 1-1 0 0,-1-1 0 0 0,0 1 0 0 0,1-1 0 0 0,-1 1 0 0 0,1-1 1 0 0,-1 0-1 0 0,1 1 0 0 0,-1-1 0 0 0,0 0 0 0 0,1 1 0 0 0,-1-1 1 0 0,1 0-1 0 0,-1 0 0 0 0,1 1 0 0 0,0-1 0 0 0,0 0-3 0 0,-1 0 0 0 0,1 0 0 0 0,-1 0-1 0 0,1-1 1 0 0,-1 1 0 0 0,1 0 0 0 0,-1 0-1 0 0,0 0 1 0 0,1-1 0 0 0,-1 1 0 0 0,0 0-1 0 0,1-1 1 0 0,-1 1 0 0 0,0 0 0 0 0,1-1-1 0 0,-1 1 1 0 0,0 0 0 0 0,1-1 0 0 0,-1 1-1 0 0,0-1 1 0 0,0 1 0 0 0,0 0 0 0 0,1-1-1 0 0,-1 1 1 0 0,0-1 0 0 0,0 1 0 0 0,0-1-1 0 0,0 1 1 0 0,0-1 0 0 0,0 1 0 0 0,0-1-1 0 0,0 0 1 0 0,1-6 4 0 0,0-1 0 0 0,-1 0-1 0 0,0 0 1 0 0,0 1 0 0 0,-1-1 0 0 0,0 0-1 0 0,0 1 1 0 0,-1-1 0 0 0,-4-10 0 0 0,-25-55 65 0 0,5 14-1 0 0,25 58-73 0 0,1 0 1 0 0,0 1-1 0 0,0-1 1 0 0,-1 0-1 0 0,1 1 1 0 0,0-1-1 0 0,0 0 1 0 0,0 1-1 0 0,0-1 1 0 0,0 0-1 0 0,0 1 1 0 0,0-1-1 0 0,0 0 1 0 0,0 1-1 0 0,0-1 1 0 0,0-1-1 0 0,1 2 0 0 0,-1 0-1 0 0,0 0 0 0 0,0-1 0 0 0,0 1 1 0 0,1 0-1 0 0,-1 0 0 0 0,0 0 1 0 0,0 0-1 0 0,1 0 0 0 0,-1-1 0 0 0,0 1 1 0 0,0 0-1 0 0,1 0 0 0 0,-1 0 1 0 0,0 0-1 0 0,1 0 0 0 0,-1 0 1 0 0,0 0-1 0 0,1 0 0 0 0,-1 0 0 0 0,0 0 1 0 0,0 0-1 0 0,1 0 0 0 0,-1 0 1 0 0,0 0-1 0 0,1 0 0 0 0,23 10 16 0 0,-16-6 11 0 0,6 1-19 0 0,0-1 0 0 0,0-1 0 0 0,0 0-1 0 0,0-1 1 0 0,0-1 0 0 0,1 0 0 0 0,-1-1 0 0 0,21-2 0 0 0,-3-5 144 0 0,-26 5-101 0 0,1 1 0 0 0,0-1 0 0 0,12 0 0 0 0,-18 2-43 0 0,0 0 0 0 0,-1 0 0 0 0,1 1 0 0 0,0-1-1 0 0,0 0 1 0 0,-1 0 0 0 0,1 1 0 0 0,0-1 0 0 0,-1 0 0 0 0,1 1 0 0 0,0-1 0 0 0,-1 1 0 0 0,1-1 0 0 0,-1 1 0 0 0,1-1 0 0 0,-1 1 0 0 0,1-1 0 0 0,-1 1 0 0 0,1 0 0 0 0,-1-1 0 0 0,0 1 0 0 0,1 0 0 0 0,-1 0 0 0 0,9 21-20 0 0,-4-8 17 0 0,-3-10-19 0 0,1 0 1 0 0,-1 0 0 0 0,1 0 0 0 0,0 0-1 0 0,0-1 1 0 0,0 1 0 0 0,0-1 0 0 0,5 3-1 0 0,-6-4 14 0 0,1-1 0 0 0,-1 1-1 0 0,1-1 1 0 0,0 0 0 0 0,-1 0 0 0 0,1 0-1 0 0,0-1 1 0 0,0 1 0 0 0,0-1-1 0 0,0 1 1 0 0,-1-1 0 0 0,1 0-1 0 0,0 0 1 0 0,4 0 0 0 0,3-2 0 0 0,0-1 0 0 0,0 1 1 0 0,0-1-1 0 0,0-1 0 0 0,-1 0 1 0 0,0 0-1 0 0,0-1 0 0 0,0 0 1 0 0,0-1-1 0 0,-1 0 0 0 0,11-9 1 0 0,-17 14 2 0 0,-1 0 0 0 0,0 0 0 0 0,0 0 0 0 0,1-1 0 0 0,-1 1 0 0 0,0 0 0 0 0,0 0 0 0 0,0-1 0 0 0,0 1 1 0 0,-1 0-1 0 0,1-1 0 0 0,0 1 0 0 0,-1-1 0 0 0,1 1 0 0 0,-1-1 0 0 0,1 1 0 0 0,-1-1 0 0 0,0 1 0 0 0,1-1 0 0 0,-1 0 0 0 0,0 1 1 0 0,0-1-1 0 0,0 1 0 0 0,0-1 0 0 0,-1 0 0 0 0,1 1 0 0 0,0-1 0 0 0,-1 1 0 0 0,1-1 0 0 0,-1 1 0 0 0,1-1 0 0 0,-1 1 0 0 0,0-1 0 0 0,0 1 1 0 0,1-1-1 0 0,-1 1 0 0 0,0 0 0 0 0,0 0 0 0 0,0-1 0 0 0,-1 1 0 0 0,1 0 0 0 0,0 0 0 0 0,0 0 0 0 0,-1 0 0 0 0,1 0 0 0 0,0 1 1 0 0,-1-1-1 0 0,1 0 0 0 0,-1 1 0 0 0,1-1 0 0 0,-1 1 0 0 0,1-1 0 0 0,-1 1 0 0 0,0-1 0 0 0,1 1 0 0 0,-1 0 0 0 0,-1 0 0 0 0,-3-1 54 0 0,0 1 0 0 0,1 0 0 0 0,-1 0 0 0 0,0 0 0 0 0,0 1 0 0 0,1 0 0 0 0,-1 0 0 0 0,0 1 0 0 0,1-1 0 0 0,-1 1 0 0 0,1 0 0 0 0,0 0 0 0 0,-1 1 0 0 0,1 0 0 0 0,0 0 0 0 0,1 0 0 0 0,-1 0 0 0 0,1 1 0 0 0,-1 0 0 0 0,1 0 0 0 0,0 0 0 0 0,0 0 0 0 0,1 1 0 0 0,-1 0 0 0 0,1-1 0 0 0,0 1-1 0 0,-3 8 1 0 0,2-4 11 0 0,0 0-1 0 0,1 0 0 0 0,0 0 1 0 0,0 0-1 0 0,1 0 1 0 0,-2 19-1 0 0,4-23-45 0 0,1 0 0 0 0,-1 1 0 0 0,1-1 0 0 0,0 1 1 0 0,0-1-1 0 0,0 0 0 0 0,1 0 0 0 0,0 0 0 0 0,0 0 0 0 0,0 0 0 0 0,1 0 1 0 0,-1 0-1 0 0,7 7 0 0 0,-4-6-1 0 0,0 0 1 0 0,1-1-1 0 0,-1 0 0 0 0,1 0 1 0 0,0 0-1 0 0,1-1 0 0 0,-1 0 1 0 0,1 0-1 0 0,0 0 0 0 0,0-1 1 0 0,0 0-1 0 0,0 0 0 0 0,10 1 1 0 0,-6-1-438 0 0,0-1 0 0 0,0 0 0 0 0,16 0 0 0 0,-17-2-934 0 0,-1-1-1 0 0,1 1 0 0 0,-1-2 0 0 0,10-1 0 0 0,-2-2-3564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31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4 512 0 0,'-6'-4'11660'0'0,"3"56"-7814"0"0,2-32-3502 0 0,0-1 1 0 0,2 23 0 0 0,5 4 177 0 0,-2-20-220 0 0,0 33 1 0 0,-3-58-95 0 0,0-4-83 0 0,2-12-51 0 0,1-20-84 0 0,-4 34 12 0 0,3-87 243 0 0,-2 78-234 0 0,1 0 0 0 0,-1 0 0 0 0,2 0 0 0 0,-1 0 0 0 0,2 0 0 0 0,6-14 0 0 0,-9 22-3 0 0,0 0 1 0 0,0 0-1 0 0,0 1 0 0 0,0-1 0 0 0,0 0 0 0 0,1 1 1 0 0,-1-1-1 0 0,1 1 0 0 0,-1-1 0 0 0,1 1 1 0 0,-1-1-1 0 0,1 1 0 0 0,0 0 0 0 0,0 0 1 0 0,0 0-1 0 0,0 0 0 0 0,0 0 0 0 0,0 1 0 0 0,0-1 1 0 0,0 0-1 0 0,0 1 0 0 0,0 0 0 0 0,0-1 1 0 0,0 1-1 0 0,0 0 0 0 0,0 0 0 0 0,0 0 1 0 0,0 0-1 0 0,4 1 0 0 0,-3 0 12 0 0,1 0 1 0 0,-1 1-1 0 0,0-1 0 0 0,0 0 0 0 0,0 1 1 0 0,1 0-1 0 0,-2 0 0 0 0,1 0 1 0 0,0 0-1 0 0,0 0 0 0 0,-1 1 0 0 0,1-1 1 0 0,-1 1-1 0 0,0-1 0 0 0,1 1 1 0 0,-1 0-1 0 0,2 4 0 0 0,4 13 87 0 0,0-1 1 0 0,-1 2-1 0 0,-2-1 0 0 0,7 36 0 0 0,-8-35-12 0 0,-3-12-54 0 0,3 11 102 0 0,-3-19-135 0 0,-1 0 1 0 0,0 0-1 0 0,1 0 1 0 0,-1 0-1 0 0,0-1 1 0 0,1 1-1 0 0,-1 0 1 0 0,1 0-1 0 0,-1-1 1 0 0,1 1-1 0 0,0 0 0 0 0,-1-1 1 0 0,1 1-1 0 0,0-1 1 0 0,-1 1-1 0 0,1-1 1 0 0,0 1-1 0 0,0-1 1 0 0,0 1-1 0 0,17-15 87 0 0,-11 4-103 0 0,-1-1 1 0 0,0 1-1 0 0,0-1 0 0 0,-1 0 1 0 0,0 0-1 0 0,-1-1 0 0 0,0 0 1 0 0,3-20-1 0 0,-3 15 15 0 0,1 0 0 0 0,0 1 0 0 0,9-19 0 0 0,-13 34-9 0 0,-1 0 0 0 0,1-1-1 0 0,-1 1 1 0 0,1 0 0 0 0,0 0 0 0 0,0-1 0 0 0,0 1 0 0 0,0 0 0 0 0,0 0 0 0 0,0 0 0 0 0,0 0 0 0 0,0 0-1 0 0,0 0 1 0 0,0 0 0 0 0,1 1 0 0 0,-1-1 0 0 0,0 0 0 0 0,1 1 0 0 0,-1-1 0 0 0,0 0 0 0 0,1 1 0 0 0,-1 0 0 0 0,3-1-1 0 0,-2 1 7 0 0,-1 1-1 0 0,1-1 1 0 0,-1 0-1 0 0,0 1 1 0 0,0-1-1 0 0,1 1 0 0 0,-1 0 1 0 0,0-1-1 0 0,0 1 1 0 0,0 0-1 0 0,1 0 1 0 0,-1 0-1 0 0,0 0 0 0 0,0 0 1 0 0,0 0-1 0 0,-1 0 1 0 0,1 0-1 0 0,0 0 0 0 0,0 0 1 0 0,-1 0-1 0 0,1 1 1 0 0,0-1-1 0 0,-1 0 1 0 0,1 0-1 0 0,0 3 0 0 0,4 15 3 0 0,0 1 0 0 0,4 28 0 0 0,2 14 55 0 0,-8-48-93 0 0,-2-8 35 0 0,0-1 1 0 0,1 1-1 0 0,-1 0 1 0 0,1-1-1 0 0,1 1 0 0 0,-1-1 1 0 0,1 0-1 0 0,3 7 1 0 0,-5-11-4 0 0,0-1 1 0 0,-1 1 0 0 0,1-1-1 0 0,0 1 1 0 0,0-1-1 0 0,-1 1 1 0 0,1-1 0 0 0,0 0-1 0 0,0 1 1 0 0,0-1 0 0 0,-1 0-1 0 0,1 0 1 0 0,0 1-1 0 0,0-1 1 0 0,0 0 0 0 0,0 0-1 0 0,0 0 1 0 0,-1 0-1 0 0,1 0 1 0 0,0 0 0 0 0,0 0-1 0 0,0 0 1 0 0,0-1 0 0 0,0 1-1 0 0,-1 0 1 0 0,1 0-1 0 0,0-1 1 0 0,0 1 0 0 0,0-1-1 0 0,-1 1 1 0 0,2-1-1 0 0,24-17-78 0 0,-24 15 66 0 0,12-9-112 0 0,20-21-1 0 0,-29 27 69 0 0,-1 0 0 0 0,1 0 0 0 0,-1 0 0 0 0,0-1 0 0 0,0 1 0 0 0,4-12 0 0 0,-9 16-105 0 0,-2 4 18 0 0,-4 3-34 0 0,4 0 35 0 0,0 0 0 0 0,0 0 0 0 0,0 0 0 0 0,1 1 0 0 0,0-1-1 0 0,-3 9 1 0 0,5-13 93 0 0,-1 0-1 0 0,1 0 0 0 0,0 0 0 0 0,0 0 1 0 0,0 0-1 0 0,-1 0 0 0 0,1-1 1 0 0,0 1-1 0 0,0 0 0 0 0,0 0 1 0 0,0 0-1 0 0,1 0 0 0 0,-1 0 0 0 0,0 0 1 0 0,0 0-1 0 0,1 0 0 0 0,-1 0 1 0 0,0 0-1 0 0,1 0 0 0 0,-1-1 1 0 0,1 1-1 0 0,-1 0 0 0 0,1 0 1 0 0,-1 0-1 0 0,1-1 0 0 0,-1 1 0 0 0,1 0 1 0 0,0-1-1 0 0,0 1 0 0 0,-1-1 1 0 0,1 1-1 0 0,0-1 0 0 0,0 1 1 0 0,0-1-1 0 0,-1 1 0 0 0,1-1 0 0 0,0 0 1 0 0,0 1-1 0 0,0-1 0 0 0,0 0 1 0 0,0 0-1 0 0,0 0 0 0 0,0 1 1 0 0,0-1-1 0 0,0 0 0 0 0,0 0 0 0 0,1-1 1 0 0,9-2-2061 0 0,-5-1 642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32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31 808 0 0,'-8'-21'3535'0'0,"7"12"-875"0"0,2 9-2545 0 0,-1 0-1 0 0,0 0 1 0 0,0 0 0 0 0,1-1-1 0 0,-1 1 1 0 0,0 0 0 0 0,1 0-1 0 0,-1 0 1 0 0,0 0 0 0 0,0 0-1 0 0,1 0 1 0 0,-1 0 0 0 0,0 0 0 0 0,1 0-1 0 0,-1 1 1 0 0,0-1 0 0 0,1 0-1 0 0,-1 0 1 0 0,0 0 0 0 0,0 0-1 0 0,1 0 1 0 0,-1 0 0 0 0,0 1-1 0 0,0-1 1 0 0,1 0 0 0 0,-1 0-1 0 0,0 0 1 0 0,0 1 0 0 0,0-1 0 0 0,1 0-1 0 0,-1 1 1 0 0,3 1 84 0 0,-1 1 1 0 0,1 0-1 0 0,-1-1 0 0 0,0 1 0 0 0,0 0 1 0 0,0 1-1 0 0,0-1 0 0 0,-1 0 1 0 0,1 0-1 0 0,-1 1 0 0 0,0-1 1 0 0,0 1-1 0 0,0-1 0 0 0,-1 1 0 0 0,1-1 1 0 0,0 7-1 0 0,-1 7 26 0 0,0-1-1 0 0,-2 21 1 0 0,-6 3-125 0 0,6-30-291 0 0,-1 1 0 0 0,2-1 0 0 0,-1 14 0 0 0,2-24 117 0 0,0 0 0 0 0,0 0 0 0 0,0 0 0 0 0,0 0 0 0 0,0 0 1 0 0,0 1-1 0 0,0-1 0 0 0,0 0 0 0 0,0 0 0 0 0,0 0 0 0 0,0 0 0 0 0,0 0 0 0 0,0 0 0 0 0,0 1 0 0 0,0-1 0 0 0,0 0 0 0 0,1 0 1 0 0,-1 0-1 0 0,0 0 0 0 0,0 0 0 0 0,0 0 0 0 0,0 0 0 0 0,0 0 0 0 0,0 1 0 0 0,0-1 0 0 0,1 0 0 0 0,-1 0 0 0 0,0 0 0 0 0,0 0 1 0 0,0 0-1 0 0,0 0 0 0 0,0 0 0 0 0,0 0 0 0 0,1 0 0 0 0,-1 0 0 0 0,0 0 0 0 0,0 0 0 0 0,0 0 0 0 0,0 0 0 0 0,0 0 0 0 0,1 0 1 0 0,-1 0-1 0 0,0 0 0 0 0,0 0 0 0 0,0 0 0 0 0,0 0 0 0 0,0 0 0 0 0,0 0 0 0 0,1 0 0 0 0,-1-1 0 0 0,0 1 0 0 0,0 0 0 0 0,0 0 1 0 0,0 0-1 0 0,0 0 0 0 0,0 0 0 0 0,8-5-3285 0 0,-4 1 2005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32.5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1 960 0 0,'-1'0'234'0'0,"0"0"0"0"0,1 0 0 0 0,-1 1 0 0 0,0-1-1 0 0,1 0 1 0 0,-1 1 0 0 0,1-1 0 0 0,-1 0 0 0 0,1 1 0 0 0,-1-1-1 0 0,1 1 1 0 0,-1-1 0 0 0,1 1 0 0 0,-1-1 0 0 0,1 1 0 0 0,0-1-1 0 0,-1 1 1 0 0,1 0 0 0 0,0-1 0 0 0,0 1 0 0 0,-1-1 0 0 0,1 1-1 0 0,0 0 1 0 0,0-1 0 0 0,0 1 0 0 0,0 0 0 0 0,0-1 0 0 0,0 1-1 0 0,0 0 1 0 0,0-1 0 0 0,0 1 0 0 0,0 1 0 0 0,2 23 2199 0 0,40 88 715 0 0,-38-105-3370 0 0,0 0 0 0 0,0 0 0 0 0,1-1 0 0 0,0 1 0 0 0,1-1 0 0 0,0 0 0 0 0,0 0 0 0 0,0-1 0 0 0,9 8 1 0 0,-4-7-592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33.1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5 8 0 0,'-24'-2'5130'0'0,"19"1"-3897"0"0,0 0-1 0 0,1 1 0 0 0,-1 0 0 0 0,0 0 1 0 0,0 0-1 0 0,-7 1 0 0 0,12-1-1177 0 0,-1 0-1 0 0,1 1 0 0 0,-1-1 1 0 0,1 0-1 0 0,0 0 0 0 0,-1 0 1 0 0,1 0-1 0 0,0 0 0 0 0,-1 1 1 0 0,1-1-1 0 0,-1 0 0 0 0,1 0 1 0 0,0 1-1 0 0,0-1 0 0 0,-1 0 1 0 0,1 0-1 0 0,0 1 0 0 0,0-1 1 0 0,-1 0-1 0 0,1 1 0 0 0,0 0 1 0 0,0-1-50 0 0,0 0 0 0 0,0 0 0 0 0,0 0 1 0 0,0 0-1 0 0,0 0 0 0 0,1 1 0 0 0,-1-1 1 0 0,0 0-1 0 0,0 0 0 0 0,0 0 0 0 0,0 0 1 0 0,1 0-1 0 0,-1 0 0 0 0,0 0 0 0 0,0 0 0 0 0,0 1 1 0 0,0-1-1 0 0,1 0 0 0 0,-1 0 0 0 0,0 0 1 0 0,0 0-1 0 0,0 0 0 0 0,1 0 0 0 0,-1 0 0 0 0,0 0 1 0 0,0 0-1 0 0,0 0 0 0 0,1 0 0 0 0,-1 0 1 0 0,0-1-1 0 0,0 1 0 0 0,0 0 0 0 0,1 0 1 0 0,-1 0-1 0 0,0 0 0 0 0,0 0 0 0 0,0 0 0 0 0,0 0 1 0 0,1 0-1 0 0,-1-1 0 0 0,0 1 0 0 0,0 0 1 0 0,24-5-1047 0 0,-13 4-3581 0 0,-6 1 581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7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169 81 168 0 0,'-6'-3'1871'0'0,"0"1"0"0"0,-1 0-1 0 0,1 0 1 0 0,-13-3 0 0 0,16 5-1448 0 0,-1 0-1 0 0,1 0 1 0 0,0 0 0 0 0,0 1 0 0 0,0-1 0 0 0,0 1-1 0 0,0-1 1 0 0,0 1 0 0 0,0 0 0 0 0,1 0-1 0 0,-1 0 1 0 0,0 1 0 0 0,-3 1 0 0 0,0 1-141 0 0,0 0 1 0 0,0 0 0 0 0,1 1 0 0 0,0 0 0 0 0,-1 0-1 0 0,2 0 1 0 0,-1 0 0 0 0,1 1 0 0 0,0 0-1 0 0,0 0 1 0 0,0 0 0 0 0,1 0 0 0 0,0 0 0 0 0,0 1-1 0 0,1 0 1 0 0,-1-1 0 0 0,2 1 0 0 0,-1 0-1 0 0,-1 11 1 0 0,3-12-231 0 0,0 0 0 0 0,0 1 0 0 0,0-1 0 0 0,1 0 0 0 0,0 0 0 0 0,0 0 0 0 0,0 0 0 0 0,1 0 0 0 0,0-1 0 0 0,0 1 0 0 0,0 0 1 0 0,1-1-1 0 0,0 1 0 0 0,0-1 0 0 0,0 0 0 0 0,1 0 0 0 0,0 0 0 0 0,0-1 0 0 0,0 1 0 0 0,0-1 0 0 0,1 0 0 0 0,-1 0 0 0 0,7 3 0 0 0,-3-1-61 0 0,1-1 0 0 0,-1-1 0 0 0,1 0 0 0 0,1 0 0 0 0,-1 0 0 0 0,0-1 0 0 0,1-1 0 0 0,0 0-1 0 0,-1 0 1 0 0,1-1 0 0 0,0 0 0 0 0,0 0 0 0 0,0-1 0 0 0,0-1 0 0 0,0 1 0 0 0,0-2 0 0 0,-1 1 0 0 0,1-2 0 0 0,0 1 0 0 0,-1-1 0 0 0,16-7 0 0 0,-11 3-104 0 0,1-1 0 0 0,-1-1-1 0 0,0 0 1 0 0,24-21 0 0 0,-34 25 41 0 0,1 1 1 0 0,-1-1-1 0 0,0 0 1 0 0,0 0-1 0 0,-1 0 1 0 0,1-1 0 0 0,-1 1-1 0 0,0-1 1 0 0,-1 0-1 0 0,1 0 1 0 0,-1 0-1 0 0,0 0 1 0 0,-1 0-1 0 0,0 0 1 0 0,2-13-1 0 0,-3 9-80 0 0,0 0-1 0 0,-1 0 0 0 0,0 0 0 0 0,-1 0 1 0 0,0 0-1 0 0,0 0 0 0 0,-1 1 0 0 0,0-1 1 0 0,-1 1-1 0 0,0 0 0 0 0,-6-11 0 0 0,8 16 138 0 0,-1 0 0 0 0,0-1 0 0 0,0 1 0 0 0,-1 0 0 0 0,1 1-1 0 0,-1-1 1 0 0,0 1 0 0 0,0-1 0 0 0,0 1 0 0 0,0 0 0 0 0,-1 0 0 0 0,1 1-1 0 0,-1 0 1 0 0,1-1 0 0 0,-1 2 0 0 0,0-1 0 0 0,0 0 0 0 0,0 1 0 0 0,0 0-1 0 0,0 0 1 0 0,0 0 0 0 0,0 1 0 0 0,-8 0 0 0 0,4 1 20 0 0,-1 0 0 0 0,0 1 0 0 0,0 0 1 0 0,1 1-1 0 0,0 0 0 0 0,-1 0 0 0 0,1 1 0 0 0,0 1 1 0 0,1-1-1 0 0,-1 1 0 0 0,1 1 0 0 0,0-1 0 0 0,0 1 1 0 0,1 1-1 0 0,-9 8 0 0 0,6-5 46 0 0,1 1 0 0 0,0 1 0 0 0,0-1 0 0 0,1 1 0 0 0,1 1 0 0 0,0 0 0 0 0,1 0 0 0 0,0 0 0 0 0,-7 24 0 0 0,12-33-13 0 0,0 1 0 0 0,0-1 0 0 0,1 0 0 0 0,-1 1 0 0 0,1-1 0 0 0,0 1 0 0 0,0-1 0 0 0,1 1 0 0 0,-1-1 0 0 0,1 1 0 0 0,0-1-1 0 0,0 1 1 0 0,0-1 0 0 0,1 0 0 0 0,3 7 0 0 0,-3-7-2 0 0,0-1-1 0 0,1 1 1 0 0,-1-1-1 0 0,1 0 1 0 0,0 0 0 0 0,0 0-1 0 0,0-1 1 0 0,0 1-1 0 0,1-1 1 0 0,-1 1-1 0 0,1-1 1 0 0,-1 0-1 0 0,1-1 1 0 0,0 1 0 0 0,0-1-1 0 0,-1 1 1 0 0,7 0-1 0 0,-1 0-38 0 0,1-1-1 0 0,0 0 0 0 0,-1-1 1 0 0,1 0-1 0 0,0-1 0 0 0,-1 0 1 0 0,1 0-1 0 0,-1-1 0 0 0,1 0 0 0 0,-1-1 1 0 0,0 0-1 0 0,0 0 0 0 0,14-8 1 0 0,-10 4-10 0 0,0 0 0 0 0,0-1-1 0 0,-1 0 1 0 0,-1-1 0 0 0,0-1 0 0 0,0 1 0 0 0,0-2 0 0 0,12-16 0 0 0,-20 22 9 0 0,0 0 1 0 0,0 0-1 0 0,-1 0 1 0 0,1-1 0 0 0,-1 1-1 0 0,0-1 1 0 0,-1 0-1 0 0,0 1 1 0 0,0-1-1 0 0,0 0 1 0 0,0-8-1 0 0,0 10 11 0 0,-1 0 0 0 0,0 0 1 0 0,-1-1-1 0 0,1 1 0 0 0,-1 0 0 0 0,0 0 0 0 0,0 0 0 0 0,0-1 1 0 0,0 1-1 0 0,-1 0 0 0 0,0 1 0 0 0,1-1 0 0 0,-1 0 0 0 0,-1 0 1 0 0,1 1-1 0 0,-5-5 0 0 0,7 6 7 0 0,-1 1-1 0 0,0 1 1 0 0,0-1-1 0 0,0 0 1 0 0,0 0 0 0 0,0 0-1 0 0,-1 0 1 0 0,1 1 0 0 0,0-1-1 0 0,0 1 1 0 0,0-1 0 0 0,-1 1-1 0 0,1-1 1 0 0,0 1 0 0 0,0-1-1 0 0,-1 1 1 0 0,1 0-1 0 0,0 0 1 0 0,-1 0 0 0 0,1 0-1 0 0,-1 0 1 0 0,1 0 0 0 0,0 0-1 0 0,-1 0 1 0 0,1 1 0 0 0,0-1-1 0 0,0 0 1 0 0,-1 1-1 0 0,1-1 1 0 0,0 1 0 0 0,0 0-1 0 0,-1-1 1 0 0,1 1 0 0 0,0 0-1 0 0,0 0 1 0 0,0-1 0 0 0,0 1-1 0 0,0 0 1 0 0,0 0-1 0 0,0 0 1 0 0,1 0 0 0 0,-2 2-1 0 0,-2 3 58 0 0,0-1 0 0 0,1 1 0 0 0,0-1-1 0 0,0 1 1 0 0,0 0 0 0 0,1 0-1 0 0,-3 10 1 0 0,3-9-33 0 0,1-1-1 0 0,0 1 0 0 0,1 0 1 0 0,-1-1-1 0 0,1 1 1 0 0,1 0-1 0 0,-1 0 0 0 0,1-1 1 0 0,0 1-1 0 0,1 0 1 0 0,-1-1-1 0 0,1 1 1 0 0,1-1-1 0 0,5 12 0 0 0,-3-9 23 0 0,1 0 0 0 0,1 0 0 0 0,-1 0-1 0 0,2-1 1 0 0,-1 0 0 0 0,1 0 0 0 0,0-1-1 0 0,13 10 1 0 0,-5-6-6 0 0,0 1 0 0 0,1-2 0 0 0,0 0 0 0 0,32 12 0 0 0,-42-20-212 0 0,-1 0 0 0 0,1 0 0 0 0,0-1 1 0 0,0 0-1 0 0,0 0 0 0 0,15 0 0 0 0,-17-2-257 0 0,0 0-1 0 0,1 0 1 0 0,-1 0-1 0 0,0 0 1 0 0,0-1-1 0 0,0 0 1 0 0,0 0-1 0 0,0 0 1 0 0,0 0-1 0 0,5-5 1 0 0,4-2-2267 0 0,-1-2-327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34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92 776 0 0,'-6'-8'4248'0'0,"4"4"-1240"0"0,6 5 268 0 0,-2 2-2737 0 0,0 0 0 0 0,0 0 0 0 0,-1 1 0 0 0,1-1 0 0 0,-1 1-1 0 0,2 6 1 0 0,-2-8-374 0 0,10 42 1680 0 0,-9-33-1342 0 0,0 0-1 0 0,1 0 1 0 0,8 19-1 0 0,-11-29-489 0 0,1-1-1 0 0,-1 1 1 0 0,0-1-1 0 0,0 1 1 0 0,0-1-1 0 0,0 0 1 0 0,1 1 0 0 0,-1-1-1 0 0,0 0 1 0 0,0 1-1 0 0,0-1 1 0 0,1 0-1 0 0,-1 1 1 0 0,0-1 0 0 0,1 0-1 0 0,-1 1 1 0 0,0-1-1 0 0,1 0 1 0 0,-1 0-1 0 0,0 1 1 0 0,1-1 0 0 0,-1 0-1 0 0,1 0 1 0 0,-1 0-1 0 0,0 0 1 0 0,1 0-1 0 0,-1 1 1 0 0,1-1-1 0 0,-1 0 1 0 0,1 0 0 0 0,0-1-4 0 0,0 1 0 0 0,-1-1 0 0 0,1 1 0 0 0,-1-1 0 0 0,1 1 0 0 0,-1-1 0 0 0,1 1 0 0 0,-1-1 0 0 0,1 0-1 0 0,-1 1 1 0 0,1-1 0 0 0,-1 0 0 0 0,0 1 0 0 0,1-1 0 0 0,-1-1 0 0 0,10-32 40 0 0,-9 32-23 0 0,5-30 46 0 0,11-42-3 0 0,-14 67-63 0 0,-1 1 0 0 0,1 0 0 0 0,-1-1-1 0 0,2 1 1 0 0,-1 0 0 0 0,1 1 0 0 0,0-1 0 0 0,7-8 0 0 0,-10 13-4 0 0,0 0 1 0 0,0 0-1 0 0,-1 1 1 0 0,1-1 0 0 0,0 0-1 0 0,0 0 1 0 0,0 1-1 0 0,0-1 1 0 0,0 0-1 0 0,0 1 1 0 0,1-1 0 0 0,-1 1-1 0 0,0-1 1 0 0,0 1-1 0 0,0 0 1 0 0,0 0 0 0 0,3-1-1 0 0,-3 1 7 0 0,-1 1 1 0 0,1-1-1 0 0,0 0 0 0 0,0 0 0 0 0,-1 1 1 0 0,1-1-1 0 0,0 0 0 0 0,-1 1 0 0 0,1-1 1 0 0,-1 1-1 0 0,1-1 0 0 0,0 1 0 0 0,-1-1 1 0 0,1 1-1 0 0,-1-1 0 0 0,1 1 0 0 0,-1 0 0 0 0,0-1 1 0 0,1 1-1 0 0,-1 0 0 0 0,1 0 0 0 0,1 6 66 0 0,0-1-1 0 0,0 1 0 0 0,-1 0 0 0 0,2 13 0 0 0,-2-12-77 0 0,4 34 135 0 0,10 52 127 0 0,-13-85-245 0 0,0-1 0 0 0,1 1 0 0 0,0-1 0 0 0,1 0 0 0 0,0 1-1 0 0,0-1 1 0 0,1-1 0 0 0,6 10 0 0 0,-10-16-17 0 0,0 1-1 0 0,1-1 0 0 0,-1 1 1 0 0,0-1-1 0 0,1 0 0 0 0,0 1 1 0 0,-1-1-1 0 0,1 0 1 0 0,0 0-1 0 0,-1 0 0 0 0,1 0 1 0 0,0 0-1 0 0,0-1 1 0 0,0 1-1 0 0,0-1 0 0 0,0 1 1 0 0,0-1-1 0 0,0 1 1 0 0,2-1-1 0 0,-1 0-8 0 0,0-1 0 0 0,0 1 1 0 0,0-1-1 0 0,0 0 0 0 0,0 1 0 0 0,0-2 1 0 0,0 1-1 0 0,-1 0 0 0 0,1 0 1 0 0,-1-1-1 0 0,5-2 0 0 0,2-3-16 0 0,-1 0-1 0 0,-1-1 1 0 0,0 0-1 0 0,0 0 1 0 0,0 0 0 0 0,6-12-1 0 0,-4 5 36 0 0,-2 0 0 0 0,0-1-1 0 0,0 0 1 0 0,-2 0 0 0 0,0 0 0 0 0,-1-1 0 0 0,0 0-1 0 0,-2 0 1 0 0,2-33 0 0 0,1 19 50 0 0,-2 68 125 0 0,-3-32-176 0 0,0 20 35 0 0,1 0 1 0 0,5 32 0 0 0,-5-51-36 0 0,0 0 0 0 0,1 1 1 0 0,0-1-1 0 0,0 0 0 0 0,0 0 1 0 0,1 0-1 0 0,-1 0 0 0 0,2-1 0 0 0,-1 1 1 0 0,0-1-1 0 0,1 1 0 0 0,0-1 1 0 0,0 0-1 0 0,7 5 0 0 0,-8-8-18 0 0,-1 1 0 0 0,1-1-1 0 0,0-1 1 0 0,0 1 0 0 0,0 0 0 0 0,0-1-1 0 0,0 1 1 0 0,0-1 0 0 0,1 0-1 0 0,-1 0 1 0 0,0 0 0 0 0,1-1 0 0 0,-1 1-1 0 0,0-1 1 0 0,1 0 0 0 0,4 0 0 0 0,-3-1-127 0 0,-1 0 0 0 0,0 0 0 0 0,0 0 1 0 0,0-1-1 0 0,0 1 0 0 0,0-1 0 0 0,0 0 1 0 0,-1 0-1 0 0,1-1 0 0 0,0 1 0 0 0,-1-1 1 0 0,5-4-1 0 0,-3 3-1012 0 0,0-1-1 0 0,-1 0 1 0 0,0 0 0 0 0,1 0 0 0 0,-2-1-1 0 0,1 1 1 0 0,3-8 0 0 0,-1 0-572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34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1760 0 0,'-2'0'551'0'0,"-36"10"6614"0"0,36-9-6835 0 0,0 0 0 0 0,0-1-1 0 0,0 1 1 0 0,0 0 0 0 0,1 0 0 0 0,-1 0 0 0 0,0 0 0 0 0,1 1 0 0 0,-1-1 0 0 0,0 0 0 0 0,1 1 0 0 0,-1-1 0 0 0,1 1 0 0 0,0 0 0 0 0,0-1 0 0 0,-2 3 0 0 0,3-4-309 0 0,0 1 1 0 0,0-1 0 0 0,0 0 0 0 0,0 1 0 0 0,1-1 0 0 0,-1 0 0 0 0,0 1-1 0 0,0-1 1 0 0,0 0 0 0 0,0 0 0 0 0,0 1 0 0 0,1-1 0 0 0,-1 0 0 0 0,0 0 0 0 0,0 1-1 0 0,1-1 1 0 0,-1 0 0 0 0,0 0 0 0 0,0 0 0 0 0,1 1 0 0 0,-1-1 0 0 0,0 0-1 0 0,0 0 1 0 0,1 0 0 0 0,-1 0 0 0 0,0 0 0 0 0,1 1 0 0 0,-1-1 0 0 0,0 0-1 0 0,1 0 1 0 0,-1 0 0 0 0,0 0 0 0 0,1 0 0 0 0,-1 0 0 0 0,0 0 0 0 0,1 0 0 0 0,-1 0-1 0 0,0 0 1 0 0,1-1 0 0 0,-1 1 0 0 0,19 0-256 0 0,-18 0 260 0 0,58-8-4431 0 0,-42 6 2695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36.7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30 588 1128 0 0,'0'0'205'0'0,"0"-1"0"0"0,0 1 0 0 0,0 0 0 0 0,0 0 0 0 0,0 0 0 0 0,-1-1 0 0 0,1 1 0 0 0,0 0 0 0 0,0 0 0 0 0,0 0 0 0 0,0 0 0 0 0,-1-1 0 0 0,1 1 0 0 0,0 0 0 0 0,0 0-1 0 0,0 0 1 0 0,-1 0 0 0 0,1 0 0 0 0,0 0 0 0 0,0 0 0 0 0,-1-1 0 0 0,1 1 0 0 0,0 0 0 0 0,0 0 0 0 0,-1 0 0 0 0,1 0 0 0 0,0 0 0 0 0,0 0 0 0 0,-1 0 0 0 0,1 0 0 0 0,0 0 0 0 0,0 0 0 0 0,-1 1 0 0 0,1-1 0 0 0,0 0 0 0 0,0 0-1 0 0,0 0 1 0 0,-1 0 0 0 0,1 0 0 0 0,-1 1 78 0 0,0-1 0 0 0,1 0 0 0 0,-1 0-1 0 0,0 0 1 0 0,1 1 0 0 0,-1-1 0 0 0,1 0 0 0 0,-1 1-1 0 0,0-1 1 0 0,1 1 0 0 0,-1-1 0 0 0,1 1 0 0 0,-1-1-1 0 0,1 1 1 0 0,-1-1 0 0 0,0 1 0 0 0,-1 8 223 0 0,-1 0-1 0 0,1 0 1 0 0,1 0 0 0 0,-1 0 0 0 0,2 0 0 0 0,-1 0 0 0 0,1 0 0 0 0,0 0 0 0 0,1 0 0 0 0,3 16 0 0 0,2 1-277 0 0,2 0 1 0 0,13 35-1 0 0,-21-61-227 0 0,0 0 1 0 0,1 0-1 0 0,-1 0 0 0 0,0 0 0 0 0,0 0 1 0 0,0 1-1 0 0,0-1 0 0 0,0 0 0 0 0,0 0 1 0 0,0 0-1 0 0,0 0 0 0 0,1 0 0 0 0,-1 0 1 0 0,0 0-1 0 0,0 0 0 0 0,0 0 0 0 0,0 0 1 0 0,0 0-1 0 0,0 0 0 0 0,1 0 0 0 0,-1 0 1 0 0,0 0-1 0 0,0 0 0 0 0,0 0 0 0 0,0 0 1 0 0,0 0-1 0 0,1 0 0 0 0,-1 0 0 0 0,0 0 1 0 0,0 0-1 0 0,0 0 0 0 0,0 0 0 0 0,0 0 1 0 0,0 0-1 0 0,1 0 0 0 0,-1 0 0 0 0,0 0 1 0 0,0 0-1 0 0,0 0 0 0 0,0 0 0 0 0,0 0 1 0 0,0 0-1 0 0,0-1 0 0 0,1 1 0 0 0,-1 0 1 0 0,0 0-1 0 0,0 0 0 0 0,0 0 0 0 0,0 0 1 0 0,0 0-1 0 0,0 0 0 0 0,0-1 0 0 0,0 1 1 0 0,9-13 28 0 0,7-16-76 0 0,33-94-81 0 0,-45 112 123 0 0,14-25-45 0 0,-17 33 49 0 0,0 1 0 0 0,1 0 0 0 0,-1 0 0 0 0,1 0 0 0 0,0 0 0 0 0,0 0 0 0 0,0 0 0 0 0,0 0 0 0 0,0 0 0 0 0,0 1 0 0 0,0-1 0 0 0,5-1 0 0 0,-6 3 3 0 0,-1 0 1 0 0,1 0-1 0 0,-1 0 1 0 0,1 0-1 0 0,-1 0 0 0 0,1 0 1 0 0,-1 0-1 0 0,1 0 1 0 0,0 0-1 0 0,-1 0 0 0 0,1 0 1 0 0,-1 1-1 0 0,1-1 1 0 0,-1 0-1 0 0,0 0 0 0 0,1 1 1 0 0,-1-1-1 0 0,1 0 1 0 0,-1 1-1 0 0,1-1 0 0 0,-1 0 1 0 0,0 1-1 0 0,1-1 1 0 0,-1 1-1 0 0,0-1 0 0 0,1 1 1 0 0,-1-1-1 0 0,0 0 1 0 0,0 1-1 0 0,1-1 0 0 0,-1 1 1 0 0,0-1-1 0 0,0 1 1 0 0,0 0-1 0 0,0-1 0 0 0,0 1 1 0 0,0-1-1 0 0,0 2 1 0 0,4 24 44 0 0,-4-22-23 0 0,1 20 10 0 0,7 58 26 0 0,-6-72-65 0 0,0-1 0 0 0,1 1 0 0 0,0-1 0 0 0,0 1 0 0 0,1-1 0 0 0,7 12 0 0 0,-10-20 1 0 0,-1 0-1 0 0,1 0 0 0 0,0 0 1 0 0,0 0-1 0 0,-1 0 1 0 0,1 0-1 0 0,0 0 1 0 0,0 0-1 0 0,0 0 0 0 0,0 0 1 0 0,0 0-1 0 0,0-1 1 0 0,1 1-1 0 0,-1 0 1 0 0,0-1-1 0 0,0 1 1 0 0,1-1-1 0 0,-1 1 0 0 0,0-1 1 0 0,2 1-1 0 0,-1-1 2 0 0,0 0 1 0 0,0 0-1 0 0,0-1 0 0 0,-1 1 0 0 0,1 0 0 0 0,0-1 0 0 0,0 1 1 0 0,0-1-1 0 0,-1 0 0 0 0,1 0 0 0 0,0 1 0 0 0,-1-1 0 0 0,2-2 0 0 0,5-3-6 0 0,0 0-1 0 0,-1-1 0 0 0,0 0 0 0 0,9-12 0 0 0,-12 14-14 0 0,5-7 10 0 0,-1 0 0 0 0,-1 0-1 0 0,0-1 1 0 0,-1 0 0 0 0,0-1-1 0 0,-1 1 1 0 0,6-23-1 0 0,3-8 126 0 0,-5 24 21 0 0,-6 18 70 0 0,-3 13 19 0 0,-5 25 13 0 0,3-22-220 0 0,0 0 0 0 0,0 1 0 0 0,2 19 0 0 0,0-29-17 0 0,0-1 0 0 0,1 1 1 0 0,0 0-1 0 0,0-1 0 0 0,0 0 1 0 0,1 1-1 0 0,0-1 0 0 0,-1 0 1 0 0,1 0-1 0 0,1 0 0 0 0,-1 0 1 0 0,1 0-1 0 0,-1 0 0 0 0,7 6 1 0 0,-7-9-2 0 0,-1 1 1 0 0,0-1 0 0 0,1 0 0 0 0,-1 0-1 0 0,1 0 1 0 0,-1 0 0 0 0,1 0 0 0 0,0-1-1 0 0,-1 1 1 0 0,1 0 0 0 0,0-1 0 0 0,-1 1-1 0 0,1-1 1 0 0,0 1 0 0 0,0-1-1 0 0,-1 0 1 0 0,4 0 0 0 0,-2 0-2 0 0,0-1 0 0 0,0 1 0 0 0,0-1 0 0 0,0 0 0 0 0,1 0 0 0 0,-1 0 0 0 0,-1 0 0 0 0,1 0 0 0 0,3-3 0 0 0,5-3-33 0 0,-1 0-1 0 0,0-1 1 0 0,16-17 0 0 0,-24 23 23 0 0,4-5 2 0 0,-1 0 1 0 0,0 0-1 0 0,0 0 1 0 0,-1-1-1 0 0,0 1 1 0 0,0-1-1 0 0,-1 0 1 0 0,3-12-1 0 0,-2 9 13 0 0,0 0 0 0 0,1 1 0 0 0,9-18 0 0 0,-32 100 350 0 0,17-66-356 0 0,0 0 0 0 0,1 0-1 0 0,0 0 1 0 0,0 0 0 0 0,0 0 0 0 0,0 0-1 0 0,1 0 1 0 0,0 0 0 0 0,0 0-1 0 0,1 0 1 0 0,0-1 0 0 0,0 1-1 0 0,0-1 1 0 0,0 1 0 0 0,1-1 0 0 0,0 0-1 0 0,0 1 1 0 0,1-2 0 0 0,-1 1-1 0 0,1 0 1 0 0,0-1 0 0 0,1 1 0 0 0,-1-1-1 0 0,1-1 1 0 0,-1 1 0 0 0,1 0-1 0 0,0-1 1 0 0,0 0 0 0 0,1 0 0 0 0,-1-1-1 0 0,1 1 1 0 0,-1-1 0 0 0,1-1-1 0 0,0 1 1 0 0,0-1 0 0 0,7 1 0 0 0,-10-2 2 0 0,0 0 0 0 0,0-1 0 0 0,1 1 0 0 0,-1-1 0 0 0,0 0 0 0 0,0 0 0 0 0,0 0 0 0 0,-1 0 0 0 0,1 0 0 0 0,0-1 0 0 0,0 1 0 0 0,-1-1 0 0 0,1 0 1 0 0,-1 0-1 0 0,1 0 0 0 0,2-3 0 0 0,1 0-1 0 0,-1-1 1 0 0,0-1-1 0 0,1 1 1 0 0,-2 0-1 0 0,5-9 1 0 0,-4 4-11 0 0,-1 0 1 0 0,0 0 0 0 0,0-1 0 0 0,-2 1 0 0 0,1-1-1 0 0,-2 1 1 0 0,1-1 0 0 0,-2 0 0 0 0,1 0 0 0 0,-2 1 0 0 0,1-1-1 0 0,-2 0 1 0 0,0 0 0 0 0,-6-21 0 0 0,8 32 13 0 0,0-1-1 0 0,-1 0 1 0 0,0 0 0 0 0,1 1 0 0 0,-1-1-1 0 0,0 0 1 0 0,0 1 0 0 0,0-1 0 0 0,0 1 0 0 0,0-1-1 0 0,0 1 1 0 0,0 0 0 0 0,-1-1 0 0 0,1 1-1 0 0,0 0 1 0 0,-1 0 0 0 0,1 0 0 0 0,-1 0-1 0 0,-1-1 1 0 0,1 1 0 0 0,0 1-1 0 0,0-1 1 0 0,0 1 0 0 0,0 0-1 0 0,0 0 1 0 0,0 0 0 0 0,0 0-1 0 0,0 0 1 0 0,-1 0-1 0 0,1 1 1 0 0,0-1 0 0 0,1 0-1 0 0,-1 1 1 0 0,0 0 0 0 0,0-1-1 0 0,0 1 1 0 0,-2 2 0 0 0,-6 2 13 0 0,1 1 0 0 0,-1 0 0 0 0,1 1 0 0 0,1 0 0 0 0,0 1 0 0 0,0 0 0 0 0,0 0 0 0 0,-8 12 0 0 0,5-5 13 0 0,1 1 1 0 0,0 0-1 0 0,2 0 1 0 0,-9 23 0 0 0,15-36-24 0 0,1 0 0 0 0,0 0 0 0 0,0 0 0 0 0,1 0 0 0 0,-1 0 0 0 0,1 1 0 0 0,0-1 0 0 0,0 0 0 0 0,0 0 0 0 0,0 1 1 0 0,0-1-1 0 0,0 0 0 0 0,1 0 0 0 0,0 0 0 0 0,0 0 0 0 0,0 1 0 0 0,0-1 0 0 0,0 0 0 0 0,2 2 0 0 0,-1-2-4 0 0,-1-1 0 0 0,1 0 0 0 0,-1 0 0 0 0,1 0 0 0 0,0 0 0 0 0,0-1-1 0 0,0 1 1 0 0,0 0 0 0 0,1-1 0 0 0,-1 0 0 0 0,0 1 0 0 0,1-1 0 0 0,-1 0 0 0 0,0 0-1 0 0,1 0 1 0 0,-1-1 0 0 0,1 1 0 0 0,0 0 0 0 0,-1-1 0 0 0,1 0 0 0 0,-1 0-1 0 0,1 1 1 0 0,5-2 0 0 0,-4 0-4 0 0,0 0 1 0 0,1 0-1 0 0,-1 0 0 0 0,0 0 0 0 0,0-1 0 0 0,0 0 0 0 0,0 0 1 0 0,0 0-1 0 0,0 0 0 0 0,4-5 0 0 0,36-30-104 0 0,-38 31 86 0 0,2-2 16 0 0,0-1 1 0 0,-1 0-1 0 0,0 0 0 0 0,0-1 0 0 0,-1 0 0 0 0,0 0 1 0 0,-1-1-1 0 0,0 1 0 0 0,4-15 0 0 0,-3 5 6 0 0,0-1-1 0 0,-2 0 1 0 0,0-1 0 0 0,0-23-1 0 0,-4 26 36 0 0,-3 14 60 0 0,-4 12-25 0 0,-2 7-16 0 0,1 1 0 0 0,1 0 1 0 0,0 0-1 0 0,1 0 0 0 0,-5 21 0 0 0,10-29-35 0 0,-1-1-1 0 0,1 1 1 0 0,0 0 0 0 0,0 0 0 0 0,1 0-1 0 0,0 0 1 0 0,0 0 0 0 0,1 0-1 0 0,-1 0 1 0 0,2-1 0 0 0,-1 1 0 0 0,1 0-1 0 0,0 0 1 0 0,0-1 0 0 0,5 9-1 0 0,-5-12-16 0 0,1 1 1 0 0,-1-1-1 0 0,1 0 0 0 0,0 0 0 0 0,0 0 0 0 0,0-1 0 0 0,0 1 0 0 0,0-1 0 0 0,0 1 1 0 0,1-1-1 0 0,0 0 0 0 0,-1-1 0 0 0,1 1 0 0 0,0-1 0 0 0,0 1 0 0 0,-1-1 0 0 0,1 0 1 0 0,0 0-1 0 0,0-1 0 0 0,0 1 0 0 0,5-1 0 0 0,-1 0 6 0 0,0 0 0 0 0,0 0-1 0 0,0-1 1 0 0,0 0 0 0 0,0-1-1 0 0,0 0 1 0 0,0 0 0 0 0,0-1 0 0 0,11-5-1 0 0,4-4-15 0 0,-1-1 0 0 0,0-1-1 0 0,0-2 1 0 0,-2 0-1 0 0,0-1 1 0 0,-1-1 0 0 0,0 0-1 0 0,-2-2 1 0 0,28-39-1 0 0,-32 37-27 0 0,-2-1 0 0 0,0 0-1 0 0,-1-1 1 0 0,7-30 0 0 0,19-101-5 0 0,-35 146 42 0 0,3-7 21 0 0,1-6-14 0 0,-1-1-1 0 0,-1 1 1 0 0,0-37 0 0 0,-3 57 8 0 0,0 1 0 0 0,0-1-1 0 0,0 0 1 0 0,0 1 0 0 0,-1-1-1 0 0,1 0 1 0 0,0 1-1 0 0,-1-1 1 0 0,1 1 0 0 0,-1-1-1 0 0,0 1 1 0 0,0-1 0 0 0,0 1-1 0 0,1-1 1 0 0,-1 1-1 0 0,0 0 1 0 0,-1 0 0 0 0,1-1-1 0 0,0 1 1 0 0,0 0 0 0 0,0 0-1 0 0,-1 0 1 0 0,-1-1-1 0 0,1 1 10 0 0,0 0-1 0 0,0 1 0 0 0,-1-1 1 0 0,1 1-1 0 0,0 0 0 0 0,0-1 1 0 0,-1 1-1 0 0,1 0 0 0 0,0 0 0 0 0,0 1 1 0 0,-1-1-1 0 0,1 0 0 0 0,0 1 1 0 0,0-1-1 0 0,0 1 0 0 0,-5 2 1 0 0,-6 3 67 0 0,-1 1 0 0 0,1 1 0 0 0,0 0 0 0 0,1 0 0 0 0,0 2 0 0 0,0-1 0 0 0,1 2 0 0 0,0-1 1 0 0,1 1-1 0 0,-16 23 0 0 0,14-16-6 0 0,0 1 1 0 0,1 0-1 0 0,1 1 1 0 0,1 0-1 0 0,0 1 1 0 0,-9 38 0 0 0,14-42-49 0 0,1 0 1 0 0,1 0 0 0 0,1 1 0 0 0,0-1 0 0 0,1 1 0 0 0,1-1 0 0 0,1 0 0 0 0,0 1 0 0 0,1-1-1 0 0,1 0 1 0 0,11 29 0 0 0,-11-38-45 0 0,0 0 0 0 0,1-1-1 0 0,0 1 1 0 0,0-1 0 0 0,1 0-1 0 0,0-1 1 0 0,0 1 0 0 0,0-1-1 0 0,1 0 1 0 0,0-1 0 0 0,0 0-1 0 0,14 8 1 0 0,-13-9-22 0 0,1 1 1 0 0,0-2-1 0 0,-1 1 0 0 0,1-1 1 0 0,0-1-1 0 0,0 1 0 0 0,1-1 0 0 0,-1-1 1 0 0,0 0-1 0 0,1 0 0 0 0,18-2 1 0 0,-21 0-1 0 0,-1-1 0 0 0,1 0 1 0 0,-1 0-1 0 0,1 0 1 0 0,-1-1-1 0 0,0 0 0 0 0,0 0 1 0 0,0-1-1 0 0,-1 0 1 0 0,1 0-1 0 0,4-4 0 0 0,10-10-294 0 0,24-29 0 0 0,-38 41 227 0 0,53-66-926 0 0,-51 61 780 0 0,0 0-1 0 0,-1-1 0 0 0,-1-1 1 0 0,9-22-1 0 0,-8 11 238 0 0,-1 0 0 0 0,-1-1 0 0 0,-1 0 0 0 0,-1 0 0 0 0,-1 0-1 0 0,-2-29 1 0 0,-3-6 341 0 0,-17-85 1 0 0,19 142-279 0 0,1 0 0 0 0,-1 0 0 0 0,0 1 1 0 0,1-1-1 0 0,-2 0 0 0 0,0-2 1 0 0,2 4-41 0 0,0 1 0 0 0,-1 0 0 0 0,1 0 1 0 0,0-1-1 0 0,0 1 0 0 0,0 0 0 0 0,-1 0 1 0 0,1-1-1 0 0,0 1 0 0 0,0 0 1 0 0,0 0-1 0 0,-1 0 0 0 0,1 0 0 0 0,0 0 1 0 0,0-1-1 0 0,-1 1 0 0 0,1 0 0 0 0,0 0 1 0 0,-1 0-1 0 0,1 0 0 0 0,0 0 0 0 0,0 0 1 0 0,-1 0-1 0 0,1 0 0 0 0,0 0 1 0 0,-1 0-1 0 0,0 0 6 0 0,1 0-1 0 0,-1 1 1 0 0,0-1 0 0 0,1 1-1 0 0,-1-1 1 0 0,1 0 0 0 0,-1 1 0 0 0,0-1-1 0 0,1 1 1 0 0,-1 0 0 0 0,1-1 0 0 0,-1 1-1 0 0,1-1 1 0 0,0 1 0 0 0,-1 1 0 0 0,-13 21 209 0 0,2 1 0 0 0,0 0 0 0 0,2 1 1 0 0,0 1-1 0 0,2-1 0 0 0,-8 46 0 0 0,5-5-45 0 0,-1 102 0 0 0,11-144-192 0 0,2-1-1 0 0,0 1 1 0 0,7 30-1 0 0,-6-42 2 0 0,1 1 0 0 0,1-1 0 0 0,0 0-1 0 0,1-1 1 0 0,0 1 0 0 0,0-1 0 0 0,14 21-1 0 0,-16-29-15 0 0,1 1 1 0 0,-1 0-1 0 0,1-1 0 0 0,-1 1 0 0 0,1-1 0 0 0,0 0 0 0 0,0-1 0 0 0,0 1 0 0 0,1 0 0 0 0,-1-1 0 0 0,1 0 0 0 0,-1 0 1 0 0,1-1-1 0 0,0 1 0 0 0,0-1 0 0 0,-1 0 0 0 0,1 0 0 0 0,0-1 0 0 0,0 1 0 0 0,0-1 0 0 0,0 0 0 0 0,0-1 0 0 0,0 1 1 0 0,0-1-1 0 0,0 0 0 0 0,0 0 0 0 0,0 0 0 0 0,-1-1 0 0 0,1 0 0 0 0,-1 1 0 0 0,1-2 0 0 0,-1 1 0 0 0,1-1 0 0 0,4-3 1 0 0,2-4-21 0 0,0-1 0 0 0,0 0 0 0 0,-1-1 0 0 0,0 0 0 0 0,-1-1 0 0 0,-1 0 0 0 0,0 0 0 0 0,-1-1 0 0 0,0 0 1 0 0,-1 0-1 0 0,6-20 0 0 0,-7 20 19 0 0,-2 9 15 0 0,-1-1-1 0 0,0 1 1 0 0,-1-1 0 0 0,1 1-1 0 0,-1-1 1 0 0,1-6-1 0 0,-2 12-7 0 0,-8 14 159 0 0,0 0-100 0 0,0 0 0 0 0,1 1 0 0 0,1-1 0 0 0,0 1 0 0 0,-5 24 1 0 0,10-33-37 0 0,-1 0 0 0 0,1 0 1 0 0,1 0-1 0 0,-1 0 1 0 0,1 0-1 0 0,0 0 1 0 0,1-1-1 0 0,-1 1 1 0 0,1 0-1 0 0,0 0 1 0 0,1 0-1 0 0,0-1 0 0 0,-1 1 1 0 0,2 0-1 0 0,-1-1 1 0 0,1 0-1 0 0,-1 1 1 0 0,6 5-1 0 0,-6-8-13 0 0,0 0 0 0 0,1-1-1 0 0,-1 1 1 0 0,1-1 0 0 0,0 1 0 0 0,0-1-1 0 0,0 0 1 0 0,0 0 0 0 0,0 0-1 0 0,0 0 1 0 0,0-1 0 0 0,1 1 0 0 0,-1-1-1 0 0,1 0 1 0 0,-1 0 0 0 0,1 0-1 0 0,0 0 1 0 0,-1-1 0 0 0,1 1 0 0 0,0-1-1 0 0,-1 0 1 0 0,8-1 0 0 0,-5 0-8 0 0,1-1 0 0 0,-1 0 1 0 0,1 0-1 0 0,-1 0 1 0 0,0-1-1 0 0,0 1 0 0 0,0-1 1 0 0,0-1-1 0 0,-1 1 0 0 0,1-1 1 0 0,8-8-1 0 0,-7 5 0 0 0,0-1-1 0 0,0 1 0 0 0,-1-1 1 0 0,0 0-1 0 0,0-1 1 0 0,-1 1-1 0 0,6-15 1 0 0,-1 0 27 0 0,10-44 1 0 0,-20 67-17 0 0,25-79 98 0 0,-25 79-89 0 0,0 0 0 0 0,0 0 0 0 0,0 0 0 0 0,0 0-1 0 0,0 0 1 0 0,0 0 0 0 0,0 0 0 0 0,0 0 0 0 0,0 0 0 0 0,0 0 0 0 0,0 0 0 0 0,0 0 0 0 0,0 0 0 0 0,0 0-1 0 0,0 0 1 0 0,0 0 0 0 0,0 0 0 0 0,0 0 0 0 0,0 0 0 0 0,0 0 0 0 0,0 0 0 0 0,0 0 0 0 0,0 0 0 0 0,0 0 0 0 0,0 0 0 0 0,-1 8 104 0 0,-3 10-2 0 0,2-9-75 0 0,-1 1 1 0 0,1 0-1 0 0,1 0 0 0 0,0 0 0 0 0,0 0 1 0 0,1 0-1 0 0,1 0 0 0 0,-1 0 0 0 0,3 10 1 0 0,2 2 48 0 0,1 0 1 0 0,16 40-1 0 0,-15-46-45 0 0,5 12-13 0 0,13 49 0 0 0,-18-50-6 0 0,-1 1 0 0 0,-2 0 0 0 0,2 52 0 0 0,-6-70-13 0 0,-1 0 1 0 0,0 0 0 0 0,-1 0 0 0 0,0 0 0 0 0,-7 19-1 0 0,7-23 1 0 0,-1 0 1 0 0,0 0-1 0 0,0 0 0 0 0,-1 0 0 0 0,0-1 0 0 0,0 1 0 0 0,0-1 0 0 0,-1 0 1 0 0,1 0-1 0 0,-7 4 0 0 0,-6 3 19 0 0,0 0-1 0 0,-1-1 1 0 0,0-1 0 0 0,-1 0-1 0 0,0-2 1 0 0,0 0 0 0 0,-1-1-1 0 0,0-1 1 0 0,-39 6 0 0 0,43-12 13 0 0,16 0-44 0 0,-1-1 0 0 0,1 1 0 0 0,0 0 0 0 0,-1 0 0 0 0,1 0 0 0 0,0 0 0 0 0,-1 0 1 0 0,1-1-1 0 0,0 1 0 0 0,0 0 0 0 0,-1 0 0 0 0,1-1 0 0 0,0 1 0 0 0,0 0 0 0 0,-1 0 1 0 0,1-1-1 0 0,0 1 0 0 0,0 0 0 0 0,-1-1 0 0 0,1 1 0 0 0,0 0 0 0 0,0-1 0 0 0,0-1-8 0 0,0 1-1 0 0,0-1 0 0 0,0 0 0 0 0,0 1 1 0 0,1-1-1 0 0,-1 1 0 0 0,1-1 0 0 0,-1 1 0 0 0,1-1 1 0 0,-1 1-1 0 0,1-1 0 0 0,0 1 0 0 0,2-3 1 0 0,52-76-170 0 0,-12 20 55 0 0,109-152-280 0 0,-99 138-357 0 0,-36 49-659 0 0,-11 11-3713 0 0,-5 9 1758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48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3 604 512 0 0,'-1'2'58'0'0,"9"19"16936"0"0,-8-21-16933 0 0,-1 0 0 0 0,1 0 0 0 0,0 1 0 0 0,-1-1 0 0 0,1 0-1 0 0,0 0 1 0 0,0 0 0 0 0,-1 0 0 0 0,1 0 0 0 0,0 1 0 0 0,-1-1 0 0 0,1 0 0 0 0,0 0 0 0 0,0 0 0 0 0,0 1 0 0 0,-1-1 0 0 0,1 0 0 0 0,0 0 0 0 0,0 1 0 0 0,0-1 0 0 0,-1 0 0 0 0,1 0 0 0 0,0 1 0 0 0,0-1 0 0 0,0 0 0 0 0,0 1-1 0 0,-2 4 696 0 0,1 4 551 0 0,1-8-1293 0 0,0-1 0 0 0,1 0 0 0 0,-1 0-1 0 0,0 1 1 0 0,1-1 0 0 0,-1 0 0 0 0,0 0 0 0 0,1 1 0 0 0,-1-1-1 0 0,0 0 1 0 0,1 0 0 0 0,-1 0 0 0 0,0 0 0 0 0,1 1-1 0 0,-1-1 1 0 0,0 0 0 0 0,1 0 0 0 0,-1 0 0 0 0,1 0-1 0 0,-1 0 1 0 0,0 0 0 0 0,1 0 0 0 0,-1 0 0 0 0,1 0-1 0 0,-1 0 1 0 0,0 0 0 0 0,1 0 0 0 0,0-1 0 0 0,3 0 33 0 0,1 0 0 0 0,0 0 0 0 0,0-1 0 0 0,-1 1 0 0 0,1-1 0 0 0,-1 0 0 0 0,6-4 0 0 0,30-20-7 0 0,-33 21-3 0 0,21-15-19 0 0,-1-2 0 0 0,-1 0 0 0 0,0-2-1 0 0,-2-1 1 0 0,-1-1 0 0 0,-1-1 0 0 0,23-37 0 0 0,-38 51 22 0 0,0-1 0 0 0,-1 0 0 0 0,0-1 0 0 0,-2 1 0 0 0,0-1 0 0 0,0 0 1 0 0,-1 0-1 0 0,1-22 0 0 0,-3 17 39 0 0,-1-1 0 0 0,0 1 0 0 0,-2-1 0 0 0,-1 1 0 0 0,-8-36 0 0 0,10 52-54 0 0,0 1 1 0 0,0 0 0 0 0,-1-1 0 0 0,1 1 0 0 0,-1 0 0 0 0,0 0 0 0 0,1 0 0 0 0,-1 0-1 0 0,0 1 1 0 0,-1-1 0 0 0,1 0 0 0 0,0 1 0 0 0,-1 0 0 0 0,0-1 0 0 0,-5-2 0 0 0,4 2 4 0 0,0 2 1 0 0,0-1 0 0 0,0 0 0 0 0,0 1 0 0 0,0 0 0 0 0,-1 0-1 0 0,1 0 1 0 0,0 0 0 0 0,-1 1 0 0 0,1 0 0 0 0,-6 0 0 0 0,2 0 0 0 0,0 1-1 0 0,1 0 1 0 0,-1 1 0 0 0,1 0 0 0 0,-1 0 0 0 0,1 1 0 0 0,0 0 0 0 0,0 0-1 0 0,0 0 1 0 0,0 1 0 0 0,0 0 0 0 0,1 0 0 0 0,-12 11 0 0 0,5-1-16 0 0,1 1-1 0 0,1 0 1 0 0,0 0 0 0 0,1 2-1 0 0,0-1 1 0 0,2 1 0 0 0,0 0-1 0 0,1 1 1 0 0,0 0 0 0 0,-4 22-1 0 0,2 0 1 0 0,2 0 0 0 0,2 0-1 0 0,0 71 1 0 0,5-96-28 0 0,1 0-1 0 0,0-1 1 0 0,1 1 0 0 0,7 26 0 0 0,-7-35 4 0 0,0 0 0 0 0,0-1 0 0 0,0 1 0 0 0,1-1 1 0 0,0 0-1 0 0,0 1 0 0 0,0-1 0 0 0,1-1 0 0 0,0 1 0 0 0,0 0 1 0 0,0-1-1 0 0,0 0 0 0 0,1 0 0 0 0,7 5 0 0 0,-3-4-145 0 0,0 0-1 0 0,1-1 1 0 0,-1-1-1 0 0,1 0 1 0 0,-1 0-1 0 0,1 0 1 0 0,0-1-1 0 0,0-1 1 0 0,0 0-1 0 0,0 0 1 0 0,0-1-1 0 0,13-1 1 0 0,-8-1-928 0 0,1 0 1 0 0,-1-1 0 0 0,1 0-1 0 0,-1-2 1 0 0,0 1-1 0 0,-1-2 1 0 0,17-8 0 0 0,-11 2-959 0 0,-2-1 88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48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7 2497 0 0,'0'-1'456'0'0,"-1"1"1"0"0,1-1-1 0 0,-1 1 1 0 0,1-1 0 0 0,-1 1-1 0 0,0-1 1 0 0,1 1 0 0 0,-1 0-1 0 0,0-1 1 0 0,0 1-1 0 0,1 0 1 0 0,-1-1 0 0 0,0 1-1 0 0,1 0 1 0 0,-1 0 0 0 0,0 0-1 0 0,0 0 1 0 0,0 0-1 0 0,1 0 1 0 0,-1 0 0 0 0,0 0-1 0 0,0 0 1 0 0,1 0 0 0 0,-3 1-1 0 0,2-1-67 0 0,-1 1 1 0 0,0 0-1 0 0,1 0 0 0 0,-1 0 0 0 0,0 0 0 0 0,1 0 0 0 0,-1 0 1 0 0,1 1-1 0 0,0-1 0 0 0,-2 2 0 0 0,-1 2-29 0 0,1-1 1 0 0,0 1-1 0 0,0 0 0 0 0,0 1 1 0 0,-4 9-1 0 0,6-11-268 0 0,0 0-1 0 0,0 1 1 0 0,0-1 0 0 0,1 1-1 0 0,-1-1 1 0 0,1 1-1 0 0,0-1 1 0 0,0 1 0 0 0,1-1-1 0 0,0 1 1 0 0,-1-1 0 0 0,2 1-1 0 0,-1-1 1 0 0,0 0-1 0 0,1 1 1 0 0,0-1 0 0 0,0 0-1 0 0,0 0 1 0 0,0 0 0 0 0,1-1-1 0 0,-1 1 1 0 0,1 0 0 0 0,0-1-1 0 0,0 0 1 0 0,0 0-1 0 0,1 0 1 0 0,4 3 0 0 0,-2-1-154 0 0,0 0 1 0 0,1-1-1 0 0,0 0 0 0 0,-1-1 1 0 0,1 0-1 0 0,1 0 1 0 0,-1 0-1 0 0,0-1 0 0 0,1 0 1 0 0,-1 0-1 0 0,1-1 1 0 0,0 0-1 0 0,0 0 1 0 0,-1-1-1 0 0,11 0 0 0 0,-15 0-412 0 0,-1-1 0 0 0,1 1 0 0 0,-1-1 0 0 0,1 1-1 0 0,-1-1 1 0 0,0 0 0 0 0,0 0 0 0 0,1 0 0 0 0,-1 0-1 0 0,0 0 1 0 0,0 0 0 0 0,0-1 0 0 0,0 1 0 0 0,0-1-1 0 0,0 1 1 0 0,0-1 0 0 0,-1 0 0 0 0,1 0 0 0 0,-1 0-1 0 0,2-2 1 0 0,3-6-1277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48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10 2345 0 0,'-6'-8'9257'0'0,"3"6"-8216"0"0,-1 2 119 0 0,1 2 160 0 0,2-1-624 0 0,-2 0 73 0 0,1 1-273 0 0,2 1-256 0 0,0 1-304 0 0,5-1-256 0 0,-1 1 104 0 0,3 1-1961 0 0,1-4 1425 0 0,2 1-320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49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8 2953 0 0,'-3'0'1101'0'0,"0"0"-1"0"0,1 0 1 0 0,-1 1 0 0 0,0-1 0 0 0,1 1 0 0 0,-1-1 0 0 0,-4 3 0 0 0,5-2-683 0 0,0 0 0 0 0,1 0 0 0 0,-1 0 0 0 0,0 0-1 0 0,1 0 1 0 0,0 1 0 0 0,-1-1 0 0 0,1 0 0 0 0,-3 4 0 0 0,3-3-275 0 0,0 0-1 0 0,0 0 1 0 0,-1 1-1 0 0,2-1 1 0 0,-1 0 0 0 0,0 1-1 0 0,0-1 1 0 0,1 1-1 0 0,-1-1 1 0 0,1 1-1 0 0,0 0 1 0 0,0-1-1 0 0,0 1 1 0 0,0-1 0 0 0,0 1-1 0 0,1-1 1 0 0,0 5-1 0 0,1-3-54 0 0,0 0 0 0 0,1 0 0 0 0,-1 0 0 0 0,1 0 0 0 0,-1 0 0 0 0,1 0 0 0 0,0-1 0 0 0,1 1 0 0 0,3 2 0 0 0,7 9 253 0 0,30 40 1023 0 0,-43-55-1299 0 0,-3-19 158 0 0,1 13-218 0 0,1-1 1 0 0,0 1-1 0 0,1 0 1 0 0,-1-1-1 0 0,1 1 1 0 0,1 0 0 0 0,-1-1-1 0 0,1 1 1 0 0,0 0-1 0 0,0 0 1 0 0,1 0-1 0 0,-1 1 1 0 0,1-1-1 0 0,1 1 1 0 0,-1-1-1 0 0,7-6 1 0 0,-6 7-6 0 0,1 0-1 0 0,-1 0 1 0 0,1 1 0 0 0,0-1 0 0 0,1 1 0 0 0,-1 0-1 0 0,1 1 1 0 0,-1-1 0 0 0,1 1 0 0 0,0 0 0 0 0,0 1-1 0 0,1-1 1 0 0,-1 1 0 0 0,0 1 0 0 0,12-3 0 0 0,-12 4 0 0 0,-1-1 0 0 0,0 1 0 0 0,0 0 0 0 0,1 0 0 0 0,-1 1 0 0 0,0-1 0 0 0,0 1 0 0 0,0 1 0 0 0,8 1 0 0 0,-11-2 4 0 0,0 1 0 0 0,1-1 0 0 0,-1 0 0 0 0,0 1 0 0 0,0 0 0 0 0,0-1 0 0 0,0 1 0 0 0,0 0 0 0 0,0 0 0 0 0,-1 0 0 0 0,1 0 0 0 0,-1 0 0 0 0,1 1 0 0 0,-1-1 0 0 0,0 0 0 0 0,0 1 0 0 0,0-1 0 0 0,0 1 0 0 0,0-1 0 0 0,0 5 0 0 0,1 3 70 0 0,-1 1 0 0 0,0-1 0 0 0,-1 0 1 0 0,-1 0-1 0 0,-1 12 0 0 0,1-12 77 0 0,0 0 0 0 0,1 0 0 0 0,0 0 0 0 0,0 0 0 0 0,3 13 0 0 0,-3-21-145 0 0,1 0 1 0 0,-1 0-1 0 0,1 0 1 0 0,0-1-1 0 0,0 1 1 0 0,-1 0-1 0 0,1 0 1 0 0,0 0-1 0 0,1-1 1 0 0,-1 1-1 0 0,0 0 1 0 0,0-1-1 0 0,1 1 1 0 0,-1-1-1 0 0,1 1 1 0 0,-1-1-1 0 0,1 0 1 0 0,-1 0-1 0 0,4 2 1 0 0,-2-2-10 0 0,-1 0-1 0 0,1 0 1 0 0,0-1 0 0 0,0 1-1 0 0,0-1 1 0 0,0 1 0 0 0,0-1-1 0 0,0 0 1 0 0,0 0 0 0 0,0 0-1 0 0,-1-1 1 0 0,5 0 0 0 0,2-1-501 0 0,-1-1 1 0 0,1 0 0 0 0,-1 0-1 0 0,0 0 1 0 0,0-2 0 0 0,0 1-1 0 0,14-10 1 0 0,3-7-5808 0 0,-13 10 2340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0.4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53 134 552 0 0,'-1'0'607'0'0,"0"-1"-1"0"0,0 0 0 0 0,0 0 1 0 0,-1 1-1 0 0,1-1 1 0 0,0 0-1 0 0,0 1 0 0 0,-1-1 1 0 0,1 1-1 0 0,0 0 1 0 0,-1-1-1 0 0,1 1 0 0 0,0 0 1 0 0,-1 0-1 0 0,1 0 1 0 0,0 0-1 0 0,-1 0 1 0 0,1 0-1 0 0,0 0 0 0 0,-1 1 1 0 0,-1-1-1 0 0,2 1-313 0 0,0 0-1 0 0,-1 0 1 0 0,1 0-1 0 0,0 0 1 0 0,0 0-1 0 0,0 0 1 0 0,0 0 0 0 0,0 0-1 0 0,0 0 1 0 0,0 0-1 0 0,0 0 1 0 0,0 1-1 0 0,0-1 1 0 0,1 0-1 0 0,-1 1 1 0 0,0 1-1 0 0,0 0-195 0 0,0 1 0 0 0,0-1 0 0 0,0 1 0 0 0,0 0-1 0 0,1-1 1 0 0,0 1 0 0 0,0-1 0 0 0,0 1-1 0 0,0 0 1 0 0,0-1 0 0 0,1 1 0 0 0,-1-1 0 0 0,1 1-1 0 0,0-1 1 0 0,2 6 0 0 0,-1-6-91 0 0,0 0 1 0 0,0 0-1 0 0,1 0 1 0 0,-1-1-1 0 0,0 1 1 0 0,1-1-1 0 0,0 1 1 0 0,0-1-1 0 0,0 0 1 0 0,0 0-1 0 0,0 0 1 0 0,0 0-1 0 0,0 0 0 0 0,1-1 1 0 0,-1 0-1 0 0,1 1 1 0 0,-1-1-1 0 0,1-1 1 0 0,-1 1-1 0 0,1 0 1 0 0,0-1-1 0 0,6 0 1 0 0,-5 0-14 0 0,1 0 1 0 0,0 0 0 0 0,-1-1 0 0 0,1 0-1 0 0,-1 0 1 0 0,1-1 0 0 0,-1 1 0 0 0,1-1-1 0 0,-1-1 1 0 0,0 1 0 0 0,0-1-1 0 0,0 1 1 0 0,0-1 0 0 0,4-4 0 0 0,-1 0-10 0 0,0 0 1 0 0,-1 0 0 0 0,0-1-1 0 0,10-14 1 0 0,-14 17 15 0 0,0 1 0 0 0,-1-1 0 0 0,0 0 1 0 0,0 0-1 0 0,0 0 0 0 0,-1 0 0 0 0,0 0 0 0 0,0 0 0 0 0,0 0 1 0 0,0 0-1 0 0,-1-8 0 0 0,0 6-27 0 0,0-1-1 0 0,-4-15 1 0 0,4 20 12 0 0,-1 0-1 0 0,0 0 1 0 0,0 0 0 0 0,0 0 0 0 0,0 0 0 0 0,-1 1-1 0 0,1-1 1 0 0,-1 0 0 0 0,0 0 0 0 0,-2-3 0 0 0,3 6 7 0 0,0-1 1 0 0,0 1 0 0 0,1-1-1 0 0,-1 0 1 0 0,0 1 0 0 0,0-1-1 0 0,0 1 1 0 0,0 0 0 0 0,1-1-1 0 0,-1 1 1 0 0,0 0 0 0 0,0 0-1 0 0,0-1 1 0 0,0 1 0 0 0,0 0-1 0 0,0 0 1 0 0,0 0 0 0 0,0 0-1 0 0,-2 1 1 0 0,0-1 0 0 0,1 1 0 0 0,-1 0 0 0 0,0-1 0 0 0,0 1-1 0 0,1 1 1 0 0,-5 1 0 0 0,-1 2 8 0 0,1 0 0 0 0,0 1 0 0 0,-10 9-1 0 0,6-4 16 0 0,1 0 0 0 0,0 1 0 0 0,1 0-1 0 0,1 1 1 0 0,-12 21 0 0 0,17-28-1 0 0,1-1-1 0 0,-1 1 1 0 0,1 0-1 0 0,0 0 1 0 0,1 0 0 0 0,-1 0-1 0 0,1 0 1 0 0,0 0-1 0 0,1 0 1 0 0,0 0 0 0 0,0 1-1 0 0,0-1 1 0 0,0 0-1 0 0,1 0 1 0 0,0 0-1 0 0,3 9 1 0 0,-2-11-10 0 0,-1-1 0 0 0,1 1 0 0 0,0-1 0 0 0,0 0 0 0 0,1 0 1 0 0,-1 0-1 0 0,1 0 0 0 0,-1 0 0 0 0,1-1 0 0 0,0 1 0 0 0,0-1 0 0 0,0 0 0 0 0,0 0 0 0 0,1 0 0 0 0,-1 0 0 0 0,1 0 0 0 0,-1-1 1 0 0,1 1-1 0 0,-1-1 0 0 0,1 0 0 0 0,4 0 0 0 0,9 2-87 0 0,-1 0 1 0 0,1-2 0 0 0,24 0-1 0 0,-32-1-7 0 0,5-1-156 0 0,0-1-1 0 0,0 0 0 0 0,0 0 0 0 0,0-2 1 0 0,0 1-1 0 0,0-2 0 0 0,-1 0 1 0 0,0-1-1 0 0,0 0 0 0 0,0-1 1 0 0,-1 0-1 0 0,15-11 0 0 0,-23 14 256 0 0,0 1 0 0 0,0-1 0 0 0,-1 0 0 0 0,1 0 0 0 0,-1 0 0 0 0,0 0-1 0 0,0-1 1 0 0,0 1 0 0 0,-1-1 0 0 0,1 0 0 0 0,-1 0 0 0 0,0 0 0 0 0,-1 0 0 0 0,1 0-1 0 0,-1 0 1 0 0,0 0 0 0 0,0 0 0 0 0,-1-1 0 0 0,1 1 0 0 0,-1 0 0 0 0,0-1 0 0 0,-1 1-1 0 0,1 0 1 0 0,-1 0 0 0 0,0-1 0 0 0,-1 1 0 0 0,1 0 0 0 0,-1 0 0 0 0,0 0 0 0 0,0 0-1 0 0,-4-6 1 0 0,5 10 9 0 0,1-1-1 0 0,-1 1 0 0 0,1 0 1 0 0,-1 0-1 0 0,0 0 1 0 0,0 0-1 0 0,0 0 0 0 0,1 0 1 0 0,-1 0-1 0 0,0 0 1 0 0,0 0-1 0 0,0 0 0 0 0,0 0 1 0 0,-1 0-1 0 0,1 1 1 0 0,0-1-1 0 0,0 0 0 0 0,0 1 1 0 0,-1-1-1 0 0,1 1 1 0 0,0 0-1 0 0,0-1 0 0 0,-1 1 1 0 0,1 0-1 0 0,0 0 0 0 0,-1 0 1 0 0,1 0-1 0 0,0 0 1 0 0,-1 0-1 0 0,1 0 0 0 0,0 0 1 0 0,-1 0-1 0 0,1 1 1 0 0,0-1-1 0 0,-1 0 0 0 0,1 1 1 0 0,0-1-1 0 0,0 1 1 0 0,-1 0-1 0 0,0 0 0 0 0,-2 2 68 0 0,-1 0-1 0 0,1 1 0 0 0,0-1 1 0 0,1 1-1 0 0,-1-1 0 0 0,1 1 0 0 0,-1 0 1 0 0,1 0-1 0 0,-3 6 0 0 0,2-3-18 0 0,0 1 0 0 0,1-1 0 0 0,-1 1-1 0 0,1 0 1 0 0,1-1 0 0 0,0 1 0 0 0,0 1 0 0 0,0-1-1 0 0,1 0 1 0 0,0 0 0 0 0,1 1 0 0 0,0-1-1 0 0,1 12 1 0 0,0-18-52 0 0,-1 1-1 0 0,1-1 0 0 0,0 1 1 0 0,-1-1-1 0 0,1 0 1 0 0,0 1-1 0 0,0-1 1 0 0,1 0-1 0 0,-1 0 0 0 0,0 0 1 0 0,1 0-1 0 0,0 0 1 0 0,-1 0-1 0 0,1 0 0 0 0,0 0 1 0 0,2 2-1 0 0,-1-2-16 0 0,1 0 0 0 0,-1-1 1 0 0,0 1-1 0 0,1-1 0 0 0,-1 1 0 0 0,1-1 0 0 0,0 0 0 0 0,-1 0 0 0 0,1 0 0 0 0,4-1 0 0 0,0 1-16 0 0,0-1 0 0 0,-1 0 0 0 0,1-1 0 0 0,0 0 0 0 0,0 0 0 0 0,-1 0 0 0 0,1-1 0 0 0,-1-1 0 0 0,15-5 0 0 0,-10 2-62 0 0,-1-1 0 0 0,0 1 0 0 0,0-2-1 0 0,-1 0 1 0 0,0 0 0 0 0,9-10 0 0 0,-14 13 61 0 0,-1 1-1 0 0,0-1 1 0 0,0 0 0 0 0,-1-1 0 0 0,0 1 0 0 0,1-1 0 0 0,-2 1 0 0 0,1-1 0 0 0,-1 0 0 0 0,0 0-1 0 0,0 0 1 0 0,0 0 0 0 0,-1 0 0 0 0,1-9 0 0 0,-2-2 9 0 0,-2-29 1 0 0,2 40 6 0 0,-1 1 0 0 0,0 0 0 0 0,0 0 0 0 0,-1-1 0 0 0,1 1 0 0 0,-1 0 1 0 0,0 0-1 0 0,-1 0 0 0 0,-4-7 0 0 0,6 11 5 0 0,-1-1 1 0 0,1 1-1 0 0,-1 0 1 0 0,1 0-1 0 0,-1-1 0 0 0,0 1 1 0 0,0 1-1 0 0,1-1 0 0 0,-1 0 1 0 0,0 0-1 0 0,0 1 1 0 0,0-1-1 0 0,0 1 0 0 0,0-1 1 0 0,0 1-1 0 0,0 0 1 0 0,0 0-1 0 0,0-1 0 0 0,0 2 1 0 0,0-1-1 0 0,0 0 0 0 0,0 0 1 0 0,0 1-1 0 0,-1 0 1 0 0,-6 1 46 0 0,1 0 0 0 0,-1 1 0 0 0,1 0 0 0 0,-9 5 0 0 0,10-4-3 0 0,0 1 0 0 0,1 0 0 0 0,-1 0 0 0 0,1 0 0 0 0,0 1-1 0 0,0 0 1 0 0,1 0 0 0 0,0 1 0 0 0,0-1 0 0 0,0 1-1 0 0,1 0 1 0 0,0 1 0 0 0,0-1 0 0 0,1 1 0 0 0,0-1 0 0 0,0 1-1 0 0,1 0 1 0 0,0 0 0 0 0,1 0 0 0 0,-1 0 0 0 0,1 1 0 0 0,1-1-1 0 0,0 0 1 0 0,1 11 0 0 0,-1-15-38 0 0,1 1 1 0 0,0-1-1 0 0,1 0 0 0 0,-1 0 1 0 0,0 0-1 0 0,1 1 0 0 0,0-1 1 0 0,0-1-1 0 0,1 1 0 0 0,-1 0 1 0 0,1 0-1 0 0,-1-1 0 0 0,1 0 1 0 0,0 1-1 0 0,6 3 0 0 0,-4-3-3 0 0,0-1-1 0 0,1 1 1 0 0,-1-1-1 0 0,1 0 0 0 0,-1-1 1 0 0,1 0-1 0 0,0 0 1 0 0,0 0-1 0 0,0 0 0 0 0,9 0 1 0 0,-7-1-50 0 0,0 0 1 0 0,-1-1-1 0 0,1 0 1 0 0,0 0-1 0 0,0-1 0 0 0,0 0 1 0 0,0 0-1 0 0,-1-1 1 0 0,1 0-1 0 0,0 0 1 0 0,-1-1-1 0 0,0 0 1 0 0,1 0-1 0 0,-1-1 0 0 0,-1 0 1 0 0,1 0-1 0 0,12-10 1 0 0,-14 8-1 0 0,0 1 0 0 0,-1-1 0 0 0,1 0 0 0 0,-1 0 0 0 0,0 0 0 0 0,-1-1 0 0 0,1 1 0 0 0,-1-1 1 0 0,0 0-1 0 0,-1 0 0 0 0,3-11 0 0 0,-3 8-11 0 0,-1-1-1 0 0,0 1 1 0 0,-1-1 0 0 0,0 1 0 0 0,-1-1 0 0 0,0 1 0 0 0,-3-16 0 0 0,2 13 89 0 0,1 10-4 0 0,1-1 0 0 0,-1 1 0 0 0,1 0-1 0 0,-1-1 1 0 0,-2-3 0 0 0,0 7 368 0 0,-1 7-199 0 0,-3 7 93 0 0,3-4-214 0 0,1 1 1 0 0,0-1-1 0 0,1 1 0 0 0,0-1 0 0 0,1 1 1 0 0,0 0-1 0 0,0 0 0 0 0,1-1 1 0 0,1 1-1 0 0,0 0 0 0 0,3 13 1 0 0,-2-16-53 0 0,0 0 1 0 0,0 0-1 0 0,1-1 0 0 0,0 1 1 0 0,1-1-1 0 0,-1 0 1 0 0,2 0-1 0 0,-1 0 1 0 0,1 0-1 0 0,0-1 1 0 0,0 1-1 0 0,0-2 1 0 0,1 1-1 0 0,0 0 0 0 0,11 7 1 0 0,-14-12-67 0 0,0 1 1 0 0,-1 0-1 0 0,1-1 1 0 0,0 0-1 0 0,0 0 0 0 0,0 0 1 0 0,0 0-1 0 0,0 0 1 0 0,0 0-1 0 0,0-1 1 0 0,0 0-1 0 0,0 1 1 0 0,0-1-1 0 0,6-1 0 0 0,-6 1-417 0 0,-1-1 1 0 0,1 0-1 0 0,-1 1 0 0 0,1-1 0 0 0,-1 0 0 0 0,0 0 0 0 0,1-1 0 0 0,-1 1 0 0 0,0 0 0 0 0,0-1 0 0 0,3-2 0 0 0,2-3-957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0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50 138 2849 0 0,'-16'-2'10435'0'0,"16"2"-10167"0"0,-1 0-1 0 0,1 0 1 0 0,-1 0 0 0 0,1 0-1 0 0,-1 1 1 0 0,1-1 0 0 0,-1 0-1 0 0,1 0 1 0 0,-1 1 0 0 0,1-1-1 0 0,-1 0 1 0 0,1 1 0 0 0,0-1-1 0 0,-1 0 1 0 0,1 1 0 0 0,0-1-1 0 0,-1 1 1 0 0,1 0 0 0 0,-1 1 111 0 0,0 1 0 0 0,0 0 1 0 0,0 0-1 0 0,0 0 0 0 0,1 0 1 0 0,0 0-1 0 0,-1 5 0 0 0,1-6-284 0 0,1 10 180 0 0,0 1 0 0 0,1-1 0 0 0,0 1 0 0 0,1-1 1 0 0,0 0-1 0 0,1 0 0 0 0,8 16 0 0 0,2 5 6 0 0,-14-32-202 0 0,-9-14 5 0 0,3 1-93 0 0,-1 0 1 0 0,2-1 0 0 0,-8-23-1 0 0,7 16 12 0 0,2 8-23 0 0,1-1 0 0 0,0 1 0 0 0,1-1 0 0 0,0 0 0 0 0,1 0-1 0 0,1 0 1 0 0,0 0 0 0 0,1 0 0 0 0,0 0 0 0 0,5-20 0 0 0,-6 30 7 0 0,1 1 0 0 0,0-1 0 0 0,0 0 0 0 0,0 1 0 0 0,0-1 0 0 0,0 1 0 0 0,1-1 1 0 0,-1 1-1 0 0,1 0 0 0 0,0-1 0 0 0,-1 1 0 0 0,1 0 0 0 0,0 0 0 0 0,0 0 0 0 0,0 1 0 0 0,1-1 0 0 0,-1 0 1 0 0,0 1-1 0 0,1-1 0 0 0,-1 1 0 0 0,1 0 0 0 0,-1 0 0 0 0,1 0 0 0 0,0 0 0 0 0,-1 0 0 0 0,6 0 0 0 0,-1 0-132 0 0,0 1-1 0 0,0 0 0 0 0,-1 0 0 0 0,1 1 0 0 0,0 0 0 0 0,0 0 1 0 0,-1 1-1 0 0,1 0 0 0 0,-1 0 0 0 0,7 3 0 0 0,28 10-3019 0 0,-4-1-5116 0 0,-21-7 2629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5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4 325 512 0 0,'-3'-2'2680'0'0,"7"-1"286"0"0,11-2 999 0 0,44 8 455 0 0,-38-1-4052 0 0,0-1-1 0 0,29-3 1 0 0,-38 1-330 0 0,1-2 1 0 0,-2 1-1 0 0,1-2 0 0 0,0 0 1 0 0,-1 0-1 0 0,1-1 0 0 0,17-10 0 0 0,-22 11-40 0 0,-1 0-1 0 0,0 0 1 0 0,-1 0-1 0 0,1-1 0 0 0,-1 0 1 0 0,0 0-1 0 0,0-1 0 0 0,0 1 1 0 0,-1-1-1 0 0,0 0 0 0 0,0 0 1 0 0,0 0-1 0 0,-1-1 0 0 0,4-9 1 0 0,-6 11 15 0 0,0-1 0 0 0,0 1 0 0 0,-1-1 0 0 0,0 0 0 0 0,0 1 0 0 0,0-1 1 0 0,0 1-1 0 0,-1-1 0 0 0,0 0 0 0 0,0 1 0 0 0,-1-1 0 0 0,-2-6 0 0 0,0 2 97 0 0,0 0 0 0 0,-1 0 0 0 0,0 1 0 0 0,0 0-1 0 0,-11-13 1 0 0,13 18-16 0 0,-1 0 0 0 0,1 1 0 0 0,-1-1 0 0 0,0 1 0 0 0,0 0 0 0 0,0 0 0 0 0,0 1 0 0 0,-1-1 0 0 0,1 1 0 0 0,-1 0 0 0 0,0 0 0 0 0,1 0 0 0 0,-1 1 0 0 0,0 0 0 0 0,0 0 0 0 0,0 0 0 0 0,0 0 0 0 0,0 1 0 0 0,0 0 0 0 0,0 0 0 0 0,0 0-1 0 0,-9 2 1 0 0,7-1-19 0 0,0 1 0 0 0,-1 0 0 0 0,1 0 0 0 0,0 1 0 0 0,0 0-1 0 0,0 0 1 0 0,1 0 0 0 0,-1 1 0 0 0,1 0 0 0 0,0 0-1 0 0,0 1 1 0 0,0 0 0 0 0,0 0 0 0 0,-7 9 0 0 0,2 1-4 0 0,0 0 0 0 0,0 1 0 0 0,2 1 0 0 0,0 0 0 0 0,1 0 1 0 0,0 1-1 0 0,-5 20 0 0 0,9-24-37 0 0,1 2 1 0 0,0-1 0 0 0,1 0-1 0 0,1 0 1 0 0,0 1-1 0 0,1-1 1 0 0,1 0-1 0 0,0 1 1 0 0,5 18-1 0 0,-2-14-32 0 0,1-1 0 0 0,1-1 0 0 0,1 1 0 0 0,0-1 0 0 0,19 33-1 0 0,-20-42-8 0 0,0 0 0 0 0,1-1-1 0 0,0 1 1 0 0,0-1-1 0 0,0 0 1 0 0,1-1 0 0 0,1 0-1 0 0,-1-1 1 0 0,1 1-1 0 0,0-1 1 0 0,0-1 0 0 0,14 6-1 0 0,-9-5-60 0 0,0 0-1 0 0,0-2 1 0 0,1 1 0 0 0,0-2-1 0 0,19 3 1 0 0,-28-5-9 0 0,0-1 0 0 0,0 0 0 0 0,-1-1 1 0 0,1 1-1 0 0,0-1 0 0 0,0 0 0 0 0,-1 0 0 0 0,1-1 0 0 0,-1 0 1 0 0,1 0-1 0 0,-1 0 0 0 0,0 0 0 0 0,0-1 0 0 0,0 0 0 0 0,0 0 1 0 0,9-8-1 0 0,-7 4-67 0 0,0 0 1 0 0,0-1-1 0 0,0 0 1 0 0,-1 0-1 0 0,0 0 1 0 0,-1-1 0 0 0,0 0-1 0 0,0 0 1 0 0,-1-1-1 0 0,0 1 1 0 0,-1-1-1 0 0,3-11 1 0 0,-3 9 124 0 0,-1 0 1 0 0,-1 0-1 0 0,0 0 0 0 0,0 1 1 0 0,-1-1-1 0 0,-1 0 0 0 0,0 0 1 0 0,-1 0-1 0 0,0 0 1 0 0,-4-14-1 0 0,5 24 40 0 0,0 0 0 0 0,0 0-1 0 0,0 0 1 0 0,0 0 0 0 0,0 0 0 0 0,0 0 0 0 0,0 0 0 0 0,-1 0 0 0 0,1 0-1 0 0,-1 0 1 0 0,0 1 0 0 0,-2-3 0 0 0,4 4-13 0 0,-1-1 1 0 0,0 1-1 0 0,0 0 0 0 0,1-1 1 0 0,-1 1-1 0 0,0 0 0 0 0,0 0 1 0 0,0-1-1 0 0,1 1 0 0 0,-1 0 1 0 0,0 0-1 0 0,0 0 0 0 0,0 0 1 0 0,1 0-1 0 0,-1 0 0 0 0,0 0 1 0 0,0 1-1 0 0,0-1 0 0 0,1 0 1 0 0,-1 0-1 0 0,0 0 0 0 0,0 1 1 0 0,1-1-1 0 0,-1 1 0 0 0,0-1 1 0 0,0 0-1 0 0,1 1 0 0 0,-1-1 1 0 0,0 1-1 0 0,1-1 0 0 0,-1 1 1 0 0,1 0-1 0 0,-1-1 0 0 0,1 1 1 0 0,-1 0-1 0 0,1-1 0 0 0,-1 1 1 0 0,1 1-1 0 0,-4 4 5 0 0,1 0 0 0 0,-1 1-1 0 0,2-1 1 0 0,-1 1 0 0 0,1 0-1 0 0,0-1 1 0 0,0 1 0 0 0,1 0-1 0 0,0 0 1 0 0,0 0 0 0 0,0 1-1 0 0,1-1 1 0 0,1 0 0 0 0,-1 0 0 0 0,1 0-1 0 0,0 0 1 0 0,0 0 0 0 0,1 0-1 0 0,0 0 1 0 0,0 0 0 0 0,1-1-1 0 0,7 13 1 0 0,-7-13-2 0 0,1 0 0 0 0,0 0 0 0 0,1 0 0 0 0,-1-1 0 0 0,1 1 0 0 0,0-1 0 0 0,1-1 1 0 0,-1 1-1 0 0,1-1 0 0 0,9 6 0 0 0,-10-8-14 0 0,0 0 0 0 0,-1 0 1 0 0,1 0-1 0 0,0-1 1 0 0,0 1-1 0 0,0-1 1 0 0,0 0-1 0 0,0-1 0 0 0,0 1 1 0 0,0-1-1 0 0,1 0 1 0 0,-1 0-1 0 0,0-1 0 0 0,0 0 1 0 0,8-1-1 0 0,-7-1-7 0 0,1 1 0 0 0,-1-1 0 0 0,0 0 0 0 0,0 0 0 0 0,0-1 0 0 0,0 1 0 0 0,0-1 0 0 0,7-8 0 0 0,-3 3 0 0 0,0-2 0 0 0,0 0 1 0 0,8-12-1 0 0,-15 18 21 0 0,0-1 1 0 0,0 1-1 0 0,-1 0 1 0 0,0-1-1 0 0,0 0 0 0 0,0 1 1 0 0,-1-1-1 0 0,0 0 1 0 0,0 0-1 0 0,0 0 1 0 0,-1 0-1 0 0,0 0 0 0 0,0 0 1 0 0,0 1-1 0 0,-1-1 1 0 0,0 0-1 0 0,0 0 1 0 0,0 0-1 0 0,-1 0 0 0 0,-4-9 1 0 0,6 14 16 0 0,-1 0 0 0 0,0-1 0 0 0,1 1 0 0 0,-1 0 0 0 0,0 0 1 0 0,0 0-1 0 0,0 0 0 0 0,0-1 0 0 0,0 1 0 0 0,0 1 0 0 0,0-1 0 0 0,0 0 0 0 0,-1 0 0 0 0,1 0 1 0 0,0 1-1 0 0,0-1 0 0 0,-1 0 0 0 0,1 1 0 0 0,0-1 0 0 0,-1 1 0 0 0,1 0 0 0 0,-1-1 0 0 0,1 1 1 0 0,0 0-1 0 0,-1 0 0 0 0,1 0 0 0 0,-1 0 0 0 0,1 0 0 0 0,-1 0 0 0 0,-1 1 0 0 0,1-1 31 0 0,0 1 1 0 0,0-1-1 0 0,0 1 0 0 0,0 0 0 0 0,0 0 0 0 0,0 0 0 0 0,1 0 0 0 0,-1 0 1 0 0,0 0-1 0 0,1 0 0 0 0,-1 0 0 0 0,0 1 0 0 0,1-1 0 0 0,0 1 0 0 0,-1-1 1 0 0,1 1-1 0 0,0-1 0 0 0,0 1 0 0 0,0 0 0 0 0,0 0 0 0 0,-1 3 0 0 0,0 1 36 0 0,0 1 0 0 0,1 0 0 0 0,0 0 0 0 0,1 0-1 0 0,-1 0 1 0 0,1 0 0 0 0,1 0 0 0 0,-1 0-1 0 0,3 8 1 0 0,1 4-22 0 0,0-1-1 0 0,10 21 1 0 0,-8-25-11 0 0,0 0-1 0 0,1 0 1 0 0,15 20-1 0 0,32 35 113 0 0,-31-40-90 0 0,-6-7-80 0 0,0 0 0 0 0,24 46 0 0 0,-37-61 3 0 0,0 0 0 0 0,-1 0 1 0 0,-1 1-1 0 0,1 0 0 0 0,-1-1 1 0 0,0 1-1 0 0,-1 0 0 0 0,1 0 1 0 0,-2 0-1 0 0,1 0 0 0 0,-1 0 0 0 0,0 0 1 0 0,-1 0-1 0 0,-3 14 0 0 0,3-17 6 0 0,-1 0-1 0 0,-1 0 0 0 0,1-1 0 0 0,-1 1 0 0 0,0 0 1 0 0,0-1-1 0 0,0 0 0 0 0,-1 1 0 0 0,1-1 0 0 0,-1-1 0 0 0,0 1 1 0 0,0-1-1 0 0,0 1 0 0 0,-1-1 0 0 0,1 0 0 0 0,-7 2 1 0 0,-3 3 100 0 0,-1-1 1 0 0,-1-1-1 0 0,-31 9 1 0 0,34-12-15 0 0,0 0 1 0 0,-1 0-1 0 0,1-2 1 0 0,-1 1-1 0 0,-23-2 0 0 0,34 0-61 0 0,0 0-1 0 0,0-1 0 0 0,-1 1 0 0 0,1-1 0 0 0,0 1 1 0 0,0-1-1 0 0,0 0 0 0 0,0 0 0 0 0,0-1 0 0 0,1 1 1 0 0,-1-1-1 0 0,0 1 0 0 0,0-1 0 0 0,1 0 0 0 0,-1 0 1 0 0,1 0-1 0 0,0 0 0 0 0,-1 0 0 0 0,1-1 0 0 0,0 1 1 0 0,0-1-1 0 0,1 1 0 0 0,-1-1 0 0 0,1 0 0 0 0,-1 0 1 0 0,1 1-1 0 0,0-1 0 0 0,0 0 0 0 0,0 0 0 0 0,-1-4 1 0 0,1 0-21 0 0,1 0 1 0 0,0 0 0 0 0,0 0 0 0 0,0 1-1 0 0,1-1 1 0 0,0 0 0 0 0,0 0 0 0 0,1 1 0 0 0,0-1-1 0 0,0 1 1 0 0,1-1 0 0 0,-1 1 0 0 0,6-8-1 0 0,1-2-85 0 0,2-1 0 0 0,0 2 0 0 0,20-23 0 0 0,-21 27-34 0 0,1 1 0 0 0,0 0 0 0 0,24-16 1 0 0,42-18-1183 0 0,-52 30 391 0 0,-6 4-2239 0 0,35-12 0 0 0,-37 16 1724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1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211 72 512 0 0,'-2'-1'342'0'0,"-1"0"0"0"0,1 0-1 0 0,0 0 1 0 0,0 0 0 0 0,0 0-1 0 0,0 1 1 0 0,-1-1 0 0 0,1 1 0 0 0,0 0-1 0 0,0 0 1 0 0,-1 0 0 0 0,1 0-1 0 0,0 0 1 0 0,-3 0 0 0 0,0 1 102 0 0,0 1 0 0 0,0-1 1 0 0,0 1-1 0 0,0 0 1 0 0,-8 4-1 0 0,-2 3 624 0 0,2 0 0 0 0,-23 20 0 0 0,29-23-675 0 0,0 1 0 0 0,0 0-1 0 0,1 0 1 0 0,0 0 0 0 0,1 1 0 0 0,-1-1 0 0 0,2 1 0 0 0,-1 1 0 0 0,-6 15-1 0 0,9-18-285 0 0,1-1-1 0 0,-1 1 0 0 0,1 0 1 0 0,0-1-1 0 0,0 1 0 0 0,1 0 1 0 0,0 0-1 0 0,0 0 0 0 0,0-1 1 0 0,1 1-1 0 0,-1 0 0 0 0,2 0 1 0 0,-1-1-1 0 0,0 1 0 0 0,1-1 1 0 0,0 1-1 0 0,3 5 0 0 0,0-4-73 0 0,-1 0-1 0 0,1 0 0 0 0,0-1 1 0 0,0 0-1 0 0,0 0 0 0 0,1 0 0 0 0,0-1 1 0 0,1 0-1 0 0,-1 0 0 0 0,1 0 1 0 0,0-1-1 0 0,0 0 0 0 0,0 0 0 0 0,0-1 1 0 0,1 0-1 0 0,0 0 0 0 0,-1-1 1 0 0,1 0-1 0 0,10 2 0 0 0,-6-2-50 0 0,-1-1-1 0 0,1 0 1 0 0,-1-1 0 0 0,1 0-1 0 0,0-1 1 0 0,-1 0-1 0 0,1-1 1 0 0,-1 0 0 0 0,1-1-1 0 0,-1 0 1 0 0,0-1 0 0 0,19-9-1 0 0,-14 4-82 0 0,0 0 0 0 0,0-1 0 0 0,18-17 0 0 0,-29 24 84 0 0,-1-1 0 0 0,-1 1 1 0 0,1-1-1 0 0,0 0 0 0 0,-1-1 0 0 0,0 1 0 0 0,0 0 0 0 0,0-1 0 0 0,-1 0 0 0 0,1 1 1 0 0,-1-1-1 0 0,0 0 0 0 0,-1 0 0 0 0,1-1 0 0 0,-1 1 0 0 0,1-6 0 0 0,-2 4-20 0 0,-1 0 0 0 0,0-1 0 0 0,0 1 0 0 0,0 0 0 0 0,-1 0 0 0 0,0 0 0 0 0,0 0 0 0 0,-1 0 0 0 0,0 0 0 0 0,-5-8 0 0 0,-7-9-190 0 0,-22-29 0 0 0,27 39 144 0 0,5 6 80 0 0,-1 1 0 0 0,-1-1-1 0 0,1 1 1 0 0,-1 1 0 0 0,-1-1-1 0 0,1 1 1 0 0,-17-10 0 0 0,21 14 17 0 0,-1 0 0 0 0,0 0 0 0 0,0 1 0 0 0,-1-1 1 0 0,1 1-1 0 0,0 0 0 0 0,0 0 0 0 0,-1 0 0 0 0,1 1 1 0 0,-1-1-1 0 0,1 1 0 0 0,0 0 0 0 0,-1 1 0 0 0,1-1 1 0 0,-1 1-1 0 0,1 0 0 0 0,0 0 0 0 0,-1 0 0 0 0,-5 2 0 0 0,1 2 24 0 0,0-1-1 0 0,0 2 0 0 0,0-1 1 0 0,0 1-1 0 0,1 0 0 0 0,0 1 0 0 0,0 0 1 0 0,1 0-1 0 0,0 1 0 0 0,0 0 1 0 0,0 0-1 0 0,-5 10 0 0 0,6-7 55 0 0,0 0 0 0 0,0 1 0 0 0,1 0 1 0 0,1-1-1 0 0,0 2 0 0 0,1-1 0 0 0,0 0 0 0 0,1 1 0 0 0,-2 19 0 0 0,3-16-19 0 0,1 1-1 0 0,1-1 1 0 0,0 1 0 0 0,1-1-1 0 0,1 0 1 0 0,6 20 0 0 0,-6-25-67 0 0,1-1 0 0 0,1 0 0 0 0,0 0 0 0 0,0-1 0 0 0,1 1 1 0 0,0-1-1 0 0,0 0 0 0 0,1-1 0 0 0,0 1 0 0 0,12 9 0 0 0,-13-13-6 0 0,1 1 0 0 0,0-1 0 0 0,0-1-1 0 0,1 1 1 0 0,0-1 0 0 0,-1 0 0 0 0,1-1-1 0 0,1 0 1 0 0,-1 0 0 0 0,0-1 0 0 0,1 0-1 0 0,-1 0 1 0 0,1-1 0 0 0,-1 0 0 0 0,18-1-1 0 0,-20-1-12 0 0,0 0 0 0 0,0-1-1 0 0,-1 0 1 0 0,1 0 0 0 0,-1 0 0 0 0,1 0-1 0 0,-1-1 1 0 0,0 0 0 0 0,0 0 0 0 0,9-7-1 0 0,4-5-108 0 0,21-24-1 0 0,-36 36 101 0 0,3-3 2 0 0,-1-1 1 0 0,1 1-1 0 0,-1-1 0 0 0,0 0 1 0 0,-1-1-1 0 0,0 1 0 0 0,4-10 1 0 0,-6 12 19 0 0,0-1 0 0 0,-1 0 0 0 0,1 1 0 0 0,-1-1 0 0 0,-1 0 0 0 0,1 0 0 0 0,-1 1 0 0 0,0-1 0 0 0,0 0 0 0 0,-1 0-1 0 0,-2-9 1 0 0,-5-14 52 0 0,-1 1 0 0 0,-2 0 0 0 0,-18-36 0 0 0,1 4 118 0 0,22 49-105 0 0,4 9-31 0 0,1 0 0 0 0,0 0 0 0 0,0 0 0 0 0,0-1 0 0 0,0 1 0 0 0,1 0 0 0 0,-1 0 0 0 0,0 0 0 0 0,0-3 0 0 0,1 4 10 0 0,5 10 112 0 0,98 155 666 0 0,-49-82-158 0 0,-43-62-504 0 0,14 33-1 0 0,-17-34-429 0 0,1-2-1 0 0,16 27 1 0 0,-9-26-2119 0 0,-15-17 2054 0 0,-1-1 1 0 0,1 1-1 0 0,0-1 0 0 0,-1 1 0 0 0,1-1 1 0 0,0 0-1 0 0,-1 1 0 0 0,1-1 0 0 0,0 0 0 0 0,0 1 1 0 0,0-1-1 0 0,-1 0 0 0 0,1 0 0 0 0,0 0 0 0 0,0 0 1 0 0,0 0-1 0 0,0 0 0 0 0,0 0 0 0 0,-1 0 1 0 0,1 0-1 0 0,0 0 0 0 0,0 0 0 0 0,0 0 0 0 0,1-1 1 0 0,3-2-1045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9.3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54 410 512 0 0,'-5'-5'402'0'0,"3"3"324"0"0,0 1 0 0 0,0-1-1 0 0,0 0 1 0 0,1 0 0 0 0,-1 0-1 0 0,1 0 1 0 0,-1 0 0 0 0,1 0-1 0 0,0 0 1 0 0,-1-3 0 0 0,4 4-3 0 0,1 0 0 0 0,0 0 0 0 0,0 0 0 0 0,0 0 0 0 0,0 1-1 0 0,0-1 1 0 0,5 1 0 0 0,22-6 2213 0 0,-22 5-2368 0 0,0-1-1 0 0,0 1 0 0 0,15 0 1 0 0,47 8 1151 0 0,-46-3-1400 0 0,44 0-1 0 0,-59-5-292 0 0,-1 1 0 0 0,0-1 0 0 0,1-1 0 0 0,-1 1 0 0 0,0-1-1 0 0,0-1 1 0 0,0 0 0 0 0,0 0 0 0 0,8-5 0 0 0,69-40 0 0 0,-82 46-25 0 0,0 0 0 0 0,1 0 0 0 0,-1-1 0 0 0,0 1 0 0 0,0-1 0 0 0,0 1 0 0 0,-1-1 0 0 0,1 0 0 0 0,-1 0 0 0 0,1-1 0 0 0,-1 1 0 0 0,0 0 0 0 0,3-6 0 0 0,-4 6-2 0 0,-1 0 0 0 0,1 0 1 0 0,0 0-1 0 0,-1 0 1 0 0,0 0-1 0 0,1 0 1 0 0,-1 0-1 0 0,0 0 1 0 0,-1 0-1 0 0,1 0 1 0 0,0 0-1 0 0,-1 0 0 0 0,0 0 1 0 0,0 0-1 0 0,0 0 1 0 0,0 0-1 0 0,0 1 1 0 0,-2-4-1 0 0,-3-4 8 0 0,0 0 0 0 0,-1 0 0 0 0,0 1-1 0 0,-17-16 1 0 0,-40-30 33 0 0,29 25 16 0 0,27 23-21 0 0,0 1 1 0 0,0 0 0 0 0,-1 0-1 0 0,0 1 1 0 0,0 0 0 0 0,0 0-1 0 0,-18-5 1 0 0,23 9-5 0 0,0 0 1 0 0,0 0-1 0 0,0 0 0 0 0,0 1 1 0 0,0-1-1 0 0,0 1 1 0 0,0 0-1 0 0,0 0 0 0 0,0 1 1 0 0,-1-1-1 0 0,1 1 0 0 0,0 0 1 0 0,0 0-1 0 0,0 1 0 0 0,1-1 1 0 0,-1 1-1 0 0,0-1 1 0 0,0 1-1 0 0,1 1 0 0 0,-1-1 1 0 0,1 0-1 0 0,-3 3 0 0 0,-8 8 86 0 0,1 1-1 0 0,1 0 0 0 0,0 1 1 0 0,1 0-1 0 0,1 0 0 0 0,0 1 1 0 0,1 0-1 0 0,-13 34 0 0 0,8-3 254 0 0,1 0-1 0 0,-7 60 0 0 0,14-69-159 0 0,0-1-6 0 0,1 0 0 0 0,3 0-1 0 0,3 68 1 0 0,1-78-118 0 0,2-1-1 0 0,0-1 1 0 0,2 1-1 0 0,1-1 1 0 0,1 0-1 0 0,15 31 1 0 0,84 154 238 0 0,-101-199-307 0 0,1 1 1 0 0,-2 0 0 0 0,1 0-1 0 0,-2 1 1 0 0,1 0 0 0 0,2 19 0 0 0,-6-32-17 0 0,-1 0 1 0 0,0 1-1 0 0,0-1 1 0 0,0 0-1 0 0,0 0 1 0 0,0 0-1 0 0,0 1 1 0 0,0-1-1 0 0,0 0 1 0 0,0 0-1 0 0,0 1 1 0 0,0-1-1 0 0,0 0 1 0 0,0 0-1 0 0,0 1 1 0 0,0-1-1 0 0,0 0 1 0 0,0 0-1 0 0,0 1 1 0 0,0-1-1 0 0,-1 0 1 0 0,1 0-1 0 0,0 0 1 0 0,0 1-1 0 0,0-1 1 0 0,0 0-1 0 0,0 0 1 0 0,-1 0-1 0 0,1 0 1 0 0,0 1-1 0 0,0-1 1 0 0,0 0 0 0 0,0 0-1 0 0,-1 0 1 0 0,-7-3 16 0 0,-7-14 5 0 0,8 4-39 0 0,0-1 0 0 0,1 1 0 0 0,1-2 0 0 0,0 1 0 0 0,1 0 0 0 0,0-1 0 0 0,1 0 0 0 0,1 0 0 0 0,1 0 0 0 0,0 0 0 0 0,1-20-1 0 0,1 22-5 0 0,1-1 0 0 0,0 1 0 0 0,0 0 0 0 0,2-1 0 0 0,-1 1 0 0 0,2 1 0 0 0,0-1 0 0 0,0 1 0 0 0,1 0 0 0 0,1 0-1 0 0,0 0 1 0 0,16-20 0 0 0,-19 29 20 0 0,-1-1-1 0 0,1 1 0 0 0,0 0 1 0 0,0 0-1 0 0,0 0 0 0 0,0 0 1 0 0,1 1-1 0 0,-1 0 0 0 0,1 0 1 0 0,-1 0-1 0 0,1 0 0 0 0,0 1 1 0 0,0 0-1 0 0,0 0 0 0 0,0 0 1 0 0,9 0-1 0 0,-10 1 2 0 0,-1 0 0 0 0,0 0 0 0 0,0 1 1 0 0,1-1-1 0 0,-1 1 0 0 0,0-1 0 0 0,0 1 0 0 0,0 0 1 0 0,0 1-1 0 0,0-1 0 0 0,0 0 0 0 0,0 1 0 0 0,0-1 1 0 0,-1 1-1 0 0,1 0 0 0 0,0 0 0 0 0,-1 0 0 0 0,0 0 0 0 0,1 1 1 0 0,-1-1-1 0 0,0 1 0 0 0,0-1 0 0 0,0 1 0 0 0,-1 0 1 0 0,1 0-1 0 0,-1-1 0 0 0,2 4 0 0 0,4 19 29 0 0,0 0-1 0 0,-2 0 0 0 0,4 35 1 0 0,5 26 45 0 0,-11-73-65 0 0,1 1 1 0 0,0-1-1 0 0,1 1 0 0 0,9 15 0 0 0,-10-21-6 0 0,1 0-1 0 0,0 0 1 0 0,1 0 0 0 0,0-1-1 0 0,0 0 1 0 0,0 0-1 0 0,1-1 1 0 0,0 0-1 0 0,10 7 1 0 0,-11-8-1 0 0,1-2-1 0 0,0 1 1 0 0,0-1 0 0 0,0 0-1 0 0,1 0 1 0 0,-1-1 0 0 0,1 0 0 0 0,-1-1-1 0 0,1 1 1 0 0,0-1 0 0 0,12-1-1 0 0,-6 0-13 0 0,0-1 0 0 0,-1-1 0 0 0,1 0 0 0 0,-1-1 0 0 0,1 0 1 0 0,-1-1-1 0 0,0-1 0 0 0,0 0 0 0 0,-1 0 0 0 0,17-11 0 0 0,-19 10-11 0 0,-2 0 1 0 0,1 0 0 0 0,-1-1 0 0 0,0 0-1 0 0,0 0 1 0 0,-1-1 0 0 0,0 0-1 0 0,0-1 1 0 0,-1 1 0 0 0,0-1-1 0 0,0 0 1 0 0,-1-1 0 0 0,0 0-1 0 0,3-10 1 0 0,-8 20 18 0 0,8-30-61 0 0,-8 29 64 0 0,1 0 1 0 0,-1-1-1 0 0,0 1 1 0 0,0-1 0 0 0,1 1-1 0 0,-1 0 1 0 0,0-1-1 0 0,-1 1 1 0 0,1-1-1 0 0,0 1 1 0 0,0-1-1 0 0,-1 1 1 0 0,1 0 0 0 0,0-1-1 0 0,-1 1 1 0 0,1 0-1 0 0,-2-3 1 0 0,1 4 0 0 0,0-1 1 0 0,0 1-1 0 0,0 0 1 0 0,1-1-1 0 0,-1 1 1 0 0,0 0-1 0 0,0 0 1 0 0,0 0-1 0 0,1 0 1 0 0,-1 0-1 0 0,0 0 1 0 0,0 0-1 0 0,0 0 1 0 0,0 0-1 0 0,0 0 1 0 0,1 0-1 0 0,-1 1 1 0 0,0-1-1 0 0,0 0 1 0 0,0 0-1 0 0,1 1 1 0 0,-1-1-1 0 0,0 1 1 0 0,1-1-1 0 0,-1 1 1 0 0,0-1-1 0 0,-1 2 1 0 0,-18 15-13 0 0,16-12 10 0 0,-1 1 0 0 0,1-1 0 0 0,0 1 0 0 0,1 0-1 0 0,0 0 1 0 0,0 0 0 0 0,0 1 0 0 0,0-1 0 0 0,1 1 0 0 0,0-1 0 0 0,1 1 0 0 0,-1 0-1 0 0,1 0 1 0 0,0 7 0 0 0,1-9 6 0 0,0 0 0 0 0,0 0-1 0 0,1 0 1 0 0,0 0 0 0 0,0 1-1 0 0,0-1 1 0 0,0 0 0 0 0,1 0-1 0 0,0-1 1 0 0,0 1 0 0 0,0 0-1 0 0,0-1 1 0 0,1 1 0 0 0,0-1-1 0 0,0 0 1 0 0,0 1 0 0 0,0-1-1 0 0,1-1 1 0 0,5 5 0 0 0,-2-2-7 0 0,1 0 0 0 0,0 0 0 0 0,0-1 0 0 0,0-1 1 0 0,1 1-1 0 0,0-1 0 0 0,-1-1 0 0 0,14 4 0 0 0,-16-5 3 0 0,0-1 0 0 0,0 0 0 0 0,0-1 0 0 0,0 0 0 0 0,0 0 0 0 0,0 0 0 0 0,1 0 0 0 0,-1-1 0 0 0,0 0-1 0 0,0 0 1 0 0,-1-1 0 0 0,1 0 0 0 0,0 0 0 0 0,7-3 0 0 0,-5 1-4 0 0,0-1-1 0 0,0 0 0 0 0,0 0 1 0 0,-1 0-1 0 0,0-1 1 0 0,0 0-1 0 0,9-9 1 0 0,-13 10-4 0 0,0 1 0 0 0,0-1 1 0 0,0 0-1 0 0,0 0 0 0 0,-1 0 1 0 0,1 0-1 0 0,-1 0 1 0 0,0 0-1 0 0,-1-1 0 0 0,0 1 1 0 0,0-1-1 0 0,0 1 0 0 0,0-8 1 0 0,-1 0-57 0 0,0-1 0 0 0,-1 1 0 0 0,-1-1 0 0 0,-1 1 0 0 0,-6-24 0 0 0,-30-64-239 0 0,30 79 251 0 0,3 9 43 0 0,0-1 0 0 0,-1 1-1 0 0,0 0 1 0 0,-1 0 0 0 0,-1 1 0 0 0,0 0 0 0 0,-15-15 0 0 0,21 24 17 0 0,0 0 1 0 0,0 1-1 0 0,0-1 1 0 0,-1 1 0 0 0,1-1-1 0 0,-1 1 1 0 0,1 0-1 0 0,-1 0 1 0 0,0 1 0 0 0,0-1-1 0 0,0 1 1 0 0,0 0 0 0 0,0 0-1 0 0,0 0 1 0 0,0 0-1 0 0,0 1 1 0 0,-1-1 0 0 0,1 1-1 0 0,0 0 1 0 0,0 1-1 0 0,0-1 1 0 0,-1 1 0 0 0,1 0-1 0 0,0 0 1 0 0,0 0 0 0 0,0 0-1 0 0,0 1 1 0 0,0-1-1 0 0,1 1 1 0 0,-7 4 0 0 0,3-1 17 0 0,0 0 0 0 0,0 0 1 0 0,1 0-1 0 0,-1 1 0 0 0,1 0 1 0 0,1 0-1 0 0,-1 1 0 0 0,1-1 1 0 0,0 1-1 0 0,0 0 1 0 0,-3 9-1 0 0,6-11-4 0 0,0-1-1 0 0,0 0 1 0 0,1 0 0 0 0,0 1 0 0 0,0-1 0 0 0,0 1-1 0 0,0 0 1 0 0,1-1 0 0 0,0 1 0 0 0,0-1 0 0 0,0 1-1 0 0,0-1 1 0 0,1 1 0 0 0,0 0 0 0 0,0-1-1 0 0,0 1 1 0 0,0-1 0 0 0,1 0 0 0 0,0 0 0 0 0,-1 1-1 0 0,6 6 1 0 0,0-2-17 0 0,-1 0 0 0 0,1-1 1 0 0,1 0-1 0 0,0 0 0 0 0,0-1 0 0 0,0 0 0 0 0,1-1 1 0 0,0 0-1 0 0,0 0 0 0 0,1-1 0 0 0,-1 0 0 0 0,1 0 1 0 0,0-1-1 0 0,1-1 0 0 0,-1 0 0 0 0,1 0 0 0 0,-1-1 1 0 0,1 0-1 0 0,0-1 0 0 0,0 0 0 0 0,0-1 0 0 0,-1 0 1 0 0,1 0-1 0 0,0-1 0 0 0,0-1 0 0 0,0 0 0 0 0,11-4 0 0 0,7-3-81 0 0,-1-1 0 0 0,-1-2 0 0 0,0-1 0 0 0,-1-1-1 0 0,0-1 1 0 0,-1-1 0 0 0,0-1 0 0 0,23-22 0 0 0,-45 35 61 0 0,12-9-101 0 0,19-25 0 0 0,-34 38 118 0 0,0 0 0 0 0,0 0 0 0 0,0 0 0 0 0,0 0-1 0 0,1 0 1 0 0,-1 0 0 0 0,0 0 0 0 0,0 0 0 0 0,0 0 0 0 0,0 0 0 0 0,0 0-1 0 0,0 0 1 0 0,0 0 0 0 0,0 0 0 0 0,0-1 0 0 0,0 1 0 0 0,0 0-1 0 0,1 0 1 0 0,-1 0 0 0 0,0 0 0 0 0,0 0 0 0 0,0 0 0 0 0,0 0 0 0 0,0 0-1 0 0,0 0 1 0 0,0 0 0 0 0,0-1 0 0 0,0 1 0 0 0,0 0 0 0 0,0 0-1 0 0,0 0 1 0 0,0 0 0 0 0,0 0 0 0 0,0 0 0 0 0,0 0 0 0 0,0 0-1 0 0,0-1 1 0 0,0 1 0 0 0,0 0 0 0 0,0 0 0 0 0,0 0 0 0 0,0 0 0 0 0,0 0-1 0 0,0 0 1 0 0,0 0 0 0 0,0 0 0 0 0,0 0 0 0 0,-1 0 0 0 0,1-1-1 0 0,0 1 1 0 0,0 0 0 0 0,0 0 0 0 0,0 0 0 0 0,0 0 0 0 0,0 0 0 0 0,0 0-1 0 0,0 0 1 0 0,-8 2 48 0 0,-7 7 48 0 0,8-4-81 0 0,1 0 1 0 0,0 0-1 0 0,0 1 1 0 0,0 0-1 0 0,0 0 1 0 0,1 1-1 0 0,-6 8 1 0 0,8-9-1 0 0,0-1 0 0 0,1 1 1 0 0,0-1-1 0 0,0 1 0 0 0,0 0 0 0 0,0 0 1 0 0,1 0-1 0 0,0 0 0 0 0,0 0 0 0 0,1 9 1 0 0,0 2 26 0 0,0 0 0 0 0,2 0 0 0 0,0-1 1 0 0,1 1-1 0 0,0-1 0 0 0,9 24 0 0 0,-9-33-40 0 0,-1-1 0 0 0,1 0 0 0 0,0 0 0 0 0,1 0 0 0 0,-1-1 0 0 0,1 1 0 0 0,0-1 0 0 0,1 0 0 0 0,-1 0 0 0 0,1 0 0 0 0,0-1 0 0 0,0 1 0 0 0,1-1 0 0 0,-1-1 0 0 0,1 1 0 0 0,0-1 0 0 0,0 0 0 0 0,0 0 0 0 0,7 2 0 0 0,-4-2-8 0 0,1-1-1 0 0,0 0 1 0 0,1 0-1 0 0,-1-1 0 0 0,0-1 1 0 0,0 1-1 0 0,1-2 0 0 0,-1 1 1 0 0,0-1-1 0 0,0-1 1 0 0,0 0-1 0 0,0-1 0 0 0,0 1 1 0 0,18-9-1 0 0,-21 7-7 0 0,1 0-1 0 0,-1 0 1 0 0,0-1 0 0 0,0 1-1 0 0,0-2 1 0 0,-1 1 0 0 0,0-1 0 0 0,0 0-1 0 0,0 0 1 0 0,-1-1 0 0 0,0 1-1 0 0,0-1 1 0 0,0 0 0 0 0,-1-1-1 0 0,0 1 1 0 0,-1-1 0 0 0,0 0-1 0 0,4-13 1 0 0,-5 10-17 0 0,0-1 1 0 0,-1 0-1 0 0,0 0 1 0 0,-1 0-1 0 0,-2-19 0 0 0,-2 1-31 0 0,-8-30 0 0 0,10 49 43 0 0,-1 0 1 0 0,0 0-1 0 0,-1 0 1 0 0,-1 0-1 0 0,1 1 0 0 0,-9-14 1 0 0,10 20 19 0 0,0 1 1 0 0,0-1-1 0 0,0 0 1 0 0,-1 1-1 0 0,1-1 1 0 0,-1 1-1 0 0,0 0 1 0 0,0 0-1 0 0,0 1 0 0 0,0-1 1 0 0,-1 1-1 0 0,1 0 1 0 0,-1 0-1 0 0,1 0 1 0 0,-1 1-1 0 0,0-1 1 0 0,-6 0-1 0 0,0 1 14 0 0,0-1-1 0 0,0 2 0 0 0,-1 0 0 0 0,1 0 0 0 0,0 1 1 0 0,0 1-1 0 0,0 0 0 0 0,0 0 0 0 0,0 1 1 0 0,1 0-1 0 0,-20 9 0 0 0,16-5 36 0 0,1 1 0 0 0,1 0 0 0 0,0 0 1 0 0,0 1-1 0 0,0 1 0 0 0,1 0 0 0 0,1 0 0 0 0,-15 18 0 0 0,23-24-28 0 0,-1-1 0 0 0,0 1 0 0 0,1 0 0 0 0,0 0 0 0 0,0 0 0 0 0,0 0 0 0 0,0 1-1 0 0,1-1 1 0 0,-1 0 0 0 0,1 1 0 0 0,0-1 0 0 0,0 1 0 0 0,1 0 0 0 0,0-1 0 0 0,0 6 0 0 0,0-7-13 0 0,1 1 1 0 0,-1-1-1 0 0,1 0 1 0 0,0 1-1 0 0,0-1 1 0 0,0 0-1 0 0,1 0 1 0 0,-1 1-1 0 0,1-1 1 0 0,0 0-1 0 0,0 0 1 0 0,0-1-1 0 0,0 1 1 0 0,0 0-1 0 0,1-1 0 0 0,-1 1 1 0 0,1-1-1 0 0,0 0 1 0 0,0 0-1 0 0,4 3 1 0 0,3 0-10 0 0,0 0-1 0 0,1-1 1 0 0,-1 0-1 0 0,1-1 1 0 0,0 0 0 0 0,0 0-1 0 0,0-1 1 0 0,0-1 0 0 0,0 0-1 0 0,0 0 1 0 0,13-2 0 0 0,2-1-53 0 0,0-1 1 0 0,0-1 0 0 0,42-13 0 0 0,-47 10-57 0 0,0-2 1 0 0,-1-1 0 0 0,0 0 0 0 0,21-16 0 0 0,4-1-400 0 0,-26 16-73 0 0,-2-1 1 0 0,0-1-1 0 0,30-28 1 0 0,38-52-2286 0 0,-78 85 2649 0 0,134-181-6524 0 0,-42 51-35 0 0,-70 100 5440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7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2 220 2361 0 0,'-2'-15'6667'0'0,"8"-1"-1561"0"0,-4 12-4330 0 0,-4 16 4946 0 0,2 23-4225 0 0,-1-6-950 0 0,0-10-355 0 0,1 0 1 0 0,1 1 0 0 0,0-1-1 0 0,2 0 1 0 0,0 0 0 0 0,7 20-1 0 0,-8-30-157 0 0,2 0-1 0 0,0 0 0 0 0,0 0 1 0 0,0-1-1 0 0,1 1 1 0 0,0-1-1 0 0,1-1 0 0 0,0 1 1 0 0,0-1-1 0 0,0 0 0 0 0,1 0 1 0 0,0-1-1 0 0,1 0 1 0 0,9 7-1 0 0,-10-9-40 0 0,1 1 1 0 0,-1-1-1 0 0,1-1 1 0 0,0 1-1 0 0,1-1 0 0 0,-1 0 1 0 0,0-1-1 0 0,1 0 1 0 0,0-1-1 0 0,-1 0 0 0 0,17 1 1 0 0,-19-3-7 0 0,1 1 0 0 0,-1-1 1 0 0,1-1-1 0 0,-1 1 0 0 0,0-1 1 0 0,1 0-1 0 0,-1 0 0 0 0,0-1 1 0 0,0 0-1 0 0,0 0 0 0 0,-1 0 1 0 0,1-1-1 0 0,-1 0 1 0 0,0 0-1 0 0,0 0 0 0 0,6-7 1 0 0,-7 7 0 0 0,0-1 0 0 0,-1 0 0 0 0,0 0 0 0 0,0 0 0 0 0,0 0 0 0 0,0 0 0 0 0,-1 0 0 0 0,0-1 0 0 0,0 1 0 0 0,0-1 0 0 0,-1 0 0 0 0,0 1 0 0 0,0-1 0 0 0,-1 0 0 0 0,1 0 0 0 0,-1 0 0 0 0,0 0 0 0 0,-1 1 0 0 0,1-1 0 0 0,-1 0 0 0 0,-1 0 0 0 0,-1-5 0 0 0,-2-7-28 0 0,-2 1 0 0 0,0 0-1 0 0,-1 0 1 0 0,0 1 0 0 0,-19-27-1 0 0,18 31 48 0 0,-1 0 0 0 0,0 1 0 0 0,0 0 0 0 0,-1 0 0 0 0,0 1 0 0 0,-1 1-1 0 0,-1 0 1 0 0,-24-14 0 0 0,35 22-2 0 0,1 0 0 0 0,-1 0 0 0 0,0 0 0 0 0,0 1-1 0 0,0-1 1 0 0,0 0 0 0 0,1 1 0 0 0,-1-1 0 0 0,0 1 0 0 0,0 0 0 0 0,0 0-1 0 0,0 0 1 0 0,0-1 0 0 0,0 2 0 0 0,0-1 0 0 0,0 0 0 0 0,-3 1 0 0 0,4 0-7 0 0,-1 0 0 0 0,1 0 0 0 0,-1 0 0 0 0,1 0 0 0 0,0 0 0 0 0,-1 0 0 0 0,1 0 0 0 0,0 0 0 0 0,0 1 0 0 0,0-1 0 0 0,0 1 0 0 0,0-1 0 0 0,0 1 0 0 0,0-1 0 0 0,1 1-1 0 0,-1-1 1 0 0,1 1 0 0 0,-1-1 0 0 0,0 4 0 0 0,1-3 2 0 0,-1-1 0 0 0,1 1-1 0 0,0-1 1 0 0,-1 1 0 0 0,1-1-1 0 0,0 1 1 0 0,0-1-1 0 0,0 1 1 0 0,1 0 0 0 0,-1-1-1 0 0,0 1 1 0 0,0-1 0 0 0,1 1-1 0 0,-1-1 1 0 0,1 1-1 0 0,-1-1 1 0 0,1 0 0 0 0,0 1-1 0 0,0-1 1 0 0,1 3-1 0 0,0-2-1 0 0,1 0-1 0 0,-1 1 0 0 0,1-1 0 0 0,-1 0 0 0 0,1-1 0 0 0,0 1 1 0 0,0 0-1 0 0,0-1 0 0 0,5 2 0 0 0,5 2 6 0 0,1-2 0 0 0,0 0 1 0 0,22 2-1 0 0,-34-4 2 0 0,29 0-32 0 0,0-1-1 0 0,1-1 1 0 0,-1-1 0 0 0,44-10 0 0 0,-36 5 74 0 0,-37 7-58 0 0,4-1 6 0 0,-1 0 0 0 0,1 1-1 0 0,10 0 1 0 0,-15 0 4 0 0,0 0 0 0 0,0 0-1 0 0,1 0 1 0 0,-1 1-1 0 0,0-1 1 0 0,0 0 0 0 0,0 1-1 0 0,1-1 1 0 0,-1 1-1 0 0,0-1 1 0 0,0 1 0 0 0,0 0-1 0 0,0-1 1 0 0,0 1-1 0 0,0 0 1 0 0,0 0 0 0 0,0 0-1 0 0,0 0 1 0 0,-1-1-1 0 0,1 1 1 0 0,0 0 0 0 0,0 2-1 0 0,3 4 0 0 0,0-1 0 0 0,0 1 0 0 0,0-1-1 0 0,0 0 1 0 0,1 0 0 0 0,0-1 0 0 0,0 0 0 0 0,1 1 0 0 0,0-2-1 0 0,0 1 1 0 0,0-1 0 0 0,11 7 0 0 0,-13-9 0 0 0,1 0 1 0 0,-1-1-1 0 0,1 1 0 0 0,-1-1 1 0 0,1 0-1 0 0,0 0 0 0 0,0 0 1 0 0,0 0-1 0 0,-1-1 0 0 0,1 0 0 0 0,0 0 1 0 0,0 0-1 0 0,0-1 0 0 0,0 0 1 0 0,-1 0-1 0 0,1 0 0 0 0,0 0 1 0 0,-1-1-1 0 0,1 0 0 0 0,5-3 1 0 0,5-2 1 0 0,-1-2 0 0 0,-1 0 0 0 0,1-1 0 0 0,-2 0 0 0 0,1-1 0 0 0,-1 0 0 0 0,-1-1 0 0 0,12-16-1 0 0,-18 22-2 0 0,-1 1-1 0 0,0-2 0 0 0,-1 1 0 0 0,1 0 0 0 0,-1 0 1 0 0,0-1-1 0 0,-1 0 0 0 0,0 0 0 0 0,0 1 0 0 0,0-1 0 0 0,-1 0 1 0 0,0-1-1 0 0,-1 1 0 0 0,1 0 0 0 0,-1 0 0 0 0,0 0 1 0 0,-1 0-1 0 0,0 0 0 0 0,0 0 0 0 0,-1 0 0 0 0,-2-8 0 0 0,3 12 9 0 0,0 0 0 0 0,-1 0-1 0 0,1 1 1 0 0,-1-1 0 0 0,0 0-1 0 0,0 1 1 0 0,0-1 0 0 0,0 1-1 0 0,0-1 1 0 0,0 1 0 0 0,-1 0-1 0 0,1 0 1 0 0,-1 0 0 0 0,-4-2-1 0 0,2 1 2 0 0,1 1 0 0 0,-1 0-1 0 0,0 1 1 0 0,0-1 0 0 0,1 1-1 0 0,-1 0 1 0 0,0 0 0 0 0,-10 0 0 0 0,8 1 22 0 0,0 1 1 0 0,0-1-1 0 0,-1 1 1 0 0,1 0-1 0 0,0 1 1 0 0,0-1-1 0 0,0 2 1 0 0,1-1-1 0 0,-1 1 1 0 0,0 0 0 0 0,1 0-1 0 0,0 0 1 0 0,-8 7-1 0 0,6-3 41 0 0,1 0-1 0 0,0 1 0 0 0,0 0 1 0 0,1 0-1 0 0,0 1 0 0 0,1-1 1 0 0,0 1-1 0 0,0 1 1 0 0,-4 10-1 0 0,2 0 159 0 0,0 0-1 0 0,2 0 1 0 0,-5 33 0 0 0,7-30-55 0 0,1-1 0 0 0,2 0 1 0 0,3 35-1 0 0,-2-45-162 0 0,1 0 0 0 0,0 0-1 0 0,1 0 1 0 0,0 0 0 0 0,1 0 0 0 0,0-1 0 0 0,1 0 0 0 0,8 13-1 0 0,-10-19-53 0 0,0-1-1 0 0,0 0 1 0 0,0 1-1 0 0,1-1 1 0 0,0 0-1 0 0,0-1 1 0 0,0 1-1 0 0,0-1 1 0 0,0 0-1 0 0,1 0 0 0 0,0 0 1 0 0,-1-1-1 0 0,1 1 1 0 0,0-1-1 0 0,0 0 1 0 0,1-1-1 0 0,8 3 1 0 0,-5-3-257 0 0,0 0 1 0 0,0-1 0 0 0,0 0-1 0 0,0-1 1 0 0,1 0 0 0 0,-1 0-1 0 0,0-1 1 0 0,0 0 0 0 0,14-5 0 0 0,92-35-10113 0 0,-69 20 3785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6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308 478 512 0 0,'23'-17'7906'0'0,"-19"15"-7244"0"0,0-1 0 0 0,-1 1 0 0 0,1-1 0 0 0,0-1-1 0 0,5-5 1 0 0,-6 5-467 0 0,0 0-1 0 0,-1 0 1 0 0,1 0-1 0 0,-1 0 0 0 0,0-1 1 0 0,0 1-1 0 0,0 0 1 0 0,-1-1-1 0 0,0 0 0 0 0,0 1 1 0 0,0-1-1 0 0,0 0 1 0 0,-1 1-1 0 0,1-1 0 0 0,-1 0 1 0 0,0 0-1 0 0,-1 0 1 0 0,1 1-1 0 0,-1-1 0 0 0,0 0 1 0 0,0 1-1 0 0,-1-1 1 0 0,1 1-1 0 0,-1-1 0 0 0,-3-5 1 0 0,1 2-76 0 0,0 1-1 0 0,0 0 1 0 0,0 1 0 0 0,-1-1 0 0 0,0 1-1 0 0,0 0 1 0 0,-1 0 0 0 0,1 0 0 0 0,-1 1 0 0 0,-1-1-1 0 0,1 2 1 0 0,-1-1 0 0 0,0 1 0 0 0,0 0 0 0 0,0 0-1 0 0,0 1 1 0 0,-1 0 0 0 0,1 0 0 0 0,-1 1 0 0 0,0 0-1 0 0,0 0 1 0 0,0 1 0 0 0,0 0 0 0 0,0 0 0 0 0,0 1-1 0 0,0 0 1 0 0,0 1 0 0 0,0-1 0 0 0,0 1 0 0 0,0 1-1 0 0,0 0 1 0 0,0 0 0 0 0,1 0 0 0 0,-1 1 0 0 0,1 1-1 0 0,-1-1 1 0 0,1 1 0 0 0,-8 5 0 0 0,7-3-90 0 0,0 1 1 0 0,1-1 0 0 0,0 1-1 0 0,0 1 1 0 0,1-1 0 0 0,0 1 0 0 0,0 0-1 0 0,0 0 1 0 0,1 1 0 0 0,1 0-1 0 0,-1 0 1 0 0,2 0 0 0 0,-1 0-1 0 0,1 1 1 0 0,0-1 0 0 0,1 1-1 0 0,0 0 1 0 0,1-1 0 0 0,0 1-1 0 0,1 0 1 0 0,-1 0 0 0 0,4 20 0 0 0,-2-25-32 0 0,1 1 1 0 0,0 0-1 0 0,0 0 1 0 0,0-1-1 0 0,1 0 1 0 0,0 1-1 0 0,0-1 1 0 0,0 0 0 0 0,0 0-1 0 0,1 0 1 0 0,0-1-1 0 0,0 0 1 0 0,0 1-1 0 0,1-1 1 0 0,0-1-1 0 0,-1 1 1 0 0,1-1 0 0 0,0 1-1 0 0,1-1 1 0 0,-1-1-1 0 0,1 1 1 0 0,-1-1-1 0 0,7 2 1 0 0,-6-2-12 0 0,0-1 0 0 0,0 1 0 0 0,0-1-1 0 0,0-1 1 0 0,1 1 0 0 0,-1-1 0 0 0,0 0 0 0 0,0 0 0 0 0,1-1 0 0 0,-1 0 0 0 0,0 0 0 0 0,0 0-1 0 0,0-1 1 0 0,0 0 0 0 0,0 0 0 0 0,0 0 0 0 0,-1-1 0 0 0,1 0 0 0 0,-1 0 0 0 0,1-1 0 0 0,-1 1 0 0 0,5-5-1 0 0,-1-1-26 0 0,0-1 0 0 0,-1 0-1 0 0,0-1 1 0 0,-1 1 0 0 0,0-1-1 0 0,0-1 1 0 0,-1 1-1 0 0,-1-1 1 0 0,0 0 0 0 0,-1 0-1 0 0,0-1 1 0 0,5-25 0 0 0,-4-5 89 0 0,-1 0 1 0 0,-4-68-1 0 0,-1 54-75 0 0,2 38 128 0 0,-2-1-1 0 0,-6-38 1 0 0,7 58-95 0 0,0-1 0 0 0,0 1 0 0 0,0 0 0 0 0,0-1 0 0 0,0 1 0 0 0,0-1 1 0 0,0 1-1 0 0,0 0 0 0 0,0-1 0 0 0,-1 1 0 0 0,1-1 0 0 0,0 1 0 0 0,0 0 0 0 0,0-1 0 0 0,-1 1 0 0 0,1 0 0 0 0,0-1 0 0 0,0 1 0 0 0,-1 0 0 0 0,1-1 0 0 0,0 1 1 0 0,-1 0-1 0 0,1 0 0 0 0,0-1 0 0 0,-1 1 0 0 0,1 0 0 0 0,0 0 0 0 0,-1 0 0 0 0,0-1 0 0 0,1 1-1 0 0,-1 1-1 0 0,0-1 1 0 0,1 0 0 0 0,-1 1-1 0 0,1-1 1 0 0,-1 1 0 0 0,1-1-1 0 0,-1 1 1 0 0,1-1 0 0 0,-1 1-1 0 0,1-1 1 0 0,-1 1-1 0 0,1-1 1 0 0,0 1 0 0 0,-1 1-1 0 0,-13 29 46 0 0,13-28-33 0 0,-3 9-11 0 0,1 1-1 0 0,0-1 1 0 0,1 1 0 0 0,0-1 0 0 0,1 1-1 0 0,0 0 1 0 0,1 0 0 0 0,0 0 0 0 0,1-1 0 0 0,1 1-1 0 0,0 0 1 0 0,1-1 0 0 0,0 1 0 0 0,8 17-1 0 0,-1-5-111 0 0,1-1 0 0 0,1-1 0 0 0,1 0 0 0 0,1-1-1 0 0,1-1 1 0 0,21 23 0 0 0,-32-39-330 0 0,1 0 0 0 0,0 0 0 0 0,0-1 0 0 0,0 1 1 0 0,1-1-1 0 0,8 5 0 0 0,-11-8-632 0 0,1 1 0 0 0,-1-1 0 0 0,0 0-1 0 0,0 0 1 0 0,1 0 0 0 0,-1 0 0 0 0,1 0 0 0 0,6-1 0 0 0,-2 0-785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7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66 8 0 0,'-19'8'2023'0'0,"17"-7"-1163"0"0,0 0-1 0 0,0 1 0 0 0,0-1 0 0 0,0 1 1 0 0,0-1-1 0 0,0 1 0 0 0,0 0 0 0 0,-2 2 1 0 0,3-2-78 0 0,0 0 1 0 0,0 0-1 0 0,0 0 1 0 0,0 0 0 0 0,0 0-1 0 0,0 0 1 0 0,0 0-1 0 0,1 0 1 0 0,-1 4-1 0 0,0 15 1406 0 0,2-18-2120 0 0,-1 0 0 0 0,1 0 1 0 0,0 0-1 0 0,0 0 1 0 0,0 0-1 0 0,0 0 0 0 0,0-1 1 0 0,1 1-1 0 0,-1 0 1 0 0,1-1-1 0 0,0 0 1 0 0,-1 1-1 0 0,1-1 0 0 0,0 0 1 0 0,1 0-1 0 0,-1 0 1 0 0,0 0-1 0 0,0 0 0 0 0,1 0 1 0 0,-1-1-1 0 0,1 1 1 0 0,0-1-1 0 0,-1 0 0 0 0,6 2 1 0 0,-3-1-70 0 0,1 0 1 0 0,-1-1-1 0 0,0 0 1 0 0,0 0-1 0 0,1 0 1 0 0,-1-1-1 0 0,0 0 1 0 0,1 0-1 0 0,-1 0 1 0 0,0-1-1 0 0,1 1 1 0 0,-1-1-1 0 0,6-2 1 0 0,-5 1-31 0 0,0-1 1 0 0,0 0 0 0 0,0 0 0 0 0,0 0 0 0 0,0-1 0 0 0,-1 0 0 0 0,1 0 0 0 0,-1 0 0 0 0,0-1-1 0 0,0 1 1 0 0,-1-1 0 0 0,0 0 0 0 0,7-10 0 0 0,-9 11-8 0 0,1-1 0 0 0,-1 1 0 0 0,0-1 1 0 0,-1 1-1 0 0,1-1 0 0 0,-1 0 0 0 0,0 1 0 0 0,0-1 0 0 0,0 0 0 0 0,-1 0 1 0 0,0 0-1 0 0,0 0 0 0 0,0 1 0 0 0,0-1 0 0 0,-1 0 0 0 0,0 0 0 0 0,0 0 0 0 0,0 1 1 0 0,-4-9-1 0 0,5 11 29 0 0,-1 1 0 0 0,0-1 1 0 0,0 0-1 0 0,0 1 0 0 0,0-1 1 0 0,0 1-1 0 0,0-1 0 0 0,0 1 1 0 0,-1-1-1 0 0,1 1 0 0 0,0 0 1 0 0,-1-1-1 0 0,1 1 0 0 0,-1 0 1 0 0,0 0-1 0 0,1 0 0 0 0,-4-1 1 0 0,2 1 9 0 0,0 0 1 0 0,0 1-1 0 0,0-1 1 0 0,0 1-1 0 0,0 0 0 0 0,0 0 1 0 0,0 0-1 0 0,0 0 1 0 0,0 0-1 0 0,-4 1 1 0 0,0 1 20 0 0,0 0 0 0 0,0 0 0 0 0,0 1 0 0 0,1 0 0 0 0,-1 0 0 0 0,1 0 0 0 0,0 1 0 0 0,-11 8 0 0 0,9-5 28 0 0,0 0 0 0 0,1 1-1 0 0,0 0 1 0 0,0 1 0 0 0,1 0 0 0 0,0 0-1 0 0,0 0 1 0 0,1 0 0 0 0,0 1-1 0 0,1 0 1 0 0,-4 11 0 0 0,7-17-42 0 0,0 1 0 0 0,0-1 0 0 0,0 0 1 0 0,1 0-1 0 0,-1 1 0 0 0,1-1 0 0 0,0 0 0 0 0,0 0 1 0 0,1 1-1 0 0,-1-1 0 0 0,1 0 0 0 0,0 0 1 0 0,0 1-1 0 0,0-1 0 0 0,1 0 0 0 0,-1 0 0 0 0,1 0 1 0 0,0-1-1 0 0,0 1 0 0 0,1 0 0 0 0,-1-1 0 0 0,1 1 1 0 0,0-1-1 0 0,0 0 0 0 0,0 0 0 0 0,0 0 0 0 0,0 0 1 0 0,0-1-1 0 0,1 1 0 0 0,4 2 0 0 0,1-1-66 0 0,0 0 0 0 0,1 0 0 0 0,-1 0-1 0 0,1-1 1 0 0,0-1 0 0 0,0 0 0 0 0,0 0 0 0 0,0-1 0 0 0,0 0-1 0 0,0-1 1 0 0,0 0 0 0 0,0 0 0 0 0,1-1 0 0 0,-1-1 0 0 0,10-2-1 0 0,-11 2-135 0 0,-1 0 1 0 0,0 0-1 0 0,0-1 0 0 0,-1 0 0 0 0,1 0 0 0 0,-1-1 0 0 0,1 0 0 0 0,-1 0 1 0 0,7-7-1 0 0,-11 9 177 0 0,0-1 1 0 0,0 0 0 0 0,0 0 0 0 0,0 0 0 0 0,-1 0 0 0 0,1 0 0 0 0,-1-1-1 0 0,0 1 1 0 0,0-1 0 0 0,0 1 0 0 0,-1-1 0 0 0,1 0 0 0 0,-1 0 0 0 0,0 0-1 0 0,0 0 1 0 0,0 0 0 0 0,0 0 0 0 0,-1 0 0 0 0,0 0 0 0 0,0-5 0 0 0,0 1 201 0 0,-1-5 329 0 0,-4-24 0 0 0,5 34-360 0 0,-1-1-1 0 0,0 1 1 0 0,0 0-1 0 0,0 0 1 0 0,0 0-1 0 0,-1 1 1 0 0,1-1 0 0 0,-1 0-1 0 0,0 0 1 0 0,1 1-1 0 0,-1-1 1 0 0,0 1-1 0 0,-4-3 1 0 0,6 4-125 0 0,0 1 0 0 0,-1 0 0 0 0,1 0-1 0 0,0-1 1 0 0,-1 1 0 0 0,1 0 0 0 0,-1 0 0 0 0,1 0 0 0 0,0 0 0 0 0,-1-1-1 0 0,1 1 1 0 0,-1 0 0 0 0,1 0 0 0 0,0 0 0 0 0,-1 0 0 0 0,1 0 0 0 0,-1 0 0 0 0,1 0-1 0 0,-1 0 1 0 0,1 0 0 0 0,0 0 0 0 0,-1 0 0 0 0,1 0 0 0 0,-1 1 0 0 0,1-1-1 0 0,0 0 1 0 0,-1 0 0 0 0,-9 11 486 0 0,8-8-435 0 0,1 1 1 0 0,-1-1 0 0 0,1 0-1 0 0,0 1 1 0 0,0-1-1 0 0,-1 5 1 0 0,1 8 127 0 0,1 1 0 0 0,4 28 1 0 0,0 11-42 0 0,-3 8 99 0 0,-5 105-92 0 0,2-148-181 0 0,1 0 0 0 0,1 0 0 0 0,1 0 0 0 0,5 31 1 0 0,-5-51 10 0 0,-1 1 0 0 0,0-1 0 0 0,1 0 0 0 0,-1 0 1 0 0,1 0-1 0 0,-1 0 0 0 0,1 1 0 0 0,-1-1 0 0 0,1 0 0 0 0,0 0 1 0 0,-1 0-1 0 0,1 0 0 0 0,2 1 0 0 0,-3-2-2 0 0,0 0-1 0 0,0 0 0 0 0,0 1 0 0 0,1-1 1 0 0,-1 0-1 0 0,0 0 0 0 0,0 0 1 0 0,0 0-1 0 0,0 0 0 0 0,1 0 1 0 0,-1 0-1 0 0,0 0 0 0 0,0 0 1 0 0,1 0-1 0 0,-1 0 0 0 0,0 0 1 0 0,0 0-1 0 0,0 0 0 0 0,1 0 1 0 0,-1 0-1 0 0,0 0 0 0 0,0 0 0 0 0,0 0 1 0 0,1 0-1 0 0,-1 0 0 0 0,0 0 1 0 0,0-1-1 0 0,1 1 0 0 0,4-10 12 0 0,-4 3-12 0 0,0 0-1 0 0,0 0 1 0 0,-1 0-1 0 0,0 0 1 0 0,0 0-1 0 0,0 0 1 0 0,-1 0 0 0 0,-3-12-1 0 0,-3-5-8 0 0,-11-27-1 0 0,1 4-27 0 0,10 21 21 0 0,0 0 1 0 0,2-1-1 0 0,1 0 0 0 0,1 1 1 0 0,1-33-1 0 0,2 45-16 0 0,1 0 0 0 0,0 0 0 0 0,1 0 0 0 0,1 0 0 0 0,0 0 0 0 0,1 1 0 0 0,0-1 0 0 0,1 1 0 0 0,1 0 0 0 0,0 0 0 0 0,12-19 0 0 0,-15 29 19 0 0,0-1-1 0 0,0 1 1 0 0,0-1 0 0 0,0 1 0 0 0,0 0-1 0 0,1 1 1 0 0,-1-1 0 0 0,1 1 0 0 0,0-1-1 0 0,0 1 1 0 0,0 0 0 0 0,0 0 0 0 0,0 1-1 0 0,0-1 1 0 0,1 1 0 0 0,-1 0 0 0 0,0 0-1 0 0,1 1 1 0 0,-1-1 0 0 0,1 1 0 0 0,-1 0 0 0 0,1 0-1 0 0,-1 0 1 0 0,1 1 0 0 0,-1-1 0 0 0,0 1-1 0 0,1 0 1 0 0,4 2 0 0 0,-2-1 6 0 0,-1 1 0 0 0,1 0-1 0 0,-1 0 1 0 0,0 0 0 0 0,0 1 0 0 0,0-1 0 0 0,0 2 0 0 0,-1-1 0 0 0,0 0-1 0 0,0 1 1 0 0,0 0 0 0 0,0 0 0 0 0,-1 1 0 0 0,1-1 0 0 0,-2 1 0 0 0,1 0-1 0 0,4 9 1 0 0,-3-3 13 0 0,-1-1-1 0 0,-1 1 0 0 0,0 0 0 0 0,0 0 0 0 0,-1 0 0 0 0,-1 0 1 0 0,0 1-1 0 0,-1-1 0 0 0,-1 21 0 0 0,0-28 0 0 0,0-1 1 0 0,1 1-1 0 0,-2 0 0 0 0,1-1 0 0 0,0 1 0 0 0,-1-1 1 0 0,0 0-1 0 0,0 1 0 0 0,0-1 0 0 0,-1 0 1 0 0,1 0-1 0 0,-1 0 0 0 0,0-1 0 0 0,0 1 1 0 0,-1-1-1 0 0,1 1 0 0 0,-1-1 0 0 0,1 0 0 0 0,-1 0 1 0 0,0-1-1 0 0,0 1 0 0 0,0-1 0 0 0,0 0 1 0 0,-1 0-1 0 0,1 0 0 0 0,-1 0 0 0 0,-8 1 0 0 0,4-1-17 0 0,0-1-1 0 0,0 0 1 0 0,0 0-1 0 0,-1 0 1 0 0,1-1-1 0 0,0-1 1 0 0,-10-1-1 0 0,16 1-171 0 0,0 1-1 0 0,0-1 1 0 0,1 1-1 0 0,-1-1 1 0 0,0 0-1 0 0,0-1 0 0 0,1 1 1 0 0,-1 0-1 0 0,0-1 1 0 0,1 1-1 0 0,0-1 1 0 0,-1 0-1 0 0,1 0 1 0 0,0 0-1 0 0,0 0 1 0 0,0 0-1 0 0,0 0 1 0 0,0-1-1 0 0,0 1 1 0 0,1 0-1 0 0,-1-1 1 0 0,1 0-1 0 0,0 1 1 0 0,0-1-1 0 0,-2-5 1 0 0,2 3-614 0 0,0 1 0 0 0,1-1 0 0 0,-1 0 0 0 0,1 0 1 0 0,0 0-1 0 0,0 0 0 0 0,1 0 0 0 0,-1 0 0 0 0,1 0 0 0 0,0 0 1 0 0,2-5-1 0 0,4-5-3023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7.4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42 106 1824 0 0,'-4'-2'1843'0'0,"-18"-8"9136"0"0,22 10-10777 0 0,-1 0 1 0 0,1 0-1 0 0,-1 0 1 0 0,1 0 0 0 0,-1 0-1 0 0,1 0 1 0 0,-1 0-1 0 0,1 0 1 0 0,-1 0 0 0 0,1 0-1 0 0,-1 0 1 0 0,1 0 0 0 0,-1 0-1 0 0,1 0 1 0 0,-1 0-1 0 0,1 1 1 0 0,-1-1 0 0 0,1 0-1 0 0,-1 0 1 0 0,1 1-1 0 0,-1-1 1 0 0,1 0 0 0 0,0 1-1 0 0,-1-1 1 0 0,1 0 0 0 0,-1 1-1 0 0,1-1 1 0 0,0 0-1 0 0,0 1 1 0 0,-1-1 0 0 0,1 1-1 0 0,0-1 1 0 0,0 1 0 0 0,-1-1-1 0 0,1 1 1 0 0,0-1-1 0 0,0 1 1 0 0,0-1 0 0 0,-1 1-1 0 0,2 1-150 0 0,-1-1 0 0 0,0 0 0 0 0,0 1 0 0 0,1-1 0 0 0,-1 0-1 0 0,0 0 1 0 0,1 1 0 0 0,-1-1 0 0 0,1 0 0 0 0,0 0 0 0 0,-1 0 0 0 0,1 0 0 0 0,0 1-1 0 0,0-1 1 0 0,0 0 0 0 0,0-1 0 0 0,-1 1 0 0 0,1 0 0 0 0,1 0 0 0 0,-1 0 0 0 0,1 0-1 0 0,26 16 26 0 0,-21-15-77 0 0,0 1 1 0 0,0-1-1 0 0,0-1 1 0 0,1 1-1 0 0,-1-1 1 0 0,1 0-1 0 0,-1-1 1 0 0,1 0-1 0 0,-1 0 1 0 0,1-1-1 0 0,10-1 1 0 0,-13 1-31 0 0,-1 0 0 0 0,1-1 0 0 0,-1 1 0 0 0,1-1 0 0 0,-1 0 0 0 0,1 0 0 0 0,-1 0 0 0 0,0 0 0 0 0,0-1 0 0 0,0 0 0 0 0,0 0 1 0 0,-1 0-1 0 0,1 0 0 0 0,-1-1 0 0 0,0 1 0 0 0,0-1 0 0 0,0 0 0 0 0,5-8 0 0 0,-7 8-9 0 0,1 0-1 0 0,-1 0 1 0 0,1 0 0 0 0,-1-1-1 0 0,0 1 1 0 0,-1 0 0 0 0,1-1 0 0 0,-1 1-1 0 0,0-1 1 0 0,0 1 0 0 0,-1-8-1 0 0,0 10 38 0 0,1 0-1 0 0,0 0 1 0 0,-1 1-1 0 0,1-1 1 0 0,-1 0 0 0 0,1 1-1 0 0,-1-1 1 0 0,0 0-1 0 0,1 1 1 0 0,-1-1-1 0 0,0 1 1 0 0,0-1-1 0 0,-1 1 1 0 0,1-1-1 0 0,0 1 1 0 0,0 0-1 0 0,-1-1 1 0 0,1 1-1 0 0,0 0 1 0 0,-1 0 0 0 0,1 0-1 0 0,-1 0 1 0 0,0 1-1 0 0,1-1 1 0 0,-1 0-1 0 0,0 0 1 0 0,1 1-1 0 0,-1 0 1 0 0,0-1-1 0 0,-2 1 1 0 0,-2 0 15 0 0,0 0 0 0 0,0 0 0 0 0,0 1 0 0 0,0 0 0 0 0,0 0 0 0 0,0 1 1 0 0,0 0-1 0 0,0 0 0 0 0,0 0 0 0 0,1 1 0 0 0,0 0 0 0 0,-1 0 0 0 0,1 0 0 0 0,0 0 0 0 0,0 1 0 0 0,1 0 1 0 0,-8 8-1 0 0,6-6 71 0 0,0 1 1 0 0,0 0 0 0 0,1 0 0 0 0,0 0 0 0 0,1 1 0 0 0,0 0-1 0 0,0-1 1 0 0,0 2 0 0 0,1-1 0 0 0,0 0 0 0 0,-3 16-1 0 0,5-16-30 0 0,1 1 0 0 0,-1-1 0 0 0,1 1 0 0 0,1-1 0 0 0,0 1-1 0 0,0-1 1 0 0,1 1 0 0 0,-1-1 0 0 0,2 0 0 0 0,-1 0-1 0 0,1 0 1 0 0,1 0 0 0 0,7 13 0 0 0,-9-17-116 0 0,1 0-1 0 0,-1 0 1 0 0,1-1 0 0 0,0 1 0 0 0,1 0-1 0 0,-1-1 1 0 0,1 0 0 0 0,-1 0 0 0 0,1 0-1 0 0,0 0 1 0 0,0 0 0 0 0,0-1-1 0 0,1 0 1 0 0,-1 0 0 0 0,0 0 0 0 0,1 0-1 0 0,-1-1 1 0 0,1 0 0 0 0,0 0 0 0 0,-1 0-1 0 0,1 0 1 0 0,0-1 0 0 0,0 0 0 0 0,0 0-1 0 0,8-1 1 0 0,-5-1-902 0 0,1-1 0 0 0,-1 0 0 0 0,1 0 0 0 0,-1-1 0 0 0,0 0 0 0 0,0 0 0 0 0,9-8 0 0 0,-12 9-169 0 0,11-7-2465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7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0 2120 0 0,'-23'10'10809'0'0,"18"-9"-9475"0"0,0 1 1 0 0,0 0 0 0 0,1 0-1 0 0,-7 5 1 0 0,9-6-1119 0 0,0 0 0 0 0,1 1 0 0 0,-1-1-1 0 0,0 1 1 0 0,1 0 0 0 0,0 0 0 0 0,-1-1 0 0 0,1 1 0 0 0,0 0-1 0 0,0 0 1 0 0,0 0 0 0 0,0 0 0 0 0,0 0 0 0 0,0 3 0 0 0,0-2-83 0 0,0 1 1 0 0,1 0 0 0 0,0 0 0 0 0,-1 0 0 0 0,1-1 0 0 0,1 1-1 0 0,-1 0 1 0 0,0 0 0 0 0,1-1 0 0 0,0 1 0 0 0,2 5 0 0 0,2 5 309 0 0,11 21 0 0 0,-2-5-24 0 0,4 18 71 0 0,-11-28-240 0 0,0-1-1 0 0,17 32 1 0 0,-24-50-249 0 0,1-1-1 0 0,-1 0 1 0 0,0 0 0 0 0,0 0 0 0 0,0 0 0 0 0,0 0 0 0 0,0 0 0 0 0,0 0-1 0 0,0 1 1 0 0,0-1 0 0 0,0 0 0 0 0,0 0 0 0 0,0 0 0 0 0,1 0 0 0 0,-1 0-1 0 0,0 0 1 0 0,0 0 0 0 0,0 0 0 0 0,0 0 0 0 0,0 0 0 0 0,0 0-1 0 0,0 0 1 0 0,1 0 0 0 0,-1 1 0 0 0,0-1 0 0 0,0 0 0 0 0,0 0 0 0 0,0 0-1 0 0,0 0 1 0 0,0 0 0 0 0,1 0 0 0 0,-1 0 0 0 0,0 0 0 0 0,0-1 0 0 0,0 1-1 0 0,0 0 1 0 0,0 0 0 0 0,0 0 0 0 0,1 0 0 0 0,-1 0 0 0 0,0 0-1 0 0,0 0 1 0 0,0 0 0 0 0,0 0 0 0 0,0 0 0 0 0,0 0 0 0 0,0 0 0 0 0,1-1-1 0 0,4-8 14 0 0,4-17-75 0 0,-8 21 20 0 0,36-100-198 0 0,-30 88 200 0 0,1 1 0 0 0,0 1 0 0 0,1-1-1 0 0,14-17 1 0 0,-20 29 38 0 0,0 0-1 0 0,1 1 1 0 0,-1 0-1 0 0,1 0 1 0 0,0 0-1 0 0,0 0 0 0 0,0 0 1 0 0,0 1-1 0 0,0-1 1 0 0,1 1-1 0 0,-1 0 1 0 0,8-2-1 0 0,-10 4 2 0 0,0-1 0 0 0,1 1 0 0 0,-1 0 0 0 0,0-1 0 0 0,0 1 0 0 0,0 0-1 0 0,1 1 1 0 0,-1-1 0 0 0,0 0 0 0 0,0 1 0 0 0,1-1 0 0 0,-1 1 0 0 0,0-1 0 0 0,0 1 0 0 0,0 0 0 0 0,0 0 0 0 0,0 0 0 0 0,0 0-1 0 0,0 0 1 0 0,0 1 0 0 0,-1-1 0 0 0,1 1 0 0 0,0-1 0 0 0,-1 1 0 0 0,1-1 0 0 0,-1 1 0 0 0,1 0 0 0 0,1 4 0 0 0,3 5 4 0 0,-1 1 0 0 0,0-1 0 0 0,0 2 0 0 0,-2-1 0 0 0,1 0 0 0 0,2 22 0 0 0,3 12-6 0 0,-7-40-71 0 0,0 1-1 0 0,1-1 1 0 0,0 1-1 0 0,0-1 1 0 0,5 8-1 0 0,-6-11-312 0 0,0 0 0 0 0,0 0 0 0 0,1 0 0 0 0,-1-1-1 0 0,4 3 1 0 0,-4-3-177 0 0,-1-1 0 0 0,1 0 0 0 0,-1-1-1 0 0,1 1 1 0 0,-1 0 0 0 0,1 0 0 0 0,-1-1-1 0 0,1 1 1 0 0,0-1 0 0 0,-1 1 0 0 0,4 0 0 0 0,5-1-2142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8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232 609 1984 0 0,'0'0'432'0'0,"-4"4"4749"0"0,3-4-4749 0 0,1 0 0 0 0,0 1 0 0 0,0-1 0 0 0,0 0-1 0 0,-1 1 1 0 0,1-1 0 0 0,0 1 0 0 0,3 6 4438 0 0,-2-6-4635 0 0,0 0 0 0 0,0 0 1 0 0,0-1-1 0 0,0 1 0 0 0,0 0 0 0 0,1-1 0 0 0,-1 1 1 0 0,0-1-1 0 0,0 1 0 0 0,0-1 0 0 0,1 0 0 0 0,-1 1 1 0 0,2-1-1 0 0,0 0-141 0 0,0 0 0 0 0,0-1 1 0 0,0 1-1 0 0,0-1 0 0 0,-1 0 0 0 0,1 0 1 0 0,0 0-1 0 0,0 0 0 0 0,0 0 0 0 0,-1-1 1 0 0,1 1-1 0 0,-1-1 0 0 0,1 0 0 0 0,-1 1 1 0 0,0-1-1 0 0,0 0 0 0 0,1 0 0 0 0,-1-1 1 0 0,-1 1-1 0 0,1 0 0 0 0,0-1 1 0 0,1-2-1 0 0,-1 2-76 0 0,0-1 1 0 0,-1 1 0 0 0,1 0 0 0 0,-1-1-1 0 0,0 0 1 0 0,0 1 0 0 0,0-1-1 0 0,0 0 1 0 0,-1 1 0 0 0,1-1-1 0 0,-1 0 1 0 0,0 0 0 0 0,0 1 0 0 0,-1-1-1 0 0,1 0 1 0 0,-1 0 0 0 0,-1-4-1 0 0,-2-1 43 0 0,0 0 1 0 0,0 0-1 0 0,-1 0 0 0 0,0 0 0 0 0,-1 1 0 0 0,0 0 0 0 0,0 0 0 0 0,-1 0 0 0 0,0 1 0 0 0,0 0 1 0 0,-10-7-1 0 0,11 10 41 0 0,0-1 1 0 0,0 1-1 0 0,0 0 0 0 0,0 1 1 0 0,-1 0-1 0 0,0 0 1 0 0,1 0-1 0 0,-1 1 1 0 0,0 0-1 0 0,0 0 1 0 0,-1 1-1 0 0,1 0 1 0 0,0 0-1 0 0,0 1 1 0 0,-1-1-1 0 0,-8 2 0 0 0,11 1-41 0 0,1-1 0 0 0,-1 1-1 0 0,0-1 1 0 0,1 2-1 0 0,0-1 1 0 0,-1 0-1 0 0,1 1 1 0 0,0 0 0 0 0,0-1-1 0 0,0 2 1 0 0,1-1-1 0 0,-1 0 1 0 0,1 1-1 0 0,-6 7 1 0 0,3-3 51 0 0,0 1 1 0 0,0 0-1 0 0,1 0 1 0 0,0 1-1 0 0,-6 16 1 0 0,9-19-96 0 0,1-1 1 0 0,0 1 0 0 0,0-1 0 0 0,1 1 0 0 0,-1 0 0 0 0,1-1 0 0 0,1 1-1 0 0,-1-1 1 0 0,1 1 0 0 0,0 0 0 0 0,1-1 0 0 0,-1 0 0 0 0,1 1 0 0 0,1-1-1 0 0,-1 0 1 0 0,1 0 0 0 0,0 0 0 0 0,1 0 0 0 0,-1-1 0 0 0,8 10 0 0 0,-4-8-14 0 0,-1 1 0 0 0,1-1 1 0 0,0 0-1 0 0,1 0 0 0 0,0-1 1 0 0,0 0-1 0 0,0 0 1 0 0,1-1-1 0 0,0 0 0 0 0,0-1 1 0 0,0 1-1 0 0,19 4 1 0 0,-22-8-14 0 0,0 0 0 0 0,0-1 0 0 0,0 0 0 0 0,0 0 0 0 0,0 0 0 0 0,0-1 0 0 0,0 0 0 0 0,0 0 0 0 0,0 0 1 0 0,0-1-1 0 0,0 0 0 0 0,0 0 0 0 0,-1-1 0 0 0,1 1 0 0 0,-1-1 0 0 0,0-1 0 0 0,0 1 0 0 0,0 0 0 0 0,7-7 0 0 0,-6 4-21 0 0,1 0 0 0 0,-1-1 0 0 0,0 1 0 0 0,0-1 0 0 0,-1 0 0 0 0,0-1 0 0 0,0 1 0 0 0,-1-1 0 0 0,0 0 0 0 0,0 0 0 0 0,-1 0 0 0 0,4-16 0 0 0,-3-10-69 0 0,-1 0 0 0 0,-1-1 0 0 0,-6-55-1 0 0,2 47 41 0 0,1 16 14 0 0,0-29 27 0 0,-3 1 0 0 0,-20-102-1 0 0,23 153 49 0 0,0 0-1 0 0,-1 0 1 0 0,0-1-1 0 0,1 1 0 0 0,-1 0 1 0 0,-5-7-1 0 0,6 10-19 0 0,1 0-1 0 0,-1 1 1 0 0,1-1-1 0 0,-1 0 1 0 0,0 1-1 0 0,1-1 1 0 0,-1 0-1 0 0,0 1 1 0 0,0-1-1 0 0,0 1 1 0 0,1-1-1 0 0,-1 1 1 0 0,0 0-1 0 0,0-1 1 0 0,0 1-1 0 0,0 0 1 0 0,0 0-1 0 0,1-1 1 0 0,-1 1-1 0 0,0 0 1 0 0,0 0-1 0 0,0 0 1 0 0,0 0-1 0 0,0 0 1 0 0,0 0-1 0 0,0 0 0 0 0,0 1 1 0 0,0-1-1 0 0,0 0 1 0 0,1 0-1 0 0,-1 1 1 0 0,0-1-1 0 0,0 1 1 0 0,0-1-1 0 0,0 1 1 0 0,1-1-1 0 0,-1 1 1 0 0,0-1-1 0 0,0 2 1 0 0,-3 1 17 0 0,0 0 0 0 0,1 1 1 0 0,0 0-1 0 0,0 0 0 0 0,0 0 1 0 0,0 0-1 0 0,0 0 0 0 0,1 0 0 0 0,0 1 1 0 0,0-1-1 0 0,0 1 0 0 0,0 0 1 0 0,0 5-1 0 0,-1 2-13 0 0,1-1 0 0 0,0 1 0 0 0,1 0 0 0 0,1 16 0 0 0,1-6-18 0 0,2 0 0 0 0,0 0-1 0 0,2 0 1 0 0,11 34 0 0 0,39 83-113 0 0,-45-115 39 0 0,58 118-1805 0 0,-66-138 1633 0 0,-1 0-1 0 0,1-1 1 0 0,0 0 0 0 0,0 1 0 0 0,0-1 0 0 0,1 0-1 0 0,-1 0 1 0 0,1 0 0 0 0,-1 0 0 0 0,5 3 0 0 0,-5-5-135 0 0,-1 0 1 0 0,1-1-1 0 0,-1 1 1 0 0,1 0-1 0 0,-1-1 1 0 0,1 1-1 0 0,-1-1 1 0 0,1 1-1 0 0,0-1 1 0 0,2 1-1 0 0,-2-1-389 0 0,0 0 0 0 0,1-1-1 0 0,-1 1 1 0 0,0 0 0 0 0,0-1-1 0 0,0 1 1 0 0,0-1 0 0 0,0 0 0 0 0,3-1-1 0 0,4-2-1146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8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95 2481 0 0,'-3'2'875'0'0,"-4"6"2846"0"0,1 0 0 0 0,-12 16 0 0 0,16-19-3210 0 0,-1-1-1 0 0,2 1 1 0 0,-1-1-1 0 0,0 1 1 0 0,-1 5-1 0 0,3-7-236 0 0,-1 0 0 0 0,0 1 0 0 0,1-1 0 0 0,0 1-1 0 0,-1-1 1 0 0,1 0 0 0 0,1 1 0 0 0,-1-1-1 0 0,0 1 1 0 0,2 4 0 0 0,-1-6-168 0 0,0 0 1 0 0,0 0-1 0 0,0 0 1 0 0,1 0-1 0 0,-1 0 0 0 0,0 0 1 0 0,1 0-1 0 0,0 0 1 0 0,-1 0-1 0 0,1-1 1 0 0,0 1-1 0 0,0 0 0 0 0,0-1 1 0 0,0 0-1 0 0,3 2 1 0 0,0 0-70 0 0,-1 0-1 0 0,1-1 1 0 0,1 0 0 0 0,-1 0 0 0 0,0 0-1 0 0,0 0 1 0 0,1-1 0 0 0,-1 0 0 0 0,1 0-1 0 0,-1 0 1 0 0,1-1 0 0 0,-1 0 0 0 0,1 0 0 0 0,-1 0-1 0 0,1-1 1 0 0,-1 0 0 0 0,1 0 0 0 0,-1 0-1 0 0,0 0 1 0 0,9-4 0 0 0,0-1-25 0 0,0 0-1 0 0,0-1 1 0 0,25-16 0 0 0,-34 19-35 0 0,0 0 0 0 0,0 0 0 0 0,0 0 1 0 0,-1-1-1 0 0,1 1 0 0 0,-1-1 0 0 0,0 0 0 0 0,-1-1 1 0 0,1 1-1 0 0,-1 0 0 0 0,0-1 0 0 0,2-7 1 0 0,0-1-49 0 0,-1-1 0 0 0,4-18 1 0 0,-8 29 64 0 0,1 1 1 0 0,-1-1 0 0 0,0 1-1 0 0,1-1 1 0 0,-1 1 0 0 0,-1-1-1 0 0,1 1 1 0 0,0 0 0 0 0,-1-1-1 0 0,0 1 1 0 0,0-1 0 0 0,0 1-1 0 0,0 0 1 0 0,-1 0-1 0 0,1 0 1 0 0,-3-4 0 0 0,3 6 6 0 0,-1-1 0 0 0,0 0 0 0 0,0 1-1 0 0,-1-1 1 0 0,1 1 0 0 0,0 0 0 0 0,0 0 0 0 0,-1 0 0 0 0,1 0 0 0 0,-1 0 0 0 0,1 0 0 0 0,-1 1 0 0 0,1-1 0 0 0,-1 1-1 0 0,1 0 1 0 0,-1 0 0 0 0,1 0 0 0 0,-1 0 0 0 0,-4 1 0 0 0,-2-1 48 0 0,1 2 0 0 0,0-1 1 0 0,0 1-1 0 0,-14 5 0 0 0,9-1 118 0 0,0 1-1 0 0,1 0 1 0 0,0 1 0 0 0,0 0-1 0 0,1 1 1 0 0,0 0 0 0 0,0 0-1 0 0,1 1 1 0 0,0 1 0 0 0,1 0 0 0 0,0 0-1 0 0,1 1 1 0 0,0 0 0 0 0,-10 22-1 0 0,16-28-127 0 0,0 1 0 0 0,0-1 0 0 0,0 0 0 0 0,1 1 0 0 0,0-1-1 0 0,0 1 1 0 0,1-1 0 0 0,-1 1 0 0 0,1-1 0 0 0,1 1 0 0 0,0-1 0 0 0,0 1-1 0 0,0-1 1 0 0,0 1 0 0 0,1-1 0 0 0,0 0 0 0 0,1 0 0 0 0,4 10-1 0 0,-4-11-67 0 0,0 0-1 0 0,0 0 0 0 0,0-1 0 0 0,1 1 0 0 0,0-1 1 0 0,0 0-1 0 0,0 0 0 0 0,0 0 0 0 0,1-1 1 0 0,0 1-1 0 0,-1-1 0 0 0,1 0 0 0 0,0-1 0 0 0,0 1 1 0 0,1-1-1 0 0,-1 0 0 0 0,0 0 0 0 0,1 0 0 0 0,0-1 1 0 0,-1 0-1 0 0,10 1 0 0 0,-6-2-349 0 0,0-1 1 0 0,0 0-1 0 0,-1 0 1 0 0,1 0-1 0 0,-1-1 0 0 0,1-1 1 0 0,-1 1-1 0 0,0-1 1 0 0,0-1-1 0 0,8-4 0 0 0,0 0-2465 0 0,-1-2-1 0 0,1 0 0 0 0,24-23 1 0 0,-26 19 865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9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2385 0 0,'-3'3'1118'0'0,"0"-1"0"0"0,-1 0 0 0 0,2 1 0 0 0,-1 0 0 0 0,0 0 0 0 0,0 0 0 0 0,1 0 0 0 0,0 0 0 0 0,-1 0 0 0 0,-2 7 0 0 0,3-6-468 0 0,1 1 0 0 0,-1-1 0 0 0,1 0 0 0 0,0 0 1 0 0,1 0-1 0 0,-1 1 0 0 0,1-1 0 0 0,0 9 0 0 0,1-5-293 0 0,0 1 0 0 0,1 0 0 0 0,0-1 0 0 0,1 1 0 0 0,-1-1 0 0 0,2 0 0 0 0,-1 0 0 0 0,1 0 0 0 0,7 10 0 0 0,6 11 444 0 0,20 28 156 0 0,-33-50-858 0 0,1-1 0 0 0,1 0 0 0 0,-1 0-1 0 0,1 0 1 0 0,13 9 0 0 0,-19-15-94 0 0,0 0 0 0 0,0 1 0 0 0,1-1 1 0 0,-1 0-1 0 0,0 0 0 0 0,0 0 0 0 0,0 0 0 0 0,0 0 0 0 0,1 1 1 0 0,-1-1-1 0 0,0 0 0 0 0,0 0 0 0 0,0 0 0 0 0,1 0 0 0 0,-1 0 1 0 0,0 0-1 0 0,0 0 0 0 0,1 0 0 0 0,-1 0 0 0 0,0 0 0 0 0,0 0 1 0 0,0 0-1 0 0,1 0 0 0 0,-1 0 0 0 0,0 0 0 0 0,0 0 0 0 0,1 0 1 0 0,-1 0-1 0 0,0 0 0 0 0,0 0 0 0 0,0-1 0 0 0,1 1 0 0 0,-1 0 1 0 0,0 0-1 0 0,0 0 0 0 0,0 0 0 0 0,0 0 0 0 0,1-1 0 0 0,-1 1 1 0 0,2-11 55 0 0,-6-18-101 0 0,3 26 41 0 0,0-9-35 0 0,0 0 0 0 0,0-1 0 0 0,1 1 0 0 0,0-1 0 0 0,1 1 0 0 0,1-1 0 0 0,0 1-1 0 0,1 0 1 0 0,0 0 0 0 0,1 0 0 0 0,0 0 0 0 0,1 0 0 0 0,0 1 0 0 0,0 0 0 0 0,2 0 0 0 0,-1 1-1 0 0,1-1 1 0 0,12-12 0 0 0,-17 22 32 0 0,-1-1-1 0 0,1 0 1 0 0,0 1-1 0 0,0-1 0 0 0,0 1 1 0 0,0-1-1 0 0,0 1 1 0 0,0 0-1 0 0,0 0 1 0 0,0 0-1 0 0,1 0 1 0 0,-1 0-1 0 0,0 0 0 0 0,1 1 1 0 0,-1-1-1 0 0,1 1 1 0 0,-1 0-1 0 0,0-1 1 0 0,1 1-1 0 0,3 1 1 0 0,-3-1 16 0 0,1 1 1 0 0,-1 0 0 0 0,0 0 0 0 0,0 0-1 0 0,0 0 1 0 0,0 1 0 0 0,-1-1 0 0 0,1 1 0 0 0,0 0-1 0 0,0 0 1 0 0,-1 0 0 0 0,1 0 0 0 0,-1 0-1 0 0,4 5 1 0 0,-1-1 6 0 0,-1 1 1 0 0,0-1-1 0 0,0 1 0 0 0,0 0 0 0 0,-1 0 0 0 0,0 0 0 0 0,4 12 0 0 0,-2 4 166 0 0,3 27 0 0 0,-5-29-61 0 0,9 36 0 0 0,-10-53-141 0 0,0 1-1 0 0,0-1 1 0 0,0 1-1 0 0,6 7 1 0 0,-8-11-48 0 0,1 0 0 0 0,0 0 0 0 0,0 0 0 0 0,0 0 1 0 0,0 0-1 0 0,0 0 0 0 0,0 0 0 0 0,0-1 0 0 0,3 2 0 0 0,-4-1-1 0 0,1-1 0 0 0,-1 0-1 0 0,1 0 1 0 0,-1 0 0 0 0,1 0 0 0 0,-1 0-1 0 0,0 0 1 0 0,1 0 0 0 0,-1 0 0 0 0,1 0 0 0 0,-1 0-1 0 0,1 0 1 0 0,-1 0 0 0 0,1 0 0 0 0,-1 0-1 0 0,1 0 1 0 0,-1-1 0 0 0,1 1 0 0 0,-1 0-1 0 0,1 0 1 0 0,-1 0 0 0 0,0-1 0 0 0,1 1 0 0 0,-1 0-1 0 0,0-1 1 0 0,1 1 0 0 0,0-1 0 0 0,26-21-10083 0 0,-17 15 7546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9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0 3313 0 0,'-9'2'2100'0'0,"4"-2"-80"0"0,0 1 1 0 0,0 0 0 0 0,0 0-1 0 0,-8 3 1 0 0,11-3-1715 0 0,0 0-1 0 0,1 0 1 0 0,-1 0 0 0 0,1 0 0 0 0,-1 0-1 0 0,1 0 1 0 0,-1 0 0 0 0,1 1 0 0 0,0-1-1 0 0,0 0 1 0 0,-1 1 0 0 0,1-1 0 0 0,0 1-1 0 0,1 0 1 0 0,-1-1 0 0 0,-1 4 0 0 0,-4 12 316 0 0,2-1 0 0 0,0 1 1 0 0,1 0-1 0 0,1-1 0 0 0,0 1 1 0 0,1 1-1 0 0,3 28 0 0 0,22 122 1044 0 0,-20-145-1449 0 0,46 189 333 0 0,-5-21-625 0 0,-42-179 23 0 0,1 6-159 0 0,-1 0 0 0 0,0 0-1 0 0,-1 1 1 0 0,-1-1 0 0 0,-1 23 0 0 0,-1-38 88 0 0,1 0 0 0 0,-1 0 0 0 0,0-1 0 0 0,0 1 1 0 0,0 0-1 0 0,0 0 0 0 0,0-1 0 0 0,-3 4 0 0 0,4-5-48 0 0,-1-1 1 0 0,1 1-1 0 0,-1 0 0 0 0,0 0 0 0 0,1-1 1 0 0,-1 1-1 0 0,0-1 0 0 0,0 1 1 0 0,0 0-1 0 0,1-1 0 0 0,-3 1 1 0 0,2 0-148 0 0,1-1 1 0 0,-1 0 0 0 0,0 0-1 0 0,0 0 1 0 0,0 0 0 0 0,1 0-1 0 0,-1 0 1 0 0,0 0 0 0 0,0 0 0 0 0,1 0-1 0 0,-1 0 1 0 0,0 0 0 0 0,0-1-1 0 0,1 1 1 0 0,-1 0 0 0 0,0 0-1 0 0,0-1 1 0 0,-4-3-3481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3:59.7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63 4713 0 0,'6'2'15763'0'0,"0"-2"-13434"0"0,6-1-3198 0 0,-1 0 1906 0 0,202-13 2434 0 0,-4-24-5695 0 0,-166 29-3965 0 0,-26 8 1737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4:00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8 512 0 0,'-13'-8'10252'0'0,"12"18"-5045"0"0,4 107 624 0 0,15 59-4755 0 0,-12-137-1387 0 0,12 40 1 0 0,-1-30-4078 0 0,-10-38-648 0 0,-7-9 3365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2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1 117 512 0 0,'0'-5'595'0'0,"0"1"1"0"0,0-1-1 0 0,0 0 1 0 0,0 0-1 0 0,1 1 0 0 0,0-1 1 0 0,1-7-1 0 0,4-21 9300 0 0,-6 33-9853 0 0,0 0 0 0 0,0 0-1 0 0,0 0 1 0 0,0 0 0 0 0,0-1 0 0 0,0 1 0 0 0,0 0 0 0 0,0 0-1 0 0,0 0 1 0 0,0 0 0 0 0,0 0 0 0 0,0 0 0 0 0,0 0 0 0 0,0 0-1 0 0,1 0 1 0 0,-1-1 0 0 0,0 1 0 0 0,0 0 0 0 0,0 0 0 0 0,0 0-1 0 0,0 0 1 0 0,0 0 0 0 0,0 0 0 0 0,0 0 0 0 0,0 0 0 0 0,1 0-1 0 0,-1 0 1 0 0,0 0 0 0 0,0 0 0 0 0,0 0 0 0 0,0 0-1 0 0,0 0 1 0 0,0 0 0 0 0,0 0 0 0 0,1 0 0 0 0,-1 0 0 0 0,0 0-1 0 0,0 0 1 0 0,0 0 0 0 0,0 0 0 0 0,0 0 0 0 0,0 0 0 0 0,0 0-1 0 0,1 0 1 0 0,-1 0 0 0 0,0 0 0 0 0,0 0 0 0 0,0 1 0 0 0,0-1-1 0 0,0 0 1 0 0,0 0 0 0 0,0 0 0 0 0,0 0 0 0 0,0 0 0 0 0,0 0-1 0 0,0 0 1 0 0,1 0 0 0 0,-1 0 0 0 0,0 1 0 0 0,0-1 0 0 0,0 0-1 0 0,0 0 1 0 0,0 0 0 0 0,0 0 0 0 0,6 8 800 0 0,6 73 1920 0 0,-1-9-1728 0 0,22 84 184 0 0,-33-153-1219 0 0,9 28 87 0 0,-9-32-86 0 0,0 1 1 0 0,0 0-1 0 0,0 0 1 0 0,0 0-1 0 0,0 0 0 0 0,0 0 1 0 0,0 0-1 0 0,0 0 1 0 0,0 0-1 0 0,0 0 0 0 0,0 0 1 0 0,0 0-1 0 0,0 0 1 0 0,0 0-1 0 0,0 0 1 0 0,0 0-1 0 0,0 0 0 0 0,0 0 1 0 0,0 0-1 0 0,0 0 1 0 0,0 0-1 0 0,1-1 0 0 0,-1 1 1 0 0,0 0-1 0 0,0 0 1 0 0,0 0-1 0 0,0 0 0 0 0,0 0 1 0 0,0 0-1 0 0,0 0 1 0 0,0 0-1 0 0,0 0 0 0 0,0 0 1 0 0,0 0-1 0 0,0 0 1 0 0,0 0-1 0 0,0 0 1 0 0,1 1-1 0 0,-1-1 0 0 0,0 0 1 0 0,0 0-1 0 0,0 0 1 0 0,0 0-1 0 0,0 0 0 0 0,0 0 1 0 0,0 0-1 0 0,0 0 1 0 0,0 0-1 0 0,0 0 0 0 0,0 0 1 0 0,0 0-1 0 0,0 0 1 0 0,0 0-1 0 0,0 0 0 0 0,1-19-62 0 0,-1-40 51 0 0,-2 22 1 0 0,2 0 0 0 0,2 1 0 0 0,9-51-1 0 0,-10 79-5 0 0,1 0 0 0 0,1 0-1 0 0,0 1 1 0 0,0-1-1 0 0,0 1 1 0 0,1 0 0 0 0,0 0-1 0 0,0 0 1 0 0,1 0-1 0 0,6-6 1 0 0,-8 10 17 0 0,-1 1 1 0 0,1-1-1 0 0,-1 1 0 0 0,1 0 1 0 0,0 0-1 0 0,0 0 0 0 0,0 1 1 0 0,0-1-1 0 0,0 1 1 0 0,0-1-1 0 0,0 1 0 0 0,1 0 1 0 0,-1 0-1 0 0,0 0 0 0 0,1 1 1 0 0,-1-1-1 0 0,0 1 0 0 0,1 0 1 0 0,-1 0-1 0 0,1 0 0 0 0,-1 0 1 0 0,0 1-1 0 0,1 0 0 0 0,-1-1 1 0 0,0 1-1 0 0,6 2 0 0 0,-4 0 3 0 0,-1-1-1 0 0,1 1 0 0 0,-1 0 1 0 0,0 0-1 0 0,0 0 0 0 0,0 0 1 0 0,0 1-1 0 0,-1-1 0 0 0,1 1 1 0 0,-1 0-1 0 0,0 1 0 0 0,0-1 1 0 0,0 0-1 0 0,-1 1 0 0 0,3 4 1 0 0,4 12 58 0 0,-2-1 0 0 0,7 27 0 0 0,-9-30 2 0 0,9 40 68 0 0,-9-35-55 0 0,1-1 0 0 0,12 32 0 0 0,-18-52-84 0 0,1 0 0 0 0,-1 0 0 0 0,0 0 0 0 0,1 0-1 0 0,-1-1 1 0 0,1 1 0 0 0,-1 0 0 0 0,1 0 0 0 0,0-1-1 0 0,-1 1 1 0 0,1 0 0 0 0,0-1 0 0 0,-1 1 0 0 0,1-1 0 0 0,0 1-1 0 0,0-1 1 0 0,0 1 0 0 0,-1-1 0 0 0,1 1 0 0 0,0-1 0 0 0,0 0-1 0 0,1 1 1 0 0,0-1-30 0 0,0 0 0 0 0,-1 0 0 0 0,1 0 0 0 0,-1-1 0 0 0,1 1 0 0 0,-1 0 0 0 0,1-1 0 0 0,-1 1 0 0 0,1-1-1 0 0,-1 1 1 0 0,1-1 0 0 0,1-1 0 0 0,4-3-507 0 0,0 1-1 0 0,-1-2 1 0 0,12-11-1 0 0,-16 16 307 0 0,31-35-5797 0 0,-24 25 3707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4:01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3025 0 0,'-1'0'771'0'0,"0"1"-1"0"0,0-1 1 0 0,0 1 0 0 0,0 0 0 0 0,0-1 0 0 0,0 1 0 0 0,0 0 0 0 0,0 0 0 0 0,0 0 0 0 0,1-1 0 0 0,-1 1-1 0 0,0 0 1 0 0,0 2 0 0 0,-6 15 3991 0 0,7-8-4269 0 0,-1-1 0 0 0,2 18 0 0 0,0-7 1036 0 0,0 25-881 0 0,2-1-1 0 0,9 49 0 0 0,9-4-1866 0 0,-12-63-1418 0 0,16 34 1 0 0,-9-30-1374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1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0 111 512 0 0,'4'-53'1596'0'0,"-1"1"4871"0"0,-5 46-1785 0 0,2 7-4575 0 0,-1 0-1 0 0,1-1 0 0 0,0 1 0 0 0,0 0 0 0 0,0 0 0 0 0,0-1 0 0 0,0 1 0 0 0,1 0 0 0 0,-1-1 0 0 0,0 1 1 0 0,0 0-1 0 0,0-1 0 0 0,1 1 0 0 0,-1 0 0 0 0,0-1 0 0 0,1 1 0 0 0,0 0 0 0 0,3 8 319 0 0,0-1 1 0 0,-1 1-1 0 0,1 0 0 0 0,-2 0 0 0 0,1 0 0 0 0,1 18 1 0 0,3 59 858 0 0,-7-80-1207 0 0,-2 130 796 0 0,-1-82-651 0 0,8 86 0 0 0,-5-139-224 0 0,2 16 48 0 0,6 23 1 0 0,-7-36-47 0 0,0 1 0 0 0,1-1 0 0 0,0 1 1 0 0,0-1-1 0 0,0 0 0 0 0,0 0 0 0 0,0 0 1 0 0,1 0-1 0 0,6 7 0 0 0,-9-11-1 0 0,0 0 0 0 0,1 1-1 0 0,-1-1 1 0 0,0 1 0 0 0,1-1-1 0 0,-1 0 1 0 0,1 1 0 0 0,-1-1-1 0 0,1 0 1 0 0,-1 1 0 0 0,0-1 0 0 0,1 0-1 0 0,-1 0 1 0 0,1 1 0 0 0,-1-1-1 0 0,1 0 1 0 0,-1 0 0 0 0,1 0-1 0 0,0 0 1 0 0,-1 0 0 0 0,2 0 0 0 0,-2 0-9 0 0,0 0 0 0 0,0 0 0 0 0,1-1 0 0 0,-1 1 0 0 0,0 0 0 0 0,1-1 0 0 0,-1 1 0 0 0,0 0 0 0 0,0 0 0 0 0,0-1 0 0 0,0 1 0 0 0,1 0 0 0 0,-1-1 0 0 0,0 1 0 0 0,0-1 0 0 0,0 1 0 0 0,0 0 0 0 0,0-1 0 0 0,0 1 0 0 0,0 0 0 0 0,0-1 0 0 0,0 0 1 0 0,0-2-144 0 0,0 1 0 0 0,0-1 0 0 0,0 0 0 0 0,-1 0 0 0 0,0 0 0 0 0,-1-5 0 0 0,0 4-351 0 0,-1 0 1 0 0,1 0-1 0 0,-1 0 1 0 0,0 0 0 0 0,0 1-1 0 0,0-1 1 0 0,-6-5-1 0 0,-29-19-7487 0 0,37 28 7637 0 0,-10-8-1299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2.1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1 295 1824 0 0,'0'-1'460'0'0,"0"-1"1"0"0,0 1-1 0 0,1-1 0 0 0,-1 1 0 0 0,0-1 0 0 0,1 1 0 0 0,0 0 0 0 0,-1-1 0 0 0,1 1 0 0 0,0 0 1 0 0,-1-1-1 0 0,1 1 0 0 0,0 0 0 0 0,0 0 0 0 0,2-2 0 0 0,20-16 598 0 0,-9 9 514 0 0,12-16-64 0 0,29-34 1 0 0,-39 41-1163 0 0,1 0 1 0 0,1 1 0 0 0,0 1 0 0 0,1 0-1 0 0,22-13 1 0 0,-34 25-349 0 0,0 1 0 0 0,1-1 0 0 0,0 2 1 0 0,0-1-1 0 0,0 1 0 0 0,0 0 0 0 0,0 0 0 0 0,0 1 1 0 0,1 1-1 0 0,8-2 0 0 0,-16 3-5 0 0,-1 0 0 0 0,0 0 0 0 0,0 0 0 0 0,0 0 0 0 0,0 0 0 0 0,1 0 0 0 0,-1 0 0 0 0,0 0 0 0 0,0 0 0 0 0,0 0 0 0 0,1 0 0 0 0,-1 0 0 0 0,0 0 0 0 0,0 0 0 0 0,0 0-1 0 0,1 0 1 0 0,-1 0 0 0 0,0 0 0 0 0,0 1 0 0 0,0-1 0 0 0,0 0 0 0 0,1 0 0 0 0,-1 0 0 0 0,0 0 0 0 0,0 0 0 0 0,0 0 0 0 0,0 1 0 0 0,0-1 0 0 0,0 0 0 0 0,1 0 0 0 0,-1 0 0 0 0,0 0 0 0 0,0 1 0 0 0,0-1 0 0 0,0 0 0 0 0,0 0 0 0 0,0 0 0 0 0,0 0 0 0 0,0 1 0 0 0,0-1 0 0 0,0 0 0 0 0,-4 10-268 0 0,-12 8-603 0 0,-28 19-4022 0 0,28-27 3157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2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1864 0 0,'-2'0'6207'0'0,"-6"3"-4796"0"0,8-2-1061 0 0,0 0 0 0 0,-1 1-1 0 0,1-1 1 0 0,0 1 0 0 0,0-1 0 0 0,0 0-1 0 0,0 1 1 0 0,1-1 0 0 0,-1 0 0 0 0,0 1 0 0 0,1-1-1 0 0,-1 0 1 0 0,0 1 0 0 0,1-1 0 0 0,0 0 0 0 0,-1 0-1 0 0,2 2 1 0 0,13 19 1373 0 0,-7-13-1410 0 0,0-1 1 0 0,0-1-1 0 0,1 0 0 0 0,0 0 0 0 0,0-1 1 0 0,15 8-1 0 0,65 27 376 0 0,-77-36-641 0 0,43 15-105 0 0,61 15-1 0 0,-26-10-1267 0 0,-82-22 684 0 0,16 5-1391 0 0,-13 2-2737 0 0,-9-4 1926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2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98 512 0 0,'-6'-2'7058'0'0,"8"7"-1934"0"0,0-1-5782 0 0,6 3 1108 0 0,0 0 0 0 0,0 0 0 0 0,0-1 0 0 0,1 0 0 0 0,0-1 0 0 0,0 0 0 0 0,1 0 0 0 0,-1-1 0 0 0,1 0 0 0 0,0-1 0 0 0,11 3 0 0 0,-16-5-416 0 0,0 0 0 0 0,0-1-1 0 0,0 1 1 0 0,0-1 0 0 0,0 0-1 0 0,1 0 1 0 0,-1 0-1 0 0,0-1 1 0 0,0 0 0 0 0,0 0-1 0 0,0 0 1 0 0,-1-1 0 0 0,1 1-1 0 0,0-1 1 0 0,0 0 0 0 0,-1-1-1 0 0,1 1 1 0 0,-1-1-1 0 0,0 0 1 0 0,0 0 0 0 0,0 0-1 0 0,0-1 1 0 0,-1 1 0 0 0,6-7-1 0 0,-7 8-40 0 0,-1 0-1 0 0,0 0 0 0 0,1-1 1 0 0,-1 1-1 0 0,0 0 1 0 0,0-1-1 0 0,0 1 0 0 0,0-1 1 0 0,0 1-1 0 0,-1-1 0 0 0,1 1 1 0 0,-1-1-1 0 0,0 0 1 0 0,0 1-1 0 0,0-1 0 0 0,0 0 1 0 0,0 1-1 0 0,0-1 0 0 0,-1 1 1 0 0,1-1-1 0 0,-1 0 1 0 0,0 1-1 0 0,0-1 0 0 0,0 1 1 0 0,0 0-1 0 0,0-1 1 0 0,0 1-1 0 0,-1 0 0 0 0,-2-4 1 0 0,1 2-10 0 0,0 0-1 0 0,-1 0 1 0 0,0 0 0 0 0,0 1 0 0 0,0-1 0 0 0,-1 1 0 0 0,1 0 0 0 0,-1 0 0 0 0,0 0 0 0 0,1 1-1 0 0,-1 0 1 0 0,0 0 0 0 0,-9-2 0 0 0,3 2 18 0 0,-1 0 0 0 0,0 1 1 0 0,0 0-1 0 0,1 1 0 0 0,-1 1 0 0 0,0 0 0 0 0,1 0 0 0 0,-1 1 1 0 0,0 1-1 0 0,1 0 0 0 0,0 0 0 0 0,0 1 0 0 0,0 1 0 0 0,-16 8 0 0 0,23-11 11 0 0,1 0-1 0 0,-1 0 0 0 0,1 1 0 0 0,-1 0 0 0 0,1-1 1 0 0,0 1-1 0 0,0 0 0 0 0,0 0 0 0 0,0 1 0 0 0,0-1 0 0 0,1 1 1 0 0,0-1-1 0 0,0 1 0 0 0,0 0 0 0 0,0 0 0 0 0,0 0 0 0 0,1 0 1 0 0,-1 0-1 0 0,1 0 0 0 0,0 0 0 0 0,1 0 0 0 0,-1 1 0 0 0,1-1 1 0 0,0 0-1 0 0,0 1 0 0 0,0-1 0 0 0,0 0 0 0 0,1 0 1 0 0,0 1-1 0 0,-1-1 0 0 0,2 0 0 0 0,-1 0 0 0 0,0 0 0 0 0,1 0 1 0 0,0 0-1 0 0,3 5 0 0 0,1-2 18 0 0,0 0 1 0 0,0 0-1 0 0,1-1 1 0 0,-1 0-1 0 0,1 0 1 0 0,1-1-1 0 0,13 9 1 0 0,1-2 43 0 0,38 14 1 0 0,-27-15-218 0 0,1 0 1 0 0,63 10 0 0 0,-25-13-4518 0 0,-61-8 2507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3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49 2256 0 0,'-8'3'5579'0'0,"7"-2"-5363"0"0,1 0 0 0 0,-1 0 0 0 0,1 0 0 0 0,-1 0 0 0 0,1 0 0 0 0,-1 0 0 0 0,1 0 0 0 0,0 0 0 0 0,0 0 0 0 0,-1 0 1 0 0,1 2-1 0 0,0 0 5 0 0,0 1 1 0 0,0-1-1 0 0,0 0 1 0 0,1 0-1 0 0,-1 0 1 0 0,2 3 0 0 0,39 97 4516 0 0,40 42-2411 0 0,-81-144-2321 0 0,1 0 0 0 0,0-1 0 0 0,-1 1-1 0 0,1 1 1 0 0,-1-1 0 0 0,1 0 0 0 0,-1 0 0 0 0,1 0-1 0 0,-1 0 1 0 0,0 0 0 0 0,0 0 0 0 0,1 0 0 0 0,-1 0-1 0 0,0 1 1 0 0,0-1 0 0 0,0 0 0 0 0,-1 2 0 0 0,1-3-4 0 0,0 0-1 0 0,0 0 1 0 0,0 0 0 0 0,0 0 0 0 0,0 0-1 0 0,0 0 1 0 0,0 0 0 0 0,0 0 0 0 0,0 1-1 0 0,-1-1 1 0 0,1 0 0 0 0,0 0 0 0 0,0 0-1 0 0,0 0 1 0 0,0 0 0 0 0,0 0 0 0 0,0 0 0 0 0,-1 0-1 0 0,1 0 1 0 0,0 0 0 0 0,0 0 0 0 0,0 0-1 0 0,0 0 1 0 0,0 0 0 0 0,0 0 0 0 0,-1 0-1 0 0,1 0 1 0 0,0 0 0 0 0,0 0 0 0 0,0 0-1 0 0,0 0 1 0 0,0 0 0 0 0,-1 0 0 0 0,1 0-1 0 0,0 0 1 0 0,0 0 0 0 0,0 0 0 0 0,0 0 0 0 0,0-1-1 0 0,0 1 1 0 0,-10-10 10 0 0,-5-15 89 0 0,1-1 0 0 0,1-1 0 0 0,1 0-1 0 0,2-1 1 0 0,0 0 0 0 0,2-1-1 0 0,-7-47 1 0 0,14 71-87 0 0,0 0 0 0 0,1-1 0 0 0,0 1 0 0 0,0 0 0 0 0,0 0-1 0 0,0 0 1 0 0,1-1 0 0 0,2-6 0 0 0,-3 11-13 0 0,1-1 1 0 0,-1 0-1 0 0,1 1 0 0 0,0-1 0 0 0,0 1 0 0 0,0-1 1 0 0,0 1-1 0 0,0-1 0 0 0,0 1 0 0 0,0-1 0 0 0,0 1 1 0 0,0 0-1 0 0,1 0 0 0 0,-1 0 0 0 0,1 0 0 0 0,-1 0 1 0 0,0 0-1 0 0,1 0 0 0 0,0 0 0 0 0,-1 0 0 0 0,1 1 0 0 0,0-1 1 0 0,-1 1-1 0 0,1-1 0 0 0,0 1 0 0 0,-1 0 0 0 0,4-1 1 0 0,5 1-5 0 0,0 1 1 0 0,0 0 0 0 0,0 1 0 0 0,0-1 0 0 0,15 6 0 0 0,14 3 33 0 0,165 15-859 0 0,-201-25 393 0 0,-1 1 0 0 0,1-1-1 0 0,-1-1 1 0 0,1 1 0 0 0,-1 0-1 0 0,1-1 1 0 0,-1 1 0 0 0,1-1 0 0 0,2-1-1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3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42 1856 0 0,'0'-5'2132'0'0,"0"-12"3340"0"0,3 15-3369 0 0,4 10-905 0 0,-2 0-518 0 0,-1 1 0 0 0,0-1-1 0 0,-1 1 1 0 0,4 18 0 0 0,2 2 482 0 0,-5-18-883 0 0,24 76 1272 0 0,-24-72-1329 0 0,-1 0 1 0 0,-1 0-1 0 0,2 29 1 0 0,-4-42-210 0 0,0 0 1 0 0,-1 1-1 0 0,1-1 1 0 0,0 0-1 0 0,-1 0 1 0 0,1 0-1 0 0,-1 0 1 0 0,0 0-1 0 0,-1 3 1 0 0,1-4-11 0 0,1 0 1 0 0,-1-1-1 0 0,1 1 1 0 0,-1 0-1 0 0,1-1 1 0 0,-1 1-1 0 0,1-1 1 0 0,-1 1-1 0 0,1-1 1 0 0,-1 1-1 0 0,0-1 1 0 0,1 1-1 0 0,-1-1 1 0 0,0 0-1 0 0,0 1 1 0 0,1-1-1 0 0,-1 0 1 0 0,0 1-1 0 0,0-1 1 0 0,1 0-1 0 0,-1 0 1 0 0,0 0-1 0 0,0 0 1 0 0,0 0-1 0 0,1 0 1 0 0,-1 0-1 0 0,0 0 1 0 0,0 0-1 0 0,-1-1 1 0 0,2 1-2 0 0,-1 0-1 0 0,0-1 1 0 0,1 1 0 0 0,-1-1 0 0 0,1 1 0 0 0,-1-1 0 0 0,1 0-1 0 0,-1 1 1 0 0,1-1 0 0 0,0 1 0 0 0,-1-1 0 0 0,1 0 0 0 0,-1 1-1 0 0,1-1 1 0 0,0 0 0 0 0,0 1 0 0 0,0-1 0 0 0,-1 0 0 0 0,1 0-1 0 0,0 1 1 0 0,0-1 0 0 0,0 0 0 0 0,0 0 0 0 0,0 1 0 0 0,0-1 0 0 0,0-1-1 0 0,3-20-17 0 0,7-36-19 0 0,-6 26 3 0 0,2 1 0 0 0,1-1-1 0 0,19-51 1 0 0,-23 76 34 0 0,1 0 0 0 0,-1 0 0 0 0,10-13 1 0 0,-12 19 0 0 0,0-1 1 0 0,0 1-1 0 0,0 0 1 0 0,1-1-1 0 0,-1 1 1 0 0,0 0 0 0 0,1 0-1 0 0,-1 0 1 0 0,1 0-1 0 0,0 0 1 0 0,-1 0-1 0 0,1 0 1 0 0,0 0 0 0 0,-1 1-1 0 0,1-1 1 0 0,0 1-1 0 0,0-1 1 0 0,-1 1-1 0 0,1 0 1 0 0,0 0 0 0 0,0 0-1 0 0,2 0 1 0 0,-2 0-7 0 0,-1 0 1 0 0,0 1 0 0 0,0-1 0 0 0,1 1-1 0 0,-1 0 1 0 0,0-1 0 0 0,0 1 0 0 0,0 0-1 0 0,0-1 1 0 0,0 1 0 0 0,0 0 0 0 0,0 0-1 0 0,0 0 1 0 0,0 0 0 0 0,0 0 0 0 0,0 2-1 0 0,13 20-30 0 0,-10-14 74 0 0,35 78-20 0 0,-30-64 8 0 0,1 0 0 0 0,1-1-1 0 0,18 27 1 0 0,-18-34-3 0 0,19 21-1 0 0,-25-31-53 0 0,-1-1 1 0 0,1 0-1 0 0,0 1 0 0 0,1-2 0 0 0,-1 1 1 0 0,1-1-1 0 0,11 6 0 0 0,-15-8-127 0 0,0-1 0 0 0,0 1-1 0 0,0-1 1 0 0,0 1 0 0 0,-1-1-1 0 0,1 0 1 0 0,0 1 0 0 0,0-1-1 0 0,0 0 1 0 0,0 0 0 0 0,0-1-1 0 0,0 1 1 0 0,2-1 0 0 0,-2 1-381 0 0,-1-1 1 0 0,0 1 0 0 0,1-1-1 0 0,-1 0 1 0 0,0 0 0 0 0,0 0-1 0 0,0 1 1 0 0,0-1 0 0 0,0 0-1 0 0,0 0 1 0 0,0 0 0 0 0,0 0-1 0 0,0-1 1 0 0,0 1 0 0 0,-1 0-1 0 0,1 0 1 0 0,0 0 0 0 0,-1-1-1 0 0,1-1 1 0 0,3-6-1967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4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67 145 1680 0 0,'0'0'434'0'0,"-1"0"0"0"0,0 1 0 0 0,0-1-1 0 0,0 0 1 0 0,1 1 0 0 0,-1-1 0 0 0,0 1-1 0 0,0-1 1 0 0,1 1 0 0 0,-1-1-1 0 0,0 1 1 0 0,1-1 0 0 0,-1 1 0 0 0,1 0-1 0 0,-1-1 1 0 0,0 1 0 0 0,1 0 0 0 0,-1 1-1 0 0,0-1-71 0 0,1 1-1 0 0,-1 0 0 0 0,0 0 0 0 0,1 0 0 0 0,0-1 0 0 0,-1 1 0 0 0,1 0 1 0 0,0 3-1 0 0,1 0 281 0 0,-1 1 0 0 0,1 0 1 0 0,0 0-1 0 0,4 10 0 0 0,-4-13-505 0 0,0-1 0 0 0,0 1 0 0 0,1-1 0 0 0,0 0 0 0 0,-1 1 0 0 0,1-1 0 0 0,0 0-1 0 0,0 0 1 0 0,0 0 0 0 0,0 0 0 0 0,1 0 0 0 0,-1-1 0 0 0,0 1 0 0 0,1-1-1 0 0,-1 1 1 0 0,1-1 0 0 0,0 0 0 0 0,3 1 0 0 0,0 0-56 0 0,0 0-1 0 0,1 0 1 0 0,-1-1-1 0 0,1 0 1 0 0,-1 0 0 0 0,13-1-1 0 0,-11-1-77 0 0,0 0-1 0 0,0 0 1 0 0,0-1-1 0 0,0 0 1 0 0,0 0-1 0 0,-1-1 0 0 0,1 0 1 0 0,-1-1-1 0 0,0 1 1 0 0,1-2-1 0 0,-2 1 1 0 0,1-1-1 0 0,10-9 1 0 0,-13 11-12 0 0,0-1 1 0 0,0 0 0 0 0,0 0-1 0 0,-1-1 1 0 0,0 1-1 0 0,0-1 1 0 0,0 0 0 0 0,0 1-1 0 0,-1-1 1 0 0,0 0 0 0 0,0-1-1 0 0,0 1 1 0 0,-1 0-1 0 0,1-1 1 0 0,-1 1 0 0 0,-1 0-1 0 0,1-1 1 0 0,-1 1 0 0 0,0-1-1 0 0,-1-9 1 0 0,0 9-11 0 0,0 1 1 0 0,0 0-1 0 0,0 0 0 0 0,-1 0 1 0 0,0 0-1 0 0,0 0 0 0 0,0 1 1 0 0,-1-1-1 0 0,1 1 1 0 0,-1-1-1 0 0,0 1 0 0 0,-7-7 1 0 0,7 8 9 0 0,-1 0 0 0 0,1 0 0 0 0,-1 1 0 0 0,0-1 0 0 0,0 1 0 0 0,0 0 0 0 0,0 0 0 0 0,-1 0 0 0 0,1 1 0 0 0,0 0 0 0 0,-1 0 0 0 0,1 0 0 0 0,-1 0 0 0 0,1 0 0 0 0,-6 1 0 0 0,1-1 4 0 0,0 1 0 0 0,0 1 0 0 0,-1 0 0 0 0,1 0 0 0 0,0 0 0 0 0,-18 6 0 0 0,21-4 12 0 0,0 0-1 0 0,-1 0 1 0 0,1 0 0 0 0,1 1 0 0 0,-1 0-1 0 0,0 0 1 0 0,1 0 0 0 0,0 1 0 0 0,0 0-1 0 0,-5 6 1 0 0,3-3 30 0 0,0 1-1 0 0,1 0 1 0 0,0 0-1 0 0,1 1 1 0 0,0 0-1 0 0,0 0 1 0 0,1 0-1 0 0,0 0 1 0 0,-4 19-1 0 0,7-21 5 0 0,-1-1-1 0 0,1 1 1 0 0,1 0-1 0 0,-1 0 1 0 0,1 0-1 0 0,1 0 0 0 0,0 0 1 0 0,0 0-1 0 0,0 0 1 0 0,1 0-1 0 0,0-1 0 0 0,0 1 1 0 0,1 0-1 0 0,0-1 1 0 0,1 0-1 0 0,-1 0 1 0 0,2 0-1 0 0,-1 0 0 0 0,0-1 1 0 0,1 1-1 0 0,1-1 1 0 0,5 6-1 0 0,-2-4-39 0 0,1 0 0 0 0,0 0 0 0 0,0-1 0 0 0,1 0 0 0 0,0-1 0 0 0,0 0 0 0 0,0-1 0 0 0,1 0 0 0 0,15 4 0 0 0,-12-5-243 0 0,1-1-1 0 0,-1 0 1 0 0,1-1 0 0 0,-1 0 0 0 0,1-1-1 0 0,-1-1 1 0 0,18-3 0 0 0,-22 1-1027 0 0,0 0 1 0 0,0-1-1 0 0,-1-1 1 0 0,19-8 0 0 0,-27 11 1054 0 0,24-12-3055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4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 1536 0 0,'0'0'363'0'0,"-1"-1"0"0"0,1 1 0 0 0,-1 0 0 0 0,1 0 0 0 0,-1 0 0 0 0,1-1 0 0 0,-1 1-1 0 0,1 0 1 0 0,-1 0 0 0 0,0 0 0 0 0,1 0 0 0 0,-1 0 0 0 0,1 0 0 0 0,-1 0 0 0 0,1 0 0 0 0,-2 1 0 0 0,2-1-204 0 0,-1 0 1 0 0,0 1 0 0 0,1-1-1 0 0,-1 1 1 0 0,0-1 0 0 0,1 1-1 0 0,-1-1 1 0 0,1 1 0 0 0,-1-1-1 0 0,1 1 1 0 0,-1-1 0 0 0,1 1 0 0 0,-1 0-1 0 0,1-1 1 0 0,0 1 0 0 0,-1 0-1 0 0,1 0 1 0 0,-1 2 92 0 0,0 0 0 0 0,0 0-1 0 0,0 0 1 0 0,1 1 0 0 0,-1-1 0 0 0,1 4 0 0 0,1 40 1336 0 0,2 0 0 0 0,2 0 0 0 0,2-1 0 0 0,20 70 0 0 0,15 43-78 0 0,13 45-712 0 0,-48-183-783 0 0,1 0-1 0 0,18 32 0 0 0,-21-44-166 0 0,0 0 0 0 0,1-1 0 0 0,0 0 0 0 0,0 0 0 0 0,1 0 0 0 0,0-1 0 0 0,1 0 0 0 0,9 7 0 0 0,-16-13-71 0 0,1 0 1 0 0,-1 0 0 0 0,1 0-1 0 0,-1-1 1 0 0,1 1 0 0 0,-1 0-1 0 0,1-1 1 0 0,0 1-1 0 0,-1-1 1 0 0,1 1 0 0 0,0-1-1 0 0,0 0 1 0 0,-1 0-1 0 0,5 0 1 0 0,-5 0-324 0 0,0 0-1 0 0,0-1 1 0 0,0 1-1 0 0,0-1 1 0 0,1 1-1 0 0,-1-1 1 0 0,0 1-1 0 0,0-1 1 0 0,0 1-1 0 0,0-1 1 0 0,0 0-1 0 0,0 0 1 0 0,0 1-1 0 0,1-3 1 0 0,3-4-4226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5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445 97 1896 0 0,'2'-16'1758'0'0,"-1"9"-975"0"0,-1 0 0 0 0,0 0 0 0 0,0 0 0 0 0,0 0 0 0 0,-2-10 0 0 0,2 15-642 0 0,-1 1 1 0 0,1-1-1 0 0,-1 1 1 0 0,1 0-1 0 0,-1-1 1 0 0,0 1-1 0 0,1-1 1 0 0,-1 1-1 0 0,0 0 1 0 0,0 0-1 0 0,0 0 1 0 0,0-1-1 0 0,0 1 1 0 0,0 0-1 0 0,0 0 0 0 0,0 0 1 0 0,-1 0-1 0 0,1 1 1 0 0,0-1-1 0 0,-1 0 1 0 0,1 0-1 0 0,0 1 1 0 0,-1-1-1 0 0,1 1 1 0 0,-1-1-1 0 0,1 1 1 0 0,-1 0-1 0 0,1 0 0 0 0,-1-1 1 0 0,-2 1-1 0 0,-4 1 182 0 0,0-1 0 0 0,1 1 0 0 0,-1 0 0 0 0,0 1 0 0 0,0 0 0 0 0,1 0 0 0 0,-1 0 0 0 0,1 1-1 0 0,0 0 1 0 0,0 1 0 0 0,0 0 0 0 0,0 0 0 0 0,0 0 0 0 0,1 1 0 0 0,-8 7 0 0 0,-7 7 134 0 0,2 1 1 0 0,-35 45-1 0 0,7 1 507 0 0,-61 109 1 0 0,103-164-930 0 0,-1-1 1 0 0,1 2-1 0 0,1-1 1 0 0,0 0 0 0 0,1 1-1 0 0,0 0 1 0 0,1 0-1 0 0,0 0 1 0 0,0 0 0 0 0,2 0-1 0 0,-1 0 1 0 0,2 0-1 0 0,0 0 1 0 0,0 0 0 0 0,1 0-1 0 0,0 0 1 0 0,1 0-1 0 0,0 0 1 0 0,10 20 0 0 0,-6-18-137 0 0,1 0 0 0 0,0 0 0 0 0,2-1 0 0 0,-1 0 0 0 0,1-1 0 0 0,1 0 0 0 0,0-1 0 0 0,1 0 0 0 0,0-1 0 0 0,1 0 0 0 0,18 11 0 0 0,-15-12-686 0 0,0-1 1 0 0,0 0-1 0 0,1-1 0 0 0,0-2 0 0 0,34 9 1 0 0,-20-9-812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3.4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88 1808 0 0,'-3'-3'754'0'0,"0"0"-1"0"0,1 1 1 0 0,-1-1-1 0 0,-1 1 0 0 0,1-1 1 0 0,0 1-1 0 0,-1 0 1 0 0,1 0-1 0 0,-1 1 0 0 0,1-1 1 0 0,-1 1-1 0 0,0-1 1 0 0,0 1-1 0 0,0 0 1 0 0,-5 0-1 0 0,8 1-602 0 0,0 1 0 0 0,-1-1 0 0 0,1 0 0 0 0,0 1-1 0 0,0-1 1 0 0,-1 1 0 0 0,1 0 0 0 0,0 0 0 0 0,0-1 0 0 0,0 1 0 0 0,0 0 0 0 0,0 0 0 0 0,0 0-1 0 0,0 0 1 0 0,0 0 0 0 0,0 0 0 0 0,0 0 0 0 0,0 0 0 0 0,1 1 0 0 0,-1-1 0 0 0,0 0 0 0 0,1 0-1 0 0,-1 1 1 0 0,0 0 0 0 0,-1 4 161 0 0,0 0 1 0 0,1-1-1 0 0,-1 1 0 0 0,0 7 0 0 0,1-2-110 0 0,1 1 0 0 0,0-1-1 0 0,0 0 1 0 0,1 0 0 0 0,1 0-1 0 0,-1 0 1 0 0,2 0 0 0 0,5 15-1 0 0,-5-18-161 0 0,0 0-1 0 0,1 0 0 0 0,0 0 0 0 0,0-1 0 0 0,1 0 1 0 0,0 0-1 0 0,0 0 0 0 0,1 0 0 0 0,0-1 1 0 0,0 0-1 0 0,10 8 0 0 0,-13-12-32 0 0,0 0-1 0 0,1 0 1 0 0,-1 0 0 0 0,0 0-1 0 0,1-1 1 0 0,-1 0-1 0 0,1 0 1 0 0,-1 0 0 0 0,1 0-1 0 0,0 0 1 0 0,-1-1 0 0 0,1 1-1 0 0,7-1 1 0 0,-6 0-9 0 0,1-1 0 0 0,-1 0-1 0 0,1 0 1 0 0,-1-1 0 0 0,1 0 0 0 0,-1 1-1 0 0,0-2 1 0 0,8-3 0 0 0,-4 1-10 0 0,-1-1 1 0 0,0 0-1 0 0,0 0 1 0 0,-1 0-1 0 0,1-1 0 0 0,-1 0 1 0 0,-1-1-1 0 0,1 1 0 0 0,-2-1 1 0 0,7-10-1 0 0,-10 13 0 0 0,0 0 1 0 0,0 0-1 0 0,0 0 0 0 0,-1 0 0 0 0,1-1 0 0 0,-1 1 1 0 0,-1 0-1 0 0,1 0 0 0 0,-1-1 0 0 0,0 1 0 0 0,0-1 1 0 0,0 1-1 0 0,-1 0 0 0 0,0-1 0 0 0,0 1 0 0 0,0 0 1 0 0,-1 0-1 0 0,0 0 0 0 0,0 0 0 0 0,0 0 0 0 0,0 0 0 0 0,-7-8 1 0 0,3 3 2 0 0,-1 1-1 0 0,0-1 1 0 0,-1 2 0 0 0,0-1 0 0 0,0 1 0 0 0,-1 0 0 0 0,0 1 0 0 0,0 0 0 0 0,-16-9-1 0 0,18 13 31 0 0,0 0 0 0 0,0 0-1 0 0,-1 0 1 0 0,1 1-1 0 0,-1 0 1 0 0,0 1-1 0 0,1-1 1 0 0,-1 2 0 0 0,0-1-1 0 0,0 1 1 0 0,0 0-1 0 0,1 0 1 0 0,-1 1-1 0 0,-15 4 1 0 0,19-4-9 0 0,1 0 0 0 0,-1 0-1 0 0,0 1 1 0 0,0-1 0 0 0,0 1 0 0 0,1 0 0 0 0,-1 0-1 0 0,1 1 1 0 0,0-1 0 0 0,-1 1 0 0 0,1-1 0 0 0,0 1-1 0 0,1 0 1 0 0,-1 0 0 0 0,0 0 0 0 0,1 1 0 0 0,0-1 0 0 0,0 1-1 0 0,0-1 1 0 0,0 1 0 0 0,0 0 0 0 0,1 0 0 0 0,-1-1-1 0 0,1 1 1 0 0,0 0 0 0 0,1 0 0 0 0,-1 0 0 0 0,1 1-1 0 0,-1 6 1 0 0,1-9-8 0 0,1 0 0 0 0,-1 1 0 0 0,0-1 0 0 0,0 0 0 0 0,1 0 0 0 0,0 0 0 0 0,-1 1 0 0 0,1-1 0 0 0,0 0 0 0 0,0 0 0 0 0,0 0 0 0 0,0 0 0 0 0,0-1 0 0 0,1 1 0 0 0,1 3 0 0 0,1-2-7 0 0,-1 0 1 0 0,0-1 0 0 0,0 1-1 0 0,1-1 1 0 0,0 0 0 0 0,-1 0-1 0 0,8 3 1 0 0,1 0-47 0 0,1-2 0 0 0,-1 1-1 0 0,1-2 1 0 0,17 3 0 0 0,0-3-1014 0 0,53-2 0 0 0,-45-3-2403 0 0,-1-1-3399 0 0,-24 3 1917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5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60 2785 0 0,'-7'17'9402'0'0,"7"11"-6643"0"0,0 0-1000 0 0,-19 76 1906 0 0,-1 16-1163 0 0,12-52-1849 0 0,2-19-475 0 0,1 1 0 0 0,4 63-1 0 0,1-112-176 0 0,-1 0-1 0 0,1 0 1 0 0,0 0-1 0 0,0 0 1 0 0,0-1-1 0 0,1 1 0 0 0,-1 0 1 0 0,0 0-1 0 0,0 0 1 0 0,0 0-1 0 0,1 0 1 0 0,-1 0-1 0 0,0 0 0 0 0,1 0 1 0 0,-1 0-1 0 0,1-1 1 0 0,-1 1-1 0 0,1 0 0 0 0,0 0 1 0 0,-1 0-1 0 0,1-1 1 0 0,0 1-1 0 0,-1 0 1 0 0,1-1-1 0 0,1 2 0 0 0,-1-3 1 0 0,0 1-1 0 0,0 0 0 0 0,0 0 0 0 0,0-1 0 0 0,0 1 0 0 0,0 0 0 0 0,0-1 1 0 0,0 1-1 0 0,0-1 0 0 0,0 0 0 0 0,0 1 0 0 0,0-1 0 0 0,-1 1 1 0 0,1-1-1 0 0,0 0 0 0 0,0 0 0 0 0,-1 0 0 0 0,1 1 0 0 0,0-1 1 0 0,-1 0-1 0 0,1 0 0 0 0,-1 0 0 0 0,1-2 0 0 0,7-10-19 0 0,-2-1 1 0 0,0 0-1 0 0,0 0 0 0 0,-1 0 1 0 0,-1-1-1 0 0,0 0 0 0 0,-1 0 1 0 0,2-24-1 0 0,-3-13 18 0 0,-5-62 0 0 0,0 42-49 0 0,3 42 40 0 0,-2-2-20 0 0,2 0 0 0 0,1 1 0 0 0,10-58-1 0 0,-10 86 35 0 0,-1 0-1 0 0,1 0 0 0 0,0 0 1 0 0,0 1-1 0 0,1-1 0 0 0,-1 1 1 0 0,0-1-1 0 0,1 1 0 0 0,2-4 1 0 0,-3 5-5 0 0,0 0 1 0 0,-1 1-1 0 0,1-1 0 0 0,0 1 1 0 0,0-1-1 0 0,-1 1 1 0 0,1-1-1 0 0,0 1 0 0 0,0-1 1 0 0,0 1-1 0 0,0 0 1 0 0,0-1-1 0 0,0 1 1 0 0,-1 0-1 0 0,1 0 0 0 0,0 0 1 0 0,0 0-1 0 0,0 0 1 0 0,0 0-1 0 0,0 0 1 0 0,0 0-1 0 0,0 0 0 0 0,0 0 1 0 0,0 1-1 0 0,0-1 1 0 0,0 0-1 0 0,0 0 0 0 0,-1 1 1 0 0,1-1-1 0 0,0 1 1 0 0,1 0-1 0 0,13 10 14 0 0,-1 0 0 0 0,0 0 1 0 0,-1 2-1 0 0,0-1 0 0 0,18 26 0 0 0,-1-3-15 0 0,-16-19 15 0 0,-1 0 0 0 0,0 0 0 0 0,-2 1 0 0 0,18 33-1 0 0,-23-36 17 0 0,-1-1-1 0 0,0 1 1 0 0,-1 0-1 0 0,0 1 1 0 0,-1-1-1 0 0,-1 1 1 0 0,2 21-1 0 0,-5-8 118 0 0,-4 34 0 0 0,3-37-170 0 0,0 47-1 0 0,2-71 1 0 0,0 1 0 0 0,0 0 0 0 0,0 0 0 0 0,1-1 0 0 0,-1 1 1 0 0,1 0-1 0 0,-1 0 0 0 0,1-1 0 0 0,-1 1 0 0 0,1-1 0 0 0,0 1 0 0 0,0 0 0 0 0,0-1 0 0 0,0 0 0 0 0,0 1 0 0 0,0-1 0 0 0,0 0 0 0 0,0 1 0 0 0,1-1 0 0 0,-1 0 0 0 0,0 0 0 0 0,1 0 0 0 0,-1 0 1 0 0,1 0-1 0 0,-1 0 0 0 0,1-1 0 0 0,3 2 0 0 0,-2-1-232 0 0,0-1 1 0 0,0 1-1 0 0,0-1 0 0 0,0 0 1 0 0,0 0-1 0 0,0 0 1 0 0,0 0-1 0 0,0-1 1 0 0,0 1-1 0 0,0-1 0 0 0,0 0 1 0 0,0 0-1 0 0,-1 0 1 0 0,1 0-1 0 0,3-2 1 0 0,17-7-4244 0 0,-13 3 1547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6.1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52 4137 0 0,'-4'-2'1061'0'0,"2"1"-250"0"0,0 0-1 0 0,1 0 0 0 0,-1 0 1 0 0,1 0-1 0 0,-1 0 1 0 0,1 0-1 0 0,0 0 1 0 0,-1 0-1 0 0,1 0 0 0 0,0-1 1 0 0,0 1-1 0 0,0 0 1 0 0,0-1-1 0 0,-1-1 0 0 0,2 2-793 0 0,0 1-1 0 0,0 0 1 0 0,0-1-1 0 0,0 1 1 0 0,0 0-1 0 0,0 0 1 0 0,0-1-1 0 0,0 1 0 0 0,0 0 1 0 0,0-1-1 0 0,1 1 1 0 0,-1 0-1 0 0,0 0 1 0 0,0-1-1 0 0,0 1 1 0 0,0 0-1 0 0,1 0 0 0 0,-1-1 1 0 0,0 1-1 0 0,0 0 1 0 0,1 0-1 0 0,-1 0 1 0 0,0 0-1 0 0,0-1 1 0 0,1 1-1 0 0,-1 0 1 0 0,0 0-1 0 0,1 0 0 0 0,-1 0 1 0 0,0 0-1 0 0,0 0 1 0 0,1 0-1 0 0,-1 0 1 0 0,0 0-1 0 0,1 0 1 0 0,-1 0-1 0 0,15-2 421 0 0,-14 2-392 0 0,371-18 1480 0 0,-322 16-1884 0 0,87 1-6415 0 0,-113 3 5067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6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69 193 3265 0 0,'7'-14'8340'0'0,"4"2"-4751"0"0,17-6-3265 0 0,-4 4 1526 0 0,31-35 425 0 0,-19 16-1199 0 0,-32 30-1011 0 0,-1 0 0 0 0,-1 0 0 0 0,1 0 0 0 0,0 0 0 0 0,-1 0 0 0 0,4-7 0 0 0,-5 10-63 0 0,-1-1-1 0 0,0 1 1 0 0,1-1-1 0 0,-1 0 1 0 0,0 1 0 0 0,0-1-1 0 0,0 1 1 0 0,0-1 0 0 0,1 0-1 0 0,-1 1 1 0 0,0-1-1 0 0,0 0 1 0 0,0 1 0 0 0,0-1-1 0 0,0 0 1 0 0,0 1-1 0 0,-1-1 1 0 0,1 1 0 0 0,0-1-1 0 0,0 0 1 0 0,0 1 0 0 0,-1-1-1 0 0,1 1 1 0 0,0-1-1 0 0,-1 0 1 0 0,1 1 0 0 0,0-1-1 0 0,-1 1 1 0 0,1-1 0 0 0,-1 1-1 0 0,1-1 1 0 0,0 1-1 0 0,-1 0 1 0 0,0-1 0 0 0,1 1-1 0 0,-1-1 1 0 0,1 1-1 0 0,-1 0 1 0 0,1 0 0 0 0,-1-1-1 0 0,0 1 1 0 0,1 0 0 0 0,-1 0-1 0 0,1 0 1 0 0,-1 0-1 0 0,0 0 1 0 0,1-1 0 0 0,-1 1-1 0 0,0 0 1 0 0,0 1 0 0 0,-14-3-9 0 0,0 1 0 0 0,1 1 0 0 0,-1 1 0 0 0,0 0 0 0 0,0 0 0 0 0,1 2 0 0 0,-1 0 0 0 0,1 1 0 0 0,0 0 0 0 0,0 1 0 0 0,-21 10 0 0 0,32-13 4 0 0,0-1 0 0 0,0 1 0 0 0,0 0 0 0 0,0 0 0 0 0,0 0 0 0 0,0 1 0 0 0,1-1 1 0 0,-1 1-1 0 0,1-1 0 0 0,0 1 0 0 0,0 0 0 0 0,0 0 0 0 0,0 0 0 0 0,0 0 0 0 0,-2 5 1 0 0,4-6 0 0 0,-1 1 1 0 0,1-1 0 0 0,0 0 0 0 0,-1 1 0 0 0,1-1-1 0 0,0 0 1 0 0,0 1 0 0 0,0-1 0 0 0,1 0 0 0 0,-1 1-1 0 0,0-1 1 0 0,1 0 0 0 0,0 1 0 0 0,0-1 0 0 0,-1 0-1 0 0,1 0 1 0 0,0 0 0 0 0,1 0 0 0 0,-1 0 0 0 0,0 0-1 0 0,1 0 1 0 0,-1 0 0 0 0,3 3 0 0 0,6 3-6 0 0,-1-1 0 0 0,1 1 0 0 0,0-2 0 0 0,1 1 1 0 0,-1-2-1 0 0,24 10 0 0 0,8 5-1 0 0,-13-5 9 0 0,-6-4 1 0 0,0 2 1 0 0,25 18 0 0 0,-43-27-2 0 0,0 0-1 0 0,0 0 1 0 0,0 0-1 0 0,-1 0 1 0 0,1 1 0 0 0,-1 0-1 0 0,-1 0 1 0 0,1 0 0 0 0,-1 1-1 0 0,1-1 1 0 0,-2 1 0 0 0,1 0-1 0 0,0-1 1 0 0,1 10-1 0 0,-3-12 13 0 0,-1 1 0 0 0,1-1-1 0 0,-1 0 1 0 0,0 1 0 0 0,0-1-1 0 0,0 1 1 0 0,-1-1 0 0 0,1 0-1 0 0,-1 1 1 0 0,0-1-1 0 0,1 0 1 0 0,-2 0 0 0 0,1 0-1 0 0,-3 6 1 0 0,1-4 23 0 0,0-1 0 0 0,0 1-1 0 0,-1-1 1 0 0,1 0 0 0 0,-1 0 0 0 0,0 0 0 0 0,-1-1 0 0 0,-6 5-1 0 0,2-2 27 0 0,0 0 1 0 0,-1-1-1 0 0,0-1 0 0 0,-1 1 0 0 0,1-2 0 0 0,-1 1 0 0 0,1-2 0 0 0,-19 4 0 0 0,16-5-58 0 0,0 0 0 0 0,1 0-1 0 0,-1-1 1 0 0,0-1 0 0 0,0 0-1 0 0,-17-4 1 0 0,27 4-85 0 0,0 0 0 0 0,0 1-1 0 0,0-2 1 0 0,0 1 0 0 0,0 0-1 0 0,1 0 1 0 0,-1-1 0 0 0,0 0 0 0 0,1 1-1 0 0,-1-1 1 0 0,1 0 0 0 0,0 0-1 0 0,0-1 1 0 0,0 1 0 0 0,0 0 0 0 0,0-1-1 0 0,0 1 1 0 0,0-1 0 0 0,1 1 0 0 0,-1-1-1 0 0,1 0 1 0 0,0 0 0 0 0,0 0-1 0 0,0 0 1 0 0,0 0 0 0 0,0 0 0 0 0,1 0-1 0 0,-1 0 1 0 0,1 0 0 0 0,0 0-1 0 0,0-6 1 0 0,1 3-641 0 0,-1 0 0 0 0,1 0 1 0 0,0 0-1 0 0,1 1 0 0 0,0-1 0 0 0,-1 0 0 0 0,2 1 0 0 0,-1 0 0 0 0,6-10 0 0 0,7-8-3117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6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32 2345 0 0,'-14'-20'8688'0'0,"13"19"-8406"0"0,0 0 1 0 0,0 0-1 0 0,1 0 1 0 0,-1 0-1 0 0,0 0 1 0 0,0 1-1 0 0,0-1 1 0 0,0 0-1 0 0,0 1 1 0 0,-1-1-1 0 0,1 1 1 0 0,0-1 0 0 0,0 1-1 0 0,0 0 1 0 0,0-1-1 0 0,-1 1 1 0 0,0 0-1 0 0,21 11 1596 0 0,69 26 1945 0 0,-48-21-3121 0 0,-2 0-1 0 0,64 40 1 0 0,-39-12-497 0 0,-2 3 0 0 0,-3 3 0 0 0,68 72 0 0 0,-110-104-188 0 0,0 1 1 0 0,-1 1-1 0 0,-1 0 1 0 0,16 31-1 0 0,-23-36 3 0 0,0 1 0 0 0,-1-1 0 0 0,-1 1 0 0 0,-1 0 0 0 0,0 0 0 0 0,-1 1 0 0 0,2 26 0 0 0,-5-22 35 0 0,0-1 1 0 0,-1 0 0 0 0,-1 0 0 0 0,0 0-1 0 0,-2 0 1 0 0,0 0 0 0 0,-12 30-1 0 0,11-38-71 0 0,0 0-1 0 0,-1 0 0 0 0,-1 0 0 0 0,0-1 0 0 0,0 0 0 0 0,-1-1 1 0 0,-1 1-1 0 0,1-1 0 0 0,-2-1 0 0 0,1 0 0 0 0,-1 0 0 0 0,-20 12 0 0 0,15-11-336 0 0,-1-1 0 0 0,0-1-1 0 0,-1-1 1 0 0,-31 10-1 0 0,38-15-423 0 0,1 1 0 0 0,-1-2-1 0 0,0 1 1 0 0,0-1-1 0 0,0-1 1 0 0,0 0 0 0 0,0 0-1 0 0,0-1 1 0 0,0 0 0 0 0,-12-4-1 0 0,7 0-1242 0 0,2-5 15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8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15 512 0 0,'0'0'208'0'0,"0"0"0"0"0,0 0 0 0 0,-1 0 0 0 0,1 0-1 0 0,0 1 1 0 0,-2 0 1663 0 0,2-1-1663 0 0,0 0 0 0 0,0 0 0 0 0,0 0 0 0 0,0 1 0 0 0,0-1-1 0 0,0 0 1 0 0,0 0 0 0 0,-1 0 0 0 0,1 1 0 0 0,0-1 0 0 0,0 0 0 0 0,0 0 0 0 0,0 1-1 0 0,0-1 1 0 0,0 0 0 0 0,0 0 0 0 0,0 0 0 0 0,0 1 0 0 0,0-1 0 0 0,0 0 0 0 0,0 0-1 0 0,0 0 1 0 0,1 1 0 0 0,-1-1 0 0 0,0 0 0 0 0,0 0 0 0 0,0 0 0 0 0,0 1 0 0 0,12 0 6204 0 0,-7-1-7114 0 0,46-3 2145 0 0,60-10 0 0 0,-81 9-1334 0 0,-14 2-157 0 0,1 1 1 0 0,21 1-1 0 0,-29 0-702 0 0,-1 1 1 0 0,0 0-1 0 0,13 4 0 0 0,-6 2-3119 0 0,-12-4 2166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28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2673 0 0,'-1'0'436'0'0,"1"0"1"0"0,-1 0 0 0 0,1 0 0 0 0,-1 0 0 0 0,1 0 0 0 0,0 0 0 0 0,-1 0 0 0 0,-4 4 6554 0 0,4-4-6554 0 0,1 1-1 0 0,10 3 3474 0 0,27 0-3847 0 0,-31-3 1024 0 0,46 2-342 0 0,91-7 1 0 0,-25-1-1697 0 0,-72 3-1088 0 0,14 0-5759 0 0,-45 3 3828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7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429 256 512 0 0,'8'-23'5528'0'0,"7"-39"1"0"0,-13 51-4504 0 0,0 1 0 0 0,-1-1 0 0 0,-1 1 1 0 0,0-1-1 0 0,0 1 0 0 0,-3-15 0 0 0,2 22-819 0 0,0-1 0 0 0,0 0 0 0 0,0 1 0 0 0,-1-1 0 0 0,0 1 0 0 0,0-1-1 0 0,0 1 1 0 0,0 0 0 0 0,0 0 0 0 0,-1 0 0 0 0,1 0 0 0 0,-1 0 0 0 0,0 1 0 0 0,1-1-1 0 0,-1 1 1 0 0,-1-1 0 0 0,1 1 0 0 0,0 0 0 0 0,0 1 0 0 0,-1-1 0 0 0,1 0 0 0 0,-1 1-1 0 0,-5-2 1 0 0,-6-1 27 0 0,0 1 0 0 0,-1 0-1 0 0,0 1 1 0 0,-20-1-1 0 0,11 2-25 0 0,0 1-1 0 0,-43 5 0 0 0,61-4-190 0 0,0 0-1 0 0,0 0 0 0 0,1 1 1 0 0,-1 0-1 0 0,1 0 0 0 0,0 0 1 0 0,-1 1-1 0 0,1 0 0 0 0,0 1 1 0 0,1-1-1 0 0,-1 1 0 0 0,1 0 1 0 0,-1 0-1 0 0,1 1 0 0 0,-6 6 0 0 0,9-7-17 0 0,0 0 0 0 0,0-1 0 0 0,0 1 0 0 0,0 0-1 0 0,1 0 1 0 0,-1 0 0 0 0,1 0 0 0 0,0 0 0 0 0,0 1-1 0 0,1-1 1 0 0,-1 0 0 0 0,1 0 0 0 0,0 0 0 0 0,0 1-1 0 0,1-1 1 0 0,-1 0 0 0 0,1 0 0 0 0,0 1 0 0 0,0-1-1 0 0,0 0 1 0 0,0 0 0 0 0,4 7 0 0 0,1 1-16 0 0,0-1 1 0 0,1 1-1 0 0,0-1 1 0 0,1-1-1 0 0,0 1 1 0 0,11 10-1 0 0,12 8-52 0 0,1-2 0 0 0,49 32-1 0 0,-43-33-54 0 0,56 51 0 0 0,-83-67 130 0 0,-1 1 0 0 0,0 0 1 0 0,-1 1-1 0 0,0 0 0 0 0,-1 1 0 0 0,0-1 1 0 0,8 21-1 0 0,-13-25 13 0 0,0-1 0 0 0,0 1 0 0 0,-1 0 0 0 0,-1 0 0 0 0,1 0 0 0 0,-1 0 0 0 0,-1 0 0 0 0,1 0-1 0 0,-1 0 1 0 0,-1 0 0 0 0,0 0 0 0 0,0 0 0 0 0,0 0 0 0 0,-1-1 0 0 0,-4 12 0 0 0,1-8 68 0 0,0 1 0 0 0,-1-1 0 0 0,0 0 0 0 0,-1-1-1 0 0,-1 0 1 0 0,1 0 0 0 0,-2 0 0 0 0,1-1 0 0 0,-1 0 0 0 0,-1-1 0 0 0,1 0-1 0 0,-1 0 1 0 0,-1-1 0 0 0,1 0 0 0 0,-1-1 0 0 0,-14 6 0 0 0,5-4 39 0 0,-1 0 1 0 0,0-2-1 0 0,0 0 1 0 0,0-1-1 0 0,0-1 0 0 0,-1-1 1 0 0,0-1-1 0 0,-33-1 1 0 0,51-1-145 0 0,-1-1 1 0 0,1 1 0 0 0,0-1 0 0 0,-1 0 0 0 0,1 0 0 0 0,0 0-1 0 0,0 0 1 0 0,0-1 0 0 0,0 0 0 0 0,0 0 0 0 0,0 0-1 0 0,0 0 1 0 0,1-1 0 0 0,-1 1 0 0 0,1-1 0 0 0,-1 0-1 0 0,1 0 1 0 0,0 0 0 0 0,-4-7 0 0 0,3 5-123 0 0,1-1 0 0 0,0 0 0 0 0,0 1 0 0 0,1-1 0 0 0,0-1 0 0 0,0 1 0 0 0,0 0 0 0 0,1 0 0 0 0,0-1 0 0 0,0 1 0 0 0,0-1 0 0 0,1-10 0 0 0,1 10-161 0 0,-1 1 0 0 0,1-1 0 0 0,0 1 0 0 0,0-1 0 0 0,1 0 0 0 0,0 1 0 0 0,0 0-1 0 0,1-1 1 0 0,-1 1 0 0 0,1 0 0 0 0,1 1 0 0 0,-1-1 0 0 0,7-8 0 0 0,-4 7-644 0 0,0 1 1 0 0,0 0-1 0 0,1 1 0 0 0,-1-1 1 0 0,1 1-1 0 0,10-5 0 0 0,10-5-2371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16.03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552 215 512 0 0,'0'-28'578'0'0,"1"7"1496"0"0,-1 0 1 0 0,-5-32 0 0 0,4 47-1747 0 0,0 1 0 0 0,0 0 0 0 0,0 0 1 0 0,-1 0-1 0 0,0 0 0 0 0,0 0 0 0 0,0 0 1 0 0,-1 0-1 0 0,0 0 0 0 0,0 1 0 0 0,0 0 1 0 0,0-1-1 0 0,-1 1 0 0 0,-7-7 0 0 0,8 9-153 0 0,0 1 0 0 0,1-1-1 0 0,-1 1 1 0 0,0 0 0 0 0,0 0 0 0 0,0 0-1 0 0,0 0 1 0 0,0 0 0 0 0,0 1 0 0 0,0-1-1 0 0,0 1 1 0 0,-1 0 0 0 0,1 0-1 0 0,0 0 1 0 0,0 0 0 0 0,-5 1 0 0 0,-2 1 206 0 0,-1 1 0 0 0,1 0 1 0 0,-15 6-1 0 0,2 2-69 0 0,-1 0-1 0 0,2 2 1 0 0,0 1-1 0 0,0 1 1 0 0,1 1 0 0 0,-19 19-1 0 0,10-6 244 0 0,1 1-1 0 0,2 1 0 0 0,-25 38 0 0 0,41-52-347 0 0,1 0 0 0 0,0 1 0 0 0,1 1 0 0 0,1-1 1 0 0,1 1-1 0 0,1 0 0 0 0,0 1 0 0 0,2 0 0 0 0,0 0 0 0 0,1 0 0 0 0,1 0 0 0 0,1 27 0 0 0,1-31-136 0 0,2 0 0 0 0,-1-1-1 0 0,2 1 1 0 0,0-1 0 0 0,1 1 0 0 0,1-1 0 0 0,0 0-1 0 0,1-1 1 0 0,0 1 0 0 0,1-1 0 0 0,1-1 0 0 0,0 1-1 0 0,1-1 1 0 0,0-1 0 0 0,1 0 0 0 0,17 16 0 0 0,-8-12-74 0 0,1-1 1 0 0,0 0-1 0 0,1-2 1 0 0,0 0 0 0 0,30 11-1 0 0,120 39-296 0 0,-145-55-83 0 0,1-1 0 0 0,0-2 0 0 0,0-1 0 0 0,37 2 0 0 0,-45-6-1407 0 0,0-1-1 0 0,1 0 1 0 0,36-9 0 0 0,-20 1-1726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16.498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31 52 512 0 0,'0'-3'707'0'0,"0"-1"-1"0"0,1 1 1 0 0,-1-1 0 0 0,1 1-1 0 0,-1 0 1 0 0,1-1 0 0 0,0 1-1 0 0,2-3 1 0 0,-2 4-440 0 0,-1 1 1 0 0,1 0-1 0 0,-1 0 0 0 0,1 0 0 0 0,0 0 1 0 0,0 0-1 0 0,0 0 0 0 0,-1 0 0 0 0,1 0 1 0 0,0 0-1 0 0,0 0 0 0 0,0 1 0 0 0,0-1 1 0 0,0 0-1 0 0,1 1 0 0 0,-1-1 0 0 0,0 1 1 0 0,0-1-1 0 0,0 1 0 0 0,0-1 1 0 0,1 1-1 0 0,-1 0 0 0 0,0 0 0 0 0,3-1 1 0 0,-4 3 192 0 0,0 0 0 0 0,0-1 0 0 0,-1 1 0 0 0,1 0 0 0 0,0-1 0 0 0,-1 1 0 0 0,1-1 0 0 0,-1 1 0 0 0,-1 2 0 0 0,2-3-386 0 0,-15 35 2026 0 0,-16 56 1 0 0,27-76-1832 0 0,1 1 1 0 0,0 0-1 0 0,1 0 0 0 0,1 0 1 0 0,1 31-1 0 0,1-42-249 0 0,-1-1 1 0 0,1 0-1 0 0,1 0 0 0 0,-1 0 1 0 0,1 0-1 0 0,0 0 1 0 0,0 0-1 0 0,0 0 0 0 0,1-1 1 0 0,0 1-1 0 0,-1-1 0 0 0,2 0 1 0 0,-1 0-1 0 0,0 0 0 0 0,1 0 1 0 0,0 0-1 0 0,0-1 0 0 0,0 1 1 0 0,0-1-1 0 0,1 0 0 0 0,-1-1 1 0 0,1 1-1 0 0,-1-1 0 0 0,1 0 1 0 0,6 2-1 0 0,-2-1-72 0 0,0-1 1 0 0,0 1-1 0 0,0-2 1 0 0,0 1-1 0 0,0-2 1 0 0,0 1 0 0 0,1-1-1 0 0,-1 0 1 0 0,0-1-1 0 0,0 0 1 0 0,1-1-1 0 0,-1 0 1 0 0,12-4-1 0 0,-8 1-527 0 0,-1 0-1 0 0,-1-1 1 0 0,20-13 0 0 0,-16 8-2261 0 0,27-25-1 0 0,-21 15-1836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16.67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36 22 3713 0 0,'-17'-9'8725'0'0,"0"-1"-2907"0"0,17 10-5789 0 0,0 1-1 0 0,0-1 1 0 0,-1 0-1 0 0,1-1 1 0 0,0 1 0 0 0,0 0-1 0 0,0 0 1 0 0,0 0 0 0 0,0 0-1 0 0,0 0 1 0 0,0 0 0 0 0,0 0-1 0 0,0 0 1 0 0,0 0-1 0 0,0 0 1 0 0,0 0 0 0 0,0 0-1 0 0,0 0 1 0 0,0 0 0 0 0,0 0-1 0 0,0 0 1 0 0,0 0 0 0 0,-1 0-1 0 0,1 0 1 0 0,0 0-1 0 0,0 0 1 0 0,0 0 0 0 0,0 0-1 0 0,0 0 1 0 0,0 0 0 0 0,0 0-1 0 0,0 0 1 0 0,0-1 0 0 0,0 1-1 0 0,0 0 1 0 0,0 0 0 0 0,0 0-1 0 0,0 0 1 0 0,0 0-1 0 0,0 0 1 0 0,0 0 0 0 0,0 0-1 0 0,0 0 1 0 0,0 0 0 0 0,0 0-1 0 0,0 0 1 0 0,0 0 0 0 0,0 0-1 0 0,0 0 1 0 0,0-1-1 0 0,0 1 1 0 0,0 0 0 0 0,0 0-1 0 0,1 0 1 0 0,-1 0 0 0 0,0 0-1 0 0,0 0 1 0 0,0 0 0 0 0,0 0-1 0 0,0 0 1 0 0,0 0-1 0 0,0 0 1 0 0,0 0 0 0 0,0 0-1 0 0,6 0 443 0 0,7 2-565 0 0,-8 0-195 0 0,0 1 0 0 0,0-1 1 0 0,-1 1-1 0 0,7 5 0 0 0,14 13-4825 0 0,-14-8 2660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3.8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67 2489 0 0,'-4'-8'2606'0'0,"0"1"0"0"0,0-1 0 0 0,-6-6 0 0 0,6 9-2374 0 0,4 5-144 0 0,-1 0-1 0 0,1-1 0 0 0,0 1 0 0 0,0 0 0 0 0,-1 0 1 0 0,1 0-1 0 0,0-1 0 0 0,0 1 0 0 0,0 0 0 0 0,-1 0 1 0 0,1-1-1 0 0,0 1 0 0 0,0 0 0 0 0,0 0 0 0 0,0-1 1 0 0,0 1-1 0 0,0 0 0 0 0,0 0 0 0 0,-1-1 0 0 0,1 1 0 0 0,0 0 1 0 0,0-1-1 0 0,0 1 0 0 0,0 0 0 0 0,0-1 0 0 0,0 1 1 0 0,0 0-1 0 0,0 0 0 0 0,0-1 0 0 0,1 1 0 0 0,-1 0 1 0 0,0-1-1 0 0,0 1 0 0 0,0 0 0 0 0,0 0 0 0 0,0-1 1 0 0,0 1-1 0 0,1 0 0 0 0,-1 0 0 0 0,0-1 0 0 0,0 1 0 0 0,0 0 1 0 0,1 0-1 0 0,-1 0 0 0 0,0-1 0 0 0,0 1 0 0 0,1 0 1 0 0,-1 0-1 0 0,0 0 0 0 0,0 0 0 0 0,1 0 0 0 0,-1-1 1 0 0,0 1-1 0 0,0 0 0 0 0,1 0 0 0 0,-1 0 0 0 0,1 0 1 0 0,6 18 2840 0 0,-3-9-2257 0 0,33 81 1228 0 0,-24-61-1708 0 0,-2 1 1 0 0,-1 0-1 0 0,-2 0 0 0 0,8 53 0 0 0,-11-68-202 0 0,-2-15 60 0 0,0-9-68 0 0,2-17-33 0 0,-1-1 0 0 0,-2 0 1 0 0,-1-49-1 0 0,-1 13-82 0 0,0 44 87 0 0,0 7 17 0 0,0 0-1 0 0,3-16 0 0 0,-3 25 31 0 0,1 1-1 0 0,-1-1 0 0 0,1 1 1 0 0,0-1-1 0 0,0 1 0 0 0,0-1 1 0 0,0 1-1 0 0,0 0 0 0 0,0-1 1 0 0,0 1-1 0 0,1 0 0 0 0,0 0 1 0 0,-1 0-1 0 0,1 0 0 0 0,0 0 1 0 0,3-2-1 0 0,-4 3 0 0 0,1 0 0 0 0,-1 1 0 0 0,0-1 0 0 0,1 1 0 0 0,-1-1-1 0 0,1 1 1 0 0,-1-1 0 0 0,1 1 0 0 0,-1 0 0 0 0,1 0 0 0 0,-1 0 0 0 0,1 0 0 0 0,-1 0-1 0 0,1 0 1 0 0,0 0 0 0 0,-1 1 0 0 0,1-1 0 0 0,-1 0 0 0 0,0 1 0 0 0,1-1 0 0 0,-1 1-1 0 0,1 0 1 0 0,-1-1 0 0 0,0 1 0 0 0,1 0 0 0 0,-1 0 0 0 0,0 0 0 0 0,0 0 0 0 0,0 0-1 0 0,3 2 1 0 0,3 5 11 0 0,0 0-1 0 0,-1 0 1 0 0,10 14-1 0 0,-9-10-16 0 0,16 19 15 0 0,-3-3 58 0 0,-1 0 0 0 0,22 42 1 0 0,-39-64-73 0 0,1-1 0 0 0,0 1 0 0 0,0-1 0 0 0,0 0 1 0 0,1 0-1 0 0,0 0 0 0 0,0-1 0 0 0,7 7 0 0 0,-9-9-205 0 0,0-1 0 0 0,0 1 0 0 0,1-1 0 0 0,-1 0 0 0 0,0 0 0 0 0,0 0 0 0 0,1 0 0 0 0,-1 0 0 0 0,0-1-1 0 0,1 1 1 0 0,-1-1 0 0 0,1 1 0 0 0,-1-1 0 0 0,1 0 0 0 0,-1 0 0 0 0,1 0 0 0 0,-1 0 0 0 0,1-1 0 0 0,-1 1 0 0 0,1-1 0 0 0,-1 1 0 0 0,0-1 0 0 0,4-1-1 0 0,20-8-5062 0 0,-12 4 2073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17.04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26 183 3097 0 0,'-8'0'3981'0'0,"7"0"-3449"0"0,0 0-1 0 0,0 0 1 0 0,0 0 0 0 0,0 0 0 0 0,0 0-1 0 0,0 0 1 0 0,1 0 0 0 0,-1 0 0 0 0,0 0-1 0 0,0 1 1 0 0,0-1 0 0 0,0 0 0 0 0,0 0-1 0 0,-1 1 1 0 0,2 0-418 0 0,-1 0-1 0 0,1 0 1 0 0,0 0 0 0 0,-1 0 0 0 0,1 0-1 0 0,0 0 1 0 0,0 0 0 0 0,0 0-1 0 0,-1 0 1 0 0,1 0 0 0 0,0-1 0 0 0,0 1-1 0 0,0 0 1 0 0,1 0 0 0 0,-1 0 0 0 0,0 0-1 0 0,1 2 1 0 0,3 18 673 0 0,2 0 0 0 0,0 0-1 0 0,1 0 1 0 0,1-1 0 0 0,21 37 0 0 0,-24-49-541 0 0,-2-2-90 0 0,0 0 0 0 0,0-1 1 0 0,0 1-1 0 0,-1 0 0 0 0,0 0 1 0 0,0 1-1 0 0,0-1 0 0 0,1 10 0 0 0,-3-16-140 0 0,0 0-1 0 0,-1 0 0 0 0,1 0 0 0 0,0 0 0 0 0,0 0 1 0 0,0 0-1 0 0,0 0 0 0 0,0 0 0 0 0,0-1 1 0 0,0 1-1 0 0,0 0 0 0 0,0 0 0 0 0,-1 0 0 0 0,1 0 1 0 0,0 0-1 0 0,0 0 0 0 0,0 0 0 0 0,0 0 0 0 0,0 0 1 0 0,0 0-1 0 0,0 0 0 0 0,-1 0 0 0 0,1 0 1 0 0,0 0-1 0 0,0 0 0 0 0,0 0 0 0 0,0 0 0 0 0,0 0 1 0 0,0 0-1 0 0,0 1 0 0 0,-1-1 0 0 0,1 0 1 0 0,0 0-1 0 0,0 0 0 0 0,0 0 0 0 0,0 0 0 0 0,0 0 1 0 0,0 0-1 0 0,0 0 0 0 0,0 0 0 0 0,0 0 1 0 0,0 0-1 0 0,0 1 0 0 0,-1-1 0 0 0,1 0 0 0 0,0 0 1 0 0,0 0-1 0 0,0 0 0 0 0,0 0 0 0 0,0 0 0 0 0,0 0 1 0 0,0 1-1 0 0,0-1 0 0 0,0 0 0 0 0,0 0 1 0 0,0 0-1 0 0,-5-10 263 0 0,1-15-185 0 0,0 1-1 0 0,2-1 1 0 0,3-46 0 0 0,-1 34-69 0 0,0 17-33 0 0,1 1 0 0 0,0-1 1 0 0,1 1-1 0 0,2 0 0 0 0,7-28 1 0 0,-9 41 1 0 0,0 0 0 0 0,1 0 1 0 0,-1 1-1 0 0,1-1 1 0 0,0 1-1 0 0,0 0 0 0 0,1 0 1 0 0,-1 0-1 0 0,1 0 1 0 0,0 0-1 0 0,0 1 0 0 0,1 0 1 0 0,0 0-1 0 0,-1 0 1 0 0,1 0-1 0 0,1 1 0 0 0,-1 0 1 0 0,0 0-1 0 0,1 0 0 0 0,-1 1 1 0 0,10-3-1 0 0,-6 3-12 0 0,0 1 0 0 0,-1 0 0 0 0,1 0 0 0 0,0 1 0 0 0,0 1 0 0 0,0-1 0 0 0,0 1 0 0 0,-1 1 0 0 0,1 0 0 0 0,0 0-1 0 0,-1 0 1 0 0,1 1 0 0 0,-1 0 0 0 0,12 7 0 0 0,3 3-783 0 0,0 1 0 0 0,-1 1-1 0 0,32 28 1 0 0,-43-33-1805 0 0,-1 0 0 0 0,15 16 1 0 0,-19-17 843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18.29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166 154 512 0 0,'0'-8'646'0'0,"-1"0"0"0"0,1 0 0 0 0,0 0 0 0 0,1 1 0 0 0,0-1 0 0 0,0 0 0 0 0,4-12 0 0 0,-3 9 1105 0 0,0 0-1 0 0,0 0 1 0 0,0-11 0 0 0,-2 21-1548 0 0,0 0 1 0 0,0 0 0 0 0,0 0 0 0 0,0 0 0 0 0,0 0-1 0 0,0 0 1 0 0,0 0 0 0 0,-1 0 0 0 0,1 0-1 0 0,0 0 1 0 0,-1 0 0 0 0,1 0 0 0 0,0 0-1 0 0,-1 0 1 0 0,1 0 0 0 0,-1 0 0 0 0,0 0 0 0 0,1 0-1 0 0,-1 1 1 0 0,-1-2 0 0 0,1 1-77 0 0,0 1-1 0 0,0 0 1 0 0,0-1 0 0 0,0 1-1 0 0,0 0 1 0 0,0 0 0 0 0,0 0 0 0 0,-1 0-1 0 0,1 0 1 0 0,0 0 0 0 0,0 0-1 0 0,0 0 1 0 0,0 0 0 0 0,0 0 0 0 0,0 1-1 0 0,0-1 1 0 0,0 0 0 0 0,0 1-1 0 0,-2 0 1 0 0,-5 3 32 0 0,1 0 0 0 0,-1 0 0 0 0,1 1 1 0 0,0 0-1 0 0,0 1 0 0 0,0-1 0 0 0,1 1 0 0 0,0 1 0 0 0,0-1 0 0 0,0 1 0 0 0,1 0 0 0 0,0 0 0 0 0,0 1 0 0 0,-5 11 0 0 0,1 0 81 0 0,1 1 0 0 0,1-1 0 0 0,0 1 0 0 0,-6 41 0 0 0,10-47-175 0 0,2-1-1 0 0,0 1 1 0 0,1 0-1 0 0,0-1 1 0 0,1 1-1 0 0,0 0 1 0 0,1-1-1 0 0,1 1 1 0 0,5 14 0 0 0,-7-23-69 0 0,1 0 0 0 0,0 1 1 0 0,1-1-1 0 0,-1 0 0 0 0,1 0 1 0 0,0-1-1 0 0,0 1 1 0 0,1 0-1 0 0,-1-1 0 0 0,1 0 1 0 0,0 0-1 0 0,0 0 0 0 0,0 0 1 0 0,1-1-1 0 0,0 0 1 0 0,-1 0-1 0 0,1 0 0 0 0,0 0 1 0 0,0-1-1 0 0,0 1 1 0 0,1-1-1 0 0,-1-1 0 0 0,1 1 1 0 0,8 1-1 0 0,-2-2-68 0 0,-1-1 1 0 0,1 0-1 0 0,-1 0 0 0 0,1-1 0 0 0,-1-1 1 0 0,0 0-1 0 0,1-1 0 0 0,-1 1 0 0 0,12-6 1 0 0,-5 0-312 0 0,1-1 1 0 0,-1 0-1 0 0,-1-1 1 0 0,23-17-1 0 0,-33 22 245 0 0,0-1 1 0 0,-1-1-1 0 0,0 1 0 0 0,0-1 0 0 0,0 0 1 0 0,-1 0-1 0 0,0 0 0 0 0,0-1 0 0 0,-1 0 1 0 0,0 0-1 0 0,-1 0 0 0 0,1-1 0 0 0,-1 1 0 0 0,-1-1 1 0 0,0 1-1 0 0,0-1 0 0 0,-1 0 0 0 0,1-10 1 0 0,-1-15 132 0 0,-2 1 1 0 0,-1-1 0 0 0,-10-48-1 0 0,11 73 38 0 0,1 8 29 0 0,0 0 0 0 0,0 0 0 0 0,0 0 0 0 0,0 0-1 0 0,-1 0 1 0 0,1 0 0 0 0,0 0 0 0 0,-1 0 0 0 0,1 0-1 0 0,-1 0 1 0 0,1 0 0 0 0,-1 0 0 0 0,1 0 0 0 0,-2-1 0 0 0,-1 5 923 0 0,2 9-476 0 0,2 5-273 0 0,0-1-1 0 0,1 1 0 0 0,1 0 1 0 0,1-1-1 0 0,10 28 1 0 0,-4-16-52 0 0,3-1 1 0 0,20 36 0 0 0,-26-50-130 0 0,2 0-1 0 0,0-1 1 0 0,0 0-1 0 0,22 21 1 0 0,-27-29-65 0 0,0-1 0 0 0,0 0 1 0 0,0 0-1 0 0,0 0 0 0 0,0 0 1 0 0,1-1-1 0 0,0 1 0 0 0,-1-1 1 0 0,1 0-1 0 0,0-1 1 0 0,0 1-1 0 0,0-1 0 0 0,0 0 1 0 0,0 0-1 0 0,0 0 0 0 0,0-1 1 0 0,0 0-1 0 0,9-1 1 0 0,-11 1-12 0 0,0-2 0 0 0,1 1 0 0 0,-1 0 0 0 0,0-1 1 0 0,1 1-1 0 0,-1-1 0 0 0,0 0 0 0 0,0 0 1 0 0,-1 0-1 0 0,1-1 0 0 0,0 1 0 0 0,-1 0 1 0 0,1-1-1 0 0,-1 0 0 0 0,0 0 0 0 0,4-5 1 0 0,-2 1-57 0 0,0 1 0 0 0,-1-1 0 0 0,0 0 0 0 0,0-1 0 0 0,0 1 1 0 0,2-14-1 0 0,-1-12-259 0 0,-1 0 0 0 0,-5-66 0 0 0,0 28 342 0 0,1 43 79 0 0,0 23 115 0 0,-1 18 45 0 0,-1 18-69 0 0,2-1 0 0 0,1 1 0 0 0,4 32 0 0 0,-3-54-164 0 0,1 1 1 0 0,0 0-1 0 0,1-1 0 0 0,0 1 1 0 0,0-1-1 0 0,1 0 1 0 0,0 0-1 0 0,1 0 0 0 0,0-1 1 0 0,0 0-1 0 0,1 1 0 0 0,0-2 1 0 0,11 13-1 0 0,-8-12-16 0 0,0-1-1 0 0,0 0 1 0 0,0-1-1 0 0,1 0 1 0 0,0-1-1 0 0,0 0 1 0 0,0 0-1 0 0,1-1 1 0 0,0 0-1 0 0,0-1 1 0 0,0 0-1 0 0,11 1 1 0 0,-12-3-16 0 0,0 0-1 0 0,1 0 1 0 0,-1-1 0 0 0,0-1-1 0 0,1 0 1 0 0,-1 0 0 0 0,0-1-1 0 0,0 0 1 0 0,0-1 0 0 0,0 0-1 0 0,0 0 1 0 0,-1-1 0 0 0,13-7-1 0 0,-17 8 8 0 0,0 0 0 0 0,0-1-1 0 0,-1 1 1 0 0,1-1-1 0 0,-1 0 1 0 0,0 0 0 0 0,0 0-1 0 0,0 0 1 0 0,-1-1-1 0 0,0 0 1 0 0,1 0 0 0 0,-2 0-1 0 0,1 0 1 0 0,-1 0-1 0 0,1 0 1 0 0,-1-1 0 0 0,-1 1-1 0 0,3-12 1 0 0,-3 7 12 0 0,-1-1 0 0 0,1 1 1 0 0,-2-1-1 0 0,0 1 0 0 0,0-1 1 0 0,0 1-1 0 0,-2 0 0 0 0,1-1 1 0 0,-7-14-1 0 0,8 22 20 0 0,-26-63 298 0 0,24 58-159 0 0,-2 0 0 0 0,1 0 0 0 0,-1 0 0 0 0,-1 1 0 0 0,-9-11 0 0 0,10 14 25 0 0,5 9-50 0 0,7 8 98 0 0,1-3-44 0 0,0 1 0 0 0,-1 1 0 0 0,0-1 0 0 0,0 1 0 0 0,-1 1 0 0 0,-1-1 0 0 0,4 14 0 0 0,1 12 335 0 0,6 44 1 0 0,-13-65-393 0 0,-2-9-109 0 0,1 0-1 0 0,0 0 0 0 0,1 0 0 0 0,-1 0 0 0 0,1 0 1 0 0,1 0-1 0 0,0-1 0 0 0,6 10 0 0 0,-8-14-45 0 0,-1-1 0 0 0,1 0-1 0 0,0 0 1 0 0,0 0-1 0 0,1 0 1 0 0,-1 0 0 0 0,0 0-1 0 0,0 0 1 0 0,1-1 0 0 0,-1 1-1 0 0,1-1 1 0 0,0 0 0 0 0,-1 0-1 0 0,1 0 1 0 0,0 0-1 0 0,0 0 1 0 0,-1-1 0 0 0,1 1-1 0 0,0-1 1 0 0,0 0 0 0 0,0 0-1 0 0,0 0 1 0 0,0 0 0 0 0,-1 0-1 0 0,1 0 1 0 0,0-1 0 0 0,5-1-1 0 0,-2 0-270 0 0,0-1 1 0 0,0 1-1 0 0,0-1 0 0 0,-1 0 1 0 0,1 0-1 0 0,-1-1 0 0 0,0 0 0 0 0,0 0 1 0 0,6-6-1 0 0,15-18-3548 0 0,-5-2-3701 0 0,-7 11 1348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18.467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70 1 4649 0 0,'-13'2'5207'0'0,"0"-1"-1"0"0,-17-1 1 0 0,17 0-4363 0 0,13 0-824 0 0,0 0 1 0 0,0 0-1 0 0,0 0 1 0 0,0 0-1 0 0,0 0 1 0 0,0 0-1 0 0,0 0 1 0 0,0 0-1 0 0,0 0 1 0 0,0 0-1 0 0,0 0 1 0 0,0 0-1 0 0,0 0 1 0 0,0 0-1 0 0,0 0 1 0 0,0 0-1 0 0,0 0 1 0 0,0 0-1 0 0,0 0 1 0 0,0 0-1 0 0,0 0 1 0 0,0 1-1 0 0,0-1 1 0 0,0 0-1 0 0,0 0 1 0 0,0 0-1 0 0,0 0 1 0 0,0 0-1 0 0,0 0 1 0 0,0 0-1 0 0,0 0 1 0 0,0 0-1 0 0,0 0 1 0 0,0 0-1 0 0,0 0 1 0 0,0 0-1 0 0,0 0 1 0 0,0 0-1 0 0,0 0 1 0 0,0 0-1 0 0,0 0 1 0 0,0 0-1 0 0,0 0 1 0 0,0 0-1 0 0,0 0 1 0 0,0 0-1 0 0,0 0 1 0 0,0 0-1 0 0,6 3 403 0 0,8 1-234 0 0,77 14-491 0 0,-77-14-997 0 0,0 1 0 0 0,0 0 0 0 0,0 1 1 0 0,16 9-1 0 0,-10-3-2407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19.10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6 49 512 0 0,'-4'-31'3232'0'0,"2"13"10004"0"0,13 37-12316 0 0,-1 0 0 0 0,-1 0 0 0 0,9 32 0 0 0,14 64-643 0 0,-23-76 141 0 0,-1-2 12 0 0,-1 0-1 0 0,-2 0 0 0 0,0 41 1 0 0,-9 113 1080 0 0,-1-42-889 0 0,5-135-627 0 0,1 1 0 0 0,1-1 1 0 0,-1 1-1 0 0,8 24 0 0 0,-8-35-64 0 0,0 0 1 0 0,1 1-1 0 0,0-1 0 0 0,0 0 1 0 0,0 0-1 0 0,0 0 1 0 0,0 0-1 0 0,1 0 0 0 0,-1-1 1 0 0,1 1-1 0 0,0-1 0 0 0,1 1 1 0 0,-1-1-1 0 0,0 0 1 0 0,1 0-1 0 0,0-1 0 0 0,-1 1 1 0 0,1-1-1 0 0,6 3 0 0 0,-8-4-144 0 0,1-1-1 0 0,0 1 1 0 0,0-1-1 0 0,-1 1 1 0 0,1-1-1 0 0,0 0 1 0 0,0 0-1 0 0,0 0 1 0 0,-1-1 0 0 0,1 1-1 0 0,0-1 1 0 0,4-1-1 0 0,1 0-1901 0 0,0-1 1 0 0,13-8-1 0 0,-3 1-1793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19.329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26 109 512 0 0,'-1'0'697'0'0,"-1"-1"-1"0"0,1 1 0 0 0,-1 0 1 0 0,1-1-1 0 0,-1 1 1 0 0,1-1-1 0 0,0 1 0 0 0,-1-1 1 0 0,1 0-1 0 0,0 1 0 0 0,-1-1 1 0 0,1 0-1 0 0,0 0 1 0 0,-2-2-1 0 0,3 3-468 0 0,0 0-1 0 0,-1-1 1 0 0,1 1-1 0 0,0 0 1 0 0,-1-1-1 0 0,1 1 1 0 0,0-1-1 0 0,0 1 0 0 0,-1 0 1 0 0,1-1-1 0 0,0 1 1 0 0,0-1-1 0 0,0 1 1 0 0,0 0-1 0 0,0-1 1 0 0,0 1-1 0 0,0-1 1 0 0,0 1-1 0 0,-1-1 1 0 0,2 1-1 0 0,-1-1 1 0 0,0 1-1 0 0,0 0 1 0 0,0-1-1 0 0,0 1 1 0 0,0-1-1 0 0,0 1 1 0 0,0-1-1 0 0,0 1 1 0 0,1 0-1 0 0,-1-1 1 0 0,0 1-1 0 0,0-1 1 0 0,1 1-1 0 0,-1 0 1 0 0,0-1-1 0 0,0 1 1 0 0,1 0-1 0 0,-1-1 1 0 0,0 1-1 0 0,1 0 1 0 0,-1 0-1 0 0,1-1 1 0 0,-1 1-1 0 0,0 0 1 0 0,1 0-1 0 0,-1 0 1 0 0,1-1-1 0 0,-1 1 1 0 0,1 0-1 0 0,0 0 1 0 0,126-46 301 0 0,-79 35-1143 0 0,0 2-1 0 0,0 3 1 0 0,0 1 0 0 0,58 3 0 0 0,-60 2-1436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19.79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265 235 2080 0 0,'1'-9'9979'0'0,"0"3"-6029"0"0,6-1-3281 0 0,10-4-189 0 0,0-1-1 0 0,0-1 1 0 0,-1-1 0 0 0,-1 0-1 0 0,0-2 1 0 0,-1 1-1 0 0,21-32 1 0 0,-18 16-349 0 0,-16 29-134 0 0,0 0 1 0 0,0 0 0 0 0,-1 0 0 0 0,1 0-1 0 0,-1 0 1 0 0,1 0 0 0 0,-1 0-1 0 0,0 0 1 0 0,1-1 0 0 0,-1 1 0 0 0,0 0-1 0 0,0 0 1 0 0,-1-3 0 0 0,0 4 4 0 0,1 0 1 0 0,-1 1 0 0 0,1-1 0 0 0,-1 1-1 0 0,1-1 1 0 0,-1 1 0 0 0,0-1 0 0 0,1 1-1 0 0,-1-1 1 0 0,0 1 0 0 0,0 0 0 0 0,1-1-1 0 0,-1 1 1 0 0,0 0 0 0 0,0 0 0 0 0,1-1-1 0 0,-1 1 1 0 0,0 0 0 0 0,0 0 0 0 0,0 0-1 0 0,1 0 1 0 0,-1 0 0 0 0,0 0 0 0 0,0 0-1 0 0,-1 1 1 0 0,-21 3-34 0 0,9 0 36 0 0,0 1 1 0 0,1 0 0 0 0,-1 1 0 0 0,1 1-1 0 0,1 0 1 0 0,-24 17 0 0 0,34-22-8 0 0,1 0 0 0 0,-1-1 0 0 0,0 1 0 0 0,1 0-1 0 0,-1-1 1 0 0,1 1 0 0 0,0 0 0 0 0,0 0 0 0 0,-1 0 0 0 0,1 0 0 0 0,1 1 0 0 0,-1-1 0 0 0,0 0 0 0 0,0 0 0 0 0,1 1 0 0 0,-1-1 0 0 0,1 4 0 0 0,0-3-10 0 0,0 1 1 0 0,0-1-1 0 0,1 1 1 0 0,0-1-1 0 0,-1 1 1 0 0,1-1-1 0 0,1 0 1 0 0,-1 1 0 0 0,0-1-1 0 0,3 5 1 0 0,3 1-16 0 0,-1 1 0 0 0,1-1 1 0 0,0 0-1 0 0,1-1 1 0 0,18 15-1 0 0,0-2 33 0 0,-7-6-12 0 0,-1 0-1 0 0,28 30 1 0 0,-42-41 50 0 0,-1 0-1 0 0,0 1 0 0 0,1-1 1 0 0,-2 0-1 0 0,1 1 1 0 0,0 0-1 0 0,-1 0 0 0 0,0 0 1 0 0,0 0-1 0 0,-1 0 0 0 0,1 0 1 0 0,-1 0-1 0 0,0 0 1 0 0,0 1-1 0 0,-1-1 0 0 0,0 0 1 0 0,0 9-1 0 0,-1-10 63 0 0,1-1-1 0 0,-1 1 1 0 0,0-1 0 0 0,0 1-1 0 0,-1-1 1 0 0,1 0 0 0 0,-1 0-1 0 0,0 0 1 0 0,1 0 0 0 0,-1 0-1 0 0,-1 0 1 0 0,1 0-1 0 0,-4 3 1 0 0,1-2 11 0 0,1 0 0 0 0,-1 0 0 0 0,-1-1 0 0 0,1 0 0 0 0,0 0 0 0 0,-1 0 0 0 0,-7 2 0 0 0,-2 0 10 0 0,0-1 0 0 0,-1 0-1 0 0,1-1 1 0 0,-1-1 0 0 0,-19 0 0 0 0,15-3-383 0 0,0 0 0 0 0,1-1 0 0 0,-1-1 0 0 0,1-1 0 0 0,-1-1 1 0 0,1 0-1 0 0,1-2 0 0 0,-1 0 0 0 0,1-1 0 0 0,-20-11 1 0 0,32 15-206 0 0,1 0 0 0 0,-1 0 0 0 0,0 0 0 0 0,1-1-1 0 0,-8-8 1 0 0,11 11 122 0 0,-1-1-1 0 0,1 0 1 0 0,1 0-1 0 0,-1 0 1 0 0,0 0-1 0 0,1 0 1 0 0,-1 0-1 0 0,1 0 1 0 0,0-1-1 0 0,0 1 0 0 0,0 0 1 0 0,-1-8-1 0 0,3-12-1617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21.07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245 24 512 0 0,'-2'-2'806'0'0,"0"-1"-1"0"0,0 1 1 0 0,-1 0-1 0 0,1 0 0 0 0,-1 0 1 0 0,1 0-1 0 0,-1 0 1 0 0,-3-1-1 0 0,5 2-486 0 0,-1 1 0 0 0,1-1 0 0 0,-1 1 0 0 0,1 0-1 0 0,-1-1 1 0 0,1 1 0 0 0,-1 0 0 0 0,1 0 0 0 0,-1 0 0 0 0,0 0-1 0 0,1 0 1 0 0,-1 0 0 0 0,1 1 0 0 0,-1-1 0 0 0,1 1-1 0 0,-1-1 1 0 0,1 1 0 0 0,-1-1 0 0 0,0 2 0 0 0,-9 3 220 0 0,1 1 0 0 0,0 0 1 0 0,0 0-1 0 0,1 1 1 0 0,0 1-1 0 0,0-1 0 0 0,1 1 1 0 0,0 1-1 0 0,1 0 1 0 0,-1 0-1 0 0,2 0 0 0 0,-8 13 1 0 0,2 0 47 0 0,0 0 1 0 0,-16 48 0 0 0,24-56-477 0 0,0 0 0 0 0,1-1 1 0 0,0 1-1 0 0,1 0 0 0 0,1 1 0 0 0,1 27 1 0 0,0-37-100 0 0,1 0 0 0 0,0 0-1 0 0,0-1 1 0 0,0 1 0 0 0,1 0 0 0 0,0 0 0 0 0,-1-1 0 0 0,2 1 0 0 0,-1-1 0 0 0,0 0 0 0 0,1 0 0 0 0,6 8-1 0 0,-4-7-7 0 0,0 0-1 0 0,1 0 0 0 0,0-1 0 0 0,-1 1 0 0 0,1-1 1 0 0,1-1-1 0 0,-1 1 0 0 0,8 2 0 0 0,3 0-18 0 0,-1-1-1 0 0,2 0 1 0 0,-1-1-1 0 0,0-1 0 0 0,1-1 1 0 0,26 0-1 0 0,-10-2-2 0 0,-1-1 0 0 0,0-2 0 0 0,37-8-1 0 0,-52 7-24 0 0,-1 0 0 0 0,1-2 0 0 0,-1 0-1 0 0,0-1 1 0 0,-1 0 0 0 0,0-2 0 0 0,23-14 0 0 0,-35 20 17 0 0,0 0 0 0 0,0-1 0 0 0,-1 1 0 0 0,1-1 0 0 0,-1 0 0 0 0,1 0-1 0 0,-1 0 1 0 0,0 0 0 0 0,-1-1 0 0 0,1 1 0 0 0,-1-1 0 0 0,0 1 0 0 0,0-1 0 0 0,0 0 0 0 0,-1 0 0 0 0,1 0 0 0 0,-1 0 0 0 0,-1 0 0 0 0,1 0 0 0 0,-1 0 0 0 0,1 0 0 0 0,-2-10 0 0 0,-1 7 19 0 0,1 0 0 0 0,-1 0 0 0 0,0 0 0 0 0,-1 1 0 0 0,0-1 0 0 0,0 1 0 0 0,-1 0 1 0 0,1 0-1 0 0,-2 0 0 0 0,1 0 0 0 0,-1 1 0 0 0,0 0 0 0 0,0 0 0 0 0,-7-6 0 0 0,0 2 16 0 0,0 1 1 0 0,0 0-1 0 0,-1 1 1 0 0,-1 0-1 0 0,1 1 1 0 0,-1 1-1 0 0,0 0 1 0 0,0 1-1 0 0,-1 1 0 0 0,1 0 1 0 0,-1 0-1 0 0,-22-1 1 0 0,-1 2 59 0 0,0 2 0 0 0,0 1 1 0 0,-69 10-1 0 0,102-9-60 0 0,-1 0 0 0 0,1 1 0 0 0,0-1 0 0 0,0 1 0 0 0,0 0 0 0 0,0 0 0 0 0,0 0 0 0 0,0 1 0 0 0,1 0 0 0 0,-1 0 0 0 0,1 0 0 0 0,-5 5 0 0 0,8-7-4 0 0,-1 1 1 0 0,1-1 0 0 0,-1 1-1 0 0,1 0 1 0 0,0-1 0 0 0,0 1 0 0 0,0 0-1 0 0,0 0 1 0 0,0 0 0 0 0,0 0 0 0 0,0 0-1 0 0,1 0 1 0 0,-1 0 0 0 0,1 0-1 0 0,0 0 1 0 0,-1 0 0 0 0,1 1 0 0 0,0-1-1 0 0,0 0 1 0 0,0 0 0 0 0,0 0-1 0 0,1 0 1 0 0,-1 0 0 0 0,1 0 0 0 0,-1 0-1 0 0,1 0 1 0 0,0 0 0 0 0,0 0-1 0 0,-1 0 1 0 0,1 0 0 0 0,1 0 0 0 0,1 3-1 0 0,2 1 0 0 0,0 0 1 0 0,0-1-1 0 0,0 0 0 0 0,1 0 0 0 0,0-1 0 0 0,0 1 0 0 0,0-1 0 0 0,0 0 0 0 0,1-1 0 0 0,0 1 1 0 0,-1-1-1 0 0,1-1 0 0 0,8 3 0 0 0,12 2-51 0 0,0-1 1 0 0,30 2-1 0 0,-29-5-378 0 0,0-1 1 0 0,-1-2-1 0 0,1 0 0 0 0,-1-2 1 0 0,51-10-1 0 0,-53 6-2099 0 0,0-1 0 0 0,-1-2 0 0 0,38-17 1 0 0,-41 15-1024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21.82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137 287 1416 0 0,'-1'-2'2106'0'0,"-3"-15"5195"0"0,4 17-7196 0 0,0-1-1 0 0,0 1 1 0 0,0-1-1 0 0,0 1 1 0 0,0 0-1 0 0,0-1 1 0 0,0 1-1 0 0,0-1 1 0 0,0 1-1 0 0,1 0 1 0 0,-1-1-1 0 0,0 1 1 0 0,0-1 0 0 0,0 1-1 0 0,0 0 1 0 0,1-1-1 0 0,-1 1 1 0 0,0 0-1 0 0,0-1 1 0 0,0 1-1 0 0,1 0 1 0 0,-1-1-1 0 0,0 1 1 0 0,1 0-1 0 0,-1 0 1 0 0,0-1-1 0 0,1 1 1 0 0,-1 0 0 0 0,0 0-1 0 0,1 0 1 0 0,-1-1-1 0 0,0 1 1 0 0,1 0-1 0 0,0 0 1 0 0,-1 0-30 0 0,1 0 0 0 0,-1 0 1 0 0,1 0-1 0 0,-1 1 0 0 0,1-1 0 0 0,-1 0 1 0 0,0 0-1 0 0,1 0 0 0 0,-1 1 0 0 0,1-1 1 0 0,-1 0-1 0 0,0 0 0 0 0,1 1 1 0 0,-1-1-1 0 0,0 0 0 0 0,1 1 0 0 0,-1-1 1 0 0,0 1-1 0 0,1-1 0 0 0,-1 0 0 0 0,0 1 1 0 0,0-1-1 0 0,0 1 0 0 0,1 0 1 0 0,5 14 873 0 0,-5-12-656 0 0,5 12 129 0 0,1 0-1 0 0,1 0 0 0 0,0-1 0 0 0,1 0 0 0 0,15 18 0 0 0,-16-23-366 0 0,0 0-1 0 0,0-1 1 0 0,1 0 0 0 0,1-1 0 0 0,-1 0-1 0 0,1 0 1 0 0,0-1 0 0 0,15 6 0 0 0,1-1-16 0 0,0-1-1 0 0,0-2 1 0 0,1-1 0 0 0,0-1 0 0 0,0-1 0 0 0,1-1-1 0 0,-1-2 1 0 0,56-2 0 0 0,-72-1-11 0 0,-1 0 0 0 0,1-1 0 0 0,-1-1 0 0 0,0 0 0 0 0,0 0 0 0 0,0-1-1 0 0,0 0 1 0 0,0-1 0 0 0,-1 0 0 0 0,0 0 0 0 0,0-1 0 0 0,0 0 0 0 0,-1-1 0 0 0,0 0 0 0 0,12-13 0 0 0,-12 11-21 0 0,-1 0 0 0 0,0-1 0 0 0,0 0 0 0 0,-1-1 0 0 0,0 1 1 0 0,-1-1-1 0 0,0 0 0 0 0,-1-1 0 0 0,0 1 0 0 0,0-1 0 0 0,-2 0 1 0 0,1 0-1 0 0,0-16 0 0 0,-1 4 12 0 0,-2 1 0 0 0,-1-1 0 0 0,0 0 1 0 0,-2 1-1 0 0,-1-1 0 0 0,0 1 0 0 0,-10-25 0 0 0,13 45-2 0 0,0 0 0 0 0,0 0 0 0 0,-1 0 0 0 0,1 0-1 0 0,-1 0 1 0 0,0 0 0 0 0,0 0 0 0 0,0 1 0 0 0,0-1-1 0 0,0 1 1 0 0,0-1 0 0 0,-1 1 0 0 0,1 0 0 0 0,-1 0-1 0 0,-3-2 1 0 0,3 3 4 0 0,0 0-1 0 0,-1 0 0 0 0,1 0 1 0 0,-1 0-1 0 0,1 0 1 0 0,-1 1-1 0 0,1-1 0 0 0,-1 1 1 0 0,1 0-1 0 0,-1 0 1 0 0,1 1-1 0 0,-1-1 0 0 0,1 1 1 0 0,-4 0-1 0 0,-22 8 71 0 0,1 0 0 0 0,1 2-1 0 0,-49 26 1 0 0,48-23-28 0 0,-10 6 28 0 0,1 1 0 0 0,1 2 0 0 0,1 1 1 0 0,1 3-1 0 0,-36 34 0 0 0,45-35-10 0 0,0 1-1 0 0,2 1 1 0 0,2 1-1 0 0,0 1 0 0 0,2 1 1 0 0,-23 50-1 0 0,19-24-15 0 0,2 1 0 0 0,3 0-1 0 0,3 2 1 0 0,2 0 0 0 0,-10 117-1 0 0,19-120-91 0 0,3 0-1 0 0,2 1 0 0 0,10 72 1 0 0,-9-119 13 0 0,0 0-1 0 0,1 0 1 0 0,0-1 0 0 0,1 0 0 0 0,0 1 0 0 0,0-1-1 0 0,12 18 1 0 0,-14-25-16 0 0,1 1-1 0 0,-1-1 1 0 0,1 0 0 0 0,0 0-1 0 0,0 0 1 0 0,0 0 0 0 0,0-1-1 0 0,1 1 1 0 0,-1-1 0 0 0,1 0 0 0 0,-1 0-1 0 0,1 0 1 0 0,0 0 0 0 0,0 0-1 0 0,0-1 1 0 0,0 0 0 0 0,0 0-1 0 0,0 0 1 0 0,0 0 0 0 0,0-1-1 0 0,0 0 1 0 0,1 0 0 0 0,5 0-1 0 0,2-2-109 0 0,1 0 0 0 0,-1 0 0 0 0,0-2 0 0 0,15-5 0 0 0,47-25-605 0 0,-25 11 325 0 0,-12 6 79 0 0,-1-2 1 0 0,53-36 0 0 0,-84 51 314 0 0,0 1-1 0 0,-1-1 1 0 0,0 0-1 0 0,0 0 1 0 0,0 0-1 0 0,0-1 1 0 0,-1 0-1 0 0,1 1 1 0 0,-1-1-1 0 0,0 0 1 0 0,3-10-1 0 0,-5 12 12 0 0,1-1-1 0 0,-2 0 0 0 0,1 1 1 0 0,0-1-1 0 0,-1 0 1 0 0,1 0-1 0 0,-1 0 0 0 0,0 1 1 0 0,-1-1-1 0 0,1 0 0 0 0,0 0 1 0 0,-1 1-1 0 0,0-1 1 0 0,0 0-1 0 0,0 1 0 0 0,-1-1 1 0 0,1 1-1 0 0,-4-7 1 0 0,-2 0-11 0 0,-1 0 0 0 0,1 1 0 0 0,-1 0 0 0 0,-1 1 0 0 0,0 0 1 0 0,0 0-1 0 0,0 1 0 0 0,-20-12 0 0 0,-7-1 84 0 0,-44-18 1 0 0,38 21-62 0 0,0 2 1 0 0,0 2-1 0 0,-2 1 1 0 0,1 3-1 0 0,-68-7 1 0 0,103 16-1917 0 0,11 1 178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22.96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0 282 512 0 0,'4'-1'248'0'0,"-1"1"-1"0"0,1-1 0 0 0,-1-1 1 0 0,1 1-1 0 0,-1 0 1 0 0,0-1-1 0 0,0 0 0 0 0,0 0 1 0 0,4-2-1 0 0,-5 2 198 0 0,0 0 0 0 0,-1 0 0 0 0,1 0 0 0 0,0 0 0 0 0,0 0 0 0 0,-1 0 0 0 0,1 0-1 0 0,-1-1 1 0 0,0 1 0 0 0,0 0 0 0 0,0-1 0 0 0,0 1 0 0 0,0-1 0 0 0,0 0 0 0 0,-1 1 0 0 0,1-1 0 0 0,-1 0 0 0 0,0 1-1 0 0,0-1 1 0 0,0-4 0 0 0,-4-32 4588 0 0,0-22-240 0 0,5 57-3930 0 0,3 7-393 0 0,2 9-148 0 0,6 25 49 0 0,6 41-1 0 0,-6-23-224 0 0,4 13 82 0 0,-3 0 0 0 0,-3 1-1 0 0,-4 1 1 0 0,-2-1 0 0 0,-3 1-1 0 0,-9 70 1 0 0,6-134-140 0 0,0-6-35 0 0,-3-11-22 0 0,-3-18-50 0 0,3 6 1 0 0,-30-181-6 0 0,32 170 20 0 0,1 1 0 0 0,2 0-1 0 0,1 0 1 0 0,6-41-1 0 0,2 25-32 0 0,2 1 0 0 0,1 0-1 0 0,37-86 1 0 0,-45 125 34 0 0,0 1 1 0 0,1 0 0 0 0,0 0-1 0 0,0 0 1 0 0,0 1-1 0 0,1 0 1 0 0,0 0-1 0 0,14-12 1 0 0,-17 17 5 0 0,0 0 1 0 0,0 0-1 0 0,0 0 1 0 0,0 0 0 0 0,0 1-1 0 0,1-1 1 0 0,-1 1-1 0 0,1 0 1 0 0,-1 0-1 0 0,1 0 1 0 0,0 0-1 0 0,-1 1 1 0 0,1-1 0 0 0,0 1-1 0 0,-1 0 1 0 0,1 0-1 0 0,0 1 1 0 0,-1-1-1 0 0,1 1 1 0 0,0 0-1 0 0,-1-1 1 0 0,1 2 0 0 0,-1-1-1 0 0,7 3 1 0 0,-1 1 1 0 0,0 1 1 0 0,-1 0 0 0 0,0 0 0 0 0,0 0-1 0 0,0 1 1 0 0,-1 0 0 0 0,0 1-1 0 0,9 12 1 0 0,4 7-12 0 0,19 38 1 0 0,-29-46 46 0 0,-1 0 1 0 0,-1 0 0 0 0,-1 1-1 0 0,-1 0 1 0 0,0 0-1 0 0,-2 1 1 0 0,0 0 0 0 0,1 25-1 0 0,-2 27 267 0 0,-8 98 0 0 0,2-102-225 0 0,2-39-126 0 0,1-1-1 0 0,1 1 1 0 0,2-1-1 0 0,6 32 1 0 0,-8-57-27 0 0,1 0 1 0 0,-1 0 0 0 0,0 0-1 0 0,1-1 1 0 0,0 1 0 0 0,0 0-1 0 0,4 5 1 0 0,-5-7-44 0 0,0-1 0 0 0,0 0 0 0 0,0 0 0 0 0,0 0 0 0 0,1 0 0 0 0,-1 1 0 0 0,0-2 0 0 0,1 1 0 0 0,-1 0 0 0 0,0 0 0 0 0,1 0 0 0 0,-1 0 0 0 0,1-1 0 0 0,-1 1 0 0 0,1-1 0 0 0,0 1 0 0 0,-1-1 0 0 0,1 0 0 0 0,-1 0 0 0 0,1 0 0 0 0,2 0 0 0 0,-3 0-120 0 0,0 0-1 0 0,0 0 1 0 0,0-1 0 0 0,0 1-1 0 0,0 0 1 0 0,-1-1-1 0 0,1 1 1 0 0,0-1 0 0 0,0 1-1 0 0,-1-1 1 0 0,1 1 0 0 0,0-1-1 0 0,-1 0 1 0 0,1 1-1 0 0,-1-1 1 0 0,1 0 0 0 0,-1 1-1 0 0,1-1 1 0 0,-1 0-1 0 0,1 0 1 0 0,-1 0 0 0 0,1 1-1 0 0,-1-1 1 0 0,0-1 0 0 0,3-8-2195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23.14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9 41 4513 0 0,'-9'-2'12232'0'0,"15"1"-7966"0"0,6 0-5363 0 0,141 2 3193 0 0,17-1-1376 0 0,117-24-1460 0 0,-170 14-7376 0 0,-84 7 2444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4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13 2272 0 0,'-12'-4'2838'0'0,"4"2"-434"0"0,0 0 0 0 0,-13-2-1 0 0,19 4-2070 0 0,1 0 0 0 0,-1-1-1 0 0,1 1 1 0 0,-1 0-1 0 0,0 1 1 0 0,1-1-1 0 0,-1 0 1 0 0,1 0 0 0 0,-1 1-1 0 0,1-1 1 0 0,-1 0-1 0 0,1 1 1 0 0,0 0-1 0 0,-1-1 1 0 0,1 1 0 0 0,0 0-1 0 0,-1 0 1 0 0,1-1-1 0 0,0 1 1 0 0,-2 2-1 0 0,3-2-280 0 0,-1-1 0 0 0,1 0 0 0 0,0 1 0 0 0,0-1 0 0 0,0 1 0 0 0,0-1 0 0 0,-1 1-1 0 0,1-1 1 0 0,0 0 0 0 0,0 1 0 0 0,0-1 0 0 0,0 1 0 0 0,0-1 0 0 0,0 1 0 0 0,0-1 0 0 0,0 1-1 0 0,1-1 1 0 0,-1 1 0 0 0,0-1 0 0 0,0 0 0 0 0,0 1 0 0 0,0-1 0 0 0,1 1 0 0 0,-1-1-1 0 0,0 0 1 0 0,0 1 0 0 0,1-1 0 0 0,-1 0 0 0 0,0 1 0 0 0,0-1 0 0 0,1 0 0 0 0,-1 1-1 0 0,1-1 1 0 0,-1 0 0 0 0,0 1 0 0 0,1-1 0 0 0,-1 0 0 0 0,0 0 0 0 0,1 0 0 0 0,-1 0 0 0 0,1 1-1 0 0,-1-1 1 0 0,1 0 0 0 0,0 0 0 0 0,21 7 705 0 0,-4-4-616 0 0,0-1-1 0 0,0 0 1 0 0,0-2 0 0 0,0 0 0 0 0,21-3 0 0 0,89-21-3197 0 0,-76 13-2380 0 0,-38 8 2945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6:23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37 512 0 0,'-1'-2'915'0'0,"0"-1"-1"0"0,1 1 1 0 0,-1-1 0 0 0,-1 1-1 0 0,1 0 1 0 0,0-1 0 0 0,0 1 0 0 0,-1 0-1 0 0,0 0 1 0 0,1 0 0 0 0,-1 0-1 0 0,-3-3 1 0 0,4 5-746 0 0,0-1 0 0 0,1 0 0 0 0,-1 1 0 0 0,0 0 0 0 0,0-1 0 0 0,0 1 0 0 0,0-1 0 0 0,0 1 0 0 0,0 0 0 0 0,0 0 1 0 0,0 0-1 0 0,0 0 0 0 0,0-1 0 0 0,0 1 0 0 0,-1 1 0 0 0,1-1 0 0 0,0 0 0 0 0,0 0 0 0 0,0 0 0 0 0,0 0 0 0 0,0 1 0 0 0,0-1 0 0 0,0 0 0 0 0,0 1 0 0 0,1-1 0 0 0,-1 1 0 0 0,0-1 1 0 0,0 1-1 0 0,0 0 0 0 0,0-1 0 0 0,0 1 0 0 0,1 0 0 0 0,-1 0 0 0 0,0 0 0 0 0,-8 9 521 0 0,1 0 0 0 0,0 0 0 0 0,1 1 0 0 0,-11 21 0 0 0,-17 47 526 0 0,15-23-414 0 0,2 1-1 0 0,3 1 1 0 0,-10 73-1 0 0,21-100-659 0 0,2 1 0 0 0,0-1-1 0 0,2 1 1 0 0,2-1-1 0 0,1 1 1 0 0,1-1 0 0 0,2 0-1 0 0,12 40 1 0 0,-11-51-183 0 0,0-1-1 0 0,1 0 1 0 0,2 0 0 0 0,0-1 0 0 0,21 30 0 0 0,-21-36-98 0 0,0-1 0 0 0,0 0 0 0 0,1 0 0 0 0,0-1 0 0 0,1 0 0 0 0,1-1 0 0 0,-1 0 0 0 0,21 9 1 0 0,-20-12-511 0 0,0 0 0 0 0,0-1 1 0 0,0-1-1 0 0,1 0 1 0 0,0-1-1 0 0,-1 0 1 0 0,2-1-1 0 0,-1 0 1 0 0,28-2-1 0 0,-37-1-258 0 0,0 0 0 0 0,-1 0 1 0 0,1 0-1 0 0,9-4 0 0 0,-2-1-1224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28.94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35 62 512 0 0,'-13'-10'539'0'0,"-2"-4"-411"0"0,14 13 121 0 0,1 0 1 0 0,-1 0-1 0 0,1 0 0 0 0,0 0 1 0 0,-1 0-1 0 0,1 0 1 0 0,0 0-1 0 0,-1 0 0 0 0,1 0 1 0 0,0 0-1 0 0,0-1 1 0 0,0 1 41 0 0,0 0 0 0 0,0 0 0 0 0,0 0 0 0 0,1 0 0 0 0,-1 0 0 0 0,0 0 1 0 0,0 0-1 0 0,1 0 0 0 0,-1 0 0 0 0,1 0 0 0 0,-1 0 0 0 0,1 0 1 0 0,-1 0-1 0 0,1 0 0 0 0,-1 0 0 0 0,1 1 0 0 0,0-1 0 0 0,0 0 1 0 0,-1 1-1 0 0,1-1 0 0 0,0 0 0 0 0,0 1 0 0 0,0-1 0 0 0,0 1 0 0 0,-1-1 1 0 0,1 1-1 0 0,0-1 0 0 0,0 1 0 0 0,0 0 0 0 0,0-1 0 0 0,0 1 1 0 0,0 0-1 0 0,0 0 0 0 0,0 0 0 0 0,0 0 0 0 0,0 0 0 0 0,0 0 0 0 0,0 0 1 0 0,0 0-1 0 0,0 0 0 0 0,0 1 0 0 0,0-1 0 0 0,0 0 0 0 0,0 1 1 0 0,0-1-1 0 0,0 0 0 0 0,0 1 0 0 0,0-1 0 0 0,0 1 0 0 0,0 0 1 0 0,0-1-1 0 0,1 2 0 0 0,2 5 131 0 0,0-1 0 0 0,-1 1 0 0 0,0 0 0 0 0,0 0-1 0 0,0 1 1 0 0,-1-1 0 0 0,0 0 0 0 0,0 1 0 0 0,-1-1 0 0 0,1 15 0 0 0,-2 4-64 0 0,-4 48 0 0 0,-5 36 214 0 0,-9 75-193 0 0,1-94-354 0 0,8-54-26 0 0,-2 41 1 0 0,11-74 1 0 0,-5 95 30 0 0,6-88-40 0 0,0 0 1 0 0,0 0-1 0 0,1 0 1 0 0,0-1-1 0 0,0 1 1 0 0,2-1-1 0 0,4 11 1 0 0,-7-18-3 0 0,0-1 0 0 0,0 0 0 0 0,0 0 1 0 0,1 0-1 0 0,-1 0 0 0 0,0-1 0 0 0,1 1 1 0 0,0 0-1 0 0,-1-1 0 0 0,1 1 0 0 0,0-1 0 0 0,0 1 1 0 0,0-1-1 0 0,0 0 0 0 0,3 2 0 0 0,-1-2-9 0 0,0 0 1 0 0,0 0-1 0 0,-1 0 0 0 0,1-1 0 0 0,0 1 1 0 0,0-1-1 0 0,0 0 0 0 0,6 0 0 0 0,4-2-74 0 0,-1-1 0 0 0,0 0 0 0 0,1-1 0 0 0,14-6-1 0 0,60-27-937 0 0,19-7-2273 0 0,-87 37-20 0 0,34-6 0 0 0,-25 11-3015 0 0,-17 3 3999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29.29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21 81 1824 0 0,'-9'4'3558'0'0,"-2"2"6755"0"0,19-4-9122 0 0,11-2-646 0 0,0-1 0 0 0,1 0-1 0 0,-1-2 1 0 0,0 0 0 0 0,31-10-1 0 0,-21 6-359 0 0,57-17-316 0 0,13-4 77 0 0,-81 24-691 0 0,2 1 0 0 0,-1 0 0 0 0,23 0 0 0 0,-40 3 423 0 0,-1 0 126 0 0,0 0 1 0 0,-1 0-1 0 0,1 0 0 0 0,0 0 0 0 0,0 0 0 0 0,0 0 0 0 0,0 0 0 0 0,0 0 1 0 0,0 1-1 0 0,0-1 0 0 0,0 0 0 0 0,0 1 0 0 0,-1-1 0 0 0,1 0 0 0 0,0 1 0 0 0,0-1 1 0 0,0 1-1 0 0,0 0 0 0 0,1 5-1148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29.60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42 143 2849 0 0,'-6'-3'2242'0'0,"1"0"0"0"0,0-1 1 0 0,0 1-1 0 0,0-1 1 0 0,1-1-1 0 0,-8-7 0 0 0,17 10 985 0 0,19-3-2327 0 0,351-60 534 0 0,-333 56-1489 0 0,7-1-192 0 0,76-7 0 0 0,-123 17 86 0 0,4 0 9 0 0,1-1-1 0 0,-1 1 1 0 0,12 2 0 0 0,-17-1-34 0 0,1-1 1 0 0,-1 0 0 0 0,0 1 0 0 0,1-1 0 0 0,-1 1 0 0 0,0 0 0 0 0,0-1-1 0 0,0 1 1 0 0,1 0 0 0 0,0 0 0 0 0,-2 0-122 0 0,1 0 0 0 0,0-1 0 0 0,-1 1 0 0 0,1 0-1 0 0,-1-1 1 0 0,0 1 0 0 0,1 0 0 0 0,-1 0 0 0 0,0 0 0 0 0,1-1 0 0 0,-1 1 0 0 0,0 0 0 0 0,0 0-1 0 0,1 0 1 0 0,-1-1 0 0 0,0 1 0 0 0,0 1 0 0 0,-2 14-4593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0.39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55 272 512 0 0,'-4'-28'222'0'0,"-1"-22"5238"0"0,-2 1 0 0 0,-23-86 0 0 0,25 125-4150 0 0,3 13-319 0 0,2 19-238 0 0,5 46-239 0 0,19 294 1146 0 0,-23-259-866 0 0,-16 157 0 0 0,13-243-701 0 0,-6 39 247 0 0,3 0-1 0 0,3 85 0 0 0,3-137-357 0 0,-1 0 0 0 0,1 0 0 0 0,0 0-1 0 0,0 0 1 0 0,0 0 0 0 0,0 0-1 0 0,1 0 1 0 0,2 3 0 0 0,-4-6-15 0 0,0-1 1 0 0,1 1-1 0 0,-1-1 0 0 0,1 1 1 0 0,-1 0-1 0 0,1-1 1 0 0,-1 1-1 0 0,1-1 0 0 0,-1 1 1 0 0,1-1-1 0 0,0 1 1 0 0,-1-1-1 0 0,1 1 0 0 0,0-1 1 0 0,-1 0-1 0 0,1 1 1 0 0,0-1-1 0 0,-1 0 1 0 0,1 1-1 0 0,0-1 0 0 0,0 0 1 0 0,-1 0-1 0 0,1 0 1 0 0,0 0-1 0 0,0 0 0 0 0,-1 0 1 0 0,1 0-1 0 0,0 0 1 0 0,0 0-1 0 0,0 0 0 0 0,-1 0 1 0 0,1-1-1 0 0,0 1 1 0 0,-1 0-1 0 0,1 0 0 0 0,0-1 1 0 0,0 1-1 0 0,-1-1 1 0 0,1 1-1 0 0,0 0 0 0 0,-1-1 1 0 0,1 1-1 0 0,-1-1 1 0 0,1 1-1 0 0,-1-1 0 0 0,1 0 1 0 0,-1 1-1 0 0,1-2 1 0 0,8-8-1837 0 0,0 0 1 0 0,9-16-1 0 0,-17 25 1707 0 0,14-22-2219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2.102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40 198 512 0 0,'0'-1'358'0'0,"-1"1"0"0"0,1-1 0 0 0,0 1-1 0 0,-1-1 1 0 0,1 1 0 0 0,-1 0 0 0 0,1-1 0 0 0,-1 1-1 0 0,1-1 1 0 0,-1 1 0 0 0,1 0 0 0 0,-1-1 0 0 0,1 1-1 0 0,-1 0 1 0 0,0 0 0 0 0,1 0 0 0 0,-1-1 0 0 0,1 1 0 0 0,-1 0-1 0 0,0 0 1 0 0,1 0 0 0 0,-1 0 0 0 0,1 0 0 0 0,-1 0-1 0 0,0 0 1 0 0,1 0 0 0 0,-1 0 0 0 0,0 0 0 0 0,1 1 0 0 0,-1-1-1 0 0,1 0 1 0 0,-1 0 0 0 0,0 1 0 0 0,-1 1 139 0 0,0-1 0 0 0,1 1 0 0 0,-1-1 0 0 0,1 1 0 0 0,0 0-1 0 0,0 0 1 0 0,0 0 0 0 0,-2 3 0 0 0,2-3-377 0 0,0 1 0 0 0,0-1 0 0 0,0 0-1 0 0,0 1 1 0 0,1-1 0 0 0,-1 0 0 0 0,1 1 0 0 0,0-1-1 0 0,0 1 1 0 0,-1-1 0 0 0,1 1 0 0 0,1-1-1 0 0,-1 0 1 0 0,0 1 0 0 0,1-1 0 0 0,-1 1 0 0 0,1-1-1 0 0,0 0 1 0 0,0 1 0 0 0,-1-1 0 0 0,2 0-1 0 0,-1 0 1 0 0,0 0 0 0 0,0 0 0 0 0,1 0 0 0 0,-1 0-1 0 0,1 0 1 0 0,-1 0 0 0 0,1 0 0 0 0,0-1-1 0 0,0 1 1 0 0,0-1 0 0 0,3 3 0 0 0,1-1-83 0 0,0 1 0 0 0,0-1 0 0 0,0 0-1 0 0,0 0 1 0 0,1-1 0 0 0,-1 0 0 0 0,1 0 0 0 0,-1 0 0 0 0,1-1 0 0 0,0 0 0 0 0,7 0 0 0 0,-5-2-29 0 0,1 0 1 0 0,-1 0-1 0 0,1-1 0 0 0,-1-1 0 0 0,0 1 1 0 0,1-2-1 0 0,-1 1 0 0 0,-1-1 0 0 0,1 0 1 0 0,15-11-1 0 0,-5 2 2 0 0,0-2 0 0 0,-1 0 1 0 0,22-23-1 0 0,-35 33-8 0 0,0-1-1 0 0,-1 0 1 0 0,0 0 0 0 0,0 0 0 0 0,0 0-1 0 0,-1-1 1 0 0,0 0 0 0 0,0 1 0 0 0,-1-1-1 0 0,1 0 1 0 0,-1 0 0 0 0,-1-1 0 0 0,1-7-1 0 0,-1 12 6 0 0,-1-1 0 0 0,0 1 0 0 0,0-1 0 0 0,0 1 0 0 0,-1-1 0 0 0,1 1 0 0 0,-1-1 0 0 0,0 1 0 0 0,0 0 0 0 0,0-1 0 0 0,0 1 0 0 0,-1 0 0 0 0,1 0 0 0 0,-1 0 0 0 0,0 0 0 0 0,0 0 0 0 0,0 0 0 0 0,0 1 0 0 0,0-1 0 0 0,-1 0 0 0 0,1 1 0 0 0,-1 0 0 0 0,1 0 0 0 0,-1 0 0 0 0,0 0 0 0 0,0 0-1 0 0,0 0 1 0 0,0 1 0 0 0,-6-3 0 0 0,4 2 7 0 0,-1 1-1 0 0,1-1 0 0 0,-1 1 0 0 0,0 0 0 0 0,0 0 0 0 0,0 1 1 0 0,1-1-1 0 0,-1 1 0 0 0,0 1 0 0 0,0-1 0 0 0,0 1 0 0 0,-11 3 1 0 0,9-1 36 0 0,0 0 0 0 0,-1 0 0 0 0,1 1 0 0 0,1 0 1 0 0,-1 1-1 0 0,1 0 0 0 0,0 0 0 0 0,-7 6 0 0 0,3 0 12 0 0,0-1-1 0 0,1 2 0 0 0,1-1 1 0 0,-1 1-1 0 0,2 1 0 0 0,0 0 1 0 0,1 0-1 0 0,0 0 0 0 0,-9 28 1 0 0,13-33-56 0 0,1 0 0 0 0,0 1 0 0 0,1-1 0 0 0,0 0 0 0 0,1 1 0 0 0,-1-1 1 0 0,2 1-1 0 0,-1-1 0 0 0,1 1 0 0 0,0-1 0 0 0,1 1 0 0 0,0-1 0 0 0,0 0 1 0 0,1 0-1 0 0,0 0 0 0 0,1 0 0 0 0,-1-1 0 0 0,1 1 0 0 0,1-1 0 0 0,0 0 1 0 0,7 10-1 0 0,-3-8-82 0 0,0 1 0 0 0,1-1 0 0 0,0-1 1 0 0,0 1-1 0 0,1-2 0 0 0,0 0 0 0 0,0 0 1 0 0,0-1-1 0 0,1 0 0 0 0,0-1 0 0 0,0 0 1 0 0,1-1-1 0 0,17 3 0 0 0,-10-3-823 0 0,0-1 0 0 0,1-2 0 0 0,31 0 0 0 0,-33-2-911 0 0,-1-1-1 0 0,20-5 1 0 0,-3-3 57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2.75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53 112 3025 0 0,'-18'2'9763'0'0,"-1"1"-6870"0"0,18-2-2759 0 0,0-1 1 0 0,0 1-1 0 0,0-1 1 0 0,0 1 0 0 0,1 0-1 0 0,-1-1 1 0 0,0 1 0 0 0,0 0-1 0 0,1-1 1 0 0,-1 1 0 0 0,1 0-1 0 0,-1 0 1 0 0,1 0-1 0 0,-1 0 1 0 0,1 0 0 0 0,-1 0-1 0 0,1 0 1 0 0,0-1 0 0 0,-1 3-1 0 0,0 2 68 0 0,0 0-1 0 0,1 0 0 0 0,-1 0 1 0 0,1 0-1 0 0,0 0 0 0 0,1 0 1 0 0,-1 0-1 0 0,1 0 0 0 0,0 0 1 0 0,0-1-1 0 0,0 1 0 0 0,1 0 1 0 0,2 5-1 0 0,4 6 184 0 0,0-1 0 0 0,16 21 1 0 0,6 12 120 0 0,-23-33-376 0 0,-1 0 1 0 0,0 0-1 0 0,-1 0 0 0 0,-1 1 0 0 0,4 18 1 0 0,-9-34-128 0 0,1 0 0 0 0,0 0 1 0 0,0 0-1 0 0,0 0 1 0 0,0 0-1 0 0,0 0 0 0 0,0 0 1 0 0,0 0-1 0 0,0 0 0 0 0,-1 0 1 0 0,1 0-1 0 0,0 0 1 0 0,0 0-1 0 0,0 0 0 0 0,0 0 1 0 0,0 0-1 0 0,0 0 0 0 0,0 0 1 0 0,0 0-1 0 0,-1 0 0 0 0,1 0 1 0 0,0 0-1 0 0,0 0 1 0 0,0 0-1 0 0,0 1 0 0 0,0-1 1 0 0,0 0-1 0 0,0 0 0 0 0,0 0 1 0 0,0 0-1 0 0,-1 0 1 0 0,1 0-1 0 0,0 0 0 0 0,0 0 1 0 0,0 0-1 0 0,0 0 0 0 0,0 0 1 0 0,0 1-1 0 0,0-1 0 0 0,0 0 1 0 0,0 0-1 0 0,0 0 1 0 0,0 0-1 0 0,0 0 0 0 0,0 0 1 0 0,0 0-1 0 0,0 0 0 0 0,0 1 1 0 0,0-1-1 0 0,0 0 1 0 0,0 0-1 0 0,0 0 0 0 0,0 0 1 0 0,0 0-1 0 0,0 0 0 0 0,0 0 1 0 0,0 0-1 0 0,0 1 0 0 0,0-1 1 0 0,-5-9 28 0 0,6-1-42 0 0,-1 1-1 0 0,1 0 1 0 0,0-1-1 0 0,1 1 0 0 0,0 0 1 0 0,1 0-1 0 0,5-12 0 0 0,-1-1-10 0 0,-1 2 48 0 0,1-6-20 0 0,1 0 0 0 0,1 1 0 0 0,2 0 0 0 0,20-36 0 0 0,-30 59-8 0 0,1-1-1 0 0,0 1 0 0 0,0 0 0 0 0,0 0 0 0 0,0 0 0 0 0,0 0 1 0 0,1 0-1 0 0,-1 0 0 0 0,0 1 0 0 0,1-1 0 0 0,4-2 0 0 0,-6 4 4 0 0,0 0 0 0 0,0-1 0 0 0,1 1 0 0 0,-1 0 0 0 0,0-1 0 0 0,0 1 0 0 0,1 0 0 0 0,-1 0 0 0 0,0 0 0 0 0,0 0 0 0 0,1 0 0 0 0,-1 1 0 0 0,0-1 0 0 0,0 0 0 0 0,1 1 0 0 0,-1-1 0 0 0,0 0 0 0 0,0 1 0 0 0,0-1-1 0 0,1 1 1 0 0,-1 0 0 0 0,0-1 0 0 0,0 1 0 0 0,0 0 0 0 0,0 0 0 0 0,0 0 0 0 0,-1 0 0 0 0,3 1 0 0 0,4 8 17 0 0,-1-1 0 0 0,1 1 0 0 0,-2 0 0 0 0,1 1 0 0 0,6 19-1 0 0,15 60 219 0 0,-14-39 111 0 0,-7-32-233 0 0,13 51 604 0 0,-21-82-767 0 0,2 1 0 0 0,-1-1 0 0 0,2 1-1 0 0,-1-1 1 0 0,2 1 0 0 0,-1 0 0 0 0,2-1-1 0 0,-1 1 1 0 0,2 0 0 0 0,6-17 0 0 0,5-4-225 0 0,50-102-964 0 0,-58 121 1092 0 0,1 1-1 0 0,0 0 1 0 0,19-21 0 0 0,-22 27 102 0 0,1 1 1 0 0,1-1 0 0 0,-1 1 0 0 0,1 0-1 0 0,-1 0 1 0 0,1 1 0 0 0,1 0 0 0 0,9-4-1 0 0,-15 7 41 0 0,0 0 0 0 0,0 1 0 0 0,-1-1 0 0 0,1 1 0 0 0,0-1 0 0 0,0 1 0 0 0,0 0 0 0 0,0 0-1 0 0,0 0 1 0 0,0 0 0 0 0,0 0 0 0 0,0 0 0 0 0,0 1 0 0 0,0-1 0 0 0,0 1 0 0 0,0-1-1 0 0,0 1 1 0 0,0 0 0 0 0,3 1 0 0 0,-2 0 12 0 0,-1 0-1 0 0,1 1 1 0 0,-1-1-1 0 0,0 0 0 0 0,0 1 1 0 0,0-1-1 0 0,0 1 1 0 0,0 0-1 0 0,0 0 1 0 0,-1-1-1 0 0,2 5 1 0 0,2 5 53 0 0,-1 0-1 0 0,0 1 1 0 0,-1 0 0 0 0,2 26 0 0 0,0 20 112 0 0,-4-34-79 0 0,1 0 1 0 0,1 0-1 0 0,10 40 0 0 0,-11-60-133 0 0,-1 0 1 0 0,1 0-1 0 0,1 0 0 0 0,-1-1 1 0 0,1 1-1 0 0,0 0 1 0 0,0-1-1 0 0,0 0 0 0 0,1 0 1 0 0,-1 0-1 0 0,1 0 0 0 0,4 3 1 0 0,-4-4-370 0 0,-1-1 0 0 0,1 0 0 0 0,-1 0 1 0 0,1 0-1 0 0,0 0 0 0 0,0-1 0 0 0,0 0 0 0 0,0 1 1 0 0,0-2-1 0 0,0 1 0 0 0,0 0 0 0 0,0-1 0 0 0,1 1 1 0 0,-1-1-1 0 0,0-1 0 0 0,4 1 0 0 0,11-4-1169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3.42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27 168 512 0 0,'-2'1'519'0'0,"1"-1"0"0"0,-1 1 0 0 0,1 0-1 0 0,-1 0 1 0 0,0 0 0 0 0,1 0 0 0 0,-1 0 0 0 0,1 0-1 0 0,0 0 1 0 0,-1 1 0 0 0,1-1 0 0 0,0 1 0 0 0,0-1-1 0 0,0 0 1 0 0,0 1 0 0 0,0 0 0 0 0,0-1 0 0 0,1 1-1 0 0,-2 1 1 0 0,2-1-116 0 0,0-1 0 0 0,0 0 0 0 0,0 0-1 0 0,0 1 1 0 0,0-1 0 0 0,0 0 0 0 0,1 0-1 0 0,-1 1 1 0 0,0-1 0 0 0,1 0 0 0 0,-1 0 0 0 0,1 0-1 0 0,0 3 1 0 0,10 11-554 0 0,-7-11 280 0 0,1-1 1 0 0,-1 1-1 0 0,1-1 1 0 0,-1 0-1 0 0,1 0 1 0 0,0 0-1 0 0,0-1 1 0 0,0 1-1 0 0,1-1 1 0 0,-1 0-1 0 0,0-1 1 0 0,1 1-1 0 0,-1-1 1 0 0,7 0-1 0 0,9 1-6 0 0,1-1-1 0 0,28-3 0 0 0,-47 2-114 0 0,13-1 21 0 0,-1-1 0 0 0,1-1 0 0 0,0 0 0 0 0,-1-1 1 0 0,17-7-1 0 0,-21 7-22 0 0,-1-1 0 0 0,0 0 0 0 0,0 0 0 0 0,0-1 0 0 0,0 0 1 0 0,-1-1-1 0 0,0 0 0 0 0,8-9 0 0 0,-15 14-3 0 0,1-1 0 0 0,-1 0 0 0 0,0 1 0 0 0,0-1 0 0 0,0 0 0 0 0,-1 0 0 0 0,1 0-1 0 0,-1 0 1 0 0,1 0 0 0 0,-1 0 0 0 0,0-1 0 0 0,0 1 0 0 0,-1 0 0 0 0,1 0 0 0 0,-1-1 0 0 0,1-5 0 0 0,-2 5 4 0 0,1 0-1 0 0,-1 0 1 0 0,0-1 0 0 0,0 1 0 0 0,0 0 0 0 0,-1 0 0 0 0,1 0-1 0 0,-1 0 1 0 0,0 1 0 0 0,0-1 0 0 0,-5-6 0 0 0,2 4 10 0 0,-1-1 0 0 0,1 2 0 0 0,-1-1 0 0 0,0 1 0 0 0,-1 0 1 0 0,1 0-1 0 0,-1 0 0 0 0,0 1 0 0 0,0 0 0 0 0,-1 1 0 0 0,1-1 1 0 0,-1 1-1 0 0,-11-2 0 0 0,10 3 75 0 0,0 1-1 0 0,-1 1 1 0 0,1-1 0 0 0,0 2 0 0 0,-1-1 0 0 0,1 1 0 0 0,0 1-1 0 0,0-1 1 0 0,0 2 0 0 0,0-1 0 0 0,0 1 0 0 0,0 1 0 0 0,1-1-1 0 0,-1 2 1 0 0,1-1 0 0 0,0 1 0 0 0,1 0 0 0 0,-1 1-1 0 0,-12 11 1 0 0,10-7 29 0 0,1-1-1 0 0,0 1 1 0 0,1 1-1 0 0,0-1 1 0 0,0 1 0 0 0,1 1-1 0 0,1-1 1 0 0,0 1-1 0 0,1 0 1 0 0,0 1-1 0 0,0-1 1 0 0,2 1-1 0 0,-4 19 1 0 0,6-26-110 0 0,0-1-1 0 0,1 0 1 0 0,0 1 0 0 0,0-1 0 0 0,1 0-1 0 0,-1 1 1 0 0,1-1 0 0 0,1 0-1 0 0,-1 0 1 0 0,0 0 0 0 0,1 0 0 0 0,0 0-1 0 0,1 0 1 0 0,-1 0 0 0 0,1 0 0 0 0,0-1-1 0 0,0 1 1 0 0,5 5 0 0 0,0-3-11 0 0,-1 0 0 0 0,1 0 1 0 0,0-1-1 0 0,0 0 0 0 0,0-1 1 0 0,1 0-1 0 0,0 0 0 0 0,0-1 1 0 0,10 3-1 0 0,3 1-131 0 0,-1-2 0 0 0,1-1 0 0 0,0 0 0 0 0,0-2 0 0 0,1 0-1 0 0,-1-2 1 0 0,41-2 0 0 0,-43-1-1478 0 0,32-7 0 0 0,-35 5-798 0 0,0-2 0 0 0,18-7 0 0 0,-13 3 158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3.902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106 1 3081 0 0,'-14'3'4592'0'0,"4"0"-2461"0"0,1-1 0 0 0,0 1 0 0 0,-12 6-1 0 0,18-7-1901 0 0,0-1 0 0 0,0 1-1 0 0,1 0 1 0 0,-1 0 0 0 0,1 0-1 0 0,-1 0 1 0 0,1 0 0 0 0,0 1 0 0 0,0-1-1 0 0,0 1 1 0 0,0-1 0 0 0,0 1-1 0 0,1 0 1 0 0,-2 3 0 0 0,1-2-75 0 0,1 0 1 0 0,0 0-1 0 0,0-1 0 0 0,0 1 0 0 0,0 1 1 0 0,1-1-1 0 0,0 0 0 0 0,0 0 1 0 0,0 0-1 0 0,0 0 0 0 0,0 0 1 0 0,1 0-1 0 0,0 0 0 0 0,-1 0 1 0 0,2 0-1 0 0,-1 0 0 0 0,0 0 1 0 0,5 7-1 0 0,2 2 172 0 0,0 1-1 0 0,2-1 1 0 0,16 19 0 0 0,5 5 252 0 0,-16-16-329 0 0,-9-14-166 0 0,0 0 0 0 0,-1 1 0 0 0,0-1 0 0 0,0 1 0 0 0,0 1 0 0 0,-1-1 0 0 0,-1 1 0 0 0,6 16 0 0 0,-9-24-82 0 0,0-1 0 0 0,0 0 0 0 0,0 0 0 0 0,0 1 0 0 0,0-1 0 0 0,0 0 0 0 0,0 0 0 0 0,0 1 0 0 0,0-1 0 0 0,0 0 0 0 0,0 0 0 0 0,0 0 0 0 0,0 1 0 0 0,0-1 0 0 0,0 0 1 0 0,0 0-1 0 0,0 1 0 0 0,0-1 0 0 0,0 0 0 0 0,0 0 0 0 0,0 0 0 0 0,0 1 0 0 0,-1-1 0 0 0,1 0 0 0 0,0 0 0 0 0,0 0 0 0 0,0 0 0 0 0,0 1 0 0 0,0-1 0 0 0,-1 0 0 0 0,1 0 0 0 0,0 0 0 0 0,0 0 0 0 0,0 0 0 0 0,-1 1 0 0 0,-9-3 71 0 0,-8-7-46 0 0,15 7-26 0 0,1 0 0 0 0,0-1 1 0 0,0 1-1 0 0,0 0 1 0 0,0-1-1 0 0,1 1 0 0 0,-1-1 1 0 0,1 1-1 0 0,-1-1 0 0 0,1 0 1 0 0,0 0-1 0 0,0 1 0 0 0,0-1 1 0 0,0 0-1 0 0,0 0 0 0 0,0-4 1 0 0,0-5-1 0 0,0 0 1 0 0,1-20 0 0 0,3 13-10 0 0,0 0 0 0 0,1 1-1 0 0,1 0 1 0 0,1 0 0 0 0,14-32 0 0 0,-16 43-1 0 0,-1 0 1 0 0,1 1-1 0 0,0-1 0 0 0,1 1 0 0 0,0 0 0 0 0,0 0 1 0 0,0 0-1 0 0,1 1 0 0 0,0-1 0 0 0,0 2 0 0 0,0-1 1 0 0,0 0-1 0 0,1 1 0 0 0,0 1 0 0 0,0-1 0 0 0,0 1 1 0 0,0 0-1 0 0,0 0 0 0 0,1 1 0 0 0,-1 0 0 0 0,1 0 1 0 0,0 1-1 0 0,-1 0 0 0 0,1 1 0 0 0,11 0 0 0 0,-14 0 9 0 0,0 1 0 0 0,-1 1-1 0 0,1-1 1 0 0,0 1-1 0 0,-1 0 1 0 0,0 0 0 0 0,1 0-1 0 0,-1 0 1 0 0,0 1-1 0 0,0 0 1 0 0,0-1 0 0 0,0 2-1 0 0,-1-1 1 0 0,1 0-1 0 0,-1 1 1 0 0,0-1 0 0 0,0 1-1 0 0,5 8 1 0 0,-1 0 4 0 0,-1 1 0 0 0,1 0 1 0 0,-2-1-1 0 0,0 2 0 0 0,4 16 1 0 0,13 88 197 0 0,1 6-225 0 0,-21-118-52 0 0,0 0-1 0 0,0 0 0 0 0,0 0 1 0 0,1-1-1 0 0,0 1 1 0 0,0-1-1 0 0,7 9 1 0 0,-9-12-111 0 0,1-1 0 0 0,-1 1 1 0 0,1-1-1 0 0,0 1 0 0 0,-1-1 1 0 0,1 0-1 0 0,0 0 0 0 0,0 0 1 0 0,0 0-1 0 0,0 0 0 0 0,2 1 1 0 0,-2-2-147 0 0,0 1 0 0 0,-1-1 0 0 0,1 0 1 0 0,0 0-1 0 0,-1 0 0 0 0,1 0 0 0 0,0 0 0 0 0,-1 0 1 0 0,1-1-1 0 0,0 1 0 0 0,-1-1 0 0 0,1 1 0 0 0,-1-1 1 0 0,1 1-1 0 0,0-1 0 0 0,1-1 0 0 0,9-5-4012 0 0,1-1-294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4.196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87 30 3961 0 0,'-7'-6'4162'0'0,"-1"1"1"0"0,-14-8-1 0 0,5 7-1733 0 0,16 6-2362 0 0,1 0-1 0 0,-1 0 0 0 0,1 0 0 0 0,-1 0 0 0 0,1 1 1 0 0,-1-1-1 0 0,1 0 0 0 0,-1 0 0 0 0,1 0 1 0 0,-1 0-1 0 0,1 1 0 0 0,0-1 0 0 0,-1 0 0 0 0,1 0 1 0 0,-1 1-1 0 0,1-1 0 0 0,0 0 0 0 0,-1 1 1 0 0,1-1-1 0 0,-1 0 0 0 0,1 1 0 0 0,0-1 0 0 0,0 1 1 0 0,-1-1-1 0 0,1 1 0 0 0,0-1 0 0 0,0 1 1 0 0,-1-1-1 0 0,1 1 0 0 0,0 0 0 0 0,-5 18 874 0 0,4-18-896 0 0,-4 36 458 0 0,2 0 0 0 0,1 1 0 0 0,4 48 0 0 0,0-28-40 0 0,-10 596 1382 0 0,7-617-1797 0 0,2 0-1 0 0,6 47 0 0 0,-6-74-185 0 0,1 1 0 0 0,0-1 0 0 0,1 0 0 0 0,0 0 0 0 0,1 0 0 0 0,0 0 0 0 0,0 0 0 0 0,1-1 0 0 0,1 0 0 0 0,-1 0 0 0 0,2 0 0 0 0,12 15 0 0 0,-16-22-92 0 0,0 1-1 0 0,0-1 1 0 0,0 0-1 0 0,0 0 1 0 0,0 0 0 0 0,1 0-1 0 0,-1 0 1 0 0,1-1-1 0 0,-1 0 1 0 0,1 0 0 0 0,-1 0-1 0 0,1 0 1 0 0,0 0 0 0 0,6 0-1 0 0,-7-1-328 0 0,1 0 0 0 0,0 0 0 0 0,0-1 0 0 0,0 1 0 0 0,-1-1 0 0 0,1 0 0 0 0,0 0 0 0 0,-1-1 0 0 0,5-1 0 0 0,15-9-3359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5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171 677 512 0 0,'3'1'269'0'0,"1"-1"-1"0"0,-1 0 1 0 0,1 0 0 0 0,0 0-1 0 0,-1-1 1 0 0,1 1-1 0 0,-1-1 1 0 0,1 0 0 0 0,-1 0-1 0 0,1 0 1 0 0,-1 0 0 0 0,0 0-1 0 0,1-1 1 0 0,-1 0-1 0 0,0 0 1 0 0,0 0 0 0 0,0 0-1 0 0,3-3 1 0 0,1-1 242 0 0,0-1 1 0 0,0 0-1 0 0,-1 0 1 0 0,0-1-1 0 0,0 0 0 0 0,-1 0 1 0 0,0 0-1 0 0,-1 0 1 0 0,6-13-1 0 0,-9 16-254 0 0,1-1 0 0 0,0 0 0 0 0,-1 0-1 0 0,0 0 1 0 0,0 0 0 0 0,-1 0 0 0 0,0 0 0 0 0,0 0-1 0 0,0 0 1 0 0,-1 0 0 0 0,0 0 0 0 0,0 0 0 0 0,0 0 0 0 0,-1 0-1 0 0,-4-10 1 0 0,4 10-46 0 0,-1 0-1 0 0,-1 0 1 0 0,1 0-1 0 0,-1 0 1 0 0,0 1-1 0 0,0-1 1 0 0,0 1-1 0 0,-1 0 1 0 0,0 0-1 0 0,0 1 1 0 0,-8-6-1 0 0,10 8-136 0 0,-1 0 0 0 0,0 0 0 0 0,1 0 0 0 0,-1 1 0 0 0,0-1 0 0 0,0 1 0 0 0,0 0 0 0 0,0 0 0 0 0,-1 1 0 0 0,1-1 0 0 0,0 1 0 0 0,0 0 0 0 0,0 0 0 0 0,0 0 0 0 0,-1 0 0 0 0,1 1 0 0 0,0 0 0 0 0,0 0 0 0 0,-6 2 0 0 0,0 1-1 0 0,1 0-1 0 0,0 0 0 0 0,1 1 1 0 0,-1 1-1 0 0,1-1 0 0 0,0 1 0 0 0,0 1 1 0 0,1 0-1 0 0,0 0 0 0 0,0 0 1 0 0,0 1-1 0 0,1 0 0 0 0,1 0 0 0 0,-1 0 1 0 0,1 1-1 0 0,0 0 0 0 0,1 0 1 0 0,-5 14-1 0 0,5-11-28 0 0,0 0 0 0 0,1 0 0 0 0,1 0 0 0 0,0 1 0 0 0,1-1 0 0 0,0 1 1 0 0,0-1-1 0 0,2 1 0 0 0,-1-1 0 0 0,2 1 0 0 0,-1-1 0 0 0,2 1 0 0 0,0-1 0 0 0,6 17 0 0 0,-7-24-39 0 0,1 0 0 0 0,-1 0 0 0 0,1 0 0 0 0,0 0 0 0 0,0 0-1 0 0,0-1 1 0 0,1 0 0 0 0,-1 1 0 0 0,1-1 0 0 0,0 0 0 0 0,1-1-1 0 0,-1 1 1 0 0,1-1 0 0 0,-1 0 0 0 0,1 0 0 0 0,0 0 0 0 0,0-1 0 0 0,8 3-1 0 0,-6-3-12 0 0,-1-1-1 0 0,1 1 1 0 0,0-2-1 0 0,0 1 0 0 0,-1-1 1 0 0,1 0-1 0 0,0 0 1 0 0,0-1-1 0 0,-1 0 1 0 0,1 0-1 0 0,-1 0 0 0 0,1-1 1 0 0,-1 0-1 0 0,1-1 1 0 0,5-2-1 0 0,11-6-54 0 0,-1-1 1 0 0,-1-1-1 0 0,0-1 0 0 0,-1-1 1 0 0,-1-1-1 0 0,0 0 0 0 0,23-27 1 0 0,-35 35 51 0 0,-1 0 0 0 0,0-1 0 0 0,-1 0 0 0 0,0 0 0 0 0,0 0 0 0 0,-1 0 0 0 0,0-1 0 0 0,0 0 0 0 0,2-15 0 0 0,-3 10-6 0 0,-1 0 1 0 0,-1-1-1 0 0,0 1 0 0 0,-1 0 1 0 0,-3-27-1 0 0,-5-1 9 0 0,-2 1-1 0 0,-2-1 1 0 0,-25-58 0 0 0,31 84-2 0 0,-8-20 183 0 0,-1 0-1 0 0,-29-48 1 0 0,42 81-135 0 0,0 1 0 0 0,0 0 0 0 0,-1 0 0 0 0,1 1 0 0 0,-1-1 0 0 0,-3-2 0 0 0,5 4-33 0 0,1 1 0 0 0,-1-1 0 0 0,1 1 0 0 0,0 0 0 0 0,-1-1 0 0 0,1 1 0 0 0,-1 0 0 0 0,0 0 0 0 0,1-1 0 0 0,-1 1 0 0 0,1 0 0 0 0,-1 0 0 0 0,1 0 0 0 0,-1-1 0 0 0,0 1 0 0 0,1 0 0 0 0,-1 0 0 0 0,1 0 0 0 0,-1 0 0 0 0,0 0 0 0 0,1 0 0 0 0,-1 1 0 0 0,1-1 0 0 0,-1 0 0 0 0,1 0 0 0 0,-1 0 0 0 0,0 0 0 0 0,1 1 0 0 0,-1-1 0 0 0,1 0 0 0 0,-1 0 0 0 0,1 1 0 0 0,-1-1 0 0 0,1 1 0 0 0,-1-1 0 0 0,1 0 0 0 0,0 1 0 0 0,-1-1 0 0 0,1 1 0 0 0,-1-1 0 0 0,1 1 0 0 0,0-1 0 0 0,-1 1 0 0 0,1-1 0 0 0,0 2 0 0 0,-3 4 27 0 0,1 0 0 0 0,0 0-1 0 0,0 1 1 0 0,0-1 0 0 0,1 1 0 0 0,0-1 0 0 0,1 1-1 0 0,-1-1 1 0 0,1 1 0 0 0,0 0 0 0 0,1-1-1 0 0,2 13 1 0 0,3 5 70 0 0,0 0 0 0 0,12 25 0 0 0,-9-23-26 0 0,1 1 18 0 0,36 115 795 0 0,-39-115-712 0 0,-1 0 1 0 0,-1 1-1 0 0,1 38 0 0 0,-6-45-153 0 0,0-5-14 0 0,1 0 0 0 0,4 28 0 0 0,-4-40-50 0 0,0 1 1 0 0,0-1-1 0 0,0 0 1 0 0,1 0-1 0 0,-1 0 1 0 0,1 0-1 0 0,0-1 1 0 0,1 1-1 0 0,-1-1 1 0 0,0 1-1 0 0,1-1 1 0 0,0 1-1 0 0,0-1 1 0 0,0 0-1 0 0,5 3 1 0 0,-7-5-67 0 0,0 0 1 0 0,1 0-1 0 0,-1-1 1 0 0,1 1 0 0 0,-1 0-1 0 0,1-1 1 0 0,-1 1-1 0 0,1-1 1 0 0,-1 0 0 0 0,1 1-1 0 0,0-1 1 0 0,-1 0-1 0 0,1 0 1 0 0,-1 0 0 0 0,1 0-1 0 0,0 0 1 0 0,-1-1-1 0 0,3 1 1 0 0,1-2-728 0 0,0 0-1 0 0,0 0 1 0 0,0 0 0 0 0,5-4-1 0 0,5-3-1573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4.403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 51 3537 0 0,'45'1'11508'0'0,"8"-1"-7086"0"0,68-7-4750 0 0,-13-13 136 0 0,-18 2-2630 0 0,-29 12-4584 0 0,-46 6 4840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4.95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124 195 2008 0 0,'0'0'13'0'0,"-29"41"7659"0"0,24-33-6618 0 0,1 0 1 0 0,0 1-1 0 0,-5 11 0 0 0,8-17-916 0 0,0 1 0 0 0,0 0 0 0 0,0 0 0 0 0,0 0 0 0 0,1 0 0 0 0,-1 0 0 0 0,1 0 0 0 0,0 0 0 0 0,0 0-1 0 0,1 0 1 0 0,-1 0 0 0 0,1 0 0 0 0,0 0 0 0 0,0 0 0 0 0,0 0 0 0 0,1-1 0 0 0,-1 1 0 0 0,1 0 0 0 0,0-1 0 0 0,0 1-1 0 0,0-1 1 0 0,4 5 0 0 0,0-1-96 0 0,0 0-1 0 0,1-1 0 0 0,0 0 0 0 0,0 0 1 0 0,0-1-1 0 0,0 0 0 0 0,1 0 1 0 0,0 0-1 0 0,14 5 0 0 0,-15-7-48 0 0,1-1 1 0 0,-1 0-1 0 0,1 0 0 0 0,-1 0 0 0 0,1-1 0 0 0,0 0 0 0 0,-1-1 0 0 0,1 1 1 0 0,0-2-1 0 0,0 1 0 0 0,12-3 0 0 0,-15 1-6 0 0,1 0-1 0 0,0 0 1 0 0,-1-1-1 0 0,1 1 1 0 0,-1-1 0 0 0,0-1-1 0 0,0 1 1 0 0,0-1-1 0 0,-1 0 1 0 0,1 0-1 0 0,-1 0 1 0 0,7-8 0 0 0,-5 3-12 0 0,1 1 0 0 0,-1-1 0 0 0,-1-1 0 0 0,0 1 1 0 0,0-1-1 0 0,4-12 0 0 0,-6 11 10 0 0,-1 0 1 0 0,1-1-1 0 0,-2 1 1 0 0,0 0-1 0 0,0-1 1 0 0,-1 1-1 0 0,-1-1 1 0 0,0 1-1 0 0,-3-14 1 0 0,1 9 14 0 0,-1 0 0 0 0,0 0 0 0 0,-2 0 0 0 0,0 1 0 0 0,-13-25 0 0 0,15 33 20 0 0,1 1 0 0 0,-2 0 0 0 0,1 0 0 0 0,-1 1 0 0 0,1-1 0 0 0,-1 1 0 0 0,-1 0 0 0 0,-10-8 0 0 0,13 11 12 0 0,0 1-1 0 0,-1-1 0 0 0,1 0 0 0 0,0 1 1 0 0,0 0-1 0 0,-1 0 0 0 0,1 0 1 0 0,-1 0-1 0 0,1 1 0 0 0,-1-1 0 0 0,1 1 1 0 0,-1 0-1 0 0,1 0 0 0 0,-1 0 0 0 0,1 0 1 0 0,-1 0-1 0 0,1 1 0 0 0,-1 0 1 0 0,1 0-1 0 0,-4 1 0 0 0,-5 3 279 0 0,1 1 0 0 0,0 0 0 0 0,0 1 0 0 0,0 0 0 0 0,1 0 0 0 0,-16 15 0 0 0,6-2 755 0 0,-34 43 0 0 0,46-52-846 0 0,0 0 0 0 0,0 0 0 0 0,1 1 1 0 0,1 1-1 0 0,0-1 0 0 0,-8 24 0 0 0,12-31-197 0 0,1 0 1 0 0,0 1-1 0 0,0-1 0 0 0,1 1 0 0 0,-1-1 0 0 0,1 1 0 0 0,1-1 1 0 0,-1 1-1 0 0,1-1 0 0 0,-1 1 0 0 0,2-1 0 0 0,-1 1 0 0 0,1-1 1 0 0,-1 0-1 0 0,1 0 0 0 0,1 0 0 0 0,-1 0 0 0 0,1 0 0 0 0,5 7 0 0 0,-1-3-18 0 0,0-1-1 0 0,1-1 0 0 0,0 1 0 0 0,0-1 0 0 0,1-1 0 0 0,0 1 1 0 0,0-1-1 0 0,0-1 0 0 0,12 5 0 0 0,-8-4-40 0 0,1 0 1 0 0,1-1-1 0 0,-1-1 0 0 0,1 0 1 0 0,-1-1-1 0 0,17 1 0 0 0,-25-4-25 0 0,-1 1-1 0 0,1-2 0 0 0,-1 1 1 0 0,1 0-1 0 0,0-1 1 0 0,-1 0-1 0 0,0 0 1 0 0,1-1-1 0 0,-1 1 1 0 0,0-1-1 0 0,1-1 1 0 0,-1 1-1 0 0,0-1 1 0 0,-1 1-1 0 0,1-1 0 0 0,0-1 1 0 0,-1 1-1 0 0,0-1 1 0 0,0 1-1 0 0,0-1 1 0 0,0-1-1 0 0,5-6 1 0 0,-4 4 13 0 0,-1-1-1 0 0,1-1 1 0 0,-1 1 0 0 0,-1-1 0 0 0,0 1 0 0 0,0-1 0 0 0,0 0 0 0 0,-1 0 0 0 0,-1 0 0 0 0,1 0 0 0 0,-1-1 0 0 0,-1-16 0 0 0,-4-13 146 0 0,-1 0 1 0 0,-14-47 0 0 0,13 58 34 0 0,3 13-33 0 0,2 9-5 0 0,0 1 0 0 0,0 0-1 0 0,0 0 1 0 0,-1 0 0 0 0,0 0 0 0 0,-2-5 0 0 0,4 9-72 0 0,0 1-1 0 0,-1 0 0 0 0,1 0 0 0 0,0-1 1 0 0,0 1-1 0 0,0 0 0 0 0,0 0 0 0 0,0-1 1 0 0,-1 1-1 0 0,1 0 0 0 0,0 0 1 0 0,0 0-1 0 0,0-1 0 0 0,0 1 0 0 0,-1 0 1 0 0,1 0-1 0 0,0 0 0 0 0,0 0 1 0 0,-1-1-1 0 0,1 1 0 0 0,0 0 0 0 0,0 0 1 0 0,-1 0-1 0 0,1 0 0 0 0,0 0 1 0 0,0 0-1 0 0,-1 0 0 0 0,1 0 0 0 0,0 0 1 0 0,-1 0-1 0 0,1 0 0 0 0,-5 7 311 0 0,1 15-49 0 0,4-22-268 0 0,-3 27 187 0 0,2-1-1 0 0,0 1 1 0 0,4 26 0 0 0,-1-35-194 0 0,1-1 0 0 0,1 0 0 0 0,0 0 0 0 0,1 0 0 0 0,12 26 0 0 0,-10-29 26 0 0,0 1-1 0 0,1-1 1 0 0,19 26 0 0 0,-23-35-319 0 0,1-1 1 0 0,-1 0 0 0 0,1 1-1 0 0,-1-1 1 0 0,10 5 0 0 0,-10-7-422 0 0,-1 0 1 0 0,2 0-1 0 0,-1 0 0 0 0,0-1 1 0 0,0 1-1 0 0,0-1 1 0 0,1 0-1 0 0,7 0 0 0 0,-2 0-2065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5.508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69 314 512 0 0,'-3'3'1303'0'0,"1"0"-1"0"0,-1 0 1 0 0,1 0-1 0 0,0 0 1 0 0,-1 1-1 0 0,1 0 1 0 0,-2 4-1 0 0,3-3-488 0 0,-1 0 0 0 0,1 0 0 0 0,0 1-1 0 0,0-1 1 0 0,0 6 0 0 0,0-1-1 0 0,2 1 0 0 0,-1 0 0 0 0,2-1 0 0 0,-1 1 1 0 0,4 10-1 0 0,-4-19-625 0 0,-1-1 0 0 0,0 1 1 0 0,0 0-1 0 0,0-1 0 0 0,0 1 1 0 0,0 0-1 0 0,0 0 0 0 0,0-1 0 0 0,-1 4 1 0 0,1-5-167 0 0,0 0 0 0 0,0 0 0 0 0,0 0 0 0 0,0 1-1 0 0,0-1 1 0 0,0 0 0 0 0,0 0 0 0 0,0 0 0 0 0,0 0 0 0 0,0 0 0 0 0,0 0 0 0 0,0 1 0 0 0,-1-1 0 0 0,1 0 0 0 0,0 0 0 0 0,0 0 0 0 0,0 0 0 0 0,0 0-1 0 0,0 0 1 0 0,0 0 0 0 0,-1 0 0 0 0,1 0 0 0 0,0 1 0 0 0,0-1 0 0 0,0 0 0 0 0,0 0 0 0 0,0 0 0 0 0,0 0 0 0 0,-1 0 0 0 0,1 0 0 0 0,0 0 0 0 0,0 0 0 0 0,0 0-1 0 0,0 0 1 0 0,-1 0 0 0 0,-6-8 178 0 0,1-2-150 0 0,1 1 0 0 0,0-1-1 0 0,1 0 1 0 0,0 0-1 0 0,1-1 1 0 0,0 1-1 0 0,1-1 1 0 0,0 0 0 0 0,-1-12-1 0 0,2 8-36 0 0,1-1 0 0 0,1 1 0 0 0,0 0 0 0 0,1 0 0 0 0,1 1 0 0 0,4-17 0 0 0,-4 23-1 0 0,4-18 7 0 0,1 0-1 0 0,19-39 0 0 0,-23 57-29 0 0,0 0 1 0 0,1 1-1 0 0,0-1 1 0 0,1 1 0 0 0,0 0-1 0 0,0 0 1 0 0,0 1-1 0 0,1 0 1 0 0,0 0-1 0 0,0 0 1 0 0,14-7-1 0 0,-16 10-26 0 0,1 0-1 0 0,0 0 0 0 0,0 1 0 0 0,0 0 0 0 0,0 0 0 0 0,0 0 0 0 0,0 1 0 0 0,1 0 1 0 0,-1 0-1 0 0,0 0 0 0 0,1 1 0 0 0,-1 0 0 0 0,1 1 0 0 0,-1-1 0 0 0,0 1 0 0 0,1 0 1 0 0,-1 0-1 0 0,0 1 0 0 0,0 0 0 0 0,0 0 0 0 0,0 1 0 0 0,0-1 0 0 0,-1 1 0 0 0,1 1 1 0 0,-1-1-1 0 0,1 1 0 0 0,-1 0 0 0 0,-1 0 0 0 0,8 7 0 0 0,1 3-1086 0 0,-1 0 0 0 0,15 23 0 0 0,2 11-6754 0 0,-17-27 3276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6.187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90 192 1824 0 0,'-1'-1'637'0'0,"-1"1"-1"0"0,1-1 0 0 0,-1 1 1 0 0,1-1-1 0 0,-1 1 0 0 0,0 0 0 0 0,1 0 1 0 0,-1 0-1 0 0,1 0 0 0 0,-1 0 0 0 0,0 0 1 0 0,1 1-1 0 0,-1-1 0 0 0,-2 1 1 0 0,2 0-302 0 0,1 0 1 0 0,-1 0-1 0 0,1 0 1 0 0,0 0 0 0 0,-1 0-1 0 0,1 0 1 0 0,0 0-1 0 0,0 0 1 0 0,-1 0 0 0 0,1 1-1 0 0,0-1 1 0 0,-1 2-1 0 0,-1 4-16 0 0,0 1-1 0 0,0-1 0 0 0,1 0 1 0 0,-1 1-1 0 0,0 8 0 0 0,0-2 430 0 0,0-3-637 0 0,1 1-1 0 0,0 0 1 0 0,1-1-1 0 0,1 1 1 0 0,0 0-1 0 0,0 0 0 0 0,1-1 1 0 0,1 1-1 0 0,0 0 1 0 0,0-1-1 0 0,1 0 1 0 0,1 1-1 0 0,-1-1 1 0 0,2 0-1 0 0,0-1 1 0 0,9 16-1 0 0,-12-23-129 0 0,0 0-1 0 0,1 0 1 0 0,0 0 0 0 0,0 0-1 0 0,0-1 1 0 0,0 1 0 0 0,0-1-1 0 0,0 0 1 0 0,0 1 0 0 0,1-1-1 0 0,-1-1 1 0 0,1 1 0 0 0,0 0-1 0 0,0-1 1 0 0,-1 0 0 0 0,1 0-1 0 0,0 0 1 0 0,0 0 0 0 0,0-1-1 0 0,0 0 1 0 0,0 0 0 0 0,0 0-1 0 0,0 0 1 0 0,0 0 0 0 0,0-1-1 0 0,0 1 1 0 0,-1-1 0 0 0,1 0-1 0 0,0-1 1 0 0,0 1 0 0 0,0 0-1 0 0,-1-1 1 0 0,1 0 0 0 0,-1 0-1 0 0,0 0 1 0 0,1-1 0 0 0,-1 1-1 0 0,0-1 1 0 0,5-5-1 0 0,-1 0-7 0 0,-1-1-1 0 0,0 0 1 0 0,-1 0-1 0 0,1-1 1 0 0,-2 0-1 0 0,1 0 0 0 0,-1 0 1 0 0,-1 0-1 0 0,0-1 1 0 0,0 1-1 0 0,-1-1 0 0 0,-1 0 1 0 0,1-19-1 0 0,-2-8 215 0 0,-3 0-1 0 0,-10-61 0 0 0,3 34 220 0 0,8 43-221 0 0,1 15 22 0 0,1 0-1 0 0,-1 0 0 0 0,0 0 0 0 0,0 0 1 0 0,-1 0-1 0 0,0 0 0 0 0,-3-7 0 0 0,5 13-170 0 0,-1 1 0 0 0,1 0-1 0 0,0-1 1 0 0,0 1 0 0 0,0-1 0 0 0,-1 1-1 0 0,1 0 1 0 0,0-1 0 0 0,0 1-1 0 0,0 0 1 0 0,-1 0 0 0 0,1-1 0 0 0,0 1-1 0 0,-1 0 1 0 0,1-1 0 0 0,0 1-1 0 0,-1 0 1 0 0,1 0 0 0 0,0 0 0 0 0,-1 0-1 0 0,1-1 1 0 0,-1 1 0 0 0,1 0-1 0 0,0 0 1 0 0,-1 0 0 0 0,1 0 0 0 0,-1 0-1 0 0,1 0 1 0 0,0 0 0 0 0,-1 0-1 0 0,0 0 1 0 0,1 0 11 0 0,-1 1-1 0 0,0-1 0 0 0,0 1 1 0 0,1-1-1 0 0,-1 1 0 0 0,0-1 1 0 0,1 1-1 0 0,-1 0 0 0 0,0-1 1 0 0,1 1-1 0 0,-1 0 0 0 0,1 0 1 0 0,-1 0-1 0 0,-12 28 536 0 0,13-29-566 0 0,-6 19 56 0 0,2 0-1 0 0,0 0 1 0 0,1 0-1 0 0,1 0 0 0 0,1 0 1 0 0,1 33-1 0 0,21 115-117 0 0,52 106-346 0 0,-60-233 238 0 0,-3-10 64 0 0,1-1 0 0 0,2-1 1 0 0,1 0-1 0 0,32 48 0 0 0,-24-42 109 0 0,-1 1 0 0 0,19 44 0 0 0,-29-53 11 0 0,-1 1 0 0 0,-2 0 0 0 0,12 55 0 0 0,-18-66-23 0 0,-1 1-1 0 0,0-1 1 0 0,0 1-1 0 0,-2-1 1 0 0,0 0-1 0 0,-1 1 1 0 0,-1-1-1 0 0,-9 30 1 0 0,9-36-3 0 0,-1 1 1 0 0,-1-1 0 0 0,0 0 0 0 0,0-1 0 0 0,-1 1-1 0 0,0-1 1 0 0,-1 0 0 0 0,0-1 0 0 0,0 1 0 0 0,-1-1 0 0 0,0-1-1 0 0,0 1 1 0 0,-1-2 0 0 0,-11 8 0 0 0,-1-1 11 0 0,-2-2-1 0 0,1 0 1 0 0,-1-1 0 0 0,-1-2 0 0 0,0 0 0 0 0,0-1 0 0 0,-36 4 0 0 0,54-10-5 0 0,0 0 0 0 0,1-1 0 0 0,-1 0 0 0 0,0 0 0 0 0,0 0 0 0 0,1-1 0 0 0,-1 0 0 0 0,0 0 0 0 0,1 0 0 0 0,-1-1 0 0 0,1 0 0 0 0,-1 0 0 0 0,1 0 0 0 0,0 0 0 0 0,0-1 0 0 0,0 0 0 0 0,0 0 0 0 0,1-1 1 0 0,-1 1-1 0 0,1-1 0 0 0,0 0 0 0 0,0 0 0 0 0,0-1 0 0 0,0 1 0 0 0,1-1 0 0 0,0 1 0 0 0,0-1 0 0 0,0 0 0 0 0,1-1 0 0 0,-1 1 0 0 0,1 0 0 0 0,0-1 0 0 0,1 1 0 0 0,-1-1 0 0 0,1 1 0 0 0,0-1 1 0 0,0-7-1 0 0,0-25-12 0 0,2 0 0 0 0,12-75 0 0 0,-9 78-22 0 0,3-15-38 0 0,27-97-1 0 0,-26 122-56 0 0,2-1-1 0 0,0 1 1 0 0,2 1 0 0 0,0 0-1 0 0,24-32 1 0 0,-26 42-677 0 0,1 0-1 0 0,1 0 1 0 0,24-22 0 0 0,-26 29-1153 0 0,-1 0-1 0 0,1 0 1 0 0,21-10-1 0 0,-4 6-274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7.043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72 46 512 0 0,'-7'-17'1816'0'0,"5"15"-761"0"0,1-1 0 0 0,-1 1 0 0 0,1-1 0 0 0,-1 1 0 0 0,0 0 1 0 0,0 0-1 0 0,-4-3 0 0 0,5 4-642 0 0,0 0 0 0 0,0 0 1 0 0,0 1-1 0 0,0-1 0 0 0,0 1 0 0 0,0-1 1 0 0,0 1-1 0 0,0-1 0 0 0,0 1 0 0 0,-1 0 0 0 0,1-1 1 0 0,0 1-1 0 0,0 0 0 0 0,0 0 0 0 0,0 0 0 0 0,-1 0 1 0 0,1 0-1 0 0,0 0 0 0 0,-2 1 0 0 0,2-1-288 0 0,0 1 0 0 0,-1-1 0 0 0,1 1 0 0 0,0 0 0 0 0,-1-1 1 0 0,1 1-1 0 0,0 0 0 0 0,0 0 0 0 0,0 0 0 0 0,0 0 0 0 0,-2 2 0 0 0,2-2-25 0 0,0 1 0 0 0,0-1 1 0 0,1 0-1 0 0,-1 1 1 0 0,1-1-1 0 0,-1 1 0 0 0,1-1 1 0 0,-1 0-1 0 0,1 1 0 0 0,0-1 1 0 0,0 1-1 0 0,0-1 0 0 0,0 1 1 0 0,0-1-1 0 0,0 1 0 0 0,0-1 1 0 0,0 1-1 0 0,1-1 1 0 0,0 3-1 0 0,12 29 682 0 0,-11-28-733 0 0,3 4 46 0 0,0 0 0 0 0,0-1 0 0 0,1 1 0 0 0,0-2 0 0 0,1 1 0 0 0,-1 0 0 0 0,14 9 0 0 0,59 43 259 0 0,-47-38-225 0 0,0 2 29 0 0,36 33 1 0 0,-56-46-132 0 0,-1 1 0 0 0,0 0 0 0 0,-1 1 0 0 0,-1 0-1 0 0,15 27 1 0 0,-22-35-27 0 0,0-1-11 0 0,0 1 1 0 0,1 0 0 0 0,0-1-1 0 0,-1 1 1 0 0,1-1-1 0 0,1 0 1 0 0,4 5-1 0 0,-8-9 11 0 0,1 0 0 0 0,-1 0 0 0 0,1 0 0 0 0,-1 0-1 0 0,1 1 1 0 0,0-1 0 0 0,-1 0 0 0 0,1 0 0 0 0,-1 0 0 0 0,1 0-1 0 0,0 0 1 0 0,-1-1 0 0 0,1 1 0 0 0,-1 0 0 0 0,1 0-1 0 0,-1 0 1 0 0,1 0 0 0 0,-1-1 0 0 0,1 1 0 0 0,-1 0 0 0 0,1 0-1 0 0,-1-1 1 0 0,1 1 0 0 0,-1-1 0 0 0,1 1 0 0 0,-1 0-1 0 0,1-1 1 0 0,0 0 0 0 0,13-15-63 0 0,-11 12 57 0 0,8-9 6 0 0,-1-1 1 0 0,-1 0-1 0 0,0 0 1 0 0,-1-1-1 0 0,0 0 1 0 0,-1-1-1 0 0,9-29 1 0 0,-13 33 22 0 0,0-1 0 0 0,-1 1 0 0 0,0-1 0 0 0,-1 0 0 0 0,-1 0 0 0 0,0 1 0 0 0,0-1 1 0 0,-1 0-1 0 0,-1 1 0 0 0,0-1 0 0 0,-4-13 0 0 0,5 24-11 0 0,0 0 0 0 0,0 0 0 0 0,0 0-1 0 0,0 0 1 0 0,-1 1 0 0 0,1-1 0 0 0,0 0 0 0 0,-1 1 0 0 0,1-1 0 0 0,-1 0-1 0 0,0 1 1 0 0,1 0 0 0 0,-1-1 0 0 0,0 1 0 0 0,-3-2 0 0 0,4 3-11 0 0,0-1 0 0 0,0 1 0 0 0,1 0 0 0 0,-1 0 0 0 0,0-1 0 0 0,0 1 0 0 0,0 0 0 0 0,1 0 0 0 0,-1 0 1 0 0,0 0-1 0 0,0 0 0 0 0,0 0 0 0 0,0 0 0 0 0,1 0 0 0 0,-1 0 0 0 0,0 0 0 0 0,0 0 0 0 0,0 1 0 0 0,1-1 0 0 0,-1 0 0 0 0,0 1 1 0 0,0-1-1 0 0,1 0 0 0 0,-1 1 0 0 0,0-1 0 0 0,1 1 0 0 0,-1-1 0 0 0,0 1 0 0 0,1 0 0 0 0,-1-1 0 0 0,1 1 0 0 0,-1-1 0 0 0,1 1 1 0 0,-1 0-1 0 0,1-1 0 0 0,-1 1 0 0 0,1 0 0 0 0,0 0 0 0 0,-1 0 0 0 0,1-1 0 0 0,0 1 0 0 0,0 0 0 0 0,-1 1 0 0 0,1 0-16 0 0,0 0 0 0 0,0-1 0 0 0,0 1-1 0 0,0 0 1 0 0,1-1 0 0 0,-1 1-1 0 0,0 0 1 0 0,1-1 0 0 0,-1 1 0 0 0,1 0-1 0 0,-1-1 1 0 0,1 1 0 0 0,0-1-1 0 0,0 1 1 0 0,-1-1 0 0 0,1 1 0 0 0,0-1-1 0 0,1 1 1 0 0,-1-1 0 0 0,0 0-1 0 0,0 0 1 0 0,0 0 0 0 0,1 0-1 0 0,1 2 1 0 0,2 0-83 0 0,0 1 0 0 0,0-1 1 0 0,0 1-1 0 0,1-2 0 0 0,8 5 0 0 0,-7-5-90 0 0,0 0-1 0 0,1 0 1 0 0,-1-1 0 0 0,0 0-1 0 0,1 0 1 0 0,-1-1 0 0 0,0 0-1 0 0,12-1 1 0 0,2-2-912 0 0,33-11 0 0 0,-5 1-484 0 0,-30 11 555 0 0,-18 2 764 0 0,0 0 1 0 0,-1 0-1 0 0,1 0 0 0 0,0 1 0 0 0,0-1 0 0 0,0 0 0 0 0,-1 0 1 0 0,1 0-1 0 0,0 1 0 0 0,0-1 0 0 0,0 0 0 0 0,-1 1 0 0 0,1-1 1 0 0,0 1-1 0 0,-1-1 0 0 0,1 1 0 0 0,0-1 0 0 0,-1 1 0 0 0,1-1 0 0 0,0 2 1 0 0,1 2-2013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7.517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292 231 816 0 0,'-6'-14'7829'0'0,"5"12"-6862"0"0,0 0 1 0 0,0 0-1 0 0,0 1 1 0 0,1-1-1 0 0,-1 0 1 0 0,1 0 0 0 0,-1-3-1 0 0,1 4-756 0 0,0-1 0 0 0,0 1 0 0 0,0 0 0 0 0,0 0 0 0 0,1 0 0 0 0,-1 0 0 0 0,0 0 0 0 0,1 0 0 0 0,-1 0 0 0 0,1 0 0 0 0,0 0 0 0 0,-1 0 0 0 0,1 0 0 0 0,-1 0 0 0 0,1 0 0 0 0,0 0 0 0 0,1-1 0 0 0,3-3 142 0 0,-1 0-1 0 0,1-1 1 0 0,-1 0 0 0 0,-1 0-1 0 0,1 0 1 0 0,-1 0 0 0 0,0 0-1 0 0,0-1 1 0 0,-1 1 0 0 0,0-1-1 0 0,0 0 1 0 0,1-9 0 0 0,-2 13-291 0 0,-1-1 1 0 0,0 1 0 0 0,0 0 0 0 0,0 0 0 0 0,0 0 0 0 0,0 0 0 0 0,0 0 0 0 0,-1-1-1 0 0,1 1 1 0 0,-1 0 0 0 0,0 0 0 0 0,0 0 0 0 0,0 0 0 0 0,-1 1 0 0 0,1-1 0 0 0,-1 0-1 0 0,1 0 1 0 0,-1 1 0 0 0,0-1 0 0 0,0 1 0 0 0,0-1 0 0 0,0 1 0 0 0,-1 0-1 0 0,1 0 1 0 0,-1 0 0 0 0,1 0 0 0 0,-1 0 0 0 0,0 1 0 0 0,-4-3 0 0 0,1 2 1 0 0,0 1 1 0 0,0-1 0 0 0,0 1-1 0 0,0 0 1 0 0,0 1 0 0 0,-1-1-1 0 0,1 1 1 0 0,0 0-1 0 0,0 1 1 0 0,-1 0 0 0 0,1 0-1 0 0,0 0 1 0 0,0 1 0 0 0,0-1-1 0 0,0 2 1 0 0,-7 2-1 0 0,2 1 33 0 0,0-1-1 0 0,0 2 1 0 0,0-1-1 0 0,1 1 0 0 0,0 1 1 0 0,0 0-1 0 0,-9 10 0 0 0,10-7-21 0 0,1 0 0 0 0,0 0 0 0 0,1 0-1 0 0,0 1 1 0 0,0 0 0 0 0,1 1 0 0 0,1 0-1 0 0,-5 14 1 0 0,6-11-29 0 0,0 0 0 0 0,0 0 0 0 0,2 0 0 0 0,0 1-1 0 0,1-1 1 0 0,1 24 0 0 0,0-35-40 0 0,1-1-1 0 0,0 1 1 0 0,0 0 0 0 0,0 0 0 0 0,0 0-1 0 0,1-1 1 0 0,0 1 0 0 0,0-1 0 0 0,0 1 0 0 0,0-1-1 0 0,1 0 1 0 0,0 1 0 0 0,5 5 0 0 0,-3-5-4 0 0,0-1 1 0 0,0 0 0 0 0,0 0 0 0 0,1 0 0 0 0,-1 0 0 0 0,1-1 0 0 0,0 0-1 0 0,0 0 1 0 0,7 2 0 0 0,6 1-20 0 0,1-2 0 0 0,-1 0 0 0 0,1-1 0 0 0,0-1 0 0 0,34 0 0 0 0,-39-2-64 0 0,-1-1 0 0 0,0 0 1 0 0,0-1-1 0 0,1-1 1 0 0,-1 0-1 0 0,-1 0 0 0 0,23-10 1 0 0,-25 8-498 0 0,0-1 0 0 0,-1 0 0 0 0,0 0 1 0 0,-1-1-1 0 0,17-15 0 0 0,-17 14-1449 0 0,-2 0 0 0 0,13-16 0 0 0,-12 14-756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8.33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92 114 512 0 0,'-2'-2'653'0'0,"-1"1"0"0"0,0-1-1 0 0,0 1 1 0 0,0 0 0 0 0,-1-1 0 0 0,1 1-1 0 0,0 1 1 0 0,0-1 0 0 0,-1 0 0 0 0,1 1-1 0 0,0 0 1 0 0,-1 0 0 0 0,1 0 0 0 0,0 0-1 0 0,-1 0 1 0 0,1 1 0 0 0,0-1 0 0 0,0 1-1 0 0,-1 0 1 0 0,1 0 0 0 0,0 0 0 0 0,0 1-1 0 0,-4 1 1 0 0,2 0-356 0 0,-1 1 2696 0 0,16-2-1198 0 0,-9-1-1804 0 0,15 1 131 0 0,1-1 0 0 0,-1 0 1 0 0,1-1-1 0 0,0-1 0 0 0,-1-1 1 0 0,1 0-1 0 0,-1-1 0 0 0,0 0 0 0 0,0-2 1 0 0,0 0-1 0 0,0-1 0 0 0,29-15 1 0 0,-30 14-194 0 0,23-13 24 0 0,-35 18-40 0 0,0 0-1 0 0,-1 0 1 0 0,1 0-1 0 0,-1 0 1 0 0,1 0 0 0 0,-1-1-1 0 0,0 1 1 0 0,0-1-1 0 0,0 1 1 0 0,2-6 0 0 0,-3 7-75 0 0,-1 1 0 0 0,0-1 0 0 0,0 1 0 0 0,1-1 1 0 0,-1 1-1 0 0,0-1 0 0 0,0 1 0 0 0,0-1 0 0 0,0 1 0 0 0,0-1 1 0 0,0 1-1 0 0,0-1 0 0 0,0 0 0 0 0,0 1 0 0 0,0-1 0 0 0,0 1 1 0 0,0-1-1 0 0,0 1 0 0 0,0-1 0 0 0,-1 1 0 0 0,1-1 1 0 0,0 1-1 0 0,0-1 0 0 0,0 1 0 0 0,-1-1 0 0 0,1 1 0 0 0,0 0 1 0 0,-1-1-1 0 0,1 1 0 0 0,0-1 0 0 0,-1 1 0 0 0,1 0 1 0 0,-1-1-1 0 0,1 1 0 0 0,-1 0 0 0 0,1-1 0 0 0,0 1 0 0 0,-1 0 1 0 0,1 0-1 0 0,-1 0 0 0 0,1-1 0 0 0,-1 1 0 0 0,0 0 0 0 0,-9-2-1759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9.11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178 219 512 0 0,'17'-5'883'0'0,"-1"-2"1"0"0,0 1-1 0 0,0-2 0 0 0,24-15 0 0 0,-35 20-382 0 0,-1-1 0 0 0,0 1-1 0 0,0-1 1 0 0,0 0 0 0 0,0 0 0 0 0,-1 0-1 0 0,1 0 1 0 0,3-7 0 0 0,-6 8-165 0 0,1-1 1 0 0,-1 1 0 0 0,0 0-1 0 0,0 0 1 0 0,0 0 0 0 0,0-1-1 0 0,-1 1 1 0 0,1 0 0 0 0,-1-1-1 0 0,0 1 1 0 0,0-1-1 0 0,0 1 1 0 0,0 0 0 0 0,-2-7-1 0 0,1 7-97 0 0,0-1-1 0 0,0 0 0 0 0,0 1 0 0 0,-1-1 0 0 0,1 1 0 0 0,-1 0 0 0 0,0-1 0 0 0,0 1 0 0 0,0 0 0 0 0,0 0 0 0 0,-1 0 0 0 0,1 1 0 0 0,-1-1 1 0 0,0 0-1 0 0,0 1 0 0 0,0 0 0 0 0,0-1 0 0 0,0 1 0 0 0,0 1 0 0 0,-4-3 0 0 0,1 2-55 0 0,0 0 1 0 0,1 0-1 0 0,-1 1 0 0 0,0 0 0 0 0,0 0 1 0 0,-1 0-1 0 0,1 0 0 0 0,0 1 1 0 0,0 0-1 0 0,0 1 0 0 0,-9 1 0 0 0,5 0 12 0 0,-1 0-1 0 0,1 1 1 0 0,0 0-1 0 0,1 0 1 0 0,-1 1-1 0 0,1 1 1 0 0,-1 0-1 0 0,-9 7 1 0 0,12-7-92 0 0,1 0 1 0 0,0 0-1 0 0,0 1 1 0 0,0 0-1 0 0,1 0 1 0 0,-1 1-1 0 0,2-1 1 0 0,-1 1-1 0 0,1 0 1 0 0,0 0-1 0 0,-3 8 1 0 0,0 2 19 0 0,1 0 1 0 0,1 1-1 0 0,1 0 1 0 0,0 0-1 0 0,1 0 1 0 0,1 0-1 0 0,0 21 1 0 0,2-29-102 0 0,0 0 0 0 0,1 0 1 0 0,0 0-1 0 0,1 0 0 0 0,0 0 0 0 0,1-1 1 0 0,0 1-1 0 0,0-1 0 0 0,1 0 0 0 0,0 1 1 0 0,1-2-1 0 0,0 1 0 0 0,0-1 0 0 0,12 14 1 0 0,-9-13-29 0 0,1 0 0 0 0,0-1 0 0 0,0 0 1 0 0,19 12-1 0 0,-21-16-14 0 0,0 0-1 0 0,0-1 1 0 0,1 0 0 0 0,-1 0 0 0 0,1-1-1 0 0,0 0 1 0 0,-1 0 0 0 0,12 1 0 0 0,-2-2-264 0 0,1 0-1 0 0,-1-1 1 0 0,1-1 0 0 0,-1 0 0 0 0,1-1-1 0 0,-1-1 1 0 0,0-1 0 0 0,0-1-1 0 0,0 0 1 0 0,0-1 0 0 0,21-11 0 0 0,-23 9-833 0 0,0-1 1 0 0,-1-1-1 0 0,0 0 1 0 0,-1-1 0 0 0,0 0-1 0 0,-1-1 1 0 0,14-17-1 0 0,5-12-4700 0 0,-16 20 3687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39.52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44 0 2977 0 0,'-2'0'554'0'0,"1"0"0"0"0,-1 0 0 0 0,1 1 1 0 0,-1-1-1 0 0,1 0 0 0 0,-1 1 0 0 0,1-1 1 0 0,-1 0-1 0 0,1 1 0 0 0,0 0 0 0 0,-1-1 1 0 0,1 1-1 0 0,0 0 0 0 0,0 0 0 0 0,-1-1 1 0 0,1 1-1 0 0,-2 2 0 0 0,2-1-147 0 0,-1 0-1 0 0,1 1 1 0 0,-1-1 0 0 0,1 0-1 0 0,0 0 1 0 0,0 1 0 0 0,0-1-1 0 0,0 1 1 0 0,0 3 0 0 0,-1 6-126 0 0,0 0 1 0 0,2 0-1 0 0,0 21 0 0 0,1-17 749 0 0,2 34-132 0 0,2-1-1 0 0,19 81 1 0 0,-12-71-439 0 0,4 33 316 0 0,5 137 0 0 0,-20 94-291 0 0,-1-302-527 0 0,0 0 1 0 0,5 28-1 0 0,-4-43-131 0 0,0 1 1 0 0,1-1-1 0 0,0 0 0 0 0,0 1 1 0 0,0-1-1 0 0,0 0 0 0 0,1 0 0 0 0,0-1 1 0 0,1 1-1 0 0,-1-1 0 0 0,9 10 1 0 0,-11-13-176 0 0,1-1 0 0 0,-1 0 0 0 0,1 0-1 0 0,-1 1 1 0 0,1-1 0 0 0,0 0 0 0 0,-1 0 0 0 0,1-1 0 0 0,0 1 0 0 0,0 0 0 0 0,3 0 0 0 0,6 0-2320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0.17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28 99 3425 0 0,'-19'-11'12552'0'0,"10"8"-11679"0"0,38-3 1253 0 0,99-27-1408 0 0,-80 20-773 0 0,54-9 0 0 0,-89 20 41 0 0,64-6-188 0 0,-70 8 188 0 0,0 0-1 0 0,0 0 1 0 0,1 1-1 0 0,-1 0 1 0 0,0 0-1 0 0,-1 1 1 0 0,1 0-1 0 0,10 4 0 0 0,-14-5 9 0 0,-1 0-1 0 0,0 0 0 0 0,1 1 1 0 0,-1-1-1 0 0,0 1 0 0 0,0-1 1 0 0,0 1-1 0 0,-1 0 0 0 0,1 0 1 0 0,0-1-1 0 0,0 1 0 0 0,-1 1 1 0 0,0-1-1 0 0,1 0 0 0 0,-1 0 1 0 0,0 0-1 0 0,2 5 1 0 0,-2-3 4 0 0,-1 0 0 0 0,1 0 0 0 0,-1 0 1 0 0,0 0-1 0 0,0 0 0 0 0,0 0 0 0 0,0 0 1 0 0,-1 0-1 0 0,1 0 0 0 0,-3 6 0 0 0,-2 4 25 0 0,-1 1 0 0 0,-1 0 0 0 0,0-1-1 0 0,-15 21 1 0 0,-19 22 190 0 0,-15 25 306 0 0,50-71-371 0 0,0 0 1 0 0,0 0-1 0 0,2 0 1 0 0,-1 1 0 0 0,-4 20-1 0 0,8-28-142 0 0,0 0 1 0 0,1 0-1 0 0,0 0 0 0 0,0 0 0 0 0,0 0 1 0 0,0 1-1 0 0,1-1 0 0 0,-1 0 0 0 0,1-1 1 0 0,0 1-1 0 0,0 0 0 0 0,0 0 0 0 0,1 0 0 0 0,0-1 1 0 0,-1 1-1 0 0,1 0 0 0 0,0-1 0 0 0,1 0 1 0 0,-1 1-1 0 0,4 3 0 0 0,-2-3-29 0 0,1 0 1 0 0,-1 0-1 0 0,1-1 0 0 0,0 1 0 0 0,0-1 0 0 0,0 0 1 0 0,1 0-1 0 0,-1-1 0 0 0,0 0 0 0 0,1 0 0 0 0,0 0 1 0 0,0 0-1 0 0,6 0 0 0 0,1 0-44 0 0,1-1 1 0 0,0 0-1 0 0,0-1 0 0 0,0 0 1 0 0,-1-1-1 0 0,1-1 0 0 0,0 0 1 0 0,-1-1-1 0 0,1 0 0 0 0,20-9 1 0 0,-27 10 62 0 0,0-2 0 0 0,-1 1 0 0 0,1-1-1 0 0,-1 0 1 0 0,1 0 0 0 0,-1-1 0 0 0,0 0 0 0 0,-1 0 0 0 0,1 0 0 0 0,-1-1 0 0 0,0 0 0 0 0,0 0 0 0 0,-1 0 0 0 0,0-1 0 0 0,0 1 0 0 0,-1-1 0 0 0,1 0-1 0 0,-1 0 1 0 0,-1 0 0 0 0,4-13 0 0 0,-5 12 10 0 0,0 0-1 0 0,-1 0 1 0 0,0 0 0 0 0,0 1-1 0 0,-1-1 1 0 0,0 0-1 0 0,0 0 1 0 0,-1 1 0 0 0,0-1-1 0 0,0 0 1 0 0,-6-10-1 0 0,0 0 32 0 0,-1-1 0 0 0,-1 2 0 0 0,-15-21 0 0 0,19 31 5 0 0,1 0 1 0 0,-1 0-1 0 0,0 1 1 0 0,0-1-1 0 0,-1 1 1 0 0,0 1-1 0 0,0-1 1 0 0,0 1-1 0 0,-1 1 1 0 0,1-1-1 0 0,-1 1 1 0 0,0 1-1 0 0,-1 0 0 0 0,1 0 1 0 0,0 0-1 0 0,-1 1 1 0 0,0 0-1 0 0,1 1 1 0 0,-1 0-1 0 0,0 0 1 0 0,0 1-1 0 0,0 0 1 0 0,0 0-1 0 0,-12 3 1 0 0,18-2-11 0 0,-1 0 1 0 0,1 0 0 0 0,0 1-1 0 0,0-1 1 0 0,-1 1 0 0 0,1 0-1 0 0,0 0 1 0 0,1 0 0 0 0,-1 0-1 0 0,0 0 1 0 0,1 1 0 0 0,-1-1 0 0 0,1 1-1 0 0,-3 3 1 0 0,4-5-31 0 0,1 0-1 0 0,-1 0 1 0 0,0 0 0 0 0,1 0-1 0 0,-1 0 1 0 0,1 0 0 0 0,-1 0-1 0 0,1 0 1 0 0,0 0 0 0 0,0 1-1 0 0,-1-1 1 0 0,1 0 0 0 0,0 0-1 0 0,0 0 1 0 0,0 1 0 0 0,0-1-1 0 0,0 0 1 0 0,0 0 0 0 0,1 0-1 0 0,-1 1 1 0 0,0-1 0 0 0,1 0-1 0 0,-1 0 1 0 0,0 0 0 0 0,1 0 0 0 0,0 0-1 0 0,-1 0 1 0 0,1 0 0 0 0,-1 0-1 0 0,1 0 1 0 0,0 0 0 0 0,0 0-1 0 0,0 0 1 0 0,0 0 0 0 0,0 0-1 0 0,0-1 1 0 0,0 1 0 0 0,0 0-1 0 0,0-1 1 0 0,0 1 0 0 0,0-1-1 0 0,0 1 1 0 0,2 0 0 0 0,3 2-7 0 0,1-1 0 0 0,0 0 1 0 0,0 0-1 0 0,1 0 0 0 0,-1-1 1 0 0,0 0-1 0 0,0-1 0 0 0,11 0 1 0 0,58-6-37 0 0,-75 6 41 0 0,51-9-50 0 0,0-3-1 0 0,90-32 1 0 0,-134 41 52 0 0,0 0 1 0 0,0 1-1 0 0,0 0 0 0 0,0 1 0 0 0,16-1 0 0 0,-22 1 14 0 0,1 2-1 0 0,-1-1 1 0 0,1 0-1 0 0,0 0 0 0 0,-1 1 1 0 0,1 0-1 0 0,-1-1 1 0 0,1 1-1 0 0,-1 0 1 0 0,0 0-1 0 0,1 0 1 0 0,-1 1-1 0 0,0-1 0 0 0,0 0 1 0 0,1 1-1 0 0,-1 0 1 0 0,0-1-1 0 0,-1 1 1 0 0,1 0-1 0 0,0 0 0 0 0,0 0 1 0 0,1 3-1 0 0,3 6 215 0 0,0 1 0 0 0,-1-1 0 0 0,-1 1 1 0 0,0 0-1 0 0,5 24 0 0 0,5 66 878 0 0,-12-79-937 0 0,1 31 149 0 0,0 8-21 0 0,-2-55-330 0 0,1 1 0 0 0,-1-1-1 0 0,1 0 1 0 0,0 0-1 0 0,1 0 1 0 0,4 8 0 0 0,-6-13-79 0 0,0-1 0 0 0,0 1 0 0 0,0-1 0 0 0,0 1 0 0 0,0-1 0 0 0,0 0 0 0 0,1 1 0 0 0,-1-1 0 0 0,0 0 0 0 0,1 0 0 0 0,-1 0 0 0 0,1 0 0 0 0,0 0 1 0 0,-1 0-1 0 0,1 0 0 0 0,2 0 0 0 0,-3-1-357 0 0,0 1 1 0 0,1-1-1 0 0,-1 0 0 0 0,0 0 1 0 0,1 0-1 0 0,-1 0 1 0 0,0 0-1 0 0,1 0 1 0 0,-1 0-1 0 0,0 0 1 0 0,1-1-1 0 0,-1 1 1 0 0,0-1-1 0 0,2 0 0 0 0,5-3-3533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5.4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14 160 2729 0 0,'0'0'406'0'0,"-1"0"-1"0"0,0 0 1 0 0,1 0 0 0 0,-1 0 0 0 0,1 0 0 0 0,-1 0 0 0 0,0 0 0 0 0,1 0 0 0 0,-1 0 0 0 0,1 1 0 0 0,-1-1 0 0 0,0 0 0 0 0,1 0 0 0 0,-1 1 0 0 0,1-1 0 0 0,-1 0-1 0 0,1 1 1 0 0,-1-1 0 0 0,1 0 0 0 0,-1 2 0 0 0,0-2-247 0 0,1 0 1 0 0,0 1-1 0 0,0-1 0 0 0,0 1 1 0 0,0-1-1 0 0,0 1 0 0 0,0-1 0 0 0,0 1 1 0 0,0-1-1 0 0,0 1 0 0 0,0-1 0 0 0,0 1 1 0 0,0-1-1 0 0,0 1 0 0 0,0-1 0 0 0,0 0 1 0 0,0 1-1 0 0,0-1 0 0 0,1 1 0 0 0,-1 0 1 0 0,1 1-33 0 0,0-1 1 0 0,0 1 0 0 0,0-1-1 0 0,0 1 1 0 0,0-1-1 0 0,1 1 1 0 0,-1-1 0 0 0,1 0-1 0 0,-1 1 1 0 0,1-1 0 0 0,-1 0-1 0 0,3 1 1 0 0,2 1-12 0 0,1-1-1 0 0,0 0 1 0 0,0 0 0 0 0,0 0-1 0 0,0-1 1 0 0,0 0 0 0 0,0-1 0 0 0,1 1-1 0 0,-1-1 1 0 0,0-1 0 0 0,0 1 0 0 0,0-1-1 0 0,0-1 1 0 0,0 1 0 0 0,0-1-1 0 0,7-3 1 0 0,1-1-34 0 0,-1-1 0 0 0,0 0 0 0 0,0-1 0 0 0,0-1 1 0 0,-1 0-1 0 0,14-12 0 0 0,-25 19-86 0 0,1-1 0 0 0,-1 1 1 0 0,0 0-1 0 0,0-1 0 0 0,0 1 0 0 0,0-1 1 0 0,-1 1-1 0 0,1-1 0 0 0,-1 0 1 0 0,1 0-1 0 0,-1 1 0 0 0,0-1 1 0 0,0 0-1 0 0,0 0 0 0 0,-1 0 1 0 0,1-1-1 0 0,-1 1 0 0 0,1 0 0 0 0,-1 0 1 0 0,0 0-1 0 0,0 0 0 0 0,-1 0 1 0 0,1 0-1 0 0,-1 0 0 0 0,1-1 1 0 0,-1 1-1 0 0,0 0 0 0 0,0 1 0 0 0,0-1 1 0 0,-1 0-1 0 0,1 0 0 0 0,-1 0 1 0 0,1 1-1 0 0,-1-1 0 0 0,0 1 1 0 0,0-1-1 0 0,0 1 0 0 0,0 0 0 0 0,-1 0 1 0 0,1 0-1 0 0,0 0 0 0 0,-1 0 1 0 0,0 0-1 0 0,1 1 0 0 0,-1-1 1 0 0,0 1-1 0 0,0 0 0 0 0,0 0 0 0 0,0 0 1 0 0,0 0-1 0 0,0 0 0 0 0,-3 0 1 0 0,0 1 76 0 0,0 0 0 0 0,1 0 1 0 0,-1 1-1 0 0,0-1 1 0 0,0 1-1 0 0,1 1 0 0 0,-1-1 1 0 0,1 1-1 0 0,0 0 0 0 0,-1 0 1 0 0,1 0-1 0 0,0 1 1 0 0,0 0-1 0 0,0 0 0 0 0,1 0 1 0 0,-1 1-1 0 0,1 0 1 0 0,-1-1-1 0 0,-4 7 0 0 0,-3 4 316 0 0,0 1 0 0 0,1 0 0 0 0,1 0 0 0 0,-15 28 0 0 0,21-34-311 0 0,0 0 0 0 0,0-1 0 0 0,1 1-1 0 0,0 1 1 0 0,1-1 0 0 0,0 0 0 0 0,0 1-1 0 0,1-1 1 0 0,0 14 0 0 0,1-17-70 0 0,0-1 0 0 0,1 1-1 0 0,0-1 1 0 0,0 0 0 0 0,0 1 0 0 0,1-1-1 0 0,0 0 1 0 0,0 1 0 0 0,0-1 0 0 0,0 0 0 0 0,1-1-1 0 0,0 1 1 0 0,0 0 0 0 0,0-1 0 0 0,1 0-1 0 0,0 1 1 0 0,6 4 0 0 0,-5-4-84 0 0,0-1-1 0 0,0-1 1 0 0,1 1 0 0 0,-1-1 0 0 0,1 1-1 0 0,0-2 1 0 0,0 1 0 0 0,0-1 0 0 0,1 0-1 0 0,-1 0 1 0 0,1 0 0 0 0,-1-1 0 0 0,1 0 0 0 0,8 0-1 0 0,-4-1-613 0 0,-1-1 0 0 0,1 1 0 0 0,10-4 0 0 0,33-10-5735 0 0,-23 4 1399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0.80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364 276 512 0 0,'-3'-17'3101'0'0,"0"0"-1"0"0,-1 0 0 0 0,-11-30 1 0 0,8 31-2201 0 0,0 0 1 0 0,-1 0-1 0 0,-1 1 0 0 0,0-1 0 0 0,-1 2 1 0 0,-19-22-1 0 0,25 31-745 0 0,-1 1-1 0 0,0-1 1 0 0,0 1-1 0 0,0 1 0 0 0,0-1 1 0 0,-1 1-1 0 0,0 0 1 0 0,1 0-1 0 0,-1 0 1 0 0,0 1-1 0 0,0 0 1 0 0,0 0-1 0 0,-1 0 1 0 0,1 1-1 0 0,0 0 1 0 0,-13 0-1 0 0,18 1-122 0 0,0 0 0 0 0,0 0 0 0 0,-1 1 0 0 0,1-1-1 0 0,0 1 1 0 0,0-1 0 0 0,-1 1 0 0 0,1-1 0 0 0,0 1 0 0 0,0 0 0 0 0,0-1 0 0 0,0 1 0 0 0,0 0-1 0 0,0 0 1 0 0,0 0 0 0 0,0 0 0 0 0,0 0 0 0 0,0 0 0 0 0,0 0 0 0 0,1 0 0 0 0,-1 0-1 0 0,0 0 1 0 0,1 1 0 0 0,-1-1 0 0 0,1 0 0 0 0,-1 0 0 0 0,1 1 0 0 0,0-1 0 0 0,0 0 0 0 0,-1 1-1 0 0,1-1 1 0 0,0 2 0 0 0,0 6 22 0 0,0-1 0 0 0,0 0 1 0 0,3 16-1 0 0,-3-20-51 0 0,35 187 200 0 0,-15-89-152 0 0,-18-93-28 0 0,0 5-4 0 0,1-1-1 0 0,0 0 0 0 0,1 0 1 0 0,6 15-1 0 0,-8-25-22 0 0,0 1-1 0 0,0-1 1 0 0,0 1-1 0 0,0-1 1 0 0,1 0-1 0 0,-1 0 0 0 0,1 0 1 0 0,0 0-1 0 0,0 0 1 0 0,0 0-1 0 0,0-1 1 0 0,1 0-1 0 0,-1 1 1 0 0,1-1-1 0 0,-1-1 1 0 0,1 1-1 0 0,0 0 1 0 0,5 1-1 0 0,37 4-59 0 0,-33-6 65 0 0,1 1-1 0 0,15 5 1 0 0,-25-6 1 0 0,-1 0 0 0 0,0 0 0 0 0,0 0 0 0 0,0 1 0 0 0,0-1 0 0 0,0 1 0 0 0,0 0 0 0 0,-1 0 0 0 0,1 0 0 0 0,0 0 0 0 0,-1 0 1 0 0,0 0-1 0 0,5 6 0 0 0,-6-5 12 0 0,0 0 1 0 0,1-1 0 0 0,-1 1 0 0 0,0 0 0 0 0,0 0 0 0 0,-1 0 0 0 0,1 0-1 0 0,0 1 1 0 0,-1-1 0 0 0,0 0 0 0 0,0 0 0 0 0,0 0 0 0 0,0 0-1 0 0,-1 0 1 0 0,1 0 0 0 0,-1 0 0 0 0,1 0 0 0 0,-1 0 0 0 0,-2 4 0 0 0,1 0 65 0 0,-2 1 0 0 0,1-1 0 0 0,-1 1 0 0 0,-1-1 0 0 0,1 0 0 0 0,-7 6 0 0 0,0 1-45 0 0,-1-2 1 0 0,-1 0-1 0 0,0 0 0 0 0,0-1 1 0 0,-1-1-1 0 0,-1 0 0 0 0,0-1 1 0 0,0-1-1 0 0,-1 0 0 0 0,0-1 1 0 0,0-1-1 0 0,0 0 0 0 0,-1-1 0 0 0,0-1 1 0 0,0-1-1 0 0,0 0 0 0 0,-1-1 1 0 0,-27-1-1 0 0,43-1-73 0 0,-1 0-1 0 0,1 0 1 0 0,-1 0-1 0 0,0-1 1 0 0,1 1-1 0 0,-1-1 1 0 0,1 1-1 0 0,-1-1 1 0 0,1 0-1 0 0,0 0 1 0 0,-1 0-1 0 0,1 0 1 0 0,0-1-1 0 0,-1 1 1 0 0,1 0 0 0 0,0-1-1 0 0,0 0 1 0 0,0 1-1 0 0,1-1 1 0 0,-1 0-1 0 0,0 0 1 0 0,1 0-1 0 0,-1 0 1 0 0,1-1-1 0 0,-2-2 1 0 0,1 0-340 0 0,0 0 0 0 0,0-1 0 0 0,1 1 0 0 0,0 0 1 0 0,0-1-1 0 0,0 1 0 0 0,1-1 0 0 0,0 1 0 0 0,0-1 0 0 0,0 1 0 0 0,2-7 0 0 0,4-14-2437 0 0,4 0-396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1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830 250 512 0 0,'2'-3'959'0'0,"0"0"0"0"0,-1 0-1 0 0,0 0 1 0 0,1 0 0 0 0,-1 0 0 0 0,0 0-1 0 0,0 0 1 0 0,0-6 0 0 0,-1 4 0 0 0,1-1 0 0 0,-1 1-1 0 0,-1 0 1 0 0,0-11 0 0 0,-1 8-434 0 0,0 0 0 0 0,-1 0 0 0 0,0 0 0 0 0,0 1 0 0 0,0-1 0 0 0,-8-12 0 0 0,4 11-291 0 0,1 0 0 0 0,-2 1-1 0 0,1-1 1 0 0,-1 2-1 0 0,0-1 1 0 0,-1 1 0 0 0,0 0-1 0 0,0 1 1 0 0,0 0 0 0 0,-1 0-1 0 0,0 1 1 0 0,-20-7-1 0 0,21 9-113 0 0,0 0-1 0 0,0 1 0 0 0,0 0 0 0 0,-1 0 0 0 0,1 1 0 0 0,-1 1 1 0 0,1-1-1 0 0,-1 2 0 0 0,1-1 0 0 0,0 1 0 0 0,-1 1 0 0 0,1-1 1 0 0,0 2-1 0 0,0-1 0 0 0,-14 7 0 0 0,7-1 94 0 0,0 1-1 0 0,0 1 1 0 0,1 1-1 0 0,1 0 1 0 0,-1 1-1 0 0,2 0 1 0 0,0 1-1 0 0,-15 19 1 0 0,9-8 86 0 0,1 2 1 0 0,2 0-1 0 0,0 1 1 0 0,-13 32-1 0 0,18-35-149 0 0,2 1 1 0 0,1 0-1 0 0,0 0 0 0 0,-4 33 0 0 0,10-48-139 0 0,1-1-1 0 0,0 0 1 0 0,1 1-1 0 0,0-1 1 0 0,1 0-1 0 0,-1 1 1 0 0,2-1-1 0 0,-1 0 1 0 0,1 0-1 0 0,1 0 1 0 0,0 0-1 0 0,0 0 1 0 0,0 0-1 0 0,1-1 1 0 0,7 12-1 0 0,-6-14-16 0 0,0-1-1 0 0,0 0 1 0 0,1 0 0 0 0,-1 0-1 0 0,1-1 1 0 0,0 0-1 0 0,0 0 1 0 0,1 0 0 0 0,-1-1-1 0 0,1 0 1 0 0,0 0-1 0 0,-1 0 1 0 0,1-1 0 0 0,0 0-1 0 0,13 1 1 0 0,3 0-16 0 0,1 0 1 0 0,0-2 0 0 0,35-3-1 0 0,-26-1-12 0 0,0-2 0 0 0,0-1 1 0 0,0-1-1 0 0,-1-2 0 0 0,-1-1 0 0 0,1-2 1 0 0,-2-1-1 0 0,54-31 0 0 0,-72 36 26 0 0,-1 1 0 0 0,13-13 0 0 0,-20 17 11 0 0,-1-1 1 0 0,1 1 0 0 0,-1-1-1 0 0,0 0 1 0 0,0 0-1 0 0,0 0 1 0 0,0-1 0 0 0,-1 1-1 0 0,3-8 1 0 0,-4 11-1 0 0,-1 0 0 0 0,0 0 0 0 0,0 1 0 0 0,1-1 0 0 0,-1 0 0 0 0,0 0-1 0 0,0 0 1 0 0,0 0 0 0 0,0 0 0 0 0,0 0 0 0 0,0 0 0 0 0,0 1 0 0 0,-1-1 0 0 0,1 0 0 0 0,0 0 0 0 0,0 0 0 0 0,-1 0 0 0 0,1 0 0 0 0,0 1 0 0 0,-1-1 0 0 0,1 0-1 0 0,-1 0 1 0 0,0 0 0 0 0,0-1 3 0 0,-1 1-1 0 0,1 0 1 0 0,-1 0-1 0 0,1 0 1 0 0,-1 0-1 0 0,1 0 1 0 0,-1 1-1 0 0,0-1 1 0 0,1 0-1 0 0,-1 1 1 0 0,-2-1-1 0 0,-4 0 13 0 0,-1-1 0 0 0,0 2 0 0 0,-14 0 0 0 0,1 1 22 0 0,1 1-1 0 0,0 2 1 0 0,0 0-1 0 0,-33 11 1 0 0,-79 38 201 0 0,25-2 284 0 0,1 4 1 0 0,-114 81-1 0 0,205-125-449 0 0,0 0 0 0 0,0 2 0 0 0,1 0-1 0 0,1 0 1 0 0,-17 21 0 0 0,27-28-63 0 0,0-1 0 0 0,1 1 0 0 0,-1 0 0 0 0,1 0 0 0 0,0 0 0 0 0,1 0 0 0 0,0 1 0 0 0,-2 8 0 0 0,3-10-11 0 0,0 0-1 0 0,1-1 1 0 0,0 1-1 0 0,0 0 1 0 0,0-1-1 0 0,1 1 1 0 0,-1 0 0 0 0,1-1-1 0 0,0 1 1 0 0,0-1-1 0 0,1 1 1 0 0,0-1-1 0 0,2 6 1 0 0,3 3-29 0 0,1-1 0 0 0,1 0 1 0 0,-1 0-1 0 0,2-1 1 0 0,0 0-1 0 0,0 0 0 0 0,1-1 1 0 0,0-1-1 0 0,1 0 1 0 0,0 0-1 0 0,20 10 0 0 0,-4-5-83 0 0,0-1 0 0 0,1-1 0 0 0,0-1 0 0 0,44 9 0 0 0,-47-14-365 0 0,1 0 1 0 0,0-3-1 0 0,0 0 0 0 0,0-1 0 0 0,0-2 0 0 0,1-1 1 0 0,-1-1-1 0 0,0-1 0 0 0,0-1 0 0 0,0-2 1 0 0,-1-1-1 0 0,0-1 0 0 0,37-16 0 0 0,-47 16-436 0 0,-1-1-1 0 0,-1 0 1 0 0,1-1-1 0 0,23-22 1 0 0,18-25-5611 0 0,-32 32 4340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2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557 151 512 0 0,'-9'-42'494'0'0,"6"32"744"0"0,0 1-1 0 0,-1 0 0 0 0,0 0 1 0 0,-8-14-1 0 0,10 19-828 0 0,-1 1 0 0 0,1 0 0 0 0,-1-1-1 0 0,1 1 1 0 0,-1 0 0 0 0,0 0 0 0 0,0 0-1 0 0,-1 1 1 0 0,1-1 0 0 0,0 1 0 0 0,-1 0-1 0 0,0 0 1 0 0,1 0 0 0 0,-1 0 0 0 0,0 1 0 0 0,0-1-1 0 0,0 1 1 0 0,0 0 0 0 0,0 0 0 0 0,0 1-1 0 0,0-1 1 0 0,-1 1 0 0 0,-5 0 0 0 0,-2 1 62 0 0,1 1 0 0 0,-1 0 1 0 0,1 1-1 0 0,0 0 1 0 0,-1 1-1 0 0,2 0 0 0 0,-1 1 1 0 0,-16 9-1 0 0,5 0 178 0 0,1 0-1 0 0,-36 32 1 0 0,38-29-437 0 0,1 1 0 0 0,1 0 1 0 0,1 1-1 0 0,1 0 0 0 0,0 2 1 0 0,1 0-1 0 0,2 0 0 0 0,0 1 1 0 0,1 1-1 0 0,1 0 0 0 0,2 0 1 0 0,-7 26-1 0 0,4-3-58 0 0,2 0 0 0 0,-3 51 0 0 0,11-72-107 0 0,0 0 0 0 0,2 1 0 0 0,0-1 0 0 0,2 0 0 0 0,9 39 0 0 0,-9-53-49 0 0,1-1-1 0 0,0 0 0 0 0,0 0 0 0 0,1 0 0 0 0,0-1 0 0 0,1 0 0 0 0,0 0 1 0 0,1 0-1 0 0,12 13 0 0 0,-9-12-19 0 0,2 0 0 0 0,-1-1 0 0 0,1 0 0 0 0,1 0 0 0 0,-1-1 0 0 0,22 9 0 0 0,-15-9-308 0 0,1-1 1 0 0,0-1-1 0 0,0 0 1 0 0,0-1-1 0 0,0-2 0 0 0,1 0 1 0 0,-1-1-1 0 0,1-1 1 0 0,0-1-1 0 0,29-3 1 0 0,-32 0-818 0 0,0-1 0 0 0,0-1 0 0 0,0-1 0 0 0,-1 0 0 0 0,0-1-1 0 0,0-1 1 0 0,26-16 0 0 0,-13 3-915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3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84 123 3169 0 0,'-28'1'9616'0'0,"23"0"-8901"0"0,0 0-1 0 0,0 0 1 0 0,0 1-1 0 0,-5 1 1 0 0,9-2-611 0 0,-1-1 0 0 0,1 1 0 0 0,-1 0 0 0 0,1 0 1 0 0,0-1-1 0 0,-1 1 0 0 0,1 0 0 0 0,0 0 0 0 0,-1 0 0 0 0,1 0 0 0 0,0 1 1 0 0,0-1-1 0 0,0 0 0 0 0,0 0 0 0 0,0 1 0 0 0,0-1 0 0 0,1 0 0 0 0,-1 1 1 0 0,0-1-1 0 0,1 1 0 0 0,-1-1 0 0 0,1 1 0 0 0,-1 0 0 0 0,1-1 0 0 0,0 1 1 0 0,0-1-1 0 0,0 1 0 0 0,0 0 0 0 0,0-1 0 0 0,0 1 0 0 0,0-1 0 0 0,0 1 1 0 0,0 0-1 0 0,1 1 0 0 0,2 3 136 0 0,0 0 0 0 0,0-1 0 0 0,0 1-1 0 0,1 0 1 0 0,0-1 0 0 0,0 0 0 0 0,0 0 0 0 0,8 7 0 0 0,6 7 209 0 0,-8-5-250 0 0,-1 0-1 0 0,0 0 0 0 0,-1 0 0 0 0,0 1 0 0 0,-2 0 0 0 0,1 1 0 0 0,-2 0 0 0 0,6 24 0 0 0,-5-7 146 0 0,-1 1 0 0 0,-2 0 0 0 0,0 40 0 0 0,-4-54-176 0 0,-1 0 0 0 0,0 0 0 0 0,-7 26 0 0 0,-21 57 212 0 0,11-40-176 0 0,17-57-189 0 0,2-4-15 0 0,-1 1 0 0 0,1-1 0 0 0,-1 0-1 0 0,0 0 1 0 0,0 0 0 0 0,0 0 0 0 0,0 0 0 0 0,0 0-1 0 0,-2 3 1 0 0,2-8-24 0 0,0 0 0 0 0,0 0 1 0 0,0 0-1 0 0,0-1 0 0 0,0 1 0 0 0,1 0 0 0 0,-1-4 0 0 0,-1-121-458 0 0,-2-11 356 0 0,3 64 111 0 0,3 0 0 0 0,16-112 0 0 0,-14 163-21 0 0,0 1 1 0 0,1 1-1 0 0,13-34 1 0 0,-14 46 28 0 0,0 0-1 0 0,1-1 1 0 0,1 2-1 0 0,-1-1 1 0 0,2 1 0 0 0,-1-1-1 0 0,1 2 1 0 0,1-1-1 0 0,10-9 1 0 0,-15 15 1 0 0,1 0 0 0 0,-1 1 1 0 0,1-1-1 0 0,0 1 0 0 0,0 0 1 0 0,-1 0-1 0 0,2 0 0 0 0,-1 0 1 0 0,0 1-1 0 0,0 0 0 0 0,0-1 1 0 0,1 2-1 0 0,-1-1 0 0 0,0 0 0 0 0,1 1 1 0 0,4 0-1 0 0,-3 1 0 0 0,0 0 0 0 0,0 0-1 0 0,0 1 1 0 0,-1-1 0 0 0,1 1-1 0 0,-1 1 1 0 0,1-1 0 0 0,-1 1 0 0 0,0 0-1 0 0,9 6 1 0 0,-1 2-5 0 0,0 1 0 0 0,-1 0 0 0 0,0 1 0 0 0,-1 0 0 0 0,0 0-1 0 0,-2 2 1 0 0,12 18 0 0 0,-7-5 36 0 0,-1 1-1 0 0,-1 0 1 0 0,-1 0 0 0 0,-2 1-1 0 0,10 58 1 0 0,-10-24 46 0 0,-1 117 0 0 0,-13-80-146 0 0,-1 2-87 0 0,6-86 125 0 0,1 1 0 0 0,1-1 0 0 0,7 32 0 0 0,-9-47-93 0 0,1 0-1 0 0,-1 0 1 0 0,1 0-1 0 0,0 0 0 0 0,0 0 1 0 0,0 0-1 0 0,0 0 1 0 0,0 0-1 0 0,1 0 1 0 0,-1 0-1 0 0,3 2 0 0 0,-4-4 45 0 0,0 0 0 0 0,1 0 0 0 0,-1 1 0 0 0,0-1-1 0 0,1 0 1 0 0,-1 0 0 0 0,0 0 0 0 0,1 0 0 0 0,-1 1 0 0 0,1-1-1 0 0,-1 0 1 0 0,0 0 0 0 0,1 0 0 0 0,-1 0 0 0 0,0 0 0 0 0,1 0-1 0 0,-1 0 1 0 0,1 0 0 0 0,-1 0 0 0 0,0 0 0 0 0,1 0 0 0 0,-1 0-1 0 0,1-1 1 0 0,0 1 0 0 0,0-1-103 0 0,-1 1 0 0 0,1-1 1 0 0,0 0-1 0 0,0 0 0 0 0,0 1 0 0 0,0-1 0 0 0,-1 0 1 0 0,1 0-1 0 0,0 0 0 0 0,-1 0 0 0 0,1 0 0 0 0,0-2 0 0 0,5-11-2507 0 0,-2 0 1094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3.4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72 3577 0 0,'-28'13'8729'0'0,"0"0"-3221"0"0,63-29-3147 0 0,43-14 0 0 0,-38 17-1934 0 0,1 2 1 0 0,61-8-1 0 0,-63 14-250 0 0,0 2-1 0 0,46 2 1 0 0,-66 2-702 0 0,1 1 0 0 0,-1 1 0 0 0,0 1 0 0 0,0 0 0 0 0,0 2-1 0 0,22 9 1 0 0,-38-14-201 0 0,-1 0 0 0 0,1 0-1 0 0,-1 0 1 0 0,0 0 0 0 0,0 1-1 0 0,0-1 1 0 0,0 1 0 0 0,0 0-1 0 0,0 0 1 0 0,3 3 0 0 0,0 6-3035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99 512 0 0,'-6'-77'10884'0'0,"6"76"-10811"0"0,0 1 0 0 0,0-1 0 0 0,0 0 0 0 0,0 1 1 0 0,0-1-1 0 0,1 0 0 0 0,-1 1 0 0 0,0-1 0 0 0,0 1 1 0 0,0-1-1 0 0,1 0 0 0 0,-1 1 0 0 0,0-1 0 0 0,1 1 0 0 0,-1-1 1 0 0,1 1-1 0 0,-1-1 0 0 0,1 1 0 0 0,-1-1 0 0 0,1 1 1 0 0,-1-1-1 0 0,1 1 0 0 0,-1-1 0 0 0,1 1 0 0 0,-1 0 0 0 0,1 0 1 0 0,0-1-1 0 0,-1 1 0 0 0,1 0 0 0 0,-1 0 0 0 0,2-1 1 0 0,23-2 964 0 0,-22 2-921 0 0,17 0 230 0 0,0 1 1 0 0,-1 0-1 0 0,1 2 1 0 0,0 0-1 0 0,-1 1 1 0 0,0 1 0 0 0,0 1-1 0 0,0 1 1 0 0,0 0-1 0 0,-1 1 1 0 0,0 1-1 0 0,0 1 1 0 0,-1 1 0 0 0,0 0-1 0 0,30 25 1 0 0,-15-7-16 0 0,-1 2 1 0 0,-1 1 0 0 0,27 35-1 0 0,-39-41-205 0 0,0 0 0 0 0,-1 1 0 0 0,-2 1 0 0 0,23 56 0 0 0,-30-57-6 0 0,0 0-1 0 0,-2 0 0 0 0,-1 1 1 0 0,-1 0-1 0 0,-1 0 0 0 0,-2 53 0 0 0,-4-44 59 0 0,-1 0-1 0 0,-1 0 0 0 0,-3 0 1 0 0,-19 58-1 0 0,17-66-36 0 0,-2-1 1 0 0,-21 35-1 0 0,-38 50 18 0 0,24-40-144 0 0,-50 71-28 0 0,84-127-42 0 0,0 0 0 0 0,-2-1 0 0 0,1 0 0 0 0,-2-1 0 0 0,0-1-1 0 0,-21 14 1 0 0,29-22-315 0 0,0-1 1 0 0,0 1-1 0 0,-1-1 0 0 0,0-1 0 0 0,0 0 1 0 0,0 0-1 0 0,-12 2 0 0 0,9-6-2359 0 0,11 1 2519 0 0,1-1 1 0 0,0 1-1 0 0,0 0 1 0 0,-1 0-1 0 0,1 0 1 0 0,0-1-1 0 0,0 1 1 0 0,-1 0-1 0 0,1 0 1 0 0,0-1-1 0 0,0 1 1 0 0,0 0-1 0 0,-1-1 1 0 0,1 1-1 0 0,0 0 1 0 0,0 0-1 0 0,0-1 1 0 0,0 1-1 0 0,0 0 1 0 0,0-1-1 0 0,0 1 1 0 0,0 0-1 0 0,0-1 1 0 0,0 1-1 0 0,0 0 1 0 0,0-1-1 0 0,0 1 1 0 0,0 0-1 0 0,0-1 1 0 0,0 1-1 0 0,0 0 1 0 0,0-1-1 0 0,0 1 1 0 0,0-1-1 0 0,5-10-5627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4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27 512 0 0,'-18'-8'5067'0'0,"2"0"9936"0"0,39 4-14644 0 0,-10 2-150 0 0,24-3 1 0 0,-33 5-386 0 0,-1 0 0 0 0,0 0 0 0 0,1 1 0 0 0,-1-1-1 0 0,1 1 1 0 0,-1-1 0 0 0,0 1 0 0 0,0 0 0 0 0,1 0 0 0 0,-1 1 0 0 0,0-1 0 0 0,3 2 0 0 0,-5-2-178 0 0,0 0 0 0 0,0-1 0 0 0,0 1 0 0 0,-1 0 0 0 0,1 0 0 0 0,0 0 0 0 0,0 0 0 0 0,-1 0 0 0 0,1 0-1 0 0,0-1 1 0 0,-1 1 0 0 0,1 2 0 0 0,2 6-1679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4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32 2977 0 0,'-3'2'1558'0'0,"-1"0"0"0"0,1 0 0 0 0,0-1 1 0 0,-1 0-1 0 0,1 1 0 0 0,-5 0 0 0 0,-4 0 581 0 0,7-2 112 0 0,8 0-1327 0 0,20-5-797 0 0,6-7-379 0 0,26-8-380 0 0,-18 12-5864 0 0,-30 8 2737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4.9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28 888 0 0,'-1'-1'850'0'0,"0"-1"-1"0"0,0 1 0 0 0,0 0 1 0 0,0 0-1 0 0,0 0 0 0 0,0 0 1 0 0,0 0-1 0 0,-1 0 1 0 0,1 0-1 0 0,-1 0 0 0 0,1 0 1 0 0,0 1-1 0 0,-1-1 0 0 0,1 1 1 0 0,-1-1-1 0 0,1 1 1 0 0,-1-1-1 0 0,-2 1 0 0 0,11 0 2822 0 0,10-3-2718 0 0,1 0-720 0 0,221-3 346 0 0,-167 7-1164 0 0,-68-1 337 0 0,37 1-1014 0 0,-19 4-1402 0 0,-5 3-3709 0 0,-14-4 2645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5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58 3105 0 0,'-6'12'12350'0'0,"12"-12"-8306"0"0,3 0-4784 0 0,17-2 1072 0 0,0 0 0 0 0,0-2 0 0 0,29-9 0 0 0,13-1-487 0 0,18-2-1295 0 0,-29 4-2594 0 0,-32 6 2337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6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280 109 512 0 0,'0'-2'269'0'0,"-1"0"0"0"0,1 0 1 0 0,0 0-1 0 0,0 0 0 0 0,0 0 0 0 0,0 0 0 0 0,0 0 0 0 0,0 0 1 0 0,1 1-1 0 0,-1-1 0 0 0,0 0 0 0 0,1 0 0 0 0,0 0 0 0 0,-1 0 0 0 0,1 0 1 0 0,0 1-1 0 0,0-1 0 0 0,0 0 0 0 0,0 1 0 0 0,0-1 0 0 0,1 1 1 0 0,-1-1-1 0 0,2-1 0 0 0,-1 2-169 0 0,-1-1 1 0 0,1 1 0 0 0,-1-1-1 0 0,0 1 1 0 0,0-1 0 0 0,0 0-1 0 0,0 0 1 0 0,0 1-1 0 0,0-1 1 0 0,0 0 0 0 0,0 0-1 0 0,-1 0 1 0 0,1 0-1 0 0,-1 0 1 0 0,1 0 0 0 0,-1 0-1 0 0,0 0 1 0 0,0 0 0 0 0,0 0-1 0 0,0 0 1 0 0,0 0-1 0 0,-1-2 1 0 0,1 3 72 0 0,-1-1-1 0 0,0 1 1 0 0,0 0-1 0 0,0 0 1 0 0,1 0 0 0 0,-1-1-1 0 0,0 1 1 0 0,-1 0 0 0 0,1 0-1 0 0,0 1 1 0 0,0-1-1 0 0,0 0 1 0 0,-1 0 0 0 0,1 0-1 0 0,0 1 1 0 0,0-1-1 0 0,-1 1 1 0 0,1-1 0 0 0,-1 1-1 0 0,1-1 1 0 0,-1 1-1 0 0,1 0 1 0 0,0 0 0 0 0,-1 0-1 0 0,-1 0 1 0 0,-3-1 317 0 0,-1 1-1 0 0,1 0 1 0 0,-1 1-1 0 0,-8 1 1 0 0,-2 2 7 0 0,1 0 1 0 0,0 1-1 0 0,1 1 1 0 0,-1 0-1 0 0,1 1 0 0 0,-17 11 1 0 0,22-12-252 0 0,0 1 0 0 0,0 0 0 0 0,1 1 0 0 0,1 0 0 0 0,-1 0 0 0 0,1 1-1 0 0,1 0 1 0 0,0 0 0 0 0,-11 18 0 0 0,16-24-203 0 0,1 1-1 0 0,-1-1 0 0 0,1 0 0 0 0,-1 1 0 0 0,1-1 1 0 0,0 1-1 0 0,1 0 0 0 0,-1-1 0 0 0,0 1 0 0 0,1 0 1 0 0,0-1-1 0 0,0 1 0 0 0,0 0 0 0 0,1 0 0 0 0,-1-1 1 0 0,1 1-1 0 0,-1-1 0 0 0,1 1 0 0 0,3 5 1 0 0,-2-5-31 0 0,0 0 1 0 0,1 1 0 0 0,-1-1 0 0 0,1-1 0 0 0,0 1-1 0 0,1 0 1 0 0,-1-1 0 0 0,1 0 0 0 0,-1 1 0 0 0,1-1-1 0 0,0-1 1 0 0,0 1 0 0 0,0-1 0 0 0,8 4 0 0 0,4 0-52 0 0,0 0 1 0 0,0-1-1 0 0,0-1 1 0 0,1-1-1 0 0,-1 0 1 0 0,23 1-1 0 0,102-5-783 0 0,-137 1 792 0 0,94-9-1346 0 0,-50-3-1241 0 0,-39 9 883 0 0,0 0 1 0 0,-1-1-1 0 0,10-5 0 0 0,-7 2-302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45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557 612 512 0 0,'1'-17'2267'0'0,"-1"-1"0"0"0,0 1 0 0 0,-1-1 0 0 0,-1 1 0 0 0,-6-22 0 0 0,0-9 92 0 0,-3-51-464 0 0,-6-42-378 0 0,12 114-1182 0 0,-1 0-1 0 0,-1 0 1 0 0,-12-27-1 0 0,17 49-247 0 0,0 1 1 0 0,0-1-1 0 0,0 1 0 0 0,-1 0 0 0 0,0 0 1 0 0,1 0-1 0 0,-1 1 0 0 0,-1-1 0 0 0,1 0 1 0 0,-1 1-1 0 0,-3-3 0 0 0,4 4-33 0 0,1 1-1 0 0,-1-1 1 0 0,0 1-1 0 0,1 0 1 0 0,-1 0-1 0 0,0 0 1 0 0,0 0 0 0 0,0 0-1 0 0,0 1 1 0 0,0-1-1 0 0,0 1 1 0 0,0 0-1 0 0,0 0 1 0 0,0 0-1 0 0,0 0 1 0 0,-1 0 0 0 0,1 1-1 0 0,-5 1 1 0 0,-3 2 67 0 0,0 0 0 0 0,0 1 0 0 0,1 0 1 0 0,0 0-1 0 0,0 1 0 0 0,0 1 0 0 0,0-1 0 0 0,-16 17 1 0 0,14-11-52 0 0,-1 1 0 0 0,1 1 0 0 0,1 0 1 0 0,1 1-1 0 0,-10 17 0 0 0,9-12-57 0 0,1 1 0 0 0,1 0 0 0 0,1 0 0 0 0,1 0 0 0 0,1 1 0 0 0,1 0 0 0 0,1 0 0 0 0,1 1 0 0 0,0-1 0 0 0,2 31 0 0 0,2-45-16 0 0,-1 0 1 0 0,2 0 0 0 0,-1-1 0 0 0,1 1 0 0 0,1 0-1 0 0,-1 0 1 0 0,2-1 0 0 0,-1 1 0 0 0,0-1 0 0 0,9 11-1 0 0,-5-9-6 0 0,0 0 0 0 0,0-1 0 0 0,1 0 0 0 0,0 0 0 0 0,0-1 0 0 0,1 0 0 0 0,11 6 0 0 0,-1-2-18 0 0,0-1 0 0 0,1-1-1 0 0,0-1 1 0 0,0-1 0 0 0,1 0-1 0 0,0-2 1 0 0,32 5 0 0 0,5-4-42 0 0,-22-2 57 0 0,37 8 1 0 0,-70-11 13 0 0,0-1-1 0 0,-1 1 1 0 0,1 0 0 0 0,-1-1-1 0 0,1 1 1 0 0,-1 1 0 0 0,0-1-1 0 0,1 0 1 0 0,-1 0 0 0 0,0 1-1 0 0,0-1 1 0 0,0 1 0 0 0,0 0-1 0 0,0 0 1 0 0,0 0 0 0 0,0 0 0 0 0,-1 0-1 0 0,1 0 1 0 0,-1 0 0 0 0,2 4-1 0 0,-1-3 15 0 0,-1 1-1 0 0,-1 0 1 0 0,1 0-1 0 0,-1 0 1 0 0,1 0-1 0 0,-1 0 1 0 0,0 0-1 0 0,0 0 1 0 0,-1 0-1 0 0,1-1 1 0 0,-1 1-1 0 0,0 0 0 0 0,-2 5 1 0 0,-2 6 9 0 0,0 0 1 0 0,-2 0-1 0 0,0-1 1 0 0,0 0-1 0 0,-2 0 0 0 0,1 0 1 0 0,-2-1-1 0 0,0-1 1 0 0,0 0-1 0 0,-19 17 1 0 0,-10 4-18 0 0,-83 55 0 0 0,64-50 0 0 0,43-27-9 0 0,1 0 0 0 0,-1 2 0 0 0,2-1 0 0 0,0 2 0 0 0,0-1 0 0 0,-19 31 0 0 0,26-36-8 0 0,1 1 1 0 0,0 0-1 0 0,1 0 0 0 0,0 0 1 0 0,0 0-1 0 0,1 1 1 0 0,1-1-1 0 0,-1 1 1 0 0,1 0-1 0 0,1 0 0 0 0,0 0 1 0 0,0 0-1 0 0,1 0 1 0 0,1 13-1 0 0,0-19-39 0 0,0 0-1 0 0,-1 0 1 0 0,1 0 0 0 0,1 0-1 0 0,-1 0 1 0 0,1 0 0 0 0,-1 0-1 0 0,1 0 1 0 0,0-1 0 0 0,0 1-1 0 0,1-1 1 0 0,-1 1 0 0 0,1-1-1 0 0,0 0 1 0 0,-1 0 0 0 0,2 0-1 0 0,-1-1 1 0 0,0 1-1 0 0,0-1 1 0 0,5 3 0 0 0,4 1-388 0 0,1-1-1 0 0,-1 0 1 0 0,1-1 0 0 0,25 5 0 0 0,-24-7 247 0 0,-1 2 1 0 0,0-1-1 0 0,0 2 0 0 0,17 7 0 0 0,-28-11 192 0 0,-1 0-1 0 0,1 0 0 0 0,-1 0 0 0 0,1 0 0 0 0,-1 0 0 0 0,0 0 0 0 0,0 0 0 0 0,1 0 0 0 0,-1 1 0 0 0,0-1 1 0 0,0 0-1 0 0,0 1 0 0 0,0-1 0 0 0,0 1 0 0 0,-1-1 0 0 0,1 1 0 0 0,0 0 0 0 0,-1-1 0 0 0,1 1 1 0 0,-1 0-1 0 0,0-1 0 0 0,1 1 0 0 0,-1 0 0 0 0,0-1 0 0 0,0 1 0 0 0,0 0 0 0 0,0 0 0 0 0,0-1 0 0 0,-1 1 1 0 0,1 0-1 0 0,0-1 0 0 0,-1 1 0 0 0,1 0 0 0 0,-1-1 0 0 0,0 1 0 0 0,-1 2 0 0 0,-3 5 41 0 0,0 0 1 0 0,-1 0-1 0 0,0 0 0 0 0,-13 12 0 0 0,16-17-51 0 0,-23 23 130 0 0,-51 41-1 0 0,-3 3 129 0 0,51-41-36 0 0,-32 42-1 0 0,49-56-154 0 0,2 0 0 0 0,-1 1 0 0 0,2 0 0 0 0,-14 35 0 0 0,21-48-55 0 0,1 0 0 0 0,0 0 0 0 0,0 1 0 0 0,0-1 1 0 0,0 0-1 0 0,1 1 0 0 0,0-1 0 0 0,-1 1 0 0 0,2-1 0 0 0,-1 1 1 0 0,0-1-1 0 0,1 0 0 0 0,2 7 0 0 0,-2-8-11 0 0,0 0-1 0 0,0-1 1 0 0,1 1 0 0 0,-1-1-1 0 0,1 0 1 0 0,0 1 0 0 0,-1-1-1 0 0,1 0 1 0 0,0 0 0 0 0,0 0-1 0 0,0-1 1 0 0,1 1 0 0 0,-1 0-1 0 0,0-1 1 0 0,1 1-1 0 0,-1-1 1 0 0,1 0 0 0 0,-1 0-1 0 0,1 0 1 0 0,0 0 0 0 0,-1 0-1 0 0,5 0 1 0 0,7 1-38 0 0,0 0-1 0 0,0-1 0 0 0,1 0 1 0 0,-1-2-1 0 0,0 0 1 0 0,15-2-1 0 0,87-22-840 0 0,-86 18 361 0 0,74-24-3906 0 0,-78 22 2117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39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1 512 0 0,'-1'3'9948'0'0,"1"5"-3903"0"0,1 15-2035 0 0,0 24-3056 0 0,-13 50 643 0 0,-39 153 0 0 0,50-246-1590 0 0,-6 22 71 0 0,1 0 0 0 0,-3 47 0 0 0,8-66-90 0 0,1 0 0 0 0,0 0 0 0 0,0-1 0 0 0,1 1-1 0 0,0 0 1 0 0,0 0 0 0 0,1 0 0 0 0,0-1 0 0 0,0 1 0 0 0,0-1-1 0 0,1 1 1 0 0,0-1 0 0 0,0 0 0 0 0,1 0 0 0 0,0-1-1 0 0,5 7 1 0 0,-8-10-25 0 0,0-1 0 0 0,0 1 0 0 0,1-1 0 0 0,-1 0-1 0 0,1 0 1 0 0,0 0 0 0 0,-1 0 0 0 0,1 0 0 0 0,0 0-1 0 0,-1 0 1 0 0,1 0 0 0 0,3 0 0 0 0,-3 0-30 0 0,-1-1 1 0 0,0 0-1 0 0,0 0 0 0 0,0 0 1 0 0,1 0-1 0 0,-1 0 0 0 0,0-1 1 0 0,0 1-1 0 0,0 0 0 0 0,0 0 1 0 0,1-1-1 0 0,-1 1 0 0 0,0-1 1 0 0,0 1-1 0 0,0-1 0 0 0,1 0 1 0 0,1-1-316 0 0,-1 0 0 0 0,0-1 1 0 0,0 1-1 0 0,0 0 0 0 0,-1 0 0 0 0,1-1 1 0 0,0 1-1 0 0,-1-1 0 0 0,1 0 0 0 0,-1 1 1 0 0,0-1-1 0 0,0 0 0 0 0,0 0 0 0 0,-1 0 1 0 0,2-5-1 0 0,-1-6-2665 0 0,1-2-405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39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10 8 0 0,'-7'-9'16511'0'0,"7"9"-16320"0"0,-1 7 1386 0 0,2 12-363 0 0,1 1 0 0 0,7 30 1 0 0,0-3-920 0 0,-3-5-66 0 0,-2-1 1 0 0,-2 0-1 0 0,-2 1 0 0 0,-1-1 1 0 0,-2 1-1 0 0,-18 79 0 0 0,16-99-138 0 0,1-9-87 0 0,0 1 0 0 0,1 0 0 0 0,1 0 0 0 0,0 0 0 0 0,1 19 0 0 0,1-32-23 0 0,0 0 0 0 0,0-1 0 0 0,0 1 1 0 0,0 0-1 0 0,0 0 0 0 0,0-1 0 0 0,0 1 0 0 0,0 0 0 0 0,1-1 0 0 0,-1 1 0 0 0,0 0 1 0 0,0-1-1 0 0,1 1 0 0 0,-1-1 0 0 0,0 1 0 0 0,1 0 0 0 0,-1-1 0 0 0,1 1 0 0 0,0 0 0 0 0,0-1-20 0 0,-1 0-1 0 0,0 0 1 0 0,1 0-1 0 0,-1 0 0 0 0,1 0 1 0 0,-1 0-1 0 0,0 0 1 0 0,1 0-1 0 0,-1 0 0 0 0,1 0 1 0 0,-1 0-1 0 0,0-1 1 0 0,1 1-1 0 0,-1 0 0 0 0,0 0 1 0 0,1 0-1 0 0,-1-1 1 0 0,0 1-1 0 0,1 0 0 0 0,-1-1 1 0 0,0 1-1 0 0,1 0 1 0 0,-1-1-1 0 0,19-27-3615 0 0,-16 23 2415 0 0,5-8-1133 0 0,1-2-85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39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124 240 584 0 0,'-1'-3'748'0'0,"0"1"0"0"0,0 0 0 0 0,-1-1 1 0 0,1 1-1 0 0,0 0 0 0 0,-1-1 0 0 0,1 1 0 0 0,-1 0 0 0 0,0 0 0 0 0,0 0 0 0 0,0 1 0 0 0,0-1 1 0 0,-4-2-1 0 0,-1 0 830 0 0,0 0 0 0 0,0 0 0 0 0,-9-2 0 0 0,10 4-1089 0 0,1 1-1 0 0,0-2 1 0 0,0 1 0 0 0,0 0 0 0 0,0-1 0 0 0,0 0 0 0 0,1 0 0 0 0,-1-1 0 0 0,-4-4 0 0 0,8 7-447 0 0,1 0 0 0 0,-1 0-1 0 0,0 0 1 0 0,1 0-1 0 0,-1 0 1 0 0,1 0-1 0 0,-1-1 1 0 0,1 1-1 0 0,-1 0 1 0 0,1 0-1 0 0,0-1 1 0 0,0 1-1 0 0,0 0 1 0 0,0 0 0 0 0,0-1-1 0 0,0 1 1 0 0,0 0-1 0 0,0-1 1 0 0,0 1-1 0 0,0 0 1 0 0,1 0-1 0 0,-1-1 1 0 0,0 1-1 0 0,1 0 1 0 0,0 0 0 0 0,-1 0-1 0 0,1 0 1 0 0,-1 0-1 0 0,1 0 1 0 0,0 0-1 0 0,0 0 1 0 0,0 0-1 0 0,-1 0 1 0 0,3-1-1 0 0,2-3-12 0 0,0 0 0 0 0,1 0 0 0 0,-1 1 0 0 0,12-7 0 0 0,6-2 34 0 0,1 0 0 0 0,1 2-1 0 0,0 0 1 0 0,0 2 0 0 0,1 1 0 0 0,46-8-1 0 0,-52 13-49 0 0,0 1 0 0 0,-1 1 0 0 0,1 0 1 0 0,0 2-1 0 0,-1 0 0 0 0,1 1 0 0 0,0 1 0 0 0,-1 1 0 0 0,0 1 0 0 0,19 7 0 0 0,-31-9-13 0 0,-1-1-1 0 0,1 1 1 0 0,-1 1-1 0 0,0-1 1 0 0,0 1-1 0 0,0 0 1 0 0,0 1-1 0 0,0-1 1 0 0,-1 1 0 0 0,0 0-1 0 0,8 11 1 0 0,-10-11 0 0 0,0 0 0 0 0,0 0 0 0 0,-1 0 1 0 0,0 0-1 0 0,0 0 0 0 0,-1 1 0 0 0,1-1 1 0 0,-1 1-1 0 0,0-1 0 0 0,0 1 1 0 0,-1-1-1 0 0,0 1 0 0 0,0-1 0 0 0,0 1 1 0 0,-2 8-1 0 0,-1 1-4 0 0,-1-1 0 0 0,0 1 0 0 0,-1-1 0 0 0,0 0 0 0 0,-1-1 0 0 0,-8 14 0 0 0,-52 77-42 0 0,57-91 43 0 0,-11 13-1 0 0,-1 0 1 0 0,-1-2 0 0 0,-38 34-1 0 0,54-52 13 0 0,0 0-1 0 0,0 0 1 0 0,1 1-1 0 0,-1-1 1 0 0,1 1-1 0 0,1 1 0 0 0,-5 8 1 0 0,8-14-9 0 0,-1 1-1 0 0,1 0 1 0 0,0 0 0 0 0,0 0 0 0 0,0-1 0 0 0,1 1-1 0 0,-1 0 1 0 0,1 0 0 0 0,0 0 0 0 0,0 0 0 0 0,0 0-1 0 0,0 0 1 0 0,0 0 0 0 0,0 0 0 0 0,1 0 0 0 0,0 0-1 0 0,-1 0 1 0 0,1 0 0 0 0,0-1 0 0 0,1 1 0 0 0,-1 0-1 0 0,0 0 1 0 0,3 3 0 0 0,1 0-9 0 0,1 0 0 0 0,-1-1 1 0 0,1 0-1 0 0,0 0 0 0 0,0 0 0 0 0,0 0 0 0 0,1-1 1 0 0,0 0-1 0 0,0-1 0 0 0,7 3 0 0 0,12 4-45 0 0,39 9-1 0 0,-41-12-14 0 0,107 21-400 0 0,-57-13-39 0 0,-68-13 379 0 0,56 8-1715 0 0,-56-9 763 0 0,1 0 0 0 0,0-1 0 0 0,0 0 0 0 0,0-1 0 0 0,-1 0 0 0 0,14-3 0 0 0,-14 2-2358 0 0,-1-1-637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40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244 50 512 0 0,'-1'-3'677'0'0,"0"0"-1"0"0,0 0 0 0 0,0 1 1 0 0,-1-1-1 0 0,1 1 1 0 0,-1-1-1 0 0,1 1 1 0 0,-1-1-1 0 0,0 1 1 0 0,0 0-1 0 0,0 0 0 0 0,0 0 1 0 0,0 0-1 0 0,0 0 1 0 0,-1 0-1 0 0,-4-2 1 0 0,4 3-134 0 0,-1-1 1 0 0,1 1-1 0 0,-1 0 1 0 0,1 0-1 0 0,-1 1 1 0 0,0-1 0 0 0,1 1-1 0 0,-6 0 1 0 0,4 0-264 0 0,0 0 1 0 0,1 0-1 0 0,-1 1 1 0 0,0 0-1 0 0,1 0 1 0 0,-1 0 0 0 0,1 1-1 0 0,-1-1 1 0 0,1 1-1 0 0,0 0 1 0 0,0 0-1 0 0,0 1 1 0 0,0-1 0 0 0,0 1-1 0 0,-4 3 1 0 0,2 0-38 0 0,1 0 1 0 0,-1 0 0 0 0,1 1-1 0 0,0 0 1 0 0,0 0 0 0 0,1 0 0 0 0,-6 13-1 0 0,10-18-218 0 0,-1 0 0 0 0,0-1-1 0 0,0 1 1 0 0,1 0 0 0 0,-1 0-1 0 0,1 0 1 0 0,-1 0 0 0 0,1 0-1 0 0,0 0 1 0 0,0 0 0 0 0,0 0-1 0 0,0 0 1 0 0,0 0 0 0 0,0 0-1 0 0,0 0 1 0 0,1 0 0 0 0,-1-1-1 0 0,1 1 1 0 0,0 0 0 0 0,-1 0 0 0 0,1 0-1 0 0,0 0 1 0 0,0-1 0 0 0,1 3-1 0 0,0-2-17 0 0,0 0 0 0 0,0-1-1 0 0,0 1 1 0 0,0-1 0 0 0,0 1-1 0 0,0-1 1 0 0,0 0 0 0 0,1 1-1 0 0,-1-1 1 0 0,0 0 0 0 0,1-1 0 0 0,-1 1-1 0 0,1 0 1 0 0,-1-1 0 0 0,1 1-1 0 0,-1-1 1 0 0,1 0 0 0 0,3 0-1 0 0,1 0-9 0 0,1-1-1 0 0,-1 0 0 0 0,1 0 0 0 0,-1-1 1 0 0,1 0-1 0 0,-1 0 0 0 0,0-1 0 0 0,10-5 1 0 0,-14 7-2 0 0,0-1 1 0 0,0 1 0 0 0,0-1 0 0 0,0 0 0 0 0,0 0 0 0 0,-1 0 0 0 0,1-1 0 0 0,0 1 0 0 0,-1 0 0 0 0,0-1-1 0 0,0 0 1 0 0,0 0 0 0 0,0 1 0 0 0,0-1 0 0 0,0 0 0 0 0,-1-1 0 0 0,0 1 0 0 0,1 0 0 0 0,-1 0 0 0 0,1-7-1 0 0,-2 8 10 0 0,1 1 0 0 0,-1-1-1 0 0,0 1 1 0 0,0-1-1 0 0,0 0 1 0 0,0 1-1 0 0,0-1 1 0 0,-1 1-1 0 0,1-1 1 0 0,0 0-1 0 0,-1 1 1 0 0,1-1 0 0 0,-1 1-1 0 0,0-1 1 0 0,1 1-1 0 0,-1 0 1 0 0,0-1-1 0 0,0 1 1 0 0,0 0-1 0 0,0-1 1 0 0,0 1-1 0 0,0 0 1 0 0,0 0 0 0 0,-1 0-1 0 0,1 0 1 0 0,0 0-1 0 0,-1 0 1 0 0,1 0-1 0 0,0 0 1 0 0,-1 1-1 0 0,1-1 1 0 0,-1 1-1 0 0,1-1 1 0 0,-1 1 0 0 0,0-1-1 0 0,1 1 1 0 0,-4-1-1 0 0,0 1 14 0 0,-1 0 1 0 0,1 0-1 0 0,-1 0 0 0 0,1 1 0 0 0,-1 0 0 0 0,1 0 1 0 0,0 0-1 0 0,-1 0 0 0 0,-8 4 0 0 0,7-1 10 0 0,-1 0 1 0 0,1 0-1 0 0,-1 1 0 0 0,-9 8 0 0 0,14-11-20 0 0,0 1 0 0 0,1-1-1 0 0,-1 1 1 0 0,1 0-1 0 0,-1 0 1 0 0,1 0 0 0 0,0 0-1 0 0,0 0 1 0 0,0 0-1 0 0,1 1 1 0 0,-1-1 0 0 0,-1 7-1 0 0,2-10-5 0 0,1 1 0 0 0,0-1 0 0 0,0 1 1 0 0,0-1-1 0 0,0 1 0 0 0,0-1 0 0 0,0 0 0 0 0,0 1 0 0 0,0-1 0 0 0,0 1 0 0 0,0-1 0 0 0,0 1 0 0 0,0-1 0 0 0,0 1 0 0 0,0-1 0 0 0,1 0 0 0 0,-1 1 0 0 0,0-1 0 0 0,0 1 1 0 0,0-1-1 0 0,1 0 0 0 0,-1 1 0 0 0,0-1 0 0 0,1 1 0 0 0,-1-1 0 0 0,0 0 0 0 0,0 0 0 0 0,1 1 0 0 0,-1-1 0 0 0,1 1 0 0 0,0-1 0 0 0,0 0 1 0 0,0 1-1 0 0,1-1 0 0 0,-1 0 0 0 0,0 0 0 0 0,0 0 0 0 0,0 1 1 0 0,1-1-1 0 0,-1-1 0 0 0,0 1 0 0 0,2 0 0 0 0,30-10-3 0 0,-32 10 0 0 0,10-4-14 0 0,0-1-1 0 0,0 0 0 0 0,11-7 0 0 0,-20 11 17 0 0,0-1 0 0 0,0 1-1 0 0,0-1 1 0 0,0 1 0 0 0,0-1-1 0 0,0 0 1 0 0,0 0 0 0 0,0 0-1 0 0,-1 0 1 0 0,1 0-1 0 0,-1 0 1 0 0,1 0 0 0 0,-1 0-1 0 0,0-1 1 0 0,0 1 0 0 0,0-1-1 0 0,0 1 1 0 0,0-1 0 0 0,-1 1-1 0 0,1-5 1 0 0,-1 6 1 0 0,0 1 0 0 0,0-1 0 0 0,0 0 0 0 0,-1 0-1 0 0,1 1 1 0 0,0-1 0 0 0,0 0 0 0 0,-1 0 0 0 0,1 1 0 0 0,-1-1 0 0 0,1 0 0 0 0,-1 1 0 0 0,1-1 0 0 0,-1 0-1 0 0,1 1 1 0 0,-1-1 0 0 0,1 1 0 0 0,-1-1 0 0 0,0 1 0 0 0,1-1 0 0 0,-1 1 0 0 0,0 0 0 0 0,1-1-1 0 0,-1 1 1 0 0,0 0 0 0 0,0 0 0 0 0,1-1 0 0 0,-1 1 0 0 0,0 0 0 0 0,0 0 0 0 0,0 0 0 0 0,1 0 0 0 0,-1 0-1 0 0,-1 0 1 0 0,-3 0 13 0 0,0 0-1 0 0,0 0 0 0 0,1 0 0 0 0,-7 2 0 0 0,1 0 6 0 0,1 1 0 0 0,-1 0-1 0 0,0 1 1 0 0,1 0 0 0 0,0 0-1 0 0,-16 11 1 0 0,20-12-28 0 0,0 1-1 0 0,0-1 1 0 0,1 1-1 0 0,-1 0 1 0 0,1 1-1 0 0,0-1 1 0 0,0 1 0 0 0,1-1-1 0 0,-1 1 1 0 0,1 1-1 0 0,0-1 1 0 0,-4 9-1 0 0,7-12-3 0 0,-1-1-1 0 0,1 0 1 0 0,0 0-1 0 0,-1 0 0 0 0,1 0 1 0 0,0 1-1 0 0,0-1 1 0 0,0 0-1 0 0,0 0 1 0 0,0 0-1 0 0,0 0 1 0 0,0 1-1 0 0,0-1 0 0 0,0 0 1 0 0,1 0-1 0 0,-1 0 1 0 0,0 1-1 0 0,1-1 1 0 0,-1 0-1 0 0,1 0 0 0 0,-1 0 1 0 0,2 2-1 0 0,0-2-19 0 0,-1 0 0 0 0,0 0 0 0 0,1 0 0 0 0,-1 0 0 0 0,1 0-1 0 0,0 0 1 0 0,-1 0 0 0 0,1 0 0 0 0,0 0 0 0 0,0-1 0 0 0,-1 1 0 0 0,1-1-1 0 0,2 1 1 0 0,5 0-412 0 0,0-1 0 0 0,0 1-1 0 0,0-2 1 0 0,17-1 0 0 0,-1-3-1335 0 0,3-2-435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56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62 512 0 0,'-3'-6'1923'0'0,"0"-1"0"0"0,-1 1-1 0 0,1 0 1 0 0,-1 1 0 0 0,0-1 0 0 0,-1 1-1 0 0,-7-8 1 0 0,11 12-1483 0 0,0 0 0 0 0,0 0 1 0 0,0 0-1 0 0,-1 1 0 0 0,1-1 0 0 0,0 0 0 0 0,-1 1 0 0 0,1-1 0 0 0,-3 0 1 0 0,3 3 2006 0 0,7 6-1070 0 0,-2-2-1003 0 0,0-1 1 0 0,0 1-1 0 0,-1-1 1 0 0,0 1-1 0 0,0 0 0 0 0,-1 1 1 0 0,1-1-1 0 0,1 12 1 0 0,8 15 289 0 0,-11-29-614 0 0,59 119 831 0 0,-51-108-856 0 0,1 1 0 0 0,1-2-1 0 0,0 1 1 0 0,1-2 0 0 0,20 19 0 0 0,-12-15-48 0 0,1-2 1 0 0,1-1-1 0 0,0 0 0 0 0,1-2 0 0 0,0 0 0 0 0,1-2 1 0 0,0-1-1 0 0,1 0 0 0 0,0-2 0 0 0,45 7 1 0 0,-50-13-159 0 0,-16-2-113 0 0,-13-1-57 0 0,-26-4-1717 0 0,-52-2-1 0 0,6 7-4494 0 0,62 1 3452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7:56.4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24 1360 0 0,'-8'-16'6584'0'0,"4"9"1110"0"0,-22 55-550 0 0,-4 0-3723 0 0,-70 89-3234 0 0,66-93 605 0 0,1-3-685 0 0,-41 38 1 0 0,47-52-411 0 0,1 0 0 0 0,2 2-1 0 0,-38 56 1 0 0,49-58-1180 0 0,10-6-2287 0 0,2-10 859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0.7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293 77 512 0 0,'0'-1'158'0'0,"1"0"0"0"0,-1 0-1 0 0,0 1 1 0 0,0-1 0 0 0,0 0-1 0 0,1 0 1 0 0,-1 0 0 0 0,0 0 0 0 0,0 0-1 0 0,-1 1 1 0 0,1-1 0 0 0,0 0-1 0 0,0 0 1 0 0,0 0 0 0 0,0 0 0 0 0,-1 0-1 0 0,1 1 1 0 0,0-1 0 0 0,-1 0 0 0 0,1 0-1 0 0,-1 1 1 0 0,0-2 0 0 0,-11-19 4312 0 0,11 20-4011 0 0,0-1-7 0 0,-1-1 0 0 0,0 1 0 0 0,0-1 0 0 0,0 1 0 0 0,-1 0 0 0 0,1 0 0 0 0,0 0 0 0 0,-1 0 0 0 0,1 0 0 0 0,-1 0 0 0 0,0 1 0 0 0,1-1 0 0 0,-1 1 0 0 0,0 0 0 0 0,0 0 0 0 0,-3-1 0 0 0,-1 1 62 0 0,0 0 1 0 0,-1 1-1 0 0,1 0 1 0 0,0 0 0 0 0,-14 2-1 0 0,1 1 41 0 0,0 0-1 0 0,-26 9 1 0 0,38-9-451 0 0,-1 0 1 0 0,1 1 0 0 0,-1-1-1 0 0,1 2 1 0 0,0-1 0 0 0,0 1-1 0 0,-11 10 1 0 0,18-14-92 0 0,0-1-1 0 0,0 1 1 0 0,0 0 0 0 0,0 0 0 0 0,1 0 0 0 0,-1 0-1 0 0,0 0 1 0 0,0 0 0 0 0,1 0 0 0 0,-1 0 0 0 0,0 0-1 0 0,1 0 1 0 0,-1 0 0 0 0,1 1 0 0 0,-1-1 0 0 0,1 0-1 0 0,0 0 1 0 0,0 0 0 0 0,-1 1 0 0 0,1-1 0 0 0,0 0-1 0 0,0 0 1 0 0,0 1 0 0 0,0-1 0 0 0,1 0 0 0 0,-1 1-1 0 0,0-1 1 0 0,0 0 0 0 0,1 0 0 0 0,-1 0 0 0 0,1 1-1 0 0,-1-1 1 0 0,1 0 0 0 0,-1 0 0 0 0,1 0 0 0 0,0 0-1 0 0,0 0 1 0 0,-1 0 0 0 0,1 0 0 0 0,0 0 0 0 0,0 0-1 0 0,2 1 1 0 0,4 4 3 0 0,1-1 0 0 0,0 0-1 0 0,0 0 1 0 0,14 6 0 0 0,-18-9-10 0 0,82 38-71 0 0,72 37-81 0 0,-147-71 140 0 0,-1 0 1 0 0,0 1-1 0 0,12 10 0 0 0,-18-13 10 0 0,0-1-1 0 0,0 1 1 0 0,-1 0-1 0 0,1 0 1 0 0,-1 0-1 0 0,0 1 1 0 0,0-1-1 0 0,-1 1 1 0 0,0-1-1 0 0,3 6 1 0 0,-5-8 2 0 0,1 0 1 0 0,-1 0-1 0 0,1 0 0 0 0,-1 0 1 0 0,0 0-1 0 0,0 0 1 0 0,0 0-1 0 0,0 0 0 0 0,0 0 1 0 0,0 0-1 0 0,0 0 1 0 0,-1 0-1 0 0,1 0 0 0 0,-1 0 1 0 0,0 0-1 0 0,1 0 1 0 0,-1 0-1 0 0,-2 2 0 0 0,1-1 16 0 0,0 0-1 0 0,0 0 0 0 0,-1-1 0 0 0,0 1 0 0 0,1-1 0 0 0,-1 0 0 0 0,0 1 0 0 0,0-1 0 0 0,-6 3 0 0 0,-1-1 30 0 0,-1 0 1 0 0,1 0-1 0 0,-1-1 0 0 0,0 0 1 0 0,-19 2-1 0 0,10-2-96 0 0,-1-2 1 0 0,1 0-1 0 0,-1-1 0 0 0,1-2 1 0 0,-40-6-1 0 0,60 8 22 0 0,0 0 0 0 0,0 0 0 0 0,-1 0 0 0 0,1 0 0 0 0,0 0 0 0 0,0 0 0 0 0,0 0 0 0 0,0 0 1 0 0,0 0-1 0 0,0 0 0 0 0,0 0 0 0 0,0 0 0 0 0,-1 0 0 0 0,1 0 0 0 0,0 0 0 0 0,0 0 0 0 0,0 0 0 0 0,0 0 0 0 0,0-1 0 0 0,0 1 0 0 0,0 0 0 0 0,0 0 0 0 0,0 0 0 0 0,0 0 1 0 0,-1 0-1 0 0,1 0 0 0 0,0 0 0 0 0,0 0 0 0 0,0 0 0 0 0,0 0 0 0 0,0 0 0 0 0,0 0 0 0 0,0-1 0 0 0,0 1 0 0 0,0 0 0 0 0,0 0 0 0 0,0 0 0 0 0,0 0 0 0 0,0 0 0 0 0,0 0 1 0 0,0 0-1 0 0,0 0 0 0 0,0-1 0 0 0,0 1 0 0 0,0 0 0 0 0,0 0 0 0 0,0 0 0 0 0,0 0 0 0 0,0 0 0 0 0,0 0 0 0 0,0 0 0 0 0,0 0 0 0 0,0-1 0 0 0,0 1 0 0 0,0 0 0 0 0,8-5-1668 0 0,16-5-2515 0 0,-19 8 2617 0 0,11-5-2375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1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19 216 0 0,'0'0'478'0'0,"-16"-18"12579"0"0,16 17-12912 0 0,1 1 1 0 0,-1 0-1 0 0,1 0 0 0 0,-1 0 1 0 0,1 0-1 0 0,0 0 0 0 0,-1 0 1 0 0,1 0-1 0 0,-1 0 0 0 0,1 0 1 0 0,-1 0-1 0 0,1 1 0 0 0,-1-1 1 0 0,1 0-1 0 0,-1 0 0 0 0,0 0 1 0 0,1 0-1 0 0,-1 1 0 0 0,1-1 1 0 0,-1 0-1 0 0,1 1 0 0 0,-1-1 1 0 0,0 0-1 0 0,1 1 1 0 0,-1-1-1 0 0,1 0 0 0 0,-1 1 1 0 0,0-1-1 0 0,0 1 0 0 0,1-1 1 0 0,-1 1-1 0 0,0-1 0 0 0,0 0 1 0 0,1 1-1 0 0,-1-1 0 0 0,0 1 1 0 0,0-1-1 0 0,0 1 0 0 0,0-1 1 0 0,0 1-1 0 0,0-1 0 0 0,0 1 1 0 0,0 0-1 0 0,1 24 1831 0 0,-3 8-1188 0 0,2 44 0 0 0,2-64-725 0 0,-1 1 1 0 0,1-1 0 0 0,1 0 0 0 0,1 1-1 0 0,0-1 1 0 0,6 13 0 0 0,-8-21-76 0 0,1 0 1 0 0,0-1-1 0 0,0 1 1 0 0,0-1-1 0 0,0 0 0 0 0,1 0 1 0 0,0 0-1 0 0,0-1 1 0 0,0 1-1 0 0,0-1 1 0 0,0 0-1 0 0,1 0 1 0 0,-1-1-1 0 0,1 1 0 0 0,0-1 1 0 0,0 0-1 0 0,0 0 1 0 0,0 0-1 0 0,0-1 1 0 0,0 0-1 0 0,7 1 1 0 0,-6-1-37 0 0,-1-1 1 0 0,1 1 0 0 0,-1-2 0 0 0,1 1 0 0 0,-1 0 0 0 0,1-1 0 0 0,-1 0 0 0 0,1 0 0 0 0,-1-1 0 0 0,0 1 0 0 0,0-1 0 0 0,0 0 0 0 0,0-1-1 0 0,0 1 1 0 0,0-1 0 0 0,0 0 0 0 0,-1 0 0 0 0,0-1 0 0 0,1 1 0 0 0,5-7 0 0 0,-7 5 18 0 0,1 1 0 0 0,-1-1 0 0 0,0 1 0 0 0,-1-1 0 0 0,1 0 0 0 0,-1 0 1 0 0,0 0-1 0 0,0-1 0 0 0,-1 1 0 0 0,1 0 0 0 0,-1-1 0 0 0,0 1 0 0 0,-1-1 0 0 0,1 1 0 0 0,-1-1 0 0 0,0 1 1 0 0,-2-8-1 0 0,-1-7 126 0 0,-1 1 0 0 0,-1 0 1 0 0,-11-29-1 0 0,4 16 21 0 0,11 28-80 0 0,1 2-27 0 0,-1 1-1 0 0,1 0 1 0 0,-1-1-1 0 0,1 1 1 0 0,-1 0-1 0 0,0-1 1 0 0,1 1 0 0 0,-1 0-1 0 0,-1-2 1 0 0,2 3 50 0 0,-2 19 196 0 0,2-4-209 0 0,1 1 0 0 0,1-1 0 0 0,0 0 0 0 0,1 0-1 0 0,1 0 1 0 0,7 20 0 0 0,-8-28-49 0 0,0 1 1 0 0,1-1-1 0 0,0 1 1 0 0,0-1-1 0 0,0 0 1 0 0,1 0-1 0 0,0-1 0 0 0,0 0 1 0 0,1 0-1 0 0,0 0 1 0 0,0 0-1 0 0,0-1 1 0 0,12 7-1 0 0,-14-9-33 0 0,0-1 0 0 0,1 0 0 0 0,0 0 0 0 0,-1 0-1 0 0,1-1 1 0 0,0 1 0 0 0,0-1 0 0 0,0 0 0 0 0,0-1 0 0 0,0 1 0 0 0,7-1 0 0 0,-9-1-277 0 0,1 1 0 0 0,-1-1 1 0 0,1 1-1 0 0,-1-1 0 0 0,1 0 0 0 0,5-3 1 0 0,-5 2-665 0 0,-1 0 0 0 0,1 0 0 0 0,-1-1 0 0 0,0 1 0 0 0,0 0 0 0 0,5-7 0 0 0,-2 3-2187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1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29 656 0 0,'-1'-3'1302'0'0,"-1"1"0"0"0,0 0-1 0 0,0-1 1 0 0,0 1 0 0 0,-1 0 0 0 0,1 0-1 0 0,-1 0 1 0 0,1 0 0 0 0,-4-1 0 0 0,4 2-692 0 0,0 0 1 0 0,0 0 0 0 0,0 0-1 0 0,0 1 1 0 0,0-1-1 0 0,0 1 1 0 0,0 0 0 0 0,-4-1-1 0 0,6 1-542 0 0,-1 1-1 0 0,1-1 1 0 0,-1 0-1 0 0,1 1 1 0 0,-1-1-1 0 0,1 0 1 0 0,0 1-1 0 0,-1-1 1 0 0,1 0-1 0 0,0 1 1 0 0,-1-1-1 0 0,1 1 1 0 0,0-1-1 0 0,0 1 1 0 0,-1-1-1 0 0,1 1 1 0 0,0-1-1 0 0,0 1 1 0 0,0-1-1 0 0,0 1 0 0 0,-1-1 1 0 0,1 1-1 0 0,0-1 1 0 0,0 1-1 0 0,0-1 1 0 0,0 1-1 0 0,0-1 1 0 0,0 1-1 0 0,1 0 1 0 0,-1 0-1 0 0,2 17 521 0 0,-2-18-584 0 0,20 115 781 0 0,5 35-436 0 0,-21-115-330 0 0,-1 0 0 0 0,-4 47 1 0 0,-4 29-926 0 0,7-98 41 0 0,-1-13 785 0 0,-1 0 1 0 0,0 0 0 0 0,0 1-1 0 0,0-1 1 0 0,0 0 0 0 0,1 0 0 0 0,-1 0-1 0 0,0 0 1 0 0,0 0 0 0 0,0 0-1 0 0,1 0 1 0 0,-1 0 0 0 0,0 0 0 0 0,0 0-1 0 0,0 0 1 0 0,1 0 0 0 0,-1 0-1 0 0,0 0 1 0 0,0 0 0 0 0,0 0 0 0 0,1 0-1 0 0,-1 0 1 0 0,0 0 0 0 0,0 0-1 0 0,0 0 1 0 0,1 0 0 0 0,-1 0 0 0 0,0 0-1 0 0,0 0 1 0 0,0 0 0 0 0,0-1-1 0 0,1 1 1 0 0,16-19-6617 0 0,-12 11 5177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6.4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55 143 800 0 0,'-4'0'1783'0'0,"0"0"1"0"0,0 0-1 0 0,0 0 0 0 0,1 1 1 0 0,-1-1-1 0 0,0 1 0 0 0,-6 2 1 0 0,9-3-1580 0 0,0 1 1 0 0,0 0 0 0 0,-1 0 0 0 0,1 0 0 0 0,0 0 0 0 0,0 0 0 0 0,0 0 0 0 0,0 1 0 0 0,0-1 0 0 0,0 0 0 0 0,0 0 0 0 0,1 1 0 0 0,-1-1 0 0 0,0 0 0 0 0,1 1 0 0 0,-1-1 0 0 0,1 1 0 0 0,-1-1 0 0 0,1 1 0 0 0,0-1 0 0 0,0 1 0 0 0,0-1 0 0 0,0 3 0 0 0,-1 1 36 0 0,1 0 1 0 0,1 0 0 0 0,-1 1 0 0 0,1-1-1 0 0,0 0 1 0 0,0 0 0 0 0,1 0-1 0 0,2 7 1 0 0,20 40 770 0 0,-13-30-768 0 0,10 19 29 0 0,-9-18-93 0 0,15 40-1 0 0,-48-105-196 0 0,-2-2 26 0 0,14 19-16 0 0,1 0 1 0 0,1 0-1 0 0,-7-41 0 0 0,9 23-51 0 0,0-60-1 0 0,5 97 60 0 0,0 1-1 0 0,1 0 1 0 0,0-1-1 0 0,0 1 1 0 0,0 0-1 0 0,4-10 1 0 0,-5 14-1 0 0,1 0 1 0 0,-1 1-1 0 0,1-1 1 0 0,-1 0-1 0 0,1 0 1 0 0,-1 0-1 0 0,1 0 1 0 0,0 1-1 0 0,-1-1 1 0 0,1 0 0 0 0,0 1-1 0 0,0-1 1 0 0,-1 0-1 0 0,1 1 1 0 0,0-1-1 0 0,0 1 1 0 0,2-1-1 0 0,-2 1 1 0 0,0 0 0 0 0,0 0 0 0 0,0 0 0 0 0,0 0-1 0 0,0 0 1 0 0,0 0 0 0 0,0 0 0 0 0,0 1-1 0 0,0-1 1 0 0,0 0 0 0 0,-1 1 0 0 0,1-1 0 0 0,0 1-1 0 0,0-1 1 0 0,0 1 0 0 0,0-1 0 0 0,0 1 0 0 0,-1 0-1 0 0,1-1 1 0 0,0 1 0 0 0,1 1 0 0 0,43 52-76 0 0,-32-37 10 0 0,26 26 1 0 0,-29-34-19 0 0,1 0 0 0 0,-1-1 0 0 0,2 0 0 0 0,-1-1 0 0 0,1 0 0 0 0,0-1 0 0 0,1 0 0 0 0,0-1 0 0 0,17 4 0 0 0,-17-6-1342 0 0,24 3 1 0 0,-23-4-1874 0 0,23-2 1 0 0,-24-2 1578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2.1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18 166 2465 0 0,'-2'-2'1099'0'0,"1"0"1"0"0,-1 0-1 0 0,0 0 1 0 0,1 0-1 0 0,-1 0 1 0 0,1-1-1 0 0,-3-4 1 0 0,4 5-569 0 0,-1 0 0 0 0,1 1 0 0 0,-1-1-1 0 0,1 0 1 0 0,0 0 0 0 0,-1 0 0 0 0,1 0 0 0 0,0 0 0 0 0,1-3 0 0 0,-1 2-227 0 0,1-1 1 0 0,0 1 0 0 0,0 0-1 0 0,1-1 1 0 0,-1 1-1 0 0,1 0 1 0 0,-1 0 0 0 0,1 0-1 0 0,0 0 1 0 0,0 0-1 0 0,5-4 1 0 0,1-1-324 0 0,0 1-1 0 0,0 0 1 0 0,1 0 0 0 0,0 1 0 0 0,0 0-1 0 0,1 1 1 0 0,14-7 0 0 0,-11 8 33 0 0,0-1 1 0 0,-1 2-1 0 0,1 0 0 0 0,0 0 1 0 0,15 0-1 0 0,-22 3-21 0 0,0-1 0 0 0,0 1 0 0 0,0 1-1 0 0,0-1 1 0 0,0 1 0 0 0,0 0 0 0 0,0 0 0 0 0,-1 1-1 0 0,1-1 1 0 0,0 1 0 0 0,-1 1 0 0 0,1-1-1 0 0,9 7 1 0 0,-13-8 2 0 0,-1 1-1 0 0,1-1 0 0 0,0 1 0 0 0,0 0 1 0 0,0 0-1 0 0,-1 0 0 0 0,1 0 0 0 0,-1 0 1 0 0,0 0-1 0 0,1 0 0 0 0,-1 1 0 0 0,0-1 1 0 0,0 0-1 0 0,-1 1 0 0 0,1-1 0 0 0,0 5 1 0 0,0-2 13 0 0,-1-1 1 0 0,0 0 0 0 0,0 0-1 0 0,-1 0 1 0 0,0 0 0 0 0,1 1 0 0 0,-1-1-1 0 0,0 0 1 0 0,-3 6 0 0 0,-1 0 13 0 0,0-1 0 0 0,0 1 1 0 0,-1-1-1 0 0,0 0 0 0 0,-1 0 1 0 0,0-1-1 0 0,-9 9 0 0 0,8-10-15 0 0,0-1-1 0 0,0 0 1 0 0,0 0-1 0 0,-1-1 1 0 0,0 0-1 0 0,0 0 0 0 0,0-1 1 0 0,-16 4-1 0 0,17-5-5 0 0,0-1-1 0 0,0-1 0 0 0,0 1 0 0 0,0-1 1 0 0,0-1-1 0 0,0 0 0 0 0,0 0 1 0 0,0 0-1 0 0,0-1 0 0 0,0 0 0 0 0,-11-3 1 0 0,17 3-67 0 0,-1 0 0 0 0,1 0 1 0 0,-1-1-1 0 0,1 1 1 0 0,0 0-1 0 0,-1-1 0 0 0,1 0 1 0 0,0 1-1 0 0,0-1 0 0 0,0 0 1 0 0,0 0-1 0 0,1 0 0 0 0,-1 0 1 0 0,0 0-1 0 0,1 0 1 0 0,0-1-1 0 0,-1 1 0 0 0,1-1 1 0 0,0 1-1 0 0,0-1 0 0 0,0 1 1 0 0,1-1-1 0 0,-1 1 0 0 0,1-1 1 0 0,-1 0-1 0 0,1 1 1 0 0,0-1-1 0 0,0-4 0 0 0,0 1-597 0 0,0 0 0 0 0,1 0 0 0 0,0-1 0 0 0,0 1 0 0 0,1 0 0 0 0,0 0-1 0 0,0 0 1 0 0,0 0 0 0 0,0 1 0 0 0,1-1 0 0 0,5-7 0 0 0,4-3-2560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2.4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66 1616 0 0,'-14'-26'8653'0'0,"11"22"-7241"0"0,0-1 0 0 0,1 0 0 0 0,-1 0 0 0 0,1 0 0 0 0,-3-10 0 0 0,2 37 3121 0 0,-2 14-4286 0 0,9 66 103 0 0,1 4-176 0 0,-16 6 72 0 0,1-8-164 0 0,9-81-97 0 0,-1 5-256 0 0,2 38 0 0 0,1-64 246 0 0,-1 0 0 0 0,0 0 0 0 0,0 0-1 0 0,1 0 1 0 0,-1 0 0 0 0,1 0 0 0 0,0-1 0 0 0,0 1 0 0 0,-1 0 0 0 0,3 3 0 0 0,-2-4-135 0 0,-1-1 0 0 0,1 1 0 0 0,0 0 0 0 0,0-1 0 0 0,-1 1 0 0 0,1 0 0 0 0,0-1 0 0 0,0 1 0 0 0,0-1 0 0 0,-1 1 0 0 0,1-1 0 0 0,0 0 0 0 0,0 1 0 0 0,0-1 0 0 0,0 0 0 0 0,2 1 0 0 0,-1-1-362 0 0,1-1 0 0 0,-1 1 0 0 0,0 0 0 0 0,1-1-1 0 0,-1 1 1 0 0,0-1 0 0 0,1 0 0 0 0,-1 1-1 0 0,0-1 1 0 0,0-1 0 0 0,1 1 0 0 0,-1 0-1 0 0,0 0 1 0 0,0-1 0 0 0,-1 1 0 0 0,3-3 0 0 0,8-7-1651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2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77 203 2897 0 0,'-8'0'3009'0'0,"0"0"1"0"0,1-1 0 0 0,-15-3 0 0 0,20 3-2621 0 0,-1 0 1 0 0,0 0-1 0 0,0 0 1 0 0,0 0-1 0 0,1 0 1 0 0,-1-1-1 0 0,-3-2 1 0 0,5 3-345 0 0,1 1 0 0 0,-1-1 0 0 0,1 1 1 0 0,-1-1-1 0 0,1 1 0 0 0,0-1 0 0 0,-1 1 1 0 0,1-1-1 0 0,0 1 0 0 0,-1-1 0 0 0,1 1 0 0 0,0-1 1 0 0,0 1-1 0 0,-1-1 0 0 0,1 0 0 0 0,0 1 0 0 0,0-1 1 0 0,0 0-1 0 0,0 1 0 0 0,0-1 0 0 0,0 1 0 0 0,0-1 1 0 0,0 0-1 0 0,0 1 0 0 0,0-1 0 0 0,0 0 0 0 0,1 1 1 0 0,-1-1-1 0 0,0 1 0 0 0,0-1 0 0 0,1 1 1 0 0,-1-1-1 0 0,0 0 0 0 0,0 1 0 0 0,1-1 0 0 0,-1 1 1 0 0,1-1-1 0 0,-1 1 0 0 0,1-1 0 0 0,3-3-5 0 0,0 1-1 0 0,0-1 1 0 0,8-4-1 0 0,-7 4-9 0 0,104-64-275 0 0,-90 54 175 0 0,1 2 1 0 0,29-15 0 0 0,-43 24 56 0 0,1 0 1 0 0,0 0 0 0 0,1 1-1 0 0,-1 0 1 0 0,0 0 0 0 0,1 1-1 0 0,-1 0 1 0 0,0 0 0 0 0,1 1-1 0 0,-1 0 1 0 0,13 1 0 0 0,-18-1 12 0 0,1 1-1 0 0,-1 0 1 0 0,0-1 0 0 0,1 1 0 0 0,-1 0 0 0 0,0 0-1 0 0,0 1 1 0 0,1-1 0 0 0,-1 0 0 0 0,0 1 0 0 0,0-1-1 0 0,0 1 1 0 0,-1 0 0 0 0,1 0 0 0 0,0-1 0 0 0,-1 1-1 0 0,1 0 1 0 0,-1 1 0 0 0,1-1 0 0 0,-1 0 0 0 0,0 0-1 0 0,0 0 1 0 0,0 1 0 0 0,0-1 0 0 0,-1 1 0 0 0,1-1-1 0 0,-1 0 1 0 0,1 1 0 0 0,-1-1 0 0 0,0 5 0 0 0,1 3 51 0 0,-2-1 0 0 0,1 0 0 0 0,-1 1 1 0 0,0-1-1 0 0,-1 0 0 0 0,0 0 1 0 0,-4 11-1 0 0,-1-1 120 0 0,0-1 0 0 0,-1 0 0 0 0,-1-1 1 0 0,-1 1-1 0 0,-16 20 0 0 0,21-31-117 0 0,-1 0-1 0 0,1 0 1 0 0,-1-1 0 0 0,-1 0-1 0 0,1 0 1 0 0,-1-1 0 0 0,0 0-1 0 0,0 0 1 0 0,-1 0 0 0 0,0-1 0 0 0,1 0-1 0 0,-1-1 1 0 0,-1 0 0 0 0,-13 4-1 0 0,20-6-125 0 0,-1-1-1 0 0,1 0 0 0 0,0 1 1 0 0,0-1-1 0 0,0 0 0 0 0,0 0 1 0 0,0 0-1 0 0,0 0 0 0 0,-1 0 1 0 0,1-1-1 0 0,0 1 0 0 0,0-1 1 0 0,0 1-1 0 0,0-1 1 0 0,0 0-1 0 0,0 0 0 0 0,0 0 1 0 0,0 0-1 0 0,1 0 0 0 0,-1 0 1 0 0,0-1-1 0 0,-2-1 0 0 0,2 0-615 0 0,0 0-1 0 0,1 1 1 0 0,-1-1 0 0 0,1 0-1 0 0,-1 0 1 0 0,1 0-1 0 0,0 0 1 0 0,0 0 0 0 0,1 0-1 0 0,-1-1 1 0 0,1 1-1 0 0,-1 0 1 0 0,1 0-1 0 0,0-5 1 0 0,0-11-1916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3.4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86 115 3137 0 0,'-2'-2'1587'0'0,"-1"0"1"0"0,0 1-1 0 0,1-1 1 0 0,-1 1-1 0 0,0 0 1 0 0,-6-2-1 0 0,7 3-1125 0 0,1 0 0 0 0,-1 0 0 0 0,0 0 0 0 0,0 0 0 0 0,0 0 0 0 0,1 0 0 0 0,-1 0 0 0 0,0 0 0 0 0,1 1 0 0 0,-4 0-1 0 0,3 0-314 0 0,0 0 0 0 0,0 0-1 0 0,0 1 1 0 0,0-1 0 0 0,0 1-1 0 0,0-1 1 0 0,0 1 0 0 0,1 0-1 0 0,-1-1 1 0 0,1 1 0 0 0,-1 0-1 0 0,1 0 1 0 0,0 0 0 0 0,0 0-1 0 0,0 0 1 0 0,0 1-1 0 0,0-1 1 0 0,0 0 0 0 0,0 4-1 0 0,-2 3-41 0 0,1 0-1 0 0,1 0 1 0 0,0 1-1 0 0,0-1 1 0 0,1 1-1 0 0,0-1 1 0 0,0 1-1 0 0,1-1 1 0 0,4 17-1 0 0,-4-21-96 0 0,0 0-1 0 0,1 1 1 0 0,0-1 0 0 0,0 0-1 0 0,0 0 1 0 0,1-1-1 0 0,-1 1 1 0 0,1 0 0 0 0,0-1-1 0 0,1 0 1 0 0,-1 0 0 0 0,1 0-1 0 0,-1 0 1 0 0,1 0 0 0 0,1-1-1 0 0,-1 1 1 0 0,0-1-1 0 0,7 3 1 0 0,-8-4-22 0 0,0-1-1 0 0,0 0 1 0 0,0 0 0 0 0,0 0-1 0 0,0 0 1 0 0,0-1-1 0 0,0 1 1 0 0,0-1 0 0 0,0 0-1 0 0,0 0 1 0 0,1 0 0 0 0,-1 0-1 0 0,0 0 1 0 0,0-1 0 0 0,0 0-1 0 0,5-1 1 0 0,-4 0 5 0 0,1 0-1 0 0,-2 0 1 0 0,1 0 0 0 0,0-1 0 0 0,0 1-1 0 0,-1-1 1 0 0,1 0 0 0 0,-1 0 0 0 0,0 0 0 0 0,5-7-1 0 0,-3 2 11 0 0,1 0-1 0 0,-1 0 0 0 0,-1-1 1 0 0,0 1-1 0 0,0-1 1 0 0,-1 0-1 0 0,0-1 0 0 0,0 1 1 0 0,-1 0-1 0 0,2-13 1 0 0,-3 8 0 0 0,-1 0 0 0 0,0 0 1 0 0,0 1-1 0 0,-2-1 0 0 0,1 0 1 0 0,-2 0-1 0 0,0 1 0 0 0,-1-1 1 0 0,-5-13-1 0 0,7 23 4 0 0,1 1 0 0 0,-1 0 0 0 0,0 0 0 0 0,0 0 1 0 0,-1 1-1 0 0,1-1 0 0 0,0 0 0 0 0,-1 1 0 0 0,0 0 0 0 0,1 0 0 0 0,-1-1 0 0 0,0 1 1 0 0,0 1-1 0 0,0-1 0 0 0,0 0 0 0 0,-1 1 0 0 0,1 0 0 0 0,0 0 0 0 0,-1 0 0 0 0,1 0 1 0 0,-1 0-1 0 0,1 1 0 0 0,-1-1 0 0 0,1 1 0 0 0,-1 0 0 0 0,1 0 0 0 0,-1 0 0 0 0,1 1 1 0 0,-1-1-1 0 0,1 1 0 0 0,-6 1 0 0 0,7-1-6 0 0,1 0 0 0 0,-1-1 0 0 0,0 1 0 0 0,1 0 0 0 0,-1 0 1 0 0,1 0-1 0 0,-1 0 0 0 0,1 0 0 0 0,0 1 0 0 0,0-1 0 0 0,-1 0 0 0 0,1 0 0 0 0,0 1 0 0 0,0-1 0 0 0,0 1 0 0 0,0-1 1 0 0,0 1-1 0 0,1 0 0 0 0,-1-1 0 0 0,0 1 0 0 0,1 0 0 0 0,-1-1 0 0 0,1 1 0 0 0,0 0 0 0 0,-1 2 0 0 0,1-2-3 0 0,0-1 0 0 0,0 1 0 0 0,0-1 0 0 0,0 1 0 0 0,1-1 0 0 0,-1 1 0 0 0,0-1 0 0 0,1 1 0 0 0,-1-1-1 0 0,1 0 1 0 0,-1 1 0 0 0,1-1 0 0 0,0 0 0 0 0,0 1 0 0 0,0-1 0 0 0,-1 0 0 0 0,1 0 0 0 0,0 0 0 0 0,0 0-1 0 0,0 1 1 0 0,1-2 0 0 0,-1 1 0 0 0,0 0 0 0 0,0 0 0 0 0,1 0 0 0 0,-1 0 0 0 0,0-1 0 0 0,1 1-1 0 0,-1-1 1 0 0,2 1 0 0 0,4 1-2 0 0,1-1-1 0 0,-1 0 0 0 0,0-1 1 0 0,0 0-1 0 0,1 0 0 0 0,-1 0 1 0 0,0-1-1 0 0,12-2 0 0 0,57-20-75 0 0,-60 18 78 0 0,-2 0 10 0 0,55-16 124 0 0,-59 19-108 0 0,-1 0-1 0 0,1 0 0 0 0,-1 1 0 0 0,1 1 0 0 0,11 0 1 0 0,-19 0-10 0 0,0 0 0 0 0,-1 0 1 0 0,1 1-1 0 0,-1-1 1 0 0,1 1-1 0 0,-1-1 0 0 0,1 1 1 0 0,0 0-1 0 0,-1-1 1 0 0,0 1-1 0 0,1 0 0 0 0,-1 0 1 0 0,0 0-1 0 0,1 0 1 0 0,-1 0-1 0 0,0 0 0 0 0,2 3 1 0 0,-1-1 8 0 0,0-1 1 0 0,-1 1 0 0 0,1 0-1 0 0,-1 0 1 0 0,0 0-1 0 0,1 1 1 0 0,-1-1 0 0 0,0 5-1 0 0,1 4 66 0 0,-1 0-1 0 0,0 1 0 0 0,-2 19 0 0 0,-1-13 91 0 0,-7 27-1 0 0,6-33-88 0 0,0 0-1 0 0,1 0 1 0 0,1 0 0 0 0,0 23-1 0 0,1-34-104 0 0,0-1-1 0 0,0 1 0 0 0,0-1 1 0 0,0 0-1 0 0,1 1 0 0 0,-1-1 1 0 0,1 0-1 0 0,-1 1 0 0 0,1-1 1 0 0,-1 0-1 0 0,1 1 0 0 0,0-1 1 0 0,-1 0-1 0 0,1 0 1 0 0,0 0-1 0 0,0 0 0 0 0,0 1 1 0 0,0-2-1 0 0,0 1 0 0 0,0 0 1 0 0,0 0-1 0 0,1 0 0 0 0,-1 0 1 0 0,0-1-1 0 0,0 1 0 0 0,1 0 1 0 0,-1-1-1 0 0,0 1 0 0 0,1-1 1 0 0,-1 0-1 0 0,1 1 1 0 0,-1-1-1 0 0,0 0 0 0 0,1 0 1 0 0,-1 0-1 0 0,1 0 0 0 0,-1 0 1 0 0,1 0-1 0 0,-1 0 0 0 0,3-1 1 0 0,3 0-284 0 0,-1-1 1 0 0,1 0 0 0 0,0 0 0 0 0,-1 0-1 0 0,1-1 1 0 0,-1 0 0 0 0,6-4-1 0 0,1-1-1553 0 0,-2 0 0 0 0,1 0-1 0 0,-1-2 1 0 0,0 1-1 0 0,12-16 1 0 0,-11 11 179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3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2969 0 0,'-10'12'8653'0'0,"9"-11"-8418"0"0,0-1 0 0 0,0 1 0 0 0,1 0 1 0 0,-1-1-1 0 0,0 1 0 0 0,1 0 0 0 0,-1 0 0 0 0,0 0 0 0 0,1 0 0 0 0,-1-1 0 0 0,1 1 0 0 0,0 0 1 0 0,-1 0-1 0 0,1 0 0 0 0,0 0 0 0 0,-1 0 0 0 0,1 0 0 0 0,0 0 0 0 0,0 0 0 0 0,0 0 0 0 0,0 0 1 0 0,0 0-1 0 0,0 0 0 0 0,0 0 0 0 0,0 0 0 0 0,0 0 0 0 0,1 2 0 0 0,17 92 4733 0 0,-14-61-4358 0 0,-2 0-1 0 0,-2 44 0 0 0,-8 30 147 0 0,3-55-698 0 0,2-1 0 0 0,4 60 0 0 0,-1-104-111 0 0,2 1 1 0 0,-1-1-1 0 0,1 0 1 0 0,5 14-1 0 0,-7-20-68 0 0,1 0-1 0 0,0 0 1 0 0,-1 0 0 0 0,1-1-1 0 0,0 1 1 0 0,0 0 0 0 0,0-1-1 0 0,1 1 1 0 0,-1-1 0 0 0,0 1-1 0 0,0-1 1 0 0,1 0-1 0 0,-1 1 1 0 0,1-1 0 0 0,-1 0-1 0 0,1 0 1 0 0,0 0 0 0 0,-1 0-1 0 0,1 0 1 0 0,0-1 0 0 0,0 1-1 0 0,-1 0 1 0 0,1-1 0 0 0,0 1-1 0 0,0-1 1 0 0,2 0-1 0 0,-2 0-343 0 0,-1 0-1 0 0,0 0 0 0 0,0 0 0 0 0,0-1 0 0 0,0 1 1 0 0,1 0-1 0 0,-1-1 0 0 0,0 1 0 0 0,0-1 0 0 0,0 1 0 0 0,0-1 1 0 0,0 1-1 0 0,1-2 0 0 0,4-4-3553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3.9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67 2657 0 0,'4'-5'12182'0'0,"4"4"-7747"0"0,14 2-5024 0 0,-14-1 2090 0 0,62 3 718 0 0,72-7 0 0 0,-114 1-3010 0 0,49-12 1 0 0,-59 9-1210 0 0,0 1 1 0 0,-1-2 0 0 0,28-14 0 0 0,-39 17-2717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4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339 34 512 0 0,'-1'-2'651'0'0,"-1"-1"1"0"0,0 1-1 0 0,1 0 0 0 0,-1 0 0 0 0,0-1 0 0 0,0 1 1 0 0,0 0-1 0 0,-1 1 0 0 0,1-1 0 0 0,0 0 0 0 0,-1 1 1 0 0,1-1-1 0 0,-1 1 0 0 0,1 0 0 0 0,-1-1 1 0 0,0 1-1 0 0,-4 0 0 0 0,3 0-146 0 0,0 1 0 0 0,1 0 0 0 0,-1 0 0 0 0,0 0 0 0 0,0 0 0 0 0,0 1 0 0 0,0-1 0 0 0,1 1-1 0 0,-1 0 1 0 0,0 0 0 0 0,-6 4 0 0 0,1 0-76 0 0,-1 0-1 0 0,1 1 0 0 0,0 0 0 0 0,1 0 0 0 0,0 1 1 0 0,0 1-1 0 0,0-1 0 0 0,-10 13 0 0 0,0 5-3 0 0,1 1-1 0 0,2 0 0 0 0,0 1 1 0 0,-18 48-1 0 0,19-36-38 0 0,2 1 1 0 0,-14 77-1 0 0,24-98-342 0 0,0 0-1 0 0,1 0 1 0 0,0 0-1 0 0,2 0 1 0 0,0 0 0 0 0,2 0-1 0 0,0 0 1 0 0,7 26-1 0 0,-7-36-113 0 0,0 0 0 0 0,1-1 0 0 0,0 1 0 0 0,0-1 0 0 0,0 0 0 0 0,1 0-1 0 0,1 0 1 0 0,-1-1 0 0 0,1 1 0 0 0,0-2 0 0 0,1 1 0 0 0,0-1 0 0 0,0 1 0 0 0,0-2-1 0 0,1 1 1 0 0,-1-1 0 0 0,2 0 0 0 0,16 7 0 0 0,-14-9-455 0 0,0 1-1 0 0,1-1 1 0 0,-1-1-1 0 0,15 2 1 0 0,-12-3-1085 0 0,-1-1 1 0 0,1 0 0 0 0,17-3-1 0 0,-4-1-2387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5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51 3809 0 0,'1'-3'1862'0'0,"1"0"1"0"0,-1-1 0 0 0,0 1-1 0 0,1 0 1 0 0,4-6 0 0 0,-5 6-1407 0 0,1 1 1 0 0,0 1-1 0 0,0-1 1 0 0,0 0-1 0 0,0 0 1 0 0,0 1-1 0 0,4-3 1 0 0,-3 2-285 0 0,0 1 0 0 0,1 0 0 0 0,-1-1 0 0 0,1 2 0 0 0,-1-1 0 0 0,1 0 0 0 0,-1 1 0 0 0,1-1 0 0 0,0 1 0 0 0,-1 0 1 0 0,1 0-1 0 0,-1 0 0 0 0,6 2 0 0 0,0 0 100 0 0,-1 0 1 0 0,1 1 0 0 0,-1 0-1 0 0,0 0 1 0 0,0 1-1 0 0,0 0 1 0 0,-1 0-1 0 0,1 1 1 0 0,13 10 0 0 0,2 6 233 0 0,30 34 0 0 0,-37-38-267 0 0,15 17-83 0 0,-1 1 0 0 0,40 64-1 0 0,-57-78-108 0 0,-1 1 0 0 0,-2 0-1 0 0,0 1 1 0 0,-1 0-1 0 0,-2 0 1 0 0,9 43-1 0 0,-11-28-49 0 0,-2 1-1 0 0,-1-1 0 0 0,-3 0 1 0 0,0 0-1 0 0,-3 1 0 0 0,-1-1 1 0 0,-12 45-1 0 0,12-65-22 0 0,-1 1 0 0 0,-1-1 0 0 0,0 0 1 0 0,-2 0-1 0 0,0-1 0 0 0,0 0 0 0 0,-2-1 1 0 0,0 0-1 0 0,-1-1 0 0 0,0 0 0 0 0,-16 14 0 0 0,24-25-141 0 0,-1 0-1 0 0,0-1 1 0 0,0 1-1 0 0,0-1 1 0 0,0 0-1 0 0,-1-1 1 0 0,-5 3-1 0 0,7-4-459 0 0,1 1 1 0 0,-1-2-1 0 0,0 1 0 0 0,0 0 0 0 0,1-1 0 0 0,-1 1 1 0 0,-5-1-1 0 0,0-3-4406 0 0,3-3-1279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6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56 512 0 0,'-10'-1'2716'0'0,"-3"-1"1110"0"0,-1 1 0 0 0,1 1 0 0 0,-1 1 0 0 0,-18 2 0 0 0,70 1-1395 0 0,19-9-2256 0 0,79-18 0 0 0,-82 12-314 0 0,93-6 0 0 0,-133 16 0 0 0,-11 0-3 0 0,1 0-1 0 0,-1 1 1 0 0,0 0 0 0 0,1 0-1 0 0,-1 0 1 0 0,1 0-1 0 0,-1 1 1 0 0,1-1 0 0 0,4 2-1 0 0,-8-2 41 0 0,1 1 0 0 0,-1-1 0 0 0,0 0 1 0 0,1 0-1 0 0,-1 1 0 0 0,0-1 0 0 0,0 0 0 0 0,1 1 0 0 0,-1-1 0 0 0,0 0 0 0 0,0 1 0 0 0,0-1 0 0 0,0 1 0 0 0,1-1 0 0 0,-1 0 0 0 0,0 1 0 0 0,0-1 0 0 0,0 0 0 0 0,0 1 0 0 0,0-1 0 0 0,0 1 0 0 0,0-1 1 0 0,0 0-1 0 0,0 1 0 0 0,0-1 0 0 0,0 1 0 0 0,0-1 0 0 0,0 0 0 0 0,-1 1 0 0 0,1-1 0 0 0,0 1 0 0 0,0-1 0 0 0,-1 1 0 0 0,-6 12-5822 0 0,-2-3 1314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5:56.4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75 2513 0 0,'-1'-1'1261'0'0,"-1"-1"1"0"0,0 1 0 0 0,1-1 0 0 0,-1 1 0 0 0,1-1-1 0 0,0 1 1 0 0,-1-1 0 0 0,-1-3 0 0 0,3 3-835 0 0,-1 1 0 0 0,1 0 0 0 0,-1-1 0 0 0,1 1 1 0 0,-1 0-1 0 0,1-1 0 0 0,0 1 0 0 0,0-1 0 0 0,0 1 0 0 0,0-1 1 0 0,0-1-1 0 0,0 1-288 0 0,1 1 0 0 0,-1-1 0 0 0,1 1 0 0 0,-1 0 0 0 0,1-1 1 0 0,0 1-1 0 0,-1 0 0 0 0,1-1 0 0 0,0 1 0 0 0,0 0 0 0 0,0 0 0 0 0,0 0 1 0 0,0 0-1 0 0,0 0 0 0 0,0 0 0 0 0,0 0 0 0 0,0 0 0 0 0,1 0 0 0 0,-1 0 1 0 0,0 1-1 0 0,1-1 0 0 0,-1 1 0 0 0,0-1 0 0 0,1 1 0 0 0,-1-1 0 0 0,3 1 1 0 0,21-4 189 0 0,-1 1 1 0 0,1 1 0 0 0,46 2-1 0 0,-23 1-389 0 0,28 0-488 0 0,58-1-1362 0 0,-45-4-7425 0 0,-68 3 6040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3.7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167 105 512 0 0,'-6'-1'787'0'0,"0"-1"0"0"0,0 1 1 0 0,-1 0-1 0 0,1 0 0 0 0,-1 0 0 0 0,1 1 0 0 0,-1 0 1 0 0,1 0-1 0 0,-10 3 0 0 0,-14-2 1731 0 0,28-1-2319 0 0,0 0 0 0 0,-1 0 0 0 0,1 0-1 0 0,0 0 1 0 0,0 0 0 0 0,-1 1 0 0 0,1-1-1 0 0,0 1 1 0 0,0-1 0 0 0,0 1 0 0 0,0 0-1 0 0,0 0 1 0 0,0 0 0 0 0,0 0 0 0 0,0 0-1 0 0,0 0 1 0 0,0 1 0 0 0,0-1 0 0 0,1 1-1 0 0,-1-1 1 0 0,1 1 0 0 0,-1-1 0 0 0,1 1-1 0 0,-1 0 1 0 0,1 0 0 0 0,0 0 0 0 0,0 0-1 0 0,0 0 1 0 0,0 0 0 0 0,0 0 0 0 0,0 2-1 0 0,0-1-138 0 0,-1 0-1 0 0,1 0 0 0 0,0 0 0 0 0,0 0 1 0 0,1 0-1 0 0,-1 0 0 0 0,1 0 1 0 0,-1 0-1 0 0,1 0 0 0 0,0 1 0 0 0,0-1 1 0 0,1 0-1 0 0,-1 0 0 0 0,1 0 0 0 0,-1 0 1 0 0,1 0-1 0 0,0 0 0 0 0,0 0 1 0 0,0 0-1 0 0,1 0 0 0 0,-1 0 0 0 0,1 0 1 0 0,-1-1-1 0 0,1 1 0 0 0,0-1 1 0 0,0 1-1 0 0,0-1 0 0 0,0 0 0 0 0,1 1 1 0 0,-1-1-1 0 0,0 0 0 0 0,1-1 0 0 0,0 1 1 0 0,-1 0-1 0 0,1-1 0 0 0,0 0 1 0 0,0 1-1 0 0,0-1 0 0 0,0 0 0 0 0,0 0 1 0 0,0-1-1 0 0,0 1 0 0 0,0-1 0 0 0,0 1 1 0 0,0-1-1 0 0,4 0 0 0 0,16-2-48 0 0,-1-1 0 0 0,0-1-1 0 0,0-1 1 0 0,-1 0-1 0 0,26-11 1 0 0,15-4-52 0 0,-54 18 68 0 0,-3 1-36 0 0,0 0-1 0 0,0-1 1 0 0,0 1 0 0 0,-1-1-1 0 0,1 0 1 0 0,-1 0-1 0 0,1 0 1 0 0,5-5 0 0 0,-10 7 3 0 0,0-1 0 0 0,0 1 1 0 0,1-1-1 0 0,-1 1 0 0 0,0-1 1 0 0,0 0-1 0 0,0 1 0 0 0,0-1 1 0 0,0 1-1 0 0,0-1 0 0 0,0 0 1 0 0,0 1-1 0 0,0-1 0 0 0,0 1 0 0 0,0-1 1 0 0,0 1-1 0 0,-1-1 0 0 0,1 1 1 0 0,0-1-1 0 0,0 0 0 0 0,-1 1 1 0 0,1-1-1 0 0,0 1 0 0 0,0-1 1 0 0,-1 1-1 0 0,1 0 0 0 0,-1-1 1 0 0,1 1-1 0 0,0-1 0 0 0,-1 1 1 0 0,1 0-1 0 0,-1-1 0 0 0,1 1 1 0 0,-1-1-1 0 0,-19-14 34 0 0,18 13-56 0 0,-4-1 49 0 0,1-1 1 0 0,-1 1-1 0 0,0 0 0 0 0,0 0 1 0 0,0 1-1 0 0,-1-1 0 0 0,1 2 1 0 0,-12-3-1 0 0,13 3 23 0 0,1 1 0 0 0,0-1 0 0 0,0 1 1 0 0,-1 1-1 0 0,1-1 0 0 0,0 1 0 0 0,0-1 0 0 0,0 1 1 0 0,0 0-1 0 0,-1 0 0 0 0,1 1 0 0 0,0 0 0 0 0,1-1 1 0 0,-8 5-1 0 0,3 0 173 0 0,0 1 1 0 0,0 0-1 0 0,0 0 0 0 0,1 1 1 0 0,0 0-1 0 0,0 0 1 0 0,1 0-1 0 0,0 1 0 0 0,-9 18 1 0 0,12-20-130 0 0,0 0 0 0 0,0 0 1 0 0,0 0-1 0 0,1 1 1 0 0,0-1-1 0 0,1 0 0 0 0,0 1 1 0 0,0-1-1 0 0,0 1 0 0 0,1-1 1 0 0,0 1-1 0 0,1 0 0 0 0,0-1 1 0 0,2 12-1 0 0,-1-14-76 0 0,0-1-1 0 0,0 0 1 0 0,0 0-1 0 0,0 0 1 0 0,1 0-1 0 0,-1 0 0 0 0,1 0 1 0 0,0-1-1 0 0,0 1 1 0 0,0-1-1 0 0,1 0 1 0 0,-1 0-1 0 0,1 0 1 0 0,0 0-1 0 0,0-1 1 0 0,0 1-1 0 0,0-1 1 0 0,0 0-1 0 0,1 0 1 0 0,-1-1-1 0 0,9 3 0 0 0,3-1-70 0 0,0 0-1 0 0,0 0 1 0 0,1-2-1 0 0,31 0 1 0 0,-28-2-59 0 0,0-1 1 0 0,0-1 0 0 0,0-1-1 0 0,-1 0 1 0 0,1-1 0 0 0,-1-1-1 0 0,0-1 1 0 0,0-1 0 0 0,-1-1-1 0 0,18-11 1 0 0,-35 20 89 0 0,0-1 0 0 0,-1 1 1 0 0,1-1-1 0 0,0 1 0 0 0,-1-1 0 0 0,1 1 0 0 0,-1-1 1 0 0,1 0-1 0 0,-1 1 0 0 0,1-1 0 0 0,-1 1 0 0 0,1-1 1 0 0,-1 0-1 0 0,0 0 0 0 0,1 1 0 0 0,-1-1 0 0 0,0 0 1 0 0,0 0-1 0 0,0 1 0 0 0,1-1 0 0 0,-1 0 0 0 0,0 0 1 0 0,0 1-1 0 0,0-1 0 0 0,0 0 0 0 0,0 0 0 0 0,0 0 1 0 0,-1 1-1 0 0,1-1 0 0 0,0 0 0 0 0,-1-1 1 0 0,0-2-42 0 0,-1 0 0 0 0,-1 0 0 0 0,1 0 0 0 0,-6-6 0 0 0,-5-11 99 0 0,10 12-15 0 0,0 0 1 0 0,1 1 0 0 0,0-1 0 0 0,-1-18-1 0 0,3 24-9 0 0,0-1 1 0 0,0 0-1 0 0,0 1 0 0 0,1-1 0 0 0,-1 0 0 0 0,1 1 0 0 0,0-1 1 0 0,0 1-1 0 0,0-1 0 0 0,0 1 0 0 0,1 0 0 0 0,-1 0 0 0 0,1-1 1 0 0,0 1-1 0 0,3-3 0 0 0,-5 6-3 0 0,0-1 0 0 0,0 1-1 0 0,0-1 1 0 0,1 1 0 0 0,-1-1 0 0 0,0 1-1 0 0,1 0 1 0 0,-1-1 0 0 0,0 1 0 0 0,1 0-1 0 0,-1-1 1 0 0,1 1 0 0 0,-1 0 0 0 0,1 0 0 0 0,-1-1-1 0 0,0 1 1 0 0,1 0 0 0 0,-1 0 0 0 0,1 0-1 0 0,-1 0 1 0 0,1 0 0 0 0,-1-1 0 0 0,1 1 0 0 0,0 0-1 0 0,-1 1 7 0 0,0-1 0 0 0,1 0 0 0 0,-1 1 0 0 0,0-1 0 0 0,1 1 0 0 0,-1-1 0 0 0,0 0-1 0 0,0 1 1 0 0,0-1 0 0 0,0 1 0 0 0,0-1 0 0 0,1 1 0 0 0,-1-1 0 0 0,0 1 0 0 0,0-1 0 0 0,0 0 0 0 0,0 1-1 0 0,0-1 1 0 0,0 2 0 0 0,-4 24 271 0 0,-8 13 121 0 0,5-18-153 0 0,-5 28-1 0 0,10-42-224 0 0,1 0 1 0 0,1 0-1 0 0,0 1 0 0 0,0-1 0 0 0,0 0 1 0 0,0 0-1 0 0,1 0 0 0 0,2 8 0 0 0,-2-13-24 0 0,0 1-1 0 0,1-1 0 0 0,-1 0 0 0 0,0 1 1 0 0,1-1-1 0 0,-1 0 0 0 0,1 0 0 0 0,-1 0 1 0 0,1-1-1 0 0,0 1 0 0 0,0 0 1 0 0,0 0-1 0 0,0-1 0 0 0,0 1 0 0 0,0-1 1 0 0,0 0-1 0 0,1 0 0 0 0,-1 0 0 0 0,1 0 1 0 0,-1 0-1 0 0,0 0 0 0 0,1-1 0 0 0,-1 1 1 0 0,4 0-1 0 0,0 0-20 0 0,1-1 1 0 0,-1 1-1 0 0,1-1 1 0 0,-1 0-1 0 0,1 0 1 0 0,-1-1-1 0 0,1 0 1 0 0,7-2-1 0 0,3-2-16 0 0,-1-1 0 0 0,-1-1 0 0 0,1 0 0 0 0,-1-1 1 0 0,0-1-1 0 0,-1 0 0 0 0,0-1 0 0 0,14-13 0 0 0,-18 14-5 0 0,0-1 0 0 0,0-1-1 0 0,-1 0 1 0 0,-1 0 0 0 0,0-1 0 0 0,0 0 0 0 0,-1 0-1 0 0,-1 0 1 0 0,0-1 0 0 0,5-16 0 0 0,-10 25 30 0 0,16-59-129 0 0,-16 56 129 0 0,0 1 0 0 0,0-1-1 0 0,-1 0 1 0 0,0 1 0 0 0,0-1 0 0 0,0 0 0 0 0,-3-10 0 0 0,2 14 22 0 0,0 0-1 0 0,0 1 1 0 0,-1-1 0 0 0,1 1 0 0 0,-1-1 0 0 0,1 1-1 0 0,-1 0 1 0 0,0 0 0 0 0,0 0 0 0 0,0 0 0 0 0,0 0-1 0 0,0 0 1 0 0,0 0 0 0 0,0 0 0 0 0,-1 1 0 0 0,1 0-1 0 0,-1-1 1 0 0,1 1 0 0 0,-1 0 0 0 0,0 0 0 0 0,1 0-1 0 0,-1 0 1 0 0,-5 0 0 0 0,-3-1 34 0 0,0 0 1 0 0,0 1-1 0 0,0 1 0 0 0,-18 0 1 0 0,15 1 5 0 0,1 1 1 0 0,-1 0 0 0 0,1 1-1 0 0,0 1 1 0 0,0 0 0 0 0,1 1-1 0 0,-1 0 1 0 0,1 0 0 0 0,0 2-1 0 0,0-1 1 0 0,-16 14 0 0 0,21-15-25 0 0,0 1 0 0 0,1 0 0 0 0,0 0 0 0 0,0 0 0 0 0,1 1 0 0 0,-1 0 0 0 0,1 0 0 0 0,1 0 0 0 0,0 0 1 0 0,0 1-1 0 0,0 0 0 0 0,1 0 0 0 0,0 0 0 0 0,0 0 0 0 0,1 0 0 0 0,0 1 0 0 0,1-1 0 0 0,0 1 0 0 0,0 9 0 0 0,1-8 4 0 0,0 0 0 0 0,1 0 0 0 0,1 0 0 0 0,-1 0 0 0 0,2 0 0 0 0,-1 0 0 0 0,1-1 0 0 0,1 1 0 0 0,0-1 0 0 0,7 12 0 0 0,-8-16-29 0 0,0 0 0 0 0,0-1 0 0 0,0 0 0 0 0,1 0 0 0 0,0 0 0 0 0,0 0 0 0 0,0 0 0 0 0,0-1 0 0 0,0 0 0 0 0,1 0 0 0 0,-1 0 0 0 0,1 0 0 0 0,0-1 0 0 0,0 0 0 0 0,0 0 0 0 0,0 0 0 0 0,0-1 0 0 0,1 1 0 0 0,-1-1 0 0 0,10 0 0 0 0,-9-1-15 0 0,0 0-1 0 0,0-1 1 0 0,0 0 0 0 0,0 0-1 0 0,-1 0 1 0 0,1-1-1 0 0,0 0 1 0 0,-1 0 0 0 0,1 0-1 0 0,-1-1 1 0 0,0 0 0 0 0,0 0-1 0 0,0 0 1 0 0,0-1-1 0 0,-1 1 1 0 0,1-1 0 0 0,-1 0-1 0 0,5-6 1 0 0,2-3-16 0 0,0-1 0 0 0,-1 0 0 0 0,-1 0 0 0 0,16-31 0 0 0,-21 36 46 0 0,0-1 0 0 0,0 1-1 0 0,-1-1 1 0 0,0 1 0 0 0,-1-1-1 0 0,0 0 1 0 0,-1 0 0 0 0,0 0-1 0 0,0-20 1 0 0,-1 29-10 0 0,0 1 0 0 0,0-1 0 0 0,0 1 0 0 0,0 0 0 0 0,0-1 0 0 0,0 1 0 0 0,0-1 0 0 0,0 1 0 0 0,0-1 0 0 0,0 1 0 0 0,0 0 0 0 0,-1-1 0 0 0,1 1 0 0 0,0-1 0 0 0,0 1 0 0 0,0 0 0 0 0,-1-1 0 0 0,1 1 0 0 0,0 0 0 0 0,0-1 0 0 0,-1 1 0 0 0,1 0 0 0 0,0-1 0 0 0,-1 1 0 0 0,1 0 0 0 0,0 0 0 0 0,-1-1 0 0 0,1 1 0 0 0,0 0 0 0 0,-1 0 0 0 0,1 0 0 0 0,-1-1 0 0 0,1 1 0 0 0,0 0 0 0 0,-1 0 0 0 0,0 0 0 0 0,0 0 6 0 0,0 1 0 0 0,-1-1-1 0 0,1 1 1 0 0,0-1 0 0 0,0 1-1 0 0,0 0 1 0 0,-1-1 0 0 0,1 1-1 0 0,0 0 1 0 0,0 0 0 0 0,-1 2-1 0 0,-4 3 29 0 0,1 0 0 0 0,0 0-1 0 0,-5 8 1 0 0,7-8-23 0 0,0 1 1 0 0,0-1-1 0 0,0 0 0 0 0,1 1 1 0 0,0-1-1 0 0,1 1 0 0 0,-1 0 1 0 0,1-1-1 0 0,0 1 0 0 0,1 0 1 0 0,0 0-1 0 0,0 0 0 0 0,0-1 1 0 0,3 11-1 0 0,-2-12-23 0 0,0 0 0 0 0,0-1 0 0 0,1 1 1 0 0,0-1-1 0 0,0 1 0 0 0,0-1 0 0 0,0 0 0 0 0,1 0 0 0 0,-1 0 0 0 0,1 0 0 0 0,0 0 0 0 0,0 0 1 0 0,1-1-1 0 0,-1 0 0 0 0,1 0 0 0 0,0 0 0 0 0,0 0 0 0 0,0 0 0 0 0,0-1 0 0 0,0 1 0 0 0,7 2 1 0 0,1-1-73 0 0,0 0 1 0 0,0-1 0 0 0,1 0 0 0 0,0-1 0 0 0,-1-1 0 0 0,1 0 0 0 0,23-1-1 0 0,-25-1-693 0 0,0 0-1 0 0,0-1 1 0 0,18-5-1 0 0,-21 4-884 0 0,0 0-1 0 0,0-1 1 0 0,0 0-1 0 0,0 0 1 0 0,7-6-1 0 0,-4 3-2623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00.2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83 512 0 0,'-5'-28'3119'0'0,"-8"-12"7040"0"0,8 26-7165 0 0,8 18-2072 0 0,0 0 0 0 0,0 0 0 0 0,0 0 0 0 0,5 6 1 0 0,8 7-348 0 0,22 35 490 0 0,-5-10-385 0 0,-2 3-1 0 0,-1 0 1 0 0,24 54-1 0 0,-31-48-475 0 0,-13-24-165 0 0,2 0-1 0 0,1-1 1 0 0,1-1 0 0 0,21 29 0 0 0,-32-51-51 0 0,0 0 0 0 0,0 0 0 0 0,0-1 1 0 0,0 1-1 0 0,1-1 0 0 0,-1 1 0 0 0,1-1 0 0 0,-1-1 0 0 0,1 1 1 0 0,6 2-1 0 0,-9-4-38 0 0,0 1 1 0 0,1-1 0 0 0,-1 0 0 0 0,0 0-1 0 0,0 0 1 0 0,0 0 0 0 0,0 0-1 0 0,1 0 1 0 0,-1 0 0 0 0,0 0-1 0 0,0 0 1 0 0,0 0 0 0 0,0-1 0 0 0,0 1-1 0 0,1 0 1 0 0,-1-1 0 0 0,1 0-1 0 0,-1 0-73 0 0,0 1 0 0 0,0-1 0 0 0,-1 0 0 0 0,1 0-1 0 0,0 0 1 0 0,-1 0 0 0 0,1 0 0 0 0,0 0 0 0 0,-1 0-1 0 0,1 0 1 0 0,-1 0 0 0 0,0-1 0 0 0,1 1 0 0 0,-1 0-1 0 0,0 0 1 0 0,0 0 0 0 0,1 0 0 0 0,-1-1 0 0 0,0 1-1 0 0,-1-2 1 0 0,1-1-886 0 0,0 0 1 0 0,-1 0-1 0 0,0 0 0 0 0,0 0 1 0 0,0 1-1 0 0,0-1 0 0 0,-3-5 0 0 0,-2-6-2401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00.4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545 83 2441 0 0,'0'-8'2156'0'0,"-1"0"1"0"0,-1 0 0 0 0,1 0 0 0 0,-1 0 0 0 0,-1 0 0 0 0,0 0 0 0 0,0 1 0 0 0,-5-10 0 0 0,8 17-2120 0 0,0 0 1 0 0,0-1-1 0 0,0 1 1 0 0,-1 0-1 0 0,1 0 1 0 0,0 0 0 0 0,0 0-1 0 0,0 0 1 0 0,0-1-1 0 0,0 1 1 0 0,-1 0-1 0 0,1 0 1 0 0,0 0-1 0 0,0 0 1 0 0,0 0 0 0 0,-1 0-1 0 0,1 0 1 0 0,0 0-1 0 0,0 0 1 0 0,0 0-1 0 0,-1 0 1 0 0,1 0-1 0 0,0 0 1 0 0,0 0 0 0 0,0 0-1 0 0,-1 0 1 0 0,1 0-1 0 0,0 0 1 0 0,0 0-1 0 0,0 0 1 0 0,0 0 0 0 0,-1 0-1 0 0,1 0 1 0 0,0 0-1 0 0,-8 7 551 0 0,-4 15-329 0 0,9-18-91 0 0,-33 58 177 0 0,-58 71-1 0 0,71-105-676 0 0,-1-1 0 0 0,-1-2-1 0 0,-1 0 1 0 0,-47 33 0 0 0,-28 6-2918 0 0,40-28-1237 0 0,31-16 2273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06.1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94 188 512 0 0,'-17'4'1280'0'0,"6"-1"2842"0"0,0 1 1 0 0,-14 6-1 0 0,6 0-1182 0 0,15-8-2934 0 0,3-2 45 0 0,1 0 0 0 0,0 0 0 0 0,0 0 0 0 0,-1 0 0 0 0,1 0 0 0 0,0 0 0 0 0,-1 0 0 0 0,1 1 0 0 0,0-1 0 0 0,0 0 0 0 0,-1 0 0 0 0,1 0-1 0 0,0 0 1 0 0,0 0 0 0 0,0 0 0 0 0,-1 1 0 0 0,1-1 0 0 0,0 0 0 0 0,0 0 0 0 0,-1 0 0 0 0,1 1 0 0 0,0-1 0 0 0,0 0 0 0 0,0 0 0 0 0,0 1 0 0 0,0-1 0 0 0,-1 0 0 0 0,1 0 0 0 0,0 1 0 0 0,0-1 0 0 0,0 0 0 0 0,0 1 0 0 0,0-1 0 0 0,0 0 0 0 0,0 0 0 0 0,0 1-1 0 0,0-1 1 0 0,0 0 0 0 0,0 1 0 0 0,0-1 0 0 0,1 0 3 0 0,-1 1 0 0 0,1-1-1 0 0,-1 0 1 0 0,1 0 0 0 0,0 0-1 0 0,-1 0 1 0 0,1 1 0 0 0,-1-1 0 0 0,1 0-1 0 0,0 0 1 0 0,-1 0 0 0 0,1 0-1 0 0,-1 0 1 0 0,1-1 0 0 0,0 1 0 0 0,-1 0-1 0 0,1 0 1 0 0,-1 0 0 0 0,1-1-1 0 0,23-8 128 0 0,-1-1 0 0 0,0-1-1 0 0,34-22 1 0 0,58-50-138 0 0,-77 52-32 0 0,-22 17 125 0 0,32-22 0 0 0,-48 36-119 0 0,1 0 1 0 0,-1 0 0 0 0,0 0 0 0 0,0 0 0 0 0,0-1-1 0 0,0 1 1 0 0,1 0 0 0 0,-1 0 0 0 0,0 0 0 0 0,0 0 0 0 0,0 0-1 0 0,1 0 1 0 0,-1 0 0 0 0,0 0 0 0 0,0 0 0 0 0,0 0-1 0 0,1 0 1 0 0,-1 0 0 0 0,0 0 0 0 0,0 0 0 0 0,0 0-1 0 0,1 0 1 0 0,-1 0 0 0 0,0 0 0 0 0,0 0 0 0 0,0 0 0 0 0,1 0-1 0 0,-1 0 1 0 0,0 0 0 0 0,0 0 0 0 0,0 0 0 0 0,1 0-1 0 0,-1 1 1 0 0,0-1 0 0 0,0 0 0 0 0,0 0 0 0 0,0 0-1 0 0,0 0 1 0 0,1 0 0 0 0,-1 1 0 0 0,0-1 0 0 0,0 0 0 0 0,0 0-1 0 0,1 13 414 0 0,-7 17 96 0 0,-7 13 70 0 0,3-12-159 0 0,-6 38 1 0 0,14-57-399 0 0,1 0 0 0 0,0 0 0 0 0,0 0 0 0 0,1 1 0 0 0,1-1 0 0 0,4 21 0 0 0,-3-22-45 0 0,1 1 0 0 0,1-1 0 0 0,-1 0 1 0 0,2 0-1 0 0,0-1 0 0 0,0 1 0 0 0,1-1 0 0 0,0 0 0 0 0,12 15 0 0 0,-14-20-30 0 0,1-1-1 0 0,0 1 0 0 0,0-1 1 0 0,0 0-1 0 0,1 0 1 0 0,-1 0-1 0 0,1-1 0 0 0,0 1 1 0 0,0-1-1 0 0,0-1 0 0 0,0 1 1 0 0,1-1-1 0 0,-1-1 1 0 0,1 1-1 0 0,-1-1 0 0 0,1 0 1 0 0,0 0-1 0 0,7-1 0 0 0,-4 0-114 0 0,0-1-1 0 0,0 0 1 0 0,0 0-1 0 0,-1-1 1 0 0,1-1-1 0 0,0 0 0 0 0,-1 0 1 0 0,0-1-1 0 0,16-8 1 0 0,-17 8-584 0 0,-1-1 1 0 0,0 0 0 0 0,-1 0 0 0 0,12-12 0 0 0,-13 12-455 0 0,0-1-1 0 0,-1 0 1 0 0,0 0-1 0 0,0 0 1 0 0,-1 0-1 0 0,4-8 1 0 0,-1 0-774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06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479 1 3473 0 0,'-10'6'3544'0'0,"-1"0"1"0"0,-14 5 0 0 0,-18 10-458 0 0,6 3-1970 0 0,1 1-1 0 0,1 2 0 0 0,2 1 0 0 0,-46 50 1 0 0,56-53-993 0 0,2 2 1 0 0,1 0 0 0 0,1 1 0 0 0,2 1 0 0 0,0 0-1 0 0,-18 48 1 0 0,20-32-224 0 0,14-40-30 0 0,1-1-1 0 0,-1 0 1 0 0,0 1 0 0 0,1-1-1 0 0,0 1 1 0 0,0-1 0 0 0,1 0-1 0 0,0 8 1 0 0,0-11-130 0 0,-1 0-1 0 0,1 0 1 0 0,-1 0-1 0 0,1 1 1 0 0,-1-1-1 0 0,1 0 1 0 0,0 0-1 0 0,-1 0 1 0 0,1 0-1 0 0,0 0 1 0 0,0 0-1 0 0,0-1 1 0 0,0 1 0 0 0,0 0-1 0 0,0 0 1 0 0,0 0-1 0 0,0-1 1 0 0,0 1-1 0 0,0-1 1 0 0,0 1-1 0 0,0-1 1 0 0,1 1-1 0 0,-1-1 1 0 0,2 1-1 0 0,11-1-4317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08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486 149 512 0 0,'0'-10'1423'0'0,"0"0"-1"0"0,-1 0 1 0 0,0 0-1 0 0,-1 0 1 0 0,0 0 0 0 0,-1 1-1 0 0,0-1 1 0 0,-6-13-1 0 0,8 20-1146 0 0,-1 0 1 0 0,0 0-1 0 0,0 0 0 0 0,0 0 0 0 0,0 0 0 0 0,0 1 0 0 0,0-1 0 0 0,-1 1 1 0 0,1 0-1 0 0,-1-1 0 0 0,0 1 0 0 0,0 0 0 0 0,0 0 0 0 0,0 1 0 0 0,0-1 1 0 0,0 1-1 0 0,0-1 0 0 0,0 1 0 0 0,-1 0 0 0 0,1 0 0 0 0,0 1 0 0 0,-1-1 0 0 0,1 1 1 0 0,-1-1-1 0 0,1 1 0 0 0,0 0 0 0 0,-8 1 0 0 0,2 1-95 0 0,-1 0-1 0 0,1 1 0 0 0,-1-1 1 0 0,1 2-1 0 0,0 0 1 0 0,0 0-1 0 0,0 0 1 0 0,1 1-1 0 0,-12 9 0 0 0,3-1 35 0 0,0 1-1 0 0,1 1 0 0 0,-17 20 0 0 0,-2 8 139 0 0,2 0 1 0 0,2 3-1 0 0,-33 63 0 0 0,59-99-305 0 0,0 0 1 0 0,1 1-1 0 0,0 0 0 0 0,0 0 0 0 0,1 0 0 0 0,1 0 0 0 0,-2 16 0 0 0,3-20-38 0 0,1 0-1 0 0,0 0 1 0 0,1 0 0 0 0,0-1-1 0 0,0 1 1 0 0,0 0 0 0 0,1 0-1 0 0,0-1 1 0 0,0 1 0 0 0,1-1-1 0 0,-1 0 1 0 0,2 0 0 0 0,5 9-1 0 0,-2-5-22 0 0,1 0-1 0 0,1-1 0 0 0,-1 0 1 0 0,2-1-1 0 0,-1 0 0 0 0,1 0 1 0 0,0-1-1 0 0,1-1 0 0 0,-1 1 0 0 0,1-2 1 0 0,1 1-1 0 0,-1-2 0 0 0,1 1 1 0 0,0-2-1 0 0,23 5 0 0 0,-14-4-150 0 0,0-2-1 0 0,0 0 1 0 0,0-1-1 0 0,0-1 1 0 0,-1-2 0 0 0,1 0-1 0 0,0 0 1 0 0,34-11-1 0 0,-39 9-417 0 0,-1-2 0 0 0,-1 0-1 0 0,1-1 1 0 0,25-15-1 0 0,-32 16-610 0 0,0 0 0 0 0,1-1 0 0 0,-2 0 0 0 0,14-15 0 0 0,-10 8-1077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08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62 3313 0 0,'-1'0'390'0'0,"0"-1"0"0"0,1 1 1 0 0,-1 0-1 0 0,0-1 0 0 0,1 1 0 0 0,-1-1 1 0 0,1 1-1 0 0,-1-1 0 0 0,1 0 1 0 0,-1 1-1 0 0,1-1 0 0 0,-1 1 0 0 0,1-1 1 0 0,0 0-1 0 0,-1 1 0 0 0,1-1 1 0 0,0 0-1 0 0,0 1 0 0 0,-1-1 0 0 0,1 0 1 0 0,0 0-1 0 0,0 1 0 0 0,0-1 1 0 0,0 0-1 0 0,0-1 0 0 0,6-4 3315 0 0,7 1-4209 0 0,26-4 1237 0 0,0 2 1 0 0,55-4-1 0 0,83 5-1373 0 0,-122 5 239 0 0,15 3-2565 0 0,-40 2 1603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08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90 512 0 0,'0'-13'2565'0'0,"-5"-23"1"0"0,0 4 5234 0 0,5 32-7675 0 0,0 0 0 0 0,0-1-1 0 0,0 1 1 0 0,0 0 0 0 0,0-1 0 0 0,0 1 0 0 0,0 0 0 0 0,0-1-1 0 0,0 1 1 0 0,0 0 0 0 0,0-1 0 0 0,0 1 0 0 0,0-1 0 0 0,0 1-1 0 0,0 0 1 0 0,1-1 0 0 0,-1 1 0 0 0,0 0 0 0 0,0-1 0 0 0,0 1 0 0 0,0 0-1 0 0,1 0 1 0 0,-1-1 0 0 0,7 3 1969 0 0,6 12-664 0 0,5 17-559 0 0,-2 0 1 0 0,20 54-1 0 0,11 69 234 0 0,-36-113-934 0 0,-2 1 0 0 0,-2 0-1 0 0,1 46 1 0 0,-7-72-292 0 0,-1 0-1 0 0,-1 0 1 0 0,0 0-1 0 0,-1 0 1 0 0,-1 0-1 0 0,-1 0 1 0 0,0-1-1 0 0,-1 0 1 0 0,0 1-1 0 0,-1-2 1 0 0,-11 20 0 0 0,13-28-274 0 0,0 0 0 0 0,0-1 0 0 0,-8 8 0 0 0,11-11 21 0 0,0-1 1 0 0,0 0 0 0 0,0 0 0 0 0,0 0-1 0 0,-1 0 1 0 0,1 0 0 0 0,0 0 0 0 0,-1-1-1 0 0,1 1 1 0 0,-1 0 0 0 0,1-1 0 0 0,-1 1-1 0 0,1-1 1 0 0,-1 1 0 0 0,0-1 0 0 0,1 0-1 0 0,-1 0 1 0 0,1 1 0 0 0,-1-1 0 0 0,0 0-1 0 0,-1-1 1 0 0,-2-1-4069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09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8 258 2705 0 0,'-4'-9'6771'0'0,"4"9"-6610"0"0,0 0 0 0 0,-1 0 0 0 0,1-1 0 0 0,0 1 0 0 0,0 0 0 0 0,-1-1 0 0 0,1 1 0 0 0,0 0 0 0 0,0-1 0 0 0,0 1 0 0 0,-1 0 0 0 0,1-1 0 0 0,0 1 0 0 0,0-1-1 0 0,0 1 1 0 0,0 0 0 0 0,0-1 0 0 0,0 1 0 0 0,0-1 0 0 0,0 1 0 0 0,0 0 0 0 0,0-1 0 0 0,0 1 0 0 0,0-1 0 0 0,0 1 0 0 0,0 0 0 0 0,0-1 0 0 0,0 1 0 0 0,1-1 0 0 0,-1 1-1 0 0,0 0 1 0 0,0-1 0 0 0,0 1 0 0 0,1 0 0 0 0,-1-1 0 0 0,0 1 0 0 0,0 0 0 0 0,1-1 0 0 0,-1 1 0 0 0,0 0 0 0 0,1 0 0 0 0,-1-1 0 0 0,0 1 0 0 0,1 0 0 0 0,-1 0 0 0 0,0 0 0 0 0,1 0-1 0 0,0-1 1 0 0,22-11 1054 0 0,2 1 1 0 0,50-16-1 0 0,-9 4-701 0 0,70-29-21 0 0,127-55-791 0 0,-321 143-1898 0 0,8-3-469 0 0,-25 10-4066 0 0,35-22 3631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09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0,'2'5'11334'0'0,"4"3"-5454"0"0,33 37-3267 0 0,-36-42-2519 0 0,35 35 816 0 0,68 54-1 0 0,-92-82-1019 0 0,1 0-1 0 0,-1-1 0 0 0,2-1 1 0 0,-1-1-1 0 0,1 0 0 0 0,0-1 1 0 0,0 0-1 0 0,1-1 0 0 0,20 3 1 0 0,-24-6-1387 0 0,0-1 0 0 0,1 0 0 0 0,25-2 0 0 0,-16-3-3123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0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21 152 512 0 0,'-9'0'388'0'0,"-1"5"9967"0"0,10-5-10083 0 0,-1 0-1 0 0,1 0 1 0 0,0 1 0 0 0,0-1-1 0 0,0 0 1 0 0,0 0 0 0 0,0 1-1 0 0,0-1 1 0 0,0 0 0 0 0,0 0-1 0 0,0 1 1 0 0,0-1-1 0 0,0 0 1 0 0,0 0 0 0 0,0 1-1 0 0,0-1 1 0 0,0 0 0 0 0,0 0-1 0 0,0 1 1 0 0,1-1-1 0 0,4 8 540 0 0,-3-5-668 0 0,1-1-1 0 0,-1 0 1 0 0,1 0-1 0 0,0 0 1 0 0,0-1-1 0 0,0 1 0 0 0,0-1 1 0 0,0 1-1 0 0,1-1 1 0 0,-1 0-1 0 0,0 0 1 0 0,0 0-1 0 0,1-1 0 0 0,-1 1 1 0 0,1-1-1 0 0,3 0 1 0 0,6 1-42 0 0,-1-2 1 0 0,1 0-1 0 0,13-2 1 0 0,-16 1-89 0 0,-1 0-1 0 0,1 0 1 0 0,-1-1 0 0 0,0-1 0 0 0,0 1 0 0 0,0-1 0 0 0,-1-1 0 0 0,1 0-1 0 0,7-6 1 0 0,-13 9-16 0 0,-1 0 0 0 0,1 0 1 0 0,-1 0-1 0 0,0 0 0 0 0,0 0 0 0 0,0-1 0 0 0,0 1 0 0 0,0-1 0 0 0,0 0 0 0 0,-1 1 1 0 0,1-1-1 0 0,-1 0 0 0 0,0 0 0 0 0,0 0 0 0 0,0 0 0 0 0,0 0 0 0 0,-1 0 0 0 0,1 0 0 0 0,-1 0 1 0 0,1 0-1 0 0,-1 0 0 0 0,0 0 0 0 0,-1 0 0 0 0,1 0 0 0 0,0 0 0 0 0,-1 0 0 0 0,0 0 0 0 0,1 0 1 0 0,-1 0-1 0 0,0 0 0 0 0,-1 0 0 0 0,-1-4 0 0 0,1 4 5 0 0,0-1 0 0 0,0 1 1 0 0,0 0-1 0 0,0 0 0 0 0,-1-1 0 0 0,1 1 0 0 0,-1 1 1 0 0,0-1-1 0 0,0 0 0 0 0,0 1 0 0 0,0-1 0 0 0,0 1 1 0 0,-1 0-1 0 0,1 0 0 0 0,-1 1 0 0 0,1-1 0 0 0,-1 1 1 0 0,0-1-1 0 0,0 1 0 0 0,1 0 0 0 0,-7 0 0 0 0,6 0 28 0 0,-1 1 0 0 0,0 0 0 0 0,0 1 0 0 0,1-1 0 0 0,-1 1-1 0 0,0 0 1 0 0,0 0 0 0 0,1 0 0 0 0,-1 1 0 0 0,1-1 0 0 0,-1 1 0 0 0,1 0-1 0 0,0 1 1 0 0,0-1 0 0 0,0 1 0 0 0,0-1 0 0 0,-5 6 0 0 0,2-1 45 0 0,0 0 0 0 0,1 1 0 0 0,0 0 0 0 0,0 0 0 0 0,1 0 0 0 0,0 1 0 0 0,0 0 0 0 0,-5 14 0 0 0,2-1 70 0 0,1 0-1 0 0,-6 35 1 0 0,12-51-144 0 0,0 0-1 0 0,0-1 1 0 0,1 1-1 0 0,0 0 1 0 0,0 0-1 0 0,0 0 1 0 0,1 0-1 0 0,0 0 1 0 0,0-1-1 0 0,0 1 1 0 0,1 0-1 0 0,0-1 1 0 0,0 1-1 0 0,0-1 1 0 0,1 1-1 0 0,-1-1 1 0 0,1 0-1 0 0,1 0 1 0 0,-1-1-1 0 0,1 1 1 0 0,0-1-1 0 0,0 1 1 0 0,0-1-1 0 0,0 0 1 0 0,1-1-1 0 0,0 1 1 0 0,-1-1-1 0 0,1 0 1 0 0,1 0-1 0 0,-1 0 1 0 0,8 2-1 0 0,0 0-46 0 0,1-1 0 0 0,-1-1 0 0 0,1 0 1 0 0,0-1-1 0 0,0 0 0 0 0,0-1 0 0 0,15-1 0 0 0,-11-1-463 0 0,-1-1-1 0 0,0 0 1 0 0,1-1 0 0 0,-1-1-1 0 0,21-8 1 0 0,-22 5-2086 0 0,0-1 0 0 0,-1 0 0 0 0,27-19 0 0 0,-24 14 233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9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622 383 8 0 0,'20'-36'2682'0'0,"27"-61"0"0"0,-41 82-1363 0 0,-1 0 0 0 0,-1-1 1 0 0,0 1-1 0 0,0-1 0 0 0,-2 0 0 0 0,0 0 1 0 0,-1-20-1 0 0,-1 32-1065 0 0,0 0 0 0 0,-1 1 0 0 0,1-1-1 0 0,-1 0 1 0 0,0 1 0 0 0,0-1 0 0 0,-1 0 0 0 0,1 1-1 0 0,-1 0 1 0 0,1-1 0 0 0,-1 1 0 0 0,0 0 0 0 0,0 0-1 0 0,-3-3 1 0 0,1 2 15 0 0,0 0-1 0 0,-1 0 1 0 0,1 0-1 0 0,-1 1 1 0 0,0 0 0 0 0,0 0-1 0 0,0 0 1 0 0,-8-3-1 0 0,3 2-27 0 0,1 1 1 0 0,-1 1-1 0 0,0 0 0 0 0,0 0 0 0 0,0 1 1 0 0,0 0-1 0 0,0 0 0 0 0,0 1 0 0 0,0 1 1 0 0,-12 1-1 0 0,9 1-80 0 0,0 1-1 0 0,0 0 1 0 0,1 1-1 0 0,-1 0 1 0 0,1 1 0 0 0,1 1-1 0 0,-1 0 1 0 0,1 0-1 0 0,0 1 1 0 0,1 0 0 0 0,0 1-1 0 0,-10 10 1 0 0,-5 9 315 0 0,1 2 0 0 0,-39 62 1 0 0,-2 24 275 0 0,43-74-512 0 0,-2 7 110 0 0,2 1-1 0 0,-15 52 1 0 0,-19 108 584 0 0,47-164-754 0 0,2-1 0 0 0,-2 73 0 0 0,9-84-149 0 0,1-1 1 0 0,2 1-1 0 0,2-1 0 0 0,10 41 0 0 0,-7-42-29 0 0,1-1 0 0 0,2-1 0 0 0,21 45 0 0 0,-26-64-33 0 0,1 0 0 0 0,0 0 0 0 0,1 0 0 0 0,0-1 0 0 0,0-1 0 0 0,1 1 0 0 0,0-1 0 0 0,1-1 0 0 0,0 0 0 0 0,0 0 0 0 0,21 11 0 0 0,-19-13-126 0 0,0 0-1 0 0,0-1 1 0 0,0-1 0 0 0,1 0-1 0 0,0 0 1 0 0,0-2 0 0 0,0 1 0 0 0,24 0-1 0 0,-27-3-537 0 0,0-1 0 0 0,1 0 0 0 0,-1 0 1 0 0,18-5-1 0 0,-19 3-953 0 0,0 0 0 0 0,0-1 1 0 0,0 0-1 0 0,0-1 0 0 0,11-7 1 0 0,11-11-6155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4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173 235 2216 0 0,'0'0'417'0'0,"0"0"-1"0"0,0-1 0 0 0,0 1 0 0 0,0-1 0 0 0,0 1 0 0 0,0-1 0 0 0,0 1 0 0 0,0-1 0 0 0,-1 1 0 0 0,1 0 0 0 0,0-1 0 0 0,0 1 0 0 0,0-1 0 0 0,-1 1 0 0 0,1 0 0 0 0,0-1 0 0 0,-1 1 0 0 0,0-1 0 0 0,1 1-373 0 0,0 0 0 0 0,0-1 0 0 0,0 1 0 0 0,0 0 0 0 0,-1 0 0 0 0,1 0 0 0 0,0-1 0 0 0,0 1 0 0 0,0 0 1 0 0,0 0-1 0 0,0 0 0 0 0,0-1 0 0 0,-1 1 0 0 0,1 0 0 0 0,0 0 0 0 0,0-1 0 0 0,0 1 0 0 0,0 0 0 0 0,0 0 0 0 0,0-1 0 0 0,0 1 0 0 0,0 0 0 0 0,0 0 0 0 0,0-1 0 0 0,0 1 0 0 0,0 0 0 0 0,1 0 0 0 0,-1-1 0 0 0,0 1 0 0 0,0 0 0 0 0,0 0 1 0 0,0-1-1 0 0,0 1 0 0 0,0 0 0 0 0,1 0 0 0 0,-1 0 0 0 0,0-1 0 0 0,0 1 0 0 0,0 0 0 0 0,0 0 0 0 0,1 0 0 0 0,-1 0 0 0 0,0-1 0 0 0,0 1 0 0 0,1 0 0 0 0,-1 0 0 0 0,0 0 0 0 0,0 0 0 0 0,1 0 0 0 0,18-23 1801 0 0,0 0 0 0 0,24-39 0 0 0,-19 18-1285 0 0,-21 40-482 0 0,-1-1 1 0 0,0 0 0 0 0,-1 0 0 0 0,1 0 0 0 0,-1 0 0 0 0,0 0 0 0 0,1-8 0 0 0,-2 12-53 0 0,0 1 0 0 0,0-1 0 0 0,0 0 1 0 0,0 1-1 0 0,-1-1 0 0 0,1 0 0 0 0,0 0 0 0 0,0 1 1 0 0,0-1-1 0 0,-1 0 0 0 0,1 1 0 0 0,0-1 0 0 0,-1 0 1 0 0,1 1-1 0 0,0-1 0 0 0,-1 1 0 0 0,1-1 0 0 0,-1 0 1 0 0,1 1-1 0 0,-1-1 0 0 0,1 1 0 0 0,-1 0 0 0 0,0-1 1 0 0,1 1-1 0 0,-1-1 0 0 0,1 1 0 0 0,-1 0 0 0 0,0-1 1 0 0,0 1-1 0 0,1 0 0 0 0,-1 0 0 0 0,0 0 1 0 0,1-1-1 0 0,-1 1 0 0 0,0 0 0 0 0,1 0 0 0 0,-1 0 1 0 0,0 0-1 0 0,0 0 0 0 0,1 0 0 0 0,-1 1 0 0 0,-1-1 1 0 0,-4 1 51 0 0,0 0-1 0 0,1 0 1 0 0,-1 1 0 0 0,-6 2 0 0 0,6-2-32 0 0,-98 38 159 0 0,86-32-153 0 0,0 2 0 0 0,1-1-1 0 0,-26 21 1 0 0,40-28-26 0 0,1 0-1 0 0,-1 1 1 0 0,0-1-1 0 0,1 1 0 0 0,0-1 1 0 0,0 1-1 0 0,-1 0 1 0 0,-2 6-1 0 0,5-8-21 0 0,-1 0-1 0 0,1 0 0 0 0,0 0 0 0 0,-1 1 1 0 0,1-1-1 0 0,0 0 0 0 0,0 0 0 0 0,0 0 1 0 0,0 1-1 0 0,0-1 0 0 0,0 0 1 0 0,0 0-1 0 0,1 0 0 0 0,-1 1 0 0 0,0-1 1 0 0,0 0-1 0 0,1 0 0 0 0,-1 0 0 0 0,1 0 1 0 0,-1 0-1 0 0,1 0 0 0 0,0 0 0 0 0,-1 0 1 0 0,1 0-1 0 0,0 0 0 0 0,0 0 0 0 0,0 0 1 0 0,-1 0-1 0 0,3 0 0 0 0,3 4 6 0 0,0 0 0 0 0,1 0-1 0 0,0-1 1 0 0,0 0-1 0 0,0-1 1 0 0,9 4 0 0 0,49 12-79 0 0,-55-16 55 0 0,9 2 6 0 0,0 1 1 0 0,0 1 0 0 0,19 10-1 0 0,-32-14 23 0 0,0 1 1 0 0,0 0-1 0 0,0 0 0 0 0,0 0 0 0 0,-1 1 1 0 0,1-1-1 0 0,-1 1 0 0 0,-1 1 0 0 0,1-1 1 0 0,-1 1-1 0 0,0 0 0 0 0,5 8 1 0 0,-9-13-1 0 0,1-1 0 0 0,-1 1 1 0 0,0 0-1 0 0,1-1 0 0 0,-1 1 1 0 0,0 0-1 0 0,0 0 1 0 0,0-1-1 0 0,1 1 0 0 0,-1 0 1 0 0,0 0-1 0 0,0 0 1 0 0,0-1-1 0 0,0 1 0 0 0,-1 0 1 0 0,1 0-1 0 0,0 0 0 0 0,0-1 1 0 0,0 1-1 0 0,-1 0 1 0 0,1 0-1 0 0,0-1 0 0 0,-1 1 1 0 0,1 0-1 0 0,-1 0 1 0 0,0 1 30 0 0,-1-1 0 0 0,1 1 0 0 0,-1-1 0 0 0,1 0 0 0 0,-1 0 0 0 0,0 0 0 0 0,0 0 0 0 0,1 0 0 0 0,-1 0 0 0 0,-2 0 0 0 0,-4 2 92 0 0,0-1-1 0 0,0 0 0 0 0,0-1 1 0 0,-9 1-1 0 0,-16 1 45 0 0,19-1-226 0 0,0 0 0 0 0,0-1-1 0 0,0-1 1 0 0,0-1 0 0 0,0 0-1 0 0,-24-5 1 0 0,38 6 16 0 0,-1 0-1 0 0,0 0 0 0 0,0 0 1 0 0,0-1-1 0 0,1 1 0 0 0,-1-1 1 0 0,0 1-1 0 0,0 0 0 0 0,1-1 1 0 0,-1 1-1 0 0,0-1 0 0 0,1 1 1 0 0,-1-1-1 0 0,1 0 1 0 0,-1 1-1 0 0,1-1 0 0 0,-1 1 1 0 0,1-1-1 0 0,-1 0 0 0 0,1 0 1 0 0,-1 1-1 0 0,1-1 0 0 0,0 0 1 0 0,-1-1-1 0 0,1 1-106 0 0,0-1-1 0 0,0 1 1 0 0,0-1 0 0 0,0 1-1 0 0,0-1 1 0 0,1 1-1 0 0,-1-1 1 0 0,0 0 0 0 0,1 1-1 0 0,-1 0 1 0 0,1-1-1 0 0,0-1 1 0 0,3-4-1028 0 0,1 0 0 0 0,-1 0 0 0 0,11-11-1 0 0,-15 17 1000 0 0,28-28-6434 0 0,-17 19 4862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0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67 968 0 0,'-6'8'3074'0'0,"0"0"0"0"0,-6 14-1 0 0,9-15-1633 0 0,0 0-1 0 0,1 0 0 0 0,-4 14 0 0 0,5-16-1076 0 0,0 1 0 0 0,1-1 0 0 0,-1 1 0 0 0,1-1-1 0 0,0 1 1 0 0,1-1 0 0 0,-1 1 0 0 0,1 0 0 0 0,0-1 0 0 0,1 0-1 0 0,-1 1 1 0 0,1-1 0 0 0,5 10 0 0 0,8 12 550 0 0,2-1 1 0 0,26 31-1 0 0,-35-46-780 0 0,-1 0 0 0 0,7 15-1 0 0,1 1 88 0 0,-22-60-237 0 0,-22-24-53 0 0,22 46 79 0 0,1-2 1 0 0,0 1-1 0 0,0 0 0 0 0,1-1 1 0 0,-5-20-1 0 0,8 20-14 0 0,1 0 0 0 0,0-1-1 0 0,0 1 1 0 0,1 0 0 0 0,1 0-1 0 0,0 0 1 0 0,1 0 0 0 0,4-13 0 0 0,-5 20 5 0 0,0 1 0 0 0,1-1 1 0 0,0 1-1 0 0,0 0 0 0 0,1-1 1 0 0,-1 1-1 0 0,1 0 0 0 0,0 0 1 0 0,1 1-1 0 0,-1-1 1 0 0,1 1-1 0 0,0-1 0 0 0,0 1 1 0 0,0 0-1 0 0,0 1 0 0 0,1-1 1 0 0,0 1-1 0 0,-1 0 0 0 0,1 0 1 0 0,9-3-1 0 0,-9 4 4 0 0,0 1 0 0 0,1 0-1 0 0,-1 0 1 0 0,1 0 0 0 0,0 1 0 0 0,-1 0-1 0 0,1 0 1 0 0,-1 0 0 0 0,1 1-1 0 0,-1 0 1 0 0,1 0 0 0 0,-1 0 0 0 0,10 4-1 0 0,5 3-13 0 0,-1 1-1 0 0,24 15 1 0 0,-11-6-68 0 0,-17-9-53 0 0,-7-5 116 0 0,0 0 0 0 0,0 0 0 0 0,9 3 0 0 0,-13-6-240 0 0,-1 0 0 0 0,0 0 0 0 0,1-1 0 0 0,-1 0 0 0 0,0 1 0 0 0,1-1 0 0 0,-1 0 0 0 0,0-1 0 0 0,1 1 0 0 0,-1-1 0 0 0,0 1 0 0 0,4-2 0 0 0,-5 1 15 0 0,3 0-1522 0 0,0-1 0 0 0,0 0 1 0 0,9-4-1 0 0,-5-2-291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1.0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34 114 512 0 0,'2'-41'4147'0'0,"-2"37"-2956"0"0,0-1-1 0 0,0 1 1 0 0,-1-1 0 0 0,0 1 0 0 0,0-1 0 0 0,-2-7 0 0 0,3 12-1092 0 0,0-1 1 0 0,0 1-1 0 0,-1 0 1 0 0,1 0 0 0 0,0 0-1 0 0,0-1 1 0 0,0 1-1 0 0,0 0 1 0 0,0 0-1 0 0,0 0 1 0 0,0-1 0 0 0,0 1-1 0 0,0 0 1 0 0,-1 0-1 0 0,1 0 1 0 0,0 0-1 0 0,0-1 1 0 0,0 1-1 0 0,0 0 1 0 0,0 0 0 0 0,-1 0-1 0 0,1 0 1 0 0,0 0-1 0 0,0 0 1 0 0,0 0-1 0 0,-1 0 1 0 0,1-1 0 0 0,0 1-1 0 0,0 0 1 0 0,0 0-1 0 0,-1 0 1 0 0,1 0-1 0 0,0 0 1 0 0,0 0-1 0 0,0 0 1 0 0,-1 0 0 0 0,1 0-1 0 0,0 0 1 0 0,0 0-1 0 0,-1 0 1 0 0,-5 9 2167 0 0,-3 13-262 0 0,6-12-1724 0 0,2-1 0 0 0,-1 1 1 0 0,1 0-1 0 0,0 0 1 0 0,1-1-1 0 0,1 1 1 0 0,-1 0-1 0 0,1 0 1 0 0,1-1-1 0 0,3 14 0 0 0,5 8 390 0 0,24 54 0 0 0,-11-32 97 0 0,-12-18-440 0 0,-10-32-297 0 0,0 0 1 0 0,-1 0-1 0 0,0 0 0 0 0,1 0 1 0 0,-1-1-1 0 0,0 1 1 0 0,-1 0-1 0 0,1 0 0 0 0,0 0 1 0 0,-2 3-1 0 0,2-5-28 0 0,0-1 0 0 0,0 0 1 0 0,0 1-1 0 0,0-1 0 0 0,-1 0 0 0 0,1 1 0 0 0,0-1 0 0 0,0 0 0 0 0,0 0 0 0 0,-1 1 1 0 0,1-1-1 0 0,0 0 0 0 0,0 0 0 0 0,-1 1 0 0 0,1-1 0 0 0,0 0 0 0 0,0 0 0 0 0,-1 0 1 0 0,1 1-1 0 0,0-1 0 0 0,-1 0 0 0 0,1 0 0 0 0,0 0 0 0 0,-1 0 0 0 0,1 0 1 0 0,0 0-1 0 0,-1 0 0 0 0,1 0 0 0 0,0 0 0 0 0,-1 0 0 0 0,1 0 0 0 0,0 0 0 0 0,-1 0 1 0 0,1 0-1 0 0,0 0 0 0 0,-1 0 0 0 0,1 0 0 0 0,0 0 0 0 0,-1 0 0 0 0,1 0 0 0 0,0 0 1 0 0,-1-1-1 0 0,1 1 0 0 0,0 0 0 0 0,0 0 0 0 0,-1 0 0 0 0,1-1 0 0 0,0 1 0 0 0,0 0 1 0 0,-1 0-1 0 0,1-1 0 0 0,0 1 0 0 0,0 0 0 0 0,0 0 0 0 0,0-1 0 0 0,-1 1 0 0 0,1-1 1 0 0,-11-17-20 0 0,9 10 8 0 0,0-1 0 0 0,0 0 0 0 0,1 0 1 0 0,0 0-1 0 0,1 0 0 0 0,0 1 1 0 0,0-1-1 0 0,1 0 0 0 0,3-12 1 0 0,0 1-32 0 0,1 1 0 0 0,1-1 0 0 0,10-20 0 0 0,-11 29 16 0 0,34-75-86 0 0,-31 73 96 0 0,-1 0-1 0 0,2 0 1 0 0,0 1 0 0 0,12-13 0 0 0,-19 22 12 0 0,1 1 0 0 0,-1-1 0 0 0,1 1 1 0 0,0-1-1 0 0,0 1 0 0 0,0 0 0 0 0,0 0 0 0 0,1 0 1 0 0,-1 1-1 0 0,0-1 0 0 0,1 1 0 0 0,-1 0 1 0 0,1 0-1 0 0,-1 0 0 0 0,1 0 0 0 0,0 1 0 0 0,-1-1 1 0 0,1 1-1 0 0,0 0 0 0 0,-1 0 0 0 0,1 0 0 0 0,0 1 1 0 0,-1-1-1 0 0,1 1 0 0 0,0 0 0 0 0,-1 0 1 0 0,1 0-1 0 0,-1 1 0 0 0,0-1 0 0 0,1 1 0 0 0,-1 0 1 0 0,0 0-1 0 0,0 0 0 0 0,0 0 0 0 0,0 0 0 0 0,0 1 1 0 0,-1-1-1 0 0,5 5 0 0 0,10 14 19 0 0,-1 1 0 0 0,-1 0 1 0 0,0 1-1 0 0,13 30 0 0 0,-2 17 19 0 0,-21-52-95 0 0,2-1 0 0 0,0 0-1 0 0,13 24 1 0 0,-20-40-35 0 0,1-1 1 0 0,0 1 0 0 0,-1 0-1 0 0,1 0 1 0 0,-1-1 0 0 0,1 1-1 0 0,0-1 1 0 0,0 1 0 0 0,-1-1-1 0 0,1 1 1 0 0,0-1 0 0 0,0 1-1 0 0,0-1 1 0 0,-1 0 0 0 0,1 1-1 0 0,0-1 1 0 0,0 0 0 0 0,0 0-1 0 0,0 0 1 0 0,0 1 0 0 0,0-1-1 0 0,-1 0 1 0 0,1 0 0 0 0,0-1 0 0 0,0 1-1 0 0,0 0 1 0 0,0 0 0 0 0,0 0-1 0 0,0 0 1 0 0,0-1 0 0 0,-1 1-1 0 0,3-1 1 0 0,2-1-1425 0 0,-1-1-1 0 0,1 0 1 0 0,0 0 0 0 0,4-3 0 0 0,-8 4 851 0 0,11-7-3427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1.4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125 181 2385 0 0,'-26'8'7684'0'0,"15"-5"-5549"0"0,0 1-1 0 0,-1 0 0 0 0,-17 10 0 0 0,27-12-1974 0 0,-1-1 0 0 0,1 1 0 0 0,-1 0 0 0 0,1 0 0 0 0,-1 0 0 0 0,1 0 0 0 0,0 0 0 0 0,0 1 0 0 0,0-1 1 0 0,1 0-1 0 0,-1 1 0 0 0,0 0 0 0 0,1-1 0 0 0,0 1 0 0 0,-1 0 0 0 0,1 0 0 0 0,0 0 0 0 0,1 0 0 0 0,-2 4 0 0 0,2-5-112 0 0,0 1 0 0 0,0-1 1 0 0,1 0-1 0 0,-1 1 0 0 0,0-1 0 0 0,1 0 0 0 0,0 1 0 0 0,-1-1 0 0 0,1 0 0 0 0,0 0 0 0 0,0 0 0 0 0,0 1 0 0 0,1-1 0 0 0,-1 0 0 0 0,0-1 0 0 0,1 1 1 0 0,-1 0-1 0 0,1 0 0 0 0,0 0 0 0 0,-1-1 0 0 0,1 1 0 0 0,0-1 0 0 0,0 0 0 0 0,0 1 0 0 0,3 0 0 0 0,2 2 4 0 0,0-1-1 0 0,0 1 0 0 0,0-1 1 0 0,1-1-1 0 0,-1 0 1 0 0,12 3-1 0 0,-6-4-55 0 0,-1 1 0 0 0,1-1 1 0 0,0-1-1 0 0,0-1 0 0 0,0 0 0 0 0,0 0 0 0 0,-1-1 1 0 0,1-1-1 0 0,-1 0 0 0 0,1 0 0 0 0,-1-2 0 0 0,0 1 0 0 0,0-2 1 0 0,-1 1-1 0 0,0-2 0 0 0,0 1 0 0 0,0-2 0 0 0,-1 1 1 0 0,0-1-1 0 0,17-18 0 0 0,-25 23 3 0 0,1-1-1 0 0,-1 0 1 0 0,1 0 0 0 0,-1 0-1 0 0,0 0 1 0 0,-1 0 0 0 0,1 0 0 0 0,-1 0-1 0 0,0-1 1 0 0,0 1 0 0 0,0-1-1 0 0,0 1 1 0 0,-1-1 0 0 0,0 1 0 0 0,0 0-1 0 0,0-1 1 0 0,0 1 0 0 0,-1-1-1 0 0,0 1 1 0 0,-1-5 0 0 0,-1-4-20 0 0,-1 2 1 0 0,-1-1-1 0 0,0 0 1 0 0,0 1-1 0 0,-1 0 1 0 0,-8-10-1 0 0,10 15 25 0 0,0 0 0 0 0,0 1 0 0 0,-1 0 0 0 0,0 0-1 0 0,0 0 1 0 0,0 0 0 0 0,0 1 0 0 0,-1 0 0 0 0,-12-7 0 0 0,15 10 7 0 0,0 0 1 0 0,0-1 0 0 0,0 1 0 0 0,0 0 0 0 0,0 1 0 0 0,0-1 0 0 0,0 0-1 0 0,0 1 1 0 0,-1 0 0 0 0,1 0 0 0 0,0 0 0 0 0,0 0 0 0 0,-1 0 0 0 0,1 1-1 0 0,0-1 1 0 0,0 1 0 0 0,0 0 0 0 0,0 0 0 0 0,0 0 0 0 0,0 1-1 0 0,0-1 1 0 0,0 1 0 0 0,-3 1 0 0 0,0 2 15 0 0,0 0 1 0 0,0 0-1 0 0,1 1 1 0 0,0-1-1 0 0,0 1 1 0 0,0 1-1 0 0,-7 12 0 0 0,-23 53 159 0 0,22-42-12 0 0,7-18-43 0 0,1 0 0 0 0,0 1 1 0 0,1-1-1 0 0,1 1 0 0 0,0 0 0 0 0,-2 22 1 0 0,4-29-93 0 0,1 1 0 0 0,0-1 0 0 0,1 0 0 0 0,0 1 0 0 0,0-1 0 0 0,0 0 0 0 0,1 0 0 0 0,-1 1 1 0 0,1-1-1 0 0,1-1 0 0 0,-1 1 0 0 0,1 0 0 0 0,0 0 0 0 0,1-1 0 0 0,7 10 0 0 0,-3-5-138 0 0,1-1 0 0 0,0-1-1 0 0,1 1 1 0 0,0-2 0 0 0,0 1 0 0 0,1-1-1 0 0,0-1 1 0 0,0 0 0 0 0,1 0 0 0 0,-1-1-1 0 0,1-1 1 0 0,0 0 0 0 0,0 0 0 0 0,1-2-1 0 0,-1 1 1 0 0,1-1 0 0 0,-1-1 0 0 0,1 0-1 0 0,0-1 1 0 0,-1-1 0 0 0,1 0 0 0 0,0 0-1 0 0,-1-1 1 0 0,1-1 0 0 0,18-6 0 0 0,-17 4-745 0 0,-1-1 0 0 0,0 0 1 0 0,15-10-1 0 0,-17 9-1820 0 0,18-17-1 0 0,-14 9 860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1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18 2873 0 0,'0'-2'592'0'0,"-1"1"0"0"0,0 0 0 0 0,0 0 0 0 0,0 0 0 0 0,0 0 1 0 0,0-1-1 0 0,0 1 0 0 0,0 1 0 0 0,0-1 0 0 0,0 0 0 0 0,0 0 1 0 0,-1 0-1 0 0,1 1 0 0 0,-2-2 0 0 0,1 2-241 0 0,1-1-1 0 0,-1 1 1 0 0,0 0-1 0 0,1-1 1 0 0,-1 1-1 0 0,1 0 1 0 0,-1 0-1 0 0,0 0 1 0 0,1 0 0 0 0,-1 1-1 0 0,-2-1 1 0 0,1 1-82 0 0,0 0 0 0 0,0 1 0 0 0,0-1 0 0 0,0 0 0 0 0,1 1 0 0 0,-1 0 0 0 0,0-1 0 0 0,1 1 0 0 0,-1 0 0 0 0,1 0 0 0 0,0 1 0 0 0,0-1 0 0 0,-3 3 0 0 0,0 3 65 0 0,0-1 0 0 0,1 1-1 0 0,0 1 1 0 0,0-1 0 0 0,1 0 0 0 0,0 1-1 0 0,0 0 1 0 0,-2 14 0 0 0,3-9-47 0 0,0 1 1 0 0,2-1 0 0 0,0 0-1 0 0,3 27 1 0 0,5 0 234 0 0,2 0 0 0 0,25 67 0 0 0,-31-96-339 0 0,34 97 282 0 0,-6 0 0 0 0,23 135 0 0 0,-9 107 16 0 0,-45-331-557 0 0,-2-10-92 0 0,2-1 1 0 0,-1 1-1 0 0,2-1 1 0 0,-1 1-1 0 0,1-1 0 0 0,0 0 1 0 0,1 0-1 0 0,4 11 1 0 0,-6-20 23 0 0,-1 1 0 0 0,0-1 0 0 0,1 1-1 0 0,-1-1 1 0 0,1 0 0 0 0,-1 1 0 0 0,1-1 0 0 0,-1 0 0 0 0,1 1 0 0 0,-1-1 0 0 0,1 0-1 0 0,-1 0 1 0 0,1 1 0 0 0,0-1 0 0 0,-1 0 0 0 0,1 0 0 0 0,-1 0 0 0 0,1 0-1 0 0,0 0 1 0 0,-1 0 0 0 0,1 0 0 0 0,-1 0 0 0 0,1 0 0 0 0,0 0 0 0 0,-1 0 0 0 0,1 0-1 0 0,-1 0 1 0 0,1 0 0 0 0,0-1 0 0 0,-1 1 0 0 0,1 0 0 0 0,-1 0 0 0 0,1-1 0 0 0,-1 1-1 0 0,1 0 1 0 0,-1-1 0 0 0,1 1 0 0 0,-1 0 0 0 0,1-1 0 0 0,-1 0 0 0 0,12-9-1794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2.2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447 134 512 0 0,'-6'-23'977'0'0,"2"7"1728"0"0,-1 1 0 0 0,-1-1 0 0 0,-13-28 0 0 0,18 42-2480 0 0,0 1 1 0 0,0 0-1 0 0,0-1 0 0 0,0 1 0 0 0,0 0 0 0 0,0 0 1 0 0,0 0-1 0 0,0 0 0 0 0,0 0 0 0 0,-1 0 0 0 0,1 0 1 0 0,0 0-1 0 0,-1 0 0 0 0,1 0 0 0 0,-1 1 0 0 0,1-1 1 0 0,-1 1-1 0 0,1-1 0 0 0,-1 1 0 0 0,1-1 0 0 0,-3 1 0 0 0,1 0 17 0 0,0 0 0 0 0,0 1 0 0 0,0-1 0 0 0,1 0 0 0 0,-1 1 0 0 0,0 0 0 0 0,0 0 0 0 0,0 0 0 0 0,1 0 0 0 0,-5 3 0 0 0,-5 3 397 0 0,1 1-1 0 0,1 0 1 0 0,-18 17-1 0 0,27-24-606 0 0,-91 104 2261 0 0,62-69-1808 0 0,10-12-191 0 0,2 2-1 0 0,1 0 0 0 0,0 0 1 0 0,2 2-1 0 0,1 0 0 0 0,-15 44 1 0 0,22-51-202 0 0,2 1-1 0 0,0-1 1 0 0,1 1 0 0 0,1 0 0 0 0,0-1 0 0 0,2 2-1 0 0,1-1 1 0 0,1 0 0 0 0,1 0 0 0 0,4 21 0 0 0,-3-30-81 0 0,0 0 1 0 0,1 0 0 0 0,1-1-1 0 0,0 0 1 0 0,1 0 0 0 0,0 0-1 0 0,1-1 1 0 0,0 0 0 0 0,10 11-1 0 0,-5-8-50 0 0,1 0-1 0 0,0-1 0 0 0,1-1 1 0 0,1 0-1 0 0,30 18 0 0 0,-20-14-206 0 0,1-2-1 0 0,0-1 1 0 0,1-1 0 0 0,31 9-1 0 0,-46-17-180 0 0,0-2 0 0 0,0 0 0 0 0,0 0 1 0 0,0-1-1 0 0,16-1 0 0 0,-19 0-236 0 0,0-1 1 0 0,-1 0-1 0 0,1-1 1 0 0,-1 0 0 0 0,0-1-1 0 0,0 1 1 0 0,0-2-1 0 0,12-5 1 0 0,2-3-2037 0 0,-1 0-203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2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52 2897 0 0,'-9'2'1870'0'0,"0"1"0"0"0,0 0 1 0 0,0 0-1 0 0,1 0 0 0 0,0 1 1 0 0,-15 9-1 0 0,17-9-1416 0 0,1 1 1 0 0,0-1-1 0 0,0 1 0 0 0,1 0 1 0 0,0 0-1 0 0,0 0 1 0 0,0 0-1 0 0,0 1 0 0 0,1 0 1 0 0,-4 7-1 0 0,3-2-251 0 0,0-1 0 0 0,1 1 1 0 0,1 0-1 0 0,-1 0 0 0 0,2 0 0 0 0,-1 0 0 0 0,2 1 1 0 0,-1-1-1 0 0,2 0 0 0 0,-1 0 0 0 0,4 16 0 0 0,4 13 446 0 0,23 68 0 0 0,-27-96-523 0 0,23 68 542 0 0,14 45-3 0 0,-34-99-544 0 0,-1-1 0 0 0,4 51 1 0 0,-9-75-119 0 0,-1 0 1 0 0,0 0 0 0 0,0 0 0 0 0,0 0 0 0 0,0-1 0 0 0,0 1-1 0 0,0 0 1 0 0,0 0 0 0 0,0 0 0 0 0,-1 0 0 0 0,1 0 0 0 0,0 0-1 0 0,0 0 1 0 0,-1-1 0 0 0,1 1 0 0 0,0 0 0 0 0,-1 0-1 0 0,1 0 1 0 0,-1-1 0 0 0,0 1 0 0 0,1 0 0 0 0,-1 0 0 0 0,1-1-1 0 0,-1 1 1 0 0,0-1 0 0 0,1 1 0 0 0,-1-1 0 0 0,-1 2-1 0 0,1-2-3 0 0,0 0 0 0 0,0 0 0 0 0,0 0 0 0 0,0 0 0 0 0,0-1 0 0 0,0 1-1 0 0,0 0 1 0 0,1 0 0 0 0,-1 0 0 0 0,0-1 0 0 0,0 1 0 0 0,0 0 0 0 0,0-1-1 0 0,0 1 1 0 0,1-1 0 0 0,-1 1 0 0 0,0-1 0 0 0,0 0 0 0 0,1 1 0 0 0,-1-1 0 0 0,0 0-1 0 0,1 1 1 0 0,-1-1 0 0 0,1 0 0 0 0,-1 0 0 0 0,1 1 0 0 0,-1-1 0 0 0,1-1-1 0 0,-5-7-60 0 0,0 0-1 0 0,1-1 1 0 0,0 1-1 0 0,1-1 1 0 0,-4-15 0 0 0,-5-54-149 0 0,6 40 119 0 0,0-4 23 0 0,1-1 1 0 0,2 1-1 0 0,2-1 1 0 0,7-64-1 0 0,-2 76 52 0 0,14-90-26 0 0,-14 108 59 0 0,-1-1 0 0 0,2 1 0 0 0,0 0 0 0 0,1 0 0 0 0,14-26 0 0 0,-17 36-4 0 0,0-1-1 0 0,0 0 0 0 0,1 1 0 0 0,0-1 1 0 0,0 1-1 0 0,0 0 0 0 0,0 0 0 0 0,1 1 1 0 0,-1-1-1 0 0,1 1 0 0 0,8-4 0 0 0,-10 6 5 0 0,1 0-1 0 0,-1 0 0 0 0,1 0 0 0 0,-1 0 1 0 0,0 0-1 0 0,1 1 0 0 0,-1 0 0 0 0,1 0 1 0 0,-1 0-1 0 0,1 0 0 0 0,0 0 1 0 0,-1 1-1 0 0,0 0 0 0 0,1-1 0 0 0,-1 1 1 0 0,1 1-1 0 0,-1-1 0 0 0,0 0 0 0 0,5 4 1 0 0,2 1 19 0 0,-2 0 1 0 0,1 0 0 0 0,-1 1-1 0 0,0 0 1 0 0,-1 1 0 0 0,13 14-1 0 0,-5-2 45 0 0,21 38 0 0 0,-24-34-13 0 0,-1 0 0 0 0,-2 0 0 0 0,0 0 0 0 0,-2 1 0 0 0,8 43 0 0 0,6 130 560 0 0,-21-194-614 0 0,3 85 300 0 0,-3-50-310 0 0,2-1 0 0 0,8 44 1 0 0,-10-80-46 0 0,1 0 0 0 0,-1-1 1 0 0,0 1-1 0 0,1-1 0 0 0,0 1 1 0 0,-1 0-1 0 0,1-1 0 0 0,0 1 1 0 0,0-1-1 0 0,-1 0 0 0 0,1 1 1 0 0,0-1-1 0 0,1 0 0 0 0,1 3 0 0 0,-3-4 3 0 0,1 0-1 0 0,-1 0 1 0 0,0 0-1 0 0,0 0 1 0 0,1 0-1 0 0,-1 1 1 0 0,0-1-1 0 0,0 0 0 0 0,1 0 1 0 0,-1 0-1 0 0,0 0 1 0 0,1 0-1 0 0,-1 0 1 0 0,0 0-1 0 0,0 0 0 0 0,1 0 1 0 0,-1 0-1 0 0,0 0 1 0 0,1 0-1 0 0,-1-1 1 0 0,0 1-1 0 0,0 0 1 0 0,1 0-1 0 0,-1 0 0 0 0,0 0 1 0 0,0 0-1 0 0,1 0 1 0 0,-1-1-1 0 0,0 1 1 0 0,1-1-120 0 0,0 0 1 0 0,0 0-1 0 0,-1 0 1 0 0,1 0-1 0 0,0 0 1 0 0,-1-1-1 0 0,1 1 1 0 0,-1 0-1 0 0,1 0 1 0 0,-1-3-1 0 0,2-2-1477 0 0,-1 0 0 0 0,0 0 0 0 0,-1 0-1 0 0,1 0 1 0 0,-1-6 0 0 0,-1-1-680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2.9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 2088 0 0,'-10'2'3691'0'0,"-1"0"-1"0"0,0 0 0 0 0,-14-1 0 0 0,25-1-3599 0 0,0 0 0 0 0,0 0-1 0 0,0 0 1 0 0,0 0 0 0 0,0 0 0 0 0,0 0 0 0 0,0 0-1 0 0,-1 0 1 0 0,1 0 0 0 0,0 0 0 0 0,0 0 0 0 0,0 0 0 0 0,0 0-1 0 0,0 0 1 0 0,0 0 0 0 0,-1 0 0 0 0,1 0 0 0 0,0 0-1 0 0,0 0 1 0 0,0 0 0 0 0,0 0 0 0 0,0 0 0 0 0,0 0 0 0 0,-1 0-1 0 0,1 0 1 0 0,0 0 0 0 0,0 0 0 0 0,0 0 0 0 0,0 0-1 0 0,0 0 1 0 0,0 1 0 0 0,0-1 0 0 0,0 0 0 0 0,-1 0 0 0 0,1 0-1 0 0,0 0 1 0 0,0 0 0 0 0,0 0 0 0 0,0 0 0 0 0,0 0-1 0 0,0 1 1 0 0,0-1 0 0 0,0 0 0 0 0,0 0 0 0 0,0 0 0 0 0,0 0-1 0 0,0 1 1 0 0,6 4 1707 0 0,11 5-593 0 0,17 0-469 0 0,0-2 0 0 0,46 6 1 0 0,73 0-535 0 0,-87-9-132 0 0,17-1-237 0 0,16 1 83 0 0,-81-3-955 0 0,-1 1 0 0 0,1 0 0 0 0,24 9 0 0 0,-33-9-1058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3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67 3193 0 0,'17'-56'14115'0'0,"-17"55"-13991"0"0,1 0 1 0 0,-1 1 0 0 0,1-1-1 0 0,-1 0 1 0 0,1 1 0 0 0,-1-1-1 0 0,1 0 1 0 0,0 1-1 0 0,-1-1 1 0 0,1 1 0 0 0,0-1-1 0 0,0 1 1 0 0,-1-1 0 0 0,1 1-1 0 0,0 0 1 0 0,0-1 0 0 0,0 1-1 0 0,0 0 1 0 0,0 0-1 0 0,-1-1 1 0 0,1 1 0 0 0,0 0-1 0 0,0 0 1 0 0,1 0 0 0 0,22 2 979 0 0,-23-1-961 0 0,11 1 152 0 0,0 2 0 0 0,-1-1 0 0 0,0 1 0 0 0,0 1 0 0 0,0 0 1 0 0,0 1-1 0 0,13 9 0 0 0,3 4 68 0 0,36 34 1 0 0,85 95 821 0 0,-117-112-928 0 0,-2 2-1 0 0,34 56 1 0 0,-30-37-52 0 0,-3 2 0 0 0,-2 0 0 0 0,-3 3 1 0 0,-3 0-1 0 0,-2 1 0 0 0,-3 0 0 0 0,12 98 0 0 0,-26-129-87 0 0,-1 0 0 0 0,-2 0 0 0 0,-6 47 0 0 0,3-56-99 0 0,-1-1 0 0 0,-1 0 0 0 0,-1-1 0 0 0,-1 1 0 0 0,-16 32 0 0 0,17-42-54 0 0,-1 0 0 0 0,0 0 1 0 0,-1-1-1 0 0,-1 0 0 0 0,0-1 1 0 0,0 0-1 0 0,-20 17 0 0 0,20-21-339 0 0,1 0-1 0 0,-1 0 1 0 0,-1-1-1 0 0,-12 6 1 0 0,14-8-650 0 0,0 0 0 0 0,0-1 0 0 0,0 0 0 0 0,0 0 0 0 0,-17 1 0 0 0,10-4-4835 0 0,3-4-1447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3.8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44 512 0 0,'-5'-13'2507'0'0,"1"-1"3289"0"0,-1-3 5903 0 0,6 24-8141 0 0,1 9-3725 0 0,5 3-1527 0 0,16 28-1 0 0,-13-27-5001 0 0,-4-10 3486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0 3409 0 0,'-6'5'5064'0'0,"5"-5"-4023"0"0,0 1 0 0 0,-1 0-1 0 0,1 0 1 0 0,0 0 0 0 0,0 0 0 0 0,0 0-1 0 0,0 0 1 0 0,0 0 0 0 0,-2 2-1 0 0,3-2-891 0 0,0-1 0 0 0,0 1-1 0 0,0 0 1 0 0,0-1-1 0 0,0 1 1 0 0,0 0 0 0 0,0-1-1 0 0,0 1 1 0 0,0 0 0 0 0,0-1-1 0 0,0 1 1 0 0,1 0 0 0 0,-1-1-1 0 0,0 1 1 0 0,0-1 0 0 0,1 1-1 0 0,-1 0 1 0 0,0-1-1 0 0,1 1 1 0 0,-1-1 0 0 0,0 1-1 0 0,1-1 1 0 0,-1 1 0 0 0,1-1-1 0 0,-1 1 1 0 0,1-1 0 0 0,0 1-1 0 0,0 0-133 0 0,1 0 0 0 0,-1 0 0 0 0,1-1 0 0 0,-1 1 0 0 0,1 0 0 0 0,-1-1 0 0 0,1 1 0 0 0,-1-1 0 0 0,1 1 0 0 0,0-1 0 0 0,-1 0 0 0 0,1 0 0 0 0,0 1 0 0 0,-1-1 0 0 0,3-1 0 0 0,26-2-1070 0 0,-27 3 851 0 0,41-8-5884 0 0,-30 5 2684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4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20 167 448 0 0,'0'0'239'0'0,"-1"-1"0"0"0,1 1 0 0 0,0 0 0 0 0,-1 0 0 0 0,1-1 0 0 0,-1 1 0 0 0,1 0 0 0 0,-1 0 0 0 0,1 0 0 0 0,-1 0 0 0 0,1 0 0 0 0,-1 0 0 0 0,1 0 0 0 0,-1 0 1 0 0,1 0-1 0 0,-1 0 0 0 0,1 0 0 0 0,-1 0 0 0 0,1 0 0 0 0,-1 0 0 0 0,1 0 0 0 0,-1 0 0 0 0,1 0 0 0 0,-1 1 0 0 0,1-1 0 0 0,0 0 0 0 0,-1 0 0 0 0,1 1 0 0 0,-1-1 0 0 0,1 0 0 0 0,0 0 0 0 0,-1 1 0 0 0,1-1 0 0 0,0 0 0 0 0,-1 1 0 0 0,1-1 0 0 0,0 1 0 0 0,-1-1 0 0 0,1 1 0 0 0,0-1 0 0 0,0 0 0 0 0,-1 1 0 0 0,1-1 0 0 0,0 2 0 0 0,0 1 821 0 0,0 0-1 0 0,0 0 1 0 0,0 1-1 0 0,0-1 0 0 0,2 6 1 0 0,0 4 4260 0 0,-5-23-3972 0 0,3 8-1351 0 0,-1 1 0 0 0,1-1 1 0 0,-1 1-1 0 0,1 0 0 0 0,0-1 0 0 0,-1 1 1 0 0,1-1-1 0 0,0 1 0 0 0,0-3 0 0 0,3-10-38 0 0,-1-1 1 0 0,2 1-1 0 0,0 0 0 0 0,1 0 1 0 0,1 0-1 0 0,0 0 0 0 0,8-13 1 0 0,-12 23 26 0 0,1 0 0 0 0,0 0 0 0 0,0 0 0 0 0,0 0 0 0 0,0 1 0 0 0,0-1 0 0 0,1 1 0 0 0,0 0 0 0 0,0 0 0 0 0,0 0 0 0 0,0 0 0 0 0,0 1 0 0 0,0 0 0 0 0,1 0 0 0 0,-1 0 0 0 0,1 0 1 0 0,-1 1-1 0 0,1-1 0 0 0,0 1 0 0 0,-1 0 0 0 0,1 1 0 0 0,0-1 0 0 0,0 1 0 0 0,0 0 0 0 0,0 0 0 0 0,0 1 0 0 0,-1-1 0 0 0,1 1 0 0 0,0 0 0 0 0,0 0 0 0 0,-1 1 0 0 0,1-1 0 0 0,-1 1 0 0 0,1 0 0 0 0,-1 0 0 0 0,0 1 0 0 0,1-1 0 0 0,-1 1 1 0 0,-1 0-1 0 0,6 5 0 0 0,-2-1 17 0 0,-1 1 1 0 0,0 0-1 0 0,0 0 1 0 0,-1 0 0 0 0,0 1-1 0 0,0 0 1 0 0,-1 0-1 0 0,0 0 1 0 0,-1 1-1 0 0,0-1 1 0 0,3 17 0 0 0,-2-3 127 0 0,-2 0-1 0 0,0 1 1 0 0,-4 42 0 0 0,2-63-134 0 0,0 0 0 0 0,0 0-1 0 0,0 0 1 0 0,0 0 0 0 0,1 0-1 0 0,-1 0 1 0 0,1 0 0 0 0,0 0-1 0 0,0-1 1 0 0,0 1 0 0 0,0 0-1 0 0,0 0 1 0 0,3 3 0 0 0,-3-5-11 0 0,0 0 0 0 0,0 0 0 0 0,0 0 0 0 0,0 0 0 0 0,0 0 0 0 0,0 0 0 0 0,0 0 0 0 0,0-1 0 0 0,1 1 0 0 0,-1 0 0 0 0,0-1 0 0 0,0 1 1 0 0,1-1-1 0 0,-1 1 0 0 0,0-1 0 0 0,1 0 0 0 0,-1 0 0 0 0,1 1 0 0 0,-1-1 0 0 0,0 0 0 0 0,1 0 0 0 0,-1 0 0 0 0,1-1 0 0 0,-1 1 0 0 0,0 0 0 0 0,1 0 0 0 0,-1-1 1 0 0,1 1-1 0 0,-1-1 0 0 0,2 0 0 0 0,7-4-439 0 0,0 0 0 0 0,0 0 0 0 0,-1-1 0 0 0,1 0 0 0 0,-1 0 0 0 0,15-15 0 0 0,-13 10-1756 0 0,-1-1 0 0 0,11-14 1 0 0,-9 9 408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4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466 186 512 0 0,'1'0'454'0'0,"0"2"-1"0"0,1-1 1 0 0,-1 0-1 0 0,0 0 0 0 0,0 0 1 0 0,0 0-1 0 0,0 1 1 0 0,-1-1-1 0 0,1 0 1 0 0,0 1-1 0 0,0-1 1 0 0,-1 1-1 0 0,1-1 1 0 0,0 3-1 0 0,-1-2-89 0 0,1-1-1 0 0,-1 1 1 0 0,1-1 0 0 0,-1 0-1 0 0,1 1 1 0 0,0-1 0 0 0,-1 0-1 0 0,1 1 1 0 0,0-1 0 0 0,2 2-1 0 0,-3-3-245 0 0,1 0 0 0 0,0 0 0 0 0,-1 1 0 0 0,1-1 0 0 0,0 0 0 0 0,-1 0 0 0 0,1 0 0 0 0,0 0 0 0 0,0 0 0 0 0,-1 0 0 0 0,1 0 0 0 0,0 0 0 0 0,-1 0 0 0 0,1 0 0 0 0,0-1 0 0 0,-1 1 0 0 0,1 0 0 0 0,0 0 0 0 0,-1-1 0 0 0,1 1-1 0 0,0 0 1 0 0,-1-1 0 0 0,1 1 0 0 0,-1-1 0 0 0,1 1 0 0 0,-1-1 0 0 0,1 1 0 0 0,0-2 0 0 0,3-1 253 0 0,-1 0-1 0 0,1 0 1 0 0,-1 0 0 0 0,0-1-1 0 0,0 0 1 0 0,0 0 0 0 0,0 0-1 0 0,-1 0 1 0 0,0 0 0 0 0,0 0-1 0 0,0 0 1 0 0,0-1 0 0 0,0 1-1 0 0,0-8 1 0 0,-1 8-280 0 0,0 0 1 0 0,-1-1 0 0 0,0 1-1 0 0,0 0 1 0 0,0-1-1 0 0,0 1 1 0 0,-1 0-1 0 0,1-1 1 0 0,-1 1-1 0 0,0 0 1 0 0,-1 0-1 0 0,1 0 1 0 0,-1 0 0 0 0,0 0-1 0 0,1 0 1 0 0,-2 0-1 0 0,1 1 1 0 0,0-1-1 0 0,-1 1 1 0 0,0-1-1 0 0,0 1 1 0 0,0 0-1 0 0,0 0 1 0 0,-7-5-1 0 0,0 2-19 0 0,-1 0 0 0 0,0 0 0 0 0,-1 1 0 0 0,1 0-1 0 0,-1 1 1 0 0,0 1 0 0 0,0 0 0 0 0,-21-3 0 0 0,-9 2 278 0 0,-51 2 0 0 0,83 2-290 0 0,-12-1 140 0 0,0 2 1 0 0,1 0-1 0 0,-1 1 0 0 0,1 1 0 0 0,0 1 0 0 0,-27 9 0 0 0,46-12-187 0 0,-1 0-1 0 0,1 0 1 0 0,-1 1 0 0 0,1-1 0 0 0,0 0 0 0 0,0 1-1 0 0,-1 0 1 0 0,1 0 0 0 0,0-1 0 0 0,0 1 0 0 0,1 0-1 0 0,-1 0 1 0 0,0 1 0 0 0,1-1 0 0 0,-1 0 0 0 0,1 0-1 0 0,0 1 1 0 0,0-1 0 0 0,-1 1 0 0 0,2-1 0 0 0,-1 1-1 0 0,0 0 1 0 0,0-1 0 0 0,1 5 0 0 0,-1-4-16 0 0,1 0 0 0 0,1 1 0 0 0,-1-1 0 0 0,0 0 0 0 0,1 0-1 0 0,0 0 1 0 0,-1 0 0 0 0,1 0 0 0 0,1 0 0 0 0,-1 0 0 0 0,0 0 0 0 0,1 0 0 0 0,-1 0 0 0 0,1 0 0 0 0,0-1 0 0 0,0 1 0 0 0,0-1 0 0 0,0 1 0 0 0,0-1 0 0 0,4 3 0 0 0,6 3-42 0 0,0 1 0 0 0,1-2 0 0 0,0 0 0 0 0,0 0 0 0 0,24 7 0 0 0,76 17-125 0 0,-51-15 152 0 0,-51-13 11 0 0,93 31-68 0 0,-94-30 78 0 0,0 0 0 0 0,-1 1 0 0 0,1 0 1 0 0,-1 1-1 0 0,0 0 0 0 0,-1 0 0 0 0,16 16 0 0 0,-21-20 0 0 0,-1 1 1 0 0,0-1-1 0 0,0 1 1 0 0,0 0-1 0 0,0 0 1 0 0,0 0-1 0 0,-1 0 0 0 0,1 1 1 0 0,-1-1-1 0 0,0 0 1 0 0,0 0-1 0 0,0 1 0 0 0,-1-1 1 0 0,1 1-1 0 0,-1-1 1 0 0,1 1-1 0 0,-1-1 0 0 0,0 1 1 0 0,-1 5-1 0 0,0-5 12 0 0,-1 0-1 0 0,1 0 0 0 0,-1 0 1 0 0,1 0-1 0 0,-1 0 0 0 0,0 0 1 0 0,-1 0-1 0 0,1-1 0 0 0,-1 1 0 0 0,1-1 1 0 0,-1 0-1 0 0,0 1 0 0 0,0-1 1 0 0,-1-1-1 0 0,-5 5 0 0 0,-8 5 28 0 0,-1-2-1 0 0,-1-1 0 0 0,1 0 0 0 0,-1-1 0 0 0,-1-1 0 0 0,-20 5 1 0 0,-124 19 238 0 0,139-27-200 0 0,-35-1 1 0 0,52-3-68 0 0,1 0-1 0 0,-1-1 0 0 0,1 0 0 0 0,-1 0 0 0 0,0 0 1 0 0,1-1-1 0 0,0 0 0 0 0,-1-1 0 0 0,-6-3 1 0 0,12 5-19 0 0,1 0 1 0 0,-1 0 0 0 0,1 0 0 0 0,-1 0 0 0 0,1 0 0 0 0,-1 0 0 0 0,1 0-1 0 0,0-1 1 0 0,-1 1 0 0 0,1-1 0 0 0,0 1 0 0 0,0-1 0 0 0,0 1-1 0 0,0-1 1 0 0,0 1 0 0 0,0-1 0 0 0,1 0 0 0 0,-1 0 0 0 0,0 1-1 0 0,1-3 1 0 0,-1 1-25 0 0,1 0 0 0 0,1 1 0 0 0,-1-1 0 0 0,0 0 1 0 0,1 1-1 0 0,-1-1 0 0 0,1 1 0 0 0,0-1 0 0 0,-1 0 0 0 0,1 1 0 0 0,1 0 0 0 0,1-4 0 0 0,3-4-225 0 0,1 1-1 0 0,0 0 1 0 0,1 0 0 0 0,0 1-1 0 0,11-10 1 0 0,-3 5-1180 0 0,0 1 0 0 0,36-20-1 0 0,9 3-5231 0 0,-26 14 2134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5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78 148 512 0 0,'21'-70'12352'0'0,"-14"46"-10754"0"0,-5 16-466 0 0,0 0 0 0 0,0 0 0 0 0,0 0 0 0 0,0-13 0 0 0,-14 31 1141 0 0,3 1-2030 0 0,1 0-1 0 0,0 0 1 0 0,1 1-1 0 0,0 0 1 0 0,1 1-1 0 0,-5 12 1 0 0,-22 82 468 0 0,29-90-615 0 0,0-1 0 0 0,2 1 0 0 0,-1-1 0 0 0,2 1-1 0 0,0 0 1 0 0,3 21 0 0 0,-2-32-84 0 0,1-1-1 0 0,0 1 0 0 0,1-1 1 0 0,-1 0-1 0 0,1 0 1 0 0,0 1-1 0 0,1-1 1 0 0,-1 0-1 0 0,1-1 0 0 0,3 6 1 0 0,-3-7-14 0 0,-1 0 0 0 0,1 0 0 0 0,0 0 0 0 0,0-1 0 0 0,1 1 0 0 0,-1-1 0 0 0,1 0 0 0 0,-1 1-1 0 0,1-2 1 0 0,-1 1 0 0 0,1 0 0 0 0,0-1 0 0 0,0 0 0 0 0,0 1 0 0 0,4-1 0 0 0,7 1-85 0 0,0-1-1 0 0,-1 0 1 0 0,1-1 0 0 0,-1-1-1 0 0,1 0 1 0 0,0-1 0 0 0,-1-1-1 0 0,0 0 1 0 0,0-1 0 0 0,0 0-1 0 0,0-1 1 0 0,0-1 0 0 0,-1 0-1 0 0,0-1 1 0 0,19-13-1 0 0,-30 17-11 0 0,1 1 0 0 0,0-1 0 0 0,-1 1-1 0 0,0-1 1 0 0,1 0 0 0 0,-1 0 0 0 0,0 0-1 0 0,-1 0 1 0 0,1 0 0 0 0,0 0-1 0 0,-1-1 1 0 0,0 1 0 0 0,0-1 0 0 0,0 1-1 0 0,0-1 1 0 0,0 1 0 0 0,-1-1-1 0 0,0 1 1 0 0,0-1 0 0 0,0 1 0 0 0,0-1-1 0 0,-1-5 1 0 0,-2-7-222 0 0,0-1-1 0 0,-1 1 1 0 0,-11-26 0 0 0,5 14 454 0 0,6 14-137 0 0,-2-1 105 0 0,1-1-1 0 0,1 1 1 0 0,1-1-1 0 0,-3-30 1 0 0,6 45-12 0 0,4 21 541 0 0,-4-18-588 0 0,12 118 909 0 0,-9-96-863 0 0,2-1 0 0 0,15 46 0 0 0,-14-55 3 0 0,33 82 790 0 0,-38-95-891 0 0,-1 0-1 0 0,0 0 1 0 0,1 0-1 0 0,-1-1 1 0 0,1 1-1 0 0,0 0 1 0 0,-1 0-1 0 0,1-1 1 0 0,0 1-1 0 0,-1 0 1 0 0,1-1-1 0 0,0 1 1 0 0,0-1-1 0 0,-1 1 1 0 0,1-1-1 0 0,0 1 1 0 0,0-1-1 0 0,0 1 1 0 0,0-1-1 0 0,0 0 1 0 0,0 1-1 0 0,0-1 1 0 0,1 0-1 0 0,1 0-41 0 0,-1 0 1 0 0,0 0-1 0 0,0-1 0 0 0,0 1 0 0 0,0-1 0 0 0,0 0 0 0 0,0 1 0 0 0,0-1 0 0 0,0 0 0 0 0,3-2 0 0 0,2-2-398 0 0,0 0-1 0 0,0-1 1 0 0,0 0 0 0 0,7-8-1 0 0,-14 14 440 0 0,18-22-2552 0 0,-10 5-2703 0 0,-7 11 3633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6.0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48 2953 0 0,'0'-4'1413'0'0,"0"0"0"0"0,1-1 0 0 0,-1 1 0 0 0,0 0-1 0 0,-1 0 1 0 0,1 0 0 0 0,-1 0 0 0 0,0 0 0 0 0,-2-6 0 0 0,-1 31 2731 0 0,1-8-3572 0 0,-1 37 466 0 0,1 56 0 0 0,3-47-480 0 0,11 437 1692 0 0,-10-482-2257 0 0,7 64-87 0 0,-6-67 12 0 0,0-1-1 0 0,1 1 0 0 0,0-1 1 0 0,9 20-1 0 0,-12-29 6 0 0,0 0-1 0 0,1-1 1 0 0,-1 1-1 0 0,1 0 1 0 0,-1 0 0 0 0,1 0-1 0 0,-1-1 1 0 0,1 1-1 0 0,0 0 1 0 0,-1 0-1 0 0,1-1 1 0 0,0 1-1 0 0,-1-1 1 0 0,1 1 0 0 0,0 0-1 0 0,0-1 1 0 0,1 1-1 0 0,-2-1-63 0 0,1 0 0 0 0,-1 0-1 0 0,1 0 1 0 0,-1-1 0 0 0,1 1 0 0 0,-1 0-1 0 0,1 0 1 0 0,-1 0 0 0 0,1-1 0 0 0,-1 1-1 0 0,1 0 1 0 0,-1 0 0 0 0,0-1-1 0 0,1 1 1 0 0,-1 0 0 0 0,0-1 0 0 0,1 1-1 0 0,-1 0 1 0 0,0-1 0 0 0,1 1 0 0 0,-1-1-1 0 0,0 1 1 0 0,0-1 0 0 0,1 1 0 0 0,-1-1-1 0 0,0 1 1 0 0,0 0 0 0 0,0-1-1 0 0,0 1 1 0 0,1-1 0 0 0,-1 0 0 0 0,3-8-2205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6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75 1456 0 0,'0'-1'783'0'0,"0"0"-1"0"0,0 0 1 0 0,0 0-1 0 0,0 0 0 0 0,0 1 1 0 0,0-1-1 0 0,0 0 1 0 0,0 0-1 0 0,0 0 1 0 0,0 0-1 0 0,-1-2 0 0 0,0 3-668 0 0,1 0 0 0 0,0-1-1 0 0,0 1 1 0 0,0 0-1 0 0,0 0 1 0 0,-1-1-1 0 0,1 1 1 0 0,0 0 0 0 0,0-1-1 0 0,0 1 1 0 0,0 0-1 0 0,0 0 1 0 0,0-1-1 0 0,0 1 1 0 0,0 0 0 0 0,0-1-1 0 0,0 1 1 0 0,0 0-1 0 0,0 0 1 0 0,0-1-1 0 0,0 1 1 0 0,0 0 0 0 0,0-1-1 0 0,0 1 1 0 0,0 0-1 0 0,0-1 1 0 0,0 1-1 0 0,1 0 1 0 0,-1 0 0 0 0,0-1-1 0 0,0 1 1 0 0,0 0-1 0 0,0 0 1 0 0,1-1-1 0 0,-1 1 1 0 0,0 0 0 0 0,0 0-1 0 0,1 0 1 0 0,-1 0-1 0 0,0-1 1 0 0,0 1-1 0 0,1 0 1 0 0,-1 0 0 0 0,0 0-1 0 0,0 0 1 0 0,1 0-1 0 0,-1 0 1 0 0,0-1-1 0 0,1 1 1 0 0,-1 0 0 0 0,0 0-1 0 0,1 0 1 0 0,-1 0-1 0 0,0 0 1 0 0,0 0-1 0 0,1 0 1 0 0,-1 0 0 0 0,0 1-1 0 0,1-1 1 0 0,25-2 542 0 0,0-1 0 0 0,0-1 1 0 0,45-13-1 0 0,-48 11-568 0 0,1 0-1 0 0,-1 1 1 0 0,1 2-1 0 0,40-2 1 0 0,-61 5-61 0 0,0 1 0 0 0,1-1 1 0 0,-1 0-1 0 0,0 1 0 0 0,0 0 0 0 0,0-1 0 0 0,0 1 0 0 0,1 1 0 0 0,-1-1 0 0 0,0 0 1 0 0,-1 1-1 0 0,1-1 0 0 0,0 1 0 0 0,4 3 0 0 0,-5-3-4 0 0,0 0 1 0 0,-1 1-1 0 0,1-1 0 0 0,0 1 0 0 0,-1-1 0 0 0,1 1 1 0 0,-1-1-1 0 0,0 1 0 0 0,0 0 0 0 0,0 0 0 0 0,0-1 1 0 0,-1 1-1 0 0,1 0 0 0 0,-1 0 0 0 0,1 0 0 0 0,-1 4 1 0 0,0 3 81 0 0,-1 0 0 0 0,0 0 0 0 0,-1 0 1 0 0,0 0-1 0 0,0-1 0 0 0,-1 1 0 0 0,0 0 1 0 0,-1-1-1 0 0,-5 9 0 0 0,2-4 50 0 0,-1-1-1 0 0,0 0 0 0 0,0 0 1 0 0,-2-1-1 0 0,-13 14 1 0 0,15-19-88 0 0,0 0 1 0 0,-1 0 0 0 0,0-1 0 0 0,-1 0 0 0 0,1-1-1 0 0,-1 0 1 0 0,0 0 0 0 0,-1-1 0 0 0,1 0-1 0 0,-19 4 1 0 0,23-7-142 0 0,-1 1 0 0 0,1-1-1 0 0,-1-1 1 0 0,1 1 0 0 0,-1-1 0 0 0,0 0-1 0 0,1-1 1 0 0,-1 1 0 0 0,1-1-1 0 0,-1 0 1 0 0,1-1 0 0 0,0 0 0 0 0,-1 0-1 0 0,1 0 1 0 0,0-1 0 0 0,0 0-1 0 0,1 0 1 0 0,-1 0 0 0 0,-6-5 0 0 0,9 4-447 0 0,-1 1 1 0 0,1-1-1 0 0,0 0 1 0 0,0 0 0 0 0,1 0-1 0 0,-1-1 1 0 0,1 1-1 0 0,0 0 1 0 0,0-1 0 0 0,0 0-1 0 0,0 1 1 0 0,1-1-1 0 0,-1-7 1 0 0,-3-15-2611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6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1 169 640 0 0,'0'-16'1430'0'0,"1"-1"-1"0"0,1 1 0 0 0,4-19 1 0 0,-4 28-730 0 0,-1 0-1 0 0,1 1 1 0 0,1-1 0 0 0,-1 1 0 0 0,1-1 0 0 0,0 1 0 0 0,1 0 0 0 0,-1 1 0 0 0,1-1-1 0 0,6-6 1 0 0,-9 11-573 0 0,-1 0 0 0 0,1 0-1 0 0,0 1 1 0 0,0-1 0 0 0,-1 0-1 0 0,1 1 1 0 0,0-1 0 0 0,0 1 0 0 0,0-1-1 0 0,0 1 1 0 0,-1-1 0 0 0,1 1-1 0 0,0-1 1 0 0,0 1 0 0 0,0 0-1 0 0,0 0 1 0 0,0-1 0 0 0,0 1-1 0 0,2 0 1 0 0,-3 0-14 0 0,1 1 0 0 0,0-1 0 0 0,-1 0 0 0 0,1 1 0 0 0,0-1 1 0 0,-1 0-1 0 0,1 1 0 0 0,-1-1 0 0 0,1 1 0 0 0,-1-1 0 0 0,1 1 0 0 0,-1-1 0 0 0,1 1 0 0 0,-1-1 0 0 0,1 1 0 0 0,-1-1 0 0 0,0 1 0 0 0,1 0 0 0 0,-1-1 1 0 0,1 2-1 0 0,0 3 220 0 0,1-1 1 0 0,-1 1 0 0 0,0 0-1 0 0,-1 0 1 0 0,1 0 0 0 0,-1 6 0 0 0,-9 216 2507 0 0,1 67-1031 0 0,10-226-1647 0 0,-2-23-116 0 0,2 1 0 0 0,16 85 0 0 0,-18-127-72 0 0,1 0-1 0 0,0 0 0 0 0,0 0 0 0 0,1 0 1 0 0,-1 0-1 0 0,1-1 0 0 0,0 1 0 0 0,0 0 1 0 0,0-1-1 0 0,0 0 0 0 0,1 1 0 0 0,3 3 1 0 0,-5-6 0 0 0,-1-1 0 0 0,0 0 0 0 0,0 0 1 0 0,1 0-1 0 0,-1 1 0 0 0,0-1 1 0 0,1 0-1 0 0,-1 0 0 0 0,1 0 1 0 0,-1 0-1 0 0,0 0 0 0 0,1 0 0 0 0,-1 0 1 0 0,0 0-1 0 0,1 0 0 0 0,-1 0 1 0 0,1 0-1 0 0,-1 0 0 0 0,0 0 1 0 0,1 0-1 0 0,-1 0 0 0 0,0 0 0 0 0,1 0 1 0 0,-1 0-1 0 0,0 0 0 0 0,1 0 1 0 0,-1-1-1 0 0,0 1 0 0 0,1 0 1 0 0,7-11-1153 0 0,1-17-1744 0 0,-9 28 2817 0 0,5-41-5324 0 0,-3 17 3520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7.1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0 231 3073 0 0,'2'-28'7992'0'0,"4"2"-3815"0"0,-4 18-3763 0 0,1 1 0 0 0,0-1 0 0 0,1 1 0 0 0,0 0 0 0 0,0 0 0 0 0,0 0 0 0 0,1 0 0 0 0,6-6 0 0 0,-1 3-141 0 0,0 0 0 0 0,1 1 0 0 0,0 0 0 0 0,0 1-1 0 0,0 0 1 0 0,1 0 0 0 0,1 2 0 0 0,25-11 0 0 0,-27 12-165 0 0,0 2 0 0 0,1-1 0 0 0,0 2 0 0 0,-1 0 0 0 0,1 0 0 0 0,0 1 0 0 0,0 0 1 0 0,0 1-1 0 0,0 0 0 0 0,23 4 0 0 0,-29-2-79 0 0,0-1 1 0 0,0 1-1 0 0,0 0 1 0 0,-1 1-1 0 0,1 0 1 0 0,0-1-1 0 0,-1 2 1 0 0,0-1-1 0 0,0 0 1 0 0,0 1-1 0 0,8 8 1 0 0,-7-5-5 0 0,0 0 1 0 0,-1 0-1 0 0,0 0 1 0 0,0 1-1 0 0,-1-1 1 0 0,0 1-1 0 0,4 13 1 0 0,-1 1 23 0 0,-1 1-1 0 0,-2 0 1 0 0,0 0 0 0 0,-1 0 0 0 0,-1 31 0 0 0,-2-29 9 0 0,0 0 1 0 0,-2-1 0 0 0,-1 1-1 0 0,-1-1 1 0 0,-1 0 0 0 0,-1 0-1 0 0,-14 35 1 0 0,19-57-55 0 0,0 0 0 0 0,0 0 0 0 0,0 0 1 0 0,0-1-1 0 0,-1 1 0 0 0,1 0 0 0 0,0-1 0 0 0,-1 1 0 0 0,1-1 0 0 0,-1 0 1 0 0,1 1-1 0 0,-1-1 0 0 0,0 0 0 0 0,1 0 0 0 0,-1 0 0 0 0,-3 1 0 0 0,1-1-2 0 0,0 0 1 0 0,1 0-1 0 0,-2 0 0 0 0,1 0 0 0 0,0-1 0 0 0,0 1 0 0 0,-7-2 0 0 0,-3 0-47 0 0,-1-1-1 0 0,1-1 1 0 0,-21-7-1 0 0,11 2-31 0 0,1 0 0 0 0,1-1-1 0 0,-24-14 1 0 0,35 16-385 0 0,1 1 1 0 0,0-1 0 0 0,0-1 0 0 0,0 0-1 0 0,1 0 1 0 0,1-1 0 0 0,-1 0 0 0 0,-7-11-1 0 0,-1-7-1775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8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87 103 512 0 0,'-3'-9'421'0'0,"-12"-33"4951"0"0,14 39-4632 0 0,-1 0 0 0 0,1 1 0 0 0,0-1 0 0 0,-1 0 0 0 0,0 1 0 0 0,0-1 0 0 0,0 1 0 0 0,0 0 0 0 0,0 0 0 0 0,0 0 0 0 0,-4-3 0 0 0,6 5-582 0 0,-1-1 1 0 0,1 1-1 0 0,-1 0 1 0 0,1 0 0 0 0,-1-1-1 0 0,1 1 1 0 0,-1 0-1 0 0,1 0 1 0 0,-1 0-1 0 0,1 0 1 0 0,-1 0 0 0 0,0 0-1 0 0,1 0 1 0 0,-1 0-1 0 0,1 0 1 0 0,-1 0 0 0 0,1 0-1 0 0,-1 0 1 0 0,0 0-1 0 0,1 0 1 0 0,-1 0 0 0 0,1 1-1 0 0,-1-1 1 0 0,1 0-1 0 0,-2 1 1 0 0,1 0 3 0 0,0-1 0 0 0,1 1 0 0 0,-1 0 0 0 0,0 0 0 0 0,0 0 0 0 0,0 0 0 0 0,1 0 1 0 0,-1 1-1 0 0,1-1 0 0 0,-1 0 0 0 0,0 1 0 0 0,-1 4 105 0 0,0 1 1 0 0,1-1-1 0 0,-1 9 1 0 0,2-13-174 0 0,-7 45 458 0 0,3 1 0 0 0,2 0 0 0 0,9 92 0 0 0,-6-132-501 0 0,0-1-1 0 0,1 1 0 0 0,0-1 1 0 0,0 0-1 0 0,1 1 0 0 0,0-1 1 0 0,0 0-1 0 0,6 9 1 0 0,-8-15-49 0 0,1 1 1 0 0,-1 0 0 0 0,0 0 0 0 0,1-1 0 0 0,-1 1 0 0 0,1-1-1 0 0,0 1 1 0 0,-1-1 0 0 0,1 0 0 0 0,0 1 0 0 0,0-1 0 0 0,0 0-1 0 0,0 0 1 0 0,0 0 0 0 0,0-1 0 0 0,0 1 0 0 0,0 0 0 0 0,1-1-1 0 0,-1 0 1 0 0,0 1 0 0 0,0-1 0 0 0,0 0 0 0 0,1 0 0 0 0,-1 0-1 0 0,0 0 1 0 0,0-1 0 0 0,0 1 0 0 0,0-1 0 0 0,1 1 0 0 0,-1-1-1 0 0,0 0 1 0 0,3-1 0 0 0,2-1-20 0 0,0-1 0 0 0,-1 1-1 0 0,0-1 1 0 0,0-1 0 0 0,0 1 0 0 0,0-1-1 0 0,0 0 1 0 0,-1 0 0 0 0,0-1 0 0 0,0 1 0 0 0,-1-1-1 0 0,0 0 1 0 0,0-1 0 0 0,0 1 0 0 0,-1-1-1 0 0,5-10 1 0 0,-5 8 11 0 0,-1 1 0 0 0,1-1 0 0 0,-2 0 0 0 0,1 0 0 0 0,-1 0 0 0 0,-1 0 0 0 0,0 1 0 0 0,0-1 0 0 0,0 0 0 0 0,-1 0 0 0 0,-1 0 0 0 0,1 0 0 0 0,-5-12 0 0 0,-1 3 8 0 0,0 0 0 0 0,-2 1 1 0 0,0 0-1 0 0,-1 0 0 0 0,0 1 0 0 0,-1 1 1 0 0,-1-1-1 0 0,-1 2 0 0 0,0 0 1 0 0,-24-21-1 0 0,35 34-3 0 0,-1-1-1 0 0,1 1 1 0 0,0-1 0 0 0,-1 1-1 0 0,1 0 1 0 0,0 0 0 0 0,-1 0-1 0 0,0 0 1 0 0,-3-1 0 0 0,6 2 1 0 0,-1 0 0 0 0,1 0 0 0 0,0 0 0 0 0,-1 0 0 0 0,1 0 0 0 0,-1 0 0 0 0,1 0 0 0 0,-1 0 0 0 0,1 0 0 0 0,-1 0 0 0 0,1 0 0 0 0,0 0 0 0 0,-1 1 0 0 0,1-1 0 0 0,-1 0 0 0 0,1 0 0 0 0,0 0 0 0 0,-1 1 0 0 0,1-1 0 0 0,-1 0 0 0 0,1 1 0 0 0,0-1 1 0 0,-1 1-1 0 0,1 0 0 0 0,-1-1 0 0 0,1 1 0 0 0,0 0 0 0 0,-1 0 0 0 0,1 0 1 0 0,0 0-1 0 0,0 0 0 0 0,0 0 0 0 0,0 0 0 0 0,0 0 1 0 0,0 0-1 0 0,0 0 0 0 0,0-1 0 0 0,0 1 0 0 0,1 0 0 0 0,-1 1 1 0 0,1 1-3 0 0,0-1 0 0 0,0 0 0 0 0,0 0 1 0 0,0 0-1 0 0,0 0 0 0 0,0 0 0 0 0,1 0 0 0 0,-1 0 1 0 0,1 0-1 0 0,-1-1 0 0 0,1 1 0 0 0,0 0 1 0 0,-1-1-1 0 0,1 0 0 0 0,0 1 0 0 0,0-1 0 0 0,0 0 1 0 0,3 1-1 0 0,2 2 10 0 0,1-1 1 0 0,-1-1 0 0 0,1 1-1 0 0,8 0 1 0 0,7 1 9 0 0,0-1-1 0 0,0 0 1 0 0,38-3 0 0 0,69-13-12 0 0,-115 11 23 0 0,44-4 44 0 0,-52 6-65 0 0,0 0-1 0 0,-1 0 1 0 0,1 1-1 0 0,0 0 1 0 0,-1 0-1 0 0,11 3 1 0 0,-15-3-2 0 0,0 0 0 0 0,0 0-1 0 0,-1 0 1 0 0,1 0 0 0 0,0 0 0 0 0,-1 1 0 0 0,1-1 0 0 0,-1 0-1 0 0,1 1 1 0 0,-1 0 0 0 0,0-1 0 0 0,0 1 0 0 0,1 0-1 0 0,-1-1 1 0 0,0 1 0 0 0,-1 0 0 0 0,1 0 0 0 0,0 0 0 0 0,0 0-1 0 0,-1 0 1 0 0,1 0 0 0 0,-1 0 0 0 0,0 0 0 0 0,0 0-1 0 0,1 0 1 0 0,-2 3 0 0 0,1 7 65 0 0,0-1 0 0 0,-2 1 0 0 0,-3 16 0 0 0,3-18-3 0 0,-10 49 296 0 0,4-21-144 0 0,1 0 0 0 0,-3 67-1 0 0,10-100-220 0 0,0 1 0 0 0,1-1 0 0 0,0 1 0 0 0,0-1 0 0 0,0 1 0 0 0,1-1 0 0 0,-1 0 0 0 0,1 0 0 0 0,1 0 0 0 0,-1 0 0 0 0,1 0 0 0 0,0 0 0 0 0,0-1 0 0 0,0 1 0 0 0,0-1 0 0 0,1 0 0 0 0,0 0 0 0 0,0 0 0 0 0,5 4 0 0 0,-5-6-58 0 0,0 1 1 0 0,0-1-1 0 0,0 0 0 0 0,0 0 1 0 0,0 0-1 0 0,0 0 1 0 0,1-1-1 0 0,-1 1 0 0 0,0-1 1 0 0,1 0-1 0 0,-1-1 1 0 0,1 1-1 0 0,0-1 0 0 0,-1 0 1 0 0,1 0-1 0 0,-1 0 1 0 0,1-1-1 0 0,-1 0 0 0 0,1 1 1 0 0,-1-2-1 0 0,1 1 1 0 0,-1 0-1 0 0,6-4 0 0 0,0 0-897 0 0,0-1-1 0 0,0 0 0 0 0,-1-1 1 0 0,1 0-1 0 0,8-11 0 0 0,-1 3-1552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8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61 3265 0 0,'-2'-16'2909'0'0,"2"13"-1994"0"0,-1-1 1 0 0,1 0-1 0 0,0 0 1 0 0,-1 0-1 0 0,0 0 1 0 0,0 1-1 0 0,0-1 1 0 0,-1 0-1 0 0,-2-6 1 0 0,4 10-856 0 0,-1 0 1 0 0,1 0-1 0 0,0 0 0 0 0,0 0 1 0 0,-1 0-1 0 0,1 0 1 0 0,0 0-1 0 0,0 0 1 0 0,-1-1-1 0 0,1 1 1 0 0,0 0-1 0 0,0 0 0 0 0,-1 0 1 0 0,1 0-1 0 0,0 0 1 0 0,0 0-1 0 0,-1 0 1 0 0,1 1-1 0 0,0-1 1 0 0,0 0-1 0 0,-1 0 1 0 0,1 0-1 0 0,0 0 0 0 0,0 0 1 0 0,-1 0-1 0 0,1 0 1 0 0,0 1-1 0 0,0-1 1 0 0,0 0-1 0 0,-1 0 1 0 0,1 0-1 0 0,0 0 1 0 0,0 1-1 0 0,0-1 0 0 0,0 0 1 0 0,-1 0-1 0 0,1 0 1 0 0,0 1-1 0 0,0-1 1 0 0,0 0-1 0 0,0 0 1 0 0,0 1-1 0 0,-7 12 1331 0 0,7-12-1283 0 0,-4 8 272 0 0,1 1 1 0 0,0 0-1 0 0,1 0 0 0 0,0 0 1 0 0,0 12-1 0 0,0 3 171 0 0,3 25 1 0 0,16 85 802 0 0,-7-74-796 0 0,7 48 490 0 0,9 76-20 0 0,-21 184-890 0 0,-6-363-260 0 0,1-4 5 0 0,0 0-1 0 0,-1 1 1 0 0,1-1 0 0 0,0 0 0 0 0,0 1 0 0 0,0-1 0 0 0,1 0 0 0 0,-1 1 0 0 0,1-1 0 0 0,0 3 0 0 0,0-6-366 0 0,0 0 1 0 0,0 0-1 0 0,-1 0 0 0 0,1 0 1 0 0,0 0-1 0 0,0 0 1 0 0,-1 0-1 0 0,1 0 0 0 0,-1 0 1 0 0,1 0-1 0 0,0-3 0 0 0,8-16-4958 0 0,-3 8 3461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8.7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64 1616 0 0,'0'-2'1179'0'0,"0"0"0"0"0,1 1 0 0 0,-1-1 0 0 0,1 0 0 0 0,-1 1 0 0 0,1-1 0 0 0,0 0 0 0 0,0 1 0 0 0,0-1 0 0 0,0 1 0 0 0,0 0 0 0 0,0-1 0 0 0,1 0 0 0 0,0 1-927 0 0,-1 0 0 0 0,0 0 0 0 0,1 0 0 0 0,-1 0 0 0 0,1 1 0 0 0,-1-1 0 0 0,1 1 0 0 0,-1-1 0 0 0,4 1 0 0 0,119-21 3444 0 0,-74 15-3602 0 0,87-1-1 0 0,-131 7-325 0 0,-1 0 1 0 0,1 1-1 0 0,-1-1 0 0 0,0 1 0 0 0,1 0 1 0 0,-1 0-1 0 0,0 1 0 0 0,0 0 0 0 0,1 0 1 0 0,-1 0-1 0 0,-1 0 0 0 0,1 1 0 0 0,6 4 1 0 0,-2 2-1830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9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432 218 512 0 0,'8'-51'1614'0'0,"-6"33"1099"0"0,0 0 1 0 0,-1 0 0 0 0,-2 0-1 0 0,-3-29 1 0 0,4 44-2499 0 0,0 1 0 0 0,-1 0 0 0 0,1-1-1 0 0,-1 1 1 0 0,1 0 0 0 0,-1 0 0 0 0,0-1 0 0 0,0 1-1 0 0,0 0 1 0 0,0 0 0 0 0,-1 0 0 0 0,1 0 0 0 0,0 0 0 0 0,-1 1-1 0 0,0-1 1 0 0,1 0 0 0 0,-1 1 0 0 0,0-1 0 0 0,0 1 0 0 0,-2-2-1 0 0,1 2-61 0 0,1 0-1 0 0,-1 0 1 0 0,0 1-1 0 0,0-1 1 0 0,1 1-1 0 0,-1 0 0 0 0,0-1 1 0 0,0 1-1 0 0,1 1 1 0 0,-1-1-1 0 0,0 0 1 0 0,0 1-1 0 0,1-1 1 0 0,-1 1-1 0 0,0 0 0 0 0,-4 2 1 0 0,-4 2 46 0 0,0 0-1 0 0,0 1 1 0 0,0 1 0 0 0,1 0 0 0 0,0 0-1 0 0,0 1 1 0 0,1 0 0 0 0,0 1 0 0 0,0 0-1 0 0,1 1 1 0 0,-8 11 0 0 0,-10 17 199 0 0,-34 68 0 0 0,55-96-337 0 0,-28 51 342 0 0,4 1 0 0 0,-27 79 1 0 0,49-118-319 0 0,1-1 0 0 0,1 0 0 0 0,1 1 0 0 0,1 0 1 0 0,1 0-1 0 0,1 0 0 0 0,1 1 0 0 0,1-1 1 0 0,1 0-1 0 0,7 33 0 0 0,-5-41-98 0 0,2 0 0 0 0,-1-1 0 0 0,2 0 0 0 0,0 0 0 0 0,1 0 0 0 0,0-1 0 0 0,1 0 0 0 0,0-1-1 0 0,1 0 1 0 0,0 0 0 0 0,1-1 0 0 0,1 0 0 0 0,15 11 0 0 0,-12-11-201 0 0,1 0 0 0 0,0-1 0 0 0,0 0-1 0 0,1-2 1 0 0,1 0 0 0 0,-1-1 0 0 0,1 0-1 0 0,1-2 1 0 0,-1 0 0 0 0,29 4 0 0 0,-32-8-636 0 0,1 0 0 0 0,0-1 0 0 0,23-3 0 0 0,-30 2-731 0 0,0-1 0 0 0,0 0 0 0 0,-1-1 0 0 0,12-4 0 0 0,-3-1-854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4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5 4161 0 0,'-32'-3'10642'0'0,"0"1"-7033"0"0,35 2-3671 0 0,-1 1-1 0 0,1-1 1 0 0,-1 1 0 0 0,0 0 0 0 0,1 0-1 0 0,-1 0 1 0 0,0 0 0 0 0,1 0-1 0 0,-1 0 1 0 0,0 0 0 0 0,0 1 0 0 0,0-1-1 0 0,0 1 1 0 0,0 0 0 0 0,2 2-1 0 0,3 4-1072 0 0,-1-1 0 0 0,9 13 0 0 0,-6-5-920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9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1584 0 0,'0'1'384'0'0,"-1"-1"0"0"0,1 1 0 0 0,0 0 0 0 0,0-1 0 0 0,0 1 0 0 0,0 0 0 0 0,0-1 0 0 0,-1 1 0 0 0,1 0 0 0 0,0-1 0 0 0,0 1 0 0 0,1-1 0 0 0,-1 1-1 0 0,0 0 1 0 0,0-1 0 0 0,0 1 0 0 0,0 0 0 0 0,0-1 0 0 0,1 2 0 0 0,9 10 2739 0 0,17 6-568 0 0,12 4-1210 0 0,-1 1 0 0 0,-1 2 0 0 0,-1 2 0 0 0,64 62 0 0 0,-56-43-755 0 0,61 60-487 0 0,-102-102-197 0 0,1-1 0 0 0,0 0 0 0 0,0 0 0 0 0,0-1 0 0 0,0 1 0 0 0,0-1 0 0 0,1 0 0 0 0,5 2 0 0 0,-7-3-211 0 0,-1 0 1 0 0,0-1-1 0 0,1 1 1 0 0,-1-1 0 0 0,1 0-1 0 0,-1 0 1 0 0,5 0-1 0 0,-5-1-308 0 0,0 1-1 0 0,0-1 0 0 0,0 1 0 0 0,0-1 0 0 0,0 0 0 0 0,0 1 0 0 0,0-1 0 0 0,0 0 1 0 0,3-3-1 0 0,4-3-1931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19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0 1312 0 0,'-3'0'1399'0'0,"0"1"1"0"0,0-1-1 0 0,0 0 0 0 0,0 1 0 0 0,1 0 0 0 0,-6 1 1 0 0,-15 12 3454 0 0,12-6-3748 0 0,2 1 0 0 0,-11 12 0 0 0,8-8 201 0 0,-67 67 649 0 0,-143 113 1 0 0,211-185-1916 0 0,-5 4-26 0 0,-16 15 0 0 0,29-24-52 0 0,-1 1-1 0 0,1-1 1 0 0,0 1 0 0 0,0 0 0 0 0,1 0-1 0 0,-1 0 1 0 0,1 0 0 0 0,-1 0-1 0 0,-2 9 1 0 0,5-11-37 0 0,-1-1-1 0 0,1 1 0 0 0,0-1 0 0 0,0 0 1 0 0,-1 1-1 0 0,1-1 0 0 0,0 1 1 0 0,0-1-1 0 0,1 0 0 0 0,-1 1 1 0 0,0-1-1 0 0,0 0 0 0 0,1 1 1 0 0,-1-1-1 0 0,1 0 0 0 0,-1 1 1 0 0,1-1-1 0 0,-1 0 0 0 0,1 1 1 0 0,1 0-1 0 0,-1 0-175 0 0,1-1-1 0 0,0 1 1 0 0,-1-1 0 0 0,1 1-1 0 0,0-1 1 0 0,0 0 0 0 0,-1 0-1 0 0,1 0 1 0 0,0 0 0 0 0,0 0-1 0 0,0 0 1 0 0,3 0 0 0 0,16 4-1305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20.0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56 4081 0 0,'-4'-6'3056'0'0,"1"0"1"0"0,0-1-1 0 0,-4-8 1 0 0,3-1-981 0 0,4 16-2021 0 0,0-1 0 0 0,0 1 1 0 0,0 0-1 0 0,0 0 0 0 0,0 0 1 0 0,0-1-1 0 0,0 1 0 0 0,0 0 0 0 0,0 0 1 0 0,0 0-1 0 0,0-1 0 0 0,0 1 1 0 0,0 0-1 0 0,0 0 0 0 0,0 0 1 0 0,1-1-1 0 0,-1 1 0 0 0,0 0 1 0 0,0 0-1 0 0,0 0 0 0 0,0 0 1 0 0,0-1-1 0 0,0 1 0 0 0,1 0 1 0 0,-1 0-1 0 0,0 0 0 0 0,0 0 1 0 0,0 0-1 0 0,0 0 0 0 0,1-1 1 0 0,-1 1-1 0 0,0 0 0 0 0,0 0 1 0 0,0 0-1 0 0,1 0 0 0 0,-1 0 1 0 0,0 0-1 0 0,12 1 1066 0 0,11 7 39 0 0,13 11-72 0 0,-1 2-1 0 0,62 50 0 0 0,-69-50-815 0 0,0 2-177 0 0,-1 0-1 0 0,-1 2 0 0 0,-1 0 1 0 0,-2 2-1 0 0,0 1 0 0 0,-2 1 1 0 0,-1 1-1 0 0,-1 0 0 0 0,-2 2 1 0 0,-1 0-1 0 0,-2 0 0 0 0,0 2 1 0 0,-3 0-1 0 0,-1 0 0 0 0,-1 1 1 0 0,-2 0-1 0 0,-1 0 0 0 0,1 50 1 0 0,-7-66-74 0 0,-1-1 1 0 0,-1 1 0 0 0,0-1 0 0 0,-1 1-1 0 0,-1-1 1 0 0,0 0 0 0 0,-2 0 0 0 0,0-1-1 0 0,-12 24 1 0 0,10-27-48 0 0,0 0-1 0 0,0-1 1 0 0,-1 0 0 0 0,-1-1-1 0 0,0 1 1 0 0,-1-2 0 0 0,0 0-1 0 0,-1 0 1 0 0,0-1 0 0 0,-1 0-1 0 0,-18 10 1 0 0,8-8-383 0 0,0 0 0 0 0,-34 11 0 0 0,38-17-2717 0 0,-34 6-1 0 0,40-9 1473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22.4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676 269 512 0 0,'4'-4'829'0'0,"-1"0"0"0"0,1 1 1 0 0,-1-1-1 0 0,1 0 0 0 0,-1 0 0 0 0,0-1 0 0 0,-1 1 0 0 0,1-1 0 0 0,-1 1 1 0 0,0-1-1 0 0,0 0 0 0 0,-1 0 0 0 0,1 0 0 0 0,-1 0 0 0 0,0 0 0 0 0,0 0 0 0 0,0-10 1 0 0,-1 6-222 0 0,0 1 1 0 0,-1 0 0 0 0,0-1 0 0 0,0 1 0 0 0,-1 0-1 0 0,0 0 1 0 0,-4-8 0 0 0,4 10-393 0 0,-1 0 0 0 0,0 1 0 0 0,0 0 1 0 0,-1 0-1 0 0,1 0 0 0 0,-1 0 0 0 0,0 0 0 0 0,-1 1 0 0 0,1 0 1 0 0,-6-4-1 0 0,2 2-69 0 0,-1 0 1 0 0,1 1-1 0 0,-1 1 1 0 0,-1-1-1 0 0,1 1 1 0 0,0 1-1 0 0,-1 0 1 0 0,0 0-1 0 0,0 1 1 0 0,0 0-1 0 0,0 1 1 0 0,0 0-1 0 0,0 0 1 0 0,0 1-1 0 0,0 1 1 0 0,-19 2-1 0 0,-1 3 118 0 0,0 1-1 0 0,0 1 1 0 0,1 2-1 0 0,-35 17 1 0 0,42-18-100 0 0,1 2 1 0 0,0 0-1 0 0,1 2 1 0 0,1 0-1 0 0,0 1 1 0 0,0 1-1 0 0,-26 28 1 0 0,33-29-117 0 0,1 0 1 0 0,1 0 0 0 0,0 1-1 0 0,0 0 1 0 0,2 0-1 0 0,0 1 1 0 0,1 0 0 0 0,0 1-1 0 0,1 0 1 0 0,1 0-1 0 0,-2 18 1 0 0,3-16-26 0 0,2 1 0 0 0,1 0 0 0 0,0-1-1 0 0,1 1 1 0 0,1 0 0 0 0,7 37 0 0 0,-5-46-25 0 0,-1-1 1 0 0,1 1 0 0 0,1-1-1 0 0,0 0 1 0 0,1-1 0 0 0,-1 1-1 0 0,2-1 1 0 0,-1 0 0 0 0,2 0-1 0 0,-1 0 1 0 0,1-1 0 0 0,0 0-1 0 0,1 0 1 0 0,12 10-1 0 0,-3-7-20 0 0,0-1 0 0 0,0-1 0 0 0,1 0 0 0 0,0-1 0 0 0,0-1 0 0 0,1-1 0 0 0,27 6 0 0 0,14-1-189 0 0,64 4 0 0 0,-91-12-277 0 0,0-2-1 0 0,51-3 0 0 0,-67-1-7 0 0,0 1 0 0 0,0-2 1 0 0,-1 0-1 0 0,1-1 0 0 0,-1-1 0 0 0,27-12 0 0 0,-25 8-1298 0 0,29-20 1 0 0,-40 24 357 0 0,0 0 0 0 0,0 0 0 0 0,8-10 0 0 0,-1-5-2654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22.6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79 2929 0 0,'-2'1'1975'0'0,"-18"15"6991"0"0,20-16-8844 0 0,0 0 0 0 0,-1 1 0 0 0,1-1 0 0 0,0 0 0 0 0,0 1 0 0 0,0-1-1 0 0,-1 0 1 0 0,1 1 0 0 0,0-1 0 0 0,0 1 0 0 0,0-1 0 0 0,0 0 0 0 0,0 1-1 0 0,0-1 1 0 0,0 1 0 0 0,0-1 0 0 0,0 0 0 0 0,0 1 0 0 0,0-1 0 0 0,0 1-1 0 0,0 0-42 0 0,0-1-1 0 0,1 1 0 0 0,-1-1 0 0 0,1 1 0 0 0,-1-1 0 0 0,0 1 1 0 0,1-1-1 0 0,-1 1 0 0 0,1-1 0 0 0,-1 0 0 0 0,1 1 0 0 0,-1-1 1 0 0,1 0-1 0 0,0 0 0 0 0,-1 1 0 0 0,1-1 0 0 0,-1 0 0 0 0,2 0 0 0 0,1 1 88 0 0,0 0-1 0 0,0-1 0 0 0,0 1 1 0 0,1-1-1 0 0,-1 0 0 0 0,0 0 0 0 0,0 0 1 0 0,0-1-1 0 0,1 1 0 0 0,2-2 1 0 0,35-11 41 0 0,-21 6-75 0 0,69-19-217 0 0,123-20 0 0 0,-81 30-3750 0 0,-95 14 1339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24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526 18 512 0 0,'-1'-2'479'0'0,"0"1"0"0"0,0 0 0 0 0,0-1 1 0 0,-1 1-1 0 0,1 0 0 0 0,0 0 0 0 0,0 0 0 0 0,-1 0 0 0 0,1 0 0 0 0,-1 0 0 0 0,1 0 1 0 0,-1 1-1 0 0,1-1 0 0 0,-1 0 0 0 0,1 1 0 0 0,-1-1 0 0 0,0 1 0 0 0,1 0 0 0 0,-1 0 1 0 0,0-1-1 0 0,1 1 0 0 0,-1 0 0 0 0,0 0 0 0 0,1 0 0 0 0,-1 1 0 0 0,-2 0 0 0 0,-7 0 1036 0 0,1 1-1 0 0,-20 8 0 0 0,25-9-1245 0 0,-14 6 240 0 0,0 1 1 0 0,1 1 0 0 0,0 1-1 0 0,1 0 1 0 0,0 1-1 0 0,0 1 1 0 0,1 0-1 0 0,1 2 1 0 0,0-1 0 0 0,-19 24-1 0 0,27-28-412 0 0,1 1-1 0 0,0 0 1 0 0,0 0-1 0 0,0 0 1 0 0,2 0-1 0 0,-1 1 1 0 0,1 0-1 0 0,1 0 1 0 0,0 0 0 0 0,0 1-1 0 0,-1 22 1 0 0,3-26-65 0 0,1 1 0 0 0,1-1 0 0 0,-1 1 0 0 0,1-1 0 0 0,1 1 0 0 0,-1-1 0 0 0,1 0 0 0 0,1 0 1 0 0,0 0-1 0 0,0 0 0 0 0,0 0 0 0 0,1 0 0 0 0,0-1 0 0 0,1 1 0 0 0,0-1 0 0 0,9 11 0 0 0,-2-6-30 0 0,0-1 0 0 0,1 0-1 0 0,0-1 1 0 0,1 0-1 0 0,0-1 1 0 0,0-1-1 0 0,1 0 1 0 0,0-1-1 0 0,0-1 1 0 0,1 0-1 0 0,0-1 1 0 0,0-1 0 0 0,29 5-1 0 0,-23-7-62 0 0,0 0 0 0 0,0-2 0 0 0,0-1 0 0 0,1 0 0 0 0,-1-2-1 0 0,0 0 1 0 0,-1-1 0 0 0,1-2 0 0 0,38-14 0 0 0,-38 11-52 0 0,-1 0 0 0 0,0-1 0 0 0,32-21-1 0 0,-48 27 105 0 0,0 0-1 0 0,0 0 1 0 0,0-1 0 0 0,0 1-1 0 0,-1-1 1 0 0,0 0-1 0 0,0 0 1 0 0,0-1-1 0 0,0 1 1 0 0,-1-1-1 0 0,0 0 1 0 0,0 0-1 0 0,-1 0 1 0 0,0 0 0 0 0,0 0-1 0 0,0 0 1 0 0,1-12-1 0 0,-1 2 21 0 0,-1-1 0 0 0,-1 0 0 0 0,-1 1 0 0 0,0-1 0 0 0,-5-20 0 0 0,4 30 4 0 0,1 0 1 0 0,-1 0-1 0 0,-1 0 0 0 0,1 0 0 0 0,-1 0 1 0 0,0 1-1 0 0,-1 0 0 0 0,1-1 0 0 0,-1 1 1 0 0,0 0-1 0 0,-1 1 0 0 0,0-1 0 0 0,0 1 1 0 0,-8-7-1 0 0,8 8 0 0 0,-1 1 0 0 0,1 1 1 0 0,0-1-1 0 0,-1 1 0 0 0,0 0 0 0 0,1 0 1 0 0,-1 1-1 0 0,0-1 0 0 0,0 1 0 0 0,0 0 1 0 0,0 1-1 0 0,0 0 0 0 0,0 0 0 0 0,0 0 1 0 0,0 1-1 0 0,0-1 0 0 0,0 1 0 0 0,-9 4 1 0 0,3-2 15 0 0,0 1 1 0 0,0 1-1 0 0,1 0 1 0 0,0 1-1 0 0,0 0 1 0 0,1 1-1 0 0,-1 0 1 0 0,-9 9-1 0 0,-17 21 77 0 0,1 1 0 0 0,-40 54-1 0 0,-30 34 365 0 0,8-33-54 0 0,57-57-54 0 0,-62 73 0 0 0,92-95-312 0 0,0 1-1 0 0,1 1 0 0 0,0-1 1 0 0,2 1-1 0 0,0 1 1 0 0,0 0-1 0 0,2 0 1 0 0,0 0-1 0 0,-4 23 1 0 0,7-26-41 0 0,1 0 0 0 0,1 1 0 0 0,0-1 0 0 0,1 0 0 0 0,0 1 0 0 0,1-1 1 0 0,4 18-1 0 0,-3-24-14 0 0,0 1-1 0 0,1-1 1 0 0,0 0 0 0 0,0-1 0 0 0,0 1 0 0 0,1 0 0 0 0,1-1 0 0 0,-1 0 0 0 0,1 0-1 0 0,0 0 1 0 0,1-1 0 0 0,-1 0 0 0 0,13 11 0 0 0,-2-6-16 0 0,1 0 0 0 0,0 0 0 0 0,1-2 0 0 0,-1 0 0 0 0,24 7 0 0 0,99 25-482 0 0,-102-33-314 0 0,1-1 1 0 0,0-3-1 0 0,0-1 0 0 0,0-2 1 0 0,0-1-1 0 0,0-2 0 0 0,0-2 1 0 0,40-9-1 0 0,-9-2-1544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24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678 193 512 0 0,'-8'-14'1912'0'0,"-1"-1"0"0"0,0 1 0 0 0,-1 1 0 0 0,-1 0 0 0 0,0 0 0 0 0,0 1 0 0 0,-20-16 0 0 0,20 20-577 0 0,-1-1-1 0 0,0 2 1 0 0,-20-10-1 0 0,19 12-1116 0 0,0 0-1 0 0,-1 0 1 0 0,-24-4 0 0 0,27 7 25 0 0,0 1 1 0 0,0 0-1 0 0,0 0 1 0 0,-1 1-1 0 0,1 0 1 0 0,0 1-1 0 0,-1 1 1 0 0,-16 4-1 0 0,19-4-96 0 0,0 2 1 0 0,1-1-1 0 0,-1 1 0 0 0,1 1 0 0 0,0-1 1 0 0,0 2-1 0 0,0-1 0 0 0,1 1 1 0 0,-1 0-1 0 0,-10 12 0 0 0,-3 6 116 0 0,2 1 0 0 0,0 1 0 0 0,2 1 1 0 0,-15 31-1 0 0,7-5 10 0 0,-24 71 1 0 0,41-98-254 0 0,1 0 0 0 0,1 0 1 0 0,1 0-1 0 0,2 1 0 0 0,0 0 0 0 0,2 0 0 0 0,1-1 0 0 0,2 1 0 0 0,0 0 0 0 0,1 0 0 0 0,2-1 0 0 0,1 0 0 0 0,1 0 0 0 0,1 0 1 0 0,17 35-1 0 0,-18-48-118 0 0,2 0 1 0 0,-1 0-1 0 0,2 0 1 0 0,0-1 0 0 0,0 0-1 0 0,1-1 1 0 0,1 0 0 0 0,-1-1-1 0 0,2-1 1 0 0,-1 0-1 0 0,2 0 1 0 0,-1-1 0 0 0,1-1-1 0 0,0 0 1 0 0,0-1-1 0 0,28 8 1 0 0,-21-8-619 0 0,1-1 1 0 0,-1-1-1 0 0,1-1 0 0 0,39 0 0 0 0,-40-4-502 0 0,-1 0 0 0 0,1-1 0 0 0,-1-1 0 0 0,0-2 0 0 0,20-5 0 0 0,-7-3-3446 0 0,-4-3-901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25.4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138 168 3497 0 0,'-16'3'9047'0'0,"0"-2"-4907"0"0,-10 1-1849 0 0,20 0-1827 0 0,0 0 0 0 0,0 0 0 0 0,0 0 0 0 0,0 1 0 0 0,1 0 0 0 0,-1 0 1 0 0,1 0-1 0 0,-10 9 0 0 0,13-11-390 0 0,1 1 0 0 0,-1 0 1 0 0,1 0-1 0 0,-1 0 0 0 0,1-1 1 0 0,0 1-1 0 0,-1 1 0 0 0,1-1 0 0 0,0 0 1 0 0,0 0-1 0 0,1 0 0 0 0,-1 1 0 0 0,0-1 1 0 0,1 0-1 0 0,-1 0 0 0 0,1 1 1 0 0,0-1-1 0 0,0 1 0 0 0,0-1 0 0 0,0 0 1 0 0,0 1-1 0 0,0-1 0 0 0,1 0 1 0 0,-1 1-1 0 0,1-1 0 0 0,1 4 0 0 0,34 73 875 0 0,-23-53-655 0 0,16 43 0 0 0,5 61 59 0 0,-29-104-316 0 0,-1-1 1 0 0,-2 1-1 0 0,0 31 0 0 0,-2-53-32 0 0,0 1 0 0 0,-1 0-1 0 0,1-1 1 0 0,-1 1-1 0 0,0-1 1 0 0,-1 1-1 0 0,1-1 1 0 0,-1 1-1 0 0,0-1 1 0 0,0 0-1 0 0,0 0 1 0 0,0 0 0 0 0,-5 6-1 0 0,5-8 2 0 0,0 0-1 0 0,-1 0 1 0 0,1 0 0 0 0,-1 0-1 0 0,1 0 1 0 0,-1 0 0 0 0,0 0-1 0 0,0-1 1 0 0,0 0 0 0 0,0 1-1 0 0,0-1 1 0 0,0 0 0 0 0,0-1-1 0 0,0 1 1 0 0,0 0 0 0 0,0-1-1 0 0,0 0 1 0 0,-1 0 0 0 0,1 0-1 0 0,-5 0 1 0 0,7 0-4 0 0,-1-1-1 0 0,1 1 1 0 0,-1 0-1 0 0,1-1 1 0 0,0 1-1 0 0,-1-1 1 0 0,1 0 0 0 0,0 1-1 0 0,-1-1 1 0 0,1 0-1 0 0,0 0 1 0 0,0 0-1 0 0,-1 0 1 0 0,1 0-1 0 0,0 0 1 0 0,0 0 0 0 0,0 0-1 0 0,0-1 1 0 0,1 1-1 0 0,-1 0 1 0 0,0 0-1 0 0,0-1 1 0 0,1 1-1 0 0,-1-1 1 0 0,1 1-1 0 0,-1 0 1 0 0,1-1 0 0 0,-1-2-1 0 0,0-5-5 0 0,0 0 0 0 0,0-1 0 0 0,1-14 0 0 0,0 13 10 0 0,1-95-52 0 0,5 0-1 0 0,5 1 1 0 0,36-161-1 0 0,-44 255 48 0 0,1-7-4 0 0,8-21 0 0 0,-10 35 2 0 0,0 0 0 0 0,0-1 0 0 0,0 1 0 0 0,0 0 0 0 0,1 0 0 0 0,0 0 0 0 0,0 0-1 0 0,0 1 1 0 0,7-7 0 0 0,-9 9 1 0 0,0 0-1 0 0,0 1 0 0 0,0-1 0 0 0,1 0 0 0 0,-1 1 0 0 0,0 0 0 0 0,1-1 1 0 0,-1 1-1 0 0,0 0 0 0 0,1-1 0 0 0,-1 1 0 0 0,0 0 0 0 0,1 0 0 0 0,-1 0 1 0 0,0 0-1 0 0,1 0 0 0 0,-1 1 0 0 0,1-1 0 0 0,-1 0 0 0 0,0 1 0 0 0,0-1 0 0 0,1 1 1 0 0,-1-1-1 0 0,0 1 0 0 0,0-1 0 0 0,1 1 0 0 0,-1 0 0 0 0,0 0 0 0 0,0-1 1 0 0,0 1-1 0 0,2 2 0 0 0,3 3 11 0 0,-1 0 1 0 0,1 0 0 0 0,-1 1-1 0 0,4 6 1 0 0,155 237 14 0 0,-154-234-17 0 0,-2 0 0 0 0,0 1 0 0 0,-1-1-1 0 0,-1 2 1 0 0,7 24 0 0 0,-7-12 50 0 0,-1 1-1 0 0,0 42 1 0 0,-2-25 149 0 0,-3-1 0 0 0,-11 95-1 0 0,11-139-214 0 0,-1 1-1 0 0,1-1 1 0 0,0 0-1 0 0,0 1 1 0 0,0-1-1 0 0,0 0 1 0 0,1 1-1 0 0,1 5 0 0 0,-2-8-4 0 0,1-1 0 0 0,-1 1-1 0 0,0 0 1 0 0,0-1-1 0 0,1 1 1 0 0,-1-1 0 0 0,0 1-1 0 0,1 0 1 0 0,-1-1-1 0 0,0 1 1 0 0,1-1-1 0 0,-1 1 1 0 0,1-1 0 0 0,-1 0-1 0 0,1 1 1 0 0,-1-1-1 0 0,1 1 1 0 0,0-1-1 0 0,-1 0 1 0 0,1 0 0 0 0,-1 1-1 0 0,1-1 1 0 0,0 0-1 0 0,-1 0 1 0 0,1 1-1 0 0,0-1 1 0 0,-1 0 0 0 0,1 0-1 0 0,0 0 1 0 0,-1 0-1 0 0,1 0 1 0 0,0 0-1 0 0,-1 0 1 0 0,1 0 0 0 0,0-1-1 0 0,-1 1 1 0 0,1 0-1 0 0,-1 0 1 0 0,1 0-1 0 0,0-1 1 0 0,-1 1 0 0 0,1 0-1 0 0,-1-1 1 0 0,1 1-1 0 0,-1 0 1 0 0,1-1-1 0 0,-1 1 1 0 0,2-2 0 0 0,7-4-857 0 0,-1 0 1 0 0,0-1 0 0 0,0-1 0 0 0,0 0 0 0 0,13-17 0 0 0,-16 17-723 0 0,1 0 0 0 0,-1 0-1 0 0,-1-1 1 0 0,1 0 0 0 0,-2 0 0 0 0,6-17 0 0 0,-4 5-535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25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69 3425 0 0,'-21'-10'6998'0'0,"-10"-6"1166"0"0,14 2-5929 0 0,17 13-2175 0 0,0 1 0 0 0,0 0 0 0 0,0-1 0 0 0,0 1 0 0 0,0 0 0 0 0,0 0 1 0 0,0-1-1 0 0,0 1 0 0 0,-1 0 0 0 0,1-1 0 0 0,0 1 0 0 0,1 0 0 0 0,-1-1 0 0 0,0 1 0 0 0,0 0 1 0 0,0-1-1 0 0,0 1 0 0 0,0 0 0 0 0,0 0 0 0 0,0-1 0 0 0,0 1 0 0 0,0 0 0 0 0,1 0 0 0 0,-1-1 0 0 0,0 1 1 0 0,0 0-1 0 0,0 0 0 0 0,1-1 0 0 0,-1 1 0 0 0,0 0 0 0 0,0 0 0 0 0,0-1 0 0 0,1 1 0 0 0,-1 0 1 0 0,0 0-1 0 0,1 0 0 0 0,-1 0 0 0 0,0 0 0 0 0,0 0 0 0 0,1-1 0 0 0,-1 1 0 0 0,0 0 0 0 0,1 0 1 0 0,-1 0-1 0 0,18-5 460 0 0,-17 4-418 0 0,19-3 209 0 0,-1 1 0 0 0,1 1 1 0 0,0 0-1 0 0,21 2 0 0 0,81 9 152 0 0,-40-2-421 0 0,53 10-186 0 0,-20-2-4571 0 0,-109-15 4349 0 0,1 1-2116 0 0,0-1-1 0 0,0 0 1 0 0,9 0 0 0 0,-6-3-188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26.0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47 2449 0 0,'-3'-3'1153'0'0,"-14"-12"6644"0"0,16 14-7480 0 0,0 1 1 0 0,1-1-1 0 0,-1 0 1 0 0,1 1-1 0 0,-1-1 1 0 0,1 0-1 0 0,-1 1 1 0 0,1-1-1 0 0,0 0 1 0 0,-1 1-1 0 0,1-1 1 0 0,0 0-1 0 0,-1 0 1 0 0,1 0-1 0 0,0 1 1 0 0,0-1-1 0 0,0 0 1 0 0,0 0-1 0 0,0 0 1 0 0,0 0-1 0 0,0-1 1 0 0,1 1-190 0 0,1 0 0 0 0,-1 1-1 0 0,0-1 1 0 0,1 0 0 0 0,-1 0 0 0 0,1 1 0 0 0,-1-1 0 0 0,1 1-1 0 0,0 0 1 0 0,-1-1 0 0 0,1 1 0 0 0,-1 0 0 0 0,1 0 0 0 0,0 0-1 0 0,2 0 1 0 0,2 0 295 0 0,20-3 248 0 0,1 2 0 0 0,0 1-1 0 0,-1 2 1 0 0,1 0-1 0 0,48 11 1 0 0,-48-6-513 0 0,0 2 1 0 0,0 1-1 0 0,-1 1 1 0 0,0 1-1 0 0,-1 1 0 0 0,0 1 1 0 0,-1 2-1 0 0,41 34 1 0 0,-40-27-72 0 0,-1 1 0 0 0,-1 0 0 0 0,21 31-1 0 0,49 86 219 0 0,-83-125-291 0 0,-1 1 0 0 0,-1 0 0 0 0,0 0 1 0 0,-1 1-1 0 0,-1-1 0 0 0,-1 2 0 0 0,5 25 0 0 0,-8-29 1 0 0,-1-1-1 0 0,-1 1 0 0 0,0 0 1 0 0,-1 0-1 0 0,0 0 1 0 0,-1 0-1 0 0,-1 0 0 0 0,-1-1 1 0 0,-9 28-1 0 0,5-23-3 0 0,-1-1 0 0 0,0 0 1 0 0,-1-1-1 0 0,-1 0 0 0 0,0 0 0 0 0,-2-1 0 0 0,0-1 0 0 0,-21 21 1 0 0,15-20-90 0 0,0-1 0 0 0,-1 0 0 0 0,-1-2 0 0 0,0 0 0 0 0,-1-1 0 0 0,-37 14 0 0 0,-78 21-1270 0 0,43-23-4539 0 0,77-21-507 0 0,14-4 3995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6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11 233 1992 0 0,'0'-2'878'0'0,"0"1"-1"0"0,0-1 0 0 0,-1 0 0 0 0,1 1 0 0 0,0-1 0 0 0,-1 0 0 0 0,1 1 0 0 0,-1-1 0 0 0,0 1 0 0 0,1-1 1 0 0,-1 1-1 0 0,0-1 0 0 0,0 1 0 0 0,0 0 0 0 0,-2-3 0 0 0,6 13 4368 0 0,-1 14-4544 0 0,-1-11-215 0 0,28 140 560 0 0,-29-151-1036 0 0,8 23 82 0 0,-8-23-88 0 0,0-1 0 0 0,0 1 1 0 0,1 0-1 0 0,-1 0 1 0 0,1 0-1 0 0,-1 0 0 0 0,0 0 1 0 0,1-1-1 0 0,0 1 0 0 0,-1 0 1 0 0,1 0-1 0 0,-1-1 1 0 0,1 1-1 0 0,0-1 0 0 0,0 1 1 0 0,-1 0-1 0 0,1-1 1 0 0,0 1-1 0 0,0-1 0 0 0,0 0 1 0 0,-1 1-1 0 0,3 0 0 0 0,-3-2-6 0 0,1 1-1 0 0,0 0 0 0 0,-1 0 0 0 0,1-1 0 0 0,-1 1 0 0 0,1 0 1 0 0,0-1-1 0 0,-1 1 0 0 0,1 0 0 0 0,-1-1 0 0 0,1 1 0 0 0,-1-1 1 0 0,1 1-1 0 0,-1-1 0 0 0,1 1 0 0 0,-1-1 0 0 0,0 1 0 0 0,1-1 0 0 0,-1 0 1 0 0,0 1-1 0 0,1-1 0 0 0,-1-1 0 0 0,7-18-88 0 0,-5 12 59 0 0,47-146-342 0 0,-43 129 329 0 0,-2 7 27 0 0,1-1 1 0 0,1 2-1 0 0,0-1 0 0 0,1 0 1 0 0,13-21-1 0 0,-18 36 25 0 0,1 0 1 0 0,-1 0-1 0 0,0 0 1 0 0,1 1-1 0 0,4-4 1 0 0,-7 5-4 0 0,1 1-1 0 0,-1-1 1 0 0,0 1 0 0 0,1 0 0 0 0,-1-1-1 0 0,1 1 1 0 0,-1 0 0 0 0,1 0 0 0 0,-1-1-1 0 0,1 1 1 0 0,-1 0 0 0 0,1 0-1 0 0,-1 0 1 0 0,1 0 0 0 0,-1 0 0 0 0,1-1-1 0 0,-1 1 1 0 0,1 0 0 0 0,-1 0 0 0 0,1 0-1 0 0,-1 0 1 0 0,1 1 0 0 0,-1-1-1 0 0,1 0 1 0 0,-1 0 0 0 0,1 0 0 0 0,-1 0-1 0 0,1 0 1 0 0,-1 1 0 0 0,1-1 0 0 0,-1 0-1 0 0,1 0 1 0 0,-1 1 0 0 0,0-1-1 0 0,1 0 1 0 0,-1 1 0 0 0,1-1 0 0 0,-1 0-1 0 0,0 1 1 0 0,1-1 0 0 0,-1 1 0 0 0,0-1-1 0 0,0 1 1 0 0,1-1 0 0 0,-1 1-1 0 0,0-1 1 0 0,0 1 0 0 0,5 12 55 0 0,-1 1 1 0 0,-1 0-1 0 0,0 0 1 0 0,-1 0-1 0 0,1 21 1 0 0,2 15 14 0 0,0-19 1 0 0,11 53 33 0 0,-14-74-103 0 0,1-1 0 0 0,0 1 0 0 0,1-1 0 0 0,0 0-1 0 0,1-1 1 0 0,8 14 0 0 0,-10-19-14 0 0,-1 0 1 0 0,1 0-1 0 0,0 0 0 0 0,0 0 0 0 0,0-1 0 0 0,0 1 1 0 0,0-1-1 0 0,0 0 0 0 0,0 0 0 0 0,1 0 1 0 0,0 0-1 0 0,-1-1 0 0 0,1 1 0 0 0,0-1 0 0 0,-1 0 1 0 0,1 0-1 0 0,0 0 0 0 0,0-1 0 0 0,0 1 1 0 0,0-1-1 0 0,0 0 0 0 0,0 0 0 0 0,0-1 0 0 0,-1 1 1 0 0,1-1-1 0 0,0 1 0 0 0,0-1 0 0 0,4-2 1 0 0,1 0-45 0 0,-1-1 0 0 0,1 1 0 0 0,-1-2 1 0 0,0 1-1 0 0,0-1 0 0 0,0 0 0 0 0,0-1 1 0 0,-1 0-1 0 0,0 0 0 0 0,11-13 0 0 0,-11 10-41 0 0,-1 0-1 0 0,0 0 0 0 0,-1-1 0 0 0,1 1 1 0 0,-2-1-1 0 0,6-15 0 0 0,13-64-354 0 0,-6 20 436 0 0,-17 67 16 0 0,2-3 8 0 0,-1 1 1 0 0,0-1-1 0 0,0 0 0 0 0,0-5 1 0 0,-1 10-9 0 0,0 0 0 0 0,0 0 0 0 0,0 0 0 0 0,0-1 0 0 0,0 1 0 0 0,0 0 1 0 0,0 0-1 0 0,0 0 0 0 0,0 0 0 0 0,0 0 0 0 0,0 0 0 0 0,0 0 0 0 0,0 0 0 0 0,0 0 1 0 0,0 0-1 0 0,0 0 0 0 0,0 0 0 0 0,0 0 0 0 0,0-1 0 0 0,0 1 0 0 0,0 0 0 0 0,0 0 1 0 0,0 0-1 0 0,0 0 0 0 0,0 0 0 0 0,0 0 0 0 0,0 0 0 0 0,0 0 0 0 0,0 0 0 0 0,-1 0 1 0 0,1 0-1 0 0,0 0 0 0 0,0 0 0 0 0,0 0 0 0 0,0 0 0 0 0,0 0 0 0 0,0 0 1 0 0,0 0-1 0 0,0 0 0 0 0,0 0 0 0 0,0 0 0 0 0,0 0 0 0 0,0 0 0 0 0,0 0 0 0 0,-1 0 1 0 0,1 0-1 0 0,0 0 0 0 0,0 0 0 0 0,0 0 0 0 0,0 0 0 0 0,0 0 0 0 0,0 0 0 0 0,0 0 1 0 0,0 0-1 0 0,0 0 0 0 0,0 0 0 0 0,-6 4 149 0 0,-4 6 83 0 0,6-3-169 0 0,-1-1 0 0 0,1 1 0 0 0,0 0-1 0 0,0 0 1 0 0,0 0 0 0 0,1 0 0 0 0,-4 14 0 0 0,6-17-52 0 0,0 1 1 0 0,0 0 0 0 0,0-1-1 0 0,1 1 1 0 0,-1 0 0 0 0,1 0-1 0 0,0 0 1 0 0,0-1 0 0 0,1 1 0 0 0,-1 0-1 0 0,1-1 1 0 0,0 1 0 0 0,1 0-1 0 0,1 5 1 0 0,-1-7-9 0 0,0 0 0 0 0,1 0 0 0 0,-1-1 0 0 0,0 1 0 0 0,1 0 0 0 0,0-1 0 0 0,-1 0 0 0 0,1 0 0 0 0,0 1 0 0 0,3 0 0 0 0,1 1-2 0 0,-1-1 0 0 0,1 1 0 0 0,12 3-1 0 0,-11-5-16 0 0,0-1-1 0 0,0 0 0 0 0,0 0 0 0 0,0 0 1 0 0,0-1-1 0 0,0 0 0 0 0,0-1 1 0 0,-1 0-1 0 0,16-3 0 0 0,-11 0-38 0 0,0 1 0 0 0,-1-2 0 0 0,0 1 0 0 0,0-2 0 0 0,18-11 0 0 0,-22 12 9 0 0,0 0-1 0 0,-1-1 1 0 0,0 1 0 0 0,0-2 0 0 0,0 1-1 0 0,-1-1 1 0 0,0 1 0 0 0,0-1-1 0 0,0-1 1 0 0,-1 1 0 0 0,-1-1 0 0 0,6-12-1 0 0,-5 8-27 0 0,-1 0-1 0 0,0 0 0 0 0,-1-1 1 0 0,0 1-1 0 0,-1 0 0 0 0,0-1 0 0 0,-2-24 1 0 0,1 35 68 0 0,0 0 0 0 0,-1 0 0 0 0,1-1 0 0 0,-1 1 0 0 0,1 0 0 0 0,-1 0 1 0 0,0 0-1 0 0,0 0 0 0 0,0-1 0 0 0,0 1 0 0 0,0 1 0 0 0,0-1 0 0 0,-1 0 1 0 0,1 0-1 0 0,0 0 0 0 0,-1 1 0 0 0,0-1 0 0 0,1 1 0 0 0,-3-2 0 0 0,1 1 5 0 0,0 0-1 0 0,-1 1 1 0 0,1-1-1 0 0,-1 1 0 0 0,1 0 1 0 0,-1 0-1 0 0,1 0 1 0 0,-1 0-1 0 0,1 1 0 0 0,-8-1 1 0 0,-1 2 28 0 0,-1 0 1 0 0,1 0 0 0 0,0 1 0 0 0,0 1 0 0 0,0 0-1 0 0,-11 4 1 0 0,5 0 74 0 0,0 1-1 0 0,1 1 1 0 0,0 0-1 0 0,1 1 1 0 0,0 1-1 0 0,0 0 1 0 0,1 1-1 0 0,1 1 1 0 0,0 0-1 0 0,1 1 1 0 0,0 1-1 0 0,-18 27 1 0 0,29-38-95 0 0,-1 1 0 0 0,1-1 0 0 0,-1 1 0 0 0,1 0 0 0 0,1 0 0 0 0,-1 0 0 0 0,1 0 0 0 0,0 0 0 0 0,0 0 0 0 0,0 0 0 0 0,1 0 1 0 0,-1 1-1 0 0,1-1 0 0 0,1 0 0 0 0,-1 0 0 0 0,1 1 0 0 0,0-1 0 0 0,0 0 0 0 0,0 0 0 0 0,1 0 0 0 0,-1 0 0 0 0,1 0 0 0 0,1-1 0 0 0,-1 1 0 0 0,1-1 0 0 0,0 1 0 0 0,0-1 0 0 0,0 0 0 0 0,4 5 0 0 0,-1-3-14 0 0,-1-1 0 0 0,0 1 0 0 0,1-1 0 0 0,0-1 0 0 0,0 1 0 0 0,1-1-1 0 0,-1 0 1 0 0,1 0 0 0 0,0-1 0 0 0,0 0 0 0 0,0 0 0 0 0,1-1 0 0 0,-1 0-1 0 0,0 0 1 0 0,1-1 0 0 0,-1 1 0 0 0,1-2 0 0 0,0 1 0 0 0,-1-1-1 0 0,1 0 1 0 0,0-1 0 0 0,-1 0 0 0 0,1 0 0 0 0,-1 0 0 0 0,1-1 0 0 0,-1-1-1 0 0,0 1 1 0 0,0-1 0 0 0,0 0 0 0 0,0 0 0 0 0,0-1 0 0 0,0 0 0 0 0,-1 0-1 0 0,0-1 1 0 0,0 0 0 0 0,5-5 0 0 0,-4 3-6 0 0,0-1 0 0 0,0 0 0 0 0,-1 0 0 0 0,0 0 0 0 0,-1-1-1 0 0,1 1 1 0 0,-2-1 0 0 0,1-1 0 0 0,-2 1 0 0 0,1 0 0 0 0,-1-1 0 0 0,0 0 0 0 0,-1 0 0 0 0,0 0 0 0 0,-1 0-1 0 0,0 0 1 0 0,-1 0 0 0 0,0 0 0 0 0,0-1 0 0 0,-3-12 0 0 0,0-5 78 0 0,-1 1-1 0 0,-2 0 1 0 0,-15-45 0 0 0,21 71-68 0 0,0 1 1 0 0,0 0 0 0 0,0 0-1 0 0,0 0 1 0 0,0 0 0 0 0,0 0-1 0 0,0 0 1 0 0,0 0 0 0 0,0 0-1 0 0,0 0 1 0 0,0-1-1 0 0,0 1 1 0 0,0 0 0 0 0,0 0-1 0 0,0 0 1 0 0,0 0 0 0 0,0 0-1 0 0,0 0 1 0 0,0 0 0 0 0,0 0-1 0 0,0 0 1 0 0,0 0 0 0 0,-1-1-1 0 0,1 1 1 0 0,0 0 0 0 0,0 0-1 0 0,0 0 1 0 0,0 0-1 0 0,0 0 1 0 0,0 0 0 0 0,0 0-1 0 0,0 0 1 0 0,0 0 0 0 0,0 0-1 0 0,0 0 1 0 0,-1 0 0 0 0,1 0-1 0 0,0 0 1 0 0,0 0 0 0 0,0 0-1 0 0,0 0 1 0 0,0 0 0 0 0,0 0-1 0 0,0 0 1 0 0,0 0 0 0 0,0 0-1 0 0,-1 0 1 0 0,1 0-1 0 0,0 0 1 0 0,0 0 0 0 0,0 0-1 0 0,0 0 1 0 0,0 0 0 0 0,0 0-1 0 0,0 0 1 0 0,0 0 0 0 0,0 0-1 0 0,-1 0 1 0 0,-1 8 47 0 0,-1 10 10 0 0,2-6-55 0 0,1 1 0 0 0,0 0 0 0 0,1-1 0 0 0,1 1 0 0 0,0-1 0 0 0,0 1 0 0 0,2-1 0 0 0,-1 0 0 0 0,8 17 0 0 0,2-4 5 0 0,0 0 1 0 0,2 0-1 0 0,18 23 1 0 0,32 47 64 0 0,30 39-81 0 0,-65-95 35 0 0,45 78-1 0 0,-71-110-19 0 0,0 1-1 0 0,0 1 1 0 0,-1-1-1 0 0,0 0 1 0 0,-1 1-1 0 0,0-1 1 0 0,0 1-1 0 0,-1 0 1 0 0,0 11-1 0 0,-1-17 3 0 0,0 0 0 0 0,0 0 1 0 0,0 0-1 0 0,-1-1 0 0 0,1 1 0 0 0,-1 0 1 0 0,0 0-1 0 0,0-1 0 0 0,0 1 0 0 0,0-1 1 0 0,0 1-1 0 0,-1-1 0 0 0,1 1 0 0 0,-1-1 1 0 0,1 0-1 0 0,-1 1 0 0 0,0-1 0 0 0,0 0 1 0 0,0 0-1 0 0,0-1 0 0 0,0 1 0 0 0,-1 0 0 0 0,1-1 1 0 0,0 1-1 0 0,-1-1 0 0 0,0 0 0 0 0,1 0 1 0 0,-1 0-1 0 0,1 0 0 0 0,-1 0 0 0 0,0 0 1 0 0,-5 0-1 0 0,-1 0 2 0 0,0-1-1 0 0,0 0 1 0 0,0 0 0 0 0,-1 0 0 0 0,1-1-1 0 0,0-1 1 0 0,0 0 0 0 0,0 0 0 0 0,1 0-1 0 0,-1-1 1 0 0,0-1 0 0 0,1 1 0 0 0,0-1-1 0 0,0-1 1 0 0,0 0 0 0 0,-13-9 0 0 0,4 0 0 0 0,1-1 0 0 0,0 0 1 0 0,0-1-1 0 0,2-1 0 0 0,-25-35 1 0 0,33 42-14 0 0,1 1 0 0 0,0-1 0 0 0,0 0 0 0 0,1 0 0 0 0,0-1 0 0 0,0 1 1 0 0,2-1-1 0 0,-1 0 0 0 0,1 1 0 0 0,1-1 0 0 0,-1-13 0 0 0,2 19-33 0 0,0-1-1 0 0,1 0 0 0 0,-1 1 1 0 0,1-1-1 0 0,0 1 0 0 0,1-1 1 0 0,0 1-1 0 0,-1 0 1 0 0,2-1-1 0 0,-1 1 0 0 0,0 0 1 0 0,1 0-1 0 0,0 1 0 0 0,0-1 1 0 0,1 1-1 0 0,-1-1 0 0 0,1 1 1 0 0,0 0-1 0 0,0 0 1 0 0,1 1-1 0 0,-1-1 0 0 0,1 1 1 0 0,7-5-1 0 0,-4 5-192 0 0,0-1 0 0 0,0 1 0 0 0,0 1 0 0 0,0-1 0 0 0,1 1 0 0 0,16-1 0 0 0,54 0-7993 0 0,-70 3 6229 0 0,16 0-3659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08:26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68 168 512 0 0,'-12'-5'3785'0'0,"-23"-13"5832"0"0,33 17-9295 0 0,1 0-1 0 0,-1 0 1 0 0,1 0-1 0 0,0 0 1 0 0,-1 0-1 0 0,1-1 0 0 0,0 1 1 0 0,0 0-1 0 0,0-1 1 0 0,0 1-1 0 0,0-1 1 0 0,0 1-1 0 0,0-1 0 0 0,0 0 1 0 0,0 1-1 0 0,1-1 1 0 0,-1-2-1 0 0,1 2-251 0 0,0 0-1 0 0,0 1 0 0 0,0-1 0 0 0,1 0 1 0 0,-1 1-1 0 0,1-1 0 0 0,-1 1 1 0 0,1-1-1 0 0,0 1 0 0 0,0-1 1 0 0,0 1-1 0 0,0-1 0 0 0,0 1 1 0 0,0-1-1 0 0,0 1 0 0 0,0 0 0 0 0,0 0 1 0 0,2-1-1 0 0,28-22 426 0 0,-26 20-414 0 0,8-4-33 0 0,0 0 0 0 0,1 1 0 0 0,0 0 1 0 0,0 1-1 0 0,0 1 0 0 0,1 0 0 0 0,0 1 1 0 0,0 0-1 0 0,0 1 0 0 0,0 1 1 0 0,0 1-1 0 0,1 0 0 0 0,27 2 0 0 0,-33 0-52 0 0,0 0-1 0 0,0 1 1 0 0,-1 0-1 0 0,1 1 1 0 0,-1-1-1 0 0,1 2 0 0 0,-1-1 1 0 0,0 2-1 0 0,0-1 1 0 0,0 1-1 0 0,-1 0 1 0 0,0 1-1 0 0,0 0 0 0 0,0 0 1 0 0,-1 1-1 0 0,1 0 1 0 0,-2 0-1 0 0,1 1 1 0 0,-1 0-1 0 0,0 0 1 0 0,-1 0-1 0 0,6 13 0 0 0,-7-14 4 0 0,-1 0-1 0 0,0 1 1 0 0,-1 0-1 0 0,0 0 0 0 0,0 0 1 0 0,0 0-1 0 0,-1 0 1 0 0,0 0-1 0 0,-1 0 0 0 0,0 0 1 0 0,0 0-1 0 0,-1 0 1 0 0,0 0-1 0 0,0 0 0 0 0,-1 0 1 0 0,0 0-1 0 0,-6 15 1 0 0,-4 0 82 0 0,-1 0 0 0 0,0-1 0 0 0,-2 0 0 0 0,-21 24 0 0 0,19-24 145 0 0,0 0 0 0 0,2 0 0 0 0,-19 37 0 0 0,33-57-218 0 0,0 1-1 0 0,0-1 1 0 0,0 0 0 0 0,1 1 0 0 0,-1 0 0 0 0,1-1 0 0 0,-1 1 0 0 0,1-1 0 0 0,0 1 0 0 0,0-1 0 0 0,0 1 0 0 0,0 0-1 0 0,1-1 1 0 0,-1 1 0 0 0,1-1 0 0 0,-1 1 0 0 0,1-1 0 0 0,0 1 0 0 0,0-1 0 0 0,0 0 0 0 0,0 1 0 0 0,1-1-1 0 0,-1 0 1 0 0,1 0 0 0 0,-1 0 0 0 0,4 4 0 0 0,-2-3-2 0 0,1-1 0 0 0,-1 1 0 0 0,0 0-1 0 0,1-1 1 0 0,0 0 0 0 0,-1 0 0 0 0,1 0 0 0 0,0 0 0 0 0,0-1-1 0 0,0 0 1 0 0,0 0 0 0 0,1 0 0 0 0,-1 0 0 0 0,0 0 0 0 0,8 0-1 0 0,-3-2-7 0 0,0 1-1 0 0,-1-2 1 0 0,1 1-1 0 0,0-1 1 0 0,0 0-1 0 0,0-1 1 0 0,-1 0-1 0 0,12-5 1 0 0,-17 6 11 0 0,1 0 0 0 0,-1 0 0 0 0,0 0 0 0 0,1 0 0 0 0,-1 0 0 0 0,0 0 0 0 0,0-1 0 0 0,-1 0 0 0 0,1 1 0 0 0,0-1 0 0 0,-1 0 0 0 0,0-1 0 0 0,0 1 0 0 0,0 0 0 0 0,0 0 0 0 0,0-1 0 0 0,-1 1 0 0 0,1-1 0 0 0,-1 0 0 0 0,0 1-1 0 0,0-1 1 0 0,0-4 0 0 0,-1 5 7 0 0,0-1-1 0 0,0 1 1 0 0,-1 0-1 0 0,0-1 1 0 0,0 1-1 0 0,0 0 0 0 0,0 0 1 0 0,0 0-1 0 0,0 0 1 0 0,-1 0-1 0 0,1 0 1 0 0,-1 0-1 0 0,0 0 1 0 0,0 1-1 0 0,0-1 0 0 0,-1 1 1 0 0,1-1-1 0 0,-5-3 1 0 0,0 1 6 0 0,1 0 0 0 0,0 1 1 0 0,-1 0-1 0 0,0 0 0 0 0,0 0 1 0 0,0 1-1 0 0,-8-3 1 0 0,6 4 14 0 0,0 0 1 0 0,0 0-1 0 0,0 1 1 0 0,0 0-1 0 0,0 0 1 0 0,-1 1-1 0 0,1 0 1 0 0,0 1 0 0 0,0 0-1 0 0,0 1 1 0 0,0 0-1 0 0,0 0 1 0 0,0 1-1 0 0,0 0 1 0 0,1 0-1 0 0,-1 1 1 0 0,1 0-1 0 0,0 1 1 0 0,-10 7 0 0 0,12-8-33 0 0,0 1 1 0 0,0 0-1 0 0,1 0 1 0 0,0 1 0 0 0,0 0-1 0 0,0 0 1 0 0,1 0-1 0 0,0 0 1 0 0,0 1 0 0 0,0-1-1 0 0,1 1 1 0 0,0 0-1 0 0,0 0 1 0 0,1 0 0 0 0,0 1-1 0 0,0-1 1 0 0,1 1-1 0 0,0-1 1 0 0,0 1 0 0 0,0-1-1 0 0,1 1 1 0 0,0-1-1 0 0,3 15 1 0 0,-1-13-18 0 0,1 0 0 0 0,0 0-1 0 0,0 0 1 0 0,1 0 0 0 0,0 0 0 0 0,0-1-1 0 0,1 0 1 0 0,0 0 0 0 0,1 0 0 0 0,-1-1-1 0 0,2 1 1 0 0,-1-1 0 0 0,9 6 0 0 0,12 10-45 0 0,2-1 0 0 0,36 21 0 0 0,-14-10 18 0 0,4 9 51 0 0,68 67 0 0 0,-114-100-15 0 0,-1-1-3 0 0,0-1 1 0 0,-1 1-1 0 0,0 0 0 0 0,-1 1 1 0 0,0 0-1 0 0,0 0 0 0 0,-1 0 1 0 0,8 18-1 0 0,-11-21 12 0 0,0 0 0 0 0,-1 0 0 0 0,0 0 0 0 0,0 0 0 0 0,0 0 0 0 0,-1 1 0 0 0,1-1 1 0 0,-2 0-1 0 0,1 0 0 0 0,-1 0 0 0 0,1 0 0 0 0,-2 0 0 0 0,1 0 0 0 0,-1 0 0 0 0,0 0 0 0 0,-4 9 0 0 0,2-7 0 0 0,-1-1-1 0 0,1-1 1 0 0,-1 1-1 0 0,0-1 1 0 0,-1 1-1 0 0,0-1 1 0 0,0-1-1 0 0,0 1 1 0 0,-1-1-1 0 0,1 0 1 0 0,-10 4-1 0 0,-1 0 37 0 0,0 0-1 0 0,0-1 1 0 0,-34 9-1 0 0,33-12-3 0 0,-1-1-1 0 0,0-1 1 0 0,-22 0-1 0 0,-58-2 41 0 0,60-1-41 0 0,11 0-46 0 0,4 1-71 0 0,0-1-1 0 0,0-2 0 0 0,-36-6 0 0 0,58 8-80 0 0,0 0 0 0 0,1-1 0 0 0,-1 1 0 0 0,0-1 0 0 0,1 1 0 0 0,-1-1 0 0 0,1 0 0 0 0,-1 1 0 0 0,1-1 0 0 0,-1 0-1 0 0,1 0 1 0 0,0 0 0 0 0,-1 0 0 0 0,1-1 0 0 0,0 1 0 0 0,0 0 0 0 0,0 0 0 0 0,0-1 0 0 0,0 1 0 0 0,0-1 0 0 0,0 1 0 0 0,0 0 0 0 0,1-1-1 0 0,-1 0 1 0 0,0 1 0 0 0,1-1 0 0 0,-1-2 0 0 0,1-10-2218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1:06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36 512 0 0,'0'-9'711'0'0,"1"8"-262"0"0,-1-1 0 0 0,0 1 0 0 0,0 0 0 0 0,0-1 0 0 0,0 1 0 0 0,0-1 0 0 0,0 1 0 0 0,0-1 0 0 0,0 1 0 0 0,0 0 0 0 0,-1-1 0 0 0,1 1 0 0 0,-1 0 0 0 0,1-1 0 0 0,-1 1 0 0 0,1 0 0 0 0,-2-3 0 0 0,-1 7 2763 0 0,-3 14-1794 0 0,3 5-491 0 0,0 1-1 0 0,2-1 1 0 0,0 0-1 0 0,4 30 1 0 0,-1 22 504 0 0,-3-43-1024 0 0,-13 242 1480 0 0,8-217-1783 0 0,-2-1 0 0 0,-31 103 0 0 0,35-144-203 0 0,0 0 0 0 0,1 1 0 0 0,1-1 0 0 0,-2 28 0 0 0,4-42 79 0 0,0 0-1 0 0,0 0 1 0 0,0 0-1 0 0,0 1 1 0 0,-1-1-1 0 0,1 0 1 0 0,0 0-1 0 0,0 0 1 0 0,0 0-1 0 0,0 1 1 0 0,0-1-1 0 0,0 0 1 0 0,0 0-1 0 0,0 0 1 0 0,0 0-1 0 0,1 1 1 0 0,-1-1-1 0 0,0 0 1 0 0,0 0-1 0 0,0 0 1 0 0,0 0-1 0 0,0 1 1 0 0,0-1-1 0 0,0 0 1 0 0,0 0-1 0 0,0 0 1 0 0,0 0-1 0 0,1 0 1 0 0,-1 1-1 0 0,0-1 1 0 0,0 0-1 0 0,0 0 1 0 0,0 0-1 0 0,0 0 1 0 0,1 0-1 0 0,-1 0 1 0 0,0 0-1 0 0,0 0 1 0 0,0 0-1 0 0,0 0 1 0 0,0 1-1 0 0,1-1 1 0 0,-1 0-1 0 0,0 0 1 0 0,0 0-1 0 0,0 0 1 0 0,1 0-1 0 0,-1 0 1 0 0,0 0-1 0 0,10-8-1095 0 0,6-13-1632 0 0,-7 5 465 0 0,-2 0-292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1:07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33 480 0 0,'0'-9'1618'0'0,"-1"-8"6642"0"0,1 11-971 0 0,-1 17-4906 0 0,9 167 1078 0 0,-2-106-2939 0 0,-9 136 0 0 0,-28 38-260 0 0,30-230-258 0 0,0-1-1 0 0,3 27 1 0 0,-2-37-45 0 0,0-1 1 0 0,1 1-1 0 0,0-1 1 0 0,0 0-1 0 0,1 0 1 0 0,-1 1-1 0 0,1-1 1 0 0,-1 0-1 0 0,1 0 0 0 0,1-1 1 0 0,-1 1-1 0 0,0 0 1 0 0,1-1-1 0 0,4 5 1 0 0,-6-7-35 0 0,0 0 0 0 0,0 0-1 0 0,0 0 1 0 0,0-1 0 0 0,1 1 0 0 0,-1 0 0 0 0,0-1 0 0 0,0 1 0 0 0,1-1-1 0 0,-1 1 1 0 0,0-1 0 0 0,1 0 0 0 0,-1 1 0 0 0,1-1 0 0 0,-1 0-1 0 0,1 0 1 0 0,-1 0 0 0 0,0 0 0 0 0,1 0 0 0 0,-1 0 0 0 0,1 0 0 0 0,-1-1-1 0 0,0 1 1 0 0,1-1 0 0 0,-1 1 0 0 0,0-1 0 0 0,2 0 0 0 0,1-1-761 0 0,0-1 0 0 0,-1 1 0 0 0,1-1-1 0 0,-1 1 1 0 0,0-1 0 0 0,0 0 0 0 0,5-7 0 0 0,1 0-1552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1:07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18 108 3289 0 0,'-3'-4'2152'0'0,"1"-1"1"0"0,-1 1 0 0 0,1-1 0 0 0,0 0 0 0 0,-2-8-1 0 0,3 12-1972 0 0,1 0 1 0 0,0 0-1 0 0,-1-1 0 0 0,1 1 0 0 0,0 0 0 0 0,0-1 0 0 0,0 1 0 0 0,1 0 0 0 0,-1-1 0 0 0,0 1 0 0 0,0 0 0 0 0,1-1 0 0 0,-1 1 0 0 0,0 0 0 0 0,1 0 0 0 0,0-1 0 0 0,-1 1 1 0 0,1 0-1 0 0,0 0 0 0 0,-1 0 0 0 0,1 0 0 0 0,0 0 0 0 0,0 0 0 0 0,0 0 0 0 0,0 0 0 0 0,0 0 0 0 0,1-1 0 0 0,4-1-13 0 0,1-1-1 0 0,-1 1 1 0 0,1 0-1 0 0,0 0 1 0 0,0 0-1 0 0,0 1 0 0 0,10-2 1 0 0,54-3-21 0 0,-35 4 37 0 0,-12 1-182 0 0,0 1 1 0 0,-1 1-1 0 0,1 2 1 0 0,0 0 0 0 0,-1 2-1 0 0,1 0 1 0 0,-1 2-1 0 0,0 0 1 0 0,32 14 0 0 0,-32-11-6 0 0,-9-4-47 0 0,0 1-1 0 0,0 0 0 0 0,0 1 1 0 0,18 12-1 0 0,-29-17 35 0 0,0 0-1 0 0,0 1 1 0 0,0-1-1 0 0,-1 1 1 0 0,1 0-1 0 0,-1-1 1 0 0,0 1-1 0 0,1 0 1 0 0,-2 0-1 0 0,1 1 1 0 0,0-1-1 0 0,0 0 1 0 0,-1 0-1 0 0,0 1 1 0 0,0-1-1 0 0,0 1 1 0 0,0 0-1 0 0,0-1 1 0 0,-1 1-1 0 0,1-1 1 0 0,-1 1-1 0 0,0 0 1 0 0,0-1-1 0 0,-1 5 1 0 0,-1 3-17 0 0,-1 0 0 0 0,0-1 0 0 0,-1 1 0 0 0,0-1 0 0 0,-1 1 0 0 0,0-1 0 0 0,0-1 0 0 0,-8 12 0 0 0,-6 5-36 0 0,-34 36 0 0 0,-21 12-3 0 0,-25 29 181 0 0,96-98-103 0 0,-1 0 0 0 0,0-1-1 0 0,1 2 1 0 0,0-1 0 0 0,0 0 0 0 0,1 1-1 0 0,-1-1 1 0 0,1 1 0 0 0,0 0 0 0 0,-2 11-1 0 0,4-14-5 0 0,0 1 0 0 0,0-1-1 0 0,0 1 1 0 0,0-1-1 0 0,0 1 1 0 0,1-1 0 0 0,-1 1-1 0 0,1-1 1 0 0,0 0-1 0 0,0 1 1 0 0,1-1-1 0 0,-1 0 1 0 0,0 0 0 0 0,1 0-1 0 0,0 0 1 0 0,0 0-1 0 0,0 0 1 0 0,0 0 0 0 0,0-1-1 0 0,4 4 1 0 0,3 2-32 0 0,0-1 0 0 0,1-1 0 0 0,-1 1 1 0 0,1-2-1 0 0,1 1 0 0 0,-1-1 1 0 0,1-1-1 0 0,18 6 0 0 0,0-3-203 0 0,1-1-1 0 0,34 3 0 0 0,16-1-1369 0 0,99-4 0 0 0,-150-9-139 0 0,-11-1-2421 0 0,-13 3 2643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1:08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58 512 0 0,'1'-21'6556'0'0,"0"-1"6815"0"0,9 53-9267 0 0,-5-2-3032 0 0,20 56 1 0 0,-12-44-661 0 0,-3-22-208 0 0,-5-11-125 0 0,-5-9-75 0 0,0 1-1 0 0,0 0 1 0 0,0 0-1 0 0,0 0 1 0 0,0 0-1 0 0,1 0 1 0 0,-1 0-1 0 0,0 0 1 0 0,0 0-1 0 0,0 0 1 0 0,0 0 0 0 0,0 0-1 0 0,0 0 1 0 0,0 0-1 0 0,0 0 1 0 0,0 0-1 0 0,0 0 1 0 0,0 0-1 0 0,0 0 1 0 0,0 0-1 0 0,0 0 1 0 0,0 0-1 0 0,0 0 1 0 0,0 0 0 0 0,0 0-1 0 0,0 0 1 0 0,0 0-1 0 0,0 0 1 0 0,0 0-1 0 0,0 0 1 0 0,0 0-1 0 0,0 0 1 0 0,0 0-1 0 0,0 0 1 0 0,0 0-1 0 0,0 0 1 0 0,1 0 0 0 0,-1 0-1 0 0,0 0 1 0 0,0 0-1 0 0,0 0 1 0 0,0 0-1 0 0,0 0 1 0 0,0 0-1 0 0,0 0 1 0 0,-2-10-7 0 0,1 1 1 0 0,0 0-1 0 0,0 0 0 0 0,1-1 1 0 0,0 1-1 0 0,1 0 0 0 0,0 0 1 0 0,0-1-1 0 0,1 1 0 0 0,0 0 1 0 0,0 0-1 0 0,1 0 0 0 0,1 1 1 0 0,0-1-1 0 0,0 1 0 0 0,0 0 1 0 0,8-10-1 0 0,-11 16 4 0 0,0 1 1 0 0,0-1 0 0 0,0 1-1 0 0,0-1 1 0 0,1 1-1 0 0,-1-1 1 0 0,0 1 0 0 0,1 0-1 0 0,0 0 1 0 0,-1 0-1 0 0,1 0 1 0 0,0 0-1 0 0,-1 0 1 0 0,1 0 0 0 0,0 0-1 0 0,0 1 1 0 0,0-1-1 0 0,0 1 1 0 0,-1-1 0 0 0,1 1-1 0 0,0 0 1 0 0,0 0-1 0 0,0 0 1 0 0,0 0-1 0 0,0 0 1 0 0,0 0 0 0 0,0 0-1 0 0,0 1 1 0 0,2 0-1 0 0,-1 0-1 0 0,1 1-1 0 0,-1 0 0 0 0,0 0 0 0 0,1 0 1 0 0,-1 0-1 0 0,0 1 0 0 0,0-1 1 0 0,-1 1-1 0 0,1 0 0 0 0,0 0 0 0 0,-1 0 1 0 0,0 0-1 0 0,4 6 0 0 0,1 4 56 0 0,0 0-1 0 0,0 1 0 0 0,-2 0 1 0 0,0 0-1 0 0,0 0 1 0 0,-1 1-1 0 0,-1 0 1 0 0,-1 0-1 0 0,2 26 0 0 0,-6-32 324 0 0,5-20-298 0 0,31-74-115 0 0,-27 63-15 0 0,1 1 1 0 0,1 0-1 0 0,20-34 0 0 0,-27 52 44 0 0,1 0 0 0 0,-1 0 0 0 0,1 1 0 0 0,-1-1 0 0 0,1 0 0 0 0,0 1-1 0 0,0 0 1 0 0,0 0 0 0 0,0 0 0 0 0,1 0 0 0 0,-1 0 0 0 0,1 0 0 0 0,-1 1-1 0 0,1 0 1 0 0,-1 0 0 0 0,7-1 0 0 0,-8 1 3 0 0,1 1-1 0 0,-1 0 1 0 0,1 0-1 0 0,-1 0 1 0 0,1 0-1 0 0,-1 0 1 0 0,1 0-1 0 0,-1 1 1 0 0,1 0-1 0 0,-1-1 1 0 0,1 1-1 0 0,-1 0 1 0 0,0 0-1 0 0,0 0 1 0 0,1 0-1 0 0,-1 1 1 0 0,0-1-1 0 0,0 0 1 0 0,0 1-1 0 0,0 0 1 0 0,0-1-1 0 0,-1 1 1 0 0,1 0-1 0 0,0 0 1 0 0,-1 0-1 0 0,2 3 1 0 0,2 5 5 0 0,0 1 1 0 0,-1 0 0 0 0,-1 0-1 0 0,0 0 1 0 0,0 1 0 0 0,-1-1 0 0 0,0 1-1 0 0,0 13 1 0 0,-2-11 0 0 0,2-1-1 0 0,0 1 1 0 0,1-1-1 0 0,0 1 1 0 0,8 18 0 0 0,-10-29-92 0 0,0-1 1 0 0,0 0 0 0 0,1 1-1 0 0,-1-1 1 0 0,1 0 0 0 0,0 0-1 0 0,0 0 1 0 0,0 0 0 0 0,0 0-1 0 0,0-1 1 0 0,0 1 0 0 0,0 0-1 0 0,0-1 1 0 0,1 0 0 0 0,-1 1-1 0 0,1-1 1 0 0,-1 0 0 0 0,1 0 0 0 0,3 0-1 0 0,-3 0-636 0 0,1 0 1 0 0,0-1-1 0 0,0 1 0 0 0,0-1 1 0 0,5-1-1 0 0,-5 1-1058 0 0,1-1 1 0 0,-1 0-1 0 0,0 0 1 0 0,7-2-1 0 0,2-2-4485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1:08.7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19 2176 0 0,'-1'-1'466'0'0,"1"1"-1"0"0,-1 0 0 0 0,1 0 0 0 0,-1-1 1 0 0,1 1-1 0 0,-1-1 0 0 0,1 1 0 0 0,0 0 1 0 0,-1-1-1 0 0,1 1 0 0 0,-1-1 0 0 0,1 1 1 0 0,0-1-1 0 0,0 1 0 0 0,-1-1 0 0 0,1 1 1 0 0,0-1-1 0 0,0 1 0 0 0,-1-1 0 0 0,1 0 1 0 0,0 1-1 0 0,0-1 0 0 0,0 1 0 0 0,0-1 1 0 0,0 0-1 0 0,0 1 0 0 0,0-2 0 0 0,0 2-341 0 0,1 0 0 0 0,-1 0 0 0 0,0-1 1 0 0,1 1-1 0 0,-1 0 0 0 0,0 0 0 0 0,1-1 0 0 0,-1 1 0 0 0,0 0 0 0 0,1 0 0 0 0,-1 0 0 0 0,0-1 0 0 0,1 1 0 0 0,-1 0 0 0 0,1 0 0 0 0,-1 0 0 0 0,0 0 0 0 0,1 0 0 0 0,-1 0 0 0 0,1 0 1 0 0,-1 0-1 0 0,0 0 0 0 0,1 0 0 0 0,-1 0 0 0 0,1 0 0 0 0,-1 0 0 0 0,0 0 0 0 0,1 0 0 0 0,-1 1 0 0 0,1-1 0 0 0,-1 0 0 0 0,0 0 0 0 0,1 0 0 0 0,-1 1 0 0 0,0-1 0 0 0,1 0 0 0 0,-1 0 1 0 0,0 1-1 0 0,1 0 0 0 0,24 15 329 0 0,-1 1 1 0 0,0 1-1 0 0,-2 1 1 0 0,0 1 0 0 0,-1 1-1 0 0,-1 1 1 0 0,18 26-1 0 0,-33-39-929 0 0,8 8 213 0 0,-4-13-3328 0 0,2-5-4905 0 0,-6-1 5418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1:08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367 1 448 0 0,'-9'0'347'0'0,"6"0"603"0"0,-1 0-1 0 0,1 0 0 0 0,0 0 1 0 0,0 0-1 0 0,-1 0 0 0 0,1 1 1 0 0,0-1-1 0 0,0 1 1 0 0,0 0-1 0 0,0 0 0 0 0,0 0 1 0 0,0 0-1 0 0,0 1 0 0 0,0-1 1 0 0,0 1-1 0 0,0 0 0 0 0,-2 2 1 0 0,-71 54 3283 0 0,-44 20-3196 0 0,102-66-883 0 0,1-1-923 0 0,1 0 0 0 0,-29 26 1 0 0,44-36 313 0 0,1-1-1 0 0,-1 1 1 0 0,0 0 0 0 0,1-1 0 0 0,-1 1 0 0 0,1 0-1 0 0,-1 0 1 0 0,1 0 0 0 0,-1 0 0 0 0,1-1 0 0 0,0 1-1 0 0,-1 0 1 0 0,1 0 0 0 0,0 1 0 0 0,-1 4-4205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1:09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 3617 0 0,'-11'-6'12487'0'0,"1"5"-6900"0"0,10 1-5478 0 0,-1 1 0 0 0,0-1-1 0 0,0 1 1 0 0,1-1 0 0 0,-1 1-1 0 0,0-1 1 0 0,1 1 0 0 0,-1 0 0 0 0,1-1-1 0 0,-1 1 1 0 0,1 0 0 0 0,-1 0 0 0 0,1-1-1 0 0,-1 1 1 0 0,1 0 0 0 0,0 0-1 0 0,0 0 1 0 0,-1-1 0 0 0,1 1 0 0 0,0 0-1 0 0,0 0 1 0 0,0 0 0 0 0,0 0-1 0 0,0 1 1 0 0,-2 10 289 0 0,2-1 1 0 0,-1 1-1 0 0,1 0 0 0 0,1-1 0 0 0,0 1 0 0 0,4 12 1 0 0,21 69 884 0 0,-12-46-938 0 0,-13-57-326 0 0,0-2-61 0 0,0 0-1 0 0,0 0 1 0 0,4-15-1 0 0,1 12 12 0 0,0 0 0 0 0,9-17 0 0 0,-12 26 17 0 0,1 0 0 0 0,0 0 0 0 0,0 0 1 0 0,1 0-1 0 0,0 0 0 0 0,0 1 0 0 0,6-5 0 0 0,-10 8 13 0 0,1 1 0 0 0,0 0 0 0 0,0 0 0 0 0,-1 0 0 0 0,1-1 0 0 0,0 2 0 0 0,0-1 1 0 0,0 0-1 0 0,0 0 0 0 0,0 1 0 0 0,0-1 0 0 0,0 1 0 0 0,1-1 0 0 0,-1 1 0 0 0,0 0 0 0 0,0 0 0 0 0,0 0 0 0 0,0 0 0 0 0,4 1 0 0 0,-3 0 2 0 0,0 0-1 0 0,0 0 0 0 0,-1 0 1 0 0,1 1-1 0 0,0-1 0 0 0,-1 1 1 0 0,0 0-1 0 0,1 0 1 0 0,-1 0-1 0 0,0 0 0 0 0,0 0 1 0 0,3 4-1 0 0,2 4 18 0 0,0 0 0 0 0,-1 1 0 0 0,-1 0 0 0 0,1 0 0 0 0,5 19-1 0 0,11 25 59 0 0,-14-37-81 0 0,-1 1 0 0 0,7 26-1 0 0,-14-43-104 0 0,1 0-1 0 0,-1 0 1 0 0,0 1-1 0 0,0-1 1 0 0,0 0-1 0 0,-1 0 1 0 0,0 4-1 0 0,0 1-3443 0 0,1-1-4525 0 0,0-3 5232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39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221 672 512 0 0,'-4'-14'1978'0'0,"5"13"-1745"0"0,-1 0-1 0 0,0 0 1 0 0,0 0-1 0 0,0 0 0 0 0,-1 0 1 0 0,1 0-1 0 0,0 0 1 0 0,0 1-1 0 0,0-1 0 0 0,-1 0 1 0 0,1 0-1 0 0,0 0 1 0 0,-1 0-1 0 0,1 0 0 0 0,-1 1 1 0 0,1-1-1 0 0,-1 0 1 0 0,1 0-1 0 0,-1 1 1 0 0,0-1-1 0 0,1 0 0 0 0,-1 1 1 0 0,0-1-1 0 0,1 1 1 0 0,-1-1-1 0 0,0 1 0 0 0,0-1 1 0 0,0 1-1 0 0,1 0 1 0 0,-1-1-1 0 0,0 1 0 0 0,0 0 1 0 0,0-1-1 0 0,0 1 1 0 0,0 0-1 0 0,0 0 0 0 0,0 0 1 0 0,0 0-1 0 0,-1 0 1 0 0,-2 0 114 0 0,0 1 1 0 0,-1 0 0 0 0,1 0 0 0 0,0 0 0 0 0,0 0 0 0 0,-1 0 0 0 0,1 1-1 0 0,0 0 1 0 0,0 0 0 0 0,1 0 0 0 0,-1 0 0 0 0,0 1 0 0 0,-6 5 0 0 0,-3 4 275 0 0,0 2 1 0 0,-11 13 0 0 0,18-19-360 0 0,-4 3 67 0 0,1 1 1 0 0,1 0-1 0 0,0 1 1 0 0,0 0-1 0 0,-8 23 1 0 0,12-27-248 0 0,2-1 1 0 0,-1 1-1 0 0,1 0 0 0 0,0 0 1 0 0,1-1-1 0 0,0 1 0 0 0,0 0 1 0 0,1 0-1 0 0,1 0 0 0 0,1 17 1 0 0,-1-22-72 0 0,0-1 0 0 0,0 1 0 0 0,0 0 0 0 0,0 0 0 0 0,1-1 1 0 0,0 1-1 0 0,-1-1 0 0 0,1 0 0 0 0,0 1 0 0 0,1-1 0 0 0,-1 0 0 0 0,0 0 1 0 0,1 0-1 0 0,0-1 0 0 0,0 1 0 0 0,4 3 0 0 0,-2-3-9 0 0,-1-1-1 0 0,1 0 1 0 0,-1 0-1 0 0,1 0 1 0 0,0-1-1 0 0,-1 1 0 0 0,1-1 1 0 0,0 0-1 0 0,0-1 1 0 0,0 1-1 0 0,8-1 1 0 0,-2 0-13 0 0,0-1 0 0 0,-1-1-1 0 0,1 0 1 0 0,0 0 0 0 0,-1-1 0 0 0,1-1 0 0 0,-1 1 0 0 0,0-2 0 0 0,0 1 0 0 0,0-1 0 0 0,9-7 0 0 0,-5 2-8 0 0,1 0-9 0 0,0-1 0 0 0,0-1 0 0 0,15-16 0 0 0,-27 25 23 0 0,0 0-1 0 0,0 0 0 0 0,-1 0 0 0 0,0 0 0 0 0,0-1 0 0 0,0 1 1 0 0,0 0-1 0 0,0-1 0 0 0,0 0 0 0 0,-1 1 0 0 0,0-1 1 0 0,0 0-1 0 0,0 0 0 0 0,0 0 0 0 0,0 1 0 0 0,-1-1 1 0 0,0 0-1 0 0,0 0 0 0 0,0 0 0 0 0,0 0 0 0 0,-2-6 1 0 0,1 5 0 0 0,-1 0 1 0 0,0 1-1 0 0,0-1 1 0 0,-1 0-1 0 0,1 1 1 0 0,-1-1-1 0 0,-7-7 1 0 0,-28-26 38 0 0,21 21-58 0 0,4 4 1 0 0,0 1 0 0 0,-2 0 0 0 0,-19-13 0 0 0,29 22 24 0 0,0 0 1 0 0,0 0-1 0 0,0 1 1 0 0,0 0 0 0 0,0-1-1 0 0,-1 2 1 0 0,1-1-1 0 0,-1 1 1 0 0,1 0 0 0 0,-1 0-1 0 0,0 0 1 0 0,1 1-1 0 0,-1 0 1 0 0,-11 1 0 0 0,14 0-4 0 0,0 0 1 0 0,0 0 0 0 0,-1 0 0 0 0,1 1-1 0 0,0-1 1 0 0,0 1 0 0 0,0 0 0 0 0,0 0-1 0 0,0 0 1 0 0,1 0 0 0 0,-1 0 0 0 0,1 1-1 0 0,-1-1 1 0 0,1 1 0 0 0,0 0 0 0 0,0 0-1 0 0,0 0 1 0 0,0 0 0 0 0,1 0 0 0 0,-1 0-1 0 0,1 0 1 0 0,0 0 0 0 0,0 1 0 0 0,0-1-1 0 0,0 0 1 0 0,0 1 0 0 0,1-1 0 0 0,-1 1-1 0 0,1-1 1 0 0,0 1 0 0 0,0-1 0 0 0,1 1-1 0 0,-1-1 1 0 0,1 1 0 0 0,-1-1 0 0 0,1 0-1 0 0,0 1 1 0 0,1-1 0 0 0,-1 0 0 0 0,0 0-1 0 0,1 0 1 0 0,0 1 0 0 0,0-2 0 0 0,0 1-1 0 0,0 0 1 0 0,0 0 0 0 0,4 3 0 0 0,-2-2 0 0 0,0-2 0 0 0,0 1 0 0 0,1 0 0 0 0,-1-1 0 0 0,1 0-1 0 0,-1 0 1 0 0,1 0 0 0 0,-1-1 0 0 0,1 1 0 0 0,0-1 0 0 0,7 1 0 0 0,-4-2-5 0 0,0 1-1 0 0,1-1 0 0 0,-1-1 0 0 0,0 0 1 0 0,1 0-1 0 0,9-3 0 0 0,1-2-12 0 0,1 0 0 0 0,-1-2-1 0 0,0 0 1 0 0,30-20 0 0 0,40-32-21 0 0,5-3 44 0 0,-47 37-65 0 0,56-21 0 0 0,16-8-149 0 0,-99 44 193 0 0,0-1 0 0 0,-1-1 0 0 0,30-26 0 0 0,-26 19 53 0 0,-1-1 0 0 0,-2-2 0 0 0,33-43 0 0 0,-48 57 4 0 0,1 1 0 0 0,-1-1 0 0 0,0 0 1 0 0,-1 0-1 0 0,0-1 0 0 0,-1 0 0 0 0,0 1 0 0 0,0-1 0 0 0,-1 0 0 0 0,0 0 0 0 0,-1 0 0 0 0,0-1 0 0 0,-1 1 0 0 0,-1-20 0 0 0,0 23 25 0 0,-1 1 1 0 0,1-1-1 0 0,-1 1 0 0 0,0-1 0 0 0,-1 1 1 0 0,1 0-1 0 0,-1 0 0 0 0,0 0 0 0 0,-1 0 1 0 0,-6-8-1 0 0,8 11-23 0 0,-1 1 1 0 0,1-1-1 0 0,-1 1 1 0 0,0 0-1 0 0,1 0 1 0 0,-1 0-1 0 0,0 0 0 0 0,-1 0 1 0 0,1 0-1 0 0,0 1 1 0 0,0 0-1 0 0,-1 0 1 0 0,1 0-1 0 0,0 0 0 0 0,-1 0 1 0 0,1 1-1 0 0,-1-1 1 0 0,1 1-1 0 0,-1 0 0 0 0,0 0 1 0 0,1 0-1 0 0,-5 1 1 0 0,0 1-4 0 0,0 0 1 0 0,0 1-1 0 0,1 0 0 0 0,-1 0 1 0 0,1 0-1 0 0,-1 1 1 0 0,1 0-1 0 0,0 0 0 0 0,1 1 1 0 0,-1 0-1 0 0,-10 11 1 0 0,-4 6 13 0 0,-33 43-1 0 0,49-59-44 0 0,-185 270 152 0 0,106-150-117 0 0,40-58-42 0 0,3 3 0 0 0,3 0 0 0 0,3 3 0 0 0,-38 115 1 0 0,63-159-15 0 0,-8 23-52 0 0,-21 108-1 0 0,36-145-11 0 0,1 0 0 0 0,1 1-1 0 0,1-1 1 0 0,0 0 0 0 0,1 1 0 0 0,1-1-1 0 0,0 0 1 0 0,1 0 0 0 0,1 0 0 0 0,0 0 0 0 0,9 19-1 0 0,-10-29 7 0 0,-1-1 0 0 0,1 0 0 0 0,1 0-1 0 0,-1 0 1 0 0,1 0 0 0 0,0 0 0 0 0,0-1 0 0 0,0 1-1 0 0,0-1 1 0 0,1 0 0 0 0,0 0 0 0 0,0-1-1 0 0,0 0 1 0 0,0 0 0 0 0,1 0 0 0 0,-1 0 0 0 0,10 3-1 0 0,-7-4-8 0 0,1 0-1 0 0,0-1 0 0 0,-1 0 0 0 0,1 0 0 0 0,0 0 1 0 0,0-1-1 0 0,0-1 0 0 0,-1 0 0 0 0,1 0 1 0 0,0 0-1 0 0,12-5 0 0 0,0 0 21 0 0,-1-2 1 0 0,0 0-1 0 0,0-1 0 0 0,-1-2 1 0 0,0 0-1 0 0,-1 0 0 0 0,-1-2 0 0 0,1 0 1 0 0,-2-1-1 0 0,0-1 0 0 0,-1 0 0 0 0,0-1 1 0 0,16-25-1 0 0,-26 33 86 0 0,0 0 0 0 0,-1-1 0 0 0,0 0 0 0 0,0 0 0 0 0,-1 0 0 0 0,0 0 0 0 0,-1-1-1 0 0,0 1 1 0 0,0-1 0 0 0,-1 1 0 0 0,-1-1 0 0 0,1 0 0 0 0,-1 1 0 0 0,-1-1 0 0 0,-2-14 0 0 0,1 16 22 0 0,0 0 1 0 0,0 0 0 0 0,-1 1-1 0 0,0-1 1 0 0,0 1 0 0 0,-1 0-1 0 0,0 0 1 0 0,0 0-1 0 0,0 0 1 0 0,-1 1 0 0 0,0 0-1 0 0,-1 0 1 0 0,1 0-1 0 0,-1 1 1 0 0,0-1 0 0 0,0 1-1 0 0,-1 1 1 0 0,0-1-1 0 0,-8-3 1 0 0,0 1 43 0 0,-1 1 0 0 0,1 1 0 0 0,-1 0 0 0 0,0 1 0 0 0,0 1 0 0 0,-1 0 0 0 0,-22 0 0 0 0,7 3 151 0 0,1 1 1 0 0,-61 9-1 0 0,73-7-202 0 0,-34 11 0 0 0,48-12-67 0 0,-1 0 0 0 0,1 0 0 0 0,1 0-1 0 0,-1 1 1 0 0,0 0 0 0 0,1 0 0 0 0,-1 0 0 0 0,1 0 0 0 0,0 1 0 0 0,0-1-1 0 0,-6 7 1 0 0,10-9-81 0 0,-1 0 1 0 0,1-1-1 0 0,-1 1 0 0 0,1 0 0 0 0,0 0 0 0 0,-1-1 0 0 0,1 1 0 0 0,0 0 0 0 0,-1 0 0 0 0,1 0 1 0 0,0-1-1 0 0,0 1 0 0 0,0 0 0 0 0,0 0 0 0 0,0 0 0 0 0,0 0 0 0 0,0 0 0 0 0,0-1 1 0 0,0 1-1 0 0,0 0 0 0 0,0 0 0 0 0,0 0 0 0 0,1 0 0 0 0,-1-1 0 0 0,0 1 0 0 0,1 0 0 0 0,-1 0 1 0 0,0-1-1 0 0,1 1 0 0 0,-1 0 0 0 0,1-1 0 0 0,0 1 0 0 0,-1 0 0 0 0,1-1 0 0 0,-1 1 1 0 0,1-1-1 0 0,0 1 0 0 0,-1-1 0 0 0,1 1 0 0 0,0-1 0 0 0,0 1 0 0 0,-1-1 0 0 0,1 0 1 0 0,1 1-1 0 0,12 5-2283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0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29 623 512 0 0,'-1'0'342'0'0,"1"0"0"0"0,-1-1-1 0 0,0 1 1 0 0,0-1 0 0 0,0 1 0 0 0,1 0 0 0 0,-1 0-1 0 0,0-1 1 0 0,0 1 0 0 0,0 0 0 0 0,0 0 0 0 0,0 0-1 0 0,0 0 1 0 0,1 0 0 0 0,-1 0 0 0 0,0 0-1 0 0,0 0 1 0 0,0 1 0 0 0,0-1 0 0 0,0 0 0 0 0,1 0-1 0 0,-1 1 1 0 0,0-1 0 0 0,0 0 0 0 0,0 1 0 0 0,1-1-1 0 0,-2 2 1 0 0,2-2-226 0 0,-1 0 1 0 0,1 1-1 0 0,-1-1 1 0 0,1 1-1 0 0,0-1 0 0 0,0 1 1 0 0,-1-1-1 0 0,1 1 0 0 0,0-1 1 0 0,0 1-1 0 0,-1 0 0 0 0,1-1 1 0 0,0 1-1 0 0,0-1 1 0 0,0 1-1 0 0,0-1 0 0 0,0 1 1 0 0,0 0-1 0 0,0-1 0 0 0,0 1 1 0 0,0-1-1 0 0,0 1 0 0 0,0 0 1 0 0,0-1-1 0 0,1 1 0 0 0,-1-1 1 0 0,0 2-1 0 0,1-2-39 0 0,0 1-1 0 0,-1 0 1 0 0,1 0-1 0 0,0 0 1 0 0,0 0-1 0 0,0-1 1 0 0,0 1-1 0 0,0 0 1 0 0,0-1-1 0 0,0 1 1 0 0,0-1-1 0 0,0 1 1 0 0,0-1-1 0 0,0 1 1 0 0,0-1-1 0 0,0 0 1 0 0,0 0-1 0 0,0 1 1 0 0,1-1-1 0 0,1 0 1 0 0,25 0 817 0 0,-2-3-346 0 0,-1-2 0 0 0,0-1 1 0 0,0-1-1 0 0,28-11 1 0 0,155-63 40 0 0,-178 69-617 0 0,-8 3 53 0 0,0-1-1 0 0,0-1 1 0 0,35-24 0 0 0,-49 28-14 0 0,1 1-1 0 0,-1-2 1 0 0,0 1 0 0 0,0-1 0 0 0,-1-1 0 0 0,0 1-1 0 0,-1-1 1 0 0,0 0 0 0 0,0-1 0 0 0,7-17-1 0 0,-3 2 6 0 0,-1-1-1 0 0,-2 0 0 0 0,7-39 0 0 0,-11 49 104 0 0,-2 0 0 0 0,0 0 0 0 0,0 0 0 0 0,-2 0 0 0 0,0 0 0 0 0,-1 0 0 0 0,-4-19 0 0 0,5 32-58 0 0,0 0 1 0 0,0 0-1 0 0,0 0 1 0 0,0-1-1 0 0,0 1 1 0 0,-1 1-1 0 0,0-1 1 0 0,1 0-1 0 0,-1 0 1 0 0,0 1-1 0 0,0-1 1 0 0,-1 1-1 0 0,1-1 1 0 0,0 1-1 0 0,-1 0 1 0 0,1 0-1 0 0,-6-3 1 0 0,5 4-18 0 0,0 0-1 0 0,0 0 1 0 0,0 0-1 0 0,-1 0 1 0 0,1 0 0 0 0,0 1-1 0 0,-1-1 1 0 0,1 1-1 0 0,0 0 1 0 0,-1 0 0 0 0,1 1-1 0 0,-1-1 1 0 0,1 0 0 0 0,0 1-1 0 0,0 0 1 0 0,-1 0-1 0 0,-3 2 1 0 0,-16 7 29 0 0,0 0 0 0 0,1 2 1 0 0,0 1-1 0 0,1 1 0 0 0,1 1 0 0 0,0 1 0 0 0,-26 26 1 0 0,29-24-43 0 0,0 1 1 0 0,2 0 0 0 0,0 1 0 0 0,-13 25 0 0 0,-42 92 278 0 0,68-133-294 0 0,-8 17 63 0 0,0 1 0 0 0,2 0 1 0 0,1 0-1 0 0,1 0 0 0 0,-7 43 0 0 0,12-52-68 0 0,0 1-1 0 0,1-1 0 0 0,1 0 0 0 0,0 0 1 0 0,0 0-1 0 0,2 0 0 0 0,-1 0 1 0 0,2 0-1 0 0,0-1 0 0 0,0 1 1 0 0,12 21-1 0 0,-11-24-33 0 0,2 0 1 0 0,-1-1 0 0 0,1 1-1 0 0,1-1 1 0 0,-1-1 0 0 0,2 0-1 0 0,-1 0 1 0 0,1 0-1 0 0,0-1 1 0 0,1 0 0 0 0,-1-1-1 0 0,2 0 1 0 0,-1-1 0 0 0,0 0-1 0 0,1 0 1 0 0,0-1-1 0 0,21 5 1 0 0,-14-5-59 0 0,1 0 0 0 0,-1 0-1 0 0,0-2 1 0 0,33 0 0 0 0,-43-2 35 0 0,-1-1 0 0 0,0 0 0 0 0,1 0 0 0 0,-1-1-1 0 0,0 0 1 0 0,0 0 0 0 0,0-1 0 0 0,0 0 0 0 0,0 0 0 0 0,0 0 0 0 0,-1-1 0 0 0,0 0 0 0 0,0 0 0 0 0,10-10-1 0 0,-3 2-49 0 0,-2-1-1 0 0,1 0 0 0 0,-1-1 0 0 0,-1 0 1 0 0,12-24-1 0 0,-16 27 100 0 0,-1 0 0 0 0,-1 0 0 0 0,0 0-1 0 0,0 0 1 0 0,-1-1 0 0 0,0 0 0 0 0,-1 1 0 0 0,1-25 0 0 0,-3 36 2 0 0,0 0 0 0 0,0-1 0 0 0,0 1 1 0 0,0-1-1 0 0,0 1 0 0 0,0-1 0 0 0,0 1 1 0 0,0-1-1 0 0,0 1 0 0 0,0-1 0 0 0,0 1 1 0 0,0-1-1 0 0,-1 1 0 0 0,1 0 1 0 0,0-1-1 0 0,0 1 0 0 0,0-1 0 0 0,-1 1 1 0 0,1 0-1 0 0,0-1 0 0 0,0 1 0 0 0,-1-1 1 0 0,1 1-1 0 0,0 0 0 0 0,-1-1 0 0 0,1 1 1 0 0,-1 0-1 0 0,0 0 4 0 0,1 0 1 0 0,-1 0-1 0 0,1 0 1 0 0,-1 0-1 0 0,0 0 0 0 0,1 0 1 0 0,-1 0-1 0 0,1 1 1 0 0,-1-1-1 0 0,1 0 0 0 0,-1 0 1 0 0,1 1-1 0 0,-1-1 1 0 0,1 0-1 0 0,-1 1 0 0 0,1-1 1 0 0,-1 1-1 0 0,-2 2 41 0 0,0 0-1 0 0,1 0 0 0 0,-1 0 0 0 0,1 0 1 0 0,-3 5-1 0 0,1 2 15 0 0,1-1-1 0 0,0 1 1 0 0,1 0 0 0 0,0 0-1 0 0,1 0 1 0 0,0 0 0 0 0,0 0 0 0 0,1 0-1 0 0,0 0 1 0 0,1 1 0 0 0,0-1-1 0 0,1 0 1 0 0,0 0 0 0 0,1-1 0 0 0,0 1-1 0 0,0 0 1 0 0,8 15 0 0 0,-9-21-57 0 0,1 0 0 0 0,-1-1 0 0 0,0 1 0 0 0,1-1 0 0 0,0 0 1 0 0,0 0-1 0 0,0 0 0 0 0,0 0 0 0 0,0 0 0 0 0,1 0 0 0 0,-1-1 1 0 0,1 0-1 0 0,5 3 0 0 0,-6-4-69 0 0,1 0 0 0 0,-1 0 0 0 0,0 0-1 0 0,0 0 1 0 0,1-1 0 0 0,-1 0 0 0 0,1 1 0 0 0,-1-1 0 0 0,0 0 0 0 0,1-1 0 0 0,-1 1 0 0 0,0-1 0 0 0,1 1 0 0 0,-1-1-1 0 0,0 0 1 0 0,0 0 0 0 0,5-3 0 0 0,-1 1-1029 0 0,0-1 0 0 0,0-1 0 0 0,6-5 1 0 0,0 1-1486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6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9 658 512 0 0,'0'0'244'0'0,"0"0"0"0"0,-1-1-1 0 0,1 1 1 0 0,0 0 0 0 0,0 0 0 0 0,-1 0 0 0 0,1 0-1 0 0,0 0 1 0 0,-1 0 0 0 0,1 0 0 0 0,0 0-1 0 0,-1 0 1 0 0,1 1 0 0 0,0-1 0 0 0,-1 0 0 0 0,1 0-1 0 0,0 0 1 0 0,-1 0 0 0 0,1 0 0 0 0,0 0 0 0 0,0 1-1 0 0,-1-1 1 0 0,1 0 0 0 0,0 0 0 0 0,0 0-1 0 0,-1 1 1 0 0,1-1 0 0 0,0 0 0 0 0,0 1 0 0 0,3 7 7672 0 0,2 1-7807 0 0,6 14 960 0 0,1-1 0 0 0,0-1 0 0 0,2 0-1 0 0,21 25 1 0 0,-30-40-827 0 0,0 1 0 0 0,0 0-1 0 0,-1 0 1 0 0,0 0 0 0 0,0 1-1 0 0,-1-1 1 0 0,0 1 0 0 0,4 13-1 0 0,-36-120 2 0 0,-21-89 200 0 0,18-199-525 0 0,21 182 54 0 0,11 204 28 0 0,0 1-1 0 0,0 0 0 0 0,0-1 1 0 0,0 1-1 0 0,0 0 0 0 0,0-1 1 0 0,0 1-1 0 0,0 0 0 0 0,0-1 1 0 0,0 1-1 0 0,0 0 0 0 0,0-1 1 0 0,0 1-1 0 0,0 0 0 0 0,0-1 1 0 0,0 1-1 0 0,1 0 0 0 0,-1 0 1 0 0,0-1-1 0 0,0 1 0 0 0,0 0 1 0 0,1-1-1 0 0,-1 1 0 0 0,0 0 1 0 0,0 0-1 0 0,0 0 0 0 0,1-1 1 0 0,-1 1-1 0 0,0 0 0 0 0,0 0 1 0 0,1-1-1 0 0,11 4-79 0 0,19 17-107 0 0,-20-12 153 0 0,83 49-373 0 0,70 45-1719 0 0,-151-92 1633 0 0,-1-1 0 0 0,1 1 0 0 0,15 18 0 0 0,-23-22-99 0 0,0 0 1 0 0,-1 0 0 0 0,1 0 0 0 0,2 8 0 0 0,-5-11-206 0 0,0 1-1 0 0,-1-1 1 0 0,0 1-1 0 0,0 0 1 0 0,0 0-1 0 0,0 0 1 0 0,0 0-1 0 0,-1 6 1 0 0,-1 5-1356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0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12 3689 0 0,'-4'-1'2044'0'0,"-1"1"1"0"0,1-1 0 0 0,-1 0-1 0 0,1 0 1 0 0,-6-2-1 0 0,-9-2 2551 0 0,19 5-4547 0 0,0 0 1 0 0,0 0-1 0 0,0 1 0 0 0,0-1 1 0 0,0 0-1 0 0,0 0 0 0 0,0 0 0 0 0,0 0 1 0 0,0 0-1 0 0,0 0 0 0 0,0 0 1 0 0,0 0-1 0 0,0 0 0 0 0,0 0 1 0 0,0 0-1 0 0,0 0 0 0 0,0 0 0 0 0,0 0 1 0 0,0 0-1 0 0,0 1 0 0 0,0-1 1 0 0,0 0-1 0 0,0 0 0 0 0,0 0 1 0 0,0 0-1 0 0,0 0 0 0 0,0 0 0 0 0,0 0 1 0 0,0 0-1 0 0,0 0 0 0 0,0 0 1 0 0,0 0-1 0 0,0 0 0 0 0,-1 0 1 0 0,1 0-1 0 0,0 0 0 0 0,0 0 1 0 0,0 0-1 0 0,0 0 0 0 0,0 0 0 0 0,0 0 1 0 0,0 0-1 0 0,0 0 0 0 0,0 0 1 0 0,0 0-1 0 0,0 0 0 0 0,0 0 1 0 0,0 0-1 0 0,0 0 0 0 0,-1 0 0 0 0,1 0 1 0 0,0 0-1 0 0,0 0 0 0 0,0 0 1 0 0,0 0-1 0 0,0 0 0 0 0,0 0 1 0 0,0 0-1 0 0,0 0 0 0 0,0 0 0 0 0,0 0 1 0 0,0 0-1 0 0,0 0 0 0 0,0 0 1 0 0,0-1-1 0 0,5 6 547 0 0,11 5-819 0 0,0-2 191 0 0,-8-5-775 0 0,-1 1-1 0 0,1 0 1 0 0,-1 0-1 0 0,0 1 1 0 0,9 7 0 0 0,-6-2-2648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1.0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89 1312 0 0,'-1'0'338'0'0,"0"0"1"0"0,0 0-1 0 0,1 0 0 0 0,-1 1 0 0 0,0-1 0 0 0,0 0 0 0 0,1 0 0 0 0,-1 0 1 0 0,0 1-1 0 0,0-1 0 0 0,1 0 0 0 0,-1 1 0 0 0,0-1 0 0 0,1 0 0 0 0,-1 1 1 0 0,0-1-1 0 0,1 1 0 0 0,-1-1 0 0 0,1 1 0 0 0,-1-1 0 0 0,1 1 0 0 0,-1 0 1 0 0,0 0-1 0 0,0 1 77 0 0,1 0 0 0 0,-1 0-1 0 0,0-1 1 0 0,1 1 0 0 0,0 0 0 0 0,-1 0 0 0 0,1 0 0 0 0,0-1 0 0 0,0 5 0 0 0,1 4 291 0 0,0-1 0 0 0,1 1 0 0 0,3 10 0 0 0,-4-14-257 0 0,5 16 520 0 0,-1 2 0 0 0,-1-1 0 0 0,2 34 0 0 0,-6-56-925 0 0,0 0 0 0 0,0-1-1 0 0,0 1 1 0 0,0 0 0 0 0,0 0 0 0 0,-1-1 0 0 0,1 1 0 0 0,0 0 0 0 0,0 0 0 0 0,0-1 0 0 0,-1 1 0 0 0,1 0-1 0 0,0-1 1 0 0,-1 1 0 0 0,0 0 0 0 0,1-1-14 0 0,0 1-1 0 0,0-1 1 0 0,0 0-1 0 0,-1 0 1 0 0,1 0-1 0 0,0 0 1 0 0,0 1-1 0 0,-1-1 1 0 0,1 0-1 0 0,0 0 1 0 0,-1 0-1 0 0,1 0 1 0 0,0 0 0 0 0,0 0-1 0 0,-1 0 1 0 0,1 0-1 0 0,0 0 1 0 0,-1 0-1 0 0,1 0 1 0 0,0 0-1 0 0,0 0 1 0 0,-1 0-1 0 0,1 0 1 0 0,0 0-1 0 0,-1 0 1 0 0,1-1-1 0 0,-1 1 2 0 0,0-1 0 0 0,0 1 0 0 0,1-1 0 0 0,-1 1-1 0 0,0-1 1 0 0,0 0 0 0 0,1 0 0 0 0,-1 1 0 0 0,0-1 0 0 0,1 0-1 0 0,-1 0 1 0 0,1 0 0 0 0,-1 0 0 0 0,1 1 0 0 0,-1-1 0 0 0,1 0-1 0 0,0 0 1 0 0,0 0 0 0 0,-1 0 0 0 0,1 0 0 0 0,0-2 0 0 0,-1-13 51 0 0,2-1 1 0 0,-1 1 0 0 0,2-1 0 0 0,0 1 0 0 0,1 0 0 0 0,1 0 0 0 0,0 0 0 0 0,2 1 0 0 0,-1-1 0 0 0,2 1 0 0 0,16-28-1 0 0,-19 37-83 0 0,0 0 0 0 0,1 0 0 0 0,0 1 0 0 0,0-1 0 0 0,0 1 0 0 0,1 1 0 0 0,0-1-1 0 0,0 1 1 0 0,0 0 0 0 0,0 0 0 0 0,1 0 0 0 0,0 1 0 0 0,-1 0 0 0 0,1 1 0 0 0,8-3-1 0 0,-12 4-4 0 0,1 0-1 0 0,0 1 0 0 0,0-1 1 0 0,0 1-1 0 0,0-1 1 0 0,0 1-1 0 0,0 1 0 0 0,-1-1 1 0 0,1 0-1 0 0,0 1 0 0 0,0 0 1 0 0,0 0-1 0 0,0 0 0 0 0,-1 0 1 0 0,1 0-1 0 0,0 1 0 0 0,-1 0 1 0 0,0 0-1 0 0,1 0 1 0 0,-1 0-1 0 0,0 0 0 0 0,0 1 1 0 0,0-1-1 0 0,0 1 0 0 0,0 0 1 0 0,-1 0-1 0 0,1 0 0 0 0,-1 0 1 0 0,3 5-1 0 0,-3-4-15 0 0,0 0 0 0 0,-1 0 0 0 0,1 0 1 0 0,-1 0-1 0 0,1 0 0 0 0,-1 1 0 0 0,0-1 0 0 0,-1 1 0 0 0,1-1 0 0 0,-1 0 1 0 0,0 6-1 0 0,-1 3-34 0 0,-1 0 1 0 0,-4 17-1 0 0,4-19 25 0 0,0-1-1 0 0,0 1 0 0 0,1 0 1 0 0,0 15-1 0 0,1-24-7 0 0,0 1 0 0 0,0 0-1 0 0,1-1 1 0 0,0 1 0 0 0,-1 0 0 0 0,1-1-1 0 0,0 1 1 0 0,0-1 0 0 0,0 1-1 0 0,1-1 1 0 0,-1 0 0 0 0,1 1 0 0 0,-1-1-1 0 0,1 0 1 0 0,0 0 0 0 0,3 3 0 0 0,-4-4-67 0 0,1 1 1 0 0,-1-1 0 0 0,1 0 0 0 0,0-1 0 0 0,0 1 0 0 0,0 0-1 0 0,-1 0 1 0 0,1-1 0 0 0,0 1 0 0 0,0-1 0 0 0,0 1 0 0 0,0-1 0 0 0,0 0-1 0 0,0 0 1 0 0,0 0 0 0 0,0 0 0 0 0,0 0 0 0 0,0 0 0 0 0,0-1 0 0 0,0 1-1 0 0,-1-1 1 0 0,1 1 0 0 0,2-2 0 0 0,8-3-2624 0 0,0 0 1 0 0,21-15-1 0 0,-18 10-1042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62 142 2785 0 0,'-47'-8'13425'0'0,"47"8"-13313"0"0,-1 0-1 0 0,0 0 1 0 0,1 0 0 0 0,-1 0-1 0 0,1 0 1 0 0,-1 0 0 0 0,1 0-1 0 0,-1 0 1 0 0,0 0 0 0 0,1 1-1 0 0,-1-1 1 0 0,1 0-1 0 0,-1 0 1 0 0,1 1 0 0 0,-1-1-1 0 0,1 0 1 0 0,-1 1 0 0 0,1-1-1 0 0,0 0 1 0 0,-1 1 0 0 0,1-1-1 0 0,-1 1 1 0 0,1-1 0 0 0,0 1-1 0 0,-1-1 1 0 0,1 1-1 0 0,0-1 1 0 0,0 1 0 0 0,-1-1-1 0 0,1 1 1 0 0,0-1 0 0 0,0 1-1 0 0,0-1 1 0 0,0 1 0 0 0,0 0-1 0 0,-1-1 1 0 0,1 1 0 0 0,0-1-1 0 0,0 1 1 0 0,1-1-1 0 0,-1 1 1 0 0,0 0 0 0 0,0 0-1 0 0,0 2-34 0 0,1 0-1 0 0,-1 0 0 0 0,1 0 1 0 0,-1 0-1 0 0,1 0 0 0 0,0 0 0 0 0,1 2 1 0 0,2 1-55 0 0,0 1 1 0 0,1-1-1 0 0,0-1 1 0 0,-1 1 0 0 0,2-1-1 0 0,-1 0 1 0 0,1 0-1 0 0,-1 0 1 0 0,1-1-1 0 0,1 0 1 0 0,-1 0 0 0 0,0 0-1 0 0,1-1 1 0 0,0 0-1 0 0,0 0 1 0 0,9 1-1 0 0,-8-1-38 0 0,0-2 0 0 0,0 1-1 0 0,1-1 1 0 0,-1 0-1 0 0,0-1 1 0 0,1 0-1 0 0,-1 0 1 0 0,0-1 0 0 0,1 0-1 0 0,-1-1 1 0 0,0 1-1 0 0,0-2 1 0 0,0 1-1 0 0,10-5 1 0 0,-10 3-11 0 0,-1 0-1 0 0,1 0 1 0 0,-1-1 0 0 0,0 0 0 0 0,0-1-1 0 0,-1 1 1 0 0,1-1 0 0 0,-1-1 0 0 0,-1 1-1 0 0,11-15 1 0 0,-13 17 21 0 0,-1-1 0 0 0,0 0 0 0 0,1 1 0 0 0,-2-1 0 0 0,1 0 0 0 0,0 0-1 0 0,-1 0 1 0 0,0-1 0 0 0,0 1 0 0 0,-1 0 0 0 0,1 0 0 0 0,-1 0 0 0 0,0-1 0 0 0,-1 1 0 0 0,1 0 0 0 0,-1 0 0 0 0,0 0 0 0 0,-1 0 0 0 0,-2-8 0 0 0,3 9 3 0 0,-1 0 0 0 0,0 0 0 0 0,0 0 0 0 0,0 0 0 0 0,-1 1 1 0 0,1-1-1 0 0,-1 1 0 0 0,1 0 0 0 0,-1 0 0 0 0,0 0 1 0 0,-1 0-1 0 0,1 0 0 0 0,0 1 0 0 0,-1-1 0 0 0,0 1 0 0 0,1 0 1 0 0,-1 0-1 0 0,0 1 0 0 0,0-1 0 0 0,-6-1 0 0 0,4 2 14 0 0,0 0 0 0 0,0 0 0 0 0,0 0 0 0 0,0 1 0 0 0,-1 0 0 0 0,1 0 0 0 0,0 1 0 0 0,0 0-1 0 0,0 0 1 0 0,0 0 0 0 0,0 1 0 0 0,0 0 0 0 0,-9 4 0 0 0,2 0 29 0 0,1 1 0 0 0,0 0-1 0 0,0 0 1 0 0,1 1 0 0 0,0 1 0 0 0,0 0 0 0 0,1 0-1 0 0,0 1 1 0 0,1 1 0 0 0,-12 16 0 0 0,15-19 4 0 0,1 0 1 0 0,1 1-1 0 0,0-1 0 0 0,0 1 0 0 0,0 0 1 0 0,1 1-1 0 0,0-1 0 0 0,1 0 1 0 0,0 1-1 0 0,1-1 0 0 0,0 1 1 0 0,0 0-1 0 0,1 0 0 0 0,0-1 1 0 0,3 18-1 0 0,-2-21-40 0 0,-1-1-1 0 0,2 1 1 0 0,-1-1 0 0 0,1 0 0 0 0,-1 0-1 0 0,1 1 1 0 0,1-1 0 0 0,-1 0 0 0 0,1-1-1 0 0,0 1 1 0 0,0 0 0 0 0,0-1 0 0 0,1 1-1 0 0,0-1 1 0 0,-1 0 0 0 0,2-1 0 0 0,-1 1 0 0 0,0-1-1 0 0,1 1 1 0 0,-1-1 0 0 0,11 5 0 0 0,-6-4-24 0 0,1 0 0 0 0,0-1 1 0 0,0 1-1 0 0,0-2 0 0 0,0 1 1 0 0,1-2-1 0 0,-1 1 1 0 0,1-1-1 0 0,-1-1 0 0 0,1 0 1 0 0,-1-1-1 0 0,1 1 0 0 0,19-6 1 0 0,-12 1-49 0 0,-1 0 0 0 0,1-2 0 0 0,-2 0 0 0 0,1 0 1 0 0,-1-2-1 0 0,0 0 0 0 0,18-14 0 0 0,-24 15 23 0 0,-1 0 0 0 0,0 0 0 0 0,-1-1 0 0 0,1 0-1 0 0,-2-1 1 0 0,1 0 0 0 0,-1 0 0 0 0,-1 0 0 0 0,0-1 0 0 0,-1 0 0 0 0,1 0 0 0 0,-2-1 0 0 0,0 1-1 0 0,0-1 1 0 0,-1 0 0 0 0,-1 0 0 0 0,0 0 0 0 0,-1 0 0 0 0,0-1 0 0 0,0 1 0 0 0,-1 0 0 0 0,-2-13-1 0 0,2 24 51 0 0,0 1 0 0 0,0-1-1 0 0,0 0 1 0 0,0 1-1 0 0,0-1 1 0 0,0 1 0 0 0,-1-1-1 0 0,1 0 1 0 0,0 1-1 0 0,0-1 1 0 0,0 1 0 0 0,-1-1-1 0 0,1 0 1 0 0,0 1-1 0 0,0-1 1 0 0,-1 1 0 0 0,1-1-1 0 0,0 1 1 0 0,-1-1-1 0 0,1 1 1 0 0,-1-1 0 0 0,1 1-1 0 0,-1 0 1 0 0,1-1-1 0 0,-1 1 1 0 0,1 0 0 0 0,-1-1-1 0 0,1 1 1 0 0,-1 0-1 0 0,0-1 1 0 0,0 1 15 0 0,-1 1 0 0 0,1-1 0 0 0,0 0 0 0 0,0 1 0 0 0,0-1 0 0 0,0 1 0 0 0,0-1 0 0 0,0 1 0 0 0,0-1 0 0 0,0 1 0 0 0,1 0 0 0 0,-1 0 0 0 0,0-1 0 0 0,0 1 0 0 0,0 1 0 0 0,-5 5 112 0 0,0 0 0 0 0,1 0 0 0 0,-5 9 0 0 0,4-4-35 0 0,1 0 1 0 0,0 1-1 0 0,1-1 0 0 0,0 1 0 0 0,1 0 0 0 0,0 0 0 0 0,1 0 0 0 0,0 0 0 0 0,1 0 0 0 0,1 15 1 0 0,1-22-71 0 0,0 0 1 0 0,0 1-1 0 0,1-1 1 0 0,0-1-1 0 0,0 1 1 0 0,0 0 0 0 0,1 0-1 0 0,0-1 1 0 0,0 1-1 0 0,0-1 1 0 0,0 0-1 0 0,1 0 1 0 0,8 9 0 0 0,-5-7-19 0 0,0-1 1 0 0,1 1-1 0 0,0-1 1 0 0,0 0-1 0 0,0-1 1 0 0,0 0 0 0 0,1 0-1 0 0,10 3 1 0 0,-15-7-26 0 0,1 0 0 0 0,-1 0 0 0 0,1 0 1 0 0,-1-1-1 0 0,0 0 0 0 0,1 0 0 0 0,-1 0 0 0 0,1 0 1 0 0,-1-1-1 0 0,1 0 0 0 0,-1 0 0 0 0,0 0 0 0 0,1 0 1 0 0,-1-1-1 0 0,0 1 0 0 0,0-1 0 0 0,0 0 1 0 0,6-4-1 0 0,3-3-36 0 0,1-1 0 0 0,-1 0 1 0 0,19-21-1 0 0,-24 24 10 0 0,-1-1-1 0 0,0 0 1 0 0,-1 0 0 0 0,0-1 0 0 0,-1 1 0 0 0,1-1-1 0 0,-1-1 1 0 0,-1 1 0 0 0,0-1 0 0 0,-1 0-1 0 0,1 0 1 0 0,-2 0 0 0 0,1 0 0 0 0,-2 0-1 0 0,1-1 1 0 0,-1 1 0 0 0,-1 0 0 0 0,0-1 0 0 0,0 1-1 0 0,-3-15 1 0 0,2 18 12 0 0,-1 0 0 0 0,1 0 0 0 0,-1 1 0 0 0,-1-1-1 0 0,1 0 1 0 0,-1 1 0 0 0,-7-12 0 0 0,8 15 21 0 0,0 1-1 0 0,0-1 1 0 0,0 1 0 0 0,0 0-1 0 0,-1-1 1 0 0,1 1 0 0 0,-1 0-1 0 0,0 1 1 0 0,1-1-1 0 0,-1 0 1 0 0,0 1 0 0 0,0-1-1 0 0,0 1 1 0 0,0 0 0 0 0,0 0-1 0 0,0 0 1 0 0,-1 1 0 0 0,1-1-1 0 0,-4 1 1 0 0,-1-1 43 0 0,1 1 0 0 0,0 1 0 0 0,-1 0 0 0 0,1 0 0 0 0,0 0 0 0 0,-1 1 0 0 0,1 0 0 0 0,0 0 0 0 0,0 1 0 0 0,0 0 0 0 0,1 0 0 0 0,-1 0 0 0 0,1 1 0 0 0,0 0 0 0 0,0 1 0 0 0,0-1 0 0 0,-6 7 0 0 0,-8 9 157 0 0,1 1-1 0 0,1 0 1 0 0,-17 29-1 0 0,27-39-168 0 0,4-6 16 0 0,0 1-1 0 0,1-1 1 0 0,0 1-1 0 0,1-1 1 0 0,-1 1-1 0 0,1 0 1 0 0,0 0-1 0 0,0 0 1 0 0,1 0 0 0 0,0 0-1 0 0,0 0 1 0 0,0 1-1 0 0,1 10 1 0 0,0-13-33 0 0,1 0 1 0 0,0 0-1 0 0,0 0 1 0 0,0 0 0 0 0,0 0-1 0 0,0-1 1 0 0,1 1-1 0 0,0 0 1 0 0,0-1-1 0 0,0 1 1 0 0,0-1 0 0 0,0 0-1 0 0,1 0 1 0 0,-1 0-1 0 0,1 0 1 0 0,0 0-1 0 0,0 0 1 0 0,0-1-1 0 0,0 1 1 0 0,1-1 0 0 0,-1 0-1 0 0,6 3 1 0 0,-3-3-8 0 0,0 1 1 0 0,-1-1 0 0 0,1-1 0 0 0,0 1-1 0 0,0-1 1 0 0,0 0 0 0 0,0-1-1 0 0,0 1 1 0 0,1-1 0 0 0,-1 0 0 0 0,0-1-1 0 0,0 1 1 0 0,0-1 0 0 0,0 0-1 0 0,0-1 1 0 0,0 0 0 0 0,-1 0-1 0 0,1 0 1 0 0,6-4 0 0 0,10-5-60 0 0,-1-1 0 0 0,-1-2 1 0 0,27-22-1 0 0,-42 32 47 0 0,3-2 6 0 0,-1-1 1 0 0,0 0-1 0 0,0-1 0 0 0,0 0 1 0 0,-1 0-1 0 0,0 0 0 0 0,-1-1 1 0 0,0 0-1 0 0,0 0 0 0 0,-1 0 1 0 0,5-15-1 0 0,-5 11 10 0 0,-1 0 0 0 0,0 0-1 0 0,-1-1 1 0 0,-1 1 0 0 0,0-1 0 0 0,0 1-1 0 0,-2-1 1 0 0,-1-15 0 0 0,-2 15 86 0 0,4 14-85 0 0,0 0 0 0 0,0-1 0 0 0,-1 1 0 0 0,1 0 0 0 0,0 0-1 0 0,0 0 1 0 0,0 0 0 0 0,0 0 0 0 0,0 0 0 0 0,0 0 0 0 0,0 0 0 0 0,-1 0 0 0 0,1 0 0 0 0,0 0 0 0 0,0 0 0 0 0,0 0 0 0 0,0 0 0 0 0,0 0 0 0 0,0 0 0 0 0,-1 0 0 0 0,1 0 0 0 0,0 0 0 0 0,0 0 0 0 0,0 0-1 0 0,0 0 1 0 0,0 0 0 0 0,0 0 0 0 0,0 0 0 0 0,-1 0 0 0 0,1 0 0 0 0,0 0 0 0 0,0 0 0 0 0,0 0 0 0 0,0 0 0 0 0,0 0 0 0 0,0 1 0 0 0,0-1 0 0 0,0 0 0 0 0,-1 0 0 0 0,1 0 0 0 0,0 0 0 0 0,0 0 0 0 0,0 0 0 0 0,0 0-1 0 0,0 0 1 0 0,0 1 0 0 0,-11 23 269 0 0,8-14-221 0 0,-2 1-49 0 0,1 1-1 0 0,1 0 0 0 0,0 0 0 0 0,0 0 0 0 0,1 1 0 0 0,1-1 1 0 0,0 0-1 0 0,1 1 0 0 0,0-1 0 0 0,1 0 0 0 0,0 1 0 0 0,1-1 1 0 0,0 0-1 0 0,1 0 0 0 0,0 0 0 0 0,1 0 0 0 0,1 0 0 0 0,0-1 0 0 0,0 0 1 0 0,1 0-1 0 0,1 0 0 0 0,14 18 0 0 0,-12-19-654 0 0,0 0 0 0 0,15 11 0 0 0,-19-17-189 0 0,-1-1 1 0 0,1 0 0 0 0,-1-1 0 0 0,1 1 0 0 0,0-1 0 0 0,0 0-1 0 0,1 0 1 0 0,8 2 0 0 0,2-2-1063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2.4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20 153 2833 0 0,'-6'-5'12001'0'0,"5"5"-11648"0"0,-5 7 4577 0 0,0 12-2633 0 0,6-6-2004 0 0,0 1 0 0 0,0-1 0 0 0,2 0 0 0 0,0 0 1 0 0,0 0-1 0 0,5 13 0 0 0,-5-15-158 0 0,2 5-43 0 0,0 0 1 0 0,1-1-1 0 0,1 0 0 0 0,0 0 0 0 0,2 0 0 0 0,-1-1 0 0 0,2 0 1 0 0,11 15-1 0 0,-20-28-89 0 0,0-1 1 0 0,1 1-1 0 0,-1 0 1 0 0,1-1-1 0 0,-1 1 1 0 0,1 0-1 0 0,0-1 1 0 0,-1 1-1 0 0,1-1 1 0 0,0 1 0 0 0,-1-1-1 0 0,1 1 1 0 0,0-1-1 0 0,0 1 1 0 0,-1-1-1 0 0,1 0 1 0 0,0 0-1 0 0,0 1 1 0 0,0-1-1 0 0,0 0 1 0 0,1 0-1 0 0,-2 0 3 0 0,1 0 0 0 0,-1-1 0 0 0,1 1 0 0 0,-1 0 0 0 0,1-1 0 0 0,-1 1 0 0 0,1 0 0 0 0,-1-1 0 0 0,1 1 0 0 0,-1-1 0 0 0,0 1 0 0 0,1-1 0 0 0,-1 1 0 0 0,0-1 0 0 0,1 1 0 0 0,-1-1 0 0 0,0 1 0 0 0,0-1 0 0 0,1 0 0 0 0,-1 1 0 0 0,0-2 0 0 0,1-4 30 0 0,0 0-1 0 0,0 0 1 0 0,-1 0 0 0 0,0-9 0 0 0,-3-8-61 0 0,0 0 1 0 0,-12-40-1 0 0,-4-19-78 0 0,18 71 92 0 0,0 1 0 0 0,1 0 0 0 0,0 0 0 0 0,0-1-1 0 0,1 1 1 0 0,3-14 0 0 0,-2 15-54 0 0,0 0-1 0 0,1 0 1 0 0,0 0-1 0 0,1 0 1 0 0,0 0 0 0 0,9-15-1 0 0,-10 21-3 0 0,0-1 1 0 0,-1 1-1 0 0,1 0 0 0 0,1 0 0 0 0,-1 0 0 0 0,0 0 1 0 0,1 0-1 0 0,-1 1 0 0 0,1-1 0 0 0,0 1 0 0 0,0 0 1 0 0,0 1-1 0 0,0-1 0 0 0,0 0 0 0 0,0 1 0 0 0,0 0 1 0 0,6-1-1 0 0,4 1-489 0 0,-1 1 0 0 0,1 1 0 0 0,0 0 0 0 0,0 0 0 0 0,0 1 0 0 0,-1 1 0 0 0,27 9 0 0 0,-10-4-2577 0 0,-9-2 533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3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88 188 512 0 0,'-15'-17'9839'0'0,"1"-2"-3603"0"0,11 14-5630 0 0,1 1 0 0 0,-1-1 0 0 0,1 0 0 0 0,0 1 0 0 0,0-1 0 0 0,0 0 0 0 0,1-1 1 0 0,0 1-1 0 0,0 0 0 0 0,0 0 0 0 0,0-6 0 0 0,1 10-526 0 0,0 0 0 0 0,0 0 1 0 0,0-1-1 0 0,0 1 0 0 0,-1 0 1 0 0,1 0-1 0 0,0 0 0 0 0,-1 0 0 0 0,1 0 1 0 0,0 0-1 0 0,-1 0 0 0 0,-1-2 1 0 0,-2 2 720 0 0,-1 9-463 0 0,2 4-169 0 0,0-1-1 0 0,1 1 1 0 0,0 0 0 0 0,1-1 0 0 0,0 18 0 0 0,-1 2 107 0 0,0-10-121 0 0,1-9-1 0 0,0 0 0 0 0,1 1-1 0 0,1 22 1 0 0,0-11 255 0 0,-1-24-341 0 0,-1-1-61 0 0,0 0-1 0 0,0-1 0 0 0,1 1 1 0 0,-1-1-1 0 0,1 1 0 0 0,-1-1 0 0 0,1 0 1 0 0,-1 1-1 0 0,1-1 0 0 0,0 1 1 0 0,0-3-1 0 0,0 1 2 0 0,-1-5-10 0 0,0 0 0 0 0,1 0 0 0 0,1 0-1 0 0,-1 0 1 0 0,1-1 0 0 0,0 1-1 0 0,1 0 1 0 0,0 0 0 0 0,4-9-1 0 0,2-4-4 0 0,1 1 0 0 0,14-23 0 0 0,-17 33 4 0 0,0 1 0 0 0,0 1 0 0 0,1-1 0 0 0,0 1 0 0 0,0 0 0 0 0,1 1 0 0 0,0-1 0 0 0,1 2 0 0 0,0-1-1 0 0,0 1 1 0 0,0 1 0 0 0,14-7 0 0 0,-18 10 1 0 0,0 0 0 0 0,0 0 0 0 0,0 0 0 0 0,0 1 0 0 0,0 0 0 0 0,0 0 0 0 0,1 0 0 0 0,-1 1 0 0 0,0 0 0 0 0,1 0 0 0 0,-1 0 0 0 0,1 0 0 0 0,-1 1 0 0 0,0 0 0 0 0,0 0 0 0 0,1 1 0 0 0,-1-1 0 0 0,0 1 0 0 0,0 0 0 0 0,0 1 0 0 0,-1-1 0 0 0,1 1 0 0 0,-1 0 0 0 0,1 0 0 0 0,-1 0 0 0 0,7 7 0 0 0,0 1-3 0 0,-1 1-1 0 0,0 0 1 0 0,-1 0 0 0 0,-1 1 0 0 0,0 0 0 0 0,0 1 0 0 0,9 24 0 0 0,-14-30 12 0 0,0 0-1 0 0,-1 0 1 0 0,0 1 0 0 0,0-1 0 0 0,-1 1 0 0 0,0-1 0 0 0,0 1 0 0 0,-1-1 0 0 0,0 1 0 0 0,-1-1 0 0 0,0 1-1 0 0,0-1 1 0 0,-1 1 0 0 0,0-1 0 0 0,-5 12 0 0 0,5-15 1 0 0,0 0 0 0 0,-1 0 0 0 0,0-1 0 0 0,0 1 0 0 0,-7 7 0 0 0,9-11-6 0 0,0 0 1 0 0,0 0-1 0 0,0 0 1 0 0,0 0 0 0 0,0 0-1 0 0,0 0 1 0 0,0 0-1 0 0,0-1 1 0 0,0 1-1 0 0,0 0 1 0 0,-1-1-1 0 0,1 1 1 0 0,0-1-1 0 0,0 1 1 0 0,-1-1 0 0 0,1 0-1 0 0,0 1 1 0 0,-1-1-1 0 0,1 0 1 0 0,0 0-1 0 0,-1 0 1 0 0,1 0-1 0 0,0 0 1 0 0,-1 0-1 0 0,1-1 1 0 0,0 1 0 0 0,0 0-1 0 0,-1-1 1 0 0,-1 0-1 0 0,1-1-4 0 0,0 1 1 0 0,0-1-1 0 0,1 1 0 0 0,-1-1 0 0 0,0 0 1 0 0,1 0-1 0 0,0 0 0 0 0,-1 0 0 0 0,1 0 1 0 0,0 0-1 0 0,0 0 0 0 0,0 0 0 0 0,0 0 0 0 0,1 0 1 0 0,-2-5-1 0 0,1 0 10 0 0,-1-1 0 0 0,1 1 0 0 0,0-12 0 0 0,2 5-21 0 0,0 0 0 0 0,1 1-1 0 0,0 0 1 0 0,1-1 0 0 0,0 1 0 0 0,1 0-1 0 0,1 0 1 0 0,0 1 0 0 0,9-17 0 0 0,-9 20 1 0 0,0 0 0 0 0,1 1-1 0 0,0-1 1 0 0,1 1 0 0 0,-1 1 0 0 0,1-1 0 0 0,1 1 0 0 0,-1 1 0 0 0,1-1 0 0 0,1 1 0 0 0,-1 0 0 0 0,1 1 0 0 0,9-4 0 0 0,-7 4-6 0 0,1 0 0 0 0,-1 1 1 0 0,1 1-1 0 0,19-4 0 0 0,-26 7 16 0 0,-1 0 0 0 0,1-1 0 0 0,0 2 0 0 0,-1-1 0 0 0,1 0 0 0 0,-1 1 0 0 0,1 0 0 0 0,-1 0 0 0 0,1 0 0 0 0,-1 1 0 0 0,1-1 0 0 0,-1 1 0 0 0,0 0 0 0 0,0 1-1 0 0,5 2 1 0 0,-3 0 0 0 0,-1-1 0 0 0,1 1 0 0 0,-1 0 1 0 0,0 1-1 0 0,0-1 0 0 0,-1 1 0 0 0,1 0 0 0 0,-1 1 0 0 0,-1-1 0 0 0,1 1 0 0 0,-1-1 0 0 0,0 1 0 0 0,0 0 0 0 0,-1 0 0 0 0,2 10 0 0 0,-2-5 12 0 0,0 0 0 0 0,-1 0 0 0 0,-1 1 0 0 0,0-1 0 0 0,0 0 0 0 0,-2 0 0 0 0,1 0 0 0 0,-6 19 0 0 0,6-25-12 0 0,-3 5-15 0 0,1 0-1 0 0,1-1 0 0 0,0 1 0 0 0,1 0 0 0 0,0 0 0 0 0,1 12 0 0 0,0-23-59 0 0,0 1 0 0 0,0 0-1 0 0,0-1 1 0 0,0 1-1 0 0,1 0 1 0 0,-1-1 0 0 0,0 1-1 0 0,1-1 1 0 0,-1 1-1 0 0,0 0 1 0 0,1-1 0 0 0,-1 1-1 0 0,0-1 1 0 0,1 1-1 0 0,-1-1 1 0 0,1 1 0 0 0,-1-1-1 0 0,1 1 1 0 0,0-1-1 0 0,-1 0 1 0 0,1 1 0 0 0,-1-1-1 0 0,1 0 1 0 0,0 1-1 0 0,-1-1 1 0 0,1 0 0 0 0,0 0-1 0 0,-1 0 1 0 0,1 1-1 0 0,0-1 1 0 0,-1 0 0 0 0,1 0-1 0 0,0 0 1 0 0,-1 0 0 0 0,1 0-1 0 0,0 0 1 0 0,-1 0-1 0 0,1-1 1 0 0,0 1 0 0 0,0 0-1 0 0,5-2-1637 0 0,0 1-1 0 0,0-1 1 0 0,10-5 0 0 0,-8 4-975 0 0,14-6-238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4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182 120 3865 0 0,'-27'-1'9179'0'0,"2"0"-4778"0"0,21 1-4126 0 0,0 0-1 0 0,0 0 1 0 0,0 1-1 0 0,0-1 1 0 0,0 1-1 0 0,0 0 1 0 0,0 1-1 0 0,0-1 1 0 0,0 1 0 0 0,1-1-1 0 0,-1 1 1 0 0,0 0-1 0 0,-3 3 1 0 0,1 0-70 0 0,0 0 1 0 0,0 0 0 0 0,0 1 0 0 0,1 0 0 0 0,0 0 0 0 0,0 1-1 0 0,0-1 1 0 0,1 1 0 0 0,0 0 0 0 0,0 0 0 0 0,-5 14 0 0 0,8-17-174 0 0,0 0 0 0 0,0 0 1 0 0,0 0-1 0 0,0 1 1 0 0,0-1-1 0 0,1 0 0 0 0,0 1 1 0 0,0-1-1 0 0,0 0 0 0 0,0 1 1 0 0,1-1-1 0 0,0 0 1 0 0,-1 0-1 0 0,2 1 0 0 0,-1-1 1 0 0,0 0-1 0 0,1 0 1 0 0,0 0-1 0 0,0 0 0 0 0,0-1 1 0 0,0 1-1 0 0,1 0 1 0 0,4 4-1 0 0,-1-2-31 0 0,1 0 1 0 0,1 0-1 0 0,-1-1 0 0 0,1 0 1 0 0,-1 0-1 0 0,1 0 1 0 0,1-1-1 0 0,-1-1 0 0 0,1 0 1 0 0,-1 0-1 0 0,1 0 0 0 0,0-1 1 0 0,0 0-1 0 0,0-1 1 0 0,0 0-1 0 0,16 0 0 0 0,-11-2-43 0 0,-1 1 0 0 0,1-2 0 0 0,-1 0 0 0 0,0-1 0 0 0,0 0-1 0 0,0 0 1 0 0,0-2 0 0 0,-1 0 0 0 0,1 0 0 0 0,19-12 0 0 0,-27 13 24 0 0,1 0 0 0 0,0 0 0 0 0,-1 0 0 0 0,0-1 0 0 0,0 0 1 0 0,0 0-1 0 0,-1 0 0 0 0,0-1 0 0 0,0 1 0 0 0,0-1 0 0 0,-1 0 0 0 0,1 0 0 0 0,-2-1 0 0 0,4-7 1 0 0,-4 5 11 0 0,0 1-1 0 0,0-1 1 0 0,-1 0 0 0 0,0 0 0 0 0,-1 0 0 0 0,0 0 0 0 0,0 0 0 0 0,-1 0 0 0 0,0 0 0 0 0,-4-12 0 0 0,5 20 6 0 0,-5-20 0 0 0,-12-34-1 0 0,15 51 1 0 0,0-1 0 0 0,0 0-1 0 0,-1 0 1 0 0,1 1 0 0 0,-1 0 0 0 0,0-1-1 0 0,0 1 1 0 0,-1 0 0 0 0,1 0 0 0 0,-1 1 0 0 0,0-1-1 0 0,-8-5 1 0 0,8 7 3 0 0,0 1 0 0 0,1 0 0 0 0,-1-1 0 0 0,0 1 0 0 0,0 1 0 0 0,0-1 0 0 0,0 1 0 0 0,0-1 0 0 0,0 1 0 0 0,-1 0 0 0 0,1 1 0 0 0,0-1 0 0 0,0 1 0 0 0,0 0 0 0 0,-6 2 0 0 0,-8 2 23 0 0,0 2-1 0 0,-17 9 1 0 0,20-9-15 0 0,3-1 14 0 0,0 1 0 0 0,0 0 1 0 0,0 1-1 0 0,1 0 0 0 0,0 1 0 0 0,1 0 0 0 0,0 1 1 0 0,0 0-1 0 0,-14 21 0 0 0,18-24-4 0 0,1 1 0 0 0,1-1 0 0 0,-1 1 0 0 0,1 1 0 0 0,1-1 0 0 0,0 0 0 0 0,0 1 0 0 0,0 0 0 0 0,1 0 0 0 0,0 0 0 0 0,1 0 0 0 0,0 0 0 0 0,1 0 0 0 0,-1 0 1 0 0,2 0-1 0 0,1 11 0 0 0,-1-15-20 0 0,1 0 1 0 0,-1 1 0 0 0,2-1-1 0 0,-1 0 1 0 0,0 0 0 0 0,1 0 0 0 0,0-1-1 0 0,0 1 1 0 0,0 0 0 0 0,1-1-1 0 0,0 0 1 0 0,0 0 0 0 0,0 0-1 0 0,0 0 1 0 0,0-1 0 0 0,1 0 0 0 0,-1 0-1 0 0,1 0 1 0 0,10 4 0 0 0,-2-1-21 0 0,-1-1 0 0 0,1-1 0 0 0,0 0 1 0 0,0-1-1 0 0,0-1 0 0 0,0 0 0 0 0,17 1 1 0 0,-21-4-12 0 0,0 1 0 0 0,0-1 1 0 0,0-1-1 0 0,0 1 0 0 0,0-2 0 0 0,-1 1 1 0 0,1-1-1 0 0,-1 0 0 0 0,0-1 1 0 0,0 0-1 0 0,0 0 0 0 0,0-1 1 0 0,-1 0-1 0 0,0 0 0 0 0,0-1 1 0 0,0 0-1 0 0,0 0 0 0 0,5-8 1 0 0,-3 4 13 0 0,-1 0-1 0 0,-1 0 1 0 0,0-1 0 0 0,0 0 0 0 0,-1 0 0 0 0,0-1 0 0 0,-1 0 0 0 0,-1 0 0 0 0,0 0-1 0 0,0-1 1 0 0,-1 1 0 0 0,1-14 0 0 0,1-119 4 0 0,-5 121 28 0 0,0 23-24 0 0,-6 20 36 0 0,1 1-30 0 0,2-1 0 0 0,0 1-1 0 0,1 0 1 0 0,1-1 0 0 0,2 25 0 0 0,0-32-1 0 0,0-1 0 0 0,1 1 1 0 0,0-1-1 0 0,1 0 0 0 0,0 1 1 0 0,1-1-1 0 0,0-1 0 0 0,1 1 1 0 0,0 0-1 0 0,9 12 0 0 0,-10-18-137 0 0,1 1-1 0 0,0 0 0 0 0,0-1 0 0 0,0 0 0 0 0,1 0 1 0 0,0-1-1 0 0,0 1 0 0 0,0-1 0 0 0,0-1 0 0 0,10 5 1 0 0,-12-6-265 0 0,0-1 1 0 0,0 1 0 0 0,0-1-1 0 0,0 0 1 0 0,1 0-1 0 0,-1 0 1 0 0,0-1 0 0 0,1 1-1 0 0,-1-1 1 0 0,0 0 0 0 0,1-1-1 0 0,-1 1 1 0 0,0-1 0 0 0,1 1-1 0 0,-1-1 1 0 0,0-1 0 0 0,0 1-1 0 0,6-3 1 0 0,5-5-1620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4.5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2 2232 0 0,'-18'-1'6039'0'0,"11"1"-5170"0"0,0-1-1 0 0,0 1 1 0 0,0 1 0 0 0,1-1 0 0 0,-1 1 0 0 0,-7 2-1 0 0,13-3-705 0 0,0 1 0 0 0,0 0 0 0 0,1-1 0 0 0,-1 1 0 0 0,0 0 0 0 0,0 0 0 0 0,0 0 0 0 0,1 0 0 0 0,-1-1 0 0 0,0 1-1 0 0,1 0 1 0 0,-1 0 0 0 0,1 0 0 0 0,-1 0 0 0 0,1 0 0 0 0,0 1 0 0 0,-1 0 0 0 0,-3 20 1400 0 0,4-8-1164 0 0,0 0 1 0 0,1 0-1 0 0,1 0 0 0 0,3 14 1 0 0,4 29-46 0 0,-7 3-205 0 0,-2-1 0 0 0,-2 1 0 0 0,-3-1 0 0 0,-3 0 0 0 0,-31 114 0 0 0,18-83-154 0 0,19-79 0 0 0,1 0 1 0 0,0-1-1 0 0,0 1 1 0 0,2 0 0 0 0,-1 0-1 0 0,4 16 1 0 0,-3-23-18 0 0,0 1 0 0 0,0-1 0 0 0,1 0 0 0 0,0 0 0 0 0,0 0 0 0 0,0 0 0 0 0,0 0 0 0 0,0 0 0 0 0,4 4-1 0 0,-5-7-32 0 0,1 1-1 0 0,-1-1 1 0 0,1 1-1 0 0,-1-1 0 0 0,1 0 1 0 0,0 1-1 0 0,-1-1 0 0 0,1 0 1 0 0,0 0-1 0 0,0 0 0 0 0,0 0 1 0 0,0-1-1 0 0,0 1 1 0 0,0 0-1 0 0,0-1 0 0 0,0 0 1 0 0,0 1-1 0 0,0-1 0 0 0,0 0 1 0 0,0 0-1 0 0,5 0 0 0 0,8-4-1804 0 0,1 0 0 0 0,-1 0-1 0 0,26-12 1 0 0,-21 5-45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4.8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89 920 0 0,'-4'0'1084'0'0,"-25"-2"4782"0"0,28 1-4934 0 0,-1 1-1 0 0,0-1 1 0 0,1 0-1 0 0,-1 1 1 0 0,0-1-1 0 0,1 0 1 0 0,-1 0 0 0 0,-1-1-1 0 0,3 2-869 0 0,0 0 0 0 0,0 0-1 0 0,-1 0 1 0 0,1 0 0 0 0,0 0-1 0 0,0-1 1 0 0,0 1 0 0 0,0 0 0 0 0,0 0-1 0 0,0 0 1 0 0,0 0 0 0 0,0 0-1 0 0,0 0 1 0 0,0 0 0 0 0,0 0-1 0 0,0 0 1 0 0,0 0 0 0 0,0-1 0 0 0,0 1-1 0 0,0 0 1 0 0,0 0 0 0 0,0 0-1 0 0,0 0 1 0 0,0 0 0 0 0,0 0 0 0 0,0 0-1 0 0,0 0 1 0 0,0 0 0 0 0,0-1-1 0 0,0 1 1 0 0,0 0 0 0 0,0 0-1 0 0,0 0 1 0 0,0 0 0 0 0,0 0 0 0 0,0 0-1 0 0,0 0 1 0 0,1 0 0 0 0,-1 0-1 0 0,0 0 1 0 0,0 0 0 0 0,0 0 0 0 0,0 0-1 0 0,0-1 1 0 0,0 1 0 0 0,0 0-1 0 0,8-4 1400 0 0,12-2-464 0 0,-16 5-594 0 0,68-19 297 0 0,1 4-1 0 0,95-8 0 0 0,-165 23-750 0 0,5 0 57 0 0,0 0-1 0 0,1 1 1 0 0,-1 0-1 0 0,15 1 1 0 0,-22-1-74 0 0,1 1 0 0 0,-1-1 1 0 0,0 0-1 0 0,1 0 0 0 0,-1 1 0 0 0,0-1 0 0 0,0 1 1 0 0,0-1-1 0 0,1 1 0 0 0,-1-1 0 0 0,0 1 0 0 0,0 0 1 0 0,0 0-1 0 0,0-1 0 0 0,0 1 0 0 0,0 0 0 0 0,0 0 1 0 0,0 0-1 0 0,0 0 0 0 0,-1 0 0 0 0,1 0 0 0 0,0 0 1 0 0,-1 0-1 0 0,1 1 0 0 0,-1-1 0 0 0,1 0 0 0 0,-1 0 1 0 0,1 1-1 0 0,-1-1 0 0 0,0 0 0 0 0,0 0 0 0 0,1 1 1 0 0,-1-1-1 0 0,0 0 0 0 0,0 1 0 0 0,0-1 1 0 0,-1 0-1 0 0,1 3 0 0 0,-8 14-4532 0 0,3-9 1661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5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36 158 1360 0 0,'-2'3'1679'0'0,"0"-1"0"0"0,0 1-1 0 0,0-1 1 0 0,0 1 0 0 0,0 0-1 0 0,-2 5 1 0 0,-3 21 3463 0 0,5-13-4457 0 0,2-1 0 0 0,0 17 0 0 0,1-6 1118 0 0,2 37 1521 0 0,-10-147-2160 0 0,3 54-1182 0 0,0-34 0 0 0,4 55 1 0 0,1 1 0 0 0,-1-1-1 0 0,2 0 1 0 0,-1 0 0 0 0,1 1-1 0 0,0-1 1 0 0,1 1-1 0 0,5-11 1 0 0,-7 16 7 0 0,1 0 1 0 0,0 1 0 0 0,-1-1-1 0 0,1 1 1 0 0,0-1-1 0 0,0 1 1 0 0,0 0-1 0 0,1 0 1 0 0,-1 0-1 0 0,0 0 1 0 0,1 0-1 0 0,-1 0 1 0 0,1 1-1 0 0,0-1 1 0 0,-1 1-1 0 0,1 0 1 0 0,0 0-1 0 0,0 0 1 0 0,4-1-1 0 0,4 0-2 0 0,-1 1 0 0 0,1 0-1 0 0,0 1 1 0 0,13 1 0 0 0,-11 0-12 0 0,-1-1 0 0 0,18-2 0 0 0,-10 0 10 0 0,-11 1 10 0 0,0 0 0 0 0,1-1-1 0 0,-1 0 1 0 0,0 0 0 0 0,0-1 0 0 0,15-7-1 0 0,-24 10 5 0 0,1 0 0 0 0,-1 0 0 0 0,0 0 0 0 0,0 0 0 0 0,0 0 0 0 0,1 0 0 0 0,-1 0 0 0 0,0 0 0 0 0,0 0 0 0 0,1 0 0 0 0,-1 0 0 0 0,0 0 1 0 0,1 0-1 0 0,-1 0 0 0 0,0 0 0 0 0,0 0 0 0 0,1 0 0 0 0,-1 0 0 0 0,0 0 0 0 0,0 0 0 0 0,0 0 0 0 0,1 0 0 0 0,-1 1 0 0 0,0-1 0 0 0,0 0 0 0 0,1 0 0 0 0,-1 0 0 0 0,0 0 0 0 0,0 0 0 0 0,0 1 0 0 0,0-1 0 0 0,1 0 0 0 0,-1 0 0 0 0,0 0 0 0 0,0 1 0 0 0,0-1 0 0 0,0 0 0 0 0,0 0 0 0 0,0 1 0 0 0,1-1 0 0 0,-1 0 0 0 0,0 0 0 0 0,0 1 0 0 0,0-1 0 0 0,0 0 0 0 0,0 0 0 0 0,0 1 0 0 0,0-1 0 0 0,0 1 0 0 0,2 19-17 0 0,-1-8-24 0 0,3 14 77 0 0,-1 0 0 0 0,-2 0 1 0 0,0 1-1 0 0,-4 32 0 0 0,2-50-36 0 0,1-1 0 0 0,0 0 0 0 0,0 0-1 0 0,1 0 1 0 0,0 0 0 0 0,1 0 0 0 0,0 0 0 0 0,0 0 0 0 0,4 9-1 0 0,-5-14 3 0 0,1 0 0 0 0,-1-1-1 0 0,1 1 1 0 0,-1-1-1 0 0,1 1 1 0 0,0-1-1 0 0,0 0 1 0 0,0 1 0 0 0,0-1-1 0 0,1 0 1 0 0,-1-1-1 0 0,1 1 1 0 0,-1 0 0 0 0,1-1-1 0 0,-1 1 1 0 0,1-1-1 0 0,0 0 1 0 0,0 0 0 0 0,0 0-1 0 0,-1 0 1 0 0,1 0-1 0 0,0-1 1 0 0,0 1 0 0 0,0-1-1 0 0,0 0 1 0 0,0 0-1 0 0,6 0 1 0 0,11-2-9 0 0,0 0 0 0 0,-1-1 0 0 0,0-1 0 0 0,0 0 0 0 0,25-10 0 0 0,-38 11 2 0 0,1 0 1 0 0,0 0-1 0 0,-1-1 0 0 0,0 0 1 0 0,0 0-1 0 0,0-1 0 0 0,0 1 1 0 0,-1-1-1 0 0,0 0 1 0 0,0-1-1 0 0,0 1 0 0 0,0-1 1 0 0,-1 0-1 0 0,0 0 0 0 0,-1 0 1 0 0,1-1-1 0 0,3-9 1 0 0,-4 6-2 0 0,0 1 0 0 0,-1-1 0 0 0,0 0 0 0 0,0 0 0 0 0,-1 0-1 0 0,0 0 1 0 0,-1 0 0 0 0,0 0 0 0 0,-1 0 0 0 0,0 0 0 0 0,0 0 0 0 0,-4-10 0 0 0,4 15 8 0 0,-1 0-1 0 0,0 0 1 0 0,0 0-1 0 0,0 0 1 0 0,-1 0-1 0 0,1 0 1 0 0,-1 1-1 0 0,0 0 1 0 0,-1-1-1 0 0,1 1 1 0 0,-1 0-1 0 0,0 1 1 0 0,0-1-1 0 0,0 0 1 0 0,0 1-1 0 0,0 0 0 0 0,-1 0 1 0 0,0 1-1 0 0,1-1 1 0 0,-1 1-1 0 0,0 0 1 0 0,0 0-1 0 0,0 1 1 0 0,-10-3-1 0 0,-10 1-2 0 0,-1 0-1 0 0,-42 1 1 0 0,54 3 20 0 0,1 0 1 0 0,-1 0-1 0 0,0 2 1 0 0,0-1-1 0 0,1 2 1 0 0,-23 8-1 0 0,31-9-15 0 0,1-1-1 0 0,-1 1 0 0 0,1 0 1 0 0,0 0-1 0 0,0 0 1 0 0,0 1-1 0 0,1-1 0 0 0,-5 7 1 0 0,7-10-4 0 0,0 1 1 0 0,0 0-1 0 0,1 0 1 0 0,-1 0 0 0 0,1 0-1 0 0,-1 0 1 0 0,1-1-1 0 0,-1 1 1 0 0,1 0-1 0 0,-1 0 1 0 0,1 0-1 0 0,0 0 1 0 0,-1 0 0 0 0,1 0-1 0 0,0 1 1 0 0,0-1-1 0 0,0 0 1 0 0,0 0-1 0 0,0 0 1 0 0,0 0 0 0 0,0 0-1 0 0,0 0 1 0 0,1 0-1 0 0,-1 0 1 0 0,0 0-1 0 0,1 0 1 0 0,-1 0-1 0 0,0 0 1 0 0,1 0 0 0 0,-1 0-1 0 0,1 0 1 0 0,0-1-1 0 0,-1 1 1 0 0,1 0-1 0 0,0 0 1 0 0,-1 0-1 0 0,1-1 1 0 0,0 1 0 0 0,0 0-1 0 0,0-1 1 0 0,0 1-1 0 0,-1-1 1 0 0,1 1-1 0 0,0-1 1 0 0,0 1-1 0 0,0-1 1 0 0,1 1 0 0 0,3 1 3 0 0,0-1 0 0 0,0 1 0 0 0,-1-1 0 0 0,1 0 1 0 0,0-1-1 0 0,0 1 0 0 0,0-1 0 0 0,7 0 1 0 0,43-6 44 0 0,-34 3-43 0 0,39-4-10 0 0,45-8-14 0 0,-88 12 17 0 0,1-1-1 0 0,-2-1 0 0 0,1-1 0 0 0,18-9 0 0 0,-27 11 4 0 0,0 1 0 0 0,-1 0-1 0 0,1 0 1 0 0,0 0 0 0 0,0 1-1 0 0,12-1 1 0 0,-17 3 1 0 0,-1-1-1 0 0,0 1 0 0 0,1 0 1 0 0,-1 0-1 0 0,1 0 1 0 0,-1 1-1 0 0,0-1 0 0 0,0 0 1 0 0,1 1-1 0 0,-1 0 0 0 0,0-1 1 0 0,0 1-1 0 0,1 0 1 0 0,-1 0-1 0 0,0 0 0 0 0,0 0 1 0 0,0 1-1 0 0,0-1 1 0 0,-1 1-1 0 0,1-1 0 0 0,0 1 1 0 0,0-1-1 0 0,-1 1 0 0 0,1 0 1 0 0,-1 0-1 0 0,0 0 1 0 0,2 2-1 0 0,-1 2 0 0 0,1 0 1 0 0,-1 0 0 0 0,0 0-1 0 0,-1 0 1 0 0,0 0-1 0 0,0 1 1 0 0,0-1-1 0 0,0 10 1 0 0,-2 5 28 0 0,-4 27 0 0 0,3-32-1 0 0,0 0-1 0 0,1 0 0 0 0,2 23 1 0 0,0-31-22 0 0,0 0 1 0 0,0 0 0 0 0,1-1 0 0 0,0 1-1 0 0,1 0 1 0 0,4 9 0 0 0,-6-14-17 0 0,1-1 0 0 0,-1 0 0 0 0,0 1 0 0 0,1-1 0 0 0,0 0 0 0 0,0 0 0 0 0,0 0 0 0 0,0 0 0 0 0,0 0 0 0 0,0 0 0 0 0,0-1 0 0 0,0 1 0 0 0,1-1 0 0 0,-1 1 0 0 0,1-1 0 0 0,-1 0 0 0 0,1 0 0 0 0,-1 0 0 0 0,1 0 0 0 0,0-1 0 0 0,4 2 0 0 0,2-2-327 0 0,0 1 1 0 0,0-1-1 0 0,1-1 0 0 0,-1 0 1 0 0,0 0-1 0 0,0 0 0 0 0,0-1 1 0 0,15-6-1 0 0,-9 2-2368 0 0,0-1-1 0 0,15-9 1 0 0,-13 7 505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5.9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33 4505 0 0,'-11'-8'5523'0'0,"-16"-11"5753"0"0,26 18-10935 0 0,-1 0 1 0 0,1 0 0 0 0,-1 1-1 0 0,1-1 1 0 0,-1 1-1 0 0,1-1 1 0 0,-1 1 0 0 0,1-1-1 0 0,-2 1 1 0 0,2 0-311 0 0,1 0 0 0 0,0 0 0 0 0,0 0 0 0 0,-1 1 0 0 0,1-1 0 0 0,0 0 0 0 0,0 0 0 0 0,-1 0 0 0 0,1 0 0 0 0,0 1 0 0 0,0-1 0 0 0,0 0 0 0 0,-1 0-1 0 0,1 0 1 0 0,0 1 0 0 0,0-1 0 0 0,0 0 0 0 0,0 0 0 0 0,0 1 0 0 0,-1-1 0 0 0,1 0 0 0 0,0 0 0 0 0,0 1 0 0 0,0-1 0 0 0,0 0 0 0 0,0 1 0 0 0,0-1 0 0 0,0 0 0 0 0,0 0 0 0 0,0 1 0 0 0,0-1 0 0 0,0 0 0 0 0,0 1 0 0 0,0-1 0 0 0,0 0 0 0 0,0 0 0 0 0,1 1 0 0 0,-1-1 0 0 0,0 0 0 0 0,0 0 0 0 0,0 1 0 0 0,0-1-1 0 0,1 0 1 0 0,4 13-42 0 0,2-3-330 0 0,0 0 0 0 0,0-1 0 0 0,10 10 0 0 0,13 10-7120 0 0,-16-16 2338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7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78 1848 0 0,'-10'2'4070'0'0,"10"-5"-946"0"0,1 1-2965 0 0,1 1-1 0 0,-1 0 1 0 0,0 0-1 0 0,1 0 1 0 0,-1 0-1 0 0,0 0 1 0 0,1 0-1 0 0,2-1 1 0 0,25-9 2362 0 0,50-14 0 0 0,-31 15-1914 0 0,76-7 0 0 0,-104 15-584 0 0,-1 2 1 0 0,1 0-1 0 0,30 4 1 0 0,-38-2-374 0 0,-1 1 0 0 0,0 0-1 0 0,0 0 1 0 0,0 1 0 0 0,-1 0 0 0 0,1 1 0 0 0,15 9 0 0 0,-10-3-1369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6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408 797 512 0 0,'0'-11'2584'0'0,"-2"0"-1"0"0,1 0 1 0 0,-6-17-1 0 0,-3-17-741 0 0,7 25-1289 0 0,-2-1 1 0 0,0 2-1 0 0,-1-1 1 0 0,-1 1-1 0 0,0 0 1 0 0,-2 0-1 0 0,0 1 1 0 0,-1 0-1 0 0,-17-22 1 0 0,25 38-480 0 0,1 0 1 0 0,-1 0-1 0 0,1 0 1 0 0,-1 0-1 0 0,0 0 1 0 0,0 1 0 0 0,0-1-1 0 0,0 0 1 0 0,0 1-1 0 0,0 0 1 0 0,-1-1-1 0 0,1 1 1 0 0,0 0-1 0 0,-1 0 1 0 0,1 0 0 0 0,-6 0-1 0 0,4 0 0 0 0,-1 1 0 0 0,1 0 0 0 0,-1 0-1 0 0,1 1 1 0 0,-1-1 0 0 0,1 1 0 0 0,-1 0 0 0 0,1 0 0 0 0,-6 3-1 0 0,-3 1 85 0 0,0 1-1 0 0,0 0 0 0 0,0 0 1 0 0,1 2-1 0 0,0-1 0 0 0,0 2 0 0 0,1 0 1 0 0,0 0-1 0 0,1 1 0 0 0,0 0 1 0 0,0 0-1 0 0,1 1 0 0 0,0 1 0 0 0,1 0 1 0 0,1 0-1 0 0,0 0 0 0 0,0 1 1 0 0,-5 15-1 0 0,10-22-115 0 0,0-1 1 0 0,1 1-1 0 0,-1-1 1 0 0,1 1-1 0 0,0 0 0 0 0,0 0 1 0 0,1 0-1 0 0,0-1 1 0 0,0 1-1 0 0,0 0 1 0 0,1 0-1 0 0,0 0 0 0 0,0-1 1 0 0,0 1-1 0 0,1 0 1 0 0,0-1-1 0 0,0 1 0 0 0,0-1 1 0 0,1 0-1 0 0,0 0 1 0 0,6 10-1 0 0,-3-9-38 0 0,0 1 0 0 0,0-1 0 0 0,0 0 1 0 0,1 0-1 0 0,-1-1 0 0 0,1 0 0 0 0,1 0 0 0 0,-1-1 0 0 0,1 1 0 0 0,0-2 0 0 0,0 1 0 0 0,0-1 1 0 0,0 0-1 0 0,9 1 0 0 0,-5-1-25 0 0,-1-1 1 0 0,1 0-1 0 0,0-1 1 0 0,0 0-1 0 0,21-2 0 0 0,-27 0 0 0 0,0 0 0 0 0,0 0-1 0 0,-1-1 1 0 0,1 0-1 0 0,-1 0 1 0 0,1 0 0 0 0,-1 0-1 0 0,0-1 1 0 0,0 0 0 0 0,0 0-1 0 0,0 0 1 0 0,0-1-1 0 0,6-6 1 0 0,-1-1-6 0 0,-1 0 1 0 0,0 0-1 0 0,-1-1 0 0 0,-1 0 1 0 0,0 0-1 0 0,0-1 0 0 0,-1 0 1 0 0,8-27-1 0 0,-2-6-110 0 0,9-62 0 0 0,-15 74 123 0 0,14-95 51 0 0,3-173-1 0 0,-23 292 14 0 0,1 4-2 0 0,-1 0-1 0 0,0 0 0 0 0,0 0 0 0 0,0 0 0 0 0,-1 0 0 0 0,0 0 0 0 0,-4-11 0 0 0,5 16-42 0 0,0 1 1 0 0,0 0-1 0 0,0 0 0 0 0,0 0 0 0 0,0 0 0 0 0,0-1 1 0 0,0 1-1 0 0,0 0 0 0 0,0 0 0 0 0,0 0 1 0 0,0 0-1 0 0,0-1 0 0 0,0 1 0 0 0,-1 0 1 0 0,1 0-1 0 0,0 0 0 0 0,0 0 0 0 0,0 0 1 0 0,0 0-1 0 0,0-1 0 0 0,0 1 0 0 0,-1 0 0 0 0,1 0 1 0 0,0 0-1 0 0,0 0 0 0 0,0 0 0 0 0,0 0 1 0 0,-1 0-1 0 0,1 0 0 0 0,0 0 0 0 0,0 0 1 0 0,0 0-1 0 0,0 0 0 0 0,-1 0 0 0 0,1 0 1 0 0,0 0-1 0 0,0 0 0 0 0,0 0 0 0 0,-1 0 0 0 0,1 0 1 0 0,0 0-1 0 0,-6 8 119 0 0,-2 14 8 0 0,7-20-106 0 0,-8 28 95 0 0,2-1 1 0 0,1 2 0 0 0,2-1 0 0 0,0 1 0 0 0,2 32-1 0 0,14 155 529 0 0,19 14-302 0 0,-19-154-295 0 0,-10-64-105 0 0,-1-4 63 0 0,1 0 0 0 0,0 0 0 0 0,0 0 0 0 0,7 18 0 0 0,-8-26-65 0 0,0 0 1 0 0,0 0 0 0 0,0 0 0 0 0,0-1 0 0 0,0 1 0 0 0,1 0 0 0 0,-1-1-1 0 0,0 1 1 0 0,1 0 0 0 0,0-1 0 0 0,-1 0 0 0 0,1 1 0 0 0,0-1 0 0 0,0 0-1 0 0,-1 0 1 0 0,1 0 0 0 0,0 0 0 0 0,0 0 0 0 0,0 0 0 0 0,0-1-1 0 0,0 1 1 0 0,1-1 0 0 0,-1 1 0 0 0,0-1 0 0 0,0 0 0 0 0,0 0 0 0 0,0 0-1 0 0,4 0 1 0 0,3-2-1183 0 0,0 0 0 0 0,0 0 1 0 0,0-1-1 0 0,-1 0 0 0 0,14-7 0 0 0,-7 4-2580 0 0,12-5 600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8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3 698 512 0 0,'-1'7'839'0'0,"0"-1"0"0"0,1 1 0 0 0,-1 0 0 0 0,1-1 0 0 0,0 1 0 0 0,1 0 0 0 0,0 0 0 0 0,0-1 0 0 0,0 1-1 0 0,1-1 1 0 0,0 1 0 0 0,0-1 0 0 0,0 0 0 0 0,6 10 0 0 0,-7-15-751 0 0,-1-1 0 0 0,0 0 0 0 0,0 0 0 0 0,0 1-1 0 0,0-1 1 0 0,0 0 0 0 0,0 0 0 0 0,0 0 0 0 0,0 1 0 0 0,0-1 0 0 0,0 0-1 0 0,0 0 1 0 0,1 0 0 0 0,-1 0 0 0 0,0 1 0 0 0,0-1 0 0 0,0 0 0 0 0,0 0-1 0 0,1 0 1 0 0,-1 0 0 0 0,0 0 0 0 0,0 1 0 0 0,0-1 0 0 0,1 0 0 0 0,-1 0-1 0 0,0 0 1 0 0,0 0 0 0 0,0 0 0 0 0,1 0 0 0 0,-1 0 0 0 0,0 0 0 0 0,0 0 0 0 0,0 0-1 0 0,1 0 1 0 0,-1 0 0 0 0,0 0 0 0 0,0 0 0 0 0,1 0 0 0 0,-1 0 0 0 0,0 0-1 0 0,1 0 1 0 0,3-11 1642 0 0,-2-16-498 0 0,-4-46 465 0 0,0 42-1430 0 0,2-1 0 0 0,1 0 1 0 0,1 0-1 0 0,10-51 0 0 0,5 18-234 0 0,3 2-1 0 0,3 0 1 0 0,37-74 0 0 0,-54 126-39 0 0,1 1 0 0 0,0 0 0 0 0,1 0 1 0 0,0 0-1 0 0,0 1 0 0 0,1 1 1 0 0,0-1-1 0 0,1 1 0 0 0,-1 1 1 0 0,2 0-1 0 0,-1 0 0 0 0,13-5 1 0 0,-16 8-1 0 0,1 1 0 0 0,-1 0-1 0 0,1 1 1 0 0,-1 0 0 0 0,1 0 0 0 0,0 1 0 0 0,0 0 0 0 0,14 0 0 0 0,-16 1 3 0 0,0 1 0 0 0,0 0 0 0 0,0 0 0 0 0,0 0-1 0 0,0 1 1 0 0,0 0 0 0 0,0 0 0 0 0,-1 0 0 0 0,1 1 0 0 0,-1 0 0 0 0,0 0-1 0 0,8 6 1 0 0,-7-4-8 0 0,0 0-1 0 0,0 1 1 0 0,-1 0-1 0 0,0 0 1 0 0,0 0 0 0 0,0 1-1 0 0,-1-1 1 0 0,0 1-1 0 0,5 10 1 0 0,-5-5 16 0 0,1 0 0 0 0,-2 0 1 0 0,1 0-1 0 0,-2 1 0 0 0,2 15 0 0 0,-2 5 34 0 0,-2 0 0 0 0,-1 0 0 0 0,-9 52 1 0 0,4-47 20 0 0,-3 18 64 0 0,-2 84 0 0 0,11-134-114 0 0,0 0-1 0 0,1 1 1 0 0,-1-1 0 0 0,1 0 0 0 0,1 0 0 0 0,2 10 0 0 0,-4-16-9 0 0,0 0 0 0 0,0 0 0 0 0,1 0 0 0 0,-1 0-1 0 0,0 0 1 0 0,0 0 0 0 0,0 1 0 0 0,0-1 0 0 0,0 0 0 0 0,0 0 0 0 0,0 0 0 0 0,0 0 0 0 0,0 0 0 0 0,0 0 0 0 0,0 0-1 0 0,0 0 1 0 0,0 0 0 0 0,0 0 0 0 0,0 0 0 0 0,0 0 0 0 0,0 0 0 0 0,0 0 0 0 0,1 0 0 0 0,-1 0 0 0 0,0 0 0 0 0,0 0-1 0 0,0 0 1 0 0,0 0 0 0 0,0 0 0 0 0,0 0 0 0 0,0 0 0 0 0,0 0 0 0 0,0 0 0 0 0,0 0 0 0 0,0 0 0 0 0,0 0-1 0 0,1 0 1 0 0,-1 0 0 0 0,0 0 0 0 0,0 0 0 0 0,0 0 0 0 0,0 0 0 0 0,0 0 0 0 0,0 0 0 0 0,0 0 0 0 0,0 0 0 0 0,0 0-1 0 0,0 0 1 0 0,0 0 0 0 0,0 0 0 0 0,0 0 0 0 0,0 0 0 0 0,0 0 0 0 0,1 0 0 0 0,-1 0 0 0 0,0-1 0 0 0,0 1 0 0 0,0 0-1 0 0,0 0 1 0 0,0 0 0 0 0,0 0 0 0 0,0 0 0 0 0,0 0 0 0 0,0 0 0 0 0,0 0 0 0 0,0 0 0 0 0,0 0 0 0 0,0 0-1 0 0,0-1 1 0 0,3-9 11 0 0,0-15-107 0 0,0-54-226 0 0,-4 53 192 0 0,2-1-1 0 0,5-31 0 0 0,37-119-63 0 0,-31 141 154 0 0,1 0 0 0 0,32-59 0 0 0,-39 85 37 0 0,0 0 1 0 0,1 0-1 0 0,0 0 1 0 0,1 1-1 0 0,0 0 1 0 0,16-14 0 0 0,-18 19-1 0 0,-1 0 0 0 0,1 1 0 0 0,-1-1 0 0 0,1 1 0 0 0,0 0 0 0 0,0 1 1 0 0,1-1-1 0 0,-1 1 0 0 0,0 0 0 0 0,1 1 0 0 0,-1-1 0 0 0,1 1 1 0 0,10 0-1 0 0,-12 2 5 0 0,-1-1 0 0 0,1 1-1 0 0,-1 0 1 0 0,0 1 0 0 0,1-1 0 0 0,-1 1 0 0 0,0 0 0 0 0,0 0 0 0 0,5 3 0 0 0,6 3-35 0 0,-5-4 19 0 0,2 1 13 0 0,-1 1 0 0 0,19 12 0 0 0,-26-16 6 0 0,-1 1 0 0 0,0 0 0 0 0,1 0 0 0 0,-2 0 0 0 0,1 0 0 0 0,0 1 0 0 0,0-1 0 0 0,-1 1 0 0 0,0 0 0 0 0,0 0 0 0 0,0-1 0 0 0,1 6 0 0 0,5 13 33 0 0,-2 0-1 0 0,-1 0 0 0 0,-1 1 0 0 0,0 0 1 0 0,-2 0-1 0 0,-1 36 0 0 0,-3-26 67 0 0,-1 1 0 0 0,-2-1-1 0 0,-17 62 1 0 0,-19 43 86 0 0,39-134-187 0 0,1 0 0 0 0,-1-1-1 0 0,0 1 1 0 0,0-1 0 0 0,-1 1 0 0 0,1-1 0 0 0,-1 1 0 0 0,0-1-1 0 0,-4 4 1 0 0,5-5-1 0 0,-1 0-1 0 0,1 0 0 0 0,0 0 1 0 0,0 0-1 0 0,0 1 1 0 0,0-1-1 0 0,1 1 1 0 0,-1 0-1 0 0,1-1 1 0 0,-1 1-1 0 0,1 0 1 0 0,0 0-1 0 0,0 0 0 0 0,0 0 1 0 0,0 4-1 0 0,1-5-5 0 0,1-1-1 0 0,-1 1 1 0 0,1 0 0 0 0,-1 0-1 0 0,1-1 1 0 0,0 1-1 0 0,0 0 1 0 0,0-1-1 0 0,0 1 1 0 0,0-1-1 0 0,0 1 1 0 0,1-1 0 0 0,-1 0-1 0 0,0 1 1 0 0,1-1-1 0 0,-1 0 1 0 0,1 0-1 0 0,2 2 1 0 0,3 1-117 0 0,-1 0 0 0 0,1-1 0 0 0,10 5 0 0 0,-15-8-130 0 0,1 1 0 0 0,0-1 0 0 0,-1 1 0 0 0,1-1 0 0 0,0 0 0 0 0,-1 0 0 0 0,1 0 0 0 0,0 0 0 0 0,-1-1 0 0 0,1 1 0 0 0,3-1 1 0 0,17-7-5349 0 0,-8 3 3449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8.8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633 17 512 0 0,'-5'-3'898'0'0,"0"1"0"0"0,0 0 0 0 0,-1 0 0 0 0,1 0 0 0 0,0 0-1 0 0,-1 1 1 0 0,1 0 0 0 0,-1 0 0 0 0,0 1 0 0 0,1-1 0 0 0,-1 1 0 0 0,1 1 0 0 0,-1-1 0 0 0,0 1 0 0 0,1 0-1 0 0,-8 2 1 0 0,-7 3 812 0 0,0 1-1 0 0,-39 19 0 0 0,33-13-1645 0 0,-5 2 348 0 0,1 1-1 0 0,0 1 0 0 0,2 2 0 0 0,-37 31 0 0 0,46-33-152 0 0,0 1 1 0 0,1 1-1 0 0,2 0 0 0 0,0 2 0 0 0,0 0 0 0 0,-16 32 1 0 0,16-25 47 0 0,2 1 0 0 0,1 0 1 0 0,2 0-1 0 0,-16 62 1 0 0,25-79-296 0 0,0 0 1 0 0,0 0-1 0 0,2 0 0 0 0,-1 0 1 0 0,2 1-1 0 0,0-1 1 0 0,0 0-1 0 0,1 0 1 0 0,0 0-1 0 0,1 0 0 0 0,1 0 1 0 0,0-1-1 0 0,0 1 1 0 0,1-1-1 0 0,1 0 1 0 0,6 11-1 0 0,-3-10-117 0 0,0 0 0 0 0,1-1 0 0 0,1 0-1 0 0,0-1 1 0 0,0 0 0 0 0,1-1 0 0 0,0 0 0 0 0,0-1 0 0 0,1 0 0 0 0,0-1 0 0 0,1 0-1 0 0,-1-1 1 0 0,16 4 0 0 0,-7-3-889 0 0,0-1-1 0 0,1 0 0 0 0,0-2 1 0 0,0-1-1 0 0,0-1 1 0 0,0-1-1 0 0,40-3 0 0 0,-56 1 72 0 0,0 0 0 0 0,0 0 0 0 0,0-1 0 0 0,10-4 0 0 0,2-1-730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9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55 2977 0 0,'-16'2'9156'0'0,"6"4"-5150"0"0,9-4-3769 0 0,0 0-1 0 0,0 0 0 0 0,1 0 1 0 0,-1 0-1 0 0,0 0 1 0 0,1 1-1 0 0,0-1 0 0 0,-1 0 1 0 0,1 0-1 0 0,0 0 1 0 0,0 4-1 0 0,1 16 793 0 0,8 39 0 0 0,-5-37-506 0 0,1 26-1 0 0,-3 2 401 0 0,-3 0-1 0 0,-2 0 1 0 0,-15 74 0 0 0,9-49-596 0 0,8-55-279 0 0,-2 0-1 0 0,-6 30 1 0 0,9-51-36 0 0,-1 1 0 0 0,1-1 0 0 0,0 1 1 0 0,-1-1-1 0 0,1 1 0 0 0,-1-1 0 0 0,0 0 0 0 0,0 1 0 0 0,-1 2 0 0 0,-2-6 101 0 0,-1-9-56 0 0,2-1-68 0 0,1-1-1 0 0,0 1 1 0 0,1-1 0 0 0,0-22 0 0 0,0 9-22 0 0,0-5-33 0 0,2 0 1 0 0,1 0 0 0 0,2 0 0 0 0,0 1 0 0 0,2-1 0 0 0,18-51 0 0 0,-10 38 22 0 0,0 2 2 0 0,1 0 0 0 0,37-71 0 0 0,-47 104 32 0 0,0 1 1 0 0,1 0-1 0 0,0 0 0 0 0,1 0 0 0 0,0 1 0 0 0,0 0 1 0 0,12-9-1 0 0,-16 14 11 0 0,-1 0 0 0 0,1 0 1 0 0,0 0-1 0 0,0 1 0 0 0,0-1 0 0 0,1 1 1 0 0,-1 0-1 0 0,0 0 0 0 0,0 0 0 0 0,1 0 1 0 0,-1 0-1 0 0,0 1 0 0 0,1-1 0 0 0,-1 1 0 0 0,1 0 1 0 0,-1 0-1 0 0,0 1 0 0 0,1-1 0 0 0,-1 1 1 0 0,1-1-1 0 0,-1 1 0 0 0,0 0 0 0 0,0 0 1 0 0,1 1-1 0 0,3 1 0 0 0,0 2 4 0 0,-1 0 0 0 0,1 0 0 0 0,-1 0 0 0 0,1 1 0 0 0,-1 0 0 0 0,-1 0 0 0 0,1 1 0 0 0,-1 0 0 0 0,-1 0 0 0 0,1 0 0 0 0,-1 0 0 0 0,0 1 0 0 0,-1-1 0 0 0,4 11 0 0 0,2 12 44 0 0,0 1 0 0 0,5 43 0 0 0,-13-68-39 0 0,10 113 115 0 0,-4-25-56 0 0,15 29 47 0 0,-21-115-196 0 0,0 3-77 0 0,0 0-1 0 0,1-1 0 0 0,0 1 1 0 0,0-1-1 0 0,1 0 0 0 0,1 0 1 0 0,5 12-1 0 0,-6-18-2199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9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20 3425 0 0,'-11'-4'11309'0'0,"10"3"-10794"0"0,0 0 1 0 0,1 1-1 0 0,-1-1 0 0 0,0 0 0 0 0,0 0 0 0 0,0 0 0 0 0,1 0 0 0 0,-1-1 0 0 0,0 1 0 0 0,1 0 0 0 0,-1-2 0 0 0,3 2-129 0 0,0 1 0 0 0,1 0 0 0 0,-1-1-1 0 0,1 1 1 0 0,-1 0 0 0 0,1 0 0 0 0,-1 0 0 0 0,4 1 0 0 0,-3-1-129 0 0,65 9 186 0 0,1 2 0 0 0,72 22 0 0 0,-37-8-599 0 0,107 34-4180 0 0,-185-52 1774 0 0,-3-2-203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49.8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27 3297 0 0,'-1'-3'1222'0'0,"0"-17"8453"0"0,1 20-9595 0 0,0-1 1 0 0,0 1-1 0 0,0 0 0 0 0,0 0 1 0 0,0 0-1 0 0,0 0 1 0 0,0 0-1 0 0,0 0 1 0 0,1-1-1 0 0,-1 1 0 0 0,0 0 1 0 0,0 0-1 0 0,0 0 1 0 0,0 0-1 0 0,0 0 1 0 0,0 0-1 0 0,0 0 0 0 0,0 0 1 0 0,0-1-1 0 0,0 1 1 0 0,1 0-1 0 0,-1 0 1 0 0,0 0-1 0 0,0 0 0 0 0,0 0 1 0 0,0 0-1 0 0,0 0 1 0 0,0 0-1 0 0,1 0 1 0 0,-1 0-1 0 0,0 0 0 0 0,0 0 1 0 0,0 0-1 0 0,0 0 1 0 0,0 0-1 0 0,0 0 1 0 0,1 0-1 0 0,-1 0 0 0 0,0 0 1 0 0,9 7 389 0 0,68 80 2984 0 0,85 127-2081 0 0,-120-150-796 0 0,-4 2 0 0 0,41 93 1 0 0,-72-142-446 0 0,-1 2 0 0 0,0-1 0 0 0,-2 1 0 0 0,0-1 0 0 0,-1 1 0 0 0,-1 1 0 0 0,-1-1 0 0 0,0 0 0 0 0,-1 0 0 0 0,-2 0 0 0 0,0 0 0 0 0,-5 22 0 0 0,4-28-146 0 0,-1 0-1 0 0,0 0 1 0 0,0 0 0 0 0,-2-1-1 0 0,0 1 1 0 0,0-1-1 0 0,-1-1 1 0 0,0 1 0 0 0,-1-1-1 0 0,0 0 1 0 0,-1-1 0 0 0,-1 0-1 0 0,1-1 1 0 0,-1 0 0 0 0,-1 0-1 0 0,0-1 1 0 0,-21 13 0 0 0,-41 13-4876 0 0,59-29 2182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50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21 512 0 0,'-2'-1'902'0'0,"0"1"0"0"0,1-1 1 0 0,-1 0-1 0 0,0 0 0 0 0,1 0 0 0 0,-1 0 0 0 0,0 0 0 0 0,1 0 0 0 0,0-1 1 0 0,-1 1-1 0 0,1 0 0 0 0,-3-4 0 0 0,5 5-753 0 0,-1 0-1 0 0,0-1 1 0 0,0 1 0 0 0,1 0 0 0 0,-1-1-1 0 0,0 1 1 0 0,1 0 0 0 0,-1 0-1 0 0,0 0 1 0 0,1-1 0 0 0,-1 1 0 0 0,0 0-1 0 0,1 0 1 0 0,-1 0 0 0 0,0 0-1 0 0,1 0 1 0 0,-1 0 0 0 0,1 0 0 0 0,-1 0-1 0 0,0 0 1 0 0,1 0 0 0 0,-1 0-1 0 0,1 0 1 0 0,-1 0 0 0 0,0 0 0 0 0,1 0-1 0 0,12 0 1138 0 0,8 2-421 0 0,0 1 1 0 0,0 1-1 0 0,0 1 0 0 0,34 13 1 0 0,76 42 862 0 0,-83-31-1313 0 0,-1 2 1 0 0,-1 1-1 0 0,-2 3 0 0 0,-2 2 1 0 0,40 43-1 0 0,-68-65-393 0 0,-1 1 0 0 0,-1 1 0 0 0,0 0 0 0 0,-1 1 0 0 0,-1 0 0 0 0,-1 1 0 0 0,0 0 0 0 0,-1 1 0 0 0,-2-1 0 0 0,0 1 0 0 0,-1 1 0 0 0,0-1 0 0 0,1 27 0 0 0,-4-21-4 0 0,-1-1 0 0 0,-1 1 0 0 0,-2-1 0 0 0,0 1 0 0 0,-2-1 0 0 0,0 1 0 0 0,-2-1 0 0 0,-1-1 0 0 0,-1 1 0 0 0,-16 34 0 0 0,-4-7-5 0 0,-2-1 1 0 0,-3-1 0 0 0,-1-2 0 0 0,-3-1 0 0 0,-48 48-1 0 0,66-77 25 0 0,-2 0 0 0 0,1-1 0 0 0,-2-1 0 0 0,-33 18 0 0 0,17-14-2223 0 0,-79 29 1 0 0,109-46 171 0 0,2 0-275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9:07.0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443 223 512 0 0,'-2'15'8216'0'0,"0"4"-5451"0"0,1-15-2413 0 0,1-1 1 0 0,0 0-1 0 0,-1 0 1 0 0,0 0-1 0 0,0 0 0 0 0,0 0 1 0 0,0 0-1 0 0,-1 0 0 0 0,-1 3 1 0 0,-19 26 1394 0 0,12-17-1089 0 0,4-6-228 0 0,-52 86 2368 0 0,45-67-2329 0 0,1 1 0 0 0,-8 34 0 0 0,16-50-393 0 0,-1-1 0 0 0,-1 1 0 0 0,0-1 0 0 0,0 0 0 0 0,-1-1 0 0 0,-1 1 0 0 0,0-2 0 0 0,0 1 0 0 0,-1-1 0 0 0,-1 0 0 0 0,-17 14 0 0 0,23-20-64 0 0,-1-1-1 0 0,0 0 1 0 0,0 0-1 0 0,-1 0 1 0 0,1 0 0 0 0,-1-1-1 0 0,1 0 1 0 0,-1 0 0 0 0,0 0-1 0 0,0-1 1 0 0,1 0 0 0 0,-1 0-1 0 0,0 0 1 0 0,-9-1 0 0 0,12-1-14 0 0,0 0 0 0 0,0 0 1 0 0,-1 0-1 0 0,1-1 0 0 0,0 1 0 0 0,0-1 1 0 0,1 0-1 0 0,-1 0 0 0 0,0 0 1 0 0,1 0-1 0 0,-1 0 0 0 0,1-1 1 0 0,-1 1-1 0 0,1-1 0 0 0,0 0 1 0 0,-3-5-1 0 0,-1-2-4 0 0,1 0 0 0 0,0 0-1 0 0,-7-20 1 0 0,9 21 7 0 0,0-1-1 0 0,0 1 0 0 0,1-1 1 0 0,1 0-1 0 0,-1-11 0 0 0,2 17 1 0 0,0 0-1 0 0,0 0 0 0 0,1 0 1 0 0,0 0-1 0 0,-1 0 1 0 0,2 0-1 0 0,-1 0 0 0 0,0 0 1 0 0,1 0-1 0 0,-1 0 1 0 0,1 1-1 0 0,0-1 0 0 0,1 1 1 0 0,3-6-1 0 0,66-71 182 0 0,-14 30 152 0 0,-43 37-273 0 0,-3 3-5 0 0,-1 1 1 0 0,0-2-1 0 0,-1 1 1 0 0,0-1-1 0 0,-1-1 1 0 0,15-23-1 0 0,-19 22-19 0 0,-1 0-1 0 0,0 0 0 0 0,-1-1 0 0 0,0 1 0 0 0,0-22 1 0 0,-2 25-41 0 0,2-67-159 0 0,-2 74 169 0 0,-1-1 1 0 0,0 1-1 0 0,0 0 0 0 0,-1-1 0 0 0,1 1 1 0 0,-1 0-1 0 0,1-1 0 0 0,-1 1 0 0 0,0 0 1 0 0,-1 0-1 0 0,1-1 0 0 0,0 1 0 0 0,-1 0 0 0 0,0 0 1 0 0,1 1-1 0 0,-1-1 0 0 0,0 0 0 0 0,-1 1 1 0 0,1-1-1 0 0,0 1 0 0 0,-1-1 0 0 0,1 1 1 0 0,-1 0-1 0 0,0 0 0 0 0,0 1 0 0 0,0-1 1 0 0,0 0-1 0 0,0 1 0 0 0,0 0 0 0 0,-5-2 1 0 0,4 3-2 0 0,0-1 1 0 0,1 1 0 0 0,-1 0 0 0 0,0 0 0 0 0,0 1 0 0 0,1-1-1 0 0,-1 1 1 0 0,0 0 0 0 0,1 0 0 0 0,-1 0 0 0 0,1 1 0 0 0,-1-1-1 0 0,1 1 1 0 0,0 0 0 0 0,-4 2 0 0 0,-23 9-22 0 0,-22-1 191 0 0,48-11-119 0 0,0 0 1 0 0,1 0-1 0 0,-1 1 1 0 0,1-1-1 0 0,-1 1 1 0 0,1 0-1 0 0,0 0 1 0 0,-1 0-1 0 0,1 0 1 0 0,0 1 0 0 0,1-1-1 0 0,-1 1 1 0 0,0 0-1 0 0,-3 4 1 0 0,5-5-16 0 0,0 0 0 0 0,0-1 1 0 0,0 1-1 0 0,0 0 0 0 0,0-1 1 0 0,0 1-1 0 0,0 0 1 0 0,1 0-1 0 0,-1 0 0 0 0,1-1 1 0 0,-1 1-1 0 0,1 0 0 0 0,0 0 1 0 0,0 0-1 0 0,0 0 0 0 0,0 0 1 0 0,0 0-1 0 0,0 0 0 0 0,1 0 1 0 0,-1 0-1 0 0,0-1 0 0 0,1 1 1 0 0,0 0-1 0 0,-1 0 0 0 0,1 0 1 0 0,0-1-1 0 0,0 1 0 0 0,2 3 1 0 0,6 6 207 0 0,-5-6-176 0 0,0 0-1 0 0,0 0 1 0 0,0 1 0 0 0,-1-1 0 0 0,0 1 0 0 0,0 0 0 0 0,3 8 0 0 0,10 54 334 0 0,-2-27-339 0 0,-9-27-19 0 0,-1-6-3 0 0,0 0-1 0 0,0-1 1 0 0,1 1-1 0 0,0-1 1 0 0,9 10 0 0 0,-8-9 10 0 0,0-1 0 0 0,0 1 0 0 0,-1 0 1 0 0,7 13-1 0 0,12 41 177 0 0,-16-46-123 0 0,1 0 1 0 0,19 26-1 0 0,-11-17-47 0 0,17 29 105 0 0,23 6 65 0 0,-50-51-170 0 0,-3-5-37 0 0,0 1-1 0 0,0 1 0 0 0,-1-1 0 0 0,5 9 0 0 0,-6-11-20 0 0,0-1 1 0 0,-1 1-1 0 0,1 0 0 0 0,0-1 0 0 0,1 1 0 0 0,-1-1 0 0 0,0 0 0 0 0,5 4 0 0 0,-3-4 12 0 0,-1 1 0 0 0,0 0 0 0 0,-1-1 0 0 0,1 1-1 0 0,4 6 1 0 0,9 7 14 0 0,-6-8 45 0 0,-9-10-80 0 0,0 1 1 0 0,-1-1 0 0 0,1 0 0 0 0,0 1-1 0 0,-1-1 1 0 0,1 0 0 0 0,-1 0-1 0 0,0 0 1 0 0,1-2 0 0 0,-1 4-2 0 0,0-6-260 0 0,1 1-1 0 0,-1 0 0 0 0,0-1 0 0 0,-1 1 0 0 0,1 0 1 0 0,-1-1-1 0 0,0 1 0 0 0,0 0 0 0 0,-4-9 0 0 0,1 9-2303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36.0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29 512 0 0,'-2'-4'512'0'0,"2"1"-208"0"0,0 1-600 0 0,0-2-504 0 0,0 2 576 0 0,0 0 224 0 0,0 0 0 0 0,0 0 0 0 0,-2 0 0 0 0,0 0 0 0 0,2 0 0 0 0,-2 2 0 0 0,0-2 0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6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2 512 0 0,'-4'0'0'0'0,"0"0"136"0"0,0 0-528 0 0,1 0 144 0 0,1 0 248 0 0,0 2 0 0 0,0-2 0 0 0,4 0 0 0 0,0 0 0 0 0,2-2 0 0 0,-3 0 0 0 0,3 2 0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7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83 8 0 0,'-3'2'1531'0'0,"-1"-1"-1"0"0,1-1 1 0 0,-1 1-1 0 0,1 0 1 0 0,0-1-1 0 0,-1 1 1 0 0,1-1 0 0 0,-7-1-1 0 0,-16 3 2317 0 0,24-1-3673 0 0,-1 1-1 0 0,1-1 0 0 0,-1 1 0 0 0,1 0 1 0 0,0-1-1 0 0,-1 1 0 0 0,1 0 1 0 0,0 1-1 0 0,0-1 0 0 0,1 0 0 0 0,-3 4 1 0 0,-6 5 470 0 0,8-9-582 0 0,0 0-1 0 0,0 0 1 0 0,0 1 0 0 0,0-1 0 0 0,1 1 0 0 0,-1-1 0 0 0,0 1-1 0 0,1-1 1 0 0,0 1 0 0 0,0 0 0 0 0,0 0 0 0 0,0 0 0 0 0,0 0 0 0 0,0 0-1 0 0,1 0 1 0 0,-1 0 0 0 0,1 0 0 0 0,0 0 0 0 0,0 0 0 0 0,0 0 0 0 0,0 0-1 0 0,1 0 1 0 0,-1 0 0 0 0,1 0 0 0 0,0 0 0 0 0,0 0 0 0 0,0 0-1 0 0,2 4 1 0 0,0-1-56 0 0,1-1 0 0 0,0 1 0 0 0,0 0 0 0 0,0-1 0 0 0,1 0 0 0 0,0 0 0 0 0,0 0 0 0 0,0-1 0 0 0,0 0 0 0 0,1 0 0 0 0,10 6 0 0 0,-4-4-47 0 0,0 0-1 0 0,0-1 1 0 0,1 0-1 0 0,-1-1 1 0 0,1 0-1 0 0,0-1 1 0 0,15 2-1 0 0,-20-5-11 0 0,-1 1-1 0 0,1-1 1 0 0,0 0-1 0 0,0-1 1 0 0,-1 0 0 0 0,1 0-1 0 0,-1-1 1 0 0,1 0-1 0 0,-1 0 1 0 0,1 0-1 0 0,-1-1 1 0 0,0-1 0 0 0,11-6-1 0 0,-11 6 9 0 0,0 0 0 0 0,-1-1 0 0 0,1-1 0 0 0,-1 1 0 0 0,0-1-1 0 0,0 0 1 0 0,-1 0 0 0 0,0 0 0 0 0,0-1 0 0 0,0 0 0 0 0,-1 0 0 0 0,0 0-1 0 0,-1-1 1 0 0,1 1 0 0 0,-1-1 0 0 0,-1 0 0 0 0,1 0 0 0 0,1-15 0 0 0,-2 13 71 0 0,0-1 0 0 0,-1 1 0 0 0,-1 0-1 0 0,0-1 1 0 0,0 1 0 0 0,-1-1 0 0 0,0 1 0 0 0,-1 0 0 0 0,0 0 0 0 0,-5-14 0 0 0,7 23 5 0 0,0 0 0 0 0,-1 0 0 0 0,1 0 0 0 0,-1-1 0 0 0,1 1 0 0 0,-1 0 0 0 0,0 0 0 0 0,0 0 0 0 0,1 0 0 0 0,-1 0 0 0 0,0 0 0 0 0,0 0 0 0 0,0 0 0 0 0,0 0 0 0 0,0 1 0 0 0,0-1 0 0 0,0 0 0 0 0,0 0 0 0 0,0 1 0 0 0,0-1 0 0 0,-1 1 0 0 0,1-1 0 0 0,0 1 0 0 0,0 0 0 0 0,-1-1 0 0 0,1 1 0 0 0,0 0 0 0 0,0 0 0 0 0,-1 0 0 0 0,1 0 0 0 0,0 0 0 0 0,-1 0 0 0 0,1 0 0 0 0,0 0 0 0 0,0 1 0 0 0,-1-1 0 0 0,-1 1 0 0 0,0 1 26 0 0,1-1 0 0 0,-1 0 0 0 0,1 1 0 0 0,-1 0 0 0 0,1-1 0 0 0,0 1 0 0 0,0 0 1 0 0,0 0-1 0 0,0 1 0 0 0,0-1 0 0 0,0 0 0 0 0,1 1 0 0 0,-1-1 0 0 0,1 1 0 0 0,-2 4 0 0 0,-1 3 27 0 0,0 0 1 0 0,1 0-1 0 0,1 1 0 0 0,0-1 0 0 0,0 1 0 0 0,1-1 1 0 0,1 18-1 0 0,0-22-70 0 0,1 1-1 0 0,0-1 1 0 0,0 1 0 0 0,1-1-1 0 0,0 0 1 0 0,0 0 0 0 0,0 0-1 0 0,1 0 1 0 0,0 0 0 0 0,0 0 0 0 0,0-1-1 0 0,1 0 1 0 0,7 9 0 0 0,-1-2-34 0 0,2-1 0 0 0,-1 0 0 0 0,1-1 0 0 0,1-1 0 0 0,0 0 0 0 0,0 0 0 0 0,26 12 0 0 0,-37-20-2 0 0,0-1 0 0 0,0 1 0 0 0,-1 0 0 0 0,1-1 0 0 0,0 0 0 0 0,0 1 0 0 0,0-1 0 0 0,0 0 0 0 0,0 0 0 0 0,-1 0 0 0 0,1 0 1 0 0,0 0-1 0 0,0 0 0 0 0,0-1 0 0 0,0 1 0 0 0,-1-1 0 0 0,1 1 0 0 0,0-1 0 0 0,0 0 0 0 0,-1 1 0 0 0,1-1 0 0 0,0 0 0 0 0,-1 0 0 0 0,1 0 0 0 0,-1-1 1 0 0,3-1-1 0 0,2-4-714 0 0,-1 1 1 0 0,0 0-1 0 0,-1-1 1 0 0,1 0-1 0 0,2-8 1 0 0,5-6-4365 0 0,-7 13 2371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3:11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17 512 0 0,'8'-8'512'0'0,"-1"4"-216"0"0,-1 1-224 0 0,-1 2-344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29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486 309 512 0 0,'9'-6'756'0'0,"-2"0"-1"0"0,1-1 0 0 0,-1 0 1 0 0,0 0-1 0 0,0 0 1 0 0,-1-1-1 0 0,0 0 1 0 0,0 0-1 0 0,-1-1 1 0 0,0 0-1 0 0,5-13 0 0 0,-5 10 55 0 0,-1 0 0 0 0,0-1 1 0 0,-1 0-1 0 0,-1 0 0 0 0,0 0 0 0 0,0 0 0 0 0,-1 0 0 0 0,-2-16 0 0 0,1 26-698 0 0,0 0 0 0 0,0 0 1 0 0,-1 0-1 0 0,1-1 0 0 0,-1 1 1 0 0,0 0-1 0 0,0 0 0 0 0,0 1 1 0 0,0-1-1 0 0,-1 0 0 0 0,1 0 1 0 0,-1 1-1 0 0,0-1 0 0 0,0 0 1 0 0,0 1-1 0 0,0 0 0 0 0,0 0 1 0 0,0-1-1 0 0,-1 1 0 0 0,1 0 1 0 0,-1 1-1 0 0,1-1 0 0 0,-1 0 1 0 0,0 1-1 0 0,1-1 0 0 0,-1 1 1 0 0,0 0-1 0 0,0 0 0 0 0,0 0 1 0 0,0 1-1 0 0,-3-2 0 0 0,-5 1 5 0 0,0 0-1 0 0,0 0 1 0 0,0 1-1 0 0,0 1 1 0 0,1-1-1 0 0,-1 2 0 0 0,-18 4 1 0 0,7 0 98 0 0,0 1-1 0 0,1 2 1 0 0,0 0 0 0 0,0 1 0 0 0,1 1 0 0 0,0 0-1 0 0,1 2 1 0 0,0 0 0 0 0,2 2 0 0 0,-1 0 0 0 0,2 0-1 0 0,0 2 1 0 0,0 0 0 0 0,2 1 0 0 0,-22 35 0 0 0,17-24 147 0 0,2 1 1 0 0,1 0-1 0 0,-23 62 1 0 0,36-81-318 0 0,0 0 0 0 0,0 1 0 0 0,1-1 0 0 0,0 0 0 0 0,1 1 0 0 0,1-1 0 0 0,-1 1 0 0 0,2-1 0 0 0,0 1 0 0 0,0-1 0 0 0,1 1 0 0 0,0-1 0 0 0,1 0 0 0 0,1 0-1 0 0,6 16 1 0 0,-3-12-47 0 0,1 0-1 0 0,1 0 1 0 0,0-1-1 0 0,1 0 0 0 0,1-1 1 0 0,0 0-1 0 0,1-1 1 0 0,0 0-1 0 0,0-1 0 0 0,2 0 1 0 0,-1-1-1 0 0,1-1 1 0 0,1 0-1 0 0,-1 0 0 0 0,1-2 1 0 0,1 0-1 0 0,0-1 1 0 0,24 7-1 0 0,-3-4-235 0 0,1-1 0 0 0,69 5 0 0 0,-83-12-1019 0 0,45-5 0 0 0,-52 2-529 0 0,0-2 1 0 0,0 0-1 0 0,21-7 1 0 0,-13 1-2585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0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40 512 0 0,'-7'-7'-488'0'0,"-1"-2"3681"0"0,6 7-1743 0 0,0 0 1 0 0,0-1-1 0 0,0 1 0 0 0,0 0 1 0 0,-1 0-1 0 0,1 0 0 0 0,0 1 1 0 0,-1-1-1 0 0,1 0 0 0 0,-6-1 1 0 0,8 3-1377 0 0,0 0 0 0 0,-1 0 0 0 0,1 0 0 0 0,0 0-1 0 0,-1 0 1 0 0,1 0 0 0 0,0 0 0 0 0,-1 0 0 0 0,1 0 0 0 0,0 0 0 0 0,0 0 0 0 0,-1 0 0 0 0,1 0 0 0 0,0 1 0 0 0,0-1 0 0 0,-1 0 0 0 0,1 0 0 0 0,0 0 0 0 0,0 0 0 0 0,-1 1 0 0 0,1-1-1 0 0,0 0 1 0 0,0 0 0 0 0,0 1 0 0 0,-1-1 0 0 0,1 0 0 0 0,0 0 0 0 0,0 1 0 0 0,-4 12 794 0 0,2 13-254 0 0,2-25-485 0 0,6 72 848 0 0,-2-22-703 0 0,-2-26-151 0 0,3 50 71 0 0,-4-66-177 0 0,1 1 0 0 0,0-1-1 0 0,1 1 1 0 0,0-1 0 0 0,6 13 0 0 0,-8-19-37 0 0,1 0 1 0 0,0 0 0 0 0,1 0 0 0 0,-1 0 0 0 0,0-1 0 0 0,1 1-1 0 0,-1-1 1 0 0,1 1 0 0 0,0-1 0 0 0,0 0 0 0 0,0 0-1 0 0,0 0 1 0 0,0 0 0 0 0,0-1 0 0 0,1 1 0 0 0,-1-1 0 0 0,1 0-1 0 0,-1 0 1 0 0,1 0 0 0 0,-1 0 0 0 0,1-1 0 0 0,-1 1-1 0 0,1-1 1 0 0,0 0 0 0 0,-1 0 0 0 0,4-1 0 0 0,3 0-281 0 0,-1 0 1 0 0,0-1 0 0 0,0 0-1 0 0,0 0 1 0 0,0-1 0 0 0,0-1-1 0 0,-1 1 1 0 0,0-1 0 0 0,9-6-1 0 0,-2 1-1183 0 0,-1-1-1 0 0,-1-1 1 0 0,1 0-1 0 0,11-14 1 0 0,-5 2-332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0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9 2993 0 0,'-42'-5'13144'0'0,"25"2"-7757"0"0,23 3-3645 0 0,32 6-2435 0 0,-13 1-2505 0 0,-12-3 675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0.9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6 122 8 0 0,'-3'21'9458'0'0,"3"-17"-8974"0"0,-1-1 1 0 0,0 1-1 0 0,1 0 1 0 0,0-1-1 0 0,0 1 1 0 0,0-1-1 0 0,1 6 1 0 0,5 15 1593 0 0,1-1 1 0 0,20 46 0 0 0,31 41 126 0 0,-55-105-1821 0 0,-1-6-139 0 0,-2-10-56 0 0,-5-19-203 0 0,-6-3 32 0 0,2-2 0 0 0,1 1-1 0 0,1-1 1 0 0,3 0-1 0 0,1 0 1 0 0,1-58-1 0 0,3 88-20 0 0,-1 0 1 0 0,1 0-1 0 0,0 1 0 0 0,0-1 0 0 0,0 0 0 0 0,1 0 0 0 0,0 1 1 0 0,3-8-1 0 0,-4 11-3 0 0,-1 0 1 0 0,1 0 0 0 0,0 0-1 0 0,0 0 1 0 0,0 0 0 0 0,0 0-1 0 0,0 0 1 0 0,0 0-1 0 0,0 0 1 0 0,0 1 0 0 0,0-1-1 0 0,0 0 1 0 0,0 1 0 0 0,0-1-1 0 0,0 1 1 0 0,0-1 0 0 0,1 1-1 0 0,-1 0 1 0 0,0-1-1 0 0,0 1 1 0 0,1 0 0 0 0,-1 0-1 0 0,0 0 1 0 0,1 0 0 0 0,-1 0-1 0 0,0 0 1 0 0,0 0-1 0 0,1 0 1 0 0,-1 1 0 0 0,0-1-1 0 0,0 0 1 0 0,1 1 0 0 0,-1-1-1 0 0,0 1 1 0 0,0-1 0 0 0,2 2-1 0 0,49 29-292 0 0,-40-23 40 0 0,-1 0-1 0 0,1-2 0 0 0,1 1 1 0 0,-1-1-1 0 0,17 5 0 0 0,2-4-1730 0 0,0-1 0 0 0,1-1-1 0 0,32 0 1 0 0,-36-4 496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170 103 512 0 0,'0'-17'1966'0'0,"1"11"-892"0"0,-1 0 1 0 0,0 0-1 0 0,0 0 1 0 0,0-1-1 0 0,-1 1 1 0 0,0 0 0 0 0,0 0-1 0 0,-1 0 1 0 0,1 0-1 0 0,-5-8 1 0 0,6 13-902 0 0,-1 1-1 0 0,1-1 1 0 0,-1 0 0 0 0,1 0 0 0 0,-1 1 0 0 0,0-1 0 0 0,1 1-1 0 0,-1-1 1 0 0,0 0 0 0 0,0 1 0 0 0,1-1 0 0 0,-1 1 0 0 0,0 0-1 0 0,0-1 1 0 0,0 1 0 0 0,1 0 0 0 0,-1-1 0 0 0,0 1 0 0 0,0 0-1 0 0,-2 0 1 0 0,1 0-1 0 0,0 0 0 0 0,0 0 0 0 0,0 0 1 0 0,0 1-1 0 0,0-1 0 0 0,0 1 0 0 0,0-1 0 0 0,0 1 0 0 0,-2 1 0 0 0,-1 1 50 0 0,0 0 0 0 0,0 0-1 0 0,0 0 1 0 0,0 1 0 0 0,-7 7 0 0 0,3-1-71 0 0,0 0-1 0 0,1 1 0 0 0,0 0 1 0 0,1 0-1 0 0,1 0 0 0 0,0 1 1 0 0,0 0-1 0 0,1 0 0 0 0,0 1 1 0 0,-5 24-1 0 0,9-30-84 0 0,0 0-1 0 0,0 1 1 0 0,1-1 0 0 0,0 0-1 0 0,0 0 1 0 0,0 1 0 0 0,1-1-1 0 0,0 0 1 0 0,1 0 0 0 0,0 0-1 0 0,0 0 1 0 0,0 0-1 0 0,1 0 1 0 0,0-1 0 0 0,0 1-1 0 0,1-1 1 0 0,-1 0 0 0 0,2 0-1 0 0,-1 0 1 0 0,1 0 0 0 0,7 7-1 0 0,-6-8-92 0 0,0 0 1 0 0,0-1-1 0 0,1 0 0 0 0,0 0 0 0 0,0 0 0 0 0,0-1 1 0 0,0 0-1 0 0,0 0 0 0 0,1-1 0 0 0,-1 0 1 0 0,1 0-1 0 0,0-1 0 0 0,0 0 0 0 0,-1 0 0 0 0,1 0 1 0 0,0-1-1 0 0,0-1 0 0 0,0 1 0 0 0,-1-1 1 0 0,1-1-1 0 0,0 1 0 0 0,-1-1 0 0 0,1-1 0 0 0,11-4 1 0 0,10-8-893 0 0,51-34 0 0 0,-71 42 682 0 0,1 0 0 0 0,-2-1 0 0 0,1 0-1 0 0,-1 0 1 0 0,0-1 0 0 0,-1 0-1 0 0,0 0 1 0 0,10-19 0 0 0,-14 21 184 0 0,0-1 0 0 0,-1 1 0 0 0,0-1 0 0 0,0 1 0 0 0,-1-1 0 0 0,0 1 1 0 0,0-1-1 0 0,-1 0 0 0 0,0 1 0 0 0,0-1 0 0 0,-1 0 0 0 0,0 1 0 0 0,0-1 0 0 0,-1 0 0 0 0,0 1 0 0 0,0 0 1 0 0,-6-12-1 0 0,8 18 76 0 0,0 1 0 0 0,-1-1 0 0 0,1 0 0 0 0,0 1 0 0 0,-1-1 0 0 0,1 1 0 0 0,0-1 0 0 0,-1 1 0 0 0,1-1 0 0 0,-1 1 0 0 0,1-1 0 0 0,-1 1 0 0 0,1 0 1 0 0,-1-1-1 0 0,1 1 0 0 0,-1-1 0 0 0,1 1 0 0 0,-1 0 0 0 0,1 0 0 0 0,-1-1 0 0 0,0 1 0 0 0,1 0 0 0 0,-1 0 0 0 0,0 0 0 0 0,1 0 0 0 0,-1 0 0 0 0,1 0 0 0 0,-1 0 0 0 0,-1 0 1 0 0,1 0 36 0 0,0 1 0 0 0,-1-1 0 0 0,1 1 0 0 0,0 0 1 0 0,0-1-1 0 0,0 1 0 0 0,-1 0 0 0 0,1 0 1 0 0,0 0-1 0 0,0 0 0 0 0,0 0 0 0 0,-1 2 0 0 0,-3 3 251 0 0,1 1 0 0 0,-1 0 0 0 0,-5 13 0 0 0,8-13-231 0 0,-1 0 0 0 0,2 0 0 0 0,-1 0 1 0 0,1 1-1 0 0,0-1 0 0 0,0 0 0 0 0,1 1 1 0 0,0-1-1 0 0,1 0 0 0 0,-1 1 0 0 0,1-1 1 0 0,3 10-1 0 0,0-3 11 0 0,0 0 1 0 0,1 0-1 0 0,0 0 1 0 0,1-1-1 0 0,11 17 1 0 0,-11-20-78 0 0,1-1 0 0 0,0 0 0 0 0,1-1 0 0 0,0 0 0 0 0,0 0 0 0 0,1 0 0 0 0,0-1 0 0 0,0 0 0 0 0,1-1 0 0 0,12 6 0 0 0,-16-8-8 0 0,0-1 0 0 0,1 0 0 0 0,-1-1 0 0 0,1 0 1 0 0,0 0-1 0 0,-1 0 0 0 0,1-1 0 0 0,0 0 0 0 0,0 0 1 0 0,0-1-1 0 0,0 0 0 0 0,0 0 0 0 0,0-1 0 0 0,0 1 1 0 0,0-2-1 0 0,0 1 0 0 0,13-5 0 0 0,-13 3-22 0 0,0-1 0 0 0,-1 0 0 0 0,1-1 0 0 0,0 1 0 0 0,-1-1 0 0 0,0 0-1 0 0,-1-1 1 0 0,1 1 0 0 0,-1-1 0 0 0,0-1 0 0 0,5-7 0 0 0,-2 2-13 0 0,-2 1 1 0 0,0-1-1 0 0,0-1 0 0 0,-1 1 1 0 0,6-24-1 0 0,-6 13-29 0 0,2-43 0 0 0,0 3 59 0 0,-6 57-18 0 0,1-7-16 0 0,-2 12 38 0 0,0 1-1 0 0,0 0 1 0 0,0-1-1 0 0,0 1 0 0 0,0 0 1 0 0,0-1-1 0 0,0 1 0 0 0,0 0 1 0 0,0-1-1 0 0,1 1 1 0 0,-1 0-1 0 0,0 0 0 0 0,0-1 1 0 0,0 1-1 0 0,1 0 1 0 0,-1-1-1 0 0,0 1 0 0 0,0 0 1 0 0,1 0-1 0 0,-1 0 0 0 0,0-1 1 0 0,0 1-1 0 0,1 0 1 0 0,-1 0-1 0 0,0 0 0 0 0,1 0 1 0 0,-1-1-1 0 0,1 1 1 0 0,-2 22 263 0 0,-3-1-121 0 0,2 0 0 0 0,1 0-1 0 0,2 36 1 0 0,0-44-96 0 0,1 0 0 0 0,0 0 0 0 0,1 0-1 0 0,1-1 1 0 0,0 1 0 0 0,0-1-1 0 0,8 14 1 0 0,-9-20-47 0 0,0 0 0 0 0,1 0 0 0 0,0-1-1 0 0,0 1 1 0 0,1-1 0 0 0,-1 0 0 0 0,1 0 0 0 0,0 0 0 0 0,1-1 0 0 0,11 8-1 0 0,-13-10-13 0 0,1 1 0 0 0,0-1 0 0 0,0 0 0 0 0,0-1 0 0 0,0 1 0 0 0,1-1 0 0 0,-1 0 0 0 0,0 0 0 0 0,1-1 0 0 0,-1 1 0 0 0,0-1 0 0 0,1-1 0 0 0,-1 1 0 0 0,8-2 0 0 0,-1-1-59 0 0,-1 0 0 0 0,-1-1 0 0 0,1 0-1 0 0,-1 0 1 0 0,1-1 0 0 0,-1-1 0 0 0,18-13 0 0 0,-14 8-274 0 0,0 0 1 0 0,-1-2 0 0 0,0 1 0 0 0,14-20 0 0 0,-20 23 267 0 0,-1-1 0 0 0,0 1 1 0 0,-1-1-1 0 0,0 0 0 0 0,0-1 1 0 0,-1 1-1 0 0,0-1 0 0 0,-1 0 0 0 0,3-22 1 0 0,-8 7 115 0 0,1 22 69 0 0,1 0-1 0 0,-1 1 1 0 0,1-1-1 0 0,0 1 1 0 0,0-1-1 0 0,0 0 1 0 0,0 1-1 0 0,2-5 1 0 0,-2 7-62 0 0,0 0 0 0 0,1 1 0 0 0,-1-1 0 0 0,1 1 0 0 0,-1-1 0 0 0,1 1 1 0 0,-1-1-1 0 0,1 1 0 0 0,-1-1 0 0 0,1 1 0 0 0,0-1 0 0 0,-1 1 0 0 0,1 0 0 0 0,0-1 1 0 0,-1 1-1 0 0,1 0 0 0 0,0 0 0 0 0,-1-1 0 0 0,1 1 0 0 0,0 0 0 0 0,-1 0 1 0 0,1 0-1 0 0,0 0 0 0 0,0 0 0 0 0,-1 0 0 0 0,1 0 0 0 0,0 0 0 0 0,1 1 0 0 0,-1-1-3 0 0,0 0 0 0 0,0 0 0 0 0,-1 0-1 0 0,1 0 1 0 0,0 0 0 0 0,0 1 0 0 0,0-1-1 0 0,0 0 1 0 0,0 1 0 0 0,-1-1-1 0 0,1 0 1 0 0,0 1 0 0 0,0-1 0 0 0,-1 1-1 0 0,1 0 1 0 0,0-1 0 0 0,0 1 0 0 0,-1 0-1 0 0,1-1 1 0 0,-1 1 0 0 0,1 0-1 0 0,0 1 1 0 0,0 6 133 0 0,0 0 0 0 0,0 1 0 0 0,-1-1-1 0 0,0 0 1 0 0,0 1 0 0 0,-1-1 0 0 0,-2 11 0 0 0,-2 19 96 0 0,4-17-178 0 0,1 0 0 0 0,1 0 1 0 0,0 0-1 0 0,7 30 0 0 0,-7-45-101 0 0,1 0-1 0 0,0-1 0 0 0,0 1 1 0 0,0-1-1 0 0,0 1 1 0 0,1-1-1 0 0,0 0 0 0 0,0 0 1 0 0,0 0-1 0 0,1 0 1 0 0,0-1-1 0 0,0 1 0 0 0,0-1 1 0 0,0 0-1 0 0,1 0 1 0 0,-1-1-1 0 0,1 1 0 0 0,0-1 1 0 0,0 0-1 0 0,9 4 1 0 0,-8-5-101 0 0,0 0 1 0 0,0 0-1 0 0,0-1 1 0 0,0 0-1 0 0,0 0 1 0 0,0 0-1 0 0,0-1 1 0 0,0 0-1 0 0,0 0 1 0 0,1 0-1 0 0,-1-1 1 0 0,0 0-1 0 0,0 0 1 0 0,0-1-1 0 0,0 1 1 0 0,9-6-1 0 0,-7 4-608 0 0,0-1-1 0 0,0-1 1 0 0,-1 0 0 0 0,11-8-1 0 0,-9 5-1702 0 0,0 0 0 0 0,14-18 1 0 0,-10 9 316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2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40 4585 0 0,'-13'-9'7584'0'0,"-6"-5"-967"0"0,15 11-5907 0 0,0 0 1 0 0,-1 1-1 0 0,0-1 1 0 0,-5-1-1 0 0,10 4-680 0 0,-1 0 1 0 0,1-1-1 0 0,0 1 0 0 0,0 0 1 0 0,-1 0-1 0 0,1 0 0 0 0,0 0 1 0 0,0 0-1 0 0,-1 0 0 0 0,1 0 1 0 0,0 0-1 0 0,0 0 0 0 0,0 0 1 0 0,-1 0-1 0 0,1 0 0 0 0,0 0 1 0 0,0 0-1 0 0,-1 0 0 0 0,1 0 1 0 0,0 0-1 0 0,0 0 0 0 0,-1 0 1 0 0,1 0-1 0 0,0 0 0 0 0,0 0 1 0 0,-1 1-1 0 0,1-1 1 0 0,0 0-1 0 0,0 0 0 0 0,0 0 1 0 0,0 0-1 0 0,-1 0 0 0 0,1 1 1 0 0,0-1-1 0 0,0 0 0 0 0,0 0 1 0 0,0 0-1 0 0,-1 1 0 0 0,1-1 1 0 0,0 0-1 0 0,0 0 0 0 0,0 1 1 0 0,0-1-1 0 0,0 0 0 0 0,0 0 1 0 0,0 1-1 0 0,0-1 0 0 0,0 0 1 0 0,0 0-1 0 0,0 1 0 0 0,0-1 1 0 0,0 0-1 0 0,0 0 0 0 0,0 0 1 0 0,0 1-1 0 0,0-1 0 0 0,0 0 1 0 0,0 0-1 0 0,0 1 0 0 0,0-1 1 0 0,0 0-1 0 0,1 0 0 0 0,-1 1 1 0 0,0-1-1 0 0,0 0 0 0 0,0 0 1 0 0,9 16 73 0 0,12 1-1788 0 0,1 0 1 0 0,27 14-1 0 0,-43-27 1051 0 0,11 6-666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47 3441 0 0,'-7'-12'2964'0'0,"5"7"-749"0"0,-2-1 0 0 0,1 1 0 0 0,-1-1 0 0 0,-5-5 0 0 0,9 11-2150 0 0,0 0 1 0 0,0 0 0 0 0,0-1 0 0 0,0 1-1 0 0,0 0 1 0 0,0 0 0 0 0,0 0-1 0 0,0 0 1 0 0,0 0 0 0 0,-1 0 0 0 0,1 0-1 0 0,0 0 1 0 0,0 0 0 0 0,0 0-1 0 0,0 0 1 0 0,0 0 0 0 0,0 0 0 0 0,0 0-1 0 0,-1 0 1 0 0,1 0 0 0 0,0 0-1 0 0,0 0 1 0 0,0 0 0 0 0,0 0 0 0 0,0 0-1 0 0,0 0 1 0 0,0 0 0 0 0,-1 0-1 0 0,1 0 1 0 0,0 0 0 0 0,0 0 0 0 0,0 0-1 0 0,0 0 1 0 0,0 0 0 0 0,0 0-1 0 0,0 0 1 0 0,0 0 0 0 0,0 0 0 0 0,-1 1-1 0 0,1-1 1 0 0,0 0 0 0 0,0 0-1 0 0,0 0 1 0 0,0 0 0 0 0,0 0 0 0 0,0 0-1 0 0,0 0 1 0 0,0 0 0 0 0,0 0-1 0 0,0 1 1 0 0,0-1 0 0 0,0 0 0 0 0,-3 11 1071 0 0,2 11-533 0 0,5 69 219 0 0,9 359 727 0 0,-13-394-1476 0 0,12 90-1 0 0,-11-136-130 0 0,1 0 1 0 0,0-1-1 0 0,1 1 0 0 0,0-1 1 0 0,0 0-1 0 0,1 0 0 0 0,8 15 1 0 0,-9-21-165 0 0,-1 1 1 0 0,1-1 0 0 0,-1 0 0 0 0,1 0 0 0 0,0 0 0 0 0,0 0 0 0 0,0-1 0 0 0,1 1 0 0 0,-1-1 0 0 0,0 0 0 0 0,1 0 0 0 0,0 0 0 0 0,0 0 0 0 0,-1-1 0 0 0,1 0 0 0 0,0 1 0 0 0,0-1 0 0 0,0 0 0 0 0,0-1 0 0 0,0 1 0 0 0,5-1 0 0 0,-3 0-587 0 0,-1 0 0 0 0,1-1 0 0 0,0 0 0 0 0,-1 0 0 0 0,1 0 1 0 0,-1-1-1 0 0,1 0 0 0 0,6-3 0 0 0,18-10-1587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42 2096 0 0,'-13'9'5513'0'0,"13"-8"-5373"0"0,0-1-1 0 0,-1 0 1 0 0,1 0 0 0 0,0 0-1 0 0,0 0 1 0 0,0 0 0 0 0,-1 1-1 0 0,1-1 1 0 0,0 0 0 0 0,0 0-1 0 0,0 0 1 0 0,-1 0 0 0 0,1 0-1 0 0,0 0 1 0 0,0 0 0 0 0,-1 0-1 0 0,1 0 1 0 0,0 0 0 0 0,0 0-1 0 0,-1 0 1 0 0,1 0-1 0 0,0 0 1 0 0,0 0 0 0 0,-1 0-1 0 0,1 0 1 0 0,0 0 0 0 0,0 0-1 0 0,-1 0 1 0 0,1 0 0 0 0,0 0-1 0 0,0-1 1 0 0,0 1 0 0 0,-1 0-1 0 0,1 0 1 0 0,0 0 0 0 0,0 0-1 0 0,0 0 1 0 0,-1-1 0 0 0,1 1-1 0 0,0 0 1 0 0,0 0 0 0 0,0 0-1 0 0,0-1 1 0 0,0 1 0 0 0,-1 0-1 0 0,1 0 1 0 0,0-1 0 0 0,0 1-1 0 0,0 0 1 0 0,0 0-1 0 0,0-1 1 0 0,0 1 0 0 0,0 0-1 0 0,0 0 1 0 0,0-1 0 0 0,0 1-1 0 0,0 0 1 0 0,0-1 0 0 0,0 1 37 0 0,1-1 0 0 0,-1 1 0 0 0,0-1 1 0 0,1 0-1 0 0,-1 1 0 0 0,1-1 0 0 0,-1 1 1 0 0,1-1-1 0 0,-1 1 0 0 0,1 0 0 0 0,-1-1 0 0 0,1 1 1 0 0,0-1-1 0 0,-1 1 0 0 0,1 0 0 0 0,0-1 1 0 0,-1 1-1 0 0,1 0 0 0 0,-1 0 0 0 0,1 0 1 0 0,0-1-1 0 0,1 1 0 0 0,20-4 45 0 0,-18 3 54 0 0,131-19-1715 0 0,1 10-5857 0 0,-97 8 5682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3.2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177 269 1680 0 0,'0'-4'1231'0'0,"0"1"-1"0"0,0-1 1 0 0,0 1-1 0 0,0-1 1 0 0,0 0-1 0 0,2-6 1 0 0,0 5-27 0 0,0-1 0 0 0,0 1 0 0 0,5-10 0 0 0,2 0 478 0 0,22-27 0 0 0,-7 11-490 0 0,-15 17-772 0 0,17-25 291 0 0,-24 34-601 0 0,0 1-1 0 0,0 0 1 0 0,0 0 0 0 0,0-1 0 0 0,-1 1 0 0 0,0-1-1 0 0,2-6 1 0 0,-3 10-81 0 0,0 0 0 0 0,0 0 0 0 0,0 0 0 0 0,-1 1 0 0 0,1-1-1 0 0,0 0 1 0 0,0 0 0 0 0,0 0 0 0 0,-1 0 0 0 0,1 0 0 0 0,0 1 0 0 0,-1-1-1 0 0,1 0 1 0 0,-1 0 0 0 0,1 1 0 0 0,-1-1 0 0 0,1 0 0 0 0,-1 1 0 0 0,1-1 0 0 0,-1 0-1 0 0,0 1 1 0 0,1-1 0 0 0,-1 1 0 0 0,0-1 0 0 0,0 1 0 0 0,1-1 0 0 0,-1 1-1 0 0,0 0 1 0 0,0-1 0 0 0,0 1 0 0 0,0 0 0 0 0,1 0 0 0 0,-1 0 0 0 0,0 0-1 0 0,0-1 1 0 0,-1 1 0 0 0,-4 0 63 0 0,-1 0 0 0 0,1 0-1 0 0,-12 1 1 0 0,14-1-49 0 0,-10 2 1 0 0,1 0-1 0 0,-1 0 1 0 0,1 2-1 0 0,0-1 1 0 0,0 2-1 0 0,0 0 1 0 0,1 0-1 0 0,-1 1 1 0 0,1 1 0 0 0,1 0-1 0 0,-15 11 1 0 0,23-16-44 0 0,0 0 1 0 0,1 1-1 0 0,-1-1 1 0 0,1 1 0 0 0,0-1-1 0 0,0 1 1 0 0,0 0-1 0 0,0 0 1 0 0,0 0-1 0 0,0 1 1 0 0,1-1 0 0 0,0 0-1 0 0,0 0 1 0 0,-1 1-1 0 0,2-1 1 0 0,-1 1-1 0 0,0-1 1 0 0,1 7-1 0 0,0-6-8 0 0,0 0 0 0 0,1-1 0 0 0,-1 1-1 0 0,1 0 1 0 0,0 0 0 0 0,0 0-1 0 0,1-1 1 0 0,-1 1 0 0 0,1-1-1 0 0,0 1 1 0 0,0-1 0 0 0,0 0-1 0 0,0 1 1 0 0,1-1 0 0 0,-1 0-1 0 0,6 5 1 0 0,2-1-22 0 0,-1 1-1 0 0,1-1 1 0 0,0 0-1 0 0,16 7 1 0 0,47 17-145 0 0,3-5-146 0 0,28 13-260 0 0,-93-34 551 0 0,0 0 0 0 0,0 1 0 0 0,0 1 0 0 0,-1 0 0 0 0,0 1 0 0 0,15 14 0 0 0,-22-19 49 0 0,0 1 1 0 0,0-1-1 0 0,-1 0 0 0 0,1 1 1 0 0,-1 0-1 0 0,0 0 1 0 0,0 0-1 0 0,0 0 0 0 0,0 0 1 0 0,-1 0-1 0 0,1 0 0 0 0,-1 0 1 0 0,-1 1-1 0 0,1-1 0 0 0,0 0 1 0 0,-1 1-1 0 0,0 8 0 0 0,-1-9 47 0 0,1 0 0 0 0,-1 0-1 0 0,0 0 1 0 0,-1-1 0 0 0,1 1-1 0 0,-1 0 1 0 0,1 0 0 0 0,-1-1-1 0 0,0 1 1 0 0,-1-1 0 0 0,1 0-1 0 0,0 1 1 0 0,-1-1 0 0 0,0 0-1 0 0,0-1 1 0 0,0 1 0 0 0,0 0-1 0 0,0-1 1 0 0,-6 4 0 0 0,-10 4 130 0 0,0 0 1 0 0,0-1 0 0 0,-1-1 0 0 0,0-1-1 0 0,-1-1 1 0 0,-30 5 0 0 0,25-7-162 0 0,-1-1 0 0 0,1-1 0 0 0,-1-2 0 0 0,-47-4 0 0 0,65 2-97 0 0,0 1 0 0 0,0-1 0 0 0,0-1 0 0 0,0 1 0 0 0,0-2 0 0 0,-10-5 0 0 0,16 8-163 0 0,0 0 0 0 0,0-1 0 0 0,1 0 0 0 0,-1 1 0 0 0,1-1 0 0 0,-1 0 0 0 0,1 0 0 0 0,0-1 0 0 0,0 1 0 0 0,0 0 0 0 0,0-1 0 0 0,0 1 0 0 0,1-1 0 0 0,-1 0 0 0 0,1 1 0 0 0,-1-1 0 0 0,1 0 0 0 0,0 0 0 0 0,0 0 0 0 0,0 0 0 0 0,1 0 0 0 0,-1-4 0 0 0,1-12-2410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7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40 3145 0 0,'-4'-9'9688'0'0,"2"8"-9033"0"0,1-1 1 0 0,-1 1-1 0 0,1-1 0 0 0,-1 1 1 0 0,0-1-1 0 0,0 1 1 0 0,-2-1-1 0 0,3 1-571 0 0,0 1 0 0 0,0 0-1 0 0,0-1 1 0 0,0 1 0 0 0,0 0 0 0 0,0-1 0 0 0,0 1-1 0 0,0 0 1 0 0,0 0 0 0 0,0 0 0 0 0,0 0 0 0 0,-1 0-1 0 0,2 0 17 0 0,-1 0 0 0 0,1 0 0 0 0,-1 0 0 0 0,1 0-1 0 0,0 1 1 0 0,-1-1 0 0 0,1 0 0 0 0,-1 0 0 0 0,1 1-1 0 0,0-1 1 0 0,-1 0 0 0 0,1 0 0 0 0,0 1 0 0 0,-1-1-1 0 0,1 0 1 0 0,0 1 0 0 0,0-1 0 0 0,-1 1 0 0 0,1-1-1 0 0,0 0 1 0 0,0 1 0 0 0,0-1 0 0 0,-1 0 0 0 0,1 1-1 0 0,0-1 1 0 0,0 1 0 0 0,0-1 0 0 0,0 1 0 0 0,0 0-1 0 0,0 5 137 0 0,-1 0-1 0 0,1 0 0 0 0,1 1 0 0 0,-1-1 1 0 0,1 0-1 0 0,1 0 0 0 0,-1 0 0 0 0,1 0 1 0 0,0 0-1 0 0,4 10 0 0 0,5 6 40 0 0,20 29 1 0 0,-18-31-155 0 0,29 45-67 0 0,-42-65-58 0 0,0 1-1 0 0,0-1 0 0 0,0 0 0 0 0,0 0 1 0 0,0 0-1 0 0,0 0 0 0 0,0 0 1 0 0,0 0-1 0 0,1 0 0 0 0,-1 0 0 0 0,0 0 1 0 0,0 0-1 0 0,0 1 0 0 0,0-1 0 0 0,0 0 1 0 0,0 0-1 0 0,0 0 0 0 0,0 0 0 0 0,0 0 1 0 0,1 0-1 0 0,-1 0 0 0 0,0 0 0 0 0,0 0 1 0 0,0 0-1 0 0,0 0 0 0 0,0 0 0 0 0,0 0 1 0 0,0 0-1 0 0,0 0 0 0 0,1 0 1 0 0,-1 0-1 0 0,0 0 0 0 0,0 0 0 0 0,0 0 1 0 0,0 0-1 0 0,0 0 0 0 0,0 0 0 0 0,0 0 1 0 0,0 0-1 0 0,1 0 0 0 0,-1-1 0 0 0,0 1 1 0 0,0 0-1 0 0,0 0 0 0 0,0 0 0 0 0,0 0 1 0 0,0 0-1 0 0,0 0 0 0 0,0 0 0 0 0,0 0 1 0 0,0 0-1 0 0,0 0 0 0 0,0 0 0 0 0,0-1 1 0 0,1 1-1 0 0,-1 0 0 0 0,0 0 1 0 0,3-11-117 0 0,0-14 5 0 0,-3 24 99 0 0,3-15-53 0 0,1 0-1 0 0,1 0 0 0 0,0 0 0 0 0,1 0 1 0 0,14-26-1 0 0,-15 32 19 0 0,21-37-166 0 0,-23 42 208 0 0,0 1 0 0 0,0 0-1 0 0,1 0 1 0 0,0 0 0 0 0,0 0 0 0 0,0 0-1 0 0,7-4 1 0 0,-9 7 10 0 0,-1 0 0 0 0,1 0 0 0 0,-1 0 0 0 0,0 1 0 0 0,1-1 0 0 0,0 0 0 0 0,-1 1 0 0 0,1 0 0 0 0,-1-1 0 0 0,1 1 0 0 0,-1 0 0 0 0,1 0 0 0 0,0 0 0 0 0,-1 0 0 0 0,1 0 0 0 0,-1 0 0 0 0,1 0 0 0 0,0 0 0 0 0,-1 1 0 0 0,1-1 0 0 0,-1 1 0 0 0,1-1 0 0 0,-1 1 0 0 0,1 0 0 0 0,-1-1 0 0 0,1 1 0 0 0,-1 0 0 0 0,0 0 0 0 0,1 0 0 0 0,-1 0 0 0 0,0 0 0 0 0,0 0 0 0 0,0 0 0 0 0,0 1 0 0 0,1 0 0 0 0,4 7 38 0 0,-1-1 0 0 0,0 1 0 0 0,0 0-1 0 0,5 15 1 0 0,-2-7-43 0 0,1 2-122 0 0,2-1-1 0 0,0 0 1 0 0,1 0 0 0 0,1-2-1 0 0,21 23 1 0 0,-31-37-203 0 0,-1 0 0 0 0,0 0 0 0 0,1-1 0 0 0,-1 1 0 0 0,1-1-1 0 0,-1 0 1 0 0,1 1 0 0 0,0-1 0 0 0,0 0 0 0 0,0-1 0 0 0,-1 1 0 0 0,1 0 0 0 0,0-1 0 0 0,0 1-1 0 0,0-1 1 0 0,0 0 0 0 0,0 0 0 0 0,3-1 0 0 0,6 0-1888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5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86 137 512 0 0,'-6'-8'1486'0'0,"0"-1"1"0"0,0 1-1 0 0,0-1 0 0 0,1 0 1 0 0,-7-17-1 0 0,-4-7 1521 0 0,13 28-2264 0 0,1 3-333 0 0,1-1 0 0 0,-1 1 0 0 0,1-1 0 0 0,0 0 0 0 0,0 1 0 0 0,0-1 0 0 0,0 0 0 0 0,0 1 0 0 0,0-4 0 0 0,-9 45 2177 0 0,8-11-2174 0 0,1 0 0 0 0,1 0 0 0 0,1 1 0 0 0,8 45 0 0 0,-4-36-128 0 0,17 186 834 0 0,3 14-503 0 0,4 148-204 0 0,-20-302-370 0 0,3 61 104 0 0,9 76 48 0 0,-5-74 88 0 0,1 174 283 0 0,-8-78 36 0 0,-9-241-590 0 0,0-1 1 0 0,0 1 0 0 0,0-1 0 0 0,1 1-1 0 0,-1-1 1 0 0,0 1 0 0 0,1-1 0 0 0,-1 1-1 0 0,1-1 1 0 0,-1 1 0 0 0,1-1 0 0 0,0 1-1 0 0,0-1 1 0 0,0 2 0 0 0,0-3-4 0 0,0 1 0 0 0,0-1 0 0 0,0 0 1 0 0,0 1-1 0 0,-1-1 0 0 0,1 0 0 0 0,0 0 0 0 0,0 0 1 0 0,0 1-1 0 0,0-1 0 0 0,0 0 0 0 0,0 0 0 0 0,-1 0 1 0 0,1 0-1 0 0,0-1 0 0 0,0 1 0 0 0,0 0 0 0 0,0 0 1 0 0,0-1-1 0 0,-1 1 0 0 0,1 0 0 0 0,0-1 0 0 0,0 1 1 0 0,0 0-1 0 0,1-2 0 0 0,5-2 8 0 0,1 0 0 0 0,0 1 0 0 0,0-1-1 0 0,1 2 1 0 0,-1-1 0 0 0,0 1 0 0 0,1 1 0 0 0,12-2 0 0 0,-18 4-15 0 0,1-1 1 0 0,0 1-1 0 0,-1 0 1 0 0,1 1 0 0 0,-1-1-1 0 0,1 0 1 0 0,-1 1-1 0 0,5 2 1 0 0,5 3-4 0 0,-5-4-1 0 0,1 0 1 0 0,-1 0 0 0 0,1-1 0 0 0,0-1-1 0 0,0 1 1 0 0,-1-1 0 0 0,1-1 0 0 0,16 0-1 0 0,6-3-1 0 0,36-8 0 0 0,-15 2 10 0 0,256-11-105 0 0,-161 27 112 0 0,-40 0 22 0 0,328-17-47 0 0,-88-18 47 0 0,-148 10-48 0 0,-28 3 0 0 0,268-17 67 0 0,401 17 14 0 0,-316 8-103 0 0,126 1 77 0 0,-217 17-18 0 0,-165-3 13 0 0,-18-1-45 0 0,145 3 16 0 0,-260-7 12 0 0,107 0 24 0 0,-156-3 13 0 0,-48 2 28 0 0,0-2 0 0 0,0-2-1 0 0,54-9 1 0 0,-91 11-70 0 0,-1 0 0 0 0,1 0 0 0 0,0 0-1 0 0,-1 0 1 0 0,1 0 0 0 0,-1 0 0 0 0,1 0 0 0 0,0 0-1 0 0,-1-1 1 0 0,1 1 0 0 0,-1 0 0 0 0,1 0 0 0 0,-1-1-1 0 0,1 1 1 0 0,0 0 0 0 0,-1-1 0 0 0,1 1 0 0 0,-1-1-1 0 0,0 1 1 0 0,1 0 0 0 0,-1-1 0 0 0,1 1 0 0 0,-1-1-1 0 0,0 1 1 0 0,1-1 0 0 0,-1 0 0 0 0,0 1 0 0 0,1-1-1 0 0,-1 1 1 0 0,0-1 0 0 0,0 1 0 0 0,0-1 0 0 0,0 0-1 0 0,0 1 1 0 0,1-1 0 0 0,-1 0 0 0 0,0 1 0 0 0,0-1-1 0 0,0 1 1 0 0,-1-2 0 0 0,1 0 7 0 0,-1 1 1 0 0,0 0-1 0 0,1-1 0 0 0,-1 1 0 0 0,0 0 1 0 0,0 0-1 0 0,0 0 0 0 0,0 0 0 0 0,0-1 1 0 0,0 1-1 0 0,0 0 0 0 0,-1 1 0 0 0,1-1 1 0 0,0 0-1 0 0,-2-1 0 0 0,-2 1 19 0 0,0-1-1 0 0,0 1 1 0 0,0 0-1 0 0,-10-1 1 0 0,15 2-32 0 0,0-1 6 0 0,0-1 0 0 0,1 1 0 0 0,-1 0 0 0 0,0-1 0 0 0,1 1 0 0 0,-1 0-1 0 0,0 0 1 0 0,1-1 0 0 0,0 1 0 0 0,0-2 0 0 0,11-5 2 0 0,-11 8-12 0 0,0 0-1 0 0,0-1 1 0 0,0 1 0 0 0,0-1-1 0 0,0 0 1 0 0,0 1-1 0 0,0-1 1 0 0,-1 0 0 0 0,1 1-1 0 0,0-1 1 0 0,0 0-1 0 0,-1 0 1 0 0,1 0 0 0 0,-1 0-1 0 0,1 0 1 0 0,0 0-1 0 0,-1 1 1 0 0,0-1 0 0 0,1 0-1 0 0,-1-1 1 0 0,0 1-1 0 0,1 0 1 0 0,-1 0 0 0 0,0 0-1 0 0,0 0 1 0 0,0-1-1 0 0,7-85 230 0 0,-7 75-200 0 0,-1 1-1 0 0,0 0 0 0 0,0 0 0 0 0,-1 0 1 0 0,-6-19-1 0 0,1 11-3 0 0,1 0-1 0 0,1-1 1 0 0,-5-36 0 0 0,-6-110 19 0 0,-6-86-76 0 0,19-369 47 0 0,6 560-25 0 0,3-169 230 0 0,-7 218-205 0 0,1-1-1 0 0,-2 0 1 0 0,-3-15-1 0 0,4 24-16 0 0,0 0 0 0 0,0 1 0 0 0,-1-1-1 0 0,1 0 1 0 0,-1 1 0 0 0,0-1 0 0 0,1 1 0 0 0,-2 0-1 0 0,1-1 1 0 0,0 1 0 0 0,-1 0 0 0 0,1 0 0 0 0,-1 1 0 0 0,-5-5-1 0 0,7 6-7 0 0,-1 0 0 0 0,0 0 0 0 0,0 0 0 0 0,0 1 0 0 0,1-1 0 0 0,-1 1-1 0 0,0-1 1 0 0,0 1 0 0 0,0-1 0 0 0,0 1 0 0 0,0 0 0 0 0,0 0 0 0 0,0 0-1 0 0,0 0 1 0 0,0 0 0 0 0,0 1 0 0 0,0-1 0 0 0,1 1 0 0 0,-1-1 0 0 0,0 1-1 0 0,0-1 1 0 0,0 1 0 0 0,0 0 0 0 0,1 0 0 0 0,-1 0 0 0 0,0 0 0 0 0,1 0 0 0 0,-1 0-1 0 0,1 1 1 0 0,-1-1 0 0 0,1 1 0 0 0,-2 1 0 0 0,-1 2-22 0 0,0 0 0 0 0,0-1 0 0 0,1 1 0 0 0,0 1 0 0 0,0-1 0 0 0,0 0 0 0 0,0 1 0 0 0,1-1 1 0 0,-2 8-1 0 0,2-6-101 0 0,1-1 0 0 0,0 0 0 0 0,1 1 0 0 0,-1-1 1 0 0,1 1-1 0 0,0-1 0 0 0,1 1 0 0 0,0-1 0 0 0,0 0 1 0 0,0 1-1 0 0,1-1 0 0 0,0 0 0 0 0,0 0 1 0 0,0 0-1 0 0,4 6 0 0 0,-1-3-696 0 0,0-1 1 0 0,0 0-1 0 0,11 11 0 0 0,25 21-5798 0 0,-20-22 2259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12 285 512 0 0,'-9'-37'3267'0'0,"7"21"3327"0"0,3 19-2939 0 0,0 3-3210 0 0,-1-1 0 0 0,0 1 0 0 0,0-1 0 0 0,-1 12 0 0 0,-1 3 208 0 0,5 41 854 0 0,15 94 0 0 0,-4-15-489 0 0,-11-93-833 0 0,1 0 0 0 0,17 72 0 0 0,-6-69-76 0 0,-15-50-108 0 0,0 0-1 0 0,0 0 1 0 0,0 0 0 0 0,0 0 0 0 0,0 0-1 0 0,0 0 1 0 0,0 0 0 0 0,0 0 0 0 0,0 0-1 0 0,0 0 1 0 0,0 0 0 0 0,0 0 0 0 0,0 0-1 0 0,0 0 1 0 0,1 0 0 0 0,-1 0 0 0 0,0 0-1 0 0,0 0 1 0 0,0 0 0 0 0,0 0 0 0 0,0 0-1 0 0,0 0 1 0 0,0 0 0 0 0,0 0 0 0 0,0 0-1 0 0,0 0 1 0 0,0 0 0 0 0,1 0 0 0 0,-1 0-1 0 0,0 0 1 0 0,0 0 0 0 0,0 0 0 0 0,0 0-1 0 0,0 0 1 0 0,0 0 0 0 0,0 0 0 0 0,0 0-1 0 0,0 0 1 0 0,0 0 0 0 0,0 0 0 0 0,0 0-1 0 0,0 0 1 0 0,0 0 0 0 0,1 1 0 0 0,-1-1-1 0 0,0 0 1 0 0,0 0 0 0 0,0 0 0 0 0,0 0-1 0 0,0 0 1 0 0,0 0 0 0 0,0 0 0 0 0,0 0-1 0 0,0 0 1 0 0,0 0 0 0 0,0 0 0 0 0,0 1-1 0 0,4-14 56 0 0,0-18-8 0 0,-18-133-50 0 0,1 41-11 0 0,9 67-5 0 0,-3-162 8 0 0,8 180 12 0 0,2 0 1 0 0,1 1-1 0 0,16-65 0 0 0,-18 96 2 0 0,0 0 0 0 0,0-1 0 0 0,0 1 0 0 0,1 0 0 0 0,0 1-1 0 0,0-1 1 0 0,1 0 0 0 0,0 1 0 0 0,0 0 0 0 0,0 0 0 0 0,7-7 0 0 0,-8 10-5 0 0,-1 0 0 0 0,1 0 0 0 0,0 0 0 0 0,0 0 0 0 0,1 1 0 0 0,-1-1 0 0 0,0 1 0 0 0,0 0 0 0 0,1 0 0 0 0,-1 0 0 0 0,0 0 0 0 0,1 1 0 0 0,-1-1 0 0 0,1 1 0 0 0,-1 0 0 0 0,1 0 0 0 0,-1 0 0 0 0,1 0 0 0 0,-1 1 0 0 0,1 0 0 0 0,-1-1 0 0 0,6 3 0 0 0,2 2 13 0 0,-1-1 0 0 0,1 1 0 0 0,-1 1 0 0 0,0 0 0 0 0,-1 1 0 0 0,1-1 0 0 0,-2 2 0 0 0,1-1 0 0 0,-1 1 0 0 0,8 10 0 0 0,-1 0 10 0 0,0 2 0 0 0,-2-1-1 0 0,21 40 1 0 0,-16-21-14 0 0,-2 0-1 0 0,-2 2 1 0 0,-1-1 0 0 0,-2 1 0 0 0,-1 1-1 0 0,-3 0 1 0 0,-1 0 0 0 0,0 43-1 0 0,-5 78-17 0 0,-1-86-18 0 0,0-72 15 0 0,0-1 1 0 0,0 0 0 0 0,1 0 0 0 0,0 0-1 0 0,-1 0 1 0 0,1 0 0 0 0,0 0-1 0 0,0 0 1 0 0,1 0 0 0 0,-1 0 0 0 0,1 0-1 0 0,-1-1 1 0 0,1 1 0 0 0,0 0-1 0 0,3 2 1 0 0,-4-4-74 0 0,0 1 0 0 0,1-1 1 0 0,-1 0-1 0 0,1 0 0 0 0,-1 0 0 0 0,1 0 0 0 0,-1 0 0 0 0,1 0 0 0 0,0 0 1 0 0,-1-1-1 0 0,1 1 0 0 0,0-1 0 0 0,0 1 0 0 0,0-1 0 0 0,-1 1 0 0 0,1-1 1 0 0,0 0-1 0 0,0 0 0 0 0,0 0 0 0 0,0 0 0 0 0,-1 0 0 0 0,1-1 0 0 0,0 1 1 0 0,0 0-1 0 0,0-1 0 0 0,-1 1 0 0 0,3-2 0 0 0,1-1-887 0 0,0 1-1 0 0,-1-1 1 0 0,1 0-1 0 0,-1-1 1 0 0,1 1 0 0 0,-1-1-1 0 0,0 1 1 0 0,-1-1-1 0 0,1-1 1 0 0,5-7 0 0 0,-3 4-803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50 2056 0 0,'-2'0'264'0'0,"-2"1"579"0"0,1-1 0 0 0,-1 0 0 0 0,0 0 0 0 0,0-1 0 0 0,1 1 0 0 0,-1-1 0 0 0,0 0 0 0 0,1 0 0 0 0,-1 0 0 0 0,1 0 0 0 0,-1-1 0 0 0,-5-2 0 0 0,9 4-801 0 0,0 0-1 0 0,0 0 1 0 0,0 0 0 0 0,0 0-1 0 0,0 0 1 0 0,0 0 0 0 0,0 0-1 0 0,0 0 1 0 0,0 0 0 0 0,0 0-1 0 0,1 0 1 0 0,-1 0 0 0 0,0 0-1 0 0,0 0 1 0 0,0 0 0 0 0,0 0-1 0 0,0 0 1 0 0,0 0 0 0 0,0 0-1 0 0,0 0 1 0 0,0 0 0 0 0,0 0-1 0 0,0 0 1 0 0,0 0 0 0 0,0 0-1 0 0,0 0 1 0 0,0 0 0 0 0,0 0-1 0 0,1 0 1 0 0,-1 0 0 0 0,0 0-1 0 0,0 0 1 0 0,0 0 0 0 0,0-1 0 0 0,0 1-1 0 0,0 0 1 0 0,0 0 0 0 0,0 0-1 0 0,0 0 1 0 0,0 0 0 0 0,0 0-1 0 0,0 0 1 0 0,0 0 0 0 0,0 0-1 0 0,0 0 1 0 0,0 0 0 0 0,0 0-1 0 0,0 0 1 0 0,0 0 0 0 0,0 0-1 0 0,0 0 1 0 0,0-1 0 0 0,0 1-1 0 0,0 0 1 0 0,0 0 0 0 0,0 0-1 0 0,0 0 1 0 0,0 0 0 0 0,0 0-1 0 0,0 0 1 0 0,0 0 0 0 0,0 0-1 0 0,0 0 1 0 0,0 0 0 0 0,0 0-1 0 0,0 0 1 0 0,10-1 896 0 0,11 1-438 0 0,32 1 104 0 0,78-9 0 0 0,-49 1-574 0 0,37-3-180 0 0,-18 2-1628 0 0,-34 5-3205 0 0,-40 2 1269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544 90 512 0 0,'-2'-6'501'0'0,"0"0"0"0"0,0 1 1 0 0,0-1-1 0 0,-1 0 0 0 0,1 1 0 0 0,-1-1 0 0 0,-1 1 1 0 0,1 0-1 0 0,-5-5 0 0 0,5 7-94 0 0,0 0 0 0 0,1 1 0 0 0,-1-1 1 0 0,0 1-1 0 0,0 0 0 0 0,0 0 0 0 0,-1 0 0 0 0,1 0 0 0 0,0 0 0 0 0,-1 1 1 0 0,0 0-1 0 0,1-1 0 0 0,-1 2 0 0 0,0-1 0 0 0,0 0 0 0 0,-4 0 0 0 0,-6 1 1 0 0,0 0 1 0 0,0 2-1 0 0,-1-1 0 0 0,1 2 0 0 0,1 0 0 0 0,-1 0 0 0 0,0 1 0 0 0,1 1 0 0 0,0 0 0 0 0,0 1 0 0 0,0 0 0 0 0,-19 14 0 0 0,10-5-18 0 0,2 2-1 0 0,-1 0 0 0 0,1 1 0 0 0,1 0 0 0 0,-30 41 1 0 0,41-48-243 0 0,0 2 1 0 0,0-1-1 0 0,1 1 1 0 0,1 0 0 0 0,0 1-1 0 0,-7 25 1 0 0,11-33-105 0 0,1 0 1 0 0,0 1 0 0 0,0-1-1 0 0,1 1 1 0 0,0-1 0 0 0,0 1-1 0 0,2 10 1 0 0,-2-12-24 0 0,2-1 0 0 0,-1 0 0 0 0,0 0 0 0 0,1 0 0 0 0,0 0 0 0 0,0 0 0 0 0,0 0 0 0 0,0-1 0 0 0,0 1 1 0 0,1-1-1 0 0,0 1 0 0 0,5 4 0 0 0,1 0-23 0 0,1 0 0 0 0,0-1 0 0 0,1 0 0 0 0,0-1 0 0 0,0 0 0 0 0,0-1 0 0 0,1 0 0 0 0,-1-1-1 0 0,16 3 1 0 0,3 0-199 0 0,-1-1 0 0 0,52 2-1 0 0,-61-7-167 0 0,1-1 1 0 0,-1-1-1 0 0,1 0 0 0 0,28-7 0 0 0,-35 5-626 0 0,0-1-1 0 0,19-9 0 0 0,-21 8-731 0 0,-1-1-1 0 0,0 0 1 0 0,12-9-1 0 0,-10 5-119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62 1904 0 0,'-52'0'8585'0'0,"78"-1"-3888"0"0,59-4-3516 0 0,24-6-1018 0 0,70-8-842 0 0,-21-3-5257 0 0,-127 18 4543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36 512 0 0,'0'-9'711'0'0,"1"8"-262"0"0,-1-1 0 0 0,0 1 0 0 0,0 0 0 0 0,0-1 0 0 0,0 1 0 0 0,0-1 0 0 0,0 1 0 0 0,0-1 0 0 0,0 1 0 0 0,0 0 0 0 0,-1-1 0 0 0,1 1 0 0 0,-1 0 0 0 0,1-1 0 0 0,-1 1 0 0 0,1 0 0 0 0,-2-3 0 0 0,-1 7 2763 0 0,-3 14-1794 0 0,3 5-491 0 0,0 1-1 0 0,2-1 1 0 0,0 0-1 0 0,4 30 1 0 0,-1 22 504 0 0,-3-43-1024 0 0,-13 242 1480 0 0,8-217-1783 0 0,-2-1 0 0 0,-31 103 0 0 0,35-144-203 0 0,0 0 0 0 0,1 1 0 0 0,1-1 0 0 0,-2 28 0 0 0,4-42 79 0 0,0 0-1 0 0,0 0 1 0 0,0 0-1 0 0,0 1 1 0 0,-1-1-1 0 0,1 0 1 0 0,0 0-1 0 0,0 0 1 0 0,0 0-1 0 0,0 1 1 0 0,0-1-1 0 0,0 0 1 0 0,0 0-1 0 0,0 0 1 0 0,0 0-1 0 0,1 1 1 0 0,-1-1-1 0 0,0 0 1 0 0,0 0-1 0 0,0 0 1 0 0,0 0-1 0 0,0 1 1 0 0,0-1-1 0 0,0 0 1 0 0,0 0-1 0 0,0 0 1 0 0,0 0-1 0 0,1 0 1 0 0,-1 1-1 0 0,0-1 1 0 0,0 0-1 0 0,0 0 1 0 0,0 0-1 0 0,0 0 1 0 0,1 0-1 0 0,-1 0 1 0 0,0 0-1 0 0,0 0 1 0 0,0 0-1 0 0,0 0 1 0 0,0 1-1 0 0,1-1 1 0 0,-1 0-1 0 0,0 0 1 0 0,0 0-1 0 0,0 0 1 0 0,1 0-1 0 0,-1 0 1 0 0,0 0-1 0 0,10-8-1095 0 0,6-13-1632 0 0,-7 5 465 0 0,-2 0-292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33 480 0 0,'0'-9'1618'0'0,"-1"-8"6642"0"0,1 11-971 0 0,-1 17-4906 0 0,9 167 1078 0 0,-2-106-2939 0 0,-9 136 0 0 0,-28 38-260 0 0,30-230-258 0 0,0-1-1 0 0,3 27 1 0 0,-2-37-45 0 0,0-1 1 0 0,1 1-1 0 0,0-1 1 0 0,0 0-1 0 0,1 0 1 0 0,-1 1-1 0 0,1-1 1 0 0,-1 0-1 0 0,1 0 0 0 0,1-1 1 0 0,-1 1-1 0 0,0 0 1 0 0,1-1-1 0 0,4 5 1 0 0,-6-7-35 0 0,0 0 0 0 0,0 0-1 0 0,0 0 1 0 0,0-1 0 0 0,1 1 0 0 0,-1 0 0 0 0,0-1 0 0 0,0 1 0 0 0,1-1-1 0 0,-1 1 1 0 0,0-1 0 0 0,1 0 0 0 0,-1 1 0 0 0,1-1 0 0 0,-1 0-1 0 0,1 0 1 0 0,-1 0 0 0 0,0 0 0 0 0,1 0 0 0 0,-1 0 0 0 0,1 0 0 0 0,-1-1-1 0 0,0 1 1 0 0,1-1 0 0 0,-1 1 0 0 0,0-1 0 0 0,2 0 0 0 0,1-1-761 0 0,0-1 0 0 0,-1 1 0 0 0,1-1-1 0 0,-1 1 1 0 0,0-1 0 0 0,0 0 0 0 0,5-7 0 0 0,1 0-1552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18 108 3289 0 0,'-3'-4'2152'0'0,"1"-1"1"0"0,-1 1 0 0 0,1-1 0 0 0,0 0 0 0 0,-2-8-1 0 0,3 12-1972 0 0,1 0 1 0 0,0 0-1 0 0,-1-1 0 0 0,1 1 0 0 0,0 0 0 0 0,0-1 0 0 0,0 1 0 0 0,1 0 0 0 0,-1-1 0 0 0,0 1 0 0 0,0 0 0 0 0,1-1 0 0 0,-1 1 0 0 0,0 0 0 0 0,1 0 0 0 0,0-1 0 0 0,-1 1 1 0 0,1 0-1 0 0,0 0 0 0 0,-1 0 0 0 0,1 0 0 0 0,0 0 0 0 0,0 0 0 0 0,0 0 0 0 0,0 0 0 0 0,0 0 0 0 0,1-1 0 0 0,4-1-13 0 0,1-1-1 0 0,-1 1 1 0 0,1 0-1 0 0,0 0 1 0 0,0 0-1 0 0,0 1 0 0 0,10-2 1 0 0,54-3-21 0 0,-35 4 37 0 0,-12 1-182 0 0,0 1 1 0 0,-1 1-1 0 0,1 2 1 0 0,0 0 0 0 0,-1 2-1 0 0,1 0 1 0 0,-1 2-1 0 0,0 0 1 0 0,32 14 0 0 0,-32-11-6 0 0,-9-4-47 0 0,0 1-1 0 0,0 0 0 0 0,0 1 1 0 0,18 12-1 0 0,-29-17 35 0 0,0 0-1 0 0,0 1 1 0 0,0-1-1 0 0,-1 1 1 0 0,1 0-1 0 0,-1-1 1 0 0,0 1-1 0 0,1 0 1 0 0,-2 0-1 0 0,1 1 1 0 0,0-1-1 0 0,0 0 1 0 0,-1 0-1 0 0,0 1 1 0 0,0-1-1 0 0,0 1 1 0 0,0 0-1 0 0,0-1 1 0 0,-1 1-1 0 0,1-1 1 0 0,-1 1-1 0 0,0 0 1 0 0,0-1-1 0 0,-1 5 1 0 0,-1 3-17 0 0,-1 0 0 0 0,0-1 0 0 0,-1 1 0 0 0,0-1 0 0 0,-1 1 0 0 0,0-1 0 0 0,0-1 0 0 0,-8 12 0 0 0,-6 5-36 0 0,-34 36 0 0 0,-21 12-3 0 0,-25 29 181 0 0,96-98-103 0 0,-1 0 0 0 0,0-1-1 0 0,1 2 1 0 0,0-1 0 0 0,0 0 0 0 0,1 1-1 0 0,-1-1 1 0 0,1 1 0 0 0,0 0 0 0 0,-2 11-1 0 0,4-14-5 0 0,0 1 0 0 0,0-1-1 0 0,0 1 1 0 0,0-1-1 0 0,0 1 1 0 0,1-1 0 0 0,-1 1-1 0 0,1-1 1 0 0,0 0-1 0 0,0 1 1 0 0,1-1-1 0 0,-1 0 1 0 0,0 0 0 0 0,1 0-1 0 0,0 0 1 0 0,0 0-1 0 0,0 0 1 0 0,0 0 0 0 0,0-1-1 0 0,4 4 1 0 0,3 2-32 0 0,0-1 0 0 0,1-1 0 0 0,-1 1 1 0 0,1-2-1 0 0,1 1 0 0 0,-1-1 1 0 0,1-1-1 0 0,18 6 0 0 0,0-3-203 0 0,1-1-1 0 0,34 3 0 0 0,16-1-1369 0 0,99-4 0 0 0,-150-9-139 0 0,-11-1-2421 0 0,-13 3 2643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58 512 0 0,'1'-21'6556'0'0,"0"-1"6815"0"0,9 53-9267 0 0,-5-2-3032 0 0,20 56 1 0 0,-12-44-661 0 0,-3-22-208 0 0,-5-11-125 0 0,-5-9-75 0 0,0 1-1 0 0,0 0 1 0 0,0 0-1 0 0,0 0 1 0 0,0 0-1 0 0,1 0 1 0 0,-1 0-1 0 0,0 0 1 0 0,0 0-1 0 0,0 0 1 0 0,0 0 0 0 0,0 0-1 0 0,0 0 1 0 0,0 0-1 0 0,0 0 1 0 0,0 0-1 0 0,0 0 1 0 0,0 0-1 0 0,0 0 1 0 0,0 0-1 0 0,0 0 1 0 0,0 0-1 0 0,0 0 1 0 0,0 0 0 0 0,0 0-1 0 0,0 0 1 0 0,0 0-1 0 0,0 0 1 0 0,0 0-1 0 0,0 0 1 0 0,0 0-1 0 0,0 0 1 0 0,0 0-1 0 0,0 0 1 0 0,0 0-1 0 0,0 0 1 0 0,1 0 0 0 0,-1 0-1 0 0,0 0 1 0 0,0 0-1 0 0,0 0 1 0 0,0 0-1 0 0,0 0 1 0 0,0 0-1 0 0,0 0 1 0 0,-2-10-7 0 0,1 1 1 0 0,0 0-1 0 0,0 0 0 0 0,1-1 1 0 0,0 1-1 0 0,1 0 0 0 0,0 0 1 0 0,0-1-1 0 0,1 1 0 0 0,0 0 1 0 0,0 0-1 0 0,1 0 0 0 0,1 1 1 0 0,0-1-1 0 0,0 1 0 0 0,0 0 1 0 0,8-10-1 0 0,-11 16 4 0 0,0 1 1 0 0,0-1 0 0 0,0 1-1 0 0,0-1 1 0 0,1 1-1 0 0,-1-1 1 0 0,0 1 0 0 0,1 0-1 0 0,0 0 1 0 0,-1 0-1 0 0,1 0 1 0 0,0 0-1 0 0,-1 0 1 0 0,1 0 0 0 0,0 0-1 0 0,0 1 1 0 0,0-1-1 0 0,0 1 1 0 0,-1-1 0 0 0,1 1-1 0 0,0 0 1 0 0,0 0-1 0 0,0 0 1 0 0,0 0-1 0 0,0 0 1 0 0,0 0 0 0 0,0 0-1 0 0,0 1 1 0 0,2 0-1 0 0,-1 0-1 0 0,1 1-1 0 0,-1 0 0 0 0,0 0 0 0 0,1 0 1 0 0,-1 0-1 0 0,0 1 0 0 0,0-1 1 0 0,-1 1-1 0 0,1 0 0 0 0,0 0 0 0 0,-1 0 1 0 0,0 0-1 0 0,4 6 0 0 0,1 4 56 0 0,0 0-1 0 0,0 1 0 0 0,-2 0 1 0 0,0 0-1 0 0,0 0 1 0 0,-1 1-1 0 0,-1 0 1 0 0,-1 0-1 0 0,2 26 0 0 0,-6-32 324 0 0,5-20-298 0 0,31-74-115 0 0,-27 63-15 0 0,1 1 1 0 0,1 0-1 0 0,20-34 0 0 0,-27 52 44 0 0,1 0 0 0 0,-1 0 0 0 0,1 1 0 0 0,-1-1 0 0 0,1 0 0 0 0,0 1-1 0 0,0 0 1 0 0,0 0 0 0 0,0 0 0 0 0,1 0 0 0 0,-1 0 0 0 0,1 0 0 0 0,-1 1-1 0 0,1 0 1 0 0,-1 0 0 0 0,7-1 0 0 0,-8 1 3 0 0,1 1-1 0 0,-1 0 1 0 0,1 0-1 0 0,-1 0 1 0 0,1 0-1 0 0,-1 0 1 0 0,1 0-1 0 0,-1 1 1 0 0,1 0-1 0 0,-1-1 1 0 0,1 1-1 0 0,-1 0 1 0 0,0 0-1 0 0,0 0 1 0 0,1 0-1 0 0,-1 1 1 0 0,0-1-1 0 0,0 0 1 0 0,0 1-1 0 0,0 0 1 0 0,0-1-1 0 0,-1 1 1 0 0,1 0-1 0 0,0 0 1 0 0,-1 0-1 0 0,2 3 1 0 0,2 5 5 0 0,0 1 1 0 0,-1 0 0 0 0,-1 0-1 0 0,0 0 1 0 0,0 1 0 0 0,-1-1 0 0 0,0 1-1 0 0,0 13 1 0 0,-2-11 0 0 0,2-1-1 0 0,0 1 1 0 0,1-1-1 0 0,0 1 1 0 0,8 18 0 0 0,-10-29-92 0 0,0-1 1 0 0,0 0 0 0 0,1 1-1 0 0,-1-1 1 0 0,1 0 0 0 0,0 0-1 0 0,0 0 1 0 0,0 0 0 0 0,0 0-1 0 0,0-1 1 0 0,0 1 0 0 0,0 0-1 0 0,0-1 1 0 0,1 0 0 0 0,-1 1-1 0 0,1-1 1 0 0,-1 0 0 0 0,1 0 0 0 0,3 0-1 0 0,-3 0-636 0 0,1 0 1 0 0,0-1-1 0 0,0 1 0 0 0,0-1 1 0 0,5-1-1 0 0,-5 1-1058 0 0,1-1 1 0 0,-1 0-1 0 0,0 0 1 0 0,7-2-1 0 0,2-2-4485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19 2176 0 0,'-1'-1'466'0'0,"1"1"-1"0"0,-1 0 0 0 0,1 0 0 0 0,-1-1 1 0 0,1 1-1 0 0,-1-1 0 0 0,1 1 0 0 0,0 0 1 0 0,-1-1-1 0 0,1 1 0 0 0,-1-1 0 0 0,1 1 1 0 0,0-1-1 0 0,0 1 0 0 0,-1-1 0 0 0,1 1 1 0 0,0-1-1 0 0,0 1 0 0 0,-1-1 0 0 0,1 0 1 0 0,0 1-1 0 0,0-1 0 0 0,0 1 0 0 0,0-1 1 0 0,0 0-1 0 0,0 1 0 0 0,0-2 0 0 0,0 2-341 0 0,1 0 0 0 0,-1 0 0 0 0,0-1 1 0 0,1 1-1 0 0,-1 0 0 0 0,0 0 0 0 0,1-1 0 0 0,-1 1 0 0 0,0 0 0 0 0,1 0 0 0 0,-1 0 0 0 0,0-1 0 0 0,1 1 0 0 0,-1 0 0 0 0,1 0 0 0 0,-1 0 0 0 0,0 0 0 0 0,1 0 0 0 0,-1 0 0 0 0,1 0 1 0 0,-1 0-1 0 0,0 0 0 0 0,1 0 0 0 0,-1 0 0 0 0,1 0 0 0 0,-1 0 0 0 0,0 0 0 0 0,1 0 0 0 0,-1 1 0 0 0,1-1 0 0 0,-1 0 0 0 0,0 0 0 0 0,1 0 0 0 0,-1 1 0 0 0,0-1 0 0 0,1 0 0 0 0,-1 0 1 0 0,0 1-1 0 0,1 0 0 0 0,24 15 329 0 0,-1 1 1 0 0,0 1-1 0 0,-2 1 1 0 0,0 1 0 0 0,-1 1-1 0 0,-1 1 1 0 0,18 26-1 0 0,-33-39-929 0 0,8 8 213 0 0,-4-13-3328 0 0,2-5-4905 0 0,-6-1 5418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8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123 212 3417 0 0,'-6'-3'10417'0'0,"6"3"-10382"0"0,0-1 0 0 0,0 1 0 0 0,0 0-1 0 0,0-1 1 0 0,0 1 0 0 0,0 0 0 0 0,0 0-1 0 0,0-1 1 0 0,0 1 0 0 0,0 0 0 0 0,0 0-1 0 0,0-1 1 0 0,1 1 0 0 0,-1 0 0 0 0,0 0 0 0 0,0-1-1 0 0,0 1 1 0 0,0 0 0 0 0,0 0 0 0 0,1 0-1 0 0,-1-1 1 0 0,0 1 0 0 0,0 0 0 0 0,0 0-1 0 0,1 0 1 0 0,-1 0 0 0 0,0-1 0 0 0,0 1-1 0 0,0 0 1 0 0,1 0 0 0 0,-1 0 0 0 0,0 0-1 0 0,0 0 1 0 0,1 0 0 0 0,-1 0 0 0 0,0 0-1 0 0,0 0 1 0 0,1-1 0 0 0,-1 1 0 0 0,3 0 175 0 0,0-1 1 0 0,0-1 0 0 0,-1 1 0 0 0,1 0 0 0 0,-1-1 0 0 0,1 1 0 0 0,-1-1 0 0 0,1 0 0 0 0,-1 0-1 0 0,0 0 1 0 0,3-3 0 0 0,20-27 991 0 0,-21 24-1125 0 0,0 0 0 0 0,0-1-1 0 0,-1 1 1 0 0,-1-1-1 0 0,1 0 1 0 0,-1 1-1 0 0,-1-1 1 0 0,0 0 0 0 0,0 0-1 0 0,0 0 1 0 0,-2-13-1 0 0,1 21-51 0 0,0-1 0 0 0,0 1 0 0 0,0 0 0 0 0,0 0 1 0 0,0 0-1 0 0,0 0 0 0 0,-1-1 0 0 0,1 1 0 0 0,0 0 0 0 0,-1 0 0 0 0,1 0 0 0 0,-1 0 0 0 0,1 0 0 0 0,-1 0 0 0 0,0 0 0 0 0,1 0 0 0 0,-1 0 0 0 0,0 0 0 0 0,1 0 0 0 0,-1 0 0 0 0,0 1 1 0 0,0-1-1 0 0,0 0 0 0 0,0 0 0 0 0,0 1 0 0 0,0-1 0 0 0,0 1 0 0 0,0-1 0 0 0,0 1 0 0 0,0-1 0 0 0,0 1 0 0 0,-1 0 0 0 0,1-1 0 0 0,0 1 0 0 0,0 0 0 0 0,0 0 0 0 0,0 0 0 0 0,-1 0 1 0 0,1 0-1 0 0,0 0 0 0 0,0 0 0 0 0,0 0 0 0 0,0 1 0 0 0,-2-1 0 0 0,-3 2 217 0 0,0 0-1 0 0,0 0 1 0 0,0 1 0 0 0,0-1 0 0 0,1 1 0 0 0,-1 1-1 0 0,-5 3 1 0 0,1 0-75 0 0,0 2-1 0 0,1-1 1 0 0,0 1 0 0 0,0 0-1 0 0,1 1 1 0 0,0 0-1 0 0,1 0 1 0 0,0 0-1 0 0,1 1 1 0 0,0 1 0 0 0,0-1-1 0 0,-5 18 1 0 0,8-21-149 0 0,1 1 1 0 0,0 0 0 0 0,0 0-1 0 0,1-1 1 0 0,0 1-1 0 0,1 0 1 0 0,0 0 0 0 0,0 0-1 0 0,1 0 1 0 0,0 0 0 0 0,0 0-1 0 0,1-1 1 0 0,0 1-1 0 0,1 0 1 0 0,0-1 0 0 0,0 0-1 0 0,1 0 1 0 0,6 10-1 0 0,-6-11-31 0 0,1-1-1 0 0,0 1 1 0 0,0-1-1 0 0,0 0 1 0 0,0-1 0 0 0,1 0-1 0 0,0 1 1 0 0,1-2-1 0 0,12 9 1 0 0,-15-11-6 0 0,1 0 0 0 0,0 0 0 0 0,-1 0 0 0 0,1-1 0 0 0,0 1 0 0 0,0-1 0 0 0,1 0 0 0 0,-1-1 1 0 0,0 1-1 0 0,0-1 0 0 0,0 0 0 0 0,0 0 0 0 0,0-1 0 0 0,1 0 0 0 0,-1 0 0 0 0,5-1 0 0 0,6-4-163 0 0,0 0-1 0 0,-1 0 0 0 0,27-17 0 0 0,40-33-1514 0 0,-70 47 998 0 0,-1 0 0 0 0,0-1 1 0 0,-1 0-1 0 0,13-17 0 0 0,12-26-5227 0 0,-19 27 2479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367 1 448 0 0,'-9'0'347'0'0,"6"0"603"0"0,-1 0-1 0 0,1 0 0 0 0,0 0 1 0 0,0 0-1 0 0,-1 0 0 0 0,1 1 1 0 0,0-1-1 0 0,0 1 1 0 0,0 0-1 0 0,0 0 0 0 0,0 0 1 0 0,0 0-1 0 0,0 1 0 0 0,0-1 1 0 0,0 1-1 0 0,0 0 0 0 0,-2 2 1 0 0,-71 54 3283 0 0,-44 20-3196 0 0,102-66-883 0 0,1-1-923 0 0,1 0 0 0 0,-29 26 1 0 0,44-36 313 0 0,1-1-1 0 0,-1 1 1 0 0,0 0 0 0 0,1-1 0 0 0,-1 1 0 0 0,1 0-1 0 0,-1 0 1 0 0,1 0 0 0 0,-1 0 0 0 0,1-1 0 0 0,0 1-1 0 0,-1 0 1 0 0,1 0 0 0 0,0 1 0 0 0,-1 4-4205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 3617 0 0,'-11'-6'12487'0'0,"1"5"-6900"0"0,10 1-5478 0 0,-1 1 0 0 0,0-1-1 0 0,0 1 1 0 0,1-1 0 0 0,-1 1-1 0 0,0-1 1 0 0,1 1 0 0 0,-1 0 0 0 0,1-1-1 0 0,-1 1 1 0 0,1 0 0 0 0,-1 0 0 0 0,1-1-1 0 0,-1 1 1 0 0,1 0 0 0 0,0 0-1 0 0,0 0 1 0 0,-1-1 0 0 0,1 1 0 0 0,0 0-1 0 0,0 0 1 0 0,0 0 0 0 0,0 0-1 0 0,0 1 1 0 0,-2 10 289 0 0,2-1 1 0 0,-1 1-1 0 0,1 0 0 0 0,1-1 0 0 0,0 1 0 0 0,4 12 1 0 0,21 69 884 0 0,-12-46-938 0 0,-13-57-326 0 0,0-2-61 0 0,0 0-1 0 0,0 0 1 0 0,4-15-1 0 0,1 12 12 0 0,0 0 0 0 0,9-17 0 0 0,-12 26 17 0 0,1 0 0 0 0,0 0 0 0 0,0 0 1 0 0,1 0-1 0 0,0 0 0 0 0,0 1 0 0 0,6-5 0 0 0,-10 8 13 0 0,1 1 0 0 0,0 0 0 0 0,0 0 0 0 0,-1 0 0 0 0,1-1 0 0 0,0 2 0 0 0,0-1 1 0 0,0 0-1 0 0,0 0 0 0 0,0 1 0 0 0,0-1 0 0 0,0 1 0 0 0,1-1 0 0 0,-1 1 0 0 0,0 0 0 0 0,0 0 0 0 0,0 0 0 0 0,0 0 0 0 0,4 1 0 0 0,-3 0 2 0 0,0 0-1 0 0,0 0 0 0 0,-1 0 1 0 0,1 1-1 0 0,0-1 0 0 0,-1 1 1 0 0,0 0-1 0 0,1 0 1 0 0,-1 0-1 0 0,0 0 0 0 0,0 0 1 0 0,3 4-1 0 0,2 4 18 0 0,0 0 0 0 0,-1 1 0 0 0,-1 0 0 0 0,1 0 0 0 0,5 19-1 0 0,11 25 59 0 0,-14-37-81 0 0,-1 1 0 0 0,7 26-1 0 0,-14-43-104 0 0,1 0-1 0 0,-1 0 1 0 0,0 1-1 0 0,0-1 1 0 0,0 0-1 0 0,-1 0 1 0 0,0 4-1 0 0,0 1-3443 0 0,1-1-4525 0 0,0-3 5232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0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57 224 512 0 0,'1'-3'442'0'0,"-1"-1"0"0"0,1 0 1 0 0,-1 0-1 0 0,1 1 0 0 0,-1-1 0 0 0,0 0 0 0 0,0 0 0 0 0,-1 0 0 0 0,1 1 1 0 0,-3-7-1 0 0,-14-40 6149 0 0,6 20-4596 0 0,-16-66 3178 0 0,46 136-2835 0 0,29 74-1096 0 0,-22-56-744 0 0,-14-31-237 0 0,18 41 29 0 0,-26-61-274 0 0,0 0 0 0 0,0-1 1 0 0,1 1-1 0 0,0-1 0 0 0,0 0 1 0 0,1 0-1 0 0,6 5 0 0 0,-11-9-12 0 0,1-1-1 0 0,0 0 0 0 0,-1 0 0 0 0,1 0 1 0 0,0 0-1 0 0,0 0 0 0 0,0 0 1 0 0,0 0-1 0 0,0-1 0 0 0,0 1 0 0 0,0 0 1 0 0,0-1-1 0 0,0 0 0 0 0,0 0 0 0 0,0 1 1 0 0,0-1-1 0 0,0 0 0 0 0,0-1 0 0 0,0 1 1 0 0,0 0-1 0 0,3-1 0 0 0,-2 0 1 0 0,0-1-1 0 0,1 1 1 0 0,-1-1-1 0 0,0 0 0 0 0,0 0 1 0 0,0 0-1 0 0,0-1 1 0 0,0 1-1 0 0,0 0 1 0 0,-1-1-1 0 0,3-3 1 0 0,4-4 1 0 0,-2 0 0 0 0,0 0 0 0 0,0 0 0 0 0,-1-1-1 0 0,0 0 1 0 0,0-1 0 0 0,-2 1 0 0 0,1-1 0 0 0,-2 0 0 0 0,1 0 0 0 0,-2 0 0 0 0,1-1 0 0 0,-2 1 0 0 0,0-1 0 0 0,0 1 0 0 0,-1-1 0 0 0,-1 1-1 0 0,0-1 1 0 0,0 1 0 0 0,-1-1 0 0 0,-1 1 0 0 0,-6-18 0 0 0,8 29 0 0 0,1-1-1 0 0,-1 0 1 0 0,0 1 0 0 0,0-1-1 0 0,0 1 1 0 0,0 0 0 0 0,0-1-1 0 0,0 1 1 0 0,0 0 0 0 0,0-1-1 0 0,0 1 1 0 0,-1 0 0 0 0,-1-2-1 0 0,2 3-4 0 0,1 0 0 0 0,-1 0 0 0 0,0 0-1 0 0,1 0 1 0 0,-1-1 0 0 0,0 1 0 0 0,1 0-1 0 0,-1 0 1 0 0,0 0 0 0 0,1 0 0 0 0,-1 1-1 0 0,1-1 1 0 0,-1 0 0 0 0,0 0 0 0 0,1 0-1 0 0,-1 0 1 0 0,1 1 0 0 0,-1-1 0 0 0,0 0-1 0 0,1 1 1 0 0,-1-1 0 0 0,1 0 0 0 0,-1 1 0 0 0,1-1-1 0 0,-1 0 1 0 0,1 1 0 0 0,-1-1 0 0 0,1 1-1 0 0,0-1 1 0 0,-1 1 0 0 0,1-1 0 0 0,0 1-1 0 0,-1 0 1 0 0,1-1 0 0 0,0 1 0 0 0,0-1-1 0 0,-1 2 1 0 0,-4 7-95 0 0,1 0 0 0 0,0 1 0 0 0,0 0 0 0 0,1 0-1 0 0,-3 11 1 0 0,5-16-451 0 0,0 1-1 0 0,1-1 0 0 0,0 1 1 0 0,0 9-1 0 0,1-11-439 0 0,-1-1 1 0 0,1 1-1 0 0,0 0 0 0 0,0 0 0 0 0,1 0 0 0 0,-1-1 1 0 0,3 6-1 0 0,3 2-3703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0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82 56 0 0,'-1'-19'4844'0'0,"-1"-14"3697"0"0,2 32-8185 0 0,0-1 0 0 0,1 0 0 0 0,-1 1 0 0 0,0-1 1 0 0,0 0-1 0 0,1 0 0 0 0,-1 1 0 0 0,1-1 1 0 0,0 1-1 0 0,-1-1 0 0 0,1 0 0 0 0,0 1 1 0 0,0-1-1 0 0,1-1 0 0 0,-2 3-317 0 0,1 0-1 0 0,-1 0 1 0 0,0-1 0 0 0,0 1 0 0 0,0 0-1 0 0,0 0 1 0 0,0 0 0 0 0,1-1 0 0 0,-1 1-1 0 0,0 0 1 0 0,0 0 0 0 0,1 0-1 0 0,-1 0 1 0 0,0-1 0 0 0,0 1 0 0 0,0 0-1 0 0,1 0 1 0 0,-1 0 0 0 0,0 0-1 0 0,0 0 1 0 0,1 0 0 0 0,-1 0 0 0 0,0 0-1 0 0,1 0 1 0 0,-1 0 0 0 0,0 0 0 0 0,0 0-1 0 0,1 0 1 0 0,-1 0 0 0 0,0 0-1 0 0,0 0 1 0 0,1 0 0 0 0,-1 0 0 0 0,0 0-1 0 0,0 0 1 0 0,1 0 0 0 0,-1 1 0 0 0,0-1-1 0 0,0 0 1 0 0,1 0 0 0 0,-1 0-1 0 0,0 0 1 0 0,0 1 0 0 0,0-1 0 0 0,1 0-1 0 0,-1 0 1 0 0,0 0 0 0 0,0 1-1 0 0,0-1 1 0 0,0 0 0 0 0,0 0 0 0 0,1 1-1 0 0,-1-1 1 0 0,0 0 0 0 0,0 0 0 0 0,0 1-1 0 0,0-1 1 0 0,0 0 0 0 0,0 0-1 0 0,0 1 1 0 0,0-1 0 0 0,0 1 0 0 0,2 20 453 0 0,-2-17-350 0 0,1 18-154 0 0,1 0 0 0 0,1 0 0 0 0,1-1 0 0 0,1 1 0 0 0,1-1 0 0 0,14 34 0 0 0,-10-33-765 0 0,7 16-4954 0 0,-11-25 3412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1.5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68 512 0 0,'-1'-1'276'0'0,"1"0"1"0"0,-1 0-1 0 0,0-1 0 0 0,0 1 0 0 0,0 0 1 0 0,1 0-1 0 0,-1 0 0 0 0,0 0 1 0 0,-1 0-1 0 0,1 0 0 0 0,0 0 0 0 0,0 0 1 0 0,0 1-1 0 0,0-1 0 0 0,-1 0 0 0 0,1 1 1 0 0,0-1-1 0 0,-1 0 0 0 0,1 1 0 0 0,0 0 1 0 0,-1-1-1 0 0,1 1 0 0 0,-1 0 0 0 0,1 0 1 0 0,-1 0-1 0 0,1 0 0 0 0,0 0 1 0 0,-1 0-1 0 0,-2 1 0 0 0,-3-1 1464 0 0,7-1-1558 0 0,-1 1 0 0 0,1 0 0 0 0,0 0 0 0 0,-1 0 0 0 0,1-1 0 0 0,0 1 0 0 0,-1 0 0 0 0,1 0 0 0 0,0-1 0 0 0,-1 1 1 0 0,1 0-1 0 0,0-1 0 0 0,0 1 0 0 0,-1 0 0 0 0,1-1 0 0 0,0 1 0 0 0,0-1 0 0 0,0 1 0 0 0,0 0 0 0 0,-1-1 0 0 0,1 1 0 0 0,0-1 1 0 0,0 1-1 0 0,0-1 0 0 0,0 1 0 0 0,0 0 0 0 0,0-1 0 0 0,0 1 0 0 0,0-1 0 0 0,0 0 0 0 0,1-19 1677 0 0,0 14-793 0 0,0-5 1043 0 0,2 21-246 0 0,1 9-1703 0 0,1 1 1 0 0,0-1-1 0 0,1 0 1 0 0,1 0 0 0 0,1 0-1 0 0,1-1 1 0 0,0 0-1 0 0,1-1 1 0 0,1 0-1 0 0,15 17 1 0 0,-9-12-117 0 0,-7-8-34 0 0,1 0 0 0 0,1-1 0 0 0,0-1 0 0 0,14 12 0 0 0,-26-23-10 0 0,0-1-1 0 0,1 0 1 0 0,-1 0 0 0 0,0 0-1 0 0,0 1 1 0 0,1-1-1 0 0,-1 0 1 0 0,0 0-1 0 0,1 0 1 0 0,-1 0-1 0 0,1 1 1 0 0,-1-1-1 0 0,0 0 1 0 0,1 0-1 0 0,-1 0 1 0 0,0 0 0 0 0,1 0-1 0 0,-1 0 1 0 0,0 0-1 0 0,1 0 1 0 0,-1 0-1 0 0,1 0 1 0 0,-1 0-1 0 0,0-1 1 0 0,1 1-1 0 0,-1 0 1 0 0,0 0 0 0 0,1 0-1 0 0,-1 0 1 0 0,7-11-16 0 0,0-20-23 0 0,-7 25 27 0 0,6-33-2 0 0,-3 17-6 0 0,0 0-1 0 0,2 0 0 0 0,0 0 1 0 0,12-29-1 0 0,-13 44 14 0 0,0 1 0 0 0,0-1 0 0 0,0 1 0 0 0,6-7 0 0 0,-8 10 0 0 0,1 1 1 0 0,-1-1 0 0 0,0 1-1 0 0,1 0 1 0 0,-1 0 0 0 0,1 0-1 0 0,0 0 1 0 0,-1 0 0 0 0,1 1 0 0 0,0-1-1 0 0,0 1 1 0 0,3-1 0 0 0,-5 2 1 0 0,-1 0-1 0 0,0 0 1 0 0,0 0 0 0 0,0 0 0 0 0,0 0 0 0 0,0 0 0 0 0,1 0 0 0 0,-1 0 0 0 0,0 0 0 0 0,0 0 0 0 0,0 0 0 0 0,0 0 0 0 0,0 0 0 0 0,1 0 0 0 0,-1 0 0 0 0,0 0 0 0 0,0 0 0 0 0,0 0 0 0 0,0 0 0 0 0,0 0-1 0 0,1 0 1 0 0,-1 0 0 0 0,0 0 0 0 0,0 0 0 0 0,0 0 0 0 0,0 1 0 0 0,0-1 0 0 0,0 0 0 0 0,0 0 0 0 0,0 0 0 0 0,1 0 0 0 0,-1 0 0 0 0,0 0 0 0 0,0 0 0 0 0,0 1 0 0 0,0-1 0 0 0,0 0 0 0 0,0 0-1 0 0,0 0 1 0 0,0 0 0 0 0,0 0 0 0 0,0 1 0 0 0,0-1 0 0 0,0 0 0 0 0,-2 10-400 0 0,-7 8-1054 0 0,-14 9-4635 0 0,15-18 2792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2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41 8 0 0,'-13'6'6458'0'0,"-23"7"1"0"0,24-9-4073 0 0,19-8 704 0 0,29-15-1980 0 0,-7 9-698 0 0,0 2 1 0 0,0 1-1 0 0,1 1 0 0 0,45-3 1 0 0,-73 8-383 0 0,0 1 1 0 0,0 0 0 0 0,0 0-1 0 0,0 0 1 0 0,1 0 0 0 0,-1 1-1 0 0,0-1 1 0 0,0 0 0 0 0,0 1-1 0 0,0 0 1 0 0,0-1 0 0 0,0 1-1 0 0,0 0 1 0 0,0 0 0 0 0,0 0-1 0 0,-1 0 1 0 0,4 3 0 0 0,-4-3-24 0 0,0 0 1 0 0,-1 1-1 0 0,1-1 1 0 0,0 0 0 0 0,-1 1-1 0 0,1-1 1 0 0,-1 1 0 0 0,1-1-1 0 0,-1 1 1 0 0,0-1-1 0 0,0 1 1 0 0,0 0 0 0 0,0-1-1 0 0,0 1 1 0 0,0-1 0 0 0,0 1-1 0 0,0-1 1 0 0,0 1-1 0 0,-1-1 1 0 0,1 1 0 0 0,-1-1-1 0 0,1 1 1 0 0,-2 2-1 0 0,-1 3-26 0 0,0 0-1 0 0,-1 1 1 0 0,0-1-1 0 0,-1-1 1 0 0,1 1-1 0 0,-7 6 1 0 0,-36 35-303 0 0,12-14-220 0 0,33-33 442 0 0,1 1 0 0 0,-1 0-1 0 0,1 0 1 0 0,-1-1 0 0 0,1 1 0 0 0,0 0-1 0 0,0 0 1 0 0,0 0 0 0 0,0 0 0 0 0,0 1 0 0 0,0-1-1 0 0,0 0 1 0 0,1 0 0 0 0,-1 0 0 0 0,1 1-1 0 0,0-1 1 0 0,-1 0 0 0 0,1 1 0 0 0,0-1-1 0 0,0 0 1 0 0,1 1 0 0 0,-1-1 0 0 0,0 0-1 0 0,1 0 1 0 0,0 1 0 0 0,-1-1 0 0 0,1 0-1 0 0,2 4 1 0 0,0-2-698 0 0,0 0 0 0 0,0 0 0 0 0,0 0 0 0 0,0 0 0 0 0,1 0 0 0 0,0-1 0 0 0,0 1 0 0 0,0-1 0 0 0,0 0 0 0 0,0-1 0 0 0,0 1 0 0 0,6 2 0 0 0,1-1-1307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3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31 124 512 0 0,'-1'0'124'0'0,"1"0"1"0"0,-1 0-1 0 0,1 0 0 0 0,0 0 1 0 0,-1 0-1 0 0,1 0 0 0 0,-1 0 0 0 0,1 0 1 0 0,-1 0-1 0 0,1 0 0 0 0,-1-1 1 0 0,1 1-1 0 0,-1 0 0 0 0,1 0 1 0 0,0 0-1 0 0,-1-1 0 0 0,1 1 0 0 0,-1 0 1 0 0,1-1-1 0 0,0 1 0 0 0,-1 0 1 0 0,1-1-1 0 0,0 1 0 0 0,-1 0 0 0 0,1-1 1 0 0,0 1-1 0 0,-1-1 0 0 0,0-14 5619 0 0,0 0-2179 0 0,-5 0-530 0 0,6 15-2879 0 0,-1-1 1 0 0,1 1-1 0 0,0-1 0 0 0,0 1 0 0 0,0-1 1 0 0,-1 1-1 0 0,1-1 0 0 0,0 1 0 0 0,-1-1 0 0 0,1 1 1 0 0,0-1-1 0 0,-1 1 0 0 0,1-1 0 0 0,-1 1 1 0 0,1 0-1 0 0,-1-1 0 0 0,1 1 0 0 0,-1 0 1 0 0,1-1-1 0 0,-1 1 0 0 0,0 0 0 0 0,0 2-3 0 0,1 0-1 0 0,0 0 1 0 0,-1 0-1 0 0,1 0 1 0 0,0 1-1 0 0,0-1 1 0 0,0 0-1 0 0,0 0 1 0 0,1 0-1 0 0,-1 1 0 0 0,1 2 1 0 0,7 17 226 0 0,0 0 1 0 0,2 0-1 0 0,0-1 0 0 0,15 22 1 0 0,-14-24-300 0 0,-3-5 21 0 0,1 5-29 0 0,2-1-1 0 0,0-1 1 0 0,1 1 0 0 0,0-2-1 0 0,22 22 1 0 0,-33-37-68 0 0,0 0 0 0 0,0 0 1 0 0,0 0-1 0 0,0 0 0 0 0,1 0 0 0 0,-1 0 0 0 0,0 0 0 0 0,1 0 0 0 0,-1 0 0 0 0,1-1 1 0 0,-1 1-1 0 0,1-1 0 0 0,-1 1 0 0 0,1-1 0 0 0,-1 1 0 0 0,1-1 0 0 0,-1 0 1 0 0,1 0-1 0 0,-1 0 0 0 0,1 0 0 0 0,0 0 0 0 0,-1 0 0 0 0,1 0 0 0 0,-1 0 0 0 0,1-1 1 0 0,-1 1-1 0 0,1-1 0 0 0,-1 1 0 0 0,1-1 0 0 0,-1 0 0 0 0,1 1 0 0 0,-1-1 0 0 0,0 0 1 0 0,1 0-1 0 0,-1 0 0 0 0,0 0 0 0 0,0 0 0 0 0,0 0 0 0 0,0 0 0 0 0,0 0 1 0 0,0-1-1 0 0,0 1 0 0 0,0 0 0 0 0,0-1 0 0 0,1-2 0 0 0,14-24 9 0 0,-2 0 0 0 0,0-1 0 0 0,-2 0 0 0 0,14-54 0 0 0,-19 56-5 0 0,1 1 0 0 0,1 0-1 0 0,2 1 1 0 0,16-30 0 0 0,-27 55-10 0 0,1-1 1 0 0,-1 0-1 0 0,1 1 1 0 0,-1-1 0 0 0,1 0-1 0 0,-1 1 1 0 0,1-1 0 0 0,-1 0-1 0 0,0 0 1 0 0,0 1 0 0 0,1-1-1 0 0,-1 0 1 0 0,0 0 0 0 0,0 0-1 0 0,0 0 1 0 0,0 1-1 0 0,0-1 1 0 0,0-1 0 0 0,0 2-5 0 0,-1 0 0 0 0,1 0 1 0 0,-1 0-1 0 0,1 0 0 0 0,-1 0 0 0 0,1 0 1 0 0,-1 0-1 0 0,1 0 0 0 0,0 0 0 0 0,-1 0 1 0 0,1 0-1 0 0,-1 0 0 0 0,1 0 0 0 0,-1 0 1 0 0,1 0-1 0 0,-1 1 0 0 0,1-1 0 0 0,0 0 1 0 0,-1 0-1 0 0,1 1 0 0 0,0-1 0 0 0,-1 0 1 0 0,-27 21-347 0 0,-42 41-1949 0 0,38-28-990 0 0,6 5-3482 0 0,14-15 1293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4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9 512 0 0,'-11'-4'1521'0'0,"8"1"-589"0"0,5 1-748 0 0,0 2-844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4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83 8 0 0,'0'0'2196'0'0,"-14"-3"2275"0"0,-28 5 5918 0 0,42-2-10330 0 0,0-1 1 0 0,0 1 0 0 0,0 0 0 0 0,0 0-1 0 0,0 0 1 0 0,-1 0 0 0 0,1-1-1 0 0,0 1 1 0 0,0 0 0 0 0,0 0 0 0 0,0 0-1 0 0,0 0 1 0 0,0-1 0 0 0,0 1-1 0 0,0 0 1 0 0,0 0 0 0 0,0 0 0 0 0,0 0-1 0 0,0-1 1 0 0,0 1 0 0 0,0 0-1 0 0,0 0 1 0 0,0 0 0 0 0,0 0 0 0 0,0-1-1 0 0,0 1 1 0 0,0 0 0 0 0,1 0-1 0 0,-1 0 1 0 0,0 0 0 0 0,0-1 0 0 0,0 1-1 0 0,0 0 1 0 0,0 0 0 0 0,0 0-1 0 0,0 0 1 0 0,1 0 0 0 0,-1 0 0 0 0,0-1-1 0 0,5-6 452 0 0,1 4-336 0 0,0-1-1 0 0,1 1 1 0 0,-1 0-1 0 0,11-3 1 0 0,9-3 4 0 0,-14 2-94 0 0,-2 2-20 0 0,0 0 1 0 0,1 1-1 0 0,-1 0 1 0 0,1 0-1 0 0,0 1 0 0 0,-1 0 1 0 0,20-1-1 0 0,-29 4-49 0 0,0 0 0 0 0,0 0 0 0 0,-1 0 0 0 0,1 0 0 0 0,0 0 0 0 0,0 1 0 0 0,-1-1 0 0 0,1 0 0 0 0,0 0 0 0 0,-1 1 0 0 0,1-1 0 0 0,0 1 0 0 0,-1-1 0 0 0,1 0 0 0 0,0 1 0 0 0,-1-1 0 0 0,1 1 0 0 0,-1 0 0 0 0,1-1 0 0 0,-1 1 0 0 0,1-1 0 0 0,0 2 0 0 0,0 0 19 0 0,0 0 1 0 0,0 0-1 0 0,0 0 0 0 0,-1 0 1 0 0,1 0-1 0 0,-1 1 1 0 0,1 3-1 0 0,0 0 62 0 0,-1 1 1 0 0,0-1-1 0 0,0 0 0 0 0,-3 13 1 0 0,3-16-50 0 0,-1 1-1 0 0,1-1 1 0 0,-1 1 0 0 0,0-1-1 0 0,0 1 1 0 0,0-1 0 0 0,-1 0-1 0 0,1 0 1 0 0,-1 0 0 0 0,0 1-1 0 0,0-2 1 0 0,0 1 0 0 0,0 0 0 0 0,-1 0-1 0 0,1-1 1 0 0,-1 1 0 0 0,1-1-1 0 0,-1 0 1 0 0,0 1 0 0 0,-4 1-1 0 0,7-4-47 0 0,0 0 0 0 0,-1 0-1 0 0,1 0 1 0 0,0 0 0 0 0,0 0-1 0 0,0 0 1 0 0,0 0 0 0 0,0 0-1 0 0,0 0 1 0 0,-1 0 0 0 0,1 0 0 0 0,0 0-1 0 0,0 0 1 0 0,0 1 0 0 0,0-1-1 0 0,0 0 1 0 0,0 0 0 0 0,0 0-1 0 0,0 0 1 0 0,-1 0 0 0 0,1 0-1 0 0,0 0 1 0 0,0 0 0 0 0,0 0-1 0 0,0 1 1 0 0,0-1 0 0 0,0 0-1 0 0,0 0 1 0 0,0 0 0 0 0,0 0-1 0 0,0 0 1 0 0,0 0 0 0 0,0 1-1 0 0,0-1 1 0 0,0 0 0 0 0,0 0-1 0 0,0 0 1 0 0,0 0 0 0 0,0 0-1 0 0,0 0 1 0 0,0 1 0 0 0,0-1-1 0 0,0 0 1 0 0,0 0 0 0 0,0 0-1 0 0,0 0 1 0 0,0 0 0 0 0,0 1-1 0 0,9 0-38 0 0,25-2-53 0 0,-18 1 63 0 0,-12 0 30 0 0,0 0 0 0 0,0 1 0 0 0,0-1-1 0 0,-1 1 1 0 0,1 0 0 0 0,0 0-1 0 0,0 0 1 0 0,-1 1 0 0 0,1 0 0 0 0,-1-1-1 0 0,0 1 1 0 0,1 0 0 0 0,-1 1 0 0 0,0-1-1 0 0,0 0 1 0 0,0 1 0 0 0,0 0-1 0 0,-1-1 1 0 0,1 1 0 0 0,-1 0 0 0 0,0 1-1 0 0,1-1 1 0 0,-2 0 0 0 0,1 1 0 0 0,0-1-1 0 0,-1 1 1 0 0,1-1 0 0 0,-1 1-1 0 0,0 0 1 0 0,0 0 0 0 0,0-1 0 0 0,-1 1-1 0 0,0 0 1 0 0,1 0 0 0 0,-1 0 0 0 0,0 0-1 0 0,-1 0 1 0 0,1-1 0 0 0,-1 1-1 0 0,0 0 1 0 0,0 0 0 0 0,0-1 0 0 0,-2 5-1 0 0,-1 1 15 0 0,-2 0 1 0 0,1-1-1 0 0,-1 0 0 0 0,0 0 0 0 0,-1 0 0 0 0,0 0 0 0 0,0-1 0 0 0,-1 0 0 0 0,0-1 1 0 0,0 0-1 0 0,-13 8 0 0 0,31-29-5247 0 0,-1 5 2443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5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20 120 512 0 0,'-3'-4'1131'0'0,"2"-1"0"0"0,-1 0 0 0 0,0 0 0 0 0,1 0 0 0 0,0 0 0 0 0,0 0 0 0 0,1 0 1 0 0,-1-6-1 0 0,-2-13 2263 0 0,1 14-1108 0 0,1 0 0 0 0,0-15 1477 0 0,7 27-3031 0 0,1 1 0 0 0,-1 0 0 0 0,7 5 0 0 0,-8-3-612 0 0,-1 0 0 0 0,1 0 0 0 0,-1 0-1 0 0,0 1 1 0 0,-1-1 0 0 0,1 1-1 0 0,3 8 1 0 0,-3-6-68 0 0,95 159 393 0 0,-97-165-439 0 0,0 1-1 0 0,-1 0 0 0 0,1 0 1 0 0,0-1-1 0 0,1 1 1 0 0,-1-1-1 0 0,0 0 0 0 0,1 0 1 0 0,-1 1-1 0 0,1-2 0 0 0,0 1 1 0 0,0 0-1 0 0,4 2 0 0 0,-6-4-2 0 0,0 0-1 0 0,1 1 0 0 0,-1-1 1 0 0,0 0-1 0 0,1 0 0 0 0,-1 0 0 0 0,0 0 1 0 0,1 0-1 0 0,-1 0 0 0 0,0 0 0 0 0,1-1 1 0 0,-1 1-1 0 0,0 0 0 0 0,0-1 1 0 0,1 1-1 0 0,-1-1 0 0 0,0 1 0 0 0,0-1 1 0 0,0 0-1 0 0,1 1 0 0 0,-1-1 1 0 0,0 0-1 0 0,0 0 0 0 0,0 0 0 0 0,-1 0 1 0 0,1 0-1 0 0,0 0 0 0 0,0 0 0 0 0,0 0 1 0 0,-1 0-1 0 0,1 0 0 0 0,0-1 1 0 0,-1 1-1 0 0,1-2 0 0 0,4-9 4 0 0,0-1 1 0 0,-2 0-1 0 0,1 0 0 0 0,-2 0 0 0 0,0-1 1 0 0,0 1-1 0 0,-1-24 0 0 0,-1 23-8 0 0,1 0 0 0 0,0-1 1 0 0,1 1-1 0 0,1 0 0 0 0,0 0 0 0 0,7-18 0 0 0,-7 22-85 0 0,-8 17-362 0 0,2-2 97 0 0,-5 15-2215 0 0,8-19 2213 0 0,0 0 0 0 0,0 0-1 0 0,-1 0 1 0 0,1 0 0 0 0,0 0 0 0 0,1 0-1 0 0,-1-1 1 0 0,0 1 0 0 0,0 0-1 0 0,0 0 1 0 0,0 0 0 0 0,1 0 0 0 0,-1 1-1 0 0,3 2-2375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8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0 4361 0 0,'-16'3'5322'0'0,"10"-2"-3173"0"0,0-1 1 0 0,0 2 0 0 0,-9 2-1 0 0,14-4-2087 0 0,0 0 1 0 0,0 1-1 0 0,0 0 0 0 0,0-1 0 0 0,-1 1 0 0 0,1-1 1 0 0,0 1-1 0 0,0 0 0 0 0,0 0 0 0 0,0 0 0 0 0,1 0 1 0 0,-1 0-1 0 0,0 0 0 0 0,0 0 0 0 0,0 0 0 0 0,1 0 1 0 0,-1 0-1 0 0,1 0 0 0 0,-1 0 0 0 0,1 0 0 0 0,-2 3 1 0 0,-1 16 350 0 0,0 0 1 0 0,2 0-1 0 0,0 0 1 0 0,2 26-1 0 0,14 80 1008 0 0,-4-50-994 0 0,24 118-19 0 0,-11-74-323 0 0,-17-87-152 0 0,0 0 0 0 0,2 0 0 0 0,26 60 0 0 0,-29-81 3 0 0,3 7-263 0 0,12 22 0 0 0,-20-41 242 0 0,-1 1 0 0 0,0 0 1 0 0,1-1-1 0 0,-1 1 0 0 0,0-1 1 0 0,1 1-1 0 0,-1-1 0 0 0,0 1 1 0 0,1-1-1 0 0,-1 1 0 0 0,1-1 1 0 0,-1 0-1 0 0,1 1 0 0 0,-1-1 1 0 0,1 1-1 0 0,-1-1 0 0 0,1 0 1 0 0,-1 0-1 0 0,1 1 0 0 0,0-1 1 0 0,-1 0-1 0 0,1 0 0 0 0,0 0 1 0 0,-1 0-1 0 0,1 0 1 0 0,-1 1-1 0 0,1-1 0 0 0,1-1 1 0 0,-2 1-269 0 0,1 0 1 0 0,0-1 0 0 0,-1 1-1 0 0,1-1 1 0 0,0 0 0 0 0,-1 1-1 0 0,1-1 1 0 0,-1 1 0 0 0,1-1-1 0 0,-1 0 1 0 0,1 0-1 0 0,-1 1 1 0 0,0-1 0 0 0,1 0-1 0 0,-1 0 1 0 0,0 1 0 0 0,1-1-1 0 0,-1 0 1 0 0,0 0 0 0 0,0-1-1 0 0,2-6-1454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6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41 1016 0 0,'-11'-24'9176'0'0,"11"23"-8808"0"0,-1-1 1 0 0,0 1-1 0 0,0 0 1 0 0,0 0-1 0 0,0 0 1 0 0,0-1-1 0 0,0 1 1 0 0,0 0-1 0 0,0 0 1 0 0,-1 1-1 0 0,1-1 1 0 0,0 0-1 0 0,-1 0 1 0 0,-1 0-1 0 0,1 3 88 0 0,0 1 0 0 0,0-1 0 0 0,0 1 0 0 0,0-1 0 0 0,1 1 0 0 0,-1 0-1 0 0,0 3 1 0 0,1-5-258 0 0,-7 19 629 0 0,0 1 0 0 0,2 0-1 0 0,1 0 1 0 0,-4 24 0 0 0,4-22-515 0 0,3-12-197 0 0,0-1-1 0 0,1 1 0 0 0,0-1 0 0 0,1 1 0 0 0,0-1 0 0 0,1 12 0 0 0,0-20-112 0 0,-1 1-1 0 0,0-1 1 0 0,1 0 0 0 0,-1 0-1 0 0,1 1 1 0 0,0-1 0 0 0,0 0-1 0 0,0 0 1 0 0,0 0 0 0 0,0 0 0 0 0,0 0-1 0 0,1 0 1 0 0,-1 0 0 0 0,1-1-1 0 0,-1 1 1 0 0,1 0 0 0 0,0-1-1 0 0,-1 1 1 0 0,1-1 0 0 0,0 0-1 0 0,0 0 1 0 0,0 1 0 0 0,0-1-1 0 0,0 0 1 0 0,0-1 0 0 0,1 1-1 0 0,-1 0 1 0 0,0-1 0 0 0,0 1 0 0 0,1-1-1 0 0,-1 1 1 0 0,0-1 0 0 0,0 0-1 0 0,3 0 1 0 0,2-1-49 0 0,0 1 0 0 0,0-1 0 0 0,0-1 1 0 0,0 1-1 0 0,-1-1 0 0 0,1 0 0 0 0,-1-1 0 0 0,1 1 0 0 0,-1-1 0 0 0,0-1 1 0 0,9-5-1 0 0,4-5-2426 0 0,35-33 1 0 0,-45 38 839 0 0,1-1-1166 0 0,-2 1-191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6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35 1912 0 0,'-23'-34'19183'0'0,"14"51"-16561"0"0,5 17-1225 0 0,-1 51 1 0 0,6-66-1338 0 0,0 0 1 0 0,1 0-1 0 0,1-1 0 0 0,6 24 1 0 0,-7-36-2 0 0,1 1 0 0 0,-1 0 0 0 0,1-1 0 0 0,0 0 0 0 0,0 0 0 0 0,1 0 0 0 0,0 0 0 0 0,0 0 0 0 0,0-1 0 0 0,1 1 0 0 0,6 5 0 0 0,-8-9-272 0 0,-1 0-1 0 0,1 0 0 0 0,0 0 1 0 0,1 0-1 0 0,-1-1 0 0 0,0 1 0 0 0,0-1 1 0 0,1 0-1 0 0,6 2 0 0 0,-7-2-674 0 0,1-1-1 0 0,-1 0 0 0 0,0 0 1 0 0,1 0-1 0 0,-1 0 1 0 0,1-1-1 0 0,-1 1 0 0 0,0-1 1 0 0,1 0-1 0 0,-1 0 0 0 0,5-2 1 0 0,-3 1-3728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3.5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60 212 512 0 0,'-43'-15'16484'0'0,"42"15"-16373"0"0,0 0 0 0 0,1 0 0 0 0,-1 0 0 0 0,1 0 0 0 0,-1 1 0 0 0,1-1 0 0 0,-1 0 0 0 0,1 0 0 0 0,-1 0 0 0 0,1 1 0 0 0,0-1 0 0 0,-1 0 0 0 0,1 1 0 0 0,-1-1 0 0 0,1 0 0 0 0,-1 1 0 0 0,1-1 0 0 0,0 1 0 0 0,-1-1 0 0 0,1 0 0 0 0,0 1 0 0 0,0-1 0 0 0,-1 1 0 0 0,1-1 0 0 0,0 1 0 0 0,-6 14 1106 0 0,6-14-1145 0 0,1 1 1 0 0,-1-1-1 0 0,0 0 0 0 0,0 1 1 0 0,0-1-1 0 0,1 0 0 0 0,-1 1 1 0 0,1-1-1 0 0,-1 0 0 0 0,1 1 1 0 0,0-1-1 0 0,-1 0 0 0 0,1 0 1 0 0,0 1-1 0 0,0-1 0 0 0,0 0 1 0 0,0 0-1 0 0,1 1 0 0 0,1 0-3 0 0,0 0-1 0 0,0 0 1 0 0,0 0-1 0 0,0-1 1 0 0,0 0-1 0 0,0 1 0 0 0,5 0 1 0 0,3 1-8 0 0,-1-1 0 0 0,1-1-1 0 0,-1 1 1 0 0,13-2 0 0 0,-12-1-54 0 0,-1 0-1 0 0,1-1 1 0 0,0 0 0 0 0,-1-1-1 0 0,1 0 1 0 0,-1-1 0 0 0,0 0-1 0 0,0-1 1 0 0,0 0 0 0 0,-1 0-1 0 0,1-1 1 0 0,-1 0 0 0 0,-1-1-1 0 0,1 0 1 0 0,-1 0 0 0 0,0-1-1 0 0,8-11 1 0 0,-13 15 1 0 0,-1 0 0 0 0,0 0 0 0 0,0 0 0 0 0,0 0 0 0 0,-1-1 0 0 0,0 1 0 0 0,0 0 0 0 0,0-1-1 0 0,0 1 1 0 0,-1-1 0 0 0,1 1 0 0 0,-1-1 0 0 0,0 1 0 0 0,0-1 0 0 0,-1 0 0 0 0,-1-6 0 0 0,0 4 31 0 0,1 0 1 0 0,-1 1-1 0 0,-1-1 1 0 0,1 0-1 0 0,-1 1 1 0 0,0 0-1 0 0,-1-1 1 0 0,0 1-1 0 0,0 1 1 0 0,-5-7-1 0 0,8 11-19 0 0,0 0-1 0 0,0-1 0 0 0,-1 1 1 0 0,1 0-1 0 0,0 0 0 0 0,-1 0 1 0 0,1 0-1 0 0,-1 0 0 0 0,1 0 1 0 0,-1 1-1 0 0,0-1 0 0 0,1 1 1 0 0,-1-1-1 0 0,0 1 0 0 0,1-1 0 0 0,-1 1 1 0 0,0 0-1 0 0,-3 0 0 0 0,2 0 3 0 0,0 0 0 0 0,0 1-1 0 0,0 0 1 0 0,0 0-1 0 0,1-1 1 0 0,-1 2-1 0 0,0-1 1 0 0,0 0 0 0 0,0 1-1 0 0,-2 1 1 0 0,-3 3 35 0 0,-1 1 0 0 0,1 0 1 0 0,0 0-1 0 0,1 1 0 0 0,-8 10 1 0 0,2-1 46 0 0,1 0 0 0 0,1 1-1 0 0,0 0 1 0 0,2 1 0 0 0,-9 21 0 0 0,14-28-77 0 0,0-1 0 0 0,1 1 1 0 0,0-1-1 0 0,1 1 0 0 0,0 0 0 0 0,1 0 0 0 0,0 0 0 0 0,1 0 0 0 0,0 0 0 0 0,4 17 0 0 0,-3-24-26 0 0,0 0 0 0 0,0-1 1 0 0,1 1-1 0 0,0 0 0 0 0,0-1 0 0 0,0 0 0 0 0,0 1 0 0 0,1-1 1 0 0,0 0-1 0 0,0 0 0 0 0,5 5 0 0 0,-2-4-15 0 0,-1 0 0 0 0,1 0 1 0 0,0-1-1 0 0,1 0 0 0 0,-1 0 0 0 0,13 6 1 0 0,-3-4-103 0 0,0-1 1 0 0,0-1-1 0 0,1 0 1 0 0,-1-1-1 0 0,1 0 1 0 0,17-1-1 0 0,-18-1-260 0 0,0-2-1 0 0,0 0 0 0 0,-1-1 0 0 0,19-5 0 0 0,60-20-8018 0 0,-92 26 8071 0 0,26-8-4192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3.9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87 2793 0 0,'-36'-9'11714'0'0,"-18"1"-5877"0"0,40 6-4090 0 0,13 2-1731 0 0,1 0-1 0 0,0 1 0 0 0,0-1 1 0 0,0 0-1 0 0,0 0 1 0 0,0 0-1 0 0,0 0 0 0 0,0 0 1 0 0,0 0-1 0 0,0 0 0 0 0,0 0 1 0 0,0 0-1 0 0,0 0 1 0 0,0 0-1 0 0,0 0 0 0 0,0 0 1 0 0,-1 0-1 0 0,1 0 0 0 0,0 0 1 0 0,0 0-1 0 0,0 0 1 0 0,0 0-1 0 0,0 0 0 0 0,0 0 1 0 0,0 0-1 0 0,0 0 0 0 0,0 0 1 0 0,0 0-1 0 0,0-1 1 0 0,0 1-1 0 0,0 0 0 0 0,0 0 1 0 0,0 0-1 0 0,0 0 0 0 0,0 0 1 0 0,-1 0-1 0 0,1 0 1 0 0,0 0-1 0 0,0 0 0 0 0,0 0 1 0 0,0 0-1 0 0,0 0 0 0 0,0 0 1 0 0,0 0-1 0 0,0 0 1 0 0,0 0-1 0 0,0 0 0 0 0,0 0 1 0 0,0-1-1 0 0,0 1 0 0 0,0 0 1 0 0,0 0-1 0 0,0 0 1 0 0,0 0-1 0 0,0 0 0 0 0,0 0 1 0 0,0 0-1 0 0,0 0 0 0 0,0 0 1 0 0,0 0-1 0 0,0 0 1 0 0,0 0-1 0 0,0 0 0 0 0,0 0 1 0 0,0 0-1 0 0,0-1 0 0 0,0 1 1 0 0,1 0-1 0 0,-1 0 1 0 0,6-3 329 0 0,13-4-290 0 0,-18 6-2 0 0,69-19-52 0 0,82-12 1 0 0,-147 31 0 0 0,0 0 0 0 0,0 0 0 0 0,0 1 0 0 0,0 0 0 0 0,0 0 0 0 0,0 1 0 0 0,0-1 1 0 0,0 1-1 0 0,8 2 0 0 0,-11-2-5 0 0,-1-1 1 0 0,0 1 0 0 0,0 0-1 0 0,1-1 1 0 0,-1 1-1 0 0,0 0 1 0 0,0 0-1 0 0,0-1 1 0 0,0 1 0 0 0,0 0-1 0 0,0 0 1 0 0,0 0-1 0 0,0 0 1 0 0,0 1 0 0 0,-1-1-1 0 0,1 0 1 0 0,0 0-1 0 0,-1 0 1 0 0,1 1-1 0 0,-1-1 1 0 0,1 0 0 0 0,-1 1-1 0 0,1-1 1 0 0,-1 0-1 0 0,0 1 1 0 0,0-1-1 0 0,0 0 1 0 0,0 1 0 0 0,0-1-1 0 0,0 1 1 0 0,0-1-1 0 0,0 0 1 0 0,-1 1-1 0 0,1-1 1 0 0,0 0 0 0 0,-1 1-1 0 0,1-1 1 0 0,-2 2-1 0 0,-2 7 11 0 0,-1-1-1 0 0,0-1 1 0 0,-9 14-1 0 0,-10 18 18 0 0,22-37-25 0 0,1 1-1 0 0,-1-1 1 0 0,1 1-1 0 0,0-1 1 0 0,0 1-1 0 0,1-1 1 0 0,-1 1-1 0 0,1 0 1 0 0,-1-1-1 0 0,1 5 1 0 0,1-5-18 0 0,-1 1 1 0 0,1-1-1 0 0,0 1 1 0 0,0-1 0 0 0,0 0-1 0 0,1 1 1 0 0,-1-1-1 0 0,1 0 1 0 0,0 0-1 0 0,0 0 1 0 0,0 0-1 0 0,0 0 1 0 0,0 0 0 0 0,1-1-1 0 0,-1 1 1 0 0,1-1-1 0 0,-1 0 1 0 0,1 0-1 0 0,0 1 1 0 0,0-2-1 0 0,5 3 1 0 0,-3-1-464 0 0,0-1 0 0 0,0 0 0 0 0,1 0 0 0 0,-1 0 0 0 0,1 0 0 0 0,-1-1 0 0 0,1 0 0 0 0,-1-1 0 0 0,1 1 0 0 0,0-1 1 0 0,0 0-1 0 0,8-1 0 0 0,-1-2-2008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4.7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1 186 512 0 0,'0'-6'1666'0'0,"1"1"-1"0"0,-1-1 0 0 0,1 0 1 0 0,4-9-1 0 0,-2 3 1837 0 0,-3 13-3121 0 0,-1 0 0 0 0,1 0 0 0 0,0 0-1 0 0,0 0 1 0 0,0 0 0 0 0,0 0 0 0 0,0 0-1 0 0,0 0 1 0 0,0 1 0 0 0,1-1 0 0 0,-1 0-1 0 0,0 0 1 0 0,1 0 0 0 0,-1 0-1 0 0,0 0 1 0 0,1 0 0 0 0,0 0 0 0 0,-1 0-1 0 0,1 0 1 0 0,-1-1 0 0 0,1 1 0 0 0,1 2-1 0 0,1-1-129 0 0,0 0-1 0 0,0 0 1 0 0,0 0-1 0 0,0 0 0 0 0,0 0 1 0 0,0-1-1 0 0,6 3 1 0 0,4 0-221 0 0,1 0 1 0 0,0-1-1 0 0,17 1 1 0 0,135 1 588 0 0,-116-5-572 0 0,-38 0-42 0 0,1-1-1 0 0,-1 0 0 0 0,1-1 0 0 0,-1 0 0 0 0,0-1 0 0 0,1 0 0 0 0,17-8 1 0 0,-26 9-9 0 0,0 0 1 0 0,0 0-1 0 0,0 0 0 0 0,0-1 1 0 0,0 1-1 0 0,-1-1 1 0 0,1 0-1 0 0,-1 0 1 0 0,1 0-1 0 0,-1-1 1 0 0,0 1-1 0 0,0-1 0 0 0,-1 1 1 0 0,1-1-1 0 0,-1 0 1 0 0,0 0-1 0 0,0 0 1 0 0,0-1-1 0 0,0 1 1 0 0,-1 0-1 0 0,0-1 1 0 0,0 1-1 0 0,1-8 0 0 0,-2 9 2 0 0,0 0-1 0 0,0 0 0 0 0,0 0 0 0 0,0 0 1 0 0,0 0-1 0 0,-1 0 0 0 0,0 0 0 0 0,1 0 1 0 0,-1 0-1 0 0,0 0 0 0 0,-1 0 0 0 0,1 0 0 0 0,0 0 1 0 0,-1 1-1 0 0,0-1 0 0 0,1 1 0 0 0,-1-1 1 0 0,0 1-1 0 0,0 0 0 0 0,-1-1 0 0 0,1 1 0 0 0,0 0 1 0 0,-4-2-1 0 0,1 1 2 0 0,1 1-1 0 0,-1 0 1 0 0,0 0-1 0 0,0 0 1 0 0,0 0-1 0 0,0 1 1 0 0,0 0-1 0 0,0 0 1 0 0,0 0 0 0 0,0 0-1 0 0,0 1 1 0 0,0 0-1 0 0,-7 1 1 0 0,-5 1 38 0 0,1 1 1 0 0,-1 0 0 0 0,1 1-1 0 0,0 1 1 0 0,0 1 0 0 0,1 0-1 0 0,0 1 1 0 0,0 1 0 0 0,0 0-1 0 0,1 1 1 0 0,0 1 0 0 0,1 0-1 0 0,0 1 1 0 0,1 0 0 0 0,0 1-1 0 0,-20 26 1 0 0,17-20 89 0 0,1 0 0 0 0,1 2-1 0 0,0 0 1 0 0,-14 33 0 0 0,24-47-87 0 0,1 1-1 0 0,0-1 1 0 0,1 0 0 0 0,-1 1-1 0 0,1 0 1 0 0,0-1 0 0 0,1 1-1 0 0,0-1 1 0 0,0 9 0 0 0,1-11-29 0 0,0 1 1 0 0,0 0 0 0 0,1-1 0 0 0,-1 1 0 0 0,1-1 0 0 0,0 1-1 0 0,0-1 1 0 0,0 0 0 0 0,1 0 0 0 0,-1 0 0 0 0,1 0 0 0 0,0 0-1 0 0,0 0 1 0 0,5 3 0 0 0,1 1-30 0 0,0-1 0 0 0,1 0 0 0 0,0 0 0 0 0,1-1 0 0 0,-1-1 0 0 0,1 1 0 0 0,21 5-1 0 0,5 1-115 0 0,41 5 0 0 0,-51-11-192 0 0,0-2 0 0 0,32 0 0 0 0,-46-4-708 0 0,0 0 0 0 0,0-1-1 0 0,0-1 1 0 0,0 0 0 0 0,0 0-1 0 0,21-9 1 0 0,-10 1-2284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5.7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79 512 0 0,'-28'-6'8077'0'0,"20"4"-5315"0"0,1 1 0 0 0,-1 0-1 0 0,-9-1 1 0 0,29-8-573 0 0,52-20-734 0 0,-45 23-1221 0 0,1 1 0 0 0,37-6 0 0 0,-49 11-208 0 0,1 1 0 0 0,-1-1 0 0 0,0 1-1 0 0,1 1 1 0 0,-1-1 0 0 0,0 1 0 0 0,1 1 0 0 0,-1 0 0 0 0,15 5 0 0 0,-22-7-13 0 0,1 1 0 0 0,0 0 0 0 0,-1 0 1 0 0,1 0-1 0 0,-1 0 0 0 0,1 1 0 0 0,-1-1 0 0 0,0 0 0 0 0,1 0 0 0 0,-1 1 0 0 0,0-1 0 0 0,0 1 0 0 0,0-1 1 0 0,0 1-1 0 0,0 0 0 0 0,-1-1 0 0 0,1 1 0 0 0,0 0 0 0 0,-1 0 0 0 0,1-1 0 0 0,-1 1 0 0 0,1 0 0 0 0,-1 0 0 0 0,0 0 1 0 0,0 0-1 0 0,0-1 0 0 0,0 5 0 0 0,-1-3 13 0 0,1 0 0 0 0,-1 0 0 0 0,1 0 0 0 0,-1 0 0 0 0,0 0 0 0 0,0 0 0 0 0,0 0 0 0 0,-1 0 0 0 0,1 0 0 0 0,-1 0 0 0 0,0-1 0 0 0,1 1 1 0 0,-1-1-1 0 0,0 1 0 0 0,0-1 0 0 0,-4 3 0 0 0,-5 3 62 0 0,-1 0 1 0 0,-1-1-1 0 0,1-1 1 0 0,-18 7 0 0 0,25-11-79 0 0,4-1-7 0 0,-2 0-1 0 0,0 0 0 0 0,0 0 0 0 0,1 0 0 0 0,-1 1 0 0 0,1-1 0 0 0,-1 1 0 0 0,1 0 0 0 0,-1-1 0 0 0,1 1 0 0 0,0 0 0 0 0,-3 4 0 0 0,5-5-6 0 0,0-1-1 0 0,0 0 1 0 0,1 1 0 0 0,-1-1-1 0 0,0 0 1 0 0,1 0 0 0 0,-1 1 0 0 0,1-1-1 0 0,-1 0 1 0 0,0 0 0 0 0,1 0-1 0 0,-1 1 1 0 0,1-1 0 0 0,-1 0 0 0 0,0 0-1 0 0,1 0 1 0 0,-1 0 0 0 0,1 0-1 0 0,-1 0 1 0 0,1 0 0 0 0,-1 0 0 0 0,0 0-1 0 0,1 0 1 0 0,12 0-40 0 0,23-5-51 0 0,-5 0 13 0 0,32-2 0 0 0,-53 7 89 0 0,-1 0 0 0 0,1 1-1 0 0,-1 0 1 0 0,1 0 0 0 0,-1 1-1 0 0,1 0 1 0 0,15 6 0 0 0,-23-7-2 0 0,0-1-1 0 0,0 1 1 0 0,0 0 0 0 0,-1 0 0 0 0,1 0 0 0 0,0 0 0 0 0,-1 1 0 0 0,1-1 0 0 0,0 0-1 0 0,-1 1 1 0 0,0-1 0 0 0,1 1 0 0 0,-1-1 0 0 0,0 1 0 0 0,0 0 0 0 0,0-1-1 0 0,0 1 1 0 0,0 0 0 0 0,0 0 0 0 0,0 0 0 0 0,-1 0 0 0 0,1 0 0 0 0,-1 0 0 0 0,1 0-1 0 0,-1 0 1 0 0,0 0 0 0 0,0 0 0 0 0,0 0 0 0 0,0 0 0 0 0,0 0 0 0 0,0 0-1 0 0,0 0 1 0 0,-1 0 0 0 0,1 0 0 0 0,-1 0 0 0 0,0 0 0 0 0,-1 3 0 0 0,0 0 29 0 0,-1 1 0 0 0,0-1 0 0 0,0 1 1 0 0,0-1-1 0 0,-1 0 0 0 0,0 0 1 0 0,0 0-1 0 0,0-1 0 0 0,0 0 0 0 0,-1 1 1 0 0,-7 4-1 0 0,-1-2-37 0 0,0-1 0 0 0,0 0 0 0 0,-1 0 1 0 0,0-2-1 0 0,0 0 0 0 0,0 0 0 0 0,-22 2 0 0 0,35-6-48 0 0,1 0 1 0 0,-1 0-1 0 0,1 0 0 0 0,-1 0 1 0 0,1 0-1 0 0,-1 0 0 0 0,1 0 1 0 0,-1 0-1 0 0,1 0 0 0 0,-1-1 1 0 0,1 1-1 0 0,-1 0 0 0 0,1 0 1 0 0,0 0-1 0 0,-1-1 0 0 0,1 1 1 0 0,-1 0-1 0 0,1 0 0 0 0,-1-1 1 0 0,1 1-1 0 0,0 0 0 0 0,-1-1 0 0 0,1 1 1 0 0,0-1-1 0 0,-1 1 0 0 0,1 0 1 0 0,0-1-1 0 0,0 1 0 0 0,-1-1 1 0 0,1 1-1 0 0,0-1 0 0 0,0 1 1 0 0,0-1-1 0 0,0 1 0 0 0,-1 0 1 0 0,1-1-1 0 0,0 1 0 0 0,0-1 1 0 0,0 1-1 0 0,0-1 0 0 0,0 1 1 0 0,0-1-1 0 0,0 1 0 0 0,1-1 0 0 0,-1 1 1 0 0,0-1-1 0 0,0 1 0 0 0,1-2 1 0 0,-1 0-876 0 0,1-1 0 0 0,-1 0 0 0 0,1 1 1 0 0,0-1-1 0 0,0 1 0 0 0,0-1 0 0 0,1 1 0 0 0,1-3 1 0 0,7-6-4066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1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0 1504 0 0,'-11'5'1959'0'0,"10"-5"-1033"0"0,-1 1 1 0 0,0-1-1 0 0,1 1 1 0 0,-1 0-1 0 0,0 0 1 0 0,1 0-1 0 0,-1 0 1 0 0,1 0-1 0 0,-1 0 1 0 0,1 0-1 0 0,0 0 1 0 0,-2 3-1 0 0,-1 8 124 0 0,4 0-725 0 0,0-1 0 0 0,1 1-1 0 0,0 0 1 0 0,1 0 0 0 0,0-1 0 0 0,1 1 0 0 0,0-1 0 0 0,6 13-1 0 0,5 9-400 0 0,26 42-1 0 0,-10-22-207 0 0,15 30-4428 0 0,-29-52 1223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18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3 161 512 0 0,'-1'-4'1397'0'0,"0"-1"0"0"0,1 0-1 0 0,-1 0 1 0 0,1 0 0 0 0,0 0 0 0 0,1-7-1 0 0,-1 11-1050 0 0,0 0-1 0 0,0 0 1 0 0,0 0 0 0 0,1-1-1 0 0,-1 1 1 0 0,0 0-1 0 0,1 0 1 0 0,-1 0-1 0 0,0 0 1 0 0,1 0-1 0 0,-1 0 1 0 0,1 0-1 0 0,0 0 1 0 0,-1 0 0 0 0,1 0-1 0 0,0 0 1 0 0,0 0-1 0 0,-1 1 1 0 0,1-1-1 0 0,0 0 1 0 0,0 0-1 0 0,0 1 1 0 0,0-1 0 0 0,0 1-1 0 0,0-1 1 0 0,0 1-1 0 0,0-1 1 0 0,0 1-1 0 0,0-1 1 0 0,1 1-1 0 0,-1 0 1 0 0,0 0 0 0 0,1 0-1 0 0,-1 0-262 0 0,0 0 0 0 0,-1 0 0 0 0,1 1 0 0 0,0-1 0 0 0,-1 0-1 0 0,1 1 1 0 0,-1-1 0 0 0,1 1 0 0 0,0-1 0 0 0,-1 1 0 0 0,1-1 0 0 0,-1 1 0 0 0,1-1 0 0 0,-1 1 0 0 0,0 0 0 0 0,1-1-1 0 0,-1 1 1 0 0,0 0 0 0 0,1-1 0 0 0,-1 1 0 0 0,1 1 0 0 0,5 17 739 0 0,-1 12-96 0 0,4 49 1 0 0,-8-58-593 0 0,0 0 0 0 0,2 0 0 0 0,1 0 0 0 0,1 0 0 0 0,10 28-1 0 0,-14-48-119 0 0,0 1 0 0 0,0-1 0 0 0,1 0 0 0 0,-1 1 0 0 0,0-1 0 0 0,1 0 0 0 0,0 0 0 0 0,3 3 0 0 0,-5-4-15 0 0,0-1 0 0 0,1 0 0 0 0,-1 0 0 0 0,1 1 0 0 0,-1-1 0 0 0,1 0 1 0 0,-1 0-1 0 0,0 0 0 0 0,1 1 0 0 0,-1-1 0 0 0,1 0 0 0 0,-1 0 0 0 0,1 0 1 0 0,-1 0-1 0 0,1 0 0 0 0,-1 0 0 0 0,1 0 0 0 0,-1 0 0 0 0,1 0 0 0 0,0 0 1 0 0,0-1-8 0 0,-1 1 0 0 0,1 0 0 0 0,0-1 0 0 0,-1 1 0 0 0,1-1 0 0 0,0 0 1 0 0,-1 1-1 0 0,1-1 0 0 0,0 1 0 0 0,-1-1 0 0 0,1 0 0 0 0,-1 1 0 0 0,0-1 1 0 0,1 0-1 0 0,0-1 0 0 0,13-31-37 0 0,-2 0 1 0 0,-1-1 0 0 0,10-58-1 0 0,2-3-8 0 0,-21 87 56 0 0,1 0 0 0 0,0-1 0 0 0,0 1 0 0 0,1 0 0 0 0,0 1 1 0 0,0-1-1 0 0,11-13 0 0 0,-13 18-2 0 0,1 0 0 0 0,0 1 1 0 0,0-1-1 0 0,0 1 1 0 0,0-1-1 0 0,0 1 0 0 0,0 0 1 0 0,1 0-1 0 0,-1 1 0 0 0,1-1 1 0 0,-1 1-1 0 0,1-1 0 0 0,0 1 1 0 0,-1 0-1 0 0,1 1 1 0 0,0-1-1 0 0,0 1 0 0 0,0-1 1 0 0,-1 1-1 0 0,7 1 0 0 0,-5 0 12 0 0,0 0 0 0 0,0 0 0 0 0,0 0 0 0 0,0 1-1 0 0,-1-1 1 0 0,1 1 0 0 0,0 1 0 0 0,-1-1-1 0 0,1 1 1 0 0,-1-1 0 0 0,0 1 0 0 0,0 1 0 0 0,0-1-1 0 0,0 0 1 0 0,5 8 0 0 0,-2-3 32 0 0,0 1 1 0 0,-1 1-1 0 0,0-1 1 0 0,0 1-1 0 0,7 20 1 0 0,-7-10 147 0 0,0-1 0 0 0,-2 1 0 0 0,-1 0 0 0 0,2 28 0 0 0,-1-68-338 0 0,1 0 1 0 0,11-31-1 0 0,-5 20-14 0 0,-5 13-17 0 0,0 1 0 0 0,14-27 0 0 0,-17 39 99 0 0,0 0 0 0 0,0 1 0 0 0,0-1 0 0 0,0 1 0 0 0,1 0 0 0 0,-1 0 1 0 0,1 0-1 0 0,0 0 0 0 0,1 0 0 0 0,-1 1 0 0 0,1 0 0 0 0,-1 0 0 0 0,6-3 1 0 0,-8 6 48 0 0,0-1 1 0 0,0 1-1 0 0,-1-1 1 0 0,1 1-1 0 0,0-1 1 0 0,0 1-1 0 0,0 0 1 0 0,0 0-1 0 0,0 0 1 0 0,0 0-1 0 0,-1 0 1 0 0,1 1-1 0 0,0-1 1 0 0,0 1-1 0 0,0-1 1 0 0,0 1-1 0 0,-1-1 1 0 0,1 1 0 0 0,0 0-1 0 0,-1 0 1 0 0,1 0-1 0 0,0 0 1 0 0,-1 0-1 0 0,3 3 1 0 0,3 2-8 0 0,-1 1 1 0 0,0 0 0 0 0,-1 0 0 0 0,6 8-1 0 0,3 5 32 0 0,-10-14 17 0 0,1 1 1 0 0,-1 0-1 0 0,0 1 0 0 0,-1-1 0 0 0,0 1 1 0 0,0-1-1 0 0,3 17 0 0 0,2 4 151 0 0,-7-27-165 0 0,-1 0 0 0 0,0 0 0 0 0,0 0 0 0 0,1 0 0 0 0,-1-1 0 0 0,1 1 0 0 0,-1 0-1 0 0,1 0 1 0 0,-1 0 0 0 0,1-1 0 0 0,-1 1 0 0 0,1 0 0 0 0,0-1 0 0 0,0 1 0 0 0,-1-1 0 0 0,1 1 0 0 0,0 0 0 0 0,0-1 0 0 0,-1 0 0 0 0,1 1 0 0 0,0-1 0 0 0,0 1 0 0 0,0-1 0 0 0,0 0 0 0 0,0 0 0 0 0,0 1 0 0 0,-1-1 0 0 0,1 0 0 0 0,0 0 0 0 0,0 0 0 0 0,1 0 0 0 0,3-1-245 0 0,0 0 0 0 0,0 0 0 0 0,0-1 0 0 0,0 1 0 0 0,4-3 0 0 0,18-5-4264 0 0,-15 8 684 0 0,-7 1 1610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19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53 2104 0 0,'-2'-2'751'0'0,"0"1"-1"0"0,-1 0 1 0 0,1-1 0 0 0,-1 1-1 0 0,1 0 1 0 0,-1 1-1 0 0,0-1 1 0 0,1 0-1 0 0,-1 1 1 0 0,0 0-1 0 0,1-1 1 0 0,-1 1-1 0 0,-4 1 1 0 0,2-1-21 0 0,0 1-1 0 0,0 0 1 0 0,0 1 0 0 0,0-1 0 0 0,0 1-1 0 0,-8 4 1 0 0,4-1-142 0 0,0 0 0 0 0,0 1-1 0 0,0 1 1 0 0,1-1 0 0 0,0 2-1 0 0,-10 9 1 0 0,14-10-437 0 0,-1-1 0 0 0,1 1 1 0 0,0 0-1 0 0,0 0 0 0 0,1 1 0 0 0,0-1 0 0 0,0 1 0 0 0,1 0 1 0 0,0-1-1 0 0,0 1 0 0 0,1 0 0 0 0,0 0 0 0 0,0 0 0 0 0,2 16 1 0 0,-1-16-134 0 0,1 0 1 0 0,0 0 0 0 0,0 0 0 0 0,0 0 0 0 0,1-1-1 0 0,1 1 1 0 0,-1-1 0 0 0,1 1 0 0 0,1-1 0 0 0,-1 0 0 0 0,1 0-1 0 0,0 0 1 0 0,1-1 0 0 0,0 1 0 0 0,6 6 0 0 0,-7-9-23 0 0,0-1-1 0 0,0 0 1 0 0,0 0 0 0 0,0 0 0 0 0,1-1 0 0 0,-1 1 0 0 0,1-1 0 0 0,-1 0 0 0 0,1 0 0 0 0,0-1 0 0 0,0 0 0 0 0,-1 0 0 0 0,7 1 0 0 0,-7-2-18 0 0,-1 0 0 0 0,1 0 0 0 0,-1 0 0 0 0,0 0 0 0 0,1-1 1 0 0,-1 1-1 0 0,0-1 0 0 0,1 0 0 0 0,-1 0 0 0 0,0 0 0 0 0,0-1 0 0 0,0 1 0 0 0,0-1 1 0 0,0 1-1 0 0,0-1 0 0 0,0 0 0 0 0,-1 0 0 0 0,1-1 0 0 0,-1 1 0 0 0,3-3 0 0 0,2-4-58 0 0,-1 1-1 0 0,0-1 0 0 0,0 0 0 0 0,-1-1 0 0 0,0 1 0 0 0,-1-1 0 0 0,0 0 1 0 0,-1 0-1 0 0,1-1 0 0 0,-2 1 0 0 0,0 0 0 0 0,0-1 0 0 0,0-17 0 0 0,-2 11 60 0 0,-1 0 0 0 0,0 1 0 0 0,-1-1 0 0 0,-1 0 0 0 0,-1 1 0 0 0,0-1 0 0 0,-12-29 0 0 0,15 44 24 0 0,0 0 0 0 0,0 0 0 0 0,0 1 0 0 0,0-1 0 0 0,0 0 0 0 0,0 0-1 0 0,0 1 1 0 0,0-1 0 0 0,-1 1 0 0 0,1-1 0 0 0,-1 1 0 0 0,1 0 0 0 0,-1 0 0 0 0,1-1 0 0 0,-1 1-1 0 0,0 0 1 0 0,1 0 0 0 0,-1 0 0 0 0,0 1 0 0 0,0-1 0 0 0,0 0 0 0 0,0 1 0 0 0,-3-1 0 0 0,3 1 4 0 0,-1 0 0 0 0,1 0 0 0 0,-1 0 0 0 0,1 1 0 0 0,-1-1 1 0 0,1 1-1 0 0,-1 0 0 0 0,1-1 0 0 0,-1 1 0 0 0,1 0 0 0 0,0 1 0 0 0,-1-1 1 0 0,1 0-1 0 0,0 1 0 0 0,0-1 0 0 0,0 1 0 0 0,0-1 0 0 0,-2 4 1 0 0,-12 14 88 0 0,0 1 0 0 0,2 0 0 0 0,1 1 0 0 0,-15 29 1 0 0,24-42-52 0 0,-6 10 277 0 0,-13 34-1 0 0,22-47-290 0 0,-1-1 0 0 0,1 1 1 0 0,-1 0-1 0 0,1 0 0 0 0,1 0 0 0 0,-1-1 0 0 0,1 1 0 0 0,-1 0 0 0 0,2 0 0 0 0,-1 0 0 0 0,0 0 0 0 0,1 0 0 0 0,2 7 0 0 0,-3-10-30 0 0,1 0 1 0 0,0-1 0 0 0,0 1-1 0 0,0 0 1 0 0,0 0-1 0 0,0-1 1 0 0,0 1 0 0 0,0-1-1 0 0,0 1 1 0 0,1-1-1 0 0,-1 0 1 0 0,1 1 0 0 0,-1-1-1 0 0,1 0 1 0 0,-1 0-1 0 0,1 0 1 0 0,0 0 0 0 0,3 1-1 0 0,-2-1-3 0 0,-1 0-1 0 0,1-1 1 0 0,0 1 0 0 0,0-1-1 0 0,0 0 1 0 0,0 0-1 0 0,0 0 1 0 0,0-1 0 0 0,0 1-1 0 0,-1 0 1 0 0,5-2-1 0 0,2-1-32 0 0,-1 0 0 0 0,0-1 0 0 0,0 0 0 0 0,0 0 0 0 0,-1-1 0 0 0,1 0 0 0 0,7-7 0 0 0,-2 0-4 0 0,-1 0-1 0 0,-1-1 1 0 0,0 0-1 0 0,-1-1 0 0 0,0-1 1 0 0,-1 1-1 0 0,-1-1 1 0 0,0-1-1 0 0,-1 0 1 0 0,-1 0-1 0 0,0 0 1 0 0,-1-1-1 0 0,5-30 1 0 0,-10 46 42 0 0,3-36 37 0 0,-2 34-5 0 0,-1-1 0 0 0,0 1 0 0 0,-1-1 0 0 0,1 1 0 0 0,-1-1 0 0 0,1 1 0 0 0,-1 0 0 0 0,-1-5 0 0 0,2 8-31 0 0,0 0 1 0 0,-1 0-1 0 0,1 0 0 0 0,0 0 0 0 0,0 0 0 0 0,0 0 0 0 0,0 0 0 0 0,0 0 0 0 0,0-1 0 0 0,0 1 0 0 0,0 0 0 0 0,0 0 0 0 0,0 0 0 0 0,0 0 0 0 0,0 0 0 0 0,0 0 0 0 0,0 0 0 0 0,0 0 0 0 0,0 0 0 0 0,-1 0 0 0 0,1 0 0 0 0,0 0 0 0 0,0 0 0 0 0,0 0 0 0 0,0 0 1 0 0,0 0-1 0 0,0 0 0 0 0,0 0 0 0 0,0 0 0 0 0,0 0 0 0 0,0 0 0 0 0,0 0 0 0 0,0 0 0 0 0,-1 0 0 0 0,1 0 0 0 0,0 0 0 0 0,0 0 0 0 0,0 0 0 0 0,0 0 0 0 0,0 0 0 0 0,0 0 0 0 0,0 0 0 0 0,0 0 0 0 0,0 0 0 0 0,0 1 0 0 0,0-1 0 0 0,0 0 0 0 0,0 0 0 0 0,0 0 0 0 0,0 0 1 0 0,-1 0-1 0 0,1 0 0 0 0,0 0 0 0 0,-4 6 160 0 0,-1 8 50 0 0,-1 4-149 0 0,2-1 0 0 0,1 1 0 0 0,0 0 0 0 0,1-1 0 0 0,1 1 0 0 0,0 0 0 0 0,1 0 0 0 0,2 0 0 0 0,0 0 0 0 0,0 0 0 0 0,2 0 0 0 0,0-1 0 0 0,10 27 0 0 0,-13-42-73 0 0,0 0-1 0 0,-1-1 0 0 0,1 1 0 0 0,0 0 0 0 0,0-1 0 0 0,0 1 0 0 0,0-1 1 0 0,1 1-1 0 0,-1-1 0 0 0,0 0 0 0 0,1 1 0 0 0,-1-1 0 0 0,0 0 0 0 0,4 2 1 0 0,-4-3-37 0 0,1 1 0 0 0,-1-1 1 0 0,0 1-1 0 0,1-1 0 0 0,-1 0 1 0 0,0 0-1 0 0,1 0 0 0 0,-1 0 1 0 0,0 0-1 0 0,1 0 0 0 0,-1 0 1 0 0,0 0-1 0 0,1 0 0 0 0,-1-1 1 0 0,0 1-1 0 0,2-1 0 0 0,1-1-275 0 0,-1 0-1 0 0,1 0 0 0 0,-1 0 0 0 0,1 0 0 0 0,-1-1 1 0 0,0 1-1 0 0,0-1 0 0 0,0 0 0 0 0,-1 0 0 0 0,1 0 1 0 0,0 0-1 0 0,2-5 0 0 0,25-51-11027 0 0,-21 44 8866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19.2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 2825 0 0,'-1'-1'691'0'0,"0"1"1"0"0,-1 0-1 0 0,1 0 1 0 0,0 0-1 0 0,0-1 1 0 0,0 1-1 0 0,-1 0 1 0 0,1 0-1 0 0,0 1 1 0 0,0-1-1 0 0,0 0 1 0 0,-1 0-1 0 0,1 1 1 0 0,0-1-1 0 0,0 0 1 0 0,0 1-1 0 0,0-1 1 0 0,0 1-1 0 0,0 0 1 0 0,-2 0-1 0 0,2 1-258 0 0,-1-1-1 0 0,1 1 0 0 0,-1 0 1 0 0,1-1-1 0 0,0 1 1 0 0,0 0-1 0 0,0 0 0 0 0,0 0 1 0 0,0 0-1 0 0,-1 4 0 0 0,0 3-121 0 0,0 1 0 0 0,0 0 0 0 0,1 19 0 0 0,1-28-148 0 0,3 161 1531 0 0,-2 47-315 0 0,-4-172-1190 0 0,-9 158-33 0 0,12-188-204 0 0,1 0 0 0 0,-1 0-1 0 0,1 0 1 0 0,1 0 0 0 0,3 13 0 0 0,-5-19-77 0 0,1 1 0 0 0,-1-1 1 0 0,0 0-1 0 0,1 0 0 0 0,-1-1 1 0 0,1 1-1 0 0,-1 0 0 0 0,1 0 1 0 0,-1 0-1 0 0,1 0 0 0 0,0 0 1 0 0,-1 0-1 0 0,1-1 0 0 0,0 1 1 0 0,0 0-1 0 0,0-1 1 0 0,-1 1-1 0 0,1 0 0 0 0,0-1 1 0 0,0 1-1 0 0,0-1 0 0 0,0 1 1 0 0,0-1-1 0 0,0 0 0 0 0,0 1 1 0 0,0-1-1 0 0,0 0 0 0 0,0 0 1 0 0,0 0-1 0 0,0 0 0 0 0,0 0 1 0 0,1 0-1 0 0,-1 0 0 0 0,0 0 1 0 0,0 0-1 0 0,0 0 1 0 0,0-1-1 0 0,0 1 0 0 0,0 0 1 0 0,0-1-1 0 0,0 1 0 0 0,0-1 1 0 0,0 1-1 0 0,0-1 0 0 0,-1 1 1 0 0,1-1-1 0 0,0 0 0 0 0,1 0 1 0 0,9-9-3962 0 0,1-4-251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31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101 857 512 0 0,'-1'1'170'0'0,"0"-1"0"0"0,0 0 0 0 0,1 1 0 0 0,-1-1 0 0 0,0 0 1 0 0,0 1-1 0 0,0 0 0 0 0,1-1 0 0 0,-1 1 0 0 0,0-1 0 0 0,0 1 0 0 0,1 0 0 0 0,-1-1 0 0 0,1 1 0 0 0,-1 0 0 0 0,1 0 0 0 0,-1-1 0 0 0,1 1 0 0 0,-1 0 0 0 0,1 0 1 0 0,0 0-1 0 0,-1 1 0 0 0,0 21 3721 0 0,2-13-3641 0 0,-2-9-226 0 0,1-1 0 0 0,0 1 1 0 0,0-1-1 0 0,0 1 1 0 0,0-1-1 0 0,-1 1 1 0 0,1-1-1 0 0,0 0 1 0 0,0 1-1 0 0,-1-1 1 0 0,1 1-1 0 0,0-1 1 0 0,-1 0-1 0 0,1 1 1 0 0,0-1-1 0 0,-1 0 0 0 0,1 1 1 0 0,-1-1-1 0 0,1 0 1 0 0,-1 0-1 0 0,1 1 1 0 0,0-1-1 0 0,-1 0 1 0 0,1 0-1 0 0,-1 0 1 0 0,1 0-1 0 0,-1 0 1 0 0,1 0-1 0 0,-1 0 1 0 0,1 1-1 0 0,-1-1 0 0 0,0-1 1 0 0,-23 1 861 0 0,13 0 434 0 0,-15 7 1311 0 0,26-7-2578 0 0,-1 0 0 0 0,1 0-1 0 0,-1 0 1 0 0,0 0 0 0 0,1 0 0 0 0,-1 1-1 0 0,1-1 1 0 0,-1 0 0 0 0,1 0-1 0 0,-1 1 1 0 0,1-1 0 0 0,-1 0-1 0 0,1 1 1 0 0,-1-1 0 0 0,1 1-1 0 0,0-1 1 0 0,-1 1 0 0 0,1-1-1 0 0,0 1 1 0 0,-1-1 0 0 0,1 1-1 0 0,0-1 1 0 0,-1 1 0 0 0,1-1 0 0 0,0 1-1 0 0,0-1 1 0 0,0 1 0 0 0,0-1-1 0 0,-1 1 1 0 0,1 0 0 0 0,0-1-1 0 0,0 1 1 0 0,0-1 0 0 0,0 1-1 0 0,0 0 1 0 0,1-1 0 0 0,-1 1-1 0 0,0-1 1 0 0,0 2 0 0 0,0-1-4 0 0,1-1-1 0 0,-1 1 1 0 0,0-1 0 0 0,0 1 0 0 0,1-1-1 0 0,-1 1 1 0 0,0 0 0 0 0,1-1 0 0 0,-1 1-1 0 0,1-1 1 0 0,-1 1 0 0 0,0-1 0 0 0,1 0-1 0 0,-1 1 1 0 0,1-1 0 0 0,-1 1 0 0 0,1-1-1 0 0,0 0 1 0 0,-1 1 0 0 0,1-1 0 0 0,-1 0-1 0 0,1 0 1 0 0,0 0 0 0 0,-1 1 0 0 0,1-1-1 0 0,-1 0 1 0 0,1 0 0 0 0,0 0 0 0 0,-1 0-1 0 0,1 0 1 0 0,0 0 0 0 0,-1 0 0 0 0,1 0-1 0 0,-1 0 1 0 0,1 0 0 0 0,0-1 0 0 0,-1 1-1 0 0,2 0 1 0 0,-1-1 90 0 0,0 0 1 0 0,0 1-1 0 0,0-1 0 0 0,0 0 0 0 0,0 0 0 0 0,0 0 0 0 0,0 0 0 0 0,-1 0 1 0 0,1 0-1 0 0,0 0 0 0 0,0 0 0 0 0,-1 0 0 0 0,1 0 0 0 0,-1 0 1 0 0,1-1-1 0 0,-1 1 0 0 0,1-2 0 0 0,0 1-71 0 0,-1 0 0 0 0,1 0 0 0 0,0 1-1 0 0,0-1 1 0 0,0 0 0 0 0,0 0 0 0 0,0 1 0 0 0,1-1 0 0 0,-1 1 0 0 0,0-1-1 0 0,1 1 1 0 0,-1 0 0 0 0,1-1 0 0 0,-1 1 0 0 0,1 0 0 0 0,0 0 0 0 0,2-1-1 0 0,36-15 54 0 0,-29 13 79 0 0,3 0-129 0 0,-12 3 22 0 0,1 1 0 0 0,-1-1 0 0 0,1 0 0 0 0,-1 0-1 0 0,1 0 1 0 0,-1 0 0 0 0,0 0 0 0 0,0-1 0 0 0,1 1-1 0 0,-1-1 1 0 0,0 1 0 0 0,-1-1 0 0 0,1 0 0 0 0,0 0-1 0 0,2-3 1 0 0,2-1-55 0 0,-1 0 0 0 0,1 1 0 0 0,1-1 0 0 0,-1 1 0 0 0,1 0 0 0 0,10-5-1 0 0,-11 6 25 0 0,1 0 1 0 0,-1 1-1 0 0,0-2 0 0 0,0 1 0 0 0,-1-1 0 0 0,1 0 0 0 0,-1 0 0 0 0,0-1 0 0 0,4-6 0 0 0,-1 1 3 0 0,1 0 0 0 0,-1 0 0 0 0,2 1 0 0 0,10-9 0 0 0,-9 8 114 0 0,0 0-1 0 0,17-23 1 0 0,-9 3 24 0 0,-14 21-147 0 0,1 0 0 0 0,1 0 0 0 0,0 0 0 0 0,9-9 0 0 0,-11 13-8 0 0,-1 1-1 0 0,0-1 1 0 0,0 0-1 0 0,0 0 1 0 0,-1 0 0 0 0,3-8-1 0 0,-3 7 1 0 0,0 1 0 0 0,0 0-1 0 0,0 0 1 0 0,1 0-1 0 0,0 0 1 0 0,6-6 0 0 0,9-4 65 0 0,-14 12-53 0 0,0 0 0 0 0,-1 0-1 0 0,1 0 1 0 0,-1-1 0 0 0,6-7 0 0 0,61-98 992 0 0,-64 99-967 0 0,2-3 3 0 0,12-28 0 0 0,-7 5-50 0 0,-8 19-5 0 0,0 1-1 0 0,10-17 0 0 0,-13 27-23 0 0,0 0 0 0 0,-1 0 0 0 0,0 0-1 0 0,-1 0 1 0 0,1 0 0 0 0,-1 0 0 0 0,0-14 0 0 0,3-16 20 0 0,-4 37-65 0 0,0-1 0 0 0,0 1 0 0 0,0-1 0 0 0,0 1 0 0 0,0-1 0 0 0,0 1-1 0 0,0-1 1 0 0,1 1 0 0 0,-1-1 0 0 0,0 1 0 0 0,0-1 0 0 0,1 1 0 0 0,-1-1 0 0 0,0 1 0 0 0,1 0 0 0 0,-1-1-1 0 0,0 1 1 0 0,1 0 0 0 0,-1-1 0 0 0,1 1 0 0 0,-1 0 0 0 0,0-1 0 0 0,1 1 0 0 0,-1 0 0 0 0,1 0 0 0 0,-1 0-1 0 0,1-1 1 0 0,-1 1 0 0 0,1 0 0 0 0,-1 0 0 0 0,1 0 0 0 0,-1 0 0 0 0,1 0 0 0 0,-1 0 0 0 0,1 0 0 0 0,-1 0-1 0 0,1 0 1 0 0,-1 0 0 0 0,2 0 0 0 0,21 10-6093 0 0,-10-4-27 0 0,-5-3 3078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8.7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74 175 2953 0 0,'-47'-14'12183'0'0,"28"6"-10182"0"0,18 8-1912 0 0,1 0 0 0 0,-1 0-1 0 0,1 0 1 0 0,0-1 0 0 0,-1 1 0 0 0,1 0 0 0 0,-1-1 0 0 0,1 1-1 0 0,0 0 1 0 0,-1 0 0 0 0,1-1 0 0 0,0 1 0 0 0,0-1 0 0 0,-1 1-1 0 0,1 0 1 0 0,0-1 0 0 0,0 1 0 0 0,-1-1 0 0 0,1 1 0 0 0,0 0-1 0 0,0-1 1 0 0,0 1 0 0 0,0-1 0 0 0,0 1 0 0 0,0-1-1 0 0,0 1 1 0 0,0-1 0 0 0,0 1 0 0 0,0 0 0 0 0,0-1 0 0 0,0 1-1 0 0,0-1 1 0 0,0 1 0 0 0,0-1 0 0 0,0 1 0 0 0,0-1 0 0 0,1 1-1 0 0,-1 0 1 0 0,0-1 0 0 0,0 1 0 0 0,0-1 0 0 0,1 1-1 0 0,-1 0 1 0 0,0-1 0 0 0,1 1 0 0 0,-1 0 0 0 0,0-1 0 0 0,1 1-1 0 0,-1 0 1 0 0,0 0 0 0 0,1-1 0 0 0,21-14 601 0 0,-6 6-469 0 0,138-65 373 0 0,-135 66-601 0 0,-1 2-1 0 0,1 0 0 0 0,1 1 1 0 0,-1 1-1 0 0,1 1 0 0 0,30-1 1 0 0,-47 4 7 0 0,0 0 1 0 0,-1 0 0 0 0,1 1 0 0 0,-1-1-1 0 0,1 1 1 0 0,0-1 0 0 0,-1 1 0 0 0,1 0 0 0 0,-1 0-1 0 0,0 0 1 0 0,1 0 0 0 0,-1 0 0 0 0,0 1-1 0 0,0-1 1 0 0,0 1 0 0 0,0-1 0 0 0,0 1-1 0 0,3 3 1 0 0,-3-2 8 0 0,1 0 0 0 0,-2 0-1 0 0,1 1 1 0 0,0-1 0 0 0,-1 0 0 0 0,1 1-1 0 0,-1-1 1 0 0,0 1 0 0 0,0-1-1 0 0,0 1 1 0 0,-1-1 0 0 0,1 8 0 0 0,-1 13 152 0 0,-2-1 1 0 0,-4 25-1 0 0,3-29 68 0 0,1 0-1 0 0,0 1 0 0 0,2 0 1 0 0,1 20-1 0 0,0-34-219 0 0,0 0 1 0 0,0 0-1 0 0,1 0 0 0 0,0 0 1 0 0,0 0-1 0 0,0-1 0 0 0,1 1 0 0 0,-1-1 1 0 0,1 0-1 0 0,1 1 0 0 0,-1-1 1 0 0,1-1-1 0 0,0 1 0 0 0,0 0 0 0 0,0-1 1 0 0,1 0-1 0 0,6 5 0 0 0,-5-5-71 0 0,-1 0 0 0 0,1-1 0 0 0,0 0-1 0 0,0 0 1 0 0,0 0 0 0 0,12 3 0 0 0,-15-5-39 0 0,1 0 1 0 0,-1-1 0 0 0,1 1-1 0 0,-1-1 1 0 0,1 0-1 0 0,-1 0 1 0 0,1 0 0 0 0,-1-1-1 0 0,1 1 1 0 0,-1-1-1 0 0,1 0 1 0 0,-1 0-1 0 0,1 0 1 0 0,4-2 0 0 0,26-16-2726 0 0,-12 3-2122 0 0,-10 6 920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19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87 3873 0 0,'-10'2'10548'0'0,"4"-4"-4652"0"0,6-2-3231 0 0,9-2-1963 0 0,44-17-5 0 0,-24 10-512 0 0,0 1 1 0 0,33-8-1 0 0,-53 17-692 0 0,0 1 0 0 0,0 1 0 0 0,0 0 0 0 0,0 0 0 0 0,0 1 0 0 0,1 0 0 0 0,-1 0 0 0 0,0 1 0 0 0,0 0 0 0 0,0 1 0 0 0,14 4 0 0 0,-19-5-560 0 0,-1 1-1 0 0,1-1 1 0 0,-1 1-1 0 0,1 0 1 0 0,-1 0-1 0 0,0 0 0 0 0,5 5 1 0 0,1 1-932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19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83 182 3361 0 0,'-16'27'13792'0'0,"-3"19"-8417"0"0,6-12-2408 0 0,8-18-2161 0 0,4-12-582 0 0,0 0 0 0 0,-1 0 0 0 0,1 0 0 0 0,-1 0 0 0 0,1-1 0 0 0,-5 8 0 0 0,1-23 78 0 0,2-2-319 0 0,0 1 0 0 0,1-1 0 0 0,0 0 0 0 0,2 0 0 0 0,-1 0 0 0 0,2 1 0 0 0,0-1 0 0 0,0 0 0 0 0,1 0 0 0 0,1 1 0 0 0,1-1 0 0 0,0 1 0 0 0,0 0 0 0 0,1 0 0 0 0,1 0 0 0 0,0 1 0 0 0,9-14 0 0 0,-10 20-57 0 0,0 0 1 0 0,1 1 0 0 0,0-1 0 0 0,0 1 0 0 0,0 0-1 0 0,0 1 1 0 0,1-1 0 0 0,0 1 0 0 0,0 0 0 0 0,0 1-1 0 0,0 0 1 0 0,14-4 0 0 0,-14 5-189 0 0,0 0 0 0 0,0 1 0 0 0,1-1 0 0 0,-1 2 0 0 0,0-1 0 0 0,0 1 0 0 0,1 0 0 0 0,-1 0 0 0 0,0 1 0 0 0,0 0-1 0 0,1 0 1 0 0,-1 1 0 0 0,0 0 0 0 0,7 3 0 0 0,-7-1-640 0 0,0 0 0 0 0,-1 0-1 0 0,10 9 1 0 0,5 2-4405 0 0,-13-9 2443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20.0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21 3473 0 0,'-23'-9'11447'0'0,"19"7"-10467"0"0,1 0-1 0 0,-1 1 1 0 0,0-1-1 0 0,1 1 1 0 0,-1 0 0 0 0,0 0-1 0 0,-5 0 1 0 0,8 1-866 0 0,0 0-1 0 0,0 0 1 0 0,0 0 0 0 0,-1 1-1 0 0,1-1 1 0 0,0 0 0 0 0,0 1-1 0 0,0-1 1 0 0,0 1 0 0 0,0-1-1 0 0,-1 1 1 0 0,1 0 0 0 0,0-1 0 0 0,0 1-1 0 0,1 0 1 0 0,-1 0 0 0 0,0 0-1 0 0,0 0 1 0 0,0-1 0 0 0,0 1-1 0 0,1 0 1 0 0,-1 0 0 0 0,1 1-1 0 0,-1-1 1 0 0,0 0 0 0 0,1 0-1 0 0,0 0 1 0 0,-1 2 0 0 0,-3 6 53 0 0,2 1 0 0 0,-1-1 1 0 0,1 1-1 0 0,1 0 1 0 0,-1-1-1 0 0,2 1 1 0 0,-1 0-1 0 0,1 0 1 0 0,1 0-1 0 0,2 14 1 0 0,-2-19-178 0 0,0 0 0 0 0,0-1 0 0 0,1 1 0 0 0,-1 0 1 0 0,1-1-1 0 0,0 0 0 0 0,0 1 0 0 0,1-1 1 0 0,-1 0-1 0 0,1 0 0 0 0,0 0 0 0 0,0 0 0 0 0,0-1 1 0 0,0 1-1 0 0,1-1 0 0 0,0 0 0 0 0,0 0 0 0 0,-1 0 1 0 0,2 0-1 0 0,-1-1 0 0 0,0 1 0 0 0,0-1 0 0 0,6 2 1 0 0,-4-3-145 0 0,0 0 1 0 0,0 0 0 0 0,0 0 0 0 0,0-1 0 0 0,0 0 0 0 0,0 0 0 0 0,-1 0-1 0 0,1-1 1 0 0,0 0 0 0 0,0 0 0 0 0,0-1 0 0 0,-1 1 0 0 0,12-6-1 0 0,4-3-2787 0 0,-1 0-1 0 0,24-17 1 0 0,-31 19-59 0 0,6-4-66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20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0 3425 0 0,'-18'2'4993'0'0,"4"-1"2480"0"0,1 0-4320 0 0,3 2-1000 0 0,1 0-1481 0 0,3 3-368 0 0,5-2 120 0 0,1 1-264 0 0,1-1 64 0 0,4-1-136 0 0,0 0-96 0 0,7-2-184 0 0,0 1-96 0 0,3 2 56 0 0,4 0-912 0 0,0-1-817 0 0,1 3-271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20.4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4 4241 0 0,'-20'-2'15533'0'0,"12"0"-13848"0"0,8 2-1650 0 0,0 0 0 0 0,0 0 0 0 0,0 0-1 0 0,0 0 1 0 0,0 0 0 0 0,0 0 0 0 0,0 0 0 0 0,0 0-1 0 0,-1 0 1 0 0,1 0 0 0 0,0 0 0 0 0,0 0-1 0 0,0 0 1 0 0,0 0 0 0 0,0 0 0 0 0,0 0 0 0 0,0 0-1 0 0,0 0 1 0 0,0 0 0 0 0,0 1 0 0 0,0-1 0 0 0,0 0-1 0 0,0 0 1 0 0,0 0 0 0 0,0 0 0 0 0,0 0 0 0 0,0 0-1 0 0,0 0 1 0 0,0 0 0 0 0,0 0 0 0 0,-1 0-1 0 0,1 0 1 0 0,0 0 0 0 0,0 0 0 0 0,0 0 0 0 0,0 0-1 0 0,0 0 1 0 0,0 0 0 0 0,0 0 0 0 0,0 1 0 0 0,0-1-1 0 0,0 0 1 0 0,0 0 0 0 0,0 0 0 0 0,0 0-1 0 0,0 0 1 0 0,0 0 0 0 0,0 0 0 0 0,0 0 0 0 0,0 0-1 0 0,0 0 1 0 0,1 0 0 0 0,-1 0 0 0 0,0 0 0 0 0,0 0-1 0 0,0 0 1 0 0,0 0 0 0 0,0 1 0 0 0,0-1 0 0 0,0 0-1 0 0,0 0 1 0 0,0 0 0 0 0,0 0 0 0 0,0 0-1 0 0,0 0 1 0 0,0 0 0 0 0,0 0 0 0 0,6 7 980 0 0,6 6-303 0 0,57 45 126 0 0,-44-39-937 0 0,-2 1 1 0 0,0 1 0 0 0,39 46-1 0 0,-25-14-670 0 0,-5-7-3334 0 0,-9-16-5305 0 0,-17-24 4293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20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391 0 3137 0 0,'-30'17'10657'0'0,"4"0"-4143"0"0,-4 6-2364 0 0,-14 17-2104 0 0,-59 50-302 0 0,-9 8-1507 0 0,107-93-314 0 0,-1 1 0 0 0,1-1 0 0 0,1 1 0 0 0,-1 0 0 0 0,1 1 0 0 0,0-1 1 0 0,-3 8-1 0 0,6-12-221 0 0,0 1 0 0 0,0 0-1 0 0,0 0 1 0 0,1 0 0 0 0,-1-1 0 0 0,1 1 0 0 0,0 0 0 0 0,0 0 0 0 0,0 0 0 0 0,0 0 0 0 0,0 0 0 0 0,1 0 0 0 0,-1 0 0 0 0,1-1-1 0 0,0 1 1 0 0,0 0 0 0 0,0 0 0 0 0,0-1 0 0 0,0 1 0 0 0,3 4 0 0 0,7 9-1690 0 0,2 0 290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29.5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211 0 512 0 0,'-16'3'1356'0'0,"10"-2"-592"0"0,0 0-1 0 0,0 0 0 0 0,1 0 0 0 0,-1 1 0 0 0,1 0 0 0 0,0 0 0 0 0,-1 0 0 0 0,1 1 0 0 0,0-1 0 0 0,-9 8 0 0 0,3 0-128 0 0,0 0 0 0 0,1 1 0 0 0,0 1 0 0 0,0 0 0 0 0,1 0 0 0 0,1 1 0 0 0,0 0 0 0 0,1 1 0 0 0,0-1 0 0 0,1 2-1 0 0,1-1 1 0 0,0 0 0 0 0,-5 25 0 0 0,7-23-471 0 0,1 1 0 0 0,0-1 0 0 0,1 1 0 0 0,0-1 0 0 0,1 1 0 0 0,1 0 0 0 0,1-1 0 0 0,1 1 0 0 0,0-1 0 0 0,1 0 0 0 0,0 0 0 0 0,10 20 0 0 0,-10-27-130 0 0,1 1-1 0 0,1-1 0 0 0,-1 0 1 0 0,2 0-1 0 0,-1-1 0 0 0,1 1 1 0 0,0-1-1 0 0,1-1 0 0 0,0 0 1 0 0,14 11-1 0 0,-10-11-29 0 0,1 0 0 0 0,-1 0 0 0 0,1-1 0 0 0,0-1 0 0 0,1 0-1 0 0,-1-1 1 0 0,18 3 0 0 0,2-2-76 0 0,1-2 1 0 0,0-1-1 0 0,0-2 0 0 0,0-1 1 0 0,63-11-1 0 0,-74 8-36 0 0,0 0 0 0 0,0-2 0 0 0,-1 0 0 0 0,0-2 0 0 0,0 0 0 0 0,-1-2 1 0 0,33-19-1 0 0,-46 23 91 0 0,1 1 0 0 0,-1-2 0 0 0,0 1 1 0 0,-1-1-1 0 0,0 0 0 0 0,0-1 0 0 0,0 1 1 0 0,-1-2-1 0 0,0 1 0 0 0,-1 0 1 0 0,0-1-1 0 0,0 0 0 0 0,-1 0 0 0 0,0-1 1 0 0,0 1-1 0 0,-1-1 0 0 0,-1 0 0 0 0,1 0 1 0 0,-2 0-1 0 0,2-11 0 0 0,-3 6 64 0 0,0 1 0 0 0,0-1-1 0 0,-2 0 1 0 0,0 0-1 0 0,0 0 1 0 0,-2 1 0 0 0,-8-24-1 0 0,10 31-9 0 0,-1 2 1 0 0,0-1-1 0 0,0 0 0 0 0,-1 0 0 0 0,1 1 0 0 0,-1 0 0 0 0,0 0 0 0 0,-9-8 1 0 0,9 10-16 0 0,1 0 1 0 0,0 1 0 0 0,-1 0 0 0 0,0 0 0 0 0,0 0-1 0 0,1 0 1 0 0,-1 0 0 0 0,0 1 0 0 0,-1 0 0 0 0,1 0 0 0 0,0 0-1 0 0,0 0 1 0 0,0 0 0 0 0,-8 1 0 0 0,11 0-24 0 0,0 0 1 0 0,-1 0-1 0 0,1 0 1 0 0,0 0-1 0 0,-1 0 1 0 0,1 1-1 0 0,0-1 1 0 0,-1 0-1 0 0,1 1 0 0 0,0-1 1 0 0,0 1-1 0 0,-1-1 1 0 0,1 1-1 0 0,0 0 1 0 0,0 0-1 0 0,0-1 1 0 0,0 1-1 0 0,0 0 1 0 0,0 0-1 0 0,0 0 0 0 0,-2 2 1 0 0,2 0-25 0 0,-1 1 0 0 0,0-1 0 0 0,1 1 0 0 0,0-1 0 0 0,0 1 0 0 0,-1 4 0 0 0,1-5 18 0 0,1-2 9 0 0,-1 0 0 0 0,1 0 0 0 0,-1 0 0 0 0,1-1 0 0 0,-1 1 0 0 0,0 0 0 0 0,1 0-1 0 0,-1 0 1 0 0,0-1 0 0 0,0 1 0 0 0,1 0 0 0 0,-1-1 0 0 0,0 1 0 0 0,0 0 0 0 0,-1 0-1 0 0,-19 8 26 0 0,7-2-21 0 0,-3 2 20 0 0,-96 65 132 0 0,100-64-105 0 0,0 1-1 0 0,0 1 0 0 0,2 0 0 0 0,-1 0 0 0 0,1 1 0 0 0,-9 15 1 0 0,-8 22 620 0 0,1 1 0 0 0,-36 100 0 0 0,45-92-31 0 0,2 1 1 0 0,-10 74 0 0 0,21-104-534 0 0,-6 33 215 0 0,-2 82 0 0 0,12-119-311 0 0,1 1 0 0 0,2-1 0 0 0,1 0 0 0 0,0 0 0 0 0,2 0 0 0 0,9 25 0 0 0,-9-36-20 0 0,9 31-47 0 0,3-1 0 0 0,38 74 0 0 0,-49-109 41 0 0,0-1-1 0 0,1 0 1 0 0,0 0 0 0 0,1-1-1 0 0,0 1 1 0 0,0-2 0 0 0,1 1-1 0 0,15 9 1 0 0,-11-8-16 0 0,1-2-1 0 0,1 0 1 0 0,-1 0 0 0 0,1-2-1 0 0,24 7 1 0 0,-8-5-79 0 0,0-3 0 0 0,0 0 0 0 0,1-2 0 0 0,0-1 0 0 0,52-5 0 0 0,-59 1-172 0 0,-1 0 1 0 0,1-2-1 0 0,-1-1 1 0 0,0 0-1 0 0,-1-2 1 0 0,1-1 0 0 0,-1-1-1 0 0,24-14 1 0 0,-33 16-52 0 0,-1-1 1 0 0,-1 0 0 0 0,1-1 0 0 0,-1-1 0 0 0,-1 0 0 0 0,0 0-1 0 0,-1-1 1 0 0,0 0 0 0 0,-1-1 0 0 0,0 0 0 0 0,-1 0 0 0 0,0-1-1 0 0,10-28 1 0 0,-13 29-496 0 0,-1 0 0 0 0,3-20 0 0 0,-5 11-790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30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680 108 512 0 0,'-3'-7'771'0'0,"0"0"-1"0"0,0 0 1 0 0,-1 1-1 0 0,0-1 1 0 0,0 0 0 0 0,-1 1-1 0 0,1 0 1 0 0,-1 0-1 0 0,0 1 1 0 0,-8-7-1 0 0,8 8-287 0 0,0 1 0 0 0,0-1 1 0 0,-1 1-1 0 0,1 0 0 0 0,-1 1 0 0 0,1-1 0 0 0,-1 1 0 0 0,0 1 0 0 0,0-1 0 0 0,0 1 0 0 0,0 0 0 0 0,0 0 0 0 0,-8 0 0 0 0,-2 1-109 0 0,0 1 0 0 0,1 1 0 0 0,-1 0-1 0 0,1 1 1 0 0,0 1 0 0 0,-1 0 0 0 0,2 1-1 0 0,-1 1 1 0 0,1 0 0 0 0,-1 1 0 0 0,2 1-1 0 0,-1 0 1 0 0,1 1 0 0 0,-15 12 0 0 0,5 0-6 0 0,0 0 1 0 0,1 2 0 0 0,2 0-1 0 0,0 1 1 0 0,1 2 0 0 0,-17 30-1 0 0,16-18-54 0 0,1 0 0 0 0,1 1 0 0 0,3 1 0 0 0,-18 66 0 0 0,21-52-217 0 0,3 0 1 0 0,1 1-1 0 0,1 58 1 0 0,6-87-93 0 0,2 0 0 0 0,1 0 1 0 0,1-1-1 0 0,1 1 1 0 0,2 0-1 0 0,0-1 1 0 0,1 0-1 0 0,2-1 1 0 0,16 35-1 0 0,-18-46-103 0 0,1 0-1 0 0,-1-1 0 0 0,2 0 1 0 0,0 0-1 0 0,0-1 1 0 0,1 0-1 0 0,1-1 0 0 0,-1 0 1 0 0,2 0-1 0 0,-1-1 0 0 0,1-1 1 0 0,1 0-1 0 0,0 0 1 0 0,0-1-1 0 0,0-1 0 0 0,1 0 1 0 0,-1-1-1 0 0,16 3 0 0 0,1-3-1113 0 0,0-1-1 0 0,0-1 1 0 0,0-2-1 0 0,0 0 0 0 0,0-3 1 0 0,37-5-1 0 0,-7-2-638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32.0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28 181 512 0 0,'-8'-30'1356'0'0,"8"26"-199"0"0,-1 0 1 0 0,1 0 0 0 0,-1 0 0 0 0,0 1-1 0 0,0-1 1 0 0,-1 0 0 0 0,1 0 0 0 0,-1 1-1 0 0,0-1 1 0 0,0 1 0 0 0,-3-5 0 0 0,4 25 2437 0 0,9 68-1608 0 0,3 39-1091 0 0,-10-108-802 0 0,20 318 1407 0 0,-19-319-1485 0 0,1 1-1 0 0,1-1 0 0 0,0 1 0 0 0,1-1 0 0 0,13 28 0 0 0,-18-43-15 0 0,0 0 0 0 0,0 0 0 0 0,0 0 0 0 0,0 0 0 0 0,0 0 0 0 0,1 0 1 0 0,-1 0-1 0 0,0 0 0 0 0,0 0 0 0 0,0 0 0 0 0,0 0 0 0 0,0 0 0 0 0,0 0 0 0 0,0 0 0 0 0,0 0 0 0 0,0 0 0 0 0,0 0 0 0 0,0 0 0 0 0,0 0 0 0 0,1 0 0 0 0,-1 0 0 0 0,0 0 0 0 0,0 0 0 0 0,0 0 1 0 0,0 0-1 0 0,0 0 0 0 0,0 0 0 0 0,0 0 0 0 0,0 0 0 0 0,0 0 0 0 0,0 0 0 0 0,0 0 0 0 0,0 0 0 0 0,1 0 0 0 0,-1 0 0 0 0,0 0 0 0 0,0 0 0 0 0,0 0 0 0 0,0 0 0 0 0,0 0 0 0 0,0 0 0 0 0,0 0 1 0 0,0 0-1 0 0,0 0 0 0 0,0 0 0 0 0,0 0 0 0 0,0 0 0 0 0,0 1 0 0 0,0-1 0 0 0,0 0 0 0 0,0 0 0 0 0,0 0 0 0 0,0 0 0 0 0,0 0 0 0 0,0 0 0 0 0,0 0 0 0 0,0 0 0 0 0,0 0 0 0 0,0 0 1 0 0,0 0-1 0 0,0 1 0 0 0,0-1 0 0 0,0 0 0 0 0,0 0 0 0 0,0 0 0 0 0,0 0 0 0 0,0-9-15 0 0,-1-11-54 0 0,-6-129-18 0 0,4 31 203 0 0,4-116 129 0 0,2 156-196 0 0,-2 54-44 0 0,7-41 0 0 0,-7 58 2 0 0,1 0 1 0 0,0 0 0 0 0,0 1 0 0 0,0-1-1 0 0,1 1 1 0 0,0-1 0 0 0,0 1-1 0 0,1 0 1 0 0,0 0 0 0 0,7-9 0 0 0,-9 13-2 0 0,0 0 1 0 0,1 0 0 0 0,-1 0 0 0 0,0 0 0 0 0,1 1 0 0 0,-1-1 0 0 0,1 1 0 0 0,0-1 0 0 0,0 1 0 0 0,-1 0 0 0 0,1 0 0 0 0,0 0 0 0 0,0 1 0 0 0,0-1 0 0 0,0 1 0 0 0,0-1 0 0 0,0 1 0 0 0,0 0 0 0 0,0 0 0 0 0,0 0 0 0 0,0 1 0 0 0,0-1 0 0 0,0 1-1 0 0,0-1 1 0 0,0 1 0 0 0,0 0 0 0 0,0 0 0 0 0,-1 0 0 0 0,4 3 0 0 0,8 3 22 0 0,-1 1-1 0 0,0 1 1 0 0,0 1-1 0 0,15 14 1 0 0,-13-11-7 0 0,5 5-13 0 0,0 2 0 0 0,-1 0 0 0 0,-2 1-1 0 0,0 1 1 0 0,-1 0 0 0 0,23 44 0 0 0,-21-30 9 0 0,-2 0-1 0 0,-2 1 0 0 0,-1 1 1 0 0,8 42-1 0 0,-15-42-19 0 0,-2 1-1 0 0,-1-1 0 0 0,-4 62 1 0 0,0-30-492 0 0,1-68-1308 0 0,0-4 184 0 0,0-12-1358 0 0,-2-21-3977 0 0,-1 23 3471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32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65 114 1312 0 0,'-7'2'2434'0'0,"-1"0"0"0"0,0 0 0 0 0,0-1 0 0 0,0 0 0 0 0,-13-1-1 0 0,17 1-228 0 0,6 1-381 0 0,8 0-713 0 0,-2-2-927 0 0,1 0 0 0 0,0 0 0 0 0,-1-1 0 0 0,1 0 0 0 0,14-4 0 0 0,44-17 161 0 0,-28 9-139 0 0,151-40 11 0 0,-139 42-448 0 0,92-8 0 0 0,-132 18-218 0 0,0 1 0 0 0,0-1-1 0 0,1 2 1 0 0,-1 0 0 0 0,0 0 0 0 0,0 1 0 0 0,-1 1 0 0 0,14 4 0 0 0,-5 1-1779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8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9 4401 0 0,'-5'-5'4409'0'0,"-3"2"4585"0"0,1 3-8826 0 0,2 0 128 0 0,5 6-560 0 0,5 0 72 0 0,1 1 112 0 0,2 2-816 0 0,-4-3-329 0 0,1 2 49 0 0,0 3-1192 0 0,-1 0-881 0 0,1-2 64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32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74 3857 0 0,'-4'-8'2087'0'0,"0"0"0"0"0,0 0 0 0 0,-1 1 0 0 0,0-1 0 0 0,-7-8 0 0 0,-9-3 29 0 0,212 140 2727 0 0,13 8-4542 0 0,-172-105-258 0 0,-1 1-1 0 0,-1 1 0 0 0,-1 1 0 0 0,26 33 0 0 0,-18-10 46 0 0,-2 1 0 0 0,-3 2 0 0 0,-2 1-1 0 0,44 111 1 0 0,-60-127 0 0 0,-1 1 0 0 0,-2 0 0 0 0,7 44 0 0 0,-15-57-42 0 0,0 0-1 0 0,-2 0 1 0 0,-1 0 0 0 0,0 0-1 0 0,-10 49 1 0 0,-43 157-65 0 0,40-188-100 0 0,-2-2-1 0 0,-2 1 0 0 0,-27 47 0 0 0,38-80 46 0 0,0-1 1 0 0,-1 0-1 0 0,-14 15 0 0 0,1-4-5722 0 0,14-13 1986 0 0,9-13 120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32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5 512 0 0,'-5'-2'1888'0'0,"1"1"-1"0"0,-1 1 1 0 0,1-1 0 0 0,-9 1-1 0 0,-2 3 3730 0 0,14-2-5499 0 0,1-1 1 0 0,0 0 0 0 0,-1 0-1 0 0,1 1 1 0 0,0-1-1 0 0,-1 0 1 0 0,1 1-1 0 0,0-1 1 0 0,0 0-1 0 0,0 1 1 0 0,-1-1-1 0 0,1 0 1 0 0,0 1-1 0 0,0-1 1 0 0,0 0-1 0 0,0 1 1 0 0,-1-1 0 0 0,1 1-1 0 0,0-1 1 0 0,0 0-1 0 0,0 1 1 0 0,0-1-1 0 0,0 1 1 0 0,0-1-1 0 0,0 0 1 0 0,0 1-1 0 0,0-1 1 0 0,1 1-1 0 0,-1-1 1 0 0,0 1-1 0 0,1 0-20 0 0,-1 0 0 0 0,1 0 0 0 0,0 0 0 0 0,0 0 0 0 0,-1 0 0 0 0,1 0 0 0 0,0 0 0 0 0,0-1-1 0 0,0 1 1 0 0,0 0 0 0 0,0 0 0 0 0,0-1 0 0 0,0 1 0 0 0,1-1 0 0 0,-1 1 0 0 0,0-1 0 0 0,0 1-1 0 0,0-1 1 0 0,0 0 0 0 0,3 1 0 0 0,29 2 381 0 0,-28-2-364 0 0,160 1 367 0 0,-94-3-2843 0 0,-1 3-5558 0 0,-55-1 3060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33.1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58 3729 0 0,'0'0'481'0'0,"-1"1"1"0"0,1-1-1 0 0,0 0 1 0 0,0 1-1 0 0,-1-1 1 0 0,1 1-1 0 0,0-1 0 0 0,0 1 1 0 0,0-1-1 0 0,0 1 1 0 0,0-1-1 0 0,0 1 1 0 0,0-1-1 0 0,0 1 1 0 0,0-1-1 0 0,0 1 1 0 0,0-1-1 0 0,0 1 1 0 0,0-1-1 0 0,0 0 1 0 0,0 1-1 0 0,0-1 0 0 0,1 1 1 0 0,3 1 3691 0 0,4-1-3972 0 0,-6-1-903 0 0,28 0 660 0 0,1-2-1 0 0,-1-1 1 0 0,0-1 0 0 0,38-11-1 0 0,-39 9-800 0 0,4-2-2362 0 0,37-13 1 0 0,-38 8 1514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34.4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444 201 512 0 0,'-6'-35'3662'0'0,"-10"-40"3067"0"0,14 67-6082 0 0,-1 1 0 0 0,0-1 0 0 0,0 1 0 0 0,-1-1-1 0 0,0 1 1 0 0,0 0 0 0 0,-7-8 0 0 0,9 13-485 0 0,1 0 0 0 0,-1 0 0 0 0,0 0 1 0 0,-1 1-1 0 0,1-1 0 0 0,0 0 0 0 0,0 1 0 0 0,-1-1 0 0 0,1 1 0 0 0,-1 0 0 0 0,1 0 0 0 0,-1 0 1 0 0,1 0-1 0 0,-1 0 0 0 0,-3 0 0 0 0,2 1-17 0 0,0 0 0 0 0,0 0-1 0 0,-1 0 1 0 0,1 0 0 0 0,0 1 0 0 0,-1-1 0 0 0,1 1 0 0 0,-7 3-1 0 0,-1 1 27 0 0,0 0-1 0 0,1 1 0 0 0,-1 0 0 0 0,2 1 0 0 0,-16 12 0 0 0,-16 13 443 0 0,1 2-1 0 0,-64 71 0 0 0,101-100-583 0 0,1-1 0 0 0,0 1 0 0 0,0 0 0 0 0,0 0 0 0 0,0 0 1 0 0,1 1-1 0 0,0-1 0 0 0,0 1 0 0 0,0-1 0 0 0,0 1 0 0 0,1 0 0 0 0,0 0 0 0 0,0 6 1 0 0,1-9-28 0 0,0 0 0 0 0,1 1 1 0 0,-1-1-1 0 0,0 0 1 0 0,1 1-1 0 0,0-1 1 0 0,0 0-1 0 0,0 0 1 0 0,0 0-1 0 0,1 1 1 0 0,-1-1-1 0 0,1-1 1 0 0,-1 1-1 0 0,1 0 1 0 0,0 0-1 0 0,0-1 1 0 0,1 1-1 0 0,-1-1 0 0 0,0 1 1 0 0,1-1-1 0 0,0 0 1 0 0,-1 0-1 0 0,1 0 1 0 0,3 1-1 0 0,5 2-10 0 0,-1 0 0 0 0,1-1 0 0 0,0 0-1 0 0,1 0 1 0 0,12 1 0 0 0,59 5-135 0 0,6 2-1 0 0,-78-10 144 0 0,-1 1 0 0 0,0 0 0 0 0,0 0 0 0 0,0 1-1 0 0,-1 1 1 0 0,14 8 0 0 0,-18-10-3 0 0,0 0-1 0 0,-1 1 1 0 0,0-1 0 0 0,0 1-1 0 0,0 0 1 0 0,0 0 0 0 0,-1 0-1 0 0,0 1 1 0 0,1 0 0 0 0,-2-1-1 0 0,1 1 1 0 0,4 10 0 0 0,-5-7 8 0 0,0-1 0 0 0,0 1 0 0 0,-1-1 1 0 0,0 1-1 0 0,0 0 0 0 0,-1 0 0 0 0,0 0 1 0 0,-1 10-1 0 0,-2 1 12 0 0,-1 0 1 0 0,-1 0-1 0 0,0-1 1 0 0,-1 0 0 0 0,-2 0-1 0 0,-15 29 1 0 0,5-17 24 0 0,-40 50 0 0 0,-6 8 16 0 0,58-79-58 0 0,-5 8 3 0 0,1 1-1 0 0,-16 35 0 0 0,24-47-2 0 0,0 0 0 0 0,0 0 0 0 0,1 1 0 0 0,0-1 0 0 0,0 1 0 0 0,0 0 1 0 0,1-1-1 0 0,0 1 0 0 0,0 0 0 0 0,1-1 0 0 0,0 1 0 0 0,0-1 0 0 0,2 7 0 0 0,25 60-198 0 0,-21-56 192 0 0,0 0-1 0 0,-1 1 1 0 0,0 0-1 0 0,5 33 1 0 0,-8-9 46 0 0,-2 71 1 0 0,-2-100-36 0 0,1-1-1 0 0,1 0 1 0 0,0 0 0 0 0,0 0 0 0 0,6 22-1 0 0,-6-29-4 0 0,0-1-1 0 0,1 1 0 0 0,0-1 1 0 0,0 1-1 0 0,0-1 0 0 0,1 0 1 0 0,0 0-1 0 0,-1 0 0 0 0,1 0 0 0 0,1 0 1 0 0,-1-1-1 0 0,0 1 0 0 0,1-1 1 0 0,0 0-1 0 0,0 0 0 0 0,0 0 1 0 0,5 2-1 0 0,3 1-16 0 0,0-2 1 0 0,-1 0-1 0 0,1 0 1 0 0,1-1-1 0 0,-1 0 1 0 0,0-1-1 0 0,1-1 1 0 0,15 0-1 0 0,-1-1-18 0 0,-1-2 0 0 0,49-9-1 0 0,-74 11 32 0 0,0-1 0 0 0,0 1 0 0 0,0 0-1 0 0,0 0 1 0 0,0 0 0 0 0,0 0 0 0 0,-1 0 0 0 0,1 0-1 0 0,0 0 1 0 0,0 0 0 0 0,0 0 0 0 0,0 0 0 0 0,0 0-1 0 0,1 1 1 0 0,-2-1 2 0 0,1 1 0 0 0,-1-1 0 0 0,0 0 0 0 0,0 0 0 0 0,0 0 1 0 0,0 1-1 0 0,0-1 0 0 0,0 0 0 0 0,1 0 0 0 0,-1 1 0 0 0,0-1 0 0 0,0 0 0 0 0,0 1 0 0 0,0-1 0 0 0,0 0 0 0 0,0 0 0 0 0,0 1 0 0 0,0-1 1 0 0,0 0-1 0 0,0 0 0 0 0,0 1 0 0 0,0-1 0 0 0,0 0 0 0 0,0 1 0 0 0,-1-1 0 0 0,1 0 0 0 0,0 0 0 0 0,0 1 0 0 0,0-1 0 0 0,0 0 0 0 0,-3 5-24 0 0,-1 0 0 0 0,1-1 0 0 0,-7 8 0 0 0,1-1-22 0 0,8-10 8 0 0,0 0-1 0 0,0 0 0 0 0,1 0 0 0 0,-1 1 0 0 0,0-1 0 0 0,1 0 1 0 0,-1 1-1 0 0,1-1 0 0 0,0 0 0 0 0,-1 1 0 0 0,1-1 0 0 0,0 0 0 0 0,0 1 1 0 0,0-1-1 0 0,0 0 0 0 0,0 1 0 0 0,0-1 0 0 0,1 3 0 0 0,-1-3-94 0 0,1 0 0 0 0,-1-1 0 0 0,1 1 0 0 0,-1 0 1 0 0,1 0-1 0 0,0 0 0 0 0,-1-1 0 0 0,1 1 0 0 0,0 0 0 0 0,0-1 0 0 0,0 1 0 0 0,0-1 0 0 0,-1 1 0 0 0,1-1 0 0 0,0 1 0 0 0,0-1 0 0 0,0 1 0 0 0,0-1 0 0 0,0 0 0 0 0,0 0 0 0 0,0 1 0 0 0,0-1 0 0 0,0 0 0 0 0,0 0 1 0 0,2 0-1 0 0,12 0-1849 0 0,1 0-268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42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80 233 512 0 0,'-1'-3'931'0'0,"-2"0"0"0"0,1 1 1 0 0,0-1-1 0 0,0 0 0 0 0,-1 1 0 0 0,1 0 0 0 0,-1 0 0 0 0,0 0 1 0 0,0 0-1 0 0,-4-2 0 0 0,3 2-163 0 0,1-1 1 0 0,-1 1-1 0 0,1 0 1 0 0,0-1-1 0 0,0 0 0 0 0,0 1 1 0 0,-5-7-1 0 0,6 5-446 0 0,0 0-1 0 0,-1 0 0 0 0,1 0 1 0 0,1-1-1 0 0,-1 1 0 0 0,1-1 0 0 0,-1 1 1 0 0,1-1-1 0 0,1 0 0 0 0,-1 0 1 0 0,0-6-1 0 0,1 8-261 0 0,1-1 0 0 0,-1 1-1 0 0,0-1 1 0 0,1 1 0 0 0,0-1 0 0 0,0 1-1 0 0,0-1 1 0 0,0 1 0 0 0,0 0 0 0 0,1 0-1 0 0,0-1 1 0 0,-1 1 0 0 0,1 0 0 0 0,0 0-1 0 0,1 1 1 0 0,2-4 0 0 0,1 0-20 0 0,1 0-1 0 0,1 1 1 0 0,-1-1-1 0 0,1 2 1 0 0,0-1-1 0 0,1 1 1 0 0,-1 0-1 0 0,0 1 1 0 0,1 0-1 0 0,0 0 1 0 0,14-2-1 0 0,-1 2-6 0 0,-1 1 0 0 0,1 0 0 0 0,41 4-1 0 0,-6 2-28 0 0,-1 3 0 0 0,0 3-1 0 0,57 17 1 0 0,-98-22-21 0 0,0 0-1 0 0,0 1 1 0 0,-1 0 0 0 0,1 2-1 0 0,-1-1 1 0 0,15 13 0 0 0,-25-18 20 0 0,-1 1 1 0 0,1 0 0 0 0,-1 0 0 0 0,0 1-1 0 0,1-1 1 0 0,-2 1 0 0 0,1-1 0 0 0,0 1-1 0 0,-1 0 1 0 0,1 0 0 0 0,-1 0 0 0 0,0 0-1 0 0,-1 1 1 0 0,1-1 0 0 0,-1 0 0 0 0,1 1-1 0 0,-1-1 1 0 0,-1 1 0 0 0,1-1 0 0 0,-1 1-1 0 0,0 0 1 0 0,0-1 0 0 0,0 1 0 0 0,0-1-1 0 0,-2 9 1 0 0,-3 1 20 0 0,1 1 0 0 0,-2-1-1 0 0,0 0 1 0 0,-1-1 0 0 0,0 0 0 0 0,-1 0 0 0 0,0 0-1 0 0,-1-1 1 0 0,-13 13 0 0 0,-12 11 183 0 0,-55 44 1 0 0,77-70-158 0 0,-11 9 70 0 0,-27 24 234 0 0,45-38-295 0 0,1 0 1 0 0,0 0-1 0 0,0 0 1 0 0,0 0-1 0 0,0 1 0 0 0,1 0 1 0 0,-5 9-1 0 0,7-12-50 0 0,1 0 0 0 0,-1-1 0 0 0,0 1 0 0 0,1 0 0 0 0,-1 0 0 0 0,1 0 0 0 0,0 0 0 0 0,0-1 0 0 0,0 1 0 0 0,1 0 0 0 0,-1 0 0 0 0,0 0 0 0 0,1-1 0 0 0,0 1 0 0 0,1 4 0 0 0,0-3-4 0 0,1 1 0 0 0,-1-1-1 0 0,1 1 1 0 0,0-1 0 0 0,0 0-1 0 0,0 0 1 0 0,8 7 0 0 0,1-1-11 0 0,1-1 1 0 0,0 0 0 0 0,1 0-1 0 0,22 10 1 0 0,82 32-208 0 0,-100-45 162 0 0,1 0 0 0 0,-1-2-1 0 0,1 0 1 0 0,32 2 0 0 0,-45-6 51 0 0,0 0 0 0 0,0-1 0 0 0,1 0 0 0 0,-1 0 0 0 0,0 0 0 0 0,0-1 0 0 0,-1 0 0 0 0,8-3 0 0 0,-10 4 2 0 0,1-1-1 0 0,-1 0 1 0 0,1 0-1 0 0,-1 0 1 0 0,0 0 0 0 0,0 0-1 0 0,0-1 1 0 0,0 0-1 0 0,0 1 1 0 0,0-1 0 0 0,-1 0-1 0 0,1 0 1 0 0,3-7-1 0 0,-5 9 4 0 0,-1 0-1 0 0,1 0 1 0 0,-1 0-1 0 0,1 0 0 0 0,-1 0 1 0 0,0 0-1 0 0,1-1 0 0 0,-1 1 1 0 0,0 0-1 0 0,0 0 1 0 0,0 0-1 0 0,1-1 0 0 0,-1 1 1 0 0,-1 0-1 0 0,1 0 0 0 0,0 0 1 0 0,0 0-1 0 0,0-1 1 0 0,-1 1-1 0 0,1 0 0 0 0,0 0 1 0 0,-1 0-1 0 0,1 0 0 0 0,-1 0 1 0 0,1 0-1 0 0,-1 0 1 0 0,0 0-1 0 0,1 0 0 0 0,-1 0 1 0 0,0 0-1 0 0,0 0 0 0 0,0 0 1 0 0,0 1-1 0 0,0-1 1 0 0,0 0-1 0 0,0 1 0 0 0,0-1 1 0 0,0 0-1 0 0,-1 0 0 0 0,-2 0 15 0 0,0 0-1 0 0,1 0 1 0 0,-1 0-1 0 0,0 0 1 0 0,0 1-1 0 0,1 0 0 0 0,-1 0 1 0 0,0 0-1 0 0,0 0 1 0 0,0 0-1 0 0,-5 2 1 0 0,-9 2 44 0 0,1 1 0 0 0,0 1 0 0 0,0 0 0 0 0,0 1 0 0 0,0 1 0 0 0,1 1 0 0 0,-17 11 1 0 0,25-13-32 0 0,-1-1 1 0 0,1 1 0 0 0,1 1 0 0 0,-1-1 0 0 0,1 1-1 0 0,0 0 1 0 0,1 1 0 0 0,0 0 0 0 0,1 0 0 0 0,-1 0-1 0 0,2 1 1 0 0,-1 0 0 0 0,-4 15 0 0 0,7-16-44 0 0,0 0 0 0 0,0 0 0 0 0,1 0 1 0 0,0 0-1 0 0,1 0 0 0 0,0 1 0 0 0,0-1 0 0 0,1 0 1 0 0,0 0-1 0 0,1 0 0 0 0,0 0 0 0 0,0 0 1 0 0,1-1-1 0 0,7 17 0 0 0,-3-13-8 0 0,0 0 0 0 0,0-1-1 0 0,1 0 1 0 0,1 0 0 0 0,0-1 0 0 0,0 0 0 0 0,1 0 0 0 0,0-1-1 0 0,16 11 1 0 0,75 40-316 0 0,-77-48 283 0 0,0 2 0 0 0,-1 0 0 0 0,0 2-1 0 0,22 20 1 0 0,-40-32 56 0 0,-1 1 0 0 0,0 0 0 0 0,0 0 0 0 0,0 0 0 0 0,0 0 0 0 0,-1 0 0 0 0,0 1-1 0 0,0 0 1 0 0,-1-1 0 0 0,0 1 0 0 0,0 0 0 0 0,0 0 0 0 0,0 1 0 0 0,-1-1 0 0 0,0 0 0 0 0,0 9 0 0 0,-1-6 4 0 0,-1-1 1 0 0,0 0 0 0 0,0 1 0 0 0,-1-1 0 0 0,1 0-1 0 0,-2 0 1 0 0,1 0 0 0 0,-1 0 0 0 0,-1 0 0 0 0,0 0-1 0 0,-8 12 1 0 0,0-2 39 0 0,-1 0-1 0 0,-1-1 1 0 0,-1-1 0 0 0,0 0-1 0 0,-1-1 1 0 0,-1-1 0 0 0,0-1-1 0 0,-32 20 1 0 0,24-19-15 0 0,-2-2 0 0 0,1 0 0 0 0,-1-2 0 0 0,-1-1 0 0 0,0-1 0 0 0,-30 5 0 0 0,45-10-65 0 0,-38 4-20 0 0,47-6 18 0 0,-1-1 1 0 0,1 0-1 0 0,-1 0 1 0 0,0 0 0 0 0,1-1-1 0 0,-1 1 1 0 0,1-1-1 0 0,-7-2 1 0 0,10 2-31 0 0,0 1 0 0 0,0-1 0 0 0,0 1 0 0 0,0-1 0 0 0,0 1 0 0 0,0-1 0 0 0,1 0 0 0 0,-1 0 0 0 0,0 1 0 0 0,0-1 0 0 0,0 0 0 0 0,1 0 0 0 0,-1 0 0 0 0,0 0 0 0 0,1 0-1 0 0,-1 1 1 0 0,1-1 0 0 0,-1-1 0 0 0,1 1 0 0 0,0 0 0 0 0,-1 0 0 0 0,1 0 0 0 0,0 0 0 0 0,0 0 0 0 0,0 0 0 0 0,-1 0 0 0 0,1 0 0 0 0,0 0 0 0 0,1 0 0 0 0,-1-1 0 0 0,0 1 0 0 0,0 0 0 0 0,0 0 0 0 0,1 0 0 0 0,-1 0 0 0 0,1-1 0 0 0,1-5-961 0 0,1 1 1 0 0,0-1 0 0 0,1 1-1 0 0,5-8 1 0 0,-6 9 185 0 0,14-20-2704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44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386 256 512 0 0,'3'1'279'0'0,"1"0"1"0"0,0-1-1 0 0,0 1 0 0 0,-1-1 0 0 0,1 0 1 0 0,0-1-1 0 0,0 1 0 0 0,-1 0 0 0 0,1-1 1 0 0,0 0-1 0 0,0 0 0 0 0,-1 0 0 0 0,1 0 1 0 0,-1-1-1 0 0,1 1 0 0 0,-1-1 0 0 0,0 0 1 0 0,0 0-1 0 0,4-3 0 0 0,7-6 1228 0 0,1-1 0 0 0,19-21 1 0 0,-25 24-665 0 0,-7 6-411 0 0,1 0-1 0 0,0 0 0 0 0,-1 0 0 0 0,0-1 1 0 0,0 1-1 0 0,0-1 0 0 0,0 0 0 0 0,0 1 1 0 0,-1-1-1 0 0,0 0 0 0 0,0 0 0 0 0,0 0 1 0 0,0 0-1 0 0,0 0 0 0 0,-1 0 0 0 0,0 0 1 0 0,0-5-1 0 0,0 4-221 0 0,0 1-1 0 0,-1 0 1 0 0,0 0 0 0 0,0-1-1 0 0,0 1 1 0 0,0 0 0 0 0,0 0-1 0 0,-1 0 1 0 0,0 0 0 0 0,0 0-1 0 0,0 1 1 0 0,0-1 0 0 0,-1 0-1 0 0,1 1 1 0 0,-1 0 0 0 0,0-1-1 0 0,0 1 1 0 0,0 0 0 0 0,0 1-1 0 0,-1-1 1 0 0,1 0 0 0 0,-1 1-1 0 0,0 0 1 0 0,-7-3 0 0 0,0 1-25 0 0,0 2 1 0 0,0-1 0 0 0,0 1-1 0 0,-1 1 1 0 0,1 0-1 0 0,-1 1 1 0 0,1 0 0 0 0,-22 4-1 0 0,14-1-25 0 0,1 1 0 0 0,0 1 0 0 0,1 0 0 0 0,-31 14-1 0 0,30-9-15 0 0,0 0-1 0 0,1 1 0 0 0,0 1 1 0 0,0 1-1 0 0,2 0 0 0 0,-1 1 0 0 0,2 1 1 0 0,-18 22-1 0 0,21-23-19 0 0,1 1 0 0 0,0 0 0 0 0,1 0 0 0 0,0 1-1 0 0,1 1 1 0 0,1-1 0 0 0,1 1 0 0 0,0 0 0 0 0,-5 33 0 0 0,10-39-111 0 0,0-1 1 0 0,1 0-1 0 0,0 1 0 0 0,0-1 1 0 0,2 1-1 0 0,-1-1 1 0 0,1 0-1 0 0,1 0 0 0 0,0 1 1 0 0,0-2-1 0 0,9 19 0 0 0,-9-21-20 0 0,1-1 0 0 0,0 1 0 0 0,1 0 0 0 0,-1-1 0 0 0,1 0 0 0 0,1 0 0 0 0,-1 0 0 0 0,1-1 0 0 0,0 0 0 0 0,0 0 0 0 0,0 0 0 0 0,1-1 0 0 0,0 0 0 0 0,0 0 0 0 0,0-1 0 0 0,9 3 0 0 0,8 1-54 0 0,-1-2-1 0 0,1-1 0 0 0,1 0 0 0 0,-1-2 0 0 0,0-1 1 0 0,1-1-1 0 0,-1-1 0 0 0,27-5 0 0 0,-40 4 51 0 0,0 0 0 0 0,0-1 0 0 0,-1-1 0 0 0,1 0 0 0 0,-1 0 0 0 0,0-1 0 0 0,0-1 0 0 0,0 1 0 0 0,-1-1 1 0 0,0-1-1 0 0,0 0 0 0 0,-1 0 0 0 0,1-1 0 0 0,-2 0 0 0 0,1 0 0 0 0,-1-1 0 0 0,11-17 0 0 0,-18 26 19 0 0,0-1 0 0 0,1 1 0 0 0,-1 0 0 0 0,0 0 0 0 0,0-1 0 0 0,0 1 0 0 0,1 0-1 0 0,-1-1 1 0 0,0 1 0 0 0,0 0 0 0 0,0-1 0 0 0,0 1 0 0 0,0 0 0 0 0,0-1 0 0 0,1 1 0 0 0,-1 0 0 0 0,0-1 0 0 0,0 1 0 0 0,0 0 0 0 0,0-1 0 0 0,0 1 0 0 0,0 0 0 0 0,-1-1 0 0 0,1 1 0 0 0,0 0 0 0 0,0-1 0 0 0,0 1 0 0 0,0-1 0 0 0,0 1 0 0 0,0 0 0 0 0,-1 0-1 0 0,1-1 1 0 0,0 1 0 0 0,0-1 0 0 0,-1 1 4 0 0,0 0 1 0 0,0-1-1 0 0,0 1 0 0 0,0 0 0 0 0,0-1 0 0 0,1 1 0 0 0,-1 0 0 0 0,0 0 0 0 0,0 0 0 0 0,0 0 0 0 0,0 0 0 0 0,-2 0 0 0 0,-26 7 177 0 0,-85 53 69 0 0,74-37-213 0 0,29-17-41 0 0,-105 63 35 0 0,94-55-18 0 0,1 2 1 0 0,0 0-1 0 0,-20 22 1 0 0,37-34-23 0 0,-1 2 0 0 0,1-1 0 0 0,0 1 0 0 0,0-1-1 0 0,0 1 1 0 0,1 0 0 0 0,0 0 0 0 0,0 0 0 0 0,1 1 0 0 0,0-1 0 0 0,0 1 0 0 0,0 0-1 0 0,0 6 1 0 0,1-9-4 0 0,1 0-1 0 0,0 1 0 0 0,0-1 1 0 0,1 0-1 0 0,-1 0 0 0 0,1 0 1 0 0,0-1-1 0 0,0 1 0 0 0,0 0 1 0 0,0 0-1 0 0,1 0 0 0 0,0-1 0 0 0,-1 1 1 0 0,1-1-1 0 0,1 1 0 0 0,-1-1 1 0 0,0 0-1 0 0,1 1 0 0 0,0-2 1 0 0,-1 1-1 0 0,1 0 0 0 0,0 0 1 0 0,5 2-1 0 0,6 4-25 0 0,-1-1 0 0 0,1-1 1 0 0,0-1-1 0 0,24 9 0 0 0,64 12-162 0 0,-62-18 64 0 0,-20-4-215 0 0,0-1-1 0 0,34 3 1 0 0,-44-7-554 0 0,0 0 0 0 0,1-1 0 0 0,-1 0 0 0 0,0 0 0 0 0,0-1 0 0 0,0-1 0 0 0,12-4 0 0 0,-4 0-2134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44.9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607 133 512 0 0,'-6'-34'1220'0'0,"5"27"33"0"0,-1 0 1 0 0,-1 0 0 0 0,0 0 0 0 0,0 0 0 0 0,-4-6 0 0 0,5 9-454 0 0,0 1 0 0 0,-1-1 0 0 0,1 1 0 0 0,-1 0 0 0 0,0-1 0 0 0,0 2 1 0 0,-1-1-1 0 0,1 0 0 0 0,-6-3 0 0 0,5 4-504 0 0,0 0-1 0 0,0 0 1 0 0,0 1 0 0 0,0-1-1 0 0,0 1 1 0 0,-7-1-1 0 0,0 0 27 0 0,-1 1-1 0 0,0 1 0 0 0,1 0 0 0 0,-1 0 1 0 0,1 1-1 0 0,-1 0 0 0 0,1 1 0 0 0,-1 1 0 0 0,1 0 1 0 0,0 0-1 0 0,0 1 0 0 0,0 0 0 0 0,1 1 1 0 0,-1 0-1 0 0,1 1 0 0 0,0 0 0 0 0,1 1 0 0 0,-1 0 1 0 0,1 0-1 0 0,1 1 0 0 0,-13 14 0 0 0,-3 8 97 0 0,2 2 1 0 0,2-1-1 0 0,-20 42 0 0 0,-42 107 488 0 0,66-141-749 0 0,3-10-63 0 0,2 2 0 0 0,1-1 0 0 0,2 1 0 0 0,1 1 0 0 0,-5 52 1 0 0,11-68-93 0 0,0 1 1 0 0,2 0 0 0 0,-1-1-1 0 0,2 1 1 0 0,0-1 0 0 0,2 1-1 0 0,-1-1 1 0 0,2 0 0 0 0,0 0 0 0 0,1 0-1 0 0,1-1 1 0 0,12 23 0 0 0,-14-31-31 0 0,1 1 0 0 0,-1-1 0 0 0,2 0 0 0 0,-1 0 1 0 0,0-1-1 0 0,1 0 0 0 0,0 0 0 0 0,1 0 0 0 0,-1-1 0 0 0,1 0 0 0 0,9 4 1 0 0,-4-4-59 0 0,-1 0 0 0 0,1-1 1 0 0,0 0-1 0 0,1-1 0 0 0,-1-1 1 0 0,24 2-1 0 0,-8-3-426 0 0,0-2 0 0 0,38-4 1 0 0,52-15-2631 0 0,-110 18 2793 0 0,15-3-1872 0 0,0-1 0 0 0,23-9 0 0 0,-5-2-257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45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16 172 1968 0 0,'-6'-33'6878'0'0,"3"23"-5339"0"0,1-1 0 0 0,0 1 1 0 0,1 0-1 0 0,0 0 1 0 0,1-1-1 0 0,0 1 0 0 0,2-21 1 0 0,-2 31-1502 0 0,0 0 1 0 0,0 0-1 0 0,0 0 1 0 0,1 0 0 0 0,-1 0-1 0 0,0 1 1 0 0,0-1-1 0 0,0 0 1 0 0,0 0 0 0 0,0 0-1 0 0,0 0 1 0 0,0 0-1 0 0,0 0 1 0 0,0 0 0 0 0,0 0-1 0 0,0 0 1 0 0,0 0-1 0 0,0 0 1 0 0,0 0 0 0 0,0 0-1 0 0,0 0 1 0 0,0 0-1 0 0,0 0 1 0 0,0 0 0 0 0,0 0-1 0 0,0 0 1 0 0,0 0-1 0 0,0 0 1 0 0,1 0 0 0 0,-1 0-1 0 0,0 0 1 0 0,0 0-1 0 0,0 0 1 0 0,0 0 0 0 0,0 0-1 0 0,0 0 1 0 0,0 0-1 0 0,0 0 1 0 0,0 0 0 0 0,0 0-1 0 0,0 0 1 0 0,0 0-1 0 0,0 0 1 0 0,0 0 0 0 0,0 0-1 0 0,0 0 1 0 0,0 0-1 0 0,0 0 1 0 0,0 0 0 0 0,0 0-1 0 0,0-1 1 0 0,0 1-1 0 0,0 0 1 0 0,0 0 0 0 0,0 0-1 0 0,0 0 1 0 0,0 0-1 0 0,0 0 1 0 0,3 8 820 0 0,1 9-249 0 0,45 313 2679 0 0,-48-326-3271 0 0,38 219 318 0 0,-36-213-335 0 0,-2-8 1 0 0,0 1 0 0 0,0-1 0 0 0,-1 1 0 0 0,1 0 1 0 0,-1-1-1 0 0,1 1 0 0 0,-1 0 0 0 0,0 0 0 0 0,0-1 0 0 0,-1 5 0 0 0,1-7-3 0 0,0 0-1 0 0,0 0 0 0 0,0 0 1 0 0,0 0-1 0 0,0 0 1 0 0,0 0-1 0 0,0 0 1 0 0,0 1-1 0 0,0-1 0 0 0,0 0 1 0 0,0 0-1 0 0,0 0 1 0 0,0 0-1 0 0,0 0 1 0 0,0 0-1 0 0,-1 0 0 0 0,1 0 1 0 0,0 0-1 0 0,0 0 1 0 0,0 1-1 0 0,0-1 1 0 0,0 0-1 0 0,0 0 1 0 0,0 0-1 0 0,0 0 0 0 0,0 0 1 0 0,-1 0-1 0 0,1 0 1 0 0,0 0-1 0 0,0 0 1 0 0,0 0-1 0 0,0 0 0 0 0,0 0 1 0 0,0 0-1 0 0,0 0 1 0 0,-1 0-1 0 0,1 0 1 0 0,0 0-1 0 0,0 0 0 0 0,0 0 1 0 0,0 0-1 0 0,0 0 1 0 0,0 0-1 0 0,-1 0 1 0 0,-4-5-53 0 0,-3-7-21 0 0,4 2 35 0 0,1-1 0 0 0,0 1-1 0 0,1-1 1 0 0,-1 0-1 0 0,1-14 1 0 0,-1 8 20 0 0,0-15-5 0 0,1-1 1 0 0,2 1-1 0 0,1-1 1 0 0,6-35-1 0 0,2 8-77 0 0,23-74 0 0 0,-27 115 73 0 0,2 0 0 0 0,13-29 0 0 0,-18 42 28 0 0,1 1 0 0 0,1-1-1 0 0,-1 1 1 0 0,1 0 0 0 0,0 0 0 0 0,0 0 0 0 0,0 0-1 0 0,1 1 1 0 0,-1-1 0 0 0,1 1 0 0 0,0 1-1 0 0,8-5 1 0 0,-12 7 6 0 0,1 0 0 0 0,0 0-1 0 0,0 0 1 0 0,0 1-1 0 0,-1-1 1 0 0,1 1 0 0 0,0-1-1 0 0,0 1 1 0 0,0 0 0 0 0,0 0-1 0 0,0 0 1 0 0,0 0 0 0 0,0 0-1 0 0,0 0 1 0 0,0 0-1 0 0,0 1 1 0 0,0-1 0 0 0,2 2-1 0 0,-2-1 1 0 0,1 0 0 0 0,-1 1-1 0 0,1-1 1 0 0,-1 1-1 0 0,0 0 1 0 0,0 0 0 0 0,0 0-1 0 0,0 0 1 0 0,0 0 0 0 0,0 0-1 0 0,2 3 1 0 0,2 6 8 0 0,0 0 1 0 0,0 1 0 0 0,-2 0-1 0 0,6 17 1 0 0,-9-26-11 0 0,64 254 196 0 0,-53-175-172 0 0,4 22-19 0 0,-13-91-24 0 0,1 1 1 0 0,1 0-1 0 0,0-1 0 0 0,0 0 0 0 0,10 16 0 0 0,-12-25-22 0 0,-1 0 1 0 0,1 0 0 0 0,1 0 0 0 0,-1 0-1 0 0,0-1 1 0 0,1 0 0 0 0,0 1 0 0 0,0-1-1 0 0,0-1 1 0 0,0 1 0 0 0,0 0 0 0 0,0-1-1 0 0,1 0 1 0 0,5 2 0 0 0,-7-3-183 0 0,0 0 0 0 0,0-1 0 0 0,0 1 0 0 0,0-1 0 0 0,0 0 0 0 0,0 0 0 0 0,1 0 0 0 0,-1 0 0 0 0,0 0 0 0 0,4-1 0 0 0,-5 0-318 0 0,1 0 1 0 0,0 0-1 0 0,-1 0 1 0 0,1 0-1 0 0,-1-1 1 0 0,1 1-1 0 0,-1-1 1 0 0,1 1-1 0 0,-1-1 1 0 0,0 0-1 0 0,0 0 1 0 0,3-3 0 0 0,3-5-3235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45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43 3297 0 0,'-33'2'11734'0'0,"10"-3"-4950"0"0,22 0-5930 0 0,254-20 2514 0 0,1-1-4081 0 0,-249 22 640 0 0,101 4-2766 0 0,-90-2 339 0 0,-1 0-1 0 0,23 7 0 0 0,-20-3 418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46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78 4137 0 0,'-4'-10'4081'0'0,"1"3"-1602"0"0,0 0 1 0 0,0-1 0 0 0,-2-12 0 0 0,5 19-2409 0 0,-1 1 1 0 0,1-1-1 0 0,0 0 1 0 0,0 0 0 0 0,0 0-1 0 0,0 1 1 0 0,0-1 0 0 0,0 0-1 0 0,0 0 1 0 0,0 0 0 0 0,0 0-1 0 0,0 1 1 0 0,0-1 0 0 0,0 0-1 0 0,0 0 1 0 0,1 0 0 0 0,-1 1-1 0 0,0-1 1 0 0,1 0 0 0 0,-1 0-1 0 0,1 1 1 0 0,-1-1 0 0 0,1 0-1 0 0,-1 1 1 0 0,1-1 0 0 0,-1 0-1 0 0,1 1 1 0 0,0-1 0 0 0,-1 1-1 0 0,1-1 1 0 0,0 1 0 0 0,-1-1-1 0 0,1 1 1 0 0,0 0 0 0 0,0-1-1 0 0,-1 1 1 0 0,1 0 0 0 0,0 0-1 0 0,0-1 1 0 0,0 1 0 0 0,-1 0-1 0 0,2 0 1 0 0,13 1 365 0 0,-1 0 0 0 0,0 1 0 0 0,0 0 1 0 0,1 1-1 0 0,15 6 0 0 0,-13-4-256 0 0,16 4 118 0 0,-1 1 0 0 0,0 2 0 0 0,37 19-1 0 0,-55-23-227 0 0,1 1-1 0 0,-1 0 1 0 0,-1 2-1 0 0,0-1 1 0 0,0 1 0 0 0,-1 1-1 0 0,-1 0 1 0 0,17 23-1 0 0,-7-3 96 0 0,0 2 0 0 0,-3 0-1 0 0,16 39 1 0 0,35 115 662 0 0,-58-155-767 0 0,-2 0 0 0 0,-1 0 0 0 0,-2 1 0 0 0,-1 0 0 0 0,-1 0 0 0 0,-2 0 0 0 0,-3 41 0 0 0,-14 58-26 0 0,10-105-121 0 0,-1-1 1 0 0,-17 48 0 0 0,19-66-31 0 0,0 1 0 0 0,-1-1 0 0 0,0 0 1 0 0,-1-1-1 0 0,1 1 0 0 0,-15 14 0 0 0,16-18-455 0 0,-2-1-1 0 0,1 1 1 0 0,0-1 0 0 0,-10 6 0 0 0,10-8-649 0 0,1 0 0 0 0,-1 0 0 0 0,0 0 0 0 0,0 0 0 0 0,0-1 0 0 0,-8 2 0 0 0,2-2-2909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9.3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201 154 3609 0 0,'-7'-9'3221'0'0,"1"0"1"0"0,-6-10 0 0 0,9 14-3006 0 0,1 1-1 0 0,0-1 1 0 0,1 1 0 0 0,-1-1-1 0 0,1 0 1 0 0,-1 1 0 0 0,1-6-1 0 0,1 8-176 0 0,-1 1 0 0 0,1-1 0 0 0,0 1 0 0 0,-1-1 0 0 0,1 1 0 0 0,-1-1 0 0 0,1 1 0 0 0,-1 0 0 0 0,0-1 0 0 0,0 1 0 0 0,1 0 0 0 0,-1 0 0 0 0,0-1 0 0 0,0 1 0 0 0,0 0 0 0 0,0 0 0 0 0,-1 0 0 0 0,1 0 0 0 0,0 0 0 0 0,0 1 0 0 0,-1-1 0 0 0,1 0 0 0 0,0 0 0 0 0,-1 1 0 0 0,1-1 0 0 0,0 1 0 0 0,-1-1 0 0 0,1 1 0 0 0,-1 0 0 0 0,1 0 0 0 0,-1-1 0 0 0,1 1 0 0 0,-1 0 0 0 0,1 0 0 0 0,-2 1 0 0 0,-2-1 238 0 0,1 0 0 0 0,-1 0 0 0 0,1 1 0 0 0,-1 0 0 0 0,1 0 0 0 0,-1 0 0 0 0,1 1 0 0 0,0 0 0 0 0,0-1 0 0 0,-7 5-1 0 0,5-1-110 0 0,0 0 0 0 0,1 0 0 0 0,0 1 0 0 0,0-1 0 0 0,0 1-1 0 0,1 0 1 0 0,0 1 0 0 0,0-1 0 0 0,1 0 0 0 0,0 1-1 0 0,0 0 1 0 0,0 0 0 0 0,1 0 0 0 0,0 0 0 0 0,0 1-1 0 0,-1 7 1 0 0,2-9-141 0 0,1 0-1 0 0,-1 0 0 0 0,1 1 1 0 0,0-1-1 0 0,0 0 0 0 0,0 0 1 0 0,1 0-1 0 0,0 0 0 0 0,1 0 1 0 0,-1 0-1 0 0,1-1 0 0 0,0 1 1 0 0,0 0-1 0 0,1-1 0 0 0,0 1 1 0 0,0-1-1 0 0,0 0 0 0 0,0 0 1 0 0,1 0-1 0 0,6 6 1 0 0,-3-5-26 0 0,0 0 0 0 0,1-1 1 0 0,0 1-1 0 0,0-1 0 0 0,0-1 1 0 0,1 0-1 0 0,0 0 1 0 0,0 0-1 0 0,0-1 0 0 0,14 2 1 0 0,-15-3-29 0 0,0-1 1 0 0,-1-1 0 0 0,1 1-1 0 0,0-2 1 0 0,0 1-1 0 0,0-1 1 0 0,-1 0 0 0 0,1 0-1 0 0,0-1 1 0 0,-1 0 0 0 0,0-1-1 0 0,1 1 1 0 0,8-6-1 0 0,-7 4-31 0 0,-1-1 0 0 0,0 0-1 0 0,0 0 1 0 0,0-1-1 0 0,-1 0 1 0 0,0-1 0 0 0,11-11-1 0 0,-14 13 22 0 0,-1 0 0 0 0,0 0 0 0 0,0-1 0 0 0,0 0 0 0 0,0 1-1 0 0,-1-1 1 0 0,0 0 0 0 0,0 0 0 0 0,-1 0 0 0 0,1 0 0 0 0,-1 0-1 0 0,0-12 1 0 0,-1 10 14 0 0,0-1-1 0 0,0 0 1 0 0,-1 1-1 0 0,-1-1 1 0 0,1 1-1 0 0,-1 0 1 0 0,-1-1-1 0 0,1 1 1 0 0,-1 0-1 0 0,-1 0 1 0 0,1 1-1 0 0,-9-13 1 0 0,8 14 50 0 0,-1 0-1 0 0,1 1 1 0 0,-1 0 0 0 0,0 0 0 0 0,-1 0 0 0 0,1 0-1 0 0,-1 1 1 0 0,0 0 0 0 0,0 0 0 0 0,0 1 0 0 0,-1-1-1 0 0,1 2 1 0 0,-1-1 0 0 0,0 0 0 0 0,-9-1 0 0 0,6 2 64 0 0,0 0 0 0 0,0 1 0 0 0,0 1 0 0 0,0-1 0 0 0,0 2 0 0 0,-17 1 0 0 0,23-1-45 0 0,-1 0-1 0 0,1 0 1 0 0,0 0-1 0 0,-1 0 0 0 0,1 1 1 0 0,0-1-1 0 0,0 1 0 0 0,0 0 1 0 0,0 1-1 0 0,1-1 0 0 0,-1 1 1 0 0,0-1-1 0 0,1 1 0 0 0,0 0 1 0 0,0 0-1 0 0,0 1 1 0 0,-4 4-1 0 0,6-6-35 0 0,0-1 0 0 0,0 1 0 0 0,0-1 0 0 0,1 1 0 0 0,-1-1-1 0 0,0 1 1 0 0,1 0 0 0 0,0-1 0 0 0,-1 1 0 0 0,1-1 0 0 0,0 1 0 0 0,0 0 0 0 0,-1 0 0 0 0,2-1 0 0 0,-1 1 0 0 0,0 0 0 0 0,0-1 0 0 0,0 1 0 0 0,1 0-1 0 0,0 2 1 0 0,1-1-4 0 0,-1-1-1 0 0,1 1 0 0 0,-1-1 0 0 0,1 1 0 0 0,0-1 1 0 0,0 0-1 0 0,0 0 0 0 0,0 0 0 0 0,0 0 1 0 0,1 0-1 0 0,2 1 0 0 0,6 4-35 0 0,1-1 0 0 0,0-1 0 0 0,1 0 0 0 0,13 4 0 0 0,-26-9 31 0 0,25 7-345 0 0,1 0 0 0 0,0-2-1 0 0,0-1 1 0 0,28 1 0 0 0,-20-4-3917 0 0,38-5 0 0 0,-55 3 2601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0.0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42 512 0 0,'-19'-9'2554'0'0,"10"-1"9554"0"0,9 10-12000 0 0,0 0 1 0 0,0-1-1 0 0,0 1 1 0 0,0 0-1 0 0,0 0 1 0 0,0-1-1 0 0,0 1 1 0 0,0 0-1 0 0,1 0 0 0 0,-1-1 1 0 0,0 1-1 0 0,0 0 1 0 0,0 0-1 0 0,0 0 1 0 0,1-1-1 0 0,-1 1 1 0 0,0 0-1 0 0,0 0 0 0 0,0 0 1 0 0,1 0-1 0 0,-1-1 1 0 0,0 1-1 0 0,0 0 1 0 0,0 0-1 0 0,1 0 1 0 0,-1 0-1 0 0,0 0 1 0 0,0 0-1 0 0,1 0 0 0 0,-1 0 1 0 0,0 0-1 0 0,0 0 1 0 0,1 0-1 0 0,-1 0 1 0 0,1 0-1 0 0,9-2 1113 0 0,116-2 2018 0 0,34-4-4522 0 0,-151 7 871 0 0,-6 0-273 0 0,1 1 1 0 0,-1-1-1 0 0,1 1 1 0 0,-1 0-1 0 0,1 0 1 0 0,-1 0-1 0 0,1 0 1 0 0,5 2-1 0 0,-8-1-650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0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22 4081 0 0,'-13'-4'4793'0'0,"1"2"3657"0"0,2 2-6842 0 0,6 3-552 0 0,2 1-672 0 0,4 2 80 0 0,6 0-23 0 0,4-2 31 0 0,5 2-288 0 0,2-3-96 0 0,6-3-88 0 0,8-2-160 0 0,3-3-48 0 0,1-3 8 0 0,8-2-553 0 0,-3 0-783 0 0,-2-3-208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2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80 120 512 0 0,'4'-38'1035'0'0,"-2"20"1572"0"0,0 0 0 0 0,-2-27 2879 0 0,-1 49-3573 0 0,0 14-158 0 0,-1 24-784 0 0,1 219 875 0 0,-3-174-820 0 0,-24 131 0 0 0,8-111-437 0 0,-5 32-65 0 0,22-117-533 0 0,1 0-1 0 0,2 1 1 0 0,0-1-1 0 0,4 27 1 0 0,-3-46-19 0 0,-1-1 0 0 0,0 0 0 0 0,1 0 0 0 0,0 0 0 0 0,-1 0 0 0 0,1-1 0 0 0,0 1 0 0 0,0 0 0 0 0,0 0 1 0 0,0 0-1 0 0,0-1 0 0 0,2 3 0 0 0,-2-4-20 0 0,-1 1 0 0 0,1-1 0 0 0,-1 1 0 0 0,1-1 1 0 0,0 0-1 0 0,-1 1 0 0 0,1-1 0 0 0,0 0 0 0 0,-1 0 0 0 0,1 1 1 0 0,0-1-1 0 0,0 0 0 0 0,-1 0 0 0 0,1 0 0 0 0,0 0 0 0 0,-1 0 1 0 0,1 0-1 0 0,0 0 0 0 0,0 0 0 0 0,-1 0 0 0 0,1 0 1 0 0,0-1-1 0 0,-1 1 0 0 0,1 0 0 0 0,0 0 0 0 0,-1-1 0 0 0,1 1 1 0 0,0 0-1 0 0,-1-1 0 0 0,1 1 0 0 0,0 0 0 0 0,-1-1 0 0 0,1 1 1 0 0,-1-1-1 0 0,1 1 0 0 0,-1-1 0 0 0,1 0 0 0 0,0 0 1 0 0,4-5-988 0 0,1-1 1 0 0,-1 1 0 0 0,0-1 0 0 0,-1-1 0 0 0,1 1 0 0 0,3-10 0 0 0,15-49-6345 0 0,-15 41 5512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2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1 261 384 0 0,'12'-50'2916'0'0,"1"-1"0"0"0,41-93-1 0 0,-53 142-2665 0 0,-1 1 0 0 0,1 0 0 0 0,-1 0-1 0 0,1 0 1 0 0,0 0 0 0 0,0 0 0 0 0,-1 0-1 0 0,1 0 1 0 0,0 0 0 0 0,0 0 0 0 0,0 0-1 0 0,0 0 1 0 0,2 0 0 0 0,-3 1-158 0 0,0 0 0 0 0,0-1 0 0 0,1 1-1 0 0,-1 0 1 0 0,0 0 0 0 0,0 0 0 0 0,1 0 0 0 0,-1 0 0 0 0,0 0 0 0 0,0 0 0 0 0,1 0 0 0 0,-1 0 0 0 0,0 0 0 0 0,0 0-1 0 0,1 1 1 0 0,-1-1 0 0 0,0 0 0 0 0,0 0 0 0 0,1 0 0 0 0,-1 0 0 0 0,0 0 0 0 0,0 0 0 0 0,1 1 0 0 0,-1-1 0 0 0,6 11 1221 0 0,-2 8-403 0 0,0 0 0 0 0,-1 0 0 0 0,1 23 0 0 0,-4 60 500 0 0,0-100-1360 0 0,-6 118 1989 0 0,-30 174 0 0 0,-20 20-1077 0 0,52-291-1288 0 0,1 0 1 0 0,1 0-1 0 0,1 0 1 0 0,1 0-1 0 0,1 1 1 0 0,1-1-1 0 0,7 29 0 0 0,-9-51 211 0 0,0-1 0 0 0,0 0-1 0 0,0 0 1 0 0,0 1-1 0 0,0-1 1 0 0,0 0 0 0 0,0 1-1 0 0,0-1 1 0 0,0 0-1 0 0,0 1 1 0 0,0-1 0 0 0,1 0-1 0 0,-1 0 1 0 0,0 1-1 0 0,0-1 1 0 0,0 0 0 0 0,0 0-1 0 0,1 1 1 0 0,-1-1-1 0 0,0 0 1 0 0,0 0 0 0 0,0 0-1 0 0,1 1 1 0 0,-1-1-1 0 0,0 0 1 0 0,0 0 0 0 0,1 0-1 0 0,-1 0 1 0 0,0 0-1 0 0,1 1 1 0 0,-1-1 0 0 0,0 0-1 0 0,0 0 1 0 0,1 0-1 0 0,-1 0 1 0 0,0 0 0 0 0,1 0-1 0 0,-1 0 1 0 0,0 0-1 0 0,1 0 1 0 0,-1 0-1 0 0,1 0 1 0 0,9-9-5169 0 0,-3 2 3599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3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70 166 1768 0 0,'-19'0'3849'0'0,"15"0"-3026"0"0,0 0-1 0 0,-1 0 0 0 0,1 0 0 0 0,0-1 1 0 0,-1 1-1 0 0,1-1 0 0 0,0 0 1 0 0,0 0-1 0 0,-7-3 0 0 0,11 4-752 0 0,0 0 0 0 0,0 0 0 0 0,0-1 0 0 0,-1 1 0 0 0,1 0 0 0 0,0 0 0 0 0,0 0 0 0 0,0 0-1 0 0,0 0 1 0 0,0 0 0 0 0,0 0 0 0 0,0 0 0 0 0,0 0 0 0 0,0-1 0 0 0,0 1 0 0 0,0 0 0 0 0,0 0 0 0 0,0 0 0 0 0,0 0-1 0 0,0 0 1 0 0,0 0 0 0 0,0-1 0 0 0,0 1 0 0 0,0 0 0 0 0,0 0 0 0 0,0 0 0 0 0,0 0 0 0 0,0 0 0 0 0,0 0-1 0 0,0-1 1 0 0,0 1 0 0 0,0 0 0 0 0,0 0 0 0 0,0 0 0 0 0,0 0 0 0 0,0 0 0 0 0,0 0 0 0 0,0 0 0 0 0,0-1 0 0 0,6-4 1163 0 0,13-6-851 0 0,-13 8-26 0 0,36-17 38 0 0,1 0-1 0 0,72-20 1 0 0,-99 35-321 0 0,30-10 75 0 0,57-11 0 0 0,-87 23-120 0 0,1 1 0 0 0,-1 1-1 0 0,1 0 1 0 0,0 1 0 0 0,-1 1 0 0 0,1 0 0 0 0,19 4-1 0 0,-31-3-29 0 0,1-1-1 0 0,0 1 1 0 0,-1 0-1 0 0,1 0 1 0 0,-1 1-1 0 0,0 0 1 0 0,0 0-1 0 0,0 0 1 0 0,0 0-1 0 0,0 1 1 0 0,-1-1-1 0 0,7 8 1 0 0,-8-8 0 0 0,0 1 0 0 0,-1 0 0 0 0,1 0 0 0 0,-1 0 0 0 0,0 0 1 0 0,0 0-1 0 0,-1 1 0 0 0,1-1 0 0 0,-1 0 0 0 0,0 1 0 0 0,0-1 1 0 0,0 1-1 0 0,-1-1 0 0 0,1 1 0 0 0,-1 0 0 0 0,-1 6 0 0 0,0 3-6 0 0,-2 0 0 0 0,0 0 0 0 0,0 0 0 0 0,-1 0 0 0 0,-7 15 0 0 0,-35 63 54 0 0,28-61-60 0 0,-2 0 1 0 0,-1-1-1 0 0,-44 48 1 0 0,-87 69 330 0 0,123-120-186 0 0,18-17-29 0 0,0 0 0 0 0,1 0 0 0 0,1 1 0 0 0,0 1 0 0 0,0 0-1 0 0,-12 23 1 0 0,19-31-93 0 0,1 0 0 0 0,-1 0-1 0 0,0 0 1 0 0,1 1 0 0 0,0-1-1 0 0,0 1 1 0 0,0-1-1 0 0,1 1 1 0 0,0-1 0 0 0,-1 1-1 0 0,2-1 1 0 0,-1 1 0 0 0,0-1-1 0 0,1 1 1 0 0,0-1 0 0 0,0 1-1 0 0,0-1 1 0 0,1 0-1 0 0,-1 1 1 0 0,1-1 0 0 0,0 0-1 0 0,0 0 1 0 0,1 0 0 0 0,-1 0-1 0 0,6 6 1 0 0,0-2-41 0 0,1 1 0 0 0,0-1 0 0 0,0-1 0 0 0,1 0-1 0 0,0 0 1 0 0,0-1 0 0 0,1 0 0 0 0,0-1 0 0 0,20 8 0 0 0,1-3-279 0 0,1-1 0 0 0,42 6 0 0 0,75 3-1987 0 0,-31-3-486 0 0,-73-7-3559 0 0,-37-6 3017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788 128 512 0 0,'2'-8'758'0'0,"-1"0"1"0"0,1-1-1 0 0,-1 1 0 0 0,-1 0 0 0 0,1-1 0 0 0,-3-14 1 0 0,2 21-465 0 0,0-1 1 0 0,-1 1-1 0 0,0-1 1 0 0,0 1 0 0 0,0-1-1 0 0,0 1 1 0 0,0 0-1 0 0,0-1 1 0 0,0 1 0 0 0,-1 0-1 0 0,1 0 1 0 0,-1 0-1 0 0,1 0 1 0 0,-1 0 0 0 0,0 0-1 0 0,0 0 1 0 0,0 1-1 0 0,0-1 1 0 0,0 1-1 0 0,0-1 1 0 0,-1 1 0 0 0,1 0-1 0 0,0 0 1 0 0,-1 0-1 0 0,1 0 1 0 0,-4 0 0 0 0,1-1 33 0 0,0 1 1 0 0,-1 0 0 0 0,1 1 0 0 0,0-1 0 0 0,-1 1-1 0 0,1 0 1 0 0,-1 1 0 0 0,1-1 0 0 0,0 1-1 0 0,-1 0 1 0 0,1 0 0 0 0,0 1 0 0 0,0 0 0 0 0,0-1-1 0 0,0 2 1 0 0,0-1 0 0 0,0 1 0 0 0,1-1-1 0 0,-1 1 1 0 0,1 0 0 0 0,0 1 0 0 0,-1-1 0 0 0,-4 7-1 0 0,-4 5 49 0 0,0 0 0 0 0,1 2 0 0 0,1-1 0 0 0,0 2-1 0 0,-8 19 1 0 0,-110 279 1801 0 0,97-226-1739 0 0,-206 624 1362 0 0,151-391-1560 0 0,66-219-202 0 0,-9 116 0 0 0,26-174-35 0 0,3 0 0 0 0,7 88 0 0 0,-3-115-26 0 0,0 0 0 0 0,1 0 0 0 0,1-1 0 0 0,1 0 0 0 0,0 0 0 0 0,1 0 0 0 0,1-1 0 0 0,1 0 0 0 0,17 24 0 0 0,-13-24-245 0 0,2-2 0 0 0,0 0 0 0 0,0-1 0 0 0,2 0 0 0 0,-1-1 0 0 0,2-1 0 0 0,0-1 0 0 0,0 0 0 0 0,1-1 0 0 0,22 7 0 0 0,-29-12-536 0 0,0 0-1 0 0,0-2 0 0 0,0 1 1 0 0,0-2-1 0 0,1 0 0 0 0,-1 0 1 0 0,1-1-1 0 0,-1 0 0 0 0,1-1 1 0 0,-1-1-1 0 0,1 0 0 0 0,-1-1 1 0 0,1 0-1 0 0,-1 0 0 0 0,17-7 1 0 0,0-4-950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4.928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87 349 512 0 0,'-33'-10'6760'0'0,"21"6"-2463"0"0,-23-5 1 0 0,28 6-1540 0 0,13 0-408 0 0,13 1-297 0 0,-14 1-1887 0 0,0 0 0 0 0,0 1 0 0 0,0-2 0 0 0,0 1 0 0 0,0 0 0 0 0,0-1 0 0 0,0 0 0 0 0,0 0 0 0 0,-1-1 0 0 0,1 1 0 0 0,6-6 0 0 0,6-5-112 0 0,23-22 1 0 0,-35 31 25 0 0,4-6-46 0 0,0 1 0 0 0,-1-1 1 0 0,0-1-1 0 0,-1 1 0 0 0,11-21 0 0 0,21-61 540 0 0,-18 40-210 0 0,-20 51-345 0 0,-1 0-1 0 0,1 0 1 0 0,-1 0-1 0 0,1 0 1 0 0,0-1-1 0 0,0 1 1 0 0,-1 0-1 0 0,1 0 1 0 0,0 0-1 0 0,0 0 1 0 0,0 1-1 0 0,2-3 1 0 0,-3 3-16 0 0,0 0 0 0 0,0 0 1 0 0,1 0-1 0 0,-1 0 0 0 0,0 0 0 0 0,0 0 0 0 0,0 0 1 0 0,0 0-1 0 0,0 0 0 0 0,0 0 0 0 0,1 0 1 0 0,-1 0-1 0 0,0 0 0 0 0,0 0 0 0 0,0 0 1 0 0,0 0-1 0 0,0 0 0 0 0,1 0 0 0 0,-1 0 0 0 0,0 0 1 0 0,0 0-1 0 0,0 0 0 0 0,0 0 0 0 0,0 0 1 0 0,0 0-1 0 0,1 1 0 0 0,-1-1 0 0 0,0 0 1 0 0,0 0-1 0 0,0 0 0 0 0,0 0 0 0 0,0 0 0 0 0,0 0 1 0 0,0 0-1 0 0,0 0 0 0 0,0 1 0 0 0,1-1 1 0 0,-1 11 56 0 0,-1 0-24 0 0,-6 87 78 0 0,6-46-112 0 0,1 48 29 0 0,1-84-40 0 0,1-1 1 0 0,0 0-1 0 0,1 0 0 0 0,7 21 0 0 0,0-17-91 0 0,-8-16 13 0 0,-1 0 1 0 0,1 0-1 0 0,0 0 0 0 0,-1 1 1 0 0,0-1-1 0 0,1 0 0 0 0,-1 0 1 0 0,-1 1-1 0 0,1-1 0 0 0,0 1 1 0 0,-1 3-1 0 0,0-6-4 0 0,0-1 0 0 0,-1 1 0 0 0,1 0 0 0 0,0-1 0 0 0,-1 1 0 0 0,1-1 0 0 0,-1 1 0 0 0,1-1 0 0 0,-1 1 0 0 0,0-1 0 0 0,1 1 0 0 0,-1-1 0 0 0,1 1 0 0 0,-1-1 0 0 0,0 0 0 0 0,1 1 0 0 0,-1-1 1 0 0,0 0-1 0 0,1 0 0 0 0,-2 1 0 0 0,-18 3-1617 0 0,14-3 1025 0 0,-14 3-1593 0 0,-30 1 0 0 0,37-5 2194 0 0,0 1 0 0 0,1 1 0 0 0,0 0 0 0 0,-1 0 0 0 0,1 1 0 0 0,-23 10-1 0 0,33-13 155 0 0,1 1 0 0 0,-1 0 0 0 0,1-1 0 0 0,-1 1 0 0 0,1 0-1 0 0,-1 0 1 0 0,1 0 0 0 0,0 0 0 0 0,-1 1 0 0 0,1-1 0 0 0,0 0-1 0 0,0 0 1 0 0,0 1 0 0 0,0-1 0 0 0,0 1 0 0 0,0-1 0 0 0,0 1-1 0 0,1-1 1 0 0,-1 1 0 0 0,1 0 0 0 0,-1-1 0 0 0,1 1-1 0 0,-1 0 1 0 0,1-1 0 0 0,0 1 0 0 0,0 0 0 0 0,0 1 0 0 0,0-2 40 0 0,1 0-1 0 0,-1-1 1 0 0,1 1 0 0 0,-1-1 0 0 0,1 1 0 0 0,-1 0 0 0 0,1-1 0 0 0,0 1 0 0 0,-1-1 0 0 0,1 1 0 0 0,0-1 0 0 0,-1 0 0 0 0,1 1 0 0 0,0-1 0 0 0,0 0 0 0 0,-1 1 0 0 0,1-1-1 0 0,0 0 1 0 0,0 0 0 0 0,0 0 0 0 0,1 0 0 0 0,18 3 1048 0 0,-19-3-1112 0 0,22-1 456 0 0,0 0-1 0 0,0-1 1 0 0,-1-2 0 0 0,33-8 0 0 0,27-4-235 0 0,-73 15-344 0 0,16-3-934 0 0,27 0 1 0 0,-51 4 796 0 0,-1 0 1 0 0,1 0-1 0 0,-1 0 1 0 0,0 0-1 0 0,1 0 1 0 0,-1 0-1 0 0,1 0 1 0 0,-1 0-1 0 0,1 1 1 0 0,-1-1-1 0 0,0 0 0 0 0,1 0 1 0 0,-1 0-1 0 0,1 0 1 0 0,-1 1-1 0 0,0-1 1 0 0,1 0-1 0 0,-1 0 1 0 0,0 1-1 0 0,1-1 1 0 0,-1 0-1 0 0,0 1 1 0 0,1-1-1 0 0,-1 0 1 0 0,1 1-1 0 0,0 3-1394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5.399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12 323 88 0 0,'0'0'288'0'0,"0"1"0"0"0,0-1 0 0 0,0 1 0 0 0,0-1 1 0 0,1 1-1 0 0,-1-1 0 0 0,0 0 0 0 0,0 1 0 0 0,0-1 0 0 0,-1 1 0 0 0,1-1 0 0 0,0 1 1 0 0,0-1-1 0 0,0 0 0 0 0,0 1 0 0 0,0-1 0 0 0,0 1 0 0 0,-1-1 0 0 0,1 0 0 0 0,0 1 0 0 0,0-1 1 0 0,-1 0-1 0 0,1 1 0 0 0,0-1 0 0 0,0 0 0 0 0,-1 1 0 0 0,1-1 0 0 0,0 0 0 0 0,-1 1 0 0 0,0-1 1 0 0,-5 8 6170 0 0,6-7-6391 0 0,0-1-1 0 0,0 0 1 0 0,-1 0 0 0 0,1 0-1 0 0,0 0 1 0 0,0 0-1 0 0,0 0 1 0 0,0 0-1 0 0,0 1 1 0 0,0-1 0 0 0,0 0-1 0 0,0 0 1 0 0,0 0-1 0 0,0 0 1 0 0,0 0-1 0 0,0 0 1 0 0,0 0-1 0 0,0 1 1 0 0,0-1 0 0 0,0 0-1 0 0,0 0 1 0 0,1 0-1 0 0,-1 0 1 0 0,0 0-1 0 0,0 0 1 0 0,0 0 0 0 0,0 0-1 0 0,0 1 1 0 0,0-1-1 0 0,0 0 1 0 0,0 0-1 0 0,0 0 1 0 0,0 0-1 0 0,0 0 1 0 0,1 0 0 0 0,-1 0-1 0 0,0 0 1 0 0,0 0-1 0 0,0 0 1 0 0,0 0-1 0 0,0 0 1 0 0,0 0 0 0 0,0 0-1 0 0,0 0 1 0 0,1 0-1 0 0,-1 0 1 0 0,8-1 1276 0 0,8-5-513 0 0,-2-5-586 0 0,-1 0 0 0 0,-1 0 0 0 0,0-1 0 0 0,21-27 0 0 0,-16 15 95 0 0,0-1 1 0 0,13-27 0 0 0,-7-1 146 0 0,-17 38-326 0 0,0 0 1 0 0,1 1-1 0 0,0-1 0 0 0,12-14 1 0 0,-18 27-145 0 0,-1 1 1 0 0,1 0 0 0 0,0 0 0 0 0,0 0 0 0 0,0 0 0 0 0,1 0 0 0 0,-1 0 0 0 0,0 0 0 0 0,0 0 0 0 0,0 0 0 0 0,2 0 0 0 0,2 3 86 0 0,-1 8-31 0 0,-2 20-53 0 0,0 1 1 0 0,-4 40 0 0 0,-11 60 62 0 0,3-54-63 0 0,5-37-117 0 0,2-27 17 0 0,1 0 0 0 0,1 0 0 0 0,0 0 0 0 0,1 0 0 0 0,0 1 0 0 0,3 16 0 0 0,-3-29-46 0 0,0-1 0 0 0,0 1 0 0 0,0 0 1 0 0,1 0-1 0 0,-1 0 0 0 0,0 0 0 0 0,1-1 0 0 0,-1 1 1 0 0,1 0-1 0 0,-1-1 0 0 0,1 1 0 0 0,-1 0 1 0 0,1-1-1 0 0,0 1 0 0 0,-1 0 0 0 0,1-1 1 0 0,0 1-1 0 0,1 0 0 0 0,-2-1-182 0 0,1 0 1 0 0,-1 0-1 0 0,1 1 0 0 0,-1-1 0 0 0,0 0 0 0 0,1 0 1 0 0,-1 0-1 0 0,1 0 0 0 0,-1 0 0 0 0,1-1 0 0 0,-1 1 1 0 0,0 0-1 0 0,1 0 0 0 0,-1 0 0 0 0,1 0 0 0 0,-1 0 1 0 0,0-1-1 0 0,1 1 0 0 0,-1 0 0 0 0,1 0 0 0 0,-1 0 1 0 0,0-1-1 0 0,1 1 0 0 0,-1 0 0 0 0,0-1 0 0 0,0 1 1 0 0,1 0-1 0 0,-1-1 0 0 0,0 1 0 0 0,0 0 0 0 0,1-1 1 0 0,-1 1-1 0 0,0-1 0 0 0,0 1 0 0 0,0 0 0 0 0,0-1 1 0 0,1 0-1 0 0,0-2-1811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5.588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 14 2056 0 0,'-1'9'8347'0'0,"4"-3"-4046"0"0,14 1-1239 0 0,-15-6-2799 0 0,14 1 318 0 0,1 0 0 0 0,-1-1 0 0 0,0 0 0 0 0,1-1 0 0 0,-1-1 0 0 0,19-4 0 0 0,-18 3-279 0 0,74-14-62 0 0,-25 3-1731 0 0,-22 8-2551 0 0,-32 5 1612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6.066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17 319 3153 0 0,'-17'10'16763'0'0,"24"-16"-15553"0"0,31-24-412 0 0,52-55 0 0 0,-71 62-681 0 0,0 0-1 0 0,26-45 0 0 0,6-7 431 0 0,-36 59-240 0 0,-8 13-101 0 0,-7 4-196 0 0,1-1 0 0 0,-1 0 0 0 0,0 1 0 0 0,0-1 0 0 0,1 0 0 0 0,-1 1-1 0 0,0-1 1 0 0,0 1 0 0 0,0-1 0 0 0,1 0 0 0 0,-1 1 0 0 0,0-1 0 0 0,0 1 0 0 0,0-1 0 0 0,0 0 0 0 0,0 1 0 0 0,0-1 0 0 0,0 1-1 0 0,0-1 1 0 0,0 0 0 0 0,0 2 0 0 0,0 11-31 0 0,1 1 0 0 0,0-1 0 0 0,1 1 0 0 0,0-1-1 0 0,1 0 1 0 0,6 19 0 0 0,-7-25 39 0 0,-1 1 0 0 0,0 0 0 0 0,0 0 1 0 0,-1 0-1 0 0,0 0 0 0 0,0-1 0 0 0,-1 1 0 0 0,0 0 0 0 0,-3 11 0 0 0,2-4 32 0 0,1-11-38 0 0,-24 121 640 0 0,22-116-608 0 0,2-1-1 0 0,-3 17 1 0 0,4-23-58 0 0,0-1 0 0 0,-1 1 0 0 0,1 0 0 0 0,0 0 0 0 0,0 0 0 0 0,1 0 0 0 0,-1 0 0 0 0,0-1 0 0 0,1 1 0 0 0,-1 0 1 0 0,1 0-1 0 0,-1 0 0 0 0,1-1 0 0 0,0 1 0 0 0,0 0 0 0 0,0-1 0 0 0,0 1 0 0 0,0 0 0 0 0,2 1 0 0 0,-3-2-56 0 0,1-1 0 0 0,0 1 0 0 0,0-1 0 0 0,1 1 0 0 0,-1-1 1 0 0,0 1-1 0 0,0-1 0 0 0,0 0 0 0 0,0 0 0 0 0,0 0 0 0 0,0 1 0 0 0,0-1 0 0 0,1 0 0 0 0,-1 0 0 0 0,0 0 0 0 0,0-1 0 0 0,0 1 1 0 0,0 0-1 0 0,0 0 0 0 0,0-1 0 0 0,0 1 0 0 0,2-1 0 0 0,1-1-1063 0 0,0 0 0 0 0,-1 0 0 0 0,1-1 0 0 0,5-4-1 0 0,-1-1-2145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9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63 2809 0 0,'-20'4'9751'0'0,"2"-1"-5050"0"0,18-3-4604 0 0,-1 1 0 0 0,1-1 0 0 0,-1 0 0 0 0,1 1 1 0 0,-1-1-1 0 0,1 1 0 0 0,-1-1 0 0 0,1 1 0 0 0,-1-1 0 0 0,1 1 0 0 0,0-1 0 0 0,-1 1 0 0 0,1 0 0 0 0,0-1 0 0 0,0 1 1 0 0,-1-1-1 0 0,1 1 0 0 0,0 0 0 0 0,0-1 0 0 0,0 1 0 0 0,0 0 0 0 0,0-1 0 0 0,-1 1 0 0 0,1 0 0 0 0,1 0 1 0 0,-1 7 554 0 0,-1 1-369 0 0,1 1-1 0 0,1-1 0 0 0,0 0 1 0 0,0 0-1 0 0,4 15 1 0 0,9 14 422 0 0,2-2 0 0 0,1 0 0 0 0,33 50 0 0 0,-42-70-695 0 0,-7-13 0 0 0,1 1 0 0 0,0-1 0 0 0,-1 0 0 0 0,1 0 0 0 0,0 0 0 0 0,0 0 1 0 0,1-1-1 0 0,-1 1 0 0 0,4 3 0 0 0,-5-7-12 0 0,0 0-1 0 0,0 0 1 0 0,0-1 0 0 0,0 1-1 0 0,-1 0 1 0 0,1 0 0 0 0,0-1-1 0 0,-1 1 1 0 0,1 0 0 0 0,-1-1-1 0 0,1 1 1 0 0,-1 0 0 0 0,0-3-1 0 0,1 2-16 0 0,6-25-144 0 0,4-30-1 0 0,-8 36 146 0 0,0 1 0 0 0,2-1 0 0 0,12-31 0 0 0,-5 24-41 0 0,24-40 0 0 0,-30 58 49 0 0,1 1-1 0 0,-1 0 1 0 0,2 0-1 0 0,-1 1 1 0 0,1-1 0 0 0,0 2-1 0 0,13-10 1 0 0,-19 15 14 0 0,0 1-1 0 0,0 0 1 0 0,0-1-1 0 0,0 1 1 0 0,0 0 0 0 0,0 0-1 0 0,0 0 1 0 0,0 1 0 0 0,0-1-1 0 0,0 0 1 0 0,1 1-1 0 0,-1-1 1 0 0,0 1 0 0 0,0 0-1 0 0,1 0 1 0 0,-1 0 0 0 0,0 0-1 0 0,1 0 1 0 0,-1 1-1 0 0,0-1 1 0 0,0 1 0 0 0,0-1-1 0 0,1 1 1 0 0,-1 0 0 0 0,0-1-1 0 0,0 1 1 0 0,0 0-1 0 0,0 1 1 0 0,0-1 0 0 0,0 0-1 0 0,-1 1 1 0 0,1-1 0 0 0,0 1-1 0 0,-1-1 1 0 0,1 1-1 0 0,1 2 1 0 0,2 2 7 0 0,-1 1 0 0 0,0 0 0 0 0,0 0 0 0 0,-1 0 1 0 0,0 0-1 0 0,0 0 0 0 0,0 1 0 0 0,-1 0 0 0 0,2 9 0 0 0,-1 16 35 0 0,0-1 0 0 0,-4 54 0 0 0,0-3-1053 0 0,2-62-569 0 0,0-1 1 0 0,6 22-1 0 0,-1-15-3679 0 0,3 2-373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6.304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26 99 3249 0 0,'-18'-7'12318'0'0,"11"3"-4709"0"0,38-2-7050 0 0,0-2-1 0 0,0-1 1 0 0,29-13 0 0 0,55-16-1966 0 0,-107 37 286 0 0,0-1 1 0 0,1 1-1 0 0,13 0 1 0 0,-11 1-1374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6.796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6 409 2801 0 0,'-1'-3'11503'0'0,"-3"-5"-9470"0"0,4 6-1762 0 0,0-1 1 0 0,0 1-1 0 0,0-1 1 0 0,0 0-1 0 0,1 1 1 0 0,-1-1-1 0 0,1 1 1 0 0,0-1-1 0 0,-1 1 1 0 0,1-1-1 0 0,0 1 1 0 0,0-1-1 0 0,1 1 1 0 0,-1 0-1 0 0,3-3 1 0 0,3-6 536 0 0,17-17 1 0 0,-15 18-425 0 0,144-179 2324 0 0,-108 132-2172 0 0,-40 50-475 0 0,22-25 235 0 0,-25 30-235 0 0,0 0 1 0 0,1-1-1 0 0,-1 1 0 0 0,1 0 1 0 0,0 0-1 0 0,0 1 0 0 0,0-1 1 0 0,0 0-1 0 0,6-1 0 0 0,-9 3-42 0 0,1 0-1 0 0,0 0 1 0 0,-1 0-1 0 0,1 0 0 0 0,-1 0 1 0 0,1 0-1 0 0,0 1 0 0 0,-1-1 1 0 0,1 0-1 0 0,0 0 1 0 0,-1 1-1 0 0,1-1 0 0 0,-1 0 1 0 0,1 1-1 0 0,-1-1 0 0 0,1 0 1 0 0,-1 1-1 0 0,1-1 0 0 0,-1 1 1 0 0,1-1-1 0 0,-1 1 1 0 0,0-1-1 0 0,1 1 0 0 0,-1-1 1 0 0,0 1-1 0 0,1 0 0 0 0,-1-1 1 0 0,0 1-1 0 0,0-1 1 0 0,1 2-1 0 0,5 21 61 0 0,-4-13-45 0 0,-1 1 0 0 0,0-1 0 0 0,-1 1 0 0 0,0-1 1 0 0,-3 18-1 0 0,-14 54 245 0 0,3-22-86 0 0,7-10-100 0 0,2 1 0 0 0,1 55 0 0 0,7-82-105 0 0,-3-24 7 0 0,0 1 0 0 0,0 0 0 0 0,0 0 0 0 0,1-1 1 0 0,-1 1-1 0 0,0 0 0 0 0,0 0 0 0 0,1-1 0 0 0,-1 1 1 0 0,0 0-1 0 0,1-1 0 0 0,-1 1 0 0 0,1-1 0 0 0,-1 1 1 0 0,0 0-1 0 0,1-1 0 0 0,0 1 0 0 0,-1-1 0 0 0,1 1 1 0 0,-1-1-1 0 0,1 1 0 0 0,0-1 0 0 0,-1 0 0 0 0,1 1 0 0 0,0-1 1 0 0,-1 0-1 0 0,2 1 0 0 0,-1-2-16 0 0,0 1 1 0 0,-1 0-1 0 0,1-1 1 0 0,0 1-1 0 0,-1 0 0 0 0,1-1 1 0 0,0 1-1 0 0,-1-1 0 0 0,1 0 1 0 0,0 1-1 0 0,-1-1 1 0 0,1 1-1 0 0,-1-1 0 0 0,1 0 1 0 0,-1 1-1 0 0,1-1 0 0 0,-1 0 1 0 0,0 0-1 0 0,1 1 1 0 0,-1-1-1 0 0,0 0 0 0 0,0 0 1 0 0,0 0-1 0 0,1 1 0 0 0,-1-2 1 0 0,3-21-1910 0 0,-4 21 1635 0 0,1 1 0 0 0,0 0 0 0 0,-1-1 0 0 0,1 1 0 0 0,-1-1 0 0 0,1 1 0 0 0,-1 0 0 0 0,0-1 0 0 0,1 1 0 0 0,-2-1 0 0 0,-18-17-10846 0 0,19 19 10960 0 0,-4-4-2386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6.960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9 48 2144 0 0,'-8'15'17396'0'0,"14"-10"-15779"0"0,3-2-1032 0 0,0-1 1 0 0,0 0 0 0 0,1 0 0 0 0,-1-1-1 0 0,19 0 1 0 0,51-7-59 0 0,-53 3-330 0 0,30-4-76 0 0,75-21 0 0 0,27-4-5615 0 0,-137 29 3979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5:57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336 29 512 0 0,'-1'-1'-237'0'0,"-14"-18"5875"0"0,14 18-5055 0 0,1 0 1 0 0,-1 0-1 0 0,0 1 1 0 0,1-1-1 0 0,-1 1 1 0 0,0-1-1 0 0,0 0 1 0 0,1 1 0 0 0,-1 0-1 0 0,0-1 1 0 0,0 1-1 0 0,0-1 1 0 0,0 1-1 0 0,0 0 1 0 0,0 0-1 0 0,0 0 1 0 0,0-1-1 0 0,0 1 1 0 0,0 0 0 0 0,1 0-1 0 0,-3 0 1 0 0,2 2-196 0 0,1 0 1 0 0,-1 0-1 0 0,1 0 1 0 0,0-1 0 0 0,-1 1-1 0 0,1 0 1 0 0,0 0-1 0 0,0 0 1 0 0,0 0 0 0 0,1 3-1 0 0,-1-1 264 0 0,1 12 125 0 0,0 0 0 0 0,1-1 0 0 0,1 1 0 0 0,7 24 0 0 0,26 60 435 0 0,-11-35-660 0 0,-12-25-340 0 0,99 249 611 0 0,-78-220-732 0 0,1 0-55 0 0,-3 1 0 0 0,22 76 0 0 0,-28-50-28 0 0,-5 2 1 0 0,14 148-1 0 0,-27-122 1 0 0,-11 203 0 0 0,-5-242-3 0 0,-4-1 1 0 0,-3-1 0 0 0,-27 84 0 0 0,10-68 0 0 0,-5-1 1 0 0,-53 101-1 0 0,65-149-98 0 0,-13 27 89 0 0,-76 115-1 0 0,98-169-213 0 0,0-2 0 0 0,-2 0 0 0 0,0-1-1 0 0,-2-1 1 0 0,0-1 0 0 0,-1-1 0 0 0,0 0 0 0 0,-2-2-1 0 0,-32 18 1 0 0,44-27-115 0 0,-31 13-2258 0 0,13-13-2267 0 0,10-5 465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9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580 175 512 0 0,'0'-7'204'0'0,"-1"-72"2373"0"0,-6 27 2268 0 0,6 49-4512 0 0,0 0 1 0 0,1 1-1 0 0,-1-1 0 0 0,0 1 1 0 0,0 0-1 0 0,0-1 1 0 0,0 1-1 0 0,-1 0 1 0 0,1 0-1 0 0,0-1 0 0 0,-4-2 1 0 0,5 5-215 0 0,-1-1 1 0 0,0 1-1 0 0,0-1 1 0 0,0 1-1 0 0,1-1 0 0 0,-1 1 1 0 0,0 0-1 0 0,0-1 1 0 0,0 1-1 0 0,0 0 1 0 0,0 0-1 0 0,0-1 0 0 0,0 1 1 0 0,0 0-1 0 0,0 0 1 0 0,0 0-1 0 0,0 0 1 0 0,0 0-1 0 0,0 1 0 0 0,0-1 1 0 0,0 0-1 0 0,0 0 1 0 0,0 1-1 0 0,1-1 1 0 0,-1 0-1 0 0,0 1 0 0 0,0-1 1 0 0,0 1-1 0 0,0-1 1 0 0,1 1-1 0 0,-1 0 1 0 0,0-1-1 0 0,-1 2 0 0 0,-7 6 312 0 0,0 0-1 0 0,1 0 0 0 0,0 1 1 0 0,0 0-1 0 0,1 1 0 0 0,0 0 1 0 0,1 0-1 0 0,-7 14 0 0 0,-3 12 625 0 0,-13 44 0 0 0,1-4 208 0 0,-10 30-90 0 0,-32 143 0 0 0,-18 53-657 0 0,44-173-385 0 0,6 3 0 0 0,-35 217 0 0 0,50-131-13 0 0,21-168-76 0 0,1 241 48 0 0,14 40 111 0 0,-5-236-133 0 0,23 108 0 0 0,-26-179-49 0 0,48 205 69 0 0,-21-96-68 0 0,18 54 79 0 0,-45-175-87 0 0,1 0 0 0 0,0 0 0 0 0,16 21 0 0 0,-12-18 21 0 0,11 20-1 0 0,64 167 140 0 0,-24-50 15 0 0,-55-141-163 0 0,0 0 1 0 0,1 0-1 0 0,-1-1 1 0 0,2 1-1 0 0,0-2 1 0 0,0 1-1 0 0,1-1 1 0 0,0-1-1 0 0,0 1 1 0 0,1-1-1 0 0,0-1 1 0 0,13 8-1 0 0,94 50 96 0 0,-77-44-61 0 0,-29-16-21 0 0,0 1 0 0 0,0 1-1 0 0,-1-1 1 0 0,0 2 0 0 0,-1-1 0 0 0,1 2-1 0 0,-1-1 1 0 0,-1 1 0 0 0,14 18 0 0 0,-18-22 8 0 0,0-1 1 0 0,1 1-1 0 0,-1-1 1 0 0,1-1-1 0 0,9 7 1 0 0,-2-1 96 0 0,11 3 6 0 0,-22-11-150 0 0,0-1 0 0 0,0 1 0 0 0,0-1 0 0 0,0 0 0 0 0,0 1 0 0 0,0-1 0 0 0,0 0 1 0 0,0 0-1 0 0,0 0 0 0 0,0 0 0 0 0,0 0 0 0 0,0 0 0 0 0,0 0 0 0 0,0 0 0 0 0,0 0 0 0 0,0 0 0 0 0,0-1 0 0 0,0 1 1 0 0,0 0-1 0 0,0-1 0 0 0,-1 1 0 0 0,1-1 0 0 0,2 0 0 0 0,0-2-81 0 0,-3 3-23 0 0,1-1 0 0 0,-1 1 0 0 0,1 0 0 0 0,-1-1 1 0 0,1 1-1 0 0,-1-1 0 0 0,1 1 0 0 0,-1 0 1 0 0,0-1-1 0 0,1 1 0 0 0,-1-1 0 0 0,0 1 1 0 0,0-1-1 0 0,1 0 0 0 0,-1 1 0 0 0,0-1 0 0 0,0 1 1 0 0,0-1-1 0 0,1 1 0 0 0,-1-1 0 0 0,0 0 1 0 0,0 1-1 0 0,0-1 0 0 0,0 1 0 0 0,0-1 1 0 0,0 0-1 0 0,0 1 0 0 0,-1-1 0 0 0,1 1 1 0 0,0-1-1 0 0,0 0 0 0 0,0 1 0 0 0,0-1 0 0 0,-1 1 1 0 0,1-1-1 0 0,0 1 0 0 0,-1-1 0 0 0,0-1-972 0 0,-3-5-5718 0 0,3 2 3045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2.1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86 152 512 0 0,'-3'-1'407'0'0,"0"0"-1"0"0,1 1 0 0 0,-1 0 1 0 0,0 0-1 0 0,0-1 1 0 0,0 1-1 0 0,0 1 1 0 0,1-1-1 0 0,-1 0 1 0 0,0 1-1 0 0,0 0 0 0 0,0-1 1 0 0,1 1-1 0 0,-1 0 1 0 0,1 0-1 0 0,-4 2 1 0 0,-11 3 3935 0 0,15-5-4026 0 0,1-1 1 0 0,0 0-1 0 0,0 0 0 0 0,0 1 1 0 0,0-1-1 0 0,0 0 1 0 0,0 1-1 0 0,1-1 1 0 0,-1 1-1 0 0,0-1 0 0 0,0 1 1 0 0,0 0-1 0 0,0-1 1 0 0,0 1-1 0 0,0 1 0 0 0,1-2-219 0 0,-1 1-1 0 0,1 0 0 0 0,0 0 1 0 0,0 0-1 0 0,0 0 0 0 0,0 0 1 0 0,0 0-1 0 0,0-1 1 0 0,0 1-1 0 0,0 0 0 0 0,0 0 1 0 0,0 0-1 0 0,0 0 0 0 0,1 0 1 0 0,-1-1-1 0 0,0 1 0 0 0,0 0 1 0 0,1 0-1 0 0,0 1 0 0 0,1 2-13 0 0,0 0-1 0 0,0-1 1 0 0,1 1-1 0 0,0-1 1 0 0,-1 1-1 0 0,1-1 0 0 0,0 0 1 0 0,0 0-1 0 0,1 0 1 0 0,-1 0-1 0 0,1-1 1 0 0,-1 1-1 0 0,1-1 1 0 0,0 0-1 0 0,0 0 0 0 0,0-1 1 0 0,0 1-1 0 0,0-1 1 0 0,0 0-1 0 0,5 1 1 0 0,2 0-53 0 0,1 0 1 0 0,-1-1 0 0 0,0-1-1 0 0,1 0 1 0 0,-1-1-1 0 0,19-2 1 0 0,-20 1-28 0 0,-1 0 0 0 0,1-1-1 0 0,0 0 1 0 0,-1-1 0 0 0,0 0 0 0 0,1 0-1 0 0,-2-1 1 0 0,1 0 0 0 0,0 0 0 0 0,-1-1-1 0 0,8-7 1 0 0,-12 9 11 0 0,0 0 1 0 0,-1 0-1 0 0,1 0 0 0 0,-1 0 0 0 0,0 0 0 0 0,0-1 1 0 0,0 1-1 0 0,-1-1 0 0 0,1 0 0 0 0,-1 1 1 0 0,0-1-1 0 0,-1 0 0 0 0,1-1 0 0 0,-1 1 0 0 0,0 0 1 0 0,0 0-1 0 0,-1-1 0 0 0,0 1 0 0 0,0 0 1 0 0,0 0-1 0 0,0-1 0 0 0,-2-6 0 0 0,1 6 32 0 0,0 1-1 0 0,-1-1 1 0 0,0 1-1 0 0,1 0 1 0 0,-2 0-1 0 0,1-1 1 0 0,-7-8 0 0 0,8 12-22 0 0,-1 0-1 0 0,1 1 1 0 0,-1-1 0 0 0,0 0 0 0 0,0 1 0 0 0,1-1 0 0 0,-1 1 0 0 0,0 0 0 0 0,-1 0 0 0 0,1 0 0 0 0,0 0 0 0 0,0 0 0 0 0,0 0 0 0 0,-1 0 0 0 0,1 1-1 0 0,0-1 1 0 0,-1 1 0 0 0,1 0 0 0 0,0-1 0 0 0,-1 1 0 0 0,-3 1 0 0 0,-4 0 62 0 0,1 0 1 0 0,-1 1-1 0 0,0 1 0 0 0,1 0 1 0 0,-1 0-1 0 0,1 0 0 0 0,0 2 0 0 0,0-1 1 0 0,0 1-1 0 0,1 0 0 0 0,-16 12 1 0 0,11-6 22 0 0,0 1-1 0 0,1 0 1 0 0,0 1 0 0 0,1 0 0 0 0,0 1 0 0 0,-9 16 0 0 0,13-19-40 0 0,0 1 0 0 0,1 0 0 0 0,0 1 1 0 0,1 0-1 0 0,1-1 0 0 0,-4 17 0 0 0,7-24-59 0 0,0 0 1 0 0,1 0-1 0 0,-1-1 0 0 0,1 1 0 0 0,0 0 0 0 0,0 0 0 0 0,1-1 0 0 0,0 1 0 0 0,-1 0 0 0 0,1-1 0 0 0,1 1 1 0 0,-1-1-1 0 0,1 1 0 0 0,0-1 0 0 0,0 1 0 0 0,0-1 0 0 0,1 0 0 0 0,-1 0 0 0 0,1 0 0 0 0,0-1 0 0 0,4 5 1 0 0,0-1-16 0 0,1-1 0 0 0,1 0 0 0 0,-1 0 0 0 0,1-1 0 0 0,0 0 0 0 0,0 0 0 0 0,0-1 0 0 0,1 0 0 0 0,-1-1 0 0 0,12 2 0 0 0,13 3-290 0 0,55 3-1 0 0,-68-9-482 0 0,-1-1-1 0 0,40-5 0 0 0,6-8-6790 0 0,-48 8 4219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2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6 1696 0 0,'-2'0'113'0'0,"-14"-6"14850"0"0,18 14-13454 0 0,32 48 2094 0 0,-27-46-3513 0 0,0 1 1 0 0,-1-1-1 0 0,0 1 1 0 0,0 1-1 0 0,-1-1 1 0 0,-1 1-1 0 0,0-1 1 0 0,4 21-1 0 0,-6-17-562 0 0,-2-1 0 0 0,0 1-1 0 0,-1-1 1 0 0,-3 18 0 0 0,1-7-2569 0 0,2-12-20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6:46.7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41 512 0 0,'1'0'115'0'0,"-1"0"-21"0"0,1 0-1 0 0,-1 0 1 0 0,1 0-1 0 0,-1 0 1 0 0,0 0-1 0 0,1 0 1 0 0,-1 0-1 0 0,1 1 1 0 0,-1-1-1 0 0,0 0 1 0 0,1 0-1 0 0,-1 0 0 0 0,0 1 1 0 0,1-1-1 0 0,-1 0 1 0 0,0 0-1 0 0,1 1 1 0 0,-1-1-1 0 0,0 0 1 0 0,1 1-1 0 0,-1-1 1 0 0,0 0-1 0 0,0 1 1 0 0,0-1-1 0 0,1 0 1 0 0,-1 1-1 0 0,0-1 1 0 0,0 1-1 0 0,0-1 1 0 0,0 0-1 0 0,0 1 1 0 0,1-1-1 0 0,-1 1 0 0 0,0-1 1 0 0,0 1-1 0 0,0-1 1 0 0,0 0-1 0 0,0 1 1 0 0,-1-1-1 0 0,1 1 1 0 0,0-1-1 0 0,0 0 1 0 0,0 1-1 0 0,0-1 1 0 0,0 1-1 0 0,0-1 1 0 0,-1 0-1 0 0,1 1 1 0 0,0-1-1 0 0,0 0 1 0 0,-1 1-1 0 0,1-1 1 0 0,0 0-1 0 0,-1 1 0 0 0,1-1 1 0 0,0 0-1 0 0,-1 0 1 0 0,1 1-1 0 0,0-1 1 0 0,-1 0-1 0 0,-4 4 230 0 0,5-4-145 0 0,-1 0-1 0 0,1 1 0 0 0,0-1 1 0 0,0 0-1 0 0,-1 0 0 0 0,1 1 0 0 0,-1-1 1 0 0,1 0-1 0 0,0 0 0 0 0,-1 0 1 0 0,1 0-1 0 0,0 0 0 0 0,-1 0 1 0 0,1 0-1 0 0,-1 0 0 0 0,1 0 0 0 0,0 0 1 0 0,-1 0-1 0 0,1 0 0 0 0,-1 0 1 0 0,14-2 7333 0 0,12-8-6264 0 0,-1 0-1038 0 0,9 2 114 0 0,0 1 0 0 0,64-4 1 0 0,-90 10-323 0 0,31-2-165 0 0,28-3 234 0 0,-23-1-3790 0 0,-40 7 1284 0 0,0 0-618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6:47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1 744 0 0,'-5'2'11054'0'0,"5"-2"-10789"0"0,0 4 2101 0 0,0-1-2724 0 0,0 17 2795 0 0,-1-9-1680 0 0,1-1-1 0 0,1 1 1 0 0,2 18 0 0 0,2-11-417 0 0,1-1-1 0 0,13 29 1 0 0,-13-32-281 0 0,0 1 0 0 0,0-1 0 0 0,-1 1 0 0 0,5 28-1 0 0,-9-36-88 0 0,0 0 0 0 0,0 0 0 0 0,-1 0 0 0 0,0 0 0 0 0,0 0 0 0 0,0 0 0 0 0,-1 1 0 0 0,0-1 0 0 0,-1 0 0 0 0,-2 8 0 0 0,3-13-591 0 0,-2 5 949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58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74 512 0 0,'0'0'346'0'0,"0"0"-1"0"0,1 0 1 0 0,-1-1 0 0 0,0 1-1 0 0,0 0 1 0 0,1-1 0 0 0,-1 1-1 0 0,0 0 1 0 0,0 0 0 0 0,1-1-1 0 0,-1 1 1 0 0,0 0-1 0 0,0-1 1 0 0,0 1 0 0 0,0-1-1 0 0,1 1 1 0 0,-1 0 0 0 0,0-1-1 0 0,0 1 1 0 0,0-1 0 0 0,0 1-1 0 0,0 0 1 0 0,0-1-1 0 0,0 1 1 0 0,0 0 0 0 0,0-2-1 0 0,-1 2-141 0 0,1 0-1 0 0,0-1 1 0 0,0 1-1 0 0,0-1 1 0 0,0 1-1 0 0,0 0 1 0 0,0-1-1 0 0,0 1 1 0 0,0-1-1 0 0,0 1 1 0 0,1-1-1 0 0,-1 1 1 0 0,0 0-1 0 0,0-1 1 0 0,0 1-1 0 0,0 0 1 0 0,0-1-1 0 0,1 1 1 0 0,-1 0-1 0 0,0-1 1 0 0,0 1-1 0 0,1 0 1 0 0,-1-1-1 0 0,0 1 1 0 0,1 0-1 0 0,-1-1 1 0 0,0 1-1 0 0,1 0 1 0 0,-1 0-1 0 0,0 0 1 0 0,1-1-1 0 0,-1 1 1 0 0,0 0-1 0 0,1 0 1 0 0,-1 0-1 0 0,1 0 1 0 0,-1 0-1 0 0,0-1 1 0 0,1 1-1 0 0,0 0 1 0 0,70-6 3803 0 0,-49 4-3961 0 0,1 0-1 0 0,28-6 0 0 0,-6-4-365 0 0,25-6-4105 0 0,-57 15 1746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3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38 512 0 0,'-9'-25'8239'0'0,"8"24"-7953"0"0,1 0 0 0 0,-1 0 0 0 0,0 0-1 0 0,1 1 1 0 0,-1-1 0 0 0,0 0 0 0 0,1 0 0 0 0,-1 1 0 0 0,0-1-1 0 0,0 0 1 0 0,1 1 0 0 0,-1-1 0 0 0,0 1 0 0 0,0-1-1 0 0,0 1 1 0 0,-1-1 0 0 0,2 1-226 0 0,0 0-1 0 0,0 0 1 0 0,-1 0 0 0 0,1 0 0 0 0,0 0-1 0 0,0 0 1 0 0,0 0 0 0 0,0 0-1 0 0,0 0 1 0 0,0 0 0 0 0,0 0 0 0 0,-1 0-1 0 0,1 0 1 0 0,0 0 0 0 0,0 0-1 0 0,0 0 1 0 0,0 0 0 0 0,0 0 0 0 0,0 0-1 0 0,0 0 1 0 0,0 0 0 0 0,0 0-1 0 0,-1 0 1 0 0,1 0 0 0 0,0 0 0 0 0,0 0-1 0 0,0 0 1 0 0,0 0 0 0 0,0 0-1 0 0,0 1 1 0 0,0-1 0 0 0,0 0-1 0 0,0 0 1 0 0,0 0 0 0 0,0 0 0 0 0,0 0-1 0 0,0 0 1 0 0,0 0 0 0 0,0 0-1 0 0,-1 1 1 0 0,1-1 0 0 0,0 0 0 0 0,0 0-1 0 0,0 0 1 0 0,5 11 584 0 0,1-2-425 0 0,-1 1-1 0 0,0 0 1 0 0,-1 1-1 0 0,0-1 1 0 0,-1 1 0 0 0,0 0-1 0 0,-1 0 1 0 0,0 0 0 0 0,0 0-1 0 0,-1 0 1 0 0,-1 1-1 0 0,0-1 1 0 0,-2 13 0 0 0,-3 18 25 0 0,-2 0 0 0 0,-13 45 0 0 0,14-64-251 0 0,-43 147-37 0 0,39-133-149 0 0,25-62-3695 0 0,18-26 1 0 0,-24 37 1886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58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17 512 0 0,'-7'-16'12242'0'0,"7"16"-11978"0"0,0 0 0 0 0,-1 0 0 0 0,1 0 0 0 0,0 0 0 0 0,0 0 0 0 0,-1 0 1 0 0,1 0-1 0 0,0 0 0 0 0,0 0 0 0 0,0 0 0 0 0,-1 0 0 0 0,1 0 0 0 0,-1 2 266 0 0,1 1 0 0 0,0 0-1 0 0,-1-1 1 0 0,1 1-1 0 0,0-1 1 0 0,1 1 0 0 0,-1 3-1 0 0,1-1-99 0 0,10 114 2025 0 0,-8-101-2394 0 0,1 0 0 0 0,1-1 0 0 0,0 1 0 0 0,12 25 0 0 0,13 16-3513 0 0,-23-49 1326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6:51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37 512 0 0,'0'-1'295'0'0,"0"0"0"0"0,0 0 0 0 0,0 0 0 0 0,0 0 0 0 0,0 0 0 0 0,0 0 0 0 0,0 0 0 0 0,0 0 0 0 0,-1 0 0 0 0,1 0 0 0 0,0 0 0 0 0,-1 0 0 0 0,1 0 0 0 0,0 0 0 0 0,-1 0 0 0 0,1 0 0 0 0,-1 0 0 0 0,0 1 0 0 0,1-1 1 0 0,-1 0-1 0 0,0 0 0 0 0,-1-1 0 0 0,2 2-140 0 0,0 0 0 0 0,0 0 1 0 0,0 0-1 0 0,-1-1 0 0 0,1 1 1 0 0,0 0-1 0 0,0 0 0 0 0,0 0 1 0 0,0 0-1 0 0,0-1 0 0 0,0 1 1 0 0,0 0-1 0 0,0 0 0 0 0,0 0 1 0 0,0-1-1 0 0,-1 1 0 0 0,1 0 0 0 0,0 0 1 0 0,0 0-1 0 0,0-1 0 0 0,0 1 1 0 0,0 0-1 0 0,1 0 0 0 0,-1 0 1 0 0,0-1-1 0 0,0 1 0 0 0,0 0 1 0 0,0 0-1 0 0,0 0 0 0 0,0-1 1 0 0,0 1-1 0 0,0 0 0 0 0,0 0 1 0 0,0 0-1 0 0,1 0 0 0 0,-1-1 1 0 0,0 1-1 0 0,0 0 0 0 0,0 0 1 0 0,0 0-1 0 0,0 0 0 0 0,1 0 1 0 0,-1 0-1 0 0,0-1 0 0 0,0 1 1 0 0,0 0-1 0 0,1 0 0 0 0,-1 0 1 0 0,3 0 1718 0 0,-6 5-779 0 0,-1 2-331 0 0,7-4-139 0 0,-1-3-562 0 0,-1 0-1 0 0,0 0 1 0 0,0 0-1 0 0,0 0 1 0 0,0-1-1 0 0,0 1 1 0 0,0 0 0 0 0,0 0-1 0 0,0-1 1 0 0,0 1-1 0 0,0-1 1 0 0,1 0-1 0 0,21-12 1072 0 0,-23 13-973 0 0,0 1-104 0 0,-1 1-1 0 0,0-1 1 0 0,1 0 0 0 0,-1 0-1 0 0,0 0 1 0 0,0 0-1 0 0,0 0 1 0 0,0 0-1 0 0,0 0 1 0 0,0 0 0 0 0,0 0-1 0 0,0 0 1 0 0,0-1-1 0 0,0 1 1 0 0,0 0 0 0 0,0-1-1 0 0,-1 1 1 0 0,1 0-1 0 0,0-1 1 0 0,-3 1-1 0 0,4-1 157 0 0,1-1-191 0 0,-1 0 1 0 0,1 0 0 0 0,0 1 0 0 0,0-1 0 0 0,0 0 0 0 0,-1 1 0 0 0,1-1 0 0 0,0 0 0 0 0,0 1 0 0 0,0-1 0 0 0,0 1-1 0 0,0-1 1 0 0,0 1 0 0 0,1-1 0 0 0,8-4 136 0 0,-1-2 105 0 0,-13 17-9 0 0,4-9-251 0 0,0-1 0 0 0,0 0 0 0 0,0 0 0 0 0,0 0 0 0 0,0 1 0 0 0,0-1 0 0 0,0 0 0 0 0,0 0 0 0 0,0 1 0 0 0,0-1 0 0 0,0 0 0 0 0,0 0 0 0 0,0 1 0 0 0,0-1 1 0 0,0 0-1 0 0,0 0 0 0 0,0 0 0 0 0,0 1 0 0 0,0-1 0 0 0,0 0 0 0 0,0 0 0 0 0,1 0 0 0 0,-1 1 0 0 0,0-1 0 0 0,0 0 0 0 0,0 0 0 0 0,0 0 0 0 0,1 1 0 0 0,-1-1 0 0 0,0 0 0 0 0,0 0 0 0 0,0 0 0 0 0,1 0 0 0 0,-1 0 0 0 0,0 0 0 0 0,0 0 0 0 0,0 1 0 0 0,1-1 0 0 0,-1 0 0 0 0,0 0 0 0 0,0 0 0 0 0,1 0 0 0 0,-1 0 0 0 0,0 0 0 0 0,0 0 0 0 0,0 0 0 0 0,1 0 0 0 0,-1 0 1 0 0,1 0-1 0 0,15 0 380 0 0,-13 0-252 0 0,1 21 334 0 0,5 1-241 0 0,-7-19-201 0 0,-1 1 0 0 0,1 0 0 0 0,-1 0 0 0 0,1-1 1 0 0,-1 1-1 0 0,0 4 0 0 0,2 50 197 0 0,-3-43-179 0 0,0 1 1 0 0,2-1 0 0 0,-1 0 0 0 0,9 29 0 0 0,-3-22-20 0 0,-3-7 31 0 0,12 26-1 0 0,-11-33-10 0 0,-2-9-2 0 0,-1-14 1 0 0,0-2-118 0 0,-2 15 40 0 0,1 0 0 0 0,0 0 0 0 0,0-1 1 0 0,1 1-1 0 0,-1 0 0 0 0,0 0 1 0 0,1 0-1 0 0,-1 0 0 0 0,1 0 1 0 0,0 0-1 0 0,-1 1 0 0 0,4-3 1 0 0,-3 3-237 0 0,-1 0 1 0 0,1 0 0 0 0,-1 0-1 0 0,1 0 1 0 0,-1 1 0 0 0,1-1-1 0 0,0 1 1 0 0,-1-1-1 0 0,1 1 1 0 0,0 0 0 0 0,-1 0-1 0 0,3-1 1 0 0,3 6-4925 0 0,-5-4 3821 0 0,1 2-1593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0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6 512 0 0,'-4'0'1204'0'0,"0"1"0"0"0,0-1 0 0 0,0 1-1 0 0,0 0 1 0 0,0 0 0 0 0,0 0 0 0 0,-7 4 0 0 0,-7 3 6042 0 0,23-7-5925 0 0,8 0-372 0 0,63-12 1320 0 0,-42 5-2666 0 0,65-3 1 0 0,-93 12-1261 0 0,-5 2-3450 0 0,-2-1 1178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0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14 512 0 0,'-5'-13'14756'0'0,"6"21"-12214"0"0,3 16-1317 0 0,1 0-1 0 0,2-1 0 0 0,0 1 0 0 0,2-1 0 0 0,14 28 1 0 0,67 104-434 0 0,-56-102-686 0 0,-33-50-179 0 0,1-1 0 0 0,-1 1 0 0 0,1-1 0 0 0,-1 1 1 0 0,0-1-1 0 0,0 1 0 0 0,-1 0 0 0 0,1 0 0 0 0,0 0 0 0 0,-1 3 0 0 0,0-5-148 0 0,0 0 0 0 0,0 0 0 0 0,0 0-1 0 0,0 0 1 0 0,0 0 0 0 0,-1 0 0 0 0,1 0 0 0 0,0 0 0 0 0,-1 0 0 0 0,1 0-1 0 0,-1 0 1 0 0,0 2 0 0 0,0-2-402 0 0,0 0 0 0 0,0 0 0 0 0,0 0 0 0 0,-1 0 0 0 0,1-1 0 0 0,0 1-1 0 0,0 0 1 0 0,-1 0 0 0 0,1-1 0 0 0,0 1 0 0 0,-2 0 0 0 0,-6 2-2205 0 0,-2 1 94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0.1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54 512 0 0,'-18'-7'7301'0'0,"17"7"-6752"0"0,0 0 1 0 0,0 0-1 0 0,0-1 1 0 0,0 1-1 0 0,0 0 1 0 0,0 0-1 0 0,0 0 1 0 0,1 0-1 0 0,-1 0 1 0 0,0 0-1 0 0,0 0 1 0 0,0 0-1 0 0,0 1 1 0 0,0-1-1 0 0,0 0 1 0 0,0 1-1 0 0,-1 0 1 0 0,2-1-473 0 0,0 0 0 0 0,0 0 0 0 0,0 1 0 0 0,0-1 0 0 0,1 0 0 0 0,-1 1 0 0 0,0-1 0 0 0,0 0 0 0 0,0 0 0 0 0,1 1 1 0 0,-1-1-1 0 0,0 0 0 0 0,0 0 0 0 0,0 1 0 0 0,1-1 0 0 0,-1 0 0 0 0,0 0 0 0 0,1 0 0 0 0,-1 1 0 0 0,0-1 0 0 0,0 0 0 0 0,1 0 0 0 0,-1 0 0 0 0,0 0 1 0 0,1 0-1 0 0,-1 0 0 0 0,0 0 0 0 0,1 0 0 0 0,11 4 474 0 0,-4-3-439 0 0,0 0 0 0 0,1-1 0 0 0,-1 0 0 0 0,0 0 1 0 0,0-1-1 0 0,1 0 0 0 0,12-3 0 0 0,58-23-1280 0 0,-38 12-1854 0 0,-7 6-2933 0 0,-17 7 3899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0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28 3337 0 0,'-15'-28'17862'0'0,"23"43"-17022"0"0,1 4-690 0 0,0 1 0 0 0,-1 0-1 0 0,-1 1 1 0 0,5 25 0 0 0,10 88 6 0 0,0-3-8738 0 0,-18-116 4446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2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9 512 0 0,'0'0'97'0'0,"0"-1"-1"0"0,0 1 1 0 0,0 0-1 0 0,0-1 1 0 0,0 1-1 0 0,0 0 1 0 0,0-1-1 0 0,0 1 1 0 0,0 0-1 0 0,0 0 1 0 0,0-1-1 0 0,-1 1 1 0 0,1 0-1 0 0,0 0 1 0 0,0-1-1 0 0,0 1 1 0 0,0 0-1 0 0,0-1 1 0 0,0 1-1 0 0,-1 0 1 0 0,1 0-1 0 0,0 0 1 0 0,0-1-1 0 0,0 1 1 0 0,-1 0-1 0 0,1 0 1 0 0,0 0-1 0 0,0-1 1 0 0,-1 1-1 0 0,1 0 1 0 0,-9 3 3039 0 0,-7 11 2100 0 0,9 2-2567 0 0,6-14-2198 0 0,0 0 0 0 0,0 0 0 0 0,1 0 0 0 0,-2 0-1 0 0,1 0 1 0 0,0 0 0 0 0,-2 3 0 0 0,3-5-404 0 0,0 0-1 0 0,0 0 1 0 0,0 0 0 0 0,0 0 0 0 0,0 0-1 0 0,0 0 1 0 0,0 0 0 0 0,-1-1 0 0 0,1 1 0 0 0,0 0-1 0 0,0 0 1 0 0,0 0 0 0 0,0 0 0 0 0,0 0-1 0 0,0 0 1 0 0,0 0 0 0 0,0 0 0 0 0,0 0-1 0 0,0 0 1 0 0,0 0 0 0 0,0-1 0 0 0,0 1-1 0 0,-1 0 1 0 0,1 0 0 0 0,0 0 0 0 0,0 0-1 0 0,0 0 1 0 0,0 0 0 0 0,0 0 0 0 0,0 0 0 0 0,0 0-1 0 0,0 0 1 0 0,-1 0 0 0 0,1 0 0 0 0,0 0-1 0 0,0 0 1 0 0,0 0 0 0 0,0 0 0 0 0,0 0-1 0 0,0 0 1 0 0,0 0 0 0 0,0 0 0 0 0,0 0-1 0 0,-1 0 1 0 0,1 0 0 0 0,0 0 0 0 0,0 0-1 0 0,0 1 1 0 0,0-1 0 0 0,0 0 0 0 0,0 0 0 0 0,0 0-1 0 0,0 0 1 0 0,0 0 0 0 0,0 0 0 0 0,0 0-1 0 0,-1 0 1 0 0,1 0 0 0 0,0 0 0 0 0,0 0-1 0 0,0 1 1 0 0,0-1 0 0 0,0 0 0 0 0,0 0-1 0 0,0 0 1 0 0,1-1-32 0 0,0 1 0 0 0,0-1 0 0 0,0 1 0 0 0,0-1 0 0 0,0 1 0 0 0,0-1 0 0 0,0 1 0 0 0,0 0 1 0 0,0-1-1 0 0,0 1 0 0 0,0 0 0 0 0,2 0 0 0 0,15-6 311 0 0,-14 4 145 0 0,-4 4-200 0 0,-6 11-46 0 0,-2 8 340 0 0,8-20-568 0 0,1-1 0 0 0,-1 1 0 0 0,0-1-1 0 0,1 1 1 0 0,-1-1 0 0 0,0 1 0 0 0,1-1 0 0 0,-1 0-1 0 0,1 1 1 0 0,-1-1 0 0 0,0 0 0 0 0,1 1 0 0 0,-1-1 0 0 0,1 0-1 0 0,-1 1 1 0 0,1-1 0 0 0,-1 0 0 0 0,1 0 0 0 0,0 0 0 0 0,-1 0-1 0 0,1 1 1 0 0,-1-1 0 0 0,2 0 0 0 0,-2 0-10 0 0,1 0-1 0 0,0 0 1 0 0,-1 0 0 0 0,1 0-1 0 0,0 0 1 0 0,-1 1 0 0 0,1-1-1 0 0,0 0 1 0 0,-1 0 0 0 0,1 1-1 0 0,-1-1 1 0 0,1 0 0 0 0,0 1-1 0 0,-1-1 1 0 0,1 0 0 0 0,-1 1-1 0 0,1-1 1 0 0,-1 1 0 0 0,1-1-1 0 0,-1 1 1 0 0,0-1 0 0 0,1 1-1 0 0,-1 0 1 0 0,0-1 0 0 0,1 1-1 0 0,-1 0 1 0 0,-1 20 248 0 0,0-13-177 0 0,1 1 1 0 0,1 15 0 0 0,1-19-55 0 0,0 1 1 0 0,0-1-1 0 0,1 0 0 0 0,-1 0 1 0 0,1 0-1 0 0,0 0 1 0 0,1-1-1 0 0,-1 1 0 0 0,1-1 1 0 0,8 7-1 0 0,14 20 40 0 0,-20-22-50 0 0,0 0 0 0 0,-1 1 1 0 0,5 12-1 0 0,-9-20-11 0 0,0 1 0 0 0,0 0 0 0 0,0 0 0 0 0,0 0 0 0 0,-1 0 0 0 0,1 0 0 0 0,-1 0 0 0 0,0 0 1 0 0,1 0-1 0 0,-2 0 0 0 0,1 0 0 0 0,0 0 0 0 0,0 0 0 0 0,-1 0 0 0 0,0-1 0 0 0,-1 6 0 0 0,2-8-4 0 0,-1 1-3 0 0,1 0 0 0 0,0 0 0 0 0,-1-1 0 0 0,1 1 0 0 0,0 0 0 0 0,-1-1 0 0 0,1 1 0 0 0,-1 0 0 0 0,1-1 0 0 0,-1 1 1 0 0,1-1-1 0 0,-1 1 0 0 0,1-1 0 0 0,-1 1 0 0 0,0-1 0 0 0,1 1 0 0 0,-1-1 0 0 0,0 1 0 0 0,0-1 0 0 0,-1 1 0 0 0,2-3-2 0 0,-1 1 1 0 0,1-1-1 0 0,-1 1 0 0 0,1-1 0 0 0,-1 1 0 0 0,1-1 0 0 0,0 1 0 0 0,0-1 0 0 0,0 1 0 0 0,0-1 1 0 0,0-2-1 0 0,0 3-11 0 0,0 0 0 0 0,0 0 0 0 0,0 0 0 0 0,1 0 0 0 0,-1 0 0 0 0,0 0 0 0 0,0 0 1 0 0,1 0-1 0 0,-1 0 0 0 0,1 0 0 0 0,-1 0 0 0 0,1 0 0 0 0,-1 0 0 0 0,1 0 0 0 0,-1 0 0 0 0,1 0 0 0 0,0 0 1 0 0,0 0-1 0 0,-1 1 0 0 0,1-1 0 0 0,0 0 0 0 0,0 1 0 0 0,0-1 0 0 0,0 0 0 0 0,0 1 0 0 0,0-1 1 0 0,0 1-1 0 0,0-1 0 0 0,2 1 0 0 0,-3 0-34 0 0,0 0 0 0 0,1 0 0 0 0,-1 0 0 0 0,0 1 0 0 0,0-1 0 0 0,0 0 0 0 0,0 0 0 0 0,0 1 0 0 0,0-1 0 0 0,0 0 0 0 0,0 0-1 0 0,0 1 1 0 0,1-1 0 0 0,-1 0 0 0 0,0 1 0 0 0,0-1 0 0 0,0 0 0 0 0,0 0 0 0 0,-1 1 0 0 0,1-1 0 0 0,0 0 0 0 0,0 0 0 0 0,0 1 0 0 0,0-1 0 0 0,0 0 0 0 0,0 1 0 0 0,0-1 0 0 0,0 0 0 0 0,-1 0 0 0 0,1 0 0 0 0,0 1 0 0 0,0-1 0 0 0,-1 0 0 0 0,-4 10-2931 0 0,-2 0-2295 0 0,2-4 3383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2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77 512 0 0,'-14'-13'16412'0'0,"23"9"-15744"0"0,32-7 896 0 0,52-7 0 0 0,45 2-2074 0 0,-59 7-905 0 0,-36 5-3945 0 0,-28 2 1719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2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22 3225 0 0,'-10'-8'6501'0'0,"9"6"-5936"0"0,0 1 0 0 0,0 0 0 0 0,-1 0 0 0 0,1 0 0 0 0,0 0 0 0 0,0 0 0 0 0,-1 0 0 0 0,1 1 0 0 0,0-1 0 0 0,-1 0 0 0 0,1 1 0 0 0,-1-1 0 0 0,1 1 0 0 0,-4-1 0 0 0,5 1-446 0 0,-1 1 0 0 0,0-1 0 0 0,1 1-1 0 0,-1 0 1 0 0,1-1 0 0 0,-1 1 0 0 0,1 0 0 0 0,-1-1-1 0 0,1 1 1 0 0,-1 0 0 0 0,1 0 0 0 0,0 0 0 0 0,0-1-1 0 0,-1 1 1 0 0,1 0 0 0 0,0 0 0 0 0,0 0-1 0 0,0 0 1 0 0,0-1 0 0 0,0 1 0 0 0,0 0 0 0 0,0 1-1 0 0,0 20 672 0 0,5 2-567 0 0,1 0 0 0 0,1-1 0 0 0,1 1 0 0 0,17 33 0 0 0,3 11-244 0 0,34 120-2639 0 0,-44-131-2090 0 0,-11-35 3154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3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11 512 0 0,'-14'-10'19265'0'0,"19"13"-16559"0"0,-9 6-1813 0 0,3-7-815 0 0,-3 3 196 0 0,0 1 0 0 0,1 0 0 0 0,-1 0 0 0 0,1 1-1 0 0,-4 11 1 0 0,7-16-250 0 0,-1 0-1 0 0,1 0 0 0 0,0 0 0 0 0,0 0 0 0 0,0 1 1 0 0,0-1-1 0 0,0 0 0 0 0,0 0 0 0 0,0 0 1 0 0,1 0-1 0 0,-1 0 0 0 0,1 0 0 0 0,0 0 1 0 0,0 0-1 0 0,0 0 0 0 0,0 0 0 0 0,0 0 0 0 0,0 0 1 0 0,0 0-1 0 0,0-1 0 0 0,1 1 0 0 0,-1 0 1 0 0,3 1-1 0 0,4 5 78 0 0,1 1 0 0 0,11 16 0 0 0,-18-21-80 0 0,0 0 0 0 0,0 0 0 0 0,0 0 0 0 0,0 0 1 0 0,0 1-1 0 0,-1-1 0 0 0,0 1 0 0 0,0-1 0 0 0,1 10 1 0 0,-2 2 22 0 0,0 0 1 0 0,-3 18 0 0 0,0 15 42 0 0,3-48-86 0 0,-1 0 0 0 0,1-1 0 0 0,0 1 0 0 0,0-1 0 0 0,0 1 0 0 0,0 0 0 0 0,0-1 0 0 0,0 1 0 0 0,1-1 1 0 0,-1 1-1 0 0,0 0 0 0 0,0-1 0 0 0,0 1 0 0 0,1-1 0 0 0,-1 1 0 0 0,0-1 0 0 0,0 1 0 0 0,1-1 0 0 0,-1 1 0 0 0,0-1 0 0 0,1 1 0 0 0,-1-1 0 0 0,1 1 0 0 0,-1-1 0 0 0,1 0 0 0 0,-1 1 1 0 0,1-1-1 0 0,0 1 0 0 0,0-1-3 0 0,0 0 1 0 0,0 0 0 0 0,0 0 0 0 0,0 0 0 0 0,0 0 0 0 0,0 0-1 0 0,0 0 1 0 0,0-1 0 0 0,0 1 0 0 0,0 0 0 0 0,0-1 0 0 0,0 1-1 0 0,0 0 1 0 0,1-2 0 0 0,5-2-28 0 0,-1 0 0 0 0,0 0 0 0 0,6-7 0 0 0,55-56-1690 0 0,-67 67 1621 0 0,0 0-1 0 0,0 0 0 0 0,0 0 1 0 0,1-1-1 0 0,-1 1 0 0 0,0 0 1 0 0,0 0-1 0 0,0 0 0 0 0,1-1 1 0 0,-1 1-1 0 0,0 0 0 0 0,0-1 1 0 0,0 1-1 0 0,0 0 0 0 0,0 0 1 0 0,0-1-1 0 0,0 1 0 0 0,0 0 1 0 0,0-1-1 0 0,0 1 0 0 0,0 0 1 0 0,0 0-1 0 0,0-1 0 0 0,0 1 1 0 0,0 0-1 0 0,0-1 0 0 0,0 1 1 0 0,-3-2-4067 0 0,2 2 3868 0 0,1-1-1 0 0,0 1 1 0 0,-1 0-1 0 0,1 0 1 0 0,0 0-1 0 0,0 0 1 0 0,-1 0-1 0 0,1 0 1 0 0,0 0 0 0 0,-1 1-1 0 0,1-1 1 0 0,0 0-1 0 0,0 0 1 0 0,-1 0-1 0 0,1 0 1 0 0,-6 3-5024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4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174 222 8 0 0,'0'-3'472'0'0,"0"1"1"0"0,0 0-1 0 0,0 0 1 0 0,0 0-1 0 0,0 0 1 0 0,-1 0-1 0 0,1 0 0 0 0,-1 0 1 0 0,1 0-1 0 0,-1 0 1 0 0,-2-4-1 0 0,1 2 399 0 0,2 3-626 0 0,-1 0 0 0 0,1 0 0 0 0,0 0 1 0 0,-1 0-1 0 0,1 0 0 0 0,-1 0 0 0 0,1 0 1 0 0,-1 0-1 0 0,1 0 0 0 0,-1 1 1 0 0,0-1-1 0 0,1 0 0 0 0,-1 0 0 0 0,0 1 1 0 0,0-1-1 0 0,0 0 0 0 0,1 1 1 0 0,-1-1-1 0 0,0 1 0 0 0,0-1 0 0 0,0 1 1 0 0,0-1-1 0 0,0 1 0 0 0,0 0 0 0 0,0 0 1 0 0,0-1-1 0 0,0 1 0 0 0,0 0 1 0 0,0 0-1 0 0,0 0 0 0 0,-2 0 0 0 0,3 0 369 0 0,-6 16 2132 0 0,-7 16-1241 0 0,-28 54 1 0 0,37-79-1479 0 0,-1-1 0 0 0,0 1 0 0 0,0-1 0 0 0,-1 0 0 0 0,1-1 0 0 0,-1 0 0 0 0,-1 1-1 0 0,1-2 1 0 0,-1 1 0 0 0,-8 4 0 0 0,6-6 201 0 0,13-10-149 0 0,12-11-106 0 0,-3 9 8 0 0,151-110-105 0 0,-149 106 131 0 0,1-1 1 0 0,-2-1-1 0 0,0 0 0 0 0,-1-1 1 0 0,0-1-1 0 0,-1 0 1 0 0,15-31-1 0 0,-25 43 2 0 0,0 0 0 0 0,0 0 0 0 0,-1-1 0 0 0,0 1 1 0 0,1-8-1 0 0,-2 12 7 0 0,0-1 0 0 0,0 1 1 0 0,0-1-1 0 0,0 1 0 0 0,0-1 1 0 0,0 1-1 0 0,-1 0 0 0 0,1-1 1 0 0,0 1-1 0 0,-1-1 0 0 0,0-1 1 0 0,0 3-1 0 0,1-1 1 0 0,0 1 0 0 0,-1-1 0 0 0,1 1-1 0 0,-1-1 1 0 0,1 1 0 0 0,-1 0 0 0 0,1-1 0 0 0,-1 1-1 0 0,1 0 1 0 0,-1-1 0 0 0,1 1 0 0 0,-1 0-1 0 0,1 0 1 0 0,-1-1 0 0 0,1 1 0 0 0,-1 0 0 0 0,0 0-1 0 0,1 0 1 0 0,-1 0 0 0 0,0 0 0 0 0,1 0-1 0 0,-1 0 1 0 0,1 0 0 0 0,-1 0 0 0 0,0 0 0 0 0,0 0-1 0 0,0 0 3 0 0,1 0 0 0 0,-1 1-1 0 0,0-1 1 0 0,1 0 0 0 0,-1 0-1 0 0,0 0 1 0 0,1 0-1 0 0,-1 1 1 0 0,1-1 0 0 0,-1 0-1 0 0,1 0 1 0 0,-1 1 0 0 0,0-1-1 0 0,1 1 1 0 0,-1-1-1 0 0,1 0 1 0 0,0 1 0 0 0,-1-1-1 0 0,1 1 1 0 0,-1-1 0 0 0,1 1-1 0 0,0-1 1 0 0,-1 1 0 0 0,1 0-1 0 0,-1 0 1 0 0,1 0 1 0 0,0 0 0 0 0,0 0 1 0 0,0 0-1 0 0,0 0 0 0 0,0 0 1 0 0,0 0-1 0 0,0 1 0 0 0,1-1 0 0 0,-1 0 1 0 0,0 0-1 0 0,0 0 0 0 0,1 0 0 0 0,0 1 1 0 0,1 2 23 0 0,0 0 1 0 0,1-1-1 0 0,-1 1 1 0 0,1-1 0 0 0,0 0-1 0 0,4 5 1 0 0,10 4 81 0 0,0 0-1 0 0,35 17 1 0 0,-36-21-93 0 0,1 2 0 0 0,-2-1 0 0 0,1 2 0 0 0,15 13 0 0 0,-17-11 22 0 0,-7-8-27 0 0,-1 1-1 0 0,1 0 0 0 0,-1 1 0 0 0,0-1 1 0 0,-1 1-1 0 0,0 1 0 0 0,0-1 0 0 0,6 12 0 0 0,-10-17-23 0 0,6 13-31 0 0,-7-14 19 0 0,0-1 0 0 0,0 1 0 0 0,1 0 0 0 0,-1-1 0 0 0,0 1 1 0 0,1-1-1 0 0,-1 1 0 0 0,0-1 0 0 0,1 0 0 0 0,-1 1 0 0 0,1-1 0 0 0,-1 1 0 0 0,1-1 0 0 0,-1 0 1 0 0,1 1-1 0 0,-1-1 0 0 0,1 0 0 0 0,-1 0 0 0 0,2 1 0 0 0,1-23-1882 0 0,7 4-2478 0 0,-5 8-206 0 0,-2 7 2031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6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30 512 0 0,'0'-1'665'0'0,"-1"-1"0"0"0,-1 1 0 0 0,1 0 0 0 0,0 0 0 0 0,0 0 0 0 0,0 0 0 0 0,-1 0 0 0 0,1 0 0 0 0,0 0 0 0 0,-1 0 0 0 0,1 0 0 0 0,-1 0 0 0 0,1 1 0 0 0,-1-1 0 0 0,1 1 0 0 0,-1-1 0 0 0,0 1 0 0 0,1-1 0 0 0,-1 1 0 0 0,0 0 0 0 0,-2 0 0 0 0,4 0-418 0 0,0-1 1 0 0,-1 1-1 0 0,1 0 0 0 0,0-1 1 0 0,0 1-1 0 0,0 0 0 0 0,0-1 1 0 0,0 1-1 0 0,0 0 1 0 0,0-1-1 0 0,0 1 0 0 0,0 0 1 0 0,0-1-1 0 0,0 1 0 0 0,0 0 1 0 0,0-1-1 0 0,0 1 0 0 0,0 0 1 0 0,0-1-1 0 0,0 1 0 0 0,0 0 1 0 0,0-1-1 0 0,0 1 1 0 0,0 0-1 0 0,1-1 0 0 0,-1 1 1 0 0,0 0-1 0 0,0-1 0 0 0,0 1 1 0 0,1 0-1 0 0,2-3 1671 0 0,-1 12-1066 0 0,-2-8-816 0 0,1 0-1 0 0,-1 1 1 0 0,1-1-1 0 0,-1 0 1 0 0,1 1 0 0 0,0-1-1 0 0,-1 0 1 0 0,1 1-1 0 0,0-1 1 0 0,0 0-1 0 0,0 0 1 0 0,0 0-1 0 0,0 0 1 0 0,0 0 0 0 0,0 0-1 0 0,0 0 1 0 0,0 0-1 0 0,1-1 1 0 0,-1 1-1 0 0,0 0 1 0 0,0-1-1 0 0,1 1 1 0 0,-1-1 0 0 0,3 1-1 0 0,15 11 223 0 0,-17-9-229 0 0,1 0 0 0 0,-1 0-1 0 0,0 0 1 0 0,0 0 0 0 0,0 1 0 0 0,0-1-1 0 0,-1 0 1 0 0,1 1 0 0 0,-1-1 0 0 0,0 1 0 0 0,0 0-1 0 0,0 0 1 0 0,0 3 0 0 0,0 8 32 0 0,0 0 0 0 0,-2 17 0 0 0,0-18-6 0 0,2 25 0 0 0,2-15 54 0 0,0 0 0 0 0,1 0 1 0 0,2 0-1 0 0,0 0 0 0 0,20 44 0 0 0,-24-64-81 0 0,-1-3-21 0 0,0 1-1 0 0,0 0 0 0 0,0-1 1 0 0,0 1-1 0 0,0 0 1 0 0,-1 0-1 0 0,1 0 1 0 0,0 0-1 0 0,-1 0 1 0 0,0 0-1 0 0,1 0 1 0 0,-1 0-1 0 0,0 0 0 0 0,0 0 1 0 0,0 0-1 0 0,0 0 1 0 0,0 0-1 0 0,-1 2 1 0 0,1-4-7 0 0,0 1 0 0 0,0-1 1 0 0,0 0-1 0 0,0 0 0 0 0,0 0 0 0 0,0 0 1 0 0,0 1-1 0 0,0-1 0 0 0,-1 0 1 0 0,1 0-1 0 0,0 0 0 0 0,0 0 0 0 0,0 1 1 0 0,0-1-1 0 0,0 0 0 0 0,0 0 1 0 0,0 0-1 0 0,0 0 0 0 0,0 0 0 0 0,-1 0 1 0 0,1 1-1 0 0,0-1 0 0 0,0 0 1 0 0,0 0-1 0 0,0 0 0 0 0,0 0 1 0 0,-1 0-1 0 0,1 0 0 0 0,0 0 0 0 0,0 0 1 0 0,0 0-1 0 0,0 0 0 0 0,-1 0 1 0 0,1 0-1 0 0,0 0 0 0 0,0 0 0 0 0,0 0 1 0 0,0 0-1 0 0,-1 0 0 0 0,1 0 1 0 0,0 0-1 0 0,0 0 0 0 0,0 0 0 0 0,0 0 1 0 0,-1 0-1 0 0,1 0 0 0 0,0 0 1 0 0,0 0-1 0 0,0 0 0 0 0,0 0 0 0 0,0 0 1 0 0,-1-1-1 0 0,1 1 0 0 0,0 0 1 0 0,0 0-1 0 0,0-1 0 0 0,0 1 0 0 0,0-1 0 0 0,-1 1 0 0 0,1 0 0 0 0,0-1 0 0 0,0 1 0 0 0,0-1 0 0 0,0 1 0 0 0,0 0 0 0 0,0-1 0 0 0,1 1 0 0 0,-1-1 0 0 0,0 1 0 0 0,0 0 0 0 0,0-1 0 0 0,0 1 1 0 0,0 0-1 0 0,0-1 0 0 0,1 1 0 0 0,-1 0 0 0 0,0-1 0 0 0,0 1 0 0 0,1 0 0 0 0,-1-1 0 0 0,0 1 0 0 0,1-1 0 0 0,0 1-8 0 0,16-4-574 0 0,-10 2-1780 0 0,1 1-5024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9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71 512 0 0,'-13'-1'3354'0'0,"11"1"-2554"0"0,-1 0 0 0 0,1-1 0 0 0,-1 1 0 0 0,1 0 0 0 0,-1 1 0 0 0,1-1 0 0 0,-1 0 1 0 0,1 1-1 0 0,-1-1 0 0 0,1 1 0 0 0,-6 3 6005 0 0,22-10-5163 0 0,26-11-1366 0 0,4 3-177 0 0,1 1-1 0 0,0 3 1 0 0,50-6 0 0 0,-93 16-218 0 0,11 0-320 0 0,-13 0 320 0 0,1 0 1 0 0,-1 0 0 0 0,0 0-1 0 0,0 0 1 0 0,1 0 0 0 0,-1 0-1 0 0,0 1 1 0 0,0-1 0 0 0,1 0-1 0 0,-1 0 1 0 0,0 0 0 0 0,0 0-1 0 0,0 0 1 0 0,1 1-1 0 0,-1-1 1 0 0,0 0 0 0 0,0 0-1 0 0,0 0 1 0 0,0 1 0 0 0,1-1-1 0 0,-1 0 1 0 0,0 0 0 0 0,0 0-1 0 0,0 1 1 0 0,0-1 0 0 0,0 0-1 0 0,0 0 1 0 0,0 1-1 0 0,0-1 1 0 0,1 0 0 0 0,-1 0-1 0 0,0 1 1 0 0,0-1 0 0 0,0 0-1 0 0,0 0 1 0 0,0 1 0 0 0,-1-1-1 0 0,1 0 1 0 0,0 0 0 0 0,0 1-1 0 0,0-1 1 0 0,0 0-1 0 0,0 0 1 0 0,0 1 0 0 0,-3 3-2916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7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82 512 0 0,'0'-3'442'0'0,"-1"-1"0"0"0,0 1 0 0 0,0 0 0 0 0,-1 0 1 0 0,1 0-1 0 0,-1 0 0 0 0,-2-4 0 0 0,3 6-229 0 0,1 0-1 0 0,-1 1 1 0 0,0-1 0 0 0,1 0-1 0 0,-1 1 1 0 0,0-1 0 0 0,0 1-1 0 0,0-1 1 0 0,1 1 0 0 0,-1-1-1 0 0,0 1 1 0 0,0-1 0 0 0,0 1-1 0 0,0 0 1 0 0,0-1 0 0 0,0 1-1 0 0,0 0 1 0 0,0 0 0 0 0,0 0-1 0 0,0 0 1 0 0,0 0 0 0 0,0 0-1 0 0,0 0 1 0 0,0 0 0 0 0,0 0-1 0 0,0 0 1 0 0,0 1 0 0 0,0-1-1 0 0,-1 1 1 0 0,-5 2 809 0 0,1-1 1 0 0,-1 1-1 0 0,1 1 1 0 0,0 0-1 0 0,0-1 1 0 0,0 2-1 0 0,0-1 0 0 0,-6 7 1 0 0,12-11-914 0 0,-1 1 0 0 0,1 0 0 0 0,-1 0 0 0 0,1-1-1 0 0,-1 1 1 0 0,1 0 0 0 0,-1 0 0 0 0,1 0 0 0 0,0 0 0 0 0,-1 0 0 0 0,1 0 0 0 0,0 0 0 0 0,0 0 0 0 0,0 0 0 0 0,0 0-1 0 0,0 0 1 0 0,0 0 0 0 0,0 0 0 0 0,0 0 0 0 0,0-1 0 0 0,1 3 0 0 0,-1-1-14 0 0,1-1 0 0 0,0 1 0 0 0,0 0 0 0 0,0-1 0 0 0,0 1 0 0 0,0 0 1 0 0,0-1-1 0 0,1 1 0 0 0,-1-1 0 0 0,2 2 0 0 0,3 1 18 0 0,-1 0 0 0 0,1 0 0 0 0,0 0 0 0 0,0-1-1 0 0,7 3 1 0 0,2 0-56 0 0,1 0-1 0 0,0-1 1 0 0,0 0-1 0 0,0-1 0 0 0,0-1 1 0 0,1-1-1 0 0,-1 0 0 0 0,1-1 1 0 0,0-1-1 0 0,24-3 1 0 0,-26 1-40 0 0,0-1 0 0 0,0-1 0 0 0,21-7 0 0 0,-30 8-10 0 0,0 1-1 0 0,0-1 1 0 0,0 0 0 0 0,-1 0 0 0 0,1-1-1 0 0,-1 0 1 0 0,1 0 0 0 0,-1 0 0 0 0,-1-1-1 0 0,8-7 1 0 0,-11 10-5 0 0,1 0 0 0 0,-1 1-1 0 0,0-1 1 0 0,0 0 0 0 0,0 0 0 0 0,0 0-1 0 0,0 0 1 0 0,-1 0 0 0 0,1 0-1 0 0,0 0 1 0 0,-1-1 0 0 0,0 1 0 0 0,1 0-1 0 0,-1 0 1 0 0,0 0 0 0 0,0 0 0 0 0,0-1-1 0 0,-1 1 1 0 0,1 0 0 0 0,0 0-1 0 0,-1 0 1 0 0,0 0 0 0 0,1 0 0 0 0,-1 0-1 0 0,0 0 1 0 0,0 0 0 0 0,0 0-1 0 0,0 0 1 0 0,0 0 0 0 0,-1 0 0 0 0,1 1-1 0 0,0-1 1 0 0,-3-2 0 0 0,-1 0-4 0 0,0 0 1 0 0,0 0 0 0 0,0 0 0 0 0,0 1-1 0 0,-1 0 1 0 0,1 0 0 0 0,-1 0-1 0 0,0 1 1 0 0,1 0 0 0 0,-11-2-1 0 0,4 1 43 0 0,0 1-1 0 0,0 1 1 0 0,0 0-1 0 0,-1 0 1 0 0,1 1-1 0 0,0 1 1 0 0,0 0-1 0 0,-1 1 1 0 0,1 0-1 0 0,0 1 1 0 0,0 1-1 0 0,1-1 1 0 0,-1 2-1 0 0,1 0 1 0 0,0 0-1 0 0,0 1 1 0 0,0 0-1 0 0,1 1 1 0 0,0 0-1 0 0,0 1 1 0 0,1 0-1 0 0,0 0 1 0 0,-11 15-1 0 0,11-12 41 0 0,0 0-1 0 0,2 1 1 0 0,-1 1 0 0 0,2-1-1 0 0,-9 21 1 0 0,13-28-72 0 0,1 0 1 0 0,-1 0-1 0 0,1 0 1 0 0,0 0-1 0 0,0 0 1 0 0,1 1-1 0 0,-1-1 1 0 0,1 0-1 0 0,1 0 1 0 0,-1 1-1 0 0,1-1 1 0 0,-1 0-1 0 0,1 0 1 0 0,1 0-1 0 0,-1 0 1 0 0,1 0 0 0 0,0 0-1 0 0,3 6 1 0 0,0-3-17 0 0,0-1 1 0 0,0 1-1 0 0,1-1 1 0 0,0-1-1 0 0,1 1 1 0 0,-1-1-1 0 0,1 0 1 0 0,11 7-1 0 0,-6-5-18 0 0,0-1 0 0 0,0-1 0 0 0,0-1 0 0 0,27 9 0 0 0,1-5-465 0 0,0-1 0 0 0,73 4 1 0 0,-93-10 144 0 0,-7-1 81 0 0,67 4-3591 0 0,-57-4-595 0 0,33-4 0 0 0,-32-1 1683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7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22 1064 0 0,'-1'-1'869'0'0,"1"-1"-1"0"0,-1 1 0 0 0,1-1 0 0 0,-1 1 1 0 0,0 0-1 0 0,0 0 0 0 0,0-1 1 0 0,0 1-1 0 0,0 0 0 0 0,0 0 1 0 0,-2-2-1 0 0,3 3-463 0 0,-1-1-1 0 0,0 0 1 0 0,0 1-1 0 0,0-1 1 0 0,0 1-1 0 0,0 0 1 0 0,0-1 0 0 0,0 1-1 0 0,0 0 1 0 0,0-1-1 0 0,0 1 1 0 0,0 0-1 0 0,-2 0 1 0 0,1 0-242 0 0,1 0 0 0 0,-1 1 0 0 0,1-1 0 0 0,0 1 0 0 0,-1-1 0 0 0,1 1 0 0 0,0-1 0 0 0,-1 1 0 0 0,1 0 0 0 0,0-1 0 0 0,-1 1 0 0 0,1 0 0 0 0,0 0-1 0 0,0 0 1 0 0,0 0 0 0 0,0 0 0 0 0,0 0 0 0 0,0 0 0 0 0,0 1 0 0 0,0-1 0 0 0,1 0 0 0 0,-1 0 0 0 0,-1 3 0 0 0,0 2 53 0 0,0 1 0 0 0,0 0-1 0 0,0 0 1 0 0,1 0 0 0 0,0 0 0 0 0,0 0 0 0 0,1 0-1 0 0,0 7 1 0 0,1 0-13 0 0,0 0-1 0 0,1 0 1 0 0,5 15 0 0 0,-6-26-169 0 0,0 1-1 0 0,0 0 1 0 0,1-1 0 0 0,0 0 0 0 0,0 1 0 0 0,-1-1 0 0 0,2 0 0 0 0,-1 0-1 0 0,0 0 1 0 0,1 0 0 0 0,-1 0 0 0 0,6 4 0 0 0,-2-3-8 0 0,0 0 0 0 0,0 0 0 0 0,0-1 0 0 0,0 0 0 0 0,1 0 0 0 0,9 3 0 0 0,2-2-17 0 0,0 0 1 0 0,1 0-1 0 0,-1-2 0 0 0,24 0 0 0 0,-28-2-27 0 0,-1 0 1 0 0,0-1-1 0 0,0-1 1 0 0,0 0-1 0 0,15-5 1 0 0,-20 4-124 0 0,-1 1 1 0 0,0-1-1 0 0,0 0 0 0 0,0-1 1 0 0,0 1-1 0 0,0-2 0 0 0,-1 1 1 0 0,0-1-1 0 0,0 1 0 0 0,7-8 1 0 0,-1-6-1675 0 0,-8 6-4341 0 0,-5 9 4318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8.1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40 880 0 0,'0'-2'719'0'0,"-1"0"-1"0"0,1 1 0 0 0,0-1 1 0 0,-1 0-1 0 0,1 1 1 0 0,-1-1-1 0 0,0 0 1 0 0,1 1-1 0 0,-2-2 1 0 0,1 1 275 0 0,0 0 0 0 0,1 1 1 0 0,-1-1-1 0 0,0 0 0 0 0,1 0 1 0 0,-1 1-1 0 0,1-1 0 0 0,0 0 1 0 0,-1-2-1 0 0,1 4-953 0 0,0 0-1 0 0,0 0 1 0 0,0 0 0 0 0,0 0-1 0 0,0 0 1 0 0,0 0 0 0 0,0 0 0 0 0,0 0-1 0 0,0-1 1 0 0,0 1 0 0 0,0 0 0 0 0,0 0-1 0 0,0 0 1 0 0,0 0 0 0 0,0 0 0 0 0,0 0-1 0 0,0 0 1 0 0,0 0 0 0 0,0 0-1 0 0,1 0 1 0 0,-1 0 0 0 0,0 0 0 0 0,0-1-1 0 0,0 1 1 0 0,0 0 0 0 0,0 0 0 0 0,0 0-1 0 0,0 0 1 0 0,0 0 0 0 0,0 0-1 0 0,0 0 1 0 0,0 0 0 0 0,0 0 0 0 0,0 0-1 0 0,1 0 1 0 0,-1 0 0 0 0,0 0 0 0 0,0 0-1 0 0,0 0 1 0 0,0 0 0 0 0,0 0-1 0 0,0 0 1 0 0,0 0 0 0 0,0 0 0 0 0,0 0-1 0 0,0 0 1 0 0,0 0 0 0 0,1 0 0 0 0,-1 0-1 0 0,0 0 1 0 0,0 0 0 0 0,0 0 0 0 0,6 4 894 0 0,4 5-40 0 0,-6-4-566 0 0,0 1 0 0 0,-1 0 1 0 0,1 0-1 0 0,-1 0 0 0 0,0 0 1 0 0,-1 0-1 0 0,0 1 0 0 0,2 7 1 0 0,8 57 804 0 0,-6-26-747 0 0,13 37-96 0 0,-10-51-1129 0 0,-2 1 0 0 0,4 52 0 0 0,-10-80-695 0 0,-1 1 0 0 0,0-1 0 0 0,-1 0 0 0 0,0 7 0 0 0,-3 2-3427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5.6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 3633 0 0,'-11'0'10873'0'0,"5"3"-7651"0"0,5-2-3144 0 0,1 0 1 0 0,-1 0-1 0 0,1 0 1 0 0,-1 0-1 0 0,1 0 1 0 0,-1 0-1 0 0,1 0 1 0 0,0 0-1 0 0,0 1 1 0 0,-1-1-1 0 0,1 0 1 0 0,0 0-1 0 0,0 0 1 0 0,0 2-1 0 0,-1 18 690 0 0,-1 4-292 0 0,1 0 1 0 0,4 47-1 0 0,2-38-719 0 0,14 82 394 0 0,-15-100-1299 0 0,1 1 0 0 0,0-1 0 0 0,1 0 0 0 0,16 29 0 0 0,-14-32 41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6.4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71 512 0 0,'-6'1'2558'0'0,"1"-1"-1"0"0,-1 1 0 0 0,0 0 1 0 0,0 0-1 0 0,-8 3 1 0 0,12-3-2094 0 0,-4 0 925 0 0,1 0 1 0 0,0 0 0 0 0,0 0-1 0 0,-8-1 805 0 0,14 0-2122 0 0,0-1 0 0 0,1 0-1 0 0,-1 0 1 0 0,0 1 0 0 0,0-1 0 0 0,1 1 0 0 0,-1-1-1 0 0,0 1 1 0 0,1-1 0 0 0,0 1 0 0 0,1-1 4 0 0,60-26-95 0 0,-44 18-154 0 0,0 1 0 0 0,22-7 0 0 0,25 2-1732 0 0,-22 9-4712 0 0,-30 4 2917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6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4 512 0 0,'-6'-3'13567'0'0,"6"3"-13349"0"0,-5 4 3949 0 0,2 2-3666 0 0,-1 25 1221 0 0,0 1 0 0 0,2 54-1 0 0,15 64-903 0 0,-10-126-844 0 0,1-1 1 0 0,13 40-1 0 0,-11-47-1385 0 0,0-1 0 0 0,13 22 0 0 0,-12-26 9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12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72 512 0 0,'-2'-1'205'0'0,"0"1"-1"0"0,0-1 1 0 0,0 1-1 0 0,1 0 1 0 0,-1 0 0 0 0,0-1-1 0 0,0 1 1 0 0,0 1-1 0 0,0-1 1 0 0,0 0 0 0 0,0 0-1 0 0,-2 1 1 0 0,-24 7 5314 0 0,24-6-4608 0 0,35-13 5744 0 0,94-28-3252 0 0,26 10-2413 0 0,-150 28-995 0 0,0 1-1 0 0,0 0 1 0 0,0 0 0 0 0,0 0 0 0 0,0 0 0 0 0,0-1-1 0 0,0 1 1 0 0,-1 1 0 0 0,1-1 0 0 0,0 0 0 0 0,0 0-1 0 0,0 0 1 0 0,0 0 0 0 0,0 1 0 0 0,0-1 0 0 0,0 0-1 0 0,1 1 1 0 0,-2 0-13 0 0,0-1 0 0 0,0 0 0 0 0,1 1-1 0 0,-1-1 1 0 0,0 0 0 0 0,0 1 0 0 0,0-1 0 0 0,0 1-1 0 0,0-1 1 0 0,0 0 0 0 0,0 1 0 0 0,0-1 0 0 0,0 0 0 0 0,0 1-1 0 0,0-1 1 0 0,0 1 0 0 0,-1-1 0 0 0,1 0 0 0 0,0 1-1 0 0,0-1 1 0 0,0 0 0 0 0,0 1 0 0 0,-1-1 0 0 0,1 0-1 0 0,0 1 1 0 0,0-1 0 0 0,-1 1 0 0 0,-4 4-518 0 0,1 1 0 0 0,-1-1-1 0 0,-7 5 1 0 0,11-9 379 0 0,-17 14-1667 0 0,-5 2-870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14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281 61 512 0 0,'-10'-13'3118'0'0,"5"10"-2028"0"0,1 1 0 0 0,-1 0 0 0 0,1 0-1 0 0,-1 0 1 0 0,0 1 0 0 0,-6-2 0 0 0,5 2 566 0 0,0-1 1 0 0,0 0 0 0 0,-8-3-1 0 0,14 2-216 0 0,6 0-658 0 0,11-4 68 0 0,-14 6-422 0 0,3-2-121 0 0,-4 2-117 0 0,0 0-1 0 0,0 1 1 0 0,0-1-1 0 0,0 0 1 0 0,0 1-1 0 0,0-1 1 0 0,4 1-1 0 0,-5 0-161 0 0,0 0-1 0 0,-1 0 1 0 0,1 0-1 0 0,-1 0 1 0 0,1 1-1 0 0,0-1 0 0 0,-1 0 1 0 0,1 1-1 0 0,-1-1 1 0 0,1 0-1 0 0,0 1 1 0 0,-1-1-1 0 0,1 1 1 0 0,-1-1-1 0 0,0 1 1 0 0,1-1-1 0 0,-1 1 1 0 0,1-1-1 0 0,-1 1 1 0 0,0-1-1 0 0,1 1 1 0 0,-1 0-1 0 0,0-1 0 0 0,0 1 1 0 0,1 0-1 0 0,-1-1 1 0 0,0 1-1 0 0,0-1 1 0 0,0 1-1 0 0,0 1 1 0 0,3 28 507 0 0,-3-25-458 0 0,0-1 0 0 0,1 1 0 0 0,-1 0 0 0 0,1-1 0 0 0,0 1 0 0 0,0-1 0 0 0,0 1 0 0 0,1-1 0 0 0,-1 0 0 0 0,1 1 0 0 0,0-1 0 0 0,3 4 0 0 0,6 4 158 0 0,-1-1-1 0 0,26 19 1 0 0,-23-20-80 0 0,0 1 0 0 0,17 19 1 0 0,45 46 325 0 0,-9-10-111 0 0,-57-55-327 0 0,0 0 0 0 0,0 1 0 0 0,-1 0-1 0 0,9 19 1 0 0,2 14 110 0 0,21 77-1 0 0,-3-7 104 0 0,-28-92-166 0 0,1-1 1 0 0,25 43-1 0 0,-22-46-49 0 0,56 93 247 0 0,-61-95-236 0 0,0-1 1 0 0,-1 1-1 0 0,-1 1 1 0 0,-1-1-1 0 0,4 21 0 0 0,-1 13 6 0 0,-3 1-1 0 0,-2-1 0 0 0,-3 1 1 0 0,-8 76-1 0 0,1-23 102 0 0,9 117 1 0 0,0 0 8 0 0,-5-191-138 0 0,-2 0 0 0 0,0-1 0 0 0,-15 45 0 0 0,2-10 20 0 0,-4 23-3 0 0,0-3-14 0 0,-12 92-1 0 0,25-113-3 0 0,-3-1 0 0 0,-40 119 0 0 0,-10-28 48 0 0,6-13 34 0 0,-1-8-65 0 0,2-6 38 0 0,38-85-45 0 0,-2 0 1 0 0,-2-1-1 0 0,-1-1 0 0 0,-41 53 1 0 0,41-64-19 0 0,-1-2 0 0 0,-1-1 0 0 0,-1 0 0 0 0,-44 33 0 0 0,56-49-14 0 0,0 0 0 0 0,1 1 0 0 0,0 0 0 0 0,1 0 0 0 0,-12 17 0 0 0,5 2-17 0 0,17-28-3 0 0,-1 0-1 0 0,0-1 1 0 0,1 1 0 0 0,-1-1-1 0 0,0 0 1 0 0,0 1-1 0 0,0-1 1 0 0,0 0-1 0 0,0 0 1 0 0,-1 0 0 0 0,1 0-1 0 0,0 0 1 0 0,-4 0-1 0 0,6-1-64 0 0,13-15-2572 0 0,4 3-2261 0 0,-4 2-2272 0 0,-3 1 1334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5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85 131 512 0 0,'-10'1'397'0'0,"2"-1"5184"0"0,6-13-3196 0 0,2-1-1050 0 0,-1 6-410 0 0,1 0 0 0 0,0 0 0 0 0,3-14 0 0 0,-1 15 64 0 0,-2 9-70 0 0,-4 13-167 0 0,-13 24 250 0 0,5-15-211 0 0,-13 44 1 0 0,22-57-704 0 0,0 1 0 0 0,1 0 0 0 0,1 0 1 0 0,-1 12-1 0 0,2-19-62 0 0,0 1 0 0 0,1 0 0 0 0,-1-1 1 0 0,1 1-1 0 0,0-1 0 0 0,1 1 0 0 0,-1-1 1 0 0,1 0-1 0 0,0 1 0 0 0,5 7 0 0 0,-6-11-25 0 0,0-1 0 0 0,0 0 1 0 0,0 1-1 0 0,0-1 0 0 0,1 0 0 0 0,-1 1 0 0 0,0-1 0 0 0,1 0 0 0 0,-1 0 0 0 0,1 0 0 0 0,-1-1 1 0 0,1 1-1 0 0,0 0 0 0 0,-1 0 0 0 0,1-1 0 0 0,0 1 0 0 0,-1-1 0 0 0,1 0 0 0 0,0 1 0 0 0,0-1 0 0 0,0 0 1 0 0,-1 0-1 0 0,1 0 0 0 0,0 0 0 0 0,0 0 0 0 0,-1-1 0 0 0,1 1 0 0 0,0 0 0 0 0,0-1 0 0 0,2-1 1 0 0,6-1-2 0 0,-1-1 0 0 0,0 0 0 0 0,0-1 1 0 0,9-7-1 0 0,-12 8 10 0 0,7-4-15 0 0,-1-1 0 0 0,0 0 1 0 0,0 0-1 0 0,-1-2 0 0 0,-1 1 1 0 0,0-1-1 0 0,12-17 0 0 0,-15 18 6 0 0,-1-1 0 0 0,0 0 0 0 0,-1 0 1 0 0,0 0-1 0 0,0-1 0 0 0,-2 0 0 0 0,1 0 0 0 0,-1 0 0 0 0,1-16 0 0 0,-2 2-11 0 0,-2 17 21 0 0,1 1 0 0 0,-1-1 0 0 0,2 1 0 0 0,-1 0 0 0 0,1-1 0 0 0,4-11 0 0 0,-9 52 419 0 0,1-18-358 0 0,1-1 1 0 0,1 1-1 0 0,0 0 0 0 0,0 0 0 0 0,1 0 0 0 0,1 0 0 0 0,5 18 0 0 0,-5-22-63 0 0,1 1 0 0 0,1-1 0 0 0,0 0 0 0 0,0 0 0 0 0,1-1 0 0 0,1 1 0 0 0,-1-1-1 0 0,1 0 1 0 0,1-1 0 0 0,8 10 0 0 0,-14-17-42 0 0,1 1 0 0 0,-1-1 0 0 0,1 1 0 0 0,0-1 0 0 0,-1 0 1 0 0,1 1-1 0 0,0-1 0 0 0,0 0 0 0 0,0 0 0 0 0,0 0 0 0 0,0-1 0 0 0,0 1 0 0 0,0 0 0 0 0,0-1 0 0 0,0 1 0 0 0,0-1 0 0 0,1 0 0 0 0,-1 0 0 0 0,0 0 0 0 0,3 0 0 0 0,-1-1-633 0 0,0 0 0 0 0,0 0 0 0 0,-1-1 0 0 0,1 1 0 0 0,0-1 0 0 0,-1 0 0 0 0,1 0-1 0 0,-1 0 1 0 0,0 0 0 0 0,3-4 0 0 0,2 0-981 0 0,0 0 120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35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64 512 0 0,'0'0'138'0'0,"0"0"-1"0"0,0-1 1 0 0,0 1 0 0 0,0 0-1 0 0,0 0 1 0 0,0-1-1 0 0,0 1 1 0 0,0 0 0 0 0,0 0-1 0 0,0 0 1 0 0,0-1-1 0 0,-1 1 1 0 0,1 0 0 0 0,0 0-1 0 0,0-1 1 0 0,0 1-1 0 0,0 0 1 0 0,-1 0 0 0 0,1 0-1 0 0,0 0 1 0 0,0-1-1 0 0,0 1 1 0 0,-1 0 0 0 0,1 0-1 0 0,0 0 1 0 0,0 0 0 0 0,0 0-1 0 0,-1 0 1 0 0,1-1-1 0 0,0 1 1 0 0,-1 0 0 0 0,-11 0 3185 0 0,-17 7 791 0 0,22-5-3234 0 0,6-1-617 0 0,0-1-1 0 0,0 1 0 0 0,0 0 0 0 0,0-1 0 0 0,0 1 0 0 0,0 0 0 0 0,0-1 1 0 0,0 1-1 0 0,0 0 0 0 0,1 0 0 0 0,-1 0 0 0 0,0 0 0 0 0,1 0 0 0 0,-1 0 0 0 0,0 0 1 0 0,1 0-1 0 0,-1 0 0 0 0,1 0 0 0 0,0 0 0 0 0,-1 0 0 0 0,1 1 0 0 0,0-1 1 0 0,0 0-1 0 0,0 0 0 0 0,-1 0 0 0 0,1 0 0 0 0,0 1 0 0 0,1-1 0 0 0,-1 0 0 0 0,0 1 1 0 0,0 1-142 0 0,0 0 0 0 0,1 0 0 0 0,-1-1 0 0 0,1 1 0 0 0,0-1 0 0 0,-1 1 0 0 0,1-1 1 0 0,0 1-1 0 0,1-1 0 0 0,-1 1 0 0 0,0-1 0 0 0,3 4 0 0 0,-2-4-107 0 0,1-1 1 0 0,-1 1-1 0 0,1-1 0 0 0,-1 1 0 0 0,1-1 1 0 0,0 0-1 0 0,0 0 0 0 0,-1 0 0 0 0,1 0 1 0 0,0-1-1 0 0,0 1 0 0 0,0-1 0 0 0,0 0 1 0 0,0 1-1 0 0,0-1 0 0 0,0-1 0 0 0,-1 1 0 0 0,1 0 1 0 0,0-1-1 0 0,0 1 0 0 0,4-3 0 0 0,1 1-10 0 0,0 0 0 0 0,0-1 0 0 0,0-1 0 0 0,-1 1 0 0 0,1-1-1 0 0,8-7 1 0 0,-13 9-3 0 0,0-1-1 0 0,0 1 1 0 0,0-1-1 0 0,0 0 0 0 0,-1 0 1 0 0,1 0-1 0 0,-1 0 1 0 0,0 0-1 0 0,0 0 1 0 0,0-1-1 0 0,0 1 0 0 0,-1-1 1 0 0,0 1-1 0 0,1-1 1 0 0,0-4-1 0 0,-2 6 1 0 0,0 0 1 0 0,1-1-1 0 0,-1 1 0 0 0,0 0 0 0 0,-1 0 1 0 0,1 0-1 0 0,0 0 0 0 0,-1 0 0 0 0,1 0 1 0 0,-1 0-1 0 0,1 0 0 0 0,-1 0 0 0 0,0 0 0 0 0,0 0 1 0 0,0 0-1 0 0,0 0 0 0 0,0 0 0 0 0,0 1 1 0 0,-1-1-1 0 0,1 1 0 0 0,-1-1 0 0 0,1 1 1 0 0,-1-1-1 0 0,1 1 0 0 0,-1 0 0 0 0,0-1 1 0 0,0 1-1 0 0,1 0 0 0 0,-4-1 0 0 0,3 1 3 0 0,-1 0 0 0 0,0 0-1 0 0,1 0 1 0 0,-1 0-1 0 0,0 0 1 0 0,0 1 0 0 0,0-1-1 0 0,0 1 1 0 0,0 0 0 0 0,0 0-1 0 0,1 0 1 0 0,-1 0-1 0 0,0 1 1 0 0,0-1 0 0 0,0 1-1 0 0,0-1 1 0 0,0 1 0 0 0,1 0-1 0 0,-1 0 1 0 0,0 0-1 0 0,1 1 1 0 0,-1-1 0 0 0,1 1-1 0 0,-1-1 1 0 0,1 1 0 0 0,0 0-1 0 0,0 0 1 0 0,0 0-1 0 0,0 0 1 0 0,0 0 0 0 0,-3 4-1 0 0,1 0 11 0 0,0 0-1 0 0,0-1 0 0 0,1 1 1 0 0,0 1-1 0 0,0-1 0 0 0,0 0 1 0 0,1 1-1 0 0,0-1 0 0 0,0 1 1 0 0,1 0-1 0 0,0 0 0 0 0,0 9 1 0 0,1-12-11 0 0,0 0 1 0 0,0 1 0 0 0,1-1-1 0 0,-1 0 1 0 0,1 0 0 0 0,0 0-1 0 0,1 0 1 0 0,-1 0 0 0 0,1-1-1 0 0,1 5 1 0 0,-2-7-1 0 0,0 1 0 0 0,0 0 0 0 0,1-1 0 0 0,-1 1 0 0 0,0-1 0 0 0,1 1 0 0 0,-1-1 0 0 0,1 0 0 0 0,-1 0 0 0 0,1 1 0 0 0,-1-1 0 0 0,1 0 0 0 0,0-1 0 0 0,0 1 0 0 0,0 0 0 0 0,-1 0 0 0 0,1-1 0 0 0,0 1 0 0 0,0-1 0 0 0,0 1 0 0 0,0-1 0 0 0,4 0 0 0 0,-2 0-7 0 0,1 0-1 0 0,0-1 1 0 0,-1 0 0 0 0,1 0-1 0 0,-1 0 1 0 0,1 0 0 0 0,-1-1-1 0 0,0 0 1 0 0,1 1 0 0 0,-1-2 0 0 0,0 1-1 0 0,0 0 1 0 0,0-1 0 0 0,-1 0-1 0 0,1 0 1 0 0,-1 0 0 0 0,1 0-1 0 0,-1 0 1 0 0,0-1 0 0 0,0 0-1 0 0,-1 1 1 0 0,1-1 0 0 0,-1 0-1 0 0,0 0 1 0 0,0-1 0 0 0,0 1-1 0 0,0 0 1 0 0,-1-1 0 0 0,1 1-1 0 0,-1-1 1 0 0,-1 1 0 0 0,2-9-1 0 0,-2 8 8 0 0,0 1 0 0 0,-1-1 0 0 0,1 1 0 0 0,-1 0 0 0 0,0-1 0 0 0,0 1 0 0 0,-1 0 0 0 0,1 0 0 0 0,-1 0 0 0 0,0 0 0 0 0,0 0 0 0 0,0 0 0 0 0,0 0 0 0 0,-1 1-1 0 0,1-1 1 0 0,-4-3 0 0 0,4 6-4 0 0,0-1-1 0 0,0 1 1 0 0,0-1-1 0 0,0 1 1 0 0,0 0-1 0 0,0 0 0 0 0,0 0 1 0 0,-1 0-1 0 0,1 0 1 0 0,0 0-1 0 0,0 1 1 0 0,-1-1-1 0 0,1 1 0 0 0,0-1 1 0 0,-1 1-1 0 0,1 0 1 0 0,-1 0-1 0 0,1 0 1 0 0,0 0-1 0 0,-1 1 0 0 0,1-1 1 0 0,0 1-1 0 0,-1-1 1 0 0,1 1-1 0 0,0 0 1 0 0,-1 0-1 0 0,1 0 0 0 0,0 0 1 0 0,0 0-1 0 0,-3 2 1 0 0,-1 2 10 0 0,-1 0 1 0 0,1 1 0 0 0,0 0-1 0 0,0 0 1 0 0,0 0-1 0 0,1 0 1 0 0,0 1 0 0 0,1 0-1 0 0,-1 0 1 0 0,1 1 0 0 0,0-1-1 0 0,1 1 1 0 0,-5 14-1 0 0,8-21-10 0 0,0 0-1 0 0,-1 0 1 0 0,1 1-1 0 0,0-1 1 0 0,-1 0 0 0 0,1 1-1 0 0,0-1 1 0 0,0 1-1 0 0,0-1 1 0 0,0 0-1 0 0,0 1 1 0 0,1-1-1 0 0,-1 0 1 0 0,0 1-1 0 0,1-1 1 0 0,-1 0-1 0 0,1 2 1 0 0,0-2 2 0 0,0 0 0 0 0,-1 0 0 0 0,1-1 0 0 0,0 1 0 0 0,-1 0 0 0 0,1-1 0 0 0,0 1 0 0 0,0 0 0 0 0,0-1 0 0 0,0 1 0 0 0,0-1 0 0 0,0 1 0 0 0,0-1 0 0 0,0 1 0 0 0,0-1 0 0 0,0 0 0 0 0,1 1 0 0 0,1-1 1 0 0,0 0 0 0 0,0 0 0 0 0,0 0 0 0 0,0 0 0 0 0,0 0 0 0 0,0-1-1 0 0,0 1 1 0 0,0-1 0 0 0,0 0 0 0 0,0 0 0 0 0,0 0 0 0 0,0 0 0 0 0,-1 0 0 0 0,4-3-1 0 0,-3 3-2 0 0,4-4-17 0 0,-1 1 0 0 0,1-1 0 0 0,-1 0 0 0 0,0-1 0 0 0,8-8 1 0 0,-13 13 18 0 0,0-1 0 0 0,0 0 0 0 0,0 1 0 0 0,0-1 1 0 0,0 0-1 0 0,0 1 0 0 0,0-1 0 0 0,-1 0 1 0 0,1 0-1 0 0,-1 0 0 0 0,1 0 0 0 0,-1 0 0 0 0,0 0 1 0 0,0 0-1 0 0,0 1 0 0 0,0-1 0 0 0,0 0 1 0 0,0 0-1 0 0,0 0 0 0 0,-1 0 0 0 0,1 0 0 0 0,-1 0 1 0 0,0 0-1 0 0,1 0 0 0 0,-1 1 0 0 0,0-1 1 0 0,0 0-1 0 0,-2-2 0 0 0,2 1-2 0 0,-1 0-1 0 0,0 1 1 0 0,0-1-1 0 0,0 1 1 0 0,-1-1 0 0 0,1 1-1 0 0,0 0 1 0 0,-1 0 0 0 0,0 0-1 0 0,1 0 1 0 0,-1 0-1 0 0,0 1 1 0 0,0-1 0 0 0,0 1-1 0 0,0 0 1 0 0,0 0-1 0 0,-1 0 1 0 0,1 0 0 0 0,0 0-1 0 0,0 1 1 0 0,-1-1-1 0 0,1 1 1 0 0,0 0 0 0 0,0 0-1 0 0,-1 0 1 0 0,1 1 0 0 0,0-1-1 0 0,-1 1 1 0 0,-3 1-1 0 0,2 0 0 0 0,0 0-1 0 0,0 0 0 0 0,0 0 0 0 0,0 1 1 0 0,1-1-1 0 0,-1 1 0 0 0,1 0 1 0 0,0 1-1 0 0,0-1 0 0 0,0 1 0 0 0,0 0 1 0 0,0 0-1 0 0,1 0 0 0 0,0 0 1 0 0,0 1-1 0 0,0-1 0 0 0,-3 8 0 0 0,4-8 3 0 0,1 0 0 0 0,0 0 0 0 0,-1-1-1 0 0,2 1 1 0 0,-1 0 0 0 0,0 0-1 0 0,1 0 1 0 0,0 0 0 0 0,0 0 0 0 0,1 8-1 0 0,-1-10 2 0 0,0-1-1 0 0,1 1 0 0 0,-1 0 0 0 0,1 0 1 0 0,-1-1-1 0 0,1 1 0 0 0,0-1 0 0 0,0 1 1 0 0,0-1-1 0 0,0 1 0 0 0,0-1 0 0 0,0 1 1 0 0,0-1-1 0 0,1 0 0 0 0,-1 1 1 0 0,0-1-1 0 0,1 0 0 0 0,-1 0 0 0 0,1 0 1 0 0,-1 0-1 0 0,1 0 0 0 0,0-1 0 0 0,-1 1 1 0 0,1 0-1 0 0,0-1 0 0 0,2 1 0 0 0,2 1-42 0 0,1-1-1 0 0,-1 0 1 0 0,1-1 0 0 0,0 1-1 0 0,-1-1 1 0 0,1-1-1 0 0,0 1 1 0 0,-1-1-1 0 0,1 0 1 0 0,-1-1 0 0 0,0 1-1 0 0,9-4 1 0 0,-6 1-402 0 0,-1-1 1 0 0,0 1 0 0 0,0-2 0 0 0,0 1-1 0 0,0-1 1 0 0,-1 0 0 0 0,0 0 0 0 0,7-9-1 0 0,-11 12-526 0 0,0 0 0 0 0,0-1-1 0 0,-1 0 1 0 0,0 1 0 0 0,1-1-1 0 0,-1 0 1 0 0,2-5-1 0 0,-2 1-1765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36.5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31 512 0 0,'-1'-1'301'0'0,"1"-1"0"0"0,-1 1 0 0 0,1 0-1 0 0,-1-1 1 0 0,1 1 0 0 0,0-1 0 0 0,0 1 0 0 0,0 0 0 0 0,0-1-1 0 0,0 1 1 0 0,0-1 0 0 0,0 1 0 0 0,1-3 0 0 0,-1 4-187 0 0,1-1 0 0 0,-1 0 0 0 0,1 1 0 0 0,-1-1 1 0 0,1 0-1 0 0,-1 1 0 0 0,1-1 0 0 0,0 1 0 0 0,-1-1 0 0 0,1 1 1 0 0,0 0-1 0 0,-1-1 0 0 0,1 1 0 0 0,0 0 0 0 0,0-1 1 0 0,-1 1-1 0 0,1 0 0 0 0,0 0 0 0 0,0 0 0 0 0,0-1 0 0 0,-1 1 1 0 0,1 0-1 0 0,0 0 0 0 0,0 0 0 0 0,1 1 0 0 0,-1 0-98 0 0,0 0 0 0 0,0 0 0 0 0,0 0 0 0 0,0 0 0 0 0,0 0 0 0 0,-1 0 0 0 0,1 1-1 0 0,0-1 1 0 0,0 3 0 0 0,3 2-109 0 0,25 24-2739 0 0,-22-25 1411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37.8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151 175 8 0 0,'-7'0'2742'0'0,"6"-1"-2347"0"0,0 1 0 0 0,1 0 0 0 0,-1 0-1 0 0,0 0 1 0 0,0 0 0 0 0,1 0 0 0 0,-1 0-1 0 0,0 0 1 0 0,0 0 0 0 0,1 0-1 0 0,-1 0 1 0 0,0 0 0 0 0,0 1 0 0 0,1-1-1 0 0,-1 0 1 0 0,0 0 0 0 0,1 1-1 0 0,-2 0 1 0 0,-4 1 1054 0 0,5-2-1294 0 0,1 1-1 0 0,-1-1 0 0 0,1 0 1 0 0,-1 0-1 0 0,0 0 0 0 0,1 1 1 0 0,-1-1-1 0 0,1 0 0 0 0,-1 1 0 0 0,0-1 1 0 0,1 0-1 0 0,-1 1 0 0 0,1-1 1 0 0,-1 1-1 0 0,1-1 0 0 0,0 1 1 0 0,-1-1-1 0 0,1 1 0 0 0,-1-1 1 0 0,1 1-1 0 0,0-1 0 0 0,-1 1 0 0 0,1 0 1 0 0,0-1-1 0 0,-1 2 730 0 0,3 0 845 0 0,-2-2-1674 0 0,0 0-1 0 0,0 0 1 0 0,0 1 0 0 0,0-1 0 0 0,0 0 0 0 0,0 0 0 0 0,0 0 0 0 0,0 0 0 0 0,1 1 0 0 0,-1-1 0 0 0,0 0-1 0 0,0 0 1 0 0,0 0 0 0 0,0 0 0 0 0,0 0 0 0 0,0 0 0 0 0,0 1 0 0 0,1-1 0 0 0,-1 0 0 0 0,0 0-1 0 0,0 0 1 0 0,0 0 0 0 0,0 0 0 0 0,0 0 0 0 0,1 0 0 0 0,-1 0 0 0 0,0 0 0 0 0,0 0 0 0 0,0 0 0 0 0,0 0-1 0 0,1 0 1 0 0,-1 0 0 0 0,0 0 0 0 0,0 0 0 0 0,0 0 0 0 0,0 0 0 0 0,1 0 0 0 0,-1 0 0 0 0,0 0 0 0 0,0 0-1 0 0,0 0 1 0 0,0 0 0 0 0,1 0 0 0 0,-1 0 0 0 0,0 0 0 0 0,0 0 0 0 0,0-1 0 0 0,0 1 0 0 0,0 0-1 0 0,1 0 1 0 0,-1 0 0 0 0,0 0 0 0 0,8-4 1303 0 0,-1 0 66 0 0,-7 3-1404 0 0,-1 1 0 0 0,1-1-1 0 0,0 1 1 0 0,0-1 0 0 0,0 1 0 0 0,0-1-1 0 0,0 1 1 0 0,-1 0 0 0 0,1-1 0 0 0,0 1-1 0 0,0-1 1 0 0,-1 1 0 0 0,1-1 0 0 0,0 1-1 0 0,-1 0 1 0 0,1-1 0 0 0,0 1 0 0 0,-1 0-1 0 0,1-1 1 0 0,-1 1 0 0 0,-28-40 905 0 0,28 40-889 0 0,1 0-1 0 0,-1-1 1 0 0,1 1-1 0 0,-1 0 0 0 0,1 0 1 0 0,-1 0-1 0 0,1 0 0 0 0,-1 0 1 0 0,1 0-1 0 0,-1 0 1 0 0,0 0-1 0 0,1 0 0 0 0,-1 0 1 0 0,1 0-1 0 0,-1 0 1 0 0,1 1-1 0 0,-1-1 0 0 0,1 0 1 0 0,-1 0-1 0 0,1 0 0 0 0,-1 1 1 0 0,1-1-1 0 0,-1 0 1 0 0,1 1-1 0 0,0-1 0 0 0,-1 1 1 0 0,-15 11 294 0 0,14-10-263 0 0,-14 11 229 0 0,9-8-200 0 0,1 0-1 0 0,0 0 0 0 0,0 1 0 0 0,0 0 0 0 0,-5 6 0 0 0,10-10-84 0 0,0-1 0 0 0,0 1 1 0 0,0-1-1 0 0,0 1 0 0 0,0-1 0 0 0,1 1 0 0 0,-1 0 1 0 0,1-1-1 0 0,-1 1 0 0 0,1 0 0 0 0,0 0 1 0 0,-1-1-1 0 0,1 1 0 0 0,0 0 0 0 0,0 0 1 0 0,0-1-1 0 0,1 1 0 0 0,-1 0 0 0 0,0 0 1 0 0,1-1-1 0 0,-1 1 0 0 0,1 0 0 0 0,-1-1 1 0 0,1 1-1 0 0,0 0 0 0 0,-1-1 0 0 0,1 1 0 0 0,0-1 1 0 0,1 2-1 0 0,2 0-3 0 0,-1 1 0 0 0,0-1 0 0 0,1 0 0 0 0,-1 0 0 0 0,1 0 0 0 0,0-1 0 0 0,0 1 0 0 0,0-1 0 0 0,0 0 0 0 0,0 0 0 0 0,1 0 0 0 0,-1-1 0 0 0,1 0 1 0 0,-1 1-1 0 0,1-1 0 0 0,6 0 0 0 0,0 0-10 0 0,0-1 0 0 0,-1 1 1 0 0,1-2-1 0 0,-1 0 1 0 0,1 0-1 0 0,12-3 0 0 0,-13 0-7 0 0,-1 0 0 0 0,1 0 0 0 0,-1 0 0 0 0,0-1 0 0 0,0-1 0 0 0,-1 0-1 0 0,0 0 1 0 0,0 0 0 0 0,0-1 0 0 0,-1 0 0 0 0,13-16 0 0 0,-18 20 4 0 0,0 0-1 0 0,-1 1 1 0 0,1-1-1 0 0,-1 0 1 0 0,0 0 0 0 0,0 0-1 0 0,0-1 1 0 0,0 1 0 0 0,-1 0-1 0 0,1 0 1 0 0,-1 0-1 0 0,0-1 1 0 0,0 1 0 0 0,0 0-1 0 0,0 0 1 0 0,0-1-1 0 0,-1 1 1 0 0,0 0 0 0 0,1 0-1 0 0,-1 0 1 0 0,0 0 0 0 0,-1 0-1 0 0,-1-4 1 0 0,-2-5-50 0 0,-2 1 1 0 0,1 0-1 0 0,-1 0 1 0 0,-12-15 0 0 0,17 24 37 0 0,0-1 0 0 0,0 1 0 0 0,-1 0 0 0 0,1 0 0 0 0,0-1 0 0 0,-1 1 0 0 0,1 1 0 0 0,-1-1 1 0 0,0 0-1 0 0,0 1 0 0 0,0-1 0 0 0,0 1 0 0 0,0 0 0 0 0,0 0 0 0 0,-4-1 0 0 0,4 2 7 0 0,0 0 0 0 0,0 0 1 0 0,0 0-1 0 0,0 0 0 0 0,0 1 0 0 0,0-1 0 0 0,0 1 0 0 0,0 0 0 0 0,0 0 0 0 0,0 0 0 0 0,0 0 0 0 0,0 0 0 0 0,1 1 1 0 0,-1 0-1 0 0,1-1 0 0 0,-4 4 0 0 0,-7 5-14 0 0,1 0 0 0 0,0 1 0 0 0,1 1 0 0 0,-17 21 0 0 0,23-26 27 0 0,0 0 0 0 0,0 1 0 0 0,1-1 0 0 0,0 1 0 0 0,1-1 0 0 0,0 1 0 0 0,0 0 0 0 0,0 1 0 0 0,1-1 0 0 0,-2 14 0 0 0,4-20-3 0 0,0 0 1 0 0,0 0-1 0 0,0 0 0 0 0,1 0 0 0 0,-1 0 0 0 0,0 1 1 0 0,1-1-1 0 0,0 0 0 0 0,-1 0 0 0 0,1 0 1 0 0,0-1-1 0 0,0 1 0 0 0,0 0 0 0 0,0 0 1 0 0,0 0-1 0 0,0-1 0 0 0,1 1 0 0 0,-1 0 1 0 0,1-1-1 0 0,-1 1 0 0 0,1-1 0 0 0,-1 0 1 0 0,1 1-1 0 0,0-1 0 0 0,0 0 0 0 0,0 0 1 0 0,-1 0-1 0 0,1 0 0 0 0,0-1 0 0 0,0 1 0 0 0,4 0 1 0 0,-1 1-4 0 0,1-1 1 0 0,-1 0-1 0 0,0-1 1 0 0,0 0-1 0 0,1 1 1 0 0,-1-2-1 0 0,0 1 0 0 0,1 0 1 0 0,-1-1-1 0 0,0 0 1 0 0,8-3-1 0 0,-3 0-23 0 0,-1-1 0 0 0,1 0 0 0 0,-1-1 0 0 0,-1 0 0 0 0,1 0 0 0 0,-1-1 0 0 0,0 0 0 0 0,0-1 0 0 0,-1 1 0 0 0,0-1 0 0 0,0-1 0 0 0,-1 1 0 0 0,6-13 0 0 0,-10 16 22 0 0,0 0-1 0 0,0 0 0 0 0,-1 0 0 0 0,0 0 0 0 0,0 0 0 0 0,-1-1 1 0 0,1 1-1 0 0,-1 0 0 0 0,0-1 0 0 0,0 1 0 0 0,-1 0 1 0 0,0-1-1 0 0,0 1 0 0 0,0 0 0 0 0,0 0 0 0 0,-1 0 0 0 0,-2-6 1 0 0,3 10 0 0 0,1 0 0 0 0,-1 0 1 0 0,0 0-1 0 0,1 0 0 0 0,-1 0 1 0 0,0 0-1 0 0,0 0 1 0 0,1 1-1 0 0,-1-1 0 0 0,0 0 1 0 0,0 0-1 0 0,0 1 0 0 0,0-1 1 0 0,0 0-1 0 0,0 1 0 0 0,0-1 1 0 0,0 1-1 0 0,0 0 1 0 0,0-1-1 0 0,0 1 0 0 0,-2-1 1 0 0,1 1-3 0 0,0 1 0 0 0,0-1 0 0 0,0 0 0 0 0,0 0 0 0 0,1 1 0 0 0,-1-1 0 0 0,0 1 0 0 0,0-1 0 0 0,0 1 0 0 0,0 0 0 0 0,-2 1 0 0 0,-4 3-12 0 0,0 1-1 0 0,1 0 1 0 0,0 0 0 0 0,-7 7-1 0 0,13-11 17 0 0,-1-1 2 0 0,-17 18 19 0 0,1 0 0 0 0,0 1 0 0 0,-22 35 0 0 0,39-54-16 0 0,0 0 0 0 0,0 0-1 0 0,0 0 1 0 0,1 1-1 0 0,-1-1 1 0 0,1 0 0 0 0,-1 1-1 0 0,1-1 1 0 0,-1 1 0 0 0,1-1-1 0 0,0 0 1 0 0,0 1 0 0 0,0-1-1 0 0,0 1 1 0 0,0-1-1 0 0,0 1 1 0 0,0-1 0 0 0,0 0-1 0 0,0 1 1 0 0,1-1 0 0 0,0 3-1 0 0,0-2-1 0 0,0-1-1 0 0,0 0 0 0 0,0 1 0 0 0,0-1 1 0 0,0 0-1 0 0,1 1 0 0 0,-1-1 0 0 0,1 0 1 0 0,-1 0-1 0 0,1 0 0 0 0,-1 0 0 0 0,1 0 1 0 0,-1-1-1 0 0,1 1 0 0 0,1 0 0 0 0,4 1 9 0 0,0 0-1 0 0,0-1 1 0 0,0 1-1 0 0,0-2 0 0 0,0 1 1 0 0,1-1-1 0 0,10-1 1 0 0,-9 0-12 0 0,1-1 1 0 0,-1-1 0 0 0,0 1-1 0 0,0-1 1 0 0,0-1 0 0 0,0 0-1 0 0,12-7 1 0 0,-14 7 0 0 0,-1-1 0 0 0,0 1 0 0 0,0-1 0 0 0,0 0 0 0 0,0 0 0 0 0,-1-1 0 0 0,0 0 0 0 0,0 0 0 0 0,8-12 0 0 0,-12 15 0 0 0,0-1 0 0 0,1 1 0 0 0,-1-1 0 0 0,-1 0 0 0 0,1 0 0 0 0,-1 1 0 0 0,1-1 0 0 0,-1 0 0 0 0,0 0 0 0 0,0 0 0 0 0,-1 0 0 0 0,1 1 0 0 0,-1-1 0 0 0,0 0 0 0 0,0 0 0 0 0,-3-6 0 0 0,0-1-4 0 0,-1 0 0 0 0,0 0 0 0 0,-1 1 0 0 0,-8-12 0 0 0,12 19 6 0 0,0 0-1 0 0,-1 0 1 0 0,0 0-1 0 0,1 0 1 0 0,-1 1 0 0 0,0-1-1 0 0,0 1 1 0 0,0 0-1 0 0,0 0 1 0 0,-1 0 0 0 0,1 0-1 0 0,-7-2 1 0 0,8 3 0 0 0,0 0-1 0 0,-1 1 1 0 0,1 0 0 0 0,-1-1 0 0 0,1 1 0 0 0,-1 0-1 0 0,1 0 1 0 0,-1 0 0 0 0,1 1 0 0 0,-1-1 0 0 0,1 0-1 0 0,-1 1 1 0 0,1 0 0 0 0,-1 0 0 0 0,1-1 0 0 0,0 1-1 0 0,0 1 1 0 0,-1-1 0 0 0,1 0 0 0 0,-3 3 0 0 0,-6 5 16 0 0,-1 2 0 0 0,2-1 0 0 0,-1 1 0 0 0,2 1 0 0 0,0 0 0 0 0,0 0 1 0 0,1 1-1 0 0,0 0 0 0 0,-5 15 0 0 0,12-26-16 0 0,0 0 0 0 0,0-1 0 0 0,0 1 0 0 0,0 1 0 0 0,1-1 0 0 0,-1 0 0 0 0,1 0 1 0 0,-1 0-1 0 0,1 0 0 0 0,0 0 0 0 0,0 0 0 0 0,0 1 0 0 0,0-1 0 0 0,0 0 0 0 0,1 0 0 0 0,-1 0 0 0 0,1 0 0 0 0,-1 0 0 0 0,1 0 0 0 0,0 0 0 0 0,0 0 1 0 0,0 0-1 0 0,0 0 0 0 0,0 0 0 0 0,0 0 0 0 0,0-1 0 0 0,1 1 0 0 0,-1 0 0 0 0,1-1 0 0 0,-1 1 0 0 0,1-1 0 0 0,2 2 0 0 0,0 0-1 0 0,-1-1 0 0 0,1-1-1 0 0,0 1 1 0 0,0 0 0 0 0,0-1-1 0 0,0 0 1 0 0,0 0 0 0 0,0 0 0 0 0,0-1-1 0 0,0 1 1 0 0,0-1 0 0 0,0 0-1 0 0,1 0 1 0 0,-1 0 0 0 0,0-1-1 0 0,4 0 1 0 0,2-2-4 0 0,-1 1-1 0 0,-1-1 1 0 0,1 0-1 0 0,0-1 1 0 0,-1 0 0 0 0,0-1-1 0 0,0 0 1 0 0,0 0-1 0 0,0 0 1 0 0,-1-1 0 0 0,0 0-1 0 0,8-9 1 0 0,-11 11 6 0 0,-1 0 0 0 0,0-1 0 0 0,0 1 0 0 0,0-1 0 0 0,0 0 0 0 0,-1 0 0 0 0,1 0-1 0 0,-1 0 1 0 0,-1 0 0 0 0,1 0 0 0 0,-1 0 0 0 0,0-1 0 0 0,0 1 0 0 0,0 0 0 0 0,-1-1 0 0 0,0 1 0 0 0,0-1 0 0 0,0 1 0 0 0,-1-1 0 0 0,1 1 0 0 0,-1 0 0 0 0,-2-7 0 0 0,2 10-2 0 0,1 0-1 0 0,-1 1 1 0 0,0-1 0 0 0,0 0-1 0 0,1 1 1 0 0,-1-1 0 0 0,0 0-1 0 0,0 1 1 0 0,-1-1 0 0 0,1 1 0 0 0,0-1-1 0 0,0 1 1 0 0,-1 0 0 0 0,1-1-1 0 0,-1 1 1 0 0,1 0 0 0 0,-1 0-1 0 0,-1-1 1 0 0,2 2-2 0 0,-1 0 0 0 0,1-1 0 0 0,0 1 0 0 0,-1 0 0 0 0,1 0 0 0 0,0 0-1 0 0,-1 0 1 0 0,1 0 0 0 0,0 0 0 0 0,-1 0 0 0 0,1 0 0 0 0,0 1 0 0 0,-1-1 0 0 0,1 1 0 0 0,0-1 0 0 0,0 1 0 0 0,-1-1 0 0 0,1 1 0 0 0,0-1-1 0 0,0 1 1 0 0,0 0 0 0 0,0 0 0 0 0,0 0 0 0 0,0 0 0 0 0,0 0 0 0 0,-1 1 0 0 0,-13 13-164 0 0,-24 33 0 0 0,17-12-2886 0 0,19-29 640 0 0,-1 0-1 0 0,2 0 1 0 0,-3 10 0 0 0,2-5-3961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31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14 512 0 0,'-1'-1'388'0'0,"-1"0"1"0"0,1 0-1 0 0,0 0 1 0 0,0 0-1 0 0,0 0 0 0 0,-1 0 1 0 0,1 0-1 0 0,0 1 1 0 0,-1-1-1 0 0,1 0 0 0 0,-1 1 1 0 0,1-1-1 0 0,-1 1 1 0 0,1-1-1 0 0,-1 1 0 0 0,1 0 1 0 0,-1 0-1 0 0,0 0 1 0 0,1 0-1 0 0,-1 0 0 0 0,1 0 1 0 0,-1 0-1 0 0,1 0 0 0 0,-1 1 1 0 0,0-1-1 0 0,1 0 1 0 0,-1 1-1 0 0,-2 1 0 0 0,3-1-80 0 0,-1 0-1 0 0,0 0 0 0 0,0 1 1 0 0,1-1-1 0 0,-1 1 0 0 0,1-1 1 0 0,-1 1-1 0 0,1 0 0 0 0,-1-1 1 0 0,1 1-1 0 0,0 0 0 0 0,0 0 1 0 0,0 0-1 0 0,0 0 0 0 0,0 0 1 0 0,1 0-1 0 0,-1 0 0 0 0,1 0 1 0 0,-1 0-1 0 0,1 4 0 0 0,-4 24 950 0 0,2-15-744 0 0,1 0 1 0 0,0 28-1 0 0,1-39-473 0 0,1 0 0 0 0,0 1 0 0 0,-1-1 0 0 0,1 0 0 0 0,1 0 0 0 0,-1 1 0 0 0,1-1-1 0 0,-1 0 1 0 0,1-1 0 0 0,0 1 0 0 0,1 0 0 0 0,-1 0 0 0 0,1-1 0 0 0,4 5 0 0 0,-6-7-36 0 0,0 0 1 0 0,0 0 0 0 0,0 0 0 0 0,0 0-1 0 0,0 0 1 0 0,0-1 0 0 0,0 1 0 0 0,0 0-1 0 0,0-1 1 0 0,0 1 0 0 0,1-1-1 0 0,-1 1 1 0 0,0-1 0 0 0,0 0 0 0 0,1 0-1 0 0,-1 1 1 0 0,0-1 0 0 0,0 0 0 0 0,1 0-1 0 0,-1 0 1 0 0,3 0 0 0 0,-2-1-1 0 0,0 0 1 0 0,0 0-1 0 0,0 0 1 0 0,0 0-1 0 0,0 0 1 0 0,0 0 0 0 0,0 0-1 0 0,0-1 1 0 0,0 1-1 0 0,-1 0 1 0 0,4-4-1 0 0,0-2 4 0 0,0 0 0 0 0,0 0 0 0 0,0-1-1 0 0,-1 1 1 0 0,6-13 0 0 0,-9 16-6 0 0,1-1 0 0 0,-1 1 0 0 0,0-1 1 0 0,0 0-1 0 0,-1 1 0 0 0,1-1 0 0 0,-1 0 0 0 0,0 1 0 0 0,0-1 0 0 0,-1 0 0 0 0,1 1 1 0 0,-3-8-1 0 0,0 2 12 0 0,0 0 0 0 0,-1 0 0 0 0,0 1 0 0 0,-9-15 1 0 0,13 22-12 0 0,-1 1 0 0 0,0 0 0 0 0,0-1 1 0 0,0 1-1 0 0,1 0 0 0 0,-1 0 0 0 0,0 0 1 0 0,-1-1-1 0 0,1 1 0 0 0,0 0 0 0 0,0 0 1 0 0,0 1-1 0 0,-1-1 0 0 0,1 0 0 0 0,0 0 1 0 0,-1 1-1 0 0,1-1 0 0 0,-1 1 0 0 0,-1-1 1 0 0,2 1 6 0 0,-1 0 0 0 0,1 0 0 0 0,0 0 0 0 0,-1 0 0 0 0,1 0 0 0 0,0 1 0 0 0,-1-1 0 0 0,1 0 0 0 0,0 1 0 0 0,-1-1 0 0 0,1 1 0 0 0,0 0 0 0 0,0-1 0 0 0,0 1 0 0 0,-1 0 0 0 0,1 0 0 0 0,-1 1 0 0 0,-2 2 18 0 0,1-1 0 0 0,-1 1 1 0 0,1 1-1 0 0,0-1 1 0 0,0 1-1 0 0,1-1 1 0 0,-1 1-1 0 0,1 0 1 0 0,-3 8-1 0 0,3-6-2 0 0,0 1 1 0 0,1 0-1 0 0,0 0 0 0 0,0-1 0 0 0,1 1 1 0 0,0 0-1 0 0,1 11 0 0 0,0-16-20 0 0,-1 0-1 0 0,1 1 1 0 0,-1-1-1 0 0,1 0 0 0 0,0 0 1 0 0,0 0-1 0 0,1 0 1 0 0,-1 0-1 0 0,1 0 1 0 0,-1 0-1 0 0,1 0 0 0 0,0-1 1 0 0,0 1-1 0 0,0-1 1 0 0,0 1-1 0 0,0-1 1 0 0,1 0-1 0 0,-1 0 0 0 0,1 0 1 0 0,3 3-1 0 0,-4-5-2 0 0,-1 1 0 0 0,0-1 0 0 0,0 0 0 0 0,0 1 0 0 0,0-1-1 0 0,0 0 1 0 0,1 0 0 0 0,-1 0 0 0 0,0 0 0 0 0,0 0 0 0 0,0 0 0 0 0,1 0 0 0 0,-1 0 0 0 0,0 0-1 0 0,0 0 1 0 0,0-1 0 0 0,0 1 0 0 0,1 0 0 0 0,0-2 0 0 0,1 1-3 0 0,-1 0 0 0 0,0-1 0 0 0,1 1 0 0 0,-1-1 0 0 0,0 0 0 0 0,0 0 0 0 0,0 0 0 0 0,2-3 0 0 0,-1 1-4 0 0,-1 1 0 0 0,0-1 0 0 0,1 0 0 0 0,-1 1 0 0 0,-1-1 0 0 0,1 0 0 0 0,0 0 0 0 0,-1-1 0 0 0,0 1 0 0 0,0 0 0 0 0,0-5 0 0 0,-1 5 2 0 0,0 0 1 0 0,-1 1 0 0 0,1-1 0 0 0,-1 0 0 0 0,0 0 0 0 0,0 1 0 0 0,-1-1-1 0 0,1 1 1 0 0,-1-1 0 0 0,0 1 0 0 0,1 0 0 0 0,-2-1 0 0 0,1 1 0 0 0,0 0-1 0 0,0 0 1 0 0,-6-4 0 0 0,6 5 4 0 0,1 1 0 0 0,-1 0-1 0 0,0-1 1 0 0,0 1 0 0 0,1 0 0 0 0,-1 0-1 0 0,0 0 1 0 0,0 1 0 0 0,0-1-1 0 0,0 0 1 0 0,0 1 0 0 0,0-1 0 0 0,0 1-1 0 0,0 0 1 0 0,0 0 0 0 0,0-1 0 0 0,0 1-1 0 0,0 1 1 0 0,0-1 0 0 0,0 0 0 0 0,-1 0-1 0 0,1 1 1 0 0,0-1 0 0 0,0 1-1 0 0,0 0 1 0 0,1-1 0 0 0,-1 1 0 0 0,0 0-1 0 0,0 0 1 0 0,0 0 0 0 0,-2 3 0 0 0,-1 0 7 0 0,0 0 1 0 0,1 0-1 0 0,0 1 1 0 0,0 0 0 0 0,0 0-1 0 0,0 0 1 0 0,1 0 0 0 0,-4 6-1 0 0,6-9-7 0 0,1-1 0 0 0,-1 1 0 0 0,0-1 0 0 0,1 1-1 0 0,-1-1 1 0 0,1 1 0 0 0,-1-1 0 0 0,1 1 0 0 0,0 0 0 0 0,-1-1-1 0 0,1 1 1 0 0,0 0 0 0 0,0-1 0 0 0,0 1 0 0 0,1-1 0 0 0,-1 1-1 0 0,0 0 1 0 0,0-1 0 0 0,1 1 0 0 0,-1-1 0 0 0,1 1 0 0 0,0-1-1 0 0,-1 1 1 0 0,1-1 0 0 0,0 1 0 0 0,0-1 0 0 0,0 0-1 0 0,0 1 1 0 0,0-1 0 0 0,0 0 0 0 0,0 0 0 0 0,0 0 0 0 0,1 0-1 0 0,1 2 1 0 0,3 1-9 0 0,0-1 0 0 0,0 0 0 0 0,1 0 1 0 0,-1 0-1 0 0,1-1 0 0 0,-1 1 0 0 0,9 0 0 0 0,-11-2 9 0 0,-1-1 0 0 0,0 0-1 0 0,0 0 1 0 0,0 0 0 0 0,1 0 0 0 0,-1 0 0 0 0,0-1 0 0 0,0 1 0 0 0,0-1-1 0 0,0 0 1 0 0,0 0 0 0 0,0 0 0 0 0,0-1 0 0 0,0 1 0 0 0,0-1 0 0 0,0 1-1 0 0,4-4 1 0 0,-4 2-6 0 0,1 0-1 0 0,-1 0 1 0 0,0 0-1 0 0,0 0 1 0 0,0 0-1 0 0,0-1 1 0 0,0 1-1 0 0,-1-1 1 0 0,3-4-1 0 0,-4 5 7 0 0,-1 1 0 0 0,1 0 0 0 0,-1 0-1 0 0,1 0 1 0 0,-1 0 0 0 0,0 0 0 0 0,0 0-1 0 0,0-1 1 0 0,0 1 0 0 0,0 0-1 0 0,0 0 1 0 0,-1 0 0 0 0,1 0 0 0 0,-1 0-1 0 0,1-1 1 0 0,-1 1 0 0 0,0 0 0 0 0,0 0-1 0 0,0 1 1 0 0,0-1 0 0 0,-2-3 0 0 0,-4-5-9 0 0,0 0 0 0 0,-11-10 0 0 0,14 16 10 0 0,0 0-1 0 0,1 0 1 0 0,-1 1 0 0 0,-1 0-1 0 0,1 0 1 0 0,-1 0 0 0 0,-7-4 0 0 0,10 6 1 0 0,0 1 0 0 0,-1 0 0 0 0,1-1 1 0 0,0 1-1 0 0,0 0 0 0 0,0 0 1 0 0,-1 0-1 0 0,1 1 0 0 0,0-1 0 0 0,0 0 1 0 0,0 1-1 0 0,0-1 0 0 0,-1 1 1 0 0,1 0-1 0 0,0 0 0 0 0,0 0 0 0 0,0 0 1 0 0,1 0-1 0 0,-1 0 0 0 0,0 0 0 0 0,0 1 1 0 0,0-1-1 0 0,1 1 0 0 0,-1-1 1 0 0,1 1-1 0 0,-1 0 0 0 0,-1 3 0 0 0,-2 2 16 0 0,0 1-1 0 0,0-1 0 0 0,1 1 0 0 0,0 0 1 0 0,-5 14-1 0 0,7-15-20 0 0,0-1 1 0 0,1 1-1 0 0,0 0 1 0 0,0 8-1 0 0,0-12 4 0 0,1-1-1 0 0,0 1 0 0 0,0-1 1 0 0,0 0-1 0 0,1 1 1 0 0,-1-1-1 0 0,1 0 1 0 0,-1 1-1 0 0,1-1 1 0 0,0 0-1 0 0,0 0 1 0 0,0 0-1 0 0,0 0 0 0 0,0 1 1 0 0,3 2-1 0 0,-3-4 2 0 0,0 0 0 0 0,0-1-1 0 0,0 1 1 0 0,0 0 0 0 0,1-1 0 0 0,-1 1-1 0 0,0-1 1 0 0,0 1 0 0 0,1-1-1 0 0,-1 0 1 0 0,0 0 0 0 0,0 1 0 0 0,1-1-1 0 0,-1 0 1 0 0,0 0 0 0 0,1 0-1 0 0,-1 0 1 0 0,0-1 0 0 0,1 1 0 0 0,-1 0-1 0 0,0 0 1 0 0,0-1 0 0 0,1 1-1 0 0,-1-1 1 0 0,0 1 0 0 0,0-1 0 0 0,2-1-1 0 0,5-2 6 0 0,-1-1 0 0 0,1 0-1 0 0,6-6 1 0 0,-8 5 15 0 0,2 0-21 0 0,0-1-1 0 0,0 0 1 0 0,0 0-1 0 0,-1-1 1 0 0,11-16-1 0 0,-17 23-1 0 0,0-1-1 0 0,1 0 0 0 0,-1 0 0 0 0,0 0 1 0 0,0 0-1 0 0,0 0 0 0 0,-1 0 0 0 0,1-1 1 0 0,-1 1-1 0 0,1 0 0 0 0,-1 0 1 0 0,1 0-1 0 0,-1-1 0 0 0,0 1 0 0 0,0 0 1 0 0,0 0-1 0 0,0-1 0 0 0,-1 1 0 0 0,1 0 1 0 0,-1 0-1 0 0,1 0 0 0 0,-1-1 0 0 0,0 1 1 0 0,0 0-1 0 0,0 0 0 0 0,0 0 1 0 0,0 0-1 0 0,0 0 0 0 0,0 1 0 0 0,-1-1 1 0 0,1 0-1 0 0,-1 0 0 0 0,-2-2 0 0 0,2 3 1 0 0,1 0 1 0 0,0 0-1 0 0,0 0 0 0 0,-1 0 0 0 0,1 1 0 0 0,0-1 0 0 0,-1 0 0 0 0,1 1 0 0 0,-1-1 0 0 0,1 1 0 0 0,-1-1 0 0 0,1 1 0 0 0,-1 0 0 0 0,1 0 0 0 0,-1 0 0 0 0,0 0 0 0 0,-2 0 1 0 0,1 0 5 0 0,1 1 1 0 0,-1 0 0 0 0,0-1-1 0 0,1 1 1 0 0,-1 0 0 0 0,0 1-1 0 0,1-1 1 0 0,-1 0 0 0 0,-2 3-1 0 0,-2 1 19 0 0,1 1 0 0 0,0 0 0 0 0,0 0 0 0 0,0 0 0 0 0,-7 11 0 0 0,8-10-23 0 0,0 1 1 0 0,1 0 0 0 0,0-1 0 0 0,1 1-1 0 0,0 1 1 0 0,0-1 0 0 0,-2 14-1 0 0,4-19-6 0 0,1 0-1 0 0,0-1 0 0 0,0 1 1 0 0,0 0-1 0 0,0-1 0 0 0,0 1 0 0 0,0 0 1 0 0,1-1-1 0 0,-1 1 0 0 0,1 0 1 0 0,0-1-1 0 0,2 5 0 0 0,-2-6-5 0 0,0 1 1 0 0,0-1-1 0 0,0 1 0 0 0,0-1 0 0 0,1 1 0 0 0,-1-1 1 0 0,0 0-1 0 0,1 0 0 0 0,-1 0 0 0 0,1 0 0 0 0,0 0 1 0 0,-1 0-1 0 0,1 0 0 0 0,0 0 0 0 0,-1-1 0 0 0,1 1 1 0 0,0-1-1 0 0,0 1 0 0 0,0-1 0 0 0,2 1 0 0 0,4-1-228 0 0,0 1 1 0 0,0-1-1 0 0,0-1 0 0 0,0 1 0 0 0,0-1 0 0 0,9-2 0 0 0,45-16-5336 0 0,-37 11 2625 0 0,-3 1 1066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33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73 512 0 0,'-1'1'6'0'0,"1"0"-1"0"0,0-1 0 0 0,0 1 1 0 0,1 0-1 0 0,-1 0 1 0 0,0 0-1 0 0,0-1 0 0 0,0 1 1 0 0,0 0-1 0 0,1-1 1 0 0,-1 1-1 0 0,0 0 0 0 0,1 0 1 0 0,0 0-1 0 0,-1 0 28 0 0,0-1 0 0 0,1 0 0 0 0,-1 0 0 0 0,0 1 0 0 0,0-1 0 0 0,1 0-1 0 0,-1 0 1 0 0,0 0 0 0 0,1 0 0 0 0,-1 0 0 0 0,0 0 0 0 0,1 0 0 0 0,-1 1 0 0 0,0-1 0 0 0,1 0 0 0 0,-1 0 0 0 0,1 0-1 0 0,-1 0 1 0 0,0 0 0 0 0,1-1 0 0 0,-1 1 0 0 0,1 0 0 0 0,2-1 300 0 0,-1 0 0 0 0,1 0 0 0 0,0-1 1 0 0,-1 1-1 0 0,5-4 0 0 0,-6 4-245 0 0,27-29 3589 0 0,5 7-418 0 0,-38 27-1050 0 0,2-2-805 0 0,13-2-108 0 0,-18-1 2689 0 0,2 0-2561 0 0,8 11-1060 0 0,-1-6-321 0 0,-1 0 0 0 0,1-1-1 0 0,-1 1 1 0 0,0 0 0 0 0,0 0 0 0 0,0 0-1 0 0,0 0 1 0 0,-1 4 0 0 0,-1 13 298 0 0,2-21-333 0 0,0 1 1 0 0,0-1-1 0 0,0 0 1 0 0,0 1-1 0 0,1-1 1 0 0,-1 0-1 0 0,0 1 1 0 0,0-1-1 0 0,0 0 1 0 0,1 1-1 0 0,-1-1 1 0 0,0 0-1 0 0,1 0 1 0 0,-1 1-1 0 0,0-1 1 0 0,0 0-1 0 0,1 0 1 0 0,-1 1-1 0 0,0-1 1 0 0,1 0-1 0 0,-1 0 1 0 0,0 0-1 0 0,1 0 1 0 0,-1 0-1 0 0,1 0 1 0 0,-1 1-1 0 0,0-1 1 0 0,1 0-1 0 0,-1 0 1 0 0,0 0-1 0 0,1 0 1 0 0,-1 0-1 0 0,1 0 1 0 0,-1-1-1 0 0,1 1 1 0 0,17-2 137 0 0,-15 1-152 0 0,4 0 17 0 0,0 0 0 0 0,0-1 0 0 0,0 0 0 0 0,-1 0-1 0 0,1-1 1 0 0,0 1 0 0 0,-1-2 0 0 0,0 1 0 0 0,0-1-1 0 0,8-5 1 0 0,-14 9-10 0 0,0 0-1 0 0,1 0 1 0 0,-1-1-1 0 0,0 1 1 0 0,0 0 0 0 0,0 0-1 0 0,1 0 1 0 0,-1-1-1 0 0,0 1 1 0 0,0 0 0 0 0,0 0-1 0 0,0 0 1 0 0,1-1-1 0 0,-1 1 1 0 0,0 0-1 0 0,0 0 1 0 0,0-1 0 0 0,0 1-1 0 0,0 0 1 0 0,0-1-1 0 0,0 1 1 0 0,0 0-1 0 0,0 0 1 0 0,0-1 0 0 0,0 1-1 0 0,0 0 1 0 0,0-1-1 0 0,0 1 1 0 0,0 0 0 0 0,0 0-1 0 0,0-1 1 0 0,0 1-1 0 0,0 0 1 0 0,0 0-1 0 0,0-1 1 0 0,-1 1 0 0 0,-10-4 46 0 0,-14 4 24 0 0,-11 9 56 0 0,36-11 638 0 0,-4 4 6 0 0,1-1-727 0 0,1 1 0 0 0,-1-1 0 0 0,1 1 0 0 0,-1 0 0 0 0,1 0 0 0 0,-1 0 0 0 0,1 1 0 0 0,0-1 0 0 0,0 0 0 0 0,0 1 0 0 0,1-1 0 0 0,-1 1 0 0 0,0 0-1 0 0,1 0 1 0 0,0 0 0 0 0,0-1 0 0 0,0 1 0 0 0,0 0 0 0 0,0 0 0 0 0,0 1 0 0 0,1-1 0 0 0,-1 0 0 0 0,1 0 0 0 0,0 0 0 0 0,0 0 0 0 0,1 6 0 0 0,0-4-26 0 0,-1 1 0 0 0,2-1 0 0 0,-1 1 0 0 0,1-1 0 0 0,0 1 0 0 0,0-1 0 0 0,0 0 0 0 0,0 0 0 0 0,1 0 0 0 0,0 0 1 0 0,0-1-1 0 0,1 1 0 0 0,-1-1 0 0 0,6 5 0 0 0,-5-5-14 0 0,1 0 1 0 0,-1-1-1 0 0,1 0 1 0 0,0 0 0 0 0,0 0-1 0 0,0 0 1 0 0,0-1-1 0 0,1 0 1 0 0,-1 0-1 0 0,1-1 1 0 0,-1 1 0 0 0,1-1-1 0 0,-1 0 1 0 0,1-1-1 0 0,0 1 1 0 0,-1-1-1 0 0,10-1 1 0 0,-10 0-7 0 0,0 0 0 0 0,-1 0 1 0 0,1 0-1 0 0,-1 0 0 0 0,1-1 0 0 0,-1 0 0 0 0,0 0 1 0 0,1 0-1 0 0,-1 0 0 0 0,0-1 0 0 0,0 0 0 0 0,-1 0 1 0 0,1 0-1 0 0,-1 0 0 0 0,1 0 0 0 0,-1-1 0 0 0,0 0 1 0 0,0 1-1 0 0,-1-1 0 0 0,1 0 0 0 0,3-8 0 0 0,-4 6 4 0 0,0 1 0 0 0,-1-1 0 0 0,0 0 0 0 0,0 0-1 0 0,0 0 1 0 0,-1 0 0 0 0,0 0 0 0 0,0 0 0 0 0,0 1-1 0 0,-1-1 1 0 0,0 0 0 0 0,0 0 0 0 0,0 0 0 0 0,-1 1-1 0 0,0-1 1 0 0,-2-5 0 0 0,1 5-1 0 0,1 0 0 0 0,-1 1 1 0 0,0-1-1 0 0,0 1 0 0 0,0 0 0 0 0,-1 0 0 0 0,0 0 0 0 0,0 0 1 0 0,0 1-1 0 0,-1-1 0 0 0,1 1 0 0 0,-1 0 0 0 0,0 1 0 0 0,0-1 1 0 0,-7-3-1 0 0,10 6-3 0 0,0 1 0 0 0,-1-1 0 0 0,1 1 0 0 0,0-1-1 0 0,0 1 1 0 0,0-1 0 0 0,0 1 0 0 0,0 0 0 0 0,0 0 0 0 0,-1 0 0 0 0,1 1 0 0 0,0-1 0 0 0,0 0 0 0 0,0 1 0 0 0,0-1 0 0 0,-4 3-1 0 0,2-2-2 0 0,1 2-1 0 0,-1-1 0 0 0,1 0 0 0 0,-1 0 1 0 0,1 1-1 0 0,0 0 0 0 0,0 0 0 0 0,-4 4 1 0 0,2-1 7 0 0,1 0 1 0 0,0 0 0 0 0,0 1 0 0 0,0-1 0 0 0,1 1 0 0 0,0 0 0 0 0,0 0-1 0 0,1 0 1 0 0,-3 11 0 0 0,4-15-5 0 0,1 0 1 0 0,0 1-1 0 0,0-1 0 0 0,0 1 0 0 0,0-1 1 0 0,0 0-1 0 0,1 1 0 0 0,0-1 0 0 0,0 0 1 0 0,-1 1-1 0 0,2-1 0 0 0,-1 0 0 0 0,0 0 1 0 0,3 4-1 0 0,-3-5-4 0 0,1 0 1 0 0,-1 0-1 0 0,0-1 0 0 0,1 1 0 0 0,0 0 1 0 0,-1-1-1 0 0,1 1 0 0 0,0-1 0 0 0,0 0 1 0 0,0 0-1 0 0,0 1 0 0 0,0-1 1 0 0,0 0-1 0 0,0-1 0 0 0,0 1 0 0 0,0 0 1 0 0,0-1-1 0 0,1 1 0 0 0,-1-1 1 0 0,0 0-1 0 0,4 1 0 0 0,1-2 0 0 0,0 1 0 0 0,0-1 0 0 0,0 0-1 0 0,-1-1 1 0 0,1 1 0 0 0,0-1 0 0 0,-1-1 0 0 0,0 1-1 0 0,10-6 1 0 0,-11 5-5 0 0,-1 0-1 0 0,0 0 1 0 0,1 0-1 0 0,-1 0 0 0 0,-1 0 1 0 0,1-1-1 0 0,0 0 1 0 0,-1 0-1 0 0,0 0 0 0 0,0 0 1 0 0,0 0-1 0 0,0-1 1 0 0,2-5-1 0 0,-4 8 10 0 0,0 0 0 0 0,-1 0 0 0 0,1 0 1 0 0,-1 0-1 0 0,1 0 0 0 0,-1 0 0 0 0,0 0 0 0 0,0 0 0 0 0,0 0 0 0 0,0 0 0 0 0,0 0 0 0 0,0-1 1 0 0,-1 1-1 0 0,1 0 0 0 0,-1 0 0 0 0,1 0 0 0 0,-1 0 0 0 0,0 1 0 0 0,0-1 0 0 0,0 0 0 0 0,0 0 1 0 0,0 0-1 0 0,0 1 0 0 0,0-1 0 0 0,-1 0 0 0 0,1 1 0 0 0,-1-1 0 0 0,1 1 0 0 0,-1 0 0 0 0,1-1 1 0 0,-1 1-1 0 0,0 0 0 0 0,0 0 0 0 0,1 0 0 0 0,-1 0 0 0 0,0 0 0 0 0,0 1 0 0 0,0-1 0 0 0,0 1 1 0 0,0-1-1 0 0,0 1 0 0 0,0 0 0 0 0,0-1 0 0 0,0 1 0 0 0,0 0 0 0 0,0 0 0 0 0,-1 1 1 0 0,1-1-1 0 0,0 0 0 0 0,0 1 0 0 0,0-1 0 0 0,-2 2 0 0 0,-6 1 4 0 0,0 0-1 0 0,1 1 1 0 0,-1 1 0 0 0,1 0-1 0 0,0 0 1 0 0,0 1 0 0 0,-10 8-1 0 0,15-12-3 0 0,1 1-1 0 0,0 0 0 0 0,0 0 0 0 0,0 0 0 0 0,0 0 0 0 0,1 1 0 0 0,-1-1 1 0 0,1 1-1 0 0,0-1 0 0 0,0 1 0 0 0,0 0 0 0 0,1 0 0 0 0,-1 0 0 0 0,1 0 1 0 0,0 0-1 0 0,0 0 0 0 0,0 0 0 0 0,1 1 0 0 0,-1-1 0 0 0,1 8 0 0 0,0-11 1 0 0,1 1-1 0 0,-1-1 0 0 0,0 1 0 0 0,1-1 1 0 0,-1 1-1 0 0,1-1 0 0 0,-1 0 0 0 0,1 1 1 0 0,-1-1-1 0 0,1 0 0 0 0,0 0 1 0 0,0 1-1 0 0,0-1 0 0 0,0 0 0 0 0,0 0 1 0 0,0 0-1 0 0,0 0 0 0 0,0 0 0 0 0,2 1 1 0 0,-1-1 1 0 0,0 0 0 0 0,1 1 0 0 0,-1-1 0 0 0,1-1 0 0 0,-1 1 0 0 0,1 0 0 0 0,0-1 1 0 0,-1 1-1 0 0,1-1 0 0 0,3 0 0 0 0,1 0-2 0 0,0 0 0 0 0,0-1 1 0 0,0 0-1 0 0,0 0 0 0 0,0-1 0 0 0,-1 0 0 0 0,10-4 1 0 0,-5 2-5 0 0,-1-1 1 0 0,0-1 0 0 0,0 1 0 0 0,-1-2 0 0 0,15-11-1 0 0,-22 16 8 0 0,0 1 0 0 0,0-1-1 0 0,0 0 1 0 0,-1 0 0 0 0,1 0-1 0 0,0-1 1 0 0,-1 1-1 0 0,1 0 1 0 0,-1-1 0 0 0,0 1-1 0 0,0 0 1 0 0,0-1-1 0 0,0 1 1 0 0,0-1 0 0 0,-1 0-1 0 0,1 1 1 0 0,-1-1 0 0 0,0 0-1 0 0,1 1 1 0 0,-1-1-1 0 0,0 0 1 0 0,-1 1 0 0 0,1-1-1 0 0,0 0 1 0 0,-1 1 0 0 0,0-1-1 0 0,1 0 1 0 0,-1 1-1 0 0,-2-5 1 0 0,2 6 0 0 0,1 0-1 0 0,-1 0 1 0 0,0-1 0 0 0,0 1-1 0 0,1 0 1 0 0,-1 0 0 0 0,0 0-1 0 0,0 0 1 0 0,0 0 0 0 0,0 0-1 0 0,0 0 1 0 0,0 1 0 0 0,0-1 0 0 0,-1 0-1 0 0,1 0 1 0 0,0 1 0 0 0,0-1-1 0 0,0 1 1 0 0,-1-1 0 0 0,1 1-1 0 0,0 0 1 0 0,-3-1 0 0 0,2 1 2 0 0,-1 0 0 0 0,0 0 1 0 0,1 1-1 0 0,-1-1 0 0 0,1 1 1 0 0,-1-1-1 0 0,0 1 1 0 0,1 0-1 0 0,-1 0 0 0 0,1 0 1 0 0,-3 2-1 0 0,0 0 4 0 0,0 0 0 0 0,-1 0-1 0 0,2 1 1 0 0,-1 0 0 0 0,0 0 0 0 0,1 1 0 0 0,0-1-1 0 0,0 1 1 0 0,-6 8 0 0 0,7-8-10 0 0,1 1-1 0 0,0-1 0 0 0,0 1 1 0 0,0 0-1 0 0,0 0 1 0 0,1-1-1 0 0,0 1 1 0 0,0 11-1 0 0,1-15 2 0 0,0-1-1 0 0,0 0 1 0 0,0 1-1 0 0,0-1 1 0 0,0 1-1 0 0,0-1 1 0 0,1 1 0 0 0,-1-1-1 0 0,0 0 1 0 0,1 1-1 0 0,-1-1 1 0 0,1 0-1 0 0,0 1 1 0 0,0-1-1 0 0,-1 0 1 0 0,1 0 0 0 0,0 0-1 0 0,0 0 1 0 0,0 0-1 0 0,0 0 1 0 0,0 0-1 0 0,0 0 1 0 0,0 0-1 0 0,0 0 1 0 0,1 0 0 0 0,-1 0-1 0 0,0-1 1 0 0,1 1-1 0 0,-1-1 1 0 0,0 1-1 0 0,1-1 1 0 0,-1 1-1 0 0,0-1 1 0 0,1 0-1 0 0,-1 0 1 0 0,1 0 0 0 0,-1 0-1 0 0,1 0 1 0 0,-1 0-1 0 0,1 0 1 0 0,1 0-1 0 0,5-1-171 0 0,-1-1 0 0 0,0 1 0 0 0,0-1 0 0 0,0-1 0 0 0,0 1 0 0 0,0-1 0 0 0,-1 0 0 0 0,1-1 0 0 0,-1 0 0 0 0,0 0 0 0 0,0 0 1 0 0,9-8-1 0 0,-15 12 137 0 0,0 0 1 0 0,0 0 0 0 0,0 0 0 0 0,1 0 0 0 0,-1-1-1 0 0,0 1 1 0 0,0 0 0 0 0,0 0 0 0 0,0 0 0 0 0,0 0 0 0 0,1 0-1 0 0,-1-1 1 0 0,0 1 0 0 0,0 0 0 0 0,0 0 0 0 0,0 0 0 0 0,0-1-1 0 0,0 1 1 0 0,0 0 0 0 0,0 0 0 0 0,0 0 0 0 0,0-1 0 0 0,0 1-1 0 0,0 0 1 0 0,0 0 0 0 0,0 0 0 0 0,0-1 0 0 0,0 1 0 0 0,0 0-1 0 0,0 0 1 0 0,0 0 0 0 0,0-1 0 0 0,0 1 0 0 0,0 0-1 0 0,0 0 1 0 0,-8-2-929 0 0,-11 6-1779 0 0,7 3-3263 0 0,7-4 2096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39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82 185 512 0 0,'0'0'79'0'0,"0"-1"0"0"0,0 1 1 0 0,-1 0-1 0 0,1 0 0 0 0,0 0 0 0 0,0-1 0 0 0,-1 1 0 0 0,1 0 0 0 0,0 0 0 0 0,0 0 1 0 0,0 0-1 0 0,-1 0 0 0 0,1-1 0 0 0,0 1 0 0 0,0 0 0 0 0,-1 0 0 0 0,1 0 1 0 0,0 0-1 0 0,-1 0 0 0 0,1 0 0 0 0,0 0 0 0 0,0 0 0 0 0,-1 0 0 0 0,1 0 0 0 0,0 0 1 0 0,0 0-1 0 0,-1 0 0 0 0,1 0 0 0 0,0 0 0 0 0,-1 0 0 0 0,1 1 0 0 0,0-1 1 0 0,0 0-1 0 0,-1 0 0 0 0,1 0 0 0 0,0 0 0 0 0,0 1 0 0 0,-19 5 2792 0 0,6-1-1139 0 0,5-3-765 0 0,2-1-81 0 0,0 0 0 0 0,1 1-1 0 0,-11 3 1 0 0,19-5-268 0 0,1 0 1 0 0,-1 1-1 0 0,0-1 1 0 0,0 1-1 0 0,0-1 1 0 0,0 1-1 0 0,3 1 0 0 0,18 4 156 0 0,12-4 31 0 0,65-5-1 0 0,-49 0-498 0 0,-11 2-42 0 0,121-9 542 0 0,-134 9-655 0 0,0 1-1 0 0,0 1 1 0 0,0 1-1 0 0,52 11 1 0 0,-67-11-100 0 0,11 1 42 0 0,0-2 0 0 0,0 0 0 0 0,1-2 0 0 0,27-4 1 0 0,20 0 18 0 0,228-5 344 0 0,-200 12-352 0 0,-65 0-41 0 0,62-6 0 0 0,-28-1 21 0 0,86 5 0 0 0,-64 1 8 0 0,-61-1-35 0 0,133 5 245 0 0,-120-4-208 0 0,0-2 0 0 0,78-11 0 0 0,-77 6-52 0 0,118-14 184 0 0,-98 6-56 0 0,-47 10-151 0 0,0 0 0 0 0,1 0 0 0 0,30 0 0 0 0,-13 4 15 0 0,-1-2 0 0 0,1-1 0 0 0,57-12 0 0 0,-47 6 27 0 0,0 1-1 0 0,84-1 0 0 0,-98 7 17 0 0,49-7 118 0 0,-9 0-86 0 0,-53 8-81 0 0,0 2 1 0 0,29 4-1 0 0,-28-2-9 0 0,-1-1-1 0 0,27-1 1 0 0,-12-5 52 0 0,38-9-1 0 0,21-2-41 0 0,-36 9 13 0 0,68-4 1 0 0,-122 10-44 0 0,3 1 2 0 0,1-1 0 0 0,-1 0 0 0 0,0 0 1 0 0,0-1-1 0 0,0 0 0 0 0,0 0 0 0 0,0 0 0 0 0,0 0 1 0 0,0-1-1 0 0,8-3 0 0 0,-9 1-9 0 0,0-2 7 0 0,-3 2-14 0 0,-1 2-10 0 0,1 1 24 0 0,1 1 0 0 0,0-2-2 0 0,-1 2-3 0 0,-1-1-3 0 0,0 0 1 0 0,0 1 27 0 0,1 0-6 0 0,1 0-20 0 0,-4 1-4 0 0,-1 0 7 0 0,-2 1-50 0 0,-3 1 28 0 0,0 0-16 0 0,-5 0-250 0 0,-10 3-1840 0 0,8 0-1186 0 0,5-1 718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40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10 512 0 0,'-32'-2'961'0'0,"-11"-5"16577"0"0,37 8-17876 0 0,-11 7 1480 0 0,-15 9 1895 0 0,32-17-2998 0 0,-1 0 0 0 0,1 0 1 0 0,0 1-1 0 0,0-1 0 0 0,-1 0 1 0 0,1 0-1 0 0,0 1 0 0 0,0-1 1 0 0,-1 0-1 0 0,1 0 0 0 0,0 1 0 0 0,0-1 1 0 0,0 0-1 0 0,0 0 0 0 0,-1 1 1 0 0,1-1-1 0 0,0 0 0 0 0,0 1 1 0 0,0-1-1 0 0,0 0 0 0 0,0 1 1 0 0,0-1-1 0 0,0 0 0 0 0,0 1 1 0 0,0-1-1 0 0,0 0 0 0 0,0 1 1 0 0,0-1-1 0 0,0 0 0 0 0,0 1 1 0 0,0-1-1 0 0,0 0 0 0 0,0 1 1 0 0,0-1-1 0 0,1 0 0 0 0,-1 0 1 0 0,0 1-1 0 0,0-1 0 0 0,0 0 1 0 0,0 0-1 0 0,1 1 0 0 0,-1-1 1 0 0,0 0-1 0 0,0 0 0 0 0,1 1 1 0 0,-1-1-1 0 0,1 0 0 0 0,18 14 266 0 0,-3-3-58 0 0,-14-10-238 0 0,0 0-1 0 0,0 0 1 0 0,0 0 0 0 0,0 0 0 0 0,0 0-1 0 0,1 0 1 0 0,-1-1 0 0 0,0 1 0 0 0,1-1 0 0 0,-1 0-1 0 0,0 1 1 0 0,4-1 0 0 0,7 1 31 0 0,-5 0-6 0 0,1 1-1 0 0,0 0 0 0 0,0 1 1 0 0,-1 0-1 0 0,1 0 0 0 0,-1 1 1 0 0,11 6-1 0 0,10 7 140 0 0,46 17 0 0 0,-52-26-60 0 0,29 7 0 0 0,-17-4-37 0 0,-12-1-28 0 0,-2 3-15 0 0,-9-2-27 0 0,-8-6 15 0 0,1-1 0 0 0,0 1 0 0 0,0-1 0 0 0,0 0-1 0 0,0 0 1 0 0,0 0 0 0 0,1-1 0 0 0,8 4 0 0 0,-2-5 151 0 0,-2 0 74 0 0,-10-2-241 0 0,1 0 0 0 0,-1 1 0 0 0,0-1 0 0 0,0 0 0 0 0,0 0 0 0 0,1 1 0 0 0,-1-1 0 0 0,0 0 0 0 0,0 0 0 0 0,0 1 0 0 0,0-1 0 0 0,0 0 0 0 0,1 0 0 0 0,-1 1 0 0 0,0-1 0 0 0,0 0 0 0 0,0 1 0 0 0,0-1 0 0 0,0 0 0 0 0,0 1 0 0 0,0-1 0 0 0,0 0 0 0 0,0 1 0 0 0,0-1 0 0 0,0 0 0 0 0,0 0 0 0 0,0 1-1 0 0,-1-1 1 0 0,1 0 0 0 0,0 1 0 0 0,0-1 0 0 0,-2 4 23 0 0,0-1 0 0 0,1 0 0 0 0,-1 0-1 0 0,-1 0 1 0 0,1 0 0 0 0,0 0-1 0 0,-1 0 1 0 0,1 0 0 0 0,-1-1-1 0 0,-3 3 1 0 0,-35 24 44 0 0,38-28-67 0 0,-86 68 83 0 0,35-25-21 0 0,40-32-62 0 0,1 0-1 0 0,-23 28 1 0 0,8-8 21 0 0,20-22-25 0 0,7-8 0 0 0,0 0-1 0 0,-1 0 1 0 0,1 0 0 0 0,-1 0 0 0 0,1-1-1 0 0,-1 1 1 0 0,0 0 0 0 0,0-1 0 0 0,0 1-1 0 0,-2 0 1 0 0,-10 4 34 0 0,-27 7 0 0 0,-1 0-52 0 0,42-13 17 0 0,0 0-1 0 0,-1 1 0 0 0,1-1 1 0 0,-1 0-1 0 0,1 0 0 0 0,0 1 1 0 0,-1-1-1 0 0,1 0 0 0 0,0 1 1 0 0,0-1-1 0 0,-1 0 0 0 0,1 1 1 0 0,0-1-1 0 0,0 1 0 0 0,-1-1 1 0 0,1 0-1 0 0,0 1 0 0 0,0 0 1 0 0,0-1 0 0 0,0 0 1 0 0,0 0-1 0 0,0 1 1 0 0,0-1-1 0 0,0 0 1 0 0,0 0-1 0 0,0 0 1 0 0,0 0-1 0 0,0 1 1 0 0,0-1-1 0 0,0 0 1 0 0,0 0-1 0 0,0 0 1 0 0,0 0-1 0 0,0 1 1 0 0,0-1-1 0 0,0 0 1 0 0,0 0-1 0 0,0 0 1 0 0,0 0 0 0 0,1 0-1 0 0,-1 0 1 0 0,0 1-1 0 0,0-1 1 0 0,0 0-1 0 0,0 0 1 0 0,0 0-1 0 0,0 0 1 0 0,1 0-1 0 0,-1 0 1 0 0,0 0-1 0 0,0 0 1 0 0,0 0-1 0 0,0 1 1 0 0,1-1-1 0 0,-1 0 1 0 0,0 0-1 0 0,0 0 1 0 0,0 0-1 0 0,0 0 1 0 0,1 0-1 0 0,-1 0 1 0 0,0 0-1 0 0,0 0 1 0 0,0 0 0 0 0,0 0-1 0 0,1-1 1 0 0,-1 1-1 0 0,0 0 1 0 0,18-2-365 0 0,0 1 494 0 0,1-2 0 0 0,0 0 0 0 0,24-8 1 0 0,-36 9-383 0 0,-1-1 1 0 0,1 0-1 0 0,-1 0 1 0 0,0-1 0 0 0,7-5-1 0 0,-8 6-417 0 0,-1-1 0 0 0,1 0 0 0 0,-1-1 0 0 0,0 1 0 0 0,0-1 0 0 0,-1 0 0 0 0,4-5 0 0 0,-2 1-1956 0 0,-1 2-348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43.1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41 100 512 0 0,'1'-3'182'0'0,"-1"0"-1"0"0,1 1 1 0 0,0-1 0 0 0,0 0-1 0 0,0 0 1 0 0,0 0-1 0 0,0 1 1 0 0,0-1-1 0 0,1 0 1 0 0,-1 1 0 0 0,1-1-1 0 0,3-3 1 0 0,-3 4 348 0 0,0 0 0 0 0,0-1 0 0 0,0 1 0 0 0,-1-1 0 0 0,1 1 0 0 0,-1-1-1 0 0,0 1 1 0 0,0-1 0 0 0,0 0 0 0 0,0 0 0 0 0,0 0 0 0 0,0-5 0 0 0,-1 7-316 0 0,0 1 1 0 0,-1-1-1 0 0,1 0 0 0 0,-1 0 0 0 0,1 0 1 0 0,-1 0-1 0 0,0 0 0 0 0,1 0 1 0 0,-1 1-1 0 0,0-1 0 0 0,1 0 0 0 0,-1 0 1 0 0,0 1-1 0 0,0-1 0 0 0,0 1 1 0 0,0-1-1 0 0,1 1 0 0 0,-1-1 0 0 0,0 1 1 0 0,0-1-1 0 0,0 1 0 0 0,0 0 0 0 0,0-1 1 0 0,0 1-1 0 0,0 0 0 0 0,-2 0 1 0 0,-30-4 2646 0 0,29 4-2556 0 0,3 0-164 0 0,0-1-1 0 0,0 1 1 0 0,0 0 0 0 0,0 0 0 0 0,0 0-1 0 0,1 0 1 0 0,-1 0 0 0 0,0 0 0 0 0,0 0 0 0 0,0 0-1 0 0,0 0 1 0 0,0 1 0 0 0,0-1 0 0 0,0 0 0 0 0,0 0-1 0 0,-1 1 1 0 0,2 0 95 0 0,0-1-77 0 0,1 0-1 0 0,0 1 1 0 0,-1-1-1 0 0,1 0 1 0 0,-1 1 0 0 0,1-1-1 0 0,-1 1 1 0 0,0-1-1 0 0,1 0 1 0 0,-1 1-1 0 0,1-1 1 0 0,-1 1-1 0 0,0 0 1 0 0,1-1 0 0 0,-1 1-1 0 0,0-1 1 0 0,0 1-1 0 0,0-1 1 0 0,1 1-1 0 0,-1 0 1 0 0,0-1-1 0 0,0 1 1 0 0,0-1-1 0 0,0 1 1 0 0,0 0 0 0 0,0 0-1 0 0,-1 1-95 0 0,0 0 0 0 0,0 0 1 0 0,0 0-1 0 0,0-1 0 0 0,1 1 0 0 0,-1 0 0 0 0,0 0 0 0 0,1 0 0 0 0,0 0 0 0 0,-1 0 1 0 0,1 1-1 0 0,0-1 0 0 0,0 0 0 0 0,0 0 0 0 0,0 0 0 0 0,1 3 0 0 0,1 3 111 0 0,1-1-1 0 0,-1 0 0 0 0,6 9 1 0 0,-6-11-104 0 0,1 0 1 0 0,-1 0-1 0 0,0 0 1 0 0,0 1 0 0 0,-1-1-1 0 0,0 0 1 0 0,2 10-1 0 0,-4 39 323 0 0,-1-31-286 0 0,2 0-1 0 0,0 0 1 0 0,2 0 0 0 0,0 0 0 0 0,8 28 0 0 0,11 13 106 0 0,-10-33-103 0 0,9 45-1 0 0,-6 18 105 0 0,0 121-1 0 0,-10-146-149 0 0,-5 27 128 0 0,1 10 37 0 0,2-84-162 0 0,9 29 0 0 0,-7-31-43 0 0,1 3 16 0 0,-2 1 1 0 0,0-1 0 0 0,-1 0-1 0 0,-2 1 1 0 0,-2 26 0 0 0,2-44-38 0 0,-6 90 79 0 0,6-82-71 0 0,0 0-1 0 0,2 0 0 0 0,-1 0 1 0 0,8 25-1 0 0,-1-16 29 0 0,-4-10-20 0 0,0 0 1 0 0,0 1 0 0 0,1 14-1 0 0,-5-23-14 0 0,0 0 0 0 0,0 0 1 0 0,-1 0-1 0 0,1 0 0 0 0,-1 0 0 0 0,0 0 0 0 0,-1 0 0 0 0,1 0 0 0 0,-1 0 0 0 0,-2 4 0 0 0,-1 5 18 0 0,4-11-14 0 0,0-1-1 0 0,0 1 1 0 0,1 0-1 0 0,-1 0 1 0 0,1 0-1 0 0,0 0 1 0 0,0 0-1 0 0,0-1 1 0 0,0 1 0 0 0,1 0-1 0 0,0 4 1 0 0,12 30 124 0 0,-10-32-111 0 0,0 1 1 0 0,-1 1-1 0 0,1-1 1 0 0,-2 0-1 0 0,3 11 1 0 0,-4-4-5 0 0,0 0 0 0 0,-1 0 0 0 0,-1 0 0 0 0,0 0 0 0 0,-1 0 0 0 0,-4 13 0 0 0,2-10 4 0 0,1 1 0 0 0,-2 30 0 0 0,5-31-22 0 0,-2 31 56 0 0,5 48 0 0 0,0 2 24 0 0,-3-67-43 0 0,0-16-1 0 0,0-1 0 0 0,-1 0 0 0 0,-1 0 0 0 0,-7 22 0 0 0,6-22-10 0 0,0-1 0 0 0,1 1 1 0 0,1 0-1 0 0,-2 23 0 0 0,2 7 73 0 0,-8 45 0 0 0,4-45-52 0 0,1 46 0 0 0,5-67-22 0 0,0 7 7 0 0,-1 0-1 0 0,-7 49 1 0 0,2-38-19 0 0,2 0 0 0 0,2 65 0 0 0,2-77 25 0 0,1 2-16 0 0,4 37 0 0 0,-2-58-19 0 0,-1-1-1 0 0,1 0 0 0 0,0 0 1 0 0,6 9-1 0 0,-7-13 8 0 0,4 7 16 0 0,-4-9-25 0 0,-1 0 1 0 0,0 0-1 0 0,0 1 0 0 0,0-1 0 0 0,0 0 0 0 0,0 1 0 0 0,1 2 0 0 0,-2-4-2 0 0,0 1 1 0 0,0-1 0 0 0,-1 0-1 0 0,1 0 1 0 0,0 0-1 0 0,0 0 1 0 0,0 0-1 0 0,-1 1 1 0 0,1-1 0 0 0,-1 0-1 0 0,1 0 1 0 0,-1 0-1 0 0,1 0 1 0 0,-1 0-1 0 0,0 0 1 0 0,1 0 0 0 0,-1 0-1 0 0,0-1 1 0 0,-1 3-1 0 0,-32 25-39 0 0,26-23 24 0 0,0 2-1 0 0,1-1 1 0 0,-1 1-1 0 0,-6 8 1 0 0,-18 28-63 0 0,32-43 79 0 0,-1 1 0 0 0,1 0 1 0 0,-1-1-1 0 0,1 1 0 0 0,0 0 1 0 0,-1-1-1 0 0,1 1 0 0 0,0 0 0 0 0,0-1 1 0 0,-1 1-1 0 0,1 0 0 0 0,0-1 0 0 0,0 1 1 0 0,0 0-1 0 0,0-1 0 0 0,0 2 0 0 0,0-2 1 0 0,0 1-1 0 0,0-1 0 0 0,1 0 1 0 0,-1 1-1 0 0,0-1 0 0 0,0 0 1 0 0,0 0-1 0 0,0 1 0 0 0,1-1 1 0 0,-1 0-1 0 0,0 0 0 0 0,0 1 1 0 0,1-1-1 0 0,-1 0 1 0 0,0 0-1 0 0,0 0 0 0 0,1 0 1 0 0,-1 0-1 0 0,0 1 0 0 0,1-1 1 0 0,-1 0-1 0 0,0 0 0 0 0,1 0 1 0 0,-1 0-1 0 0,1 0 0 0 0,0 0 1 0 0,1 0-1 0 0,0 0 1 0 0,0 0-1 0 0,0 0 1 0 0,0 0-1 0 0,0-1 1 0 0,-1 1-1 0 0,1-1 1 0 0,0 1-1 0 0,3-2 1 0 0,3-2-35 0 0,10-5 23 0 0,21-14 0 0 0,-35 20-63 0 0,0 0 0 0 0,0 0 0 0 0,0 0 0 0 0,0-1 0 0 0,-1 1 0 0 0,1-1 0 0 0,-1 0 0 0 0,0 0 0 0 0,0 0 0 0 0,3-8 0 0 0,-5 12 8 0 0,-1 0 0 0 0,0-1 0 0 0,1 1 0 0 0,-1-1 0 0 0,0 1 0 0 0,0-1 0 0 0,0 1 0 0 0,0-1 0 0 0,1 0 0 0 0,-1 1-1 0 0,0-1 1 0 0,0 1 0 0 0,0-1 0 0 0,0 1 0 0 0,0-1 0 0 0,0 1 0 0 0,0-1 0 0 0,-1 1 0 0 0,1-1 0 0 0,0 1 0 0 0,0-1 0 0 0,0 1 0 0 0,0-1 0 0 0,-1 1 0 0 0,1-1 0 0 0,0 1 0 0 0,-1-1 0 0 0,1 1 0 0 0,0-1-1 0 0,-1 0 1 0 0,0 1-82 0 0,0-1-1 0 0,0 1 0 0 0,0-1 0 0 0,-1 1 1 0 0,1 0-1 0 0,0-1 0 0 0,0 1 1 0 0,0 0-1 0 0,-1 0 0 0 0,1-1 0 0 0,0 1 1 0 0,-2 1-1 0 0,-20 1-3446 0 0,5 2-3437 0 0,17-4 5858 0 0,-8 2-3982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44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28 512 0 0,'-13'-8'16657'0'0,"12"9"-16085"0"0,-1-1 59 0 0,2-1-509 0 0,-1 1 1 0 0,1 0-1 0 0,0 0 0 0 0,-1 0 1 0 0,1 0-1 0 0,0 0 1 0 0,-1 0-1 0 0,1 0 0 0 0,0-1 1 0 0,-1 1-1 0 0,1 0 0 0 0,0 0 1 0 0,-1-1-1 0 0,1 1 0 0 0,0 0 1 0 0,-1 0-1 0 0,1-1 1 0 0,0 1-1 0 0,0 0 0 0 0,-1-1 1 0 0,1 1-1 0 0,0 0 0 0 0,0-1 1 0 0,0 1-1 0 0,0 0 1 0 0,0-1-1 0 0,-1 1 0 0 0,1 0 1 0 0,0-1-1 0 0,0 1 0 0 0,0-1 1 0 0,0 1-1 0 0,0 0 0 0 0,0-1 1 0 0,0 1-1 0 0,0 0 1 0 0,0-1-1 0 0,0 1 0 0 0,0-1 1 0 0,1 1-1 0 0,-1 0 0 0 0,0-1 1 0 0,0 1-1 0 0,0 0 1 0 0,0-1-1 0 0,1 1 0 0 0,-1 0 1 0 0,0-1-1 0 0,0 1 0 0 0,0 0 1 0 0,1-1-1 0 0,-1 1 0 0 0,0 0 1 0 0,1 0-1 0 0,-1 0 1 0 0,0-1-1 0 0,1 1 0 0 0,-1 0 1 0 0,0 0-1 0 0,1 0 0 0 0,-1-1 1 0 0,0 1-1 0 0,1 0 1 0 0,-1 0-1 0 0,1 0 0 0 0,0-1-53 0 0,1 1 0 0 0,-1 0 0 0 0,0-1 0 0 0,1 1 0 0 0,-1 0 0 0 0,0 0 0 0 0,1 0 0 0 0,-1 0 0 0 0,1 0 0 0 0,-1 0 0 0 0,0 0 0 0 0,1 0 0 0 0,-1 1 0 0 0,0-1 0 0 0,1 1 0 0 0,-1-1 0 0 0,0 1 0 0 0,0-1 0 0 0,1 1 0 0 0,-1-1 0 0 0,0 1 0 0 0,0 0 0 0 0,0 0 0 0 0,0 0 0 0 0,0 0 0 0 0,0 0 0 0 0,0 0 0 0 0,0 0 0 0 0,0 0 0 0 0,-1 0 0 0 0,1 0 0 0 0,0 0 0 0 0,0 0 0 0 0,-1 1 0 0 0,1-1 0 0 0,-1 0 0 0 0,1 2 0 0 0,1 6-2 0 0,0-1-1 0 0,-1 1 1 0 0,0 0 0 0 0,0 17 0 0 0,1 3 191 0 0,2-8-143 0 0,2-1 0 0 0,1-1-1 0 0,0 1 1 0 0,2-1 0 0 0,20 35 0 0 0,5 12 121 0 0,-30-58-177 0 0,0-1 1 0 0,0 1 0 0 0,1-1-1 0 0,5 8 1 0 0,-7-12-31 0 0,0 0 0 0 0,0 1 0 0 0,1-1 0 0 0,-1 0 0 0 0,1-1 0 0 0,0 1 0 0 0,0-1 0 0 0,0 1 0 0 0,5 1 0 0 0,-9-4-30 0 0,2 0 11 0 0,-1 1 1 0 0,0-1-1 0 0,1 1 0 0 0,-1-1 0 0 0,0 1 0 0 0,1 0 0 0 0,-1 0 0 0 0,0-1 0 0 0,0 1 0 0 0,0 0 0 0 0,0 0 0 0 0,0 0 1 0 0,0 0-1 0 0,0 0 0 0 0,0 0 0 0 0,0 0 0 0 0,1 3 0 0 0,-4-4 1 0 0,1 1 0 0 0,-1-1 0 0 0,0 1 0 0 0,1-1 0 0 0,-1 1 1 0 0,0-1-1 0 0,0 0 0 0 0,1 0 0 0 0,-1 0 0 0 0,-2 0 0 0 0,3 0-10 0 0,0 0 0 0 0,0 0 0 0 0,1 0-1 0 0,-1 0 1 0 0,0 0 0 0 0,0 0 0 0 0,0 0 0 0 0,1 0 0 0 0,-1 1 0 0 0,0-1 0 0 0,0 0 0 0 0,1 1-1 0 0,-1-1 1 0 0,0 0 0 0 0,1 1 0 0 0,-1-1 0 0 0,0 1 0 0 0,1-1 0 0 0,-1 1 0 0 0,0 0 0 0 0,0 0-1 0 0,1-1 0 0 0,0 0 0 0 0,0 0 1 0 0,0 1-1 0 0,0-1 0 0 0,0 0 1 0 0,0 0-1 0 0,0 0 0 0 0,-1 1 0 0 0,1-1 1 0 0,0 0-1 0 0,0 0 0 0 0,0 1 0 0 0,0-1 1 0 0,0 0-1 0 0,0 0 0 0 0,0 1 1 0 0,0-1-1 0 0,0 0 0 0 0,0 0 0 0 0,0 1 1 0 0,1-1-1 0 0,-1 0 0 0 0,0 0 0 0 0,0 1 1 0 0,0-1-1 0 0,0 0 0 0 0,0 0 1 0 0,0 1-1 0 0,1-1 0 0 0,-1 0 0 0 0,0 0 1 0 0,0 0-1 0 0,0 0 0 0 0,0 1 0 0 0,1-1 1 0 0,-1 0-1 0 0,0 0 0 0 0,0 0 0 0 0,0 0 1 0 0,1 0-1 0 0,-1 1 0 0 0,0-1 1 0 0,0 0-1 0 0,1 0 0 0 0,-1 0 0 0 0,1 0 3 0 0,0 1 1 0 0,0-1-1 0 0,0 0 0 0 0,0 1 0 0 0,0 0 0 0 0,0-1 0 0 0,0 1 0 0 0,0-1 0 0 0,0 1 0 0 0,-1 0 0 0 0,1 0 0 0 0,0-1 1 0 0,-1 1-1 0 0,1 0 0 0 0,0 0 0 0 0,-1 0 0 0 0,1 0 0 0 0,-1 0 0 0 0,1 0 0 0 0,-1 1 0 0 0,4 21 11 0 0,-2-3 50 0 0,-1-20-64 0 0,-1 1 1 0 0,0-1-1 0 0,0 1 0 0 0,0-1 1 0 0,1 1-1 0 0,-1-1 0 0 0,0 0 1 0 0,1 1-1 0 0,-1-1 0 0 0,0 1 1 0 0,1-1-1 0 0,-1 0 0 0 0,1 1 0 0 0,-1-1 1 0 0,1 0-1 0 0,-1 1 0 0 0,0-1 1 0 0,1 0-1 0 0,-1 0 0 0 0,1 1 1 0 0,0-1-1 0 0,-1 0 0 0 0,1 0 1 0 0,-1 0-1 0 0,1 0 0 0 0,0 0 0 0 0,16-1 28 0 0,-7 0-5 0 0,-10 1-23 0 0,0 0 0 0 0,0 0 1 0 0,1 0-1 0 0,-1 0 0 0 0,0 0 0 0 0,0 0 1 0 0,0 0-1 0 0,0 0 0 0 0,0 0 1 0 0,0 0-1 0 0,0 0 0 0 0,1 0 0 0 0,-1 0 1 0 0,0 0-1 0 0,0 0 0 0 0,0 1 1 0 0,0-1-1 0 0,0 0 0 0 0,0 0 0 0 0,0 0 1 0 0,0 0-1 0 0,0 0 0 0 0,0 0 0 0 0,0 0 1 0 0,0 1-1 0 0,0-1 0 0 0,0 0 1 0 0,0 0-1 0 0,0 0 0 0 0,0 0 0 0 0,0 0 1 0 0,0 0-1 0 0,0 0 0 0 0,0 1 1 0 0,0-1-1 0 0,0 0 0 0 0,0 0 0 0 0,0 0 1 0 0,0 0-1 0 0,0 0 0 0 0,0 0 1 0 0,0 0-1 0 0,0 1 0 0 0,0-1 0 0 0,0 0 1 0 0,0 0-1 0 0,0 0 0 0 0,0 0 0 0 0,0 0 1 0 0,0 0-1 0 0,-1 0 0 0 0,1 0 0 0 0,0 0 1 0 0,0 0-1 0 0,0 0 0 0 0,1 0 0 0 0,-1 0 0 0 0,0 0 0 0 0,0 0 0 0 0,0 0 1 0 0,0 0-1 0 0,0 0 0 0 0,0 0 0 0 0,0 0 0 0 0,0 0 0 0 0,0 0 0 0 0,0 0 0 0 0,0 0 1 0 0,0 0-1 0 0,0 0 0 0 0,0 0 0 0 0,0 0 0 0 0,1 0 0 0 0,-1 0 0 0 0,0 0 1 0 0,0 0-1 0 0,0 1 0 0 0,0-1 0 0 0,0 0 0 0 0,0 0 0 0 0,0 0 0 0 0,0 0 0 0 0,0 0 1 0 0,0 0-1 0 0,0 0 0 0 0,0 0 0 0 0,0 0 0 0 0,0 0 0 0 0,0 0 0 0 0,0 0 0 0 0,0 0 1 0 0,0 0-1 0 0,94-69 34 0 0,-78 56-27 0 0,-1-1 0 0 0,0-1 0 0 0,-1 0 0 0 0,14-19 0 0 0,80-101-36 0 0,-79 103 30 0 0,-12 10-62 0 0,-1 0 0 0 0,14-27 0 0 0,-10 15-185 0 0,-12 21 49 0 0,-7 10 98 0 0,1 0 1 0 0,0-1-1 0 0,-1 1 0 0 0,2 0 0 0 0,-1 0 1 0 0,0 0-1 0 0,1 0 0 0 0,-1 1 0 0 0,1-1 1 0 0,0 1-1 0 0,-1-1 0 0 0,1 1 0 0 0,5-2 1 0 0,-8 4 76 0 0,0-1 1 0 0,0 1 0 0 0,0 0-1 0 0,0 0 1 0 0,0 0-1 0 0,0 0 1 0 0,0 0 0 0 0,0 0-1 0 0,0 0 1 0 0,0 0 0 0 0,1 0-1 0 0,-1 0 1 0 0,0 0-1 0 0,0 0 1 0 0,0 0 0 0 0,0 0-1 0 0,0 0 1 0 0,0 0 0 0 0,0 0-1 0 0,0 0 1 0 0,0 0-1 0 0,0 0 1 0 0,0 0 0 0 0,0 0-1 0 0,0 0 1 0 0,0 0 0 0 0,0 0-1 0 0,1 0 1 0 0,-1 0-1 0 0,0 0 1 0 0,0 0 0 0 0,0 0-1 0 0,0 0 1 0 0,0 0 0 0 0,0 0-1 0 0,0 0 1 0 0,0 0-1 0 0,0 0 1 0 0,0 0 0 0 0,0 0-1 0 0,0 0 1 0 0,0 0 0 0 0,0 0-1 0 0,0 0 1 0 0,0 1-1 0 0,0-1 1 0 0,0 0 0 0 0,0 0-1 0 0,0 0 1 0 0,0 0-1 0 0,1 0 1 0 0,-1 0 0 0 0,0 0-1 0 0,0 0 1 0 0,0 0 0 0 0,0 0-1 0 0,0 0 1 0 0,0 0-1 0 0,0 0 1 0 0,0 0 0 0 0,-3 6-709 0 0,-6 5-244 0 0,-11 4-941 0 0,9-6-1228 0 0,-1 0 1 0 0,-1 0 0 0 0,1-1 0 0 0,-24 10 0 0 0,2-6-451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46.6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3815 28 512 0 0,'13'-12'3753'0'0,"-12"11"-3228"0"0,0-1 0 0 0,0 1-1 0 0,0 0 1 0 0,0 0 0 0 0,0 0 0 0 0,0 0 0 0 0,0 0 0 0 0,0 0 0 0 0,0 0-1 0 0,1 0 1 0 0,-1 1 0 0 0,0-1 0 0 0,1 0 0 0 0,-1 1 0 0 0,2-1 0 0 0,6 1 3639 0 0,-8 0-4022 0 0,-1 0 0 0 0,1 0 0 0 0,0 1 1 0 0,0-1-1 0 0,0 0 0 0 0,0 1 0 0 0,0-1 1 0 0,0 0-1 0 0,0 1 0 0 0,0-1 0 0 0,-1 1 1 0 0,3 1 363 0 0,10 12 1352 0 0,-13-14-1801 0 0,-1 1-1 0 0,1-1 1 0 0,0 1 0 0 0,0-1 0 0 0,0 1 0 0 0,-1-1-1 0 0,1 1 1 0 0,0-1 0 0 0,-1 0 0 0 0,1 1 0 0 0,0-1-1 0 0,-1 1 1 0 0,1-1 0 0 0,0 0 0 0 0,-1 0 0 0 0,1 1-1 0 0,-1-1 1 0 0,1 0 0 0 0,-1 1 0 0 0,1-1 0 0 0,-1 0 0 0 0,1 0-1 0 0,-1 0 1 0 0,-17 5 681 0 0,8-2-359 0 0,-25 13 271 0 0,26-11-561 0 0,0 0-1 0 0,-1-1 1 0 0,1-1 0 0 0,-1 1 0 0 0,0-1 0 0 0,-15 2-1 0 0,-62 9 202 0 0,-34-2 11 0 0,-13 1-158 0 0,-168 2-90 0 0,23-10 230 0 0,255-5-266 0 0,-88-5 93 0 0,-53 3-36 0 0,109 7 15 0 0,-44 1 213 0 0,-119-6 261 0 0,95 0-315 0 0,100 1-161 0 0,0 2 0 0 0,-28 5 0 0 0,-8 1 77 0 0,-58 7 42 0 0,-88-5-28 0 0,172-9-192 0 0,-80 4 115 0 0,64-10-97 0 0,30 4 2 0 0,1 0 0 0 0,-1 1 0 0 0,-35 8 0 0 0,28-2 3 0 0,6-1-14 0 0,-1-1-1 0 0,0-1 0 0 0,-45 3 1 0 0,-55-10 75 0 0,63 1-53 0 0,-61-7 29 0 0,45-4 16 0 0,-16-3 39 0 0,80 15-54 0 0,0 1 0 0 0,0 1 0 0 0,-21 3-1 0 0,-16 0 59 0 0,-136-15 79 0 0,17-8 23 0 0,150 18-155 0 0,-31 4 0 0 0,1-1 6 0 0,39-3-44 0 0,9-3 16 0 0,10-2 1 0 0,2 4-373 0 0,0 1 1 0 0,0 1-1 0 0,0 0 0 0 0,-1 1 1 0 0,16 2-1 0 0,1 0-4529 0 0,-1-1-5092 0 0,-22-2 6552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5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38 896 0 0,'-1'-4'1083'0'0,"-7"-17"1988"0"0,8 20-2830 0 0,0 0 0 0 0,-1 0-1 0 0,1 1 1 0 0,-1-1-1 0 0,1 0 1 0 0,0 1-1 0 0,-1-1 1 0 0,1 1-1 0 0,-1-1 1 0 0,0 0-1 0 0,1 1 1 0 0,-1-1-1 0 0,1 1 1 0 0,-1-1-1 0 0,0 1 1 0 0,1 0-1 0 0,-1-1 1 0 0,0 1-1 0 0,1 0 1 0 0,-1-1-1 0 0,0 1 1 0 0,-1 0-1 0 0,2 0-145 0 0,-1 0 1 0 0,1 0-1 0 0,0 1 0 0 0,-1-1 0 0 0,1 0 0 0 0,0 1 1 0 0,-1-1-1 0 0,1 0 0 0 0,0 1 0 0 0,-1-1 1 0 0,1 0-1 0 0,0 1 0 0 0,0-1 0 0 0,-1 1 0 0 0,1-1 1 0 0,0 1-1 0 0,0-1 0 0 0,0 0 0 0 0,0 1 0 0 0,0-1 1 0 0,0 1-1 0 0,0-1 0 0 0,0 1 0 0 0,0-1 0 0 0,0 1 1 0 0,0-1-1 0 0,0 1 0 0 0,0-1 0 0 0,0 0 0 0 0,0 1 1 0 0,0-1-1 0 0,0 1 0 0 0,1 0 0 0 0,3 17 1005 0 0,-4-18-1042 0 0,11 42 1341 0 0,18 74 214 0 0,-26-99-1465 0 0,-1-1-1 0 0,-1 1 1 0 0,0-1 0 0 0,-1 1-1 0 0,-4 22 1 0 0,-3 0-258 0 0,-2 1 0 0 0,-21 59 0 0 0,29-95-226 0 0,0-1 0 0 0,-1 0 0 0 0,1 0-1 0 0,-1 1 1 0 0,0-1 0 0 0,0 0 0 0 0,-2 3-1 0 0,10-12-5756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47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60 856 0 0,'-1'-4'663'0'0,"1"0"582"0"0,-1 0-1 0 0,0 0 1 0 0,1 0 0 0 0,0-1 0 0 0,0 1 0 0 0,1-7 0 0 0,-1 10-983 0 0,0 0-1 0 0,1 0 1 0 0,-1 0 0 0 0,1 0 0 0 0,-1 0 0 0 0,1 0-1 0 0,-1 0 1 0 0,1 0 0 0 0,-1 0 0 0 0,1 0 0 0 0,0 0-1 0 0,0 1 1 0 0,-1-1 0 0 0,1 0 0 0 0,0 1 0 0 0,0-1-1 0 0,0 0 1 0 0,0 1 0 0 0,0-1 0 0 0,0 1 0 0 0,0-1-1 0 0,0 1 1 0 0,0 0 0 0 0,0 0 0 0 0,0-1-1 0 0,0 1 1 0 0,0 0 0 0 0,0 0 0 0 0,0 0 0 0 0,0 0-1 0 0,0 0 1 0 0,2 0 0 0 0,-3 3 805 0 0,-5 4-604 0 0,-6 3-9 0 0,-30 24 384 0 0,-1-2-1 0 0,-85 48 1 0 0,118-75-565 0 0,1 0 1 0 0,0 1-1 0 0,0 0 1 0 0,-11 12-1 0 0,14-12 175 0 0,4-5-415 0 0,0 0-1 0 0,0 1 0 0 0,-1-1 1 0 0,1 0-1 0 0,0 0 0 0 0,-1 0 1 0 0,1 0-1 0 0,0 0 0 0 0,-1 0 1 0 0,-2 1-1 0 0,-41 17 263 0 0,45-19-289 0 0,0 0 0 0 0,0 0 0 0 0,0 0 0 0 0,0 0 0 0 0,0 0-1 0 0,0 0 1 0 0,0 1 0 0 0,0-1 0 0 0,0 0 0 0 0,0 0 0 0 0,-1 0 0 0 0,1 0 0 0 0,0 0 0 0 0,0 0 0 0 0,0 0 0 0 0,0 0 0 0 0,0 1 0 0 0,0-1 0 0 0,0 0 0 0 0,0 0-1 0 0,0 0 1 0 0,0 0 0 0 0,0 0 0 0 0,0 0 0 0 0,0 0 0 0 0,0 1 0 0 0,0-1 0 0 0,0 0 0 0 0,0 0 0 0 0,0 0 0 0 0,0 0 0 0 0,0 0 0 0 0,1 0 0 0 0,-1 0 0 0 0,0 0-1 0 0,0 1 1 0 0,0-1 0 0 0,0 0 0 0 0,0 0 0 0 0,0 0 0 0 0,0 0 0 0 0,0 0 0 0 0,0 0 0 0 0,0 0 0 0 0,0 0 0 0 0,1 0 0 0 0,-1 0 0 0 0,0 0 0 0 0,0 0 0 0 0,0 0-1 0 0,0 0 1 0 0,0 0 0 0 0,0 0 0 0 0,0 1 0 0 0,0-1 0 0 0,1 0 0 0 0,-1 0 0 0 0,0 0 0 0 0,0 0 0 0 0,0 0 0 0 0,0-1 0 0 0,0 1 0 0 0,0 0 0 0 0,1 0 0 0 0,-2 1 9 0 0,1-1 0 0 0,0 1 0 0 0,-1-1 1 0 0,1 1-1 0 0,0-1 0 0 0,-1 1 0 0 0,1-1 0 0 0,0 0 1 0 0,-1 1-1 0 0,1-1 0 0 0,-1 0 0 0 0,1 1 1 0 0,-1-1-1 0 0,1 0 0 0 0,-1 0 0 0 0,1 1 1 0 0,-1-1-1 0 0,1 0 0 0 0,-1 0 0 0 0,0 0 1 0 0,1 0-1 0 0,-1 0 0 0 0,-3 1 31 0 0,0 0 0 0 0,1-1-1 0 0,-1 1 1 0 0,1 0 0 0 0,-1 1 0 0 0,1-1 0 0 0,-1 1 0 0 0,1-1-1 0 0,0 1 1 0 0,-4 3 0 0 0,6 0 362 0 0,1-5-406 0 0,0 0 1 0 0,0 1-1 0 0,0-1 1 0 0,0 0-1 0 0,0 0 1 0 0,0 0-1 0 0,0 0 1 0 0,0 1-1 0 0,0-1 1 0 0,0 0-1 0 0,0 0 1 0 0,0 0-1 0 0,0 1 1 0 0,0-1-1 0 0,0 0 1 0 0,0 0-1 0 0,0 0 1 0 0,0 0-1 0 0,0 1 0 0 0,0-1 1 0 0,0 0-1 0 0,0 0 1 0 0,0 0-1 0 0,0 0 1 0 0,-1 1-1 0 0,1-1 1 0 0,0 0-1 0 0,0 0 1 0 0,0 0-1 0 0,0 0 1 0 0,0 0-1 0 0,0 0 1 0 0,-1 0-1 0 0,1 1 1 0 0,0-1-1 0 0,0 0 1 0 0,0 0-1 0 0,0 0 1 0 0,-1 0-1 0 0,1 0 1 0 0,0 0-1 0 0,0 0 1 0 0,0 0-1 0 0,-1 0 1 0 0,1 0-1 0 0,0 0 1 0 0,0 0-1 0 0,0 0 1 0 0,-1 0-1 0 0,1 0 1 0 0,-33 9 218 0 0,8-7 135 0 0,27-2-287 0 0,0-2-30 0 0,1 1-1 0 0,-1 0 1 0 0,0 0-1 0 0,1 0 1 0 0,-1 1 0 0 0,1-1-1 0 0,-1 1 1 0 0,1-1 0 0 0,-1 1-1 0 0,4 0 1 0 0,-4 0-39 0 0,-1-1-24 0 0,-1 0 12 0 0,0 2 22 0 0,-3 3 107 0 0,6-3-91 0 0,4-1-25 0 0,0 1 0 0 0,0 0 0 0 0,0 0 0 0 0,-1 0 1 0 0,1 1-1 0 0,0 0 0 0 0,-1 0 0 0 0,1 1 0 0 0,-1-1 0 0 0,0 2 0 0 0,1-1 0 0 0,-2 1 0 0 0,10 6 0 0 0,-4 0 4 0 0,1 1-1 0 0,-1 0 1 0 0,-1 1-1 0 0,18 25 1 0 0,-23-29 2 0 0,1-1 1 0 0,0 1 0 0 0,0-1 0 0 0,1 0-1 0 0,0-1 1 0 0,0 1 0 0 0,1-1 0 0 0,-1-1 0 0 0,1 1-1 0 0,1-2 1 0 0,-1 1 0 0 0,1-1 0 0 0,-1 0 0 0 0,1-1-1 0 0,1 0 1 0 0,-1 0 0 0 0,0-1 0 0 0,17 2 0 0 0,165-2 20 0 0,-131-4-397 0 0,-138 2-4761 0 0,74-1 1069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0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3429 512 0 0,'0'2'672'0'0,"1"1"1"0"0,-1-1-1 0 0,1 1 0 0 0,0-1 1 0 0,0 1-1 0 0,0-1 0 0 0,0 1 1 0 0,1-1-1 0 0,-1 0 0 0 0,1 1 0 0 0,2 2 1 0 0,20 21 2460 0 0,-24-24-1732 0 0,-5-3-692 0 0,-6-3 31 0 0,10 4-417 0 0,-6-2 215 0 0,5 1-220 0 0,0 1-1 0 0,-1-1 1 0 0,1 0-1 0 0,0 0 1 0 0,0 0-1 0 0,0 0 1 0 0,-3-2-1 0 0,5 3-208 0 0,-1-1-1 0 0,1 1 0 0 0,0-1 0 0 0,-1 1 0 0 0,1-1 1 0 0,0 1-1 0 0,-1-1 0 0 0,1 0 0 0 0,0 1 0 0 0,0-1 1 0 0,-1 0-1 0 0,1 1 0 0 0,0-1 0 0 0,0 1 1 0 0,0-1-1 0 0,0 0 0 0 0,0 1 0 0 0,0-1 0 0 0,0 0 1 0 0,0 1-1 0 0,0-1 0 0 0,0 0 0 0 0,0 1 0 0 0,1-1 1 0 0,-1 0-1 0 0,0 1 0 0 0,0-1 0 0 0,0 1 1 0 0,1-1-1 0 0,-1 0 0 0 0,1 0 0 0 0,8-10 1195 0 0,2-5-231 0 0,-10 12-968 0 0,0 0-1 0 0,-1 0 0 0 0,1 1 1 0 0,-1-1-1 0 0,0 0 1 0 0,0 0-1 0 0,0 0 0 0 0,-1 0 1 0 0,1 0-1 0 0,-1 0 0 0 0,0 1 1 0 0,0-1-1 0 0,0 0 0 0 0,-1 1 1 0 0,-2-6-1 0 0,2 4-3 0 0,0-1 1 0 0,0 1-1 0 0,0-1 1 0 0,1 0-1 0 0,0 0 1 0 0,-1-7-1 0 0,6-95 972 0 0,-3 95-964 0 0,2-9 266 0 0,-1 0 1 0 0,-3-41-1 0 0,-2-17 142 0 0,2 8-117 0 0,0 56-311 0 0,2-1 1 0 0,0 1-1 0 0,3-17 0 0 0,2-13 84 0 0,-6 22-29 0 0,0-1 0 0 0,-1 1-1 0 0,-2 0 1 0 0,-9-43 0 0 0,6 44-56 0 0,2-1 1 0 0,1 0-1 0 0,-1-29 0 0 0,7-1 22 0 0,-1 36-29 0 0,-1 0 0 0 0,-1-24 1 0 0,-3-15 5 0 0,3 0 1 0 0,7-59 0 0 0,-7-17 76 0 0,-1 93-130 0 0,1 0 0 0 0,5-41 0 0 0,2-38 91 0 0,-3 23-42 0 0,-1 14 6 0 0,-3 54-53 0 0,5-44-1 0 0,11-76 48 0 0,-8 55-70 0 0,-4 32-8 0 0,-3 41 3 0 0,0 0 0 0 0,1-1 0 0 0,8-29 0 0 0,-4 30-7 0 0,1-4 4 0 0,-1 0-1 0 0,5-38 0 0 0,2-31-23 0 0,-10 59 41 0 0,1-52-28 0 0,-4 72 17 0 0,1-9-14 0 0,-2 0 1 0 0,0 0-1 0 0,-8-34 1 0 0,-15-87 23 0 0,23 135-17 0 0,0 0 1 0 0,1 0 0 0 0,1 0-1 0 0,-1 0 1 0 0,2 0 0 0 0,-1 0 0 0 0,4-9-1 0 0,2-25 14 0 0,-5-20 6 0 0,-2 40-22 0 0,4-14 20 0 0,-3 31-18 0 0,0 0-1 0 0,0-1 0 0 0,0 1 1 0 0,-1 0-1 0 0,0 0 0 0 0,0-1 1 0 0,-2-5-1 0 0,2 8-2 0 0,0 0-1 0 0,-1 0 1 0 0,1 0-1 0 0,0 0 1 0 0,1 0-1 0 0,-1 0 1 0 0,1 0-1 0 0,0 0 1 0 0,0 0 0 0 0,2-6-1 0 0,3-3-12 0 0,11-20 0 0 0,-5 11 3 0 0,-12 20 3 0 0,-3 4 5 0 0,-4 5-6 0 0,3-2-81 0 0,0-1 0 0 0,1 1 0 0 0,0 0 0 0 0,0 0-1 0 0,0 1 1 0 0,1-1 0 0 0,0 0 0 0 0,0 1 0 0 0,0 0 0 0 0,1-1 0 0 0,-2 8 0 0 0,3-13 23 0 0,1 1-1 0 0,-1-1 0 0 0,0 1 0 0 0,0-1 1 0 0,0 0-1 0 0,1 1 0 0 0,-1-1 0 0 0,0 1 0 0 0,0-1 1 0 0,1 0-1 0 0,-1 1 0 0 0,0-1 0 0 0,1 0 1 0 0,-1 1-1 0 0,0-1 0 0 0,1 0 0 0 0,-1 0 1 0 0,1 1-1 0 0,-1-1 0 0 0,1 0 0 0 0,-1 0 0 0 0,0 0 1 0 0,1 1-1 0 0,-1-1 0 0 0,1 0 0 0 0,-1 0 1 0 0,1 0-1 0 0,-1 0 0 0 0,1 0 0 0 0,-1 0 1 0 0,1 0-1 0 0,-1 0 0 0 0,1 0 0 0 0,-1 0 1 0 0,1-1-1 0 0,17-1-1739 0 0,27-13-3212 0 0,-12 4-2718 0 0,-16 6 2820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1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61 512 0 0,'-10'0'1478'0'0,"1"1"0"0"0,0 1 0 0 0,0 0 0 0 0,-10 3-1 0 0,-9 2 1878 0 0,27-7-3243 0 0,0 0 1 0 0,1 0 0 0 0,-1 1-1 0 0,0-1 1 0 0,0 0 0 0 0,0 1-1 0 0,0-1 1 0 0,1 1 0 0 0,-1-1-1 0 0,0 1 1 0 0,0-1-1 0 0,1 1 1 0 0,-1 0 0 0 0,-1 0-1 0 0,1 5 3110 0 0,0-6-3138 0 0,1 0 1 0 0,0 1-1 0 0,-1-1 0 0 0,1 0 0 0 0,0 0 0 0 0,0 0 0 0 0,-1 0 0 0 0,1 1 0 0 0,0-1 0 0 0,-1 0 0 0 0,1 0 0 0 0,-1 0 0 0 0,1 0 0 0 0,0 0 0 0 0,-1 0 0 0 0,1 0 0 0 0,0 0 0 0 0,-1 0 0 0 0,1 0 0 0 0,0 0 0 0 0,-1 0 0 0 0,1 0 0 0 0,0 0 0 0 0,-1 0 0 0 0,1 0 1 0 0,0 0-1 0 0,-1-1 0 0 0,1 1 0 0 0,-1 0 0 0 0,-10-4 2653 0 0,10 4-2635 0 0,0-1 1 0 0,0 1-1 0 0,0 0 0 0 0,0-1 1 0 0,0 1-1 0 0,1 0 1 0 0,-1 0-1 0 0,0 0 0 0 0,0 0 1 0 0,0 0-1 0 0,0 0 0 0 0,0 0 1 0 0,0 0-1 0 0,0 0 1 0 0,0 0-1 0 0,0 1 0 0 0,1-1 1 0 0,-1 0-1 0 0,0 1 0 0 0,0-1 1 0 0,0 0-1 0 0,0 1 1 0 0,1-1-1 0 0,-1 1 0 0 0,0-1 1 0 0,0 1-1 0 0,1 0 0 0 0,-1-1 1 0 0,0 1-1 0 0,1 0 1 0 0,-1-1-1 0 0,1 1 0 0 0,-1 0 1 0 0,1 0-1 0 0,-1 1 0 0 0,-3 3-8 0 0,1 1-1 0 0,0 0 1 0 0,-4 9-1 0 0,-5 10 112 0 0,-19 32 0 0 0,13-25-81 0 0,4-9 95 0 0,-2-1 0 0 0,-20 24 0 0 0,16-22 12 0 0,-16 28 0 0 0,-5 16 517 0 0,56-92-674 0 0,1 0 0 0 0,1 1 0 0 0,20-21 0 0 0,-11 14-69 0 0,-3-1 1 0 0,0-1-1 0 0,25-49 0 0 0,-43 72-2 0 0,9-21 6 0 0,2 2 0 0 0,1 0 0 0 0,29-36 0 0 0,-42 60 6 0 0,-1 0 0 0 0,0 1 0 0 0,1-1-1 0 0,0 1 1 0 0,0 0 0 0 0,0 0 0 0 0,6-3 0 0 0,-8 5 7 0 0,0 1 1 0 0,0 0 0 0 0,0-1 0 0 0,0 1-1 0 0,0 0 1 0 0,0 0 0 0 0,0 0 0 0 0,0 0-1 0 0,0 1 1 0 0,-1-1 0 0 0,1 1-1 0 0,0-1 1 0 0,0 1 0 0 0,0-1 0 0 0,0 1-1 0 0,-1 0 1 0 0,1 0 0 0 0,0 0-1 0 0,-1 0 1 0 0,1 0 0 0 0,-1 0 0 0 0,3 3-1 0 0,3 3 24 0 0,1 1 0 0 0,-2 0 0 0 0,8 9 0 0 0,1 3 9 0 0,6 2 35 0 0,1 0-1 0 0,32 23 1 0 0,53 31-10 0 0,-80-58-61 0 0,-17-11 4 0 0,0 1-1 0 0,0 0 1 0 0,-1 1-1 0 0,17 19 1 0 0,-22-24 3 0 0,-1 1 1 0 0,1 0-1 0 0,-1 0 1 0 0,-1 0-1 0 0,1 0 1 0 0,-1 1-1 0 0,0-1 1 0 0,0 1 0 0 0,0-1-1 0 0,-1 1 1 0 0,0-1-1 0 0,0 1 1 0 0,0 7-1 0 0,-2-1 102 0 0,-2-21 27 0 0,4-15-128 0 0,0 22-26 0 0,-1-1-1 0 0,1 1 1 0 0,-1 0 0 0 0,0-1-1 0 0,0 1 1 0 0,0-1 0 0 0,0 1-1 0 0,-1 0 1 0 0,0-3-1 0 0,1 4-23 0 0,-1 1-1 0 0,1-1 0 0 0,-1 1 0 0 0,0-1 0 0 0,1 1 0 0 0,-1-1 0 0 0,0 1 0 0 0,1-1 0 0 0,-1 1 0 0 0,0 0 1 0 0,0-1-1 0 0,1 1 0 0 0,-1 0 0 0 0,0 0 0 0 0,0 0 0 0 0,1 0 0 0 0,-1-1 0 0 0,-1 1 0 0 0,-15-1-1109 0 0,15 1 453 0 0,-7 0-495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3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16 283 512 0 0,'-5'-19'3987'0'0,"2"-1"-1"0"0,0 0 1 0 0,0-25 0 0 0,2 28-2973 0 0,1 5-150 0 0,0 1 0 0 0,0-1 0 0 0,1 0 0 0 0,1 0 0 0 0,4-17 0 0 0,-6 29-803 0 0,0-1 1 0 0,0 1-1 0 0,0-1 1 0 0,0 1-1 0 0,1 0 1 0 0,-1-1-1 0 0,0 1 1 0 0,0-1-1 0 0,0 1 1 0 0,1-1-1 0 0,-1 1 1 0 0,0-1-1 0 0,1 1 1 0 0,-1 0-1 0 0,0-1 1 0 0,1 1-1 0 0,-1 0 1 0 0,0-1-1 0 0,1 1 1 0 0,-1 0-1 0 0,1 0 1 0 0,-1-1-1 0 0,0 1 1 0 0,1 0-1 0 0,-1 0 1 0 0,1-1-1 0 0,-1 1 1 0 0,1 0-1 0 0,-1 0 1 0 0,2 0-1 0 0,-1 0 11 0 0,0 1-1 0 0,0-1 1 0 0,0 0-1 0 0,-1 1 1 0 0,1-1-1 0 0,0 1 1 0 0,0-1-1 0 0,0 1 1 0 0,0 0-1 0 0,0-1 1 0 0,-1 1-1 0 0,1 0 1 0 0,1 1-1 0 0,3 4 177 0 0,-1 0 0 0 0,7 12 0 0 0,41 101 1132 0 0,-42-91-1202 0 0,1 0 0 0 0,2-1 0 0 0,0 0 0 0 0,28 40 0 0 0,-34-58-119 0 0,1 0 0 0 0,-1 0-1 0 0,1-1 1 0 0,1 0 0 0 0,9 7 0 0 0,-16-14-45 0 0,0 1 0 0 0,1 0 0 0 0,-1-1 1 0 0,1 0-1 0 0,-1 1 0 0 0,1-1 0 0 0,0 0 1 0 0,-1 0-1 0 0,1-1 0 0 0,0 1 0 0 0,0 0 1 0 0,0-1-1 0 0,-1 0 0 0 0,1 0 0 0 0,0 0 0 0 0,0 0 1 0 0,0 0-1 0 0,0 0 0 0 0,-1-1 0 0 0,1 1 1 0 0,0-1-1 0 0,0 0 0 0 0,-1 0 0 0 0,1 0 1 0 0,5-3-1 0 0,1-2 23 0 0,0-1 0 0 0,0 0 0 0 0,0-1 0 0 0,-1 1 0 0 0,0-2 0 0 0,0 1 0 0 0,-1-1 0 0 0,0 0 0 0 0,-1-1 1 0 0,0 0-1 0 0,-1 0 0 0 0,0 0 0 0 0,6-15 0 0 0,1-14 104 0 0,0 0 0 0 0,7-58 0 0 0,-4 21 2 0 0,-11 61-9 0 0,-2 1 0 0 0,3-29 0 0 0,-5 43-132 0 0,0 0 0 0 0,0-1 0 0 0,0 1 1 0 0,0 0-1 0 0,0 0 0 0 0,0 0 0 0 0,0 0 0 0 0,0 0 0 0 0,0 0 0 0 0,0 0 1 0 0,0 0-1 0 0,0-1 0 0 0,0 1 0 0 0,0 0 0 0 0,0 0 0 0 0,0 0 0 0 0,0 0 1 0 0,0 0-1 0 0,0 0 0 0 0,0 0 0 0 0,0 0 0 0 0,0-1 0 0 0,-1 1 1 0 0,1 0-1 0 0,0 0 0 0 0,0 0 0 0 0,0 0 0 0 0,0 0 0 0 0,0 0 0 0 0,0 0 1 0 0,0 0-1 0 0,0 0 0 0 0,0 0 0 0 0,0 0 0 0 0,-1 0 0 0 0,1 0 0 0 0,0 0 1 0 0,0 0-1 0 0,0-1 0 0 0,0 1 0 0 0,0 0 0 0 0,0 0 0 0 0,0 0 1 0 0,0 0-1 0 0,-1 0 0 0 0,1 0 0 0 0,-5 4 70 0 0,-4 7-8 0 0,2 9-11 0 0,-7 26 0 0 0,14-44-54 0 0,0 0 1 0 0,0 0 0 0 0,0 1 0 0 0,0-1 0 0 0,0 0-1 0 0,1 0 1 0 0,-1 0 0 0 0,0 0 0 0 0,1-1-1 0 0,-1 1 1 0 0,1 0 0 0 0,2 4 0 0 0,-2-5-61 0 0,-1 1 0 0 0,1 0 0 0 0,0-1 0 0 0,0 1 0 0 0,-1 0 0 0 0,0 0 0 0 0,1 0 0 0 0,-1 0 0 0 0,0-1 0 0 0,0 1 0 0 0,1 0 0 0 0,-2 0 1 0 0,1 0-1 0 0,0 0 0 0 0,0 0 0 0 0,-1 1 0 0 0,-9 29-4070 0 0,1-4-6320 0 0,4-15 3767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4.3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32 512 0 0,'0'-1'530'0'0,"0"1"0"0"0,-1-1 0 0 0,1 1 0 0 0,-1-1 0 0 0,1 1 0 0 0,0-1 0 0 0,-1 0 0 0 0,1 1 0 0 0,0-1 0 0 0,0 0 0 0 0,0 1 0 0 0,-1-1 0 0 0,1 0 0 0 0,0 1 0 0 0,0-1 0 0 0,0 0 0 0 0,0 1 0 0 0,0-1 0 0 0,0 0 0 0 0,0 1 0 0 0,0-1 0 0 0,0 0 0 0 0,1 1 0 0 0,-1-1 0 0 0,0 0 0 0 0,0 1 0 0 0,1-1 0 0 0,-1 0 0 0 0,0 1 0 0 0,1-2 0 0 0,0 2-163 0 0,-1-1 1 0 0,1 0-1 0 0,0 0 1 0 0,-1 0 0 0 0,1 1-1 0 0,0-1 1 0 0,0 0-1 0 0,-1 1 1 0 0,1-1 0 0 0,0 0-1 0 0,0 1 1 0 0,0-1-1 0 0,0 1 1 0 0,0 0 0 0 0,0-1-1 0 0,0 1 1 0 0,0 0-1 0 0,0-1 1 0 0,0 1 0 0 0,1 0-1 0 0,-2 0-327 0 0,1 1-1 0 0,-1-1 1 0 0,0 0-1 0 0,1 1 1 0 0,-1-1-1 0 0,0 0 1 0 0,0 1-1 0 0,0-1 1 0 0,1 0-1 0 0,-1 1 0 0 0,0-1 1 0 0,0 1-1 0 0,0-1 1 0 0,0 0-1 0 0,0 1 1 0 0,1-1-1 0 0,-1 1 1 0 0,0-1-1 0 0,0 1 1 0 0,0-1-1 0 0,0 1 1 0 0,0-1-1 0 0,0 0 1 0 0,-1 1-1 0 0,1-1 1 0 0,0 1-1 0 0,0-1 1 0 0,0 1-1 0 0,-3 15 365 0 0,-3 11-68 0 0,2-1 1 0 0,1 1-1 0 0,1 0 1 0 0,3 49 0 0 0,-1-67-273 0 0,2 1 1 0 0,-1 0 0 0 0,5 11 0 0 0,-5-16-43 0 0,1-1 1 0 0,0 1-1 0 0,-1-1 0 0 0,2 1 0 0 0,-1-1 1 0 0,0 0-1 0 0,1 0 0 0 0,4 6 1 0 0,-6-10-20 0 0,-1 1 1 0 0,1-1-1 0 0,-1 1 1 0 0,0-1-1 0 0,1 1 1 0 0,-1-1-1 0 0,1 0 1 0 0,0 1-1 0 0,-1-1 1 0 0,1 1-1 0 0,-1-1 1 0 0,1 0 0 0 0,-1 0-1 0 0,1 1 1 0 0,0-1-1 0 0,-1 0 1 0 0,1 0-1 0 0,0 0 1 0 0,-1 0-1 0 0,1 0 1 0 0,0 0-1 0 0,-1 0 1 0 0,1 0-1 0 0,0 0 1 0 0,-1 0-1 0 0,1 0 1 0 0,0 0-1 0 0,-1 0 1 0 0,1 0-1 0 0,0-1 1 0 0,-1 1-1 0 0,1 0 1 0 0,-1 0-1 0 0,1-1 1 0 0,0 1-1 0 0,-1 0 1 0 0,1-1 0 0 0,-1 1-1 0 0,1-1 1 0 0,-1 1-1 0 0,1-1 1 0 0,-1 1-1 0 0,0-1 1 0 0,1 1-1 0 0,-1-1 1 0 0,0 1-1 0 0,1-1 1 0 0,-1 0-1 0 0,0 1 1 0 0,1-1-1 0 0,-1 1 1 0 0,0-1-1 0 0,0-1 1 0 0,2-2-16 0 0,-1 0 0 0 0,1 0 1 0 0,-1 0-1 0 0,0-1 0 0 0,0 1 0 0 0,0-7 1 0 0,-2 7-18 0 0,1 1 1 0 0,0-1 0 0 0,-1 1-1 0 0,1-1 1 0 0,-1 1-1 0 0,0-1 1 0 0,0 1 0 0 0,-1 0-1 0 0,1 0 1 0 0,-3-5-1 0 0,3 7-180 0 0,0-1 0 0 0,0 1-1 0 0,0 0 1 0 0,0 0-1 0 0,0 0 1 0 0,-1 0-1 0 0,1 0 1 0 0,0 0 0 0 0,0 0-1 0 0,-4-2 1 0 0,4 3-241 0 0,0-1 0 0 0,0 1 0 0 0,0 0 0 0 0,-1 0 0 0 0,1-1-1 0 0,0 1 1 0 0,0 0 0 0 0,0 0 0 0 0,-1 0 0 0 0,1 0 0 0 0,0 0 0 0 0,0 0 0 0 0,-1 1 0 0 0,1-1 0 0 0,-2 1 0 0 0,0 1-1398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5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10 112 512 0 0,'-2'-2'1015'0'0,"1"1"0"0"0,0-1 0 0 0,0 0 0 0 0,0 0-1 0 0,1 0 1 0 0,-1 0 0 0 0,0 0 0 0 0,1 0 0 0 0,-1 0 0 0 0,1-2 0 0 0,0 3-686 0 0,0 0 0 0 0,0 0 1 0 0,0 1-1 0 0,0-1 0 0 0,0 0 0 0 0,0 0 1 0 0,1 0-1 0 0,-1 0 0 0 0,0 0 1 0 0,1 0-1 0 0,-1 1 0 0 0,0-1 1 0 0,1 0-1 0 0,-1 0 0 0 0,1 0 0 0 0,-1 1 1 0 0,1-1-1 0 0,-1 0 0 0 0,1 1 1 0 0,0-1-1 0 0,-1 0 0 0 0,1 1 1 0 0,1-1-1 0 0,-1 0 34 0 0,1-1-1 0 0,-1 1 1 0 0,1 0 0 0 0,0 0 0 0 0,-1 0-1 0 0,1 1 1 0 0,0-1 0 0 0,0 0-1 0 0,0 1 1 0 0,0-1 0 0 0,-1 1 0 0 0,1-1-1 0 0,0 1 1 0 0,0 0 0 0 0,0 0 0 0 0,4 0-1 0 0,-4 1-216 0 0,1 0-1 0 0,-1 0 1 0 0,0 1 0 0 0,1-1-1 0 0,-1 0 1 0 0,0 1-1 0 0,0 0 1 0 0,0-1 0 0 0,0 1-1 0 0,0 0 1 0 0,0 0-1 0 0,1 3 1 0 0,2 2-56 0 0,0 1 0 0 0,-1-1 0 0 0,0 1 0 0 0,0 0 0 0 0,-1 0 0 0 0,0 0 0 0 0,-1 1 0 0 0,0-1 0 0 0,2 14 0 0 0,-1-7-31 0 0,0-1-1 0 0,6 15 1 0 0,-2-12-22 0 0,1 0 0 0 0,1 0-1 0 0,0-1 1 0 0,1 0 0 0 0,1-1 0 0 0,23 26 0 0 0,-17-22 1 0 0,48 45 82 0 0,-64-62-107 0 0,1-1 1 0 0,0 1-1 0 0,-1-1 0 0 0,1 0 0 0 0,0 0 1 0 0,-1 0-1 0 0,1 0 0 0 0,3 2 0 0 0,-5-3-9 0 0,1 0 0 0 0,-1 0 0 0 0,0 0 0 0 0,0 0 0 0 0,1 0 0 0 0,-1 0 0 0 0,0 0 0 0 0,0 0 0 0 0,1-1 0 0 0,-1 1 0 0 0,0 0 0 0 0,0 0 0 0 0,1 0 0 0 0,-1 0 0 0 0,0 0 0 0 0,0 0 0 0 0,0 0-1 0 0,1-1 1 0 0,-1 1 0 0 0,0 0 0 0 0,0 0 0 0 0,0 0 0 0 0,1-1 0 0 0,-1 1 0 0 0,0 0 0 0 0,4-13 66 0 0,-3-1-24 0 0,0-23-1 0 0,-2 25-8 0 0,2 1-1 0 0,-1-1 1 0 0,4-15-1 0 0,-3 23-35 0 0,0 0-1 0 0,0 0 0 0 0,1 0 1 0 0,-1 0-1 0 0,1 1 1 0 0,0-1-1 0 0,0 0 1 0 0,0 1-1 0 0,1 0 0 0 0,-1-1 1 0 0,1 1-1 0 0,0 0 1 0 0,5-4-1 0 0,39-30 15 0 0,26-23 40 0 0,-64 51-48 0 0,0-1 0 0 0,-1 1-1 0 0,0-2 1 0 0,0 1 0 0 0,8-17 0 0 0,-7 9 28 0 0,9-32 0 0 0,-3 9-49 0 0,-15 41 13 0 0,0-1 1 0 0,0 1-1 0 0,0 0 1 0 0,0 0-1 0 0,0 0 1 0 0,0 0-1 0 0,0 0 1 0 0,0 0-1 0 0,0 0 1 0 0,1-1 0 0 0,-1 1-1 0 0,0 0 1 0 0,0 0-1 0 0,0 0 1 0 0,0 0-1 0 0,0 0 1 0 0,0 0-1 0 0,0 0 1 0 0,0 0-1 0 0,0 0 1 0 0,0 0-1 0 0,0-1 1 0 0,1 1-1 0 0,-1 0 1 0 0,0 0 0 0 0,0 0-1 0 0,0 0 1 0 0,0 0-1 0 0,0 0 1 0 0,0 0-1 0 0,0 0 1 0 0,0 0-1 0 0,1 0 1 0 0,-1 0-1 0 0,0 0 1 0 0,0 0-1 0 0,0 0 1 0 0,0 0-1 0 0,0 0 1 0 0,0 0-1 0 0,0 0 1 0 0,1 0 0 0 0,-1 0-1 0 0,0 0 1 0 0,0 0-1 0 0,0 0 1 0 0,0 0-1 0 0,0 1 1 0 0,5 5-16 0 0,2 12-4 0 0,-7-17 19 0 0,1 1 2 0 0,0 0 0 0 0,-1 1 0 0 0,1-1 0 0 0,-1 0 0 0 0,1 1 1 0 0,-1-1-1 0 0,0 1 0 0 0,0-1 0 0 0,0 0 0 0 0,0 1 0 0 0,-1-1 0 0 0,0 4 0 0 0,1-5-47 0 0,-1 0 0 0 0,1 0 0 0 0,-1 0 0 0 0,1 0 0 0 0,-1-1 0 0 0,1 1 0 0 0,-1 0 0 0 0,0 0 0 0 0,1 0 0 0 0,-1 0 0 0 0,0-1-1 0 0,0 1 1 0 0,0 0 0 0 0,0-1 0 0 0,0 1 0 0 0,0-1 0 0 0,1 1 0 0 0,-1-1 0 0 0,0 1 0 0 0,0-1 0 0 0,-1 0 0 0 0,1 1 0 0 0,0-1 0 0 0,0 0-1 0 0,0 0 1 0 0,0 0 0 0 0,0 0 0 0 0,-2 0 0 0 0,-2-1-1007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6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74 512 0 0,'-21'-6'4926'0'0,"0"3"7498"0"0,33 3-11289 0 0,-1-1-1 0 0,1-1 0 0 0,11-2 0 0 0,65-23-54 0 0,-77 24-787 0 0,10-5-6 0 0,-8 3-18 0 0,-1 1 1 0 0,23-5 0 0 0,-32 9-227 0 0,1-1 0 0 0,-1 1 0 0 0,0 0 0 0 0,1 0 0 0 0,-1 0 0 0 0,1 0 0 0 0,-1 0 0 0 0,0 1 0 0 0,1 0 0 0 0,-1-1 0 0 0,0 1 0 0 0,1 1 0 0 0,-1-1 0 0 0,0 0 0 0 0,4 3 0 0 0,-5-2-26 0 0,0-1 0 0 0,0 1 0 0 0,0 0 0 0 0,0 0 0 0 0,0 0 0 0 0,-1 0 1 0 0,1 0-1 0 0,-1 0 0 0 0,1 0 0 0 0,-1 0 0 0 0,0 1 0 0 0,0-1 0 0 0,0 1 0 0 0,0-1 0 0 0,0 0 0 0 0,-1 1 0 0 0,1 0 0 0 0,-1-1 0 0 0,0 1 0 0 0,1-1 0 0 0,-1 1 0 0 0,0 0 0 0 0,-1-1 0 0 0,1 1 0 0 0,0-1 1 0 0,-1 1-1 0 0,0 2 0 0 0,-3 8 65 0 0,0-1 1 0 0,0 1 0 0 0,-1-1 0 0 0,-8 12-1 0 0,6-9-9 0 0,-58 108 214 0 0,64-119-283 0 0,-1-1 0 0 0,1 0 1 0 0,0 1-1 0 0,0-1 0 0 0,0 1 0 0 0,0-1 0 0 0,1 1 1 0 0,-1-1-1 0 0,1 8 0 0 0,0-10-1 0 0,0 0-1 0 0,1 1 1 0 0,-1-1-1 0 0,0 0 1 0 0,1 0-1 0 0,-1 0 1 0 0,1 0 0 0 0,-1 0-1 0 0,1 0 1 0 0,0 1-1 0 0,-1-2 1 0 0,1 1-1 0 0,0 0 1 0 0,0 0 0 0 0,-1 0-1 0 0,1 0 1 0 0,0 0-1 0 0,0-1 1 0 0,0 1-1 0 0,0 0 1 0 0,0-1 0 0 0,0 1-1 0 0,1-1 1 0 0,-1 1-1 0 0,0-1 1 0 0,0 1-1 0 0,0-1 1 0 0,0 0 0 0 0,1 0-1 0 0,-1 1 1 0 0,0-1-1 0 0,0 0 1 0 0,2 0-1 0 0,17 0 1 0 0,0-1 0 0 0,-1 0-1 0 0,1-2 1 0 0,20-4 0 0 0,15-3-165 0 0,23-4-410 0 0,-29 4-6365 0 0,-40 8 5126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7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1 137 512 0 0,'0'-2'800'0'0,"1"0"0"0"0,-1-1 0 0 0,1 1 0 0 0,0 0 0 0 0,-1 0 0 0 0,1 0 0 0 0,0 0 0 0 0,0 0 0 0 0,1 0 0 0 0,-1 0 0 0 0,0 1 0 0 0,1-1 0 0 0,-1 0-1 0 0,1 1 1 0 0,2-4 0 0 0,-2 4-291 0 0,0-1 0 0 0,0 0 1 0 0,0 0-1 0 0,0-1 0 0 0,0 1 0 0 0,-1 0 0 0 0,1-1 0 0 0,-1 1 0 0 0,0 0 0 0 0,0-1 0 0 0,1-2 0 0 0,-2 4-218 0 0,0 0 0 0 0,1 0 0 0 0,-1 0 1 0 0,0 0-1 0 0,0 0 0 0 0,1 0 0 0 0,-1 1 0 0 0,0-1 0 0 0,1 0 0 0 0,-1 0 0 0 0,1 0 0 0 0,-1 1 0 0 0,1-1 0 0 0,0 0 1 0 0,-1 1-1 0 0,1-1 0 0 0,0 0 0 0 0,-1 1 0 0 0,1-1 0 0 0,0 1 0 0 0,0-1 0 0 0,-1 1 0 0 0,1-1 0 0 0,0 1 0 0 0,0 0 1 0 0,1-1-1 0 0,-1 1-230 0 0,1 0 0 0 0,-1 0 0 0 0,0 0 0 0 0,0 0 0 0 0,0 0 1 0 0,0 1-1 0 0,0-1 0 0 0,0 0 0 0 0,0 1 0 0 0,0-1 0 0 0,0 1 1 0 0,0-1-1 0 0,0 1 0 0 0,0-1 0 0 0,0 1 0 0 0,2 1 0 0 0,2 2 20 0 0,0 1 0 0 0,0 0-1 0 0,-1 0 1 0 0,1 1 0 0 0,-1-1 0 0 0,0 1-1 0 0,-1 0 1 0 0,1 0 0 0 0,-1 0-1 0 0,-1 1 1 0 0,1-1 0 0 0,2 10-1 0 0,0 8 83 0 0,0 0-1 0 0,1 30 0 0 0,4 23 265 0 0,-8-70-404 0 0,0-1 0 0 0,0 0 0 0 0,0 0 0 0 0,1 0 0 0 0,0-1-1 0 0,0 1 1 0 0,1-1 0 0 0,-1 1 0 0 0,1-1 0 0 0,0 0 0 0 0,1 0-1 0 0,-1-1 1 0 0,1 0 0 0 0,0 1 0 0 0,6 3 0 0 0,-4-4 2 0 0,0 0 1 0 0,0 0 0 0 0,0 0-1 0 0,0-1 1 0 0,1 0 0 0 0,-1-1 0 0 0,1 1-1 0 0,0-2 1 0 0,0 1 0 0 0,0-1-1 0 0,13 1 1 0 0,-19-2-19 0 0,-1 0 0 0 0,0 0-1 0 0,0-1 1 0 0,0 1 0 0 0,0 0 0 0 0,0 0 0 0 0,0-1 0 0 0,0 1-1 0 0,0 0 1 0 0,0-1 0 0 0,0 1 0 0 0,0-1 0 0 0,0 1-1 0 0,-1-1 1 0 0,1 0 0 0 0,0 1 0 0 0,0-1 0 0 0,0 0 0 0 0,-1 0-1 0 0,1 1 1 0 0,0-1 0 0 0,-1 0 0 0 0,1 0 0 0 0,-1 0 0 0 0,1 0-1 0 0,-1 0 1 0 0,1 0 0 0 0,-1 0 0 0 0,0 0 0 0 0,1 0-1 0 0,-1 0 1 0 0,0 0 0 0 0,0 0 0 0 0,0 0 0 0 0,0 0 0 0 0,0 0-1 0 0,0-2 1 0 0,0-5 27 0 0,0 0 1 0 0,-1 0-1 0 0,-4-16 0 0 0,3 12-11 0 0,0-2-11 0 0,1-1 1 0 0,1 1-1 0 0,1-1 1 0 0,0 1-1 0 0,0 0 1 0 0,2-1-1 0 0,0 1 1 0 0,0 0-1 0 0,1 1 1 0 0,9-22-1 0 0,-2 13-9 0 0,0 0-1 0 0,1 0 0 0 0,1 2 0 0 0,1-1 0 0 0,22-24 0 0 0,-35 44-2 0 0,18-18-17 0 0,-18 19 17 0 0,0-1-1 0 0,0 0 1 0 0,0 0 0 0 0,0 0-1 0 0,0 1 1 0 0,0-1-1 0 0,0 0 1 0 0,0 1 0 0 0,0-1-1 0 0,0 1 1 0 0,1-1 0 0 0,-1 1-1 0 0,0 0 1 0 0,0 0 0 0 0,1-1-1 0 0,-1 1 1 0 0,3 0-1 0 0,-4 1 1 0 0,0-1 0 0 0,1 0-1 0 0,-1 1 1 0 0,0-1 0 0 0,1 1 0 0 0,-1-1-1 0 0,0 1 1 0 0,1-1 0 0 0,-1 1-1 0 0,0-1 1 0 0,0 1 0 0 0,0-1-1 0 0,0 1 1 0 0,1 0 0 0 0,-1-1 0 0 0,0 1-1 0 0,0-1 1 0 0,0 1 0 0 0,0-1-1 0 0,0 1 1 0 0,0 0 0 0 0,0-1-1 0 0,-1 1 1 0 0,1-1 0 0 0,0 1 0 0 0,0-1-1 0 0,0 1 1 0 0,0-1 0 0 0,-1 2-1 0 0,-6 17-22 0 0,-10 10-110 0 0,11-20-81 0 0,0 0 1 0 0,-5 14-1 0 0,10-20-651 0 0,0 0-1 0 0,0 1 0 0 0,0-1 0 0 0,0 1 0 0 0,1-1 0 0 0,-1 6 1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8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47 8 0 0,'-9'1'2054'0'0,"2"0"-83"0"0,1 0 0 0 0,-1 0 0 0 0,0 1 0 0 0,0 0 0 0 0,1 0 0 0 0,-1 0 0 0 0,-11 6 0 0 0,10-1 889 0 0,13-7-434 0 0,18-7-723 0 0,111-46-552 0 0,-128 51-1114 0 0,0-1 0 0 0,0 1 1 0 0,0 0-1 0 0,0 1 1 0 0,0 0-1 0 0,0 0 1 0 0,1 0-1 0 0,9 0 0 0 0,-14 1-25 0 0,0 0-1 0 0,-1 1 0 0 0,1-1 0 0 0,0 0 0 0 0,-1 0 1 0 0,1 1-1 0 0,-1-1 0 0 0,1 1 0 0 0,-1 0 0 0 0,1-1 1 0 0,-1 1-1 0 0,1 0 0 0 0,-1 0 0 0 0,0 0 1 0 0,1 0-1 0 0,-1 0 0 0 0,0 0 0 0 0,0 0 0 0 0,0 0 1 0 0,0 1-1 0 0,0-1 0 0 0,0 0 0 0 0,0 1 0 0 0,0-1 1 0 0,0 1-1 0 0,-1-1 0 0 0,1 1 0 0 0,0-1 0 0 0,-1 1 1 0 0,1-1-1 0 0,-1 1 0 0 0,0 0 0 0 0,0-1 1 0 0,0 1-1 0 0,0 0 0 0 0,0-1 0 0 0,0 3 0 0 0,0 0 25 0 0,0 1 0 0 0,-1 0-1 0 0,0 0 1 0 0,0-1-1 0 0,0 1 1 0 0,0 0 0 0 0,-1-1-1 0 0,1 1 1 0 0,-1-1 0 0 0,0 0-1 0 0,-6 8 1 0 0,0 0 87 0 0,-1-1 0 0 0,-18 16-1 0 0,19-19-69 0 0,-4 7-66 0 0,15-13-4 0 0,9-6 11 0 0,1-2-23 0 0,0 1-1 0 0,17-4 1 0 0,-25 7 22 0 0,0 1-1 0 0,-1 1 1 0 0,1-1 0 0 0,0 1-1 0 0,-1 0 1 0 0,1 0-1 0 0,0 0 1 0 0,0 0-1 0 0,-1 1 1 0 0,8 2-1 0 0,-8-2 10 0 0,0 1 1 0 0,0 0-1 0 0,0 0 0 0 0,0 1 0 0 0,0-1 0 0 0,-1 1 0 0 0,1 0 0 0 0,-1 0 1 0 0,1 0-1 0 0,-1 0 0 0 0,0 0 0 0 0,-1 1 0 0 0,1-1 0 0 0,-1 1 1 0 0,1 0-1 0 0,-1 0 0 0 0,0 0 0 0 0,0 0 0 0 0,-1 0 0 0 0,1 0 1 0 0,-1 1-1 0 0,0-1 0 0 0,1 6 0 0 0,-2-6 8 0 0,1 0-1 0 0,-1 0 1 0 0,0 0 0 0 0,0 0 0 0 0,0 1-1 0 0,0-1 1 0 0,-1 0 0 0 0,0 0 0 0 0,0 0-1 0 0,0 0 1 0 0,0 0 0 0 0,-1 0-1 0 0,1 0 1 0 0,-1 0 0 0 0,0 0 0 0 0,0-1-1 0 0,0 1 1 0 0,-1-1 0 0 0,0 1-1 0 0,1-1 1 0 0,-1 0 0 0 0,0 0 0 0 0,0 0-1 0 0,-6 3 1 0 0,-5 3 36 0 0,1-1 1 0 0,-1-1 0 0 0,-30 11-1 0 0,36-16-365 0 0,0 0 1 0 0,-1 0-1 0 0,-12 1 0 0 0,15-3-376 0 0,0 0 1 0 0,1 0-1 0 0,-1-1 1 0 0,0 1-1 0 0,1-1 1 0 0,-7-2-1 0 0,0-1-1996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9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29 170 512 0 0,'-2'-6'2367'0'0,"1"-1"0"0"0,0 0 0 0 0,-1-12 0 0 0,2 14-1437 0 0,0 0 0 0 0,0 0 0 0 0,-1 1 1 0 0,0-1-1 0 0,0 0 0 0 0,0 1 0 0 0,0-1 0 0 0,-1 1 0 0 0,1-1 0 0 0,-4-4 0 0 0,5 9-864 0 0,0 0 1 0 0,0 0-1 0 0,0-1 0 0 0,0 1 0 0 0,0 0 1 0 0,0 0-1 0 0,0 0 0 0 0,0 0 0 0 0,-1 0 1 0 0,1-1-1 0 0,0 1 0 0 0,0 0 1 0 0,0 0-1 0 0,0 0 0 0 0,0 0 0 0 0,0 0 1 0 0,-1-1-1 0 0,1 1 0 0 0,0 0 0 0 0,0 0 1 0 0,0 0-1 0 0,0 0 0 0 0,0 0 1 0 0,-1 0-1 0 0,1 0 0 0 0,0 0 0 0 0,0 0 1 0 0,0 0-1 0 0,-1 0 0 0 0,1 0 1 0 0,0 0-1 0 0,0 0 0 0 0,0 0 0 0 0,0 0 1 0 0,-1 0-1 0 0,1 0 0 0 0,0 0 0 0 0,0 0 1 0 0,0 0-1 0 0,0 0 0 0 0,-1 0 1 0 0,1 0-1 0 0,0 0 0 0 0,0 0 0 0 0,0 0 1 0 0,0 1-1 0 0,-1-1 0 0 0,1 0 0 0 0,0 0 1 0 0,0 0-1 0 0,0 0 0 0 0,0 0 1 0 0,0 0-1 0 0,0 1 0 0 0,-1-1 0 0 0,1 0 1 0 0,0 0-1 0 0,0 0 0 0 0,0 0 1 0 0,0 1-1 0 0,0-1 0 0 0,0 0 0 0 0,0 0 1 0 0,0 0-1 0 0,0 0 0 0 0,0 1 0 0 0,0-1 1 0 0,0 0-1 0 0,0 1 41 0 0,-1 1 1 0 0,1-1-1 0 0,0 0 1 0 0,0 0-1 0 0,0 0 0 0 0,0 0 1 0 0,0 1-1 0 0,0-1 1 0 0,0 0-1 0 0,1 2 1 0 0,4 13 575 0 0,9 31 1 0 0,-10-29-433 0 0,3 17 184 0 0,13 35 0 0 0,-15-59-391 0 0,-1 0 0 0 0,1 0-1 0 0,1 0 1 0 0,0 0 0 0 0,1-1 0 0 0,15 18 0 0 0,-15-19-33 0 0,-5-6 1 0 0,0 0 0 0 0,0-1 0 0 0,1 1 0 0 0,-1 0 1 0 0,1-1-1 0 0,-1 0 0 0 0,1 0 0 0 0,0 0 0 0 0,0 0 0 0 0,0 0 1 0 0,0 0-1 0 0,0-1 0 0 0,5 2 0 0 0,-7-2 0 0 0,1-1 0 0 0,-1 1 0 0 0,1-1 0 0 0,-1 0 0 0 0,1 0 0 0 0,-1 1 0 0 0,0-1 0 0 0,1 0-1 0 0,-1 0 1 0 0,1 0 0 0 0,-1-1 0 0 0,1 1 0 0 0,-1 0 0 0 0,1-1 0 0 0,-1 1 0 0 0,1-1 0 0 0,-1 1 0 0 0,0-1 0 0 0,1 1 0 0 0,-1-1-1 0 0,0 0 1 0 0,0 0 0 0 0,1 0 0 0 0,-1 0 0 0 0,0 0 0 0 0,0 0 0 0 0,0 0 0 0 0,0 0 0 0 0,0 0 0 0 0,1-2 0 0 0,3-4 31 0 0,1 1 1 0 0,0 0 0 0 0,8-6 0 0 0,-8 8-35 0 0,-1-1 1 0 0,1 0-1 0 0,-1-1 0 0 0,-1 1 0 0 0,7-9 0 0 0,16-27-3 0 0,-13 20 14 0 0,0-1 1 0 0,-2 0 0 0 0,20-46-1 0 0,-23 44 1 0 0,-1 2-20 0 0,-1 0 0 0 0,-1-1 1 0 0,4-24-1 0 0,-11 33 105 0 0,1 14-104 0 0,0 0 0 0 0,0 0 0 0 0,0 0 0 0 0,0 0 0 0 0,0-1 1 0 0,0 1-1 0 0,-1 0 0 0 0,1 0 0 0 0,0 0 0 0 0,0 0 0 0 0,0 0 1 0 0,0 0-1 0 0,0 0 0 0 0,0 0 0 0 0,-1 0 0 0 0,1 0 0 0 0,0 0 1 0 0,0 0-1 0 0,0 0 0 0 0,0 0 0 0 0,0 0 0 0 0,-1 0 0 0 0,1 0 1 0 0,0 1-1 0 0,0-1 0 0 0,0 0 0 0 0,0 0 0 0 0,0 0 0 0 0,0 0 1 0 0,-1 0-1 0 0,1 0 0 0 0,0 0 0 0 0,0 0 0 0 0,0 0 0 0 0,0 1 1 0 0,0-1-1 0 0,0 0 0 0 0,0 0 0 0 0,0 0 0 0 0,0 0 0 0 0,0 0 1 0 0,0 0-1 0 0,-1 1 0 0 0,0 0 2 0 0,0 1 0 0 0,0 0 0 0 0,0 0 0 0 0,1-1 0 0 0,-1 1 1 0 0,0 0-1 0 0,1 0 0 0 0,-1 0 0 0 0,1 0 0 0 0,-1 0 0 0 0,1 2 0 0 0,-2 101-527 0 0,-1-71-3049 0 0,-1 0-4837 0 0,3-23 4194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6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39 208 1920 0 0,'-2'0'492'0'0,"1"0"0"0"0,-1 0 0 0 0,1 0-1 0 0,0 0 1 0 0,-1-1 0 0 0,1 1-1 0 0,-1 0 1 0 0,1-1 0 0 0,0 1-1 0 0,-1-1 1 0 0,1 0 0 0 0,0 1 0 0 0,-1-1-1 0 0,1 0 1 0 0,0 0 0 0 0,0 1-1 0 0,0-1 1 0 0,0 0 0 0 0,0 0 0 0 0,-2-2-1 0 0,2 0-109 0 0,-1 1-1 0 0,1 0 0 0 0,0 0 1 0 0,0-1-1 0 0,0 1 0 0 0,1-1 1 0 0,-1 1-1 0 0,1-1 1 0 0,-1 1-1 0 0,1-1 0 0 0,0-2 1 0 0,0-3-164 0 0,0-1 1 0 0,1 1-1 0 0,0 0 1 0 0,1-1-1 0 0,0 1 0 0 0,4-10 1 0 0,-4 13-196 0 0,0-1 1 0 0,1 0-1 0 0,0 0 0 0 0,1 1 1 0 0,-1-1-1 0 0,1 1 0 0 0,0 0 1 0 0,0 0-1 0 0,1 1 0 0 0,0-1 1 0 0,-1 1-1 0 0,1 0 0 0 0,1 0 1 0 0,-1 1-1 0 0,0 0 0 0 0,12-6 1 0 0,-12 7-25 0 0,0 1 1 0 0,0-1 0 0 0,0 1 0 0 0,1 0 0 0 0,-1 0-1 0 0,0 0 1 0 0,1 1 0 0 0,-1 0 0 0 0,0 0-1 0 0,1 0 1 0 0,-1 1 0 0 0,0-1 0 0 0,1 1 0 0 0,-1 1-1 0 0,0-1 1 0 0,0 1 0 0 0,0 0 0 0 0,0 0-1 0 0,0 0 1 0 0,7 5 0 0 0,-2 0-21 0 0,1 1 0 0 0,-1 0 0 0 0,0 1 0 0 0,-1 0 0 0 0,0 1 0 0 0,11 15 0 0 0,-16-21 21 0 0,-1 1-1 0 0,0 0 0 0 0,0 0 0 0 0,0 0 0 0 0,-1 1 1 0 0,0-1-1 0 0,0 1 0 0 0,0-1 0 0 0,-1 1 0 0 0,1 0 1 0 0,-1 0-1 0 0,-1 0 0 0 0,1-1 0 0 0,-1 1 1 0 0,0 0-1 0 0,-1 9 0 0 0,-1-10 18 0 0,1-1 0 0 0,-1 1 0 0 0,0-1 1 0 0,0 0-1 0 0,-1 0 0 0 0,1 0 0 0 0,-1 0 0 0 0,0 0 0 0 0,0 0 0 0 0,0-1 1 0 0,0 1-1 0 0,-1-1 0 0 0,1 0 0 0 0,-1 0 0 0 0,0 0 0 0 0,0-1 0 0 0,-8 5 1 0 0,1-2 1 0 0,0 0 1 0 0,-1 0-1 0 0,1-1 0 0 0,-1-1 1 0 0,-21 4-1 0 0,28-6-23 0 0,0 0 0 0 0,0-1-1 0 0,-1 0 1 0 0,1 0 0 0 0,0 0-1 0 0,0-1 1 0 0,0 1 0 0 0,0-1-1 0 0,0-1 1 0 0,0 1 0 0 0,0-1-1 0 0,-5-2 1 0 0,7 3-103 0 0,0-1 1 0 0,1 1-1 0 0,-1-1 0 0 0,1 0 0 0 0,0 0 1 0 0,0 0-1 0 0,-1 0 0 0 0,1 0 0 0 0,0-1 1 0 0,1 1-1 0 0,-1-1 0 0 0,0 1 0 0 0,1-1 1 0 0,0 0-1 0 0,-1 1 0 0 0,1-1 1 0 0,0 0-1 0 0,0 0 0 0 0,1 0 0 0 0,-1 0 1 0 0,0-6-1 0 0,1 4-426 0 0,0 1-1 0 0,0-1 1 0 0,0 0 0 0 0,1 0 0 0 0,0 0-1 0 0,0 0 1 0 0,0 1 0 0 0,0-1-1 0 0,1 1 1 0 0,0-1 0 0 0,0 1 0 0 0,0-1-1 0 0,0 1 1 0 0,4-6 0 0 0,4-2-767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59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22 1552 0 0,'-3'-2'918'0'0,"2"0"-351"0"0,-1 0-1 0 0,0 1 1 0 0,0-1 0 0 0,0 0-1 0 0,0 1 1 0 0,-1-1-1 0 0,1 1 1 0 0,0 0 0 0 0,0 0-1 0 0,-1 0 1 0 0,1 0 0 0 0,-1 0-1 0 0,1 1 1 0 0,-1-1 0 0 0,1 1-1 0 0,-1-1 1 0 0,0 1 0 0 0,1 0-1 0 0,-4 0 1 0 0,4 1-234 0 0,0 1 1 0 0,1-1-1 0 0,-1 0 0 0 0,0 0 1 0 0,1 1-1 0 0,-1-1 0 0 0,1 1 1 0 0,-1 0-1 0 0,1-1 1 0 0,0 1-1 0 0,0 0 0 0 0,-2 3 1 0 0,-4 5 1705 0 0,-35 47 3082 0 0,36-49-4704 0 0,1 1 0 0 0,0 0 0 0 0,1 0 0 0 0,-7 19 0 0 0,10-26-379 0 0,1 0-1 0 0,0 0 1 0 0,-1 0-1 0 0,1-1 1 0 0,0 1 0 0 0,0 0-1 0 0,0 0 1 0 0,0 0 0 0 0,0 0-1 0 0,0 0 1 0 0,1-1 0 0 0,-1 1-1 0 0,1 0 1 0 0,-1 0 0 0 0,1 0-1 0 0,0-1 1 0 0,-1 1 0 0 0,1 0-1 0 0,2 2 1 0 0,-1-2-7 0 0,0 1 1 0 0,1-1-1 0 0,-1 0 1 0 0,1 0-1 0 0,-1 0 0 0 0,1 0 1 0 0,0 0-1 0 0,0 0 1 0 0,0-1-1 0 0,4 2 0 0 0,3 1-1 0 0,1-1 0 0 0,0 0-1 0 0,0-1 1 0 0,0 0-1 0 0,17 0 1 0 0,8-2-62 0 0,1-2 0 0 0,58-11 0 0 0,-87 12-254 0 0,0-1 0 0 0,0-1 0 0 0,0 1-1 0 0,9-5 1 0 0,-14 3-1677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0.1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64 2657 0 0,'-4'-4'2320'0'0,"0"-1"0"0"0,1 0 0 0 0,0 1 0 0 0,-3-7 0 0 0,5 10-2023 0 0,1 0 1 0 0,-1 0 0 0 0,1 0 0 0 0,-1 0 0 0 0,1 0-1 0 0,0 0 1 0 0,-1 0 0 0 0,1 0 0 0 0,0 0 0 0 0,0 0-1 0 0,0 0 1 0 0,0 0 0 0 0,0 0 0 0 0,0 0 0 0 0,0 0-1 0 0,0 0 1 0 0,0 0 0 0 0,0 0 0 0 0,0 0 0 0 0,1 0 0 0 0,-1 0-1 0 0,0 0 1 0 0,1 0 0 0 0,-1 0 0 0 0,1 1 0 0 0,-1-1-1 0 0,1 0 1 0 0,0 0 0 0 0,-1 0 0 0 0,1 1 0 0 0,1-2-1 0 0,-2 1-232 0 0,1 1 0 0 0,-1 0 0 0 0,0-1-1 0 0,1 1 1 0 0,-1 0 0 0 0,1 0-1 0 0,-1-1 1 0 0,0 1 0 0 0,1 0 0 0 0,-1 0-1 0 0,1 0 1 0 0,-1 0 0 0 0,1 0 0 0 0,-1-1-1 0 0,1 1 1 0 0,-1 0 0 0 0,1 0-1 0 0,-1 0 1 0 0,1 0 0 0 0,-1 0 0 0 0,1 0-1 0 0,-1 1 1 0 0,1-1 0 0 0,-1 0-1 0 0,1 0 1 0 0,-1 0 0 0 0,1 1 0 0 0,0-1 11 0 0,0 1 1 0 0,-1-1 0 0 0,1 1-1 0 0,0 0 1 0 0,-1 0 0 0 0,1 0-1 0 0,-1-1 1 0 0,1 1 0 0 0,-1 0-1 0 0,1 0 1 0 0,-1 0 0 0 0,1 1-1 0 0,0 3 141 0 0,0 0-1 0 0,0-1 0 0 0,0 1 0 0 0,0 7 1 0 0,-3 10 216 0 0,0-1 1 0 0,-2 0-1 0 0,-9 33 1 0 0,5-22-151 0 0,-9 56 179 0 0,15-77-445 0 0,1 1 0 0 0,1-1 0 0 0,0 1-1 0 0,0-1 1 0 0,4 19 0 0 0,-3-27-18 0 0,-1-1 0 0 0,1 1 0 0 0,0-1 0 0 0,0 1 0 0 0,0-1 0 0 0,0 0 0 0 0,1 1 0 0 0,-1-1 0 0 0,0 0 0 0 0,1 0 0 0 0,0 0 0 0 0,2 3 0 0 0,-3-5-14 0 0,-1 1 0 0 0,1-1 0 0 0,0 1 0 0 0,0 0-1 0 0,0-1 1 0 0,0 0 0 0 0,0 1 0 0 0,0-1 0 0 0,-1 1 0 0 0,1-1 0 0 0,0 0 0 0 0,0 0 0 0 0,0 0 0 0 0,0 1 0 0 0,0-1-1 0 0,0 0 1 0 0,0 0 0 0 0,1 0 0 0 0,-1-1 0 0 0,0 1 0 0 0,0 0 0 0 0,-1 0 0 0 0,1 0 0 0 0,0-1 0 0 0,0 1 0 0 0,0 0-1 0 0,0-1 1 0 0,0 1 0 0 0,0-1 0 0 0,0 0 0 0 0,1 0 0 0 0,1-2-240 0 0,0 1 0 0 0,-1 0 0 0 0,1-1 0 0 0,-1 0 0 0 0,0 0 0 0 0,1 1 0 0 0,-1-1 0 0 0,2-5 0 0 0,4-16-5332 0 0,-7 16 2744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1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65 160 512 0 0,'-14'4'3675'0'0,"9"-3"-2111"0"0,0 0-1 0 0,0 1 1 0 0,0 0 0 0 0,0 0-1 0 0,-9 4 1 0 0,14-5-1406 0 0,-1-1 0 0 0,0 1 1 0 0,0 0-1 0 0,0 0 1 0 0,0-1-1 0 0,0 1 0 0 0,1 0 1 0 0,-1 0-1 0 0,0 0 0 0 0,1 0 1 0 0,-1 0-1 0 0,1 0 1 0 0,-1 0-1 0 0,1 0 0 0 0,-1 0 1 0 0,1 0-1 0 0,0 0 0 0 0,0 0 1 0 0,-1 0-1 0 0,1 0 1 0 0,0 0-1 0 0,0 0 0 0 0,0 1 1 0 0,0-1-1 0 0,0 0 0 0 0,0 0 1 0 0,1 0-1 0 0,-1 0 1 0 0,0 0-1 0 0,0 0 0 0 0,1 0 1 0 0,-1 0-1 0 0,2 2 0 0 0,-1-1-3 0 0,0 0-1 0 0,1 1 0 0 0,-1-1 0 0 0,1-1 0 0 0,0 1 0 0 0,0 0 1 0 0,0 0-1 0 0,0-1 0 0 0,0 1 0 0 0,0-1 0 0 0,0 1 0 0 0,0-1 1 0 0,0 0-1 0 0,5 2 0 0 0,36 11 822 0 0,-35-13-815 0 0,24 8 605 0 0,55 6-1 0 0,-72-13-648 0 0,-1-2 1 0 0,1 0-1 0 0,0 0 1 0 0,0-2-1 0 0,0 0 1 0 0,15-4-1 0 0,-15 3-51 0 0,-1-1 0 0 0,0-1 0 0 0,0 0 0 0 0,24-13 0 0 0,-34 15-53 0 0,0 1 0 0 0,0-1 0 0 0,0 0 0 0 0,-1 0 0 0 0,1 0 0 0 0,-1 0 0 0 0,0-1-1 0 0,0 1 1 0 0,0-1 0 0 0,0 0 0 0 0,-1 0 0 0 0,1 0 0 0 0,-1 0 0 0 0,0 0 0 0 0,0 0 0 0 0,-1-1-1 0 0,1 1 1 0 0,-1-1 0 0 0,1-7 0 0 0,-1 5 2 0 0,-1-1 0 0 0,0 0 0 0 0,0 1 0 0 0,-1-1 0 0 0,0 0 0 0 0,0 1 0 0 0,-1-1 0 0 0,0 1 0 0 0,0-1 0 0 0,-1 1 0 0 0,1 0 0 0 0,-2 0 1 0 0,-5-10-1 0 0,7 14-11 0 0,0 0 1 0 0,0 0-1 0 0,-1 0 1 0 0,1 0 0 0 0,-1 1-1 0 0,1-1 1 0 0,-1 1-1 0 0,0 0 1 0 0,0 0 0 0 0,0 0-1 0 0,0 0 1 0 0,0 0-1 0 0,-1 1 1 0 0,1-1 0 0 0,-1 1-1 0 0,1 0 1 0 0,-1 0 0 0 0,1 0-1 0 0,-1 0 1 0 0,1 1-1 0 0,-1-1 1 0 0,0 1 0 0 0,1 0-1 0 0,-1 0 1 0 0,0 1-1 0 0,1-1 1 0 0,-1 1 0 0 0,1 0-1 0 0,-1 0 1 0 0,-4 1-1 0 0,-1 2 20 0 0,0 0 0 0 0,0 0 0 0 0,1 1-1 0 0,0 0 1 0 0,-1 1 0 0 0,-6 6 0 0 0,-3 3 124 0 0,-21 25 0 0 0,-40 64 698 0 0,68-89-712 0 0,7-9-77 0 0,0 0-1 0 0,1 0 0 0 0,-1 0 0 0 0,1 1 0 0 0,1-1 0 0 0,-1 1 0 0 0,1 0 0 0 0,0 0 0 0 0,1 0 0 0 0,-1 0 0 0 0,1 0 0 0 0,1 0 0 0 0,-1 7 0 0 0,2-8-30 0 0,-1-1-1 0 0,1 1 0 0 0,1 0 1 0 0,-1-1-1 0 0,1 0 0 0 0,0 1 1 0 0,0-1-1 0 0,0 0 0 0 0,1 0 0 0 0,-1 0 1 0 0,2 0-1 0 0,-1 0 0 0 0,0-1 1 0 0,1 1-1 0 0,0-1 0 0 0,6 6 0 0 0,-1-2-10 0 0,1-1 0 0 0,-1 0 0 0 0,1-1 0 0 0,0 0 0 0 0,1-1-1 0 0,-1 0 1 0 0,1 0 0 0 0,0-1 0 0 0,0-1 0 0 0,18 4 0 0 0,-14-4-38 0 0,1-2 1 0 0,-1 0 0 0 0,1 0 0 0 0,0-1-1 0 0,-1-1 1 0 0,1-1 0 0 0,20-5 0 0 0,71-21-504 0 0,-92 22-364 0 0,1 0 1 0 0,-1-1 0 0 0,0 0-1 0 0,23-16 1 0 0,-25 10-4146 0 0,-10 7 1721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1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23 2481 0 0,'-4'-8'4071'0'0,"1"-7"11949"0"0,10 24-15347 0 0,-1-1-354 0 0,-1 1 0 0 0,1 0 0 0 0,-2 0 0 0 0,1 1 0 0 0,4 14 0 0 0,10 52 739 0 0,-6-21-296 0 0,-13-52-720 0 0,1 0 0 0 0,0 0 1 0 0,1 0-1 0 0,-1-1 0 0 0,0 1 0 0 0,1 0 0 0 0,0-1 0 0 0,0 1 0 0 0,-1-1 1 0 0,1 1-1 0 0,4 2 0 0 0,-5-4-126 0 0,0 0 0 0 0,0-1 0 0 0,0 1 0 0 0,0-1 0 0 0,-1 1 0 0 0,1-1 0 0 0,0 1 0 0 0,0-1 0 0 0,0 0 0 0 0,0 0 0 0 0,0 1 0 0 0,0-1 0 0 0,0 0 0 0 0,0 0 0 0 0,2 0 0 0 0,-2 0-283 0 0,1-1-1 0 0,-1 1 1 0 0,0 0-1 0 0,0-1 0 0 0,0 1 1 0 0,1-1-1 0 0,-1 0 1 0 0,0 1-1 0 0,0-1 1 0 0,0 0-1 0 0,0 1 1 0 0,0-1-1 0 0,0 0 0 0 0,0 0 1 0 0,1-2-1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3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22 195 512 0 0,'0'-7'858'0'0,"0"-10"2584"0"0,-5 9 4067 0 0,-2 8-1359 0 0,-1 3-3975 0 0,8-2-2075 0 0,0 0 1 0 0,-1-1-1 0 0,1 1 0 0 0,0 0 1 0 0,-1 0-1 0 0,1 0 1 0 0,0 0-1 0 0,0 0 1 0 0,0 0-1 0 0,0 0 0 0 0,0 0 1 0 0,0 0-1 0 0,0 0 1 0 0,1 0-1 0 0,-1 0 1 0 0,0 0-1 0 0,0 0 0 0 0,1 0 1 0 0,-1 0-1 0 0,1 0 1 0 0,-1 0-1 0 0,1 0 1 0 0,-1-1-1 0 0,1 1 1 0 0,-1 0-1 0 0,1 0 0 0 0,0-1 1 0 0,-1 1-1 0 0,1 0 1 0 0,0-1-1 0 0,1 2 1 0 0,1 1 46 0 0,1 1 0 0 0,0-1 0 0 0,0 0 0 0 0,8 4 0 0 0,-4-3-91 0 0,0 0 0 0 0,0-1 0 0 0,0 0 0 0 0,1 0 0 0 0,-1-1 1 0 0,1 0-1 0 0,0 0 0 0 0,0-1 0 0 0,-1 0 0 0 0,1 0 0 0 0,0-1 1 0 0,0-1-1 0 0,0 1 0 0 0,0-1 0 0 0,0-1 0 0 0,16-4 0 0 0,-15 3-46 0 0,-1-1 0 0 0,1 0 0 0 0,-1 0-1 0 0,1-1 1 0 0,-1 0 0 0 0,9-7 0 0 0,-13 8-7 0 0,0 0 1 0 0,-1 0 0 0 0,0 0 0 0 0,0-1 0 0 0,0 0 0 0 0,0 0 0 0 0,-1 0 0 0 0,0 0 0 0 0,0 0-1 0 0,0-1 1 0 0,4-10 0 0 0,-5 8 9 0 0,12-37 20 0 0,-13 41-36 0 0,0 0 1 0 0,-1 0 0 0 0,1 0 0 0 0,-1-1-1 0 0,0 1 1 0 0,0 0 0 0 0,-1 0 0 0 0,0-7-1 0 0,0 9 5 0 0,0 1-1 0 0,0-1 0 0 0,1 0 0 0 0,-1 1 0 0 0,0 0 0 0 0,-1-1 0 0 0,1 1 0 0 0,0-1 1 0 0,0 1-1 0 0,-1 0 0 0 0,1 0 0 0 0,0 0 0 0 0,-1 0 0 0 0,1 0 0 0 0,-1 0 0 0 0,1 0 0 0 0,-1 0 1 0 0,0 1-1 0 0,1-1 0 0 0,-1 1 0 0 0,0-1 0 0 0,0 1 0 0 0,-3-1 0 0 0,-3 0-2 0 0,0 0 0 0 0,0 1 0 0 0,0 0 0 0 0,-8 1 0 0 0,7 0 12 0 0,1 1 0 0 0,-1 0 0 0 0,1 0 1 0 0,0 1-1 0 0,0 0 0 0 0,0 1 0 0 0,0 0 0 0 0,0 0 1 0 0,1 1-1 0 0,-1 0 0 0 0,1 0 0 0 0,0 0 1 0 0,1 1-1 0 0,-11 12 0 0 0,-1 3 152 0 0,1 0 1 0 0,2 1-1 0 0,-20 36 0 0 0,31-50-83 0 0,0 0 1 0 0,0 0-1 0 0,1 0 0 0 0,0 0 0 0 0,1 1 0 0 0,0 0 0 0 0,0-1 0 0 0,1 1 0 0 0,-1 11 1 0 0,2-16-48 0 0,0 1 0 0 0,0 0 0 0 0,1 0 0 0 0,0-1 1 0 0,-1 1-1 0 0,2 0 0 0 0,-1-1 0 0 0,0 1 0 0 0,1-1 1 0 0,0 1-1 0 0,0-1 0 0 0,0 0 0 0 0,1 0 1 0 0,0 0-1 0 0,-1 0 0 0 0,1 0 0 0 0,0 0 0 0 0,6 4 1 0 0,-3-3-21 0 0,1 0 0 0 0,0 0 0 0 0,0-1 0 0 0,1 0 0 0 0,-1 0 0 0 0,1-1 0 0 0,0 0 0 0 0,0 0 0 0 0,0-1 0 0 0,0 0 0 0 0,0 0 0 0 0,0-1 0 0 0,1 0 0 0 0,-1-1 0 0 0,12 0 0 0 0,8-2-1237 0 0,0-2 0 0 0,0-1-1 0 0,32-9 1 0 0,-39 8-1065 0 0,-7 4-4027 0 0,-8 1 4032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3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51 3801 0 0,'-8'-11'7452'0'0,"-6"3"-1552"0"0,5 4-2483 0 0,14 2-136 0 0,18-3-2447 0 0,185-15 633 0 0,-201 20-1413 0 0,-1 0 0 0 0,1 0 0 0 0,-1 0-1 0 0,13 4 1 0 0,-16-4-29 0 0,-1 1 0 0 0,1 0-1 0 0,-1 0 1 0 0,1 0 0 0 0,-1 0 0 0 0,0 0 0 0 0,0 0-1 0 0,1 1 1 0 0,-1-1 0 0 0,0 1 0 0 0,0 0 0 0 0,0-1-1 0 0,-1 1 1 0 0,1 0 0 0 0,2 4 0 0 0,-3-5 1 0 0,0 1 1 0 0,-1 0-1 0 0,1 0 1 0 0,-1 0 0 0 0,1 0-1 0 0,-1 0 1 0 0,0 0-1 0 0,0 0 1 0 0,1 0-1 0 0,-1 0 1 0 0,-1 0 0 0 0,1 0-1 0 0,0 0 1 0 0,0 0-1 0 0,-1 0 1 0 0,1 0 0 0 0,-1 0-1 0 0,0-1 1 0 0,0 1-1 0 0,-1 2 1 0 0,-2 5 60 0 0,-1 0 1 0 0,-10 12-1 0 0,15-20-83 0 0,-11 13 67 0 0,0 0 0 0 0,-1-1 0 0 0,-1 0 0 0 0,-18 14 0 0 0,28-23-59 0 0,-1-1 1 0 0,0 1-1 0 0,1 1 1 0 0,0-1-1 0 0,0 0 1 0 0,0 1 0 0 0,0 0-1 0 0,1 0 1 0 0,0 0-1 0 0,0 0 1 0 0,-3 9-1 0 0,5-11-15 0 0,-1 0 0 0 0,1-1 0 0 0,0 1 0 0 0,0 0 0 0 0,-1-1 0 0 0,2 1 0 0 0,-1 0 0 0 0,0-1 0 0 0,1 1 0 0 0,-1 0 0 0 0,2 3 0 0 0,-1-4 4 0 0,0-1 0 0 0,-1 1 0 0 0,1 0 0 0 0,0-1 1 0 0,1 1-1 0 0,-1-1 0 0 0,0 0 0 0 0,0 1 1 0 0,0-1-1 0 0,1 0 0 0 0,-1 0 0 0 0,1 0 1 0 0,-1 0-1 0 0,1 0 0 0 0,-1 0 0 0 0,1 0 1 0 0,0 0-1 0 0,2 0 0 0 0,1 0-5 0 0,-1 0 0 0 0,0 0 0 0 0,1-1 0 0 0,-1 1 0 0 0,1-1 1 0 0,-1 0-1 0 0,0-1 0 0 0,7 0 0 0 0,38-10-17 0 0,-26 5-3 0 0,9-2-639 0 0,37-13-1 0 0,-58 17-1044 0 0,-3 1-7034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4.5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16 298 512 0 0,'1'-1'244'0'0,"-1"0"0"0"0,0 0 0 0 0,1 0 0 0 0,-1 0 0 0 0,0 0 0 0 0,0 0 0 0 0,1 0 1 0 0,-1-1-1 0 0,0 1 0 0 0,0 0 0 0 0,0 0 0 0 0,-1 0 0 0 0,1 0 0 0 0,0 0 0 0 0,0 0 0 0 0,0 0 0 0 0,-1 0 0 0 0,0-2 0 0 0,1 3 83 0 0,0-1 0 0 0,-1 0 0 0 0,1 0 0 0 0,0 1 0 0 0,-1-1 0 0 0,1 0 0 0 0,-1 1 0 0 0,1-1 0 0 0,-1 0 0 0 0,1 1 0 0 0,-1-1 0 0 0,0 0-1 0 0,1 1 1 0 0,-1-1 0 0 0,1 1 0 0 0,-1 0 0 0 0,0-1 0 0 0,0 1 0 0 0,1-1 0 0 0,-1 1 0 0 0,0 0 0 0 0,0 0 0 0 0,1-1 0 0 0,-3 1 1012 0 0,6 1-694 0 0,-1 0 0 0 0,1 0-1 0 0,-1 0 1 0 0,0-1 0 0 0,1 1 0 0 0,-1-1 0 0 0,1 0-1 0 0,4 1 1 0 0,6 0 346 0 0,9 5-296 0 0,2-2 0 0 0,-1-1 1 0 0,0-1-1 0 0,1-1 1 0 0,31-2-1 0 0,-41 0-597 0 0,0-2 0 0 0,0 1 0 0 0,0-2 0 0 0,-1 0 0 0 0,1 0 0 0 0,-1-1 0 0 0,0-1 0 0 0,0 0 0 0 0,0-1 0 0 0,12-9 0 0 0,-18 11-63 0 0,0 0 1 0 0,0 0 0 0 0,-1-1-1 0 0,0 0 1 0 0,0 0-1 0 0,0-1 1 0 0,5-7-1 0 0,-9 11-21 0 0,0-1 1 0 0,-1 1-1 0 0,1-1 1 0 0,-1 1-1 0 0,0-1 0 0 0,0 1 1 0 0,0-1-1 0 0,0 0 1 0 0,0 0-1 0 0,-1 1 0 0 0,0-1 1 0 0,0 0-1 0 0,0 0 0 0 0,0 0 1 0 0,-1 1-1 0 0,1-1 1 0 0,-1 0-1 0 0,-1-4 0 0 0,0 2-5 0 0,0-1 0 0 0,-1 1 0 0 0,0 1-1 0 0,0-1 1 0 0,0 0 0 0 0,0 1 0 0 0,-1-1-1 0 0,0 1 1 0 0,0 0 0 0 0,0 0-1 0 0,-1 1 1 0 0,0-1 0 0 0,0 1 0 0 0,-7-5-1 0 0,8 7-1 0 0,1 0-1 0 0,0 1 1 0 0,-1-1-1 0 0,1 1 1 0 0,-1-1-1 0 0,1 1 1 0 0,-1 0-1 0 0,0 0 0 0 0,0 1 1 0 0,1-1-1 0 0,-1 1 1 0 0,0 0-1 0 0,0 0 1 0 0,0 0-1 0 0,1 1 1 0 0,-1-1-1 0 0,0 1 1 0 0,0 0-1 0 0,1 0 0 0 0,-1 0 1 0 0,1 0-1 0 0,-1 1 1 0 0,1-1-1 0 0,-1 1 1 0 0,-5 4-1 0 0,0 1 42 0 0,-1 1-1 0 0,1 1 1 0 0,0-1-1 0 0,-13 18 1 0 0,-27 43 425 0 0,42-59-378 0 0,-4 6 98 0 0,1 0 0 0 0,1 1 1 0 0,0 0-1 0 0,1 1 0 0 0,-6 19 1 0 0,12-32-158 0 0,1 0 0 0 0,-1 0 0 0 0,1 0 1 0 0,1 0-1 0 0,-1 1 0 0 0,1-1 0 0 0,0 0 1 0 0,0 0-1 0 0,0 0 0 0 0,1 1 0 0 0,0-1 1 0 0,0 0-1 0 0,0 0 0 0 0,0 0 0 0 0,1 0 1 0 0,0 0-1 0 0,0-1 0 0 0,1 1 0 0 0,-1 0 0 0 0,1-1 1 0 0,0 0-1 0 0,0 1 0 0 0,6 5 0 0 0,-2-4-22 0 0,1 1 1 0 0,0-2-1 0 0,0 1 0 0 0,0-1 0 0 0,1-1 0 0 0,-1 1 0 0 0,1-1 0 0 0,0-1 0 0 0,1 0 0 0 0,-1 0 0 0 0,19 3 0 0 0,-1-3-72 0 0,0 0 0 0 0,1-2 1 0 0,27-2-1 0 0,-31-1-110 0 0,0 0 1 0 0,39-11-1 0 0,-48 9-751 0 0,-1 0 0 0 0,0-1-1 0 0,0-1 1 0 0,0 0-1 0 0,18-12 1 0 0,-20 9-5198 0 0,-9 6 3864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5.1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79 512 0 0,'-2'-2'1209'0'0,"0"0"-1"0"0,0 0 1 0 0,0 0 0 0 0,0 0-1 0 0,1 0 1 0 0,-1-1 0 0 0,1 1 0 0 0,-1-1-1 0 0,0-2 1 0 0,-9-13 4513 0 0,11 18-5617 0 0,-1 0 0 0 0,1-1-1 0 0,-1 1 1 0 0,1-1 0 0 0,0 1-1 0 0,-1-1 1 0 0,1 1 0 0 0,-1-1-1 0 0,1 1 1 0 0,0-1-1 0 0,-1 0 1 0 0,1 1 0 0 0,0-1-1 0 0,0 0 1 0 0,-1 1 0 0 0,1-1-1 0 0,0 1 1 0 0,0-1 0 0 0,0 0-1 0 0,0 1 1 0 0,0-1 0 0 0,0 0-1 0 0,0 1 1 0 0,0-1 0 0 0,0 0-1 0 0,0 1 1 0 0,0-1 0 0 0,1 0-1 0 0,-1 1 1 0 0,0-1 0 0 0,0 0-1 0 0,1 1 1 0 0,-1-1 0 0 0,0 1-1 0 0,1-1 1 0 0,-1 1 0 0 0,0-1-1 0 0,1 1 1 0 0,-1-1 0 0 0,1 1-1 0 0,-1-1 1 0 0,1 1 0 0 0,-1-1-1 0 0,1 1 1 0 0,-1 0 0 0 0,1-1-1 0 0,0 1 1 0 0,-1 0 0 0 0,1 0-1 0 0,-1-1 1 0 0,1 1 0 0 0,0 0-1 0 0,-1 0 1 0 0,2 0-1 0 0,5-2 0 0 0,0 1-1 0 0,0 0 0 0 0,15-1 0 0 0,-18 2 48 0 0,11 0-36 0 0,24-3 228 0 0,0 3 1 0 0,56 6 0 0 0,-92-5-298 0 0,1-1 1 0 0,-1 1 0 0 0,1 0-1 0 0,-1 1 1 0 0,1-1 0 0 0,-1 1-1 0 0,1-1 1 0 0,-1 1-1 0 0,5 4 1 0 0,-8-6-26 0 0,1 1 0 0 0,0-1-1 0 0,-1 1 1 0 0,1 0 0 0 0,0 0 0 0 0,-1-1 0 0 0,1 1-1 0 0,-1 0 1 0 0,1 0 0 0 0,-1-1 0 0 0,0 1 0 0 0,1 0-1 0 0,-1 0 1 0 0,0 0 0 0 0,1 0 0 0 0,-1 0 0 0 0,0 1 0 0 0,0-1 3 0 0,0 1 1 0 0,-1-1-1 0 0,1 0 1 0 0,0 0-1 0 0,-1 0 1 0 0,1 0 0 0 0,-1 0-1 0 0,1 1 1 0 0,-1-1-1 0 0,1 0 1 0 0,-1 0-1 0 0,0 0 1 0 0,0 0 0 0 0,1-1-1 0 0,-1 1 1 0 0,0 0-1 0 0,-2 1 1 0 0,-4 3 56 0 0,0 0 0 0 0,0-1 0 0 0,-1 0 1 0 0,1 0-1 0 0,-1 0 0 0 0,0-1 0 0 0,-16 4 1 0 0,14-4-53 0 0,0 0 1 0 0,0 1 0 0 0,0 0 0 0 0,-16 9 0 0 0,26-13-30 0 0,-1 0 0 0 0,1 1 0 0 0,0-1 0 0 0,-1 0 0 0 0,1 0 0 0 0,0 0 0 0 0,-1 1 0 0 0,1-1 0 0 0,0 0 0 0 0,0 0 0 0 0,-1 1 0 0 0,1-1 0 0 0,0 0 0 0 0,0 0 0 0 0,-1 1 0 0 0,1-1 0 0 0,0 0 0 0 0,0 1 0 0 0,0-1 0 0 0,0 0 0 0 0,0 1 0 0 0,-1-1 0 0 0,1 1 0 0 0,0-1 0 0 0,0 0 0 0 0,0 1 0 0 0,0-1 0 0 0,0 0 0 0 0,0 1 0 0 0,0-1 0 0 0,0 1 0 0 0,1 0-5 0 0,-1-1 1 0 0,1 1 0 0 0,-1 0 0 0 0,1-1 0 0 0,0 1-1 0 0,-1-1 1 0 0,1 1 0 0 0,-1-1 0 0 0,1 1 0 0 0,0-1-1 0 0,-1 0 1 0 0,1 1 0 0 0,1 0 0 0 0,26 6-60 0 0,-14-6 19 0 0,0-1 0 0 0,25-2 0 0 0,-27 1 43 0 0,0 0 0 0 0,0 1 0 0 0,0 0 1 0 0,15 3-1 0 0,-22-2 0 0 0,-1 0 1 0 0,0 1-1 0 0,0-1 0 0 0,0 1 1 0 0,0 0-1 0 0,0 0 0 0 0,0 1 1 0 0,-1-1-1 0 0,1 1 0 0 0,-1 0 1 0 0,0 0-1 0 0,0 0 1 0 0,0 0-1 0 0,0 0 0 0 0,0 1 1 0 0,-1-1-1 0 0,1 1 0 0 0,3 7 1 0 0,-5-8 13 0 0,0 0 1 0 0,1 0-1 0 0,-1 0 0 0 0,0 0 1 0 0,-1 0-1 0 0,1 0 1 0 0,-1 0-1 0 0,1 0 1 0 0,-1 0-1 0 0,0 0 1 0 0,0 0-1 0 0,0 0 1 0 0,0 0-1 0 0,-1 1 0 0 0,1-1 1 0 0,-1 0-1 0 0,0 0 1 0 0,0 0-1 0 0,0-1 1 0 0,0 1-1 0 0,-1 0 1 0 0,1 0-1 0 0,-1 0 0 0 0,1-1 1 0 0,-1 1-1 0 0,0-1 1 0 0,-2 3-1 0 0,-5 2 19 0 0,1 0 0 0 0,-1 0 0 0 0,0 0 0 0 0,0-2 0 0 0,-1 1 0 0 0,0-1-1 0 0,-15 6 1 0 0,11-6-148 0 0,-1 0-1 0 0,0-1 0 0 0,0-1 1 0 0,-29 2-1 0 0,28-5-480 0 0,16 0 472 0 0,-1 0 0 0 0,1 0 0 0 0,0 0-1 0 0,-1 0 1 0 0,1 0 0 0 0,0 0 0 0 0,-1 0-1 0 0,1 0 1 0 0,0 0 0 0 0,-1 0 0 0 0,1 0-1 0 0,0 0 1 0 0,-1-1 0 0 0,1 1 0 0 0,0 0-1 0 0,-1 0 1 0 0,1 0 0 0 0,0 0 0 0 0,-1-1-1 0 0,1 1 1 0 0,0 0 0 0 0,0 0 0 0 0,-1-1-1 0 0,1 1 1 0 0,0 0 0 0 0,0-1 0 0 0,-1 1-1 0 0,1 0 1 0 0,0-1 0 0 0,0 1 0 0 0,0 0-1 0 0,0-1 1 0 0,0 1 0 0 0,0 0 0 0 0,-1-1-1 0 0,1 1 1 0 0,0 0 0 0 0,0-1 0 0 0,1-2-2263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6.3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183 160 512 0 0,'-1'-16'19771'0'0,"-5"18"-19024"0"0,4-2-577 0 0,0 1 1 0 0,1 0-1 0 0,-1 0 1 0 0,0-1-1 0 0,1 1 1 0 0,-1 0-1 0 0,1 0 0 0 0,0 0 1 0 0,-1 0-1 0 0,1 1 1 0 0,0-1-1 0 0,0 0 1 0 0,-1 1-1 0 0,1-1 1 0 0,0 0-1 0 0,0 1 1 0 0,1 0-1 0 0,-1-1 0 0 0,0 1 1 0 0,0-1-1 0 0,1 1 1 0 0,-1 0-1 0 0,1-1 1 0 0,-1 4-1 0 0,1-3-117 0 0,0 0 0 0 0,0-1 0 0 0,1 1 0 0 0,-1 0 0 0 0,1-1 0 0 0,-1 1 0 0 0,1-1 1 0 0,-1 1-1 0 0,1-1 0 0 0,0 1 0 0 0,0-1 0 0 0,0 0 0 0 0,0 1 0 0 0,0-1 0 0 0,0 0 0 0 0,0 0 0 0 0,0 0 0 0 0,0 0 0 0 0,0 0 0 0 0,1 0 0 0 0,-1 0 0 0 0,1 0 0 0 0,-1 0 0 0 0,0 0 0 0 0,1-1 0 0 0,-1 1 0 0 0,3 0 0 0 0,3 1-2 0 0,0 0 0 0 0,1 0-1 0 0,0-1 1 0 0,-1 0-1 0 0,1 0 1 0 0,9-1 0 0 0,46-5 116 0 0,-52 4-144 0 0,0-1 1 0 0,0 0 0 0 0,0-1-1 0 0,-1 0 1 0 0,1-1-1 0 0,-1 0 1 0 0,0 0-1 0 0,0-1 1 0 0,0-1-1 0 0,0 0 1 0 0,13-11 0 0 0,-19 14-21 0 0,-1 0 0 0 0,0 0 1 0 0,0 0-1 0 0,0 0 1 0 0,0-1-1 0 0,-1 1 0 0 0,0-1 1 0 0,1 0-1 0 0,-1 0 1 0 0,0 1-1 0 0,-1-1 1 0 0,1-1-1 0 0,-1 1 0 0 0,0 0 1 0 0,0 0-1 0 0,0 0 1 0 0,0-8-1 0 0,-1 9-5 0 0,0 0-1 0 0,0-1 1 0 0,0 1-1 0 0,-1 0 1 0 0,0-1-1 0 0,0 1 1 0 0,0 0-1 0 0,0 0 1 0 0,0 0-1 0 0,0 0 1 0 0,-1 0 0 0 0,1 0-1 0 0,-1 0 1 0 0,0 0-1 0 0,0 0 1 0 0,0 1-1 0 0,0-1 1 0 0,-1 1-1 0 0,1 0 1 0 0,-1-1 0 0 0,1 1-1 0 0,-1 0 1 0 0,-5-2-1 0 0,1 0 2 0 0,0 2-1 0 0,0-1 0 0 0,0 1 0 0 0,0 0 1 0 0,0 0-1 0 0,0 1 0 0 0,-1 0 1 0 0,1 0-1 0 0,-1 1 0 0 0,1 0 1 0 0,-13 2-1 0 0,5 0 14 0 0,1 0 1 0 0,-1 1-1 0 0,0 1 0 0 0,-24 9 1 0 0,17-2 55 0 0,1 1 0 0 0,0 1 0 0 0,1 1 0 0 0,0 1 0 0 0,-34 33 0 0 0,46-40 19 0 0,0 1 0 0 0,0 1 0 0 0,2-1 0 0 0,-1 1 0 0 0,1 0 0 0 0,0 0 0 0 0,1 1 1 0 0,0 0-1 0 0,1 0 0 0 0,0 0 0 0 0,1 0 0 0 0,-3 19 0 0 0,5-23-63 0 0,0 0-1 0 0,0 1 1 0 0,1-1 0 0 0,0 1-1 0 0,0-1 1 0 0,1 0-1 0 0,0 1 1 0 0,0-1 0 0 0,1 0-1 0 0,0 0 1 0 0,0 1-1 0 0,0-1 1 0 0,1-1 0 0 0,0 1-1 0 0,1 0 1 0 0,-1-1 0 0 0,1 0-1 0 0,1 0 1 0 0,-1 0-1 0 0,11 11 1 0 0,-9-13-22 0 0,1 1 0 0 0,0-1 0 0 0,0 0 0 0 0,0 0 0 0 0,0-1 1 0 0,1 0-1 0 0,0 0 0 0 0,-1 0 0 0 0,1-1 0 0 0,0-1 0 0 0,0 1 0 0 0,9-1 0 0 0,10 1-90 0 0,1-1-1 0 0,33-5 0 0 0,-44 3 5 0 0,1-2 0 0 0,-1 0 0 0 0,0-1 0 0 0,21-7 0 0 0,-27 6-930 0 0,1 0-1 0 0,14-9 0 0 0,-18 9-1571 0 0,0-1-1 0 0,0 0 1 0 0,11-10 0 0 0,-13 9-224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6.7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17 2024 0 0,'-2'-2'1013'0'0,"1"0"0"0"0,-1 1 0 0 0,0-1 0 0 0,0 1 0 0 0,0 0 0 0 0,0-1-1 0 0,0 1 1 0 0,0 0 0 0 0,0 0 0 0 0,0 1 0 0 0,-1-1 0 0 0,-2 0-1 0 0,4 0-743 0 0,0 1-1 0 0,0 0 1 0 0,0 0-1 0 0,0 0 1 0 0,-1 0 0 0 0,1 1-1 0 0,0-1 1 0 0,0 0-1 0 0,0 0 1 0 0,0 1-1 0 0,0-1 1 0 0,-1 0-1 0 0,1 1 1 0 0,0-1-1 0 0,0 1 1 0 0,0 0-1 0 0,0-1 1 0 0,0 1-1 0 0,0 0 1 0 0,1 0-1 0 0,-1-1 1 0 0,0 1-1 0 0,0 0 1 0 0,0 0-1 0 0,0 2 1 0 0,-2 1-74 0 0,1 0 0 0 0,-1 0 0 0 0,1 0 0 0 0,0 1 0 0 0,1-1 0 0 0,-1 1 0 0 0,1-1 0 0 0,0 1 0 0 0,0 0 0 0 0,0-1 0 0 0,1 1 0 0 0,0 0 0 0 0,0-1 0 0 0,0 1 0 0 0,0 0 0 0 0,1 0 0 0 0,-1-1 0 0 0,1 1 0 0 0,1 0 0 0 0,-1-1 0 0 0,0 1 0 0 0,1-1 0 0 0,0 1 0 0 0,0-1 0 0 0,4 5 0 0 0,-3-4-162 0 0,1 0 0 0 0,0 0-1 0 0,0 0 1 0 0,0-1 0 0 0,1 1 0 0 0,0-1-1 0 0,0 0 1 0 0,0 0 0 0 0,0-1-1 0 0,0 0 1 0 0,1 0 0 0 0,-1 0-1 0 0,1 0 1 0 0,0-1 0 0 0,0 0 0 0 0,0 0-1 0 0,0-1 1 0 0,12 2 0 0 0,-9-3-123 0 0,0 0 1 0 0,0 0-1 0 0,0-1 1 0 0,0 0-1 0 0,0-1 1 0 0,0 0-1 0 0,0 0 1 0 0,-1-1-1 0 0,1 0 0 0 0,12-7 1 0 0,21-16-5674 0 0,-37 23 2284 0 0,-1-3 1380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6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29 112 0 0,'-1'-4'473'0'0,"-3"-12"2110"0"0,0 8 2547 0 0,3 8-5019 0 0,1 0 1 0 0,0 0-1 0 0,0 0 1 0 0,0 0-1 0 0,-1 0 0 0 0,1 0 1 0 0,0 0-1 0 0,0 0 1 0 0,-1 0-1 0 0,1 0 1 0 0,0 0-1 0 0,0 0 1 0 0,0 0-1 0 0,-1 0 0 0 0,1 0 1 0 0,0 0-1 0 0,0 0 1 0 0,0 0-1 0 0,-1 0 1 0 0,1 0-1 0 0,0 0 0 0 0,0 1 1 0 0,0-1-1 0 0,-1 0 1 0 0,1 0-1 0 0,0 0 1 0 0,0 0-1 0 0,0 1 1 0 0,0-1-1 0 0,-1 0 0 0 0,1 0 1 0 0,0 0-1 0 0,0 0 1 0 0,0 1-1 0 0,0-1 1 0 0,0 0-1 0 0,0 0 1 0 0,0 0-1 0 0,0 1 0 0 0,0-1 1 0 0,0 0-1 0 0,0 0 1 0 0,-1 1-1 0 0,-3 11 550 0 0,4-12-389 0 0,-4 18 205 0 0,1 1 0 0 0,1-1 1 0 0,1 0-1 0 0,0 1 1 0 0,1 0-1 0 0,4 25 0 0 0,-2-20-99 0 0,-1-1-1 0 0,-1 0 1 0 0,-4 35-1 0 0,-24 57 736 0 0,6-32-732 0 0,20-75-364 0 0,1-1 1 0 0,0 1-1 0 0,0 0 1 0 0,1 14-1 0 0,1-19-39 0 0,-1-1 0 0 0,0 1 0 0 0,1 0 0 0 0,-1-1-1 0 0,1 1 1 0 0,0 0 0 0 0,-1-1 0 0 0,1 1 0 0 0,1-1-1 0 0,-1 1 1 0 0,0-1 0 0 0,1 0 0 0 0,-1 0 0 0 0,1 1 0 0 0,-1-1-1 0 0,1 0 1 0 0,2 2 0 0 0,-3-4-67 0 0,1 1 0 0 0,-1-1 0 0 0,0 1 0 0 0,0-1 0 0 0,0 0 0 0 0,1 1 1 0 0,-1-1-1 0 0,0 0 0 0 0,0 0 0 0 0,1 0 0 0 0,-1 0 0 0 0,0 0 0 0 0,0 0 0 0 0,1 0 0 0 0,-1 0 0 0 0,0-1 0 0 0,0 1 1 0 0,1 0-1 0 0,-1-1 0 0 0,0 1 0 0 0,0-1 0 0 0,0 0 0 0 0,0 1 0 0 0,0-1 0 0 0,2-1 0 0 0,3-2-1281 0 0,-1 0 1 0 0,0 0-1 0 0,7-8 0 0 0,-2 1-164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07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9 3441 0 0,'-4'-1'1723'0'0,"1"-1"1"0"0,-1 1-1 0 0,0 0 1 0 0,0 0-1 0 0,0 0 1 0 0,0 0-1 0 0,1 1 1 0 0,-8 0 0 0 0,10 0-1374 0 0,0 0 0 0 0,0 0 0 0 0,0 0 1 0 0,0 1-1 0 0,0-1 0 0 0,0 0 1 0 0,0 1-1 0 0,0-1 0 0 0,0 1 1 0 0,0-1-1 0 0,0 1 0 0 0,0 0 1 0 0,0-1-1 0 0,-1 2 0 0 0,1 0-215 0 0,0-1 1 0 0,1 0-1 0 0,-1 0 0 0 0,0 1 1 0 0,0-1-1 0 0,1 1 0 0 0,-1-1 1 0 0,1 1-1 0 0,-1-1 0 0 0,1 1 1 0 0,0-1-1 0 0,0 1 0 0 0,-1 1 1 0 0,1 12 561 0 0,0 1 1 0 0,3 19-1 0 0,0 12-121 0 0,-2-14-406 0 0,1 0 0 0 0,2 0 1 0 0,1 0-1 0 0,16 53 0 0 0,-17-70-316 0 0,0-1 1 0 0,-2 1-1 0 0,1 0 1 0 0,-2 0-1 0 0,0 0 1 0 0,-1 0-1 0 0,-1 0 1 0 0,-4 26-1 0 0,5-43-449 0 0,1 1 446 0 0,-1 0 0 0 0,0 0 0 0 0,0 0 0 0 0,0 0 0 0 0,0 0 0 0 0,0 0 0 0 0,0 0 0 0 0,1 0 0 0 0,-1 0 0 0 0,0 0 0 0 0,0 0 0 0 0,0 0 0 0 0,0 0 0 0 0,1 0 0 0 0,-1 0 0 0 0,0 0 0 0 0,0 0 0 0 0,0 0 0 0 0,0 0 0 0 0,0 0 0 0 0,1 0 0 0 0,-1 0 0 0 0,0 0 0 0 0,0 0 0 0 0,0 0 0 0 0,0 0 0 0 0,0 0 0 0 0,1 2-1638 0 0,0-2 1638 0 0,-1 0 0 0 0,0 0 0 0 0,0 0 0 0 0,0 0 0 0 0,0 1 0 0 0,0-1 0 0 0,0 0 0 0 0,0 0 0 0 0,0 0 0 0 0,0 0 0 0 0,0 1 0 0 0,0-1 0 0 0,4-3-2539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0.5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267 172 512 0 0,'10'-21'897'0'0,"-6"12"-143"0"0,0 1 0 0 0,0-1 0 0 0,1 1 0 0 0,0 1 0 0 0,0-1 0 0 0,10-10 0 0 0,-44 28 541 0 0,24-7-1349 0 0,-4-1 2053 0 0,12-13 1151 0 0,4-1-921 0 0,-6 10-1952 0 0,0 1 0 0 0,0 0 1 0 0,0-1-1 0 0,-1 1 0 0 0,1 0 1 0 0,0-1-1 0 0,-1 1 0 0 0,1-1 1 0 0,-1 1-1 0 0,1-1 0 0 0,-1 0 0 0 0,1-2 1 0 0,-1-7 917 0 0,0 8-928 0 0,1 0 1 0 0,-1-1 0 0 0,0 1-1 0 0,-1 0 1 0 0,1 0 0 0 0,-1-4-1 0 0,1 6-228 0 0,-1 0 0 0 0,1 1 0 0 0,-1-1 0 0 0,1 0-1 0 0,0 0 1 0 0,-1 0 0 0 0,0 0 0 0 0,1 1 0 0 0,-1-1 0 0 0,1 0-1 0 0,-1 0 1 0 0,0 1 0 0 0,0-1 0 0 0,1 1 0 0 0,-1-1 0 0 0,0 1-1 0 0,0-1 1 0 0,0 1 0 0 0,0-1 0 0 0,1 1 0 0 0,-1 0 0 0 0,0-1-1 0 0,0 1 1 0 0,0 0 0 0 0,-2 0 0 0 0,-4-1 64 0 0,0 0 0 0 0,-1 1 0 0 0,1 1 0 0 0,0-1 0 0 0,-1 1 0 0 0,1 0 0 0 0,-13 4 0 0 0,4 1-20 0 0,0 0-1 0 0,-19 9 1 0 0,34-14-80 0 0,-66 35 410 0 0,60-31-314 0 0,0-1 1 0 0,0 1-1 0 0,0 1 0 0 0,1-1 1 0 0,0 1-1 0 0,-10 12 0 0 0,15-16-68 0 0,-1 0-1 0 0,1 0 1 0 0,0 0-1 0 0,0 0 1 0 0,0 0-1 0 0,0 0 1 0 0,0 0-1 0 0,0 1 1 0 0,1-1 0 0 0,-1 0-1 0 0,1 0 1 0 0,0 1-1 0 0,-1-1 1 0 0,1 0-1 0 0,0 0 1 0 0,0 1-1 0 0,1-1 1 0 0,-1 0-1 0 0,0 1 1 0 0,1-1 0 0 0,0 3-1 0 0,1-2-15 0 0,-1-1 0 0 0,1 1 0 0 0,-1-1-1 0 0,1 0 1 0 0,0 0 0 0 0,-1 1 0 0 0,1-1 0 0 0,0 0 0 0 0,1-1-1 0 0,-1 1 1 0 0,0 0 0 0 0,0-1 0 0 0,1 1 0 0 0,-1-1-1 0 0,1 0 1 0 0,-1 0 0 0 0,5 2 0 0 0,10 1-10 0 0,0 0 0 0 0,1-1 1 0 0,-1-1-1 0 0,1-1 0 0 0,0 0 1 0 0,31-4-1 0 0,35 3-18 0 0,-73 0 8 0 0,-1 2 1 0 0,1-1-1 0 0,-1 1 0 0 0,0 1 1 0 0,19 7-1 0 0,-26-9 2 0 0,0 0-1 0 0,0 1 1 0 0,0-1-1 0 0,-1 1 1 0 0,1 0 0 0 0,0-1-1 0 0,-1 1 1 0 0,1 1-1 0 0,-1-1 1 0 0,0 0 0 0 0,0 0-1 0 0,0 1 1 0 0,0-1 0 0 0,0 1-1 0 0,0 0 1 0 0,-1 0-1 0 0,1 0 1 0 0,-1-1 0 0 0,0 1-1 0 0,0 0 1 0 0,0 0 0 0 0,0 1-1 0 0,0-1 1 0 0,-1 0-1 0 0,1 0 1 0 0,-1 0 0 0 0,0 0-1 0 0,0 1 1 0 0,0-1 0 0 0,0 0-1 0 0,-1 0 1 0 0,-1 6-1 0 0,0 0-1 0 0,-1-1-1 0 0,-1 1 0 0 0,1-1 0 0 0,-1 0 1 0 0,0 0-1 0 0,-1 0 0 0 0,0-1 0 0 0,0 1 1 0 0,-1-1-1 0 0,-10 10 0 0 0,-8 4 15 0 0,-2-1-1 0 0,-40 24 0 0 0,42-29-4 0 0,1 0-1 0 0,0 2 0 0 0,-34 33 1 0 0,54-48-7 0 0,1 1 0 0 0,0-1 1 0 0,0 1-1 0 0,0-1 0 0 0,0 1 0 0 0,1 0 1 0 0,-1 0-1 0 0,1 0 0 0 0,0 0 0 0 0,0 0 0 0 0,0 0 1 0 0,0 0-1 0 0,0 1 0 0 0,1-1 0 0 0,-1 0 1 0 0,1 0-1 0 0,0 1 0 0 0,0 2 0 0 0,0-3-2 0 0,1-1 0 0 0,0 1 0 0 0,-1-1 0 0 0,1 1-1 0 0,0-1 1 0 0,0 1 0 0 0,1-1 0 0 0,-1 0 0 0 0,0 0-1 0 0,1 0 1 0 0,-1 1 0 0 0,1-1 0 0 0,0-1 0 0 0,0 1-1 0 0,0 0 1 0 0,0 0 0 0 0,0-1 0 0 0,0 1 0 0 0,0-1-1 0 0,0 0 1 0 0,0 1 0 0 0,1-1 0 0 0,2 1 0 0 0,3 1-48 0 0,0-1 1 0 0,0 0-1 0 0,0 0 1 0 0,0-1-1 0 0,0 0 1 0 0,10 1-1 0 0,51-5-477 0 0,-16 0 247 0 0,-53 4 280 0 0,0-1 0 0 0,0 0-1 0 0,0 1 1 0 0,0-1 0 0 0,0 1 0 0 0,0-1-1 0 0,0 0 1 0 0,0 1 0 0 0,0-1-1 0 0,0 0 1 0 0,0 1 0 0 0,-1-1 0 0 0,1 1-1 0 0,0-1 1 0 0,0 0 0 0 0,0 0-1 0 0,-1 1 1 0 0,1-1 0 0 0,0 0 0 0 0,0 1-1 0 0,-1-1 1 0 0,1 0 0 0 0,0 0-1 0 0,-1 1 1 0 0,1-1 0 0 0,-1 0 0 0 0,-10 12-58 0 0,-15 10 41 0 0,-35 22 1 0 0,42-31 6 0 0,0 0 1 0 0,1 1 0 0 0,1 1 0 0 0,0 0 0 0 0,-18 23 0 0 0,32-34 11 0 0,0 0 1 0 0,0 1 0 0 0,0 0-1 0 0,1-1 1 0 0,0 1-1 0 0,0 0 1 0 0,0 0-1 0 0,0 1 1 0 0,1-1-1 0 0,0 0 1 0 0,0 0-1 0 0,0 1 1 0 0,1 9 0 0 0,0-11 0 0 0,0 0 0 0 0,1 0-1 0 0,0 0 1 0 0,0 0 0 0 0,0 0 0 0 0,0 0 0 0 0,1 0 0 0 0,-1 0 0 0 0,1 0 0 0 0,0-1 0 0 0,0 1 0 0 0,1-1 0 0 0,-1 1 0 0 0,1-1 0 0 0,-1 0 0 0 0,1 0 0 0 0,0 0 0 0 0,4 3 0 0 0,4 1-40 0 0,-1 0-1 0 0,1-1 0 0 0,0 0 1 0 0,0-1-1 0 0,1 0 0 0 0,0-1 1 0 0,0 0-1 0 0,0-1 0 0 0,0 0 1 0 0,14 1-1 0 0,-2-2-1282 0 0,1-1 0 0 0,0-1 0 0 0,-1-1 0 0 0,29-4-1 0 0,-29 0-1121 0 0,-2-2-157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1.1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62 127 2401 0 0,'-4'2'1743'0'0,"0"0"1"0"0,0 1 0 0 0,0-1 0 0 0,0 1 0 0 0,-4 3 0 0 0,5-3-1004 0 0,0 0 1 0 0,1-1-1 0 0,-1 1 0 0 0,1 0 0 0 0,0 0 1 0 0,-3 6-1 0 0,4-7-602 0 0,0 0-1 0 0,0 0 1 0 0,0 0 0 0 0,1 1-1 0 0,-1-1 1 0 0,1 0 0 0 0,-1 0-1 0 0,1 0 1 0 0,0 1 0 0 0,0-1-1 0 0,0 0 1 0 0,0 0 0 0 0,0 1-1 0 0,0-1 1 0 0,1 0 0 0 0,-1 0-1 0 0,1 1 1 0 0,0-1 0 0 0,-1 0-1 0 0,1 0 1 0 0,0 0 0 0 0,0 0-1 0 0,1 0 1 0 0,-1 0 0 0 0,0 0-1 0 0,1-1 1 0 0,1 3 0 0 0,0-1-67 0 0,1 0 1 0 0,0 0-1 0 0,-1-1 1 0 0,1 0-1 0 0,0 1 0 0 0,0-1 1 0 0,0-1-1 0 0,0 1 1 0 0,1-1-1 0 0,-1 1 1 0 0,0-1-1 0 0,1 0 1 0 0,-1-1-1 0 0,0 1 1 0 0,8-1-1 0 0,2 0 2 0 0,0 0 1 0 0,-1-2-1 0 0,25-4 0 0 0,-19 2-13 0 0,0-2 0 0 0,0 0 1 0 0,30-15-1 0 0,-38 15-32 0 0,0 0 0 0 0,-1-1 0 0 0,1 0-1 0 0,-1 0 1 0 0,-1-1 0 0 0,17-17 0 0 0,-23 22-15 0 0,-1-1 0 0 0,1 1 1 0 0,-1 0-1 0 0,0-1 0 0 0,0 0 0 0 0,0 1 0 0 0,-1-1 1 0 0,1 0-1 0 0,-1 0 0 0 0,0 0 0 0 0,0 0 0 0 0,0 0 1 0 0,-1 0-1 0 0,1 0 0 0 0,-1 0 0 0 0,0 0 0 0 0,0-1 1 0 0,-2-7-1 0 0,2 9-6 0 0,-1 0 0 0 0,0 0 1 0 0,-1-1-1 0 0,1 1 0 0 0,0 0 1 0 0,-1 0-1 0 0,0 0 0 0 0,1 0 1 0 0,-1 1-1 0 0,-1-1 0 0 0,1 0 1 0 0,0 1-1 0 0,-1-1 0 0 0,1 1 0 0 0,-1 0 1 0 0,1 0-1 0 0,-1 0 0 0 0,0 0 1 0 0,0 0-1 0 0,0 1 0 0 0,0-1 1 0 0,-6-1-1 0 0,2 1-5 0 0,1 0 1 0 0,-1 1 0 0 0,0 0-1 0 0,1 0 1 0 0,-1 1-1 0 0,0-1 1 0 0,1 1-1 0 0,-1 1 1 0 0,0-1 0 0 0,0 1-1 0 0,-12 4 1 0 0,10-2 3 0 0,0 1 1 0 0,0 0 0 0 0,0 0-1 0 0,0 1 1 0 0,1 0 0 0 0,0 0-1 0 0,-11 10 1 0 0,-1 4 72 0 0,0 2 0 0 0,1 0 1 0 0,1 1-1 0 0,-24 41 0 0 0,36-54-4 0 0,0 0 1 0 0,1 0-1 0 0,1 0 1 0 0,-1 1-1 0 0,1 0 1 0 0,1 0-1 0 0,0 0 1 0 0,1 0-1 0 0,0 1 1 0 0,0-1-1 0 0,1 1 1 0 0,0-1-1 0 0,1 1 1 0 0,2 17-1 0 0,-2-25-61 0 0,1 1 0 0 0,0-1 0 0 0,0 0 0 0 0,1 1 0 0 0,-1-1 0 0 0,1 0 0 0 0,-1 0 0 0 0,1 0 0 0 0,0 0 0 0 0,0 0 0 0 0,1-1 0 0 0,3 5 0 0 0,-2-3-9 0 0,1 0 1 0 0,0-1-1 0 0,0 1 0 0 0,0-1 1 0 0,1 0-1 0 0,8 4 0 0 0,0-2-113 0 0,0-1 0 0 0,1 0 0 0 0,0-1 0 0 0,28 3 0 0 0,-28-5-603 0 0,0-1 0 0 0,-1 0 0 0 0,1-1 0 0 0,0-1 0 0 0,-1 0 0 0 0,29-9 0 0 0,-29 6-1268 0 0,-1 0 0 0 0,0-1 0 0 0,0 0-1 0 0,14-10 1 0 0,-10 4-349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1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 3057 0 0,'-12'2'10297'0'0,"5"4"-3549"0"0,6-4-6346 0 0,1-1 0 0 0,-1 0 0 0 0,1 0 0 0 0,-1 1-1 0 0,1-1 1 0 0,0 1 0 0 0,0-1 0 0 0,0 0 0 0 0,0 1 0 0 0,0-1 0 0 0,0 0 0 0 0,0 1 0 0 0,0 1 0 0 0,2 5-590 0 0,1 1 0 0 0,-1-1 0 0 0,8 15 1 0 0,-7-15 1488 0 0,26 57-857 0 0,14 36-3455 0 0,-40-93 305 0 0,0-3-2098 0 0,0 1-348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1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0 3569 0 0,'-3'0'1282'0'0,"1"0"0"0"0,0 0-1 0 0,0 0 1 0 0,0 0 0 0 0,0 0 0 0 0,-1 1 0 0 0,1-1 0 0 0,0 1 0 0 0,0-1 0 0 0,-3 2 0 0 0,5-1-1034 0 0,-1-1 1 0 0,1 0 0 0 0,-1 1-1 0 0,1-1 1 0 0,0 1 0 0 0,-1-1-1 0 0,1 1 1 0 0,0-1 0 0 0,-1 1 0 0 0,1-1-1 0 0,0 1 1 0 0,0-1 0 0 0,-1 1-1 0 0,1-1 1 0 0,0 2 0 0 0,0 15 436 0 0,10 34 1624 0 0,-6-32-1899 0 0,-1-1 0 0 0,2 22 1 0 0,-5-22-431 0 0,1 7-750 0 0,6 39-1 0 0,-7-63 586 0 0,0-1 0 0 0,0 1 0 0 0,1 0-1 0 0,-1-1 1 0 0,0 1 0 0 0,0-1 0 0 0,0 1-1 0 0,0-1 1 0 0,1 1 0 0 0,-1-1 0 0 0,0 1-1 0 0,1-1 1 0 0,-1 1 0 0 0,0-1 0 0 0,1 0-1 0 0,-1 1 1 0 0,0-1 0 0 0,1 1 0 0 0,-1-1 0 0 0,1 0-1 0 0,-1 1 1 0 0,1-1 0 0 0,-1 0 0 0 0,1 0-1 0 0,-1 1 1 0 0,1-1 0 0 0,-1 0 0 0 0,2 0-1 0 0,5 2-1143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2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28 193 3505 0 0,'-11'3'10588'0'0,"8"3"-4965"0"0,3-5-5434 0 0,1 0 0 0 0,-1 0 0 0 0,1 0 0 0 0,-1 1 0 0 0,1-1 0 0 0,-1 0 0 0 0,1 0 0 0 0,0 0 0 0 0,-1 0 0 0 0,1 0-1 0 0,0 0 1 0 0,0 0 0 0 0,0 0 0 0 0,2 1 0 0 0,3 3-111 0 0,0 0 0 0 0,0-1 1 0 0,0 0-1 0 0,1 0 0 0 0,0-1 0 0 0,0 1 0 0 0,0-2 0 0 0,0 1 0 0 0,0-1 0 0 0,0 0 1 0 0,1 0-1 0 0,-1-1 0 0 0,1 0 0 0 0,-1 0 0 0 0,1-1 0 0 0,0 0 0 0 0,-1 0 1 0 0,1-1-1 0 0,14-3 0 0 0,-12 1-101 0 0,1 0 0 0 0,-1 0 0 0 0,-1-1 0 0 0,1 0 1 0 0,0-1-1 0 0,-1 0 0 0 0,0 0 0 0 0,0-1 0 0 0,-1-1 0 0 0,1 1 1 0 0,-1-1-1 0 0,-1-1 0 0 0,13-14 0 0 0,-17 17 15 0 0,0 1-1 0 0,0-1 1 0 0,0 0 0 0 0,-1-1 0 0 0,1 1-1 0 0,-1 0 1 0 0,-1-1 0 0 0,1 1-1 0 0,-1-1 1 0 0,0 1 0 0 0,0-1-1 0 0,0 0 1 0 0,-1 1 0 0 0,0-11 0 0 0,-1 13 4 0 0,1-1 1 0 0,-1 1 0 0 0,1-1-1 0 0,-1 1 1 0 0,0-1 0 0 0,-1 1-1 0 0,1-1 1 0 0,0 1 0 0 0,-1 0-1 0 0,0 0 1 0 0,0 0 0 0 0,0 0 0 0 0,0 0-1 0 0,0 0 1 0 0,-1 0 0 0 0,1 1-1 0 0,-1-1 1 0 0,0 1 0 0 0,1-1-1 0 0,-1 1 1 0 0,0 0 0 0 0,0 0-1 0 0,-7-2 1 0 0,6 2 14 0 0,-1 1 0 0 0,1 0 0 0 0,-1 0 0 0 0,0 1 0 0 0,0-1 0 0 0,1 1 0 0 0,-1 0-1 0 0,0 0 1 0 0,-9 2 0 0 0,6-1 14 0 0,1 1 0 0 0,-1 0 1 0 0,0 0-1 0 0,-14 7 0 0 0,12-3 47 0 0,0 1 0 0 0,0-1 0 0 0,1 1 0 0 0,0 1 0 0 0,0 0-1 0 0,1 0 1 0 0,-15 19 0 0 0,3 0 274 0 0,-24 45 0 0 0,39-63-269 0 0,0 1 1 0 0,0-1-1 0 0,1 1 1 0 0,0 0-1 0 0,1 1 1 0 0,-4 18-1 0 0,7-24-70 0 0,-1-1 0 0 0,1 1-1 0 0,0 0 1 0 0,0-1 0 0 0,1 1-1 0 0,0 0 1 0 0,-1-1 0 0 0,2 1-1 0 0,-1 0 1 0 0,0-1 0 0 0,1 0-1 0 0,0 1 1 0 0,0-1 0 0 0,0 0-1 0 0,0 0 1 0 0,1 0 0 0 0,5 7 0 0 0,-1-4-48 0 0,0-1 1 0 0,0 0-1 0 0,1 0 1 0 0,-1 0-1 0 0,1-1 1 0 0,1 0 0 0 0,-1-1-1 0 0,0 0 1 0 0,1 0-1 0 0,0-1 1 0 0,0 0-1 0 0,19 4 1 0 0,-8-4-1067 0 0,0 0 0 0 0,1-2 0 0 0,-1 0-1 0 0,40-4 1 0 0,-7-6-3571 0 0,-29 4 2955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2.4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45 130 4193 0 0,'-45'3'19961'0'0,"57"-15"-17204"0"0,10-6-2586 0 0,0 0-1 0 0,1 1 0 0 0,1 1 1 0 0,49-24-1 0 0,-67 38-169 0 0,0 0-1 0 0,0 0 0 0 0,0 0 0 0 0,0 1 1 0 0,0 0-1 0 0,1 0 0 0 0,-1 0 1 0 0,13 1-1 0 0,-18 0 0 0 0,1 1 1 0 0,0-1-1 0 0,-1 0 0 0 0,1 0 1 0 0,0 0-1 0 0,-1 1 0 0 0,1-1 0 0 0,0 1 1 0 0,-1 0-1 0 0,1-1 0 0 0,-1 1 1 0 0,1 0-1 0 0,-1 0 0 0 0,1 0 1 0 0,-1 0-1 0 0,0 0 0 0 0,0 0 1 0 0,1 0-1 0 0,-1 0 0 0 0,0 1 1 0 0,0-1-1 0 0,0 0 0 0 0,0 1 1 0 0,0-1-1 0 0,0 1 0 0 0,-1-1 0 0 0,1 1 1 0 0,0-1-1 0 0,-1 1 0 0 0,1 0 1 0 0,-1-1-1 0 0,0 1 0 0 0,0 0 1 0 0,1-1-1 0 0,-1 1 0 0 0,0 0 1 0 0,-1 2-1 0 0,1 2 4 0 0,-1 0 0 0 0,0 0 1 0 0,-1 0-1 0 0,1 0 0 0 0,-1 0 1 0 0,-5 9-1 0 0,-19 32 19 0 0,16-29 8 0 0,6-11-22 0 0,-10 17 36 0 0,-13 33 1 0 0,24-50-39 0 0,0 1 0 0 0,1 0 0 0 0,0-1 1 0 0,0 1-1 0 0,1 0 0 0 0,0 0 0 0 0,0 0 1 0 0,1 0-1 0 0,1 9 0 0 0,-1-15-10 0 0,0 1 0 0 0,0-1 0 0 0,1 0 0 0 0,-1 0 0 0 0,1 0 0 0 0,0 0 0 0 0,-1 1 0 0 0,1-1 0 0 0,0 0 0 0 0,0 0 0 0 0,1 0 0 0 0,-1-1 0 0 0,0 1 0 0 0,1 0 0 0 0,-1 0 0 0 0,1-1 0 0 0,-1 1 0 0 0,1-1 0 0 0,0 1 0 0 0,-1-1 0 0 0,1 0 0 0 0,0 1 0 0 0,0-1 0 0 0,3 1 0 0 0,-1-1-18 0 0,0 0 0 0 0,0 0-1 0 0,0 0 1 0 0,0-1 0 0 0,0 1 0 0 0,0-1 0 0 0,0 0-1 0 0,1-1 1 0 0,-1 1 0 0 0,0 0 0 0 0,0-1-1 0 0,7-2 1 0 0,4-3-410 0 0,1 0 1 0 0,26-14-1 0 0,5-7-4060 0 0,-21 11-1660 0 0,-14 9 3413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2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1 512 0 0,'2'3'9248'0'0,"-2"3"-3539"0"0,-6 12-925 0 0,4-12-3872 0 0,-12 41 1725 0 0,8-32-2441 0 0,1 0 1 0 0,1 1 0 0 0,1-1 0 0 0,0 1 0 0 0,-1 20 0 0 0,7-13-1298 0 0,-2-22 576 0 0,-1 0 0 0 0,0 0 0 0 0,1-1-1 0 0,-1 1 1 0 0,1 0 0 0 0,-1 0 0 0 0,1 0-1 0 0,0 0 1 0 0,-1-1 0 0 0,1 1 0 0 0,0 0 0 0 0,1 1-1 0 0,2 1-2157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3.4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41 198 4089 0 0,'-15'-5'10637'0'0,"1"4"-4588"0"0,13 1-5906 0 0,1 0-1 0 0,-1 0 0 0 0,1 0 0 0 0,-1 0 0 0 0,1 1 0 0 0,-1-1 0 0 0,1 0 0 0 0,-1 0 1 0 0,1 1-1 0 0,-1-1 0 0 0,1 0 0 0 0,-1 1 0 0 0,1-1 0 0 0,0 0 0 0 0,-1 1 0 0 0,1-1 1 0 0,0 1-1 0 0,-1-1 0 0 0,0 1 0 0 0,1 1-70 0 0,0-1-1 0 0,-1 0 1 0 0,1 0 0 0 0,0 0 0 0 0,0 0-1 0 0,0 1 1 0 0,-1-1 0 0 0,1 0 0 0 0,1 0-1 0 0,-1 0 1 0 0,0 0 0 0 0,1 3 0 0 0,0-1-22 0 0,0 0 1 0 0,0 1 0 0 0,1-1-1 0 0,-1 0 1 0 0,1 0-1 0 0,0 0 1 0 0,0 0 0 0 0,0 0-1 0 0,0 0 1 0 0,1-1 0 0 0,-1 1-1 0 0,1-1 1 0 0,0 0 0 0 0,-1 1-1 0 0,1-1 1 0 0,0 0 0 0 0,0-1-1 0 0,0 1 1 0 0,7 2 0 0 0,1 1-10 0 0,1-1-1 0 0,0-1 1 0 0,0 0 0 0 0,17 3 0 0 0,-8-3-54 0 0,1-1-1 0 0,-1-1 1 0 0,1-1-1 0 0,42-5 1 0 0,-55 4 8 0 0,-1-1 0 0 0,1 0 0 0 0,-1-1-1 0 0,0 0 1 0 0,0 0 0 0 0,13-8 0 0 0,-17 8 0 0 0,1 0 0 0 0,-1 0 0 0 0,0-1 0 0 0,0 0 0 0 0,0 1-1 0 0,0-2 1 0 0,0 1 0 0 0,-1 0 0 0 0,0-1 0 0 0,0 1 0 0 0,4-8 0 0 0,-6 7 4 0 0,1 0 1 0 0,-1 1-1 0 0,0-1 0 0 0,0 0 0 0 0,0 0 0 0 0,-1 0 0 0 0,0 0 1 0 0,0 0-1 0 0,0 0 0 0 0,0 0 0 0 0,-1 1 0 0 0,0-1 0 0 0,0 0 1 0 0,0 0-1 0 0,-1 0 0 0 0,1 1 0 0 0,-1-1 0 0 0,-5-8 1 0 0,1 3 1 0 0,1 1 0 0 0,-2-1 0 0 0,1 1 1 0 0,-2 0-1 0 0,1 1 0 0 0,-1 0 1 0 0,-11-9-1 0 0,14 13-3 0 0,0 0 0 0 0,0 1 0 0 0,0 0 0 0 0,0 0 0 0 0,-1 0 0 0 0,1 1 0 0 0,-1 0 0 0 0,1 0 0 0 0,-1 0 0 0 0,0 1 0 0 0,0 0 0 0 0,0 0 0 0 0,0 0 0 0 0,0 1 0 0 0,0 0 0 0 0,-11 1 0 0 0,9 0 9 0 0,0 1 1 0 0,0 0-1 0 0,1 1 0 0 0,-1-1 0 0 0,1 1 0 0 0,0 1 0 0 0,0 0 0 0 0,0 0 0 0 0,0 0 0 0 0,0 0 0 0 0,1 1 0 0 0,-9 8 0 0 0,4 0 49 0 0,0 0 0 0 0,1 0-1 0 0,0 0 1 0 0,1 2 0 0 0,1-1-1 0 0,0 1 1 0 0,1 0 0 0 0,0 1-1 0 0,1-1 1 0 0,1 1-1 0 0,1 0 1 0 0,0 1 0 0 0,-2 20-1 0 0,6-31-42 0 0,-1 1 0 0 0,1-1 0 0 0,1 1-1 0 0,-1-1 1 0 0,1 1 0 0 0,0-1 0 0 0,0 1-1 0 0,1-1 1 0 0,0 0 0 0 0,0 1 0 0 0,0-1-1 0 0,1 0 1 0 0,0-1 0 0 0,0 1 0 0 0,1 0-1 0 0,-1-1 1 0 0,1 0 0 0 0,0 0 0 0 0,1 0-1 0 0,-1 0 1 0 0,1-1 0 0 0,0 1 0 0 0,0-1-1 0 0,1 0 1 0 0,-1-1 0 0 0,1 1 0 0 0,-1-1 0 0 0,1-1-1 0 0,7 4 1 0 0,12 2-113 0 0,1 0 0 0 0,0-2 0 0 0,29 4 0 0 0,82 2-3107 0 0,-123-11 1686 0 0,1-1 1 0 0,-1 0 0 0 0,16-3-1 0 0,-11-2-678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4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6 1856 0 0,'-1'0'678'0'0,"0"-1"0"0"0,1 0-1 0 0,-1 1 1 0 0,0 0 0 0 0,0-1-1 0 0,0 1 1 0 0,1-1-1 0 0,-1 1 1 0 0,0 0 0 0 0,0-1-1 0 0,0 1 1 0 0,0 0 0 0 0,0 0-1 0 0,0 0 1 0 0,1 0 0 0 0,-1 0-1 0 0,0 0 1 0 0,-1 0-1 0 0,1 0-392 0 0,0 1 0 0 0,1-1 0 0 0,-1 1 0 0 0,0 0 0 0 0,1-1 0 0 0,-1 1 0 0 0,0-1-1 0 0,1 1 1 0 0,-1 0 0 0 0,1-1 0 0 0,-1 1 0 0 0,1 0 0 0 0,0 0 0 0 0,-1-1 0 0 0,1 1-1 0 0,0 0 1 0 0,-1 0 0 0 0,1 0 0 0 0,0 0 0 0 0,0 1 0 0 0,-37 118 5074 0 0,19-71-6216 0 0,-38 75 0 0 0,55-122 490 0 0,-5 12-1327 0 0,6-5-5285 0 0,3-3 1222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4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2 121 512 0 0,'0'0'134'0'0,"0"0"0"0"0,0-1 0 0 0,0 1 1 0 0,-1 0-1 0 0,1 0 0 0 0,0 0 0 0 0,0 0 0 0 0,0-1 0 0 0,0 1 0 0 0,0 0 1 0 0,0 0-1 0 0,0 0 0 0 0,0-1 0 0 0,0 1 0 0 0,0 0 0 0 0,-1 0 0 0 0,1 0 0 0 0,0-1 1 0 0,0 1-1 0 0,0 0 0 0 0,0 0 0 0 0,0 0 0 0 0,0-1 0 0 0,1 1 0 0 0,-1 0 0 0 0,0 0 1 0 0,0 0-1 0 0,0-1 0 0 0,0 1 0 0 0,0 0 0 0 0,0 0 0 0 0,0 0 0 0 0,0-1 1 0 0,0 1-1 0 0,0 0 0 0 0,1 0 0 0 0,-1 0 0 0 0,0 0 0 0 0,0 0 0 0 0,0-1 0 0 0,0 1 1 0 0,1 0-1 0 0,-1 0 0 0 0,0 0 0 0 0,0 0 0 0 0,0 0 0 0 0,0 0 0 0 0,1 0 0 0 0,-1 0 1 0 0,0-1-1 0 0,0 1 0 0 0,1 0 0 0 0,-1 0 0 0 0,0 0 0 0 0,0 0 0 0 0,0 0 1 0 0,1 0-1 0 0,-1 0 0 0 0,0 0 0 0 0,1 1 0 0 0,22-5 3222 0 0,-1 1-1864 0 0,15-8-205 0 0,1 2 0 0 0,76-8 0 0 0,-34 5-837 0 0,246-28 466 0 0,-275 34-833 0 0,-1 1-150 0 0,0 1-1 0 0,0 2 0 0 0,51 6 0 0 0,-67 0-721 0 0,-34-4 764 0 0,1 0 1 0 0,-1 0-1 0 0,0 0 1 0 0,0 0 0 0 0,0 0-1 0 0,0 0 1 0 0,0 0-1 0 0,0 0 1 0 0,0 0-1 0 0,0 0 1 0 0,0 0 0 0 0,0 0-1 0 0,0 0 1 0 0,0 0-1 0 0,0 0 1 0 0,1 0-1 0 0,-1 0 1 0 0,0 0 0 0 0,0 0-1 0 0,0 0 1 0 0,0 0-1 0 0,0 0 1 0 0,0 1-1 0 0,0-1 1 0 0,0 0-1 0 0,0 0 1 0 0,0 0 0 0 0,0 0-1 0 0,0 0 1 0 0,0 0-1 0 0,0 0 1 0 0,0 0-1 0 0,0 0 1 0 0,0 0 0 0 0,0 0-1 0 0,0 0 1 0 0,0 1-1 0 0,0-1 1 0 0,0 0-1 0 0,0 0 1 0 0,0 0-1 0 0,0 0 1 0 0,0 0 0 0 0,0 0-1 0 0,0 0 1 0 0,0 0-1 0 0,0 0 1 0 0,0 0-1 0 0,0 0 1 0 0,0 0 0 0 0,0 0-1 0 0,0 1 1 0 0,-1-1-1 0 0,-4 4-847 0 0,-8 2-1360 0 0,-3 1-910 0 0,-3 1-267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6.7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118 173 2016 0 0,'-18'-22'7809'0'0,"10"10"-6297"0"0,1 1 0 0 0,0-1 0 0 0,-5-16 0 0 0,11 26-1430 0 0,0 0 0 0 0,0 0 1 0 0,0 0-1 0 0,1-1 0 0 0,-1 1 1 0 0,1 0-1 0 0,0-1 0 0 0,-1 1 1 0 0,1 0-1 0 0,0-1 0 0 0,1 1 0 0 0,-1 0 1 0 0,0-1-1 0 0,1 1 0 0 0,-1 0 1 0 0,1 0-1 0 0,-1-1 0 0 0,1 1 1 0 0,0 0-1 0 0,0 0 0 0 0,0 0 1 0 0,1 0-1 0 0,-1 0 0 0 0,0 0 0 0 0,1 0 1 0 0,-1 0-1 0 0,1 1 0 0 0,-1-1 1 0 0,1 0-1 0 0,0 1 0 0 0,0 0 1 0 0,0-1-1 0 0,4-1 0 0 0,-1 0-52 0 0,0 1 0 0 0,1-1 0 0 0,-1 1 0 0 0,1 1 0 0 0,-1-1 0 0 0,1 1 0 0 0,0 0 0 0 0,0 0-1 0 0,-1 0 1 0 0,1 1 0 0 0,0 0 0 0 0,9 1 0 0 0,-8 1-34 0 0,0-1-1 0 0,0 1 1 0 0,-1 1-1 0 0,1-1 1 0 0,-1 1-1 0 0,0 0 1 0 0,1 0 0 0 0,-2 1-1 0 0,1 0 1 0 0,0 0-1 0 0,-1 0 1 0 0,1 1-1 0 0,-1 0 1 0 0,6 8-1 0 0,-3-4 3 0 0,-1 1 0 0 0,0 0 0 0 0,-1 1 0 0 0,0 0 0 0 0,-1 0 0 0 0,0 0 0 0 0,5 17 0 0 0,-9-25 11 0 0,0 0 0 0 0,0 0-1 0 0,-1 0 1 0 0,1 0-1 0 0,-1 0 1 0 0,0 0-1 0 0,0 0 1 0 0,0 0 0 0 0,0 0-1 0 0,0 0 1 0 0,-1 0-1 0 0,1 0 1 0 0,-1 0 0 0 0,0-1-1 0 0,0 1 1 0 0,-2 5-1 0 0,1-5 5 0 0,0 0 0 0 0,0 0 0 0 0,-1 0 0 0 0,1-1 0 0 0,-1 1-1 0 0,0 0 1 0 0,1-1 0 0 0,-1 0 0 0 0,0 0 0 0 0,0 0 0 0 0,-7 3 0 0 0,-2 0 11 0 0,0 0 0 0 0,-1-2 1 0 0,1 1-1 0 0,-1-2 0 0 0,0 1 1 0 0,-19-1-1 0 0,19-1-12 0 0,0-1-1 0 0,-1 0 1 0 0,1-1 0 0 0,0 0-1 0 0,0-1 1 0 0,-17-6-1 0 0,25 7-33 0 0,0-1 0 0 0,1 0 0 0 0,-1 0-1 0 0,1 0 1 0 0,0 0 0 0 0,0-1 0 0 0,0 0-1 0 0,0 0 1 0 0,-3-4 0 0 0,4 5-27 0 0,1 0 0 0 0,0-1 0 0 0,1 1 1 0 0,-1-1-1 0 0,0 0 0 0 0,1 0 0 0 0,-1 1 0 0 0,1-1 0 0 0,0 0 0 0 0,0 0 1 0 0,0 0-1 0 0,1 0 0 0 0,-1-1 0 0 0,1 1 0 0 0,-1-4 0 0 0,1 3-138 0 0,0 0-1 0 0,1 0 0 0 0,-1 0 1 0 0,1 1-1 0 0,0-1 0 0 0,0 0 1 0 0,0 0-1 0 0,0 0 0 0 0,1 1 1 0 0,0-1-1 0 0,4-6 1 0 0,-2 3-695 0 0,1 1 0 0 0,0 0 0 0 0,0 0 0 0 0,13-10 0 0 0,2-2-596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7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56 512 0 0,'-5'0'2139'0'0,"1"0"-1"0"0,-1 1 1 0 0,0 0-1 0 0,1-1 1 0 0,-1 2-1 0 0,1-1 1 0 0,-5 3-1 0 0,-17 8 3293 0 0,22-11-5428 0 0,3-1 871 0 0,3-4-538 0 0,6-3-165 0 0,8-3-141 0 0,0 1 0 0 0,1 1 0 0 0,0 1 1 0 0,0 0-1 0 0,0 1 0 0 0,1 1 0 0 0,0 1 1 0 0,0 0-1 0 0,1 1 0 0 0,-1 1 0 0 0,0 1 1 0 0,28 1-1 0 0,-45 0-28 0 0,0 0-1 0 0,0 0 1 0 0,0 0-1 0 0,0 0 1 0 0,1 0 0 0 0,-1 1-1 0 0,0-1 1 0 0,0 0 0 0 0,0 1-1 0 0,0-1 1 0 0,0 0-1 0 0,0 1 1 0 0,0-1 0 0 0,0 1-1 0 0,0 0 1 0 0,0-1-1 0 0,0 1 1 0 0,0 0 0 0 0,0-1-1 0 0,0 1 1 0 0,-1 0 0 0 0,1 0-1 0 0,0 0 1 0 0,0 0-1 0 0,-1 0 1 0 0,1 0 0 0 0,-1 0-1 0 0,1 0 1 0 0,-1 0-1 0 0,1 0 1 0 0,-1 0 0 0 0,0 0-1 0 0,1 0 1 0 0,-1 1 0 0 0,0-1-1 0 0,0 0 1 0 0,0 0-1 0 0,0 2 1 0 0,-1 0 6 0 0,1 0 0 0 0,-1 0 1 0 0,0 1-1 0 0,0-1 0 0 0,0 0 0 0 0,-1 0 0 0 0,1 0 0 0 0,-1-1 1 0 0,1 1-1 0 0,-1 0 0 0 0,0 0 0 0 0,-3 2 0 0 0,-8 8 25 0 0,-1-1 0 0 0,0-1 0 0 0,-1 0 0 0 0,-19 10 0 0 0,-7 5 109 0 0,39-24-136 0 0,1-1 1 0 0,-1 0-1 0 0,1 0 0 0 0,-1 0 1 0 0,1 1-1 0 0,-1-1 1 0 0,1 1-1 0 0,0-1 0 0 0,0 1 1 0 0,0-1-1 0 0,0 1 0 0 0,0 0 1 0 0,0 0-1 0 0,0-1 0 0 0,0 5 1 0 0,0-6-7 0 0,1 1 1 0 0,0-1-1 0 0,0 1 1 0 0,0-1 0 0 0,0 1-1 0 0,1-1 1 0 0,-1 1 0 0 0,0-1-1 0 0,0 1 1 0 0,0-1-1 0 0,0 0 1 0 0,0 1 0 0 0,1-1-1 0 0,-1 1 1 0 0,0-1-1 0 0,0 0 1 0 0,1 1 0 0 0,-1-1-1 0 0,0 1 1 0 0,0-1-1 0 0,1 0 1 0 0,-1 1 0 0 0,1-1-1 0 0,0 1 1 0 0,0-1-3 0 0,0 1 0 0 0,1-1-1 0 0,-1 1 1 0 0,0-1 0 0 0,1 0 0 0 0,-1 1 0 0 0,1-1-1 0 0,-1 0 1 0 0,1 0 0 0 0,-1 0 0 0 0,4 0 0 0 0,12-2-43 0 0,1-1 1 0 0,22-7-1 0 0,-26 6 20 0 0,-1 1 0 0 0,1 0 0 0 0,0 1 0 0 0,0 1 0 0 0,15 0 0 0 0,-27 0 25 0 0,-1 1 1 0 0,1 1-1 0 0,-1-1 1 0 0,1 0-1 0 0,0 0 1 0 0,-1 1 0 0 0,1-1-1 0 0,-1 0 1 0 0,1 1-1 0 0,-1 0 1 0 0,1-1-1 0 0,-1 1 1 0 0,0 0-1 0 0,1 0 1 0 0,-1 0 0 0 0,0 0-1 0 0,0 0 1 0 0,1 0-1 0 0,-1 0 1 0 0,0 0-1 0 0,0 0 1 0 0,0 1-1 0 0,0-1 1 0 0,0 0 0 0 0,-1 1-1 0 0,1-1 1 0 0,0 0-1 0 0,-1 1 1 0 0,1-1-1 0 0,-1 1 1 0 0,1 0-1 0 0,-1-1 1 0 0,0 1-1 0 0,0-1 1 0 0,1 1 0 0 0,-1-1-1 0 0,0 3 1 0 0,-1 1 1 0 0,1 0 1 0 0,-1 0 0 0 0,0 0-1 0 0,0 0 1 0 0,0 0 0 0 0,-1-1 0 0 0,0 1-1 0 0,0 0 1 0 0,0-1 0 0 0,-5 8-1 0 0,-8 8 24 0 0,-1 0-1 0 0,-1-1 0 0 0,-1-1 1 0 0,-1-1-1 0 0,0 0 0 0 0,-1-1 1 0 0,-41 23-1 0 0,100-59-2147 0 0,33-27-4815 0 0,-40 27 3763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8.2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106 144 1416 0 0,'-11'-1'3024'0'0,"4"0"-1043"0"0,-1 0 0 0 0,1 0 0 0 0,-1 1 0 0 0,1 1 0 0 0,-11 1 0 0 0,16-2-1728 0 0,0 1 0 0 0,0-1 0 0 0,0 1 0 0 0,0 0 0 0 0,0 0 0 0 0,0 0 0 0 0,0 0 0 0 0,1 0 0 0 0,-1 0 0 0 0,0 0 0 0 0,1 1 0 0 0,-1-1 0 0 0,1 1 0 0 0,-1-1 0 0 0,1 1 0 0 0,0-1 0 0 0,0 1 0 0 0,-1 0-1 0 0,1 0 1 0 0,0-1 0 0 0,1 1 0 0 0,-1 0 0 0 0,0 0 0 0 0,0 4 0 0 0,0-4-185 0 0,1-1-1 0 0,-1 1 1 0 0,1 0 0 0 0,0 0-1 0 0,0-1 1 0 0,0 1-1 0 0,0 0 1 0 0,0 0 0 0 0,0 0-1 0 0,1-1 1 0 0,-1 1-1 0 0,0 0 1 0 0,1 0 0 0 0,0-1-1 0 0,-1 1 1 0 0,1 0-1 0 0,0-1 1 0 0,0 1 0 0 0,1 1-1 0 0,0 0-10 0 0,0-1 0 0 0,1 1 0 0 0,0-1 1 0 0,-1 1-1 0 0,1-1 0 0 0,0 0 0 0 0,0 0 0 0 0,0 0 0 0 0,4 1 0 0 0,3 2-7 0 0,1-2 1 0 0,-1 1-1 0 0,1-1 1 0 0,0 0-1 0 0,13 0 1 0 0,0 0-22 0 0,-1-2-1 0 0,0 0 1 0 0,1-2 0 0 0,-1 0 0 0 0,40-9 0 0 0,-51 8-27 0 0,-1-1 1 0 0,1-1 0 0 0,-1 1-1 0 0,0-2 1 0 0,0 0 0 0 0,-1 0 0 0 0,1-1-1 0 0,-1 0 1 0 0,0-1 0 0 0,-1 0 0 0 0,0-1-1 0 0,0 0 1 0 0,8-9 0 0 0,-14 14 2 0 0,-1 0 1 0 0,0 0 0 0 0,0 0-1 0 0,0-1 1 0 0,0 1 0 0 0,0-1 0 0 0,-1 1-1 0 0,0-1 1 0 0,1 0 0 0 0,-1 0-1 0 0,0 1 1 0 0,-1-1 0 0 0,1 0-1 0 0,-1 0 1 0 0,0 0 0 0 0,0 0-1 0 0,0 0 1 0 0,0 0 0 0 0,-1 1-1 0 0,1-1 1 0 0,-1 0 0 0 0,0 0 0 0 0,0 0-1 0 0,-1 1 1 0 0,1-1 0 0 0,-1 1-1 0 0,0-1 1 0 0,0 1 0 0 0,0-1-1 0 0,0 1 1 0 0,0 0 0 0 0,-1 0-1 0 0,-3-3 1 0 0,2 1-4 0 0,0 2 0 0 0,0-1-1 0 0,-1 0 1 0 0,1 1 0 0 0,-1 0 0 0 0,0 0 0 0 0,1 0-1 0 0,-1 0 1 0 0,-1 1 0 0 0,1 0 0 0 0,0 0 0 0 0,0 0-1 0 0,-1 1 1 0 0,1 0 0 0 0,-1 0 0 0 0,0 0 0 0 0,1 1-1 0 0,-1-1 1 0 0,1 1 0 0 0,-1 1 0 0 0,0-1 0 0 0,-9 3-1 0 0,1 2 14 0 0,0 1 0 0 0,1 0-1 0 0,0 1 1 0 0,0 0-1 0 0,1 1 1 0 0,0 1 0 0 0,1 0-1 0 0,-1 0 1 0 0,2 1-1 0 0,-1 1 1 0 0,2-1-1 0 0,-1 2 1 0 0,1-1 0 0 0,-11 22-1 0 0,9-15 70 0 0,1 2 0 0 0,1-1 0 0 0,1 1 0 0 0,0 0 0 0 0,2 1-1 0 0,0 0 1 0 0,2 0 0 0 0,0 0 0 0 0,-1 30 0 0 0,5-47-70 0 0,0 1 0 0 0,0-1 0 0 0,0 1 0 0 0,1-1-1 0 0,0 1 1 0 0,0-1 0 0 0,0 0 0 0 0,0 1 0 0 0,1-1 0 0 0,0 0 0 0 0,-1 0 0 0 0,2 0 0 0 0,-1 0 0 0 0,0 0 0 0 0,1-1-1 0 0,0 1 1 0 0,-1-1 0 0 0,5 4 0 0 0,-2-2-25 0 0,1-1 0 0 0,0 0-1 0 0,0 0 1 0 0,1 0 0 0 0,-1-1-1 0 0,1 1 1 0 0,-1-2 0 0 0,1 1 0 0 0,0-1-1 0 0,11 3 1 0 0,6-1-315 0 0,0 0-1 0 0,0-2 1 0 0,32 0 0 0 0,-41-2-788 0 0,1-2 0 0 0,-1 1 0 0 0,0-2 0 0 0,0 0 0 0 0,0 0 0 0 0,20-9 0 0 0,-14 2-1923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8.5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71 1144 0 0,'-8'-14'5649'0'0,"6"13"-5001"0"0,1-1-1 0 0,0 0 0 0 0,-1 0 0 0 0,1 0 0 0 0,0 0 1 0 0,0 0-1 0 0,0 0 0 0 0,1 0 0 0 0,-1 0 0 0 0,0 0 1 0 0,1 0-1 0 0,-1 0 0 0 0,1 0 0 0 0,0-1 1 0 0,0 1-1 0 0,0 0 0 0 0,0 0 0 0 0,0 0 0 0 0,1-4 1 0 0,-1 5-546 0 0,1 0 1 0 0,-1 1-1 0 0,0-1 1 0 0,1 0 0 0 0,0 0-1 0 0,-1 1 1 0 0,1-1 0 0 0,-1 1-1 0 0,1-1 1 0 0,0 0-1 0 0,-1 1 1 0 0,1-1 0 0 0,0 1-1 0 0,-1-1 1 0 0,1 1-1 0 0,0 0 1 0 0,0-1 0 0 0,0 1-1 0 0,-1 0 1 0 0,1 0 0 0 0,0-1-1 0 0,0 1 1 0 0,0 0-1 0 0,0 0 1 0 0,0 0 0 0 0,-1 0-1 0 0,1 0 1 0 0,0 0 0 0 0,0 0-1 0 0,0 0 1 0 0,0 0-1 0 0,0 1 1 0 0,-1-1 0 0 0,1 0-1 0 0,0 1 1 0 0,0-1-1 0 0,0 0 1 0 0,-1 1 0 0 0,1-1-1 0 0,0 1 1 0 0,0-1 0 0 0,-1 1-1 0 0,1-1 1 0 0,0 1-1 0 0,-1 0 1 0 0,1-1 0 0 0,-1 1-1 0 0,1 0 1 0 0,-1-1 0 0 0,1 1-1 0 0,-1 0 1 0 0,0 0-1 0 0,1 0 1 0 0,-1-1 0 0 0,0 1-1 0 0,1 0 1 0 0,-1 0 0 0 0,0 1-1 0 0,0 6 166 0 0,0 1 0 0 0,-1-1 0 0 0,0 0 0 0 0,-1 0 0 0 0,0 0 0 0 0,0 0 0 0 0,0 0-1 0 0,-1-1 1 0 0,0 1 0 0 0,-5 8 0 0 0,1-2 31 0 0,-7 24 0 0 0,13-33-269 0 0,0-1 1 0 0,0 1-1 0 0,0 0 1 0 0,1 0-1 0 0,0 0 0 0 0,0 0 1 0 0,0 0-1 0 0,0 0 1 0 0,2 6-1 0 0,-1-9-28 0 0,-1 1-1 0 0,1-1 1 0 0,0 1 0 0 0,0-1 0 0 0,0 1-1 0 0,0-1 1 0 0,0 0 0 0 0,1 1 0 0 0,-1-1-1 0 0,1 0 1 0 0,-1 0 0 0 0,1 0 0 0 0,0 0-1 0 0,0 0 1 0 0,0-1 0 0 0,3 3 0 0 0,-1-2-15 0 0,-1 0-1 0 0,1-1 1 0 0,-1 1 0 0 0,1-1 0 0 0,0 0-1 0 0,-1 0 1 0 0,1 0 0 0 0,0 0 0 0 0,0-1-1 0 0,5 0 1 0 0,2 0-100 0 0,0-1 0 0 0,0 0 0 0 0,0-1 0 0 0,0 0 0 0 0,0-1 0 0 0,18-7 0 0 0,-16 4-297 0 0,0-1-1 0 0,-1 0 0 0 0,1 0 1 0 0,-2-2-1 0 0,1 1 0 0 0,17-18 1 0 0,-15 12-2118 0 0,0-1 0 0 0,12-19 0 0 0,-19 24 222 0 0,-2 0 75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48.7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6 1888 0 0,'-9'-2'5469'0'0,"7"1"-4047"0"0,0 0 0 0 0,0 1 1 0 0,1-1-1 0 0,-1 1 0 0 0,0 0 1 0 0,0 0-1 0 0,0 0 0 0 0,-2 0 1 0 0,3 0-1219 0 0,0 0 1 0 0,1 0 0 0 0,-1 1 0 0 0,0-1 0 0 0,1 1 0 0 0,-1-1 0 0 0,0 0-1 0 0,1 1 1 0 0,-1-1 0 0 0,1 1 0 0 0,-1-1 0 0 0,1 1 0 0 0,-1-1 0 0 0,1 1-1 0 0,-1 0 1 0 0,1-1 0 0 0,0 1 0 0 0,-1-1 0 0 0,1 1 0 0 0,0 0 0 0 0,0-1-1 0 0,-1 1 1 0 0,1 0 0 0 0,0 0 0 0 0,0-1 0 0 0,0 1 0 0 0,0 1 0 0 0,-3 17 924 0 0,1 0 1 0 0,2 34 0 0 0,0-26-676 0 0,1-7-424 0 0,1 1 0 0 0,1-1 0 0 0,0 0 0 0 0,2 0 1 0 0,0-1-1 0 0,1 1 0 0 0,1-1 0 0 0,1 0 0 0 0,0-1 0 0 0,2 0 0 0 0,11 18 0 0 0,-19-33-329 0 0,0-1-1 0 0,-1 1 0 0 0,1-1 1 0 0,0 1-1 0 0,0-1 0 0 0,1 1 0 0 0,-1-1 1 0 0,0 0-1 0 0,1 0 0 0 0,-1 0 0 0 0,1-1 1 0 0,0 1-1 0 0,-1-1 0 0 0,1 1 0 0 0,6 1 1 0 0,2 0-2183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8:50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181 182 512 0 0,'-14'-5'2419'0'0,"0"0"0"0"0,0 1 0 0 0,-22-3 0 0 0,20 4-380 0 0,0 0-1 0 0,-18-7 0 0 0,31 9-1809 0 0,1 0 0 0 0,-1 0 0 0 0,1 0 0 0 0,-1-1 0 0 0,1 1-1 0 0,0-1 1 0 0,0 0 0 0 0,-1 1 0 0 0,1-1 0 0 0,0 0-1 0 0,1 0 1 0 0,-4-5 0 0 0,4 6-164 0 0,1 0-1 0 0,-1 0 1 0 0,0 0 0 0 0,1 0 0 0 0,0-1-1 0 0,-1 1 1 0 0,1 0 0 0 0,0 0 0 0 0,0 0-1 0 0,-1-1 1 0 0,1 1 0 0 0,0 0-1 0 0,0 0 1 0 0,0-1 0 0 0,1 1 0 0 0,-1 0-1 0 0,0 0 1 0 0,0-1 0 0 0,1 1 0 0 0,-1 0-1 0 0,1 0 1 0 0,-1 0 0 0 0,1 0-1 0 0,-1 0 1 0 0,1-1 0 0 0,0 1 0 0 0,-1 0-1 0 0,1 0 1 0 0,0 1 0 0 0,1-2 0 0 0,2-3 36 0 0,1 1 1 0 0,0 0 0 0 0,1 1 0 0 0,-1-1-1 0 0,0 1 1 0 0,1 0 0 0 0,0 0 0 0 0,10-3 0 0 0,4 0 69 0 0,26-5 0 0 0,125-12 13 0 0,-126 19-125 0 0,-18 1-55 0 0,1 2 0 0 0,0 0 0 0 0,34 5 0 0 0,-48-2-8 0 0,0 0 0 0 0,-1 1-1 0 0,1 1 1 0 0,-1 0 0 0 0,0 0-1 0 0,0 2 1 0 0,0-1 0 0 0,17 12 0 0 0,-28-16 8 0 0,0 1 0 0 0,0-1 0 0 0,0 1 1 0 0,0 0-1 0 0,0-1 0 0 0,0 1 1 0 0,0 0-1 0 0,-1 0 0 0 0,1 0 0 0 0,-1 1 1 0 0,0-1-1 0 0,1 0 0 0 0,-1 0 1 0 0,0 1-1 0 0,0-1 0 0 0,0 1 0 0 0,0 3 1 0 0,0-2 3 0 0,-1-1 0 0 0,0 1 1 0 0,0 0-1 0 0,0 0 0 0 0,-1 0 1 0 0,1-1-1 0 0,-1 1 0 0 0,0 0 1 0 0,0 0-1 0 0,-3 5 0 0 0,-3 6 43 0 0,0-1-1 0 0,-2 0 0 0 0,0 0 1 0 0,-15 17-1 0 0,21-28-33 0 0,-33 43 88 0 0,-137 165 557 0 0,160-197-582 0 0,1 1 0 0 0,1 0 0 0 0,0 0 1 0 0,1 1-1 0 0,1 0 0 0 0,-9 20 0 0 0,15-28-60 0 0,0 0-1 0 0,0 1 1 0 0,1-1-1 0 0,0 1 1 0 0,1-1-1 0 0,0 1 1 0 0,0-1-1 0 0,1 1 1 0 0,0-1-1 0 0,0 1 1 0 0,1 0-1 0 0,0-1 1 0 0,1 1-1 0 0,0-1 1 0 0,5 14-1 0 0,-1-9-21 0 0,0 0-1 0 0,1-1 0 0 0,0 0 1 0 0,1 0-1 0 0,0 0 0 0 0,1-1 1 0 0,1 0-1 0 0,-1-1 0 0 0,2 0 1 0 0,-1-1-1 0 0,21 14 0 0 0,-18-14-12 0 0,1-1 0 0 0,1 0-1 0 0,-1-1 1 0 0,1-1 0 0 0,0 0 0 0 0,1-1-1 0 0,-1-1 1 0 0,1 0 0 0 0,0-1 0 0 0,17 1-1 0 0,-11-3 7 0 0,-1-1 1 0 0,1-1-1 0 0,0 0 0 0 0,29-7 0 0 0,-41 6 28 0 0,1-1-1 0 0,-1 0 0 0 0,0-1 0 0 0,0 0 0 0 0,-1 0 1 0 0,1-1-1 0 0,-1 0 0 0 0,0-1 0 0 0,0 0 1 0 0,-1 0-1 0 0,8-8 0 0 0,-15 14-6 0 0,0-1 0 0 0,-1 1 0 0 0,1-1 1 0 0,0 1-1 0 0,-1-1 0 0 0,1 0 0 0 0,-1 1 0 0 0,1-1 0 0 0,-1 0 0 0 0,1 1 1 0 0,-1-1-1 0 0,0 0 0 0 0,1 1 0 0 0,-1-1 0 0 0,0 0 0 0 0,1 0 0 0 0,-1 0 1 0 0,0 1-1 0 0,0-1 0 0 0,0 0 0 0 0,0 0 0 0 0,0-1 0 0 0,0 1 7 0 0,0 1-1 0 0,-1 0 1 0 0,1-1-1 0 0,-1 1 0 0 0,1-1 1 0 0,-1 1-1 0 0,0 0 1 0 0,1-1-1 0 0,-1 1 1 0 0,1 0-1 0 0,-1 0 1 0 0,1 0-1 0 0,-1-1 0 0 0,0 1 1 0 0,1 0-1 0 0,-1 0 1 0 0,0 0-1 0 0,1 0 1 0 0,-1 0-1 0 0,1 0 1 0 0,-2 0-1 0 0,-5 1 95 0 0,0-1-1 0 0,1 1 1 0 0,-1 0 0 0 0,-6 3-1 0 0,-7 3 10 0 0,1 1 0 0 0,0 0 0 0 0,1 2 0 0 0,0 0 0 0 0,-20 16 0 0 0,11-6-43 0 0,1 2 0 0 0,-32 35-1 0 0,49-48-68 0 0,1 0 0 0 0,1 1 0 0 0,0 0 0 0 0,0 0-1 0 0,1 0 1 0 0,0 1 0 0 0,1 0 0 0 0,-5 14 0 0 0,9-20-17 0 0,-1 0 0 0 0,1 1 0 0 0,0-1 0 0 0,0 1 0 0 0,1-1 0 0 0,-1 1 0 0 0,1-1 0 0 0,0 1 0 0 0,1-1 0 0 0,0 1 0 0 0,0-1 0 0 0,0 1-1 0 0,0-1 1 0 0,1 0 0 0 0,0 1 0 0 0,0-1 0 0 0,0 0 0 0 0,0 0 0 0 0,7 8 0 0 0,-3-5-24 0 0,1 0 0 0 0,0 0 0 0 0,0-1 0 0 0,0-1 0 0 0,1 1 0 0 0,0-1-1 0 0,0 0 1 0 0,1-1 0 0 0,15 7 0 0 0,5 1-148 0 0,53 14 0 0 0,4 0-3 0 0,-74-22 178 0 0,0 1 1 0 0,0 0-1 0 0,0 1 1 0 0,16 11-1 0 0,-24-15 23 0 0,-1 0 1 0 0,1 0-1 0 0,-1 0 1 0 0,0 1-1 0 0,0-1 1 0 0,0 1-1 0 0,0-1 1 0 0,-1 1-1 0 0,0 0 1 0 0,1 0-1 0 0,-2 0 1 0 0,1 1-1 0 0,0-1 1 0 0,-1 0-1 0 0,1 1 0 0 0,-1-1 1 0 0,-1 1-1 0 0,1-1 1 0 0,-1 1-1 0 0,1 0 1 0 0,-1-1-1 0 0,0 1 1 0 0,-1-1-1 0 0,1 1 1 0 0,-1-1-1 0 0,0 1 1 0 0,0-1-1 0 0,-3 7 1 0 0,0-1 28 0 0,0-1 0 0 0,-1 0 1 0 0,0 0-1 0 0,0 0 0 0 0,-1-1 0 0 0,0 1 1 0 0,0-1-1 0 0,-1-1 0 0 0,0 1 1 0 0,-1-1-1 0 0,-14 11 0 0 0,-1-3 3 0 0,0-2 0 0 0,-1 0 0 0 0,-34 13-1 0 0,-80 22 132 0 0,79-29-121 0 0,57-19-61 0 0,-15 6-105 0 0,0-1 0 0 0,0 0 0 0 0,-19 2 0 0 0,35-7 89 0 0,1 0 0 0 0,0 0 1 0 0,-1 0-1 0 0,1 0 1 0 0,0 0-1 0 0,-1 0 1 0 0,1 0-1 0 0,0 0 1 0 0,-1 0-1 0 0,1 0 1 0 0,0 0-1 0 0,-1 0 1 0 0,1 0-1 0 0,0 0 1 0 0,-1 0-1 0 0,1 0 1 0 0,0-1-1 0 0,-1 1 1 0 0,1 0-1 0 0,0 0 1 0 0,0 0-1 0 0,-1 0 1 0 0,1-1-1 0 0,0 1 1 0 0,0 0-1 0 0,-1 0 1 0 0,1-1-1 0 0,0 1 1 0 0,-1 0-1 0 0,4-10-724 0 0,12-8-1141 0 0,-3 7-1688 0 0,0 1-1 0 0,25-15 1 0 0,-6 5-3116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9:35.3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351 165 512 0 0,'1'-14'2684'0'0,"0"0"0"0"0,-3-23 0 0 0,1 1 772 0 0,1 34-3228 0 0,0-1 1 0 0,0 1-1 0 0,0-1 1 0 0,-1 1-1 0 0,1-1 1 0 0,0 1-1 0 0,-1-1 1 0 0,0 1-1 0 0,0-1 1 0 0,1 1-1 0 0,-1 0 1 0 0,-1 0-1 0 0,1-1 1 0 0,0 1-1 0 0,0 0 1 0 0,-1 0-1 0 0,0 0 1 0 0,1 0-1 0 0,-1 0 1 0 0,0 1-1 0 0,0-1 1 0 0,0 1-1 0 0,0-1 1 0 0,0 1-1 0 0,0-1 1 0 0,0 1-1 0 0,0 0 1 0 0,-1 0-1 0 0,-3-1 1 0 0,1 1 0 0 0,-1 0 0 0 0,1 0 1 0 0,-1 0-1 0 0,1 1 0 0 0,-1 0 0 0 0,1 0 1 0 0,-1 1-1 0 0,1-1 0 0 0,-1 1 1 0 0,1 0-1 0 0,0 1 0 0 0,-9 3 0 0 0,5-1-18 0 0,0 0-1 0 0,0 1 1 0 0,1 1-1 0 0,0-1 1 0 0,-14 12-1 0 0,-32 37 552 0 0,49-48-717 0 0,-8 8 132 0 0,0 1-1 0 0,2 0 0 0 0,-1 1 1 0 0,2 0-1 0 0,-10 20 1 0 0,15-26-109 0 0,1 0 0 0 0,1-1 0 0 0,-1 1 0 0 0,2 1 0 0 0,-1-1 1 0 0,1 0-1 0 0,1 0 0 0 0,0 1 0 0 0,0-1 0 0 0,2 22 1 0 0,0-28-64 0 0,0 0 0 0 0,0 0 0 0 0,1 0 0 0 0,-1 0 0 0 0,1-1 0 0 0,-1 1 1 0 0,1 0-1 0 0,0-1 0 0 0,1 1 0 0 0,-1-1 0 0 0,1 0 0 0 0,-1 1 0 0 0,1-1 1 0 0,0-1-1 0 0,0 1 0 0 0,0 0 0 0 0,1-1 0 0 0,-1 1 0 0 0,1-1 1 0 0,6 3-1 0 0,6 2-17 0 0,0 0 0 0 0,0-1 0 0 0,26 5 1 0 0,-38-10 4 0 0,24 6-86 0 0,-1-2 1 0 0,1 0-1 0 0,0-2 0 0 0,1-1 0 0 0,38-2 0 0 0,-52-1-429 0 0,0-2-1 0 0,1 1 0 0 0,-1-2 0 0 0,23-8 0 0 0,-26 7-689 0 0,0 0 1 0 0,-1-1-1 0 0,0-1 0 0 0,0 1 0 0 0,0-2 1 0 0,11-9-1 0 0,-10 6-776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9:36.1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44 116 512 0 0,'-1'-4'1161'0'0,"1"0"-1"0"0,0 0 1 0 0,0 0-1 0 0,0-1 1 0 0,0 1-1 0 0,2-4 1 0 0,-3-11 10783 0 0,-9 29-10517 0 0,5-2-1140 0 0,1 0 0 0 0,0 0 0 0 0,1 0 0 0 0,0 1 0 0 0,0-1 0 0 0,0 1 0 0 0,-1 15 0 0 0,2-9-160 0 0,1 1 0 0 0,0-1 1 0 0,3 27-1 0 0,-2-38-133 0 0,1 0 0 0 0,-1 0-1 0 0,1-1 1 0 0,0 1 0 0 0,1 0 0 0 0,-1 0 0 0 0,1-1-1 0 0,-1 1 1 0 0,1-1 0 0 0,0 1 0 0 0,1-1 0 0 0,-1 0-1 0 0,0 0 1 0 0,1 0 0 0 0,0 0 0 0 0,0 0 0 0 0,0 0-1 0 0,0-1 1 0 0,0 1 0 0 0,0-1 0 0 0,1 0 0 0 0,-1 0-1 0 0,1 0 1 0 0,-1-1 0 0 0,1 1 0 0 0,0-1-1 0 0,0 0 1 0 0,5 1 0 0 0,-1 0-36 0 0,1-1 0 0 0,0 0 1 0 0,-1-1-1 0 0,1 0 0 0 0,0 0 0 0 0,0 0 0 0 0,-1-1 1 0 0,1-1-1 0 0,-1 0 0 0 0,1 0 0 0 0,15-6 0 0 0,-18 5 33 0 0,-1 0 0 0 0,1 0 0 0 0,-1 0 0 0 0,0 0 0 0 0,0-1 0 0 0,0 0 0 0 0,0 0 0 0 0,-1 0 0 0 0,0-1 0 0 0,0 0 0 0 0,0 1 0 0 0,0-1 0 0 0,-1-1 0 0 0,4-5 0 0 0,-3 2 26 0 0,0 0 0 0 0,-1-1 0 0 0,0 1 0 0 0,-1-1 0 0 0,0 0 1 0 0,0 0-1 0 0,0-19 0 0 0,0-4 31 0 0,0 19 9 0 0,-1 0 0 0 0,-1 0 0 0 0,0 0 0 0 0,-1 0-1 0 0,-3-17 1 0 0,4 30-47 0 0,0 1 0 0 0,0-1 0 0 0,0 0 0 0 0,-1 0 0 0 0,1 1-1 0 0,0-1 1 0 0,0 0 0 0 0,0 1 0 0 0,-1-1 0 0 0,1 0 0 0 0,0 1 0 0 0,-1-1-1 0 0,1 0 1 0 0,-1 1 0 0 0,1-1 0 0 0,0 1 0 0 0,-1-1 0 0 0,0 1 0 0 0,1-1-1 0 0,-1 1 1 0 0,1-1 0 0 0,-1 1 0 0 0,1-1 0 0 0,-1 1 0 0 0,0 0 0 0 0,1-1-1 0 0,-1 1 1 0 0,0 0 0 0 0,0-1 0 0 0,1 1 0 0 0,-1 0 0 0 0,0 0 0 0 0,-1 0-1 0 0,1 0 6 0 0,0 1-1 0 0,0-1 1 0 0,0 1-1 0 0,0-1 1 0 0,1 1-1 0 0,-1-1 0 0 0,0 1 1 0 0,0 0-1 0 0,0 0 1 0 0,0-1-1 0 0,1 1 0 0 0,-1 0 1 0 0,0 0-1 0 0,1 0 1 0 0,-1 0-1 0 0,0 0 0 0 0,1 0 1 0 0,-1 0-1 0 0,1 0 1 0 0,0 0-1 0 0,-1 2 0 0 0,-1 4-4 0 0,0 0 0 0 0,1 1-1 0 0,0-1 1 0 0,0 1 0 0 0,1-1 0 0 0,0 1-1 0 0,0-1 1 0 0,1 1 0 0 0,0-1-1 0 0,0 0 1 0 0,1 1 0 0 0,3 7-1 0 0,4 12-47 0 0,25 49 0 0 0,-14-36 42 0 0,61 177 41 0 0,-66-178 46 0 0,30 57-1 0 0,-28-65-44 0 0,-2 1-1 0 0,19 62 0 0 0,-31-84-40 0 0,-1 0 0 0 0,-1 0 0 0 0,0 0 0 0 0,0 0 0 0 0,-1 0 0 0 0,0 0 0 0 0,-1 0 0 0 0,0 0 0 0 0,0 0 0 0 0,-1 0 0 0 0,-1 0 0 0 0,1-1 0 0 0,-7 15 0 0 0,6-17 19 0 0,-1 0 0 0 0,0 0 0 0 0,0 0 0 0 0,-1 0 0 0 0,0-1 1 0 0,0 0-1 0 0,0 0 0 0 0,-1 0 0 0 0,0-1 0 0 0,0 1 0 0 0,-1-2 0 0 0,1 1 0 0 0,-1-1 0 0 0,0 1 0 0 0,0-2 0 0 0,0 1 0 0 0,-10 2 0 0 0,13-5-4 0 0,-1 1-1 0 0,0-2 1 0 0,1 1 0 0 0,-1 0-1 0 0,0-1 1 0 0,1 0-1 0 0,-1 0 1 0 0,0-1-1 0 0,1 1 1 0 0,-1-1 0 0 0,1 0-1 0 0,-1 0 1 0 0,1 0-1 0 0,-1-1 1 0 0,1 0-1 0 0,0 0 1 0 0,-1 0 0 0 0,1 0-1 0 0,0 0 1 0 0,0-1-1 0 0,1 0 1 0 0,-1 0-1 0 0,-3-3 1 0 0,-8-9 92 0 0,2 0 0 0 0,-1-1 0 0 0,-20-32 0 0 0,31 43-111 0 0,-8-11-20 0 0,0-1 0 0 0,2-1 0 0 0,0 0-1 0 0,1 0 1 0 0,0-1 0 0 0,2 0 0 0 0,0 0 0 0 0,-3-24 0 0 0,7 33 7 0 0,1-1-1 0 0,0 1 1 0 0,1-1 0 0 0,1 1 0 0 0,-1-1 0 0 0,2 0 0 0 0,-1 1 0 0 0,1 0 0 0 0,1-1-1 0 0,0 1 1 0 0,0 0 0 0 0,1 0 0 0 0,1 1 0 0 0,-1-1 0 0 0,1 1 0 0 0,1 0-1 0 0,7-9 1 0 0,-5 9-78 0 0,0 1 0 0 0,0 0 0 0 0,1 0 0 0 0,0 1 0 0 0,0 0 0 0 0,1 1 0 0 0,-1 0 0 0 0,2 0 0 0 0,-1 1 0 0 0,20-7-1 0 0,3 2-2012 0 0,0 1 0 0 0,45-5 0 0 0,-42 11-4953 0 0,-17 3 2538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9:36.6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326 192 1696 0 0,'5'-36'7327'0'0,"4"-17"-2246"0"0,0 6-2204 0 0,-9 44-2680 0 0,1 1 0 0 0,-1-1 0 0 0,0 1 0 0 0,0-1 0 0 0,0 1 0 0 0,0-1 0 0 0,0 1 0 0 0,0-1 0 0 0,-1 1 0 0 0,1-1 0 0 0,-1 1 0 0 0,-2-5 0 0 0,3 5-76 0 0,-1 1-1 0 0,0 0 1 0 0,-1 0-1 0 0,1-1 1 0 0,0 1-1 0 0,0 0 1 0 0,0 0-1 0 0,-1 0 1 0 0,1 0 0 0 0,0 0-1 0 0,-1 1 1 0 0,1-1-1 0 0,-1 0 1 0 0,1 1-1 0 0,-1-1 1 0 0,1 1-1 0 0,-1-1 1 0 0,0 1-1 0 0,1 0 1 0 0,-1-1 0 0 0,-1 1-1 0 0,-6 0 136 0 0,0 0 1 0 0,0 0-1 0 0,0 1 0 0 0,0 0 1 0 0,0 0-1 0 0,-13 5 0 0 0,3 0 173 0 0,-34 16-1 0 0,42-17-315 0 0,1 1 0 0 0,1 0 0 0 0,-1 1 0 0 0,1 1 0 0 0,0-1 0 0 0,1 1 0 0 0,-13 15 0 0 0,10-9 57 0 0,0 1 0 0 0,0 1 0 0 0,2 0 0 0 0,-9 19 0 0 0,14-27-124 0 0,1 0 0 0 0,0 1 0 0 0,1-1 0 0 0,0 1 0 0 0,0 0 0 0 0,1 0 0 0 0,0 0 0 0 0,0-1 0 0 0,1 10 0 0 0,1-13-37 0 0,-1 0 0 0 0,1 0-1 0 0,-1 0 1 0 0,1 0 0 0 0,1-1 0 0 0,-1 1 0 0 0,1 0 0 0 0,0-1-1 0 0,0 1 1 0 0,0-1 0 0 0,1 0 0 0 0,-1 1 0 0 0,1-1 0 0 0,0-1-1 0 0,0 1 1 0 0,0 0 0 0 0,8 6 0 0 0,-1-4-30 0 0,-1 0 0 0 0,1 0-1 0 0,1-1 1 0 0,-1 0 0 0 0,1-1 0 0 0,-1 0 0 0 0,1-1 0 0 0,18 3 0 0 0,-10-3-99 0 0,-1-1 0 0 0,0-1 1 0 0,1 0-1 0 0,29-4 1 0 0,-42 2-48 0 0,0 0-1 0 0,0 0 1 0 0,-1-1 0 0 0,1 0 0 0 0,-1 0 0 0 0,1 0 0 0 0,-1 0 0 0 0,0-1 0 0 0,0 0 0 0 0,0 0 0 0 0,0-1-1 0 0,0 1 1 0 0,-1-1 0 0 0,7-7 0 0 0,-4 3-1321 0 0,0-1-1 0 0,0-1 1 0 0,-1 1-1 0 0,-1-1 1 0 0,1 0 0 0 0,5-17-1 0 0,-5 10-284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9:36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14 3441 0 0,'-1'-2'995'0'0,"0"1"0"0"0,0 0 0 0 0,0 0 0 0 0,0 0 0 0 0,0 0 0 0 0,0 0 1 0 0,0 0-1 0 0,0 0 0 0 0,-1 0 0 0 0,1 1 0 0 0,-3-2 0 0 0,4 2-914 0 0,-1 0 0 0 0,1 0 0 0 0,-1 0 1 0 0,1 0-1 0 0,0 0 0 0 0,-1 0 0 0 0,1 0 0 0 0,-1 0 0 0 0,1 0 0 0 0,-1 0 1 0 0,1 0-1 0 0,0 0 0 0 0,-1 1 0 0 0,1-1 0 0 0,-1 0 0 0 0,1 0 0 0 0,0 0 0 0 0,-1 1 1 0 0,1-1-1 0 0,0 0 0 0 0,-1 1 0 0 0,1-1 0 0 0,0 0 0 0 0,0 1 0 0 0,-1-1 0 0 0,1 0 1 0 0,0 1-1 0 0,0-1 0 0 0,-1 0 0 0 0,1 1 0 0 0,0-1 0 0 0,0 1 0 0 0,0-1 1 0 0,0 0-1 0 0,0 1 0 0 0,0-1 0 0 0,0 1 0 0 0,0-1 0 0 0,0 1 0 0 0,0-1 0 0 0,0 0 1 0 0,0 2-1 0 0,-6 57 2731 0 0,4 93 1 0 0,1-25-1625 0 0,-8 16-440 0 0,2-58-645 0 0,7 138 0 0 0,1-215-154 0 0,0 1 1 0 0,1-1 0 0 0,-1 0 0 0 0,2 0-1 0 0,-1 0 1 0 0,1 0 0 0 0,0 0 0 0 0,5 8-1 0 0,-6-14-175 0 0,-1 1-1 0 0,1-1 0 0 0,-1 0 0 0 0,1 0 0 0 0,0 0 0 0 0,0 0 0 0 0,0 0 0 0 0,0-1 0 0 0,0 1 0 0 0,1-1 0 0 0,-1 1 0 0 0,4 1 0 0 0,-4-2-328 0 0,0-1-1 0 0,0 1 0 0 0,1-1 0 0 0,-1 1 0 0 0,0-1 1 0 0,1 0-1 0 0,-1 0 0 0 0,1 0 0 0 0,-1 0 1 0 0,0 0-1 0 0,1-1 0 0 0,-1 1 0 0 0,0-1 0 0 0,1 1 1 0 0,-1-1-1 0 0,3-1 0 0 0,8-3-4165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9:37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53 130 4217 0 0,'-8'-4'3952'0'0,"-11"-2"6691"0"0,18 6-10514 0 0,1 0 0 0 0,-1 0 0 0 0,1 0 0 0 0,-1 0 0 0 0,1 0 0 0 0,0 0 0 0 0,-1 0 0 0 0,1 0 0 0 0,-1 1 0 0 0,1-1 0 0 0,-1 0 0 0 0,1 0 0 0 0,0 0 0 0 0,-1 1 0 0 0,1-1-1 0 0,0 0 1 0 0,-1 0 0 0 0,1 1 0 0 0,0-1 0 0 0,-1 0 0 0 0,1 1 0 0 0,0-1 0 0 0,0 1 0 0 0,-1-1 0 0 0,1 0 0 0 0,0 1 0 0 0,0-1 0 0 0,0 1 0 0 0,-1-1 0 0 0,1 0 0 0 0,0 1 0 0 0,0-1-1 0 0,0 1 1 0 0,0-1 0 0 0,0 1 0 0 0,0-1 0 0 0,0 1 0 0 0,0 0 0 0 0,0 3 39 0 0,0-1 1 0 0,0 1-1 0 0,0 0 0 0 0,0 0 1 0 0,1 0-1 0 0,-1 0 0 0 0,1 0 1 0 0,0 0-1 0 0,1-1 0 0 0,-1 1 1 0 0,1 0-1 0 0,3 6 0 0 0,-2-5-102 0 0,1 0 0 0 0,0 1-1 0 0,1-1 1 0 0,-1-1 0 0 0,1 1-1 0 0,0-1 1 0 0,6 5 0 0 0,-1-2-92 0 0,0-1 0 0 0,0-1 0 0 0,1 1 0 0 0,-1-2 0 0 0,1 0 0 0 0,0 0 0 0 0,0-1 0 0 0,17 3 1 0 0,-16-4 0 0 0,1 0 1 0 0,0-1-1 0 0,0-1 1 0 0,0-1 0 0 0,0 1-1 0 0,0-2 1 0 0,23-5 0 0 0,-28 5 12 0 0,-1-1-1 0 0,1 0 1 0 0,-1-1 0 0 0,0 1 0 0 0,0-1 0 0 0,-1-1 0 0 0,1 1 0 0 0,-1-1 0 0 0,0 0 0 0 0,0 0 0 0 0,0-1 0 0 0,-1 0 0 0 0,9-12 0 0 0,-9 10 22 0 0,0 0 1 0 0,0 0-1 0 0,-1-1 1 0 0,0 1-1 0 0,-1-1 0 0 0,0 0 1 0 0,0 0-1 0 0,-1 0 1 0 0,0 0-1 0 0,-1 0 1 0 0,0-1-1 0 0,0 1 1 0 0,-1-1-1 0 0,-1-16 1 0 0,0 23 1 0 0,0 1-1 0 0,0-1 1 0 0,0 1 0 0 0,0-1 0 0 0,0 1-1 0 0,0 0 1 0 0,-1-1 0 0 0,1 1-1 0 0,-1 0 1 0 0,1 0 0 0 0,-1 0 0 0 0,0 0-1 0 0,0 0 1 0 0,0 1 0 0 0,0-1 0 0 0,0 1-1 0 0,0-1 1 0 0,0 1 0 0 0,-1 0-1 0 0,1-1 1 0 0,-1 1 0 0 0,1 0 0 0 0,-1 1-1 0 0,1-1 1 0 0,-1 0 0 0 0,1 1-1 0 0,-1-1 1 0 0,-4 1 0 0 0,-1-1 63 0 0,0 1-1 0 0,0 1 1 0 0,0-1 0 0 0,0 1-1 0 0,0 0 1 0 0,0 1 0 0 0,0 0-1 0 0,-10 4 1 0 0,-9 5 209 0 0,0 1 0 0 0,-28 19 0 0 0,41-22-122 0 0,0 1 0 0 0,0 1-1 0 0,2 0 1 0 0,-1 0-1 0 0,-12 16 1 0 0,12-11-45 0 0,1 0 0 0 0,0 1 0 0 0,1 0 0 0 0,0 1 1 0 0,2 0-1 0 0,0 1 0 0 0,-8 24 0 0 0,15-34-111 0 0,0-1 1 0 0,1 0-1 0 0,-1 1 1 0 0,1-1-1 0 0,1 1 1 0 0,0-1-1 0 0,0 1 0 0 0,3 14 1 0 0,-2-16-18 0 0,1-1-1 0 0,0 0 1 0 0,0 0 0 0 0,0 0 0 0 0,1 0 0 0 0,0-1 0 0 0,0 1 0 0 0,0-1-1 0 0,1 0 1 0 0,0 0 0 0 0,0 0 0 0 0,0 0 0 0 0,6 4 0 0 0,1 0-97 0 0,0 0 1 0 0,1-1-1 0 0,-1-1 1 0 0,2 0-1 0 0,-1 0 1 0 0,14 4-1 0 0,83 25-2509 0 0,-46-18-671 0 0,-38-11 178 0 0,3-2-34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7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47 104 1312 0 0,'-2'-1'626'0'0,"1"1"-1"0"0,-1 0 0 0 0,0-1 1 0 0,0 1-1 0 0,0 0 1 0 0,0 0-1 0 0,0 0 0 0 0,1 0 1 0 0,-1 0-1 0 0,0 1 1 0 0,0-1-1 0 0,0 1 0 0 0,0-1 1 0 0,1 1-1 0 0,-1-1 1 0 0,0 1-1 0 0,-1 1 0 0 0,1-1-333 0 0,1 0-1 0 0,0 1 0 0 0,0-1 0 0 0,0 0 0 0 0,0 1 0 0 0,0-1 1 0 0,1 0-1 0 0,-1 1 0 0 0,0-1 0 0 0,1 1 0 0 0,-1-1 1 0 0,1 1-1 0 0,-1-1 0 0 0,1 1 0 0 0,0 0 0 0 0,-1-1 1 0 0,1 1-1 0 0,0 0 0 0 0,0 2 0 0 0,1 2-209 0 0,-1 0-1 0 0,1-1 0 0 0,0 1 1 0 0,0 0-1 0 0,0-1 0 0 0,1 1 1 0 0,0-1-1 0 0,0 1 1 0 0,1-1-1 0 0,-1 0 0 0 0,1 0 1 0 0,0 0-1 0 0,1 0 0 0 0,-1 0 1 0 0,1-1-1 0 0,0 0 1 0 0,4 5-1 0 0,-5-7-82 0 0,0 1 1 0 0,0-1-1 0 0,0 0 1 0 0,1 0-1 0 0,-1 0 0 0 0,1 0 1 0 0,-1 0-1 0 0,1-1 0 0 0,-1 0 1 0 0,1 0-1 0 0,0 0 1 0 0,0 0-1 0 0,-1 0 0 0 0,1-1 1 0 0,0 1-1 0 0,0-1 1 0 0,0 0-1 0 0,0-1 0 0 0,0 1 1 0 0,0-1-1 0 0,-1 1 1 0 0,1-1-1 0 0,0 0 0 0 0,0 0 1 0 0,-1-1-1 0 0,5-1 1 0 0,-2-1-60 0 0,0 0 0 0 0,0 0 0 0 0,-1 0 1 0 0,1 0-1 0 0,-1-1 0 0 0,0 0 0 0 0,-1 0 1 0 0,1 0-1 0 0,-1-1 0 0 0,0 0 1 0 0,0 1-1 0 0,-1-2 0 0 0,0 1 0 0 0,0 0 1 0 0,0 0-1 0 0,-1-1 0 0 0,0 0 0 0 0,3-12 1 0 0,-4 14 37 0 0,0 0 0 0 0,-1 0 0 0 0,1-1 0 0 0,-1 1 0 0 0,0 0 1 0 0,-1 0-1 0 0,1-1 0 0 0,-1 1 0 0 0,0 0 0 0 0,0 0 0 0 0,-1 0 0 0 0,1 0 1 0 0,-1 0-1 0 0,0 0 0 0 0,-1 1 0 0 0,1-1 0 0 0,-1 1 0 0 0,0-1 0 0 0,0 1 1 0 0,0 0-1 0 0,-1 0 0 0 0,1 0 0 0 0,-1 1 0 0 0,0-1 0 0 0,-7-4 1 0 0,9 6 43 0 0,0 1 0 0 0,0 0 0 0 0,0 0 0 0 0,-1 0 0 0 0,1 0 0 0 0,0 0 0 0 0,0 0 0 0 0,-1 1 0 0 0,1-1 0 0 0,-1 1 0 0 0,1 0 0 0 0,-1-1 0 0 0,1 1 0 0 0,0 0 0 0 0,-1 0 0 0 0,1 1 1 0 0,-1-1-1 0 0,-3 1 0 0 0,3 1 8 0 0,-1-1 1 0 0,1 1-1 0 0,-1 0 1 0 0,1 0-1 0 0,0 0 1 0 0,-1 0-1 0 0,1 0 1 0 0,0 1-1 0 0,1-1 0 0 0,-5 6 1 0 0,-3 4 127 0 0,1 1-1 0 0,1 0 1 0 0,0 0 0 0 0,-9 24 0 0 0,12-26-80 0 0,0 0 0 0 0,2 1 0 0 0,-1-1 0 0 0,1 1 0 0 0,1 0 0 0 0,0-1 0 0 0,1 1 0 0 0,0 21 0 0 0,1-28-92 0 0,1-1 0 0 0,-1 0 1 0 0,1 0-1 0 0,-1 1 0 0 0,1-1 1 0 0,1 0-1 0 0,-1 0 0 0 0,0 0 1 0 0,1 0-1 0 0,0 0 0 0 0,0-1 0 0 0,0 1 1 0 0,0 0-1 0 0,1-1 0 0 0,0 0 1 0 0,-1 1-1 0 0,1-1 0 0 0,0 0 1 0 0,1-1-1 0 0,-1 1 0 0 0,0 0 0 0 0,1-1 1 0 0,-1 0-1 0 0,1 0 0 0 0,0 0 1 0 0,0 0-1 0 0,7 2 0 0 0,-3-2-263 0 0,0-1 0 0 0,0 0-1 0 0,-1 0 1 0 0,1-1 0 0 0,0 0 0 0 0,0-1-1 0 0,0 1 1 0 0,0-1 0 0 0,10-3 0 0 0,8-3-3059 0 0,34-15 1 0 0,-35 12 1820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3:41.93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25 302 512 0 0,'-2'1'414'0'0,"0"1"-1"0"0,0 0 1 0 0,0 0-1 0 0,0 1 1 0 0,0-1 0 0 0,1 0-1 0 0,-1 1 1 0 0,1-1-1 0 0,-1 1 1 0 0,1-1 0 0 0,0 1-1 0 0,0 0 1 0 0,0-1-1 0 0,0 1 1 0 0,1 0 0 0 0,-1 0-1 0 0,1 0 1 0 0,-1 0-1 0 0,1 0 1 0 0,0-1-1 0 0,0 1 1 0 0,0 0 0 0 0,1 0-1 0 0,-1 0 1 0 0,1 0-1 0 0,0 0 1 0 0,-1-1 0 0 0,1 1-1 0 0,0 0 1 0 0,1-1-1 0 0,2 6 1 0 0,-3-7-156 0 0,-1 1 0 0 0,1-1 0 0 0,0 1-1 0 0,0-1 1 0 0,0 0 0 0 0,1 1 0 0 0,-1-1 0 0 0,0 0 0 0 0,0 0 0 0 0,1 0-1 0 0,-1 0 1 0 0,3 1 0 0 0,-3-1-161 0 0,0-1 0 0 0,-1 0-1 0 0,1 0 1 0 0,0 0 0 0 0,0 0 0 0 0,0 0-1 0 0,0 0 1 0 0,0 0 0 0 0,0 0-1 0 0,0 0 1 0 0,0 0 0 0 0,-1-1 0 0 0,1 1-1 0 0,0 0 1 0 0,0-1 0 0 0,0 1 0 0 0,0-1-1 0 0,-1 1 1 0 0,1 0 0 0 0,0-1 0 0 0,0 0-1 0 0,-1 1 1 0 0,1-1 0 0 0,-1 1-1 0 0,1-1 1 0 0,0-1 0 0 0,11-11 440 0 0,0-1 1 0 0,-1 0-1 0 0,-1 0 1 0 0,0-2-1 0 0,15-31 1 0 0,-9 10 114 0 0,17-61 0 0 0,-26 76-319 0 0,15-29 1 0 0,3-10 545 0 0,-22 49-460 0 0,-7 17 76 0 0,3-3-443 0 0,0 1 0 0 0,0 0-1 0 0,0 0 1 0 0,0-1 0 0 0,0 1-1 0 0,0 5 1 0 0,0 2 1 0 0,1-6-21 0 0,0-1-1 0 0,0 0 0 0 0,0 0 0 0 0,0 0 0 0 0,1 0 0 0 0,-1 0 0 0 0,1 0 0 0 0,-1 0 1 0 0,1 0-1 0 0,2 4 0 0 0,-1-2 52 0 0,-1 0 0 0 0,0 0 0 0 0,1 1 0 0 0,-2-1 0 0 0,1 1 0 0 0,-1-1 0 0 0,0 1 0 0 0,0-1 0 0 0,-1 10 0 0 0,0 18 90 0 0,13 84 308 0 0,-2-46-249 0 0,2 114-1 0 0,-18-131-42 0 0,7-54-189 0 0,-1 0 0 0 0,0 1 0 0 0,0-1 0 0 0,0 0 0 0 0,0 0 0 0 0,0 0 0 0 0,1 0 0 0 0,-1 1 0 0 0,0-1 0 0 0,0 0 0 0 0,0 0 0 0 0,0 0 0 0 0,1 0 0 0 0,-1 0 0 0 0,0 0 0 0 0,0 1-1 0 0,0-1 1 0 0,1 0 0 0 0,-1 0 0 0 0,0 0 0 0 0,0 0 0 0 0,0 0 0 0 0,1 0 0 0 0,-1 0 0 0 0,0 0 0 0 0,0 0 0 0 0,1 0 0 0 0,-1 0 0 0 0,0 0 0 0 0,0 0 0 0 0,2 0 29 0 0,-8 2 6 0 0,-24 3-73 0 0,23-4 39 0 0,0 0 0 0 0,0 0-1 0 0,-7 2 1 0 0,10-1-1 0 0,-66 24-9 0 0,62-23 7 0 0,0 1 1 0 0,0 1 0 0 0,0 0 0 0 0,1 0-1 0 0,0 0 1 0 0,-8 8 0 0 0,14-12 1 0 0,0 0 1 0 0,0 0 0 0 0,0 0 0 0 0,1 0 0 0 0,-1 0-1 0 0,0 0 1 0 0,1 0 0 0 0,-1 0 0 0 0,1 0 0 0 0,-1 1-1 0 0,1-1 1 0 0,0 0 0 0 0,-1 0 0 0 0,1 1-1 0 0,0-1 1 0 0,0 2 0 0 0,0-3 12 0 0,4 0-12 0 0,1-1-1 0 0,-1 0 1 0 0,1 0 0 0 0,-1-1-1 0 0,0 1 1 0 0,1-1-1 0 0,-1 0 1 0 0,7-4-1 0 0,-5 2-3 0 0,1 1 1 0 0,0 0-1 0 0,6-2 0 0 0,39-6 22 0 0,0 2 0 0 0,61-2 0 0 0,-69 7-26 0 0,-17 0-26 0 0,-45 14-163 0 0,-5-4-448 0 0,16-4-690 0 0,-1 0-1 0 0,1 1 0 0 0,-8 3 0 0 0,11 2-8172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3:43.66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5 416 512 0 0,'-4'-1'13890'0'0,"7"-3"-13177"0"0,0 1 1 0 0,0 0-1 0 0,1 0 0 0 0,-1 0 1 0 0,1 0-1 0 0,0 1 1 0 0,5-3-1 0 0,-2 0-246 0 0,5-4-209 0 0,0-1 0 0 0,-1 0 0 0 0,0 0 0 0 0,0-1 0 0 0,-1-1 0 0 0,-1 0 0 0 0,0 0 0 0 0,0-1 0 0 0,-2 0 0 0 0,8-15 0 0 0,68-147 1147 0 0,-70 152-1062 0 0,-11 21-258 0 0,1-1 1 0 0,-2 0 0 0 0,1 0 0 0 0,0-1-1 0 0,-1 1 1 0 0,1 0 0 0 0,-1 0 0 0 0,0-1-1 0 0,0 1 1 0 0,0 0 0 0 0,0-1 0 0 0,0-4-1 0 0,-2 10 917 0 0,4 5-855 0 0,-1-4-81 0 0,-1 1 1 0 0,0-1 0 0 0,0 0 0 0 0,0 1 0 0 0,0-1-1 0 0,0 1 1 0 0,-1 5 0 0 0,1 0 71 0 0,11 54 495 0 0,8 61-125 0 0,-14 84-62 0 0,-6-171-380 0 0,-4 6-15 0 0,1 8 23 0 0,3-46-64 0 0,0-1-1 0 0,1 1 1 0 0,-1 0-1 0 0,1-1 1 0 0,0 1-1 0 0,0-1 1 0 0,1 1 0 0 0,2 5-1 0 0,-4-10-6 0 0,1 1 1 0 0,-1-1-1 0 0,1 1 0 0 0,0-1 1 0 0,-1 1-1 0 0,1-1 0 0 0,0 1 0 0 0,0-1 1 0 0,-1 0-1 0 0,1 1 0 0 0,0-1 1 0 0,0 0-1 0 0,-1 0 0 0 0,1 0 0 0 0,0 0 1 0 0,0 1-1 0 0,0-1 0 0 0,0 0 1 0 0,-1 0-1 0 0,1 0 0 0 0,0-1 0 0 0,0 1 1 0 0,0 0-1 0 0,-1 0 0 0 0,2-1 1 0 0,-1 1 0 0 0,0 0 0 0 0,0 0 0 0 0,0 0 1 0 0,-1 0-1 0 0,1-1 0 0 0,0 1 0 0 0,0 0 1 0 0,0 0-1 0 0,-1-1 0 0 0,1 1 0 0 0,0-1 1 0 0,-1 1-1 0 0,1-1 0 0 0,0 1 1 0 0,-1-1-1 0 0,1 1 0 0 0,-1-1 0 0 0,1 1 1 0 0,0-1-1 0 0,-1 0 0 0 0,0 1 0 0 0,1-1 1 0 0,-1 0-1 0 0,1 0 0 0 0,-1 0 8 0 0,-3 1-12 0 0,0 0-1 0 0,0 0 0 0 0,0 1 1 0 0,0-1-1 0 0,0 0 1 0 0,0 1-1 0 0,0 0 1 0 0,0 0-1 0 0,1 0 1 0 0,-1 0-1 0 0,0 0 0 0 0,-3 2 1 0 0,-1 0 20 0 0,2-1-21 0 0,-1 0 0 0 0,1-1 0 0 0,-1 0 0 0 0,-8 0 0 0 0,8 0-5 0 0,0 0 0 0 0,0 0 0 0 0,1 0-1 0 0,-9 3 1 0 0,-31 6 16 0 0,2-2-36 0 0,36-7 30 0 0,0 0 0 0 0,-1 0 1 0 0,1 1-1 0 0,0 0 1 0 0,0 0-1 0 0,0 0 0 0 0,0 1 1 0 0,-11 6-1 0 0,18-9-5 0 0,0 0 0 0 0,0 0 0 0 0,0 1 0 0 0,-1-1 0 0 0,1 0 0 0 0,0 0 0 0 0,0 0 0 0 0,0 0 0 0 0,0 0 0 0 0,-1 0 0 0 0,1 0 0 0 0,0 0 1 0 0,0 0-1 0 0,0 1 0 0 0,0-1 0 0 0,0 0 0 0 0,0 0 0 0 0,-1 0 0 0 0,1 0 0 0 0,0 0 0 0 0,0 1 0 0 0,0-1 0 0 0,0 0 0 0 0,0 0 0 0 0,0 0 0 0 0,0 0 0 0 0,0 1 0 0 0,0-1 0 0 0,0 0 0 0 0,0 0 0 0 0,0 0 0 0 0,0 1 0 0 0,0-1 0 0 0,0 0 0 0 0,0 0 0 0 0,0 0 0 0 0,0 0 0 0 0,0 1 0 0 0,0-1 0 0 0,0 0 0 0 0,0 0 0 0 0,0 0 0 0 0,0 1 0 0 0,10 1-17 0 0,10-3 28 0 0,266-28-20 0 0,-180 26 34 0 0,-144 10-4436 0 0,8 2-2881 0 0,16-3 5145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3:45.07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22 401 512 0 0,'-22'-4'16462'0'0,"29"1"-16155"0"0,0 1 1 0 0,-1-1-1 0 0,1 0 0 0 0,-1-1 0 0 0,0 0 0 0 0,0 0 0 0 0,0 0 0 0 0,-1 0 0 0 0,1-1 1 0 0,-1 0-1 0 0,0 0 0 0 0,-1 0 0 0 0,1-1 0 0 0,-1 0 0 0 0,0 0 0 0 0,5-11 0 0 0,1-2 57 0 0,-1-1 0 0 0,-1 0-1 0 0,0-1 1 0 0,4-25-1 0 0,-1-3 41 0 0,-5 20-117 0 0,11-34 0 0 0,-16 59-204 0 0,1-1 0 0 0,0 1 1 0 0,1-1-1 0 0,-1 1 0 0 0,1 0 1 0 0,-1 0-1 0 0,7-7 0 0 0,-9 11-64 0 0,0 0 0 0 0,1 0 0 0 0,-1-1 0 0 0,0 1 0 0 0,0 0-1 0 0,0 0 1 0 0,1 0 0 0 0,-1 0 0 0 0,0 0 0 0 0,0-1 0 0 0,1 1-1 0 0,-1 0 1 0 0,0 0 0 0 0,0 0 0 0 0,1 0 0 0 0,-1 0 0 0 0,0 0-1 0 0,0 0 1 0 0,1 0 0 0 0,-1 0 0 0 0,0 0 0 0 0,0 0 0 0 0,1 0-1 0 0,-1 0 1 0 0,0 0 0 0 0,1 0 0 0 0,-1 0 0 0 0,0 0-1 0 0,0 0 1 0 0,1 0 0 0 0,-1 1 0 0 0,0-1 0 0 0,0 0 0 0 0,0 0-1 0 0,1 0 1 0 0,-1 0 0 0 0,0 0 0 0 0,0 1 0 0 0,0-1 0 0 0,1 0-1 0 0,-1 0 1 0 0,0 0 0 0 0,0 1 0 0 0,0-1 0 0 0,0 0 0 0 0,0 0-1 0 0,1 1 1 0 0,-1-1 0 0 0,0 0 0 0 0,0 0 0 0 0,0 1 0 0 0,0-1-1 0 0,0 0 1 0 0,0 0 0 0 0,0 1 0 0 0,0-1 0 0 0,0 0-1 0 0,4 22 206 0 0,-3-16-71 0 0,1 3-31 0 0,0 1-1 0 0,1 19 1 0 0,1 8 81 0 0,4 5 10 0 0,22 152 583 0 0,-29-189-776 0 0,9 77 193 0 0,-8-74-191 0 0,0 1 1 0 0,1-1 0 0 0,0 0-1 0 0,0 1 1 0 0,1-1 0 0 0,-1-1-1 0 0,8 11 1 0 0,-4-7 20 0 0,-6-9-35 0 0,0 0-1 0 0,0 0 0 0 0,0 0 0 0 0,0 0 1 0 0,1-1-1 0 0,-1 1 0 0 0,1 0 1 0 0,-1-1-1 0 0,1 1 0 0 0,-1-1 0 0 0,4 2 1 0 0,-9-4 28 0 0,0 1 1 0 0,0 0 0 0 0,0-1 0 0 0,0 2 0 0 0,-1-1 0 0 0,1 0-1 0 0,0 1 1 0 0,-7 1 0 0 0,-42 12-94 0 0,52-14 56 0 0,-156 49 56 0 0,144-45-54 0 0,13-3-1 0 0,-1-1-3 0 0,84-23-58 0 0,-69 20 66 0 0,102-12-2 0 0,-92 13-17 0 0,0 1 0 0 0,44 4 1 0 0,-67-3 10 0 0,0 0 1 0 0,0 0 0 0 0,0 0-1 0 0,-1 0 1 0 0,1 0-1 0 0,0 1 1 0 0,0-1 0 0 0,0 0-1 0 0,-1 0 1 0 0,1 1 0 0 0,0-1-1 0 0,0 1 1 0 0,-1-1-1 0 0,1 1 1 0 0,0-1 0 0 0,-1 1-1 0 0,1-1 1 0 0,0 1 0 0 0,-1-1-1 0 0,1 1 1 0 0,-1 0-1 0 0,1 0 1 0 0,-1 0-19 0 0,0 0 0 0 0,0-1 0 0 0,0 1 0 0 0,0-1 1 0 0,0 1-1 0 0,0-1 0 0 0,0 1 0 0 0,-1-1 0 0 0,1 1 0 0 0,0-1 0 0 0,0 1 0 0 0,0-1 1 0 0,-1 0-1 0 0,1 1 0 0 0,0-1 0 0 0,-1 1 0 0 0,1-1 0 0 0,-1 0 0 0 0,1 1 0 0 0,0-1 0 0 0,-1 0 1 0 0,1 1-1 0 0,-1-1 0 0 0,1 0 0 0 0,-1 1 0 0 0,1-1 0 0 0,-1 0 0 0 0,1 0 0 0 0,-1 0 1 0 0,1 0-1 0 0,-1 1 0 0 0,1-1 0 0 0,-1 0 0 0 0,0 0 0 0 0,0 0-95 0 0,-18 7-1665 0 0,9 0-4848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3:46.80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103 354 512 0 0,'-15'2'2281'0'0,"-7"-3"5950"0"0,3 0-1155 0 0,6 3-5210 0 0,-7 7 50 0 0,19-9-1819 0 0,0 0 0 0 0,0 1 0 0 0,0-1 0 0 0,0 1 0 0 0,1 0 0 0 0,-1-1-1 0 0,0 1 1 0 0,0 0 0 0 0,1 0 0 0 0,-1-1 0 0 0,0 1 0 0 0,1 0 0 0 0,-1 0 0 0 0,1 0 0 0 0,-1 0 0 0 0,1 0 0 0 0,0-1 0 0 0,-1 3 0 0 0,1-3-46 0 0,1 0 1 0 0,-1 1 0 0 0,1-1-1 0 0,-1 0 1 0 0,1 1 0 0 0,-1-1-1 0 0,1 0 1 0 0,-1 1 0 0 0,1-1-1 0 0,-1 0 1 0 0,1 0 0 0 0,-1 0-1 0 0,1 0 1 0 0,-1 0 0 0 0,1 1-1 0 0,0-1 1 0 0,-1 0 0 0 0,1 0-1 0 0,-1 0 1 0 0,1-1 0 0 0,0 1-1 0 0,14 0 264 0 0,-4-2-252 0 0,-1-1 0 0 0,1 1 0 0 0,-1-1 0 0 0,0-1 0 0 0,0 0 0 0 0,0-1 0 0 0,0 0 1 0 0,-1 0-1 0 0,0-1 0 0 0,0 0 0 0 0,0 0 0 0 0,-1-1 0 0 0,0-1 0 0 0,0 1 0 0 0,-1-1 0 0 0,0 0 1 0 0,0-1-1 0 0,-1 0 0 0 0,0 0 0 0 0,-1 0 0 0 0,0-1 0 0 0,0 1 0 0 0,-1-1 0 0 0,4-15 0 0 0,28-106 590 0 0,-32 119-570 0 0,1 0 1 0 0,0 0 0 0 0,1 0 0 0 0,9-12-1 0 0,-16 25 59 0 0,0 2-106 0 0,0 0 0 0 0,0 0 0 0 0,1 1 0 0 0,-1-1 0 0 0,1 0-1 0 0,-1 1 1 0 0,1-1 0 0 0,0 0 0 0 0,0 1 0 0 0,1-1 0 0 0,-1 1 0 0 0,2 5-1 0 0,10 19 78 0 0,-1 1 0 0 0,-1 0-1 0 0,-2 1 1 0 0,6 36-1 0 0,-5 1 105 0 0,-2 1 0 0 0,-6 130 0 0 0,-1-194-208 0 0,-1 7 3 0 0,1 0-1 0 0,1 19 1 0 0,-1-27-8 0 0,1 1-1 0 0,0-1 1 0 0,-1 0-1 0 0,2 0 1 0 0,-1 0 0 0 0,0 0-1 0 0,0 0 1 0 0,1 0 0 0 0,0 0-1 0 0,-1 0 1 0 0,1 0-1 0 0,0 0 1 0 0,3 2 0 0 0,7 3 29 0 0,-10-6 16 0 0,-11-2-18 0 0,6 0-30 0 0,-45 3-23 0 0,-1 2-1 0 0,-87 21 0 0 0,110-21 19 0 0,22-4-1 0 0,0 0 7 0 0,0-1 0 0 0,-1 1 1 0 0,1 1-1 0 0,0-1 0 0 0,0 1 0 0 0,0-1 1 0 0,0 1-1 0 0,-4 3 0 0 0,8-5-9 0 0,16-3-15 0 0,-13 2 22 0 0,54-13-1 0 0,1 4 0 0 0,0 2 0 0 0,66-1 0 0 0,-93 10-10 0 0,-1 2 0 0 0,46 9 1 0 0,-76-12 8 0 0,0 0 0 0 0,0 0-1 0 0,0 0 1 0 0,0 0 0 0 0,0 0 0 0 0,1 0 0 0 0,-1 0 0 0 0,0 0 0 0 0,0 0 0 0 0,0 0 0 0 0,0 0 0 0 0,0 0 0 0 0,1 0 0 0 0,-1 0 0 0 0,0 0 0 0 0,0 0-1 0 0,0 0 1 0 0,0 0 0 0 0,0 0 0 0 0,1 0 0 0 0,-1 1 0 0 0,0-1 0 0 0,0 0 0 0 0,0 0 0 0 0,0 0 0 0 0,0 0 0 0 0,0 0 0 0 0,1 0 0 0 0,-1 0 0 0 0,0 0-1 0 0,0 1 1 0 0,0-1 0 0 0,0 0 0 0 0,0 0 0 0 0,0 0 0 0 0,0 0 0 0 0,0 0 0 0 0,0 1 0 0 0,0-1 0 0 0,0 0 0 0 0,0 0 0 0 0,0 0 0 0 0,0 0 0 0 0,0 0-1 0 0,0 1 1 0 0,0-1 0 0 0,0 0 0 0 0,0 0 0 0 0,0 0 0 0 0,-8 6-209 0 0,-14 1-511 0 0,-5-4-1088 0 0,4 0-2962 0 0,8 0-4089 0 0,8-2 5595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04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154 303 512 0 0,'-2'-8'260'0'0,"-2"-10"2677"0"0,-13-32 0 0 0,15 45-2393 0 0,-1-1-1 0 0,0 1 1 0 0,0 0-1 0 0,-1 0 1 0 0,1 0-1 0 0,-1 0 1 0 0,0 0-1 0 0,0 1 1 0 0,-8-7-1 0 0,10 10-471 0 0,0-1 49 0 0,1 1 0 0 0,-1 0-1 0 0,1 0 1 0 0,-1 0 0 0 0,0 0 0 0 0,1 0-1 0 0,-1 0 1 0 0,0 0 0 0 0,0 1 0 0 0,-2-2 0 0 0,4 2 27 0 0,3 16 5129 0 0,-10-2-4002 0 0,2 0 1 0 0,-6 17-1 0 0,-10 63-25 0 0,14-58-717 0 0,0 0-242 0 0,2 0 1 0 0,0 45 0 0 0,4-57-243 0 0,2 0 0 0 0,1 0 0 0 0,1 0 0 0 0,8 31 0 0 0,-7-43-47 0 0,0 0 0 0 0,0 0 0 0 0,2 0 0 0 0,-1-1-1 0 0,10 14 1 0 0,39 47 28 0 0,-41-56-32 0 0,-12-15 11 0 0,10 16 77 0 0,-11-17-84 0 0,0 0-1 0 0,0 1 1 0 0,0-1-1 0 0,0 0 0 0 0,0 0 1 0 0,1 1-1 0 0,-1-1 0 0 0,0 0 1 0 0,0 1-1 0 0,0-1 0 0 0,0 0 1 0 0,0 0-1 0 0,0 1 1 0 0,0-1-1 0 0,0 0 0 0 0,0 1 1 0 0,0-1-1 0 0,-1 0 0 0 0,1 1 1 0 0,0-1-1 0 0,0 0 0 0 0,0 0 1 0 0,0 1-1 0 0,0-1 1 0 0,0 0-1 0 0,-1 0 0 0 0,1 1 1 0 0,0-1-1 0 0,0 0 0 0 0,0 0 1 0 0,-1 0-1 0 0,1 1 0 0 0,0-1 1 0 0,0 0-1 0 0,-1 0 1 0 0,1 0-1 0 0,0 0 0 0 0,0 1 1 0 0,-1-1-1 0 0,1 0 0 0 0,0 0 1 0 0,-1 0-1 0 0,1 0 0 0 0,0 0 1 0 0,0 0-1 0 0,-1 0 1 0 0,1 0-1 0 0,0 0 0 0 0,-1 0 1 0 0,1 0-1 0 0,0 0 0 0 0,-1 0 1 0 0,1 0-1 0 0,0 0 1 0 0,-1 0-1 0 0,0-1 6 0 0,-1 1 1 0 0,0 0 0 0 0,1-1-1 0 0,-1 1 1 0 0,0-1-1 0 0,1 0 1 0 0,-1 0 0 0 0,1 1-1 0 0,-1-1 1 0 0,1 0-1 0 0,0 0 1 0 0,-1 0-1 0 0,1 0 1 0 0,0-1 0 0 0,0 1-1 0 0,0 0 1 0 0,-1-1-1 0 0,1 1 1 0 0,1 0-1 0 0,-1-1 1 0 0,0 1 0 0 0,0-1-1 0 0,0-2 1 0 0,-2-2-7 0 0,0-1 0 0 0,0 0 0 0 0,-2-14 1 0 0,3 2 12 0 0,0 1 1 0 0,0-1-1 0 0,2 1 1 0 0,3-28-1 0 0,16-75-39 0 0,-7 53 86 0 0,60-257-153 0 0,-65 301 91 0 0,15-37 0 0 0,-19 54 0 0 0,1 0 0 0 0,-1 0 1 0 0,1 0-1 0 0,0 1 0 0 0,1 0 0 0 0,0 0 1 0 0,0 0-1 0 0,0 0 0 0 0,10-7 0 0 0,-14 12 2 0 0,1 0-1 0 0,-1 0 1 0 0,0 0-1 0 0,1 0 1 0 0,-1 1-1 0 0,1-1 1 0 0,-1 1-1 0 0,1-1 1 0 0,-1 1-1 0 0,1-1 1 0 0,0 1-1 0 0,-1 0 1 0 0,1 0 0 0 0,-1 0-1 0 0,1 0 1 0 0,0 0-1 0 0,-1 0 1 0 0,1 0-1 0 0,1 1 1 0 0,0-1-3 0 0,-1 1 0 0 0,1 1 0 0 0,-1-1 0 0 0,0 0 0 0 0,0 0 0 0 0,1 1 0 0 0,-1-1 0 0 0,0 1 0 0 0,0 0 0 0 0,3 3 0 0 0,3 5-4 0 0,-1 0 1 0 0,-1 1 0 0 0,1-1-1 0 0,4 13 1 0 0,-8-16 13 0 0,16 33-15 0 0,-2 2 1 0 0,18 66 0 0 0,6 92 26 0 0,-37-159-6 0 0,-1 45 0 0 0,1 19 20 0 0,-2-89-41 0 0,0 0-1 0 0,1 0 1 0 0,1-1 0 0 0,8 22-1 0 0,-11-35-13 0 0,8 17-2 0 0,-9-18 11 0 0,1-1 1 0 0,-1 1-1 0 0,1 0 0 0 0,-1 0 1 0 0,1-1-1 0 0,-1 1 0 0 0,1 0 1 0 0,-1-1-1 0 0,1 1 0 0 0,0-1 1 0 0,-1 1-1 0 0,1-1 0 0 0,0 1 1 0 0,-1-1-1 0 0,1 0 0 0 0,0 1 1 0 0,0-1-1 0 0,0 0 0 0 0,-1 1 1 0 0,3-1-1 0 0,-3 0-16 0 0,1 0-1 0 0,-1-1 1 0 0,1 1 0 0 0,0 0 0 0 0,-1-1-1 0 0,1 1 1 0 0,-1 0 0 0 0,1-1 0 0 0,-1 1 0 0 0,0 0-1 0 0,1-1 1 0 0,-1 1 0 0 0,1-1 0 0 0,-1 1-1 0 0,0-1 1 0 0,1 1 0 0 0,-1-1 0 0 0,0 0-1 0 0,1 1 1 0 0,-1-1 0 0 0,0 1 0 0 0,0-1-1 0 0,0 1 1 0 0,1-1 0 0 0,-1 0 0 0 0,0 1 0 0 0,0-1-1 0 0,0 0 1 0 0,1-20-1087 0 0,-1 13 178 0 0,0 1 0 0 0,-1-1-1 0 0,0 0 1 0 0,-4-14 0 0 0,-9-11-5521 0 0,6 18 2007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04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32 104 1632 0 0,'-4'-1'698'0'0,"-13"-1"3568"0"0,17 2-4058 0 0,-1 0 1 0 0,1 0 0 0 0,0 0 0 0 0,-1 0 0 0 0,1 0-1 0 0,-1 0 1 0 0,1 0 0 0 0,-1 0 0 0 0,1 0-1 0 0,0 0 1 0 0,-1 0 0 0 0,1 0 0 0 0,-1 0 0 0 0,1 0-1 0 0,-1 0 1 0 0,1 0 0 0 0,0 1 0 0 0,-1-1-1 0 0,1 0 1 0 0,-1 0 0 0 0,1 0 0 0 0,0 1 0 0 0,-1-1-1 0 0,1 0 1 0 0,-1 1 0 0 0,2-1-46 0 0,0 1 1 0 0,0-1 0 0 0,-1 1-1 0 0,1-1 1 0 0,0 0-1 0 0,-1 1 1 0 0,1-1 0 0 0,0 0-1 0 0,0 1 1 0 0,0-1-1 0 0,-1 0 1 0 0,1 0 0 0 0,0 0-1 0 0,0 0 1 0 0,0 0-1 0 0,1 0 1 0 0,-2 0-86 0 0,11 0 298 0 0,1-1 0 0 0,-1 0 0 0 0,1-1 1 0 0,-1 0-1 0 0,0-1 0 0 0,13-4 0 0 0,5-1-75 0 0,299-61 86 0 0,-310 66-488 0 0,9-2-945 0 0,1 2 0 0 0,0 0 1 0 0,52 3-1 0 0,-47 3-71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05.2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57 512 0 0,'-13'0'433'0'0,"-3"-1"4525"0"0,3 0 5424 0 0,17 0-7402 0 0,9 0-2742 0 0,-1 0 0 0 0,1-1 0 0 0,23-8 0 0 0,-10 3-176 0 0,-19 5-89 0 0,27-7-329 0 0,0 2 0 0 0,1 1 0 0 0,49-2 0 0 0,-82 8 121 0 0,-2 0 95 0 0,1 0 0 0 0,0 0 0 0 0,-1 0-1 0 0,1 0 1 0 0,-1 0 0 0 0,1 0 0 0 0,-1 0 0 0 0,1 0 0 0 0,0 0-1 0 0,-1 0 1 0 0,1 0 0 0 0,-1 0 0 0 0,1 0 0 0 0,-1 1-1 0 0,1-1 1 0 0,-1 0 0 0 0,1 0 0 0 0,-1 1 0 0 0,1-1-1 0 0,-1 0 1 0 0,1 1 0 0 0,-1-1 0 0 0,1 0 0 0 0,0 2 0 0 0,0 2-1834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05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91 1696 0 0,'-8'1'12354'0'0,"17"1"-8859"0"0,18 1-2681 0 0,-2-7-693 0 0,-1-2 0 0 0,0 0 0 0 0,30-12 0 0 0,-2 0-748 0 0,-13 7-90 0 0,61-17-7345 0 0,-72 22 5570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12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38 512 0 0,'-2'-19'2755'0'0,"3"3"7887"0"0,7 36-9345 0 0,49 213 3575 0 0,-52-213-4411 0 0,13 30 1 0 0,-11-33 7 0 0,-1 0 0 0 0,6 30 1 0 0,-12-47-452 0 0,1 1 1 0 0,-1-1-1 0 0,0 0 1 0 0,0 1 0 0 0,0-1-1 0 0,0 0 1 0 0,0 1-1 0 0,0-1 1 0 0,0 1-1 0 0,0-1 1 0 0,0 0-1 0 0,0 1 1 0 0,0-1 0 0 0,0 1-1 0 0,0-1 1 0 0,0 0-1 0 0,0 1 1 0 0,0-1-1 0 0,0 0 1 0 0,0 1-1 0 0,0-1 1 0 0,0 1-1 0 0,-1-1 1 0 0,1 0 0 0 0,0 1-1 0 0,0-1 1 0 0,-1 0-1 0 0,1 1 1 0 0,0-1-1 0 0,0 0 1 0 0,-1 0-1 0 0,1 1 1 0 0,0-1 0 0 0,-1 0-1 0 0,1 0 1 0 0,0 0-1 0 0,-1 1 1 0 0,1-1-1 0 0,0 0 1 0 0,-1 0-1 0 0,0 0 1 0 0,1 0-4 0 0,-1 0-1 0 0,1 0 1 0 0,-1-1 0 0 0,1 1 0 0 0,-1 0-1 0 0,1 0 1 0 0,-1-1 0 0 0,1 1 0 0 0,-1-1-1 0 0,1 1 1 0 0,-1 0 0 0 0,1-1 0 0 0,0 1-1 0 0,-1-1 1 0 0,1 1 0 0 0,0-1 0 0 0,-1 1-1 0 0,1-1 1 0 0,0 1 0 0 0,0-1 0 0 0,-1 1-1 0 0,1-1 1 0 0,0 0 0 0 0,0 1 0 0 0,0-1-1 0 0,0 1 1 0 0,0-1 0 0 0,0 0 0 0 0,-1-10 5 0 0,1 1 0 0 0,0 0 0 0 0,1-1 0 0 0,0 1 0 0 0,4-15 1 0 0,18-52 23 0 0,-16 55-1 0 0,0 0-45 0 0,0 0 0 0 0,2 0 0 0 0,0 1 0 0 0,2 1 0 0 0,20-32 0 0 0,-26 46 2 0 0,0-1 1 0 0,1 1-1 0 0,0 0 1 0 0,0 1 0 0 0,0-1-1 0 0,1 1 1 0 0,-1 0-1 0 0,10-4 1 0 0,-10 6 2 0 0,-1 1 0 0 0,1-1 0 0 0,0 1 0 0 0,0 1 0 0 0,1-1 0 0 0,-1 1 0 0 0,0 0 0 0 0,0 0 0 0 0,1 1 0 0 0,-1 0 0 0 0,13 1 0 0 0,-14 0-2 0 0,1 0 0 0 0,-1 0-1 0 0,0 1 1 0 0,1-1 0 0 0,-1 1 0 0 0,0 0 0 0 0,0 1-1 0 0,-1-1 1 0 0,1 1 0 0 0,0 0 0 0 0,-1 0 0 0 0,0 0-1 0 0,1 1 1 0 0,-1 0 0 0 0,-1-1 0 0 0,1 1 0 0 0,0 1-1 0 0,4 7 1 0 0,2 5 52 0 0,-1 0 0 0 0,-1 1 0 0 0,12 36 0 0 0,3 7 186 0 0,9 19-144 0 0,8 18-129 0 0,-38-89 383 0 0,1 1-3568 0 0,-2-10 3054 0 0,-1 0-1 0 0,0 0 0 0 0,0 0 0 0 0,1 0 0 0 0,-1 0 0 0 0,0 0 0 0 0,1 0 0 0 0,-1 0 0 0 0,0 0 0 0 0,1 0 0 0 0,-1 0 0 0 0,0 0 0 0 0,1 0 0 0 0,-1 0 0 0 0,0 0 0 0 0,0 0 0 0 0,1-1 0 0 0,-1 1 0 0 0,0 0 0 0 0,0 0 0 0 0,1 0 0 0 0,-1 0 0 0 0,0-1 0 0 0,0 1 0 0 0,1 0 0 0 0,-1 0 0 0 0,0 0 0 0 0,0-1 0 0 0,0 1 0 0 0,1 0 0 0 0,-1 0 0 0 0,0-1 0 0 0,0 1 0 0 0,0 0 0 0 0,0-1 0 0 0,0 1 0 0 0,0-1 0 0 0,5-5-1602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12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93 1592 0 0,'-2'-1'714'0'0,"0"1"0"0"0,0 0-1 0 0,0-1 1 0 0,0 1 0 0 0,0 0-1 0 0,0 0 1 0 0,0 1 0 0 0,0-1-1 0 0,0 0 1 0 0,0 0 0 0 0,0 1-1 0 0,0 0 1 0 0,1-1 0 0 0,-1 1-1 0 0,0 0 1 0 0,0 0 0 0 0,1 0-1 0 0,-3 1 1 0 0,3-1-510 0 0,0 1 1 0 0,0-1-1 0 0,0 0 0 0 0,0 1 1 0 0,1-1-1 0 0,-1 1 0 0 0,0-1 1 0 0,1 1-1 0 0,-1-1 0 0 0,1 1 1 0 0,0-1-1 0 0,-1 1 1 0 0,1 0-1 0 0,0-1 0 0 0,0 1 1 0 0,0-1-1 0 0,0 1 0 0 0,0 0 1 0 0,0-1-1 0 0,1 1 1 0 0,-1-1-1 0 0,1 3 0 0 0,0-1-112 0 0,0 0 0 0 0,1 0 0 0 0,-1 0 0 0 0,1 0 0 0 0,-1 0 0 0 0,1 0 0 0 0,0 0 0 0 0,0-1-1 0 0,0 1 1 0 0,0-1 0 0 0,1 1 0 0 0,-1-1 0 0 0,1 0 0 0 0,0 0 0 0 0,-1 0 0 0 0,1 0 0 0 0,0-1 0 0 0,6 3 0 0 0,1 1-26 0 0,0-1 1 0 0,1-1 0 0 0,0 0 0 0 0,14 3 0 0 0,-14-5-62 0 0,0 0 0 0 0,0 0 0 0 0,0-1 0 0 0,0 0 0 0 0,1-1 0 0 0,-1 0 0 0 0,0-1 0 0 0,19-5 0 0 0,-24 5-17 0 0,0 0 1 0 0,1-1 0 0 0,-1 0-1 0 0,0 0 1 0 0,-1 0 0 0 0,1 0-1 0 0,0-1 1 0 0,-1 0 0 0 0,0 0 0 0 0,0-1-1 0 0,0 0 1 0 0,0 1 0 0 0,-1-1-1 0 0,0-1 1 0 0,7-9 0 0 0,-10 12 3 0 0,0 1 0 0 0,0-1 0 0 0,0 1 0 0 0,0-1 0 0 0,0 0 0 0 0,0 1 0 0 0,-1-1 0 0 0,1 0 0 0 0,-1 1 0 0 0,0-1 0 0 0,0 0 0 0 0,0 1 0 0 0,0-1 1 0 0,0 0-1 0 0,-1 0 0 0 0,-1-4 0 0 0,1 3-4 0 0,-1 1 0 0 0,1-1 1 0 0,-1 1-1 0 0,0 0 0 0 0,0-1 1 0 0,-1 1-1 0 0,1 0 1 0 0,0 0-1 0 0,-1 1 0 0 0,-6-6 1 0 0,3 3 6 0 0,0 1-1 0 0,0 0 1 0 0,-1 0 0 0 0,0 1 0 0 0,0 0 0 0 0,0 0 0 0 0,0 0 0 0 0,0 1 0 0 0,-1 0 0 0 0,1 0 0 0 0,-13 0 0 0 0,13 1 17 0 0,1 2 0 0 0,-1-1 1 0 0,0 1-1 0 0,1 0 1 0 0,0 0-1 0 0,-1 0 1 0 0,1 1-1 0 0,0 0 0 0 0,0 1 1 0 0,0-1-1 0 0,-9 6 1 0 0,8-3 30 0 0,-1 0 1 0 0,1 1-1 0 0,0 0 1 0 0,1 0-1 0 0,-1 0 1 0 0,1 1-1 0 0,-9 13 1 0 0,7-8 35 0 0,1 0 0 0 0,1 1 0 0 0,-1 0 0 0 0,2 0 0 0 0,0 1-1 0 0,1-1 1 0 0,0 1 0 0 0,1 0 0 0 0,0 0 0 0 0,-1 23 0 0 0,4-33-68 0 0,0 1 0 0 0,0 0 0 0 0,0 0 0 0 0,1 0-1 0 0,0 0 1 0 0,-1 0 0 0 0,2 0 0 0 0,-1-1 0 0 0,0 1 0 0 0,1 0-1 0 0,0-1 1 0 0,0 1 0 0 0,1-1 0 0 0,-1 0 0 0 0,1 0 0 0 0,0 0-1 0 0,0 0 1 0 0,0 0 0 0 0,0-1 0 0 0,1 1 0 0 0,0-1 0 0 0,-1 0-1 0 0,1 0 1 0 0,0 0 0 0 0,1 0 0 0 0,-1-1 0 0 0,0 0 0 0 0,1 0-1 0 0,-1 0 1 0 0,1 0 0 0 0,5 1 0 0 0,12 1-186 0 0,0-1 1 0 0,-1-1-1 0 0,1-1 0 0 0,40-2 0 0 0,-45-1-805 0 0,0 0-1 0 0,-1-1 1 0 0,30-10-1 0 0,-39 10-303 0 0,0 0 0 0 0,0 0-1 0 0,10-8 1 0 0,-1 0-590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7.4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35 165 2769 0 0,'-2'1'652'0'0,"0"0"1"0"0,0 0 0 0 0,0 0-1 0 0,1 0 1 0 0,-1 0 0 0 0,0 1-1 0 0,0-1 1 0 0,1 0-1 0 0,-1 1 1 0 0,-1 1 0 0 0,2-1-400 0 0,-1 1 0 0 0,1-1 1 0 0,-1 0-1 0 0,1 1 0 0 0,0-1 1 0 0,0 1-1 0 0,0 0 0 0 0,0-1 1 0 0,0 1-1 0 0,1 0 0 0 0,-1 3 0 0 0,1 1 16 0 0,0 0-1 0 0,0 0 1 0 0,0-1-1 0 0,1 1 1 0 0,0 0-1 0 0,1-1 1 0 0,3 13-1 0 0,-2-14 25 0 0,-1 0 1 0 0,1 1-1 0 0,0-1 0 0 0,1 0 0 0 0,-1 0 1 0 0,1 0-1 0 0,0-1 0 0 0,0 0 0 0 0,0 1 0 0 0,1-1 1 0 0,-1-1-1 0 0,6 4 0 0 0,-4-2-90 0 0,0-2 1 0 0,1 1-1 0 0,-1-1 0 0 0,1 0 1 0 0,0 0-1 0 0,0-1 0 0 0,0 0 1 0 0,0 0-1 0 0,11 1 0 0 0,-16-3-193 0 0,-1 0 0 0 0,0 1 0 0 0,0-1 0 0 0,0 0 0 0 0,0 0 0 0 0,0 0 0 0 0,0-1 0 0 0,0 1 0 0 0,0 0 0 0 0,0 0 0 0 0,1-1 0 0 0,-1 1 0 0 0,0 0 0 0 0,0-1 0 0 0,0 1 0 0 0,0-1 0 0 0,-1 1 0 0 0,1-1 0 0 0,0 0 0 0 0,0 1 0 0 0,0-1 0 0 0,1-1 0 0 0,-1 0-5 0 0,0 1 0 0 0,-1-1 0 0 0,1 1 0 0 0,-1-1 0 0 0,1 1 0 0 0,-1-1-1 0 0,0 1 1 0 0,1-1 0 0 0,-1 1 0 0 0,0-1 0 0 0,0 1 0 0 0,0-1 0 0 0,0 1 0 0 0,-1-3 0 0 0,0-3 4 0 0,-1 0 1 0 0,0 0 0 0 0,0 0-1 0 0,0 1 1 0 0,-1-1 0 0 0,-4-6-1 0 0,-5-7 0 0 0,-6-11 32 0 0,-14-32-1 0 0,28 54-35 0 0,1 0 0 0 0,0 0 0 0 0,0-1 1 0 0,0 1-1 0 0,2-1 0 0 0,-1 0 0 0 0,1 0 0 0 0,0-14 0 0 0,1 21-5 0 0,1 0 0 0 0,-1 1 0 0 0,0-1 0 0 0,1 0 0 0 0,0 1 0 0 0,0-1 0 0 0,-1 1 0 0 0,2-1 0 0 0,-1 1 0 0 0,0-1 0 0 0,0 1 0 0 0,1 0 0 0 0,-1-1 0 0 0,1 1 0 0 0,3-3 0 0 0,-2 2-11 0 0,0 1 1 0 0,0-1-1 0 0,1 1 0 0 0,-1 0 1 0 0,1 0-1 0 0,-1 0 0 0 0,1 1 0 0 0,0 0 1 0 0,6-2-1 0 0,6 0-28 0 0,-1 1-1 0 0,1 0 0 0 0,-1 2 1 0 0,21 0-1 0 0,-35 0 40 0 0,37 2-687 0 0,0 1 0 0 0,0 1 0 0 0,68 19 1 0 0,-57-11-6213 0 0,-35-10 2637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13.0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22 1968 0 0,'-15'-17'8307'0'0,"11"12"-4431"0"0,5 9-594 0 0,1 6-2480 0 0,-1-4-361 0 0,35 135 2048 0 0,-21-87-1752 0 0,-1 1 1 0 0,10 96-1 0 0,-26 73 39 0 0,-1-135-760 0 0,2-77-42 0 0,1 0-1 0 0,1-1 0 0 0,2 15 1 0 0,-3-24-26 0 0,1 1 0 0 0,-1-1 0 0 0,1 0 0 0 0,-1 0 0 0 0,1 1 0 0 0,0-1 0 0 0,0 0 0 0 0,0 0 0 0 0,0 0 1 0 0,0 0-1 0 0,0 0 0 0 0,1 0 0 0 0,-1 0 0 0 0,1-1 0 0 0,-1 1 0 0 0,1 0 0 0 0,0-1 0 0 0,0 1 0 0 0,-1-1 1 0 0,1 0-1 0 0,0 1 0 0 0,0-1 0 0 0,4 1 0 0 0,-5-1-164 0 0,1-1-1 0 0,0 0 1 0 0,-1 0 0 0 0,1 0 0 0 0,0 0-1 0 0,0 0 1 0 0,-1 0 0 0 0,1-1 0 0 0,0 1-1 0 0,-1-1 1 0 0,1 1 0 0 0,-1-1-1 0 0,1 1 1 0 0,-1-1 0 0 0,1 0 0 0 0,-1 0-1 0 0,1 0 1 0 0,1-1 0 0 0,2-2-1904 0 0,-1 0 0 0 0,1 0 1 0 0,6-8-1 0 0,-2-1-2764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13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77 2641 0 0,'1'-4'3416'0'0,"6"1"2033"0"0,5-3-3176 0 0,2 3-537 0 0,4-1-607 0 0,5-1-321 0 0,-2 3 176 0 0,1-3-472 0 0,4 2 16 0 0,-2 0-176 0 0,2-1-200 0 0,3-2-168 0 0,-3 2-32 0 0,-1-2-40 0 0,4-2-400 0 0,-5 2-792 0 0,-1 2-72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14.6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87 512 0 0,'1'-6'876'0'0,"1"-9"2283"0"0,-2 15-2898 0 0,0 0-1 0 0,0-1 1 0 0,0 1 0 0 0,0 0 0 0 0,0-1 0 0 0,0 1 0 0 0,0 0 0 0 0,0 0 0 0 0,0-1 0 0 0,0 1 0 0 0,0 0 0 0 0,0-1 0 0 0,0 1 0 0 0,0 0 0 0 0,0 0 0 0 0,0-1-1 0 0,-1 1 1 0 0,1 0 0 0 0,0-1 0 0 0,0 1 0 0 0,0 0 0 0 0,0 0 0 0 0,0-1 0 0 0,-1 1 0 0 0,1 0 261 0 0,0 0-261 0 0,0-1 0 0 0,-1 1 0 0 0,0 1 126 0 0,-1 1 1 0 0,1-1 0 0 0,0 1 0 0 0,-1 0 0 0 0,1-1-1 0 0,0 1 1 0 0,0 0 0 0 0,0-1 0 0 0,0 1-1 0 0,0 4 1 0 0,-2 0 92 0 0,-38 57 1909 0 0,31-49-1927 0 0,1-1 1 0 0,0 2-1 0 0,0-1 1 0 0,2 1-1 0 0,0 0 1 0 0,-6 19-1 0 0,12-30-397 0 0,0 0 0 0 0,0 1 0 0 0,1-1-1 0 0,-1 1 1 0 0,1-1 0 0 0,0 1 0 0 0,0 0 0 0 0,0-1-1 0 0,1 1 1 0 0,0-1 0 0 0,0 0 0 0 0,2 9-1 0 0,-1-10-53 0 0,0 1 1 0 0,0-1-1 0 0,0 0 0 0 0,0 0 0 0 0,0 0 0 0 0,1 0 0 0 0,-1-1 0 0 0,1 1 0 0 0,0-1 0 0 0,-1 1 0 0 0,1-1 0 0 0,0 0 0 0 0,1 0 0 0 0,-1 0 0 0 0,0-1 0 0 0,5 2 0 0 0,-1 0-37 0 0,1-1 0 0 0,1 0 0 0 0,-1 0-1 0 0,0-1 1 0 0,0 0 0 0 0,1 0 0 0 0,-1-1 0 0 0,0 0 0 0 0,14-2 0 0 0,-5-1-143 0 0,1 0 0 0 0,-1-1-1 0 0,24-9 1 0 0,-32 9 24 0 0,1 0 1 0 0,-1-1-1 0 0,0 1 0 0 0,0-2 0 0 0,-1 1 1 0 0,0-1-1 0 0,0 0 0 0 0,0-1 0 0 0,-1 0 1 0 0,1 0-1 0 0,10-15 0 0 0,-15 17 126 0 0,0 1-1 0 0,-1-1 1 0 0,1 0-1 0 0,-1 0 1 0 0,0 0-1 0 0,0-1 1 0 0,0 1-1 0 0,-1 0 1 0 0,0-1 0 0 0,0 1-1 0 0,0-1 1 0 0,-1 1-1 0 0,0-1 1 0 0,0 0-1 0 0,0 1 1 0 0,0-1-1 0 0,-1 1 1 0 0,0-1 0 0 0,-1 1-1 0 0,1 0 1 0 0,-1-1-1 0 0,-4-8 1 0 0,5 11 44 0 0,0 1 0 0 0,0-1 0 0 0,-1 1 1 0 0,1-1-1 0 0,-1 1 0 0 0,1 0 0 0 0,-1 0 0 0 0,-4-4 1 0 0,6 5-13 0 0,-1 1 1 0 0,1 0-1 0 0,0 0 0 0 0,-1-1 1 0 0,1 1-1 0 0,-1 0 1 0 0,1 0-1 0 0,-1 0 1 0 0,1 0-1 0 0,-1 0 1 0 0,1 0-1 0 0,0 0 1 0 0,-1 0-1 0 0,1 0 1 0 0,-1 0-1 0 0,1 0 0 0 0,-1 0 1 0 0,1 0-1 0 0,-1 0 1 0 0,1 0-1 0 0,-1 0 1 0 0,-1 1 10 0 0,1 0 1 0 0,0 0-1 0 0,0-1 1 0 0,0 1-1 0 0,0 0 1 0 0,0 0 0 0 0,0 0-1 0 0,0 0 1 0 0,0 0-1 0 0,1 0 1 0 0,-2 2-1 0 0,0 1 20 0 0,0 1-1 0 0,0-1 1 0 0,0 1 0 0 0,0 0-1 0 0,1 0 1 0 0,0 0-1 0 0,0 0 1 0 0,0 0-1 0 0,1 0 1 0 0,-1 0 0 0 0,1 0-1 0 0,1 1 1 0 0,1 9-1 0 0,-1-6-8 0 0,1 1 0 0 0,0-1 0 0 0,1 1-1 0 0,0-1 1 0 0,1 0 0 0 0,6 13 0 0 0,-7-17-36 0 0,1 1 1 0 0,-1-1 0 0 0,1 0-1 0 0,0 0 1 0 0,1 0 0 0 0,-1 0-1 0 0,1-1 1 0 0,0 0 0 0 0,0 0-1 0 0,1 0 1 0 0,5 3-1 0 0,-6-5 2 0 0,-1 0 0 0 0,0 0-1 0 0,1-1 1 0 0,-1 1-1 0 0,1-1 1 0 0,-1 0-1 0 0,1-1 1 0 0,-1 1 0 0 0,1-1-1 0 0,0 0 1 0 0,-1 0-1 0 0,1 0 1 0 0,0-1-1 0 0,-1 1 1 0 0,1-1 0 0 0,5-2-1 0 0,14-6-144 0 0,42-22 0 0 0,-17 8-111 0 0,-48 22 259 0 0,0 1 1 0 0,0-1-1 0 0,0 1 0 0 0,0-1 0 0 0,0 1 0 0 0,0-1 0 0 0,0 1 1 0 0,0-1-1 0 0,0 0 0 0 0,-1 1 0 0 0,1-1 0 0 0,0 0 0 0 0,0 0 1 0 0,-1 0-1 0 0,1 0 0 0 0,-1 0 0 0 0,1 1 0 0 0,0-1 0 0 0,-1 0 0 0 0,0 0 1 0 0,1 0-1 0 0,-1 0 0 0 0,1-2 0 0 0,-1 0 22 0 0,0 0 0 0 0,-1 0 1 0 0,1 1-1 0 0,-1-1 0 0 0,1 0 0 0 0,-1 0 0 0 0,-1-3 0 0 0,-3-12-20 0 0,-7-70 157 0 0,1 1 58 0 0,10 79-205 0 0,0 4 17 0 0,0 1-1 0 0,1-1 0 0 0,-1 0 0 0 0,0 1 1 0 0,-3-7-1 0 0,3 9-16 0 0,1 1-1 0 0,0-1 1 0 0,-1 1 0 0 0,1-1-1 0 0,-1 0 1 0 0,1 1 0 0 0,-1-1-1 0 0,1 1 1 0 0,-1-1 0 0 0,0 1 0 0 0,1 0-1 0 0,-1-1 1 0 0,0 1 0 0 0,1-1-1 0 0,-1 1 1 0 0,0 0 0 0 0,1 0-1 0 0,-1-1 1 0 0,0 1 0 0 0,1 0-1 0 0,-1 0 1 0 0,0 0 0 0 0,0 0-1 0 0,1 0 1 0 0,-1 0 0 0 0,0 0-1 0 0,0 0 1 0 0,1 0 0 0 0,-1 0 0 0 0,0 0-1 0 0,0 1 1 0 0,1-1 0 0 0,-1 0-1 0 0,-1 1 1 0 0,1 0-8 0 0,-1-1 0 0 0,0 1 1 0 0,1 0-1 0 0,-1-1 0 0 0,1 1 0 0 0,-1 0 1 0 0,1 0-1 0 0,-1 0 0 0 0,1 1 0 0 0,0-1 0 0 0,-1 0 1 0 0,1 0-1 0 0,0 1 0 0 0,0-1 0 0 0,0 0 1 0 0,0 1-1 0 0,0 0 0 0 0,0-1 0 0 0,1 1 0 0 0,-1-1 1 0 0,0 1-1 0 0,1 0 0 0 0,0-1 0 0 0,-1 1 1 0 0,1 0-1 0 0,-1 3 0 0 0,2-3-10 0 0,-1 1 1 0 0,0-1-1 0 0,1 1 0 0 0,-1-1 0 0 0,1 0 0 0 0,0 1 1 0 0,-1-1-1 0 0,1 0 0 0 0,0 1 0 0 0,1-1 1 0 0,-1 0-1 0 0,0 0 0 0 0,1 0 0 0 0,-1 0 1 0 0,1 0-1 0 0,0 0 0 0 0,-1 0 0 0 0,1-1 0 0 0,2 2 1 0 0,1 1-5 0 0,0-1 0 0 0,1 0 0 0 0,-1-1 0 0 0,1 1 0 0 0,-1-1 0 0 0,1 0 0 0 0,0 0 0 0 0,-1-1 1 0 0,1 0-1 0 0,0 0 0 0 0,0 0 0 0 0,0-1 0 0 0,0 0 0 0 0,0 0 0 0 0,0 0 0 0 0,0-1 0 0 0,0 0 0 0 0,0 0 1 0 0,9-3-1 0 0,6-3 12 0 0,0 0 0 0 0,-1-2 0 0 0,38-22 0 0 0,-48 25 14 0 0,24-12 83 0 0,-31 17-95 0 0,-1 0-1 0 0,1 0 0 0 0,0 1 0 0 0,0-1 0 0 0,-1 1 1 0 0,1-1-1 0 0,0 1 0 0 0,0 0 0 0 0,0 0 0 0 0,0 0 1 0 0,3 1-1 0 0,-5-1-1 0 0,0 1 1 0 0,0-1 0 0 0,-1 1 0 0 0,1 0 0 0 0,0-1-1 0 0,0 1 1 0 0,0 0 0 0 0,-1 0 0 0 0,1 0 0 0 0,0-1-1 0 0,-1 1 1 0 0,1 0 0 0 0,-1 0 0 0 0,1 0-1 0 0,-1 0 1 0 0,1 0 0 0 0,-1 0 0 0 0,0 0 0 0 0,1 0-1 0 0,-1 0 1 0 0,0 0 0 0 0,0 0 0 0 0,0 1-1 0 0,0 0 1 0 0,1 29 126 0 0,-3-18-84 0 0,0 0 0 0 0,-1 0-1 0 0,-1 0 1 0 0,-6 16 0 0 0,6-17 37 0 0,-1 0 0 0 0,2 1 1 0 0,0-1-1 0 0,-3 23 0 0 0,6-29-70 0 0,0 0 0 0 0,0 0 0 0 0,1 0 0 0 0,0 1 0 0 0,0-1 0 0 0,0 0-1 0 0,0 0 1 0 0,1 0 0 0 0,0 0 0 0 0,1-1 0 0 0,4 9 0 0 0,-5-10-17 0 0,0-1 0 0 0,0 0 1 0 0,1 0-1 0 0,0 0 0 0 0,-1 0 0 0 0,1-1 0 0 0,0 1 1 0 0,0-1-1 0 0,1 1 0 0 0,-1-1 0 0 0,0 0 1 0 0,1 0-1 0 0,-1-1 0 0 0,1 1 0 0 0,0-1 1 0 0,0 1-1 0 0,-1-1 0 0 0,9 1 0 0 0,-2-1 0 0 0,1 0-1 0 0,0-1 0 0 0,0 0 1 0 0,0-1-1 0 0,-1 0 0 0 0,1-1 1 0 0,0 0-1 0 0,-1-1 0 0 0,1 0 1 0 0,-1 0-1 0 0,0-1 1 0 0,0 0-1 0 0,0-1 0 0 0,14-10 1 0 0,-19 12 0 0 0,0-1 0 0 0,0 0 0 0 0,0 0 0 0 0,-1 0 1 0 0,0-1-1 0 0,0 1 0 0 0,0-1 0 0 0,0 0 1 0 0,-1 0-1 0 0,0 0 0 0 0,0-1 0 0 0,0 1 0 0 0,0-1 1 0 0,-1 1-1 0 0,0-1 0 0 0,-1 0 0 0 0,1 0 0 0 0,-1 0 1 0 0,0 0-1 0 0,0 0 0 0 0,-1 0 0 0 0,0 0 1 0 0,0 0-1 0 0,0 0 0 0 0,-1-1 0 0 0,0 1 0 0 0,-2-6 1 0 0,1 3 9 0 0,-1 1 0 0 0,0 0 0 0 0,0 1 0 0 0,-1-1 0 0 0,0 0 0 0 0,-1 1 0 0 0,0 0 0 0 0,0 0 0 0 0,0 1 0 0 0,-1-1 0 0 0,0 1 0 0 0,0 0 0 0 0,-12-8 0 0 0,12 9-2 0 0,0 1 1 0 0,0 0-1 0 0,0 1 0 0 0,-1 0 1 0 0,1 0-1 0 0,-1 0 1 0 0,0 1-1 0 0,0 0 0 0 0,0 0 1 0 0,0 1-1 0 0,-1-1 1 0 0,1 2-1 0 0,0-1 0 0 0,0 1 1 0 0,-1 0-1 0 0,-8 2 1 0 0,15-2-8 0 0,-1 0 1 0 0,1 0 0 0 0,-1 0 0 0 0,1 1 0 0 0,-1-1-1 0 0,1 1 1 0 0,0-1 0 0 0,-1 1 0 0 0,1 0 0 0 0,-1-1-1 0 0,1 1 1 0 0,0 0 0 0 0,0 0 0 0 0,-1 0 0 0 0,1 0-1 0 0,0 0 1 0 0,0 0 0 0 0,0 0 0 0 0,0 0 0 0 0,0 1-1 0 0,0-1 1 0 0,0 0 0 0 0,1 1 0 0 0,-1-1 0 0 0,0 0-1 0 0,1 1 1 0 0,-1-1 0 0 0,1 1 0 0 0,0-1 0 0 0,-1 1-1 0 0,1-1 1 0 0,0 1 0 0 0,0-1 0 0 0,0 1 0 0 0,0 0-1 0 0,0-1 1 0 0,0 3 0 0 0,1-2-3 0 0,-1 0-1 0 0,1 0 1 0 0,0 0-1 0 0,0 0 1 0 0,0 0 0 0 0,0 0-1 0 0,0 0 1 0 0,0 0-1 0 0,0 0 1 0 0,0 0 0 0 0,1-1-1 0 0,-1 1 1 0 0,1 0-1 0 0,-1-1 1 0 0,1 1-1 0 0,0-1 1 0 0,0 0 0 0 0,0 1-1 0 0,-1-1 1 0 0,1 0-1 0 0,0 0 1 0 0,0 0 0 0 0,1-1-1 0 0,-1 1 1 0 0,0 0-1 0 0,2 0 1 0 0,10 0-3 0 0,0 0-1 0 0,0-1 1 0 0,0 0-1 0 0,0-1 1 0 0,0 0-1 0 0,-1-2 1 0 0,20-4-1 0 0,8-5 6 0 0,43-20 0 0 0,-27 4 42 0 0,-44 20-4 0 0,0 1 1 0 0,1 0-1 0 0,1 1 0 0 0,18-5 0 0 0,-31 11-27 0 0,-1-1 0 0 0,0 1-1 0 0,0 0 1 0 0,0 0 0 0 0,0 0-1 0 0,0 0 1 0 0,0-1 0 0 0,0 2-1 0 0,1-1 1 0 0,-1 0 0 0 0,0 0 0 0 0,0 0-1 0 0,0 0 1 0 0,0 1 0 0 0,0-1-1 0 0,0 0 1 0 0,0 1 0 0 0,0-1-1 0 0,0 1 1 0 0,0 0 0 0 0,0-1-1 0 0,0 1 1 0 0,0 0 0 0 0,0-1-1 0 0,0 1 1 0 0,-1 0 0 0 0,1 0-1 0 0,0 0 1 0 0,0 0 0 0 0,-1 0-1 0 0,1-1 1 0 0,-1 1 0 0 0,1 0 0 0 0,-1 1-1 0 0,1-1 1 0 0,-1 0 0 0 0,0 0-1 0 0,1 0 1 0 0,-1 0 0 0 0,0 0-1 0 0,0 0 1 0 0,0 2 0 0 0,1 4 55 0 0,-1-1-1 0 0,0 1 1 0 0,-1-1 0 0 0,1 0 0 0 0,-1 1 0 0 0,-2 7 0 0 0,-12 35 296 0 0,8-28-201 0 0,1 1-1 0 0,0 0 1 0 0,-2 27-1 0 0,8-43-148 0 0,-1 1-1 0 0,1-1 1 0 0,1 0-1 0 0,-1 1 0 0 0,1-1 1 0 0,0 1-1 0 0,0-1 1 0 0,1 0-1 0 0,0 0 1 0 0,0 0-1 0 0,0 0 1 0 0,1 0-1 0 0,0 0 1 0 0,0 0-1 0 0,7 9 1 0 0,-7-13-11 0 0,-1 1 0 0 0,0 0 0 0 0,1-1 0 0 0,0 0 0 0 0,-1 1 0 0 0,1-1 1 0 0,0 0-1 0 0,0-1 0 0 0,0 1 0 0 0,0 0 0 0 0,0-1 0 0 0,1 0 0 0 0,-1 1 0 0 0,0-1 0 0 0,6 0 0 0 0,-4 0-14 0 0,1-1-1 0 0,-1 0 0 0 0,1 0 1 0 0,-1 0-1 0 0,0-1 0 0 0,1 0 0 0 0,-1 0 1 0 0,0 0-1 0 0,6-3 0 0 0,5-2-142 0 0,0-2 0 0 0,0 0-1 0 0,-1-1 1 0 0,0 0 0 0 0,14-13-1 0 0,-12 8-1092 0 0,-1-1 0 0 0,18-19 0 0 0,4-12-9959 0 0,-30 37 8493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6:15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70 2176 0 0,'-1'-4'1355'0'0,"0"-1"0"0"0,0 1 0 0 0,0-1 0 0 0,1 0 0 0 0,-1 1 1 0 0,1-7-1 0 0,0 10-1133 0 0,0 0 1 0 0,1-1-1 0 0,-1 1 1 0 0,0 0 0 0 0,1 0-1 0 0,-1 0 1 0 0,1-1 0 0 0,-1 1-1 0 0,1 0 1 0 0,-1 0 0 0 0,1 0-1 0 0,0 0 1 0 0,-1 0 0 0 0,1 0-1 0 0,0 0 1 0 0,0 0 0 0 0,0 0-1 0 0,0 0 1 0 0,0 1 0 0 0,0-1-1 0 0,0 0 1 0 0,0 1 0 0 0,0-1-1 0 0,0 0 1 0 0,1 1 0 0 0,-1-1-1 0 0,2 1 1 0 0,-1-1-116 0 0,1 0 1 0 0,0 0-1 0 0,-1 0 0 0 0,1 1 1 0 0,0-1-1 0 0,-1 1 1 0 0,1 0-1 0 0,0 0 1 0 0,0 0-1 0 0,-1 0 0 0 0,1 0 1 0 0,0 1-1 0 0,0-1 1 0 0,-1 1-1 0 0,1 0 0 0 0,0 0 1 0 0,-1 0-1 0 0,1 0 1 0 0,-1 0-1 0 0,1 0 0 0 0,-1 1 1 0 0,0-1-1 0 0,0 1 1 0 0,1 0-1 0 0,-1 0 1 0 0,0 0-1 0 0,0 0 0 0 0,-1 0 1 0 0,1 0-1 0 0,0 0 1 0 0,-1 0-1 0 0,1 1 0 0 0,-1-1 1 0 0,2 5-1 0 0,0 3 117 0 0,0 0-1 0 0,-1 0 0 0 0,0 0 1 0 0,0 0-1 0 0,0 15 1 0 0,-4 55 668 0 0,0-58-651 0 0,-18 222 1440 0 0,0-40-651 0 0,16-137-779 0 0,6 71 0 0 0,-2-128-230 0 0,1 1 0 0 0,0-1 0 0 0,0 0 0 0 0,2 0 1 0 0,-1 1-1 0 0,6 13 0 0 0,-8-23-21 0 0,0-1-1 0 0,0 0 1 0 0,0 0 0 0 0,0 0 0 0 0,1 0-1 0 0,-1 1 1 0 0,0-1 0 0 0,0 0-1 0 0,0 0 1 0 0,0 0 0 0 0,0 0 0 0 0,0 0-1 0 0,0 1 1 0 0,0-1 0 0 0,0 0 0 0 0,1 0-1 0 0,-1 0 1 0 0,0 0 0 0 0,0 0 0 0 0,0 0-1 0 0,0 0 1 0 0,0 1 0 0 0,1-1-1 0 0,-1 0 1 0 0,0 0 0 0 0,0 0 0 0 0,0 0-1 0 0,0 0 1 0 0,1 0 0 0 0,-1 0 0 0 0,0 0-1 0 0,0 0 1 0 0,0 0 0 0 0,0 0 0 0 0,1 0-1 0 0,-1 0 1 0 0,0 0 0 0 0,0 0-1 0 0,0 0 1 0 0,0 0 0 0 0,1 0 0 0 0,-1 0-1 0 0,0 0 1 0 0,0-1 0 0 0,6-7-99 0 0,1-14-133 0 0,-4 8-168 0 0,-1 1 1 0 0,0-1-1 0 0,-1 0 1 0 0,0 0-1 0 0,-2 1 0 0 0,1-1 1 0 0,-2 0-1 0 0,0 0 0 0 0,0 1 1 0 0,-1-1-1 0 0,-7-17 0 0 0,5 20-98 0 0,2 0-1 0 0,-1 0 0 0 0,2 0 1 0 0,-1 0-1 0 0,-1-20 0 0 0,4 28 460 0 0,0 0 0 0 0,0 0-1 0 0,1 0 1 0 0,-1 0 0 0 0,1 0-1 0 0,-1 0 1 0 0,1 1 0 0 0,0-1-1 0 0,0 0 1 0 0,0 0 0 0 0,1 0-1 0 0,-1 1 1 0 0,1-1 0 0 0,-1 1-1 0 0,1-1 1 0 0,0 1 0 0 0,0 0-1 0 0,0-1 1 0 0,0 1 0 0 0,0 0-1 0 0,0 0 1 0 0,1 1 0 0 0,-1-1-1 0 0,1 0 1 0 0,-1 1 0 0 0,6-3-1 0 0,19-6 85 0 0,31-8 0 0 0,9-4 139 0 0,90-46 2275 0 0,-89 32 1111 0 0,-113 60-3286 0 0,0 2-1 0 0,2 2 1 0 0,1 2-1 0 0,1 1 1 0 0,-69 71 0 0 0,101-92-244 0 0,0 1 0 0 0,1 0 0 0 0,0 0 0 0 0,1 0 0 0 0,0 1 0 0 0,1 0 0 0 0,1 1 0 0 0,-5 14 0 0 0,7-20-36 0 0,1 0 0 0 0,0 0 0 0 0,1 0 1 0 0,0 1-1 0 0,0-1 0 0 0,1 0 0 0 0,0 1 0 0 0,0-1 0 0 0,0 1 0 0 0,1-1 1 0 0,0 0-1 0 0,1 1 0 0 0,-1-1 0 0 0,2 0 0 0 0,-1 0 0 0 0,5 9 0 0 0,-4-11-4 0 0,0-1-1 0 0,0 0 1 0 0,0 0 0 0 0,1 0-1 0 0,0 0 1 0 0,-1-1-1 0 0,1 1 1 0 0,1-1-1 0 0,-1 0 1 0 0,0 0-1 0 0,1-1 1 0 0,-1 1 0 0 0,1-1-1 0 0,0 0 1 0 0,0 0-1 0 0,0-1 1 0 0,0 0-1 0 0,0 1 1 0 0,10-1-1 0 0,8 2-79 0 0,0-2 0 0 0,0-1 0 0 0,27-4 0 0 0,-29 3-43 0 0,-1-1-230 0 0,25-1 18 0 0,-40 3-323 0 0,-1 1-1 0 0,0-1 1 0 0,1 1 0 0 0,-1-1 0 0 0,0 1 0 0 0,0 1 0 0 0,8 2 0 0 0,-12-4 518 0 0,1 0-120 0 0,0 1 1 0 0,-1-1 0 0 0,1 0 0 0 0,-1 0 0 0 0,0 1 0 0 0,1-1 0 0 0,-1 0-1 0 0,1 1 1 0 0,-1-1 0 0 0,1 0 0 0 0,-1 1 0 0 0,0-1 0 0 0,1 1 0 0 0,-1-1-1 0 0,0 1 1 0 0,1-1 0 0 0,-1 2 0 0 0,1 3-1508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4:54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245 53 512 0 0,'-1'-1'109'0'0,"0"0"0"0"0,0 0-1 0 0,-1 0 1 0 0,1 0 0 0 0,0 0-1 0 0,-1 0 1 0 0,1 1 0 0 0,-1-1 0 0 0,1 0-1 0 0,-1 1 1 0 0,1-1 0 0 0,-1 1-1 0 0,1 0 1 0 0,-1-1 0 0 0,1 1 0 0 0,-4 0-1 0 0,0 0 590 0 0,0 1 0 0 0,0 0 0 0 0,1 0 1 0 0,-7 2-1 0 0,7-2-288 0 0,-1 0 1 0 0,0 0-1 0 0,0 0 1 0 0,-6 0-1 0 0,-20 4 2811 0 0,29-5-3107 0 0,1 0 0 0 0,0 1 0 0 0,0-1 0 0 0,0 0 1 0 0,0 1-1 0 0,0-1 0 0 0,0 1 0 0 0,0-1 0 0 0,0 1 0 0 0,0-1 1 0 0,0 1-1 0 0,-1 1 0 0 0,1-2 17 0 0,0 1 0 0 0,0 0 0 0 0,-1 0 0 0 0,1 0 0 0 0,0-1 1 0 0,0 1-1 0 0,-1-1 0 0 0,1 1 0 0 0,-3 0 0 0 0,-17 5 1032 0 0,18-4-958 0 0,1-1 1 0 0,-1 0-1 0 0,0 0 1 0 0,0-1 0 0 0,0 1-1 0 0,0 0 1 0 0,-3-1-1 0 0,8 1 586 0 0,-1 0-746 0 0,0-1 0 0 0,0 1 0 0 0,0-1 0 0 0,0 0 0 0 0,-1 1 1 0 0,1-1-1 0 0,0 0 0 0 0,0 0 0 0 0,0 1 0 0 0,0-1 0 0 0,0 0 0 0 0,0 0 0 0 0,0 0 0 0 0,0 0 0 0 0,0 0 0 0 0,0-1 0 0 0,0 1 0 0 0,0 0 1 0 0,1-1-1 0 0,13-3 358 0 0,-12 3-356 0 0,0 1 0 0 0,0-1 0 0 0,-1 0 0 0 0,1 0 0 0 0,0 0 0 0 0,4-3 0 0 0,1 0 80 0 0,0 0 0 0 0,-1 1 0 0 0,1 0 0 0 0,0 0 0 0 0,12-2 0 0 0,11-4 184 0 0,106-30 892 0 0,-135 37-1024 0 0,-8 0-138 0 0,-10 1-10 0 0,-13 12-78 0 0,-25 2 3 0 0,6 0 58 0 0,42-12-25 0 0,0 0 1 0 0,0 1 0 0 0,-9 4-1 0 0,10-4 11 0 0,-1 0 0 0 0,1-1 0 0 0,-1 1 0 0 0,-8 1 0 0 0,6-2 23 0 0,-1 1-1 0 0,-13 4 0 0 0,14-4-33 0 0,-1 1-1 0 0,-13 1 0 0 0,18-4 8 0 0,1 1-1 0 0,-1-1 0 0 0,1 1 1 0 0,0 0-1 0 0,-1 0 1 0 0,1 1-1 0 0,0-1 0 0 0,0 1 1 0 0,0-1-1 0 0,-4 3 1 0 0,14-6 32 0 0,2 1-6 0 0,0 0 0 0 0,0 0 1 0 0,15-5-1 0 0,-15 4-5 0 0,1 0 1 0 0,15-2-1 0 0,-8 3 14 0 0,0-1 1 0 0,-1-1-1 0 0,1-1 1 0 0,21-7-1 0 0,-29 8 2 0 0,1 1 0 0 0,-1 1 0 0 0,1 0 0 0 0,-1 0-1 0 0,1 1 1 0 0,0 0 0 0 0,-1 1 0 0 0,16 3-1 0 0,-16-3 13 0 0,5 0-15 0 0,-1-1 0 0 0,1 0 0 0 0,14-3 0 0 0,-3 0-39 0 0,-15 3 42 0 0,0-1-1 0 0,-1 0 1 0 0,1-1-1 0 0,0 0 1 0 0,-1-1 0 0 0,15-5-1 0 0,-22 5-23 0 0,-7 1-17 0 0,-7 0 6 0 0,-69 9-338 0 0,38-2-555 0 0,29-5-710 0 0,11-1-1517 0 0,9 1-1393 0 0,3 0 889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4:55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398 33 512 0 0,'-2'-3'327'0'0,"0"-1"1"0"0,-1 1-1 0 0,1 0 1 0 0,-1 0-1 0 0,0 0 0 0 0,-3-3 1 0 0,4 5-19 0 0,0 0 0 0 0,1 0 0 0 0,-1 0 0 0 0,0 0 0 0 0,0 1 0 0 0,0-1 0 0 0,0 1 0 0 0,0-1 0 0 0,1 1 0 0 0,-1 0 0 0 0,0-1 0 0 0,0 1 0 0 0,0 0 0 0 0,0 0 0 0 0,-3 1 0 0 0,-14 3 704 0 0,0 0-1 0 0,0 2 0 0 0,1 0 1 0 0,0 1-1 0 0,-33 17 1 0 0,18-8-366 0 0,17-8-401 0 0,-5 0 120 0 0,1 2 1 0 0,0 1 0 0 0,0 1-1 0 0,-34 26 1 0 0,53-37-344 0 0,-1 0 0 0 0,1 0 1 0 0,0 0-1 0 0,0 1 0 0 0,0-1 0 0 0,0 0 0 0 0,0 1 1 0 0,0-1-1 0 0,0 1 0 0 0,0-1 0 0 0,0 1 0 0 0,1-1 1 0 0,-1 1-1 0 0,1 0 0 0 0,-1-1 0 0 0,1 1 1 0 0,0 0-1 0 0,-1 3 0 0 0,2-4-13 0 0,-1 0-1 0 0,0 1 1 0 0,1-1 0 0 0,-1 0 0 0 0,1 0-1 0 0,-1 1 1 0 0,1-1 0 0 0,0 0-1 0 0,0 0 1 0 0,-1 0 0 0 0,1 0 0 0 0,0 0-1 0 0,0 0 1 0 0,0 0 0 0 0,0 0 0 0 0,0 0-1 0 0,0-1 1 0 0,1 1 0 0 0,-1 0-1 0 0,0-1 1 0 0,0 1 0 0 0,0 0 0 0 0,1-1-1 0 0,1 1 1 0 0,23 7 21 0 0,0-1 0 0 0,0-2-1 0 0,45 4 1 0 0,32 7 19 0 0,-89-13-36 0 0,-4-1-15 0 0,0 0 1 0 0,0 1-1 0 0,-1 0 0 0 0,1 0 1 0 0,10 6-1 0 0,-18-8 8 0 0,-1 0 0 0 0,1 0 0 0 0,-1 0 0 0 0,1 0 1 0 0,-1 0-1 0 0,0 0 0 0 0,1 0 0 0 0,-1 1 0 0 0,0-1 0 0 0,0 0 0 0 0,0 1 0 0 0,0-1 1 0 0,0 1-1 0 0,0-1 0 0 0,0 1 0 0 0,-1-1 0 0 0,1 1 0 0 0,0 0 0 0 0,-1-1 0 0 0,1 1 1 0 0,-1 0-1 0 0,0-1 0 0 0,0 1 0 0 0,0 0 0 0 0,0 0 0 0 0,0-1 0 0 0,0 1 1 0 0,0 0-1 0 0,0 0 0 0 0,0-1 0 0 0,-1 1 0 0 0,1 0 0 0 0,-1-1 0 0 0,0 1 0 0 0,1 0 1 0 0,-3 2-1 0 0,-2 6 30 0 0,0-1-1 0 0,-1 1 1 0 0,-1-2 0 0 0,0 1 0 0 0,-7 7 0 0 0,-43 39 23 0 0,49-48-80 0 0,-55 43 64 0 0,-17 16-58 0 0,73-58 16 0 0,-1 0 1 0 0,1 0 0 0 0,0 1 0 0 0,1 0 0 0 0,0 0 0 0 0,0 0-1 0 0,-5 14 1 0 0,10-19-12 0 0,-1 0 0 0 0,1 0 0 0 0,0 0 1 0 0,0 0-1 0 0,0 0 0 0 0,1 0 0 0 0,0 0 0 0 0,-1 0 0 0 0,1 1 0 0 0,1-1 0 0 0,-1 0 0 0 0,1 0 0 0 0,-1 0 0 0 0,1 0 1 0 0,1 0-1 0 0,-1 0 0 0 0,3 6 0 0 0,-1-5-12 0 0,-1 0 1 0 0,1-1-1 0 0,1 1 1 0 0,-1-1-1 0 0,0 0 1 0 0,1 0 0 0 0,0 0-1 0 0,0 0 1 0 0,0-1-1 0 0,1 1 1 0 0,-1-1-1 0 0,1 0 1 0 0,4 2-1 0 0,2 0-17 0 0,1-1 0 0 0,-1 1 0 0 0,1-2 0 0 0,0 0 0 0 0,0 0 0 0 0,0-1 0 0 0,0-1 0 0 0,0 0 0 0 0,1 0 0 0 0,-1-1 0 0 0,0-1 0 0 0,0 0 0 0 0,0-1 0 0 0,18-4 0 0 0,-22 4 174 0 0,-19 6-75 0 0,-11 3 98 0 0,-1 4-32 0 0,0 1 1 0 0,0 2 0 0 0,-32 25-1 0 0,42-29-95 0 0,1 1 0 0 0,1 0 0 0 0,0 1 0 0 0,0 0 0 0 0,1 1 0 0 0,1 0 0 0 0,-8 16 1 0 0,13-22-38 0 0,1 0 1 0 0,-1 0-1 0 0,2 0 1 0 0,-1 0 0 0 0,1 1-1 0 0,1 0 1 0 0,-2 8-1 0 0,3-13 1 0 0,-1 1 0 0 0,1-1 0 0 0,0 0 0 0 0,0 0 0 0 0,1 1 0 0 0,-1-1 0 0 0,1 0 0 0 0,-1 0-1 0 0,1 0 1 0 0,0 1 0 0 0,0-1 0 0 0,1 0 0 0 0,-1 0 0 0 0,1 0 0 0 0,-1-1 0 0 0,1 1 0 0 0,0 0-1 0 0,0-1 1 0 0,4 4 0 0 0,-1-1-95 0 0,1 0 0 0 0,1-1-1 0 0,-1 1 1 0 0,1-2 0 0 0,-1 1-1 0 0,1-1 1 0 0,0 0 0 0 0,1 0-1 0 0,-1-1 1 0 0,0 0 0 0 0,1 0-1 0 0,-1-1 1 0 0,1 0 0 0 0,-1 0 0 0 0,1-1-1 0 0,8 0 1 0 0,-7-1-904 0 0,0 0 0 0 0,0 0-1 0 0,-1-1 1 0 0,15-4 0 0 0,-5 0-1304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4:55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209 178 1848 0 0,'-4'-5'1083'0'0,"1"0"1"0"0,-1 0-1 0 0,-1 1 0 0 0,1 0 0 0 0,0-1 0 0 0,-9-4 0 0 0,12 8-930 0 0,-1 0 0 0 0,1 0 1 0 0,-1 0-1 0 0,0 1 0 0 0,1-1 1 0 0,-1 1-1 0 0,0-1 0 0 0,1 1 1 0 0,-1 0-1 0 0,0 0 0 0 0,1-1 1 0 0,-1 1-1 0 0,0 0 0 0 0,0 1 1 0 0,1-1-1 0 0,-1 0 0 0 0,0 0 1 0 0,1 1-1 0 0,-1-1 0 0 0,0 1 1 0 0,1-1-1 0 0,-1 1 0 0 0,0 0 1 0 0,1 0-1 0 0,-1 0 0 0 0,1 0 1 0 0,-3 1-1 0 0,-3 4 65 0 0,1 1-1 0 0,-1-1 1 0 0,1 1 0 0 0,0 0-1 0 0,1 0 1 0 0,-1 1 0 0 0,-5 11-1 0 0,-26 61 440 0 0,33-70-496 0 0,-2 4-52 0 0,1 0 1 0 0,1 0-1 0 0,0 1 0 0 0,1-1 1 0 0,0 1-1 0 0,-1 24 0 0 0,4-31-68 0 0,0 1-1 0 0,1 0 1 0 0,0-1 0 0 0,0 1-1 0 0,1-1 1 0 0,0 0-1 0 0,1 1 1 0 0,0-1-1 0 0,0 0 1 0 0,0-1-1 0 0,1 1 1 0 0,10 14-1 0 0,-9-15-54 0 0,1-1 0 0 0,0 0 0 0 0,0 0-1 0 0,1 0 1 0 0,-1-1 0 0 0,1 0 0 0 0,0 0-1 0 0,1-1 1 0 0,-1 0 0 0 0,1 0 0 0 0,0 0-1 0 0,0-1 1 0 0,0 0 0 0 0,0-1 0 0 0,1 0-1 0 0,-1 0 1 0 0,1-1 0 0 0,-1 0 0 0 0,1-1-1 0 0,-1 1 1 0 0,13-3 0 0 0,-9 1-2 0 0,-1 0 0 0 0,0-1 0 0 0,0 0 0 0 0,1-1 0 0 0,-1 0 0 0 0,-1-1 0 0 0,1 0 0 0 0,-1-1 0 0 0,1 0 0 0 0,-1-1 0 0 0,-1 0 0 0 0,1-1 0 0 0,-1 1 0 0 0,0-2 0 0 0,14-14 0 0 0,-16 12 28 0 0,0 0 1 0 0,-1 0-1 0 0,0 0 0 0 0,0-1 1 0 0,-1 0-1 0 0,-1 0 1 0 0,0-1-1 0 0,0 1 0 0 0,-1-1 1 0 0,2-20-1 0 0,-1-3 10 0 0,-2-1 0 0 0,-2-45-1 0 0,-1 62-21 0 0,-1 1 0 0 0,0 0 0 0 0,-1-1-1 0 0,-9-25 1 0 0,10 36-1 0 0,0 1 0 0 0,-1 1-1 0 0,-1-1 1 0 0,1 0 0 0 0,-1 1-1 0 0,0-1 1 0 0,0 1-1 0 0,-1 0 1 0 0,1 1 0 0 0,-1-1-1 0 0,-1 1 1 0 0,1 0 0 0 0,-13-9-1 0 0,11 10 1 0 0,-1-1-1 0 0,0 2 0 0 0,0-1 0 0 0,0 1 0 0 0,0 0 1 0 0,0 1-1 0 0,-1 0 0 0 0,1 0 0 0 0,-1 0 0 0 0,0 2 1 0 0,1-1-1 0 0,-1 1 0 0 0,0 0 0 0 0,1 0 0 0 0,-1 1 1 0 0,-11 3-1 0 0,12-2-103 0 0,1 1 0 0 0,-1-1 0 0 0,1 2 0 0 0,-1-1 1 0 0,1 1-1 0 0,0 0 0 0 0,0 0 0 0 0,1 1 0 0 0,0 0 0 0 0,-1 0 1 0 0,1 1-1 0 0,1 0 0 0 0,-1 0 0 0 0,1 0 0 0 0,0 0 0 0 0,1 1 0 0 0,-7 12 1 0 0,7-12-902 0 0,1 0-1 0 0,0 0 1 0 0,0 1 0 0 0,-2 9 0 0 0,3 6-2263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4:57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59 512 0 0,'-4'-2'290'0'0,"-1"1"0"0"0,1-1 1 0 0,-1 1-1 0 0,1 1 0 0 0,-1-1 0 0 0,0 1 0 0 0,1-1 1 0 0,-9 2-1 0 0,0 1 1226 0 0,-22 5 0 0 0,-7 1 1378 0 0,35-7-419 0 0,15-1-1723 0 0,13-1-428 0 0,61-21 472 0 0,-42 11-387 0 0,10-7 592 0 0,-65 20 271 0 0,9-1-1219 0 0,-1 0 0 0 0,1 1 0 0 0,-1-1 0 0 0,-10 5-1 0 0,8 0-35 0 0,8-5-13 0 0,-1 0 0 0 0,1 0 1 0 0,0-1-1 0 0,0 1 0 0 0,0 0 0 0 0,0-1 1 0 0,-1 1-1 0 0,1-1 0 0 0,0 1 1 0 0,-1-1-1 0 0,1 0 0 0 0,0 1 0 0 0,-3-1 1 0 0,4 0-7 0 0,0 0 0 0 0,-1 0 0 0 0,1 0 0 0 0,0 0 0 0 0,-1 0 0 0 0,1 0 1 0 0,0 0-1 0 0,-1 0 0 0 0,1 0 0 0 0,0 0 0 0 0,0 0 0 0 0,-1 0 0 0 0,1 1 1 0 0,0-1-1 0 0,-1 0 0 0 0,1 0 0 0 0,0 0 0 0 0,0 0 0 0 0,0 0 1 0 0,-1 1-1 0 0,1-1 0 0 0,0 0 0 0 0,0 0 0 0 0,-1 1 0 0 0,1-1 0 0 0,0 0 1 0 0,0 1 0 0 0,0-1-1 0 0,-1 0 1 0 0,1 0-1 0 0,0 0 1 0 0,0 0 0 0 0,0 0-1 0 0,0 0 1 0 0,-1 1-1 0 0,1-1 1 0 0,0 0 0 0 0,0 0-1 0 0,0 0 1 0 0,-1 0 0 0 0,1 0-1 0 0,0 0 1 0 0,0 0-1 0 0,0 0 1 0 0,-1 0 0 0 0,1 0-1 0 0,0 0 1 0 0,0 0-1 0 0,0 0 1 0 0,-1 0 0 0 0,1 0-1 0 0,0 0 1 0 0,0 0-1 0 0,-1 0 1 0 0,1 0 0 0 0,0 0-1 0 0,0 0 1 0 0,0-1-1 0 0,0 1 1 0 0,-1 0 0 0 0,1 0-1 0 0,0 0 1 0 0,0 0-1 0 0,0 0 1 0 0,0 0 0 0 0,-1-1-1 0 0,1 1 1 0 0,0 0-1 0 0,-13-1 35 0 0,13 1-31 0 0,-1 0 0 0 0,1 0-1 0 0,-1 0 1 0 0,1 0 0 0 0,0 0 0 0 0,-1 1 0 0 0,1-1-1 0 0,-1 0 1 0 0,1 0 0 0 0,0 0 0 0 0,-1 0 0 0 0,1 0 0 0 0,-1 1-1 0 0,1-1 1 0 0,0 0 0 0 0,-1 0 0 0 0,1 1 0 0 0,0-1 0 0 0,-1 0-1 0 0,1 0 1 0 0,0 1 0 0 0,0-1 0 0 0,-1 0 0 0 0,1 1 0 0 0,0-1-1 0 0,0 1 1 0 0,-1-1 0 0 0,1 1 0 0 0,0-1 17 0 0,-20 6-29 0 0,-7 5 296 0 0,38-22 515 0 0,-9 3-438 0 0,-2 7-353 0 0,0 1 0 0 0,0 0 0 0 0,0 0-1 0 0,0-1 1 0 0,0 1 0 0 0,0 0 0 0 0,0 0 0 0 0,0 0-1 0 0,0-1 1 0 0,0 1 0 0 0,0 0 0 0 0,0 0-1 0 0,0-1 1 0 0,0 1 0 0 0,0 0 0 0 0,0 0 0 0 0,1 0-1 0 0,-1-1 1 0 0,0 1 0 0 0,0 0 0 0 0,0 0 0 0 0,0 0-1 0 0,0 0 1 0 0,1-1 0 0 0,-1 1 0 0 0,0 0 0 0 0,0 0-1 0 0,0 0 1 0 0,0 0 0 0 0,1 0 0 0 0,-1-1 0 0 0,0 1-1 0 0,0 0 1 0 0,1 0 0 0 0,-1 0 0 0 0,0 0 0 0 0,0 0-1 0 0,0 0 1 0 0,1 0 0 0 0,20-11 203 0 0,32-4 153 0 0,11 6 262 0 0,127 0 1 0 0,-189 9-614 0 0,1 0-1 0 0,0 0 0 0 0,-1 0 1 0 0,1 0-1 0 0,-1 1 0 0 0,1-1 0 0 0,-1 1 1 0 0,1 0-1 0 0,-1-1 0 0 0,0 1 1 0 0,1 0-1 0 0,-1 1 0 0 0,0-1 1 0 0,0 0-1 0 0,1 1 0 0 0,-1-1 1 0 0,3 4-1 0 0,-4-4-1 0 0,0 1 0 0 0,0 0 1 0 0,0 0-1 0 0,0-1 0 0 0,0 1 1 0 0,-1 0-1 0 0,1 0 0 0 0,0 0 0 0 0,-1 0 1 0 0,0 0-1 0 0,1 0 0 0 0,-1 0 0 0 0,0 0 1 0 0,0 0-1 0 0,0 0 0 0 0,0 0 0 0 0,0 0 1 0 0,-1 0-1 0 0,1 0 0 0 0,-1 0 1 0 0,1 0-1 0 0,-2 3 0 0 0,-6 10 41 0 0,1 0-1 0 0,-2 0 0 0 0,0-1 1 0 0,-1 0-1 0 0,0-1 1 0 0,-16 17-1 0 0,12-14 27 0 0,-3 2-70 0 0,-38 31 1 0 0,40-38 16 0 0,0 2 0 0 0,1-1 0 0 0,1 2 0 0 0,-20 25 0 0 0,30-34-28 0 0,0-1 0 0 0,1 1 0 0 0,0-1 0 0 0,-1 1 0 0 0,1 0 1 0 0,1 0-1 0 0,-1 0 0 0 0,1 0 0 0 0,0 1 0 0 0,0-1 1 0 0,1 0-1 0 0,-1 0 0 0 0,1 7 0 0 0,1-9 3 0 0,-1-1-1 0 0,0 1 1 0 0,1 0-1 0 0,0 0 1 0 0,0 0-1 0 0,0-1 1 0 0,0 1-1 0 0,0 0 1 0 0,1-1-1 0 0,-1 1 1 0 0,1-1-1 0 0,-1 0 1 0 0,1 1-1 0 0,0-1 1 0 0,0 0-1 0 0,0 0 1 0 0,0 0-1 0 0,0 0 1 0 0,1 0-1 0 0,-1-1 1 0 0,1 1-1 0 0,-1-1 1 0 0,1 1 0 0 0,-1-1-1 0 0,4 1 1 0 0,9 2 1 0 0,-1 0 0 0 0,0-1 0 0 0,1 0 1 0 0,-1-1-1 0 0,1-1 0 0 0,-1 0 0 0 0,1-2 0 0 0,25-2 1 0 0,-1-3-20 0 0,-1-1 1 0 0,39-14-1 0 0,-64 17 46 0 0,23-10 0 0 0,-32 12-27 0 0,0 0 0 0 0,0-1 0 0 0,0 1 0 0 0,0-1-1 0 0,0 0 1 0 0,0 0 0 0 0,0 0 0 0 0,4-7 0 0 0,-7 10-2 0 0,-1 0 0 0 0,0 0 0 0 0,1-1 0 0 0,-1 1 0 0 0,0 0 0 0 0,1-1 0 0 0,-1 1 0 0 0,0 0 0 0 0,0-1 0 0 0,1 1 0 0 0,-1-1 0 0 0,0 1 0 0 0,0 0 1 0 0,0-1-1 0 0,0 1 0 0 0,0-1 0 0 0,1 1 0 0 0,-1 0 0 0 0,0-1 0 0 0,0 1 0 0 0,0-1 0 0 0,0 1 0 0 0,0-1 0 0 0,0 1 0 0 0,0 0 0 0 0,0-1 0 0 0,-1 1 1 0 0,1-1-1 0 0,0 1 0 0 0,0-1 0 0 0,0 0 0 0 0,-1 1 3 0 0,0 0 1 0 0,0-1-1 0 0,0 1 1 0 0,1 0-1 0 0,-1-1 1 0 0,0 1-1 0 0,0 0 1 0 0,0 0-1 0 0,0 0 1 0 0,1 0-1 0 0,-1 0 1 0 0,0 0-1 0 0,0 0 1 0 0,-1 0-1 0 0,-32 8 64 0 0,16-2-50 0 0,2 1 1 0 0,-1 1-1 0 0,1 0 1 0 0,0 1-1 0 0,0 1 0 0 0,1 0 1 0 0,-22 21-1 0 0,30-25-20 0 0,1 1 0 0 0,0 0 0 0 0,0 0 1 0 0,0 1-1 0 0,1-1 0 0 0,1 1 0 0 0,-7 13 0 0 0,9-16-7 0 0,0 1 1 0 0,0 0-1 0 0,1 0 0 0 0,0 0 0 0 0,0 0 1 0 0,0 0-1 0 0,0 0 0 0 0,1 0 0 0 0,0 1 1 0 0,1-1-1 0 0,-1 0 0 0 0,3 7 1 0 0,-2-8 0 0 0,1 1 1 0 0,0-1 0 0 0,0 0-1 0 0,1 0 1 0 0,0 0 0 0 0,0 0-1 0 0,0 0 1 0 0,0-1 0 0 0,1 1-1 0 0,8 7 1 0 0,-4-5 6 0 0,1 1 0 0 0,0-1-1 0 0,1 0 1 0 0,13 7 0 0 0,8 1-31 0 0,0-1-1 0 0,1-2 1 0 0,46 12 0 0 0,-62-21 25 0 0,1 0 1 0 0,0-1 0 0 0,29-1-1 0 0,-71 20 135 0 0,4-8-86 0 0,0-2-1 0 0,-2 0 1 0 0,-37 12-1 0 0,3-2-23 0 0,22-5-8 0 0,0 1 1 0 0,-35 23-1 0 0,55-30-40 0 0,0 0 1 0 0,1 1-1 0 0,1 1 1 0 0,0 0-1 0 0,0 1 1 0 0,-18 25-1 0 0,29-35-39 0 0,0 0 1 0 0,0 0-1 0 0,1 0 0 0 0,-1 0 0 0 0,0 5 0 0 0,2-8-1 0 0,-1 1-1 0 0,1-1 1 0 0,0 0-1 0 0,0 1 0 0 0,0-1 1 0 0,0 1-1 0 0,0-1 1 0 0,0 1-1 0 0,0-1 1 0 0,0 0-1 0 0,0 1 1 0 0,0-1-1 0 0,0 1 1 0 0,0-1-1 0 0,0 0 0 0 0,1 1 1 0 0,-1-1-1 0 0,0 1 1 0 0,0-1-1 0 0,1 1 1 0 0,-1-1-86 0 0,1 0 0 0 0,-1 1 0 0 0,0-1 0 0 0,1 0 0 0 0,-1 0 0 0 0,1 0 1 0 0,-1 0-1 0 0,1 0 0 0 0,-1 0 0 0 0,1 1 0 0 0,-1-1 0 0 0,1 0 0 0 0,-1 0 0 0 0,1-1 0 0 0,-1 1 1 0 0,1 0-1 0 0,-1 0 0 0 0,1 0 0 0 0,-1 0 0 0 0,1 0 0 0 0,-1 0 0 0 0,1-1 0 0 0,9-4-2508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6:36.0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29 512 0 0,'-2'-4'512'0'0,"2"1"-208"0"0,0 1-600 0 0,0-2-504 0 0,0 2 576 0 0,0 0 224 0 0,0 0 0 0 0,0 0 0 0 0,-2 0 0 0 0,0 0 0 0 0,2 0 0 0 0,-2 2 0 0 0,0-2 0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36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2 512 0 0,'-4'0'0'0'0,"0"0"136"0"0,0 0-528 0 0,1 0 144 0 0,1 0 248 0 0,0 2 0 0 0,0-2 0 0 0,4 0 0 0 0,0 0 0 0 0,2-2 0 0 0,-3 0 0 0 0,3 2 0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28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72 512 0 0,'0'0'27'0'0,"1"-1"1"0"0,-1 1-1 0 0,0 0 0 0 0,1-1 0 0 0,-1 1 1 0 0,0 0-1 0 0,1-1 0 0 0,-1 1 1 0 0,0 0-1 0 0,0-1 0 0 0,1 1 0 0 0,-1 0 1 0 0,0-1-1 0 0,0 1 0 0 0,0-1 0 0 0,0 1 1 0 0,0 0-1 0 0,1-1 0 0 0,-1 1 1 0 0,0-1-1 0 0,0 1 0 0 0,0-1 0 0 0,0 1 1 0 0,0 0-1 0 0,0-1 0 0 0,0 1 0 0 0,-1-1 1 0 0,1 1-1 0 0,0-1 0 0 0,0 1 0 0 0,0 0 1 0 0,0-1-1 0 0,-1 0 239 0 0,0 0 0 0 0,0 0 1 0 0,0 0-1 0 0,0 1 0 0 0,0-1 0 0 0,1 1 1 0 0,-1-1-1 0 0,0 0 0 0 0,0 1 0 0 0,0 0 0 0 0,-1-1 1 0 0,0 0-1 0 0,-2 0 658 0 0,0 0 1 0 0,0 1 0 0 0,0-1-1 0 0,0 1 1 0 0,0-1-1 0 0,-6 2 1 0 0,4 0-592 0 0,1 1 0 0 0,0 0 1 0 0,-1 0-1 0 0,1 1 0 0 0,0 0 0 0 0,0-1 0 0 0,0 2 0 0 0,1-1 0 0 0,-1 1 1 0 0,1-1-1 0 0,0 1 0 0 0,-5 6 0 0 0,-3 4 467 0 0,1 1 0 0 0,-15 24 0 0 0,24-35-725 0 0,-1 1 0 0 0,1-1 0 0 0,0 1 1 0 0,1-1-1 0 0,-1 1 0 0 0,1 0 0 0 0,0 0 1 0 0,0-1-1 0 0,0 1 0 0 0,1 0 0 0 0,-1 0 0 0 0,1 0 1 0 0,1 0-1 0 0,-1 0 0 0 0,1 0 0 0 0,-1 0 0 0 0,3 6 1 0 0,-1-7-65 0 0,-1 0 1 0 0,1 0-1 0 0,0 0 1 0 0,0-1-1 0 0,0 1 1 0 0,0-1-1 0 0,1 1 1 0 0,-1-1-1 0 0,1 0 1 0 0,0 0-1 0 0,0 0 0 0 0,0 0 1 0 0,1 0-1 0 0,-1-1 1 0 0,1 0-1 0 0,-1 1 1 0 0,1-1-1 0 0,0-1 1 0 0,0 1-1 0 0,7 2 1 0 0,-2-1-28 0 0,1-1-1 0 0,0 0 1 0 0,0-1 0 0 0,-1 0-1 0 0,1-1 1 0 0,0 0 0 0 0,0 0 0 0 0,18-3-1 0 0,-15 0 3 0 0,-1 0-1 0 0,1-1 0 0 0,-1-1 1 0 0,0 0-1 0 0,-1 0 0 0 0,16-10 0 0 0,-20 11 11 0 0,17-10-75 0 0,0-2-1 0 0,-2 0 1 0 0,24-21 0 0 0,-40 32 71 0 0,-1-1-1 0 0,0 1 1 0 0,0-1 0 0 0,-1 0 0 0 0,1 0 0 0 0,-1 0 0 0 0,-1-1 0 0 0,1 1 0 0 0,-1-1 0 0 0,0 0 0 0 0,-1 0 0 0 0,1 0 0 0 0,-1 0 0 0 0,-1 0 0 0 0,0 0 0 0 0,1-15 0 0 0,-2 21 13 0 0,0 0 1 0 0,0-1 0 0 0,0 1-1 0 0,0 0 1 0 0,0 0 0 0 0,0-1-1 0 0,-1 1 1 0 0,1 0 0 0 0,-1 0-1 0 0,1 0 1 0 0,-1-1 0 0 0,1 1-1 0 0,-1 0 1 0 0,1 0 0 0 0,-1 0-1 0 0,0 0 1 0 0,0 0 0 0 0,0 0-1 0 0,0 0 1 0 0,0 0-1 0 0,0 1 1 0 0,0-1 0 0 0,0 0-1 0 0,0 0 1 0 0,0 1 0 0 0,0-1-1 0 0,0 1 1 0 0,0-1 0 0 0,0 1-1 0 0,-1-1 1 0 0,1 1 0 0 0,0 0-1 0 0,0-1 1 0 0,-1 1 0 0 0,1 0-1 0 0,0 0 1 0 0,0 0 0 0 0,-1 0-1 0 0,1 0 1 0 0,0 0 0 0 0,-1 1-1 0 0,1-1 1 0 0,0 0 0 0 0,0 1-1 0 0,0-1 1 0 0,-1 1 0 0 0,1-1-1 0 0,0 1 1 0 0,0-1 0 0 0,0 1-1 0 0,0 0 1 0 0,0 0-1 0 0,-2 1 1 0 0,-3 3 19 0 0,0 0 1 0 0,0 1-1 0 0,1 0 0 0 0,0 0 1 0 0,0 0-1 0 0,0 1 0 0 0,1-1 1 0 0,0 1-1 0 0,0 0 0 0 0,0 1 1 0 0,-3 11-1 0 0,6-15-24 0 0,0 1 0 0 0,0-1-1 0 0,0 0 1 0 0,0 1 0 0 0,1-1 0 0 0,0 0 0 0 0,0 1 0 0 0,0-1-1 0 0,1 0 1 0 0,-1 1 0 0 0,1-1 0 0 0,0 0 0 0 0,0 1-1 0 0,0-1 1 0 0,1 0 0 0 0,0 0 0 0 0,0 0 0 0 0,0 0 0 0 0,0 0-1 0 0,0-1 1 0 0,1 1 0 0 0,5 5 0 0 0,-2-2-15 0 0,0-1 0 0 0,1 0 0 0 0,0 0 0 0 0,0-1 1 0 0,1 0-1 0 0,0 0 0 0 0,0 0 0 0 0,0-1 0 0 0,0-1 0 0 0,0 1 0 0 0,1-1 1 0 0,0-1-1 0 0,-1 1 0 0 0,1-2 0 0 0,0 1 0 0 0,0-1 0 0 0,0 0 1 0 0,0-1-1 0 0,1 0 0 0 0,-1-1 0 0 0,0 0 0 0 0,0 0 0 0 0,0-1 0 0 0,-1 0 1 0 0,1 0-1 0 0,0-1 0 0 0,-1 0 0 0 0,1-1 0 0 0,-1 0 0 0 0,9-6 0 0 0,-10 6-38 0 0,-1-1-1 0 0,0 0 1 0 0,0 0 0 0 0,0 0-1 0 0,-1-1 1 0 0,0 0-1 0 0,0 0 1 0 0,0 0-1 0 0,-1-1 1 0 0,7-13-1 0 0,-9 13 8 0 0,1 1 0 0 0,-2 0 1 0 0,1-1-1 0 0,-1 1 0 0 0,0-1 0 0 0,0 0 0 0 0,0 1 0 0 0,-1-1 1 0 0,0 0-1 0 0,-1 1 0 0 0,1-1 0 0 0,-4-13 0 0 0,3 14 41 0 0,-1 0 0 0 0,0 0-1 0 0,0 0 1 0 0,0 1 0 0 0,-1-1-1 0 0,0 0 1 0 0,0 1 0 0 0,-4-6-1 0 0,4 8 5 0 0,0 0-1 0 0,0 0 0 0 0,0 0 1 0 0,0 0-1 0 0,-1 1 1 0 0,1-1-1 0 0,-1 1 1 0 0,0 0-1 0 0,1 0 0 0 0,-1 0 1 0 0,0 1-1 0 0,-7-3 1 0 0,1 2 25 0 0,0 0 1 0 0,1 1 0 0 0,-1 0 0 0 0,0 0 0 0 0,0 1 0 0 0,0 0 0 0 0,0 1 0 0 0,0 0 0 0 0,0 0 0 0 0,-13 5 0 0 0,17-5-4 0 0,1 1-1 0 0,-1 0 1 0 0,0 0 0 0 0,1 1-1 0 0,-1 0 1 0 0,1 0 0 0 0,0 0 0 0 0,0 0-1 0 0,0 1 1 0 0,0 0 0 0 0,1 0-1 0 0,-1 0 1 0 0,1 1 0 0 0,0-1 0 0 0,1 1-1 0 0,-1 0 1 0 0,-5 11 0 0 0,8-16-15 0 0,1 1 1 0 0,-1 0-1 0 0,1 0 1 0 0,0 0-1 0 0,-1 0 1 0 0,1-1-1 0 0,0 1 1 0 0,0 0-1 0 0,0 0 1 0 0,0 0-1 0 0,-1 0 1 0 0,1 0 0 0 0,0 0-1 0 0,1 0 1 0 0,-1 0-1 0 0,0 0 1 0 0,0 0-1 0 0,0 0 1 0 0,0-1-1 0 0,1 1 1 0 0,-1 0-1 0 0,0 0 1 0 0,1 0-1 0 0,0 1 1 0 0,0-1-4 0 0,0 0 0 0 0,1 0-1 0 0,-1 0 1 0 0,0 0 0 0 0,0-1 0 0 0,1 1 0 0 0,-1 0 0 0 0,0-1 0 0 0,1 1 0 0 0,-1-1 0 0 0,1 1-1 0 0,-1-1 1 0 0,3 1 0 0 0,4-1-11 0 0,0 1-1 0 0,0-1 1 0 0,0 0-1 0 0,13-3 1 0 0,8-3 37 0 0,46-16 0 0 0,0 1 3 0 0,-66 18-7 0 0,-1 1 0 0 0,1 1 0 0 0,0 0 0 0 0,0 0 0 0 0,14 1 0 0 0,-20 0 4 0 0,-1 1 0 0 0,1-1-1 0 0,-1 0 1 0 0,0 1 0 0 0,1 0-1 0 0,-1-1 1 0 0,0 1 0 0 0,0 0 0 0 0,0 0-1 0 0,0 0 1 0 0,0 1 0 0 0,0-1-1 0 0,0 0 1 0 0,0 1 0 0 0,0 0-1 0 0,0-1 1 0 0,-1 1 0 0 0,1 0-1 0 0,-1 0 1 0 0,1-1 0 0 0,-1 1-1 0 0,0 0 1 0 0,1 1 0 0 0,-1-1 0 0 0,0 0-1 0 0,0 3 1 0 0,9 29 873 0 0,5 39 0 0 0,-8-38-329 0 0,-5-24-389 0 0,3 10 77 0 0,-2 1 0 0 0,2 31 0 0 0,-5-52-257 0 0,0-1 0 0 0,1 1 0 0 0,-1-1 0 0 0,0 1 0 0 0,0-1 0 0 0,0 1-1 0 0,0-1 1 0 0,0 1 0 0 0,-1-1 0 0 0,1 1 0 0 0,0-1 0 0 0,0 0 0 0 0,0 1 0 0 0,0-1 0 0 0,0 1-1 0 0,-1-1 1 0 0,1 1 0 0 0,0-1 0 0 0,0 0 0 0 0,-1 1 0 0 0,1-1 0 0 0,0 1 0 0 0,-1-1-1 0 0,1 0 1 0 0,0 1 0 0 0,-1-1 0 0 0,1 0 0 0 0,0 0 0 0 0,-1 1 0 0 0,1-1 0 0 0,-1 0 0 0 0,1 0-1 0 0,0 0 1 0 0,-1 1 0 0 0,1-1 0 0 0,-1 0 0 0 0,1 0 0 0 0,-1 0 0 0 0,0 0 0 0 0,0 0-4 0 0,1 0 1 0 0,-1-1 0 0 0,0 1 0 0 0,1 0-1 0 0,-1 0 1 0 0,0-1 0 0 0,1 1 0 0 0,-1-1 0 0 0,0 1-1 0 0,1-1 1 0 0,-1 1 0 0 0,1-1 0 0 0,-1 1-1 0 0,1-1 1 0 0,-1 1 0 0 0,1-1 0 0 0,-1 1 0 0 0,1-1-1 0 0,0 0 1 0 0,-1 1 0 0 0,1-1 0 0 0,0 0-1 0 0,-1 1 1 0 0,1-1 0 0 0,0-1 0 0 0,-1-3-13 0 0,0 0 1 0 0,1 0 0 0 0,0 0-1 0 0,0 0 1 0 0,0 0-1 0 0,0 0 1 0 0,1 0 0 0 0,2-8-1 0 0,14-41-8 0 0,-6 24-3 0 0,-9 23-1 0 0,3-12-1 0 0,1 0-1 0 0,1 1 1 0 0,16-29-1 0 0,-21 43 20 0 0,0 0 0 0 0,1 0 0 0 0,-1 1-1 0 0,1-1 1 0 0,0 1 0 0 0,0 0 0 0 0,0 0-1 0 0,0 0 1 0 0,0 0 0 0 0,1 0 0 0 0,0 1-1 0 0,-1-1 1 0 0,1 1 0 0 0,0 0 0 0 0,0 0-1 0 0,0 1 1 0 0,0-1 0 0 0,0 1 0 0 0,1 0-1 0 0,-1 0 1 0 0,0 0 0 0 0,7 0 0 0 0,-9 1 8 0 0,0 1-1 0 0,0-1 1 0 0,0 0 0 0 0,0 1 0 0 0,0 0 0 0 0,0-1 0 0 0,0 1 0 0 0,0 0 0 0 0,-1 0 0 0 0,1 0-1 0 0,0 0 1 0 0,-1 0 0 0 0,1 0 0 0 0,0 1 0 0 0,-1-1 0 0 0,3 3 0 0 0,2 4 15 0 0,1 0 0 0 0,5 10 0 0 0,4 4 53 0 0,-5-8-34 0 0,1 0 0 0 0,-1 0 0 0 0,-1 1 0 0 0,11 22 0 0 0,-19-33-29 0 0,0 0 0 0 0,-1 0 0 0 0,1 0 0 0 0,-1 0 0 0 0,0 0 0 0 0,0 1 1 0 0,-1-1-1 0 0,1 0 0 0 0,-1 1 0 0 0,0-1 0 0 0,0 0 0 0 0,0 1 0 0 0,0-1 0 0 0,-1 0 0 0 0,0 0 0 0 0,0 1 0 0 0,0-1 1 0 0,0 0-1 0 0,-1 0 0 0 0,0 0 0 0 0,0 0 0 0 0,0 0 0 0 0,-5 6 0 0 0,17-19-1952 0 0,19-15-1 0 0,-5 4-1421 0 0,-9 7 703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33:11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17 512 0 0,'8'-8'512'0'0,"-1"4"-216"0"0,-1 1-224 0 0,-1 2-344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29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486 309 512 0 0,'9'-6'756'0'0,"-2"0"-1"0"0,1-1 0 0 0,-1 0 1 0 0,0 0-1 0 0,0 0 1 0 0,-1-1-1 0 0,0 0 1 0 0,0 0-1 0 0,-1-1 1 0 0,0 0-1 0 0,5-13 0 0 0,-5 10 55 0 0,-1 0 0 0 0,0-1 1 0 0,-1 0-1 0 0,-1 0 0 0 0,0 0 0 0 0,0 0 0 0 0,-1 0 0 0 0,-2-16 0 0 0,1 26-698 0 0,0 0 0 0 0,0 0 1 0 0,-1 0-1 0 0,1-1 0 0 0,-1 1 1 0 0,0 0-1 0 0,0 0 0 0 0,0 1 1 0 0,0-1-1 0 0,-1 0 0 0 0,1 0 1 0 0,-1 1-1 0 0,0-1 0 0 0,0 0 1 0 0,0 1-1 0 0,0 0 0 0 0,0 0 1 0 0,0-1-1 0 0,-1 1 0 0 0,1 0 1 0 0,-1 1-1 0 0,1-1 0 0 0,-1 0 1 0 0,0 1-1 0 0,1-1 0 0 0,-1 1 1 0 0,0 0-1 0 0,0 0 0 0 0,0 0 1 0 0,0 1-1 0 0,-3-2 0 0 0,-5 1 5 0 0,0 0-1 0 0,0 0 1 0 0,0 1-1 0 0,0 1 1 0 0,1-1-1 0 0,-1 2 0 0 0,-18 4 1 0 0,7 0 98 0 0,0 1-1 0 0,1 2 1 0 0,0 0 0 0 0,0 1 0 0 0,1 1 0 0 0,0 0-1 0 0,1 2 1 0 0,0 0 0 0 0,2 2 0 0 0,-1 0 0 0 0,2 0-1 0 0,0 2 1 0 0,0 0 0 0 0,2 1 0 0 0,-22 35 0 0 0,17-24 147 0 0,2 1 1 0 0,1 0-1 0 0,-23 62 1 0 0,36-81-318 0 0,0 0 0 0 0,0 1 0 0 0,1-1 0 0 0,0 0 0 0 0,1 1 0 0 0,1-1 0 0 0,-1 1 0 0 0,2-1 0 0 0,0 1 0 0 0,0-1 0 0 0,1 1 0 0 0,0-1 0 0 0,1 0 0 0 0,1 0-1 0 0,6 16 1 0 0,-3-12-47 0 0,1 0-1 0 0,1 0 1 0 0,0-1-1 0 0,1 0 0 0 0,1-1 1 0 0,0 0-1 0 0,1-1 1 0 0,0 0-1 0 0,0-1 0 0 0,2 0 1 0 0,-1-1-1 0 0,1-1 1 0 0,1 0-1 0 0,-1 0 0 0 0,1-2 1 0 0,1 0-1 0 0,0-1 1 0 0,24 7-1 0 0,-3-4-235 0 0,1-1 0 0 0,69 5 0 0 0,-83-12-1019 0 0,45-5 0 0 0,-52 2-529 0 0,0-2 1 0 0,0 0-1 0 0,21-7 1 0 0,-13 1-2585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0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40 512 0 0,'-7'-7'-488'0'0,"-1"-2"3681"0"0,6 7-1743 0 0,0 0 1 0 0,0-1-1 0 0,0 1 0 0 0,0 0 1 0 0,-1 0-1 0 0,1 0 0 0 0,0 1 1 0 0,-1-1-1 0 0,1 0 0 0 0,-6-1 1 0 0,8 3-1377 0 0,0 0 0 0 0,-1 0 0 0 0,1 0 0 0 0,0 0-1 0 0,-1 0 1 0 0,1 0 0 0 0,0 0 0 0 0,-1 0 0 0 0,1 0 0 0 0,0 0 0 0 0,0 0 0 0 0,-1 0 0 0 0,1 0 0 0 0,0 1 0 0 0,0-1 0 0 0,-1 0 0 0 0,1 0 0 0 0,0 0 0 0 0,0 0 0 0 0,-1 1 0 0 0,1-1-1 0 0,0 0 1 0 0,0 0 0 0 0,0 1 0 0 0,-1-1 0 0 0,1 0 0 0 0,0 0 0 0 0,0 1 0 0 0,-4 12 794 0 0,2 13-254 0 0,2-25-485 0 0,6 72 848 0 0,-2-22-703 0 0,-2-26-151 0 0,3 50 71 0 0,-4-66-177 0 0,1 1 0 0 0,0-1-1 0 0,1 1 1 0 0,0-1 0 0 0,6 13 0 0 0,-8-19-37 0 0,1 0 1 0 0,0 0 0 0 0,1 0 0 0 0,-1 0 0 0 0,0-1 0 0 0,1 1-1 0 0,-1-1 1 0 0,1 1 0 0 0,0-1 0 0 0,0 0 0 0 0,0 0-1 0 0,0 0 1 0 0,0 0 0 0 0,0-1 0 0 0,1 1 0 0 0,-1-1 0 0 0,1 0-1 0 0,-1 0 1 0 0,1 0 0 0 0,-1 0 0 0 0,1-1 0 0 0,-1 1-1 0 0,1-1 1 0 0,0 0 0 0 0,-1 0 0 0 0,4-1 0 0 0,3 0-281 0 0,-1 0 1 0 0,0-1 0 0 0,0 0-1 0 0,0 0 1 0 0,0-1 0 0 0,0-1-1 0 0,-1 1 1 0 0,0-1 0 0 0,9-6-1 0 0,-2 1-1183 0 0,-1-1-1 0 0,-1-1 1 0 0,1 0-1 0 0,11-14 1 0 0,-5 2-332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0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9 2993 0 0,'-42'-5'13144'0'0,"25"2"-7757"0"0,23 3-3645 0 0,32 6-2435 0 0,-13 1-2505 0 0,-12-3 675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0.9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6 122 8 0 0,'-3'21'9458'0'0,"3"-17"-8974"0"0,-1-1 1 0 0,0 1-1 0 0,1 0 1 0 0,0-1-1 0 0,0 1 1 0 0,0-1-1 0 0,1 6 1 0 0,5 15 1593 0 0,1-1 1 0 0,20 46 0 0 0,31 41 126 0 0,-55-105-1821 0 0,-1-6-139 0 0,-2-10-56 0 0,-5-19-203 0 0,-6-3 32 0 0,2-2 0 0 0,1 1-1 0 0,1-1 1 0 0,3 0-1 0 0,1 0 1 0 0,1-58-1 0 0,3 88-20 0 0,-1 0 1 0 0,1 0-1 0 0,0 1 0 0 0,0-1 0 0 0,0 0 0 0 0,1 0 0 0 0,0 1 1 0 0,3-8-1 0 0,-4 11-3 0 0,-1 0 1 0 0,1 0 0 0 0,0 0-1 0 0,0 0 1 0 0,0 0 0 0 0,0 0-1 0 0,0 0 1 0 0,0 0-1 0 0,0 0 1 0 0,0 1 0 0 0,0-1-1 0 0,0 0 1 0 0,0 1 0 0 0,0-1-1 0 0,0 1 1 0 0,0-1 0 0 0,1 1-1 0 0,-1 0 1 0 0,0-1-1 0 0,0 1 1 0 0,1 0 0 0 0,-1 0-1 0 0,0 0 1 0 0,1 0 0 0 0,-1 0-1 0 0,0 0 1 0 0,0 0-1 0 0,1 0 1 0 0,-1 1 0 0 0,0-1-1 0 0,0 0 1 0 0,1 1 0 0 0,-1-1-1 0 0,0 1 1 0 0,0-1 0 0 0,2 2-1 0 0,49 29-292 0 0,-40-23 40 0 0,-1 0-1 0 0,1-2 0 0 0,1 1 1 0 0,-1-1-1 0 0,17 5 0 0 0,2-4-1730 0 0,0-1 0 0 0,1-1-1 0 0,32 0 1 0 0,-36-4 496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170 103 512 0 0,'0'-17'1966'0'0,"1"11"-892"0"0,-1 0 1 0 0,0 0-1 0 0,0 0 1 0 0,0-1-1 0 0,-1 1 1 0 0,0 0 0 0 0,0 0-1 0 0,-1 0 1 0 0,1 0-1 0 0,-5-8 1 0 0,6 13-902 0 0,-1 1-1 0 0,1-1 1 0 0,-1 0 0 0 0,1 0 0 0 0,-1 1 0 0 0,0-1 0 0 0,1 1-1 0 0,-1-1 1 0 0,0 0 0 0 0,0 1 0 0 0,1-1 0 0 0,-1 1 0 0 0,0 0-1 0 0,0-1 1 0 0,0 1 0 0 0,1 0 0 0 0,-1-1 0 0 0,0 1 0 0 0,0 0-1 0 0,-2 0 1 0 0,1 0-1 0 0,0 0 0 0 0,0 0 0 0 0,0 0 1 0 0,0 1-1 0 0,0-1 0 0 0,0 1 0 0 0,0-1 0 0 0,0 1 0 0 0,-2 1 0 0 0,-1 1 50 0 0,0 0 0 0 0,0 0-1 0 0,0 0 1 0 0,0 1 0 0 0,-7 7 0 0 0,3-1-71 0 0,0 0-1 0 0,1 1 0 0 0,0 0 1 0 0,1 0-1 0 0,1 0 0 0 0,0 1 1 0 0,0 0-1 0 0,1 0 0 0 0,0 1 1 0 0,-5 24-1 0 0,9-30-84 0 0,0 0-1 0 0,0 1 1 0 0,1-1 0 0 0,0 0-1 0 0,0 0 1 0 0,0 1 0 0 0,1-1-1 0 0,0 0 1 0 0,1 0 0 0 0,0 0-1 0 0,0 0 1 0 0,0 0-1 0 0,1 0 1 0 0,0-1 0 0 0,0 1-1 0 0,1-1 1 0 0,-1 0 0 0 0,2 0-1 0 0,-1 0 1 0 0,1 0 0 0 0,7 7-1 0 0,-6-8-92 0 0,0 0 1 0 0,0-1-1 0 0,1 0 0 0 0,0 0 0 0 0,0 0 0 0 0,0-1 1 0 0,0 0-1 0 0,0 0 0 0 0,1-1 0 0 0,-1 0 1 0 0,1 0-1 0 0,0-1 0 0 0,0 0 0 0 0,-1 0 0 0 0,1 0 1 0 0,0-1-1 0 0,0-1 0 0 0,0 1 0 0 0,-1-1 1 0 0,1-1-1 0 0,0 1 0 0 0,-1-1 0 0 0,1-1 0 0 0,11-4 1 0 0,10-8-893 0 0,51-34 0 0 0,-71 42 682 0 0,1 0 0 0 0,-2-1 0 0 0,1 0-1 0 0,-1 0 1 0 0,0-1 0 0 0,-1 0-1 0 0,0 0 1 0 0,10-19 0 0 0,-14 21 184 0 0,0-1 0 0 0,-1 1 0 0 0,0-1 0 0 0,0 1 0 0 0,-1-1 0 0 0,0 1 1 0 0,0-1-1 0 0,-1 0 0 0 0,0 1 0 0 0,0-1 0 0 0,-1 0 0 0 0,0 1 0 0 0,0-1 0 0 0,-1 0 0 0 0,0 1 0 0 0,0 0 1 0 0,-6-12-1 0 0,8 18 76 0 0,0 1 0 0 0,-1-1 0 0 0,1 0 0 0 0,0 1 0 0 0,-1-1 0 0 0,1 1 0 0 0,0-1 0 0 0,-1 1 0 0 0,1-1 0 0 0,-1 1 0 0 0,1-1 0 0 0,-1 1 0 0 0,1 0 1 0 0,-1-1-1 0 0,1 1 0 0 0,-1-1 0 0 0,1 1 0 0 0,-1 0 0 0 0,1 0 0 0 0,-1-1 0 0 0,0 1 0 0 0,1 0 0 0 0,-1 0 0 0 0,0 0 0 0 0,1 0 0 0 0,-1 0 0 0 0,1 0 0 0 0,-1 0 0 0 0,-1 0 1 0 0,1 0 36 0 0,0 1 0 0 0,-1-1 0 0 0,1 1 0 0 0,0 0 1 0 0,0-1-1 0 0,0 1 0 0 0,-1 0 0 0 0,1 0 1 0 0,0 0-1 0 0,0 0 0 0 0,0 0 0 0 0,-1 2 0 0 0,-3 3 251 0 0,1 1 0 0 0,-1 0 0 0 0,-5 13 0 0 0,8-13-231 0 0,-1 0 0 0 0,2 0 0 0 0,-1 0 1 0 0,1 1-1 0 0,0-1 0 0 0,0 0 0 0 0,1 1 1 0 0,0-1-1 0 0,1 0 0 0 0,-1 1 0 0 0,1-1 1 0 0,3 10-1 0 0,0-3 11 0 0,0 0 1 0 0,1 0-1 0 0,0 0 1 0 0,1-1-1 0 0,11 17 1 0 0,-11-20-78 0 0,1-1 0 0 0,0 0 0 0 0,1-1 0 0 0,0 0 0 0 0,0 0 0 0 0,1 0 0 0 0,0-1 0 0 0,0 0 0 0 0,1-1 0 0 0,12 6 0 0 0,-16-8-8 0 0,0-1 0 0 0,1 0 0 0 0,-1-1 0 0 0,1 0 1 0 0,0 0-1 0 0,-1 0 0 0 0,1-1 0 0 0,0 0 0 0 0,0 0 1 0 0,0-1-1 0 0,0 0 0 0 0,0 0 0 0 0,0-1 0 0 0,0 1 1 0 0,0-2-1 0 0,0 1 0 0 0,13-5 0 0 0,-13 3-22 0 0,0-1 0 0 0,-1 0 0 0 0,1-1 0 0 0,0 1 0 0 0,-1-1 0 0 0,0 0-1 0 0,-1-1 1 0 0,1 1 0 0 0,-1-1 0 0 0,0-1 0 0 0,5-7 0 0 0,-2 2-13 0 0,-2 1 1 0 0,0-1-1 0 0,0-1 0 0 0,-1 1 1 0 0,6-24-1 0 0,-6 13-29 0 0,2-43 0 0 0,0 3 59 0 0,-6 57-18 0 0,1-7-16 0 0,-2 12 38 0 0,0 1-1 0 0,0 0 1 0 0,0-1-1 0 0,0 1 0 0 0,0 0 1 0 0,0-1-1 0 0,0 1 0 0 0,0 0 1 0 0,0-1-1 0 0,1 1 1 0 0,-1 0-1 0 0,0 0 0 0 0,0-1 1 0 0,0 1-1 0 0,1 0 1 0 0,-1-1-1 0 0,0 1 0 0 0,0 0 1 0 0,1 0-1 0 0,-1 0 0 0 0,0-1 1 0 0,0 1-1 0 0,1 0 1 0 0,-1 0-1 0 0,0 0 0 0 0,1 0 1 0 0,-1-1-1 0 0,1 1 1 0 0,-2 22 263 0 0,-3-1-121 0 0,2 0 0 0 0,1 0-1 0 0,2 36 1 0 0,0-44-96 0 0,1 0 0 0 0,0 0 0 0 0,1 0-1 0 0,1-1 1 0 0,0 1 0 0 0,0-1-1 0 0,8 14 1 0 0,-9-20-47 0 0,0 0 0 0 0,1 0 0 0 0,0-1-1 0 0,0 1 1 0 0,1-1 0 0 0,-1 0 0 0 0,1 0 0 0 0,0 0 0 0 0,1-1 0 0 0,11 8-1 0 0,-13-10-13 0 0,1 1 0 0 0,0-1 0 0 0,0 0 0 0 0,0-1 0 0 0,0 1 0 0 0,1-1 0 0 0,-1 0 0 0 0,0 0 0 0 0,1-1 0 0 0,-1 1 0 0 0,0-1 0 0 0,1-1 0 0 0,-1 1 0 0 0,8-2 0 0 0,-1-1-59 0 0,-1 0 0 0 0,-1-1 0 0 0,1 0-1 0 0,-1 0 1 0 0,1-1 0 0 0,-1-1 0 0 0,18-13 0 0 0,-14 8-274 0 0,0 0 1 0 0,-1-2 0 0 0,0 1 0 0 0,14-20 0 0 0,-20 23 267 0 0,-1-1 0 0 0,0 1 1 0 0,-1-1-1 0 0,0 0 0 0 0,0-1 1 0 0,-1 1-1 0 0,0-1 0 0 0,-1 0 0 0 0,3-22 1 0 0,-8 7 115 0 0,1 22 69 0 0,1 0-1 0 0,-1 1 1 0 0,1-1-1 0 0,0 1 1 0 0,0-1-1 0 0,0 0 1 0 0,0 1-1 0 0,2-5 1 0 0,-2 7-62 0 0,0 0 0 0 0,1 1 0 0 0,-1-1 0 0 0,1 1 0 0 0,-1-1 0 0 0,1 1 1 0 0,-1-1-1 0 0,1 1 0 0 0,-1-1 0 0 0,1 1 0 0 0,0-1 0 0 0,-1 1 0 0 0,1 0 0 0 0,0-1 1 0 0,-1 1-1 0 0,1 0 0 0 0,0 0 0 0 0,-1-1 0 0 0,1 1 0 0 0,0 0 0 0 0,-1 0 1 0 0,1 0-1 0 0,0 0 0 0 0,0 0 0 0 0,-1 0 0 0 0,1 0 0 0 0,0 0 0 0 0,1 1 0 0 0,-1-1-3 0 0,0 0 0 0 0,0 0 0 0 0,-1 0-1 0 0,1 0 1 0 0,0 0 0 0 0,0 1 0 0 0,0-1-1 0 0,0 0 1 0 0,0 1 0 0 0,-1-1-1 0 0,1 0 1 0 0,0 1 0 0 0,0-1 0 0 0,-1 1-1 0 0,1 0 1 0 0,0-1 0 0 0,0 1 0 0 0,-1 0-1 0 0,1-1 1 0 0,-1 1 0 0 0,1 0-1 0 0,0 1 1 0 0,0 6 133 0 0,0 0 0 0 0,0 1 0 0 0,-1-1-1 0 0,0 0 1 0 0,0 1 0 0 0,-1-1 0 0 0,-2 11 0 0 0,-2 19 96 0 0,4-17-178 0 0,1 0 0 0 0,1 0 1 0 0,0 0-1 0 0,7 30 0 0 0,-7-45-101 0 0,1 0-1 0 0,0-1 0 0 0,0 1 1 0 0,0-1-1 0 0,0 1 1 0 0,1-1-1 0 0,0 0 0 0 0,0 0 1 0 0,0 0-1 0 0,1 0 1 0 0,0-1-1 0 0,0 1 0 0 0,0-1 1 0 0,0 0-1 0 0,1 0 1 0 0,-1-1-1 0 0,1 1 0 0 0,0-1 1 0 0,0 0-1 0 0,9 4 1 0 0,-8-5-101 0 0,0 0 1 0 0,0 0-1 0 0,0-1 1 0 0,0 0-1 0 0,0 0 1 0 0,0 0-1 0 0,0-1 1 0 0,0 0-1 0 0,0 0 1 0 0,1 0-1 0 0,-1-1 1 0 0,0 0-1 0 0,0 0 1 0 0,0-1-1 0 0,0 1 1 0 0,9-6-1 0 0,-7 4-608 0 0,0-1-1 0 0,0-1 1 0 0,-1 0 0 0 0,11-8-1 0 0,-9 5-1702 0 0,0 0 0 0 0,14-18 1 0 0,-10 9 316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2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40 4585 0 0,'-13'-9'7584'0'0,"-6"-5"-967"0"0,15 11-5907 0 0,0 0 1 0 0,-1 1-1 0 0,0-1 1 0 0,-5-1-1 0 0,10 4-680 0 0,-1 0 1 0 0,1-1-1 0 0,0 1 0 0 0,0 0 1 0 0,-1 0-1 0 0,1 0 0 0 0,0 0 1 0 0,0 0-1 0 0,-1 0 0 0 0,1 0 1 0 0,0 0-1 0 0,0 0 0 0 0,0 0 1 0 0,-1 0-1 0 0,1 0 0 0 0,0 0 1 0 0,0 0-1 0 0,-1 0 0 0 0,1 0 1 0 0,0 0-1 0 0,0 0 0 0 0,-1 0 1 0 0,1 0-1 0 0,0 0 0 0 0,0 0 1 0 0,-1 1-1 0 0,1-1 1 0 0,0 0-1 0 0,0 0 0 0 0,0 0 1 0 0,0 0-1 0 0,-1 0 0 0 0,1 1 1 0 0,0-1-1 0 0,0 0 0 0 0,0 0 1 0 0,0 0-1 0 0,-1 1 0 0 0,1-1 1 0 0,0 0-1 0 0,0 0 0 0 0,0 1 1 0 0,0-1-1 0 0,0 0 0 0 0,0 0 1 0 0,0 1-1 0 0,0-1 0 0 0,0 0 1 0 0,0 0-1 0 0,0 1 0 0 0,0-1 1 0 0,0 0-1 0 0,0 0 0 0 0,0 0 1 0 0,0 1-1 0 0,0-1 0 0 0,0 0 1 0 0,0 0-1 0 0,0 1 0 0 0,0-1 1 0 0,0 0-1 0 0,1 0 0 0 0,-1 1 1 0 0,0-1-1 0 0,0 0 0 0 0,0 0 1 0 0,9 16 73 0 0,12 1-1788 0 0,1 0 1 0 0,27 14-1 0 0,-43-27 1051 0 0,11 6-666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47 3441 0 0,'-7'-12'2964'0'0,"5"7"-749"0"0,-2-1 0 0 0,1 1 0 0 0,-1-1 0 0 0,-5-5 0 0 0,9 11-2150 0 0,0 0 1 0 0,0 0 0 0 0,0-1 0 0 0,0 1-1 0 0,0 0 1 0 0,0 0 0 0 0,0 0-1 0 0,0 0 1 0 0,0 0 0 0 0,-1 0 0 0 0,1 0-1 0 0,0 0 1 0 0,0 0 0 0 0,0 0-1 0 0,0 0 1 0 0,0 0 0 0 0,0 0 0 0 0,0 0-1 0 0,-1 0 1 0 0,1 0 0 0 0,0 0-1 0 0,0 0 1 0 0,0 0 0 0 0,0 0 0 0 0,0 0-1 0 0,0 0 1 0 0,0 0 0 0 0,-1 0-1 0 0,1 0 1 0 0,0 0 0 0 0,0 0 0 0 0,0 0-1 0 0,0 0 1 0 0,0 0 0 0 0,0 0-1 0 0,0 0 1 0 0,0 0 0 0 0,0 0 0 0 0,-1 1-1 0 0,1-1 1 0 0,0 0 0 0 0,0 0-1 0 0,0 0 1 0 0,0 0 0 0 0,0 0 0 0 0,0 0-1 0 0,0 0 1 0 0,0 0 0 0 0,0 0-1 0 0,0 1 1 0 0,0-1 0 0 0,0 0 0 0 0,-3 11 1071 0 0,2 11-533 0 0,5 69 219 0 0,9 359 727 0 0,-13-394-1476 0 0,12 90-1 0 0,-11-136-130 0 0,1 0 1 0 0,0-1-1 0 0,1 1 0 0 0,0-1 1 0 0,0 0-1 0 0,1 0 0 0 0,8 15 1 0 0,-9-21-165 0 0,-1 1 1 0 0,1-1 0 0 0,-1 0 0 0 0,1 0 0 0 0,0 0 0 0 0,0 0 0 0 0,0-1 0 0 0,1 1 0 0 0,-1-1 0 0 0,0 0 0 0 0,1 0 0 0 0,0 0 0 0 0,0 0 0 0 0,-1-1 0 0 0,1 0 0 0 0,0 1 0 0 0,0-1 0 0 0,0 0 0 0 0,0-1 0 0 0,0 1 0 0 0,5-1 0 0 0,-3 0-587 0 0,-1 0 0 0 0,1-1 0 0 0,0 0 0 0 0,-1 0 0 0 0,1 0 1 0 0,-1-1-1 0 0,1 0 0 0 0,6-3 0 0 0,18-10-1587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2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42 2096 0 0,'-13'9'5513'0'0,"13"-8"-5373"0"0,0-1-1 0 0,-1 0 1 0 0,1 0 0 0 0,0 0-1 0 0,0 0 1 0 0,0 0 0 0 0,-1 1-1 0 0,1-1 1 0 0,0 0 0 0 0,0 0-1 0 0,0 0 1 0 0,-1 0 0 0 0,1 0-1 0 0,0 0 1 0 0,0 0 0 0 0,-1 0-1 0 0,1 0 1 0 0,0 0 0 0 0,0 0-1 0 0,-1 0 1 0 0,1 0-1 0 0,0 0 1 0 0,0 0 0 0 0,-1 0-1 0 0,1 0 1 0 0,0 0 0 0 0,0 0-1 0 0,-1 0 1 0 0,1 0 0 0 0,0 0-1 0 0,0-1 1 0 0,0 1 0 0 0,-1 0-1 0 0,1 0 1 0 0,0 0 0 0 0,0 0-1 0 0,0 0 1 0 0,-1-1 0 0 0,1 1-1 0 0,0 0 1 0 0,0 0 0 0 0,0 0-1 0 0,0-1 1 0 0,0 1 0 0 0,-1 0-1 0 0,1 0 1 0 0,0-1 0 0 0,0 1-1 0 0,0 0 1 0 0,0 0-1 0 0,0-1 1 0 0,0 1 0 0 0,0 0-1 0 0,0 0 1 0 0,0-1 0 0 0,0 1-1 0 0,0 0 1 0 0,0-1 0 0 0,0 1 37 0 0,1-1 0 0 0,-1 1 0 0 0,0-1 1 0 0,1 0-1 0 0,-1 1 0 0 0,1-1 0 0 0,-1 1 1 0 0,1-1-1 0 0,-1 1 0 0 0,1 0 0 0 0,-1-1 0 0 0,1 1 1 0 0,0-1-1 0 0,-1 1 0 0 0,1 0 0 0 0,0-1 1 0 0,-1 1-1 0 0,1 0 0 0 0,-1 0 0 0 0,1 0 1 0 0,0-1-1 0 0,1 1 0 0 0,20-4 45 0 0,-18 3 54 0 0,131-19-1715 0 0,1 10-5857 0 0,-97 8 5682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3.2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177 269 1680 0 0,'0'-4'1231'0'0,"0"1"-1"0"0,0-1 1 0 0,0 1-1 0 0,0-1 1 0 0,0 0-1 0 0,2-6 1 0 0,0 5-27 0 0,0-1 0 0 0,0 1 0 0 0,5-10 0 0 0,2 0 478 0 0,22-27 0 0 0,-7 11-490 0 0,-15 17-772 0 0,17-25 291 0 0,-24 34-601 0 0,0 1-1 0 0,0 0 1 0 0,0 0 0 0 0,0-1 0 0 0,-1 1 0 0 0,0-1-1 0 0,2-6 1 0 0,-3 10-81 0 0,0 0 0 0 0,0 0 0 0 0,0 0 0 0 0,-1 1 0 0 0,1-1-1 0 0,0 0 1 0 0,0 0 0 0 0,0 0 0 0 0,-1 0 0 0 0,1 0 0 0 0,0 1 0 0 0,-1-1-1 0 0,1 0 1 0 0,-1 0 0 0 0,1 1 0 0 0,-1-1 0 0 0,1 0 0 0 0,-1 1 0 0 0,1-1 0 0 0,-1 0-1 0 0,0 1 1 0 0,1-1 0 0 0,-1 1 0 0 0,0-1 0 0 0,0 1 0 0 0,1-1 0 0 0,-1 1-1 0 0,0 0 1 0 0,0-1 0 0 0,0 1 0 0 0,0 0 0 0 0,1 0 0 0 0,-1 0 0 0 0,0 0-1 0 0,0-1 1 0 0,-1 1 0 0 0,-4 0 63 0 0,-1 0 0 0 0,1 0-1 0 0,-12 1 1 0 0,14-1-49 0 0,-10 2 1 0 0,1 0-1 0 0,-1 0 1 0 0,1 2-1 0 0,0-1 1 0 0,0 2-1 0 0,0 0 1 0 0,1 0-1 0 0,-1 1 1 0 0,1 1 0 0 0,1 0-1 0 0,-15 11 1 0 0,23-16-44 0 0,0 0 1 0 0,1 1-1 0 0,-1-1 1 0 0,1 1 0 0 0,0-1-1 0 0,0 1 1 0 0,0 0-1 0 0,0 0 1 0 0,0 0-1 0 0,0 1 1 0 0,1-1 0 0 0,0 0-1 0 0,0 0 1 0 0,-1 1-1 0 0,2-1 1 0 0,-1 1-1 0 0,0-1 1 0 0,1 7-1 0 0,0-6-8 0 0,0 0 0 0 0,1-1 0 0 0,-1 1-1 0 0,1 0 1 0 0,0 0 0 0 0,0 0-1 0 0,1-1 1 0 0,-1 1 0 0 0,1-1-1 0 0,0 1 1 0 0,0-1 0 0 0,0 0-1 0 0,0 1 1 0 0,1-1 0 0 0,-1 0-1 0 0,6 5 1 0 0,2-1-22 0 0,-1 1-1 0 0,1-1 1 0 0,0 0-1 0 0,16 7 1 0 0,47 17-145 0 0,3-5-146 0 0,28 13-260 0 0,-93-34 551 0 0,0 0 0 0 0,0 1 0 0 0,0 1 0 0 0,-1 0 0 0 0,0 1 0 0 0,15 14 0 0 0,-22-19 49 0 0,0 1 1 0 0,0-1-1 0 0,-1 0 0 0 0,1 1 1 0 0,-1 0-1 0 0,0 0 1 0 0,0 0-1 0 0,0 0 0 0 0,0 0 1 0 0,-1 0-1 0 0,1 0 0 0 0,-1 0 1 0 0,-1 1-1 0 0,1-1 0 0 0,0 0 1 0 0,-1 1-1 0 0,0 8 0 0 0,-1-9 47 0 0,1 0 0 0 0,-1 0-1 0 0,0 0 1 0 0,-1-1 0 0 0,1 1-1 0 0,-1 0 1 0 0,1 0 0 0 0,-1-1-1 0 0,0 1 1 0 0,-1-1 0 0 0,1 0-1 0 0,0 1 1 0 0,-1-1 0 0 0,0 0-1 0 0,0-1 1 0 0,0 1 0 0 0,0 0-1 0 0,0-1 1 0 0,-6 4 0 0 0,-10 4 130 0 0,0 0 1 0 0,0-1 0 0 0,-1-1 0 0 0,0-1-1 0 0,-1-1 1 0 0,-30 5 0 0 0,25-7-162 0 0,-1-1 0 0 0,1-1 0 0 0,-1-2 0 0 0,-47-4 0 0 0,65 2-97 0 0,0 1 0 0 0,0-1 0 0 0,0-1 0 0 0,0 1 0 0 0,0-2 0 0 0,-10-5 0 0 0,16 8-163 0 0,0 0 0 0 0,0-1 0 0 0,1 0 0 0 0,-1 1 0 0 0,1-1 0 0 0,-1 0 0 0 0,1 0 0 0 0,0-1 0 0 0,0 1 0 0 0,0 0 0 0 0,0-1 0 0 0,0 1 0 0 0,1-1 0 0 0,-1 0 0 0 0,1 1 0 0 0,-1-1 0 0 0,1 0 0 0 0,0 0 0 0 0,0 0 0 0 0,0 0 0 0 0,1 0 0 0 0,-1-4 0 0 0,1-12-2410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29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111 120 8 0 0,'0'-2'539'0'0,"0"-1"0"0"0,-1 1 0 0 0,1 0 1 0 0,-1 0-1 0 0,1 0 0 0 0,-1-1 0 0 0,0 1 0 0 0,1 0 0 0 0,-1 0 1 0 0,0 0-1 0 0,-2-2 0 0 0,2 3-182 0 0,1 0-1 0 0,-1 0 1 0 0,0 0 0 0 0,0 0-1 0 0,0 0 1 0 0,0 0 0 0 0,0 0-1 0 0,0 0 1 0 0,0 1 0 0 0,0-1-1 0 0,0 0 1 0 0,0 1 0 0 0,0-1 0 0 0,-1 1-1 0 0,1-1 1 0 0,0 1 0 0 0,0-1-1 0 0,-1 1 1 0 0,1 0 0 0 0,-2 0-1 0 0,0 0-149 0 0,0 0 0 0 0,-1 0 0 0 0,1 0 0 0 0,0 1 0 0 0,0 0 0 0 0,0-1 0 0 0,0 1 0 0 0,0 0 0 0 0,1 1 0 0 0,-1-1 0 0 0,0 0 0 0 0,0 1-1 0 0,1 0 1 0 0,-1-1 0 0 0,1 1 0 0 0,-1 0 0 0 0,1 0 0 0 0,0 1 0 0 0,0-1 0 0 0,0 0 0 0 0,0 1 0 0 0,0-1 0 0 0,1 1 0 0 0,-1 0 0 0 0,1-1 0 0 0,-1 1 0 0 0,1 0 0 0 0,0 0-1 0 0,-1 5 1 0 0,0 0-6 0 0,1-1-1 0 0,-1 1 1 0 0,2 0-1 0 0,-1 0 0 0 0,1 0 1 0 0,0 0-1 0 0,1 0 1 0 0,0 0-1 0 0,0-1 0 0 0,4 15 1 0 0,-1-10-124 0 0,1 0 0 0 0,0 0-1 0 0,1-1 1 0 0,0 0 0 0 0,0 0 0 0 0,2 0 0 0 0,-1-1 0 0 0,1 0 0 0 0,0 0-1 0 0,16 13 1 0 0,-12-12-59 0 0,-7-6-7 0 0,1 1 0 0 0,0-1 0 0 0,0 0 0 0 0,11 7 0 0 0,-15-11-14 0 0,0 0 1 0 0,-1 0 0 0 0,1-1 0 0 0,0 1-1 0 0,0-1 1 0 0,0 1 0 0 0,-1-1 0 0 0,1 1-1 0 0,0-1 1 0 0,0 0 0 0 0,0 0 0 0 0,0 0-1 0 0,0 0 1 0 0,0 0 0 0 0,-1-1 0 0 0,1 1-1 0 0,0 0 1 0 0,0-1 0 0 0,0 1 0 0 0,0-1-1 0 0,-1 0 1 0 0,1 0 0 0 0,0 1 0 0 0,1-3-1 0 0,3-1-21 0 0,-2 0 0 0 0,1-1 0 0 0,0 1 0 0 0,-1-1 0 0 0,0 0 0 0 0,0 0 0 0 0,-1-1 0 0 0,1 1-1 0 0,-1-1 1 0 0,0 1 0 0 0,0-1 0 0 0,-1 0 0 0 0,0 0 0 0 0,0-1 0 0 0,-1 1 0 0 0,2-7 0 0 0,0-10 1 0 0,-1 1 0 0 0,0 0 0 0 0,-3-30 0 0 0,1 40 43 0 0,-1-1 0 0 0,0 1 0 0 0,-1 0 0 0 0,0 0 0 0 0,-1 0 0 0 0,-1 0 0 0 0,-7-19 0 0 0,10 39-37 0 0,1-6 21 0 0,0 0 1 0 0,0 0-1 0 0,-1 0 1 0 0,1 0-1 0 0,0-1 1 0 0,1 1-1 0 0,-1 0 1 0 0,0 0 0 0 0,0 0-1 0 0,1 0 1 0 0,0 2-1 0 0,3 1-3 0 0,0 1-1 0 0,0-1 0 0 0,0 0 1 0 0,0-1-1 0 0,1 1 0 0 0,0-1 0 0 0,0 0 1 0 0,0 0-1 0 0,0-1 0 0 0,1 1 1 0 0,11 4-1 0 0,-5-3-3 0 0,0 0 1 0 0,0-1-1 0 0,0-1 1 0 0,1 0-1 0 0,13 1 0 0 0,-1 1-49 0 0,-20-4 51 0 0,0 1 1 0 0,0-2-1 0 0,0 1 1 0 0,0 0-1 0 0,0-1 0 0 0,1 0 1 0 0,-1 0-1 0 0,9-2 1 0 0,4-2-41 0 0,1-1 0 0 0,-1-1 0 0 0,0 0 1 0 0,32-17-1 0 0,-44 19 33 0 0,0 0 0 0 0,0 0 0 0 0,0 0 0 0 0,-1-1 0 0 0,1 0 0 0 0,8-11 0 0 0,-11 13 16 0 0,0-1 0 0 0,-1 0 0 0 0,0 0 0 0 0,0-1 0 0 0,0 1 0 0 0,0 0 0 0 0,0-1 0 0 0,-1 1 0 0 0,0-1 0 0 0,0 1 0 0 0,1-9 0 0 0,-2 11-5 0 0,0 0 0 0 0,0 1 0 0 0,0-1 0 0 0,0 0 0 0 0,-1 1 0 0 0,1-1-1 0 0,0 0 1 0 0,-1 1 0 0 0,1-1 0 0 0,-1 1 0 0 0,0-1 0 0 0,1 1 0 0 0,-1-1 0 0 0,0 1 0 0 0,0-1 0 0 0,0 1 0 0 0,0 0 0 0 0,-1-2 0 0 0,0 1 6 0 0,-1 0-1 0 0,1 1 1 0 0,0-1 0 0 0,-1 1-1 0 0,1-1 1 0 0,-1 1 0 0 0,1 0-1 0 0,-1 0 1 0 0,-5-2 0 0 0,-1 1 9 0 0,-1 1 1 0 0,0 0-1 0 0,0 0 0 0 0,0 1 1 0 0,-11 1-1 0 0,1 0 86 0 0,0 1-1 0 0,0 1 1 0 0,-21 6-1 0 0,32-6-35 0 0,1 0 1 0 0,0 0-1 0 0,0 1 0 0 0,0 0 0 0 0,0 0 1 0 0,0 1-1 0 0,1 0 0 0 0,0 1 0 0 0,-10 9 0 0 0,11-8-21 0 0,0 0 0 0 0,0 0 0 0 0,0 0 0 0 0,1 1 0 0 0,0 0 0 0 0,1 0 0 0 0,0 0 0 0 0,0 0-1 0 0,1 1 1 0 0,0 0 0 0 0,0 0 0 0 0,1 0 0 0 0,1 0 0 0 0,-2 16 0 0 0,2-18-37 0 0,1 1 0 0 0,1 0 0 0 0,0 0 0 0 0,0-1 0 0 0,0 1 0 0 0,1-1 0 0 0,0 1 0 0 0,0-1 0 0 0,1 0 0 0 0,0 1 0 0 0,0-1 0 0 0,1-1 0 0 0,0 1 0 0 0,0 0 0 0 0,0-1 0 0 0,1 0 0 0 0,0 0 0 0 0,6 5 0 0 0,-4-5-33 0 0,0-1 0 0 0,0 0 0 0 0,0 0 0 0 0,0-1 0 0 0,1 0 0 0 0,0-1-1 0 0,0 1 1 0 0,0-1 0 0 0,1-1 0 0 0,-1 0 0 0 0,0 0 0 0 0,14 1 0 0 0,0-1-340 0 0,0-1 0 0 0,0-1 1 0 0,38-6-1 0 0,-45 4-300 0 0,-1-1 0 0 0,0 0 0 0 0,21-9-1 0 0,-22 7-1778 0 0,22-13-1 0 0,-11 2-1349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7:52:35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86 137 512 0 0,'-6'-8'1486'0'0,"0"-1"1"0"0,0 1-1 0 0,0-1 0 0 0,1 0 1 0 0,-7-17-1 0 0,-4-7 1521 0 0,13 28-2264 0 0,1 3-333 0 0,1-1 0 0 0,-1 1 0 0 0,1-1 0 0 0,0 0 0 0 0,0 1 0 0 0,0-1 0 0 0,0 0 0 0 0,0 1 0 0 0,0-4 0 0 0,-9 45 2177 0 0,8-11-2174 0 0,1 0 0 0 0,1 0 0 0 0,1 1 0 0 0,8 45 0 0 0,-4-36-128 0 0,17 186 834 0 0,3 14-503 0 0,4 148-204 0 0,-20-302-370 0 0,3 61 104 0 0,9 76 48 0 0,-5-74 88 0 0,1 174 283 0 0,-8-78 36 0 0,-9-241-590 0 0,0-1 1 0 0,0 1 0 0 0,0-1 0 0 0,1 1-1 0 0,-1-1 1 0 0,0 1 0 0 0,1-1 0 0 0,-1 1-1 0 0,1-1 1 0 0,-1 1 0 0 0,1-1 0 0 0,0 1-1 0 0,0-1 1 0 0,0 2 0 0 0,0-3-4 0 0,0 1 0 0 0,0-1 0 0 0,0 0 1 0 0,0 1-1 0 0,-1-1 0 0 0,1 0 0 0 0,0 0 0 0 0,0 0 1 0 0,0 1-1 0 0,0-1 0 0 0,0 0 0 0 0,0 0 0 0 0,-1 0 1 0 0,1 0-1 0 0,0-1 0 0 0,0 1 0 0 0,0 0 0 0 0,0 0 1 0 0,0-1-1 0 0,-1 1 0 0 0,1 0 0 0 0,0-1 0 0 0,0 1 1 0 0,0 0-1 0 0,1-2 0 0 0,5-2 8 0 0,1 0 0 0 0,0 1 0 0 0,0-1-1 0 0,1 2 1 0 0,-1-1 0 0 0,0 1 0 0 0,1 1 0 0 0,12-2 0 0 0,-18 4-15 0 0,1-1 1 0 0,0 1-1 0 0,-1 0 1 0 0,1 1 0 0 0,-1-1-1 0 0,1 0 1 0 0,-1 1-1 0 0,5 2 1 0 0,5 3-4 0 0,-5-4-1 0 0,1 0 1 0 0,-1 0 0 0 0,1-1 0 0 0,0-1-1 0 0,0 1 1 0 0,-1-1 0 0 0,1-1 0 0 0,16 0-1 0 0,6-3-1 0 0,36-8 0 0 0,-15 2 10 0 0,256-11-105 0 0,-161 27 112 0 0,-40 0 22 0 0,328-17-47 0 0,-88-18 47 0 0,-148 10-48 0 0,-28 3 0 0 0,268-17 67 0 0,401 17 14 0 0,-316 8-103 0 0,126 1 77 0 0,-217 17-18 0 0,-165-3 13 0 0,-18-1-45 0 0,145 3 16 0 0,-260-7 12 0 0,107 0 24 0 0,-156-3 13 0 0,-48 2 28 0 0,0-2 0 0 0,0-2-1 0 0,54-9 1 0 0,-91 11-70 0 0,-1 0 0 0 0,1 0 0 0 0,0 0-1 0 0,-1 0 1 0 0,1 0 0 0 0,-1 0 0 0 0,1 0 0 0 0,0 0-1 0 0,-1-1 1 0 0,1 1 0 0 0,-1 0 0 0 0,1 0 0 0 0,-1-1-1 0 0,1 1 1 0 0,0 0 0 0 0,-1-1 0 0 0,1 1 0 0 0,-1-1-1 0 0,0 1 1 0 0,1 0 0 0 0,-1-1 0 0 0,1 1 0 0 0,-1-1-1 0 0,0 1 1 0 0,1-1 0 0 0,-1 0 0 0 0,0 1 0 0 0,1-1-1 0 0,-1 1 1 0 0,0-1 0 0 0,0 1 0 0 0,0-1 0 0 0,0 0-1 0 0,0 1 1 0 0,1-1 0 0 0,-1 0 0 0 0,0 1 0 0 0,0-1-1 0 0,0 1 1 0 0,-1-2 0 0 0,1 0 7 0 0,-1 1 1 0 0,0 0-1 0 0,1-1 0 0 0,-1 1 0 0 0,0 0 1 0 0,0 0-1 0 0,0 0 0 0 0,0 0 0 0 0,0-1 1 0 0,0 1-1 0 0,0 0 0 0 0,-1 1 0 0 0,1-1 1 0 0,0 0-1 0 0,-2-1 0 0 0,-2 1 19 0 0,0-1-1 0 0,0 1 1 0 0,0 0-1 0 0,-10-1 1 0 0,15 2-32 0 0,0-1 6 0 0,0-1 0 0 0,1 1 0 0 0,-1 0 0 0 0,0-1 0 0 0,1 1 0 0 0,-1 0-1 0 0,0 0 1 0 0,1-1 0 0 0,0 1 0 0 0,0-2 0 0 0,11-5 2 0 0,-11 8-12 0 0,0 0-1 0 0,0-1 1 0 0,0 1 0 0 0,0-1-1 0 0,0 0 1 0 0,0 1-1 0 0,0-1 1 0 0,-1 0 0 0 0,1 1-1 0 0,0-1 1 0 0,0 0-1 0 0,-1 0 1 0 0,1 0 0 0 0,-1 0-1 0 0,1 0 1 0 0,0 0-1 0 0,-1 1 1 0 0,0-1 0 0 0,1 0-1 0 0,-1-1 1 0 0,0 1-1 0 0,1 0 1 0 0,-1 0 0 0 0,0 0-1 0 0,0 0 1 0 0,0-1-1 0 0,7-85 230 0 0,-7 75-200 0 0,-1 1-1 0 0,0 0 0 0 0,0 0 0 0 0,-1 0 1 0 0,-6-19-1 0 0,1 11-3 0 0,1 0-1 0 0,1-1 1 0 0,-5-36 0 0 0,-6-110 19 0 0,-6-86-76 0 0,19-369 47 0 0,6 560-25 0 0,3-169 230 0 0,-7 218-205 0 0,1-1-1 0 0,-2 0 1 0 0,-3-15-1 0 0,4 24-16 0 0,0 0 0 0 0,0 1 0 0 0,-1-1-1 0 0,1 0 1 0 0,-1 1 0 0 0,0-1 0 0 0,1 1 0 0 0,-2 0-1 0 0,1-1 1 0 0,0 1 0 0 0,-1 0 0 0 0,1 0 0 0 0,-1 1 0 0 0,-5-5-1 0 0,7 6-7 0 0,-1 0 0 0 0,0 0 0 0 0,0 0 0 0 0,0 1 0 0 0,1-1 0 0 0,-1 1-1 0 0,0-1 1 0 0,0 1 0 0 0,0-1 0 0 0,0 1 0 0 0,0 0 0 0 0,0 0 0 0 0,0 0-1 0 0,0 0 1 0 0,0 0 0 0 0,0 1 0 0 0,0-1 0 0 0,1 1 0 0 0,-1-1 0 0 0,0 1-1 0 0,0-1 1 0 0,0 1 0 0 0,0 0 0 0 0,1 0 0 0 0,-1 0 0 0 0,0 0 0 0 0,1 0 0 0 0,-1 0-1 0 0,1 1 1 0 0,-1-1 0 0 0,1 1 0 0 0,-2 1 0 0 0,-1 2-22 0 0,0 0 0 0 0,0-1 0 0 0,1 1 0 0 0,0 1 0 0 0,0-1 0 0 0,0 0 0 0 0,0 1 0 0 0,1-1 1 0 0,-2 8-1 0 0,2-6-101 0 0,1-1 0 0 0,0 0 0 0 0,1 1 0 0 0,-1-1 1 0 0,1 1-1 0 0,0-1 0 0 0,1 1 0 0 0,0-1 0 0 0,0 0 1 0 0,0 1-1 0 0,1-1 0 0 0,0 0 0 0 0,0 0 1 0 0,0 0-1 0 0,4 6 0 0 0,-1-3-696 0 0,0-1 1 0 0,0 0-1 0 0,11 11 0 0 0,25 21-5798 0 0,-20-22 2259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12 285 512 0 0,'-9'-37'3267'0'0,"7"21"3327"0"0,3 19-2939 0 0,0 3-3210 0 0,-1-1 0 0 0,0 1 0 0 0,0-1 0 0 0,-1 12 0 0 0,-1 3 208 0 0,5 41 854 0 0,15 94 0 0 0,-4-15-489 0 0,-11-93-833 0 0,1 0 0 0 0,17 72 0 0 0,-6-69-76 0 0,-15-50-108 0 0,0 0-1 0 0,0 0 1 0 0,0 0 0 0 0,0 0 0 0 0,0 0-1 0 0,0 0 1 0 0,0 0 0 0 0,0 0 0 0 0,0 0-1 0 0,0 0 1 0 0,0 0 0 0 0,0 0 0 0 0,0 0-1 0 0,0 0 1 0 0,1 0 0 0 0,-1 0 0 0 0,0 0-1 0 0,0 0 1 0 0,0 0 0 0 0,0 0 0 0 0,0 0-1 0 0,0 0 1 0 0,0 0 0 0 0,0 0 0 0 0,0 0-1 0 0,0 0 1 0 0,0 0 0 0 0,1 0 0 0 0,-1 0-1 0 0,0 0 1 0 0,0 0 0 0 0,0 0 0 0 0,0 0-1 0 0,0 0 1 0 0,0 0 0 0 0,0 0 0 0 0,0 0-1 0 0,0 0 1 0 0,0 0 0 0 0,0 0 0 0 0,0 0-1 0 0,0 0 1 0 0,0 0 0 0 0,1 1 0 0 0,-1-1-1 0 0,0 0 1 0 0,0 0 0 0 0,0 0 0 0 0,0 0-1 0 0,0 0 1 0 0,0 0 0 0 0,0 0 0 0 0,0 0-1 0 0,0 0 1 0 0,0 0 0 0 0,0 0 0 0 0,0 1-1 0 0,4-14 56 0 0,0-18-8 0 0,-18-133-50 0 0,1 41-11 0 0,9 67-5 0 0,-3-162 8 0 0,8 180 12 0 0,2 0 1 0 0,1 1-1 0 0,16-65 0 0 0,-18 96 2 0 0,0 0 0 0 0,0-1 0 0 0,0 1 0 0 0,1 0 0 0 0,0 1-1 0 0,0-1 1 0 0,1 0 0 0 0,0 1 0 0 0,0 0 0 0 0,0 0 0 0 0,7-7 0 0 0,-8 10-5 0 0,-1 0 0 0 0,1 0 0 0 0,0 0 0 0 0,0 0 0 0 0,1 1 0 0 0,-1-1 0 0 0,0 1 0 0 0,0 0 0 0 0,1 0 0 0 0,-1 0 0 0 0,0 0 0 0 0,1 1 0 0 0,-1-1 0 0 0,1 1 0 0 0,-1 0 0 0 0,1 0 0 0 0,-1 0 0 0 0,1 0 0 0 0,-1 1 0 0 0,1 0 0 0 0,-1-1 0 0 0,6 3 0 0 0,2 2 13 0 0,-1-1 0 0 0,1 1 0 0 0,-1 1 0 0 0,0 0 0 0 0,-1 1 0 0 0,1-1 0 0 0,-2 2 0 0 0,1-1 0 0 0,-1 1 0 0 0,8 10 0 0 0,-1 0 10 0 0,0 2 0 0 0,-2-1-1 0 0,21 40 1 0 0,-16-21-14 0 0,-2 0-1 0 0,-2 2 1 0 0,-1-1 0 0 0,-2 1 0 0 0,-1 1-1 0 0,-3 0 1 0 0,-1 0 0 0 0,0 43-1 0 0,-5 78-17 0 0,-1-86-18 0 0,0-72 15 0 0,0-1 1 0 0,0 0 0 0 0,1 0 0 0 0,0 0-1 0 0,-1 0 1 0 0,1 0 0 0 0,0 0-1 0 0,0 0 1 0 0,1 0 0 0 0,-1 0 0 0 0,1 0-1 0 0,-1-1 1 0 0,1 1 0 0 0,0 0-1 0 0,3 2 1 0 0,-4-4-74 0 0,0 1 0 0 0,1-1 1 0 0,-1 0-1 0 0,1 0 0 0 0,-1 0 0 0 0,1 0 0 0 0,-1 0 0 0 0,1 0 0 0 0,0 0 1 0 0,-1-1-1 0 0,1 1 0 0 0,0-1 0 0 0,0 1 0 0 0,0-1 0 0 0,-1 1 0 0 0,1-1 1 0 0,0 0-1 0 0,0 0 0 0 0,0 0 0 0 0,0 0 0 0 0,-1 0 0 0 0,1-1 0 0 0,0 1 1 0 0,0 0-1 0 0,0-1 0 0 0,-1 1 0 0 0,3-2 0 0 0,1-1-887 0 0,0 1-1 0 0,-1-1 1 0 0,1 0-1 0 0,-1-1 1 0 0,1 1 0 0 0,-1-1-1 0 0,0 1 1 0 0,-1-1-1 0 0,1-1 1 0 0,5-7 0 0 0,-3 4-803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50 2056 0 0,'-2'0'264'0'0,"-2"1"579"0"0,1-1 0 0 0,-1 0 0 0 0,0 0 0 0 0,0-1 0 0 0,1 1 0 0 0,-1-1 0 0 0,0 0 0 0 0,1 0 0 0 0,-1 0 0 0 0,1 0 0 0 0,-1-1 0 0 0,-5-2 0 0 0,9 4-801 0 0,0 0-1 0 0,0 0 1 0 0,0 0 0 0 0,0 0-1 0 0,0 0 1 0 0,0 0 0 0 0,0 0-1 0 0,0 0 1 0 0,0 0 0 0 0,0 0-1 0 0,1 0 1 0 0,-1 0 0 0 0,0 0-1 0 0,0 0 1 0 0,0 0 0 0 0,0 0-1 0 0,0 0 1 0 0,0 0 0 0 0,0 0-1 0 0,0 0 1 0 0,0 0 0 0 0,0 0-1 0 0,0 0 1 0 0,0 0 0 0 0,0 0-1 0 0,0 0 1 0 0,0 0 0 0 0,0 0-1 0 0,1 0 1 0 0,-1 0 0 0 0,0 0-1 0 0,0 0 1 0 0,0 0 0 0 0,0-1 0 0 0,0 1-1 0 0,0 0 1 0 0,0 0 0 0 0,0 0-1 0 0,0 0 1 0 0,0 0 0 0 0,0 0-1 0 0,0 0 1 0 0,0 0 0 0 0,0 0-1 0 0,0 0 1 0 0,0 0 0 0 0,0 0-1 0 0,0 0 1 0 0,0 0 0 0 0,0 0-1 0 0,0 0 1 0 0,0-1 0 0 0,0 1-1 0 0,0 0 1 0 0,0 0 0 0 0,0 0-1 0 0,0 0 1 0 0,0 0 0 0 0,0 0-1 0 0,0 0 1 0 0,0 0 0 0 0,0 0-1 0 0,0 0 1 0 0,0 0 0 0 0,0 0-1 0 0,0 0 1 0 0,10-1 896 0 0,11 1-438 0 0,32 1 104 0 0,78-9 0 0 0,-49 1-574 0 0,37-3-180 0 0,-18 2-1628 0 0,-34 5-3205 0 0,-40 2 1269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544 90 512 0 0,'-2'-6'501'0'0,"0"0"0"0"0,0 1 1 0 0,0-1-1 0 0,-1 0 0 0 0,1 1 0 0 0,-1-1 0 0 0,-1 1 1 0 0,1 0-1 0 0,-5-5 0 0 0,5 7-94 0 0,0 0 0 0 0,1 1 0 0 0,-1-1 1 0 0,0 1-1 0 0,0 0 0 0 0,0 0 0 0 0,-1 0 0 0 0,1 0 0 0 0,0 0 0 0 0,-1 1 1 0 0,0 0-1 0 0,1-1 0 0 0,-1 2 0 0 0,0-1 0 0 0,0 0 0 0 0,-4 0 0 0 0,-6 1 1 0 0,0 0 1 0 0,0 2-1 0 0,-1-1 0 0 0,1 2 0 0 0,1 0 0 0 0,-1 0 0 0 0,0 1 0 0 0,1 1 0 0 0,0 0 0 0 0,0 1 0 0 0,0 0 0 0 0,-19 14 0 0 0,10-5-18 0 0,2 2-1 0 0,-1 0 0 0 0,1 1 0 0 0,1 0 0 0 0,-30 41 1 0 0,41-48-243 0 0,0 2 1 0 0,0-1-1 0 0,1 1 1 0 0,1 0 0 0 0,0 1-1 0 0,-7 25 1 0 0,11-33-105 0 0,1 0 1 0 0,0 1 0 0 0,0-1-1 0 0,1 1 1 0 0,0-1 0 0 0,0 1-1 0 0,2 10 1 0 0,-2-12-24 0 0,2-1 0 0 0,-1 0 0 0 0,0 0 0 0 0,1 0 0 0 0,0 0 0 0 0,0 0 0 0 0,0 0 0 0 0,0-1 0 0 0,0 1 1 0 0,1-1-1 0 0,0 1 0 0 0,5 4 0 0 0,1 0-23 0 0,1 0 0 0 0,0-1 0 0 0,1 0 0 0 0,0-1 0 0 0,0 0 0 0 0,0-1 0 0 0,1 0 0 0 0,-1-1-1 0 0,16 3 1 0 0,3 0-199 0 0,-1-1 0 0 0,52 2-1 0 0,-61-7-167 0 0,1-1 1 0 0,-1-1-1 0 0,1 0 0 0 0,28-7 0 0 0,-35 5-626 0 0,0-1-1 0 0,19-9 0 0 0,-21 8-731 0 0,-1-1-1 0 0,0 0 1 0 0,12-9-1 0 0,-10 5-119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62 1904 0 0,'-52'0'8585'0'0,"78"-1"-3888"0"0,59-4-3516 0 0,24-6-1018 0 0,70-8-842 0 0,-21-3-5257 0 0,-127 18 4543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36 512 0 0,'0'-9'711'0'0,"1"8"-262"0"0,-1-1 0 0 0,0 1 0 0 0,0 0 0 0 0,0-1 0 0 0,0 1 0 0 0,0-1 0 0 0,0 1 0 0 0,0-1 0 0 0,0 1 0 0 0,0 0 0 0 0,-1-1 0 0 0,1 1 0 0 0,-1 0 0 0 0,1-1 0 0 0,-1 1 0 0 0,1 0 0 0 0,-2-3 0 0 0,-1 7 2763 0 0,-3 14-1794 0 0,3 5-491 0 0,0 1-1 0 0,2-1 1 0 0,0 0-1 0 0,4 30 1 0 0,-1 22 504 0 0,-3-43-1024 0 0,-13 242 1480 0 0,8-217-1783 0 0,-2-1 0 0 0,-31 103 0 0 0,35-144-203 0 0,0 0 0 0 0,1 1 0 0 0,1-1 0 0 0,-2 28 0 0 0,4-42 79 0 0,0 0-1 0 0,0 0 1 0 0,0 0-1 0 0,0 1 1 0 0,-1-1-1 0 0,1 0 1 0 0,0 0-1 0 0,0 0 1 0 0,0 0-1 0 0,0 1 1 0 0,0-1-1 0 0,0 0 1 0 0,0 0-1 0 0,0 0 1 0 0,0 0-1 0 0,1 1 1 0 0,-1-1-1 0 0,0 0 1 0 0,0 0-1 0 0,0 0 1 0 0,0 0-1 0 0,0 1 1 0 0,0-1-1 0 0,0 0 1 0 0,0 0-1 0 0,0 0 1 0 0,0 0-1 0 0,1 0 1 0 0,-1 1-1 0 0,0-1 1 0 0,0 0-1 0 0,0 0 1 0 0,0 0-1 0 0,0 0 1 0 0,1 0-1 0 0,-1 0 1 0 0,0 0-1 0 0,0 0 1 0 0,0 0-1 0 0,0 0 1 0 0,0 1-1 0 0,1-1 1 0 0,-1 0-1 0 0,0 0 1 0 0,0 0-1 0 0,0 0 1 0 0,1 0-1 0 0,-1 0 1 0 0,0 0-1 0 0,10-8-1095 0 0,6-13-1632 0 0,-7 5 465 0 0,-2 0-292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33 480 0 0,'0'-9'1618'0'0,"-1"-8"6642"0"0,1 11-971 0 0,-1 17-4906 0 0,9 167 1078 0 0,-2-106-2939 0 0,-9 136 0 0 0,-28 38-260 0 0,30-230-258 0 0,0-1-1 0 0,3 27 1 0 0,-2-37-45 0 0,0-1 1 0 0,1 1-1 0 0,0-1 1 0 0,0 0-1 0 0,1 0 1 0 0,-1 1-1 0 0,1-1 1 0 0,-1 0-1 0 0,1 0 0 0 0,1-1 1 0 0,-1 1-1 0 0,0 0 1 0 0,1-1-1 0 0,4 5 1 0 0,-6-7-35 0 0,0 0 0 0 0,0 0-1 0 0,0 0 1 0 0,0-1 0 0 0,1 1 0 0 0,-1 0 0 0 0,0-1 0 0 0,0 1 0 0 0,1-1-1 0 0,-1 1 1 0 0,0-1 0 0 0,1 0 0 0 0,-1 1 0 0 0,1-1 0 0 0,-1 0-1 0 0,1 0 1 0 0,-1 0 0 0 0,0 0 0 0 0,1 0 0 0 0,-1 0 0 0 0,1 0 0 0 0,-1-1-1 0 0,0 1 1 0 0,1-1 0 0 0,-1 1 0 0 0,0-1 0 0 0,2 0 0 0 0,1-1-761 0 0,0-1 0 0 0,-1 1 0 0 0,1-1-1 0 0,-1 1 1 0 0,0-1 0 0 0,0 0 0 0 0,5-7 0 0 0,1 0-1552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18 108 3289 0 0,'-3'-4'2152'0'0,"1"-1"1"0"0,-1 1 0 0 0,1-1 0 0 0,0 0 0 0 0,-2-8-1 0 0,3 12-1972 0 0,1 0 1 0 0,0 0-1 0 0,-1-1 0 0 0,1 1 0 0 0,0 0 0 0 0,0-1 0 0 0,0 1 0 0 0,1 0 0 0 0,-1-1 0 0 0,0 1 0 0 0,0 0 0 0 0,1-1 0 0 0,-1 1 0 0 0,0 0 0 0 0,1 0 0 0 0,0-1 0 0 0,-1 1 1 0 0,1 0-1 0 0,0 0 0 0 0,-1 0 0 0 0,1 0 0 0 0,0 0 0 0 0,0 0 0 0 0,0 0 0 0 0,0 0 0 0 0,0 0 0 0 0,1-1 0 0 0,4-1-13 0 0,1-1-1 0 0,-1 1 1 0 0,1 0-1 0 0,0 0 1 0 0,0 0-1 0 0,0 1 0 0 0,10-2 1 0 0,54-3-21 0 0,-35 4 37 0 0,-12 1-182 0 0,0 1 1 0 0,-1 1-1 0 0,1 2 1 0 0,0 0 0 0 0,-1 2-1 0 0,1 0 1 0 0,-1 2-1 0 0,0 0 1 0 0,32 14 0 0 0,-32-11-6 0 0,-9-4-47 0 0,0 1-1 0 0,0 0 0 0 0,0 1 1 0 0,18 12-1 0 0,-29-17 35 0 0,0 0-1 0 0,0 1 1 0 0,0-1-1 0 0,-1 1 1 0 0,1 0-1 0 0,-1-1 1 0 0,0 1-1 0 0,1 0 1 0 0,-2 0-1 0 0,1 1 1 0 0,0-1-1 0 0,0 0 1 0 0,-1 0-1 0 0,0 1 1 0 0,0-1-1 0 0,0 1 1 0 0,0 0-1 0 0,0-1 1 0 0,-1 1-1 0 0,1-1 1 0 0,-1 1-1 0 0,0 0 1 0 0,0-1-1 0 0,-1 5 1 0 0,-1 3-17 0 0,-1 0 0 0 0,0-1 0 0 0,-1 1 0 0 0,0-1 0 0 0,-1 1 0 0 0,0-1 0 0 0,0-1 0 0 0,-8 12 0 0 0,-6 5-36 0 0,-34 36 0 0 0,-21 12-3 0 0,-25 29 181 0 0,96-98-103 0 0,-1 0 0 0 0,0-1-1 0 0,1 2 1 0 0,0-1 0 0 0,0 0 0 0 0,1 1-1 0 0,-1-1 1 0 0,1 1 0 0 0,0 0 0 0 0,-2 11-1 0 0,4-14-5 0 0,0 1 0 0 0,0-1-1 0 0,0 1 1 0 0,0-1-1 0 0,0 1 1 0 0,1-1 0 0 0,-1 1-1 0 0,1-1 1 0 0,0 0-1 0 0,0 1 1 0 0,1-1-1 0 0,-1 0 1 0 0,0 0 0 0 0,1 0-1 0 0,0 0 1 0 0,0 0-1 0 0,0 0 1 0 0,0 0 0 0 0,0-1-1 0 0,4 4 1 0 0,3 2-32 0 0,0-1 0 0 0,1-1 0 0 0,-1 1 1 0 0,1-2-1 0 0,1 1 0 0 0,-1-1 1 0 0,1-1-1 0 0,18 6 0 0 0,0-3-203 0 0,1-1-1 0 0,34 3 0 0 0,16-1-1369 0 0,99-4 0 0 0,-150-9-139 0 0,-11-1-2421 0 0,-13 3 2643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58 512 0 0,'1'-21'6556'0'0,"0"-1"6815"0"0,9 53-9267 0 0,-5-2-3032 0 0,20 56 1 0 0,-12-44-661 0 0,-3-22-208 0 0,-5-11-125 0 0,-5-9-75 0 0,0 1-1 0 0,0 0 1 0 0,0 0-1 0 0,0 0 1 0 0,0 0-1 0 0,1 0 1 0 0,-1 0-1 0 0,0 0 1 0 0,0 0-1 0 0,0 0 1 0 0,0 0 0 0 0,0 0-1 0 0,0 0 1 0 0,0 0-1 0 0,0 0 1 0 0,0 0-1 0 0,0 0 1 0 0,0 0-1 0 0,0 0 1 0 0,0 0-1 0 0,0 0 1 0 0,0 0-1 0 0,0 0 1 0 0,0 0 0 0 0,0 0-1 0 0,0 0 1 0 0,0 0-1 0 0,0 0 1 0 0,0 0-1 0 0,0 0 1 0 0,0 0-1 0 0,0 0 1 0 0,0 0-1 0 0,0 0 1 0 0,0 0-1 0 0,0 0 1 0 0,1 0 0 0 0,-1 0-1 0 0,0 0 1 0 0,0 0-1 0 0,0 0 1 0 0,0 0-1 0 0,0 0 1 0 0,0 0-1 0 0,0 0 1 0 0,-2-10-7 0 0,1 1 1 0 0,0 0-1 0 0,0 0 0 0 0,1-1 1 0 0,0 1-1 0 0,1 0 0 0 0,0 0 1 0 0,0-1-1 0 0,1 1 0 0 0,0 0 1 0 0,0 0-1 0 0,1 0 0 0 0,1 1 1 0 0,0-1-1 0 0,0 1 0 0 0,0 0 1 0 0,8-10-1 0 0,-11 16 4 0 0,0 1 1 0 0,0-1 0 0 0,0 1-1 0 0,0-1 1 0 0,1 1-1 0 0,-1-1 1 0 0,0 1 0 0 0,1 0-1 0 0,0 0 1 0 0,-1 0-1 0 0,1 0 1 0 0,0 0-1 0 0,-1 0 1 0 0,1 0 0 0 0,0 0-1 0 0,0 1 1 0 0,0-1-1 0 0,0 1 1 0 0,-1-1 0 0 0,1 1-1 0 0,0 0 1 0 0,0 0-1 0 0,0 0 1 0 0,0 0-1 0 0,0 0 1 0 0,0 0 0 0 0,0 0-1 0 0,0 1 1 0 0,2 0-1 0 0,-1 0-1 0 0,1 1-1 0 0,-1 0 0 0 0,0 0 0 0 0,1 0 1 0 0,-1 0-1 0 0,0 1 0 0 0,0-1 1 0 0,-1 1-1 0 0,1 0 0 0 0,0 0 0 0 0,-1 0 1 0 0,0 0-1 0 0,4 6 0 0 0,1 4 56 0 0,0 0-1 0 0,0 1 0 0 0,-2 0 1 0 0,0 0-1 0 0,0 0 1 0 0,-1 1-1 0 0,-1 0 1 0 0,-1 0-1 0 0,2 26 0 0 0,-6-32 324 0 0,5-20-298 0 0,31-74-115 0 0,-27 63-15 0 0,1 1 1 0 0,1 0-1 0 0,20-34 0 0 0,-27 52 44 0 0,1 0 0 0 0,-1 0 0 0 0,1 1 0 0 0,-1-1 0 0 0,1 0 0 0 0,0 1-1 0 0,0 0 1 0 0,0 0 0 0 0,0 0 0 0 0,1 0 0 0 0,-1 0 0 0 0,1 0 0 0 0,-1 1-1 0 0,1 0 1 0 0,-1 0 0 0 0,7-1 0 0 0,-8 1 3 0 0,1 1-1 0 0,-1 0 1 0 0,1 0-1 0 0,-1 0 1 0 0,1 0-1 0 0,-1 0 1 0 0,1 0-1 0 0,-1 1 1 0 0,1 0-1 0 0,-1-1 1 0 0,1 1-1 0 0,-1 0 1 0 0,0 0-1 0 0,0 0 1 0 0,1 0-1 0 0,-1 1 1 0 0,0-1-1 0 0,0 0 1 0 0,0 1-1 0 0,0 0 1 0 0,0-1-1 0 0,-1 1 1 0 0,1 0-1 0 0,0 0 1 0 0,-1 0-1 0 0,2 3 1 0 0,2 5 5 0 0,0 1 1 0 0,-1 0 0 0 0,-1 0-1 0 0,0 0 1 0 0,0 1 0 0 0,-1-1 0 0 0,0 1-1 0 0,0 13 1 0 0,-2-11 0 0 0,2-1-1 0 0,0 1 1 0 0,1-1-1 0 0,0 1 1 0 0,8 18 0 0 0,-10-29-92 0 0,0-1 1 0 0,0 0 0 0 0,1 1-1 0 0,-1-1 1 0 0,1 0 0 0 0,0 0-1 0 0,0 0 1 0 0,0 0 0 0 0,0 0-1 0 0,0-1 1 0 0,0 1 0 0 0,0 0-1 0 0,0-1 1 0 0,1 0 0 0 0,-1 1-1 0 0,1-1 1 0 0,-1 0 0 0 0,1 0 0 0 0,3 0-1 0 0,-3 0-636 0 0,1 0 1 0 0,0-1-1 0 0,0 1 0 0 0,0-1 1 0 0,5-1-1 0 0,-5 1-1058 0 0,1-1 1 0 0,-1 0-1 0 0,0 0 1 0 0,7-2-1 0 0,2-2-4485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19 2176 0 0,'-1'-1'466'0'0,"1"1"-1"0"0,-1 0 0 0 0,1 0 0 0 0,-1-1 1 0 0,1 1-1 0 0,-1-1 0 0 0,1 1 0 0 0,0 0 1 0 0,-1-1-1 0 0,1 1 0 0 0,-1-1 0 0 0,1 1 1 0 0,0-1-1 0 0,0 1 0 0 0,-1-1 0 0 0,1 1 1 0 0,0-1-1 0 0,0 1 0 0 0,-1-1 0 0 0,1 0 1 0 0,0 1-1 0 0,0-1 0 0 0,0 1 0 0 0,0-1 1 0 0,0 0-1 0 0,0 1 0 0 0,0-2 0 0 0,0 2-341 0 0,1 0 0 0 0,-1 0 0 0 0,0-1 1 0 0,1 1-1 0 0,-1 0 0 0 0,0 0 0 0 0,1-1 0 0 0,-1 1 0 0 0,0 0 0 0 0,1 0 0 0 0,-1 0 0 0 0,0-1 0 0 0,1 1 0 0 0,-1 0 0 0 0,1 0 0 0 0,-1 0 0 0 0,0 0 0 0 0,1 0 0 0 0,-1 0 0 0 0,1 0 1 0 0,-1 0-1 0 0,0 0 0 0 0,1 0 0 0 0,-1 0 0 0 0,1 0 0 0 0,-1 0 0 0 0,0 0 0 0 0,1 0 0 0 0,-1 1 0 0 0,1-1 0 0 0,-1 0 0 0 0,0 0 0 0 0,1 0 0 0 0,-1 1 0 0 0,0-1 0 0 0,1 0 0 0 0,-1 0 1 0 0,0 1-1 0 0,1 0 0 0 0,24 15 329 0 0,-1 1 1 0 0,0 1-1 0 0,-2 1 1 0 0,0 1 0 0 0,-1 1-1 0 0,-1 1 1 0 0,18 26-1 0 0,-33-39-929 0 0,8 8 213 0 0,-4-13-3328 0 0,2-5-4905 0 0,-6-1 5418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0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30 1616 0 0,'-1'-17'5350'0'0,"1"17"-5002"0"0,0-1 1 0 0,0 1-1 0 0,-1-1 1 0 0,1 0 0 0 0,0 1-1 0 0,0-1 1 0 0,0 1-1 0 0,0-1 1 0 0,0 1 0 0 0,-1-1-1 0 0,1 1 1 0 0,0-1-1 0 0,0 1 1 0 0,-1-1 0 0 0,1 1-1 0 0,0-1 1 0 0,-1 1-1 0 0,1 0 1 0 0,0-1 0 0 0,-1 1-1 0 0,1-1 1 0 0,-1 1-1 0 0,1 0 1 0 0,-1 0-1 0 0,1-1 1 0 0,-1 1 0 0 0,0 0-1 0 0,1 2-37 0 0,0 0 0 0 0,-1 1 0 0 0,1-1 0 0 0,0 1-1 0 0,0-1 1 0 0,1 1 0 0 0,-1-1 0 0 0,1 1 0 0 0,0 2-1 0 0,-1-4-186 0 0,4 12 232 0 0,0 1 0 0 0,0 0 0 0 0,2-1 0 0 0,-1 0 0 0 0,2 0 1 0 0,0-1-1 0 0,0 0 0 0 0,14 17 0 0 0,1-3-334 0 0,1-1-1 0 0,36 31 1 0 0,-55-52-33 0 0,1 0 1 0 0,0 0 0 0 0,0 0 0 0 0,1-1-1 0 0,-1 0 1 0 0,1 0 0 0 0,-1-1 0 0 0,1 1-1 0 0,12 2 1 0 0,-15-5-35 0 0,0 1-1 0 0,0-1 0 0 0,0 0 1 0 0,0 0-1 0 0,0 0 1 0 0,0 0-1 0 0,0 0 1 0 0,0-1-1 0 0,0 1 0 0 0,0-1 1 0 0,-1 0-1 0 0,1 0 1 0 0,0 0-1 0 0,0 0 0 0 0,-1-1 1 0 0,1 1-1 0 0,0-1 1 0 0,-1 1-1 0 0,1-1 0 0 0,-1 0 1 0 0,0 0-1 0 0,3-3 1 0 0,-1 0-630 0 0,0 0 0 0 0,-1 1 1 0 0,0-1-1 0 0,0 0 0 0 0,0-1 1 0 0,-1 1-1 0 0,0 0 0 0 0,0-1 1 0 0,2-7-1 0 0,-1 0-1676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367 1 448 0 0,'-9'0'347'0'0,"6"0"603"0"0,-1 0-1 0 0,1 0 0 0 0,0 0 1 0 0,0 0-1 0 0,-1 0 0 0 0,1 1 1 0 0,0-1-1 0 0,0 1 1 0 0,0 0-1 0 0,0 0 0 0 0,0 0 1 0 0,0 0-1 0 0,0 1 0 0 0,0-1 1 0 0,0 1-1 0 0,0 0 0 0 0,-2 2 1 0 0,-71 54 3283 0 0,-44 20-3196 0 0,102-66-883 0 0,1-1-923 0 0,1 0 0 0 0,-29 26 1 0 0,44-36 313 0 0,1-1-1 0 0,-1 1 1 0 0,0 0 0 0 0,1-1 0 0 0,-1 1 0 0 0,1 0-1 0 0,-1 0 1 0 0,1 0 0 0 0,-1 0 0 0 0,1-1 0 0 0,0 1-1 0 0,-1 0 1 0 0,1 0 0 0 0,0 1 0 0 0,-1 4-4205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2:21.3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 3617 0 0,'-11'-6'12487'0'0,"1"5"-6900"0"0,10 1-5478 0 0,-1 1 0 0 0,0-1-1 0 0,0 1 1 0 0,1-1 0 0 0,-1 1-1 0 0,0-1 1 0 0,1 1 0 0 0,-1 0 0 0 0,1-1-1 0 0,-1 1 1 0 0,1 0 0 0 0,-1 0 0 0 0,1-1-1 0 0,-1 1 1 0 0,1 0 0 0 0,0 0-1 0 0,0 0 1 0 0,-1-1 0 0 0,1 1 0 0 0,0 0-1 0 0,0 0 1 0 0,0 0 0 0 0,0 0-1 0 0,0 1 1 0 0,-2 10 289 0 0,2-1 1 0 0,-1 1-1 0 0,1 0 0 0 0,1-1 0 0 0,0 1 0 0 0,4 12 1 0 0,21 69 884 0 0,-12-46-938 0 0,-13-57-326 0 0,0-2-61 0 0,0 0-1 0 0,0 0 1 0 0,4-15-1 0 0,1 12 12 0 0,0 0 0 0 0,9-17 0 0 0,-12 26 17 0 0,1 0 0 0 0,0 0 0 0 0,0 0 1 0 0,1 0-1 0 0,0 0 0 0 0,0 1 0 0 0,6-5 0 0 0,-10 8 13 0 0,1 1 0 0 0,0 0 0 0 0,0 0 0 0 0,-1 0 0 0 0,1-1 0 0 0,0 2 0 0 0,0-1 1 0 0,0 0-1 0 0,0 0 0 0 0,0 1 0 0 0,0-1 0 0 0,0 1 0 0 0,1-1 0 0 0,-1 1 0 0 0,0 0 0 0 0,0 0 0 0 0,0 0 0 0 0,0 0 0 0 0,4 1 0 0 0,-3 0 2 0 0,0 0-1 0 0,0 0 0 0 0,-1 0 1 0 0,1 1-1 0 0,0-1 0 0 0,-1 1 1 0 0,0 0-1 0 0,1 0 1 0 0,-1 0-1 0 0,0 0 0 0 0,0 0 1 0 0,3 4-1 0 0,2 4 18 0 0,0 0 0 0 0,-1 1 0 0 0,-1 0 0 0 0,1 0 0 0 0,5 19-1 0 0,11 25 59 0 0,-14-37-81 0 0,-1 1 0 0 0,7 26-1 0 0,-14-43-104 0 0,1 0-1 0 0,-1 0 1 0 0,0 1-1 0 0,0-1 1 0 0,0 0-1 0 0,-1 0 1 0 0,0 4-1 0 0,0 1-3443 0 0,1-1-4525 0 0,0-3 5232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3.52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60 212 512 0 0,'-43'-15'16484'0'0,"42"15"-16373"0"0,0 0 0 0 0,1 0 0 0 0,-1 0 0 0 0,1 0 0 0 0,-1 1 0 0 0,1-1 0 0 0,-1 0 0 0 0,1 0 0 0 0,-1 0 0 0 0,1 1 0 0 0,0-1 0 0 0,-1 0 0 0 0,1 1 0 0 0,-1-1 0 0 0,1 0 0 0 0,-1 1 0 0 0,1-1 0 0 0,0 1 0 0 0,-1-1 0 0 0,1 0 0 0 0,0 1 0 0 0,0-1 0 0 0,-1 1 0 0 0,1-1 0 0 0,0 1 0 0 0,-6 14 1106 0 0,6-14-1145 0 0,1 1 1 0 0,-1-1-1 0 0,0 0 0 0 0,0 1 1 0 0,0-1-1 0 0,1 0 0 0 0,-1 1 1 0 0,1-1-1 0 0,-1 0 0 0 0,1 1 1 0 0,0-1-1 0 0,-1 0 0 0 0,1 0 1 0 0,0 1-1 0 0,0-1 0 0 0,0 0 1 0 0,0 0-1 0 0,1 1 0 0 0,1 0-3 0 0,0 0-1 0 0,0 0 1 0 0,0 0-1 0 0,0-1 1 0 0,0 0-1 0 0,0 1 0 0 0,5 0 1 0 0,3 1-8 0 0,-1-1 0 0 0,1-1-1 0 0,-1 1 1 0 0,13-2 0 0 0,-12-1-54 0 0,-1 0-1 0 0,1-1 1 0 0,0 0 0 0 0,-1-1-1 0 0,1 0 1 0 0,-1-1 0 0 0,0 0-1 0 0,0-1 1 0 0,0 0 0 0 0,-1 0-1 0 0,1-1 1 0 0,-1 0 0 0 0,-1-1-1 0 0,1 0 1 0 0,-1 0 0 0 0,0-1-1 0 0,8-11 1 0 0,-13 15 1 0 0,-1 0 0 0 0,0 0 0 0 0,0 0 0 0 0,0 0 0 0 0,-1-1 0 0 0,0 1 0 0 0,0 0 0 0 0,0-1-1 0 0,0 1 1 0 0,-1-1 0 0 0,1 1 0 0 0,-1-1 0 0 0,0 1 0 0 0,0-1 0 0 0,-1 0 0 0 0,-1-6 0 0 0,0 4 31 0 0,1 0 1 0 0,-1 1-1 0 0,-1-1 1 0 0,1 0-1 0 0,-1 1 1 0 0,0 0-1 0 0,-1-1 1 0 0,0 1-1 0 0,0 1 1 0 0,-5-7-1 0 0,8 11-19 0 0,0 0-1 0 0,0-1 0 0 0,-1 1 1 0 0,1 0-1 0 0,0 0 0 0 0,-1 0 1 0 0,1 0-1 0 0,-1 0 0 0 0,1 0 1 0 0,-1 1-1 0 0,0-1 0 0 0,1 1 1 0 0,-1-1-1 0 0,0 1 0 0 0,1-1 0 0 0,-1 1 1 0 0,0 0-1 0 0,-3 0 0 0 0,2 0 3 0 0,0 0 0 0 0,0 1-1 0 0,0 0 1 0 0,0 0-1 0 0,1-1 1 0 0,-1 2-1 0 0,0-1 1 0 0,0 0 0 0 0,0 1-1 0 0,-2 1 1 0 0,-3 3 35 0 0,-1 1 0 0 0,1 0 1 0 0,0 0-1 0 0,1 1 0 0 0,-8 10 1 0 0,2-1 46 0 0,1 0 0 0 0,1 1-1 0 0,0 0 1 0 0,2 1 0 0 0,-9 21 0 0 0,14-28-77 0 0,0-1 0 0 0,1 1 1 0 0,0-1-1 0 0,1 1 0 0 0,0 0 0 0 0,1 0 0 0 0,0 0 0 0 0,1 0 0 0 0,0 0 0 0 0,4 17 0 0 0,-3-24-26 0 0,0 0 0 0 0,0-1 1 0 0,1 1-1 0 0,0 0 0 0 0,0-1 0 0 0,0 0 0 0 0,0 1 0 0 0,1-1 1 0 0,0 0-1 0 0,0 0 0 0 0,5 5 0 0 0,-2-4-15 0 0,-1 0 0 0 0,1 0 1 0 0,0-1-1 0 0,1 0 0 0 0,-1 0 0 0 0,13 6 1 0 0,-3-4-103 0 0,0-1 1 0 0,0-1-1 0 0,1 0 1 0 0,-1-1-1 0 0,1 0 1 0 0,17-1-1 0 0,-18-1-260 0 0,0-2-1 0 0,0 0 0 0 0,-1-1 0 0 0,19-5 0 0 0,60-20-8018 0 0,-92 26 8071 0 0,26-8-4192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3.92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107 87 2793 0 0,'-36'-9'11714'0'0,"-18"1"-5877"0"0,40 6-4090 0 0,13 2-1731 0 0,1 0-1 0 0,0 1 0 0 0,0-1 1 0 0,0 0-1 0 0,0 0 1 0 0,0 0-1 0 0,0 0 0 0 0,0 0 1 0 0,0 0-1 0 0,0 0 0 0 0,0 0 1 0 0,0 0-1 0 0,0 0 1 0 0,0 0-1 0 0,0 0 0 0 0,0 0 1 0 0,-1 0-1 0 0,1 0 0 0 0,0 0 1 0 0,0 0-1 0 0,0 0 1 0 0,0 0-1 0 0,0 0 0 0 0,0 0 1 0 0,0 0-1 0 0,0 0 0 0 0,0 0 1 0 0,0 0-1 0 0,0-1 1 0 0,0 1-1 0 0,0 0 0 0 0,0 0 1 0 0,0 0-1 0 0,0 0 0 0 0,0 0 1 0 0,-1 0-1 0 0,1 0 1 0 0,0 0-1 0 0,0 0 0 0 0,0 0 1 0 0,0 0-1 0 0,0 0 0 0 0,0 0 1 0 0,0 0-1 0 0,0 0 1 0 0,0 0-1 0 0,0 0 0 0 0,0 0 1 0 0,0-1-1 0 0,0 1 0 0 0,0 0 1 0 0,0 0-1 0 0,0 0 1 0 0,0 0-1 0 0,0 0 0 0 0,0 0 1 0 0,0 0-1 0 0,0 0 0 0 0,0 0 1 0 0,0 0-1 0 0,0 0 1 0 0,0 0-1 0 0,0 0 0 0 0,0 0 1 0 0,0 0-1 0 0,0-1 0 0 0,0 1 1 0 0,1 0-1 0 0,-1 0 1 0 0,6-3 329 0 0,13-4-290 0 0,-18 6-2 0 0,69-19-52 0 0,82-12 1 0 0,-147 31 0 0 0,0 0 0 0 0,0 0 0 0 0,0 1 0 0 0,0 0 0 0 0,0 0 0 0 0,0 1 0 0 0,0-1 1 0 0,0 1-1 0 0,8 2 0 0 0,-11-2-5 0 0,-1-1 1 0 0,0 1 0 0 0,0 0-1 0 0,1-1 1 0 0,-1 1-1 0 0,0 0 1 0 0,0 0-1 0 0,0-1 1 0 0,0 1 0 0 0,0 0-1 0 0,0 0 1 0 0,0 0-1 0 0,0 0 1 0 0,0 1 0 0 0,-1-1-1 0 0,1 0 1 0 0,0 0-1 0 0,-1 0 1 0 0,1 1-1 0 0,-1-1 1 0 0,1 0 0 0 0,-1 1-1 0 0,1-1 1 0 0,-1 0-1 0 0,0 1 1 0 0,0-1-1 0 0,0 0 1 0 0,0 1 0 0 0,0-1-1 0 0,0 1 1 0 0,0-1-1 0 0,0 0 1 0 0,-1 1-1 0 0,1-1 1 0 0,0 0 0 0 0,-1 1-1 0 0,1-1 1 0 0,-2 2-1 0 0,-2 7 11 0 0,-1-1-1 0 0,0-1 1 0 0,-9 14-1 0 0,-10 18 18 0 0,22-37-25 0 0,1 1-1 0 0,-1-1 1 0 0,1 1-1 0 0,0-1 1 0 0,0 1-1 0 0,1-1 1 0 0,-1 1-1 0 0,1 0 1 0 0,-1-1-1 0 0,1 5 1 0 0,1-5-18 0 0,-1 1 1 0 0,1-1-1 0 0,0 1 1 0 0,0-1 0 0 0,0 0-1 0 0,1 1 1 0 0,-1-1-1 0 0,1 0 1 0 0,0 0-1 0 0,0 0 1 0 0,0 0-1 0 0,0 0 1 0 0,0 0 0 0 0,1-1-1 0 0,-1 1 1 0 0,1-1-1 0 0,-1 0 1 0 0,1 0-1 0 0,0 1 1 0 0,0-2-1 0 0,5 3 1 0 0,-3-1-464 0 0,0-1 0 0 0,0 0 0 0 0,1 0 0 0 0,-1 0 0 0 0,1 0 0 0 0,-1-1 0 0 0,1 0 0 0 0,-1-1 0 0 0,1 1 0 0 0,0-1 1 0 0,0 0-1 0 0,8-1 0 0 0,-1-2-2008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4.7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1 186 512 0 0,'0'-6'1666'0'0,"1"1"-1"0"0,-1-1 0 0 0,1 0 1 0 0,4-9-1 0 0,-2 3 1837 0 0,-3 13-3121 0 0,-1 0 0 0 0,1 0 0 0 0,0 0-1 0 0,0 0 1 0 0,0 0 0 0 0,0 0 0 0 0,0 0-1 0 0,0 0 1 0 0,0 1 0 0 0,1-1 0 0 0,-1 0-1 0 0,0 0 1 0 0,1 0 0 0 0,-1 0-1 0 0,0 0 1 0 0,1 0 0 0 0,0 0 0 0 0,-1 0-1 0 0,1 0 1 0 0,-1-1 0 0 0,1 1 0 0 0,1 2-1 0 0,1-1-129 0 0,0 0-1 0 0,0 0 1 0 0,0 0-1 0 0,0 0 0 0 0,0 0 1 0 0,0-1-1 0 0,6 3 1 0 0,4 0-221 0 0,1 0 1 0 0,0-1-1 0 0,17 1 1 0 0,135 1 588 0 0,-116-5-572 0 0,-38 0-42 0 0,1-1-1 0 0,-1 0 0 0 0,1-1 0 0 0,-1 0 0 0 0,0-1 0 0 0,1 0 0 0 0,17-8 1 0 0,-26 9-9 0 0,0 0 1 0 0,0 0-1 0 0,0 0 0 0 0,0-1 1 0 0,0 1-1 0 0,-1-1 1 0 0,1 0-1 0 0,-1 0 1 0 0,1 0-1 0 0,-1-1 1 0 0,0 1-1 0 0,0-1 0 0 0,-1 1 1 0 0,1-1-1 0 0,-1 0 1 0 0,0 0-1 0 0,0 0 1 0 0,0-1-1 0 0,0 1 1 0 0,-1 0-1 0 0,0-1 1 0 0,0 1-1 0 0,1-8 0 0 0,-2 9 2 0 0,0 0-1 0 0,0 0 0 0 0,0 0 0 0 0,0 0 1 0 0,0 0-1 0 0,-1 0 0 0 0,0 0 0 0 0,1 0 1 0 0,-1 0-1 0 0,0 0 0 0 0,-1 0 0 0 0,1 0 0 0 0,0 0 1 0 0,-1 1-1 0 0,0-1 0 0 0,1 1 0 0 0,-1-1 1 0 0,0 1-1 0 0,0 0 0 0 0,-1-1 0 0 0,1 1 0 0 0,0 0 1 0 0,-4-2-1 0 0,1 1 2 0 0,1 1-1 0 0,-1 0 1 0 0,0 0-1 0 0,0 0 1 0 0,0 0-1 0 0,0 1 1 0 0,0 0-1 0 0,0 0 1 0 0,0 0 0 0 0,0 0-1 0 0,0 1 1 0 0,0 0-1 0 0,-7 1 1 0 0,-5 1 38 0 0,1 1 1 0 0,-1 0 0 0 0,1 1-1 0 0,0 1 1 0 0,0 1 0 0 0,1 0-1 0 0,0 1 1 0 0,0 1 0 0 0,0 0-1 0 0,1 1 1 0 0,0 1 0 0 0,1 0-1 0 0,0 1 1 0 0,1 0 0 0 0,0 1-1 0 0,-20 26 1 0 0,17-20 89 0 0,1 0 0 0 0,1 2-1 0 0,0 0 1 0 0,-14 33 0 0 0,24-47-87 0 0,1 1-1 0 0,0-1 1 0 0,1 0 0 0 0,-1 1-1 0 0,1 0 1 0 0,0-1 0 0 0,1 1-1 0 0,0-1 1 0 0,0 9 0 0 0,1-11-29 0 0,0 1 1 0 0,0 0 0 0 0,1-1 0 0 0,-1 1 0 0 0,1-1 0 0 0,0 1-1 0 0,0-1 1 0 0,0 0 0 0 0,1 0 0 0 0,-1 0 0 0 0,1 0 0 0 0,0 0-1 0 0,0 0 1 0 0,5 3 0 0 0,1 1-30 0 0,0-1 0 0 0,1 0 0 0 0,0 0 0 0 0,1-1 0 0 0,-1-1 0 0 0,1 1 0 0 0,21 5-1 0 0,5 1-115 0 0,41 5 0 0 0,-51-11-192 0 0,0-2 0 0 0,32 0 0 0 0,-46-4-708 0 0,0 0 0 0 0,0-1-1 0 0,0-1 1 0 0,0 0 0 0 0,0 0-1 0 0,21-9 1 0 0,-10 1-2284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5.7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68 79 512 0 0,'-28'-6'8077'0'0,"20"4"-5315"0"0,1 1 0 0 0,-1 0-1 0 0,-9-1 1 0 0,29-8-573 0 0,52-20-734 0 0,-45 23-1221 0 0,1 1 0 0 0,37-6 0 0 0,-49 11-208 0 0,1 1 0 0 0,-1-1 0 0 0,0 1-1 0 0,1 1 1 0 0,-1-1 0 0 0,0 1 0 0 0,1 1 0 0 0,-1 0 0 0 0,15 5 0 0 0,-22-7-13 0 0,1 1 0 0 0,0 0 0 0 0,-1 0 1 0 0,1 0-1 0 0,-1 0 0 0 0,1 1 0 0 0,-1-1 0 0 0,0 0 0 0 0,1 0 0 0 0,-1 1 0 0 0,0-1 0 0 0,0 1 0 0 0,0-1 1 0 0,0 1-1 0 0,0 0 0 0 0,-1-1 0 0 0,1 1 0 0 0,0 0 0 0 0,-1 0 0 0 0,1-1 0 0 0,-1 1 0 0 0,1 0 0 0 0,-1 0 0 0 0,0 0 1 0 0,0 0-1 0 0,0-1 0 0 0,0 5 0 0 0,-1-3 13 0 0,1 0 0 0 0,-1 0 0 0 0,1 0 0 0 0,-1 0 0 0 0,0 0 0 0 0,0 0 0 0 0,0 0 0 0 0,-1 0 0 0 0,1 0 0 0 0,-1 0 0 0 0,0-1 0 0 0,1 1 1 0 0,-1-1-1 0 0,0 1 0 0 0,0-1 0 0 0,-4 3 0 0 0,-5 3 62 0 0,-1 0 1 0 0,-1-1-1 0 0,1-1 1 0 0,-18 7 0 0 0,25-11-79 0 0,4-1-7 0 0,-2 0-1 0 0,0 0 0 0 0,0 0 0 0 0,1 0 0 0 0,-1 1 0 0 0,1-1 0 0 0,-1 1 0 0 0,1 0 0 0 0,-1-1 0 0 0,1 1 0 0 0,0 0 0 0 0,-3 4 0 0 0,5-5-6 0 0,0-1-1 0 0,0 0 1 0 0,1 1 0 0 0,-1-1-1 0 0,0 0 1 0 0,1 0 0 0 0,-1 1 0 0 0,1-1-1 0 0,-1 0 1 0 0,0 0 0 0 0,1 0-1 0 0,-1 1 1 0 0,1-1 0 0 0,-1 0 0 0 0,0 0-1 0 0,1 0 1 0 0,-1 0 0 0 0,1 0-1 0 0,-1 0 1 0 0,1 0 0 0 0,-1 0 0 0 0,0 0-1 0 0,1 0 1 0 0,12 0-40 0 0,23-5-51 0 0,-5 0 13 0 0,32-2 0 0 0,-53 7 89 0 0,-1 0 0 0 0,1 1-1 0 0,-1 0 1 0 0,1 0 0 0 0,-1 1-1 0 0,1 0 1 0 0,15 6 0 0 0,-23-7-2 0 0,0-1-1 0 0,0 1 1 0 0,0 0 0 0 0,-1 0 0 0 0,1 0 0 0 0,0 0 0 0 0,-1 1 0 0 0,1-1 0 0 0,0 0-1 0 0,-1 1 1 0 0,0-1 0 0 0,1 1 0 0 0,-1-1 0 0 0,0 1 0 0 0,0 0 0 0 0,0-1-1 0 0,0 1 1 0 0,0 0 0 0 0,0 0 0 0 0,0 0 0 0 0,-1 0 0 0 0,1 0 0 0 0,-1 0 0 0 0,1 0-1 0 0,-1 0 1 0 0,0 0 0 0 0,0 0 0 0 0,0 0 0 0 0,0 0 0 0 0,0 0 0 0 0,0 0-1 0 0,0 0 1 0 0,-1 0 0 0 0,1 0 0 0 0,-1 0 0 0 0,0 0 0 0 0,-1 3 0 0 0,0 0 29 0 0,-1 1 0 0 0,0-1 0 0 0,0 1 1 0 0,0-1-1 0 0,-1 0 0 0 0,0 0 1 0 0,0 0-1 0 0,0-1 0 0 0,0 0 0 0 0,-1 1 1 0 0,-7 4-1 0 0,-1-2-37 0 0,0-1 0 0 0,0 0 0 0 0,-1 0 1 0 0,0-2-1 0 0,0 0 0 0 0,0 0 0 0 0,-22 2 0 0 0,35-6-48 0 0,1 0 1 0 0,-1 0-1 0 0,1 0 0 0 0,-1 0 1 0 0,1 0-1 0 0,-1 0 0 0 0,1 0 1 0 0,-1 0-1 0 0,1 0 0 0 0,-1-1 1 0 0,1 1-1 0 0,-1 0 0 0 0,1 0 1 0 0,0 0-1 0 0,-1-1 0 0 0,1 1 1 0 0,-1 0-1 0 0,1 0 0 0 0,-1-1 1 0 0,1 1-1 0 0,0 0 0 0 0,-1-1 0 0 0,1 1 1 0 0,0-1-1 0 0,-1 1 0 0 0,1 0 1 0 0,0-1-1 0 0,0 1 0 0 0,-1-1 1 0 0,1 1-1 0 0,0-1 0 0 0,0 1 1 0 0,0-1-1 0 0,0 1 0 0 0,-1 0 1 0 0,1-1-1 0 0,0 1 0 0 0,0-1 1 0 0,0 1-1 0 0,0-1 0 0 0,0 1 1 0 0,0-1-1 0 0,0 1 0 0 0,1-1 0 0 0,-1 1 1 0 0,0-1-1 0 0,0 1 0 0 0,1-2 1 0 0,-1 0-876 0 0,1-1 0 0 0,-1 0 0 0 0,1 1 1 0 0,0-1-1 0 0,0 1 0 0 0,0-1 0 0 0,1 1 0 0 0,1-3 1 0 0,7-6-4066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1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0 1504 0 0,'-11'5'1959'0'0,"10"-5"-1033"0"0,-1 1 1 0 0,0-1-1 0 0,1 1 1 0 0,-1 0-1 0 0,0 0 1 0 0,1 0-1 0 0,-1 0 1 0 0,1 0-1 0 0,-1 0 1 0 0,1 0-1 0 0,0 0 1 0 0,-2 3-1 0 0,-1 8 124 0 0,4 0-725 0 0,0-1 0 0 0,1 1-1 0 0,0 0 1 0 0,1 0 0 0 0,0-1 0 0 0,1 1 0 0 0,0-1 0 0 0,6 13-1 0 0,5 9-400 0 0,26 42-1 0 0,-10-22-207 0 0,15 30-4428 0 0,-29-52 1223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2.18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86 152 512 0 0,'-3'-1'407'0'0,"0"0"-1"0"0,1 1 0 0 0,-1 0 1 0 0,0 0-1 0 0,0-1 1 0 0,0 1-1 0 0,0 1 1 0 0,1-1-1 0 0,-1 0 1 0 0,0 1-1 0 0,0 0 0 0 0,0-1 1 0 0,1 1-1 0 0,-1 0 1 0 0,1 0-1 0 0,-4 2 1 0 0,-11 3 3935 0 0,15-5-4026 0 0,1-1 1 0 0,0 0-1 0 0,0 0 0 0 0,0 1 1 0 0,0-1-1 0 0,0 0 1 0 0,0 1-1 0 0,1-1 1 0 0,-1 1-1 0 0,0-1 0 0 0,0 1 1 0 0,0 0-1 0 0,0-1 1 0 0,0 1-1 0 0,0 1 0 0 0,1-2-219 0 0,-1 1-1 0 0,1 0 0 0 0,0 0 1 0 0,0 0-1 0 0,0 0 0 0 0,0 0 1 0 0,0 0-1 0 0,0-1 1 0 0,0 1-1 0 0,0 0 0 0 0,0 0 1 0 0,0 0-1 0 0,0 0 0 0 0,1 0 1 0 0,-1-1-1 0 0,0 1 0 0 0,0 0 1 0 0,1 0-1 0 0,0 1 0 0 0,1 2-13 0 0,0 0-1 0 0,0-1 1 0 0,1 1-1 0 0,0-1 1 0 0,-1 1-1 0 0,1-1 0 0 0,0 0 1 0 0,0 0-1 0 0,1 0 1 0 0,-1 0-1 0 0,1-1 1 0 0,-1 1-1 0 0,1-1 1 0 0,0 0-1 0 0,0 0 0 0 0,0-1 1 0 0,0 1-1 0 0,0-1 1 0 0,0 0-1 0 0,5 1 1 0 0,2 0-53 0 0,1 0 1 0 0,-1-1 0 0 0,0-1-1 0 0,1 0 1 0 0,-1-1-1 0 0,19-2 1 0 0,-20 1-28 0 0,-1 0 0 0 0,1-1-1 0 0,0 0 1 0 0,-1-1 0 0 0,0 0 0 0 0,1 0-1 0 0,-2-1 1 0 0,1 0 0 0 0,0 0 0 0 0,-1-1-1 0 0,8-7 1 0 0,-12 9 11 0 0,0 0 1 0 0,-1 0-1 0 0,1 0 0 0 0,-1 0 0 0 0,0 0 0 0 0,0-1 1 0 0,0 1-1 0 0,-1-1 0 0 0,1 0 0 0 0,-1 1 1 0 0,0-1-1 0 0,-1 0 0 0 0,1-1 0 0 0,-1 1 0 0 0,0 0 1 0 0,0 0-1 0 0,-1-1 0 0 0,0 1 0 0 0,0 0 1 0 0,0 0-1 0 0,0-1 0 0 0,-2-6 0 0 0,1 6 32 0 0,0 1-1 0 0,-1-1 1 0 0,0 1-1 0 0,1 0 1 0 0,-2 0-1 0 0,1-1 1 0 0,-7-8 0 0 0,8 12-22 0 0,-1 0-1 0 0,1 1 1 0 0,-1-1 0 0 0,0 0 0 0 0,0 1 0 0 0,1-1 0 0 0,-1 1 0 0 0,0 0 0 0 0,-1 0 0 0 0,1 0 0 0 0,0 0 0 0 0,0 0 0 0 0,0 0 0 0 0,-1 0 0 0 0,1 1-1 0 0,0-1 1 0 0,-1 1 0 0 0,1 0 0 0 0,0-1 0 0 0,-1 1 0 0 0,-3 1 0 0 0,-4 0 62 0 0,1 0 1 0 0,-1 1-1 0 0,0 1 0 0 0,1 0 1 0 0,-1 0-1 0 0,1 0 0 0 0,0 2 0 0 0,0-1 1 0 0,0 1-1 0 0,1 0 0 0 0,-16 12 1 0 0,11-6 22 0 0,0 1-1 0 0,1 0 1 0 0,0 1 0 0 0,1 0 0 0 0,0 1 0 0 0,-9 16 0 0 0,13-19-40 0 0,0 1 0 0 0,1 0 0 0 0,0 1 1 0 0,1 0-1 0 0,1-1 0 0 0,-4 17 0 0 0,7-24-59 0 0,0 0 1 0 0,1 0-1 0 0,-1-1 0 0 0,1 1 0 0 0,0 0 0 0 0,0 0 0 0 0,1-1 0 0 0,0 1 0 0 0,-1 0 0 0 0,1-1 0 0 0,1 1 1 0 0,-1-1-1 0 0,1 1 0 0 0,0-1 0 0 0,0 1 0 0 0,0-1 0 0 0,1 0 0 0 0,-1 0 0 0 0,1 0 0 0 0,0-1 0 0 0,4 5 1 0 0,0-1-16 0 0,1-1 0 0 0,1 0 0 0 0,-1 0 0 0 0,1-1 0 0 0,0 0 0 0 0,0 0 0 0 0,0-1 0 0 0,1 0 0 0 0,-1-1 0 0 0,12 2 0 0 0,13 3-290 0 0,55 3-1 0 0,-68-9-482 0 0,-1-1-1 0 0,40-5 0 0 0,6-8-6790 0 0,-48 8 4219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2.5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 6 1696 0 0,'-2'0'113'0'0,"-14"-6"14850"0"0,18 14-13454 0 0,32 48 2094 0 0,-27-46-3513 0 0,0 1 1 0 0,-1-1-1 0 0,0 1 1 0 0,0 1-1 0 0,-1-1 1 0 0,-1 1-1 0 0,0-1 1 0 0,4 21-1 0 0,-6-17-562 0 0,-2-1 0 0 0,0 1-1 0 0,-1-1 1 0 0,-3 18 0 0 0,1-7-2569 0 0,2-12-20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6:46.7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41 512 0 0,'1'0'115'0'0,"-1"0"-21"0"0,1 0-1 0 0,-1 0 1 0 0,1 0-1 0 0,-1 0 1 0 0,0 0-1 0 0,1 0 1 0 0,-1 0-1 0 0,1 1 1 0 0,-1-1-1 0 0,0 0 1 0 0,1 0-1 0 0,-1 0 0 0 0,0 1 1 0 0,1-1-1 0 0,-1 0 1 0 0,0 0-1 0 0,1 1 1 0 0,-1-1-1 0 0,0 0 1 0 0,1 1-1 0 0,-1-1 1 0 0,0 0-1 0 0,0 1 1 0 0,0-1-1 0 0,1 0 1 0 0,-1 1-1 0 0,0-1 1 0 0,0 1-1 0 0,0-1 1 0 0,0 0-1 0 0,0 1 1 0 0,1-1-1 0 0,-1 1 0 0 0,0-1 1 0 0,0 1-1 0 0,0-1 1 0 0,0 0-1 0 0,0 1 1 0 0,-1-1-1 0 0,1 1 1 0 0,0-1-1 0 0,0 0 1 0 0,0 1-1 0 0,0-1 1 0 0,0 1-1 0 0,0-1 1 0 0,-1 0-1 0 0,1 1 1 0 0,0-1-1 0 0,0 0 1 0 0,-1 1-1 0 0,1-1 1 0 0,0 0-1 0 0,-1 1 0 0 0,1-1 1 0 0,0 0-1 0 0,-1 0 1 0 0,1 1-1 0 0,0-1 1 0 0,-1 0-1 0 0,-4 4 230 0 0,5-4-145 0 0,-1 0-1 0 0,1 1 0 0 0,0-1 1 0 0,0 0-1 0 0,-1 0 0 0 0,1 1 0 0 0,-1-1 1 0 0,1 0-1 0 0,0 0 0 0 0,-1 0 1 0 0,1 0-1 0 0,0 0 0 0 0,-1 0 1 0 0,1 0-1 0 0,-1 0 0 0 0,1 0 0 0 0,0 0 1 0 0,-1 0-1 0 0,1 0 0 0 0,-1 0 1 0 0,14-2 7333 0 0,12-8-6264 0 0,-1 0-1038 0 0,9 2 114 0 0,0 1 0 0 0,64-4 1 0 0,-90 10-323 0 0,31-2-165 0 0,28-3 234 0 0,-23-1-3790 0 0,-40 7 1284 0 0,0 0-618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0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350 0 2513 0 0,'-14'4'7818'0'0,"3"5"-3784"0"0,-7 19-1881 0 0,7-9-911 0 0,-26 28-143 0 0,-2-1 0 0 0,-65 58 1 0 0,104-104-1102 0 0,-62 64-465 0 0,50-50-1669 0 0,-14 21 0 0 0,17-19-1840 0 0,3-2 1269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6:47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1 744 0 0,'-5'2'11054'0'0,"5"-2"-10789"0"0,0 4 2101 0 0,0-1-2724 0 0,0 17 2795 0 0,-1-9-1680 0 0,1-1-1 0 0,1 1 1 0 0,2 18 0 0 0,2-11-417 0 0,1-1-1 0 0,13 29 1 0 0,-13-32-281 0 0,0 1 0 0 0,0-1 0 0 0,-1 1 0 0 0,5 28-1 0 0,-9-36-88 0 0,0 0 0 0 0,0 0 0 0 0,-1 0 0 0 0,0 0 0 0 0,0 0 0 0 0,0 0 0 0 0,-1 1 0 0 0,0-1 0 0 0,-1 0 0 0 0,-2 8 0 0 0,3-13-591 0 0,-2 5 949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58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74 512 0 0,'0'0'346'0'0,"0"0"-1"0"0,1 0 1 0 0,-1-1 0 0 0,0 1-1 0 0,0 0 1 0 0,1-1 0 0 0,-1 1-1 0 0,0 0 1 0 0,0 0 0 0 0,1-1-1 0 0,-1 1 1 0 0,0 0-1 0 0,0-1 1 0 0,0 1 0 0 0,0-1-1 0 0,1 1 1 0 0,-1 0 0 0 0,0-1-1 0 0,0 1 1 0 0,0-1 0 0 0,0 1-1 0 0,0 0 1 0 0,0-1-1 0 0,0 1 1 0 0,0 0 0 0 0,0-2-1 0 0,-1 2-141 0 0,1 0-1 0 0,0-1 1 0 0,0 1-1 0 0,0-1 1 0 0,0 1-1 0 0,0 0 1 0 0,0-1-1 0 0,0 1 1 0 0,0-1-1 0 0,0 1 1 0 0,1-1-1 0 0,-1 1 1 0 0,0 0-1 0 0,0-1 1 0 0,0 1-1 0 0,0 0 1 0 0,0-1-1 0 0,1 1 1 0 0,-1 0-1 0 0,0-1 1 0 0,0 1-1 0 0,1 0 1 0 0,-1-1-1 0 0,0 1 1 0 0,1 0-1 0 0,-1-1 1 0 0,0 1-1 0 0,1 0 1 0 0,-1 0-1 0 0,0 0 1 0 0,1-1-1 0 0,-1 1 1 0 0,0 0-1 0 0,1 0 1 0 0,-1 0-1 0 0,1 0 1 0 0,-1 0-1 0 0,0-1 1 0 0,1 1-1 0 0,0 0 1 0 0,70-6 3803 0 0,-49 4-3961 0 0,1 0-1 0 0,28-6 0 0 0,-6-4-365 0 0,25-6-4105 0 0,-57 15 1746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58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17 512 0 0,'-7'-16'12242'0'0,"7"16"-11978"0"0,0 0 0 0 0,-1 0 0 0 0,1 0 0 0 0,0 0 0 0 0,0 0 0 0 0,-1 0 1 0 0,1 0-1 0 0,0 0 0 0 0,0 0 0 0 0,0 0 0 0 0,-1 0 0 0 0,1 0 0 0 0,-1 2 266 0 0,1 1 0 0 0,0 0-1 0 0,-1-1 1 0 0,1 1-1 0 0,0-1 1 0 0,1 1 0 0 0,-1 3-1 0 0,1-1-99 0 0,10 114 2025 0 0,-8-101-2394 0 0,1 0 0 0 0,1-1 0 0 0,0 1 0 0 0,12 25 0 0 0,13 16-3513 0 0,-23-49 1326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6:51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37 512 0 0,'0'-1'295'0'0,"0"0"0"0"0,0 0 0 0 0,0 0 0 0 0,0 0 0 0 0,0 0 0 0 0,0 0 0 0 0,0 0 0 0 0,0 0 0 0 0,-1 0 0 0 0,1 0 0 0 0,0 0 0 0 0,-1 0 0 0 0,1 0 0 0 0,0 0 0 0 0,-1 0 0 0 0,1 0 0 0 0,-1 0 0 0 0,0 1 0 0 0,1-1 1 0 0,-1 0-1 0 0,0 0 0 0 0,-1-1 0 0 0,2 2-140 0 0,0 0 0 0 0,0 0 1 0 0,0 0-1 0 0,-1-1 0 0 0,1 1 1 0 0,0 0-1 0 0,0 0 0 0 0,0 0 1 0 0,0 0-1 0 0,0-1 0 0 0,0 1 1 0 0,0 0-1 0 0,0 0 0 0 0,0 0 1 0 0,0-1-1 0 0,-1 1 0 0 0,1 0 0 0 0,0 0 1 0 0,0 0-1 0 0,0-1 0 0 0,0 1 1 0 0,0 0-1 0 0,1 0 0 0 0,-1 0 1 0 0,0-1-1 0 0,0 1 0 0 0,0 0 1 0 0,0 0-1 0 0,0 0 0 0 0,0-1 1 0 0,0 1-1 0 0,0 0 0 0 0,0 0 1 0 0,0 0-1 0 0,1 0 0 0 0,-1-1 1 0 0,0 1-1 0 0,0 0 0 0 0,0 0 1 0 0,0 0-1 0 0,0 0 0 0 0,1 0 1 0 0,-1 0-1 0 0,0-1 0 0 0,0 1 1 0 0,0 0-1 0 0,1 0 0 0 0,-1 0 1 0 0,3 0 1718 0 0,-6 5-779 0 0,-1 2-331 0 0,7-4-139 0 0,-1-3-562 0 0,-1 0-1 0 0,0 0 1 0 0,0 0-1 0 0,0 0 1 0 0,0-1-1 0 0,0 1 1 0 0,0 0 0 0 0,0 0-1 0 0,0-1 1 0 0,0 1-1 0 0,0-1 1 0 0,1 0-1 0 0,21-12 1072 0 0,-23 13-973 0 0,0 1-104 0 0,-1 1-1 0 0,0-1 1 0 0,1 0 0 0 0,-1 0-1 0 0,0 0 1 0 0,0 0-1 0 0,0 0 1 0 0,0 0-1 0 0,0 0 1 0 0,0 0 0 0 0,0 0-1 0 0,0 0 1 0 0,0-1-1 0 0,0 1 1 0 0,0 0 0 0 0,0-1-1 0 0,-1 1 1 0 0,1 0-1 0 0,0-1 1 0 0,-3 1-1 0 0,4-1 157 0 0,1-1-191 0 0,-1 0 1 0 0,1 0 0 0 0,0 1 0 0 0,0-1 0 0 0,0 0 0 0 0,-1 1 0 0 0,1-1 0 0 0,0 0 0 0 0,0 1 0 0 0,0-1 0 0 0,0 1-1 0 0,0-1 1 0 0,0 1 0 0 0,1-1 0 0 0,8-4 136 0 0,-1-2 105 0 0,-13 17-9 0 0,4-9-251 0 0,0-1 0 0 0,0 0 0 0 0,0 0 0 0 0,0 0 0 0 0,0 1 0 0 0,0-1 0 0 0,0 0 0 0 0,0 0 0 0 0,0 1 0 0 0,0-1 0 0 0,0 0 0 0 0,0 0 0 0 0,0 1 0 0 0,0-1 1 0 0,0 0-1 0 0,0 0 0 0 0,0 0 0 0 0,0 1 0 0 0,0-1 0 0 0,0 0 0 0 0,0 0 0 0 0,1 0 0 0 0,-1 1 0 0 0,0-1 0 0 0,0 0 0 0 0,0 0 0 0 0,0 0 0 0 0,1 1 0 0 0,-1-1 0 0 0,0 0 0 0 0,0 0 0 0 0,0 0 0 0 0,1 0 0 0 0,-1 0 0 0 0,0 0 0 0 0,0 0 0 0 0,0 1 0 0 0,1-1 0 0 0,-1 0 0 0 0,0 0 0 0 0,0 0 0 0 0,1 0 0 0 0,-1 0 0 0 0,0 0 0 0 0,0 0 0 0 0,0 0 0 0 0,1 0 0 0 0,-1 0 1 0 0,1 0-1 0 0,15 0 380 0 0,-13 0-252 0 0,1 21 334 0 0,5 1-241 0 0,-7-19-201 0 0,-1 1 0 0 0,1 0 0 0 0,-1 0 0 0 0,1-1 1 0 0,-1 1-1 0 0,0 4 0 0 0,2 50 197 0 0,-3-43-179 0 0,0 1 1 0 0,2-1 0 0 0,-1 0 0 0 0,9 29 0 0 0,-3-22-20 0 0,-3-7 31 0 0,12 26-1 0 0,-11-33-10 0 0,-2-9-2 0 0,-1-14 1 0 0,0-2-118 0 0,-2 15 40 0 0,1 0 0 0 0,0 0 0 0 0,0-1 1 0 0,1 1-1 0 0,-1 0 0 0 0,0 0 1 0 0,1 0-1 0 0,-1 0 0 0 0,1 0 1 0 0,0 0-1 0 0,-1 1 0 0 0,4-3 1 0 0,-3 3-237 0 0,-1 0 1 0 0,1 0 0 0 0,-1 0-1 0 0,1 0 1 0 0,-1 1 0 0 0,1-1-1 0 0,0 1 1 0 0,-1-1-1 0 0,1 1 1 0 0,0 0 0 0 0,-1 0-1 0 0,3-1 1 0 0,3 6-4925 0 0,-5-4 3821 0 0,1 2-1593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0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6 512 0 0,'-4'0'1204'0'0,"0"1"0"0"0,0-1 0 0 0,0 1-1 0 0,0 0 1 0 0,0 0 0 0 0,0 0 0 0 0,-7 4 0 0 0,-7 3 6042 0 0,23-7-5925 0 0,8 0-372 0 0,63-12 1320 0 0,-42 5-2666 0 0,65-3 1 0 0,-93 12-1261 0 0,-5 2-3450 0 0,-2-1 1178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0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14 512 0 0,'-5'-13'14756'0'0,"6"21"-12214"0"0,3 16-1317 0 0,1 0-1 0 0,2-1 0 0 0,0 1 0 0 0,2-1 0 0 0,14 28 1 0 0,67 104-434 0 0,-56-102-686 0 0,-33-50-179 0 0,1-1 0 0 0,-1 1 0 0 0,1-1 0 0 0,-1 1 1 0 0,0-1-1 0 0,0 1 0 0 0,-1 0 0 0 0,1 0 0 0 0,0 0 0 0 0,-1 3 0 0 0,0-5-148 0 0,0 0 0 0 0,0 0 0 0 0,0 0-1 0 0,0 0 1 0 0,0 0 0 0 0,-1 0 0 0 0,1 0 0 0 0,0 0 0 0 0,-1 0 0 0 0,1 0-1 0 0,-1 0 1 0 0,0 2 0 0 0,0-2-402 0 0,0 0 0 0 0,0 0 0 0 0,0 0 0 0 0,-1 0 0 0 0,1-1 0 0 0,0 1-1 0 0,0 0 1 0 0,-1 0 0 0 0,1-1 0 0 0,0 1 0 0 0,-2 0 0 0 0,-6 2-2205 0 0,-2 1 94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0.1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54 512 0 0,'-18'-7'7301'0'0,"17"7"-6752"0"0,0 0 1 0 0,0 0-1 0 0,0-1 1 0 0,0 1-1 0 0,0 0 1 0 0,0 0-1 0 0,0 0 1 0 0,1 0-1 0 0,-1 0 1 0 0,0 0-1 0 0,0 0 1 0 0,0 0-1 0 0,0 1 1 0 0,0-1-1 0 0,0 0 1 0 0,0 1-1 0 0,-1 0 1 0 0,2-1-473 0 0,0 0 0 0 0,0 0 0 0 0,0 1 0 0 0,0-1 0 0 0,1 0 0 0 0,-1 1 0 0 0,0-1 0 0 0,0 0 0 0 0,0 0 0 0 0,1 1 1 0 0,-1-1-1 0 0,0 0 0 0 0,0 0 0 0 0,0 1 0 0 0,1-1 0 0 0,-1 0 0 0 0,0 0 0 0 0,1 0 0 0 0,-1 1 0 0 0,0-1 0 0 0,0 0 0 0 0,1 0 0 0 0,-1 0 0 0 0,0 0 1 0 0,1 0-1 0 0,-1 0 0 0 0,0 0 0 0 0,1 0 0 0 0,11 4 474 0 0,-4-3-439 0 0,0 0 0 0 0,1-1 0 0 0,-1 0 0 0 0,0 0 1 0 0,0-1-1 0 0,1 0 0 0 0,12-3 0 0 0,58-23-1280 0 0,-38 12-1854 0 0,-7 6-2933 0 0,-17 7 3899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4:00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28 3337 0 0,'-15'-28'17862'0'0,"23"43"-17022"0"0,1 4-690 0 0,0 1 0 0 0,-1 0-1 0 0,-1 1 1 0 0,5 25 0 0 0,10 88 6 0 0,0-3-8738 0 0,-18-116 4446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2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9 512 0 0,'0'0'97'0'0,"0"-1"-1"0"0,0 1 1 0 0,0 0-1 0 0,0-1 1 0 0,0 1-1 0 0,0 0 1 0 0,0-1-1 0 0,0 1 1 0 0,0 0-1 0 0,0 0 1 0 0,0-1-1 0 0,-1 1 1 0 0,1 0-1 0 0,0 0 1 0 0,0-1-1 0 0,0 1 1 0 0,0 0-1 0 0,0-1 1 0 0,0 1-1 0 0,-1 0 1 0 0,1 0-1 0 0,0 0 1 0 0,0-1-1 0 0,0 1 1 0 0,-1 0-1 0 0,1 0 1 0 0,0 0-1 0 0,0-1 1 0 0,-1 1-1 0 0,1 0 1 0 0,-9 3 3039 0 0,-7 11 2100 0 0,9 2-2567 0 0,6-14-2198 0 0,0 0 0 0 0,0 0 0 0 0,1 0 0 0 0,-2 0-1 0 0,1 0 1 0 0,0 0 0 0 0,-2 3 0 0 0,3-5-404 0 0,0 0-1 0 0,0 0 1 0 0,0 0 0 0 0,0 0 0 0 0,0 0-1 0 0,0 0 1 0 0,0 0 0 0 0,-1-1 0 0 0,1 1 0 0 0,0 0-1 0 0,0 0 1 0 0,0 0 0 0 0,0 0 0 0 0,0 0-1 0 0,0 0 1 0 0,0 0 0 0 0,0 0 0 0 0,0 0-1 0 0,0 0 1 0 0,0 0 0 0 0,0-1 0 0 0,0 1-1 0 0,-1 0 1 0 0,1 0 0 0 0,0 0 0 0 0,0 0-1 0 0,0 0 1 0 0,0 0 0 0 0,0 0 0 0 0,0 0 0 0 0,0 0-1 0 0,0 0 1 0 0,-1 0 0 0 0,1 0 0 0 0,0 0-1 0 0,0 0 1 0 0,0 0 0 0 0,0 0 0 0 0,0 0-1 0 0,0 0 1 0 0,0 0 0 0 0,0 0 0 0 0,0 0-1 0 0,-1 0 1 0 0,1 0 0 0 0,0 0 0 0 0,0 0-1 0 0,0 1 1 0 0,0-1 0 0 0,0 0 0 0 0,0 0 0 0 0,0 0-1 0 0,0 0 1 0 0,0 0 0 0 0,0 0 0 0 0,0 0-1 0 0,-1 0 1 0 0,1 0 0 0 0,0 0 0 0 0,0 0-1 0 0,0 1 1 0 0,0-1 0 0 0,0 0 0 0 0,0 0-1 0 0,0 0 1 0 0,1-1-32 0 0,0 1 0 0 0,0-1 0 0 0,0 1 0 0 0,0-1 0 0 0,0 1 0 0 0,0-1 0 0 0,0 1 0 0 0,0 0 1 0 0,0-1-1 0 0,0 1 0 0 0,0 0 0 0 0,2 0 0 0 0,15-6 311 0 0,-14 4 145 0 0,-4 4-200 0 0,-6 11-46 0 0,-2 8 340 0 0,8-20-568 0 0,1-1 0 0 0,-1 1 0 0 0,0-1-1 0 0,1 1 1 0 0,-1-1 0 0 0,0 1 0 0 0,1-1 0 0 0,-1 0-1 0 0,1 1 1 0 0,-1-1 0 0 0,0 0 0 0 0,1 1 0 0 0,-1-1 0 0 0,1 0-1 0 0,-1 1 1 0 0,1-1 0 0 0,-1 0 0 0 0,1 0 0 0 0,0 0 0 0 0,-1 0-1 0 0,1 1 1 0 0,-1-1 0 0 0,2 0 0 0 0,-2 0-10 0 0,1 0-1 0 0,0 0 1 0 0,-1 0 0 0 0,1 0-1 0 0,0 0 1 0 0,-1 1 0 0 0,1-1-1 0 0,0 0 1 0 0,-1 0 0 0 0,1 1-1 0 0,-1-1 1 0 0,1 0 0 0 0,0 1-1 0 0,-1-1 1 0 0,1 0 0 0 0,-1 1-1 0 0,1-1 1 0 0,-1 1 0 0 0,1-1-1 0 0,-1 1 1 0 0,0-1 0 0 0,1 1-1 0 0,-1 0 1 0 0,0-1 0 0 0,1 1-1 0 0,-1 0 1 0 0,-1 20 248 0 0,0-13-177 0 0,1 1 1 0 0,1 15 0 0 0,1-19-55 0 0,0 1 1 0 0,0-1-1 0 0,1 0 0 0 0,-1 0 1 0 0,1 0-1 0 0,0 0 1 0 0,1-1-1 0 0,-1 1 0 0 0,1-1 1 0 0,8 7-1 0 0,14 20 40 0 0,-20-22-50 0 0,0 0 0 0 0,-1 1 1 0 0,5 12-1 0 0,-9-20-11 0 0,0 1 0 0 0,0 0 0 0 0,0 0 0 0 0,0 0 0 0 0,-1 0 0 0 0,1 0 0 0 0,-1 0 0 0 0,0 0 1 0 0,1 0-1 0 0,-2 0 0 0 0,1 0 0 0 0,0 0 0 0 0,0 0 0 0 0,-1 0 0 0 0,0-1 0 0 0,-1 6 0 0 0,2-8-4 0 0,-1 1-3 0 0,1 0 0 0 0,0 0 0 0 0,-1-1 0 0 0,1 1 0 0 0,0 0 0 0 0,-1-1 0 0 0,1 1 0 0 0,-1 0 0 0 0,1-1 0 0 0,-1 1 1 0 0,1-1-1 0 0,-1 1 0 0 0,1-1 0 0 0,-1 1 0 0 0,0-1 0 0 0,1 1 0 0 0,-1-1 0 0 0,0 1 0 0 0,0-1 0 0 0,-1 1 0 0 0,2-3-2 0 0,-1 1 1 0 0,1-1-1 0 0,-1 1 0 0 0,1-1 0 0 0,-1 1 0 0 0,1-1 0 0 0,0 1 0 0 0,0-1 0 0 0,0 1 0 0 0,0-1 1 0 0,0-2-1 0 0,0 3-11 0 0,0 0 0 0 0,0 0 0 0 0,0 0 0 0 0,1 0 0 0 0,-1 0 0 0 0,0 0 0 0 0,0 0 1 0 0,1 0-1 0 0,-1 0 0 0 0,1 0 0 0 0,-1 0 0 0 0,1 0 0 0 0,-1 0 0 0 0,1 0 0 0 0,-1 0 0 0 0,1 0 0 0 0,0 0 1 0 0,0 0-1 0 0,-1 1 0 0 0,1-1 0 0 0,0 0 0 0 0,0 1 0 0 0,0-1 0 0 0,0 0 0 0 0,0 1 0 0 0,0-1 1 0 0,0 1-1 0 0,0-1 0 0 0,2 1 0 0 0,-3 0-34 0 0,0 0 0 0 0,1 0 0 0 0,-1 0 0 0 0,0 1 0 0 0,0-1 0 0 0,0 0 0 0 0,0 0 0 0 0,0 1 0 0 0,0-1 0 0 0,0 0 0 0 0,0 0-1 0 0,0 1 1 0 0,1-1 0 0 0,-1 0 0 0 0,0 1 0 0 0,0-1 0 0 0,0 0 0 0 0,0 0 0 0 0,-1 1 0 0 0,1-1 0 0 0,0 0 0 0 0,0 0 0 0 0,0 1 0 0 0,0-1 0 0 0,0 0 0 0 0,0 1 0 0 0,0-1 0 0 0,0 0 0 0 0,-1 0 0 0 0,1 0 0 0 0,0 1 0 0 0,0-1 0 0 0,-1 0 0 0 0,-4 10-2931 0 0,-2 0-2295 0 0,2-4 3383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7:09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71 512 0 0,'-13'-1'3354'0'0,"11"1"-2554"0"0,-1 0 0 0 0,1-1 0 0 0,-1 1 0 0 0,1 0 0 0 0,-1 1 0 0 0,1-1 0 0 0,-1 0 1 0 0,1 1-1 0 0,-1-1 0 0 0,1 1 0 0 0,-6 3 6005 0 0,22-10-5163 0 0,26-11-1366 0 0,4 3-177 0 0,1 1-1 0 0,0 3 1 0 0,50-6 0 0 0,-93 16-218 0 0,11 0-320 0 0,-13 0 320 0 0,1 0 1 0 0,-1 0 0 0 0,0 0-1 0 0,0 0 1 0 0,1 0 0 0 0,-1 0-1 0 0,0 1 1 0 0,0-1 0 0 0,1 0-1 0 0,-1 0 1 0 0,0 0 0 0 0,0 0-1 0 0,0 0 1 0 0,1 1-1 0 0,-1-1 1 0 0,0 0 0 0 0,0 0-1 0 0,0 0 1 0 0,0 1 0 0 0,1-1-1 0 0,-1 0 1 0 0,0 0 0 0 0,0 0-1 0 0,0 1 1 0 0,0-1 0 0 0,0 0-1 0 0,0 0 1 0 0,0 1-1 0 0,0-1 1 0 0,1 0 0 0 0,-1 0-1 0 0,0 1 1 0 0,0-1 0 0 0,0 0-1 0 0,0 0 1 0 0,0 1 0 0 0,-1-1-1 0 0,1 0 1 0 0,0 0 0 0 0,0 1-1 0 0,0-1 1 0 0,0 0-1 0 0,0 0 1 0 0,0 1 0 0 0,-3 3-2916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5.0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54 720 512 0 0,'-4'0'763'0'0,"0"0"0"0"0,0 1 0 0 0,0-1 0 0 0,0 1-1 0 0,0 0 1 0 0,-5 3 0 0 0,2-2 1915 0 0,7-2-2443 0 0,-1 0 0 0 0,0 0 0 0 0,1 0 1 0 0,-1 1-1 0 0,0-1 0 0 0,1 0 0 0 0,-1 1 0 0 0,0-1 0 0 0,1 0 1 0 0,-1 1-1 0 0,1-1 0 0 0,-1 1 0 0 0,1-1 0 0 0,-1 0 0 0 0,0 1 1 0 0,1 0-1 0 0,0-1 0 0 0,-1 1 0 0 0,1-1 0 0 0,-1 1 0 0 0,1 0 1 0 0,0-1-1 0 0,-1 1 0 0 0,1-1 0 0 0,0 1 0 0 0,0 0 0 0 0,-1 0 1 0 0,2 0-146 0 0,-1 0 1 0 0,0-1-1 0 0,1 1 1 0 0,-1-1-1 0 0,0 1 1 0 0,1-1-1 0 0,-1 1 1 0 0,0-1-1 0 0,1 1 1 0 0,-1-1-1 0 0,1 0 1 0 0,-1 1-1 0 0,1-1 1 0 0,-1 0-1 0 0,1 1 1 0 0,0-1-1 0 0,-1 0 1 0 0,1 1-1 0 0,-1-1 1 0 0,1 0-1 0 0,0 0 1 0 0,-1 0-1 0 0,1 0 1 0 0,-1 0-1 0 0,1 0 1 0 0,0 1-1 0 0,-1-2 1 0 0,1 1-1 0 0,0 0 1 0 0,-1 0-1 0 0,2 0 1 0 0,11-1 37 0 0,0 0 1 0 0,0-1-1 0 0,-1 0 1 0 0,1-1-1 0 0,0-1 0 0 0,-1 0 1 0 0,15-7-1 0 0,81-45 142 0 0,-98 50-247 0 0,7-4-7 0 0,-1 0 0 0 0,0-2 1 0 0,0 1-1 0 0,16-18 0 0 0,-25 21-9 0 0,0 1 0 0 0,-1-1-1 0 0,0 0 1 0 0,-1 0-1 0 0,1-1 1 0 0,-2 1-1 0 0,1-1 1 0 0,-1 0-1 0 0,-1-1 1 0 0,4-10-1 0 0,-3 1-4 0 0,-1 0-1 0 0,0 0 0 0 0,-2 0 1 0 0,0-20-1 0 0,-10-77 12 0 0,8 109 13 0 0,0-1 1 0 0,-1 1-1 0 0,0 0 0 0 0,0-1 0 0 0,0 1 1 0 0,-1 0-1 0 0,0 0 0 0 0,-6-8 0 0 0,7 11 13 0 0,0 1-1 0 0,0 0 1 0 0,-1 0-1 0 0,0 0 1 0 0,1 1 0 0 0,-1-1-1 0 0,0 1 1 0 0,-1-1-1 0 0,1 1 1 0 0,0 0-1 0 0,-1 0 1 0 0,1 1-1 0 0,-1-1 1 0 0,1 1-1 0 0,-1-1 1 0 0,0 1-1 0 0,1 0 1 0 0,-5 0-1 0 0,2 0 13 0 0,1 1 0 0 0,-1-1 0 0 0,1 1 0 0 0,0 0-1 0 0,-1 1 1 0 0,1-1 0 0 0,-1 1 0 0 0,1 0 0 0 0,0 1 0 0 0,-1-1-1 0 0,1 1 1 0 0,0 0 0 0 0,0 0 0 0 0,0 1 0 0 0,0 0-1 0 0,1-1 1 0 0,-1 2 0 0 0,1-1 0 0 0,0 0 0 0 0,-6 7 0 0 0,3-3-2 0 0,1 0 1 0 0,1 1 0 0 0,-1 0-1 0 0,1 0 1 0 0,0 1-1 0 0,1 0 1 0 0,0-1 0 0 0,1 1-1 0 0,0 0 1 0 0,0 1 0 0 0,-1 8-1 0 0,1-3 44 0 0,2 0 0 0 0,0 0-1 0 0,0 0 1 0 0,1 0-1 0 0,1 0 1 0 0,1 0-1 0 0,0 0 1 0 0,6 22-1 0 0,7 8 112 0 0,26 60 0 0 0,-2-7 84 0 0,-28-67-159 0 0,-4-14-73 0 0,0 1-1 0 0,5 29 1 0 0,-13-54-64 0 0,1 0 1 0 0,0 0-1 0 0,1 0 1 0 0,0 0-1 0 0,0 0 0 0 0,0 0 1 0 0,1 0-1 0 0,0 0 1 0 0,0 1-1 0 0,1-1 1 0 0,6-11-1 0 0,3 3-25 0 0,1 0 1 0 0,0 1-1 0 0,1 0 0 0 0,1 1 1 0 0,0 1-1 0 0,1 0 0 0 0,0 1 1 0 0,1 1-1 0 0,25-11 0 0 0,-39 19 40 0 0,1 0-1 0 0,0 1 1 0 0,-1 0-1 0 0,1 0 1 0 0,0 0-1 0 0,0 0 1 0 0,-1 1 0 0 0,7-1-1 0 0,-10 1-2 0 0,0 0 0 0 0,0 1 0 0 0,1-1-1 0 0,-1 0 1 0 0,0 0 0 0 0,0 0 0 0 0,0 1 0 0 0,0-1 0 0 0,1 0 0 0 0,-1 0-1 0 0,0 1 1 0 0,0-1 0 0 0,0 0 0 0 0,0 0 0 0 0,0 1 0 0 0,0-1-1 0 0,0 0 1 0 0,1 1 0 0 0,-1-1 0 0 0,0 0 0 0 0,0 1 0 0 0,0-1 0 0 0,0 0-1 0 0,0 0 1 0 0,-1 1 0 0 0,1-1 0 0 0,0 0 0 0 0,0 1 0 0 0,0-1-1 0 0,0 0 1 0 0,0 0 0 0 0,0 1 0 0 0,0-1 0 0 0,-1 1 0 0 0,-3 11 47 0 0,4-12-40 0 0,-1 4 7 0 0,-1 1-1 0 0,1-1 0 0 0,-1 1 0 0 0,1-1 1 0 0,1 1-1 0 0,-1 0 0 0 0,1-1 1 0 0,0 1-1 0 0,0 0 0 0 0,0-1 0 0 0,0 1 1 0 0,1 0-1 0 0,0-1 0 0 0,0 1 0 0 0,0-1 1 0 0,1 1-1 0 0,-1-1 0 0 0,1 1 1 0 0,3 5-1 0 0,1-2-16 0 0,0 0 0 0 0,1 0 1 0 0,0-1-1 0 0,0 1 0 0 0,0-1 0 0 0,1-1 1 0 0,0 0-1 0 0,18 11 0 0 0,-21-14 0 0 0,0-1-1 0 0,1 1 0 0 0,0-1 1 0 0,-1 0-1 0 0,1 0 1 0 0,0-1-1 0 0,0 0 1 0 0,0 0-1 0 0,0 0 0 0 0,0-1 1 0 0,0 1-1 0 0,0-2 1 0 0,0 1-1 0 0,0-1 1 0 0,0 1-1 0 0,8-4 0 0 0,-7 2-15 0 0,-1 0 0 0 0,0-1-1 0 0,1 0 1 0 0,-1-1 0 0 0,0 1-1 0 0,-1-1 1 0 0,1 0-1 0 0,-1-1 1 0 0,0 1 0 0 0,0-1-1 0 0,0 0 1 0 0,-1 0-1 0 0,1-1 1 0 0,-1 1 0 0 0,0-1-1 0 0,4-10 1 0 0,-3 6 5 0 0,0-1 1 0 0,-1-1-1 0 0,-1 1 0 0 0,1 0 1 0 0,-2-1-1 0 0,0 0 1 0 0,0 1-1 0 0,-1-22 0 0 0,-1 26 42 0 0,0 3 7 0 0,0 6-10 0 0,2 32 77 0 0,2-14-83 0 0,-2-8-6 0 0,0 1 0 0 0,1-1-1 0 0,1 0 1 0 0,0 0 0 0 0,0 0-1 0 0,9 15 1 0 0,-10-21-22 0 0,1 0 0 0 0,1 0 0 0 0,-1 0 0 0 0,1-1 0 0 0,0 0 1 0 0,0 0-1 0 0,0 0 0 0 0,1 0 0 0 0,6 3 0 0 0,-10-6 1 0 0,0-1 0 0 0,0 0 0 0 0,0 0-1 0 0,0 0 1 0 0,1 0 0 0 0,-1 0 0 0 0,0 0 0 0 0,1-1-1 0 0,-1 1 1 0 0,1-1 0 0 0,-1 0 0 0 0,1 0 0 0 0,-1 1-1 0 0,0-2 1 0 0,1 1 0 0 0,-1 0 0 0 0,1 0 0 0 0,-1-1-1 0 0,1 1 1 0 0,-1-1 0 0 0,0 0 0 0 0,1 0 0 0 0,-1 0-1 0 0,0 0 1 0 0,0 0 0 0 0,0 0 0 0 0,0-1 0 0 0,0 1-1 0 0,3-3 1 0 0,2-3-19 0 0,-1 1-1 0 0,0-1 0 0 0,0 0 1 0 0,-1 0-1 0 0,0-1 0 0 0,0 1 1 0 0,-1-1-1 0 0,0 0 1 0 0,0 0-1 0 0,-1-1 0 0 0,0 1 1 0 0,-1-1-1 0 0,0 0 1 0 0,0 0-1 0 0,0 1 0 0 0,-1-13 1 0 0,2-6 37 0 0,-1 0-39 0 0,0 1-1 0 0,-4-48 0 0 0,0 69 100 0 0,0 6-31 0 0,-4 11-20 0 0,-3 22-15 0 0,7-21 22 0 0,0 1-1 0 0,1 0 1 0 0,1-1-1 0 0,2 24 1 0 0,-1-29-12 0 0,1 1 1 0 0,0-1-1 0 0,0 0 0 0 0,1 1 1 0 0,0-1-1 0 0,0-1 1 0 0,1 1-1 0 0,7 12 0 0 0,-6-13-11 0 0,-1-1-1 0 0,1 0 1 0 0,0 0-1 0 0,1 0 0 0 0,-1-1 1 0 0,1 1-1 0 0,0-1 0 0 0,1-1 1 0 0,12 8-1 0 0,-15-10-9 0 0,0 0 0 0 0,0-1 0 0 0,0 1 0 0 0,0-1 0 0 0,0 0 0 0 0,0 0 0 0 0,1-1 0 0 0,-1 1 0 0 0,0-1 0 0 0,0 0 0 0 0,1 0 0 0 0,-1-1-1 0 0,0 1 1 0 0,0-1 0 0 0,0 0 0 0 0,0 0 0 0 0,1 0 0 0 0,-1 0 0 0 0,7-4 0 0 0,9-6 19 0 0,1-1-1 0 0,21-17 1 0 0,-7-3-54 0 0,-3 1 13 0 0,-25 25 10 0 0,0-1 0 0 0,-1 0 0 0 0,0 0 0 0 0,0-1 1 0 0,-1 0-1 0 0,0 0 0 0 0,0 0 0 0 0,-1 0 0 0 0,4-12 0 0 0,4-11-64 0 0,8-40 0 0 0,-8 26 95 0 0,-2-2 0 0 0,-2 1 0 0 0,4-82 0 0 0,-12 125-10 0 0,0 1 1 0 0,0 0-1 0 0,-1 0 0 0 0,1 0 0 0 0,0 0 0 0 0,-1 0 0 0 0,1-1 0 0 0,-1 1 0 0 0,0 0 0 0 0,0 0 0 0 0,0 0 0 0 0,0 0 0 0 0,0 1 1 0 0,0-1-1 0 0,0 0 0 0 0,-1 0 0 0 0,1 1 0 0 0,-1-1 0 0 0,1 1 0 0 0,-1-1 0 0 0,0 1 0 0 0,1 0 0 0 0,-1-1 0 0 0,0 1 0 0 0,-2-1 1 0 0,-1 0-8 0 0,0 0 1 0 0,0 1-1 0 0,1 0 1 0 0,-1 0-1 0 0,0 0 1 0 0,0 0-1 0 0,0 1 1 0 0,0-1 0 0 0,0 1-1 0 0,-6 1 1 0 0,8 0 8 0 0,-1-1 0 0 0,0 1 0 0 0,1 0 0 0 0,-1 0 0 0 0,1 1 0 0 0,0-1-1 0 0,-1 1 1 0 0,1 0 0 0 0,0 0 0 0 0,0 0 0 0 0,0 0 0 0 0,0 0 0 0 0,0 0 0 0 0,1 1 0 0 0,-1 0 0 0 0,1-1 0 0 0,0 1 0 0 0,-1 0 0 0 0,1 0 0 0 0,0 0 0 0 0,1 1 0 0 0,-1-1 0 0 0,-2 7 0 0 0,-1 6 36 0 0,0 0 0 0 0,0 0 1 0 0,-3 31-1 0 0,4-20-2 0 0,1 1 1 0 0,2-1 0 0 0,1 0-1 0 0,1 1 1 0 0,5 29-1 0 0,-4-42-20 0 0,1 0-1 0 0,1 0 0 0 0,1 0 1 0 0,0 0-1 0 0,1-1 1 0 0,1 1-1 0 0,0-2 0 0 0,0 1 1 0 0,2-1-1 0 0,13 18 1 0 0,-19-28-26 0 0,0 0 0 0 0,0 0 0 0 0,0 0 0 0 0,0 0 0 0 0,0-1 0 0 0,1 1 0 0 0,-1-1 0 0 0,1 0 0 0 0,0 0 0 0 0,-1 0 0 0 0,1 0 0 0 0,0-1 0 0 0,0 1 0 0 0,0-1 0 0 0,0 0 0 0 0,7 0 0 0 0,-5 0-2 0 0,-1-2 0 0 0,0 1 0 0 0,1 0 0 0 0,-1-1 0 0 0,0 0 0 0 0,1-1 0 0 0,-1 1-1 0 0,0-1 1 0 0,0 0 0 0 0,0 0 0 0 0,0 0 0 0 0,7-5 0 0 0,2-2-50 0 0,0 0 0 0 0,0-1 0 0 0,-1 0 0 0 0,0-1 0 0 0,-1 0 1 0 0,0-1-1 0 0,-1 0 0 0 0,0-1 0 0 0,-1 0 0 0 0,9-17 0 0 0,6-19-5 0 0,-3-2 0 0 0,18-58 0 0 0,-19 52-25 0 0,-9 24 48 0 0,16-47 70 0 0,-26 72-21 0 0,0 0-1 0 0,-1 0 1 0 0,0 0 0 0 0,0 0 0 0 0,-1-1-1 0 0,0 1 1 0 0,-2-16 0 0 0,1 22 2 0 0,1-1 0 0 0,-1 1 0 0 0,0 0 1 0 0,0-1-1 0 0,0 1 0 0 0,0 0 0 0 0,0 0 1 0 0,0 0-1 0 0,-1-1 0 0 0,1 2 0 0 0,-1-1 0 0 0,1 0 1 0 0,-1 0-1 0 0,0 0 0 0 0,-3-2 0 0 0,1 2 2 0 0,1-1 0 0 0,-1 1 0 0 0,0 0-1 0 0,0 1 1 0 0,-1-1 0 0 0,1 1-1 0 0,0 0 1 0 0,-6-1 0 0 0,-1 0 34 0 0,-1 1 1 0 0,0 1-1 0 0,1 0 0 0 0,-1 0 1 0 0,-21 5-1 0 0,26-4-3 0 0,0 1 0 0 0,0 0 1 0 0,0 0-1 0 0,0 1 0 0 0,1 0 1 0 0,-1 0-1 0 0,1 0 0 0 0,0 1 0 0 0,0 0 1 0 0,0 0-1 0 0,1 1 0 0 0,-7 6 1 0 0,5-3 46 0 0,0 0 1 0 0,1 0 0 0 0,1 0 0 0 0,-1 1 0 0 0,1 0 0 0 0,1 0 0 0 0,-7 18-1 0 0,4-2 102 0 0,1 0-1 0 0,1 0 0 0 0,1 0 1 0 0,2 1-1 0 0,0 0 0 0 0,3 25 0 0 0,0-31-164 0 0,1-1-1 0 0,0 0 1 0 0,2 0-1 0 0,1-1 1 0 0,0 1-1 0 0,1-1 0 0 0,1 0 1 0 0,0 0-1 0 0,2-1 1 0 0,0 0-1 0 0,1-1 0 0 0,0 0 1 0 0,22 25-1 0 0,-22-31-88 0 0,-1 0-1 0 0,1-1 0 0 0,0-1 1 0 0,1 0-1 0 0,0 0 0 0 0,1-1 0 0 0,-1 0 1 0 0,24 9-1 0 0,-24-12-75 0 0,-1-1-1 0 0,1 0 1 0 0,0 0 0 0 0,0-2-1 0 0,0 1 1 0 0,0-1 0 0 0,0-1-1 0 0,1 0 1 0 0,-1-1-1 0 0,0 0 1 0 0,17-4 0 0 0,-18 3-409 0 0,0-1 1 0 0,0 0-1 0 0,0-1 0 0 0,11-6 1 0 0,16-15-4376 0 0,-22 13 3216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09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195 221 512 0 0,'1'-3'215'0'0,"-1"0"0"0"0,1 0-1 0 0,-1 0 1 0 0,1 0 0 0 0,-1-1 0 0 0,0 1-1 0 0,0 0 1 0 0,0 0 0 0 0,-1 0 0 0 0,1 0-1 0 0,-1 0 1 0 0,0 0 0 0 0,0 0 0 0 0,0 0-1 0 0,0 0 1 0 0,0 0 0 0 0,-2-3 0 0 0,2 4 92 0 0,0 0 0 0 0,-1 0 1 0 0,1 0-1 0 0,-1 0 0 0 0,1 1 0 0 0,-1-1 1 0 0,0 0-1 0 0,1 1 0 0 0,-1-1 1 0 0,0 1-1 0 0,0 0 0 0 0,0-1 0 0 0,0 1 1 0 0,0 0-1 0 0,-1 0 0 0 0,1 0 0 0 0,0 1 1 0 0,0-1-1 0 0,-1 0 0 0 0,1 1 1 0 0,0 0-1 0 0,-4-1 0 0 0,2 2 69 0 0,0 0 0 0 0,0 0-1 0 0,0 0 1 0 0,0 0 0 0 0,0 0-1 0 0,1 1 1 0 0,-1 0 0 0 0,0 0-1 0 0,1 0 1 0 0,-1 0 0 0 0,1 0 0 0 0,0 1-1 0 0,-1 0 1 0 0,1-1 0 0 0,1 1-1 0 0,-6 6 1 0 0,-4 6 647 0 0,1 1 0 0 0,-12 19-1 0 0,18-26-758 0 0,1 0 0 0 0,0 0 0 0 0,0 0-1 0 0,1 1 1 0 0,-4 18 0 0 0,6-24-205 0 0,0 1 0 0 0,1-1-1 0 0,0 1 1 0 0,0-1 0 0 0,0 0 0 0 0,0 1 0 0 0,2 4 0 0 0,-2-7-45 0 0,1 0 0 0 0,0 0 0 0 0,-1 0 0 0 0,1 0 0 0 0,0 0-1 0 0,0 0 1 0 0,0 0 0 0 0,0 0 0 0 0,1-1 0 0 0,-1 1 0 0 0,0 0 0 0 0,1-1 0 0 0,-1 1 0 0 0,1-1 0 0 0,2 2 0 0 0,-2-2-8 0 0,0 0-1 0 0,-1 0 1 0 0,1 0 0 0 0,0 0-1 0 0,0-1 1 0 0,-1 1 0 0 0,1-1 0 0 0,0 0-1 0 0,0 1 1 0 0,0-1 0 0 0,0 0-1 0 0,0 0 1 0 0,0 0 0 0 0,0 0 0 0 0,0 0-1 0 0,-1-1 1 0 0,1 1 0 0 0,0-1-1 0 0,0 1 1 0 0,0-1 0 0 0,0 1-1 0 0,-1-1 1 0 0,1 0 0 0 0,0 0 0 0 0,2-2-1 0 0,4-3 1 0 0,0 0-1 0 0,0-1 1 0 0,12-13 0 0 0,-10 9-9 0 0,8-6 1 0 0,-1-2 0 0 0,-1 0 0 0 0,21-31-1 0 0,-33 43 31 0 0,0 1 1 0 0,-1-1-1 0 0,1 0 0 0 0,-1 0 0 0 0,-1 0 0 0 0,1 0 0 0 0,-1-1 0 0 0,-1 1 0 0 0,1-1 0 0 0,-1 1 0 0 0,0-1 0 0 0,-1 1 0 0 0,0-1 0 0 0,0 0 0 0 0,-3-14 0 0 0,3 21-12 0 0,0-1 0 0 0,-1 1 0 0 0,1-1 0 0 0,-1 1 0 0 0,1-1-1 0 0,-1 1 1 0 0,1 0 0 0 0,-1-1 0 0 0,0 1 0 0 0,0 0 0 0 0,1 0 0 0 0,-1-1 0 0 0,0 1 0 0 0,0 0-1 0 0,0 0 1 0 0,0 0 0 0 0,-1 0 0 0 0,1 0 0 0 0,0 0 0 0 0,0 1 0 0 0,-1-1 0 0 0,-1-1 0 0 0,2 2-3 0 0,-1 0 1 0 0,0-1 0 0 0,0 1-1 0 0,0 0 1 0 0,0 0 0 0 0,0 0-1 0 0,0 0 1 0 0,0 0 0 0 0,0 1 0 0 0,0-1-1 0 0,0 1 1 0 0,0-1 0 0 0,0 1-1 0 0,-3 1 1 0 0,0 1-6 0 0,1-1 0 0 0,-1 1 1 0 0,1 0-1 0 0,-1 0 0 0 0,1 0 0 0 0,0 1 0 0 0,0 0 1 0 0,0 0-1 0 0,1 0 0 0 0,-1 0 0 0 0,-3 7 1 0 0,1 0 53 0 0,1 0 0 0 0,0 0 1 0 0,1 1-1 0 0,1-1 1 0 0,0 1-1 0 0,-3 18 0 0 0,6-28-56 0 0,-1 1-1 0 0,1 0 0 0 0,0 0 0 0 0,0 0 0 0 0,1-1 1 0 0,-1 1-1 0 0,0 0 0 0 0,1 0 0 0 0,0 0 0 0 0,-1-1 1 0 0,1 1-1 0 0,0 0 0 0 0,1-1 0 0 0,-1 1 0 0 0,0-1 0 0 0,1 1 1 0 0,-1-1-1 0 0,1 0 0 0 0,0 0 0 0 0,0 1 0 0 0,0-1 1 0 0,0-1-1 0 0,0 1 0 0 0,0 0 0 0 0,0 0 0 0 0,1-1 1 0 0,-1 1-1 0 0,1-1 0 0 0,-1 0 0 0 0,1 0 0 0 0,-1 0 1 0 0,1 0-1 0 0,4 1 0 0 0,2 0-9 0 0,0-1 0 0 0,0 0 0 0 0,1 0 1 0 0,-1-1-1 0 0,0-1 0 0 0,1 1 0 0 0,-1-1 0 0 0,0-1 0 0 0,0 0 1 0 0,0 0-1 0 0,0-1 0 0 0,0 0 0 0 0,-1 0 0 0 0,1-1 0 0 0,-1 0 1 0 0,0-1-1 0 0,0 0 0 0 0,0 0 0 0 0,-1-1 0 0 0,0 1 0 0 0,0-2 1 0 0,0 1-1 0 0,-1-1 0 0 0,6-8 0 0 0,-9 11 4 0 0,-1 0 0 0 0,0 0 0 0 0,0 0 0 0 0,0 0-1 0 0,-1 0 1 0 0,1 0 0 0 0,-1-1 0 0 0,0 1 0 0 0,0-1 0 0 0,-1 1 0 0 0,1 0 0 0 0,-1-1 0 0 0,0 1 0 0 0,0-1-1 0 0,-1 1 1 0 0,1-1 0 0 0,-1 1 0 0 0,0-1 0 0 0,0 1 0 0 0,-1 0 0 0 0,1-1 0 0 0,-5-7 0 0 0,1 3 4 0 0,0-1 1 0 0,-1 1 0 0 0,-1 0-1 0 0,0 0 1 0 0,0 1 0 0 0,0-1 0 0 0,-1 2-1 0 0,-12-10 1 0 0,18 15-1 0 0,-1 0 0 0 0,1 1 0 0 0,0 0 1 0 0,-1-1-1 0 0,1 1 0 0 0,-1 0 0 0 0,0 0 0 0 0,1 0 0 0 0,-1 1 1 0 0,0-1-1 0 0,1 1 0 0 0,-1-1 0 0 0,0 1 0 0 0,0 0 0 0 0,-3 0 0 0 0,2 1 0 0 0,-1-1-1 0 0,0 1 1 0 0,1 0 0 0 0,-1 1-1 0 0,1-1 1 0 0,-1 1-1 0 0,1 0 1 0 0,-6 3-1 0 0,3 0 4 0 0,0 0 0 0 0,0 0 0 0 0,0 0 0 0 0,1 1 0 0 0,0 0 0 0 0,0 0 0 0 0,0 0 0 0 0,1 1 0 0 0,-7 11 0 0 0,5-4-6 0 0,0 1-1 0 0,1-1 1 0 0,0 1-1 0 0,-4 23 1 0 0,8-32 1 0 0,1 2 0 0 0,0-1 1 0 0,0 0-1 0 0,0 0 0 0 0,1 0 0 0 0,0 0 1 0 0,1 0-1 0 0,0 1 0 0 0,0-1 0 0 0,0 0 1 0 0,1 0-1 0 0,2 6 0 0 0,-2-9-6 0 0,0-1-1 0 0,0 0 0 0 0,0 0 1 0 0,0 0-1 0 0,0-1 1 0 0,1 1-1 0 0,-1 0 1 0 0,1-1-1 0 0,0 0 1 0 0,-1 1-1 0 0,1-1 1 0 0,0 0-1 0 0,1 0 1 0 0,-1-1-1 0 0,0 1 1 0 0,0-1-1 0 0,1 0 1 0 0,-1 0-1 0 0,1 0 1 0 0,-1 0-1 0 0,1 0 0 0 0,-1-1 1 0 0,1 1-1 0 0,-1-1 1 0 0,1 0-1 0 0,0 0 1 0 0,-1-1-1 0 0,1 1 1 0 0,-1-1-1 0 0,1 1 1 0 0,-1-1-1 0 0,4-2 1 0 0,6-2-8 0 0,0-1 0 0 0,-1 0-1 0 0,0-1 1 0 0,0 0 0 0 0,0-1 0 0 0,-1-1 0 0 0,10-10 0 0 0,-16 15 15 0 0,-1 0-1 0 0,0 0 1 0 0,0-1 0 0 0,-1 0-1 0 0,1 0 1 0 0,-1 0 0 0 0,0 0-1 0 0,-1-1 1 0 0,1 1-1 0 0,-1-1 1 0 0,0 1 0 0 0,0-1-1 0 0,-1 0 1 0 0,0 0 0 0 0,0 1-1 0 0,0-1 1 0 0,-1 0-1 0 0,0 0 1 0 0,0-7 0 0 0,-2 4 3 0 0,-1 0 0 0 0,0 0 0 0 0,0 0 1 0 0,0 1-1 0 0,-1-1 0 0 0,-1 1 0 0 0,1 0 0 0 0,-2 0 1 0 0,1 0-1 0 0,-1 1 0 0 0,-8-9 0 0 0,13 14 1 0 0,-1 1-1 0 0,0-1 1 0 0,0 0 0 0 0,0 1-1 0 0,0-1 1 0 0,-1 1-1 0 0,1 0 1 0 0,0 0-1 0 0,-1 0 1 0 0,1 0-1 0 0,-1 0 1 0 0,1 0-1 0 0,-1 1 1 0 0,1-1-1 0 0,-1 1 1 0 0,1 0 0 0 0,-1 0-1 0 0,1-1 1 0 0,-1 2-1 0 0,1-1 1 0 0,-1 0-1 0 0,0 0 1 0 0,1 1-1 0 0,-1 0 1 0 0,1-1-1 0 0,-1 1 1 0 0,1 0-1 0 0,0 0 1 0 0,-1 0 0 0 0,1 1-1 0 0,0-1 1 0 0,0 0-1 0 0,0 1 1 0 0,0 0-1 0 0,-3 3 1 0 0,-1 0 1 0 0,0 1 1 0 0,1 0 0 0 0,0 1-1 0 0,0 0 1 0 0,1-1 0 0 0,0 2-1 0 0,0-1 1 0 0,0 0 0 0 0,1 1-1 0 0,-3 9 1 0 0,2-1-16 0 0,1 0-1 0 0,0 1 0 0 0,1-1 1 0 0,0 1-1 0 0,2 33 1 0 0,0-47-3 0 0,1 0 0 0 0,-1 0 1 0 0,1 0-1 0 0,-1 0 0 0 0,1 0 1 0 0,0 0-1 0 0,0-1 0 0 0,0 1 0 0 0,1 0 1 0 0,-1 0-1 0 0,1-1 0 0 0,-1 1 1 0 0,1-1-1 0 0,0 0 0 0 0,0 1 0 0 0,0-1 1 0 0,0 0-1 0 0,0 0 0 0 0,0 0 1 0 0,1 0-1 0 0,-1-1 0 0 0,1 1 0 0 0,-1-1 1 0 0,1 1-1 0 0,3 0 0 0 0,0 0-49 0 0,-1-1 0 0 0,1 0 0 0 0,-1 0 0 0 0,1 0 0 0 0,-1-1-1 0 0,1 1 1 0 0,-1-1 0 0 0,1-1 0 0 0,-1 1 0 0 0,1-1 0 0 0,0 0-1 0 0,7-3 1 0 0,2-1-616 0 0,0 0 0 0 0,-1-2 0 0 0,22-12 0 0 0,-16 7-2486 0 0,31-27 0 0 0,-27 18 557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42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48 512 0 0,'-10'-12'3873'0'0,"9"10"-3033"0"0,0 0 0 0 0,-1 0-1 0 0,1 0 1 0 0,-1 0 0 0 0,0 0-1 0 0,1 0 1 0 0,-1 1 0 0 0,-3-3 0 0 0,5 4-802 0 0,-1 0 0 0 0,1 0-1 0 0,0 0 1 0 0,0-1 0 0 0,0 1 0 0 0,-1 0 0 0 0,1 0 0 0 0,0 0 0 0 0,0 0 0 0 0,0 0 0 0 0,0-1 0 0 0,-1 1 0 0 0,1 0 0 0 0,0 0 0 0 0,0 0 0 0 0,0-1 0 0 0,0 1 0 0 0,0 0 0 0 0,0 0 0 0 0,0 0 0 0 0,-1-1 0 0 0,1 1 0 0 0,0 0 0 0 0,0 0 0 0 0,0-1 0 0 0,0 1 0 0 0,0 0 0 0 0,0 0 0 0 0,0-1 0 0 0,0 1 0 0 0,0 0 0 0 0,0 0 0 0 0,1 0 0 0 0,-1-1 0 0 0,0 1 0 0 0,0 0 0 0 0,0 0 0 0 0,0-1 0 0 0,0 1-1 0 0,0 0 1 0 0,0 0 0 0 0,0 0 0 0 0,1 0 0 0 0,-1-1 0 0 0,0 1 0 0 0,0 0 0 0 0,0 0 0 0 0,0 0 0 0 0,1 0 0 0 0,-1-1 0 0 0,0 1 0 0 0,0 0 0 0 0,0 0 0 0 0,1 0 0 0 0,-1 0 0 0 0,0 0 0 0 0,0 0 0 0 0,1 0 0 0 0,-1 0 0 0 0,1-1-736 0 0,1 0 0 0 0,-1 0 0 0 0,1 1-1 0 0,-1-1 1 0 0,1 1 0 0 0,-1-1 0 0 0,1 1 0 0 0,2-1 0 0 0,-2 1-223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10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64 512 0 0,'1'-16'2937'0'0,"-1"13"-1563"0"0,0-1 1 0 0,1 1 0 0 0,-1-1-1 0 0,1 1 1 0 0,2-7 0 0 0,-3 9-1169 0 0,0 1 0 0 0,1-1 1 0 0,-1 0-1 0 0,1 0 1 0 0,-1 0-1 0 0,1 1 0 0 0,-1-1 1 0 0,1 0-1 0 0,0 1 1 0 0,-1-1-1 0 0,1 1 0 0 0,0-1 1 0 0,0 0-1 0 0,-1 1 1 0 0,1 0-1 0 0,0-1 0 0 0,0 1 1 0 0,0-1-1 0 0,0 1 1 0 0,0 0-1 0 0,-1 0 0 0 0,1-1 1 0 0,0 1-1 0 0,0 0 1 0 0,0 0-1 0 0,0 0 0 0 0,1 0 1 0 0,-1 0 62 0 0,0 0 1 0 0,0 0 0 0 0,0 0-1 0 0,1 0 1 0 0,-1-1 0 0 0,0 1-1 0 0,0 0 1 0 0,0-1 0 0 0,0 1-1 0 0,0 0 1 0 0,0-1 0 0 0,0 0-1 0 0,0 1 1 0 0,0-1 0 0 0,1-1 1074 0 0,-3 3-476 0 0,-6 8-158 0 0,5-5-615 0 0,1-1 1 0 0,-1 1 0 0 0,1-1-1 0 0,0 1 1 0 0,0-1 0 0 0,0 1-1 0 0,0 0 1 0 0,0 0 0 0 0,1-1-1 0 0,0 1 1 0 0,0 0 0 0 0,0 5-1 0 0,2 10 136 0 0,6 23-1 0 0,-3-13 11 0 0,-2-8-157 0 0,1 1-1 0 0,1-1 0 0 0,1 0 1 0 0,0-1-1 0 0,2 1 0 0 0,0-2 1 0 0,12 20-1 0 0,2-10-70 0 0,-21-27-25 0 0,0-1 0 0 0,1 1 0 0 0,-1-1 0 0 0,1 1 0 0 0,-1-1 0 0 0,1 0 0 0 0,0 0 0 0 0,0 0 0 0 0,-1 0 0 0 0,1 0 0 0 0,0 0 0 0 0,0 0 0 0 0,0-1 0 0 0,0 1 0 0 0,3 0 0 0 0,-5-1-11 0 0,0-1-1 0 0,0 1 0 0 0,0 0 0 0 0,0 0 1 0 0,0 0-1 0 0,0-1 0 0 0,0 1 0 0 0,1 0 1 0 0,-1 0-1 0 0,0-1 0 0 0,0 1 0 0 0,0 0 1 0 0,0 0-1 0 0,0 0 0 0 0,0-1 0 0 0,0 1 1 0 0,0 0-1 0 0,0 0 0 0 0,0-1 0 0 0,0 1 1 0 0,0 0-1 0 0,0 0 0 0 0,-1 0 0 0 0,1-1 1 0 0,0 1-1 0 0,0 0 0 0 0,0 0 0 0 0,0 0 1 0 0,0-1-1 0 0,0 1 0 0 0,0 0 0 0 0,-1 0 0 0 0,1 0 1 0 0,0-1-1 0 0,0 1 0 0 0,0 0 0 0 0,0 0 1 0 0,-1 0-1 0 0,1 0 0 0 0,-7-10-1027 0 0,1 4-274 0 0,0 1 0 0 0,0-1 0 0 0,0 1 0 0 0,0 0 0 0 0,-1 0 0 0 0,0 1 1 0 0,0 0-1 0 0,-9-3 0 0 0,-1 0-704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4:03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35 512 0 0,'-2'-1'278'0'0,"0"0"-1"0"0,-1 1 1 0 0,1-1 0 0 0,0 1-1 0 0,-1 0 1 0 0,1 0 0 0 0,0 0-1 0 0,-1 0 1 0 0,-4 1 0 0 0,6-1-178 0 0,0 0 1 0 0,0 0-1 0 0,0 0 1 0 0,0 0-1 0 0,-1 0 1 0 0,1 1-1 0 0,0-1 0 0 0,0 1 1 0 0,0-1-1 0 0,0 1 1 0 0,0-1-1 0 0,0 1 1 0 0,0-1-1 0 0,0 1 1 0 0,0 0-1 0 0,0 0 1 0 0,0-1-1 0 0,1 1 1 0 0,-1 0-1 0 0,-1 1 0 0 0,2-1-95 0 0,0-1 0 0 0,0 0 0 0 0,0 0 0 0 0,0 1 0 0 0,0-1 0 0 0,0 0 0 0 0,0 0 0 0 0,0 1-1 0 0,0-1 1 0 0,0 0 0 0 0,0 1 0 0 0,0-1 0 0 0,0 0 0 0 0,0 0 0 0 0,0 1 0 0 0,0-1 0 0 0,0 0-1 0 0,0 0 1 0 0,0 0 0 0 0,1 1 0 0 0,-1-1 0 0 0,0 0 0 0 0,0 0 0 0 0,0 0 0 0 0,0 1 0 0 0,1-1-1 0 0,-1 0 1 0 0,0 0 0 0 0,0 0 0 0 0,0 0 0 0 0,1 1 0 0 0,-1-1 0 0 0,1 1 321 0 0,-7 1 212 0 0,-20 0 1563 0 0,20-2-1615 0 0,1 0 1 0 0,-1 1-1 0 0,1-1 0 0 0,-1 1 1 0 0,1 1-1 0 0,0-1 1 0 0,-7 3-1 0 0,2 3 1441 0 0,8-6-1592 0 0,1 0 0 0 0,0 0 0 0 0,0 0 0 0 0,-1 0 0 0 0,1-1 0 0 0,-1 1 0 0 0,1 0 0 0 0,-1-1 0 0 0,1 1 0 0 0,-1-1 1 0 0,1 1-1 0 0,-4-1 0 0 0,0 1 585 0 0,5-1-866 0 0,0 0 1 0 0,0 0-1 0 0,-1 0 0 0 0,1 0 0 0 0,0 1 1 0 0,-1-1-1 0 0,1 0 0 0 0,0 0 0 0 0,-1 0 1 0 0,1 0-1 0 0,0 0 0 0 0,0 0 0 0 0,-1 0 1 0 0,1 0-1 0 0,0 0 0 0 0,-1 0 0 0 0,1 0 0 0 0,0 0 1 0 0,-1 0-1 0 0,1 0 0 0 0,0-1 0 0 0,-1 1 1 0 0,1 0-1 0 0,0 0 0 0 0,0 0 0 0 0,-1 0 1 0 0,1 0-1 0 0,0-1 0 0 0,0 1 0 0 0,-1 0 1 0 0,1 0-1 0 0,0 0 0 0 0,0-1 0 0 0,0 1 0 0 0,-1 0 1 0 0,1 0-1 0 0,0-1 0 0 0,0 1 0 0 0,0 0 1 0 0,0-1-1 0 0,0 1 0 0 0,-1 0 0 0 0,1 0 1 0 0,0-1-1 0 0,0 1 0 0 0,0 0 0 0 0,0-1 0 0 0,0 1 1 0 0,2-1 16 0 0,-1 0 1 0 0,1 0-1 0 0,-1 0 0 0 0,1 0 1 0 0,0 0-1 0 0,-1 0 1 0 0,4 0-1 0 0,-5 1-58 0 0,60-17 269 0 0,72-10-1 0 0,-43 9-59 0 0,-60 12-104 0 0,-27 5-26 0 0,-3 1 2 0 0,-16 3 52 0 0,-115 27 230 0 0,117-25-332 0 0,0 0 0 0 0,1 1 0 0 0,-1 1-1 0 0,1 0 1 0 0,0 1 0 0 0,-18 14 0 0 0,28-19-35 0 0,1-1 0 0 0,0 1 0 0 0,1 1 0 0 0,-1-1 0 0 0,0 0 0 0 0,1 1 0 0 0,0-1 0 0 0,0 1 0 0 0,0 0 0 0 0,0-1 0 0 0,1 1 0 0 0,-1 0 0 0 0,-1 7 0 0 0,3-9-10 0 0,0-1 1 0 0,0 1-1 0 0,-1 0 1 0 0,1 0-1 0 0,0-1 1 0 0,0 1-1 0 0,1 0 1 0 0,-1 0-1 0 0,0-1 1 0 0,1 1-1 0 0,-1 0 1 0 0,1-1-1 0 0,-1 1 1 0 0,1-1-1 0 0,0 1 1 0 0,-1 0-1 0 0,1-1 1 0 0,0 0-1 0 0,0 1 1 0 0,0-1-1 0 0,0 1 1 0 0,1-1-1 0 0,-1 0 1 0 0,0 0-1 0 0,0 0 1 0 0,1 0-1 0 0,-1 0 1 0 0,1 0-1 0 0,-1 0 1 0 0,1 0-1 0 0,-1 0 1 0 0,1-1-1 0 0,0 1 1 0 0,-1-1-1 0 0,3 1 1 0 0,14 3 4 0 0,-1-2 0 0 0,1 0 1 0 0,0-1-1 0 0,0-1 0 0 0,30-3 1 0 0,14 0-15 0 0,-56 3 15 0 0,2 0 1 0 0,0 0 1 0 0,0 0 0 0 0,0 1-1 0 0,0 0 1 0 0,12 3-1 0 0,-18-3-4 0 0,0 0 0 0 0,0-1 0 0 0,0 1-1 0 0,-1 0 1 0 0,1 0 0 0 0,0 0 0 0 0,-1 0 0 0 0,1 0-1 0 0,-1 1 1 0 0,0-1 0 0 0,1 0 0 0 0,-1 1 0 0 0,0-1-1 0 0,0 1 1 0 0,1-1 0 0 0,-1 1 0 0 0,0 0 0 0 0,-1-1-1 0 0,1 1 1 0 0,0 0 0 0 0,0 0 0 0 0,-1 0 0 0 0,1-1-1 0 0,-1 1 1 0 0,0 0 0 0 0,1 0 0 0 0,-1 0 0 0 0,0 0 0 0 0,0 2-1 0 0,-1 6 32 0 0,0 0 0 0 0,0 0 0 0 0,-1 0 0 0 0,0 0 0 0 0,-1 0 0 0 0,0-1 0 0 0,0 1 0 0 0,-1-1 0 0 0,0 0 0 0 0,-7 10 0 0 0,6-11-11 0 0,1-1 0 0 0,-1 0 0 0 0,-1-1 1 0 0,1 1-1 0 0,-1-1 0 0 0,0 0 0 0 0,-1 0 0 0 0,1-1 0 0 0,-1 0 1 0 0,0 0-1 0 0,-1-1 0 0 0,-9 5 0 0 0,5-4-35 0 0,-48 17 50 0 0,54-20-80 0 0,0 0 1 0 0,0-1-1 0 0,-1 0 1 0 0,1 0-1 0 0,0-1 1 0 0,0 0-1 0 0,0 0 1 0 0,-7-1-1 0 0,11 1-7 0 0,1 0-1 0 0,0 0 0 0 0,0 0 1 0 0,0 0-1 0 0,0-1 1 0 0,0 1-1 0 0,-1 0 0 0 0,1-1 1 0 0,0 1-1 0 0,0-1 0 0 0,0 1 1 0 0,0-1-1 0 0,0 1 0 0 0,0-1 1 0 0,0 0-1 0 0,0 1 1 0 0,0-1-1 0 0,0 0 0 0 0,1 0 1 0 0,-1 0-1 0 0,0 0 0 0 0,0 0 1 0 0,1 0-1 0 0,-1 0 0 0 0,1 0 1 0 0,-1 0-1 0 0,1 0 1 0 0,-1 0-1 0 0,1 0 0 0 0,0 0 1 0 0,-1 0-1 0 0,1 0 0 0 0,0-1 1 0 0,0 1-1 0 0,0 0 0 0 0,0 0 1 0 0,0 0-1 0 0,0 0 0 0 0,0-1 1 0 0,0 1-1 0 0,0 0 1 0 0,1 0-1 0 0,-1 0 0 0 0,0 0 1 0 0,1 0-1 0 0,-1 0 0 0 0,1 0 1 0 0,0-2-1 0 0,3-4-803 0 0,0 0 1 0 0,0 1-1 0 0,0-1 1 0 0,1 1-1 0 0,9-11 0 0 0,5-1-1793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4:06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413 31 512 0 0,'0'-8'817'0'0,"0"6"-52"0"0,0 1 0 0 0,0-1 0 0 0,0 1 1 0 0,0-1-1 0 0,0 1 0 0 0,0-1 1 0 0,0 1-1 0 0,-1-1 0 0 0,1 1 1 0 0,-1-3-1 0 0,0 4-575 0 0,1-1 1 0 0,-1 1-1 0 0,0-1 1 0 0,1 1-1 0 0,-1 0 0 0 0,1-1 1 0 0,-1 1-1 0 0,0 0 1 0 0,1 0-1 0 0,-1 0 0 0 0,0 0 1 0 0,1-1-1 0 0,-1 1 1 0 0,0 0-1 0 0,0 0 0 0 0,1 0 1 0 0,-1 0-1 0 0,0 0 1 0 0,1 1-1 0 0,-1-1 0 0 0,0 0 1 0 0,1 0-1 0 0,-1 0 1 0 0,0 1-1 0 0,1-1 0 0 0,-1 0 1 0 0,1 1-1 0 0,-2 0 1 0 0,-91 29 3136 0 0,62-21-2789 0 0,0 1 0 0 0,1 1-1 0 0,0 1 1 0 0,-39 24 0 0 0,66-34-472 0 0,-1 1 1 0 0,1 0 0 0 0,-1-1 0 0 0,1 2 0 0 0,0-1 0 0 0,0 0 0 0 0,1 0 0 0 0,-1 1 0 0 0,1 0-1 0 0,-1-1 1 0 0,1 1 0 0 0,0 0 0 0 0,-1 5 0 0 0,2-7-46 0 0,0 1 0 0 0,0 0 0 0 0,1 0 0 0 0,-1 0 0 0 0,1 0 0 0 0,0 0 0 0 0,0 0-1 0 0,0 0 1 0 0,0 0 0 0 0,1 0 0 0 0,-1 0 0 0 0,1 0 0 0 0,-1 0 0 0 0,1 0 0 0 0,0 0 0 0 0,0 0 0 0 0,1 0 0 0 0,-1-1 0 0 0,3 6 0 0 0,3 1 4 0 0,1-1 1 0 0,0 1 0 0 0,0-1 0 0 0,0-1 0 0 0,1 0 0 0 0,0 0-1 0 0,1 0 1 0 0,-1-1 0 0 0,1-1 0 0 0,19 9 0 0 0,9 0-21 0 0,65 16 1 0 0,-101-29-3 0 0,12 2 0 0 0,1 0-1 0 0,0-1 1 0 0,0 0 0 0 0,-1-1-1 0 0,31-2 1 0 0,-39 0-1 0 0,0 1 0 0 0,1-1 0 0 0,-1-1 0 0 0,0 1-1 0 0,0-1 1 0 0,0 0 0 0 0,0 0 0 0 0,0-1 0 0 0,0 0 0 0 0,-1 0 0 0 0,1 0 0 0 0,-1-1 0 0 0,0 0 0 0 0,0 0-1 0 0,0 0 1 0 0,6-7 0 0 0,-10 9-2 0 0,1 0 0 0 0,-1 1 0 0 0,0-1-1 0 0,1 0 1 0 0,-1 0 0 0 0,0 0 0 0 0,0 0-1 0 0,-1-1 1 0 0,1 1 0 0 0,0 0 0 0 0,-1 0-1 0 0,1 0 1 0 0,-1-1 0 0 0,1 1 0 0 0,-1 0-1 0 0,0 0 1 0 0,0-1 0 0 0,0 1 0 0 0,-1 0 0 0 0,1 0-1 0 0,0-1 1 0 0,-1 1 0 0 0,-1-4 0 0 0,1 4-2 0 0,-1-1-1 0 0,1 0 1 0 0,-1 1 0 0 0,0-1 0 0 0,0 1 0 0 0,0 0 0 0 0,0 0 0 0 0,-1 0 0 0 0,1 0 0 0 0,-1 0 0 0 0,1 0 0 0 0,-1 1 0 0 0,1-1 0 0 0,-1 1 0 0 0,0-1 0 0 0,0 1 0 0 0,-3-1 0 0 0,-8-2-26 0 0,0 1 1 0 0,0 0-1 0 0,-25-1 1 0 0,-47 2-126 0 0,63 2 112 0 0,-14 1-36 0 0,-62 8 1 0 0,81-6-27 0 0,-1 1 0 0 0,1 1 0 0 0,0 0 1 0 0,0 1-1 0 0,-22 12 0 0 0,35-15-157 0 0,0 0 0 0 0,0 0-1 0 0,0 0 1 0 0,0 1 0 0 0,1-1 0 0 0,-1 1 0 0 0,1 1 0 0 0,0-1-1 0 0,0 0 1 0 0,-5 9 0 0 0,1 4-1464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24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42 205 512 0 0,'-24'-81'13281'0'0,"17"44"-10697"0"0,4 19-1130 0 0,0 1 1341 0 0,-2-28 0 0 0,6 42-1648 0 0,2 8-532 0 0,1 9-86 0 0,-1 8-112 0 0,-1 0-1 0 0,-1 41 1 0 0,-2-37-165 0 0,6 45 1 0 0,-3-55-186 0 0,1 0-1 0 0,9 25 1 0 0,-11-36-56 0 0,1 0-1 0 0,0-1 1 0 0,0 1 0 0 0,1-1-1 0 0,-1 0 1 0 0,1 0 0 0 0,0 0-1 0 0,0 0 1 0 0,0 0 0 0 0,1-1 0 0 0,-1 1-1 0 0,1-1 1 0 0,4 3 0 0 0,-5-4-8 0 0,-1-1 0 0 0,0-1 0 0 0,1 1 0 0 0,-1 0 0 0 0,1-1 0 0 0,-1 1 0 0 0,1-1 0 0 0,-1 0 0 0 0,1 1 0 0 0,-1-1 1 0 0,1-1-1 0 0,-1 1 0 0 0,1 0 0 0 0,-1-1 0 0 0,1 1 0 0 0,-1-1 0 0 0,1 1 0 0 0,-1-1 0 0 0,4-2 0 0 0,2-1-3 0 0,1 0-1 0 0,0-1 1 0 0,12-9 0 0 0,-13 7 7 0 0,1 0-1 0 0,-1 0 1 0 0,-1-1 0 0 0,1 0 0 0 0,-1 0 0 0 0,-1-1 0 0 0,0 0 0 0 0,0 0 0 0 0,8-18 0 0 0,-4 2 20 0 0,0 0 0 0 0,9-47 0 0 0,-16 61-28 0 0,-1 1-1 0 0,1 0 0 0 0,1 0 0 0 0,0 0 0 0 0,1 0 1 0 0,0 1-1 0 0,0-1 0 0 0,9-10 0 0 0,-13 19 1 0 0,1 0-1 0 0,-1 0 1 0 0,1 0-1 0 0,-1 0 1 0 0,1 0-1 0 0,-1 0 0 0 0,1 1 1 0 0,-1-1-1 0 0,1 1 1 0 0,0-1-1 0 0,-1 1 1 0 0,1-1-1 0 0,0 1 1 0 0,0 0-1 0 0,-1 0 0 0 0,1 0 1 0 0,3 0-1 0 0,-1 1-15 0 0,0-1-1 0 0,0 1 1 0 0,0-1-1 0 0,0 1 1 0 0,0 0-1 0 0,6 3 1 0 0,-10-3-24 0 0,1-1 1 0 0,0 0-1 0 0,-1 0 1 0 0,1 0-1 0 0,-1 0 1 0 0,1 1 0 0 0,-1-1-1 0 0,1 0 1 0 0,-1 1-1 0 0,1-1 1 0 0,-1 0-1 0 0,1 1 1 0 0,-1-1-1 0 0,0 1 1 0 0,1-1 0 0 0,-1 1-1 0 0,1-1 1 0 0,-1 1-1 0 0,0-1 1 0 0,0 1-1 0 0,1-1 1 0 0,-1 1-1 0 0,0-1 1 0 0,0 1 0 0 0,0-1-1 0 0,1 1 1 0 0,-1-1-1 0 0,0 1 1 0 0,0 0-1 0 0,0-1 1 0 0,0 1-1 0 0,0-1 1 0 0,0 1 0 0 0,0 0-1 0 0,0-1 1 0 0,0 1-1 0 0,-1-1 1 0 0,1 1-1 0 0,0-1 1 0 0,0 1-1 0 0,0 0 1 0 0,-1-1 0 0 0,1 1-1 0 0,0-1 1 0 0,-1 1-1 0 0,1-1 1 0 0,0 1-1 0 0,-1-1 1 0 0,0 1-1 0 0,-3 3-819 0 0,0 0 0 0 0,-1-1 0 0 0,1 1-1 0 0,-8 3 1 0 0,5-2-470 0 0,-9 6-5961 0 0,9-4 2649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29.2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82 512 0 0,'0'-7'1915'0'0,"1"1"0"0"0,0-1-1 0 0,3-11 1 0 0,-2 11 581 0 0,0 0 0 0 0,-1 1 1 0 0,1-14-1 0 0,-2 20-2442 0 0,0 0 0 0 0,0 0-1 0 0,0 0 1 0 0,0-1 0 0 0,0 1 0 0 0,0 0 0 0 0,-1 0-1 0 0,1 0 1 0 0,0 0 0 0 0,0 0 0 0 0,0-1 0 0 0,0 1 0 0 0,0 0-1 0 0,0 0 1 0 0,0 0 0 0 0,-1 0 0 0 0,1 0 0 0 0,0 0-1 0 0,0 0 1 0 0,0-1 0 0 0,0 1 0 0 0,0 0 0 0 0,-1 0 0 0 0,1 0-1 0 0,0 0 1 0 0,0 0 0 0 0,0 0 0 0 0,0 0 0 0 0,-1 0 0 0 0,1 0-1 0 0,0 0 1 0 0,0 0 0 0 0,0 0 0 0 0,0 0 0 0 0,-1 0-1 0 0,1 0 1 0 0,0 0 0 0 0,0 0 0 0 0,0 0 0 0 0,0 0 0 0 0,-1 0-1 0 0,1 0 1 0 0,0 0 0 0 0,0 0 0 0 0,0 1 0 0 0,0-1-1 0 0,0 0 1 0 0,-1 0 0 0 0,1 0 0 0 0,0 0 0 0 0,0 0 0 0 0,0 0-1 0 0,0 0 1 0 0,0 1 0 0 0,-1-1 0 0 0,-7 9 998 0 0,8-8-919 0 0,0 1-1 0 0,-1 0 1 0 0,1-1 0 0 0,0 1-1 0 0,0 0 1 0 0,0-1-1 0 0,1 1 1 0 0,-1 0 0 0 0,0 0-1 0 0,1-1 1 0 0,-1 1 0 0 0,1-1-1 0 0,-1 1 1 0 0,1 0-1 0 0,1 1 1 0 0,17 23 793 0 0,-1-1-410 0 0,-4 5-139 0 0,-1 0 1 0 0,10 38-1 0 0,-15-41-273 0 0,1-1 1 0 0,1 0-1 0 0,27 47 0 0 0,-33-68-84 0 0,0 1 1 0 0,1-1-1 0 0,7 9 0 0 0,-9-12-12 0 0,-1 0 0 0 0,0 0 0 0 0,0 0 0 0 0,1-1 0 0 0,-1 1 0 0 0,1-1 0 0 0,0 1 0 0 0,-1-1-1 0 0,1 0 1 0 0,0 0 0 0 0,3 1 0 0 0,-5-3-6 0 0,0 1 0 0 0,1 0 0 0 0,-1 0 1 0 0,0-1-1 0 0,0 1 0 0 0,1-1 0 0 0,-1 1 0 0 0,0-1 0 0 0,0 1 0 0 0,0-1 0 0 0,0 0 0 0 0,0 0 0 0 0,0 1 0 0 0,0-1 0 0 0,0 0 1 0 0,0 0-1 0 0,0 0 0 0 0,0 0 0 0 0,0 0 0 0 0,0-2 0 0 0,15-22 30 0 0,41-101-41 0 0,-1 0 1 0 0,-46 109 2 0 0,0-1 1 0 0,1 2-1 0 0,1-1 0 0 0,25-26 1 0 0,-31 37-21 0 0,-13 13-89 0 0,-13 13-110 0 0,7-9-484 0 0,-22 19-67 0 0,22-12-3147 0 0,11-16 2782 0 0,1 0 0 0 0,1 0 0 0 0,-1 0 0 0 0,0 0-1 0 0,0 0 1 0 0,1 1 0 0 0,-1 2 0 0 0,1 3-4264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29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31 8 0 0,'0'1'480'0'0,"-1"0"-1"0"0,0 0 1 0 0,1 0-1 0 0,-1-1 1 0 0,0 1-1 0 0,0 0 1 0 0,1-1 0 0 0,-1 1-1 0 0,0 0 1 0 0,0-1-1 0 0,0 1 1 0 0,0-1 0 0 0,0 0-1 0 0,0 1 1 0 0,0-1-1 0 0,0 0 1 0 0,-2 1-1 0 0,2-1-59 0 0,0 0 0 0 0,0 1-1 0 0,-1-1 1 0 0,1 0 0 0 0,0 1-1 0 0,0-1 1 0 0,0 1 0 0 0,0-1-1 0 0,0 1 1 0 0,0 0 0 0 0,0-1-1 0 0,0 1 1 0 0,0 0 0 0 0,-1 1-1 0 0,16-6 4108 0 0,24-8-3770 0 0,-29 8-564 0 0,10-4 137 0 0,26-8-1 0 0,-39 14-273 0 0,-1 1 0 0 0,0-1 0 0 0,1 2-1 0 0,-1-1 1 0 0,1 0 0 0 0,-1 1 0 0 0,1 0-1 0 0,-1 1 1 0 0,1-1 0 0 0,5 2 0 0 0,-9-2-45 0 0,-1 1 0 0 0,1-1 1 0 0,-1 1-1 0 0,1-1 0 0 0,-1 1 1 0 0,0 0-1 0 0,1-1 0 0 0,-1 1 0 0 0,0 0 1 0 0,0 0-1 0 0,0 0 0 0 0,1 0 1 0 0,-1 0-1 0 0,0 0 0 0 0,0 0 1 0 0,0 0-1 0 0,-1 1 0 0 0,1-1 1 0 0,0 0-1 0 0,0 0 0 0 0,0 2 1 0 0,0 0 11 0 0,-1 0-1 0 0,1-1 1 0 0,-1 1 0 0 0,0-1 0 0 0,1 1 0 0 0,-1 0 0 0 0,-1-1 0 0 0,1 1 0 0 0,0 0 0 0 0,-1-1 0 0 0,0 4 0 0 0,-2 3 52 0 0,0 1 0 0 0,-1-1 0 0 0,0 0 0 0 0,-1-1 0 0 0,-7 13 1 0 0,-32 33 311 0 0,29-37-134 0 0,-24 34-1 0 0,36-45-221 0 0,-1-1-1 0 0,1 1 0 0 0,1 0 1 0 0,-1 0-1 0 0,1 0 1 0 0,0 0-1 0 0,0 0 0 0 0,1 0 1 0 0,0 1-1 0 0,-1 11 0 0 0,2-15-30 0 0,0-1-1 0 0,0 0 1 0 0,0 0-1 0 0,0 0 1 0 0,1 0-1 0 0,-1 0 1 0 0,1 0-1 0 0,-1 0 1 0 0,1 0-1 0 0,0 0 1 0 0,0 0-1 0 0,0 0 1 0 0,0 0-1 0 0,0-1 0 0 0,0 1 1 0 0,0 0-1 0 0,0-1 1 0 0,1 1-1 0 0,1 1 1 0 0,-1-1-6 0 0,0-1 0 0 0,1 0 0 0 0,-1 1 0 0 0,0-1 0 0 0,1 0 0 0 0,-1-1 0 0 0,1 1 0 0 0,-1 0-1 0 0,1-1 1 0 0,0 1 0 0 0,-1-1 0 0 0,1 0 0 0 0,3 0 0 0 0,4 0-101 0 0,0-1-1 0 0,0-1 1 0 0,-1 0-1 0 0,1 0 0 0 0,0-1 1 0 0,16-7-1 0 0,124-71-4931 0 0,-55 21-2763 0 0,-70 42 5707 0 0,-4 1 194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38.8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17 205 512 0 0,'1'-4'-134'0'0,"0"-1"-1"0"0,-1 0 1 0 0,0 0 1 0 0,0-7-2 0 0,-10-34 5387 0 0,8 38-4080 0 0,0 0 0 0 0,0 0 0 0 0,1-1 0 0 0,0 1-1 0 0,0-1 1 0 0,1-10 0 0 0,7-12 1458 0 0,-7 28-2339 0 0,1 1 1 0 0,0 0 0 0 0,0 0-1 0 0,0 0 1 0 0,0 0 0 0 0,0 0-1 0 0,0 0 1 0 0,1 0 0 0 0,-1 0-1 0 0,0 0 1 0 0,4-2-1 0 0,-5 4-242 0 0,0 0-1 0 0,0 0 0 0 0,0 0 0 0 0,0 0 0 0 0,1 0 0 0 0,-1 0 0 0 0,0 0 0 0 0,0 0 0 0 0,0 0 0 0 0,0 0 0 0 0,0 0 0 0 0,1 0 0 0 0,-1 0 0 0 0,0 0 0 0 0,0 0 1 0 0,0 0-1 0 0,0 0 0 0 0,0 0 0 0 0,0 1 0 0 0,0-1 0 0 0,1 0 0 0 0,-1 0 0 0 0,0 0 0 0 0,0 0 0 0 0,0 0 0 0 0,0 0 0 0 0,0 0 0 0 0,0 1 0 0 0,0-1 0 0 0,0 0 1 0 0,0 0-1 0 0,0 0 0 0 0,0 0 0 0 0,0 0 0 0 0,0 1 0 0 0,0-1 0 0 0,0 0 0 0 0,0 0 0 0 0,0 0 0 0 0,0 0 0 0 0,0 0 0 0 0,0 1 0 0 0,0-1 0 0 0,0 0 1 0 0,1 15 666 0 0,-2 15-298 0 0,0 7-87 0 0,2-1 0 0 0,2 1 1 0 0,14 71-1 0 0,-8-57-108 0 0,3 53-1 0 0,-14-27-50 0 0,0-23-138 0 0,3-59-31 0 0,0 0 0 0 0,0 0 0 0 0,1 0 0 0 0,3-9 0 0 0,0-1-36 0 0,-3 9 29 0 0,10-34-51 0 0,29-63 0 0 0,-38 98 42 0 0,0 0 0 0 0,0 0 0 0 0,1 0 0 0 0,-1 1-1 0 0,1-1 1 0 0,0 1 0 0 0,0 0 0 0 0,1 0 0 0 0,-1 1 0 0 0,1-1 0 0 0,0 1 0 0 0,0 0 0 0 0,0 0 0 0 0,0 1-1 0 0,0-1 1 0 0,1 1 0 0 0,-1 0 0 0 0,10-1 0 0 0,-7 1-22 0 0,1 1 0 0 0,0 0 0 0 0,0 0 0 0 0,-1 1 0 0 0,1 0 0 0 0,0 1 0 0 0,0 0 0 0 0,0 0 0 0 0,-1 1 0 0 0,1 0 0 0 0,13 5 0 0 0,-11-2-28 0 0,-1 0-1 0 0,1 0 1 0 0,-1 1 0 0 0,1 0 0 0 0,-2 0 0 0 0,1 2 0 0 0,-1-1 0 0 0,0 1-1 0 0,11 12 1 0 0,-17-16 39 0 0,1 1-1 0 0,-1-1 1 0 0,0 1-1 0 0,-1 0 1 0 0,1 0 0 0 0,-1 0-1 0 0,0 0 1 0 0,0 0-1 0 0,0 1 1 0 0,-1-1-1 0 0,0 0 1 0 0,0 1-1 0 0,0-1 1 0 0,-1 1-1 0 0,1-1 1 0 0,-2 1 0 0 0,1 0-1 0 0,0-1 1 0 0,-1 1-1 0 0,0-1 1 0 0,0 0-1 0 0,-3 7 1 0 0,-2 3 34 0 0,0 0 1 0 0,-1-1-1 0 0,0 0 0 0 0,-2 0 1 0 0,1-1-1 0 0,-2 0 0 0 0,1 0 1 0 0,-2-1-1 0 0,0 0 0 0 0,0-1 1 0 0,-19 14-1 0 0,14-13 3 0 0,-1-1-1 0 0,1-1 0 0 0,-2 0 1 0 0,1-2-1 0 0,-1 0 0 0 0,-1 0 1 0 0,0-2-1 0 0,-35 8 1 0 0,51-13-16 0 0,1-1 0 0 0,-1 0 1 0 0,1 1-1 0 0,0-1 0 0 0,-1 0 1 0 0,1 0-1 0 0,-1 0 0 0 0,1-1 1 0 0,-1 1-1 0 0,1-1 1 0 0,-1 1-1 0 0,1-1 0 0 0,0 0 1 0 0,-1 1-1 0 0,-1-3 0 0 0,2 2-32 0 0,1 0 0 0 0,0 0 0 0 0,0 0 0 0 0,0 0 0 0 0,0-1 0 0 0,0 1-1 0 0,0 0 1 0 0,0-1 0 0 0,0 1 0 0 0,1-1 0 0 0,-1 1 0 0 0,0-1 0 0 0,1 1-1 0 0,-1-1 1 0 0,1 1 0 0 0,0-1 0 0 0,-1 0 0 0 0,1 1 0 0 0,0-1 0 0 0,0 0-1 0 0,0 1 1 0 0,0-1 0 0 0,1-2 0 0 0,1-6-571 0 0,0-1 1 0 0,1 1-1 0 0,0 0 1 0 0,0 0-1 0 0,1 0 1 0 0,1 1-1 0 0,0-1 1 0 0,0 1-1 0 0,1 0 0 0 0,12-15 1 0 0,5-5-765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42.5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58 142 512 0 0,'-23'-11'9646'0'0,"20"10"-8628"0"0,0 0 1 0 0,0 0-1 0 0,0-1 1 0 0,0 1-1 0 0,0-1 0 0 0,-3-3 1 0 0,5 4-845 0 0,0 0 0 0 0,0 0 0 0 0,0 0 0 0 0,0-1 0 0 0,0 1 0 0 0,0 0 0 0 0,1-1 0 0 0,-1 1 0 0 0,0-1 0 0 0,1 1 0 0 0,-1-1 0 0 0,1 1 0 0 0,0-1 0 0 0,-1 1-1 0 0,1-1 1 0 0,0 1 0 0 0,0-1 0 0 0,0-1 0 0 0,0 0-64 0 0,0 1 0 0 0,1-1 0 0 0,-1 0 0 0 0,1 0 0 0 0,-1 1-1 0 0,1-1 1 0 0,0 1 0 0 0,0-1 0 0 0,0 1 0 0 0,0-1 0 0 0,0 1 0 0 0,1-1-1 0 0,-1 1 1 0 0,1 0 0 0 0,1-2 0 0 0,1 0-19 0 0,-1 1 1 0 0,1 0-1 0 0,-1 0 1 0 0,1 0-1 0 0,0 1 0 0 0,1-1 1 0 0,7-3-1 0 0,0 2-21 0 0,0 0 0 0 0,-1 1 0 0 0,1 0 0 0 0,1 0 0 0 0,21 0 0 0 0,-31 3-63 0 0,0 0 0 0 0,0 0 0 0 0,0 0 0 0 0,0 0 0 0 0,0 0 0 0 0,0 1 0 0 0,0 0 0 0 0,0 0 0 0 0,0-1 0 0 0,0 2 0 0 0,0-1 0 0 0,0 0 0 0 0,-1 0 0 0 0,1 1-1 0 0,0 0 1 0 0,-1 0 0 0 0,1-1 0 0 0,-1 1 0 0 0,0 0 0 0 0,0 1 0 0 0,1-1 0 0 0,-2 0 0 0 0,1 1 0 0 0,0-1 0 0 0,0 1 0 0 0,-1 0 0 0 0,1-1 0 0 0,-1 1 0 0 0,0 0 0 0 0,0 0 0 0 0,0 0 0 0 0,0 0 0 0 0,0 0 0 0 0,-1 0 0 0 0,1 5 0 0 0,-2 7 35 0 0,-1 0 1 0 0,-1 0 0 0 0,0-1-1 0 0,-1 1 1 0 0,0-1 0 0 0,-8 17-1 0 0,5-15-27 0 0,2-1-1 0 0,0 1 1 0 0,1 0-1 0 0,-4 28 0 0 0,8-43-21 0 0,0 0-1 0 0,0 0 0 0 0,0 1 1 0 0,0-1-1 0 0,0 0 0 0 0,0 0 0 0 0,0 0 1 0 0,0 1-1 0 0,0-1 0 0 0,1 0 1 0 0,-1 0-1 0 0,0 0 0 0 0,1 0 0 0 0,-1 1 1 0 0,1-1-1 0 0,-1 0 0 0 0,1 0 0 0 0,1 1 1 0 0,-1-1-9 0 0,-1-1 1 0 0,1 1-1 0 0,0-1 0 0 0,-1 0 1 0 0,1 0-1 0 0,0 1 1 0 0,0-1-1 0 0,-1 0 0 0 0,1 0 1 0 0,0 0-1 0 0,0 0 1 0 0,-1 0-1 0 0,1 0 1 0 0,0 0-1 0 0,0 0 0 0 0,-1 0 1 0 0,1 0-1 0 0,0 0 1 0 0,0 0-1 0 0,-1-1 0 0 0,2 1 1 0 0,3-3-145 0 0,0 1 0 0 0,0-1 0 0 0,0 0 0 0 0,-1 0 0 0 0,1-1 0 0 0,5-5 0 0 0,95-91-9272 0 0,-87 82 6169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5.9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25 512 0 0,'0'-1'316'0'0,"0"1"1"0"0,-1-1-1 0 0,1 1 0 0 0,0-1 0 0 0,0 1 1 0 0,-1-1-1 0 0,1 1 0 0 0,-1-1 0 0 0,1 1 1 0 0,0-1-1 0 0,-1 1 0 0 0,1-1 0 0 0,-1 1 1 0 0,1 0-1 0 0,-1-1 0 0 0,1 1 0 0 0,-1 0 1 0 0,1-1-1 0 0,-1 1 0 0 0,1 0 0 0 0,-1 0 1 0 0,0 0-1 0 0,1-1 0 0 0,-1 1 0 0 0,1 0 1 0 0,-1 0-1 0 0,0 0 0 0 0,1 0 1 0 0,-1 0-1 0 0,0 0 0 0 0,-1 1-9 0 0,0-1-1 0 0,1 1 1 0 0,-1 0-1 0 0,1 0 1 0 0,-1-1 0 0 0,1 1-1 0 0,-1 0 1 0 0,1 0-1 0 0,0 1 1 0 0,-1-1-1 0 0,0 1 1 0 0,-2 3 188 0 0,-1 0-1 0 0,1 0 1 0 0,1 1-1 0 0,-1-1 1 0 0,-3 9-1 0 0,-1 5 388 0 0,1 0-1 0 0,1 0 1 0 0,0 1 0 0 0,-4 35-1 0 0,9-48-835 0 0,1 0 0 0 0,0-1 0 0 0,0 1 0 0 0,1 0 0 0 0,0 0 0 0 0,0 0 0 0 0,0-1 0 0 0,1 1 0 0 0,0-1 0 0 0,0 1 0 0 0,1-1 0 0 0,0 0 0 0 0,0 0 0 0 0,0 0 0 0 0,1 0 0 0 0,0 0 0 0 0,0-1-1 0 0,5 6 1 0 0,-5-7-45 0 0,1 0 0 0 0,-1 0 0 0 0,0 0-1 0 0,1-1 1 0 0,0 0 0 0 0,0 1 0 0 0,0-2-1 0 0,0 1 1 0 0,1-1 0 0 0,-1 1 0 0 0,1-2 0 0 0,-1 1-1 0 0,1 0 1 0 0,0-1 0 0 0,-1 0 0 0 0,1-1-1 0 0,0 1 1 0 0,0-1 0 0 0,10-1 0 0 0,-7 0-18 0 0,0-1 0 0 0,1 0 0 0 0,-1-1 1 0 0,-1 0-1 0 0,1 0 0 0 0,0-1 1 0 0,-1 0-1 0 0,0-1 0 0 0,0 0 0 0 0,0 0 1 0 0,12-10-1 0 0,-13 9-7 0 0,0-1 0 0 0,-1 1 0 0 0,1-2 0 0 0,-1 1 0 0 0,-1 0 1 0 0,1-1-1 0 0,-1 0 0 0 0,-1-1 0 0 0,7-13 0 0 0,-9 15 10 0 0,1-1 0 0 0,-2 1 0 0 0,1 0 0 0 0,-1-1 0 0 0,0 1 0 0 0,0-1 0 0 0,-1 1 0 0 0,0-1 0 0 0,-1 1 0 0 0,1-1 0 0 0,-1 1 0 0 0,-4-13 0 0 0,3 13 20 0 0,0 1 1 0 0,-1-1 0 0 0,0 1 0 0 0,0 0 0 0 0,-1 0 0 0 0,0 0-1 0 0,0 0 1 0 0,0 1 0 0 0,-1-1 0 0 0,1 1 0 0 0,-1 0-1 0 0,-1 1 1 0 0,1-1 0 0 0,-1 1 0 0 0,1 0 0 0 0,-10-5 0 0 0,8 6 8 0 0,0-1 1 0 0,-1 1-1 0 0,1 1 0 0 0,-1-1 1 0 0,1 1-1 0 0,-1 1 1 0 0,0-1-1 0 0,0 1 1 0 0,1 1-1 0 0,-1-1 1 0 0,0 1-1 0 0,0 1 1 0 0,0-1-1 0 0,-11 4 1 0 0,16-3 0 0 0,-1 0 1 0 0,1 0-1 0 0,-1 0 0 0 0,1 1 1 0 0,0 0-1 0 0,-1 0 1 0 0,1 0-1 0 0,0 0 0 0 0,0 0 1 0 0,1 0-1 0 0,-1 1 1 0 0,0 0-1 0 0,1-1 1 0 0,-1 1-1 0 0,1 0 0 0 0,0 0 1 0 0,0 0-1 0 0,0 1 1 0 0,0-1-1 0 0,1 0 0 0 0,0 1 1 0 0,-1-1-1 0 0,1 1 1 0 0,0-1-1 0 0,0 1 1 0 0,1 0-1 0 0,-1-1 0 0 0,1 8 1 0 0,0-5-27 0 0,0 0-1 0 0,1 1 1 0 0,0-1 0 0 0,0 0 0 0 0,0 1 0 0 0,1-1 0 0 0,0 0 0 0 0,0 0-1 0 0,1-1 1 0 0,0 1 0 0 0,0 0 0 0 0,0-1 0 0 0,0 1 0 0 0,1-1-1 0 0,0 0 1 0 0,0 0 0 0 0,0-1 0 0 0,1 1 0 0 0,0-1 0 0 0,-1 0 0 0 0,2 0-1 0 0,-1-1 1 0 0,0 1 0 0 0,1-1 0 0 0,-1 0 0 0 0,1-1 0 0 0,0 1-1 0 0,0-1 1 0 0,0 0 0 0 0,0-1 0 0 0,1 1 0 0 0,-1-1 0 0 0,0 0-1 0 0,0-1 1 0 0,1 0 0 0 0,-1 0 0 0 0,1 0 0 0 0,8-2 0 0 0,3-2-1327 0 0,0-1 1 0 0,-1 0-1 0 0,0-1 1 0 0,27-13-1 0 0,-22 7-1634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42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45 3465 0 0,'-18'-3'8428'0'0,"15"3"-7652"0"0,1-1 1 0 0,0 1-1 0 0,0-1 0 0 0,-1 1 1 0 0,1 0-1 0 0,0 0 0 0 0,-1 0 0 0 0,1 0 1 0 0,0 0-1 0 0,-1 0 0 0 0,-3 2 1 0 0,21-1 261 0 0,0-4-1208 0 0,1-1-1 0 0,23-9 0 0 0,-7 2-1946 0 0,0 2-3963 0 0,-12 6 1040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43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308 203 1856 0 0,'0'-3'1180'0'0,"-1"0"-1"0"0,1 0 0 0 0,-1 0 0 0 0,0 0 0 0 0,0 0 0 0 0,-1-4 1 0 0,0 5-903 0 0,2 0 0 0 0,-1 0 0 0 0,0 0 0 0 0,0-1 1 0 0,1 1-1 0 0,-1 0 0 0 0,1-1 0 0 0,0 1 0 0 0,-1 0 0 0 0,1-1 1 0 0,0 1-1 0 0,1 0 0 0 0,-1-1 0 0 0,1-2 0 0 0,-1 5-226 0 0,3-11 658 0 0,1 0 1 0 0,-2 0-1 0 0,0-1 0 0 0,0 1 0 0 0,0-14 0 0 0,-2 22-618 0 0,0 1 0 0 0,0-1-1 0 0,-1 1 1 0 0,1-1 0 0 0,0 1-1 0 0,-1 0 1 0 0,0-1 0 0 0,1 1-1 0 0,-1 0 1 0 0,0-1 0 0 0,0 1-1 0 0,-1 0 1 0 0,1 0 0 0 0,0 0-1 0 0,-1 0 1 0 0,1 0-1 0 0,-1 0 1 0 0,0 1 0 0 0,1-1-1 0 0,-1 0 1 0 0,0 1 0 0 0,0-1-1 0 0,0 1 1 0 0,0 0 0 0 0,0-1-1 0 0,-1 1 1 0 0,1 0 0 0 0,0 1-1 0 0,0-1 1 0 0,-1 0 0 0 0,-2 0-1 0 0,-1 0 35 0 0,-1 0-1 0 0,1 1 1 0 0,0 0-1 0 0,0 0 1 0 0,-1 1-1 0 0,1-1 1 0 0,0 1-1 0 0,0 1 1 0 0,0-1-1 0 0,0 1 1 0 0,0 0-1 0 0,0 1 1 0 0,0-1-1 0 0,1 1 1 0 0,-7 4-1 0 0,-4 3 182 0 0,1 0 1 0 0,0 2-1 0 0,-24 24 0 0 0,30-27-175 0 0,1 0 1 0 0,0 0-1 0 0,1 1 1 0 0,0 1-1 0 0,0-1 1 0 0,1 1-1 0 0,-7 18 1 0 0,10-24-112 0 0,1 1 0 0 0,1 1 0 0 0,-1-1 1 0 0,1 0-1 0 0,0 0 0 0 0,0 1 0 0 0,0-1 0 0 0,1 0 0 0 0,0 1 1 0 0,1-1-1 0 0,-1 0 0 0 0,1 1 0 0 0,1-1 0 0 0,-1 0 1 0 0,1 0-1 0 0,3 9 0 0 0,-1-7-24 0 0,1-1 1 0 0,-1 1-1 0 0,1-1 0 0 0,1-1 1 0 0,-1 1-1 0 0,1-1 0 0 0,0 0 1 0 0,1 0-1 0 0,-1 0 0 0 0,1-1 1 0 0,0 0-1 0 0,0-1 0 0 0,1 0 1 0 0,-1 0-1 0 0,1 0 0 0 0,0-1 1 0 0,9 3-1 0 0,1-1-182 0 0,1-1 0 0 0,-1 0 0 0 0,1-1 0 0 0,0-1 0 0 0,0-1 0 0 0,33-3 0 0 0,-39 1-326 0 0,1-1 1 0 0,-1 0-1 0 0,0-1 1 0 0,0-1 0 0 0,-1 0-1 0 0,18-8 1 0 0,-17 5-1791 0 0,0 0-1 0 0,0 0 1 0 0,11-11-1 0 0,-6 4-2296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43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53 211 2072 0 0,'-29'-27'16432'0'0,"21"58"-12123"0"0,4-21-3978 0 0,1-1 1 0 0,1 0-1 0 0,0 1 0 0 0,0-1 1 0 0,1 1-1 0 0,0-1 1 0 0,1 1-1 0 0,0 0 0 0 0,1 11 1 0 0,0-13-297 0 0,0 0 1 0 0,0 0-1 0 0,1-1 1 0 0,0 1 0 0 0,1-1-1 0 0,-1 1 1 0 0,1-1-1 0 0,1 0 1 0 0,-1 0 0 0 0,1 0-1 0 0,8 10 1 0 0,-9-14-38 0 0,-1 0 1 0 0,1 0 0 0 0,0-1 0 0 0,0 1-1 0 0,0-1 1 0 0,0 0 0 0 0,1 0 0 0 0,-1 0-1 0 0,0 0 1 0 0,1 0 0 0 0,-1-1 0 0 0,1 1-1 0 0,0-1 1 0 0,0 0 0 0 0,-1 0 0 0 0,1-1-1 0 0,0 1 1 0 0,0-1 0 0 0,0 0 0 0 0,0 0-1 0 0,0 0 1 0 0,-1 0 0 0 0,1-1 0 0 0,0 1-1 0 0,0-1 1 0 0,6-2 0 0 0,-3 0-5 0 0,1 0 0 0 0,-1-1 0 0 0,0 0 0 0 0,0 0 1 0 0,0-1-1 0 0,-1 0 0 0 0,0 0 0 0 0,1 0 0 0 0,-2-1 0 0 0,1 0 1 0 0,8-11-1 0 0,-7 8 8 0 0,-1-1 1 0 0,0 1-1 0 0,0-1 1 0 0,-1 0-1 0 0,0-1 1 0 0,-1 1 0 0 0,0-1-1 0 0,-1 0 1 0 0,0 0-1 0 0,-1 0 1 0 0,0 0-1 0 0,1-18 1 0 0,-3-23 60 0 0,-3 1-1 0 0,-8-54 1 0 0,6 87 108 0 0,1 16-65 0 0,1 11-52 0 0,2 3-42 0 0,0 0 1 0 0,0 1 0 0 0,1-1-1 0 0,1 0 1 0 0,0 1-1 0 0,3 13 1 0 0,21 73 70 0 0,-22-91-82 0 0,23 67 33 0 0,-14-43-10 0 0,9 33 0 0 0,-2 59 45 0 0,-7-37-29 0 0,-2-42-37 0 0,1-1 0 0 0,26 63 0 0 0,-25-76 16 0 0,-2 1-1 0 0,11 56 1 0 0,-20-83-11 0 0,0 0 0 0 0,-1-1-1 0 0,0 1 1 0 0,0 0 0 0 0,0 0 0 0 0,0-1 0 0 0,-1 1 0 0 0,0 0 0 0 0,0-1-1 0 0,0 1 1 0 0,0-1 0 0 0,-1 1 0 0 0,-2 5 0 0 0,2-8-2 0 0,0 0 0 0 0,1 1 0 0 0,-1-1 0 0 0,0 0 0 0 0,0 0 0 0 0,0 0 0 0 0,-1 0 0 0 0,1 0 0 0 0,0 0 0 0 0,-1 0 1 0 0,1-1-1 0 0,-1 0 0 0 0,0 1 0 0 0,1-1 0 0 0,-1 0 0 0 0,0 0 0 0 0,0 0 0 0 0,0-1 0 0 0,0 1 0 0 0,1-1 0 0 0,-1 1 0 0 0,-4-1 0 0 0,-3 0-6 0 0,-1-1 0 0 0,1 0-1 0 0,0 0 1 0 0,-1-1 0 0 0,1-1-1 0 0,0 0 1 0 0,0 0 0 0 0,0 0-1 0 0,-9-6 1 0 0,1-1 3 0 0,0 0 0 0 0,1-1-1 0 0,-26-21 1 0 0,36 27 4 0 0,1-1-1 0 0,-1 0 0 0 0,1 0 0 0 0,1-1 1 0 0,-1 0-1 0 0,1 0 0 0 0,1 0 1 0 0,-1 0-1 0 0,-3-10 0 0 0,6 11-8 0 0,-1-1-1 0 0,1 1 1 0 0,1-1-1 0 0,-1 0 1 0 0,1 0-1 0 0,0 0 1 0 0,1 0 0 0 0,0 0-1 0 0,0 0 1 0 0,0 1-1 0 0,3-15 1 0 0,2 1-29 0 0,1 1 0 0 0,0-1 0 0 0,2 1 0 0 0,0 0 0 0 0,1 1 0 0 0,0 0 0 0 0,2 0 0 0 0,0 1 1 0 0,1 0-1 0 0,1 1 0 0 0,27-26 0 0 0,-4 7-399 0 0,56-41 1 0 0,-48 39-201 0 0,-31 25-2119 0 0,22-16-1 0 0,-30 23-2227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44.4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306 115 1528 0 0,'-6'-22'5521'0'0,"3"13"-3239"0"0,0 1 1 0 0,0-1 0 0 0,-8-15-1 0 0,9 21-1978 0 0,0 0-1 0 0,-1 0 0 0 0,1 0 0 0 0,-1 0 0 0 0,1 1 0 0 0,-1-1 0 0 0,0 1 0 0 0,0 0 0 0 0,0 0 1 0 0,0 0-1 0 0,0 0 0 0 0,-1 0 0 0 0,-3-1 0 0 0,3 2-121 0 0,-1-1 0 0 0,1 1 0 0 0,-1 0 0 0 0,1 0 0 0 0,-1 0 0 0 0,1 0 0 0 0,-1 1 0 0 0,0 0 0 0 0,1 0 0 0 0,-1 1-1 0 0,0-1 1 0 0,-7 2 0 0 0,5 1 23 0 0,-1-1-1 0 0,2 1 1 0 0,-1 0-1 0 0,0 0 1 0 0,0 1 0 0 0,1-1-1 0 0,-9 8 1 0 0,5-2 5 0 0,-1 0 1 0 0,2 1-1 0 0,-1 0 1 0 0,1 0-1 0 0,1 1 0 0 0,0 1 1 0 0,0-1-1 0 0,-6 15 1 0 0,11-19-146 0 0,-1 0 0 0 0,2 1 0 0 0,-1-1 1 0 0,1 1-1 0 0,0 0 0 0 0,1 0 0 0 0,0 0 0 0 0,0 0 0 0 0,1-1 0 0 0,0 13 0 0 0,1-14-41 0 0,0 0-1 0 0,0 0 0 0 0,0-1 1 0 0,1 1-1 0 0,0 0 0 0 0,0 0 0 0 0,1-1 1 0 0,-1 1-1 0 0,1-1 0 0 0,0 0 0 0 0,1 0 1 0 0,-1 0-1 0 0,1 0 0 0 0,4 4 1 0 0,0-2-40 0 0,-1 0 0 0 0,1 0 0 0 0,1-1 1 0 0,-1 0-1 0 0,1-1 0 0 0,0 0 1 0 0,0 0-1 0 0,1-1 0 0 0,-1 0 0 0 0,1-1 1 0 0,0 0-1 0 0,20 3 0 0 0,-22-5-75 0 0,0 0 0 0 0,0-1 0 0 0,0 0-1 0 0,1 0 1 0 0,-1-1 0 0 0,0 0 0 0 0,0-1 0 0 0,0 0-1 0 0,0 0 1 0 0,0-1 0 0 0,-1 0 0 0 0,1 0-1 0 0,-1 0 1 0 0,0-1 0 0 0,0-1 0 0 0,13-9-1 0 0,-7 4-655 0 0,-1-2-1 0 0,-1 0 0 0 0,14-16 0 0 0,-17 17-775 0 0,-1 1-1 0 0,0-2 1 0 0,-1 1 0 0 0,9-21 0 0 0,-8 12-960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44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41 3737 0 0,'-2'-4'1551'0'0,"0"0"0"0"0,-1 0 1 0 0,1 0-1 0 0,-1 0 0 0 0,0 0 1 0 0,0 1-1 0 0,-4-4 0 0 0,7 6-1361 0 0,-1 0-1 0 0,1 1 0 0 0,-1-1 0 0 0,0 1 0 0 0,1 0 0 0 0,-1-1 0 0 0,0 1 0 0 0,1 0 0 0 0,-1-1 0 0 0,0 1 0 0 0,0 0 0 0 0,1 0 0 0 0,-1-1 0 0 0,0 1 1 0 0,0 0-1 0 0,1 0 0 0 0,-1 0 0 0 0,0 0 0 0 0,-1 0 0 0 0,1 1-94 0 0,0-1 0 0 0,0 1 1 0 0,0-1-1 0 0,0 1 0 0 0,1-1 0 0 0,-1 1 1 0 0,0 0-1 0 0,1 0 0 0 0,-1-1 0 0 0,0 1 0 0 0,1 0 1 0 0,-1 0-1 0 0,1 0 0 0 0,-1 0 0 0 0,1-1 1 0 0,-1 1-1 0 0,1 0 0 0 0,0 0 0 0 0,-1 0 0 0 0,1 2 1 0 0,-2 5 188 0 0,0 1 0 0 0,0-1 0 0 0,1 1 0 0 0,1 0 0 0 0,0 17 0 0 0,8 47 131 0 0,-2-32-203 0 0,29 193 705 0 0,-2-26-607 0 0,-20-90-357 0 0,52 299-1619 0 0,-64-410 1282 0 0,8 25-1258 0 0,2-14-2358 0 0,-2-10 991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45.1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51 182 3313 0 0,'-13'-7'9592'0'0,"-5"0"-3694"0"0,17 7-5688 0 0,0 0 0 0 0,0 0 0 0 0,0-1 0 0 0,0 1 0 0 0,1 0 0 0 0,-1 0 0 0 0,0 0 0 0 0,0 0 0 0 0,0 0 0 0 0,0 0-1 0 0,0 0 1 0 0,0 1 0 0 0,0-1 0 0 0,1 0 0 0 0,-2 1 0 0 0,1-1-148 0 0,1 0 0 0 0,0 1 0 0 0,-1-1 0 0 0,1 1 1 0 0,0-1-1 0 0,-1 1 0 0 0,1-1 0 0 0,0 1 0 0 0,0-1 0 0 0,0 1 0 0 0,-1-1 1 0 0,1 1-1 0 0,0-1 0 0 0,0 1 0 0 0,0-1 0 0 0,0 1 0 0 0,0-1 0 0 0,0 1 0 0 0,0-1 1 0 0,0 1-1 0 0,0-1 0 0 0,0 1 0 0 0,0-1 0 0 0,0 1 0 0 0,0-1 0 0 0,1 1 1 0 0,-1-1-1 0 0,0 2 0 0 0,1 0-16 0 0,0 0 0 0 0,1 0 1 0 0,-1 0-1 0 0,0 0 0 0 0,0-1 1 0 0,1 1-1 0 0,-1 0 0 0 0,1 0 1 0 0,0-1-1 0 0,-1 1 0 0 0,1-1 0 0 0,0 0 1 0 0,2 2-1 0 0,28 15 168 0 0,-26-16-191 0 0,6 4-15 0 0,1-1 0 0 0,0-1 0 0 0,1 0 0 0 0,-1-1 0 0 0,1 0 0 0 0,0-1 0 0 0,0-1 0 0 0,-1 0 0 0 0,17-1 0 0 0,-20-1-12 0 0,-1-1-1 0 0,1 0 0 0 0,-1 0 0 0 0,0-1 0 0 0,0 0 1 0 0,0 0-1 0 0,0-1 0 0 0,0 0 0 0 0,-1-1 0 0 0,0 0 1 0 0,0 0-1 0 0,0-1 0 0 0,-1 0 0 0 0,10-9 1 0 0,-14 12-1 0 0,0-1 0 0 0,0 0 0 0 0,0 1 0 0 0,0-1 0 0 0,0 0 0 0 0,-1 0 0 0 0,1-1 0 0 0,-1 1 0 0 0,0 0 0 0 0,-1-1 0 0 0,1 1 0 0 0,-1-1 0 0 0,0 0 0 0 0,0 1 0 0 0,0-1 0 0 0,0 0 0 0 0,-1 0 0 0 0,0 0 0 0 0,0 1 0 0 0,-1-1 0 0 0,1 0 0 0 0,-1 0 0 0 0,0 1 0 0 0,0-1 0 0 0,0 0 0 0 0,-1 1 0 0 0,0-1 0 0 0,0 1 0 0 0,-5-9 0 0 0,5 10 4 0 0,0-1 1 0 0,-1 1 0 0 0,0-1-1 0 0,0 1 1 0 0,0 0-1 0 0,0 0 1 0 0,0 1-1 0 0,-1-1 1 0 0,1 0-1 0 0,-1 1 1 0 0,0 0-1 0 0,0 0 1 0 0,-4-1 0 0 0,2 0 24 0 0,-1 1 0 0 0,1 1 0 0 0,-1-1 0 0 0,1 1 0 0 0,-1 0 0 0 0,0 1 0 0 0,-12 0 1 0 0,9 1 60 0 0,1 0 0 0 0,0 0 0 0 0,0 1 1 0 0,0 0-1 0 0,0 1 0 0 0,1 0 0 0 0,-1 1 1 0 0,1-1-1 0 0,-1 2 0 0 0,1-1 0 0 0,0 1 1 0 0,-10 8-1 0 0,7-2 20 0 0,0 1-1 0 0,1 0 1 0 0,1 0 0 0 0,0 1 0 0 0,0 0 0 0 0,1 1-1 0 0,1 0 1 0 0,0 0 0 0 0,1 0 0 0 0,1 1-1 0 0,0 0 1 0 0,1 0 0 0 0,1 0 0 0 0,0 1-1 0 0,-1 22 1 0 0,4-30-116 0 0,0 0 0 0 0,1 0 0 0 0,0 0-1 0 0,0 0 1 0 0,1 0 0 0 0,0 0 0 0 0,0 0 0 0 0,1-1 0 0 0,0 1-1 0 0,7 11 1 0 0,-4-10 12 0 0,0 1 0 0 0,1-1 0 0 0,0 0 0 0 0,0-1 0 0 0,1 0 0 0 0,18 14 0 0 0,-11-11-441 0 0,0-1 0 0 0,1 0 0 0 0,1-1 0 0 0,-1-1 0 0 0,1-1 0 0 0,0-1 1 0 0,1 0-1 0 0,0-1 0 0 0,21 4 0 0 0,-21-7-3148 0 0,37-1 1 0 0,-19-2-1128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01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137 170 512 0 0,'-1'0'5'0'0,"1"0"0"0"0,0 0 0 0 0,0 0 0 0 0,0 0 0 0 0,0 0 0 0 0,0 0 0 0 0,0 0 0 0 0,0 0 0 0 0,0 0 0 0 0,0 0 0 0 0,0 0 0 0 0,-1 0 0 0 0,1 0 0 0 0,0 0 0 0 0,0 0 0 0 0,0 0 0 0 0,0 0 0 0 0,0 0 0 0 0,0 0 0 0 0,0 0 0 0 0,0 0 0 0 0,-1 0 0 0 0,1 0 0 0 0,0 0 0 0 0,0 0 0 0 0,0 0-1 0 0,0 0 1 0 0,0 0 0 0 0,0 0 0 0 0,0 0 0 0 0,0 0 0 0 0,-1 0 0 0 0,1 0 0 0 0,0 0 0 0 0,0 0 0 0 0,0 0 0 0 0,0-1 0 0 0,0 1 0 0 0,0 0 0 0 0,0 0 0 0 0,0 0 0 0 0,0 0 0 0 0,0 0 0 0 0,0 0 0 0 0,0 0 0 0 0,0 0 0 0 0,0 0 0 0 0,0 0 0 0 0,0-1 0 0 0,0 1 0 0 0,0 0 0 0 0,0 0 0 0 0,0 0 0 0 0,0 0 0 0 0,0 0 0 0 0,0 0 0 0 0,0-1 0 0 0,7-4 281 0 0,11-3 86 0 0,-17 7-230 0 0,0 1 0 0 0,0-1 0 0 0,1 0 1 0 0,-1 1-1 0 0,0-1 0 0 0,0 0 0 0 0,0 0 0 0 0,0 0 0 0 0,-1 0 0 0 0,1 0 1 0 0,0 0-1 0 0,0 0 0 0 0,0 0 0 0 0,-1 0 0 0 0,1 0 0 0 0,-1 0 0 0 0,1 0 1 0 0,0-3-1 0 0,0 0 397 0 0,0 1 1 0 0,0-1 0 0 0,-1 0-1 0 0,0 1 1 0 0,0-5 0 0 0,-1 7-284 0 0,-1 1 1 0 0,0 0 0 0 0,0 0-1 0 0,0-1 1 0 0,0 1 0 0 0,0 0 0 0 0,1 1-1 0 0,-1-1 1 0 0,0 0 0 0 0,0 0 0 0 0,-3 2-1 0 0,-4 1 385 0 0,8-4-802 0 0,6-2-33 0 0,-5 2 200 0 0,1 1 1 0 0,-1-1-1 0 0,0 1 1 0 0,1-1-1 0 0,-1 1 1 0 0,0-1-1 0 0,0 1 1 0 0,1-1-1 0 0,-1 1 1 0 0,0-1-1 0 0,0 1 1 0 0,0-1-1 0 0,0 1 1 0 0,0-1-1 0 0,0 0 1 0 0,0 0-1 0 0,0 0 73 0 0,-3-20 4098 0 0,3 20-3859 0 0,-1 0 0 0 0,1 0 1 0 0,0 0-1 0 0,-1 0 0 0 0,1 0 0 0 0,0 0 1 0 0,-1 0-1 0 0,1 0 0 0 0,-1 1 0 0 0,0-1 1 0 0,1 0-1 0 0,-1 0 0 0 0,0 1 1 0 0,1-1-1 0 0,-3-1 0 0 0,3 2-194 0 0,-1 0-1 0 0,0 0 1 0 0,0 0 0 0 0,0 0-1 0 0,0 0 1 0 0,0 0 0 0 0,0 0-1 0 0,1 0 1 0 0,-1 0-1 0 0,0 0 1 0 0,0 1 0 0 0,0-1-1 0 0,0 0 1 0 0,1 1 0 0 0,-1-1-1 0 0,0 1 1 0 0,0-1 0 0 0,0 0-1 0 0,1 1 1 0 0,-1 0 0 0 0,-1 0-1 0 0,-2 3 118 0 0,0-1 0 0 0,1 0 1 0 0,-1 1-1 0 0,1 0 0 0 0,-1 0 0 0 0,1 0 0 0 0,1 0 0 0 0,-1 1 0 0 0,0-1 1 0 0,1 1-1 0 0,0-1 0 0 0,0 1 0 0 0,-2 8 0 0 0,3-7-225 0 0,0-1-1 0 0,0 0 1 0 0,1 1 0 0 0,-1-1 0 0 0,1 0-1 0 0,0 1 1 0 0,1-1 0 0 0,-1 0 0 0 0,1 1-1 0 0,0-1 1 0 0,1 0 0 0 0,-1 0 0 0 0,1 0-1 0 0,0 1 1 0 0,0-2 0 0 0,0 1-1 0 0,1 0 1 0 0,0 0 0 0 0,0-1 0 0 0,4 5-1 0 0,-5-7-15 0 0,-1 0-1 0 0,1 0 0 0 0,0 0 0 0 0,0 0 0 0 0,0-1 1 0 0,0 1-1 0 0,0 0 0 0 0,0-1 0 0 0,0 0 1 0 0,1 1-1 0 0,-1-1 0 0 0,1 0 0 0 0,-1 0 0 0 0,1 0 1 0 0,-1-1-1 0 0,1 1 0 0 0,-1-1 0 0 0,1 1 1 0 0,0-1-1 0 0,-1 0 0 0 0,1 0 0 0 0,-1 0 0 0 0,1 0 1 0 0,0 0-1 0 0,-1-1 0 0 0,1 1 0 0 0,0-1 1 0 0,-1 0-1 0 0,1 0 0 0 0,-1 0 0 0 0,0 0 0 0 0,1 0 1 0 0,-1 0-1 0 0,0-1 0 0 0,3-1 0 0 0,5-3-1 0 0,-1-2 1 0 0,1 1-1 0 0,-1-2 0 0 0,-1 1 0 0 0,1-1 0 0 0,13-19 0 0 0,-18 20 10 0 0,1 0 0 0 0,-1 1 0 0 0,-1-2 0 0 0,0 1 0 0 0,0 0 0 0 0,0-1 0 0 0,-1 1 0 0 0,0-1 0 0 0,-1 0 0 0 0,1-12 0 0 0,-2 19-4 0 0,0-6 8 0 0,1 0 0 0 0,-2 1 0 0 0,1-1 0 0 0,-2-8 0 0 0,2 15-3 0 0,0-1 0 0 0,-1 1 0 0 0,1 0 0 0 0,0-1 0 0 0,-1 1 0 0 0,1 0 0 0 0,-1 0 0 0 0,1-1 0 0 0,-1 1 0 0 0,0 0 0 0 0,1 0 0 0 0,-1 0-1 0 0,0 0 1 0 0,0 0 0 0 0,0 0 0 0 0,0 0 0 0 0,0 0 0 0 0,0 0 0 0 0,0 1 0 0 0,0-1 0 0 0,0 0 0 0 0,0 0 0 0 0,0 1 0 0 0,0-1 0 0 0,-1 1 0 0 0,1-1 0 0 0,0 1 0 0 0,0 0 0 0 0,-1-1 0 0 0,1 1 0 0 0,-3 0 0 0 0,-1 0 14 0 0,0 1 0 0 0,0 0 0 0 0,0 0 0 0 0,0 0 1 0 0,0 0-1 0 0,0 1 0 0 0,0 0 0 0 0,0 0 0 0 0,0 0 1 0 0,1 1-1 0 0,-1-1 0 0 0,1 1 0 0 0,0 0 0 0 0,-6 6 0 0 0,-5 5 43 0 0,2 0-1 0 0,-18 24 0 0 0,26-32-43 0 0,1 0-19 0 0,0 0-1 0 0,0 0 0 0 0,0 0 0 0 0,1 1 1 0 0,0-1-1 0 0,0 1 0 0 0,1 0 1 0 0,0 0-1 0 0,0 0 0 0 0,0 0 0 0 0,-1 12 1 0 0,3-15-11 0 0,0-1 0 0 0,0 0 0 0 0,1 1 1 0 0,-1-1-1 0 0,1 0 0 0 0,-1 1 0 0 0,1-1 0 0 0,0 0 1 0 0,0 0-1 0 0,0 0 0 0 0,1 0 0 0 0,-1 0 0 0 0,1 0 1 0 0,0 0-1 0 0,0 0 0 0 0,0-1 0 0 0,0 1 0 0 0,0 0 1 0 0,0-1-1 0 0,1 0 0 0 0,-1 0 0 0 0,1 0 0 0 0,-1 0 1 0 0,1 0-1 0 0,0 0 0 0 0,0-1 0 0 0,4 2 1 0 0,-5-2-5 0 0,0-1 1 0 0,0 1 0 0 0,0-1 0 0 0,0 0 0 0 0,0 0 0 0 0,0 0 0 0 0,0 0 0 0 0,0-1 0 0 0,0 1 0 0 0,0 0 0 0 0,0-1 0 0 0,-1 1 0 0 0,1-1 0 0 0,0 0 0 0 0,0 1 0 0 0,0-1-1 0 0,0 0 1 0 0,-1 0 0 0 0,1-1 0 0 0,0 1 0 0 0,-1 0 0 0 0,1 0 0 0 0,-1-1 0 0 0,2-1 0 0 0,3-3-4 0 0,-1 0 0 0 0,1 0 0 0 0,-2 0 1 0 0,9-13-1 0 0,-11 14 17 0 0,-1 1 0 0 0,1 0 0 0 0,-1 0 0 0 0,0-1 0 0 0,0 1 0 0 0,0-1 0 0 0,-1 1 0 0 0,1-9 0 0 0,-1 10 0 0 0,0 1 0 0 0,0-1 1 0 0,0 1-1 0 0,-1-1 0 0 0,1 1 0 0 0,-1-1 1 0 0,1 1-1 0 0,-1-1 0 0 0,0 1 0 0 0,0-1 0 0 0,0 1 1 0 0,0 0-1 0 0,-1-1 0 0 0,1 1 0 0 0,-1 0 1 0 0,-2-3-1 0 0,3 4-1 0 0,0 0-1 0 0,0 1 1 0 0,-1-1 0 0 0,1 0 0 0 0,0 1 0 0 0,-1-1-1 0 0,1 1 1 0 0,-1 0 0 0 0,1-1 0 0 0,0 1 0 0 0,-1 0-1 0 0,1 0 1 0 0,-1 0 0 0 0,1 0 0 0 0,-1 0 0 0 0,1 0-1 0 0,0 0 1 0 0,-1 1 0 0 0,1-1 0 0 0,-1 0 0 0 0,1 1-1 0 0,0-1 1 0 0,-1 1 0 0 0,-1 1 0 0 0,-5 2 14 0 0,1 0 1 0 0,-14 11-1 0 0,12-9 17 0 0,5-3-53 0 0,-19 14 17 0 0,-27 23 0 0 0,44-35-77 0 0,1 1-1 0 0,-1-1 1 0 0,1 1-1 0 0,1 0 1 0 0,-1 0-1 0 0,1 0 1 0 0,1 1-1 0 0,-1 0 1 0 0,-5 13-1 0 0,9-18-158 0 0,-1 0 0 0 0,0 0 0 0 0,1 0 0 0 0,0 1 0 0 0,-1-1 0 0 0,1 0 0 0 0,0 0 0 0 0,0 0 0 0 0,0 0 0 0 0,0 1 0 0 0,1-1 0 0 0,-1 0 0 0 0,0 0 0 0 0,1 0 0 0 0,0 0-1 0 0,0 0 1 0 0,-1 0 0 0 0,1 0 0 0 0,0 0 0 0 0,0 0 0 0 0,1 0 0 0 0,-1 0 0 0 0,0 0 0 0 0,1-1 0 0 0,-1 1 0 0 0,1-1 0 0 0,-1 1 0 0 0,4 1 0 0 0,8 6-2375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02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78 512 0 0,'11'-1'-53'0'0,"0"0"0"0"0,0-1-1 0 0,0-1 1 0 0,19-7 0 0 0,-21 7 291 0 0,3-3 1896 0 0,-19 5 988 0 0,-19 4 7 0 0,15 0-2190 0 0,-17 7 865 0 0,27-10-1635 0 0,0 1 1 0 0,-1-1 0 0 0,1 1-1 0 0,0 0 1 0 0,0 0 0 0 0,-1-1 0 0 0,1 1-1 0 0,0 0 1 0 0,0 0 0 0 0,0 0-1 0 0,0 0 1 0 0,0 1 0 0 0,0-1-1 0 0,1 0 1 0 0,-1 0 0 0 0,-1 2-1 0 0,2-2-15 0 0,0 0-1 0 0,0 0 1 0 0,1 0-1 0 0,-1 0 1 0 0,0 0-1 0 0,0 0 1 0 0,0 0 0 0 0,1 0-1 0 0,-1 1 1 0 0,1-2-1 0 0,-1 1 1 0 0,1 0-1 0 0,-1 0 1 0 0,2 2-1 0 0,3 8 961 0 0,-5-5-858 0 0,0 0-1 0 0,0 1 1 0 0,0-1-1 0 0,-1 0 1 0 0,0 0 0 0 0,0 1-1 0 0,-1-1 1 0 0,0 0-1 0 0,0 0 1 0 0,0 0 0 0 0,-4 6-1 0 0,-8 27 695 0 0,14-38-947 0 0,0-1 0 0 0,0 0 1 0 0,0 0-1 0 0,0 1 0 0 0,0-1 0 0 0,0 0 0 0 0,0 0 1 0 0,-1 1-1 0 0,1-1 0 0 0,0 0 0 0 0,0 1 1 0 0,0-1-1 0 0,0 0 0 0 0,0 0 0 0 0,1 1 0 0 0,-1-1 1 0 0,0 0-1 0 0,0 0 0 0 0,0 1 0 0 0,0-1 0 0 0,0 0 1 0 0,0 0-1 0 0,0 1 0 0 0,0-1 0 0 0,1 0 1 0 0,-1 0-1 0 0,0 1 0 0 0,0-1 0 0 0,0 0 0 0 0,0 0 1 0 0,1 0-1 0 0,-1 1 0 0 0,0-1 0 0 0,1 0 0 0 0,9-1 26 0 0,10-10-34 0 0,-3-3-69 0 0,-6 4 77 0 0,0 0-1 0 0,15-18 1 0 0,-23 24 24 0 0,0-1 0 0 0,0 1-1 0 0,0-1 1 0 0,-1 1 0 0 0,1-1-1 0 0,-1 0 1 0 0,-1 0 0 0 0,1 0 0 0 0,-1-1-1 0 0,2-9 1 0 0,-2 10 56 0 0,-1 0-1 0 0,0 1 1 0 0,0-1 0 0 0,0 0 0 0 0,-1 0-1 0 0,0 0 1 0 0,1 1 0 0 0,-2-1-1 0 0,-2-9 1 0 0,3 13-48 0 0,1 0 0 0 0,-1-1 0 0 0,0 1 0 0 0,0 0 0 0 0,0 0 0 0 0,0 0 0 0 0,0-1 0 0 0,0 1 0 0 0,0 0 0 0 0,0 0 0 0 0,0 0 0 0 0,0 1 0 0 0,-1-1 0 0 0,1 0 0 0 0,0 0 1 0 0,-1 1-1 0 0,1-1 0 0 0,0 0 0 0 0,-1 1 0 0 0,1 0 0 0 0,-1-1 0 0 0,1 1 0 0 0,-1 0 0 0 0,1 0 0 0 0,-1 0 0 0 0,1 0 0 0 0,-1 0 0 0 0,1 0 0 0 0,-1 0 0 0 0,1 0 0 0 0,-1 0 0 0 0,1 1 0 0 0,-1-1 0 0 0,1 1 0 0 0,0-1 0 0 0,-2 2 0 0 0,-4 0 32 0 0,0 2-1 0 0,1-1 1 0 0,-1 1-1 0 0,1-1 1 0 0,0 2-1 0 0,0-1 1 0 0,0 1 0 0 0,-5 6-1 0 0,8-9-44 0 0,1 1 0 0 0,-1 0 0 0 0,1 0-1 0 0,-1 0 1 0 0,1 0 0 0 0,0 0 0 0 0,1 1 0 0 0,-1-1 0 0 0,0 1 0 0 0,1-1-1 0 0,0 1 1 0 0,0 0 0 0 0,0-1 0 0 0,0 1 0 0 0,0 0 0 0 0,1 0 0 0 0,0 6-1 0 0,0-9-21 0 0,0 1 1 0 0,0 0-1 0 0,1 0 0 0 0,-1 0 0 0 0,1 0 0 0 0,0-1 0 0 0,0 1 0 0 0,-1 0 0 0 0,1-1 0 0 0,0 1 0 0 0,0-1 0 0 0,0 1 0 0 0,1-1 0 0 0,-1 1 0 0 0,0-1 0 0 0,0 1 1 0 0,3 0-1 0 0,-1 0 0 0 0,0 0 1 0 0,1 0 0 0 0,-1 0 0 0 0,1 0-1 0 0,-1-1 1 0 0,1 1 0 0 0,7 0 0 0 0,2 1 4 0 0,0-2 1 0 0,0 0-1 0 0,25-1 1 0 0,-27-1-6 0 0,-1 0 1 0 0,0-1 0 0 0,0 0-1 0 0,0 0 1 0 0,0-1-1 0 0,-1 0 1 0 0,1-1 0 0 0,-1 0-1 0 0,16-9 1 0 0,-22 11 9 0 0,0 0 0 0 0,0 0 0 0 0,-1 0 0 0 0,1 0 0 0 0,-1 0 0 0 0,1-1 0 0 0,-1 1 0 0 0,0-1 0 0 0,0 0 0 0 0,0 0 0 0 0,0 1 0 0 0,0-1 0 0 0,-1 0 0 0 0,1-1 0 0 0,-1 1 0 0 0,0 0 0 0 0,0 0 0 0 0,0-1 0 0 0,0 1 0 0 0,0 0 0 0 0,-1-1 0 0 0,0 1 0 0 0,0-1 0 0 0,0 1 0 0 0,0 0 0 0 0,0-1 0 0 0,0 1 0 0 0,-1-1 0 0 0,0 1 0 0 0,0 0 0 0 0,0 0 0 0 0,-2-5 0 0 0,2 5 14 0 0,0 0 0 0 0,-1 0 0 0 0,1 0 0 0 0,-1 0 0 0 0,0 1 0 0 0,0-1 0 0 0,0 0 0 0 0,0 1 0 0 0,0 0 0 0 0,0-1-1 0 0,-1 1 1 0 0,1 0 0 0 0,-1 0 0 0 0,0 0 0 0 0,1 0 0 0 0,-1 1 0 0 0,-5-3 0 0 0,3 3 13 0 0,1-1-1 0 0,-1 1 0 0 0,0 1 1 0 0,0-1-1 0 0,1 1 0 0 0,-1-1 0 0 0,0 1 1 0 0,0 1-1 0 0,0-1 0 0 0,-9 2 1 0 0,4 1-2 0 0,0 0 1 0 0,0 0 0 0 0,1 1 0 0 0,-1 0 0 0 0,1 1-1 0 0,0 0 1 0 0,0 0 0 0 0,1 1 0 0 0,-1 0-1 0 0,-12 12 1 0 0,15-10-29 0 0,0-1 0 0 0,0 1 0 0 0,1-1 0 0 0,0 2 0 0 0,0-1 1 0 0,0 0-1 0 0,1 1 0 0 0,1 0 0 0 0,-4 11 0 0 0,7-17-13 0 0,-1 0 0 0 0,0 1 0 0 0,1-1 0 0 0,0 1 0 0 0,-1-1 0 0 0,2 1 0 0 0,-1-1 0 0 0,0 1 0 0 0,1-1 0 0 0,-1 1 0 0 0,1-1 0 0 0,1 4 0 0 0,-1-4-12 0 0,1-1-1 0 0,-1 1 1 0 0,0-1 0 0 0,1 0-1 0 0,0 0 1 0 0,0 1-1 0 0,-1-1 1 0 0,1 0 0 0 0,0-1-1 0 0,0 1 1 0 0,1 0 0 0 0,-1-1-1 0 0,0 1 1 0 0,1-1 0 0 0,-1 0-1 0 0,1 1 1 0 0,3 0 0 0 0,1 0-166 0 0,0 0 0 0 0,1 0 0 0 0,-1-1 0 0 0,1 0-1 0 0,-1-1 1 0 0,1 1 0 0 0,9-2 0 0 0,3-1-1687 0 0,29-5 0 0 0,-22-1-1000 0 0,-1-1-502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04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80 118 512 0 0,'2'-3'-40'0'0,"1"0"-1"0"0,-1 1 1 0 0,1 0-1 0 0,0-1 1 0 0,0 1-1 0 0,0 0 1 0 0,1 1-1 0 0,3-3 1 0 0,-2 2 170 0 0,-4 1 92 0 0,0 1-1 0 0,-1 0 1 0 0,1 0-1 0 0,0 0 0 0 0,0-1 1 0 0,-1 1-1 0 0,1-1 1 0 0,0 1-1 0 0,-1 0 0 0 0,1-1 1 0 0,0 1-1 0 0,-1-1 1 0 0,1 1-1 0 0,-1-1 0 0 0,1 0 1 0 0,-1 1-1 0 0,1-1 0 0 0,-1 0 1 0 0,1 1-1 0 0,-1-1 1 0 0,1 0-1 0 0,-1 1 0 0 0,0-1 1 0 0,0 0-1 0 0,1 0 1 0 0,-1 1-1 0 0,0-2 0 0 0,0 1 139 0 0,-17-19 4013 0 0,16 19-4193 0 0,1 1 0 0 0,-1-1 0 0 0,1 1-1 0 0,-1-1 1 0 0,1 1 0 0 0,-1-1-1 0 0,0 1 1 0 0,1 0 0 0 0,-1-1 0 0 0,0 1-1 0 0,1 0 1 0 0,-1-1 0 0 0,0 1 0 0 0,0 0-1 0 0,1 0 1 0 0,-1 0 0 0 0,0 0-1 0 0,1 0 1 0 0,-1-1 0 0 0,0 1 0 0 0,0 1-1 0 0,0-1 1 0 0,1 0 0 0 0,-1 0 0 0 0,0 0-1 0 0,1 0 1 0 0,-1 0 0 0 0,0 1-1 0 0,0-1 1 0 0,1 0 0 0 0,-1 1 0 0 0,0-1-1 0 0,1 0 1 0 0,-1 1 0 0 0,0-1-1 0 0,1 1 1 0 0,-1-1 0 0 0,1 1 0 0 0,-1-1-1 0 0,1 1 1 0 0,-1-1 0 0 0,1 1 0 0 0,0 0-1 0 0,-2 1 1 0 0,-2 4 303 0 0,0 1 1 0 0,1 0-1 0 0,-6 13 1 0 0,3-5 335 0 0,4-10-684 0 0,0 0-1 0 0,0-1 0 0 0,1 1 0 0 0,-1 0 0 0 0,1 0 1 0 0,0 0-1 0 0,1 0 0 0 0,-1 0 0 0 0,1 0 0 0 0,0 7 1 0 0,0-10-115 0 0,1 0 1 0 0,-1-1 0 0 0,0 1-1 0 0,0 0 1 0 0,1 0-1 0 0,-1-1 1 0 0,1 1 0 0 0,0 0-1 0 0,-1-1 1 0 0,1 1 0 0 0,0-1-1 0 0,0 1 1 0 0,0-1-1 0 0,0 1 1 0 0,0-1 0 0 0,0 1-1 0 0,1-1 1 0 0,-1 0 0 0 0,0 0-1 0 0,1 0 1 0 0,-1 0 0 0 0,1 0-1 0 0,-1 0 1 0 0,1 0-1 0 0,-1 0 1 0 0,1 0 0 0 0,0-1-1 0 0,0 1 1 0 0,-1-1 0 0 0,1 1-1 0 0,3-1 1 0 0,2 1-12 0 0,1-1-1 0 0,0 0 1 0 0,0-1 0 0 0,-1 1-1 0 0,1-2 1 0 0,-1 1 0 0 0,1-1 0 0 0,-1 0-1 0 0,8-4 1 0 0,-1 1 1 0 0,-1-2 0 0 0,0 0 0 0 0,22-16 0 0 0,-32 21-8 0 0,-1 0 0 0 0,1 0 0 0 0,0 0 1 0 0,-1 0-1 0 0,0-1 0 0 0,0 1 1 0 0,1-1-1 0 0,-1 0 0 0 0,-1 0 1 0 0,1 1-1 0 0,0-1 0 0 0,-1-1 1 0 0,0 1-1 0 0,1 0 0 0 0,-1 0 1 0 0,1-6-1 0 0,-2 6 3 0 0,0 0 0 0 0,0 0 0 0 0,0 0 0 0 0,0 0 0 0 0,-1 0 0 0 0,1 0 0 0 0,-1 0 1 0 0,0 0-1 0 0,0 0 0 0 0,0 0 0 0 0,0 0 0 0 0,0 1 0 0 0,-1-1 0 0 0,1 0 0 0 0,-1 1 0 0 0,0-1 0 0 0,0 1 0 0 0,-3-4 1 0 0,0 1 8 0 0,0 0 1 0 0,0 0 0 0 0,-1 0 0 0 0,1 1 0 0 0,-1 0-1 0 0,0 0 1 0 0,-1 1 0 0 0,1-1 0 0 0,0 1 0 0 0,-1 1-1 0 0,0-1 1 0 0,0 1 0 0 0,-9-2 0 0 0,11 4 10 0 0,-1-1 0 0 0,1 1 0 0 0,-1 0 1 0 0,1 0-1 0 0,-1 1 0 0 0,1 0 0 0 0,-1 0 0 0 0,1 0 0 0 0,-1 0 0 0 0,1 1 1 0 0,0 0-1 0 0,0 0 0 0 0,0 0 0 0 0,0 1 0 0 0,0 0 0 0 0,0 0 1 0 0,-7 6-1 0 0,7-5 17 0 0,0 1 0 0 0,0 0 1 0 0,1 0-1 0 0,-1 0 0 0 0,1 0 1 0 0,0 1-1 0 0,1 0 1 0 0,-1-1-1 0 0,1 1 0 0 0,1 0 1 0 0,-1 1-1 0 0,1-1 0 0 0,0 0 1 0 0,0 1-1 0 0,-1 7 0 0 0,3-9-27 0 0,-1 1-1 0 0,1-1 1 0 0,0 1-1 0 0,0-1 1 0 0,1 1-1 0 0,0 0 1 0 0,0-1-1 0 0,0 0 1 0 0,1 1 0 0 0,-1-1-1 0 0,1 0 1 0 0,1 0-1 0 0,-1 0 1 0 0,1 0-1 0 0,-1 0 1 0 0,2 0-1 0 0,-1-1 1 0 0,7 7-1 0 0,-3-3-10 0 0,0-2 0 0 0,1 1 1 0 0,0-1-1 0 0,0-1 0 0 0,0 1 0 0 0,1-1 0 0 0,0-1 0 0 0,0 0 0 0 0,0 0 1 0 0,0 0-1 0 0,1-1 0 0 0,-1-1 0 0 0,1 0 0 0 0,0 0 0 0 0,0-1 0 0 0,0 0 1 0 0,-1 0-1 0 0,1-1 0 0 0,11-2 0 0 0,-19 2-3 0 0,1 0 0 0 0,0-1 1 0 0,-1 0-1 0 0,1 1 0 0 0,-1-1 0 0 0,1 0 1 0 0,-1 0-1 0 0,1 0 0 0 0,-1-1 0 0 0,0 1 1 0 0,0-1-1 0 0,1 1 0 0 0,1-3 0 0 0,-3 4 1 0 0,-1-1 0 0 0,1 0 0 0 0,-1 0-1 0 0,1 0 1 0 0,-1 1 0 0 0,1-1 0 0 0,-1 0-1 0 0,0 0 1 0 0,1 0 0 0 0,-1 0 0 0 0,0 0-1 0 0,0 0 1 0 0,0 0 0 0 0,1 0 0 0 0,-1 0-1 0 0,0 0 1 0 0,0 0 0 0 0,0 0 0 0 0,-1 0-1 0 0,1 0 1 0 0,0 0 0 0 0,0 0 0 0 0,0 1-1 0 0,-1-1 1 0 0,1 0 0 0 0,0 0 0 0 0,-1 0-1 0 0,1 0 1 0 0,-1 0 0 0 0,1 0 0 0 0,-1 1-1 0 0,0-1 1 0 0,1 0 0 0 0,-1 0 0 0 0,0 1-1 0 0,1-1 1 0 0,-3-1 0 0 0,-13-11 8 0 0,0 0 1 0 0,-2 1-1 0 0,1 0 0 0 0,-32-14 1 0 0,23 12 21 0 0,22 11-30 0 0,0 1 0 0 0,0 0-1 0 0,0 1 1 0 0,-1-1 0 0 0,1 1 0 0 0,0-1 0 0 0,-1 1 0 0 0,1 1 0 0 0,-1-1-1 0 0,1 1 1 0 0,-1-1 0 0 0,-5 2 0 0 0,8-1-4 0 0,0 0 0 0 0,0 1 0 0 0,0 0 1 0 0,-1-1-1 0 0,1 1 0 0 0,0 0 0 0 0,0 0 0 0 0,0 0 0 0 0,1 1 1 0 0,-1-1-1 0 0,0 0 0 0 0,0 1 0 0 0,1-1 0 0 0,-1 1 1 0 0,1 0-1 0 0,-1-1 0 0 0,1 1 0 0 0,0 0 0 0 0,-1 0 0 0 0,1 0 1 0 0,0 0-1 0 0,0 0 0 0 0,1 0 0 0 0,-1 0 0 0 0,0 0 0 0 0,0 4 1 0 0,-1-1-23 0 0,1 0-1 0 0,0 0 1 0 0,1 0 0 0 0,-1 0 0 0 0,1 0 0 0 0,0 0 0 0 0,0 0 0 0 0,0 0 0 0 0,1 0-1 0 0,0 0 1 0 0,0 0 0 0 0,0 0 0 0 0,1 0 0 0 0,-1 0 0 0 0,1 0 0 0 0,0-1 0 0 0,1 1 0 0 0,-1-1-1 0 0,4 6 1 0 0,0-4-393 0 0,-1 0-1 0 0,1 0 0 0 0,-1-1 1 0 0,1 0-1 0 0,1 0 0 0 0,-1 0 1 0 0,1-1-1 0 0,0 0 0 0 0,0 0 0 0 0,0-1 1 0 0,15 5-1 0 0,9 1-3211 0 0,6 0 1498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47.5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34 137 512 0 0,'0'-12'1519'0'0,"0"0"-1"0"0,-1-1 1 0 0,0 1-1 0 0,-1 0 1 0 0,-7-23-1 0 0,7 28-813 0 0,-4-10 1740 0 0,5 17-2339 0 0,1-1-1 0 0,0 1 1 0 0,-1 0 0 0 0,1-1 0 0 0,0 1 0 0 0,-1 0 0 0 0,1-1 0 0 0,0 1 0 0 0,-1 0-1 0 0,1 0 1 0 0,0-1 0 0 0,-1 1 0 0 0,1 0 0 0 0,-1 0 0 0 0,1 0 0 0 0,-1 0 0 0 0,1 0-1 0 0,-1 0 1 0 0,1 0 0 0 0,-5 1 6022 0 0,21-7-4181 0 0,-12 4-1635 0 0,-4 2-274 0 0,0 0 0 0 0,0 0-1 0 0,1 0 1 0 0,-1 0 0 0 0,0 0-1 0 0,0 0 1 0 0,1-1 0 0 0,-1 1-1 0 0,0 0 1 0 0,0 0-1 0 0,1 0 1 0 0,-1 0 0 0 0,0 0-1 0 0,0-1 1 0 0,0 1 0 0 0,1 0-1 0 0,-1 0 1 0 0,0 0 0 0 0,0 0-1 0 0,0-1 1 0 0,0 1-1 0 0,1 0 1 0 0,-1 0 0 0 0,0-1-1 0 0,0 1 1 0 0,0 0 0 0 0,0 0-1 0 0,0-1 1 0 0,0 0 766 0 0,-2 13 45 0 0,4-8-783 0 0,1-1 1 0 0,0 0 0 0 0,0 0 0 0 0,1 0 0 0 0,3 3 0 0 0,-5-4-43 0 0,1 0 1 0 0,-1 0 0 0 0,1 0-1 0 0,-1 0 1 0 0,0 0-1 0 0,0 1 1 0 0,0-1-1 0 0,0 1 1 0 0,0-1 0 0 0,0 1-1 0 0,-1 0 1 0 0,1 0-1 0 0,0 3 1 0 0,3 18 103 0 0,-1-1 1 0 0,2 46-1 0 0,-6-50-84 0 0,1-1 1 0 0,1 1-1 0 0,1-1 1 0 0,1 0-1 0 0,0 0 1 0 0,8 20-1 0 0,-4-21-18 0 0,1 0-1 0 0,15 20 1 0 0,3 4 37 0 0,-25-36-59 0 0,0-3 5 0 0,-1 0 1 0 0,0 0-1 0 0,0 0 1 0 0,1 0-1 0 0,-1 0 1 0 0,0 0 0 0 0,-1 0-1 0 0,1 1 1 0 0,0-1-1 0 0,-1 0 1 0 0,1 1-1 0 0,-1-1 1 0 0,0 1-1 0 0,0 2 1 0 0,-6 16 1 0 0,6-20 3 0 0,-1-1 9 0 0,2-1-23 0 0,0 1 0 0 0,-1 0 1 0 0,1 0-1 0 0,0-1 0 0 0,-1 1 0 0 0,1-1 1 0 0,-1 1-1 0 0,1-1 0 0 0,0 1 1 0 0,-1-1-1 0 0,1 1 0 0 0,-1-1 0 0 0,1 1 1 0 0,-1-1-1 0 0,0 1 0 0 0,1-1 0 0 0,-1 0 1 0 0,1-1-1 0 0,9-17 31 0 0,-5 8-59 0 0,10-15 37 0 0,-6 9-10 0 0,21-28 1 0 0,32-37-24 0 0,54-95 0 0 0,-114 173 19 0 0,1-1 0 0 0,-1 0-1 0 0,0 0 1 0 0,0 1 0 0 0,-1-1 0 0 0,1 0-1 0 0,-1-1 1 0 0,0 1 0 0 0,0 0 0 0 0,-1-9 0 0 0,0 13 3 0 0,0 1-1 0 0,0 0 1 0 0,0-1 0 0 0,0 1 0 0 0,0 0 0 0 0,0-1 0 0 0,0 1 0 0 0,0 0 0 0 0,0 0 0 0 0,0-1 0 0 0,0 1 0 0 0,0 0 0 0 0,0-1 0 0 0,0 1 0 0 0,-1 0 0 0 0,1 0 0 0 0,0-1-1 0 0,0 1 1 0 0,0 0 0 0 0,-1 0 0 0 0,1-1 0 0 0,0 1 0 0 0,0 0 0 0 0,0 0 0 0 0,-1 0 0 0 0,1-1 0 0 0,0 1 0 0 0,-1 0 0 0 0,1 0 0 0 0,0 0 0 0 0,-1 0 0 0 0,-11 1-84 0 0,9 0 56 0 0,1 0 0 0 0,-1 1 0 0 0,0-1-1 0 0,0 1 1 0 0,1-1 0 0 0,-3 3 0 0 0,3-2-92 0 0,0-1 0 0 0,1 1 0 0 0,-1 0 0 0 0,1 0 0 0 0,-1 0 0 0 0,1 0 0 0 0,0 0 0 0 0,0 0 0 0 0,0 0 0 0 0,0 0 0 0 0,0 1-1 0 0,0-1 1 0 0,1 0 0 0 0,-1 1 0 0 0,1-1 0 0 0,-1 0 0 0 0,1 1 0 0 0,0-1 0 0 0,0 1 0 0 0,1 3 0 0 0,-1-4-307 0 0,1 1 0 0 0,0-1 0 0 0,0 0 1 0 0,0 0-1 0 0,0 0 0 0 0,0 0 0 0 0,0 0 0 0 0,1 0 0 0 0,-1 0 0 0 0,1 0 0 0 0,-1 0 0 0 0,1-1 0 0 0,0 1 1 0 0,0-1-1 0 0,0 1 0 0 0,0-1 0 0 0,0 0 0 0 0,0 0 0 0 0,0 0 0 0 0,0 0 0 0 0,4 2 0 0 0,11 1-1307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6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111 413 2288 0 0,'-9'-1'7650'0'0,"-1"2"-2115"0"0,10 0-5423 0 0,0 0 1 0 0,-1-1 0 0 0,1 1 0 0 0,0 0 0 0 0,0-1-1 0 0,0 1 1 0 0,0 0 0 0 0,0-1 0 0 0,0 1 0 0 0,0 0-1 0 0,0 0 1 0 0,0-1 0 0 0,0 1 0 0 0,0 0 0 0 0,1-1-1 0 0,-1 1 1 0 0,0 0 0 0 0,1 0 0 0 0,25 74 3644 0 0,-16-51-3017 0 0,-2 0 0 0 0,10 41 0 0 0,-11-26-367 0 0,11 81 150 0 0,-16-104-474 0 0,-1-14 15 0 0,-1-11-53 0 0,-1-7-70 0 0,0 1-1 0 0,-1 0 1 0 0,-1 0 0 0 0,0 0-1 0 0,-8-23 1 0 0,-35-71-101 0 0,28 70 73 0 0,-5-14-44 0 0,-30-106-1 0 0,46 131 137 0 0,2 0 0 0 0,0-1 0 0 0,2 1 0 0 0,1-1 0 0 0,4-53 0 0 0,-2 78-1 0 0,0-1 1 0 0,1 1-1 0 0,0 0 0 0 0,0-1 1 0 0,0 1-1 0 0,1 0 0 0 0,-1 0 1 0 0,1 0-1 0 0,0 0 0 0 0,0 0 1 0 0,0 0-1 0 0,0 1 0 0 0,5-5 1 0 0,-4 5-4 0 0,-1 1 0 0 0,1-1 0 0 0,0 1 0 0 0,0 0 0 0 0,1 0 0 0 0,-1 1 0 0 0,0-1 0 0 0,1 1 0 0 0,-1 0 0 0 0,1-1-1 0 0,-1 1 1 0 0,1 1 0 0 0,-1-1 0 0 0,1 1 0 0 0,0-1 0 0 0,3 1 0 0 0,122 5-38 0 0,-44-1-59 0 0,-59-3 92 0 0,0 1 0 0 0,-1 1 0 0 0,0 1 0 0 0,0 1 0 0 0,26 9 0 0 0,-47-13-2 0 0,1 1 0 0 0,-1 0-1 0 0,0 0 1 0 0,0 1 0 0 0,0-1 0 0 0,0 1 0 0 0,0 0-1 0 0,-1 0 1 0 0,1 0 0 0 0,-1 0 0 0 0,0 0 0 0 0,0 1-1 0 0,0 0 1 0 0,5 7 0 0 0,-7-8-42 0 0,1 1 1 0 0,-1-1-1 0 0,0 0 1 0 0,0 1-1 0 0,0-1 0 0 0,0 1 1 0 0,-1 0-1 0 0,0-1 0 0 0,1 1 1 0 0,-1-1-1 0 0,0 1 1 0 0,-1-1-1 0 0,1 1 0 0 0,-1 0 1 0 0,1-1-1 0 0,-1 1 0 0 0,0-1 1 0 0,0 0-1 0 0,-3 7 1 0 0,-5 7-1449 0 0,0-1 0 0 0,-14 21 1 0 0,15-27-1559 0 0,0-1 1 0 0,-12 12 0 0 0,8-10 801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32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60 512 0 0,'0'0'592'0'0,"-4"3"-1712"0"0,-4 4 5200 0 0,1-7-2134 0 0,1 0 1 0 0,0-1 0 0 0,0 1 0 0 0,0-1 0 0 0,0-1 0 0 0,0 1 0 0 0,-9-5 0 0 0,17 6-1637 0 0,1-1 1 0 0,-1 1-1 0 0,1 0 0 0 0,0-1 1 0 0,-1 1-1 0 0,1 0 1 0 0,0 0-1 0 0,-1 1 0 0 0,1-1 1 0 0,0 1-1 0 0,2 0 1 0 0,-6 1-219 0 0,0 1-1 0 0,-1-1 1 0 0,1 0 0 0 0,0 0 0 0 0,-1 0 0 0 0,0 0 0 0 0,1 0-1 0 0,-1 0 1 0 0,-3 2 0 0 0,4-3-34 0 0,1-1-52 0 0,0 0 0 0 0,0-1-1 0 0,0 1 1 0 0,0 0 0 0 0,0 0 0 0 0,0 0 0 0 0,0-1 0 0 0,0 1 0 0 0,0 0 0 0 0,0 0-1 0 0,0 0 1 0 0,0-1 0 0 0,0 1 0 0 0,0 0 0 0 0,0 0 0 0 0,0 0 0 0 0,0-1-1 0 0,0 1 1 0 0,0 0 0 0 0,0 0 0 0 0,0 0 0 0 0,0-1 0 0 0,0 1 0 0 0,1 0 0 0 0,-1 0-1 0 0,0 0 1 0 0,0 0 0 0 0,0-1 0 0 0,0 1 0 0 0,0 0 0 0 0,1 0 0 0 0,-1 0-1 0 0,0 0 1 0 0,0 0 0 0 0,0 0 0 0 0,0-1 0 0 0,1 1 0 0 0,-1 0 0 0 0,0 0 0 0 0,0 0-1 0 0,0 0 1 0 0,1 0 0 0 0,-1 0 0 0 0,0 0 0 0 0,0 0 0 0 0,0 0 0 0 0,1 0-1 0 0,-1 0 1 0 0,0 0 0 0 0,8-3-21 0 0,-4 1 49 0 0,-8 1 57 0 0,4 1-90 0 0,0 0 0 0 0,0 0 1 0 0,0 0-1 0 0,-1 0 0 0 0,1 0 1 0 0,0 0-1 0 0,0 0 1 0 0,-1 0-1 0 0,1-1 0 0 0,0 1 1 0 0,0 0-1 0 0,0 0 0 0 0,-1 0 1 0 0,1 0-1 0 0,0-1 1 0 0,0 1-1 0 0,0 0 0 0 0,0 0 1 0 0,0 0-1 0 0,-1 0 0 0 0,1-1 1 0 0,0 1-1 0 0,0 0 0 0 0,0 0 1 0 0,0-1-1 0 0,0 1 1 0 0,0 0-1 0 0,0 0 0 0 0,0-1 1 0 0,0 1-1 0 0,0 0 0 0 0,0 0 1 0 0,0 0-1 0 0,0-1 1 0 0,0 1-1 0 0,0 0 0 0 0,0 0 1 0 0,0-1-1 0 0,0 1 0 0 0,0 0 1 0 0,0 0-1 0 0,0-1 0 0 0,0 1 1 0 0,0 0-1 0 0,1 0 1 0 0,-1 0-1 0 0,0-1 0 0 0,0 1 1 0 0,0 0-1 0 0,1 0 0 0 0,6-12-54 0 0,-2 7 50 0 0,0 0 0 0 0,0 1 0 0 0,1-1 1 0 0,-1 1-1 0 0,1 1 0 0 0,0-1 0 0 0,0 1 1 0 0,0 0-1 0 0,1 0 0 0 0,-1 1 1 0 0,1 0-1 0 0,0 0 0 0 0,-1 0 0 0 0,1 1 1 0 0,0 0-1 0 0,0 1 0 0 0,0-1 0 0 0,7 2 1 0 0,-10-1 1 0 0,0 0 0 0 0,0 0 0 0 0,0 1 0 0 0,-1-1 0 0 0,1 1 0 0 0,4 1 1 0 0,-7-1-1 0 0,1-1 1 0 0,-1 1 0 0 0,0 0 0 0 0,0-1 0 0 0,1 1 0 0 0,-1 0 0 0 0,0 0 0 0 0,0-1 0 0 0,0 1 0 0 0,0 0 0 0 0,0 0-1 0 0,0 1 1 0 0,0-1 0 0 0,0 0 0 0 0,0 0 0 0 0,-1 0 0 0 0,1 0 0 0 0,0 1 0 0 0,-1-1 0 0 0,1 2 0 0 0,5 13 36 0 0,-4-10-25 0 0,-1 0-1 0 0,1-1 1 0 0,-1 1 0 0 0,1 0-1 0 0,-1 9 1 0 0,2 6-21 0 0,-2-20 11 0 0,0 1 0 0 0,-1-1-1 0 0,0 1 1 0 0,1-1 0 0 0,-1 1 0 0 0,0-1-1 0 0,1 1 1 0 0,-1-1 0 0 0,0 1 0 0 0,0-1 0 0 0,0 1-1 0 0,-1-1 1 0 0,1 1 0 0 0,0-1 0 0 0,0 1 0 0 0,-1-1-1 0 0,1 1 1 0 0,-1-1 0 0 0,0 1 0 0 0,1-1 0 0 0,-1 1-1 0 0,0-1 1 0 0,0 0 0 0 0,0 0 0 0 0,0 1 0 0 0,0-1-1 0 0,0 0 1 0 0,-2 2 0 0 0,-3 1 0 0 0,0 0 0 0 0,-1 0 1 0 0,1-1-1 0 0,-1 0 0 0 0,0 0 0 0 0,-13 3 0 0 0,2-1 2 0 0,-29 3 1 0 0,31-9-42 0 0,16 1 36 0 0,0 0-1 0 0,0 0 1 0 0,0-1 0 0 0,0 1 0 0 0,0 0 0 0 0,0 0 0 0 0,0 0 0 0 0,0 0 0 0 0,0-1 0 0 0,0 1 0 0 0,0 0-1 0 0,0 0 1 0 0,0 0 0 0 0,0 0 0 0 0,0-1 0 0 0,0 1 0 0 0,0 0 0 0 0,0 0 0 0 0,0 0 0 0 0,0 0-1 0 0,0-1 1 0 0,0 1 0 0 0,0 0 0 0 0,0 0 0 0 0,0 0 0 0 0,0 0 0 0 0,0-1 0 0 0,1 1 0 0 0,-1 0-1 0 0,0 0 1 0 0,0 0 0 0 0,0 0 0 0 0,0 0 0 0 0,0 0 0 0 0,0 0 0 0 0,1-1 0 0 0,-1 1 0 0 0,0 0 0 0 0,0 0-1 0 0,0 0 1 0 0,25-15-152 0 0,-9 10 113 0 0,0-1 1 0 0,-1 2 0 0 0,2 0-1 0 0,-1 1 1 0 0,26-1-1 0 0,84 3-79 0 0,-113 2 113 0 0,0 0 0 0 0,0 1 0 0 0,0 0 0 0 0,25 8 0 0 0,-34-8 8 0 0,0-1 1 0 0,0 1-1 0 0,0-1 1 0 0,0 1 0 0 0,0 1-1 0 0,0-1 1 0 0,-1 0-1 0 0,1 1 1 0 0,-1 0 0 0 0,0 0-1 0 0,1 0 1 0 0,-1 0-1 0 0,-1 0 1 0 0,1 1-1 0 0,0-1 1 0 0,-1 1 0 0 0,0-1-1 0 0,4 8 1 0 0,-6-8 1 0 0,1 0 1 0 0,-1 1 0 0 0,1-1-1 0 0,-1 0 1 0 0,0 1-1 0 0,0-1 1 0 0,0 0 0 0 0,-1 1-1 0 0,1-1 1 0 0,-1 0-1 0 0,0 1 1 0 0,0-1 0 0 0,0 0-1 0 0,0 0 1 0 0,-1 0-1 0 0,1 0 1 0 0,-1 0-1 0 0,0 0 1 0 0,0 0 0 0 0,-3 3-1 0 0,0 0 16 0 0,0 0-1 0 0,-1 0 0 0 0,0-1 1 0 0,0 0-1 0 0,0 0 1 0 0,0 0-1 0 0,-14 6 1 0 0,-87 34-39 0 0,71-31 14 0 0,28-10-69 0 0,-13 4 120 0 0,-21 5 0 0 0,37-11-171 0 0,0-1 0 0 0,0 0 1 0 0,-1 0-1 0 0,1-1 0 0 0,0 1 0 0 0,0-1 1 0 0,-1-1-1 0 0,1 1 0 0 0,-11-2 0 0 0,16 1-9 0 0,-1 1 0 0 0,1 0-1 0 0,0 0 1 0 0,-1 0 0 0 0,1 0-1 0 0,-1-1 1 0 0,1 1 0 0 0,-1 0-1 0 0,1 0 1 0 0,0-1 0 0 0,-1 1-1 0 0,1 0 1 0 0,0-1-1 0 0,-1 1 1 0 0,1 0 0 0 0,0-1-1 0 0,-1 1 1 0 0,1-1 0 0 0,0 1-1 0 0,0 0 1 0 0,-1-1 0 0 0,1 1-1 0 0,0-1 1 0 0,0 1 0 0 0,0-1-1 0 0,0 1 1 0 0,-1-1 0 0 0,1 1-1 0 0,0-1 1 0 0,0 1 0 0 0,0-1-1 0 0,0 1 1 0 0,0-1 0 0 0,0 1-1 0 0,1-1 1 0 0,-1 0 0 0 0,2-6-2597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1:57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30 512 0 0,'-5'0'599'0'0,"0"1"0"0"0,0-1-1 0 0,0 1 1 0 0,-1 0 0 0 0,1 1-1 0 0,0-1 1 0 0,0 1 0 0 0,1 0 0 0 0,-1 0-1 0 0,0 0 1 0 0,1 1 0 0 0,-1-1 0 0 0,1 1-1 0 0,0 0 1 0 0,0 1 0 0 0,-7 6-1 0 0,8-6-384 0 0,-1 0 0 0 0,1 0-1 0 0,0 0 1 0 0,0 0-1 0 0,1 1 1 0 0,-1 0 0 0 0,1-1-1 0 0,0 1 1 0 0,1 0-1 0 0,-1 0 1 0 0,1 0 0 0 0,0 0-1 0 0,0 0 1 0 0,0 0 0 0 0,1 1-1 0 0,0 9 1 0 0,0-12-100 0 0,0 0 0 0 0,1 0 1 0 0,0 0-1 0 0,-1 0 0 0 0,1 0 1 0 0,0 0-1 0 0,0-1 1 0 0,1 1-1 0 0,-1 0 0 0 0,1 0 1 0 0,-1-1-1 0 0,1 1 0 0 0,0-1 1 0 0,4 5-1 0 0,-3-4-31 0 0,1 0 1 0 0,-1 0 0 0 0,1-1-1 0 0,0 1 1 0 0,0-1-1 0 0,0 0 1 0 0,0 0-1 0 0,0-1 1 0 0,7 3-1 0 0,-4-2-38 0 0,1-1-1 0 0,0 0 0 0 0,-1 0 0 0 0,1 0 1 0 0,0-1-1 0 0,0 0 0 0 0,0-1 1 0 0,-1 0-1 0 0,1 0 0 0 0,0 0 0 0 0,11-4 1 0 0,-15 3 24 0 0,1 0 1 0 0,-1 0-1 0 0,0 0 0 0 0,0 0 1 0 0,0-1-1 0 0,0 0 1 0 0,0 0-1 0 0,0 0 0 0 0,-1 0 1 0 0,1 0-1 0 0,-1-1 1 0 0,6-7-1 0 0,-8 8 38 0 0,1 0 1 0 0,0 0-1 0 0,-1-1 0 0 0,0 1 0 0 0,0-1 1 0 0,0 1-1 0 0,0-1 0 0 0,0 1 0 0 0,-1-1 0 0 0,0 1 1 0 0,0-1-1 0 0,0 1 0 0 0,0-1 0 0 0,0 0 1 0 0,-1 1-1 0 0,1-1 0 0 0,-3-6 0 0 0,2 5 26 0 0,-1 0-1 0 0,0 0 1 0 0,0 0-1 0 0,0 0 0 0 0,-1 0 1 0 0,0 1-1 0 0,0-1 1 0 0,0 1-1 0 0,0 0 1 0 0,-5-5-1 0 0,6 7-85 0 0,1 1-1 0 0,-1 0 1 0 0,0-1-1 0 0,0 1 1 0 0,0 0-1 0 0,0 0 1 0 0,0 0-1 0 0,0 0 1 0 0,-1 0-1 0 0,1 1 1 0 0,0-1-1 0 0,0 1 1 0 0,-1-1-1 0 0,1 1 1 0 0,0 0-1 0 0,0 0 1 0 0,-1 0-1 0 0,1 0 1 0 0,0 0-1 0 0,-1 0 1 0 0,1 1-1 0 0,0-1 1 0 0,0 1-1 0 0,-1 0 1 0 0,1 0-1 0 0,-2 1 1 0 0,-1 0 3 0 0,-1 2 0 0 0,1-1 0 0 0,0 0 1 0 0,0 1-1 0 0,1 0 0 0 0,-1 0 0 0 0,1 1 0 0 0,0-1 1 0 0,0 1-1 0 0,0 0 0 0 0,0 0 0 0 0,1 0 0 0 0,-5 10 1 0 0,5-8-29 0 0,0 0 0 0 0,0 1 0 0 0,1-1 0 0 0,0 0 1 0 0,0 1-1 0 0,0 0 0 0 0,1-1 0 0 0,0 1 0 0 0,1 0 1 0 0,0 11-1 0 0,0-17-18 0 0,1 0 0 0 0,0 0 0 0 0,-1 0 0 0 0,1-1 0 0 0,0 1 0 0 0,0 0 0 0 0,0-1 0 0 0,0 1 0 0 0,0-1 0 0 0,0 1 0 0 0,0-1 0 0 0,0 1 0 0 0,1-1 0 0 0,-1 0 0 0 0,1 0 0 0 0,-1 1 0 0 0,1-1 0 0 0,-1 0 0 0 0,1 0 0 0 0,0-1 0 0 0,-1 1 0 0 0,1 0 0 0 0,0 0 0 0 0,0-1 0 0 0,3 1 0 0 0,0 1-1 0 0,1-1 0 0 0,0 0 1 0 0,0-1-1 0 0,-1 1 0 0 0,1-1 1 0 0,0 0-1 0 0,6-1 0 0 0,-2-1 6 0 0,0-1 0 0 0,0 0-1 0 0,0 0 1 0 0,-1-1 0 0 0,0-1-1 0 0,1 1 1 0 0,-1-1-1 0 0,-1-1 1 0 0,1 0 0 0 0,-1 0-1 0 0,0-1 1 0 0,0 0 0 0 0,-1 0-1 0 0,10-13 1 0 0,-14 16 23 0 0,0-1 0 0 0,-1 1 0 0 0,1-1 1 0 0,-1 0-1 0 0,-1 0 0 0 0,1 0 0 0 0,-1 0 1 0 0,0 0-1 0 0,0 0 0 0 0,0 0 0 0 0,0 0 0 0 0,-1-1 1 0 0,0 1-1 0 0,0 0 0 0 0,-1 0 0 0 0,0 0 1 0 0,1-1-1 0 0,-3-4 0 0 0,2 6 14 0 0,0 1 1 0 0,0 0-1 0 0,-1-1 1 0 0,0 1-1 0 0,1 0 1 0 0,-1 0-1 0 0,0 0 0 0 0,0 0 1 0 0,-1 0-1 0 0,1 0 1 0 0,0 1-1 0 0,-1-1 1 0 0,0 1-1 0 0,0-1 0 0 0,0 1 1 0 0,0 0-1 0 0,0 0 1 0 0,0 1-1 0 0,0-1 1 0 0,0 1-1 0 0,-1-1 0 0 0,1 1 1 0 0,-1 0-1 0 0,1 0 1 0 0,-1 1-1 0 0,-5-2 1 0 0,2 2-19 0 0,-1 0 1 0 0,1 0-1 0 0,0 0 1 0 0,-1 1-1 0 0,1 0 1 0 0,0 0-1 0 0,0 1 1 0 0,-1 0-1 0 0,1 0 1 0 0,0 1-1 0 0,1 0 1 0 0,-1 0-1 0 0,0 1 1 0 0,1-1-1 0 0,0 1 1 0 0,0 1-1 0 0,0-1 1 0 0,0 1-1 0 0,1 0 1 0 0,0 0-1 0 0,0 1 1 0 0,0 0-1 0 0,1 0 1 0 0,0 0-1 0 0,0 0 1 0 0,0 0-1 0 0,1 1 1 0 0,0 0-1 0 0,0 0 1 0 0,0 0-1 0 0,1 0 1 0 0,1 0-1 0 0,-1 0 1 0 0,0 11-1 0 0,1-16-30 0 0,1 0 0 0 0,0 0 0 0 0,0 0-1 0 0,1 0 1 0 0,-1 0 0 0 0,0 0 0 0 0,1 0 0 0 0,-1 0-1 0 0,1 0 1 0 0,-1 0 0 0 0,1 0 0 0 0,0 0 0 0 0,0 0-1 0 0,0 0 1 0 0,0-1 0 0 0,0 1 0 0 0,0 0 0 0 0,3 2-1 0 0,-1-2 0 0 0,-1 0 0 0 0,1 0-1 0 0,0 0 1 0 0,-1-1-1 0 0,1 1 1 0 0,0-1-1 0 0,0 0 1 0 0,0 0-1 0 0,0 0 1 0 0,0 0 0 0 0,4 0-1 0 0,2 1-17 0 0,0-2 1 0 0,0 1-1 0 0,1-1 0 0 0,-1-1 0 0 0,0 1 0 0 0,1-2 1 0 0,11-2-1 0 0,-6 0 13 0 0,-1 0 1 0 0,1-2 0 0 0,-1 0-1 0 0,15-8 1 0 0,-25 12 9 0 0,0 0 1 0 0,0 0-1 0 0,0-1 1 0 0,-1 0-1 0 0,1 0 1 0 0,-1 0-1 0 0,0 0 0 0 0,0 0 1 0 0,0 0-1 0 0,0-1 1 0 0,0 0-1 0 0,-1 1 1 0 0,1-1-1 0 0,-1 0 0 0 0,0 0 1 0 0,-1 0-1 0 0,1-1 1 0 0,1-5-1 0 0,-3 7 3 0 0,0 0-1 0 0,0 0 1 0 0,0 0-1 0 0,-1 0 1 0 0,1 0 0 0 0,-1 0-1 0 0,0 1 1 0 0,0-1-1 0 0,0 0 1 0 0,0 0 0 0 0,0 1-1 0 0,-1-1 1 0 0,1 1-1 0 0,-1-1 1 0 0,1 1 0 0 0,-5-4-1 0 0,0-1 19 0 0,0 1 0 0 0,0 0 0 0 0,0 0 0 0 0,-11-6 0 0 0,15 10-15 0 0,-1 1 0 0 0,1-1-1 0 0,-1 1 1 0 0,0-1 0 0 0,0 1-1 0 0,0 0 1 0 0,0 0 0 0 0,1 0-1 0 0,-1 0 1 0 0,-1 1 0 0 0,1-1-1 0 0,0 1 1 0 0,0 0 0 0 0,0 0-1 0 0,0 0 1 0 0,0 0 0 0 0,0 0-1 0 0,0 1 1 0 0,0-1 0 0 0,0 1-1 0 0,0 0 1 0 0,0 0-1 0 0,0 0 1 0 0,0 0 0 0 0,0 1-1 0 0,1-1 1 0 0,-1 1 0 0 0,-4 3-1 0 0,2-1 2 0 0,1 0 0 0 0,1 0 0 0 0,-1 0 0 0 0,0 1 0 0 0,1-1 0 0 0,0 1 0 0 0,0 0 0 0 0,1-1 0 0 0,-1 1 0 0 0,1 1 0 0 0,0-1 0 0 0,0 0 0 0 0,1 0 0 0 0,-1 1 0 0 0,0 6 0 0 0,2-7-7 0 0,-1 1 0 0 0,1-1 1 0 0,0 0-1 0 0,0 1 0 0 0,0-1 0 0 0,1 1 1 0 0,-1-1-1 0 0,4 9 0 0 0,-3-12-4 0 0,0 0 0 0 0,0 0 0 0 0,0 0-1 0 0,0 0 1 0 0,0 0 0 0 0,1-1 0 0 0,-1 1 0 0 0,1 0-1 0 0,-1-1 1 0 0,1 1 0 0 0,-1-1 0 0 0,1 0 0 0 0,0 1-1 0 0,0-1 1 0 0,0 0 0 0 0,0 0 0 0 0,0 0 0 0 0,0 0-1 0 0,0-1 1 0 0,0 1 0 0 0,0 0 0 0 0,0-1 0 0 0,1 0-1 0 0,1 1 1 0 0,3 0 2 0 0,0-1 0 0 0,0 0 0 0 0,0 0 1 0 0,0-1-1 0 0,0 1 0 0 0,0-2 0 0 0,0 1 0 0 0,-1-1 0 0 0,1 0 0 0 0,12-5 0 0 0,-14 5 4 0 0,0-1-1 0 0,-1 1 0 0 0,1-1 1 0 0,0-1-1 0 0,-1 1 1 0 0,0 0-1 0 0,0-1 0 0 0,0 0 1 0 0,0 0-1 0 0,0 0 1 0 0,-1-1-1 0 0,0 1 0 0 0,0-1 1 0 0,3-5-1 0 0,-5 7 4 0 0,1 1 1 0 0,-2-1-1 0 0,1 0 0 0 0,0 1 1 0 0,0-1-1 0 0,-1 0 0 0 0,1 0 1 0 0,-1 1-1 0 0,0-1 0 0 0,0 0 1 0 0,0 0-1 0 0,0 1 0 0 0,-1-1 1 0 0,1 0-1 0 0,-1 0 0 0 0,1 1 0 0 0,-1-1 1 0 0,0 0-1 0 0,-2-3 0 0 0,1 2 7 0 0,-1 0-1 0 0,0 1 0 0 0,1-1 0 0 0,-1 1 1 0 0,0 0-1 0 0,0 0 0 0 0,-1 0 0 0 0,1 0 1 0 0,-1 0-1 0 0,1 1 0 0 0,-8-4 0 0 0,5 3 12 0 0,0 0-1 0 0,-1 1 1 0 0,1-1-1 0 0,-1 1 0 0 0,0 1 1 0 0,0-1-1 0 0,-9 0 0 0 0,12 2-3 0 0,-1 0 1 0 0,1 0-1 0 0,0 0 0 0 0,0 0 0 0 0,-1 1 0 0 0,1 0 0 0 0,0 0 0 0 0,0 0 0 0 0,0 0 0 0 0,0 1 1 0 0,-6 2-1 0 0,4 0-1 0 0,0 1 0 0 0,0-1 1 0 0,0 1-1 0 0,1 0 1 0 0,0 1-1 0 0,0-1 1 0 0,1 1-1 0 0,-7 10 0 0 0,8-12-22 0 0,1 0 0 0 0,0 0 0 0 0,0 0 0 0 0,0 1 0 0 0,0-1 0 0 0,1 1 0 0 0,-1-1 0 0 0,1 1 0 0 0,1 0 0 0 0,-1-1 0 0 0,0 1 0 0 0,1 0 0 0 0,0 0 0 0 0,1 6 0 0 0,-1-10-3 0 0,0 0-1 0 0,1 0 1 0 0,-1 0-1 0 0,1 0 1 0 0,-1 1 0 0 0,1-1-1 0 0,-1 0 1 0 0,1 0-1 0 0,0 0 1 0 0,-1 0 0 0 0,1 0-1 0 0,0-1 1 0 0,0 1-1 0 0,0 0 1 0 0,0 0 0 0 0,0 0-1 0 0,2 1 1 0 0,0-1-17 0 0,0 1 1 0 0,0-1 0 0 0,0 0-1 0 0,0 0 1 0 0,1 0 0 0 0,4 1-1 0 0,4-1-238 0 0,0 0-1 0 0,19-1 1 0 0,-3-2-1811 0 0,27-5-1 0 0,-2-5-8110 0 0,-32 6 3282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1:58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228 166 512 0 0,'-1'0'267'0'0,"0"0"1"0"0,0 0-1 0 0,0 0 0 0 0,0-1 0 0 0,0 1 0 0 0,1 0 1 0 0,-1-1-1 0 0,0 1 0 0 0,0-1 0 0 0,0 1 1 0 0,1-1-1 0 0,-1 1 0 0 0,0-1 0 0 0,1 1 0 0 0,-1-1 1 0 0,0 1-1 0 0,1-1 0 0 0,-1 0 0 0 0,1 0 0 0 0,-1 1 1 0 0,0-2-1 0 0,-10-21 2655 0 0,2 4-674 0 0,8 17-2037 0 0,0 0-1 0 0,0 1 1 0 0,0-1-1 0 0,-1 1 1 0 0,1 0 0 0 0,0-1-1 0 0,-1 1 1 0 0,1 0-1 0 0,-1 0 1 0 0,0 0-1 0 0,1 0 1 0 0,-1 0 0 0 0,0 0-1 0 0,1 1 1 0 0,-1-1-1 0 0,0 0 1 0 0,0 1-1 0 0,0 0 1 0 0,0-1 0 0 0,0 1-1 0 0,1 0 1 0 0,-1 0-1 0 0,0 0 1 0 0,0 0-1 0 0,0 0 1 0 0,0 0 0 0 0,0 1-1 0 0,0-1 1 0 0,0 1-1 0 0,1-1 1 0 0,-1 1-1 0 0,0 0 1 0 0,0-1 0 0 0,1 1-1 0 0,-1 0 1 0 0,-2 2-1 0 0,-6 4 231 0 0,0 1 0 0 0,0 0 0 0 0,1 0 0 0 0,-12 15 0 0 0,13-14-199 0 0,0-1-57 0 0,0 1 0 0 0,2 0-1 0 0,-1 1 1 0 0,-8 16 0 0 0,12-22-147 0 0,1 1 0 0 0,0-1 0 0 0,1 0 0 0 0,-1 1-1 0 0,1-1 1 0 0,0 1 0 0 0,0 0 0 0 0,0-1 0 0 0,1 1 0 0 0,0 0 0 0 0,0-1 0 0 0,0 1 0 0 0,0 0 0 0 0,2 6 0 0 0,-1-9-27 0 0,0 0 1 0 0,0 1-1 0 0,0-1 1 0 0,1 0 0 0 0,-1 1-1 0 0,1-1 1 0 0,-1 0-1 0 0,1 0 1 0 0,0 0 0 0 0,0-1-1 0 0,0 1 1 0 0,0 0 0 0 0,0-1-1 0 0,0 1 1 0 0,1-1-1 0 0,-1 0 1 0 0,0 1 0 0 0,1-1-1 0 0,-1 0 1 0 0,1-1-1 0 0,-1 1 1 0 0,1 0 0 0 0,0-1-1 0 0,4 1 1 0 0,2 0-24 0 0,0 0 1 0 0,0-1-1 0 0,0 0 1 0 0,0 0-1 0 0,0-1 1 0 0,10-2-1 0 0,-11 1 19 0 0,0 0 0 0 0,0 0 0 0 0,0-1-1 0 0,0 0 1 0 0,0-1 0 0 0,-1 1 0 0 0,0-1 0 0 0,1-1 0 0 0,-1 0 0 0 0,-1 0-1 0 0,1 0 1 0 0,-1-1 0 0 0,0 1 0 0 0,0-2 0 0 0,-1 1 0 0 0,1-1 0 0 0,-1 1-1 0 0,-1-1 1 0 0,0-1 0 0 0,0 1 0 0 0,0-1 0 0 0,-1 1 0 0 0,0-1 0 0 0,0 0-1 0 0,-1 0 1 0 0,0 0 0 0 0,1-12 0 0 0,-1 8 40 0 0,-2 0-1 0 0,0 0 1 0 0,0 0-1 0 0,-1 0 1 0 0,-3-13-1 0 0,3 20 12 0 0,0-1-1 0 0,0 1 1 0 0,-1 0-1 0 0,1 0 1 0 0,-1 0 0 0 0,-1 0-1 0 0,1 0 1 0 0,-1 0 0 0 0,0 1-1 0 0,0-1 1 0 0,0 1-1 0 0,0 0 1 0 0,-7-6 0 0 0,8 9-33 0 0,1-1 0 0 0,-1 1 0 0 0,0 0 0 0 0,0 0 0 0 0,1 0 0 0 0,-1 1 0 0 0,0-1 0 0 0,0 0 0 0 0,0 1 0 0 0,0-1 0 0 0,0 1 0 0 0,0 0 0 0 0,0-1 0 0 0,0 1 0 0 0,0 0 0 0 0,-3 1 0 0 0,1-1-3 0 0,0 1 0 0 0,1 0 1 0 0,-1 0-1 0 0,1 0 0 0 0,-1 1 0 0 0,1-1 0 0 0,0 1 0 0 0,-5 2 1 0 0,0 2-6 0 0,0 0 1 0 0,0 1 0 0 0,1-1 0 0 0,0 1 0 0 0,-11 15 0 0 0,11-12-3 0 0,0-1 1 0 0,1 1 0 0 0,1 0 0 0 0,0 0-1 0 0,0 1 1 0 0,1-1 0 0 0,0 1-1 0 0,-3 16 1 0 0,6-23-12 0 0,0 1 0 0 0,1 0 1 0 0,-1 0-1 0 0,1 0 0 0 0,0 0 0 0 0,1 0 1 0 0,-1 0-1 0 0,1-1 0 0 0,0 1 0 0 0,0 0 1 0 0,1 0-1 0 0,0-1 0 0 0,-1 1 0 0 0,1-1 1 0 0,1 1-1 0 0,-1-1 0 0 0,1 0 0 0 0,-1 0 1 0 0,1 0-1 0 0,0 0 0 0 0,1-1 0 0 0,4 5 1 0 0,-5-5-7 0 0,1 0 1 0 0,-1-1-1 0 0,1 1 1 0 0,0-1-1 0 0,0 0 1 0 0,0 0-1 0 0,0 0 1 0 0,0-1-1 0 0,0 1 1 0 0,0-1 0 0 0,1 0-1 0 0,-1 0 1 0 0,1 0-1 0 0,-1-1 1 0 0,0 0-1 0 0,1 0 1 0 0,-1 0-1 0 0,1 0 1 0 0,-1-1 0 0 0,1 1-1 0 0,-1-1 1 0 0,0 0-1 0 0,6-3 1 0 0,-1 1-2 0 0,-1 0 0 0 0,0-1-1 0 0,0-1 1 0 0,0 1 0 0 0,-1-1 0 0 0,0-1 0 0 0,1 1 0 0 0,-2-1-1 0 0,1 0 1 0 0,9-12 0 0 0,-11 11 7 0 0,-1 1 0 0 0,0-1-1 0 0,0 0 1 0 0,0 0 0 0 0,-1 0 0 0 0,0-1-1 0 0,-1 1 1 0 0,0-1 0 0 0,0 0 0 0 0,2-13-1 0 0,-3 10 5 0 0,-1 0-1 0 0,0-1 0 0 0,0 1 0 0 0,-1-1 0 0 0,0 1 0 0 0,-6-21 0 0 0,6 30-4 0 0,1 1 1 0 0,-1-1 0 0 0,1 0-1 0 0,-1 0 1 0 0,1 1-1 0 0,-1-1 1 0 0,0 1-1 0 0,0-1 1 0 0,0 1-1 0 0,0-1 1 0 0,0 1 0 0 0,0-1-1 0 0,-1 1 1 0 0,1 0-1 0 0,0 0 1 0 0,-1-1-1 0 0,1 1 1 0 0,-1 0 0 0 0,1 0-1 0 0,-4-1 1 0 0,3 2 0 0 0,0-1 1 0 0,-1 1-1 0 0,1-1 0 0 0,-1 1 1 0 0,1 0-1 0 0,0 0 1 0 0,-1 0-1 0 0,1 0 1 0 0,-1 1-1 0 0,1-1 1 0 0,0 1-1 0 0,-1-1 0 0 0,-2 3 1 0 0,-5 1 1 0 0,0 1 0 0 0,0 0-1 0 0,1 1 1 0 0,0 0 0 0 0,-13 12 0 0 0,-36 36 30 0 0,52-47-41 0 0,0 0 1 0 0,0 0-1 0 0,1 1 1 0 0,0 0-1 0 0,1-1 0 0 0,-7 16 1 0 0,10-21 3 0 0,0 0 0 0 0,0 0 1 0 0,1 0-1 0 0,-1 1 0 0 0,1-1 1 0 0,0 0-1 0 0,-1 1 0 0 0,1-1 1 0 0,0 0-1 0 0,0 1 0 0 0,0-1 0 0 0,1 0 1 0 0,-1 1-1 0 0,0-1 0 0 0,1 0 1 0 0,0 0-1 0 0,0 1 0 0 0,-1-1 1 0 0,1 0-1 0 0,0 0 0 0 0,2 2 0 0 0,-1-2-2 0 0,0 0 0 0 0,0 0 0 0 0,0 0 0 0 0,0 0 0 0 0,1 0 0 0 0,-1-1 0 0 0,0 1 0 0 0,1-1 0 0 0,0 0 0 0 0,-1 1 0 0 0,1-1 0 0 0,0 0 0 0 0,-1-1 0 0 0,1 1 0 0 0,0 0 0 0 0,4 0 0 0 0,1-1-1 0 0,0 0 0 0 0,0 0 0 0 0,0-1 0 0 0,0 0 0 0 0,-1 0 1 0 0,1-1-1 0 0,0 1 0 0 0,-1-2 0 0 0,1 1 0 0 0,-1-1 0 0 0,0-1 0 0 0,0 1 0 0 0,0-1 0 0 0,-1 0 0 0 0,1-1 0 0 0,-1 1 0 0 0,0-1 0 0 0,0 0 0 0 0,0-1 0 0 0,-1 0 0 0 0,0 0 0 0 0,0 0 0 0 0,0 0 0 0 0,3-8 1 0 0,-6 9 8 0 0,0 0 0 0 0,-1 0 1 0 0,1-1-1 0 0,-1 1 0 0 0,-1 0 1 0 0,1 0-1 0 0,-1 0 0 0 0,0-1 1 0 0,0 1-1 0 0,0 0 0 0 0,-1-1 1 0 0,0 1-1 0 0,0 0 0 0 0,0 0 1 0 0,0 0-1 0 0,-1 0 0 0 0,0 0 1 0 0,-5-9-1 0 0,6 13-1 0 0,0 0 0 0 0,1 0 0 0 0,-1 0 0 0 0,0 0 0 0 0,0 1 0 0 0,0-1-1 0 0,0 0 1 0 0,0 0 0 0 0,0 1 0 0 0,0-1 0 0 0,0 1 0 0 0,0-1 0 0 0,0 1 0 0 0,0-1 0 0 0,0 1 0 0 0,-1 0 0 0 0,1-1 0 0 0,-2 1 0 0 0,0 0 3 0 0,1 0 1 0 0,-1 0-1 0 0,0 0 0 0 0,1 1 1 0 0,-1-1-1 0 0,1 1 1 0 0,-1 0-1 0 0,-2 0 0 0 0,-4 3 4 0 0,0 1-1 0 0,0-1 0 0 0,-11 10 1 0 0,11-8 1 0 0,0 1 0 0 0,0 0 1 0 0,1 1-1 0 0,0 0 0 0 0,-7 9 1 0 0,13-14-22 0 0,-1 0 1 0 0,1 0-1 0 0,0 0 0 0 0,0 1 1 0 0,0-1-1 0 0,1 1 0 0 0,-1-1 1 0 0,1 1-1 0 0,-1-1 0 0 0,1 1 1 0 0,0 0-1 0 0,1 0 0 0 0,-1 0 1 0 0,1-1-1 0 0,0 1 1 0 0,0 0-1 0 0,0 8 0 0 0,1-10-38 0 0,0 0-1 0 0,0 1 0 0 0,0-1 1 0 0,0 0-1 0 0,1 0 1 0 0,-1 0-1 0 0,1 0 0 0 0,-1 0 1 0 0,1 0-1 0 0,0 0 1 0 0,0 0-1 0 0,-1-1 0 0 0,1 1 1 0 0,0-1-1 0 0,1 1 1 0 0,-1-1-1 0 0,0 0 0 0 0,0 0 1 0 0,0 0-1 0 0,1 0 1 0 0,-1 0-1 0 0,1 0 0 0 0,-1-1 1 0 0,1 1-1 0 0,-1-1 0 0 0,4 1 1 0 0,2 0-1022 0 0,0-1 1 0 0,0 0-1 0 0,0 0 1 0 0,0 0-1 0 0,0-1 0 0 0,0 0 1 0 0,8-3-1 0 0,-1-1-3989 0 0,1-1-425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1:59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1 512 0 0,'-29'1'3388'0'0,"32"-1"-4976"0"0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30.2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53 239 512 0 0,'-2'-2'78'0'0,"1"0"0"0"0,0 1 0 0 0,0-1 0 0 0,-1 0 0 0 0,1 0 0 0 0,1 0 0 0 0,-1 0 0 0 0,0 0-1 0 0,0 0 1 0 0,1 0 0 0 0,-1-1 0 0 0,1 1 0 0 0,-1-2 0 0 0,1-34 2047 0 0,0 15-451 0 0,-1 7-189 0 0,-1 1-1 0 0,-1-1 0 0 0,0 0 0 0 0,-1 1 0 0 0,-1 0 0 0 0,0 0 1 0 0,-10-18-1 0 0,15 33-1397 0 0,0-1 0 0 0,0 1 0 0 0,0 0 0 0 0,0 0 0 0 0,0 0 1 0 0,-1 0-1 0 0,1 0 0 0 0,0 0 0 0 0,0-1 0 0 0,0 1 0 0 0,0 0 0 0 0,0 0 0 0 0,0 0 1 0 0,0 0-1 0 0,0-1 0 0 0,0 1 0 0 0,0 0 0 0 0,0 0 0 0 0,0 0 0 0 0,0 0 1 0 0,0-1-1 0 0,0 1 0 0 0,0 0 0 0 0,0 0 0 0 0,0 0 0 0 0,0 0 0 0 0,0 0 1 0 0,0-1-1 0 0,0 1 0 0 0,0 0 0 0 0,0 0 0 0 0,0 0 0 0 0,0 0 0 0 0,1 0 0 0 0,-1-1 1 0 0,0 1-1 0 0,0 0 0 0 0,0 0 0 0 0,0 0 0 0 0,0 0 0 0 0,1 0 0 0 0,7 1 1511 0 0,-6 0-1431 0 0,0-1 1 0 0,0 1-1 0 0,0 0 1 0 0,0 1-1 0 0,0-1 1 0 0,0 0 0 0 0,3 3-1 0 0,1 6 87 0 0,0 0 0 0 0,0 0 0 0 0,-1 1-1 0 0,0 0 1 0 0,-1 0 0 0 0,-1 0 0 0 0,1 1 0 0 0,2 18-1 0 0,-3-15-137 0 0,0 0 0 0 0,1 0-1 0 0,1-1 1 0 0,11 24-1 0 0,-11-28-77 0 0,1-1 0 0 0,0 0-1 0 0,1 0 1 0 0,-1-1 0 0 0,2 1-1 0 0,-1-2 1 0 0,1 1 0 0 0,12 8 0 0 0,-17-14-34 0 0,-1 0 0 0 0,1 0 0 0 0,0 0 0 0 0,0-1 0 0 0,0 0 0 0 0,0 1 0 0 0,0-1 0 0 0,1 0 0 0 0,-1-1 0 0 0,0 1 0 0 0,0 0 0 0 0,1-1 0 0 0,-1 0 0 0 0,0 0 1 0 0,1 0-1 0 0,-1 0 0 0 0,0 0 0 0 0,0-1 0 0 0,1 1 0 0 0,-1-1 0 0 0,0 0 0 0 0,0 0 0 0 0,0 0 0 0 0,0-1 0 0 0,0 1 0 0 0,0-1 0 0 0,0 1 0 0 0,0-1 0 0 0,0 0 0 0 0,-1 0 0 0 0,4-4 0 0 0,2-1 6 0 0,-1-1-1 0 0,-1 0 0 0 0,0 0 0 0 0,0 0 0 0 0,0 0 0 0 0,-1-1 0 0 0,0 0 0 0 0,-1-1 0 0 0,0 1 0 0 0,0-1 1 0 0,-1 1-1 0 0,3-20 0 0 0,-3 11-9 0 0,-1-1 1 0 0,0 1 0 0 0,-2-1-1 0 0,0 0 1 0 0,-2 0 0 0 0,-3-19-1 0 0,5 35-78 0 0,0 4-10 0 0,1 1 61 0 0,-1 0-1 0 0,1-1 1 0 0,0 1-1 0 0,-1-1 1 0 0,1 1 0 0 0,0-1-1 0 0,0 0 1 0 0,0 1-1 0 0,0-1 1 0 0,0 0-1 0 0,0 1 1 0 0,2 0-1 0 0,22 8-627 0 0,-21-8 203 0 0,1 0 1 0 0,-1-1-1 0 0,1 1 0 0 0,-1 1 0 0 0,0-1 0 0 0,8 6 0 0 0,-11-7 146 0 0,-1 0 0 0 0,1-1 0 0 0,-1 1-1 0 0,0 0 1 0 0,1 0 0 0 0,-1-1 0 0 0,0 1 0 0 0,1 0-1 0 0,-1 0 1 0 0,0 0 0 0 0,0-1 0 0 0,0 1-1 0 0,0 0 1 0 0,0 0 0 0 0,0 0 0 0 0,0 0 0 0 0,0-1-1 0 0,0 1 1 0 0,0 0 0 0 0,0 0 0 0 0,0 0 0 0 0,-1-1-1 0 0,1 1 1 0 0,0 0 0 0 0,0 0 0 0 0,-1-1-1 0 0,1 1 1 0 0,-1 0 0 0 0,1 0 0 0 0,-1 0 0 0 0,-4 6-3690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30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32 8 0 0,'0'-1'416'0'0,"-1"-1"0"0"0,1 0 0 0 0,0 0 0 0 0,0 1 0 0 0,0-1 0 0 0,-1 0 0 0 0,1 0 1 0 0,-1 1-1 0 0,0-1 0 0 0,1 1 0 0 0,-1-1 0 0 0,0 0 0 0 0,-1-1 0 0 0,1 2-213 0 0,1 1-1 0 0,-1-1 1 0 0,0 1-1 0 0,1-1 1 0 0,-1 1-1 0 0,0-1 1 0 0,1 1 0 0 0,-1-1-1 0 0,0 1 1 0 0,0 0-1 0 0,1 0 1 0 0,-1-1 0 0 0,0 1-1 0 0,0 0 1 0 0,0 0-1 0 0,1 0 1 0 0,-1 0 0 0 0,0 0-1 0 0,0 0 1 0 0,0 0-1 0 0,1 0 1 0 0,-1 0 0 0 0,0 0-1 0 0,0 0 1 0 0,0 0-1 0 0,1 0 1 0 0,-1 1 0 0 0,0-1-1 0 0,0 0 1 0 0,1 1-1 0 0,-2 0 1 0 0,0 0 238 0 0,0 0 0 0 0,0 0 0 0 0,0 1-1 0 0,0-1 1 0 0,0 1 0 0 0,0-1 0 0 0,1 1 0 0 0,-1 0 0 0 0,1 0 0 0 0,-1-1 0 0 0,1 1-1 0 0,0 0 1 0 0,-1 0 0 0 0,0 4 0 0 0,0-2-129 0 0,1 0-1 0 0,0 1 1 0 0,0-1 0 0 0,0 0-1 0 0,0 1 1 0 0,1-1 0 0 0,0 6-1 0 0,0 3 11 0 0,2-1-1 0 0,-1 1 1 0 0,2 0 0 0 0,5 17-1 0 0,-5-19-177 0 0,0 0 0 0 0,2 0-1 0 0,-1 0 1 0 0,1 0 0 0 0,1-1 0 0 0,8 12-1 0 0,-12-19-133 0 0,1 0-1 0 0,-1 0 0 0 0,1 0 0 0 0,0 0 1 0 0,0 0-1 0 0,1-1 0 0 0,-1 1 1 0 0,0-1-1 0 0,1 0 0 0 0,-1 0 1 0 0,1 0-1 0 0,0-1 0 0 0,0 1 1 0 0,0-1-1 0 0,0 0 0 0 0,0 0 1 0 0,0 0-1 0 0,0-1 0 0 0,0 1 1 0 0,0-1-1 0 0,6 0 0 0 0,3-2-118 0 0,0 0 1 0 0,0-1-1 0 0,0 0 0 0 0,-1-1 1 0 0,1 0-1 0 0,-1-1 0 0 0,0-1 1 0 0,0 0-1 0 0,17-11 0 0 0,-26 14-149 0 0,1 0-1 0 0,0 0 1 0 0,0 0-1 0 0,-1 0 1 0 0,0-1-1 0 0,0 1 1 0 0,0-1-1 0 0,5-7 1 0 0,-2-5-3158 0 0,-4 0-3751 0 0,-2 9 2771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31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62 8 0 0,'-2'-6'1792'0'0,"-1"-1"1"0"0,2 1-1 0 0,-3-11 0 0 0,3-9 8020 0 0,-4 41-6429 0 0,1-2-2838 0 0,1 0 0 0 0,1 0 0 0 0,0 1 0 0 0,0 20 0 0 0,4 57 760 0 0,-1-57-836 0 0,0-22-370 0 0,0 1 1 0 0,1-1 0 0 0,6 21 0 0 0,-6-27-369 0 0,0 1 0 0 0,0-1 0 0 0,1-1 1 0 0,0 1-1 0 0,0 0 0 0 0,0 0 0 0 0,1-1 1 0 0,-1 0-1 0 0,6 5 0 0 0,-2-5-4980 0 0,-2-5 3055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20.7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404 2624 512 0 0,'-4'0'2335'0'0,"-5"1"7577"0"0,2 2-7472 0 0,6-3-2236 0 0,0 1 0 0 0,1-1 0 0 0,-1 0 0 0 0,0 0 0 0 0,1 1 0 0 0,-1-1 0 0 0,0 0 0 0 0,0 0 0 0 0,0 0 0 0 0,1 0-1 0 0,-1 0 1 0 0,0 0 0 0 0,0 0 0 0 0,1 0 0 0 0,-1 0 0 0 0,0-1 0 0 0,0 1 0 0 0,1 0 0 0 0,-1 0 0 0 0,-1-1 0 0 0,-13-11 2102 0 0,1 1-561 0 0,-22-4-345 0 0,33 13-1295 0 0,0-1-1 0 0,0 0 1 0 0,1-1-1 0 0,0 1 0 0 0,-3-5 1 0 0,2 5 47 0 0,-25-48 621 0 0,25 44-706 0 0,-14-31 279 0 0,12 23 35 0 0,-13-22 1 0 0,11 23-237 0 0,0 0-1 0 0,1 0 1 0 0,1-1 0 0 0,1 0 0 0 0,0 0 0 0 0,-2-16 0 0 0,0-2 77 0 0,-21-83 237 0 0,24 96-331 0 0,0-30 1 0 0,2 33-55 0 0,0 1 1 0 0,-1 0-1 0 0,-5-22 0 0 0,-2 9 43 0 0,4 13-29 0 0,1 1 0 0 0,-5-32-1 0 0,-12-119 332 0 0,9 84-281 0 0,7 48-82 0 0,-3-59 0 0 0,5 38 10 0 0,-2 1 1 0 0,-13-64 0 0 0,14 91-32 0 0,1 0 1 0 0,2 0 0 0 0,3-53-1 0 0,-1 34 71 0 0,-9-83-1 0 0,2 59-53 0 0,5 46-28 0 0,0-1 0 0 0,1 0-1 0 0,2 1 1 0 0,5-31 0 0 0,34-140 156 0 0,-30 109-144 0 0,-8 55-11 0 0,1 0 1 0 0,16-56-1 0 0,-13 67-11 0 0,-2-1 0 0 0,0-1 0 0 0,1-24 0 0 0,-4 16-15 0 0,-2 21 0 0 0,1-1 0 0 0,-1 1 1 0 0,2 0-1 0 0,-1 0 0 0 0,1-1 0 0 0,7-16 0 0 0,-7 23 2 0 0,0-1 0 0 0,0 1-1 0 0,0-1 1 0 0,1 1 0 0 0,0 0-1 0 0,-1 0 1 0 0,1 0 0 0 0,5-3-1 0 0,3-5 14 0 0,4-12-185 0 0,-15 23 160 0 0,0 0 0 0 0,0 0-1 0 0,1 0 1 0 0,-1 0-1 0 0,0 0 1 0 0,0-1-1 0 0,0 1 1 0 0,1 0-1 0 0,-1 0 1 0 0,0 0-1 0 0,0 0 1 0 0,0 0 0 0 0,0 0-1 0 0,0-1 1 0 0,0 1-1 0 0,1 0 1 0 0,-1 0-1 0 0,0 0 1 0 0,0 0-1 0 0,0-1 1 0 0,0 1 0 0 0,0 0-1 0 0,0 0 1 0 0,0 0-1 0 0,0-1 1 0 0,0 1-1 0 0,0 0 1 0 0,0 0-1 0 0,0 0 1 0 0,0-1-1 0 0,0 1 1 0 0,0 0 0 0 0,0 0-1 0 0,0 0 1 0 0,0-1-1 0 0,0 1 1 0 0,0 0-1 0 0,0 0 1 0 0,0-1-1 0 0,-9 2-705 0 0,-11 6-2088 0 0,17-6 1594 0 0,0 1 1 0 0,1-1 0 0 0,-1 1 0 0 0,0 0-1 0 0,1 0 1 0 0,0 1 0 0 0,-3 2-1 0 0,-2 2-1538 0 0,-2 0-261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21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88 134 512 0 0,'-14'4'922'0'0,"12"-3"-399"0"0,1-1-1 0 0,-1 0 1 0 0,0 1 0 0 0,1-1 0 0 0,-1 1-1 0 0,0 0 1 0 0,1 0 0 0 0,-1-1 0 0 0,-2 3-1 0 0,-22 21 5296 0 0,23-20-5318 0 0,0-1 0 0 0,0 1 0 0 0,0 0-1 0 0,1 1 1 0 0,0-1 0 0 0,0 0 0 0 0,0 1-1 0 0,-3 7 1 0 0,2 1 1633 0 0,4-20 158 0 0,7-21-208 0 0,-6 24-1980 0 0,0 0 1 0 0,0 0 0 0 0,1 0-1 0 0,-1 0 1 0 0,1 1 0 0 0,0-1-1 0 0,0 1 1 0 0,0 0 0 0 0,5-5-1 0 0,4-1 9 0 0,20-12 0 0 0,3-1 169 0 0,3-8 95 0 0,-25 18-133 0 0,0 1 0 0 0,1 1 0 0 0,0 0 0 0 0,27-12 0 0 0,-40 21-220 0 0,1 0-1 0 0,-1 1 0 0 0,1-1 0 0 0,-1 1 1 0 0,1 0-1 0 0,-1-1 0 0 0,1 1 1 0 0,-1 0-1 0 0,1 0 0 0 0,0 0 0 0 0,-1 0 1 0 0,1 0-1 0 0,-1 0 0 0 0,1 0 1 0 0,0 1-1 0 0,-1-1 0 0 0,1 1 0 0 0,-1-1 1 0 0,1 1-1 0 0,-1-1 0 0 0,0 1 1 0 0,1 0-1 0 0,-1 0 0 0 0,0 0 0 0 0,1 0 1 0 0,-1 0-1 0 0,0 0 0 0 0,0 0 1 0 0,0 0-1 0 0,0 0 0 0 0,0 0 0 0 0,0 1 1 0 0,0-1-1 0 0,0 0 0 0 0,1 3 1 0 0,2 5 61 0 0,0 0 0 0 0,-1 1 0 0 0,0-1 0 0 0,3 16 0 0 0,-3-13-30 0 0,-1-6-19 0 0,2 15 43 0 0,2 0-1 0 0,1 0 1 0 0,0-1 0 0 0,12 22-1 0 0,-16-37-73 0 0,0 0 0 0 0,0 0 0 0 0,0 0 0 0 0,0-1 0 0 0,1 1 0 0 0,0-1 0 0 0,0 0 0 0 0,0-1 0 0 0,0 1 0 0 0,1 0 0 0 0,-1-1 0 0 0,1 0 0 0 0,0 0 0 0 0,0-1 0 0 0,0 1 0 0 0,0-1 0 0 0,1 0 0 0 0,-1-1 0 0 0,0 1-1 0 0,1-1 1 0 0,7 1 0 0 0,-10-2 1 0 0,0 0 0 0 0,-1 0-1 0 0,1 0 1 0 0,0-1-1 0 0,0 1 1 0 0,0-1-1 0 0,4-1 1 0 0,-6 2-58 0 0,0-1-1 0 0,0 1 1 0 0,0-1 0 0 0,0 1-1 0 0,1-1 1 0 0,-1 1 0 0 0,0-1-1 0 0,0 0 1 0 0,-1 0 0 0 0,1 1 0 0 0,0-1-1 0 0,0 0 1 0 0,0 0 0 0 0,0 0-1 0 0,-1 0 1 0 0,1 0 0 0 0,0 0-1 0 0,-1 0 1 0 0,2-2 0 0 0,-2 2-83 0 0,0 1-1 0 0,-1-1 1 0 0,1 1 0 0 0,0 0 0 0 0,0-1-1 0 0,0 1 1 0 0,0 0 0 0 0,-1-1 0 0 0,1 1-1 0 0,0 0 1 0 0,0-1 0 0 0,0 1 0 0 0,-1 0 0 0 0,1 0-1 0 0,0-1 1 0 0,-1 1 0 0 0,1 0 0 0 0,0 0-1 0 0,0-1 1 0 0,-1 1 0 0 0,1 0 0 0 0,-1 0-1 0 0,1 0 1 0 0,0 0 0 0 0,-1-1 0 0 0,1 1-1 0 0,0 0 1 0 0,-1 0 0 0 0,1 0 0 0 0,0 0 0 0 0,-1 0-1 0 0,-13-2-4870 0 0,5 2 1075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27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15 137 8 0 0,'-1'0'188'0'0,"0"-1"0"0"0,0 1 0 0 0,0-1 0 0 0,0 0 0 0 0,1 1 0 0 0,-1-1 0 0 0,0 0 0 0 0,0 1 0 0 0,0-1 0 0 0,1 0 0 0 0,-1 0 0 0 0,0 0 1 0 0,1 0-1 0 0,-1 0 0 0 0,1 0 0 0 0,-1 0 0 0 0,1 0 0 0 0,0 0 0 0 0,-1 0 0 0 0,1 0 0 0 0,0 0 0 0 0,-1 0 0 0 0,1 0 0 0 0,0 0 0 0 0,0 0 0 0 0,0 0 0 0 0,0-1 0 0 0,0 1 0 0 0,0 0 0 0 0,1 0 0 0 0,-1 0 0 0 0,0 0 0 0 0,0 0 0 0 0,1 0 0 0 0,-1 0 0 0 0,1 0 0 0 0,0-2 0 0 0,3-9 774 0 0,-1 0 1122 0 0,-1 1 0 0 0,0-1 0 0 0,0-22 1 0 0,-2 33-1677 0 0,0-1 0 0 0,0 1 1 0 0,1-1-1 0 0,-1 1 0 0 0,1-1 1 0 0,-1 1-1 0 0,1-1 0 0 0,0 1 1 0 0,0-2-1 0 0,4 0 4005 0 0,-5 3-4355 0 0,1 0 1 0 0,-1 1-1 0 0,0-1 0 0 0,1 0 0 0 0,-1 0 1 0 0,1 1-1 0 0,-1-1 0 0 0,1 0 1 0 0,-1 1-1 0 0,0-1 0 0 0,1 0 1 0 0,-1 1-1 0 0,0-1 0 0 0,1 1 0 0 0,-1-1 1 0 0,0 0-1 0 0,0 1 0 0 0,1-1 1 0 0,-1 1-1 0 0,0-1 0 0 0,0 1 0 0 0,0 0 1 0 0,5 16 281 0 0,-3-10-177 0 0,4 10 32 0 0,-2 0-1 0 0,4 32 0 0 0,5 17 61 0 0,-8-49-232 0 0,1 0 0 0 0,1-1 0 0 0,1 0 1 0 0,13 21-1 0 0,45 56 6 0 0,-60-85-30 0 0,-5-7 6 0 0,0 1 0 0 0,-1-1-1 0 0,2 1 1 0 0,-1 0 0 0 0,0-1-1 0 0,0 0 1 0 0,0 1 0 0 0,1-1 0 0 0,-1 0-1 0 0,0 1 1 0 0,1-1 0 0 0,0 0-1 0 0,-1 0 1 0 0,1 0 0 0 0,-1 0-1 0 0,4 0 1 0 0,-4-1-2 0 0,0-1 0 0 0,0 1 0 0 0,-1-1 0 0 0,1 1-1 0 0,0-1 1 0 0,0 0 0 0 0,0 1 0 0 0,-1-1 0 0 0,1 0 0 0 0,0 1 0 0 0,-1-1 0 0 0,1 0 0 0 0,0 0 0 0 0,-1 0-1 0 0,1 0 1 0 0,-1 0 0 0 0,1 0 0 0 0,-1 0 0 0 0,1-1 0 0 0,6-21 51 0 0,10-52-42 0 0,-12 50-6 0 0,0 0 0 0 0,15-37 1 0 0,-20 61-9 0 0,7-17-5 0 0,17-28 0 0 0,-22 42-3 0 0,0 0 0 0 0,1 0 1 0 0,0 0-1 0 0,-1 1 0 0 0,1-1 0 0 0,1 1 0 0 0,-1 0 0 0 0,0 0 0 0 0,1 0 1 0 0,0 0-1 0 0,-1 1 0 0 0,1 0 0 0 0,7-4 0 0 0,-11 6-4 0 0,0 0 0 0 0,0 0-1 0 0,0 0 1 0 0,1 0 0 0 0,-1 0-1 0 0,0-1 1 0 0,0 1 0 0 0,0 0-1 0 0,0 0 1 0 0,1 0 0 0 0,-1 0-1 0 0,0 0 1 0 0,0 0 0 0 0,0 0-1 0 0,1 0 1 0 0,-1 0 0 0 0,0 0-1 0 0,0 0 1 0 0,0 0 0 0 0,1 0-1 0 0,-1 0 1 0 0,0 0 0 0 0,0 0-1 0 0,0 0 1 0 0,0 0 0 0 0,1 0-1 0 0,-1 0 1 0 0,0 0 0 0 0,0 0-1 0 0,0 1 1 0 0,0-1 0 0 0,1 0-1 0 0,-1 0 1 0 0,0 0 0 0 0,0 0-1 0 0,0 0 1 0 0,1 1 0 0 0,-5 6-837 0 0,-11 7-1108 0 0,-8 6-2870 0 0,16-11 2525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4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274 45 176 0 0,'-4'-11'1447'0'0,"3"8"33"0"0,0-1-1 0 0,0 1 1 0 0,0 0 0 0 0,0-1-1 0 0,0-6 1 0 0,1 10-1392 0 0,0 0 1 0 0,0-1-1 0 0,0 1 1 0 0,0 0 0 0 0,0 0-1 0 0,0 0 1 0 0,0-1-1 0 0,0 1 1 0 0,0 0-1 0 0,0 0 1 0 0,0 0-1 0 0,0-1 1 0 0,0 1-1 0 0,0 0 1 0 0,0 0-1 0 0,1 0 1 0 0,-1-1-1 0 0,0 1 1 0 0,0 0-1 0 0,0 0 1 0 0,0 0 0 0 0,0 0-1 0 0,0-1 1 0 0,1 1-1 0 0,-1 0 1 0 0,0 0-1 0 0,0 0 1 0 0,0 0-1 0 0,0 0 1 0 0,1 0-1 0 0,-1-1 1 0 0,0 1-1 0 0,0 0 1 0 0,0 0-1 0 0,1 0 1 0 0,-1 0-1 0 0,0 0 1 0 0,0 0-1 0 0,0 0 1 0 0,1 0 0 0 0,-1 0-1 0 0,0 0 1 0 0,0 0-1 0 0,0 0 1 0 0,1 0-1 0 0,-1 0 1 0 0,0 0-1 0 0,0 0 1 0 0,0 0-1 0 0,1 0 1 0 0,-1 0-1 0 0,0 1 1 0 0,0-1-1 0 0,0 0 1 0 0,1 0-1 0 0,-1 0 1 0 0,0 0-1 0 0,11 8 1386 0 0,8 13-716 0 0,-1 0-1 0 0,-1 2 1 0 0,0 0 0 0 0,19 38 0 0 0,44 108-248 0 0,-72-150-367 0 0,127 348 404 0 0,-127-339-500 0 0,-2 0-1 0 0,-1 1 1 0 0,-2-1 0 0 0,0 1-1 0 0,-2 33 1 0 0,-1-56-34 0 0,-1 0-1 0 0,1-1 1 0 0,-1 1 0 0 0,0 0-1 0 0,0 0 1 0 0,0-1 0 0 0,-1 1-1 0 0,0-1 1 0 0,0 1 0 0 0,-1-1-1 0 0,1 0 1 0 0,-1 0-1 0 0,0 0 1 0 0,-1 0 0 0 0,1 0-1 0 0,-1-1 1 0 0,0 0 0 0 0,0 0-1 0 0,0 0 1 0 0,-1 0 0 0 0,1 0-1 0 0,-1-1 1 0 0,0 0 0 0 0,-8 4-1 0 0,-5 2 9 0 0,0-1 0 0 0,-1-1 0 0 0,-1-1 0 0 0,1 0 1 0 0,-1-2-1 0 0,-30 4 0 0 0,14-5-31 0 0,-1-2 0 0 0,-61-5 1 0 0,79 2-27 0 0,1-1 0 0 0,-1-1 1 0 0,-33-11-1 0 0,42 11 13 0 0,0 0 0 0 0,0 0 0 0 0,1-1 0 0 0,0-1 0 0 0,0 0 0 0 0,0 0 0 0 0,0 0 0 0 0,-8-10 0 0 0,14 13-5 0 0,1 0-1 0 0,-1 0 1 0 0,1 0-1 0 0,0 0 0 0 0,0 0 1 0 0,0 0-1 0 0,0 0 0 0 0,1-1 1 0 0,-1 1-1 0 0,1-1 0 0 0,0 1 1 0 0,0-1-1 0 0,0 0 0 0 0,1 1 1 0 0,-1-1-1 0 0,1 0 1 0 0,0 1-1 0 0,0-1 0 0 0,0 0 1 0 0,0 0-1 0 0,1 1 0 0 0,-1-1 1 0 0,3-4-1 0 0,-1 2-203 0 0,0 0 1 0 0,1 1-1 0 0,-1-1 1 0 0,2 1-1 0 0,-1 0 1 0 0,0 0-1 0 0,1 0 1 0 0,0 0-1 0 0,0 1 1 0 0,0-1-1 0 0,1 1 1 0 0,0 0-1 0 0,7-5 1 0 0,2 0-1726 0 0,1 1-1 0 0,0 0 1 0 0,25-9 0 0 0,-8 7-2364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6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44 3921 0 0,'1'1'698'0'0,"-1"0"1"0"0,0-1-1 0 0,0 1 0 0 0,1 0 1 0 0,-1 0-1 0 0,1 0 1 0 0,-1-1-1 0 0,0 1 0 0 0,1 0 1 0 0,0 0-1 0 0,-1-1 1 0 0,1 1-1 0 0,-1 0 0 0 0,1-1 1 0 0,0 1-1 0 0,-1-1 0 0 0,3 2 1 0 0,14 0 2275 0 0,-11-2-3761 0 0,217-20 968 0 0,-94 5-561 0 0,-84 11 71 0 0,61-5-1825 0 0,-37 1-2123 0 0,-46 4 2543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35.2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1775 302 512 0 0,'-13'-4'1094'0'0,"11"3"-990"0"0,0 1 0 0 0,1-1 1 0 0,-1 1-1 0 0,0-1 0 0 0,1 0 1 0 0,-1 1-1 0 0,1-1 0 0 0,-3-2 1 0 0,4 3-95 0 0,-1 0 1 0 0,1-1-1 0 0,0 1 1 0 0,0-1 0 0 0,-1 1-1 0 0,1-1 1 0 0,0 0 0 0 0,0 1-1 0 0,0-1 1 0 0,0 1-1 0 0,-1-1 1 0 0,1 1 0 0 0,0-1-1 0 0,0 0 1 0 0,0 1 0 0 0,0-1-1 0 0,0 1 1 0 0,1-1-1 0 0,-1 1 1 0 0,0-1 0 0 0,0 1-1 0 0,0-1 1 0 0,0 0 0 0 0,1 1-1 0 0,-1-1 1 0 0,0 1-1 0 0,0-1 1 0 0,1 1 0 0 0,-1 0-1 0 0,0-1 1 0 0,1 0 0 0 0,4-5-47 0 0,1 0 1 0 0,-1 0 0 0 0,1 0 0 0 0,0 1 0 0 0,0 0 0 0 0,1 0 0 0 0,-1 0 0 0 0,11-4-1 0 0,5-5-306 0 0,35-21-158 0 0,9-7 300 0 0,-45 26 823 0 0,18-18 0 0 0,-3-4 3631 0 0,-30 32-3034 0 0,-3 1 2 0 0,1 0 1 0 0,1 1 0 0 0,-1 0 0 0 0,1 0-1 0 0,8-7 1 0 0,-10 10 1629 0 0,-8 2-1235 0 0,-9 5-623 0 0,2 4-471 0 0,-1 0 1 0 0,2 2 0 0 0,-1-1 0 0 0,-10 15 0 0 0,3-4 127 0 0,-11 19 266 0 0,24-32-766 0 0,-1 1 1 0 0,0-1-1 0 0,0-1 0 0 0,-10 10 0 0 0,-40 35 695 0 0,-44 35-181 0 0,82-74-589 0 0,0 2 0 0 0,1 0 0 0 0,-20 24 0 0 0,-53 58 182 0 0,29-34-202 0 0,-138 138 264 0 0,166-171-235 0 0,2 0-7 0 0,-40 27-1 0 0,29-25-17 0 0,-36 22-28 0 0,-98 68 113 0 0,130-92-44 0 0,20-12-60 0 0,-37 19 0 0 0,-12 4 38 0 0,45-23-32 0 0,-64 27 0 0 0,-16-13 34 0 0,10-3-3 0 0,81-24-72 0 0,-22 3 0 0 0,8-1 2 0 0,-67 14 57 0 0,-2 11-47 0 0,103-33-20 0 0,-1 0 1 0 0,1 0 0 0 0,-1 1 0 0 0,0-1-1 0 0,1 0 1 0 0,-1 0 0 0 0,1 0 0 0 0,-1 0-1 0 0,0 0 1 0 0,1 1 0 0 0,-1-1-1 0 0,0 0 1 0 0,1-1 0 0 0,-1 1 0 0 0,1 0-1 0 0,-1 0 1 0 0,0 0 0 0 0,1 0 0 0 0,-1 0-1 0 0,1-1 1 0 0,-1 1 0 0 0,1 0 0 0 0,-1 0-1 0 0,0-1 1 0 0,1 1 0 0 0,-1 0-1 0 0,0-2 1 0 0,1 2-2 0 0,0-1 0 0 0,0 0 0 0 0,0 0 0 0 0,0 0 0 0 0,-1 1 0 0 0,1-1 0 0 0,1 0 0 0 0,-1 0 1 0 0,0 0-1 0 0,0 0 0 0 0,0 1 0 0 0,0-1 0 0 0,1 0 0 0 0,-1 0 0 0 0,0 0 0 0 0,1 1 0 0 0,0-2 0 0 0,1-3-88 0 0,1 1-1 0 0,0-1 1 0 0,0 1 0 0 0,0-1 0 0 0,6-4 0 0 0,4-3-784 0 0,22-17-3760 0 0,-8 15-4773 0 0,-11 8 6296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35.7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18 1456 0 0,'-1'-2'5305'0'0,"-1"-14"6646"0"0,2 17-11813 0 0,1 1 1 0 0,-1-1-1 0 0,0 0 1 0 0,0 0-1 0 0,0 1 1 0 0,0-1-1 0 0,0 0 1 0 0,0 0-1 0 0,0 1 0 0 0,0-1 1 0 0,-1 0-1 0 0,1 0 1 0 0,0 0-1 0 0,-1 1 1 0 0,1-1-1 0 0,-1 0 1 0 0,1 0-1 0 0,-1 0 1 0 0,0 1-1 0 0,-18 25 662 0 0,13-19-527 0 0,-16 19 141 0 0,0-1-1 0 0,-33 28 1 0 0,30-30-96 0 0,2 0 0 0 0,-29 37 0 0 0,46-53-219 0 0,1 0 0 0 0,-1 1-1 0 0,2-1 1 0 0,-8 18-1 0 0,11-24-89 0 0,1 0-1 0 0,-1 0 0 0 0,1 0 0 0 0,-1 0 0 0 0,1 1 1 0 0,0-1-1 0 0,-1 0 0 0 0,1 0 0 0 0,1 0 0 0 0,-1 1 1 0 0,0-1-1 0 0,0 0 0 0 0,1 0 0 0 0,-1 0 0 0 0,1 0 1 0 0,0 0-1 0 0,-1 0 0 0 0,1 0 0 0 0,0 0 0 0 0,0 0 1 0 0,0 0-1 0 0,1 0 0 0 0,-1 0 0 0 0,0 0 0 0 0,1-1 1 0 0,-1 1-1 0 0,4 2 0 0 0,0-1 5 0 0,-1 0 0 0 0,1 0 0 0 0,1 0 1 0 0,-1-1-1 0 0,0 1 0 0 0,1-1 0 0 0,-1 0 0 0 0,7 1 0 0 0,50 6-17 0 0,-35-5 6 0 0,1 0-34 0 0,0-2 0 0 0,39 0 0 0 0,-56-2-273 0 0,0-1 1 0 0,0-1-1 0 0,0 0 0 0 0,0 0 1 0 0,-1-1-1 0 0,1 0 1 0 0,-1-1-1 0 0,0 0 1 0 0,13-8-1 0 0,-8 2-2023 0 0,3-1-5337 0 0,-8 7 1037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41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20 512 0 0,'-65'-1'10496'0'0,"65"1"-10425"0"0,0 0 0 0 0,-1 0-1 0 0,1 0 1 0 0,0 0 0 0 0,0 0 0 0 0,0 0 0 0 0,0 0 0 0 0,-1 0 0 0 0,1 0 0 0 0,0 0 0 0 0,0 0 0 0 0,0 0 0 0 0,0 0 0 0 0,0 0-1 0 0,-1 0 1 0 0,1 0 0 0 0,0 0 0 0 0,0 0 0 0 0,0 0 0 0 0,0 0 0 0 0,0 0 0 0 0,-1 0 0 0 0,1 0 0 0 0,0 0 0 0 0,0 0 0 0 0,0 0-1 0 0,0 0 1 0 0,0-1 0 0 0,0 1 0 0 0,-1 0 0 0 0,1 0 0 0 0,0 0 0 0 0,0 0 0 0 0,0 0 0 0 0,0 0 0 0 0,0-1 0 0 0,0 1 0 0 0,0 0-1 0 0,0 0 1 0 0,0 0 0 0 0,0 0 0 0 0,0 0 0 0 0,0-1 0 0 0,0 1 0 0 0,0 0 0 0 0,0 0 0 0 0,0 0 0 0 0,6-5 1646 0 0,20 1-94 0 0,-10 2-85 0 0,33-3 0 0 0,-22 7-962 0 0,1 1-1 0 0,-1 2 0 0 0,0 0 1 0 0,30 11-1 0 0,-5-2-168 0 0,167 39 489 0 0,-164-35-729 0 0,-30-10-42 0 0,44 10-1 0 0,-15-10 7 0 0,0 2 0 0 0,-1 3 0 0 0,56 22 0 0 0,-6 2-6 0 0,-59-22-35 0 0,81 38 1 0 0,14 13 142 0 0,-88-44-107 0 0,88 52 0 0 0,-65-22 10 0 0,-43-29-12 0 0,0-1-1 0 0,35 17 1 0 0,4 1 12 0 0,-47-26-71 0 0,1 0 1 0 0,39 15-1 0 0,-8-7 97 0 0,99 54 0 0 0,-119-53-44 0 0,0 1 0 0 0,53 50-1 0 0,-82-68-75 0 0,0 1-1 0 0,-1-1 0 0 0,0 1 1 0 0,0 1-1 0 0,0-1 0 0 0,-1 1 1 0 0,-1 0-1 0 0,5 10 0 0 0,13 26 50 0 0,-21-43-86 0 0,1 0 0 0 0,-1 0 1 0 0,1-1-1 0 0,-1 1 0 0 0,1 0 0 0 0,0 0 0 0 0,-1 0 0 0 0,1-1 1 0 0,0 1-1 0 0,0 0 0 0 0,-1-1 0 0 0,1 1 0 0 0,0 0 0 0 0,0-1 0 0 0,0 1 1 0 0,0-1-1 0 0,0 0 0 0 0,0 1 0 0 0,0-1 0 0 0,0 0 0 0 0,0 1 0 0 0,0-1 1 0 0,0 0-1 0 0,0 0 0 0 0,1 0 0 0 0,-1 0-6 0 0,0-1-1 0 0,-1 1 0 0 0,1 0 1 0 0,0-1-1 0 0,0 1 1 0 0,-1-1-1 0 0,1 1 1 0 0,0-1-1 0 0,-1 0 0 0 0,1 1 1 0 0,-1-1-1 0 0,1 0 1 0 0,-1 1-1 0 0,1-1 1 0 0,-1 0-1 0 0,1 0 0 0 0,-1 1 1 0 0,0-1-1 0 0,1 0 1 0 0,-1 0-1 0 0,0 0 1 0 0,0 0-1 0 0,1 1 0 0 0,-1-1 1 0 0,0 0-1 0 0,0 0 1 0 0,0 0-1 0 0,0 0 1 0 0,0 0-1 0 0,-1-1 0 0 0,1-3-85 0 0,-1 0-1 0 0,1 0 0 0 0,-1 0 0 0 0,-3-8 0 0 0,-1-5-725 0 0,2 11-1768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41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305 27 512 0 0,'1'-1'519'0'0,"-1"0"-1"0"0,0 0 1 0 0,0-1-1 0 0,1 1 1 0 0,-1 0-1 0 0,0 0 1 0 0,0 0-1 0 0,0-1 1 0 0,0 1 0 0 0,-1 0-1 0 0,1 0 1 0 0,0 0-1 0 0,0 0 1 0 0,-1 0-1 0 0,1-1 1 0 0,-1 1-1 0 0,0-2 1 0 0,1 3-304 0 0,-1 0 0 0 0,1-1 0 0 0,0 1 0 0 0,0 0 0 0 0,0 0 0 0 0,-1-1 0 0 0,1 1 0 0 0,0 0 0 0 0,-1 0 0 0 0,1 0 0 0 0,0-1 0 0 0,0 1 0 0 0,-1 0 0 0 0,1 0 0 0 0,0 0 0 0 0,-1 0 0 0 0,1 0 0 0 0,0 0 0 0 0,-1 0-1 0 0,1 0 1 0 0,0 0 0 0 0,-1 0 0 0 0,0 0 0 0 0,1 0-30 0 0,-1 0 0 0 0,0 0 0 0 0,1 1 0 0 0,-1-1 0 0 0,0 0 0 0 0,1 1 0 0 0,-1-1 0 0 0,0 1 0 0 0,1-1 0 0 0,-1 0 0 0 0,1 1 0 0 0,-1 0 0 0 0,1-1 0 0 0,-1 1 0 0 0,0 0 0 0 0,-20 37 4535 0 0,20-37-4654 0 0,0 1 0 0 0,0-1 0 0 0,0 0 0 0 0,1 1 0 0 0,-1-1 0 0 0,1 1 0 0 0,-1-1 0 0 0,1 1 0 0 0,-1 0 0 0 0,1-1 0 0 0,0 1 0 0 0,0-1 0 0 0,0 1 0 0 0,0-1-1 0 0,0 1 1 0 0,0 0 0 0 0,0-1 0 0 0,1 1 0 0 0,-1-1 0 0 0,0 1 0 0 0,1-1 0 0 0,-1 1 0 0 0,1-1 0 0 0,0 1 0 0 0,-1-1 0 0 0,1 1 0 0 0,0-1 0 0 0,0 0 0 0 0,0 0 0 0 0,0 1 0 0 0,0-1 0 0 0,0 0 0 0 0,1 0 0 0 0,0 1 0 0 0,6 4 77 0 0,-1-1 0 0 0,2 0 0 0 0,-1-1 0 0 0,16 7 0 0 0,-5-2 112 0 0,-7-4-152 0 0,-1 1-1 0 0,16 12 0 0 0,-24-16-81 0 0,0 1-1 0 0,0-1 0 0 0,-1 1 0 0 0,1 0 1 0 0,0 0-1 0 0,-1 0 0 0 0,0 0 0 0 0,0 0 1 0 0,0 0-1 0 0,0 1 0 0 0,0-1 0 0 0,-1 1 1 0 0,2 3-1 0 0,0 9 49 0 0,-1 1 0 0 0,0 0 1 0 0,-1 0-1 0 0,0-1 0 0 0,-2 1 0 0 0,0 0 0 0 0,-5 28 0 0 0,5-44-52 0 0,1 0-1 0 0,-1 0 1 0 0,1 0-1 0 0,-1 0 1 0 0,1 0-1 0 0,-1 0 1 0 0,1-1-1 0 0,-1 1 1 0 0,0 0-1 0 0,1-1 1 0 0,-1 1-1 0 0,0 0 1 0 0,0-1-1 0 0,0 1 1 0 0,1-1-1 0 0,-1 1 1 0 0,0-1-1 0 0,0 1 1 0 0,0-1-1 0 0,0 0 1 0 0,-1 1-1 0 0,-26 5 107 0 0,16-3-36 0 0,-106 21 121 0 0,19-4-203 0 0,-48 24-376 0 0,147-44 343 0 0,-1 0-1 0 0,0 0 0 0 0,1 0 1 0 0,-1 0-1 0 0,1 1 1 0 0,-1-1-1 0 0,1 0 0 0 0,-1 0 1 0 0,1 1-1 0 0,-1-1 0 0 0,1 0 1 0 0,-1 1-1 0 0,1-1 1 0 0,-1 1-1 0 0,1-1 0 0 0,-1 0 1 0 0,1 1-1 0 0,-1 0 1 0 0,8 2-1612 0 0,18-1-1739 0 0,14-5-1729 0 0,-17-2 3226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43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29 127 512 0 0,'-9'-6'6395'0'0,"-10"11"2644"0"0,19-5-8964 0 0,11-2 1718 0 0,-9 2-1601 0 0,0-1-1 0 0,1 1 0 0 0,-1 0 0 0 0,0 0 1 0 0,1 0-1 0 0,-1 0 0 0 0,0 0 0 0 0,1 0 0 0 0,-1 1 1 0 0,0-1-1 0 0,1 1 0 0 0,2 1 0 0 0,1 0 18 0 0,0 0 0 0 0,0 0-1 0 0,0 0 1 0 0,0-1 0 0 0,0 0-1 0 0,8 0 1 0 0,41 1 242 0 0,-52-2-390 0 0,327-3 1566 0 0,-82 5-1186 0 0,-216-2-399 0 0,178-5 136 0 0,68-1-27 0 0,-251 6-131 0 0,53 1 91 0 0,160-3-6 0 0,-210 1-102 0 0,29 0 149 0 0,108-17 0 0 0,-98 7 53 0 0,122-1 1 0 0,-185 11-201 0 0,86-7 80 0 0,-17 1-7 0 0,-54 5-69 0 0,301-31 498 0 0,-244 25-373 0 0,-63 7-96 0 0,-10 1-44 0 0,0 0 0 0 0,-1-1 0 0 0,1 0 0 0 0,0 1-1 0 0,0-2 1 0 0,9-2 0 0 0,-14 4 5 0 0,0 0 1 0 0,0 0-1 0 0,0 0 1 0 0,0 0-1 0 0,0 0 1 0 0,0 0-1 0 0,0 0 1 0 0,0 0-1 0 0,0 0 1 0 0,0 0-1 0 0,0 0 1 0 0,0 0-1 0 0,0 0 1 0 0,0 0-1 0 0,0 0 1 0 0,0 0-1 0 0,0 0 1 0 0,0-1-1 0 0,0 1 1 0 0,0 0-1 0 0,0 0 1 0 0,0 0-1 0 0,0 0 1 0 0,0 0-1 0 0,0 0 1 0 0,0 0-1 0 0,0 0 1 0 0,0 0-1 0 0,0 0 1 0 0,0 0-1 0 0,0 0 1 0 0,0 0-1 0 0,0 0 1 0 0,0 0-1 0 0,0 0 1 0 0,0 0-1 0 0,0-1 1 0 0,0 1-1 0 0,0 0 1 0 0,0 0-1 0 0,0 0 1 0 0,0 0-1 0 0,0 0 1 0 0,0 0-1 0 0,0 0 1 0 0,0 0-1 0 0,0 0 1 0 0,0 0-1 0 0,0 0 1 0 0,0 0-1 0 0,0 0 1 0 0,0 0-1 0 0,0 0 1 0 0,0 0-1 0 0,0 0 1 0 0,0 0-1 0 0,0 0 1 0 0,0 0-1 0 0,-1 0 1 0 0,1 0-1 0 0,0 0 1 0 0,0 0-1 0 0,0 0 1 0 0,0 0-1 0 0,0 0 1 0 0,0 0-1 0 0,0 0 1 0 0,-8-3-140 0 0,-7 0-229 0 0,-15 0-1378 0 0,-7-2-6695 0 0,28 5 5066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43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24 1288 0 0,'-5'-24'15062'0'0,"7"27"-14659"0"0,0 1 0 0 0,1-2 1 0 0,-1 1-1 0 0,1 0 0 0 0,5 4 0 0 0,1 1 169 0 0,67 60 1410 0 0,49 20-874 0 0,-124-87-1102 0 0,8 4 92 0 0,0 1-1 0 0,-1 1 0 0 0,0-1 1 0 0,13 15-1 0 0,-19-20-86 0 0,-1 1 1 0 0,0-1-1 0 0,0 1 0 0 0,0-1 0 0 0,0 1 1 0 0,0-1-1 0 0,0 1 0 0 0,0 0 0 0 0,0-1 1 0 0,-1 1-1 0 0,1 0 0 0 0,-1 0 0 0 0,1 0 1 0 0,-1-1-1 0 0,0 1 0 0 0,0 0 1 0 0,1 0-1 0 0,-1 0 0 0 0,-1 0 0 0 0,1 0 1 0 0,0-1-1 0 0,0 1 0 0 0,-1 0 0 0 0,1 0 1 0 0,-1 0-1 0 0,1-1 0 0 0,-1 1 0 0 0,0 0 1 0 0,0-1-1 0 0,0 1 0 0 0,0 0 1 0 0,0-1-1 0 0,0 1 0 0 0,-3 2 0 0 0,-4 4 18 0 0,-1 0 0 0 0,0-1-1 0 0,0 0 1 0 0,0 0 0 0 0,-14 7-1 0 0,-54 22 17 0 0,-6 4-131 0 0,74-34 29 0 0,2-3-156 0 0,0 1 0 0 0,0 1-1 0 0,1-1 1 0 0,0 1 0 0 0,-11 10 0 0 0,14-5-2175 0 0,5-4-2236 0 0,2-4 1238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51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9 512 0 0,'-8'-1'1157'0'0,"-16"-6"21578"0"0,24 7-22716 0 0,0 0 0 0 0,0 0 0 0 0,0 1 0 0 0,0-1 1 0 0,0 0-1 0 0,0 0 0 0 0,0 1 0 0 0,0-1 0 0 0,0 0 0 0 0,0 0 0 0 0,0 1 0 0 0,0-1 0 0 0,0 0 0 0 0,0 0 0 0 0,0 0 0 0 0,0 1 0 0 0,0-1 0 0 0,0 0 0 0 0,0 0 0 0 0,0 0 0 0 0,0 1 0 0 0,1-1 0 0 0,-1 0 0 0 0,0 0 1 0 0,0 0-1 0 0,0 0 0 0 0,0 1 0 0 0,0-1 0 0 0,1 0 0 0 0,-1 0 0 0 0,0 0 0 0 0,0 0 0 0 0,0 0 0 0 0,1 1 0 0 0,-1-1 0 0 0,0 0 0 0 0,0 0 0 0 0,0 0 0 0 0,1 0 0 0 0,-1 0 0 0 0,0 0 0 0 0,0 0 0 0 0,1 0 0 0 0,-1 0 1 0 0,0 0-1 0 0,0 0 0 0 0,1 0 0 0 0,1 1 38 0 0,0 0 0 0 0,0 1 0 0 0,0-1 0 0 0,0 1 0 0 0,0 0 0 0 0,0-1 0 0 0,2 5 0 0 0,9 7 106 0 0,-2-3-62 0 0,-10-9-94 0 0,0 0 0 0 0,0 0 1 0 0,0 1-1 0 0,0-1 0 0 0,1 0 0 0 0,-1-1 1 0 0,0 1-1 0 0,0 0 0 0 0,1 0 1 0 0,-1 0-1 0 0,0-1 0 0 0,3 2 1 0 0,-1-1 14 0 0,1 0 0 0 0,-1 1 0 0 0,1-1 1 0 0,-1 1-1 0 0,0 0 0 0 0,5 5 1 0 0,9 4 33 0 0,1-2-6 0 0,64 29 6 0 0,-30-17-60 0 0,-23-8 28 0 0,32 9 0 0 0,7 5 38 0 0,-48-19-50 0 0,-1 1 0 0 0,0 0 0 0 0,18 13 0 0 0,18 9 17 0 0,1-6 8 0 0,69 21-1 0 0,-67-30 22 0 0,-45-14-44 0 0,-1 1-1 0 0,1 1 0 0 0,-1 0 0 0 0,0 0 0 0 0,0 1 0 0 0,-1 1 0 0 0,1 0 0 0 0,12 9 0 0 0,7 5-7 0 0,-25-17-2 0 0,0 0 1 0 0,0 1-1 0 0,0 0 1 0 0,-1 1-1 0 0,10 8 0 0 0,-1 1 16 0 0,1-1-1 0 0,0-1 0 0 0,1 0 0 0 0,28 15 1 0 0,-17-10 41 0 0,102 61 133 0 0,-12 3 153 0 0,-85-60-252 0 0,63 32 0 0 0,7-14-9 0 0,-64-25-20 0 0,-15-5 6 0 0,26 15 0 0 0,-36-16-59 0 0,1-1-1 0 0,0-1 0 0 0,0 0 0 0 0,0-1 1 0 0,1 0-1 0 0,17 3 0 0 0,27-4 11 0 0,-38-3-39 0 0,31 5 0 0 0,-42-6 33 0 0,-8-4-59 0 0,-2 4 25 0 0,-1-1 1 0 0,1 0-1 0 0,-1 0 0 0 0,0 0 0 0 0,1 0 0 0 0,-1 1 1 0 0,0-1-1 0 0,0 0 0 0 0,1 1 0 0 0,-1-1 0 0 0,0 0 1 0 0,0 1-1 0 0,-1-1 0 0 0,-9-7-868 0 0,11 5-1554 0 0,8 2-2145 0 0,-4 2 1198 0 0,2 1 1373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51.8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28 512 0 0,'-1'-3'1266'0'0,"-1"0"0"0"0,1 0-1 0 0,-1 1 1 0 0,1-1 0 0 0,-1 1 0 0 0,0-1-1 0 0,-3-3 1 0 0,4 6-1052 0 0,0 0 0 0 0,1-1-1 0 0,-1 1 1 0 0,0 0 0 0 0,0-1 0 0 0,1 1 0 0 0,-1 0-1 0 0,0 0 1 0 0,0 0 0 0 0,1-1 0 0 0,-1 1 0 0 0,0 0-1 0 0,0 0 1 0 0,1 0 0 0 0,-1 0 0 0 0,0 0 0 0 0,0 1-1 0 0,0-1 1 0 0,1 0 0 0 0,-1 0 0 0 0,0 0 0 0 0,0 1-1 0 0,1-1 1 0 0,-1 0 0 0 0,0 1 0 0 0,1-1-1 0 0,-1 1 1 0 0,0-1 0 0 0,1 1 0 0 0,-1-1 0 0 0,1 1-1 0 0,-1-1 1 0 0,1 1 0 0 0,-1-1 0 0 0,0 2 0 0 0,-1 0-55 0 0,0 0 1 0 0,0 0-1 0 0,0 0 1 0 0,0 1 0 0 0,1-1-1 0 0,-1 1 1 0 0,1-1 0 0 0,-1 1-1 0 0,1-1 1 0 0,0 1 0 0 0,0 0-1 0 0,0 0 1 0 0,1 0-1 0 0,-1 0 1 0 0,0-1 0 0 0,1 1-1 0 0,0 0 1 0 0,0 0 0 0 0,0 0-1 0 0,0 0 1 0 0,0 0-1 0 0,1 3 1 0 0,1 0-27 0 0,0-1 0 0 0,0 1 0 0 0,0-1 0 0 0,1 1 0 0 0,0-1 0 0 0,0 0 0 0 0,0 0 0 0 0,1 0 0 0 0,0-1 0 0 0,4 6 0 0 0,31 27 285 0 0,-22-23-266 0 0,-2 1 0 0 0,25 30 0 0 0,-37-40-126 0 0,1-1-1 0 0,-2 0 1 0 0,1 1-1 0 0,0 0 1 0 0,-1 0-1 0 0,0 0 0 0 0,0 0 1 0 0,-1 0-1 0 0,1 0 1 0 0,-1 0-1 0 0,0 0 1 0 0,0 1-1 0 0,-1-1 1 0 0,0 0-1 0 0,0 1 1 0 0,0 6-1 0 0,-1-7-4 0 0,0 0 0 0 0,-1 1 1 0 0,1-1-1 0 0,-1 0 0 0 0,0 0 0 0 0,0 0 1 0 0,-1-1-1 0 0,1 1 0 0 0,-1-1 0 0 0,0 1 1 0 0,0-1-1 0 0,-1 0 0 0 0,1 0 0 0 0,-1 0 1 0 0,0 0-1 0 0,0-1 0 0 0,0 0 0 0 0,0 0 1 0 0,-1 0-1 0 0,-8 5 0 0 0,2-4 10 0 0,0 0 0 0 0,0 0 0 0 0,0-1 0 0 0,-1 0 0 0 0,1-1 0 0 0,-1 0 0 0 0,1-1 0 0 0,-18 0 0 0 0,11-1-158 0 0,0-1-1 0 0,0 0 0 0 0,0-2 0 0 0,0 0 0 0 0,1-1 0 0 0,-25-8 1 0 0,34 9-110 0 0,2 0-3158 0 0,16 8-6858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5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2709 512 0 0,'0'1'363'0'0,"-1"0"0"0"0,0 0 0 0 0,1 0-1 0 0,-1 0 1 0 0,1 0 0 0 0,-1 0 0 0 0,1 0 0 0 0,0 0 0 0 0,-1 0 0 0 0,1 1-1 0 0,0-1 1 0 0,0 0 0 0 0,0 0 0 0 0,-1 0 0 0 0,1 0 0 0 0,1 0-1 0 0,-1 3 1 0 0,0-3-95 0 0,0 0 0 0 0,0 0 1 0 0,0 0-1 0 0,0-1 0 0 0,0 1 0 0 0,0 0 0 0 0,0 0 0 0 0,0 0 0 0 0,0 0 0 0 0,0 0 0 0 0,0 0 0 0 0,-1 0 0 0 0,1 0 1 0 0,0 0-1 0 0,-1 0 0 0 0,1 0 0 0 0,-1 0 0 0 0,1-1 0 0 0,-1 1 0 0 0,0 0 0 0 0,1 0 0 0 0,-1-1 0 0 0,0 1 0 0 0,1 0 0 0 0,-1-1 1 0 0,0 1-1 0 0,0-1 0 0 0,-1 2 0 0 0,18-15 5569 0 0,-12 9-5675 0 0,0 1 1 0 0,0-1-1 0 0,1 1 0 0 0,8-5 0 0 0,-4 3 121 0 0,-1 1 0 0 0,0-1 0 0 0,11-8 0 0 0,-1 0 377 0 0,33-22 425 0 0,-48 33-1011 0 0,-1-1 0 0 0,1 1 0 0 0,0 0 0 0 0,0-1 0 0 0,3-4 0 0 0,-4 4-40 0 0,0 1 1 0 0,0 0 0 0 0,0-1 0 0 0,0 1 0 0 0,0 0-1 0 0,1 1 1 0 0,-1-1 0 0 0,1 0 0 0 0,4-2 0 0 0,-2 1 8 0 0,-1 1 1 0 0,0-1 0 0 0,0 0 0 0 0,0-1 0 0 0,0 1-1 0 0,-1-1 1 0 0,0 0 0 0 0,1 1 0 0 0,-1-2-1 0 0,0 1 1 0 0,-1 0 0 0 0,3-5 0 0 0,-1 2 39 0 0,0 1 1 0 0,0 0-1 0 0,1 0 1 0 0,8-9 0 0 0,-7 10-21 0 0,-1 0 0 0 0,0-1 1 0 0,-1 0-1 0 0,1 0 1 0 0,-1 0-1 0 0,0-1 0 0 0,-1 1 1 0 0,1-1-1 0 0,-1 0 0 0 0,-1 0 1 0 0,1 0-1 0 0,-1 0 1 0 0,-1 0-1 0 0,2-9 0 0 0,0-14 271 0 0,0-38-1 0 0,-3 49-197 0 0,5-21 0 0 0,-3 28-45 0 0,0-1 1 0 0,-1 0 0 0 0,-1 0-1 0 0,-2-24 1 0 0,-12-85 312 0 0,8 72-342 0 0,3 24 57 0 0,-11-48 0 0 0,8 53-74 0 0,2-1 0 0 0,1 0 0 0 0,0-1 1 0 0,2 1-1 0 0,0 0 0 0 0,5-42 0 0 0,-2 42 12 0 0,-2 1 0 0 0,-1-1 0 0 0,-7-41 0 0 0,-3 1 57 0 0,4 31-33 0 0,1 0-1 0 0,-1-53 1 0 0,5 48-36 0 0,-2 0 1 0 0,-15-67-1 0 0,17 92-30 0 0,1 9-15 0 0,0 0 1 0 0,0-1-1 0 0,0 1 1 0 0,0 0-1 0 0,-1 0 1 0 0,1 0-1 0 0,0 0 1 0 0,-1 1 0 0 0,1-1-1 0 0,-1 0 1 0 0,0 1-1 0 0,0-1 1 0 0,-1-1-1 0 0,0 2 0 0 0,1-1 0 0 0,1 0 0 0 0,-1 0-1 0 0,0 1 1 0 0,0-1 0 0 0,1 0 0 0 0,-1 0 0 0 0,1-1 0 0 0,-1 1-1 0 0,1 0 1 0 0,-2-4 0 0 0,-33-101 61 0 0,-27-61-26 0 0,40 94-15 0 0,14 44 27 0 0,-7-35-54 0 0,15 57 12 0 0,0 0-1 0 0,0-1 1 0 0,1 1 0 0 0,0 0 0 0 0,1 0 0 0 0,1-11 0 0 0,24-86 7 0 0,-21 88-16 0 0,-4 13 6 0 0,1-1 0 0 0,-1 0 0 0 0,0 1 0 0 0,0-1 0 0 0,0 0 0 0 0,-1 0-1 0 0,0 1 1 0 0,0-1 0 0 0,0 0 0 0 0,-2-7 0 0 0,-26-85 68 0 0,26 92-69 0 0,0-4-9 0 0,0-1 1 0 0,-2-12 0 0 0,3 13 4 0 0,0 0-1 0 0,-1 0 1 0 0,-3-11 0 0 0,-10-29 22 0 0,12 33-25 0 0,-11-25 0 0 0,6 24 6 0 0,0 0 0 0 0,-15-20 1 0 0,-3-9-13 0 0,23 34-28 0 0,3 12 29 0 0,16 8-182 0 0,-9-3-428 0 0,0 1 1 0 0,0 0-1 0 0,-1 1 0 0 0,11 14 1 0 0,-8-7-5468 0 0,14 26 0 0 0,-17-28 3014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54.9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89 512 0 0,'-7'-14'7502'0'0,"7"13"-6965"0"0,0 1-1 0 0,0-1 1 0 0,0 1 0 0 0,-1 0 0 0 0,1-1-1 0 0,0 1 1 0 0,0-1 0 0 0,0 1 0 0 0,0-1 0 0 0,0 1-1 0 0,0-2 1 0 0,1 2-322 0 0,-1 0-1 0 0,0-1 1 0 0,0 1 0 0 0,0 0-1 0 0,0-1 1 0 0,0 1-1 0 0,1-1 1 0 0,-1 1 0 0 0,0 0-1 0 0,0-1 1 0 0,0 1 0 0 0,0-1-1 0 0,0 1 1 0 0,0 0-1 0 0,0-1 1 0 0,0 1 0 0 0,0-1-1 0 0,-1 1 1 0 0,1 0 0 0 0,0-1-1 0 0,0 1 1 0 0,0-1-1 0 0,-2 0 1887 0 0,1 9-1631 0 0,-1 9-180 0 0,0 1 1 0 0,-1-1-1 0 0,0 0 0 0 0,-2 0 1 0 0,-8 21-1 0 0,-7 31 19 0 0,15-50-236 0 0,-1-1 0 0 0,-10 22-1 0 0,7-21 129 0 0,-8 32-1 0 0,17-47 127 0 0,4-15-234 0 0,6-19 36 0 0,7-51-97 0 0,24-95 62 0 0,-37 166-76 0 0,0-1-1 0 0,1 1 1 0 0,0 0 0 0 0,8-10 0 0 0,6-14 22 0 0,-19 33-32 0 0,1 0 0 0 0,-1 0 1 0 0,1 0-1 0 0,-1 0 0 0 0,1 0 0 0 0,-1 0 0 0 0,1 0 0 0 0,0 1 0 0 0,-1-1 1 0 0,1 0-1 0 0,0 0 0 0 0,0 1 0 0 0,0-1 0 0 0,0 0 0 0 0,-1 1 0 0 0,1-1 0 0 0,0 1 1 0 0,0-1-1 0 0,0 1 0 0 0,0-1 0 0 0,0 1 0 0 0,0 0 0 0 0,0 0 0 0 0,2-1 1 0 0,-1 1 5 0 0,0 1 0 0 0,0-1 1 0 0,-1 1-1 0 0,1-1 1 0 0,0 1-1 0 0,-1-1 0 0 0,1 1 1 0 0,0 0-1 0 0,-1 0 0 0 0,1 0 1 0 0,-1 0-1 0 0,1 0 1 0 0,1 2-1 0 0,3 3 44 0 0,0 0 0 0 0,0 1 0 0 0,-1-1 0 0 0,0 1-1 0 0,5 9 1 0 0,-6-10-20 0 0,0 0 0 0 0,0-1-1 0 0,1 1 1 0 0,0-1 0 0 0,0 0-1 0 0,0 0 1 0 0,1 0 0 0 0,0-1-1 0 0,0 0 1 0 0,0 0 0 0 0,0-1 0 0 0,0 1-1 0 0,9 2 1 0 0,10 3 22 0 0,0-1 0 0 0,34 5-1 0 0,-21-4-32 0 0,216 63 30 0 0,-251-71-67 0 0,0-1 0 0 0,-1 1 1 0 0,1 0-1 0 0,-1 1 0 0 0,1-1 0 0 0,-1 0 0 0 0,0 1 1 0 0,1-1-1 0 0,1 3 0 0 0,-4-4 3 0 0,0 0 0 0 0,0 0 1 0 0,1 0-1 0 0,-1 1 0 0 0,0-1 0 0 0,0 0 1 0 0,0 0-1 0 0,0 1 0 0 0,0-1 0 0 0,0 0 0 0 0,0 0 1 0 0,1 1-1 0 0,-1-1 0 0 0,0 0 0 0 0,0 0 1 0 0,0 1-1 0 0,0-1 0 0 0,0 0 0 0 0,0 0 0 0 0,0 1 1 0 0,0-1-1 0 0,0 0 0 0 0,0 1 0 0 0,-1-1 0 0 0,1 0 1 0 0,0 0-1 0 0,0 1 0 0 0,0-1 0 0 0,0 0 1 0 0,0 0-1 0 0,0 0 0 0 0,-1 1 0 0 0,0 0-26 0 0,0 0-1 0 0,0 0 0 0 0,0 0 1 0 0,-1-1-1 0 0,1 1 0 0 0,0 0 1 0 0,-1-1-1 0 0,1 1 0 0 0,0-1 1 0 0,-3 1-1 0 0,-15 3-1637 0 0,0 0-1 0 0,-1-2 1 0 0,-25 1 0 0 0,23-2-1105 0 0,-15 1-1223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27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61 512 0 0,'2'-17'1866'0'0,"-1"15"-1509"0"0,-1 0-1 0 0,0 0 1 0 0,1 0-1 0 0,-1 0 1 0 0,0 0 0 0 0,0 0-1 0 0,0 0 1 0 0,0 0-1 0 0,-1-4 1 0 0,1 6-274 0 0,0-1 0 0 0,-1 0 0 0 0,1 1 0 0 0,0-1 0 0 0,0 1 0 0 0,0-1 0 0 0,0 0 0 0 0,0 1-1 0 0,0-1 1 0 0,0 1 0 0 0,0-1 0 0 0,0 0 0 0 0,0 1 0 0 0,1-1 0 0 0,-1 1 0 0 0,0-1 0 0 0,0 0 0 0 0,0 1 0 0 0,1-1 0 0 0,-1 1 0 0 0,0-1 0 0 0,1 1 0 0 0,-1-1 0 0 0,0 1 0 0 0,1-1 0 0 0,-1 1 0 0 0,1-1-1 0 0,-1 1 1 0 0,1 0 0 0 0,-1-1 0 0 0,1 1 0 0 0,-1 0 0 0 0,1-1 0 0 0,-1 1 0 0 0,1 0 0 0 0,0 0 0 0 0,-1-1 0 0 0,1 1 0 0 0,-1 0 0 0 0,1 0 0 0 0,-1 0 0 0 0,1 0 0 0 0,0 0 0 0 0,-1 0 0 0 0,1 0 0 0 0,0 0-1 0 0,-1 0 1 0 0,1 0 0 0 0,-1 0 0 0 0,1 0 0 0 0,0 1 0 0 0,-1-1 0 0 0,1 0 0 0 0,-1 0 0 0 0,1 1 0 0 0,-1-1 0 0 0,1 0 0 0 0,-1 1 0 0 0,1-1 0 0 0,-1 0 0 0 0,1 1 0 0 0,-1-1 0 0 0,1 1 0 0 0,-1-1-1 0 0,1 1 1 0 0,-2 0 119 0 0,0-1 0 0 0,0 1 0 0 0,0 0-1 0 0,0-1 1 0 0,0 1 0 0 0,0 0-1 0 0,0 0 1 0 0,0-1 0 0 0,0 1 0 0 0,1 0-1 0 0,-1 0 1 0 0,0 0 0 0 0,1 0-1 0 0,-1 0 1 0 0,0 0 0 0 0,1 0 0 0 0,-1 0-1 0 0,1 0 1 0 0,-1 2 0 0 0,7 95 2554 0 0,-7-68-2158 0 0,-9 49 0 0 0,0-8-149 0 0,9-63-417 0 0,0 17 114 0 0,1-23-138 0 0,0-1 0 0 0,0 1 0 0 0,0-1 1 0 0,0 1-1 0 0,1-1 0 0 0,-1 0 1 0 0,0 1-1 0 0,1-1 0 0 0,0 1 1 0 0,-1-1-1 0 0,1 0 0 0 0,0 0 1 0 0,-1 1-1 0 0,3 0 0 0 0,-3-1-5 0 0,1-1-1 0 0,0 1 0 0 0,-1-1 0 0 0,1 1 1 0 0,0-1-1 0 0,0 0 0 0 0,-1 0 1 0 0,1 1-1 0 0,0-1 0 0 0,0 0 1 0 0,-1 0-1 0 0,1 0 0 0 0,0 0 0 0 0,0 0 1 0 0,-1 0-1 0 0,1 0 0 0 0,0 0 1 0 0,0 0-1 0 0,0 0 0 0 0,-1 0 0 0 0,1-1 1 0 0,0 1-1 0 0,0 0 0 0 0,-1 0 1 0 0,1-1-1 0 0,0 1 0 0 0,-1-1 0 0 0,1 1 1 0 0,0 0-1 0 0,-1-1 0 0 0,1 1 1 0 0,-1-1-1 0 0,1 0 0 0 0,0 1 0 0 0,-1-1 1 0 0,1 1-1 0 0,0-2 0 0 0,1-1 5 0 0,0 1-1 0 0,0-1 1 0 0,0 1-1 0 0,0-1 1 0 0,-1 0-1 0 0,1 0 1 0 0,-1 0-1 0 0,1-3 1 0 0,3-17 17 0 0,2-38 0 0 0,0-6-134 0 0,-6 60 106 0 0,1 1 0 0 0,0-1 0 0 0,0 1 1 0 0,0-1-1 0 0,0 1 0 0 0,1 0 0 0 0,0 0 0 0 0,1 0 0 0 0,-1 0 0 0 0,1 1 0 0 0,6-7 0 0 0,-8 9 3 0 0,1 1 0 0 0,0-1 0 0 0,0 1 0 0 0,0 0 1 0 0,0 0-1 0 0,0 0 0 0 0,1 0 0 0 0,-1 1 0 0 0,1-1 0 0 0,-1 1 0 0 0,1 0 0 0 0,-1 0 1 0 0,1 0-1 0 0,0 0 0 0 0,-1 1 0 0 0,1-1 0 0 0,0 1 0 0 0,0 0 0 0 0,-1 0 0 0 0,1 1 1 0 0,6 0-1 0 0,-8 0-1 0 0,1 0 0 0 0,-1-1 0 0 0,0 1 1 0 0,0 1-1 0 0,1-1 0 0 0,-1 0 0 0 0,0 0 1 0 0,0 1-1 0 0,0-1 0 0 0,0 1 0 0 0,0 0 1 0 0,-1-1-1 0 0,1 1 0 0 0,0 0 0 0 0,-1 0 1 0 0,3 4-1 0 0,1 4 32 0 0,0-1 1 0 0,6 16 0 0 0,-6-12-32 0 0,23 62 34 0 0,-22-54 12 0 0,1-1 0 0 0,1 1 0 0 0,1-2 0 0 0,13 23-1 0 0,-20-40-94 0 0,-1 0-1 0 0,0-1 0 0 0,1 1 0 0 0,-1 0 1 0 0,1-1-1 0 0,-1 1 0 0 0,1-1 0 0 0,0 0 1 0 0,-1 0-1 0 0,1 1 0 0 0,0-1 0 0 0,0 0 1 0 0,0 0-1 0 0,2 0 0 0 0,-2-1-204 0 0,-1 1 0 0 0,0-1 0 0 0,1 0 0 0 0,-1 0-1 0 0,1 0 1 0 0,-1 0 0 0 0,0 0 0 0 0,1 0 0 0 0,-1 0 0 0 0,1 0-1 0 0,-1-1 1 0 0,0 1 0 0 0,1-1 0 0 0,-1 1 0 0 0,1-1 0 0 0,6-4-1647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56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1985 8 512 0 0,'-11'-7'10209'0'0,"1"15"-8134"0"0,-10-4-827 0 0,5-2 28 0 0,0 2-1 0 0,-25 8 0 0 0,23-6-832 0 0,1-1-1 0 0,-26 4 0 0 0,34-7-419 0 0,-10 2 228 0 0,1 2 0 0 0,1 0-1 0 0,-19 10 1 0 0,21-10-126 0 0,-38 22 660 0 0,-22 20 368 0 0,56-35-939 0 0,-1 2 1 0 0,2 0-1 0 0,-19 21 1 0 0,9-8-56 0 0,-1 0 1 0 0,0-2 0 0 0,-2-1 0 0 0,-1-1 0 0 0,-1-2 0 0 0,-37 20 0 0 0,55-36-115 0 0,0-1 1 0 0,-24 8-1 0 0,26-10-28 0 0,-1 1 1 0 0,1 0-1 0 0,0 1 0 0 0,-14 8 0 0 0,-47 28 119 0 0,-31 21 264 0 0,75-40-266 0 0,1 2 0 0 0,-28 29 0 0 0,6-4 66 0 0,-7 10-25 0 0,-4 1 74 0 0,4-6-153 0 0,48-47-86 0 0,0 0 1 0 0,-1-1 0 0 0,-17 9-1 0 0,18-11 8 0 0,0 1-1 0 0,0 0 0 0 0,1 0 1 0 0,-1 1-1 0 0,-8 9 1 0 0,-1 3 36 0 0,-1-1 0 0 0,-1-1 1 0 0,-27 18-1 0 0,3-6 19 0 0,-45 27 83 0 0,80-50-130 0 0,0 0-1 0 0,0 0 1 0 0,1 1 0 0 0,-1 0-1 0 0,1 1 1 0 0,1 0-1 0 0,-1 0 1 0 0,1 1-1 0 0,0 0 1 0 0,1 0-1 0 0,0 0 1 0 0,-9 18-1 0 0,-3 16 87 0 0,16-34-89 0 0,-1 0-1 0 0,0-1 1 0 0,-1 1 0 0 0,1-1 0 0 0,-2 0 0 0 0,1 0 0 0 0,-1 0 0 0 0,0 0-1 0 0,0-1 1 0 0,-7 7 0 0 0,7-8-21 0 0,1-1 0 0 0,0 1 0 0 0,0 0 0 0 0,1 0 0 0 0,-1 0 0 0 0,1 1 0 0 0,1-1 0 0 0,-1 1 0 0 0,1 0 0 0 0,-1 0 0 0 0,2 0 0 0 0,-1 0 0 0 0,1 0 0 0 0,0 0 0 0 0,0 0 0 0 0,0 13 0 0 0,2-12 0 0 0,1-6-102 0 0,4-12-163 0 0,-1-3 1 0 0,0 2-534 0 0,1-1-1 0 0,0 1 1 0 0,15-22 0 0 0,-1 4-6211 0 0,-15 24 4056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3:56.8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70 1392 0 0,'15'-15'6419'0'0,"-12"13"-6005"0"0,-1-1-1 0 0,1 0 0 0 0,-1 1 1 0 0,1 0-1 0 0,0 0 1 0 0,0 0-1 0 0,0 0 0 0 0,5-3 1 0 0,-5 4-223 0 0,18-9 1860 0 0,-21 9-1818 0 0,1 0 0 0 0,0 1 1 0 0,0-1-1 0 0,-1 0 1 0 0,1 0-1 0 0,0 1 1 0 0,-1-1-1 0 0,1 0 1 0 0,-1 0-1 0 0,1 0 1 0 0,-1 0-1 0 0,0 0 0 0 0,1 0 1 0 0,-1 0-1 0 0,0 0 1 0 0,1 0-1 0 0,-1 0 1 0 0,0 0-1 0 0,0-2 1609 0 0,-7 15-446 0 0,-2 33-651 0 0,-1-1-1 0 0,-23 62 0 0 0,25-84-616 0 0,-14 41 5 0 0,9-27-22 0 0,1 0 0 0 0,1 0 0 0 0,-10 70 0 0 0,21-105-101 0 0,0 0 0 0 0,0 0 1 0 0,0 0-1 0 0,-1 0 0 0 0,1 0 0 0 0,0 0 0 0 0,0-1 0 0 0,1 1 0 0 0,-1 0 1 0 0,0 0-1 0 0,0 0 0 0 0,0 0 0 0 0,0 0 0 0 0,1 0 0 0 0,-1 0 0 0 0,1 0 0 0 0,-1 0 1 0 0,0 0-1 0 0,1-1 0 0 0,-1 1 0 0 0,1 0 0 0 0,0 0 0 0 0,-1-1 0 0 0,1 1 0 0 0,0 0 1 0 0,-1-1-1 0 0,1 1 0 0 0,0 0 0 0 0,0-1 0 0 0,1 1 0 0 0,0 0-4 0 0,0-1 0 0 0,0 0 0 0 0,0 0 0 0 0,0 0 0 0 0,1 0 0 0 0,-1 0 0 0 0,0 0 0 0 0,0 0 0 0 0,0-1 0 0 0,0 1 0 0 0,0-1 0 0 0,4-1 0 0 0,42-16 4 0 0,-17 6-103 0 0,1 1 0 0 0,55-11 0 0 0,-16 8-391 0 0,28-4-4729 0 0,-85 17 2461 0 0,-2 1-760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50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1 512 0 0,'0'0'1180'0'0,"-6"3"-1477"0"0,-3 16 830 0 0,8-18-631 0 0,0 0-1 0 0,1 0 1 0 0,-1 1-1 0 0,1-1 0 0 0,0 0 1 0 0,-1 0-1 0 0,1 1 1 0 0,0-1-1 0 0,0 0 1 0 0,0 1-1 0 0,0-1 0 0 0,0 0 1 0 0,0 3-1 0 0,2-2-329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2:52.1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36 234 8 0 0,'-2'-2'1006'0'0,"-1"0"0"0"0,0 1 0 0 0,1 0 0 0 0,-1 0 0 0 0,0 0-1 0 0,0 0 1 0 0,0 0 0 0 0,0 0 0 0 0,0 1 0 0 0,-5-1 1018 0 0,9 0-1703 0 0,-1 1 1 0 0,0-1 0 0 0,1 1 0 0 0,-1 0 0 0 0,1-1-1 0 0,0 1 1 0 0,-1-1 0 0 0,1 1 0 0 0,-1 0 0 0 0,1-1-1 0 0,0 1 1 0 0,-1 0 0 0 0,1 0 0 0 0,-1-1 0 0 0,1 1-1 0 0,0 0 1 0 0,0 0 0 0 0,-1 0 0 0 0,1 0 0 0 0,0 0-1 0 0,-1 0 1 0 0,1 0 0 0 0,1 0 0 0 0,17 1 2592 0 0,-18 0-2713 0 0,0 0 1 0 0,0-1 0 0 0,0 1 0 0 0,0-1 0 0 0,0 1 0 0 0,0-1-1 0 0,0 0 1 0 0,0 1 0 0 0,1-1 0 0 0,-1 0 0 0 0,0 0 0 0 0,0 0 0 0 0,2 0-1 0 0,-3 0 6 0 0,5-2 388 0 0,-4 2-577 0 0,-1-1 0 0 0,1 1 1 0 0,0 0-1 0 0,-1-1 0 0 0,1 1 0 0 0,0 0 0 0 0,0-1 0 0 0,-1 1 0 0 0,1 0 0 0 0,0 0 0 0 0,0 0 0 0 0,-1 0 0 0 0,1 0 0 0 0,0 0 0 0 0,0 0 0 0 0,0 0 0 0 0,-1 0 0 0 0,1 0 0 0 0,1 0 0 0 0,3 2 306 0 0,-5-2-316 0 0,1 0 0 0 0,-1 0 1 0 0,0 0-1 0 0,0 0 1 0 0,0 1-1 0 0,1-1 1 0 0,-1 0-1 0 0,0 0 1 0 0,0 0-1 0 0,0 0 1 0 0,0 0-1 0 0,0 0 1 0 0,1 0-1 0 0,-1 0 1 0 0,0 0-1 0 0,0 0 1 0 0,0 0-1 0 0,0 1 1 0 0,0-1-1 0 0,1 0 1 0 0,-1 0-1 0 0,0 0 1 0 0,0 0-1 0 0,0 0 0 0 0,0 0 1 0 0,0 1-1 0 0,0-1 1 0 0,0 0-1 0 0,0 0 1 0 0,0 0-1 0 0,0 0 1 0 0,0 1-1 0 0,0-1 1 0 0,1 0-1 0 0,-1 0 1 0 0,0 0-1 0 0,0 0 1 0 0,0 1-1 0 0,0-1 1 0 0,0 0-1 0 0,-1 0 1 0 0,1 0-1 0 0,0 1 1 0 0,0-1 28 0 0,22 16 639 0 0,-18-12-639 0 0,-1 0 1 0 0,0 0-1 0 0,0 1 1 0 0,0-1-1 0 0,-1 1 0 0 0,1-1 1 0 0,2 9-1 0 0,10 38 36 0 0,-11-36-15 0 0,9 24 0 0 0,-6-23-36 0 0,1 0-1 0 0,0-1 1 0 0,2 0 0 0 0,0 0-1 0 0,0-1 1 0 0,1 0-1 0 0,1-1 1 0 0,0 0 0 0 0,15 10-1 0 0,45 38 5 0 0,-71-60-19 0 0,-1-1 1 0 0,1 1 0 0 0,0 0-1 0 0,-1 0 1 0 0,1-1 0 0 0,0 1 0 0 0,-1 0-1 0 0,1 0 1 0 0,-1 0 0 0 0,1 0 0 0 0,-1 0-1 0 0,0 0 1 0 0,1-1 0 0 0,-1 1 0 0 0,0 0-1 0 0,1 0 1 0 0,-1 0 0 0 0,0 0-1 0 0,0 2 1 0 0,-1-4-3 0 0,0 1-1 0 0,0-1 1 0 0,0 1-1 0 0,0-1 1 0 0,0 1-1 0 0,0-1 1 0 0,1 0-1 0 0,-1 1 1 0 0,0-1 0 0 0,0 0-1 0 0,1 0 1 0 0,-1 0-1 0 0,0 0 1 0 0,0 0-1 0 0,1-1-1 0 0,-1 1-1 0 0,1-1 1 0 0,0 1-1 0 0,0 0 1 0 0,-1-1-1 0 0,1 1 1 0 0,0-1-1 0 0,0 1 1 0 0,0-1-1 0 0,1 1 1 0 0,-1 0-1 0 0,0-1 1 0 0,1 1-1 0 0,-1-1 1 0 0,0 1-1 0 0,1 0 1 0 0,0 0-1 0 0,-1-1 1 0 0,1 1-1 0 0,0 0 1 0 0,-1 0-1 0 0,3-3 1 0 0,0 0-2 0 0,0 0 0 0 0,-1 0 0 0 0,1 0 0 0 0,-1 0 0 0 0,0-1 1 0 0,0 1-1 0 0,0-1 0 0 0,1-7 0 0 0,9-20-54 0 0,68-147-64 0 0,-47 100 42 0 0,69-120 0 0 0,-95 190 68 0 0,-6 8 10 0 0,1-1 1 0 0,-1 1-1 0 0,0-1 1 0 0,1 0 0 0 0,-1 1-1 0 0,0-1 1 0 0,0 0-1 0 0,0 0 1 0 0,0 0-1 0 0,-1 0 1 0 0,1 0 0 0 0,0 0-1 0 0,0-3 1 0 0,-2 4-7 0 0,1 1 1 0 0,0 0-1 0 0,-1-1 1 0 0,1 1 0 0 0,-1-1-1 0 0,1 1 1 0 0,-1 0-1 0 0,1-1 1 0 0,-1 1-1 0 0,0 0 1 0 0,1 0-1 0 0,-1-1 1 0 0,1 1 0 0 0,-1 0-1 0 0,1 0 1 0 0,-1 0-1 0 0,0 0 1 0 0,1 0-1 0 0,-1 0 1 0 0,0 0-1 0 0,1 0 1 0 0,-1 0 0 0 0,1 0-1 0 0,-1 0 1 0 0,0 0-1 0 0,1 0 1 0 0,-1 0-1 0 0,1 1 1 0 0,-1-1-1 0 0,1 0 1 0 0,-2 1 0 0 0,-18 8-56 0 0,6-1-23 0 0,0 0 0 0 0,1 1 0 0 0,1 1 0 0 0,-1 0 0 0 0,-20 23 0 0 0,28-27-270 0 0,0 0 0 0 0,0 1 1 0 0,1 0-1 0 0,0 0 0 0 0,-6 14 1 0 0,9-17-258 0 0,-1 1 0 0 0,1 0 0 0 0,-1 1 0 0 0,2-1 0 0 0,-1 0 0 0 0,0 0 0 0 0,1 0 0 0 0,0 1 0 0 0,1 9 0 0 0,4 3-2739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1.73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101 247 512 0 0,'0'-2'270'0'0,"0"1"-1"0"0,0-1 1 0 0,0 0 0 0 0,0 0-1 0 0,0 1 1 0 0,-1-1 0 0 0,1 0-1 0 0,-1 1 1 0 0,1-1 0 0 0,-1 0-1 0 0,1 1 1 0 0,-1-1 0 0 0,0 1-1 0 0,0-1 1 0 0,0 1 0 0 0,-1-3-1 0 0,1 4-62 0 0,0-1 0 0 0,0 1 0 0 0,0-1 1 0 0,0 1-1 0 0,0 0 0 0 0,0-1 0 0 0,0 1 0 0 0,0 0 0 0 0,0 0 0 0 0,0 0 0 0 0,0 0 0 0 0,0 0 0 0 0,0 0 0 0 0,0 0 0 0 0,0 0 0 0 0,0 0 1 0 0,0 0-1 0 0,0 0 0 0 0,0 1 0 0 0,0-1 0 0 0,0 0 0 0 0,0 1 0 0 0,0-1 0 0 0,0 1 0 0 0,0-1 0 0 0,0 1 0 0 0,-1 1 0 0 0,-2 0 429 0 0,0 1 0 0 0,-1 0 0 0 0,2 0 0 0 0,-1 0 0 0 0,0 1 0 0 0,1-1 0 0 0,-1 1-1 0 0,1 0 1 0 0,-5 8 0 0 0,7-11-523 0 0,1 0 0 0 0,-1 0 0 0 0,1 1 0 0 0,-1-1 0 0 0,1 0 0 0 0,-1 1 0 0 0,1-1 0 0 0,0 0 0 0 0,0 1 0 0 0,0-1 0 0 0,0 1 1 0 0,0-1-1 0 0,0 0 0 0 0,0 1 0 0 0,0-1 0 0 0,1 2 0 0 0,-1-1-71 0 0,1-1 1 0 0,0 1 0 0 0,0-1 0 0 0,0 0 0 0 0,0 1 0 0 0,0-1-1 0 0,0 0 1 0 0,0 0 0 0 0,0 0 0 0 0,0 0 0 0 0,1 0 0 0 0,-1 0-1 0 0,0 0 1 0 0,1 0 0 0 0,-1 0 0 0 0,0-1 0 0 0,4 2 0 0 0,4 1 31 0 0,1 0 1 0 0,1 0 0 0 0,-1-1 0 0 0,0-1 0 0 0,0 1-1 0 0,1-2 1 0 0,-1 1 0 0 0,1-1 0 0 0,-1-1 0 0 0,0 0-1 0 0,1-1 1 0 0,11-3 0 0 0,10-4-3 0 0,1-1-1 0 0,42-20 1 0 0,-69 27-66 0 0,0 0 1 0 0,-1 0 0 0 0,1 0-1 0 0,-1-1 1 0 0,1 0 0 0 0,4-4 0 0 0,-8 6-2 0 0,0 0 0 0 0,0 0 0 0 0,-1 0 0 0 0,1 0 0 0 0,-1-1 0 0 0,1 1 0 0 0,-1 0 0 0 0,1-1 0 0 0,-1 1 0 0 0,0-1 0 0 0,0 1 1 0 0,-1-1-1 0 0,1 0 0 0 0,0 1 0 0 0,-1-1 0 0 0,1-5 0 0 0,-2-9-6 0 0,-1 0 1 0 0,0 0-1 0 0,-1 0 1 0 0,0 0-1 0 0,-2 1 1 0 0,0-1-1 0 0,-12-23 1 0 0,17 38 4 0 0,-1 0 1 0 0,0 0-1 0 0,0 0 0 0 0,0 1 1 0 0,0-1-1 0 0,0 0 0 0 0,-1 1 1 0 0,1-1-1 0 0,-1 1 0 0 0,1 0 1 0 0,-1-1-1 0 0,1 1 0 0 0,-1 0 1 0 0,1 0-1 0 0,-1 0 1 0 0,0 0-1 0 0,0 0 0 0 0,0 0 1 0 0,0 0-1 0 0,1 1 0 0 0,-1-1 1 0 0,0 1-1 0 0,0 0 0 0 0,0-1 1 0 0,0 1-1 0 0,0 0 0 0 0,0 0 1 0 0,0 0-1 0 0,0 0 0 0 0,0 0 1 0 0,0 1-1 0 0,0-1 0 0 0,0 1 1 0 0,0-1-1 0 0,0 1 1 0 0,0 0-1 0 0,0 0 0 0 0,-2 1 1 0 0,-5 3 32 0 0,0 1 1 0 0,0-1 0 0 0,0 2-1 0 0,1-1 1 0 0,0 1 0 0 0,-7 9-1 0 0,-20 24 157 0 0,-57 86-1 0 0,69-92-102 0 0,20-29-89 0 0,-10 13 33 0 0,2 0-1 0 0,-18 37 1 0 0,27-51-33 0 0,0 0 0 0 0,0 1-1 0 0,1-1 1 0 0,-1 1 0 0 0,1 0 0 0 0,0-1 0 0 0,0 1-1 0 0,1 0 1 0 0,0 0 0 0 0,0 0 0 0 0,0-1 0 0 0,0 1 0 0 0,1 0-1 0 0,-1 0 1 0 0,1-1 0 0 0,0 1 0 0 0,1 0 0 0 0,-1-1 0 0 0,4 6-1 0 0,-3-6-10 0 0,1-1-1 0 0,0 1 1 0 0,0-1-1 0 0,0 0 1 0 0,0 0-1 0 0,0 0 1 0 0,0-1-1 0 0,1 1 0 0 0,0-1 1 0 0,-1 0-1 0 0,1 0 1 0 0,0 0-1 0 0,0-1 1 0 0,0 1-1 0 0,0-1 1 0 0,5 1-1 0 0,4 1-58 0 0,0-1 0 0 0,0 0 0 0 0,0-2 0 0 0,15 0 0 0 0,0-2-962 0 0,1-2 0 0 0,43-11 0 0 0,-20 4-2524 0 0,-24 5 134 0 0,-1 1 1329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2.52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32 8 0 0,'3'-8'1863'0'0,"7"-11"11763"0"0,-3 14-10768 0 0,-7 5-2771 0 0,0 0 1 0 0,1 0 0 0 0,-1 1-1 0 0,1-1 1 0 0,-1 0-1 0 0,1 0 1 0 0,-1 0 0 0 0,1 0-1 0 0,-1 1 1 0 0,1-1 0 0 0,-1 0-1 0 0,0 0 1 0 0,1 1 0 0 0,-1-1-1 0 0,0 0 1 0 0,1 1 0 0 0,-1-1-1 0 0,0 0 1 0 0,1 1-1 0 0,-1-1 1 0 0,0 1 0 0 0,1-1-1 0 0,-1 1 1 0 0,7 11 991 0 0,-4-6-775 0 0,0 1 1 0 0,-1 1 0 0 0,0-1 0 0 0,0 0-1 0 0,-1 0 1 0 0,1 13 0 0 0,-1 47 376 0 0,-1-38-413 0 0,-2 0-91 0 0,1-14-112 0 0,1 24 1 0 0,1-35-86 0 0,-1-1 0 0 0,1 1 0 0 0,-1-1 0 0 0,1 1 0 0 0,0-1 0 0 0,0 0 0 0 0,0 0 0 0 0,1 1 0 0 0,-1-1 0 0 0,1 0 0 0 0,0 0 0 0 0,2 4 0 0 0,-3-6-49 0 0,0 0 1 0 0,0 0-1 0 0,0 0 1 0 0,0-1 0 0 0,0 1-1 0 0,0 0 1 0 0,0 0 0 0 0,1-1-1 0 0,-1 1 1 0 0,0 0-1 0 0,0-1 1 0 0,1 1 0 0 0,-1-1-1 0 0,0 1 1 0 0,0-1-1 0 0,1 0 1 0 0,-1 0 0 0 0,0 0-1 0 0,1 0 1 0 0,-1 1-1 0 0,1-2 1 0 0,-1 1 0 0 0,0 0-1 0 0,1 0 1 0 0,-1 0 0 0 0,0-1-1 0 0,1 1 1 0 0,-1 0-1 0 0,0-1 1 0 0,0 0 0 0 0,1 1-1 0 0,0-2 1 0 0,18-13-3627 0 0,-4-2-3518 0 0,-6 7 1112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3.52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113 84 512 0 0,'0'0'154'0'0,"0"0"0"0"0,0 0 0 0 0,0 0 1 0 0,-1 0-1 0 0,1-1 0 0 0,0 1 0 0 0,0 0 0 0 0,0 0 0 0 0,0 0 0 0 0,0 0 0 0 0,0 0 0 0 0,-1-1 0 0 0,1 1 1 0 0,0 0-1 0 0,0 0 0 0 0,0 0 0 0 0,0 0 0 0 0,-1 0 0 0 0,1 0 0 0 0,0 0 0 0 0,0 0 0 0 0,0 0 0 0 0,0 0 1 0 0,-1-1-1 0 0,1 1 0 0 0,0 0 0 0 0,0 0 0 0 0,0 0 0 0 0,-1 0 0 0 0,1 0 0 0 0,0 0 0 0 0,0 1 0 0 0,0-1 1 0 0,-1 0-1 0 0,1 0 0 0 0,-8 6 3654 0 0,-9 16 547 0 0,12-14-2879 0 0,3-6-1236 0 0,0 1-1 0 0,0 0 1 0 0,0 0-1 0 0,1 0 1 0 0,-1-1-1 0 0,1 2 1 0 0,0-1-1 0 0,0 0 1 0 0,0 0-1 0 0,0 0 1 0 0,1 0-1 0 0,-1 0 1 0 0,1 1-1 0 0,0-1 1 0 0,-1 0-1 0 0,2 1 1 0 0,-1-1-1 0 0,1 4 1 0 0,-1-5-188 0 0,1 1 1 0 0,0-1-1 0 0,0 1 1 0 0,0-1 0 0 0,0 1-1 0 0,0-1 1 0 0,1 0-1 0 0,-1 1 1 0 0,1-1 0 0 0,-1 0-1 0 0,1 0 1 0 0,0 0-1 0 0,0 0 1 0 0,0-1 0 0 0,0 1-1 0 0,0 0 1 0 0,0-1-1 0 0,0 1 1 0 0,1-1-1 0 0,-1 0 1 0 0,1 0 0 0 0,3 2-1 0 0,5 0 1 0 0,-1-1 0 0 0,1 0 0 0 0,0-1-1 0 0,0 0 1 0 0,0 0 0 0 0,0-1 0 0 0,0 0-1 0 0,0-1 1 0 0,0-1 0 0 0,0 0 0 0 0,14-4-1 0 0,-16 4-46 0 0,0-1-1 0 0,-1 0 1 0 0,1-1-1 0 0,-1 0 1 0 0,0 0-1 0 0,0 0 1 0 0,-1-1-1 0 0,1-1 0 0 0,-1 1 1 0 0,0-1-1 0 0,-1 0 1 0 0,1-1-1 0 0,-1 1 1 0 0,7-11-1 0 0,-12 15 2 0 0,0-1 0 0 0,0 0 0 0 0,0 0 0 0 0,0 0-1 0 0,0 0 1 0 0,0 0 0 0 0,-1 0 0 0 0,1 0 0 0 0,-1 0 0 0 0,0 0 0 0 0,0 0 0 0 0,0 0 0 0 0,0 0-1 0 0,-1 0 1 0 0,1 0 0 0 0,-1 0 0 0 0,0 0 0 0 0,0 0 0 0 0,0 0 0 0 0,0 1 0 0 0,0-1 0 0 0,-1 0-1 0 0,1 0 1 0 0,-1 1 0 0 0,-2-3 0 0 0,0-1 6 0 0,0 0 0 0 0,-1 0 0 0 0,0 1 0 0 0,0-1 0 0 0,-1 1 0 0 0,1 0-1 0 0,-1 1 1 0 0,0 0 0 0 0,-9-5 0 0 0,10 7-1 0 0,0 0 1 0 0,1 1-1 0 0,-1-1 0 0 0,0 1 1 0 0,0 0-1 0 0,0 1 0 0 0,0-1 1 0 0,-1 1-1 0 0,1 0 0 0 0,0 0 1 0 0,0 1-1 0 0,0 0 0 0 0,0-1 1 0 0,0 2-1 0 0,0-1 0 0 0,0 0 1 0 0,1 1-1 0 0,-1 0 0 0 0,0 0 1 0 0,-4 4-1 0 0,-3 1 39 0 0,0 0 0 0 0,0 1 0 0 0,1 1-1 0 0,1 0 1 0 0,-1 0 0 0 0,-9 13 0 0 0,7-7 32 0 0,1 0 1 0 0,1 1-1 0 0,0 1 0 0 0,1 0 1 0 0,1 0-1 0 0,-8 22 0 0 0,13-28-49 0 0,0 0 0 0 0,1 0-1 0 0,0 1 1 0 0,1-1 0 0 0,0 1-1 0 0,1-1 1 0 0,0 1-1 0 0,1-1 1 0 0,1 1 0 0 0,0 0-1 0 0,4 20 1 0 0,-4-28-30 0 0,0 1 0 0 0,0-1 0 0 0,1 0 0 0 0,0 0 0 0 0,0 0 0 0 0,0 0 0 0 0,0-1 0 0 0,1 1 0 0 0,-1-1 0 0 0,1 1 0 0 0,0-1 0 0 0,0 0 0 0 0,5 4 0 0 0,-3-3-10 0 0,0-1 1 0 0,1 1-1 0 0,-1-2 1 0 0,1 1-1 0 0,0 0 1 0 0,-1-1 0 0 0,1 0-1 0 0,10 1 1 0 0,1 0-93 0 0,0-2 0 0 0,0 0 0 0 0,1-1-1 0 0,-1 0 1 0 0,33-6 0 0 0,-34 3-360 0 0,0-1-1 0 0,0 0 1 0 0,0-2-1 0 0,24-10 0 0 0,-23 7-1194 0 0,0-1 0 0 0,0-1 0 0 0,23-18-1 0 0,-20 11 117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3.82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9 8 0 0,'0'0'0'0'0,"1"0"0"0"0,0-1 0 0 0,1 1 80 0 0,1-2-64 0 0,0 1 48 0 0,0-1-32 0 0,-1 2-72 0 0,3-1-16 0 0,-2 1 16 0 0,0-2-16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4.32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107 16 8 0 0,'-45'19'6562'0'0,"29"-12"-1853"0"0,-19 10-1 0 0,25-10-2776 0 0,17-8-774 0 0,20-10-511 0 0,-2-1-359 0 0,37-12-1 0 0,-49 20-217 0 0,0 0 0 0 0,0 1 0 0 0,0 1 0 0 0,0 0 0 0 0,15 0 0 0 0,-27 2-53 0 0,1 0 0 0 0,-1 0 0 0 0,0 0 0 0 0,1 0 0 0 0,-1 0 0 0 0,0 0 0 0 0,1 0 0 0 0,-1 1 0 0 0,0-1 0 0 0,1 0 0 0 0,-1 1 0 0 0,0-1 0 0 0,0 1 0 0 0,1 0 0 0 0,-1-1 0 0 0,0 1 0 0 0,0 0-1 0 0,0 0 1 0 0,0 0 0 0 0,0-1 0 0 0,0 1 0 0 0,0 0 0 0 0,1 2 0 0 0,-1-1 13 0 0,-1-1-1 0 0,0 1 0 0 0,1 0 1 0 0,-1-1-1 0 0,0 1 1 0 0,0 0-1 0 0,0 0 0 0 0,0-1 1 0 0,0 1-1 0 0,0 0 1 0 0,0-1-1 0 0,-1 1 0 0 0,1 0 1 0 0,0 0-1 0 0,-1-1 1 0 0,0 1-1 0 0,-1 2 0 0 0,-4 9 115 0 0,-1-1 0 0 0,0 0 0 0 0,-10 10 1 0 0,7-8 27 0 0,-12 22 1 0 0,19-31-139 0 0,1 0 1 0 0,0-1-1 0 0,0 1 0 0 0,1 0 0 0 0,-1 0 1 0 0,1 1-1 0 0,0-1 0 0 0,1 0 0 0 0,-1 6 1 0 0,1-9-31 0 0,0 1 0 0 0,1-1 0 0 0,-1 0 0 0 0,1 1 0 0 0,0-1 0 0 0,-1 0 0 0 0,1 0 0 0 0,0 1 0 0 0,0-1 0 0 0,1 0 0 0 0,-1 0 0 0 0,0 0 0 0 0,1 0 0 0 0,-1 0 0 0 0,1-1 0 0 0,-1 1 0 0 0,1 0 0 0 0,0-1 0 0 0,0 1 0 0 0,0-1 0 0 0,0 0 0 0 0,0 1 0 0 0,0-1 0 0 0,3 1 0 0 0,0 0-30 0 0,1 0 0 0 0,-1 0 0 0 0,0 0-1 0 0,0-1 1 0 0,1 0 0 0 0,-1 0 0 0 0,1 0 0 0 0,-1-1-1 0 0,10 0 1 0 0,-6-1-297 0 0,1-1 1 0 0,0 0-1 0 0,-1-1 0 0 0,0 0 0 0 0,14-6 0 0 0,-11 3-1312 0 0,0 0-1 0 0,-1-1 1 0 0,17-13-1 0 0,-13 7 144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5.29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9 180 512 0 0,'-9'-5'15234'0'0,"12"11"-14933"0"0,1 0 12 0 0,-1 0 0 0 0,2 0 0 0 0,-1-1 0 0 0,1 0 0 0 0,0 0-1 0 0,0 0 1 0 0,0-1 0 0 0,1 1 0 0 0,0-1 0 0 0,0 0 0 0 0,0-1-1 0 0,11 5 1 0 0,-11-5-253 0 0,1-1 1 0 0,0 0-1 0 0,-1 0 0 0 0,1-1 0 0 0,0 0 0 0 0,0 0 0 0 0,0 0 0 0 0,0-1 0 0 0,1 0 0 0 0,-1-1 1 0 0,0 0-1 0 0,0 0 0 0 0,0 0 0 0 0,-1-1 0 0 0,1 0 0 0 0,0 0 0 0 0,-1 0 0 0 0,1-1 0 0 0,10-6 1 0 0,-2 0-24 0 0,1-1-14 0 0,0 0 0 0 0,-1-1 0 0 0,27-24 0 0 0,-38 31-17 0 0,-1 1 0 0 0,0-1 0 0 0,0 0 0 0 0,0 0 0 0 0,0-1 0 0 0,-1 1 0 0 0,0 0 0 0 0,3-8 0 0 0,-4 9 2 0 0,0 0 0 0 0,-1 0 0 0 0,1 0 0 0 0,-1-1 0 0 0,0 1 0 0 0,0 0 0 0 0,0 0 0 0 0,0 0 0 0 0,0-1 0 0 0,-1 1 0 0 0,1 0-1 0 0,-1 0 1 0 0,0 0 0 0 0,-2-4 0 0 0,1 3-2 0 0,0 0-1 0 0,-1 0 0 0 0,0 0 1 0 0,0 0-1 0 0,0 1 1 0 0,0-1-1 0 0,0 1 0 0 0,-1 0 1 0 0,1 0-1 0 0,-1 0 1 0 0,0 0-1 0 0,0 1 0 0 0,0 0 1 0 0,0-1-1 0 0,-1 1 0 0 0,1 1 1 0 0,-1-1-1 0 0,-7-1 1 0 0,2 0 25 0 0,0 1 1 0 0,-1 1 0 0 0,1-1-1 0 0,-1 2 1 0 0,0-1 0 0 0,1 2 0 0 0,-15 1-1 0 0,17-1 34 0 0,0 1 0 0 0,0 1-1 0 0,-1 0 1 0 0,2 0-1 0 0,-1 0 1 0 0,0 1-1 0 0,1 0 1 0 0,-1 0 0 0 0,1 1-1 0 0,0 0 1 0 0,1 0-1 0 0,-1 1 1 0 0,1 0 0 0 0,0 0-1 0 0,1 1 1 0 0,-9 11-1 0 0,9-10 5 0 0,0 0 0 0 0,1 0 0 0 0,0 0 0 0 0,0 0 0 0 0,0 1 0 0 0,1 0 0 0 0,1 0 0 0 0,0 0 0 0 0,0 0-1 0 0,0 0 1 0 0,1 0 0 0 0,1 0 0 0 0,0 0 0 0 0,0 1 0 0 0,2 11 0 0 0,-1-15-49 0 0,0 0 1 0 0,1-1-1 0 0,0 1 1 0 0,0 0-1 0 0,0-1 0 0 0,1 0 1 0 0,-1 1-1 0 0,1-1 1 0 0,0 0-1 0 0,1-1 0 0 0,-1 1 1 0 0,6 4-1 0 0,-3-3-14 0 0,1 0-1 0 0,0 0 0 0 0,0-1 0 0 0,0 0 0 0 0,1-1 1 0 0,-1 0-1 0 0,12 5 0 0 0,2-2-222 0 0,0-1 1 0 0,0 0-1 0 0,0-2 1 0 0,0 0-1 0 0,39 1 1 0 0,-38-5-862 0 0,0-1 1 0 0,35-5 0 0 0,-35 2-1794 0 0,22-7 0 0 0,-17 2-817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28.4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37 808 0 0,'-2'-1'248'0'0,"1"1"1"0"0,-1-1-1 0 0,0 1 0 0 0,1-1 1 0 0,-1 1-1 0 0,0-1 0 0 0,1 1 1 0 0,-1 0-1 0 0,1 0 0 0 0,-1 0 1 0 0,0 0-1 0 0,1 0 0 0 0,-1 1 1 0 0,0-1-1 0 0,1 0 0 0 0,-1 1 1 0 0,0-1-1 0 0,1 1 0 0 0,-1-1 1 0 0,1 1-1 0 0,-1 0 0 0 0,1 0 0 0 0,-1 0 1 0 0,1 0-1 0 0,0 0 0 0 0,0 0 1 0 0,-1 0-1 0 0,1 0 0 0 0,0 0 1 0 0,0 1-1 0 0,-2 1 0 0 0,1 1 8 0 0,-1-1-1 0 0,1 1 1 0 0,0 0 0 0 0,0 0-1 0 0,0 0 1 0 0,0 0-1 0 0,1 0 1 0 0,0 0-1 0 0,0 1 1 0 0,0-1 0 0 0,0 6-1 0 0,0 1-86 0 0,1 0 0 0 0,0 1 1 0 0,1-1-1 0 0,0 0 0 0 0,1 0 0 0 0,0 1 0 0 0,1-1 0 0 0,6 14 0 0 0,-8-20-148 0 0,1-1 0 0 0,1 0 0 0 0,-1 0 0 0 0,1 0 0 0 0,-1 0 0 0 0,1 0 1 0 0,0 0-1 0 0,1-1 0 0 0,-1 0 0 0 0,1 1 0 0 0,-1-1 0 0 0,1 0 0 0 0,0-1 0 0 0,0 1 0 0 0,0-1 0 0 0,1 0 0 0 0,-1 0 0 0 0,0 0 0 0 0,1 0 0 0 0,-1-1 0 0 0,1 0 0 0 0,8 2 0 0 0,-4-2-60 0 0,-1 0 1 0 0,1-1 0 0 0,15 0-1 0 0,-21-1 32 0 0,0 1 0 0 0,1-1 0 0 0,-1 0 0 0 0,0 0 0 0 0,0 0-1 0 0,0 0 1 0 0,0 0 0 0 0,-1-1 0 0 0,1 1 0 0 0,0-1 0 0 0,-1 0 0 0 0,1 0 0 0 0,3-3 0 0 0,-5 4 6 0 0,0 0 0 0 0,-1 0 1 0 0,1 0-1 0 0,0 0 1 0 0,-1 0-1 0 0,1 0 0 0 0,-1 0 1 0 0,0 0-1 0 0,1-1 1 0 0,-1 1-1 0 0,0 0 0 0 0,0 0 1 0 0,0 0-1 0 0,1 0 1 0 0,-1-1-1 0 0,-1 1 0 0 0,1 0 1 0 0,0 0-1 0 0,0 0 1 0 0,0 0-1 0 0,0 0 0 0 0,-1-1 1 0 0,1 1-1 0 0,-2-2 1 0 0,-14-26-9 0 0,14 25 9 0 0,-39-70 614 0 0,30 53-248 0 0,0 0-1 0 0,-1 0 1 0 0,-27-32-1 0 0,26 41 242 0 0,13 12-564 0 0,0-1-1 0 0,-1 1 1 0 0,1-1-1 0 0,-1 1 1 0 0,1 0-1 0 0,-1-1 1 0 0,1 1-1 0 0,-1 0 1 0 0,1 0 0 0 0,-1-1-1 0 0,1 1 1 0 0,-1 0-1 0 0,1 0 1 0 0,-1 0-1 0 0,1-1 1 0 0,-1 1-1 0 0,1 0 1 0 0,-1 0-1 0 0,1 0 1 0 0,-1 0-1 0 0,0 0 1 0 0,1 0-1 0 0,-1 0 1 0 0,1 0-1 0 0,-1 1 1 0 0,1-1-1 0 0,-2 0 1 0 0,2 1-27 0 0,0-1 1 0 0,0 1-1 0 0,0-1 1 0 0,-1 1 0 0 0,1-1-1 0 0,0 1 1 0 0,0 0-1 0 0,0-1 1 0 0,0 1-1 0 0,0-1 1 0 0,0 1 0 0 0,0-1-1 0 0,0 1 1 0 0,1 0-1 0 0,-1-1 1 0 0,0 1-1 0 0,0-1 1 0 0,0 1 0 0 0,1-1-1 0 0,-1 1 1 0 0,0-1-1 0 0,0 1 1 0 0,1-1-1 0 0,-1 1 1 0 0,0-1 0 0 0,1 1-1 0 0,0-1 1 0 0,11 13 118 0 0,91 68-31 0 0,-102-80-108 0 0,1 0 0 0 0,0 0 1 0 0,-1 0-1 0 0,1 0 1 0 0,0-1-1 0 0,-1 1 1 0 0,1-1-1 0 0,0 1 1 0 0,0-1-1 0 0,-1 1 1 0 0,1-1-1 0 0,0 0 1 0 0,0 0-1 0 0,0 0 1 0 0,0 0-1 0 0,-1 0 0 0 0,1 0 1 0 0,0-1-1 0 0,0 1 1 0 0,0-1-1 0 0,-1 1 1 0 0,1-1-1 0 0,0 0 1 0 0,-1 1-1 0 0,1-1 1 0 0,1-1-1 0 0,7-4 5 0 0,-1 0-1 0 0,0 0 0 0 0,10-11 1 0 0,-9 9-5 0 0,-2 1-6 0 0,0 0 10 0 0,-1 1 0 0 0,12-6-1 0 0,-18 10-2 0 0,1 1 0 0 0,0 0 0 0 0,0 0 0 0 0,1 0 0 0 0,-1 1 0 0 0,0-1 0 0 0,0 0 0 0 0,0 1 0 0 0,0 0 0 0 0,1-1 0 0 0,-1 1-1 0 0,0 0 1 0 0,0 0 0 0 0,1 0 0 0 0,2 1 0 0 0,-4-1 12 0 0,-1 0 0 0 0,0 0 1 0 0,0 1-1 0 0,1-1 0 0 0,-1 0 0 0 0,0 0 0 0 0,0 1 0 0 0,1-1 0 0 0,-1 0 1 0 0,0 1-1 0 0,0-1 0 0 0,0 0 0 0 0,0 1 0 0 0,1-1 0 0 0,-1 0 0 0 0,0 1 1 0 0,0-1-1 0 0,0 0 0 0 0,0 1 0 0 0,0-1 0 0 0,0 0 0 0 0,0 1 0 0 0,0-1 1 0 0,0 0-1 0 0,0 1 0 0 0,0-1 0 0 0,0 0 0 0 0,0 1 0 0 0,0-1 0 0 0,-1 0 1 0 0,1 1-1 0 0,0 0 0 0 0,-6 15 126 0 0,5-12-8 0 0,-3 7 13 0 0,-5 17 199 0 0,-8 35-1 0 0,15-54-302 0 0,1-1 0 0 0,0 1 1 0 0,1 0-1 0 0,-1 0 0 0 0,2 0 0 0 0,-1-1 0 0 0,1 1 0 0 0,4 14 0 0 0,-5-22-34 0 0,0 1 1 0 0,0-1-1 0 0,1 0 1 0 0,-1 0 0 0 0,0 0-1 0 0,1 1 1 0 0,0-1-1 0 0,-1 0 1 0 0,1 0-1 0 0,-1 0 1 0 0,1 0-1 0 0,0 0 1 0 0,0 0-1 0 0,0 0 1 0 0,0 0-1 0 0,0 0 1 0 0,0 0-1 0 0,0 0 1 0 0,0-1-1 0 0,0 1 1 0 0,0 0 0 0 0,1 0-1 0 0,-1-1 2 0 0,1 0 0 0 0,-1 0-1 0 0,0-1 1 0 0,0 1 0 0 0,0 0 0 0 0,0 0-1 0 0,0-1 1 0 0,0 1 0 0 0,1-1 0 0 0,-1 1-1 0 0,0-1 1 0 0,0 1 0 0 0,0-1 0 0 0,-1 0-1 0 0,1 1 1 0 0,0-1 0 0 0,0 0 0 0 0,0 0-1 0 0,0 0 1 0 0,-1 0 0 0 0,1 0 0 0 0,0 0-1 0 0,-1 1 1 0 0,2-3 0 0 0,0-3-7 0 0,0 1 1 0 0,-1 0-1 0 0,1-1 1 0 0,-1 1 0 0 0,0-1-1 0 0,0 1 1 0 0,-1-1-1 0 0,0 1 1 0 0,0-1-1 0 0,-1-6 1 0 0,1-12-68 0 0,1 13 60 0 0,0 0 0 0 0,1-1 0 0 0,0 1 0 0 0,0 0 0 0 0,6-14 0 0 0,-7 22 4 0 0,1 0 1 0 0,-1 0 0 0 0,1-1-1 0 0,0 1 1 0 0,0 1 0 0 0,0-1-1 0 0,0 0 1 0 0,1 0 0 0 0,3-3-1 0 0,-5 5 3 0 0,1 0 1 0 0,0 0-1 0 0,0-1 0 0 0,0 1 0 0 0,0 0 0 0 0,0 1 1 0 0,0-1-1 0 0,1 0 0 0 0,-1 1 0 0 0,0-1 0 0 0,0 1 0 0 0,0-1 1 0 0,1 1-1 0 0,-1 0 0 0 0,0 0 0 0 0,3 1 0 0 0,-2-1 2 0 0,0 1 0 0 0,-1-1 0 0 0,1 1 0 0 0,0 0 1 0 0,0 0-1 0 0,-1 0 0 0 0,1 1 0 0 0,-1-1 0 0 0,1 0 0 0 0,-1 1 0 0 0,5 3 0 0 0,23 27 14 0 0,-8-9-39 0 0,-9-11 59 0 0,-1 0 0 0 0,0 1 1 0 0,-1 0-1 0 0,0 0 0 0 0,10 18 0 0 0,-20-29-38 0 0,0 0 0 0 0,0 0 0 0 0,0 1 1 0 0,-1-1-1 0 0,1 0 0 0 0,-1 0 0 0 0,1 1 0 0 0,-1-1 0 0 0,0 0 0 0 0,0 1 1 0 0,0-1-1 0 0,0 1 0 0 0,-1 3 0 0 0,0 8-2364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5.8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52 8 8 0 0,'-35'7'7206'0'0,"21"-4"-3329"0"0,11-2-2452 0 0,5-1-570 0 0,30-8-2287 0 0,-13 0-3200 0 0,-14 6 2942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6.41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 57 64 0 0,'-8'6'5186'0'0,"14"-10"962"0"0,-5 0-2512 0 0,-6 3-2454 0 0,-6 2-25 0 0,6-1-767 0 0,4 0-322 0 0,1 0 0 0 0,0 1 0 0 0,-1-1-1 0 0,1 0 1 0 0,0 0 0 0 0,0 0 0 0 0,-1 0-1 0 0,1 0 1 0 0,0 0 0 0 0,-1-1 0 0 0,1 1-1 0 0,0 0 1 0 0,0 0 0 0 0,-1 0 0 0 0,1 0 0 0 0,0 0-1 0 0,0 0 1 0 0,-1 0 0 0 0,1 0 0 0 0,0-1-1 0 0,0 1 1 0 0,-1 0 0 0 0,1 0 0 0 0,0 0 0 0 0,0-1-1 0 0,0 1 1 0 0,-1 0 0 0 0,1 0 0 0 0,0-1-1 0 0,0 1 1 0 0,0 0 0 0 0,0 0 0 0 0,0-1-1 0 0,-1 1 1 0 0,1 0 0 0 0,0 0 0 0 0,0-1 0 0 0,0 1-1 0 0,0-1 1 0 0,0 0-168 0 0,1-1 171 0 0,1 0-1 0 0,0 0 1 0 0,0-1 0 0 0,0 1 0 0 0,0 0 0 0 0,5-3 0 0 0,0 1-8 0 0,-1 0-1 0 0,1 1 1 0 0,0 0 0 0 0,0 0 0 0 0,0 0 0 0 0,0 1 0 0 0,1 0 0 0 0,-1 0-1 0 0,13 0 1 0 0,-10 1 0 0 0,0 0 0 0 0,0 1 0 0 0,0 1 0 0 0,0 0-1 0 0,0 0 1 0 0,19 5 0 0 0,-28-6-47 0 0,1 1 0 0 0,-1-1 1 0 0,0 0-1 0 0,1 1 0 0 0,-1-1 0 0 0,1 1 1 0 0,-1 0-1 0 0,0-1 0 0 0,1 1 0 0 0,-1 0 1 0 0,0 0-1 0 0,0 0 0 0 0,0 0 0 0 0,0 0 1 0 0,0 0-1 0 0,0 0 0 0 0,0 0 0 0 0,0 0 0 0 0,0 1 1 0 0,0-1-1 0 0,0 0 0 0 0,-1 0 0 0 0,1 1 1 0 0,0-1-1 0 0,-1 1 0 0 0,0-1 0 0 0,1 0 1 0 0,-1 1-1 0 0,0-1 0 0 0,1 1 0 0 0,-1-1 0 0 0,0 1 1 0 0,0-1-1 0 0,0 1 0 0 0,-1-1 0 0 0,1 1 1 0 0,0-1-1 0 0,-1 3 0 0 0,-1 1 46 0 0,0 0-1 0 0,0 0 1 0 0,-1 0-1 0 0,0 0 1 0 0,1 0-1 0 0,-2-1 1 0 0,1 1-1 0 0,0-1 1 0 0,-6 5-1 0 0,1-1 44 0 0,-1-1 0 0 0,0 0-1 0 0,-1 0 1 0 0,0-1 0 0 0,-17 9-1 0 0,56-21-250 0 0,-18 2 164 0 0,5-3-26 0 0,25-6 0 0 0,-38 12 9 0 0,1 0-1 0 0,-1 0 1 0 0,1 0-1 0 0,0 1 1 0 0,-1 0-1 0 0,1 0 1 0 0,-1 0-1 0 0,1 0 1 0 0,0 0-1 0 0,-1 1 1 0 0,1 0-1 0 0,-1-1 1 0 0,6 3-1 0 0,-7-1 4 0 0,0-1 0 0 0,0 0 0 0 0,0 1 0 0 0,0 0 0 0 0,0-1 0 0 0,0 1 0 0 0,-1 0 0 0 0,1 0 0 0 0,0 0 0 0 0,-1 0 0 0 0,0 0 0 0 0,1 0-1 0 0,-1 0 1 0 0,0 1 0 0 0,0-1 0 0 0,-1 0 0 0 0,1 1 0 0 0,0-1 0 0 0,-1 1 0 0 0,1-1 0 0 0,-1 0 0 0 0,0 1 0 0 0,0-1 0 0 0,0 1 0 0 0,0-1 0 0 0,-1 5 0 0 0,0 1 25 0 0,0 0-1 0 0,-1 0 1 0 0,0-1 0 0 0,0 1 0 0 0,-1 0-1 0 0,-6 13 1 0 0,3-11-22 0 0,0-1-1 0 0,0 0 0 0 0,-1 0 1 0 0,0 0-1 0 0,-1-1 1 0 0,0 0-1 0 0,0-1 0 0 0,-1 0 1 0 0,0 0-1 0 0,0 0 1 0 0,0-1-1 0 0,-1-1 0 0 0,0 0 1 0 0,-12 5-1 0 0,18-9-189 0 0,1 0 0 0 0,-1 0 0 0 0,1-1 0 0 0,-1 1 0 0 0,1-1 0 0 0,-7 0 0 0 0,8 0-439 0 0,0-1 0 0 0,0 1 0 0 0,1 0-1 0 0,-1-1 1 0 0,0 1 0 0 0,1-1 0 0 0,-1 0 0 0 0,1 1-1 0 0,-3-3 1 0 0,-3-2-3473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7.6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144 157 512 0 0,'-16'-2'3947'0'0,"13"1"-2979"0"0,1 1 0 0 0,-1-1 0 0 0,1 1 0 0 0,-1 0 0 0 0,0 0-1 0 0,-3 0 1 0 0,0 1 374 0 0,0 0 0 0 0,0 1 1 0 0,0-1-1 0 0,0 1 0 0 0,0 0 0 0 0,-8 4 0 0 0,13-5-1204 0 0,-1 0 1 0 0,0 1 0 0 0,1-1 0 0 0,-1 0 0 0 0,1 1-1 0 0,0-1 1 0 0,-1 1 0 0 0,1-1 0 0 0,0 1 0 0 0,0 0-1 0 0,0-1 1 0 0,0 1 0 0 0,0 0 0 0 0,0 0 0 0 0,0 0-1 0 0,1 0 1 0 0,-1 0 0 0 0,1-1 0 0 0,-1 1 0 0 0,1 0-1 0 0,0 0 1 0 0,0 0 0 0 0,0 3 0 0 0,0-3-110 0 0,0 0-1 0 0,0-1 1 0 0,0 1 0 0 0,0-1 0 0 0,1 1 0 0 0,-1 0 0 0 0,1-1 0 0 0,-1 1 0 0 0,1-1-1 0 0,-1 1 1 0 0,1-1 0 0 0,0 1 0 0 0,0-1 0 0 0,0 0 0 0 0,0 1 0 0 0,0-1-1 0 0,0 0 1 0 0,0 0 0 0 0,2 2 0 0 0,0-1-6 0 0,0 0 0 0 0,0-1 1 0 0,-1 1-1 0 0,1-1 0 0 0,0 0 0 0 0,0 0 1 0 0,0 0-1 0 0,0 0 0 0 0,6 0 0 0 0,0 0-2 0 0,-1-1-1 0 0,1 0 1 0 0,0 0-1 0 0,-1-1 0 0 0,1 0 1 0 0,14-4-1 0 0,8-6-12 0 0,0-1-1 0 0,42-23 1 0 0,-69 33-13 0 0,1 0 1 0 0,-2 0-1 0 0,1-1 1 0 0,0 0-1 0 0,0 0 1 0 0,-1 0-1 0 0,0 0 1 0 0,0-1-1 0 0,0 1 1 0 0,0-1-1 0 0,0 0 1 0 0,4-7-1 0 0,-6 8 1 0 0,0 0 0 0 0,0 0 0 0 0,0 0-1 0 0,0 0 1 0 0,-1 0 0 0 0,1 0 0 0 0,-1 0 0 0 0,0 0-1 0 0,0 0 1 0 0,0 0 0 0 0,0 0 0 0 0,-1-1-1 0 0,1 1 1 0 0,-1 0 0 0 0,0 0 0 0 0,0 0 0 0 0,0 1-1 0 0,0-1 1 0 0,-3-5 0 0 0,1 2-9 0 0,-1 0 0 0 0,1 0 0 0 0,-1 0 0 0 0,-1 0 0 0 0,1 1 0 0 0,-1 0 0 0 0,0 0 0 0 0,0 0 0 0 0,-1 0 0 0 0,-8-4 0 0 0,11 6 11 0 0,-1 1 1 0 0,0 1-1 0 0,0-1 0 0 0,0 0 0 0 0,-1 1 0 0 0,1 0 0 0 0,0 0 0 0 0,0 0 1 0 0,-1 1-1 0 0,1 0 0 0 0,0-1 0 0 0,-1 1 0 0 0,1 1 0 0 0,0-1 0 0 0,-1 1 1 0 0,1-1-1 0 0,-9 4 0 0 0,3 0 17 0 0,-1 0 0 0 0,1 1 0 0 0,0 1-1 0 0,0 0 1 0 0,1 0 0 0 0,-1 1 0 0 0,1 0 0 0 0,1 0 0 0 0,-1 1 0 0 0,1 0-1 0 0,-8 11 1 0 0,6-6 27 0 0,1 1-1 0 0,0-1 0 0 0,1 2 0 0 0,0-1 0 0 0,1 1 1 0 0,1 0-1 0 0,-6 20 0 0 0,10-28-37 0 0,1 0 1 0 0,-1 0-1 0 0,1 0 0 0 0,1 0 0 0 0,-1 1 1 0 0,1-1-1 0 0,1 0 0 0 0,-1 0 0 0 0,1 0 1 0 0,1 0-1 0 0,-1 0 0 0 0,1 0 1 0 0,0 0-1 0 0,1 0 0 0 0,-1 0 0 0 0,1-1 1 0 0,1 0-1 0 0,-1 1 0 0 0,1-1 0 0 0,0 0 1 0 0,1-1-1 0 0,-1 1 0 0 0,1-1 0 0 0,0 0 1 0 0,1 0-1 0 0,-1 0 0 0 0,1-1 1 0 0,0 0-1 0 0,0 0 0 0 0,0 0 0 0 0,0-1 1 0 0,1 0-1 0 0,0 0 0 0 0,-1-1 0 0 0,1 0 1 0 0,0 0-1 0 0,0 0 0 0 0,0-1 0 0 0,14 1 1 0 0,3-3-275 0 0,-1-1 0 0 0,1-1 1 0 0,-1-1-1 0 0,0-1 0 0 0,24-8 0 0 0,-9 0-2152 0 0,0-2 0 0 0,39-23 0 0 0,-45 21-417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8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21 8 0 0,'4'-4'5886'0'0,"10"-11"-1911"0"0,-11 14-610 0 0,-9 2-1356 0 0,5 0-1875 0 0,-6 3 650 0 0,1 2 1 0 0,-1-1-1 0 0,1 1 0 0 0,0-1 1 0 0,-8 12-1 0 0,9-10-517 0 0,0 0 0 0 0,0 1 0 0 0,1 0 0 0 0,0 0 0 0 0,-6 17 0 0 0,10-24-248 0 0,-1 1 1 0 0,1 0-1 0 0,-1 0 0 0 0,1-1 1 0 0,-1 1-1 0 0,1 0 1 0 0,0 0-1 0 0,0 0 0 0 0,0 0 1 0 0,0-1-1 0 0,0 1 0 0 0,1 0 1 0 0,-1 0-1 0 0,1 0 0 0 0,-1-1 1 0 0,1 1-1 0 0,-1 0 1 0 0,1 0-1 0 0,0-1 0 0 0,0 1 1 0 0,0 0-1 0 0,0-1 0 0 0,0 1 1 0 0,0-1-1 0 0,0 0 0 0 0,1 1 1 0 0,-1-1-1 0 0,0 0 1 0 0,1 0-1 0 0,-1 0 0 0 0,1 0 1 0 0,-1 0-1 0 0,1 0 0 0 0,0 0 1 0 0,3 1-1 0 0,3 1-31 0 0,1 0 1 0 0,0 0-1 0 0,0-1 0 0 0,0 0 1 0 0,0-1-1 0 0,0 0 0 0 0,0 0 0 0 0,1-1 1 0 0,-1 0-1 0 0,0 0 0 0 0,0-1 0 0 0,0-1 1 0 0,0 0-1 0 0,0 0 0 0 0,0 0 1 0 0,0-1-1 0 0,0-1 0 0 0,9-4 0 0 0,-11 4-154 0 0,58-37-2212 0 0,-53 33-1381 0 0,16-17 0 0 0,-20 16 912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5:58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0 1728 0 0,'-6'5'11822'0'0,"5"-4"-11259"0"0,-3 13 3291 0 0,-1 12-1846 0 0,3-3-1321 0 0,2 0 0 0 0,1 0-1 0 0,0 0 1 0 0,2 0 0 0 0,8 33 0 0 0,-8-40-736 0 0,1 0 1 0 0,1 0-1 0 0,1-1 1 0 0,0 0-1 0 0,12 23 1 0 0,-13-30-1214 0 0,0-1 1 0 0,1 0-1 0 0,10 11 1 0 0,-12-13-1030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03.867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120 125 512 0 0,'-9'0'1357'0'0,"-1"1"1"0"0,1 0-1 0 0,0 0 1 0 0,0 1-1 0 0,0 0 0 0 0,1 1 1 0 0,-1 0-1 0 0,0 0 1 0 0,1 1-1 0 0,-11 6 0 0 0,18-10-1234 0 0,0 1 0 0 0,1-1-1 0 0,-1 1 1 0 0,0-1-1 0 0,1 1 1 0 0,-1-1 0 0 0,0 1-1 0 0,1-1 1 0 0,-1 1-1 0 0,1-1 1 0 0,-1 1 0 0 0,1 0-1 0 0,0-1 1 0 0,-1 1-1 0 0,1 0 1 0 0,-1-1 0 0 0,1 1-1 0 0,0 0 1 0 0,0 0-1 0 0,-1-1 1 0 0,1 1 0 0 0,0 0-1 0 0,0 0 1 0 0,0 0-1 0 0,0-1 1 0 0,0 1 0 0 0,0 1-1 0 0,1 0-11 0 0,-1-1 0 0 0,1 0 0 0 0,0 0 0 0 0,0 0 0 0 0,-1 1 0 0 0,1-1 0 0 0,0 0 0 0 0,0 0-1 0 0,0-1 1 0 0,0 1 0 0 0,0 0 0 0 0,1 0 0 0 0,-1 0 0 0 0,2 0 0 0 0,3 3 86 0 0,1-1-1 0 0,0-1 1 0 0,0 1-1 0 0,0-1 1 0 0,7 1-1 0 0,11 1 48 0 0,1-2-1 0 0,-1 0 0 0 0,37-3 0 0 0,-49 0-212 0 0,0-1 0 0 0,0 0 0 0 0,0-1-1 0 0,0 0 1 0 0,-1-1 0 0 0,1-1-1 0 0,-1 0 1 0 0,18-10 0 0 0,-27 13-29 0 0,1 1 0 0 0,-1-2 0 0 0,0 1 1 0 0,0 0-1 0 0,0-1 0 0 0,0 1 0 0 0,0-1 0 0 0,0 0 1 0 0,-1 0-1 0 0,1 0 0 0 0,-1 0 0 0 0,0-1 0 0 0,0 1 1 0 0,0-1-1 0 0,-1 1 0 0 0,1-1 0 0 0,-1 0 0 0 0,0 1 1 0 0,0-1-1 0 0,0 0 0 0 0,0 0 0 0 0,-1 0 0 0 0,1 0 1 0 0,-1 0-1 0 0,0 1 0 0 0,0-1 0 0 0,-1 0 0 0 0,1 0 1 0 0,-1 0-1 0 0,-1-6 0 0 0,1 6 1 0 0,-1 0 0 0 0,1 1 0 0 0,-1-1 0 0 0,1 1 0 0 0,-1-1-1 0 0,0 1 1 0 0,0 0 0 0 0,-1 0 0 0 0,1 0 0 0 0,-1 0 0 0 0,1 0 0 0 0,-1 0 0 0 0,0 1 0 0 0,0-1 0 0 0,0 1 0 0 0,-4-2 0 0 0,3 2 11 0 0,0 0 0 0 0,-1 0 0 0 0,1 1 0 0 0,-1 0 0 0 0,0-1 0 0 0,1 2 0 0 0,-1-1 0 0 0,0 0 0 0 0,1 1 0 0 0,-1 0 0 0 0,-7 1 0 0 0,0 1 49 0 0,1 0-1 0 0,0 0 0 0 0,1 1 1 0 0,-1 1-1 0 0,0 0 0 0 0,1 0 1 0 0,0 1-1 0 0,0 1 0 0 0,0-1 1 0 0,-11 10-1 0 0,7-3 71 0 0,1 0 0 0 0,0 0 0 0 0,1 1 0 0 0,1 1 0 0 0,0 0 0 0 0,0 0 0 0 0,-10 22 0 0 0,15-26-90 0 0,1 0 1 0 0,1 1 0 0 0,-1 0 0 0 0,2 0 0 0 0,0 0 0 0 0,0 0 0 0 0,1 1-1 0 0,0-1 1 0 0,1 1 0 0 0,0-1 0 0 0,1 1 0 0 0,2 15 0 0 0,-2-22-47 0 0,1 0 0 0 0,1 0 0 0 0,-1 0 0 0 0,1-1 0 0 0,0 1 0 0 0,0 0 0 0 0,0-1 1 0 0,1 1-1 0 0,-1-1 0 0 0,1 0 0 0 0,7 8 0 0 0,-5-6-12 0 0,1-1 0 0 0,1 1 0 0 0,-1-1 0 0 0,1 0 0 0 0,0-1-1 0 0,13 7 1 0 0,-4-4-166 0 0,-1-1-1 0 0,1-1 1 0 0,0 0-1 0 0,1-2 1 0 0,-1 1-1 0 0,30 0 1 0 0,-28-3-812 0 0,0-1 1 0 0,25-4 0 0 0,-28 1-708 0 0,1 0 1 0 0,-1 0-1 0 0,15-7 0 0 0,-9 1 83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05.029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148 104 8 0 0,'0'0'114'0'0,"0"1"0"0"0,0-1 1 0 0,0 0-1 0 0,0 1 0 0 0,0-1 0 0 0,0 0 0 0 0,0 1 1 0 0,0-1-1 0 0,0 1 0 0 0,0-1 0 0 0,0 0 0 0 0,0 1 1 0 0,0-1-1 0 0,0 0 0 0 0,0 1 0 0 0,-1-1 1 0 0,1 0-1 0 0,0 0 0 0 0,0 1 0 0 0,0-1 0 0 0,0 0 1 0 0,-1 1-1 0 0,1-1 0 0 0,0 0 0 0 0,0 0 0 0 0,-1 1 1 0 0,1-1-1 0 0,0 0 0 0 0,0 0 0 0 0,-1 0 0 0 0,1 1 1 0 0,0-1-1 0 0,-1 0 0 0 0,1 0 0 0 0,0 0 0 0 0,-1 0 1 0 0,1 0-1 0 0,0 0 0 0 0,-1 0 0 0 0,1 0 0 0 0,-1 1 1 0 0,-15-7 9245 0 0,14 5-8758 0 0,1 0 1 0 0,-1 0 0 0 0,1 1 0 0 0,-1-1-1 0 0,1 1 1 0 0,-1-1 0 0 0,0 1 0 0 0,1-1 0 0 0,-1 1-1 0 0,-2 0 1 0 0,-24 5 2359 0 0,28-4-2947 0 0,0-1 0 0 0,0 0 0 0 0,0 0 0 0 0,1 0 0 0 0,-1 0 0 0 0,0 1 0 0 0,0-1 0 0 0,1 0-1 0 0,-1 0 1 0 0,0 0 0 0 0,0 0 0 0 0,1 0 0 0 0,-1 0 0 0 0,0 0 0 0 0,1 0 0 0 0,-1 0 0 0 0,0 0 0 0 0,0 0 0 0 0,1 0 0 0 0,-1 0 0 0 0,0 0 0 0 0,1 0-1 0 0,-1 0 1 0 0,0 0 0 0 0,0 0 0 0 0,1 0 0 0 0,-1 0 0 0 0,0-1 0 0 0,0 1 0 0 0,1 0 0 0 0,-1 0 0 0 0,0 0 0 0 0,0 0 0 0 0,0-1 0 0 0,1 1 0 0 0,-1 0-1 0 0,0 0 1 0 0,0 0 0 0 0,0-1 0 0 0,1 1 0 0 0,0-2 20 0 0,-1 1 0 0 0,1-1 0 0 0,1 0 1 0 0,-1 1-1 0 0,0 0 0 0 0,0-1 0 0 0,0 1 0 0 0,1 0 0 0 0,-1 0 0 0 0,1-1 0 0 0,-1 1 0 0 0,1 0 0 0 0,-1 0 1 0 0,1 1-1 0 0,0-1 0 0 0,1-1 0 0 0,13-8 139 0 0,-9 5-161 0 0,0-1 1 0 0,0 2-1 0 0,1-1 0 0 0,0 1 1 0 0,0 0-1 0 0,0 0 0 0 0,16-4 1 0 0,-10 3 1 0 0,23-12 0 0 0,-34 15-25 0 0,9-5 51 0 0,-13 4-9 0 0,-9 2-27 0 0,3 2 3 0 0,-1 0 0 0 0,1 1-1 0 0,-1 0 1 0 0,1 0-1 0 0,-9 4 1 0 0,2-1 14 0 0,3-1-3 0 0,-1-1 0 0 0,1 2 0 0 0,0 0 0 0 0,0 0 0 0 0,1 1 0 0 0,0 1-1 0 0,0-1 1 0 0,0 2 0 0 0,1-1 0 0 0,0 1 0 0 0,0 1 0 0 0,1-1 0 0 0,-11 16-1 0 0,14-16-8 0 0,-3 3 52 0 0,1 0-1 0 0,-6 13 1 0 0,12-21-54 0 0,0-1 0 0 0,0 0-1 0 0,0 1 1 0 0,0-1 0 0 0,0 1 0 0 0,1 0-1 0 0,-1-1 1 0 0,1 1 0 0 0,0 0 0 0 0,0-1 0 0 0,0 1-1 0 0,0 0 1 0 0,0-1 0 0 0,0 1 0 0 0,1 0-1 0 0,1 4 1 0 0,-2-6-7 0 0,1 0-1 0 0,0 0 1 0 0,0 0-1 0 0,-1 0 1 0 0,1 0-1 0 0,0 0 1 0 0,0-1-1 0 0,0 1 1 0 0,0 0-1 0 0,0 0 1 0 0,0-1-1 0 0,0 1 1 0 0,0 0-1 0 0,1-1 0 0 0,-1 1 1 0 0,0-1-1 0 0,0 0 1 0 0,0 1-1 0 0,1-1 1 0 0,-1 0-1 0 0,1 1 1 0 0,32 0-67 0 0,-19-1 47 0 0,40-1 46 0 0,-43 0-51 0 0,-1 0 1 0 0,1 1 0 0 0,0 0-1 0 0,-1 1 1 0 0,1 0-1 0 0,-1 1 1 0 0,15 4 0 0 0,-23-5 20 0 0,0 0 1 0 0,-1 0-1 0 0,1 0 1 0 0,-1 1-1 0 0,1-1 1 0 0,-1 1-1 0 0,0-1 1 0 0,0 1 0 0 0,0 0-1 0 0,0 0 1 0 0,0 0-1 0 0,0 0 1 0 0,0 0-1 0 0,0 0 1 0 0,-1 1 0 0 0,1-1-1 0 0,-1 0 1 0 0,0 1-1 0 0,2 3 1 0 0,-3-3 4 0 0,1 1-1 0 0,0-1 1 0 0,-1 1 0 0 0,0-1-1 0 0,0 1 1 0 0,0-1 0 0 0,0 0 0 0 0,-1 1-1 0 0,1-1 1 0 0,-1 0 0 0 0,0 1-1 0 0,0-1 1 0 0,0 0 0 0 0,0 0-1 0 0,-3 5 1 0 0,-5 9 16 0 0,0-1 0 0 0,-2 0 0 0 0,-20 26 0 0 0,23-33-7 0 0,0 0 0 0 0,-1-1-1 0 0,0 0 1 0 0,-1 0 0 0 0,0-1-1 0 0,-20 11 1 0 0,27-16-44 0 0,1-1 1 0 0,-1 0-1 0 0,1 0 0 0 0,-1 0 0 0 0,1 0 1 0 0,-1 0-1 0 0,0-1 0 0 0,1 1 1 0 0,-1-1-1 0 0,0 0 0 0 0,1 0 1 0 0,-1 0-1 0 0,0 0 0 0 0,1 0 1 0 0,-1 0-1 0 0,0-1 0 0 0,1 0 1 0 0,-1 1-1 0 0,1-1 0 0 0,-1 0 1 0 0,0 0-1 0 0,1 0 0 0 0,0 0 0 0 0,-4-3 1 0 0,4 2-350 0 0,-1 0 0 0 0,1-1 0 0 0,-1 0 0 0 0,1 1-1 0 0,0-1 1 0 0,0 0 0 0 0,0 0 0 0 0,0 0 0 0 0,1 0 0 0 0,-1-1 0 0 0,1 1 0 0 0,0 0 0 0 0,0-1 0 0 0,0 1 0 0 0,0 0 0 0 0,1-1 0 0 0,-1 1 0 0 0,1-5-1 0 0,0-8-2412 0 0,3 1-81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05.946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102 149 512 0 0,'3'-9'8436'0'0,"-6"15"-6160"0"0,-13 14 1809 0 0,11-15-3275 0 0,0 1 1 0 0,1 0 0 0 0,0 0 0 0 0,0 1 0 0 0,0-1 0 0 0,-3 8 0 0 0,7-12-744 0 0,0-1 0 0 0,-1 1 0 0 0,1-1 0 0 0,0 1-1 0 0,0 0 1 0 0,-1-1 0 0 0,1 1 0 0 0,0-1 0 0 0,1 1 0 0 0,-1 0 0 0 0,0-1-1 0 0,0 1 1 0 0,1-1 0 0 0,-1 1 0 0 0,1-1 0 0 0,-1 1 0 0 0,1-1 0 0 0,0 1-1 0 0,0-1 1 0 0,-1 0 0 0 0,1 1 0 0 0,0-1 0 0 0,0 0 0 0 0,0 0 0 0 0,1 1-1 0 0,-1-1 1 0 0,0 0 0 0 0,0 0 0 0 0,0 0 0 0 0,1-1 0 0 0,-1 1 0 0 0,1 0-1 0 0,2 1 1 0 0,4 1-20 0 0,0 1-1 0 0,-1-2 0 0 0,2 1 0 0 0,-1-1 1 0 0,0 0-1 0 0,0-1 0 0 0,1 0 0 0 0,-1-1 1 0 0,0 1-1 0 0,1-1 0 0 0,-1-1 0 0 0,1 0 1 0 0,10-2-1 0 0,6-3 99 0 0,0 0 0 0 0,0-2-1 0 0,25-12 1 0 0,-40 16-143 0 0,0-1-1 0 0,0 0 0 0 0,-1-1 1 0 0,1 0-1 0 0,-1 0 1 0 0,12-12-1 0 0,-17 14-1 0 0,-1 1 1 0 0,0-1-1 0 0,1 0 1 0 0,-1 0-1 0 0,-1 0 1 0 0,1 0-1 0 0,-1-1 1 0 0,1 1-1 0 0,-1-1 0 0 0,0 1 1 0 0,-1-1-1 0 0,1 0 1 0 0,-1 0-1 0 0,0 1 1 0 0,0-1-1 0 0,0-8 1 0 0,-1 7-6 0 0,0-1 0 0 0,-1 1 0 0 0,1-1 0 0 0,-1 1 1 0 0,0 0-1 0 0,-1 0 0 0 0,-3-11 0 0 0,4 15 6 0 0,-1-1 1 0 0,1 0-1 0 0,-1 1 1 0 0,0 0-1 0 0,0-1 0 0 0,1 1 1 0 0,-1 0-1 0 0,-1 0 1 0 0,1 0-1 0 0,0 0 0 0 0,0 1 1 0 0,-1-1-1 0 0,1 1 1 0 0,-1-1-1 0 0,1 1 0 0 0,-1 0 1 0 0,0 0-1 0 0,0 0 1 0 0,-3-1-1 0 0,-3 0 9 0 0,0 0 0 0 0,-1 1 0 0 0,1 0 0 0 0,-1 0 0 0 0,1 1 0 0 0,-1 1 0 0 0,1-1 0 0 0,-1 1 0 0 0,1 1 0 0 0,-1 0 0 0 0,1 0 0 0 0,0 1-1 0 0,-13 6 1 0 0,8-3 27 0 0,1 1 0 0 0,0 0-1 0 0,1 1 1 0 0,-1 1-1 0 0,2 0 1 0 0,-1 1-1 0 0,-18 20 1 0 0,14-13 61 0 0,2 1 0 0 0,0 1-1 0 0,1 0 1 0 0,1 1 0 0 0,0 0 0 0 0,2 0-1 0 0,-12 34 1 0 0,19-44-73 0 0,0 0-1 0 0,1 0 0 0 0,0 0 0 0 0,1 0 1 0 0,0 0-1 0 0,1 0 0 0 0,0 0 0 0 0,2 15 0 0 0,0-17-33 0 0,-1 0-1 0 0,2-1 0 0 0,-1 1 0 0 0,1-1 0 0 0,0 0 0 0 0,0 0 0 0 0,1 0 1 0 0,0 0-1 0 0,0-1 0 0 0,1 1 0 0 0,0-1 0 0 0,6 6 0 0 0,-6-7-41 0 0,1 0 0 0 0,-1 0 0 0 0,1-1 0 0 0,0 0 0 0 0,1 0 0 0 0,-1 0 0 0 0,1-1 0 0 0,-1 0 0 0 0,1-1 0 0 0,0 1 0 0 0,0-1 0 0 0,0 0 0 0 0,1-1 0 0 0,11 1-1 0 0,-3-1-569 0 0,-1-1-1 0 0,1-1 1 0 0,-1 0-1 0 0,1-1 0 0 0,29-8 1 0 0,-8-1-1460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06.55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203 11 712 0 0,'0'-1'261'0'0,"0"1"1"0"0,0 0-1 0 0,0-1 1 0 0,0 1-1 0 0,0 0 0 0 0,0-1 1 0 0,0 1-1 0 0,0 0 0 0 0,0-1 1 0 0,0 1-1 0 0,0 0 0 0 0,0-1 1 0 0,0 1-1 0 0,0 0 0 0 0,0-1 1 0 0,-1 1-1 0 0,1 0 0 0 0,0-1 1 0 0,0 1-1 0 0,0 0 0 0 0,0-1 1 0 0,-1 1-1 0 0,1 0 0 0 0,0-1 1 0 0,0 1-1 0 0,-1 0 0 0 0,1 0 1 0 0,0 0-1 0 0,-1-1 0 0 0,1 1 1 0 0,0 0-1 0 0,0 0 0 0 0,-1 0 1 0 0,1-1-1 0 0,0 1 0 0 0,-1 0 1 0 0,0 0-1 0 0,0 0 52 0 0,0 1 1 0 0,0-1-1 0 0,0 0 0 0 0,0 1 1 0 0,0-1-1 0 0,0 1 0 0 0,0-1 1 0 0,0 1-1 0 0,0-1 0 0 0,0 1 1 0 0,-2 1-1 0 0,-24 25 1295 0 0,27-27-1422 0 0,-1 1-183 0 0,-28 31 1407 0 0,-42 61-1 0 0,64-82-1141 0 0,0 1 1 0 0,1 0-1 0 0,0 1 0 0 0,0 0 0 0 0,1 0 0 0 0,1 0 0 0 0,1 0 0 0 0,-1 0 1 0 0,-1 24-1 0 0,5-32-223 0 0,0 0 0 0 0,0 0 1 0 0,0 0-1 0 0,0 0 0 0 0,1 0 1 0 0,0 0-1 0 0,0 0 1 0 0,1 0-1 0 0,-1-1 0 0 0,1 1 1 0 0,0 0-1 0 0,0-1 0 0 0,1 1 1 0 0,-1-1-1 0 0,1 0 0 0 0,0 0 1 0 0,0 0-1 0 0,0 0 1 0 0,6 5-1 0 0,-3-4-59 0 0,0-1 0 0 0,0 0 0 0 0,0-1 0 0 0,0 1 0 0 0,0-1 0 0 0,1 0 0 0 0,-1-1 0 0 0,1 0 0 0 0,0 0 0 0 0,-1 0 0 0 0,1-1 0 0 0,0 0-1 0 0,9 1 1 0 0,-3-2-76 0 0,-1 0-1 0 0,1-1 0 0 0,-1 0 0 0 0,1-1 0 0 0,-1 0 0 0 0,1-1 1 0 0,22-9-1 0 0,-29 10 18 0 0,-1 0 1 0 0,1-1 0 0 0,-1 0 0 0 0,0 0-1 0 0,0 0 1 0 0,0-1 0 0 0,0 1-1 0 0,0-1 1 0 0,-1-1 0 0 0,1 1-1 0 0,-1-1 1 0 0,-1 1 0 0 0,1-1 0 0 0,-1 0-1 0 0,1 0 1 0 0,-1-1 0 0 0,-1 1-1 0 0,4-10 1 0 0,-4 11 49 0 0,-1-1 0 0 0,0 0-1 0 0,-1 1 1 0 0,1-1 0 0 0,-1 0 0 0 0,0 0-1 0 0,0 0 1 0 0,-1 1 0 0 0,1-1 0 0 0,-1 0-1 0 0,0 1 1 0 0,0-1 0 0 0,-1 0 0 0 0,1 1-1 0 0,-1-1 1 0 0,0 1 0 0 0,0 0 0 0 0,-1 0-1 0 0,1 0 1 0 0,-7-7 0 0 0,6 6 6 0 0,-1 1-1 0 0,0 0 1 0 0,0 0 0 0 0,-1 1 0 0 0,1-1-1 0 0,-1 1 1 0 0,0 0 0 0 0,0 1 0 0 0,0-1-1 0 0,0 1 1 0 0,0 0 0 0 0,0 0 0 0 0,-1 0-1 0 0,1 1 1 0 0,-1 0 0 0 0,1 0-1 0 0,-8 0 1 0 0,1 1 19 0 0,0 0 0 0 0,0 1 0 0 0,0 1 0 0 0,0 0 0 0 0,1 1 0 0 0,-1 0 0 0 0,-13 6 0 0 0,17-6-462 0 0,0 1 0 0 0,0 0 0 0 0,0 0 0 0 0,0 1 1 0 0,1 0-1 0 0,-1 1 0 0 0,1-1 0 0 0,1 1 0 0 0,-1 0 1 0 0,-6 9-1 0 0,3-1-887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07.88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113 198 512 0 0,'-2'0'594'0'0,"1"0"0"0"0,0-1 0 0 0,-1 1-1 0 0,1 0 1 0 0,0 0 0 0 0,-1 0 0 0 0,1 0 0 0 0,-1 0-1 0 0,1 0 1 0 0,0 0 0 0 0,-1 0 0 0 0,1 1 0 0 0,0-1-1 0 0,-1 0 1 0 0,1 1 0 0 0,0-1 0 0 0,-1 1-1 0 0,1-1 1 0 0,-1 2 0 0 0,0-1-200 0 0,1 0-1 0 0,0 0 1 0 0,-1 0-1 0 0,1 1 1 0 0,0-1 0 0 0,0 0-1 0 0,0 1 1 0 0,0-1-1 0 0,0 1 1 0 0,0-1 0 0 0,0 1-1 0 0,0-1 1 0 0,1 1-1 0 0,-2 3 1 0 0,2-5-341 0 0,0 1 0 0 0,0-1 0 0 0,0 1 0 0 0,0-1 0 0 0,1 1 0 0 0,-1-1 0 0 0,0 1 0 0 0,0-1 0 0 0,0 1 0 0 0,0-1 0 0 0,1 1 0 0 0,-1-1 0 0 0,0 0 0 0 0,1 1 0 0 0,-1-1 0 0 0,0 1 0 0 0,0-1 0 0 0,1 0 0 0 0,-1 1 0 0 0,1-1 0 0 0,-1 0 0 0 0,0 1 0 0 0,1-1 0 0 0,-1 0 0 0 0,1 0 0 0 0,-1 1 0 0 0,1-1 0 0 0,-1 0 0 0 0,1 0 0 0 0,-1 0 0 0 0,1 0 0 0 0,-1 1 0 0 0,1-1 0 0 0,0 0 0 0 0,19 2 622 0 0,-11-2-625 0 0,0 0 0 0 0,-1-1 0 0 0,1 0 0 0 0,0-1 0 0 0,-1 0 0 0 0,1 0 0 0 0,-1-1 0 0 0,0 0 0 0 0,1-1 0 0 0,-2 1 0 0 0,1-1 0 0 0,0-1 0 0 0,-1 0 0 0 0,0 0 0 0 0,11-10 0 0 0,-13 11-58 0 0,4-4 6 0 0,1 0 0 0 0,-1-1 0 0 0,-1 0 1 0 0,0-1-1 0 0,9-12 0 0 0,-16 20 6 0 0,1-1 0 0 0,-1 0 0 0 0,0 1 0 0 0,0-1 0 0 0,0 0 0 0 0,0 1 0 0 0,0-1 0 0 0,0 0 0 0 0,-1 0 0 0 0,0 0 0 0 0,1 0 0 0 0,-1 0 0 0 0,0 0 0 0 0,0 1-1 0 0,-1-1 1 0 0,1 0 0 0 0,-1 0 0 0 0,1 0 0 0 0,-1 0 0 0 0,0 0 0 0 0,0 1 0 0 0,0-1 0 0 0,0 0 0 0 0,-1 1 0 0 0,1-1 0 0 0,-1 1 0 0 0,1-1 0 0 0,-4-3 0 0 0,3 4 10 0 0,-1-1 0 0 0,1 0-1 0 0,-1 1 1 0 0,1 0 0 0 0,-1-1 0 0 0,0 1-1 0 0,0 0 1 0 0,1 0 0 0 0,-2 1 0 0 0,1-1-1 0 0,0 1 1 0 0,0-1 0 0 0,0 1 0 0 0,-1 0-1 0 0,1 0 1 0 0,-6 0 0 0 0,4 1 43 0 0,-1 0 0 0 0,1 0 1 0 0,0 1-1 0 0,-1 0 0 0 0,1 0 0 0 0,0 0 0 0 0,0 0 0 0 0,0 1 1 0 0,0 0-1 0 0,-6 3 0 0 0,-2 2 123 0 0,0 1 0 0 0,0 0 0 0 0,1 1 0 0 0,1 0 0 0 0,0 1 0 0 0,0 0 0 0 0,0 0 0 0 0,1 2 1 0 0,1-1-1 0 0,0 1 0 0 0,1 0 0 0 0,-11 21 0 0 0,14-24-145 0 0,0 1 0 0 0,1 0 1 0 0,1 0-1 0 0,-1 0 0 0 0,1 0 1 0 0,1 0-1 0 0,0 1 0 0 0,1-1 0 0 0,0 1 1 0 0,0-1-1 0 0,1 1 0 0 0,0-1 0 0 0,1 1 1 0 0,0-1-1 0 0,1 1 0 0 0,0-1 1 0 0,1 0-1 0 0,5 14 0 0 0,-6-19-45 0 0,1 0-1 0 0,0-1 0 0 0,0 1 1 0 0,0 0-1 0 0,1-1 1 0 0,-1 0-1 0 0,1 1 1 0 0,0-2-1 0 0,0 1 0 0 0,1 0 1 0 0,-1-1-1 0 0,1 0 1 0 0,0 0-1 0 0,0 0 1 0 0,0 0-1 0 0,0-1 1 0 0,0 0-1 0 0,11 3 0 0 0,-8-3-79 0 0,0-1 0 0 0,0 0 0 0 0,0 0 0 0 0,0 0 0 0 0,0-1 0 0 0,1-1 0 0 0,-1 1 0 0 0,0-1 0 0 0,0 0 0 0 0,0-1 0 0 0,0 0 0 0 0,10-4 0 0 0,4-4-1418 0 0,39-23 0 0 0,16-18-4836 0 0,-54 34 3678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28.7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1024 0 0,'-1'0'4150'0'0,"-1"0"-1502"0"0,9 4-1567 0 0,1-1 0 0 0,0 0 0 0 0,-1-1 0 0 0,17 4 0 0 0,-17-5-1937 0 0,0-1 0 0 0,0 1 0 0 0,1-1 0 0 0,-1 0 0 0 0,13-3 0 0 0,-6 2-1098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08.407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55 140 1896 0 0,'-14'3'3141'0'0,"11"-3"-2497"0"0,1 0-1 0 0,0 1 1 0 0,-1-1 0 0 0,1 1-1 0 0,0-1 1 0 0,0 1 0 0 0,0 0 0 0 0,-1 0-1 0 0,1 0 1 0 0,0 0 0 0 0,0 0-1 0 0,0 0 1 0 0,0 0 0 0 0,1 1-1 0 0,-1-1 1 0 0,0 1 0 0 0,-2 3 0 0 0,19-8 1644 0 0,44-23-1148 0 0,62-37 1 0 0,-23 11-16 0 0,-98 52-1112 0 0,31-14 511 0 0,-29 13-460 0 0,0 0 0 0 0,0 1 0 0 0,0-1 0 0 0,0 1 0 0 0,0-1 0 0 0,0 1 0 0 0,0 0 0 0 0,0 0 0 0 0,0 0 0 0 0,0 0 0 0 0,0 0-1 0 0,0 0 1 0 0,0 0 0 0 0,3 1 0 0 0,-5 0-45 0 0,1-1 0 0 0,-1 1-1 0 0,1-1 1 0 0,-1 1-1 0 0,1 0 1 0 0,-1-1 0 0 0,1 1-1 0 0,-1 0 1 0 0,0-1-1 0 0,1 1 1 0 0,-1 0-1 0 0,0-1 1 0 0,1 1 0 0 0,-1 0-1 0 0,0 0 1 0 0,0 0-1 0 0,0-1 1 0 0,0 1 0 0 0,0 0-1 0 0,0 0 1 0 0,0-1-1 0 0,0 2 1 0 0,-3 20 237 0 0,3-19-193 0 0,-9 38 258 0 0,5-25-288 0 0,1-1 1 0 0,1 0-1 0 0,0 1 1 0 0,1 0-1 0 0,0-1 1 0 0,3 21-1 0 0,-1-26-81 0 0,4 25 56 0 0,-4-34-33 0 0,-1 0 0 0 0,0 1 1 0 0,1-1-1 0 0,-1 0 0 0 0,1 1 0 0 0,-1-1 0 0 0,1 0 0 0 0,0 0 0 0 0,-1 1 0 0 0,1-1 1 0 0,0 0-1 0 0,0 0 0 0 0,0 0 0 0 0,0 0 0 0 0,0 0 0 0 0,0 0 0 0 0,0 0 0 0 0,0-1 0 0 0,3 3 1 0 0,-3-4-36 0 0,-1 1 0 0 0,0 0 0 0 0,1 0 1 0 0,-1 0-1 0 0,1 0 0 0 0,-1 0 0 0 0,1 0 1 0 0,-1-1-1 0 0,1 1 0 0 0,-1 0 0 0 0,0 0 1 0 0,1-1-1 0 0,-1 1 0 0 0,0 0 0 0 0,1-1 1 0 0,-1 1-1 0 0,0 0 0 0 0,1-1 0 0 0,-1 1 1 0 0,0 0-1 0 0,0-1 0 0 0,1 1 0 0 0,-1-1 1 0 0,0 1-1 0 0,0 0 0 0 0,0-1 0 0 0,1 1 1 0 0,-1-1-1 0 0,0 1 0 0 0,0-1 0 0 0,0 1 1 0 0,0-1-1 0 0,0 1 0 0 0,0-1 0 0 0,0 0 1 0 0,2-18-4591 0 0,-4 6-68 0 0,0 7 2308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08.594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6 133 1952 0 0,'-1'0'446'0'0,"1"-1"1"0"0,-1 0-1 0 0,1 0 0 0 0,-1 0 0 0 0,1 1 0 0 0,-1-1 0 0 0,1 0 0 0 0,0 0 0 0 0,-1 0 0 0 0,1 0 0 0 0,0 0 0 0 0,0 0 0 0 0,0 0 0 0 0,0 0 0 0 0,0 1 0 0 0,0-1 0 0 0,0 0 1 0 0,0 0-1 0 0,0 0 0 0 0,0 0 0 0 0,0 0 0 0 0,1-2 0 0 0,0 2-147 0 0,1 0 0 0 0,-1-1 0 0 0,0 1 0 0 0,0 0 0 0 0,1 0 0 0 0,-1 0-1 0 0,0 0 1 0 0,1 0 0 0 0,-1 0 0 0 0,1 0 0 0 0,-1 0 0 0 0,3 0 0 0 0,93-37 2367 0 0,54-6-3354 0 0,-111 34-2740 0 0,-26 6 863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23.711"/>
    </inkml:context>
    <inkml:brush xml:id="br0">
      <inkml:brushProperty name="width" value="0.035" units="cm"/>
      <inkml:brushProperty name="height" value="0.035" units="cm"/>
      <inkml:brushProperty name="color" value="#70AD47"/>
    </inkml:brush>
  </inkml:definitions>
  <inkml:trace contextRef="#ctx0" brushRef="#br0">28 102 512 0 0,'-2'0'767'0'0,"0"1"-1"0"0,0-1 1 0 0,-1 1-1 0 0,1 0 1 0 0,1 0-1 0 0,-1 0 1 0 0,0 0-1 0 0,0 0 1 0 0,0 0-1 0 0,0 0 1 0 0,1 1-1 0 0,-4 1 1 0 0,24-5 3099 0 0,-18 2-3788 0 0,-1 0 1 0 0,1 0-1 0 0,0 0 0 0 0,0 0 1 0 0,0 0-1 0 0,-1 1 0 0 0,1-1 1 0 0,0 0-1 0 0,0 1 0 0 0,-1-1 1 0 0,1 0-1 0 0,0 1 0 0 0,-1-1 1 0 0,1 1-1 0 0,0-1 0 0 0,-1 1 0 0 0,1-1 1 0 0,-1 1-1 0 0,1 0 0 0 0,-1-1 1 0 0,1 2-1 0 0,9 19 972 0 0,-10-18-914 0 0,1-1 0 0 0,0 1 0 0 0,1 0 0 0 0,-1-1 0 0 0,0 1 0 0 0,1-1 0 0 0,1 3 0 0 0,-1-4-73 0 0,0 1 1 0 0,0-1-1 0 0,0 1 0 0 0,0-1 1 0 0,1 0-1 0 0,-1 0 0 0 0,0 0 0 0 0,0-1 1 0 0,1 1-1 0 0,-1 0 0 0 0,0-1 1 0 0,4 1-1 0 0,32 0 365 0 0,-31-1-388 0 0,13 0 85 0 0,0-1-1 0 0,0 0 1 0 0,0-2 0 0 0,0 0-1 0 0,-1-2 1 0 0,1 0 0 0 0,-1-1-1 0 0,0-1 1 0 0,33-17 0 0 0,-50 23-104 0 0,1-1 1 0 0,0 0-1 0 0,0 0 1 0 0,-1 0-1 0 0,1 0 0 0 0,-1 0 1 0 0,1-1-1 0 0,-1 1 1 0 0,0-1-1 0 0,0 0 1 0 0,0 1-1 0 0,-1-1 0 0 0,4-6 1 0 0,-5 7-15 0 0,1 0-1 0 0,-1 1 1 0 0,0-1 0 0 0,1 0-1 0 0,-1 0 1 0 0,0 0 0 0 0,0 0-1 0 0,0 0 1 0 0,0 0 0 0 0,-1 1-1 0 0,1-1 1 0 0,-1 0 0 0 0,1 0-1 0 0,-1 0 1 0 0,1 0 0 0 0,-1 1-1 0 0,0-1 1 0 0,0 0 0 0 0,0 1-1 0 0,0-1 1 0 0,0 1 0 0 0,0-1-1 0 0,0 1 1 0 0,-1-1 0 0 0,-1-1-1 0 0,-2-1 1 0 0,0 0 1 0 0,-1 0-1 0 0,1 0 0 0 0,-1 1 0 0 0,0-1 0 0 0,0 1 1 0 0,0 1-1 0 0,0-1 0 0 0,-1 1 0 0 0,1 0 0 0 0,-1 0 1 0 0,0 1-1 0 0,1 0 0 0 0,-1 0 0 0 0,0 1 0 0 0,1 0 1 0 0,-1 0-1 0 0,0 0 0 0 0,0 1 0 0 0,-6 2 1 0 0,3-2 20 0 0,0 2 0 0 0,0 0 1 0 0,0 0-1 0 0,1 0 0 0 0,-1 1 1 0 0,1 1-1 0 0,0-1 0 0 0,0 2 1 0 0,1-1-1 0 0,0 1 1 0 0,0 1-1 0 0,-13 11 0 0 0,10-5 92 0 0,1-1 0 0 0,0 1 0 0 0,1 1 0 0 0,0 0 0 0 0,1 0 0 0 0,-8 20 0 0 0,12-23-22 0 0,0 1-1 0 0,1-1 0 0 0,0 1 0 0 0,1 0 0 0 0,0 0 0 0 0,1 0 0 0 0,1 0 0 0 0,0 0 0 0 0,1 15 0 0 0,0-19-63 0 0,0 1-1 0 0,1-1 1 0 0,0 1 0 0 0,0-1-1 0 0,1 0 1 0 0,0 0-1 0 0,0 0 1 0 0,1 0-1 0 0,5 7 1 0 0,-6-10-28 0 0,0-1 0 0 0,0 0 0 0 0,1 0 0 0 0,0 0 0 0 0,0-1 0 0 0,0 0 0 0 0,0 1 0 0 0,0-1 0 0 0,1 0 0 0 0,-1-1 0 0 0,1 1 0 0 0,0-1 0 0 0,0 0 0 0 0,0 0 0 0 0,0-1 0 0 0,6 2 0 0 0,8 0-52 0 0,0 0 1 0 0,0-2-1 0 0,0 0 1 0 0,0-1 0 0 0,0-1-1 0 0,0-1 1 0 0,0-1-1 0 0,0 0 1 0 0,26-9-1 0 0,-12 2-1197 0 0,37-18 0 0 0,28-22-6753 0 0,-73 37 5623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24.362"/>
    </inkml:context>
    <inkml:brush xml:id="br0">
      <inkml:brushProperty name="width" value="0.035" units="cm"/>
      <inkml:brushProperty name="height" value="0.035" units="cm"/>
      <inkml:brushProperty name="color" value="#70AD47"/>
    </inkml:brush>
  </inkml:definitions>
  <inkml:trace contextRef="#ctx0" brushRef="#br0">36 81 512 0 0,'-2'0'636'0'0,"-1"1"-1"0"0,1 0 1 0 0,0 0 0 0 0,-1 1 0 0 0,1-1-1 0 0,0 0 1 0 0,0 1 0 0 0,0-1-1 0 0,0 1 1 0 0,0 0 0 0 0,0 0-1 0 0,0 0 1 0 0,-2 3 0 0 0,0 2 6807 0 0,21-11-6231 0 0,165-87 2340 0 0,-181 90-3529 0 0,-1 1 0 0 0,1-1 0 0 0,0 1 0 0 0,0-1 0 0 0,0 1 0 0 0,-1-1 0 0 0,1 1 0 0 0,0-1 0 0 0,0 0 0 0 0,-1 1 0 0 0,1-1 0 0 0,-1 0 0 0 0,1 0 0 0 0,-1 1 0 0 0,2-2 0 0 0,-3 1-11 0 0,1 1-1 0 0,0 0 0 0 0,0 0 0 0 0,0-1 0 0 0,0 1 0 0 0,-1 0 1 0 0,1 0-1 0 0,0-1 0 0 0,0 1 0 0 0,0 0 0 0 0,-1 0 0 0 0,1 0 1 0 0,0 0-1 0 0,0-1 0 0 0,-1 1 0 0 0,1 0 0 0 0,0 0 0 0 0,-1 0 1 0 0,1 0-1 0 0,0 0 0 0 0,0 0 0 0 0,-1 0 0 0 0,1 0 0 0 0,0 0 1 0 0,-1 0-1 0 0,1 0 0 0 0,0 0 0 0 0,0 0 0 0 0,-1 0 0 0 0,-3 0 23 0 0,-1 0-1 0 0,1 1 0 0 0,0-1 0 0 0,0 1 0 0 0,-8 2 0 0 0,-4 4-12 0 0,0 0 0 0 0,0 2-1 0 0,0-1 1 0 0,-15 13 0 0 0,25-17-16 0 0,0 1 1 0 0,1 0-1 0 0,-1 0 0 0 0,1 1 0 0 0,0 0 0 0 0,0 0 1 0 0,0 0-1 0 0,1 0 0 0 0,0 1 0 0 0,0-1 0 0 0,1 1 1 0 0,-3 9-1 0 0,5-14-9 0 0,0 1 0 0 0,0 0 0 0 0,1 0 0 0 0,-1 0 0 0 0,1 0 0 0 0,0 1 0 0 0,-1-1 0 0 0,2 0 0 0 0,-1 0 0 0 0,0 0 0 0 0,0 0 0 0 0,1 0 0 0 0,0 0 0 0 0,0 0 0 0 0,0 0 0 0 0,0 0 0 0 0,0-1 1 0 0,0 1-1 0 0,1 0 0 0 0,-1-1 0 0 0,1 1 0 0 0,0-1 0 0 0,0 1 0 0 0,0-1 0 0 0,0 0 0 0 0,3 3 0 0 0,-1-2 0 0 0,1 1 1 0 0,0-1-1 0 0,0 0 1 0 0,0-1 0 0 0,0 1-1 0 0,1-1 1 0 0,-1 0-1 0 0,0 0 1 0 0,1 0-1 0 0,0-1 1 0 0,-1 0-1 0 0,12 1 1 0 0,3-2 21 0 0,-3 0-18 0 0,0 1-1 0 0,0 1 0 0 0,-1 0 0 0 0,24 7 0 0 0,-38-8 6 0 0,-1-1 0 0 0,0 0 0 0 0,1 1 0 0 0,-1-1-1 0 0,0 1 1 0 0,0 0 0 0 0,0-1 0 0 0,0 1-1 0 0,1 0 1 0 0,-1 0 0 0 0,0-1 0 0 0,0 1-1 0 0,0 0 1 0 0,-1 0 0 0 0,1 0 0 0 0,0 0-1 0 0,0 1 1 0 0,0-1 0 0 0,-1 0 0 0 0,1 0-1 0 0,-1 0 1 0 0,1 1 0 0 0,-1-1 0 0 0,1 0-1 0 0,-1 0 1 0 0,0 1 0 0 0,0-1 0 0 0,1 0-1 0 0,-1 1 1 0 0,0-1 0 0 0,0 0 0 0 0,0 1-1 0 0,0-1 1 0 0,-1 0 0 0 0,1 1 0 0 0,0-1-1 0 0,-1 0 1 0 0,1 1 0 0 0,0-1 0 0 0,-1 0-1 0 0,-1 2 1 0 0,0 2 30 0 0,-1 0 0 0 0,0 0 0 0 0,0 0 0 0 0,0 0-1 0 0,-1 0 1 0 0,1-1 0 0 0,-1 0 0 0 0,-7 6 0 0 0,-6 3 15 0 0,0-1 1 0 0,-1-1-1 0 0,0-1 0 0 0,-1 0 1 0 0,0-1-1 0 0,0-1 0 0 0,-40 10 1 0 0,58-18-104 0 0,0 0 0 0 0,-1 1 0 0 0,1-1 0 0 0,0 0 1 0 0,-1 0-1 0 0,1 0 0 0 0,-1 0 0 0 0,1 0 0 0 0,-1 0 0 0 0,1 0 1 0 0,0-1-1 0 0,-1 1 0 0 0,1-1 0 0 0,0 1 0 0 0,-1 0 0 0 0,1-1 1 0 0,0 0-1 0 0,0 1 0 0 0,-1-1 0 0 0,1 0 0 0 0,-2-1 0 0 0,3 1-158 0 0,-1 0-1 0 0,1 0 1 0 0,-1 0-1 0 0,1 0 1 0 0,-1 0-1 0 0,1 0 1 0 0,-1 0-1 0 0,1 0 1 0 0,0 0-1 0 0,0 0 1 0 0,-1 0-1 0 0,1 0 1 0 0,0 0-1 0 0,0 0 1 0 0,0 0-1 0 0,0-1 1 0 0,0 1-1 0 0,1 0 1 0 0,-1 0-1 0 0,0 0 1 0 0,0 0-1 0 0,1 0 1 0 0,-1 0-1 0 0,1 0 1 0 0,-1 0-1 0 0,1 0 0 0 0,-1 0 1 0 0,1-1-1 0 0,8-10-4474 0 0,3-2-290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25.217"/>
    </inkml:context>
    <inkml:brush xml:id="br0">
      <inkml:brushProperty name="width" value="0.035" units="cm"/>
      <inkml:brushProperty name="height" value="0.035" units="cm"/>
      <inkml:brushProperty name="color" value="#70AD47"/>
    </inkml:brush>
  </inkml:definitions>
  <inkml:trace contextRef="#ctx0" brushRef="#br0">131 68 512 0 0,'0'0'35'0'0,"-14"0"2457"0"0,0 0 0 0 0,-25 4-1 0 0,35-3-1924 0 0,0 0-1 0 0,0 0 1 0 0,0 1-1 0 0,0-1 1 0 0,0 1-1 0 0,1 0 1 0 0,-1 0-1 0 0,0 0 1 0 0,1 0-1 0 0,0 0 1 0 0,-1 1-1 0 0,1 0 1 0 0,0 0-1 0 0,-3 3 1 0 0,6-5-436 0 0,-1-1 1 0 0,1 1 0 0 0,-1 0 0 0 0,1 0 0 0 0,-1-1 0 0 0,1 1 0 0 0,0 0-1 0 0,-1 0 1 0 0,1-1 0 0 0,0 1 0 0 0,-1 0 0 0 0,1 0 0 0 0,0 0 0 0 0,0 0 0 0 0,0-1-1 0 0,0 1 1 0 0,0 0 0 0 0,0 0 0 0 0,0 0 0 0 0,0 0 0 0 0,0 0 0 0 0,1-1 0 0 0,-1 1-1 0 0,1 1 1 0 0,0 0 12 0 0,0 0 0 0 0,0 0 0 0 0,0 0 0 0 0,1-1 0 0 0,-1 1 0 0 0,0-1 0 0 0,1 1 0 0 0,0-1 0 0 0,3 3 0 0 0,1 0 20 0 0,1 0 0 0 0,0 0-1 0 0,0-1 1 0 0,13 4-1 0 0,6 1 130 0 0,37 5 0 0 0,-52-11-259 0 0,0-1 0 0 0,0-1 1 0 0,0 0-1 0 0,0 0 0 0 0,0-1 0 0 0,14-3 1 0 0,-13 2-35 0 0,1-1 1 0 0,-1 0 0 0 0,0-1-1 0 0,-1-1 1 0 0,1 1 0 0 0,-1-2 0 0 0,0 0-1 0 0,0 0 1 0 0,0-1 0 0 0,17-15 0 0 0,-26 20-1 0 0,1-1 0 0 0,-1 1 1 0 0,0-1-1 0 0,-1 0 1 0 0,1 1-1 0 0,0-1 0 0 0,-1 0 1 0 0,0 0-1 0 0,1 0 1 0 0,-1 0-1 0 0,0 0 0 0 0,-1 0 1 0 0,1-1-1 0 0,0 1 1 0 0,-1 0-1 0 0,0 0 1 0 0,0-5-1 0 0,0 5 3 0 0,0 1 0 0 0,-1-1 1 0 0,1 1-1 0 0,-1 0 0 0 0,0 0 0 0 0,1-1 0 0 0,-1 1 1 0 0,0 0-1 0 0,0 0 0 0 0,0 0 0 0 0,-1 0 1 0 0,1 0-1 0 0,-1 0 0 0 0,1 0 0 0 0,-1 1 1 0 0,1-1-1 0 0,-1 0 0 0 0,0 1 0 0 0,0-1 0 0 0,0 1 1 0 0,0 0-1 0 0,0-1 0 0 0,0 1 0 0 0,-3-1 1 0 0,-4-1 18 0 0,1 1 1 0 0,-1-1 0 0 0,0 2 0 0 0,0-1-1 0 0,0 1 1 0 0,1 1 0 0 0,-1-1 0 0 0,0 2-1 0 0,-13 1 1 0 0,4 0 62 0 0,0 2-1 0 0,1 0 1 0 0,-30 12-1 0 0,35-10 16 0 0,0 0 0 0 0,0 0 1 0 0,1 1-1 0 0,0 0 0 0 0,0 1 0 0 0,1 1 0 0 0,0 0 1 0 0,-9 10-1 0 0,11-10 5 0 0,0 0 0 0 0,1 1 1 0 0,0-1-1 0 0,0 2 0 0 0,1-1 1 0 0,1 1-1 0 0,0 0 0 0 0,-8 22 1 0 0,12-28-87 0 0,0-1-1 0 0,0 1 1 0 0,1-1 0 0 0,-1 1 0 0 0,1 0 0 0 0,0-1 0 0 0,0 1 0 0 0,1 0-1 0 0,-1-1 1 0 0,1 1 0 0 0,0 0 0 0 0,0-1 0 0 0,1 1 0 0 0,-1-1-1 0 0,1 0 1 0 0,0 1 0 0 0,0-1 0 0 0,1 0 0 0 0,2 4 0 0 0,-1-3-24 0 0,1 0 0 0 0,-1-1 0 0 0,1 1 0 0 0,0-1 0 0 0,0 0 0 0 0,1 0 0 0 0,-1 0 0 0 0,1-1 0 0 0,-1 0 0 0 0,1 0 1 0 0,0 0-1 0 0,1-1 0 0 0,6 2 0 0 0,4 0-139 0 0,0-1 1 0 0,0-1-1 0 0,0 0 1 0 0,0-2-1 0 0,0 0 1 0 0,33-4-1 0 0,102-27-3878 0 0,-85 11-2084 0 0,-39 10 2298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26.104"/>
    </inkml:context>
    <inkml:brush xml:id="br0">
      <inkml:brushProperty name="width" value="0.035" units="cm"/>
      <inkml:brushProperty name="height" value="0.035" units="cm"/>
      <inkml:brushProperty name="color" value="#70AD47"/>
    </inkml:brush>
  </inkml:definitions>
  <inkml:trace contextRef="#ctx0" brushRef="#br0">175 40 512 0 0,'0'-1'564'0'0,"1"-1"-1"0"0,0 0 1 0 0,-1 1 0 0 0,1-1 0 0 0,-1 0-1 0 0,1 0 1 0 0,-1 1 0 0 0,0-1-1 0 0,0 0 1 0 0,0 0 0 0 0,0 0-1 0 0,0 1 1 0 0,0-1 0 0 0,-1-3-1 0 0,1 4-289 0 0,0 1 0 0 0,0-1 0 0 0,-1 1 0 0 0,1-1 0 0 0,0 1 0 0 0,-1-1-1 0 0,1 0 1 0 0,0 1 0 0 0,-1-1 0 0 0,1 1 0 0 0,-1 0 0 0 0,1-1 0 0 0,-1 1 0 0 0,1-1-1 0 0,-1 1 1 0 0,1 0 0 0 0,-1-1 0 0 0,1 1 0 0 0,-1 0 0 0 0,1-1 0 0 0,-1 1 0 0 0,0 0-1 0 0,-14 1 1026 0 0,11 0-1048 0 0,0 1-1 0 0,-1 0 1 0 0,1 1 0 0 0,0-1 0 0 0,0 1 0 0 0,1-1-1 0 0,-1 1 1 0 0,1 0 0 0 0,-1 1 0 0 0,1-1-1 0 0,0 0 1 0 0,0 1 0 0 0,0 0 0 0 0,-2 5 0 0 0,-5 8 221 0 0,1 0 0 0 0,-7 19 0 0 0,14-33-360 0 0,1 1-55 0 0,-45 118 1559 0 0,43-110-1503 0 0,0 1-1 0 0,1-1 1 0 0,0 1-1 0 0,0-1 1 0 0,2 1 0 0 0,-1 0-1 0 0,2 0 1 0 0,1 15-1 0 0,-1-24-108 0 0,0 0 0 0 0,0 0 0 0 0,0 0 0 0 0,0 0 0 0 0,1-1 0 0 0,0 1 0 0 0,-1 0 0 0 0,1-1 0 0 0,1 1 0 0 0,-1-1 0 0 0,0 0 0 0 0,1 0-1 0 0,0 0 1 0 0,0 0 0 0 0,0 0 0 0 0,4 3 0 0 0,-3-3-16 0 0,1 0 0 0 0,0-1 0 0 0,1 1 0 0 0,-1-1 0 0 0,0 0 0 0 0,1-1 0 0 0,-1 1 0 0 0,1-1 0 0 0,-1 0 0 0 0,1 0 0 0 0,6-1 0 0 0,2 0-52 0 0,0 0 1 0 0,-1-1-1 0 0,1-1 1 0 0,-1 0-1 0 0,1-1 0 0 0,18-6 1 0 0,-24 7 41 0 0,-1-1 0 0 0,1-1 1 0 0,0 1-1 0 0,-1-1 0 0 0,1-1 1 0 0,-1 1-1 0 0,-1-1 0 0 0,1-1 0 0 0,-1 1 1 0 0,1-1-1 0 0,8-11 0 0 0,-14 15 21 0 0,1 0 0 0 0,0-1 0 0 0,-1 1-1 0 0,0-1 1 0 0,1 0 0 0 0,-1 1-1 0 0,0-1 1 0 0,0 0 0 0 0,-1 0 0 0 0,1 0-1 0 0,0 0 1 0 0,-1 0 0 0 0,0 0-1 0 0,0 0 1 0 0,0 0 0 0 0,0 0 0 0 0,0 0-1 0 0,-1 1 1 0 0,1-1 0 0 0,-1 0-1 0 0,0 0 1 0 0,1 0 0 0 0,-1 0 0 0 0,-1 1-1 0 0,-1-5 1 0 0,1 4-4 0 0,0-1 1 0 0,-1 1-1 0 0,0 0 0 0 0,1-1 1 0 0,-1 1-1 0 0,-1 0 0 0 0,1 1 1 0 0,0-1-1 0 0,-1 1 0 0 0,1-1 1 0 0,-1 1-1 0 0,0 0 0 0 0,1 0 1 0 0,-1 1-1 0 0,0-1 0 0 0,0 1 1 0 0,-6-2-1 0 0,1 2-88 0 0,0 0-1 0 0,0 0 1 0 0,0 1 0 0 0,0 0-1 0 0,0 0 1 0 0,0 1 0 0 0,0 0-1 0 0,0 1 1 0 0,0 0 0 0 0,0 1-1 0 0,1-1 1 0 0,-1 2-1 0 0,1-1 1 0 0,0 1 0 0 0,0 0-1 0 0,0 1 1 0 0,0 0 0 0 0,1 0-1 0 0,0 1 1 0 0,0 0 0 0 0,0 0-1 0 0,1 0 1 0 0,0 1 0 0 0,0 0-1 0 0,-6 10 1 0 0,2 7-4384 0 0,8-13 2767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0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57 224 512 0 0,'1'-3'442'0'0,"-1"-1"0"0"0,1 0 1 0 0,-1 0-1 0 0,1 1 0 0 0,-1-1 0 0 0,0 0 0 0 0,0 0 0 0 0,-1 0 0 0 0,1 1 1 0 0,-3-7-1 0 0,-14-40 6149 0 0,6 20-4596 0 0,-16-66 3178 0 0,46 136-2835 0 0,29 74-1096 0 0,-22-56-744 0 0,-14-31-237 0 0,18 41 29 0 0,-26-61-274 0 0,0 0 0 0 0,0-1 1 0 0,1 1-1 0 0,0-1 0 0 0,0 0 1 0 0,1 0-1 0 0,6 5 0 0 0,-11-9-12 0 0,1-1-1 0 0,0 0 0 0 0,-1 0 0 0 0,1 0 1 0 0,0 0-1 0 0,0 0 0 0 0,0 0 1 0 0,0 0-1 0 0,0-1 0 0 0,0 1 0 0 0,0 0 1 0 0,0-1-1 0 0,0 0 0 0 0,0 0 0 0 0,0 1 1 0 0,0-1-1 0 0,0 0 0 0 0,0-1 0 0 0,0 1 1 0 0,0 0-1 0 0,3-1 0 0 0,-2 0 1 0 0,0-1-1 0 0,1 1 1 0 0,-1-1-1 0 0,0 0 0 0 0,0 0 1 0 0,0 0-1 0 0,0-1 1 0 0,0 1-1 0 0,0 0 1 0 0,-1-1-1 0 0,3-3 1 0 0,4-4 1 0 0,-2 0 0 0 0,0 0 0 0 0,0 0 0 0 0,-1-1-1 0 0,0 0 1 0 0,0-1 0 0 0,-2 1 0 0 0,1-1 0 0 0,-2 0 0 0 0,1 0 0 0 0,-2 0 0 0 0,1-1 0 0 0,-2 1 0 0 0,0-1 0 0 0,0 1 0 0 0,-1-1 0 0 0,-1 1-1 0 0,0-1 1 0 0,0 1 0 0 0,-1-1 0 0 0,-1 1 0 0 0,-6-18 0 0 0,8 29 0 0 0,1-1-1 0 0,-1 0 1 0 0,0 1 0 0 0,0-1-1 0 0,0 1 1 0 0,0 0 0 0 0,0-1-1 0 0,0 1 1 0 0,0 0 0 0 0,0-1-1 0 0,0 1 1 0 0,-1 0 0 0 0,-1-2-1 0 0,2 3-4 0 0,1 0 0 0 0,-1 0 0 0 0,0 0-1 0 0,1 0 1 0 0,-1-1 0 0 0,0 1 0 0 0,1 0-1 0 0,-1 0 1 0 0,0 0 0 0 0,1 0 0 0 0,-1 1-1 0 0,1-1 1 0 0,-1 0 0 0 0,0 0 0 0 0,1 0-1 0 0,-1 0 1 0 0,1 1 0 0 0,-1-1 0 0 0,0 0-1 0 0,1 1 1 0 0,-1-1 0 0 0,1 0 0 0 0,-1 1 0 0 0,1-1-1 0 0,-1 0 1 0 0,1 1 0 0 0,-1-1 0 0 0,1 1-1 0 0,0-1 1 0 0,-1 1 0 0 0,1-1 0 0 0,0 1-1 0 0,-1 0 1 0 0,1-1 0 0 0,0 1 0 0 0,0-1-1 0 0,-1 2 1 0 0,-4 7-95 0 0,1 0 0 0 0,0 1 0 0 0,0 0 0 0 0,1 0-1 0 0,-3 11 1 0 0,5-16-451 0 0,0 1-1 0 0,1-1 0 0 0,0 1 1 0 0,0 9-1 0 0,1-11-439 0 0,-1-1 1 0 0,1 1-1 0 0,0 0 0 0 0,0 0 0 0 0,1 0 0 0 0,-1-1 1 0 0,3 6-1 0 0,3 2-3703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0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82 56 0 0,'-1'-19'4844'0'0,"-1"-14"3697"0"0,2 32-8185 0 0,0-1 0 0 0,1 0 0 0 0,-1 1 0 0 0,0-1 1 0 0,0 0-1 0 0,1 0 0 0 0,-1 1 0 0 0,1-1 1 0 0,0 1-1 0 0,-1-1 0 0 0,1 0 0 0 0,0 1 1 0 0,0-1-1 0 0,1-1 0 0 0,-2 3-317 0 0,1 0-1 0 0,-1 0 1 0 0,0-1 0 0 0,0 1 0 0 0,0 0-1 0 0,0 0 1 0 0,0 0 0 0 0,1-1 0 0 0,-1 1-1 0 0,0 0 1 0 0,0 0 0 0 0,1 0-1 0 0,-1 0 1 0 0,0-1 0 0 0,0 1 0 0 0,0 0-1 0 0,1 0 1 0 0,-1 0 0 0 0,0 0-1 0 0,0 0 1 0 0,1 0 0 0 0,-1 0 0 0 0,0 0-1 0 0,1 0 1 0 0,-1 0 0 0 0,0 0 0 0 0,0 0-1 0 0,1 0 1 0 0,-1 0 0 0 0,0 0-1 0 0,0 0 1 0 0,1 0 0 0 0,-1 0 0 0 0,0 0-1 0 0,0 0 1 0 0,1 0 0 0 0,-1 1 0 0 0,0-1-1 0 0,0 0 1 0 0,1 0 0 0 0,-1 0-1 0 0,0 0 1 0 0,0 1 0 0 0,0-1 0 0 0,1 0-1 0 0,-1 0 1 0 0,0 0 0 0 0,0 1-1 0 0,0-1 1 0 0,0 0 0 0 0,0 0 0 0 0,1 1-1 0 0,-1-1 1 0 0,0 0 0 0 0,0 0 0 0 0,0 1-1 0 0,0-1 1 0 0,0 0 0 0 0,0 0-1 0 0,0 1 1 0 0,0-1 0 0 0,0 1 0 0 0,2 20 453 0 0,-2-17-350 0 0,1 18-154 0 0,1 0 0 0 0,1 0 0 0 0,1-1 0 0 0,1 1 0 0 0,1-1 0 0 0,14 34 0 0 0,-10-33-765 0 0,7 16-4954 0 0,-11-25 3412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1.5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68 512 0 0,'-1'-1'276'0'0,"1"0"1"0"0,-1 0-1 0 0,0-1 0 0 0,0 1 0 0 0,0 0 1 0 0,1 0-1 0 0,-1 0 0 0 0,0 0 1 0 0,-1 0-1 0 0,1 0 0 0 0,0 0 0 0 0,0 0 1 0 0,0 1-1 0 0,0-1 0 0 0,-1 0 0 0 0,1 1 1 0 0,0-1-1 0 0,-1 0 0 0 0,1 1 0 0 0,0 0 1 0 0,-1-1-1 0 0,1 1 0 0 0,-1 0 0 0 0,1 0 1 0 0,-1 0-1 0 0,1 0 0 0 0,0 0 1 0 0,-1 0-1 0 0,-2 1 0 0 0,-3-1 1464 0 0,7-1-1558 0 0,-1 1 0 0 0,1 0 0 0 0,0 0 0 0 0,-1 0 0 0 0,1-1 0 0 0,0 1 0 0 0,-1 0 0 0 0,1 0 0 0 0,0-1 0 0 0,-1 1 1 0 0,1 0-1 0 0,0-1 0 0 0,0 1 0 0 0,-1 0 0 0 0,1-1 0 0 0,0 1 0 0 0,0-1 0 0 0,0 1 0 0 0,0 0 0 0 0,-1-1 0 0 0,1 1 0 0 0,0-1 1 0 0,0 1-1 0 0,0-1 0 0 0,0 1 0 0 0,0 0 0 0 0,0-1 0 0 0,0 1 0 0 0,0-1 0 0 0,0 0 0 0 0,1-19 1677 0 0,0 14-793 0 0,0-5 1043 0 0,2 21-246 0 0,1 9-1703 0 0,1 1 1 0 0,0-1-1 0 0,1 0 1 0 0,1 0 0 0 0,1 0-1 0 0,1-1 1 0 0,0 0-1 0 0,1-1 1 0 0,1 0-1 0 0,15 17 1 0 0,-9-12-117 0 0,-7-8-34 0 0,1 0 0 0 0,1-1 0 0 0,0-1 0 0 0,14 12 0 0 0,-26-23-10 0 0,0-1-1 0 0,1 0 1 0 0,-1 0 0 0 0,0 0-1 0 0,0 1 1 0 0,1-1-1 0 0,-1 0 1 0 0,0 0-1 0 0,1 0 1 0 0,-1 0-1 0 0,1 1 1 0 0,-1-1-1 0 0,0 0 1 0 0,1 0-1 0 0,-1 0 1 0 0,0 0 0 0 0,1 0-1 0 0,-1 0 1 0 0,0 0-1 0 0,1 0 1 0 0,-1 0-1 0 0,1 0 1 0 0,-1 0-1 0 0,0-1 1 0 0,1 1-1 0 0,-1 0 1 0 0,0 0 0 0 0,1 0-1 0 0,-1 0 1 0 0,7-11-16 0 0,0-20-23 0 0,-7 25 27 0 0,6-33-2 0 0,-3 17-6 0 0,0 0-1 0 0,2 0 0 0 0,0 0 1 0 0,12-29-1 0 0,-13 44 14 0 0,0 1 0 0 0,0-1 0 0 0,0 1 0 0 0,6-7 0 0 0,-8 10 0 0 0,1 1 1 0 0,-1-1 0 0 0,0 1-1 0 0,1 0 1 0 0,-1 0 0 0 0,1 0-1 0 0,0 0 1 0 0,-1 0 0 0 0,1 1 0 0 0,0-1-1 0 0,0 1 1 0 0,3-1 0 0 0,-5 2 1 0 0,-1 0-1 0 0,0 0 1 0 0,0 0 0 0 0,0 0 0 0 0,0 0 0 0 0,0 0 0 0 0,1 0 0 0 0,-1 0 0 0 0,0 0 0 0 0,0 0 0 0 0,0 0 0 0 0,0 0 0 0 0,0 0 0 0 0,1 0 0 0 0,-1 0 0 0 0,0 0 0 0 0,0 0 0 0 0,0 0 0 0 0,0 0 0 0 0,0 0-1 0 0,1 0 1 0 0,-1 0 0 0 0,0 0 0 0 0,0 0 0 0 0,0 0 0 0 0,0 1 0 0 0,0-1 0 0 0,0 0 0 0 0,0 0 0 0 0,0 0 0 0 0,1 0 0 0 0,-1 0 0 0 0,0 0 0 0 0,0 0 0 0 0,0 1 0 0 0,0-1 0 0 0,0 0 0 0 0,0 0-1 0 0,0 0 1 0 0,0 0 0 0 0,0 0 0 0 0,0 1 0 0 0,0-1 0 0 0,0 0 0 0 0,-2 10-400 0 0,-7 8-1054 0 0,-14 9-4635 0 0,15-18 2792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2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41 8 0 0,'-13'6'6458'0'0,"-23"7"1"0"0,24-9-4073 0 0,19-8 704 0 0,29-15-1980 0 0,-7 9-698 0 0,0 2 1 0 0,0 1-1 0 0,1 1 0 0 0,45-3 1 0 0,-73 8-383 0 0,0 1 1 0 0,0 0 0 0 0,0 0-1 0 0,0 0 1 0 0,1 0 0 0 0,-1 1-1 0 0,0-1 1 0 0,0 0 0 0 0,0 1-1 0 0,0 0 1 0 0,0-1 0 0 0,0 1-1 0 0,0 0 1 0 0,0 0 0 0 0,0 0-1 0 0,-1 0 1 0 0,4 3 0 0 0,-4-3-24 0 0,0 0 1 0 0,-1 1-1 0 0,1-1 1 0 0,0 0 0 0 0,-1 1-1 0 0,1-1 1 0 0,-1 1 0 0 0,1-1-1 0 0,-1 1 1 0 0,0-1-1 0 0,0 1 1 0 0,0 0 0 0 0,0-1-1 0 0,0 1 1 0 0,0-1 0 0 0,0 1-1 0 0,0-1 1 0 0,0 1-1 0 0,-1-1 1 0 0,1 1 0 0 0,-1-1-1 0 0,1 1 1 0 0,-2 2-1 0 0,-1 3-26 0 0,0 0-1 0 0,-1 1 1 0 0,0-1-1 0 0,-1-1 1 0 0,1 1-1 0 0,-7 6 1 0 0,-36 35-303 0 0,12-14-220 0 0,33-33 442 0 0,1 1 0 0 0,-1 0-1 0 0,1 0 1 0 0,-1-1 0 0 0,1 1 0 0 0,0 0-1 0 0,0 0 1 0 0,0 0 0 0 0,0 0 0 0 0,0 1 0 0 0,0-1-1 0 0,0 0 1 0 0,1 0 0 0 0,-1 0 0 0 0,1 1-1 0 0,0-1 1 0 0,-1 0 0 0 0,1 1 0 0 0,0-1-1 0 0,0 0 1 0 0,1 1 0 0 0,-1-1 0 0 0,0 0-1 0 0,1 0 1 0 0,0 1 0 0 0,-1-1 0 0 0,1 0-1 0 0,2 4 1 0 0,0-2-698 0 0,0 0 0 0 0,0 0 0 0 0,0 0 0 0 0,0 0 0 0 0,1 0 0 0 0,0-1 0 0 0,0 1 0 0 0,0-1 0 0 0,0 0 0 0 0,0-1 0 0 0,0 1 0 0 0,6 2 0 0 0,1-1-1307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29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30 512 0 0,'0'-3'-112'0'0,"-1"-10"3173"0"0,1 12-2879 0 0,0 1 1 0 0,0 0-1 0 0,0-1 0 0 0,0 1 1 0 0,-1-1-1 0 0,1 1 1 0 0,0 0-1 0 0,0-1 1 0 0,-1 1-1 0 0,1 0 1 0 0,0 0-1 0 0,0-1 0 0 0,-1 1 1 0 0,1 0-1 0 0,0 0 1 0 0,-1-1-1 0 0,1 1 1 0 0,0 0-1 0 0,-1 0 0 0 0,1 0 1 0 0,0-1-1 0 0,-1 1 1 0 0,1 0-1 0 0,-1 0 1 0 0,1 0-1 0 0,0 0 1 0 0,-1 0-1 0 0,1 0 0 0 0,-2 0 909 0 0,0 18 2747 0 0,6 2-3181 0 0,0 1 1 0 0,2-1-1 0 0,9 22 0 0 0,8 31 340 0 0,-21-64-769 0 0,0 1 1 0 0,0-1-1 0 0,-1 1 0 0 0,-1 0 1 0 0,0 17-1 0 0,-1-23-160 0 0,0 1-1 0 0,0-1 1 0 0,0 0 0 0 0,0 1-1 0 0,0-1 1 0 0,-1 0 0 0 0,0 0-1 0 0,0 0 1 0 0,0 0-1 0 0,-3 4 1 0 0,5-8-51 0 0,1-3 29 0 0,-1 0 0 0 0,1 0-1 0 0,0-1 1 0 0,0 1 0 0 0,3-4-1 0 0,1-6-45 0 0,-2 0-7 0 0,-1 1 0 0 0,0-1 1 0 0,0-24-1 0 0,-2 20 6 0 0,5-29 1 0 0,-2 32-15 0 0,0-1 0 0 0,1 1 1 0 0,1 0-1 0 0,10-23 0 0 0,-13 33 12 0 0,0 1-1 0 0,0-1 0 0 0,1 0 1 0 0,0 1-1 0 0,-1-1 1 0 0,1 1-1 0 0,0 0 0 0 0,0-1 1 0 0,1 2-1 0 0,-1-1 1 0 0,1 0-1 0 0,-1 1 1 0 0,1-1-1 0 0,0 1 0 0 0,0 0 1 0 0,0 0-1 0 0,0 1 1 0 0,0-1-1 0 0,9-1 1 0 0,-11 3 3 0 0,-1 0 0 0 0,1 0 1 0 0,-1 0-1 0 0,1 0 0 0 0,-1 0 1 0 0,1 0-1 0 0,0 1 1 0 0,-1-1-1 0 0,1 0 0 0 0,-1 1 1 0 0,1-1-1 0 0,-1 1 1 0 0,0 0-1 0 0,1-1 0 0 0,-1 1 1 0 0,1 0-1 0 0,-1 0 0 0 0,0 0 1 0 0,0 0-1 0 0,0 0 1 0 0,0 0-1 0 0,1 0 0 0 0,-1 0 1 0 0,0 1-1 0 0,-1-1 1 0 0,1 0-1 0 0,1 3 0 0 0,2 3 10 0 0,-1 1 1 0 0,0 0-1 0 0,0 0 0 0 0,1 9 0 0 0,1-2-30 0 0,12 50 107 0 0,-11-39-14 0 0,16 44 0 0 0,-20-66-100 0 0,-1-1 0 0 0,1 1 0 0 0,0-1 0 0 0,0 0 0 0 0,0 0 0 0 0,1 0 0 0 0,-1 0 0 0 0,1 0 0 0 0,0 0 0 0 0,3 2-1 0 0,-5-4 6 0 0,0 0 0 0 0,1 0 0 0 0,-1 0 0 0 0,1 0 0 0 0,-1-1 0 0 0,1 1 0 0 0,0 0 0 0 0,-1-1 0 0 0,1 1 0 0 0,-1-1 0 0 0,1 0 0 0 0,0 0 0 0 0,0 1-1 0 0,-1-1 1 0 0,1 0 0 0 0,0-1 0 0 0,-1 1 0 0 0,1 0 0 0 0,0 0 0 0 0,-1-1 0 0 0,1 1 0 0 0,0-1 0 0 0,-1 1 0 0 0,3-2 0 0 0,8-4-4428 0 0,19-15 0 0 0,-19 13 1461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3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31 124 512 0 0,'-1'0'124'0'0,"1"0"1"0"0,-1 0-1 0 0,1 0 0 0 0,0 0 1 0 0,-1 0-1 0 0,1 0 0 0 0,-1 0 0 0 0,1 0 1 0 0,-1 0-1 0 0,1 0 0 0 0,-1-1 1 0 0,1 1-1 0 0,-1 0 0 0 0,1 0 1 0 0,0 0-1 0 0,-1-1 0 0 0,1 1 0 0 0,-1 0 1 0 0,1-1-1 0 0,0 1 0 0 0,-1 0 1 0 0,1-1-1 0 0,0 1 0 0 0,-1 0 0 0 0,1-1 1 0 0,0 1-1 0 0,-1-1 0 0 0,0-14 5619 0 0,0 0-2179 0 0,-5 0-530 0 0,6 15-2879 0 0,-1-1 1 0 0,1 1-1 0 0,0-1 0 0 0,0 1 0 0 0,0-1 1 0 0,-1 1-1 0 0,1-1 0 0 0,0 1 0 0 0,-1-1 0 0 0,1 1 1 0 0,0-1-1 0 0,-1 1 0 0 0,1-1 0 0 0,-1 1 1 0 0,1 0-1 0 0,-1-1 0 0 0,1 1 0 0 0,-1 0 1 0 0,1-1-1 0 0,-1 1 0 0 0,0 0 0 0 0,0 2-3 0 0,1 0-1 0 0,0 0 1 0 0,-1 0-1 0 0,1 0 1 0 0,0 1-1 0 0,0-1 1 0 0,0 0-1 0 0,0 0 1 0 0,1 0-1 0 0,-1 1 0 0 0,1 2 1 0 0,7 17 226 0 0,0 0 1 0 0,2 0-1 0 0,0-1 0 0 0,15 22 1 0 0,-14-24-300 0 0,-3-5 21 0 0,1 5-29 0 0,2-1-1 0 0,0-1 1 0 0,1 1 0 0 0,0-2-1 0 0,22 22 1 0 0,-33-37-68 0 0,0 0 0 0 0,0 0 1 0 0,0 0-1 0 0,0 0 0 0 0,1 0 0 0 0,-1 0 0 0 0,0 0 0 0 0,1 0 0 0 0,-1 0 0 0 0,1-1 1 0 0,-1 1-1 0 0,1-1 0 0 0,-1 1 0 0 0,1-1 0 0 0,-1 1 0 0 0,1-1 0 0 0,-1 0 1 0 0,1 0-1 0 0,-1 0 0 0 0,1 0 0 0 0,0 0 0 0 0,-1 0 0 0 0,1 0 0 0 0,-1 0 0 0 0,1-1 1 0 0,-1 1-1 0 0,1-1 0 0 0,-1 1 0 0 0,1-1 0 0 0,-1 0 0 0 0,1 1 0 0 0,-1-1 0 0 0,0 0 1 0 0,1 0-1 0 0,-1 0 0 0 0,0 0 0 0 0,0 0 0 0 0,0 0 0 0 0,0 0 0 0 0,0 0 1 0 0,0-1-1 0 0,0 1 0 0 0,0 0 0 0 0,0-1 0 0 0,1-2 0 0 0,14-24 9 0 0,-2 0 0 0 0,0-1 0 0 0,-2 0 0 0 0,14-54 0 0 0,-19 56-5 0 0,1 1 0 0 0,1 0-1 0 0,2 1 1 0 0,16-30 0 0 0,-27 55-10 0 0,1-1 1 0 0,-1 0-1 0 0,1 1 1 0 0,-1-1 0 0 0,1 0-1 0 0,-1 1 1 0 0,1-1 0 0 0,-1 0-1 0 0,0 0 1 0 0,0 1 0 0 0,1-1-1 0 0,-1 0 1 0 0,0 0 0 0 0,0 0-1 0 0,0 0 1 0 0,0 1-1 0 0,0-1 1 0 0,0-1 0 0 0,0 2-5 0 0,-1 0 0 0 0,1 0 1 0 0,-1 0-1 0 0,1 0 0 0 0,-1 0 0 0 0,1 0 1 0 0,-1 0-1 0 0,1 0 0 0 0,0 0 0 0 0,-1 0 1 0 0,1 0-1 0 0,-1 0 0 0 0,1 0 0 0 0,-1 0 1 0 0,1 0-1 0 0,-1 1 0 0 0,1-1 0 0 0,0 0 1 0 0,-1 0-1 0 0,1 1 0 0 0,0-1 0 0 0,-1 0 1 0 0,-27 21-347 0 0,-42 41-1949 0 0,38-28-990 0 0,6 5-3482 0 0,14-15 1293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4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9 512 0 0,'-11'-4'1521'0'0,"8"1"-589"0"0,5 1-748 0 0,0 2-844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4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83 8 0 0,'0'0'2196'0'0,"-14"-3"2275"0"0,-28 5 5918 0 0,42-2-10330 0 0,0-1 1 0 0,0 1 0 0 0,0 0 0 0 0,0 0-1 0 0,0 0 1 0 0,-1 0 0 0 0,1-1-1 0 0,0 1 1 0 0,0 0 0 0 0,0 0 0 0 0,0 0-1 0 0,0 0 1 0 0,0-1 0 0 0,0 1-1 0 0,0 0 1 0 0,0 0 0 0 0,0 0 0 0 0,0 0-1 0 0,0-1 1 0 0,0 1 0 0 0,0 0-1 0 0,0 0 1 0 0,0 0 0 0 0,0 0 0 0 0,0-1-1 0 0,0 1 1 0 0,0 0 0 0 0,1 0-1 0 0,-1 0 1 0 0,0 0 0 0 0,0-1 0 0 0,0 1-1 0 0,0 0 1 0 0,0 0 0 0 0,0 0-1 0 0,0 0 1 0 0,1 0 0 0 0,-1 0 0 0 0,0-1-1 0 0,5-6 452 0 0,1 4-336 0 0,0-1-1 0 0,1 1 1 0 0,-1 0-1 0 0,11-3 1 0 0,9-3 4 0 0,-14 2-94 0 0,-2 2-20 0 0,0 0 1 0 0,1 1-1 0 0,-1 0 1 0 0,1 0-1 0 0,0 1 0 0 0,-1 0 1 0 0,20-1-1 0 0,-29 4-49 0 0,0 0 0 0 0,0 0 0 0 0,-1 0 0 0 0,1 0 0 0 0,0 0 0 0 0,0 1 0 0 0,-1-1 0 0 0,1 0 0 0 0,0 0 0 0 0,-1 1 0 0 0,1-1 0 0 0,0 1 0 0 0,-1-1 0 0 0,1 0 0 0 0,0 1 0 0 0,-1-1 0 0 0,1 1 0 0 0,-1 0 0 0 0,1-1 0 0 0,-1 1 0 0 0,1-1 0 0 0,0 2 0 0 0,0 0 19 0 0,0 0 1 0 0,0 0-1 0 0,0 0 0 0 0,-1 0 1 0 0,1 0-1 0 0,-1 1 1 0 0,1 3-1 0 0,0 0 62 0 0,-1 1 1 0 0,0-1-1 0 0,0 0 0 0 0,-3 13 1 0 0,3-16-50 0 0,-1 1-1 0 0,1-1 1 0 0,-1 1 0 0 0,0-1-1 0 0,0 1 1 0 0,0-1 0 0 0,-1 0-1 0 0,1 0 1 0 0,-1 0 0 0 0,0 1-1 0 0,0-2 1 0 0,0 1 0 0 0,0 0 0 0 0,-1 0-1 0 0,1-1 1 0 0,-1 1 0 0 0,1-1-1 0 0,-1 0 1 0 0,0 1 0 0 0,-4 1-1 0 0,7-4-47 0 0,0 0 0 0 0,-1 0-1 0 0,1 0 1 0 0,0 0 0 0 0,0 0-1 0 0,0 0 1 0 0,0 0 0 0 0,0 0-1 0 0,0 0 1 0 0,-1 0 0 0 0,1 0 0 0 0,0 0-1 0 0,0 0 1 0 0,0 1 0 0 0,0-1-1 0 0,0 0 1 0 0,0 0 0 0 0,0 0-1 0 0,0 0 1 0 0,-1 0 0 0 0,1 0-1 0 0,0 0 1 0 0,0 0 0 0 0,0 0-1 0 0,0 1 1 0 0,0-1 0 0 0,0 0-1 0 0,0 0 1 0 0,0 0 0 0 0,0 0-1 0 0,0 0 1 0 0,0 0 0 0 0,0 1-1 0 0,0-1 1 0 0,0 0 0 0 0,0 0-1 0 0,0 0 1 0 0,0 0 0 0 0,0 0-1 0 0,0 0 1 0 0,0 1 0 0 0,0-1-1 0 0,0 0 1 0 0,0 0 0 0 0,0 0-1 0 0,0 0 1 0 0,0 0 0 0 0,0 1-1 0 0,9 0-38 0 0,25-2-53 0 0,-18 1 63 0 0,-12 0 30 0 0,0 0 0 0 0,0 1 0 0 0,0-1-1 0 0,-1 1 1 0 0,1 0 0 0 0,0 0-1 0 0,0 0 1 0 0,-1 1 0 0 0,1 0 0 0 0,-1-1-1 0 0,0 1 1 0 0,1 0 0 0 0,-1 1 0 0 0,0-1-1 0 0,0 0 1 0 0,0 1 0 0 0,0 0-1 0 0,-1-1 1 0 0,1 1 0 0 0,-1 0 0 0 0,0 1-1 0 0,1-1 1 0 0,-2 0 0 0 0,1 1 0 0 0,0-1-1 0 0,-1 1 1 0 0,1-1 0 0 0,-1 1-1 0 0,0 0 1 0 0,0 0 0 0 0,0-1 0 0 0,-1 1-1 0 0,0 0 1 0 0,1 0 0 0 0,-1 0 0 0 0,0 0-1 0 0,-1 0 1 0 0,1-1 0 0 0,-1 1-1 0 0,0 0 1 0 0,0 0 0 0 0,0-1 0 0 0,-2 5-1 0 0,-1 1 15 0 0,-2 0 1 0 0,1-1-1 0 0,-1 0 0 0 0,0 0 0 0 0,-1 0 0 0 0,0 0 0 0 0,0-1 0 0 0,-1 0 0 0 0,0-1 1 0 0,0 0-1 0 0,-13 8 0 0 0,31-29-5247 0 0,-1 5 2443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5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20 120 512 0 0,'-3'-4'1131'0'0,"2"-1"0"0"0,-1 0 0 0 0,0 0 0 0 0,1 0 0 0 0,0 0 0 0 0,0 0 0 0 0,1 0 1 0 0,-1-6-1 0 0,-2-13 2263 0 0,1 14-1108 0 0,1 0 0 0 0,0-15 1477 0 0,7 27-3031 0 0,1 1 0 0 0,-1 0 0 0 0,7 5 0 0 0,-8-3-612 0 0,-1 0 0 0 0,1 0 0 0 0,-1 0-1 0 0,0 1 1 0 0,-1-1 0 0 0,1 1-1 0 0,3 8 1 0 0,-3-6-68 0 0,95 159 393 0 0,-97-165-439 0 0,0 1-1 0 0,-1 0 0 0 0,1 0 1 0 0,0-1-1 0 0,1 1 1 0 0,-1-1-1 0 0,0 0 0 0 0,1 0 1 0 0,-1 1-1 0 0,1-2 0 0 0,0 1 1 0 0,0 0-1 0 0,4 2 0 0 0,-6-4-2 0 0,0 0-1 0 0,1 1 0 0 0,-1-1 1 0 0,0 0-1 0 0,1 0 0 0 0,-1 0 0 0 0,0 0 1 0 0,1 0-1 0 0,-1 0 0 0 0,0 0 0 0 0,1-1 1 0 0,-1 1-1 0 0,0 0 0 0 0,0-1 1 0 0,1 1-1 0 0,-1-1 0 0 0,0 1 0 0 0,0-1 1 0 0,0 0-1 0 0,1 1 0 0 0,-1-1 1 0 0,0 0-1 0 0,0 0 0 0 0,0 0 0 0 0,-1 0 1 0 0,1 0-1 0 0,0 0 0 0 0,0 0 0 0 0,0 0 1 0 0,-1 0-1 0 0,1 0 0 0 0,0-1 1 0 0,-1 1-1 0 0,1-2 0 0 0,4-9 4 0 0,0-1 1 0 0,-2 0-1 0 0,1 0 0 0 0,-2 0 0 0 0,0-1 1 0 0,0 1-1 0 0,-1-24 0 0 0,-1 23-8 0 0,1 0 0 0 0,0-1 1 0 0,1 1-1 0 0,1 0 0 0 0,0 0 0 0 0,7-18 0 0 0,-7 22-85 0 0,-8 17-362 0 0,2-2 97 0 0,-5 15-2215 0 0,8-19 2213 0 0,0 0 0 0 0,0 0-1 0 0,-1 0 1 0 0,1 0 0 0 0,0 0 0 0 0,1 0-1 0 0,-1-1 1 0 0,0 1 0 0 0,0 0-1 0 0,0 0 1 0 0,0 0 0 0 0,1 0 0 0 0,-1 1-1 0 0,3 2-2375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6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41 1016 0 0,'-11'-24'9176'0'0,"11"23"-8808"0"0,-1-1 1 0 0,0 1-1 0 0,0 0 1 0 0,0 0-1 0 0,0 0 1 0 0,0-1-1 0 0,0 1 1 0 0,0 0-1 0 0,0 0 1 0 0,-1 1-1 0 0,1-1 1 0 0,0 0-1 0 0,-1 0 1 0 0,-1 0-1 0 0,1 3 88 0 0,0 1 0 0 0,0-1 0 0 0,0 1 0 0 0,0-1 0 0 0,1 1 0 0 0,-1 0-1 0 0,0 3 1 0 0,1-5-258 0 0,-7 19 629 0 0,0 1 0 0 0,2 0-1 0 0,1 0 1 0 0,-4 24 0 0 0,4-22-515 0 0,3-12-197 0 0,0-1-1 0 0,1 1 0 0 0,0-1 0 0 0,1 1 0 0 0,0-1 0 0 0,1 12 0 0 0,0-20-112 0 0,-1 1-1 0 0,0-1 1 0 0,1 0 0 0 0,-1 0-1 0 0,1 1 1 0 0,0-1 0 0 0,0 0-1 0 0,0 0 1 0 0,0 0 0 0 0,0 0 0 0 0,0 0-1 0 0,1 0 1 0 0,-1 0 0 0 0,1-1-1 0 0,-1 1 1 0 0,1 0 0 0 0,0-1-1 0 0,-1 1 1 0 0,1-1 0 0 0,0 0-1 0 0,0 0 1 0 0,0 1 0 0 0,0-1-1 0 0,0 0 1 0 0,0-1 0 0 0,1 1-1 0 0,-1 0 1 0 0,0-1 0 0 0,0 1 0 0 0,1-1-1 0 0,-1 1 1 0 0,0-1 0 0 0,0 0-1 0 0,3 0 1 0 0,2-1-49 0 0,0 1 0 0 0,0-1 0 0 0,0-1 1 0 0,0 1-1 0 0,-1-1 0 0 0,1 0 0 0 0,-1-1 0 0 0,1 1 0 0 0,-1-1 0 0 0,0-1 1 0 0,9-5-1 0 0,4-5-2426 0 0,35-33 1 0 0,-45 38 839 0 0,1-1-1166 0 0,-2 1-191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36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35 1912 0 0,'-23'-34'19183'0'0,"14"51"-16561"0"0,5 17-1225 0 0,-1 51 1 0 0,6-66-1338 0 0,0 0 1 0 0,1 0-1 0 0,1-1 0 0 0,6 24 1 0 0,-7-36-2 0 0,1 1 0 0 0,-1 0 0 0 0,1-1 0 0 0,0 0 0 0 0,0 0 0 0 0,1 0 0 0 0,0 0 0 0 0,0 0 0 0 0,0-1 0 0 0,1 1 0 0 0,6 5 0 0 0,-8-9-272 0 0,-1 0-1 0 0,1 0 0 0 0,0 0 1 0 0,1 0-1 0 0,-1-1 0 0 0,0 1 0 0 0,0-1 1 0 0,1 0-1 0 0,6 2 0 0 0,-7-2-674 0 0,1-1-1 0 0,-1 0 0 0 0,0 0 1 0 0,1 0-1 0 0,-1 0 1 0 0,1-1-1 0 0,-1 1 0 0 0,0-1 1 0 0,1 0-1 0 0,-1 0 0 0 0,5-2 1 0 0,-3 1-3728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7:28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12 512 0 0,'-7'-12'14261'0'0,"10"15"-14256"0"0,-2-2 255 0 0,1 0 1 0 0,-1-1 0 0 0,1 1-1 0 0,-1 0 1 0 0,1-1 0 0 0,0 1-1 0 0,-1-1 1 0 0,1 1 0 0 0,0-1-1 0 0,-1 0 1 0 0,1 0 0 0 0,3 0-1 0 0,-2 1 991 0 0,-4 0 202 0 0,-36 12 435 0 0,38-13-1781 0 0,-1 0-1 0 0,1 0 0 0 0,-1 0 1 0 0,1 0-1 0 0,-1 0 0 0 0,1 0 1 0 0,-1 0-1 0 0,1 0 1 0 0,-1 1-1 0 0,1-1 0 0 0,-1 0 1 0 0,1 0-1 0 0,-1 1 1 0 0,0-1-1 0 0,1 0 0 0 0,-1 1 1 0 0,1-1-1 0 0,-1 0 0 0 0,0 1 1 0 0,1-1-1 0 0,-1 0 1 0 0,0 1-1 0 0,0-1 0 0 0,1 1 1 0 0,-1-1-1 0 0,1 2 1 0 0,11 19 305 0 0,-6-10-51 0 0,25 43 411 0 0,26 63 1 0 0,-48-96-729 0 0,1-1 0 0 0,0 0 0 0 0,2-1 0 0 0,0 0 0 0 0,1-1 0 0 0,19 20 0 0 0,-29-36-22 0 0,22 21 46 0 0,-24-23-60 0 0,0 1 0 0 0,0 0 1 0 0,1 0-1 0 0,-1 0 0 0 0,0-1 0 0 0,1 1 0 0 0,-1-1 0 0 0,1 1 0 0 0,-1-1 0 0 0,1 1 0 0 0,-1-1 0 0 0,1 0 0 0 0,-1 0 0 0 0,1 0 0 0 0,-1 1 1 0 0,1-2-1 0 0,-1 1 0 0 0,3 0 0 0 0,-2-2-3 0 0,0 1 1 0 0,-1-1-1 0 0,0 0 1 0 0,1 1 0 0 0,-1-1-1 0 0,0 0 1 0 0,0 0-1 0 0,0 0 1 0 0,0 0-1 0 0,1-3 1 0 0,6-9-25 0 0,2 0 17 0 0,12-14 16 0 0,-1-2-1 0 0,-1 0 0 0 0,23-50 0 0 0,-13 7 2 0 0,27-55 9 0 0,-60 133-125 0 0,0-1 1 0 0,0 1-1 0 0,-1 0 1 0 0,0-1 0 0 0,1 0-1 0 0,-8 7 1 0 0,-33 23-1498 0 0,32-27 1154 0 0,1 2 0 0 0,0-1 0 0 0,1 2 1 0 0,0-1-1 0 0,-11 14 0 0 0,12-7-2911 0 0,7-4-2777 0 0,3-5 896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7:29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33 150 216 0 0,'0'-1'533'0'0,"0"-1"0"0"0,0 1-1 0 0,-1-1 1 0 0,1 1 0 0 0,-1 0 0 0 0,1-1 0 0 0,-1 1-1 0 0,1 0 1 0 0,-1 0 0 0 0,0-1 0 0 0,0 1-1 0 0,0 0 1 0 0,0 0 0 0 0,0 0 0 0 0,0 0 0 0 0,0 0-1 0 0,0 0 1 0 0,0 0 0 0 0,0 0 0 0 0,0 1-1 0 0,0-1 1 0 0,-1 0 0 0 0,1 1 0 0 0,0-1 0 0 0,-1 1-1 0 0,1-1 1 0 0,0 1 0 0 0,-1 0 0 0 0,1-1-1 0 0,-1 1 1 0 0,-1 0 0 0 0,24-5 2974 0 0,18-15-2630 0 0,-16 8-488 0 0,140-66 706 0 0,-157 73-914 0 0,-11 5 220 0 0,-13 6-27 0 0,-38 29-61 0 0,29-19-223 0 0,0 2 0 0 0,2 0 0 0 0,-32 30-1 0 0,37-25 140 0 0,18-21-212 0 0,1 0 0 0 0,0 0-1 0 0,-1 0 1 0 0,1 0-1 0 0,0 0 1 0 0,0 0-1 0 0,1 0 1 0 0,-1 0 0 0 0,0 0-1 0 0,1 1 1 0 0,-1 2-1 0 0,1-5-16 0 0,0 1 0 0 0,1-1 0 0 0,-1 0 0 0 0,0 1 0 0 0,0-1 0 0 0,0 0 0 0 0,1 1 0 0 0,-1-1 0 0 0,0 0 0 0 0,0 0 0 0 0,1 1 0 0 0,-1-1-1 0 0,0 0 1 0 0,1 0 0 0 0,-1 0 0 0 0,0 1 0 0 0,1-1 0 0 0,-1 0 0 0 0,0 0 0 0 0,1 0 0 0 0,-1 0 0 0 0,1 0 0 0 0,-1 0 0 0 0,0 0 0 0 0,1 0 0 0 0,-1 0 0 0 0,0 0-1 0 0,1 0 1 0 0,-1 0 0 0 0,1 0 0 0 0,-1 0 0 0 0,0 0 0 0 0,1 0 0 0 0,-1 0 0 0 0,0 0 0 0 0,1 0 0 0 0,0-1 0 0 0,17-4-8 0 0,-17 5 6 0 0,22-8 10 0 0,0 1 1 0 0,0 1-1 0 0,25-2 0 0 0,-40 7-11 0 0,1 0 1 0 0,-1 1 0 0 0,1 0 0 0 0,-1 1 0 0 0,1 0 0 0 0,-1 0-1 0 0,1 1 1 0 0,-1 0 0 0 0,0 0 0 0 0,0 1 0 0 0,0 0 0 0 0,8 5-1 0 0,-14-7 3 0 0,0 0-1 0 0,0 0 0 0 0,0 0 0 0 0,0 1 0 0 0,0-1 1 0 0,0 1-1 0 0,-1-1 0 0 0,1 1 0 0 0,-1 0 0 0 0,1 0 1 0 0,-1 0-1 0 0,0 0 0 0 0,0 0 0 0 0,1 0 0 0 0,-2 0 1 0 0,1 0-1 0 0,0 0 0 0 0,1 3 0 0 0,-2-2 8 0 0,1 1-1 0 0,-1 0 1 0 0,0 0 0 0 0,0-1-1 0 0,0 1 1 0 0,-1 0 0 0 0,1-1-1 0 0,-1 1 1 0 0,0 0-1 0 0,-1 4 1 0 0,-3 4 12 0 0,-1 0-1 0 0,1-1 1 0 0,-2 0 0 0 0,0 0-1 0 0,-11 14 1 0 0,11-15-14 0 0,-1-1 0 0 0,-1-1 0 0 0,-12 11 0 0 0,16-15-15 0 0,1 0-1 0 0,-1-1 1 0 0,0 0-1 0 0,-1 0 1 0 0,1 0 0 0 0,0-1-1 0 0,-1 0 1 0 0,-10 3-1 0 0,15-5-18 0 0,0 1 0 0 0,1-1 0 0 0,-1 0 0 0 0,0 0 0 0 0,0 0 0 0 0,0 0 0 0 0,0 0 0 0 0,0 0 0 0 0,0-1-1 0 0,1 1 1 0 0,-1 0 0 0 0,0 0 0 0 0,0 0 0 0 0,0-1 0 0 0,0 1 0 0 0,1-1 0 0 0,-1 1 0 0 0,0 0 0 0 0,0-1-1 0 0,1 1 1 0 0,-1-1 0 0 0,0 0 0 0 0,0 0 0 0 0,-1-1-123 0 0,1 1-1 0 0,1-1 0 0 0,-1 0 1 0 0,0 1-1 0 0,0-1 1 0 0,1 0-1 0 0,-1 0 1 0 0,1 1-1 0 0,-1-1 1 0 0,0-4-1 0 0,1 1-613 0 0,0-1 1 0 0,0 1-1 0 0,0-1 0 0 0,1 0 0 0 0,-1 1 1 0 0,4-11-1 0 0,-2 9-621 0 0,1 0 1 0 0,0 1-1 0 0,5-8 1 0 0,1 1-615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7:30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6 576 0 0,'-5'-1'2736'0'0,"-17"2"3680"0"0,21-1-6301 0 0,1 0 1 0 0,-1 0 0 0 0,1 0-1 0 0,-1 0 1 0 0,1 0 0 0 0,-1 0-1 0 0,1 0 1 0 0,-1 1 0 0 0,1-1-1 0 0,-1 0 1 0 0,1 0 0 0 0,-1 1-1 0 0,1-1 1 0 0,-1 0-1 0 0,1 0 1 0 0,-1 1 0 0 0,1-1-1 0 0,0 1 1 0 0,-1-1 0 0 0,1 0-1 0 0,-1 1 1 0 0,1-1 0 0 0,0 1-1 0 0,0-1 1 0 0,-1 1 0 0 0,1-1-1 0 0,0 1 1 0 0,0-1 0 0 0,0 1-1 0 0,-1-1 1 0 0,1 1 0 0 0,0 0-1 0 0,17-16 10303 0 0,-12 14-8275 0 0,-8 6-1517 0 0,3-4-586 0 0,-1 1 0 0 0,0-1 0 0 0,0 0 0 0 0,1 1 0 0 0,-1-1 0 0 0,1 0 0 0 0,-1 1 0 0 0,1-1 0 0 0,-1 2 0 0 0,2 2 32 0 0,0 0-1 0 0,0 1 0 0 0,1-1 1 0 0,0-1-1 0 0,-1 1 0 0 0,2 0 1 0 0,-1 0-1 0 0,4 5 1 0 0,5 13 68 0 0,93 187 646 0 0,-88-181-651 0 0,-12-21-103 0 0,5 10 43 0 0,15 20 0 0 0,-20-33-62 0 0,0-1 0 0 0,0 1 1 0 0,0-1-1 0 0,0 0 0 0 0,0 0 0 0 0,1 0 0 0 0,0 0 0 0 0,9 5 1 0 0,-8-5 14 0 0,-5-3-21 0 0,0 0-1 0 0,0-1 0 0 0,0 1 1 0 0,-1 0-1 0 0,1 0 1 0 0,0-1-1 0 0,0 1 1 0 0,0-1-1 0 0,0 1 0 0 0,0-1 1 0 0,0 1-1 0 0,0-1 1 0 0,0 0-1 0 0,0 0 0 0 0,1 1 1 0 0,-1-1-1 0 0,2 0 1 0 0,12-23 81 0 0,-5 5-92 0 0,17-22-28 0 0,-1-3 0 0 0,-3 0 1 0 0,20-50-1 0 0,-16 39-29 0 0,8-21 27 0 0,-34 74 34 0 0,-1 1-1 0 0,0 0 1 0 0,0 0 0 0 0,0 0-1 0 0,0 0 1 0 0,0 0 0 0 0,0 0-1 0 0,0 0 1 0 0,0 0 0 0 0,0 0-1 0 0,0-1 1 0 0,0 1 0 0 0,0 0-1 0 0,1 0 1 0 0,-1 0-1 0 0,0 0 1 0 0,0 0 0 0 0,0 0-1 0 0,0 0 1 0 0,0-1 0 0 0,0 1-1 0 0,0 0 1 0 0,0 0 0 0 0,0 0-1 0 0,0 0 1 0 0,0 0-1 0 0,0 0 1 0 0,0-1 0 0 0,-1 1-1 0 0,1 0 1 0 0,0 0 0 0 0,0 0-1 0 0,0 0 1 0 0,0 0 0 0 0,0 0-1 0 0,0 0 1 0 0,0 0-1 0 0,0-1 1 0 0,0 1 0 0 0,0 0-1 0 0,0 0 1 0 0,0 0 0 0 0,-1 0-1 0 0,1 0 1 0 0,0 0 0 0 0,0 0-1 0 0,0 0 1 0 0,0 0 0 0 0,0 0-1 0 0,0 0 1 0 0,0 0-1 0 0,-1 0 1 0 0,1 0 0 0 0,0 0-1 0 0,0 0 1 0 0,0 0 0 0 0,-8 3-939 0 0,4 1-437 0 0,13-5 44 0 0,-5-1 853 0 0,35-10-2915 0 0,-19 11-299 0 0,-1 6-3890 0 0,-14-2 4915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7:31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44 8 0 0,'0'-8'677'0'0,"0"6"419"0"0,0-1 0 0 0,0 1 0 0 0,0-1-1 0 0,0 0 1 0 0,0 1 0 0 0,-1-1 0 0 0,1 1-1 0 0,-2-4 1 0 0,1 5-828 0 0,1 0 0 0 0,-1 1 0 0 0,1-1 0 0 0,-1 0 0 0 0,0 1-1 0 0,1-1 1 0 0,-1 0 0 0 0,0 1 0 0 0,0-1 0 0 0,1 1 0 0 0,-1 0 0 0 0,0-1 0 0 0,0 1 0 0 0,0-1-1 0 0,0 1 1 0 0,1 0 0 0 0,-1 0 0 0 0,0 0 0 0 0,0-1 0 0 0,0 1 0 0 0,0 0 0 0 0,0 0 0 0 0,0 0-1 0 0,0 0 1 0 0,0 0 0 0 0,0 1 0 0 0,1-1 0 0 0,-3 0 0 0 0,-2 2 117 0 0,-1 1 1 0 0,0-1 0 0 0,1 1-1 0 0,0 0 1 0 0,-1 1-1 0 0,1-1 1 0 0,0 1-1 0 0,1 0 1 0 0,-8 7-1 0 0,0 2 125 0 0,0 0-1 0 0,1 1 0 0 0,0 1 0 0 0,1-1 0 0 0,-11 24 0 0 0,16-29-358 0 0,1 0-1 0 0,1 1 0 0 0,-1 0 0 0 0,1-1 0 0 0,1 1 0 0 0,0 0 0 0 0,0 0 0 0 0,1 0 0 0 0,0 0 0 0 0,1 1 0 0 0,1 9 0 0 0,-1-16-146 0 0,1 0-1 0 0,0 0 1 0 0,0 0-1 0 0,1-1 1 0 0,-1 1-1 0 0,1 0 1 0 0,0-1-1 0 0,0 1 1 0 0,0-1-1 0 0,0 1 1 0 0,0-1-1 0 0,1 0 1 0 0,0 0-1 0 0,-1 0 1 0 0,1 0-1 0 0,0-1 1 0 0,1 1-1 0 0,-1-1 1 0 0,0 0-1 0 0,1 1 1 0 0,-1-2-1 0 0,1 1 1 0 0,-1 0-1 0 0,1-1 1 0 0,0 1-1 0 0,0-1 1 0 0,0 0-1 0 0,0-1 1 0 0,0 1-1 0 0,0-1 1 0 0,5 1-1 0 0,1-2-30 0 0,0 0 0 0 0,0-1 0 0 0,-1 0 0 0 0,1-1 0 0 0,0 1-1 0 0,-1-2 1 0 0,0 0 0 0 0,0 0 0 0 0,0 0 0 0 0,0-1 0 0 0,-1 0 0 0 0,0-1 0 0 0,0 0 0 0 0,0 0-1 0 0,0-1 1 0 0,-1 0 0 0 0,11-14 0 0 0,-17 19 25 0 0,1 1 0 0 0,-1-1 0 0 0,0 0 0 0 0,1 0-1 0 0,-1 0 1 0 0,0 0 0 0 0,0 0 0 0 0,0 0 0 0 0,-1 0 0 0 0,1-1 0 0 0,0 1-1 0 0,-1 0 1 0 0,0 0 0 0 0,1-1 0 0 0,-1 1 0 0 0,0 0 0 0 0,0-1 0 0 0,0 1 0 0 0,0 0-1 0 0,-1 0 1 0 0,1-1 0 0 0,-1 1 0 0 0,1 0 0 0 0,-1 0 0 0 0,0-1 0 0 0,0 1 0 0 0,0 0-1 0 0,0 0 1 0 0,0 0 0 0 0,-2-2 0 0 0,0 1-4 0 0,0 0 0 0 0,0 0-1 0 0,0 1 1 0 0,0-1 0 0 0,0 1 0 0 0,-1 0 0 0 0,1 0 0 0 0,0 0-1 0 0,-1 0 1 0 0,0 1 0 0 0,0 0 0 0 0,1-1 0 0 0,-1 1-1 0 0,0 1 1 0 0,0-1 0 0 0,0 0 0 0 0,-4 1 0 0 0,-1 0-12 0 0,-1 1 0 0 0,1 0 0 0 0,0 0 1 0 0,-1 1-1 0 0,1 0 0 0 0,0 1 1 0 0,-10 4-1 0 0,-3 3-363 0 0,-34 19-1 0 0,49-25-22 0 0,0 1-1 0 0,1-1 0 0 0,-8 7 1 0 0,12-9-103 0 0,0 0 0 0 0,0 1 0 0 0,0-1 0 0 0,1 0 0 0 0,-1 0 0 0 0,0 1 0 0 0,1-1 1 0 0,-1 1-1 0 0,1-1 0 0 0,0 1 0 0 0,0 0 0 0 0,-1 3 0 0 0,2 6-2851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0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31 124 1352 0 0,'-2'0'383'0'0,"1"0"-1"0"0,0 1 1 0 0,-1 0 0 0 0,1-1-1 0 0,-1 1 1 0 0,1 0-1 0 0,0-1 1 0 0,-1 1 0 0 0,1 0-1 0 0,0 0 1 0 0,0 0-1 0 0,-1 0 1 0 0,1 0 0 0 0,0 0-1 0 0,0 1 1 0 0,0-1-1 0 0,0 0 1 0 0,1 1 0 0 0,-1-1-1 0 0,0 0 1 0 0,0 3-1 0 0,0-1 54 0 0,0 1 0 0 0,0 0 0 0 0,0-1 0 0 0,1 1 0 0 0,0 0 1 0 0,0-1-1 0 0,0 1 0 0 0,1 5 0 0 0,-1-6-353 0 0,1 0 0 0 0,0 0 0 0 0,0 0 1 0 0,0 0-1 0 0,0 0 0 0 0,1 0 0 0 0,-1 0 0 0 0,1 0 1 0 0,0 0-1 0 0,-1 0 0 0 0,1-1 0 0 0,1 1 1 0 0,-1-1-1 0 0,0 0 0 0 0,1 1 0 0 0,-1-1 1 0 0,1 0-1 0 0,-1 0 0 0 0,1-1 0 0 0,0 1 1 0 0,0-1-1 0 0,0 1 0 0 0,4 1 0 0 0,-1-1-89 0 0,0 0-1 0 0,0-1 0 0 0,0 1 1 0 0,0-1-1 0 0,0 0 0 0 0,1 0 1 0 0,-1-1-1 0 0,0 0 0 0 0,0 0 1 0 0,0-1-1 0 0,10-1 0 0 0,-9 0-42 0 0,0 0 0 0 0,0 0-1 0 0,0 0 1 0 0,0-1 0 0 0,-1 0-1 0 0,0-1 1 0 0,10-5 0 0 0,-14 7 14 0 0,0 0 1 0 0,0 0-1 0 0,0 0 1 0 0,0 0 0 0 0,-1 0-1 0 0,1 0 1 0 0,0 0-1 0 0,-1 0 1 0 0,0-1 0 0 0,1 1-1 0 0,-1-1 1 0 0,0 1-1 0 0,0-1 1 0 0,-1 1 0 0 0,1-1-1 0 0,0 0 1 0 0,-1 1-1 0 0,0-1 1 0 0,1 0 0 0 0,-1 1-1 0 0,0-1 1 0 0,0 0-1 0 0,-1-3 1 0 0,-1-2 8 0 0,0 1 1 0 0,0-1-1 0 0,0 0 0 0 0,-1 1 0 0 0,-1 0 0 0 0,-4-10 1 0 0,-4-2 75 0 0,-14-18 0 0 0,25 35-30 0 0,0 0 1 0 0,0 0-1 0 0,-1 1 1 0 0,1-1-1 0 0,-1 1 0 0 0,1-1 1 0 0,-1 1-1 0 0,1 0 1 0 0,-1 0-1 0 0,0-1 0 0 0,0 1 1 0 0,1 0-1 0 0,-1 1 1 0 0,0-1-1 0 0,0 0 0 0 0,0 0 1 0 0,0 1-1 0 0,-4-1 1 0 0,4 1 30 0 0,0 0 1 0 0,0 1 0 0 0,0-1-1 0 0,1 1 1 0 0,-1-1 0 0 0,0 1-1 0 0,0 0 1 0 0,0-1 0 0 0,0 1 0 0 0,1 0-1 0 0,-1 0 1 0 0,1 1 0 0 0,-1-1-1 0 0,1 0 1 0 0,-1 0 0 0 0,1 1 0 0 0,-1-1-1 0 0,1 1 1 0 0,-2 2 0 0 0,-5 8 114 0 0,0-1 1 0 0,1 1 0 0 0,1 1 0 0 0,0-1 0 0 0,0 1-1 0 0,2 0 1 0 0,-1 0 0 0 0,2 1 0 0 0,-1-1 0 0 0,2 1-1 0 0,0 0 1 0 0,1-1 0 0 0,0 1 0 0 0,1 0-1 0 0,0 0 1 0 0,5 27 0 0 0,-4-36-142 0 0,1 1 1 0 0,-1-1-1 0 0,1 0 1 0 0,0 0-1 0 0,0 0 1 0 0,0 0-1 0 0,1 0 1 0 0,4 6-1 0 0,-5-9-21 0 0,-1 0-1 0 0,1 0 1 0 0,0 0 0 0 0,0 0-1 0 0,0 0 1 0 0,1 0 0 0 0,-1 0-1 0 0,0-1 1 0 0,1 1 0 0 0,-1-1-1 0 0,1 0 1 0 0,-1 0-1 0 0,1 0 1 0 0,-1 0 0 0 0,1 0-1 0 0,0-1 1 0 0,5 2 0 0 0,0-2-67 0 0,0-1-1 0 0,0 1 1 0 0,0-1 0 0 0,0-1 0 0 0,0 0 0 0 0,0 0-1 0 0,-1 0 1 0 0,1-1 0 0 0,-1 0 0 0 0,1 0 0 0 0,11-8 0 0 0,-6 3-436 0 0,0-2 1 0 0,0 1 0 0 0,0-1 0 0 0,20-24 0 0 0,-27 28 366 0 0,0-1 1 0 0,-1-1-1 0 0,0 1 0 0 0,0-1 1 0 0,-1 0-1 0 0,0 0 1 0 0,0 0-1 0 0,-1 0 0 0 0,0-1 1 0 0,0 1-1 0 0,-1-1 0 0 0,0 0 1 0 0,-1 0-1 0 0,0 0 0 0 0,0 0 1 0 0,-1-10-1 0 0,0 18 145 0 0,0 0-1 0 0,0 0 0 0 0,0 0 0 0 0,0 1 1 0 0,0-1-1 0 0,0 0 0 0 0,-1 0 1 0 0,1 1-1 0 0,0-1 0 0 0,-1 0 1 0 0,1 0-1 0 0,0 1 0 0 0,-1-1 1 0 0,1 0-1 0 0,-1 1 0 0 0,1-1 0 0 0,-1 0 1 0 0,1 1-1 0 0,-1-1 0 0 0,1 1 1 0 0,-1-1-1 0 0,0 1 0 0 0,1-1 1 0 0,-1 1-1 0 0,0 0 0 0 0,1-1 1 0 0,-1 1-1 0 0,0 0 0 0 0,0-1 0 0 0,1 1 1 0 0,-1 0-1 0 0,0 0 0 0 0,0 0 1 0 0,0 0-1 0 0,1 0 0 0 0,-1 0 1 0 0,0 0-1 0 0,0 0 0 0 0,0 0 1 0 0,1 0-1 0 0,-1 0 0 0 0,0 0 0 0 0,0 0 1 0 0,1 1-1 0 0,-1-1 0 0 0,0 0 1 0 0,-1 1-1 0 0,-3 1 149 0 0,1 0-1 0 0,-1 1 1 0 0,0-1-1 0 0,1 1 1 0 0,0-1 0 0 0,-5 5-1 0 0,3-1-93 0 0,0 0 1 0 0,0 1-1 0 0,0 0 0 0 0,1 0 0 0 0,0 0 1 0 0,1 0-1 0 0,-1 1 0 0 0,1 0 0 0 0,1 0 1 0 0,0 0-1 0 0,0 1 0 0 0,0-1 0 0 0,1 0 1 0 0,0 1-1 0 0,1 0 0 0 0,0 0 0 0 0,0 9 0 0 0,1-12-26 0 0,0 0 0 0 0,0 1-1 0 0,1-1 1 0 0,0 0-1 0 0,0 0 1 0 0,0 0-1 0 0,1 0 1 0 0,0 0 0 0 0,0 0-1 0 0,1 0 1 0 0,-1 0-1 0 0,1-1 1 0 0,1 1-1 0 0,-1-1 1 0 0,1 0 0 0 0,0 0-1 0 0,0 0 1 0 0,0-1-1 0 0,0 1 1 0 0,1-1-1 0 0,0 0 1 0 0,0 0 0 0 0,0-1-1 0 0,7 4 1 0 0,-2-2-99 0 0,1 0 1 0 0,-1-1-1 0 0,1 0 1 0 0,-1-1-1 0 0,14 2 1 0 0,-19-4 30 0 0,-1 0 0 0 0,1-1 1 0 0,0 0-1 0 0,0 0 0 0 0,-1 0 0 0 0,1-1 0 0 0,0 1 1 0 0,-1-1-1 0 0,1 0 0 0 0,-1-1 0 0 0,1 1 0 0 0,-1-1 1 0 0,0 1-1 0 0,1-2 0 0 0,4-2 0 0 0,-6 3-98 0 0,0 0 0 0 0,0 0 0 0 0,-1-1 0 0 0,1 1 0 0 0,0-1-1 0 0,-1 1 1 0 0,1-1 0 0 0,-1 0 0 0 0,0 0 0 0 0,0 0 0 0 0,3-7 0 0 0,-3 5 25 0 0,-1 0 0 0 0,0 0 1 0 0,0-1-1 0 0,0 1 1 0 0,0 0-1 0 0,-1 0 1 0 0,0-1-1 0 0,0-5 0 0 0,-20-161-631 0 0,6 76 793 0 0,13 90-80 0 0,1-1 73 0 0,-1 1 0 0 0,0 0 0 0 0,0 0-1 0 0,-4-10 1 0 0,5 15-24 0 0,-1 0-1 0 0,1 0 1 0 0,0 1 0 0 0,-1-1-1 0 0,1 0 1 0 0,-1 0-1 0 0,1 0 1 0 0,-1 1 0 0 0,0-1-1 0 0,1 0 1 0 0,-1 0-1 0 0,0 1 1 0 0,1-1 0 0 0,-1 1-1 0 0,0-1 1 0 0,0 0-1 0 0,1 1 1 0 0,-1 0 0 0 0,0-1-1 0 0,0 1 1 0 0,0-1-1 0 0,0 1 1 0 0,0 0 0 0 0,0 0-1 0 0,0-1 1 0 0,0 1-1 0 0,0 0 1 0 0,0 0 0 0 0,0 0-1 0 0,1 0 1 0 0,-1 0-1 0 0,0 0 1 0 0,0 1-1 0 0,0-1 1 0 0,0 0 0 0 0,0 0-1 0 0,-2 1 1 0 0,-2 2 159 0 0,0-1 0 0 0,0 1 0 0 0,0 0 0 0 0,0 1 0 0 0,0-1 0 0 0,0 1 0 0 0,1 0 0 0 0,0 0 0 0 0,-6 7 0 0 0,-4 7 173 0 0,-13 21 0 0 0,22-31-258 0 0,-6 11-33 0 0,0 0 1 0 0,1 1-1 0 0,2 0 0 0 0,0 0 0 0 0,-6 26 1 0 0,11-36-55 0 0,1 1 0 0 0,0-1 0 0 0,1 1 0 0 0,1 0 0 0 0,-1-1 0 0 0,3 15 1 0 0,-2-22-17 0 0,0 0 1 0 0,1 0-1 0 0,-1 0 1 0 0,1 0-1 0 0,0 0 1 0 0,0 0-1 0 0,0 0 1 0 0,0 0-1 0 0,0 0 1 0 0,1 0-1 0 0,-1-1 1 0 0,1 1-1 0 0,0-1 1 0 0,0 1-1 0 0,0-1 1 0 0,0 0-1 0 0,0 1 1 0 0,0-1-1 0 0,1 0 1 0 0,-1-1-1 0 0,1 1 1 0 0,-1 0-1 0 0,1-1 1 0 0,0 1-1 0 0,5 1 1 0 0,-2-1-5 0 0,1-1 1 0 0,-1 0 0 0 0,0-1-1 0 0,1 0 1 0 0,-1 0 0 0 0,0 0-1 0 0,1 0 1 0 0,-1-1 0 0 0,0 0-1 0 0,0-1 1 0 0,0 1 0 0 0,1-1-1 0 0,7-4 1 0 0,-6 2-30 0 0,1 0-1 0 0,-1 0 1 0 0,0-1 0 0 0,-1 0 0 0 0,1-1-1 0 0,-1 0 1 0 0,0 0 0 0 0,10-12 0 0 0,-9 8-20 0 0,0-1 0 0 0,-1 0 1 0 0,0 0-1 0 0,-1 0 1 0 0,9-23-1 0 0,-13 28 45 0 0,0 0-1 0 0,0 0 1 0 0,-1 0-1 0 0,1 0 1 0 0,-2-1-1 0 0,1 1 1 0 0,0 0 0 0 0,-1 0-1 0 0,0-1 1 0 0,-1 1-1 0 0,0 0 1 0 0,0 0-1 0 0,0-1 1 0 0,-2-5-1 0 0,3 11 18 0 0,-1 0-1 0 0,1-1 0 0 0,-1 1 1 0 0,1 0-1 0 0,-1 0 0 0 0,1 0 0 0 0,-1 0 1 0 0,0 0-1 0 0,0 0 0 0 0,1 0 0 0 0,-1 0 1 0 0,0 0-1 0 0,0 0 0 0 0,0 0 1 0 0,0 0-1 0 0,0 1 0 0 0,0-1 0 0 0,-2-1 1 0 0,2 2 4 0 0,0 0 0 0 0,0 0 0 0 0,0 0 0 0 0,0 0 0 0 0,1 0 0 0 0,-1 0 0 0 0,0 0 0 0 0,0 0 0 0 0,0 1 1 0 0,0-1-1 0 0,1 0 0 0 0,-1 0 0 0 0,0 1 0 0 0,0-1 0 0 0,0 1 0 0 0,1-1 0 0 0,-1 1 0 0 0,0-1 0 0 0,1 1 0 0 0,-2 0 1 0 0,-2 3 27 0 0,1-1 0 0 0,0 1 0 0 0,0 0 0 0 0,0 0 0 0 0,0 0 0 0 0,1 1 0 0 0,-4 7 0 0 0,3-4-11 0 0,1 0 0 0 0,0 1 1 0 0,0-1-1 0 0,1 0 0 0 0,0 1 1 0 0,0-1-1 0 0,1 1 0 0 0,0-1 1 0 0,0 1-1 0 0,1-1 0 0 0,1 1 1 0 0,-1-1-1 0 0,6 15 0 0 0,4 8-23 0 0,1 0 0 0 0,22 37 0 0 0,-8-17 58 0 0,3 13-57 0 0,-2 1 0 0 0,25 95 0 0 0,-49-150 2 0 0,-1 1 0 0 0,-1-1 0 0 0,1 1 0 0 0,-2-1 0 0 0,0 1 0 0 0,0 0 1 0 0,-1-1-1 0 0,0 1 0 0 0,-1 0 0 0 0,0-1 0 0 0,-4 11 0 0 0,5-16-6 0 0,-1 0 0 0 0,0 0 0 0 0,-1 0 0 0 0,1 0 0 0 0,-1-1 0 0 0,0 1 0 0 0,0-1 1 0 0,0 0-1 0 0,-1 0 0 0 0,0 0 0 0 0,1 0 0 0 0,-1-1 0 0 0,-1 0 0 0 0,1 1 0 0 0,0-1 0 0 0,-1-1 0 0 0,1 1 0 0 0,-1-1 0 0 0,0 0 0 0 0,0 0 0 0 0,0 0 0 0 0,0 0 0 0 0,-10 1 0 0 0,8-2 42 0 0,-1-1 0 0 0,1 1 0 0 0,-1-1 0 0 0,0-1 0 0 0,1 1 0 0 0,-1-1 0 0 0,0-1 0 0 0,1 1-1 0 0,-1-1 1 0 0,1 0 0 0 0,0-1 0 0 0,-13-6 0 0 0,15 6-14 0 0,1 0 0 0 0,-1 0 0 0 0,1 0 0 0 0,0 0 0 0 0,0-1 0 0 0,0 1 0 0 0,0-1 0 0 0,1 0 0 0 0,-1 0 0 0 0,1-1 0 0 0,0 1 0 0 0,0-1 0 0 0,1 1 0 0 0,0-1 0 0 0,-1 0 0 0 0,1 0 0 0 0,1 0 0 0 0,-1 0 0 0 0,0-8 0 0 0,-1-4 10 0 0,2-1 0 0 0,0 1 0 0 0,1-1 0 0 0,0 0 0 0 0,2 1 0 0 0,6-32 0 0 0,-5 37-64 0 0,1 0 1 0 0,0 0-1 0 0,0 0 0 0 0,1 1 0 0 0,1 0 0 0 0,0 0 0 0 0,0 1 0 0 0,1 0 0 0 0,0 0 1 0 0,14-15-1 0 0,0 6-373 0 0,1 1 1 0 0,33-23-1 0 0,15-3-6387 0 0,-54 34 3605 0 0,-5 3 1156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8:32.7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65 512 0 0,'-2'2'756'0'0,"-1"0"0"0"0,1-1 0 0 0,-1 0-1 0 0,1 1 1 0 0,-1-1 0 0 0,0 0 0 0 0,1 0 0 0 0,-5 0-1 0 0,-15 8 4974 0 0,6 0-2037 0 0,16-9-3558 0 0,0 0-1 0 0,0 1 1 0 0,0-1-1 0 0,-1 0 1 0 0,1 0-1 0 0,0 0 1 0 0,0 0-1 0 0,-1 1 1 0 0,1-1-1 0 0,0 0 0 0 0,-1 0 1 0 0,1 0-1 0 0,0 0 1 0 0,0 0-1 0 0,-1 0 1 0 0,1 1-1 0 0,0-1 1 0 0,-1 0-1 0 0,1 0 1 0 0,0 0-1 0 0,-1 0 1 0 0,1 0-1 0 0,0 0 1 0 0,0 0-1 0 0,-1-1 1 0 0,1 1-1 0 0,0 0 1 0 0,-1 0-1 0 0,1 0 1 0 0,0 0-1 0 0,-1 0 1 0 0,1 0-1 0 0,0 0 1 0 0,0-1-1 0 0,-1 1 1 0 0,1 0-70 0 0,8-12 1155 0 0,10 0-951 0 0,-7 4-175 0 0,0 1 1 0 0,1 0-1 0 0,0 0 1 0 0,1 1-1 0 0,16-6 1 0 0,-26 11-78 0 0,70-18 252 0 0,-64 17-239 0 0,-1 1 0 0 0,1 0 0 0 0,0 1-1 0 0,0-1 1 0 0,-1 2 0 0 0,16 1-1 0 0,-22-1-20 0 0,1 0-1 0 0,-1-1 0 0 0,1 1 1 0 0,-1 0-1 0 0,1 0 0 0 0,-1 0 0 0 0,1 1 1 0 0,-1-1-1 0 0,0 1 0 0 0,0-1 1 0 0,1 1-1 0 0,-1 0 0 0 0,0 0 0 0 0,-1-1 1 0 0,1 2-1 0 0,2 2 0 0 0,-1-1 12 0 0,-1 0-1 0 0,0 0 0 0 0,0 1 1 0 0,-1-1-1 0 0,1 0 0 0 0,-1 1 1 0 0,0-1-1 0 0,0 1 1 0 0,0 5-1 0 0,-1 1 16 0 0,0 1 0 0 0,0 0-1 0 0,-1 0 1 0 0,-1-1 0 0 0,0 1 0 0 0,-6 21 0 0 0,2-19-7 0 0,-1-1 1 0 0,0 1 0 0 0,0-1-1 0 0,-1-1 1 0 0,-1 0-1 0 0,0 0 1 0 0,-1 0 0 0 0,0-1-1 0 0,-1-1 1 0 0,-22 18 0 0 0,11-12 22 0 0,-41 21 0 0 0,60-35-18 0 0,4-1-1 0 0,9 0 29 0 0,15-4 31 0 0,192-23 285 0 0,-166 17-195 0 0,98-31-1 0 0,-146 39-300 0 0,-5 0-18 0 0,-10 2-233 0 0,-17 3-1057 0 0,7 1-2339 0 0,-27 8-1 0 0,21-2 1477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7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82 512 0 0,'0'-3'442'0'0,"-1"-1"0"0"0,0 1 0 0 0,0 0 0 0 0,-1 0 1 0 0,1 0-1 0 0,-1 0 0 0 0,-2-4 0 0 0,3 6-229 0 0,1 0-1 0 0,-1 1 1 0 0,0-1 0 0 0,1 0-1 0 0,-1 1 1 0 0,0-1 0 0 0,0 1-1 0 0,0-1 1 0 0,1 1 0 0 0,-1-1-1 0 0,0 1 1 0 0,0-1 0 0 0,0 1-1 0 0,0 0 1 0 0,0-1 0 0 0,0 1-1 0 0,0 0 1 0 0,0 0 0 0 0,0 0-1 0 0,0 0 1 0 0,0 0 0 0 0,0 0-1 0 0,0 0 1 0 0,0 0 0 0 0,0 0-1 0 0,0 0 1 0 0,0 1 0 0 0,0-1-1 0 0,-1 1 1 0 0,-5 2 809 0 0,1-1 1 0 0,-1 1-1 0 0,1 1 1 0 0,0 0-1 0 0,0-1 1 0 0,0 2-1 0 0,0-1 0 0 0,-6 7 1 0 0,12-11-914 0 0,-1 1 0 0 0,1 0 0 0 0,-1 0 0 0 0,1-1-1 0 0,-1 1 1 0 0,1 0 0 0 0,-1 0 0 0 0,1 0 0 0 0,0 0 0 0 0,-1 0 0 0 0,1 0 0 0 0,0 0 0 0 0,0 0 0 0 0,0 0 0 0 0,0 0-1 0 0,0 0 1 0 0,0 0 0 0 0,0 0 0 0 0,0 0 0 0 0,0-1 0 0 0,1 3 0 0 0,-1-1-14 0 0,1-1 0 0 0,0 1 0 0 0,0 0 0 0 0,0-1 0 0 0,0 1 0 0 0,0 0 1 0 0,0-1-1 0 0,1 1 0 0 0,-1-1 0 0 0,2 2 0 0 0,3 1 18 0 0,-1 0 0 0 0,1 0 0 0 0,0 0 0 0 0,0-1-1 0 0,7 3 1 0 0,2 0-56 0 0,1 0-1 0 0,0-1 1 0 0,0 0-1 0 0,0-1 0 0 0,0-1 1 0 0,1-1-1 0 0,-1 0 0 0 0,1-1 1 0 0,0-1-1 0 0,24-3 1 0 0,-26 1-40 0 0,0-1 0 0 0,0-1 0 0 0,21-7 0 0 0,-30 8-10 0 0,0 1-1 0 0,0-1 1 0 0,0 0 0 0 0,-1 0 0 0 0,1-1-1 0 0,-1 0 1 0 0,1 0 0 0 0,-1 0 0 0 0,-1-1-1 0 0,8-7 1 0 0,-11 10-5 0 0,1 0 0 0 0,-1 1-1 0 0,0-1 1 0 0,0 0 0 0 0,0 0 0 0 0,0 0-1 0 0,0 0 1 0 0,-1 0 0 0 0,1 0-1 0 0,0 0 1 0 0,-1-1 0 0 0,0 1 0 0 0,1 0-1 0 0,-1 0 1 0 0,0 0 0 0 0,0 0 0 0 0,0-1-1 0 0,-1 1 1 0 0,1 0 0 0 0,0 0-1 0 0,-1 0 1 0 0,0 0 0 0 0,1 0 0 0 0,-1 0-1 0 0,0 0 1 0 0,0 0 0 0 0,0 0-1 0 0,0 0 1 0 0,0 0 0 0 0,-1 0 0 0 0,1 1-1 0 0,0-1 1 0 0,-3-2 0 0 0,-1 0-4 0 0,0 0 1 0 0,0 0 0 0 0,0 0 0 0 0,0 1-1 0 0,-1 0 1 0 0,1 0 0 0 0,-1 0-1 0 0,0 1 1 0 0,1 0 0 0 0,-11-2-1 0 0,4 1 43 0 0,0 1-1 0 0,0 1 1 0 0,0 0-1 0 0,-1 0 1 0 0,1 1-1 0 0,0 1 1 0 0,0 0-1 0 0,-1 1 1 0 0,1 0-1 0 0,0 1 1 0 0,0 1-1 0 0,1-1 1 0 0,-1 2-1 0 0,1 0 1 0 0,0 0-1 0 0,0 1 1 0 0,0 0-1 0 0,1 1 1 0 0,0 0-1 0 0,0 1 1 0 0,1 0-1 0 0,0 0 1 0 0,-11 15-1 0 0,11-12 41 0 0,0 0-1 0 0,2 1 1 0 0,-1 1 0 0 0,2-1-1 0 0,-9 21 1 0 0,13-28-72 0 0,1 0 1 0 0,-1 0-1 0 0,1 0 1 0 0,0 0-1 0 0,0 0 1 0 0,1 1-1 0 0,-1-1 1 0 0,1 0-1 0 0,1 0 1 0 0,-1 1-1 0 0,1-1 1 0 0,-1 0-1 0 0,1 0 1 0 0,1 0-1 0 0,-1 0 1 0 0,1 0 0 0 0,0 0-1 0 0,3 6 1 0 0,0-3-17 0 0,0-1 1 0 0,0 1-1 0 0,1-1 1 0 0,0-1-1 0 0,1 1 1 0 0,-1-1-1 0 0,1 0 1 0 0,11 7-1 0 0,-6-5-18 0 0,0-1 0 0 0,0-1 0 0 0,0-1 0 0 0,27 9 0 0 0,1-5-465 0 0,0-1 0 0 0,73 4 1 0 0,-93-10 144 0 0,-7-1 81 0 0,67 4-3591 0 0,-57-4-595 0 0,33-4 0 0 0,-32-1 1683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7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22 1064 0 0,'-1'-1'869'0'0,"1"-1"-1"0"0,-1 1 0 0 0,1-1 0 0 0,-1 1 1 0 0,0 0-1 0 0,0 0 0 0 0,0-1 1 0 0,0 1-1 0 0,0 0 0 0 0,0 0 1 0 0,-2-2-1 0 0,3 3-463 0 0,-1-1-1 0 0,0 0 1 0 0,0 1-1 0 0,0-1 1 0 0,0 1-1 0 0,0 0 1 0 0,0-1 0 0 0,0 1-1 0 0,0 0 1 0 0,0-1-1 0 0,0 1 1 0 0,0 0-1 0 0,-2 0 1 0 0,1 0-242 0 0,1 0 0 0 0,-1 1 0 0 0,1-1 0 0 0,0 1 0 0 0,-1-1 0 0 0,1 1 0 0 0,0-1 0 0 0,-1 1 0 0 0,1 0 0 0 0,0-1 0 0 0,-1 1 0 0 0,1 0 0 0 0,0 0-1 0 0,0 0 1 0 0,0 0 0 0 0,0 0 0 0 0,0 0 0 0 0,0 0 0 0 0,0 1 0 0 0,0-1 0 0 0,1 0 0 0 0,-1 0 0 0 0,-1 3 0 0 0,0 2 53 0 0,0 1 0 0 0,0 0-1 0 0,0 0 1 0 0,1 0 0 0 0,0 0 0 0 0,0 0 0 0 0,1 0-1 0 0,0 7 1 0 0,1 0-13 0 0,0 0-1 0 0,1 0 1 0 0,5 15 0 0 0,-6-26-169 0 0,0 1-1 0 0,0 0 1 0 0,1-1 0 0 0,0 0 0 0 0,0 1 0 0 0,-1-1 0 0 0,2 0 0 0 0,-1 0-1 0 0,0 0 1 0 0,1 0 0 0 0,-1 0 0 0 0,6 4 0 0 0,-2-3-8 0 0,0 0 0 0 0,0 0 0 0 0,0-1 0 0 0,0 0 0 0 0,1 0 0 0 0,9 3 0 0 0,2-2-17 0 0,0 0 1 0 0,1 0-1 0 0,-1-2 0 0 0,24 0 0 0 0,-28-2-27 0 0,-1 0 1 0 0,0-1-1 0 0,0-1 1 0 0,0 0-1 0 0,15-5 1 0 0,-20 4-124 0 0,-1 1 1 0 0,0-1-1 0 0,0 0 0 0 0,0-1 1 0 0,0 1-1 0 0,0-2 0 0 0,-1 1 1 0 0,0-1-1 0 0,0 1 0 0 0,7-8 1 0 0,-1-6-1675 0 0,-8 6-4341 0 0,-5 9 4318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13:48.1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40 880 0 0,'0'-2'719'0'0,"-1"0"-1"0"0,1 1 0 0 0,0-1 1 0 0,-1 0-1 0 0,1 1 1 0 0,-1-1-1 0 0,0 0 1 0 0,1 1-1 0 0,-2-2 1 0 0,1 1 275 0 0,0 0 0 0 0,1 1 1 0 0,-1-1-1 0 0,0 0 0 0 0,1 0 1 0 0,-1 1-1 0 0,1-1 0 0 0,0 0 1 0 0,-1-2-1 0 0,1 4-953 0 0,0 0-1 0 0,0 0 1 0 0,0 0 0 0 0,0 0-1 0 0,0 0 1 0 0,0 0 0 0 0,0 0 0 0 0,0 0-1 0 0,0-1 1 0 0,0 1 0 0 0,0 0 0 0 0,0 0-1 0 0,0 0 1 0 0,0 0 0 0 0,0 0 0 0 0,0 0-1 0 0,0 0 1 0 0,0 0 0 0 0,0 0-1 0 0,1 0 1 0 0,-1 0 0 0 0,0 0 0 0 0,0-1-1 0 0,0 1 1 0 0,0 0 0 0 0,0 0 0 0 0,0 0-1 0 0,0 0 1 0 0,0 0 0 0 0,0 0-1 0 0,0 0 1 0 0,0 0 0 0 0,0 0 0 0 0,0 0-1 0 0,1 0 1 0 0,-1 0 0 0 0,0 0 0 0 0,0 0-1 0 0,0 0 1 0 0,0 0 0 0 0,0 0-1 0 0,0 0 1 0 0,0 0 0 0 0,0 0 0 0 0,0 0-1 0 0,0 0 1 0 0,0 0 0 0 0,1 0 0 0 0,-1 0-1 0 0,0 0 1 0 0,0 0 0 0 0,0 0 0 0 0,6 4 894 0 0,4 5-40 0 0,-6-4-566 0 0,0 1 0 0 0,-1 0 1 0 0,1 0-1 0 0,-1 0 0 0 0,0 0 1 0 0,-1 0-1 0 0,0 1 0 0 0,2 7 1 0 0,8 57 804 0 0,-6-26-747 0 0,13 37-96 0 0,-10-51-1129 0 0,-2 1 0 0 0,4 52 0 0 0,-10-80-695 0 0,-1 1 0 0 0,0-1 0 0 0,-1 0 0 0 0,0 7 0 0 0,-3 2-3427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8:37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62 512 0 0,'-8'1'534'0'0,"0"0"0"0"0,0 1 1 0 0,0-1-1 0 0,-12 5 0 0 0,-7 2 3514 0 0,15-6-2720 0 0,4 0 2926 0 0,19-2-1749 0 0,18-1-1583 0 0,-1-3 0 0 0,0 0-1 0 0,35-10 1 0 0,-31 6-615 0 0,55-19 126 0 0,-1 1-1035 0 0,-78 25 134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8:38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84 512 0 0,'-8'-8'1016'0'0,"-7"-7"1103"0"0,15 15-2006 0 0,-1 0-1 0 0,1-1 1 0 0,0 1-1 0 0,0 0 0 0 0,-1-1 1 0 0,1 1-1 0 0,0 0 1 0 0,0-1-1 0 0,0 1 0 0 0,0 0 1 0 0,-1-1-1 0 0,1 1 0 0 0,0 0 1 0 0,0-1-1 0 0,0 1 1 0 0,0 0-1 0 0,0-1 0 0 0,0 1 1 0 0,0-1-1 0 0,0 1 0 0 0,0 0 1 0 0,0-1-1 0 0,0 1 1 0 0,0 0-1 0 0,0-1 0 0 0,0 1 1 0 0,1-1-1 0 0,-1 1 1 0 0,0 0-1 0 0,0-1 0 0 0,0 1 1 0 0,0 0-1 0 0,1-1 0 0 0,-1 1 1 0 0,0 0-1 0 0,1-1 1 0 0,12-15 2833 0 0,-5 6 76 0 0,-7 10-2867 0 0,-1-1 0 0 0,0 1 0 0 0,1-1 0 0 0,-1 1 1 0 0,0-1-1 0 0,0 1 0 0 0,0-1 0 0 0,1 1 0 0 0,-1-1 0 0 0,0 0 1 0 0,0 1-1 0 0,0-1 0 0 0,0 1 0 0 0,0-1 0 0 0,0 1 1 0 0,0-1-1 0 0,0 1 0 0 0,0-1 0 0 0,0 0 0 0 0,0 1 1 0 0,-1-1-1 0 0,1 1 0 0 0,0-1 0 0 0,0 1 0 0 0,0-1 0 0 0,-1 1 1 0 0,1-1-1 0 0,0 1 0 0 0,-1-1 0 0 0,0 0 4 0 0,0 0 1 0 0,0 1-1 0 0,0-1 0 0 0,0 1 0 0 0,0-1 1 0 0,0 1-1 0 0,0 0 0 0 0,0 0 0 0 0,0-1 0 0 0,0 1 1 0 0,0 0-1 0 0,0 0 0 0 0,0 0 0 0 0,-2 0 0 0 0,1 0-24 0 0,0 0 0 0 0,0 0-1 0 0,0 0 1 0 0,0 1-1 0 0,0-1 1 0 0,0 1-1 0 0,0-1 1 0 0,0 1 0 0 0,0 0-1 0 0,0 0 1 0 0,0-1-1 0 0,1 1 1 0 0,-1 0-1 0 0,0 1 1 0 0,1-1 0 0 0,-1 0-1 0 0,1 0 1 0 0,-2 2-1 0 0,2-2-93 0 0,1-1-1 0 0,0 1 1 0 0,0-1-1 0 0,0 1 0 0 0,0-1 1 0 0,-1 1-1 0 0,1-1 1 0 0,0 1-1 0 0,0 0 1 0 0,0-1-1 0 0,0 1 0 0 0,0-1 1 0 0,0 1-1 0 0,0-1 1 0 0,1 1-1 0 0,-1-1 0 0 0,0 1 1 0 0,0-1-1 0 0,0 1 1 0 0,0-1-1 0 0,1 1 1 0 0,-1-1-1 0 0,0 1 0 0 0,1-1 1 0 0,-1 1-1 0 0,0-1 1 0 0,1 0-1 0 0,-1 1 0 0 0,0-1 1 0 0,1 1-1 0 0,-1-1 1 0 0,1 0-1 0 0,-1 1 1 0 0,0-1-1 0 0,1 0 0 0 0,-1 0 1 0 0,1 1-1 0 0,-1-1 1 0 0,1 0-1 0 0,-1 0 0 0 0,2 0 1 0 0,-1 1 4 0 0,0 0 0 0 0,1 0 0 0 0,-1 0 0 0 0,0 0 0 0 0,1 0 0 0 0,-1 0 0 0 0,0 0 0 0 0,0 0 0 0 0,0 0 0 0 0,1 2 0 0 0,10 19 48 0 0,-2 1 1 0 0,0 0 0 0 0,-1 0-1 0 0,6 29 1 0 0,15 99 511 0 0,-22-101-546 0 0,5 4-4 0 0,-8-40-32 0 0,-2 0 1 0 0,0 0-1 0 0,0 1 1 0 0,0 17-1 0 0,-13-48-147 0 0,10 14-272 0 0,-2-10 862 0 0,2 12-573 0 0,0 0 0 0 0,0-1 1 0 0,0 1-1 0 0,0 0 1 0 0,0 0-1 0 0,0 0 0 0 0,0 0 1 0 0,0 0-1 0 0,0-1 0 0 0,0 1 1 0 0,0 0-1 0 0,0 0 0 0 0,0 0 1 0 0,0 0-1 0 0,0 0 0 0 0,0-1 1 0 0,0 1-1 0 0,0 0 0 0 0,0 0 1 0 0,-1 0-1 0 0,1 0 1 0 0,0 0-1 0 0,0 0 0 0 0,0-1 1 0 0,0 1-1 0 0,0 0 0 0 0,0 0 1 0 0,0 0-1 0 0,0 0 0 0 0,-1 0 1 0 0,1 0-1 0 0,0 0 0 0 0,0 0 1 0 0,0 0-1 0 0,0 0 0 0 0,0 0 1 0 0,-1 0-1 0 0,1 0 1 0 0,0-1-1 0 0,0 1 0 0 0,0 0 1 0 0,0 0-1 0 0,0 0 0 0 0,-1 0 1 0 0,1 0-1 0 0,0 0 0 0 0,0 0 1 0 0,0 1-1 0 0,0-1 0 0 0,0 0 1 0 0,-1 0-1 0 0,1 0 0 0 0,0 0 1 0 0,0 7-8461 0 0,3-3 6222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9:46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33 102 512 0 0,'0'-1'233'0'0,"0"-1"0"0"0,-1 0 0 0 0,1 0 0 0 0,0 1 0 0 0,-1-1-1 0 0,1 0 1 0 0,-1 1 0 0 0,1-1 0 0 0,-2-2 0 0 0,-6-7 8460 0 0,8 11-8566 0 0,-1 0-1 0 0,1 0 1 0 0,0 0-1 0 0,0 0 1 0 0,0-1 0 0 0,0 1-1 0 0,0 0 1 0 0,0 0-1 0 0,0 0 1 0 0,0 0-1 0 0,-1 0 1 0 0,1 0-1 0 0,0 0 1 0 0,0 0-1 0 0,0 0 1 0 0,0 0-1 0 0,0 0 1 0 0,-1 0-1 0 0,1 0 1 0 0,0-1-1 0 0,0 1 1 0 0,0 0-1 0 0,0 0 1 0 0,0 0-1 0 0,-1 0 1 0 0,1 0-1 0 0,0 1 1 0 0,0-1-1 0 0,0 0 1 0 0,0 0-1 0 0,0 0 1 0 0,-1 0-1 0 0,1 0 1 0 0,0 0-1 0 0,0 0 1 0 0,0 0-1 0 0,0 0 1 0 0,0 0-1 0 0,0 0 1 0 0,-1 0-1 0 0,1 0 1 0 0,0 1-1 0 0,0-1 1 0 0,0 0-1 0 0,0 0 1 0 0,0 0-1 0 0,0 0 1 0 0,0 0-1 0 0,0 0 1 0 0,0 1-1 0 0,-1-1 1 0 0,-2 8 4444 0 0,0 9-3966 0 0,2-14-555 0 0,0-1-1 0 0,1 0 1 0 0,-1 0 0 0 0,1 1-1 0 0,0-1 1 0 0,0 0-1 0 0,0 0 1 0 0,0 1-1 0 0,0-1 1 0 0,1 4-1 0 0,31 101 734 0 0,-29-100-771 0 0,16 61 205 0 0,-17-60-194 0 0,-1 0-1 0 0,0 0 0 0 0,0 0 1 0 0,-1 0-1 0 0,0 0 0 0 0,-1 13 1 0 0,-4-7-3 0 0,5-13-19 0 0,0-1 0 0 0,0 1-1 0 0,-1 0 1 0 0,1-1 0 0 0,0 1 0 0 0,-1-1 0 0 0,1 1 0 0 0,0-1 0 0 0,-1 1 0 0 0,1-1 0 0 0,0 1 0 0 0,-1-1 0 0 0,1 1-1 0 0,-1-1 1 0 0,1 0 0 0 0,-1 1 0 0 0,1-1 0 0 0,-1 0 0 0 0,1 1 0 0 0,-1-1 0 0 0,0 0 0 0 0,0 0-4 0 0,2-46-29 0 0,-1-14 43 0 0,-7-70-1 0 0,6 129-10 0 0,-4-44 36 0 0,-17-62 0 0 0,22 106-29 0 0,0 1-1 0 0,-1-1 0 0 0,1 0 0 0 0,0 0 0 0 0,0 0 0 0 0,-1 0 0 0 0,1 1 1 0 0,0-1-1 0 0,-1 0 0 0 0,1 0 0 0 0,-1 1 0 0 0,1-1 0 0 0,-1 0 0 0 0,1 1 1 0 0,-2-2-1 0 0,2 3 10 0 0,-1-1 0 0 0,1 0 0 0 0,-1 1 0 0 0,1-1 0 0 0,0 1 0 0 0,-1-1 0 0 0,1 1 0 0 0,-1-1 0 0 0,1 1 0 0 0,0 0 0 0 0,-1-1 0 0 0,1 1 0 0 0,0-1 0 0 0,0 1 0 0 0,0 0 0 0 0,-1-1 0 0 0,1 1 0 0 0,0 0 0 0 0,0-1 0 0 0,0 2 0 0 0,0 4 32 0 0,-1 0 0 0 0,1 0-1 0 0,1 0 1 0 0,-1 1 0 0 0,1-1 0 0 0,0 0 0 0 0,0 0-1 0 0,1 0 1 0 0,0-1 0 0 0,0 1 0 0 0,4 7-1 0 0,5 22 66 0 0,-2 6 44 0 0,-2 1-1 0 0,2 43 1 0 0,-8-21-2 0 0,2 29 28 0 0,-3-91-176 0 0,1 1-1 0 0,-1 0 1 0 0,1 0 0 0 0,0-1 0 0 0,0 1 0 0 0,0-1-1 0 0,0 1 1 0 0,3 3 0 0 0,-4-6-8 0 0,0 0 1 0 0,0 0-1 0 0,1 0 0 0 0,-1 0 1 0 0,0 0-1 0 0,0 0 0 0 0,1 0 1 0 0,-1 0-1 0 0,0 0 0 0 0,0-1 1 0 0,1 1-1 0 0,-1 0 0 0 0,0 0 1 0 0,0 0-1 0 0,0 0 0 0 0,1 0 1 0 0,-1 0-1 0 0,0 0 0 0 0,0-1 1 0 0,1 1-1 0 0,-1 0 0 0 0,0 0 0 0 0,0 0 1 0 0,0-1-1 0 0,0 1 0 0 0,0 0 1 0 0,1 0-1 0 0,-1 0 0 0 0,0-1 1 0 0,0 1-1 0 0,0 0 0 0 0,0 0 1 0 0,0-1-1 0 0,0 1 0 0 0,0 0 1 0 0,0 0-1 0 0,0-1 0 0 0,0 1 1 0 0,4-11 3 0 0,-1-7-191 0 0,5-34-1024 0 0,-9 16-2851 0 0,1 15-3572 0 0,3 15 4819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9:46.8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47 1552 0 0,'-1'0'792'0'0,"-16"4"12397"0"0,19-3-13002 0 0,0-1 1 0 0,0 1-1 0 0,0-1 1 0 0,-1 1-1 0 0,1-1 1 0 0,0 0 0 0 0,0 0-1 0 0,0 0 1 0 0,0 0-1 0 0,0 0 1 0 0,0-1-1 0 0,2 0 1 0 0,27-8 737 0 0,-20 5-610 0 0,20-6 22 0 0,2 2 0 0 0,-1 1 0 0 0,1 2 0 0 0,65-3 0 0 0,-97 8-334 0 0,-1-1-3 0 0,1 1 1 0 0,-1 0-1 0 0,1 0 1 0 0,-1 0-1 0 0,1 0 1 0 0,-1 0-1 0 0,0 0 1 0 0,1 1-1 0 0,-1-1 0 0 0,1 0 1 0 0,-1 0-1 0 0,1 0 1 0 0,-1 0-1 0 0,0 0 1 0 0,1 1-1 0 0,-1-1 1 0 0,0 0-1 0 0,1 0 1 0 0,-1 1-1 0 0,1-1 1 0 0,-1 0-1 0 0,0 0 1 0 0,0 1-1 0 0,1-1 1 0 0,-1 1-1 0 0,-24 6-139 0 0,7-5 53 0 0,-23 1 42 0 0,0 2 0 0 0,-43 13 0 0 0,37-8 76 0 0,-9 3 397 0 0,48-10-290 0 0,8 1 80 0 0,-1-3-204 0 0,1-1 0 0 0,-1 0-1 0 0,1 1 1 0 0,0-1 0 0 0,-1 1 0 0 0,1-1 0 0 0,0 0-1 0 0,0 0 1 0 0,-1 1 0 0 0,1-1 0 0 0,0 0 0 0 0,0 0 0 0 0,-1 0-1 0 0,1 0 1 0 0,1 0 0 0 0,24-2 102 0 0,0 0-1 0 0,0-2 1 0 0,49-15 0 0 0,31-4-156 0 0,9 0-1172 0 0,-139 34-11362 0 0,14-7 9968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9:49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9 162 512 0 0,'-1'-23'3715'0'0,"1"7"-8"0"0,0 1 1 0 0,3-22 0 0 0,-2 35-3287 0 0,-1 0 0 0 0,0 0 0 0 0,0-1 0 0 0,0 1-1 0 0,-1 0 1 0 0,1 0 0 0 0,0 0 0 0 0,-1 0 0 0 0,1-1 0 0 0,-2-1 0 0 0,-2-13 3316 0 0,0 57-2289 0 0,5-15-1253 0 0,1 0-1 0 0,1 0 1 0 0,7 27-1 0 0,24 71-66 0 0,-30-111-134 0 0,-1 0 27 0 0,10 23 1 0 0,-9-78 126 0 0,-6 19-145 0 0,-1 0 0 0 0,-1 1 0 0 0,-13-45-1 0 0,4 16-3 0 0,-16-90-9 0 0,61 257 258 0 0,-15-41-143 0 0,-6-27 35 0 0,8 60-1 0 0,-20-83-100 0 0,8-48-586 0 0,-4 14 395 0 0,0 0 0 0 0,1-12 0 0 0,-4 2-3193 0 0,0 18 2601 0 0,0 0-1 0 0,-1 1 0 0 0,1-1 1 0 0,-1 1-1 0 0,0-1 0 0 0,1 1 1 0 0,-1-1-1 0 0,0 1 0 0 0,-1-2 1 0 0,-1 0-1301 0 0,-1 1 159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9:50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71 1864 0 0,'-23'-6'8618'0'0,"21"6"-8170"0"0,1 0 0 0 0,0-1 1 0 0,0 1-1 0 0,0 0 1 0 0,-1 0-1 0 0,1 0 1 0 0,0 0-1 0 0,0 0 1 0 0,-1 0-1 0 0,1 1 0 0 0,0-1 1 0 0,0 0-1 0 0,0 0 1 0 0,0 1-1 0 0,0-1 1 0 0,-3 2-1 0 0,4-2-384 0 0,0 0-1 0 0,0 0 1 0 0,0 0-1 0 0,0 0 1 0 0,0 1-1 0 0,0-1 1 0 0,-1 0-1 0 0,1 0 1 0 0,0 0 0 0 0,0 0-1 0 0,0 0 1 0 0,0 0-1 0 0,0 1 1 0 0,0-1-1 0 0,0 0 1 0 0,0 0-1 0 0,0 0 1 0 0,0 0-1 0 0,0 0 1 0 0,0 1-1 0 0,0-1 1 0 0,0 0 0 0 0,0 0-1 0 0,0 0 1 0 0,0 0-1 0 0,0 0 1 0 0,0 1-1 0 0,0-1 1 0 0,0 0-1 0 0,0 0 1 0 0,0 0-1 0 0,0 0 1 0 0,0 0-1 0 0,0 1 1 0 0,0-1 0 0 0,0 0-1 0 0,0 0 1 0 0,7 3 852 0 0,8-1-459 0 0,-14-2-353 0 0,18 0 8 0 0,0-2 1 0 0,0 0 0 0 0,-1-1-1 0 0,1 0 1 0 0,20-8 0 0 0,14-2-163 0 0,115-23-3273 0 0,-128 28 491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1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79 1240 0 0,'0'-2'372'0'0,"0"1"0"0"0,-1 0 0 0 0,1-1 0 0 0,0 1 0 0 0,-1-1 0 0 0,0 1 0 0 0,1 0 0 0 0,-1-1 0 0 0,0 1 0 0 0,0 0 0 0 0,0 0 0 0 0,1 0 0 0 0,-1-1 1 0 0,0 1-1 0 0,-1 0 0 0 0,1 0 0 0 0,0 0 0 0 0,0 1 0 0 0,0-1 0 0 0,-1 0 0 0 0,1 0 0 0 0,0 1 0 0 0,-3-2 0 0 0,2 2-144 0 0,1 0 1 0 0,-1 0-1 0 0,0 0 1 0 0,0 0-1 0 0,0 0 0 0 0,1 0 1 0 0,-1 0-1 0 0,0 1 1 0 0,0-1-1 0 0,1 1 1 0 0,-1-1-1 0 0,0 1 1 0 0,1 0-1 0 0,-1 0 1 0 0,1-1-1 0 0,-1 1 0 0 0,1 0 1 0 0,-1 0-1 0 0,-1 2 1 0 0,-3 3 83 0 0,-1-1 1 0 0,1 1-1 0 0,0 1 0 0 0,1-1 1 0 0,0 1-1 0 0,0 0 1 0 0,0 1-1 0 0,1-1 0 0 0,0 1 1 0 0,0-1-1 0 0,1 1 1 0 0,-3 9-1 0 0,5-13-282 0 0,0 0 0 0 0,0 0 0 0 0,1 1 0 0 0,-1-1 0 0 0,1 0 0 0 0,0 1 0 0 0,0-1 0 0 0,1 0 0 0 0,-1 0-1 0 0,1 1 1 0 0,0-1 0 0 0,0 0 0 0 0,0 0 0 0 0,1 0 0 0 0,-1 0 0 0 0,1 0 0 0 0,0 0 0 0 0,0-1 0 0 0,0 1 0 0 0,1 0 0 0 0,-1-1 0 0 0,1 0 0 0 0,0 0 0 0 0,0 1 0 0 0,6 4 0 0 0,-2-4-45 0 0,0 1 0 0 0,0-1 0 0 0,1 0 1 0 0,-1 0-1 0 0,1-1 0 0 0,0 0 0 0 0,0 0 1 0 0,0-1-1 0 0,0 0 0 0 0,0-1 1 0 0,1 0-1 0 0,-1 0 0 0 0,0 0 0 0 0,17-2 1 0 0,-19 0-144 0 0,1 1 0 0 0,-1-1 0 0 0,1-1 0 0 0,-1 1 0 0 0,0-1 0 0 0,0 0 0 0 0,0 0 0 0 0,0-1 0 0 0,0 0 0 0 0,0 0 0 0 0,0 0 0 0 0,-1-1 0 0 0,0 0 0 0 0,1 0 0 0 0,-2 0 0 0 0,1-1 0 0 0,0 0 0 0 0,-1 0 0 0 0,6-8 0 0 0,-8 9 28 0 0,0 0-1 0 0,-1 0 1 0 0,1 0 0 0 0,-1 0 0 0 0,0 0 0 0 0,0 0-1 0 0,0 0 1 0 0,-1-1 0 0 0,0 1 0 0 0,0 0 0 0 0,0 0-1 0 0,0-1 1 0 0,0 1 0 0 0,-1 0 0 0 0,0 0 0 0 0,-1-6-1 0 0,-3-8-122 0 0,-2 1 0 0 0,-11-24 0 0 0,11 25 241 0 0,5 10 45 0 0,-1 1-1 0 0,0-1 1 0 0,0 1-1 0 0,0 0 1 0 0,-1 0 0 0 0,0 0-1 0 0,0 1 1 0 0,0-1-1 0 0,-7-5 1 0 0,8 8 12 0 0,1 1 1 0 0,0-1-1 0 0,0 1 1 0 0,-1 0-1 0 0,1 0 1 0 0,-1 0-1 0 0,1 0 1 0 0,-1 0-1 0 0,1 0 1 0 0,-1 1-1 0 0,1-1 1 0 0,-1 1-1 0 0,0 0 1 0 0,1 0-1 0 0,-1 0 1 0 0,0 0-1 0 0,1 0 1 0 0,-1 1-1 0 0,0-1 1 0 0,1 1-1 0 0,-1-1 1 0 0,1 1-1 0 0,-1 0 1 0 0,-2 2-1 0 0,-1 0 134 0 0,0 1 0 0 0,0-1 0 0 0,0 1-1 0 0,1 1 1 0 0,0-1 0 0 0,0 1 0 0 0,0 0 0 0 0,0 1 0 0 0,1-1-1 0 0,-8 12 1 0 0,3 0 205 0 0,-1 1 0 0 0,-9 29-1 0 0,17-42-357 0 0,0 0 0 0 0,1 0 0 0 0,0 1 0 0 0,0-1 0 0 0,1 0 0 0 0,-1 1 0 0 0,1-1 0 0 0,0 1 0 0 0,1-1 0 0 0,-1 0 0 0 0,1 1-1 0 0,0-1 1 0 0,0 0 0 0 0,1 1 0 0 0,0-1 0 0 0,-1 0 0 0 0,2 0 0 0 0,-1 0 0 0 0,1-1 0 0 0,-1 1 0 0 0,1 0 0 0 0,1-1 0 0 0,-1 0 0 0 0,1 0 0 0 0,-1 0 0 0 0,1 0 0 0 0,0 0 0 0 0,1-1-1 0 0,-1 0 1 0 0,0 0 0 0 0,1 0 0 0 0,0 0 0 0 0,0-1 0 0 0,0 0 0 0 0,0 0 0 0 0,0 0 0 0 0,0 0 0 0 0,0-1 0 0 0,1 0 0 0 0,-1 0 0 0 0,8 0 0 0 0,-7-1-104 0 0,-1 1 0 0 0,0-1 0 0 0,0 0 0 0 0,1-1 0 0 0,-1 0 1 0 0,0 1-1 0 0,0-2 0 0 0,1 1 0 0 0,-1 0 0 0 0,0-1 0 0 0,0 0 0 0 0,-1 0 0 0 0,1-1 1 0 0,0 1-1 0 0,-1-1 0 0 0,1 0 0 0 0,-1 0 0 0 0,0-1 0 0 0,0 1 0 0 0,0-1 1 0 0,-1 0-1 0 0,1 0 0 0 0,-1 0 0 0 0,0-1 0 0 0,0 1 0 0 0,0-1 0 0 0,-1 1 0 0 0,0-1 1 0 0,0 0-1 0 0,2-7 0 0 0,-1 1-3 0 0,-1 0 0 0 0,0 0 0 0 0,-1 0 0 0 0,-1 0-1 0 0,0-11 1 0 0,-8-57 155 0 0,4 45-3 0 0,4 33-36 0 0,-3-17 156 0 0,3 17-167 0 0,0 1 1 0 0,-1-1 0 0 0,1 0 0 0 0,0 1-1 0 0,0-1 1 0 0,-1 0 0 0 0,1 1 0 0 0,0-1-1 0 0,-1 1 1 0 0,1-1 0 0 0,0 1 0 0 0,-1-1-1 0 0,1 0 1 0 0,-1 1 0 0 0,1-1-1 0 0,-1 1 1 0 0,1 0 0 0 0,-1-1 0 0 0,0 1-1 0 0,1 0 1 0 0,-2-1 0 0 0,2 1-1 0 0,0 0 0 0 0,-1 0 0 0 0,1 0 0 0 0,-1 1 0 0 0,1-1 0 0 0,0 0-1 0 0,-1 0 1 0 0,1 0 0 0 0,0 1 0 0 0,-1-1 0 0 0,1 0 0 0 0,0 1 0 0 0,-1-1 0 0 0,1 0 0 0 0,0 1 0 0 0,0-1 0 0 0,-1 0 0 0 0,1 1 0 0 0,0-1 0 0 0,0 0-1 0 0,0 1 1 0 0,-1-1 0 0 0,1 1 0 0 0,0-1 0 0 0,0 1 0 0 0,0-1 0 0 0,0 0 0 0 0,0 2 0 0 0,-3 13 286 0 0,3-14-267 0 0,-3 13 58 0 0,2 0 0 0 0,0-1 1 0 0,0 1-1 0 0,1 0 0 0 0,1-1 0 0 0,1 1 1 0 0,0 0-1 0 0,0-1 0 0 0,1 0 1 0 0,1 1-1 0 0,0-1 0 0 0,1-1 0 0 0,0 1 1 0 0,8 12-1 0 0,0-3-232 0 0,-4-6 178 0 0,13 19 0 0 0,-19-31-311 0 0,0-1 1 0 0,0 1-1 0 0,0-1 0 0 0,1 1 0 0 0,-1-1 1 0 0,1 0-1 0 0,0 0 0 0 0,0-1 1 0 0,8 5-1 0 0,-11-7-128 0 0,0 1 0 0 0,0-1 0 0 0,1 0 1 0 0,-1 0-1 0 0,0 1 0 0 0,1-1 0 0 0,-1 0 0 0 0,0 0 0 0 0,1-1 0 0 0,-1 1 1 0 0,0 0-1 0 0,0 0 0 0 0,1-1 0 0 0,-1 1 0 0 0,0 0 0 0 0,0-1 1 0 0,0 1-1 0 0,1-1 0 0 0,-1 0 0 0 0,0 1 0 0 0,0-1 0 0 0,0 0 1 0 0,0 0-1 0 0,0 0 0 0 0,1-1 0 0 0,-1 2 275 0 0,9-8-1958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00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31 261 512 0 0,'0'-12'1292'0'0,"-1"-26"4811"0"0,1 37-5702 0 0,0-1 0 0 0,0 0 0 0 0,0 1 0 0 0,-1-1 0 0 0,1 0 0 0 0,-1 1 0 0 0,0-1 0 0 0,1 0 0 0 0,-1 1 1 0 0,0-1-1 0 0,0 1 0 0 0,0-1 0 0 0,0 1 0 0 0,0-1 0 0 0,0 1 0 0 0,0 0 0 0 0,-2-2 0 0 0,2 3-187 0 0,1-1 0 0 0,-1 1 0 0 0,0-1 0 0 0,1 0 0 0 0,-1 1 0 0 0,0-1 0 0 0,1 0 0 0 0,-1 0 0 0 0,1 1 0 0 0,-1-1 0 0 0,1 0 0 0 0,0 0 0 0 0,-1 0 0 0 0,1 0 0 0 0,0 0 0 0 0,-1 1 0 0 0,1-1 0 0 0,0-2 0 0 0,1-19 1952 0 0,0 7-1186 0 0,-1 11-1018 0 0,0-9 1439 0 0,-2 11-562 0 0,-1 8-400 0 0,2-3-336 0 0,0 1 0 0 0,0-1 0 0 0,1 1 1 0 0,0 0-1 0 0,0-1 0 0 0,0 1 0 0 0,0 0 0 0 0,0-1 1 0 0,1 1-1 0 0,-1 0 0 0 0,1-1 0 0 0,0 1 1 0 0,2 3-1 0 0,2 19 31 0 0,-1 13 39 0 0,-2 0 0 0 0,-5 56-1 0 0,-3-47-33 0 0,5-74-107 0 0,7-189 39 0 0,-6 149-8 0 0,-1 37-69 0 0,0 10 14 0 0,2 0-1 0 0,2-23 1 0 0,-3 51 7 0 0,1 1 0 0 0,-1-1 0 0 0,4 13-1 0 0,1 23 7 0 0,-2 16 51 0 0,9 124 344 0 0,-9-159-365 0 0,0 1-1 0 0,2-1 1 0 0,8 26 0 0 0,-13-51-50 0 0,1 0 1 0 0,-1-1 0 0 0,0 1-1 0 0,0-1 1 0 0,0 1 0 0 0,0-1-1 0 0,0 1 1 0 0,1 0 0 0 0,-1-1 0 0 0,0 1-1 0 0,0-1 1 0 0,1 1 0 0 0,-1-1-1 0 0,0 1 1 0 0,1-1 0 0 0,-1 0-1 0 0,0 1 1 0 0,1-1 0 0 0,-1 1-1 0 0,1-1 1 0 0,-1 0 0 0 0,1 1-1 0 0,-1-1 1 0 0,1 0 0 0 0,-1 1-1 0 0,2-1 1 0 0,-2 0-1 0 0,1-1 0 0 0,-1 1-1 0 0,1-1 1 0 0,-1 1 0 0 0,1-1 0 0 0,-1 1 0 0 0,1-1-1 0 0,-1 1 1 0 0,1-1 0 0 0,-1 1 0 0 0,0-1 0 0 0,1 0 0 0 0,-1 1-1 0 0,0-1 1 0 0,0 0 0 0 0,1 1 0 0 0,-1-2 0 0 0,2-5-3 0 0,-1 1 1 0 0,1-1 0 0 0,0-11-1 0 0,-4-20-43 0 0,-12-66-1 0 0,-1-14-160 0 0,11 58 87 0 0,-5 81 71 0 0,4 3 61 0 0,1 0 0 0 0,1-1 0 0 0,-1 32 0 0 0,5-36 19 0 0,1-1-1 0 0,0 1 1 0 0,9 34-1 0 0,24 52 102 0 0,-30-86-162 0 0,-4-16 26 0 0,-1-1-1 0 0,1 1 1 0 0,0 0 0 0 0,-1 0 0 0 0,2-1-1 0 0,-1 1 1 0 0,0-1 0 0 0,0 1 0 0 0,1-1-1 0 0,-1 1 1 0 0,3 2 0 0 0,-4-5 0 0 0,1 0-1 0 0,-1 0 1 0 0,0 0-1 0 0,0 1 1 0 0,0-1-1 0 0,0 0 1 0 0,0 0 0 0 0,0 0-1 0 0,1 0 1 0 0,-1 0-1 0 0,0 0 1 0 0,0 0-1 0 0,0 1 1 0 0,0-1 0 0 0,1 0-1 0 0,-1 0 1 0 0,0 0-1 0 0,0 0 1 0 0,0 0-1 0 0,1 0 1 0 0,-1 0 0 0 0,0 0-1 0 0,0 0 1 0 0,0 0-1 0 0,0 0 1 0 0,1 0-1 0 0,-1 0 1 0 0,0 0 0 0 0,0 0-1 0 0,0 0 1 0 0,1 0-1 0 0,-1 0 1 0 0,0 0 0 0 0,0-1-1 0 0,0 1 1 0 0,0 0-1 0 0,1 0 1 0 0,-1 0-1 0 0,0 0 1 0 0,0 0 0 0 0,0 0-1 0 0,0 0 1 0 0,0-1-1 0 0,1 1 1 0 0,-1 0-1 0 0,0 0 1 0 0,0 0 0 0 0,0 0-1 0 0,0-1 1 0 0,0 1-1 0 0,0 0 1 0 0,0 0-1 0 0,0-1-4 0 0,1 1-1 0 0,-1-1 0 0 0,0 1 1 0 0,0-1-1 0 0,0 1 0 0 0,0-1 1 0 0,0 1-1 0 0,0-1 0 0 0,0 1 1 0 0,0-1-1 0 0,0 1 0 0 0,0-1 1 0 0,0 1-1 0 0,-1-1 0 0 0,1 1 1 0 0,0-1-1 0 0,0 1 1 0 0,0 0-1 0 0,-1-1 0 0 0,1 1 1 0 0,0-1-1 0 0,0 1 0 0 0,-1-1 1 0 0,-1-1-2 0 0,1 1 0 0 0,0-1 0 0 0,0 0 0 0 0,0 0 0 0 0,0 0 0 0 0,0 0 1 0 0,0 0-1 0 0,0 0 0 0 0,0 0 0 0 0,1 0 0 0 0,-1 0 0 0 0,1 0 0 0 0,0 0 0 0 0,-1 0 1 0 0,1-3-1 0 0,4-35-5430 0 0,-4 34 2955 0 0,2 1-2705 0 0,1 1 2156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00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471 25 512 0 0,'6'-24'16671'0'0,"-10"34"-16398"0"0,-89 196 3395 0 0,62-146-3090 0 0,-52 77 1 0 0,46-84-287 0 0,-88 135 297 0 0,102-149-476 0 0,2 1-1 0 0,1 1 0 0 0,-13 42 1 0 0,32-79-96 0 0,0-1 0 0 0,0 0 0 0 0,0 0 0 0 0,0 1 0 0 0,0-1 0 0 0,1 0 1 0 0,0 1-1 0 0,-1-1 0 0 0,1 1 0 0 0,1-1 0 0 0,0 5 0 0 0,-1-8-17 0 0,0 1 0 0 0,0-1 0 0 0,0 0 0 0 0,1 0-1 0 0,-1 1 1 0 0,0-1 0 0 0,0 0 0 0 0,1 0 0 0 0,-1 0 0 0 0,0 0 0 0 0,0 1 0 0 0,1-1-1 0 0,-1 0 1 0 0,0 0 0 0 0,1 0 0 0 0,-1 0 0 0 0,0 0 0 0 0,1 0 0 0 0,-1 0 0 0 0,0 0 0 0 0,0 0-1 0 0,1 0 1 0 0,-1 0 0 0 0,0 0 0 0 0,1 0 0 0 0,-1 0 0 0 0,0 0 0 0 0,1 0 0 0 0,-1 0-1 0 0,0 0 1 0 0,1 0 0 0 0,-1 0 0 0 0,0-1 0 0 0,0 1 0 0 0,1 0 0 0 0,-1 0 0 0 0,0 0-1 0 0,0 0 1 0 0,1-1 0 0 0,-1 1 0 0 0,0 0 0 0 0,1-1 0 0 0,11-9-118 0 0,-11 9 91 0 0,74-77-2894 0 0,-30 22-4381 0 0,-31 34 2996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01.1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55 1080 0 0,'-36'13'10117'0'0,"29"-11"-8760"0"0,0 0 0 0 0,0 1 0 0 0,0-1-1 0 0,-9 6 1 0 0,6 0 401 0 0,15-7-52 0 0,21-9-537 0 0,58-26-270 0 0,2-2-381 0 0,-74 33-426 0 0,0-1-1 0 0,1 1 1 0 0,-1 1 0 0 0,0 0 0 0 0,18 0-1 0 0,-28 2-75 0 0,0 0 0 0 0,-1 0-1 0 0,1 0 1 0 0,0 0 0 0 0,0 1-1 0 0,0-1 1 0 0,-1 0 0 0 0,1 1-1 0 0,0 0 1 0 0,-1-1 0 0 0,1 1-1 0 0,0 0 1 0 0,-1 0-1 0 0,1 0 1 0 0,-1 0 0 0 0,3 2-1 0 0,-3-2 2 0 0,0 0 0 0 0,0 0-1 0 0,0 0 1 0 0,-1 1 0 0 0,1-1-1 0 0,0 0 1 0 0,-1 0 0 0 0,1 1-1 0 0,-1-1 1 0 0,0 1 0 0 0,1-1-1 0 0,-1 0 1 0 0,0 1 0 0 0,0-1-1 0 0,0 1 1 0 0,0 1-1 0 0,-1 3 33 0 0,0 0-1 0 0,0 0 0 0 0,0-1 0 0 0,-1 1 0 0 0,0-1 1 0 0,0 0-1 0 0,-1 1 0 0 0,-5 8 0 0 0,-53 68 302 0 0,4-6-210 0 0,50-65-118 0 0,0 0 0 0 0,1 1 0 0 0,0-1 0 0 0,1 1 0 0 0,-4 15 0 0 0,7-20-19 0 0,1-1 0 0 0,0 0 0 0 0,0 1 0 0 0,1-1 0 0 0,-1 0 0 0 0,1 1 0 0 0,1-1 0 0 0,-1 1-1 0 0,2 6 1 0 0,-1-11-1 0 0,-1-1-1 0 0,0 1 0 0 0,1-1 0 0 0,0 1 0 0 0,-1 0 0 0 0,1-1 0 0 0,0 1 0 0 0,0-1 0 0 0,0 1 0 0 0,0-1 0 0 0,0 0 0 0 0,0 1 1 0 0,0-1-1 0 0,0 0 0 0 0,0 0 0 0 0,1 0 0 0 0,-1 0 0 0 0,0 0 0 0 0,1 0 0 0 0,-1 0 0 0 0,1 0 0 0 0,-1-1 0 0 0,1 1 0 0 0,0-1 0 0 0,-1 1 1 0 0,1-1-1 0 0,-1 1 0 0 0,1-1 0 0 0,0 0 0 0 0,-1 0 0 0 0,1 0 0 0 0,0 0 0 0 0,0 0 0 0 0,-1 0 0 0 0,1 0 0 0 0,0 0 0 0 0,-1-1 1 0 0,3 0-1 0 0,8-2-18 0 0,-1-1 0 0 0,0 0 0 0 0,0 0 0 0 0,0-1 0 0 0,14-9 0 0 0,48-38-649 0 0,-43 30-76 0 0,11-9-1547 0 0,-16 9-4623 0 0,-19 16 2935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10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25 512 0 0,'-9'-1'1828'0'0,"8"0"-1266"0"0,-1 1 0 0 0,1 0 0 0 0,0 0 0 0 0,-1 0 0 0 0,1 0 0 0 0,-1 0 0 0 0,1 0 0 0 0,0 0 0 0 0,-1 0 0 0 0,1 0 0 0 0,0 1-1 0 0,-1-1 1 0 0,1 0 0 0 0,0 1 0 0 0,-1-1 0 0 0,-1 2 0 0 0,3-2-464 0 0,0 1-1 0 0,0-1 1 0 0,0 0-1 0 0,0 0 1 0 0,0 0-1 0 0,1 0 1 0 0,-1 0-1 0 0,0 1 1 0 0,0-1-1 0 0,0 0 1 0 0,0 0-1 0 0,0 0 1 0 0,0 0-1 0 0,1 0 0 0 0,-1 0 1 0 0,0 0-1 0 0,0 0 1 0 0,0 1-1 0 0,0-1 1 0 0,1 0-1 0 0,-1 0 1 0 0,0 0-1 0 0,0 0 1 0 0,0 0-1 0 0,1 0 1 0 0,-1 0-1 0 0,0 0 1 0 0,0 0-1 0 0,0 0 1 0 0,1 0-1 0 0,-1 0 1 0 0,0 0-1 0 0,0 0 1 0 0,0-1-1 0 0,0 1 1 0 0,1 0-1 0 0,-1 0 1 0 0,0 0-1 0 0,0 0 1 0 0,0 0-1 0 0,11-2 1191 0 0,3-1-665 0 0,0 0 0 0 0,1 0 0 0 0,-1 1 0 0 0,1 1 0 0 0,-1 0 0 0 0,1 1 0 0 0,19 3 0 0 0,-19-3-529 0 0,0 0 0 0 0,0-1 1 0 0,27-5-1 0 0,-25 2-22 0 0,35-1 1 0 0,-49 5-33 0 0,4 0 37 0 0,-10 2 107 0 0,-33 8-85 0 0,-72 9 1 0 0,30-6-48 0 0,64-10-47 0 0,9-3 12 0 0,-1 1-1 0 0,0 1 0 0 0,0-1 0 0 0,-9 4 0 0 0,15-4-11 0 0,1-1-1 0 0,-1 0 1 0 0,0 0-1 0 0,0 0 1 0 0,0 0-1 0 0,0 0 1 0 0,0 0-1 0 0,0 0 1 0 0,0 0-1 0 0,0 0 1 0 0,0 0 0 0 0,0 0-1 0 0,0 0 1 0 0,0 0-1 0 0,0 0 1 0 0,1 0-1 0 0,-1 0 1 0 0,0 0-1 0 0,0 0 1 0 0,0 1-1 0 0,0-1 1 0 0,0 0-1 0 0,0 0 1 0 0,0 0-1 0 0,0 0 1 0 0,0 0-1 0 0,0 0 1 0 0,0 0-1 0 0,0 0 1 0 0,0 0-1 0 0,0 0 1 0 0,0 1-1 0 0,0-1 1 0 0,0 0-1 0 0,0 0 1 0 0,0 0-1 0 0,0 0 1 0 0,0 0-1 0 0,0 0 1 0 0,0 0 0 0 0,0 0-1 0 0,0 0 1 0 0,-1 0-1 0 0,1 0 1 0 0,0 0-1 0 0,0 1 1 0 0,0-1-1 0 0,0 0 1 0 0,0 0-1 0 0,0 0 1 0 0,0 0-1 0 0,0 0 1 0 0,0 0-1 0 0,0 0 1 0 0,0 0-1 0 0,0 0 1 0 0,0 0-1 0 0,0 0 1 0 0,-1 0-1 0 0,1 0 1 0 0,0 0-1 0 0,0 0 1 0 0,0 0-1 0 0,0 0 1 0 0,0 0-1 0 0,11 2 139 0 0,16-2 103 0 0,23-11 63 0 0,-11 1-164 0 0,48-6-143 0 0,-84 17-432 0 0,-7 2-434 0 0,-8 3-1415 0 0,-6 0-3931 0 0,10-3 2354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11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51 167 24 0 0,'-5'-22'2128'0'0,"2"14"-516"0"0,1 0-1 0 0,1 0 1 0 0,-1 0-1 0 0,1 0 1 0 0,1 0 0 0 0,0-1-1 0 0,1-13 1 0 0,2 17 2496 0 0,-1 12-2493 0 0,0 17-968 0 0,-2-23-408 0 0,11 68 1213 0 0,0 1-400 0 0,-9-28-673 0 0,-2-25-262 0 0,1 0-1 0 0,1-1 0 0 0,0 1 0 0 0,1-1 0 0 0,1 1 1 0 0,6 16-1 0 0,-5-19-51 0 0,-5-11-58 0 0,1 0-1 0 0,0 0 1 0 0,0 0-1 0 0,0 0 0 0 0,0-1 1 0 0,1 1-1 0 0,-1 0 1 0 0,1 0-1 0 0,0-1 1 0 0,0 1-1 0 0,0-1 1 0 0,0 1-1 0 0,4 3 1 0 0,-6-6-7 0 0,0 0 0 0 0,0 0 0 0 0,0 0 0 0 0,0 0 0 0 0,0 0 0 0 0,0 0 0 0 0,1 0 0 0 0,-1 0 0 0 0,0 0 0 0 0,0 0 0 0 0,0 0 0 0 0,0 0 0 0 0,0 0 0 0 0,0 0 0 0 0,0 0 0 0 0,0 0 0 0 0,0 0 0 0 0,0 0 1 0 0,0 0-1 0 0,0 0 0 0 0,1 0 0 0 0,-1-1 0 0 0,0 1 0 0 0,0 0 0 0 0,0 0 0 0 0,0 0 0 0 0,0 0 0 0 0,0 0 0 0 0,0 0 0 0 0,0 0 0 0 0,0 0 0 0 0,0 0 0 0 0,0 0 0 0 0,0 0 0 0 0,0 0 0 0 0,0 0 0 0 0,0 0 0 0 0,0-1 0 0 0,0 1 0 0 0,0 0 0 0 0,0 0 0 0 0,0 0 0 0 0,0 0 1 0 0,0 0-1 0 0,0 0 0 0 0,0 0 0 0 0,0 0 0 0 0,0 0 0 0 0,0 0 0 0 0,0 0 0 0 0,0-1 0 0 0,0 1 0 0 0,0-8 0 0 0,-4-7 48 0 0,-22-52-103 0 0,-2-9 58 0 0,-8-48 9 0 0,30 94 15 0 0,0 1 1 0 0,-1-38-1 0 0,6 55-7 0 0,0 8-11 0 0,1 0 0 0 0,-1 0 0 0 0,1 0-1 0 0,1 0 1 0 0,0-6 0 0 0,1 8 74 0 0,0 7-18 0 0,1 6 26 0 0,-1 21 75 0 0,-3 41 1 0 0,1 6-29 0 0,11 48 169 0 0,-7-105-228 0 0,1 0 0 0 0,1 0 0 0 0,14 35-1 0 0,-14-44-65 0 0,3 8 65 0 0,12 23-1 0 0,-20-44-75 0 0,-1 0-1 0 0,0 0 0 0 0,0 1 0 0 0,0-1 0 0 0,0 0 0 0 0,0 0 0 0 0,0 1 1 0 0,0-1-1 0 0,0 0 0 0 0,0 0 0 0 0,0 1 0 0 0,1-1 0 0 0,-1 0 0 0 0,0 0 1 0 0,0 0-1 0 0,0 1 0 0 0,0-1 0 0 0,1 0 0 0 0,-1 0 0 0 0,0 0 0 0 0,0 0 1 0 0,0 1-1 0 0,1-1 0 0 0,-1 0 0 0 0,0 0 0 0 0,0 0 0 0 0,1 0 0 0 0,-1 0 1 0 0,0 0-1 0 0,0 0 0 0 0,1 0 0 0 0,-1-9 12 0 0,-7-16-69 0 0,-18-29-20 0 0,15 32 67 0 0,0 0-1 0 0,1-1 1 0 0,-8-31-1 0 0,9 17 1 0 0,1 0 0 0 0,2 0-1 0 0,2 0 1 0 0,0-41 0 0 0,9 50-11 0 0,-6 27 24 0 0,0-1 0 0 0,0 1 0 0 0,1-1 0 0 0,-1 1 0 0 0,1 0 1 0 0,0 0-1 0 0,-1-1 0 0 0,1 1 0 0 0,0 0 0 0 0,0 0 0 0 0,-1 0 0 0 0,1-1 1 0 0,0 1-1 0 0,0 0 0 0 0,0 0 0 0 0,1 1 0 0 0,0-2 0 0 0,-1 2-2 0 0,-1-1-1 0 0,1 1 0 0 0,-1 0 0 0 0,0 0 0 0 0,1 0 0 0 0,-1 0 1 0 0,1 0-1 0 0,-1 0 0 0 0,1 1 0 0 0,-1-1 0 0 0,1 0 0 0 0,-1 0 0 0 0,1 0 1 0 0,-1 0-1 0 0,1 0 0 0 0,-1 1 0 0 0,0-1 0 0 0,1 0 0 0 0,-1 0 0 0 0,1 1 1 0 0,-1-1-1 0 0,0 0 0 0 0,1 1 0 0 0,-1-1 0 0 0,0 0 0 0 0,1 1 1 0 0,-1-1-1 0 0,0 1 0 0 0,0-1 0 0 0,1 0 0 0 0,-1 1 0 0 0,0-1 0 0 0,0 1 1 0 0,0-1-1 0 0,1 1 0 0 0,-1-1 0 0 0,0 1 0 0 0,0-1 0 0 0,0 1 1 0 0,0-1-1 0 0,0 0 0 0 0,0 2 0 0 0,1 24 34 0 0,-1-21-30 0 0,-2 79 61 0 0,1 49 103 0 0,7-74-35 0 0,26 113 1 0 0,-31-167-150 0 0,0-1-1 0 0,0 1 1 0 0,1-1 0 0 0,0 1 0 0 0,2 3 0 0 0,-4-7 11 0 0,0-1 1 0 0,1 1 0 0 0,-1-1 0 0 0,0 1 0 0 0,1-1 0 0 0,-1 1 0 0 0,0-1 0 0 0,1 1-1 0 0,-1-1 1 0 0,1 1 0 0 0,-1-1 0 0 0,1 1 0 0 0,-1-1 0 0 0,1 0 0 0 0,-1 1 0 0 0,1-1 0 0 0,-1 0-1 0 0,1 0 1 0 0,0 1 0 0 0,-1-1 0 0 0,1 0 0 0 0,0 0 0 0 0,-1 0 0 0 0,1 0 0 0 0,-1 0 0 0 0,1 0-1 0 0,0 0 1 0 0,-1 0 0 0 0,1 0 0 0 0,0 0 0 0 0,-1 0 0 0 0,1 0 0 0 0,-1 0 0 0 0,1 0-1 0 0,0-1 1 0 0,-1 1 0 0 0,1 0 0 0 0,-1 0 0 0 0,1-1 0 0 0,0 1 0 0 0,-1 0 0 0 0,1-1 0 0 0,-1 1-1 0 0,1-1 1 0 0,0 0 0 0 0,3-3-335 0 0,0 1 1 0 0,-1-1-1 0 0,1 0 0 0 0,-1 0 0 0 0,1-1 0 0 0,-1 1 1 0 0,4-10-1 0 0,-5 10-730 0 0,-1 0-1 0 0,1 0 1 0 0,-1 0 0 0 0,0 0 0 0 0,0-1 0 0 0,0-4 0 0 0,-1-2-2617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14.9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40 162 512 0 0,'-36'-148'14184'0'0,"34"138"-13510"0"0,1 7 1780 0 0,6 5-435 0 0,-1 0-1863 0 0,-2-2-36 0 0,-1 1 0 0 0,1 0 0 0 0,-1 0 0 0 0,1 0 0 0 0,-1 0 0 0 0,1 0 0 0 0,-1 0 0 0 0,0 0 0 0 0,1 1 0 0 0,-1-1 0 0 0,0 0 0 0 0,0 1 0 0 0,0-1 0 0 0,0 1 0 0 0,0-1 0 0 0,0 3 1 0 0,0 0 36 0 0,0 0 0 0 0,0 0 1 0 0,0 0-1 0 0,-1 0 0 0 0,0 9 1 0 0,-1 5 233 0 0,-1 0 1 0 0,-5 21 0 0 0,4-21-100 0 0,0 1 0 0 0,0 21 0 0 0,3-33-246 0 0,0 0 0 0 0,1-1 1 0 0,0 1-1 0 0,0-1 0 0 0,0 1 0 0 0,1-1 1 0 0,0 1-1 0 0,0-1 0 0 0,5 10 1 0 0,-6-13-43 0 0,1-1 0 0 0,-1 0 0 0 0,1 0 0 0 0,-1 0 0 0 0,1 0 0 0 0,0 0 0 0 0,0-1 0 0 0,0 1 0 0 0,0 0 1 0 0,0-1-1 0 0,0 0 0 0 0,0 1 0 0 0,1-1 0 0 0,-1 0 0 0 0,0 0 0 0 0,1 0 0 0 0,-1 0 0 0 0,1-1 0 0 0,-1 1 0 0 0,1-1 1 0 0,-1 1-1 0 0,1-1 0 0 0,-1 0 0 0 0,1 0 0 0 0,-1 0 0 0 0,1 0 0 0 0,4-1 0 0 0,5-4-4 0 0,-12 5-5 0 0,0 0 0 0 0,0 0-1 0 0,0 0 1 0 0,1-1 0 0 0,-1 1-1 0 0,0 0 1 0 0,0 0 0 0 0,0 0-1 0 0,0-1 1 0 0,0 1 0 0 0,0 0 0 0 0,0 0-1 0 0,1 0 1 0 0,-1-1 0 0 0,0 1-1 0 0,0 0 1 0 0,0 0 0 0 0,0-1-1 0 0,0 1 1 0 0,0 0 0 0 0,0 0 0 0 0,0-1-1 0 0,0 1 1 0 0,0 0 0 0 0,0 0-1 0 0,-1 0 1 0 0,1-1 0 0 0,0 1-1 0 0,0-1-30 0 0,-1 0 0 0 0,0 0 0 0 0,0 0 0 0 0,1 0 1 0 0,-1 1-1 0 0,0-1 0 0 0,0 0 0 0 0,0 0 0 0 0,0 1 0 0 0,0-1 0 0 0,0 1 0 0 0,0-1 0 0 0,0 1 0 0 0,0-1 0 0 0,-2 0 0 0 0,-60-17-3205 0 0,63 17 3103 0 0,-1 1 0 0 0,0 0 0 0 0,1 0 0 0 0,-1-1 0 0 0,1 1 0 0 0,-1 0 0 0 0,1-1 0 0 0,-1 1 0 0 0,1-1 0 0 0,-1 1 0 0 0,1-1 0 0 0,-1 1 0 0 0,1-1 0 0 0,0 1 0 0 0,-1-1 0 0 0,1 1 0 0 0,0-1 0 0 0,0 1 0 0 0,-1-1 0 0 0,1 1 0 0 0,0-1 0 0 0,0 0 1 0 0,0 1-1 0 0,-1-1 0 0 0,1-1 0 0 0,0 1-250 0 0,0 1 1 0 0,1-1 0 0 0,-1 0-1 0 0,0 0 1 0 0,0 0-1 0 0,0 1 1 0 0,1-1 0 0 0,-1 0-1 0 0,0 0 1 0 0,1 1 0 0 0,-1-1-1 0 0,1 0 1 0 0,-1 1 0 0 0,1-1-1 0 0,-1 0 1 0 0,1 1 0 0 0,-1-1-1 0 0,1 1 1 0 0,1-2 0 0 0,3-1-1455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15.1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57 1304 0 0,'-14'-1'5511'0'0,"13"1"-5224"0"0,1 0 0 0 0,-1 0 0 0 0,1 0 0 0 0,-1 0 0 0 0,1 0-1 0 0,-1-1 1 0 0,1 1 0 0 0,-1 0 0 0 0,1 0 0 0 0,-1 0 0 0 0,1 0 0 0 0,-1-1-1 0 0,1 1 1 0 0,-1 0 0 0 0,1 0 0 0 0,0-1 0 0 0,-1 1 0 0 0,1 0 0 0 0,-1-1 0 0 0,1 1-1 0 0,0 0 1 0 0,-1-1 0 0 0,1 1 0 0 0,0-1 0 0 0,-1 0 0 0 0,3 0 173 0 0,-1 0 1 0 0,1-1 0 0 0,0 1-1 0 0,0 0 1 0 0,-1 0 0 0 0,1 0-1 0 0,3-1 1 0 0,-2 1-193 0 0,12-6 131 0 0,0 1 1 0 0,0 1-1 0 0,1 1 0 0 0,-1 0 1 0 0,25-3-1 0 0,-9 4-404 0 0,58 2-1 0 0,-29 6-1290 0 0,-20 1-5476 0 0,-32-5 5422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15.5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75 1616 0 0,'-6'-16'3763'0'0,"4"12"-2661"0"0,0 0 1 0 0,0 0-1 0 0,1-1 1 0 0,-1 1-1 0 0,1 0 1 0 0,0-1-1 0 0,0 1 1 0 0,1-1-1 0 0,-1 0 1 0 0,1-7-1 0 0,0 12-1051 0 0,0 0-1 0 0,0 0 1 0 0,0 0-1 0 0,0 0 1 0 0,0 0-1 0 0,0 0 0 0 0,0 0 1 0 0,0-1-1 0 0,0 1 1 0 0,0 0-1 0 0,0 0 0 0 0,0 0 1 0 0,0 0-1 0 0,0 0 1 0 0,0 0-1 0 0,0 0 1 0 0,0 0-1 0 0,1 0 0 0 0,-1 0 1 0 0,0-1-1 0 0,0 1 1 0 0,0 0-1 0 0,0 0 1 0 0,0 0-1 0 0,0 0 0 0 0,0 0 1 0 0,0 0-1 0 0,0 0 1 0 0,0 0-1 0 0,0 0 1 0 0,0 0-1 0 0,0 0 0 0 0,0 0 1 0 0,1 0-1 0 0,-1 0 1 0 0,0 0-1 0 0,0 0 1 0 0,0 0-1 0 0,0 0 0 0 0,0-1 1 0 0,0 1-1 0 0,0 0 1 0 0,0 0-1 0 0,0 0 0 0 0,0 0 1 0 0,1 0-1 0 0,-1 0 1 0 0,0 1-1 0 0,0-1 1 0 0,0 0-1 0 0,0 0 0 0 0,0 0 1 0 0,0 0-1 0 0,4 6 1040 0 0,0 8-372 0 0,0 19 243 0 0,-2 48 0 0 0,-3-53-771 0 0,2 0-1 0 0,1 0 1 0 0,7 34-1 0 0,-8-54-188 0 0,2 0-1 0 0,-1 0 1 0 0,1 0 0 0 0,1 0-1 0 0,-1 0 1 0 0,1-1 0 0 0,0 1-1 0 0,1-1 1 0 0,0 0-1 0 0,0 0 1 0 0,1-1 0 0 0,0 0-1 0 0,0 0 1 0 0,13 10 0 0 0,2-6 48 0 0,-11-9-2248 0 0,-9-1 1934 0 0,-1 0 0 0 0,0 0 1 0 0,0 0-1 0 0,1 0 0 0 0,-1 0 0 0 0,0 0 0 0 0,0 0 0 0 0,1-1 0 0 0,1-4-6092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19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53 512 0 0,'0'0'416'0'0,"-1"0"1"0"0,1 1-1 0 0,-1-1 1 0 0,0 0-1 0 0,1 0 0 0 0,-1 0 1 0 0,1 1-1 0 0,-1-1 0 0 0,0 0 1 0 0,1 0-1 0 0,-1 0 1 0 0,0 0-1 0 0,1 0 0 0 0,-1 0 1 0 0,1 0-1 0 0,-2-1 0 0 0,1 1 0 0 0,0 0 0 0 0,0 0 0 0 0,0 0 0 0 0,1 0 0 0 0,-1 0 0 0 0,0 0 0 0 0,-6 4 7890 0 0,7-4-8190 0 0,8-2 1349 0 0,11-3-1296 0 0,12-5-9 0 0,-1 1 1 0 0,2 1 0 0 0,-1 2 0 0 0,1 1-1 0 0,39-1 1 0 0,-66 5-361 0 0,17-1-1328 0 0,-7 0-2337 0 0,-8 1 2419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19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43 1584 0 0,'0'-2'613'0'0,"0"-1"-1"0"0,0 1 1 0 0,0 0-1 0 0,1 0 0 0 0,-1 0 1 0 0,1 0-1 0 0,-1 0 1 0 0,1 0-1 0 0,0 0 0 0 0,0 1 1 0 0,0-1-1 0 0,0 0 1 0 0,0 0-1 0 0,0 0 0 0 0,0 1 1 0 0,1-1-1 0 0,-1 1 0 0 0,1-1 1 0 0,1-1-1 0 0,-2 3-409 0 0,0-1 1 0 0,0 1-1 0 0,-1-1 0 0 0,1 1 0 0 0,0 0 1 0 0,0-1-1 0 0,-1 1 0 0 0,1 0 0 0 0,0 0 0 0 0,0 0 1 0 0,0 0-1 0 0,0-1 0 0 0,-1 1 0 0 0,1 0 0 0 0,0 1 1 0 0,0-1-1 0 0,0 0 0 0 0,0 0 0 0 0,1 0 0 0 0,-1 1-90 0 0,0 0 0 0 0,1 0 0 0 0,-1-1 0 0 0,0 1 0 0 0,1 0 0 0 0,-1 0 0 0 0,0 0 0 0 0,0 0 0 0 0,0 0 0 0 0,0 1 0 0 0,0-1 0 0 0,0 0 0 0 0,-1 0 0 0 0,2 3 0 0 0,5 9 460 0 0,-1 0 0 0 0,-1 0 1 0 0,8 27-1 0 0,4 46 257 0 0,-13-56-744 0 0,3 0 1 0 0,11 35 0 0 0,-17-62-108 0 0,6 18-168 0 0,1 0 1 0 0,1 0-1 0 0,1-1 0 0 0,1 0 0 0 0,13 19 1 0 0,-12-21-2721 0 0,-7-6-5438 0 0,-4-9 6456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1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5 3049 0 0,'-8'-2'3882'0'0,"5"2"-3195"0"0,1-1 1 0 0,0 1-1 0 0,0-1 1 0 0,-1 1 0 0 0,1 0-1 0 0,0 0 1 0 0,0 0-1 0 0,-5 1 1 0 0,6-1-640 0 0,0 1 1 0 0,1-1-1 0 0,-1 1 0 0 0,0-1 1 0 0,0 1-1 0 0,1-1 1 0 0,-1 1-1 0 0,0 0 0 0 0,1-1 1 0 0,-1 1-1 0 0,1 0 1 0 0,-1 0-1 0 0,1-1 0 0 0,-1 1 1 0 0,1 0-1 0 0,0 0 0 0 0,-1 0 1 0 0,1 0-1 0 0,0 0 1 0 0,0-1-1 0 0,-1 1 0 0 0,1 0 1 0 0,0 0-1 0 0,0 0 1 0 0,0 0-1 0 0,0 0 0 0 0,0 1 1 0 0,-9 112 2682 0 0,2-49-1752 0 0,4 113 1 0 0,0-21-677 0 0,-1-10-160 0 0,5-128-181 0 0,1-1 0 0 0,1 1 0 0 0,0-1 0 0 0,2 0 0 0 0,12 34-1 0 0,-12-40-164 0 0,0 0 0 0 0,12 17 0 0 0,1-7-2065 0 0,7-3-4502 0 0,-20-16 4078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21.0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35 103 8 0 0,'0'-44'6007'0'0,"0"33"-3484"0"0,0 1 1 0 0,2-19 0 0 0,-2 29-2355 0 0,0-1 0 0 0,0 1 1 0 0,0-1-1 0 0,0 1 0 0 0,0-1 1 0 0,0 1-1 0 0,1 0 0 0 0,-1-1 0 0 0,0 1 1 0 0,0-1-1 0 0,0 1 0 0 0,1 0 1 0 0,-1-1-1 0 0,0 1 0 0 0,1-1 1 0 0,-1 1-1 0 0,0 0 0 0 0,1-1 1 0 0,-1 1-1 0 0,1 0-113 0 0,-1 0 0 0 0,0 0-1 0 0,0 0 1 0 0,0 0 0 0 0,1 0 0 0 0,-1 0 0 0 0,0 0 0 0 0,0 0-1 0 0,0 1 1 0 0,1-1 0 0 0,-1 0 0 0 0,0 0 0 0 0,0 0-1 0 0,0 0 1 0 0,0 0 0 0 0,1 1 0 0 0,-1-1 0 0 0,0 0 0 0 0,0 0-1 0 0,0 0 1 0 0,0 0 0 0 0,0 1 0 0 0,0-1 0 0 0,0 0-1 0 0,0 0 1 0 0,1 0 0 0 0,-1 1 0 0 0,0-1 0 0 0,0 0 0 0 0,0 0-1 0 0,0 0 1 0 0,0 1 0 0 0,0-1 0 0 0,0 0 0 0 0,0 0-1 0 0,0 1 1 0 0,0-1 0 0 0,0 0 0 0 0,0 0 0 0 0,-1 0 0 0 0,1 1-1 0 0,0-1 1 0 0,3 70 1164 0 0,4 1 1 0 0,25 116-1 0 0,-28-169-1186 0 0,9 20 0 0 0,-6-17 7 0 0,-11-37-223 0 0,1 7 123 0 0,1 0 0 0 0,-9-16 1 0 0,-6-9 53 0 0,1-1 1 0 0,2-1 0 0 0,2 0-1 0 0,-15-69 1 0 0,25 89 39 0 0,0 1 0 0 0,1-21 1 0 0,2 30 130 0 0,0 11-43 0 0,0 11 142 0 0,-2 28 52 0 0,0-17-110 0 0,2 1 1 0 0,3 28-1 0 0,1-21-11 0 0,11 37-1 0 0,-11-58-177 0 0,-1-1-1 0 0,1 0 1 0 0,1 1-1 0 0,1-2 1 0 0,12 20-1 0 0,-19-32-17 0 0,14 18-44 0 0,-14-17 23 0 0,1 0 0 0 0,0 0 0 0 0,0 0 0 0 0,0 0 0 0 0,0 0 0 0 0,0 0 0 0 0,0 0 0 0 0,0 0 0 0 0,0-1 0 0 0,1 1 0 0 0,-1-1 0 0 0,0 1 0 0 0,0 0 1 0 0,2-1-1 0 0,-10-17-2556 0 0,2 9 378 0 0,-1 0-1 0 0,0 0 1 0 0,0 1 0 0 0,-1 0-1 0 0,-12-11 1 0 0,12 12 498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21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44 1528 0 0,'-11'2'7721'0'0,"17"1"-3833"0"0,18 3-1391 0 0,1-4-1824 0 0,1-2 1 0 0,-1-1-1 0 0,45-7 1 0 0,-60 7-586 0 0,111-24 850 0 0,-51 10-680 0 0,-52 12-272 0 0,-1 1 0 0 0,28 1 0 0 0,-45 1 8 0 0,0 0 0 0 0,0 0 0 0 0,0 0 0 0 0,0 0 0 0 0,0 0 0 0 0,-1 0 0 0 0,1 0 0 0 0,0 0 1 0 0,0 0-1 0 0,0 0 0 0 0,0 0 0 0 0,0 1 0 0 0,0-1 0 0 0,0 0 0 0 0,0 0 0 0 0,0 0 0 0 0,1 0 0 0 0,-1 0 1 0 0,0 0-1 0 0,0 0 0 0 0,0 0 0 0 0,0 0 0 0 0,0 0 0 0 0,0 0 0 0 0,0 0 0 0 0,0 0 0 0 0,0 1 1 0 0,0-1-1 0 0,0 0 0 0 0,0 0 0 0 0,0 0 0 0 0,0 0 0 0 0,0 0 0 0 0,0 0 0 0 0,0 0 0 0 0,0 0 1 0 0,0 0-1 0 0,0 0 0 0 0,1 0 0 0 0,-1 0 0 0 0,0 0 0 0 0,0 0 0 0 0,0 0 0 0 0,0 0 0 0 0,0 0 1 0 0,0 0-1 0 0,0 0 0 0 0,0 0 0 0 0,0 0 0 0 0,0 0 0 0 0,0 0 0 0 0,0 0 0 0 0,1 0 0 0 0,-1 0 1 0 0,0 0-1 0 0,0 0 0 0 0,0 0 0 0 0,0 0 0 0 0,0 0 0 0 0,0 0 0 0 0,0 0 0 0 0,0 0 0 0 0,0 0 1 0 0,0 0-1 0 0,0 0 0 0 0,0 0 0 0 0,-7 4-480 0 0,-11 3-761 0 0,-41 3-5956 0 0,51-9 5753 0 0,-7 2-1290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21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50 1272 0 0,'-2'-28'5919'0'0,"2"27"-5533"0"0,0 0 0 0 0,-1 0 0 0 0,1 0 0 0 0,0 0 0 0 0,-1-1 0 0 0,1 1 0 0 0,0 0 0 0 0,-1 0 0 0 0,1 0 0 0 0,-1 0 0 0 0,0 0 0 0 0,1 0 0 0 0,-1 0 1 0 0,0 0-1 0 0,0 1 0 0 0,1-1 0 0 0,-1 0 0 0 0,0 0 0 0 0,0 0 0 0 0,-2 0 0 0 0,3 1-269 0 0,-1 0 0 0 0,1 1 0 0 0,-1-1 1 0 0,1 0-1 0 0,0 1 0 0 0,-1-1 0 0 0,1 0 0 0 0,0 1 0 0 0,-1-1 1 0 0,1 1-1 0 0,0-1 0 0 0,-1 1 0 0 0,1-1 0 0 0,0 1 0 0 0,0-1 1 0 0,0 1-1 0 0,-1-1 0 0 0,1 1 0 0 0,0-1 0 0 0,0 1 0 0 0,0-1 1 0 0,0 1-1 0 0,0-1 0 0 0,0 1 0 0 0,0-1 0 0 0,0 1 0 0 0,0 0 0 0 0,-1 17 818 0 0,2 22-147 0 0,2 0-1 0 0,1-1 0 0 0,2 1 1 0 0,2-1-1 0 0,24 72 0 0 0,-27-97-765 0 0,11 20 1 0 0,-14-30-141 0 0,1 0 1 0 0,-1 0 0 0 0,1 0 0 0 0,0-1-1 0 0,0 1 1 0 0,0-1 0 0 0,0 0-1 0 0,0 0 1 0 0,7 5 0 0 0,-7-6-3009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47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88 164 512 0 0,'-2'-1'775'0'0,"1"0"0"0"0,-1 0 0 0 0,1 1 0 0 0,-1-1-1 0 0,1 0 1 0 0,-1 1 0 0 0,0-1 0 0 0,1 1 0 0 0,-1-1 0 0 0,0 1 0 0 0,0 0 0 0 0,1 0 0 0 0,-1 0-1 0 0,-2 0 1 0 0,3 0-448 0 0,1 1 0 0 0,-1-1 0 0 0,0 0 0 0 0,1 1 0 0 0,-1-1 0 0 0,1 1-1 0 0,-1-1 1 0 0,1 1 0 0 0,-1-1 0 0 0,1 1 0 0 0,-1-1 0 0 0,1 1 0 0 0,-1-1 0 0 0,1 1-1 0 0,0-1 1 0 0,-1 1 0 0 0,1 1 0 0 0,-5 11 186 0 0,2 3 176 0 0,1 0 0 0 0,0 0-1 0 0,2 29 1 0 0,7 50 339 0 0,-5-76-800 0 0,47 449 1957 0 0,-37-221-1846 0 0,-14-231-168 0 0,-1-16 2 0 0,0-8-64 0 0,-14-83-20 0 0,6 26-109 0 0,-42-243-75 0 0,42 218 108 0 0,1-132 0 0 0,11 187-20 0 0,2 0-1 0 0,7-37 1 0 0,-7 56 10 0 0,0 1 1 0 0,2 0-1 0 0,0 0 0 0 0,0 1 0 0 0,1-1 1 0 0,1 1-1 0 0,10-15 0 0 0,-14 24 0 0 0,1 1 1 0 0,-1 0-1 0 0,1-1 0 0 0,0 1 0 0 0,0 1 0 0 0,0-1 1 0 0,0 0-1 0 0,1 1 0 0 0,0 0 0 0 0,-1 0 0 0 0,1 0 1 0 0,0 1-1 0 0,1 0 0 0 0,4-2 0 0 0,-3 2 5 0 0,0 1 0 0 0,0 0 0 0 0,0 0 0 0 0,0 0 0 0 0,0 1 0 0 0,0 0 0 0 0,0 1 0 0 0,0 0 0 0 0,0 0 0 0 0,7 2 0 0 0,0 1 3 0 0,0 1 0 0 0,-1 0 0 0 0,1 1 0 0 0,-2 1 0 0 0,1 0 0 0 0,-1 0 0 0 0,0 2 0 0 0,0-1 0 0 0,-1 1 0 0 0,14 14 1 0 0,-15-11 7 0 0,0 0-1 0 0,0 1 1 0 0,-1 0 0 0 0,0 1 0 0 0,-2 0 0 0 0,1 0 0 0 0,-2 0 0 0 0,0 1 0 0 0,0 0 0 0 0,-2 0 0 0 0,0 0 0 0 0,0 1 0 0 0,-2 0 0 0 0,0-1 0 0 0,0 1 0 0 0,-2 18 0 0 0,-10 164 131 0 0,0-41 33 0 0,9-112-137 0 0,8 66-1 0 0,-2-77-48 0 0,13 52 0 0 0,-14-71 0 0 0,1-1-1 0 0,0 0 1 0 0,1 0-1 0 0,1 0 1 0 0,0-1-1 0 0,10 13 1 0 0,-14-21-77 0 0,0 0 0 0 0,1-1 0 0 0,0 1 1 0 0,0-1-1 0 0,0 0 0 0 0,0 0 0 0 0,1 0 1 0 0,-1 0-1 0 0,8 3 0 0 0,-12-7 45 0 0,0 0-1 0 0,0 0 1 0 0,0 0-1 0 0,0 0 1 0 0,0 0-1 0 0,0 0 1 0 0,0 0 0 0 0,0 0-1 0 0,0 0 1 0 0,0 0-1 0 0,1 0 1 0 0,-1 0-1 0 0,0 0 1 0 0,0 0-1 0 0,0 0 1 0 0,0 0-1 0 0,0 0 1 0 0,0 0 0 0 0,0 0-1 0 0,0 0 1 0 0,0 0-1 0 0,0 0 1 0 0,0 0-1 0 0,0 0 1 0 0,1 0-1 0 0,-1 0 1 0 0,0 0-1 0 0,0 0 1 0 0,0 0 0 0 0,0 0-1 0 0,0 0 1 0 0,0 0-1 0 0,0-1 1 0 0,0 1-1 0 0,0 0 1 0 0,0 0-1 0 0,0 0 1 0 0,0 0-1 0 0,0 0 1 0 0,0 0 0 0 0,0 0-1 0 0,0 0 1 0 0,0 0-1 0 0,0 0 1 0 0,0 0-1 0 0,0 0 1 0 0,0 0-1 0 0,0-1 1 0 0,0 1-1 0 0,0 0 1 0 0,0 0 0 0 0,0 0-1 0 0,0 0 1 0 0,0 0-1 0 0,0 0 1 0 0,0 0-1 0 0,0 0 1 0 0,0 0-1 0 0,-3-9-1765 0 0,-5-6-2442 0 0,1 6 1043 0 0,0 0-450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48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94 2288 0 0,'-2'0'1177'0'0,"0"0"0"0"0,1 0 0 0 0,-1 0 0 0 0,0 0 1 0 0,0 0-1 0 0,1-1 0 0 0,-1 1 0 0 0,0-1 0 0 0,-1 0 0 0 0,-2-3 1563 0 0,12 3-339 0 0,18-1-1033 0 0,0-1 0 0 0,38-8 0 0 0,1-1-1011 0 0,66-7-298 0 0,28-4-1950 0 0,-53 10-7859 0 0,-81 10 6505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48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 2497 0 0,'-2'0'1120'0'0,"-32"3"8411"0"0,33-3-9385 0 0,0 0 0 0 0,0 0 1 0 0,0 0-1 0 0,1 0 0 0 0,-1 0 1 0 0,0 0-1 0 0,0 0 0 0 0,0 1 1 0 0,1-1-1 0 0,-1 0 0 0 0,0 1 1 0 0,0-1-1 0 0,1 1 1 0 0,-1-1-1 0 0,0 1 0 0 0,1-1 1 0 0,-1 1-1 0 0,0-1 0 0 0,1 1 1 0 0,-1-1-1 0 0,1 1 0 0 0,-1 0 1 0 0,1-1-1 0 0,-1 1 0 0 0,1 0 1 0 0,0 0-1 0 0,-1-1 0 0 0,1 1 1 0 0,0 0-1 0 0,0 0 1 0 0,-1 0-1 0 0,1-1 0 0 0,0 1 1 0 0,0 0-1 0 0,0 0 0 0 0,0 1 1 0 0,0-2-78 0 0,1 1 1 0 0,-1 0 0 0 0,0 0 0 0 0,1-1 0 0 0,-1 1-1 0 0,1 0 1 0 0,0-1 0 0 0,-1 1 0 0 0,1-1 0 0 0,-1 1-1 0 0,1 0 1 0 0,0-1 0 0 0,-1 1 0 0 0,1-1 0 0 0,0 0-1 0 0,0 1 1 0 0,-1-1 0 0 0,1 0 0 0 0,0 1 0 0 0,0-1-1 0 0,0 0 1 0 0,-1 0 0 0 0,1 0 0 0 0,2 0 0 0 0,22 2 423 0 0,-22-2-370 0 0,124-10 517 0 0,1 0-4660 0 0,-126 10 3860 0 0,-2 0-107 0 0,1-1-1 0 0,0 1 1 0 0,0 0-1 0 0,-1 0 0 0 0,1 0 1 0 0,0 1-1 0 0,-1-1 1 0 0,1 0-1 0 0,0 0 1 0 0,-1 0-1 0 0,1 0 0 0 0,0 1 1 0 0,-1-1-1 0 0,1 0 1 0 0,0 1-1 0 0,-1-1 0 0 0,1 0 1 0 0,-1 1-1 0 0,1-1 1 0 0,0 1-1 0 0,2 3-1111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1:48.7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25 2096 0 0,'6'-3'11850'0'0,"8"1"-7749"0"0,17 0-4124 0 0,-26 2 1094 0 0,78-9-337 0 0,-28 3-1950 0 0,0 3-4234 0 0,-32 3 1265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08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520 5986 512 0 0,'-20'11'9940'0'0,"14"-4"-4301"0"0,-3-19-3221 0 0,-3-3-1451 0 0,1-2 1 0 0,1 1-1 0 0,-17-36 0 0 0,2-27 145 0 0,16 58-878 0 0,-1 0 0 0 0,-2 1-1 0 0,0 1 1 0 0,-1 0-1 0 0,-30-34 1 0 0,23 31-40 0 0,16 18-161 0 0,0 0-1 0 0,-1-1 0 0 0,1 1 1 0 0,1-1-1 0 0,-1 0 0 0 0,1-1 1 0 0,0 1-1 0 0,-3-7 0 0 0,0-7 136 0 0,-7-34-1 0 0,7 25-56 0 0,-2-2-21 0 0,-2 0 1 0 0,-19-40-1 0 0,15 38-26 0 0,-17-57 0 0 0,25 57-54 0 0,-4-53 0 0 0,7 48-10 0 0,1 22-4 0 0,-2-23 10 0 0,1 0-1 0 0,5-70 1 0 0,-1 81 2 0 0,-1-1 0 0 0,-1 1 1 0 0,-2 0-1 0 0,-8-44 0 0 0,-11-31 3 0 0,3-49-51 0 0,16 135 82 0 0,-14-98-49 0 0,7-131-29 0 0,16 112 52 0 0,-1 0-39 0 0,0-73 24 0 0,-12 106 66 0 0,-1 0-78 0 0,4-10-10 0 0,2 23 22 0 0,-3 32-24 0 0,1 23 22 0 0,2 1 1 0 0,2-41-1 0 0,3 30 28 0 0,-3-60-1 0 0,0 76-49 0 0,3-40-1 0 0,0 33 37 0 0,10-73 39 0 0,-7 63-72 0 0,2-60 0 0 0,-2-22 33 0 0,4 74-3 0 0,-7 39-5 0 0,-1-1 1 0 0,0 0-1 0 0,1-17 1 0 0,-3 24 5 0 0,0-56 35 0 0,9-68 0 0 0,10 38-51 0 0,1-8 44 0 0,-17 78-30 0 0,1 0-1 0 0,1 1 0 0 0,2 0 1 0 0,0 0-1 0 0,1 0 0 0 0,0 1 1 0 0,16-24-1 0 0,-14 22 7 0 0,-1 1 1 0 0,-1-2-1 0 0,-1 1 0 0 0,5-31 1 0 0,-3 16-53 0 0,53-185 171 0 0,-58 206-139 0 0,60-164 4 0 0,-10 11 22 0 0,-20 55-6 0 0,-26 85 2 0 0,5-31-1 0 0,5-18-30 0 0,-4 37 64 0 0,3 0 1 0 0,26-47-1 0 0,-21 46-21 0 0,26-69-6 0 0,-12 26 82 0 0,6 6 15 0 0,-23 46-59 0 0,14-36-1 0 0,-31 63-34 0 0,-3 9-1 0 0,0 0-37 0 0,0-1 0 0 0,1 1 0 0 0,-1 0 0 0 0,0-1 0 0 0,1 1 0 0 0,0 0 0 0 0,-1 0 0 0 0,2 4 0 0 0,-1-7 2 0 0,0 0 1 0 0,0 0-1 0 0,0 0 0 0 0,1 0 1 0 0,-1 0-1 0 0,0 0 0 0 0,0 0 1 0 0,1 0-1 0 0,-1 0 0 0 0,0 0 1 0 0,0 0-1 0 0,1 0 0 0 0,-1 0 1 0 0,0-1-1 0 0,0 1 0 0 0,0 0 1 0 0,1 0-1 0 0,-1 0 0 0 0,0 0 1 0 0,0 0-1 0 0,0 0 1 0 0,0-1-1 0 0,1 1 0 0 0,-1 0 1 0 0,0 0-1 0 0,0 0 0 0 0,0-1 1 0 0,0 1-1 0 0,0 0 0 0 0,1 0 1 0 0,-1 0-1 0 0,0-1 0 0 0,0 1 1 0 0,0 0-1 0 0,6-12-222 0 0,-3 7 46 0 0,-3 4 39 0 0,20-25-2101 0 0,-18 25 1291 0 0,-1-1-1 0 0,0 1 1 0 0,0 0 0 0 0,1 0-1 0 0,-1 0 1 0 0,1 0 0 0 0,-1 0-1 0 0,1 0 1 0 0,2-1 0 0 0,2 1-3223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19.789"/>
    </inkml:context>
    <inkml:brush xml:id="br0">
      <inkml:brushProperty name="width" value="0.035" units="cm"/>
      <inkml:brushProperty name="height" value="0.035" units="cm"/>
      <inkml:brushProperty name="color" value="#70AD47"/>
    </inkml:brush>
  </inkml:definitions>
  <inkml:trace contextRef="#ctx0" brushRef="#br0">22 85 512 0 0,'0'-2'116'0'0,"0"0"1"0"0,0 0-1 0 0,0 0 0 0 0,0 0 0 0 0,-1 0 0 0 0,1 0 1 0 0,-1 0-1 0 0,1 0 0 0 0,-1 0 0 0 0,-1-2 1 0 0,-13-14 5696 0 0,14 17-5573 0 0,1 0-38 0 0,0 1-1 0 0,0-1 1 0 0,1 1-1 0 0,-1-1 1 0 0,0 0-1 0 0,0 1 1 0 0,1-1-1 0 0,-1 1 0 0 0,0-1 1 0 0,1 1-1 0 0,-1-1 1 0 0,0 1-1 0 0,1-1 1 0 0,-1 1-1 0 0,1-1 1 0 0,-1 1-1 0 0,1 0 1 0 0,-1-1-1 0 0,1 1 1 0 0,-1 0-1 0 0,1-1 0 0 0,-1 1 1 0 0,1 0-1 0 0,0 0 1 0 0,0-1-1 0 0,8-6 1169 0 0,-2-1 914 0 0,16-7-2502 0 0,-23 15 233 0 0,1 2-761 0 0,-1-1 0 0 0,0 1 1 0 0,0-1-1 0 0,0 1 0 0 0,0-1 0 0 0,0 1 1 0 0,0-1-1 0 0,0 1 0 0 0,-1 1 0 0 0,0 0-1648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27.258"/>
    </inkml:context>
    <inkml:brush xml:id="br0">
      <inkml:brushProperty name="width" value="0.035" units="cm"/>
      <inkml:brushProperty name="height" value="0.035" units="cm"/>
      <inkml:brushProperty name="color" value="#70AD47"/>
    </inkml:brush>
  </inkml:definitions>
  <inkml:trace contextRef="#ctx0" brushRef="#br0">182 95 512 0 0,'-4'-3'1518'0'0,"1"-1"0"0"0,-2 1-1 0 0,1 0 1 0 0,0 1 0 0 0,-1-1-1 0 0,-5-2 1 0 0,8 4-1000 0 0,0 0 0 0 0,0 0 1 0 0,0 1-1 0 0,0-1 0 0 0,-1 1 0 0 0,1-1 1 0 0,0 1-1 0 0,0-1 0 0 0,0 1 0 0 0,-1 0 0 0 0,1 0 1 0 0,0 0-1 0 0,0 1 0 0 0,-1-1 0 0 0,1 0 0 0 0,-4 2 1 0 0,5-1-393 0 0,0-1 1 0 0,1 0 0 0 0,-1 1 0 0 0,0-1-1 0 0,1 1 1 0 0,-1 0 0 0 0,0-1 0 0 0,1 1-1 0 0,-1-1 1 0 0,1 1 0 0 0,-1 0 0 0 0,1-1-1 0 0,-1 1 1 0 0,1 0 0 0 0,0 0-1 0 0,-1 0 1 0 0,1-1 0 0 0,0 1 0 0 0,-1 0-1 0 0,1 0 1 0 0,0 0 0 0 0,0-1 0 0 0,0 1-1 0 0,0 0 1 0 0,0 0 0 0 0,0 0 0 0 0,0 0-1 0 0,0-1 1 0 0,0 1 0 0 0,0 0 0 0 0,1 1-1 0 0,-1-1-66 0 0,1 1 0 0 0,-1-1-1 0 0,1 0 1 0 0,-1 0-1 0 0,1 0 1 0 0,-1 0 0 0 0,1 0-1 0 0,0 0 1 0 0,0 0 0 0 0,0 0-1 0 0,-1 0 1 0 0,1 0-1 0 0,0 0 1 0 0,0 0 0 0 0,0 0-1 0 0,0-1 1 0 0,0 1 0 0 0,1 0-1 0 0,-1-1 1 0 0,1 1-1 0 0,10 2 44 0 0,-1 0 1 0 0,1-2-1 0 0,-1 1 0 0 0,23-1 0 0 0,47-7-74 0 0,-62 4-20 0 0,-1 0-28 0 0,1-1 1 0 0,27-7-1 0 0,-38 8 7 0 0,-1-1-1 0 0,0 0 0 0 0,0 0 0 0 0,0 0 1 0 0,0-1-1 0 0,-1 0 0 0 0,1 0 1 0 0,-1-1-1 0 0,7-5 0 0 0,-13 9 14 0 0,1 1 0 0 0,-1-1 0 0 0,1 1-1 0 0,-1-1 1 0 0,1 0 0 0 0,-1 1 0 0 0,1-1 0 0 0,-1 0-1 0 0,1 1 1 0 0,-1-1 0 0 0,0 0 0 0 0,1 0 0 0 0,-1 1 0 0 0,0-1-1 0 0,0 0 1 0 0,0 0 0 0 0,1 0 0 0 0,-1 1 0 0 0,0-1-1 0 0,0 0 1 0 0,0 0 0 0 0,0 0 0 0 0,0 0 0 0 0,-1 0-1 0 0,1-1 1 0 0,-1 1 0 0 0,0 0 0 0 0,0-1 0 0 0,1 1-1 0 0,-1 0 1 0 0,0 0 0 0 0,0 0 0 0 0,0-1 0 0 0,0 1-1 0 0,0 0 1 0 0,0 1 0 0 0,-3-3 0 0 0,0 0 2 0 0,-1 1 0 0 0,0-1 0 0 0,0 1 0 0 0,-1 0 0 0 0,1 0 0 0 0,-6-1 0 0 0,-6 0 10 0 0,1 2 0 0 0,0 0-1 0 0,-1 1 1 0 0,1 1 0 0 0,-1 0-1 0 0,1 1 1 0 0,-1 1 0 0 0,1 0 0 0 0,0 1-1 0 0,1 1 1 0 0,-1 1 0 0 0,-26 13 0 0 0,29-12 20 0 0,1 1 0 0 0,0 0 1 0 0,0 1-1 0 0,1 1 1 0 0,0-1-1 0 0,0 2 0 0 0,1-1 1 0 0,0 2-1 0 0,-12 18 1 0 0,17-22-19 0 0,0 1 0 0 0,0-1 0 0 0,0 1 0 0 0,1 0 0 0 0,1 1 0 0 0,0-1 0 0 0,0 1 0 0 0,0-1 0 0 0,1 1 0 0 0,1 0 0 0 0,0 0 0 0 0,0 0 0 0 0,1 0 0 0 0,0 0 0 0 0,2 10 0 0 0,-1-14-18 0 0,1 0 1 0 0,0 0-1 0 0,0 0 0 0 0,0 0 0 0 0,1-1 0 0 0,0 1 0 0 0,0-1 0 0 0,0 0 0 0 0,1 1 1 0 0,-1-1-1 0 0,1-1 0 0 0,1 1 0 0 0,-1-1 0 0 0,1 1 0 0 0,0-1 0 0 0,0-1 0 0 0,0 1 1 0 0,0-1-1 0 0,0 1 0 0 0,9 2 0 0 0,6 2-70 0 0,-1 0-1 0 0,1-2 1 0 0,1 0 0 0 0,35 4 0 0 0,-41-7-189 0 0,0-2 0 0 0,1 0 0 0 0,-1-1 0 0 0,0 0 0 0 0,0-1 0 0 0,0-1 0 0 0,16-3 0 0 0,-15 0-1384 0 0,-1 1-1 0 0,1-2 0 0 0,23-12 1 0 0,-11 3-1795 0 0,1-1-432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2.1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46 173 8 0 0,'-3'0'638'0'0,"0"0"0"0"0,0 0 0 0 0,0 0 0 0 0,1-1 0 0 0,-1 1 0 0 0,0-1 0 0 0,0 0 0 0 0,0 0 0 0 0,0 0 0 0 0,1 0 0 0 0,-4-2 0 0 0,5 2-392 0 0,1 1 1 0 0,-1-1 0 0 0,0 1-1 0 0,1-1 1 0 0,-1 1 0 0 0,1-1-1 0 0,-1 0 1 0 0,1 1 0 0 0,-1-1-1 0 0,1 0 1 0 0,0 1 0 0 0,-1-1 0 0 0,1 0-1 0 0,0 1 1 0 0,0-1 0 0 0,-1 0-1 0 0,1 0 1 0 0,0-1 0 0 0,0 1-147 0 0,0 0 0 0 0,0 0 0 0 0,0-1 1 0 0,1 1-1 0 0,-1 0 0 0 0,0 0 0 0 0,1-1 1 0 0,-1 1-1 0 0,1 0 0 0 0,0 0 1 0 0,-1 0-1 0 0,1 0 0 0 0,0 0 0 0 0,-1 0 1 0 0,2-1-1 0 0,5-6 200 0 0,0 1 0 0 0,1 0 1 0 0,0 0-1 0 0,0 1 0 0 0,1 0 0 0 0,-1 1 0 0 0,15-7 1 0 0,69-26 44 0 0,-71 30-277 0 0,1 0-69 0 0,29-6-1 0 0,-45 12-3 0 0,0 1-1 0 0,1 0 1 0 0,-1 0 0 0 0,0 1 0 0 0,1 0-1 0 0,-1 0 1 0 0,1 1 0 0 0,-1-1 0 0 0,10 4-1 0 0,-13-3 2 0 0,0 0-1 0 0,-1 1 1 0 0,1-1-1 0 0,0 1 1 0 0,-1-1-1 0 0,1 1 1 0 0,-1 0-1 0 0,0 0 1 0 0,0 0-1 0 0,0 1 1 0 0,0-1-1 0 0,0 0 1 0 0,0 1-1 0 0,0 0 1 0 0,-1-1-1 0 0,1 1 1 0 0,-1 0-1 0 0,0-1 1 0 0,0 1-1 0 0,0 0 1 0 0,0 0-1 0 0,1 6 1 0 0,0 4 33 0 0,-1 1 0 0 0,0-1 0 0 0,-1 24 1 0 0,-2-18 207 0 0,-1-1 1 0 0,-8 32 0 0 0,7-33 154 0 0,0 0 0 0 0,1 0 0 0 0,-1 27 0 0 0,4-42-385 0 0,0-1 0 0 0,-1 0 0 0 0,1 1-1 0 0,0-1 1 0 0,1 0 0 0 0,-1 1-1 0 0,0-1 1 0 0,0 0 0 0 0,1 1 0 0 0,-1-1-1 0 0,0 0 1 0 0,1 0 0 0 0,0 1-1 0 0,-1-1 1 0 0,1 0 0 0 0,0 0 0 0 0,-1 0-1 0 0,1 0 1 0 0,0 0 0 0 0,0 0-1 0 0,0 0 1 0 0,0 0 0 0 0,0 0 0 0 0,0 0-1 0 0,0-1 1 0 0,0 1 0 0 0,0 0 0 0 0,0-1-1 0 0,1 1 1 0 0,-1-1 0 0 0,0 1-1 0 0,0-1 1 0 0,1 1 0 0 0,-1-1 0 0 0,0 0-1 0 0,1 0 1 0 0,-1 1 0 0 0,0-1-1 0 0,1 0 1 0 0,-1 0 0 0 0,0-1 0 0 0,0 1-1 0 0,2 0 1 0 0,3-1-233 0 0,-1 0 0 0 0,0-1 0 0 0,0 1 1 0 0,0-1-1 0 0,0 0 0 0 0,0 0 0 0 0,0-1 0 0 0,0 1 0 0 0,5-5 0 0 0,11-12-4253 0 0,-10 7 2778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27.827"/>
    </inkml:context>
    <inkml:brush xml:id="br0">
      <inkml:brushProperty name="width" value="0.035" units="cm"/>
      <inkml:brushProperty name="height" value="0.035" units="cm"/>
      <inkml:brushProperty name="color" value="#70AD47"/>
    </inkml:brush>
  </inkml:definitions>
  <inkml:trace contextRef="#ctx0" brushRef="#br0">94 89 8 0 0,'-22'0'2980'0'0,"-24"0"10571"0"0,27-3-10853 0 0,19 3-2613 0 0,0 0-1 0 0,-1 0 1 0 0,1 0-1 0 0,0 0 1 0 0,-1 0-1 0 0,1 0 1 0 0,0 0-1 0 0,0 0 0 0 0,-1-1 1 0 0,1 1-1 0 0,0 0 1 0 0,0 0-1 0 0,-1 0 1 0 0,1 0-1 0 0,0 0 1 0 0,0-1-1 0 0,-1 1 0 0 0,1 0 1 0 0,0 0-1 0 0,0 0 1 0 0,0-1-1 0 0,-1 1 1 0 0,1 0-1 0 0,0 0 1 0 0,0-1-1 0 0,0 1 0 0 0,0 0 1 0 0,0 0-1 0 0,-1-1 1 0 0,1 1-1 0 0,6-7 961 0 0,15-5-660 0 0,-19 11-233 0 0,27-12 225 0 0,1 1 0 0 0,39-9 0 0 0,-52 16-271 0 0,0 2-1 0 0,1 0 1 0 0,-1 1 0 0 0,1 1 0 0 0,29 2 0 0 0,-44-1-88 0 0,0 0 1 0 0,0 0 0 0 0,0 1-1 0 0,0-1 1 0 0,0 1 0 0 0,0 0-1 0 0,0 0 1 0 0,0 0 0 0 0,-1 0-1 0 0,1 1 1 0 0,0-1 0 0 0,-1 1-1 0 0,1-1 1 0 0,-1 1 0 0 0,0 0-1 0 0,1 0 1 0 0,-1 0 0 0 0,0 0-1 0 0,0 1 1 0 0,0-1 0 0 0,-1 0 0 0 0,1 1-1 0 0,0 0 1 0 0,-1-1 0 0 0,0 1-1 0 0,0 0 1 0 0,0 0 0 0 0,0-1-1 0 0,0 1 1 0 0,0 0 0 0 0,-1 0-1 0 0,1 0 1 0 0,-1 0 0 0 0,0 0-1 0 0,0 0 1 0 0,0 3 0 0 0,-2 12 168 0 0,-1-1 1 0 0,-9 33 0 0 0,8-33-121 0 0,0-1-1 0 0,0 1 1 0 0,0 18-1 0 0,3-28-70 0 0,1 0-1 0 0,1 0 1 0 0,-1-1 0 0 0,1 1-1 0 0,0 0 1 0 0,1-1 0 0 0,-1 1-1 0 0,1-1 1 0 0,4 10 0 0 0,-5-14-57 0 0,0 0 0 0 0,1 0 0 0 0,-1 0 1 0 0,1 0-1 0 0,-1 0 0 0 0,1 0 0 0 0,0 0 0 0 0,-1-1 0 0 0,1 1 1 0 0,0 0-1 0 0,0-1 0 0 0,0 0 0 0 0,0 1 0 0 0,0-1 1 0 0,1 0-1 0 0,-1 0 0 0 0,0 0 0 0 0,1 0 0 0 0,-1-1 0 0 0,0 1 1 0 0,1-1-1 0 0,-1 1 0 0 0,1-1 0 0 0,-1 0 0 0 0,1 0 0 0 0,-1 0 1 0 0,1 0-1 0 0,3-1 0 0 0,-2 0-438 0 0,-1 1-1 0 0,0-1 1 0 0,1 0 0 0 0,-1-1-1 0 0,6-2 1 0 0,13-11-6781 0 0,-15 6 4907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26:28.035"/>
    </inkml:context>
    <inkml:brush xml:id="br0">
      <inkml:brushProperty name="width" value="0.035" units="cm"/>
      <inkml:brushProperty name="height" value="0.035" units="cm"/>
      <inkml:brushProperty name="color" value="#70AD47"/>
    </inkml:brush>
  </inkml:definitions>
  <inkml:trace contextRef="#ctx0" brushRef="#br0">8 164 3657 0 0,'0'0'289'0'0,"0"0"0"0"0,0 0 1 0 0,-1 0-1 0 0,1 0 0 0 0,0 0 1 0 0,-1 0-1 0 0,1 0 0 0 0,0 0 1 0 0,-1 0-1 0 0,1 0 0 0 0,0 0 0 0 0,-1 0 1 0 0,1 0-1 0 0,0-1 0 0 0,-1 1 1 0 0,1 0-1 0 0,0 0 0 0 0,-1 0 1 0 0,1 0-1 0 0,0-1 0 0 0,0 1 1 0 0,-1 0-1 0 0,1 0 0 0 0,0 0 0 0 0,0-1 1 0 0,-1 1-1 0 0,5-7 4094 0 0,13-5-1974 0 0,75-27 1148 0 0,54-6-2503 0 0,-70 23-919 0 0,-57 16-275 0 0,56-16 32 0 0,-24 15-3050 0 0,-39 7 239 0 0,-2 3 929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26.6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122 105 8 0 0,'-8'-13'0'0'0,"7"11"0"0"0,0 0 0 0 0,0 0 0 0 0,0 0 0 0 0,-1 1 0 0 0,1-1 0 0 0,0 0 0 0 0,-1 1 0 0 0,-1-3 0 0 0,-2 1 370 0 0,0-1 0 0 0,1 1 0 0 0,0-1 0 0 0,0 0 0 0 0,0-1 0 0 0,0 1 1 0 0,-4-7-1 0 0,8 10-42 0 0,0 0 1 0 0,0 0-1 0 0,1 0 1 0 0,-1 0 0 0 0,0 0-1 0 0,0 0 1 0 0,0 0-1 0 0,1 0 1 0 0,-1 0 0 0 0,0 0-1 0 0,1 0 1 0 0,-1 0 0 0 0,1 0-1 0 0,-1 0 1 0 0,1 1-1 0 0,0-1 1 0 0,-1 0 0 0 0,1 0-1 0 0,0 1 1 0 0,-1-1-1 0 0,1 0 1 0 0,1 0 0 0 0,-1 0 196 0 0,0 0 0 0 0,0 1 0 0 0,0-1-1 0 0,0 0 1 0 0,-1 0 0 0 0,1 0 0 0 0,0 0 0 0 0,-1 0 0 0 0,1 0 0 0 0,-1 0 0 0 0,1-1 0 0 0,-1 2-473 0 0,0 0-1 0 0,0-1 1 0 0,0 1-1 0 0,0 0 1 0 0,0 0-1 0 0,0 0 1 0 0,0 0-1 0 0,0 0 1 0 0,0 0-1 0 0,0 0 1 0 0,0 0-1 0 0,0 0 1 0 0,0 0-1 0 0,0-1 1 0 0,1 1-1 0 0,-1 0 1 0 0,0 0-1 0 0,0 0 1 0 0,0 0-1 0 0,0 0 1 0 0,0 0-1 0 0,0 0 1 0 0,0 0-1 0 0,0 0 1 0 0,0 0-1 0 0,0 0 1 0 0,0 0-1 0 0,0 0 1 0 0,0 0-1 0 0,0-1 1 0 0,0 1-1 0 0,1 0 1 0 0,-1 0-1 0 0,0 0 1 0 0,0 0-1 0 0,0 0 1 0 0,0 0-1 0 0,0 0 1 0 0,0 0-1 0 0,0 0 1 0 0,0 0-1 0 0,0 0 1 0 0,0 0-1 0 0,1 0 1 0 0,-1 0-1 0 0,0 0 1 0 0,0 0-1 0 0,0 0 1 0 0,0 0-1 0 0,0 0 1 0 0,6 4 1015 0 0,4 5-228 0 0,4 9 722 0 0,-13-16-1462 0 0,0 0 1 0 0,0 0 0 0 0,0-1-1 0 0,0 1 1 0 0,0-1 0 0 0,1 1 0 0 0,-1-1-1 0 0,0 1 1 0 0,1-1 0 0 0,-1 0-1 0 0,1 0 1 0 0,-1 0 0 0 0,1 0 0 0 0,0 0-1 0 0,-1 0 1 0 0,1 0 0 0 0,0 0-1 0 0,0 0 1 0 0,0-1 0 0 0,0 1 0 0 0,2 0-1 0 0,5 0 47 0 0,1-1 21 0 0,0 2 0 0 0,1 0 0 0 0,-1 0 0 0 0,17 6 1 0 0,-25-7-154 0 0,1 1 1 0 0,-1-1-1 0 0,0 0 1 0 0,0 0 0 0 0,1 1-1 0 0,-1 0 1 0 0,0-1 0 0 0,0 1-1 0 0,0 0 1 0 0,-1 0 0 0 0,1 0-1 0 0,0 0 1 0 0,-1 0-1 0 0,1 0 1 0 0,-1 1 0 0 0,0-1-1 0 0,0 0 1 0 0,0 1 0 0 0,0-1-1 0 0,0 1 1 0 0,0-1-1 0 0,-1 1 1 0 0,1 4 0 0 0,0 2 14 0 0,-1 1 1 0 0,0 0-1 0 0,-2 9 1 0 0,1-10 8 0 0,0-1 0 0 0,1 1 0 0 0,0 0 0 0 0,1 10 0 0 0,0-15 8 0 0,0 0 0 0 0,0-1 0 0 0,1 1 0 0 0,0-1 0 0 0,-1 0 0 0 0,1 1 0 0 0,0-1 1 0 0,1 0-1 0 0,3 4 0 0 0,9 15 253 0 0,0 5-106 0 0,7 17 233 0 0,-21-40-381 0 0,1 1-1 0 0,-1 0 1 0 0,0 0 0 0 0,-1 0 0 0 0,1 1 0 0 0,-1 5 0 0 0,3 22 189 0 0,3-12-180 0 0,-4-16-25 0 0,0 1 0 0 0,-1 0 0 0 0,1 0 0 0 0,-1 0 0 0 0,0 0 0 0 0,-1 0 0 0 0,0 0 0 0 0,0 12 0 0 0,-1-14-15 0 0,0 0 1 0 0,1 0-1 0 0,-1-1 1 0 0,1 1 0 0 0,0 0-1 0 0,0 0 1 0 0,1 0-1 0 0,-1 0 1 0 0,1 0 0 0 0,0 0-1 0 0,0-1 1 0 0,0 1-1 0 0,0 0 1 0 0,1-1 0 0 0,0 1-1 0 0,-1-1 1 0 0,1 1-1 0 0,1-1 1 0 0,-1 0 0 0 0,4 5-1 0 0,-2-4-11 0 0,0 0 9 0 0,0-1-1 0 0,0 2 1 0 0,0-1-1 0 0,-1 0 1 0 0,0 1-1 0 0,1-1 1 0 0,-2 1-1 0 0,5 9 1 0 0,-5-10-7 0 0,0 0-1 0 0,1 0 1 0 0,-1 0-1 0 0,1-1 1 0 0,0 1 0 0 0,0 0-1 0 0,0-1 1 0 0,6 5 0 0 0,13 14 21 0 0,-20-19-25 0 0,-1 0 1 0 0,1 0-1 0 0,-1 0 1 0 0,1 0 0 0 0,-1 0-1 0 0,0 0 1 0 0,0 0-1 0 0,0 0 1 0 0,0 0-1 0 0,0 5 1 0 0,-1 34 1 0 0,-1-33 1 0 0,1 0-1 0 0,2 19 1 0 0,10 9-23 0 0,-6-20 39 0 0,6 21-20 0 0,-11-32 4 0 0,-1-1 0 0 0,1 0 0 0 0,-1 0 0 0 0,0 1 0 0 0,0-1 0 0 0,-1 0 0 0 0,1 1 0 0 0,-3 4 0 0 0,3-7-4 0 0,-1 0 1 0 0,1 0-1 0 0,0 0 1 0 0,0 1-1 0 0,0-1 1 0 0,0 0-1 0 0,0 0 1 0 0,1 0-1 0 0,-1 0 1 0 0,1 0-1 0 0,0 0 0 0 0,0 0 1 0 0,1 3-1 0 0,2 1-5 0 0,0-1-1 0 0,0 0 0 0 0,10 12 0 0 0,-4-7-8 0 0,-4 0 13 0 0,0-1 0 0 0,0 1 0 0 0,-1 0 0 0 0,0 0 0 0 0,4 17 0 0 0,-3-9 4 0 0,-5-14-1 0 0,0 0-1 0 0,0 1 1 0 0,1-2 0 0 0,0 1-1 0 0,0 0 1 0 0,1 0-1 0 0,4 6 1 0 0,-5-7-2 0 0,0 0 1 0 0,1 0-1 0 0,-1 0 0 0 0,-1 1 1 0 0,1-1-1 0 0,0 0 1 0 0,-1 1-1 0 0,1 7 1 0 0,2 6 15 0 0,0 3-44 0 0,-4-18 30 0 0,0 0-1 0 0,0 0 1 0 0,1 0 0 0 0,-1-1-1 0 0,1 1 1 0 0,0 0 0 0 0,0-1-1 0 0,0 1 1 0 0,0 0 0 0 0,2 3-1 0 0,19 22 38 0 0,-15-21-50 0 0,-1 1-1 0 0,7 10 1 0 0,-11-15 10 0 0,-1 0 0 0 0,1 0 0 0 0,-1 1 0 0 0,0-1 0 0 0,0 0 0 0 0,0 1 0 0 0,0-1 0 0 0,-1 0 0 0 0,1 1 0 0 0,-1 4 0 0 0,-3 37-12 0 0,2-36 15 0 0,0 1-1 0 0,0 0 1 0 0,1 0 0 0 0,0-1-1 0 0,1 1 1 0 0,3 17-1 0 0,-1-20-4 0 0,-1 0-1 0 0,2 0 0 0 0,-1 0 0 0 0,6 8 1 0 0,-6-10 6 0 0,0 0 0 0 0,0 1 0 0 0,0-1 0 0 0,0 1 0 0 0,-1 0 1 0 0,0 0-1 0 0,1 8 0 0 0,-2-7-5 0 0,0-1 1 0 0,0 1-1 0 0,1-1 1 0 0,-1 0-1 0 0,1 1 0 0 0,1-1 1 0 0,-1 0-1 0 0,1 0 1 0 0,6 9-1 0 0,-5-9 2 0 0,4 6-2 0 0,12 24 0 0 0,-17-31 5 0 0,-1 0 0 0 0,-1 0 1 0 0,1 1-1 0 0,-1-1 0 0 0,0 1 0 0 0,0 0 1 0 0,0-1-1 0 0,-1 7 0 0 0,-4 99-19 0 0,4-100 18 0 0,0 1 0 0 0,0-1-1 0 0,1 1 1 0 0,4 17 0 0 0,15 45-1 0 0,-9-36-12 0 0,-3-6 8 0 0,4 50 1 0 0,-9-54 29 0 0,5 73-30 0 0,1 21 48 0 0,-7-106-53 0 0,2 0 0 0 0,8 24 1 0 0,-7-25 18 0 0,-1 0-1 0 0,5 29 1 0 0,-7-13-13 0 0,-4 42 0 0 0,0-14 22 0 0,3-43-19 0 0,1-1 0 0 0,5 27 0 0 0,-3-26-11 0 0,-2-1 0 0 0,2 28 1 0 0,2 29 43 0 0,-4-52-34 0 0,0-1 0 0 0,-2 1 0 0 0,0 0 0 0 0,-1-1 0 0 0,-1 1 0 0 0,-6 24 0 0 0,6-30 0 0 0,1 0-1 0 0,0 0 1 0 0,1 0-1 0 0,4 27 1 0 0,-4-38 4 0 0,3 20-25 0 0,-1-10 20 0 0,-1-1 0 0 0,0 1-1 0 0,-1 0 1 0 0,0 0 0 0 0,-1 0 0 0 0,-4 21-1 0 0,4-24 5 0 0,-1 1 1 0 0,1-1-1 0 0,1 1 0 0 0,0 0 0 0 0,2 15 0 0 0,-1-13-13 0 0,0 1 0 0 0,-2 22-1 0 0,-6 15 41 0 0,0-2-36 0 0,-1 62 0 0 0,8-99 9 0 0,-2 1 1 0 0,0-1-1 0 0,-5 20 0 0 0,4-22 1 0 0,1-1 0 0 0,0 1 0 0 0,0 0-1 0 0,1 0 1 0 0,0 0 0 0 0,1 16 0 0 0,7 11-14 0 0,-5-29 11 0 0,0 0-1 0 0,0 1 1 0 0,-1-1 0 0 0,-1 0 0 0 0,1 1 0 0 0,-1-1-1 0 0,-1 1 1 0 0,-1 10 0 0 0,-7 12 1 0 0,6-26-2 0 0,1 1 0 0 0,0 1 0 0 0,0-1-1 0 0,1 0 1 0 0,0 0 0 0 0,0 0 0 0 0,0 1 0 0 0,1-1 0 0 0,0 12 0 0 0,1-7 3 0 0,-1 0-1 0 0,0-1 0 0 0,0 1 0 0 0,-2 0 1 0 0,1-1-1 0 0,-1 1 0 0 0,-1 0 0 0 0,-6 18 1 0 0,1-4 0 0 0,-15 72-5 0 0,21-87 2 0 0,-1 11 4 0 0,-9 30 0 0 0,8-40-9 0 0,1 1 0 0 0,0-1 0 0 0,1 1 0 0 0,1 0 0 0 0,-1 21 0 0 0,2-27 12 0 0,-1 0 0 0 0,0 0 0 0 0,0 0 0 0 0,-4 9-1 0 0,-1 11-6 0 0,4-19-2 0 0,-1 1 0 0 0,1 0 1 0 0,-1 0-1 0 0,0-1 1 0 0,-7 12-1 0 0,-7 16 9 0 0,16-32-7 0 0,0 0 0 0 0,1 0 1 0 0,-1 1-1 0 0,1-1 0 0 0,0 0 0 0 0,0 1 0 0 0,0-1 1 0 0,0 0-1 0 0,2 7 0 0 0,-1-8 1 0 0,-1 1 0 0 0,1-1-1 0 0,-1 1 1 0 0,0-1 0 0 0,0 1 0 0 0,0 0-1 0 0,0-1 1 0 0,0 1 0 0 0,-1 0 0 0 0,1-1-1 0 0,-1 1 1 0 0,1-1 0 0 0,-1 1 0 0 0,-2 3-1 0 0,-8 16-12 0 0,-13 32 0 0 0,22-46 15 0 0,0 1 0 0 0,0-1-1 0 0,1 1 1 0 0,-1-1 0 0 0,1 10-1 0 0,-3 21-6 0 0,2-32 2 0 0,0 0-1 0 0,-1-1 1 0 0,1 1-1 0 0,-1-1 1 0 0,-1 0-1 0 0,-7 10 1 0 0,-6 13 23 0 0,15-25-25 0 0,-1 1 6 0 0,0 0 0 0 0,1 0 0 0 0,0 0 1 0 0,0 0-1 0 0,0 0 0 0 0,1 0 0 0 0,0 0 0 0 0,0 1 0 0 0,0-1 0 0 0,0 8 0 0 0,0-10-4 0 0,1 1 1 0 0,-1-1-1 0 0,0 0 1 0 0,-1 0-1 0 0,1 0 1 0 0,-1 0-1 0 0,1 0 1 0 0,-1 0-1 0 0,0 0 0 0 0,0 0 1 0 0,-3 3-1 0 0,-8 13 40 0 0,7-5-41 0 0,0 0 1 0 0,2 0 0 0 0,-4 17 0 0 0,6-23 1 0 0,-1 2-1 0 0,-1-1-1 0 0,0 0 1 0 0,-6 12-1 0 0,-6 11-5 0 0,8-4 20 0 0,7-23-14 0 0,0 0 0 0 0,0 0 0 0 0,-1 0 0 0 0,0 0 0 0 0,0 0 0 0 0,0-1 0 0 0,0 1 0 0 0,-5 6 0 0 0,-1-1 4 0 0,0 2-1 0 0,1-1 0 0 0,1 1 1 0 0,0 1-1 0 0,-8 22 0 0 0,11-28-2 0 0,0 0-1 0 0,-8 12 1 0 0,-1 2 5 0 0,-8 14 41 0 0,15-27-53 0 0,0 1 0 0 0,0 0 0 0 0,0 0 0 0 0,1 0 0 0 0,1 1 1 0 0,-3 10-1 0 0,-1 6 17 0 0,0 0-1 0 0,-15 34 1 0 0,3-8 18 0 0,14-32-24 0 0,5-16-10 0 0,-1-1 1 0 0,1 0-1 0 0,-1 0 0 0 0,0 0 0 0 0,0 0 0 0 0,-1 0 0 0 0,1 0 0 0 0,-1 0 1 0 0,-3 5-1 0 0,-2 0 16 0 0,-7 13 35 0 0,11-17-46 0 0,1 1-1 0 0,-1-1 1 0 0,0 0 0 0 0,0 0 0 0 0,0 0-1 0 0,-6 5 1 0 0,5-5 8 0 0,1 0 0 0 0,0 0 0 0 0,1 0 0 0 0,-1 0 0 0 0,1 0 1 0 0,-3 5-1 0 0,2-1-17 0 0,-14 20-13 0 0,13-22 28 0 0,0 0 0 0 0,0 0 1 0 0,1 0-1 0 0,-3 8 0 0 0,3-6-13 0 0,2-5 13 0 0,0-1 1 0 0,0 1-1 0 0,1-1 0 0 0,-1 1 1 0 0,1 0-1 0 0,-1-1 0 0 0,1 5 1 0 0,1 1-56 0 0,-1-8 52 0 0,0 1 0 0 0,0-1-1 0 0,0 1 1 0 0,0-1 0 0 0,0 1-1 0 0,0-1 1 0 0,0 1 0 0 0,0 0-1 0 0,0-1 1 0 0,0 1 0 0 0,0-1-1 0 0,0 1 1 0 0,0-1 0 0 0,0 1-1 0 0,-1-1 1 0 0,1 1-1 0 0,0-1 1 0 0,0 1 0 0 0,-1-1-1 0 0,1 1 1 0 0,0-1 0 0 0,-1 0-1 0 0,1 1 1 0 0,0-1 0 0 0,-1 1-1 0 0,1-1 1 0 0,-1 1 0 0 0,-21 24-15 0 0,21-23 19 0 0,0-1-1 0 0,-1 1 1 0 0,1-1-1 0 0,0 1 1 0 0,0-1-1 0 0,1 1 1 0 0,-1-1-1 0 0,-1 4 1 0 0,-1 3-36 0 0,-10 12 62 0 0,10-17-26 0 0,1 1 0 0 0,-1-1 0 0 0,1 1 0 0 0,-4 8 0 0 0,-10 62-32 0 0,9-66 32 0 0,6-7-1 0 0,1-1 0 0 0,-1 1 0 0 0,0-1 0 0 0,1 1 0 0 0,-1-1 0 0 0,0 1 0 0 0,1 0 0 0 0,-1 0 0 0 0,1-1 0 0 0,-1 1 0 0 0,1 0 0 0 0,0 0 0 0 0,-1-1 0 0 0,1 1 0 0 0,-1 1 0 0 0,2-1-13 0 0,-1-1 9 0 0,1 0 0 0 0,-1 0 0 0 0,0 0 0 0 0,0 0 1 0 0,0 0-1 0 0,0 0 0 0 0,0 0 0 0 0,0 0 0 0 0,0 0 1 0 0,0 0-1 0 0,1 0 0 0 0,-1 0 0 0 0,0 0 0 0 0,0 0 1 0 0,0 0-1 0 0,0 0 0 0 0,0 0 0 0 0,0 0 0 0 0,0 0 1 0 0,0 1-1 0 0,0-1 0 0 0,1 0 0 0 0,-1 0 0 0 0,0 0 1 0 0,0 0-1 0 0,0 0 0 0 0,0 0 0 0 0,0 0 0 0 0,0 0 1 0 0,0 1-1 0 0,0-1 0 0 0,0 0 0 0 0,0 0 0 0 0,0 0 1 0 0,0 0-1 0 0,0 0 0 0 0,0 0 0 0 0,0 0 0 0 0,0 1 1 0 0,0-1-1 0 0,0 0 0 0 0,0 0 0 0 0,0 0 0 0 0,0 0 0 0 0,0 0 1 0 0,0 0-1 0 0,0 0 0 0 0,0 0 0 0 0,0 1 0 0 0,0-1 1 0 0,-1 0-1 0 0,1 0 0 0 0,0 0 0 0 0,0 0 0 0 0,0 0 1 0 0,0 0-1 0 0,0 0 0 0 0,0 0 0 0 0,0 0 0 0 0,0 0 1 0 0,0 0-1 0 0,0 1 0 0 0,-1-1 0 0 0,1 0 0 0 0,0 0 1 0 0,0 0-1 0 0,0 0 0 0 0,0 0 0 0 0,0 0 0 0 0,-4 3 6 0 0,1 0 0 0 0,0 1-1 0 0,0-1 1 0 0,1 1-1 0 0,-1 0 1 0 0,1-1 0 0 0,0 1-1 0 0,0 0 1 0 0,-2 6-1 0 0,1-2-2 0 0,2-4 1 0 0,0 0 1 0 0,-1 0-1 0 0,1 1 0 0 0,-1-2 0 0 0,0 1 0 0 0,-4 6 0 0 0,-7 12 26 0 0,12-21-32 0 0,0 1-1 0 0,1-1 1 0 0,-1 0 0 0 0,1 0-1 0 0,-1 1 1 0 0,1-1 0 0 0,0 1-1 0 0,-1-1 1 0 0,1 0 0 0 0,0 1-1 0 0,0-1 1 0 0,0 1-1 0 0,0-1 1 0 0,0 1 0 0 0,1 1-1 0 0,-1-3 5 0 0,0 0-1 0 0,0 1 0 0 0,0-1 1 0 0,1 0-1 0 0,-1 0 0 0 0,0 0 1 0 0,0 1-1 0 0,1-1 0 0 0,-1 0 1 0 0,0 0-1 0 0,1 0 0 0 0,-1 0 1 0 0,0 1-1 0 0,0-1 0 0 0,1 0 1 0 0,-1 0-1 0 0,0 0 0 0 0,1 0 1 0 0,-1 0-1 0 0,0 0 0 0 0,1 0 1 0 0,-1 0-1 0 0,0 0 0 0 0,1 0 1 0 0,1 0 24 0 0,-8 4-14 0 0,-2 2-18 0 0,-21 14-13 0 0,28-16 47 0 0,7-3-12 0 0,7-5 5 0 0,-5-3 15 0 0,-9 3-35 0 0,0 3-1 0 0,-1 1 0 0 0,1-1 0 0 0,-1 1-1 0 0,1-1 1 0 0,-1 1 0 0 0,1 0 0 0 0,-1 0 0 0 0,0 0-1 0 0,-1 0 1 0 0,17-16-53 0 0,2-3-342 0 0,-3 3-3637 0 0,6 2-8602 0 0,-7 7 6556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33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87 512 0 0,'-3'-10'6244'0'0,"3"10"-5993"0"0,0-1-1 0 0,0 1 0 0 0,0 0 0 0 0,0-1 0 0 0,0 1 1 0 0,0-1-1 0 0,0 1 0 0 0,0 0 0 0 0,-1-1 1 0 0,1 1-1 0 0,0 0 0 0 0,0-1 0 0 0,0 1 0 0 0,0 0 1 0 0,0-1-1 0 0,-1 1 0 0 0,1 0 0 0 0,0-1 1 0 0,0 1-1 0 0,0 0 0 0 0,-1-1 0 0 0,1 1 1 0 0,0 0-1 0 0,-1 0 0 0 0,1-1 0 0 0,0 1 0 0 0,0 0 1 0 0,-1 0-1 0 0,1 0 0 0 0,-1 0 0 0 0,1-1 1 0 0,-1 1 638 0 0,-15-2 3038 0 0,8 1-2255 0 0,-3-1 1455 0 0,11-1-2130 0 0,6-1-946 0 0,-4 4 64 0 0,0-1-1 0 0,1 1 1 0 0,-1-1 0 0 0,0 1 0 0 0,0 0 0 0 0,0 0 0 0 0,0 0-1 0 0,1 0 1 0 0,-1 0 0 0 0,0 0 0 0 0,0 0 0 0 0,4 2 0 0 0,-3-1-72 0 0,1-1 0 0 0,-1 1 1 0 0,0-1-1 0 0,0 1 0 0 0,1-1 1 0 0,4-1-1 0 0,33-8 155 0 0,77-30-1 0 0,-111 37-172 0 0,0 1 0 0 0,0-1 0 0 0,0 1 0 0 0,0 0 0 0 0,12 0 1 0 0,-19 1-25 0 0,1 0 1 0 0,-1 0-1 0 0,0 0 1 0 0,0 0-1 0 0,0 0 1 0 0,1 0-1 0 0,-1 0 1 0 0,0 0 0 0 0,0 0-1 0 0,0 0 1 0 0,0 0-1 0 0,1 0 1 0 0,-1 0-1 0 0,0 0 1 0 0,0 0-1 0 0,0 0 1 0 0,0 1 0 0 0,1-1-1 0 0,-1 0 1 0 0,0 0-1 0 0,0 0 1 0 0,0 0-1 0 0,0 0 1 0 0,0 1-1 0 0,1-1 1 0 0,-1 0 0 0 0,0 0-1 0 0,0 0 1 0 0,0 0-1 0 0,0 1 1 0 0,0-1-1 0 0,0 0 1 0 0,0 0-1 0 0,0 0 1 0 0,0 0-1 0 0,0 1 1 0 0,0-1 0 0 0,0 0-1 0 0,0 0 1 0 0,0 0-1 0 0,0 1 1 0 0,0-1-1 0 0,0 0 1 0 0,0 0-1 0 0,0 0 1 0 0,0 1 0 0 0,0-1-1 0 0,0 0 1 0 0,0 0-1 0 0,0 0 1 0 0,0 0-1 0 0,0 1 1 0 0,0-1-1 0 0,-1 0 1 0 0,1 0 0 0 0,0 0-1 0 0,0 0 1 0 0,0 0-1 0 0,0 1 1 0 0,0-1-1 0 0,-1 0 1 0 0,1 0-1 0 0,0 0 1 0 0,0 0 0 0 0,0 0-1 0 0,0 0 1 0 0,-1 0-1 0 0,-10 11 8 0 0,3-7 9 0 0,-1-1-1 0 0,1 1 0 0 0,-1-1 1 0 0,0-1-1 0 0,0 0 0 0 0,-15 2 1 0 0,10-2-21 0 0,0 1-1 0 0,-15 4 1 0 0,-112 38 142 0 0,117-38-59 0 0,13-4 23 0 0,0 1-1 0 0,-10 5 1 0 0,21-9-93 0 0,-1 0 0 0 0,1 1 0 0 0,0-1 0 0 0,-1 0-1 0 0,1 0 1 0 0,-1 0 0 0 0,1 1 0 0 0,0-1 0 0 0,-1 0 0 0 0,1 0 0 0 0,-1 0 0 0 0,1 0-1 0 0,0 0 1 0 0,-1 0 0 0 0,1 0 0 0 0,-1 0 0 0 0,1 0 0 0 0,0 0 0 0 0,-1 0 0 0 0,1 0 0 0 0,-1 0-1 0 0,3-7 118 0 0,10-8-16 0 0,4 3-50 0 0,0 1 0 0 0,0 1 0 0 0,1 1 0 0 0,0 0 0 0 0,35-12 1 0 0,-43 19-46 0 0,-1 0 1 0 0,0 1 0 0 0,1 0 0 0 0,-1 0-1 0 0,1 1 1 0 0,-1 0 0 0 0,1 0 0 0 0,14 4-1 0 0,-15-3-20 0 0,0 1-1 0 0,1-1 0 0 0,-1-1 1 0 0,0 0-1 0 0,1 0 1 0 0,-1 0-1 0 0,0-1 0 0 0,0 0 1 0 0,1-1-1 0 0,-1 0 1 0 0,0 0-1 0 0,9-4 0 0 0,-41 4-4112 0 0,2 3-3768 0 0,14 0 3256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34.1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40 156 512 0 0,'-3'-1'1572'0'0,"1"-1"-1"0"0,0 1 1 0 0,-1-1 0 0 0,1 0-1 0 0,0 0 1 0 0,0 0-1 0 0,1 0 1 0 0,-1 0 0 0 0,-3-5-1 0 0,-6-7 5047 0 0,10 17-5687 0 0,0 1-1 0 0,0 0 0 0 0,0-1 1 0 0,1 9-1 0 0,1 37 436 0 0,1-24-855 0 0,-4 36 0 0 0,1-47-444 0 0,1-1 0 0 0,0 0 0 0 0,1 1 0 0 0,0-1-1 0 0,1 0 1 0 0,5 19 0 0 0,2-3 11 0 0,22 48 1 0 0,-26-65-56 0 0,-4-10-24 0 0,-1 1 1 0 0,1-1-1 0 0,0 0 1 0 0,0 0 0 0 0,0 0-1 0 0,0 0 1 0 0,0 0 0 0 0,0 0-1 0 0,1 0 1 0 0,-1 0-1 0 0,0-1 1 0 0,1 1 0 0 0,0 0-1 0 0,2 2 1 0 0,-4-4-1 0 0,0 0 0 0 0,0 0 1 0 0,0 0-1 0 0,0 0 0 0 0,1 0 1 0 0,-1 0-1 0 0,0 0 0 0 0,0 0 1 0 0,0 0-1 0 0,0 0 0 0 0,0 0 0 0 0,0 0 1 0 0,0 0-1 0 0,0 0 0 0 0,0 0 1 0 0,0 0-1 0 0,0 0 0 0 0,1 0 0 0 0,-1 0 1 0 0,0 0-1 0 0,0 0 0 0 0,0 0 1 0 0,0 0-1 0 0,0-1 0 0 0,0 1 0 0 0,0 0 1 0 0,0 0-1 0 0,0 0 0 0 0,0 0 1 0 0,0 0-1 0 0,0 0 0 0 0,0 0 1 0 0,0 0-1 0 0,0 0 0 0 0,1 0 0 0 0,-1 0 1 0 0,0 0-1 0 0,0 0 0 0 0,0 0 1 0 0,0 0-1 0 0,0-1 0 0 0,0 1 0 0 0,0 0 1 0 0,0 0-1 0 0,0 0 0 0 0,0 0 1 0 0,0 0-1 0 0,0 0 0 0 0,0 0 1 0 0,0 0-1 0 0,0 0 0 0 0,0-1 0 0 0,-1-6-18 0 0,-2-7-34 0 0,-40-117-104 0 0,37 109 135 0 0,1-1 0 0 0,2 0 0 0 0,-2-44 0 0 0,4 10-21 0 0,0 10 27 0 0,8-79-1 0 0,-5 105 94 0 0,-2 20-51 0 0,0 14 44 0 0,-2 39-32 0 0,0-34-12 0 0,1 0 1 0 0,1 0 0 0 0,5 33-1 0 0,5 42 73 0 0,-8-65-72 0 0,1 0-1 0 0,7 28 1 0 0,26 155 8 0 0,-36-210-43 0 0,0 0 0 0 0,0-1 0 0 0,0 1 0 0 0,0 0 0 0 0,0 0-1 0 0,0-1 1 0 0,1 1 0 0 0,-1 0 0 0 0,0 0 0 0 0,1-1 0 0 0,-1 1 0 0 0,0 0 0 0 0,1-1 0 0 0,-1 1 0 0 0,1 0 0 0 0,-1-1 0 0 0,1 1 0 0 0,-1-1 0 0 0,1 1 0 0 0,-1-1-1 0 0,1 1 1 0 0,1 0 0 0 0,3-3-386 0 0,-1-10-257 0 0,-3-29-3313 0 0,-3 14-5342 0 0,2 19 4085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51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21 512 0 0,'-1'-2'944'0'0,"-1"-1"-1"0"0,0 1 1 0 0,0 0-1 0 0,0 0 1 0 0,-1 0-1 0 0,-3-3 0 0 0,5 5-760 0 0,1-1 0 0 0,-1 1-1 0 0,1 0 1 0 0,-1 0 0 0 0,1-1-1 0 0,-1 1 1 0 0,1 0-1 0 0,-1 0 1 0 0,1 0 0 0 0,-1 0-1 0 0,1 0 1 0 0,-1 0-1 0 0,0 0 1 0 0,1 0 0 0 0,-1 0-1 0 0,1 0 1 0 0,-1 0-1 0 0,1 0 1 0 0,-1 0 0 0 0,1 0-1 0 0,-1 0 1 0 0,1 1 0 0 0,-1-1-1 0 0,1 0 1 0 0,-1 0-1 0 0,1 1 1 0 0,-1-1 0 0 0,1 0-1 0 0,-1 1 1 0 0,1-1-1 0 0,-1 0 1 0 0,1 1 0 0 0,0-1-1 0 0,-1 1 1 0 0,1-1-1 0 0,0 1 1 0 0,-1-1 0 0 0,1 1-1 0 0,0-1 1 0 0,0 1-1 0 0,-1-1 1 0 0,1 1 0 0 0,0-1-1 0 0,0 1 1 0 0,-4 9 378 0 0,0 1-1 0 0,1-1 1 0 0,0 1-1 0 0,1 0 1 0 0,0 0 0 0 0,1 0-1 0 0,0 0 1 0 0,0 0-1 0 0,2 0 1 0 0,1 13 0 0 0,1-1-184 0 0,2-1 0 0 0,1-1 1 0 0,0 1-1 0 0,10 21 1 0 0,-11-31-349 0 0,16 44 155 0 0,-20-50-212 0 0,1 0 0 0 0,-1 0-1 0 0,0 0 1 0 0,-1 0-1 0 0,1 0 1 0 0,-1 0 0 0 0,-2 10-1 0 0,2-15 9 0 0,0 0 0 0 0,0-1 0 0 0,0 1-1 0 0,0-1 1 0 0,0 1 0 0 0,0-1 0 0 0,0 1-1 0 0,0-1 1 0 0,-1 1 0 0 0,1-1 0 0 0,0 1-1 0 0,0-1 1 0 0,-1 1 0 0 0,1-1 0 0 0,0 1-1 0 0,-1-1 1 0 0,1 1 0 0 0,0-1 0 0 0,-1 0-1 0 0,1 1 1 0 0,0-1 0 0 0,-1 1 0 0 0,1-1-1 0 0,-1 0 1 0 0,0 0-83 0 0,1 0-1 0 0,-1 0 1 0 0,0 0-1 0 0,1 0 1 0 0,-1 0 0 0 0,1 0-1 0 0,-1 0 1 0 0,1 0-1 0 0,-1-1 1 0 0,1 1-1 0 0,-1 0 1 0 0,1 0 0 0 0,-1-1-1 0 0,1 1 1 0 0,-1 0-1 0 0,1 0 1 0 0,0-1 0 0 0,-1 1-1 0 0,0-1 1 0 0,-1-2-659 0 0,0 1 1 0 0,0-1 0 0 0,-1 0-1 0 0,2 0 1 0 0,-1 0-1 0 0,-2-3 1 0 0,-3-11-4866 0 0,3 8 2209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51.7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50 920 0 0,'-3'0'938'0'0,"-16"3"13602"0"0,19-3-14448 0 0,9 6 1937 0 0,-3-5-1731 0 0,-1 1 0 0 0,0-1 1 0 0,1 0-1 0 0,-1 0 0 0 0,0 0 0 0 0,1-1 1 0 0,9 0-1 0 0,41-6 204 0 0,-42 4-398 0 0,124-25-254 0 0,-6 0-4155 0 0,-113 24 2364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52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9 216 0 0,'-8'-6'1927'0'0,"7"5"-1512"0"0,1 1 0 0 0,0 0 1 0 0,-1 0-1 0 0,1-1 0 0 0,-1 1 0 0 0,1 0 0 0 0,-1 0 0 0 0,1 0 1 0 0,0 0-1 0 0,-1-1 0 0 0,1 1 0 0 0,-1 0 0 0 0,1 0 1 0 0,-1 0-1 0 0,1 0 0 0 0,-1 0 0 0 0,1 0 0 0 0,-1 0 0 0 0,0 1-84 0 0,1-1 0 0 0,0 0 0 0 0,-1 0 0 0 0,1 1 0 0 0,0-1 0 0 0,-1 0 0 0 0,1 0 0 0 0,0 1 0 0 0,0-1 0 0 0,-1 0 0 0 0,1 1-1 0 0,0-1 1 0 0,0 0 0 0 0,-1 1 0 0 0,1-1 0 0 0,0 0 0 0 0,0 1 0 0 0,0-1 0 0 0,0 1 0 0 0,0 0 0 0 0,-2 9-75 0 0,4 3 285 0 0,0 0-1 0 0,0 0 1 0 0,1 0-1 0 0,1 0 1 0 0,0-1 0 0 0,1 0-1 0 0,8 17 1 0 0,11 30 514 0 0,19 106-238 0 0,-43-165-884 0 0,0 1-1 0 0,0-1 0 0 0,0 0 1 0 0,0 0-1 0 0,0 0 0 0 0,0 1 1 0 0,0-1-1 0 0,0 0 0 0 0,0 0 1 0 0,0 0-1 0 0,0 1 0 0 0,0-1 1 0 0,0 0-1 0 0,0 0 0 0 0,0 0 1 0 0,0 0-1 0 0,0 1 0 0 0,0-1 1 0 0,1 0-1 0 0,-1 0 0 0 0,0 0 1 0 0,0 0-1 0 0,0 0 0 0 0,0 1 1 0 0,0-1-1 0 0,1 0 0 0 0,-1 0 1 0 0,0 0-1 0 0,0 0 0 0 0,0 0 1 0 0,0 0-1 0 0,1 0 0 0 0,-1 0 1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52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1 3249 0 0,'0'0'535'0'0,"-1"0"0"0"0,1 0 0 0 0,-1 0 0 0 0,1 0 1 0 0,-1 0-1 0 0,1-1 0 0 0,-1 1 0 0 0,1 0 0 0 0,-1 1 0 0 0,1-1 1 0 0,-1 0-1 0 0,1 0 0 0 0,-1 0 0 0 0,1 0 0 0 0,-1 0 0 0 0,1 0 1 0 0,-1 1-1 0 0,1-1 0 0 0,-1 1 0 0 0,-8 8 3990 0 0,-3 20-3791 0 0,8-18 413 0 0,-7 20-240 0 0,-11 46 1 0 0,13-43-411 0 0,-14 35 1 0 0,-7 1-13 0 0,9-21-381 0 0,1 1 0 0 0,-14 60 0 0 0,29-88-162 0 0,-10 51-36 0 0,13-63-50 0 0,1 1-1 0 0,1-1 1 0 0,0 1-1 0 0,2 19 0 0 0,-2-28 16 0 0,0-1 0 0 0,0 1-1 0 0,1-1 1 0 0,-1 0 0 0 0,1 1-1 0 0,-1-1 1 0 0,1 1 0 0 0,-1-1-1 0 0,1 0 1 0 0,0 0 0 0 0,0 1-1 0 0,-1-1 1 0 0,1 0 0 0 0,0 0-1 0 0,0 0 1 0 0,2 2 0 0 0,-2-3-229 0 0,0 1 1 0 0,0-1-1 0 0,0 1 0 0 0,0-1 1 0 0,0 1-1 0 0,0-1 1 0 0,0 0-1 0 0,0 0 1 0 0,0 1-1 0 0,1-1 1 0 0,-1 0-1 0 0,0 0 1 0 0,0 0-1 0 0,2 0 1 0 0,4-2-2841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2:52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0 3313 0 0,'-4'6'3223'0'0,"-1"-1"0"0"0,1 0-1 0 0,-9 6 1 0 0,8-7-2012 0 0,0 1 0 0 0,0 0-1 0 0,-7 9 1 0 0,0 1 483 0 0,9-12-1396 0 0,0 0 0 0 0,0 1 0 0 0,1-1 0 0 0,-1 1 0 0 0,1 0 0 0 0,0 0 0 0 0,0 0 0 0 0,0 0 0 0 0,-1 5 1 0 0,2-9-285 0 0,1 0 0 0 0,0 1 0 0 0,0-1 0 0 0,0 0 0 0 0,0 1 0 0 0,0-1 0 0 0,0 0 0 0 0,0 1 0 0 0,0-1 0 0 0,0 1 1 0 0,0-1-1 0 0,0 0 0 0 0,0 1 0 0 0,0-1 0 0 0,1 0 0 0 0,-1 1 0 0 0,0-1 0 0 0,0 0 0 0 0,0 0 0 0 0,0 1 1 0 0,1-1-1 0 0,-1 0 0 0 0,0 1 0 0 0,0-1 0 0 0,0 0 0 0 0,1 0 0 0 0,-1 1 0 0 0,0-1 0 0 0,1 0 0 0 0,-1 0 0 0 0,0 0 1 0 0,0 1-1 0 0,1-1 0 0 0,-1 0 0 0 0,1 0 0 0 0,0 0-2 0 0,1 0 0 0 0,-1 1-1 0 0,0-1 1 0 0,1-1 0 0 0,-1 1 0 0 0,0 0 0 0 0,1 0-1 0 0,-1 0 1 0 0,3-1 0 0 0,27-14-97 0 0,-2-2 28 0 0,-6 3 1 0 0,33-16 0 0 0,-49 27 66 0 0,0 1 0 0 0,0-1 0 0 0,0 1 0 0 0,0 0 0 0 0,0 1 0 0 0,1 0 0 0 0,-1 0 0 0 0,0 0 1 0 0,15 2-1 0 0,-19-1-3 0 0,0 1 0 0 0,0 0 0 0 0,-1-1 1 0 0,1 1-1 0 0,0 1 0 0 0,0-1 0 0 0,-1 0 0 0 0,1 1 1 0 0,0-1-1 0 0,-1 1 0 0 0,0 0 0 0 0,1 0 1 0 0,-1 0-1 0 0,0 0 0 0 0,0 0 0 0 0,0 0 1 0 0,0 0-1 0 0,0 1 0 0 0,-1-1 0 0 0,1 1 1 0 0,-1 0-1 0 0,1-1 0 0 0,-1 1 0 0 0,0 0 0 0 0,0 0 1 0 0,1 4-1 0 0,-1 1 27 0 0,1 1 1 0 0,-1-1-1 0 0,0 1 1 0 0,0-1-1 0 0,-1 1 1 0 0,-1-1-1 0 0,1 1 1 0 0,-3 9-1 0 0,-2 2 82 0 0,-1 0 0 0 0,-1 0 1 0 0,-11 21-1 0 0,10-23 30 0 0,1 0 0 0 0,0 0 0 0 0,-7 37 1 0 0,13-52-146 0 0,1 1 0 0 0,-1-1 0 0 0,1 1 0 0 0,0-1 0 0 0,1 1 0 0 0,-1-1 0 0 0,0 1 0 0 0,1-1 0 0 0,1 4 0 0 0,-2-6-1 0 0,1 0-1 0 0,-1 0 0 0 0,0 0 1 0 0,1-1-1 0 0,-1 1 1 0 0,1 0-1 0 0,-1 0 0 0 0,1 0 1 0 0,-1-1-1 0 0,1 1 0 0 0,0 0 1 0 0,0-1-1 0 0,-1 1 0 0 0,1-1 1 0 0,0 1-1 0 0,0-1 0 0 0,-1 1 1 0 0,1-1-1 0 0,0 1 0 0 0,0-1 1 0 0,0 0-1 0 0,0 1 0 0 0,0-1 1 0 0,0 0-1 0 0,0 0 0 0 0,-1 0 1 0 0,1 1-1 0 0,0-1 0 0 0,0 0 1 0 0,0 0-1 0 0,0-1 1 0 0,0 1-1 0 0,0 0 0 0 0,0 0 1 0 0,0 0-1 0 0,1-1 0 0 0,7-2-26 0 0,0 0-1 0 0,0-1 1 0 0,-1 0-1 0 0,1 0 1 0 0,-1-1-1 0 0,10-7 0 0 0,43-40-1982 0 0,-21 17-4219 0 0,-28 26 1460 0 0,2 2 1990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2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 3225 0 0,'-3'5'3232'0'0,"-5"-4"4250"0"0,-1 2-7090 0 0,3 0 584 0 0,2 2-824 0 0,4 0-56 0 0,0 1-16 0 0,4 2-136 0 0,-3 0 8 0 0,1-2-32 0 0,1 0-8 0 0,2 0-112 0 0,-2 1-48 0 0,3 1-1288 0 0,2-1-1025 0 0,1 1-255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27.64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31 243 512 0 0,'-4'4'836'0'0,"2"-3"-146"0"0,0 1-1 0 0,0 0 0 0 0,0 0 1 0 0,0 0-1 0 0,0 0 0 0 0,0 0 1 0 0,1 1-1 0 0,-1-1 1 0 0,1 0-1 0 0,-1 1 0 0 0,1-1 1 0 0,0 1-1 0 0,0 0 0 0 0,0-1 1 0 0,1 1-1 0 0,-1 0 0 0 0,0 0 1 0 0,1-1-1 0 0,0 5 0 0 0,0-7-643 0 0,0 0-1 0 0,0 0 0 0 0,0 0 1 0 0,0 0-1 0 0,0 1 0 0 0,0-1 1 0 0,0 0-1 0 0,0 0 0 0 0,0 0 1 0 0,0 0-1 0 0,0 0 0 0 0,0 0 0 0 0,0 0 1 0 0,0 1-1 0 0,0-1 0 0 0,0 0 1 0 0,0 0-1 0 0,0 0 0 0 0,0 0 1 0 0,0 0-1 0 0,0 0 0 0 0,0 0 1 0 0,1 0-1 0 0,-1 0 0 0 0,0 0 1 0 0,0 0-1 0 0,0 0 0 0 0,0 1 1 0 0,0-1-1 0 0,0 0 0 0 0,0 0 1 0 0,0 0-1 0 0,1 0 0 0 0,-1 0 1 0 0,0 0-1 0 0,0 0 0 0 0,0 0 1 0 0,0 0-1 0 0,0 0 0 0 0,0 0 1 0 0,0 0-1 0 0,1 0 0 0 0,-1 0 1 0 0,0 0-1 0 0,8-4 876 0 0,7-5 67 0 0,-11 4-762 0 0,0 1 0 0 0,0-1 0 0 0,0 1-1 0 0,-1-1 1 0 0,1 0 0 0 0,-1-1 0 0 0,-1 1 0 0 0,1 0-1 0 0,3-11 1 0 0,1-7 358 0 0,5-27 0 0 0,-4 13-117 0 0,-4 21-332 0 0,0 1 123 0 0,0-1-1 0 0,1 1 1 0 0,1 0 0 0 0,8-18 0 0 0,-13 33-240 0 0,-1 0 0 0 0,0-1 0 0 0,0 1 0 0 0,0-1 0 0 0,0 1 0 0 0,1-1 0 0 0,-1 1 0 0 0,0 0-1 0 0,0-1 1 0 0,1 1 0 0 0,-1 0 0 0 0,0-1 0 0 0,1 1 0 0 0,-1 0 0 0 0,0-1 0 0 0,1 1 0 0 0,-1 0 0 0 0,1 0 0 0 0,-1-1 0 0 0,0 1 0 0 0,1 0-1 0 0,-1 0 1 0 0,1 0 0 0 0,-1-1 0 0 0,1 1 0 0 0,0 0 0 0 0,-1 1 0 0 0,1-1-1 0 0,-1 0 1 0 0,0 1-1 0 0,1-1 1 0 0,-1 0-1 0 0,0 1 1 0 0,1-1-1 0 0,-1 1 1 0 0,0-1-1 0 0,0 1 1 0 0,1-1-1 0 0,-1 1 1 0 0,0-1-1 0 0,0 1 1 0 0,0-1 0 0 0,1 1-1 0 0,-1-1 1 0 0,0 1-1 0 0,0 3 71 0 0,1 0-1 0 0,-1-1 0 0 0,0 1 1 0 0,0 0-1 0 0,0 6 1 0 0,-1-3-10 0 0,1 0 0 0 0,0 0 1 0 0,0 0-1 0 0,1-1 0 0 0,0 1 0 0 0,0 0 1 0 0,0-1-1 0 0,1 1 0 0 0,4 9 0 0 0,-2-1 7 0 0,2 12 65 0 0,-1 0 1 0 0,2 56-1 0 0,-5-48-27 0 0,7 104 52 0 0,-5-82-60 0 0,-4-56-86 0 0,0-2-28 0 0,0 1 1 0 0,0-1-1 0 0,0 1 0 0 0,0-1 0 0 0,0 1 0 0 0,0-1 0 0 0,-1 1 1 0 0,1-1-1 0 0,0 1 0 0 0,0 0 0 0 0,-1-1 0 0 0,1 1 0 0 0,0-1 0 0 0,-1 1 1 0 0,1 0-1 0 0,0-1 0 0 0,-1 1 0 0 0,1 0 0 0 0,-1-1 0 0 0,1 1 1 0 0,0 0-1 0 0,-2-1 0 0 0,-9-6 20 0 0,6 6-23 0 0,1 2 0 0 0,0-1 0 0 0,0 0 0 0 0,0 1 0 0 0,0 0 0 0 0,0 0 0 0 0,0 0 0 0 0,0 0 0 0 0,-8 4 0 0 0,-5 1-3 0 0,2-2 8 0 0,1 1-1 0 0,-26 11 1 0 0,39-15 3 0 0,-1 0 1 0 0,0-1-1 0 0,1 1 1 0 0,-1 0-1 0 0,1 1 1 0 0,-1-1 0 0 0,1 0-1 0 0,-3 2 1 0 0,31-7 105 0 0,49-18-31 0 0,-18 11-64 0 0,111-15-103 0 0,-148 24 24 0 0,45-3-1270 0 0,-81 15-11980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28.87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73 90 512 0 0,'-1'1'658'0'0,"0"1"1"0"0,-1 0-1 0 0,1 0 0 0 0,0 1 1 0 0,0-1-1 0 0,0 0 0 0 0,0 0 1 0 0,1 0-1 0 0,-1 1 0 0 0,1-1 1 0 0,-1 0-1 0 0,1 4 0 0 0,-2 31 7747 0 0,2-29-6269 0 0,0-8-1928 0 0,2 0-12 0 0,-1-1 1 0 0,1 1-1 0 0,-1 0 1 0 0,0-1-1 0 0,1 1 1 0 0,-1-1-1 0 0,0 0 1 0 0,0 1-1 0 0,1-1 1 0 0,-1 0-1 0 0,0 0 0 0 0,0 0 1 0 0,0 0-1 0 0,0 0 1 0 0,1-1-1 0 0,18-23 816 0 0,-11 13-477 0 0,-3 3-338 0 0,0-1-1 0 0,0 1 0 0 0,-1-1 1 0 0,8-21-1 0 0,3-5 47 0 0,-16 35-228 0 0,0 0 0 0 0,1 0 0 0 0,-1 0 0 0 0,1 0 0 0 0,-1 0 0 0 0,1 0 0 0 0,0 1 0 0 0,-1-1 0 0 0,1 0 0 0 0,0 0 0 0 0,-1 1 0 0 0,3-2 0 0 0,-2 5 172 0 0,-3 5-80 0 0,-3 14 129 0 0,0 1 0 0 0,2-1 1 0 0,0 0-1 0 0,2 1 0 0 0,1 24 1 0 0,8 53 85 0 0,-2-47-284 0 0,-4-38-4 0 0,0 0 0 0 0,1 0 0 0 0,9 28 0 0 0,-10-38-23 0 0,-1-4 0 0 0,-1 1 0 0 0,1-1-1 0 0,-1 0 1 0 0,1 1 0 0 0,-1-1 0 0 0,0 1-1 0 0,0-1 1 0 0,1 1 0 0 0,-1 2-1 0 0,-35 13 117 0 0,-18 6-109 0 0,31-14-24 0 0,-36 21 1 0 0,55-28 15 0 0,-18 9-26 0 0,27-12 30 0 0,0 0 0 0 0,1-1 1 0 0,-1 1-1 0 0,0-1 0 0 0,9-5 0 0 0,21-6 3 0 0,15 3-70 0 0,96-6 1 0 0,-129 14 62 0 0,-13 2-12 0 0,-1 0-29 0 0,0 0 1 0 0,1-1 0 0 0,-1 1 0 0 0,0-1-1 0 0,0 0 1 0 0,0 0 0 0 0,0 0 0 0 0,5-2-1 0 0,-9 3-11 0 0,0 0-1 0 0,0-1 1 0 0,0 1 0 0 0,0 0-1 0 0,0 0 1 0 0,1 0-1 0 0,-1 0 1 0 0,0 0-1 0 0,0-1 1 0 0,0 1 0 0 0,0 0-1 0 0,0 0 1 0 0,0 0-1 0 0,0 0 1 0 0,0-1-1 0 0,0 1 1 0 0,0 0 0 0 0,0 0-1 0 0,0 0 1 0 0,0-1-1 0 0,0 1 1 0 0,0 0-1 0 0,0 0 1 0 0,0 0 0 0 0,0 0-1 0 0,0-1 1 0 0,0 1-1 0 0,0 0 1 0 0,0 0-1 0 0,0 0 1 0 0,0-1 0 0 0,0 1-1 0 0,0 0 1 0 0,0 0-1 0 0,-1 0 1 0 0,1 0-1 0 0,0 0 1 0 0,0-1 0 0 0,0 1-1 0 0,-10-5-1456 0 0,-2 1-2272 0 0,3 2-4738 0 0,4 1 1983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30.50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70 236 512 0 0,'-3'0'523'0'0,"1"1"1"0"0,1 0-1 0 0,-1 0 0 0 0,0 0 0 0 0,0 0 1 0 0,0 0-1 0 0,0 0 0 0 0,1 0 0 0 0,-1 0 1 0 0,0 1-1 0 0,1-1 0 0 0,-1 1 0 0 0,1-1 1 0 0,-2 3-1 0 0,3-4-249 0 0,0 1-1 0 0,-1-1 1 0 0,1 1 0 0 0,0 0 0 0 0,0-1-1 0 0,0 1 1 0 0,-1-1 0 0 0,1 1 0 0 0,0 0 0 0 0,0-1-1 0 0,0 1 1 0 0,0 0 0 0 0,0-1 0 0 0,0 1 0 0 0,0-1-1 0 0,1 1 1 0 0,-1 0 0 0 0,0-1 0 0 0,0 2 0 0 0,1-1-63 0 0,0 0 0 0 0,0 0 1 0 0,-1 0-1 0 0,1 0 1 0 0,0 0-1 0 0,0 0 0 0 0,0 0 1 0 0,0 0-1 0 0,0 0 1 0 0,0 0-1 0 0,0-1 0 0 0,2 2 1 0 0,8 3 1117 0 0,7 5 2804 0 0,-20-19-3365 0 0,1 8-738 0 0,1 0-1 0 0,-1-1 1 0 0,1 1 0 0 0,-1 0-1 0 0,1 0 1 0 0,0 0-1 0 0,0 0 1 0 0,-1 0 0 0 0,1 0-1 0 0,0 0 1 0 0,0-2-1 0 0,3-6 119 0 0,0-1-1 0 0,1 1 1 0 0,0 1 0 0 0,0-1-1 0 0,1 0 1 0 0,0 1-1 0 0,11-13 1 0 0,-12 16-90 0 0,15-19 253 0 0,22-23-1 0 0,-13 17 13 0 0,-26 28-265 0 0,0 0 0 0 0,0-1-1 0 0,0 1 1 0 0,0-1 0 0 0,-1 0-1 0 0,1 1 1 0 0,-1-1 0 0 0,1 0 0 0 0,-1 0-1 0 0,0 0 1 0 0,0 0 0 0 0,0 0-1 0 0,-1 0 1 0 0,1 0 0 0 0,-1-5-1 0 0,0 5 70 0 0,1-16 414 0 0,-1 19-522 0 0,0-1 0 0 0,0 1 0 0 0,0-1-1 0 0,0 1 1 0 0,0-1 0 0 0,0 1 0 0 0,0-1 0 0 0,1 1 0 0 0,-1-1 0 0 0,0 1-1 0 0,0 0 1 0 0,0-1 0 0 0,0 1 0 0 0,1-1 0 0 0,-1 1 0 0 0,0 0 0 0 0,1-1 0 0 0,-1 1-1 0 0,0-1 1 0 0,0 1 0 0 0,1 0 0 0 0,-1 0 0 0 0,1-1 0 0 0,-1 1 0 0 0,0 0-1 0 0,1-1 1 0 0,-1 1 0 0 0,1 0 0 0 0,0 0 771 0 0,-1 0-773 0 0,-1 0 0 0 0,1 1 0 0 0,-1-1 0 0 0,1 1 0 0 0,-1-1 0 0 0,1 0 0 0 0,-1 1 0 0 0,0-1 0 0 0,1 0 0 0 0,-1 0 0 0 0,1 1 0 0 0,-1-1 0 0 0,0 0 0 0 0,1 0 0 0 0,-1 0 0 0 0,0 0 0 0 0,0 0 0 0 0,9-1 334 0 0,-7 1-345 0 0,-1 0 0 0 0,0 1 0 0 0,1-1 0 0 0,-1 1 0 0 0,0-1 0 0 0,1 1 0 0 0,-1 0 0 0 0,0-1 0 0 0,0 1 0 0 0,1-1 0 0 0,-1 1 0 0 0,0 0 0 0 0,0-1-1 0 0,0 1 1 0 0,0-1 0 0 0,0 1 0 0 0,0 0 0 0 0,0-1 0 0 0,0 1 0 0 0,0-1 0 0 0,0 1 0 0 0,-1 1 0 0 0,-1 15 47 0 0,1 3-1 0 0,0 0 1 0 0,0 0 0 0 0,5 30 0 0 0,-1-11 29 0 0,9 68-14 0 0,-7-66 2 0 0,2 52-1 0 0,-7-74-45 0 0,1 0 0 0 0,5 26 0 0 0,-5-44-22 0 0,-1 0-1 0 0,0-1 1 0 0,0 1 0 0 0,0 0 0 0 0,0 0 0 0 0,1-1 0 0 0,-1 1-1 0 0,0 0 1 0 0,1 0 0 0 0,-1-1 0 0 0,0 1 0 0 0,1-1 0 0 0,-1 1 0 0 0,1 0-1 0 0,-1-1 1 0 0,1 1 0 0 0,-1-1 0 0 0,1 1 0 0 0,0-1 0 0 0,-1 1-1 0 0,1-1 1 0 0,0 1 0 0 0,-1-1 0 0 0,1 0 0 0 0,0 0 0 0 0,-1 1 0 0 0,1-1-1 0 0,0 0 1 0 0,1 1 0 0 0,-1-1 0 0 0,0-1 1 0 0,0 1-1 0 0,0 0 1 0 0,1 0-1 0 0,-1 0 0 0 0,0 0 1 0 0,0-1-1 0 0,0 1 1 0 0,0-1-1 0 0,0 1 1 0 0,0-1-1 0 0,1 1 0 0 0,-1-1 1 0 0,0 0-1 0 0,-1 1 1 0 0,1-1-1 0 0,2-1 0 0 0,-41 10 66 0 0,-16 7-50 0 0,0-3-1 0 0,-69 7 0 0 0,113-18-10 0 0,8-1-10 0 0,0-1 0 0 0,-1 2 0 0 0,1-1 0 0 0,0 0 0 0 0,-1 0 0 0 0,1 1 0 0 0,0-1 0 0 0,-1 1 0 0 0,1 0 0 0 0,0-1 0 0 0,0 1 0 0 0,0 0-1 0 0,-3 2 1 0 0,5-3 2 0 0,67-8 16 0 0,58-5-9 0 0,50-1-22 0 0,-164 14 4 0 0,12 1-12 0 0,0-2-1 0 0,0 0 1 0 0,29-6 0 0 0,-58-4-2003 0 0,3 1-1736 0 0,4 0-5642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32.04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35 287 512 0 0,'-27'6'12435'0'0,"26"-6"-12322"0"0,1 0-1 0 0,-1 0 1 0 0,1 0 0 0 0,0 1 0 0 0,-1-1 0 0 0,1 0-1 0 0,0 0 1 0 0,-1 1 0 0 0,1-1 0 0 0,0 0 0 0 0,-1 0-1 0 0,1 1 1 0 0,0-1 0 0 0,-1 0 0 0 0,1 1 0 0 0,0-1-1 0 0,0 0 1 0 0,-1 1 0 0 0,1-1 0 0 0,0 1 0 0 0,0-1-1 0 0,0 0 1 0 0,-1 1 0 0 0,1-1 0 0 0,0 1 0 0 0,0-1 0 0 0,0 1-1 0 0,0-1 1 0 0,0 0 0 0 0,0 1 0 0 0,0-1 0 0 0,0 1-1 0 0,0-1 1 0 0,0 1 0 0 0,0-1 0 0 0,0 0 0 0 0,1 1-1 0 0,-1-1 1 0 0,0 1 0 0 0,0 0 0 0 0,1 0 9 0 0,-1 0 1 0 0,0 0-1 0 0,0 0 1 0 0,1-1 0 0 0,-1 1-1 0 0,0 0 1 0 0,1 0-1 0 0,-1 0 1 0 0,1 0-1 0 0,-1 0 1 0 0,1-1 0 0 0,0 1-1 0 0,-1 0 1 0 0,1 0-1 0 0,0-1 1 0 0,-1 1-1 0 0,1-1 1 0 0,0 1 0 0 0,0 0-1 0 0,1 0 1 0 0,0-1-44 0 0,-1 0 0 0 0,0 0 0 0 0,1 0 0 0 0,-1-1 0 0 0,1 1 0 0 0,-1 0 0 0 0,0 0 0 0 0,1-1 0 0 0,-1 1 0 0 0,0-1 0 0 0,0 0 0 0 0,1 1 0 0 0,0-2 0 0 0,20-12 288 0 0,-16 9-225 0 0,3-1 2 0 0,0-2 1 0 0,0 1 0 0 0,-1-1 0 0 0,0-1 0 0 0,0 0 0 0 0,11-17-1 0 0,-2-1 409 0 0,14-34 0 0 0,-17 33-352 0 0,-4 11-41 0 0,0 0 0 0 0,18-20 0 0 0,-6 7 207 0 0,-14 21-142 0 0,-8 9-221 0 0,0 0 1 0 0,0 0-1 0 0,0 0 1 0 0,0 0-1 0 0,0 0 0 0 0,1 0 1 0 0,-1 0-1 0 0,0 0 0 0 0,0 0 1 0 0,0 0-1 0 0,0 0 0 0 0,0 0 1 0 0,0 0-1 0 0,0 0 0 0 0,0 0 1 0 0,0 0-1 0 0,0 0 1 0 0,0 0-1 0 0,1 0 0 0 0,-1 0 1 0 0,0 0-1 0 0,0 0 0 0 0,0 0 1 0 0,0 0-1 0 0,0 1 0 0 0,0-1 1 0 0,0 0-1 0 0,0 0 0 0 0,0 0 1 0 0,0 0-1 0 0,0 0 0 0 0,0 0 1 0 0,0 0-1 0 0,0 0 1 0 0,0 0-1 0 0,0 0 0 0 0,0 0 1 0 0,0 0-1 0 0,0 1 0 0 0,0-1 1 0 0,0 0-1 0 0,0 0 0 0 0,0 0 1 0 0,0 0-1 0 0,0 0 0 0 0,0 0 1 0 0,0 0-1 0 0,0 0 0 0 0,0 0 1 0 0,0 0-1 0 0,0 0 1 0 0,0 1-1 0 0,0-1 0 0 0,0 0 1 0 0,0 0-1 0 0,0 0 0 0 0,0 0 1 0 0,-6 24 389 0 0,3-12-364 0 0,1 8 55 0 0,1-1 0 0 0,1 1 1 0 0,1-1-1 0 0,0 0 0 0 0,2 1 1 0 0,6 26-1 0 0,22 71 474 0 0,-8 0-19 0 0,-23-115-539 0 0,2 13 94 0 0,-2-15-91 0 0,0 1-1 0 0,0 0 1 0 0,0-1 0 0 0,-1 1-1 0 0,1-1 1 0 0,0 1 0 0 0,0 0-1 0 0,0-1 1 0 0,0 1 0 0 0,0-1-1 0 0,-1 1 1 0 0,1-1-1 0 0,0 1 1 0 0,-1-1 0 0 0,1 1-1 0 0,0-1 1 0 0,-1 1 0 0 0,1-1-1 0 0,0 1 1 0 0,-1-1 0 0 0,1 0-1 0 0,-2 1 1 0 0,-22 9 120 0 0,21-8-117 0 0,0-1 0 0 0,0-1 1 0 0,0 1-1 0 0,0 0 0 0 0,-1-1 0 0 0,1 1 0 0 0,0-1 1 0 0,-6 0-1 0 0,-4 0-32 0 0,-211 30 46 0 0,214-28 5 0 0,2-2-6 0 0,18-3-12 0 0,40-9 1 0 0,0 2 0 0 0,0 3 0 0 0,58-2 0 0 0,-67 7-34 0 0,1 2 0 0 0,80 9 0 0 0,-102-4-54 0 0,-19-4 54 0 0,0-1 0 0 0,0 0 0 0 0,0 0 0 0 0,0 1 0 0 0,-1-1 0 0 0,1 0 0 0 0,0 1 0 0 0,0-1 0 0 0,0 0 0 0 0,-1 1 0 0 0,1-1 0 0 0,0 1 0 0 0,0 0 0 0 0,-1-1 0 0 0,1 1 0 0 0,0 0 0 0 0,0 1 0 0 0,-1-2-139 0 0,0 0 1 0 0,0 0 0 0 0,0 1 0 0 0,-1-1 0 0 0,1 0 0 0 0,0 0 0 0 0,0 1 0 0 0,0-1 0 0 0,-1 0 0 0 0,1 0 0 0 0,0 1 0 0 0,0-1 0 0 0,-1 0 0 0 0,1 0 0 0 0,0 0 0 0 0,-1 0 0 0 0,1 0 0 0 0,0 1 0 0 0,0-1 0 0 0,-1 0 0 0 0,1 0 0 0 0,0 0 0 0 0,-1 0 0 0 0,1 0-1 0 0,0 0 1 0 0,-1 0 0 0 0,1 0 0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33.92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28 311 512 0 0,'-28'-10'19744'0'0,"29"11"-19633"0"0,8-9 1774 0 0,13-7-1627 0 0,-16 11-129 0 0,3-1 3 0 0,0 0-1 0 0,-1-1 0 0 0,0 0 0 0 0,7-7 1 0 0,-8 6-13 0 0,-1 1 1 0 0,0-1-1 0 0,-1-1 1 0 0,0 1-1 0 0,0-1 1 0 0,0 0-1 0 0,-1 0 1 0 0,0 0 0 0 0,-1 0-1 0 0,4-12 1 0 0,-7 17-63 0 0,1 1 0 0 0,0 0 1 0 0,0 0-1 0 0,-1 0 0 0 0,2 0 1 0 0,-1 0-1 0 0,0 0 0 0 0,0 0 1 0 0,3-4-1 0 0,-4 7-28 0 0,0-1-1 0 0,-1 1 1 0 0,1-1 0 0 0,0 0-1 0 0,0 1 1 0 0,-1-1-1 0 0,1 1 1 0 0,0-1 0 0 0,0 1-1 0 0,0-1 1 0 0,0 1 0 0 0,0-1-1 0 0,0 1 1 0 0,-1-1 0 0 0,1 1-1 0 0,0-1 1 0 0,0 1-1 0 0,0-1 1 0 0,1 1 0 0 0,-1-1-1 0 0,0 1 1 0 0,0-1 0 0 0,0 0-1 0 0,0 1 1 0 0,0-1 0 0 0,1 1-1 0 0,-1-1 1 0 0,0 1-1 0 0,0-1 1 0 0,1 0 0 0 0,-1 1-1 0 0,0-1 1 0 0,0 1 0 0 0,1-1-1 0 0,-1 0 1 0 0,1 1 0 0 0,-1-1-1 0 0,0 0 1 0 0,1 0-1 0 0,-1 1 1 0 0,1-1 0 0 0,-1 0-1 0 0,1 0 1 0 0,-1 1 0 0 0,0-1-1 0 0,1 0 1 0 0,-1 0 0 0 0,1 0-1 0 0,-1 0 1 0 0,1 0-1 0 0,-1 0 1 0 0,1 0 0 0 0,-1 0-1 0 0,1 0 1 0 0,0 0-15 0 0,-1 0-1 0 0,0 0 1 0 0,0 0 0 0 0,0 0-1 0 0,1 0 1 0 0,-1 0-1 0 0,0-1 1 0 0,0 1 0 0 0,0 0-1 0 0,1 0 1 0 0,-1 0-1 0 0,0 0 1 0 0,0 0 0 0 0,0-1-1 0 0,0 1 1 0 0,1 0-1 0 0,-1 0 1 0 0,0 0 0 0 0,0 0-1 0 0,0-1 1 0 0,0 1 0 0 0,0 0-1 0 0,0 0 1 0 0,0 0-1 0 0,0-1 1 0 0,1 1 0 0 0,-1 0-1 0 0,0 0 1 0 0,0 0-1 0 0,0-1 1 0 0,0 1 0 0 0,0 0-1 0 0,0 0 1 0 0,0-1 0 0 0,0 1-1 0 0,0 0 1 0 0,0 0-1 0 0,-1 0 1 0 0,1-1 0 0 0,0 1-1 0 0,0 0 1 0 0,0 0-1 0 0,0 0 1 0 0,0-1 0 0 0,-5-12 168 0 0,4 9-49 0 0,1-1-81 0 0,1 0 0 0 0,1 1 0 0 0,-1-1 0 0 0,1 0 0 0 0,-1 0 0 0 0,1 1 0 0 0,0-1 1 0 0,1 1-1 0 0,-1 0 0 0 0,7-7 0 0 0,6-15 69 0 0,-14 23-91 0 0,9-14-6 0 0,-10 16-17 0 0,1 1 0 0 0,-1-1 0 0 0,1 0 0 0 0,-1 0 0 0 0,1 1 0 0 0,-1-1 0 0 0,1 1 0 0 0,0-1 0 0 0,-1 0 0 0 0,1 1 0 0 0,0-1 0 0 0,-1 1 0 0 0,1-1 0 0 0,0 1 0 0 0,0 0-1 0 0,-1-1 1 0 0,1 1 0 0 0,1 0 0 0 0,-1 0-3 0 0,-13 20 79 0 0,6-11-69 0 0,4-8-3 0 0,1 1 0 0 0,0 0 0 0 0,0 0 0 0 0,0-1 1 0 0,0 1-1 0 0,0 0 0 0 0,0 0 0 0 0,0 0 0 0 0,0 0 0 0 0,1 1 0 0 0,-1-1 1 0 0,1 0-1 0 0,0 0 0 0 0,-1 0 0 0 0,1 4 0 0 0,1 4 11 0 0,0 0 1 0 0,1-1-1 0 0,2 12 0 0 0,3 9 7 0 0,-3 8 75 0 0,-3 77 0 0 0,1 0 9 0 0,-2-95-55 0 0,-1 25 0 0 0,-1-2-57 0 0,2-7 134 0 0,2-29-94 0 0,-1-4-27 0 0,-1-5 10 0 0,0 2-18 0 0,-17-23 36 0 0,15 20-45 0 0,0 1-1 0 0,0 0 1 0 0,0 0 0 0 0,0 0 0 0 0,-1 0 0 0 0,1 1 0 0 0,-1-1 0 0 0,1 0 0 0 0,-1 1 0 0 0,1 0 0 0 0,-1-1 0 0 0,0 1-1 0 0,1 0 1 0 0,-1 1 0 0 0,0-1 0 0 0,0 0 0 0 0,0 1 0 0 0,-3-1 0 0 0,-6 0-7 0 0,0 1 1 0 0,-23 2-1 0 0,31-1 7 0 0,1-1 4 0 0,1 0 1 0 0,-1 0-1 0 0,0 1 1 0 0,1-1-1 0 0,-1 1 1 0 0,1 0-1 0 0,-1 0 1 0 0,1-1-1 0 0,-1 2 1 0 0,1-1-1 0 0,0 0 1 0 0,-1 0-1 0 0,1 1 1 0 0,0 0-1 0 0,0-1 1 0 0,0 1-1 0 0,0 0 1 0 0,-3 3-1 0 0,5-5-1 0 0,0 1-1 0 0,0-1 1 0 0,0 0-1 0 0,0 0 1 0 0,1 1 0 0 0,-1-1-1 0 0,0 0 1 0 0,0 0-1 0 0,0 1 1 0 0,0-1 0 0 0,0 0-1 0 0,0 0 1 0 0,0 1-1 0 0,1-1 1 0 0,-1 0 0 0 0,0 0-1 0 0,0 0 1 0 0,0 1-1 0 0,1-1 1 0 0,-1 0 0 0 0,0 0-1 0 0,0 0 1 0 0,0 0-1 0 0,1 0 1 0 0,-1 1-1 0 0,0-1 1 0 0,0 0 0 0 0,1 0-1 0 0,-1 0 1 0 0,0 0-1 0 0,0 0 1 0 0,1 0 0 0 0,-1 0-1 0 0,0 0 1 0 0,1 0-1 0 0,13 3 5 0 0,-12-2-2 0 0,11 0 1 0 0,-1 0 1 0 0,0 0 0 0 0,0-2-1 0 0,1 1 1 0 0,-1-1 0 0 0,0-1-1 0 0,18-5 1 0 0,-12 3-4 0 0,0 1 1 0 0,26-1-1 0 0,42 4-79 0 0,-76 0-3225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35.31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49 302 512 0 0,'-28'2'4211'0'0,"26"-1"-3252"0"0,0-1-1 0 0,0 1 1 0 0,1 0 0 0 0,-1-1 0 0 0,0 1 0 0 0,-8 8 11312 0 0,21-14-11124 0 0,-1-5-598 0 0,0 0 0 0 0,15-23 0 0 0,-21 26-471 0 0,0 1-1 0 0,-1-1 0 0 0,0 0 0 0 0,0 1 0 0 0,-1-1 1 0 0,0-1-1 0 0,3-10 0 0 0,-1-8 122 0 0,3-19 242 0 0,14-48 0 0 0,-19 86-379 0 0,-2 6-47 0 0,0 0 1 0 0,0 0-1 0 0,0 0 0 0 0,0 1 1 0 0,1-1-1 0 0,-1 0 0 0 0,0 0 0 0 0,0 0 1 0 0,1 0-1 0 0,-1 0 0 0 0,0 0 1 0 0,1 1-1 0 0,-1-1 0 0 0,1 0 1 0 0,-1 0-1 0 0,1 1 0 0 0,0-1 1 0 0,-1 0-1 0 0,1 1 0 0 0,-1-1 0 0 0,1 0 1 0 0,0 1-1 0 0,0-1 0 0 0,-1 1 1 0 0,1-1-1 0 0,0 1 0 0 0,0 0 1 0 0,1-1-1 0 0,-2 1 20 0 0,4 13 822 0 0,-6-2-303 0 0,1-10-545 0 0,1 0 0 0 0,0 0 0 0 0,-1 0 0 0 0,1 1 0 0 0,0-1-1 0 0,0 0 1 0 0,0 0 0 0 0,0 0 0 0 0,0 0 0 0 0,0 0-1 0 0,0 2 1 0 0,5 33 153 0 0,-2 1-1 0 0,-2 70 1 0 0,0 0 8 0 0,4-5 21 0 0,-4-63-156 0 0,-1-28-14 0 0,0 1-1 0 0,0-1 1 0 0,1 0 0 0 0,1-1 0 0 0,3 16 0 0 0,0-8 26 0 0,-6-13 0 0 0,-6-9-17 0 0,4 5-36 0 0,-1-1 0 0 0,0 1-1 0 0,1 0 1 0 0,-7 3 0 0 0,2-2 2 0 0,0 0 1 0 0,1 0-1 0 0,-1-1 0 0 0,0 0 0 0 0,0-1 0 0 0,0 1 1 0 0,0-1-1 0 0,0-1 0 0 0,1 0 0 0 0,-1 0 1 0 0,-13-4-1 0 0,36 1 7 0 0,24-6 0 0 0,92-3-20 0 0,-49 3-70 0 0,-82 10 73 0 0,1 0 1 0 0,-1 1-1 0 0,1-1 0 0 0,-1 0 0 0 0,0 0 0 0 0,1 0 0 0 0,-1 0 0 0 0,1-1 0 0 0,-1 1 0 0 0,1 0 0 0 0,-1 0 0 0 0,0 0 0 0 0,1 0 0 0 0,-1 0 0 0 0,1 0 0 0 0,-1-1 0 0 0,0 1 0 0 0,1 0 0 0 0,-1 0 0 0 0,0-1 0 0 0,1 1 0 0 0,-1 0 0 0 0,0 0 0 0 0,1-1 0 0 0,-1 1 0 0 0,0 0 0 0 0,1-1 0 0 0,-1 1 0 0 0,0-1 0 0 0,0 1 0 0 0,0 0 0 0 0,1-1 0 0 0,-1 1 0 0 0,0-1 0 0 0,0 1 0 0 0,0 0 0 0 0,0-1 0 0 0,0 1 0 0 0,0-1 0 0 0,0 1 0 0 0,0-1 0 0 0,0 1 0 0 0,0 0 0 0 0,0-1 0 0 0,-5-8-4690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36.55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24 323 512 0 0,'-6'0'989'0'0,"-7"3"4626"0"0,8 1-185 0 0,5-3-5293 0 0,1-1 1 0 0,-1 0 0 0 0,0 1-1 0 0,0-1 1 0 0,0 0 0 0 0,0 1 0 0 0,1-1-1 0 0,-1 0 1 0 0,0 1 0 0 0,0-1-1 0 0,1 0 1 0 0,-1 0 0 0 0,0 1-1 0 0,1-1 1 0 0,-1 0 0 0 0,0 0 0 0 0,1 1-1 0 0,-1-1 1 0 0,0 0 0 0 0,1 0-1 0 0,-1 0 1 0 0,1 0 0 0 0,0 1 35 0 0,1 0-1 0 0,-1-1 1 0 0,0 1 0 0 0,1-1 0 0 0,-1 0 0 0 0,1 1-1 0 0,-1-1 1 0 0,1 0 0 0 0,-1 0 0 0 0,0 0 0 0 0,1 0 0 0 0,-1 0-1 0 0,1 0 1 0 0,-1-1 0 0 0,1 1 0 0 0,-1 0 0 0 0,0-1 0 0 0,1 1-1 0 0,-1-1 1 0 0,0 1 0 0 0,3-2 0 0 0,1-1 292 0 0,0-1 0 0 0,-1 0 0 0 0,10-8-1 0 0,3-3 196 0 0,-5 7-491 0 0,-1-1 0 0 0,1 0 0 0 0,-2-1 1 0 0,0 0-1 0 0,0-1 0 0 0,-1 0 0 0 0,0 0 0 0 0,0-1 0 0 0,-2 0 0 0 0,11-20 0 0 0,4-24 363 0 0,-16 41-360 0 0,0 0 0 0 0,0 0 0 0 0,2 0 0 0 0,0 1 0 0 0,9-14-1 0 0,-17 28-155 0 0,0 0-1 0 0,0-1 0 0 0,1 1 0 0 0,-1 0 0 0 0,0 0 0 0 0,0 0 0 0 0,0 0 0 0 0,0 0 0 0 0,0-1 0 0 0,0 1 0 0 0,0 0 0 0 0,0 0 0 0 0,1 0 0 0 0,-1 0 0 0 0,0 0 1 0 0,0 0-1 0 0,0 0 0 0 0,0-1 0 0 0,0 1 0 0 0,1 0 0 0 0,-1 0 0 0 0,0 0 0 0 0,0 0 0 0 0,0 0 0 0 0,0 0 0 0 0,1 0 0 0 0,-1 0 0 0 0,0 0 0 0 0,0 0 1 0 0,0 0-1 0 0,0 0 0 0 0,1 0 0 0 0,-1 0 0 0 0,0 0 0 0 0,0 0 0 0 0,0 0 0 0 0,0 0 0 0 0,1 0 0 0 0,-1 0 0 0 0,2 9 274 0 0,-3 20-166 0 0,0-18-35 0 0,3 21 53 0 0,1 0-1 0 0,2 1 0 0 0,1-1 1 0 0,11 33-1 0 0,16 91 220 0 0,-29-141-335 0 0,-2 0 1 0 0,0 0-1 0 0,0 0 1 0 0,-2 0-1 0 0,0 0 1 0 0,-1 0-1 0 0,-3 22 1 0 0,4-36-23 0 0,-1-1 1 0 0,1 1 0 0 0,0 0-1 0 0,-1 0 1 0 0,1-1-1 0 0,0 1 1 0 0,-1 0-1 0 0,1-1 1 0 0,-1 1-1 0 0,0 0 1 0 0,1-1 0 0 0,-1 1-1 0 0,1-1 1 0 0,-1 1-1 0 0,0-1 1 0 0,1 1-1 0 0,-1-1 1 0 0,0 1-1 0 0,0-1 1 0 0,0 0-1 0 0,1 0 1 0 0,-1 1 0 0 0,0-1-1 0 0,0 0 1 0 0,-1 0-1 0 0,-27 1 96 0 0,6-1-94 0 0,-66 5-32 0 0,-5 0 59 0 0,85-5-4 0 0,7 0-28 0 0,1 0-1 0 0,-1 0 1 0 0,0 0 0 0 0,1 1 0 0 0,-1-1-1 0 0,0 0 1 0 0,1 1 0 0 0,-1-1-1 0 0,1 1 1 0 0,-1-1 0 0 0,1 1 0 0 0,-3 1-1 0 0,4-2 52 0 0,21-2-27 0 0,42-5 83 0 0,17-1-46 0 0,-41 5-68 0 0,0-2 0 0 0,-1-1 0 0 0,46-14 0 0 0,-63 11-66 0 0,-20 9 0 0 0,-1 0-1 0 0,1 0 1 0 0,-1 0-1 0 0,1 0 1 0 0,0-1 0 0 0,-1 1-1 0 0,1 0 1 0 0,-1 0 0 0 0,0-1-1 0 0,1 1 1 0 0,-1 0 0 0 0,1-1-1 0 0,-1 1 1 0 0,1-1 0 0 0,-1 1-1 0 0,0 0 1 0 0,1-1-1 0 0,-1 1 1 0 0,0-1 0 0 0,1 1-1 0 0,-1-1 1 0 0,0 1 0 0 0,0-1-1 0 0,0 0 1 0 0,1 1 0 0 0,-1-1-1 0 0,0 1 1 0 0,0-1 0 0 0,0 1-1 0 0,0-1 1 0 0,0 0 0 0 0,0 1-1 0 0,0-2 1 0 0,-1 2-258 0 0,1 0 1 0 0,-1-1-1 0 0,1 1 1 0 0,-1 0-1 0 0,1-1 1 0 0,-1 1-1 0 0,1 0 1 0 0,-1 0-1 0 0,0 0 1 0 0,1-1-1 0 0,-1 1 1 0 0,1 0-1 0 0,-1 0 1 0 0,0 0-1 0 0,1 0 1 0 0,-1 0-1 0 0,0 0 1 0 0,-5 0-2872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7.1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229 545 512 0 0,'1'0'602'0'0,"0"0"-1"0"0,0 0 1 0 0,0 1 0 0 0,0-1-1 0 0,0 0 1 0 0,0 1-1 0 0,0-1 1 0 0,-1 1 0 0 0,1-1-1 0 0,0 1 1 0 0,0-1-1 0 0,0 1 1 0 0,0 0 0 0 0,-1-1-1 0 0,1 1 1 0 0,0 0 0 0 0,-1 0-1 0 0,1-1 1 0 0,0 1-1 0 0,-1 0 1 0 0,1 2 0 0 0,2 9 997 0 0,-2-7-1179 0 0,-1-1-1 0 0,0 1 1 0 0,-1 0-1 0 0,1 0 0 0 0,-1-1 1 0 0,0 1-1 0 0,0-1 1 0 0,0 1-1 0 0,0 0 1 0 0,-1-1-1 0 0,0 0 0 0 0,0 1 1 0 0,0-1-1 0 0,-1 0 1 0 0,1 0-1 0 0,-1 0 0 0 0,0-1 1 0 0,0 1-1 0 0,-4 3 1 0 0,5-6-345 0 0,1 0 0 0 0,-1 0 0 0 0,0 0 0 0 0,1-1 1 0 0,-1 1-1 0 0,0-1 0 0 0,0 1 0 0 0,0-1 0 0 0,1 0 0 0 0,-1 1 1 0 0,0-1-1 0 0,0 0 0 0 0,0 0 0 0 0,0 0 0 0 0,0-1 1 0 0,0 1-1 0 0,1 0 0 0 0,-1-1 0 0 0,0 1 0 0 0,0-1 0 0 0,1 0 1 0 0,-1 1-1 0 0,0-1 0 0 0,0 0 0 0 0,1 0 0 0 0,-1 0 0 0 0,1 0 1 0 0,-3-2-1 0 0,-5-5-16 0 0,1 1 1 0 0,0-1-1 0 0,-11-14 0 0 0,9 10 158 0 0,-2 0-151 0 0,1-2 0 0 0,1 1 0 0 0,0-1 0 0 0,1-1 1 0 0,1 0-1 0 0,0 0 0 0 0,0-1 0 0 0,2 0 0 0 0,0 0 0 0 0,1-1 1 0 0,1 1-1 0 0,0-1 0 0 0,1 0 0 0 0,1 0 0 0 0,0-22 1 0 0,2 18-74 0 0,2 0 0 0 0,0 0 0 0 0,1 0 0 0 0,8-27 0 0 0,-6 33 7 0 0,0 1 0 0 0,0 0 0 0 0,1 0-1 0 0,1 0 1 0 0,0 1 0 0 0,16-21 0 0 0,-18 28-12 0 0,0 1 1 0 0,0 0-1 0 0,1 0 1 0 0,0 1-1 0 0,0-1 1 0 0,0 1-1 0 0,0 0 1 0 0,0 1-1 0 0,1 0 1 0 0,0 0-1 0 0,-1 0 1 0 0,14-3-1 0 0,6 1-97 0 0,0 0 0 0 0,32 0 0 0 0,-33 3 13 0 0,132-5-990 0 0,-136 8 659 0 0,1 1 0 0 0,-1 0-1 0 0,0 2 1 0 0,0 0 0 0 0,26 10-1 0 0,-42-12 108 0 0,-1 0-1 0 0,1 0 0 0 0,-1 0 1 0 0,1 0-1 0 0,-1 1 1 0 0,0 0-1 0 0,7 6 0 0 0,-10-8 28 0 0,1 1 0 0 0,-1 0 0 0 0,1-1 0 0 0,-1 1 0 0 0,0 0 0 0 0,0 0 0 0 0,0 0 0 0 0,0 0 0 0 0,0 0 0 0 0,-1 0 0 0 0,1 0 0 0 0,0 0 0 0 0,-1 0 0 0 0,1 0 0 0 0,-1 1 0 0 0,0-1 0 0 0,0 0 0 0 0,0 0 0 0 0,0 0 0 0 0,-1 3 0 0 0,-4 15-2733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7.3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84 2417 0 0,'-11'-10'3420'0'0,"0"-1"1"0"0,-12-16-1 0 0,-8-8 2449 0 0,46 42-3818 0 0,-2 1-1977 0 0,0-1 0 0 0,0 0 0 0 0,1-1 0 0 0,0 0 0 0 0,0-1 1 0 0,1-1-1 0 0,17 3 0 0 0,107 11-337 0 0,-111-16 277 0 0,183 5-1441 0 0,-72-17-6113 0 0,-98 6 3415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7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1384 0 0,'1'-10'3142'0'0,"-1"7"-2344"0"0,0 0 0 0 0,1 0 0 0 0,-1-1 1 0 0,0 1-1 0 0,-1 0 0 0 0,1 0 0 0 0,0 0 1 0 0,-1 0-1 0 0,0 0 0 0 0,0 0 0 0 0,-1-4 0 0 0,2 7-726 0 0,0 0-1 0 0,0 0 0 0 0,0 0 0 0 0,-1 0 1 0 0,1-1-1 0 0,0 1 0 0 0,0 0 1 0 0,0 0-1 0 0,0 0 0 0 0,0 0 0 0 0,0 0 1 0 0,0 0-1 0 0,0 0 0 0 0,0 0 1 0 0,0 0-1 0 0,-1 0 0 0 0,1 0 0 0 0,0 0 1 0 0,0 0-1 0 0,0 0 0 0 0,0 0 1 0 0,0 0-1 0 0,0 0 0 0 0,0 0 0 0 0,0 0 1 0 0,0 0-1 0 0,-1 0 0 0 0,1 0 0 0 0,0 0 1 0 0,0 0-1 0 0,0 0 0 0 0,0 0 1 0 0,0 0-1 0 0,0 0 0 0 0,0 0 0 0 0,0 0 1 0 0,0 0-1 0 0,-1 0 0 0 0,1 0 1 0 0,0 0-1 0 0,0 0 0 0 0,0 0 0 0 0,0 0 1 0 0,0 1-1 0 0,-4 5 1549 0 0,-1 10-467 0 0,5-15-967 0 0,-4 15 260 0 0,1 0 1 0 0,0 1-1 0 0,2-1 1 0 0,-1 17-1 0 0,7 69 603 0 0,0-6 16 0 0,-5-60-720 0 0,4 94 439 0 0,-3-117-769 0 0,1 1-1 0 0,0-1 0 0 0,2 0 0 0 0,-1 0 1 0 0,2 0-1 0 0,-1 0 0 0 0,10 16 0 0 0,-11-24-134 0 0,1 1 1 0 0,-1-1-1 0 0,1 0 0 0 0,0-1 0 0 0,1 1 0 0 0,4 4 1 0 0,-6-7-368 0 0,-1 0 1 0 0,1-1 0 0 0,-1 1-1 0 0,1 0 1 0 0,0-1 0 0 0,-1 1-1 0 0,1-1 1 0 0,0 0 0 0 0,0 0 0 0 0,0 0-1 0 0,0 0 1 0 0,0-1 0 0 0,5 1-1 0 0,4-1-2563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5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96 1136 0 0,'-3'-2'784'0'0,"-1"0"-1"0"0,0 1 0 0 0,1 0 0 0 0,-1 0 1 0 0,0 0-1 0 0,0 0 0 0 0,0 1 1 0 0,1-1-1 0 0,-1 1 0 0 0,0 0 0 0 0,-6 1 1 0 0,7-1-601 0 0,0 1 1 0 0,0 0 0 0 0,1 0-1 0 0,-1 0 1 0 0,0 0-1 0 0,1 1 1 0 0,-1-1 0 0 0,1 1-1 0 0,0 0 1 0 0,-1-1-1 0 0,1 1 1 0 0,0 0 0 0 0,0 0-1 0 0,0 0 1 0 0,-3 5 0 0 0,1-3 31 0 0,0 1 0 0 0,1 0 1 0 0,-1 0-1 0 0,1 0 0 0 0,0 0 1 0 0,1 0-1 0 0,-1 0 0 0 0,1 1 1 0 0,0-1-1 0 0,0 1 0 0 0,1 0 1 0 0,0-1-1 0 0,0 1 0 0 0,-1 9 1 0 0,2-8-148 0 0,1-1 1 0 0,0 1 0 0 0,-1 0-1 0 0,2-1 1 0 0,-1 1 0 0 0,1-1 0 0 0,0 1-1 0 0,0-1 1 0 0,1 0 0 0 0,0 0-1 0 0,7 11 1 0 0,-4-9-39 0 0,-1-1 1 0 0,2 0-1 0 0,-1-1 0 0 0,1 1 1 0 0,0-1-1 0 0,0-1 1 0 0,15 10-1 0 0,-3-5-4 0 0,1-1 0 0 0,-1 0-1 0 0,2-2 1 0 0,-1 0 0 0 0,1-2 0 0 0,36 6 0 0 0,-50-10-41 0 0,0 0 1 0 0,0-1 0 0 0,1 0-1 0 0,-1 0 1 0 0,0-1-1 0 0,0 1 1 0 0,0-2 0 0 0,0 1-1 0 0,1-1 1 0 0,-2 0-1 0 0,11-4 1 0 0,-13 4 13 0 0,0-1-1 0 0,1 1 1 0 0,-1-1-1 0 0,0 0 0 0 0,0 0 1 0 0,0 0-1 0 0,-1-1 1 0 0,1 0-1 0 0,-1 1 1 0 0,0-1-1 0 0,0 0 1 0 0,0 0-1 0 0,0-1 1 0 0,-1 1-1 0 0,0-1 1 0 0,0 1-1 0 0,2-7 1 0 0,-2 2 5 0 0,0 1 1 0 0,-1-1 0 0 0,0 1-1 0 0,0-1 1 0 0,-1 1 0 0 0,0-1-1 0 0,-1 1 1 0 0,0-1-1 0 0,0 1 1 0 0,-1-1 0 0 0,0 1-1 0 0,0 0 1 0 0,-1 0 0 0 0,0 0-1 0 0,-6-10 1 0 0,-1-2 48 0 0,-1 1 0 0 0,-1 1 0 0 0,-1 0 0 0 0,-27-29 0 0 0,34 41 11 0 0,0 0 0 0 0,-1 1-1 0 0,0-1 1 0 0,0 1 0 0 0,-1 1 0 0 0,0-1 0 0 0,1 1 0 0 0,-1 1 0 0 0,0-1 0 0 0,-1 2 0 0 0,1-1 0 0 0,-1 1 0 0 0,1 0 0 0 0,-1 1 0 0 0,-13-1 0 0 0,14 1-45 0 0,0 1 0 0 0,0 0-1 0 0,0 1 1 0 0,-1 0 0 0 0,2 0 0 0 0,-1 1-1 0 0,0 0 1 0 0,0 1 0 0 0,0-1-1 0 0,1 1 1 0 0,0 1 0 0 0,-1-1-1 0 0,1 1 1 0 0,1 1 0 0 0,-1-1-1 0 0,-12 12 1 0 0,17-15-34 0 0,1 1 1 0 0,-1 0-1 0 0,1-1 0 0 0,-1 1 0 0 0,1 0 0 0 0,-1 0 1 0 0,1 0-1 0 0,0 0 0 0 0,0 0 0 0 0,0 1 1 0 0,0-1-1 0 0,0 0 0 0 0,1 0 0 0 0,-1 0 0 0 0,1 1 1 0 0,-1-1-1 0 0,1 0 0 0 0,0 1 0 0 0,0-1 1 0 0,0 1-1 0 0,0-1 0 0 0,0 0 0 0 0,1 1 1 0 0,0 2-1 0 0,0-2-47 0 0,1 1 0 0 0,0-1 0 0 0,-1 0 1 0 0,1 0-1 0 0,1 0 0 0 0,-1 0 0 0 0,0 0 0 0 0,1 0 1 0 0,-1 0-1 0 0,1-1 0 0 0,0 0 0 0 0,0 1 0 0 0,0-1 1 0 0,6 3-1 0 0,2 1-719 0 0,0-1 1 0 0,1 0 0 0 0,24 6-1 0 0,13 0-4966 0 0,-26-8 1793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2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24 1816 0 0,'-2'-3'1390'0'0,"1"1"-717"0"0,0 1 1 0 0,-1-1-1 0 0,1 0 0 0 0,0 1 1 0 0,-1-1-1 0 0,1 1 1 0 0,-1-1-1 0 0,1 1 0 0 0,-1 0 1 0 0,0 0-1 0 0,0 0 1 0 0,0 0-1 0 0,-2-2 0 0 0,3 4-493 0 0,0-1 0 0 0,0 0 0 0 0,0 1 0 0 0,1-1 0 0 0,-1 1 0 0 0,0-1 0 0 0,1 1 0 0 0,-1-1 0 0 0,0 1 0 0 0,1 0 0 0 0,-1-1-1 0 0,0 1 1 0 0,1 0 0 0 0,-1-1 0 0 0,1 1 0 0 0,-1 0 0 0 0,1 0 0 0 0,0 0 0 0 0,-1-1 0 0 0,1 1 0 0 0,0 0 0 0 0,-1 1 0 0 0,-4 20 1241 0 0,5 0-1239 0 0,0 0 0 0 0,2 0 0 0 0,1 0-1 0 0,0 0 1 0 0,2-1 0 0 0,0 1 0 0 0,1-1 0 0 0,13 29 0 0 0,-13-39-179 0 0,-1-1 0 0 0,1 0 0 0 0,0 0 1 0 0,1 0-1 0 0,1-1 0 0 0,7 9 1 0 0,1-2-49 0 0,1-2 1 0 0,23 18 0 0 0,-36-29 23 0 0,1 0 1 0 0,0 0-1 0 0,-1-1 0 0 0,1 0 0 0 0,0 1 0 0 0,0-2 0 0 0,0 1 0 0 0,0-1 1 0 0,10 2-1 0 0,-12-2-38 0 0,0-1 0 0 0,0 0 0 0 0,0 0 0 0 0,1-1 1 0 0,-1 1-1 0 0,0 0 0 0 0,0-1 0 0 0,0 0 0 0 0,0 0 1 0 0,0 0-1 0 0,0 0 0 0 0,0 0 0 0 0,0-1 0 0 0,-1 1 1 0 0,1-1-1 0 0,0 0 0 0 0,4-3 0 0 0,-3 1-192 0 0,1-1 0 0 0,-1 0 0 0 0,0 1-1 0 0,0-1 1 0 0,-1-1 0 0 0,1 1 0 0 0,-1 0-1 0 0,0-1 1 0 0,-1 0 0 0 0,1 0 0 0 0,-1 0-1 0 0,0 0 1 0 0,1-10 0 0 0,-1 6 113 0 0,-2-1 1 0 0,1 1-1 0 0,-1 0 0 0 0,-1-1 1 0 0,0 1-1 0 0,0-1 1 0 0,-5-14-1 0 0,-5-25-24 0 0,5 23 689 0 0,-16-50-1 0 0,22 76-463 0 0,-1 0 1 0 0,1 0-1 0 0,0 1 1 0 0,0-1-1 0 0,-1 0 1 0 0,1 0-1 0 0,-1 1 1 0 0,1-1-1 0 0,-1 0 0 0 0,1 1 1 0 0,-1-1-1 0 0,1 0 1 0 0,-1 1-1 0 0,1-1 1 0 0,-2 0-1 0 0,2 1-39 0 0,0 0-1 0 0,-1 0 1 0 0,1 0 0 0 0,0 0-1 0 0,0 0 1 0 0,0 1-1 0 0,-1-1 1 0 0,1 0 0 0 0,0 0-1 0 0,0 0 1 0 0,0 0 0 0 0,0 0-1 0 0,-1 0 1 0 0,1 0-1 0 0,0 0 1 0 0,0 1 0 0 0,0-1-1 0 0,0 0 1 0 0,-1 0-1 0 0,1 0 1 0 0,0 0 0 0 0,0 1-1 0 0,0-1 1 0 0,0 0-1 0 0,0 0 1 0 0,0 0 0 0 0,0 0-1 0 0,-1 1 1 0 0,1-1 0 0 0,0 0-1 0 0,0 0 1 0 0,0 1-1 0 0,0-1 1 0 0,0 0 0 0 0,0 2 36 0 0,-1 0 1 0 0,1 0-1 0 0,0-1 1 0 0,0 1-1 0 0,0 0 1 0 0,0 0-1 0 0,0 0 1 0 0,0 0-1 0 0,1 0 1 0 0,-1-1-1 0 0,0 1 1 0 0,2 3-1 0 0,4 5-27 0 0,0-1 1 0 0,0 1-1 0 0,1-1 0 0 0,1 0 0 0 0,-1 0 0 0 0,1-1 0 0 0,1 0 0 0 0,0-1 0 0 0,0 0 0 0 0,0 0 0 0 0,1-1 0 0 0,0 0 0 0 0,0 0 0 0 0,21 7 0 0 0,-16-9-24 0 0,-1 0-1 0 0,1-1 1 0 0,-1-1-1 0 0,1-1 0 0 0,0 0 1 0 0,21-1-1 0 0,-24 0-1 0 0,-4-1 0 0 0,-1 1 1 0 0,0-1 0 0 0,0 0-1 0 0,0-1 1 0 0,0 0-1 0 0,0 0 1 0 0,0 0 0 0 0,0-1-1 0 0,-1 0 1 0 0,1-1-1 0 0,-1 1 1 0 0,0-1 0 0 0,0 0-1 0 0,0-1 1 0 0,-1 1-1 0 0,8-9 1 0 0,-8 8-4 0 0,-1 1-1 0 0,0-2 1 0 0,0 1-1 0 0,-1 0 1 0 0,1-1-1 0 0,-1 0 1 0 0,0 0-1 0 0,-1 0 1 0 0,1 0-1 0 0,-1 0 1 0 0,-1 0-1 0 0,1 0 1 0 0,-1-1-1 0 0,0 1 1 0 0,0-1-1 0 0,-1 1 1 0 0,0-1-1 0 0,-1-10 1 0 0,1 15 13 0 0,-1 1 1 0 0,1-1-1 0 0,-1 0 1 0 0,1 0-1 0 0,-1 1 0 0 0,1-1 1 0 0,-1 1-1 0 0,0-1 1 0 0,0 0-1 0 0,0 1 1 0 0,0 0-1 0 0,0-1 1 0 0,0 1-1 0 0,0-1 0 0 0,-1 1 1 0 0,1 0-1 0 0,0 0 1 0 0,-1 0-1 0 0,1 0 1 0 0,-1 0-1 0 0,1 0 0 0 0,-1 0 1 0 0,1 1-1 0 0,-1-1 1 0 0,0 0-1 0 0,1 1 1 0 0,-1-1-1 0 0,0 1 0 0 0,0 0 1 0 0,1-1-1 0 0,-1 1 1 0 0,0 0-1 0 0,0 0 1 0 0,-3 1-1 0 0,-6 0 199 0 0,0 0-1 0 0,0 1 1 0 0,0 0-1 0 0,-14 5 1 0 0,19-5-82 0 0,-14 4 303 0 0,1 1 1 0 0,0 1 0 0 0,0 0 0 0 0,1 2 0 0 0,0 0 0 0 0,-18 13 0 0 0,25-14-178 0 0,0-1 0 0 0,1 2 1 0 0,0-1-1 0 0,0 2 1 0 0,1-1-1 0 0,1 1 1 0 0,-1 1-1 0 0,2-1 0 0 0,-13 26 1 0 0,19-34-230 0 0,-1 1 0 0 0,1 0 0 0 0,0-1 0 0 0,-1 1 0 0 0,2 0 0 0 0,-1 0-1 0 0,0 0 1 0 0,1 0 0 0 0,0 0 0 0 0,0 0 0 0 0,0 0 0 0 0,0 0 0 0 0,1 0 0 0 0,-1 0 0 0 0,1 0 0 0 0,0 0 0 0 0,1 0 0 0 0,2 6 0 0 0,-2-5-26 0 0,1-1 1 0 0,0 0 0 0 0,0 0-1 0 0,0 0 1 0 0,1-1-1 0 0,-1 1 1 0 0,1-1-1 0 0,0 0 1 0 0,0 0-1 0 0,0 0 1 0 0,0-1-1 0 0,0 1 1 0 0,1-1-1 0 0,8 3 1 0 0,8 3-128 0 0,0-2 0 0 0,0-1 1 0 0,1-1-1 0 0,25 2 1 0 0,-2-3-3047 0 0,46-4 1 0 0,-52-1-89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8.7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106 155 2481 0 0,'-31'3'10889'0'0,"27"-2"-10131"0"0,0 0 0 0 0,0 0 0 0 0,1 0 1 0 0,-1 1-1 0 0,-3 1 0 0 0,4-1-567 0 0,0 0 0 0 0,0 0 1 0 0,0 1-1 0 0,0-1 0 0 0,1 1 1 0 0,-1-1-1 0 0,1 1 0 0 0,0 0 1 0 0,-1 0-1 0 0,1 0 0 0 0,1 0 1 0 0,-1 0-1 0 0,0 0 0 0 0,-1 4 0 0 0,1 0-31 0 0,0-1-1 0 0,0 1 1 0 0,0-1-1 0 0,1 1 1 0 0,0 0-1 0 0,0-1 0 0 0,1 1 1 0 0,0 0-1 0 0,0 0 1 0 0,0 0-1 0 0,1-1 0 0 0,0 1 1 0 0,0 0-1 0 0,1-1 1 0 0,0 1-1 0 0,4 11 1 0 0,-2-11-131 0 0,0 1 1 0 0,1-1-1 0 0,0 0 1 0 0,0 0 0 0 0,0 0-1 0 0,1-1 1 0 0,0 0 0 0 0,0 0-1 0 0,1 0 1 0 0,-1-1 0 0 0,1 0-1 0 0,14 8 1 0 0,-13-9-51 0 0,-1 0 0 0 0,1-1 0 0 0,0 0 0 0 0,0 0 1 0 0,0-1-1 0 0,0 0 0 0 0,1 0 0 0 0,-1-1 0 0 0,1 0 0 0 0,13-1 1 0 0,-17 0-11 0 0,-1 0 1 0 0,1-1 0 0 0,-1 0 0 0 0,0 0 0 0 0,1 0 0 0 0,-1-1-1 0 0,0 1 1 0 0,0-1 0 0 0,0 0 0 0 0,0 0 0 0 0,0-1 0 0 0,-1 1-1 0 0,1-1 1 0 0,-1 1 0 0 0,1-1 0 0 0,-1-1 0 0 0,0 1 0 0 0,0 0 0 0 0,-1-1-1 0 0,1 1 1 0 0,-1-1 0 0 0,3-5 0 0 0,-3 5 11 0 0,0 0 1 0 0,0-1 0 0 0,-1 1-1 0 0,0-1 1 0 0,0 0-1 0 0,0 1 1 0 0,-1-1 0 0 0,1 0-1 0 0,-1 0 1 0 0,0 1-1 0 0,-1-8 1 0 0,-2-7 8 0 0,-8-28 0 0 0,5 23 3 0 0,1-2 21 0 0,1 5-27 0 0,-1-1-1 0 0,-1 2 1 0 0,-11-27 0 0 0,15 43 11 0 0,0-1 1 0 0,0 1-1 0 0,-1-1 1 0 0,0 1-1 0 0,1 0 0 0 0,-2 0 1 0 0,1 0-1 0 0,0 0 1 0 0,-1 1-1 0 0,1-1 0 0 0,-1 1 1 0 0,0 0-1 0 0,0 0 1 0 0,0 1-1 0 0,-1-1 1 0 0,1 1-1 0 0,-1-1 0 0 0,1 2 1 0 0,-9-4-1 0 0,9 5 20 0 0,1-1 0 0 0,-1 1 0 0 0,1-1 0 0 0,-1 1 0 0 0,1 0-1 0 0,-1 0 1 0 0,0 1 0 0 0,1-1 0 0 0,-1 1 0 0 0,1 0 0 0 0,-1 0 0 0 0,1 0 0 0 0,0 0 0 0 0,-6 3-1 0 0,4-1 27 0 0,1 0 0 0 0,-1 0 0 0 0,1 0-1 0 0,0 1 1 0 0,0 0 0 0 0,0 0 0 0 0,1 0-1 0 0,-1 0 1 0 0,-2 5 0 0 0,1-2 19 0 0,1 1 1 0 0,0-1-1 0 0,0 1 0 0 0,1 0 1 0 0,-1 0-1 0 0,2 1 0 0 0,0-1 1 0 0,0 0-1 0 0,0 1 0 0 0,1 0 0 0 0,0 16 1 0 0,1-21-44 0 0,0 0 0 0 0,1 1 0 0 0,0-1 0 0 0,0 0 0 0 0,0 0 0 0 0,0 0 0 0 0,1 0 0 0 0,-1 0 0 0 0,1 0 0 0 0,0-1 0 0 0,0 1 0 0 0,1 0 1 0 0,2 3-1 0 0,0-3-4 0 0,-1 1 0 0 0,1-1 0 0 0,0 0 0 0 0,0 0 0 0 0,0 0 0 0 0,0-1 1 0 0,12 6-1 0 0,-3-3-16 0 0,0-1 1 0 0,1-1-1 0 0,-1 0 1 0 0,1-1-1 0 0,-1-1 1 0 0,27 2-1 0 0,-30-4-47 0 0,1-1 0 0 0,0 0 0 0 0,0-1-1 0 0,-1 0 1 0 0,1 0 0 0 0,-1-1 0 0 0,1-1-1 0 0,11-5 1 0 0,-1-1-274 0 0,-1-2 1 0 0,39-26-1 0 0,-50 30 276 0 0,1-1 0 0 0,-2-1 0 0 0,1 0-1 0 0,-1 0 1 0 0,-1-1 0 0 0,0 0 0 0 0,0 0 0 0 0,8-18 0 0 0,-15 27 67 0 0,0 0 0 0 0,0-1 0 0 0,0 1 1 0 0,-1-1-1 0 0,1 1 0 0 0,0 0 1 0 0,-1-1-1 0 0,0 1 0 0 0,0-4 1 0 0,0 6-8 0 0,0-1 0 0 0,0 1 0 0 0,0-1 0 0 0,0 1 0 0 0,0-1 0 0 0,0 1 0 0 0,0 0 0 0 0,0-1 0 0 0,-1 1 0 0 0,1-1 0 0 0,0 1 0 0 0,0 0 0 0 0,0-1 0 0 0,-1 1 0 0 0,1 0 0 0 0,0-1 0 0 0,0 1 0 0 0,-1 0 0 0 0,1-1 0 0 0,0 1 0 0 0,-1 0 0 0 0,0-1 0 0 0,1 1 9 0 0,-1 0 1 0 0,0 0-1 0 0,1 0 0 0 0,-1 0 0 0 0,0 0 0 0 0,0 0 1 0 0,1 0-1 0 0,-1 0 0 0 0,0 0 0 0 0,0 0 0 0 0,1 0 1 0 0,-1 1-1 0 0,0-1 0 0 0,1 0 0 0 0,-1 0 0 0 0,0 1 1 0 0,0 0-1 0 0,-5 2 54 0 0,0 1 1 0 0,1 0-1 0 0,0 0 0 0 0,0 1 1 0 0,0-1-1 0 0,0 1 1 0 0,1 0-1 0 0,-1 1 0 0 0,2-1 1 0 0,-1 1-1 0 0,0 0 1 0 0,1-1-1 0 0,0 2 0 0 0,-4 10 1 0 0,3-4-50 0 0,0 1 0 0 0,0-1 1 0 0,1 1-1 0 0,1 0 1 0 0,1 0-1 0 0,-1 15 0 0 0,2-23-20 0 0,1-1 0 0 0,0 1-1 0 0,0 0 1 0 0,0 0 0 0 0,0-1-1 0 0,1 1 1 0 0,0 0 0 0 0,0-1-1 0 0,1 0 1 0 0,-1 1-1 0 0,1-1 1 0 0,0 0 0 0 0,1 0-1 0 0,-1-1 1 0 0,5 5 0 0 0,-6-6-9 0 0,1-1 1 0 0,0 1-1 0 0,-1-1 1 0 0,1 0-1 0 0,0 0 1 0 0,0 0-1 0 0,0 0 1 0 0,0 0-1 0 0,1-1 1 0 0,-1 0 0 0 0,0 1-1 0 0,1-1 1 0 0,-1 0-1 0 0,0-1 1 0 0,1 1-1 0 0,-1-1 1 0 0,1 1-1 0 0,0-1 1 0 0,-1 0-1 0 0,1 0 1 0 0,-1-1-1 0 0,1 1 1 0 0,-1-1-1 0 0,1 1 1 0 0,5-3-1 0 0,2-1-22 0 0,-1-1-1 0 0,0 0 1 0 0,1 0-1 0 0,10-9 0 0 0,-15 10 13 0 0,-1 0-1 0 0,-1 0 0 0 0,1-1 1 0 0,-1 1-1 0 0,1-1 0 0 0,-1 0 0 0 0,-1-1 1 0 0,1 1-1 0 0,2-7 0 0 0,-1 2 13 0 0,-1 0 0 0 0,-1 0 0 0 0,0 0 0 0 0,0-1 0 0 0,-1 1 0 0 0,1-18 0 0 0,-2-66 100 0 0,-1 53 12 0 0,-1 32-6 0 0,-1 7-15 0 0,-3 13 58 0 0,-5 21 84 0 0,8-16-185 0 0,0 0 1 0 0,1 0 0 0 0,1 0 0 0 0,0 0 0 0 0,1 0 0 0 0,1 0 0 0 0,0 0 0 0 0,1 0-1 0 0,10 28 1 0 0,-10-35-60 0 0,1 0-1 0 0,0-1 1 0 0,0 0-1 0 0,0 0 0 0 0,1 0 1 0 0,1 0-1 0 0,-1-1 1 0 0,1 0-1 0 0,0 0 0 0 0,1 0 1 0 0,0-1-1 0 0,0 0 1 0 0,0 0-1 0 0,1-1 1 0 0,-1 0-1 0 0,1 0 0 0 0,1 0 1 0 0,11 3-1 0 0,-15-6 2 0 0,1-1-1 0 0,-1 1 1 0 0,1-2-1 0 0,-1 1 1 0 0,1-1-1 0 0,0 1 1 0 0,-1-1 0 0 0,1-1-1 0 0,-1 1 1 0 0,1-1-1 0 0,-1 0 1 0 0,1-1-1 0 0,-1 1 1 0 0,1-1-1 0 0,-1 0 1 0 0,0 0-1 0 0,0-1 1 0 0,0 1-1 0 0,0-1 1 0 0,-1 0 0 0 0,6-4-1 0 0,-5 3 9 0 0,0-1 0 0 0,0 0 0 0 0,0 0 0 0 0,0 0 0 0 0,-1 0-1 0 0,1-1 1 0 0,-1 0 0 0 0,-1 0 0 0 0,1 0 0 0 0,-1 0 0 0 0,0 0 0 0 0,-1-1 0 0 0,1 1 0 0 0,-1-1-1 0 0,-1 0 1 0 0,2-10 0 0 0,0-15 44 0 0,-3 0-1 0 0,-5-59 0 0 0,3 73 2 0 0,-2-1 0 0 0,0 1 0 0 0,0 0 0 0 0,-2 0 0 0 0,0 0-1 0 0,-11-19 1 0 0,16 35-24 0 0,0 1 0 0 0,1 0 0 0 0,-1-1 0 0 0,0 1-1 0 0,0 0 1 0 0,0 0 0 0 0,0 0 0 0 0,0 0 0 0 0,-1 0-1 0 0,1 0 1 0 0,-2-1 0 0 0,3 2-17 0 0,0 0 0 0 0,0 0 0 0 0,0 0 0 0 0,0 0 0 0 0,-1 0 1 0 0,1 0-1 0 0,0-1 0 0 0,0 1 0 0 0,0 0 0 0 0,0 0 0 0 0,-1 0 0 0 0,1 0 0 0 0,0 0 0 0 0,0 0 0 0 0,0 0 0 0 0,0 0 0 0 0,-1 1 1 0 0,1-1-1 0 0,0 0 0 0 0,0 0 0 0 0,0 0 0 0 0,0 0 0 0 0,-1 0 0 0 0,1 0 0 0 0,0 0 0 0 0,0 0 0 0 0,0 0 0 0 0,0 0 0 0 0,0 1 1 0 0,-1-1-1 0 0,1 0 0 0 0,0 0 0 0 0,0 0 0 0 0,-1 12 57 0 0,2-7-98 0 0,0 1-1 0 0,1-1 1 0 0,-1 0 0 0 0,1 0 0 0 0,0 0 0 0 0,1 0 0 0 0,-1 0-1 0 0,1 0 1 0 0,0-1 0 0 0,0 1 0 0 0,1-1 0 0 0,-1 0 0 0 0,1 0-1 0 0,0 0 1 0 0,0 0 0 0 0,0-1 0 0 0,0 0 0 0 0,6 4 0 0 0,7 3-203 0 0,1 0 0 0 0,0-1 1 0 0,30 11-1 0 0,-35-16-643 0 0,0 0 1 0 0,1 0-1 0 0,14 1 0 0 0,18-2-8696 0 0,-34-3 5158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1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278 181 512 0 0,'-1'-9'1154'0'0,"0"0"1"0"0,0 1-1 0 0,-1-1 0 0 0,-5-14 1 0 0,-1-4 980 0 0,7 24-1813 0 0,0-1 1 0 0,0 1-1 0 0,0-1 0 0 0,-1 1 1 0 0,1-1-1 0 0,-1 1 0 0 0,0 0 1 0 0,0 0-1 0 0,0 0 0 0 0,0 0 0 0 0,-4-4 1 0 0,5 6-194 0 0,-1 0-1 0 0,0 0 1 0 0,1 0 0 0 0,-1 0 0 0 0,0 0 0 0 0,1 0 0 0 0,-1 0-1 0 0,0 1 1 0 0,0-1 0 0 0,0 1 0 0 0,0-1 0 0 0,1 1-1 0 0,-1 0 1 0 0,0 0 0 0 0,0 0 0 0 0,0 0 0 0 0,0 0 0 0 0,0 0-1 0 0,0 0 1 0 0,0 1 0 0 0,0-1 0 0 0,1 0 0 0 0,-1 1-1 0 0,-2 1 1 0 0,-10 4 372 0 0,0 2-1 0 0,0 0 1 0 0,1 0-1 0 0,0 1 0 0 0,1 1 1 0 0,0 0-1 0 0,0 1 1 0 0,-15 18-1 0 0,22-22-364 0 0,1-1-1 0 0,-1 1 1 0 0,1 0 0 0 0,1 0-1 0 0,-1 0 1 0 0,1 0-1 0 0,0 1 1 0 0,1-1 0 0 0,0 1-1 0 0,0 0 1 0 0,1 0 0 0 0,0 0-1 0 0,0 0 1 0 0,0 0 0 0 0,2 13-1 0 0,-1-15-115 0 0,1 0-1 0 0,0 0 1 0 0,0 0 0 0 0,1 0-1 0 0,-1-1 1 0 0,1 1 0 0 0,0 0-1 0 0,1-1 1 0 0,-1 1-1 0 0,1-1 1 0 0,0 0 0 0 0,1 0-1 0 0,-1 0 1 0 0,1 0 0 0 0,0-1-1 0 0,0 1 1 0 0,1-1-1 0 0,-1 0 1 0 0,1 0 0 0 0,0-1-1 0 0,7 5 1 0 0,-2-3-60 0 0,1-1 0 0 0,0 0 1 0 0,0-1-1 0 0,1 0 0 0 0,-1 0 0 0 0,1-1 0 0 0,-1-1 1 0 0,1 0-1 0 0,-1-1 0 0 0,1 0 0 0 0,0 0 1 0 0,-1-1-1 0 0,1-1 0 0 0,-1 0 0 0 0,1-1 1 0 0,-1 0-1 0 0,0 0 0 0 0,13-7 0 0 0,-15 6-19 0 0,1-1 0 0 0,-2 0-1 0 0,1 0 1 0 0,-1-1 0 0 0,1 0-1 0 0,-2-1 1 0 0,1 0 0 0 0,-1 0-1 0 0,9-11 1 0 0,-11 11 42 0 0,0 0 1 0 0,-1 0-1 0 0,0 0 0 0 0,0-1 1 0 0,-1 1-1 0 0,0-1 0 0 0,0 0 1 0 0,-1 0-1 0 0,0 0 0 0 0,0 0 1 0 0,-1 0-1 0 0,0-11 0 0 0,0 7 20 0 0,-2 0 1 0 0,0 0-1 0 0,0 0 0 0 0,-1 0 1 0 0,-1 1-1 0 0,0-1 0 0 0,-5-13 1 0 0,5 18 3 0 0,0 0 0 0 0,-1 0 1 0 0,1 0-1 0 0,-1 0 0 0 0,-1 1 1 0 0,1-1-1 0 0,-1 1 0 0 0,0 0 1 0 0,-1 0-1 0 0,1 1 1 0 0,-13-10-1 0 0,12 12 3 0 0,1 0 0 0 0,-1 0 1 0 0,0 1-1 0 0,0 0 0 0 0,0 0 0 0 0,0 0 1 0 0,-1 1-1 0 0,1 0 0 0 0,0 0 0 0 0,-1 1 0 0 0,1 0 1 0 0,-1 0-1 0 0,1 0 0 0 0,0 1 0 0 0,-1-1 1 0 0,1 2-1 0 0,-11 2 0 0 0,5 0 1 0 0,0 1 1 0 0,0 0-1 0 0,0 0 0 0 0,0 1 1 0 0,1 1-1 0 0,0 0 0 0 0,-17 14 1 0 0,15-9 5 0 0,0 1 1 0 0,0 0-1 0 0,2 1 1 0 0,-1 0 0 0 0,2 1-1 0 0,-17 30 1 0 0,21-34-29 0 0,2-1 0 0 0,-1 1 0 0 0,2 0 0 0 0,-1 0 0 0 0,2 0 0 0 0,-1 0 0 0 0,1 1 0 0 0,1-1 0 0 0,0 1 0 0 0,1-1 0 0 0,0 1 0 0 0,2 11 0 0 0,-1-19 4 0 0,-1 0 0 0 0,1 0 0 0 0,1 0 1 0 0,-1 0-1 0 0,1 0 0 0 0,-1 0 0 0 0,1 0 1 0 0,0-1-1 0 0,0 1 0 0 0,1 0 0 0 0,-1-1 1 0 0,1 0-1 0 0,3 4 0 0 0,-1-3-16 0 0,0 1-1 0 0,0-2 0 0 0,1 1 1 0 0,-1-1-1 0 0,1 0 0 0 0,-1 0 1 0 0,13 4-1 0 0,-1-2-21 0 0,1-1 0 0 0,-1 0 0 0 0,1-2 0 0 0,-1 0 0 0 0,26-1 0 0 0,-32-1 0 0 0,0-1 0 0 0,0-1 0 0 0,-1 0 0 0 0,1 0 0 0 0,0-1-1 0 0,-1-1 1 0 0,0 1 0 0 0,1-2 0 0 0,-1 1 0 0 0,-1-1 0 0 0,16-11 0 0 0,-17 10 10 0 0,-1 1 1 0 0,0-1-1 0 0,-1 0 1 0 0,1 0-1 0 0,-1 0 1 0 0,-1-1-1 0 0,1 0 1 0 0,-1 0-1 0 0,0-1 1 0 0,-1 0-1 0 0,1 1 1 0 0,-2-1-1 0 0,1-1 1 0 0,4-15-1 0 0,-7 15 59 0 0,0-1 0 0 0,0 0-1 0 0,-1 1 1 0 0,0-1 0 0 0,-1 0-1 0 0,0 0 1 0 0,0 1 0 0 0,-4-12-1 0 0,-3-5 106 0 0,-16-41-1 0 0,22 63-96 0 0,-12-25 130 0 0,14 28-132 0 0,-1 0 0 0 0,1-1 1 0 0,-1 1-1 0 0,0 0 0 0 0,0 0 0 0 0,0 0 0 0 0,1 0 0 0 0,-1 0 0 0 0,0 0 0 0 0,0 0 0 0 0,0 1 1 0 0,-1-1-1 0 0,1 0 0 0 0,0 1 0 0 0,0-1 0 0 0,0 0 0 0 0,0 1 0 0 0,-1-1 0 0 0,1 1 0 0 0,-2-1 1 0 0,3 2-18 0 0,-1-1 0 0 0,0 0 1 0 0,0 0-1 0 0,0 1 1 0 0,0-1-1 0 0,1 1 1 0 0,-1-1-1 0 0,0 1 1 0 0,1-1-1 0 0,-1 1 1 0 0,0-1-1 0 0,1 1 0 0 0,-1-1 1 0 0,0 1-1 0 0,1 0 1 0 0,-1 0-1 0 0,1-1 1 0 0,-1 1-1 0 0,1 0 1 0 0,0 0-1 0 0,-1-1 1 0 0,1 1-1 0 0,0 0 0 0 0,-1 0 1 0 0,1 0-1 0 0,0 1 1 0 0,-5 23 153 0 0,5-15-164 0 0,0-1-1 0 0,0 1 1 0 0,1-1-1 0 0,0 1 1 0 0,0-1-1 0 0,1 1 0 0 0,1-1 1 0 0,0 0-1 0 0,0 0 1 0 0,0 0-1 0 0,1-1 1 0 0,1 1-1 0 0,-1-1 1 0 0,11 13-1 0 0,7 8-38 0 0,1-2 0 0 0,43 39 0 0 0,-29-31 30 0 0,10 9-203 0 0,21 23 77 0 0,-59-57 156 0 0,-1 0-1 0 0,-1 0 1 0 0,0 1-1 0 0,-1 0 0 0 0,10 20 1 0 0,-13-21-10 0 0,1 0 1 0 0,-1 1 0 0 0,-1 0-1 0 0,0 0 1 0 0,0 0-1 0 0,-1-1 1 0 0,0 2-1 0 0,-1-1 1 0 0,-1 0 0 0 0,1 0-1 0 0,-4 14 1 0 0,2-16 28 0 0,0 0 0 0 0,-1-1 0 0 0,0 1 0 0 0,0-1-1 0 0,-1 0 1 0 0,0 0 0 0 0,0 0 0 0 0,-1-1 0 0 0,0 0 0 0 0,0 0 0 0 0,-1 0 0 0 0,0 0 0 0 0,0-1 0 0 0,-12 10 0 0 0,4-6 131 0 0,-1-1 1 0 0,0 0 0 0 0,0 0-1 0 0,-1-2 1 0 0,0 0-1 0 0,-1-1 1 0 0,-29 8 0 0 0,36-12-113 0 0,0-1 0 0 0,0 0 0 0 0,0 0 0 0 0,0-1 0 0 0,0 0 0 0 0,-15-3 0 0 0,18 2-35 0 0,1-1 1 0 0,-1 1-1 0 0,1-2 1 0 0,-1 1-1 0 0,1-1 0 0 0,0 0 1 0 0,0 0-1 0 0,0 0 0 0 0,0-1 1 0 0,-7-6-1 0 0,10 6-6 0 0,-1 1-1 0 0,1-2 0 0 0,-1 1 1 0 0,1 0-1 0 0,0-1 0 0 0,1 0 1 0 0,-1 1-1 0 0,1-1 0 0 0,0 0 1 0 0,0 0-1 0 0,1 0 1 0 0,-1-1-1 0 0,1 1 0 0 0,0 0 1 0 0,0 0-1 0 0,1-8 0 0 0,-1-9 1 0 0,2 1 0 0 0,4-35 0 0 0,-4 55-22 0 0,0-13-80 0 0,2 1 0 0 0,0-1 0 0 0,0 1 0 0 0,2 0 0 0 0,-1 0 0 0 0,2 1-1 0 0,-1-1 1 0 0,2 1 0 0 0,0 0 0 0 0,0 1 0 0 0,1 0 0 0 0,0 0 0 0 0,1 0 0 0 0,0 1 0 0 0,1 1-1 0 0,0-1 1 0 0,1 2 0 0 0,0-1 0 0 0,0 1 0 0 0,0 1 0 0 0,1 0 0 0 0,14-5 0 0 0,20-5-2881 0 0,3 7-3617 0 0,-27 7 3274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1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59 130 2080 0 0,'0'0'196'0'0,"-5"0"1278"0"0,0-1 1 0 0,0 1-1 0 0,0-1 1 0 0,0 2 0 0 0,0-1-1 0 0,-6 1 1 0 0,10-1-1353 0 0,0 1 1 0 0,0-1 0 0 0,0 0-1 0 0,0 1 1 0 0,0-1-1 0 0,0 1 1 0 0,1-1 0 0 0,-1 1-1 0 0,0-1 1 0 0,0 1-1 0 0,1 0 1 0 0,-1-1 0 0 0,0 1-1 0 0,1 0 1 0 0,-1 0 0 0 0,0-1-1 0 0,1 1 1 0 0,-1 0-1 0 0,1 0 1 0 0,0 0 0 0 0,-1 0-1 0 0,1 0 1 0 0,0 0 0 0 0,-1 0-1 0 0,1 0 1 0 0,0 0-1 0 0,0-1 1 0 0,0 1 0 0 0,0 0-1 0 0,0 0 1 0 0,0 0-1 0 0,0 0 1 0 0,0 0 0 0 0,0 0-1 0 0,0 0 1 0 0,1 0 0 0 0,-1 0-1 0 0,0 0 1 0 0,1 1-1 0 0,1 2-19 0 0,-1 0-1 0 0,1 0 1 0 0,0-1-1 0 0,0 1 1 0 0,0-1-1 0 0,0 1 1 0 0,1-1 0 0 0,-1 0-1 0 0,1 0 1 0 0,0 0-1 0 0,3 3 1 0 0,8 5 113 0 0,18 12 1 0 0,-23-17-188 0 0,-6-4-29 0 0,1 1 0 0 0,0-1 0 0 0,0 0 0 0 0,0 0 0 0 0,0 0 0 0 0,0-1 0 0 0,0 1 0 0 0,1-1 0 0 0,-1 0 0 0 0,0 0 0 0 0,1-1 0 0 0,-1 1 0 0 0,1-1 0 0 0,-1 0 0 0 0,1 0 0 0 0,-1 0 0 0 0,0-1 0 0 0,1 0 0 0 0,-1 0 0 0 0,1 0 1 0 0,-1 0-1 0 0,0-1 0 0 0,0 1 0 0 0,0-1 0 0 0,0 0 0 0 0,0 0 0 0 0,0-1 0 0 0,0 1 0 0 0,-1-1 0 0 0,1 0 0 0 0,-1 0 0 0 0,0 0 0 0 0,0 0 0 0 0,0 0 0 0 0,0-1 0 0 0,2-4 0 0 0,-2 4 1 0 0,0 0 0 0 0,-1 0 0 0 0,0-1 0 0 0,0 1 1 0 0,0 0-1 0 0,0-1 0 0 0,-1 0 0 0 0,1 1 0 0 0,-1-1 0 0 0,0 0 0 0 0,-1 0 0 0 0,1 1 0 0 0,-1-1 0 0 0,0 0 0 0 0,0 0 0 0 0,-1 0 0 0 0,1 0 1 0 0,-1 0-1 0 0,0 1 0 0 0,-2-7 0 0 0,0 1 3 0 0,-1 0 0 0 0,0-1 0 0 0,-1 1-1 0 0,0 1 1 0 0,-1-1 0 0 0,0 1 0 0 0,-9-11 0 0 0,14 18 2 0 0,-1-1-1 0 0,0 2 0 0 0,0-1 1 0 0,-1 0-1 0 0,1 0 1 0 0,0 1-1 0 0,0-1 0 0 0,-1 1 1 0 0,1-1-1 0 0,-1 1 0 0 0,1 0 1 0 0,-1 0-1 0 0,0 0 1 0 0,0 1-1 0 0,1-1 0 0 0,-1 0 1 0 0,0 1-1 0 0,0 0 1 0 0,1 0-1 0 0,-1 0 0 0 0,0 0 1 0 0,0 0-1 0 0,0 1 1 0 0,1-1-1 0 0,-1 1 0 0 0,0-1 1 0 0,1 1-1 0 0,-1 0 1 0 0,0 0-1 0 0,1 0 0 0 0,-1 1 1 0 0,1-1-1 0 0,-4 3 0 0 0,-1 1 47 0 0,0 1 0 0 0,0-1-1 0 0,0 1 1 0 0,1 1 0 0 0,0-1-1 0 0,0 1 1 0 0,-4 8 0 0 0,1-2 77 0 0,1 1 1 0 0,0-1 0 0 0,-6 18 0 0 0,11-22-51 0 0,0 0 1 0 0,0 0-1 0 0,1 0 1 0 0,0 1-1 0 0,1-1 1 0 0,0 0-1 0 0,1 1 1 0 0,-1-1-1 0 0,2 1 1 0 0,-1-1-1 0 0,1 1 1 0 0,1-1-1 0 0,0 0 1 0 0,3 11-1 0 0,-2-13-79 0 0,0 0-1 0 0,0-1 1 0 0,0 1-1 0 0,0-1 1 0 0,1 0 0 0 0,0 0-1 0 0,1 0 1 0 0,-1-1-1 0 0,1 1 1 0 0,0-1 0 0 0,1 0-1 0 0,-1-1 1 0 0,1 1-1 0 0,0-1 1 0 0,0 0 0 0 0,0 0-1 0 0,1-1 1 0 0,-1 0-1 0 0,9 3 1 0 0,-4-2-517 0 0,1-1 1 0 0,-1 0-1 0 0,1-1 0 0 0,0 0 1 0 0,17 0-1 0 0,-19-2-1456 0 0,0-1 0 0 0,0 0-1 0 0,18-4 1 0 0,-11 1-14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2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34 1304 0 0,'-1'-1'589'0'0,"0"1"0"0"0,0 0-1 0 0,0-1 1 0 0,0 1 0 0 0,0 0-1 0 0,-1 0 1 0 0,1 0 0 0 0,0 0-1 0 0,0 0 1 0 0,0 0 0 0 0,0 0-1 0 0,-1 0 1 0 0,1 0 0 0 0,0 1-1 0 0,0-1 1 0 0,0 0 0 0 0,-2 1-1 0 0,3 0-377 0 0,0-1 0 0 0,-1 1 0 0 0,1-1-1 0 0,0 1 1 0 0,-1-1 0 0 0,1 1-1 0 0,0-1 1 0 0,0 1 0 0 0,-1-1 0 0 0,1 1-1 0 0,0-1 1 0 0,0 1 0 0 0,0 0-1 0 0,0-1 1 0 0,0 1 0 0 0,0-1 0 0 0,0 1-1 0 0,0-1 1 0 0,0 1 0 0 0,0 0-1 0 0,0-1 1 0 0,0 1 0 0 0,0-1 0 0 0,1 2-1 0 0,2 5 300 0 0,0 0 0 0 0,0-1 0 0 0,1 1 0 0 0,5 7 1 0 0,-3-4 48 0 0,28 45 620 0 0,36 68 241 0 0,-69-120-1387 0 0,6 13 102 0 0,-6-15-128 0 0,-1-1 1 0 0,0 1-1 0 0,0-1 1 0 0,1 1-1 0 0,-1-1 1 0 0,0 0-1 0 0,0 1 1 0 0,0-1-1 0 0,0 1 1 0 0,0-1-1 0 0,0 1 1 0 0,0-1-1 0 0,0 1 1 0 0,0-1-1 0 0,0 1 1 0 0,0-1-1 0 0,0 1 1 0 0,0-1-1 0 0,0 1 1 0 0,0-1-1 0 0,0 1 1 0 0,0-1-1 0 0,-1 1 1 0 0,0-1-6 0 0,1 1 0 0 0,-1-1 1 0 0,0 0-1 0 0,0 0 0 0 0,1 0 0 0 0,-1 0 1 0 0,0 0-1 0 0,0 0 0 0 0,0 0 0 0 0,1-1 0 0 0,-1 1 1 0 0,0 0-1 0 0,1 0 0 0 0,-1 0 0 0 0,0-1 1 0 0,0 1-1 0 0,1 0 0 0 0,-1-1 0 0 0,0 1 1 0 0,1-1-1 0 0,-1 1 0 0 0,1-1 0 0 0,-1 1 0 0 0,1-1 1 0 0,-1 1-1 0 0,1-1 0 0 0,-1 0 0 0 0,1 1 1 0 0,-1-1-1 0 0,0 0 0 0 0,0-2 1 0 0,-1 0 0 0 0,0 1 0 0 0,1-1 0 0 0,-1 0 0 0 0,1 0-1 0 0,-1-3 1 0 0,0-7-15 0 0,0-1-1 0 0,1 0 0 0 0,0 0 0 0 0,2 0 1 0 0,-1 0-1 0 0,2 1 0 0 0,0-1 0 0 0,0 0 1 0 0,1 1-1 0 0,8-22 0 0 0,-7 27 7 0 0,-1 0-1 0 0,2 0 0 0 0,-1 0 1 0 0,1 1-1 0 0,0 0 0 0 0,0 0 1 0 0,1 0-1 0 0,0 0 0 0 0,0 1 1 0 0,8-6-1 0 0,-11 10 4 0 0,-1 0 0 0 0,1 0-1 0 0,0 0 1 0 0,0 0 0 0 0,-1 1 0 0 0,1-1 0 0 0,0 1 0 0 0,0 0 0 0 0,1 0 0 0 0,-1 0-1 0 0,0 0 1 0 0,0 1 0 0 0,0-1 0 0 0,1 1 0 0 0,-1 0 0 0 0,0 0 0 0 0,0 0-1 0 0,1 0 1 0 0,-1 1 0 0 0,0-1 0 0 0,0 1 0 0 0,0 0 0 0 0,1-1 0 0 0,-1 2-1 0 0,0-1 1 0 0,0 0 0 0 0,0 1 0 0 0,-1-1 0 0 0,1 1 0 0 0,3 2 0 0 0,1 2-1 0 0,1 1 1 0 0,-1 0-1 0 0,0 1 1 0 0,0-1-1 0 0,-1 1 1 0 0,0 1 0 0 0,-1-1-1 0 0,0 1 1 0 0,5 10-1 0 0,2 10 17 0 0,13 48-1 0 0,-13-38 30 0 0,-11-34-66 0 0,1 1 1 0 0,1-1-1 0 0,-1 0 0 0 0,1 0 1 0 0,-1 0-1 0 0,1-1 1 0 0,1 1-1 0 0,-1-1 1 0 0,6 6-1 0 0,-7-8-291 0 0,0 0-1 0 0,0-1 1 0 0,1 1-1 0 0,-1 0 1 0 0,1-1-1 0 0,0 1 1 0 0,-1-1 0 0 0,4 1-1 0 0,-3-1-469 0 0,-1 0-1 0 0,1-1 1 0 0,-1 1 0 0 0,1-1-1 0 0,-1 0 1 0 0,1 0 0 0 0,0 0-1 0 0,-1 0 1 0 0,1 0 0 0 0,3-2-1 0 0,7-1-1870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2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110 165 8 0 0,'-17'4'2826'0'0,"14"-3"-1286"0"0,0-1 0 0 0,-1 1 0 0 0,1 0 0 0 0,0 0 0 0 0,0 0 0 0 0,-4 2 0 0 0,6-2-1243 0 0,0 0 0 0 0,0 0 0 0 0,0-1 0 0 0,0 1 0 0 0,0 0 0 0 0,0 0 0 0 0,1 0 0 0 0,-1 0 0 0 0,0 0-1 0 0,1 0 1 0 0,-1 0 0 0 0,1 0 0 0 0,-1 0 0 0 0,1 0 0 0 0,-1 0 0 0 0,1 0 0 0 0,0 1 0 0 0,0-1-1 0 0,-1 0 1 0 0,1 0 0 0 0,0 0 0 0 0,0 3 0 0 0,1-3-238 0 0,-1 1 1 0 0,0-1-1 0 0,1 0 0 0 0,-1 1 1 0 0,1-1-1 0 0,-1 0 0 0 0,1 0 0 0 0,0 1 1 0 0,-1-1-1 0 0,1 0 0 0 0,0 0 1 0 0,0 0-1 0 0,0 0 0 0 0,0 0 0 0 0,0 0 1 0 0,0 0-1 0 0,0 0 0 0 0,0 0 1 0 0,0 0-1 0 0,1-1 0 0 0,-1 1 1 0 0,0 0-1 0 0,2 0 0 0 0,3 1-3 0 0,0 1 1 0 0,1-1-1 0 0,9 2 0 0 0,-10-2-49 0 0,0-1 0 0 0,0 0 0 0 0,0 0 0 0 0,0-1 0 0 0,0 0-1 0 0,1 0 1 0 0,-1 0 0 0 0,0-1 0 0 0,0 0 0 0 0,0 0-1 0 0,0-1 1 0 0,0 1 0 0 0,0-1 0 0 0,0-1 0 0 0,-1 1 0 0 0,1-1-1 0 0,-1 0 1 0 0,0 0 0 0 0,1-1 0 0 0,-1 1 0 0 0,-1-1 0 0 0,1 0-1 0 0,-1 0 1 0 0,7-8 0 0 0,-8 8-6 0 0,0 0-1 0 0,1 0 1 0 0,-1 0-1 0 0,-1-1 1 0 0,1 0 0 0 0,-1 1-1 0 0,1-1 1 0 0,1-8-1 0 0,-3 10 8 0 0,-1-1 0 0 0,1 1-1 0 0,-1-1 1 0 0,0 1-1 0 0,0 0 1 0 0,0-1-1 0 0,-1 1 1 0 0,1 0-1 0 0,-1-1 1 0 0,1 1 0 0 0,-1 0-1 0 0,0-1 1 0 0,-1 1-1 0 0,-2-5 1 0 0,1 0-24 0 0,-1 1 1 0 0,-1 0 0 0 0,1 0-1 0 0,-1 0 1 0 0,-1 0-1 0 0,1 1 1 0 0,-1 0-1 0 0,0 0 1 0 0,-11-8 0 0 0,14 13 19 0 0,1-1-1 0 0,-1 0 1 0 0,0 1 0 0 0,0-1 0 0 0,0 1 0 0 0,0 0 0 0 0,0 0 0 0 0,-1 0 0 0 0,1 1-1 0 0,0-1 1 0 0,0 1 0 0 0,-1-1 0 0 0,1 1 0 0 0,0 0 0 0 0,-1 1 0 0 0,1-1 0 0 0,0 0 0 0 0,0 1-1 0 0,0 0 1 0 0,-1 0 0 0 0,1 0 0 0 0,0 0 0 0 0,0 0 0 0 0,0 1 0 0 0,0-1 0 0 0,-5 4-1 0 0,-1 2 124 0 0,1 0-1 0 0,-1 1 0 0 0,1 0 1 0 0,0 0-1 0 0,1 1 0 0 0,0 0 1 0 0,0 0-1 0 0,1 1 0 0 0,-7 14 1 0 0,5-6 193 0 0,0 0 1 0 0,1 0-1 0 0,1 0 1 0 0,-6 33-1 0 0,11-45-277 0 0,0 0 0 0 0,0-1 0 0 0,1 1-1 0 0,0 0 1 0 0,0 0 0 0 0,0-1 0 0 0,1 1-1 0 0,0 0 1 0 0,0-1 0 0 0,0 1 0 0 0,1-1-1 0 0,0 1 1 0 0,4 7 0 0 0,-4-9-38 0 0,1 1 0 0 0,0-1-1 0 0,0 0 1 0 0,1 0 0 0 0,-1-1 0 0 0,1 1 0 0 0,0-1 0 0 0,0 0 0 0 0,0 0-1 0 0,0 0 1 0 0,0 0 0 0 0,1-1 0 0 0,-1 1 0 0 0,1-1 0 0 0,7 2 0 0 0,0 0-213 0 0,0-1 0 0 0,0-1 0 0 0,-1 0 0 0 0,2-1 0 0 0,-1 0 1 0 0,0-1-1 0 0,0 0 0 0 0,0-1 0 0 0,21-4 0 0 0,-18 2-1385 0 0,-1-1-1 0 0,0 0 1 0 0,0-1-1 0 0,19-10 0 0 0,-10 2-1622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3.1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30 118 1472 0 0,'-28'-9'14433'0'0,"28"9"-14333"0"0,0 0 0 0 0,0 0 0 0 0,0 0 0 0 0,-1 1 0 0 0,1-1 0 0 0,0 0-1 0 0,0 0 1 0 0,0 0 0 0 0,0 0 0 0 0,0 1 0 0 0,0-1 0 0 0,0 0 0 0 0,-1 0 0 0 0,1 0 0 0 0,0 0 0 0 0,0 1 0 0 0,0-1 0 0 0,0 0 0 0 0,0 0 0 0 0,0 0 0 0 0,0 0 0 0 0,0 1 0 0 0,0-1 0 0 0,0 0 0 0 0,0 0 0 0 0,0 0 0 0 0,0 1 0 0 0,0-1 0 0 0,0 0 0 0 0,1 0 0 0 0,-1 0 0 0 0,0 0 0 0 0,0 1 0 0 0,0-1 0 0 0,0 0-1 0 0,0 0 1 0 0,0 0 0 0 0,0 1 0 0 0,5 9 766 0 0,-5-9-636 0 0,12 22 715 0 0,21 29 0 0 0,-1 1-369 0 0,1 13 774 0 0,-73-132-687 0 0,1 1-546 0 0,34 56-88 0 0,1 0 0 0 0,1 0 0 0 0,0 0 0 0 0,0 0 0 0 0,-2-19 0 0 0,3 19-14 0 0,1-1 0 0 0,1 1-1 0 0,0-1 1 0 0,0 1-1 0 0,3-18 1 0 0,-2 25-13 0 0,-1 0 0 0 0,1 0-1 0 0,-1 0 1 0 0,1 0 0 0 0,0 0 0 0 0,0 0 0 0 0,0 0 0 0 0,0 0 0 0 0,0 0-1 0 0,0 1 1 0 0,0-1 0 0 0,0 0 0 0 0,1 1 0 0 0,-1-1 0 0 0,1 1 0 0 0,0-1-1 0 0,-1 1 1 0 0,1 0 0 0 0,0-1 0 0 0,0 1 0 0 0,-1 0 0 0 0,1 0 0 0 0,0 0-1 0 0,0 1 1 0 0,0-1 0 0 0,0 0 0 0 0,0 1 0 0 0,1 0 0 0 0,-1-1-1 0 0,0 1 1 0 0,4 0 0 0 0,3 0-34 0 0,-1 1 0 0 0,1 0 0 0 0,-1 1 1 0 0,1-1-1 0 0,-1 2 0 0 0,12 4 0 0 0,48 25-430 0 0,-15-6 127 0 0,32 10-3561 0 0,-28-13-6851 0 0,-40-17 5795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4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198 496 1968 0 0,'-5'-2'2225'0'0,"-1"0"-1"0"0,0 0 0 0 0,-10-1 0 0 0,12 2-1345 0 0,-1 1 0 0 0,1 0-1 0 0,-1 0 1 0 0,1 0 0 0 0,-5 1 0 0 0,3 1-293 0 0,-1 0 0 0 0,1 0 1 0 0,0 0-1 0 0,0 1 0 0 0,0-1 0 0 0,0 2 0 0 0,1-1 1 0 0,-7 5-1 0 0,6-3-407 0 0,0 0 1 0 0,0 0-1 0 0,0 1 0 0 0,1 0 1 0 0,0 0-1 0 0,0 0 0 0 0,1 0 1 0 0,0 1-1 0 0,0-1 1 0 0,0 1-1 0 0,1 0 0 0 0,0 1 1 0 0,0-1-1 0 0,1 0 0 0 0,0 1 1 0 0,-1 7-1 0 0,2-9-158 0 0,0 0 1 0 0,1-1-1 0 0,0 1 0 0 0,0 0 1 0 0,0-1-1 0 0,1 1 0 0 0,0 0 1 0 0,0-1-1 0 0,0 1 0 0 0,1-1 1 0 0,-1 1-1 0 0,1-1 0 0 0,1 0 0 0 0,-1 1 1 0 0,1-1-1 0 0,0-1 0 0 0,0 1 1 0 0,0 0-1 0 0,1-1 0 0 0,0 1 1 0 0,0-1-1 0 0,8 7 0 0 0,-6-7-28 0 0,0 0 0 0 0,1 0-1 0 0,-1 0 1 0 0,1-1 0 0 0,0 0-1 0 0,0-1 1 0 0,0 1-1 0 0,0-1 1 0 0,1 0 0 0 0,-1-1-1 0 0,1 0 1 0 0,-1 0 0 0 0,1-1-1 0 0,-1 0 1 0 0,1 0 0 0 0,-1-1-1 0 0,8-1 1 0 0,-5 1-39 0 0,-1-1 0 0 0,0-1 0 0 0,0 0 1 0 0,0 0-1 0 0,0-1 0 0 0,-1 0 0 0 0,1 0 1 0 0,-1-1-1 0 0,0 0 0 0 0,0-1 0 0 0,-1 1 0 0 0,0-1 1 0 0,9-10-1 0 0,-12 11 35 0 0,0-1 0 0 0,-1 1 0 0 0,1-1 0 0 0,-1 0 0 0 0,0 0 1 0 0,-1 0-1 0 0,0 0 0 0 0,0-1 0 0 0,0 1 0 0 0,0-1 0 0 0,-1 1 0 0 0,0-1 0 0 0,-1 0 1 0 0,1 1-1 0 0,-1-1 0 0 0,-1-7 0 0 0,-2-7-61 0 0,0 0 0 0 0,0 1 1 0 0,-13-38-1 0 0,14 51 52 0 0,-1 1 0 0 0,1-1 0 0 0,-1 1 0 0 0,-1-1 0 0 0,1 1 0 0 0,-1 0 0 0 0,-5-6 0 0 0,7 10 20 0 0,0-1 0 0 0,0 1 0 0 0,-1 0-1 0 0,1 0 1 0 0,-1 0 0 0 0,0 0 0 0 0,0 0-1 0 0,1 1 1 0 0,-1-1 0 0 0,0 1 0 0 0,0 0-1 0 0,-1 0 1 0 0,1 0 0 0 0,0 0-1 0 0,0 1 1 0 0,0-1 0 0 0,-5 1 0 0 0,1 0 16 0 0,1 0 0 0 0,0 1 0 0 0,0 0 1 0 0,-1 0-1 0 0,1 0 0 0 0,0 1 1 0 0,0 0-1 0 0,0 0 0 0 0,1 0 0 0 0,-1 1 1 0 0,0 0-1 0 0,1 0 0 0 0,0 1 0 0 0,0-1 1 0 0,-10 10-1 0 0,2 0 97 0 0,0 1 1 0 0,0 1-1 0 0,-20 31 0 0 0,27-36-40 0 0,-1 1 0 0 0,2-1 0 0 0,0 1 0 0 0,0 0 0 0 0,1 0 0 0 0,0 1 0 0 0,-3 13 0 0 0,6-21-64 0 0,1 0-1 0 0,-1 0 0 0 0,1 0 0 0 0,0 0 0 0 0,0 0 0 0 0,0 0 0 0 0,0 0 0 0 0,1 0 0 0 0,0-1 0 0 0,-1 1 1 0 0,2 0-1 0 0,-1 0 0 0 0,0 0 0 0 0,1-1 0 0 0,-1 1 0 0 0,1-1 0 0 0,0 1 0 0 0,0-1 0 0 0,1 0 0 0 0,-1 0 1 0 0,1 0-1 0 0,-1 0 0 0 0,1 0 0 0 0,0 0 0 0 0,4 2 0 0 0,0 0-10 0 0,0-1-1 0 0,0 0 1 0 0,0 0 0 0 0,1 0-1 0 0,-1-1 1 0 0,1-1 0 0 0,0 1-1 0 0,0-1 1 0 0,0 0 0 0 0,0-1-1 0 0,0 0 1 0 0,0 0 0 0 0,0-1-1 0 0,0 0 1 0 0,1-1 0 0 0,-1 1-1 0 0,0-1 1 0 0,0-1 0 0 0,0 0-1 0 0,0 0 1 0 0,0 0 0 0 0,-1-1-1 0 0,9-4 1 0 0,-4 0-18 0 0,-1 1 1 0 0,1-2-1 0 0,-1 0 0 0 0,0 0 1 0 0,-1-1-1 0 0,0 0 0 0 0,13-16 1 0 0,-17 18 17 0 0,-1-1 0 0 0,0 0 0 0 0,0 0 0 0 0,-1 0 0 0 0,0 0-1 0 0,-1 0 1 0 0,1-1 0 0 0,-2 0 0 0 0,1 0 0 0 0,-1 1 0 0 0,-1-2 0 0 0,2-9 0 0 0,-3 13 2 0 0,1-5-3 0 0,0 0 0 0 0,-1 0-1 0 0,0 0 1 0 0,-1 0-1 0 0,0 0 1 0 0,0 1 0 0 0,-4-13-1 0 0,5 23 6 0 0,0-1 0 0 0,-1 0 0 0 0,1 0 1 0 0,0 1-1 0 0,0-1 0 0 0,0 0 0 0 0,-1 1 0 0 0,1-1 0 0 0,0 0 0 0 0,-1 1 0 0 0,1-1 0 0 0,-1 0 0 0 0,1 1 0 0 0,0-1 0 0 0,-1 1 0 0 0,1-1 0 0 0,-1 1 1 0 0,0-1-1 0 0,1 1 0 0 0,-1-1 0 0 0,1 1 0 0 0,-1-1 0 0 0,0 1 0 0 0,1 0 0 0 0,-1 0 0 0 0,0-1 0 0 0,1 1 0 0 0,-1 0 0 0 0,0 0 0 0 0,0 0 0 0 0,1-1 0 0 0,-1 1 1 0 0,0 0-1 0 0,0 0 0 0 0,1 0 0 0 0,-1 0 0 0 0,0 1 0 0 0,0-1 0 0 0,1 0 0 0 0,-1 0 0 0 0,0 0 0 0 0,1 0 0 0 0,-1 1 0 0 0,0-1 0 0 0,1 0 0 0 0,-1 1 1 0 0,0-1-1 0 0,1 1 0 0 0,-1-1 0 0 0,1 0 0 0 0,-1 1 0 0 0,0-1 0 0 0,0 2 0 0 0,-3 2 5 0 0,0 0-1 0 0,0 1 1 0 0,0-1 0 0 0,1 1 0 0 0,-5 7-1 0 0,3-4-8 0 0,1 1 0 0 0,-1 0-1 0 0,1 0 1 0 0,1 1 0 0 0,0-1-1 0 0,0 1 1 0 0,1 0-1 0 0,0 0 1 0 0,1 0 0 0 0,0 0-1 0 0,1 0 1 0 0,1 17 0 0 0,0-20 1 0 0,0-1 0 0 0,0 1 1 0 0,1-1-1 0 0,0 0 0 0 0,0 0 0 0 0,1 0 1 0 0,-1 0-1 0 0,1 0 0 0 0,1 0 1 0 0,-1-1-1 0 0,1 1 0 0 0,0-1 1 0 0,0 0-1 0 0,0 0 0 0 0,1-1 0 0 0,0 1 1 0 0,0-1-1 0 0,0 0 0 0 0,0 0 1 0 0,8 4-1 0 0,-5-4-20 0 0,1 0 0 0 0,-1-1 0 0 0,1 1 0 0 0,-1-2 0 0 0,1 1 0 0 0,0-1 0 0 0,0 0 0 0 0,0-1 0 0 0,0 0 0 0 0,15-1 0 0 0,-10-1-84 0 0,-1-1 0 0 0,0 0 0 0 0,0 0 0 0 0,0-2 0 0 0,0 0 0 0 0,20-9 0 0 0,-7 2-457 0 0,0-2-1 0 0,26-17 1 0 0,-39 20 380 0 0,0 1 1 0 0,-1-2-1 0 0,0 0 0 0 0,-1 0 0 0 0,14-17 1 0 0,-11 8 174 0 0,0 0 1 0 0,-2-1 0 0 0,0 0 0 0 0,-2 0 0 0 0,0-1 0 0 0,-1-1-1 0 0,6-26 1 0 0,-3 0 15 0 0,-3-1 0 0 0,5-69 0 0 0,-13 100 69 0 0,0 0-1 0 0,-4-31 1 0 0,3 45-29 0 0,-1 0 0 0 0,1 0 0 0 0,-2 0 0 0 0,1 0-1 0 0,0 0 1 0 0,-1 0 0 0 0,0 0 0 0 0,0 1 0 0 0,0-1 0 0 0,-1 1 0 0 0,0-1-1 0 0,1 1 1 0 0,-2 0 0 0 0,1 0 0 0 0,-4-4 0 0 0,5 7-1 0 0,0 0-1 0 0,0 0 1 0 0,0 0 0 0 0,0 0 0 0 0,0 0 0 0 0,0 0-1 0 0,0 1 1 0 0,0-1 0 0 0,-1 1 0 0 0,1-1 0 0 0,0 1-1 0 0,0 0 1 0 0,0 0 0 0 0,-1 0 0 0 0,1 0 0 0 0,0 0-1 0 0,0 0 1 0 0,0 1 0 0 0,0-1 0 0 0,-1 1 0 0 0,1 0-1 0 0,0-1 1 0 0,0 1 0 0 0,0 0 0 0 0,0 0 0 0 0,0 0-1 0 0,-2 2 1 0 0,-4 2 151 0 0,1 1 1 0 0,0-1-1 0 0,1 1 0 0 0,-1 0 0 0 0,-8 11 1 0 0,-6 9 23 0 0,1 1 1 0 0,2 1-1 0 0,1 1 1 0 0,1 0-1 0 0,1 1 1 0 0,2 1-1 0 0,-17 54 1 0 0,26-67-174 0 0,1 0-1 0 0,1 0 1 0 0,0 0 0 0 0,1 1 0 0 0,1-1-1 0 0,1 0 1 0 0,1 1 0 0 0,0-1 0 0 0,10 35-1 0 0,-8-40-55 0 0,0 0-1 0 0,1-1 1 0 0,0 1-1 0 0,1-1 1 0 0,0-1-1 0 0,1 1 1 0 0,0-1-1 0 0,1 0 1 0 0,1 0-1 0 0,-1-1 1 0 0,2-1 0 0 0,-1 1-1 0 0,1-1 1 0 0,14 9-1 0 0,-18-14-10 0 0,-1-1 0 0 0,1 0 0 0 0,-1 0 0 0 0,1 0 0 0 0,0-1 0 0 0,0 0 1 0 0,0 0-1 0 0,1 0 0 0 0,-1-1 0 0 0,0 0 0 0 0,1 0 0 0 0,-1 0 0 0 0,0-1 0 0 0,1 0 0 0 0,-1-1 0 0 0,1 1 0 0 0,-1-1 0 0 0,0 0 0 0 0,1-1 0 0 0,-1 1 0 0 0,0-1 0 0 0,0-1 1 0 0,0 1-1 0 0,0-1 0 0 0,-1 0 0 0 0,1 0 0 0 0,-1-1 0 0 0,0 0 0 0 0,9-7 0 0 0,-4 2-9 0 0,1-2-1 0 0,-1 1 1 0 0,-1-2 0 0 0,0 1 0 0 0,-1-1-1 0 0,0 0 1 0 0,-1-1 0 0 0,0 0-1 0 0,-1 0 1 0 0,0 0 0 0 0,-1-1-1 0 0,-1 0 1 0 0,3-14 0 0 0,0-2 24 0 0,-2 12 8 0 0,-1 0 0 0 0,-1 0 0 0 0,0-22 1 0 0,-3 45 30 0 0,-1-1 1 0 0,0 1 0 0 0,0-1 0 0 0,-4 9 0 0 0,0 2 55 0 0,2-2-61 0 0,1 0 0 0 0,0 1 0 0 0,1-1 0 0 0,0 0 0 0 0,1 1 0 0 0,0-1 0 0 0,1 1 0 0 0,1-1 0 0 0,0 0 0 0 0,1 0 0 0 0,6 16 0 0 0,-7-21-34 0 0,1-1 1 0 0,0 1-1 0 0,0-1 1 0 0,1 0-1 0 0,0 0 1 0 0,1-1 0 0 0,-1 1-1 0 0,1-1 1 0 0,0 0-1 0 0,1 0 1 0 0,-1 0-1 0 0,1-1 1 0 0,1 0 0 0 0,-1 0-1 0 0,0-1 1 0 0,1 0-1 0 0,0 0 1 0 0,0 0 0 0 0,0-1-1 0 0,11 4 1 0 0,-12-5-106 0 0,1-1-1 0 0,1 1 1 0 0,-1-1 0 0 0,0 0 0 0 0,0-1 0 0 0,0 0-1 0 0,0 0 1 0 0,1 0 0 0 0,-1-1 0 0 0,0 0 0 0 0,0 0-1 0 0,8-3 1 0 0,-9 1-817 0 0,1 0 0 0 0,-1 0 0 0 0,0 0 0 0 0,0-1 0 0 0,0 1 0 0 0,0-1 0 0 0,9-9 0 0 0,-3 1-3356 0 0,-1 1 1734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4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35 4465 0 0,'-23'-3'14173'0'0,"11"-4"-11242"0"0,12 7-2875 0 0,0 0 0 0 0,-1 0 0 0 0,1 0 0 0 0,0 0 0 0 0,0-1 0 0 0,0 1 0 0 0,0 0 0 0 0,0 0 0 0 0,0 0 0 0 0,0 0 0 0 0,0-1 0 0 0,0 1 0 0 0,0 0 0 0 0,0 0 0 0 0,0 0 0 0 0,0-1 0 0 0,0 1 0 0 0,0 0 0 0 0,0 0 0 0 0,0 0 0 0 0,0 0 0 0 0,0-1 0 0 0,0 1 0 0 0,0 0 0 0 0,0 0 0 0 0,0 0 0 0 0,0-1 0 0 0,0 1 0 0 0,0 0 0 0 0,1 0 0 0 0,-1 0 0 0 0,0 0 0 0 0,0 0 0 0 0,0-1 0 0 0,0 1 0 0 0,0 0 0 0 0,1 0 0 0 0,-1 0 0 0 0,0 0 0 0 0,0 0 0 0 0,0 0 0 0 0,0 0 0 0 0,0 0 0 0 0,1 0 0 0 0,-1-1 0 0 0,0 1 0 0 0,0 0 0 0 0,0 0 0 0 0,1 0 0 0 0,11-5-81 0 0,-9 4 222 0 0,4-2-163 0 0,0 1-1 0 0,0 0 1 0 0,12-3-1 0 0,2 5-2342 0 0,-20 0 1650 0 0,1 1-1 0 0,-1-1 0 0 0,1 0 0 0 0,-1 1 0 0 0,0-1 0 0 0,1 1 1 0 0,-1 0-1 0 0,0-1 0 0 0,0 1 0 0 0,1 0 0 0 0,0 1 0 0 0,1 2-3079 0 0,-4 0 336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5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88 512 0 0,'-10'-3'3326'0'0,"-1"1"-1"0"0,1 0 1 0 0,-13 0-1 0 0,-30 2 4756 0 0,24 0-6542 0 0,28 0-1491 0 0,1 0-1 0 0,-1 0 1 0 0,1 1-1 0 0,-1-1 0 0 0,1 0 1 0 0,-1 0-1 0 0,1 0 1 0 0,-1 0-1 0 0,1 0 0 0 0,-1-1 1 0 0,1 1-1 0 0,-1 0 1 0 0,1 0-1 0 0,-1 0 1 0 0,1 0-1 0 0,0 0 0 0 0,-1-1 1 0 0,1 1-1 0 0,-1 0 1 0 0,1 0-1 0 0,0-1 0 0 0,-1 0 1 0 0,7-5 497 0 0,18-5-310 0 0,-23 11-231 0 0,25-9 79 0 0,0 0 0 0 0,1 2 0 0 0,33-4 0 0 0,83-4-45 0 0,-117 13-12 0 0,101-4-35 0 0,-111 6 16 0 0,0 1 1 0 0,0 1-1 0 0,0 1 0 0 0,0 0 0 0 0,28 9 0 0 0,-42-11-5 0 0,1 0-1 0 0,0 0 1 0 0,-1 0 0 0 0,1 1-1 0 0,-1-1 1 0 0,1 1 0 0 0,-1-1-1 0 0,0 1 1 0 0,0 0 0 0 0,0 0-1 0 0,0 0 1 0 0,0 0 0 0 0,0 0 0 0 0,0 0-1 0 0,-1 0 1 0 0,1 1 0 0 0,-1-1-1 0 0,1 1 1 0 0,-1-1 0 0 0,0 1-1 0 0,0-1 1 0 0,0 1 0 0 0,0 0-1 0 0,-1-1 1 0 0,1 1 0 0 0,-1 0 0 0 0,0 0-1 0 0,0 0 1 0 0,0-1 0 0 0,0 1-1 0 0,0 0 1 0 0,0 0 0 0 0,-1 0-1 0 0,1-1 1 0 0,-1 1 0 0 0,-2 4 0 0 0,-1 7 14 0 0,-2 0 1 0 0,0 0 0 0 0,0-1 0 0 0,-1 0-1 0 0,-14 18 1 0 0,-49 57 105 0 0,43-57-66 0 0,24-28-52 0 0,0 1-1 0 0,0 0 0 0 0,0 0 1 0 0,1 0-1 0 0,0 0 1 0 0,0 1-1 0 0,-3 7 0 0 0,4-10-8 0 0,1 0 0 0 0,-1-1 0 0 0,1 1 0 0 0,0 0 0 0 0,0 0 0 0 0,0-1-1 0 0,0 1 1 0 0,0 0 0 0 0,0-1 0 0 0,0 1 0 0 0,1 0 0 0 0,-1-1 0 0 0,1 1-1 0 0,-1 0 1 0 0,1-1 0 0 0,0 1 0 0 0,-1 0 0 0 0,1-1 0 0 0,0 1 0 0 0,0-1-1 0 0,0 0 1 0 0,0 1 0 0 0,0-1 0 0 0,2 2 0 0 0,2 1-122 0 0,1 0 0 0 0,-1-1 0 0 0,1 1 0 0 0,0-1 0 0 0,0 0 0 0 0,0-1 0 0 0,0 1 0 0 0,0-1 0 0 0,0-1 0 0 0,1 1 0 0 0,-1-1 0 0 0,0 0 0 0 0,1 0 0 0 0,0-1 0 0 0,-1 0 0 0 0,10-1 0 0 0,1-1-1279 0 0,-1 0-1 0 0,0-1 1 0 0,0-1 0 0 0,0 0-1 0 0,22-10 1 0 0,-22 6-1639 0 0,1-1-226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5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0 3393 0 0,'-22'4'3927'0'0,"-17"4"4491"0"0,36-7-8083 0 0,0 0-1 0 0,1 0 0 0 0,-1 0 0 0 0,1 0 0 0 0,-1 0 0 0 0,1 0 0 0 0,0 1 1 0 0,-1-1-1 0 0,1 1 0 0 0,0-1 0 0 0,-2 3 0 0 0,3-3-251 0 0,1 0 0 0 0,-1 0 0 0 0,1-1 0 0 0,-1 1 0 0 0,1 0-1 0 0,-1 0 1 0 0,1 0 0 0 0,-1-1 0 0 0,1 1 0 0 0,0 0 0 0 0,-1 0 0 0 0,1 0-1 0 0,0 0 1 0 0,0 0 0 0 0,0 0 0 0 0,0 0 0 0 0,0 0 0 0 0,0 0 0 0 0,0 0 0 0 0,0 0-1 0 0,0 0 1 0 0,0 0 0 0 0,1-1 0 0 0,-1 2 0 0 0,1 0-5 0 0,0 0-1 0 0,0-1 1 0 0,0 1 0 0 0,0 0 0 0 0,1-1-1 0 0,-1 1 1 0 0,0-1 0 0 0,1 0-1 0 0,-1 1 1 0 0,1-1 0 0 0,2 1 0 0 0,2 2 15 0 0,0-1 0 0 0,0 0 1 0 0,1 0-1 0 0,0 0 1 0 0,11 2-1 0 0,15 0 35 0 0,1-1-1 0 0,0-2 1 0 0,35-2 0 0 0,-34 0-134 0 0,14-2-82 0 0,1-2-1 0 0,56-12 1 0 0,-19-1-2915 0 0,0 0-5628 0 0,-60 12 3289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5:36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437 177 512 0 0,'4'-2'335'0'0,"0"0"0"0"0,1-1 0 0 0,-1 1 0 0 0,0-1 0 0 0,-1 0 0 0 0,1 0 0 0 0,0 0-1 0 0,-1-1 1 0 0,0 1 0 0 0,0-1 0 0 0,0 0 0 0 0,0 1 0 0 0,-1-2 0 0 0,1 1 0 0 0,-1 0 0 0 0,0 0 0 0 0,0-1 0 0 0,2-8-1 0 0,-3 10-82 0 0,0-1-1 0 0,0 0 0 0 0,-1 1 0 0 0,1-1 0 0 0,-1 1 0 0 0,0-1 0 0 0,0 0 0 0 0,-1 1 0 0 0,1-1 0 0 0,-1 0 0 0 0,1 1 0 0 0,-1-1 0 0 0,0 1 0 0 0,0-1 0 0 0,-1 1 0 0 0,1 0 0 0 0,-1-1 0 0 0,0 1 0 0 0,0 0 1 0 0,0 0-1 0 0,0 0 0 0 0,0 0 0 0 0,0 1 0 0 0,-1-1 0 0 0,-4-3 0 0 0,4 4-162 0 0,0 0 1 0 0,0 1-1 0 0,0 0 0 0 0,0-1 1 0 0,0 1-1 0 0,-1 0 0 0 0,1 0 1 0 0,0 1-1 0 0,-1-1 1 0 0,1 1-1 0 0,-1 0 0 0 0,1 0 1 0 0,0 0-1 0 0,-1 0 0 0 0,1 0 1 0 0,-6 2-1 0 0,-3 0 65 0 0,1 1-1 0 0,-1 1 1 0 0,-14 6 0 0 0,-2 1 172 0 0,0 2 0 0 0,1 2 0 0 0,1 0 0 0 0,0 2 0 0 0,1 0 0 0 0,1 2 0 0 0,1 1 0 0 0,1 0 0 0 0,0 2 0 0 0,-21 29 0 0 0,34-40-117 0 0,1 0 1 0 0,0 1-1 0 0,1 0 0 0 0,-7 16 1 0 0,13-24-171 0 0,-1 0 0 0 0,1 1 0 0 0,-1-1 1 0 0,1 0-1 0 0,1 1 0 0 0,-1 0 0 0 0,1-1 1 0 0,-1 1-1 0 0,1-1 0 0 0,0 1 0 0 0,1-1 0 0 0,-1 1 1 0 0,1 0-1 0 0,0-1 0 0 0,0 0 0 0 0,4 9 0 0 0,-1-6-4 0 0,0 1 0 0 0,1-1-1 0 0,0 0 1 0 0,0 0-1 0 0,1-1 1 0 0,0 0-1 0 0,0 0 1 0 0,0 0-1 0 0,1 0 1 0 0,0-1 0 0 0,0 0-1 0 0,0-1 1 0 0,13 6-1 0 0,-3-1-2 0 0,2-2-1 0 0,-1 0 1 0 0,1-1-1 0 0,37 6 1 0 0,-5-6-248 0 0,0-3 0 0 0,98-7 0 0 0,-119 1-640 0 0,55-11 0 0 0,-11-6-3171 0 0,-30 5 939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5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103 242 4337 0 0,'-45'-16'11131'0'0,"-13"-3"-3385"0"0,123 42-5932 0 0,-31-15-1870 0 0,2-1 1 0 0,36 1-1 0 0,-50-6-56 0 0,0-2 1 0 0,0-1-1 0 0,0 0 0 0 0,33-8 1 0 0,-46 7 75 0 0,-1 0 1 0 0,1-1 0 0 0,-1 0 0 0 0,0-1 0 0 0,0 1 0 0 0,0-2 0 0 0,-1 1 0 0 0,11-8 0 0 0,-15 9 25 0 0,0 0 0 0 0,0 1 1 0 0,0-1-1 0 0,0 0 0 0 0,-1 0 0 0 0,1-1 1 0 0,-1 1-1 0 0,0 0 0 0 0,0-1 1 0 0,0 0-1 0 0,0 1 0 0 0,-1-1 0 0 0,1 0 1 0 0,-1 0-1 0 0,0 0 0 0 0,0 0 0 0 0,-1 0 1 0 0,1 0-1 0 0,-1 0 0 0 0,0-5 0 0 0,0 2 17 0 0,-1 0 0 0 0,0 0 0 0 0,0 0-1 0 0,-1 0 1 0 0,0 1 0 0 0,0-1-1 0 0,-1 0 1 0 0,0 1 0 0 0,0-1 0 0 0,-6-7-1 0 0,7 10-5 0 0,0 1 0 0 0,-1-1 0 0 0,0 1 0 0 0,0 0-1 0 0,0 0 1 0 0,0 1 0 0 0,0-1 0 0 0,-1 1 0 0 0,1-1-1 0 0,-1 1 1 0 0,0 0 0 0 0,1 1 0 0 0,-1-1 0 0 0,0 0 0 0 0,0 1-1 0 0,0 0 1 0 0,0 0 0 0 0,-9-1 0 0 0,5 2 35 0 0,0-1 0 0 0,-1 2 0 0 0,1-1 0 0 0,0 1 1 0 0,-1 0-1 0 0,1 1 0 0 0,0 0 0 0 0,0 0 0 0 0,0 1 0 0 0,-12 5 0 0 0,10-2 67 0 0,0 0 0 0 0,0 0 0 0 0,1 1 0 0 0,0 0 0 0 0,1 1-1 0 0,-1 0 1 0 0,-8 12 0 0 0,1-2 231 0 0,1 2-1 0 0,-23 41 1 0 0,32-51-240 0 0,1 1 0 0 0,0 0 0 0 0,1-1 0 0 0,1 2 1 0 0,0-1-1 0 0,0 0 0 0 0,1 1 0 0 0,-1 15 0 0 0,3-22-91 0 0,0 0 0 0 0,0 0-1 0 0,0 0 1 0 0,1 0 0 0 0,0 0-1 0 0,0-1 1 0 0,1 1-1 0 0,-1 0 1 0 0,1-1 0 0 0,0 1-1 0 0,0-1 1 0 0,1 1 0 0 0,3 5-1 0 0,-1-4 0 0 0,0 0-1 0 0,0-1 1 0 0,1 1 0 0 0,0-1-1 0 0,0 0 1 0 0,0-1-1 0 0,13 8 1 0 0,-1-3-312 0 0,1-1 0 0 0,1 0 0 0 0,-1-2-1 0 0,1 0 1 0 0,31 5 0 0 0,-31-8-1564 0 0,0 0 0 0 0,0-1 0 0 0,1-2 0 0 0,28-1 0 0 0,-16-3-242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4:56.4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350 738 1384 0 0,'2'2'937'0'0,"0"0"-1"0"0,0 0 0 0 0,1 0 1 0 0,-1-1-1 0 0,0 1 0 0 0,1-1 0 0 0,-1 0 1 0 0,1 0-1 0 0,-1 0 0 0 0,5 2 1 0 0,-5-3-713 0 0,-1 0 0 0 0,1 0 1 0 0,-1 1-1 0 0,1-1 0 0 0,-1 0 0 0 0,0 0 1 0 0,1 0-1 0 0,-1-1 0 0 0,1 1 1 0 0,-1 0-1 0 0,1 0 0 0 0,-1-1 1 0 0,0 1-1 0 0,1-1 0 0 0,-1 1 0 0 0,0-1 1 0 0,1 0-1 0 0,-1 0 0 0 0,0 1 1 0 0,0-1-1 0 0,2-2 0 0 0,1 0-27 0 0,-1-1 0 0 0,0 0 0 0 0,0 0 0 0 0,0 0 0 0 0,-1 0 0 0 0,1 0 0 0 0,-1 0 0 0 0,0-1 0 0 0,0 1 0 0 0,-1-1 0 0 0,1 1 0 0 0,0-9 0 0 0,-1 6-64 0 0,0 1 1 0 0,-1-1 0 0 0,0 0 0 0 0,-1 0 0 0 0,1 0 0 0 0,-1 0-1 0 0,-1 1 1 0 0,-1-8 0 0 0,-3-3 20 0 0,-1 0 0 0 0,-1 1-1 0 0,0 0 1 0 0,-1 1 0 0 0,0 0 0 0 0,-14-16-1 0 0,15 21-89 0 0,-1 0 1 0 0,0 1-1 0 0,0 0 0 0 0,-1 0 0 0 0,0 1 0 0 0,-1 0 0 0 0,0 1 0 0 0,-12-6 0 0 0,14 8 43 0 0,0 1 0 0 0,-1 0 0 0 0,1 1 0 0 0,-1 0 0 0 0,0 0-1 0 0,0 1 1 0 0,0 1 0 0 0,0-1 0 0 0,0 2 0 0 0,0-1-1 0 0,-10 2 1 0 0,14 0-23 0 0,1 0-1 0 0,-1 1 0 0 0,1-1 1 0 0,0 1-1 0 0,0 0 0 0 0,0 1 0 0 0,0-1 1 0 0,0 1-1 0 0,1 0 0 0 0,-1 1 1 0 0,1-1-1 0 0,0 1 0 0 0,0-1 1 0 0,0 1-1 0 0,0 0 0 0 0,1 1 0 0 0,-1-1 1 0 0,-3 8-1 0 0,-1 1 44 0 0,1 0 0 0 0,0 1 0 0 0,1 0 0 0 0,0 0 0 0 0,-5 23 0 0 0,9-26-98 0 0,0 1 0 0 0,1-1-1 0 0,0 1 1 0 0,1-1 0 0 0,0 1 0 0 0,0 0 0 0 0,2-1 0 0 0,-1 1 0 0 0,1-1-1 0 0,1 0 1 0 0,0 0 0 0 0,1 0 0 0 0,0 0 0 0 0,1 0 0 0 0,0-1 0 0 0,11 19 0 0 0,-8-19-32 0 0,-1 1 0 0 0,2-1 0 0 0,-1 0 0 0 0,1-1 0 0 0,1 0 0 0 0,-1 0 0 0 0,1-1 0 0 0,1 0 0 0 0,0-1 0 0 0,0 0 0 0 0,0-1 0 0 0,1 0 0 0 0,0-1 1 0 0,23 7-1 0 0,-25-10-41 0 0,0 0 1 0 0,0-1-1 0 0,0 0 0 0 0,1 0 1 0 0,-1-1-1 0 0,0 0 1 0 0,0-1-1 0 0,1 0 1 0 0,-1-1-1 0 0,0 0 1 0 0,0-1-1 0 0,0 0 1 0 0,-1 0-1 0 0,1-1 1 0 0,-1 0-1 0 0,0-1 1 0 0,14-9-1 0 0,-13 7-35 0 0,0-1 0 0 0,0 0 0 0 0,-1-1 0 0 0,0 0 0 0 0,0-1 0 0 0,-1 0 1 0 0,0 0-1 0 0,-1 0 0 0 0,0-1 0 0 0,0 0 0 0 0,-2-1 0 0 0,1 0 0 0 0,6-20 0 0 0,-4 0-87 0 0,-1 0 0 0 0,-2 0-1 0 0,2-38 1 0 0,-4-100-528 0 0,-3 134 561 0 0,0-29-25 0 0,7-177 493 0 0,-7 231 0 0 0,-4 16 87 0 0,-5 15 65 0 0,4-2-333 0 0,1-1-1 0 0,1 1 0 0 0,0 0 0 0 0,1 0 0 0 0,1 31 0 0 0,4-15-177 0 0,0 1-1 0 0,9 35 1 0 0,14 102-62 0 0,-4-17-45 0 0,-18-135-49 0 0,0 0 1 0 0,10 25-1 0 0,-11-39-388 0 0,0 1 0 0 0,0-1-1 0 0,1 1 1 0 0,4 6 0 0 0,-5-10-415 0 0,-1 0 1 0 0,1 0 0 0 0,0 0 0 0 0,0-1 0 0 0,0 1-1 0 0,0-1 1 0 0,0 1 0 0 0,6 2 0 0 0,2 0-2375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00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65 512 0 0,'-2'-4'745'0'0,"0"1"1"0"0,0 0-1 0 0,-1 0 0 0 0,1 0 1 0 0,-1 0-1 0 0,1 1 0 0 0,-1-1 1 0 0,0 1-1 0 0,0 0 0 0 0,-4-3 1 0 0,6 5-568 0 0,0-1 0 0 0,0 1 1 0 0,0-1-1 0 0,0 1 0 0 0,0-1 1 0 0,1 1-1 0 0,-1 0 0 0 0,0 0 1 0 0,0-1-1 0 0,0 1 0 0 0,0 0 1 0 0,0 0-1 0 0,0 0 0 0 0,0 0 0 0 0,0 0 1 0 0,0 0-1 0 0,0 1 0 0 0,0-1 1 0 0,0 0-1 0 0,0 0 0 0 0,0 1 1 0 0,0-1-1 0 0,0 0 0 0 0,0 1 1 0 0,0-1-1 0 0,0 1 0 0 0,0-1 0 0 0,1 1 1 0 0,-1 0-1 0 0,0-1 0 0 0,0 1 1 0 0,1 0-1 0 0,-1 0 0 0 0,0-1 1 0 0,1 1-1 0 0,-1 0 0 0 0,1 0 1 0 0,-1 0-1 0 0,1 0 0 0 0,-1 0 1 0 0,1 0-1 0 0,-1 1 0 0 0,-3 9 176 0 0,1 0-1 0 0,-1 0 1 0 0,2 0 0 0 0,0 1-1 0 0,0-1 1 0 0,1 1 0 0 0,0-1-1 0 0,1 1 1 0 0,2 16-1 0 0,3 9 399 0 0,15 57 0 0 0,-10-55 29 0 0,-5-22-567 0 0,-3-13-72 0 0,-1 1 1 0 0,1-1-1 0 0,-1 1 0 0 0,1 9 0 0 0,-4-47 150 0 0,1 18-237 0 0,1 0-1 0 0,0 0 1 0 0,4-27-1 0 0,2 14-52 0 0,2 1-1 0 0,0-1 0 0 0,14-30 0 0 0,-17 48 4 0 0,0 0-1 0 0,0 0 1 0 0,1 1 0 0 0,0 0 0 0 0,1 0-1 0 0,0 0 1 0 0,0 1 0 0 0,1 0 0 0 0,0 0-1 0 0,0 1 1 0 0,12-8 0 0 0,-17 13 1 0 0,0 0 1 0 0,0 0-1 0 0,1 0 1 0 0,-1 1 0 0 0,1-1-1 0 0,0 1 1 0 0,-1 0-1 0 0,1 0 1 0 0,0 0-1 0 0,-1 1 1 0 0,1-1-1 0 0,0 1 1 0 0,0 0 0 0 0,0 0-1 0 0,0 0 1 0 0,-1 0-1 0 0,1 1 1 0 0,0 0-1 0 0,0 0 1 0 0,-1 0-1 0 0,1 0 1 0 0,0 0 0 0 0,-1 1-1 0 0,1-1 1 0 0,-1 1-1 0 0,0 0 1 0 0,0 0-1 0 0,0 1 1 0 0,0-1-1 0 0,0 1 1 0 0,0-1 0 0 0,0 1-1 0 0,-1 0 1 0 0,1 0-1 0 0,2 5 1 0 0,1 0 6 0 0,-1 1 0 0 0,0-1 0 0 0,-1 1 0 0 0,0 1 0 0 0,0-1 0 0 0,-1 0 1 0 0,-1 1-1 0 0,4 17 0 0 0,-2 6 207 0 0,-1 43 0 0 0,-1-31 121 0 0,-2-36-229 0 0,1 1 0 0 0,-1-1 0 0 0,-1 1 0 0 0,0-1 0 0 0,-4 19 0 0 0,2-23 38 0 0,1-7-100 0 0,2-9-22 0 0,3-7-69 0 0,0-1 0 0 0,12-29 1 0 0,0-5-18 0 0,-4-5 21 0 0,-8 37 48 0 0,1 0-1 0 0,1 1 1 0 0,1 0-1 0 0,9-24 1 0 0,-13 42-12 0 0,-1-1 1 0 0,0 0-1 0 0,1 0 1 0 0,0 0-1 0 0,0 1 1 0 0,0-1-1 0 0,0 1 1 0 0,0 0 0 0 0,0-1-1 0 0,1 1 1 0 0,-1 0-1 0 0,1 0 1 0 0,-1 0-1 0 0,1 1 1 0 0,0-1-1 0 0,0 1 1 0 0,-1-1-1 0 0,1 1 1 0 0,0 0-1 0 0,0 0 1 0 0,1 1-1 0 0,-1-1 1 0 0,0 0-1 0 0,0 1 1 0 0,0 0 0 0 0,0 0-1 0 0,1 0 1 0 0,-1 0-1 0 0,0 0 1 0 0,0 1-1 0 0,0-1 1 0 0,0 1-1 0 0,0 0 1 0 0,0 0-1 0 0,0 0 1 0 0,0 0-1 0 0,0 0 1 0 0,0 1-1 0 0,0 0 1 0 0,-1-1-1 0 0,1 1 1 0 0,0 0-1 0 0,-1 0 1 0 0,0 0 0 0 0,0 1-1 0 0,1-1 1 0 0,1 4-1 0 0,2 3 0 0 0,0 0-1 0 0,0 0 1 0 0,-1 1-1 0 0,-1 0 1 0 0,0-1-1 0 0,4 16 1 0 0,12 66 13 0 0,-2-4-21 0 0,-17-85-56 0 0,-1 0 0 0 0,1 0 0 0 0,0 0 0 0 0,0 0-1 0 0,0 0 1 0 0,0 0 0 0 0,1 0 0 0 0,-1 0 0 0 0,1 0-1 0 0,-1 0 1 0 0,1-1 0 0 0,-1 1 0 0 0,1 0 0 0 0,0-1-1 0 0,0 0 1 0 0,-1 1 0 0 0,1-1 0 0 0,0 0-1 0 0,0 0 1 0 0,1 0 0 0 0,-1 0 0 0 0,0 0 0 0 0,0-1-1 0 0,0 1 1 0 0,3 0 0 0 0,-1-1-582 0 0,0 1-1 0 0,0-1 1 0 0,0 0-1 0 0,0 0 1 0 0,7-2-1 0 0,-6 1-1309 0 0,1 0 0 0 0,-1 0-1 0 0,9-5 1 0 0,6-4-3530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00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115 207 1944 0 0,'-19'-23'6757'0'0,"8"10"-2721"0"0,-26-22 0 0 0,37 34-3945 0 0,-1 1-1 0 0,1 0 1 0 0,-1-1 0 0 0,1 1-1 0 0,-1 0 1 0 0,1-1 0 0 0,-1 1-1 0 0,1 0 1 0 0,-1 0-1 0 0,0-1 1 0 0,1 1 0 0 0,-1 0-1 0 0,1 0 1 0 0,-1 0 0 0 0,0 0-1 0 0,1 0 1 0 0,-1 0 0 0 0,0 0-1 0 0,1 0 1 0 0,-1 0 0 0 0,1 0-1 0 0,-1 0 1 0 0,0 0 0 0 0,1 0-1 0 0,-1 1 1 0 0,1-1 0 0 0,-1 0-1 0 0,0 0 1 0 0,1 1 0 0 0,-1-1-1 0 0,1 0 1 0 0,-1 1 0 0 0,1-1-1 0 0,-1 1 1 0 0,1-1 0 0 0,0 0-1 0 0,-1 1 1 0 0,1-1-1 0 0,-1 1 1 0 0,1-1 0 0 0,0 1-1 0 0,-1 0 1 0 0,1-1 0 0 0,0 1-1 0 0,0-1 1 0 0,-1 1 0 0 0,1-1-1 0 0,0 2 1 0 0,-3 4 110 0 0,1 1 0 0 0,0 0 0 0 0,-2 10 0 0 0,2-9 142 0 0,-1 3-186 0 0,0 0-1 0 0,1 1 1 0 0,1 0-1 0 0,0-1 1 0 0,0 1-1 0 0,1 0 1 0 0,1-1-1 0 0,2 16 1 0 0,-2-23-126 0 0,0 1 0 0 0,0 0 0 0 0,1-1 0 0 0,-1 1 0 0 0,1-1 0 0 0,0 1 0 0 0,1-1 1 0 0,-1 0-1 0 0,1 0 0 0 0,0 0 0 0 0,-1 0 0 0 0,2-1 0 0 0,-1 1 0 0 0,0-1 1 0 0,1 0-1 0 0,0 0 0 0 0,-1 0 0 0 0,1 0 0 0 0,0-1 0 0 0,1 1 0 0 0,-1-1 0 0 0,9 3 1 0 0,-8-3-37 0 0,1-1 0 0 0,-1 1 0 0 0,1-2 0 0 0,-1 1 0 0 0,1 0 0 0 0,-1-1 0 0 0,1 0 0 0 0,-1 0 0 0 0,1-1 0 0 0,-1 0 1 0 0,1 0-1 0 0,-1 0 0 0 0,1 0 0 0 0,-1-1 0 0 0,0 0 0 0 0,0 0 0 0 0,0-1 0 0 0,0 1 0 0 0,0-1 0 0 0,0 0 1 0 0,-1 0-1 0 0,7-6 0 0 0,-4 3-5 0 0,0-1 0 0 0,0 0 0 0 0,-1-1 1 0 0,0 1-1 0 0,0-1 0 0 0,-1-1 0 0 0,0 1 0 0 0,-1-1 1 0 0,1 1-1 0 0,-2-1 0 0 0,1 0 0 0 0,2-12 1 0 0,-4 7 16 0 0,0 0 0 0 0,-1 0 1 0 0,-1 0-1 0 0,0 0 1 0 0,-1 0-1 0 0,0 0 1 0 0,-1 0-1 0 0,-1 1 1 0 0,0-1-1 0 0,-1 1 1 0 0,-1-1-1 0 0,0 1 1 0 0,0 0-1 0 0,-8-12 1 0 0,12 23-7 0 0,-1 0 0 0 0,1-1 1 0 0,-1 1-1 0 0,0 0 0 0 0,1 0 1 0 0,-1 0-1 0 0,0 0 1 0 0,0 0-1 0 0,0 0 0 0 0,-1 1 1 0 0,1-1-1 0 0,0 1 1 0 0,-1-1-1 0 0,1 1 0 0 0,-1 0 1 0 0,1 0-1 0 0,-1 0 0 0 0,-2-1 1 0 0,1 2-1 0 0,1 0 0 0 0,-1-1 0 0 0,0 1 0 0 0,1 0 0 0 0,-1 1 1 0 0,1-1-1 0 0,-1 1 0 0 0,0 0 0 0 0,1 0 0 0 0,-1 0 0 0 0,1 0 0 0 0,-5 2 1 0 0,1 1-2 0 0,1-1 1 0 0,-1 2-1 0 0,1-1 1 0 0,0 0 0 0 0,0 1-1 0 0,0 0 1 0 0,1 1 0 0 0,-1-1-1 0 0,1 1 1 0 0,1 0 0 0 0,-1 1-1 0 0,-5 9 1 0 0,-29 75 0 0 0,34-78 3 0 0,1 1 0 0 0,0 0 0 0 0,1 0 0 0 0,-2 27 0 0 0,5-36-4 0 0,0 1 0 0 0,0-1-1 0 0,1 0 1 0 0,0 0 0 0 0,0 0-1 0 0,0 0 1 0 0,1 0 0 0 0,0 0-1 0 0,0 0 1 0 0,0 0 0 0 0,0 0-1 0 0,1-1 1 0 0,0 1 0 0 0,0-1-1 0 0,0 0 1 0 0,0 0 0 0 0,1 0-1 0 0,0 0 1 0 0,-1-1 0 0 0,1 1-1 0 0,1-1 1 0 0,-1 0 0 0 0,0 0-1 0 0,1-1 1 0 0,6 4 0 0 0,-6-4-12 0 0,1 1 0 0 0,-1-2 0 0 0,1 1 0 0 0,-1 0 0 0 0,1-1 0 0 0,0 0 0 0 0,0 0 0 0 0,-1-1 0 0 0,1 0 0 0 0,0 0 0 0 0,0 0 0 0 0,-1 0 0 0 0,1-1 0 0 0,0 0 0 0 0,0 0 0 0 0,-1-1 0 0 0,1 0 0 0 0,-1 0 0 0 0,1 0 0 0 0,-1 0 0 0 0,0-1 0 0 0,9-6 0 0 0,-4 1-17 0 0,0-1 1 0 0,-1 0-1 0 0,0 0 0 0 0,0-1 1 0 0,-1 0-1 0 0,0-1 0 0 0,-1 0 0 0 0,-1 0 1 0 0,1 0-1 0 0,-2-1 0 0 0,8-19 0 0 0,-9 16 38 0 0,0 1-1 0 0,-1-1 0 0 0,0 1 1 0 0,-1-1-1 0 0,-1 0 0 0 0,0 0 1 0 0,-1 0-1 0 0,-1 0 0 0 0,-4-27 1 0 0,3 31-13 0 0,1 6 34 0 0,0 0 0 0 0,0 0 0 0 0,0 0-1 0 0,-3-8 1 0 0,3 13-23 0 0,1 0-1 0 0,0 0 1 0 0,0 0-1 0 0,0-1 1 0 0,0 1-1 0 0,0 0 1 0 0,0 0-1 0 0,0 0 1 0 0,-1-1 0 0 0,1 1-1 0 0,0 0 1 0 0,0 0-1 0 0,0 0 1 0 0,0 0-1 0 0,-1-1 1 0 0,1 1-1 0 0,0 0 1 0 0,0 0-1 0 0,0 0 1 0 0,-1 0-1 0 0,1 0 1 0 0,0 0 0 0 0,0 0-1 0 0,0 0 1 0 0,-1-1-1 0 0,1 1 1 0 0,0 0-1 0 0,0 0 1 0 0,-1 0-1 0 0,1 0 1 0 0,0 0-1 0 0,0 0 1 0 0,-1 0 0 0 0,-6 6 87 0 0,-4 13 25 0 0,11-18-95 0 0,-4 7 36 0 0,1 0 0 0 0,0 1 0 0 0,1 0 0 0 0,-1-1 0 0 0,2 1 0 0 0,-2 16 0 0 0,2-4-45 0 0,4 38 0 0 0,-2-45-15 0 0,2 0 0 0 0,-1 0 0 0 0,2 0 0 0 0,0-1 0 0 0,0 0 0 0 0,1 0 0 0 0,12 22 0 0 0,-14-31-29 0 0,0 1 0 0 0,0 0 0 0 0,0-1 0 0 0,0 0 0 0 0,1 1 0 0 0,-1-1 0 0 0,1-1 0 0 0,0 1 0 0 0,1-1-1 0 0,-1 1 1 0 0,0-1 0 0 0,1 0 0 0 0,0-1 0 0 0,0 1 0 0 0,0-1 0 0 0,0 0 0 0 0,0 0 0 0 0,0-1 0 0 0,0 1 0 0 0,1-1 0 0 0,-1 0 0 0 0,9 0 0 0 0,-10-1-85 0 0,1-1 1 0 0,-1 0-1 0 0,0 0 1 0 0,0 0-1 0 0,0 0 1 0 0,0-1 0 0 0,0 0-1 0 0,0 1 1 0 0,0-1-1 0 0,-1-1 1 0 0,1 1-1 0 0,-1 0 1 0 0,1-1 0 0 0,-1 0-1 0 0,4-4 1 0 0,6-7-1204 0 0,-1 0 1 0 0,12-18 0 0 0,-19 26 622 0 0,28-42-7825 0 0,-23 32 4242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01.1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16 8 0 0,'-1'-1'282'0'0,"1"0"0"0"0,-1 0 0 0 0,1 1 0 0 0,0-1 0 0 0,-1 0 0 0 0,0 0 0 0 0,1 0 0 0 0,-1 1 0 0 0,1-1 0 0 0,-1 0 0 0 0,0 0 0 0 0,0 1 0 0 0,1-1 0 0 0,-1 1 0 0 0,0-1 0 0 0,0 1 0 0 0,0-1 0 0 0,0 1 0 0 0,1-1 0 0 0,-1 1 0 0 0,0 0 0 0 0,0-1 0 0 0,0 1 0 0 0,0 0 0 0 0,0 0 0 0 0,0 0 0 0 0,0 0 0 0 0,0 0 0 0 0,0 0 0 0 0,0 0 0 0 0,0 0 0 0 0,0 0 0 0 0,0 0 0 0 0,0 1 0 0 0,0-1 0 0 0,0 0 0 0 0,0 1 0 0 0,-1 0 0 0 0,0 0 131 0 0,0 0 0 0 0,0 1 0 0 0,0-1 0 0 0,0 1 0 0 0,1-1 0 0 0,-1 1 0 0 0,0 0 0 0 0,1 0 0 0 0,-1-1 0 0 0,1 1-1 0 0,0 0 1 0 0,-1 1 0 0 0,1-1 0 0 0,0 0 0 0 0,-1 4 0 0 0,0 2-17 0 0,0 1 0 0 0,1 0 0 0 0,0 0 0 0 0,0-1 0 0 0,1 1 0 0 0,0 0 0 0 0,0 0 0 0 0,3 8 0 0 0,2 12 57 0 0,10 30 1 0 0,0-2-12 0 0,46 288 1455 0 0,-60-336-1902 0 0,1-1 0 0 0,-1 1 0 0 0,2-1 1 0 0,-1 1-1 0 0,6 9 0 0 0,-7-16-95 0 0,0 0 0 0 0,0-1 0 0 0,0 1 0 0 0,0 0 0 0 0,0-1 0 0 0,0 0 0 0 0,1 1-1 0 0,-1-1 1 0 0,1 0 0 0 0,-1 1 0 0 0,1-1 0 0 0,-1 0 0 0 0,3 1 0 0 0,-3-2-153 0 0,1 1 0 0 0,-1-1 1 0 0,1 0-1 0 0,-1 1 0 0 0,1-1 0 0 0,-1 0 1 0 0,1 0-1 0 0,-1 0 0 0 0,0 0 1 0 0,1 0-1 0 0,-1-1 0 0 0,1 1 0 0 0,-1 0 1 0 0,1-1-1 0 0,-1 1 0 0 0,0-1 1 0 0,1 1-1 0 0,-1-1 0 0 0,3-1 1 0 0,6-5-3955 0 0,1-3 1589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01.4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38 3569 0 0,'-13'0'3156'0'0,"8"0"-746"0"0,0 0 0 0 0,0 0 1 0 0,0 1-1 0 0,-6 1 0 0 0,34 0 509 0 0,14-4-2625 0 0,1-1 0 0 0,44-11 0 0 0,-41 6-602 0 0,60-3 0 0 0,-65 9-268 0 0,-13 0-1027 0 0,23 2 0 0 0,-38 1-33 0 0,1 0 0 0 0,0 0 0 0 0,10 4 1 0 0,-6-1-423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0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86 1032 0 0,'-1'3'764'0'0,"-19"80"10677"0"0,18-73-10492 0 0,1 0 0 0 0,0 1 0 0 0,0-1 0 0 0,1 1 0 0 0,1-1 0 0 0,1 12 0 0 0,-1-17-657 0 0,1 0-1 0 0,0 0 1 0 0,0-1 0 0 0,0 1-1 0 0,0 0 1 0 0,6 7 0 0 0,-7-10-211 0 0,0 0 1 0 0,1 0-1 0 0,-1-1 1 0 0,0 1-1 0 0,1 0 1 0 0,-1-1-1 0 0,1 1 1 0 0,0-1-1 0 0,0 0 1 0 0,-1 1-1 0 0,1-1 1 0 0,0 0-1 0 0,0 0 1 0 0,0 0-1 0 0,0 0 1 0 0,0-1-1 0 0,0 1 1 0 0,4 0-1 0 0,-6-1-53 0 0,1 0-1 0 0,-1 0 1 0 0,0-1-1 0 0,1 1 1 0 0,-1 0-1 0 0,0-1 0 0 0,1 1 1 0 0,-1 0-1 0 0,0-1 1 0 0,0 1-1 0 0,1 0 1 0 0,-1-1-1 0 0,0 1 1 0 0,0-1-1 0 0,1 1 0 0 0,-1-1 1 0 0,0 1-1 0 0,0 0 1 0 0,0-1-1 0 0,0 1 1 0 0,0-1-1 0 0,0 1 1 0 0,0-1-1 0 0,0 1 1 0 0,0-1-1 0 0,0 1 0 0 0,0-1 1 0 0,0 1-1 0 0,0 0 1 0 0,0-1-1 0 0,0 1 1 0 0,0-1-1 0 0,-1 0 1 0 0,-4-19 255 0 0,-3-1-112 0 0,-1 1 0 0 0,-1 0 1 0 0,-15-22-1 0 0,-16-31 40 0 0,39 69-206 0 0,1 0-1 0 0,-1 0 1 0 0,1 0 0 0 0,0-1 0 0 0,0 1-1 0 0,0 0 1 0 0,1 0 0 0 0,0-1 0 0 0,-1 1-1 0 0,1 0 1 0 0,2-9 0 0 0,-2 11-13 0 0,1 0 0 0 0,-1-1 0 0 0,1 1 0 0 0,0 0 0 0 0,0 0 0 0 0,0 0 0 0 0,0 0 0 0 0,0 0 0 0 0,0 0 0 0 0,1 0 1 0 0,-1 0-1 0 0,1 0 0 0 0,-1 1 0 0 0,1-1 0 0 0,0 0 0 0 0,0 1 0 0 0,-1 0 0 0 0,1-1 0 0 0,0 1 0 0 0,0 0 0 0 0,0 0 0 0 0,1 0 0 0 0,2-1 0 0 0,5-1-114 0 0,0 1-1 0 0,0 0 0 0 0,0 1 0 0 0,0 0 0 0 0,0 0 0 0 0,0 1 0 0 0,11 1 1 0 0,72 13-2400 0 0,-33-3-499 0 0,-29-6-392 0 0,-16-2 1185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01.9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13 2665 0 0,'-12'-7'9444'0'0,"-3"2"-3722"0"0,14 5-5563 0 0,0 0-1 0 0,1 0 1 0 0,-1 0 0 0 0,0 0-1 0 0,1 0 1 0 0,-1 0 0 0 0,0 0-1 0 0,1 0 1 0 0,-1 0 0 0 0,0 0-1 0 0,1 0 1 0 0,-1 0 0 0 0,0 0-1 0 0,1 0 1 0 0,-1 1-1 0 0,1-1 1 0 0,-1 0 0 0 0,0 0-1 0 0,1 1 1 0 0,-1-1 0 0 0,1 0-1 0 0,-1 1 1 0 0,1-1 0 0 0,-1 1-1 0 0,1-1 1 0 0,-1 1 0 0 0,1-1-1 0 0,-1 1 1 0 0,1-1 0 0 0,0 1-1 0 0,-1-1 1 0 0,1 1 0 0 0,0 0-1 0 0,0-1 1 0 0,-1 1 0 0 0,1-1-1 0 0,0 1 1 0 0,0 0-1 0 0,0 1 1 0 0,-1 7 304 0 0,1 1 1 0 0,1 0-1 0 0,0-1 0 0 0,0 1 1 0 0,5 16-1 0 0,0-5-193 0 0,13 30 1 0 0,-13-38-281 0 0,-1-1-1 0 0,2-1 1 0 0,0 1 0 0 0,0-1 0 0 0,1 0-1 0 0,0-1 1 0 0,15 15 0 0 0,-18-21-175 0 0,-1 0 1 0 0,1 0-1 0 0,0-1 0 0 0,1 1 1 0 0,-1-1-1 0 0,1 0 0 0 0,-1-1 1 0 0,1 1-1 0 0,0-1 1 0 0,0 0-1 0 0,0 0 0 0 0,0-1 1 0 0,0 0-1 0 0,1 0 0 0 0,-1-1 1 0 0,0 1-1 0 0,0-1 0 0 0,9-1 1 0 0,-8-1-779 0 0,-1 0-1 0 0,1 0 1 0 0,-1-1 0 0 0,1 1 0 0 0,-1-1 0 0 0,0-1 0 0 0,0 1-1 0 0,10-9 1 0 0,0 1-1361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02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0 2577 0 0,'-10'4'3870'0'0,"0"0"0"0"0,-16 2 0 0 0,18-4-2230 0 0,-1 1 1 0 0,0-1-1 0 0,-13 7 0 0 0,22-8-1589 0 0,-1-1 0 0 0,1 0 0 0 0,-1 0-1 0 0,0 0 1 0 0,1 1 0 0 0,-1-1 0 0 0,1 0-1 0 0,0 1 1 0 0,-1-1 0 0 0,1 0 0 0 0,-1 1-1 0 0,1-1 1 0 0,-1 1 0 0 0,1-1-1 0 0,0 0 1 0 0,-1 1 0 0 0,1-1 0 0 0,0 1-1 0 0,-1-1 1 0 0,1 1 0 0 0,0-1 0 0 0,0 1-1 0 0,0 0 1 0 0,0-1 0 0 0,-1 1 0 0 0,1-1-1 0 0,0 1 1 0 0,0-1 0 0 0,0 1-1 0 0,0 0 1 0 0,0-1 0 0 0,0 1 0 0 0,0-1-1 0 0,0 1 1 0 0,1-1 0 0 0,-1 1 0 0 0,0-1-1 0 0,0 1 1 0 0,0 0 0 0 0,0-1-1 0 0,1 1 1 0 0,-1-1 0 0 0,0 1 0 0 0,1-1-1 0 0,-1 0 1 0 0,1 1 0 0 0,0 1-7 0 0,1 0 0 0 0,0-1 1 0 0,0 1-1 0 0,-1-1 0 0 0,1 1 0 0 0,0-1 1 0 0,0 0-1 0 0,0 0 0 0 0,0 0 0 0 0,3 1 1 0 0,8 1-211 0 0,1-1 1 0 0,-1 0 0 0 0,1-1 0 0 0,-1-1-1 0 0,1 0 1 0 0,17-2 0 0 0,-1 1-1620 0 0,40 2-8225 0 0,-53-1 7200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02.3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16 3553 0 0,'-21'-10'12263'0'0,"11"4"-5756"0"0,11 7-5309 0 0,6 2-935 0 0,-1 0 1 0 0,0 1-1 0 0,0 0 0 0 0,0 0 1 0 0,-1 1-1 0 0,1 0 0 0 0,4 5 1 0 0,34 43 12 0 0,-19-22-162 0 0,0-2-342 0 0,1 0 0 0 0,2-2 0 0 0,0-1 0 0 0,2-2 0 0 0,34 22 1 0 0,-55-40-516 0 0,1-1 1 0 0,-1 0-1 0 0,18 5 1 0 0,-21-8-510 0 0,-1-1-1 0 0,1 0 1 0 0,0 0 0 0 0,11 1-1 0 0,-4-2-2219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5:45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91 222 512 0 0,'-1'-1'9'0'0,"1"1"1"0"0,-1-1-1 0 0,1 0 0 0 0,-1 0 0 0 0,1 0 0 0 0,0 0 1 0 0,-1 0-1 0 0,1 0 0 0 0,0 0 0 0 0,-1 0 0 0 0,1 0 1 0 0,0 0-1 0 0,0 0 0 0 0,0 0 0 0 0,0 0 1 0 0,0 0-1 0 0,1-1 0 0 0,-1 1 79 0 0,0-1 0 0 0,0 1-1 0 0,0 0 1 0 0,0 0 0 0 0,0 0 0 0 0,0 0-1 0 0,0-1 1 0 0,-1 1 0 0 0,1 0 0 0 0,0 0 0 0 0,0 0-1 0 0,-1 0 1 0 0,1 0 0 0 0,-1 0 0 0 0,1 0-1 0 0,-1 0 1 0 0,0 0 0 0 0,0-1 0 0 0,0 1 45 0 0,0 0-1 0 0,0 0 1 0 0,0 0 0 0 0,-1 0-1 0 0,1 0 1 0 0,0 1 0 0 0,0-1-1 0 0,-1 0 1 0 0,1 1 0 0 0,0-1-1 0 0,-1 1 1 0 0,1 0 0 0 0,0-1-1 0 0,-1 1 1 0 0,1 0 0 0 0,-1 0-1 0 0,-1 0 1 0 0,-23 5 1870 0 0,0 0 2208 0 0,27-5-4140 0 0,-1 0 1 0 0,0 0-1 0 0,0-1 1 0 0,0 1-1 0 0,0 0 1 0 0,0 0-1 0 0,0 0 0 0 0,0 0 1 0 0,0 0-1 0 0,1 0 1 0 0,-1-1-1 0 0,0 1 1 0 0,0 0-1 0 0,0 0 1 0 0,0 0-1 0 0,0 0 1 0 0,0-1-1 0 0,0 1 1 0 0,0 0-1 0 0,0 0 1 0 0,0 0-1 0 0,0 0 1 0 0,0-1-1 0 0,0 1 1 0 0,0 0-1 0 0,0 0 1 0 0,0 0-1 0 0,0 0 0 0 0,0 0 1 0 0,0-1-1 0 0,0 1 1 0 0,0 0-1 0 0,-1 0 1 0 0,1 0-1 0 0,0 0 1 0 0,0 0-1 0 0,0-1 1 0 0,0 1-1 0 0,0 0 1 0 0,0 0-1 0 0,0 0 1 0 0,-1 0-1 0 0,1 0 1 0 0,0 0-1 0 0,0 0 1 0 0,0-1-1 0 0,0 1 0 0 0,0 0 1 0 0,-1 0-1 0 0,1 0 1 0 0,0 0-1 0 0,0 0 1 0 0,0 0-1 0 0,0 0 1 0 0,-1 0-1 0 0,1 0 1 0 0,0 0-1 0 0,0 0 1 0 0,0 0-1 0 0,0 0 1 0 0,-1 0-1 0 0,1 0 1 0 0,0 0-1 0 0,0 0 1 0 0,1 0 72 0 0,-1-1 1 0 0,1 0 0 0 0,0 1 0 0 0,0-1 0 0 0,0 1 0 0 0,0-1-1 0 0,0 1 1 0 0,0-1 0 0 0,0 1 0 0 0,0 0 0 0 0,0-1-1 0 0,0 1 1 0 0,1 0 0 0 0,21-4 739 0 0,-4 2-597 0 0,1 0 0 0 0,-1-1-1 0 0,33-9 1 0 0,28-5 547 0 0,273-5 231 0 0,-334 21-1045 0 0,215-9 434 0 0,-135 5-347 0 0,35-4-78 0 0,-55 1-21 0 0,145-20-122 0 0,-218 27 86 0 0,58-13-51 0 0,-56 12-88 0 0,-1-1 0 0 0,-1 1 0 0 0,1-1 0 0 0,0 0 0 0 0,-1-1 0 0 0,11-7 0 0 0,-17 12 132 0 0,0-1 0 0 0,0 0 0 0 0,0 0 0 0 0,0 0 0 0 0,0 0 0 0 0,0 0 0 0 0,0 0 1 0 0,0 0-1 0 0,-1 0 0 0 0,1 0 0 0 0,0 0 0 0 0,0 0 0 0 0,0 0 0 0 0,0 0 0 0 0,0 0 0 0 0,0 0 0 0 0,0 0 0 0 0,0 0 0 0 0,0 0 0 0 0,0 0 0 0 0,-1 0 0 0 0,1-1 0 0 0,0 1 0 0 0,0 0 0 0 0,0 0 0 0 0,0 0 1 0 0,0 0-1 0 0,0 0 0 0 0,0 0 0 0 0,0 0 0 0 0,0 0 0 0 0,0 0 0 0 0,0 0 0 0 0,0 0 0 0 0,0 0 0 0 0,0 0 0 0 0,0 0 0 0 0,0 0 0 0 0,0-1 0 0 0,0 1 0 0 0,-1 0 0 0 0,1 0 0 0 0,0 0 0 0 0,0 0 0 0 0,0 0 0 0 0,0 0 1 0 0,0 0-1 0 0,0 0 0 0 0,0 0 0 0 0,0 0 0 0 0,0-1 0 0 0,0 1 0 0 0,1 0 0 0 0,-1 0 0 0 0,0 0 0 0 0,0 0 0 0 0,0 0 0 0 0,0 0 0 0 0,0 0 0 0 0,0 0 0 0 0,0 0 0 0 0,0 0 0 0 0,0 0 0 0 0,0-1 1 0 0,-8 2-1558 0 0,-6 1 287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35:02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460 1 4937 0 0,'-24'6'9841'0'0,"2"1"-4238"0"0,8 0-4705 0 0,1-1-1 0 0,0 2 1 0 0,1 0 0 0 0,0 0-1 0 0,-15 14 1 0 0,-23 19 400 0 0,-86 79 278 0 0,121-104-1592 0 0,1 0 1 0 0,0 1-1 0 0,1 0 1 0 0,1 1 0 0 0,1 1-1 0 0,-13 28 1 0 0,15-25-649 0 0,-8 28 1 0 0,15-42-252 0 0,0 1 0 0 0,1-1 0 0 0,-1 17 0 0 0,4-1-826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10T11:59:44.5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0 24575,'0'0'0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2:50.37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1774 787 512 0 0,'-3'0'11983'0'0,"-10"-3"-7718"0"0,11 4-3887 0 0,0 1 0 0 0,0-1 0 0 0,0 1-1 0 0,0 0 1 0 0,0-1 0 0 0,0 1 0 0 0,0 0 0 0 0,-2 3 0 0 0,-12 11 991 0 0,10-11-1216 0 0,1 0-1 0 0,0 0 1 0 0,0 0-1 0 0,0 0 1 0 0,1 1-1 0 0,-7 10 1 0 0,-6 9 73 0 0,-13 18 287 0 0,-11 28 78 0 0,29-55-429 0 0,-2 0 0 0 0,0-1 0 0 0,0-1 0 0 0,-33 25 1 0 0,-2 2 117 0 0,32-26-138 0 0,-1 0 0 0 0,-1-1 0 0 0,0-1 1 0 0,-1-1-1 0 0,0-1 0 0 0,-1-1 0 0 0,0 0 1 0 0,-36 10-1 0 0,-35 12 418 0 0,-3-2 247 0 0,-90 8-339 0 0,142-33-273 0 0,-58 0 1 0 0,44-4-58 0 0,-37 5 86 0 0,-57 1 297 0 0,139-7-467 0 0,-1 0 0 0 0,0-1 0 0 0,0 0 0 0 0,1-1 0 0 0,-1 0 0 0 0,1-1 0 0 0,-1-1 0 0 0,1 1 0 0 0,0-2 0 0 0,0 0 0 0 0,-14-9 0 0 0,3 0-18 0 0,1 0 1 0 0,1-2-1 0 0,1-1 1 0 0,0-1-1 0 0,1-1 0 0 0,0 0 1 0 0,2-1-1 0 0,-25-37 1 0 0,38 49-25 0 0,0-1 0 0 0,0 0 0 0 0,0 0 0 0 0,1 0 0 0 0,1 0 0 0 0,-1-1 1 0 0,0-13-1 0 0,-2-69 101 0 0,3 23-87 0 0,-2 23 19 0 0,-2-13-19 0 0,4-89 0 0 0,3 139-26 0 0,0-1 0 0 0,1 1 0 0 0,0 0 0 0 0,1 0 0 0 0,0 0 0 0 0,0 0 0 0 0,1 0 0 0 0,5-8 0 0 0,8-10 21 0 0,20-27 0 0 0,-19 29-19 0 0,-1 3-22 0 0,37-36-1 0 0,-6 9 50 0 0,-21 21-51 0 0,2 1-1 0 0,1 1 0 0 0,34-22 1 0 0,-35 26 54 0 0,-2 4-29 0 0,1 0 1 0 0,0 1 0 0 0,1 2 0 0 0,55-20 0 0 0,-20 14 8 0 0,86-16-1 0 0,-119 31-7 0 0,-1 1 0 0 0,1 2 0 0 0,0 0-1 0 0,1 3 1 0 0,48 4 0 0 0,-46 0 4 0 0,81 12 58 0 0,-102-12-53 0 0,0-1 0 0 0,1 2 0 0 0,-1 0 0 0 0,-1 0 0 0 0,1 1 0 0 0,15 11 0 0 0,139 94 153 0 0,-160-106-155 0 0,0 0 0 0 0,-1 0 0 0 0,1 1 0 0 0,-1 0 0 0 0,0 0 0 0 0,-1 0 1 0 0,1 1-1 0 0,-1 0 0 0 0,0 0 0 0 0,-1 0 0 0 0,0 1 0 0 0,0 0 0 0 0,-1-1 1 0 0,0 1-1 0 0,0 1 0 0 0,2 8 0 0 0,12 98 30 0 0,-7-39 17 0 0,-9-74-48 0 0,4 20 28 0 0,-5-21-36 0 0,0-1 0 0 0,0 1 0 0 0,0 0 0 0 0,0 0 0 0 0,1-1 0 0 0,-1 1-1 0 0,0 0 1 0 0,0-1 0 0 0,1 1 0 0 0,-1-1 0 0 0,1 1 0 0 0,-1 0 0 0 0,0-1 0 0 0,1 1 0 0 0,-1-1 0 0 0,1 1 0 0 0,0-1-1 0 0,-1 1 1 0 0,1-1 0 0 0,-1 0 0 0 0,1 1 0 0 0,0-1 0 0 0,-1 0 0 0 0,2 1 0 0 0,-1-2 2 0 0,0-1 1 0 0,0 1 0 0 0,1-1-1 0 0,-1 1 1 0 0,0-1 0 0 0,0 1-1 0 0,-1-1 1 0 0,1 0 0 0 0,0 1-1 0 0,0-1 1 0 0,-1 0 0 0 0,1-3-1 0 0,1 1-12 0 0,0-1-8 0 0,-1 0 0 0 0,1 0 0 0 0,-1 0 1 0 0,0 0-1 0 0,1-10 0 0 0,-2 13-50 0 0,0 0 0 0 0,0-1-1 0 0,0 1 1 0 0,-1 0 0 0 0,1 0-1 0 0,0 0 1 0 0,-1 0 0 0 0,0 0 0 0 0,1-1-1 0 0,-1 1 1 0 0,0 0 0 0 0,0 0-1 0 0,0 1 1 0 0,0-1 0 0 0,0 0-1 0 0,-3-3 1 0 0,4 5 34 0 0,0 0-1 0 0,0 0 1 0 0,0 0 0 0 0,0 0-1 0 0,-1-1 1 0 0,1 1-1 0 0,0 0 1 0 0,0 0 0 0 0,0 0-1 0 0,0 0 1 0 0,-1 0-1 0 0,1 0 1 0 0,0 0 0 0 0,0 0-1 0 0,0-1 1 0 0,0 1 0 0 0,-1 0-1 0 0,1 0 1 0 0,0 0-1 0 0,0 0 1 0 0,0 0 0 0 0,-1 0-1 0 0,1 0 1 0 0,0 0-1 0 0,0 0 1 0 0,0 0 0 0 0,0 0-1 0 0,-1 0 1 0 0,1 1-1 0 0,0-1 1 0 0,0 0 0 0 0,0 0-1 0 0,-1 0 1 0 0,1 0 0 0 0,0 0-1 0 0,0 0 1 0 0,0 0-1 0 0,0 1 1 0 0,-5 7-667 0 0,1 12-508 0 0,4-20 1192 0 0,0 0 0 0 0,0 1 0 0 0,0-1 0 0 0,0 0 0 0 0,0 1 0 0 0,0-1 0 0 0,0 0 0 0 0,0 1 0 0 0,0-1 0 0 0,0 0-1 0 0,0 0 1 0 0,0 1 0 0 0,0-1 0 0 0,0 0 0 0 0,0 1 0 0 0,0-1 0 0 0,1 0 0 0 0,-1 0 0 0 0,0 1 0 0 0,0-1 0 0 0,0 0-1 0 0,1 0 1 0 0,-1 1 0 0 0,0-1 0 0 0,0 0 0 0 0,0 0 0 0 0,1 0 0 0 0,-1 1 0 0 0,0-1 0 0 0,1 0 0 0 0,9-3-86 0 0,12-15 293 0 0,-18 14-208 0 0,9-3 150 0 0,-6 7-3273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2:51.3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28 322 512 0 0,'0'-6'2138'0'0,"-1"-1"0"0"0,0 0 0 0 0,0 1 0 0 0,0-1 0 0 0,-1 1 0 0 0,0-1 0 0 0,0 1 0 0 0,-7-12 0 0 0,5 12-382 0 0,4 6-1720 0 0,0 0 0 0 0,0 0 1 0 0,0 0-1 0 0,0 0 0 0 0,0 0 0 0 0,0 0 1 0 0,0-1-1 0 0,-1 1 0 0 0,1 0 1 0 0,0 0-1 0 0,0 0 0 0 0,0 0 0 0 0,0 0 1 0 0,0 0-1 0 0,0 0 0 0 0,0 0 0 0 0,-1 0 1 0 0,1 0-1 0 0,0 0 0 0 0,0 0 1 0 0,0 0-1 0 0,0 0 0 0 0,0 0 0 0 0,0 0 1 0 0,0 0-1 0 0,-1 0 0 0 0,1 0 1 0 0,0 0-1 0 0,0 0 0 0 0,0 1 0 0 0,0-1 1 0 0,0 0-1 0 0,0 0 0 0 0,0 0 0 0 0,-1 0 1 0 0,1 0-1 0 0,0 0 0 0 0,0 0 1 0 0,0 0-1 0 0,0 0 0 0 0,0 0 0 0 0,0 1 1 0 0,0-1-1 0 0,0 0 0 0 0,0 0 1 0 0,0 0-1 0 0,0 0 0 0 0,0 0 0 0 0,0 1 1 0 0,-1-1 385 0 0,7 24 2400 0 0,-3-16-2625 0 0,1 1-1 0 0,0-1 1 0 0,1 0 0 0 0,5 7-1 0 0,11 20 87 0 0,29 58 154 0 0,-41-78-383 0 0,1 0 0 0 0,1-2 1 0 0,0 1-1 0 0,13 11 0 0 0,-16-18-34 0 0,-1-1 0 0 0,1 0 0 0 0,0 0 0 0 0,13 5 0 0 0,-18-9-1 0 0,0 0-1 0 0,0-1 0 0 0,0 0 1 0 0,0 0-1 0 0,0 0 0 0 0,0 0 1 0 0,1 0-1 0 0,-1-1 0 0 0,0 1 1 0 0,1-1-1 0 0,-1 0 0 0 0,1 0 1 0 0,-1 0-1 0 0,0 0 1 0 0,1-1-1 0 0,3 0 0 0 0,-4-1 0 0 0,0 1 0 0 0,-1-1-1 0 0,1 1 1 0 0,0-1 0 0 0,-1 0-1 0 0,4-2 1 0 0,-6 4-14 0 0,0 0-1 0 0,1-1 1 0 0,-1 1 0 0 0,0 0-1 0 0,0 0 1 0 0,1-1-1 0 0,-1 1 1 0 0,0 0 0 0 0,1 0-1 0 0,-1-1 1 0 0,0 1-1 0 0,0 0 1 0 0,0-1 0 0 0,1 1-1 0 0,-1 0 1 0 0,0-1-1 0 0,0 1 1 0 0,0 0 0 0 0,0-1-1 0 0,0 1 1 0 0,0 0-1 0 0,1-1 1 0 0,-1 1 0 0 0,0-1-1 0 0,0 1 1 0 0,0 0-1 0 0,0-1 1 0 0,0 1 0 0 0,-1 0-1 0 0,1-1 1 0 0,0 1-1 0 0,0-1 1 0 0,0 1 0 0 0,0 0-1 0 0,0-1 1 0 0,0 1-1 0 0,-1 0 1 0 0,1-1 0 0 0,0 1-1 0 0,0 0 1 0 0,0-1-1 0 0,-1 1 1 0 0,1 0 0 0 0,0 0-1 0 0,0-1 1 0 0,-1 1-1 0 0,1 0 1 0 0,0 0 0 0 0,-1 0-1 0 0,1-1 1 0 0,0 1-1 0 0,-1 0 1 0 0,1 0 0 0 0,0 0-1 0 0,-1 0 1 0 0,1 0-1 0 0,-1-1 1 0 0,1 1 0 0 0,-1 0-1 0 0,-2 0 83 0 0,9 1-57 0 0,-5-1-29 0 0,-1 1 0 0 0,1-1 0 0 0,0 0 0 0 0,0 0 1 0 0,0 0-1 0 0,0 0 0 0 0,0 0 0 0 0,0 0 0 0 0,-1 0 0 0 0,1 0 0 0 0,0-1 0 0 0,0 1 0 0 0,0 0 0 0 0,0-1 0 0 0,0 1 0 0 0,-1 0 0 0 0,1-1 0 0 0,0 1 0 0 0,0-1 0 0 0,6-6 2 0 0,-2-1-1 0 0,11-14 0 0 0,2-5 38 0 0,7-4-71 0 0,-2-1 1 0 0,-1 0-1 0 0,32-65 0 0 0,-37 59-10 0 0,29-71 17 0 0,-40 92-31 0 0,-1 0 0 0 0,-1 0 1 0 0,0-1-1 0 0,2-26 1 0 0,-6 43 12 0 0,0 0 1 0 0,0 1-1 0 0,0-1 1 0 0,0 0-1 0 0,0 0 1 0 0,0 0-1 0 0,0 0 1 0 0,0 0-1 0 0,0 0 0 0 0,0 0 1 0 0,0 1-1 0 0,0-1 1 0 0,-1 0-1 0 0,1 0 1 0 0,0 0-1 0 0,-1 0 1 0 0,1 1-1 0 0,0-1 1 0 0,-1 0-1 0 0,1 0 1 0 0,-1 1-1 0 0,1-1 0 0 0,-1 0 1 0 0,0 1-1 0 0,1-1 1 0 0,-1 0-1 0 0,0 1 1 0 0,1-1-1 0 0,-1 1 1 0 0,0-1-1 0 0,0 1 1 0 0,-1-1-1 0 0,0 1-272 0 0,0 0 0 0 0,0 0-1 0 0,0 0 1 0 0,0 0 0 0 0,0 0 0 0 0,0 1-1 0 0,0-1 1 0 0,0 1 0 0 0,0-1 0 0 0,0 1-1 0 0,0 0 1 0 0,0 0 0 0 0,-3 2 0 0 0,-9 5-3237 0 0,-1 2-225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2:59.2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243 698 512 0 0,'-3'3'618'0'0,"1"0"1"0"0,0 0-1 0 0,-1 0 0 0 0,0-1 0 0 0,1 1 1 0 0,-1 0-1 0 0,0-1 0 0 0,0 0 0 0 0,-1 0 1 0 0,1 0-1 0 0,0 0 0 0 0,-1 0 0 0 0,1-1 1 0 0,-6 2-1 0 0,7-2-219 0 0,-1-1-1 0 0,1 1 1 0 0,-1-1 0 0 0,0 0-1 0 0,1 0 1 0 0,-1 0 0 0 0,0 0-1 0 0,1 0 1 0 0,-1-1 0 0 0,0 1 0 0 0,1-1-1 0 0,-1 1 1 0 0,1-1 0 0 0,-1 0-1 0 0,1 0 1 0 0,-1 0 0 0 0,1-1-1 0 0,-1 1 1 0 0,1 0 0 0 0,0-1 0 0 0,-3-2-1 0 0,-1-2 78 0 0,1 0 0 0 0,0 0 0 0 0,0 0 0 0 0,0-1 0 0 0,0 0 0 0 0,1 0 0 0 0,0 0 0 0 0,-4-13 0 0 0,-2-8-265 0 0,-6-30 0 0 0,3 11 168 0 0,13 46-371 0 0,-12-37 120 0 0,1 0-1 0 0,3 0 0 0 0,-8-70 1 0 0,14 87-95 0 0,2-1 1 0 0,1 0-1 0 0,0 1 0 0 0,7-32 1 0 0,-6 45-32 0 0,0 1 1 0 0,0 0 0 0 0,1 0-1 0 0,0 1 1 0 0,0-1 0 0 0,0 0-1 0 0,1 1 1 0 0,0 0 0 0 0,0 0-1 0 0,1 0 1 0 0,-1 0 0 0 0,1 1-1 0 0,1-1 1 0 0,-1 1 0 0 0,1 1-1 0 0,11-8 1 0 0,-5 5 22 0 0,1 1-1 0 0,-1 1 1 0 0,1 0 0 0 0,0 0-1 0 0,0 2 1 0 0,1-1 0 0 0,-1 2-1 0 0,1 0 1 0 0,0 0 0 0 0,0 1 0 0 0,-1 1-1 0 0,1 1 1 0 0,0 0 0 0 0,0 0-1 0 0,14 4 1 0 0,-13-1-345 0 0,-1 0 0 0 0,1 1 1 0 0,-1 0-1 0 0,-1 1 0 0 0,25 14 0 0 0,-27-12-855 0 0,0-1-1 0 0,0 2 0 0 0,-1-1 1 0 0,0 1-1 0 0,-1 1 1 0 0,15 19-1 0 0,-11-11-2537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2:59.4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31 108 1256 0 0,'-2'-1'795'0'0,"0"1"0"0"0,0-1 0 0 0,0 1 1 0 0,0-1-1 0 0,-1 0 0 0 0,1 0 0 0 0,0 0 0 0 0,0 0 0 0 0,1 0 0 0 0,-1 0 0 0 0,-3-3 0 0 0,5 3-598 0 0,-1 1 1 0 0,1-1-1 0 0,0 1 0 0 0,-1 0 1 0 0,1-1-1 0 0,0 1 0 0 0,0-1 1 0 0,-1 1-1 0 0,1-1 0 0 0,0 1 1 0 0,0-1-1 0 0,0 1 0 0 0,0-1 1 0 0,0 0-1 0 0,0 1 0 0 0,0-1 1 0 0,0 1-1 0 0,0-1 0 0 0,0 1 1 0 0,0-1-1 0 0,0-1-79 0 0,1 1-1 0 0,-1 0 1 0 0,1 0-1 0 0,-1 0 1 0 0,1 0 0 0 0,-1 0-1 0 0,1 1 1 0 0,0-1 0 0 0,0 0-1 0 0,-1 0 1 0 0,1 0-1 0 0,0 1 1 0 0,1-2 0 0 0,3-2 187 0 0,1 1 1 0 0,-1 0 0 0 0,1 0-1 0 0,-1 1 1 0 0,1-1 0 0 0,0 1 0 0 0,11-2-1 0 0,46-6-191 0 0,-33 7-36 0 0,84-7-379 0 0,-10 1-1194 0 0,4-2-3725 0 0,-72 9 3741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0.22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18 167 512 0 0,'-6'-31'4162'0'0,"-2"-60"0"0"0,4 47 5242 0 0,28 155-6102 0 0,-16-82-2860 0 0,-1 0 0 0 0,-1 1-1 0 0,2 52 1 0 0,-13 4-457 0 0,2-51-252 0 0,2 42 1 0 0,1-75 211 0 0,0 1 0 0 0,1-1 0 0 0,-1 0 0 0 0,0 0 0 0 0,1 0 0 0 0,-1 0 0 0 0,1 1 0 0 0,-1-1 0 0 0,1 0 0 0 0,0 0 0 0 0,0 0 0 0 0,0 0 0 0 0,0-1 0 0 0,3 4 0 0 0,-3-5-37 0 0,0 1-1 0 0,0 0 1 0 0,0-1 0 0 0,0 1-1 0 0,0-1 1 0 0,0 1-1 0 0,0-1 1 0 0,0 0 0 0 0,0 0-1 0 0,0 1 1 0 0,1-1 0 0 0,-1 0-1 0 0,0 0 1 0 0,0 0 0 0 0,0 0-1 0 0,0 0 1 0 0,1 0-1 0 0,-1-1 1 0 0,0 1 0 0 0,0 0-1 0 0,0 0 1 0 0,0-1 0 0 0,0 1-1 0 0,0-1 1 0 0,0 1 0 0 0,0-1-1 0 0,0 1 1 0 0,2-2-1 0 0,15-9-4259 0 0,20-15 1 0 0,-37 25 3953 0 0,15-10-3621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1.76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100 78 928 0 0,'-19'3'3566'0'0,"16"-3"-2983"0"0,0 0 0 0 0,0 1 0 0 0,0-1 0 0 0,0 1 0 0 0,0 0-1 0 0,0 0 1 0 0,0 0 0 0 0,0 0 0 0 0,0 0 0 0 0,0 1 0 0 0,1-1 0 0 0,-5 4 0 0 0,4-3-144 0 0,-1 1-1 0 0,1 0 1 0 0,0 1 0 0 0,0-1-1 0 0,1 0 1 0 0,-1 1 0 0 0,0 0-1 0 0,1-1 1 0 0,0 1 0 0 0,0 0-1 0 0,-1 5 1 0 0,1-5-306 0 0,1 0 1 0 0,1 0-1 0 0,-1 1 0 0 0,0-1 1 0 0,1 0-1 0 0,0 0 0 0 0,0 0 1 0 0,0 1-1 0 0,1-1 0 0 0,-1 0 1 0 0,1 0-1 0 0,0 0 0 0 0,0 0 1 0 0,1 0-1 0 0,-1 0 1 0 0,1 0-1 0 0,0 0 0 0 0,3 5 1 0 0,-1-3-58 0 0,1 0 1 0 0,-1 0 0 0 0,1-1 0 0 0,0 1-1 0 0,1-1 1 0 0,-1-1 0 0 0,1 1 0 0 0,0-1-1 0 0,0 0 1 0 0,13 6 0 0 0,-11-6-74 0 0,1-1 1 0 0,0 1 0 0 0,0-2 0 0 0,0 1-1 0 0,1-1 1 0 0,-1-1 0 0 0,0 0-1 0 0,11 1 1 0 0,-16-2-7 0 0,0-1 0 0 0,0 1 1 0 0,0 0-1 0 0,-1-1 0 0 0,1 0 0 0 0,0 0 0 0 0,-1 0 0 0 0,1 0 0 0 0,-1-1 0 0 0,1 0 1 0 0,-1 1-1 0 0,1-1 0 0 0,-1 0 0 0 0,0 0 0 0 0,0-1 0 0 0,0 1 0 0 0,0-1 1 0 0,-1 0-1 0 0,1 1 0 0 0,-1-1 0 0 0,1 0 0 0 0,-1 0 0 0 0,2-5 0 0 0,-2 4 4 0 0,0 0 0 0 0,0 0 0 0 0,-1 0 0 0 0,0 0 0 0 0,1-1 0 0 0,-2 1 0 0 0,1 0 0 0 0,0-1-1 0 0,-1 1 1 0 0,0-1 0 0 0,0 1 0 0 0,0-1 0 0 0,-1 1 0 0 0,1-1 0 0 0,-1 1 0 0 0,0 0 0 0 0,0-1 0 0 0,-1 1 0 0 0,-2-6-1 0 0,-2-2-6 0 0,0 1 0 0 0,-1 0 0 0 0,0 0 0 0 0,-1 1-1 0 0,-9-10 1 0 0,13 15 18 0 0,-1 1 0 0 0,0-1 0 0 0,0 1 1 0 0,0 0-1 0 0,-1 0 0 0 0,1 0 0 0 0,-1 1 0 0 0,0 0 0 0 0,0 0 0 0 0,0 0 0 0 0,-9-2 0 0 0,11 5-7 0 0,0-1 0 0 0,0 1 0 0 0,0 0-1 0 0,0 0 1 0 0,0 0 0 0 0,0 0 0 0 0,0 1-1 0 0,0 0 1 0 0,0 0 0 0 0,1 0 0 0 0,-1 0-1 0 0,0 1 1 0 0,1-1 0 0 0,-1 1-1 0 0,-6 4 1 0 0,9-5-4 0 0,-1 0 0 0 0,0 0 0 0 0,1 0-1 0 0,-1 1 1 0 0,0-1 0 0 0,1 1 0 0 0,0-1 0 0 0,-1 1-1 0 0,1 0 1 0 0,0 0 0 0 0,0-1 0 0 0,0 1 0 0 0,0 0-1 0 0,0 0 1 0 0,0 0 0 0 0,1 0 0 0 0,-1 0 0 0 0,1 0-1 0 0,-1 0 1 0 0,1 0 0 0 0,0 1 0 0 0,0-1 0 0 0,0 0-1 0 0,0 0 1 0 0,0 0 0 0 0,0 0 0 0 0,0 0 0 0 0,1 0-1 0 0,-1 0 1 0 0,1 0 0 0 0,0 2 0 0 0,1-1 0 0 0,-1-1 1 0 0,1 0 0 0 0,0 0-1 0 0,-1 0 1 0 0,1 0-1 0 0,0 0 1 0 0,0 0-1 0 0,0 0 1 0 0,0-1 0 0 0,1 1-1 0 0,2 1 1 0 0,28 13 92 0 0,-8-7-32 0 0,0 0 0 0 0,1-2 0 0 0,0-1 0 0 0,40 4 0 0 0,-60-9-64 0 0,0-1 1 0 0,1 0-1 0 0,-1 0 1 0 0,0-1-1 0 0,0 0 1 0 0,0 0-1 0 0,0 0 1 0 0,9-4-1 0 0,-12 4-6 0 0,-1 0 0 0 0,0 0 0 0 0,0-1 0 0 0,0 1 0 0 0,1-1 0 0 0,-1 1 0 0 0,-1-1 1 0 0,1 0-1 0 0,0 0 0 0 0,0 0 0 0 0,-1 0 0 0 0,1 0 0 0 0,-1 0 0 0 0,1 0 0 0 0,-1-1 0 0 0,0 1 0 0 0,0 0 0 0 0,0-1 0 0 0,0 1 0 0 0,-1-1 0 0 0,1 1 0 0 0,0-5 1 0 0,0-4 23 0 0,0-1 0 0 0,-1 0 0 0 0,0 0 0 0 0,-1 0 0 0 0,0 0 0 0 0,-1 1 0 0 0,0-1 0 0 0,-1 0 0 0 0,-1 1 0 0 0,-7-17 0 0 0,11 28-15 0 0,0 0 1 0 0,0-1 0 0 0,0 1-1 0 0,0 0 1 0 0,0 0 0 0 0,0 0-1 0 0,0 0 1 0 0,0 0 0 0 0,0 0 0 0 0,0 0-1 0 0,0 0 1 0 0,0 0 0 0 0,0 0-1 0 0,0 0 1 0 0,0 0 0 0 0,0 0-1 0 0,0 0 1 0 0,0 0 0 0 0,0-1-1 0 0,0 1 1 0 0,-1 0 0 0 0,1 0 0 0 0,0 0-1 0 0,0 0 1 0 0,0 0 0 0 0,0 0-1 0 0,0 0 1 0 0,0 0 0 0 0,0 0-1 0 0,0 0 1 0 0,0 0 0 0 0,0 0 0 0 0,0 0-1 0 0,0 0 1 0 0,-1 0 0 0 0,1 0-1 0 0,0 0 1 0 0,0 0 0 0 0,0 0-1 0 0,0 0 1 0 0,0 0 0 0 0,0 0 0 0 0,0 1-1 0 0,0-1 1 0 0,0 0 0 0 0,0 0-1 0 0,0 0 1 0 0,0 0 0 0 0,0 0-1 0 0,-1 0 1 0 0,1 0 0 0 0,0 0 0 0 0,-3 6 68 0 0,-2 6-30 0 0,3-3-11 0 0,0 1 1 0 0,1 0-1 0 0,0 0 1 0 0,1 0 0 0 0,0 0-1 0 0,0-1 1 0 0,1 1-1 0 0,0 0 1 0 0,1 0 0 0 0,0 0-1 0 0,1-1 1 0 0,-1 1 0 0 0,9 16-1 0 0,-8-21-18 0 0,-1 1 0 0 0,1-1 0 0 0,0 0 0 0 0,1 0 0 0 0,-1 0 0 0 0,1 0 0 0 0,0 0 0 0 0,1-1 0 0 0,-1 0 0 0 0,1 0 0 0 0,-1 0 0 0 0,1 0 0 0 0,0-1 0 0 0,1 0 0 0 0,-1 0 0 0 0,0 0 0 0 0,1-1 0 0 0,0 0 0 0 0,0 0 0 0 0,-1 0 0 0 0,1-1 0 0 0,0 1 0 0 0,8-1 0 0 0,-8 0-21 0 0,1-1 0 0 0,-1-1 1 0 0,0 1-1 0 0,1-1 0 0 0,-1 0 0 0 0,0 0 0 0 0,0-1 0 0 0,0 0 0 0 0,0 0 0 0 0,0-1 0 0 0,9-4 0 0 0,-12 5 5 0 0,1-1 1 0 0,-1 1-1 0 0,0-1 1 0 0,1 0-1 0 0,-1 0 0 0 0,-1 0 1 0 0,1 0-1 0 0,0 0 1 0 0,-1-1-1 0 0,1 1 0 0 0,-1-1 1 0 0,0 0-1 0 0,-1 0 1 0 0,1 0-1 0 0,0 0 0 0 0,-1 0 1 0 0,0 0-1 0 0,1-5 1 0 0,-1-2-1 0 0,0 0 0 0 0,0 0 0 0 0,-2-19 0 0 0,0 24 31 0 0,1-1-1 0 0,-2 1 0 0 0,1 0 0 0 0,-1 0 1 0 0,1 0-1 0 0,-2 0 0 0 0,-4-11 0 0 0,7 17-21 0 0,0-1 0 0 0,0 1-1 0 0,-1 0 1 0 0,1 0-1 0 0,0 0 1 0 0,0 0 0 0 0,0 0-1 0 0,0 0 1 0 0,0-1-1 0 0,0 1 1 0 0,0 0 0 0 0,0 0-1 0 0,0 0 1 0 0,0 0-1 0 0,0 0 1 0 0,0 0 0 0 0,0 0-1 0 0,-1 0 1 0 0,1 0-1 0 0,0 0 1 0 0,0 0 0 0 0,0-1-1 0 0,0 1 1 0 0,0 0-1 0 0,0 0 1 0 0,0 0 0 0 0,-1 0-1 0 0,1 0 1 0 0,0 0-1 0 0,0 0 1 0 0,0 0 0 0 0,0 0-1 0 0,0 0 1 0 0,0 0-1 0 0,-1 0 1 0 0,1 0 0 0 0,0 0-1 0 0,0 0 1 0 0,0 0-1 0 0,0 0 1 0 0,0 0 0 0 0,0 0-1 0 0,0 0 1 0 0,-1 1-1 0 0,1-1 1 0 0,0 0 0 0 0,0 0-1 0 0,0 0 1 0 0,0 0-1 0 0,0 0 1 0 0,0 0 0 0 0,0 0-1 0 0,-1 0 1 0 0,-3 10 91 0 0,0 13-23 0 0,4-23-71 0 0,-1 7 3 0 0,0 0 0 0 0,0-1 0 0 0,1 1 1 0 0,0 0-1 0 0,1 0 0 0 0,-1-1 0 0 0,1 1 0 0 0,0 0 0 0 0,1-1 0 0 0,0 1 0 0 0,0-1 0 0 0,0 0 0 0 0,1 0 0 0 0,0 1 1 0 0,0-2-1 0 0,0 1 0 0 0,1 0 0 0 0,0-1 0 0 0,0 1 0 0 0,0-1 0 0 0,1 0 0 0 0,0-1 0 0 0,0 1 0 0 0,0-1 1 0 0,0 0-1 0 0,1 0 0 0 0,8 4 0 0 0,-9-4-19 0 0,1-1 0 0 0,-1-1 1 0 0,1 1-1 0 0,0-1 0 0 0,0 0 1 0 0,11 2-1 0 0,-14-4 12 0 0,0 1 1 0 0,0-1-1 0 0,1-1 1 0 0,-1 1-1 0 0,0 0 1 0 0,0-1-1 0 0,1 1 0 0 0,-1-1 1 0 0,0 0-1 0 0,0 0 1 0 0,0-1-1 0 0,0 1 1 0 0,0 0-1 0 0,4-4 0 0 0,-2 2 9 0 0,0-1-1 0 0,0 0 0 0 0,0 0 0 0 0,-1-1 0 0 0,0 1 0 0 0,0-1 0 0 0,6-9 0 0 0,-8 12 3 0 0,-1-1 1 0 0,1 0-1 0 0,-1 0 1 0 0,1 1-1 0 0,-1-1 0 0 0,0 0 1 0 0,0 0-1 0 0,0 0 1 0 0,-1 0-1 0 0,1-1 1 0 0,-1 1-1 0 0,1 0 1 0 0,-1 0-1 0 0,0 0 1 0 0,0 0-1 0 0,-2-7 1 0 0,1 9 4 0 0,0-1 0 0 0,0 0 1 0 0,0 1-1 0 0,0-1 0 0 0,0 1 1 0 0,-1-1-1 0 0,1 1 1 0 0,0-1-1 0 0,-1 1 0 0 0,1 0 1 0 0,-1 0-1 0 0,0 0 0 0 0,1 0 1 0 0,-1 0-1 0 0,0 0 1 0 0,0 0-1 0 0,0 0 0 0 0,0 1 1 0 0,1-1-1 0 0,-1 1 0 0 0,-3-1 1 0 0,-7-3 22 0 0,12 4-36 0 0,-1-1 1 0 0,0 1-1 0 0,1-1 0 0 0,-1 1 0 0 0,1-1 1 0 0,-1 0-1 0 0,0 1 0 0 0,1-1 0 0 0,0 0 1 0 0,-1 1-1 0 0,1-1 0 0 0,-1 0 0 0 0,1 1 1 0 0,0-1-1 0 0,-1 0 0 0 0,1 0 0 0 0,0 0 1 0 0,0 1-1 0 0,-1-1 0 0 0,1 0 0 0 0,0 0 1 0 0,0 0-1 0 0,0 1 0 0 0,0-1 0 0 0,0 0 1 0 0,0 0-1 0 0,1 0 0 0 0,-1-1 0 0 0,7-27 34 0 0,-4 21 19 0 0,-3 7-33 0 0,0 0 1 0 0,1 0 0 0 0,-1 0 0 0 0,0 0 0 0 0,0 0 0 0 0,0 0 0 0 0,1 0 0 0 0,-1 0 0 0 0,0 0-1 0 0,0 0 1 0 0,-1 0 0 0 0,1 0 0 0 0,0 0 0 0 0,0 0 0 0 0,0 0 0 0 0,-1 0 0 0 0,1 0-1 0 0,0 0 1 0 0,-1 0 0 0 0,1 0 0 0 0,-1 1 0 0 0,1-1 0 0 0,-1 0 0 0 0,1 0 0 0 0,-1 0-1 0 0,0 1 1 0 0,1-1 0 0 0,-1 0 0 0 0,0 1 0 0 0,0-1 0 0 0,1 0 0 0 0,-1 1 0 0 0,0-1-1 0 0,0 1 1 0 0,0-1 0 0 0,0 1 0 0 0,0 0 0 0 0,-1-1 0 0 0,-1 0 39 0 0,-1 1 0 0 0,1-1 0 0 0,0 1 0 0 0,0 0 0 0 0,-1 0 0 0 0,1 1 0 0 0,0-1 0 0 0,-1 0 0 0 0,1 1 1 0 0,-5 2-1 0 0,3-2 225 0 0,5-1-271 0 0,1 0 0 0 0,0 0 0 0 0,-1 0 0 0 0,1 1-1 0 0,-1-1 1 0 0,1 0 0 0 0,-1 1 0 0 0,1-1 0 0 0,0 0-1 0 0,-1 1 1 0 0,1-1 0 0 0,-1 1 0 0 0,0-1 0 0 0,1 1-1 0 0,-1-1 1 0 0,1 1 0 0 0,-1-1 0 0 0,1 1 0 0 0,0 1 12 0 0,0-1 0 0 0,-1 0 0 0 0,1 0 0 0 0,0 1 0 0 0,0-1 0 0 0,-1 0 0 0 0,1 1 0 0 0,-1-1 0 0 0,1 1 0 0 0,-1-1 0 0 0,0 1 0 0 0,0-1 0 0 0,1 0 0 0 0,-1 1 1 0 0,0-1-1 0 0,0 1 0 0 0,0-1 0 0 0,-1 1 0 0 0,1-1 0 0 0,0 1 0 0 0,0-1 0 0 0,-1 1 0 0 0,1-1 0 0 0,-1 1 0 0 0,0 1 0 0 0,15-14 169 0 0,2 0 38 0 0,-16 11-223 0 0,0 0-1 0 0,0 0 0 0 0,0 0 0 0 0,0-1 0 0 0,0 1 1 0 0,0 0-1 0 0,0 0 0 0 0,0 0 0 0 0,0 0 1 0 0,0 0-1 0 0,0 0 0 0 0,0 0 0 0 0,0 0 1 0 0,0 0-1 0 0,0 0 0 0 0,0-1 0 0 0,0 1 1 0 0,0 0-1 0 0,0 0 0 0 0,0 0 0 0 0,0 0 1 0 0,0 0-1 0 0,0 0 0 0 0,0 0 0 0 0,0 0 1 0 0,0 0-1 0 0,-1 0 0 0 0,1 0 0 0 0,0 0 1 0 0,0 0-1 0 0,0-1 0 0 0,0 1 0 0 0,0 0 1 0 0,0 0-1 0 0,0 0 0 0 0,0 0 0 0 0,0 0 1 0 0,0 0-1 0 0,0 0 0 0 0,0 0 0 0 0,0 0 1 0 0,-1 0-1 0 0,1 0 0 0 0,0 0 0 0 0,0 0 1 0 0,0 0-1 0 0,0 0 0 0 0,0 0 0 0 0,0 0 1 0 0,0 0-1 0 0,0 0 0 0 0,0 0 0 0 0,0 0 1 0 0,-1 0-1 0 0,1 0 0 0 0,0 0 0 0 0,0 0 1 0 0,0 0-1 0 0,0 0 0 0 0,0 0 0 0 0,0 0 1 0 0,0 0-1 0 0,0 0 0 0 0,0 0 0 0 0,0 1 0 0 0,0-1 1 0 0,-1 0-5 0 0,1 0 0 0 0,0 0 1 0 0,0 0-1 0 0,-1 0 0 0 0,1 0 1 0 0,0 0-1 0 0,0 0 0 0 0,-1 0 1 0 0,1 0-1 0 0,0 0 0 0 0,0 0 1 0 0,0 0-1 0 0,-1 1 0 0 0,1-1 0 0 0,0 0 1 0 0,0 0-1 0 0,0 0 0 0 0,-1 0 1 0 0,1 1-1 0 0,0-1 0 0 0,0 0 1 0 0,0 0-1 0 0,0 0 0 0 0,0 1 1 0 0,0-1-1 0 0,-1 0 0 0 0,1 0 1 0 0,0 0-1 0 0,0 1 0 0 0,0-1 0 0 0,1 1 21 0 0,0-1 0 0 0,1 1 0 0 0,-1-1 0 0 0,0 0-1 0 0,0 1 1 0 0,1-1 0 0 0,-1 0 0 0 0,0 0 0 0 0,1 0 0 0 0,-1 0-1 0 0,0 0 1 0 0,1 0 0 0 0,-1 0 0 0 0,0-1 0 0 0,0 1-1 0 0,1 0 1 0 0,-1-1 0 0 0,0 1 0 0 0,3-2 0 0 0,1-16-9446 0 0,-4 15 7426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4.27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94 119 512 0 0,'-12'-7'2189'0'0,"6"4"4115"0"0,0 9-5125 0 0,-1 0-244 0 0,1 1 0 0 0,0 0 0 0 0,0 0 0 0 0,-10 16 0 0 0,12-15-759 0 0,0 1 1 0 0,0 0-1 0 0,1 0 0 0 0,0 0 0 0 0,0 0 1 0 0,1 1-1 0 0,0-1 0 0 0,1 1 0 0 0,-1 15 1 0 0,2-20-169 0 0,0 0 1 0 0,0 0 0 0 0,1 0 0 0 0,0 0 0 0 0,0 0-1 0 0,0 0 1 0 0,0 0 0 0 0,1-1 0 0 0,0 1 0 0 0,0 0-1 0 0,0-1 1 0 0,1 1 0 0 0,-1-1 0 0 0,1 0 0 0 0,0 0-1 0 0,1 0 1 0 0,-1 0 0 0 0,0-1 0 0 0,1 1-1 0 0,4 3 1 0 0,-4-5-16 0 0,-1 0-1 0 0,0-1 1 0 0,1 1-1 0 0,-1-1 1 0 0,1 1-1 0 0,-1-1 1 0 0,1 0-1 0 0,0-1 0 0 0,-1 1 1 0 0,1 0-1 0 0,0-1 1 0 0,0 0-1 0 0,-1 0 1 0 0,1 0-1 0 0,0 0 1 0 0,0-1-1 0 0,-1 0 1 0 0,7-1-1 0 0,-2-1 5 0 0,-1 1 0 0 0,0-1-1 0 0,0-1 1 0 0,0 1 0 0 0,0-1-1 0 0,0 0 1 0 0,11-11 0 0 0,-12 11 25 0 0,-1 0 1 0 0,0-1-1 0 0,-1 0 1 0 0,1 0-1 0 0,-1-1 1 0 0,0 1-1 0 0,0-1 0 0 0,-1 0 1 0 0,0 0-1 0 0,0 0 1 0 0,0 0-1 0 0,-1 0 1 0 0,1-1-1 0 0,-2 0 0 0 0,1 1 1 0 0,-1-1-1 0 0,0 0 1 0 0,0 1-1 0 0,-1-1 1 0 0,1 0-1 0 0,-2 0 1 0 0,-1-12-1 0 0,-2-11 234 0 0,-9-30 0 0 0,11 51-168 0 0,-1 1 0 0 0,0 0 1 0 0,0 0-1 0 0,-1 0 0 0 0,0 0 0 0 0,0 1 0 0 0,-1-1 0 0 0,-8-9 1 0 0,11 15-61 0 0,1 0 1 0 0,-1 0 0 0 0,0 1-1 0 0,0-1 1 0 0,0 1-1 0 0,0-1 1 0 0,0 1 0 0 0,0 0-1 0 0,0 0 1 0 0,-1 0 0 0 0,1 0-1 0 0,0 0 1 0 0,-1 1-1 0 0,1-1 1 0 0,0 1 0 0 0,-1-1-1 0 0,-2 1 1 0 0,2 0-15 0 0,-1 0 1 0 0,1 1 0 0 0,-1-1-1 0 0,1 1 1 0 0,-1 0-1 0 0,1 0 1 0 0,0 0-1 0 0,0 1 1 0 0,-1-1-1 0 0,-4 4 1 0 0,1-1-18 0 0,2 0 1 0 0,-1 1 0 0 0,1 0 0 0 0,-1-1-1 0 0,1 2 1 0 0,1-1 0 0 0,-1 1 0 0 0,1-1-1 0 0,0 1 1 0 0,0 1 0 0 0,-3 6 0 0 0,3-4-1 0 0,1 1 1 0 0,-1 0-1 0 0,2 1 0 0 0,-1-1 1 0 0,2 0-1 0 0,-1 1 1 0 0,1-1-1 0 0,1 1 0 0 0,0-1 1 0 0,2 19-1 0 0,-1-23 3 0 0,1 0-1 0 0,-1 0 0 0 0,1-1 1 0 0,0 1-1 0 0,0 0 0 0 0,0-1 1 0 0,1 1-1 0 0,0-1 1 0 0,0 0-1 0 0,0 0 0 0 0,1 0 1 0 0,0-1-1 0 0,0 1 1 0 0,0-1-1 0 0,0 0 0 0 0,1 0 1 0 0,-1 0-1 0 0,1 0 1 0 0,0-1-1 0 0,7 4 0 0 0,-5-4-8 0 0,0 0-1 0 0,0 0 1 0 0,1 0-1 0 0,-1-1 0 0 0,1 0 1 0 0,13 2-1 0 0,-17-4 5 0 0,-1 0 0 0 0,0 0 0 0 0,0 0 0 0 0,0 0 0 0 0,1-1 0 0 0,-1 1 0 0 0,0-1 0 0 0,0 0 0 0 0,0 0 0 0 0,0 0 0 0 0,0 0 0 0 0,0 0 0 0 0,0-1 1 0 0,-1 1-1 0 0,1-1 0 0 0,0 0 0 0 0,-1 0 0 0 0,1 0 0 0 0,2-3 0 0 0,1-1 23 0 0,-2 0 0 0 0,1 1 1 0 0,0-2-1 0 0,-1 1 1 0 0,6-13-1 0 0,-8 14-14 0 0,-1 1 0 0 0,1 0 0 0 0,-1-1 1 0 0,0 1-1 0 0,-1-1 0 0 0,1 1 0 0 0,-1-1 0 0 0,0 0 0 0 0,0 1 0 0 0,0-1 1 0 0,-2-4-1 0 0,-26-129 310 0 0,28 138-302 0 0,0-1 0 0 0,0 0-1 0 0,-1 1 1 0 0,1-1-1 0 0,0 0 1 0 0,0 1-1 0 0,0-1 1 0 0,0 1-1 0 0,-1-1 1 0 0,1 0-1 0 0,0 1 1 0 0,-1-1-1 0 0,1 1 1 0 0,0-1 0 0 0,-1 1-1 0 0,1-1 1 0 0,-1 1-1 0 0,1-1 1 0 0,-1 1-1 0 0,1 0 1 0 0,-1-1-1 0 0,1 1 1 0 0,-1-1-1 0 0,1 1 1 0 0,-2 0-1 0 0,2 0 7 0 0,-1 0 0 0 0,1 0 0 0 0,-1 0-1 0 0,1 1 1 0 0,-1-1 0 0 0,0 0-1 0 0,1 1 1 0 0,0-1 0 0 0,-1 0-1 0 0,1 1 1 0 0,-1-1 0 0 0,1 1 0 0 0,-1-1-1 0 0,1 1 1 0 0,0-1 0 0 0,-1 1-1 0 0,1-1 1 0 0,0 1 0 0 0,0-1-1 0 0,-1 1 1 0 0,1-1 0 0 0,0 1 0 0 0,0-1-1 0 0,0 1 1 0 0,-1 0 0 0 0,-1 6 0 0 0,0-1 1 0 0,1 0-1 0 0,-1 1 1 0 0,1-1-1 0 0,1 1 1 0 0,-1-1-1 0 0,1 1 0 0 0,0 0 1 0 0,1-1-1 0 0,-1 1 1 0 0,1-1-1 0 0,1 1 1 0 0,-1-1-1 0 0,1 1 1 0 0,0-1-1 0 0,0 0 1 0 0,1 0-1 0 0,0 0 1 0 0,0 0-1 0 0,5 5 1 0 0,12 19 134 0 0,44 47 0 0 0,-41-51 83 0 0,40 58 0 0 0,-57-74-220 0 0,0 0 0 0 0,-1 0 0 0 0,0 1 0 0 0,-1 0 0 0 0,0 0 0 0 0,-1 0 0 0 0,0 1 0 0 0,-1-1 0 0 0,0 1 1 0 0,0 11-1 0 0,-1-15-10 0 0,-2 0-1 0 0,1 0 1 0 0,-1 0 0 0 0,0 0 0 0 0,0 0 0 0 0,-1 0 0 0 0,0-1 0 0 0,-1 1 0 0 0,0 0 0 0 0,0-1 0 0 0,-5 8 0 0 0,3-7 41 0 0,0 0 0 0 0,-1 0 1 0 0,0-1-1 0 0,-1 0 0 0 0,0 0 1 0 0,0-1-1 0 0,0 1 0 0 0,-1-2 0 0 0,-8 6 1 0 0,3-2 163 0 0,-1-1 1 0 0,0-1 0 0 0,0 0-1 0 0,-1-1 1 0 0,1 0 0 0 0,-2-1-1 0 0,1-1 1 0 0,0 0 0 0 0,-27 2-1 0 0,39-6-181 0 0,0 0-1 0 0,0 0 1 0 0,0 0-1 0 0,0 0 1 0 0,0-1 0 0 0,-1 1-1 0 0,1-1 1 0 0,0 0-1 0 0,0 0 1 0 0,0 0-1 0 0,0 0 1 0 0,1 0-1 0 0,-1-1 1 0 0,0 1 0 0 0,0-1-1 0 0,1 0 1 0 0,-1 0-1 0 0,1 0 1 0 0,0 0-1 0 0,-5-5 1 0 0,5 3-27 0 0,0 1-1 0 0,-1-1 1 0 0,2 0 0 0 0,-1 0 0 0 0,0-1-1 0 0,1 1 1 0 0,0 0 0 0 0,-1 0-1 0 0,2-1 1 0 0,-1 1 0 0 0,1-1-1 0 0,-1 1 1 0 0,1-1 0 0 0,1-5 0 0 0,1-5-25 0 0,0 0 0 0 0,1 0 1 0 0,1 0-1 0 0,0 0 0 0 0,2 1 1 0 0,-1 0-1 0 0,2 0 0 0 0,-1 0 1 0 0,2 1-1 0 0,0 0 0 0 0,10-13 1 0 0,2 1-618 0 0,2 1 0 0 0,0 0-1 0 0,1 2 1 0 0,32-24 0 0 0,-51 43 104 0 0,15-11-1952 0 0,-5 9-3879 0 0,-9 4 1573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4.77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4 190 1648 0 0,'0'1'261'0'0,"0"-1"0"0"0,0 1 0 0 0,0-1 1 0 0,0 1-1 0 0,0-1 0 0 0,0 1 0 0 0,0-1 0 0 0,0 1 0 0 0,0-1 0 0 0,0 1 0 0 0,0-1 0 0 0,0 1 0 0 0,1-1 0 0 0,-1 1 0 0 0,0-1 0 0 0,0 1 0 0 0,0-1 0 0 0,1 1 0 0 0,-1-1 0 0 0,0 1 0 0 0,1-1 0 0 0,-1 0 0 0 0,0 1 0 0 0,1-1 0 0 0,-1 1 0 0 0,1-1 1 0 0,-1 0-1 0 0,1 0 0 0 0,-1 1 0 0 0,0-1 0 0 0,1 0 0 0 0,-1 0 0 0 0,1 1 0 0 0,-1-1 0 0 0,1 0 0 0 0,-1 0 0 0 0,1 0 0 0 0,0 0 0 0 0,27 7 2066 0 0,-23-6-1572 0 0,9 2-163 0 0,0-1-1 0 0,0 0 1 0 0,20-1 0 0 0,-28-1-416 0 0,1 0 1 0 0,-1-1 0 0 0,0 0-1 0 0,0 0 1 0 0,0 0-1 0 0,0-1 1 0 0,0 0-1 0 0,0 0 1 0 0,0 0 0 0 0,6-4-1 0 0,-8 3-148 0 0,-1 0 1 0 0,0 0-1 0 0,0 0 1 0 0,0 0-1 0 0,0 0 0 0 0,-1-1 1 0 0,1 1-1 0 0,-1-1 0 0 0,0 0 1 0 0,0 1-1 0 0,0-1 1 0 0,0 0-1 0 0,-1 0 0 0 0,1-1 1 0 0,-1 1-1 0 0,0 0 0 0 0,-1 0 1 0 0,1 0-1 0 0,-1-1 0 0 0,0 1 1 0 0,0 0-1 0 0,-1-7 1 0 0,1 5-13 0 0,0 0 0 0 0,-1 0-1 0 0,-1 0 1 0 0,1 0 0 0 0,-1 0 0 0 0,0 0 0 0 0,0 0 0 0 0,0 0 0 0 0,-1 0 0 0 0,0 1 0 0 0,0 0 0 0 0,-1-1 0 0 0,1 1 0 0 0,-9-9 0 0 0,10 13 24 0 0,0-1-1 0 0,0 1 0 0 0,0-1 1 0 0,0 1-1 0 0,0 0 0 0 0,0 0 1 0 0,0 0-1 0 0,0 0 0 0 0,0 0 1 0 0,-1 0-1 0 0,1 1 0 0 0,0-1 1 0 0,-1 1-1 0 0,1-1 0 0 0,0 1 1 0 0,-5 0-1 0 0,3 1 18 0 0,0-1-1 0 0,1 1 1 0 0,-1 0 0 0 0,1 0-1 0 0,-1 0 1 0 0,1 1-1 0 0,-1-1 1 0 0,1 1 0 0 0,-6 4-1 0 0,0 0 25 0 0,1 1 0 0 0,-1 0 0 0 0,2 1 0 0 0,-1 0 0 0 0,1 0 0 0 0,-8 13 0 0 0,8-11 14 0 0,1 1 0 0 0,0-1-1 0 0,0 2 1 0 0,1-1 0 0 0,1 1 0 0 0,0-1-1 0 0,1 1 1 0 0,0 0 0 0 0,0 0 0 0 0,0 14-1 0 0,3-21-54 0 0,0 1 0 0 0,0-1 0 0 0,0 0 0 0 0,0 0 0 0 0,1 0 0 0 0,0 0 0 0 0,0 0 0 0 0,0 0 0 0 0,1 0 0 0 0,-1-1 0 0 0,1 1 0 0 0,0 0 0 0 0,1-1 0 0 0,-1 1 0 0 0,1-1 0 0 0,0 0 0 0 0,0 0 0 0 0,0 0 0 0 0,1 0 0 0 0,-1-1 0 0 0,1 1 0 0 0,0-1 0 0 0,0 0 0 0 0,0 0 0 0 0,0 0 0 0 0,1 0 0 0 0,4 1 0 0 0,2 1-127 0 0,0-1-1 0 0,0 0 1 0 0,0-1 0 0 0,1-1-1 0 0,-1 1 1 0 0,1-2 0 0 0,-1 0 0 0 0,1 0-1 0 0,0-1 1 0 0,0 0 0 0 0,-1-1-1 0 0,1-1 1 0 0,-1 0 0 0 0,23-6 0 0 0,-25 4-1020 0 0,1 1 1 0 0,-1-1 0 0 0,0-1 0 0 0,-1 0 0 0 0,1 0-1 0 0,11-10 1 0 0,-9 5-2210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5:47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1 512 0 0,'-25'3'1745'0'0,"21"-3"-901"0"0,0 0 0 0 0,0 1 0 0 0,0-1 0 0 0,0 1 0 0 0,0 0 0 0 0,0 0 0 0 0,0 0 0 0 0,-6 4 0 0 0,-6 5 1960 0 0,10-7-1915 0 0,0 1 1 0 0,0 0-1 0 0,-8 8 0 0 0,9-6 1196 0 0,12-6 503 0 0,1 0-2439 0 0,-8 0-127 0 0,1 0 0 0 0,-1 0-1 0 0,0 0 1 0 0,0 0-1 0 0,0 0 1 0 0,1 0-1 0 0,-1 0 1 0 0,0 0-1 0 0,0 0 1 0 0,1 0-1 0 0,-1 0 1 0 0,0 0-1 0 0,0 0 1 0 0,1 0 0 0 0,-1 0-1 0 0,0 0 1 0 0,0 0-1 0 0,1 0 1 0 0,-1 0-1 0 0,0 0 1 0 0,0 1-1 0 0,0-1 1 0 0,1 0-1 0 0,-1 0 1 0 0,0 0-1 0 0,0 0 1 0 0,0 1 0 0 0,0-1-1 0 0,1 0 1 0 0,-1 1-1 0 0,4 3 277 0 0,4-1-146 0 0,0 0 0 0 0,0-1 0 0 0,0 0-1 0 0,12 1 1 0 0,6 3-25 0 0,117 39 509 0 0,-1 0-228 0 0,23-10-117 0 0,-161-33-184 0 0,-6 0-21 0 0,-11 1 33 0 0,-20 0 39 0 0,-3-4-91 0 0,36 1-66 0 0,0 0 0 0 0,0 0 1 0 0,0 0-1 0 0,-1 0 0 0 0,1 0 1 0 0,0 0-1 0 0,0 0 0 0 0,0 0 0 0 0,0 0 1 0 0,0 0-1 0 0,0 0 0 0 0,0 0 0 0 0,0-1 1 0 0,0 1-1 0 0,0 0 0 0 0,0 0 0 0 0,0 0 1 0 0,0 0-1 0 0,0 0 0 0 0,0 0 0 0 0,0 0 1 0 0,0 0-1 0 0,0 0 0 0 0,-1 0 0 0 0,1 0 1 0 0,0 0-1 0 0,0 0 0 0 0,0 0 0 0 0,0-1 1 0 0,0 1-1 0 0,0 0 0 0 0,0 0 0 0 0,0 0 1 0 0,0 0-1 0 0,0 0 0 0 0,0 0 0 0 0,0 0 1 0 0,0 0-1 0 0,1 0 0 0 0,-1 0 1 0 0,0 0-1 0 0,0 0 0 0 0,0-1 0 0 0,0 1 1 0 0,0 0-1 0 0,0 0 0 0 0,0 0 0 0 0,0 0 1 0 0,0 0-1 0 0,0 0 0 0 0,0 0 0 0 0,0 0 1 0 0,0 0-1 0 0,0 0 0 0 0,0 0 0 0 0,0 0 1 0 0,0 0-1 0 0,0 0 0 0 0,0 0 0 0 0,1 0 1 0 0,-1 0-1 0 0,0 0 0 0 0,0 0 0 0 0,5-5-42 0 0,-5 4 33 0 0,8-3 56 0 0,-3-1-6 0 0,-16 2-10 0 0,-7 4-5 0 0,17-1-28 0 0,0 0 0 0 0,1 1 0 0 0,-1-1 1 0 0,1 0-1 0 0,-1 0 0 0 0,0 0 1 0 0,1 1-1 0 0,-1-1 0 0 0,1 0 1 0 0,-1 0-1 0 0,1 1 0 0 0,-1-1 1 0 0,1 1-1 0 0,-1-1 0 0 0,1 0 1 0 0,-1 1-1 0 0,1-1 0 0 0,0 1 1 0 0,-1-1-1 0 0,1 1 0 0 0,0-1 1 0 0,-1 1-1 0 0,1-1 0 0 0,-1 2 1 0 0,2 4 42 0 0,-1-6-37 0 0,0 1 0 0 0,0-1-1 0 0,0 1 1 0 0,0-1 0 0 0,0 0 0 0 0,0 1 0 0 0,0-1 0 0 0,0 1 0 0 0,0-1 0 0 0,0 1 0 0 0,0-1 0 0 0,0 0 0 0 0,0 1 0 0 0,-1-1 0 0 0,1 1 0 0 0,0-1-1 0 0,0 0 1 0 0,0 1 0 0 0,-1-1 0 0 0,1 0 0 0 0,0 1 0 0 0,-1-1 0 0 0,1 0 0 0 0,0 0 0 0 0,0 1 0 0 0,-1-1 0 0 0,0 1 0 0 0,-17 16 124 0 0,-13 14 14 0 0,11-8-78 0 0,-17 24 79 0 0,34-43-144 0 0,-9 14-36 0 0,-17 30 1 0 0,27-43 25 0 0,0 0 1 0 0,0 0-1 0 0,0 0 0 0 0,0 0 1 0 0,1 1-1 0 0,0-1 1 0 0,0 0-1 0 0,0 1 0 0 0,0-1 1 0 0,1 1-1 0 0,1 9 0 0 0,-1-14-31 0 0,0-1 0 0 0,1 1 0 0 0,-1 0 0 0 0,0-1 0 0 0,1 1-1 0 0,-1-1 1 0 0,1 1 0 0 0,-1-1 0 0 0,1 1 0 0 0,-1-1 0 0 0,1 0 0 0 0,-1 1-1 0 0,1-1 1 0 0,-1 1 0 0 0,1-1 0 0 0,-1 0 0 0 0,1 0 0 0 0,0 1-1 0 0,-1-1 1 0 0,1 0 0 0 0,-1 0 0 0 0,1 0 0 0 0,0 0 0 0 0,-1 1-1 0 0,1-1 1 0 0,0 0 0 0 0,-1 0 0 0 0,1 0 0 0 0,0 0 0 0 0,-1-1-1 0 0,2 1 1 0 0,22-5-3759 0 0,-13 1 1409 0 0,2 0-247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5.23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 24 208 0 0,'-2'-1'781'0'0,"1"0"-1"0"0,-1 0 1 0 0,1 1 0 0 0,-1-1-1 0 0,1 0 1 0 0,-1 1 0 0 0,1-1-1 0 0,-1 1 1 0 0,1 0 0 0 0,-1 0-1 0 0,0-1 1 0 0,1 1 0 0 0,-1 0-1 0 0,0 0 1 0 0,1 1 0 0 0,-1-1-1 0 0,-2 1 1 0 0,3-1-506 0 0,1 0 0 0 0,-1 0 0 0 0,1 1 0 0 0,-1-1 1 0 0,1 0-1 0 0,0 0 0 0 0,-1 1 0 0 0,1-1 0 0 0,-1 0 0 0 0,1 1 0 0 0,0-1 1 0 0,-1 1-1 0 0,1-1 0 0 0,0 0 0 0 0,0 1 0 0 0,-1-1 0 0 0,1 1 0 0 0,0-1 0 0 0,0 1 1 0 0,0-1-1 0 0,-1 1 0 0 0,1 0 0 0 0,0 0-175 0 0,0 0-1 0 0,0 0 1 0 0,0 1-1 0 0,0-1 1 0 0,1 0-1 0 0,-1 0 1 0 0,0 0 0 0 0,1 1-1 0 0,-1-1 1 0 0,0 0-1 0 0,1 0 1 0 0,-1 0-1 0 0,2 1 1 0 0,23 45 1246 0 0,29 70 1 0 0,-50-107-1340 0 0,-1 0 1 0 0,3 16-1 0 0,-6-23-10 0 0,1-1 0 0 0,-1 1 0 0 0,0 0 0 0 0,0 0 0 0 0,0 0 0 0 0,0-1 0 0 0,0 1 0 0 0,-1 0 0 0 0,1 0 0 0 0,-1 0 0 0 0,0-1 0 0 0,0 1 0 0 0,0 0 0 0 0,-2 3 0 0 0,3-6 3 0 0,0 0 1 0 0,0 0 0 0 0,0 0-1 0 0,0 1 1 0 0,0-1-1 0 0,0 0 1 0 0,0 0-1 0 0,0 0 1 0 0,0 0 0 0 0,0 0-1 0 0,0 0 1 0 0,-1 1-1 0 0,1-1 1 0 0,0 0-1 0 0,0 0 1 0 0,0 0 0 0 0,0 0-1 0 0,0 0 1 0 0,0 0-1 0 0,-1 0 1 0 0,1 0-1 0 0,0 0 1 0 0,0 0-1 0 0,0 0 1 0 0,0 0 0 0 0,0 0-1 0 0,-1 0 1 0 0,1 1-1 0 0,0-1 1 0 0,0 0-1 0 0,0-1 1 0 0,0 1 0 0 0,0 0-1 0 0,-1 0 1 0 0,1 0-1 0 0,0 0 1 0 0,0 0-1 0 0,0 0 1 0 0,0 0 0 0 0,0 0-1 0 0,-1 0 1 0 0,1 0-1 0 0,0 0 1 0 0,0 0-1 0 0,0 0 1 0 0,0 0-1 0 0,0-1 1 0 0,-5-8-8 0 0,0-13-44 0 0,11-134-302 0 0,-6 146 339 0 0,1 0 0 0 0,0 0 1 0 0,1 0-1 0 0,0 0 0 0 0,0 0 0 0 0,1 0 0 0 0,1 0 1 0 0,8-17-1 0 0,-12 26 15 0 0,1 1 0 0 0,-1-1 0 0 0,0 1 0 0 0,0 0 0 0 0,1-1 0 0 0,-1 1 0 0 0,0 0 0 0 0,1-1 0 0 0,-1 1 0 0 0,0 0 0 0 0,1-1 0 0 0,-1 1 0 0 0,0 0 0 0 0,1 0 0 0 0,-1-1 0 0 0,1 1 0 0 0,-1 0 0 0 0,0 0 0 0 0,1 0 0 0 0,-1 0 0 0 0,1-1 0 0 0,-1 1 0 0 0,1 0 0 0 0,-1 0 0 0 0,1 0 0 0 0,-1 0 0 0 0,1 0 0 0 0,-1 0 0 0 0,1 1-2 0 0,0-1 0 0 0,0 1 0 0 0,0-1 0 0 0,0 1 0 0 0,0-1 0 0 0,-1 1 0 0 0,1-1 0 0 0,0 1 0 0 0,0 0 0 0 0,-1-1 0 0 0,1 1 0 0 0,-1 0 0 0 0,1 1 0 0 0,4 4-15 0 0,-2 1 0 0 0,6 13 0 0 0,-6-14 21 0 0,9 21-52 0 0,-8-16 48 0 0,1-1 1 0 0,0 1-1 0 0,0-1 0 0 0,1-1 0 0 0,0 1 0 0 0,1-1 0 0 0,11 12 0 0 0,-2-5-22 0 0,1-2-1 0 0,20 13 0 0 0,-31-22-348 0 0,1-1 0 0 0,-1-1 0 0 0,1 1-1 0 0,0-1 1 0 0,1 0 0 0 0,-1-1 0 0 0,0 1-1 0 0,1-2 1 0 0,12 3 0 0 0,-4-5-4562 0 0,-11-1 1476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5.6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48 134 2192 0 0,'-12'0'4603'0'0,"-9"0"-335"0"0,20 0-3962 0 0,0 0-1 0 0,1 0 0 0 0,-1 0 0 0 0,0 1 0 0 0,0-1 0 0 0,0 0 1 0 0,0 0-1 0 0,0 1 0 0 0,1-1 0 0 0,-1 0 0 0 0,0 1 1 0 0,0-1-1 0 0,1 1 0 0 0,-1-1 0 0 0,0 1 0 0 0,-1 0 0 0 0,2 0-215 0 0,0 0 0 0 0,0 0-1 0 0,0-1 1 0 0,0 1 0 0 0,0 0-1 0 0,0-1 1 0 0,0 1 0 0 0,0 0-1 0 0,1-1 1 0 0,-1 1 0 0 0,0 0-1 0 0,0-1 1 0 0,0 1 0 0 0,1 0-1 0 0,-1-1 1 0 0,0 1 0 0 0,1-1-1 0 0,-1 1 1 0 0,1 0 0 0 0,-1-1-1 0 0,1 1 1 0 0,-1-1 0 0 0,1 1-1 0 0,-1-1 1 0 0,1 1-1 0 0,16 13 808 0 0,-8-9-768 0 0,0 0 1 0 0,0 0-1 0 0,1 0 0 0 0,0-1 1 0 0,0-1-1 0 0,0 0 0 0 0,1 0 1 0 0,-1-1-1 0 0,0 0 0 0 0,1-1 1 0 0,0 0-1 0 0,-1-1 1 0 0,12-1-1 0 0,-18 1-113 0 0,-1-1 0 0 0,1 0 0 0 0,-1 0 0 0 0,1 0 0 0 0,-1-1 0 0 0,0 1 0 0 0,1-1 0 0 0,-1 0 0 0 0,0 0 0 0 0,0 0 0 0 0,0 0 0 0 0,0 0 0 0 0,-1-1 0 0 0,1 0 0 0 0,-1 1 0 0 0,1-1-1 0 0,-1 0 1 0 0,0 0 0 0 0,0 0 0 0 0,0 0 0 0 0,0 0 0 0 0,-1-1 0 0 0,3-5 0 0 0,-2 4-11 0 0,-1 0 0 0 0,0-1 0 0 0,0 1 0 0 0,0 0 0 0 0,0 0 0 0 0,-1-1-1 0 0,0 1 1 0 0,0 0 0 0 0,0-1 0 0 0,-1 1 0 0 0,0 0 0 0 0,0 0 0 0 0,0 0 0 0 0,-1 0-1 0 0,-3-10 1 0 0,3 11 2 0 0,-1 0 0 0 0,1 0-1 0 0,-1 1 1 0 0,0-1 0 0 0,0 1-1 0 0,0-1 1 0 0,0 1-1 0 0,-1 0 1 0 0,1 0 0 0 0,-1 0-1 0 0,0 1 1 0 0,1-1 0 0 0,-1 1-1 0 0,-1 0 1 0 0,1 0 0 0 0,0 0-1 0 0,0 1 1 0 0,-1 0-1 0 0,1-1 1 0 0,-1 2 0 0 0,1-1-1 0 0,-1 0 1 0 0,1 1 0 0 0,-1 0-1 0 0,1 0 1 0 0,-1 0 0 0 0,0 0-1 0 0,1 1 1 0 0,-1 0-1 0 0,1 0 1 0 0,0 0 0 0 0,-1 1-1 0 0,1-1 1 0 0,0 1 0 0 0,0 0-1 0 0,0 0 1 0 0,0 1 0 0 0,0-1-1 0 0,0 1 1 0 0,0 0 0 0 0,1 0-1 0 0,0 0 1 0 0,-5 5-1 0 0,3-2 21 0 0,0 0 0 0 0,0 0-1 0 0,1 1 1 0 0,0-1 0 0 0,0 1-1 0 0,1 0 1 0 0,0 0 0 0 0,0 0-1 0 0,1 0 1 0 0,-1 0 0 0 0,-1 13-1 0 0,4-15-3 0 0,-1 1 0 0 0,1 0-1 0 0,1-1 1 0 0,-1 1 0 0 0,1-1-1 0 0,-1 1 1 0 0,2-1 0 0 0,-1 1-1 0 0,1-1 1 0 0,-1 0 0 0 0,1 0-1 0 0,1 0 1 0 0,-1 0 0 0 0,1 0-1 0 0,0 0 1 0 0,6 7 0 0 0,-3-5 2 0 0,0 0-1 0 0,1-1 1 0 0,0 1 0 0 0,0-1 0 0 0,0-1 0 0 0,1 1-1 0 0,0-1 1 0 0,0-1 0 0 0,0 1 0 0 0,1-2-1 0 0,-1 1 1 0 0,11 2 0 0 0,-8-3-304 0 0,1 0 0 0 0,-1-1 0 0 0,21 1 0 0 0,-20-3-852 0 0,0 0 0 0 0,0-1 0 0 0,18-4-1 0 0,-18 2-1199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6.1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50 127 2953 0 0,'-1'1'908'0'0,"0"0"-1"0"0,1 0 1 0 0,-1 1 0 0 0,0-1 0 0 0,1 0 0 0 0,-1 1 0 0 0,1-1 0 0 0,-1 0 0 0 0,1 1 0 0 0,-1 1-1 0 0,3 15 4889 0 0,1-11-4812 0 0,0 0-1 0 0,0 0 1 0 0,7 8-1 0 0,-7-10-653 0 0,0 0 1 0 0,-1 0-1 0 0,1 0 0 0 0,-1 0 0 0 0,3 8 1 0 0,-5-10-249 0 0,0 0 1 0 0,1 0 0 0 0,-1 0-1 0 0,-1 0 1 0 0,1 0 0 0 0,0 0-1 0 0,-1 0 1 0 0,0 4 0 0 0,0-6-76 0 0,1 0 0 0 0,0 0 0 0 0,0 0 0 0 0,-1 0 0 0 0,1 0 0 0 0,-1-1 0 0 0,1 1 0 0 0,-1 0 0 0 0,1 0 0 0 0,-1 0 0 0 0,0 0 0 0 0,1-1 0 0 0,-1 1 0 0 0,0 0 0 0 0,0-1 0 0 0,1 1 0 0 0,-1 0 0 0 0,0-1 0 0 0,0 1 0 0 0,0-1 0 0 0,0 1 0 0 0,0-1 0 0 0,0 0 0 0 0,0 1 0 0 0,1-1 0 0 0,-1 0 0 0 0,0 0 0 0 0,-2 0-1 0 0,2-1-12 0 0,1-1 0 0 0,0 1-1 0 0,0-1 1 0 0,0 1 0 0 0,0-1-1 0 0,0 1 1 0 0,0-1 0 0 0,0 1-1 0 0,0-1 1 0 0,1-1 0 0 0,-1 1-15 0 0,1-13 25 0 0,-1-1 1 0 0,-1 1 0 0 0,0 0 0 0 0,-5-21-1 0 0,-17-58-35 0 0,22 92 28 0 0,-1-8-21 0 0,-2 2 0 0 0,1-1-1 0 0,-1 0 1 0 0,0 1 0 0 0,-6-9 0 0 0,42 25-611 0 0,-10-3 277 0 0,0-1 0 0 0,0-1 0 0 0,1-1 1 0 0,41-1-1 0 0,-28-4-1547 0 0,-1-1 1 0 0,48-11-1 0 0,-58 7-3672 0 0,-21 7 3260 0 0,1-1-1593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6.8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188 51 960 0 0,'-1'-3'605'0'0,"0"1"-1"0"0,0 0 1 0 0,0 0 0 0 0,0 0-1 0 0,0 0 1 0 0,-1 0-1 0 0,1 0 1 0 0,-1 0-1 0 0,1 1 1 0 0,-1-1 0 0 0,0 0-1 0 0,1 1 1 0 0,-1 0-1 0 0,0-1 1 0 0,0 1-1 0 0,0 0 1 0 0,0 0 0 0 0,0 0-1 0 0,0 0 1 0 0,-1 0-1 0 0,-3-1 1 0 0,3 2-309 0 0,0 0 1 0 0,1 0-1 0 0,-1 0 0 0 0,0 0 1 0 0,1 1-1 0 0,-1-1 1 0 0,1 1-1 0 0,-1 0 0 0 0,0 0 1 0 0,1 0-1 0 0,0 0 0 0 0,-1 0 1 0 0,1 0-1 0 0,0 1 0 0 0,-1-1 1 0 0,1 1-1 0 0,0-1 1 0 0,0 1-1 0 0,-2 3 0 0 0,-2 1-81 0 0,0 1-1 0 0,0-1 0 0 0,1 1 1 0 0,0 0-1 0 0,1 1 1 0 0,0-1-1 0 0,0 1 0 0 0,0 0 1 0 0,1 0-1 0 0,0 0 1 0 0,1 0-1 0 0,0 1 0 0 0,0-1 1 0 0,-1 9-1 0 0,3-11-190 0 0,0-1-1 0 0,0 0 0 0 0,0 1 1 0 0,1-1-1 0 0,0 0 1 0 0,0 1-1 0 0,0-1 1 0 0,0 0-1 0 0,1 0 0 0 0,0 0 1 0 0,0 0-1 0 0,0 0 1 0 0,1 0-1 0 0,0-1 1 0 0,0 1-1 0 0,0-1 0 0 0,0 0 1 0 0,1 0-1 0 0,0 0 1 0 0,-1 0-1 0 0,1 0 1 0 0,1-1-1 0 0,6 5 0 0 0,-7-5-31 0 0,1-1-1 0 0,0 1 1 0 0,0-1 0 0 0,0 0-1 0 0,1 0 1 0 0,-1 0-1 0 0,0-1 1 0 0,1 1-1 0 0,-1-1 1 0 0,1-1-1 0 0,-1 1 1 0 0,1-1-1 0 0,0 0 1 0 0,-1 0-1 0 0,1-1 1 0 0,-1 0-1 0 0,1 0 1 0 0,-1 0-1 0 0,0 0 1 0 0,1-1-1 0 0,-1 0 1 0 0,6-3-1 0 0,-5 2-3 0 0,-1 0-1 0 0,1-1 1 0 0,-1 1 0 0 0,0-1-1 0 0,0 0 1 0 0,-1-1-1 0 0,1 1 1 0 0,-1-1-1 0 0,0 0 1 0 0,0 0-1 0 0,0 0 1 0 0,-1-1 0 0 0,0 1-1 0 0,0-1 1 0 0,0 0-1 0 0,-1 0 1 0 0,1 0-1 0 0,-1 0 1 0 0,1-7-1 0 0,-2 4-7 0 0,0-1-1 0 0,0 1 0 0 0,-1 0 0 0 0,-1-1 0 0 0,1 1 0 0 0,-1-1 1 0 0,-3-9-1 0 0,3 13 9 0 0,0 1 1 0 0,-1-1-1 0 0,0 1 0 0 0,0-1 1 0 0,0 1-1 0 0,-1 0 1 0 0,0 0-1 0 0,0 0 0 0 0,0 0 1 0 0,-1 0-1 0 0,1 1 1 0 0,-8-7-1 0 0,7 8 5 0 0,1 1 0 0 0,-1 0 0 0 0,0 0 1 0 0,0 0-1 0 0,0 0 0 0 0,0 1 0 0 0,0-1 0 0 0,0 1 0 0 0,-1 0 0 0 0,1 0 1 0 0,0 1-1 0 0,-1-1 0 0 0,1 1 0 0 0,-7 1 0 0 0,4-1 7 0 0,-1 1-1 0 0,1 0 0 0 0,0 0 1 0 0,0 1-1 0 0,0 0 1 0 0,1 0-1 0 0,-1 1 1 0 0,-6 3-1 0 0,5-1 11 0 0,0 1-1 0 0,0-1 1 0 0,1 1-1 0 0,0 1 1 0 0,0-1 0 0 0,1 1-1 0 0,-7 9 1 0 0,3-2 38 0 0,1 0 0 0 0,0 0 0 0 0,-8 19 0 0 0,14-27-32 0 0,1 0 0 0 0,0 1-1 0 0,0-1 1 0 0,0 1-1 0 0,1-1 1 0 0,0 1 0 0 0,0-1-1 0 0,0 1 1 0 0,1 0 0 0 0,0 0-1 0 0,2 9 1 0 0,-2-13-7 0 0,1 0-1 0 0,0-1 1 0 0,-1 1 0 0 0,1 0 0 0 0,0-1-1 0 0,1 1 1 0 0,-1-1 0 0 0,0 1 0 0 0,1-1 0 0 0,-1 1-1 0 0,1-1 1 0 0,0 0 0 0 0,0 0 0 0 0,0 0-1 0 0,0 0 1 0 0,0 0 0 0 0,0 0 0 0 0,0-1 0 0 0,1 1-1 0 0,-1-1 1 0 0,0 1 0 0 0,1-1 0 0 0,0 0-1 0 0,-1 0 1 0 0,1 0 0 0 0,0 0 0 0 0,-1-1 0 0 0,1 1-1 0 0,4 0 1 0 0,2-1-11 0 0,0 0-1 0 0,1 0 1 0 0,-1-1 0 0 0,0 0-1 0 0,0 0 1 0 0,0-1-1 0 0,0 0 1 0 0,0-1 0 0 0,0 0-1 0 0,0 0 1 0 0,-1-1 0 0 0,1 0-1 0 0,-1-1 1 0 0,0 1-1 0 0,-1-2 1 0 0,1 1 0 0 0,-1-1-1 0 0,0 0 1 0 0,0-1 0 0 0,-1 1-1 0 0,0-1 1 0 0,6-9-1 0 0,-9 11-3 0 0,0 0-1 0 0,0-1 0 0 0,-1 1 0 0 0,0-1 0 0 0,0 0 0 0 0,0 0 0 0 0,0 0 0 0 0,-1 0 0 0 0,0 0 0 0 0,0 0 1 0 0,-1 0-1 0 0,0-9 0 0 0,0 5 17 0 0,-1 1-1 0 0,0-1 1 0 0,-1 1 0 0 0,0-1 0 0 0,0 1 0 0 0,-1 0 0 0 0,-4-12 0 0 0,6 19 3 0 0,0 1 0 0 0,0-1 0 0 0,0 0 0 0 0,0 1 0 0 0,0-1 1 0 0,0 1-1 0 0,0-1 0 0 0,-1 1 0 0 0,1 0 0 0 0,0-1 0 0 0,-1 1 0 0 0,-1-1 1 0 0,3 2-9 0 0,0-1-1 0 0,-1 1 1 0 0,1 0 0 0 0,0 0 0 0 0,0 0 0 0 0,0 0 0 0 0,-1 0 0 0 0,1 0 0 0 0,0 0 0 0 0,0 0 0 0 0,-1 0 0 0 0,1 0-1 0 0,0 0 1 0 0,0 0 0 0 0,0 0 0 0 0,-1 0 0 0 0,1 0 0 0 0,0 0 0 0 0,0 0 0 0 0,-1 0 0 0 0,1 0 0 0 0,0 1 0 0 0,0-1 0 0 0,0 0-1 0 0,-1 0 1 0 0,1 0 0 0 0,0 0 0 0 0,0 0 0 0 0,0 0 0 0 0,0 1 0 0 0,-1-1 0 0 0,1 0 0 0 0,-1 1 6 0 0,1 1 0 0 0,0-1 0 0 0,-1 0 0 0 0,1 0 1 0 0,0 0-1 0 0,-1 0 0 0 0,1 0 0 0 0,0 1 0 0 0,0-1 0 0 0,0 0 0 0 0,0 1 1 0 0,1 15 124 0 0,0-1 0 0 0,2 1 0 0 0,0-1 0 0 0,0 0 0 0 0,10 26 0 0 0,37 75 100 0 0,-50-117-235 0 0,2 4-13 0 0,0 1 1 0 0,0-1-1 0 0,1 0 1 0 0,-1-1-1 0 0,1 1 1 0 0,0 0-1 0 0,5 5 0 0 0,-7-8-45 0 0,0 0-1 0 0,1-1 1 0 0,-1 1 0 0 0,0 0-1 0 0,0 0 1 0 0,1-1-1 0 0,-1 1 1 0 0,1-1 0 0 0,-1 1-1 0 0,0-1 1 0 0,1 0-1 0 0,-1 1 1 0 0,1-1-1 0 0,-1 0 1 0 0,1 0 0 0 0,-1 0-1 0 0,1 0 1 0 0,-1 0-1 0 0,1-1 1 0 0,-1 1 0 0 0,1 0-1 0 0,-1-1 1 0 0,0 1-1 0 0,1-1 1 0 0,-1 1-1 0 0,3-2 1 0 0,17-10-2723 0 0,-3-2-3383 0 0,-8 4 1815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7.13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21 1 2913 0 0,'0'0'370'0'0,"-1"0"1"0"0,1 0 0 0 0,-1 0 0 0 0,1 0-1 0 0,-1 0 1 0 0,1 0 0 0 0,-1 0 0 0 0,0 0 0 0 0,1 0-1 0 0,-1 0 1 0 0,1 0 0 0 0,-1 0 0 0 0,1 0-1 0 0,-1 0 1 0 0,1 0 0 0 0,-1 1 0 0 0,1-1-1 0 0,-1 0 1 0 0,1 0 0 0 0,-1 1 0 0 0,1-1 0 0 0,-1 0-1 0 0,0 1 1 0 0,1 0-95 0 0,-1 0 0 0 0,0 0 0 0 0,1 0 0 0 0,-1 0 0 0 0,0 0 1 0 0,1 1-1 0 0,-1-1 0 0 0,1 0 0 0 0,0 0 0 0 0,-1 2 0 0 0,0 4-224 0 0,1 1 1 0 0,-1-1-1 0 0,2 9 0 0 0,-1-7 1365 0 0,7 180 3456 0 0,-4-158-4530 0 0,2 0 0 0 0,1 0 0 0 0,2 0 0 0 0,11 29 0 0 0,17 33-788 0 0,73 137 1 0 0,-106-225 219 0 0,-1-2 0 0 0,0 1 1 0 0,0 0-1 0 0,0-1 1 0 0,0 1-1 0 0,0 0 0 0 0,-1 0 1 0 0,0 0-1 0 0,1 5 1 0 0,-2-9 159 0 0,0 0 1 0 0,0 0-1 0 0,0 0 0 0 0,0 0 0 0 0,0 0 1 0 0,0 0-1 0 0,0 0 0 0 0,0 0 1 0 0,0 0-1 0 0,0 0 0 0 0,0 0 1 0 0,0-1-1 0 0,-1 1 0 0 0,1 0 0 0 0,0 0 1 0 0,0 0-1 0 0,0 0 0 0 0,0 0 1 0 0,0 0-1 0 0,0 0 0 0 0,0 0 0 0 0,0 0 1 0 0,0 0-1 0 0,0 0 0 0 0,-1 0 1 0 0,1 0-1 0 0,0 0 0 0 0,0 0 1 0 0,0 0-1 0 0,0 0 0 0 0,0 0 0 0 0,0 0 1 0 0,0 0-1 0 0,0 0 0 0 0,0 0 1 0 0,-1 0-1 0 0,1 0 0 0 0,0 0 1 0 0,0 0-1 0 0,0 0 0 0 0,0 0 0 0 0,0 0 1 0 0,0 1-1 0 0,0-1 0 0 0,0 0 1 0 0,0 0-1 0 0,0 0 0 0 0,0 0 1 0 0,0 0-1 0 0,-1 0 0 0 0,1 0 0 0 0,0 0 1 0 0,0 0-1 0 0,0 0 0 0 0,0 0 1 0 0,0 1-1 0 0,0-1 0 0 0,0 0 1 0 0,0 0-1 0 0,-5-9-7289 0 0,4 3 4984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7.4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 74 3297 0 0,'0'0'461'0'0,"-1"0"1"0"0,1 0-1 0 0,-1 0 0 0 0,1 1 1 0 0,-1-1-1 0 0,1 0 1 0 0,-1 0-1 0 0,1 1 1 0 0,-1-1-1 0 0,1 0 0 0 0,0 1 1 0 0,-1-1-1 0 0,1 0 1 0 0,-1 1-1 0 0,1-1 1 0 0,0 1-1 0 0,-1-1 1 0 0,1 1-1 0 0,0-1 0 0 0,0 1 1 0 0,-1 0-1 0 0,1-1-283 0 0,1 1 0 0 0,-1-1 0 0 0,0 0 0 0 0,0 1 0 0 0,1-1 0 0 0,-1 0 0 0 0,0 0 0 0 0,0 1 0 0 0,1-1 0 0 0,-1 0 0 0 0,0 0 0 0 0,1 1 0 0 0,-1-1 0 0 0,1 0-1 0 0,-1 0 1 0 0,0 0 0 0 0,1 0 0 0 0,-1 0 0 0 0,0 0 0 0 0,1 0 0 0 0,0 1 0 0 0,26 1 1838 0 0,-17-3-1747 0 0,-1 1 0 0 0,0-2 0 0 0,1 1 0 0 0,-1-1 0 0 0,0-1 0 0 0,13-4 0 0 0,51-28 457 0 0,-51 24-552 0 0,-9 4-49 0 0,21-9 74 0 0,-32 15-172 0 0,0 1 1 0 0,0-1 0 0 0,0 1-1 0 0,0-1 1 0 0,0 1 0 0 0,0 0-1 0 0,0 0 1 0 0,0 0 0 0 0,0 0-1 0 0,1 0 1 0 0,-1 0 0 0 0,0 0 0 0 0,0 1-1 0 0,3 0 1 0 0,-4 0-10 0 0,-1-1 0 0 0,1 1 0 0 0,0-1 0 0 0,0 1 0 0 0,-1 0 0 0 0,1-1 0 0 0,0 1 0 0 0,-1 0 0 0 0,1 0 0 0 0,0-1 0 0 0,-1 1 0 0 0,1 0 0 0 0,-1 0 0 0 0,1 0-1 0 0,-1 0 1 0 0,0 0 0 0 0,1-1 0 0 0,-1 1 0 0 0,0 0 0 0 0,0 0 0 0 0,1 2 0 0 0,-1 23 182 0 0,0-21-139 0 0,-4 46 360 0 0,2-30-244 0 0,1 0 0 0 0,1 0 0 0 0,2 23 0 0 0,-1-37-152 0 0,0 0-1 0 0,1 1 0 0 0,0-1 0 0 0,0 0 0 0 0,1 0 0 0 0,0 0 0 0 0,0-1 0 0 0,0 1 1 0 0,1-1-1 0 0,0 1 0 0 0,0-1 0 0 0,10 9 0 0 0,-10-10-27 0 0,0-1 0 0 0,0 0 0 0 0,1 0 0 0 0,0-1 0 0 0,0 0-1 0 0,0 1 1 0 0,0-1 0 0 0,0-1 0 0 0,1 1 0 0 0,-1-1 0 0 0,1 0 0 0 0,-1 0 0 0 0,9 1 0 0 0,-11-3-114 0 0,1 0-1 0 0,-1 0 1 0 0,0 0 0 0 0,0 0-1 0 0,0 0 1 0 0,0-1 0 0 0,1 1 0 0 0,-1-1-1 0 0,0 0 1 0 0,0 0 0 0 0,3-2 0 0 0,-3 2-292 0 0,0-1 0 0 0,0 0 0 0 0,0 0 0 0 0,0-1 1 0 0,0 1-1 0 0,-1 0 0 0 0,1-1 0 0 0,-1 0 0 0 0,1 1 1 0 0,-1-1-1 0 0,2-5 0 0 0,4-4-2616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7.6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 7 4089 0 0,'-16'6'4985'0'0,"1"-6"4057"0"0,3 0-8370 0 0,7 0 736 0 0,4-1-1400 0 0,1-2 704 0 0,2 2-319 0 0,2-2-257 0 0,3 2-216 0 0,0 0 16 0 0,1-1-48 0 0,1 1-97 0 0,-2 1-183 0 0,1 1-32 0 0,-1 1-1216 0 0,1 0-2505 0 0,-2 1 64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08.9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51 159 2240 0 0,'-3'-4'1426'0'0,"1"0"0"0"0,-1 0 0 0 0,1 0 0 0 0,-1 0 0 0 0,-1 1 0 0 0,1-1 0 0 0,0 1-1 0 0,-1 0 1 0 0,0 0 0 0 0,1 0 0 0 0,-6-3 0 0 0,9 6-1342 0 0,0 0 0 0 0,-1 0-1 0 0,1 0 1 0 0,0 0 0 0 0,0 0 0 0 0,0 0 0 0 0,0 0 0 0 0,-1 0 0 0 0,1 0 0 0 0,0 0-1 0 0,0 0 1 0 0,0 0 0 0 0,-1 0 0 0 0,1 0 0 0 0,0 0 0 0 0,0 0 0 0 0,0 0 0 0 0,0 0-1 0 0,-1 0 1 0 0,1 0 0 0 0,0 0 0 0 0,0 0 0 0 0,0 0 0 0 0,0 0 0 0 0,-1 0 0 0 0,1 1 0 0 0,0-1-1 0 0,0 0 1 0 0,0 0 0 0 0,0 0 0 0 0,0 0 0 0 0,-1 0 0 0 0,1 1 0 0 0,0-1 0 0 0,0 0-1 0 0,0 0 1 0 0,-2 10 1233 0 0,4 9-453 0 0,1-8-686 0 0,1-1 0 0 0,0 0 1 0 0,1 0-1 0 0,10 16 0 0 0,29 37-35 0 0,-23-34-38 0 0,-8-9-56 0 0,10 13-74 0 0,-22-31 27 0 0,1 0 0 0 0,0 0 0 0 0,0 0 0 0 0,0 0 0 0 0,0 0-1 0 0,1 0 1 0 0,-1-1 0 0 0,0 1 0 0 0,1-1 0 0 0,4 3 0 0 0,-7-5-4 0 0,0 1 1 0 0,1 0-1 0 0,-1 0 0 0 0,0-1 1 0 0,1 1-1 0 0,-1 0 0 0 0,0-1 1 0 0,1 1-1 0 0,-1 0 0 0 0,0-1 1 0 0,0 1-1 0 0,0 0 0 0 0,1-1 1 0 0,-1 1-1 0 0,0-1 0 0 0,0 1 1 0 0,0 0-1 0 0,0-1 1 0 0,0 1-1 0 0,1-1 0 0 0,-1 1 1 0 0,0 0-1 0 0,0-1 0 0 0,0 1 1 0 0,0-1-1 0 0,0 1 0 0 0,0-1 1 0 0,-1 0-1 0 0,2-14-25 0 0,-9-27-10 0 0,5 29 22 0 0,1 0 0 0 0,-1-15-1 0 0,2 4-27 0 0,1-1-1 0 0,1 1 0 0 0,1-1 0 0 0,1 1 0 0 0,1 0 1 0 0,9-29-1 0 0,-12 50 45 0 0,1 0 0 0 0,-1 0 0 0 0,1-1 0 0 0,-1 1 0 0 0,1 1 0 0 0,0-1 0 0 0,0 0 0 0 0,1 0-1 0 0,-1 1 1 0 0,5-5 0 0 0,-6 6 2 0 0,0 1-1 0 0,0-1 1 0 0,0 1-1 0 0,0-1 0 0 0,0 1 1 0 0,0-1-1 0 0,0 1 1 0 0,0-1-1 0 0,0 1 0 0 0,0 0 1 0 0,0 0-1 0 0,0 0 1 0 0,0-1-1 0 0,0 1 0 0 0,0 0 1 0 0,0 0-1 0 0,0 0 0 0 0,0 0 1 0 0,0 1-1 0 0,0-1 1 0 0,0 0-1 0 0,0 0 0 0 0,0 1 1 0 0,0-1-1 0 0,0 0 1 0 0,0 1-1 0 0,0-1 0 0 0,0 1 1 0 0,-1 0-1 0 0,1-1 1 0 0,0 1-1 0 0,0-1 0 0 0,0 1 1 0 0,-1 0-1 0 0,1 0 1 0 0,0-1-1 0 0,-1 1 0 0 0,2 2 1 0 0,7 9 30 0 0,-1 1 0 0 0,-1 0 0 0 0,0 1 0 0 0,-1 0 0 0 0,9 25-1 0 0,12 77 231 0 0,-20-84-243 0 0,-7-29-33 0 0,1 0-1 0 0,0 0 1 0 0,0 0-1 0 0,0 0 1 0 0,0 0 0 0 0,0-1-1 0 0,1 1 1 0 0,-1 0 0 0 0,1-1-1 0 0,0 1 1 0 0,-1-1 0 0 0,1 0-1 0 0,0 0 1 0 0,0 1 0 0 0,1-1-1 0 0,-1 0 1 0 0,0-1 0 0 0,1 1-1 0 0,4 2 1 0 0,-5-3 0 0 0,1 0 0 0 0,-1 0 0 0 0,1-1 0 0 0,-1 1 0 0 0,1-1 0 0 0,-1 0 0 0 0,1 0-1 0 0,-1 0 1 0 0,1 0 0 0 0,-1 0 0 0 0,1 0 0 0 0,-1 0 0 0 0,1-1 0 0 0,-1 0 0 0 0,1 1 0 0 0,-1-1 0 0 0,0 0 0 0 0,1 0 0 0 0,-1 0 0 0 0,0 0 0 0 0,0-1 0 0 0,0 1 0 0 0,3-3 0 0 0,0 0-19 0 0,0 0 1 0 0,0-1-1 0 0,-1 1 1 0 0,0-1-1 0 0,0 0 1 0 0,0 0-1 0 0,0 0 1 0 0,-1-1-1 0 0,0 1 1 0 0,0-1-1 0 0,0 0 1 0 0,-1 0-1 0 0,0 0 1 0 0,0 0-1 0 0,0 0 1 0 0,-1 0-1 0 0,0-1 1 0 0,0 1-1 0 0,-1 0 1 0 0,0-10-1 0 0,0 1-46 0 0,-2-54-160 0 0,1 62 235 0 0,0 1 0 0 0,0-1 0 0 0,-1 1 0 0 0,0-1 0 0 0,0 1 0 0 0,0 0-1 0 0,-1-1 1 0 0,-4-5 0 0 0,7 11 8 0 0,0 0 1 0 0,-1 1-1 0 0,1-1 0 0 0,0 1 0 0 0,-1-1 0 0 0,1 1 1 0 0,0-1-1 0 0,-1 1 0 0 0,1-1 0 0 0,-1 1 0 0 0,1-1 1 0 0,-1 1-1 0 0,1 0 0 0 0,-1-1 0 0 0,1 1 0 0 0,-1 0 0 0 0,0-1 1 0 0,1 1-1 0 0,-1 0 0 0 0,1 0 0 0 0,-1-1 0 0 0,0 1 1 0 0,1 0-1 0 0,-1 0 0 0 0,0 0 0 0 0,1 0 0 0 0,-1 0 1 0 0,0 0-1 0 0,1 0 0 0 0,-1 0 0 0 0,0 0 0 0 0,1 0 1 0 0,-1 0-1 0 0,0 1 0 0 0,1-1 0 0 0,-1 0 0 0 0,1 0 1 0 0,-1 1-1 0 0,1-1 0 0 0,-1 0 0 0 0,0 1 0 0 0,1-1 1 0 0,-1 1-1 0 0,1-1 0 0 0,-1 0 0 0 0,1 1 0 0 0,0-1 0 0 0,-1 1 1 0 0,1-1-1 0 0,-1 1 0 0 0,1 0 0 0 0,-3 3 20 0 0,1-1-1 0 0,0 0 0 0 0,0 1 0 0 0,0-1 1 0 0,0 1-1 0 0,1 0 0 0 0,-2 4 0 0 0,1 2-14 0 0,1 0-1 0 0,0 1 0 0 0,1-1 0 0 0,0 0 1 0 0,0 1-1 0 0,1-1 0 0 0,0 0 0 0 0,1 0 1 0 0,0 0-1 0 0,1 0 0 0 0,0 0 1 0 0,0 0-1 0 0,1-1 0 0 0,1 1 0 0 0,-1-1 1 0 0,2 0-1 0 0,-1 0 0 0 0,1-1 0 0 0,0 0 1 0 0,12 12-1 0 0,-15-18-18 0 0,-1 1 0 0 0,1-1 1 0 0,0 1-1 0 0,1-1 0 0 0,-1 0 0 0 0,0 0 1 0 0,1-1-1 0 0,-1 1 0 0 0,1-1 0 0 0,-1 1 0 0 0,1-1 1 0 0,0 0-1 0 0,-1 0 0 0 0,1-1 0 0 0,0 1 1 0 0,0-1-1 0 0,0 0 0 0 0,-1 0 0 0 0,1 0 0 0 0,0-1 1 0 0,0 1-1 0 0,0-1 0 0 0,-1 0 0 0 0,1 0 1 0 0,0 0-1 0 0,-1 0 0 0 0,1-1 0 0 0,-1 0 0 0 0,1 1 1 0 0,-1-1-1 0 0,0 0 0 0 0,0-1 0 0 0,0 1 1 0 0,0-1-1 0 0,0 1 0 0 0,-1-1 0 0 0,1 0 0 0 0,-1 0 1 0 0,1 0-1 0 0,-1 0 0 0 0,0 0 0 0 0,2-5 1 0 0,0 0-15 0 0,-1-1 1 0 0,0 1-1 0 0,-1-1 1 0 0,0 0 0 0 0,0 1-1 0 0,-1-1 1 0 0,0 0-1 0 0,0 0 1 0 0,-1 0-1 0 0,0 0 1 0 0,-3-17 0 0 0,1 16 7 0 0,0-1 0 0 0,-1 1 1 0 0,0 0-1 0 0,0 0 0 0 0,-1 0 0 0 0,-1 1 1 0 0,1-1-1 0 0,-2 1 0 0 0,-10-15 1 0 0,14 21 18 0 0,0 1 0 0 0,0 0 0 0 0,0 0 0 0 0,0 0 0 0 0,0 0 0 0 0,-1 0 0 0 0,1 0 0 0 0,0 0 0 0 0,-1 1 0 0 0,0-1 1 0 0,1 1-1 0 0,-1 0 0 0 0,0 0 0 0 0,1 0 0 0 0,-1 0 0 0 0,0 0 0 0 0,0 1 0 0 0,0-1 0 0 0,0 1 0 0 0,0 0 1 0 0,0 0-1 0 0,0 0 0 0 0,0 0 0 0 0,1 0 0 0 0,-1 1 0 0 0,0-1 0 0 0,0 1 0 0 0,0 0 0 0 0,0 0 0 0 0,1 0 0 0 0,-1 0 1 0 0,0 1-1 0 0,1-1 0 0 0,-5 3 0 0 0,-1 2 10 0 0,-1 0 1 0 0,1 1 0 0 0,0 0-1 0 0,1 0 1 0 0,0 1-1 0 0,0 0 1 0 0,1 0 0 0 0,-9 14-1 0 0,8-10 16 0 0,1 0 0 0 0,0 1 0 0 0,1-1 0 0 0,1 1 0 0 0,0 0 0 0 0,-4 21 0 0 0,7-28-18 0 0,0-1 0 0 0,0 1 1 0 0,1-1-1 0 0,0 1 0 0 0,0 0 0 0 0,0-1 0 0 0,1 1 1 0 0,0-1-1 0 0,0 1 0 0 0,0-1 0 0 0,1 1 0 0 0,-1-1 0 0 0,1 0 1 0 0,1 1-1 0 0,-1-1 0 0 0,1 0 0 0 0,0-1 0 0 0,5 8 1 0 0,-3-7-3 0 0,-1-1 0 0 0,1 0 0 0 0,0-1 0 0 0,0 1 0 0 0,1-1 0 0 0,-1 0 0 0 0,1 0 0 0 0,-1-1 0 0 0,1 0 0 0 0,0 0 0 0 0,0 0 0 0 0,0-1 0 0 0,0 1 0 0 0,0-1 1 0 0,0-1-1 0 0,1 1 0 0 0,5-1 0 0 0,-6 0-14 0 0,0-1 0 0 0,0 1 0 0 0,0-1 0 0 0,0 0 0 0 0,0-1 0 0 0,0 1 0 0 0,0-1 0 0 0,-1 0 1 0 0,1-1-1 0 0,-1 1 0 0 0,0-1 0 0 0,1 0 0 0 0,-1 0 0 0 0,-1-1 0 0 0,1 0 0 0 0,0 1 0 0 0,6-8 0 0 0,-6 3 0 0 0,0 0-1 0 0,0 0 1 0 0,0-1 0 0 0,-1 1-1 0 0,0-1 1 0 0,-1 0-1 0 0,0 0 1 0 0,0-1-1 0 0,-1 1 1 0 0,0 0-1 0 0,-1-1 1 0 0,0 1-1 0 0,0-1 1 0 0,-2-11-1 0 0,0 3 36 0 0,-1-1 0 0 0,0 0-1 0 0,-2 1 1 0 0,0 0-1 0 0,-1 0 1 0 0,-10-22-1 0 0,15 39-21 0 0,0 0 0 0 0,-1 0 0 0 0,1 0 0 0 0,0 0 0 0 0,-1 0 0 0 0,1 0 0 0 0,-1 0 0 0 0,0 0 0 0 0,1 0 0 0 0,-1 0 0 0 0,1 1 0 0 0,-1-1 0 0 0,0 0 0 0 0,0 1 0 0 0,-1-2 0 0 0,2 2-1 0 0,0 0 1 0 0,-1 0 0 0 0,1 0-1 0 0,0 0 1 0 0,0 1-1 0 0,-1-1 1 0 0,1 0-1 0 0,0 0 1 0 0,0 0 0 0 0,-1 0-1 0 0,1 0 1 0 0,0 1-1 0 0,0-1 1 0 0,-1 0-1 0 0,1 0 1 0 0,0 0 0 0 0,0 1-1 0 0,0-1 1 0 0,-1 0-1 0 0,1 0 1 0 0,0 1-1 0 0,0-1 1 0 0,0 0 0 0 0,0 0-1 0 0,0 1 1 0 0,0-1-1 0 0,0 0 1 0 0,-1 1-1 0 0,1-1 1 0 0,0 0 0 0 0,0 1-1 0 0,0 3 40 0 0,-1 0 0 0 0,0 0 0 0 0,1 0 0 0 0,0-1 0 0 0,0 1 0 0 0,1 6 0 0 0,3 11-14 0 0,1 0 1 0 0,2-1 0 0 0,14 34 0 0 0,35 55-95 0 0,-42-85 73 0 0,5 7-62 0 0,28 36 1 0 0,-28-43 9 0 0,-2 1-1 0 0,25 45 1 0 0,-30-44 19 0 0,-1 0 0 0 0,-1 1 0 0 0,9 42 0 0 0,-16-54 22 0 0,-1 0 0 0 0,0 0 0 0 0,-1 1 0 0 0,-1-1 0 0 0,-1 0 0 0 0,0 0 0 0 0,0 1 0 0 0,-6 17 1 0 0,6-26 16 0 0,-1 0 0 0 0,0 0 0 0 0,0-1 0 0 0,-1 1 0 0 0,0 0 0 0 0,0-1 0 0 0,0 0 0 0 0,-1 0 0 0 0,0 0 0 0 0,0 0 1 0 0,-1-1-1 0 0,1 1 0 0 0,-1-1 0 0 0,0 0 0 0 0,-1-1 0 0 0,1 1 0 0 0,-1-1 0 0 0,-10 6 0 0 0,-6 2 229 0 0,-33 14 0 0 0,48-23-127 0 0,0 0 0 0 0,0-1 0 0 0,0 0-1 0 0,-1-1 1 0 0,1 0 0 0 0,-1 0-1 0 0,1 0 1 0 0,-1-1 0 0 0,-9-1-1 0 0,14 1-65 0 0,1-1 0 0 0,-1 0 0 0 0,1 1 0 0 0,-1-1 0 0 0,1-1 0 0 0,0 1 0 0 0,-1 0 0 0 0,1 0 0 0 0,0-1 0 0 0,0 1 0 0 0,0-1 0 0 0,0 0 0 0 0,0 0 0 0 0,1 0 0 0 0,-1 0 0 0 0,0 0 0 0 0,1 0 0 0 0,-1 0 0 0 0,1 0 0 0 0,0 0 0 0 0,0-1 0 0 0,0 1 0 0 0,0-1 0 0 0,0 1 0 0 0,0-1 0 0 0,1 1 0 0 0,-1-4 0 0 0,-1-3-48 0 0,1 0 0 0 0,0 0 0 0 0,1 0 1 0 0,0 0-1 0 0,0 0 0 0 0,3-13 0 0 0,2-8-184 0 0,2 1 0 0 0,2 1 0 0 0,21-51 1 0 0,-8 31-952 0 0,38-57 0 0 0,-49 89 1 0 0,1-1 1 0 0,18-19 0 0 0,13-5-8701 0 0,-23 23 3717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34.7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317 389 512 0 0,'-2'-2'838'0'0,"0"1"0"0"0,0 0-1 0 0,0 0 1 0 0,0 0 0 0 0,0 0 0 0 0,0 1-1 0 0,0-1 1 0 0,-1 0 0 0 0,-2 0 0 0 0,-14-4 1894 0 0,17 4-2583 0 0,-9-6 1736 0 0,11 6-1846 0 0,0 1 0 0 0,0 0 0 0 0,0-1 0 0 0,0 1 0 0 0,-1 0 0 0 0,1 0 0 0 0,0-1-1 0 0,0 1 1 0 0,0 0 0 0 0,0-1 0 0 0,0 1 0 0 0,0 0 0 0 0,0-1 0 0 0,0 1 0 0 0,0 0 0 0 0,0-1-1 0 0,0 1 1 0 0,0 0 0 0 0,0-1 0 0 0,0 1 0 0 0,0 0 0 0 0,0-1 0 0 0,0 1 0 0 0,1 0 0 0 0,-1-1-1 0 0,0 1 1 0 0,0 0 0 0 0,0 0 0 0 0,0-1 0 0 0,1 1 0 0 0,-1 0 0 0 0,0 0 0 0 0,0-1 0 0 0,1 1-1 0 0,-1 0 1 0 0,1-1 0 0 0,-1 1 13 0 0,0 0 0 0 0,1 0 0 0 0,-1-1 0 0 0,0 1 0 0 0,1 0 0 0 0,-1-1 0 0 0,0 1 0 0 0,1 0 0 0 0,-1-1 0 0 0,0 1 0 0 0,0 0 0 0 0,1-1 0 0 0,-1 1 0 0 0,0-1 0 0 0,0 1 0 0 0,0 0 0 0 0,0-1 0 0 0,1 1 0 0 0,-1-1 0 0 0,0 1 0 0 0,0-1 0 0 0,0 1 0 0 0,0 0 0 0 0,0-1 0 0 0,0 1 0 0 0,0-1 0 0 0,-1 0 19 0 0,1 1-1 0 0,0 0 0 0 0,-1-1 0 0 0,1 1 0 0 0,-1 0 0 0 0,1 0 1 0 0,-1-1-1 0 0,1 1 0 0 0,0 0 0 0 0,-1 0 0 0 0,1 0 0 0 0,-1 0 1 0 0,1 0-1 0 0,-1-1 0 0 0,1 1 0 0 0,-1 0 0 0 0,1 0 0 0 0,-2 0 1 0 0,-23 4 1727 0 0,20-1-1557 0 0,1-1-1 0 0,0 1 1 0 0,0-1 0 0 0,0 1-1 0 0,1 0 1 0 0,-1 1 0 0 0,1-1 0 0 0,0 1-1 0 0,0-1 1 0 0,0 1 0 0 0,-4 7 0 0 0,-16 18 788 0 0,9-15-831 0 0,0 1 1 0 0,1 0-1 0 0,1 1 1 0 0,1 1-1 0 0,0 0 1 0 0,1 0-1 0 0,1 1 0 0 0,-11 28 1 0 0,0 1 213 0 0,13-31-18 0 0,-10 29 0 0 0,16-39-347 0 0,-1 0 1 0 0,1 0-1 0 0,0 1 0 0 0,1-1 1 0 0,-1 0-1 0 0,1 1 1 0 0,1-1-1 0 0,1 10 1 0 0,1 11 180 0 0,-1 1 1 0 0,0-1-1 0 0,-5 50 0 0 0,2-65-178 0 0,1 0 0 0 0,0-1 0 0 0,1 1 0 0 0,0 0 0 0 0,1-1 0 0 0,0 1 0 0 0,1-1 0 0 0,1 0 0 0 0,-1 1 0 0 0,2-1 0 0 0,-1-1 0 0 0,2 1 0 0 0,-1-1 0 0 0,2 0 0 0 0,-1 0 0 0 0,1-1 0 0 0,1 0 0 0 0,12 12 0 0 0,-6-7 0 0 0,1-1 0 0 0,0 0 1 0 0,1-1-1 0 0,1-1 0 0 0,0-1 0 0 0,0 0 0 0 0,1-1 1 0 0,28 9-1 0 0,-24-10-44 0 0,240 76 411 0 0,-235-79-381 0 0,0-2 0 0 0,0-1 1 0 0,0-1-1 0 0,40-4 1 0 0,33 1 19 0 0,-26 9 43 0 0,-57-4-82 0 0,1-1 1 0 0,-1 0 0 0 0,0-2 0 0 0,1 0-1 0 0,-1-1 1 0 0,0 0 0 0 0,19-5-1 0 0,185-69 222 0 0,-208 69-207 0 0,1 0 0 0 0,-1-1 0 0 0,0-1 0 0 0,-1 0 0 0 0,1-1 0 0 0,-2 0-1 0 0,1-1 1 0 0,-2 0 0 0 0,1 0 0 0 0,-1-2 0 0 0,14-19 0 0 0,-21 26-35 0 0,34-49 168 0 0,56-105 1 0 0,-86 140-127 0 0,-1 0 1 0 0,-1 0-1 0 0,-1 0 1 0 0,0 0-1 0 0,1-31 1 0 0,6-28 70 0 0,-8 60-69 0 0,0 6 13 0 0,0-1-1 0 0,-1 0 1 0 0,-1 1-1 0 0,0-1 1 0 0,-1-22-1 0 0,-8-26 62 0 0,-7-90 41 0 0,14 142-129 0 0,0 0 0 0 0,-1 0 0 0 0,0-1 0 0 0,0 1 0 0 0,-1 0 0 0 0,0 1 0 0 0,-7-14 0 0 0,-3-1 66 0 0,-22-29 0 0 0,19 29-71 0 0,-45-77 32 0 0,55 93-51 0 0,1-1 1 0 0,-1 1 0 0 0,0 1-1 0 0,-1-1 1 0 0,0 1 0 0 0,0 0 0 0 0,0 1-1 0 0,-1-1 1 0 0,1 2 0 0 0,-1-1-1 0 0,-1 1 1 0 0,1 0 0 0 0,-12-4 0 0 0,-5 2 5 0 0,0 1 1 0 0,0 1-1 0 0,0 1 1 0 0,0 1-1 0 0,0 2 1 0 0,-41 3-1 0 0,28 2 0 0 0,0 3-1 0 0,-47 14 1 0 0,69-17-11 0 0,-5 2 20 0 0,-31 15 0 0 0,31-12-20 0 0,-27 8-1 0 0,-61 14 11 0 0,-10 5-8 0 0,102-31 0 0 0,8-4 0 0 0,0 1 0 0 0,0 0 0 0 0,1 0 0 0 0,-1 1 0 0 0,1 0 0 0 0,0 0 0 0 0,0 1 0 0 0,-10 8 0 0 0,7 5 0 0 0,10-18 0 0 0,1 1 0 0 0,0 0 0 0 0,0-1 0 0 0,-1 1 0 0 0,1 0 0 0 0,0 0 0 0 0,0-1 0 0 0,0 1 0 0 0,0 0 0 0 0,-1 0 0 0 0,1-1 0 0 0,0 1 0 0 0,1 0 0 0 0,-1 0 0 0 0,0-1 0 0 0,0 1 0 0 0,0 0 0 0 0,0 0 0 0 0,0-1 0 0 0,1 1 0 0 0,-1 0 0 0 0,0-1 0 0 0,1 1 0 0 0,0 1 0 0 0,0-1 0 0 0,2-20-25 0 0,0 15-71 0 0,0 0 1 0 0,1 1 0 0 0,-1-1 0 0 0,1 1 0 0 0,0 0-1 0 0,0 0 1 0 0,0 0 0 0 0,7-4 0 0 0,3 1-3903 0 0,21-6 0 0 0,-25 9 657 0 0,1-1 1 0 0,-2 0 0 0 0,1 0-1 0 0,17-11 1 0 0,-11 1 914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35.60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175 26 512 0 0,'-5'-19'10618'0'0,"5"19"-10471"0"0,0-1 0 0 0,0 1 0 0 0,0 0 0 0 0,-1-1 0 0 0,1 1 0 0 0,0 0 0 0 0,0-1 0 0 0,0 1 0 0 0,0 0 0 0 0,-1-1 0 0 0,1 1 0 0 0,0 0 0 0 0,0 0 0 0 0,-1-1 0 0 0,1 1 0 0 0,0 0 0 0 0,-1 0 0 0 0,1-1 0 0 0,0 1 0 0 0,-1 0 0 0 0,1 0 0 0 0,0 0 0 0 0,-1 0 0 0 0,1 0 0 0 0,0-1 0 0 0,-1 1 0 0 0,1 0 0 0 0,0 0 0 0 0,-1 0 0 0 0,1 0 0 0 0,0 0 0 0 0,-1 0 1 0 0,1 0-1 0 0,-1 0 0 0 0,1 0 0 0 0,0 0 0 0 0,-1 0 0 0 0,1 1 0 0 0,0-1 0 0 0,-1 0 0 0 0,1 0 0 0 0,0 0 0 0 0,-1 0 0 0 0,1 1 0 0 0,0-1 0 0 0,-1 0 0 0 0,1 0 0 0 0,0 0 0 0 0,0 1 0 0 0,-1-1 0 0 0,1 1-2 0 0,-1-1 0 0 0,1 1-1 0 0,0-1 1 0 0,0 1 0 0 0,-1-1 0 0 0,1 1 0 0 0,0-1 0 0 0,0 1-1 0 0,0-1 1 0 0,0 1 0 0 0,0-1 0 0 0,0 1 0 0 0,0-1 0 0 0,0 1-1 0 0,0-1 1 0 0,0 1 0 0 0,0 0 0 0 0,0-1 0 0 0,0 1 0 0 0,0-1-1 0 0,0 1 1 0 0,1-1 0 0 0,-1 1 0 0 0,0-1 0 0 0,0 0 0 0 0,1 1-1 0 0,-1-1 1 0 0,0 1 0 0 0,1-1 0 0 0,-1 1 0 0 0,0-1-1 0 0,1 0 1 0 0,0 1 0 0 0,-1 0-77 0 0,1-1 1 0 0,-1 1-1 0 0,1-1 1 0 0,-1 1-1 0 0,0 0 0 0 0,1-1 1 0 0,-1 1-1 0 0,1 0 1 0 0,-1-1-1 0 0,0 1 0 0 0,0 0 1 0 0,0-1-1 0 0,1 1 1 0 0,-1 0-1 0 0,0 0 0 0 0,0-1 1 0 0,0 1-1 0 0,0 0 0 0 0,0 0 1 0 0,0-1-1 0 0,0 1 1 0 0,0 0-1 0 0,-1 1 0 0 0,-3 3 21 0 0,0 1-1 0 0,0-1 1 0 0,-1 0-1 0 0,0 0 1 0 0,0-1-1 0 0,0 1 1 0 0,-1-1-1 0 0,1 0 1 0 0,-10 4-1 0 0,-5 5 18 0 0,18-11-100 0 0,-9 5 102 0 0,0 1 1 0 0,1 0 0 0 0,-12 13 0 0 0,19-18-61 0 0,1 0-1 0 0,0 0 1 0 0,-1 1 0 0 0,1-1-1 0 0,0 0 1 0 0,0 1 0 0 0,1 0 0 0 0,-1-1-1 0 0,1 1 1 0 0,0 0 0 0 0,0 0 0 0 0,0 0-1 0 0,0 0 1 0 0,1 0 0 0 0,-1 4 0 0 0,2 0 43 0 0,0 0 1 0 0,0-1-1 0 0,2 11 1 0 0,3 8 106 0 0,-6-3 63 0 0,0-23-244 0 0,0 1 0 0 0,-1-1 0 0 0,1 1 0 0 0,0 0 0 0 0,0-1 0 0 0,0 1 0 0 0,0-1 0 0 0,-1 1 0 0 0,1-1 0 0 0,0 1 0 0 0,-1-1 0 0 0,1 1 0 0 0,0-1 0 0 0,-1 1 0 0 0,1-1 0 0 0,0 1 0 0 0,-1-1 0 0 0,1 1 0 0 0,-1-1 0 0 0,1 0 0 0 0,-1 1 0 0 0,1-1 0 0 0,-1 0 0 0 0,1 0 0 0 0,-1 1 0 0 0,1-1 0 0 0,-1 0 0 0 0,0 0 0 0 0,1 0 0 0 0,-1 1 0 0 0,1-1 0 0 0,-2 0 0 0 0,9-2 36 0 0,0 1 0 0 0,0-1 0 0 0,0 0 0 0 0,-1 0-1 0 0,12-6 1 0 0,16-6 49 0 0,-27 12-100 0 0,-4 1 5 0 0,0 0 1 0 0,0 0-1 0 0,1 0 1 0 0,-1 0-1 0 0,1 0 1 0 0,-1 1-1 0 0,0 0 1 0 0,1-1 0 0 0,-1 1-1 0 0,1 1 1 0 0,5 0-1 0 0,2 13 160 0 0,-3-11-163 0 0,1 0 0 0 0,-1 0 1 0 0,0 0-1 0 0,1-1 0 0 0,0-1 0 0 0,9 1 0 0 0,54 1 50 0 0,-14-5-15 0 0,-27 1-60 0 0,47 3-1 0 0,-75 0-514 0 0,-7 2-79 0 0,-16 6-2454 0 0,9-6-1688 0 0,1 3-941 0 0,-2 1-437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37.88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120 631 512 0 0,'-9'5'1307'0'0,"8"-4"-909"0"0,0-1 0 0 0,0 1 0 0 0,-1 0 0 0 0,1-1 0 0 0,0 1 0 0 0,0 0 0 0 0,0 0 1 0 0,0 0-1 0 0,0 0 0 0 0,0 0 0 0 0,0 0 0 0 0,0 0 0 0 0,0 0 0 0 0,1 0 0 0 0,-1 0 0 0 0,-1 3 0 0 0,2-4-318 0 0,0 0 1 0 0,1 1-1 0 0,-1-1 1 0 0,0 0-1 0 0,0 0 1 0 0,0 0-1 0 0,0 1 0 0 0,0-1 1 0 0,1 0-1 0 0,-1 0 1 0 0,0 0-1 0 0,0 0 1 0 0,0 0-1 0 0,1 1 1 0 0,-1-1-1 0 0,0 0 0 0 0,0 0 1 0 0,0 0-1 0 0,1 0 1 0 0,-1 0-1 0 0,0 0 1 0 0,0 0-1 0 0,1 0 1 0 0,-1 0-1 0 0,0 0 0 0 0,0 0 1 0 0,1 0-1 0 0,-1 0 1 0 0,0 0-1 0 0,0 0 1 0 0,1 0-1 0 0,-1 0 1 0 0,0 0-1 0 0,0 0 0 0 0,0 0 1 0 0,1 0-1 0 0,-1 0 1 0 0,0 0-1 0 0,0 0 1 0 0,1-1-1 0 0,-1 1 1 0 0,0 0-1 0 0,12-4 4983 0 0,-11 3-4966 0 0,-1 1 1 0 0,0 0-1 0 0,0 0 1 0 0,1-1 0 0 0,-1 1-1 0 0,0 0 1 0 0,0 0-1 0 0,1 0 1 0 0,-1 0 0 0 0,0-1-1 0 0,1 1 1 0 0,-1 0-1 0 0,0 0 1 0 0,0 0 0 0 0,1 0-1 0 0,-1 0 1 0 0,0 0-1 0 0,1 0 1 0 0,-1 0-1 0 0,0 0 1 0 0,1 0 0 0 0,-1 0-1 0 0,0 0 1 0 0,1 0-1 0 0,-1 0 1 0 0,0 0 0 0 0,1 0-1 0 0,-1 0 1 0 0,0 1-1 0 0,0-1 1 0 0,1 0 0 0 0,-1 0-1 0 0,0 0 1 0 0,0 0-1 0 0,1 1 1 0 0,-1-1 0 0 0,0 0-1 0 0,0 0 1 0 0,1 0-1 0 0,-1 1 1 0 0,0-1-1 0 0,0 0 1 0 0,0 0 0 0 0,1 1-1 0 0,-1-1 1 0 0,0 0-1 0 0,0 1 1 0 0,0-1 0 0 0,0 0-1 0 0,0 0 1 0 0,0 1-1 0 0,0 0 1 0 0,7 21 444 0 0,-5-14 36 0 0,2 1-381 0 0,0 0 0 0 0,0 0 1 0 0,1 0-1 0 0,0 0 1 0 0,1-1-1 0 0,0 0 0 0 0,0 0 1 0 0,11 10-1 0 0,-15-16-96 0 0,1 0 0 0 0,-1 1 0 0 0,0-1 0 0 0,0 1 0 0 0,0 0 0 0 0,0 0-1 0 0,0 0 1 0 0,2 5 0 0 0,-16-16 138 0 0,-12-19 48 0 0,1 0 0 0 0,2-2 0 0 0,-18-31 0 0 0,23 35-265 0 0,5 7-7 0 0,1-1 1 0 0,0-1 0 0 0,2 0 0 0 0,0 0 0 0 0,2-1 0 0 0,0 1 0 0 0,-4-24-1 0 0,6 13-26 0 0,1 0-1 0 0,1 0 1 0 0,1 0-1 0 0,5-40 1 0 0,-3 55 5 0 0,2-1 1 0 0,0 1 0 0 0,1 0-1 0 0,0 0 1 0 0,9-19-1 0 0,-9 27 3 0 0,0 0 0 0 0,0-1 0 0 0,1 2 0 0 0,0-1 0 0 0,1 1 0 0 0,0-1 0 0 0,0 2 0 0 0,0-1-1 0 0,1 1 1 0 0,13-11 0 0 0,-11 11 2 0 0,0 1-1 0 0,0 0 1 0 0,0 0 0 0 0,1 0-1 0 0,-1 1 1 0 0,16-4-1 0 0,-19 7-1 0 0,0 0 0 0 0,0 0 0 0 0,0 1 0 0 0,0-1 0 0 0,0 1 0 0 0,1 1 0 0 0,-1-1 0 0 0,0 1 0 0 0,0 0 0 0 0,0 0 0 0 0,0 1 0 0 0,7 3 0 0 0,-2-1-9 0 0,-1 1-1 0 0,0 0 1 0 0,0 0-1 0 0,-1 1 1 0 0,0 1 0 0 0,0 0-1 0 0,0 0 1 0 0,13 14 0 0 0,-18-15-410 0 0,1 0 1 0 0,-1 0-1 0 0,0 0 0 0 0,0 0 1 0 0,0 1-1 0 0,-1 0 1 0 0,0 0-1 0 0,0 0 1 0 0,-1 0-1 0 0,0 0 0 0 0,0 0 1 0 0,-1 1-1 0 0,0-1 1 0 0,0 8-1 0 0,0 9-2361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38.0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22 154 4057 0 0,'-2'0'727'0'0,"1"0"-1"0"0,0-1 1 0 0,-1 1 0 0 0,1 0-1 0 0,0-1 1 0 0,0 1 0 0 0,-1-1-1 0 0,1 0 1 0 0,0 1 0 0 0,0-1-1 0 0,0 0 1 0 0,0 0 0 0 0,0 0 0 0 0,0 0-1 0 0,0 0 1 0 0,-1-1 0 0 0,2 1-632 0 0,0 1 0 0 0,0-1 0 0 0,-1 0 1 0 0,1 1-1 0 0,0-1 0 0 0,1 0 1 0 0,-1 0-1 0 0,0 1 0 0 0,0-1 0 0 0,0 0 1 0 0,0 1-1 0 0,0-1 0 0 0,1 0 1 0 0,-1 1-1 0 0,0-1 0 0 0,1 0 0 0 0,-1 1 1 0 0,0-1-1 0 0,1 1 0 0 0,-1-1 0 0 0,1 1 1 0 0,-1-1-1 0 0,1 1 0 0 0,-1-1 1 0 0,1 1-1 0 0,-1-1 0 0 0,1 1 0 0 0,0-1 1 0 0,-1 1-1 0 0,1 0 0 0 0,0 0 1 0 0,0-1-1 0 0,28-15 210 0 0,0 2 0 0 0,0 0 0 0 0,34-9 0 0 0,-55 21-281 0 0,114-37-380 0 0,-99 34-1862 0 0,38-3-1 0 0,-37 6-2201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39.2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41 195 512 0 0,'-2'-52'4448'0'0,"0"34"-1838"0"0,2 0 1 0 0,0 0-1 0 0,1-1 0 0 0,4-23 1 0 0,-4 41-2496 0 0,-1 0 0 0 0,0 0 0 0 0,0 0 0 0 0,0 0 0 0 0,1 0 0 0 0,-1 0 1 0 0,0 1-1 0 0,0-1 0 0 0,0 0 0 0 0,0 0 0 0 0,-1 0 0 0 0,1 0 0 0 0,0 0 0 0 0,0 0 0 0 0,0 0 1 0 0,-1 0-1 0 0,1 1 0 0 0,0-1 0 0 0,-1 0 0 0 0,1 0 0 0 0,-1 0 0 0 0,1 1 0 0 0,-1-1 0 0 0,1 0 0 0 0,-1 0 1 0 0,0 1-1 0 0,1-1 0 0 0,-1 1 0 0 0,0-1 0 0 0,0 0 0 0 0,1 1 0 0 0,-2-1 0 0 0,1 1-66 0 0,0-1 0 0 0,0 1 0 0 0,0 0-1 0 0,-1 0 1 0 0,1 0 0 0 0,0 0 0 0 0,0 0-1 0 0,0 1 1 0 0,0-1 0 0 0,0 0 0 0 0,0 0-1 0 0,0 1 1 0 0,0-1 0 0 0,0 1 0 0 0,0-1-1 0 0,0 1 1 0 0,1-1 0 0 0,-1 1 0 0 0,0-1-1 0 0,0 1 1 0 0,0 0 0 0 0,0-1 0 0 0,1 1-1 0 0,-1 0 1 0 0,0 0 0 0 0,1 0 0 0 0,-1-1-1 0 0,1 1 1 0 0,-1 2 0 0 0,0-1 4 0 0,0 0 1 0 0,0 0 0 0 0,0 0-1 0 0,1 0 1 0 0,-1 0-1 0 0,1 1 1 0 0,-1-1-1 0 0,1 0 1 0 0,0 1-1 0 0,0-1 1 0 0,0 0-1 0 0,0 0 1 0 0,1 1-1 0 0,-1-1 1 0 0,1 0-1 0 0,-1 0 1 0 0,1 1-1 0 0,1 1 1 0 0,2 8 97 0 0,1-2 0 0 0,8 14 0 0 0,-7-13-55 0 0,13 24 107 0 0,-2 1-1 0 0,-1 0 1 0 0,12 44 0 0 0,-23-61-178 0 0,-1 0-1 0 0,-1-1 1 0 0,0 1-1 0 0,-2 0 1 0 0,0 0-1 0 0,-1 0 1 0 0,-1 0-1 0 0,-5 32 1 0 0,3-37-14 0 0,-4 30 39 0 0,6-42-50 0 0,1 1 0 0 0,0 0 1 0 0,0-1-1 0 0,0 1 0 0 0,1 0 0 0 0,-1-1 0 0 0,1 1 1 0 0,-1 0-1 0 0,1-1 0 0 0,0 1 0 0 0,0-1 0 0 0,0 1 1 0 0,1 2-1 0 0,-1-4-3 0 0,0 0 0 0 0,-1-1 0 0 0,1 1 0 0 0,0 0 0 0 0,0 0 0 0 0,0-1 0 0 0,0 1 0 0 0,-1 0 0 0 0,1-1 0 0 0,0 1 0 0 0,0-1 0 0 0,0 1 0 0 0,0-1 1 0 0,0 1-1 0 0,0-1 0 0 0,1 0 0 0 0,-1 0 0 0 0,0 1 0 0 0,1-1 0 0 0,1 0-11 0 0,-1 0 0 0 0,1 0-1 0 0,0-1 1 0 0,-1 1 0 0 0,1-1 0 0 0,-1 1 0 0 0,5-3 0 0 0,3-1-115 0 0,-1 0 0 0 0,0-1 0 0 0,8-7-1 0 0,-16 12 113 0 0,10-8-323 0 0,0 0-1 0 0,15-14 1 0 0,-6-2-2372 0 0,-18 20 1076 0 0,0 0 0 0 0,0 0-1 0 0,0 0 1 0 0,3-7 0 0 0,-4 5-819 0 0,-2 0 117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0.2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79 112 2248 0 0,'-15'-2'8333'0'0,"3"7"-4194"0"0,10-2-3787 0 0,0-1-1 0 0,0 1 1 0 0,0-1 0 0 0,0 1-1 0 0,0 0 1 0 0,-2 4 0 0 0,1-2 24 0 0,-1 3-163 0 0,-1 1-1 0 0,2-1 0 0 0,-1 1 1 0 0,1 0-1 0 0,0 0 0 0 0,1 0 1 0 0,0 1-1 0 0,0-1 0 0 0,1 0 1 0 0,0 17-1 0 0,2-21-185 0 0,-1 0-1 0 0,1 0 1 0 0,0 0-1 0 0,0 0 0 0 0,0 0 1 0 0,1 0-1 0 0,0 0 1 0 0,0-1-1 0 0,0 1 1 0 0,0-1-1 0 0,1 0 1 0 0,0 1-1 0 0,0-1 1 0 0,0 0-1 0 0,0 0 1 0 0,0-1-1 0 0,1 1 0 0 0,0-1 1 0 0,0 0-1 0 0,0 0 1 0 0,8 5-1 0 0,-5-4-11 0 0,0-1-1 0 0,1 0 0 0 0,-1 0 1 0 0,1 0-1 0 0,-1-1 1 0 0,1 0-1 0 0,0-1 0 0 0,0 0 1 0 0,0 0-1 0 0,0-1 0 0 0,0 1 1 0 0,0-2-1 0 0,0 1 0 0 0,0-1 1 0 0,0-1-1 0 0,0 1 0 0 0,-1-1 1 0 0,1-1-1 0 0,0 1 1 0 0,-1-1-1 0 0,0-1 0 0 0,0 1 1 0 0,0-1-1 0 0,0 0 0 0 0,0-1 1 0 0,-1 0-1 0 0,0 0 0 0 0,0 0 1 0 0,7-8-1 0 0,-11 10-2 0 0,0 1-1 0 0,0-1 0 0 0,-1 0 1 0 0,1 0-1 0 0,-1 0 0 0 0,1 0 1 0 0,-1 0-1 0 0,0 0 1 0 0,0 0-1 0 0,0 0 0 0 0,-1 0 1 0 0,1-1-1 0 0,0-6 1 0 0,-2 6-6 0 0,1-1 0 0 0,-1 0 0 0 0,0 0 0 0 0,0 0 0 0 0,0 0 0 0 0,0 0 1 0 0,-1 1-1 0 0,-3-7 0 0 0,-4-5-2 0 0,-1 1 0 0 0,0 1 1 0 0,-1 0-1 0 0,-13-14 0 0 0,19 23 3 0 0,-2-4 14 0 0,-1 1 0 0 0,1 0-1 0 0,-2 1 1 0 0,1 0 0 0 0,-1 0 0 0 0,0 1 0 0 0,-12-7 0 0 0,18 12-10 0 0,-1-1 0 0 0,1 1 0 0 0,0 0 0 0 0,-1 0 0 0 0,1 0 0 0 0,-1 0 0 0 0,1 1 0 0 0,-1 0 0 0 0,1-1 0 0 0,-1 1 0 0 0,1 0 0 0 0,-1 1 0 0 0,1-1 0 0 0,-1 1 0 0 0,1-1 0 0 0,-1 1 0 0 0,1 0 0 0 0,0 0 0 0 0,-1 1 0 0 0,1-1 0 0 0,0 1 0 0 0,0-1 0 0 0,0 1 0 0 0,0 0 0 0 0,0 0 0 0 0,-3 4 0 0 0,-1 0-9 0 0,2 0 0 0 0,-1 0 0 0 0,1 0-1 0 0,0 1 1 0 0,0-1 0 0 0,-6 15 0 0 0,9-17 16 0 0,0-1 0 0 0,0 1 0 0 0,1 0 0 0 0,0 0 1 0 0,0 0-1 0 0,0 0 0 0 0,0 0 0 0 0,0 0 0 0 0,1 0 0 0 0,0 0 0 0 0,0 0 0 0 0,0 0 0 0 0,0 1 0 0 0,0-1 1 0 0,2 5-1 0 0,-1-7-3 0 0,0 0 1 0 0,0 0 0 0 0,-1 0 0 0 0,1 0 0 0 0,1 0-1 0 0,-1 0 1 0 0,0-1 0 0 0,0 1 0 0 0,1 0-1 0 0,-1-1 1 0 0,1 1 0 0 0,-1-1 0 0 0,1 0 0 0 0,0 1-1 0 0,-1-1 1 0 0,1 0 0 0 0,3 2 0 0 0,-1-2 0 0 0,-1 0 1 0 0,1 0-1 0 0,0 0 1 0 0,0 0-1 0 0,-1-1 0 0 0,1 1 1 0 0,0-1-1 0 0,0 0 1 0 0,4 0-1 0 0,2-2-5 0 0,0 1-1 0 0,-1-1 1 0 0,1-1-1 0 0,-1 1 0 0 0,0-2 1 0 0,0 1-1 0 0,9-6 1 0 0,1-2 15 0 0,0-1 1 0 0,28-23 0 0 0,-37 26-1 0 0,0 0 1 0 0,-1 0-1 0 0,0-1 1 0 0,0-1-1 0 0,11-19 1 0 0,-11 10 116 0 0,-8 18 32 0 0,-1 6-3 0 0,-1 8-41 0 0,0 1-66 0 0,0 0-1 0 0,1 0 1 0 0,1 0-1 0 0,0 0 1 0 0,1 0-1 0 0,0 0 1 0 0,1 0-1 0 0,5 13 1 0 0,-5-20-52 0 0,0 1 0 0 0,0-1 0 0 0,0 0 0 0 0,1 0 0 0 0,-1 0 1 0 0,1-1-1 0 0,1 1 0 0 0,-1-1 0 0 0,1 0 0 0 0,0 0 0 0 0,0-1 0 0 0,1 1 1 0 0,-1-1-1 0 0,1 0 0 0 0,0-1 0 0 0,12 6 0 0 0,-11-6-16 0 0,0 0 0 0 0,0-1 0 0 0,1 0 1 0 0,-1-1-1 0 0,0 1 0 0 0,1-2 0 0 0,-1 1 0 0 0,1-1 0 0 0,9 0 0 0 0,-14 0 4 0 0,-1-1 0 0 0,1 1 0 0 0,-1-1 0 0 0,0 1 0 0 0,1-1 1 0 0,-1 0-1 0 0,0 1 0 0 0,0-1 0 0 0,1 0 0 0 0,-1-1 0 0 0,0 1 0 0 0,0 0 0 0 0,0-1 0 0 0,0 1 0 0 0,-1-1 0 0 0,1 1 0 0 0,0-1 1 0 0,-1 0-1 0 0,1 0 0 0 0,-1 0 0 0 0,1 0 0 0 0,-1 0 0 0 0,0 0 0 0 0,0 0 0 0 0,0 0 0 0 0,0 0 0 0 0,0-1 0 0 0,-1 1 0 0 0,1 0 1 0 0,0-1-1 0 0,-1 1 0 0 0,0-4 0 0 0,0-9 40 0 0,0 1 1 0 0,-1 0-1 0 0,-6-26 1 0 0,5 29-27 0 0,0 1 0 0 0,0-1 0 0 0,1 0 1 0 0,0 0-1 0 0,1 0 0 0 0,0 0 1 0 0,4-20-1 0 0,-2 27 284 0 0,-1 13-160 0 0,-2 17 31 0 0,1-20-152 0 0,-1 9 63 0 0,0 1-1 0 0,1 0 1 0 0,4 23-1 0 0,-4-34-64 0 0,1 0 0 0 0,1 0 0 0 0,-1-1 0 0 0,1 1 0 0 0,0 0 0 0 0,0-1 0 0 0,0 1 0 0 0,1-1 0 0 0,0 0 0 0 0,-1 0 0 0 0,1 0 0 0 0,1 0 0 0 0,-1 0 0 0 0,1-1 0 0 0,4 5 0 0 0,1-1-12 0 0,1 0-1 0 0,-1-1 1 0 0,1-1-1 0 0,1 1 0 0 0,12 4 1 0 0,-17-8 1 0 0,0 0-1 0 0,-1 0 1 0 0,1-1 0 0 0,0 0-1 0 0,0 0 1 0 0,0-1 0 0 0,0 0-1 0 0,-1 0 1 0 0,1 0 0 0 0,0 0-1 0 0,0-1 1 0 0,6-1 0 0 0,-10 1 2 0 0,0 1 1 0 0,0-1-1 0 0,-1 1 1 0 0,1-1-1 0 0,0 0 1 0 0,0 1-1 0 0,-1-1 1 0 0,1 0-1 0 0,-1 0 1 0 0,1 0-1 0 0,-1-1 1 0 0,1 1-1 0 0,-1 0 1 0 0,1-1-1 0 0,-1 1 1 0 0,0 0-1 0 0,0-1 1 0 0,0 1-1 0 0,0-1 1 0 0,0 0-1 0 0,0 1 1 0 0,0-1-1 0 0,0 0 1 0 0,-1 0-1 0 0,1 1 1 0 0,0-5 0 0 0,-1 3 2 0 0,0-1 1 0 0,0 0 0 0 0,0 0 0 0 0,-1 0 0 0 0,0 1 0 0 0,1-1 0 0 0,-1 0 0 0 0,-1 1 0 0 0,1-1 0 0 0,0 0 0 0 0,-1 1 0 0 0,-2-5 0 0 0,-70-111 78 0 0,33 56 26 0 0,41 63-114 0 0,-13-25-39 0 0,13 24 35 0 0,0 1 1 0 0,0 0-1 0 0,0-1 0 0 0,0 1 1 0 0,-1 0-1 0 0,1-1 0 0 0,0 1 1 0 0,0-1-1 0 0,0 1 0 0 0,0 0 1 0 0,0-1-1 0 0,0 1 0 0 0,0 0 1 0 0,0-1-1 0 0,0 1 0 0 0,1 0 1 0 0,-1-1-1 0 0,0 1 0 0 0,0 0 1 0 0,0-1-1 0 0,0 1 0 0 0,0 0 1 0 0,1-1-1 0 0,-1 1 0 0 0,0-1 1 0 0,1 1-2 0 0,0 0 1 0 0,-1 0-1 0 0,1 0 1 0 0,0 0 0 0 0,0 0-1 0 0,-1-1 1 0 0,1 1 0 0 0,0 0-1 0 0,-1 1 1 0 0,1-1-1 0 0,0 0 1 0 0,0 0 0 0 0,-1 0-1 0 0,1 0 1 0 0,0 1-1 0 0,-1-1 1 0 0,1 0 0 0 0,1 1-1 0 0,9 4-80 0 0,0 1-1 0 0,16 11 0 0 0,9 5-765 0 0,-8-8-1197 0 0,17 9-9977 0 0,-34-18 8969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1.4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308 118 512 0 0,'-3'-8'726'0'0,"0"1"0"0"0,0-1 0 0 0,-1 1 0 0 0,0 0-1 0 0,0 0 1 0 0,-1 1 0 0 0,1 0 0 0 0,-2-1 0 0 0,1 1 0 0 0,-1 1 0 0 0,-7-7-1 0 0,9 8-263 0 0,-1 1-1 0 0,1 0 1 0 0,0 0-1 0 0,-1 0 0 0 0,0 1 1 0 0,0 0-1 0 0,1-1 1 0 0,-1 2-1 0 0,-1-1 1 0 0,1 1-1 0 0,0-1 0 0 0,0 1 1 0 0,0 1-1 0 0,-1-1 1 0 0,1 1-1 0 0,0 0 0 0 0,-11 1 1 0 0,13 0-343 0 0,-1 0-1 0 0,1 1 1 0 0,-1-1 0 0 0,1 1 0 0 0,0 0 0 0 0,0 0-1 0 0,0 0 1 0 0,0 0 0 0 0,0 1 0 0 0,0-1 0 0 0,1 1 0 0 0,-1 0-1 0 0,1-1 1 0 0,0 1 0 0 0,-3 5 0 0 0,-4 6 240 0 0,1 0 0 0 0,-6 17 0 0 0,12-27-270 0 0,-8 18 515 0 0,-12 39-1 0 0,20-55-536 0 0,0 0-1 0 0,1 1 0 0 0,0 0 1 0 0,0-1-1 0 0,1 1 1 0 0,0-1-1 0 0,0 1 1 0 0,0 0-1 0 0,1-1 1 0 0,0 1-1 0 0,2 8 1 0 0,-2-12-68 0 0,0 0 1 0 0,0 0 0 0 0,1 0 0 0 0,-1 0 0 0 0,1-1 0 0 0,0 1 0 0 0,-1 0 0 0 0,1-1 0 0 0,0 1 0 0 0,1-1 0 0 0,-1 0 0 0 0,0 1-1 0 0,1-1 1 0 0,-1 0 0 0 0,1-1 0 0 0,3 3 0 0 0,-2-2-12 0 0,0 0 1 0 0,1-1-1 0 0,-1 0 1 0 0,1 1-1 0 0,-1-1 0 0 0,1-1 1 0 0,-1 1-1 0 0,1-1 1 0 0,0 0-1 0 0,5 0 0 0 0,1-1-21 0 0,-1-1-1 0 0,0 0 1 0 0,0 0-1 0 0,0-1 1 0 0,0 0-1 0 0,0-1 1 0 0,0 0-1 0 0,-1-1 1 0 0,12-7-1 0 0,-14 8 29 0 0,0-1 0 0 0,-1 0 0 0 0,0-1-1 0 0,1 1 1 0 0,-2-1 0 0 0,1-1 0 0 0,-1 1-1 0 0,0-1 1 0 0,6-8 0 0 0,-9 10 7 0 0,0 1 0 0 0,-1 0 0 0 0,1 0 0 0 0,-1-1 0 0 0,0 1 0 0 0,0-1 0 0 0,0 1 0 0 0,0-1 0 0 0,-1 0 1 0 0,0 1-1 0 0,0-1 0 0 0,0 1 0 0 0,-1-1 0 0 0,1 0 0 0 0,-1 1 0 0 0,0-1 0 0 0,-1 1 0 0 0,-1-6 0 0 0,-2-2 8 0 0,1 1 1 0 0,-2 1-1 0 0,1-1 0 0 0,-2 1 0 0 0,1 0 1 0 0,-9-10-1 0 0,12 17-9 0 0,0-1 1 0 0,0 1 0 0 0,0 0-1 0 0,-1 0 1 0 0,1 0 0 0 0,-1 1-1 0 0,0-1 1 0 0,0 1-1 0 0,0 0 1 0 0,0 0 0 0 0,0 0-1 0 0,0 1 1 0 0,0 0-1 0 0,-1-1 1 0 0,1 1 0 0 0,0 1-1 0 0,-1-1 1 0 0,1 1-1 0 0,-7-1 1 0 0,7 2-7 0 0,0 0 0 0 0,1 0 0 0 0,-1 0-1 0 0,0 1 1 0 0,1-1 0 0 0,-1 1 0 0 0,1 0 0 0 0,0 0 0 0 0,0 0 0 0 0,0 0-1 0 0,0 0 1 0 0,0 1 0 0 0,0-1 0 0 0,0 1 0 0 0,1 0 0 0 0,-1 0 0 0 0,-3 6-1 0 0,-4 5-6 0 0,2 1-1 0 0,-12 24 0 0 0,-6 13 11 0 0,16-34-1 0 0,0 0 0 0 0,2 0 1 0 0,-9 27-1 0 0,17-43 5 0 0,-1 0 0 0 0,1 0-1 0 0,0 0 1 0 0,-1 0 0 0 0,1-1 0 0 0,0 1-1 0 0,0 0 1 0 0,0 0 0 0 0,1 0 0 0 0,-1 0 0 0 0,0 0-1 0 0,1 0 1 0 0,-1-1 0 0 0,1 1 0 0 0,-1 0-1 0 0,1 0 1 0 0,0-1 0 0 0,0 1 0 0 0,1 1-1 0 0,0 0-2 0 0,0-1-1 0 0,0 0 0 0 0,0 0 0 0 0,1 0 0 0 0,-1 0 0 0 0,1 0 0 0 0,-1-1 0 0 0,1 1 0 0 0,0-1 0 0 0,4 3 0 0 0,6 0-24 0 0,-1-1 0 0 0,0 0-1 0 0,1-1 1 0 0,19 1 0 0 0,-8-1-210 0 0,0 0 1 0 0,0-2-1 0 0,0-1 1 0 0,27-5-1 0 0,-43 5 168 0 0,-1-1 0 0 0,1 0 0 0 0,-1-1-1 0 0,1 0 1 0 0,-1 0 0 0 0,0 0 0 0 0,8-6 0 0 0,-11 6 70 0 0,0-1 1 0 0,0 1-1 0 0,0-1 1 0 0,0 1-1 0 0,-1-1 1 0 0,1 0 0 0 0,-1-1-1 0 0,0 1 1 0 0,0-1-1 0 0,-1 1 1 0 0,4-10-1 0 0,-4 10 52 0 0,-1-1 0 0 0,0 0 0 0 0,0 0 0 0 0,-1-1 0 0 0,1 1 0 0 0,-1 0 0 0 0,0 0 0 0 0,-1 0 0 0 0,1 0 0 0 0,-1 0 0 0 0,0 0 0 0 0,0 0-1 0 0,-1 0 1 0 0,1 0 0 0 0,-1 0 0 0 0,-3-6 0 0 0,-5-8 370 0 0,-1 0 0 0 0,-19-25 0 0 0,27 39-319 0 0,1 2-40 0 0,0 0 0 0 0,0 1 0 0 0,-1-1 0 0 0,1 1 1 0 0,-1 0-1 0 0,1-1 0 0 0,-1 1 0 0 0,-4-2 0 0 0,7 4-53 0 0,0-1 1 0 0,-1 1 0 0 0,1 0-1 0 0,-1 0 1 0 0,1 0-1 0 0,-1 0 1 0 0,1 0-1 0 0,-1-1 1 0 0,1 1 0 0 0,-1 0-1 0 0,1 0 1 0 0,-1 0-1 0 0,1 0 1 0 0,-1 0 0 0 0,1 0-1 0 0,-1 0 1 0 0,1 1-1 0 0,-1-1 1 0 0,1 0-1 0 0,0 0 1 0 0,-1 0 0 0 0,1 0-1 0 0,-1 1 1 0 0,0-1-1 0 0,1 1-3 0 0,-1 0-1 0 0,0 0 0 0 0,1 0 1 0 0,-1 0-1 0 0,1 0 0 0 0,-1 0 1 0 0,1 0-1 0 0,-1 0 0 0 0,1 0 1 0 0,0 0-1 0 0,-1 0 0 0 0,1 0 1 0 0,0 0-1 0 0,0 0 0 0 0,0 2 1 0 0,-1 8 24 0 0,2 0 0 0 0,-1 0 0 0 0,1-1 0 0 0,1 1 0 0 0,0-1 0 0 0,0 1 0 0 0,1-1 0 0 0,4 11 0 0 0,-1-7 93 0 0,0-1 1 0 0,1 1-1 0 0,1-1 1 0 0,0-1-1 0 0,12 15 1 0 0,-18-24-117 0 0,1 0 1 0 0,-1 0 0 0 0,1 0-1 0 0,0-1 1 0 0,0 1-1 0 0,0-1 1 0 0,1 0-1 0 0,-1 0 1 0 0,1 0-1 0 0,-1 0 1 0 0,1-1 0 0 0,-1 1-1 0 0,1-1 1 0 0,0 0-1 0 0,-1 0 1 0 0,1 0-1 0 0,0-1 1 0 0,0 1-1 0 0,0-1 1 0 0,0 0 0 0 0,0 0-1 0 0,0 0 1 0 0,0-1-1 0 0,-1 0 1 0 0,1 1-1 0 0,4-2 1 0 0,0-1-463 0 0,0 0 0 0 0,-1 0 0 0 0,1 0 0 0 0,12-8 0 0 0,-10 4-2039 0 0,0 0-1 0 0,14-13 1 0 0,-13 9-1194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2.06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48 24 1648 0 0,'-10'-7'5644'0'0,"7"5"-4702"0"0,1 0 0 0 0,-1 0 0 0 0,1 0 0 0 0,-1 1 0 0 0,0-1-1 0 0,0 1 1 0 0,0 0 0 0 0,0 0 0 0 0,0 0 0 0 0,-5-1 0 0 0,7 4-563 0 0,1 0 0 0 0,0 1-1 0 0,0-1 1 0 0,0 0 0 0 0,0 0 0 0 0,0 1-1 0 0,0-1 1 0 0,1 0 0 0 0,0 4 0 0 0,19 64 1750 0 0,34 162-695 0 0,1 57-1310 0 0,-51-274-128 0 0,0-1 1 0 0,11 23-1 0 0,-17-61-37 0 0,0 13 31 0 0,0 0-1 0 0,1-1 1 0 0,0 1-1 0 0,0 0 1 0 0,2 0-1 0 0,2-22 0 0 0,1 6-52 0 0,15-45 0 0 0,-17 65 55 0 0,0 0-1 0 0,1 1 1 0 0,0-1-1 0 0,0 1 1 0 0,0 0-1 0 0,1 0 1 0 0,0 0-1 0 0,1 0 1 0 0,-1 0 0 0 0,1 1-1 0 0,6-6 1 0 0,-8 9 10 0 0,0 0 1 0 0,0 0 0 0 0,0 0 0 0 0,1 0 0 0 0,-1 0-1 0 0,0 1 1 0 0,1-1 0 0 0,-1 1 0 0 0,1 0-1 0 0,0 0 1 0 0,-1 0 0 0 0,1 1 0 0 0,0-1 0 0 0,-1 1-1 0 0,1 0 1 0 0,0 0 0 0 0,0 0 0 0 0,-1 1-1 0 0,1-1 1 0 0,0 1 0 0 0,-1 0 0 0 0,1 0 0 0 0,4 2-1 0 0,0 0-1 0 0,0 1-1 0 0,0 0 1 0 0,-1 0 0 0 0,1 1-1 0 0,-1 0 1 0 0,0 0-1 0 0,0 1 1 0 0,-1 0-1 0 0,0 0 1 0 0,10 13 0 0 0,-12-14 25 0 0,0 1 1 0 0,-1-1 0 0 0,0 1 0 0 0,0 0-1 0 0,0 0 1 0 0,0 0 0 0 0,-1 0 0 0 0,0 0 0 0 0,-1 1-1 0 0,1-1 1 0 0,-1 1 0 0 0,-1-1 0 0 0,1 1 0 0 0,-1 12-1 0 0,-1-14-15 0 0,0 0-1 0 0,-1-1 0 0 0,1 1 0 0 0,-1 0 0 0 0,0-1 1 0 0,0 1-1 0 0,0-1 0 0 0,-1 0 0 0 0,0 0 0 0 0,0 0 1 0 0,0 0-1 0 0,0 0 0 0 0,0 0 0 0 0,-1-1 0 0 0,1 0 1 0 0,-1 0-1 0 0,0 0 0 0 0,-8 5 0 0 0,-1-1-8 0 0,0 0 1 0 0,0 0-1 0 0,-1-2 0 0 0,-28 9 1 0 0,30-11-14 0 0,2 0-105 0 0,0 0 0 0 0,0-1 1 0 0,0 0-1 0 0,0 0 1 0 0,0-1-1 0 0,-19-1 1 0 0,29 0-18 0 0,-1 0 0 0 0,0 0 0 0 0,0 0 0 0 0,0-1 1 0 0,0 1-1 0 0,0 0 0 0 0,1-1 0 0 0,-1 1 0 0 0,0-1 1 0 0,0 1-1 0 0,0-1 0 0 0,1 1 0 0 0,-1-1 0 0 0,0 1 1 0 0,1-1-1 0 0,-1 1 0 0 0,1-1 0 0 0,-1 0 0 0 0,0 0 1 0 0,1 1-1 0 0,0-1 0 0 0,-1 0 0 0 0,1 0 1 0 0,-1 0-1 0 0,1 1 0 0 0,0-1 0 0 0,0 0 0 0 0,-1 0 1 0 0,1-1-1 0 0,0 0-548 0 0,0 0 0 0 0,0 1 1 0 0,0-1-1 0 0,0 0 0 0 0,0 1 1 0 0,0-1-1 0 0,1 1 0 0 0,-1-1 1 0 0,1 0-1 0 0,-1 1 1 0 0,1-1-1 0 0,0 1 0 0 0,-1-1 1 0 0,3-2-1 0 0,4-6-4959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2.5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251 147 896 0 0,'5'-14'7217'0'0,"5"-1"-3906"0"0,3-5-757 0 0,-12 17-2353 0 0,0 0 0 0 0,0 0 0 0 0,0 0 0 0 0,-1 1 0 0 0,1-1 0 0 0,-1 0 0 0 0,0 0 0 0 0,1 0 0 0 0,-1 0 0 0 0,0 0 0 0 0,-1 0 0 0 0,1 0 0 0 0,-1 0 0 0 0,1 0 0 0 0,-1 0 0 0 0,0 0 0 0 0,0 0 0 0 0,0 0 0 0 0,0 1 0 0 0,-1-1 0 0 0,1 0 0 0 0,-2-2 0 0 0,0 3-117 0 0,1-1-1 0 0,0 1 0 0 0,-1 0 1 0 0,0-1-1 0 0,1 1 0 0 0,-1 0 1 0 0,0 1-1 0 0,0-1 0 0 0,0 0 1 0 0,0 1-1 0 0,0 0 1 0 0,-1 0-1 0 0,1 0 0 0 0,0 0 1 0 0,-1 0-1 0 0,1 1 0 0 0,0-1 1 0 0,-1 1-1 0 0,-3 0 0 0 0,-6 1-32 0 0,1 1 0 0 0,-1 0 0 0 0,1 0-1 0 0,0 2 1 0 0,0-1 0 0 0,0 2 0 0 0,0-1 0 0 0,1 2-1 0 0,0 0 1 0 0,0 0 0 0 0,0 1 0 0 0,1 0-1 0 0,-17 15 1 0 0,24-20-29 0 0,1 1 0 0 0,-1 0-1 0 0,1-1 1 0 0,0 1 0 0 0,0 0 0 0 0,0 0-1 0 0,0 0 1 0 0,0 1 0 0 0,0-1-1 0 0,1 0 1 0 0,0 1 0 0 0,0-1 0 0 0,0 1-1 0 0,-1 6 1 0 0,2-7-9 0 0,0 0 0 0 0,0 0 0 0 0,0-1 1 0 0,1 1-1 0 0,-1 0 0 0 0,1 0 0 0 0,0 0 0 0 0,0-1 0 0 0,0 1 0 0 0,0 0 0 0 0,0-1 0 0 0,0 1 1 0 0,1-1-1 0 0,-1 1 0 0 0,1-1 0 0 0,0 0 0 0 0,0 1 0 0 0,0-1 0 0 0,2 2 0 0 0,1 0 0 0 0,1 0 0 0 0,-1 0-1 0 0,1 0 1 0 0,0-1-1 0 0,0 0 1 0 0,0 0 0 0 0,0 0-1 0 0,1-1 1 0 0,-1 0 0 0 0,10 2-1 0 0,9 0 4 0 0,37 2 0 0 0,-15-1-108 0 0,-17-3 142 0 0,-23-2-31 0 0,1 0 1 0 0,-1 1 0 0 0,1 0 0 0 0,-1 0-1 0 0,1 1 1 0 0,13 5 0 0 0,-20-7-5 0 0,0 0-1 0 0,-1 1 1 0 0,1-1 0 0 0,0 1 0 0 0,0-1-1 0 0,0 1 1 0 0,-1-1 0 0 0,1 1-1 0 0,0 0 1 0 0,-1-1 0 0 0,1 1 0 0 0,0 0-1 0 0,-1 0 1 0 0,1-1 0 0 0,-1 1-1 0 0,1 0 1 0 0,-1 0 0 0 0,0 0 0 0 0,1 0-1 0 0,-1 0 1 0 0,0-1 0 0 0,0 1-1 0 0,1 2 1 0 0,-1-1 27 0 0,0-1 0 0 0,-1 1 0 0 0,1 0-1 0 0,0 0 1 0 0,-1-1 0 0 0,1 1 0 0 0,-1 0 0 0 0,0-1-1 0 0,1 1 1 0 0,-1 0 0 0 0,-2 2 0 0 0,-1 2 114 0 0,-1-1-1 0 0,0 1 1 0 0,0-1 0 0 0,0 0 0 0 0,-7 5 0 0 0,-9 4 294 0 0,-26 13 0 0 0,-19 14-177 0 0,60-37-292 0 0,5-4 3 0 0,0 1 0 0 0,-1 0 1 0 0,1-1-1 0 0,0 1 0 0 0,0 0 0 0 0,0 0 0 0 0,0 0 0 0 0,0 0 1 0 0,0 0-1 0 0,0 0 0 0 0,0 0 0 0 0,0 0 0 0 0,0 0 0 0 0,0 0 1 0 0,1 1-1 0 0,-1-1 0 0 0,0 0 0 0 0,0 3 0 0 0,1-4-19 0 0,0 0 0 0 0,0 0 0 0 0,1 1 0 0 0,-1-1 0 0 0,0 0 0 0 0,0 0 0 0 0,1 0 0 0 0,-1 1 0 0 0,0-1 0 0 0,0 0 0 0 0,0 0 1 0 0,1 0-1 0 0,-1 0 0 0 0,0 0 0 0 0,1 0 0 0 0,-1 0 0 0 0,0 0 0 0 0,0 0 0 0 0,1 0 0 0 0,-1 0 0 0 0,0 0 0 0 0,0 0 0 0 0,1 0 0 0 0,-1 0 0 0 0,0 0 0 0 0,0 0 0 0 0,1 0 0 0 0,-1 0 0 0 0,0 0 0 0 0,1 0 0 0 0,-1 0 0 0 0,0 0 0 0 0,0 0 0 0 0,0-1 0 0 0,1 1 0 0 0,-1 0 0 0 0,0 0 0 0 0,0 0 0 0 0,1-1 0 0 0,-1 1 0 0 0,0 0 0 0 0,13-8-1590 0 0,-13 8 1552 0 0,21-14-5076 0 0,-9 5 1967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3.01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132 103 1704 0 0,'-12'-10'10443'0'0,"1"4"-5320"0"0,9 6-4992 0 0,1 0 0 0 0,0 0 0 0 0,-1 0 0 0 0,1 1 1 0 0,0-1-1 0 0,-1 0 0 0 0,1 0 0 0 0,0 1 1 0 0,-1-1-1 0 0,1 1 0 0 0,0-1 0 0 0,0 1 1 0 0,-1 0-1 0 0,1-1 0 0 0,0 1 0 0 0,0 0 0 0 0,0 0 1 0 0,-1 1-1 0 0,-8 6-72 0 0,2-1 0 0 0,-1 2 0 0 0,1-1 0 0 0,1 1-1 0 0,-14 20 1 0 0,18-25-28 0 0,1 1-1 0 0,-1 0 1 0 0,1 0-1 0 0,0 0 1 0 0,0 0-1 0 0,0 1 1 0 0,1-1-1 0 0,-1 1 1 0 0,1-1-1 0 0,1 1 1 0 0,-1-1-1 0 0,1 1 1 0 0,0-1-1 0 0,2 11 1 0 0,-2-12-17 0 0,2-1 1 0 0,-1 1-1 0 0,0-1 1 0 0,1 0-1 0 0,0 1 1 0 0,0-1-1 0 0,0 0 0 0 0,0 0 1 0 0,0 0-1 0 0,0 0 1 0 0,1 0-1 0 0,0-1 1 0 0,-1 1-1 0 0,1-1 1 0 0,0 1-1 0 0,0-1 1 0 0,0 0-1 0 0,1 0 1 0 0,-1-1-1 0 0,0 1 0 0 0,1-1 1 0 0,-1 0-1 0 0,6 2 1 0 0,0 0-20 0 0,1-1 0 0 0,0 0 1 0 0,0-1-1 0 0,0 0 0 0 0,0-1 1 0 0,0 0-1 0 0,16-1 0 0 0,-22 0 3 0 0,0 0-1 0 0,0 0 0 0 0,0 0 1 0 0,-1 0-1 0 0,1 0 1 0 0,0-1-1 0 0,0 0 1 0 0,-1 0-1 0 0,1 0 1 0 0,-1 0-1 0 0,0 0 0 0 0,1-1 1 0 0,-1 0-1 0 0,0 1 1 0 0,4-6-1 0 0,-5 5 1 0 0,-1 1-1 0 0,1-1 0 0 0,-1 1 1 0 0,1-1-1 0 0,-1 0 1 0 0,0 0-1 0 0,0 1 1 0 0,0-1-1 0 0,0 0 1 0 0,0 0-1 0 0,-1 0 0 0 0,1 0 1 0 0,-1 0-1 0 0,0 0 1 0 0,0 0-1 0 0,0 0 1 0 0,0 0-1 0 0,-1 0 0 0 0,1 0 1 0 0,-1 0-1 0 0,-1-4 1 0 0,-11-24 12 0 0,-2 1 1 0 0,-1 1-1 0 0,-27-40 1 0 0,41 67-1 0 0,-4-7 0 0 0,0 0-1 0 0,0 1 1 0 0,-12-11 0 0 0,16 17-4 0 0,1 0 0 0 0,-1 1 0 0 0,0-1 0 0 0,0 1-1 0 0,1-1 1 0 0,-1 1 0 0 0,0 0 0 0 0,0 0 0 0 0,-1 0 0 0 0,1 0 0 0 0,0 0 0 0 0,0 0 0 0 0,0 1 0 0 0,-1-1 0 0 0,1 0 0 0 0,0 1 0 0 0,-1 0-1 0 0,1 0 1 0 0,-1 0 0 0 0,1 0 0 0 0,-4 0 0 0 0,5 1 1 0 0,-1 0-1 0 0,1 0 0 0 0,0-1 1 0 0,0 1-1 0 0,-1 0 0 0 0,1 0 1 0 0,0 0-1 0 0,0 0 0 0 0,0 0 1 0 0,0 1-1 0 0,0-1 0 0 0,0 0 1 0 0,1 0-1 0 0,-1 1 1 0 0,0-1-1 0 0,1 0 0 0 0,-1 1 1 0 0,1-1-1 0 0,-1 0 0 0 0,0 4 1 0 0,0-1 10 0 0,0 1 0 0 0,1 0 0 0 0,-1 0 0 0 0,1 10 0 0 0,1-9-5 0 0,0 1-1 0 0,0-1 1 0 0,0 0 0 0 0,1 0-1 0 0,0 1 1 0 0,0-1 0 0 0,1-1-1 0 0,0 1 1 0 0,0 0 0 0 0,0-1-1 0 0,0 1 1 0 0,1-1 0 0 0,0 0-1 0 0,0 0 1 0 0,1-1 0 0 0,-1 1-1 0 0,1-1 1 0 0,7 5 0 0 0,-4-3-162 0 0,-1-2 0 0 0,1 1 0 0 0,0-1 1 0 0,0 0-1 0 0,12 3 0 0 0,-12-4-556 0 0,1-1-1 0 0,-1 0 1 0 0,1 0-1 0 0,0-1 1 0 0,11 0-1 0 0,-4-1-2848 0 0,0-1-782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3.4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81 171 2449 0 0,'-9'14'9435'0'0,"7"-13"-8888"0"0,0 1-1 0 0,1 0 1 0 0,0 0 0 0 0,-1 0-1 0 0,1 0 1 0 0,0 1 0 0 0,0-1-1 0 0,0 0 1 0 0,0 0 0 0 0,1 1-1 0 0,-2 2 1 0 0,2-1-374 0 0,0-1-1 0 0,0 1 1 0 0,0 0-1 0 0,0 0 1 0 0,0 0-1 0 0,1-1 1 0 0,-1 1 0 0 0,1 0-1 0 0,0 0 1 0 0,1-1-1 0 0,-1 1 1 0 0,0-1-1 0 0,1 1 1 0 0,0-1 0 0 0,0 0-1 0 0,0 1 1 0 0,0-1-1 0 0,0 0 1 0 0,1 0 0 0 0,2 2-1 0 0,2 1-66 0 0,-1 0-1 0 0,0-1 0 0 0,1 0 1 0 0,0 0-1 0 0,0-1 1 0 0,0 0-1 0 0,1 0 0 0 0,9 3 1 0 0,-6-4 25 0 0,-20-7 69 0 0,-13-3-166 0 0,7 2 22 0 0,-1 0 0 0 0,1-1 0 0 0,-27-14 0 0 0,39 18-26 0 0,-1 0 0 0 0,1-1 0 0 0,0 1 1 0 0,0-1-1 0 0,0 1 0 0 0,0-1 1 0 0,0 0-1 0 0,1 0 0 0 0,-1 0 0 0 0,1 0 1 0 0,0-1-1 0 0,0 1 0 0 0,0-1 1 0 0,0 1-1 0 0,1-1 0 0 0,0 0 0 0 0,-1 0 1 0 0,1 1-1 0 0,0-1 0 0 0,1 0 1 0 0,-1-5-1 0 0,0-8 12 0 0,2-1 0 0 0,0 1 0 0 0,1 0 0 0 0,5-25 0 0 0,-5 35-37 0 0,0 0 0 0 0,0 0 0 0 0,1 0 0 0 0,-1 1 1 0 0,1-1-1 0 0,1 0 0 0 0,-1 1 0 0 0,1 0 1 0 0,0 0-1 0 0,1 0 0 0 0,-1 1 0 0 0,1-1 0 0 0,7-5 1 0 0,-11 10-8 0 0,1 0 1 0 0,-1 0 0 0 0,0 0 0 0 0,1 0 0 0 0,-1 0-1 0 0,1 0 1 0 0,-1 1 0 0 0,1-1 0 0 0,-1 0 0 0 0,1 1 0 0 0,-1 0-1 0 0,1-1 1 0 0,0 1 0 0 0,-1 0 0 0 0,1 0 0 0 0,-1-1 0 0 0,1 1-1 0 0,0 1 1 0 0,-1-1 0 0 0,1 0 0 0 0,0 0 0 0 0,-1 1-1 0 0,3 0 1 0 0,-1 0-31 0 0,0 1 0 0 0,-1 0 0 0 0,1 0 0 0 0,-1 0 0 0 0,1 0 0 0 0,-1 0 0 0 0,0 0 0 0 0,0 1-1 0 0,0-1 1 0 0,0 1 0 0 0,2 3 0 0 0,3 4-1775 0 0,0 0-1 0 0,18 17 1 0 0,-15-17-821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4.2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99 2280 0 0,'-10'-36'7545'0'0,"7"27"-6087"0"0,1 0-1 0 0,-1 0 0 0 0,2 0 0 0 0,-2-18 4148 0 0,2 32-4250 0 0,1 12-813 0 0,6 13-40 0 0,1 0 1 0 0,15 40 0 0 0,29 55 368 0 0,15 41-317 0 0,-59-144-496 0 0,-1 1 0 0 0,-1 0 0 0 0,-2 0 0 0 0,0 0-1 0 0,0 39 1 0 0,-4-56-45 0 0,1 0 1 0 0,-1 0-1 0 0,0 1 0 0 0,-1-2 0 0 0,1 1 0 0 0,-1 0 0 0 0,-1 0 1 0 0,1 0-1 0 0,-1-1 0 0 0,0 1 0 0 0,0-1 0 0 0,0 0 0 0 0,-1 0 1 0 0,0 0-1 0 0,0 0 0 0 0,0-1 0 0 0,0 0 0 0 0,-1 0 0 0 0,0 0 1 0 0,0 0-1 0 0,0-1 0 0 0,-7 4 0 0 0,12-7-14 0 0,0 0 0 0 0,0 1 0 0 0,0-1 0 0 0,0 0 0 0 0,-1 0 0 0 0,1 0 0 0 0,0 0 0 0 0,0 0 0 0 0,0 0 0 0 0,0 0 0 0 0,-1 0-1 0 0,1 0 1 0 0,0 0 0 0 0,0 0 0 0 0,0 0 0 0 0,0 0 0 0 0,-1 0 0 0 0,1 0 0 0 0,0 0 0 0 0,0 0 0 0 0,0 0 0 0 0,0 0 0 0 0,-1 0 0 0 0,1 0 0 0 0,0 0 0 0 0,0 0 0 0 0,0 0 0 0 0,0 0 0 0 0,-1 0 0 0 0,1 0 0 0 0,0-1 0 0 0,0 1 0 0 0,0 0-1 0 0,0 0 1 0 0,0 0 0 0 0,0 0 0 0 0,-1 0 0 0 0,1 0 0 0 0,0-1 0 0 0,0 1 0 0 0,1-9-32 0 0,8-16-4 0 0,-8 21 33 0 0,37-124-162 0 0,-28 85 73 0 0,19-47 1 0 0,-28 89 89 0 0,-1-1 0 0 0,1 0 1 0 0,0 0-1 0 0,-1 1 0 0 0,1-1 0 0 0,0 0 1 0 0,0 1-1 0 0,0-1 0 0 0,0 1 0 0 0,1-1 1 0 0,-1 1-1 0 0,0 0 0 0 0,1-1 0 0 0,-1 1 0 0 0,1 0 1 0 0,-1 0-1 0 0,1 0 0 0 0,-1 0 0 0 0,1 0 1 0 0,0 0-1 0 0,0 1 0 0 0,-1-1 0 0 0,1 1 1 0 0,0-1-1 0 0,0 1 0 0 0,0-1 0 0 0,-1 1 1 0 0,1 0-1 0 0,0 0 0 0 0,0 0 0 0 0,0 0 0 0 0,0 0 1 0 0,0 0-1 0 0,0 1 0 0 0,-1-1 0 0 0,1 1 1 0 0,0-1-1 0 0,0 1 0 0 0,-1 0 0 0 0,3 1 1 0 0,32 15 9 0 0,-1 2 1 0 0,-1 1 0 0 0,45 36-1 0 0,-73-52 16 0 0,0 1 0 0 0,-1 0 1 0 0,1 0-1 0 0,-1 0 0 0 0,-1 1 0 0 0,1 0 0 0 0,-1 0 0 0 0,0 0 0 0 0,4 8 0 0 0,-6-11-10 0 0,-1-1-1 0 0,0 1 1 0 0,0 0-1 0 0,0-1 1 0 0,-1 1 0 0 0,1 0-1 0 0,-1 0 1 0 0,1 0-1 0 0,-1-1 1 0 0,0 1-1 0 0,0 0 1 0 0,0 0-1 0 0,-1 0 1 0 0,1 0-1 0 0,-1-1 1 0 0,1 1-1 0 0,-1 0 1 0 0,0 0-1 0 0,0-1 1 0 0,0 1 0 0 0,-1-1-1 0 0,1 1 1 0 0,-1-1-1 0 0,1 1 1 0 0,-1-1-1 0 0,-2 3 1 0 0,-4 3 3 0 0,0-1 0 0 0,-1 0 1 0 0,0 0-1 0 0,0-1 0 0 0,0 0 0 0 0,-1-1 1 0 0,0 0-1 0 0,0-1 0 0 0,-17 6 0 0 0,-11 1-65 0 0,-50 8 0 0 0,78-18 39 0 0,-12 4-116 0 0,-40 5-47 0 0,55-9-135 0 0,0-1-1 0 0,0 0 0 0 0,-1 0 1 0 0,1-1-1 0 0,0 1 1 0 0,-9-4-1 0 0,15 4 70 0 0,0 0 0 0 0,0 0 0 0 0,0 0 0 0 0,0-1 0 0 0,0 1-1 0 0,0 0 1 0 0,1-1 0 0 0,-1 1 0 0 0,0-1 0 0 0,0 1 0 0 0,0-1 0 0 0,0 1-1 0 0,1-1 1 0 0,-1 0 0 0 0,0 1 0 0 0,1-1 0 0 0,-1 0 0 0 0,0 1 0 0 0,1-1 0 0 0,-1 0-1 0 0,1 0 1 0 0,-1 0 0 0 0,1 0 0 0 0,-1 0 0 0 0,1 1 0 0 0,0-1 0 0 0,0 0 0 0 0,-1-2-1 0 0,2-8-2527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5.0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66 121 512 0 0,'-20'-30'4606'0'0,"-5"-6"2330"0"0,23 33-6364 0 0,1 0 0 0 0,-1 0 1 0 0,1 0-1 0 0,0 0 0 0 0,0-1 1 0 0,0 1-1 0 0,0 0 0 0 0,0-1 1 0 0,0-5-1 0 0,1 8-502 0 0,0 1-1 0 0,0-1 0 0 0,0 0 1 0 0,0 1-1 0 0,0-1 1 0 0,1 1-1 0 0,-1-1 1 0 0,0 0-1 0 0,0 1 1 0 0,0-1-1 0 0,1 0 1 0 0,-1 1-1 0 0,0-1 0 0 0,1 1 1 0 0,-1-1-1 0 0,0 1 1 0 0,1-1-1 0 0,-1 1 1 0 0,1-1-1 0 0,-1 1 1 0 0,0-1-1 0 0,1 1 1 0 0,-1 0-1 0 0,1-1 0 0 0,0 1 1 0 0,-1 0-1 0 0,1-1 1 0 0,-1 1-1 0 0,1 0 1 0 0,-1 0-1 0 0,1-1 1 0 0,0 1-1 0 0,-1 0 1 0 0,1 0-1 0 0,0 0 0 0 0,0 0 1 0 0,0 0-23 0 0,0 0-1 0 0,0 0 1 0 0,0 0 0 0 0,0 0 0 0 0,0 1 0 0 0,0-1-1 0 0,0 0 1 0 0,-1 0 0 0 0,1 1 0 0 0,0-1 0 0 0,0 1-1 0 0,0-1 1 0 0,0 1 0 0 0,-1-1 0 0 0,1 1-1 0 0,0-1 1 0 0,0 1 0 0 0,-1 0 0 0 0,1-1 0 0 0,0 1-1 0 0,-1 0 1 0 0,1 0 0 0 0,-1-1 0 0 0,1 2 0 0 0,1 4 58 0 0,0-1 1 0 0,-1 0-1 0 0,1 1 1 0 0,-1-1-1 0 0,-1 1 1 0 0,1-1-1 0 0,-1 1 1 0 0,0-1-1 0 0,0 1 1 0 0,-2 7-1 0 0,-1 8 321 0 0,-9 26 0 0 0,11-42-335 0 0,-12 33 470 0 0,7-19-280 0 0,-6 23-1 0 0,11-36-242 0 0,0-1 0 0 0,0 1 0 0 0,1-1-1 0 0,0 1 1 0 0,0 0 0 0 0,0-1 0 0 0,1 1 0 0 0,1 9 0 0 0,-1-13-48 0 0,0 1 1 0 0,0-1-1 0 0,0 0 1 0 0,0 0-1 0 0,0 0 1 0 0,0 0-1 0 0,0 0 1 0 0,1 0-1 0 0,-1 0 1 0 0,1 0 0 0 0,-1-1-1 0 0,1 1 1 0 0,0 0-1 0 0,0-1 1 0 0,4 3-1 0 0,-2-2-20 0 0,-1 0 1 0 0,2 0-1 0 0,-1-1 0 0 0,0 1 1 0 0,0-1-1 0 0,0 0 0 0 0,1-1 0 0 0,4 1 1 0 0,2 0-266 0 0,0-1 0 0 0,0-1 1 0 0,1 0-1 0 0,-1 0 0 0 0,21-6 1 0 0,-16 2-1901 0 0,1 0 1 0 0,20-10 0 0 0,-23 7-804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5.27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38 8 3505 0 0,'-5'-2'6033'0'0,"-17"-3"1360"0"0,22 4-7330 0 0,-1 1 0 0 0,1 0 0 0 0,0 0 0 0 0,-1 0 1 0 0,1 0-1 0 0,0 0 0 0 0,-1 0 0 0 0,1 0 0 0 0,0 0 0 0 0,-1 0 0 0 0,1 0 0 0 0,0 0 0 0 0,-1 0 1 0 0,1 0-1 0 0,0 0 0 0 0,-1 1 0 0 0,1-1 0 0 0,0 0 0 0 0,-1 0 0 0 0,1 0 0 0 0,0 0 0 0 0,0 0 1 0 0,-1 1-1 0 0,1-1 0 0 0,0 0 0 0 0,0 0 0 0 0,-1 1 0 0 0,1-1 0 0 0,0 0 0 0 0,0 0 0 0 0,-1 1 1 0 0,1-1-1 0 0,0 0 0 0 0,0 1 0 0 0,0-1 0 0 0,0 0 0 0 0,0 0 0 0 0,0 1 0 0 0,-1-1 0 0 0,1 0 1 0 0,0 1-1 0 0,0-1 0 0 0,0 0 0 0 0,0 1 0 0 0,0-1 0 0 0,0 1 0 0 0,0-1 0 0 0,0 0 0 0 0,0 1 1 0 0,1-1-1 0 0,-1 2-59 0 0,1-1 0 0 0,-1 0 0 0 0,1 0 0 0 0,0 1 0 0 0,0-1 0 0 0,0 0 0 0 0,-1 0 0 0 0,1 0 0 0 0,0 0 0 0 0,0 0 0 0 0,1 0 0 0 0,-1 0 0 0 0,2 1 0 0 0,21 12-464 0 0,-15-8 19 0 0,21 14-5169 0 0,-20-11 3405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03:46.5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11 169 1024 0 0,'-1'-1'525'0'0,"1"0"0"0"0,0 0 0 0 0,0 0 0 0 0,-1 0-1 0 0,1 0 1 0 0,0 0 0 0 0,-1 0 0 0 0,1 0 0 0 0,-1 0 0 0 0,1 0 0 0 0,-7-10 12057 0 0,8 24-11130 0 0,0-5-1177 0 0,0 0-1 0 0,1-1 1 0 0,0 1-1 0 0,0-1 1 0 0,1 0-1 0 0,0 0 0 0 0,8 14 1 0 0,2-1-178 0 0,19 23 1 0 0,-23-32-48 0 0,3 6-63 0 0,15 16 90 0 0,-27-33-76 0 0,0 0 1 0 0,1 1-1 0 0,-1-1 1 0 0,0 0-1 0 0,0 0 1 0 0,1 1-1 0 0,-1-1 0 0 0,0 0 1 0 0,0 0-1 0 0,1 0 1 0 0,-1 1-1 0 0,0-1 1 0 0,1 0-1 0 0,-1 0 0 0 0,0 0 1 0 0,1 0-1 0 0,-1 0 1 0 0,0 1-1 0 0,1-1 0 0 0,-1 0 1 0 0,0 0-1 0 0,1 0 1 0 0,-1 0-1 0 0,0 0 1 0 0,1 0-1 0 0,-1 0 0 0 0,0 0 1 0 0,1 0-1 0 0,-1 0 1 0 0,0-1-1 0 0,1 1 1 0 0,-1 0-1 0 0,0 0 0 0 0,1 0 1 0 0,-1 0-1 0 0,1-1 1 0 0,0 0-14 0 0,-1 0 0 0 0,1 0 1 0 0,0 0-1 0 0,-1 0 1 0 0,1 0-1 0 0,-1 0 0 0 0,1 0 1 0 0,-1 0-1 0 0,1-1 0 0 0,-1-1 1 0 0,4-31-122 0 0,-5-4 149 0 0,0 5-1 0 0,4-36 1 0 0,-2 60-20 0 0,0 0-1 0 0,1 0 1 0 0,0 1 0 0 0,0-1 0 0 0,1 0 0 0 0,0 1 0 0 0,1 0-1 0 0,8-15 1 0 0,-11 22 7 0 0,-1 0 0 0 0,0 0 0 0 0,1 0-1 0 0,0 0 1 0 0,-1 1 0 0 0,1-1 0 0 0,-1 0 0 0 0,1 0-1 0 0,0 1 1 0 0,0-1 0 0 0,-1 0 0 0 0,1 1 0 0 0,0-1-1 0 0,0 1 1 0 0,0-1 0 0 0,0 1 0 0 0,-1 0-1 0 0,1-1 1 0 0,0 1 0 0 0,0 0 0 0 0,0-1 0 0 0,0 1-1 0 0,0 0 1 0 0,2 0 0 0 0,-2 0-1 0 0,0 1 1 0 0,0-1-1 0 0,0 1 0 0 0,1-1 0 0 0,-1 1 1 0 0,0 0-1 0 0,0-1 0 0 0,0 1 0 0 0,0 0 1 0 0,0 0-1 0 0,0 0 0 0 0,0 0 0 0 0,-1 0 1 0 0,1 0-1 0 0,0 0 0 0 0,0 1 0 0 0,3 5 14 0 0,0 0-1 0 0,-1 0 1 0 0,0 0-1 0 0,4 13 1 0 0,4 38-18 0 0,-9-40 174 0 0,1 0 0 0 0,8 26 1 0 0,-10-40-153 0 0,1 0 0 0 0,0 1 0 0 0,0-1 0 0 0,0 0 0 0 0,0 0 0 0 0,1 0 0 0 0,-1 0 0 0 0,1-1 0 0 0,0 1 0 0 0,0-1 0 0 0,1 0 0 0 0,-1 0 0 0 0,1 0 0 0 0,5 4-1 0 0,-4-5-27 0 0,-1 0-1 0 0,0 0 0 0 0,1 0 0 0 0,-1-1 0 0 0,1 0 0 0 0,0 0 0 0 0,0 0 0 0 0,-1 0 0 0 0,1-1 0 0 0,0 0 0 0 0,0 0 0 0 0,-1 0 0 0 0,1 0 1 0 0,0-1-1 0 0,6-1 0 0 0,-8 1-10 0 0,0 0 0 0 0,-1 1 0 0 0,1-1 1 0 0,-1 0-1 0 0,1-1 0 0 0,-1 1 0 0 0,1 0 1 0 0,-1-1-1 0 0,0 1 0 0 0,0-1 0 0 0,0 0 1 0 0,1 0-1 0 0,-2 0 0 0 0,1 0 0 0 0,0 0 0 0 0,0 0 1 0 0,-1 0-1 0 0,1-1 0 0 0,-1 1 0 0 0,0 0 1 0 0,0-1-1 0 0,0 0 0 0 0,0 1 0 0 0,0-1 1 0 0,0 1-1 0 0,-1-1 0 0 0,1-5 0 0 0,-1-6-27 0 0,-1 0-1 0 0,0-1 1 0 0,-1 1 0 0 0,-5-16-1 0 0,0-10 25 0 0,4 25 15 0 0,2 11 14 0 0,-1 0-1 0 0,2-1 1 0 0,-1 1-1 0 0,1 0 1 0 0,-1-1-1 0 0,1 1 1 0 0,0 0-1 0 0,2-9 1 0 0,-1 13 120 0 0,1 6-72 0 0,-1 6 1 0 0,-1 26 47 0 0,-1-12-75 0 0,1 0 0 0 0,1 0 0 0 0,6 35 0 0 0,-6-55-29 0 0,1 0 0 0 0,-1 0 0 0 0,1 1 0 0 0,0-1 0 0 0,1 0 1 0 0,-1-1-1 0 0,1 1 0 0 0,1 0 0 0 0,-1-1 0 0 0,1 0 0 0 0,0 1 0 0 0,0-1 0 0 0,0-1 0 0 0,1 1 0 0 0,-1-1 0 0 0,1 0 1 0 0,0 0-1 0 0,10 6 0 0 0,-10-8-2 0 0,-1 0 0 0 0,1 0 0 0 0,0-1 1 0 0,0 1-1 0 0,0-1 0 0 0,0 0 0 0 0,0-1 0 0 0,0 1 1 0 0,0-1-1 0 0,0 0 0 0 0,0 0 0 0 0,0-1 0 0 0,0 1 1 0 0,0-1-1 0 0,0 0 0 0 0,0-1 0 0 0,6-2 0 0 0,-7 3 3 0 0,-1 0 0 0 0,1-1 0 0 0,0 0-1 0 0,-1 0 1 0 0,0 0 0 0 0,1 0 0 0 0,-1-1-1 0 0,0 1 1 0 0,0-1 0 0 0,-1 0 0 0 0,1 0-1 0 0,0 0 1 0 0,-1 0 0 0 0,0 0 0 0 0,0-1-1 0 0,0 1 1 0 0,0-1 0 0 0,0 1 0 0 0,-1-1-1 0 0,1 0 1 0 0,-1 1 0 0 0,1-7 0 0 0,-1-8-26 0 0,0 1 0 0 0,-2-1 1 0 0,0 0-1 0 0,-6-33 0 0 0,0 8-19 0 0,5 26 6 0 0,0-3 1 0 0,-7-31 1 0 0,8 47 40 0 0,0-1-1 0 0,-1 1 1 0 0,1-1 0 0 0,-1 1 0 0 0,0 0 0 0 0,0 0 0 0 0,0 0 0 0 0,-1 0 0 0 0,0 0-1 0 0,1 1 1 0 0,-1-1 0 0 0,-6-5 0 0 0,7 8 7 0 0,0 0 1 0 0,0 0-1 0 0,1 1 0 0 0,-1-1 1 0 0,0 0-1 0 0,0 1 1 0 0,0-1-1 0 0,0 1 0 0 0,0-1 1 0 0,0 1-1 0 0,-1 0 0 0 0,1 0 1 0 0,0 0-1 0 0,0 0 1 0 0,0 0-1 0 0,0 1 0 0 0,0-1 1 0 0,0 1-1 0 0,0-1 0 0 0,0 1 1 0 0,0 0-1 0 0,0-1 1 0 0,1 1-1 0 0,-1 0 0 0 0,0 0 1 0 0,0 0-1 0 0,-2 3 0 0 0,-6 3 31 0 0,1 0-1 0 0,0 1 1 0 0,-11 13 0 0 0,18-19-35 0 0,-6 7 16 0 0,1 1 0 0 0,0-1 0 0 0,1 1 1 0 0,0 0-1 0 0,0 1 0 0 0,1-1 0 0 0,0 1 1 0 0,1 0-1 0 0,-5 22 0 0 0,7-25-2 0 0,1 1-1 0 0,-1-1 1 0 0,1 1-1 0 0,1 0 1 0 0,0-1-1 0 0,0 1 1 0 0,0 0-1 0 0,1 0 1 0 0,1-1 0 0 0,-1 1-1 0 0,2-1 1 0 0,-1 1-1 0 0,7 14 1 0 0,-6-18-32 0 0,1 1-1 0 0,-1-1 1 0 0,1 0-1 0 0,0 0 1 0 0,1-1 0 0 0,-1 1-1 0 0,1-1 1 0 0,0 0 0 0 0,0 0-1 0 0,0 0 1 0 0,1-1 0 0 0,-1 0-1 0 0,1 0 1 0 0,0 0 0 0 0,8 2-1 0 0,-9-4-2 0 0,-1 1 0 0 0,1-1-1 0 0,-1 0 1 0 0,1-1 0 0 0,0 1-1 0 0,-1-1 1 0 0,1 0 0 0 0,0 0-1 0 0,-1 0 1 0 0,1-1 0 0 0,0 1-1 0 0,-1-1 1 0 0,1-1 0 0 0,-1 1-1 0 0,1 0 1 0 0,-1-1 0 0 0,0 0-1 0 0,0 0 1 0 0,1 0 0 0 0,-1-1-1 0 0,5-4 1 0 0,-5 4 4 0 0,-1 0 0 0 0,1 0 0 0 0,-1-1 0 0 0,1 1 0 0 0,-1-1 0 0 0,0 0 1 0 0,-1 0-1 0 0,1 0 0 0 0,0 0 0 0 0,-1-1 0 0 0,0 1 0 0 0,0-1 0 0 0,-1 1 0 0 0,1-1 0 0 0,-1 0 0 0 0,0 0 0 0 0,0 1 0 0 0,-1-1 0 0 0,1 0 0 0 0,-1 0 0 0 0,0 0 1 0 0,0 0-1 0 0,-1 0 0 0 0,-1-5 0 0 0,-44-236 556 0 0,43 236-441 0 0,2 12 28 0 0,4 16-14 0 0,20 35-13 0 0,55 93 0 0 0,-2-8-10 0 0,-10 11-15 0 0,-53-117-66 0 0,-2 1 1 0 0,11 58 0 0 0,-17-65 15 0 0,-2 0 0 0 0,0-1 0 0 0,-1 1 0 0 0,-4 42 0 0 0,1-60 28 0 0,0 0 0 0 0,-1 1 0 0 0,0-1 0 0 0,0 0 0 0 0,-1-1 0 0 0,0 1 0 0 0,0 0 0 0 0,-1-1 0 0 0,0 0-1 0 0,0 0 1 0 0,-1 0 0 0 0,1 0 0 0 0,-2-1 0 0 0,1 0 0 0 0,-1 0 0 0 0,0 0 0 0 0,0-1 0 0 0,-12 8 0 0 0,10-8 25 0 0,0 0 0 0 0,0-1 0 0 0,0 0 1 0 0,-1 0-1 0 0,0-1 0 0 0,0 0 0 0 0,0 0 0 0 0,0-1 1 0 0,0-1-1 0 0,0 1 0 0 0,0-1 0 0 0,-1-1 0 0 0,-15-1 0 0 0,19 1-52 0 0,-1-1-1 0 0,1-1 1 0 0,0 1-1 0 0,-1-1 0 0 0,1 0 1 0 0,0-1-1 0 0,0 1 1 0 0,0-1-1 0 0,1 0 1 0 0,-1-1-1 0 0,1 1 0 0 0,-1-1 1 0 0,1 0-1 0 0,0-1 1 0 0,1 1-1 0 0,-1-1 0 0 0,1 0 1 0 0,0 0-1 0 0,0 0 1 0 0,-4-8-1 0 0,5 7-30 0 0,0 0 1 0 0,0 0-1 0 0,1 0 0 0 0,0 0 1 0 0,1-1-1 0 0,-1 1 1 0 0,1 0-1 0 0,0-1 0 0 0,1 1 1 0 0,0-1-1 0 0,0 1 0 0 0,0-1 1 0 0,0 1-1 0 0,1-1 1 0 0,1 1-1 0 0,1-7 0 0 0,4-9-40 0 0,1 0-1 0 0,1 1 1 0 0,13-24-1 0 0,-9 21-14 0 0,0-2-102 0 0,1 0-1 0 0,2 1 0 0 0,1 1 1 0 0,0 0-1 0 0,2 1 0 0 0,1 1 1 0 0,0 1-1 0 0,2 1 1 0 0,45-33-1 0 0,-37 35-2338 0 0,53-25 0 0 0,-47 26-4331 0 0,-12 4 965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5.0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566 0 20300 0 0,'-16'2'237'0'0,"-1"1"0"0"0,1 1-1 0 0,0 0 1 0 0,0 1-1 0 0,0 1 1 0 0,-23 11-1 0 0,17-5 25 0 0,1 1 0 0 0,0 1 0 0 0,-34 30 0 0 0,18-8 146 0 0,1 2-1 0 0,2 2 1 0 0,-45 67 0 0 0,60-79-199 0 0,1 1 0 0 0,2 0 1 0 0,1 1-1 0 0,1 1 0 0 0,-16 50 1 0 0,26-66-152 0 0,1 0 1 0 0,1 1 0 0 0,0-1-1 0 0,1 1 1 0 0,0-1-1 0 0,2 19 1 0 0,1-23-35 0 0,0 0 1 0 0,0 0-1 0 0,1 0 0 0 0,0 0 0 0 0,1 0 0 0 0,0-1 1 0 0,0 0-1 0 0,1 1 0 0 0,10 12 0 0 0,-8-13-25 0 0,1-1 0 0 0,0-1 0 0 0,0 1-1 0 0,1-1 1 0 0,0-1 0 0 0,0 1 0 0 0,1-2 0 0 0,0 1-1 0 0,1-1 1 0 0,-1-1 0 0 0,1 0 0 0 0,0 0 0 0 0,12 2-1 0 0,13 4-4 0 0,0-3 0 0 0,72 8 0 0 0,-58-10-123 0 0,1-3-1 0 0,0-3 0 0 0,0-1 1 0 0,0-3-1 0 0,-1-2 0 0 0,1-2 0 0 0,65-19 1 0 0,-99 21-341 0 0,28-13 1 0 0,-39 16-1 0 0,0 0 1 0 0,0 0-1 0 0,0-1 0 0 0,-1 0 1 0 0,1-1-1 0 0,-1 1 0 0 0,7-9 0 0 0,-2-5-2840 0 0,-8 1 885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6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74 512 0 0,'1'-2'42'0'0,"7"-32"4306"0"0,-8 32-3793 0 0,0 0-1 0 0,1 0 0 0 0,-1-1 0 0 0,0 1 0 0 0,0 0 0 0 0,-1 0 0 0 0,1-1 0 0 0,0 1 0 0 0,-1 0 1 0 0,1 0-1 0 0,-1 0 0 0 0,0 0 0 0 0,-1-3 0 0 0,2 5-450 0 0,-1 0 0 0 0,1-1 0 0 0,0 1 1 0 0,-1-1-1 0 0,1 1 0 0 0,-1 0 0 0 0,1-1 0 0 0,-1 1 0 0 0,1 0 1 0 0,-1 0-1 0 0,1 0 0 0 0,-1-1 0 0 0,1 1 0 0 0,-1 0 0 0 0,1 0 0 0 0,-1 0 1 0 0,0 0-1 0 0,1 0 0 0 0,-1 0 0 0 0,1 0 0 0 0,-1 0 0 0 0,1 0 1 0 0,-1 0-1 0 0,0 0 0 0 0,1 0 0 0 0,-1 0 0 0 0,1 0 0 0 0,-1 1 0 0 0,1-1 1 0 0,-1 0-1 0 0,1 0 0 0 0,-1 1 0 0 0,1-1 0 0 0,-1 0 0 0 0,1 1 0 0 0,-1-1 1 0 0,1 0-1 0 0,-1 1 0 0 0,-16 16 1457 0 0,9-7-1265 0 0,1 1 0 0 0,0 1 0 0 0,1-1 0 0 0,0 1 0 0 0,1 0 0 0 0,0 1 0 0 0,-4 19 0 0 0,7-26-225 0 0,1 1 0 0 0,1-1 0 0 0,-1 0 0 0 0,1 0 0 0 0,0 1 0 0 0,1-1-1 0 0,-1 0 1 0 0,1 1 0 0 0,0-1 0 0 0,1 0 0 0 0,0 0 0 0 0,0 0 0 0 0,0 0 0 0 0,0 0 0 0 0,1 0 0 0 0,0-1-1 0 0,7 11 1 0 0,-6-11-61 0 0,0-1-1 0 0,0 1 0 0 0,0-1 0 0 0,1 0 1 0 0,0 0-1 0 0,-1 0 0 0 0,1 0 0 0 0,0-1 1 0 0,1 0-1 0 0,-1 0 0 0 0,1 0 0 0 0,7 2 1 0 0,-5-3 3 0 0,-1 0 0 0 0,1-1 0 0 0,0 0 0 0 0,-1 0 0 0 0,1-1 0 0 0,0 0 0 0 0,0 0 0 0 0,13-3 0 0 0,-3-1-715 0 0,-1 0 0 0 0,0-2 1 0 0,0 0-1 0 0,0-1 1 0 0,0-1-1 0 0,-1 0 0 0 0,23-16 1 0 0,-11 4-1603 0 0,-2-1-1590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6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26 3265 0 0,'-27'-9'8297'0'0,"20"6"-7242"0"0,1 0-1 0 0,-2 1 1 0 0,1-1 0 0 0,0 2-1 0 0,0-1 1 0 0,0 1 0 0 0,-1 0-1 0 0,1 1 1 0 0,-13 0 0 0 0,15 3-649 0 0,8 0-482 0 0,9 1-522 0 0,29 8-4869 0 0,-24-7 1848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6.8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11 233 1760 0 0,'-1'0'458'0'0,"0"0"-1"0"0,0 1 0 0 0,1-1 1 0 0,-1 1-1 0 0,0 0 0 0 0,1-1 0 0 0,-1 1 1 0 0,1 0-1 0 0,-1-1 0 0 0,1 1 0 0 0,-1 0 1 0 0,1-1-1 0 0,-1 1 0 0 0,1 0 1 0 0,-1 0-1 0 0,1 0 0 0 0,0-1 0 0 0,-1 3 1 0 0,1 18 3169 0 0,1-14-3098 0 0,1-1-1 0 0,0 1 1 0 0,0-1 0 0 0,3 7 0 0 0,0-3-293 0 0,1-1 0 0 0,0 0 0 0 0,0 0 0 0 0,1 0 0 0 0,0-1 1 0 0,0 0-1 0 0,1 0 0 0 0,0-1 0 0 0,0 0 0 0 0,0 0 0 0 0,12 6 1 0 0,-19-12-222 0 0,0-1 0 0 0,1 1 0 0 0,-1 0 1 0 0,0-1-1 0 0,0 1 0 0 0,0-1 1 0 0,0 1-1 0 0,1-1 0 0 0,-1 1 1 0 0,0-1-1 0 0,0 0 0 0 0,1 0 1 0 0,-1 1-1 0 0,0-1 0 0 0,1 0 1 0 0,-1 0-1 0 0,0 0 0 0 0,1-1 0 0 0,-1 1 1 0 0,0 0-1 0 0,0 0 0 0 0,1-1 1 0 0,-1 1-1 0 0,0-1 0 0 0,0 1 1 0 0,1-1-1 0 0,-1 1 0 0 0,0-1 1 0 0,0 0-1 0 0,0 0 0 0 0,0 1 1 0 0,0-1-1 0 0,0 0 0 0 0,0 0 1 0 0,0 0-1 0 0,1-2 0 0 0,-1 0-3 0 0,0 1-1 0 0,0-1 1 0 0,0 1-1 0 0,0-1 1 0 0,0 0 0 0 0,-1 1-1 0 0,1-1 1 0 0,-1 0-1 0 0,0 1 1 0 0,1-1-1 0 0,-1 0 1 0 0,-1 0 0 0 0,1 1-1 0 0,0-1 1 0 0,-1 0-1 0 0,1 1 1 0 0,-2-4-1 0 0,-5-11 33 0 0,-1 0-1 0 0,-1 1 0 0 0,0 0 0 0 0,-1 1 0 0 0,-17-21 1 0 0,11 16 71 0 0,2 0 0 0 0,-14-27-1 0 0,26 45-105 0 0,1 0 0 0 0,0 0 0 0 0,1 0 0 0 0,-1 0 0 0 0,0 0 0 0 0,1 0 0 0 0,-1 0 0 0 0,1-1 0 0 0,-1 1 0 0 0,1 0 0 0 0,0 0 0 0 0,0 0 0 0 0,0 0 0 0 0,0-1 0 0 0,1 1 0 0 0,-1 0-1 0 0,0 0 1 0 0,1 0 0 0 0,0 0 0 0 0,-1-1 0 0 0,2-1 0 0 0,0 1 1 0 0,0 1 1 0 0,0-1-1 0 0,0 1 0 0 0,1-1 0 0 0,-1 1 0 0 0,0 0 0 0 0,1 0 1 0 0,0 0-1 0 0,-1 1 0 0 0,1-1 0 0 0,0 0 0 0 0,0 1 1 0 0,0 0-1 0 0,3-1 0 0 0,24-7-89 0 0,0 1 0 0 0,59-6 0 0 0,-21 4-60 0 0,-32 4-210 0 0,81-13-1633 0 0,-93 17-1336 0 0,30 1 1 0 0,-36 2 635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8.4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283 88 512 0 0,'0'-5'899'0'0,"-1"0"0"0"0,0 0 0 0 0,0 0 0 0 0,0 0 0 0 0,-1 0 0 0 0,0 0 0 0 0,0 1 0 0 0,-4-7 0 0 0,5 9-484 0 0,0 1 1 0 0,0-1 0 0 0,-1 1 0 0 0,1-1 0 0 0,-1 1 0 0 0,1 0 0 0 0,-1-1-1 0 0,1 1 1 0 0,-1 0 0 0 0,0 0 0 0 0,0 0 0 0 0,-2 0 0 0 0,2 0-293 0 0,-1 0 1 0 0,1 0 0 0 0,-1 1-1 0 0,0-1 1 0 0,0 1-1 0 0,-3 0 1 0 0,-1 0 145 0 0,1 1 0 0 0,-1 0 0 0 0,0 0 0 0 0,1 1 0 0 0,-1 0 0 0 0,1 0 0 0 0,0 0 0 0 0,-1 1-1 0 0,-8 5 1 0 0,-5 5 745 0 0,-25 19 0 0 0,40-28-849 0 0,-2 2-20 0 0,-1 1 0 0 0,2 0 0 0 0,-1 1 0 0 0,1 0 0 0 0,1 0 0 0 0,-1 0 0 0 0,1 0 0 0 0,1 1 0 0 0,-1 0 0 0 0,1 0 0 0 0,1 0 0 0 0,0 0 0 0 0,0 1 0 0 0,1-1 0 0 0,0 1 0 0 0,1 0 0 0 0,0-1 0 0 0,0 1 0 0 0,2 18 0 0 0,0-23-128 0 0,0 0 1 0 0,0 0-1 0 0,1-1 1 0 0,-1 1 0 0 0,1 0-1 0 0,0-1 1 0 0,1 1 0 0 0,-1-1-1 0 0,1 0 1 0 0,0 1 0 0 0,0-1-1 0 0,6 6 1 0 0,-3-5-13 0 0,0 0 0 0 0,0 0 0 0 0,0-1-1 0 0,1 0 1 0 0,-1 0 0 0 0,1 0 0 0 0,12 4 0 0 0,0-2-38 0 0,0-1 0 0 0,1 0 0 0 0,0-2 0 0 0,0 0 0 0 0,29 0 0 0 0,-26-3-108 0 0,0 0-1 0 0,0-1 1 0 0,0-1 0 0 0,-1-1-1 0 0,44-12 1 0 0,-59 13 107 0 0,1-1-1 0 0,-1 0 1 0 0,0 0-1 0 0,0-1 1 0 0,0 0-1 0 0,0 0 1 0 0,-1 0-1 0 0,0-1 1 0 0,0 0-1 0 0,0 0 1 0 0,0-1-1 0 0,-1 0 1 0 0,0 0-1 0 0,0 0 1 0 0,0 0-1 0 0,-1-1 1 0 0,0 0-1 0 0,0 1 1 0 0,-1-2-1 0 0,5-12 1 0 0,-6 13 49 0 0,-1 0-1 0 0,0 0 1 0 0,0 1 0 0 0,-1-1 0 0 0,0 0-1 0 0,0 0 1 0 0,-1 0 0 0 0,1 0 0 0 0,-2 1-1 0 0,-2-11 1 0 0,1 5 44 0 0,-2-1 0 0 0,1 1-1 0 0,-2 1 1 0 0,-10-19 0 0 0,15 28-38 0 0,0 0 0 0 0,-1-1 1 0 0,1 1-1 0 0,-1 0 0 0 0,0 0 0 0 0,0 0 0 0 0,1 1 1 0 0,-1-1-1 0 0,-4-2 0 0 0,6 4-21 0 0,-1 1-1 0 0,1-1 1 0 0,-1 1-1 0 0,1-1 1 0 0,0 1 0 0 0,-1-1-1 0 0,1 1 1 0 0,0 0-1 0 0,-1-1 1 0 0,1 1 0 0 0,0-1-1 0 0,0 1 1 0 0,-1 0-1 0 0,1-1 1 0 0,0 1 0 0 0,0 0-1 0 0,0-1 1 0 0,0 1-1 0 0,0 0 1 0 0,0-1 0 0 0,0 1-1 0 0,0-1 1 0 0,0 2-1 0 0,1 16 54 0 0,1-3-71 0 0,1 0 1 0 0,8 23 0 0 0,-5-18 50 0 0,-2-5-14 0 0,1-1 0 0 0,1 1 1 0 0,1-1-1 0 0,14 23 0 0 0,-19-33-21 0 0,1-1 0 0 0,0 1 1 0 0,0-1-1 0 0,0 1 0 0 0,1-1 0 0 0,-1 0 0 0 0,1 0 1 0 0,-1-1-1 0 0,1 1 0 0 0,0-1 0 0 0,0 0 0 0 0,0 0 1 0 0,0 0-1 0 0,9 2 0 0 0,-7-2-12 0 0,1-1-1 0 0,0 0 1 0 0,0-1 0 0 0,0 1-1 0 0,0-1 1 0 0,-1-1 0 0 0,1 1-1 0 0,0-1 1 0 0,9-2 0 0 0,-6 0-3 0 0,-1 0 0 0 0,1 0 0 0 0,0-1 0 0 0,-1 0 0 0 0,0-1 0 0 0,0 0 0 0 0,0-1 0 0 0,-1 1 0 0 0,0-2 0 0 0,0 1 0 0 0,0-1 0 0 0,-1 0 0 0 0,9-11 0 0 0,-12 12 19 0 0,0 0-1 0 0,-1 0 1 0 0,1 0-1 0 0,-1-1 1 0 0,0 0-1 0 0,-1 1 1 0 0,0-1 0 0 0,2-13-1 0 0,-2 9 27 0 0,-1-1-1 0 0,-1 1 1 0 0,0-1-1 0 0,-3-20 1 0 0,-3-37 256 0 0,7 66-163 0 0,-1 7-75 0 0,1 10-1 0 0,-3 0-27 0 0,1 0 1 0 0,0 1-1 0 0,1-1 0 0 0,1 0 1 0 0,0 0-1 0 0,1 0 1 0 0,1 0-1 0 0,0-1 0 0 0,7 20 1 0 0,-6-24-16 0 0,0 0 0 0 0,0 0 0 0 0,1-1 0 0 0,-1 0 0 0 0,2 0 0 0 0,8 11 0 0 0,-10-15-6 0 0,1 1 0 0 0,-1-1 0 0 0,1 0 0 0 0,0 0 0 0 0,0-1 1 0 0,0 0-1 0 0,0 0 0 0 0,0 0 0 0 0,1 0 0 0 0,10 3 0 0 0,-11-5-8 0 0,-1 0-1 0 0,1 0 1 0 0,0 0-1 0 0,0 0 1 0 0,0-1-1 0 0,0 0 1 0 0,-1 0-1 0 0,1 0 1 0 0,0-1-1 0 0,0 1 1 0 0,0-1-1 0 0,0 0 1 0 0,-1-1-1 0 0,1 1 1 0 0,-1-1-1 0 0,1 0 0 0 0,-1 0 1 0 0,6-4-1 0 0,-2 1-4 0 0,-1-1 0 0 0,1-1 0 0 0,-1 1-1 0 0,-1-1 1 0 0,0 0 0 0 0,0 0 0 0 0,0-1-1 0 0,7-12 1 0 0,-8 10 30 0 0,1 1-1 0 0,-2-1 1 0 0,1 1 0 0 0,-1-1-1 0 0,-1-1 1 0 0,0 1-1 0 0,0 0 1 0 0,-1-1 0 0 0,-1 1-1 0 0,1-1 1 0 0,-2 0-1 0 0,1 0 1 0 0,-3-14 0 0 0,1 12 13 0 0,0 4-14 0 0,0-1 0 0 0,0 1-1 0 0,1 0 1 0 0,0 0 0 0 0,3-15 0 0 0,-5 41 124 0 0,1 0 1 0 0,1 0 0 0 0,2 24 0 0 0,1-18-25 0 0,1-1 0 0 0,1 0 1 0 0,12 32-1 0 0,-16-49-111 0 0,1-1-1 0 0,0 0 1 0 0,0 0-1 0 0,0 0 1 0 0,0 0-1 0 0,1-1 1 0 0,0 1 0 0 0,0-1-1 0 0,0 1 1 0 0,0-1-1 0 0,0 0 1 0 0,0 0-1 0 0,1-1 1 0 0,0 1 0 0 0,5 2-1 0 0,-4-2-19 0 0,1-1 1 0 0,0 1-1 0 0,0-2 0 0 0,0 1 1 0 0,0-1-1 0 0,0 0 0 0 0,0 0 1 0 0,1 0-1 0 0,-1-1 0 0 0,7-1 1 0 0,1 0-157 0 0,-1-1 0 0 0,1 0 1 0 0,-1-1-1 0 0,0-1 0 0 0,0 0 1 0 0,0-1-1 0 0,0-1 0 0 0,-1 0 1 0 0,17-10-1 0 0,16-18-2487 0 0,-33 23-715 0 0,16-19 1 0 0,-18 17 1094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8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188 39 2160 0 0,'-48'-1'5347'0'0,"20"0"-1479"0"0,1 1 0 0 0,-1 1-1 0 0,-28 6 1 0 0,120-23-3074 0 0,-31 8-1763 0 0,55-8 0 0 0,-10 11-5820 0 0,-40 5 1538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8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8 119 512 0 0,'-4'-55'6591'0'0,"1"35"-2926"0"0,3-4 1752 0 0,0 23-5243 0 0,0 0 1 0 0,0 0-1 0 0,0 0 1 0 0,0 0-1 0 0,0 1 1 0 0,0-1-1 0 0,1 0 1 0 0,-1 0-1 0 0,0 0 1 0 0,0 0-1 0 0,1 1 1 0 0,-1-1-1 0 0,1 0 1 0 0,-1 0-1 0 0,0 1 1 0 0,1-1-1 0 0,0 0 1 0 0,-1 1-1 0 0,1-1 1 0 0,-1 0-1 0 0,1 1 1 0 0,0-1-1 0 0,-1 1 1 0 0,2-1-1 0 0,-1 1-134 0 0,-1 0 0 0 0,1 0 0 0 0,-1 1 0 0 0,1-1 0 0 0,-1 1 0 0 0,1-1 0 0 0,0 0 0 0 0,-1 1 0 0 0,0-1 1 0 0,1 1-1 0 0,-1-1 0 0 0,1 1 0 0 0,-1-1 0 0 0,0 1 0 0 0,1-1 0 0 0,-1 1 0 0 0,0 0 0 0 0,1-1 0 0 0,-1 2 0 0 0,7 13 250 0 0,-1 8-105 0 0,0 1 0 0 0,-1 0-1 0 0,-1 1 1 0 0,0 27 0 0 0,-1-18-66 0 0,8 251 200 0 0,2 10-162 0 0,-10-266-190 0 0,1 0 0 0 0,8 31 1 0 0,-10-53-54 0 0,0 0 0 0 0,0 0 0 0 0,1 0 1 0 0,0 0-1 0 0,0 0 0 0 0,1-1 0 0 0,0 1 1 0 0,0-1-1 0 0,0 0 0 0 0,1 0 0 0 0,0-1 1 0 0,0 1-1 0 0,11 8 0 0 0,-14-13-130 0 0,1 1-1 0 0,0-1 1 0 0,0 1 0 0 0,0-1-1 0 0,-1 0 1 0 0,1 0-1 0 0,0-1 1 0 0,0 1 0 0 0,1 0-1 0 0,-1-1 1 0 0,0 0 0 0 0,0 0-1 0 0,0 0 1 0 0,0 0 0 0 0,3 0-1 0 0,-1-1-876 0 0,-1 0 0 0 0,1 0 0 0 0,-1-1 0 0 0,1 1 0 0 0,6-4 1 0 0,10-6-3585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9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12 296 0 0,'-2'1'1209'0'0,"0"0"0"0"0,-1 0-1 0 0,1 0 1 0 0,0 0 0 0 0,0 0 0 0 0,-1-1 0 0 0,1 1 0 0 0,-8 1 6548 0 0,20-1-4897 0 0,68 7-625 0 0,119-3 0 0 0,-59-14-4170 0 0,-2-10-4012 0 0,-102 13 3690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9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75 107 512 0 0,'-12'-1'361'0'0,"-25"-3"6423"0"0,35 3-6401 0 0,1 1-1 0 0,-1 0 0 0 0,1-1 0 0 0,0 1 1 0 0,-1-1-1 0 0,1 1 0 0 0,0-1 1 0 0,-1 0-1 0 0,1 0 0 0 0,0 1 1 0 0,0-1-1 0 0,0 0 0 0 0,0 0 1 0 0,0 0-1 0 0,0 0 0 0 0,0 0 1 0 0,0 0-1 0 0,0-1 0 0 0,0 1 1 0 0,-1-2-1 0 0,2 2-257 0 0,0 0-1 0 0,0 1 1 0 0,0-1-1 0 0,0 0 1 0 0,0 1 0 0 0,0-1-1 0 0,1 0 1 0 0,-1 1 0 0 0,0-1-1 0 0,0 1 1 0 0,0-1-1 0 0,1 0 1 0 0,-1 1 0 0 0,0-1-1 0 0,1 1 1 0 0,-1-1-1 0 0,0 0 1 0 0,1 1 0 0 0,-1-1-1 0 0,1 1 1 0 0,-1 0 0 0 0,1-1-1 0 0,-1 1 1 0 0,1-1-1 0 0,-1 1 1 0 0,1 0 0 0 0,-1-1-1 0 0,2 1 1 0 0,21-11 776 0 0,-18 9-511 0 0,17-7 33 0 0,2 1 1 0 0,-1 1-1 0 0,1 1 0 0 0,0 1 1 0 0,1 1-1 0 0,40-1 0 0 0,-8 3-248 0 0,277-6 172 0 0,-287 8-420 0 0,-17 0-289 0 0,41 5-1 0 0,-70-5 247 0 0,0 0-1 0 0,0 0 1 0 0,0 0-1 0 0,0 0 1 0 0,0 0-1 0 0,0 1 1 0 0,1-1-1 0 0,-1 0 0 0 0,0 1 1 0 0,0-1-1 0 0,0 1 1 0 0,0 0-1 0 0,0-1 1 0 0,0 1-1 0 0,0 0 1 0 0,-1-1-1 0 0,1 1 1 0 0,0 0-1 0 0,0 0 0 0 0,0 1 1 0 0,0-1-74 0 0,-1 0 1 0 0,0-1-1 0 0,0 1 1 0 0,0 0 0 0 0,0 0-1 0 0,-1 0 1 0 0,1 0-1 0 0,0 0 1 0 0,0 0-1 0 0,0 0 1 0 0,-1-1-1 0 0,1 1 1 0 0,0 0-1 0 0,-1 0 1 0 0,1 0-1 0 0,-1-1 1 0 0,1 1-1 0 0,-1 0 1 0 0,1 0 0 0 0,-1-1-1 0 0,0 1 1 0 0,1 0-1 0 0,-1-1 1 0 0,0 1-1 0 0,0 0 1 0 0,-10 9-1137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0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90 1352 0 0,'2'-45'6936'0'0,"-2"42"-6326"0"0,0 0 0 0 0,-1-1 0 0 0,1 1 0 0 0,-1 0 0 0 0,0 0 0 0 0,1-1 0 0 0,-1 1 0 0 0,-1 0 0 0 0,1 0 1 0 0,0 0-1 0 0,-3-3 0 0 0,4 6-544 0 0,0-1 1 0 0,0 1-1 0 0,0 0 0 0 0,0 0 1 0 0,-1 0-1 0 0,1-1 1 0 0,0 1-1 0 0,0 0 1 0 0,0 0-1 0 0,0 0 1 0 0,0 0-1 0 0,0-1 1 0 0,-1 1-1 0 0,1 0 0 0 0,0 0 1 0 0,0 0-1 0 0,0 0 1 0 0,0 0-1 0 0,-1 0 1 0 0,1 0-1 0 0,0-1 1 0 0,0 1-1 0 0,0 0 1 0 0,-1 0-1 0 0,1 0 0 0 0,0 0 1 0 0,0 0-1 0 0,0 0 1 0 0,-1 0-1 0 0,1 0 1 0 0,0 0-1 0 0,0 0 1 0 0,0 0-1 0 0,-1 0 1 0 0,1 0-1 0 0,0 0 1 0 0,0 0-1 0 0,0 0 0 0 0,-1 1 1 0 0,1-1-1 0 0,0 0 1 0 0,-4 10 1114 0 0,4 13-431 0 0,5-7-539 0 0,0-1 0 0 0,2 0 0 0 0,0-1 0 0 0,0 0 0 0 0,2 0 0 0 0,13 18 0 0 0,12 20 143 0 0,-19-28-265 0 0,-2 1 0 0 0,-1 1 0 0 0,-1 0 0 0 0,-1 0 0 0 0,8 36 0 0 0,-15-52-139 0 0,-1 0 0 0 0,-1 1 1 0 0,1 0-1 0 0,-2-1 0 0 0,0 1 0 0 0,0 0 0 0 0,-1-1 1 0 0,0 1-1 0 0,-1-1 0 0 0,0 1 0 0 0,0-1 0 0 0,-1 0 0 0 0,-1 0 1 0 0,0 0-1 0 0,0 0 0 0 0,-1 0 0 0 0,-7 9 0 0 0,-28 36-1413 0 0,15-30-1005 0 0,21-22 951 0 0,-1 1 0 0 0,0-1 0 0 0,-8 5 0 0 0,4-5-1601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0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6 1048 0 0,'-7'6'5010'0'0,"6"-6"-4858"0"0,1 0 0 0 0,0 0 0 0 0,0 0 0 0 0,-1 0 0 0 0,1 0 0 0 0,0 0-1 0 0,0 0 1 0 0,-1 1 0 0 0,1-1 0 0 0,0 0 0 0 0,0 0 0 0 0,0 0-1 0 0,-1 0 1 0 0,1 0 0 0 0,0 1 0 0 0,0-1 0 0 0,0 0 0 0 0,-1 0 0 0 0,1 0-1 0 0,0 1 1 0 0,0-1 0 0 0,0 0 0 0 0,0 0 0 0 0,0 1 0 0 0,0-1-1 0 0,-1 0 1 0 0,1 0 0 0 0,0 1 0 0 0,0-1 0 0 0,0 0 0 0 0,0 0-1 0 0,0 1 1 0 0,0-1 0 0 0,0 0 0 0 0,0 0 0 0 0,0 1 0 0 0,0-1 0 0 0,0 0-1 0 0,0 0 1 0 0,0 1 0 0 0,1-1 0 0 0,-1 0 0 0 0,0 0 0 0 0,0 1-1 0 0,0-1 1 0 0,0 0 0 0 0,0 0 0 0 0,0 1 0 0 0,1-1 0 0 0,-1 0 0 0 0,0 0-1 0 0,0 0 1 0 0,0 0 0 0 0,1 1 0 0 0,-1-1 0 0 0,0 0 0 0 0,0 0-1 0 0,0 0 1 0 0,1 0 0 0 0,-1 0 0 0 0,0 0 0 0 0,1 1 0 0 0,4 2 279 0 0,0 0 1 0 0,1 0-1 0 0,-1-1 1 0 0,1 1 0 0 0,0-1-1 0 0,-1 0 1 0 0,1-1-1 0 0,0 0 1 0 0,0 0 0 0 0,0 0-1 0 0,10 0 1 0 0,9-1 274 0 0,36-4 1 0 0,479-37 282 0 0,-532 40-1140 0 0,6 1-50 0 0,24 1 0 0 0,-35-1-18 0 0,0 1 0 0 0,0-1 0 0 0,0 1 0 0 0,0 0-1 0 0,0 0 1 0 0,0 0 0 0 0,-1 0 0 0 0,1 0 0 0 0,0 0 0 0 0,0 1 0 0 0,-1 0 0 0 0,1-1 0 0 0,-1 1 0 0 0,3 2 0 0 0,-4-2-242 0 0,0-1 1 0 0,0 0-1 0 0,-1 1 0 0 0,1-1 1 0 0,0 0-1 0 0,-1 1 1 0 0,1 0-1 0 0,0-1 0 0 0,-1 1 1 0 0,0-1-1 0 0,1 1 1 0 0,-1-1-1 0 0,0 1 1 0 0,0 0-1 0 0,0-1 0 0 0,0 1 1 0 0,0-1-1 0 0,-1 4 1 0 0,-1 7-1762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1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31 512 0 0,'-5'-9'11399'0'0,"1"16"-5272"0"0,2 1-6741 0 0,5 42 2417 0 0,17 96 1 0 0,-16-127-1613 0 0,-2-5-106 0 0,1 0 0 0 0,7 21 0 0 0,-9-31-78 0 0,1-1 0 0 0,-1 1 0 0 0,1-1 0 0 0,0 0 0 0 0,0 0 1 0 0,0 1-1 0 0,0-1 0 0 0,1 0 0 0 0,-1-1 0 0 0,1 1 0 0 0,-1 0 0 0 0,1-1 0 0 0,0 0 0 0 0,6 5 0 0 0,-8-7-8 0 0,0 1 1 0 0,0-1-1 0 0,0 0 0 0 0,0 1 0 0 0,0-1 0 0 0,0 0 0 0 0,0 1 0 0 0,0-1 0 0 0,0 0 1 0 0,0 0-1 0 0,0 0 0 0 0,0 0 0 0 0,0 0 0 0 0,0 0 0 0 0,0 0 0 0 0,0 0 0 0 0,1 0 1 0 0,-1-1-1 0 0,0 1 0 0 0,0 0 0 0 0,0-1 0 0 0,0 1 0 0 0,1-1 0 0 0,0-1 1 0 0,-1 1-1 0 0,0 0 0 0 0,1-1 1 0 0,-1 1-1 0 0,0-1 0 0 0,0 0 0 0 0,1 1 1 0 0,-1-1-1 0 0,-1 0 0 0 0,1 1 1 0 0,1-5-1 0 0,1-1 10 0 0,-1-1 0 0 0,-1 0 0 0 0,0 0 0 0 0,0 0 0 0 0,0-9 1 0 0,-2-9 73 0 0,-7-37 1 0 0,-1-13 86 0 0,9 71-158 0 0,0 0 0 0 0,0 0 0 0 0,0 0 0 0 0,1 0 0 0 0,0 0 0 0 0,0 0 1 0 0,0 1-1 0 0,4-10 0 0 0,-4 11-14 0 0,0 1 0 0 0,1-1-1 0 0,-1 1 1 0 0,1 0 0 0 0,0 0 0 0 0,0 0 0 0 0,0 0 0 0 0,0 0 0 0 0,0 0 0 0 0,0 0 0 0 0,0 1-1 0 0,0-1 1 0 0,1 1 0 0 0,-1-1 0 0 0,1 1 0 0 0,-1 0 0 0 0,5-1 0 0 0,2-1 10 0 0,0 1 0 0 0,0 1 0 0 0,0 0 0 0 0,0 0 0 0 0,0 1 0 0 0,0 0 0 0 0,0 0 0 0 0,1 1 0 0 0,-1 1 0 0 0,0-1 0 0 0,0 1 0 0 0,-1 1 0 0 0,1-1 0 0 0,0 2 0 0 0,-1-1 0 0 0,0 1 0 0 0,0 0 0 0 0,0 1 0 0 0,0 0 0 0 0,-1 0 0 0 0,1 1 0 0 0,-1 0 0 0 0,-1 0 0 0 0,1 1 0 0 0,-1 0 0 0 0,0 0 0 0 0,-1 0 0 0 0,0 0 0 0 0,0 1 0 0 0,0 0 0 0 0,4 12 0 0 0,-3 0 203 0 0,0 1 0 0 0,-1-1-1 0 0,-1 2 1 0 0,-2-1 0 0 0,0 0 0 0 0,-1 35 0 0 0,-4-35 232 0 0,2-20-185 0 0,4-13-217 0 0,12-60-135 0 0,10-111 1 0 0,-24 176 78 0 0,0 0-1 0 0,0 0 1 0 0,1-1 0 0 0,-1 1-1 0 0,2 1 1 0 0,-1-1 0 0 0,6-10-1 0 0,-7 15 12 0 0,0 1 0 0 0,0-1-1 0 0,1 0 1 0 0,-1 0 0 0 0,0 0-1 0 0,1 1 1 0 0,0-1 0 0 0,-1 1-1 0 0,1-1 1 0 0,0 1 0 0 0,0 0-1 0 0,3-2 1 0 0,-4 2 1 0 0,1 1 0 0 0,-1-1-1 0 0,1 1 1 0 0,0 0 0 0 0,-1 0 0 0 0,1-1 0 0 0,-1 1-1 0 0,1 0 1 0 0,0 1 0 0 0,-1-1 0 0 0,1 0 0 0 0,-1 0 0 0 0,1 1-1 0 0,0-1 1 0 0,-1 1 0 0 0,1-1 0 0 0,-1 1 0 0 0,1-1-1 0 0,1 2 1 0 0,3 2-5 0 0,-1 0-1 0 0,1 1 0 0 0,-1-1 1 0 0,0 1-1 0 0,0 0 1 0 0,-1 0-1 0 0,0 0 1 0 0,0 1-1 0 0,6 9 0 0 0,26 57-37 0 0,-35-70 43 0 0,18 45 47 0 0,-12-27-43 0 0,2 0 1 0 0,0 0-1 0 0,1 0 1 0 0,17 22-1 0 0,-26-40-7 0 0,0 0 0 0 0,1 0 0 0 0,0 0 0 0 0,-1 0 0 0 0,1 0 0 0 0,0-1-1 0 0,0 1 1 0 0,0-1 0 0 0,0 1 0 0 0,0-1 0 0 0,0 0 0 0 0,0 0 0 0 0,0 0 0 0 0,1 0 0 0 0,-1 0 0 0 0,0 0 0 0 0,1-1-1 0 0,-1 1 1 0 0,5 0 0 0 0,-3-2-445 0 0,0 1 0 0 0,0-1 0 0 0,-1 0-1 0 0,1 0 1 0 0,0 0 0 0 0,-1-1 0 0 0,1 1-1 0 0,-1-1 1 0 0,0 0 0 0 0,1 0 0 0 0,-1 0-1 0 0,4-3 1 0 0,4-4-4417 0 0,1-2-387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2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20 512 0 0,'-5'-10'222'0'0,"-1"1"10353"0"0,6 9-10443 0 0,4 14 1951 0 0,8 30 13 0 0,52 155 604 0 0,-19-95-1915 0 0,-13-32-427 0 0,42 139 1 0 0,-64-170-330 0 0,-3 0 0 0 0,-1 0 1 0 0,1 58-1 0 0,-9-76-14 0 0,2-22-11 0 0,0 0 1 0 0,-1 1-1 0 0,1-1 0 0 0,0 0 1 0 0,-1 0-1 0 0,1 0 1 0 0,-1 0-1 0 0,1 0 0 0 0,-1 0 1 0 0,1 0-1 0 0,-1 0 0 0 0,0 0 1 0 0,1 0-1 0 0,-1 0 1 0 0,0 0-1 0 0,-1 0 0 0 0,2-1-2 0 0,0 0 0 0 0,-1 0 0 0 0,1 0 0 0 0,0 0 0 0 0,0 0 0 0 0,-1 0 0 0 0,1-1 0 0 0,0 1 0 0 0,0 0-1 0 0,-1 0 1 0 0,1 0 0 0 0,0 0 0 0 0,0-1 0 0 0,0 1 0 0 0,0 0 0 0 0,-1 0 0 0 0,1 0 0 0 0,0-1 0 0 0,0 1 0 0 0,0 0 0 0 0,0 0-1 0 0,0-1 1 0 0,-1 1 0 0 0,1 0 0 0 0,0 0 0 0 0,0-1 0 0 0,0 1 0 0 0,0 0 0 0 0,0 0 0 0 0,0-1 0 0 0,0 1 0 0 0,0 0 0 0 0,0-1-1 0 0,-2-10 26 0 0,2 11-27 0 0,-2-20 1 0 0,0 1 0 0 0,2 0 0 0 0,0-1-1 0 0,1 1 1 0 0,1 0 0 0 0,6-25 0 0 0,-2 19-15 0 0,1 0 0 0 0,1 1-1 0 0,2 0 1 0 0,14-28 0 0 0,-19 43 1 0 0,0 1 0 0 0,0 0 0 0 0,1 0 0 0 0,0 0 0 0 0,0 1 1 0 0,0 0-1 0 0,1 0 0 0 0,1 0 0 0 0,14-10 0 0 0,-17 15 7 0 0,0-1 0 0 0,0 0 0 0 0,0 1 1 0 0,0 0-1 0 0,0 0 0 0 0,1 1 0 0 0,-1-1 0 0 0,0 1 0 0 0,1 0 0 0 0,-1 1 1 0 0,1-1-1 0 0,0 1 0 0 0,-1 0 0 0 0,1 0 0 0 0,-1 1 0 0 0,1 0 1 0 0,-1 0-1 0 0,10 3 0 0 0,-9-1-8 0 0,1 0 0 0 0,-1 0 0 0 0,-1 0 0 0 0,1 1 0 0 0,0 0 0 0 0,-1 0 1 0 0,0 1-1 0 0,0-1 0 0 0,0 1 0 0 0,0 0 0 0 0,6 11 0 0 0,0 0-11 0 0,-1 0-1 0 0,16 35 1 0 0,-22-40 24 0 0,0 1 1 0 0,0 0-1 0 0,-1 0 0 0 0,-1 0 0 0 0,0 0 1 0 0,0 0-1 0 0,-2 0 0 0 0,1 1 0 0 0,-1-1 0 0 0,-1 0 1 0 0,-3 18-1 0 0,2-20 34 0 0,0 1 0 0 0,-1-1 0 0 0,-1 0 0 0 0,1 0 1 0 0,-2 0-1 0 0,1-1 0 0 0,-1 1 0 0 0,-1-1 0 0 0,1 0 0 0 0,-2 0 0 0 0,1-1 1 0 0,-1 0-1 0 0,-12 11 0 0 0,13-15-8 0 0,0 0 0 0 0,0 0 0 0 0,-1 0 1 0 0,1-1-1 0 0,-1 0 0 0 0,0 0 0 0 0,0-1 0 0 0,0 0 0 0 0,0 0 1 0 0,-13 1-1 0 0,12-2-14 0 0,0 0 1 0 0,0-1-1 0 0,0 0 0 0 0,0 0 1 0 0,0-1-1 0 0,0 0 1 0 0,0 0-1 0 0,0-1 0 0 0,-13-4 1 0 0,15 2-71 0 0,-1 1 0 0 0,1-1-1 0 0,0 0 1 0 0,0 0 0 0 0,0 0 0 0 0,1-1 0 0 0,-1 0 0 0 0,1 0 0 0 0,0 0 0 0 0,1-1 0 0 0,-1 0 0 0 0,1 0 0 0 0,1 0 0 0 0,-1 0 0 0 0,1-1 0 0 0,-5-10 0 0 0,5 7-628 0 0,0 1 0 0 0,1-1 1 0 0,-1 0-1 0 0,0-17 1 0 0,2 16-834 0 0,1 0 1 0 0,1 0-1 0 0,-1 1 1 0 0,4-15-1 0 0,3-2-1030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3.0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52 512 0 0,'-9'-3'1065'0'0,"0"0"0"0"0,0 1 0 0 0,0 0-1 0 0,0 0 1 0 0,0 1 0 0 0,0 0 0 0 0,0 1 0 0 0,-1 0 0 0 0,-16 2-1 0 0,22-1-803 0 0,0 0-1 0 0,1 0 0 0 0,-1 0 0 0 0,1 0 0 0 0,-1 0 0 0 0,1 1 0 0 0,-1 0 0 0 0,1 0 1 0 0,0 0-1 0 0,0 0 0 0 0,0 0 0 0 0,0 0 0 0 0,0 1 0 0 0,1-1 0 0 0,-1 1 0 0 0,1 0 1 0 0,-1 0-1 0 0,1 0 0 0 0,0 0 0 0 0,0 0 0 0 0,0 1 0 0 0,1-1 0 0 0,-1 1 0 0 0,1-1 1 0 0,0 1-1 0 0,0-1 0 0 0,-1 5 0 0 0,0 6-28 0 0,0 1 1 0 0,1-1-1 0 0,1 1 1 0 0,1 15-1 0 0,11 59 348 0 0,-11-83-562 0 0,0 1 0 0 0,1 0 1 0 0,-1-1-1 0 0,1 1 1 0 0,1-1-1 0 0,0 0 0 0 0,-1 1 1 0 0,2-1-1 0 0,-1 0 1 0 0,1-1-1 0 0,0 1 0 0 0,0-1 1 0 0,0 0-1 0 0,1 0 1 0 0,0 0-1 0 0,0 0 1 0 0,0-1-1 0 0,1 0 0 0 0,-1 0 1 0 0,1 0-1 0 0,0-1 1 0 0,0 0-1 0 0,0 0 0 0 0,11 3 1 0 0,-5-3-47 0 0,-1 0 0 0 0,1-1 0 0 0,0-1 0 0 0,-1 1 0 0 0,1-2 1 0 0,0 0-1 0 0,0 0 0 0 0,0-1 0 0 0,0-1 0 0 0,16-3 0 0 0,-12 1-3 0 0,-1-1 0 0 0,0 0 0 0 0,-1-1 0 0 0,1 0 0 0 0,-1-1 0 0 0,0-1 0 0 0,17-13 0 0 0,-23 15 26 0 0,0-1 0 0 0,0 0 0 0 0,-1 0 0 0 0,0 0 0 0 0,-1-1 0 0 0,0 0 0 0 0,0 0 0 0 0,0-1 0 0 0,-1 0 0 0 0,0 1 0 0 0,5-18 0 0 0,-8 20 9 0 0,0-1 0 0 0,0 0 0 0 0,-1 0 1 0 0,0 1-1 0 0,-1-1 0 0 0,1 0 0 0 0,-1 0 0 0 0,-1 0 0 0 0,1 0 0 0 0,-1 0 0 0 0,0 0 0 0 0,-1 0 0 0 0,0 1 0 0 0,0-1 0 0 0,0 0 0 0 0,-1 1 0 0 0,-6-12 0 0 0,3 9-3 0 0,0-1 0 0 0,0 1-1 0 0,-1 0 1 0 0,0 0-1 0 0,-1 1 1 0 0,0 0 0 0 0,0 1-1 0 0,-18-13 1 0 0,20 16 10 0 0,-1 0-1 0 0,1 1 1 0 0,-1 0-1 0 0,0 0 1 0 0,0 0-1 0 0,-1 1 1 0 0,1 0-1 0 0,0 1 1 0 0,-1-1 0 0 0,1 2-1 0 0,-1-1 1 0 0,1 1-1 0 0,-1 0 1 0 0,-9 1-1 0 0,1 2 17 0 0,1 0 0 0 0,0 1-1 0 0,0 1 1 0 0,0 0 0 0 0,1 1 0 0 0,0 1-1 0 0,0 0 1 0 0,0 1 0 0 0,1 0 0 0 0,0 1-1 0 0,1 0 1 0 0,-20 20 0 0 0,23-20-13 0 0,0 0 1 0 0,1 1-1 0 0,0 0 1 0 0,0 1-1 0 0,1-1 0 0 0,1 2 1 0 0,0-1-1 0 0,0 0 1 0 0,1 1-1 0 0,0 0 1 0 0,1 0-1 0 0,1 1 1 0 0,0-1-1 0 0,1 1 1 0 0,-2 25-1 0 0,4-30-19 0 0,0-1 0 0 0,1 1 0 0 0,0-1 0 0 0,0 0 0 0 0,1 1 0 0 0,0-1 0 0 0,0 0 0 0 0,1 0 0 0 0,0 0 1 0 0,6 11-1 0 0,-6-13-1 0 0,1 0 0 0 0,-1-1 0 0 0,1 1 0 0 0,0-1 0 0 0,0 1 0 0 0,1-1-1 0 0,-1-1 1 0 0,1 1 0 0 0,0-1 0 0 0,0 1 0 0 0,0-1 0 0 0,1-1 0 0 0,10 5 0 0 0,1-2-6 0 0,0 0 0 0 0,0-2 0 0 0,1 0 0 0 0,20 1 0 0 0,-4-2-53 0 0,41-5 0 0 0,-66 3 69 0 0,-1-1 0 0 0,1-1 0 0 0,-1 1 0 0 0,0-1 0 0 0,1-1 0 0 0,-1 0 0 0 0,-1 0 0 0 0,1 0 0 0 0,0-1 0 0 0,-1 0 0 0 0,1-1 0 0 0,-1 1 0 0 0,-1-1 0 0 0,1-1 0 0 0,-1 1 0 0 0,0-1 0 0 0,0-1 0 0 0,0 1 1 0 0,-1-1-1 0 0,0 0 0 0 0,0 0 0 0 0,-1 0 0 0 0,0 0 0 0 0,0-1 0 0 0,-1 0 0 0 0,0 0 0 0 0,0 0 0 0 0,-1 0 0 0 0,0 0 0 0 0,0-1 0 0 0,0-14 0 0 0,-2 5 7 0 0,-2 0 1 0 0,0 1-1 0 0,-1-1 0 0 0,-1 1 0 0 0,0-1 0 0 0,-10-20 1 0 0,-5-27 90 0 0,16 54-103 0 0,5 17 28 0 0,4 19 14 0 0,-1 5 23 0 0,1-1 0 0 0,1-1 0 0 0,1 1 0 0 0,2-1-1 0 0,1 0 1 0 0,1-1 0 0 0,17 29 0 0 0,-23-45-42 0 0,0-2 0 0 0,1 1 0 0 0,0-1 0 0 0,1 0 0 0 0,15 15 0 0 0,-17-19-40 0 0,1 0 1 0 0,0 0 0 0 0,-1-1 0 0 0,1 0-1 0 0,1 0 1 0 0,-1-1 0 0 0,0 0-1 0 0,1 0 1 0 0,11 2 0 0 0,-6-2-243 0 0,0-1 0 0 0,26 2 0 0 0,-33-4-288 0 0,-1 0 1 0 0,1-1-1 0 0,9-1 0 0 0,-10 0-454 0 0,-1 1 0 0 0,0-1 0 0 0,1 0 1 0 0,-1 0-1 0 0,5-3 0 0 0,4-4-1403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22 2633 0 0,'-1'-2'746'0'0,"1"1"0"0"0,-1-1 0 0 0,0 1 0 0 0,0-1 0 0 0,0 1 0 0 0,0-1 0 0 0,0 1 0 0 0,-1 0-1 0 0,1 0 1 0 0,0-1 0 0 0,-1 1 0 0 0,1 0 0 0 0,0 0 0 0 0,-1 0 0 0 0,-2-1 0 0 0,4 2-664 0 0,0 0-1 0 0,-1 0 0 0 0,1 1 0 0 0,0-1 0 0 0,0 0 0 0 0,0 0 0 0 0,0 0 0 0 0,-1 0 0 0 0,1 0 1 0 0,0 0-1 0 0,0 0 0 0 0,0 0 0 0 0,0 1 0 0 0,0-1 0 0 0,-1 0 0 0 0,1 0 0 0 0,0 0 0 0 0,0 0 0 0 0,0 0 1 0 0,0 1-1 0 0,0-1 0 0 0,0 0 0 0 0,0 0 0 0 0,0 0 0 0 0,0 0 0 0 0,-1 1 0 0 0,1-1 0 0 0,0 0 1 0 0,0 0-1 0 0,0 0 0 0 0,0 1 0 0 0,0-1 0 0 0,0 0 0 0 0,0 0 0 0 0,0 0 0 0 0,0 1 0 0 0,1-1 0 0 0,-1 0 1 0 0,0 0-1 0 0,0 1 0 0 0,1 9 377 0 0,-1-9-250 0 0,4 23 879 0 0,1 0 1 0 0,14 40-1 0 0,25 45 64 0 0,-21-57-646 0 0,-13-27-407 0 0,74 190 333 0 0,-65-158-417 0 0,21 110-1 0 0,-31-112-128 0 0,-6-27-401 0 0,1 0 0 0 0,2 0 0 0 0,1 0 0 0 0,19 49 0 0 0,-25-75 122 0 0,0 0 1 0 0,0 0-1 0 0,0 0 0 0 0,0 0 0 0 0,1 0 1 0 0,-1 0-1 0 0,0-1 0 0 0,1 1 0 0 0,0 0 1 0 0,-1-1-1 0 0,1 1 0 0 0,0-1 0 0 0,0 1 1 0 0,0-1-1 0 0,0 0 0 0 0,0 0 0 0 0,0 0 1 0 0,0 0-1 0 0,4 1 0 0 0,6 0-1235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3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127 154 2104 0 0,'0'1'303'0'0,"-34"7"7470"0"0,6 2-3531 0 0,23-7-3876 0 0,1-1 1 0 0,0 1-1 0 0,0-1 0 0 0,1 1 0 0 0,-1 0 0 0 0,0 1 0 0 0,1-1 0 0 0,0 1 1 0 0,0-1-1 0 0,0 1 0 0 0,-4 7 0 0 0,4-6-228 0 0,1-1 0 0 0,0 0 0 0 0,0 1 1 0 0,0 0-1 0 0,1-1 0 0 0,-1 1 0 0 0,1 0 0 0 0,0 0 0 0 0,0 0 0 0 0,1 0 1 0 0,0 0-1 0 0,0 0 0 0 0,0 0 0 0 0,0-1 0 0 0,1 1 0 0 0,0 0 0 0 0,0 0 1 0 0,0 0-1 0 0,2 5 0 0 0,1-1-31 0 0,0-1 1 0 0,0-1-1 0 0,1 1 1 0 0,0-1 0 0 0,0 1-1 0 0,1-1 1 0 0,-1-1-1 0 0,2 1 1 0 0,11 9-1 0 0,-6-6-105 0 0,0-1-1 0 0,1-1 0 0 0,0 0 1 0 0,0-1-1 0 0,1 0 1 0 0,0-1-1 0 0,0 0 1 0 0,0-1-1 0 0,1-1 1 0 0,0-1-1 0 0,0 0 0 0 0,25 2 1 0 0,-33-5-20 0 0,0-1-1 0 0,0 0 1 0 0,0 0 0 0 0,-1-1-1 0 0,1 0 1 0 0,0 0 0 0 0,0 0-1 0 0,-1-1 1 0 0,1 0 0 0 0,-1 0-1 0 0,0-1 1 0 0,0 0 0 0 0,0 0-1 0 0,-1 0 1 0 0,1-1 0 0 0,-1 1-1 0 0,0-1 1 0 0,0-1 0 0 0,4-6 0 0 0,-3 5 12 0 0,-1 0 0 0 0,0-1 1 0 0,0 0-1 0 0,0 0 0 0 0,-1-1 1 0 0,-1 1-1 0 0,1-1 0 0 0,-1 0 1 0 0,-1 0-1 0 0,0 0 1 0 0,0 0-1 0 0,0 0 0 0 0,-1-1 1 0 0,-1-11-1 0 0,-2 3-4 0 0,0 0 1 0 0,-2 0-1 0 0,0 0 0 0 0,-1 0 0 0 0,-1 1 0 0 0,-1 0 1 0 0,0 0-1 0 0,-1 1 0 0 0,-1-1 0 0 0,-1 2 1 0 0,-12-17-1 0 0,18 26 17 0 0,-1 1 1 0 0,0 0 0 0 0,0 0 0 0 0,0 1 0 0 0,-1-1-1 0 0,1 1 1 0 0,-12-6 0 0 0,14 8-11 0 0,0 1 0 0 0,0 0 0 0 0,0-1 0 0 0,0 1 0 0 0,0 1-1 0 0,-1-1 1 0 0,1 0 0 0 0,0 1 0 0 0,0 0 0 0 0,-1 0 0 0 0,1 0 0 0 0,0 0 0 0 0,-1 0 0 0 0,1 1 0 0 0,0-1 0 0 0,0 1 0 0 0,-1 0 0 0 0,-3 1 0 0 0,-4 4 11 0 0,0-1 1 0 0,1 2 0 0 0,-1 0 0 0 0,1 0 0 0 0,-17 16-1 0 0,5-1 41 0 0,-23 28 0 0 0,35-37-5 0 0,0 0 0 0 0,1 1-1 0 0,0 0 1 0 0,1 1 0 0 0,-9 24-1 0 0,14-33-27 0 0,1 1 1 0 0,0 0-1 0 0,0-1 0 0 0,1 1 0 0 0,0 0 0 0 0,0 0 1 0 0,0 0-1 0 0,1-1 0 0 0,0 1 0 0 0,1 0 1 0 0,-1 0-1 0 0,1 0 0 0 0,1 0 0 0 0,-1-1 0 0 0,1 1 1 0 0,3 6-1 0 0,-1-4-10 0 0,1 0 1 0 0,0-1-1 0 0,1 0 0 0 0,0 0 1 0 0,0 0-1 0 0,0 0 0 0 0,1-1 1 0 0,0 0-1 0 0,1-1 0 0 0,0 0 1 0 0,0 0-1 0 0,0 0 0 0 0,1-1 1 0 0,-1-1-1 0 0,1 1 0 0 0,0-1 1 0 0,1-1-1 0 0,-1 0 0 0 0,0 0 1 0 0,1 0-1 0 0,0-2 0 0 0,0 1 1 0 0,0-1-1 0 0,-1 0 1 0 0,1-1-1 0 0,0-1 0 0 0,0 1 1 0 0,11-3-1 0 0,-15 1-13 0 0,0 0-1 0 0,0 0 1 0 0,0 0 0 0 0,0-1 0 0 0,-1 0 0 0 0,1 0-1 0 0,-1 0 1 0 0,0-1 0 0 0,0 0 0 0 0,0 0 0 0 0,0 0-1 0 0,-1-1 1 0 0,0 1 0 0 0,0-1 0 0 0,7-10 0 0 0,-4 4-16 0 0,0-1 0 0 0,0-1 1 0 0,-1 1-1 0 0,-1-1 1 0 0,0 0-1 0 0,4-15 1 0 0,-7 15 24 0 0,0 1 0 0 0,0-1 1 0 0,-1 1-1 0 0,0-1 0 0 0,-3-21 1 0 0,-14-61-78 0 0,8 55 51 0 0,4-12 103 0 0,4 52-78 0 0,0 0-1 0 0,0 0 0 0 0,0 1 1 0 0,-1-1-1 0 0,1 0 0 0 0,0 0 1 0 0,0 0-1 0 0,0 0 0 0 0,0 0 1 0 0,0 0-1 0 0,0 0 0 0 0,0 0 1 0 0,0 0-1 0 0,0 0 0 0 0,0 0 1 0 0,0 0-1 0 0,0 0 0 0 0,0 0 1 0 0,0 0-1 0 0,0 0 0 0 0,0 0 1 0 0,-1 0-1 0 0,1 0 1 0 0,0 0-1 0 0,0 0 0 0 0,0 0 1 0 0,0 0-1 0 0,0 0 0 0 0,0 0 1 0 0,0 0-1 0 0,0 0 0 0 0,0 0 1 0 0,0 0-1 0 0,0 0 0 0 0,0 0 1 0 0,0 0-1 0 0,0 0 0 0 0,0 0 1 0 0,0 0-1 0 0,-1 0 0 0 0,1 0 1 0 0,0 0-1 0 0,0-1 0 0 0,0 1 1 0 0,0 0-1 0 0,0 0 1 0 0,0 0-1 0 0,0 0 0 0 0,0 0 1 0 0,0 0-1 0 0,0 0 0 0 0,0 0 1 0 0,0 0-1 0 0,0 0 0 0 0,0 0 1 0 0,0 0-1 0 0,0 0 0 0 0,0 0 1 0 0,0 0-1 0 0,0-1 0 0 0,0 1 1 0 0,0 0-1 0 0,0 0 0 0 0,0 0 1 0 0,0 0-1 0 0,0 0 0 0 0,0 0 1 0 0,0 0-1 0 0,0 0 1 0 0,-4 7 45 0 0,-2 9 10 0 0,1 0-4 0 0,1 0 1 0 0,0 1-1 0 0,2-1 1 0 0,0 1-1 0 0,0-1 1 0 0,2 1 0 0 0,0 0-1 0 0,1 0 1 0 0,4 19-1 0 0,-3-24-30 0 0,0-1-1 0 0,1 0 1 0 0,1 1 0 0 0,-1-1 0 0 0,2-1-1 0 0,0 1 1 0 0,0-1 0 0 0,1 0-1 0 0,0 0 1 0 0,1 0 0 0 0,0-1 0 0 0,0 0-1 0 0,1 0 1 0 0,10 8 0 0 0,-13-14-74 0 0,0 1 1 0 0,-1-1 0 0 0,2 0-1 0 0,-1 0 1 0 0,0-1 0 0 0,0 0-1 0 0,1 0 1 0 0,-1 0 0 0 0,1-1-1 0 0,0 1 1 0 0,-1-1 0 0 0,1 0-1 0 0,0-1 1 0 0,0 0-1 0 0,0 0 1 0 0,-1 0 0 0 0,10-2-1 0 0,-2 0-911 0 0,-1-1-1 0 0,1-1 0 0 0,-1 0 0 0 0,0 0 0 0 0,0-1 1 0 0,21-13-1 0 0,5-4-4873 0 0,-22 9 3667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4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9 174 2713 0 0,'0'0'415'0'0,"0"1"1"0"0,-1-1 0 0 0,1 0-1 0 0,-1 0 1 0 0,1 0 0 0 0,-1 0-1 0 0,1 1 1 0 0,0-1-1 0 0,-1 0 1 0 0,1 0 0 0 0,-1 1-1 0 0,1-1 1 0 0,-1 1 415 0 0,1-1-415 0 0,0 0 0 0 0,-1 1-1 0 0,1-1 1 0 0,0 0 0 0 0,0 1-1 0 0,-1-1 1 0 0,1 1 0 0 0,0-1-1 0 0,0 0 1 0 0,0 1 0 0 0,0-1-1 0 0,0 1 1 0 0,-1-1 0 0 0,1 1-1 0 0,0 1 42 0 0,0-1 0 0 0,1 1 0 0 0,-1 0-1 0 0,0-1 1 0 0,1 1 0 0 0,-1-1 0 0 0,0 1 0 0 0,1-1-1 0 0,1 2 1 0 0,2 6 5 0 0,1-1-1 0 0,7 10 0 0 0,-9-15 400 0 0,144 222 3084 0 0,-147-224-3937 0 0,0 0 0 0 0,1 0-1 0 0,-1-1 1 0 0,1 1 0 0 0,-1 0 0 0 0,1 0-1 0 0,0-1 1 0 0,-1 1 0 0 0,1 0 0 0 0,0-1-1 0 0,-1 1 1 0 0,1 0 0 0 0,1 0-1 0 0,-1-1-5 0 0,-1 0 0 0 0,0 0 0 0 0,0 0 0 0 0,1 0-1 0 0,-1 0 1 0 0,0 0 0 0 0,1 0 0 0 0,-1 0 0 0 0,0 0-1 0 0,0 0 1 0 0,1 0 0 0 0,-1 0 0 0 0,0 0 0 0 0,0-1-1 0 0,1 1 1 0 0,-1 0 0 0 0,0 0 0 0 0,0 0 0 0 0,1 0-1 0 0,-1 0 1 0 0,0-1 0 0 0,0 1 0 0 0,1 0 0 0 0,-1 0-1 0 0,0 0 1 0 0,0-1 0 0 0,0 1 0 0 0,1-1 0 0 0,1-2-6 0 0,-1-1 0 0 0,1 0 1 0 0,-1 0-1 0 0,3-8 0 0 0,-1 0-40 0 0,5-13 2 0 0,7-49 0 0 0,-10 45 5 0 0,10-34-1 0 0,-7 38 14 0 0,5-16-36 0 0,31-70 1 0 0,-40 105 47 0 0,-1-1 0 0 0,1 1 0 0 0,0 0 0 0 0,1 0 0 0 0,0 1 0 0 0,0-1 0 0 0,7-5 0 0 0,-11 10 10 0 0,0 0-1 0 0,0 0 0 0 0,1 0 1 0 0,-1 0-1 0 0,0 0 1 0 0,1 0-1 0 0,-1 1 1 0 0,0-1-1 0 0,1 0 0 0 0,-1 1 1 0 0,1-1-1 0 0,-1 1 1 0 0,1 0-1 0 0,0 0 1 0 0,-1-1-1 0 0,1 1 1 0 0,-1 0-1 0 0,1 0 0 0 0,-1 0 1 0 0,1 1-1 0 0,-1-1 1 0 0,1 0-1 0 0,0 0 1 0 0,-1 1-1 0 0,0-1 0 0 0,1 1 1 0 0,-1 0-1 0 0,1-1 1 0 0,-1 1-1 0 0,1 0 1 0 0,-1 0-1 0 0,0 0 0 0 0,0 0 1 0 0,0 0-1 0 0,1 0 1 0 0,-1 0-1 0 0,0 0 1 0 0,0 0-1 0 0,1 3 0 0 0,4 5 12 0 0,0 0-1 0 0,0 1 1 0 0,-1 0-1 0 0,0 0 0 0 0,5 19 1 0 0,12 58-10 0 0,-16-57 31 0 0,6 39-119 0 0,-6-35 68 0 0,12 46-1 0 0,-15-71-273 0 0,0 0-1 0 0,0-1 1 0 0,1 1-1 0 0,0-1 1 0 0,1 1-1 0 0,0-2 1 0 0,0 1-1 0 0,1 0 1 0 0,11 12-1 0 0,-14-18-424 0 0,0 1-1 0 0,1-1 0 0 0,-1 1 1 0 0,0-1-1 0 0,1 0 1 0 0,0 0-1 0 0,-1-1 1 0 0,1 1-1 0 0,0-1 1 0 0,0 0-1 0 0,0 0 0 0 0,7 1 1 0 0,4-1-1465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4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355 186 480 0 0,'0'-17'2686'0'0,"-1"0"-1"0"0,0 0 1 0 0,-6-21-1 0 0,6 31-1881 0 0,-1 0-1 0 0,0 0 1 0 0,-1 0-1 0 0,0 0 0 0 0,0 0 1 0 0,-1 0-1 0 0,0 1 0 0 0,0-1 1 0 0,-8-9-1 0 0,10 14-668 0 0,-1 0 0 0 0,1 0 0 0 0,-1 0-1 0 0,0 1 1 0 0,1-1 0 0 0,-1 1 0 0 0,0 0 0 0 0,0 0 0 0 0,0 0 0 0 0,0 0-1 0 0,0 0 1 0 0,0 0 0 0 0,0 1 0 0 0,0 0 0 0 0,0 0 0 0 0,0-1-1 0 0,0 2 1 0 0,0-1 0 0 0,0 0 0 0 0,-4 1 0 0 0,-6 2 100 0 0,1 0 1 0 0,0 0 0 0 0,-19 8-1 0 0,17-5-92 0 0,0 1-1 0 0,1 0 1 0 0,0 1-1 0 0,0 0 1 0 0,0 1-1 0 0,-11 11 1 0 0,16-13-52 0 0,1 0 0 0 0,0 1 0 0 0,1 0 0 0 0,0 0 0 0 0,0 0 0 0 0,0 0 0 0 0,1 1 0 0 0,1 0 0 0 0,0 0 0 0 0,-5 13 0 0 0,8-16-73 0 0,0-1-1 0 0,0 0 1 0 0,1 1-1 0 0,0-1 1 0 0,0 1 0 0 0,0-1-1 0 0,1 0 1 0 0,-1 1-1 0 0,1-1 1 0 0,1 0-1 0 0,-1 1 1 0 0,1-1-1 0 0,0 0 1 0 0,0 0-1 0 0,0 0 1 0 0,0 0-1 0 0,1-1 1 0 0,0 1-1 0 0,0-1 1 0 0,4 5-1 0 0,3 3-11 0 0,0-1 0 0 0,1 0 0 0 0,0-1 0 0 0,1 0 0 0 0,0-1 0 0 0,14 8 0 0 0,8 4-206 0 0,1-1 0 0 0,2-3 1 0 0,43 17-1 0 0,-72-32 42 0 0,0 0 0 0 0,0 0 0 0 0,-1 0-1 0 0,1-1 1 0 0,0 0 0 0 0,0-1 0 0 0,0 0 0 0 0,0 0 0 0 0,0-1 0 0 0,0 0-1 0 0,0 0 1 0 0,0-1 0 0 0,8-2 0 0 0,-6 0-862 0 0,0-1 1 0 0,1 0-1 0 0,-2 0 0 0 0,1-1 0 0 0,0 0 0 0 0,-1-1 1 0 0,-1 0-1 0 0,15-13 0 0 0,-9 5-1818 0 0,2-1-42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5.0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87 213 608 0 0,'-10'9'2678'0'0,"-2"1"1275"0"0,0 1 0 0 0,-18 22-1 0 0,27-30-3611 0 0,1 0 0 0 0,0 1 0 0 0,0-1 0 0 0,0 1 0 0 0,0-1 0 0 0,0 1-1 0 0,1 0 1 0 0,-1 0 0 0 0,1-1 0 0 0,0 1 0 0 0,0 0 0 0 0,1 0 0 0 0,-1 0 0 0 0,1 0-1 0 0,0 0 1 0 0,0 6 0 0 0,1-8-270 0 0,-1 0 0 0 0,1 0 0 0 0,0 0 0 0 0,0 0 0 0 0,0 0 0 0 0,0 0 0 0 0,0 0 0 0 0,0-1-1 0 0,1 1 1 0 0,-1 0 0 0 0,1-1 0 0 0,-1 1 0 0 0,1-1 0 0 0,-1 1 0 0 0,1-1 0 0 0,0 0 0 0 0,0 0 0 0 0,-1 0 0 0 0,1 0 0 0 0,0 0 0 0 0,0 0 0 0 0,0 0-1 0 0,0-1 1 0 0,3 1 0 0 0,4 2-14 0 0,0-1-1 0 0,0-1 0 0 0,0 1 1 0 0,11-1-1 0 0,-4-1-57 0 0,-1 0 1 0 0,1-2-1 0 0,0 0 0 0 0,-1 0 0 0 0,1-1 0 0 0,23-9 0 0 0,-14 2 6 0 0,0-1-1 0 0,47-28 0 0 0,-64 34-17 0 0,8-4 5 0 0,-1-1 0 0 0,-1 0 0 0 0,15-14 0 0 0,-24 20 5 0 0,-1-1 1 0 0,0 1 0 0 0,0-1-1 0 0,-1 0 1 0 0,1 0 0 0 0,-1 0 0 0 0,0-1-1 0 0,-1 1 1 0 0,1-1 0 0 0,-1 0-1 0 0,0 1 1 0 0,-1-1 0 0 0,2-7 0 0 0,-1 2 23 0 0,-1-1 0 0 0,0 1 1 0 0,-1 0-1 0 0,-2-18 1 0 0,1 23-11 0 0,0 0 1 0 0,0 0 0 0 0,-1 0-1 0 0,1 0 1 0 0,-1 0-1 0 0,-1 0 1 0 0,1 1 0 0 0,-1-1-1 0 0,0 1 1 0 0,-4-5-1 0 0,4 7 16 0 0,1 1 0 0 0,-1-1 0 0 0,0 1 0 0 0,0 0 1 0 0,0 0-1 0 0,0 0 0 0 0,0 0 0 0 0,0 1 0 0 0,0-1 0 0 0,-1 1 0 0 0,1 0 0 0 0,-1 0 0 0 0,1 0 0 0 0,-1 0 0 0 0,-6 0 0 0 0,-1 0 94 0 0,0 0 0 0 0,0 1 0 0 0,-20 3-1 0 0,11 1 85 0 0,0 0-1 0 0,1 2 0 0 0,0 0 0 0 0,0 1 1 0 0,0 1-1 0 0,-29 17 0 0 0,37-18-54 0 0,1 0 1 0 0,-1 1-1 0 0,2 1 1 0 0,-1-1-1 0 0,1 2 0 0 0,0-1 1 0 0,1 1-1 0 0,1 0 0 0 0,-1 1 1 0 0,1 0-1 0 0,1 0 0 0 0,-5 13 1 0 0,5-10-70 0 0,0 1 1 0 0,2 0 0 0 0,0 0-1 0 0,0 0 1 0 0,1 0 0 0 0,1 1-1 0 0,1-1 1 0 0,0 1 0 0 0,3 26-1 0 0,0-30-88 0 0,0-1 0 0 0,1 0 0 0 0,0 1 0 0 0,1-1 0 0 0,0-1 0 0 0,1 1 0 0 0,0 0 0 0 0,7 9 0 0 0,-3-5-66 0 0,1 0 0 0 0,1-1 0 0 0,0-1 0 0 0,23 21 0 0 0,-24-26-76 0 0,0-1 0 0 0,0 1 0 0 0,1-2 0 0 0,0 1 0 0 0,1-2 0 0 0,-1 0 0 0 0,1 0 0 0 0,16 4 0 0 0,-10-4-1269 0 0,30 3 0 0 0,-28-6-2104 0 0,25-1-1 0 0,-9-3-1748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6.5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12 324 512 0 0,'-3'-8'1708'0'0,"1"0"0"0"0,0 0 0 0 0,-1-9 0 0 0,3 14-1013 0 0,-1 0 0 0 0,1 0 0 0 0,0 0 0 0 0,0 0 0 0 0,0 1 0 0 0,0-1 0 0 0,1 0 0 0 0,-1 0 0 0 0,1 0 0 0 0,-1 0 1 0 0,3-5-1 0 0,-3 8-631 0 0,0 0 0 0 0,1-1 0 0 0,-1 1 0 0 0,0 0 0 0 0,0 0 0 0 0,0 0 0 0 0,0 0 0 0 0,0 0 0 0 0,0-1 0 0 0,0 1 0 0 0,1 0 1 0 0,-1 0-1 0 0,0 0 0 0 0,0 0 0 0 0,0 0 0 0 0,0 0 0 0 0,1 0 0 0 0,-1-1 0 0 0,0 1 0 0 0,0 0 0 0 0,0 0 0 0 0,1 0 0 0 0,-1 0 0 0 0,0 0 0 0 0,0 0 0 0 0,0 0 1 0 0,1 0-1 0 0,-1 0 0 0 0,0 0 0 0 0,0 0 0 0 0,0 0 0 0 0,0 0 0 0 0,1 0 0 0 0,-1 0 0 0 0,0 0 0 0 0,0 1 0 0 0,0-1 0 0 0,1 0 0 0 0,-1 0 0 0 0,7 8 1144 0 0,3 13-128 0 0,-1 15-485 0 0,-2 0 0 0 0,-2 0-1 0 0,-1 1 1 0 0,-1 41 0 0 0,-3-42-301 0 0,6 150 466 0 0,-4-152-710 0 0,0-7 59 0 0,6 30 0 0 0,-6-43-51 0 0,-2-11-36 0 0,1 0 0 0 0,-1-1 1 0 0,1 1-1 0 0,-1 0 0 0 0,1 0 0 0 0,0-1 1 0 0,0 1-1 0 0,0 0 0 0 0,0-1 0 0 0,3 4 0 0 0,-4-6-17 0 0,0 0-1 0 0,0 0 0 0 0,0 0 0 0 0,0 0 1 0 0,0 0-1 0 0,0 0 0 0 0,1 0 1 0 0,-1 0-1 0 0,0 0 0 0 0,0 0 0 0 0,0 0 1 0 0,0 0-1 0 0,0 0 0 0 0,0 0 0 0 0,1 0 1 0 0,-1 0-1 0 0,0 0 0 0 0,0 0 1 0 0,0 0-1 0 0,0-1 0 0 0,0 1 0 0 0,0 0 1 0 0,0 0-1 0 0,1 0 0 0 0,-1 0 1 0 0,0 0-1 0 0,0 0 0 0 0,0 0 0 0 0,0-1 1 0 0,0 1-1 0 0,0 0 0 0 0,0 0 0 0 0,0 0 1 0 0,0 0-1 0 0,0 0 0 0 0,0 0 1 0 0,0-1-1 0 0,0 1 0 0 0,0 0 0 0 0,0 0 1 0 0,0 0-1 0 0,0 0 0 0 0,0 0 0 0 0,0-1 1 0 0,0 1-1 0 0,2-10 98 0 0,-2 8-77 0 0,5-27 46 0 0,-1 0 0 0 0,-1-51 0 0 0,-2 47-30 0 0,0-26-12 0 0,5-75 27 0 0,-1 58-12 0 0,5-29-64 0 0,-8 92 17 0 0,1 1 1 0 0,0 0 0 0 0,0-1 0 0 0,1 1 0 0 0,1 1-1 0 0,6-13 1 0 0,-9 21 0 0 0,0 0 0 0 0,0 0 0 0 0,0 0 0 0 0,0 0 0 0 0,0 1 0 0 0,0-1 0 0 0,1 1 0 0 0,-1-1 0 0 0,1 1 0 0 0,0 0 0 0 0,0 0 0 0 0,0 0 0 0 0,0 1 0 0 0,0-1 0 0 0,0 1 0 0 0,0-1 0 0 0,0 1 0 0 0,1 0 0 0 0,-1 0 0 0 0,1 0 0 0 0,-1 1 0 0 0,0-1 0 0 0,1 1 0 0 0,-1 0 0 0 0,1 0 0 0 0,-1 0 0 0 0,1 1 0 0 0,-1-1 0 0 0,1 1 0 0 0,-1-1 0 0 0,0 1 0 0 0,1 0 0 0 0,-1 1 0 0 0,0-1 0 0 0,0 0 0 0 0,0 1 0 0 0,0 0 0 0 0,0 0 0 0 0,0 0-1 0 0,5 4 1 0 0,-1 1 3 0 0,0 0-1 0 0,-1 0 1 0 0,1 1-1 0 0,-2 0 1 0 0,6 9-1 0 0,23 46 9 0 0,-19-32-18 0 0,-1-4 6 0 0,-2 0 1 0 0,0 1-1 0 0,13 56 0 0 0,-20-62 22 0 0,-2-1 0 0 0,0 1-1 0 0,-1 0 1 0 0,-1 0 0 0 0,-1 0 0 0 0,-4 24-1 0 0,2-28 56 0 0,-2 10 100 0 0,0 30 1 0 0,5-64-164 0 0,0-1-1 0 0,0 1 1 0 0,1 0 0 0 0,-1 0-1 0 0,2 0 1 0 0,3-8-1 0 0,3-10-23 0 0,18-75-186 0 0,20-155 1 0 0,-5 24 50 0 0,-42 228 147 0 0,4-16-13 0 0,1 0 1 0 0,9-23-1 0 0,-13 37 10 0 0,1 1 0 0 0,0-1 1 0 0,0 0-1 0 0,0 1 0 0 0,0-1 0 0 0,0 1 0 0 0,1 0 0 0 0,-1-1 1 0 0,1 1-1 0 0,0 1 0 0 0,0-1 0 0 0,0 0 0 0 0,0 1 0 0 0,1-1 1 0 0,-1 1-1 0 0,1 0 0 0 0,3-2 0 0 0,-5 4 4 0 0,-1-1-1 0 0,1 1 1 0 0,-1 0 0 0 0,1 0-1 0 0,-1-1 1 0 0,1 1 0 0 0,-1 0-1 0 0,1 0 1 0 0,-1 0 0 0 0,1 1-1 0 0,-1-1 1 0 0,1 0 0 0 0,-1 1-1 0 0,1-1 1 0 0,-1 0 0 0 0,1 1-1 0 0,-1 0 1 0 0,0-1 0 0 0,3 3-1 0 0,-1-1 0 0 0,0 0-1 0 0,0 1 0 0 0,-1-1 1 0 0,0 1-1 0 0,1 0 0 0 0,-1 0 1 0 0,0 0-1 0 0,2 4 1 0 0,2 5 4 0 0,0 0 1 0 0,-1 0 0 0 0,5 21-1 0 0,3 25 35 0 0,10 115-1 0 0,-19-133-19 0 0,0 144-33 0 0,-5-134 26 0 0,2 0 0 0 0,14 99 0 0 0,-13-142-33 0 0,0 0 1 0 0,0 0-1 0 0,0 0 0 0 0,1 0 0 0 0,0 0 1 0 0,0 0-1 0 0,1-1 0 0 0,0 0 0 0 0,0 0 1 0 0,0 0-1 0 0,1 0 0 0 0,7 7 0 0 0,-9-10-128 0 0,1 0 0 0 0,0 0-1 0 0,0-1 1 0 0,0 1 0 0 0,0-1-1 0 0,0 0 1 0 0,1 0-1 0 0,-1-1 1 0 0,0 1 0 0 0,1-1-1 0 0,0 0 1 0 0,-1 0-1 0 0,1 0 1 0 0,-1-1 0 0 0,1 0-1 0 0,0 1 1 0 0,0-2 0 0 0,-1 1-1 0 0,1-1 1 0 0,7-1-1 0 0,-6 1-1019 0 0,0-1-1 0 0,1-1 1 0 0,-1 1-1 0 0,0-1 1 0 0,0 0-1 0 0,10-6 1 0 0,9-12-2098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7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46 201 512 0 0,'0'-1'292'0'0,"0"1"-1"0"0,0-1 0 0 0,0 1 1 0 0,0-1-1 0 0,0 1 1 0 0,0-1-1 0 0,0 1 0 0 0,0-1 1 0 0,0 1-1 0 0,-1-1 1 0 0,1 1-1 0 0,0-1 0 0 0,0 1 1 0 0,0 0-1 0 0,-1-1 1 0 0,1 1-1 0 0,0-1 0 0 0,0 1 1 0 0,-1 0-1 0 0,1-1 1 0 0,0 1-1 0 0,-1 0 0 0 0,1-1 1 0 0,-1 1-1 0 0,1 0 1 0 0,0-1-1 0 0,-1 1 1 0 0,1 0-1 0 0,-1 0 0 0 0,1 0 1 0 0,-1-1-1 0 0,1 1 1 0 0,-1 0-1 0 0,1 0 0 0 0,-1 0 1 0 0,1 0-1 0 0,-1 0 1 0 0,1 0-1 0 0,-1 0 0 0 0,1 0 1 0 0,-1 0-1 0 0,1 0 1 0 0,-1 0-1 0 0,0 0-105 0 0,1 0 0 0 0,0 0 0 0 0,-1 0 0 0 0,1 0 0 0 0,0 0 1 0 0,-1 0-1 0 0,1 0 0 0 0,0 0 0 0 0,-1 0 0 0 0,1 0 0 0 0,0 0 0 0 0,-1 1 0 0 0,1-1 0 0 0,0 0 0 0 0,0 0 0 0 0,-1 0 0 0 0,1 0 0 0 0,0 0 1 0 0,-1 1-1 0 0,1-1 0 0 0,0 0 0 0 0,0 0 0 0 0,0 1 0 0 0,-1-1 0 0 0,1 0 0 0 0,0 1 0 0 0,0-1-151 0 0,0 1 0 0 0,0 0-1 0 0,0-1 1 0 0,0 1 0 0 0,0 0-1 0 0,1-1 1 0 0,-1 1 0 0 0,0-1-1 0 0,1 1 1 0 0,-1-1 0 0 0,0 1-1 0 0,1-1 1 0 0,-1 1 0 0 0,0-1 0 0 0,1 1-1 0 0,-1-1 1 0 0,1 1 0 0 0,-1-1-1 0 0,1 1 1 0 0,-1-1 0 0 0,2 1-1 0 0,3 2 109 0 0,0 0 0 0 0,1 0 0 0 0,-1 0 0 0 0,1 0-1 0 0,0-1 1 0 0,0 0 0 0 0,0 0 0 0 0,0-1-1 0 0,0 0 1 0 0,0 0 0 0 0,0 0 0 0 0,0 0 0 0 0,0-1-1 0 0,1 0 1 0 0,-1-1 0 0 0,0 1 0 0 0,7-3-1 0 0,11-2-23 0 0,0-1 1 0 0,43-17-1 0 0,-54 18-72 0 0,-1 0 1 0 0,14-9 0 0 0,-22 12-39 0 0,-1 0 1 0 0,0 0 0 0 0,1-1 0 0 0,-1 1 0 0 0,0-1-1 0 0,0 0 1 0 0,0 0 0 0 0,-1 0 0 0 0,1 0-1 0 0,-1 0 1 0 0,3-6 0 0 0,-4 7-4 0 0,-1 1 0 0 0,0-1 0 0 0,1 0 0 0 0,-1 0 0 0 0,0 0 0 0 0,0 0 0 0 0,0 0 0 0 0,0 0 0 0 0,0 0 0 0 0,-1 0 0 0 0,1 0 0 0 0,-1 1 0 0 0,1-1 0 0 0,-1 0 0 0 0,1 0 0 0 0,-1 0 0 0 0,0 1 0 0 0,0-1 0 0 0,0 0 0 0 0,0 1 0 0 0,0-1 0 0 0,-2-2 0 0 0,-4-4 12 0 0,-1 0 0 0 0,-14-12 0 0 0,18 16 10 0 0,-2-1 0 0 0,0 0 0 0 0,0 1 0 0 0,-1 0 1 0 0,0 0-1 0 0,0 0 0 0 0,0 1 0 0 0,0 0 1 0 0,-1 0-1 0 0,1 1 0 0 0,-1 0 0 0 0,1 1 0 0 0,-1-1 1 0 0,0 1-1 0 0,-14 0 0 0 0,15 1 26 0 0,0 1-1 0 0,0 0 1 0 0,1 0-1 0 0,-1 0 1 0 0,0 1-1 0 0,1 0 1 0 0,0 0-1 0 0,-1 0 1 0 0,1 1 0 0 0,0 0-1 0 0,0 0 1 0 0,0 1-1 0 0,1 0 1 0 0,-1 0-1 0 0,1 0 1 0 0,0 1-1 0 0,-7 6 1 0 0,5-2-3 0 0,1-1 1 0 0,-1 1 0 0 0,1 0-1 0 0,1 0 1 0 0,0 1 0 0 0,0 0-1 0 0,1 0 1 0 0,-5 17 0 0 0,7-19-21 0 0,0 0 0 0 0,1 0 0 0 0,0 0 0 0 0,1 1 0 0 0,0-1 0 0 0,0 0 0 0 0,1 0 0 0 0,0 0 0 0 0,1 0 0 0 0,-1 0 0 0 0,1 0 0 0 0,4 9 0 0 0,-2-7-18 0 0,0 0 0 0 0,1-1 0 0 0,1 1 0 0 0,-1-1 0 0 0,1 0-1 0 0,1 0 1 0 0,-1-1 0 0 0,2 0 0 0 0,-1 0 0 0 0,1 0 0 0 0,0-1 0 0 0,1-1 0 0 0,-1 1 0 0 0,1-1 0 0 0,1-1 0 0 0,-1 0-1 0 0,1 0 1 0 0,0-1 0 0 0,0 0 0 0 0,0 0 0 0 0,1-1 0 0 0,-1-1 0 0 0,1 0 0 0 0,14 1 0 0 0,-11-2-18 0 0,-1-1-1 0 0,1 0 1 0 0,-1-1 0 0 0,1-1 0 0 0,-1 0 0 0 0,0-1-1 0 0,1 0 1 0 0,-2-1 0 0 0,16-7 0 0 0,-4 0-17 0 0,-1-1 0 0 0,1-1 1 0 0,35-28-1 0 0,-53 37 16 0 0,-1 0 1 0 0,1-1-1 0 0,-1 0 0 0 0,0 0 1 0 0,-1 0-1 0 0,1-1 0 0 0,-1 1 0 0 0,0-1 1 0 0,-1 0-1 0 0,1-1 0 0 0,2-6 1 0 0,-4 7-11 0 0,0 0 1 0 0,-1 0 0 0 0,0 0 0 0 0,0-1-1 0 0,0 1 1 0 0,-1 0 0 0 0,1-1 0 0 0,-2 1-1 0 0,1 0 1 0 0,-1-1 0 0 0,0 1 0 0 0,-2-8-1 0 0,1 7 13 0 0,0 0-1 0 0,0 1 0 0 0,0-1 1 0 0,-5-6-1 0 0,7 11 5 0 0,-1 1 0 0 0,0 0 1 0 0,1 0-1 0 0,-1 0 0 0 0,0 0 0 0 0,0 1 1 0 0,1-1-1 0 0,-1 0 0 0 0,0 0 0 0 0,0 0 1 0 0,0 1-1 0 0,0-1 0 0 0,0 0 0 0 0,-2 0 1 0 0,2 1-4 0 0,1 0 1 0 0,-1 0 0 0 0,0 0-1 0 0,0 0 1 0 0,0 0 0 0 0,0 0 0 0 0,1 0-1 0 0,-1 0 1 0 0,0 0 0 0 0,0 0-1 0 0,0 1 1 0 0,1-1 0 0 0,-1 0-1 0 0,0 1 1 0 0,0-1 0 0 0,1 0 0 0 0,-1 1-1 0 0,0-1 1 0 0,1 1 0 0 0,-1-1-1 0 0,0 1 1 0 0,1-1 0 0 0,-1 1 0 0 0,0 0-1 0 0,-5 6 1 0 0,0 0 0 0 0,0 0 0 0 0,1 1 0 0 0,0 0 1 0 0,0 0-1 0 0,1 0 0 0 0,0 0 0 0 0,0 1 0 0 0,1-1 0 0 0,0 1 0 0 0,0 0 0 0 0,1 0 0 0 0,1 0 0 0 0,-1 0 0 0 0,1 12 0 0 0,1-14 2 0 0,0 0-1 0 0,0 0 1 0 0,1 0-1 0 0,0 0 1 0 0,0 0-1 0 0,1 0 1 0 0,0 0-1 0 0,0 0 1 0 0,1-1-1 0 0,0 1 1 0 0,0-1-1 0 0,0 0 1 0 0,1 1 0 0 0,0-2-1 0 0,0 1 1 0 0,0 0-1 0 0,1-1 1 0 0,0 0-1 0 0,0 0 1 0 0,8 6-1 0 0,-3-4-15 0 0,0-1-1 0 0,0 0 0 0 0,1 0 1 0 0,0-1-1 0 0,0-1 1 0 0,0 1-1 0 0,21 3 0 0 0,-24-6 10 0 0,0-1 0 0 0,0 0 1 0 0,0 0-1 0 0,1-1 0 0 0,-1 0 0 0 0,0 0 0 0 0,0-1 0 0 0,1 0 0 0 0,-1-1 0 0 0,0 0 0 0 0,16-5 0 0 0,-18 3-3 0 0,1 1-1 0 0,-1-1 1 0 0,0-1-1 0 0,0 1 1 0 0,0-1 0 0 0,0 0-1 0 0,7-9 1 0 0,32-44-27 0 0,-31 39 18 0 0,-10 14 12 0 0,-1 1 0 0 0,0-1 1 0 0,0 0-1 0 0,0 0 0 0 0,-1-1 0 0 0,0 1 1 0 0,0 0-1 0 0,0-1 0 0 0,0 1 0 0 0,-1-1 1 0 0,1-6-1 0 0,-2 5 3 0 0,0-1-1 0 0,-1 0 1 0 0,1 1 0 0 0,-1-1 0 0 0,-1 1 0 0 0,0 0-1 0 0,-4-15 1 0 0,1 10-12 0 0,0 0 0 0 0,0 0 0 0 0,-1 1 0 0 0,0 0-1 0 0,-1 0 1 0 0,-1 0 0 0 0,-14-16 0 0 0,18 22 15 0 0,-1 1-1 0 0,-1-1 1 0 0,1 1-1 0 0,0 0 1 0 0,-1 0 0 0 0,0 1-1 0 0,0-1 1 0 0,0 1-1 0 0,-1 1 1 0 0,1-1 0 0 0,0 1-1 0 0,-1 0 1 0 0,0 1-1 0 0,1-1 1 0 0,-1 1 0 0 0,-8 0-1 0 0,3 1 2 0 0,-1 1 1 0 0,0 0-1 0 0,1 1 0 0 0,-1 0 1 0 0,1 1-1 0 0,0 0 0 0 0,0 1 0 0 0,0 0 1 0 0,0 1-1 0 0,1 1 0 0 0,-1 0 0 0 0,1 0 1 0 0,-12 10-1 0 0,7-3 16 0 0,-1 1-1 0 0,2 0 1 0 0,0 1-1 0 0,1 1 1 0 0,0 1 0 0 0,1 0-1 0 0,-11 20 1 0 0,21-33-13 0 0,1 0 0 0 0,0 1 1 0 0,0-1-1 0 0,0 1 0 0 0,0-1 0 0 0,0 1 0 0 0,1 0 1 0 0,0 0-1 0 0,0 0 0 0 0,1 0 0 0 0,-1 0 1 0 0,1 7-1 0 0,0-10-1 0 0,1 1 1 0 0,-1-1-1 0 0,1 1 0 0 0,0-1 1 0 0,0 1-1 0 0,0-1 0 0 0,0 1 1 0 0,0-1-1 0 0,0 0 0 0 0,1 1 1 0 0,-1-1-1 0 0,1 0 0 0 0,-1 0 1 0 0,1 0-1 0 0,0 0 0 0 0,0-1 1 0 0,0 1-1 0 0,0 0 0 0 0,0-1 1 0 0,0 1-1 0 0,0-1 1 0 0,1 0-1 0 0,-1 0 0 0 0,5 2 1 0 0,3 0-1 0 0,1 0 1 0 0,0 0 0 0 0,-1-1 0 0 0,1-1 0 0 0,0 1 0 0 0,15-2 0 0 0,-2 0-10 0 0,42-8-1 0 0,-48 5 6 0 0,1-2 0 0 0,-1 0 0 0 0,0-1-1 0 0,0-1 1 0 0,0 0 0 0 0,-1-2 0 0 0,-1 0 0 0 0,20-13 0 0 0,4-4-9 0 0,-24 17-9 0 0,23-18 1 0 0,-34 23 18 0 0,0 0 1 0 0,0-1-1 0 0,-1 0 1 0 0,0 0-1 0 0,0 0 1 0 0,0 0-1 0 0,0-1 0 0 0,3-7 1 0 0,-3 4 5 0 0,0-1 0 0 0,-1 1 0 0 0,0-1 0 0 0,-1 0 1 0 0,2-17-1 0 0,-3 22 7 0 0,0-1 1 0 0,-1 1 0 0 0,0-1 0 0 0,-1 1-1 0 0,1-1 1 0 0,-1 1 0 0 0,0-1-1 0 0,0 1 1 0 0,-1-1 0 0 0,0 1 0 0 0,-4-9-1 0 0,6 13-9 0 0,0 0 0 0 0,-1 0-1 0 0,1 1 1 0 0,-1-1-1 0 0,1 0 1 0 0,-1 1 0 0 0,1-1-1 0 0,-1 0 1 0 0,0 1 0 0 0,1-1-1 0 0,-1 1 1 0 0,1-1 0 0 0,-1 1-1 0 0,0-1 1 0 0,0 1-1 0 0,1-1 1 0 0,-1 1 0 0 0,0 0-1 0 0,0 0 1 0 0,0-1 0 0 0,1 1-1 0 0,-1 0 1 0 0,0 0 0 0 0,-1 0-1 0 0,1 0 6 0 0,0 0 0 0 0,-1 0 0 0 0,1 1-1 0 0,0-1 1 0 0,0 1 0 0 0,-1-1 0 0 0,1 1 0 0 0,0-1-1 0 0,0 1 1 0 0,0 0 0 0 0,0-1 0 0 0,0 1 0 0 0,-2 2-1 0 0,-1 1 23 0 0,0 1-1 0 0,0-1 0 0 0,1 1 0 0 0,0 0 0 0 0,-5 9 0 0 0,3-4-10 0 0,1 1 0 0 0,0 0 0 0 0,1 0 0 0 0,1 0 0 0 0,0 1 0 0 0,0-1 0 0 0,1 1-1 0 0,0 13 1 0 0,1-17-7 0 0,0 0 0 0 0,1 1 0 0 0,0-1 0 0 0,1 0 0 0 0,-1 0 0 0 0,2-1 0 0 0,-1 1 0 0 0,1 0 0 0 0,0-1 0 0 0,0 1 0 0 0,1-1 0 0 0,6 9 0 0 0,1-1 6 0 0,1-1 0 0 0,0 0 0 0 0,21 18 1 0 0,-28-29-33 0 0,0 1 0 0 0,0 0 0 0 0,0-1 0 0 0,1 0 1 0 0,-1 0-1 0 0,1-1 0 0 0,-1 1 0 0 0,1-1 0 0 0,0-1 1 0 0,0 1-1 0 0,0-1 0 0 0,0 0 0 0 0,13 1 0 0 0,-10-3-95 0 0,0 0-1 0 0,1 0 0 0 0,-1 0 1 0 0,0-1-1 0 0,0-1 0 0 0,0 0 0 0 0,0 0 1 0 0,-1-1-1 0 0,14-6 0 0 0,23-20-2982 0 0,-3-3-5531 0 0,-27 21 5767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8.5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302 272 120 0 0,'15'-55'9975'0'0,"-3"12"-5420"0"0,-9 31-3771 0 0,0 0 0 0 0,-1-1 0 0 0,0 1 0 0 0,-1-1 0 0 0,0 1 0 0 0,-1-1 0 0 0,-2-20 0 0 0,1 31-684 0 0,1-1 1 0 0,-1 1-1 0 0,1-1 1 0 0,-1 1-1 0 0,0-1 1 0 0,0 1-1 0 0,0 0 1 0 0,0-1-1 0 0,0 1 1 0 0,-1 0-1 0 0,1 0 1 0 0,-1 0-1 0 0,1 0 1 0 0,-1 0-1 0 0,0 0 1 0 0,-4-3-1 0 0,3 3-23 0 0,0 1-1 0 0,0-1 1 0 0,0 1 0 0 0,-1-1-1 0 0,1 1 1 0 0,-1 0 0 0 0,1 0-1 0 0,-1 1 1 0 0,1-1-1 0 0,-7 0 1 0 0,-4 2-24 0 0,0-1 1 0 0,0 2-1 0 0,0 0 0 0 0,1 1 1 0 0,-15 4-1 0 0,23-5-45 0 0,-17 3 9 0 0,1 2 1 0 0,0 0-1 0 0,0 1 0 0 0,-26 15 1 0 0,44-21-35 0 0,0 0 1 0 0,1 0 0 0 0,-1 0 0 0 0,1 0-1 0 0,-1 1 1 0 0,1-1 0 0 0,0 1-1 0 0,0-1 1 0 0,0 1 0 0 0,0 0-1 0 0,0 0 1 0 0,1-1 0 0 0,0 1-1 0 0,-1 1 1 0 0,1-1 0 0 0,0 0 0 0 0,0 0-1 0 0,0 0 1 0 0,1 1 0 0 0,-1-1-1 0 0,1 0 1 0 0,0 1 0 0 0,0-1-1 0 0,0 0 1 0 0,0 1 0 0 0,1-1-1 0 0,-1 0 1 0 0,1 0 0 0 0,0 1 0 0 0,0-1-1 0 0,0 0 1 0 0,0 0 0 0 0,0 0-1 0 0,1 0 1 0 0,0 0 0 0 0,-1 0-1 0 0,1 0 1 0 0,0-1 0 0 0,0 1 0 0 0,1-1-1 0 0,-1 1 1 0 0,0-1 0 0 0,6 4-1 0 0,1 0-89 0 0,1 1 1 0 0,1-2-1 0 0,-1 1 0 0 0,20 6 0 0 0,49 11-648 0 0,11 5-218 0 0,-79-23 975 0 0,-1 0 0 0 0,1 0 0 0 0,-1 1 0 0 0,0 0 0 0 0,0 1 0 0 0,-1 0 0 0 0,12 11 0 0 0,-18-15 44 0 0,0 0-1 0 0,-1 0 1 0 0,1 0-1 0 0,-1 0 1 0 0,0 0-1 0 0,0 0 1 0 0,0 1-1 0 0,0-1 0 0 0,0 1 1 0 0,-1 0-1 0 0,0-1 1 0 0,0 1-1 0 0,0 0 1 0 0,0 0-1 0 0,0 0 1 0 0,-1 0-1 0 0,0 0 1 0 0,0 0-1 0 0,0 0 1 0 0,0-1-1 0 0,-1 1 1 0 0,1 0-1 0 0,-1 0 0 0 0,0 0 1 0 0,-2 5-1 0 0,1-3 39 0 0,-1 0-1 0 0,0 0 1 0 0,0 0-1 0 0,-1 0 1 0 0,1 0-1 0 0,-1-1 1 0 0,-1 0-1 0 0,1 0 1 0 0,-1 0-1 0 0,0 0 0 0 0,0-1 1 0 0,0 1-1 0 0,0-1 1 0 0,-1-1-1 0 0,0 1 1 0 0,0-1-1 0 0,0 0 1 0 0,0 0-1 0 0,0-1 1 0 0,-1 0-1 0 0,1 0 1 0 0,-1 0-1 0 0,1-1 0 0 0,-1 0 1 0 0,0 0-1 0 0,-7 0 1 0 0,12-2-93 0 0,-1 1 0 0 0,0-1-1 0 0,1 1 1 0 0,-1-1 0 0 0,1 0 0 0 0,-1 0 0 0 0,1 0 0 0 0,-1 0-1 0 0,1-1 1 0 0,0 1 0 0 0,0 0 0 0 0,-1-1 0 0 0,1 0 0 0 0,0 0 0 0 0,0 1-1 0 0,0-1 1 0 0,1 0 0 0 0,-1-1 0 0 0,-2-2 0 0 0,-2-4-148 0 0,1 0 1 0 0,0-1 0 0 0,-6-15 0 0 0,8 18-216 0 0,0-1 0 0 0,0 0 0 0 0,1 0 0 0 0,1 0 0 0 0,-1-1 0 0 0,1 1 0 0 0,0-13 0 0 0,2 15-361 0 0,-1 1-1 0 0,1-1 0 0 0,0 0 0 0 0,0 1 0 0 0,1 0 0 0 0,-1-1 1 0 0,5-7-1 0 0,4-7-2102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9.0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38 2176 0 0,'-3'-2'1245'0'0,"0"0"-1"0"0,0 0 0 0 0,0-1 0 0 0,1 1 0 0 0,-1-1 0 0 0,1 1 1 0 0,-1-1-1 0 0,1 0 0 0 0,0 0 0 0 0,0 0 0 0 0,-2-5 2111 0 0,10 25 237 0 0,-3-8-3249 0 0,-1 1 1 0 0,0 0 0 0 0,0 0-1 0 0,-1 0 1 0 0,0 0 0 0 0,-1 17-1 0 0,0-6-88 0 0,1-2-157 0 0,1-1-1 0 0,0 1 0 0 0,1-1 0 0 0,8 27 0 0 0,-8-37-110 0 0,-1-1-1 0 0,2 0 0 0 0,-1 1 1 0 0,1-2-1 0 0,-1 1 0 0 0,2 0 1 0 0,-1-1-1 0 0,1 0 0 0 0,0 0 1 0 0,0 0-1 0 0,1 0 0 0 0,0-1 1 0 0,10 7-1 0 0,-11-9-26 0 0,-1-1-1 0 0,1 0 0 0 0,-1-1 1 0 0,1 1-1 0 0,0-1 0 0 0,0 0 1 0 0,0 0-1 0 0,0 0 0 0 0,0-1 1 0 0,0 1-1 0 0,0-1 0 0 0,0-1 1 0 0,0 1-1 0 0,-1-1 0 0 0,1 1 1 0 0,0-2-1 0 0,0 1 0 0 0,0 0 1 0 0,0-1-1 0 0,5-2 0 0 0,-4 1-16 0 0,0 0 1 0 0,1-1-1 0 0,-1 1 0 0 0,-1-1 0 0 0,1 0 0 0 0,0 0 0 0 0,-1-1 1 0 0,0 0-1 0 0,0 0 0 0 0,0 0 0 0 0,-1 0 0 0 0,0-1 0 0 0,8-12 0 0 0,-9 10 69 0 0,0 0-1 0 0,0 0 1 0 0,-1-1-1 0 0,0 1 0 0 0,0-1 1 0 0,-1 1-1 0 0,0-1 1 0 0,-1 0-1 0 0,0-13 0 0 0,-3-4 196 0 0,-10-46-1 0 0,-1-2 469 0 0,14 77-518 0 0,2 16 56 0 0,2 1 0 0 0,8 31 0 0 0,-9-42-190 0 0,11 26 4 0 0,0 0-1 0 0,25 42 1 0 0,-37-75-38 0 0,0 1-1 0 0,0 0 1 0 0,0-1 0 0 0,0 1 0 0 0,1-1-1 0 0,-1 0 1 0 0,1 1 0 0 0,-1-1-1 0 0,1-1 1 0 0,0 1 0 0 0,0 0 0 0 0,0-1-1 0 0,0 1 1 0 0,0-1 0 0 0,0 0 0 0 0,0 0-1 0 0,1 0 1 0 0,-1 0 0 0 0,0-1-1 0 0,0 1 1 0 0,1-1 0 0 0,-1 0 0 0 0,7 0-1 0 0,-2-1-516 0 0,-1 0 0 0 0,1 0 0 0 0,12-4 0 0 0,20-10-6262 0 0,-30 12 3646 0 0,1-1-216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9.4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86 238 3201 0 0,'-19'9'9027'0'0,"-1"2"-1295"0"0,18-9-7484 0 0,1-1 0 0 0,0 0 0 0 0,-1 1 0 0 0,1 0 0 0 0,0-1-1 0 0,0 1 1 0 0,0 0 0 0 0,0-1 0 0 0,0 1 0 0 0,1 0 0 0 0,-1 0-1 0 0,0 2 1 0 0,-1 4 98 0 0,0 0-1 0 0,1 1 0 0 0,0-1 1 0 0,1 1-1 0 0,0-1 0 0 0,0 1 1 0 0,1-1-1 0 0,0 0 0 0 0,2 11 1 0 0,2-1-202 0 0,0 0 1 0 0,1-1 0 0 0,10 20 0 0 0,-10-27-155 0 0,0-1-1 0 0,0 1 1 0 0,0-2-1 0 0,1 1 1 0 0,11 9-1 0 0,-18-17 10 0 0,1 0-1 0 0,-1-1 1 0 0,1 1-1 0 0,0-1 0 0 0,-1 1 1 0 0,1-1-1 0 0,-1 1 1 0 0,1-1-1 0 0,0 0 0 0 0,-1 1 1 0 0,1-1-1 0 0,0 0 0 0 0,0 1 1 0 0,-1-1-1 0 0,1 0 1 0 0,0 0-1 0 0,0 0 0 0 0,-1 1 1 0 0,1-1-1 0 0,0 0 0 0 0,0 0 1 0 0,0 0-1 0 0,0-1 1 0 0,0 1-1 0 0,-1 0 0 0 0,1-1 0 0 0,-1 1 0 0 0,1 0 0 0 0,-1-1 0 0 0,1 1 1 0 0,-1-1-1 0 0,1 1 0 0 0,-1-1 0 0 0,0 1 0 0 0,1-1 0 0 0,-1 1 0 0 0,0-1 0 0 0,1 1 1 0 0,-1-1-1 0 0,0 0 0 0 0,0 1 0 0 0,1-1 0 0 0,-1 1 0 0 0,0-1 0 0 0,0 0 0 0 0,0 1 1 0 0,0-1-1 0 0,0 0 0 0 0,0 1 0 0 0,0-2 0 0 0,-1-4-17 0 0,1-1 0 0 0,-1 1-1 0 0,0 0 1 0 0,-1-1 0 0 0,1 1 0 0 0,-5-9 0 0 0,-18-37 15 0 0,3 10-10 0 0,2-5-17 0 0,-19-76 0 0 0,30 92 36 0 0,2-1 0 0 0,2 0-1 0 0,-1-51 1 0 0,5 82-4 0 0,-1 0 0 0 0,1 0-1 0 0,0 0 1 0 0,0 0-1 0 0,0 0 1 0 0,0 0 0 0 0,1 0-1 0 0,-1 0 1 0 0,0 0-1 0 0,0 0 1 0 0,1 0 0 0 0,-1 0-1 0 0,0 0 1 0 0,1 0-1 0 0,-1 0 1 0 0,1 0-1 0 0,-1 1 1 0 0,1-1 0 0 0,-1 0-1 0 0,1 0 1 0 0,0 0-1 0 0,0 1 1 0 0,-1-1 0 0 0,1 0-1 0 0,0 1 1 0 0,0-1-1 0 0,0 1 1 0 0,-1-1 0 0 0,1 1-1 0 0,1-1 1 0 0,0 1 2 0 0,-1 0 1 0 0,1 0-1 0 0,0 0 1 0 0,-1 0-1 0 0,1 0 1 0 0,-1 0-1 0 0,1 1 1 0 0,0-1-1 0 0,-1 0 1 0 0,1 1 0 0 0,-1-1-1 0 0,1 1 1 0 0,-1 0-1 0 0,1 0 1 0 0,-1-1-1 0 0,0 1 1 0 0,1 0-1 0 0,0 2 1 0 0,14 9 6 0 0,76 59-6 0 0,-73-58-9 0 0,0-1 0 0 0,1-1 0 0 0,24 9 0 0 0,-30-15-137 0 0,1 0 0 0 0,0-1 1 0 0,1-1-1 0 0,-1-1 0 0 0,1 0 0 0 0,-1-1 0 0 0,29-2 0 0 0,-24 0-4107 0 0,24-6 1 0 0,-34 4 660 0 0,-2 0-466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9.8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25 203 2264 0 0,'-3'-9'11629'0'0,"2"8"-10831"0"0,0-1 0 0 0,-1 0 0 0 0,1 1 0 0 0,0-1 0 0 0,-1 1 1 0 0,1 0-1 0 0,-1-1 0 0 0,0 1 0 0 0,-2-1 0 0 0,4 2-671 0 0,-1 0 0 0 0,1 1-1 0 0,0-1 1 0 0,-1 0 0 0 0,1 1 0 0 0,0-1 0 0 0,0 0 0 0 0,-1 1-1 0 0,1-1 1 0 0,0 1 0 0 0,0-1 0 0 0,-1 1 0 0 0,1-1-1 0 0,0 1 1 0 0,0-1 0 0 0,0 1 0 0 0,0-1 0 0 0,0 0 0 0 0,0 1-1 0 0,0-1 1 0 0,0 1 0 0 0,0-1 0 0 0,0 1 0 0 0,0-1 0 0 0,0 1-1 0 0,0-1 1 0 0,0 2 0 0 0,1 16 610 0 0,1-10-637 0 0,1-1 0 0 0,-1 0 1 0 0,1 0-1 0 0,1 0 0 0 0,-1 0 1 0 0,1-1-1 0 0,0 1 1 0 0,7 8-1 0 0,-4-7-93 0 0,0 0 0 0 0,0-1 1 0 0,1 0-1 0 0,0 0 0 0 0,15 10 0 0 0,-12-11-30 0 0,1-1-1 0 0,-1 0 0 0 0,1 0 0 0 0,0-1 0 0 0,1-1 0 0 0,-1 0 0 0 0,0-1 0 0 0,1 0 0 0 0,0-1 0 0 0,-1-1 0 0 0,1 1 1 0 0,0-2-1 0 0,18-3 0 0 0,-7 1 12 0 0,-1-2 0 0 0,0-1 1 0 0,0-1-1 0 0,0-1 1 0 0,-1-1-1 0 0,27-15 0 0 0,-43 21 18 0 0,0-1-1 0 0,0 0 1 0 0,-1 0-1 0 0,1 0 0 0 0,-1-1 1 0 0,0 1-1 0 0,0-1 1 0 0,0-1-1 0 0,-1 1 0 0 0,0-1 1 0 0,0 1-1 0 0,0-1 0 0 0,-1 0 1 0 0,0-1-1 0 0,0 1 1 0 0,0-1-1 0 0,-1 1 0 0 0,0-1 1 0 0,0 0-1 0 0,-1 0 1 0 0,1-12-1 0 0,0 7 17 0 0,-2 0 0 0 0,1 0 0 0 0,-2 0-1 0 0,0 0 1 0 0,-2-12 0 0 0,2 20-10 0 0,0 0 0 0 0,0 0 0 0 0,0 0 1 0 0,-1 0-1 0 0,0 0 0 0 0,1 0 0 0 0,-2 0 0 0 0,1 1 0 0 0,0-1 0 0 0,-1 1 1 0 0,1 0-1 0 0,-1 0 0 0 0,0-1 0 0 0,0 2 0 0 0,0-1 0 0 0,-1 0 0 0 0,-6-4 0 0 0,3 4 28 0 0,0 0-1 0 0,-1 0 1 0 0,0 0-1 0 0,1 1 1 0 0,-1 0-1 0 0,0 0 1 0 0,0 1-1 0 0,0 0 1 0 0,0 0-1 0 0,0 1 1 0 0,-1 0-1 0 0,1 1 1 0 0,0 0-1 0 0,-13 3 1 0 0,7-1 72 0 0,0 1 0 0 0,0 1 0 0 0,0 0 0 0 0,0 1 0 0 0,1 1 0 0 0,0 0 0 0 0,-15 11 0 0 0,18-10-23 0 0,0 1 0 0 0,0 0 0 0 0,0 1 0 0 0,1 0 0 0 0,1 0-1 0 0,0 1 1 0 0,-9 16 0 0 0,-40 87 360 0 0,50-98-410 0 0,1-4-15 0 0,1 1 1 0 0,0 1-1 0 0,1-1 0 0 0,1 1 1 0 0,0-1-1 0 0,-2 24 1 0 0,5-28-34 0 0,0 0 1 0 0,1-1 0 0 0,-1 1 0 0 0,2 0-1 0 0,-1 0 1 0 0,1-1 0 0 0,1 1 0 0 0,0-1-1 0 0,0 0 1 0 0,0 0 0 0 0,8 13 0 0 0,-2-7-151 0 0,0-1 1 0 0,2 0 0 0 0,-1 0 0 0 0,1-1-1 0 0,1 0 1 0 0,0-1 0 0 0,1 0-1 0 0,0-1 1 0 0,0-1 0 0 0,1 0 0 0 0,27 12-1 0 0,-21-12-872 0 0,1-1 0 0 0,0-1-1 0 0,24 5 1 0 0,-19-6-1861 0 0,1-2-1 0 0,33 0 1 0 0,-14-3-852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02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125 272 512 0 0,'0'-1'143'0'0,"0"1"-1"0"0,0-1 1 0 0,0 1-1 0 0,0-1 1 0 0,0 0-1 0 0,0 1 1 0 0,0-1-1 0 0,0 0 1 0 0,0 1-1 0 0,-1-1 1 0 0,1 0-1 0 0,0 1 1 0 0,0-1-1 0 0,-1 1 1 0 0,1-1-1 0 0,0 1 1 0 0,-1-1-1 0 0,1 1 1 0 0,-1-1-1 0 0,1 1 1 0 0,-1-1-1 0 0,1 1 1 0 0,0-1-1 0 0,-1 1 1 0 0,0 0-1 0 0,1-1 1 0 0,-1 1-1 0 0,1 0 1 0 0,-2-1-1 0 0,-20 0 5510 0 0,13 1-3971 0 0,8 0-1538 0 0,-7-1 9166 0 0,4-1-9955 0 0,-9-5 1714 0 0,12 7-1018 0 0,0-1 0 0 0,0 1 0 0 0,0-1 0 0 0,0 1 0 0 0,0-1 0 0 0,0 0 0 0 0,0 1 0 0 0,0-1 0 0 0,0 0 0 0 0,0 0 0 0 0,0 0 0 0 0,0 1 0 0 0,0-1 0 0 0,1 0 0 0 0,-1 0 1 0 0,0 0-1 0 0,1 0 0 0 0,-1-1 0 0 0,1 1 0 0 0,-1 0 0 0 0,1 0 0 0 0,-1 0 0 0 0,1 0 0 0 0,0-1 0 0 0,0 1 0 0 0,-1 0 0 0 0,1 0 0 0 0,0 0 0 0 0,0-1 0 0 0,1-1 0 0 0,-1-2 23 0 0,1-1 1 0 0,0 1-1 0 0,0 0 0 0 0,0 0 0 0 0,1-1 1 0 0,-1 1-1 0 0,1 0 0 0 0,4-6 0 0 0,-3 4 22 0 0,0 0-1 0 0,0 1 0 0 0,3-13 0 0 0,-6 19-83 0 0,0-1 0 0 0,0 1 0 0 0,0-1 0 0 0,1 1 0 0 0,-1-1 0 0 0,0 1 0 0 0,0-1 0 0 0,0 1 0 0 0,0-1 0 0 0,0 0 0 0 0,0 1 0 0 0,0-1 0 0 0,0 1 0 0 0,0-1 0 0 0,0 1 0 0 0,-1-1 0 0 0,1 1 0 0 0,0-1 0 0 0,0 0 0 0 0,0 1 0 0 0,-1-1 0 0 0,1 0 0 0 0,-1 1-4 0 0,1 0 0 0 0,-1 0-1 0 0,1 0 1 0 0,-1 0 0 0 0,1 0 0 0 0,0 1-1 0 0,-1-1 1 0 0,1 0 0 0 0,-1 0-1 0 0,1 0 1 0 0,0 0 0 0 0,-1 0 0 0 0,1 1-1 0 0,-1-1 1 0 0,1 0 0 0 0,0 0-1 0 0,-1 1 1 0 0,1-1 0 0 0,0 0 0 0 0,-1 1-1 0 0,-17 21 170 0 0,0 18-35 0 0,18-40-131 0 0,0 0-1 0 0,0 1 1 0 0,0-1-1 0 0,0 0 1 0 0,0 0-1 0 0,0 0 0 0 0,0 0 1 0 0,0 0-1 0 0,0 0 1 0 0,0 1-1 0 0,0-1 1 0 0,0 0-1 0 0,-1 0 1 0 0,1 0-1 0 0,0 0 1 0 0,0 0-1 0 0,0 0 1 0 0,0 1-1 0 0,0-1 1 0 0,0 0-1 0 0,0 0 1 0 0,0 0-1 0 0,0 0 1 0 0,0 0-1 0 0,0 0 1 0 0,-1 0-1 0 0,1 0 1 0 0,0 0-1 0 0,0 0 1 0 0,0 1-1 0 0,0-1 1 0 0,0 0-1 0 0,0 0 1 0 0,0 0-1 0 0,-1 0 1 0 0,1 0-1 0 0,0 0 1 0 0,0 0-1 0 0,0 0 1 0 0,0 0-1 0 0,0 0 0 0 0,0 0 1 0 0,-1 0-1 0 0,1 0 1 0 0,0 0-1 0 0,-3-8 242 0 0,-1-24-73 0 0,2 11-93 0 0,-3 6-30 0 0,4 14-52 0 0,1 0-1 0 0,-1 0 1 0 0,1 0-1 0 0,-1-1 1 0 0,1 1 0 0 0,0 0-1 0 0,-1 0 1 0 0,1 0 0 0 0,0-1-1 0 0,0 1 1 0 0,0 0 0 0 0,0 0-1 0 0,0 0 1 0 0,0-1-1 0 0,0 1 1 0 0,1 0 0 0 0,-1 0-1 0 0,0 0 1 0 0,1-3 0 0 0,3-7 14 0 0,1 0 1 0 0,0 0-1 0 0,0 1 1 0 0,9-13 0 0 0,-14 22-15 0 0,3-8 0 0 0,-4 9-2 0 0,1 0 0 0 0,0 0 0 0 0,0 0 0 0 0,-1-1 0 0 0,1 1 0 0 0,0 0 0 0 0,0 0-1 0 0,-1 0 1 0 0,1 0 0 0 0,0 0 0 0 0,0 0 0 0 0,-1 0 0 0 0,1 0 0 0 0,0 0 0 0 0,0 0 0 0 0,-1 0-1 0 0,1 1 1 0 0,0-1 0 0 0,0 0 0 0 0,0 0 0 0 0,-1 0 0 0 0,1 0 0 0 0,0 0 0 0 0,0 0 0 0 0,0 0 0 0 0,-1 1-1 0 0,1-1 1 0 0,0 0 0 0 0,0 0 0 0 0,0 0 0 0 0,0 0 0 0 0,-1 1 0 0 0,1-1 0 0 0,-8 7 56 0 0,5-1-44 0 0,0 0 0 0 0,1 0 0 0 0,0 0 0 0 0,0 0-1 0 0,1 0 1 0 0,-1 1 0 0 0,1-1 0 0 0,1 0-1 0 0,-1 8 1 0 0,1 9 26 0 0,4 28 0 0 0,33 178 576 0 0,-16-125-395 0 0,6 26 57 0 0,-18-85-185 0 0,-2 0 1 0 0,2 64-1 0 0,0 10-33 0 0,8 67 8 0 0,-6-43 3 0 0,-3-2 29 0 0,-2-20-60 0 0,8 105 30 0 0,-9-167-27 0 0,4 0 0 0 0,21 81-1 0 0,-24-118-26 0 0,1 0 0 0 0,2-1-1 0 0,0 0 1 0 0,1-1-1 0 0,1 0 1 0 0,0-1-1 0 0,2 0 1 0 0,0 0-1 0 0,1-2 1 0 0,18 18-1 0 0,-21-25 1 0 0,-1 1 0 0 0,0 0 0 0 0,-1 0 0 0 0,0 1-1 0 0,-1 0 1 0 0,0 0 0 0 0,-1 1 0 0 0,-1 0 0 0 0,0 1-1 0 0,6 17 1 0 0,-8-21-8 0 0,0-9 55 0 0,-4-2-58 0 0,1 0-1 0 0,0 0 0 0 0,-1 0 1 0 0,1 0-1 0 0,-1 0 1 0 0,1 0-1 0 0,-1 0 1 0 0,0 0-1 0 0,0-1 1 0 0,1 1-1 0 0,-1-2 1 0 0,1-8 8 0 0,-1 8-4 0 0,0 0-1 0 0,0-1 1 0 0,1 1-1 0 0,-1-1 1 0 0,1 1-1 0 0,0 0 1 0 0,0-1-1 0 0,0 1 1 0 0,0 0-1 0 0,0 0 1 0 0,3-5 0 0 0,-2 9-8 0 0,-1-1 1 0 0,0 1-1 0 0,0-1 1 0 0,0 1 0 0 0,0 0-1 0 0,0-1 1 0 0,0 1 0 0 0,0 0-1 0 0,0 0 1 0 0,0 0 0 0 0,0 0-1 0 0,0 0 1 0 0,0 0 0 0 0,-1 0-1 0 0,2 1 1 0 0,1 2-18 0 0,-1-3 13 0 0,1 1 1 0 0,0 0-1 0 0,-1-1 1 0 0,1 1-1 0 0,0-1 1 0 0,0 0-1 0 0,0 0 0 0 0,0 0 1 0 0,0 0-1 0 0,1 0 1 0 0,-1-1-1 0 0,0 0 1 0 0,0 1-1 0 0,6-2 1 0 0,9 1 1 0 0,24-5 1 0 0,-31 4-10 0 0,84-5 11 0 0,-14 2-2 0 0,95 2-69 0 0,-119 4 59 0 0,74-6 0 0 0,757-66-136 0 0,-84 79 117 0 0,-612-3 27 0 0,424 23-19 0 0,-472-21 21 0 0,573 15-56 0 0,1-22-39 0 0,-388-2 100 0 0,966-37-235 0 0,-367 10-27 0 0,318-15-293 0 0,-724 18 435 0 0,-201 7-2 0 0,335-21-113 0 0,-70-6 153 0 0,280-19-146 0 0,102 20-37 0 0,-761 40 43 0 0,212-6-86 0 0,8-15 262 0 0,-207 10 94 0 0,17-3-96 0 0,115-6 88 0 0,-242 19-43 0 0,141-3-6 0 0,-137 8 2 0 0,96 0-106 0 0,139 4-148 0 0,-43-6 171 0 0,-149-3 151 0 0,-18 0-22 0 0,22-3-64 0 0,0 0 63 0 0,156 2-74 0 0,-133-3 48 0 0,-40 1-11 0 0,-22-1 36 0 0,25-1 11 0 0,86 3-48 0 0,-162 6 51 0 0,-46 2-48 0 0,48-6 0 0 0,-1-3 154 0 0,-52 7-210 0 0,-18 2 50 0 0,0-1 0 0 0,1 0 0 0 0,-1 0 1 0 0,0 0-1 0 0,0-1 0 0 0,1 1 0 0 0,-1-1 1 0 0,0 1-1 0 0,0-1 0 0 0,0 0 0 0 0,0-1 0 0 0,0 1 1 0 0,0 0-1 0 0,0-1 0 0 0,0 1 0 0 0,3-4 1 0 0,-6 5-31 0 0,0-1-100 0 0,0 1-1 0 0,0-1 1 0 0,-1 1 0 0 0,1-1-1 0 0,0 1 1 0 0,-1-1-1 0 0,1 1 1 0 0,-1-1-1 0 0,1 1 1 0 0,-1-1 0 0 0,1 1-1 0 0,-1 0 1 0 0,1-1-1 0 0,-1 1 1 0 0,1 0 0 0 0,-1-1-1 0 0,1 1 1 0 0,-1 0-1 0 0,0 0 1 0 0,1-1 0 0 0,-1 1-1 0 0,1 0 1 0 0,-2 0-1 0 0,-18-4-7722 0 0,15 3 4065 0 0,-5-1-2844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0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81 512 0 0,'7'-13'1517'0'0,"-7"12"-1224"0"0,1-1 0 0 0,-1 1 0 0 0,1 0 1 0 0,-1-1-1 0 0,1 1 0 0 0,0 0 0 0 0,-1 0 0 0 0,1 0 0 0 0,0-1 1 0 0,0 1-1 0 0,0 0 0 0 0,0 0 0 0 0,0 0 0 0 0,0 0 1 0 0,0 0-1 0 0,0 1 0 0 0,1-1 0 0 0,-1 0 0 0 0,0 1 1 0 0,0-1-1 0 0,1 0 0 0 0,-1 1 0 0 0,1-1 0 0 0,-1 1 0 0 0,0 0 1 0 0,3-1-1 0 0,-2 1 207 0 0,1 0 1 0 0,-1-1 0 0 0,0 0-1 0 0,1 1 1 0 0,-1-1 0 0 0,0 0-1 0 0,0 0 1 0 0,0 0 0 0 0,0 0-1 0 0,0 0 1 0 0,2-2 0 0 0,-3 2-383 0 0,0 1-1 0 0,-1 0 1 0 0,1-1 0 0 0,0 1 0 0 0,-1-1 0 0 0,1 1 0 0 0,-1-1-1 0 0,1 0 1 0 0,-1 1 0 0 0,1-1 0 0 0,-1 0 0 0 0,1 1 0 0 0,-1-1-1 0 0,1 0 1 0 0,-1 1 0 0 0,0-1 0 0 0,0 0 0 0 0,1 0 0 0 0,-1 0 0 0 0,0 1-1 0 0,0-1 1 0 0,0 0 0 0 0,0 0 0 0 0,0 0 0 0 0,0 1 0 0 0,0-1-1 0 0,0 0 1 0 0,0 0 0 0 0,0 0 0 0 0,0 1 0 0 0,0-1 0 0 0,-1 0-1 0 0,1 0 1 0 0,0 0 0 0 0,-1 0 0 0 0,1 1-62 0 0,-1-1 1 0 0,1 1-1 0 0,-1-1 1 0 0,1 1-1 0 0,-1 0 1 0 0,1-1-1 0 0,-1 1 1 0 0,1 0-1 0 0,-1-1 1 0 0,1 1-1 0 0,-1 0 1 0 0,1 0-1 0 0,-1-1 1 0 0,1 1-1 0 0,-1 0 0 0 0,1 0 1 0 0,-1 0-1 0 0,0 0 1 0 0,1 0-1 0 0,-1 0 1 0 0,1 0-1 0 0,-1 0 1 0 0,1 0-1 0 0,-1 0 1 0 0,0 0-1 0 0,1 0 1 0 0,-1 1-1 0 0,1-1 1 0 0,-1 0-1 0 0,1 0 1 0 0,-1 1-1 0 0,1-1 0 0 0,-1 0 1 0 0,1 1-1 0 0,-1-1 1 0 0,1 0-1 0 0,-1 1 1 0 0,-1 0 20 0 0,0 1 0 0 0,1-1 0 0 0,-1 0 1 0 0,1 1-1 0 0,0-1 0 0 0,-1 1 0 0 0,1-1 1 0 0,0 1-1 0 0,-2 3 0 0 0,2-2 2 0 0,0 1 0 0 0,1-1 1 0 0,-1 1-1 0 0,1-1 0 0 0,0 1 0 0 0,0-1 1 0 0,0 1-1 0 0,0-1 0 0 0,1 6 0 0 0,9 33 366 0 0,-6-31-355 0 0,19 68 387 0 0,34 143 254 0 0,-31-75-240 0 0,9 201 0 0 0,-31-246-363 0 0,9 122-12 0 0,-6-164-89 0 0,24 102 0 0 0,-1-53 61 0 0,40 178 120 0 0,-68-272-172 0 0,0 0 1 0 0,-1 1-1 0 0,-1-1 0 0 0,0 0 0 0 0,-1 0 0 0 0,-1 0 0 0 0,0 0 0 0 0,-1 0 0 0 0,-1 0 0 0 0,0-1 0 0 0,-9 20 0 0 0,10-27-16 0 0,1-2 12 0 0,0 0 1 0 0,0 1-1 0 0,0-1 0 0 0,1 0 1 0 0,-1 1-1 0 0,0 9 0 0 0,5-14 18 0 0,2-4-35 0 0,5-6-14 0 0,19-21-19 0 0,-17 18-91 0 0,0 0 1 0 0,-2 0-1 0 0,1-1 0 0 0,-1-1 1 0 0,8-14-1 0 0,-18 27-4 0 0,1-1 0 0 0,0 1-1 0 0,-1 0 1 0 0,1-1 0 0 0,-1 1 0 0 0,0 0 0 0 0,1-1-1 0 0,-1 1 1 0 0,0-1 0 0 0,0 1 0 0 0,0-1 0 0 0,0 1-1 0 0,0 0 1 0 0,0-1 0 0 0,-1 1 0 0 0,1-1-1 0 0,0 1 1 0 0,-1 0 0 0 0,1-1 0 0 0,-1 1 0 0 0,0-2-1 0 0,0 1-286 0 0,0 1-1 0 0,0-1 1 0 0,0 1-1 0 0,-1 0 1 0 0,1-1-1 0 0,0 1 1 0 0,-1 0-1 0 0,1 0 1 0 0,-1 0 0 0 0,-1-2-1 0 0,-10-2-3078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0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6 208 512 0 0,'-2'-16'1503'0'0,"0"0"0"0"0,1 0 0 0 0,1-18 0 0 0,0 25-50 0 0,2-1 1 0 0,-1 1 0 0 0,1 0 0 0 0,3-8-1 0 0,-3 12 1325 0 0,1 5-876 0 0,1 12-16 0 0,0 16-853 0 0,8 80 618 0 0,4 54-545 0 0,-12-81-444 0 0,3 219 468 0 0,-8-119-919 0 0,3-148-159 0 0,2 0 1 0 0,1-1-1 0 0,13 49 0 0 0,-17-80-49 0 0,-1 2 1 0 0,1-1 0 0 0,0 1-1 0 0,0-1 1 0 0,0 1 0 0 0,0-1 0 0 0,0 0 0 0 0,0 0 0 0 0,0 1 0 0 0,3 2 0 0 0,-2-8-15 0 0,-1-1 0 0 0,0 0-1 0 0,0 1 1 0 0,0-1 0 0 0,0-4 0 0 0,0 3-9 0 0,3-19-45 0 0,-1 0 1 0 0,-2 0-1 0 0,0-1 0 0 0,-3-24 1 0 0,-16-99-195 0 0,8 82 126 0 0,0-45 41 0 0,5-1-1 0 0,4 1 1 0 0,21-168 0 0 0,-20 277 91 0 0,9-60-36 0 0,-8 54 42 0 0,1 0 1 0 0,0 1-1 0 0,1-1 1 0 0,0 1-1 0 0,7-13 0 0 0,-9 18-5 0 0,0 1 0 0 0,0-1 0 0 0,1 1 0 0 0,-1-1 0 0 0,1 1 0 0 0,-1 0 0 0 0,1 0 0 0 0,0-1 0 0 0,-1 1 0 0 0,1 0 0 0 0,0 1-1 0 0,0-1 1 0 0,0 0 0 0 0,0 0 0 0 0,0 1 0 0 0,-1-1 0 0 0,1 1 0 0 0,0-1 0 0 0,0 1 0 0 0,0 0 0 0 0,1 0 0 0 0,-1 0 0 0 0,0 0-1 0 0,0 0 1 0 0,0 1 0 0 0,0-1 0 0 0,3 1 0 0 0,4 2 0 0 0,0 0 0 0 0,-1 0 0 0 0,1 0 0 0 0,12 8 0 0 0,-1-1 15 0 0,0-2 1 0 0,22 7 0 0 0,-19-7-23 0 0,22 11-1 0 0,-36-15 19 0 0,-1 1-1 0 0,-1-1 0 0 0,1 2 1 0 0,-1-1-1 0 0,0 1 1 0 0,9 9-1 0 0,-5-3 11 0 0,-1 1 0 0 0,0 0 0 0 0,-1 1 0 0 0,0 0 0 0 0,-1 1 0 0 0,-1 0 0 0 0,0 0 0 0 0,-1 0 0 0 0,8 33 0 0 0,-7-12 26 0 0,-2 0 0 0 0,-1 0 0 0 0,-1 53-1 0 0,-19 162-5 0 0,13-216-56 0 0,1 0 1 0 0,2 44-1 0 0,1-67-33 0 0,1 1 0 0 0,-1 0 0 0 0,2-1 0 0 0,0 0 1 0 0,0 0-1 0 0,2 1 0 0 0,-1-2 0 0 0,1 1 0 0 0,11 18 0 0 0,-12-25-51 0 0,1 1-1 0 0,-1-1 1 0 0,1 0 0 0 0,0 0 0 0 0,0 0 0 0 0,9 5-1 0 0,-12-8-260 0 0,1 0 0 0 0,0-1 0 0 0,0 1 0 0 0,0 0 0 0 0,0-1 0 0 0,0 0 0 0 0,0 0 0 0 0,0 0 0 0 0,0 0 0 0 0,1 0 0 0 0,-1-1 0 0 0,0 1 0 0 0,1-1 0 0 0,-1 0 0 0 0,5 0 0 0 0,4-4-2617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1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83 3129 0 0,'1'-2'666'0'0,"-1"0"1"0"0,1 0 0 0 0,0 0-1 0 0,0 0 1 0 0,0 0-1 0 0,0 0 1 0 0,0 1 0 0 0,0-1-1 0 0,1 0 1 0 0,2-2 0 0 0,-2 2-279 0 0,0 1 1 0 0,0-1 0 0 0,0 1 0 0 0,0-1-1 0 0,1 1 1 0 0,-1 0 0 0 0,4-2 0 0 0,3 1-151 0 0,0 0 0 0 0,0 0 0 0 0,0 1 0 0 0,9 0-1 0 0,-8 0 179 0 0,145-11 1350 0 0,257-13-2440 0 0,-357 24 524 0 0,153 4-6643 0 0,-160 1 4789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1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507 168 512 0 0,'4'-9'-312'0'0,"15"-48"5385"0"0,-17 52-4077 0 0,-1-1 1 0 0,0 0-1 0 0,0 1 0 0 0,0-1 1 0 0,-1 1-1 0 0,0-1 1 0 0,0 0-1 0 0,-2-7 0 0 0,2 11-784 0 0,-1 1 0 0 0,1-1 0 0 0,-1 0 0 0 0,0 0-1 0 0,1 1 1 0 0,-1-1 0 0 0,0 0 0 0 0,0 1 0 0 0,0-1-1 0 0,-1 1 1 0 0,1-1 0 0 0,0 1 0 0 0,0 0 0 0 0,-1-1-1 0 0,-2-1 1 0 0,1 1 11 0 0,-1 0 0 0 0,1 1 0 0 0,-1-1 0 0 0,1 0 0 0 0,-1 1 0 0 0,0 0 0 0 0,-4-1 0 0 0,-5 0 204 0 0,0 1 1 0 0,0 0-1 0 0,-19 2 0 0 0,14 0-229 0 0,0 2 0 0 0,1 0-1 0 0,-1 0 1 0 0,1 2 0 0 0,0 0 0 0 0,0 1 0 0 0,0 1 0 0 0,1 1 0 0 0,0 0 0 0 0,1 1-1 0 0,-1 1 1 0 0,2 0 0 0 0,-1 1 0 0 0,2 0 0 0 0,-1 1 0 0 0,2 1 0 0 0,0 0-1 0 0,-17 24 1 0 0,13-13-52 0 0,1 0 0 0 0,1 1 0 0 0,2 1-1 0 0,-11 30 1 0 0,18-41-91 0 0,1 0 0 0 0,0 1 0 0 0,1 0 0 0 0,1 0 0 0 0,0 0 0 0 0,1 0 0 0 0,1 0 1 0 0,3 29-1 0 0,0-26-56 0 0,1 0 1 0 0,1-1-1 0 0,0 1 1 0 0,1-1 0 0 0,1 0-1 0 0,1-1 1 0 0,1 0-1 0 0,14 22 1 0 0,-15-27-39 0 0,1-1 0 0 0,0 0 0 0 0,1 0 1 0 0,0-1-1 0 0,1 0 0 0 0,0-1 0 0 0,0 0 0 0 0,1 0 1 0 0,0-2-1 0 0,1 1 0 0 0,25 10 0 0 0,-19-11-110 0 0,0-1 0 0 0,1 0 0 0 0,-1-2 0 0 0,1 0 0 0 0,0-1 0 0 0,0-1 0 0 0,1-1 0 0 0,-1-1 0 0 0,22-2 0 0 0,-30 0-300 0 0,-1 0-1 0 0,0 0 1 0 0,0-1-1 0 0,0-1 0 0 0,0 0 1 0 0,-1 0-1 0 0,17-10 1 0 0,-19 9-554 0 0,-1 0 0 0 0,1-1 0 0 0,-1 0 1 0 0,0 0-1 0 0,-1-1 0 0 0,1 0 0 0 0,-1 0 1 0 0,-1 0-1 0 0,1-1 0 0 0,5-11 0 0 0,-1 1-4027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1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0 1168 0 0,'-9'1'2121'0'0,"5"1"1167"0"0,2-1-2239 0 0,8 2 839 0 0,4 3-1432 0 0,9-2 1096 0 0,1-1-479 0 0,6 2-329 0 0,10-5-504 0 0,3 0-32 0 0,6 0-168 0 0,15-3-120 0 0,1 1-120 0 0,5-1-24 0 0,12-1-320 0 0,-11 3-849 0 0,-4-2 849 0 0,0 3-2136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5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46 103 512 0 0,'1'-16'2025'0'0,"5"-23"-1"0"0,-6 36-1417 0 0,1 0 0 0 0,-1 0 0 0 0,1 0 1 0 0,0 0-1 0 0,0 0 0 0 0,0 0 0 0 0,1 1 0 0 0,-1-1 0 0 0,1 0 0 0 0,-1 1 0 0 0,1-1 1 0 0,0 1-1 0 0,0 0 0 0 0,0-1 0 0 0,4-2 0 0 0,-6 5-524 0 0,0 0 0 0 0,0-1 0 0 0,1 1-1 0 0,-1 0 1 0 0,0 0 0 0 0,0 0 0 0 0,0 0 0 0 0,1 0 0 0 0,-1 0 0 0 0,0 0-1 0 0,0 0 1 0 0,0 0 0 0 0,1 0 0 0 0,-1 0 0 0 0,0 0 0 0 0,0 0 0 0 0,0 0-1 0 0,1 0 1 0 0,-1 0 0 0 0,0 0 0 0 0,0 0 0 0 0,1 0 0 0 0,-1 0 0 0 0,0 0-1 0 0,0 0 1 0 0,0 0 0 0 0,0 0 0 0 0,1 1 0 0 0,-1-1 0 0 0,0 0 0 0 0,0 0-1 0 0,0 0 1 0 0,1 1 0 0 0,3 8 1158 0 0,-2 15-488 0 0,-2-21-523 0 0,-1 30 283 0 0,-1-1 0 0 0,-12 56 0 0 0,-1 19-94 0 0,2 112 615 0 0,-23 232-796 0 0,35-440-283 0 0,-8 84-749 0 0,10-92 153 0 0,0-3-109 0 0,2-9-1007 0 0,4-13-2314 0 0,-4 8 2498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5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18 1104 0 0,'-3'-3'875'0'0,"-14"-11"6491"0"0,17 14-7193 0 0,0 0 0 0 0,0 0 0 0 0,-1 0 0 0 0,1 0-1 0 0,0 0 1 0 0,-1 0 0 0 0,1 0 0 0 0,0-1 0 0 0,-1 1 0 0 0,1 0 0 0 0,0 0 0 0 0,-1 0-1 0 0,1 0 1 0 0,0 1 0 0 0,-1-1 0 0 0,1 0 0 0 0,0 0 0 0 0,0 0 0 0 0,-1 0-1 0 0,1 0 1 0 0,0 0 0 0 0,-1 1 0 0 0,0-1-20 0 0,1 1 0 0 0,-1-1 0 0 0,1 1 0 0 0,0-1 0 0 0,-1 1 0 0 0,1 0 0 0 0,-1-1 0 0 0,1 1 0 0 0,0-1 0 0 0,0 1 0 0 0,-1 0-1 0 0,1 0 1 0 0,0-1 0 0 0,0 2 0 0 0,-3 18 786 0 0,1-1 0 0 0,0 1-1 0 0,2 0 1 0 0,0 0 0 0 0,1-1 0 0 0,6 31-1 0 0,37 118 66 0 0,-15-63-410 0 0,-3 18-435 0 0,-23-100-149 0 0,0 0 0 0 0,-2 0 0 0 0,-2 31-1 0 0,-3-8-22 0 0,-14 62 0 0 0,11-82-42 0 0,-1 0 0 0 0,0 0 0 0 0,-21 40 0 0 0,28-64-1 0 0,-3 5 12 0 0,0 1 0 0 0,1-1 0 0 0,0 1 0 0 0,0 0 0 0 0,-1 8-1 0 0,4-15-26 0 0,0 0 0 0 0,-1 0-1 0 0,1 1 1 0 0,0-1 0 0 0,0 0-1 0 0,0 0 1 0 0,1 1 0 0 0,-1-1-1 0 0,0 0 1 0 0,0 0 0 0 0,1 1-1 0 0,-1-1 1 0 0,0 0 0 0 0,1 0-1 0 0,0 0 1 0 0,-1 0 0 0 0,2 2-1 0 0,-1-2-119 0 0,0 0-1 0 0,0-1 1 0 0,0 1-1 0 0,0 0 1 0 0,0 0-1 0 0,1-1 0 0 0,-1 1 1 0 0,0-1-1 0 0,1 1 1 0 0,-1-1-1 0 0,0 1 1 0 0,1-1-1 0 0,-1 0 0 0 0,0 0 1 0 0,1 0-1 0 0,-1 0 1 0 0,1 0-1 0 0,-1 0 0 0 0,2 0 1 0 0,13-1-2150 0 0,4-2-423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5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94 118 512 0 0,'-38'-17'4665'0'0,"27"10"-1180"0"0,1 1 0 0 0,-1-1 0 0 0,-9-9 0 0 0,20 16-3448 0 0,0 0 0 0 0,-1 0 0 0 0,1 0-1 0 0,0 0 1 0 0,0-1 0 0 0,0 1 0 0 0,-1 0-1 0 0,1 0 1 0 0,0 0 0 0 0,0 0 0 0 0,0-1-1 0 0,0 1 1 0 0,-1 0 0 0 0,1 0 0 0 0,0-1-1 0 0,0 1 1 0 0,0 0 0 0 0,0 0 0 0 0,0 0-1 0 0,0-1 1 0 0,0 1 0 0 0,0 0 0 0 0,0 0-1 0 0,0-1 1 0 0,0 1 0 0 0,0 0 0 0 0,0 0-1 0 0,0-1 1 0 0,0 1 0 0 0,0 0 0 0 0,0 0 0 0 0,0-1-1 0 0,0 1 1 0 0,0 0 0 0 0,0 0 0 0 0,0-1-1 0 0,0 1 1 0 0,0 0 0 0 0,0 0 0 0 0,1 0-1 0 0,-1-1 1 0 0,0 1 0 0 0,0 0 0 0 0,0 0-1 0 0,0 0 1 0 0,1-1 0 0 0,-1 1 0 0 0,0 0-1 0 0,0 0 1 0 0,0 0 0 0 0,1 0 0 0 0,-1 0-1 0 0,0 0 1 0 0,0-1 0 0 0,1 1 0 0 0,-1 0-1 0 0,0 0 1 0 0,0 0 0 0 0,1 0 0 0 0,19-4-48 0 0,-14 3 166 0 0,240-38 50 0 0,-177 32-231 0 0,110 5-1 0 0,-166 2 24 0 0,1 1-1 0 0,0 1 1 0 0,-1 1-1 0 0,1 0 0 0 0,-1 0 1 0 0,0 1-1 0 0,14 7 1 0 0,-22-9 1 0 0,-1 0-1 0 0,0 0 1 0 0,0 0 0 0 0,0 1-1 0 0,-1 0 1 0 0,1 0 0 0 0,-1 0 0 0 0,1 0-1 0 0,-1 0 1 0 0,0 1 0 0 0,0-1 0 0 0,-1 1-1 0 0,1 0 1 0 0,-1 0 0 0 0,0 0-1 0 0,0 0 1 0 0,0 0 0 0 0,0 1 0 0 0,-1-1-1 0 0,1 1 1 0 0,-1-1 0 0 0,0 1-1 0 0,-1-1 1 0 0,1 8 0 0 0,-1-3 6 0 0,-1 1 0 0 0,0-1 1 0 0,-1 0-1 0 0,0 1 0 0 0,-1-1 0 0 0,1 0 0 0 0,-2 0 1 0 0,1 0-1 0 0,-1-1 0 0 0,-1 1 0 0 0,-5 8 1 0 0,-11 13 2 0 0,-38 43 0 0 0,32-40 33 0 0,-4 5-41 0 0,2 1 0 0 0,-48 86-1 0 0,68-108-13 0 0,1 0 0 0 0,1 1 0 0 0,1 1 0 0 0,0-1 0 0 0,1 1 0 0 0,1 0 0 0 0,1 0 0 0 0,1 0 0 0 0,0 0 0 0 0,2 30 0 0 0,1-42-6 0 0,0 1-1 0 0,0 0 1 0 0,1-1-1 0 0,0 0 1 0 0,0 1 0 0 0,1-1-1 0 0,-1 0 1 0 0,2 0-1 0 0,-1 0 1 0 0,1 0 0 0 0,0-1-1 0 0,0 0 1 0 0,1 0-1 0 0,0 0 1 0 0,11 11-1 0 0,-9-12-154 0 0,0 1-1 0 0,1-1 0 0 0,0 0 0 0 0,0 0 0 0 0,0-1 0 0 0,1 0 0 0 0,-1-1 0 0 0,1 0 0 0 0,0 0 0 0 0,0-1 0 0 0,0 0 0 0 0,18 1 0 0 0,-9-2-553 0 0,0-1 0 0 0,0-1 0 0 0,24-4 0 0 0,22-8-4488 0 0,-29 4 3203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6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38 512 0 0,'-2'-1'790'0'0,"0"1"0"0"0,1-1-1 0 0,-1 0 1 0 0,0 1 0 0 0,0-1 0 0 0,1 1-1 0 0,-1 0 1 0 0,0-1 0 0 0,0 1 0 0 0,0 0-1 0 0,0 0 1 0 0,1 0 0 0 0,-1 1 0 0 0,0-1-1 0 0,0 0 1 0 0,0 0 0 0 0,0 1 0 0 0,-2 1-1 0 0,2-2-528 0 0,1 1-1 0 0,-1 0 0 0 0,1 0 0 0 0,-1 1 0 0 0,1-1 0 0 0,-1 0 0 0 0,1 0 0 0 0,-1 1 0 0 0,1-1 0 0 0,0 1 0 0 0,0-1 0 0 0,0 1 1 0 0,0 0-1 0 0,0-1 0 0 0,0 1 0 0 0,1 0 0 0 0,-1 0 0 0 0,-1 2 0 0 0,1 2 24 0 0,0 0 0 0 0,1 0 0 0 0,-1-1 0 0 0,1 1-1 0 0,0 0 1 0 0,0 0 0 0 0,1 0 0 0 0,0-1 0 0 0,0 1 0 0 0,3 9 0 0 0,-3-10-204 0 0,1-1 0 0 0,0 0 0 0 0,0 1 0 0 0,0-1 0 0 0,0 0 0 0 0,1 0 0 0 0,-1 0 0 0 0,1-1 0 0 0,0 1 0 0 0,0-1 0 0 0,0 1 0 0 0,1-1 1 0 0,6 5-1 0 0,-10-8-77 0 0,0 0 1 0 0,1 1 0 0 0,-1-1 0 0 0,0 0 0 0 0,1 1 0 0 0,-1-1-1 0 0,1 0 1 0 0,-1 0 0 0 0,0 1 0 0 0,1-1 0 0 0,-1 0 0 0 0,1 0-1 0 0,-1 0 1 0 0,1 0 0 0 0,-1 0 0 0 0,1 0 0 0 0,-1 0 0 0 0,1 0-1 0 0,-1 0 1 0 0,1 0 0 0 0,-1 0 0 0 0,1 0 0 0 0,-1 0 0 0 0,0 0-1 0 0,1 0 1 0 0,-1 0 0 0 0,1 0 0 0 0,-1 0 0 0 0,1-1 0 0 0,-1 1-1 0 0,1 0 1 0 0,-1-1-6 0 0,1 0 0 0 0,-1 0 0 0 0,0 0 0 0 0,1 0-1 0 0,-1 1 1 0 0,0-1 0 0 0,0 0 0 0 0,0 0 0 0 0,1 0 0 0 0,-1 0-1 0 0,0 0 1 0 0,0 0 0 0 0,0 0 0 0 0,-1-1 0 0 0,-8-36-189 0 0,8 35 180 0 0,0 0 9 0 0,0-1 0 0 0,1 1 0 0 0,-1 0 0 0 0,1-1 0 0 0,0 1 0 0 0,0 0 0 0 0,0-1 0 0 0,0 1 0 0 0,0 0 0 0 0,1-1 0 0 0,-1 1 0 0 0,1 0 0 0 0,0 0 0 0 0,2-5-1 0 0,0 3-1 0 0,-1 0 0 0 0,1 1 0 0 0,0-1 0 0 0,0 1 0 0 0,0 0-1 0 0,1 0 1 0 0,0 0 0 0 0,7-6 0 0 0,-6 6 1 0 0,0 0 0 0 0,0 1 0 0 0,1-1 0 0 0,0 1 1 0 0,-1 0-1 0 0,1 1 0 0 0,0 0 0 0 0,0-1 0 0 0,0 2 0 0 0,0-1 0 0 0,1 1 1 0 0,-1 0-1 0 0,0 0 0 0 0,1 1 0 0 0,11 0 0 0 0,-13 1 39 0 0,-1 0-1 0 0,0 0 1 0 0,1 0-1 0 0,-1 0 1 0 0,0 1-1 0 0,0 0 1 0 0,0 0-1 0 0,0 0 1 0 0,0 0-1 0 0,-1 1 1 0 0,1-1-1 0 0,-1 1 1 0 0,1 0-1 0 0,-1 0 1 0 0,0 0-1 0 0,0 1 1 0 0,-1-1-1 0 0,1 1 1 0 0,-1-1-1 0 0,1 1 1 0 0,-1 0-1 0 0,0 0 1 0 0,2 6-1 0 0,0 4 91 0 0,-1-1-1 0 0,0 0 0 0 0,0 1 0 0 0,-2-1 0 0 0,0 1 0 0 0,0 17 1 0 0,-1-30-120 0 0,0 0 0 0 0,0 0 1 0 0,0-1-1 0 0,0 1 1 0 0,0 0-1 0 0,0 0 0 0 0,0-1 1 0 0,0 1-1 0 0,0 0 1 0 0,0 0-1 0 0,1-1 0 0 0,-1 1 1 0 0,0 0-1 0 0,1-1 1 0 0,-1 1-1 0 0,0 0 1 0 0,1-1-1 0 0,-1 1 0 0 0,1 0 1 0 0,-1-1-1 0 0,1 1 1 0 0,0-1-1 0 0,-1 1 0 0 0,1-1 1 0 0,-1 1-1 0 0,1-1 1 0 0,0 1-1 0 0,-1-1 0 0 0,1 0 1 0 0,0 1-1 0 0,-1-1 1 0 0,1 0-1 0 0,1 0 0 0 0,-1 0-6 0 0,0 0 0 0 0,0 0 0 0 0,-1 0 0 0 0,1 0-1 0 0,0 0 1 0 0,0-1 0 0 0,0 1 0 0 0,-1 0-1 0 0,1-1 1 0 0,0 1 0 0 0,0 0 0 0 0,-1-1 0 0 0,1 1-1 0 0,0-1 1 0 0,-1 1 0 0 0,1-1 0 0 0,0 0-1 0 0,-1 1 1 0 0,1-1 0 0 0,-1 1 0 0 0,1-1 0 0 0,-1 0-1 0 0,1 0 1 0 0,-1 1 0 0 0,0-1 0 0 0,1 0-1 0 0,-1 0 1 0 0,0 0 0 0 0,0 1 0 0 0,1-1 0 0 0,-1-1-1 0 0,2-10-55 0 0,0 0 0 0 0,-1 0 0 0 0,-1 0 0 0 0,0 0 0 0 0,-2-16 0 0 0,1 14 23 0 0,1 1 1 0 0,0-1-1 0 0,2-21 1 0 0,-1 33 29 0 0,-1 1 0 0 0,0 0 1 0 0,0-1-1 0 0,1 1 1 0 0,-1 0-1 0 0,1-1 1 0 0,-1 1-1 0 0,1 0 0 0 0,0-1 1 0 0,-1 1-1 0 0,1 0 1 0 0,0 0-1 0 0,0 0 1 0 0,0 0-1 0 0,0 0 1 0 0,0 0-1 0 0,0 0 0 0 0,0 0 1 0 0,0 0-1 0 0,0 0 1 0 0,0 0-1 0 0,1 1 1 0 0,-1-1-1 0 0,0 0 0 0 0,3 0 1 0 0,-2 1 0 0 0,0-1 1 0 0,0 1-1 0 0,0 0 1 0 0,1 0-1 0 0,-1 0 1 0 0,0 1-1 0 0,0-1 1 0 0,0 0-1 0 0,0 1 1 0 0,0-1-1 0 0,0 1 1 0 0,0 0-1 0 0,0 0 1 0 0,0 0-1 0 0,0 0 1 0 0,3 2 0 0 0,1 1 8 0 0,1 2 1 0 0,-1-1 0 0 0,0 0 0 0 0,0 1 0 0 0,-1 0 0 0 0,7 10 0 0 0,26 44-29 0 0,-23-33 17 0 0,4 3-270 0 0,17 42-1 0 0,-19-25-4089 0 0,-12-33-325 0 0,-1-8 1846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7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22 512 0 0,'0'-1'324'0'0,"-1"0"0"0"0,1 0 0 0 0,0 0 0 0 0,0 0 0 0 0,0 1 0 0 0,1-1 0 0 0,-1 0 0 0 0,0 0 0 0 0,0 0 0 0 0,0 0 0 0 0,0 1-1 0 0,1-1 1 0 0,-1 0 0 0 0,1 0 0 0 0,-1 0 0 0 0,0 1 0 0 0,1-1 0 0 0,-1 0 0 0 0,1 0 0 0 0,-1 1 0 0 0,1-1 0 0 0,0 1 0 0 0,-1-1 0 0 0,1 0 0 0 0,1 0 0 0 0,-1 1-52 0 0,0 0 0 0 0,0 0 0 0 0,0 0 1 0 0,1 0-1 0 0,-1 0 0 0 0,0 0 0 0 0,0 0 0 0 0,0 0 1 0 0,0 0-1 0 0,0 1 0 0 0,0-1 0 0 0,0 0 1 0 0,0 1-1 0 0,1-1 0 0 0,-1 1 0 0 0,0-1 0 0 0,0 1 1 0 0,-1 0-1 0 0,3 1 0 0 0,13 10 1872 0 0,24 24 1 0 0,2 2-481 0 0,-14-14-972 0 0,-1-2-78 0 0,46 31 0 0 0,-65-48-872 0 0,1 0 0 0 0,0-1 0 0 0,0 0 0 0 0,0 0 1 0 0,0-1-1 0 0,1 0 0 0 0,-1 0 0 0 0,1-1 0 0 0,-1-1 0 0 0,15 2 0 0 0,-3-7-5223 0 0,-14 3 4062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7.2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362 7 480 0 0,'-2'-1'672'0'0,"1"0"0"0"0,-1 0 1 0 0,1 1-1 0 0,-1-1 0 0 0,0 0 0 0 0,1 1 0 0 0,-1-1 0 0 0,0 1 0 0 0,1 0 1 0 0,-1-1-1 0 0,0 1 0 0 0,1 0 0 0 0,-1 0 0 0 0,0 0 0 0 0,0 0 1 0 0,1 1-1 0 0,-1-1 0 0 0,0 0 0 0 0,1 1 0 0 0,-3 0 0 0 0,-4 2 423 0 0,0 0-1 0 0,1 1 1 0 0,-9 4-1 0 0,-3 2-191 0 0,-178 72 1028 0 0,189-78-2042 0 0,0 0 0 0 0,0 1 1 0 0,1-1-1 0 0,-11 9 0 0 0,16-11-204 0 0,1-1 1 0 0,-1 1 0 0 0,0-1-1 0 0,1 1 1 0 0,-1 0 0 0 0,1 0-1 0 0,0 0 1 0 0,0 0 0 0 0,-1 0-1 0 0,1 0 1 0 0,0 0 0 0 0,1 0 0 0 0,-1 0-1 0 0,0 0 1 0 0,1 1 0 0 0,-1-1-1 0 0,1 0 1 0 0,0 0 0 0 0,-1 1-1 0 0,1-1 1 0 0,1 4 0 0 0,3 8-2237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7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23 512 0 0,'-1'-7'899'0'0,"2"-8"14903"0"0,2 23-11912 0 0,3 37-1149 0 0,-5-31-2402 0 0,1 0 0 0 0,3 13 0 0 0,14 33 167 0 0,-9-29-397 0 0,6 32 0 0 0,-12-48-108 0 0,-4-14-3 0 0,0-1 0 0 0,0 1 0 0 0,0 0 1 0 0,1-1-1 0 0,-1 1 0 0 0,0 0 0 0 0,0-1 1 0 0,1 1-1 0 0,-1-1 0 0 0,0 1 0 0 0,1-1 1 0 0,-1 1-1 0 0,1-1 0 0 0,-1 1 0 0 0,0-1 1 0 0,1 1-1 0 0,-1-1 0 0 0,1 0 1 0 0,0 1-1 0 0,0-2-12 0 0,-1-1 1 0 0,0 0-1 0 0,1 1 0 0 0,-1-1 1 0 0,0 0-1 0 0,0 0 0 0 0,0 1 1 0 0,-1-1-1 0 0,1 0 0 0 0,0 1 1 0 0,-1-3-1 0 0,0 0-30 0 0,-4-28-145 0 0,2 17 148 0 0,1 0 0 0 0,0-1 0 0 0,1 1 0 0 0,1-18 0 0 0,1 29 33 0 0,0 0-1 0 0,0-1 1 0 0,0 1-1 0 0,1 0 1 0 0,-1 0-1 0 0,1 0 1 0 0,0 1-1 0 0,0-1 0 0 0,0 0 1 0 0,1 1-1 0 0,-1-1 1 0 0,1 1-1 0 0,0 0 1 0 0,0 0-1 0 0,0 0 1 0 0,0 0-1 0 0,0 0 1 0 0,1 1-1 0 0,-1-1 0 0 0,8-3 1 0 0,-7 4 5 0 0,1 0 0 0 0,-1 1 0 0 0,0-1 1 0 0,1 1-1 0 0,-1 0 0 0 0,1 0 0 0 0,-1 0 0 0 0,1 1 0 0 0,-1-1 1 0 0,1 1-1 0 0,0 0 0 0 0,-1 0 0 0 0,1 1 0 0 0,-1 0 0 0 0,1-1 1 0 0,0 2-1 0 0,-1-1 0 0 0,0 0 0 0 0,5 3 0 0 0,15 8-174 0 0,-2-2 250 0 0,-1 1 0 0 0,0 1 0 0 0,33 24 0 0 0,-49-32-204 0 0,-1 0 1 0 0,1 0-1 0 0,-1 0 0 0 0,0 1 0 0 0,0 0 1 0 0,0-1-1 0 0,-1 1 0 0 0,0 0 0 0 0,0 1 1 0 0,0-1-1 0 0,-1 1 0 0 0,1-1 0 0 0,-1 1 0 0 0,-1 0 1 0 0,1-1-1 0 0,-1 1 0 0 0,0 0 0 0 0,0 0 1 0 0,-1 0-1 0 0,0 8 0 0 0,-4 10-7037 0 0,0-11 2360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3:14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619 258 512 0 0,'3'-4'647'0'0,"0"1"0"0"0,0-1 0 0 0,0 1 0 0 0,0-1 0 0 0,-1 0 0 0 0,1 0 0 0 0,-1-1 1 0 0,0 1-1 0 0,-1 0 0 0 0,1-1 0 0 0,-1 1 0 0 0,0 0 0 0 0,1-6 0 0 0,-1 4-107 0 0,-1 0 0 0 0,0 0 0 0 0,0 0 0 0 0,0 0 0 0 0,-1 0 0 0 0,0 0 0 0 0,0 0 1 0 0,-1 0-1 0 0,-3-8 0 0 0,2 7-199 0 0,0 0 0 0 0,-1 0 1 0 0,1 0-1 0 0,-2 0 1 0 0,1 1-1 0 0,-1 0 0 0 0,0 0 1 0 0,0 0-1 0 0,-1 0 0 0 0,1 1 1 0 0,-1 0-1 0 0,0 0 1 0 0,-1 1-1 0 0,1 0 0 0 0,-1 0 1 0 0,-8-4-1 0 0,-3 2-82 0 0,0 0-1 0 0,-1 2 1 0 0,0 0-1 0 0,0 1 1 0 0,0 1-1 0 0,0 0 1 0 0,0 2-1 0 0,0 0 1 0 0,0 1-1 0 0,0 1 1 0 0,0 1-1 0 0,0 0 1 0 0,0 2-1 0 0,1 0 1 0 0,-1 1-1 0 0,1 1 1 0 0,1 0-1 0 0,-23 14 1 0 0,28-13-141 0 0,1 1 0 0 0,1 0 1 0 0,-1 1-1 0 0,1 0 0 0 0,1 0 0 0 0,0 1 0 0 0,0 1 1 0 0,2-1-1 0 0,-1 1 0 0 0,1 1 0 0 0,-8 20 1 0 0,4-6 20 0 0,1 1 1 0 0,2 0-1 0 0,1 1 1 0 0,-5 46-1 0 0,10-60-105 0 0,1 1-1 0 0,0 0 0 0 0,1-1 1 0 0,1 1-1 0 0,1-1 1 0 0,5 23-1 0 0,-5-28-30 0 0,1 0 1 0 0,1 0-1 0 0,0-1 0 0 0,0 1 1 0 0,1-1-1 0 0,1 0 1 0 0,-1 0-1 0 0,1 0 0 0 0,1-1 1 0 0,10 12-1 0 0,-4-8-29 0 0,0-1 0 0 0,1-1 0 0 0,0 0 0 0 0,1 0 0 0 0,0-1 0 0 0,0-1 0 0 0,1-1 0 0 0,0 0 0 0 0,0-1 0 0 0,1-1 1 0 0,18 4-1 0 0,5-2-251 0 0,0-2 0 0 0,1-1 0 0 0,65-3 0 0 0,-66-4-1046 0 0,0-2 1 0 0,0-1-1 0 0,0-3 0 0 0,57-19 1 0 0,-55 14-1316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3:15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669 89 512 0 0,'-6'-8'894'0'0,"-1"1"-1"0"0,0 0 1 0 0,0 0-1 0 0,-1 0 1 0 0,0 1-1 0 0,0 0 1 0 0,0 1 0 0 0,-1 0-1 0 0,0 0 1 0 0,0 1-1 0 0,0 0 1 0 0,0 1-1 0 0,-1 0 1 0 0,1 0-1 0 0,-1 1 1 0 0,-11-2 0 0 0,7 3-2 0 0,-1 0 1 0 0,0 0-1 0 0,1 1 1 0 0,-20 3 0 0 0,19-1-606 0 0,0 1 1 0 0,0 1 0 0 0,-27 10 0 0 0,15-3 140 0 0,0 2 0 0 0,1 1 0 0 0,1 1 0 0 0,0 1 1 0 0,1 2-1 0 0,0 0 0 0 0,-32 34 0 0 0,44-39-288 0 0,1 0 1 0 0,0 1-1 0 0,1 1 1 0 0,0 0-1 0 0,2 0 0 0 0,-8 17 1 0 0,11-20-76 0 0,1 0 0 0 0,0 1-1 0 0,0-1 1 0 0,2 1 0 0 0,0 0 0 0 0,0 0 0 0 0,1 0-1 0 0,1 25 1 0 0,1-30-46 0 0,0-1 0 0 0,0 1-1 0 0,1-1 1 0 0,0 0 0 0 0,0 1-1 0 0,1-1 1 0 0,0 0-1 0 0,0 0 1 0 0,1 0 0 0 0,8 11-1 0 0,-6-9-4 0 0,1-1 0 0 0,1 0 0 0 0,-1 0 0 0 0,1-1 0 0 0,1 0 0 0 0,-1-1 0 0 0,11 6 0 0 0,-1-1-35 0 0,2-2-1 0 0,-1 0 0 0 0,1-2 0 0 0,0 0 0 0 0,1-1 1 0 0,0 0-1 0 0,26 2 0 0 0,-16-5-402 0 0,1-1 0 0 0,0-1-1 0 0,-1-2 1 0 0,1-1 0 0 0,0-2 0 0 0,-1-1-1 0 0,0-1 1 0 0,0-2 0 0 0,49-19 0 0 0,-66 21-770 0 0,0 0 0 0 0,-1-1 0 0 0,0 0 1 0 0,-1-1-1 0 0,1-1 0 0 0,15-14 0 0 0,-11 5-2016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3:15.3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49 2673 0 0,'-1'1'802'0'0,"-1"0"1"0"0,1 0 0 0 0,0-1 0 0 0,-1 1 0 0 0,1 0-1 0 0,0 0 1 0 0,-1 1 0 0 0,1-1 0 0 0,-1 2 0 0 0,2-3-681 0 0,-1 0 0 0 0,1 0 1 0 0,0 1-1 0 0,0-1 1 0 0,0 0-1 0 0,0 0 1 0 0,0 0-1 0 0,0 0 1 0 0,0 1-1 0 0,0-1 0 0 0,0 0 1 0 0,0 0-1 0 0,0 0 1 0 0,0 1-1 0 0,0-1 1 0 0,0 0-1 0 0,0 0 1 0 0,1 0-1 0 0,-1 0 0 0 0,0 1 1 0 0,0-1-1 0 0,0 0 1 0 0,0 0-1 0 0,0 0 1 0 0,0 0-1 0 0,0 1 1 0 0,0-1-1 0 0,1 0 0 0 0,-1 0 1 0 0,11 5 361 0 0,11 0 114 0 0,1-1 1 0 0,-1 0-1 0 0,1-2 1 0 0,0-1-1 0 0,-1-1 1 0 0,43-5-1 0 0,136-34-1216 0 0,-105 17-166 0 0,-42 11-29 0 0,3 1-896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3:36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53 512 0 0,'0'-3'327'0'0,"0"-1"-1"0"0,0 1 1 0 0,0 0-1 0 0,-1 0 1 0 0,1-1-1 0 0,-1 1 1 0 0,0 0-1 0 0,-2-6 1 0 0,2 8-93 0 0,1 0 0 0 0,-1 0 1 0 0,0 0-1 0 0,0-1 0 0 0,0 1 1 0 0,0 0-1 0 0,0 0 0 0 0,-1 0 1 0 0,1 0-1 0 0,0 1 0 0 0,0-1 1 0 0,0 0-1 0 0,-1 1 0 0 0,1-1 1 0 0,-1 0-1 0 0,1 1 1 0 0,0-1-1 0 0,-1 1 0 0 0,1 0 1 0 0,-1 0-1 0 0,1-1 0 0 0,-3 1 1 0 0,-7 0 452 0 0,0 0 1 0 0,0 1-1 0 0,0 0 1 0 0,0 0-1 0 0,0 1 1 0 0,0 1-1 0 0,0 0 1 0 0,1 0 0 0 0,0 1-1 0 0,-1 0 1 0 0,-14 10-1 0 0,-3 3 539 0 0,0 2-1 0 0,-37 34 0 0 0,57-47-1063 0 0,0 1 1 0 0,1 1-1 0 0,0-1 0 0 0,1 1 1 0 0,-1 0-1 0 0,2 1 1 0 0,-1-1-1 0 0,1 1 0 0 0,-7 17 1 0 0,10-20-128 0 0,0 0 1 0 0,0 0 0 0 0,1 0 0 0 0,0 1-1 0 0,0-1 1 0 0,1 0 0 0 0,-1 1 0 0 0,1-1-1 0 0,1 0 1 0 0,-1 0 0 0 0,1 1 0 0 0,0-1-1 0 0,1 0 1 0 0,-1 0 0 0 0,1 0 0 0 0,1 0-1 0 0,2 7 1 0 0,0-5-42 0 0,0 1 0 0 0,1 0 0 0 0,0-1-1 0 0,0 0 1 0 0,1-1 0 0 0,0 1 0 0 0,0-1-1 0 0,1-1 1 0 0,0 1 0 0 0,0-1 0 0 0,0-1-1 0 0,1 1 1 0 0,0-1 0 0 0,0-1 0 0 0,0 0 0 0 0,0 0-1 0 0,1-1 1 0 0,0 0 0 0 0,0 0 0 0 0,12 1-1 0 0,-2-2-120 0 0,0 0-1 0 0,0-2 1 0 0,-1 0-1 0 0,1-1 0 0 0,0-1 1 0 0,0-1-1 0 0,0 0 1 0 0,-1-2-1 0 0,26-8 0 0 0,-28 7-68 0 0,0-1 1 0 0,-1-1-1 0 0,0-1 0 0 0,0 0 0 0 0,-1-1 0 0 0,0 0 0 0 0,0-1 0 0 0,-1-1 1 0 0,-1 0-1 0 0,0-1 0 0 0,0-1 0 0 0,-2 0 0 0 0,0 0 0 0 0,16-27 0 0 0,-12 15 149 0 0,12-25 43 0 0,-25 46 5 0 0,1 0-1 0 0,-1-1 1 0 0,-1 0-1 0 0,1 1 1 0 0,-1-1-1 0 0,0 0 1 0 0,0-8 0 0 0,-1 13 7 0 0,0 0 0 0 0,0 1 1 0 0,0-1-1 0 0,0 0 1 0 0,0 1-1 0 0,0-1 1 0 0,-1 1-1 0 0,1-1 0 0 0,0 0 1 0 0,0 1-1 0 0,-1-1 1 0 0,1 0-1 0 0,0 1 0 0 0,-1-1 1 0 0,1 1-1 0 0,0-1 1 0 0,-1 1-1 0 0,1-1 1 0 0,-1 1-1 0 0,1-1 0 0 0,-1 1 1 0 0,1 0-1 0 0,-2-1 1 0 0,1 0 7 0 0,-1 0 1 0 0,1 1 0 0 0,-1-1-1 0 0,1 1 1 0 0,-1-1 0 0 0,0 1 0 0 0,1 0-1 0 0,-1 0 1 0 0,-2 0 0 0 0,-4 0 41 0 0,1 1 0 0 0,-1 0 0 0 0,-8 2 0 0 0,15-3-49 0 0,-35 8 354 0 0,0 2-1 0 0,0 2 0 0 0,-33 15 0 0 0,53-19-88 0 0,1 0 0 0 0,-1 0 1 0 0,2 2-1 0 0,0 0 0 0 0,0 1 0 0 0,0 0 0 0 0,2 1 0 0 0,-20 22 0 0 0,10-5 41 0 0,1 1 0 0 0,2 2-1 0 0,0 0 1 0 0,-23 60 0 0 0,31-64-256 0 0,2 0 0 0 0,1 0 0 0 0,1 1 0 0 0,2 0 0 0 0,1 0 0 0 0,-1 43 0 0 0,5-64-65 0 0,0 1 1 0 0,1-1-1 0 0,0 0 0 0 0,1 0 0 0 0,0 0 0 0 0,0 0 1 0 0,1 0-1 0 0,0 0 0 0 0,0-1 0 0 0,1 1 1 0 0,-1-1-1 0 0,2 0 0 0 0,-1 0 0 0 0,1 0 1 0 0,0 0-1 0 0,1-1 0 0 0,-1 0 0 0 0,1 0 0 0 0,10 7 1 0 0,-5-5-166 0 0,0-1 1 0 0,1 0-1 0 0,0-1 1 0 0,0 0-1 0 0,0-1 0 0 0,1 0 1 0 0,0-1-1 0 0,0-1 1 0 0,0 0-1 0 0,0 0 1 0 0,18 0-1 0 0,-13-2-776 0 0,-1 0 0 0 0,0-2-1 0 0,0 0 1 0 0,1 0-1 0 0,-1-2 1 0 0,0 0 0 0 0,26-9-1 0 0,-12 0-1592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3:36.6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500 125 512 0 0,'2'-6'1087'0'0,"-1"0"-1"0"0,1 0 0 0 0,-1 0 1 0 0,0 0-1 0 0,0-1 1 0 0,-1 1-1 0 0,0 0 1 0 0,0 0-1 0 0,-2-13 1 0 0,2 16-794 0 0,-1 1-1 0 0,0-1 1 0 0,0 1 0 0 0,0 0 0 0 0,0-1 0 0 0,0 1 0 0 0,0 0 0 0 0,0-1 0 0 0,-1 1-1 0 0,1 0 1 0 0,-1 0 0 0 0,0 0 0 0 0,0 0 0 0 0,0 1 0 0 0,1-1 0 0 0,-1 0-1 0 0,-1 1 1 0 0,1-1 0 0 0,0 1 0 0 0,0 0 0 0 0,-1 0 0 0 0,1 0 0 0 0,0 0 0 0 0,-1 0-1 0 0,1 0 1 0 0,-5 0 0 0 0,-2 0 5 0 0,0 0 0 0 0,0 1-1 0 0,-1 0 1 0 0,1 0 0 0 0,0 1-1 0 0,0 0 1 0 0,0 1 0 0 0,0 0-1 0 0,0 0 1 0 0,0 1 0 0 0,0 0-1 0 0,1 0 1 0 0,0 1 0 0 0,-15 9-1 0 0,6-2 37 0 0,1 0 0 0 0,1 2 0 0 0,0 0 0 0 0,1 0-1 0 0,-24 29 1 0 0,10-7 26 0 0,3 2 0 0 0,0 0 1 0 0,-24 53-1 0 0,37-64-289 0 0,1-1-1 0 0,1 1 1 0 0,2 1 0 0 0,0 0 0 0 0,2 0 0 0 0,-4 40 0 0 0,10-56-70 0 0,-1 0 0 0 0,1 1 1 0 0,1-1-1 0 0,0 0 1 0 0,1 1-1 0 0,0-1 0 0 0,0 0 1 0 0,1 0-1 0 0,6 13 1 0 0,-5-16-40 0 0,0-1 0 0 0,0 1 0 0 0,1-1 0 0 0,-1 0 1 0 0,2 0-1 0 0,-1-1 0 0 0,1 1 0 0 0,0-1 0 0 0,0-1 1 0 0,1 1-1 0 0,0-1 0 0 0,13 8 0 0 0,-9-7-175 0 0,0-1 0 0 0,1-1 0 0 0,-1 0 0 0 0,1 0 0 0 0,0-1 0 0 0,0-1-1 0 0,0 0 1 0 0,15 1 0 0 0,-1-2-1257 0 0,0-2-1 0 0,46-5 1 0 0,-48 2-1172 0 0,-1-1-1 0 0,0 0 1 0 0,44-18 0 0 0,-37 8 371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3:37.1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47 162 2240 0 0,'-46'-20'14246'0'0,"55"28"-7286"0"0,-2-1-6704 0 0,0 1 0 0 0,-1-1 0 0 0,11 16 1 0 0,-10-8-116 0 0,-1-1 1 0 0,0 1-1 0 0,-1 0 1 0 0,6 28-1 0 0,5 65 89 0 0,-10-59-131 0 0,-4-36-98 0 0,4 25-18 0 0,-1 44-1 0 0,-4-81 15 0 0,-1-1 0 0 0,0 0 0 0 0,0 0 0 0 0,0 1 0 0 0,0-1 0 0 0,0 0 0 0 0,0 0 0 0 0,0 1 0 0 0,0-1 0 0 0,0 0 0 0 0,0 1 0 0 0,0-1 0 0 0,0 0 0 0 0,0 0 0 0 0,0 1 0 0 0,0-1 0 0 0,0 0 0 0 0,0 0 0 0 0,0 1 0 0 0,0-1 0 0 0,0 0 0 0 0,-1 0 0 0 0,1 1 0 0 0,0-1 0 0 0,0 0-1 0 0,0 0 1 0 0,0 1 0 0 0,-1-1 0 0 0,1 0 0 0 0,0 0 0 0 0,0 0 0 0 0,0 0 0 0 0,-1 1 0 0 0,1-1 0 0 0,0 0 0 0 0,0 0 0 0 0,-1 0 0 0 0,1 0 0 0 0,-1 0-10 0 0,1-1 0 0 0,0 1 0 0 0,-1 0-1 0 0,1-1 1 0 0,-1 1 0 0 0,1-1 0 0 0,0 1 0 0 0,-1-1 0 0 0,1 1 0 0 0,0-1-1 0 0,0 0 1 0 0,0 1 0 0 0,-1-1 0 0 0,1 1 0 0 0,0-1 0 0 0,0 1 0 0 0,0-1 0 0 0,0 0-1 0 0,-19-103-126 0 0,12 74 157 0 0,1 0 0 0 0,2 0 0 0 0,1 0 1 0 0,1-38-1 0 0,4 29-22 0 0,10-47 1 0 0,-10 74 15 0 0,1 0 1 0 0,0 0-1 0 0,1 1 1 0 0,0-1-1 0 0,1 1 1 0 0,0 0-1 0 0,1 1 1 0 0,9-15-1 0 0,-11 20-2 0 0,0 1 0 0 0,0-1 0 0 0,1 1-1 0 0,-1 0 1 0 0,1 1 0 0 0,0-1 0 0 0,0 1-1 0 0,0-1 1 0 0,0 2 0 0 0,1-1 0 0 0,-1 0-1 0 0,11-2 1 0 0,-13 4-3 0 0,1 0-1 0 0,-1 1 1 0 0,1-1-1 0 0,0 1 1 0 0,0 0-1 0 0,-1 0 1 0 0,1 0 0 0 0,0 0-1 0 0,-1 1 1 0 0,1-1-1 0 0,-1 1 1 0 0,1 0-1 0 0,0 0 1 0 0,-1 1-1 0 0,0-1 1 0 0,1 0 0 0 0,-1 1-1 0 0,0 0 1 0 0,0 0-1 0 0,0 0 1 0 0,5 5-1 0 0,0 0 9 0 0,-1 1-1 0 0,-1 0 1 0 0,0 1-1 0 0,0 0 0 0 0,0 0 1 0 0,-1 0-1 0 0,0 0 1 0 0,-1 1-1 0 0,0 0 0 0 0,-1 0 1 0 0,0 0-1 0 0,2 12 1 0 0,1 16 93 0 0,2 76 0 0 0,-6-72-89 0 0,-1-7-18 0 0,-1-14-1 0 0,1-1 0 0 0,0 0 1 0 0,6 20-1 0 0,-6-35-38 0 0,0 0-1 0 0,0-1 1 0 0,1 1-1 0 0,-1-1 0 0 0,1 1 1 0 0,0-1-1 0 0,1 0 1 0 0,-1 0-1 0 0,1 0 1 0 0,0 0-1 0 0,0 0 1 0 0,0 0-1 0 0,0-1 1 0 0,0 0-1 0 0,1 1 0 0 0,0-1 1 0 0,7 4-1 0 0,-9-5-172 0 0,1-1 0 0 0,-1 0 0 0 0,0-1 0 0 0,1 1 0 0 0,-1 0 0 0 0,0-1 0 0 0,1 1 0 0 0,-1-1 0 0 0,1 0 0 0 0,-1 0 0 0 0,1 0 0 0 0,-1 0 0 0 0,1 0 0 0 0,-1 0 0 0 0,0-1 0 0 0,1 1 0 0 0,3-2-1 0 0,-1 0-1072 0 0,-1 0 0 0 0,0 0-1 0 0,0 0 1 0 0,-1 0 0 0 0,7-5-1 0 0,0-1-2520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3:37.3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0 1848 0 0,'-26'9'2787'0'0,"-2"0"1741"0"0,0 1 0 0 0,-27 14 0 0 0,55-24-4396 0 0,-1 0 0 0 0,0 1 1 0 0,0-1-1 0 0,1 1 1 0 0,-1-1-1 0 0,0 0 1 0 0,1 1-1 0 0,-1 0 1 0 0,0-1-1 0 0,1 1 0 0 0,-1-1 1 0 0,1 1-1 0 0,-1 0 1 0 0,1-1-1 0 0,-1 1 1 0 0,1 0-1 0 0,-1-1 1 0 0,0 2-1 0 0,1-1-57 0 0,1-1 0 0 0,-1 1 1 0 0,0-1-1 0 0,0 1 0 0 0,0-1 1 0 0,0 0-1 0 0,0 1 0 0 0,1-1 0 0 0,-1 0 1 0 0,0 1-1 0 0,0-1 0 0 0,0 0 0 0 0,1 1 1 0 0,-1-1-1 0 0,0 0 0 0 0,1 1 0 0 0,-1-1 1 0 0,0 0-1 0 0,1 0 0 0 0,-1 1 0 0 0,0-1 1 0 0,1 0-1 0 0,-1 0 0 0 0,1 0 1 0 0,-1 1-1 0 0,4 0 136 0 0,0 0 0 0 0,-1 0-1 0 0,1 0 1 0 0,0 0 0 0 0,0 0 0 0 0,6-1 0 0 0,166-4 1509 0 0,92 2-1370 0 0,-219 6-1073 0 0,48 11 1 0 0,-19-2-6873 0 0,-62-11 4760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3:37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33 2096 0 0,'-1'-2'913'0'0,"0"1"-1"0"0,1-1 0 0 0,-1 0 0 0 0,0 0 0 0 0,0 1 1 0 0,1-1-1 0 0,-1 0 0 0 0,1 0 0 0 0,-1-3 0 0 0,1 4-757 0 0,1 1-1 0 0,-1-1 0 0 0,0 1 1 0 0,1-1-1 0 0,-1 0 0 0 0,1 1 1 0 0,-1-1-1 0 0,1 1 1 0 0,-1 0-1 0 0,1-1 0 0 0,-1 1 1 0 0,1-1-1 0 0,-1 1 0 0 0,1 0 1 0 0,-1-1-1 0 0,1 1 0 0 0,0 0 1 0 0,-1-1-1 0 0,1 1 0 0 0,-1 0 1 0 0,1 0-1 0 0,0 0 1 0 0,-1 0-1 0 0,1 0 0 0 0,0-1 1 0 0,-1 1-1 0 0,1 0 0 0 0,0 1 1 0 0,-1-1-1 0 0,2 0 0 0 0,42-2 1561 0 0,47 3-1 0 0,-68 1-1402 0 0,0 1 0 0 0,0 1 0 0 0,39 11 0 0 0,-52-11-138 0 0,0 0-1 0 0,0 0 0 0 0,0 1 0 0 0,0 1 0 0 0,-1 0 1 0 0,1 0-1 0 0,-2 0 0 0 0,1 1 0 0 0,-1 1 1 0 0,12 13-1 0 0,-10-9 13 0 0,-1 1 0 0 0,0 0 0 0 0,-1 1 0 0 0,-1-1 0 0 0,0 2 0 0 0,8 24 1 0 0,-5-8 116 0 0,-2 0 0 0 0,5 46 0 0 0,-1 59 420 0 0,-9-86-517 0 0,-6 101 0 0 0,1-133-274 0 0,-1 1 0 0 0,-1-1 0 0 0,0 0 0 0 0,-1 0 0 0 0,-1 0 0 0 0,-1-1 0 0 0,0 1 0 0 0,-17 25 0 0 0,20-36-157 0 0,-1-1 0 0 0,0 0-1 0 0,0 1 1 0 0,-1-2 0 0 0,0 1-1 0 0,-7 5 1 0 0,4-5-1627 0 0,0 0-1 0 0,-11 5 1 0 0,7-5-1116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5:37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39 512 0 0,'-4'-6'650'0'0,"-6"-10"121"0"0,10 16-658 0 0,0 0 0 0 0,0-1 0 0 0,-1 1-1 0 0,1-1 1 0 0,0 1 0 0 0,0-1 0 0 0,0 1 0 0 0,0-1 0 0 0,0 0 0 0 0,-1 1 0 0 0,1-1 0 0 0,0 1-1 0 0,0-1 1 0 0,0 1 0 0 0,0-1 0 0 0,1 1 0 0 0,-1-1 0 0 0,0 1 0 0 0,0-1 0 0 0,0 1 0 0 0,0-1 0 0 0,0 1-1 0 0,1-1 1 0 0,-1 1 0 0 0,0-1 0 0 0,1 0 0 0 0,-1 1 44 0 0,1 0-1 0 0,-1-1 1 0 0,0 1-1 0 0,1 0 1 0 0,-1 0-1 0 0,1-1 1 0 0,-1 1-1 0 0,0 0 1 0 0,1 0-1 0 0,-1 0 1 0 0,1-1-1 0 0,-1 1 1 0 0,1 0-1 0 0,-1 0 1 0 0,1 0-1 0 0,-1 0 1 0 0,1 0-1 0 0,-1 0 1 0 0,1 0-1 0 0,-1 0 1 0 0,1 0-1 0 0,-1 0 1 0 0,0 1-1 0 0,1-1 1 0 0,-1 0-1 0 0,1 0 1 0 0,-1 0-1 0 0,1 1 1 0 0,-1-1-1 0 0,1 0 1 0 0,-1 0-1 0 0,0 1 1 0 0,1-1-1 0 0,-1 0 1 0 0,0 1-1 0 0,1-1 1 0 0,-1 0-1 0 0,0 1 1 0 0,1-1-1 0 0,-1 0 1 0 0,0 1-1 0 0,1 0 1 0 0,0 0 134 0 0,0 1 0 0 0,0-1 1 0 0,-1 1-1 0 0,1 0 0 0 0,0-1 1 0 0,0 1-1 0 0,-1 0 0 0 0,1-1 1 0 0,-1 1-1 0 0,1 2 0 0 0,-2 13 1306 0 0,-1-1 0 0 0,-4 21 1 0 0,-2 22-587 0 0,5 24-489 0 0,4-1 1 0 0,4 1-1 0 0,30 162 1 0 0,-18-143-509 0 0,-11-57 60 0 0,15 57 0 0 0,-27-181-1897 0 0,6-3-2064 0 0,0 44-162 0 0,0 11 536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6.2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51 226 312 0 0,'-1'0'416'0'0,"-1"0"0"0"0,0 0 0 0 0,0 0 0 0 0,0 0 0 0 0,1 1 0 0 0,-1-1 1 0 0,0 1-1 0 0,0-1 0 0 0,1 1 0 0 0,-1 0 0 0 0,1-1 0 0 0,-1 1 0 0 0,0 0 0 0 0,-1 1 0 0 0,2-1-298 0 0,1 0-1 0 0,-1 0 1 0 0,0 0 0 0 0,0 0-1 0 0,1 0 1 0 0,-1 0 0 0 0,1 0 0 0 0,-1 0-1 0 0,1 0 1 0 0,0 0 0 0 0,-1 0-1 0 0,1 0 1 0 0,0 0 0 0 0,-1 0-1 0 0,1 0 1 0 0,0 0 0 0 0,0 1-1 0 0,0-1 1 0 0,0 0 0 0 0,0 0-1 0 0,0 0 1 0 0,1 0 0 0 0,-1 0-1 0 0,0 0 1 0 0,1 2 0 0 0,0-1 32 0 0,0 0 1 0 0,0 0-1 0 0,0-1 0 0 0,0 1 1 0 0,0 0-1 0 0,0 0 1 0 0,1-1-1 0 0,-1 1 0 0 0,0-1 1 0 0,1 1-1 0 0,0-1 0 0 0,-1 1 1 0 0,4 1-1 0 0,28 15 1582 0 0,-13-8-827 0 0,4 3-513 0 0,1 0 1 0 0,0-2-1 0 0,0-1 0 0 0,1-1 1 0 0,0-1-1 0 0,38 6 0 0 0,-45-11-322 0 0,0-1-1 0 0,-1 0 1 0 0,1-2-1 0 0,0 0 0 0 0,0-1 1 0 0,0-1-1 0 0,-1-1 1 0 0,1 0-1 0 0,-1-2 1 0 0,21-7-1 0 0,-32 9-70 0 0,0 0-1 0 0,0-1 0 0 0,0 0 1 0 0,0 0-1 0 0,-1 0 0 0 0,0-1 1 0 0,1 0-1 0 0,-2 0 1 0 0,1-1-1 0 0,-1 1 0 0 0,9-12 1 0 0,-12 13-5 0 0,0 1 1 0 0,0-1-1 0 0,0 1 1 0 0,-1-1-1 0 0,1 0 0 0 0,-1 0 1 0 0,0 0-1 0 0,0 0 1 0 0,0 0-1 0 0,0 0 0 0 0,-1 0 1 0 0,1 0-1 0 0,-1 0 1 0 0,0 0-1 0 0,-1 0 1 0 0,1 0-1 0 0,-1 0 0 0 0,1 0 1 0 0,-1 0-1 0 0,0 0 1 0 0,-1 0-1 0 0,1 0 1 0 0,-1 0-1 0 0,-2-3 0 0 0,-3-4-12 0 0,0 0-1 0 0,-1 0 0 0 0,0 1 0 0 0,-1 0 0 0 0,-12-10 0 0 0,-53-40 34 0 0,59 50 8 0 0,-1 0 0 0 0,0 2 0 0 0,0 0 0 0 0,-1 0 0 0 0,0 2 0 0 0,0 0 0 0 0,-1 1 0 0 0,1 0 0 0 0,-1 2 0 0 0,0 0 0 0 0,0 1 0 0 0,-27 1-1 0 0,36 1 14 0 0,-1 1 0 0 0,0 0 0 0 0,1 0-1 0 0,-1 1 1 0 0,1 1 0 0 0,-1 0-1 0 0,1 0 1 0 0,0 0 0 0 0,0 1-1 0 0,1 1 1 0 0,-1-1 0 0 0,1 1-1 0 0,0 1 1 0 0,0 0 0 0 0,0 0-1 0 0,-8 10 1 0 0,8-8 53 0 0,0 1-1 0 0,1 0 1 0 0,0 1-1 0 0,1 0 1 0 0,0 0 0 0 0,0 0-1 0 0,1 1 1 0 0,0 0-1 0 0,1 0 1 0 0,1 0 0 0 0,-1 0-1 0 0,2 1 1 0 0,-2 12 0 0 0,1 14 231 0 0,2 1 0 0 0,1-1 1 0 0,6 42-1 0 0,27 113 787 0 0,41 79-150 0 0,-51-195-810 0 0,-21-71-131 0 0,5 18 43 0 0,0 0-1 0 0,2-1 0 0 0,15 31 1 0 0,-23-53-56 0 0,-1 0 1 0 0,0-1-1 0 0,1 1 1 0 0,-1 0-1 0 0,1 0 1 0 0,-1 0-1 0 0,1-1 1 0 0,0 1-1 0 0,-1 0 1 0 0,1 0-1 0 0,0-1 1 0 0,-1 1-1 0 0,1-1 1 0 0,0 1-1 0 0,0 0 1 0 0,-1-1-1 0 0,1 1 1 0 0,0-1-1 0 0,0 0 1 0 0,0 1-1 0 0,0-1 1 0 0,0 0-1 0 0,0 0 1 0 0,0 1-1 0 0,0-1 1 0 0,-1 0-1 0 0,3 0 1 0 0,-2-1-1 0 0,0 1 0 0 0,0-1-1 0 0,0 0 1 0 0,0 1 0 0 0,0-1 0 0 0,0 0 0 0 0,0 0 0 0 0,0 0 0 0 0,0 0 0 0 0,0 0 0 0 0,0 0 0 0 0,0 0-1 0 0,-1 0 1 0 0,1 0 0 0 0,0 0 0 0 0,-1 0 0 0 0,1-1 0 0 0,-1 1 0 0 0,1-2 0 0 0,9-28-4 0 0,-1-2-1 0 0,-2 1 1 0 0,4-36 0 0 0,-6 32-33 0 0,1 0 0 0 0,15-44 0 0 0,-20 76 33 0 0,0 0-1 0 0,1 1 1 0 0,0 0-1 0 0,-1-1 1 0 0,1 1-1 0 0,0 0 1 0 0,1 0 0 0 0,-1 0-1 0 0,0 0 1 0 0,1 0-1 0 0,0 1 1 0 0,-1-1-1 0 0,1 1 1 0 0,0-1-1 0 0,0 1 1 0 0,7-3 0 0 0,-8 4 0 0 0,1 0 0 0 0,0 0 0 0 0,-1 1 0 0 0,1-1 0 0 0,0 1 0 0 0,-1 0 0 0 0,1-1 0 0 0,0 1 0 0 0,0 0 0 0 0,-1 1 0 0 0,1-1 0 0 0,0 0 1 0 0,0 1-1 0 0,-1 0 0 0 0,1-1 0 0 0,0 1 0 0 0,-1 0 0 0 0,1 1 0 0 0,-1-1 0 0 0,0 0 0 0 0,1 1 0 0 0,-1-1 0 0 0,4 4 0 0 0,3 3 3 0 0,-1 0 0 0 0,-1 0 0 0 0,1 1 0 0 0,-1-1 0 0 0,-1 2 0 0 0,0-1 0 0 0,7 13-1 0 0,30 78 24 0 0,-34-78-34 0 0,3 12 46 0 0,20 42 6 0 0,-28-68-47 0 0,1 1 1 0 0,0-1 0 0 0,0 0 0 0 0,1 0 0 0 0,0 0 0 0 0,9 7-1 0 0,-12-11-57 0 0,1-1-1 0 0,0 0 0 0 0,0-1 1 0 0,0 1-1 0 0,1-1 0 0 0,-1 1 0 0 0,0-1 1 0 0,1-1-1 0 0,-1 1 0 0 0,1 0 0 0 0,0-1 1 0 0,0 0-1 0 0,-1 0 0 0 0,11 0 1 0 0,-6-2-888 0 0,0 1 1 0 0,0-1 0 0 0,0 0 0 0 0,0-1 0 0 0,-1 0 0 0 0,1-1-1 0 0,9-3 1 0 0,0-1-2332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5:37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29 184 8 0 0,'-5'-4'1182'0'0,"3"2"-88"0"0,-1 0-1 0 0,1 0 1 0 0,0-1-1 0 0,0 1 1 0 0,0 0-1 0 0,0-1 1 0 0,0 1-1 0 0,1-1 1 0 0,-1 0-1 0 0,-2-5 1 0 0,4 7-932 0 0,1 1-1 0 0,-1-1 1 0 0,0 1 0 0 0,1-1-1 0 0,-1 1 1 0 0,0-1 0 0 0,1 0-1 0 0,-1 1 1 0 0,1-1 0 0 0,-1 1-1 0 0,1 0 1 0 0,-1-1 0 0 0,1 1 0 0 0,-1-1-1 0 0,1 1 1 0 0,0 0 0 0 0,-1-1-1 0 0,1 1 1 0 0,0 0 0 0 0,-1 0-1 0 0,2-1 1 0 0,17-4 655 0 0,-18 4-614 0 0,246-59 2547 0 0,51-1-2858 0 0,-273 57-115 0 0,-1 0 0 0 0,1 2 1 0 0,28 1-1 0 0,-51 1 132 0 0,-1 0 0 0 0,1 0 1 0 0,0 1-1 0 0,0-1 0 0 0,-1 1 1 0 0,1-1-1 0 0,0 1 0 0 0,-1-1 1 0 0,1 1-1 0 0,-1 0 0 0 0,3 1 1 0 0,-3-1-45 0 0,-1-1 1 0 0,1 1 0 0 0,-1-1 0 0 0,1 1 0 0 0,-1 0 0 0 0,1-1-1 0 0,-1 1 1 0 0,0-1 0 0 0,1 1 0 0 0,-1 0 0 0 0,0-1-1 0 0,0 1 1 0 0,1 0 0 0 0,-1-1 0 0 0,0 1 0 0 0,0 0-1 0 0,0 0 1 0 0,0-1 0 0 0,0 1 0 0 0,0 0 0 0 0,0-1-1 0 0,0 1 1 0 0,0 0 0 0 0,0 0 0 0 0,0-1 0 0 0,-1 1 0 0 0,1 0-1 0 0,0 0 1 0 0,-7 12-2430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5:37.9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2176 0 0,'-1'-16'8157'0'0,"1"5"-2180"0"0,1 10-5836 0 0,-1 1 0 0 0,1 0 0 0 0,-1-1 1 0 0,1 1-1 0 0,-1-1 0 0 0,1 1 0 0 0,-1 0 0 0 0,1-1 1 0 0,-1 1-1 0 0,1 0 0 0 0,0 0 0 0 0,-1 0 0 0 0,1-1 1 0 0,-1 1-1 0 0,1 0 0 0 0,0 0 0 0 0,-1 0 0 0 0,1 0 1 0 0,0 0-1 0 0,-1 0 0 0 0,1 0 0 0 0,0 0 1 0 0,28-1 402 0 0,0-2 1 0 0,36-8 0 0 0,19-3-739 0 0,24-2-909 0 0,2 0-4525 0 0,-89 14 4420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5:38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68 8 0 0,'-1'-1'482'0'0,"0"0"-1"0"0,0-1 1 0 0,0 1-1 0 0,-1 0 1 0 0,1 0 0 0 0,-1 1-1 0 0,1-1 1 0 0,-1 0-1 0 0,1 0 1 0 0,-1 1 0 0 0,1-1-1 0 0,-1 1 1 0 0,1-1 0 0 0,-1 1-1 0 0,0 0 1 0 0,1 0-1 0 0,-4-1 1 0 0,2 2 7 0 0,1-1 0 0 0,-1 1-1 0 0,0-1 1 0 0,1 1 0 0 0,-1 0 0 0 0,1 0 0 0 0,-1 0 0 0 0,1 0-1 0 0,0 1 1 0 0,-3 1 0 0 0,-4 4 185 0 0,1 0 1 0 0,-1 1-1 0 0,2 0 0 0 0,-9 11 0 0 0,14-17-729 0 0,-13 18 529 0 0,2 0-1 0 0,0 0 1 0 0,2 1-1 0 0,0 1 1 0 0,1 0-1 0 0,1 0 0 0 0,1 1 1 0 0,-5 25-1 0 0,12-43-398 0 0,0 0 1 0 0,0 0-1 0 0,0 0 0 0 0,0 0 0 0 0,1 0 0 0 0,0 0 0 0 0,0 0 0 0 0,0 0 1 0 0,1 0-1 0 0,-1 0 0 0 0,4 9 0 0 0,-3-11-69 0 0,0 0 0 0 0,0 0 0 0 0,1-1 0 0 0,0 1 0 0 0,-1-1 0 0 0,1 1 0 0 0,0-1 0 0 0,0 0 0 0 0,0 0 0 0 0,0 0 0 0 0,1 0 0 0 0,-1 0 0 0 0,1 0-1 0 0,-1-1 1 0 0,1 1 0 0 0,-1-1 0 0 0,1 1 0 0 0,0-1 0 0 0,0 0 0 0 0,5 1 0 0 0,-1 0-26 0 0,1-1 0 0 0,-1-1 0 0 0,0 1 0 0 0,0-1 0 0 0,1 0 0 0 0,-1-1 0 0 0,0 1 0 0 0,0-1 0 0 0,1-1 0 0 0,-1 0 0 0 0,0 0 0 0 0,0 0 0 0 0,-1-1 0 0 0,1 0 0 0 0,-1 0 0 0 0,1 0 0 0 0,10-9 0 0 0,-4 3-28 0 0,-1-1 0 0 0,-1 0 1 0 0,0 0-1 0 0,0-1 0 0 0,-1 0 0 0 0,-1-1 0 0 0,14-21 0 0 0,-20 28 37 0 0,0-1 0 0 0,0 1 0 0 0,-1-1 0 0 0,0 1-1 0 0,0-1 1 0 0,0 0 0 0 0,-1 1 0 0 0,1-1 0 0 0,-1 0-1 0 0,-1 0 1 0 0,1-10 0 0 0,-2 9 7 0 0,0 0-1 0 0,0 0 1 0 0,-1 0 0 0 0,0 0-1 0 0,0 0 1 0 0,0 0 0 0 0,-1 0 0 0 0,0 1-1 0 0,-5-8 1 0 0,-12-18-25 0 0,13 21 47 0 0,0 0 1 0 0,0 0-1 0 0,1 0 0 0 0,1-1 1 0 0,-5-13-1 0 0,10 24-17 0 0,0 0 0 0 0,0 0-1 0 0,0 0 1 0 0,0 1-1 0 0,0-1 1 0 0,0 0 0 0 0,0 0-1 0 0,0 0 1 0 0,0 0-1 0 0,1 0 1 0 0,-1 0 0 0 0,0 1-1 0 0,0-1 1 0 0,1 0-1 0 0,-1 0 1 0 0,1 0 0 0 0,-1 1-1 0 0,1-1 1 0 0,-1 0-1 0 0,1 0 1 0 0,-1 1 0 0 0,1-1-1 0 0,0 0 1 0 0,-1 1-1 0 0,1-1 1 0 0,0 1 0 0 0,0-1-1 0 0,-1 1 1 0 0,1-1-1 0 0,0 1 1 0 0,0 0 0 0 0,0-1-1 0 0,-1 1 1 0 0,1 0-1 0 0,0 0 1 0 0,0-1 0 0 0,1 1-1 0 0,6-2-5 0 0,0 1 1 0 0,0 0-1 0 0,10 0 1 0 0,-10 0 6 0 0,72-5-39 0 0,4-1-39 0 0,140 6 1 0 0,-219 1 80 0 0,0 1 1 0 0,1 0 0 0 0,-1 0-1 0 0,0 0 1 0 0,0 0-1 0 0,0 1 1 0 0,-1 0-1 0 0,8 3 1 0 0,-11-4-1 0 0,0 0 1 0 0,1 0-1 0 0,-1-1 1 0 0,0 1-1 0 0,0 1 1 0 0,0-1-1 0 0,0 0 1 0 0,0 0-1 0 0,0 0 1 0 0,0 0 0 0 0,-1 1-1 0 0,1-1 1 0 0,0 0-1 0 0,-1 1 1 0 0,1-1-1 0 0,-1 0 1 0 0,1 1-1 0 0,-1-1 1 0 0,0 1-1 0 0,1-1 1 0 0,-1 1-1 0 0,0-1 1 0 0,0 1-1 0 0,0-1 1 0 0,0 1-1 0 0,0-1 1 0 0,-1 1-1 0 0,1-1 1 0 0,0 1-1 0 0,-1-1 1 0 0,1 0-1 0 0,-2 3 1 0 0,-2 7 41 0 0,-1-2 0 0 0,0 1 0 0 0,0 0 0 0 0,-13 15 0 0 0,-32 33 203 0 0,11-13-54 0 0,35-41-184 0 0,-6 9 91 0 0,-16 24-1 0 0,24-33-83 0 0,0-1 0 0 0,0 1 0 0 0,0-1-1 0 0,1 1 1 0 0,0 0 0 0 0,-1 0-1 0 0,1-1 1 0 0,1 1 0 0 0,-1 0-1 0 0,0 0 1 0 0,1 0 0 0 0,0 0 0 0 0,0 5-1 0 0,1-7-17 0 0,0 0 0 0 0,-1 0 0 0 0,1 0 0 0 0,0 0 0 0 0,0 0 0 0 0,0-1 0 0 0,0 1 0 0 0,1 0 0 0 0,-1 0 0 0 0,0-1 0 0 0,1 1 0 0 0,-1-1 0 0 0,1 1 0 0 0,0-1 0 0 0,0 0 0 0 0,-1 0 0 0 0,1 1 0 0 0,0-1 0 0 0,0 0 0 0 0,0-1 0 0 0,0 1 0 0 0,0 0 0 0 0,4 0 0 0 0,3 2-32 0 0,1-1 0 0 0,0 0 0 0 0,17 0 0 0 0,-6-1-174 0 0,0-1 0 0 0,0-2-1 0 0,0 0 1 0 0,35-8 0 0 0,-21 0-1823 0 0,63-25 1 0 0,-60 19 173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5:46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81 512 0 0,'-7'-23'2599'0'0,"5"19"-1680"0"0,0-1-1 0 0,0 1 0 0 0,1-1 1 0 0,0 1-1 0 0,0-1 0 0 0,0 1 1 0 0,0-1-1 0 0,1 0 0 0 0,0-6 1 0 0,0 11-855 0 0,0 0 0 0 0,0-1 0 0 0,0 1 0 0 0,0 0 0 0 0,0 0 0 0 0,0 0 1 0 0,0-1-1 0 0,0 1 0 0 0,0 0 0 0 0,0 0 0 0 0,0 0 0 0 0,0 0 0 0 0,0-1 1 0 0,0 1-1 0 0,0 0 0 0 0,0 0 0 0 0,0 0 0 0 0,0 0 0 0 0,0-1 0 0 0,1 1 0 0 0,-1 0 1 0 0,0 0-1 0 0,0 0 0 0 0,0 0 0 0 0,0 0 0 0 0,0 0 0 0 0,0-1 0 0 0,1 1 1 0 0,-1 0-1 0 0,0 0 0 0 0,0 0 0 0 0,0 0 0 0 0,0 0 0 0 0,1 0 0 0 0,-1 0 1 0 0,4 5 1632 0 0,1 11-153 0 0,-2 3-967 0 0,-1 0-1 0 0,-1 0 0 0 0,-1 0 1 0 0,-5 38-1 0 0,-1-18-319 0 0,-16 53 0 0 0,9-53-414 0 0,-26 54 1 0 0,18-46-576 0 0,21-46 646 0 0,-1-1 0 0 0,1 1 0 0 0,0-1 0 0 0,0 1 0 0 0,-1-1 0 0 0,1 1 0 0 0,0-1 0 0 0,0 1 0 0 0,0-1 0 0 0,0 1 0 0 0,-1-1 0 0 0,1 1 0 0 0,0 0 0 0 0,0-1 0 0 0,0 1-1 0 0,0-1 1 0 0,0 1 0 0 0,1-1 0 0 0,-1 1 0 0 0,0-1 0 0 0,0 1 0 0 0,0-1 0 0 0,0 1 0 0 0,1-1 0 0 0,-1 1 0 0 0,0 0 0 0 0,1-1-119 0 0,0 0 0 0 0,-1 1 1 0 0,1-1-1 0 0,0 0 0 0 0,-1 0 0 0 0,1 0 1 0 0,0 0-1 0 0,-1 0 0 0 0,1 0 0 0 0,-1 0 1 0 0,1 0-1 0 0,0-1 0 0 0,-1 1 0 0 0,1 0 1 0 0,-1 0-1 0 0,1 0 0 0 0,0-1 0 0 0,-1 1 1 0 0,1 0-1 0 0,-1-1 0 0 0,1 1 0 0 0,-1 0 1 0 0,1-1-1 0 0,10-7-2704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6:52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104 908 512 0 0,'-7'-2'1587'0'0,"-1"0"-1"0"0,0 1 0 0 0,-9-1 1 0 0,-18-3 3448 0 0,13 4-2530 0 0,16 1-906 0 0,16 7 525 0 0,-5-6-1957 0 0,0-1-1 0 0,0 1 1 0 0,0-1-1 0 0,0 0 1 0 0,0 0 0 0 0,0-1-1 0 0,9-1 1 0 0,36-12 40 0 0,-42 11-154 0 0,33-10 129 0 0,-1-1 1 0 0,-1-3 0 0 0,0-1-1 0 0,50-32 1 0 0,23-30-43 0 0,-95 65-110 0 0,1-1-1 0 0,-2-1 0 0 0,28-35 0 0 0,-32 34 20 0 0,0 1 0 0 0,-1-2 0 0 0,-1 1 0 0 0,-1-1 0 0 0,-1-1 0 0 0,-1 1 0 0 0,0-1 0 0 0,-1-1 0 0 0,-2 1 0 0 0,0-1 0 0 0,-1 0 0 0 0,0-26 0 0 0,-2 21 52 0 0,-2 1 1 0 0,-1-1-1 0 0,-1 1 1 0 0,-7-32 0 0 0,7 47-36 0 0,0 1 1 0 0,0-1 0 0 0,0 1 0 0 0,-1-1 0 0 0,-1 1-1 0 0,0 0 1 0 0,0 1 0 0 0,0-1 0 0 0,-1 1-1 0 0,-1 0 1 0 0,1 1 0 0 0,-1 0 0 0 0,-13-12 0 0 0,16 17-18 0 0,1 0 1 0 0,-1-1 0 0 0,0 1 0 0 0,0 0-1 0 0,0 1 1 0 0,0-1 0 0 0,0 1-1 0 0,0-1 1 0 0,0 1 0 0 0,0 0 0 0 0,-1 1-1 0 0,1-1 1 0 0,0 1 0 0 0,-5 0 0 0 0,3 1 5 0 0,0-1 1 0 0,0 2 0 0 0,0-1 0 0 0,0 1-1 0 0,0 0 1 0 0,0 0 0 0 0,1 0 0 0 0,-11 7-1 0 0,-2 3 64 0 0,1 1 0 0 0,0 0 0 0 0,1 1 0 0 0,-21 25-1 0 0,13-13 35 0 0,1 2 0 0 0,1 0-1 0 0,2 1 1 0 0,0 1 0 0 0,-16 35-1 0 0,28-46-118 0 0,0 0 0 0 0,1 0 0 0 0,1 1 0 0 0,0 0-1 0 0,2 0 1 0 0,0 0 0 0 0,2 0 0 0 0,0 1 0 0 0,1-1 0 0 0,2 27 0 0 0,1-36-33 0 0,-1 0 0 0 0,1 1 0 0 0,1-1 0 0 0,0 0 0 0 0,0-1 1 0 0,1 1-1 0 0,1 0 0 0 0,-1-1 0 0 0,2 0 0 0 0,0 0 0 0 0,0-1 1 0 0,0 0-1 0 0,1 0 0 0 0,1 0 0 0 0,-1-1 0 0 0,1 0 0 0 0,1 0 0 0 0,0-1 1 0 0,0 0-1 0 0,0-1 0 0 0,1 0 0 0 0,15 8 0 0 0,-5-6-74 0 0,0 0 1 0 0,1-1-1 0 0,0-1 0 0 0,0-1 0 0 0,0-1 0 0 0,0-1 0 0 0,1-1 1 0 0,-1-1-1 0 0,36-2 0 0 0,-19-3-950 0 0,-1-1 0 0 0,1-2 0 0 0,-1-1-1 0 0,58-22 1 0 0,-83 25-1024 0 0,0 0-1 0 0,23-14 1 0 0,-13 4-1893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6:52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70 227 696 0 0,'0'1'402'0'0,"0"1"0"0"0,0-1 0 0 0,0 0-1 0 0,0 0 1 0 0,0 0 0 0 0,0 0 0 0 0,1 1 0 0 0,-1-1-1 0 0,0 0 1 0 0,1 0 0 0 0,-1 0 0 0 0,1 0 0 0 0,0 0-1 0 0,-1 0 1 0 0,1 0 0 0 0,0 0 0 0 0,-1 0 0 0 0,1 0-1 0 0,0-1 1 0 0,1 2 0 0 0,0-1-119 0 0,0 0 1 0 0,0 0-1 0 0,0 0 0 0 0,0 0 1 0 0,0 0-1 0 0,0 0 1 0 0,0-1-1 0 0,0 1 0 0 0,1-1 1 0 0,2 1-1 0 0,1-1-131 0 0,0 0-1 0 0,0 0 1 0 0,0-1-1 0 0,0 0 1 0 0,0 0 0 0 0,11-3-1 0 0,-10 1-88 0 0,-1 0 0 0 0,1 0 0 0 0,-1 0 0 0 0,0-1 0 0 0,0 0 0 0 0,-1 0 0 0 0,1-1 0 0 0,-1 0 0 0 0,0 1 0 0 0,0-2 0 0 0,0 1 1 0 0,-1-1-1 0 0,4-6 0 0 0,-5 8-52 0 0,-1 0 1 0 0,0 0 0 0 0,0 0 0 0 0,0 0-1 0 0,0 0 1 0 0,-1 0 0 0 0,0-1 0 0 0,0 1 0 0 0,0-1-1 0 0,0 1 1 0 0,-1-1 0 0 0,1 1 0 0 0,-1-1 0 0 0,-1 1-1 0 0,1-1 1 0 0,0 1 0 0 0,-1-1 0 0 0,0 1-1 0 0,0-1 1 0 0,-1 1 0 0 0,-1-6 0 0 0,0 4 72 0 0,-1 0 1 0 0,1-1-1 0 0,-1 2 1 0 0,0-1 0 0 0,0 0-1 0 0,-1 1 1 0 0,0 0-1 0 0,0 0 1 0 0,0 0-1 0 0,-1 0 1 0 0,-9-5-1 0 0,12 8 24 0 0,0 0 1 0 0,-1 1-1 0 0,1-1 0 0 0,-1 1 0 0 0,1 0 0 0 0,-1 0 0 0 0,0 0 0 0 0,1 0 0 0 0,-1 1 0 0 0,0 0 0 0 0,1 0 0 0 0,-1 0 1 0 0,0 0-1 0 0,1 0 0 0 0,-1 1 0 0 0,0-1 0 0 0,1 1 0 0 0,-1 0 0 0 0,0 0 0 0 0,1 1 0 0 0,-1-1 0 0 0,1 1 0 0 0,-5 2 1 0 0,2 0 60 0 0,0 1 1 0 0,1 0 0 0 0,-1 0 0 0 0,1 0-1 0 0,0 0 1 0 0,0 1 0 0 0,1 0 0 0 0,0 0-1 0 0,0 0 1 0 0,-4 8 0 0 0,2-1 77 0 0,0 0 0 0 0,1 0 0 0 0,0 1 1 0 0,-3 19-1 0 0,5-19-92 0 0,0 1 0 0 0,2-1-1 0 0,-1 1 1 0 0,2 23 0 0 0,1-33-141 0 0,-1 0 0 0 0,1 0 1 0 0,0-1-1 0 0,0 1 0 0 0,1 0 0 0 0,-1 0 0 0 0,1-1 1 0 0,0 1-1 0 0,1-1 0 0 0,-1 1 0 0 0,1-1 0 0 0,-1 0 0 0 0,1 0 1 0 0,0 0-1 0 0,1-1 0 0 0,-1 1 0 0 0,5 3 0 0 0,-1-2-34 0 0,1 0-1 0 0,-1-1 0 0 0,1 0 1 0 0,-1 0-1 0 0,1-1 0 0 0,0 0 1 0 0,1 0-1 0 0,-1-1 0 0 0,0 0 1 0 0,1-1-1 0 0,-1 0 0 0 0,1 0 1 0 0,-1 0-1 0 0,1-1 0 0 0,0-1 1 0 0,9-1-1 0 0,-6 1-395 0 0,0-2 0 0 0,0 0 0 0 0,0 0-1 0 0,-1-1 1 0 0,1 0 0 0 0,-1-1 0 0 0,0 0 0 0 0,0-1 0 0 0,-1 0-1 0 0,18-14 1 0 0,-13 8-2599 0 0,-1-1 1 0 0,22-25-1 0 0,-23 20-574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6:52.9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 8 0 0,'-10'0'604'0'0,"7"-1"193"0"0,1 1 0 0 0,-1 0 0 0 0,1 0 0 0 0,-1 0 0 0 0,1 1 0 0 0,0-1 0 0 0,-1 1 0 0 0,1-1 0 0 0,-3 2 0 0 0,4-2-515 0 0,0 1 0 0 0,0 0 0 0 0,0 0-1 0 0,0 0 1 0 0,0 0 0 0 0,1 0 0 0 0,-1 0 0 0 0,0 0 0 0 0,1 0 0 0 0,-1 0-1 0 0,0 0 1 0 0,1 0 0 0 0,-1 0 0 0 0,1 0 0 0 0,0 0 0 0 0,-1 1-1 0 0,1-1 1 0 0,0 0 0 0 0,0 0 0 0 0,0 0 0 0 0,0 1 0 0 0,0 1 0 0 0,0 8 343 0 0,0-1 0 0 0,1 1 0 0 0,0-1 0 0 0,1 1 0 0 0,0-1 0 0 0,0 1 0 0 0,6 12 0 0 0,35 69 646 0 0,-31-68-962 0 0,0 0 0 0 0,13 39 0 0 0,-15-21 208 0 0,8 82-1 0 0,-6-29-142 0 0,10 92-170 0 0,-22-185-352 0 0,0 0 0 0 0,1 1 0 0 0,-1-1-1 0 0,1 0 1 0 0,-1 0 0 0 0,1 1-1 0 0,0-1 1 0 0,0 0 0 0 0,0 0 0 0 0,0 0-1 0 0,0 0 1 0 0,0 0 0 0 0,1 0-1 0 0,-1 0 1 0 0,3 2 0 0 0,-4-4-113 0 0,1 0 1 0 0,-1 0-1 0 0,1 0 1 0 0,-1-1-1 0 0,1 1 1 0 0,-1 0-1 0 0,1 0 1 0 0,-1 0-1 0 0,0 0 1 0 0,1-1-1 0 0,-1 1 1 0 0,1 0-1 0 0,-1-1 1 0 0,1 1-1 0 0,-1 0 0 0 0,0-1 1 0 0,1 1-1 0 0,-1 0 1 0 0,0-1-1 0 0,1 1 1 0 0,-1-1-1 0 0,0 1 1 0 0,0 0-1 0 0,1-1 1 0 0,-1 1-1 0 0,0-1 1 0 0,0 1-1 0 0,0-1 1 0 0,0 1-1 0 0,1-1 1 0 0,-1 1-1 0 0,0-1 1 0 0,0-1-625 0 0,3-5-3213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6:53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5 134 840 0 0,'-3'-6'1792'0'0,"1"-7"9491"0"0,3 13-11174 0 0,2 2 581 0 0,0-2 0 0 0,0 1 0 0 0,1 0 0 0 0,-1-1 0 0 0,5 1 0 0 0,33-3 908 0 0,-29 1-1197 0 0,10-1-222 0 0,1-2 1 0 0,-2 0-1 0 0,34-11 1 0 0,58-30-916 0 0,-28 11-2739 0 0,-49 23-1746 0 0,-23 9 3390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6:54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134 406 512 0 0,'-24'-8'2037'0'0,"17"7"-76"0"0,0-1 0 0 0,-1 1 0 0 0,-11 0-1 0 0,14 2-1005 0 0,1-1-1 0 0,0 0 0 0 0,0 1 0 0 0,-1 0 0 0 0,1 0 1 0 0,0 0-1 0 0,-6 3 0 0 0,8-3-746 0 0,-1 0 0 0 0,1 1 0 0 0,0-1 1 0 0,0 1-1 0 0,0-1 0 0 0,0 1 0 0 0,-4 3 0 0 0,6-4-148 0 0,-1-1 1 0 0,0 1 0 0 0,1 0-1 0 0,-1-1 1 0 0,1 1-1 0 0,-1 0 1 0 0,1 0-1 0 0,-1-1 1 0 0,1 1-1 0 0,0 0 1 0 0,-1 0 0 0 0,1-1-1 0 0,0 1 1 0 0,-1 0-1 0 0,1 0 1 0 0,0 0-1 0 0,0 0 1 0 0,0 0 0 0 0,0-1-1 0 0,0 1 1 0 0,0 0-1 0 0,0 1 1 0 0,1-1-23 0 0,-1 0 0 0 0,0-1 0 0 0,1 1 0 0 0,-1-1 0 0 0,1 1 0 0 0,0-1 0 0 0,-1 1 0 0 0,1-1 1 0 0,-1 1-1 0 0,1-1 0 0 0,0 1 0 0 0,-1-1 0 0 0,1 0 0 0 0,0 1 0 0 0,0-1 0 0 0,-1 0 0 0 0,1 0 0 0 0,0 1 0 0 0,1-1 0 0 0,4 1 37 0 0,-1-1 0 0 0,1 0 0 0 0,0 0 0 0 0,-1 0 0 0 0,10-2 0 0 0,108-14 192 0 0,66-15-167 0 0,-158 23-106 0 0,74-21-20 0 0,-93 25 27 0 0,1-1 1 0 0,-1 0-1 0 0,-1-1 1 0 0,1-1 0 0 0,-1 0-1 0 0,11-9 1 0 0,-17 12 1 0 0,0 0 0 0 0,-1 0 0 0 0,0-1-1 0 0,0 0 1 0 0,0 1 0 0 0,0-1 0 0 0,-1-1 0 0 0,0 1 0 0 0,0 0 0 0 0,4-10 0 0 0,-6 10 5 0 0,0 1 0 0 0,0 0 0 0 0,0-1 0 0 0,-1 1 1 0 0,1-1-1 0 0,-1 1 0 0 0,0-1 0 0 0,0 1 0 0 0,-1 0 1 0 0,1-1-1 0 0,-1 1 0 0 0,0-1 0 0 0,0 1 0 0 0,-1 0 0 0 0,-2-6 1 0 0,-2-3 33 0 0,0 1 1 0 0,-1 0 0 0 0,0 1-1 0 0,-1-1 1 0 0,0 1 0 0 0,-1 1-1 0 0,-1 0 1 0 0,1 0 0 0 0,-1 1 0 0 0,-1 0-1 0 0,-19-13 1 0 0,22 18-7 0 0,1 0 0 0 0,-1 0 0 0 0,0 0-1 0 0,0 1 1 0 0,0 1 0 0 0,0-1 0 0 0,0 1 0 0 0,-1 0 0 0 0,1 1 0 0 0,-1 0-1 0 0,1 0 1 0 0,-1 1 0 0 0,1 0 0 0 0,-1 1 0 0 0,1 0 0 0 0,-1 0 0 0 0,1 1-1 0 0,-1 0 1 0 0,-13 5 0 0 0,10-2 10 0 0,0 1 1 0 0,0 1-1 0 0,1 0 1 0 0,0 0-1 0 0,0 1 0 0 0,1 0 1 0 0,0 1-1 0 0,0 1 0 0 0,1-1 1 0 0,0 1-1 0 0,0 1 0 0 0,-8 14 1 0 0,8-9 2 0 0,0 0 0 0 0,1 1 0 0 0,0 0 1 0 0,1 0-1 0 0,2 1 0 0 0,-1 0 0 0 0,2 0 0 0 0,-3 24 1 0 0,-8 126 338 0 0,15-137-300 0 0,0-1 0 0 0,2 1 1 0 0,9 45-1 0 0,-5-49-13 0 0,1 0-1 0 0,12 30 1 0 0,-15-47-61 0 0,1 1 0 0 0,0-1 0 0 0,1 0-1 0 0,0-1 1 0 0,1 1 0 0 0,0-1 0 0 0,0 0-1 0 0,10 8 1 0 0,40 35 69 0 0,-53-47-54 0 0,-6-6-16 0 0,-7-10-14 0 0,7 7-3 0 0,1 0 0 0 0,0 1 0 0 0,0-1 0 0 0,0 0 0 0 0,1 0 0 0 0,-1 0 0 0 0,1 1 0 0 0,0-1 0 0 0,0 0 0 0 0,0 0 0 0 0,1 0 0 0 0,0-5-1 0 0,1 2-3 0 0,0 1-1 0 0,0 0 1 0 0,0 0-1 0 0,1 1 1 0 0,0-1-1 0 0,0 0 0 0 0,5-5 1 0 0,-1 2-8 0 0,0 1 0 0 0,1-1 0 0 0,0 1 1 0 0,0 0-1 0 0,1 1 0 0 0,0 0 0 0 0,0 0 0 0 0,11-5 0 0 0,-8 6 9 0 0,-1 1 0 0 0,1 0-1 0 0,-1 1 1 0 0,1 0 0 0 0,0 1 0 0 0,1 1-1 0 0,-1-1 1 0 0,0 2 0 0 0,1 0 0 0 0,16 0-1 0 0,-24 2 9 0 0,0-1-1 0 0,0 1 1 0 0,0 0-1 0 0,0 0 0 0 0,0 0 1 0 0,0 0-1 0 0,0 1 1 0 0,-1 0-1 0 0,1 0 1 0 0,-1 0-1 0 0,1 1 0 0 0,-1 0 1 0 0,0 0-1 0 0,0 0 1 0 0,0 0-1 0 0,0 0 1 0 0,0 1-1 0 0,-1-1 0 0 0,0 1 1 0 0,0 0-1 0 0,0 0 1 0 0,0 1-1 0 0,0-1 1 0 0,-1 1-1 0 0,0-1 0 0 0,0 1 1 0 0,3 9-1 0 0,-4-5 11 0 0,0-1-1 0 0,0 1 1 0 0,0-1-1 0 0,-1 1 1 0 0,-1-1 0 0 0,1 1-1 0 0,-1-1 1 0 0,-1 1-1 0 0,0-1 1 0 0,-3 9-1 0 0,3-6 3 0 0,-1-1 0 0 0,1 1-1 0 0,1 0 1 0 0,0 0 0 0 0,0 13-1 0 0,1-23-30 0 0,0 0 0 0 0,0 1-1 0 0,0-1 1 0 0,1 0-1 0 0,-1 0 1 0 0,0 0 0 0 0,1 0-1 0 0,-1 0 1 0 0,1 0 0 0 0,-1 0-1 0 0,1 0 1 0 0,-1 0 0 0 0,1 0-1 0 0,0 0 1 0 0,-1 0-1 0 0,1 0 1 0 0,0 0 0 0 0,0 0-1 0 0,0-1 1 0 0,0 1 0 0 0,0 0-1 0 0,-1 0 1 0 0,1-1 0 0 0,0 1-1 0 0,1-1 1 0 0,-1 1 0 0 0,0-1-1 0 0,0 0 1 0 0,0 1-1 0 0,0-1 1 0 0,0 0 0 0 0,0 0-1 0 0,1 1 1 0 0,-1-1 0 0 0,0 0-1 0 0,0 0 1 0 0,0 0 0 0 0,0-1-1 0 0,0 1 1 0 0,3 0-1 0 0,3-2-206 0 0,1 0 0 0 0,-1 0 0 0 0,1 0 0 0 0,11-6 1 0 0,10-7-3563 0 0,0-1 1 0 0,30-23 0 0 0,-45 30 2204 0 0,10-8-614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6:54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202 436 40 0 0,'48'-27'3524'0'0,"21"-17"-3044"0"0,-62 39-517 0 0,0 0 0 0 0,-1 0 0 0 0,0 0 1 0 0,0-1-1 0 0,0 0 0 0 0,10-13 1 0 0,-13 14 356 0 0,0 0 0 0 0,-1-1 1 0 0,1 1-1 0 0,-1 0 1 0 0,0-1-1 0 0,-1 0 0 0 0,1 0 1 0 0,-1 1-1 0 0,0-1 1 0 0,0-10-1 0 0,-1-1 1015 0 0,0-1-1 0 0,-1 1 1 0 0,-1-1 0 0 0,-4-18 0 0 0,3 25-671 0 0,0 0 1 0 0,0 1-1 0 0,-1-1 0 0 0,0 1 1 0 0,-1 0-1 0 0,0 0 1 0 0,-11-14-1 0 0,13 20-502 0 0,0 1 0 0 0,0 0 0 0 0,0 0 0 0 0,-1 0 0 0 0,1 0 0 0 0,-1 0 0 0 0,0 1 0 0 0,0 0 0 0 0,0-1 0 0 0,0 1 0 0 0,0 1 0 0 0,0-1 0 0 0,0 1 0 0 0,-1-1 0 0 0,1 1 0 0 0,-1 1 0 0 0,1-1 0 0 0,-1 1 0 0 0,1-1 0 0 0,-1 1 0 0 0,1 0 0 0 0,-1 1 0 0 0,1-1 0 0 0,-1 1 0 0 0,1 0 0 0 0,-6 2 0 0 0,0 0 1 0 0,1 0 0 0 0,-1 1 0 0 0,1 0 1 0 0,0 1-1 0 0,0 0 0 0 0,1 0 0 0 0,0 1 0 0 0,0 0 1 0 0,0 0-1 0 0,0 1 0 0 0,-6 7 0 0 0,0 4 18 0 0,0 0 1 0 0,2 0-1 0 0,0 1 0 0 0,-18 39 0 0 0,23-42-107 0 0,1 0-1 0 0,1 0 1 0 0,1 0 0 0 0,0 0-1 0 0,1 1 1 0 0,0-1-1 0 0,1 22 1 0 0,2-33-64 0 0,0 0 1 0 0,0 0-1 0 0,1-1 1 0 0,-1 1-1 0 0,1 0 0 0 0,1 0 1 0 0,-1-1-1 0 0,0 1 1 0 0,1-1-1 0 0,0 0 0 0 0,0 1 1 0 0,1-1-1 0 0,-1 0 0 0 0,5 6 1 0 0,-3-6-8 0 0,1 1 1 0 0,0-1-1 0 0,0 1 0 0 0,1-1 1 0 0,-1-1-1 0 0,1 1 0 0 0,0-1 1 0 0,0 0-1 0 0,11 4 1 0 0,-2-2 0 0 0,0 0 0 0 0,0-1 1 0 0,1-1-1 0 0,-1-1 1 0 0,1 0-1 0 0,0-1 0 0 0,-1 0 1 0 0,1-1-1 0 0,0-1 1 0 0,23-5-1 0 0,-19 2-991 0 0,-1-1-1 0 0,37-14 0 0 0,-35 9-2683 0 0,1 0-1 0 0,23-17 0 0 0,-26 15-2281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6:55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32 316 512 0 0,'-8'-42'1077'0'0,"-12"-72"852"0"0,18 96-1297 0 0,1 1 1 0 0,0-1-1 0 0,2 1 1 0 0,3-25-1 0 0,2 16 494 0 0,-6 24-791 0 0,0 1 1 0 0,1-1-1 0 0,0 1 0 0 0,-1-1 0 0 0,1 1 0 0 0,0 0 0 0 0,0-1 0 0 0,-1 1 0 0 0,1 0 0 0 0,0-1 0 0 0,0 1 0 0 0,1 0 0 0 0,-1 0 0 0 0,2-2 0 0 0,-3 3-150 0 0,0 1-1 0 0,0-1 1 0 0,1 0 0 0 0,-1 0-1 0 0,0 0 1 0 0,0 0-1 0 0,1 0 1 0 0,-1 1 0 0 0,0-1-1 0 0,0 0 1 0 0,0 0 0 0 0,1 1-1 0 0,-1-1 1 0 0,0 0-1 0 0,0 0 1 0 0,0 1 0 0 0,0-1-1 0 0,0 0 1 0 0,0 0-1 0 0,0 1 1 0 0,0-1 0 0 0,1 0-1 0 0,-1 0 1 0 0,0 1 0 0 0,0-1-1 0 0,0 0 1 0 0,0 1-1 0 0,0-1 1 0 0,0 0 0 0 0,2 16 783 0 0,-1-8-317 0 0,62 438 3791 0 0,-61-425-4327 0 0,-2 0 0 0 0,0 0 1 0 0,-2 0-1 0 0,-5 25 0 0 0,5-31-72 0 0,-7 22 1 0 0,10-43-84 0 0,-1 5 31 0 0,0-1 1 0 0,0 1 0 0 0,1-1 0 0 0,-1 1-1 0 0,1-1 1 0 0,-1 1 0 0 0,1 0 0 0 0,-1-1-1 0 0,2-1 1 0 0,17-24-83 0 0,1 1 0 0 0,1 1 0 0 0,43-39 0 0 0,-53 54 59 0 0,1 0-1 0 0,0 1 1 0 0,1 0 0 0 0,0 1-1 0 0,15-6 1 0 0,-20 10 18 0 0,0 1-1 0 0,0 0 1 0 0,0 0-1 0 0,0 1 1 0 0,0 0 0 0 0,0 0-1 0 0,1 1 1 0 0,-1 0 0 0 0,1 1-1 0 0,14 1 1 0 0,-20-1 15 0 0,0 1 1 0 0,1 0-1 0 0,-1 0 0 0 0,0 0 1 0 0,0 0-1 0 0,0 0 1 0 0,0 1-1 0 0,0 0 0 0 0,0-1 1 0 0,-1 1-1 0 0,1 0 1 0 0,-1 0-1 0 0,1 0 0 0 0,-1 1 1 0 0,0-1-1 0 0,1 1 1 0 0,-1-1-1 0 0,-1 1 0 0 0,1 0 1 0 0,0-1-1 0 0,-1 1 0 0 0,3 5 1 0 0,-3-4 1 0 0,1 0 0 0 0,-1 0 1 0 0,0 0-1 0 0,0 0 0 0 0,0 1 1 0 0,-1-1-1 0 0,0 0 0 0 0,1 1 1 0 0,-2-1-1 0 0,1 0 0 0 0,0 0 0 0 0,-1 1 1 0 0,0-1-1 0 0,0 0 0 0 0,0 0 1 0 0,-3 7-1 0 0,0-4 35 0 0,0 0 0 0 0,-1 0 0 0 0,0 0 0 0 0,0-1 0 0 0,-1 0 0 0 0,0 0 0 0 0,0 0 0 0 0,0-1 1 0 0,-1 0-1 0 0,0 0 0 0 0,-10 6 0 0 0,-3 0 29 0 0,0-1-1 0 0,-42 13 1 0 0,9-7 54 0 0,47-15-130 0 0,0 0-1 0 0,0 0 1 0 0,-1 0-1 0 0,1-1 1 0 0,0 0-1 0 0,-12-1 1 0 0,17 0-2 0 0,-1 1-1 0 0,0 0 1 0 0,1-1 0 0 0,-1 0 0 0 0,0 1-1 0 0,1-1 1 0 0,-1 0 0 0 0,1 0-1 0 0,-1 0 1 0 0,1 0 0 0 0,-1 0 0 0 0,1 0-1 0 0,0 0 1 0 0,0 0 0 0 0,-1 0-1 0 0,1-1 1 0 0,-1-2 0 0 0,0 2-73 0 0,1-1-1 0 0,0 1 1 0 0,0-1 0 0 0,0 0 0 0 0,0 1 0 0 0,1-1-1 0 0,-1 0 1 0 0,1 0 0 0 0,-1 0 0 0 0,1-2 0 0 0,0-3-472 0 0,1 1 0 0 0,0 0 0 0 0,0 0 0 0 0,0 0 0 0 0,1 0 0 0 0,0 0 0 0 0,5-12 0 0 0,-1 8-2055 0 0,0 1 1 0 0,12-18 0 0 0,3 1-2221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6:55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35 207 896 0 0,'-1'1'455'0'0,"1"-1"-1"0"0,0 1 1 0 0,0 0-1 0 0,0 0 1 0 0,-1-1-1 0 0,1 1 1 0 0,0 0-1 0 0,0 0 1 0 0,-1-1-1 0 0,1 1 1 0 0,-1 0-1 0 0,1-1 1 0 0,-1 1-1 0 0,1-1 1 0 0,-1 1 0 0 0,1-1-1 0 0,-1 1 1 0 0,0-1-1 0 0,1 1 1 0 0,-1-1-1 0 0,0 1 1 0 0,0 0-79 0 0,0-1 1 0 0,0 1-1 0 0,0 0 1 0 0,0 0-1 0 0,0 0 1 0 0,0-1-1 0 0,0 1 1 0 0,1 0-1 0 0,-1 0 1 0 0,0 0-1 0 0,1 0 1 0 0,-1 0-1 0 0,1 1 1 0 0,-1 0 0 0 0,0 2-62 0 0,0-1 1 0 0,0 1 0 0 0,0-1 0 0 0,1 1-1 0 0,-1 0 1 0 0,1 0 0 0 0,0-1 0 0 0,0 1 0 0 0,1 0-1 0 0,-1-1 1 0 0,1 1 0 0 0,1 6 0 0 0,-1-7-265 0 0,0-1 0 0 0,1 0 1 0 0,-1 0-1 0 0,0 0 0 0 0,1 0 0 0 0,0-1 1 0 0,-1 1-1 0 0,1 0 0 0 0,0-1 1 0 0,0 1-1 0 0,0-1 0 0 0,0 1 1 0 0,0-1-1 0 0,0 0 0 0 0,0 0 0 0 0,0 0 1 0 0,0 0-1 0 0,1 0 0 0 0,-1-1 1 0 0,5 2-1 0 0,-3-2-42 0 0,0 1 1 0 0,0-1-1 0 0,0 0 1 0 0,0 0-1 0 0,0 0 0 0 0,0-1 1 0 0,0 0-1 0 0,0 1 1 0 0,0-1-1 0 0,0-1 1 0 0,0 1-1 0 0,0-1 0 0 0,0 1 1 0 0,0-1-1 0 0,-1 0 1 0 0,1 0-1 0 0,-1-1 1 0 0,0 1-1 0 0,5-5 0 0 0,4-4 22 0 0,1-1 0 0 0,-2-1-1 0 0,13-17 1 0 0,-20 24-19 0 0,0 1 0 0 0,-1-1-1 0 0,0 0 1 0 0,0 0 0 0 0,0 0 0 0 0,-1-1 0 0 0,0 1 0 0 0,0-1 0 0 0,-1 1 0 0 0,0-1 0 0 0,0 1 0 0 0,0-1 0 0 0,-1 0 0 0 0,0 1 0 0 0,0-1 0 0 0,-1 0 0 0 0,0 1-1 0 0,0-1 1 0 0,0 0 0 0 0,-1 1 0 0 0,0 0 0 0 0,0-1 0 0 0,-1 1 0 0 0,0 0 0 0 0,0 0 0 0 0,0 0 0 0 0,-1 1 0 0 0,1-1 0 0 0,-1 1 0 0 0,-1 0 0 0 0,1 0-1 0 0,-1 0 1 0 0,0 0 0 0 0,0 1 0 0 0,-10-6 0 0 0,13 8 9 0 0,1 1-1 0 0,-1 0 1 0 0,0 0-1 0 0,0 0 1 0 0,0 1-1 0 0,0-1 1 0 0,0 1-1 0 0,-1-1 1 0 0,1 1-1 0 0,0-1 1 0 0,0 1-1 0 0,0 0 1 0 0,0 0-1 0 0,0 0 1 0 0,-1 0-1 0 0,1 1 1 0 0,-3 0 0 0 0,2 0 25 0 0,0 0 1 0 0,0 0 0 0 0,0 1 0 0 0,0-1 0 0 0,1 1 0 0 0,-1 0 0 0 0,0 0-1 0 0,1 0 1 0 0,-1 0 0 0 0,-2 4 0 0 0,-3 2 71 0 0,2 2 0 0 0,-1-1 0 0 0,1 1 0 0 0,0 0 0 0 0,-6 15-1 0 0,5-5-6 0 0,0 0 0 0 0,1 0 0 0 0,1 0 0 0 0,1 1 0 0 0,1 0 0 0 0,1 0-1 0 0,0 0 1 0 0,2 24 0 0 0,1-36-150 0 0,1 0 0 0 0,-1-1 0 0 0,1 1-1 0 0,1 0 1 0 0,-1-1 0 0 0,1 1 0 0 0,1-1 0 0 0,0 0 0 0 0,0 0-1 0 0,1 0 1 0 0,-1-1 0 0 0,2 0 0 0 0,-1 1 0 0 0,1-2 0 0 0,0 1 0 0 0,1-1-1 0 0,-1 0 1 0 0,1 0 0 0 0,8 5 0 0 0,-7-6-1147 0 0,1 0 0 0 0,0 0 0 0 0,0-1-1 0 0,0 0 1 0 0,0-1 0 0 0,13 3 0 0 0,0 0-1157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5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76 512 0 0,'-2'-1'549'0'0,"1"0"0"0"0,-1 0 0 0 0,1 0 0 0 0,0-1 0 0 0,-1 1 0 0 0,1 0 0 0 0,0-1 0 0 0,0 1-1 0 0,0-1 1 0 0,0 1 0 0 0,0-1 0 0 0,0 0 0 0 0,1 1 0 0 0,-1-1 0 0 0,0 0 0 0 0,0-2 0 0 0,0-2 1554 0 0,0 0 0 0 0,0 1 1 0 0,0-1-1 0 0,1-6 1629 0 0,4 29-1912 0 0,-1 34-548 0 0,-3-29-964 0 0,2 0-1 0 0,7 41 0 0 0,-8-58-290 0 0,1 1-1 0 0,0-1 1 0 0,0 1 0 0 0,0-1-1 0 0,1 0 1 0 0,-1 0 0 0 0,1 0-1 0 0,0 0 1 0 0,1 0 0 0 0,-1-1-1 0 0,1 1 1 0 0,0-1 0 0 0,0 0-1 0 0,0 0 1 0 0,10 6 0 0 0,-13-9-20 0 0,1 0 1 0 0,0-1 0 0 0,-1 1 0 0 0,1 0-1 0 0,0-1 1 0 0,-1 1 0 0 0,1-1-1 0 0,0 0 1 0 0,0 0 0 0 0,0 1 0 0 0,-1-1-1 0 0,1 0 1 0 0,0 0 0 0 0,0-1-1 0 0,0 1 1 0 0,-1 0 0 0 0,1-1 0 0 0,0 1-1 0 0,0-1 1 0 0,-1 1 0 0 0,1-1-1 0 0,0 0 1 0 0,-1 0 0 0 0,1 0 0 0 0,-1 0-1 0 0,1 0 1 0 0,-1 0 0 0 0,0 0 0 0 0,1 0-1 0 0,-1 0 1 0 0,0-1 0 0 0,0 1-1 0 0,0-1 1 0 0,2-1 0 0 0,-2 1 1 0 0,1-1 1 0 0,0 1 0 0 0,-1-1-1 0 0,1 0 1 0 0,-1 1-1 0 0,0-1 1 0 0,1 0 0 0 0,-2 0-1 0 0,1 0 1 0 0,0 0 0 0 0,0 0-1 0 0,-1 0 1 0 0,0 0-1 0 0,0 0 1 0 0,0 0 0 0 0,0 0-1 0 0,0 0 1 0 0,0 0-1 0 0,-1 0 1 0 0,0-3 0 0 0,-2-1-1 0 0,-1 1 0 0 0,1-1 0 0 0,-1 1 0 0 0,-1 0 0 0 0,1 0 0 0 0,-8-7 0 0 0,-36-33 14 0 0,21 22 5 0 0,21 19-6 0 0,1 0-12 0 0,-1 0 0 0 0,1 0 1 0 0,0 0-1 0 0,1-1 0 0 0,-1 0 1 0 0,1 0-1 0 0,-6-10 0 0 0,10 16-1 0 0,0-1 0 0 0,0 1 0 0 0,0 0 0 0 0,0 0 0 0 0,0 0 0 0 0,0-1 0 0 0,0 1 0 0 0,0 0 0 0 0,0 0 0 0 0,0 0 0 0 0,0 0 0 0 0,0-1 0 0 0,0 1 0 0 0,0 0 0 0 0,0 0 0 0 0,0 0 0 0 0,0-1 0 0 0,0 1 0 0 0,0 0 0 0 0,1 0 0 0 0,-1 0 0 0 0,0 0 0 0 0,0-1-1 0 0,0 1 1 0 0,0 0 0 0 0,0 0 0 0 0,0 0 0 0 0,1 0 0 0 0,-1 0 0 0 0,0 0 0 0 0,0-1 0 0 0,0 1 0 0 0,0 0 0 0 0,1 0 0 0 0,9-3-7 0 0,16 2 17 0 0,-21 1-15 0 0,283-3 61 0 0,-272 3-56 0 0,-1 0 1 0 0,20 4 0 0 0,-28-3-26 0 0,1 0 0 0 0,-1 1 0 0 0,-1 0 0 0 0,1 0 0 0 0,0 1 0 0 0,0-1 0 0 0,6 5 1 0 0,-12-6-31 0 0,-1-1 0 0 0,0 0 0 0 0,1 1 0 0 0,-1-1 0 0 0,1 0 0 0 0,-1 1 0 0 0,1-1 0 0 0,-1 1 0 0 0,0-1 0 0 0,1 1 0 0 0,-1-1 0 0 0,0 1 0 0 0,1-1 0 0 0,-1 1 0 0 0,0-1 0 0 0,0 1 0 0 0,0-1 0 0 0,1 1 0 0 0,-1-1 0 0 0,0 1 0 0 0,0 0 0 0 0,0-1 0 0 0,0 1 0 0 0,0-1 0 0 0,0 1 0 0 0,0 0 0 0 0,0-1 0 0 0,0 1 0 0 0,-1-1 0 0 0,1 1 0 0 0,0-1 0 0 0,0 1 0 0 0,0 0 0 0 0,-1-1 0 0 0,1 1 0 0 0,0-1 0 0 0,0 1 0 0 0,-1-1 0 0 0,1 1 0 0 0,-1-1 0 0 0,1 0 0 0 0,0 1 0 0 0,-1-1 0 0 0,1 1 0 0 0,-1-1 0 0 0,11-5-8758 0 0,-6 2 7828 0 0,6-3-669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6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69 1168 0 0,'-2'-3'710'0'0,"1"1"0"0"0,-1-1 0 0 0,0 0 0 0 0,0 1 0 0 0,0 0 0 0 0,-1-1-1 0 0,1 1 1 0 0,0 0 0 0 0,-1 0 0 0 0,1 0 0 0 0,-1 1 0 0 0,0-1 0 0 0,0 1 0 0 0,0-1 0 0 0,0 1-1 0 0,0 0 1 0 0,-3-1 0 0 0,4 2-438 0 0,-1-1 0 0 0,1 1 0 0 0,-1 0 0 0 0,1 0 0 0 0,0 0 0 0 0,-1 0 0 0 0,1 0 0 0 0,0 1 0 0 0,-1-1-1 0 0,1 1 1 0 0,0 0 0 0 0,0-1 0 0 0,0 1 0 0 0,-1 0 0 0 0,1 0 0 0 0,0 0 0 0 0,0 1 0 0 0,0-1 0 0 0,0 0 0 0 0,1 1 0 0 0,-1 0 0 0 0,0-1-1 0 0,-2 4 1 0 0,1-1-131 0 0,-1 0 0 0 0,1 1 0 0 0,1-1 0 0 0,-1 1-1 0 0,1-1 1 0 0,0 1 0 0 0,0 0 0 0 0,0 0 0 0 0,0 0-1 0 0,1 0 1 0 0,0 0 0 0 0,0 0 0 0 0,0 0 0 0 0,1 1-1 0 0,0-1 1 0 0,0 7 0 0 0,1-9-110 0 0,-1 1 0 0 0,1-1-1 0 0,0 1 1 0 0,0-1 0 0 0,0 0-1 0 0,1 0 1 0 0,-1 1 0 0 0,1-1 0 0 0,0 0-1 0 0,-1 0 1 0 0,1-1 0 0 0,1 1 0 0 0,-1 0-1 0 0,0-1 1 0 0,1 1 0 0 0,-1-1 0 0 0,1 1-1 0 0,0-1 1 0 0,0 0 0 0 0,0 0-1 0 0,0-1 1 0 0,0 1 0 0 0,0-1 0 0 0,0 1-1 0 0,4 0 1 0 0,4 1-12 0 0,-1-1 0 0 0,1 0 0 0 0,0 0 0 0 0,-1-1 0 0 0,1-1 0 0 0,0 0 0 0 0,0 0 0 0 0,0-1 0 0 0,-1 0 0 0 0,21-6 0 0 0,-14 3-15 0 0,0-2-1 0 0,-1 0 0 0 0,0-1 1 0 0,0-1-1 0 0,29-18 0 0 0,-41 23-9 0 0,-1 0-1 0 0,1 0 0 0 0,-1 0 0 0 0,0 0 1 0 0,1 0-1 0 0,-1-1 0 0 0,-1 1 1 0 0,1-1-1 0 0,0 0 0 0 0,-1 0 0 0 0,0 0 1 0 0,2-5-1 0 0,-3 7 2 0 0,0 0 0 0 0,-1-1-1 0 0,1 0 1 0 0,-1 1 0 0 0,1-1 0 0 0,-1 1 0 0 0,0-1 0 0 0,0 0 0 0 0,0 1 0 0 0,0-1-1 0 0,-1 0 1 0 0,1 1 0 0 0,-1-1 0 0 0,1 1 0 0 0,-1-1 0 0 0,0 1 0 0 0,0-1 0 0 0,0 1 0 0 0,-1 0-1 0 0,1-1 1 0 0,0 1 0 0 0,-3-3 0 0 0,1 2 1 0 0,0-1 1 0 0,0 1-1 0 0,-1-1 0 0 0,0 1 1 0 0,1 0-1 0 0,-1 0 0 0 0,0 0 1 0 0,-1 1-1 0 0,1 0 0 0 0,0 0 1 0 0,-1 0-1 0 0,1 0 0 0 0,-8-2 1 0 0,5 3 6 0 0,-1 0 1 0 0,1 0 0 0 0,-1 0 0 0 0,1 1-1 0 0,-1 0 1 0 0,1 1 0 0 0,-1 0 0 0 0,-7 2-1 0 0,1 0 33 0 0,0 1 0 0 0,1 0 0 0 0,0 2-1 0 0,0-1 1 0 0,0 2 0 0 0,1-1 0 0 0,0 2-1 0 0,-22 16 1 0 0,27-17-7 0 0,0 0 0 0 0,1 1-1 0 0,0-1 1 0 0,0 1 0 0 0,0 0 0 0 0,1 1-1 0 0,0-1 1 0 0,1 1 0 0 0,0 0 0 0 0,0 0-1 0 0,1 1 1 0 0,0-1 0 0 0,0 1 0 0 0,-1 15 0 0 0,3-20-28 0 0,1 0 0 0 0,-1 0 0 0 0,1 1 0 0 0,1-1 0 0 0,-1 0 0 0 0,1 0 0 0 0,-1 1 1 0 0,1-1-1 0 0,1 0 0 0 0,-1 0 0 0 0,1 0 0 0 0,0 0 0 0 0,0 0 0 0 0,0-1 0 0 0,1 1 1 0 0,0-1-1 0 0,0 1 0 0 0,0-1 0 0 0,0 0 0 0 0,1 0 0 0 0,-1 0 0 0 0,1-1 0 0 0,0 1 1 0 0,0-1-1 0 0,0 0 0 0 0,1 0 0 0 0,-1 0 0 0 0,9 3 0 0 0,5 1-131 0 0,0-2-1 0 0,0 0 0 0 0,1 0 1 0 0,0-2-1 0 0,-1 0 1 0 0,1-2-1 0 0,0 0 0 0 0,0-1 1 0 0,0 0-1 0 0,0-2 1 0 0,0 0-1 0 0,0-1 0 0 0,26-9 1 0 0,-36 9-480 0 0,0 0-1 0 0,1-1 1 0 0,-1 0 0 0 0,10-8-1 0 0,-11 7-974 0 0,0-1-1 0 0,0 0 1 0 0,-1-1 0 0 0,10-9-1 0 0,-7 3-406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 1928 0 0,'-2'-2'2862'0'0,"1"2"-2544"0"0,1 0 0 0 0,0 0 0 0 0,0 0 0 0 0,-1 0 0 0 0,1 0 0 0 0,0 0 0 0 0,-1 0 0 0 0,1 0 0 0 0,0 0 0 0 0,0 0 0 0 0,-1 0 0 0 0,1 0 0 0 0,0 0 0 0 0,-1 0 0 0 0,1 0 0 0 0,0 0 0 0 0,0 0 0 0 0,-1 0 0 0 0,1 0 0 0 0,0 0 0 0 0,0 0 0 0 0,-1 1 0 0 0,-7 8 3741 0 0,-3 12-1093 0 0,7-10-2249 0 0,1 0-1 0 0,0 0 1 0 0,1 1-1 0 0,0-1 0 0 0,0 1 1 0 0,1 19-1 0 0,9 72 680 0 0,-4-65-972 0 0,4 32-123 0 0,5 89-122 0 0,-12-137-167 0 0,0 107-166 0 0,-2-103 56 0 0,-2 0-1 0 0,-10 50 1 0 0,10-66 95 0 0,3-7-7 0 0,-1 0 1 0 0,0 0-1 0 0,0 0 1 0 0,0 0 0 0 0,0 0-1 0 0,0 0 1 0 0,-1 0-1 0 0,1 0 1 0 0,-1 0 0 0 0,-3 5-1 0 0,4-8 6 0 0,1 0 0 0 0,0 0-1 0 0,0 0 1 0 0,0-1 0 0 0,-1 1 0 0 0,1 0 0 0 0,0 0-1 0 0,0 0 1 0 0,0 0 0 0 0,0 0 0 0 0,-1 0-1 0 0,1 0 1 0 0,0 0 0 0 0,0-1 0 0 0,0 1-1 0 0,0 0 1 0 0,-1 0 0 0 0,1 0 0 0 0,0 0-1 0 0,0 0 1 0 0,0-1 0 0 0,0 1 0 0 0,0 0 0 0 0,0 0-1 0 0,0 0 1 0 0,0-1 0 0 0,0 1 0 0 0,0 0-1 0 0,0 0 1 0 0,-1 0 0 0 0,1 0 0 0 0,0-1-1 0 0,0 1 1 0 0,0 0 0 0 0,0 0 0 0 0,1 0-1 0 0,-1-1 1 0 0,0 1 0 0 0,0 0 0 0 0,0 0 0 0 0,0 0-1 0 0,0-1 1 0 0,-1-9-101 0 0,3-33-1915 0 0,12-66 0 0 0,-4 40-2985 0 0,-5 39 713 0 0,-1-2 1786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7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11 241 2937 0 0,'-2'-6'1767'0'0,"0"0"0"0"0,0 1 0 0 0,1-1 0 0 0,0 0 0 0 0,0 0 0 0 0,0 0 0 0 0,1-7 1 0 0,0 4-815 0 0,1 0 0 0 0,0 0 0 0 0,0 1 0 0 0,4-12 0 0 0,-1 5-697 0 0,1 1 1 0 0,1 0-1 0 0,0 1 0 0 0,1-1 1 0 0,12-16-1 0 0,-17 27-236 0 0,-1 1 0 0 0,1 0 0 0 0,0 0 1 0 0,0-1-1 0 0,-1 1 0 0 0,1 1 0 0 0,1-1 0 0 0,-1 0 0 0 0,0 0 1 0 0,0 1-1 0 0,1-1 0 0 0,-1 1 0 0 0,1 0 0 0 0,-1 0 0 0 0,1 0 1 0 0,-1 0-1 0 0,1 0 0 0 0,0 1 0 0 0,-1-1 0 0 0,5 0 0 0 0,-3 2-12 0 0,0-1 0 0 0,0 0-1 0 0,-1 1 1 0 0,1 0 0 0 0,0 0 0 0 0,0 0-1 0 0,-1 1 1 0 0,1-1 0 0 0,-1 1-1 0 0,1 0 1 0 0,-1 0 0 0 0,1 0-1 0 0,-1 0 1 0 0,3 3 0 0 0,7 7-10 0 0,-1 0 0 0 0,0 0 0 0 0,-1 1 0 0 0,12 17 0 0 0,33 60-98 0 0,-49-76 76 0 0,0-1 0 0 0,5 16 0 0 0,-10-24 19 0 0,-1 0 1 0 0,1 0-1 0 0,-1 0 0 0 0,0 0 0 0 0,-1 0 0 0 0,1 0 1 0 0,-1 1-1 0 0,0-1 0 0 0,-1 8 0 0 0,0-11 13 0 0,1 1-1 0 0,-1-1 0 0 0,0 1 1 0 0,-1-1-1 0 0,1 0 0 0 0,0 1 1 0 0,-1-1-1 0 0,1 0 0 0 0,-1 0 1 0 0,0 0-1 0 0,1 0 0 0 0,-1 0 1 0 0,0 0-1 0 0,0-1 0 0 0,-1 1 1 0 0,1-1-1 0 0,0 1 1 0 0,0-1-1 0 0,-1 0 0 0 0,1 0 1 0 0,-1 0-1 0 0,-3 1 0 0 0,-7 2 45 0 0,0-1-1 0 0,0 0 0 0 0,-15 1 1 0 0,25-4-29 0 0,-5 1-19 0 0,-1 0 0 0 0,0 0 0 0 0,1-1 0 0 0,-1-1 0 0 0,0 0 0 0 0,1 0 0 0 0,-1 0 0 0 0,1-1 0 0 0,-1 0 0 0 0,-10-5 0 0 0,15 5-84 0 0,-1 0 0 0 0,1-1 1 0 0,0 1-1 0 0,-1-1 1 0 0,1 0-1 0 0,1-1 0 0 0,-1 1 1 0 0,0-1-1 0 0,1 1 1 0 0,0-1-1 0 0,-1 0 0 0 0,2 0 1 0 0,-1-1-1 0 0,0 1 1 0 0,1 0-1 0 0,0-1 0 0 0,0 0 1 0 0,0 1-1 0 0,-1-7 0 0 0,2 6-322 0 0,0-1 0 0 0,0 1 0 0 0,1-1-1 0 0,0 1 1 0 0,0-1 0 0 0,0 1 0 0 0,0 0-1 0 0,1-1 1 0 0,0 1 0 0 0,1-1 0 0 0,-1 1-1 0 0,1 0 1 0 0,0 0 0 0 0,0 0 0 0 0,0 0-1 0 0,1 0 1 0 0,0 0 0 0 0,0 0 0 0 0,0 1-1 0 0,0 0 1 0 0,1-1 0 0 0,-1 1 0 0 0,6-3-1 0 0,9-8-1244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60 148 1840 0 0,'-21'-4'4408'0'0,"18"3"-2872"0"0,-1 0 0 0 0,0 0 0 0 0,0 0 1 0 0,0 1-1 0 0,0-1 0 0 0,-8 1 0 0 0,12 1-1456 0 0,0-1 0 0 0,-1 0 1 0 0,1 0-1 0 0,0 0 0 0 0,0 0 0 0 0,0 0 1 0 0,-1 1-1 0 0,1-1 0 0 0,0 0 0 0 0,0 0 0 0 0,0 1 1 0 0,-1-1-1 0 0,1 0 0 0 0,0 0 0 0 0,0 0 1 0 0,0 1-1 0 0,0-1 0 0 0,0 0 0 0 0,0 1 1 0 0,-1-1-1 0 0,1 0 0 0 0,0 0 0 0 0,0 1 0 0 0,0-1 1 0 0,0 0-1 0 0,0 0 0 0 0,0 1 0 0 0,0-1 1 0 0,0 0-1 0 0,0 1 0 0 0,0-1 0 0 0,0 0 0 0 0,1 0 1 0 0,-1 1-1 0 0,0-1 0 0 0,0 0 0 0 0,0 0 1 0 0,0 1-1 0 0,0-1 0 0 0,0 0 0 0 0,1 0 1 0 0,-1 1-1 0 0,0-1 0 0 0,8 13 1059 0 0,3-1-700 0 0,0-1 0 0 0,19 15 1 0 0,-15-13-214 0 0,15 16 0 0 0,-26-25-140 0 0,0 1 1 0 0,0 0-1 0 0,-1 0 1 0 0,1 1-1 0 0,-1-1 1 0 0,0 1-1 0 0,3 9 1 0 0,-4-3 288 0 0,-2-11-77 0 0,-1-9-183 0 0,0-6-104 0 0,0 3-17 0 0,-1 0 0 0 0,0 0 0 0 0,-6-18 0 0 0,-22-45 11 0 0,15 42 16 0 0,-15-53-1 0 0,30 82-23 0 0,-1 1 0 0 0,1 0 0 0 0,-1-1 0 0 0,1 1 0 0 0,0-1 0 0 0,0 1 0 0 0,0-1 0 0 0,0 1 0 0 0,0-1 0 0 0,1-3 0 0 0,-1 5-1 0 0,1 0-1 0 0,-1 1 0 0 0,1-1 0 0 0,-1 0 1 0 0,1 1-1 0 0,-1-1 0 0 0,1 0 0 0 0,-1 1 1 0 0,1-1-1 0 0,-1 1 0 0 0,1-1 0 0 0,-1 1 0 0 0,1-1 1 0 0,0 1-1 0 0,0-1 0 0 0,-1 1 0 0 0,1 0 1 0 0,0 0-1 0 0,-1-1 0 0 0,1 1 0 0 0,0 0 1 0 0,0 0-1 0 0,0 0 0 0 0,-1-1 0 0 0,1 1 0 0 0,0 0 1 0 0,0 0-1 0 0,0 0 0 0 0,-1 0 0 0 0,1 1 1 0 0,0-1-1 0 0,0 0 0 0 0,-1 0 0 0 0,1 0 1 0 0,0 1-1 0 0,1-1 0 0 0,10 4 1 0 0,23 10-1 0 0,-5-2 2 0 0,28 9-68 0 0,75 27-950 0 0,-127-45 463 0 0,1-1 0 0 0,-1 0 0 0 0,11 2 0 0 0,9-3-4212 0 0,-20-2 2415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7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51 111 3377 0 0,'-3'-1'1828'0'0,"0"-1"-529"0"0,0 0 1 0 0,0 1 0 0 0,0-1 0 0 0,0 1 0 0 0,0 0-1 0 0,0 0 1 0 0,0 0 0 0 0,0 1 0 0 0,-1-1 0 0 0,1 1-1 0 0,0-1 1 0 0,-6 1 0 0 0,9 0-1244 0 0,0 1 1 0 0,-1-1-1 0 0,1 0 0 0 0,0 0 0 0 0,0 0 0 0 0,0 1 1 0 0,0-1-1 0 0,0 0 0 0 0,-1 0 0 0 0,1 1 1 0 0,0-1-1 0 0,0 0 0 0 0,0 0 0 0 0,0 0 1 0 0,0 1-1 0 0,0-1 0 0 0,0 0 0 0 0,0 0 0 0 0,0 1 1 0 0,0-1-1 0 0,0 0 0 0 0,0 1 0 0 0,0-1 1 0 0,0 0-1 0 0,0 0 0 0 0,0 0 0 0 0,0 1 1 0 0,1-1-1 0 0,-1 0 0 0 0,0 0 0 0 0,0 1 1 0 0,0-1-1 0 0,0 0 0 0 0,0 0 0 0 0,1 0 0 0 0,-1 1 1 0 0,0-1-1 0 0,0 0 0 0 0,0 0 0 0 0,1 1 1 0 0,7 8 306 0 0,0-3-338 0 0,1 0 0 0 0,-1 0 0 0 0,1-1 0 0 0,1 0 0 0 0,-1 0 1 0 0,1-1-1 0 0,0 0 0 0 0,0-1 0 0 0,0 0 0 0 0,0-1 1 0 0,0 0-1 0 0,1-1 0 0 0,-1 0 0 0 0,0 0 0 0 0,18-2 0 0 0,-18-1-65 0 0,0-1 0 0 0,0 0-1 0 0,0-1 1 0 0,0 0 0 0 0,-1-1 0 0 0,1 0-1 0 0,-1 0 1 0 0,0-1 0 0 0,-1 0-1 0 0,0 0 1 0 0,0-1 0 0 0,0 0 0 0 0,10-13-1 0 0,-16 19 43 0 0,-1-1-1 0 0,0 0 0 0 0,1 1 1 0 0,-1-1-1 0 0,0 0 1 0 0,0 0-1 0 0,0 0 1 0 0,0 0-1 0 0,-1 0 0 0 0,1 0 1 0 0,0 0-1 0 0,-1-1 1 0 0,1 1-1 0 0,-1 0 0 0 0,0 0 1 0 0,0 0-1 0 0,0 0 1 0 0,0-1-1 0 0,0 1 1 0 0,-1 0-1 0 0,1 0 0 0 0,0 0 1 0 0,-1 0-1 0 0,0 0 1 0 0,1-1-1 0 0,-1 1 0 0 0,0 1 1 0 0,0-1-1 0 0,0 0 1 0 0,-1 0-1 0 0,1 0 0 0 0,0 0 1 0 0,-1 1-1 0 0,1-1 1 0 0,-1 1-1 0 0,1-1 1 0 0,-1 1-1 0 0,0-1 0 0 0,1 1 1 0 0,-1 0-1 0 0,0 0 1 0 0,0 0-1 0 0,0 0 0 0 0,0 0 1 0 0,0 0-1 0 0,0 1 1 0 0,0-1-1 0 0,-1 1 0 0 0,1-1 1 0 0,-3 1-1 0 0,-2-1 30 0 0,0 1 0 0 0,0 0 0 0 0,1 0 1 0 0,-1 1-1 0 0,0-1 0 0 0,0 2 0 0 0,0-1 0 0 0,1 1 0 0 0,-1 0 0 0 0,1 0 0 0 0,-8 4 0 0 0,6-2 34 0 0,0 1-1 0 0,0 0 0 0 0,1 0 1 0 0,-1 1-1 0 0,1 0 1 0 0,0 1-1 0 0,-8 10 1 0 0,4-3 71 0 0,1 0-1 0 0,0 1 1 0 0,2 1 0 0 0,-1-1 0 0 0,2 1 0 0 0,0 1 0 0 0,1-1 0 0 0,-5 23-1 0 0,10-35-128 0 0,0 0-1 0 0,0 0 1 0 0,0 0-1 0 0,1 0 1 0 0,-1 0-1 0 0,1 1 0 0 0,0-1 1 0 0,1 0-1 0 0,-1 0 1 0 0,1 0-1 0 0,-1 0 1 0 0,1 0-1 0 0,0 1 0 0 0,1-2 1 0 0,-1 1-1 0 0,1 0 1 0 0,0 0-1 0 0,0 0 1 0 0,0-1-1 0 0,0 1 1 0 0,1-1-1 0 0,-1 1 0 0 0,1-1 1 0 0,0 0-1 0 0,0 0 1 0 0,0-1-1 0 0,0 1 1 0 0,0 0-1 0 0,1-1 0 0 0,0 0 1 0 0,-1 0-1 0 0,1 0 1 0 0,0 0-1 0 0,0-1 1 0 0,0 1-1 0 0,0-1 1 0 0,0 0-1 0 0,0 0 0 0 0,7 0 1 0 0,-3 0-145 0 0,0 0-1 0 0,0-1 1 0 0,0 0 0 0 0,0 0 0 0 0,0-1 0 0 0,0 0-1 0 0,-1 0 1 0 0,1-1 0 0 0,11-4 0 0 0,-7 1-1326 0 0,0-1 1 0 0,0 0-1 0 0,0-1 1 0 0,19-15 0 0 0,-17 11-1617 0 0,1 0-108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8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1 616 0 0,'-13'0'15582'0'0,"19"2"-14580"0"0,6 2 962 0 0,31 11 1370 0 0,-40-13-3106 0 0,1 0 0 0 0,-1-1-1 0 0,0 1 1 0 0,0 0 0 0 0,0 0 0 0 0,-1 0 0 0 0,1 1 0 0 0,-1-1-1 0 0,1 1 1 0 0,2 3 0 0 0,-5-6-151 0 0,1 1 0 0 0,-1 0 0 0 0,0 0-1 0 0,1 0 1 0 0,-1-1 0 0 0,0 1 0 0 0,0 0 0 0 0,0 0 0 0 0,0 0 0 0 0,0 0 0 0 0,0-1-1 0 0,0 1 1 0 0,0 0 0 0 0,0 0 0 0 0,0 0 0 0 0,0 0 0 0 0,0-1 0 0 0,0 1 0 0 0,-1 0-1 0 0,1 0 1 0 0,0 0 0 0 0,-1-1 0 0 0,1 1 0 0 0,-1 0 0 0 0,1-1 0 0 0,-1 1 0 0 0,1 0-1 0 0,-1-1 1 0 0,1 1 0 0 0,-1 0 0 0 0,1-1 0 0 0,-1 1 0 0 0,0-1 0 0 0,1 1-1 0 0,-1-1 1 0 0,0 1 0 0 0,0-1 0 0 0,1 0 0 0 0,-1 1 0 0 0,0-1 0 0 0,0 0 0 0 0,0 0-1 0 0,1 0 1 0 0,-1 1 0 0 0,0-1 0 0 0,0 0 0 0 0,0 0 0 0 0,0 0 0 0 0,-1 0-1 0 0,2-1-62 0 0,0 1-1 0 0,-1 0 1 0 0,1 0-1 0 0,0-1 0 0 0,-1 1 1 0 0,1 0-1 0 0,0 0 1 0 0,0-1-1 0 0,0 1 0 0 0,-1 0 1 0 0,1-1-1 0 0,0 1 1 0 0,0-1-1 0 0,0 1 0 0 0,-1 0 1 0 0,1-1-1 0 0,0 1 1 0 0,0 0-1 0 0,0-1 0 0 0,0 1 1 0 0,0-1-1 0 0,0 1 1 0 0,0 0-1 0 0,0-1 0 0 0,0 1 1 0 0,0-1-1 0 0,0 1 0 0 0,0 0 1 0 0,0-1-1 0 0,1 1 1 0 0,-1 0-1 0 0,0-1 0 0 0,0 1 1 0 0,0-1-1 0 0,5-14 4 0 0,-1 7-9 0 0,-3 6-4 0 0,0 0-1 0 0,0 0 0 0 0,0 0 0 0 0,0 0 1 0 0,0 0-1 0 0,0 0 0 0 0,0 0 0 0 0,-1 0 1 0 0,1-1-1 0 0,-1 1 0 0 0,1 0 0 0 0,-1 0 1 0 0,0-1-1 0 0,0-3 0 0 0,-1 6-11 0 0,1-1 0 0 0,0 1 1 0 0,-1 0-1 0 0,1 0 0 0 0,-1 0 0 0 0,1 0 0 0 0,-1-1 0 0 0,1 1 0 0 0,0 0 0 0 0,-1 0 0 0 0,1 0 0 0 0,-1 0 1 0 0,1 0-1 0 0,-1 0 0 0 0,1 0 0 0 0,-1 0 0 0 0,1 0 0 0 0,0 0 0 0 0,-1 1 0 0 0,1-1 0 0 0,-1 0 0 0 0,1 0 1 0 0,-1 0-1 0 0,1 0 0 0 0,0 1 0 0 0,-1-1 0 0 0,1 0 0 0 0,0 0 0 0 0,-1 1 0 0 0,1-1 0 0 0,0 0 0 0 0,-1 1 1 0 0,1-1-1 0 0,0 0 0 0 0,-1 1 0 0 0,1-1 0 0 0,0 1 0 0 0,0-1 0 0 0,0 0 0 0 0,-1 1 0 0 0,1-1 0 0 0,0 1 0 0 0,0-1 1 0 0,0 0-1 0 0,0 1 0 0 0,0-1 0 0 0,0 1 0 0 0,0-1 0 0 0,0 1 0 0 0,0-1 0 0 0,0 1 0 0 0,0-1 0 0 0,0 1 1 0 0,0-1 8 0 0,0 0 1 0 0,0 1-1 0 0,0-1 1 0 0,0 0 0 0 0,1 0-1 0 0,-1 0 1 0 0,0 1 0 0 0,0-1-1 0 0,0 0 1 0 0,0 0-1 0 0,0 0 1 0 0,0 0 0 0 0,1 1-1 0 0,-1-1 1 0 0,0 0 0 0 0,0 0-1 0 0,0 0 1 0 0,0 0-1 0 0,1 0 1 0 0,-1 0 0 0 0,0 0-1 0 0,0 0 1 0 0,0 1 0 0 0,1-1-1 0 0,-1 0 1 0 0,0 0-1 0 0,0 0 1 0 0,0 0 0 0 0,1 0-1 0 0,-1 0 1 0 0,0 0 0 0 0,0 0-1 0 0,0 0 1 0 0,1 0-1 0 0,-1 0 1 0 0,0 0 0 0 0,0 0-1 0 0,0-1 1 0 0,1 1 0 0 0,-1 0-1 0 0,0 0 1 0 0,0 0-1 0 0,0 0 1 0 0,1 0 0 0 0,-1 0-1 0 0,0-1 1 0 0,7-2 179 0 0,-15 2-175 0 0,6 1-8 0 0,-1 0 0 0 0,1 0 0 0 0,-1 0 0 0 0,1 1-1 0 0,-1-1 1 0 0,1 1 0 0 0,-4 0 0 0 0,6-1 1 0 0,0 0 0 0 0,0 0 1 0 0,0 0-1 0 0,0 0 0 0 0,0 0 0 0 0,0 0 0 0 0,0 0 0 0 0,0 0 0 0 0,0-1 0 0 0,0 1 0 0 0,1 0 1 0 0,-1 0-1 0 0,0 0 0 0 0,0 0 0 0 0,0 0 0 0 0,0 0 0 0 0,0 0 0 0 0,0 0 0 0 0,0 0 0 0 0,0 0 1 0 0,0-1-1 0 0,0 1 0 0 0,0 0 0 0 0,-1 0 0 0 0,1 0 0 0 0,0 0 0 0 0,0 0 0 0 0,0 0 0 0 0,0 0 1 0 0,0 0-1 0 0,0 0 0 0 0,0 0 0 0 0,0 0 0 0 0,0-1 0 0 0,0 1 0 0 0,0 0 0 0 0,0 0 0 0 0,0 0 1 0 0,0 0-1 0 0,0 0 0 0 0,0 0 0 0 0,0 0 0 0 0,-1 0 0 0 0,1 0 0 0 0,0 0 0 0 0,0 0 0 0 0,0 0 1 0 0,0 0-1 0 0,0 0 0 0 0,0 0 0 0 0,0 0 0 0 0,0 0 0 0 0,0 0 0 0 0,0 0 0 0 0,-1 0 0 0 0,1 0 1 0 0,8-6-152 0 0,-7 5 11 0 0,1 1 0 0 0,-1 0 0 0 0,0 0 0 0 0,0 0 0 0 0,1 0 0 0 0,-1 0 0 0 0,0 0 0 0 0,1 0 0 0 0,-1 1 0 0 0,0-1 0 0 0,0 0 0 0 0,1 1 0 0 0,-1-1 0 0 0,1 1 0 0 0,9 8-7098 0 0,-9-6 4381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9.0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382 103 1496 0 0,'17'-62'14091'0'0,"-16"60"-13865"0"0,0 0 0 0 0,-1 0 0 0 0,1 0 0 0 0,-1 1-1 0 0,0-1 1 0 0,1 0 0 0 0,-1 0 0 0 0,0 0-1 0 0,0 0 1 0 0,0 0 0 0 0,-1 0 0 0 0,0-3 0 0 0,1 4-142 0 0,0 0 0 0 0,-1 0 1 0 0,0 0-1 0 0,1 0 1 0 0,-1 1-1 0 0,1-1 0 0 0,-1 0 1 0 0,0 1-1 0 0,0-1 1 0 0,1 1-1 0 0,-1-1 0 0 0,0 0 1 0 0,0 1-1 0 0,0 0 1 0 0,0-1-1 0 0,1 1 0 0 0,-1-1 1 0 0,0 1-1 0 0,0 0 1 0 0,0 0-1 0 0,0 0 0 0 0,0-1 1 0 0,0 1-1 0 0,0 0 1 0 0,0 0-1 0 0,0 0 0 0 0,-1 1 1 0 0,-10-1 256 0 0,0 1 0 0 0,1 1 0 0 0,-1 0 0 0 0,1 1 1 0 0,-19 6-1 0 0,2 2 96 0 0,-27 15 1 0 0,44-20-242 0 0,0 0 0 0 0,1 0 0 0 0,0 1 0 0 0,-17 14 0 0 0,25-19-158 0 0,1-1-1 0 0,-1 1 1 0 0,1 0 0 0 0,-1 0 0 0 0,1 0-1 0 0,0 0 1 0 0,-1 0 0 0 0,1 0 0 0 0,0 0 0 0 0,0 0-1 0 0,1 1 1 0 0,-1-1 0 0 0,0 4 0 0 0,1-4-24 0 0,0 0 1 0 0,0 0 0 0 0,0 0-1 0 0,0 0 1 0 0,1 0 0 0 0,-1-1 0 0 0,1 1-1 0 0,0 0 1 0 0,-1 0 0 0 0,1 0-1 0 0,0-1 1 0 0,0 1 0 0 0,0-1 0 0 0,0 1-1 0 0,0-1 1 0 0,0 1 0 0 0,1-1-1 0 0,-1 1 1 0 0,0-1 0 0 0,3 1-1 0 0,1 2-1 0 0,0 0 0 0 0,0-1-1 0 0,1 0 1 0 0,0 0-1 0 0,-1 0 1 0 0,1-1 0 0 0,0 1-1 0 0,0-2 1 0 0,11 3-1 0 0,8 0 22 0 0,28 1 1 0 0,-26-3-64 0 0,-13-1 6 0 0,-6-1 23 0 0,0 1-1 0 0,0-1 0 0 0,-1 2 0 0 0,1-1 1 0 0,10 4-1 0 0,-16-4 5 0 0,0 0-1 0 0,-1-1 1 0 0,0 1 0 0 0,1 0 0 0 0,-1 0-1 0 0,1 0 1 0 0,-1 0 0 0 0,0 0-1 0 0,0 0 1 0 0,1 0 0 0 0,-1 1 0 0 0,0-1-1 0 0,0 0 1 0 0,0 1 0 0 0,-1-1-1 0 0,1 0 1 0 0,0 1 0 0 0,0-1 0 0 0,-1 1-1 0 0,1-1 1 0 0,-1 1 0 0 0,1 0-1 0 0,-1-1 1 0 0,0 1 0 0 0,1 0 0 0 0,-1-1-1 0 0,0 1 1 0 0,0-1 0 0 0,0 1-1 0 0,-1 0 1 0 0,1 2 0 0 0,-2 3 50 0 0,1-1-1 0 0,-1 0 1 0 0,0 1 0 0 0,-1-1-1 0 0,0 0 1 0 0,0 0 0 0 0,0-1 0 0 0,0 1-1 0 0,-1-1 1 0 0,0 1 0 0 0,0-1-1 0 0,-1 0 1 0 0,1-1 0 0 0,-1 1 0 0 0,0-1-1 0 0,0 0 1 0 0,-10 6 0 0 0,-3 1 164 0 0,0-1 0 0 0,-1-1 0 0 0,-1-1-1 0 0,-24 8 1 0 0,32-13-174 0 0,0 1-1 0 0,0-1 0 0 0,0-1 1 0 0,-1 0-1 0 0,1-1 1 0 0,0-1-1 0 0,-17 0 0 0 0,25 0-54 0 0,0-1-1 0 0,-1 0 1 0 0,1 1 0 0 0,0-2-1 0 0,0 1 1 0 0,0 0-1 0 0,0-1 1 0 0,0 0-1 0 0,0 1 1 0 0,0-2-1 0 0,0 1 1 0 0,1 0-1 0 0,-1-1 1 0 0,1 0-1 0 0,0 1 1 0 0,-1-1 0 0 0,1-1-1 0 0,1 1 1 0 0,-1 0-1 0 0,0-1 1 0 0,1 1-1 0 0,0-1 1 0 0,-4-7-1 0 0,3 4-219 0 0,1 0-1 0 0,0 0 0 0 0,0-1 1 0 0,0 1-1 0 0,1 0 0 0 0,0-1 0 0 0,0 1 1 0 0,1-1-1 0 0,0 1 0 0 0,1-1 1 0 0,-1 1-1 0 0,1 0 0 0 0,1-1 1 0 0,3-11-1 0 0,-3 13-797 0 0,1 0 0 0 0,0-1-1 0 0,0 2 1 0 0,0-1 0 0 0,1 0 0 0 0,0 1 0 0 0,0-1-1 0 0,0 1 1 0 0,1 0 0 0 0,8-6 0 0 0,5-3-4440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9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83 2032 0 0,'-2'-1'764'0'0,"0"1"-1"0"0,-1 0 0 0 0,1 0 0 0 0,0 0 0 0 0,-1 0 0 0 0,1 0 1 0 0,0 0-1 0 0,-1 1 0 0 0,1-1 0 0 0,0 1 0 0 0,-1 0 0 0 0,1-1 0 0 0,-3 3 1 0 0,3-2-470 0 0,1 0 1 0 0,0 1-1 0 0,0-1 1 0 0,0 0-1 0 0,-1 1 1 0 0,1-1 0 0 0,1 1-1 0 0,-1-1 1 0 0,0 1-1 0 0,0-1 1 0 0,0 1-1 0 0,1 0 1 0 0,-1-1-1 0 0,1 1 1 0 0,-1 0 0 0 0,1-1-1 0 0,0 1 1 0 0,0 3-1 0 0,0-2-173 0 0,0 0 0 0 0,0 0 0 0 0,0 0 0 0 0,0 0 0 0 0,1 0 1 0 0,-1 0-1 0 0,1-1 0 0 0,0 1 0 0 0,0 0 0 0 0,0 0 0 0 0,0-1 0 0 0,1 1 0 0 0,-1-1 0 0 0,1 1 0 0 0,-1-1 0 0 0,1 1 0 0 0,0-1 0 0 0,0 0 0 0 0,0 0 0 0 0,0 0 0 0 0,0 0 0 0 0,1 0 0 0 0,-1-1 0 0 0,0 1 0 0 0,1-1 0 0 0,-1 1 0 0 0,6 1 0 0 0,-2-1-104 0 0,0 1 0 0 0,0-2 0 0 0,0 1 0 0 0,0-1 0 0 0,0 0 0 0 0,0 0 0 0 0,0 0 0 0 0,0-1-1 0 0,0 0 1 0 0,1 0 0 0 0,-1-1 0 0 0,8-1 0 0 0,0-2-11 0 0,-1 0 0 0 0,0-1 1 0 0,0 0-1 0 0,22-13 0 0 0,-30 15-9 0 0,1-1 0 0 0,0 0 0 0 0,-1 0 0 0 0,0 0 0 0 0,0-1 0 0 0,0 0 0 0 0,0 0 0 0 0,-1 0 0 0 0,0 0 0 0 0,0-1 0 0 0,5-11 0 0 0,-7 15 8 0 0,-1-1 0 0 0,0 1 0 0 0,-1-1-1 0 0,1 0 1 0 0,0 1 0 0 0,-1-1 0 0 0,1 0 0 0 0,-1 1 0 0 0,0-1 0 0 0,0 0 0 0 0,0 0 0 0 0,-1 1 0 0 0,1-1 0 0 0,0 0 0 0 0,-1 1 0 0 0,0-1 0 0 0,1 1 0 0 0,-1-1-1 0 0,0 0 1 0 0,-1 1 0 0 0,1 0 0 0 0,-3-5 0 0 0,2 4 28 0 0,-1 1-1 0 0,1-1 0 0 0,0 1 1 0 0,-1 0-1 0 0,0 0 1 0 0,1 0-1 0 0,-1 0 1 0 0,0 0-1 0 0,0 1 0 0 0,0-1 1 0 0,0 1-1 0 0,0 0 1 0 0,-1 0-1 0 0,1 0 1 0 0,0 0-1 0 0,0 1 0 0 0,-1-1 1 0 0,-4 1-1 0 0,-1-1 118 0 0,0 1-1 0 0,0 1 0 0 0,0-1 1 0 0,0 2-1 0 0,0-1 1 0 0,0 1-1 0 0,0 0 1 0 0,1 1-1 0 0,-1 0 0 0 0,1 1 1 0 0,0-1-1 0 0,-1 2 1 0 0,2-1-1 0 0,-1 1 1 0 0,0 0-1 0 0,1 1 0 0 0,0 0 1 0 0,1 0-1 0 0,-1 0 1 0 0,1 1-1 0 0,0 0 0 0 0,-9 14 1 0 0,10-13-7 0 0,0 1-1 0 0,1 0 1 0 0,0 0-1 0 0,0 0 1 0 0,1 1 0 0 0,0-1-1 0 0,1 1 1 0 0,0 0-1 0 0,-1 19 1 0 0,3-23-125 0 0,0 0 1 0 0,0 0-1 0 0,1 0 0 0 0,0 0 1 0 0,1 0-1 0 0,-1-1 0 0 0,1 1 1 0 0,0 0-1 0 0,0-1 0 0 0,1 1 1 0 0,0-1-1 0 0,0 0 1 0 0,0 1-1 0 0,0-2 0 0 0,1 1 1 0 0,0 0-1 0 0,7 6 0 0 0,-4-4-64 0 0,1-1 0 0 0,-1 0 0 0 0,1 0 0 0 0,0-1 0 0 0,1 0 0 0 0,-1 0 0 0 0,1-1 0 0 0,16 5 0 0 0,-19-7-185 0 0,1-1 0 0 0,0 1 0 0 0,-1-1-1 0 0,1-1 1 0 0,0 1 0 0 0,0-1 0 0 0,0 0-1 0 0,0-1 1 0 0,-1 0 0 0 0,1 0 0 0 0,0 0-1 0 0,-1-1 1 0 0,8-3 0 0 0,-6 2-898 0 0,0 0 0 0 0,-1-1-1 0 0,1 0 1 0 0,-1 0 0 0 0,11-9 0 0 0,-6 3-1521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39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86 1496 0 0,'-4'0'1154'0'0,"1"1"-1"0"0,0-1 1 0 0,-1 1 0 0 0,1 0-1 0 0,0 0 1 0 0,-1 1-1 0 0,1-1 1 0 0,0 1-1 0 0,0-1 1 0 0,-4 4 0 0 0,6-3-751 0 0,-1-1 0 0 0,1 1 0 0 0,0 0 1 0 0,-1 0-1 0 0,1-1 0 0 0,0 1 1 0 0,0 0-1 0 0,1 0 0 0 0,-1 0 0 0 0,0 0 1 0 0,1 1-1 0 0,-1-1 0 0 0,1 0 0 0 0,0 0 1 0 0,-1 0-1 0 0,1 0 0 0 0,1 5 1 0 0,-1-3-180 0 0,1 1 0 0 0,0 0 0 0 0,0-1 0 0 0,0 1 0 0 0,0-1 0 0 0,1 1 0 0 0,0-1 1 0 0,0 0-1 0 0,5 8 0 0 0,2 3 398 0 0,16 17 1 0 0,1-1 276 0 0,-8-12-276 0 0,-2 2-1 0 0,0-1 1 0 0,18 35 0 0 0,-36-65-564 0 0,-1 1 1 0 0,2-1 0 0 0,-1 0-1 0 0,1-15 1 0 0,-1 4-42 0 0,0 5-18 0 0,1 1-1 0 0,1-1 1 0 0,1 1 0 0 0,0-1 0 0 0,0 1 0 0 0,2-1 0 0 0,4-16-1 0 0,-2 15-38 0 0,0 0-1 0 0,1 0 0 0 0,1 1 1 0 0,12-21-1 0 0,-16 32 29 0 0,0 0 0 0 0,1 0 0 0 0,0 1 1 0 0,0-1-1 0 0,0 1 0 0 0,0 0 0 0 0,7-5 0 0 0,-9 7 10 0 0,1 1 0 0 0,0-1 0 0 0,0 0 0 0 0,0 1 0 0 0,1 0 0 0 0,-1 0 0 0 0,0 0 0 0 0,0 0 0 0 0,1 0 0 0 0,-1 0 0 0 0,1 1 0 0 0,-1 0-1 0 0,6 0 1 0 0,-6 0-1 0 0,-1 1 0 0 0,1-1 0 0 0,-1 1 0 0 0,1 0 0 0 0,-1 0 0 0 0,0 0-1 0 0,1 0 1 0 0,-1 1 0 0 0,0-1 0 0 0,0 0 0 0 0,0 1 0 0 0,0 0 0 0 0,0-1 0 0 0,0 1-1 0 0,0 0 1 0 0,-1 0 0 0 0,1 0 0 0 0,-1 0 0 0 0,1 0 0 0 0,1 4 0 0 0,3 5-17 0 0,-1 0 1 0 0,8 22-1 0 0,-10-25 13 0 0,7 26 35 0 0,11 63 0 0 0,-2-3-3 0 0,-14-71-73 0 0,8 23 30 0 0,-11-42-63 0 0,-1 0 1 0 0,1 0 0 0 0,0 0 0 0 0,0-1 0 0 0,0 1 0 0 0,1-1 0 0 0,-1 1 0 0 0,1-1 0 0 0,3 3 0 0 0,-5-5-38 0 0,0-1 1 0 0,-1 1-1 0 0,1 0 0 0 0,0-1 0 0 0,0 1 1 0 0,0-1-1 0 0,0 0 0 0 0,0 1 1 0 0,0-1-1 0 0,0 1 0 0 0,-1-1 1 0 0,1 0-1 0 0,0 0 0 0 0,0 0 1 0 0,0 0-1 0 0,0 0 0 0 0,0 1 1 0 0,0-2-1 0 0,0 1 0 0 0,0 0 1 0 0,0 0-1 0 0,0 0 0 0 0,0 0 1 0 0,2-1-1 0 0,1-1-1485 0 0,-1 0 0 0 0,1 0-1 0 0,-1 0 1 0 0,6-5 0 0 0,-5 4-364 0 0,11-8-3780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0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19 112 2601 0 0,'-2'-5'1431'0'0,"-2"-4"914"0"0,1-1 0 0 0,0 1 0 0 0,1-1 1 0 0,-2-12-1 0 0,4 20-2095 0 0,0 0 0 0 0,0 0 1 0 0,0 1-1 0 0,0-1 0 0 0,0 0 0 0 0,0 0 1 0 0,0 1-1 0 0,0-1 0 0 0,1 0 1 0 0,-1 1-1 0 0,1-1 0 0 0,-1 0 0 0 0,1 1 1 0 0,0-1-1 0 0,0 0 0 0 0,0 1 1 0 0,-1-1-1 0 0,1 1 0 0 0,1 0 0 0 0,-1-1 1 0 0,0 1-1 0 0,0 0 0 0 0,0 0 1 0 0,1 0-1 0 0,-1-1 0 0 0,1 1 0 0 0,-1 1 1 0 0,1-1-1 0 0,-1 0 0 0 0,1 0 1 0 0,-1 0-1 0 0,3 0 0 0 0,-3 1-187 0 0,0 0 1 0 0,0 0-1 0 0,-1 0 0 0 0,1 0 1 0 0,0 0-1 0 0,0 1 0 0 0,0-1 1 0 0,0 0-1 0 0,0 0 0 0 0,-1 1 1 0 0,1-1-1 0 0,0 0 0 0 0,0 1 0 0 0,0-1 1 0 0,-1 1-1 0 0,1-1 0 0 0,0 1 1 0 0,-1-1-1 0 0,1 1 0 0 0,0 0 1 0 0,-1-1-1 0 0,1 1 0 0 0,-1 0 0 0 0,1-1 1 0 0,-1 1-1 0 0,1 0 0 0 0,-1 0 1 0 0,1 0-1 0 0,-1-1 0 0 0,0 1 1 0 0,1 1-1 0 0,9 29 499 0 0,-10-28-492 0 0,8 35 309 0 0,-2 1-1 0 0,3 75 1 0 0,-13 80 197 0 0,2 62-233 0 0,4-227-354 0 0,2 1 0 0 0,8 36 0 0 0,-9-57-12 0 0,-1 0 0 0 0,2 0 1 0 0,-1 0-1 0 0,1 0 0 0 0,0 0 0 0 0,1-1 0 0 0,0 0 0 0 0,0 0 0 0 0,1 0 0 0 0,0-1 0 0 0,8 8 0 0 0,-8-10-71 0 0,0 1 0 0 0,0-1 0 0 0,1-1-1 0 0,-1 1 1 0 0,1-1 0 0 0,0 0 0 0 0,1-1 0 0 0,-1 0 0 0 0,1 0-1 0 0,-1-1 1 0 0,1 1 0 0 0,12 0 0 0 0,-17-2-78 0 0,-1-1 0 0 0,1 0 0 0 0,-1-1 0 0 0,1 1 0 0 0,-1 0 0 0 0,0-1 0 0 0,1 0 1 0 0,-1 1-1 0 0,1-1 0 0 0,-1 0 0 0 0,0 0 0 0 0,0 0 0 0 0,0 0 0 0 0,0-1 0 0 0,0 1 0 0 0,0-1 0 0 0,0 1 0 0 0,2-3 0 0 0,0 0-1540 0 0,1-1-1 0 0,-1 0 1 0 0,-1 0-1 0 0,1-1 1 0 0,4-9-1 0 0,0-3-1501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0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 4113 0 0,'-24'-1'7159'0'0,"11"0"2511"0"0,29 6-6851 0 0,2-1-2607 0 0,0-2-1 0 0,0 0 1 0 0,0-2-1 0 0,0 0 1 0 0,35-4 0 0 0,1 0-276 0 0,-36 3 11 0 0,3 0-120 0 0,-1 0 0 0 0,1 2 0 0 0,0 0 0 0 0,0 1 0 0 0,29 7 0 0 0,-46-8 121 0 0,0 0 1 0 0,-1 1 0 0 0,1-1-1 0 0,-1 1 1 0 0,0 0 0 0 0,1 0-1 0 0,-1 0 1 0 0,0 0 0 0 0,0 0-1 0 0,0 1 1 0 0,0-1-1 0 0,-1 1 1 0 0,1 0 0 0 0,-1 0-1 0 0,0 0 1 0 0,1 0 0 0 0,-1 0-1 0 0,-1 1 1 0 0,1-1 0 0 0,0 0-1 0 0,-1 1 1 0 0,0 0 0 0 0,1-1-1 0 0,-2 1 1 0 0,1 0-1 0 0,0-1 1 0 0,-1 1 0 0 0,1 0-1 0 0,-1 4 1 0 0,-1 9 213 0 0,0 1 1 0 0,-1-1-1 0 0,-1 0 0 0 0,-10 32 1 0 0,11-39 15 0 0,-1 0 117 0 0,1 1-1 0 0,0 0 1 0 0,-1 21-1 0 0,3-28-224 0 0,0-1-1 0 0,0 1 1 0 0,1 0-1 0 0,-1-1 1 0 0,1 1-1 0 0,-1-1 1 0 0,1 1-1 0 0,1-1 1 0 0,-1 1-1 0 0,0-1 0 0 0,1 0 1 0 0,-1 0-1 0 0,1 0 1 0 0,0 0-1 0 0,4 5 1 0 0,-5-7-59 0 0,1 1 0 0 0,0-1 0 0 0,0 0 0 0 0,0 0 0 0 0,0 0 0 0 0,0 0 0 0 0,0 0 0 0 0,0-1 0 0 0,0 1 0 0 0,0-1 0 0 0,0 1 1 0 0,0-1-1 0 0,0 0 0 0 0,0 0 0 0 0,1 0 0 0 0,-1 0 0 0 0,0 0 0 0 0,0 0 0 0 0,0 0 0 0 0,0-1 0 0 0,0 1 0 0 0,0-1 0 0 0,0 0 0 0 0,0 1 0 0 0,4-3 0 0 0,4-2-20 0 0,0 0 0 0 0,1-1 0 0 0,11-9-1 0 0,-21 14 9 0 0,11-8-15 0 0,0-1 0 0 0,0 1 0 0 0,-1-2 0 0 0,-1 0 0 0 0,0 0-1 0 0,-1-1 1 0 0,15-23 0 0 0,-19 27 7 0 0,-1 1-1 0 0,-1-1 1 0 0,1 0-1 0 0,-1 0 1 0 0,-1 0-1 0 0,1 0 1 0 0,-2-1-1 0 0,1 1 0 0 0,-1-1 1 0 0,0 1-1 0 0,-1-1 1 0 0,0 1-1 0 0,0-1 1 0 0,0 1-1 0 0,-3-10 1 0 0,2 14 8 0 0,0 0 1 0 0,0 0-1 0 0,-1 0 0 0 0,1 0 1 0 0,-1 1-1 0 0,0-1 0 0 0,0 0 1 0 0,0 1-1 0 0,0 0 1 0 0,-1-1-1 0 0,1 1 0 0 0,-1 0 1 0 0,0 0-1 0 0,0 0 0 0 0,0 1 1 0 0,0-1-1 0 0,0 1 0 0 0,-1 0 1 0 0,1 0-1 0 0,-7-3 1 0 0,5 3 5 0 0,0 1 1 0 0,0-1 0 0 0,0 1-1 0 0,0 1 1 0 0,0-1-1 0 0,0 1 1 0 0,0 0 0 0 0,0 0-1 0 0,0 0 1 0 0,0 0 0 0 0,0 1-1 0 0,0 0 1 0 0,0 0 0 0 0,0 1-1 0 0,0-1 1 0 0,-6 4-1 0 0,4-1 39 0 0,-1 0-1 0 0,1 1 0 0 0,0 0 0 0 0,0 0 0 0 0,0 1 0 0 0,1 0 0 0 0,0 0 0 0 0,0 0 0 0 0,0 1 0 0 0,-5 8 0 0 0,4-4 45 0 0,1-1-1 0 0,0 1 0 0 0,1 0 1 0 0,0 1-1 0 0,0-1 1 0 0,-4 19-1 0 0,8-25-80 0 0,0 0 0 0 0,0-1 0 0 0,1 1 0 0 0,0 0 0 0 0,0 0 0 0 0,0-1 0 0 0,0 1 0 0 0,1 0 0 0 0,0 0 0 0 0,0-1 0 0 0,0 1-1 0 0,0 0 1 0 0,1-1 0 0 0,0 0 0 0 0,0 1 0 0 0,0-1 0 0 0,0 0 0 0 0,1 0 0 0 0,-1 0 0 0 0,1 0 0 0 0,0 0 0 0 0,0-1 0 0 0,1 1 0 0 0,-1-1 0 0 0,1 0 0 0 0,0 0 0 0 0,0 0 0 0 0,0-1 0 0 0,0 1 0 0 0,0-1 0 0 0,0 0 0 0 0,1 0-1 0 0,-1 0 1 0 0,1-1 0 0 0,-1 0 0 0 0,1 1 0 0 0,0-2 0 0 0,-1 1 0 0 0,1-1 0 0 0,0 1 0 0 0,0-1 0 0 0,-1 0 0 0 0,1-1 0 0 0,0 1 0 0 0,0-1 0 0 0,5-2 0 0 0,4-3-174 0 0,0 0 0 0 0,0-1 0 0 0,0-1 1 0 0,-1 0-1 0 0,0-1 0 0 0,20-19 0 0 0,-23 20-12 0 0,-5 4 46 0 0,-1 0 0 0 0,0 0 1 0 0,-1-1-1 0 0,1 1 0 0 0,-1-1 0 0 0,0 0 1 0 0,0 0-1 0 0,0 0 0 0 0,-1 0 1 0 0,0-1-1 0 0,0 1 0 0 0,0-1 0 0 0,0 1 1 0 0,0-11-1 0 0,0 7 96 0 0,-1-1 1 0 0,-1 1 0 0 0,0-1-1 0 0,0 1 1 0 0,-1-1-1 0 0,-1 1 1 0 0,1 0-1 0 0,-4-11 1 0 0,5 19 47 0 0,0 0 1 0 0,0 1 0 0 0,0-1 0 0 0,-1 1-1 0 0,1-1 1 0 0,0 1 0 0 0,0-1-1 0 0,0 1 1 0 0,0-1 0 0 0,-1 1 0 0 0,1-1-1 0 0,0 1 1 0 0,-1-1 0 0 0,1 1 0 0 0,0-1-1 0 0,-1 1 1 0 0,1 0 0 0 0,0-1-1 0 0,-1 1 1 0 0,1-1 0 0 0,-1 1 0 0 0,1 0-1 0 0,-1 0 1 0 0,1-1 0 0 0,-1 1 0 0 0,1 0-1 0 0,-1 0 1 0 0,1-1 0 0 0,-1 1-1 0 0,1 0 1 0 0,-1 0 0 0 0,0 0 0 0 0,0 0 13 0 0,-1 1 1 0 0,1-1-1 0 0,0 1 0 0 0,0 0 1 0 0,0-1-1 0 0,0 1 1 0 0,0 0-1 0 0,0 0 1 0 0,0 0-1 0 0,0-1 1 0 0,0 1-1 0 0,1 0 0 0 0,-2 2 1 0 0,-3 5 169 0 0,0 0 0 0 0,-7 15 0 0 0,9-15-102 0 0,0 0 1 0 0,1 0-1 0 0,-1 0 0 0 0,2 0 1 0 0,-1 1-1 0 0,1-1 0 0 0,1 1 1 0 0,-1-1-1 0 0,1 0 0 0 0,1 1 1 0 0,0-1-1 0 0,0 1 0 0 0,0-1 0 0 0,5 14 1 0 0,-3-15-92 0 0,-1-1 0 0 0,1 1 0 0 0,0-1-1 0 0,0 0 1 0 0,1-1 0 0 0,-1 1 0 0 0,2 0 0 0 0,-1-1 0 0 0,0 0 0 0 0,1 0 0 0 0,0 0 0 0 0,0-1 0 0 0,0 0 0 0 0,1 1 0 0 0,0-2-1 0 0,-1 1 1 0 0,1-1 0 0 0,11 5 0 0 0,-13-7-63 0 0,1 1 0 0 0,-1-1-1 0 0,1 0 1 0 0,-1 0 0 0 0,1 0 0 0 0,0 0-1 0 0,-1-1 1 0 0,1 0 0 0 0,0 0-1 0 0,-1 0 1 0 0,1-1 0 0 0,0 1 0 0 0,-1-1-1 0 0,1 0 1 0 0,-1 0 0 0 0,1-1 0 0 0,-1 0-1 0 0,7-3 1 0 0,2-2-935 0 0,25-9 1 0 0,10-6-2897 0 0,-43 19 2389 0 0,0 1 0 0 0,-1-2 0 0 0,0 1 0 0 0,5-5 0 0 0,3-3-4806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1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27 2561 0 0,'-5'-9'1727'0'0,"-9"-9"15280"0"0,23 28-14121 0 0,3 3-2563 0 0,0 0-1 0 0,-1 1 1 0 0,-1 1-1 0 0,-1-1 1 0 0,0 2-1 0 0,0-1 1 0 0,-2 1-1 0 0,0 0 1 0 0,-1 1-1 0 0,8 32 1 0 0,-9-15-111 0 0,-1 0 1 0 0,0 54 0 0 0,-12 69 250 0 0,2-93-413 0 0,7 113-1 0 0,7-114-258 0 0,-7-58 123 0 0,0 0 1 0 0,1 0-1 0 0,0 0 0 0 0,-1 0 1 0 0,2 0-1 0 0,-1 0 0 0 0,0 0 1 0 0,1-1-1 0 0,4 7 0 0 0,-6-10 23 0 0,0-1-1 0 0,-1 1 1 0 0,1-1-1 0 0,0 1 0 0 0,-1 0 1 0 0,1-1-1 0 0,0 1 1 0 0,0-1-1 0 0,0 0 0 0 0,-1 1 1 0 0,1-1-1 0 0,0 0 1 0 0,0 1-1 0 0,0-1 0 0 0,0 0 1 0 0,0 0-1 0 0,0 0 1 0 0,0 0-1 0 0,-1 0 0 0 0,1 0 1 0 0,1 0-1 0 0,0 0-118 0 0,0-1 0 0 0,0 1 0 0 0,0-1 0 0 0,0 0 0 0 0,0 0 0 0 0,0 1 0 0 0,0-1 0 0 0,-1-1 0 0 0,3 0 0 0 0,3-4-986 0 0,0 0-1 0 0,-1-1 1 0 0,8-9 0 0 0,-13 14 789 0 0,21-25-6054 0 0,-13 14 2180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1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39 5289 0 0,'-25'0'7119'0'0,"14"1"-5275"0"0,-1-1-1 0 0,-19 5 1 0 0,45-1 556 0 0,9-2-1763 0 0,-1-1 0 0 0,1-2 1 0 0,0 0-1 0 0,24-4 0 0 0,89-24-456 0 0,-124 26-230 0 0,4 0-37 0 0,0-1 0 0 0,1 2 0 0 0,-1 0 0 0 0,1 1 0 0 0,-1 1 0 0 0,18 1 0 0 0,-28 0 63 0 0,0 0 0 0 0,-1 0 0 0 0,1 1 0 0 0,-1-1 0 0 0,1 1 0 0 0,-1 1 0 0 0,0-1 0 0 0,0 1 0 0 0,6 3 0 0 0,-8-3 23 0 0,0-1 0 0 0,0 1 1 0 0,0 0-1 0 0,0 0 0 0 0,0 0 1 0 0,0 1-1 0 0,-1-1 0 0 0,0 1 0 0 0,0-1 1 0 0,0 1-1 0 0,0 0 0 0 0,0 0 1 0 0,2 7-1 0 0,-3-5 26 0 0,0-1 0 0 0,0 1 0 0 0,-1-1 1 0 0,0 1-1 0 0,0 0 0 0 0,0-1 0 0 0,0 1 0 0 0,-2 6 1 0 0,-14 46 360 0 0,12-44-189 0 0,0 1 0 0 0,-4 22-1 0 0,7-27-131 0 0,1-1-1 0 0,0 1 0 0 0,0-1 1 0 0,1 1-1 0 0,0 0 0 0 0,0-1 1 0 0,5 13-1 0 0,-5-19-70 0 0,0 0 1 0 0,0 0-1 0 0,0 0 0 0 0,0 0 0 0 0,1-1 1 0 0,0 1-1 0 0,-1 0 0 0 0,1-1 0 0 0,0 1 1 0 0,0-1-1 0 0,0 0 0 0 0,0 1 0 0 0,1-1 1 0 0,-1 0-1 0 0,1-1 0 0 0,-1 1 0 0 0,1 0 1 0 0,0-1-1 0 0,-1 1 0 0 0,1-1 0 0 0,0 0 1 0 0,0 0-1 0 0,0 0 0 0 0,0 0 0 0 0,0-1 1 0 0,3 1-1 0 0,4-1-251 0 0,-1-1 1 0 0,1 0-1 0 0,-1 0 1 0 0,0-1-1 0 0,1 0 1 0 0,-1-1-1 0 0,0 0 1 0 0,8-4-1 0 0,-4 2-351 0 0,32-15-4788 0 0,-27 9 1644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1.5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33 3617 0 0,'-33'-12'7121'0'0,"20"7"-3650"0"0,0 0 0 0 0,1 1 0 0 0,-21-3 1 0 0,34 7-3448 0 0,-1 0 0 0 0,0 0 0 0 0,0 1 1 0 0,0-1-1 0 0,0 0 0 0 0,0 0 0 0 0,0 0 0 0 0,0 0 1 0 0,0 0-1 0 0,0 1 0 0 0,0-1 0 0 0,0 0 1 0 0,1 0-1 0 0,-1 0 0 0 0,0 0 0 0 0,0 1 1 0 0,0-1-1 0 0,0 0 0 0 0,0 0 0 0 0,0 0 0 0 0,0 0 1 0 0,0 1-1 0 0,0-1 0 0 0,-1 0 0 0 0,1 0 1 0 0,0 0-1 0 0,0 0 0 0 0,0 0 0 0 0,0 1 1 0 0,0-1-1 0 0,0 0 0 0 0,0 0 0 0 0,0 0 0 0 0,0 0 1 0 0,0 0-1 0 0,-1 0 0 0 0,1 1 0 0 0,0-1 1 0 0,0 0-1 0 0,0 0 0 0 0,0 0 0 0 0,0 0 1 0 0,0 0-1 0 0,-1 0 0 0 0,1 0 0 0 0,0 0 0 0 0,0 0 1 0 0,0 0-1 0 0,0 0 0 0 0,0 0 0 0 0,-1 0 1 0 0,1 0-1 0 0,0 0 0 0 0,0 0 0 0 0,0 0 1 0 0,0 0-1 0 0,-1 0 0 0 0,1 0 0 0 0,0 0 0 0 0,0 0 1 0 0,0 0-1 0 0,0 0 0 0 0,-1 0 0 0 0,1 0 1 0 0,0 0-1 0 0,0 0 0 0 0,0 0 0 0 0,0 0 1 0 0,9 9 146 0 0,4-2-206 0 0,22 8-1 0 0,-23-11-321 0 0,-1 1-1 0 0,0 0 0 0 0,16 11 0 0 0,-3 0-2711 0 0,22 22-1 0 0,-24-18 1369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2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80 2240 0 0,'-6'-16'5503'0'0,"0"1"0"0"0,-17-28 0 0 0,23 42-5382 0 0,0 1-1 0 0,0 0 1 0 0,0-1-1 0 0,0 1 1 0 0,0 0 0 0 0,-1 0-1 0 0,1-1 1 0 0,0 1-1 0 0,0 0 1 0 0,-1 0-1 0 0,1-1 1 0 0,0 1-1 0 0,0 0 1 0 0,-1 0-1 0 0,1-1 1 0 0,0 1-1 0 0,-1 0 1 0 0,1 0 0 0 0,0 0-1 0 0,-1 0 1 0 0,1 0-1 0 0,0-1 1 0 0,-1 1-1 0 0,1 0 1 0 0,0 0-1 0 0,-1 0 1 0 0,1 0-1 0 0,0 0 1 0 0,-1 0-1 0 0,1 0 1 0 0,-1 0 0 0 0,-7 9 1512 0 0,1 14-574 0 0,6-15-904 0 0,1 0 0 0 0,0-1 0 0 0,1 1 0 0 0,0 0 0 0 0,0-1 0 0 0,1 1 0 0 0,-1-1 0 0 0,5 10 1 0 0,4 8 142 0 0,14 25 1 0 0,-10-22-106 0 0,-5-10-160 0 0,4 9 46 0 0,31 50 0 0 0,-40-71-89 0 0,1 1 1 0 0,0-1-1 0 0,0 0 0 0 0,1 0 0 0 0,-1-1 0 0 0,1 0 0 0 0,0 0 0 0 0,1 0 0 0 0,-1-1 0 0 0,1 0 0 0 0,0 0 0 0 0,11 5 0 0 0,-15-8-6 0 0,0 0-1 0 0,0-1 0 0 0,0 1 1 0 0,0 0-1 0 0,1-1 1 0 0,-1 0-1 0 0,0 0 0 0 0,0 0 1 0 0,0 0-1 0 0,0 0 0 0 0,0 0 1 0 0,0-1-1 0 0,0 0 1 0 0,0 1-1 0 0,0-1 0 0 0,0 0 1 0 0,0-1-1 0 0,0 1 1 0 0,0 0-1 0 0,-1-1 0 0 0,1 0 1 0 0,0 1-1 0 0,-1-1 1 0 0,0 0-1 0 0,1 0 0 0 0,-1-1 1 0 0,0 1-1 0 0,0 0 0 0 0,0-1 1 0 0,0 1-1 0 0,-1-1 1 0 0,1 0-1 0 0,1-3 0 0 0,1-2 13 0 0,-1 1 0 0 0,0-1-1 0 0,0 0 1 0 0,-1-1-1 0 0,0 1 1 0 0,-1 0 0 0 0,1-1-1 0 0,-2 1 1 0 0,1-1 0 0 0,-1 1-1 0 0,-1-10 1 0 0,-4-9 62 0 0,-1 1 0 0 0,-1-1 0 0 0,-1 2 0 0 0,-23-49 0 0 0,30 73-55 0 0,1 0-1 0 0,0 0 1 0 0,0 1-1 0 0,-1-1 0 0 0,1 0 1 0 0,0 0-1 0 0,-1 1 1 0 0,1-1-1 0 0,-1 0 0 0 0,1 1 1 0 0,-1-1-1 0 0,1 1 0 0 0,-1-1 1 0 0,1 1-1 0 0,-1-1 1 0 0,0 1-1 0 0,1-1 0 0 0,-1 1 1 0 0,0-1-1 0 0,1 1 1 0 0,-1 0-1 0 0,0-1 0 0 0,-1 1 1 0 0,2 0-6 0 0,-1 0 0 0 0,0 1 0 0 0,1-1 1 0 0,0 1-1 0 0,-1-1 0 0 0,1 0 0 0 0,-1 1 0 0 0,1-1 1 0 0,-1 1-1 0 0,1-1 0 0 0,0 1 0 0 0,-1-1 0 0 0,1 1 0 0 0,0 0 1 0 0,0-1-1 0 0,0 1 0 0 0,-1-1 0 0 0,1 1 0 0 0,0 0 1 0 0,0-1-1 0 0,0 1 0 0 0,0-1 0 0 0,0 1 0 0 0,0 0 1 0 0,0-1-1 0 0,0 1 0 0 0,0 0 0 0 0,0 0 0 0 0,0 1-12 0 0,1-1-1 0 0,-1 1 0 0 0,0-1 0 0 0,1 1 0 0 0,-1-1 0 0 0,1 1 1 0 0,-1-1-1 0 0,1 0 0 0 0,0 1 0 0 0,-1-1 0 0 0,1 1 0 0 0,0-1 0 0 0,0 0 1 0 0,0 0-1 0 0,0 0 0 0 0,0 0 0 0 0,0 1 0 0 0,1-1 0 0 0,-1 0 1 0 0,0-1-1 0 0,1 1 0 0 0,-1 0 0 0 0,0 0 0 0 0,1-1 0 0 0,-1 1 0 0 0,1 0 1 0 0,-1-1-1 0 0,1 0 0 0 0,1 1 0 0 0,7 1-484 0 0,0 0 0 0 0,0-1 0 0 0,14 1 0 0 0,-15-2-328 0 0,49 2-4612 0 0,-19-3-3290 0 0,-25 0 3384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2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157 54 3417 0 0,'-30'11'9957'0'0,"21"-8"-7851"0"0,1 0 1 0 0,-1 0-1 0 0,-15 9 0 0 0,22-11-1949 0 0,0 1 1 0 0,0-1-1 0 0,0 1 1 0 0,1-1-1 0 0,-1 1 1 0 0,0 0-1 0 0,1-1 0 0 0,-1 1 1 0 0,1 0-1 0 0,0 0 1 0 0,0 0-1 0 0,-1 0 1 0 0,1 0-1 0 0,1 0 1 0 0,-1 1-1 0 0,0-1 1 0 0,0 0-1 0 0,1 0 0 0 0,-1 1 1 0 0,1 2-1 0 0,0-4-111 0 0,0 1-1 0 0,0 0 0 0 0,1 0 1 0 0,-1 0-1 0 0,1-1 0 0 0,-1 1 0 0 0,1 0 1 0 0,0-1-1 0 0,0 1 0 0 0,-1 0 1 0 0,1-1-1 0 0,0 1 0 0 0,0-1 1 0 0,1 1-1 0 0,-1-1 0 0 0,0 0 0 0 0,0 1 1 0 0,1-1-1 0 0,-1 0 0 0 0,1 0 1 0 0,-1 0-1 0 0,1 0 0 0 0,-1 0 1 0 0,3 1-1 0 0,4 2 17 0 0,0-1 1 0 0,1 1 0 0 0,12 2-1 0 0,-7-2-55 0 0,1-1-1 0 0,-1-1 1 0 0,1 0-1 0 0,-1-1 1 0 0,1-1-1 0 0,-1 0 1 0 0,18-3-1 0 0,-24 2-15 0 0,0 0-1 0 0,0-1 0 0 0,0 0 0 0 0,0 0 0 0 0,0-1 1 0 0,-1 0-1 0 0,1 0 0 0 0,-1-1 0 0 0,1 0 1 0 0,-1 0-1 0 0,-1-1 0 0 0,1 0 0 0 0,-1 0 0 0 0,7-7 1 0 0,-9 7-7 0 0,-1 1 1 0 0,0-1 0 0 0,-1 0-1 0 0,1 0 1 0 0,-1 0 0 0 0,0 0-1 0 0,0 0 1 0 0,0-1 0 0 0,1-9-1 0 0,-3 12 18 0 0,1 0 0 0 0,0 0 0 0 0,-1 0 0 0 0,0 0 0 0 0,0 0 0 0 0,0 0 0 0 0,0 0 0 0 0,-1 0 0 0 0,1 0 0 0 0,-1 0 0 0 0,1 0 0 0 0,-1 0 0 0 0,0 0 0 0 0,0 0 0 0 0,-1 0 0 0 0,1 1 0 0 0,-1-1 0 0 0,-3-4 0 0 0,3 5 11 0 0,0 0 0 0 0,0 1 0 0 0,-1-1 0 0 0,1 1 0 0 0,-1 0 1 0 0,1 0-1 0 0,-1 0 0 0 0,1 0 0 0 0,-1 0 0 0 0,0 0 0 0 0,1 1 1 0 0,-1-1-1 0 0,0 1 0 0 0,0 0 0 0 0,1 0 0 0 0,-4 0 0 0 0,-5 1 71 0 0,0 0-1 0 0,-17 4 0 0 0,10-1 157 0 0,0 2-1 0 0,1 0 1 0 0,0 1-1 0 0,0 1 1 0 0,0 0-1 0 0,-17 13 1 0 0,14-8 99 0 0,1 2 0 0 0,0 0 0 0 0,1 1 0 0 0,-20 23-1 0 0,34-34-318 0 0,0-1-1 0 0,1 1 0 0 0,-1 0 0 0 0,1 0 1 0 0,0 0-1 0 0,0 1 0 0 0,1-1 0 0 0,0 0 1 0 0,-1 1-1 0 0,2 0 0 0 0,-1 0 0 0 0,1-1 1 0 0,0 1-1 0 0,0 0 0 0 0,1 0 0 0 0,-1 0 1 0 0,1 0-1 0 0,1 0 0 0 0,-1 0 0 0 0,1 0 1 0 0,0 0-1 0 0,0 0 0 0 0,1-1 0 0 0,0 1 0 0 0,0 0 1 0 0,0-1-1 0 0,5 9 0 0 0,-1-3-39 0 0,0 0 0 0 0,1 0 0 0 0,0-1-1 0 0,1 0 1 0 0,0-1 0 0 0,1 1 0 0 0,-1-2 0 0 0,18 14 0 0 0,-17-16-335 0 0,-1 0 0 0 0,1-1 0 0 0,1 0 0 0 0,12 5 0 0 0,-14-7-641 0 0,1 0 0 0 0,0-1 0 0 0,0 0 0 0 0,0-1 0 0 0,12 1 0 0 0,9-1-2929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3.5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69 512 0 0,'-8'-23'2066'0'0,"7"19"-640"0"0,-1 0 1 0 0,0 1-1 0 0,0-1 1 0 0,-1 1-1 0 0,1-1 1 0 0,-1 1-1 0 0,0 0 1 0 0,0 0 0 0 0,0 0-1 0 0,0 0 1 0 0,-5-4-1 0 0,7 7-1269 0 0,0 0-1 0 0,0 0 1 0 0,0-1-1 0 0,0 1 1 0 0,0 0-1 0 0,0 0 0 0 0,1 0 1 0 0,-1 0-1 0 0,0 0 1 0 0,0 0-1 0 0,0 0 1 0 0,0 0-1 0 0,0 0 1 0 0,0 1-1 0 0,0-1 1 0 0,0 0-1 0 0,0 1 1 0 0,0-1-1 0 0,1 0 1 0 0,-1 1-1 0 0,0-1 0 0 0,0 1 1 0 0,0-1-1 0 0,1 1 1 0 0,-1 0-1 0 0,0-1 1 0 0,1 1-1 0 0,-1 0 1 0 0,1-1-1 0 0,-1 1 1 0 0,0 2-1 0 0,-19 28 624 0 0,18-27-528 0 0,-13 22 279 0 0,1 1 1 0 0,2 0 0 0 0,1 0-1 0 0,-15 58 1 0 0,25-80-506 0 0,0 0 0 0 0,0 1 0 0 0,0-1 0 0 0,1 0 0 0 0,0 0 0 0 0,0 0 0 0 0,0 1 0 0 0,1-1 0 0 0,0 0 0 0 0,0 0 0 0 0,0 0 0 0 0,1 0 0 0 0,-1 0 0 0 0,1 0 0 0 0,0 0 0 0 0,1-1 0 0 0,-1 1 0 0 0,1-1 0 0 0,0 1 0 0 0,0-1 0 0 0,0 0 0 0 0,1 0 0 0 0,-1 0 0 0 0,1-1 0 0 0,0 1 0 0 0,0-1 0 0 0,0 0 0 0 0,1 0 0 0 0,8 4 0 0 0,3 0-29 0 0,-1-1 0 0 0,1-1 0 0 0,0-1 0 0 0,1 0 0 0 0,-1-1 0 0 0,21 1 0 0 0,-7-3-12 0 0,1 0 0 0 0,42-6-1 0 0,-61 4-7 0 0,-1-1 0 0 0,-1 0-1 0 0,1-1 1 0 0,0 0 0 0 0,0-1 0 0 0,-1 0-1 0 0,0-1 1 0 0,0 0 0 0 0,0 0-1 0 0,10-8 1 0 0,-17 10 6 0 0,1 1 0 0 0,-1-1 0 0 0,0 0 0 0 0,0 0 0 0 0,0-1 0 0 0,0 1 0 0 0,-1-1 0 0 0,1 1 0 0 0,-1-1 0 0 0,0 0 0 0 0,0 0 1 0 0,0 0-1 0 0,-1 0 0 0 0,1 0 0 0 0,-1 0 0 0 0,0 0 0 0 0,0-1 0 0 0,0 1 0 0 0,-1 0 0 0 0,0-1 0 0 0,0 1 0 0 0,0-1 0 0 0,0 1 0 0 0,-1 0 0 0 0,1-1 0 0 0,-1 1 0 0 0,0 0 0 0 0,-2-4 0 0 0,-3-10-32 0 0,-1 0 1 0 0,-1 1-1 0 0,0 0 1 0 0,-14-19-1 0 0,14 24 50 0 0,0 1 1 0 0,0 0 0 0 0,-2 1-1 0 0,1 0 1 0 0,-1 1-1 0 0,-17-13 1 0 0,20 17 8 0 0,-1 1 0 0 0,0 0 0 0 0,0 1 0 0 0,0-1 0 0 0,-1 2 0 0 0,1-1 0 0 0,-1 1 0 0 0,0 0 0 0 0,1 1 0 0 0,-1 0 0 0 0,-10 1 0 0 0,-2 0 35 0 0,-1 1 1 0 0,1 1 0 0 0,-30 7 0 0 0,45-8-39 0 0,0 1 1 0 0,0-1 0 0 0,1 2-1 0 0,-1-1 1 0 0,0 1-1 0 0,1-1 1 0 0,-1 2 0 0 0,1-1-1 0 0,0 0 1 0 0,-8 8-1 0 0,11-9-5 0 0,0 0 0 0 0,0 1-1 0 0,0-1 1 0 0,0 1 0 0 0,0 0-1 0 0,0 0 1 0 0,0 0 0 0 0,1-1-1 0 0,0 1 1 0 0,-1 1 0 0 0,1-1-1 0 0,0 0 1 0 0,1 0 0 0 0,-1 0-1 0 0,1 0 1 0 0,-1 1 0 0 0,1-1-1 0 0,0 0 1 0 0,0 1-1 0 0,0-1 1 0 0,2 6 0 0 0,-2-6-11 0 0,1 0-1 0 0,0 0 1 0 0,1-1 0 0 0,-1 1 0 0 0,0 0 0 0 0,1-1 0 0 0,0 1 0 0 0,0-1-1 0 0,-1 1 1 0 0,1-1 0 0 0,1 0 0 0 0,-1 0 0 0 0,0 0 0 0 0,0 0 0 0 0,1 0-1 0 0,-1 0 1 0 0,1 0 0 0 0,0-1 0 0 0,3 2 0 0 0,7 2-83 0 0,-1 0 0 0 0,1-1 0 0 0,13 3 1 0 0,-19-5 37 0 0,25 4-600 0 0,1 0 1 0 0,55 1 0 0 0,15-7-5529 0 0,-79-1 3725 0 0,0-3 42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79 766 2977 0 0,'-5'-1'2767'0'0,"0"0"0"0"0,0-1 1 0 0,0 0-1 0 0,-4-1 1 0 0,-9-4 2047 0 0,18 7-4726 0 0,-1 0 0 0 0,1 0 0 0 0,0 0 0 0 0,0 0 0 0 0,0 0 1 0 0,-1 0-1 0 0,1 0 0 0 0,0 0 0 0 0,0 0 0 0 0,-1 0 0 0 0,1 0 0 0 0,0 0 1 0 0,0 0-1 0 0,0 0 0 0 0,-1 0 0 0 0,1 0 0 0 0,0 0 0 0 0,0 0 0 0 0,0 0 1 0 0,-1 0-1 0 0,1 0 0 0 0,0 1 0 0 0,0-1 0 0 0,0 0 0 0 0,0 0 0 0 0,0 0 1 0 0,-1 0-1 0 0,1 0 0 0 0,0 1 0 0 0,0-1 0 0 0,0 0 0 0 0,0 0 0 0 0,0 0 1 0 0,0 1-1 0 0,0-1 0 0 0,-1 0 0 0 0,1 0 0 0 0,-1 12 1215 0 0,5 12-412 0 0,6 1-603 0 0,0-1 0 0 0,2-1-1 0 0,16 24 1 0 0,-9-12-163 0 0,121 180 199 0 0,-131-205-320 0 0,-13-19-6 0 0,-82-105-71 0 0,57 77 59 0 0,19 24 13 0 0,-14-18 0 0 0,1-1 0 0 0,-21-38-1 0 0,38 59 1 0 0,1 0-1 0 0,0-1 1 0 0,1 0-1 0 0,0 0 1 0 0,0 0-1 0 0,2 0 0 0 0,-1-1 1 0 0,2 1-1 0 0,-1-1 1 0 0,2-22-1 0 0,3 0-21 0 0,2-1 1 0 0,2 1-1 0 0,19-61 0 0 0,-8 47-14 0 0,47-93 0 0 0,-51 117 15 0 0,2 0-1 0 0,1 1 0 0 0,0 1 0 0 0,2 0 0 0 0,0 1 0 0 0,2 1 0 0 0,0 1 1 0 0,2 1-1 0 0,0 1 0 0 0,1 1 0 0 0,0 1 0 0 0,34-15 0 0 0,-47 25 3 0 0,0 2-1 0 0,0 0 0 0 0,0 0 0 0 0,1 1 0 0 0,-1 0 0 0 0,1 1 0 0 0,0 0 1 0 0,0 1-1 0 0,18 0 0 0 0,-25 2-18 0 0,0-1 1 0 0,0 1-1 0 0,-1-1 1 0 0,1 2-1 0 0,0-1 0 0 0,0 0 1 0 0,-1 1-1 0 0,1 0 0 0 0,-1 0 1 0 0,0 0-1 0 0,0 1 1 0 0,1-1-1 0 0,-1 1 0 0 0,-1 0 1 0 0,1 0-1 0 0,0 1 1 0 0,-1-1-1 0 0,0 1 0 0 0,0-1 1 0 0,0 1-1 0 0,0 0 1 0 0,0 0-1 0 0,-1 1 0 0 0,0-1 1 0 0,3 8-1 0 0,3 8-834 0 0,-2 1 0 0 0,-1 0 0 0 0,5 39-1 0 0,-8-35-4172 0 0,-1 35-1 0 0,-3-22-2028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44.1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74 512 0 0,'8'-8'512'0'0,"4"2"704"0"0,11 0 9307 0 0,6 2-4866 0 0,2 0 96 0 0,13-2-5377 0 0,-1 1 8 0 0,3 1-192 0 0,12 0-208 0 0,0 0-144 0 0,5-1-48 0 0,8 1-488 0 0,-9 0-696 0 0,-5 1 472 0 0,1 0-2969 0 0,-15 3 2352 0 0,-5-3-47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06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471 373 512 0 0,'19'-81'9362'0'0,"-4"-3"-4325"0"0,-12 63-4366 0 0,-1 0-1 0 0,-2 0 1 0 0,0 0 0 0 0,-1 0-1 0 0,0 1 1 0 0,-6-22 0 0 0,7 40-608 0 0,-1 0 0 0 0,1 0 1 0 0,-1 0-1 0 0,1 0 0 0 0,-1 0 1 0 0,0 0-1 0 0,0 0 0 0 0,0 0 1 0 0,0 1-1 0 0,0-1 0 0 0,0 0 1 0 0,0 1-1 0 0,-1-1 0 0 0,1 1 1 0 0,-1-1-1 0 0,1 1 0 0 0,-3-2 1 0 0,1 2-3 0 0,0-1 0 0 0,0 1 0 0 0,-1 0 0 0 0,1 1 0 0 0,0-1 0 0 0,0 1 0 0 0,0-1 1 0 0,-1 1-1 0 0,1 0 0 0 0,-7 1 0 0 0,-22 2 39 0 0,0 2-1 0 0,1 1 1 0 0,-1 2 0 0 0,1 1 0 0 0,1 1-1 0 0,0 2 1 0 0,0 1 0 0 0,-54 33-1 0 0,74-40-76 0 0,1 1 0 0 0,0 0 0 0 0,0 0 0 0 0,0 1 0 0 0,1 0 0 0 0,0 1 0 0 0,1 0 0 0 0,-1 0 0 0 0,-7 14 0 0 0,13-19-20 0 0,0 0 1 0 0,0 0-1 0 0,0 0 1 0 0,1 0-1 0 0,-1 0 1 0 0,1 1-1 0 0,0-1 1 0 0,0 0-1 0 0,1 1 1 0 0,-1-1-1 0 0,1 1 1 0 0,0-1-1 0 0,0 1 1 0 0,1-1-1 0 0,-1 0 1 0 0,1 1-1 0 0,0-1 1 0 0,0 1-1 0 0,0-1 1 0 0,1 0-1 0 0,-1 0 1 0 0,1 0-1 0 0,0 0 1 0 0,1 0-1 0 0,-1 0 1 0 0,5 6 0 0 0,1-2-14 0 0,0 0 1 0 0,0 0-1 0 0,1-1 1 0 0,0 0 0 0 0,0-1-1 0 0,0 0 1 0 0,1 0 0 0 0,0-1-1 0 0,0-1 1 0 0,0 1-1 0 0,1-2 1 0 0,13 4 0 0 0,17 3-40 0 0,81 6 0 0 0,-74-11 30 0 0,-27-3 15 0 0,-7-1 6 0 0,25 5 1 0 0,-36-5 1 0 0,0 0-1 0 0,0 0 1 0 0,0 0 0 0 0,1 0-1 0 0,-1 1 1 0 0,0-1-1 0 0,0 1 1 0 0,-1 0-1 0 0,1 0 1 0 0,0 0 0 0 0,-1 0-1 0 0,5 4 1 0 0,-6-4 1 0 0,0-1 0 0 0,0 1-1 0 0,0 0 1 0 0,-1-1 0 0 0,1 1 0 0 0,0-1 0 0 0,-1 1 0 0 0,0 0 0 0 0,1-1 0 0 0,-1 1-1 0 0,0 0 1 0 0,0 0 0 0 0,0-1 0 0 0,0 1 0 0 0,0 0 0 0 0,0-1 0 0 0,-1 1-1 0 0,1 0 1 0 0,0 0 0 0 0,-1-1 0 0 0,0 1 0 0 0,1-1 0 0 0,-1 1 0 0 0,0 0 0 0 0,-1 2-1 0 0,-4 4 18 0 0,1 0 0 0 0,-1 0-1 0 0,-9 9 1 0 0,13-14-18 0 0,-7 6 28 0 0,0 0 0 0 0,0-1 0 0 0,-1-1 0 0 0,-19 13 0 0 0,-48 20 92 0 0,18-10-84 0 0,24-10-4 0 0,-39 22 102 0 0,65-35-122 0 0,-1 0 0 0 0,1 0 0 0 0,0 1 0 0 0,-16 17 0 0 0,23-22-24 0 0,0-1 1 0 0,0 1 0 0 0,0 0-1 0 0,0 0 1 0 0,1 0-1 0 0,-1 0 1 0 0,1 0 0 0 0,0 0-1 0 0,0 0 1 0 0,0 1 0 0 0,0-1-1 0 0,1 0 1 0 0,-1 1-1 0 0,1-1 1 0 0,0 1 0 0 0,0-1-1 0 0,0 0 1 0 0,0 1 0 0 0,0-1-1 0 0,1 0 1 0 0,0 1 0 0 0,0-1-1 0 0,0 0 1 0 0,0 0-1 0 0,0 1 1 0 0,0-1 0 0 0,1 0-1 0 0,2 3 1 0 0,-1-1-41 0 0,1 1 1 0 0,0-1-1 0 0,1 0 1 0 0,0-1-1 0 0,-1 1 1 0 0,1-1-1 0 0,1 0 1 0 0,-1 0-1 0 0,1 0 1 0 0,-1-1-1 0 0,1 0 1 0 0,0 0-1 0 0,9 3 1 0 0,31 5-345 0 0,6 2 114 0 0,-47-11 256 0 0,-1 0 0 0 0,1 0 1 0 0,0 0-1 0 0,-1 0 0 0 0,1 1 0 0 0,-1 0 0 0 0,7 5 1 0 0,-9-6 17 0 0,0 0 1 0 0,0 0 0 0 0,-1 0 0 0 0,1 0 0 0 0,-1 1 0 0 0,1-1 0 0 0,-1 0 0 0 0,1 1-1 0 0,-1-1 1 0 0,0 1 0 0 0,0-1 0 0 0,-1 1 0 0 0,1 0 0 0 0,0-1 0 0 0,-1 1-1 0 0,0 0 1 0 0,1 0 0 0 0,-1-1 0 0 0,0 1 0 0 0,-1 0 0 0 0,1 0 0 0 0,0-1-1 0 0,-1 1 1 0 0,1 0 0 0 0,-1-1 0 0 0,0 1 0 0 0,0-1 0 0 0,0 1 0 0 0,-2 3 0 0 0,-4 6 34 0 0,0-1 0 0 0,0 0 1 0 0,-1 0-1 0 0,-15 16 0 0 0,20-24-28 0 0,-34 35 102 0 0,-8 8 50 0 0,39-40-102 0 0,2 0 0 0 0,-1 0 0 0 0,1 1 0 0 0,0 0 1 0 0,-6 14-1 0 0,9-19-58 0 0,0 0-1 0 0,1 0 1 0 0,-1 0 0 0 0,1 1 0 0 0,-1-1-1 0 0,1 0 1 0 0,0 0 0 0 0,0 1 0 0 0,0-1 0 0 0,0 0-1 0 0,0 0 1 0 0,0 1 0 0 0,0-1 0 0 0,1 0-1 0 0,-1 0 1 0 0,1 0 0 0 0,0 0 0 0 0,0 0 0 0 0,1 3-1 0 0,0-3-12 0 0,-1 1 0 0 0,2-1-1 0 0,-1 1 1 0 0,0-1 0 0 0,0 0-1 0 0,1 0 1 0 0,-1 0 0 0 0,1 0-1 0 0,-1 0 1 0 0,1-1 0 0 0,0 1-1 0 0,3 0 1 0 0,4 2-369 0 0,1-1 1 0 0,-1 0-1 0 0,1 0 0 0 0,0-1 0 0 0,-1-1 0 0 0,21 1 1 0 0,0-4-1947 0 0,3 0-574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08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68 227 512 0 0,'-6'1'1668'0'0,"0"0"0"0"0,0-1-1 0 0,0 0 1 0 0,0 0 0 0 0,0-1 0 0 0,-7 0-1 0 0,12 0-1320 0 0,0 1-1 0 0,0 0 0 0 0,0 0 1 0 0,0-1-1 0 0,0 1 0 0 0,0-1 1 0 0,0 1-1 0 0,1-1 0 0 0,-1 1 1 0 0,0-1-1 0 0,0 1 0 0 0,0-1 1 0 0,1 0-1 0 0,-1 1 0 0 0,0-1 1 0 0,1 0-1 0 0,-1 0 0 0 0,0 0 0 0 0,1 1 1 0 0,-1-1-1 0 0,1 0 0 0 0,-1-1 1 0 0,1 0-161 0 0,-1 1 1 0 0,1-1 0 0 0,0 1-1 0 0,0-1 1 0 0,0 1 0 0 0,0-1-1 0 0,1 1 1 0 0,-1 0 0 0 0,0-1-1 0 0,1 1 1 0 0,-1-1 0 0 0,2-1-1 0 0,5-12 117 0 0,1 1 0 0 0,1 0-1 0 0,0 1 1 0 0,1 0 0 0 0,0 1 0 0 0,1 0-1 0 0,1 0 1 0 0,13-10 0 0 0,-15 14-290 0 0,0 1 1 0 0,0 0 0 0 0,0 0 0 0 0,1 1-1 0 0,0 1 1 0 0,1-1 0 0 0,16-4-1 0 0,-21 8-11 0 0,-1 0-1 0 0,1 1 0 0 0,-1 0 0 0 0,1 0 1 0 0,0 0-1 0 0,-1 1 0 0 0,1 0 0 0 0,0 0 0 0 0,-1 1 1 0 0,1 0-1 0 0,0 0 0 0 0,-1 1 0 0 0,0-1 1 0 0,1 1-1 0 0,7 4 0 0 0,-12-4 3 0 0,1-1-1 0 0,-1 1 1 0 0,0 0 0 0 0,0 0-1 0 0,0 0 1 0 0,0 0-1 0 0,0 0 1 0 0,0 0 0 0 0,-1 0-1 0 0,1 1 1 0 0,-1-1 0 0 0,1 1-1 0 0,-1-1 1 0 0,0 1-1 0 0,0-1 1 0 0,0 1 0 0 0,0 3-1 0 0,2 5 41 0 0,-1 0 0 0 0,1 19 0 0 0,-3-28-34 0 0,2 44 49 0 0,8 72 237 0 0,-7-105-269 0 0,-1 0 0 0 0,1-1 0 0 0,1 0-1 0 0,0 1 1 0 0,1-1 0 0 0,12 22 0 0 0,-15-31-177 0 0,1 1-1 0 0,-1-1 1 0 0,1 1 0 0 0,0-1 0 0 0,0 0 0 0 0,1 0 0 0 0,-1 0 0 0 0,0 0 0 0 0,1-1 0 0 0,0 0 0 0 0,0 1 0 0 0,0-1-1 0 0,0-1 1 0 0,0 1 0 0 0,0 0 0 0 0,0-1 0 0 0,0 0 0 0 0,1 0 0 0 0,-1 0 0 0 0,0-1 0 0 0,1 1 0 0 0,6-1 0 0 0,-3-1-243 0 0,-1 0 0 0 0,1 0 0 0 0,0 0 1 0 0,-1-1-1 0 0,1 0 0 0 0,-1 0 1 0 0,0-1-1 0 0,0 0 0 0 0,0-1 1 0 0,0 1-1 0 0,12-10 0 0 0,-4 3-2245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08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579 7 2753 0 0,'-26'-3'9811'0'0,"23"2"-9226"0"0,-1 0 0 0 0,1 1 1 0 0,0-1-1 0 0,-1 1 0 0 0,1 0 0 0 0,-1 0 1 0 0,1 0-1 0 0,-1 0 0 0 0,1 1 0 0 0,0-1 1 0 0,-6 3-1 0 0,-9 4 284 0 0,1 2 0 0 0,1 0 0 0 0,0 1 0 0 0,-19 15 0 0 0,11-8-601 0 0,-26 14 0 0 0,-25 7-16 0 0,-50 28-68 0 0,109-56-207 0 0,1 0-1 0 0,0 1 0 0 0,1 1 1 0 0,0 0-1 0 0,-18 22 1 0 0,29-31-51 0 0,0 1 0 0 0,0-1 1 0 0,1 1-1 0 0,0 0 0 0 0,0 0 1 0 0,0 0-1 0 0,0 0 0 0 0,1 1 1 0 0,-2 6-1 0 0,2-9-70 0 0,1-1-1 0 0,0 1 1 0 0,0 0-1 0 0,0-1 1 0 0,0 1-1 0 0,0 0 1 0 0,0-1 0 0 0,0 1-1 0 0,1 0 1 0 0,-1-1-1 0 0,1 1 1 0 0,-1-1-1 0 0,1 1 1 0 0,-1 0 0 0 0,1-1-1 0 0,0 0 1 0 0,0 1-1 0 0,0-1 1 0 0,0 1-1 0 0,0-1 1 0 0,0 0 0 0 0,0 0-1 0 0,0 1 1 0 0,0-1-1 0 0,1 0 1 0 0,-1 0-1 0 0,0 0 1 0 0,3 1 0 0 0,18 7-1442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08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34 512 0 0,'3'-8'512'0'0,"2"1"-208"0"0,-3 1-568 0 0,3 1-504 0 0,2 0 520 0 0,-3 4 256 0 0,2-1-56 0 0,-2 2 48 0 0,-1 0 0 0 0,-1 2 0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0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183 197 320 0 0,'14'-10'2138'0'0,"0"2"1"0"0,1 0-1 0 0,21-8 0 0 0,-19 8-663 0 0,0 1 0 0 0,21-15 0 0 0,-35 20-1349 0 0,5-4 598 0 0,1 0 1 0 0,-1-1-1 0 0,13-12 0 0 0,-19 17-594 0 0,-1 0 0 0 0,1 1 1 0 0,-1-1-1 0 0,0 0 0 0 0,1 0 0 0 0,-1 1 0 0 0,0-1 0 0 0,0 0 1 0 0,0 0-1 0 0,-1-1 0 0 0,1 1 0 0 0,0 0 0 0 0,-1 0 0 0 0,1 0 0 0 0,-1 0 1 0 0,0 0-1 0 0,0-1 0 0 0,0 1 0 0 0,0 0 0 0 0,0 0 0 0 0,0 0 0 0 0,-1-1 1 0 0,1 1-1 0 0,-2-3 0 0 0,1 3-60 0 0,0 0 1 0 0,0 1 0 0 0,0-1-1 0 0,0 1 1 0 0,-1-1-1 0 0,1 1 1 0 0,-1 0 0 0 0,1-1-1 0 0,-1 1 1 0 0,1 0-1 0 0,-1 0 1 0 0,0 0 0 0 0,0 0-1 0 0,1 1 1 0 0,-1-1-1 0 0,0 0 1 0 0,0 1 0 0 0,0-1-1 0 0,0 1 1 0 0,0 0-1 0 0,1-1 1 0 0,-5 1-1 0 0,-5 0 182 0 0,0 0-1 0 0,-19 2 0 0 0,23-1-178 0 0,-7 1 101 0 0,0 0 1 0 0,0 1-1 0 0,1 1 1 0 0,-1 0-1 0 0,1 1 1 0 0,0 1-1 0 0,0 0 1 0 0,0 0-1 0 0,1 2 1 0 0,-19 13-1 0 0,16-9 28 0 0,1 0 0 0 0,0 1 0 0 0,1 1-1 0 0,1 0 1 0 0,0 0 0 0 0,1 1 0 0 0,-15 27 0 0 0,24-38-181 0 0,0 1 0 0 0,0-1 1 0 0,0 1-1 0 0,0 0 0 0 0,1 0 1 0 0,-1 0-1 0 0,1 0 0 0 0,0 0 1 0 0,1 0-1 0 0,0 0 0 0 0,-1 0 1 0 0,1 0-1 0 0,1 0 0 0 0,-1 0 1 0 0,1 0-1 0 0,0 0 0 0 0,0 0 1 0 0,1 0-1 0 0,-1 0 0 0 0,1-1 1 0 0,0 1-1 0 0,0-1 0 0 0,1 1 1 0 0,4 6-1 0 0,-1-3-27 0 0,1 0 0 0 0,-1-1 1 0 0,1 0-1 0 0,1 0 0 0 0,0-1 0 0 0,0 0 1 0 0,0 0-1 0 0,0-1 0 0 0,1 0 0 0 0,0 0 1 0 0,16 5-1 0 0,-2-2-113 0 0,1-1 1 0 0,1-2 0 0 0,-1 0-1 0 0,1-1 1 0 0,0-2-1 0 0,43-1 1 0 0,-33-3-888 0 0,0-1-1 0 0,0-2 1 0 0,0-2-1 0 0,38-12 1 0 0,-66 17-130 0 0,-1 0 0 0 0,0 0 0 0 0,0-1 0 0 0,11-6 0 0 0,-2 0-2368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0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67 2873 0 0,'-42'-6'13442'0'0,"107"3"-11721"0"0,114-21 0 0 0,15-1-2663 0 0,-71 18-3533 0 0,-89 5 937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5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82 512 0 0,'2'-8'1931'0'0,"-1"0"1"0"0,1-15-1 0 0,-2 20-1227 0 0,0 1 0 0 0,0-1-1 0 0,0 1 1 0 0,0-1 0 0 0,-1 1-1 0 0,1-1 1 0 0,-1 1 0 0 0,0-1-1 0 0,0 1 1 0 0,0 0 0 0 0,0-1-1 0 0,-2-3 1 0 0,2 5-507 0 0,0 1 0 0 0,0-1 0 0 0,-1 0 0 0 0,1 1 0 0 0,0-1 0 0 0,0 1 0 0 0,0-1-1 0 0,0 1 1 0 0,0 0 0 0 0,-1-1 0 0 0,1 1 0 0 0,0 0 0 0 0,0 0 0 0 0,0 0 0 0 0,-1 0 0 0 0,1 0 0 0 0,-2 0 0 0 0,-25 4 818 0 0,23-4-899 0 0,-21 5 450 0 0,-1 1 1 0 0,1 1 0 0 0,-48 21 0 0 0,60-22-353 0 0,0 1 1 0 0,0 1-1 0 0,1 0 1 0 0,0 1-1 0 0,1 0 0 0 0,-1 1 1 0 0,2 1-1 0 0,-15 16 1 0 0,23-23-186 0 0,-1 1 1 0 0,1-1-1 0 0,0 1 1 0 0,1 0 0 0 0,-1 0-1 0 0,1 0 1 0 0,0 0 0 0 0,0 0-1 0 0,1 1 1 0 0,-1-1 0 0 0,1 1-1 0 0,0-1 1 0 0,1 1 0 0 0,-1-1-1 0 0,1 1 1 0 0,0-1 0 0 0,1 1-1 0 0,-1-1 1 0 0,1 1 0 0 0,0-1-1 0 0,0 1 1 0 0,1-1 0 0 0,0 0-1 0 0,0 1 1 0 0,0-1 0 0 0,1 0-1 0 0,-1 0 1 0 0,1-1 0 0 0,0 1-1 0 0,0-1 1 0 0,1 1 0 0 0,0-1-1 0 0,-1 0 1 0 0,2 0-1 0 0,-1-1 1 0 0,0 1 0 0 0,8 4-1 0 0,-1-2-44 0 0,0-1 0 0 0,0 0 0 0 0,1-1-1 0 0,-1 0 1 0 0,1 0 0 0 0,0-2-1 0 0,1 1 1 0 0,21 0 0 0 0,3-1-91 0 0,60-7 0 0 0,-87 5 81 0 0,1-2 0 0 0,0 1 0 0 0,-1-1 0 0 0,1-1 0 0 0,-1 0 0 0 0,1 0 0 0 0,-1-1 0 0 0,10-5 0 0 0,-19 9 27 0 0,-1-1 0 0 0,1 1 0 0 0,0 0 0 0 0,-1 0 1 0 0,0 0-1 0 0,1-1 0 0 0,-1 1 0 0 0,1 0 1 0 0,-1-1-1 0 0,1 1 0 0 0,-1 0 0 0 0,0-1 0 0 0,1 1 1 0 0,-1-1-1 0 0,1 1 0 0 0,-1 0 0 0 0,0-1 0 0 0,0 1 1 0 0,1-1-1 0 0,-1 1 0 0 0,0-1 0 0 0,0 1 0 0 0,0-1 1 0 0,1 1-1 0 0,-1-1 0 0 0,0 1 0 0 0,0-1 0 0 0,0 1 1 0 0,0-1-1 0 0,0 0 0 0 0,0 1 0 0 0,0-1 1 0 0,0 1-1 0 0,0-1 0 0 0,0 1 0 0 0,-1-1 0 0 0,1 1 1 0 0,0-1-1 0 0,0 1 0 0 0,0-1 0 0 0,-1 1 0 0 0,1-1 1 0 0,-1 0-1 0 0,0 0 7 0 0,0 0 0 0 0,0 0-1 0 0,0 0 1 0 0,0 0 0 0 0,-1 1 0 0 0,1-1 0 0 0,0 0 0 0 0,0 1-1 0 0,-1-1 1 0 0,1 0 0 0 0,-1 1 0 0 0,1 0 0 0 0,0-1 0 0 0,-1 1 0 0 0,-1 0-1 0 0,-22 0 46 0 0,0 1 0 0 0,1 2 0 0 0,0 0 0 0 0,0 2 0 0 0,-42 13 0 0 0,47-12-12 0 0,1 0-1 0 0,0 1 0 0 0,1 1 0 0 0,0 1 1 0 0,0 0-1 0 0,-19 15 0 0 0,29-19-32 0 0,0 1 1 0 0,0 0-1 0 0,0 0 0 0 0,1 1 0 0 0,0-1 0 0 0,1 1 1 0 0,-1 1-1 0 0,1-1 0 0 0,1 1 0 0 0,-1 0 0 0 0,1 0 1 0 0,1 0-1 0 0,0 0 0 0 0,0 1 0 0 0,-2 11 1 0 0,4-15-13 0 0,0 1 0 0 0,1 0 0 0 0,-1-1 1 0 0,2 1-1 0 0,-1 0 0 0 0,0-1 1 0 0,1 1-1 0 0,0 0 0 0 0,1-1 1 0 0,-1 1-1 0 0,1-1 0 0 0,0 0 0 0 0,0 1 1 0 0,1-1-1 0 0,0 0 0 0 0,0 0 1 0 0,0-1-1 0 0,5 8 0 0 0,-3-7-18 0 0,1 1 0 0 0,-1-1 1 0 0,1 0-1 0 0,0-1 0 0 0,1 1 0 0 0,-1-1 0 0 0,1 0 0 0 0,-1-1 0 0 0,1 0 0 0 0,0 0 0 0 0,0 0 0 0 0,1-1 0 0 0,9 3 0 0 0,15 0-343 0 0,1-1 0 0 0,-1-2 0 0 0,0-1 0 0 0,1-2 0 0 0,48-6 0 0 0,-71 5-376 0 0,0 0-1 0 0,1 0 1 0 0,-1-2-1 0 0,0 1 1 0 0,11-6-1 0 0,-14 5-1688 0 0,0 0-1 0 0,1-1 0 0 0,10-9 0 0 0,-8 5-116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5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285 147 512 0 0,'12'-15'787'0'0,"-4"6"1047"0"0,-1 0 0 0 0,-1-1 0 0 0,7-11-1 0 0,-11 18-1518 0 0,-1 0-1 0 0,0 1 0 0 0,0-1 0 0 0,0 0 0 0 0,0 0 0 0 0,-1 1 0 0 0,1-1 0 0 0,-1 0 0 0 0,1 0 1 0 0,-1 0-1 0 0,0 0 0 0 0,0 0 0 0 0,-1 1 0 0 0,1-1 0 0 0,0 0 0 0 0,-1 0 0 0 0,-2-5 0 0 0,3 6-128 0 0,-2 0-1 0 0,1 0 0 0 0,0 1 0 0 0,0-1 0 0 0,0 0 1 0 0,-1 1-1 0 0,1 0 0 0 0,-1-1 0 0 0,1 1 0 0 0,-1 0 1 0 0,0-1-1 0 0,1 1 0 0 0,-1 0 0 0 0,0 0 1 0 0,0 0-1 0 0,0 1 0 0 0,0-1 0 0 0,0 0 0 0 0,1 1 1 0 0,-2-1-1 0 0,1 1 0 0 0,0 0 0 0 0,0-1 0 0 0,0 1 1 0 0,0 0-1 0 0,0 0 0 0 0,0 1 0 0 0,-3-1 0 0 0,-3 1 233 0 0,-1 1-1 0 0,1 0 0 0 0,-1 0 1 0 0,1 1-1 0 0,-12 4 0 0 0,10-2-155 0 0,0 1 0 0 0,-1-1 0 0 0,2 2-1 0 0,-1-1 1 0 0,1 2 0 0 0,0-1-1 0 0,-11 12 1 0 0,9-5-41 0 0,0-1 0 0 0,0 1 0 0 0,1 1 0 0 0,-10 22 0 0 0,7-10-73 0 0,1 2 1 0 0,2-1 0 0 0,1 2-1 0 0,1-1 1 0 0,-5 40 0 0 0,11-57-129 0 0,1-1 0 0 0,0 1 0 0 0,1 0 0 0 0,0 0 0 0 0,1 0 0 0 0,1 0 1 0 0,0 0-1 0 0,0-1 0 0 0,6 16 0 0 0,-5-18-47 0 0,1 0 0 0 0,0-1 0 0 0,1 1-1 0 0,0-1 1 0 0,0 0 0 0 0,1 0 0 0 0,0 0 0 0 0,0-1 0 0 0,1 0 0 0 0,0 0 0 0 0,14 10 0 0 0,-8-8-333 0 0,1 1 1 0 0,1-2-1 0 0,0 0 0 0 0,30 11 1 0 0,-35-15-237 0 0,0-2-1 0 0,0 1 1 0 0,0-1-1 0 0,0-1 1 0 0,0 0 0 0 0,1 0-1 0 0,-1-1 1 0 0,1 0-1 0 0,11-2 1 0 0,6-7-4486 0 0,-16 5 1507 0 0,3-2-711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6.1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37 134 3161 0 0,'-36'-37'15262'0'0,"46"45"-11821"0"0,-7-6-3131 0 0,6 7-36 0 0,0 0 0 0 0,0 0 0 0 0,-1 1 0 0 0,0 0 0 0 0,-1 0 0 0 0,0 1 0 0 0,0 0 0 0 0,5 14 0 0 0,2 8 54 0 0,17 56 0 0 0,-21-56-168 0 0,-1 1 0 0 0,-1 0 0 0 0,-2 0 0 0 0,3 57 0 0 0,-9-90-156 0 0,0 1 1 0 0,-1-1-1 0 0,1 1 0 0 0,0-1 0 0 0,0 1 0 0 0,-1-1 0 0 0,1 0 0 0 0,-1 1 0 0 0,1-1 1 0 0,-1 1-1 0 0,0-1 0 0 0,0 0 0 0 0,1 0 0 0 0,-1 0 0 0 0,0 1 0 0 0,0-1 0 0 0,0 0 1 0 0,0 0-1 0 0,0 0 0 0 0,-2 1 0 0 0,2-2-4 0 0,1 0 0 0 0,0 1 1 0 0,-1-1-1 0 0,1 0 0 0 0,-1 0 1 0 0,1 0-1 0 0,0 0 0 0 0,-1 0 0 0 0,1 1 1 0 0,-1-1-1 0 0,1 0 0 0 0,0 0 0 0 0,-1 0 1 0 0,1 0-1 0 0,-1 0 0 0 0,1 0 1 0 0,-1-1-1 0 0,1 1 0 0 0,-1 0 0 0 0,1 0 1 0 0,0 0-1 0 0,-1 0 0 0 0,1 0 0 0 0,-1-1 1 0 0,1 1-1 0 0,-1-1-9 0 0,0 0 0 0 0,1 1 0 0 0,-1-1-1 0 0,1 0 1 0 0,-1 0 0 0 0,0 0 0 0 0,1 1 0 0 0,0-1 0 0 0,-1 0 0 0 0,1 0 0 0 0,0 0 0 0 0,-1 0-1 0 0,1 0 1 0 0,0 0 0 0 0,0 0 0 0 0,0-1 0 0 0,-3-96-539 0 0,-1 61 514 0 0,3-1 1 0 0,0 1-1 0 0,3 0 1 0 0,1 0-1 0 0,2 0 1 0 0,1 0-1 0 0,2 0 1 0 0,24-66-1 0 0,-29 97 39 0 0,0-1-1 0 0,0 1 0 0 0,0 0 0 0 0,0 0 0 0 0,1 1 1 0 0,0-1-1 0 0,0 1 0 0 0,7-6 0 0 0,-9 9 2 0 0,-1 1-1 0 0,1-1 1 0 0,0 1 0 0 0,0 0-1 0 0,-1 0 1 0 0,1 0-1 0 0,0 0 1 0 0,0 0-1 0 0,0 1 1 0 0,0-1 0 0 0,0 0-1 0 0,0 1 1 0 0,0 0-1 0 0,1-1 1 0 0,-1 1-1 0 0,0 0 1 0 0,0 0 0 0 0,0 0-1 0 0,0 0 1 0 0,0 1-1 0 0,1-1 1 0 0,-1 0-1 0 0,0 1 1 0 0,0 0 0 0 0,0-1-1 0 0,0 1 1 0 0,0 0-1 0 0,0 0 1 0 0,-1 0 0 0 0,3 2-1 0 0,2 1 12 0 0,-1 0 0 0 0,0 0 0 0 0,0 1-1 0 0,0 0 1 0 0,0 0 0 0 0,-1 0 0 0 0,0 1 0 0 0,0-1 0 0 0,-1 1-1 0 0,1 0 1 0 0,-1 0 0 0 0,2 8 0 0 0,4 10 39 0 0,11 47 0 0 0,-16-51-20 0 0,5 16 33 0 0,-2 0 0 0 0,2 40 0 0 0,-8-57-8 0 0,-1 0-1 0 0,-1 0 1 0 0,0 0-1 0 0,-2 0 1 0 0,-8 34 0 0 0,10-48-70 0 0,-3 8 39 0 0,0 1 0 0 0,-1 21-1 0 0,4-32-88 0 0,1 0 0 0 0,0 0 0 0 0,0 0-1 0 0,0 0 1 0 0,0 0 0 0 0,0 0 0 0 0,1 0-1 0 0,0 0 1 0 0,-1 0 0 0 0,1 0 0 0 0,0-1-1 0 0,0 1 1 0 0,1 0 0 0 0,-1 0 0 0 0,1-1 0 0 0,-1 1-1 0 0,4 4 1 0 0,-3-6-160 0 0,-1 0 1 0 0,0 0-1 0 0,0-1 0 0 0,0 1 1 0 0,0 0-1 0 0,1-1 0 0 0,-1 1 1 0 0,0 0-1 0 0,0-1 0 0 0,1 1 1 0 0,-1-1-1 0 0,1 0 1 0 0,-1 0-1 0 0,2 1 0 0 0,12-1-5344 0 0,-8 0 1510 0 0,1 0 1211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6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83 3809 0 0,'-2'-1'920'0'0,"-1"0"0"0"0,1 1 1 0 0,0-1-1 0 0,0 0 0 0 0,0 0 0 0 0,0-1 1 0 0,0 1-1 0 0,0 0 0 0 0,0-1 0 0 0,0 1 1 0 0,-2-3-1 0 0,4 3-747 0 0,0 1-1 0 0,0 0 1 0 0,-1-1-1 0 0,1 1 1 0 0,0 0-1 0 0,0-1 1 0 0,-1 1-1 0 0,1-1 1 0 0,0 1-1 0 0,0-1 1 0 0,0 1-1 0 0,0-1 1 0 0,0 1-1 0 0,0 0 1 0 0,0-1-1 0 0,0 1 1 0 0,0-1-1 0 0,0 1 1 0 0,0-1-1 0 0,0 1 1 0 0,0-1-1 0 0,0 1 1 0 0,0-1-1 0 0,1 0-153 0 0,0 0 0 0 0,-1 0 0 0 0,1 0 0 0 0,0 1-1 0 0,0-1 1 0 0,-1 0 0 0 0,1 0 0 0 0,0 1 0 0 0,0-1 0 0 0,0 1-1 0 0,0-1 1 0 0,0 1 0 0 0,0-1 0 0 0,0 1 0 0 0,1-1-1 0 0,27-8 981 0 0,0 1 0 0 0,1 1 0 0 0,53-6 0 0 0,93 6-1036 0 0,-53 14-2515 0 0,-42 4-5415 0 0,-61-8 6316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6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7 2529 0 0,'-8'-7'9697'0'0,"12"7"-5351"0"0,16 10-2709 0 0,23 11 376 0 0,-22-10-916 0 0,27 16 1 0 0,61 52 439 0 0,-94-66-1349 0 0,0 1 1 0 0,-1 0 0 0 0,-1 1 0 0 0,20 29-1 0 0,-18-21 4 0 0,-1 2 0 0 0,-2-1 0 0 0,12 32 0 0 0,17 82 437 0 0,-25-79-238 0 0,-7-33-288 0 0,-2 1 0 0 0,-1 0 0 0 0,2 31 0 0 0,-7-49-104 0 0,-1 0 0 0 0,0-1 0 0 0,-1 1 0 0 0,0 0 0 0 0,0-1 0 0 0,-1 0 0 0 0,0 1 0 0 0,0-1 0 0 0,-1 0 0 0 0,0 0 0 0 0,0 0 0 0 0,-1 0 0 0 0,0 0 0 0 0,-7 9 0 0 0,1-5-46 0 0,0 0-1 0 0,0 0 1 0 0,-1-1 0 0 0,-17 12 0 0 0,21-17-573 0 0,-1 0 0 0 0,0-1 0 0 0,0 0 0 0 0,0-1 1 0 0,-1 0-1 0 0,0 0 0 0 0,0-1 0 0 0,-11 3 0 0 0,8-4-4209 0 0,2-2-1255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7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31 512 0 0,'0'0'275'0'0,"-1"-1"-1"0"0,1 1 1 0 0,-1 0 0 0 0,0 0-1 0 0,1 0 1 0 0,-1-1 0 0 0,1 1-1 0 0,0 0 1 0 0,-1-1 0 0 0,1 1-1 0 0,-1 0 1 0 0,1-1 0 0 0,-1 1-1 0 0,1-1 1 0 0,0 1 0 0 0,-1-1-1 0 0,1 1 1 0 0,0 0 0 0 0,-1-1-1 0 0,1 1 1 0 0,0-1-1 0 0,0 0 1 0 0,0 1 0 0 0,-1-1-1 0 0,1 0 1 0 0,-3-16 8466 0 0,3 17-8680 0 0,0 0 0 0 0,0 0 0 0 0,0 0 0 0 0,0 0 0 0 0,0 0 0 0 0,0 0 0 0 0,0 0 0 0 0,0-1 1 0 0,0 1-1 0 0,0 0 0 0 0,0 0 0 0 0,0 0 0 0 0,0 0 0 0 0,0 0 0 0 0,0 0 0 0 0,0 0 0 0 0,0 0 0 0 0,0 0 0 0 0,0-1 0 0 0,0 1 0 0 0,0 0 0 0 0,0 0 0 0 0,0 0 0 0 0,0 0 0 0 0,0 0 0 0 0,0 0 0 0 0,0 0 0 0 0,1 0 0 0 0,-1 0 0 0 0,0 0 0 0 0,0 0 0 0 0,0 0 0 0 0,0-1 0 0 0,0 1 1 0 0,0 0-1 0 0,0 0 0 0 0,0 0 0 0 0,0 0 0 0 0,0 0 0 0 0,0 0 0 0 0,1 0 0 0 0,-1 0 0 0 0,0 0 0 0 0,0 0 0 0 0,0 0 0 0 0,0 0 0 0 0,0 0 0 0 0,0 0 0 0 0,0 0 0 0 0,0 0 0 0 0,1 0 0 0 0,4 5 559 0 0,4 6-962 0 0,-3-2 129 0 0,20 28-1688 0 0,-5-13-2848 0 0,-7-11 1304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7.8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11 2144 0 0,'-20'-4'5022'0'0,"14"2"-3794"0"0,1 1 0 0 0,-1 0 1 0 0,1 0-1 0 0,-1 0 0 0 0,1 1 0 0 0,-1 0 0 0 0,1 0 1 0 0,-11 1-1 0 0,16-1-1180 0 0,0 0 0 0 0,-1 0 0 0 0,1 0 0 0 0,0 0 1 0 0,0 0-1 0 0,0 0 0 0 0,0 0 0 0 0,0 0 0 0 0,0 0 0 0 0,-1 0 0 0 0,1 0 0 0 0,0 0 1 0 0,0 0-1 0 0,0 0 0 0 0,0 0 0 0 0,0 0 0 0 0,0 1 0 0 0,-1-1 0 0 0,1 0 0 0 0,0 0 0 0 0,0 0 1 0 0,0 0-1 0 0,0 0 0 0 0,0 0 0 0 0,0 0 0 0 0,0 0 0 0 0,0 0 0 0 0,-1 0 0 0 0,1 0 1 0 0,0 1-1 0 0,0-1 0 0 0,0 0 0 0 0,0 0 0 0 0,0 0 0 0 0,0 0 0 0 0,0 0 0 0 0,0 0 1 0 0,0 1-1 0 0,0-1 0 0 0,0 0 0 0 0,0 0 0 0 0,0 0 0 0 0,0 0 0 0 0,0 0 0 0 0,0 0 1 0 0,0 1-1 0 0,0-1 0 0 0,7 3 396 0 0,11 0-695 0 0,42-4-1382 0 0,-1 0-4228 0 0,-46 2 4130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8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197 258 512 0 0,'4'-8'851'0'0,"2"1"-1"0"0,-1 0 1 0 0,1 0 0 0 0,0 1 0 0 0,0-1-1 0 0,14-9 1 0 0,7-8 1069 0 0,-20 16-1334 0 0,0 0-1 0 0,-1 0 1 0 0,0 0-1 0 0,0-1 0 0 0,-1 1 1 0 0,-1-1-1 0 0,1 0 1 0 0,-1-1-1 0 0,-1 1 1 0 0,0-1-1 0 0,0 0 1 0 0,-1 0-1 0 0,2-15 1 0 0,-4 23-519 0 0,0 1 0 0 0,0 0 1 0 0,0 0-1 0 0,0 0 1 0 0,0 0-1 0 0,0 0 0 0 0,0-1 1 0 0,-1 1-1 0 0,1 0 0 0 0,0 0 1 0 0,-1 0-1 0 0,1 0 1 0 0,-1 0-1 0 0,1 0 0 0 0,-1 0 1 0 0,0 0-1 0 0,1 0 1 0 0,-1 0-1 0 0,0 0 0 0 0,0 0 1 0 0,-1-1-1 0 0,0 1 13 0 0,0 0 0 0 0,0 0-1 0 0,0 0 1 0 0,0 0 0 0 0,0 0 0 0 0,-1 0 0 0 0,1 1-1 0 0,0-1 1 0 0,0 1 0 0 0,-4-1 0 0 0,-4 1 87 0 0,-1 0 1 0 0,1 1-1 0 0,-19 3 1 0 0,12-1-25 0 0,0 1 0 0 0,-1 0 0 0 0,1 2 1 0 0,1 0-1 0 0,-1 0 0 0 0,1 2 0 0 0,0 0 1 0 0,1 1-1 0 0,0 0 0 0 0,0 1 0 0 0,-14 13 1 0 0,26-19-119 0 0,-1-1 1 0 0,1 1 0 0 0,0 0 0 0 0,0 0 0 0 0,0 0-1 0 0,1 0 1 0 0,-1 0 0 0 0,1 1 0 0 0,0-1 0 0 0,0 1 0 0 0,1-1-1 0 0,0 1 1 0 0,-1 0 0 0 0,1-1 0 0 0,1 1 0 0 0,-1 0 0 0 0,1 0-1 0 0,0 5 1 0 0,0-6-28 0 0,1 0 0 0 0,0 0 0 0 0,-1 0 0 0 0,2 0 0 0 0,-1 0 1 0 0,0 0-1 0 0,1 0 0 0 0,0 0 0 0 0,0-1 0 0 0,0 1 0 0 0,0-1 0 0 0,1 1 0 0 0,-1-1 0 0 0,1 0 0 0 0,0 0 0 0 0,0 0 0 0 0,0 0 0 0 0,0-1 0 0 0,1 1 1 0 0,-1-1-1 0 0,6 3 0 0 0,5 2-29 0 0,0 0 0 0 0,1-2 0 0 0,0 0 0 0 0,28 6 0 0 0,67 5-176 0 0,-55-10 47 0 0,-29-3 193 0 0,-19-3-25 0 0,0 0 0 0 0,1 1 1 0 0,-1 0-1 0 0,0 1 0 0 0,1-1 0 0 0,-1 1 0 0 0,0 1 0 0 0,0-1 0 0 0,7 5 0 0 0,-14-7-6 0 0,1 0 0 0 0,-1 1 0 0 0,0-1 0 0 0,1 0 1 0 0,-1 1-1 0 0,0-1 0 0 0,1 1 0 0 0,-1-1 1 0 0,0 0-1 0 0,0 1 0 0 0,0-1 0 0 0,1 1 0 0 0,-1-1 1 0 0,0 1-1 0 0,0-1 0 0 0,0 1 0 0 0,0-1 1 0 0,0 1-1 0 0,0-1 0 0 0,0 1 0 0 0,0-1 0 0 0,0 1 1 0 0,0-1-1 0 0,0 1 0 0 0,0-1 0 0 0,0 1 0 0 0,0-1 1 0 0,-1 1-1 0 0,1-1 0 0 0,0 1 0 0 0,0-1 1 0 0,0 0-1 0 0,-1 1 0 0 0,1-1 0 0 0,0 1 0 0 0,-1-1 1 0 0,1 0-1 0 0,0 1 0 0 0,-1-1 0 0 0,1 0 1 0 0,0 1-1 0 0,-2 0 0 0 0,-16 13 81 0 0,0-5-27 0 0,-1 0 0 0 0,0-1-1 0 0,-1-1 1 0 0,-32 7 0 0 0,33-9 21 0 0,-201 68 458 0 0,213-70-532 0 0,-11 3-193 0 0,27-19-1027 0 0,26-16-3526 0 0,-17 18 2571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9.3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84 1272 0 0,'-1'-22'10710'0'0,"0"1"-3485"0"0,-1 17-3124 0 0,-2 9-2623 0 0,-2 9-757 0 0,4-4-574 0 0,1 1 1 0 0,0 0-1 0 0,1 0 1 0 0,0 0-1 0 0,0 0 0 0 0,2-1 1 0 0,-1 1-1 0 0,6 18 1 0 0,-5-21-150 0 0,1 0 1 0 0,0 0-1 0 0,0-1 1 0 0,1 1-1 0 0,0-1 1 0 0,0 0-1 0 0,0 0 0 0 0,1 0 1 0 0,0-1-1 0 0,1 1 1 0 0,-1-1-1 0 0,8 5 1 0 0,-10-8-20 0 0,-1-1 0 0 0,1 0 1 0 0,0 0-1 0 0,0-1 0 0 0,0 1 0 0 0,0 0 1 0 0,0-1-1 0 0,0 0 0 0 0,1 0 0 0 0,-1 0 1 0 0,0 0-1 0 0,1 0 0 0 0,-1-1 1 0 0,0 1-1 0 0,1-1 0 0 0,-1 0 0 0 0,1 0 1 0 0,-1 0-1 0 0,1-1 0 0 0,-1 1 0 0 0,0-1 1 0 0,1 0-1 0 0,-1 0 0 0 0,0 0 0 0 0,1 0 1 0 0,-1 0-1 0 0,0-1 0 0 0,0 0 1 0 0,0 1-1 0 0,0-1 0 0 0,-1 0 0 0 0,1 0 1 0 0,0-1-1 0 0,-1 1 0 0 0,1-1 0 0 0,-1 1 1 0 0,0-1-1 0 0,0 0 0 0 0,0 0 1 0 0,0 0-1 0 0,-1 0 0 0 0,1 0 0 0 0,-1 0 1 0 0,1 0-1 0 0,0-4 0 0 0,0 0 24 0 0,-1 0 0 0 0,0 0 0 0 0,0 0 0 0 0,-1-1 0 0 0,1 1 0 0 0,-2-8 0 0 0,-7-45 96 0 0,5 36-64 0 0,-6-64 601 0 0,9 97-526 0 0,-2 125 504 0 0,1-121-584 0 0,1-1-1 0 0,0 1 1 0 0,1-1 0 0 0,0 1-1 0 0,5 17 1 0 0,-5-25-35 0 0,0-1 0 0 0,1 0 0 0 0,-1 0 0 0 0,1 0 0 0 0,0 0 0 0 0,0-1 0 0 0,0 1 0 0 0,1 0 0 0 0,-1-1 0 0 0,1 0 0 0 0,0 1 0 0 0,0-1 0 0 0,0 0 0 0 0,0 0 0 0 0,0-1 0 0 0,1 1 0 0 0,-1-1 0 0 0,1 0 0 0 0,6 4 0 0 0,-8-6-38 0 0,0 1 1 0 0,0-1 0 0 0,1 1 0 0 0,-1-1 0 0 0,0 0-1 0 0,0 0 1 0 0,0 1 0 0 0,0-1 0 0 0,0-1 0 0 0,0 1 0 0 0,0 0-1 0 0,0-1 1 0 0,0 1 0 0 0,1-1 0 0 0,-1 1 0 0 0,-1-1-1 0 0,1 0 1 0 0,0 0 0 0 0,0 0 0 0 0,0 0 0 0 0,0 0 0 0 0,2-2-1 0 0,16-15-2334 0 0,-3-3-3363 0 0,-9 12 750 0 0,-3 4 3057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19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74 1248 0 0,'-5'-9'4366'0'0,"0"-1"0"0"0,-4-15-1 0 0,0 0 2567 0 0,6 20-4379 0 0,3 10-1379 0 0,2 10-487 0 0,2 7-341 0 0,-1 0 0 0 0,0 1-1 0 0,-2-1 1 0 0,-2 32 0 0 0,1 4-113 0 0,-3 105 138 0 0,1-107-362 0 0,1-49-43 0 0,1 0 0 0 0,0 1 1 0 0,0-1-1 0 0,1 0 1 0 0,0 0-1 0 0,1 0 1 0 0,-1 0-1 0 0,1 0 0 0 0,1 0 1 0 0,3 9-1 0 0,-5-16 11 0 0,-1 1-1 0 0,0-1 1 0 0,0 0-1 0 0,0 1 0 0 0,1-1 1 0 0,-1 0-1 0 0,0 0 1 0 0,0 1-1 0 0,1-1 0 0 0,-1 0 1 0 0,0 0-1 0 0,1 1 1 0 0,-1-1-1 0 0,0 0 1 0 0,1 0-1 0 0,-1 0 0 0 0,0 0 1 0 0,1 0-1 0 0,-1 1 1 0 0,0-1-1 0 0,1 0 0 0 0,-1 0 1 0 0,1 0-1 0 0,-1 0 1 0 0,0 0-1 0 0,1 0 1 0 0,-1 0-1 0 0,1 0 0 0 0,10-7-878 0 0,7-13-1326 0 0,0-7-2150 0 0,-8 7-2514 0 0,-6 10 2163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0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47 204 3017 0 0,'-14'-12'9353'0'0,"2"-3"-4250"0"0,9 8-4090 0 0,-1 1 0 0 0,1-1 0 0 0,1 0-1 0 0,-1 1 1 0 0,-2-15 0 0 0,5 19-934 0 0,-1 0 0 0 0,1-1-1 0 0,0 1 1 0 0,1-1 0 0 0,-1 1-1 0 0,0-1 1 0 0,1 1 0 0 0,-1 0-1 0 0,1-1 1 0 0,0 1 0 0 0,0 0-1 0 0,0-1 1 0 0,0 1 0 0 0,0 0-1 0 0,0 0 1 0 0,0 0 0 0 0,1 0-1 0 0,-1 0 1 0 0,1 0 0 0 0,3-3-1 0 0,4-2-32 0 0,-1-1 0 0 0,2 2 0 0 0,10-8 0 0 0,-16 11-13 0 0,6-2-31 0 0,-1 0 0 0 0,1 1 0 0 0,0 0 0 0 0,0 0 0 0 0,0 1 0 0 0,1 0 0 0 0,-1 1 0 0 0,1 0 0 0 0,0 0 0 0 0,-1 2 0 0 0,1-1 0 0 0,0 1 0 0 0,0 1 0 0 0,-1 0 0 0 0,1 0 0 0 0,-1 1 0 0 0,16 5 0 0 0,-21-5-4 0 0,-1 0 1 0 0,0 0-1 0 0,0 1 0 0 0,-1-1 1 0 0,1 1-1 0 0,0 0 1 0 0,-1 1-1 0 0,0-1 0 0 0,1 0 1 0 0,-1 1-1 0 0,-1 0 0 0 0,1 0 1 0 0,-1-1-1 0 0,1 2 1 0 0,-1-1-1 0 0,0 0 0 0 0,0 0 1 0 0,-1 1-1 0 0,2 6 1 0 0,0-1 0 0 0,-1 0 1 0 0,0 0 0 0 0,-1 0 0 0 0,0 1 0 0 0,-1-1 0 0 0,0 0 0 0 0,-3 18-1 0 0,2-21 10 0 0,-1 0 0 0 0,0 0-1 0 0,0 0 1 0 0,-1-1-1 0 0,0 1 1 0 0,0-1 0 0 0,-1 1-1 0 0,1-1 1 0 0,-1 0 0 0 0,-1-1-1 0 0,1 1 1 0 0,-1-1-1 0 0,0 1 1 0 0,0-2 0 0 0,0 1-1 0 0,-1 0 1 0 0,-8 4-1 0 0,4-3-4 0 0,0 0 0 0 0,0-1 0 0 0,-1-1 0 0 0,0 1 0 0 0,1-2 0 0 0,-1 0-1 0 0,-1 0 1 0 0,1-1 0 0 0,0 0 0 0 0,-13 0 0 0 0,15-1-61 0 0,3-1 62 0 0,1 1 0 0 0,0-1 0 0 0,-1 0 1 0 0,1-1-1 0 0,-7 0 0 0 0,11 0-55 0 0,0 1 1 0 0,1 0-1 0 0,-1 0 1 0 0,0-1-1 0 0,0 1 1 0 0,1 0-1 0 0,-1-1 1 0 0,0 1 0 0 0,1-1-1 0 0,-1 1 1 0 0,0-1-1 0 0,1 1 1 0 0,-1-1-1 0 0,0 1 1 0 0,1-1-1 0 0,-1 0 1 0 0,1 1-1 0 0,-1-1 1 0 0,1 0 0 0 0,0 1-1 0 0,-1-1 1 0 0,1 0-1 0 0,0 0 1 0 0,-1 1-1 0 0,1-1 1 0 0,0 0-1 0 0,0 0 1 0 0,0 0-1 0 0,0 1 1 0 0,0-1 0 0 0,0 0-1 0 0,0 0 1 0 0,0 0-1 0 0,0 1 1 0 0,0-1-1 0 0,0 0 1 0 0,0 0-1 0 0,0 0 1 0 0,1 1-1 0 0,0-3 1 0 0,2-5-1353 0 0,0 0-1 0 0,1 0 1 0 0,0 0 0 0 0,1 1 0 0 0,8-12-1 0 0,0 0-1201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0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29 3721 0 0,'-12'-9'9084'0'0,"11"8"-8649"0"0,0 0 0 0 0,0 0 0 0 0,0 0 1 0 0,0 0-1 0 0,1 0 0 0 0,-1 0 0 0 0,0 0 0 0 0,1 0 1 0 0,-1 0-1 0 0,1 0 0 0 0,-1 0 0 0 0,1 0 1 0 0,0 0-1 0 0,-1-1 0 0 0,1-1 0 0 0,0 3-395 0 0,0 0 0 0 0,0 0-1 0 0,0 0 1 0 0,0 0 0 0 0,0 1-1 0 0,0-1 1 0 0,0 0 0 0 0,0 0-1 0 0,0 0 1 0 0,0 0-1 0 0,0 0 1 0 0,0 0 0 0 0,0 0-1 0 0,0 0 1 0 0,0 1 0 0 0,0-1-1 0 0,0 0 1 0 0,0 0 0 0 0,1 0-1 0 0,-1 0 1 0 0,0 0 0 0 0,0 0-1 0 0,0 0 1 0 0,0 0 0 0 0,0 0-1 0 0,0 0 1 0 0,0 0 0 0 0,0 0-1 0 0,0 0 1 0 0,1 0 0 0 0,-1 1-1 0 0,0-1 1 0 0,0 0 0 0 0,0 0-1 0 0,0 0 1 0 0,0 0 0 0 0,0 0-1 0 0,0 0 1 0 0,0 0 0 0 0,1 0-1 0 0,-1 0 1 0 0,0 0 0 0 0,0 0-1 0 0,0 0 1 0 0,0-1 0 0 0,0 1-1 0 0,0 0 1 0 0,0 0 0 0 0,0 0-1 0 0,1 0 1 0 0,-1 0 0 0 0,0 0-1 0 0,0 0 1 0 0,0 0 0 0 0,0 0-1 0 0,0 0 1 0 0,0 0 0 0 0,0 0-1 0 0,0 0 1 0 0,0 0 0 0 0,0-1-1 0 0,0 1 1 0 0,0 0 0 0 0,1 0-1 0 0,-1 0 1 0 0,0 0 0 0 0,0 0-1 0 0,0 0 1 0 0,0-1-1 0 0,5 8 742 0 0,-1 2-426 0 0,-1-1 0 0 0,-1 1-1 0 0,1 0 1 0 0,-1 0 0 0 0,-1 0 0 0 0,2 18 0 0 0,-1-6-149 0 0,14 283 765 0 0,-14-192-943 0 0,-2-101-95 0 0,0 0 1 0 0,1 0 0 0 0,1-1 0 0 0,0 1-1 0 0,0 0 1 0 0,5 12 0 0 0,-7-23 32 0 0,1 1 0 0 0,-1 0 0 0 0,0 0 0 0 0,1-1 0 0 0,-1 1 0 0 0,0 0 1 0 0,1 0-1 0 0,-1-1 0 0 0,1 1 0 0 0,0 0 0 0 0,-1-1 0 0 0,1 1 0 0 0,-1-1 0 0 0,1 1 1 0 0,0-1-1 0 0,0 1 0 0 0,-1-1-36 0 0,1 0 1 0 0,-1 0 0 0 0,1 1-1 0 0,-1-1 1 0 0,0 0 0 0 0,1 0-1 0 0,-1 0 1 0 0,0-1-1 0 0,1 1 1 0 0,-1 0 0 0 0,0 0-1 0 0,1 0 1 0 0,-1 0-1 0 0,1 0 1 0 0,-1 0 0 0 0,0 0-1 0 0,0-1 1 0 0,1 1 0 0 0,-1 0-1 0 0,0 0 1 0 0,1-1-1 0 0,-1 1 1 0 0,0 0 0 0 0,1-1-1 0 0,1-2-761 0 0,0 0-1 0 0,1 0 1 0 0,-1-1-1 0 0,-1 1 1 0 0,3-5-1 0 0,-2 4-161 0 0,4-9-1653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0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81 2665 0 0,'-5'-13'10007'0'0,"-2"-7"-5222"0"0,6 19-4635 0 0,1 0 1 0 0,0 0-1 0 0,0 0 1 0 0,0 0-1 0 0,0 0 1 0 0,1 0-1 0 0,-1 0 1 0 0,0 0-1 0 0,0 0 0 0 0,1 0 1 0 0,-1 0-1 0 0,0 0 1 0 0,1 0-1 0 0,-1 0 1 0 0,1 1-1 0 0,-1-1 1 0 0,1 0-1 0 0,-1 0 1 0 0,1 1-1 0 0,1-2 0 0 0,6-7 1169 0 0,-7 7-1220 0 0,0 1 0 0 0,0 0 1 0 0,0 0-1 0 0,0-1 0 0 0,0 1 0 0 0,0 0 1 0 0,1 0-1 0 0,-1 0 0 0 0,0 0 1 0 0,1 1-1 0 0,-1-1 0 0 0,0 0 0 0 0,1 0 1 0 0,-1 1-1 0 0,1-1 0 0 0,-1 1 1 0 0,1 0-1 0 0,2-1 0 0 0,13 0-41 0 0,0 1 0 0 0,0 1 1 0 0,0 0-1 0 0,0 1 0 0 0,18 5 0 0 0,-1-1-92 0 0,14 0 60 0 0,44 9-108 0 0,-81-12 69 0 0,-1 0 0 0 0,1 0 1 0 0,-1 1-1 0 0,0 0 0 0 0,0 1 0 0 0,13 8 0 0 0,-21-11 12 0 0,1 0 0 0 0,-1 0-1 0 0,0 0 1 0 0,0 0-1 0 0,1 0 1 0 0,-1 0-1 0 0,0 0 1 0 0,-1 1 0 0 0,1-1-1 0 0,0 1 1 0 0,-1-1-1 0 0,1 1 1 0 0,-1 0-1 0 0,0 0 1 0 0,1 3 0 0 0,-2-4 2 0 0,1 1 1 0 0,-1-1-1 0 0,0 0 1 0 0,0 0-1 0 0,0 0 1 0 0,0 0 0 0 0,-1 1-1 0 0,1-1 1 0 0,-1 0-1 0 0,1 0 1 0 0,-1 0 0 0 0,0 0-1 0 0,0 0 1 0 0,1 0-1 0 0,-2 0 1 0 0,1 0 0 0 0,0 0-1 0 0,0-1 1 0 0,0 1-1 0 0,-1 0 1 0 0,-2 2-1 0 0,-6 5 33 0 0,-1 0-1 0 0,0-1 1 0 0,-1 0-1 0 0,1-1 1 0 0,-2 0-1 0 0,1-1 1 0 0,-1 0-1 0 0,-20 6 1 0 0,-8 0 124 0 0,-60 9 1 0 0,96-20-161 0 0,-15 3 87 0 0,-21 0-1 0 0,36-3-144 0 0,0-1 0 0 0,0 0 0 0 0,0-1 0 0 0,0 1 0 0 0,0-1 0 0 0,1 0 1 0 0,-1 0-1 0 0,0 0 0 0 0,0-1 0 0 0,-5-2 0 0 0,9 4-31 0 0,1-1-1 0 0,-1 1 1 0 0,1-1-1 0 0,-1 1 1 0 0,1-1-1 0 0,0 1 1 0 0,-1 0-1 0 0,1-1 1 0 0,0 0-1 0 0,-1 1 1 0 0,1-1-1 0 0,0 1 1 0 0,0-1-1 0 0,0 1 1 0 0,-1-1-1 0 0,1 1 1 0 0,0-1-1 0 0,0 0 1 0 0,0 1 0 0 0,0-1-1 0 0,0 1 1 0 0,0-1-1 0 0,0 0 1 0 0,0 1-1 0 0,0-1 1 0 0,0 1-1 0 0,0-1 1 0 0,1 1-1 0 0,-1-1 1 0 0,0 0-1 0 0,0 1 1 0 0,1-1-1 0 0,-1 1 1 0 0,0-1-1 0 0,1 1 1 0 0,-1-1-1 0 0,0 1 1 0 0,1-1-1 0 0,-1 1 1 0 0,1 0-1 0 0,0-1 1 0 0,19-19-4673 0 0,-3 10 2140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1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125 194 720 0 0,'0'1'719'0'0,"-1"0"1"0"0,0 1-1 0 0,1-1 0 0 0,-1 0 0 0 0,0 0 1 0 0,1 0-1 0 0,-1 0 0 0 0,0 0 0 0 0,0 0 1 0 0,0 0-1 0 0,0 0 0 0 0,0 0 0 0 0,0 0 1 0 0,0 0-1 0 0,0 0 0 0 0,-1-1 0 0 0,1 1 0 0 0,0 0 1 0 0,0-1-1 0 0,-3 1 0 0 0,-11 9 2217 0 0,3 0-1899 0 0,2 0-1 0 0,0 0 1 0 0,0 1 0 0 0,1 1-1 0 0,-12 19 1 0 0,18-27-950 0 0,1 0-1 0 0,0 0 1 0 0,1 0-1 0 0,-1 1 1 0 0,1-1-1 0 0,0 1 1 0 0,0-1-1 0 0,0 1 1 0 0,0-1 0 0 0,1 1-1 0 0,0 0 1 0 0,0-1-1 0 0,0 1 1 0 0,1 0-1 0 0,-1-1 1 0 0,1 1 0 0 0,0-1-1 0 0,0 1 1 0 0,1-1-1 0 0,0 0 1 0 0,3 8-1 0 0,-2-7-72 0 0,0 0-1 0 0,1 0 0 0 0,-1 0 1 0 0,1-1-1 0 0,0 1 0 0 0,0-1 0 0 0,0 0 1 0 0,1 0-1 0 0,0-1 0 0 0,-1 1 1 0 0,1-1-1 0 0,0 0 0 0 0,7 2 0 0 0,-8-3-15 0 0,0 0 1 0 0,0-1-1 0 0,1 0 0 0 0,-1 0 0 0 0,0 0 0 0 0,1 0 0 0 0,-1-1 1 0 0,0 1-1 0 0,1-1 0 0 0,-1 0 0 0 0,1-1 0 0 0,-1 1 0 0 0,0-1 0 0 0,1 0 1 0 0,-1 0-1 0 0,0 0 0 0 0,0 0 0 0 0,5-3 0 0 0,-4 2-6 0 0,0-1 0 0 0,0 0 0 0 0,0 0-1 0 0,0-1 1 0 0,-1 1 0 0 0,0-1 0 0 0,1 0 0 0 0,-1-1 0 0 0,-1 1 0 0 0,1 0-1 0 0,-1-1 1 0 0,4-5 0 0 0,-4 4-8 0 0,0-1-1 0 0,-1 1 1 0 0,1-1 0 0 0,-1 0-1 0 0,-1 1 1 0 0,1-1 0 0 0,-1 0-1 0 0,-1 0 1 0 0,1-12 0 0 0,-3-8-8 0 0,-2 1 0 0 0,0-1 0 0 0,-2 1 0 0 0,-11-35 0 0 0,9 34 2 0 0,4 13 16 0 0,-1 0 0 0 0,0 1 0 0 0,-1 0 0 0 0,0-1 0 0 0,-10-14 0 0 0,13 25 6 0 0,1-1-1 0 0,0 1 1 0 0,-1 0 0 0 0,0-1-1 0 0,1 1 1 0 0,-1 0 0 0 0,-1 1-1 0 0,1-1 1 0 0,0 0 0 0 0,-1 1-1 0 0,1 0 1 0 0,-1 0 0 0 0,0 0-1 0 0,1 0 1 0 0,-1 1 0 0 0,0-1-1 0 0,0 1 1 0 0,0 0 0 0 0,0 0-1 0 0,0 1 1 0 0,-1-1 0 0 0,-5 1-1 0 0,8 0 4 0 0,0 0-1 0 0,0 1 0 0 0,0 0 0 0 0,1-1 0 0 0,-1 1 1 0 0,0 0-1 0 0,1 0 0 0 0,-1 0 0 0 0,0 0 0 0 0,1 0 1 0 0,-1 0-1 0 0,1 0 0 0 0,0 0 0 0 0,-1 1 0 0 0,1-1 1 0 0,0 1-1 0 0,0-1 0 0 0,0 1 0 0 0,0-1 1 0 0,0 1-1 0 0,0-1 0 0 0,0 1 0 0 0,1 0 0 0 0,-1 0 1 0 0,0-1-1 0 0,1 1 0 0 0,0 0 0 0 0,-1 2 0 0 0,0 0 1 0 0,1 0 1 0 0,-1 0-1 0 0,1 0 0 0 0,0 0 0 0 0,0 0 0 0 0,0 0 0 0 0,0 0 0 0 0,1 0 0 0 0,0-1 0 0 0,-1 1 0 0 0,1 0 0 0 0,3 6 0 0 0,-1-5-3 0 0,1 1 0 0 0,0-1 1 0 0,0 0-1 0 0,1 0 0 0 0,-1 0 0 0 0,1-1 0 0 0,0 1 0 0 0,0-1 0 0 0,0-1 0 0 0,1 1 0 0 0,-1-1 0 0 0,1 0 0 0 0,11 5 0 0 0,-4-3-11 0 0,0-1-1 0 0,0-1 0 0 0,1 0 0 0 0,-1 0 1 0 0,23 0-1 0 0,-17-3-16 0 0,0-1-1 0 0,21-4 1 0 0,-23 2 37 0 0,-1 2 0 0 0,1 0 0 0 0,22 1 0 0 0,-38 0-7 0 0,0 0 1 0 0,0 0-1 0 0,0 0 1 0 0,0 0-1 0 0,-1 1 1 0 0,1-1 0 0 0,0 0-1 0 0,0 1 1 0 0,0-1-1 0 0,-1 0 1 0 0,1 1-1 0 0,0-1 1 0 0,-1 1 0 0 0,1-1-1 0 0,0 1 1 0 0,-1-1-1 0 0,1 1 1 0 0,0-1-1 0 0,-1 1 1 0 0,1 0 0 0 0,-1-1-1 0 0,1 3 1 0 0,0-2 7 0 0,0 1 0 0 0,-1 0 0 0 0,0-1 0 0 0,1 1 0 0 0,-1 0 0 0 0,0 0 0 0 0,0 0 0 0 0,0-1 0 0 0,0 1 0 0 0,0 3 1 0 0,-2 4 37 0 0,0 0 0 0 0,-1 0 1 0 0,-4 12-1 0 0,5-16-39 0 0,-5 16 91 0 0,1 1 1 0 0,1-1 0 0 0,-3 32 0 0 0,7-49-106 0 0,1 1 1 0 0,0-1 0 0 0,0 1 0 0 0,1-1 0 0 0,-1 1 0 0 0,1-1 0 0 0,0 1 0 0 0,0-1 0 0 0,0 1-1 0 0,1-1 1 0 0,-1 0 0 0 0,1 0 0 0 0,0 0 0 0 0,0 0 0 0 0,1 0 0 0 0,-1 0 0 0 0,1-1 0 0 0,0 1-1 0 0,0-1 1 0 0,0 1 0 0 0,0-1 0 0 0,1 0 0 0 0,-1 0 0 0 0,1-1 0 0 0,0 1 0 0 0,0-1 0 0 0,0 0-1 0 0,0 0 1 0 0,0 0 0 0 0,0 0 0 0 0,0-1 0 0 0,1 0 0 0 0,-1 0 0 0 0,0 0 0 0 0,7 0-1 0 0,3 0-143 0 0,0-1-1 0 0,0 0 1 0 0,0-1-1 0 0,0-1 1 0 0,0-1-1 0 0,21-6 1 0 0,-28 7-393 0 0,-1 0 1 0 0,0-1-1 0 0,0 0 1 0 0,0 0-1 0 0,0-1 1 0 0,10-8-1 0 0,-13 10-259 0 0,0-1-1 0 0,0 0 1 0 0,-1 0 0 0 0,1 0-1 0 0,-1 0 1 0 0,0-1-1 0 0,0 1 1 0 0,0-1 0 0 0,0 1-1 0 0,-1-1 1 0 0,1 0-1 0 0,1-6 1 0 0,0-7-1714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1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0 3553 0 0,'-22'9'10698'0'0,"4"-3"-5262"0"0,16-5-5225 0 0,0 0 0 0 0,1 0 0 0 0,0 0 0 0 0,-1 0 0 0 0,1 1 0 0 0,0-1 0 0 0,-1 0 0 0 0,1 0 0 0 0,-2 4 0 0 0,-3 6 537 0 0,0 1 0 0 0,-9 24 1 0 0,1-1 93 0 0,9-21-635 0 0,0 0-1 0 0,0 0 1 0 0,1 0-1 0 0,1 0 1 0 0,1 1 0 0 0,0 0-1 0 0,1-1 1 0 0,0 1 0 0 0,1 0-1 0 0,0-1 1 0 0,2 1-1 0 0,0-1 1 0 0,7 27 0 0 0,8 26-176 0 0,3 0 0 0 0,2-2 0 0 0,49 97 0 0 0,-42-102-269 0 0,-16-32-1010 0 0,28 48 0 0 0,-41-76 1052 0 0,0 1 0 0 0,0-1-1 0 0,1 1 1 0 0,-1-1 0 0 0,0 0 0 0 0,0 1 0 0 0,1-1 0 0 0,-1 1 0 0 0,1-1 0 0 0,-1 0 0 0 0,0 1 0 0 0,1-1-1 0 0,-1 0 1 0 0,1 1 0 0 0,-1-1 0 0 0,1 0 0 0 0,-1 0 0 0 0,1 1 0 0 0,-1-1 0 0 0,1 0 0 0 0,-1 0 0 0 0,1 0-1 0 0,0 0 1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1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20 233 3801 0 0,'-2'-2'931'0'0,"0"0"0"0"0,0 0-1 0 0,0 0 1 0 0,1 0 0 0 0,-1 0 0 0 0,1 0 0 0 0,0 0 0 0 0,-1 0 0 0 0,0-3 0 0 0,1 3-565 0 0,1 1 1 0 0,0-1 0 0 0,-1 0-1 0 0,1 1 1 0 0,0-1-1 0 0,0 1 1 0 0,0-1 0 0 0,0 0-1 0 0,0 1 1 0 0,0-1 0 0 0,0 0-1 0 0,1-1 1 0 0,0 0-224 0 0,0 0 0 0 0,1 0 0 0 0,-1 0 0 0 0,1 1 0 0 0,-1-1 0 0 0,1 1 1 0 0,0-1-1 0 0,0 1 0 0 0,0-1 0 0 0,1 1 0 0 0,-1 0 0 0 0,1 0 0 0 0,-1 0 0 0 0,1 1 1 0 0,2-3-1 0 0,57-35 448 0 0,-27 15-503 0 0,58-27 1 0 0,-80 45-103 0 0,0 0 0 0 0,1 2 0 0 0,-1 0 0 0 0,1 0 0 0 0,0 1-1 0 0,0 1 1 0 0,0 0 0 0 0,22 1 0 0 0,-25 1-184 0 0,0 1 0 0 0,0 0 0 0 0,0 1 0 0 0,0 0 0 0 0,20 8 1 0 0,-23-7-735 0 0,0 1 0 0 0,0 0 1 0 0,-1 0-1 0 0,13 9 1 0 0,-3 3-924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2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333 27 512 0 0,'0'-1'241'0'0,"1"0"-1"0"0,0 0 1 0 0,-1 0 0 0 0,0 0-1 0 0,1 0 1 0 0,-1 0 0 0 0,0 0-1 0 0,1 0 1 0 0,-1 0 0 0 0,0 0-1 0 0,0 0 1 0 0,0 0 0 0 0,0-1-1 0 0,0 1 1 0 0,0 0 0 0 0,0 0-1 0 0,-1-1 1 0 0,0 1-3 0 0,1 0 1 0 0,-1 1-1 0 0,0-1 0 0 0,0 1 1 0 0,0-1-1 0 0,1 1 0 0 0,-1-1 1 0 0,0 1-1 0 0,0 0 0 0 0,0-1 1 0 0,0 1-1 0 0,0 0 0 0 0,0 0 1 0 0,0 0-1 0 0,0 0 0 0 0,0 0 1 0 0,1 0-1 0 0,-1 0 0 0 0,0 0 1 0 0,0 0-1 0 0,-2 0 0 0 0,-12 3 1308 0 0,0 0-1 0 0,1 1 0 0 0,-1 1 0 0 0,1 0 1 0 0,-24 12-1 0 0,19-8-438 0 0,3-2-393 0 0,1 0 0 0 0,0 2 0 0 0,0-1 0 0 0,1 2 0 0 0,-21 18 0 0 0,28-22-536 0 0,1 0-1 0 0,0 1 1 0 0,0 0 0 0 0,1 0-1 0 0,0 1 1 0 0,0 0 0 0 0,1-1 0 0 0,0 2-1 0 0,0-1 1 0 0,0 0 0 0 0,1 1 0 0 0,-2 10-1 0 0,1 7-1 0 0,0 0 0 0 0,2-1 0 0 0,1 1-1 0 0,1 0 1 0 0,2 0 0 0 0,0 0 0 0 0,6 26-1 0 0,6 11-115 0 0,37 101-1 0 0,-46-148-207 0 0,1-1-1 0 0,0 1 1 0 0,1-1 0 0 0,1-1 0 0 0,1 1 0 0 0,0-1-1 0 0,17 19 1 0 0,-26-33 63 0 0,1 1 0 0 0,-1-1 1 0 0,1 1-1 0 0,-1-1 0 0 0,1 0 0 0 0,-1 1 0 0 0,1-1 0 0 0,-1 0 0 0 0,1 0 0 0 0,0 0 0 0 0,-1 1 0 0 0,1-1 1 0 0,0 0-1 0 0,-1 0 0 0 0,1 0 0 0 0,0 0 0 0 0,-1 0 0 0 0,1 0 0 0 0,-1 0 0 0 0,1 0 0 0 0,0 0 1 0 0,-1 0-1 0 0,1 0 0 0 0,0-1 0 0 0,-1 1 0 0 0,1 0 0 0 0,-1 0 0 0 0,1-1 0 0 0,0 1 0 0 0,-1 0 0 0 0,1-1 1 0 0,-1 1-1 0 0,1-1 0 0 0,0 0 0 0 0,18-19-4079 0 0,-15 14 2256 0 0,4-4-1765 0 0,-1-2-496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2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51 736 0 0,'-26'-25'5394'0'0,"0"0"6632"0"0,51 39-9132 0 0,1 8-2224 0 0,-1 1 0 0 0,0 1 0 0 0,32 42 0 0 0,-6-6-443 0 0,-28-34-228 0 0,-13-14-39 0 0,0 0-1 0 0,0-1 1 0 0,2 0 0 0 0,-1-1 0 0 0,20 13-1 0 0,-29-22-62 0 0,0 0 0 0 0,1 0-1 0 0,-1 0 1 0 0,0 0 0 0 0,1 0-1 0 0,-1-1 1 0 0,1 1 0 0 0,-1-1-1 0 0,1 0 1 0 0,-1 1-1 0 0,1-1 1 0 0,-1 0 0 0 0,1 0-1 0 0,-1-1 1 0 0,1 1 0 0 0,-1-1-1 0 0,3 0 1 0 0,10-5-3242 0 0,-3-4-3381 0 0,-7 5 1993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2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360 0 2561 0 0,'-22'10'9402'0'0,"17"-8"-8503"0"0,0 0 0 0 0,0 0 0 0 0,0 0 1 0 0,1 1-1 0 0,-1 0 0 0 0,0 0 1 0 0,1 1-1 0 0,-6 4 0 0 0,-3 6-122 0 0,-1-1-1 0 0,-1-1 1 0 0,0-1-1 0 0,-22 14 0 0 0,-69 30 227 0 0,62-34-699 0 0,39-18-333 0 0,1-1-1 0 0,-1 1 0 0 0,1 0 1 0 0,0 0-1 0 0,-1 1 0 0 0,1-1 1 0 0,-5 7-1 0 0,8-9-45 0 0,1 0 0 0 0,-1-1 0 0 0,1 1 0 0 0,-1 0 0 0 0,1 0 0 0 0,-1-1 0 0 0,1 1 0 0 0,0 0 0 0 0,-1 0 0 0 0,1 0 0 0 0,0 0 0 0 0,0 0 0 0 0,0 0 1 0 0,0-1-1 0 0,0 1 0 0 0,0 0 0 0 0,0 0 0 0 0,0 0 0 0 0,0 2 0 0 0,1-2-130 0 0,-1 0 1 0 0,1 0 0 0 0,0 0-1 0 0,-1 0 1 0 0,1 0 0 0 0,0 0 0 0 0,0 0-1 0 0,0 0 1 0 0,0-1 0 0 0,0 1-1 0 0,0 0 1 0 0,0 0 0 0 0,0-1-1 0 0,0 1 1 0 0,0-1 0 0 0,1 1 0 0 0,-1-1-1 0 0,2 1 1 0 0,13 4-4240 0 0,4-1-337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7:22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53 512 0 0,'-1'-2'937'0'0,"0"1"1"0"0,-1-1-1 0 0,1 0 1 0 0,0 1-1 0 0,0-1 0 0 0,0 0 1 0 0,1 0-1 0 0,-1 0 0 0 0,-1-3 1 0 0,2 4-716 0 0,0 1 0 0 0,0 0-1 0 0,0-1 1 0 0,0 1 0 0 0,0-1 0 0 0,1 1 0 0 0,-1 0 0 0 0,0-1 0 0 0,0 1 0 0 0,0-1 0 0 0,0 1 0 0 0,0 0 0 0 0,1-1 0 0 0,-1 1-1 0 0,0 0 1 0 0,0-1 0 0 0,1 1 0 0 0,-1 0 0 0 0,0-1 0 0 0,1 1 0 0 0,-1 0 0 0 0,0 0 0 0 0,1-1 0 0 0,-1 1 0 0 0,11-4-295 0 0,5 1 477 0 0,71-11 3050 0 0,-77 13-3160 0 0,1 1 0 0 0,-1 0 0 0 0,0 1 0 0 0,1 0 0 0 0,-1 0 0 0 0,15 5 0 0 0,-14-3-69 0 0,1 1 1 0 0,-1 0-1 0 0,1 1 1 0 0,-2 0 0 0 0,1 1-1 0 0,0 0 1 0 0,-1 1 0 0 0,15 13-1 0 0,-18-14-105 0 0,-1 1 0 0 0,0 0 0 0 0,-1 0 0 0 0,0 0 0 0 0,0 0 0 0 0,0 1 0 0 0,-1 0 0 0 0,0 0 0 0 0,-1 0 0 0 0,1 0 0 0 0,-2 1 0 0 0,4 15 0 0 0,-3-7 32 0 0,-2 0 1 0 0,0 1-1 0 0,-1-1 1 0 0,0 0-1 0 0,-2 1 1 0 0,-4 23-1 0 0,-30 103 678 0 0,31-130-770 0 0,-75 200 705 0 0,69-186-1087 0 0,4-11 253 0 0,-11 22-1 0 0,15-33-968 0 0,-1-1 0 0 0,1 0-1 0 0,-1 0 1 0 0,-5 6 0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14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95 512 0 0,'0'-1'351'0'0,"1"1"-1"0"0,-1-1 1 0 0,0 1 0 0 0,0-1-1 0 0,1 1 1 0 0,-1-1-1 0 0,0 0 1 0 0,1 1 0 0 0,-1-1-1 0 0,1 1 1 0 0,-1 0-1 0 0,1-1 1 0 0,-1 1 0 0 0,1-1-1 0 0,-1 1 1 0 0,1 0-1 0 0,-1-1 1 0 0,1 1 0 0 0,-1 0-1 0 0,1-1 1 0 0,0 1-1 0 0,-1 0 1 0 0,1 0 0 0 0,1 0-1 0 0,21-6 1221 0 0,-10 4-667 0 0,84-39 3249 0 0,-86 36-3884 0 0,1 1 0 0 0,-1 0 0 0 0,1 1 0 0 0,23-3 0 0 0,52-1-305 0 0,-50 6 2 0 0,-14-1-8 0 0,-8 0-110 0 0,0 1 1 0 0,0 1 0 0 0,1 0-1 0 0,-1 1 1 0 0,0 0-1 0 0,15 4 1 0 0,-23 1-1122 0 0,-10-1-4038 0 0,-5 0 2867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15.1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43 1920 0 0,'-7'-11'7379'0'0,"-3"-6"-3345"0"0,10 16-3962 0 0,0 1 0 0 0,0 0 0 0 0,0-1 0 0 0,0 1 0 0 0,0-1 0 0 0,0 1 0 0 0,0 0 0 0 0,0-1 0 0 0,1 1 0 0 0,-1-1 0 0 0,0 1 0 0 0,0 0 0 0 0,0-1 0 0 0,0 1 0 0 0,0 0 0 0 0,1-1 0 0 0,-1 1 0 0 0,0 0 0 0 0,0-1-1 0 0,0 1 1 0 0,1 0 0 0 0,-1 0 0 0 0,0-1 0 0 0,1 1 0 0 0,-1 0 0 0 0,0 0 0 0 0,1-1 0 0 0,-1 1 0 0 0,0 0 0 0 0,1 0 0 0 0,-1 0 0 0 0,0 0 0 0 0,1-1 0 0 0,-1 1 0 0 0,0 0 0 0 0,1 0 0 0 0,-1 0 0 0 0,1 0 0 0 0,-1 0 0 0 0,0 0 0 0 0,1 0 0 0 0,0 0 0 0 0,31-2 1141 0 0,0 0 0 0 0,45 5 1 0 0,-45-2-1044 0 0,298 14-602 0 0,-225-10-991 0 0,-36 3-2261 0 0,-40-4 2004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15.7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436 198 512 0 0,'16'-8'1129'0'0,"-1"-2"0"0"0,0 0 1 0 0,-1 0-1 0 0,0-1 0 0 0,0-1 0 0 0,16-18 0 0 0,-26 25-596 0 0,0 0-1 0 0,0-1 0 0 0,-1 1 0 0 0,0-1 0 0 0,5-10 0 0 0,-7 14-296 0 0,0 0 1 0 0,0-1 0 0 0,-1 1-1 0 0,1 0 1 0 0,-1-1-1 0 0,1 1 1 0 0,-1 0-1 0 0,0-1 1 0 0,0 1-1 0 0,0-1 1 0 0,0 1 0 0 0,0-1-1 0 0,-1 1 1 0 0,1 0-1 0 0,-1-1 1 0 0,1 1-1 0 0,-1-1 1 0 0,-1-1-1 0 0,1 2-98 0 0,-1 1 0 0 0,1-1 0 0 0,-1 1 0 0 0,1 0 0 0 0,-1-1-1 0 0,0 1 1 0 0,1 0 0 0 0,-1 0 0 0 0,0 0 0 0 0,0 1-1 0 0,0-1 1 0 0,0 0 0 0 0,0 1 0 0 0,0-1 0 0 0,0 1 0 0 0,0 0-1 0 0,0-1 1 0 0,0 1 0 0 0,0 0 0 0 0,-3 1 0 0 0,-7-1 57 0 0,1 1 1 0 0,-13 2-1 0 0,24-3-183 0 0,-33 6 188 0 0,1 2-1 0 0,0 1 1 0 0,-59 26-1 0 0,51-16 91 0 0,0 2 0 0 0,-50 37-1 0 0,77-50-134 0 0,1 2 0 0 0,1 0 0 0 0,0 0 0 0 0,0 1 0 0 0,1 0 0 0 0,1 1 1 0 0,0 0-1 0 0,0 1 0 0 0,-11 21 0 0 0,17-27-112 0 0,0 0 0 0 0,1 0 1 0 0,-1-1-1 0 0,1 1 0 0 0,0 1 1 0 0,1-1-1 0 0,0 0 1 0 0,0 0-1 0 0,1 1 0 0 0,0-1 1 0 0,0 0-1 0 0,0 0 0 0 0,1 1 1 0 0,0-1-1 0 0,1 0 1 0 0,-1 0-1 0 0,2 0 0 0 0,-1 0 1 0 0,1 0-1 0 0,0 0 0 0 0,7 11 1 0 0,-2-6-34 0 0,2 0 0 0 0,-1-1 0 0 0,1 0 0 0 0,1-1 0 0 0,0 0 0 0 0,1 0 0 0 0,-1-1 1 0 0,2-1-1 0 0,-1 0 0 0 0,1-1 0 0 0,18 7 0 0 0,16 5-158 0 0,94 24 0 0 0,-123-38 103 0 0,13 3-236 0 0,0 0 1 0 0,0-3-1 0 0,1 0 1 0 0,0-2-1 0 0,0-1 1 0 0,33-3 0 0 0,-2-6-2052 0 0,-35 1 739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18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43 512 0 0,'-4'-8'-92'0'0,"3"7"229"0"0,1 1 1 0 0,-1-1-1 0 0,1 0 0 0 0,-1 0 1 0 0,1 0-1 0 0,-1 0 0 0 0,1 0 0 0 0,0 0 1 0 0,-1 0-1 0 0,1 0 0 0 0,0 0 0 0 0,0 0 1 0 0,0-2-1 0 0,0 2-43 0 0,1 1 1 0 0,0-1-1 0 0,-1 1 1 0 0,1 0-1 0 0,0-1 1 0 0,0 1-1 0 0,-1-1 1 0 0,1 1-1 0 0,0 0 1 0 0,0 0-1 0 0,-1-1 1 0 0,1 1-1 0 0,0 0 1 0 0,0 0-1 0 0,0 0 1 0 0,0 0-1 0 0,-1 0 1 0 0,1 0-1 0 0,0 0 1 0 0,0 0-1 0 0,1 0 1 0 0,153-5 4385 0 0,86-4-676 0 0,-217 9-3467 0 0,1 1 0 0 0,-1 1 0 0 0,0 1 0 0 0,-1 1 0 0 0,34 9 0 0 0,-47-9-231 0 0,-1-1 0 0 0,0 1 1 0 0,1 1-1 0 0,-2 0 1 0 0,1 0-1 0 0,0 0 0 0 0,-1 1 1 0 0,0 1-1 0 0,-1-1 0 0 0,1 1 1 0 0,-1 1-1 0 0,0-1 1 0 0,-1 1-1 0 0,0 0 0 0 0,8 14 1 0 0,-7-9 39 0 0,-1 1-1 0 0,0-1 1 0 0,-1 1 0 0 0,-1 1 0 0 0,0-1 0 0 0,-1 0-1 0 0,0 1 1 0 0,-1 0 0 0 0,-1 0 0 0 0,-1 27 0 0 0,0-31-79 0 0,-2-1 1 0 0,1 1 0 0 0,-1-1-1 0 0,-1 0 1 0 0,0 0 0 0 0,0 0-1 0 0,-1 0 1 0 0,0-1 0 0 0,-1 1-1 0 0,0-1 1 0 0,0 0 0 0 0,-1 0-1 0 0,0-1 1 0 0,-1 0-1 0 0,1 0 1 0 0,-11 9 0 0 0,6-9 2 0 0,0 0-1 0 0,0 0 1 0 0,0-1 0 0 0,-18 8 0 0 0,-52 16 281 0 0,60-24-208 0 0,0 1 0 0 0,0 1 1 0 0,1 1-1 0 0,-34 22 0 0 0,51-31-122 0 0,1 1-1 0 0,0 0 1 0 0,0 0-1 0 0,0 0 1 0 0,0 0-1 0 0,0 0 1 0 0,0 0 0 0 0,1 0-1 0 0,-1 1 1 0 0,1-1-1 0 0,-1 0 1 0 0,1 1-1 0 0,0 0 1 0 0,-1 2 0 0 0,2-3-10 0 0,0 0 1 0 0,0 0-1 0 0,0 0 0 0 0,0 0 1 0 0,0 0-1 0 0,0 0 1 0 0,0 0-1 0 0,1-1 1 0 0,-1 1-1 0 0,1 0 1 0 0,-1 0-1 0 0,1 0 1 0 0,0 0-1 0 0,0 0 1 0 0,0-1-1 0 0,0 1 1 0 0,0 0-1 0 0,0-1 1 0 0,0 1-1 0 0,2 1 1 0 0,3 3 4 0 0,0 0 1 0 0,1 0-1 0 0,0-1 1 0 0,0 0 0 0 0,0-1-1 0 0,0 1 1 0 0,0-1 0 0 0,1-1-1 0 0,0 1 1 0 0,10 2 0 0 0,13 2 34 0 0,43 8 0 0 0,-34-9-102 0 0,28 4 88 0 0,-39-7-37 0 0,46 12 1 0 0,-74-16 1 0 0,-1 0 1 0 0,1 0 0 0 0,0 0 0 0 0,0 1-1 0 0,-1-1 1 0 0,1 0 0 0 0,0 0 0 0 0,-1 1 0 0 0,1-1-1 0 0,0 1 1 0 0,-1-1 0 0 0,1 0 0 0 0,0 1-1 0 0,-1-1 1 0 0,1 1 0 0 0,0 1 0 0 0,-1-2-3 0 0,0 0 0 0 0,0 0 0 0 0,0 1 1 0 0,0-1-1 0 0,0 0 0 0 0,0 1 0 0 0,0-1 0 0 0,-1 0 1 0 0,1 0-1 0 0,0 1 0 0 0,0-1 0 0 0,0 0 1 0 0,0 0-1 0 0,-1 0 0 0 0,1 1 0 0 0,0-1 0 0 0,0 0 1 0 0,0 0-1 0 0,-1 0 0 0 0,1 1 0 0 0,0-1 1 0 0,0 0-1 0 0,-1 0 0 0 0,1 0 0 0 0,0 0 0 0 0,0 0 1 0 0,-1 0-1 0 0,1 1 0 0 0,-31 7 13 0 0,26-6 15 0 0,-53 9-34 0 0,-22 6 30 0 0,71-14-23 0 0,1 0 1 0 0,0 0-1 0 0,0 0 0 0 0,1 1 0 0 0,-1 0 1 0 0,1 1-1 0 0,-8 5 0 0 0,12-7-5 0 0,1-1 0 0 0,-1 0 1 0 0,1 1-1 0 0,0-1 0 0 0,0 1 0 0 0,0 0 0 0 0,0-1 0 0 0,0 1 0 0 0,0 0 0 0 0,1 0 0 0 0,0 0 0 0 0,0 0 0 0 0,-1 1 0 0 0,2-1 1 0 0,-2 4-1 0 0,2-2 0 0 0,-1 0 0 0 0,1 0 0 0 0,0 0 0 0 0,1 0 0 0 0,-1 0 0 0 0,1 0 0 0 0,0 0 0 0 0,0 0 0 0 0,3 5 0 0 0,1 4-9 0 0,2 0 0 0 0,0-1 0 0 0,0 1 0 0 0,1-2 0 0 0,17 21 0 0 0,-10-15 10 0 0,37 33 0 0 0,-22-27 36 0 0,-10-9-32 0 0,-7-6 19 0 0,-1 1-1 0 0,0 1 0 0 0,19 22 1 0 0,-8-4 29 0 0,-10-9-32 0 0,-11-16-3 0 0,0-1 0 0 0,0 1 0 0 0,0 0 0 0 0,-1-1 0 0 0,1 6 0 0 0,-1-6 13 0 0,0 1-1 0 0,0 0 1 0 0,-1 0-1 0 0,0 0 1 0 0,0 0-1 0 0,0 0 1 0 0,0 0 0 0 0,-2 5-1 0 0,-3 7 172 0 0,-4 2 155 0 0,0-8-30 0 0,-2-1 82 0 0,3-3-85 0 0,-30 12 219 0 0,14-10-276 0 0,-15 2 30 0 0,24-7-351 0 0,1-1 0 0 0,0-1 0 0 0,-1 0-1 0 0,1-1 1 0 0,-1 0 0 0 0,1-1 0 0 0,-1-1 0 0 0,1 0 0 0 0,-20-6-1 0 0,33 7-36 0 0,0 1-1 0 0,0-1 0 0 0,0 1 0 0 0,-1-1 1 0 0,1 1-1 0 0,0-1 0 0 0,0 0 0 0 0,0 0 1 0 0,1 1-1 0 0,-1-1 0 0 0,0 0 0 0 0,0 0 1 0 0,0 0-1 0 0,0 0 0 0 0,1 0 0 0 0,-1 0 1 0 0,1 0-1 0 0,-1 0 0 0 0,0 0 0 0 0,1-2 1 0 0,-1 1-518 0 0,1 0 0 0 0,-1 1 0 0 0,1-1 1 0 0,0 0-1 0 0,0 0 0 0 0,0 0 0 0 0,0 0 1 0 0,0-2-1 0 0,3-7-3125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19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95 512 0 0,'-1'-3'981'0'0,"1"0"0"0"0,0 0 1 0 0,-1 0-1 0 0,1 0 0 0 0,0 0 0 0 0,0-1 0 0 0,1 1 0 0 0,-1 0 1 0 0,1 0-1 0 0,-1 0 0 0 0,1 0 0 0 0,0 0 0 0 0,0 0 1 0 0,1 0-1 0 0,-1 0 0 0 0,1 0 0 0 0,-1 1 0 0 0,4-5 0 0 0,-3 4-598 0 0,1 1 0 0 0,-1 0-1 0 0,0 0 1 0 0,1 0 0 0 0,0 0-1 0 0,-1 0 1 0 0,4-1-1 0 0,14-9 1259 0 0,-20 12-1635 0 0,0 0 1 0 0,0 0 0 0 0,1 0 0 0 0,-1 0 0 0 0,0 0-1 0 0,0 0 1 0 0,0 0 0 0 0,0-1 0 0 0,0 1 0 0 0,0 0-1 0 0,0 0 1 0 0,0 0 0 0 0,0 0 0 0 0,0 0 0 0 0,0 0-1 0 0,0 0 1 0 0,0 0 0 0 0,0 0 0 0 0,0 0 0 0 0,0 0-1 0 0,0 0 1 0 0,0 0 0 0 0,0 0 0 0 0,0 0 0 0 0,0-1-1 0 0,0 1 1 0 0,0 0 0 0 0,0 0 0 0 0,0 0 0 0 0,0 0-1 0 0,0 0 1 0 0,0 0 0 0 0,0 0 0 0 0,0 0 0 0 0,0 0-1 0 0,0 0 1 0 0,0 0 0 0 0,0 0 0 0 0,0-1 0 0 0,0 1 0 0 0,0 0-1 0 0,0 0 1 0 0,0 0 0 0 0,0 0 0 0 0,0 0 0 0 0,0 0-1 0 0,0 0 1 0 0,0 0 0 0 0,0 0 0 0 0,0 0 0 0 0,0 0-1 0 0,0 0 1 0 0,0 0 0 0 0,0 0 0 0 0,-1 0 0 0 0,1 0-1 0 0,0 0 1 0 0,0 0 0 0 0,0 0 0 0 0,0 0 0 0 0,0 0-1 0 0,0 0 1 0 0,0 0 0 0 0,-14 1-196 0 0,-23 8-5361 0 0,28-7 3586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0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4 512 0 0,'-7'-4'6675'0'0,"6"10"-1597"0"0,8 11-1632 0 0,0-7-2920 0 0,0-1 0 0 0,1 0 0 0 0,0-1 1 0 0,13 11-1 0 0,-9-9-250 0 0,-2 0 0 0 0,12 14 1 0 0,-8-5-93 0 0,-1 0 1 0 0,-1 2-1 0 0,-1 0 0 0 0,-1 0 1 0 0,0 1-1 0 0,-2 0 0 0 0,0 0 1 0 0,-2 1-1 0 0,0 0 1 0 0,2 29-1 0 0,-3-5 39 0 0,-3 0 0 0 0,-2-1 0 0 0,-2 1 0 0 0,-9 56 0 0 0,8-80-79 0 0,-10 61 272 0 0,10-71-386 0 0,0 0 1 0 0,-1 0-1 0 0,-1-1 0 0 0,-7 16 0 0 0,9-23-54 0 0,0-1 0 0 0,0 1-1 0 0,-7 8 1 0 0,8-12-40 0 0,1 0 0 0 0,0 1 0 0 0,-1-1 0 0 0,1 0 0 0 0,-1 0 0 0 0,1 1 0 0 0,-1-1 0 0 0,1 0 0 0 0,-1-1 0 0 0,0 1 0 0 0,0 0 0 0 0,1 0 0 0 0,-1-1-1 0 0,0 1 1 0 0,-2 0 0 0 0,3-1-35 0 0,0-1 1 0 0,1 1-1 0 0,-1 0 0 0 0,0 0 0 0 0,0 0 0 0 0,1-1 0 0 0,-1 1 0 0 0,0 0 0 0 0,1-1 0 0 0,-1 1 0 0 0,0-1 1 0 0,1 1-1 0 0,-1 0 0 0 0,1-1 0 0 0,-1 1 0 0 0,1-1 0 0 0,-1 0 0 0 0,1 1 0 0 0,-1-1 0 0 0,1 1 1 0 0,-1-1-1 0 0,1 0 0 0 0,0 1 0 0 0,-1-1 0 0 0,1-1 0 0 0,-6-19-3434 0 0,5 17 2665 0 0,-2-10-1892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1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12 461 8 0 0,'2'-14'3233'0'0,"-1"12"-2208"0"0,-1 0 0 0 0,1 0 0 0 0,-1 1 0 0 0,0-1 0 0 0,1 0 0 0 0,-1 0 0 0 0,0 0 0 0 0,-1-2 0 0 0,1 3-853 0 0,0 1 0 0 0,0-1 1 0 0,-1 1-1 0 0,1-1 0 0 0,0 1 0 0 0,-1-1 1 0 0,1 1-1 0 0,0-1 0 0 0,-1 1 0 0 0,1 0 0 0 0,-1-1 1 0 0,1 1-1 0 0,-1-1 0 0 0,1 1 0 0 0,-1 0 1 0 0,1-1-1 0 0,-1 1 0 0 0,1 0 0 0 0,-1 0 0 0 0,0 0 1 0 0,1-1-1 0 0,-1 1 0 0 0,1 0 0 0 0,-1 0 1 0 0,0 0-1 0 0,1 0 0 0 0,-1 0 0 0 0,1 0 0 0 0,-1 0 1 0 0,0 0-1 0 0,0 0 0 0 0,13-13 2461 0 0,-9 10-2517 0 0,0-1 1 0 0,0 1-1 0 0,0-1 1 0 0,-1 0-1 0 0,0 1 1 0 0,1-1-1 0 0,-1 0 1 0 0,-1-1-1 0 0,1 1 1 0 0,1-5-1 0 0,0-4 208 0 0,-1 1-1 0 0,1-17 1 0 0,-1 2 82 0 0,-1 24-366 0 0,0 0 1 0 0,0-1 0 0 0,0 1-1 0 0,0 0 1 0 0,1 0 0 0 0,-1 0-1 0 0,1 1 1 0 0,0-1 0 0 0,-1 0-1 0 0,1 1 1 0 0,1-1 0 0 0,-1 1-1 0 0,0-1 1 0 0,1 1 0 0 0,-1 0-1 0 0,1 0 1 0 0,4-3 0 0 0,6-3-7 0 0,1 1 0 0 0,21-10-1 0 0,-12 7 43 0 0,23-13-76 0 0,0-2-1 0 0,-1-1 1 0 0,-2-3-1 0 0,54-47 0 0 0,-93 72-276 0 0,-5 2-58 0 0,-9 6-465 0 0,-16 8-988 0 0,-20 15-4756 0 0,19-8 1692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2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45 8 0 0,'-11'-11'12205'0'0,"20"10"-9465"0"0,-26 11 2774 0 0,17-10-5484 0 0,0 0 0 0 0,0 0-1 0 0,0 0 1 0 0,-1 0 0 0 0,1 0 0 0 0,0 0-1 0 0,0 0 1 0 0,0 0 0 0 0,0 0-1 0 0,0 0 1 0 0,0 0 0 0 0,0 0 0 0 0,0 0-1 0 0,0 0 1 0 0,0 0 0 0 0,0 0 0 0 0,0 0-1 0 0,0 0 1 0 0,0 0 0 0 0,0 0 0 0 0,0 0-1 0 0,0 0 1 0 0,0 0 0 0 0,0 0 0 0 0,-1 0-1 0 0,1 0 1 0 0,0 0 0 0 0,0 0 0 0 0,0-1-1 0 0,0 1 1 0 0,0 0 0 0 0,0 0 0 0 0,0 0-1 0 0,0 0 1 0 0,0 0 0 0 0,0 0 0 0 0,0 0-1 0 0,0 0 1 0 0,0 0 0 0 0,0 0 0 0 0,0 0-1 0 0,0 0 1 0 0,0 0 0 0 0,0 0 0 0 0,0 0-1 0 0,0 0 1 0 0,0 0 0 0 0,0-1 0 0 0,0 1-1 0 0,0 0 1 0 0,0 0 0 0 0,0 0 0 0 0,0 0-1 0 0,0 0 1 0 0,0 0 0 0 0,1 0 0 0 0,-1 0-1 0 0,0 0 1 0 0,0 0 0 0 0,0 0-1 0 0,0 0 1 0 0,0 0 0 0 0,0 0 0 0 0,0 0-1 0 0,0 0 1 0 0,0 0 0 0 0,6-6 512 0 0,6-3-335 0 0,-4 5 15 0 0,0 0 1 0 0,1 0 0 0 0,-1 1-1 0 0,1 1 1 0 0,-1-1-1 0 0,13-1 1 0 0,-16 3-156 0 0,1 1 1 0 0,-1-1 0 0 0,0 1-1 0 0,0 0 1 0 0,0 1 0 0 0,0-1 0 0 0,1 1-1 0 0,-1 0 1 0 0,0 0 0 0 0,0 0-1 0 0,0 1 1 0 0,6 3 0 0 0,-9-4-53 0 0,0 0 1 0 0,0 0-1 0 0,-1 1 0 0 0,1-1 1 0 0,0 1-1 0 0,-1 0 1 0 0,1-1-1 0 0,-1 1 0 0 0,1 0 1 0 0,-1 0-1 0 0,0 0 1 0 0,0 0-1 0 0,1 2 0 0 0,9 32 201 0 0,-10-30-160 0 0,0 0-1 0 0,1 1 0 0 0,0-1 0 0 0,5 10 0 0 0,1-5-5 0 0,0 0 1 0 0,1-1-1 0 0,0 1 1 0 0,14 10-1 0 0,-5-3 60 0 0,-13-13-96 0 0,-1 0-1 0 0,0-1 1 0 0,-1 2-1 0 0,1-1 1 0 0,-1 0-1 0 0,0 1 1 0 0,0-1-1 0 0,0 1 1 0 0,-1 0-1 0 0,0 0 1 0 0,0 0-1 0 0,-1 0 1 0 0,1 8-1 0 0,0 5 72 0 0,-1 0 0 0 0,-4 38 0 0 0,1-36-4 0 0,2 0 0 0 0,1 25 0 0 0,-1-42-72 0 0,1 0 1 0 0,-1-1-1 0 0,1 1 0 0 0,0 0 1 0 0,0 0-1 0 0,0 0 0 0 0,1-1 1 0 0,-1 1-1 0 0,1-1 0 0 0,0 1 0 0 0,0-1 1 0 0,0 0-1 0 0,4 4 0 0 0,-5-6-6 0 0,2 1 1 0 0,-1 0-1 0 0,0-1 0 0 0,0 1 0 0 0,0-1 0 0 0,1 0 0 0 0,-1 0 1 0 0,1 0-1 0 0,-1 0 0 0 0,1 0 0 0 0,-1 0 0 0 0,1-1 0 0 0,-1 1 1 0 0,1-1-1 0 0,0 0 0 0 0,-1 1 0 0 0,1-1 0 0 0,0-1 0 0 0,3 1 1 0 0,1-2-25 0 0,1 1 0 0 0,-1-1 0 0 0,0 0 0 0 0,0-1 0 0 0,0 0 0 0 0,-1 0 1 0 0,1 0-1 0 0,-1-1 0 0 0,0 0 0 0 0,0 0 0 0 0,8-8 0 0 0,6-6-1089 0 0,30-35-1 0 0,-48 50 915 0 0,13-15-2164 0 0,-7 5-3812 0 0,-7 12 5562 0 0,2-3-1726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3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20 217 512 0 0,'-16'-70'8712'0'0,"14"63"-8058"0"0,1 0 0 0 0,1 0 0 0 0,-1 0 0 0 0,1 0 1 0 0,1 0-1 0 0,-1 0 0 0 0,1 0 0 0 0,2-8 0 0 0,-3 14-518 0 0,1-1-1 0 0,-1 1 1 0 0,1 0-1 0 0,-1 0 1 0 0,1 0-1 0 0,-1 0 1 0 0,1 0-1 0 0,0 0 1 0 0,-1 0-1 0 0,1 0 1 0 0,0 0-1 0 0,0 0 1 0 0,0 0-1 0 0,0 0 0 0 0,0 0 1 0 0,0 0-1 0 0,0 1 1 0 0,0-1-1 0 0,0 0 1 0 0,0 1-1 0 0,0-1 1 0 0,0 1-1 0 0,3-1 1 0 0,-4 1-51 0 0,1 0 0 0 0,0 0 1 0 0,0 0-1 0 0,0 0 1 0 0,0 1-1 0 0,0-1 0 0 0,0 0 1 0 0,0 0-1 0 0,-1 1 0 0 0,1-1 1 0 0,0 0-1 0 0,0 1 0 0 0,0-1 1 0 0,-1 1-1 0 0,1-1 0 0 0,0 1 1 0 0,-1-1-1 0 0,1 1 0 0 0,0 0 1 0 0,-1-1-1 0 0,1 1 0 0 0,-1 0 1 0 0,1 0-1 0 0,-1-1 0 0 0,1 1 1 0 0,-1 0-1 0 0,1 0 0 0 0,-1 0 1 0 0,0 0-1 0 0,0-1 0 0 0,1 1 1 0 0,-1 0-1 0 0,0 1 1 0 0,6 26 779 0 0,-2-1 0 0 0,3 55 0 0 0,2 18 143 0 0,-1-52-294 0 0,26 78 0 0 0,-34-126-707 0 0,0 1-1 0 0,0-1 0 0 0,1 0 1 0 0,-1 1-1 0 0,0-1 1 0 0,0 1-1 0 0,0-1 0 0 0,0 1 1 0 0,0-1-1 0 0,0 1 0 0 0,0-1 1 0 0,0 0-1 0 0,0 1 1 0 0,0-1-1 0 0,0 1 0 0 0,0-1 1 0 0,0 1-1 0 0,0-1 0 0 0,0 1 1 0 0,-1 0-1 0 0,-5-4 47 0 0,-9-12-60 0 0,13 11 2 0 0,0-1 0 0 0,0 1-1 0 0,0-1 1 0 0,0 0 0 0 0,1 0 0 0 0,-1 0-1 0 0,1 0 1 0 0,0-8 0 0 0,-1-45-20 0 0,2 42-3 0 0,1-24-1 0 0,2-1-1 0 0,2 1 0 0 0,1 0 1 0 0,20-65-1 0 0,-23 95 29 0 0,1 0 0 0 0,0 0 0 0 0,5-9 0 0 0,-8 16 0 0 0,1 1 1 0 0,0-1-1 0 0,-1 1 0 0 0,1-1 1 0 0,0 1-1 0 0,0-1 0 0 0,0 1 1 0 0,0 0-1 0 0,1 0 1 0 0,-1 0-1 0 0,1 1 0 0 0,-1-1 1 0 0,1 0-1 0 0,0 1 0 0 0,2-2 1 0 0,-3 3 1 0 0,-1 0-1 0 0,1-1 1 0 0,-1 1 0 0 0,1 0 0 0 0,-1 0 0 0 0,1 0 0 0 0,0 0 0 0 0,-1 0 0 0 0,1 1 0 0 0,-1-1 0 0 0,1 0 0 0 0,-1 1 0 0 0,1-1 0 0 0,-1 1-1 0 0,0-1 1 0 0,1 1 0 0 0,-1 0 0 0 0,1 0 0 0 0,-1 0 0 0 0,0-1 0 0 0,0 1 0 0 0,0 0 0 0 0,1 1 0 0 0,-1-1 0 0 0,0 0 0 0 0,1 1 0 0 0,3 5 19 0 0,0 0 0 0 0,-1 0 1 0 0,7 14-1 0 0,-4-6-28 0 0,105 162 66 0 0,-107-171-54 0 0,23 34 33 0 0,44 82-1 0 0,-68-115-28 0 0,-2 0 0 0 0,1 1 1 0 0,-1-1-1 0 0,0 0 0 0 0,1 11 0 0 0,-2-14-10 0 0,-1 1-1 0 0,0-1 1 0 0,0 0 0 0 0,0 0-1 0 0,0 0 1 0 0,-1 0-1 0 0,0 0 1 0 0,0 0-1 0 0,0 0 1 0 0,0 0-1 0 0,-3 5 1 0 0,4-8-10 0 0,0-1 1 0 0,0 0-1 0 0,0 1 0 0 0,0-1 1 0 0,0 0-1 0 0,-1 1 0 0 0,1-1 1 0 0,0 0-1 0 0,0 1 0 0 0,0-1 0 0 0,-1 0 1 0 0,1 1-1 0 0,0-1 0 0 0,0 0 1 0 0,-1 0-1 0 0,1 1 0 0 0,0-1 1 0 0,-1 0-1 0 0,1 0 0 0 0,0 1 1 0 0,-1-1-1 0 0,1 0 0 0 0,0 0 1 0 0,-1 0-1 0 0,1 0 0 0 0,-1 0 1 0 0,1 0-1 0 0,0 0 0 0 0,-1 0 0 0 0,1 1 1 0 0,0-1-1 0 0,-1-1 0 0 0,1 1 1 0 0,-1 0-1 0 0,1 0 0 0 0,0 0 1 0 0,-1 0-1 0 0,1 0 0 0 0,-1 0 1 0 0,1 0-1 0 0,0 0 0 0 0,-1-1 1 0 0,0 1-88 0 0,0-1 0 0 0,1 0 1 0 0,-1 1-1 0 0,1-1 0 0 0,-1 0 1 0 0,0 1-1 0 0,1-1 1 0 0,-1 0-1 0 0,1 0 0 0 0,0 0 1 0 0,-1 1-1 0 0,1-1 0 0 0,-1 0 1 0 0,1 0-1 0 0,0 0 0 0 0,0-1 1 0 0,-2-16-2701 0 0,2 13 1030 0 0,0-1-1 0 0,-1 1 1 0 0,1 0-1 0 0,-4-10 0 0 0,0 4-149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3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14 106 1552 0 0,'-11'0'7344'0'0,"9"-4"-2122"0"0,2 3-4959 0 0,0 0 0 0 0,1 0 1 0 0,-1 0-1 0 0,1 0 0 0 0,-1 0 0 0 0,1 1 1 0 0,-1-1-1 0 0,1 0 0 0 0,0 0 0 0 0,-1 1 1 0 0,1-1-1 0 0,0 0 0 0 0,0 1 1 0 0,-1-1-1 0 0,1 1 0 0 0,2-2 0 0 0,23-11 726 0 0,2 0-1 0 0,0 2 0 0 0,50-14 0 0 0,-44 17-1897 0 0,0 1 0 0 0,68-3 0 0 0,-82 10-1560 0 0,-3 0-478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4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0 512 0 0,'-20'3'3334'0'0,"5"-1"6659"0"0,14-2-9885 0 0,1 0-1 0 0,0 0 1 0 0,0 0 0 0 0,-1 0 0 0 0,1 0-1 0 0,0 0 1 0 0,0 0 0 0 0,-1 0 0 0 0,1 0-1 0 0,0 0 1 0 0,0 0 0 0 0,-1 0-1 0 0,1 0 1 0 0,0 0 0 0 0,0 0 0 0 0,0 0-1 0 0,-1 1 1 0 0,1-1 0 0 0,0 0 0 0 0,0 0-1 0 0,0 0 1 0 0,-1 0 0 0 0,1 0 0 0 0,0 1-1 0 0,0-1 1 0 0,0 0 0 0 0,0 0-1 0 0,-1 0 1 0 0,1 1 0 0 0,0-1 0 0 0,0 0-1 0 0,0 0 1 0 0,0 1 0 0 0,0-1 0 0 0,0 0-1 0 0,0 0 1 0 0,0 0 0 0 0,0 1 0 0 0,0-1-1 0 0,0 0 1 0 0,0 0 0 0 0,0 1-1 0 0,0-1 1 0 0,0 0 0 0 0,0 0 0 0 0,0 1-1 0 0,0-1 1 0 0,0 0 0 0 0,0 0 0 0 0,0 1-1 0 0,0-1 1 0 0,0 0 0 0 0,0 0 0 0 0,0 0-1 0 0,1 1 1 0 0,-1-1 0 0 0,0 0-1 0 0,0 0 1 0 0,0 0 0 0 0,0 1 0 0 0,1-1-1 0 0,0 1-14 0 0,0 0-1 0 0,0 0 0 0 0,0-1 0 0 0,0 1 0 0 0,0 0 1 0 0,0-1-1 0 0,0 1 0 0 0,0-1 0 0 0,0 1 0 0 0,0-1 0 0 0,3 1 1 0 0,17 0-191 0 0,19 3 881 0 0,-22 1-3291 0 0,-3 4-4029 0 0,-11-4 1602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4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61 296 0 0,'-4'-2'2292'0'0,"1"-1"-1"0"0,-1 1 1 0 0,0-1 0 0 0,1 0-1 0 0,-4-3 1 0 0,7 5-2018 0 0,-1 1 0 0 0,1-1-1 0 0,-1 1 1 0 0,1-1 0 0 0,0 1-1 0 0,-1-1 1 0 0,1 0 0 0 0,0 1-1 0 0,0-1 1 0 0,-1 0 0 0 0,1 1 0 0 0,0-1-1 0 0,0 1 1 0 0,0-1 0 0 0,0 0-1 0 0,0 1 1 0 0,0-2 0 0 0,0 1-214 0 0,0 1 1 0 0,1-1 0 0 0,-1 0 0 0 0,0 1-1 0 0,1-1 1 0 0,-1 0 0 0 0,0 1-1 0 0,1-1 1 0 0,-1 1 0 0 0,1-1 0 0 0,-1 1-1 0 0,1-1 1 0 0,-1 1 0 0 0,1-1-1 0 0,0 1 1 0 0,-1 0 0 0 0,1-1 0 0 0,-1 1-1 0 0,2-1 1 0 0,6-2-177 0 0,-1-1 1 0 0,15-3-1 0 0,4 3-3415 0 0,-18 3 1137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5.2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42 1720 0 0,'-3'1'1406'0'0,"0"0"-1"0"0,1 0 0 0 0,-1-1 1 0 0,0 1-1 0 0,0-1 1 0 0,0 0-1 0 0,-4 0 0 0 0,1 0 3463 0 0,19-2-3315 0 0,12-1-755 0 0,34-9 0 0 0,13-2-631 0 0,-33 8-209 0 0,-15 2-385 0 0,0 1-1 0 0,0 2 1 0 0,30 0 0 0 0,-53 1 308 0 0,-1 0 1 0 0,0 0-1 0 0,1 0 0 0 0,-1 0 1 0 0,1 0-1 0 0,-1 0 1 0 0,0 0-1 0 0,1 1 0 0 0,-1-1 1 0 0,1 0-1 0 0,-1 0 0 0 0,0 0 1 0 0,1 0-1 0 0,-1 0 0 0 0,0 1 1 0 0,1-1-1 0 0,-1 0 0 0 0,0 0 1 0 0,1 0-1 0 0,-1 1 0 0 0,0-1 1 0 0,1 0-1 0 0,-1 1 0 0 0,0-1 1 0 0,0 0-1 0 0,1 1 0 0 0,-1-1 1 0 0,0 0-1 0 0,0 1 0 0 0,0-1 1 0 0,0 0-1 0 0,1 1 0 0 0,-1-1 1 0 0,0 0-1 0 0,0 1 0 0 0,0-1 1 0 0,0 1-1 0 0,0-1 0 0 0,0 0 1 0 0,0 1-1 0 0,0-1 0 0 0,0 1 1 0 0,0-1-1 0 0,0 0 0 0 0,0 1 1 0 0,0-1-1 0 0,-1 1 0 0 0,-1 3-1426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5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77 912 0 0,'-1'-1'11551'0'0,"5"-3"-7557"0"0,5-1-2711 0 0,7 1-339 0 0,0 0 0 0 0,21-1 0 0 0,2-1-772 0 0,63-15-161 0 0,5-1-3278 0 0,-86 18 1522 0 0,-1 4-1355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6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51 117 512 0 0,'-2'-1'821'0'0,"0"0"411"0"0,0 1 0 0 0,0-1 0 0 0,-1 1 1 0 0,1-1-1 0 0,0 1 0 0 0,0 0 0 0 0,0 0 0 0 0,-3 0 0 0 0,4 1-946 0 0,0-1 0 0 0,0 0-1 0 0,0 1 1 0 0,1-1 0 0 0,-1 1 0 0 0,0 0-1 0 0,0-1 1 0 0,0 1 0 0 0,1 0 0 0 0,-1-1-1 0 0,0 1 1 0 0,1 0 0 0 0,-1 0-1 0 0,0-1 1 0 0,1 1 0 0 0,-1 0 0 0 0,1 0-1 0 0,-1 0 1 0 0,1 0 0 0 0,-1 2 0 0 0,-2 5 111 0 0,1 0 0 0 0,0 1 0 0 0,0-1 1 0 0,1 1-1 0 0,0-1 0 0 0,1 1 1 0 0,-1 0-1 0 0,2-1 0 0 0,-1 1 1 0 0,1 0-1 0 0,2 9 0 0 0,5 14 411 0 0,17 48 0 0 0,-23-74-667 0 0,6 18 134 0 0,-5-14-179 0 0,0 1 0 0 0,1-1 0 0 0,6 13-1 0 0,-9-23-95 0 0,-1 0 0 0 0,0 0 0 0 0,0 0 0 0 0,0 0 0 0 0,0 0 0 0 0,0 0 0 0 0,0 0 0 0 0,0 0 0 0 0,0 0 0 0 0,0 1 0 0 0,0-1 0 0 0,0 0 0 0 0,0 0 0 0 0,0 0 0 0 0,0 0 0 0 0,0 0 0 0 0,1 0 0 0 0,-1 0 0 0 0,0 0 0 0 0,0 0 0 0 0,0 0 0 0 0,0 0 0 0 0,0 0 0 0 0,0 0 0 0 0,0 0 0 0 0,0 0 0 0 0,1 0 0 0 0,-1 0 0 0 0,0 0 0 0 0,0 0 0 0 0,0 0 0 0 0,0 0 0 0 0,0 0 0 0 0,0 0 0 0 0,0 0 0 0 0,0 0 0 0 0,1 0 0 0 0,-1 0 0 0 0,0 0 0 0 0,0 0 0 0 0,0 0 0 0 0,0 0 0 0 0,0 0 0 0 0,0 0 0 0 0,0 0 0 0 0,0 0 0 0 0,0 0 0 0 0,0 0 0 0 0,1 0 0 0 0,-1 0 0 0 0,0-1 0 0 0,0 1 0 0 0,4-8-31 0 0,1-12-58 0 0,-5 20 86 0 0,7-52-210 0 0,16-55 1 0 0,-19 93 191 0 0,0 0 1 0 0,1 0-1 0 0,1 0 1 0 0,0 1-1 0 0,1 0 1 0 0,1 0-1 0 0,-1 1 1 0 0,20-22-1 0 0,-26 32 19 0 0,2 0 0 0 0,-1 0-1 0 0,0-1 1 0 0,0 2 0 0 0,0-1 0 0 0,1 0 0 0 0,-1 0-1 0 0,1 1 1 0 0,0 0 0 0 0,-1-1 0 0 0,1 1 0 0 0,0 0-1 0 0,0 0 1 0 0,0 1 0 0 0,0-1 0 0 0,0 0 0 0 0,0 1-1 0 0,-1 0 1 0 0,1 0 0 0 0,0 0 0 0 0,0 0 0 0 0,0 0-1 0 0,0 0 1 0 0,0 1 0 0 0,0 0 0 0 0,0-1 0 0 0,0 1-1 0 0,0 0 1 0 0,0 0 0 0 0,-1 1 0 0 0,6 2-1 0 0,-1 1 16 0 0,-1 0 0 0 0,1 0 0 0 0,-1 1-1 0 0,0-1 1 0 0,0 2 0 0 0,0-1-1 0 0,-1 1 1 0 0,0-1 0 0 0,-1 1 0 0 0,5 9-1 0 0,-3-5 42 0 0,0 0-1 0 0,-1 0 1 0 0,-1 0-1 0 0,0 0 1 0 0,0 1-1 0 0,-1 0 1 0 0,-1 0-1 0 0,2 13 1 0 0,-3-11 111 0 0,0 0 1 0 0,1 0 0 0 0,7 24 0 0 0,-9-38-165 0 0,0 1 1 0 0,0-1-1 0 0,0 0 0 0 0,1 0 1 0 0,-1 0-1 0 0,0 0 1 0 0,0 0-1 0 0,0 0 1 0 0,1 0-1 0 0,-1 0 1 0 0,0 0-1 0 0,0 0 1 0 0,0 0-1 0 0,1 0 1 0 0,-1 0-1 0 0,0 0 1 0 0,0 0-1 0 0,0 0 1 0 0,1-1-1 0 0,-1 1 1 0 0,0 0-1 0 0,0 0 1 0 0,0 0-1 0 0,1 0 0 0 0,-1 0 1 0 0,0 0-1 0 0,0-1 1 0 0,0 1-1 0 0,0 0 1 0 0,1 0-1 0 0,-1 0 1 0 0,0 0-1 0 0,0-1 1 0 0,0 1-1 0 0,0 0 1 0 0,0 0-1 0 0,0 0 1 0 0,0 0-1 0 0,0-1 1 0 0,0 1-1 0 0,1 0 1 0 0,-1 0-1 0 0,0-1 1 0 0,0 1-1 0 0,6-10-46 0 0,9-25-100 0 0,-2 0 0 0 0,-1-1 1 0 0,9-42-1 0 0,-11 37 88 0 0,-9 39 57 0 0,-1-1 1 0 0,1 0-1 0 0,0 1 0 0 0,0-1 1 0 0,1 0-1 0 0,-1 1 0 0 0,0-1 1 0 0,1 1-1 0 0,-1 0 0 0 0,1 0 1 0 0,0-1-1 0 0,0 1 1 0 0,0 0-1 0 0,0 0 0 0 0,0 1 1 0 0,1-1-1 0 0,-1 0 0 0 0,0 1 1 0 0,1-1-1 0 0,-1 1 1 0 0,1 0-1 0 0,-1 0 0 0 0,1 0 1 0 0,0 0-1 0 0,0 0 0 0 0,-1 1 1 0 0,4-1-1 0 0,-1 1 3 0 0,-1 0 1 0 0,0 0-1 0 0,1 0 0 0 0,-1 0 1 0 0,0 1-1 0 0,0 0 0 0 0,0 0 0 0 0,1 0 1 0 0,-1 1-1 0 0,0-1 0 0 0,0 1 0 0 0,-1 0 1 0 0,1 0-1 0 0,0 0 0 0 0,-1 1 1 0 0,1-1-1 0 0,4 5 0 0 0,5 6 13 0 0,0 0-1 0 0,0 1 1 0 0,-1 0-1 0 0,-1 1 1 0 0,-1 1-1 0 0,0 0 1 0 0,-1 0-1 0 0,0 1 1 0 0,-2 0-1 0 0,8 23 1 0 0,-8-16 45 0 0,-5-14-54 0 0,1-1 0 0 0,0 1-1 0 0,0 0 1 0 0,1-1 0 0 0,0 0-1 0 0,7 10 1 0 0,-11-18-12 0 0,1 0-1 0 0,0 0 1 0 0,0 0 0 0 0,0 0 0 0 0,0 0 0 0 0,0-1 0 0 0,0 1-1 0 0,0 0 1 0 0,1 0 0 0 0,-1-1 0 0 0,0 1 0 0 0,0-1 0 0 0,1 1-1 0 0,-1-1 1 0 0,0 0 0 0 0,0 1 0 0 0,1-1 0 0 0,-1 0-1 0 0,0 0 1 0 0,1 0 0 0 0,-1 0 0 0 0,1 0 0 0 0,-1 0 0 0 0,0 0-1 0 0,1 0 1 0 0,-1-1 0 0 0,0 1 0 0 0,0 0 0 0 0,1-1-1 0 0,-1 1 1 0 0,0-1 0 0 0,2-1 0 0 0,5-2-150 0 0,-1 0-1 0 0,0-1 1 0 0,13-11 0 0 0,-14 12-1 0 0,3-5 63 0 0,0 1 1 0 0,-1-2 0 0 0,0 1 0 0 0,-1-1 0 0 0,0 0 0 0 0,0 0-1 0 0,-1-1 1 0 0,0 0 0 0 0,-1 0 0 0 0,0-1 0 0 0,-1 0 0 0 0,-1 1-1 0 0,1-1 1 0 0,-2 0 0 0 0,0-1 0 0 0,1-18 0 0 0,1-35 578 0 0,-17 104 535 0 0,9-23-948 0 0,1 1 0 0 0,1-1 1 0 0,0 1-1 0 0,1-1 0 0 0,1 25 1 0 0,0-36-60 0 0,0 0 0 0 0,1-1 0 0 0,-1 1 0 0 0,1 0 0 0 0,0-1 0 0 0,0 1 0 0 0,1-1 0 0 0,-1 1 0 0 0,1-1 0 0 0,-1 1 0 0 0,1-1 0 0 0,0 0 0 0 0,0 0 0 0 0,1 0 0 0 0,-1 0 0 0 0,1 0 0 0 0,-1-1 0 0 0,1 1 0 0 0,0-1 0 0 0,0 0 0 0 0,0 1 0 0 0,0-1 0 0 0,0-1 0 0 0,1 1 0 0 0,-1 0 0 0 0,0-1 0 0 0,1 0 0 0 0,0 1 0 0 0,4 0 0 0 0,-2-2-24 0 0,0 1 0 0 0,0 0 0 0 0,-1-1 0 0 0,1 0 0 0 0,0-1 0 0 0,0 1 0 0 0,0-1 0 0 0,0 0 0 0 0,-1-1 1 0 0,1 1-1 0 0,0-1 0 0 0,-1 0 0 0 0,6-3 0 0 0,-2 0-15 0 0,-1 0 1 0 0,0 0-1 0 0,0 0 1 0 0,0-1 0 0 0,-1-1-1 0 0,1 1 1 0 0,7-11-1 0 0,-12 13 14 0 0,1 0-1 0 0,-2 0 1 0 0,1-1-1 0 0,0 1 1 0 0,-1-1-1 0 0,0 0 1 0 0,0 0-1 0 0,-1 0 1 0 0,1 0-1 0 0,-1 0 1 0 0,0 0-1 0 0,0-1 0 0 0,-1 1 1 0 0,1 0-1 0 0,-1 0 1 0 0,-1 0-1 0 0,1-1 1 0 0,-1 1-1 0 0,-1-7 1 0 0,-3-9-25 0 0,-1 2 0 0 0,-1-1 0 0 0,-15-29 0 0 0,15 35 21 0 0,6 11 4 0 0,-1-1 1 0 0,1 1-1 0 0,-1 0 1 0 0,0-1-1 0 0,-1 1 1 0 0,1 0-1 0 0,0 0 1 0 0,-1 1-1 0 0,-4-5 1 0 0,5 6 5 0 0,1 0-1 0 0,0 1 1 0 0,-1-1-1 0 0,1 0 1 0 0,-1 1 0 0 0,1-1-1 0 0,-1 1 1 0 0,1-1-1 0 0,-1 1 1 0 0,0 0-1 0 0,1-1 1 0 0,-1 1 0 0 0,1 0-1 0 0,-1 0 1 0 0,0 0-1 0 0,1 1 1 0 0,-1-1 0 0 0,1 0-1 0 0,-1 1 1 0 0,1-1-1 0 0,-1 1 1 0 0,1-1 0 0 0,-1 1-1 0 0,1-1 1 0 0,-2 2-1 0 0,-3 2 13 0 0,1-1 0 0 0,0 1-1 0 0,0 0 1 0 0,1 0 0 0 0,-1 0-1 0 0,1 1 1 0 0,0 0 0 0 0,0 0-1 0 0,1 0 1 0 0,-1 0 0 0 0,-3 8-1 0 0,-4 10 83 0 0,-12 37 0 0 0,13-33-73 0 0,6-15 26 0 0,-4 7 56 0 0,2 0 1 0 0,-8 32 0 0 0,13-47-80 0 0,1 1 0 0 0,-1 0 0 0 0,1 0 0 0 0,-1-1 0 0 0,1 1 0 0 0,1 0 0 0 0,-1 0 0 0 0,1 0 0 0 0,0-1 0 0 0,0 1 0 0 0,0 0 0 0 0,0-1 0 0 0,1 1 0 0 0,0-1 0 0 0,0 1 0 0 0,4 5 0 0 0,-4-8-18 0 0,0 1 0 0 0,0-1 0 0 0,0 0 0 0 0,0 0 0 0 0,1 0 0 0 0,-1-1 0 0 0,1 1 0 0 0,-1 0 1 0 0,1-1-1 0 0,0 0 0 0 0,0 0 0 0 0,-1 0 0 0 0,1 0 0 0 0,0 0 0 0 0,0 0 0 0 0,0-1 0 0 0,0 1 0 0 0,0-1 0 0 0,0 0 0 0 0,0 0 0 0 0,0 0 0 0 0,0 0 0 0 0,4-1 0 0 0,1-1-13 0 0,1 1-1 0 0,-1-2 1 0 0,0 1-1 0 0,0-1 1 0 0,0 0-1 0 0,-1-1 1 0 0,9-4-1 0 0,-2-1-21 0 0,0 0 0 0 0,0-1 1 0 0,-1-1-1 0 0,0 0 0 0 0,-1 0 0 0 0,0-1 0 0 0,10-15 0 0 0,-17 20 38 0 0,0 0 0 0 0,-1 0 1 0 0,0 0-1 0 0,0-1 1 0 0,-1 1-1 0 0,0-1 1 0 0,0 0-1 0 0,0 0 1 0 0,-1 0-1 0 0,-1 0 1 0 0,1 0-1 0 0,-2-1 1 0 0,1 1-1 0 0,-1 0 0 0 0,0-1 1 0 0,-1-8-1 0 0,0 3 22 0 0,1 11-12 0 0,-1 0-1 0 0,1-1 0 0 0,0 1 0 0 0,-1 0 0 0 0,0 0 0 0 0,-1-4 0 0 0,-2 26 152 0 0,2-14-145 0 0,-2 9 47 0 0,0 0 0 0 0,1 1 0 0 0,1-1 0 0 0,-1 22 0 0 0,3-30-39 0 0,0-1 0 0 0,0 0-1 0 0,1 0 1 0 0,0 0 0 0 0,0 0-1 0 0,0 0 1 0 0,1 0 0 0 0,-1-1-1 0 0,1 1 1 0 0,1 0 0 0 0,-1-1-1 0 0,0 1 1 0 0,1-1 0 0 0,0 0-1 0 0,0 0 1 0 0,6 6 0 0 0,3 1 44 0 0,1 0 0 0 0,0 0 0 0 0,0-1 0 0 0,30 16 0 0 0,-35-22-311 0 0,0 0 1 0 0,0 0 0 0 0,0-1-1 0 0,1-1 1 0 0,-1 1-1 0 0,1-1 1 0 0,-1-1 0 0 0,1 0-1 0 0,0 0 1 0 0,0 0-1 0 0,12-2 1 0 0,7-5-4795 0 0,-19 3 1456 0 0,5 0-1952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7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112 208 480 0 0,'-14'-14'6031'0'0,"-23"-29"0"0"0,25 29-3351 0 0,0 0-1 0 0,-17-15 0 0 0,29 28-2524 0 0,-1 1-1 0 0,0-1 0 0 0,1 1 0 0 0,-1-1 0 0 0,1 1 1 0 0,-1-1-1 0 0,1 0 0 0 0,-1 1 0 0 0,1-1 0 0 0,-1 0 0 0 0,1 1 1 0 0,0-1-1 0 0,0 0 0 0 0,-1-1 0 0 0,1 2-82 0 0,0 0 1 0 0,0-1-1 0 0,0 1 0 0 0,0 0 0 0 0,0-1 1 0 0,0 1-1 0 0,0 0 0 0 0,0-1 0 0 0,0 1 1 0 0,1 0-1 0 0,-1-1 0 0 0,0 1 0 0 0,0 0 0 0 0,0 0 1 0 0,0-1-1 0 0,1 1 0 0 0,-1 0 0 0 0,0 0 1 0 0,0-1-1 0 0,1 1 0 0 0,-1 0 0 0 0,0 0 1 0 0,1-1-1 0 0,2 0 163 0 0,0-1 0 0 0,0 1 1 0 0,0 0-1 0 0,0 0 0 0 0,6-1 1 0 0,-4 0-319 0 0,74-26 576 0 0,1 0-339 0 0,-70 26-125 0 0,1-1-1 0 0,-1 1 0 0 0,1 1 0 0 0,-1 0 0 0 0,20 1 0 0 0,-26 0-21 0 0,1 0 0 0 0,0 1 0 0 0,0 0-1 0 0,-1 0 1 0 0,1 1 0 0 0,0-1-1 0 0,-1 1 1 0 0,0 0 0 0 0,1 0 0 0 0,-1 0-1 0 0,0 1 1 0 0,0-1 0 0 0,0 1-1 0 0,0 0 1 0 0,-1 0 0 0 0,1 1 0 0 0,-1-1-1 0 0,0 1 1 0 0,0-1 0 0 0,0 1 0 0 0,0 0-1 0 0,3 6 1 0 0,-2-1 22 0 0,-1 0-1 0 0,0 0 1 0 0,0 1 0 0 0,0-1 0 0 0,-1 0-1 0 0,-1 1 1 0 0,0-1 0 0 0,0 1 0 0 0,0 0-1 0 0,-2 11 1 0 0,-3 28 209 0 0,1-21-134 0 0,2 0 1 0 0,0 1-1 0 0,5 37 1 0 0,-3-57-115 0 0,1-1 0 0 0,0 0 0 0 0,0 0-1 0 0,1 1 1 0 0,0-1 0 0 0,0-1 0 0 0,1 1 0 0 0,0 0 0 0 0,0-1 0 0 0,1 0 0 0 0,0 0 0 0 0,0 0 0 0 0,0-1 0 0 0,1 1 0 0 0,11 8 0 0 0,-11-10-52 0 0,0-1-1 0 0,0 1 1 0 0,1-1 0 0 0,0 0 0 0 0,0-1-1 0 0,0 1 1 0 0,0-1 0 0 0,1-1 0 0 0,-1 0-1 0 0,13 3 1 0 0,-15-5-13 0 0,0 1 0 0 0,1-1 0 0 0,-1 0 0 0 0,1-1 0 0 0,-1 1 0 0 0,1-1 0 0 0,-1 0 0 0 0,0-1 0 0 0,0 1 0 0 0,1-1-1 0 0,-1 0 1 0 0,0 0 0 0 0,-1-1 0 0 0,1 1 0 0 0,9-7 0 0 0,-6 2-385 0 0,0 1 0 0 0,0-1 0 0 0,-1 0 0 0 0,0-1-1 0 0,0 0 1 0 0,-1 0 0 0 0,0 0 0 0 0,0-1 0 0 0,-1 0 0 0 0,0 0-1 0 0,0 0 1 0 0,4-16 0 0 0,-5 13-904 0 0,-1 0-1 0 0,-1 0 0 0 0,0-1 1 0 0,-1 1-1 0 0,0 0 1 0 0,-1-1-1 0 0,-1 1 0 0 0,0-1 1 0 0,0 1-1 0 0,-4-15 1 0 0,1 8-407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7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505 99 384 0 0,'-2'-5'8104'0'0,"-2"-7"-3037"0"0,4 9-4442 0 0,1-29 5032 0 0,-1 27-5377 0 0,1 0-1 0 0,0-1 1 0 0,0 1-1 0 0,0 0 0 0 0,0 0 1 0 0,1 0-1 0 0,3-5 1 0 0,-9 18 205 0 0,2-3-394 0 0,-1 0 1 0 0,1 0 0 0 0,-1 0 0 0 0,0-1-1 0 0,0 1 1 0 0,0-1 0 0 0,-1 1 0 0 0,0-1-1 0 0,1 0 1 0 0,-1-1 0 0 0,-6 5-1 0 0,-8 2 75 0 0,0-1-1 0 0,-1-1 0 0 0,-24 8 1 0 0,-12 4 147 0 0,-71 27 368 0 0,-12 6-452 0 0,132-51-285 0 0,-18 10 54 0 0,22-11-63 0 0,1 0 1 0 0,0 0-1 0 0,-1 0 0 0 0,1 0 0 0 0,0 0 0 0 0,0 0 0 0 0,0 0 0 0 0,0 0 1 0 0,0 0-1 0 0,0 1 0 0 0,0-1 0 0 0,0 0 0 0 0,-1 3 0 0 0,2-4-90 0 0,0 1 0 0 0,0-1 0 0 0,0 1 0 0 0,0-1 0 0 0,0 1 0 0 0,0-1 0 0 0,0 1 0 0 0,0-1 0 0 0,0 1 0 0 0,0-1 0 0 0,0 1 0 0 0,1-1 0 0 0,-1 1 0 0 0,0-1 0 0 0,0 0 0 0 0,0 1 0 0 0,0-1 0 0 0,1 1 0 0 0,-1-1 0 0 0,0 1 0 0 0,1-1 0 0 0,-1 0 0 0 0,0 1 0 0 0,1-1 0 0 0,-1 0 0 0 0,0 1 0 0 0,1-1 0 0 0,-1 0 0 0 0,1 0 0 0 0,-1 1-1 0 0,0-1 1 0 0,1 0 0 0 0,-1 0 0 0 0,1 0 0 0 0,-1 1 0 0 0,1-1 0 0 0,20 4-5014 0 0,-1-4 2043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8.8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442 148 512 0 0,'5'-6'659'0'0,"18"-25"5254"0"0,-22 29-5272 0 0,0 0 1 0 0,0 0-1 0 0,0 0 0 0 0,0 0 1 0 0,0 0-1 0 0,0 0 1 0 0,-1 0-1 0 0,1 0 0 0 0,-1-1 1 0 0,1 1-1 0 0,-1 0 1 0 0,0 0-1 0 0,0-4 0 0 0,0 4-231 0 0,-1 0 0 0 0,0 1 0 0 0,1-1-1 0 0,-1 0 1 0 0,0 1 0 0 0,0-1 0 0 0,0 0 0 0 0,0 1-1 0 0,-2-3 1 0 0,-22-20 1483 0 0,20 20-1484 0 0,-1 0-243 0 0,0 0-1 0 0,0 1 1 0 0,0 0-1 0 0,-1 0 1 0 0,1 0-1 0 0,-1 1 0 0 0,0 0 1 0 0,1 0-1 0 0,-1 1 1 0 0,0-1-1 0 0,0 2 0 0 0,0-1 1 0 0,0 1-1 0 0,0 0 1 0 0,0 0-1 0 0,-13 3 1 0 0,3 0 0 0 0,1 0 0 0 0,0 2 0 0 0,0 0 0 0 0,0 1 0 0 0,1 0 0 0 0,-17 10 0 0 0,19-8 3 0 0,0 1 1 0 0,0 0-1 0 0,1 1 1 0 0,1 0-1 0 0,-1 1 1 0 0,2 0-1 0 0,0 0 1 0 0,0 2-1 0 0,1-1 1 0 0,0 1-1 0 0,-8 16 1 0 0,10-14-83 0 0,0 1 1 0 0,0 0 0 0 0,2 0 0 0 0,0 0 0 0 0,1 0 0 0 0,0 1 0 0 0,1-1 0 0 0,1 1 0 0 0,1 0-1 0 0,1 19 1 0 0,0-30-87 0 0,1 1 0 0 0,0 0 0 0 0,0-1 0 0 0,1 1 0 0 0,0 0 0 0 0,0-1 0 0 0,0 0 0 0 0,1 0 0 0 0,0 0 0 0 0,0 0 0 0 0,0 0 0 0 0,1 0 0 0 0,0-1 0 0 0,0 1 0 0 0,1-1 0 0 0,-1-1 1 0 0,1 1-1 0 0,0 0 0 0 0,1-1 0 0 0,-1 0 0 0 0,1 0 0 0 0,-1-1 0 0 0,1 0 0 0 0,0 0 0 0 0,0 0 0 0 0,1 0 0 0 0,-1-1 0 0 0,11 2 0 0 0,9 2-187 0 0,0-2 0 0 0,1-1 0 0 0,-1-1 0 0 0,1-1 0 0 0,0-2 0 0 0,48-6 0 0 0,-43 2-1267 0 0,51-17 0 0 0,-52 11-2196 0 0,47-22-1 0 0,-42 14 12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9.2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484 123 8 0 0,'1'-6'1233'0'0,"0"0"1"0"0,-1 1-1 0 0,1-1 0 0 0,-1 0 1 0 0,-1 1-1 0 0,1-1 0 0 0,-1 0 0 0 0,0 1 1 0 0,0-1-1 0 0,-1 1 0 0 0,-3-9 1 0 0,4 11-931 0 0,-1 0 1 0 0,1 0-1 0 0,-1 0 1 0 0,0 0-1 0 0,0 1 0 0 0,0-1 1 0 0,0 1-1 0 0,0 0 1 0 0,-1-1-1 0 0,1 1 1 0 0,0 0-1 0 0,-1 0 1 0 0,0 1-1 0 0,0-1 1 0 0,1 0-1 0 0,-1 1 1 0 0,0 0-1 0 0,0 0 0 0 0,0 0 1 0 0,-1 0-1 0 0,1 0 1 0 0,-3 0-1 0 0,-7 0-3 0 0,0 0-1 0 0,0 1 0 0 0,0 1 1 0 0,0 0-1 0 0,0 0 0 0 0,-17 6 1 0 0,9-2 57 0 0,0 2 0 0 0,-40 18 1 0 0,46-17-199 0 0,0 0 1 0 0,1 1-1 0 0,0 0 0 0 0,1 2 1 0 0,0-1-1 0 0,1 1 1 0 0,0 1-1 0 0,1 1 1 0 0,-12 14-1 0 0,15-15-85 0 0,0 0-1 0 0,1 0 0 0 0,1 0 1 0 0,0 1-1 0 0,0 0 0 0 0,1 0 1 0 0,1 0-1 0 0,0 1 1 0 0,1 0-1 0 0,1 0 0 0 0,-2 17 1 0 0,4-26-69 0 0,0 0 0 0 0,0 1 0 0 0,0-1 1 0 0,1 0-1 0 0,0 0 0 0 0,0 0 0 0 0,0 0 0 0 0,0 0 1 0 0,1 0-1 0 0,0 0 0 0 0,0 0 0 0 0,0-1 0 0 0,1 1 1 0 0,-1-1-1 0 0,1 1 0 0 0,6 6 0 0 0,-4-6-21 0 0,1 0 1 0 0,-1-1-1 0 0,1 1 0 0 0,0-1 1 0 0,1 0-1 0 0,-1 0 0 0 0,1-1 1 0 0,0 0-1 0 0,-1 0 0 0 0,1-1 1 0 0,9 2-1 0 0,5 1-356 0 0,0-1 1 0 0,1-1 0 0 0,-1-2-1 0 0,1 0 1 0 0,0-1-1 0 0,-1-1 1 0 0,1 0 0 0 0,-1-2-1 0 0,1-1 1 0 0,-1-1-1 0 0,26-9 1 0 0,-33 8-952 0 0,-2 0 0 0 0,1-1 0 0 0,18-13 0 0 0,-13 7-1055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49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47 118 2256 0 0,'-17'7'3218'0'0,"13"-6"-2055"0"0,1 1 1 0 0,-1-1-1 0 0,1 1 0 0 0,0-1 1 0 0,-1 1-1 0 0,-4 5 1 0 0,8-7-1116 0 0,0 0 1 0 0,0 0 0 0 0,0 1 0 0 0,0-1 0 0 0,1 0-1 0 0,-1 0 1 0 0,0 0 0 0 0,0 0 0 0 0,1 1-1 0 0,-1-1 1 0 0,0 0 0 0 0,0 0 0 0 0,1 0 0 0 0,-1 0-1 0 0,0 0 1 0 0,1 0 0 0 0,-1 0 0 0 0,0 0 0 0 0,0 0-1 0 0,1 0 1 0 0,-1 0 0 0 0,0 0 0 0 0,0 0 0 0 0,1 0-1 0 0,-1 0 1 0 0,0 0 0 0 0,1 0 0 0 0,-1 0-1 0 0,0 0 1 0 0,0 0 0 0 0,1 0 0 0 0,-1-1 0 0 0,14 0 217 0 0,57-14 86 0 0,72-25 1 0 0,65-36-3833 0 0,-182 67 2628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50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258 33 512 0 0,'-17'-10'2334'0'0,"9"6"-578"0"0,-1 0-1 0 0,1 0 1 0 0,-11-3 0 0 0,16 6-1341 0 0,0 0 0 0 0,-1 0 0 0 0,1 1 1 0 0,0 0-1 0 0,-1 0 0 0 0,1-1 1 0 0,0 2-1 0 0,-1-1 0 0 0,1 0 0 0 0,0 1 1 0 0,-1 0-1 0 0,-5 1 0 0 0,3 1 106 0 0,0 0-1 0 0,0 1 0 0 0,1-1 0 0 0,-1 1 1 0 0,1 0-1 0 0,0 1 0 0 0,0-1 1 0 0,0 1-1 0 0,0 0 0 0 0,1 0 1 0 0,-6 9-1 0 0,2-2-226 0 0,0 1 1 0 0,2-1-1 0 0,-1 1 1 0 0,-6 20 0 0 0,2 2-38 0 0,-8 42 1 0 0,16-64-232 0 0,1 1 0 0 0,1-1-1 0 0,0 0 1 0 0,1 1 0 0 0,0-1 0 0 0,4 22 0 0 0,-3-31-33 0 0,0 1 1 0 0,0-1 0 0 0,1 1 0 0 0,-1-1-1 0 0,1 0 1 0 0,0 1 0 0 0,0-1 0 0 0,1 0-1 0 0,-1 0 1 0 0,1-1 0 0 0,0 1 0 0 0,0 0-1 0 0,0-1 1 0 0,1 0 0 0 0,-1 0 0 0 0,1 0-1 0 0,-1 0 1 0 0,1 0 0 0 0,6 2 0 0 0,-5-2-20 0 0,1-1 0 0 0,0 0 0 0 0,0 0 0 0 0,0-1 1 0 0,0 0-1 0 0,0 0 0 0 0,0 0 0 0 0,0-1 0 0 0,0 1 1 0 0,0-2-1 0 0,1 1 0 0 0,-1-1 0 0 0,0 1 0 0 0,7-3 1 0 0,14-5-141 0 0,-1-1 1 0 0,0-1 0 0 0,-1-1 0 0 0,37-22-1 0 0,-23 9-127 0 0,68-58-1 0 0,-102 78 301 0 0,-1-1 1 0 0,1 0-1 0 0,-1 1 0 0 0,-1-1 1 0 0,1 0-1 0 0,-1-1 0 0 0,0 1 0 0 0,4-9 1 0 0,-6 12-5 0 0,0-1 0 0 0,0 0 1 0 0,0 0-1 0 0,0 0 0 0 0,0 0 0 0 0,-1 0 1 0 0,1 0-1 0 0,-1 0 0 0 0,0 0 1 0 0,0 0-1 0 0,0 0 0 0 0,0 0 0 0 0,-1 0 1 0 0,1 0-1 0 0,-1 0 0 0 0,0 0 0 0 0,0 0 1 0 0,-2-5-1 0 0,2 7 9 0 0,0 0 0 0 0,1 0 0 0 0,-1 0 0 0 0,0 1 0 0 0,0-1 0 0 0,0 0 0 0 0,0 1-1 0 0,0-1 1 0 0,0 1 0 0 0,0-1 0 0 0,0 1 0 0 0,0-1 0 0 0,0 1 0 0 0,0 0 0 0 0,0-1 0 0 0,0 1 0 0 0,0 0 0 0 0,0 0 0 0 0,0 0 0 0 0,-1 0 0 0 0,1 0 0 0 0,-2 0 0 0 0,-26 5 71 0 0,28-5-78 0 0,-23 8 168 0 0,0 1 0 0 0,-30 15 1 0 0,37-15-81 0 0,1-2 11 0 0,0 2-1 0 0,1 0 0 0 0,0 1 1 0 0,1 1-1 0 0,0 0 0 0 0,1 0 1 0 0,0 2-1 0 0,-17 21 0 0 0,10-8 90 0 0,2 1-1 0 0,0 1 1 0 0,-23 53 0 0 0,34-65-149 0 0,-36 83 401 0 0,38-84-400 0 0,1-1 1 0 0,0 1 0 0 0,1 0-1 0 0,1 0 1 0 0,-1 16-1 0 0,2-27-52 0 0,1 1-1 0 0,1-1 1 0 0,-1 1-1 0 0,1-1 0 0 0,-1 1 1 0 0,1-1-1 0 0,1 0 0 0 0,-1 1 1 0 0,0-1-1 0 0,1 0 1 0 0,0 0-1 0 0,0 0 0 0 0,1 0 1 0 0,-1 0-1 0 0,1 0 0 0 0,-1-1 1 0 0,1 1-1 0 0,0-1 1 0 0,6 5-1 0 0,-3-4-64 0 0,-1 0-1 0 0,2 0 1 0 0,-1 0-1 0 0,0-1 1 0 0,1 0-1 0 0,0-1 1 0 0,-1 1 0 0 0,1-1-1 0 0,0 0 1 0 0,0-1-1 0 0,12 1 1 0 0,7 0-1090 0 0,1-2 1 0 0,0-1 0 0 0,0-2-1 0 0,-1 0 1 0 0,0-2 0 0 0,32-9-1 0 0,-3-1-1853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51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409 154 816 0 0,'-1'-11'3128'0'0,"1"-1"1"0"0,0 0-1 0 0,2-15 0 0 0,0-23 1876 0 0,-2 48-4861 0 0,0 0 0 0 0,-1 1 0 0 0,1-1 0 0 0,-1 0 0 0 0,1 0 0 0 0,-1 0 0 0 0,0 0-1 0 0,1 1 1 0 0,-1-1 0 0 0,0 0 0 0 0,0 1 0 0 0,0-1 0 0 0,-1 1 0 0 0,1-1 0 0 0,0 1 0 0 0,0-1 0 0 0,-1 1-1 0 0,1 0 1 0 0,-1 0 0 0 0,1 0 0 0 0,-1 0 0 0 0,0 0 0 0 0,1 0 0 0 0,-1 0 0 0 0,0 0 0 0 0,0 1-1 0 0,0-1 1 0 0,1 1 0 0 0,-1-1 0 0 0,0 1 0 0 0,-4-1 0 0 0,0 1 88 0 0,-1-1 0 0 0,0 1 0 0 0,1 0 0 0 0,-1 1 0 0 0,0 0-1 0 0,1 0 1 0 0,-13 3 0 0 0,6 1-35 0 0,1 0 0 0 0,0 0 0 0 0,1 1 0 0 0,-1 0 0 0 0,1 1 1 0 0,0 1-1 0 0,1 0 0 0 0,0 0 0 0 0,-12 13 0 0 0,6-4 22 0 0,2 1 0 0 0,0 0-1 0 0,1 1 1 0 0,-17 33 0 0 0,12-17-2 0 0,2 0-1 0 0,-18 60 0 0 0,27-72-154 0 0,1 1-1 0 0,2 0 0 0 0,0 0 1 0 0,2 0-1 0 0,0 36 1 0 0,3-52-79 0 0,-1 0 1 0 0,2 0-1 0 0,-1 0 1 0 0,1 0 0 0 0,0 0-1 0 0,1-1 1 0 0,0 1-1 0 0,0 0 1 0 0,0-1 0 0 0,1 0-1 0 0,0 0 1 0 0,1 0 0 0 0,0 0-1 0 0,0-1 1 0 0,0 0-1 0 0,0 0 1 0 0,9 6 0 0 0,-8-7-212 0 0,0-1 1 0 0,0 0-1 0 0,0 0 1 0 0,1 0 0 0 0,-1-1-1 0 0,1 0 1 0 0,0-1-1 0 0,0 1 1 0 0,0-1 0 0 0,0-1-1 0 0,0 1 1 0 0,0-1-1 0 0,1-1 1 0 0,-1 1-1 0 0,0-1 1 0 0,1 0 0 0 0,-1-1-1 0 0,0 0 1 0 0,11-2-1 0 0,-1-2-1767 0 0,1-1 0 0 0,-1-1 1 0 0,0 0-1 0 0,-1-2 0 0 0,20-12 0 0 0,-12 7-53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51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82 136 8 0 0,'-1'0'861'0'0,"0"-1"0"0"0,0 1 0 0 0,0-1 0 0 0,0 1 0 0 0,0-1 0 0 0,0 0 0 0 0,0 1 0 0 0,0-1 0 0 0,0 0 0 0 0,0 0 0 0 0,0 1 0 0 0,0-1 0 0 0,0 0 0 0 0,1 0 0 0 0,-1 0 0 0 0,0 0 0 0 0,0-2 0 0 0,-1-9 743 0 0,3-12 5796 0 0,-2 37-6555 0 0,-3 84 548 0 0,-3 24-604 0 0,1-29-478 0 0,3-23-178 0 0,3-69-133 0 0,-4 24 3 0 0,4-23-4 0 0,-1-1 0 0 0,1 1 0 0 0,0-1 0 0 0,0 1 1 0 0,0 0-1 0 0,-1-1 0 0 0,1 1 0 0 0,0-1 0 0 0,-1 1 1 0 0,1-1-1 0 0,0 1 0 0 0,-1-1 0 0 0,1 1 0 0 0,-1-1 0 0 0,1 0 1 0 0,-1 1-1 0 0,1-1 0 0 0,-1 1 0 0 0,1-1 0 0 0,-1 0 0 0 0,1 0 1 0 0,-1 1-1 0 0,1-1 0 0 0,-1 0 0 0 0,0 0 0 0 0,1 0 0 0 0,-1 1 1 0 0,1-1-1 0 0,-1 0 0 0 0,0 0 0 0 0,1 0 0 0 0,-1 0 0 0 0,1 0 1 0 0,-1 0-1 0 0,0-1 0 0 0,0 1-7 0 0,0-1-1 0 0,0 1 1 0 0,0-1 0 0 0,1 1-1 0 0,-1-1 1 0 0,0 0 0 0 0,1 0-1 0 0,-1 1 1 0 0,0-1 0 0 0,1 0-1 0 0,-1 0 1 0 0,1 0 0 0 0,-1 0-1 0 0,1 1 1 0 0,0-1 0 0 0,-1 0-1 0 0,1 0 1 0 0,-1-1 0 0 0,-3-18-42 0 0,1-1 28 0 0,1 1 0 0 0,2-1 0 0 0,0 1 0 0 0,1-1 0 0 0,1 0 0 0 0,1 1 0 0 0,5-22 0 0 0,1 11-24 0 0,0 1 0 0 0,2-1 1 0 0,28-51-1 0 0,-33 71 30 0 0,1 0-1 0 0,0 1 1 0 0,0 0 0 0 0,1 0-1 0 0,1 1 1 0 0,9-9-1 0 0,-14 14 18 0 0,1 0-1 0 0,-1 1 1 0 0,1 0-1 0 0,0-1 1 0 0,0 2-1 0 0,0-1 0 0 0,0 0 1 0 0,0 1-1 0 0,0 0 1 0 0,1 0-1 0 0,-1 1 0 0 0,1 0 1 0 0,-1 0-1 0 0,1 0 1 0 0,8 0-1 0 0,-12 1 5 0 0,1 0-1 0 0,-1 1 1 0 0,0-1 0 0 0,1 1-1 0 0,-1-1 1 0 0,0 1 0 0 0,0 0-1 0 0,1 0 1 0 0,-1 0-1 0 0,0 0 1 0 0,0 1 0 0 0,0-1-1 0 0,-1 0 1 0 0,1 1 0 0 0,3 2-1 0 0,-2-1 1 0 0,0 1-1 0 0,0 0 1 0 0,-1 0-1 0 0,1 0 1 0 0,-1 0-1 0 0,0 1 1 0 0,2 5-1 0 0,0 2 12 0 0,-1 0 0 0 0,0 1-1 0 0,-1 0 1 0 0,0-1 0 0 0,0 14-1 0 0,-2 54 100 0 0,2 35-46 0 0,-1-98-102 0 0,1 1 0 0 0,1-1 1 0 0,1 0-1 0 0,7 24 0 0 0,-9-38-59 0 0,-1 1-1 0 0,1-1 1 0 0,-1 1-1 0 0,1-1 1 0 0,0 0 0 0 0,0 0-1 0 0,0 0 1 0 0,1 0-1 0 0,-1 0 1 0 0,1 0-1 0 0,0-1 1 0 0,0 1-1 0 0,-1-1 1 0 0,7 4 0 0 0,-6-5-241 0 0,-1 0 0 0 0,0 0 0 0 0,0 0 1 0 0,1-1-1 0 0,-1 1 0 0 0,0-1 1 0 0,1 0-1 0 0,-1 1 0 0 0,1-1 1 0 0,-1 0-1 0 0,0 0 0 0 0,1-1 1 0 0,-1 1-1 0 0,1 0 0 0 0,-1-1 0 0 0,0 1 1 0 0,1-1-1 0 0,-1 0 0 0 0,0 0 1 0 0,0 0-1 0 0,0 0 0 0 0,0 0 1 0 0,4-3-1 0 0,3-3-2114 0 0,0-2-115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52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29 103 4129 0 0,'-21'-5'13497'0'0,"14"0"-10715"0"0,7 5-2735 0 0,0 0-1 0 0,0 0 0 0 0,0-1 0 0 0,0 1 0 0 0,0 0 1 0 0,0 0-1 0 0,0-1 0 0 0,0 1 0 0 0,0 0 1 0 0,0 0-1 0 0,0-1 0 0 0,0 1 0 0 0,0 0 1 0 0,0 0-1 0 0,0 0 0 0 0,0-1 0 0 0,0 1 0 0 0,0 0 1 0 0,1 0-1 0 0,-1 0 0 0 0,0-1 0 0 0,0 1 1 0 0,0 0-1 0 0,0 0 0 0 0,1 0 0 0 0,-1 0 1 0 0,0 0-1 0 0,0-1 0 0 0,0 1 0 0 0,1 0 0 0 0,-1 0 1 0 0,0 0-1 0 0,0 0 0 0 0,0 0 0 0 0,1 0 1 0 0,-1 0-1 0 0,0 0 0 0 0,1 0 0 0 0,10-6 407 0 0,24-5-162 0 0,1 1 1 0 0,0 2 0 0 0,64-6 0 0 0,-11 1-577 0 0,-47 5-170 0 0,35-5-1888 0 0,-25 10-4847 0 0,-37 3 4178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52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3193 0 0,'10'2'12910'0'0,"9"-3"-9649"0"0,-3 0-2625 0 0,-6 2-424 0 0,0 0-1 0 0,-1 1 1 0 0,1 0 0 0 0,-1 0-1 0 0,1 1 1 0 0,-1 0-1 0 0,0 1 1 0 0,0 0-1 0 0,-1 0 1 0 0,1 1 0 0 0,-1 0-1 0 0,0 1 1 0 0,0 0-1 0 0,0 0 1 0 0,7 8-1 0 0,-1 1 51 0 0,-1 1-1 0 0,-1 0 1 0 0,0 0 0 0 0,-1 2-1 0 0,0-1 1 0 0,9 25-1 0 0,-9-18-123 0 0,4 6-12 0 0,-2 0 0 0 0,-1 0 1 0 0,-1 1-1 0 0,9 47 1 0 0,-14-43-45 0 0,-2 1 0 0 0,-1-1 1 0 0,-3 65-1 0 0,-1-91-110 0 0,-1 1 0 0 0,0-1 1 0 0,-1 1-1 0 0,0-1 0 0 0,-1 0 0 0 0,0-1 1 0 0,0 1-1 0 0,-1-1 0 0 0,0 1 0 0 0,-7 8 0 0 0,1-4-1228 0 0,0 0 0 0 0,-1 0 0 0 0,-1-1-1 0 0,-24 18 1 0 0,23-20-3481 0 0,1-3-28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57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0,'-6'-8'6319'0'0,"5"7"-5806"0"0,1 0 0 0 0,-1 0 0 0 0,0 0-1 0 0,1 0 1 0 0,-1 0 0 0 0,1 0 0 0 0,-1 0 0 0 0,1 0 0 0 0,-1 0 0 0 0,1 0 0 0 0,0 0 0 0 0,-1 0 0 0 0,1 0 0 0 0,0 0 0 0 0,0-2 0 0 0,2 45 6425 0 0,6 24-5683 0 0,-3-33-70 0 0,-2-17-740 0 0,0-16-250 0 0,2-9-194 0 0,1-9-53 0 0,0-1-1 0 0,-1 1 1 0 0,3-26 0 0 0,-4 22 36 0 0,0 1 0 0 0,9-24 0 0 0,-12 42 14 0 0,0 1-1 0 0,0-1 1 0 0,0 1 0 0 0,0 0-1 0 0,0-1 1 0 0,1 1-1 0 0,-1 0 1 0 0,1 0 0 0 0,-1 0-1 0 0,1 0 1 0 0,0 0 0 0 0,0 0-1 0 0,0 1 1 0 0,0-1 0 0 0,0 1-1 0 0,0-1 1 0 0,1 1-1 0 0,-1 0 1 0 0,4-2 0 0 0,-2 2 3 0 0,0 1 1 0 0,-1-1 0 0 0,1 1-1 0 0,0 0 1 0 0,0 0-1 0 0,-1 0 1 0 0,1 0 0 0 0,0 0-1 0 0,-1 1 1 0 0,1 0-1 0 0,0 0 1 0 0,4 2 0 0 0,3 1 0 0 0,0 1 1 0 0,-1 1-1 0 0,1 0 1 0 0,-1 0 0 0 0,0 1-1 0 0,-1 0 1 0 0,13 13 0 0 0,-3-2 6 0 0,-1 0 23 0 0,20 23 1 0 0,-34-36-12 0 0,0 1 0 0 0,0-1 0 0 0,-1 1 0 0 0,1 0 0 0 0,-1 0 0 0 0,-1 0 0 0 0,1 0 0 0 0,-1 0 0 0 0,2 12 0 0 0,-3-14 12 0 0,-1 0 1 0 0,1 0-1 0 0,-1 0 1 0 0,0 1-1 0 0,-1-1 1 0 0,0 6-1 0 0,0-8-15 0 0,1-1 0 0 0,-1 1 0 0 0,1 0 0 0 0,-1 0 0 0 0,0 0 0 0 0,0 0 0 0 0,1-1 0 0 0,-1 1 0 0 0,-1 0 0 0 0,1-1 0 0 0,0 1 0 0 0,0-1 0 0 0,-1 1 0 0 0,1-1 0 0 0,-3 2 0 0 0,4-3-17 0 0,0 0 0 0 0,0 0 0 0 0,0 0 0 0 0,-1 0 0 0 0,1 0 0 0 0,0 0 0 0 0,0 0 0 0 0,0 0 0 0 0,0 0 0 0 0,0 0 0 0 0,0 0 0 0 0,0 0 0 0 0,0 0 0 0 0,-1 0 0 0 0,1 0 0 0 0,0 0 0 0 0,0 0 0 0 0,0 0 0 0 0,0 0 0 0 0,0 0 0 0 0,0 0 0 0 0,0 0 0 0 0,0 0 0 0 0,0 0 0 0 0,-1 0 0 0 0,1 0 0 0 0,0 0-1 0 0,0 0 1 0 0,0 0 0 0 0,0-1 0 0 0,0 1 0 0 0,0 0 0 0 0,0 0 0 0 0,0 0 0 0 0,0 0 0 0 0,0 0 0 0 0,0 0 0 0 0,0 0 0 0 0,0 0 0 0 0,0 0 0 0 0,0-1 0 0 0,0 1 0 0 0,0 0 0 0 0,0 0 0 0 0,0 0 0 0 0,0 0 0 0 0,0 0 0 0 0,0 0 0 0 0,0 0 0 0 0,0 0 0 0 0,0-1 0 0 0,-1-10-29 0 0,3-9-19 0 0,29-74-212 0 0,-9 28 208 0 0,-19 54 36 0 0,1 1 1 0 0,1 0-1 0 0,11-21 1 0 0,-14 29 8 0 0,0 0 1 0 0,0 0 0 0 0,0 0-1 0 0,1 0 1 0 0,-1 1 0 0 0,1-1 0 0 0,5-3-1 0 0,-7 5 5 0 0,1 0 0 0 0,0 0 0 0 0,-1 1 0 0 0,1-1-1 0 0,0 0 1 0 0,0 1 0 0 0,-1-1 0 0 0,1 1 0 0 0,0-1 0 0 0,0 1 0 0 0,0 0-1 0 0,0 0 1 0 0,0 0 0 0 0,-1 0 0 0 0,1 0 0 0 0,2 1 0 0 0,-2-1 2 0 0,-1 1 0 0 0,1 0 1 0 0,-1-1-1 0 0,1 1 0 0 0,-1 0 0 0 0,1 0 1 0 0,-1 0-1 0 0,0 0 0 0 0,0 0 0 0 0,1 0 1 0 0,-1 0-1 0 0,0 1 0 0 0,0-1 1 0 0,0 0-1 0 0,0 1 0 0 0,0-1 0 0 0,-1 1 1 0 0,2 1-1 0 0,10 32 38 0 0,-10-29-33 0 0,3 15 33 0 0,4 32 0 0 0,-7-40-28 0 0,-1 1 0 0 0,2-1-1 0 0,0 0 1 0 0,0 0 0 0 0,1 0 0 0 0,11 22-1 0 0,-14-33-32 0 0,1 0-1 0 0,-1 0 1 0 0,0 0-1 0 0,1 0 1 0 0,-1 0-1 0 0,1 0 1 0 0,0-1-1 0 0,-1 1 1 0 0,1-1-1 0 0,0 1 1 0 0,0-1-1 0 0,0 0 1 0 0,0 0-1 0 0,0 0 1 0 0,0 0-1 0 0,0 0 1 0 0,1 0-1 0 0,-1-1 1 0 0,0 1-1 0 0,0-1 1 0 0,1 1-1 0 0,-1-1 1 0 0,0 0-1 0 0,5 0 1 0 0,0-1-601 0 0,-1 0 0 0 0,1 0 0 0 0,-1-1 1 0 0,1 0-1 0 0,-1 0 0 0 0,0-1 0 0 0,10-5 0 0 0,-1 0-1653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58.0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80 2761 0 0,'-24'-6'7316'0'0,"18"3"-6106"0"0,-1 2-1 0 0,1-1 1 0 0,-1 1 0 0 0,-9-1-1 0 0,14 2-989 0 0,-1 0 0 0 0,0 0-1 0 0,1 1 1 0 0,-1-1-1 0 0,1 1 1 0 0,-1-1-1 0 0,1 1 1 0 0,-1 0 0 0 0,1 0-1 0 0,0 0 1 0 0,-1 0-1 0 0,1 1 1 0 0,0-1 0 0 0,0 0-1 0 0,-3 3 1 0 0,-2 3 5 0 0,0 0 1 0 0,1 0-1 0 0,0 0 1 0 0,1 0-1 0 0,-1 1 1 0 0,1 0-1 0 0,1 1 1 0 0,-1-1-1 0 0,2 1 0 0 0,-1-1 1 0 0,1 1-1 0 0,0 0 1 0 0,-1 13-1 0 0,2-15-169 0 0,1 1 0 0 0,0-1 0 0 0,1 1-1 0 0,0-1 1 0 0,0 1 0 0 0,1 0 0 0 0,-1-1 0 0 0,2 1-1 0 0,-1-1 1 0 0,1 1 0 0 0,0-1 0 0 0,1 0 0 0 0,0 0-1 0 0,0 0 1 0 0,0 0 0 0 0,9 12 0 0 0,-9-15-52 0 0,0-1 0 0 0,0 0 0 0 0,0 1-1 0 0,0-1 1 0 0,0 0 0 0 0,1-1 0 0 0,-1 1 0 0 0,1-1 0 0 0,0 1 0 0 0,0-1 0 0 0,0 0 0 0 0,0-1 0 0 0,0 1 0 0 0,0-1 0 0 0,0 0 0 0 0,7 2 0 0 0,-5-3-30 0 0,0 0 0 0 0,0 0 0 0 0,0 0 1 0 0,0-1-1 0 0,0 1 0 0 0,0-1 1 0 0,0-1-1 0 0,-1 1 0 0 0,1-1 0 0 0,0 0 1 0 0,6-4-1 0 0,-3 2-9 0 0,-1-1 1 0 0,1 0-1 0 0,-1-1 1 0 0,0 0 0 0 0,0 0-1 0 0,-1-1 1 0 0,0 0-1 0 0,0 0 1 0 0,0-1-1 0 0,-1 0 1 0 0,0 0-1 0 0,-1 0 1 0 0,0-1-1 0 0,6-13 1 0 0,-8 13 45 0 0,-1 0 0 0 0,0 0 1 0 0,0 0-1 0 0,-1 0 0 0 0,0-1 0 0 0,0 1 1 0 0,-1 0-1 0 0,-1 0 0 0 0,1-1 0 0 0,-4-11 1 0 0,0 2 17 0 0,-1-1 0 0 0,-2 0 1 0 0,-12-28-1 0 0,18 45-19 0 0,0 1-1 0 0,0 0 1 0 0,-1 0-1 0 0,1-1 0 0 0,0 1 1 0 0,-1 0-1 0 0,0 0 1 0 0,1 1-1 0 0,-1-1 1 0 0,0 0-1 0 0,0 0 1 0 0,-4-2-1 0 0,5 4-3 0 0,0-1 0 0 0,-1 1-1 0 0,1-1 1 0 0,-1 1 0 0 0,1-1 0 0 0,0 1-1 0 0,-1 0 1 0 0,1 0 0 0 0,-1 0 0 0 0,1 0 0 0 0,-1 0-1 0 0,1 0 1 0 0,-1 0 0 0 0,1 1 0 0 0,-1-1-1 0 0,1 1 1 0 0,0-1 0 0 0,-1 1 0 0 0,1-1 0 0 0,-1 1-1 0 0,1 0 1 0 0,0-1 0 0 0,-2 2 0 0 0,-8 6 21 0 0,0 1 1 0 0,0 0 0 0 0,1 0 0 0 0,0 1 0 0 0,0 0-1 0 0,1 1 1 0 0,1 0 0 0 0,-9 14 0 0 0,3-1 96 0 0,1 0 0 0 0,1 1 0 0 0,-10 32 1 0 0,20-52-81 0 0,0 1 0 0 0,1 1 1 0 0,-1-1-1 0 0,1 0 0 0 0,1 0 1 0 0,-1 0-1 0 0,1 1 0 0 0,1 10 1 0 0,-1-15-39 0 0,0 1-1 0 0,1-1 1 0 0,-1 0 0 0 0,1 0 0 0 0,0 0 0 0 0,0 0 0 0 0,0 0 0 0 0,0 0 0 0 0,0 0 0 0 0,0 0-1 0 0,0 0 1 0 0,1 0 0 0 0,-1-1 0 0 0,1 1 0 0 0,-1 0 0 0 0,1-1 0 0 0,-1 1 0 0 0,1-1 0 0 0,0 0-1 0 0,0 0 1 0 0,0 1 0 0 0,0-1 0 0 0,0 0 0 0 0,0-1 0 0 0,0 1 0 0 0,0 0 0 0 0,3 0 0 0 0,3 0-21 0 0,-1 0 1 0 0,1 0 0 0 0,0-1 0 0 0,-1 0 0 0 0,1-1 0 0 0,-1 0-1 0 0,1 0 1 0 0,-1 0 0 0 0,1-1 0 0 0,-1 0 0 0 0,8-4 0 0 0,0 0-91 0 0,1-1 1 0 0,-1-1 0 0 0,27-18 0 0 0,-33 20 69 0 0,-1-1 0 0 0,0 0 0 0 0,0-1 0 0 0,0 0 0 0 0,-1 0 0 0 0,0-1 1 0 0,-1 0-1 0 0,0 0 0 0 0,0 0 0 0 0,5-14 0 0 0,-7 15 45 0 0,-1 0 1 0 0,0-1-1 0 0,-1 1 0 0 0,0-1 0 0 0,0 0 1 0 0,-1 1-1 0 0,0-1 0 0 0,-1 0 0 0 0,0 0 1 0 0,0 0-1 0 0,-1 0 0 0 0,0 1 1 0 0,-2-11-1 0 0,3 18-1 0 0,-1 0 1 0 0,1 0 0 0 0,0 0-1 0 0,0 0 1 0 0,-1 0-1 0 0,1 0 1 0 0,-1 1 0 0 0,1-1-1 0 0,-1 0 1 0 0,1 0-1 0 0,-1 0 1 0 0,1 1 0 0 0,-2-2-1 0 0,2 2-4 0 0,0 0-1 0 0,-1 0 1 0 0,1-1-1 0 0,0 1 1 0 0,0 0-1 0 0,-1 0 1 0 0,1 0-1 0 0,0 0 1 0 0,0 0-1 0 0,-1 0 1 0 0,1 0-1 0 0,0 0 1 0 0,0 0-1 0 0,-1 0 1 0 0,1 0-1 0 0,0 0 1 0 0,-1 0-1 0 0,1 0 1 0 0,0 0 0 0 0,0 0-1 0 0,-1 1 1 0 0,1-1-1 0 0,0 0 1 0 0,0 0-1 0 0,-1 0 1 0 0,1 0-1 0 0,0 0 1 0 0,0 0-1 0 0,-1 1 1 0 0,0 0 4 0 0,0 1-1 0 0,0-1 1 0 0,0 1 0 0 0,0-1 0 0 0,0 1 0 0 0,0-1 0 0 0,0 1-1 0 0,0 0 1 0 0,0 0 0 0 0,1-1 0 0 0,-1 4 0 0 0,-1 1 3 0 0,0 1 0 0 0,1 0 1 0 0,0 0-1 0 0,0 0 0 0 0,1 0 1 0 0,0 0-1 0 0,0 0 0 0 0,1 0 1 0 0,0 0-1 0 0,0 0 0 0 0,0 0 1 0 0,1-1-1 0 0,0 1 0 0 0,0 0 0 0 0,1-1 1 0 0,0 0-1 0 0,0 1 0 0 0,0-1 1 0 0,1 0-1 0 0,0-1 0 0 0,6 8 1 0 0,-4-7-1 0 0,0 0 1 0 0,1-1 0 0 0,-1 0 0 0 0,1 0-1 0 0,0 0 1 0 0,1-1 0 0 0,-1 0-1 0 0,1 0 1 0 0,10 3 0 0 0,-13-6-55 0 0,0 1 1 0 0,-1-1-1 0 0,1 0 0 0 0,0 0 1 0 0,-1 0-1 0 0,1-1 0 0 0,0 0 1 0 0,0 0-1 0 0,0 0 0 0 0,-1-1 0 0 0,1 1 1 0 0,0-1-1 0 0,0 0 0 0 0,-1-1 1 0 0,1 1-1 0 0,-1-1 0 0 0,8-3 1 0 0,30-17-5184 0 0,-25 14-2092 0 0,-8 3 1568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58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2953 0 0,'-9'2'5028'0'0,"-12"3"2218"0"0,20-5-7035 0 0,0 0 0 0 0,1 0 0 0 0,-1 1 0 0 0,0-1 0 0 0,1 0 0 0 0,-1 0 0 0 0,0 1 0 0 0,0-1 0 0 0,1 1 1 0 0,-1-1-1 0 0,1 1 0 0 0,-1-1 0 0 0,0 1 0 0 0,1-1 0 0 0,-1 1 0 0 0,1-1 0 0 0,-1 1 0 0 0,1-1 0 0 0,-1 2 0 0 0,2 0-42 0 0,-1 1 0 0 0,1-1 0 0 0,0 0 0 0 0,0 0 0 0 0,0 0 0 0 0,0 0 1 0 0,1 0-1 0 0,-1 0 0 0 0,0 0 0 0 0,1 0 0 0 0,0-1 0 0 0,-1 1 0 0 0,4 2 0 0 0,1 2 175 0 0,100 130 1778 0 0,-97-123-2104 0 0,0-1-1 0 0,1-1 0 0 0,1 0 1 0 0,0 0-1 0 0,0-1 1 0 0,1 0-1 0 0,0-1 0 0 0,0 0 1 0 0,15 7-1 0 0,-17-11-105 0 0,1 0 1 0 0,0 0-1 0 0,0-1 0 0 0,0-1 0 0 0,0 0 0 0 0,1 0 0 0 0,-1-1 0 0 0,1-1 0 0 0,0 0 1 0 0,-1 0-1 0 0,1-1 0 0 0,13-2 0 0 0,-19 1-261 0 0,0 0 0 0 0,0-1 0 0 0,-1 0-1 0 0,1 0 1 0 0,0 0 0 0 0,-1-1 0 0 0,0 0 0 0 0,1 0 0 0 0,-1 0 0 0 0,0-1-1 0 0,5-4 1 0 0,-4 2-1504 0 0,0 0 0 0 0,0 0-1 0 0,-1 0 1 0 0,7-10 0 0 0,-6 6-202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8:58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409 0 2208 0 0,'-50'24'9413'0'0,"3"3"-3508"0"0,31-16-4867 0 0,0 1 1 0 0,1 0 0 0 0,0 2-1 0 0,1-1 1 0 0,0 2-1 0 0,-14 19 1 0 0,-4 9-778 0 0,-74 72 1 0 0,63-72-5523 0 0,31-29 3223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07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38 512 0 0,'1'-2'514'0'0,"0"-1"0"0"0,0 1 0 0 0,-1-1 1 0 0,1 1-1 0 0,0-1 0 0 0,0-4 0 0 0,-1 6-283 0 0,0 1 1 0 0,0-1 0 0 0,0 1-1 0 0,0-1 1 0 0,0 1-1 0 0,0-1 1 0 0,0 1-1 0 0,0-1 1 0 0,0 1-1 0 0,0-1 1 0 0,0 1-1 0 0,-1-1 1 0 0,1 1-1 0 0,0-1 1 0 0,0 1-1 0 0,0-1 1 0 0,-1 1 0 0 0,1-1-1 0 0,0 1 1 0 0,-1-1-1 0 0,1 1 1 0 0,0 0-1 0 0,-1-1 1 0 0,1 1-1 0 0,0 0 1 0 0,-1-1-1 0 0,1 1 1 0 0,-1 0-1 0 0,1-1 1 0 0,-1 1-1 0 0,1 0 1 0 0,-1 0-1 0 0,1-1 1 0 0,-1 1 0 0 0,1 0-1 0 0,-1 0 1 0 0,1 0-1 0 0,-1 0 1 0 0,0 0-1 0 0,0 0-55 0 0,0 0 0 0 0,0 1 1 0 0,1-1-1 0 0,-1 1 0 0 0,0-1 0 0 0,1 1 0 0 0,-1-1 0 0 0,0 1 0 0 0,1-1 0 0 0,-1 1 0 0 0,1-1 1 0 0,-1 1-1 0 0,1 0 0 0 0,-1-1 0 0 0,1 1 0 0 0,-1 0 0 0 0,1 0 0 0 0,0-1 0 0 0,-1 1 1 0 0,1 0-1 0 0,-1 1 0 0 0,-4 19 1424 0 0,4-14-1369 0 0,0 1 1 0 0,1 0-1 0 0,0 0 1 0 0,0 0-1 0 0,1 0 1 0 0,0 0 0 0 0,0 0-1 0 0,1-1 1 0 0,0 1-1 0 0,0-1 1 0 0,1 1-1 0 0,5 9 1 0 0,1 0-33 0 0,1 1 1 0 0,0-2-1 0 0,24 29 0 0 0,-28-37-212 0 0,1 0-1 0 0,1-1 0 0 0,0 0 1 0 0,0 0-1 0 0,0-1 0 0 0,1 0 1 0 0,0 0-1 0 0,12 5 1 0 0,-16-8-251 0 0,0-1 0 0 0,0-1 0 0 0,0 1 0 0 0,0-1 1 0 0,0 0-1 0 0,0 0 0 0 0,0 0 0 0 0,0-1 1 0 0,1 1-1 0 0,-1-1 0 0 0,0 0 0 0 0,0-1 0 0 0,0 0 1 0 0,0 0-1 0 0,1 0 0 0 0,-1 0 0 0 0,0-1 1 0 0,8-3-1 0 0,3-5-1277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07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 3097 0 0,'-11'0'3632'0'0,"-2"0"3722"0"0,3-1-6522 0 0,0 1 504 0 0,1 0-455 0 0,3 0 55 0 0,2 0-328 0 0,1 1-184 0 0,2 2-208 0 0,1 0-168 0 0,0 0-120 0 0,4 1-120 0 0,2-3 96 0 0,4 1-464 0 0,1-2-480 0 0,4 0-9 0 0,4 0-2823 0 0,1-3 1959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07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81 256 0 0,'0'-13'4481'0'0,"0"9"-3329"0"0,-1-1 1 0 0,1 0 0 0 0,1 0 0 0 0,-1 1 0 0 0,0-1-1 0 0,1 0 1 0 0,0 0 0 0 0,0 1 0 0 0,1-1 0 0 0,-1 1-1 0 0,1-1 1 0 0,3-6 0 0 0,-6 52 2000 0 0,1 113-3207 0 0,1-125-148 0 0,-1-13-422 0 0,-1 0 1 0 0,-1 0 0 0 0,-5 22 0 0 0,0-5-4382 0 0,6-21 2694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08.3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62 192 0 0,'-10'-17'4246'0'0,"7"14"-2904"0"0,2 1 0 0 0,-1-1 0 0 0,0 0 0 0 0,0 0 0 0 0,1 0 1 0 0,0 0-1 0 0,-1 0 0 0 0,1-1 0 0 0,0 1 0 0 0,0-6 0 0 0,1 9-1285 0 0,0 0 0 0 0,0-1-1 0 0,0 1 1 0 0,0 0-1 0 0,0 0 1 0 0,0-1-1 0 0,0 1 1 0 0,0 0 0 0 0,0 0-1 0 0,0 0 1 0 0,0-1-1 0 0,0 1 1 0 0,0 0-1 0 0,1 0 1 0 0,-1 0-1 0 0,0-1 1 0 0,0 1 0 0 0,0 0-1 0 0,0 0 1 0 0,1 0-1 0 0,-1 0 1 0 0,0-1-1 0 0,0 1 1 0 0,0 0 0 0 0,0 0-1 0 0,1 0 1 0 0,-1 0-1 0 0,0 0 1 0 0,0 0-1 0 0,1 0 1 0 0,-1 0 0 0 0,0 0-1 0 0,0 0 1 0 0,1 0-1 0 0,-1 0 1 0 0,0 0-1 0 0,0 0 1 0 0,0 0-1 0 0,1 0 1 0 0,-1 0 0 0 0,0 0-1 0 0,0 0 1 0 0,1 0-1 0 0,-1 0 1 0 0,0 0-1 0 0,0 0 1 0 0,0 0 0 0 0,1 0-1 0 0,-1 0 1 0 0,0 1-1 0 0,0-1 1 0 0,0 0-1 0 0,1 0 1 0 0,-1 0-1 0 0,0 0 1 0 0,0 1 0 0 0,0-1-1 0 0,13 9 579 0 0,-2 2-420 0 0,-1 0-1 0 0,0 1 1 0 0,-1 0-1 0 0,0 0 1 0 0,-1 1 0 0 0,0 0-1 0 0,11 29 1 0 0,-8-12 26 0 0,0 0 0 0 0,10 57 0 0 0,-13-33 54 0 0,2 72 0 0 0,-10-119-285 0 0,0 0 1 0 0,0 0 0 0 0,0 0-1 0 0,-1 0 1 0 0,-1 0-1 0 0,1 0 1 0 0,-1-1-1 0 0,0 1 1 0 0,0 0-1 0 0,-5 8 1 0 0,4-10-2 0 0,0-1 1 0 0,0 0-1 0 0,0 0 1 0 0,-1 0-1 0 0,1 0 1 0 0,-1 0-1 0 0,0-1 0 0 0,0 0 1 0 0,0 0-1 0 0,0 0 1 0 0,-1 0-1 0 0,1 0 0 0 0,-1-1 1 0 0,-7 3-1 0 0,8-4-10 0 0,1 0-1 0 0,0 0 0 0 0,0 0 1 0 0,-1 0-1 0 0,1 0 1 0 0,0-1-1 0 0,-1 0 0 0 0,1 0 1 0 0,-1 0-1 0 0,1 0 0 0 0,-1 0 1 0 0,1 0-1 0 0,-6-2 1 0 0,7 1-1 0 0,0 0 0 0 0,1 0 0 0 0,-1 0 1 0 0,0 0-1 0 0,1 0 0 0 0,-1 0 0 0 0,1-1 1 0 0,-1 1-1 0 0,1 0 0 0 0,0-1 0 0 0,-1 1 1 0 0,1-1-1 0 0,0 1 0 0 0,0-1 0 0 0,0 0 1 0 0,0 0-1 0 0,0 1 0 0 0,1-1 0 0 0,-1 0 1 0 0,1 0-1 0 0,-1 0 0 0 0,1 0 1 0 0,-1 0-1 0 0,1 1 0 0 0,0-4 0 0 0,0-6-19 0 0,0 1-1 0 0,0 0 1 0 0,1-1-1 0 0,1 1 1 0 0,0 0 0 0 0,0 0-1 0 0,1 0 1 0 0,1 0-1 0 0,8-18 1 0 0,3-1-221 0 0,33-50-1 0 0,30-23-279 0 0,-34 55-1487 0 0,-29 34-1471 0 0,20-15 0 0 0,-28 24 881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0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9 4985 0 0,'-14'-4'4993'0'0,"-6"2"5777"0"0,5 1-10041 0 0,5-1 175 0 0,5 2-96 0 0,5 2-296 0 0,0-1-224 0 0,4 3-192 0 0,3-2-16 0 0,2 2-40 0 0,4-2-152 0 0,3-2-168 0 0,2 0-32 0 0,8 0-888 0 0,0 0-2265 0 0,3 0 152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08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489 210 512 0 0,'-34'-61'10328'0'0,"3"-1"-4348"0"0,19 39-4575 0 0,10 19-1210 0 0,0-1-1 0 0,-1 1 0 0 0,1 0 1 0 0,-1 1-1 0 0,0-1 1 0 0,0 0-1 0 0,0 1 0 0 0,-1 0 1 0 0,1-1-1 0 0,-1 1 0 0 0,0 1 1 0 0,0-1-1 0 0,0 0 1 0 0,0 1-1 0 0,0 0 0 0 0,-6-2 1 0 0,4 2-77 0 0,0 1 0 0 0,0 0 0 0 0,-1 0 0 0 0,1 0-1 0 0,0 1 1 0 0,-1-1 0 0 0,1 2 0 0 0,0-1 0 0 0,-1 1 0 0 0,1 0 0 0 0,-10 3 0 0 0,-2 1 122 0 0,0 1 0 0 0,1 1 0 0 0,0 1 0 0 0,0 0 0 0 0,0 1 0 0 0,1 1 0 0 0,-18 15 0 0 0,24-17-60 0 0,0 1 1 0 0,0 0-1 0 0,1 0 0 0 0,0 1 1 0 0,1 0-1 0 0,0 1 1 0 0,0 0-1 0 0,1 0 1 0 0,1 1-1 0 0,0 0 0 0 0,-5 13 1 0 0,9-16-136 0 0,0 0 0 0 0,0 1 1 0 0,1-1-1 0 0,0 0 0 0 0,0 1 1 0 0,1-1-1 0 0,1 1 0 0 0,0-1 1 0 0,0 0-1 0 0,0 1 0 0 0,1-1 0 0 0,1 0 1 0 0,0 0-1 0 0,0 0 0 0 0,0 0 1 0 0,1-1-1 0 0,10 16 0 0 0,-6-11-46 0 0,0-1 0 0 0,1-1 1 0 0,0 1-1 0 0,1-2 0 0 0,0 1 0 0 0,1-1 0 0 0,0-1 0 0 0,1 0 0 0 0,0 0 0 0 0,25 12 0 0 0,-22-14-125 0 0,0-1 0 0 0,1-1-1 0 0,-1-1 1 0 0,1 0-1 0 0,0-1 1 0 0,1 0 0 0 0,-1-2-1 0 0,0 0 1 0 0,25-1-1 0 0,-25-1-636 0 0,0-1 0 0 0,0-1 0 0 0,30-9 0 0 0,-35 8-490 0 0,1 0-1 0 0,-1-1 0 0 0,0-1 0 0 0,0 0 1 0 0,14-10-1 0 0,-10 3-828 0 0,0-2 178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09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46 3009 0 0,'-8'0'11026'0'0,"14"-2"-9778"0"0,3 1-232 0 0,5-1-215 0 0,2 2 71 0 0,3 0-304 0 0,5-1-232 0 0,2-2-136 0 0,2 0-152 0 0,5-3-152 0 0,2 2-48 0 0,2-2-8 0 0,9-1-416 0 0,-1 1-872 0 0,3 2-185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09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425 154 512 0 0,'3'-3'528'0'0,"-1"0"0"0"0,0 0-1 0 0,0 0 1 0 0,-1-1 0 0 0,1 1-1 0 0,-1-1 1 0 0,1 1 0 0 0,-1-1 0 0 0,0 1-1 0 0,0-1 1 0 0,-1 0 0 0 0,1 0-1 0 0,-1 1 1 0 0,0-1 0 0 0,0 0 0 0 0,0 0-1 0 0,0 1 1 0 0,-1-1 0 0 0,0 0-1 0 0,1 0 1 0 0,-1 1 0 0 0,0-1 0 0 0,-1 1-1 0 0,1-1 1 0 0,-3-4 0 0 0,2 4-226 0 0,-1 0 0 0 0,1 1 0 0 0,0-1 0 0 0,-1 0 0 0 0,0 1 0 0 0,0 0 0 0 0,0 0 1 0 0,-1 0-1 0 0,1 0 0 0 0,0 0 0 0 0,-1 0 0 0 0,0 1 0 0 0,0 0 0 0 0,0 0 0 0 0,0 0 0 0 0,0 0 1 0 0,0 0-1 0 0,0 1 0 0 0,-1 0 0 0 0,1 0 0 0 0,-7-1 0 0 0,-1 2-14 0 0,-1 0-1 0 0,1 1 0 0 0,-1 1 1 0 0,1 0-1 0 0,-1 0 1 0 0,1 1-1 0 0,0 1 1 0 0,0 0-1 0 0,0 0 0 0 0,1 2 1 0 0,-1-1-1 0 0,1 1 1 0 0,0 1-1 0 0,1 0 0 0 0,0 0 1 0 0,0 1-1 0 0,-12 13 1 0 0,8-7-16 0 0,1 1-1 0 0,0 1 1 0 0,1 0 0 0 0,1 1 0 0 0,0 0-1 0 0,1 1 1 0 0,1 0 0 0 0,1 1 0 0 0,1-1-1 0 0,-7 26 1 0 0,12-33-237 0 0,0-1-1 0 0,0 1 0 0 0,1 0 1 0 0,0 0-1 0 0,1 0 1 0 0,1 0-1 0 0,0 0 0 0 0,0 0 1 0 0,1-1-1 0 0,0 1 1 0 0,1 0-1 0 0,0-1 0 0 0,1 0 1 0 0,0 1-1 0 0,0-2 1 0 0,1 1-1 0 0,1 0 0 0 0,12 16 1 0 0,-11-16-128 0 0,1-2-1 0 0,0 1 1 0 0,0-1 0 0 0,1 0 0 0 0,0-1 0 0 0,1 0 0 0 0,-1 0 0 0 0,1-1 0 0 0,1 0-1 0 0,-1-1 1 0 0,1 0 0 0 0,0-1 0 0 0,0 0 0 0 0,0 0 0 0 0,0-2 0 0 0,1 1-1 0 0,16 1 1 0 0,-12-4-677 0 0,0 0 1 0 0,20-2-1 0 0,-22 0-1175 0 0,0-1 1 0 0,24-8-1 0 0,3-4-2240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2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59 316 512 0 0,'-58'0'13286'0'0,"58"0"-13200"0"0,0 0 1 0 0,0 1 0 0 0,0-1 0 0 0,0 0 0 0 0,0 0 0 0 0,0 1-1 0 0,0-1 1 0 0,0 0 0 0 0,0 0 0 0 0,0 1 0 0 0,0-1-1 0 0,0 0 1 0 0,0 0 0 0 0,0 0 0 0 0,0 1 0 0 0,0-1 0 0 0,0 0-1 0 0,1 0 1 0 0,-1 0 0 0 0,0 1 0 0 0,0-1 0 0 0,0 0-1 0 0,0 0 1 0 0,1 0 0 0 0,-1 0 0 0 0,0 1 0 0 0,0-1 0 0 0,0 0-1 0 0,1 0 1 0 0,-1 0 0 0 0,0 0 0 0 0,0 0 0 0 0,0 0 0 0 0,1 0-1 0 0,9 8 443 0 0,2-2-271 0 0,0 0 0 0 0,0-1-1 0 0,1-1 1 0 0,0 0 0 0 0,14 3 0 0 0,67 7 186 0 0,-93-13-437 0 0,17 1 50 0 0,0-1 0 0 0,0 0 0 0 0,1-1 1 0 0,-1-1-1 0 0,0-1 0 0 0,0 0 0 0 0,0-1 0 0 0,0-1 1 0 0,-1-1-1 0 0,0-1 0 0 0,1 0 0 0 0,-2-1 0 0 0,1-1 1 0 0,-1 0-1 0 0,0-2 0 0 0,-1 0 0 0 0,15-12 0 0 0,-27 20-39 0 0,7-6 34 0 0,-1 0 1 0 0,0 0-1 0 0,-1-1 1 0 0,9-12-1 0 0,-15 19-27 0 0,0-1-1 0 0,0 0 1 0 0,0 0-1 0 0,-1 0 1 0 0,0 0 0 0 0,1 0-1 0 0,-1-1 1 0 0,0 1-1 0 0,-1 0 1 0 0,1 0 0 0 0,0-1-1 0 0,-1 1 1 0 0,0 0-1 0 0,0-1 1 0 0,0 1 0 0 0,0 0-1 0 0,-1-1 1 0 0,1 1-1 0 0,-1 0 1 0 0,-1-5 0 0 0,-2-3 72 0 0,0 1 1 0 0,0 0-1 0 0,-1 0 1 0 0,-1 0-1 0 0,0 1 1 0 0,0 0 0 0 0,-1 0-1 0 0,0 0 1 0 0,0 1-1 0 0,-1 0 1 0 0,0 0 0 0 0,-16-10-1 0 0,18 14-26 0 0,1 0-1 0 0,-2 0 1 0 0,1 1 0 0 0,0 0-1 0 0,-1 1 1 0 0,1-1-1 0 0,-1 1 1 0 0,0 1 0 0 0,0-1-1 0 0,0 1 1 0 0,0 0-1 0 0,0 1 1 0 0,0-1 0 0 0,0 1-1 0 0,0 1 1 0 0,0-1-1 0 0,0 1 1 0 0,0 1 0 0 0,0-1-1 0 0,1 1 1 0 0,-8 3-1 0 0,2 1 10 0 0,1 0 0 0 0,0 0 0 0 0,0 1 1 0 0,1 1-1 0 0,-1 0 0 0 0,2 0 0 0 0,-1 1 0 0 0,1 0 0 0 0,-10 14 0 0 0,3-2 68 0 0,1 0 1 0 0,1 1 0 0 0,-19 39-1 0 0,29-51-86 0 0,0 1 0 0 0,1 0 0 0 0,0 0 0 0 0,1 0 0 0 0,0 0 0 0 0,1 0 0 0 0,0 0 0 0 0,1 1 0 0 0,0-1 0 0 0,0 0 0 0 0,2 1 0 0 0,-1-1 0 0 0,4 13 0 0 0,6 15 148 0 0,2 0 1 0 0,22 48-1 0 0,-29-74-166 0 0,14 29-17 0 0,39 59 0 0 0,-12-22 23 0 0,-46-79-47 0 0,-1 1-1 0 0,0 0 1 0 0,1 0-1 0 0,-1 0 1 0 0,0-1-1 0 0,0 1 1 0 0,1 0-1 0 0,-1 0 1 0 0,0 0-1 0 0,0 0 1 0 0,0 0-1 0 0,0-1 1 0 0,0 1-1 0 0,0 0 1 0 0,0 0-1 0 0,0 0 1 0 0,0 0-1 0 0,-1 1 1 0 0,-4 0 68 0 0,-3-7-22 0 0,7 3-49 0 0,-1 0 0 0 0,1 0 0 0 0,0 0 0 0 0,-1 0 0 0 0,1-1 0 0 0,0 1-1 0 0,1 0 1 0 0,-1 0 0 0 0,0-1 0 0 0,1 1 0 0 0,-1-1 0 0 0,1 1 0 0 0,0-1-1 0 0,0 1 1 0 0,0-1 0 0 0,0 1 0 0 0,1-5 0 0 0,0-2-4 0 0,1 0 1 0 0,0 0 0 0 0,4-11-1 0 0,-1 7-8 0 0,0 0 0 0 0,0 0-1 0 0,1 1 1 0 0,1 0 0 0 0,0 0-1 0 0,1 0 1 0 0,0 1 0 0 0,11-11-1 0 0,-13 16 0 0 0,1 0-1 0 0,0 0 1 0 0,0 1 0 0 0,1 0-1 0 0,0 0 1 0 0,0 0-1 0 0,0 1 1 0 0,0 0 0 0 0,0 1-1 0 0,1 0 1 0 0,0 0 0 0 0,0 1-1 0 0,10-2 1 0 0,-9 3 0 0 0,0-1 1 0 0,0 2-1 0 0,-1-1 1 0 0,1 1 0 0 0,0 1-1 0 0,0 0 1 0 0,19 4-1 0 0,-26-4 15 0 0,1 1 0 0 0,-1-1 0 0 0,0 0 0 0 0,1 1 0 0 0,-1 0 0 0 0,0 0 0 0 0,0 0 0 0 0,0 0 0 0 0,0 0 0 0 0,-1 1 0 0 0,1-1 0 0 0,-1 1 0 0 0,1 0 0 0 0,-1-1 0 0 0,0 1 0 0 0,0 0 0 0 0,0 0 0 0 0,0 1 0 0 0,-1-1 0 0 0,1 0 0 0 0,-1 1 0 0 0,0-1 0 0 0,0 1 0 0 0,1 5 0 0 0,-1 5 48 0 0,0 0 0 0 0,-1 26-1 0 0,-1-23-19 0 0,2 30 0 0 0,0-42-27 0 0,0-1 0 0 0,-1 1 0 0 0,2-1-1 0 0,-1 0 1 0 0,0 1 0 0 0,1-1-1 0 0,0 0 1 0 0,0 0 0 0 0,0 0-1 0 0,0 0 1 0 0,5 5 0 0 0,-3-5-28 0 0,0-1 1 0 0,0 1 0 0 0,0-1-1 0 0,1 1 1 0 0,-1-1 0 0 0,1-1-1 0 0,0 1 1 0 0,0-1-1 0 0,0 1 1 0 0,0-1 0 0 0,1-1-1 0 0,-1 1 1 0 0,0-1 0 0 0,1 0-1 0 0,-1 0 1 0 0,1-1 0 0 0,5 1-1 0 0,1-1-428 0 0,-1-1 0 0 0,1 0 0 0 0,-1 0 0 0 0,1-1 0 0 0,-1-1-1 0 0,0 0 1 0 0,13-5 0 0 0,-3-1-4186 0 0,28-17 0 0 0,-25 11 1861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3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402 199 512 0 0,'1'-5'302'0'0,"1"-10"1650"0"0,-1-1 0 0 0,0 1 0 0 0,-1-1 0 0 0,-4-29 0 0 0,3 41-1620 0 0,0 0 0 0 0,0 0 0 0 0,0 1 0 0 0,0-1-1 0 0,-1 1 1 0 0,0-1 0 0 0,1 1 0 0 0,-1-1 0 0 0,0 1-1 0 0,-1 0 1 0 0,1 0 0 0 0,0 0 0 0 0,-1 0 0 0 0,0 1 0 0 0,1-1-1 0 0,-1 1 1 0 0,0-1 0 0 0,-1 1 0 0 0,1 0 0 0 0,0 0-1 0 0,-1 0 1 0 0,1 1 0 0 0,-1-1 0 0 0,1 1 0 0 0,-7-2-1 0 0,-12-1 388 0 0,0 0-1 0 0,0 1 1 0 0,0 1-1 0 0,0 2 1 0 0,0 0-1 0 0,0 1 1 0 0,-29 5-1 0 0,44-5-572 0 0,1 1 0 0 0,0-1-1 0 0,0 1 1 0 0,0 1-1 0 0,1-1 1 0 0,-1 1 0 0 0,0 0-1 0 0,1 0 1 0 0,0 0 0 0 0,-1 1-1 0 0,2 0 1 0 0,-1 0 0 0 0,0 0-1 0 0,-5 7 1 0 0,5-4-55 0 0,0-1 1 0 0,1 1 0 0 0,0 0-1 0 0,1 0 1 0 0,-1 0-1 0 0,2 1 1 0 0,-1-1 0 0 0,1 1-1 0 0,0-1 1 0 0,-2 13-1 0 0,3-9-76 0 0,0-1 0 0 0,0 1-1 0 0,2 0 1 0 0,-1-1-1 0 0,1 1 1 0 0,1 0-1 0 0,0-1 1 0 0,0 0-1 0 0,1 1 1 0 0,0-1 0 0 0,1 0-1 0 0,0 0 1 0 0,1-1-1 0 0,0 1 1 0 0,0-1-1 0 0,1 0 1 0 0,9 10-1 0 0,-6-10-54 0 0,0 0 0 0 0,0-1 0 0 0,1-1 0 0 0,1 1-1 0 0,-1-2 1 0 0,1 1 0 0 0,0-1 0 0 0,1-1-1 0 0,-1 0 1 0 0,1-1 0 0 0,0 0 0 0 0,20 3-1 0 0,-6-2-956 0 0,40 2 0 0 0,26-5-4722 0 0,-72-3 2068 0 0,2-3-254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61 512 0 0,'2'-4'1663'0'0,"-1"-1"0"0"0,0 0 0 0 0,0 0 0 0 0,0-7 0 0 0,-1 10-942 0 0,0 1 0 0 0,0-1-1 0 0,0 0 1 0 0,0 0 0 0 0,0 1 0 0 0,-1-1-1 0 0,1 0 1 0 0,-1 0 0 0 0,1 1 0 0 0,-1-1-1 0 0,1 0 1 0 0,-1 1 0 0 0,0-1 0 0 0,0 1-1 0 0,-1-3 1 0 0,2 27 3108 0 0,2 1-3568 0 0,2-1 0 0 0,1 0 0 0 0,0 0 1 0 0,2 0-1 0 0,1-1 0 0 0,16 36 0 0 0,-21-54-294 0 0,-1 0 0 0 0,0-1 0 0 0,1 1-1 0 0,-1 0 1 0 0,1-1 0 0 0,0 0 0 0 0,0 1 0 0 0,6 3-1 0 0,-7-6-127 0 0,-1 0-1 0 0,0 0 0 0 0,0 0 0 0 0,1-1 0 0 0,-1 1 1 0 0,0-1-1 0 0,1 1 0 0 0,-1-1 0 0 0,0 0 1 0 0,1 1-1 0 0,-1-1 0 0 0,1 0 0 0 0,-1 0 1 0 0,1 0-1 0 0,-1 0 0 0 0,1 0 0 0 0,-1 0 1 0 0,0 0-1 0 0,1-1 0 0 0,-1 1 0 0 0,1-1 1 0 0,-1 1-1 0 0,0-1 0 0 0,1 1 0 0 0,-1-1 1 0 0,0 0-1 0 0,1 1 0 0 0,-1-1 0 0 0,2-2 0 0 0,7-5-1946 0 0,1-2-1005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4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43 2937 0 0,'-5'-4'2843'0'0,"-10"-10"4796"0"0,14 14-7319 0 0,0 0 0 0 0,1-1 0 0 0,-1 1 1 0 0,1-1-1 0 0,-1 0 0 0 0,1 1 0 0 0,0-1 1 0 0,-1 1-1 0 0,1-1 0 0 0,0 0 1 0 0,-1 1-1 0 0,1-1 0 0 0,0 0 0 0 0,-1 1 1 0 0,1-1-1 0 0,0 0 0 0 0,0 1 0 0 0,0-1 1 0 0,0 0-1 0 0,0 1 0 0 0,0-2 0 0 0,3 1-7 0 0,0-1 0 0 0,0 1 0 0 0,0 0-1 0 0,0 0 1 0 0,0 0 0 0 0,1 1 0 0 0,4-1-1 0 0,-7 1-241 0 0,6-1-153 0 0,-1 0 0 0 0,1 0-1 0 0,0 1 1 0 0,-1 0 0 0 0,11 2 0 0 0,-13-1-561 0 0,0 0 0 0 0,-1 0 0 0 0,1 0 0 0 0,-1 0 0 0 0,0 1 0 0 0,1-1 0 0 0,2 3 0 0 0,4 3-2994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4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30 512 0 0,'-33'-7'2400'0'0,"21"6"2117"0"0,0 0-1 0 0,-23 2 0 0 0,12 2-1546 0 0,15 1-1033 0 0,13-1-524 0 0,15 2-374 0 0,19-3-567 0 0,1-1 0 0 0,0-2 0 0 0,43-7 0 0 0,-11 1-284 0 0,383-16 434 0 0,-1 27-526 0 0,-406-1-184 0 0,-1 2 1 0 0,69 16-1 0 0,-108-19-53 0 0,0 0 1 0 0,-1-1-1 0 0,1 0 0 0 0,10 0 1 0 0,-16-1-185 0 0,0 0 0 0 0,1 0 1 0 0,-1-1-1 0 0,1 1 0 0 0,-1-1 0 0 0,0 1 1 0 0,1-1-1 0 0,-1 0 0 0 0,0 0 1 0 0,0 0-1 0 0,0 0 0 0 0,0 0 0 0 0,0-1 1 0 0,0 1-1 0 0,0-1 0 0 0,0 1 1 0 0,2-4-1 0 0,2-2-3017 0 0,0 0-284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6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132 131 1352 0 0,'-4'-2'913'0'0,"-4"-4"484"0"0,0 0 1 0 0,-1 1 0 0 0,0 0 0 0 0,0 0 0 0 0,0 1 0 0 0,0 1 0 0 0,-15-5 0 0 0,1 2 472 0 0,21 6-1620 0 0,1 0 0 0 0,0-1 0 0 0,-1 1 0 0 0,1-1 0 0 0,0 0 0 0 0,-1 1 1 0 0,1-1-1 0 0,0 0 0 0 0,0 0 0 0 0,0 0 0 0 0,0 0 0 0 0,0 0 0 0 0,0 0 0 0 0,-1-1 0 0 0,3-1 361 0 0,4 5-227 0 0,4 2 136 0 0,-2 1-410 0 0,0 1-1 0 0,0-1 0 0 0,0 2 0 0 0,-1-1 0 0 0,0 1 0 0 0,0 0 1 0 0,-1 0-1 0 0,0 0 0 0 0,0 1 0 0 0,-1 0 0 0 0,0 0 1 0 0,3 9-1 0 0,3 12 229 0 0,-2 0 0 0 0,7 38 0 0 0,8 32 562 0 0,-22-96-898 0 0,4 8 179 0 0,-4-11-65 0 0,0-7-49 0 0,10-242-154 0 0,-10 237 85 0 0,0 0-19 0 0,0-1 0 0 0,2 0 0 0 0,-1 1 0 0 0,1-1 0 0 0,7-15 0 0 0,-8 24 18 0 0,-1 1-1 0 0,1 0 1 0 0,0 0-1 0 0,0 0 1 0 0,0 1-1 0 0,0-1 1 0 0,1 0-1 0 0,-1 1 1 0 0,1-1-1 0 0,-1 1 1 0 0,1 0-1 0 0,0 0 1 0 0,0 0 0 0 0,0 0-1 0 0,0 1 1 0 0,0-1-1 0 0,0 1 1 0 0,1 0-1 0 0,-1-1 1 0 0,1 2-1 0 0,-1-1 1 0 0,0 0-1 0 0,1 1 1 0 0,6-1-1 0 0,-3 1 3 0 0,1 0-1 0 0,0 1 1 0 0,-1 0-1 0 0,1 0 0 0 0,-1 1 1 0 0,0-1-1 0 0,1 2 0 0 0,-1-1 1 0 0,0 1-1 0 0,0 0 1 0 0,7 4-1 0 0,6 6-5 0 0,0 1-1 0 0,20 18 1 0 0,-31-25-6 0 0,1 2 33 0 0,0 0 0 0 0,-1 1 0 0 0,0 0 0 0 0,-1 1 0 0 0,0-1 0 0 0,0 2 0 0 0,-1-1 1 0 0,6 15-1 0 0,0 6 18 0 0,-1-1 1 0 0,8 35 0 0 0,-18-57-184 0 0,-1-3 167 0 0,1-1 0 0 0,-1 1 0 0 0,1-1 1 0 0,5 10-1 0 0,-7-14-94 0 0,1-1 0 0 0,-1 1 0 0 0,1 0 0 0 0,-1-1-1 0 0,0 1 1 0 0,1 0 0 0 0,0-1 0 0 0,-1 1 0 0 0,1-1 0 0 0,-1 1 0 0 0,1-1 0 0 0,0 1 0 0 0,-1-1 0 0 0,1 1 0 0 0,0-1 0 0 0,-1 0 0 0 0,1 1 0 0 0,0-1 0 0 0,0 0 0 0 0,-1 0 0 0 0,1 1 0 0 0,0-1 0 0 0,0 0-1 0 0,0 0 1 0 0,-1 0 0 0 0,1 0 0 0 0,0 0 0 0 0,0 0 0 0 0,0 0 0 0 0,-1-1 0 0 0,1 1 0 0 0,0 0 0 0 0,0 0 0 0 0,-1 0 0 0 0,1-1 0 0 0,0 1 0 0 0,0 0 0 0 0,-1-1 0 0 0,1 1 0 0 0,0-1 0 0 0,0 0 0 0 0,13-10-5639 0 0,-6 4 2116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5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43 341 512 0 0,'-2'-1'735'0'0,"1"0"0"0"0,-1 0 1 0 0,1 0-1 0 0,-1 0 0 0 0,1 1 0 0 0,-1-1 0 0 0,1 1 0 0 0,-1-1 1 0 0,0 1-1 0 0,1-1 0 0 0,-1 1 0 0 0,0 0 0 0 0,1 0 1 0 0,-1 0-1 0 0,0 0 0 0 0,1 0 0 0 0,-4 1 0 0 0,5-1-460 0 0,-1 0-1 0 0,1 1 0 0 0,-1-1 1 0 0,0 0-1 0 0,1 0 0 0 0,-1 1 0 0 0,1-1 1 0 0,-1 1-1 0 0,1-1 0 0 0,-1 0 1 0 0,1 1-1 0 0,-1-1 0 0 0,1 1 1 0 0,0-1-1 0 0,-1 1 0 0 0,1-1 1 0 0,0 1-1 0 0,-1 1 0 0 0,1-1-190 0 0,-1 0 0 0 0,1 0 0 0 0,0 0-1 0 0,0 1 1 0 0,0-1 0 0 0,0 0 0 0 0,0 0-1 0 0,0 0 1 0 0,0 1 0 0 0,0-1-1 0 0,0 0 1 0 0,1 0 0 0 0,-1 2 0 0 0,2 1 102 0 0,0 1 0 0 0,1-1 1 0 0,-1 1-1 0 0,1-1 0 0 0,-1 0 1 0 0,1 0-1 0 0,1 0 0 0 0,-1 0 1 0 0,0-1-1 0 0,1 1 0 0 0,0-1 1 0 0,7 5-1 0 0,0-1-89 0 0,1 0 0 0 0,0 0 1 0 0,18 6-1 0 0,-10-6-53 0 0,-1-1 0 0 0,1-1 1 0 0,1-1-1 0 0,-1 0 0 0 0,0-2 0 0 0,1 0 1 0 0,0-2-1 0 0,26-2 0 0 0,1-3 74 0 0,0-3 0 0 0,64-18 0 0 0,-92 21-125 0 0,0-2 1 0 0,0 0-1 0 0,0-1 1 0 0,20-12-1 0 0,-34 16 4 0 0,1 0 0 0 0,-1 0 0 0 0,0 0 1 0 0,0-1-1 0 0,-1 0 0 0 0,1 0 0 0 0,-1-1 0 0 0,0 1 0 0 0,0-1 0 0 0,-1 0 1 0 0,0-1-1 0 0,0 1 0 0 0,0-1 0 0 0,5-13 0 0 0,-8 16 6 0 0,0 0 0 0 0,-1-1 0 0 0,1 1 0 0 0,-1 0 0 0 0,0 0 0 0 0,0 0 0 0 0,0 0 0 0 0,-1-1 0 0 0,0 1 0 0 0,1 0 0 0 0,-1 0 0 0 0,-1 0 0 0 0,1 0 0 0 0,-1 0 0 0 0,-3-6 0 0 0,-3-5 21 0 0,-2 0 0 0 0,-16-21 1 0 0,5 8-15 0 0,21 27-10 0 0,-12-17 46 0 0,0 1 0 0 0,-1 0 0 0 0,-30-28 0 0 0,38 41-24 0 0,0 0 0 0 0,0 0 0 0 0,0 1 0 0 0,0-1 0 0 0,-1 1 0 0 0,1 1 0 0 0,-12-5 0 0 0,13 6-10 0 0,0 1 0 0 0,0-1 1 0 0,0 0-1 0 0,0 1 0 0 0,0 0 0 0 0,-1 0 1 0 0,1 0-1 0 0,0 0 0 0 0,0 1 1 0 0,0 0-1 0 0,0 0 0 0 0,0 0 1 0 0,-4 2-1 0 0,0 0 23 0 0,1 2 0 0 0,0-1 0 0 0,0 1 1 0 0,0 0-1 0 0,0 0 0 0 0,-9 12 0 0 0,-8 5 96 0 0,22-21-128 0 0,-21 18 228 0 0,0 1-1 0 0,-27 31 0 0 0,43-43-139 0 0,1 0 1 0 0,0 1-1 0 0,1 0 0 0 0,0 0 0 0 0,0 0 1 0 0,0 1-1 0 0,2 0 0 0 0,-1 0 0 0 0,1 0 1 0 0,-3 16-1 0 0,-2 38 284 0 0,3 0-1 0 0,2 1 1 0 0,10 108 0 0 0,-2-114-215 0 0,15 133 92 0 0,-19-186-241 0 0,1 12 24 0 0,-2-17-37 0 0,0-1 1 0 0,0 1-1 0 0,0-1 1 0 0,0 1-1 0 0,0-1 0 0 0,0 1 1 0 0,0-1-1 0 0,0 1 1 0 0,1-1-1 0 0,-1 0 1 0 0,0 1-1 0 0,0-1 1 0 0,0 1-1 0 0,1-1 1 0 0,-1 0-1 0 0,0 1 1 0 0,1-1-1 0 0,-1 0 1 0 0,0 1-1 0 0,1-1 0 0 0,-1 0 1 0 0,0 1-1 0 0,1-1 1 0 0,-1 0-1 0 0,1 0 1 0 0,-1 0-1 0 0,1 1 1 0 0,1-2-5 0 0,-1 0 0 0 0,0 1 0 0 0,0-1 0 0 0,1 0 0 0 0,-1 0 0 0 0,0 0 0 0 0,0-1 0 0 0,0 1 0 0 0,0 0 1 0 0,0 0-1 0 0,0 0 0 0 0,-1-1 0 0 0,1 1 0 0 0,0 0 0 0 0,0-3 0 0 0,3-2-19 0 0,7-11-29 0 0,67-92-196 0 0,-56 82 243 0 0,-10 11-13 0 0,1 0-1 0 0,1 1 1 0 0,19-17 0 0 0,-28 28 14 0 0,-1 1 0 0 0,1 0 0 0 0,-1 0 0 0 0,1 0 0 0 0,0 0-1 0 0,0 1 1 0 0,1 0 0 0 0,-1 0 0 0 0,0 0 0 0 0,1 1 0 0 0,-1-1 0 0 0,1 1 0 0 0,-1 1 0 0 0,1-1 0 0 0,-1 1 0 0 0,10 0 0 0 0,-11 1 8 0 0,0 0 0 0 0,-1 0-1 0 0,1 0 1 0 0,0 0 0 0 0,-1 0 0 0 0,1 1 0 0 0,-1 0-1 0 0,1 0 1 0 0,-1 0 0 0 0,0 0 0 0 0,0 0 0 0 0,0 0-1 0 0,0 1 1 0 0,0 0 0 0 0,-1-1 0 0 0,1 1 0 0 0,-1 0-1 0 0,3 4 1 0 0,3 6 9 0 0,0 1 1 0 0,-1 0-1 0 0,6 18 0 0 0,8 14 19 0 0,-17-39-25 0 0,0 0 0 0 0,1 0 0 0 0,0 0 0 0 0,0-1 0 0 0,0 0 0 0 0,8 7 0 0 0,-10-10-51 0 0,1-1 0 0 0,-1 1-1 0 0,1-1 1 0 0,0 0 0 0 0,-1 0-1 0 0,1 0 1 0 0,0-1 0 0 0,0 1-1 0 0,0-1 1 0 0,1 0 0 0 0,-1 0-1 0 0,0-1 1 0 0,7 1 0 0 0,4-1-909 0 0,0 0 0 0 0,0-1 0 0 0,-1-1 0 0 0,29-7 1 0 0,24-12-7200 0 0,-30 8 5278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6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335 241 8 0 0,'3'-2'540'0'0,"0"-1"-1"0"0,0 1 1 0 0,-1-1-1 0 0,1 1 1 0 0,-1-1-1 0 0,1 0 1 0 0,-1 0-1 0 0,0 0 1 0 0,0 0-1 0 0,-1 0 1 0 0,1-1-1 0 0,0 1 1 0 0,-1-1 0 0 0,0 1-1 0 0,0-1 1 0 0,1-5-1 0 0,0-5 1472 0 0,-1 1-1 0 0,0-1 1 0 0,-2-15-1 0 0,1 9-988 0 0,0 14-715 0 0,0 1 1 0 0,-1-1 0 0 0,1 1-1 0 0,-1-1 1 0 0,0 1-1 0 0,0 0 1 0 0,-1-1-1 0 0,0 1 1 0 0,0 0-1 0 0,-3-7 1 0 0,3 10-195 0 0,1 0 1 0 0,-1 0-1 0 0,1 0 1 0 0,-1 0-1 0 0,0 0 1 0 0,0 1 0 0 0,0-1-1 0 0,0 0 1 0 0,0 1-1 0 0,0 0 1 0 0,0-1-1 0 0,-1 1 1 0 0,1 0-1 0 0,0 0 1 0 0,-1 0-1 0 0,1 0 1 0 0,-1 1-1 0 0,1-1 1 0 0,-1 1 0 0 0,1-1-1 0 0,-1 1 1 0 0,1 0-1 0 0,-1 0 1 0 0,-2 0-1 0 0,-1 1 4 0 0,0 0 0 0 0,0 1 1 0 0,0-1-1 0 0,0 1 0 0 0,0 0 0 0 0,0 1 0 0 0,1-1 0 0 0,-10 7 0 0 0,-41 31 431 0 0,48-34-509 0 0,-4 4 39 0 0,-18 13 169 0 0,-35 35-1 0 0,58-50-213 0 0,0 0 0 0 0,0 0 0 0 0,0 0-1 0 0,1 1 1 0 0,1 0 0 0 0,-1 0-1 0 0,1 1 1 0 0,1-1 0 0 0,-6 17-1 0 0,9-23-30 0 0,1 1 0 0 0,-1 0 0 0 0,0 0 0 0 0,1-1 0 0 0,0 1 0 0 0,0 0-1 0 0,0 0 1 0 0,0-1 0 0 0,0 1 0 0 0,1 0 0 0 0,0 0 0 0 0,0-1-1 0 0,0 1 1 0 0,0-1 0 0 0,3 7 0 0 0,-1-6-3 0 0,0 1 1 0 0,0-1-1 0 0,0 0 0 0 0,0-1 1 0 0,1 1-1 0 0,-1 0 0 0 0,1-1 1 0 0,0 0-1 0 0,0 0 0 0 0,7 3 0 0 0,6 3-66 0 0,1-1-1 0 0,0-1 0 0 0,0-1 0 0 0,37 7 0 0 0,-33-8-275 0 0,1-2 0 0 0,-1-1 1 0 0,0 0-1 0 0,31-3 0 0 0,-23-1-1970 0 0,34-8 0 0 0,-29 3-461 0 0,1 1-404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6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0 1152 0 0,'0'23'10139'0'0,"1"0"-4602"0"0,7 47-310 0 0,-1-39-4412 0 0,1 0-1 0 0,17 40 0 0 0,-12-35-472 0 0,11 43 1 0 0,-17-46-14 0 0,0-1 1 0 0,-2 1 0 0 0,1 64 0 0 0,-7-93-301 0 0,0 1 0 0 0,0 0 1 0 0,0-1-1 0 0,-1 0 1 0 0,0 1-1 0 0,1-1 0 0 0,-2 0 1 0 0,1 1-1 0 0,0-1 1 0 0,-1 0-1 0 0,0-1 1 0 0,1 1-1 0 0,-2 0 0 0 0,1-1 1 0 0,0 0-1 0 0,-1 0 1 0 0,1 0-1 0 0,-1 0 0 0 0,0 0 1 0 0,0-1-1 0 0,0 1 1 0 0,-8 2-1 0 0,7-2-28 0 0,-1-1-1 0 0,0 0 1 0 0,0 0 0 0 0,0 0 0 0 0,0-1 0 0 0,0 1-1 0 0,0-1 1 0 0,0-1 0 0 0,-1 1 0 0 0,1-1-1 0 0,0 0 1 0 0,0-1 0 0 0,-1 1 0 0 0,1-1 0 0 0,0-1-1 0 0,-11-3 1 0 0,14 4 2 0 0,0 0-1 0 0,0-1 1 0 0,1 1 0 0 0,-1-1-1 0 0,0 0 1 0 0,1 0 0 0 0,-1 0-1 0 0,1 0 1 0 0,0 0 0 0 0,0-1-1 0 0,0 1 1 0 0,0-1 0 0 0,0 1-1 0 0,0-1 1 0 0,-1-4 0 0 0,1 2-17 0 0,1 1 1 0 0,0 0-1 0 0,0 0 1 0 0,0-1-1 0 0,0 1 1 0 0,1-1-1 0 0,0 1 0 0 0,0-1 1 0 0,1-8-1 0 0,2-3-73 0 0,1-1 0 0 0,1 1-1 0 0,0 0 1 0 0,13-26 0 0 0,-13 31 15 0 0,1-1 1 0 0,0 1 0 0 0,1 0 0 0 0,0 0-1 0 0,1 1 1 0 0,0 0 0 0 0,1 1 0 0 0,0 0-1 0 0,11-9 1 0 0,-11 11-288 0 0,0 1-1 0 0,1 0 1 0 0,-1 0-1 0 0,1 1 1 0 0,0 1 0 0 0,1 0-1 0 0,-1 0 1 0 0,1 1-1 0 0,0 0 1 0 0,20-2-1 0 0,28 0-7285 0 0,-39 5 3377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6.7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10 3625 0 0,'-14'-4'4993'0'0,"1"1"3633"0"0,-2 0-6906 0 0,4 3 553 0 0,2 2-1465 0 0,3 1-296 0 0,4-1-176 0 0,2 3-168 0 0,2-1-192 0 0,3 0-72 0 0,2-1 8 0 0,2 0-448 0 0,2-3-608 0 0,1 0-145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7.4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73 151 512 0 0,'-8'-40'7761'0'0,"-24"-65"0"0"0,30 100-5459 0 0,2 8-655 0 0,4 11-437 0 0,7 12-689 0 0,-2 0 1 0 0,0 1 0 0 0,-2 1-1 0 0,6 42 1 0 0,-2 12-22 0 0,-5 0 0 0 0,-5 118 0 0 0,-30 164-213 0 0,-1-133-269 0 0,1-4 44 0 0,15-2-43 0 0,14-211-38 0 0,1 1-1 0 0,0 0 1 0 0,1 0 0 0 0,0-1 0 0 0,1 1 0 0 0,1-1 0 0 0,1 0 0 0 0,6 15-1 0 0,-8-22-130 0 0,0-1 0 0 0,1 0-1 0 0,-1 0 1 0 0,1-1 0 0 0,1 1-1 0 0,-1-1 1 0 0,1 0 0 0 0,0 0-1 0 0,0-1 1 0 0,0 1 0 0 0,1-1-1 0 0,-1 0 1 0 0,1 0 0 0 0,0-1-1 0 0,0 0 1 0 0,0 0 0 0 0,1 0-1 0 0,-1-1 1 0 0,11 2-1 0 0,-7-1-1527 0 0,1-2 0 0 0,-1 0-1 0 0,17 0 1 0 0,8-3-2802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7.9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85 512 0 0,'3'-52'1496'0'0,"-1"19"16367"0"0,5 151-14005 0 0,-1 61-2234 0 0,-1-36-801 0 0,10 1047 2383 0 0,-16-1093-4415 0 0,26 192-1 0 0,-25-288 1069 0 0,2 14-1717 0 0,-1-5-3298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19:18.6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92 512 0 0,'4'-12'4969'0'0,"-5"-2"4369"0"0,-5-1-5161 0 0,3 1-1320 0 0,1 4-1713 0 0,2 1-720 0 0,0 2 88 0 0,0 3-168 0 0,0 1-152 0 0,-1 0-160 0 0,-2 3-56 0 0,-1 0 0 0 0,-3 4-728 0 0,-3 3-1848 0 0,-3 5-185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5.12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112 61 512 0 0,'-6'-6'6793'0'0,"6"6"-6509"0"0,-1-1 1 0 0,0 0-1 0 0,0 1 1 0 0,1-1-1 0 0,-1 1 1 0 0,0-1 0 0 0,0 1-1 0 0,0-1 1 0 0,0 1-1 0 0,0 0 1 0 0,0-1-1 0 0,0 1 1 0 0,0 0 0 0 0,-1 0-1 0 0,0 4 690 0 0,1 0 0 0 0,-1 0 0 0 0,1 0 0 0 0,-1 7 1 0 0,1-6-739 0 0,1 0 0 0 0,0 0 0 0 0,0 1 0 0 0,1-1 0 0 0,0 0 0 0 0,0 0 0 0 0,0 0 0 0 0,0 0 0 0 0,1-1 0 0 0,-1 1 0 0 0,1 0 0 0 0,5 8 0 0 0,-3-7-112 0 0,1 0 0 0 0,0 0 0 0 0,0 0 0 0 0,0-1 0 0 0,0 0 0 0 0,1 0 0 0 0,0 0 0 0 0,7 4 0 0 0,0-1-86 0 0,1-1 0 0 0,0 0-1 0 0,0-1 1 0 0,1-1 0 0 0,0 0-1 0 0,0-1 1 0 0,30 5 0 0 0,-3-5-43 0 0,1-1 1 0 0,-1-2-1 0 0,1-2 1 0 0,0-2 0 0 0,70-13-1 0 0,-98 12-5 0 0,-1 0-1 0 0,0-1 1 0 0,0 0 0 0 0,0-1-1 0 0,23-15 1 0 0,-30 17 6 0 0,-1 0 0 0 0,0 0 0 0 0,0-1 0 0 0,-1 0 0 0 0,1-1 0 0 0,-1 1 0 0 0,0-1 0 0 0,-1 0 0 0 0,1 0 0 0 0,-1-1 0 0 0,0 1-1 0 0,-1-1 1 0 0,4-7 0 0 0,-6 11 8 0 0,-1 0-1 0 0,1 1 0 0 0,0-1 1 0 0,-1 0-1 0 0,0 0 0 0 0,0 0 0 0 0,0 0 1 0 0,0 1-1 0 0,0-1 0 0 0,0 0 1 0 0,-1 0-1 0 0,1 0 0 0 0,-1 1 1 0 0,0-1-1 0 0,0 0 0 0 0,0 1 0 0 0,0-1 1 0 0,0 0-1 0 0,0 1 0 0 0,-1-1 1 0 0,0 1-1 0 0,1 0 0 0 0,-1 0 0 0 0,0 0 1 0 0,0-1-1 0 0,0 2 0 0 0,0-1 1 0 0,0 0-1 0 0,-4-2 0 0 0,-1 0 3 0 0,1 0 0 0 0,-1 0 0 0 0,0 1 0 0 0,0 0 0 0 0,0 0 0 0 0,0 1 0 0 0,0-1 0 0 0,-1 2 0 0 0,-14-3 0 0 0,14 3 16 0 0,0 1 1 0 0,-1 0-1 0 0,1 0 0 0 0,-1 1 1 0 0,1 0-1 0 0,0 0 0 0 0,-1 1 0 0 0,1 0 1 0 0,0 0-1 0 0,0 1 0 0 0,0 0 1 0 0,1 1-1 0 0,-1-1 0 0 0,1 2 0 0 0,-1-1 1 0 0,2 1-1 0 0,-1 0 0 0 0,0 0 1 0 0,1 1-1 0 0,0 0 0 0 0,0 0 0 0 0,1 0 1 0 0,-9 12-1 0 0,1 4-4 0 0,1-1 0 0 0,1 2-1 0 0,1-1 1 0 0,1 1 0 0 0,1 1 0 0 0,1 0 0 0 0,-7 46 0 0 0,-26 246-50 0 0,37-271-6 0 0,-14 68 1 0 0,11-87 7 0 0,-1-1 1 0 0,-2 1 0 0 0,-21 46 0 0 0,22-59 23 0 0,-1 1 0 0 0,0-1 0 0 0,-1-1 0 0 0,-1 0 0 0 0,0 0 0 0 0,0-1 0 0 0,-1-1 0 0 0,-1 0 0 0 0,0 0 0 0 0,0-1 0 0 0,-1-1 1 0 0,0 0-1 0 0,0-1 0 0 0,-1-1 0 0 0,-30 9 0 0 0,41-13 13 0 0,-1-1 1 0 0,0 0 0 0 0,0 0-1 0 0,-1-1 1 0 0,1 0-1 0 0,0 0 1 0 0,0 0 0 0 0,-9-2-1 0 0,12 2-7 0 0,0 0-1 0 0,1-1 1 0 0,-1 0-1 0 0,0 1 1 0 0,0-1 0 0 0,1 0-1 0 0,-1 0 1 0 0,1 0-1 0 0,-1 0 1 0 0,1 0-1 0 0,-1 0 1 0 0,1-1-1 0 0,0 1 1 0 0,-1 0 0 0 0,1-1-1 0 0,0 1 1 0 0,0-1-1 0 0,0 1 1 0 0,0-1-1 0 0,0 0 1 0 0,1 1 0 0 0,-1-1-1 0 0,0 0 1 0 0,1 0-1 0 0,-1 1 1 0 0,1-1-1 0 0,-1-2 1 0 0,1-5-10 0 0,-1 1 0 0 0,1-1 0 0 0,1 1 0 0 0,0-1 0 0 0,0 0 0 0 0,0 1 0 0 0,1 0 0 0 0,0-1 0 0 0,1 1 0 0 0,0 0 0 0 0,5-10 0 0 0,1 0-30 0 0,2 0 0 0 0,-1 0 0 0 0,22-24 0 0 0,-23 30 35 0 0,1 1 0 0 0,0 1 1 0 0,1 0-1 0 0,0 1 0 0 0,1 0 1 0 0,0 0-1 0 0,0 1 0 0 0,1 1 1 0 0,0 0-1 0 0,22-8 0 0 0,-27 12 8 0 0,-1 1 1 0 0,1 0-1 0 0,0 0 0 0 0,0 1 0 0 0,0 0 0 0 0,0 0 1 0 0,0 1-1 0 0,0 0 0 0 0,0 1 0 0 0,0-1 1 0 0,0 2-1 0 0,0-1 0 0 0,-1 1 0 0 0,1 0 0 0 0,0 1 1 0 0,-1-1-1 0 0,1 2 0 0 0,-1-1 0 0 0,0 1 1 0 0,12 9-1 0 0,-9-6 4 0 0,0 2 0 0 0,-1 0 0 0 0,0 0 0 0 0,13 18 0 0 0,25 45 58 0 0,-8-10 51 0 0,-35-56-117 0 0,1 0-1 0 0,0 0 1 0 0,0-1 0 0 0,0 0 0 0 0,0 0-1 0 0,1 0 1 0 0,0-1 0 0 0,0 0 0 0 0,11 6-1 0 0,-13-8-58 0 0,1 0 0 0 0,0 0 0 0 0,-1 0 0 0 0,1-1 1 0 0,0 0-1 0 0,0 0 0 0 0,0-1 0 0 0,0 1 0 0 0,0-1 0 0 0,0 0 0 0 0,0 0 0 0 0,0-1 0 0 0,0 1 0 0 0,10-4 0 0 0,38-13-3949 0 0,-22 4 1279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5.940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5 168 512 0 0,'-5'-9'6318'0'0,"12"15"-1816"0"0,12 9-1564 0 0,-6-10-2645 0 0,0 0 0 0 0,0-1 0 0 0,1 0 0 0 0,-1-1 0 0 0,1-1 0 0 0,0 0 0 0 0,0-1 0 0 0,0-1 0 0 0,0 0-1 0 0,23-3 1 0 0,-18 0-274 0 0,0-1-1 0 0,-1 0 1 0 0,1-2-1 0 0,-1 0 1 0 0,0-1-1 0 0,0-1 0 0 0,19-11 1 0 0,-32 16-25 0 0,0 0-1 0 0,-1-1 1 0 0,1 1 0 0 0,-1 0 0 0 0,0-1 0 0 0,0 0 0 0 0,0 0-1 0 0,-1-1 1 0 0,6-6 0 0 0,-8 9 2 0 0,0 0-1 0 0,0 0 1 0 0,-1 1 0 0 0,1-1-1 0 0,0 0 1 0 0,-1 0 0 0 0,1 0 0 0 0,-1 0-1 0 0,0 0 1 0 0,0 0 0 0 0,1 0-1 0 0,-1 0 1 0 0,0 0 0 0 0,-1 0 0 0 0,1 0-1 0 0,0 0 1 0 0,-1 0 0 0 0,1 0-1 0 0,-1 0 1 0 0,1 1 0 0 0,-1-1-1 0 0,0 0 1 0 0,0 0 0 0 0,0 0 0 0 0,0 1-1 0 0,0-1 1 0 0,0 0 0 0 0,0 1-1 0 0,-3-2 1 0 0,-1-2-4 0 0,0 1 0 0 0,0 0 1 0 0,0 0-1 0 0,-1 0 0 0 0,0 1 0 0 0,0 0 0 0 0,0 0 0 0 0,0 1 0 0 0,0-1 1 0 0,-1 2-1 0 0,1-1 0 0 0,-1 0 0 0 0,-8 0 0 0 0,-1 0 3 0 0,0 1 1 0 0,0 1-1 0 0,0 0 0 0 0,-22 4 1 0 0,25-2 33 0 0,0 0 1 0 0,0 1 0 0 0,1 1 0 0 0,-1 0-1 0 0,-23 11 1 0 0,31-13 7 0 0,1 1 0 0 0,-1 0 0 0 0,1 0 1 0 0,-1 1-1 0 0,1-1 0 0 0,0 1 0 0 0,0 0 0 0 0,1 0 0 0 0,-1 0 0 0 0,1 1 0 0 0,0-1 1 0 0,0 1-1 0 0,0 0 0 0 0,1 0 0 0 0,-1 0 0 0 0,-2 9 0 0 0,2-2 29 0 0,0 1 0 0 0,1-1 0 0 0,0 1 1 0 0,1 0-1 0 0,0 0 0 0 0,1 0 0 0 0,0-1 0 0 0,1 1 0 0 0,1 0 0 0 0,0 0 0 0 0,1-1 0 0 0,0 1 0 0 0,1-1 0 0 0,0 0 1 0 0,1 0-1 0 0,0 0 0 0 0,1-1 0 0 0,0 1 0 0 0,1-1 0 0 0,1-1 0 0 0,-1 0 0 0 0,1 0 0 0 0,1 0 0 0 0,0-1 0 0 0,1 0 0 0 0,19 14 1 0 0,-18-17-85 0 0,-1 0 1 0 0,1-1 0 0 0,0 0-1 0 0,1 0 1 0 0,0-2 0 0 0,-1 1 0 0 0,1-2-1 0 0,0 1 1 0 0,0-2 0 0 0,16 1 0 0 0,-11-1-634 0 0,-1-1 1 0 0,1-1-1 0 0,0-1 0 0 0,-1-1 1 0 0,1 0-1 0 0,31-11 1 0 0,-21 3-1777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6.562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30 68 3097 0 0,'-17'8'10220'0'0,"8"2"-7568"0"0,8-8-2575 0 0,0 0 0 0 0,1 0 0 0 0,-1 1-1 0 0,1-1 1 0 0,-1 0 0 0 0,1 0-1 0 0,0 1 1 0 0,0-1 0 0 0,0 0-1 0 0,1 0 1 0 0,-1 1 0 0 0,1 3-1 0 0,2 7 219 0 0,0 1 0 0 0,0 0-1 0 0,2-1 1 0 0,0 0 0 0 0,0 0 0 0 0,1 0-1 0 0,1-1 1 0 0,0 0 0 0 0,0 0 0 0 0,1-1-1 0 0,17 19 1 0 0,-28-35-303 0 0,-1-2-2 0 0,0 0 1 0 0,1 1-1 0 0,-5-12 0 0 0,4 2 10 0 0,1-1-1 0 0,0 1 0 0 0,1-1 0 0 0,1-25 0 0 0,1 34-7 0 0,0 1 1 0 0,1 0-1 0 0,0-1 0 0 0,0 1 0 0 0,1 0 0 0 0,0 0 0 0 0,0 0 0 0 0,1 0 0 0 0,-1 0 0 0 0,2 0 0 0 0,-1 1 1 0 0,8-12-1 0 0,-9 16 4 0 0,0 0 0 0 0,0 0 0 0 0,0-1 1 0 0,1 2-1 0 0,-1-1 0 0 0,0 0 0 0 0,1 0 1 0 0,-1 1-1 0 0,1-1 0 0 0,-1 1 0 0 0,1 0 1 0 0,0 0-1 0 0,0 0 0 0 0,0 0 0 0 0,-1 0 1 0 0,1 1-1 0 0,0-1 0 0 0,0 1 0 0 0,0 0 1 0 0,4 0-1 0 0,-3 0 3 0 0,0 1 1 0 0,0 0-1 0 0,-1-1 0 0 0,1 2 1 0 0,0-1-1 0 0,0 0 1 0 0,-1 1-1 0 0,1 0 0 0 0,-1-1 1 0 0,1 1-1 0 0,-1 1 1 0 0,0-1-1 0 0,0 0 0 0 0,5 5 1 0 0,7 11 104 0 0,0 1 0 0 0,-1 0 1 0 0,22 41-1 0 0,5 5 264 0 0,-35-55-288 0 0,0-1 0 0 0,-1 1 0 0 0,0-1-1 0 0,0 1 1 0 0,-1 1 0 0 0,3 10 0 0 0,-6-18 4 0 0,-3-9-84 0 0,-2-11-49 0 0,4-5-102 0 0,1 0-1 0 0,0 1 1 0 0,2-1 0 0 0,0 1 0 0 0,2 0 0 0 0,8-27 0 0 0,-11 41 129 0 0,1 1 0 0 0,-1-1 0 0 0,1 1 0 0 0,0 0 0 0 0,1 0 0 0 0,-1 1 0 0 0,1-1 0 0 0,0 1 0 0 0,0-1 0 0 0,1 1 0 0 0,9-8 0 0 0,-11 11 11 0 0,1-1 0 0 0,0 1 1 0 0,-1 0-1 0 0,1 0 0 0 0,0 0 0 0 0,0 0 0 0 0,0 1 1 0 0,0 0-1 0 0,0-1 0 0 0,1 2 0 0 0,-1-1 0 0 0,0 0 1 0 0,0 1-1 0 0,1 0 0 0 0,-1 0 0 0 0,0 0 0 0 0,1 0 1 0 0,-1 1-1 0 0,8 2 0 0 0,-5-1 24 0 0,1 1 0 0 0,-1 1 1 0 0,0-1-1 0 0,1 1 0 0 0,-2 0 0 0 0,1 1 1 0 0,0 0-1 0 0,-1 0 0 0 0,0 0 0 0 0,0 1 0 0 0,8 9 1 0 0,2 6 41 0 0,0 1 1 0 0,14 26-1 0 0,-26-41-282 0 0,1 2 355 0 0,0 0 0 0 0,1-1 0 0 0,0 0 1 0 0,9 11-1 0 0,-13-18-362 0 0,0 1 1 0 0,0 0-1 0 0,0 0 1 0 0,0-1-1 0 0,1 0 0 0 0,-1 1 1 0 0,0-1-1 0 0,1 0 0 0 0,-1 0 1 0 0,1 0-1 0 0,-1 0 0 0 0,1-1 1 0 0,-1 1-1 0 0,1-1 1 0 0,-1 1-1 0 0,1-1 0 0 0,0 0 1 0 0,-1 0-1 0 0,1 0 0 0 0,0 0 1 0 0,3-1-1 0 0,5-2-1993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7.22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145 206 2216 0 0,'-12'4'3824'0'0,"7"-2"-2357"0"0,0 0 1 0 0,0-1-1 0 0,1 2 1 0 0,-1-1 0 0 0,-4 3-1 0 0,7-4-1321 0 0,1 0 0 0 0,0 1 1 0 0,-1-1-1 0 0,1 0 0 0 0,0 0 0 0 0,0 1 0 0 0,0-1 1 0 0,0 1-1 0 0,0-1 0 0 0,0 1 0 0 0,1-1 1 0 0,-1 1-1 0 0,0 0 0 0 0,1-1 0 0 0,-1 1 0 0 0,1 0 1 0 0,0-1-1 0 0,0 1 0 0 0,-1 2 0 0 0,-3 23 1528 0 0,-1 8 181 0 0,5-33-1741 0 0,0 0-1 0 0,0 0 0 0 0,0 1 1 0 0,0-1-1 0 0,1 0 1 0 0,-1 1-1 0 0,1-1 1 0 0,-1 0-1 0 0,1 0 1 0 0,0 0-1 0 0,0 1 0 0 0,2 1 1 0 0,0-1 120 0 0,-8-10-264 0 0,-8-7 1 0 0,0 0 1 0 0,-14-19 0 0 0,24 28 22 0 0,0 0 0 0 0,0 0 0 0 0,0 0 0 0 0,0 0 1 0 0,1 0-1 0 0,0-1 0 0 0,0 1 0 0 0,1-1 1 0 0,-1 0-1 0 0,1 0 0 0 0,0-10 0 0 0,1 7-24 0 0,0-1 1 0 0,1 0-1 0 0,0 0 0 0 0,1 1 0 0 0,3-15 0 0 0,-4 21 21 0 0,0 0-1 0 0,0 0 1 0 0,1 1-1 0 0,-1-1 0 0 0,1 0 1 0 0,-1 1-1 0 0,1-1 1 0 0,0 1-1 0 0,0 0 1 0 0,0-1-1 0 0,0 1 1 0 0,0 0-1 0 0,0 0 0 0 0,1 0 1 0 0,-1 1-1 0 0,1-1 1 0 0,-1 0-1 0 0,1 1 1 0 0,0 0-1 0 0,-1-1 1 0 0,1 1-1 0 0,3 0 0 0 0,2-1 17 0 0,0 1-1 0 0,0 1 0 0 0,1 0 1 0 0,-1 0-1 0 0,0 0 0 0 0,0 1 1 0 0,0 0-1 0 0,0 1 0 0 0,0 0 1 0 0,0 0-1 0 0,-1 1 0 0 0,9 3 1 0 0,-1 1-1 0 0,-1 0-1 0 0,0 1 1 0 0,0 0 0 0 0,-1 1 0 0 0,15 14 0 0 0,-15-12 26 0 0,0 2 1 0 0,-1-1 0 0 0,-1 1-1 0 0,14 21 1 0 0,-21-28 16 0 0,0 0 0 0 0,-1 0 0 0 0,0 0 0 0 0,0 1 0 0 0,0-1 0 0 0,-1 1 0 0 0,0 0 0 0 0,-1 0 0 0 0,1 0 0 0 0,-1 0 0 0 0,0 0 0 0 0,-1 0 0 0 0,0 11 0 0 0,0-17-44 0 0,-1 0 0 0 0,1 0-1 0 0,0 0 1 0 0,0 0 0 0 0,-1 0 0 0 0,1 0-1 0 0,0 0 1 0 0,-1-1 0 0 0,1 1-1 0 0,-1 0 1 0 0,1 0 0 0 0,-1 0 0 0 0,0-1-1 0 0,1 1 1 0 0,-1 0 0 0 0,0-1 0 0 0,0 1-1 0 0,1 0 1 0 0,-1-1 0 0 0,0 1-1 0 0,0-1 1 0 0,0 1 0 0 0,0-1 0 0 0,1 0-1 0 0,-1 1 1 0 0,0-1 0 0 0,0 0-1 0 0,0 0 1 0 0,0 1 0 0 0,0-1 0 0 0,0 0-1 0 0,0 0 1 0 0,0 0 0 0 0,0 0-1 0 0,0 0 1 0 0,0 0 0 0 0,0-1 0 0 0,0 1-1 0 0,0 0 1 0 0,0 0 0 0 0,0-1-1 0 0,0 1 1 0 0,1 0 0 0 0,-1-1 0 0 0,0 1-1 0 0,0-1 1 0 0,0 0 0 0 0,1 1-1 0 0,-1-1 1 0 0,0 1 0 0 0,0-1 0 0 0,1 0-1 0 0,-1 0 1 0 0,0 1 0 0 0,1-1-1 0 0,-1 0 1 0 0,1 0 0 0 0,-1 0 0 0 0,1 0-1 0 0,0 1 1 0 0,-1-1 0 0 0,1 0-1 0 0,0 0 1 0 0,0 0 0 0 0,-1 0 0 0 0,1-1-1 0 0,-1-6-46 0 0,1 1 0 0 0,-1 0-1 0 0,1-1 1 0 0,1 1 0 0 0,-1 0-1 0 0,3-10 1 0 0,13-45-206 0 0,-4 19 23 0 0,-5 13 64 0 0,-2 6 14 0 0,10-31 1 0 0,-13 49 125 0 0,1 0 1 0 0,0 0-1 0 0,-1 0 1 0 0,2 0 0 0 0,-1 0-1 0 0,1 1 1 0 0,0 0-1 0 0,0 0 1 0 0,0 0-1 0 0,6-5 1 0 0,-9 9 24 0 0,0 0 0 0 0,1 0-1 0 0,-1 0 1 0 0,1 0 0 0 0,-1 0 0 0 0,1 1 0 0 0,-1-1-1 0 0,1 0 1 0 0,-1 1 0 0 0,1-1 0 0 0,0 1 0 0 0,-1-1-1 0 0,1 1 1 0 0,0 0 0 0 0,-1 0 0 0 0,1 0 0 0 0,0 0-1 0 0,0 0 1 0 0,-1 0 0 0 0,1 0 0 0 0,0 1 0 0 0,-1-1-1 0 0,3 1 1 0 0,-2 0 8 0 0,0 0 0 0 0,0 0-1 0 0,-1 0 1 0 0,1 0 0 0 0,0 1 0 0 0,-1-1 0 0 0,1 0-1 0 0,-1 1 1 0 0,1-1 0 0 0,-1 1 0 0 0,1 0-1 0 0,-1-1 1 0 0,0 1 0 0 0,0 0 0 0 0,0 0 0 0 0,0 0-1 0 0,0 0 1 0 0,0 3 0 0 0,3 7 35 0 0,5 16 143 0 0,22 50 0 0 0,-27-69-158 0 0,1 0 1 0 0,1 0 0 0 0,-1-1-1 0 0,2 1 1 0 0,-1-1 0 0 0,1-1-1 0 0,0 0 1 0 0,1 0 0 0 0,9 8-1 0 0,-10-10-133 0 0,2 2 169 0 0,0-1 1 0 0,1 0-1 0 0,-1 0 0 0 0,20 8 0 0 0,-26-13-174 0 0,-1-1 0 0 0,1 1 0 0 0,-1 0 0 0 0,1-1 0 0 0,0 1 0 0 0,-1-1 0 0 0,1 0 1 0 0,-1 0-1 0 0,1 0 0 0 0,-1 0 0 0 0,1 0 0 0 0,0-1 0 0 0,-1 1 0 0 0,1-1 1 0 0,-1 0-1 0 0,1 0 0 0 0,-1 0 0 0 0,0 0 0 0 0,1 0 0 0 0,-1 0 0 0 0,0 0 0 0 0,0-1 1 0 0,0 1-1 0 0,0-1 0 0 0,0 0 0 0 0,3-3 0 0 0,10-12-6675 0 0,-5 8 2321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7.939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299 229 1272 0 0,'-4'-10'1226'0'0,"-1"1"-1"0"0,0 0 0 0 0,0 0 1 0 0,-1 0-1 0 0,-10-11 0 0 0,13 17-951 0 0,1 0-1 0 0,-1 0 0 0 0,0 1 1 0 0,0 0-1 0 0,0-1 0 0 0,0 1 1 0 0,-1 1-1 0 0,1-1 0 0 0,0 0 1 0 0,-1 1-1 0 0,1-1 0 0 0,-1 1 1 0 0,0 0-1 0 0,1 0 0 0 0,-1 1 1 0 0,0-1-1 0 0,0 1 0 0 0,-5 0 1 0 0,2 0 20 0 0,-1 1 1 0 0,1 1-1 0 0,0 0 1 0 0,0 0-1 0 0,0 0 1 0 0,0 1 0 0 0,0 0-1 0 0,0 0 1 0 0,1 0-1 0 0,0 1 1 0 0,-1 0-1 0 0,1 1 1 0 0,1-1-1 0 0,-1 1 1 0 0,1 0 0 0 0,-10 11-1 0 0,10-9-122 0 0,-1 1 0 0 0,1-1 0 0 0,0 1 0 0 0,1 0 0 0 0,0 0 0 0 0,0 0 1 0 0,1 1-1 0 0,0-1 0 0 0,0 1 0 0 0,1 0 0 0 0,0 0 0 0 0,1 0 0 0 0,-1 14 0 0 0,2-17-133 0 0,1 0 0 0 0,-1 0 0 0 0,2 0 0 0 0,-1-1 1 0 0,0 1-1 0 0,1 0 0 0 0,0-1 0 0 0,0 1 0 0 0,1-1 0 0 0,0 0 0 0 0,0 1 0 0 0,0-1 1 0 0,0-1-1 0 0,1 1 0 0 0,0 0 0 0 0,0-1 0 0 0,0 0 0 0 0,7 5 0 0 0,-3-2-15 0 0,1-1-1 0 0,0 0 1 0 0,0 0-1 0 0,1-1 0 0 0,-1-1 1 0 0,1 1-1 0 0,1-2 1 0 0,-1 1-1 0 0,13 1 0 0 0,-13-3-31 0 0,-1 0-1 0 0,1-1 0 0 0,-1-1 1 0 0,1 0-1 0 0,0 0 0 0 0,-1 0 0 0 0,1-2 1 0 0,0 1-1 0 0,9-3 0 0 0,-12 1-30 0 0,0 1-1 0 0,1-1 0 0 0,-1-1 1 0 0,-1 1-1 0 0,1-1 0 0 0,0 0 1 0 0,-1-1-1 0 0,0 1 1 0 0,0-1-1 0 0,0-1 0 0 0,8-9 1 0 0,-7 7-70 0 0,-1-1 1 0 0,1 1 0 0 0,-2-1-1 0 0,0-1 1 0 0,0 1-1 0 0,0-1 1 0 0,-1 1 0 0 0,-1-1-1 0 0,0-1 1 0 0,0 1 0 0 0,-1 0-1 0 0,0-1 1 0 0,-1 1 0 0 0,0-1-1 0 0,-1-13 1 0 0,0 5-90 0 0,-1 0 0 0 0,-1 0 0 0 0,-1 0 0 0 0,-1 1 0 0 0,0-1 0 0 0,-2 1 0 0 0,0 0 0 0 0,-1 0 0 0 0,0 1 0 0 0,-11-18 0 0 0,16 32 204 0 0,0 1 0 0 0,1-1-1 0 0,-1 1 1 0 0,0 0 0 0 0,0 0-1 0 0,0 0 1 0 0,0 0 0 0 0,-1 0 0 0 0,1 0-1 0 0,-1 1 1 0 0,1-1 0 0 0,-1 1 0 0 0,1-1-1 0 0,-1 1 1 0 0,0 0 0 0 0,-3-1-1 0 0,2 1 21 0 0,-1 1-1 0 0,1-1 0 0 0,0 1 1 0 0,-1 0-1 0 0,1 0 0 0 0,0 1 1 0 0,-1-1-1 0 0,1 1 0 0 0,0 0 1 0 0,-5 1-1 0 0,-3 3 92 0 0,-1 0 1 0 0,1 1-1 0 0,0 0 1 0 0,1 1-1 0 0,-1 0 0 0 0,-10 10 1 0 0,3-2 150 0 0,0 2 1 0 0,2 0 0 0 0,0 1 0 0 0,-28 39-1 0 0,35-42-115 0 0,0 0-1 0 0,2 1 1 0 0,0 0-1 0 0,1 0 1 0 0,0 1-1 0 0,1 0 0 0 0,-5 28 1 0 0,10-39-133 0 0,0 0 1 0 0,0 0-1 0 0,1 0 1 0 0,0 0-1 0 0,0 0 0 0 0,1 0 1 0 0,0 0-1 0 0,0 0 1 0 0,0 0-1 0 0,0 0 0 0 0,1 0 1 0 0,0-1-1 0 0,1 1 1 0 0,-1 0-1 0 0,1-1 0 0 0,0 0 1 0 0,0 0-1 0 0,1 0 1 0 0,5 8-1 0 0,-2-7-10 0 0,-1 0-1 0 0,1 0 1 0 0,0-1 0 0 0,0 0-1 0 0,0 0 1 0 0,1-1-1 0 0,0 1 1 0 0,0-2 0 0 0,0 1-1 0 0,0-1 1 0 0,1 0 0 0 0,16 3-1 0 0,-9-3-29 0 0,1-1 0 0 0,0 0 0 0 0,0-1 1 0 0,0-1-1 0 0,33-4 0 0 0,-41 2-2 0 0,0 0 0 0 0,0 0 0 0 0,0-1 0 0 0,-1 0 0 0 0,1 0 0 0 0,-1-1 0 0 0,0 0 1 0 0,0-1-1 0 0,0 0 0 0 0,0 0 0 0 0,-1-1 0 0 0,11-10 0 0 0,-9 7 10 0 0,0-1 0 0 0,-1 0 0 0 0,0-1 0 0 0,-1 0 0 0 0,0 0 0 0 0,0-1 0 0 0,-1 0 0 0 0,-1 0 0 0 0,0 0-1 0 0,-1-1 1 0 0,0 1 0 0 0,-1-1 0 0 0,0 0 0 0 0,-1 0 0 0 0,1-23 0 0 0,-2-99 508 0 0,3 154-384 0 0,5 30 313 0 0,2-1-1 0 0,32 87 1 0 0,-36-119-382 0 0,1-1 0 0 0,0 0-1 0 0,1-1 1 0 0,21 27 0 0 0,-22-32-91 0 0,0-1 0 0 0,1 1 0 0 0,0-2 0 0 0,1 1 0 0 0,0-1 0 0 0,0 0 0 0 0,21 10 0 0 0,-17-12-277 0 0,-1 0 0 0 0,1-1 0 0 0,0 0 0 0 0,0-1 0 0 0,1-1 1 0 0,14 2-1 0 0,-18-4-1002 0 0,0 0 0 0 0,0 0 0 0 0,0-1 0 0 0,20-4 1 0 0,-7-2-461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8.111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24 1 3641 0 0,'-5'2'9587'0'0,"-2"-2"-4933"0"0,7 0-4588 0 0,0 0 0 0 0,-1 0 0 0 0,1-1 0 0 0,0 1 0 0 0,-1 0 0 0 0,1 0 0 0 0,0 0 0 0 0,-1 0 0 0 0,1 0 0 0 0,0 0 0 0 0,-1 0 0 0 0,1 0 0 0 0,0 0 0 0 0,0 0 0 0 0,-1 0 0 0 0,1 0 0 0 0,0 0 0 0 0,-1 0 0 0 0,1 0 0 0 0,0 0 0 0 0,-1 0 0 0 0,1 1 0 0 0,0-1 0 0 0,-1 0 0 0 0,1 0 0 0 0,0 0 0 0 0,0 0 0 0 0,-1 1 0 0 0,1-1 0 0 0,0 0 0 0 0,0 0 0 0 0,0 0 0 0 0,-1 1 0 0 0,1-1 0 0 0,0 0 0 0 0,0 1 0 0 0,0-1 0 0 0,-1 0 0 0 0,1 0 0 0 0,0 1 0 0 0,0-1 0 0 0,0 0 0 0 0,0 1 0 0 0,0-1 0 0 0,0 0 0 0 0,0 1 0 0 0,0-1 0 0 0,0 0 0 0 0,0 1 0 0 0,0-1 0 0 0,0 0 0 0 0,0 0 0 0 0,0 1-1 0 0,0-1 1 0 0,0 0 0 0 0,0 1 0 0 0,0-1 0 0 0,0 0 0 0 0,1 1 0 0 0,-1-1 0 0 0,0 0 0 0 0,0 0 0 0 0,0 1 0 0 0,1-1 0 0 0,0 4 210 0 0,0-1-1 0 0,1 1 0 0 0,-1-1 0 0 0,1 0 1 0 0,0 0-1 0 0,3 4 0 0 0,-4-5-258 0 0,0-1 1 0 0,1 0-1 0 0,-1 0 0 0 0,1 0 1 0 0,-1 0-1 0 0,1 0 0 0 0,0 0 0 0 0,-1 0 1 0 0,1-1-1 0 0,0 1 0 0 0,0 0 0 0 0,-1-1 1 0 0,1 1-1 0 0,3-1 0 0 0,31 3-416 0 0,1-1-4155 0 0,-26 0 1834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8.28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40 4 2633 0 0,'0'1'673'0'0,"-1"0"1"0"0,0 0 0 0 0,1 0 0 0 0,-1 0 0 0 0,0 0 0 0 0,1 0 0 0 0,-1-1-1 0 0,0 1 1 0 0,0 0 0 0 0,0 0 0 0 0,0 0 0 0 0,0-1 0 0 0,0 1-1 0 0,0-1 1 0 0,0 1 0 0 0,0-1 0 0 0,0 1 0 0 0,0-1 0 0 0,0 1 0 0 0,-1-1-1 0 0,1 0 1 0 0,0 0 0 0 0,0 0 0 0 0,-2 0 0 0 0,-12-5 1066 0 0,23 3-1684 0 0,-4 0-1278 0 0,1 0-1 0 0,0 0 0 0 0,0 1 1 0 0,9-2-1 0 0,-2 3-759 0 0,3-1 124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2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63 512 0 0,'0'-3'67'0'0,"-2"-29"2586"0"0,2 30-2487 0 0,-1 0 0 0 0,1 0 0 0 0,-1 0 0 0 0,1 0 0 0 0,-1 0 0 0 0,0 0 0 0 0,0 0 0 0 0,0 0 0 0 0,0 0 0 0 0,0 0 0 0 0,0 0 0 0 0,-3-1 0 0 0,0 11-2514 0 0,4-5 1282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3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80 8 0 0,'-6'-18'1534'0'0,"4"12"-352"0"0,0-1 0 0 0,0 1 0 0 0,0-1 0 0 0,-1 1 0 0 0,0 0 0 0 0,-1 0 0 0 0,-7-10 0 0 0,11 16-1126 0 0,0 0 1 0 0,0-1-1 0 0,0 1 0 0 0,0 0 0 0 0,0 0 0 0 0,0 0 0 0 0,0 0 0 0 0,0 0 0 0 0,-1 0 1 0 0,1 0-1 0 0,0 0 0 0 0,0 0 0 0 0,0 0 0 0 0,0 0 0 0 0,0 0 0 0 0,0 0 0 0 0,0 0 1 0 0,0 0-1 0 0,-1 0 0 0 0,1-1 0 0 0,0 1 0 0 0,0 0 0 0 0,0 0 0 0 0,0 0 0 0 0,0 0 1 0 0,0 0-1 0 0,0 0 0 0 0,-1 0 0 0 0,1 1 0 0 0,0-1 0 0 0,0 0 0 0 0,0 0 0 0 0,0 0 1 0 0,0 0-1 0 0,0 0 0 0 0,0 0 0 0 0,0 0 0 0 0,0 0 0 0 0,-1 0 0 0 0,1 0 0 0 0,0 0 1 0 0,0 0-1 0 0,0 0 0 0 0,0 0 0 0 0,0 1 0 0 0,-2 5 723 0 0,1 9-160 0 0,3-11-449 0 0,-1 0 0 0 0,1 0 0 0 0,-1 0 0 0 0,1 0 1 0 0,0 0-1 0 0,1-1 0 0 0,-1 1 0 0 0,5 5 0 0 0,27 24 750 0 0,-5-6-416 0 0,-17-13-299 0 0,-1 0-1 0 0,0 1 1 0 0,-1 0-1 0 0,-1 0 0 0 0,-1 1 1 0 0,12 29-1 0 0,-12-22-18 0 0,-1 0 0 0 0,-1 1 0 0 0,-2-1-1 0 0,3 37 1 0 0,-5-15-38 0 0,-3 1 0 0 0,-2 0 0 0 0,-1-1 1 0 0,-21 85-1 0 0,4-57-5 0 0,14-53-146 0 0,1-1 1 0 0,1 1-1 0 0,0-1 1 0 0,2 1-1 0 0,-2 25 1 0 0,5-44-12 0 0,0 1 1 0 0,0 0-1 0 0,1-1 1 0 0,-1 1-1 0 0,0 0 1 0 0,0-1-1 0 0,1 1 0 0 0,-1-1 1 0 0,2 3-1 0 0,-2-4-11 0 0,0 0 0 0 0,0 1 0 0 0,1-1 0 0 0,-1 0 0 0 0,0 1 0 0 0,0-1 0 0 0,1 1 0 0 0,-1-1 0 0 0,0 0 0 0 0,1 0 0 0 0,-1 1 0 0 0,1-1 0 0 0,-1 0 0 0 0,0 0 0 0 0,1 1 0 0 0,-1-1 0 0 0,1 0-1 0 0,-1 0 1 0 0,0 0 0 0 0,1 0 0 0 0,-1 0 0 0 0,1 1 0 0 0,1-2-209 0 0,0 1 0 0 0,-1 0-1 0 0,1-1 1 0 0,-1 0 0 0 0,1 1 0 0 0,0-1-1 0 0,-1 0 1 0 0,0 1 0 0 0,1-1-1 0 0,-1 0 1 0 0,1 0 0 0 0,-1 0 0 0 0,0 0-1 0 0,0-1 1 0 0,1 1 0 0 0,0-2 0 0 0,8-8-2607 0 0,0-2-232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3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0 537 1320 0 0,'1'0'3812'0'0,"7"-3"-2789"0"0,3-2-399 0 0,-1 0 0 0 0,0-1 0 0 0,0 0 0 0 0,0 0 0 0 0,-1-1 0 0 0,0 0 1 0 0,-1-1-1 0 0,13-14 0 0 0,8-13 2515 0 0,55-52 0 0 0,-52 59-2739 0 0,1 1 0 0 0,1 2 1 0 0,70-39-1 0 0,-29 25-474 0 0,109-63-1536 0 0,-182 101 1496 0 0,2-1-249 0 0,-1 0 0 0 0,0 0 1 0 0,0 0-1 0 0,0-1 1 0 0,0 1-1 0 0,-1-1 0 0 0,1 1 1 0 0,-1-1-1 0 0,1 0 1 0 0,-1 0-1 0 0,0 0 0 0 0,3-6 1 0 0,-5 9 233 0 0,0-1 0 0 0,1 1 1 0 0,-1 0-1 0 0,0-1 0 0 0,0 1 0 0 0,0 0 0 0 0,0-1 1 0 0,0 1-1 0 0,0 0 0 0 0,0-1 0 0 0,0 1 1 0 0,0 0-1 0 0,0-1 0 0 0,0 1 0 0 0,0 0 1 0 0,0-1-1 0 0,0 1 0 0 0,-1-1 0 0 0,1 1 0 0 0,0 0 1 0 0,0 0-1 0 0,0-1 0 0 0,0 1 0 0 0,-1 0 1 0 0,1-1-1 0 0,0 1 0 0 0,0 0 0 0 0,0 0 1 0 0,-1-1-1 0 0,1 1 0 0 0,0 0 0 0 0,-1 0 0 0 0,1-1 1 0 0,0 1-1 0 0,0 0 0 0 0,-1 0 0 0 0,1 0 1 0 0,0 0-1 0 0,-1 0 0 0 0,1-1 0 0 0,0 1 1 0 0,-1 0-1 0 0,1 0 0 0 0,-1 0 0 0 0,-11-3-1654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4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27 140 504 0 0,'-15'-10'2668'0'0,"4"7"-5704"0"0,11 3 2929 0 0,0-1 116 0 0,0 0 0 0 0,0 0 0 0 0,1 0 0 0 0,-1 0 0 0 0,1 0-1 0 0,-1 0 1 0 0,1 0 0 0 0,-1 0 0 0 0,1 0 0 0 0,0 1-1 0 0,-1-1 1 0 0,1 0 0 0 0,0 0 0 0 0,0 0 0 0 0,0 1 0 0 0,-1-1-1 0 0,1 0 1 0 0,0 1 0 0 0,0-1 0 0 0,0 1 0 0 0,0-1 0 0 0,2 0-1 0 0,7-8 9843 0 0,-14 8-6305 0 0,4 1-3415 0 0,-1 0 1 0 0,1 0 0 0 0,0 0 0 0 0,-1 0 0 0 0,1 0-1 0 0,0 0 1 0 0,0 0 0 0 0,-1 0 0 0 0,1 0-1 0 0,0 0 1 0 0,-1 0 0 0 0,1 0 0 0 0,0 0 0 0 0,0 0-1 0 0,-1-1 1 0 0,1 1 0 0 0,0 0 0 0 0,-1 0-1 0 0,1 0 1 0 0,0-1 0 0 0,0 1 0 0 0,0 0 0 0 0,-1 0-1 0 0,1 0 1 0 0,0-1 0 0 0,0 1 0 0 0,-1-1-1 0 0,2-1-28 0 0,-1-1 0 0 0,1 1-1 0 0,0-1 1 0 0,0 1-1 0 0,0-1 1 0 0,0 1-1 0 0,0-1 1 0 0,0 1 0 0 0,1 0-1 0 0,-1 0 1 0 0,1 0-1 0 0,-1 0 1 0 0,1 0-1 0 0,0 0 1 0 0,0 0-1 0 0,0 0 1 0 0,0 1 0 0 0,0-1-1 0 0,3-1 1 0 0,8-5-12 0 0,1 0-1 0 0,14-5 1 0 0,-22 10 2 0 0,0 0-45 0 0,0 0 0 0 0,1 0 0 0 0,0 1 0 0 0,0 0 0 0 0,0 1 0 0 0,0-1 0 0 0,0 1 0 0 0,0 1 0 0 0,8-1 0 0 0,-12 1-27 0 0,0 0 0 0 0,0 1 0 0 0,0-1 0 0 0,0 1 0 0 0,0 0 1 0 0,0 0-1 0 0,0 0 0 0 0,0 0 0 0 0,-1 1 0 0 0,1-1 1 0 0,0 1-1 0 0,-1-1 0 0 0,1 1 0 0 0,-1 0 0 0 0,1 0 1 0 0,-1 0-1 0 0,0 0 0 0 0,0 1 0 0 0,0-1 0 0 0,0 0 1 0 0,0 1-1 0 0,-1 0 0 0 0,3 3 0 0 0,3 12 111 0 0,0 0-1 0 0,-2 0 1 0 0,7 29 0 0 0,-3-5 76 0 0,-4-23-161 0 0,-2-4 21 0 0,1 1 0 0 0,1-1 0 0 0,0-1 1 0 0,1 1-1 0 0,0-1 0 0 0,15 24 0 0 0,-13-28-71 0 0,0 0 0 0 0,1 0 1 0 0,0-1-1 0 0,1 0 0 0 0,0-1 0 0 0,15 10 0 0 0,0-2-325 0 0,47 20 0 0 0,-70-35 114 0 0,1 0 0 0 0,0 0 1 0 0,-1-1-1 0 0,1 1 0 0 0,-1-1 0 0 0,1 0 1 0 0,0 1-1 0 0,0-1 0 0 0,-1-1 0 0 0,1 1 1 0 0,0 0-1 0 0,-1-1 0 0 0,1 1 0 0 0,0-1 1 0 0,-1 0-1 0 0,5-1 0 0 0,3-3-2019 0 0,0 0-1 0 0,16-11 1 0 0,-14 9 655 0 0,7-5-246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5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15 160 1136 0 0,'-9'-102'14854'0'0,"11"119"-12922"0"0,5 29 1 0 0,1 5-1426 0 0,-3-2 11 0 0,-2 1 1 0 0,-2 0 0 0 0,-3-1 0 0 0,-7 52 0 0 0,-9 19 181 0 0,17-110-628 0 0,0-12 68 0 0,3-18-104 0 0,18-54-164 0 0,15-119 1 0 0,-28 122 29 0 0,-4 38 72 0 0,0 0 0 0 0,2 0 0 0 0,17-58-1 0 0,-9 62 22 0 0,-12 28 6 0 0,-1-1 0 0 0,1 0-1 0 0,0 1 1 0 0,0-1 0 0 0,0 1 0 0 0,0-1 0 0 0,1 1-1 0 0,-1 0 1 0 0,0 0 0 0 0,1-1 0 0 0,-1 1 0 0 0,1 0-1 0 0,-1 0 1 0 0,4-1 0 0 0,-5 2-2 0 0,1 0 0 0 0,0 0 0 0 0,0 0 0 0 0,-1 0 0 0 0,1 0 0 0 0,0 0 0 0 0,-1 0 0 0 0,1 1 0 0 0,0-1 0 0 0,-1 0 0 0 0,1 1 0 0 0,0-1 0 0 0,-1 0 0 0 0,1 1 0 0 0,0-1 0 0 0,-1 1 0 0 0,1-1 0 0 0,-1 1 0 0 0,1-1 0 0 0,-1 1 0 0 0,1-1 0 0 0,-1 1 0 0 0,0 0 0 0 0,1 0 0 0 0,10 18-10 0 0,-9-17 12 0 0,17 39 32 0 0,19 57 0 0 0,5 15 121 0 0,-35-94-156 0 0,-1 1-1 0 0,-1 0 1 0 0,-1 0-1 0 0,-1 0 1 0 0,0 0-1 0 0,-2 1 1 0 0,0-1-1 0 0,-2 1 1 0 0,-2 28-1 0 0,-1-27-104 0 0,3-22 26 0 0,0 1 0 0 0,0-1 0 0 0,0 1 0 0 0,0-1 0 0 0,0 1 0 0 0,-1-1 0 0 0,1 1 0 0 0,0 0 0 0 0,0-1 0 0 0,0 1 0 0 0,-1-1 0 0 0,1 1 0 0 0,0-1 0 0 0,0 1 0 0 0,-1-1 1 0 0,1 0-1 0 0,0 1 0 0 0,-1-1 0 0 0,1 1 0 0 0,-1-1 0 0 0,1 0 0 0 0,0 1 0 0 0,-1-1 0 0 0,1 0 0 0 0,-1 1 0 0 0,1-1 0 0 0,-1 0 0 0 0,1 0 0 0 0,-1 1 0 0 0,1-1 0 0 0,-2 0 0 0 0,2-1-381 0 0,-1 1 0 0 0,0-1 0 0 0,1 0 0 0 0,-1 0 0 0 0,1 0 0 0 0,-1 1 0 0 0,1-1 0 0 0,0 0 0 0 0,-1 0 0 0 0,1 0 1 0 0,0 0-1 0 0,0 0 0 0 0,0 0 0 0 0,-1 0 0 0 0,1 0 0 0 0,0 0 0 0 0,0 0 0 0 0,0 0 0 0 0,1-1 0 0 0,0-6-1604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5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1 166 2160 0 0,'30'-14'8959'0'0,"0"0"-5006"0"0,-3 4-3363 0 0,41-12-1 0 0,83-15 994 0 0,-1 1-2258 0 0,-51 9-4089 0 0,-74 21 1291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6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12 512 0 0,'-6'-12'14343'0'0,"11"14"-11929"0"0,14 19-948 0 0,3-12-2963 0 0,-7-6-4416 0 0,-8-2 2278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6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28 1032 0 0,'-43'17'10685'0'0,"47"-16"-9560"0"0,6-3-974 0 0,20-15-98 0 0,-3 2-1354 0 0,-9 6-3177 0 0,-11 6 1460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6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38 1792 0 0,'-2'0'4060'0'0,"-14"0"3118"0"0,13 3-6380 0 0,11 2 324 0 0,-2-2-904 0 0,0-1 1 0 0,0 0-1 0 0,1 0 0 0 0,-1-1 1 0 0,1 0-1 0 0,-1 0 0 0 0,1 0 1 0 0,11-1-1 0 0,54-7 511 0 0,-61 6-605 0 0,78-11 286 0 0,104-15-1314 0 0,-188 26 735 0 0,51-8-1584 0 0,-19 7-3146 0 0,-22 2 1592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6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57 2160 0 0,'14'-5'6662'0'0,"0"-4"-3727"0"0,-1 0-2295 0 0,-1 3-234 0 0,0 1 0 0 0,1 0-1 0 0,-1 1 1 0 0,1 0 0 0 0,0 1 0 0 0,0 1-1 0 0,0 0 1 0 0,1 0 0 0 0,-1 2-1 0 0,15 0 1 0 0,13 3-91 0 0,77 18 0 0 0,-15-3-2882 0 0,-81-16 479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27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0 512 0 0,'-4'1'1082'0'0,"0"0"0"0"0,0 0 0 0 0,0 0-1 0 0,0 0 1 0 0,-7 4 0 0 0,10-5-891 0 0,0 0 0 0 0,0 1 1 0 0,1-1-1 0 0,-1 1 0 0 0,0-1 0 0 0,0 1 0 0 0,0 0 1 0 0,1-1-1 0 0,-1 1 0 0 0,0 0 0 0 0,1 0 0 0 0,-1-1 1 0 0,1 1-1 0 0,-1 0 0 0 0,1 0 0 0 0,-1 0 0 0 0,1 0 0 0 0,-1 0 1 0 0,1 0-1 0 0,0 0 0 0 0,0-1 0 0 0,-1 1 0 0 0,1 0 1 0 0,0 0-1 0 0,0 0 0 0 0,0 0 0 0 0,0 0 0 0 0,0 0 1 0 0,0 2-1 0 0,1-2-135 0 0,-1-1 1 0 0,1 1 0 0 0,-1 0 0 0 0,0-1-1 0 0,1 1 1 0 0,-1 0 0 0 0,1-1-1 0 0,0 1 1 0 0,-1-1 0 0 0,1 1 0 0 0,-1-1-1 0 0,1 1 1 0 0,0-1 0 0 0,-1 0-1 0 0,1 1 1 0 0,0-1 0 0 0,0 0 0 0 0,-1 1-1 0 0,1-1 1 0 0,0 0 0 0 0,0 0-1 0 0,0 0 1 0 0,-1 1 0 0 0,1-1 0 0 0,1 0-1 0 0,23 1 1174 0 0,-20-1-718 0 0,52-2 2250 0 0,-32 1-2126 0 0,1 0-1 0 0,0 2 1 0 0,28 4-1 0 0,-20 0-494 0 0,-1-1-1 0 0,1-2 0 0 0,41-2 1 0 0,102-17 504 0 0,-120 10-584 0 0,8-1-18 0 0,-11 1 61 0 0,0 2 0 0 0,75 3 0 0 0,-60 9-40 0 0,32 1-32 0 0,21-17 98 0 0,2 0-4 0 0,260 23-120 0 0,-177-4-4 0 0,-133-7 33 0 0,413 1-3 0 0,-51-8-107 0 0,-293 13 161 0 0,-54-2-88 0 0,475-5-14 0 0,13-9 68 0 0,-212 3-36 0 0,92-6 84 0 0,-369 7-61 0 0,289 6 133 0 0,-223-8-143 0 0,-115 3-21 0 0,185 7 18 0 0,-215-4-68 0 0,2 0-103 0 0,1 0 0 0 0,0-1-1 0 0,13-2 1 0 0,-25 2 77 0 0,0 0-1 0 0,0 0 1 0 0,1 0-1 0 0,-1 0 1 0 0,0 0 0 0 0,0 0-1 0 0,0 0 1 0 0,1 0 0 0 0,-1 0-1 0 0,0 0 1 0 0,0 0 0 0 0,0-1-1 0 0,1 1 1 0 0,-1 0-1 0 0,0 0 1 0 0,0 0 0 0 0,0 0-1 0 0,0 0 1 0 0,1 0 0 0 0,-1-1-1 0 0,0 1 1 0 0,0 0-1 0 0,0 0 1 0 0,0 0 0 0 0,0 0-1 0 0,1-1 1 0 0,-1 1 0 0 0,0 0-1 0 0,0 0 1 0 0,0 0-1 0 0,0-1 1 0 0,0 1 0 0 0,0 0-1 0 0,0 0 1 0 0,0 0 0 0 0,0-1-1 0 0,0 1 1 0 0,0 0-1 0 0,0 0 1 0 0,0 0 0 0 0,0-1-1 0 0,0 1 1 0 0,0 0 0 0 0,-5-9-7920 0 0,-1 3 5201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28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55 512 0 0,'-10'-20'940'0'0,"-2"3"3697"0"0,3 6 579 0 0,8 11-5118 0 0,1 0 0 0 0,0 0 0 0 0,0 0 0 0 0,0-1 0 0 0,0 1 0 0 0,0 0 0 0 0,0 0 0 0 0,0 0 0 0 0,0 0 0 0 0,0 0 0 0 0,-1 0 0 0 0,1-1 0 0 0,0 1 0 0 0,0 0 0 0 0,0 0 0 0 0,0 0 0 0 0,0 0 0 0 0,0 0 0 0 0,0-1 0 0 0,0 1 0 0 0,0 0 0 0 0,0 0 0 0 0,0 0-1 0 0,0 0 1 0 0,0-1 0 0 0,0 1 0 0 0,0 0 0 0 0,0 0 0 0 0,1 0 0 0 0,-1 0 0 0 0,0 0 0 0 0,0-1 0 0 0,0 1 0 0 0,0 0 0 0 0,0 0 0 0 0,0 0 0 0 0,0 0 0 0 0,0 0 0 0 0,0 0 0 0 0,0 0 0 0 0,1-1 0 0 0,-1 1 0 0 0,0 0 0 0 0,0 0 0 0 0,0 0 0 0 0,0 0 0 0 0,0 0 0 0 0,1 0 0 0 0,-1 0 0 0 0,0 0 0 0 0,0 0 0 0 0,0 0 0 0 0,0 0 0 0 0,0 0 0 0 0,1 0 0 0 0,-1 0 0 0 0,0 0 0 0 0,0 0 0 0 0,0 0 0 0 0,0 0 0 0 0,0 0 0 0 0,1 0 0 0 0,-1 0 0 0 0,0 0 0 0 0,16 1 1481 0 0,-9 0-760 0 0,-5-1-612 0 0,1 0 0 0 0,0 0 0 0 0,-1 0 0 0 0,1 1 0 0 0,0-1-1 0 0,-1 1 1 0 0,1 0 0 0 0,-1 0 0 0 0,1 0 0 0 0,4 2 0 0 0,-7-2-135 0 0,1-1 0 0 0,0 1 0 0 0,0 0 0 0 0,0 0 0 0 0,0-1 0 0 0,0 1 0 0 0,-1 0 0 0 0,1 0 1 0 0,0 0-1 0 0,-1 0 0 0 0,1 0 0 0 0,-1 0 0 0 0,1 0 0 0 0,-1 0 0 0 0,1 0 0 0 0,-1 0 0 0 0,0 0 1 0 0,0 0-1 0 0,1 1 0 0 0,-1-1 0 0 0,0 0 0 0 0,0 0 0 0 0,0 0 0 0 0,0 0 0 0 0,0 0 0 0 0,0 1 0 0 0,-1 0 1 0 0,-2 11 313 0 0,-1-1 1 0 0,-8 19-1 0 0,8-22-194 0 0,0 1 1 0 0,1 0-1 0 0,0 0 0 0 0,-3 19 0 0 0,4 105 1140 0 0,3-73-801 0 0,-1-54-492 0 0,2 69 298 0 0,0-66-299 0 0,-1 0 0 0 0,2 0 0 0 0,-1 0 0 0 0,1-1 0 0 0,6 15 0 0 0,44 104 194 0 0,-45-104-215 0 0,-2 0 0 0 0,0 1 0 0 0,3 38 0 0 0,-5 326 262 0 0,-7-164-145 0 0,16-1-31 0 0,-13-224-102 0 0,67 513 180 0 0,-39-395-154 0 0,-20-91-26 0 0,0 1 1 0 0,-2-1-1 0 0,-1 1 1 0 0,1 41-1 0 0,-6-54-3 0 0,-1-1 0 0 0,0 1 0 0 0,-1-1 0 0 0,-1 0-1 0 0,-5 17 1 0 0,7-29-9 0 0,1 0 1 0 0,0-1-1 0 0,-1 1 0 0 0,1-1 1 0 0,0 1-1 0 0,0 0 0 0 0,0-1 1 0 0,0 1-1 0 0,1 0 0 0 0,-1-1 0 0 0,0 1 1 0 0,1-1-1 0 0,0 3 0 0 0,2 13 24 0 0,-3-17-20 0 0,1 0 1 0 0,-1 1-1 0 0,0-1 0 0 0,0 1 1 0 0,0-1-1 0 0,1 0 1 0 0,-1 1-1 0 0,0-1 1 0 0,0 0-1 0 0,1 1 1 0 0,-1-1-1 0 0,0 0 0 0 0,1 1 1 0 0,-1-1-1 0 0,0 0 1 0 0,1 0-1 0 0,-1 1 1 0 0,1-1-1 0 0,-1 0 0 0 0,0 0 1 0 0,1 0-1 0 0,-1 0 1 0 0,1 0-1 0 0,-1 1 1 0 0,1-1-1 0 0,-1 0 1 0 0,0 0-1 0 0,1 0 0 0 0,-1 0 1 0 0,1 0-1 0 0,0 0-13 0 0,0 0 0 0 0,0 0 0 0 0,0 0 0 0 0,0 0 0 0 0,0 0-1 0 0,0 0 1 0 0,-1 0 0 0 0,1-1 0 0 0,0 1 0 0 0,0 0 0 0 0,0 0 0 0 0,0-1 0 0 0,0 1-1 0 0,1-2 1 0 0,0 0-176 0 0,1-1 0 0 0,-1-1 0 0 0,0 1 0 0 0,0 0-1 0 0,0-1 1 0 0,-1 1 0 0 0,1 0 0 0 0,-1-1 0 0 0,0 0 0 0 0,0 1 0 0 0,1-6-1 0 0,1-9-3951 0 0,-3 1-4582 0 0,0 12 2866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6:4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4 512 0 0,'-20'-4'12571'0'0,"38"9"-11686"0"0,0-2 0 0 0,0 0 0 0 0,0-1 0 0 0,26 0 0 0 0,15 1-475 0 0,-11 0-839 0 0,1-3-1 0 0,52-6 1 0 0,-80 5-308 0 0,0-1-4040 0 0,-18 1 2743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39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94 149 512 0 0,'-31'4'2820'0'0,"13"-1"2766"0"0,-26-1 1917 0 0,47-5-6823 0 0,6-1-41 0 0,23-5 25 0 0,0 2 0 0 0,0 2 0 0 0,60-3 0 0 0,17-2-464 0 0,362-74-357 0 0,-304 57-993 0 0,-166 27 1110 0 0,-1 0-1 0 0,0 0 0 0 0,0 0 1 0 0,0 0-1 0 0,0 0 0 0 0,0-1 0 0 0,1 1 1 0 0,-1 0-1 0 0,0 0 0 0 0,0 0 1 0 0,0 0-1 0 0,0 0 0 0 0,0 0 0 0 0,1 1 1 0 0,-1-1-1 0 0,0 0 0 0 0,0 0 1 0 0,0 0-1 0 0,0 0 0 0 0,0 0 0 0 0,1 0 1 0 0,-1 0-1 0 0,0 0 0 0 0,0 0 1 0 0,0 0-1 0 0,0 0 0 0 0,0 0 0 0 0,0 0 1 0 0,1 1-1 0 0,-1-1 0 0 0,0 0 0 0 0,0 0 1 0 0,0 0-1 0 0,0 0 0 0 0,0 0 1 0 0,0 0-1 0 0,0 1 0 0 0,0-1 0 0 0,0 0 1 0 0,0 0-1 0 0,0 0 0 0 0,0 0 1 0 0,0 0-1 0 0,0 1 0 0 0,0-1 0 0 0,0 0 1 0 0,0 0-1 0 0,0 0 0 0 0,0 1 1 0 0,-4 7-2714 0 0,-4 1 1185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0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19 376 0 0,'-3'-2'726'0'0,"0"0"-1"0"0,0 0 1 0 0,0 0-1 0 0,-1 0 1 0 0,1 1 0 0 0,0-1-1 0 0,-1 1 1 0 0,1 0-1 0 0,-1 0 1 0 0,0 0 0 0 0,-4 0-1 0 0,8 1-617 0 0,0 0 0 0 0,-1 0-1 0 0,1 1 1 0 0,0-1-1 0 0,0 0 1 0 0,-1 0 0 0 0,1 1-1 0 0,0-1 1 0 0,0 0 0 0 0,-1 1-1 0 0,1-1 1 0 0,0 0 0 0 0,0 1-1 0 0,0-1 1 0 0,0 0-1 0 0,0 1 1 0 0,0-1 0 0 0,-1 1-1 0 0,1-1 1 0 0,0 0 0 0 0,0 1-1 0 0,0-1 1 0 0,0 1 0 0 0,0-1-1 0 0,0 0 1 0 0,1 1-1 0 0,-1-1 1 0 0,0 0 0 0 0,0 1-1 0 0,0-1 1 0 0,0 1 0 0 0,0-1-1 0 0,0 0 1 0 0,1 1-1 0 0,-1-1 1 0 0,0 1 0 0 0,7 15 1024 0 0,7 11-383 0 0,-1 1 0 0 0,-1 1 1 0 0,-2 0-1 0 0,-1 0 0 0 0,-1 1 1 0 0,-1 0-1 0 0,5 58 0 0 0,-11-42-658 0 0,-5 60 0 0 0,1-71-127 0 0,3-31 16 0 0,-1 5-23 0 0,1 1 1 0 0,0 0 0 0 0,2 14-1 0 0,-2-22-7 0 0,0 0-1 0 0,1-1 0 0 0,-1 1 0 0 0,0 0 0 0 0,1-1 1 0 0,0 1-1 0 0,-1-1 0 0 0,1 1 0 0 0,0 0 1 0 0,-1-1-1 0 0,1 1 0 0 0,0-1 0 0 0,0 0 0 0 0,0 1 1 0 0,1-1-1 0 0,-1 0 0 0 0,0 0 0 0 0,0 0 1 0 0,1 1-1 0 0,-1-1 0 0 0,0 0 0 0 0,1-1 0 0 0,-1 1 1 0 0,1 0-1 0 0,0 0 0 0 0,2 0 0 0 0,-3-1-128 0 0,1 0-1 0 0,-1 0 0 0 0,1 0 1 0 0,-1 0-1 0 0,1-1 0 0 0,-1 1 1 0 0,0 0-1 0 0,1-1 0 0 0,-1 1 1 0 0,0-1-1 0 0,0 0 0 0 0,1 1 1 0 0,-1-1-1 0 0,0 0 1 0 0,0 0-1 0 0,2-1 0 0 0,9-10-5298 0 0,-6 5 1282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0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 3137 0 0,'2'-3'9879'0'0,"5"2"-6442"0"0,11 4-4382 0 0,-10-2 2326 0 0,61 6 677 0 0,125-2 1 0 0,69-23-1991 0 0,-13 1-7015 0 0,-230 16 4262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1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60 550 2216 0 0,'6'1'10472'0'0,"-6"-1"-10229"0"0,10 11 2130 0 0,9 14-1638 0 0,21 47 1486 0 0,-25-44-1323 0 0,31 47 0 0 0,-42-73-588 0 0,-3-7-220 0 0,-3-9-90 0 0,-8-17 65 0 0,-7-19 123 0 0,-38-84-1 0 0,31 85-63 0 0,2 0-1 0 0,-18-62 0 0 0,32 84-75 0 0,1-1-1 0 0,1 0 0 0 0,2-1 0 0 0,1 1 1 0 0,0-54-1 0 0,4 77-39 0 0,-1-1 0 0 0,1 1 0 0 0,0-1 0 0 0,0 1 0 0 0,0 0 0 0 0,1-1 0 0 0,0 1 0 0 0,0 0 0 0 0,0 0 0 0 0,1 0 0 0 0,2-4 0 0 0,-3 6-12 0 0,1 0 0 0 0,-1 1 0 0 0,0 0 0 0 0,1-1-1 0 0,-1 1 1 0 0,1 0 0 0 0,-1 0 0 0 0,1 1 0 0 0,0-1 0 0 0,0 0 0 0 0,0 1-1 0 0,0 0 1 0 0,0 0 0 0 0,0 0 0 0 0,1 0 0 0 0,-1 0 0 0 0,0 1 0 0 0,0-1-1 0 0,6 1 1 0 0,13 0-69 0 0,0 2-1 0 0,1 1 0 0 0,-1 0 0 0 0,23 8 1 0 0,4-1-75 0 0,27 3-422 0 0,48 11-648 0 0,-107-20 340 0 0,-1 1 1 0 0,-1 0-1 0 0,1 1 0 0 0,-1 1 0 0 0,20 13 0 0 0,-20-10-1714 0 0,-4 1-438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1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70 8 0 0,'-5'1'10785'0'0,"21"-2"-8227"0"0,102-24 1133 0 0,98-15-3261 0 0,-207 39-682 0 0,28-2 187 0 0,-34 2-283 0 0,-1 1 1 0 0,1 0-1 0 0,0 0 0 0 0,0 1 0 0 0,0-1 1 0 0,-1 1-1 0 0,1-1 0 0 0,0 1 0 0 0,4 2 1 0 0,-1 4-1171 0 0,-6 4 8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2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2 512 0 0,'0'-2'512'0'0,"-3"2"1241"0"0,0 6-1465 0 0,-2 1 488 0 0,-1 6-2032 0 0,1 2 735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3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85 1144 0 0,'-12'2'6277'0'0,"6"4"-3665"0"0,6-5-2431 0 0,-1 1 0 0 0,1-1 0 0 0,0 1 0 0 0,0 0 1 0 0,0-1-1 0 0,0 1 0 0 0,0-1 0 0 0,0 1 0 0 0,0-1 0 0 0,0 1 1 0 0,1-1-1 0 0,-1 2 0 0 0,25 85 4364 0 0,-5-17-2917 0 0,-16-48-1478 0 0,-2-15-104 0 0,-3-22-14 0 0,-22-112 139 0 0,7 43 256 0 0,15 79-380 0 0,0-1 0 0 0,1 1 0 0 0,0 0 0 0 0,0-1 0 0 0,0 1 0 0 0,0-1 0 0 0,0 1 0 0 0,2-5 0 0 0,-1 7-35 0 0,-1 1 0 0 0,1-1 0 0 0,0 1 0 0 0,-1-1 0 0 0,1 1-1 0 0,0 0 1 0 0,0-1 0 0 0,0 1 0 0 0,0 0 0 0 0,0-1 0 0 0,0 1 0 0 0,0 0 0 0 0,0 0 0 0 0,1 0 0 0 0,-1 0 0 0 0,0 0 0 0 0,1 1 0 0 0,-1-1 0 0 0,1 0 0 0 0,-1 1 0 0 0,1-1 0 0 0,-1 0-1 0 0,1 1 1 0 0,-1 0 0 0 0,3-1 0 0 0,15-1 65 0 0,0 1-1 0 0,40 1 0 0 0,0 2-98 0 0,4-7 3 0 0,-34 2-177 0 0,57 2 0 0 0,-86 1 143 0 0,1 0 0 0 0,-1 0 0 0 0,1 0 0 0 0,-1 0-1 0 0,1 0 1 0 0,-1 0 0 0 0,1 1 0 0 0,-1-1 0 0 0,1 0 0 0 0,-1 0 0 0 0,1 0-1 0 0,-1 0 1 0 0,0 1 0 0 0,1-1 0 0 0,-1 0 0 0 0,1 0 0 0 0,-1 1-1 0 0,1-1 1 0 0,-1 0 0 0 0,0 1 0 0 0,1-1 0 0 0,-1 1 0 0 0,0-1 0 0 0,1 0-1 0 0,-1 1 1 0 0,0-1 0 0 0,1 1 0 0 0,-1 0-210 0 0,0 0-1 0 0,0-1 1 0 0,0 1 0 0 0,0-1 0 0 0,-1 1 0 0 0,1 0-1 0 0,0-1 1 0 0,0 1 0 0 0,0-1 0 0 0,-1 1 0 0 0,1 0-1 0 0,0-1 1 0 0,0 1 0 0 0,-1-1 0 0 0,1 1 0 0 0,-1-1-1 0 0,1 1 1 0 0,0-1 0 0 0,-1 1 0 0 0,1-1 0 0 0,-1 1-1 0 0,-8 8-4171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4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75 2128 0 0,'-3'-1'6689'0'0,"-9"-2"-5088"0"0,11 3-1507 0 0,0 1 0 0 0,-1 0 1 0 0,1-1-1 0 0,0 1 0 0 0,-1 0 0 0 0,1 0 0 0 0,0 0 0 0 0,0 0 0 0 0,0 0 0 0 0,0 0 1 0 0,0 0-1 0 0,0 0 0 0 0,0 0 0 0 0,0 0 0 0 0,0 0 0 0 0,1 1 0 0 0,-1-1 0 0 0,0 0 1 0 0,1 1-1 0 0,-1-1 0 0 0,0 3 0 0 0,-10 32 1380 0 0,9-26-1128 0 0,1 0 0 0 0,0 0 0 0 0,1 0 0 0 0,0 1 0 0 0,0-1 0 0 0,1 0-1 0 0,1 0 1 0 0,0 0 0 0 0,5 18 0 0 0,-6-24-297 0 0,1 0 0 0 0,0 0 1 0 0,-1-1-1 0 0,1 1 0 0 0,1-1 0 0 0,-1 1 0 0 0,0-1 0 0 0,1 0 0 0 0,0 0 0 0 0,0 0 0 0 0,6 5 1 0 0,-6-6-53 0 0,-1-1 0 0 0,1 1 0 0 0,0-1 0 0 0,0 0 0 0 0,0 0 0 0 0,0 0 0 0 0,1 0 1 0 0,-1 0-1 0 0,0-1 0 0 0,0 1 0 0 0,0-1 0 0 0,1 0 0 0 0,-1 0 0 0 0,0 0 0 0 0,0 0 1 0 0,0-1-1 0 0,4 0 0 0 0,1-1-20 0 0,-1-1 1 0 0,0 1-1 0 0,0-1 1 0 0,0 0-1 0 0,-1-1 1 0 0,1 1-1 0 0,-1-1 1 0 0,0-1-1 0 0,0 1 1 0 0,0-1-1 0 0,0 0 1 0 0,-1 0-1 0 0,0-1 1 0 0,0 1-1 0 0,5-10 1 0 0,-6 10 14 0 0,-1 0 1 0 0,0 0 0 0 0,-1 0-1 0 0,1-1 1 0 0,-1 1-1 0 0,0-1 1 0 0,0 0 0 0 0,-1 0-1 0 0,1 1 1 0 0,-1-1-1 0 0,-1 0 1 0 0,1 0 0 0 0,-1 0-1 0 0,0 0 1 0 0,0 0-1 0 0,-1 0 1 0 0,0 0 0 0 0,0 0-1 0 0,-3-9 1 0 0,1 6-63 0 0,0 0 0 0 0,-1 1 0 0 0,-1 0 1 0 0,1-1-1 0 0,-1 2 0 0 0,-12-15 0 0 0,14 18 51 0 0,-1 1 0 0 0,1 0 0 0 0,-1-1 0 0 0,0 2 0 0 0,0-1 0 0 0,0 0 0 0 0,0 1 0 0 0,0 0 0 0 0,0 0 0 0 0,-1 0 0 0 0,1 0 0 0 0,-1 1 0 0 0,1-1 1 0 0,-1 1-1 0 0,-6 0 0 0 0,3 0 34 0 0,1 1 0 0 0,0 1 1 0 0,-1-1-1 0 0,1 1 1 0 0,0 1-1 0 0,0-1 0 0 0,0 1 1 0 0,0 0-1 0 0,0 1 1 0 0,0 0-1 0 0,0 0 1 0 0,1 0-1 0 0,-1 1 0 0 0,1 0 1 0 0,0 0-1 0 0,0 1 1 0 0,1-1-1 0 0,-10 11 1 0 0,10-10 10 0 0,0 1 0 0 0,0 1 0 0 0,0-1 0 0 0,1 1 0 0 0,0-1 0 0 0,0 1 0 0 0,1 0 0 0 0,0 1 0 0 0,0-1 0 0 0,1 0 0 0 0,0 1 0 0 0,0 0 0 0 0,1-1 0 0 0,-1 1 0 0 0,2 0 0 0 0,-1 0 0 0 0,2 11 0 0 0,-1-16-15 0 0,0-1 0 0 0,1 1 0 0 0,0-1 0 0 0,-1 1 0 0 0,1-1 0 0 0,0 1 0 0 0,0-1-1 0 0,0 0 1 0 0,1 1 0 0 0,-1-1 0 0 0,0 0 0 0 0,1 0 0 0 0,-1 0 0 0 0,4 3 0 0 0,-1-2 4 0 0,-1 0 1 0 0,1-1 0 0 0,-1 1-1 0 0,1-1 1 0 0,0 0-1 0 0,0 0 1 0 0,0-1-1 0 0,5 2 1 0 0,5 1-14 0 0,1-1 1 0 0,-1-1-1 0 0,31 1 0 0 0,-33-3-20 0 0,0-1 0 0 0,0 0-1 0 0,-1 0 1 0 0,1-2-1 0 0,0 1 1 0 0,-1-1 0 0 0,1-1-1 0 0,-1 0 1 0 0,11-6-1 0 0,-15 6 5 0 0,1 0 0 0 0,-1 0-1 0 0,0 0 1 0 0,-1-1-1 0 0,1 0 1 0 0,-1-1 0 0 0,0 1-1 0 0,0-1 1 0 0,0 0 0 0 0,-1-1-1 0 0,0 1 1 0 0,0-1-1 0 0,6-13 1 0 0,-9 15 34 0 0,0-1 1 0 0,0 1-1 0 0,-1-1 1 0 0,0 0-1 0 0,0 1 0 0 0,-1-1 1 0 0,1 0-1 0 0,-1 0 1 0 0,0 1-1 0 0,-1-1 0 0 0,1 0 1 0 0,-1 1-1 0 0,0-1 1 0 0,-1 0-1 0 0,1 1 0 0 0,-1-1 1 0 0,0 1-1 0 0,0 0 1 0 0,-1 0-1 0 0,0 0 0 0 0,0 0 1 0 0,0 0-1 0 0,-6-6 0 0 0,9 11-12 0 0,0 0 0 0 0,0 0 0 0 0,0 0 0 0 0,0 0 0 0 0,0 0 0 0 0,0 0 0 0 0,0-1-1 0 0,0 1 1 0 0,0 0 0 0 0,0 0 0 0 0,0 0 0 0 0,0 0 0 0 0,0 0 0 0 0,0 0 0 0 0,0 0-1 0 0,0 0 1 0 0,0 0 0 0 0,0 0 0 0 0,0 0 0 0 0,-1 0 0 0 0,1 0 0 0 0,0 0 0 0 0,0 0-1 0 0,0 0 1 0 0,0 0 0 0 0,0 0 0 0 0,0 0 0 0 0,0 0 0 0 0,0 0 0 0 0,0 0 0 0 0,0 0-1 0 0,0 0 1 0 0,-1 0 0 0 0,1 0 0 0 0,0 0 0 0 0,0 0 0 0 0,0 0 0 0 0,0 0 0 0 0,0 0-1 0 0,0 0 1 0 0,0 0 0 0 0,0 0 0 0 0,0 0 0 0 0,0 0 0 0 0,0 0 0 0 0,0 0 0 0 0,-1 0-1 0 0,1 0 1 0 0,0 0 0 0 0,0 0 0 0 0,0 0 0 0 0,0 0 0 0 0,0 1 0 0 0,0-1 0 0 0,0 0-1 0 0,0 0 1 0 0,0 0 0 0 0,0 0 0 0 0,0 0 0 0 0,0 0 0 0 0,0 0 0 0 0,0 0 0 0 0,0 0-1 0 0,0 9 183 0 0,4 11-74 0 0,-1-7-87 0 0,2 0 1 0 0,0 0-1 0 0,0-1 1 0 0,1 0-1 0 0,0 0 1 0 0,1 0-1 0 0,1-1 1 0 0,0 0-1 0 0,0 0 0 0 0,1-1 1 0 0,14 13-1 0 0,-15-16-74 0 0,0 0 0 0 0,1-1 0 0 0,0 0 0 0 0,0 0 0 0 0,1-1 1 0 0,-1 0-1 0 0,1-1 0 0 0,0 0 0 0 0,0 0 0 0 0,12 2 0 0 0,-2-6-970 0 0,-11-4-1760 0 0,-4-3-3931 0 0,-4 2 2640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4.6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25 8 0 0,'0'4'3147'0'0,"1"7"2548"0"0,-1-10-5467 0 0,0 0-1 0 0,1 1 1 0 0,-1-1 0 0 0,1 0-1 0 0,-1 0 1 0 0,1 1-1 0 0,0-1 1 0 0,0 0-1 0 0,-1 0 1 0 0,1 0 0 0 0,1 1-1 0 0,152 194 8315 0 0,-140-177-8314 0 0,-13-19-149 0 0,-6-17-153 0 0,3 6 60 0 0,0 0-1 0 0,0 0 0 0 0,2 0 0 0 0,-1 0 0 0 0,2-15 1 0 0,2 1-64 0 0,6-32 0 0 0,-7 50 65 0 0,0 1 0 0 0,0 0-1 0 0,1 0 1 0 0,0 0 0 0 0,0 0 0 0 0,0 0-1 0 0,1 1 1 0 0,0-1 0 0 0,0 1-1 0 0,6-6 1 0 0,-8 9 12 0 0,0 0-1 0 0,0 0 1 0 0,1 1-1 0 0,-1-1 1 0 0,1 0-1 0 0,-1 1 1 0 0,1 0-1 0 0,-1-1 1 0 0,1 1-1 0 0,0 0 1 0 0,3-1-1 0 0,-4 2 5 0 0,0 0-1 0 0,0 0 0 0 0,0 0 0 0 0,0 0 0 0 0,0 0 1 0 0,0 0-1 0 0,0 1 0 0 0,0-1 0 0 0,0 0 1 0 0,0 1-1 0 0,0 0 0 0 0,0-1 0 0 0,0 1 1 0 0,-1 0-1 0 0,1 0 0 0 0,0 0 0 0 0,-1 0 1 0 0,3 2-1 0 0,3 4 20 0 0,0 0 0 0 0,-1 1 1 0 0,1 0-1 0 0,-2 0 0 0 0,1 0 0 0 0,7 16 1 0 0,-6-11 22 0 0,0-1 1 0 0,12 15-1 0 0,-14-22-33 0 0,0 1-1 0 0,1-1 1 0 0,-1 0-1 0 0,1 0 1 0 0,1-1-1 0 0,-1 0 1 0 0,8 4-1 0 0,-11-7-17 0 0,-1 0 0 0 0,1 0 0 0 0,-1 0 0 0 0,1 0 0 0 0,-1-1-1 0 0,1 1 1 0 0,0-1 0 0 0,-1 1 0 0 0,1-1 0 0 0,4 0 0 0 0,-6 0-4 0 0,1-1 0 0 0,-1 1-1 0 0,1-1 1 0 0,-1 1 0 0 0,1-1 0 0 0,-1 1 0 0 0,1-1-1 0 0,-1 0 1 0 0,0 1 0 0 0,1-1 0 0 0,-1 0 0 0 0,0 0 0 0 0,0 0-1 0 0,0 0 1 0 0,0 0 0 0 0,0 0 0 0 0,0-1 0 0 0,0 1-1 0 0,1-3 1 0 0,-1 4-17 0 0,-1 0-1 0 0,0 0 0 0 0,0-1 0 0 0,1 1 1 0 0,-1 0-1 0 0,0-1 0 0 0,0 1 1 0 0,0 0-1 0 0,0-1 0 0 0,0 1 0 0 0,0 0 1 0 0,0-1-1 0 0,0 1 0 0 0,1-1 1 0 0,-1 1-1 0 0,0 0 0 0 0,0-1 0 0 0,0 1 1 0 0,-1 0-1 0 0,1-1 0 0 0,0 1 1 0 0,0 0-1 0 0,0-1 0 0 0,0 1 0 0 0,0 0 1 0 0,0-1-1 0 0,0 1 0 0 0,-1 0 1 0 0,1-1-1 0 0,-11-4-2139 0 0,-14 5-5353 0 0,20 1 5008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5.1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4 792 0 0,'-2'-4'5091'0'0,"-1"8"-2788"0"0,-3 10-766 0 0,5-9-1382 0 0,0 1 0 0 0,1-1-1 0 0,0 0 1 0 0,0 1-1 0 0,0-1 1 0 0,1 1 0 0 0,0-1-1 0 0,1 7 1 0 0,16 43 644 0 0,-7-25-420 0 0,8 25 1043 0 0,2-1 0 0 0,53 96 1 0 0,-64-132-1431 0 0,-1 0 0 0 0,-1 1 1 0 0,11 36-1 0 0,-18-44-127 0 0,-1-11 124 0 0,0 0 0 0 0,0 0 0 0 0,0 0 0 0 0,0 0 0 0 0,0 0 1 0 0,0 0-1 0 0,0 0 0 0 0,0 1 0 0 0,0-1 0 0 0,0 0 0 0 0,0 0 1 0 0,0 0-1 0 0,0 0 0 0 0,0 0 0 0 0,0 0 0 0 0,0 0 0 0 0,-1 0 0 0 0,1 0 1 0 0,0 0-1 0 0,0 0 0 0 0,0 0 0 0 0,0 0 0 0 0,0 0 0 0 0,0 0 0 0 0,0 0 1 0 0,0 0-1 0 0,0 0 0 0 0,0 0 0 0 0,0 0 0 0 0,-1 0 0 0 0,1 0 1 0 0,0 0-1 0 0,0 0 0 0 0,0 0 0 0 0,0 0 0 0 0,0 0 0 0 0,0 0 0 0 0,0 0 1 0 0,0 0-1 0 0,0 0 0 0 0,0 0 0 0 0,0-1 0 0 0,0 1 0 0 0,0 0 0 0 0,0 0 1 0 0,-1 0-1 0 0,1 0 0 0 0,0 0 0 0 0,0 0 0 0 0,0 0 0 0 0,0 0 1 0 0,0 0-1 0 0,0 0 0 0 0,0 0 0 0 0,-1-2-220 0 0,0 1 1 0 0,0 0-1 0 0,1-1 0 0 0,-1 1 1 0 0,0-1-1 0 0,1 1 1 0 0,-1-1-1 0 0,1 1 0 0 0,-1-1 1 0 0,1 1-1 0 0,-1-3 0 0 0,0-16-4080 0 0,1 9 1970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5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1 227 1696 0 0,'1'1'6657'0'0,"3"-1"-3487"0"0,11-4-3053 0 0,-11 2 812 0 0,43-10 365 0 0,0-2 0 0 0,48-22 1 0 0,48-35-594 0 0,5-2-617 0 0,-139 68-129 0 0,-6 4-12 0 0,0-1-1 0 0,0 1 1 0 0,0-1-1 0 0,0 1 0 0 0,0 0 1 0 0,0 0-1 0 0,0 1 1 0 0,4-1-1 0 0,-20 11-1491 0 0,-10 4-2089 0 0,-1 0 0 0 0,-37 13 0 0 0,55-25 3310 0 0,-25 11-1210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5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1 264 0 0,'1'2'374'0'0,"0"0"0"0"0,-1 1 0 0 0,1-1 0 0 0,0 0 0 0 0,1 1 0 0 0,-1-1 0 0 0,0 0 0 0 0,1 0 0 0 0,-1 0 0 0 0,1 0 0 0 0,-1 0 0 0 0,1-1 0 0 0,2 3 0 0 0,30 19 4037 0 0,-16-12-3441 0 0,43 26 475 0 0,116 51 0 0 0,-159-80-1421 0 0,62 25-828 0 0,-45-22-3486 0 0,-19-7 2174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5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430 55 512 0 0,'0'-2'327'0'0,"0"0"0"0"0,0-1 0 0 0,0 1 0 0 0,-1 0 0 0 0,1 0 0 0 0,0 0 0 0 0,-1 0 0 0 0,0-1 0 0 0,1 1 0 0 0,-1 0 0 0 0,0 0 0 0 0,0 0 0 0 0,0 0 0 0 0,0 1 0 0 0,0-1 0 0 0,-1 0 0 0 0,1 0-1 0 0,-3-2 1 0 0,1 2 49 0 0,1 1-1 0 0,-1-1 1 0 0,0 1-1 0 0,1-1 1 0 0,-1 1-1 0 0,0 0 1 0 0,0 0-1 0 0,0 0 1 0 0,0 1-1 0 0,0-1 1 0 0,0 1-1 0 0,0 0 1 0 0,-4-1-1 0 0,0 2 69 0 0,0-1 0 0 0,0 1 0 0 0,0 0 1 0 0,0 1-1 0 0,1-1 0 0 0,-1 1 0 0 0,0 1 0 0 0,-6 3 0 0 0,-52 29 1481 0 0,45-22-1505 0 0,0 1 0 0 0,0 1 0 0 0,1 0 0 0 0,1 2 0 0 0,1 0 0 0 0,1 1 0 0 0,0 0 0 0 0,-23 37 0 0 0,31-43-320 0 0,2 0 0 0 0,0 0-1 0 0,0 0 1 0 0,1 1 0 0 0,0 0 0 0 0,1 0 0 0 0,1 0 0 0 0,0 0-1 0 0,1 0 1 0 0,0 1 0 0 0,1 0 0 0 0,1-1 0 0 0,0 1-1 0 0,1-1 1 0 0,0 1 0 0 0,1-1 0 0 0,5 18 0 0 0,-5-24-108 0 0,1 1 1 0 0,0-2 0 0 0,0 1-1 0 0,0 0 1 0 0,1-1-1 0 0,0 1 1 0 0,0-1 0 0 0,1 0-1 0 0,0 0 1 0 0,8 7-1 0 0,-5-6-62 0 0,1 0 0 0 0,0 0-1 0 0,1-1 1 0 0,-1-1 0 0 0,1 1-1 0 0,14 4 1 0 0,8 1-1534 0 0,0-3 0 0 0,0 0 0 0 0,58 5 0 0 0,-56-9 237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6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12 132 512 0 0,'-10'-42'3774'0'0,"10"38"-2888"0"0,-1 0-1 0 0,1 0 1 0 0,0-1-1 0 0,0 1 1 0 0,0 0-1 0 0,0-1 1 0 0,3-7-1 0 0,-3 12-765 0 0,0-1-1 0 0,0 1 0 0 0,0-1 0 0 0,0 1 0 0 0,1-1 0 0 0,-1 1 0 0 0,0-1 0 0 0,1 1 0 0 0,-1-1 0 0 0,0 1 1 0 0,1-1-1 0 0,-1 1 0 0 0,0-1 0 0 0,1 1 0 0 0,-1 0 0 0 0,1-1 0 0 0,-1 1 0 0 0,1 0 0 0 0,-1-1 1 0 0,1 1-1 0 0,-1 0 0 0 0,1 0 0 0 0,-1 0 0 0 0,1-1 0 0 0,0 1 0 0 0,1 0 13 0 0,-1 0 1 0 0,0 0-1 0 0,0 0 0 0 0,0 1 0 0 0,0-1 0 0 0,1 0 0 0 0,-1 0 0 0 0,0 1 1 0 0,0-1-1 0 0,0 1 0 0 0,2 1 0 0 0,0-1 38 0 0,0 2 0 0 0,0-1 0 0 0,0 0-1 0 0,0 1 1 0 0,-1-1 0 0 0,1 1 0 0 0,2 4 0 0 0,3 7 77 0 0,-1 0 1 0 0,0 1 0 0 0,-2 0-1 0 0,1 0 1 0 0,2 18 0 0 0,13 81 1245 0 0,-19-101-1285 0 0,28 187 687 0 0,-29-198-1097 0 0,-1-11 66 0 0,-3-13-116 0 0,-1 0 200 0 0,-5-22-50 0 0,2-1 1 0 0,-2-80-1 0 0,9 110 78 0 0,1-1 0 0 0,1 1 1 0 0,1 0-1 0 0,8-29 0 0 0,-8 35 7 0 0,1 0 0 0 0,0 0 0 0 0,1 0 0 0 0,0 0 0 0 0,0 1 0 0 0,0-1 0 0 0,1 1 0 0 0,12-11 0 0 0,-13 15 14 0 0,0-1 0 0 0,1 2 0 0 0,-1-1 0 0 0,1 0 1 0 0,0 1-1 0 0,0 0 0 0 0,1 1 0 0 0,-1-1 0 0 0,1 1 0 0 0,-1 0 0 0 0,1 1 0 0 0,-1 0 0 0 0,1 0 0 0 0,8 0 1 0 0,-2 0 20 0 0,0 1 0 0 0,0 1 0 0 0,0 0 0 0 0,-1 1 0 0 0,1 0 0 0 0,18 6 0 0 0,-19-4-3 0 0,0 1 1 0 0,0 0 0 0 0,0 1 0 0 0,-1 0-1 0 0,0 1 1 0 0,-1 0 0 0 0,0 1 0 0 0,0 0-1 0 0,0 1 1 0 0,-1 0 0 0 0,0 0-1 0 0,-1 1 1 0 0,0 0 0 0 0,10 17 0 0 0,-9-10 67 0 0,0 0 0 0 0,-1 1 1 0 0,-1 0-1 0 0,0 1 0 0 0,-2-1 0 0 0,0 1 1 0 0,-1 0-1 0 0,3 37 0 0 0,-1 107-355 0 0,-6-161-161 0 0,0 7 600 0 0,0-9-257 0 0,0 0 1 0 0,0 1-1 0 0,0-1 0 0 0,0 0 0 0 0,0 0 1 0 0,0 0-1 0 0,0 0 0 0 0,0 0 1 0 0,-1 0-1 0 0,1 0 0 0 0,0 0 0 0 0,0 1 1 0 0,0-1-1 0 0,0 0 0 0 0,0 0 1 0 0,0 0-1 0 0,0 0 0 0 0,0 0 1 0 0,0 0-1 0 0,0 0 0 0 0,0 0 0 0 0,0 0 1 0 0,-1 0-1 0 0,1 0 0 0 0,0 0 1 0 0,0 0-1 0 0,0 0 0 0 0,0 0 1 0 0,0 1-1 0 0,0-1 0 0 0,0 0 0 0 0,0 0 1 0 0,-1 0-1 0 0,1 0 0 0 0,0 0 1 0 0,0 0-1 0 0,0 0 0 0 0,0 0 0 0 0,0-1 1 0 0,0 1-1 0 0,0 0 0 0 0,0 0 1 0 0,-1 0-1 0 0,1 0 0 0 0,0 0 1 0 0,0 0-1 0 0,0 0 0 0 0,0 0 0 0 0,0 0 1 0 0,0 0-1 0 0,0 0 0 0 0,0 0 1 0 0,0 0-1 0 0,0 0 0 0 0,-1 0 1 0 0,1 0-1 0 0,0-1 0 0 0,0 1 0 0 0,0 0 1 0 0,0 0-1 0 0,0 0 0 0 0,0 0 1 0 0,0 0-1 0 0,0 0 0 0 0,0-1 1 0 0,-3-1-3097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6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3537 0 0,'0'1'569'0'0,"1"-1"-1"0"0,0 1 1 0 0,-1 0 0 0 0,1-1 0 0 0,0 1 0 0 0,0 0-1 0 0,-1-1 1 0 0,1 1 0 0 0,0-1 0 0 0,0 0 0 0 0,0 1-1 0 0,0-1 1 0 0,0 1 0 0 0,0-1 0 0 0,1 0 0 0 0,15 0 3596 0 0,-3-1-4758 0 0,158 4 1998 0 0,27 1 124 0 0,1 18-1326 0 0,-128-7-1752 0 0,4 1-4913 0 0,-53-12 4360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7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 3841 0 0,'1'-1'456'0'0,"-1"1"0"0"0,0 0 1 0 0,0-1-1 0 0,0 1 0 0 0,1-1 1 0 0,-1 1-1 0 0,0 0 0 0 0,0-1 0 0 0,0 1 1 0 0,0-1-1 0 0,0 1 0 0 0,0-1 1 0 0,0 1-1 0 0,0 0 0 0 0,0-1 1 0 0,0 1-1 0 0,0-1 0 0 0,0 1 0 0 0,0-1 1 0 0,0 1-1 0 0,-1-1 0 0 0,1-4 3296 0 0,5 5-4173 0 0,5 3 531 0 0,0 1 0 0 0,-1 0 0 0 0,1 0 0 0 0,0 1-1 0 0,9 7 1 0 0,44 36 561 0 0,-41-31-460 0 0,33 27 989 0 0,95 99 0 0 0,-123-112-1015 0 0,-1 1-1 0 0,-1 0 1 0 0,-2 2-1 0 0,33 65 1 0 0,-49-82-123 0 0,0 0-1 0 0,-1 0 1 0 0,-1 1 0 0 0,0 0-1 0 0,-1 0 1 0 0,-1 0-1 0 0,-1 0 1 0 0,-1 0 0 0 0,-1 24-1 0 0,-1-33-134 0 0,0 1 0 0 0,0-1 0 0 0,-1 0 0 0 0,-1 0 0 0 0,1 0 0 0 0,-1 0 0 0 0,-1 0 0 0 0,-7 13-1 0 0,7-16-191 0 0,0 0 0 0 0,0 0-1 0 0,-1 0 1 0 0,0-1 0 0 0,0 0-1 0 0,0 0 1 0 0,-1 0-1 0 0,0-1 1 0 0,1 0 0 0 0,-2 0-1 0 0,1 0 1 0 0,-9 4 0 0 0,-12 2-1669 0 0,1-3-2200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7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22 512 0 0,'1'2'14850'0'0,"2"-3"-12200"0"0,7 0-3585 0 0,224-10 1221 0 0,-117 4-1650 0 0,-1 3-4070 0 0,-99 4 3623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7.7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2296 0 0,'5'0'8554'0'0,"-2"-4"-5303"0"0,-3 4-3226 0 0,0-1 0 0 0,1 1 1 0 0,-1-1-1 0 0,0 1 0 0 0,1-1 0 0 0,-1 1 1 0 0,0 0-1 0 0,1-1 0 0 0,-1 1 0 0 0,1-1 1 0 0,-1 1-1 0 0,1 0 0 0 0,-1-1 0 0 0,1 1 0 0 0,-1 0 1 0 0,1 0-1 0 0,1-1 0 0 0,37-6 352 0 0,1 1 0 0 0,-1 3 1 0 0,42 1-1 0 0,-61 1-370 0 0,132 8-950 0 0,-88-1-3256 0 0,-38-3 648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8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19 3097 0 0,'-12'-13'9539'0'0,"1"9"-8020"0"0,18 31 605 0 0,-1-1-1440 0 0,2-1 0 0 0,1 0 1 0 0,14 27-1 0 0,12 34 1126 0 0,-29-61-1449 0 0,-6-24-348 0 0,0-1-1 0 0,1 1 1 0 0,-1 0 0 0 0,0 0-1 0 0,0-1 1 0 0,0 1 0 0 0,0 0-1 0 0,0 0 1 0 0,0-1-1 0 0,0 1 1 0 0,0 0 0 0 0,0 0-1 0 0,0-1 1 0 0,0 1 0 0 0,0 0-1 0 0,-1-1 1 0 0,1 1-1 0 0,0 0 1 0 0,0-1 0 0 0,-1 1-1 0 0,1 0 1 0 0,-1-1 0 0 0,1 1-1 0 0,-1 0 1 0 0,1-1-1 0 0,0 1 1 0 0,-1-1 0 0 0,0 1-1 0 0,0 0 1 0 0,0-1-13 0 0,1 0 1 0 0,-1 0-1 0 0,0 0 1 0 0,1 0-1 0 0,-1-1 0 0 0,1 1 1 0 0,-1 0-1 0 0,0 0 1 0 0,1 0-1 0 0,-1-1 1 0 0,1 1-1 0 0,-1 0 0 0 0,1-1 1 0 0,-1 1-1 0 0,1-1 1 0 0,-1 1-1 0 0,1 0 1 0 0,-1-1-1 0 0,1 1 0 0 0,0-1 1 0 0,-1 1-1 0 0,1-1 1 0 0,0 1-1 0 0,-1-1 0 0 0,1 1 1 0 0,0-1-1 0 0,0 0 1 0 0,-1 1-1 0 0,1-2 1 0 0,-5-18 35 0 0,5 2-62 0 0,1 0 0 0 0,1 0 0 0 0,1 0-1 0 0,0 0 1 0 0,9-25 0 0 0,-10 34 19 0 0,1 2 0 0 0,1-1 1 0 0,-1 0-1 0 0,1 0 0 0 0,1 1 0 0 0,-1 0 1 0 0,1 0-1 0 0,1 0 0 0 0,-1 1 0 0 0,1 0 1 0 0,0 0-1 0 0,0 0 0 0 0,14-9 0 0 0,-16 13 7 0 0,0-1 0 0 0,0 1 0 0 0,0 1 0 0 0,0-1 1 0 0,0 1-1 0 0,0-1 0 0 0,1 1 0 0 0,-1 0 0 0 0,0 0 0 0 0,1 1 0 0 0,-1 0 0 0 0,1-1 0 0 0,-1 2 0 0 0,1-1 0 0 0,-1 0 0 0 0,8 2 0 0 0,-7 0 8 0 0,0 0 0 0 0,-1-1 0 0 0,1 2 0 0 0,-1-1-1 0 0,1 0 1 0 0,-1 1 0 0 0,0 0 0 0 0,0 0 0 0 0,0 0 0 0 0,0 1 0 0 0,0-1-1 0 0,-1 1 1 0 0,0 0 0 0 0,4 5 0 0 0,1 3 39 0 0,-1 1 1 0 0,0 0 0 0 0,-1 0-1 0 0,-1 1 1 0 0,6 17-1 0 0,-3 0 97 0 0,5 41 0 0 0,-12-39 141 0 0,-2-20-176 0 0,1-11-69 0 0,0-5-14 0 0,2-5-76 0 0,-1 1 0 0 0,1-1 0 0 0,0 1 0 0 0,1 0 0 0 0,0 0 0 0 0,0 0 0 0 0,1 0 0 0 0,5-9 0 0 0,1-2-32 0 0,14-35-46 0 0,-18 37 75 0 0,1 1 1 0 0,1-1-1 0 0,0 1 1 0 0,13-17 0 0 0,-19 29 51 0 0,0 0-1 0 0,1 1 1 0 0,-1-1 0 0 0,1 1 0 0 0,0 0 0 0 0,0 0 0 0 0,0-1 0 0 0,0 2 0 0 0,0-1 0 0 0,0 0 0 0 0,0 1 0 0 0,0-1 0 0 0,1 1 0 0 0,-1 0-1 0 0,1 0 1 0 0,-1 1 0 0 0,1-1 0 0 0,-1 1 0 0 0,1-1 0 0 0,-1 1 0 0 0,6 0 0 0 0,-5 1 0 0 0,0 0 0 0 0,1 0-1 0 0,-1 0 1 0 0,0 0 0 0 0,0 1 0 0 0,0-1 0 0 0,0 1-1 0 0,0 0 1 0 0,-1 1 0 0 0,1-1 0 0 0,0 0-1 0 0,-1 1 1 0 0,0 0 0 0 0,0 0 0 0 0,0 0 0 0 0,0 0-1 0 0,3 4 1 0 0,4 8 26 0 0,-2 1-1 0 0,1 0 1 0 0,-2 0 0 0 0,11 33-1 0 0,-11-28-61 0 0,0-1 0 0 0,19 33 0 0 0,-24-50-100 0 0,0 0 0 0 0,0 0 0 0 0,0 0 1 0 0,1 0-1 0 0,0 0 0 0 0,-1-1 0 0 0,1 0 0 0 0,6 5 0 0 0,-4-5-662 0 0,-1 1-1 0 0,0-1 1 0 0,1 0 0 0 0,0-1 0 0 0,-1 1 0 0 0,7 0-1 0 0,3 0-2049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9.1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0 512 0 0,'-7'9'8163'0'0,"5"-7"-7575"0"0,1-1 0 0 0,0 0 0 0 0,0 0 0 0 0,0 1 1 0 0,1-1-1 0 0,-1 0 0 0 0,0 1 0 0 0,0-1 0 0 0,1 1 0 0 0,-1-1 0 0 0,1 1 1 0 0,-1 0-1 0 0,1-1 0 0 0,-1 3 0 0 0,0 17-175 0 0,0 25 1 0 0,1-28-553 0 0,-1 0 1 0 0,-4 29-1 0 0,1-25 79 0 0,-2-1 0 0 0,0 0 0 0 0,-2 0 0 0 0,0-1 1 0 0,-2 0-1 0 0,0 0 0 0 0,-1-1 0 0 0,-17 23 0 0 0,22-34-952 0 0,0 1 0 0 0,0 0-1 0 0,-5 12 1 0 0,10-16-630 0 0,2-1-610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9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63 512 0 0,'0'-5'951'0'0,"-1"-1"0"0"0,0 1 0 0 0,0 0 0 0 0,-1 0-1 0 0,0 0 1 0 0,1 0 0 0 0,-2 0 0 0 0,1 0 0 0 0,0 1 0 0 0,-6-8 907 0 0,13 28 698 0 0,-2 1-1726 0 0,0-1 0 0 0,0 1 0 0 0,-1 29 0 0 0,-5 54 632 0 0,0-52-809 0 0,1 2-118 0 0,-1 183 714 0 0,4-220-1237 0 0,1-1 0 0 0,0 1 1 0 0,0-1-1 0 0,2 1 0 0 0,-1-1 0 0 0,2 0 1 0 0,0 0-1 0 0,0-1 0 0 0,1 0 0 0 0,0 1 0 0 0,9 10 1 0 0,-11-17-83 0 0,0 0 0 0 0,0 0 1 0 0,0-1-1 0 0,1 1 0 0 0,-1-1 1 0 0,1 0-1 0 0,1 0 0 0 0,-1-1 1 0 0,0 1-1 0 0,1-1 0 0 0,-1-1 0 0 0,1 1 1 0 0,0-1-1 0 0,0 0 0 0 0,0 0 1 0 0,0 0-1 0 0,1-1 0 0 0,-1 0 1 0 0,0 0-1 0 0,1-1 0 0 0,-1 0 1 0 0,0 0-1 0 0,13-2 0 0 0,-8 0-431 0 0,1-1 0 0 0,-1-1-1 0 0,0 0 1 0 0,0 0 0 0 0,0-1-1 0 0,11-6 1 0 0,-5 0-2957 0 0,18-14 0 0 0,-12 7-1292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0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2 380 3433 0 0,'-2'-5'10699'0'0,"2"5"-10515"0"0,10-5 1803 0 0,13-2-2808 0 0,31 2 774 0 0,56 3 0 0 0,7 0 41 0 0,14-12-1285 0 0,-108 11-434 0 0,-9 3-2186 0 0,-32 16 2695 0 0,15-13 1876 0 0,0 0 0 0 0,1 0 0 0 0,-1 0-1 0 0,1 0 1 0 0,0 0 0 0 0,-4 6 0 0 0,6-8-556 0 0,0-1 0 0 0,0 1 0 0 0,0-1 1 0 0,0 1-1 0 0,-1-1 0 0 0,1 1 0 0 0,0-1 0 0 0,0 1 0 0 0,0-1 0 0 0,0 1 1 0 0,0-1-1 0 0,0 1 0 0 0,0-1 0 0 0,0 1 0 0 0,1-1 0 0 0,-1 1 0 0 0,0 0 1 0 0,0-1-1 0 0,0 1 0 0 0,0-1 0 0 0,1 0 0 0 0,-1 1 0 0 0,1 0-63 0 0,0 0-1 0 0,0-1 1 0 0,-1 1-1 0 0,1 0 0 0 0,0-1 1 0 0,0 0-1 0 0,0 1 1 0 0,0-1-1 0 0,0 1 1 0 0,0-1-1 0 0,0 0 0 0 0,0 0 1 0 0,0 1-1 0 0,0-1 1 0 0,0 0-1 0 0,1 0 1 0 0,18 1 179 0 0,0-1 1 0 0,0-1 0 0 0,0-1 0 0 0,0-1-1 0 0,32-8 1 0 0,93-37 617 0 0,-138 45-769 0 0,2 0 4 0 0,-1 0 1 0 0,0-1 0 0 0,-1 0 0 0 0,1 0-1 0 0,-1-1 1 0 0,0 0 0 0 0,0 0-1 0 0,12-13 1 0 0,-15 13-8 0 0,0 0 0 0 0,0 0 0 0 0,0 0 0 0 0,-1 0 0 0 0,0-1 0 0 0,0 0 0 0 0,-1 1 0 0 0,0-1 0 0 0,0 0 0 0 0,0 0 0 0 0,0 0 0 0 0,-1-1 0 0 0,0-6 0 0 0,1-5 95 0 0,-1 0 0 0 0,-1 0 0 0 0,-3-31 0 0 0,2 44-116 0 0,0-1 0 0 0,0 1-1 0 0,-1-1 1 0 0,0 1 0 0 0,0 0-1 0 0,0 0 1 0 0,-4-6 0 0 0,4 8-5 0 0,1 1 1 0 0,-1-1-1 0 0,-1 1 0 0 0,1 0 1 0 0,0-1-1 0 0,0 1 1 0 0,-1 0-1 0 0,1 0 1 0 0,-1 0-1 0 0,0 1 1 0 0,1-1-1 0 0,-1 1 1 0 0,-5-3-1 0 0,-4 1 84 0 0,1 0 0 0 0,-1 1 0 0 0,0 0 0 0 0,0 1 0 0 0,0 0 0 0 0,0 1 0 0 0,-17 1 0 0 0,7 2-43 0 0,0 0 1 0 0,0 1-1 0 0,-24 9 1 0 0,39-11-42 0 0,1 1 1 0 0,-1 0-1 0 0,1 0 1 0 0,0 0-1 0 0,0 1 0 0 0,0 0 1 0 0,0 0-1 0 0,1 0 1 0 0,-1 1-1 0 0,1 0 1 0 0,0 0-1 0 0,1 0 1 0 0,-1 0-1 0 0,1 1 1 0 0,0 0-1 0 0,0 0 1 0 0,1 0-1 0 0,0 0 1 0 0,0 1-1 0 0,1-1 1 0 0,-1 1-1 0 0,-1 11 0 0 0,-4 15 212 0 0,1 1-1 0 0,2 0 0 0 0,1 0 0 0 0,2 0 0 0 0,1 1 0 0 0,5 41 0 0 0,0-16 2 0 0,7 54 4 0 0,-8-96-220 0 0,0-1 0 0 0,2 1 0 0 0,0-1 0 0 0,9 21 0 0 0,-12-32-37 0 0,1 0-1 0 0,0-1 1 0 0,1 0 0 0 0,-1 1 0 0 0,1-1-1 0 0,0-1 1 0 0,7 8 0 0 0,-10-11-3 0 0,0 0 0 0 0,0 0 0 0 0,0 0 0 0 0,0 0 0 0 0,1 0 0 0 0,-1-1-1 0 0,0 1 1 0 0,1 0 0 0 0,-1-1 0 0 0,1 1 0 0 0,-1-1 0 0 0,1 1 0 0 0,-1-1 0 0 0,1 0 0 0 0,-1 1 0 0 0,1-1 0 0 0,-1 0 0 0 0,1 0 0 0 0,-1 0 0 0 0,1 0 0 0 0,-1-1 0 0 0,1 1 0 0 0,-1 0 0 0 0,1 0 0 0 0,-1-1-1 0 0,1 1 1 0 0,-1-1 0 0 0,1 0 0 0 0,-1 1 0 0 0,0-1 0 0 0,1 0 0 0 0,-1 0 0 0 0,0 0 0 0 0,0 0 0 0 0,2-1 0 0 0,2-4-55 0 0,1 1 0 0 0,-1-1 1 0 0,0-1-1 0 0,0 1 0 0 0,-1-1 1 0 0,7-12-1 0 0,14-46-107 0 0,-21 52 145 0 0,0 1 1 0 0,1-1 0 0 0,1 1 0 0 0,0 0-1 0 0,0 0 1 0 0,15-19 0 0 0,-19 29 14 0 0,-1 0 0 0 0,1 0 0 0 0,0 0-1 0 0,0 1 1 0 0,0-1 0 0 0,0 1 0 0 0,0-1 0 0 0,0 1 0 0 0,1 0 0 0 0,-1 0 0 0 0,0 0-1 0 0,1 0 1 0 0,-1 0 0 0 0,1 0 0 0 0,-1 1 0 0 0,1-1 0 0 0,-1 1 0 0 0,1 0 0 0 0,-1 0 0 0 0,1 0-1 0 0,-1 0 1 0 0,6 1 0 0 0,-4 0 5 0 0,0 0-1 0 0,0 0 1 0 0,0 1 0 0 0,1-1-1 0 0,-2 1 1 0 0,1 0 0 0 0,0 1-1 0 0,0-1 1 0 0,-1 1-1 0 0,1-1 1 0 0,-1 1 0 0 0,5 5-1 0 0,2 4 23 0 0,0 0-1 0 0,-1 1 0 0 0,0 0 1 0 0,11 24-1 0 0,21 59 92 0 0,-41-96-113 0 0,2 5-114 0 0,0 0 0 0 0,0-1-1 0 0,1 1 1 0 0,-1 0 0 0 0,1-1-1 0 0,0 0 1 0 0,0 0 0 0 0,1 0 0 0 0,5 6-1 0 0,-8-9 61 0 0,1 0 0 0 0,-1 0 0 0 0,1 0 0 0 0,-1 0 0 0 0,1-1 0 0 0,0 1 0 0 0,-1 0 1 0 0,1-1-1 0 0,0 1 0 0 0,-1-1 0 0 0,1 0 0 0 0,0 1 0 0 0,0-1 0 0 0,-1 0 0 0 0,1 0 0 0 0,0 0 0 0 0,0 0 0 0 0,0 0 0 0 0,-1-1 0 0 0,1 1 0 0 0,0 0 0 0 0,-1-1 0 0 0,1 0 0 0 0,0 1 0 0 0,-1-1 0 0 0,1 0 0 0 0,-1 0 0 0 0,1 0 0 0 0,-1 0 0 0 0,1 0 0 0 0,1-2 0 0 0,22-17-3438 0 0,-1-1-3771 0 0,-9 8 2292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0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39 121 3377 0 0,'-25'-8'11825'0'0,"14"8"-10958"0"0,10 0-844 0 0,1 0 0 0 0,0 0-1 0 0,0 0 1 0 0,0 0 0 0 0,0 0 0 0 0,0 1 0 0 0,0-1 0 0 0,-1 0 0 0 0,1 0 0 0 0,0 0 0 0 0,0 0 0 0 0,0 0 0 0 0,0 1-1 0 0,0-1 1 0 0,0 0 0 0 0,0 0 0 0 0,0 0 0 0 0,0 0 0 0 0,0 1 0 0 0,0-1 0 0 0,0 0 0 0 0,0 0 0 0 0,0 0 0 0 0,0 1-1 0 0,0-1 1 0 0,0 0 0 0 0,0 0 0 0 0,0 0 0 0 0,0 0 0 0 0,0 1 0 0 0,0-1 0 0 0,0 0 0 0 0,0 0 0 0 0,0 0 0 0 0,0 0-1 0 0,0 1 1 0 0,0-1 0 0 0,1 0 0 0 0,-1 0 0 0 0,0 0 0 0 0,0 0 0 0 0,0 1 0 0 0,6 10 376 0 0,-5-9-279 0 0,2 2-8 0 0,-1-1 0 0 0,1 1 0 0 0,0 0 0 0 0,0-1 0 0 0,0 0 1 0 0,1 0-1 0 0,-1 0 0 0 0,1 0 0 0 0,-1 0 0 0 0,1-1 0 0 0,0 0 0 0 0,0 0 0 0 0,0 0 0 0 0,0 0 0 0 0,1 0 0 0 0,-1-1 0 0 0,0 0 0 0 0,6 1 1 0 0,9 2 156 0 0,0-1 0 0 0,36 0 0 0 0,-33-3-272 0 0,1-1 0 0 0,-1 0 0 0 0,0-2 0 0 0,0-1 0 0 0,0 0 1 0 0,33-12-1 0 0,-53 15-32 0 0,0 1 0 0 0,0-1 0 0 0,0 0 0 0 0,0 0 0 0 0,0 0-1 0 0,0-1 1 0 0,0 1 0 0 0,0 0 0 0 0,0-1 0 0 0,0 1 0 0 0,-1-1 0 0 0,1 0 0 0 0,-1 0 0 0 0,1 1 0 0 0,-1-1 0 0 0,0 0 0 0 0,1 0 0 0 0,-1 0 0 0 0,0 0 0 0 0,-1-1 0 0 0,1 1 0 0 0,0 0 0 0 0,0 0 0 0 0,-1-1 0 0 0,0 1 0 0 0,1 0 0 0 0,-1 0 0 0 0,0-1-1 0 0,0-3 1 0 0,-1 1-65 0 0,0 0 0 0 0,0 1-1 0 0,0-1 1 0 0,-1 1-1 0 0,1-1 1 0 0,-1 1-1 0 0,0-1 1 0 0,0 1-1 0 0,-1 0 1 0 0,1 0-1 0 0,-1 0 1 0 0,0 0-1 0 0,-6-5 1 0 0,4 5 102 0 0,0-1 0 0 0,-1 1 1 0 0,1 1-1 0 0,-1-1 0 0 0,0 1 1 0 0,0 0-1 0 0,0 0 0 0 0,-1 1 1 0 0,1 0-1 0 0,0 0 0 0 0,-1 0 1 0 0,0 1-1 0 0,1 0 0 0 0,-1 0 1 0 0,-7 1-1 0 0,2 0 95 0 0,1 0 1 0 0,0 1 0 0 0,-1 0-1 0 0,1 1 1 0 0,0 1-1 0 0,-1 0 1 0 0,1 0-1 0 0,-11 5 1 0 0,14-4-16 0 0,0 1 0 0 0,1 0 0 0 0,-1 0 1 0 0,1 1-1 0 0,0-1 0 0 0,1 2 0 0 0,-1-1 0 0 0,1 1 1 0 0,0 0-1 0 0,1 0 0 0 0,0 0 0 0 0,0 1 0 0 0,0 0 1 0 0,-3 8-1 0 0,3-5 1 0 0,1 0 1 0 0,0 0 0 0 0,0 0 0 0 0,1 1-1 0 0,1-1 1 0 0,0 1 0 0 0,0 0-1 0 0,1 0 1 0 0,1-1 0 0 0,1 15 0 0 0,-1-21-80 0 0,1-1 1 0 0,0 1 0 0 0,0-1 0 0 0,0 0-1 0 0,0 1 1 0 0,1-1 0 0 0,0 0 0 0 0,0 0 0 0 0,0 0-1 0 0,0 0 1 0 0,1 0 0 0 0,-1-1 0 0 0,5 5 0 0 0,-3-4-23 0 0,1 0-1 0 0,-1 0 1 0 0,1 0 0 0 0,1-1 0 0 0,-1 1 0 0 0,0-1 0 0 0,1 0 0 0 0,8 3 0 0 0,4-1-133 0 0,1 0 1 0 0,-1-1 0 0 0,1-1 0 0 0,-1-1-1 0 0,25 0 1 0 0,-22-1-341 0 0,-1-2 1 0 0,1-1-1 0 0,-1 0 0 0 0,1-1 0 0 0,27-9 1 0 0,-31 6-1003 0 0,0 0 1 0 0,0-1-1 0 0,26-15 1 0 0,-18 6-671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1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7 2200 0 0,'-5'8'9699'0'0,"2"-1"-7711"0"0,10 4-1727 0 0,-1 0 365 0 0,0 0 0 0 0,0 0 0 0 0,-2 0 0 0 0,1 1 0 0 0,-1 0 0 0 0,-1 0 0 0 0,3 18 0 0 0,6 18 1312 0 0,-11-43-1760 0 0,4 8 69 0 0,-1 0-1 0 0,-1 1 0 0 0,0-1 1 0 0,-1 1-1 0 0,0-1 1 0 0,-1 17-1 0 0,-1-30-249 0 0,0 1 0 0 0,0 0 0 0 0,0 0 0 0 0,0 0 0 0 0,0 0 1 0 0,-1-1-1 0 0,1 1 0 0 0,0 0 0 0 0,-1 0 0 0 0,1 0 0 0 0,-1-1 0 0 0,1 1 0 0 0,-1 0 1 0 0,1-1-1 0 0,-1 1 0 0 0,1 0 0 0 0,-1-1 0 0 0,1 1 0 0 0,-1-1 0 0 0,0 1 0 0 0,0 0 0 0 0,0-1 1 0 0,1 1-1 0 0,-1-1 0 0 0,1 0 1 0 0,0 0-1 0 0,0 0 1 0 0,-1 0-1 0 0,1 0 1 0 0,0 0-1 0 0,0 0 1 0 0,-1 0-1 0 0,1 0 1 0 0,0 0-1 0 0,0 0 1 0 0,-1 0-1 0 0,1 0 1 0 0,0 0-1 0 0,0 0 1 0 0,-1-1-1 0 0,1 1 1 0 0,0 0-1 0 0,0 0 1 0 0,-1 0-1 0 0,1 0 1 0 0,0 0-1 0 0,0-1 1 0 0,0 1-1 0 0,-1 0 0 0 0,-3-12-82 0 0,4 6 73 0 0,0-1 0 0 0,1 1 0 0 0,0-1 0 0 0,0 1 1 0 0,0-1-1 0 0,1 1 0 0 0,0 0 0 0 0,0 0 0 0 0,1 0 0 0 0,-1 0 0 0 0,1 0 0 0 0,1 0 1 0 0,4-6-1 0 0,8-10-10 0 0,35-37 0 0 0,-31 38-67 0 0,-9 9 65 0 0,0 2 0 0 0,0-1-1 0 0,1 2 1 0 0,0-1 0 0 0,1 2-1 0 0,0 0 1 0 0,1 0 0 0 0,0 1 0 0 0,0 1-1 0 0,18-6 1 0 0,-21 9 39 0 0,-1 0 0 0 0,0 1 0 0 0,1 0-1 0 0,0 1 1 0 0,0 0 0 0 0,-1 0 0 0 0,1 1 0 0 0,0 1 0 0 0,-1 0 0 0 0,1 1-1 0 0,0 0 1 0 0,-1 0 0 0 0,1 1 0 0 0,-1 0 0 0 0,15 8 0 0 0,-17-7 4 0 0,-1 1 1 0 0,0 0-1 0 0,0 0 1 0 0,-1 1-1 0 0,1-1 1 0 0,-1 1-1 0 0,-1 1 0 0 0,1-1 1 0 0,8 15-1 0 0,3 6-205 0 0,16 39-1 0 0,-24-47-18 0 0,27 53-4238 0 0,-27-56 2024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9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51 160 512 0 0,'0'-1'283'0'0,"-1"1"0"0"0,0-1 0 0 0,1 1 0 0 0,-1 0 0 0 0,1-1 0 0 0,-1 1 0 0 0,0 0 0 0 0,1-1 0 0 0,-1 1 0 0 0,0 0 0 0 0,1 0 0 0 0,-1 0 0 0 0,0 0 0 0 0,0 0 0 0 0,1 0-1 0 0,-1 0 1 0 0,0 0 0 0 0,1 0 0 0 0,-1 0 0 0 0,0 0 0 0 0,0 0 0 0 0,1 0 0 0 0,-1 0 0 0 0,0 1 0 0 0,1-1 0 0 0,-1 0 0 0 0,0 0 0 0 0,1 1 0 0 0,-1-1 0 0 0,1 1 0 0 0,-1-1 0 0 0,0 0 0 0 0,1 1 0 0 0,-1-1 0 0 0,1 1 0 0 0,-1 0 0 0 0,1-1 0 0 0,-1 1 0 0 0,1 0 0 0 0,-2 1 165 0 0,0 1 1 0 0,0-1 0 0 0,1 0-1 0 0,-1 1 1 0 0,1 0 0 0 0,-1-1-1 0 0,1 1 1 0 0,-2 5 0 0 0,-1 19 673 0 0,1 0 0 0 0,0 47 1 0 0,11 54-107 0 0,-8-121-981 0 0,1 0 0 0 0,0 1-1 0 0,0-1 1 0 0,1-1 0 0 0,0 1-1 0 0,0 0 1 0 0,0 0 0 0 0,1-1-1 0 0,0 1 1 0 0,1-1 0 0 0,3 7-1 0 0,-6-13-32 0 0,-1 0-1 0 0,0 1 0 0 0,0-1 1 0 0,1 1-1 0 0,-1-1 0 0 0,1 0 0 0 0,-1 1 1 0 0,0-1-1 0 0,1 0 0 0 0,-1 1 1 0 0,1-1-1 0 0,-1 0 0 0 0,1 0 0 0 0,-1 0 1 0 0,1 1-1 0 0,-1-1 0 0 0,1 0 0 0 0,-1 0 1 0 0,1 0-1 0 0,-1 0 0 0 0,1 0 1 0 0,-1 0-1 0 0,1 0 0 0 0,-1 0 0 0 0,1 0 1 0 0,0 0-1 0 0,0 0 0 0 0,0-1-1 0 0,0 1 1 0 0,0-1-1 0 0,0 0 0 0 0,0 1 0 0 0,0-1 0 0 0,0 0 0 0 0,0 0 0 0 0,0 0 0 0 0,-1 0 0 0 0,1 1 1 0 0,1-3-1 0 0,1-3-20 0 0,0 0 0 0 0,0 0 1 0 0,3-7-1 0 0,1-12 17 0 0,0 0-1 0 0,5-48 1 0 0,-8 45 0 0 0,14-55 0 0 0,-14 70-1 0 0,1-1 0 0 0,1 2 0 0 0,0-1 0 0 0,1 0 0 0 0,0 1 1 0 0,13-16-1 0 0,-17 24 4 0 0,0 1 0 0 0,0-1 0 0 0,0 1 0 0 0,1-1 0 0 0,-1 1 0 0 0,1 0 0 0 0,0 0 0 0 0,0 1 0 0 0,0-1 0 0 0,0 1 0 0 0,0 0 0 0 0,1 0 0 0 0,-1 0 0 0 0,1 1 0 0 0,-1-1 0 0 0,1 1 0 0 0,0 0 0 0 0,-1 1 0 0 0,1-1 0 0 0,0 1 0 0 0,0 0 0 0 0,7 0 0 0 0,-8 1 4 0 0,-1 1 0 0 0,1-1 0 0 0,0 0-1 0 0,-1 1 1 0 0,1 0 0 0 0,-1 0-1 0 0,1 0 1 0 0,-1 0 0 0 0,0 1 0 0 0,0-1-1 0 0,0 1 1 0 0,0 0 0 0 0,0 0-1 0 0,-1 0 1 0 0,1 0 0 0 0,-1 0 0 0 0,0 1-1 0 0,3 5 1 0 0,3 8 23 0 0,0-1 0 0 0,8 30 0 0 0,-15-43-23 0 0,6 23 59 0 0,-1 0 0 0 0,-1 1 0 0 0,-1 0 0 0 0,-2 0 0 0 0,0 36 0 0 0,-1-46-58 0 0,1-15-36 0 0,-1-10 8 0 0,0 1-6 0 0,1 1 1 0 0,-1 0 0 0 0,1 0-1 0 0,5-10 1 0 0,3-10-47 0 0,-2-6 43 0 0,-1 5-63 0 0,1-1-1 0 0,1 1 0 0 0,1 1 0 0 0,16-30 1 0 0,-22 50 75 0 0,0 0-1 0 0,1 0 1 0 0,-1 1 0 0 0,1-1 0 0 0,0 1 0 0 0,8-5 0 0 0,-11 8 20 0 0,0 0-1 0 0,1 0 1 0 0,-1 1 0 0 0,0-1 0 0 0,1 1 0 0 0,0-1 0 0 0,-1 1-1 0 0,1 0 1 0 0,0 0 0 0 0,0 0 0 0 0,-1 1 0 0 0,1-1 0 0 0,0 1-1 0 0,0-1 1 0 0,0 1 0 0 0,0 0 0 0 0,0 0 0 0 0,4 1 0 0 0,-6-1 10 0 0,0 1 0 0 0,0-1-1 0 0,0 1 1 0 0,1 0 0 0 0,-1-1 0 0 0,-1 1 0 0 0,1 0 0 0 0,0 0 0 0 0,0 0 0 0 0,0 0 0 0 0,0 0 0 0 0,0 0 0 0 0,-1 0 0 0 0,1 0 0 0 0,-1 0-1 0 0,1 0 1 0 0,0 0 0 0 0,-1 0 0 0 0,0 0 0 0 0,1 0 0 0 0,0 3 0 0 0,4 30 82 0 0,-3-20-38 0 0,5 33 41 0 0,-3-15-76 0 0,2-1 1 0 0,14 45-1 0 0,-18-72-22 0 0,-1 0 1 0 0,1 0-1 0 0,0 0 0 0 0,1 0 1 0 0,-1 0-1 0 0,1 0 0 0 0,-1-1 1 0 0,1 1-1 0 0,0-1 0 0 0,1 0 1 0 0,-1 0-1 0 0,0 0 0 0 0,6 3 0 0 0,-7-4-4 0 0,0-1-1 0 0,1 0 0 0 0,-1 0 0 0 0,0 0 0 0 0,1-1 0 0 0,-1 1 0 0 0,0 0 0 0 0,1-1 0 0 0,-1 0 0 0 0,1 1 0 0 0,-1-1 0 0 0,1 0 0 0 0,-1 0 0 0 0,1 0 0 0 0,-1-1 0 0 0,1 1 0 0 0,-1-1 1 0 0,0 1-1 0 0,1-1 0 0 0,-1 0 0 0 0,0 0 0 0 0,1 0 0 0 0,-1 0 0 0 0,0 0 0 0 0,3-2 0 0 0,4-4-72 0 0,-1 0-1 0 0,1-1 1 0 0,-1 0-1 0 0,0 0 1 0 0,-1 0-1 0 0,0-1 1 0 0,0 0 0 0 0,6-14-1 0 0,-4 8-50 0 0,-2 0 1 0 0,0-1-1 0 0,-1 0 0 0 0,8-30 0 0 0,-12 34 158 0 0,1-23 0 0 0,-3 25-20 0 0,1 1 0 0 0,0-1 0 0 0,0 1-1 0 0,4-11 1 0 0,-7 32 33 0 0,1 0 0 0 0,1 0-1 0 0,0 1 1 0 0,0-1-1 0 0,3 13 1 0 0,-1-3 69 0 0,10 37-1 0 0,-10-52-102 0 0,0 0 0 0 0,0-1 0 0 0,1 0 0 0 0,0 1 0 0 0,0-1 0 0 0,1 0 0 0 0,0 0 0 0 0,0-1 0 0 0,8 10 0 0 0,-9-13-7 0 0,-1 1 0 0 0,0-1 0 0 0,1 0 0 0 0,-1 0 0 0 0,1 0-1 0 0,0 0 1 0 0,0-1 0 0 0,3 3 0 0 0,-4-4-3 0 0,-1 0 0 0 0,1 1 0 0 0,0-1 0 0 0,-1 0 0 0 0,1 0 0 0 0,-1 0 0 0 0,1 0 0 0 0,0 0 0 0 0,-1 0 0 0 0,1-1 0 0 0,-1 1 0 0 0,1 0 0 0 0,0-1 0 0 0,-1 1 0 0 0,1-1 0 0 0,-1 0 0 0 0,1 0 0 0 0,-1 1 0 0 0,2-2 0 0 0,10-9-47 0 0,0 0 1 0 0,0 0 0 0 0,-1-1 0 0 0,-1 0 0 0 0,0-1 0 0 0,18-28 0 0 0,-22 29 43 0 0,0 0 1 0 0,-1 0-1 0 0,0-1 1 0 0,-1 1-1 0 0,0-1 1 0 0,-1 0-1 0 0,3-16 1 0 0,-6 19 11 0 0,1 0-1 0 0,-1 0 1 0 0,-1 0 0 0 0,0-1-1 0 0,0 1 1 0 0,-1 0 0 0 0,0 0 0 0 0,-1 0-1 0 0,0 0 1 0 0,-4-12 0 0 0,5 20-3 0 0,1 0 0 0 0,-1 0-1 0 0,0 0 1 0 0,0 0 0 0 0,0 0 0 0 0,0 0 0 0 0,0 0 0 0 0,0 0 0 0 0,-1 0-1 0 0,1 1 1 0 0,0-1 0 0 0,-1 1 0 0 0,1-1 0 0 0,-1 1 0 0 0,0-1 0 0 0,0 1-1 0 0,1 0 1 0 0,-1 0 0 0 0,0 0 0 0 0,0 0 0 0 0,0 0 0 0 0,0 0 0 0 0,0 0-1 0 0,0 1 1 0 0,-1-1 0 0 0,1 1 0 0 0,0 0 0 0 0,0 0 0 0 0,0-1 0 0 0,0 1-1 0 0,-1 0 1 0 0,1 1 0 0 0,0-1 0 0 0,0 0 0 0 0,0 1 0 0 0,0-1 0 0 0,0 1 0 0 0,0 0-1 0 0,0-1 1 0 0,0 1 0 0 0,0 0 0 0 0,-2 2 0 0 0,-6 2 47 0 0,1 1 0 0 0,0 0 0 0 0,0 1 0 0 0,1 0 0 0 0,0 0 1 0 0,0 0-1 0 0,1 1 0 0 0,0 1 0 0 0,0-1 0 0 0,1 1 0 0 0,0 0 0 0 0,0 1 0 0 0,-4 11 1 0 0,1-1 65 0 0,1 2 0 0 0,1-1 0 0 0,0 1-1 0 0,2 0 1 0 0,-3 29 0 0 0,7-45-89 0 0,0 1-1 0 0,1-1 1 0 0,0 0 0 0 0,0 0-1 0 0,1 1 1 0 0,0-1-1 0 0,0 0 1 0 0,3 11-1 0 0,-2-13-19 0 0,0 0-1 0 0,0 0 1 0 0,0 0-1 0 0,0 0 1 0 0,1 0-1 0 0,-1-1 1 0 0,1 1-1 0 0,0-1 1 0 0,0 0-1 0 0,0 0 1 0 0,1 0-1 0 0,-1 0 1 0 0,5 2-1 0 0,-5-3-9 0 0,0-1-1 0 0,0 1 1 0 0,0-1-1 0 0,0 0 1 0 0,0 0-1 0 0,1 0 1 0 0,-1-1-1 0 0,0 1 1 0 0,0-1-1 0 0,1 0 1 0 0,-1 1-1 0 0,0-2 1 0 0,1 1-1 0 0,-1 0 1 0 0,0-1-1 0 0,0 1 1 0 0,1-1-1 0 0,-1 0 1 0 0,0 0-1 0 0,0 0 1 0 0,0 0-1 0 0,0-1 1 0 0,0 1-1 0 0,5-5 1 0 0,-1 2-27 0 0,-1-1 1 0 0,1 0-1 0 0,-1-1 0 0 0,0 0 1 0 0,0 0-1 0 0,0 0 0 0 0,-1-1 1 0 0,8-11-1 0 0,-7 6 5 0 0,0 0-1 0 0,-1 0 1 0 0,-1 0-1 0 0,1 0 1 0 0,-2-1-1 0 0,0 0 1 0 0,0 0-1 0 0,-2 0 1 0 0,1 0-1 0 0,-1 0 1 0 0,-1 0-1 0 0,-1 0 1 0 0,-1-15-1 0 0,-4-31 143 0 0,6 75-78 0 0,1 1-1 0 0,0-1 0 0 0,1 0 1 0 0,1 0-1 0 0,0-1 0 0 0,1 1 1 0 0,1 0-1 0 0,1-1 0 0 0,8 16 1 0 0,2 3-54 0 0,-6-14-6 0 0,17 28 0 0 0,-24-45-323 0 0,-1 0 0 0 0,0 0 1 0 0,1 0-1 0 0,-1 0 1 0 0,1-1-1 0 0,0 1 0 0 0,0-1 1 0 0,0 1-1 0 0,0-1 0 0 0,0 0 1 0 0,0-1-1 0 0,1 1 0 0 0,-1 0 1 0 0,1-1-1 0 0,-1 0 0 0 0,1 0 1 0 0,0 0-1 0 0,-1 0 0 0 0,1-1 1 0 0,0 1-1 0 0,0-1 0 0 0,-1 0 1 0 0,1 0-1 0 0,0 0 0 0 0,0-1 1 0 0,-1 1-1 0 0,1-1 1 0 0,0 0-1 0 0,5-2 0 0 0,3-3-4020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9.4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27 220 1928 0 0,'-11'-5'5593'0'0,"10"5"-5199"0"0,0-1 1 0 0,-1 1 0 0 0,1-1-1 0 0,0 1 1 0 0,0-1-1 0 0,0 0 1 0 0,-1 0-1 0 0,1 1 1 0 0,-2-3-1 0 0,3 3-306 0 0,0-1-1 0 0,-1 0 0 0 0,1 1 0 0 0,0-1 0 0 0,0 0 0 0 0,0 1 0 0 0,-1-1 0 0 0,1 0 1 0 0,0 0-1 0 0,0 1 0 0 0,0-1 0 0 0,0 0 0 0 0,0 0 0 0 0,0 1 0 0 0,0-1 1 0 0,0 0-1 0 0,1 0 0 0 0,-1 1 0 0 0,0-1 0 0 0,0 0 0 0 0,1 1 0 0 0,-1-1 0 0 0,1 0 1 0 0,5-12 536 0 0,2 0 1 0 0,-1 1 0 0 0,2-1 0 0 0,-1 2 0 0 0,2 0 0 0 0,16-17-1 0 0,11-12 112 0 0,-33 35-670 0 0,0 0 0 0 0,1 0 0 0 0,0 0 0 0 0,0 1 0 0 0,0 0 0 0 0,1 0 0 0 0,7-5 0 0 0,-10 8-51 0 0,-1 0 1 0 0,0 0 0 0 0,1 0-1 0 0,-1 0 1 0 0,0 1 0 0 0,1-1-1 0 0,-1 1 1 0 0,1-1 0 0 0,-1 1-1 0 0,1 0 1 0 0,-1 0 0 0 0,1 0-1 0 0,-1 0 1 0 0,1 1 0 0 0,-1-1-1 0 0,1 1 1 0 0,-1-1 0 0 0,0 1-1 0 0,1 0 1 0 0,-1 0 0 0 0,0 0-1 0 0,0 0 1 0 0,3 2 0 0 0,5 4 13 0 0,0 0 0 0 0,-1 1-1 0 0,0 0 1 0 0,0 1 0 0 0,11 14 0 0 0,33 53 48 0 0,-34-47-103 0 0,23 28 1 0 0,-36-50-56 0 0,0 0 0 0 0,0-1 0 0 0,1 0 1 0 0,0-1-1 0 0,9 7 0 0 0,-13-11-238 0 0,0 1-1 0 0,0-1 0 0 0,0 1 1 0 0,0-1-1 0 0,0 0 1 0 0,0 0-1 0 0,6 0 1 0 0,-7 0-222 0 0,0-1 1 0 0,0 0 0 0 0,0 0-1 0 0,0-1 1 0 0,0 1 0 0 0,0 0 0 0 0,0-1-1 0 0,0 1 1 0 0,0-1 0 0 0,0 1-1 0 0,0-1 1 0 0,-1 0 0 0 0,4-2 0 0 0,3-2-3216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9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400 1 2897 0 0,'-41'24'12674'0'0,"30"-18"-11757"0"0,-1 1 0 0 0,1 0 0 0 0,1 1 0 0 0,-1-1 0 0 0,-11 14-1 0 0,-6 11-3 0 0,-35 53-1 0 0,0 2-835 0 0,51-73-196 0 0,-15 18-779 0 0,1 2-1 0 0,-33 56 1 0 0,58-89 741 0 0,1-1-3 0 0,0 0 0 0 0,0 1 0 0 0,-1-1 1 0 0,1 1-1 0 0,0-1 0 0 0,-1 0 0 0 0,1 1 0 0 0,0-1 1 0 0,0 1-1 0 0,0-1 0 0 0,0 1 0 0 0,0-1 0 0 0,-1 1 1 0 0,1-1-1 0 0,0 1 0 0 0,0-1 0 0 0,0 0 1 0 0,0 1-1 0 0,0-1 0 0 0,0 1 0 0 0,0-1 0 0 0,1 1 1 0 0,-1-1-1 0 0,0 1 0 0 0,0-1 0 0 0,0 1 0 0 0,1 0 1 0 0,5 1-1999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09.7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254 156 512 0 0,'0'-3'299'0'0,"-1"1"-1"0"0,1 0 1 0 0,-1-1-1 0 0,1 1 0 0 0,0 0 1 0 0,-1-1-1 0 0,1 1 1 0 0,1-1-1 0 0,-1 1 1 0 0,0 0-1 0 0,0-1 1 0 0,1 1-1 0 0,0-1 1 0 0,-1 1-1 0 0,1 0 1 0 0,1-3-1 0 0,4-7 2105 0 0,11-19 0 0 0,-14 25-1643 0 0,0 1-34 0 0,-1 2-352 0 0,0 0 0 0 0,0 1 1 0 0,-1-1-1 0 0,1 0 0 0 0,-1 0 1 0 0,0 0-1 0 0,0 0 1 0 0,0 0-1 0 0,0 0 0 0 0,0 0 1 0 0,-1 0-1 0 0,1 0 0 0 0,-1-1 1 0 0,0-3-1 0 0,-1 7-315 0 0,1-1 0 0 0,0 0 0 0 0,-1 1 0 0 0,1-1 0 0 0,-1 0 0 0 0,1 1 0 0 0,-1-1 0 0 0,1 1 0 0 0,-1-1 0 0 0,1 1 1 0 0,-1-1-1 0 0,0 1 0 0 0,1 0 0 0 0,-1-1 0 0 0,0 1 0 0 0,1 0 0 0 0,-1-1 0 0 0,0 1 0 0 0,0 0 0 0 0,1 0 0 0 0,-1 0 0 0 0,0-1 0 0 0,0 1 0 0 0,1 0 0 0 0,-1 0 0 0 0,0 0 0 0 0,0 0 0 0 0,1 0 0 0 0,-2 1 0 0 0,-23 2 461 0 0,-7 6-11 0 0,0 2-1 0 0,0 1 0 0 0,1 1 1 0 0,-42 25-1 0 0,67-35-325 0 0,-1 1-1 0 0,1 0 0 0 0,1 1 1 0 0,-1-1-1 0 0,0 1 1 0 0,-6 8-1 0 0,11-12-152 0 0,0 0-1 0 0,0 1 0 0 0,0-1 1 0 0,1 0-1 0 0,-1 1 1 0 0,0-1-1 0 0,1 1 1 0 0,-1-1-1 0 0,1 1 0 0 0,-1 0 1 0 0,1-1-1 0 0,0 1 1 0 0,0-1-1 0 0,0 1 1 0 0,-1 0-1 0 0,1-1 1 0 0,1 1-1 0 0,-1 0 0 0 0,0-1 1 0 0,0 1-1 0 0,1-1 1 0 0,-1 1-1 0 0,1-1 1 0 0,-1 1-1 0 0,1-1 0 0 0,0 1 1 0 0,-1-1-1 0 0,1 1 1 0 0,0-1-1 0 0,0 0 1 0 0,0 1-1 0 0,0-1 0 0 0,3 2 1 0 0,8 8 32 0 0,0 0 0 0 0,1-1 0 0 0,0 0 0 0 0,1-1 0 0 0,15 7 0 0 0,16 11 41 0 0,-11-4-99 0 0,45 29 52 0 0,-65-45-45 0 0,0 0-1 0 0,1 0 1 0 0,30 8-1 0 0,-37-13-30 0 0,4 1 28 0 0,0 1 0 0 0,20 8 0 0 0,-30-11-5 0 0,1 0 1 0 0,-1 0-1 0 0,0 0 1 0 0,0 0-1 0 0,0 1 1 0 0,0-1-1 0 0,0 1 1 0 0,0-1-1 0 0,0 1 1 0 0,0 0 0 0 0,-1 0-1 0 0,1 0 1 0 0,-1 0-1 0 0,1 0 1 0 0,-1 0-1 0 0,0 0 1 0 0,0 0-1 0 0,0 1 1 0 0,0-1-1 0 0,1 4 1 0 0,-2-4 8 0 0,0 1 0 0 0,0 0 1 0 0,0-1-1 0 0,-1 1 0 0 0,1-1 1 0 0,-1 1-1 0 0,0 0 0 0 0,1-1 1 0 0,-1 1-1 0 0,0-1 0 0 0,-1 0 1 0 0,1 1-1 0 0,0-1 0 0 0,-1 0 1 0 0,1 0-1 0 0,-1 0 0 0 0,0 0 1 0 0,-3 3-1 0 0,-2 3 34 0 0,-2-1 0 0 0,-17 13 0 0 0,3-5-39 0 0,0-2 1 0 0,-1-1 0 0 0,0 0-1 0 0,0-2 1 0 0,-1-1 0 0 0,-30 7-1 0 0,46-14-61 0 0,0-1 0 0 0,0 1 0 0 0,-1-2 0 0 0,1 1 0 0 0,-1-1-1 0 0,1-1 1 0 0,-15-1 0 0 0,21 1-46 0 0,0 0 0 0 0,1 1 0 0 0,-1-1 0 0 0,0 0 0 0 0,0-1 0 0 0,1 1 0 0 0,-1 0 0 0 0,1-1-1 0 0,-1 0 1 0 0,1 1 0 0 0,0-1 0 0 0,-3-3 0 0 0,3 4-64 0 0,1-1 0 0 0,0 0-1 0 0,0 0 1 0 0,0 0 0 0 0,0 0-1 0 0,0 0 1 0 0,0 0 0 0 0,0-1-1 0 0,1 1 1 0 0,-1 0 0 0 0,1 0 0 0 0,0 0-1 0 0,-1-1 1 0 0,1 1 0 0 0,0 0-1 0 0,0 0 1 0 0,0-1 0 0 0,1-1-1 0 0,4-14-1816 0 0,4-2-318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10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231 100 512 0 0,'1'-2'250'0'0,"1"0"0"0"0,0 1 0 0 0,-1-1 0 0 0,1 1 1 0 0,0-1-1 0 0,0 1 0 0 0,-1-1 0 0 0,1 1 0 0 0,0 0 0 0 0,0 0 0 0 0,4-2 0 0 0,-1 0 658 0 0,20-9 1794 0 0,-20 9-1998 0 0,1 1-1 0 0,-1-1 0 0 0,0 0 1 0 0,0 0-1 0 0,0 0 1 0 0,0-1-1 0 0,0 0 0 0 0,-1 0 1 0 0,0 0-1 0 0,7-8 1 0 0,-11 11-637 0 0,1 1 0 0 0,-1 0 1 0 0,0-1-1 0 0,0 1 0 0 0,0 0 1 0 0,1-1-1 0 0,-1 1 0 0 0,0 0 1 0 0,0-1-1 0 0,0 1 0 0 0,0 0 1 0 0,0-1-1 0 0,0 1 0 0 0,0-1 1 0 0,0 1-1 0 0,0 0 0 0 0,0-1 1 0 0,0 1-1 0 0,0 0 1 0 0,0-1-1 0 0,0 1 0 0 0,0 0 1 0 0,0-1-1 0 0,0 1 0 0 0,-1 0 1 0 0,1-1-1 0 0,0 1 0 0 0,0 0 1 0 0,0-1-1 0 0,-1 1 0 0 0,1-1 1 0 0,-13-5 984 0 0,-16 4-121 0 0,4 3-621 0 0,-1 1 0 0 0,0 2 1 0 0,1 0-1 0 0,-1 2 0 0 0,-36 13 0 0 0,54-16-165 0 0,1 0-1 0 0,-1 1 1 0 0,0 0-1 0 0,1 1 1 0 0,0-1-1 0 0,0 1 0 0 0,1 1 1 0 0,-1-1-1 0 0,1 1 1 0 0,0 0-1 0 0,1 1 0 0 0,-8 9 1 0 0,11-12-84 0 0,0 0 0 0 0,-1-1 0 0 0,1 1 1 0 0,1 0-1 0 0,-1 1 0 0 0,1-1 0 0 0,-1 0 0 0 0,1 0 1 0 0,1 1-1 0 0,-1-1 0 0 0,0 1 0 0 0,1-1 1 0 0,0 0-1 0 0,0 1 0 0 0,0-1 0 0 0,1 1 0 0 0,0-1 1 0 0,-1 0-1 0 0,1 1 0 0 0,1-1 0 0 0,-1 0 0 0 0,1 0 1 0 0,0 0-1 0 0,0 0 0 0 0,3 6 0 0 0,2-1-49 0 0,0-1 0 0 0,0 1 0 0 0,1-1 0 0 0,0-1 0 0 0,0 1 0 0 0,1-1 0 0 0,0-1 0 0 0,0 0 0 0 0,0 0 0 0 0,1-1-1 0 0,0 0 1 0 0,0 0 0 0 0,18 5 0 0 0,5-1-93 0 0,0-1 1 0 0,1-2-1 0 0,38 3 0 0 0,-72-9 69 0 0,30 3-335 0 0,53-1 0 0 0,-72-3-328 0 0,-1-1-1 0 0,1 1 1 0 0,12-5 0 0 0,-16 4-689 0 0,0 0 0 0 0,-1-1 0 0 0,1 0 0 0 0,-1 0 1 0 0,11-8-1 0 0,-10 5-329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10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2921 0 0,'-1'2'787'0'0,"1"-1"1"0"0,-1 0-1 0 0,0 0 1 0 0,0 1-1 0 0,0-1 1 0 0,0 0-1 0 0,0 0 1 0 0,0 0 0 0 0,-1 1-1 0 0,-8 8 3616 0 0,10-9-4310 0 0,0-1 0 0 0,0 0-1 0 0,0 1 1 0 0,-1-1 0 0 0,1 1 0 0 0,0-1 0 0 0,0 1 0 0 0,0-1 0 0 0,0 1 0 0 0,0-1 0 0 0,0 1 0 0 0,0-1 0 0 0,0 1 0 0 0,0-1 0 0 0,0 0 0 0 0,0 1 0 0 0,0-1-1 0 0,1 1 1 0 0,-1-1 0 0 0,0 1 0 0 0,0-1 0 0 0,0 1 0 0 0,1-1 0 0 0,-1 0 0 0 0,0 1 0 0 0,1 0 0 0 0,3 3 200 0 0,0 0 0 0 0,0 0 1 0 0,0 0-1 0 0,1-1 0 0 0,-1 1 1 0 0,1-1-1 0 0,0 0 0 0 0,0 0 0 0 0,0-1 1 0 0,0 1-1 0 0,1-1 0 0 0,-1 0 1 0 0,1-1-1 0 0,-1 0 0 0 0,7 1 0 0 0,11 2-209 0 0,0-2 0 0 0,32-1 0 0 0,-51-1-20 0 0,63-4-1017 0 0,0-2 0 0 0,104-25 1 0 0,-130 22-950 0 0,-7-1 446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20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283 27 512 0 0,'0'-2'276'0'0,"0"1"0"0"0,0 0-1 0 0,0 0 1 0 0,0 0 0 0 0,-1 0-1 0 0,1 0 1 0 0,-1-1 0 0 0,1 1 0 0 0,-1 0-1 0 0,1 0 1 0 0,-1 0 0 0 0,1 0 0 0 0,-1 0-1 0 0,0 0 1 0 0,1 1 0 0 0,-1-1 0 0 0,0 0-1 0 0,0 0 1 0 0,0 0 0 0 0,0 1-1 0 0,0-1 1 0 0,0 0 0 0 0,0 1 0 0 0,0-1-1 0 0,0 1 1 0 0,0-1 0 0 0,0 1 0 0 0,0 0-1 0 0,0-1 1 0 0,-1 1 0 0 0,1 0 0 0 0,0 0-1 0 0,0 0 1 0 0,-2 0 0 0 0,-6-1 520 0 0,1 1-1 0 0,0 0 1 0 0,-15 3 0 0 0,20-3-664 0 0,-175 31 5021 0 0,175-31-5010 0 0,1 0 1 0 0,0 1 0 0 0,0 0-1 0 0,0-1 1 0 0,0 1 0 0 0,0 0-1 0 0,0 0 1 0 0,0 0 0 0 0,0 0-1 0 0,-2 2 1 0 0,5-2-108 0 0,-1-1 0 0 0,1 1 0 0 0,0-1 0 0 0,0 1 0 0 0,0-1 0 0 0,0 1 0 0 0,0-1 0 0 0,0 0 0 0 0,0 1 0 0 0,0-1 0 0 0,0 0 0 0 0,0 0 0 0 0,0 0 0 0 0,0 1 0 0 0,2-2 0 0 0,10 5 29 0 0,-6-2-8 0 0,3 3 18 0 0,-10-5-75 0 0,0 1 0 0 0,0-1 0 0 0,0 0 1 0 0,0 0-1 0 0,0 1 0 0 0,0-1 1 0 0,0 0-1 0 0,0 1 0 0 0,0-1 0 0 0,0 0 1 0 0,0 0-1 0 0,0 1 0 0 0,0-1 0 0 0,0 0 1 0 0,0 0-1 0 0,0 1 0 0 0,0-1 1 0 0,0 0-1 0 0,-1 0 0 0 0,1 1 0 0 0,0-1 1 0 0,0 0-1 0 0,0 0 0 0 0,0 1 1 0 0,-1-1-1 0 0,1 0 0 0 0,0 0 0 0 0,0 0 1 0 0,0 0-1 0 0,-1 1 0 0 0,1-1 1 0 0,0 0-1 0 0,0 0 0 0 0,-1 0 0 0 0,1 0 1 0 0,0 0-1 0 0,0 0 0 0 0,-1 0 1 0 0,1 1-1 0 0,-1-1 0 0 0,-30 18 119 0 0,31-18-117 0 0,0 1 1 0 0,0-1-1 0 0,0 0 1 0 0,0 0-1 0 0,0 1 0 0 0,0-1 1 0 0,0 0-1 0 0,1 0 1 0 0,-1 0-1 0 0,0 1 1 0 0,0-1-1 0 0,0 0 0 0 0,0 0 1 0 0,0 1-1 0 0,1-1 1 0 0,-1 0-1 0 0,0 0 1 0 0,0 0-1 0 0,0 0 0 0 0,1 0 1 0 0,-1 1-1 0 0,0-1 1 0 0,0 0-1 0 0,0 0 1 0 0,1 0-1 0 0,-1 0 0 0 0,0 0 1 0 0,0 0-1 0 0,1 0 1 0 0,-1 0-1 0 0,0 0 1 0 0,0 0-1 0 0,1 0 0 0 0,-1 0 1 0 0,11 4 41 0 0,-10-4-37 0 0,0 0-1 0 0,-1 0 1 0 0,1 0-1 0 0,0 0 0 0 0,-1 0 1 0 0,1 0-1 0 0,-1 0 1 0 0,1 1-1 0 0,0-1 1 0 0,-1 0-1 0 0,1 0 0 0 0,-1 1 1 0 0,1-1-1 0 0,-1 0 1 0 0,1 1-1 0 0,-1-1 1 0 0,1 0-1 0 0,-1 1 1 0 0,1-1-1 0 0,-1 1 0 0 0,1-1 1 0 0,-1 1-1 0 0,1 0 1 0 0,0 1 12 0 0,-1-1 0 0 0,1 1 0 0 0,-1-1 1 0 0,1 1-1 0 0,-1-1 0 0 0,0 1 0 0 0,1-1 0 0 0,-1 1 1 0 0,0 2-1 0 0,-1 4 36 0 0,0 0 0 0 0,0 0-1 0 0,-3 8 1 0 0,3-12-69 0 0,-3 17 40 0 0,1-1-1 0 0,1 1 0 0 0,0 0 0 0 0,2-1 0 0 0,0 1 0 0 0,2 0 1 0 0,0 0-1 0 0,8 32 0 0 0,-7-41-18 0 0,-1-1 1 0 0,0 0-1 0 0,-1 1 1 0 0,-1-1-1 0 0,1 1 0 0 0,-2-1 1 0 0,0 1-1 0 0,0-1 0 0 0,-1 1 1 0 0,0-1-1 0 0,-1 0 1 0 0,0 0-1 0 0,-1 0 0 0 0,0 0 1 0 0,-1-1-1 0 0,-8 14 0 0 0,10-19 18 0 0,2-4-20 0 0,1-1 0 0 0,-1 1-1 0 0,1-1 1 0 0,0 1 0 0 0,-1-1 0 0 0,1 1 0 0 0,0 0-1 0 0,-1-1 1 0 0,1 1 0 0 0,0-1 0 0 0,0 1-1 0 0,-1 0 1 0 0,1-1 0 0 0,0 1 0 0 0,0 1-1 0 0,1-2-4 0 0,-1 1 0 0 0,1-1 0 0 0,0 1 0 0 0,-1-1 0 0 0,1 1 0 0 0,0-1 0 0 0,0 0 0 0 0,-1 0 0 0 0,1 1 0 0 0,0-1 0 0 0,0 0 0 0 0,-1 0 0 0 0,1 0 0 0 0,0 0 0 0 0,0 0-1 0 0,1 0 1 0 0,150 9-156 0 0,-21-2-645 0 0,-96 0-261 0 0,-17-2-2277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21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18 1640 0 0,'-10'-8'7939'0'0,"10"8"-7672"0"0,-1 0 0 0 0,1-1-1 0 0,0 1 1 0 0,0 0-1 0 0,-1 0 1 0 0,1 0-1 0 0,0 0 1 0 0,0 0 0 0 0,-1 0-1 0 0,1 0 1 0 0,0 0-1 0 0,0 0 1 0 0,-1 0 0 0 0,1 0-1 0 0,0 0 1 0 0,0 0-1 0 0,-1 0 1 0 0,1 0-1 0 0,0 1 1 0 0,-1-1 1333 0 0,0 1-1334 0 0,-2 7 4422 0 0,3 5-4376 0 0,26 158 2602 0 0,-20-137-2736 0 0,-5-27-169 0 0,0 0 6 0 0,0 0-1 0 0,1 1 0 0 0,0-1 1 0 0,0 0-1 0 0,0-1 0 0 0,7 14 1 0 0,-9-20-21 0 0,0 0 1 0 0,0 0 0 0 0,0 1 0 0 0,1-1 0 0 0,-1 0-1 0 0,0 0 1 0 0,0 1 0 0 0,0-1 0 0 0,0 0 0 0 0,1 0-1 0 0,-1 1 1 0 0,0-1 0 0 0,0 0 0 0 0,0 0-1 0 0,1 0 1 0 0,-1 0 0 0 0,0 0 0 0 0,0 1 0 0 0,1-1-1 0 0,-1 0 1 0 0,0 0 0 0 0,0 0 0 0 0,1 0 0 0 0,-1 0-1 0 0,0 0 1 0 0,1 0 0 0 0,-1 0 0 0 0,0 0-1 0 0,0 0 1 0 0,1 0 0 0 0,-1 0 0 0 0,0 0 0 0 0,1 0-1 0 0,-1 0 1 0 0,0 0 0 0 0,0 0 0 0 0,1 0 0 0 0,-1 0-1 0 0,0-1 1 0 0,8-10-127 0 0,1-19-70 0 0,-7 9 90 0 0,-1 0-1 0 0,-2-24 1 0 0,0 20 107 0 0,3-33-1 0 0,-1 51 2 0 0,0 0-1 0 0,0 0 1 0 0,1 1-1 0 0,0-1 1 0 0,0 0 0 0 0,1 1-1 0 0,-1-1 1 0 0,1 1-1 0 0,6-8 1 0 0,-9 12 4 0 0,1 1 1 0 0,1-1-1 0 0,-1 0 0 0 0,0 1 1 0 0,0 0-1 0 0,0-1 0 0 0,1 1 1 0 0,-1 0-1 0 0,1-1 0 0 0,-1 1 1 0 0,1 0-1 0 0,-1 0 0 0 0,1 0 1 0 0,0 0-1 0 0,0 1 0 0 0,-1-1 1 0 0,1 0-1 0 0,0 1 1 0 0,0-1-1 0 0,0 1 0 0 0,0 0 1 0 0,-1 0-1 0 0,1-1 0 0 0,0 1 1 0 0,0 0-1 0 0,0 1 0 0 0,2-1 1 0 0,0 1 2 0 0,-1 1 1 0 0,1-1 0 0 0,-1 1-1 0 0,1-1 1 0 0,-1 1 0 0 0,0 1-1 0 0,0-1 1 0 0,0 0 0 0 0,0 1-1 0 0,0-1 1 0 0,0 1 0 0 0,3 4-1 0 0,3 6 34 0 0,-1 0-1 0 0,0 0 0 0 0,-1 1 1 0 0,-1-1-1 0 0,0 1 1 0 0,-1 1-1 0 0,0-1 0 0 0,-1 1 1 0 0,2 19-1 0 0,-3-5 57 0 0,3 12 10 0 0,-6-38-107 0 0,1 0 1 0 0,0 0-1 0 0,0-1 0 0 0,0 1 0 0 0,1 0 1 0 0,-1 0-1 0 0,1 0 0 0 0,-1-1 0 0 0,1 1 1 0 0,4 3-1 0 0,-6-5-20 0 0,1 0 0 0 0,0 0 0 0 0,0-1 1 0 0,1 1-1 0 0,-1 0 0 0 0,0-1 0 0 0,0 1 0 0 0,0-1 0 0 0,0 1 1 0 0,0-1-1 0 0,1 1 0 0 0,-1-1 0 0 0,0 0 0 0 0,0 0 0 0 0,1 0 1 0 0,-1 1-1 0 0,0-1 0 0 0,0 0 0 0 0,1-1 0 0 0,-1 1 1 0 0,0 0-1 0 0,0 0 0 0 0,1 0 0 0 0,-1-1 0 0 0,0 1 0 0 0,0-1 1 0 0,0 1-1 0 0,1-1 0 0 0,-1 1 0 0 0,0-1 0 0 0,0 0 0 0 0,0 0 1 0 0,1 0-1 0 0,4-4-526 0 0,0-1 1 0 0,0 1-1 0 0,0-1 0 0 0,5-7 1 0 0,-5 6-599 0 0,15-18-6151 0 0,-9 12 2710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22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66 968 0 0,'-9'-4'1846'0'0,"4"3"-523"0"0,0 0 1 0 0,1-1-1 0 0,-1 0 0 0 0,1 0 1 0 0,0 0-1 0 0,-5-3 1 0 0,8 4-1010 0 0,-1-1 0 0 0,1 1 0 0 0,0 0 0 0 0,0-1 0 0 0,-1 1 0 0 0,1-1 0 0 0,0 1 0 0 0,1-1 0 0 0,-1 0 0 0 0,0 1 0 0 0,0-1 1 0 0,1 0-1 0 0,-1 0 0 0 0,1 1 0 0 0,-1-1 0 0 0,1 0 0 0 0,0 0 0 0 0,0 0 0 0 0,0 1 0 0 0,0-3 0 0 0,0 4-255 0 0,0-1-1 0 0,-1 1 1 0 0,1 0-1 0 0,0-1 1 0 0,0 1-1 0 0,0 0 1 0 0,0-1-1 0 0,0 1 1 0 0,0 0-1 0 0,0-1 0 0 0,0 1 1 0 0,0 0-1 0 0,0-1 1 0 0,0 1-1 0 0,0 0 1 0 0,0-1-1 0 0,0 1 1 0 0,1 0-1 0 0,-1-1 1 0 0,0 1-1 0 0,0 0 1 0 0,0 0-1 0 0,0-1 1 0 0,1 1-1 0 0,-1 0 0 0 0,0 0 1 0 0,0-1-1 0 0,0 1 1 0 0,1 0-1 0 0,-1 0 1 0 0,0-1-1 0 0,0 1 1 0 0,1 0-1 0 0,-1 0 1 0 0,0 0-1 0 0,1 0 1 0 0,-1-1-1 0 0,12 8 1627 0 0,4 3-1168 0 0,-7-9-332 0 0,1 1-1 0 0,0-1 1 0 0,18-1 0 0 0,-16 0 14 0 0,0 0 1 0 0,15 3 0 0 0,-7 0-118 0 0,-1 0 0 0 0,1-1 0 0 0,0-1 0 0 0,20-2 0 0 0,-16-4-47 0 0,3-1 216 0 0,-27 6-183 0 0,-13 11 362 0 0,12-10-423 0 0,0-1-1 0 0,0 1 0 0 0,1-1 0 0 0,-1 1 0 0 0,0 0 0 0 0,0-1 0 0 0,0 1 0 0 0,0 0 0 0 0,1-1 0 0 0,-1 1 0 0 0,0 0 0 0 0,1 0 0 0 0,-1 0 0 0 0,1-1 1 0 0,-1 1-1 0 0,1 0 0 0 0,-1 0 0 0 0,1 0 0 0 0,-1 0 0 0 0,1 0 0 0 0,0 0 0 0 0,0 0 0 0 0,-1 0 0 0 0,1 0 0 0 0,0 0 0 0 0,0 0 0 0 0,0 0 0 0 0,0 0 0 0 0,0 0 1 0 0,0 0-1 0 0,1 0 0 0 0,-1 1 0 0 0,0-1 0 0 0,1-1 0 0 0,-1 1 0 0 0,0 0 0 0 0,1 0 0 0 0,-1 0 0 0 0,2 2 0 0 0,0 3 24 0 0,1 0 1 0 0,-1 1-1 0 0,0-1 0 0 0,-1 1 0 0 0,1-1 1 0 0,0 14-1 0 0,-2 43 111 0 0,-1-30-74 0 0,10 178 62 0 0,-6-182-130 0 0,2-1 0 0 0,1 1 0 0 0,1-2 0 0 0,2 1 0 0 0,15 34 0 0 0,-19-51 29 0 0,-2-5-21 0 0,0 0 0 0 0,0 0-1 0 0,0 0 1 0 0,-1 0 0 0 0,0 1 0 0 0,-1-1 0 0 0,2 9 0 0 0,-4-14-6 0 0,1-1 0 0 0,0 0 1 0 0,-1 1-1 0 0,1-1 1 0 0,-1 0-1 0 0,1 1 0 0 0,-1-1 1 0 0,1 0-1 0 0,-1 0 1 0 0,1 0-1 0 0,-1 0 0 0 0,1 1 1 0 0,-1-1-1 0 0,1 0 0 0 0,-1 0 1 0 0,1 0-1 0 0,-1 0 1 0 0,0 0-1 0 0,1 0 0 0 0,-1 0 1 0 0,1 0-1 0 0,-1-1 1 0 0,-19 0-46 0 0,17 0 34 0 0,-22-2-21 0 0,-23-1 20 0 0,-57 2-157 0 0,103 2 120 0 0,1 0 0 0 0,0 0 0 0 0,-1 0 0 0 0,1 0 0 0 0,-1 0 0 0 0,1-1 1 0 0,0 1-1 0 0,-1 0 0 0 0,1-1 0 0 0,0 1 0 0 0,-2-1 0 0 0,4-3-1275 0 0,9-3-747 0 0,12-7-2812 0 0,-7 7 1661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29.8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66 512 0 0,'-2'0'736'0'0,"-1"-1"-1"0"0,1 1 1 0 0,-1 1-1 0 0,1-1 0 0 0,-1 0 1 0 0,1 1-1 0 0,0-1 1 0 0,-4 2-1 0 0,4-1-408 0 0,1 0 0 0 0,0 0 1 0 0,0 0-1 0 0,0 0 0 0 0,-1 0 0 0 0,1 1 0 0 0,0-1 0 0 0,1 0 0 0 0,-1 1 0 0 0,0-1 0 0 0,0 0 0 0 0,1 1 0 0 0,-1-1 0 0 0,0 3 0 0 0,-2 5 413 0 0,0 1-1 0 0,1-1 0 0 0,0 1 1 0 0,0-1-1 0 0,1 1 1 0 0,1 0-1 0 0,0-1 0 0 0,2 20 1 0 0,3 6-185 0 0,10 38 1 0 0,-7-40-189 0 0,-2-6-302 0 0,-6-27-76 0 0,-2-21-11 0 0,0-23 269 0 0,-16-87 0 0 0,9 82-111 0 0,4 11 10 0 0,-5-27 457 0 0,33 109-6 0 0,-20-41-595 0 0,0 0 0 0 0,0 1 0 0 0,1-1 1 0 0,-1 0-1 0 0,1-1 0 0 0,-1 1 0 0 0,1-1 0 0 0,0 1 0 0 0,0-1 0 0 0,0 0 1 0 0,0-1-1 0 0,1 1 0 0 0,-1-1 0 0 0,0 0 0 0 0,1 0 0 0 0,8 1 0 0 0,-3-1 1 0 0,1 0 0 0 0,-1-1-1 0 0,0-1 1 0 0,0 1 0 0 0,0-2-1 0 0,15-3 1 0 0,-3-1-33 0 0,-1-2 1 0 0,0-1 0 0 0,29-17 0 0 0,22-9-441 0 0,-71 34 738 0 0,16-4-2390 0 0,-17 5 2059 0 0,0 0 1 0 0,0 0-1 0 0,0 0 0 0 0,0 0 0 0 0,0 0 0 0 0,0 0 0 0 0,0 0 0 0 0,0 0 1 0 0,0 0-1 0 0,0 0 0 0 0,1 0 0 0 0,-1 0 0 0 0,0 0 0 0 0,0 0 0 0 0,0 0 1 0 0,0 0-1 0 0,0 0 0 0 0,0 0 0 0 0,0 0 0 0 0,0 0 0 0 0,0 0 0 0 0,0 0 1 0 0,1 0-1 0 0,-1 0 0 0 0,0 0 0 0 0,0 0 0 0 0,0 1 0 0 0,0-1 0 0 0,0 0 1 0 0,0 0-1 0 0,0 0 0 0 0,0 0 0 0 0,0 0 0 0 0,0 0 0 0 0,0 0 0 0 0,0 0 1 0 0,0 0-1 0 0,0 0 0 0 0,0 1 0 0 0,0-1 0 0 0,0 0 0 0 0,0 0 0 0 0,0 0 1 0 0,0 0-1 0 0,0 0 0 0 0,-5 9-2239 0 0,-4 3 642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0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212 8 728 0 0,'-1'-1'381'0'0,"0"0"0"0"0,0 0 0 0 0,-1 0 0 0 0,1 1 0 0 0,0-1 0 0 0,-1 1 0 0 0,1-1-1 0 0,0 1 1 0 0,-1 0 0 0 0,1-1 0 0 0,0 1 0 0 0,-1 0 0 0 0,1 0 0 0 0,-1 0 0 0 0,1 0 0 0 0,-1 0 0 0 0,1 0 0 0 0,0 0 0 0 0,-1 1-1 0 0,1-1 1 0 0,-3 1 0 0 0,-29 13 2479 0 0,22-8-2329 0 0,1 0 0 0 0,0 1-1 0 0,0 1 1 0 0,1-1 0 0 0,0 1 0 0 0,0 1 0 0 0,1 0 0 0 0,0 0 0 0 0,-12 19-1 0 0,14-19-392 0 0,1 0 0 0 0,0 0-1 0 0,0 0 1 0 0,1 1 0 0 0,0 0-1 0 0,1 0 1 0 0,0 0 0 0 0,1 0-1 0 0,0 0 1 0 0,0 1-1 0 0,0 17 1 0 0,3-23-103 0 0,0 0 0 0 0,0 0 0 0 0,0 0 1 0 0,1 0-1 0 0,-1 0 0 0 0,1 0 0 0 0,0 0 0 0 0,1-1 0 0 0,-1 1 0 0 0,1-1 1 0 0,0 0-1 0 0,0 0 0 0 0,0 0 0 0 0,0 0 0 0 0,1 0 0 0 0,0-1 0 0 0,0 1 1 0 0,0-1-1 0 0,0 0 0 0 0,0 0 0 0 0,9 4 0 0 0,-7-4-51 0 0,0 0-1 0 0,1 0 1 0 0,0 0-1 0 0,-1-1 1 0 0,1 0-1 0 0,0 0 1 0 0,0-1-1 0 0,0 0 1 0 0,1 0-1 0 0,-1-1 1 0 0,0 1-1 0 0,0-2 1 0 0,0 1-1 0 0,0-1 1 0 0,8-2-1 0 0,-10 2-29 0 0,1-1-1 0 0,-1 0 0 0 0,1 0 0 0 0,-1 0 0 0 0,0-1 1 0 0,0 0-1 0 0,0 0 0 0 0,-1 0 0 0 0,8-7 0 0 0,-10 8 14 0 0,0-1-1 0 0,1 0 1 0 0,-1 0-1 0 0,0 0 1 0 0,-1 0-1 0 0,1 0 1 0 0,0 0-1 0 0,-1 0 1 0 0,0-1-1 0 0,0 1 1 0 0,0 0-1 0 0,0-1 1 0 0,0 1-1 0 0,-1-1 1 0 0,1 1-1 0 0,-1-7 1 0 0,-1-6 41 0 0,0-1 0 0 0,-2 0 0 0 0,0 1-1 0 0,-1 0 1 0 0,0-1 0 0 0,-1 1 0 0 0,-1 1 0 0 0,-1-1 0 0 0,-11-20 0 0 0,16 32 6 0 0,-1 1 1 0 0,1 0-1 0 0,-1 0 0 0 0,1 0 1 0 0,-1 0-1 0 0,0 0 1 0 0,0 0-1 0 0,-5-3 1 0 0,7 5-11 0 0,-1 0 1 0 0,1 1 0 0 0,0-1 0 0 0,-1 0 0 0 0,1 1 0 0 0,0-1 0 0 0,-1 1-1 0 0,1 0 1 0 0,-1-1 0 0 0,1 1 0 0 0,-1 0 0 0 0,1 0 0 0 0,-1 0 0 0 0,1 0-1 0 0,0 0 1 0 0,-1 0 0 0 0,1 0 0 0 0,-1 1 0 0 0,1-1 0 0 0,-1 1-1 0 0,1-1 1 0 0,0 1 0 0 0,-1-1 0 0 0,1 1 0 0 0,-3 1 0 0 0,-4 4 16 0 0,0 1 1 0 0,0 0-1 0 0,0 0 1 0 0,1 1-1 0 0,0 0 1 0 0,0 0-1 0 0,1 1 1 0 0,0 0-1 0 0,-5 11 1 0 0,7-12 14 0 0,0 1 0 0 0,0 0 0 0 0,0 0 1 0 0,2 1-1 0 0,-1-1 0 0 0,1 0 0 0 0,0 1 0 0 0,1 0 1 0 0,0-1-1 0 0,1 12 0 0 0,0-18-25 0 0,0 1 0 0 0,1 0 0 0 0,0-1-1 0 0,0 1 1 0 0,0-1 0 0 0,0 1 0 0 0,1-1 0 0 0,-1 1-1 0 0,1-1 1 0 0,0 0 0 0 0,0 0 0 0 0,0 0-1 0 0,0 0 1 0 0,0 0 0 0 0,1 0 0 0 0,0 0 0 0 0,-1-1-1 0 0,1 1 1 0 0,0-1 0 0 0,0 0 0 0 0,0 0 0 0 0,1 0-1 0 0,-1 0 1 0 0,0-1 0 0 0,1 1 0 0 0,-1-1 0 0 0,1 0-1 0 0,-1 0 1 0 0,5 0 0 0 0,1 1-36 0 0,0 0 1 0 0,0-1-1 0 0,0-1 1 0 0,0 1-1 0 0,0-2 0 0 0,1 1 1 0 0,-1-1-1 0 0,0 0 1 0 0,0-1-1 0 0,15-5 0 0 0,-15 4-31 0 0,-1-1 0 0 0,1 0 0 0 0,-1-1 0 0 0,0 1-1 0 0,0-2 1 0 0,-1 1 0 0 0,1-1 0 0 0,-1 0-1 0 0,0-1 1 0 0,-1 0 0 0 0,0 0 0 0 0,7-9-1 0 0,-10 12 51 0 0,0 0-1 0 0,-1-1 0 0 0,0 0 0 0 0,1 1 0 0 0,-1-1 0 0 0,-1 0 0 0 0,1 0 0 0 0,-1 0 0 0 0,0-1 1 0 0,0 1-1 0 0,0 0 0 0 0,-1 0 0 0 0,0-1 0 0 0,0 1 0 0 0,0 0 0 0 0,0 0 0 0 0,-1 0 1 0 0,0-1-1 0 0,0 1 0 0 0,-1 0 0 0 0,1 0 0 0 0,-1 0 0 0 0,-3-5 0 0 0,1 2 59 0 0,0 0-1 0 0,-1 1 0 0 0,0-1 1 0 0,-7-6-1 0 0,10 12-18 0 0,0 0 0 0 0,1-1 0 0 0,-2 2 0 0 0,1-1 0 0 0,0 0 0 0 0,0 0 1 0 0,-1 1-1 0 0,1-1 0 0 0,-1 1 0 0 0,1-1 0 0 0,-1 1 0 0 0,1 0 0 0 0,-1 0 0 0 0,0 1 0 0 0,0-1 0 0 0,-4 0 0 0 0,6 1-21 0 0,0 0 0 0 0,0 0 0 0 0,0 0 0 0 0,0 1 0 0 0,0-1 0 0 0,1 0 0 0 0,-1 1 0 0 0,0-1 0 0 0,0 1 0 0 0,0-1 0 0 0,1 1 0 0 0,-1-1 0 0 0,0 1 0 0 0,1 0 0 0 0,-1-1 0 0 0,1 1 0 0 0,-1 0 0 0 0,0 0 0 0 0,1-1 0 0 0,-1 1 0 0 0,1 0 0 0 0,0 0 0 0 0,-1 0 0 0 0,1-1 0 0 0,0 1 0 0 0,-1 0 0 0 0,1 0 0 0 0,0 0 0 0 0,0 0 0 0 0,0 0 0 0 0,0 0 0 0 0,0 0 0 0 0,0 1 0 0 0,0 5 41 0 0,0 1 0 0 0,1 13-1 0 0,0-20-54 0 0,0 6 20 0 0,0 0-1 0 0,1-1 0 0 0,0 1 0 0 0,0-1 1 0 0,1 1-1 0 0,0-1 0 0 0,0 0 1 0 0,0 0-1 0 0,1 0 0 0 0,0-1 1 0 0,0 1-1 0 0,8 7 0 0 0,-3-4-17 0 0,1 0 0 0 0,0 0 0 0 0,1-1 0 0 0,-1-1 1 0 0,19 10-1 0 0,88 47-1130 0 0,-108-61-703 0 0,-3-5-2311 0 0,-2-1 1187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1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33 8 0 0,'-3'-2'1202'0'0,"-1"1"0"0"0,1-1 0 0 0,-1 1 0 0 0,1 1 0 0 0,-1-1 0 0 0,1 0 0 0 0,-1 1 0 0 0,1-1 0 0 0,-1 1 0 0 0,-3 1 0 0 0,5-1-971 0 0,1 0 1 0 0,-1 0 0 0 0,1 0 0 0 0,0 0-1 0 0,-1 1 1 0 0,1-1 0 0 0,0 1 0 0 0,-1-1-1 0 0,1 1 1 0 0,0-1 0 0 0,0 1 0 0 0,-1 0 0 0 0,1-1-1 0 0,0 1 1 0 0,0 0 0 0 0,0 0 0 0 0,0 0-1 0 0,0 0 1 0 0,0 0 0 0 0,0 0 0 0 0,0 0 0 0 0,0 1-1 0 0,1-1 1 0 0,-1 0 0 0 0,0 0 0 0 0,1 1-1 0 0,-1-1 1 0 0,0 3 0 0 0,1-2-109 0 0,-1 1 0 0 0,1 0 0 0 0,0-1 0 0 0,0 1 0 0 0,0-1 0 0 0,0 1 0 0 0,1 0 0 0 0,-1-1 0 0 0,1 1 0 0 0,-1 0 0 0 0,1-1 0 0 0,0 1 0 0 0,0-1 0 0 0,0 0 0 0 0,0 1 0 0 0,1-1 0 0 0,2 5 0 0 0,3 1 20 0 0,0 0-1 0 0,1 0 0 0 0,10 8 1 0 0,-11-10 0 0 0,0 1 1 0 0,0-1-1 0 0,8 12 1 0 0,-9-8 45 0 0,0 0 1 0 0,0 0-1 0 0,8 20 1 0 0,-13-27-173 0 0,0 1-1 0 0,0-1 1 0 0,0 1 0 0 0,0-1-1 0 0,-1 1 1 0 0,0 0 0 0 0,1-1-1 0 0,-1 1 1 0 0,0-1 0 0 0,-1 1-1 0 0,1 0 1 0 0,-1-1 0 0 0,1 1 0 0 0,-1-1-1 0 0,0 1 1 0 0,-2 4 0 0 0,3-8-17 0 0,0 0 1 0 0,0 0 0 0 0,0 0 0 0 0,0 1 0 0 0,0-1 0 0 0,0 0 0 0 0,-1 0-1 0 0,1 0 1 0 0,0 0 0 0 0,0 0 0 0 0,0 1 0 0 0,0-1 0 0 0,0 0 0 0 0,0 0 0 0 0,0 0-1 0 0,0 0 1 0 0,0 0 0 0 0,0 0 0 0 0,0 1 0 0 0,-1-1 0 0 0,1 0 0 0 0,0 0-1 0 0,0 0 1 0 0,0 0 0 0 0,0 0 0 0 0,0 0 0 0 0,0 0 0 0 0,-1 0 0 0 0,1 0 0 0 0,0 0-1 0 0,0 1 1 0 0,0-1 0 0 0,0 0 0 0 0,0 0 0 0 0,-1 0 0 0 0,1 0 0 0 0,0 0-1 0 0,0 0 1 0 0,0 0 0 0 0,0 0 0 0 0,-1 0 0 0 0,1 0 0 0 0,-2-8-47 0 0,2-11-71 0 0,0 10 79 0 0,14-106-218 0 0,-11 97 244 0 0,1 0 1 0 0,1 0-1 0 0,1 1 1 0 0,9-21-1 0 0,-13 34 7 0 0,0 0 0 0 0,1 0 0 0 0,-1 0 0 0 0,1 0 0 0 0,-1 1 0 0 0,1 0 0 0 0,1-1 0 0 0,4-3 0 0 0,-7 6 5 0 0,0 0 1 0 0,0 1 0 0 0,0-1 0 0 0,0 0 0 0 0,0 0-1 0 0,1 1 1 0 0,-1-1 0 0 0,0 1 0 0 0,1-1 0 0 0,-1 1-1 0 0,0 0 1 0 0,1-1 0 0 0,-1 1 0 0 0,0 0 0 0 0,1 0-1 0 0,-1 0 1 0 0,1 0 0 0 0,-1 0 0 0 0,0 0 0 0 0,1 0-1 0 0,-1 1 1 0 0,0-1 0 0 0,1 0 0 0 0,-1 1 0 0 0,0-1-1 0 0,1 1 1 0 0,-1 0 0 0 0,0-1 0 0 0,0 1 0 0 0,0 0-1 0 0,2 0 1 0 0,8 8-8 0 0,-1 0 0 0 0,0 1 0 0 0,0 0-1 0 0,-1 1 1 0 0,0 0 0 0 0,-1 0 0 0 0,0 1 0 0 0,-1-1 0 0 0,0 2 0 0 0,6 17-1 0 0,-12-27 3 0 0,5 11-6 0 0,0 1 1 0 0,0-1 0 0 0,1-1-1 0 0,10 16 1 0 0,-16-29-59 0 0,0 1 1 0 0,0 0-1 0 0,-1 0 0 0 0,1 0 1 0 0,0 0-1 0 0,0-1 0 0 0,0 1 1 0 0,0 0-1 0 0,0-1 0 0 0,0 1 0 0 0,0-1 1 0 0,0 1-1 0 0,0-1 0 0 0,0 0 1 0 0,0 1-1 0 0,1-1 0 0 0,-1 0 1 0 0,0 0-1 0 0,0 0 0 0 0,0 0 0 0 0,0 0 1 0 0,0 0-1 0 0,2 0 0 0 0,-1 0-432 0 0,1-1 0 0 0,-1 1 0 0 0,0-1 0 0 0,0 0 0 0 0,0 0-1 0 0,1 0 1 0 0,-1 0 0 0 0,0 0 0 0 0,0 0 0 0 0,2-2 0 0 0,2-3-2364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2.1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6 152 512 0 0,'-2'-32'1036'0'0,"-2"-35"1561"0"0,6 23 1876 0 0,-2 43-4306 0 0,0 1 1 0 0,0 0-1 0 0,0-1 0 0 0,0 1 1 0 0,0 0-1 0 0,0-1 0 0 0,0 1 1 0 0,0-1-1 0 0,0 1 0 0 0,0 0 1 0 0,0-1-1 0 0,0 1 0 0 0,0 0 1 0 0,0-1-1 0 0,1 1 0 0 0,-1 0 1 0 0,0 0-1 0 0,0-1 0 0 0,0 1 1 0 0,1 0-1 0 0,-1-1 0 0 0,0 1 1 0 0,0 0-1 0 0,1 0 0 0 0,-1-1 1 0 0,6 7 1977 0 0,7 22-1034 0 0,-10-18-515 0 0,9 19-105 0 0,-1 1 0 0 0,-1 0 1 0 0,-2 0-1 0 0,-1 1 0 0 0,5 54 0 0 0,-9 33 268 0 0,3 12-378 0 0,-6-123-390 0 0,2-1 0 0 0,-1 1-1 0 0,1-1 1 0 0,2 7-1 0 0,-3-12-54 0 0,-1 1 0 0 0,1-1-1 0 0,0 1 1 0 0,0-1 0 0 0,0 1 0 0 0,0-1-1 0 0,0 0 1 0 0,0 0 0 0 0,2 3 0 0 0,-2-4-14 0 0,-1 0 0 0 0,1 1 1 0 0,-1-1-1 0 0,1 0 0 0 0,0 1 0 0 0,-1-1 1 0 0,1 0-1 0 0,-1 0 0 0 0,1 0 1 0 0,0 1-1 0 0,-1-1 0 0 0,1 0 0 0 0,0 0 1 0 0,-1 0-1 0 0,1 0 0 0 0,0 0 1 0 0,-1 0-1 0 0,1-1 0 0 0,0 1 0 0 0,-1 0 1 0 0,1 0-1 0 0,0 0 0 0 0,-1-1 1 0 0,2 1-1 0 0,0-2-567 0 0,-1 1 0 0 0,1-1 1 0 0,-1 1-1 0 0,1-1 0 0 0,-1 1 1 0 0,1-1-1 0 0,-1 0 0 0 0,0 0 1 0 0,0 0-1 0 0,0 0 0 0 0,0 1 0 0 0,0-1 1 0 0,0-4-1 0 0,3-5-3788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2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0 160 440 0 0,'3'-4'7829'0'0,"5"1"-4313"0"0,14-3-2672 0 0,-8 3 493 0 0,63-25 479 0 0,116-60 0 0 0,-179 81-1811 0 0,-9 4-27 0 0,0 0 1 0 0,0 0 0 0 0,0 1 0 0 0,0 0 0 0 0,0 0 0 0 0,0 0 0 0 0,0 1 0 0 0,7-2 0 0 0,-12 5-12 0 0,-1 0 0 0 0,0 0 0 0 0,0 0 0 0 0,0-1 1 0 0,0 1-1 0 0,0 0 0 0 0,0-1 0 0 0,-2 2 0 0 0,-19 22-1165 0 0,-2-2 0 0 0,-42 33 0 0 0,-5 4-5354 0 0,60-49 4190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2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22 8 0 0,'-10'-8'2187'0'0,"8"6"-1213"0"0,0 1 0 0 0,0-1 0 0 0,0 0 0 0 0,0 1 0 0 0,0-1 0 0 0,-4-1-1 0 0,6 3-847 0 0,-1 0 0 0 0,1-1-1 0 0,-1 1 1 0 0,0 0-1 0 0,1 0 1 0 0,-1 0-1 0 0,1 0 1 0 0,-1 0-1 0 0,0 0 1 0 0,1 0-1 0 0,-1 0 1 0 0,1 1-1 0 0,-1-1 1 0 0,1 0-1 0 0,-1 0 1 0 0,0 0-1 0 0,1 1 1 0 0,-1-1-1 0 0,1 0 1 0 0,-1 0-1 0 0,1 1 1 0 0,-1-1-1 0 0,1 1 1 0 0,-1-1-1 0 0,1 0 1 0 0,0 1-1 0 0,-1-1 1 0 0,1 1-1 0 0,0-1 1 0 0,-1 1-1 0 0,1-1 1 0 0,0 1-1 0 0,-1-1 1 0 0,1 2 0 0 0,-2 1 86 0 0,0 1 1 0 0,0 0 0 0 0,1 0 0 0 0,-1 0 0 0 0,1 0 0 0 0,0 0 0 0 0,1 1 0 0 0,-1-1 0 0 0,1 0 0 0 0,-1 0 0 0 0,1 1 0 0 0,0-1 0 0 0,1 0-1 0 0,-1 0 1 0 0,1 1 0 0 0,0-1 0 0 0,0 0 0 0 0,0 0 0 0 0,1 0 0 0 0,-1 0 0 0 0,1 0 0 0 0,0-1 0 0 0,0 1 0 0 0,0 0 0 0 0,1-1 0 0 0,3 6 0 0 0,1-2-163 0 0,-1 0 0 0 0,1 0 0 0 0,0 0 0 0 0,1-1 1 0 0,-1 0-1 0 0,1-1 0 0 0,1 1 0 0 0,-1-2 0 0 0,1 1 1 0 0,14 5-1 0 0,-6-4-56 0 0,0-1 1 0 0,0-1 0 0 0,1 0-1 0 0,-1-1 1 0 0,1-1-1 0 0,-1-1 1 0 0,1 0-1 0 0,0-2 1 0 0,0 0-1 0 0,19-3 1 0 0,-30 2-75 0 0,0 0 1 0 0,0 0-1 0 0,10-6 1 0 0,-15 7-268 0 0,0 0 0 0 0,0 0 0 0 0,0 0 1 0 0,0-1-1 0 0,0 1 0 0 0,0-1 0 0 0,0 1 0 0 0,0-1 1 0 0,0 0-1 0 0,-1 0 0 0 0,1 0 0 0 0,-1 0 1 0 0,0 0-1 0 0,2-2 0 0 0,-3 1-2023 0 0,0 0-497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2.9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212 107 1256 0 0,'0'-4'1015'0'0,"-1"-1"0"0"0,0 1 1 0 0,0-1-1 0 0,0 1 0 0 0,0-1 0 0 0,-1 1 0 0 0,0 0 0 0 0,0 0 0 0 0,0 0 0 0 0,-3-5 0 0 0,0 2 162 0 0,0 0 1 0 0,0 0-1 0 0,-1 0 0 0 0,-8-8 0 0 0,12 14-1050 0 0,1 0 1 0 0,0 0 0 0 0,-1 0-1 0 0,1 0 1 0 0,0 0-1 0 0,-1 0 1 0 0,1 0-1 0 0,-1 1 1 0 0,0-1 0 0 0,1 0-1 0 0,-1 1 1 0 0,0-1-1 0 0,1 1 1 0 0,-1 0-1 0 0,0 0 1 0 0,1-1 0 0 0,-1 1-1 0 0,0 0 1 0 0,1 0-1 0 0,-3 1 1 0 0,1 0 8 0 0,0 0 1 0 0,1 0-1 0 0,-1 0 0 0 0,0 0 1 0 0,1 0-1 0 0,-1 1 1 0 0,1-1-1 0 0,0 1 0 0 0,-1 0 1 0 0,1 0-1 0 0,-2 2 1 0 0,-3 3 116 0 0,0 1 0 0 0,1 1 0 0 0,0-1 0 0 0,1 1 0 0 0,-9 17 0 0 0,6-5-93 0 0,0 1-1 0 0,1-1 1 0 0,1 2-1 0 0,-4 35 1 0 0,5-14 115 0 0,2 67 1 0 0,3-94-243 0 0,1 0 0 0 0,1 1 0 0 0,0-1 0 0 0,2 0 0 0 0,0 0 0 0 0,8 23-1 0 0,-9-34-61 0 0,-1 0-1 0 0,1-1 0 0 0,1 1 1 0 0,-1-1-1 0 0,1 1 0 0 0,0-1 0 0 0,0 0 1 0 0,1 0-1 0 0,4 4 0 0 0,-5-6-49 0 0,0 0 0 0 0,0-1 0 0 0,1 1 0 0 0,-1-1 0 0 0,1 0 0 0 0,-1 0 0 0 0,1 0 0 0 0,0-1 0 0 0,0 1-1 0 0,-1-1 1 0 0,1 0 0 0 0,0 0 0 0 0,6-1 0 0 0,-5 1-376 0 0,0-1 0 0 0,0-1 0 0 0,0 1 0 0 0,0-1-1 0 0,0 0 1 0 0,0 0 0 0 0,7-3 0 0 0,-9 2-536 0 0,1 0-1 0 0,0-1 1 0 0,0 1 0 0 0,-1-1 0 0 0,5-3-1 0 0,4-5-2270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3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65 1728 0 0,'-7'0'2229'0'0,"-16"-1"4157"0"0,22 1-6109 0 0,0 0 0 0 0,0 0 1 0 0,0 0-1 0 0,0 0 0 0 0,1 0 1 0 0,-1 0-1 0 0,0 1 0 0 0,0-1 0 0 0,0 0 1 0 0,0 0-1 0 0,1 1 0 0 0,-1-1 1 0 0,0 0-1 0 0,0 1 0 0 0,1-1 0 0 0,-1 1 1 0 0,0-1-1 0 0,0 2 0 0 0,1-1-18 0 0,0 1 0 0 0,0-1 0 0 0,0 1 0 0 0,0 0-1 0 0,1-1 1 0 0,-1 1 0 0 0,0-1 0 0 0,1 1 0 0 0,-1-1-1 0 0,1 1 1 0 0,0-1 0 0 0,0 1 0 0 0,1 1 0 0 0,1 3 424 0 0,3 11-99 0 0,-1-1 1 0 0,0 1 0 0 0,-1 0 0 0 0,-1 0-1 0 0,2 23 1 0 0,-4 88 757 0 0,-1-103-1071 0 0,-1-8-175 0 0,1 1 1 0 0,1-1 0 0 0,1 1 0 0 0,0-1 0 0 0,1 0-1 0 0,9 29 1 0 0,-6-21-87 0 0,-6-21-13 0 0,1-1 0 0 0,0 1 0 0 0,0 0 0 0 0,0 0 0 0 0,1 3 0 0 0,-2-7 1 0 0,1 1 0 0 0,-1-1 0 0 0,0 0 1 0 0,0 1-1 0 0,0-1 0 0 0,0 1 0 0 0,1-1 0 0 0,-1 0 0 0 0,0 1 0 0 0,0-1 0 0 0,1 0 0 0 0,-1 0 0 0 0,0 1 0 0 0,1-1 1 0 0,-1 0-1 0 0,0 0 0 0 0,1 1 0 0 0,-1-1 0 0 0,0 0 0 0 0,1 0 0 0 0,-1 0 0 0 0,0 1 0 0 0,1-1 0 0 0,-1 0 0 0 0,1 0 1 0 0,-1 0-1 0 0,0 0 0 0 0,1 0 0 0 0,0 0-7 0 0,0 0-1 0 0,-1-1 1 0 0,1 1 0 0 0,-1 0 0 0 0,1-1 0 0 0,-1 1-1 0 0,1 0 1 0 0,-1-1 0 0 0,1 1 0 0 0,-1-1 0 0 0,1 1-1 0 0,-1-1 1 0 0,1 1 0 0 0,-1-1 0 0 0,1 0-1 0 0,1-2-24 0 0,-1-1 0 0 0,1 1 0 0 0,-1 0 0 0 0,0 0 0 0 0,2-5 0 0 0,-3-2 3 0 0,0 1-1 0 0,0-1 0 0 0,0 1 0 0 0,-1-1 0 0 0,-1 1 0 0 0,1 0 0 0 0,-2 0 1 0 0,1-1-1 0 0,-5-8 0 0 0,-6-30 50 0 0,3-14-77 0 0,-2-66 0 0 0,8 77 36 0 0,4 49 20 0 0,-2-15-7 0 0,1 0 0 0 0,3-28 0 0 0,-2 41 10 0 0,1 0 0 0 0,-1 0 0 0 0,1 0 0 0 0,0 0 0 0 0,0 0 1 0 0,1 0-1 0 0,-1 0 0 0 0,1 1 0 0 0,0-1 0 0 0,-1 1 0 0 0,2-1 0 0 0,-1 1 1 0 0,0 0-1 0 0,1 0 0 0 0,0 0 0 0 0,-1 0 0 0 0,5-3 0 0 0,-5 4 4 0 0,0 1 0 0 0,0-1 0 0 0,1 1 0 0 0,-1 0 0 0 0,1 0 0 0 0,-1 0-1 0 0,0 0 1 0 0,1 1 0 0 0,0-1 0 0 0,-1 0 0 0 0,1 1 0 0 0,-1 0 0 0 0,1 0-1 0 0,0 0 1 0 0,-1 0 0 0 0,4 0 0 0 0,-2 1-3 0 0,0 0 0 0 0,0 0 0 0 0,-1 0 0 0 0,1 1 0 0 0,0 0 0 0 0,0-1-1 0 0,-1 1 1 0 0,1 1 0 0 0,4 2 0 0 0,1 3 19 0 0,0 0-1 0 0,-1 1 0 0 0,0 0 1 0 0,-1 0-1 0 0,0 0 1 0 0,7 12-1 0 0,-7-9 22 0 0,-1 1-1 0 0,0-1 1 0 0,-1 1 0 0 0,0 1-1 0 0,-1-1 1 0 0,4 24 0 0 0,3 85 142 0 0,0 0-280 0 0,-10-119 39 0 0,-1 0 0 0 0,1 0 0 0 0,0 0 0 0 0,0 0-1 0 0,0 1 1 0 0,1-2 0 0 0,-1 1 0 0 0,1 0 0 0 0,0 0 0 0 0,-1 0 0 0 0,1-1 0 0 0,0 1 0 0 0,1-1 0 0 0,-1 1 0 0 0,5 2 0 0 0,-6-4-128 0 0,0 0 1 0 0,1 0 0 0 0,-1 0-1 0 0,1-1 1 0 0,-1 1-1 0 0,1-1 1 0 0,-1 1-1 0 0,1-1 1 0 0,-1 0 0 0 0,1 1-1 0 0,-1-1 1 0 0,1 0-1 0 0,-1 0 1 0 0,3 0-1 0 0,-2 0-310 0 0,0-1 0 0 0,0 1 0 0 0,0-1 1 0 0,0 0-1 0 0,0 0 0 0 0,0 1 0 0 0,0-1 0 0 0,0-1 0 0 0,0 1 0 0 0,0 0 0 0 0,-1 0 0 0 0,4-3 0 0 0,1-2-2316 0 0,1 1-251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3.6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92 3081 0 0,'-9'2'2970'0'0,"-1"1"5941"0"0,22-2-6508 0 0,4-2-2059 0 0,0 0 0 0 0,-1-1 0 0 0,0 0 1 0 0,18-7-1 0 0,60-22-393 0 0,-40 12 37 0 0,-21 7-199 0 0,-22 8-367 0 0,0 0 1 0 0,-1 0 0 0 0,1 2-1 0 0,0-1 1 0 0,12-1 0 0 0,-13 4-690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4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180 104 1792 0 0,'0'-8'2052'0'0,"1"0"0"0"0,0 0 0 0 0,1 0 1 0 0,2-8-1 0 0,-1 9-940 0 0,-1-1 0 0 0,-1 1 0 0 0,0-1 0 0 0,1-7 0 0 0,-2 14-1029 0 0,0 1-1 0 0,0-1 1 0 0,0 1-1 0 0,0-1 1 0 0,0 1-1 0 0,0 0 1 0 0,0-1-1 0 0,0 1 1 0 0,0-1-1 0 0,-1 1 1 0 0,1-1-1 0 0,0 1 1 0 0,0 0-1 0 0,0-1 1 0 0,-1 1-1 0 0,1 0 1 0 0,0-1-1 0 0,0 1 1 0 0,-1 0-1 0 0,1-1 1 0 0,0 1 0 0 0,-1 0-1 0 0,1-1 1 0 0,0 1-1 0 0,-1 0 1 0 0,1 0-1 0 0,-1-1 1 0 0,-13 1 1075 0 0,-12 10-449 0 0,7 2-576 0 0,0 0 0 0 0,1 2-1 0 0,1 0 1 0 0,0 0-1 0 0,1 2 1 0 0,-19 23 0 0 0,34-38-139 0 0,0 0 0 0 0,0 0 1 0 0,0 0-1 0 0,0 0 1 0 0,1 0-1 0 0,-1 1 1 0 0,0-1-1 0 0,1 0 1 0 0,-1 0-1 0 0,1 1 1 0 0,-1-1-1 0 0,1 0 1 0 0,0 1-1 0 0,-1-1 1 0 0,1 0-1 0 0,0 1 1 0 0,0-1-1 0 0,0 1 1 0 0,0-1-1 0 0,1 3 1 0 0,-1-3-6 0 0,1 0 0 0 0,0 0 0 0 0,-1 0 1 0 0,1-1-1 0 0,0 1 0 0 0,0 0 0 0 0,0 0 1 0 0,-1-1-1 0 0,1 1 0 0 0,0-1 1 0 0,0 1-1 0 0,0-1 0 0 0,0 1 0 0 0,0-1 1 0 0,0 1-1 0 0,0-1 0 0 0,0 0 1 0 0,0 1-1 0 0,1-1 0 0 0,-1 0 0 0 0,0 0 1 0 0,0 0-1 0 0,0 0 0 0 0,0 0 1 0 0,0 0-1 0 0,0 0 0 0 0,2-1 0 0 0,5 0-43 0 0,0-1 0 0 0,1 1 0 0 0,-1-2 0 0 0,0 1 0 0 0,0-1 0 0 0,13-7 0 0 0,-9 4 72 0 0,24-7 0 0 0,-34 12-10 0 0,0 1 0 0 0,1-1 0 0 0,-1 1 1 0 0,0 0-1 0 0,1 0 0 0 0,-1 0 0 0 0,0 0 0 0 0,1 0 1 0 0,-1 1-1 0 0,0-1 0 0 0,0 1 0 0 0,1-1 0 0 0,-1 1 1 0 0,0 0-1 0 0,0 0 0 0 0,0 0 0 0 0,0 0 0 0 0,0 0 1 0 0,0 1-1 0 0,0-1 0 0 0,0 0 0 0 0,0 1 1 0 0,-1 0-1 0 0,1-1 0 0 0,0 1 0 0 0,-1 0 0 0 0,0 0 1 0 0,1 0-1 0 0,-1 0 0 0 0,1 2 0 0 0,1 2 28 0 0,0 0 0 0 0,0 0 0 0 0,-1 0 0 0 0,0 1 0 0 0,0-1 0 0 0,-1 1-1 0 0,1-1 1 0 0,-1 1 0 0 0,0 9 0 0 0,-2-10 6 0 0,1 1 1 0 0,-1 0-1 0 0,0-1 0 0 0,-1 1 1 0 0,0-1-1 0 0,0 0 0 0 0,0 0 0 0 0,0 1 1 0 0,-1-1-1 0 0,0-1 0 0 0,-4 7 0 0 0,-1-2 123 0 0,1 1-1 0 0,-1-2 1 0 0,-1 1-1 0 0,-17 14 1 0 0,23-21-137 0 0,0 0 1 0 0,0-1-1 0 0,-1 0 1 0 0,1 0-1 0 0,0 0 1 0 0,-1 0-1 0 0,1 0 0 0 0,-1-1 1 0 0,-4 2-1 0 0,7-3-48 0 0,0 0-1 0 0,-1 0 0 0 0,1 0 0 0 0,0 0 1 0 0,-1 0-1 0 0,1 0 0 0 0,0 0 0 0 0,-1 0 1 0 0,1-1-1 0 0,0 1 0 0 0,0-1 0 0 0,-1 1 1 0 0,1-1-1 0 0,0 1 0 0 0,0-1 0 0 0,0 1 1 0 0,0-1-1 0 0,0 0 0 0 0,0 0 0 0 0,0 0 1 0 0,0 1-1 0 0,0-1 0 0 0,0 0 0 0 0,0 0 1 0 0,0 0-1 0 0,0 0 0 0 0,1-1 0 0 0,-1 1 1 0 0,1 0-1 0 0,-2-2 0 0 0,-1-4-341 0 0,0 0 1 0 0,1 0-1 0 0,0 0 0 0 0,0-1 1 0 0,0 1-1 0 0,1-1 0 0 0,0-8 1 0 0,2-30-4829 0 0,2 22 1979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4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3577 0 0,'-1'0'342'0'0,"-1"0"1033"0"0,0 0 0 0 0,0 0-1 0 0,0 1 1 0 0,0-1-1 0 0,0 1 1 0 0,0 0 0 0 0,-3 1-1 0 0,5-2-1241 0 0,0 0 0 0 0,0 0 0 0 0,-1 0 0 0 0,1 0 0 0 0,0 1-1 0 0,0-1 1 0 0,0 0 0 0 0,0 0 0 0 0,0 0 0 0 0,0 0 0 0 0,0 1 0 0 0,-1-1 0 0 0,1 0-1 0 0,0 0 1 0 0,0 0 0 0 0,0 1 0 0 0,0-1 0 0 0,0 0 0 0 0,0 0 0 0 0,0 1-1 0 0,0-1 1 0 0,0 0 0 0 0,0 0 0 0 0,0 0 0 0 0,0 1 0 0 0,0-1 0 0 0,0 0-1 0 0,0 0 1 0 0,8 10 202 0 0,6 2 287 0 0,1-2 0 0 0,0 1-1 0 0,1-2 1 0 0,29 13 0 0 0,22 14 16 0 0,-58-30-449 0 0,-1 0-1 0 0,0 0 0 0 0,0 1 1 0 0,-1-1-1 0 0,11 14 0 0 0,-3 0 199 0 0,-1 0-1 0 0,-1 2 0 0 0,-1-1 1 0 0,-1 1-1 0 0,8 24 1 0 0,-5-6-57 0 0,-1 1 1 0 0,7 46-1 0 0,-19-82-316 0 0,9 44 135 0 0,2 63-1 0 0,-11-99-146 0 0,0 1 0 0 0,-2 0-1 0 0,0-1 1 0 0,0 1 0 0 0,-1-1-1 0 0,-1 0 1 0 0,0 1 0 0 0,-1-1 0 0 0,-10 23-1 0 0,10-29-26 0 0,-1 0-1 0 0,1 0 0 0 0,-1-1 0 0 0,-9 10 1 0 0,12-14-80 0 0,0 1-1 0 0,-1-1 1 0 0,1 1 0 0 0,-1-1 0 0 0,0 0 0 0 0,0-1 0 0 0,0 1 0 0 0,0 0 0 0 0,0-1-1 0 0,0 1 1 0 0,0-1 0 0 0,0 0 0 0 0,-5 1 0 0 0,8-2-20 0 0,-1 0-1 0 0,0 0 1 0 0,1 0-1 0 0,-1 0 1 0 0,1-1 0 0 0,-1 1-1 0 0,1 0 1 0 0,-1 0-1 0 0,0 0 1 0 0,1 0 0 0 0,-1-1-1 0 0,1 1 1 0 0,-1 0 0 0 0,1-1-1 0 0,0 1 1 0 0,-1 0-1 0 0,1-1 1 0 0,-1 1 0 0 0,1-1-1 0 0,-1 1 1 0 0,1 0 0 0 0,0-1-1 0 0,-1 1 1 0 0,1-1-1 0 0,0 1 1 0 0,0-1 0 0 0,-1 1-1 0 0,1-1 1 0 0,0 1 0 0 0,0-1-1 0 0,0 0 1 0 0,0 1-1 0 0,-1-1 1 0 0,1 1 0 0 0,0-1-1 0 0,0 1 1 0 0,0-1-1 0 0,0 0 1 0 0,0 1 0 0 0,1-1-1 0 0,2-25-6601 0 0,4 6 1906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0.2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3 512 0 0,'-1'0'816'0'0,"-1"0"0"0"0,1-1 1 0 0,0 1-1 0 0,0 0 0 0 0,-1 0 0 0 0,1 0 0 0 0,0 0 0 0 0,0 0 1 0 0,-1 0-1 0 0,1 0 0 0 0,0 1 0 0 0,-2 0 0 0 0,2-1-599 0 0,1 0-1 0 0,-1 0 0 0 0,1 1 0 0 0,-1-1 1 0 0,0 0-1 0 0,1 0 0 0 0,-1 1 1 0 0,1-1-1 0 0,-1 1 0 0 0,1-1 0 0 0,0 0 1 0 0,-1 1-1 0 0,1-1 0 0 0,-1 1 1 0 0,1-1-1 0 0,0 1 0 0 0,-1-1 0 0 0,1 1 1 0 0,0 0-1 0 0,-1-1 0 0 0,1 1 1 0 0,0-1-1 0 0,0 1 0 0 0,0-1 0 0 0,0 1 1 0 0,0 0-1 0 0,-1 0 0 0 0,2 0-133 0 0,-1-1 1 0 0,0 1-1 0 0,1-1 0 0 0,-1 0 0 0 0,0 1 0 0 0,1-1 0 0 0,-1 0 0 0 0,0 0 0 0 0,1 1 0 0 0,-1-1 0 0 0,1 0 1 0 0,-1 0-1 0 0,1 1 0 0 0,-1-1 0 0 0,0 0 0 0 0,1 0 0 0 0,-1 0 0 0 0,1 0 0 0 0,-1 0 0 0 0,1 0 0 0 0,-1 0 1 0 0,1 0-1 0 0,-1 0 0 0 0,1 0 0 0 0,0 0 0 0 0,17 0 485 0 0,-15 0-417 0 0,17-1 202 0 0,0-1-1 0 0,25-6 1 0 0,-32 5-379 0 0,0 0-1 0 0,1 1 0 0 0,-1 1 1 0 0,1 0-1 0 0,0 1 0 0 0,-1 0 1 0 0,16 3-1 0 0,-28-3 10 0 0,1 0 0 0 0,-1 1 1 0 0,0-1-1 0 0,1 0 0 0 0,-1 1 0 0 0,0 0 0 0 0,1-1 0 0 0,-1 1 0 0 0,0 0 0 0 0,3 1 0 0 0,-4-1-24 0 0,1-1-1 0 0,-1 1 1 0 0,0-1-1 0 0,1 1 0 0 0,-1-1 1 0 0,0 1-1 0 0,1-1 1 0 0,-1 1-1 0 0,0-1 0 0 0,0 1 1 0 0,0 0-1 0 0,1-1 1 0 0,-1 1-1 0 0,0-1 0 0 0,0 1 1 0 0,0 0-1 0 0,0-1 1 0 0,0 2-1 0 0,-1 0-353 0 0,1 0 1 0 0,-1 0-1 0 0,0 1 0 0 0,0-1 1 0 0,0 0-1 0 0,0 0 0 0 0,0-1 1 0 0,0 1-1 0 0,-1 0 0 0 0,1 0 1 0 0,0 0-1 0 0,-4 2 0 0 0,-5 6-1614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0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74 1840 0 0,'0'-1'615'0'0,"1"0"-1"0"0,-1 0 0 0 0,1 0 0 0 0,0 0 0 0 0,0 0 1 0 0,0 1-1 0 0,-1-1 0 0 0,1 0 0 0 0,0 0 0 0 0,0 1 1 0 0,0-1-1 0 0,0 1 0 0 0,0-1 0 0 0,0 1 0 0 0,2-1 1 0 0,21-4 2038 0 0,-15 5-2405 0 0,0 1 0 0 0,0-1 1 0 0,11 3-1 0 0,11 5 517 0 0,-22-5-617 0 0,1 0 1 0 0,13 1-1 0 0,-19-3-170 0 0,-1-1 0 0 0,1 0 0 0 0,0 0 1 0 0,-1-1-1 0 0,1 1 0 0 0,-1-1 0 0 0,1 1 0 0 0,-1-1 0 0 0,0 0 0 0 0,6-3 0 0 0,51-28-2883 0 0,-5 3-3465 0 0,-33 18 4379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1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83 1496 0 0,'0'0'324'0'0,"0"0"0"0"0,0-1 0 0 0,0 1 0 0 0,-3-4 4211 0 0,3 4-4211 0 0,0 0-1 0 0,-1 0 1 0 0,1 0 0 0 0,0 0 0 0 0,0 0 0 0 0,-1-1 0 0 0,1 1 0 0 0,0 0 0 0 0,-1 0 0 0 0,1 0 0 0 0,0 0 0 0 0,-1 0-1 0 0,1 0 1 0 0,0 0 0 0 0,-1 0 0 0 0,1 0 0 0 0,-8 10 4952 0 0,0 17-1471 0 0,7-17-3400 0 0,0 0 1 0 0,2 0-1 0 0,-1 0 0 0 0,1 0 0 0 0,0 0 1 0 0,1 0-1 0 0,0 0 0 0 0,5 12 1 0 0,-2-7-210 0 0,-2 1 1 0 0,3 16 0 0 0,-4-7-37 0 0,0-13-101 0 0,-1 0 0 0 0,0 0 0 0 0,-1 0 0 0 0,-3 22 0 0 0,3-33-59 0 0,0 0 1 0 0,0 1 0 0 0,0-1 0 0 0,0 0 0 0 0,-1 0 0 0 0,1 0 0 0 0,-1 1 0 0 0,1-1 0 0 0,-1 0 0 0 0,1 0 0 0 0,-1 0 0 0 0,1 0 0 0 0,-1 0 0 0 0,0 0 0 0 0,-1 1 0 0 0,2-2-4 0 0,0 0 0 0 0,-1 0 1 0 0,1-1-1 0 0,0 1 0 0 0,-1 0 1 0 0,1 0-1 0 0,0 0 0 0 0,0 0 1 0 0,-1 0-1 0 0,1-1 0 0 0,0 1 0 0 0,0 0 1 0 0,-1 0-1 0 0,1-1 0 0 0,0 1 1 0 0,0 0-1 0 0,0 0 0 0 0,-1-1 1 0 0,1 1-1 0 0,0 0 0 0 0,0-1 1 0 0,0 1-1 0 0,0 0 0 0 0,0 0 1 0 0,0-1-1 0 0,0 1 0 0 0,0 0 1 0 0,0-1-1 0 0,0 1 0 0 0,0 0 0 0 0,0-1 1 0 0,0 1-1 0 0,0 0 0 0 0,0-1 1 0 0,-2-15-56 0 0,2 15 56 0 0,-1-22-25 0 0,2 1 1 0 0,0-1-1 0 0,2 1 0 0 0,0-1 0 0 0,10-35 0 0 0,-9 44 18 0 0,1 0 0 0 0,0 0 0 0 0,10-21 0 0 0,-13 30 7 0 0,1 0 0 0 0,0 0 1 0 0,0 1-1 0 0,1-1 0 0 0,-1 1 0 0 0,1 0 1 0 0,0 0-1 0 0,0 0 0 0 0,0 0 0 0 0,1 1 1 0 0,-1-1-1 0 0,10-4 0 0 0,-13 7 5 0 0,1 1-1 0 0,-1-1 0 0 0,1 1 1 0 0,-1-1-1 0 0,1 1 0 0 0,-1 0 0 0 0,1 0 1 0 0,0 0-1 0 0,-1 0 0 0 0,1 0 1 0 0,-1 0-1 0 0,1 0 0 0 0,0 0 1 0 0,-1 0-1 0 0,1 1 0 0 0,-1-1 1 0 0,1 1-1 0 0,-1-1 0 0 0,1 1 1 0 0,-1-1-1 0 0,1 1 0 0 0,-1 0 1 0 0,0 0-1 0 0,1 0 0 0 0,-1 0 1 0 0,0 0-1 0 0,0 0 0 0 0,0 0 0 0 0,0 0 1 0 0,0 1-1 0 0,0-1 0 0 0,0 0 1 0 0,0 1-1 0 0,1 2 0 0 0,3 5 22 0 0,0 1-1 0 0,-1 0 0 0 0,0 0 1 0 0,3 13-1 0 0,-3-9-1 0 0,2 1 19 0 0,-2-1 0 0 0,0 0 0 0 0,-1 1 1 0 0,0 0-1 0 0,-1 0 0 0 0,-1 0 0 0 0,0 0 0 0 0,-2 19 0 0 0,1-33-40 0 0,-2 11 20 0 0,1-8-17 0 0,-1-9-18 0 0,2-1-11 0 0,1 0 0 0 0,-1 0 1 0 0,1 0-1 0 0,0 0 0 0 0,0 0 1 0 0,1 1-1 0 0,0-1 0 0 0,4-10 1 0 0,2-6-22 0 0,4-23-91 0 0,-5 18 7 0 0,1 0-1 0 0,21-45 1 0 0,-25 64 90 0 0,1 0 1 0 0,0 0-1 0 0,1 1 1 0 0,12-14 0 0 0,-17 19 39 0 0,1 0-1 0 0,0 0 1 0 0,0 0 0 0 0,0 1 0 0 0,0-1 0 0 0,0 1 0 0 0,1-1 0 0 0,-1 1-1 0 0,0 0 1 0 0,1 0 0 0 0,-1 0 0 0 0,0 0 0 0 0,1 0 0 0 0,0 0 0 0 0,-1 1-1 0 0,1-1 1 0 0,-1 1 0 0 0,1 0 0 0 0,0 0 0 0 0,-1 0 0 0 0,5 0 0 0 0,-4 1 3 0 0,-1 0 1 0 0,0 0-1 0 0,0 1 1 0 0,1-1-1 0 0,-1 0 1 0 0,0 1-1 0 0,-1-1 1 0 0,1 1-1 0 0,0-1 1 0 0,0 1 0 0 0,-1 0-1 0 0,1 0 1 0 0,-1 0-1 0 0,1 0 1 0 0,-1 0-1 0 0,0 0 1 0 0,0 0-1 0 0,0 1 1 0 0,0-1 0 0 0,1 4-1 0 0,1 5 16 0 0,0 1-1 0 0,3 22 1 0 0,-5-27-19 0 0,3 32 26 0 0,3 0-1 0 0,17 58 0 0 0,-23-95-45 0 0,0 0-1 0 0,-1 0 1 0 0,1 0-1 0 0,0-1 1 0 0,0 1-1 0 0,0 0 1 0 0,0-1-1 0 0,0 1 0 0 0,0-1 1 0 0,1 1-1 0 0,-1-1 1 0 0,0 0-1 0 0,3 2 1 0 0,-3-2-26 0 0,0-1-1 0 0,0 1 1 0 0,0-1 0 0 0,0 1 0 0 0,0-1 0 0 0,0 0-1 0 0,0 1 1 0 0,0-1 0 0 0,1 0 0 0 0,-1 0-1 0 0,0 0 1 0 0,0 0 0 0 0,0 0 0 0 0,0 0 0 0 0,0 0-1 0 0,1 0 1 0 0,0-1 0 0 0,1 0-327 0 0,-1 0 0 0 0,1 0 0 0 0,-1 0 0 0 0,0 0 0 0 0,1-1 1 0 0,-1 1-1 0 0,3-3 0 0 0,14-17-6368 0 0,-8 5 1262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7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124 108 512 0 0,'-1'-1'532'0'0,"-1"0"0"0"0,0 1 0 0 0,0 0 0 0 0,0-1 0 0 0,0 1 0 0 0,0 0 0 0 0,1 0 0 0 0,-1 0-1 0 0,0 0 1 0 0,0 0 0 0 0,0 0 0 0 0,0 1 0 0 0,0-1 0 0 0,1 0 0 0 0,-1 1 0 0 0,0 0 0 0 0,0-1 0 0 0,1 1 0 0 0,-1 0 0 0 0,0 0 0 0 0,1 0 0 0 0,-1 0-1 0 0,1 0 1 0 0,-1 0 0 0 0,1 1 0 0 0,-1-1 0 0 0,1 0 0 0 0,-1 3 0 0 0,-2 1 117 0 0,0 2 0 0 0,0-1 0 0 0,1 0 0 0 0,0 1 1 0 0,0 0-1 0 0,-2 8 0 0 0,1 0-139 0 0,1 0-1 0 0,0 1 1 0 0,0 18 0 0 0,-1 5 78 0 0,-27 111 1068 0 0,34-169-1554 0 0,1-32-1 0 0,2-16-112 0 0,0 20 88 0 0,7-38-85 0 0,-12 77 8 0 0,2 0-1 0 0,-1 0 1 0 0,1-1-1 0 0,1 2 1 0 0,-1-1 0 0 0,1 0-1 0 0,8-11 1 0 0,-8 15 6 0 0,-1 0 0 0 0,1 1 0 0 0,0-1 0 0 0,0 1 0 0 0,0 0 0 0 0,0 0 0 0 0,1 0 0 0 0,-1 0 0 0 0,1 1 0 0 0,0 0 0 0 0,0 0 0 0 0,-1 0 0 0 0,1 1-1 0 0,1-1 1 0 0,-1 1 0 0 0,0 0 0 0 0,0 1 0 0 0,0-1 0 0 0,0 1 0 0 0,1 0 0 0 0,-1 0 0 0 0,0 1 0 0 0,0 0 0 0 0,0 0 0 0 0,1 0 0 0 0,-1 0 0 0 0,0 1 0 0 0,0 0 0 0 0,-1 0 0 0 0,1 0 0 0 0,0 0 0 0 0,-1 1 0 0 0,1 0 0 0 0,-1 0 0 0 0,0 0 0 0 0,0 0 0 0 0,0 1 0 0 0,-1 0 0 0 0,1 0 0 0 0,-1 0 0 0 0,0 0 0 0 0,0 0 0 0 0,0 1 0 0 0,2 4 0 0 0,1 3 15 0 0,-1 1 0 0 0,-1-1 0 0 0,0 1 0 0 0,-1 0 0 0 0,0 0 1 0 0,-1 0-1 0 0,0 1 0 0 0,-1-1 0 0 0,-1 0 0 0 0,0 1 0 0 0,-1-1 0 0 0,0 0 0 0 0,-1 0 0 0 0,-4 15 0 0 0,4-23-11 0 0,1-2-11 0 0,0-1-1 0 0,1 1 1 0 0,-1 0 0 0 0,1-1 0 0 0,-1 1-1 0 0,1 0 1 0 0,0-1 0 0 0,0 4 0 0 0,1-6-6 0 0,0-1-1 0 0,0 0 1 0 0,0 1 0 0 0,0-1 0 0 0,0 0-1 0 0,0 1 1 0 0,0-1 0 0 0,0 0 0 0 0,0 0-1 0 0,0 0 1 0 0,0 0 0 0 0,-1 0 0 0 0,2-2-1 0 0,-2 3 8 0 0,15-23-85 0 0,-2-1 0 0 0,0-1 0 0 0,-2 0 0 0 0,15-47 0 0 0,-14 36-7 0 0,28-57 0 0 0,-36 87 83 0 0,-1 0 0 0 0,1 0 0 0 0,0 1 0 0 0,1-1 0 0 0,-1 1 1 0 0,8-7-1 0 0,-11 11 9 0 0,-1 1 1 0 0,1-1 0 0 0,0 0 0 0 0,0 0-1 0 0,0 0 1 0 0,0 1 0 0 0,0-1-1 0 0,1 1 1 0 0,-1-1 0 0 0,0 1 0 0 0,0-1-1 0 0,0 1 1 0 0,0 0 0 0 0,1-1 0 0 0,-1 1-1 0 0,0 0 1 0 0,0 0 0 0 0,1 0 0 0 0,-1 0-1 0 0,0 0 1 0 0,0 0 0 0 0,1 0 0 0 0,-1 0-1 0 0,0 1 1 0 0,0-1 0 0 0,0 0-1 0 0,1 1 1 0 0,-1-1 0 0 0,0 1 0 0 0,0-1-1 0 0,0 1 1 0 0,0 0 0 0 0,0-1 0 0 0,0 1-1 0 0,0 0 1 0 0,0 0 0 0 0,0 0 0 0 0,0 0-1 0 0,0-1 1 0 0,-1 1 0 0 0,1 0 0 0 0,0 2-1 0 0,2 1-1 0 0,7 11 7 0 0,0-1 0 0 0,1 0 1 0 0,1 0-1 0 0,0-1 0 0 0,15 12 0 0 0,-19-19-10 0 0,-1 1-1 0 0,1 0 0 0 0,-2 1 1 0 0,1-1-1 0 0,-1 1 0 0 0,0 1 1 0 0,-1-1-1 0 0,0 1 0 0 0,0 0 1 0 0,-1 0-1 0 0,0 0 0 0 0,0 1 1 0 0,2 12-1 0 0,-6-22-67 0 0,0 1 0 0 0,0-1-1 0 0,0 0 1 0 0,0 1 0 0 0,0-1 0 0 0,0 0-1 0 0,0 1 1 0 0,0-1 0 0 0,0 0 0 0 0,0 0-1 0 0,0 1 1 0 0,1-1 0 0 0,-1 0 0 0 0,0 1-1 0 0,0-1 1 0 0,0 0 0 0 0,0 0 0 0 0,0 1-1 0 0,1-1 1 0 0,-1 0 0 0 0,0 0 0 0 0,0 0 0 0 0,1 1-1 0 0,-1-1 1 0 0,0 0 0 0 0,0 0 0 0 0,1 0-1 0 0,-1 1 1 0 0,0-1 0 0 0,0 0 0 0 0,1 0-1 0 0,-1 0 1 0 0,0 0 0 0 0,1 0 0 0 0,-1 0-1 0 0,0 0 1 0 0,1 0 0 0 0,-1 0 0 0 0,0 0 0 0 0,0 0-1 0 0,1 0 1 0 0,-1 0 0 0 0,0 0 0 0 0,1 0-1 0 0,-1 0 1 0 0,0 0 0 0 0,1 0 0 0 0,-1 0-1 0 0,10-12-7647 0 0,-5 5 3586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8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45 896 0 0,'-4'1'1150'0'0,"1"1"0"0"0,0-1 0 0 0,-1 0 0 0 0,1 0 0 0 0,-1 0 0 0 0,-6 0 0 0 0,6 0-98 0 0,0 0 0 0 0,0-1-1 0 0,0 1 1 0 0,0 1 0 0 0,-4 1 0 0 0,2 0-624 0 0,1 1 0 0 0,-1 0 0 0 0,1 0 0 0 0,0 1 0 0 0,0 0 0 0 0,0 0 0 0 0,1 0 0 0 0,0 0 0 0 0,0 1 0 0 0,0-1 0 0 0,0 1 0 0 0,1 0 0 0 0,0 0 0 0 0,-4 12 0 0 0,5-12-368 0 0,0 0 1 0 0,0 1 0 0 0,1-1 0 0 0,-1 1 0 0 0,1-1-1 0 0,1 1 1 0 0,-1-1 0 0 0,1 1 0 0 0,0 0-1 0 0,1-1 1 0 0,0 1 0 0 0,0-1 0 0 0,0 1-1 0 0,1-1 1 0 0,2 8 0 0 0,-3-12-60 0 0,0 0 0 0 0,0 0-1 0 0,0 0 1 0 0,0 0 0 0 0,1 0 0 0 0,-1 0 0 0 0,1 0 0 0 0,-1-1 0 0 0,1 1 0 0 0,0-1-1 0 0,-1 1 1 0 0,1-1 0 0 0,0 1 0 0 0,0-1 0 0 0,0 0 0 0 0,0 0 0 0 0,0 0-1 0 0,0 0 1 0 0,1 0 0 0 0,-1-1 0 0 0,0 1 0 0 0,0 0 0 0 0,1-1 0 0 0,-1 0 0 0 0,0 0-1 0 0,0 0 1 0 0,1 0 0 0 0,-1 0 0 0 0,4 0 0 0 0,-3-1-7 0 0,0 0 1 0 0,1 0 0 0 0,-1 0-1 0 0,0 0 1 0 0,1-1 0 0 0,-1 1-1 0 0,0-1 1 0 0,0 0 0 0 0,0 0-1 0 0,0 0 1 0 0,-1 0-1 0 0,1 0 1 0 0,-1-1 0 0 0,1 1-1 0 0,-1-1 1 0 0,0 0 0 0 0,0 1-1 0 0,3-6 1 0 0,1-2-48 0 0,1-3 12 0 0,-1 0 0 0 0,0 0 0 0 0,6-19 0 0 0,-11 27 40 0 0,0 1 0 0 0,0-1 0 0 0,0 0 0 0 0,-1 0 0 0 0,0 0 0 0 0,0 0 0 0 0,0 1 0 0 0,0-1 0 0 0,-1 0 0 0 0,0 0 0 0 0,0 0 0 0 0,0 1 0 0 0,-1-1 0 0 0,-1-4 0 0 0,0 3 14 0 0,0 0-1 0 0,0 0 1 0 0,-1 1 0 0 0,1-1 0 0 0,-1 1 0 0 0,0 0-1 0 0,-1 0 1 0 0,1 0 0 0 0,-7-5 0 0 0,9 9-7 0 0,1 0 0 0 0,-1-1 0 0 0,0 1-1 0 0,0 0 1 0 0,0 0 0 0 0,0 0 0 0 0,1 1 0 0 0,-1-1 0 0 0,0 0 0 0 0,-1 1 0 0 0,1-1 0 0 0,0 1 0 0 0,0 0 0 0 0,0-1 0 0 0,0 1 0 0 0,0 0-1 0 0,0 0 1 0 0,0 0 0 0 0,0 1 0 0 0,0-1 0 0 0,-1 1 0 0 0,1-1 0 0 0,0 1 0 0 0,0-1 0 0 0,0 1 0 0 0,1 0 0 0 0,-1 0 0 0 0,0 0-1 0 0,0 0 1 0 0,0 0 0 0 0,-2 3 0 0 0,-1 1-10 0 0,0 0 1 0 0,1 0-1 0 0,-1 0 0 0 0,1 0 1 0 0,0 1-1 0 0,1 0 0 0 0,0-1 1 0 0,0 1-1 0 0,0 1 0 0 0,0-1 1 0 0,1 0-1 0 0,0 1 0 0 0,-2 10 0 0 0,2-4 11 0 0,1-1 0 0 0,0 0 0 0 0,1 1 0 0 0,0-1 0 0 0,1 1 1 0 0,4 19-2 0 0,-4-28-1 0 0,0-1 0 0 0,0 1-1 0 0,1-1 1 0 0,-1 1-1 0 0,1-1 1 0 0,0 0-1 0 0,0 0 1 0 0,0 0 0 0 0,0 0-1 0 0,1 0 1 0 0,-1 0-1 0 0,1 0 1 0 0,0-1-1 0 0,0 1 1 0 0,0-1 0 0 0,0 0-1 0 0,0 0 1 0 0,0 0-1 0 0,6 2 1 0 0,-6-2-10 0 0,0-1-1 0 0,0 0 1 0 0,0 0-1 0 0,0-1 1 0 0,0 1 0 0 0,0 0-1 0 0,0-1 1 0 0,0 0 0 0 0,0 0-1 0 0,0 0 1 0 0,0 0 0 0 0,0 0-1 0 0,0-1 1 0 0,0 1-1 0 0,0-1 1 0 0,0 0 0 0 0,0 0-1 0 0,0 0 1 0 0,0 0 0 0 0,0 0-1 0 0,-1-1 1 0 0,1 0 0 0 0,-1 1-1 0 0,5-5 1 0 0,8-8-89 0 0,0-1 0 0 0,-2-1 0 0 0,0 0 0 0 0,12-20 0 0 0,-18 25 50 0 0,-1 0-1 0 0,0 0 1 0 0,-1-1-1 0 0,-1 1 0 0 0,1-1 1 0 0,-2 0-1 0 0,0 0 1 0 0,2-14-1 0 0,-3-9 57 0 0,-2 33-1 0 0,0-1 0 0 0,0 0 0 0 0,-1 1 0 0 0,1-1 0 0 0,-1 1 0 0 0,1-1 0 0 0,-1 1 0 0 0,0-1 0 0 0,0 1 0 0 0,-2-5 0 0 0,2 8-1 0 0,1-1 0 0 0,0 0 0 0 0,-1 0-1 0 0,1 0 1 0 0,-1 1 0 0 0,1-1 0 0 0,0 0-1 0 0,-1 0 1 0 0,1 1 0 0 0,0-1 0 0 0,-1 0-1 0 0,1 1 1 0 0,0-1 0 0 0,0 0 0 0 0,-1 1-1 0 0,1-1 1 0 0,0 1 0 0 0,0-1 0 0 0,0 0 0 0 0,0 1-1 0 0,-1-1 1 0 0,1 1 0 0 0,0-1 0 0 0,0 0-1 0 0,0 1 1 0 0,0-1 0 0 0,0 2 0 0 0,-5 15 135 0 0,2-6-115 0 0,0 1 0 0 0,1 1-1 0 0,1-1 1 0 0,0 0 0 0 0,1 0 0 0 0,1 18 0 0 0,0-21-25 0 0,0-1 0 0 0,1 0 0 0 0,0 1 0 0 0,1-1 0 0 0,-1 0 0 0 0,2 0 0 0 0,-1-1 0 0 0,1 1 0 0 0,0-1 0 0 0,6 8 0 0 0,-6-9 3 0 0,0-1 0 0 0,0 1 0 0 0,1-1 0 0 0,-1 0 0 0 0,1-1 0 0 0,1 1 0 0 0,-1-1 0 0 0,0 0 0 0 0,1 0 0 0 0,0-1 0 0 0,0 1 0 0 0,0-1 0 0 0,0-1 0 0 0,1 1 0 0 0,-1-1 0 0 0,1 0 0 0 0,-1 0 0 0 0,1-1 0 0 0,0 0 0 0 0,13 0 0 0 0,-15-1-42 0 0,-1 0 0 0 0,1 0-1 0 0,0-1 1 0 0,0 0 0 0 0,-1 0-1 0 0,1 0 1 0 0,0 0 0 0 0,-1-1-1 0 0,1 0 1 0 0,-1 0 0 0 0,0 0 0 0 0,0 0-1 0 0,1-1 1 0 0,2-3 0 0 0,-2 3-742 0 0,-1-1 1 0 0,0 0 0 0 0,0 0 0 0 0,3-6 0 0 0,-1 3-1326 0 0,-1 0-211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9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65 141 512 0 0,'-28'18'8801'0'0,"21"-14"-5965"0"0,0 0-1 0 0,1 1 1 0 0,-11 8-1 0 0,62-43-528 0 0,5-10-1992 0 0,-9 7-15 0 0,62-39 0 0 0,-101 71-271 0 0,0 0 0 0 0,0 0 0 0 0,0 0 0 0 0,0 0 0 0 0,0 0-1 0 0,0 0 1 0 0,0 1 0 0 0,0-1 0 0 0,1 1 0 0 0,-1-1 0 0 0,0 1 0 0 0,0 0 0 0 0,3 0-1 0 0,-4 0-9 0 0,0 1 0 0 0,1-1 0 0 0,-1 0 1 0 0,0 1-1 0 0,0 0 0 0 0,1-1 0 0 0,-1 1 0 0 0,0 0 0 0 0,0-1 0 0 0,0 1 0 0 0,0 0 0 0 0,0 0 0 0 0,0 0 0 0 0,0 0 0 0 0,0 0 0 0 0,0 0 0 0 0,-1 0 0 0 0,1 0 0 0 0,0 0 0 0 0,-1 1 0 0 0,2 1 0 0 0,4 12 75 0 0,-1-1 1 0 0,4 19-1 0 0,-6-23-97 0 0,-1 0-1 0 0,1 0 1 0 0,1 0-1 0 0,0-1 0 0 0,0 1 1 0 0,1-1-1 0 0,8 13 1 0 0,-9-17-17 0 0,0-1-1 0 0,0 0 1 0 0,1 1 0 0 0,-1-1 0 0 0,1-1 0 0 0,0 1 0 0 0,0-1 0 0 0,0 0 0 0 0,0 0-1 0 0,1 0 1 0 0,-1 0 0 0 0,1-1 0 0 0,0 0 0 0 0,0-1 0 0 0,9 3 0 0 0,-11-4-290 0 0,0 0 0 0 0,-1 0 1 0 0,1 0-1 0 0,0 0 0 0 0,0 0 1 0 0,0-1-1 0 0,0 0 0 0 0,-1 1 1 0 0,1-2-1 0 0,0 1 0 0 0,3-2 1 0 0,-4 1-612 0 0,1 1 0 0 0,-1-1 0 0 0,0-1 0 0 0,0 1 1 0 0,0 0-1 0 0,-1-1 0 0 0,1 0 0 0 0,0 1 0 0 0,-1-1 0 0 0,0 0 1 0 0,0 0-1 0 0,4-6 0 0 0,1-4-3704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9.2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460 1 928 0 0,'-33'22'11404'0'0,"27"-19"-10540"0"0,1 0 0 0 0,0 1-1 0 0,-1 0 1 0 0,1 0 0 0 0,1 0 0 0 0,-1 0-1 0 0,1 1 1 0 0,0-1 0 0 0,-4 7 0 0 0,-7 12 392 0 0,-2 4 126 0 0,-35 45-1 0 0,-2-12-1359 0 0,-3-3-1 0 0,-84 67 0 0 0,139-122-106 0 0,-3 2-367 0 0,0 0 0 0 0,0-1 0 0 0,-1 1 1 0 0,-10 4-1 0 0,17-14-5262 0 0,6-5 2379 0 0,6-4 277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0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40 512 0 0,'2'-12'1742'0'0,"1"-11"8962"0"0,-2 18-5526 0 0,-2 11-2223 0 0,-1 3-2477 0 0,0 0 0 0 0,-1 0 0 0 0,0 0 0 0 0,-6 11 0 0 0,-5 12 393 0 0,-1 7-99 0 0,6-16-178 0 0,-12 43 0 0 0,20-59-569 0 0,0-1 1 0 0,0 0-1 0 0,0 1 0 0 0,1-1 1 0 0,0 1-1 0 0,0-1 1 0 0,1 1-1 0 0,-1-1 0 0 0,1 0 1 0 0,1 1-1 0 0,-1-1 0 0 0,3 6 1 0 0,-3-9-31 0 0,1 0 0 0 0,-1-1 0 0 0,0 1 0 0 0,1-1 0 0 0,0 0 0 0 0,-1 1 1 0 0,1-1-1 0 0,0 0 0 0 0,0 0 0 0 0,0 0 0 0 0,1 0 0 0 0,-1 0 0 0 0,0-1 0 0 0,1 1 1 0 0,2 1-1 0 0,-1-2-27 0 0,0 1 0 0 0,0-1 0 0 0,0 0 1 0 0,0 0-1 0 0,1 0 0 0 0,-1 0 1 0 0,0-1-1 0 0,0 0 0 0 0,6 0 0 0 0,4-2-260 0 0,-1 0 0 0 0,1-1 0 0 0,-1 0 0 0 0,0-1-1 0 0,18-7 1 0 0,-12 2-1161 0 0,-1-1 0 0 0,0 0 0 0 0,0-1 0 0 0,20-18 0 0 0,-11 7-348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1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8 3249 0 0,'-9'-4'3953'0'0,"0"1"2832"0"0,1 3-4873 0 0,2 0-455 0 0,0 3-529 0 0,3-3-464 0 0,3 1-24 0 0,0 2-200 0 0,2 3-208 0 0,3-3-112 0 0,1 1-48 0 0,4 0-616 0 0,0 1-888 0 0,3-1 535 0 0,2 3-1743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1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289 192 256 0 0,'16'-32'4129'0'0,"-9"18"-601"0"0,11-27 0 0 0,-16 37-3032 0 0,-1-1 1 0 0,0 1-1 0 0,0 0 1 0 0,0-1-1 0 0,-1 1 0 0 0,1-1 1 0 0,-1 0-1 0 0,0 1 0 0 0,-1-1 1 0 0,0-7-1 0 0,0 9-314 0 0,1 1-1 0 0,-1 0 1 0 0,0-1-1 0 0,0 1 1 0 0,0 0-1 0 0,0 0 1 0 0,0-1 0 0 0,0 1-1 0 0,0 0 1 0 0,-1 0-1 0 0,1 0 1 0 0,-1 1-1 0 0,0-1 1 0 0,1 0 0 0 0,-1 0-1 0 0,0 1 1 0 0,0-1-1 0 0,-4-1 1 0 0,3 2-21 0 0,-1-1 0 0 0,1 1 0 0 0,-1 0 0 0 0,1 0 0 0 0,-1 1 0 0 0,1-1 0 0 0,-1 1-1 0 0,1-1 1 0 0,-1 1 0 0 0,0 1 0 0 0,-5-1 0 0 0,-1 2 19 0 0,0 0 0 0 0,0 1 0 0 0,1 0 0 0 0,-1 1 0 0 0,0-1 0 0 0,1 2 0 0 0,0-1 0 0 0,-9 7 0 0 0,5-1-48 0 0,-1 1-1 0 0,2 0 0 0 0,-1 1 0 0 0,2 1 0 0 0,-1-1 0 0 0,2 2 0 0 0,0 0 0 0 0,0 0 0 0 0,2 0 0 0 0,-1 1 0 0 0,2 1 0 0 0,0-1 0 0 0,1 1 0 0 0,1 0 0 0 0,0 1 0 0 0,1-1 1 0 0,-2 20-1 0 0,5-30-123 0 0,1 0 0 0 0,0-1 0 0 0,0 1 0 0 0,1 0 0 0 0,0-1 1 0 0,0 1-1 0 0,0 0 0 0 0,0-1 0 0 0,1 1 0 0 0,0-1 0 0 0,0 0 0 0 0,1 0 1 0 0,-1 0-1 0 0,1 0 0 0 0,6 8 0 0 0,-5-8-17 0 0,1 0-1 0 0,0-1 1 0 0,0 0-1 0 0,0 1 1 0 0,0-2 0 0 0,1 1-1 0 0,0 0 1 0 0,-1-1-1 0 0,1 0 1 0 0,1-1 0 0 0,-1 1-1 0 0,0-1 1 0 0,8 1-1 0 0,-1 0-83 0 0,0-1 0 0 0,0-1 0 0 0,1 0 0 0 0,-1-1 0 0 0,0-1 0 0 0,1 0 1 0 0,-1 0-1 0 0,0-1 0 0 0,0-1 0 0 0,20-7 0 0 0,-21 6-500 0 0,-1 0 0 0 0,0-1 1 0 0,0 0-1 0 0,0-1 1 0 0,-1 0-1 0 0,0-1 1 0 0,0 0-1 0 0,-1-1 0 0 0,1 0 1 0 0,-2 0-1 0 0,15-18 1 0 0,-20 22-385 0 0,0-1 0 0 0,0 0 0 0 0,-1 1 1 0 0,4-10-1 0 0,-1-3-1352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1.7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1 108 1120 0 0,'1'2'10058'0'0,"5"-4"-8593"0"0,4 0-193 0 0,3-1-664 0 0,9-1 304 0 0,-1 0-272 0 0,4-4-247 0 0,8 0-305 0 0,-1-2-24 0 0,2 0-64 0 0,7-2-96 0 0,-5 0-137 0 0,1 2-47 0 0,5-1-1048 0 0,-6 4-1552 0 0,-3 1-33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3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93 512 0 0,'3'-7'848'0'0,"0"1"-1"0"0,0 0 1 0 0,-1-1-1 0 0,0 0 1 0 0,0 0-1 0 0,0-7 1 0 0,-1 13-630 0 0,-1 0 1 0 0,0-1-1 0 0,0 1 1 0 0,0 0-1 0 0,0-1 1 0 0,0 1-1 0 0,0 0 1 0 0,0-1-1 0 0,-1 1 1 0 0,1 0-1 0 0,0-1 1 0 0,-1 1-1 0 0,1 0 1 0 0,-1 0-1 0 0,1-1 1 0 0,-1 1-1 0 0,0 0 1 0 0,1 0-1 0 0,-1 0 1 0 0,0 0-1 0 0,0 0 1 0 0,0 0-1 0 0,0 0 0 0 0,0 0 1 0 0,0 0-1 0 0,0 0 1 0 0,0 1-1 0 0,0-1 1 0 0,0 0-1 0 0,-1 1 1 0 0,1-1-1 0 0,0 1 1 0 0,0-1-1 0 0,-1 1 1 0 0,1 0-1 0 0,0-1 1 0 0,-1 1-1 0 0,-1 0 1 0 0,-17-1 329 0 0,0 1 0 0 0,0 0 0 0 0,0 2 0 0 0,1 0 0 0 0,-1 2 0 0 0,0 0 0 0 0,1 1 0 0 0,-26 10 0 0 0,24-7-164 0 0,0 1 0 0 0,-35 20 0 0 0,49-25-303 0 0,1 1-1 0 0,-1 0 1 0 0,1-1-1 0 0,0 2 1 0 0,1-1-1 0 0,-1 1 1 0 0,1 0-1 0 0,0 0 1 0 0,1 0 0 0 0,-1 1-1 0 0,-5 12 1 0 0,9-16-66 0 0,-1 0 1 0 0,1 0-1 0 0,1 0 1 0 0,-1 0-1 0 0,0 0 1 0 0,1 1 0 0 0,-1-1-1 0 0,1 0 1 0 0,0 0-1 0 0,0 1 1 0 0,1-1-1 0 0,-1 0 1 0 0,1 0-1 0 0,-1 0 1 0 0,1 0-1 0 0,0 1 1 0 0,0-1 0 0 0,0 0-1 0 0,4 5 1 0 0,-3-5-22 0 0,0 1 1 0 0,1-1-1 0 0,-1 0 1 0 0,1 0-1 0 0,0-1 1 0 0,0 1-1 0 0,0 0 1 0 0,0-1-1 0 0,0 0 1 0 0,0 0-1 0 0,1 0 1 0 0,-1 0-1 0 0,1 0 1 0 0,-1-1-1 0 0,1 1 1 0 0,5 0-1 0 0,10 2-29 0 0,0-1 0 0 0,0-1 0 0 0,39 0 1 0 0,59-12-113 0 0,-6 1 24 0 0,-90 9 101 0 0,0 0 1 0 0,-1 2 0 0 0,30 5-1 0 0,-47-7 25 0 0,0 1-1 0 0,0-1 1 0 0,0 1-1 0 0,0 0 1 0 0,-1 1-1 0 0,1-1 0 0 0,0 0 1 0 0,0 1-1 0 0,-1-1 1 0 0,1 1-1 0 0,-1 0 1 0 0,1 0-1 0 0,-1 0 1 0 0,0 0-1 0 0,4 5 0 0 0,-5-5 4 0 0,0 0 0 0 0,0 0-1 0 0,0 1 1 0 0,0-1 0 0 0,0 0 0 0 0,-1 1-1 0 0,1-1 1 0 0,-1 1 0 0 0,1-1-1 0 0,-1 0 1 0 0,0 1 0 0 0,0-1-1 0 0,0 1 1 0 0,0-1 0 0 0,-1 1 0 0 0,1-1-1 0 0,-1 0 1 0 0,1 1 0 0 0,-1-1-1 0 0,-2 5 1 0 0,-2 4 15 0 0,-1 0 0 0 0,-1 0 0 0 0,0 0 0 0 0,0-1 0 0 0,-1 0-1 0 0,0 0 1 0 0,-1-1 0 0 0,0 0 0 0 0,-15 11 0 0 0,-3 1 41 0 0,-1-2-1 0 0,-41 21 0 0 0,63-37-49 0 0,-116 59 172 0 0,99-52-167 0 0,0-1 1 0 0,-1-1-1 0 0,-35 7 1 0 0,56-15-25 0 0,0 1 1 0 0,-1-1-1 0 0,1 1 1 0 0,-1-1 0 0 0,1 0-1 0 0,-1-1 1 0 0,-5 0-1 0 0,8 1-9 0 0,0 0-1 0 0,0-1 1 0 0,1 1-1 0 0,-1 0 1 0 0,0-1-1 0 0,0 1 0 0 0,1-1 1 0 0,-1 1-1 0 0,0-1 1 0 0,0 1-1 0 0,1-1 1 0 0,-1 1-1 0 0,0-1 1 0 0,1 0-1 0 0,-1 1 0 0 0,1-1 1 0 0,-1 0-1 0 0,1 0 1 0 0,-1 1-1 0 0,1-1 1 0 0,0 0-1 0 0,-1 0 1 0 0,1 0-1 0 0,0 0 1 0 0,0 1-1 0 0,-1-1 0 0 0,1 0 1 0 0,0 0-1 0 0,0 0 1 0 0,0 0-1 0 0,0 0 1 0 0,0 0-1 0 0,0 0 1 0 0,1-1-1 0 0,1-6-455 0 0,0-1 0 0 0,1 1 0 0 0,0 0 0 0 0,0 0 0 0 0,1 0 0 0 0,0 0 0 0 0,1 1 0 0 0,6-9 0 0 0,-10 14 326 0 0,18-25-2159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5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22 512 0 0,'-5'-9'1446'0'0,"0"-4"6928"0"0,25 22-2867 0 0,-11 0-4924 0 0,-1 0-1 0 0,0 0 0 0 0,-1 1 0 0 0,0 0 0 0 0,-1 0 1 0 0,6 12-1 0 0,30 73 821 0 0,8 17-578 0 0,-35-84-614 0 0,17 46 0 0 0,-29-65-181 0 0,0 0 0 0 0,-1 0 1 0 0,0 0-1 0 0,0 0 0 0 0,-1 0 1 0 0,0 1-1 0 0,-1-1 0 0 0,0 0 1 0 0,0 1-1 0 0,-2 9 0 0 0,0-12-11 0 0,-1 0-1 0 0,1 0 1 0 0,-1-1-1 0 0,0 1 1 0 0,-1-1-1 0 0,1 1 0 0 0,-1-1 1 0 0,-1 0-1 0 0,1-1 1 0 0,-1 1-1 0 0,0-1 1 0 0,0 0-1 0 0,0 0 1 0 0,-1 0-1 0 0,0-1 1 0 0,-8 5-1 0 0,5-4 8 0 0,1 0 0 0 0,-1 0 0 0 0,-1-1-1 0 0,1-1 1 0 0,0 1 0 0 0,-1-1 0 0 0,0-1 0 0 0,1 0 0 0 0,-1 0 0 0 0,0-1-1 0 0,-14 0 1 0 0,20-1-14 0 0,0-1-1 0 0,1 1 0 0 0,-1-1 1 0 0,0 1-1 0 0,1-1 1 0 0,-1-1-1 0 0,0 1 0 0 0,1 0 1 0 0,-1-1-1 0 0,1 1 1 0 0,0-1-1 0 0,0 0 0 0 0,-1 0 1 0 0,1-1-1 0 0,1 1 0 0 0,-1-1 1 0 0,-4-4-1 0 0,4 4-1 0 0,1-1 1 0 0,-1 0-1 0 0,1 0 0 0 0,0-1 0 0 0,0 1 1 0 0,0 0-1 0 0,0-1 0 0 0,1 1 0 0 0,0-1 0 0 0,0 0 1 0 0,0 1-1 0 0,1-1 0 0 0,-1-9 0 0 0,2 1-45 0 0,0-1-1 0 0,0 0 0 0 0,2 1 0 0 0,-1-1 1 0 0,2 1-1 0 0,0 0 0 0 0,0 0 0 0 0,2 0 1 0 0,-1 1-1 0 0,1 0 0 0 0,1 0 0 0 0,0 0 1 0 0,1 1-1 0 0,0 0 0 0 0,1 0 0 0 0,0 1 1 0 0,18-15-1 0 0,-16 16-373 0 0,0 1 0 0 0,0 0-1 0 0,1 1 1 0 0,0 0 0 0 0,0 1 0 0 0,20-7 0 0 0,-6 6-2484 0 0,-9 4-2580 0 0,-5 3 2790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5.3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21 2136 0 0,'-17'-7'2137'0'0,"-2"1"6033"0"0,6 2-7114 0 0,0 2 2273 0 0,2 1-2417 0 0,3 1-232 0 0,3 0-216 0 0,3 1-264 0 0,2 2 0 0 0,2 0-104 0 0,2 1-120 0 0,3-2-104 0 0,2 1-48 0 0,4-3-752 0 0,3 0-865 0 0,1-2 497 0 0,6-1-1464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5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290 39 8 0 0,'-1'-2'186'0'0,"0"0"-1"0"0,0-1 1 0 0,-1 1-1 0 0,1 0 1 0 0,0 0-1 0 0,-1 0 1 0 0,0 0 0 0 0,1 0-1 0 0,-1 0 1 0 0,0 0-1 0 0,-2-1 1 0 0,1 1 468 0 0,0 0 0 0 0,0 1 0 0 0,0 0 0 0 0,0-1 0 0 0,0 1 0 0 0,0 0 0 0 0,0 0 0 0 0,0 1 0 0 0,-1-1 0 0 0,1 1 1 0 0,0-1-1 0 0,-5 1 0 0 0,0 0 1490 0 0,-1 1 0 0 0,0 0 0 0 0,-16 4 0 0 0,-5 5 213 0 0,22-7-2167 0 0,0 1 0 0 0,0 0 0 0 0,0 1 0 0 0,1 0 0 0 0,0 0 0 0 0,0 1 0 0 0,0-1 0 0 0,1 2 0 0 0,0-1 0 0 0,0 1 0 0 0,0-1 0 0 0,1 2 0 0 0,0-1 0 0 0,0 0 0 0 0,-6 15 0 0 0,5-8-60 0 0,1 0 1 0 0,-1 0-1 0 0,2 0 0 0 0,0 1 1 0 0,1-1-1 0 0,1 1 0 0 0,0 0 1 0 0,0 24-1 0 0,2-32-151 0 0,1 0 0 0 0,-1 0 0 0 0,1 0 1 0 0,0 0-1 0 0,1 0 0 0 0,0 0 0 0 0,0 0 0 0 0,1-1 0 0 0,-1 1 0 0 0,1-1 0 0 0,1 1 0 0 0,-1-1 0 0 0,1 0 0 0 0,0-1 0 0 0,1 1 1 0 0,-1-1-1 0 0,1 1 0 0 0,0-1 0 0 0,0-1 0 0 0,1 1 0 0 0,0-1 0 0 0,-1 0 0 0 0,1 0 0 0 0,1-1 0 0 0,-1 1 0 0 0,0-1 0 0 0,1-1 1 0 0,0 1-1 0 0,-1-1 0 0 0,1 0 0 0 0,0-1 0 0 0,0 0 0 0 0,0 0 0 0 0,0 0 0 0 0,0-1 0 0 0,1 0 0 0 0,10-2 0 0 0,-5 0-238 0 0,0-1-1 0 0,-1 0 0 0 0,1-1 1 0 0,-1-1-1 0 0,0 0 0 0 0,0-1 1 0 0,0 0-1 0 0,-1 0 0 0 0,0-1 1 0 0,0-1-1 0 0,-1 0 0 0 0,0 0 1 0 0,0-1-1 0 0,-1 0 0 0 0,0-1 1 0 0,9-13-1 0 0,-14 18-167 0 0,-1 1 0 0 0,0-1 0 0 0,-1 0 0 0 0,1 0 0 0 0,-1 0 0 0 0,0 0 0 0 0,0 0 0 0 0,-1 0 0 0 0,1-1 0 0 0,-1 1 0 0 0,0 0 0 0 0,-1-1 0 0 0,1 1 0 0 0,-1-1 0 0 0,-1-8 0 0 0,-2 4-1677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5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73 1768 0 0,'4'-5'6634'0'0,"4"5"-5586"0"0,2 0 432 0 0,4 2-784 0 0,8-2 305 0 0,1 0-265 0 0,4 0-248 0 0,8-6-400 0 0,0-1 48 0 0,1-1-160 0 0,5-2-56 0 0,-2 3-144 0 0,-1 0-80 0 0,5-3-896 0 0,-10 3-1809 0 0,-2-1 80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6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34 512 0 0,'-5'-15'2748'0'0,"5"14"-2261"0"0,0 0 1 0 0,0 0 0 0 0,0 0-1 0 0,0 0 1 0 0,-1 0 0 0 0,1 0 0 0 0,0 0-1 0 0,-1 0 1 0 0,1 1 0 0 0,0-1 0 0 0,-1 0-1 0 0,1 0 1 0 0,-1 0 0 0 0,0 1 0 0 0,1-1-1 0 0,-1 0 1 0 0,0 0 0 0 0,0 0-283 0 0,0 1 0 0 0,-1 0 1 0 0,1-1-1 0 0,0 1 1 0 0,0 0-1 0 0,0-1 0 0 0,0 1 1 0 0,0 0-1 0 0,0 0 0 0 0,-1 0 1 0 0,1 0-1 0 0,-2 1 0 0 0,-67 13 3627 0 0,23-4-2330 0 0,32-7-1075 0 0,-1 0 0 0 0,1 1-1 0 0,0 0 1 0 0,0 1 0 0 0,0 1 0 0 0,-19 11 0 0 0,33-17-422 0 0,1 0 0 0 0,0 0 0 0 0,0 0 0 0 0,-1 0 0 0 0,1 0-1 0 0,0 0 1 0 0,0 1 0 0 0,-1-1 0 0 0,1 0 0 0 0,0 0 0 0 0,0 0 0 0 0,-1 0-1 0 0,1 1 1 0 0,0-1 0 0 0,0 0 0 0 0,0 0 0 0 0,-1 1 0 0 0,1-1 0 0 0,0 0-1 0 0,0 0 1 0 0,0 1 0 0 0,0-1 0 0 0,0 0 0 0 0,-1 0 0 0 0,1 1-1 0 0,0-1 1 0 0,0 0 0 0 0,0 1 0 0 0,0-1 0 0 0,0 0 0 0 0,0 0 0 0 0,0 1-1 0 0,0-1 1 0 0,0 0 0 0 0,0 1 0 0 0,0-1 0 0 0,0 0 0 0 0,0 1 0 0 0,1-1-1 0 0,-1 0 1 0 0,0 0 0 0 0,0 1 0 0 0,0-1 0 0 0,0 0 0 0 0,0 0 0 0 0,1 1-1 0 0,-1-1 1 0 0,0 0 0 0 0,0 0 0 0 0,0 1 0 0 0,1-1 0 0 0,-1 0 0 0 0,0 0-1 0 0,0 0 1 0 0,1 0 0 0 0,-1 1 0 0 0,0-1 0 0 0,0 0 0 0 0,1 0 0 0 0,-1 0-1 0 0,0 0 1 0 0,1 0 0 0 0,0 1 0 0 0,0-1-1 0 0,1 0 1 0 0,-1 1-1 0 0,0-1 0 0 0,1 0 1 0 0,-1 0-1 0 0,0 0 1 0 0,1 0-1 0 0,-1 0 1 0 0,0 0-1 0 0,1 0 1 0 0,-1 0-1 0 0,0 0 1 0 0,1-1-1 0 0,1 0 1 0 0,-6 2 11 0 0,0 1 1 0 0,0 0-1 0 0,1-1 1 0 0,-1 1-1 0 0,1 0 1 0 0,-1 0-1 0 0,1 0 1 0 0,0 1-1 0 0,-1-1 1 0 0,1 1-1 0 0,0-1 1 0 0,1 1-1 0 0,-1 0 1 0 0,0-1-1 0 0,1 1 1 0 0,-1 0-1 0 0,1 0 1 0 0,0 0 0 0 0,0 0-1 0 0,0 0 1 0 0,1 0-1 0 0,-1 1 1 0 0,1-1-1 0 0,0 0 1 0 0,0 0-1 0 0,0 0 1 0 0,0 1-1 0 0,0-1 1 0 0,0 0-1 0 0,2 6 1 0 0,7 24-25 0 0,-3 0 1 0 0,5 54-1 0 0,-11-52 27 0 0,-7 56-1 0 0,2-31-14 0 0,4-58-6 0 0,1 1 0 0 0,0-1-1 0 0,0 1 1 0 0,0-1 0 0 0,0 1-1 0 0,1-1 1 0 0,-1 1 0 0 0,0-1-1 0 0,1 1 1 0 0,0-1 0 0 0,0 1-1 0 0,0-1 1 0 0,0 0-1 0 0,0 1 1 0 0,0-1 0 0 0,0 0-1 0 0,3 3 1 0 0,-2-3-3 0 0,0-1 0 0 0,0 0 0 0 0,0 0 1 0 0,0 0-1 0 0,0 1 0 0 0,0-2 0 0 0,0 1 0 0 0,0 0 0 0 0,0 0 0 0 0,0-1 0 0 0,1 1 0 0 0,-1-1 1 0 0,0 0-1 0 0,0 1 0 0 0,1-1 0 0 0,-1 0 0 0 0,0-1 0 0 0,0 1 0 0 0,5-1 0 0 0,27-4-184 0 0,-14 1 154 0 0,1 1 0 0 0,33 0-1 0 0,-47 3-182 0 0,0 1 0 0 0,-1-1 0 0 0,1 2 1 0 0,-1-1-1 0 0,1 1 0 0 0,-1 0 0 0 0,1 0 0 0 0,-1 0 0 0 0,0 1 0 0 0,0 0 0 0 0,0 0 0 0 0,7 6 0 0 0,-11-7-529 0 0,1 0 1 0 0,-1-1-1 0 0,1 1 1 0 0,0-1-1 0 0,-1 1 1 0 0,1-1-1 0 0,0 0 1 0 0,5 1-1 0 0,-2-2-681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7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31 1008 0 0,'-18'0'19221'0'0,"22"7"-18077"0"0,1 0-482 0 0,33 63 2368 0 0,-33-60-2903 0 0,-2 0 0 0 0,1 0 0 0 0,-1 0 0 0 0,0 1 0 0 0,1 15 0 0 0,1 4 51 0 0,-4-23-147 0 0,1 1 0 0 0,-1-1 0 0 0,0 0 0 0 0,0 1 0 0 0,-1-1 0 0 0,0 1 0 0 0,-1-1 0 0 0,-2 12 0 0 0,3-19-31 0 0,0 0 0 0 0,0 0-1 0 0,0 0 1 0 0,0 0 0 0 0,0 0 0 0 0,0 0-1 0 0,0 0 1 0 0,0 0 0 0 0,0 0 0 0 0,0 0-1 0 0,0 0 1 0 0,0 0 0 0 0,0 0 0 0 0,0 0-1 0 0,0 0 1 0 0,0 0 0 0 0,0 0 0 0 0,0 0-1 0 0,0 0 1 0 0,0 0 0 0 0,0 0 0 0 0,0 0-1 0 0,0 0 1 0 0,0 0 0 0 0,0 0-1 0 0,0 0 1 0 0,0 0 0 0 0,0 0 0 0 0,0 0-1 0 0,0 0 1 0 0,0 0 0 0 0,0 0 0 0 0,-1 0-1 0 0,1 0 1 0 0,0 0 0 0 0,0 0 0 0 0,0 0-1 0 0,0 0 1 0 0,0 0 0 0 0,0 0 0 0 0,0 0-1 0 0,0 0 1 0 0,0 0 0 0 0,0 0-1 0 0,0 0 1 0 0,0 0 0 0 0,0 0 0 0 0,0 0-1 0 0,0 0 1 0 0,0 0 0 0 0,0 0 0 0 0,0 0-1 0 0,0 0 1 0 0,0 0 0 0 0,0 0 0 0 0,0 0-1 0 0,0 0 1 0 0,-2-8-30 0 0,-1-8 13 0 0,2-2-9 0 0,1 0 1 0 0,1 0-1 0 0,4-24 1 0 0,15-53-35 0 0,-20 93 59 0 0,2-5-1 0 0,0 0 0 0 0,0 1 0 0 0,0-1 0 0 0,1 1 0 0 0,0 0 1 0 0,1 0-1 0 0,-1 0 0 0 0,8-9 0 0 0,-10 14 2 0 0,0 0 1 0 0,0-1-1 0 0,0 1 0 0 0,0 0 1 0 0,1 0-1 0 0,-1 0 0 0 0,0 0 1 0 0,1 0-1 0 0,-1 0 0 0 0,1 0 0 0 0,-1 0 1 0 0,1 0-1 0 0,0 1 0 0 0,-1-1 1 0 0,1 1-1 0 0,-1-1 0 0 0,1 1 1 0 0,0 0-1 0 0,-1 0 0 0 0,1-1 1 0 0,0 1-1 0 0,0 0 0 0 0,-1 1 1 0 0,1-1-1 0 0,0 0 0 0 0,-1 0 1 0 0,1 1-1 0 0,0-1 0 0 0,-1 1 1 0 0,1-1-1 0 0,-1 1 0 0 0,1 0 1 0 0,0 0-1 0 0,-1-1 0 0 0,0 1 1 0 0,1 0-1 0 0,-1 0 0 0 0,0 1 1 0 0,3 1-1 0 0,1 2-2 0 0,-1 0 1 0 0,0 0-1 0 0,0 0 1 0 0,0 0-1 0 0,0 1 1 0 0,4 10-1 0 0,14 39-2 0 0,-8-18 16 0 0,-8-20-8 0 0,-1 0 0 0 0,6 31 0 0 0,2 9-6 0 0,-13-56-1 0 0,1 1 0 0 0,-1 0 1 0 0,1-1-1 0 0,-1 1 0 0 0,1 0 1 0 0,0-1-1 0 0,0 1 0 0 0,-1-1 1 0 0,3 3-1 0 0,-2-4-17 0 0,-1 1 0 0 0,1-1 0 0 0,-1 0 0 0 0,1 0-1 0 0,-1 0 1 0 0,1 0 0 0 0,-1 0 0 0 0,1 0 0 0 0,-1 0 0 0 0,1-1 0 0 0,-1 1 0 0 0,0 0-1 0 0,1 0 1 0 0,-1 0 0 0 0,1 0 0 0 0,-1-1 0 0 0,1 1 0 0 0,-1 0 0 0 0,0 0 0 0 0,1-1-1 0 0,-1 1 1 0 0,0 0 0 0 0,1-1 0 0 0,-1 1 0 0 0,0 0 0 0 0,1-1 0 0 0,-1 1 0 0 0,0 0-1 0 0,0-1 1 0 0,1 1 0 0 0,-1-1 0 0 0,0 1 0 0 0,0 0 0 0 0,0-2 0 0 0,5-4-690 0 0,-2 0 1 0 0,1-1-1 0 0,-1 0 1 0 0,0 1-1 0 0,2-10 0 0 0,2-18-7698 0 0,-7 25 3945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8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35 344 0 0,'-3'1'21'0'0,"-4"1"2757"0"0,10-7-897 0 0,8-13 1712 0 0,-10 9 444 0 0,-1 9-3899 0 0,0 0-1 0 0,0 0 0 0 0,-1 0 0 0 0,1-1 0 0 0,0 1 1 0 0,0 0-1 0 0,0 0 0 0 0,-1 0 0 0 0,1 0 0 0 0,0 0 0 0 0,0 0 1 0 0,0 0-1 0 0,-1 0 0 0 0,1 0 0 0 0,0 0 0 0 0,0 0 1 0 0,-1 0-1 0 0,1 0 0 0 0,0 0 0 0 0,0 0 0 0 0,0 0 1 0 0,-1 0-1 0 0,1 0 0 0 0,0 0 0 0 0,0 0 0 0 0,-1 0 1 0 0,1 0-1 0 0,0 0 0 0 0,0 0 0 0 0,0 0 0 0 0,-1 1 1 0 0,1-1-1 0 0,0 0 0 0 0,0 0 0 0 0,0 0 0 0 0,-1 1 0 0 0,1-1-22 0 0,-1 0 0 0 0,1 0 0 0 0,0 0-1 0 0,-1 1 1 0 0,1-1 0 0 0,-1 0 0 0 0,1 0-1 0 0,0 1 1 0 0,-1-1 0 0 0,1 0 0 0 0,0 1-1 0 0,-1-1 1 0 0,1 0 0 0 0,0 1-1 0 0,-1-1 1 0 0,1 1 0 0 0,0-1 0 0 0,0 0-1 0 0,-1 1 1 0 0,1-1 0 0 0,0 1 0 0 0,0-1-1 0 0,0 1 1 0 0,0-1 0 0 0,0 1 0 0 0,0-1-1 0 0,0 1 1 0 0,0-1 0 0 0,0 1-1 0 0,0-1 1 0 0,0 1 0 0 0,0-1 0 0 0,0 0-1 0 0,0 1 1 0 0,0-1 0 0 0,1 2 0 0 0,-1-2-74 0 0,0 1 0 0 0,1 0 1 0 0,-1-1-1 0 0,1 1 1 0 0,-1-1-1 0 0,1 1 0 0 0,-1-1 1 0 0,1 1-1 0 0,-1-1 0 0 0,1 1 1 0 0,0-1-1 0 0,-1 1 1 0 0,1-1-1 0 0,0 0 0 0 0,-1 1 1 0 0,1-1-1 0 0,0 0 1 0 0,-1 0-1 0 0,1 0 0 0 0,0 1 1 0 0,0-1-1 0 0,-1 0 1 0 0,2 0-1 0 0,15-1 258 0 0,-1-1 1 0 0,0 0 0 0 0,22-7-1 0 0,-22 5-155 0 0,0 1 0 0 0,0 0 0 0 0,24-1 0 0 0,-16 3-38 0 0,18 0 86 0 0,-39 1-157 0 0,0 0 0 0 0,0 1-1 0 0,-1-1 1 0 0,1 1 0 0 0,0 0-1 0 0,0-1 1 0 0,0 1 0 0 0,0 1-1 0 0,-1-1 1 0 0,1 0 0 0 0,2 2-1 0 0,-3-1 0 0 0,-1 0-1 0 0,0 0 0 0 0,1 0 0 0 0,-1 0 0 0 0,0 1 0 0 0,0-1 1 0 0,0 0-1 0 0,0 0 0 0 0,-1 1 0 0 0,1-1 0 0 0,0 3 0 0 0,4 11 31 0 0,10 13-9 0 0,-11-24-37 0 0,-1 0 1 0 0,0 1 0 0 0,0 0-1 0 0,0 0 1 0 0,3 11 0 0 0,3 33 269 0 0,5 94 1 0 0,-14-77-144 0 0,-1-42-93 0 0,2-1-1 0 0,0 0 0 0 0,1 1 0 0 0,11 45 0 0 0,0-41-35 0 0,-12-28-7 0 0,-1 1-1 0 0,1-1 0 0 0,0 0 0 0 0,-1 0 0 0 0,1 0 0 0 0,0 0 0 0 0,0 0 0 0 0,0 0 1 0 0,0 0-1 0 0,0 0 0 0 0,0 0 0 0 0,0 0 0 0 0,0 0 0 0 0,1-1 0 0 0,-1 1 0 0 0,0 0 1 0 0,0-1-1 0 0,1 1 0 0 0,-1-1 0 0 0,2 1 0 0 0,-3-1-5 0 0,1 0 1 0 0,0 0-1 0 0,-1-1 0 0 0,1 1 0 0 0,-1 0 1 0 0,1 0-1 0 0,0-1 0 0 0,-1 1 0 0 0,1 0 0 0 0,-1 0 1 0 0,1-1-1 0 0,-1 1 0 0 0,1-1 0 0 0,-1 1 1 0 0,0 0-1 0 0,1-1 0 0 0,-1 1 0 0 0,1-1 1 0 0,-1 1-1 0 0,0-1 0 0 0,1 1 0 0 0,-1-1 0 0 0,0 1 1 0 0,0-1-1 0 0,1 0 0 0 0,-1 1 0 0 0,0-1 1 0 0,0 1-1 0 0,0-1 0 0 0,0 0 0 0 0,0 1 1 0 0,0-2-1 0 0,0 1 4 0 0,1 0 0 0 0,-1 0 1 0 0,0 0-1 0 0,0 1 0 0 0,-1-1 0 0 0,1 0 1 0 0,0 0-1 0 0,0 0 0 0 0,0 0 0 0 0,0 1 1 0 0,-1-1-1 0 0,1 0 0 0 0,0 0 0 0 0,-1 0 1 0 0,1 1-1 0 0,-1-1 0 0 0,1 0 0 0 0,-1 0 1 0 0,1 1-1 0 0,-1-1 0 0 0,0 0 0 0 0,1 1 1 0 0,-1-1-1 0 0,0 0 0 0 0,-5 0 17 0 0,0-1-1 0 0,-1 1 1 0 0,1 0-1 0 0,0 0 0 0 0,0 1 1 0 0,0 0-1 0 0,-1 0 1 0 0,-7 1-1 0 0,3 0-34 0 0,-7 0 13 0 0,1 1-1 0 0,-1 1 1 0 0,1 0-1 0 0,0 2 1 0 0,-21 7 0 0 0,45-19-668 0 0,0 0 1 0 0,0 0 0 0 0,0-1 0 0 0,5-8 0 0 0,9-10-1479 0 0,29-28-6035 0 0,-32 36 5818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8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1576 0 0,'-20'2'8197'0'0,"17"-1"-7353"0"0,0-1 1 0 0,0 1-1 0 0,0 0 1 0 0,0 0-1 0 0,0 0 1 0 0,0 0-1 0 0,-5 3 1 0 0,8-4-778 0 0,-1 1 0 0 0,1-1 0 0 0,0 0 1 0 0,-1 0-1 0 0,1 1 0 0 0,0-1 0 0 0,-1 0 0 0 0,1 0 1 0 0,0 1-1 0 0,-1-1 0 0 0,1 1 0 0 0,0-1 0 0 0,-1 0 1 0 0,1 1-1 0 0,0-1 0 0 0,0 0 0 0 0,0 1 0 0 0,-1-1 1 0 0,1 1-1 0 0,0-1 0 0 0,0 1 0 0 0,0-1 0 0 0,0 1 1 0 0,0-1-1 0 0,0 0 0 0 0,0 1 0 0 0,0-1 0 0 0,0 1 1 0 0,0-1-1 0 0,0 1 0 0 0,0-1 0 0 0,0 1 0 0 0,0-1 1 0 0,0 1-1 0 0,1-1 0 0 0,-1 0 0 0 0,0 1 0 0 0,0-1 1 0 0,0 1-1 0 0,1-1 0 0 0,-1 0 0 0 0,0 1 0 0 0,1-1 1 0 0,-1 0-1 0 0,0 1 0 0 0,1-1 0 0 0,-1 0 0 0 0,0 1 1 0 0,1-1-1 0 0,-1 0 0 0 0,0 0 0 0 0,1 1 0 0 0,0-1 1 0 0,1 1 62 0 0,1 1 0 0 0,-1-1 1 0 0,1 0-1 0 0,-1 0 0 0 0,1 0 1 0 0,0-1-1 0 0,4 2 1 0 0,8-2 44 0 0,-1-1 1 0 0,0 0 0 0 0,18-3 0 0 0,-15 2-180 0 0,24-2 1 0 0,-24 8 19 0 0,-12 1-1435 0 0,-9 2-4018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9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254 75 8 0 0,'3'-2'1360'0'0,"-1"-1"0"0"0,0 0 0 0 0,0 1 0 0 0,0-1 0 0 0,0 0 0 0 0,-1 0 0 0 0,0-1 0 0 0,1 1 0 0 0,-1 0 0 0 0,0 0 0 0 0,1-6 0 0 0,-2 8-1200 0 0,0 0 1 0 0,1 0 0 0 0,-1 0-1 0 0,0 0 1 0 0,0 0-1 0 0,0-1 1 0 0,0 1-1 0 0,0 0 1 0 0,-1 0-1 0 0,1 0 1 0 0,0 0 0 0 0,0 0-1 0 0,-1 0 1 0 0,1 0-1 0 0,0 0 1 0 0,-1 0-1 0 0,1 0 1 0 0,-1 0-1 0 0,0 0 1 0 0,1 0-1 0 0,-1 0 1 0 0,0 0 0 0 0,1 0-1 0 0,-1 1 1 0 0,0-1-1 0 0,0 0 1 0 0,0 1-1 0 0,0-1 1 0 0,0 0-1 0 0,0 1 1 0 0,0-1 0 0 0,0 1-1 0 0,0-1 1 0 0,0 1-1 0 0,0 0 1 0 0,0-1-1 0 0,-2 1 1 0 0,-4-1 30 0 0,0 1 0 0 0,0 0 1 0 0,0 0-1 0 0,-1 0 0 0 0,1 1 1 0 0,0 1-1 0 0,-12 3 0 0 0,-51 20 417 0 0,49-16-494 0 0,13-7-87 0 0,-4 3 44 0 0,1 0 0 0 0,-18 10 0 0 0,27-14-68 0 0,0 0 0 0 0,-1 1-1 0 0,1 0 1 0 0,0-1 0 0 0,0 1 0 0 0,0 0 0 0 0,0 0 0 0 0,0 0-1 0 0,0 0 1 0 0,1 1 0 0 0,-1-1 0 0 0,1 0 0 0 0,-1 1 0 0 0,1-1-1 0 0,0 1 1 0 0,0-1 0 0 0,-1 5 0 0 0,2-4-6 0 0,0-1 0 0 0,0 0-1 0 0,0 0 1 0 0,1 1 0 0 0,-1-1 0 0 0,1 0-1 0 0,-1 1 1 0 0,1-1 0 0 0,0 0 0 0 0,0 0-1 0 0,0 0 1 0 0,0 0 0 0 0,0 0 0 0 0,0 0-1 0 0,1 0 1 0 0,-1 0 0 0 0,1-1 0 0 0,-1 1 0 0 0,1 0-1 0 0,2 1 1 0 0,5 4-4 0 0,0 0 0 0 0,17 10 1 0 0,-25-16 3 0 0,28 15 2 0 0,-17-9 2 0 0,0 0-1 0 0,0 0 0 0 0,0 1 1 0 0,-1 0-1 0 0,15 16 1 0 0,18 22 94 0 0,-25-28-21 0 0,-1 0 1 0 0,0 2 0 0 0,-2 0-1 0 0,0 1 1 0 0,16 29-1 0 0,-31-47-19 0 0,1 0 1 0 0,-1 0-1 0 0,0 0 0 0 0,0 1 0 0 0,0-1 0 0 0,0 0 0 0 0,0 1 0 0 0,-1-1 0 0 0,0 1 0 0 0,1-1 0 0 0,-1 1 0 0 0,0-1 0 0 0,-1 1 0 0 0,1-1 0 0 0,-1 1 0 0 0,0-1 0 0 0,1 0 0 0 0,-1 1 0 0 0,-1-1 0 0 0,1 0 0 0 0,0 0 0 0 0,-4 5 0 0 0,2-4 5 0 0,0 1 0 0 0,-1-1 0 0 0,0 0 0 0 0,1 0-1 0 0,-2 0 1 0 0,1-1 0 0 0,0 1 0 0 0,-1-1 0 0 0,0 0-1 0 0,1 0 1 0 0,-1-1 0 0 0,0 0 0 0 0,-8 3 0 0 0,4-2-60 0 0,-1 0 1 0 0,0 0 0 0 0,0-1-1 0 0,0 0 1 0 0,-1-1 0 0 0,1 0 0 0 0,0-1-1 0 0,-14-1 1 0 0,18 0-159 0 0,0 0 0 0 0,0 0 0 0 0,0-1-1 0 0,0 0 1 0 0,0 0 0 0 0,1 0 0 0 0,-1-1 0 0 0,1 0-1 0 0,-1 0 1 0 0,1 0 0 0 0,0 0 0 0 0,0-1 0 0 0,0 0-1 0 0,1 0 1 0 0,-5-5 0 0 0,3 2-795 0 0,1 1-1 0 0,0-1 1 0 0,0 0 0 0 0,-4-10 0 0 0,0-7-2145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2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345 687 512 0 0,'2'3'1397'0'0,"0"-1"0"0"0,0 1 0 0 0,0 0 0 0 0,0 0 0 0 0,2 4 0 0 0,-3-5-1100 0 0,0 1-1 0 0,0-1 1 0 0,0 1 0 0 0,1-1 0 0 0,-1 0-1 0 0,1 0 1 0 0,0 0 0 0 0,0 0-1 0 0,3 3 1 0 0,-3-3-64 0 0,0-1 0 0 0,0 0 0 0 0,1 1 0 0 0,-1-1 1 0 0,1 0-1 0 0,-1 0 0 0 0,1 0 0 0 0,0 0 0 0 0,-1-1 0 0 0,1 1 0 0 0,0-1 0 0 0,-1 0 0 0 0,1 1 0 0 0,0-1 0 0 0,-1 0 0 0 0,1-1 0 0 0,0 1 0 0 0,-1 0 0 0 0,1-1 1 0 0,0 0-1 0 0,3-1 0 0 0,-4 1-167 0 0,0 0 0 0 0,0 0 0 0 0,0 0 1 0 0,0-1-1 0 0,0 1 0 0 0,0-1 0 0 0,0 1 0 0 0,0-1 1 0 0,-1 0-1 0 0,1 0 0 0 0,0 0 0 0 0,-1 0 0 0 0,0 0 1 0 0,0 0-1 0 0,1 0 0 0 0,-1 0 0 0 0,0 0 0 0 0,-1-1 1 0 0,1 1-1 0 0,0 0 0 0 0,-1-1 0 0 0,1 1 1 0 0,-1-1-1 0 0,0-2 0 0 0,0-1 34 0 0,0 1 0 0 0,-1-1-1 0 0,0 1 1 0 0,0-1 0 0 0,0 1 0 0 0,-1 0 0 0 0,0-1 0 0 0,0 1-1 0 0,0 0 1 0 0,-1 0 0 0 0,0 0 0 0 0,0 1 0 0 0,0-1 0 0 0,0 1-1 0 0,-7-7 1 0 0,-6-6 140 0 0,-1 1 0 0 0,-24-19-1 0 0,25 23-21 0 0,1 0 0 0 0,-2 1-1 0 0,1 1 1 0 0,-2 1-1 0 0,-34-14 1 0 0,46 21-171 0 0,0 0 0 0 0,0 0-1 0 0,0 1 1 0 0,0 0 0 0 0,0 0 0 0 0,-1 0 0 0 0,1 1 0 0 0,0 0 0 0 0,0 0-1 0 0,-1 0 1 0 0,1 1 0 0 0,0 0 0 0 0,0 1 0 0 0,0-1 0 0 0,0 1 0 0 0,0 0-1 0 0,0 1 1 0 0,0-1 0 0 0,1 1 0 0 0,-1 0 0 0 0,1 0 0 0 0,-8 7 0 0 0,6-3 16 0 0,1 0 0 0 0,-1 0-1 0 0,2 1 1 0 0,-1-1 0 0 0,1 1 0 0 0,0 1 0 0 0,0-1 0 0 0,1 1 0 0 0,1-1 0 0 0,-1 1 0 0 0,-3 17 0 0 0,2-3 12 0 0,1-1 1 0 0,1 1 0 0 0,0 41-1 0 0,3-53-64 0 0,1 1 0 0 0,0-1 0 0 0,1 0 0 0 0,0 1 0 0 0,1-1 0 0 0,0 0 0 0 0,0 0 0 0 0,2-1 0 0 0,-1 1 0 0 0,1-1 0 0 0,1 0 0 0 0,-1 0 0 0 0,2-1 0 0 0,0 1 0 0 0,0-2 0 0 0,0 1 0 0 0,16 13 0 0 0,-18-18-34 0 0,1 0 1 0 0,0-1 0 0 0,0 0 0 0 0,0 0-1 0 0,0-1 1 0 0,1 1 0 0 0,-1-1 0 0 0,1 0-1 0 0,-1-1 1 0 0,1 0 0 0 0,0 0 0 0 0,13 0 0 0 0,-15-1-10 0 0,1 0 0 0 0,-1-1 0 0 0,1 0 0 0 0,-1 0 1 0 0,1 0-1 0 0,-1 0 0 0 0,0-1 0 0 0,1 0 0 0 0,-1 0 1 0 0,0 0-1 0 0,0-1 0 0 0,0 0 0 0 0,-1 1 0 0 0,1-2 1 0 0,-1 1-1 0 0,6-5 0 0 0,50-62-348 0 0,-52 58 339 0 0,1 0 0 0 0,-2 0 1 0 0,0 0-1 0 0,8-20 0 0 0,-12 22 44 0 0,-1 0 0 0 0,1 0 0 0 0,-1-1 0 0 0,-1 1 1 0 0,0 0-1 0 0,-1-14 0 0 0,-7-64 34 0 0,6 79-36 0 0,-28-179 95 0 0,-2-13-55 0 0,2 20 601 0 0,29 180-626 0 0,0 0 0 0 0,0 0 0 0 0,0 0 1 0 0,0 0-1 0 0,-1 0 0 0 0,1 0 0 0 0,0 0 0 0 0,-1 0 1 0 0,1 0-1 0 0,-1 0 0 0 0,1 0 0 0 0,-1 0 0 0 0,1 0 1 0 0,-1 1-1 0 0,0-2 0 0 0,0 2-8 0 0,1 0 0 0 0,0 0-1 0 0,-1 0 1 0 0,1 0 0 0 0,0 0 0 0 0,0 0-1 0 0,-1 0 1 0 0,1 0 0 0 0,0 0 0 0 0,-1 1-1 0 0,1-1 1 0 0,0 0 0 0 0,0 0 0 0 0,-1 0-1 0 0,1 0 1 0 0,0 0 0 0 0,0 1 0 0 0,-1-1-1 0 0,1 0 1 0 0,0 0 0 0 0,0 1 0 0 0,0-1 0 0 0,-1 0-1 0 0,1 0 1 0 0,0 1 0 0 0,0-1 0 0 0,0 0-1 0 0,0 0 1 0 0,0 1 0 0 0,0-1 0 0 0,-1 1-1 0 0,-9 31 179 0 0,4-5-140 0 0,2 0 0 0 0,1 0-1 0 0,1 1 1 0 0,1-1 0 0 0,1 1 0 0 0,2-1-1 0 0,0 1 1 0 0,2-1 0 0 0,1 0-1 0 0,11 34 1 0 0,-2-18-43 0 0,1 0 0 0 0,2-1 1 0 0,2-1-1 0 0,26 41 0 0 0,-15-38-417 0 0,66 73 0 0 0,-90-111 120 0 0,-1 1 0 0 0,0 0 1 0 0,8 12-1 0 0,-12-16-73 0 0,1-1 0 0 0,-1 1 0 0 0,0 0 0 0 0,0 0 1 0 0,0 0-1 0 0,0 0 0 0 0,-1 0 0 0 0,1 0 0 0 0,-1 0 0 0 0,0 0 1 0 0,0 0-1 0 0,0 0 0 0 0,0 5 0 0 0,-1-7 25 0 0,1 0 0 0 0,0 0 0 0 0,-1 0 0 0 0,1 0-1 0 0,0 0 1 0 0,-1-1 0 0 0,1 1 0 0 0,-1 0 0 0 0,0 0 0 0 0,1 0-1 0 0,-1-1 1 0 0,0 1 0 0 0,-1 1 0 0 0,-3 3-2563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3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24 204 2272 0 0,'-4'4'9066'0'0,"4"-4"-8717"0"0,-1 0-275 0 0,1 0-1 0 0,0 0 1 0 0,0 0 0 0 0,-1 1 0 0 0,1-1-1 0 0,0 0 1 0 0,0 0 0 0 0,0 0 0 0 0,-1 0-1 0 0,1 0 1 0 0,0 0 0 0 0,0 0 0 0 0,0 0-1 0 0,0 1 1 0 0,-1-1 0 0 0,1 0 0 0 0,0 0-1 0 0,0 0 1 0 0,0 0 0 0 0,0 1 0 0 0,0-1-1 0 0,-1 0 1 0 0,1 0 0 0 0,0 0 0 0 0,0 1-1 0 0,0-1 1 0 0,0 0 0 0 0,0 0 0 0 0,0 1-1 0 0,0-1 1 0 0,0 0 0 0 0,0 0 0 0 0,0 0-1 0 0,0 1 1 0 0,0-1 0 0 0,0 0 0 0 0,0 0-1 0 0,0 1 1 0 0,0-1 0 0 0,0 0 0 0 0,0 0-1 0 0,0 0 1 0 0,0 1 0 0 0,0-1 0 0 0,1 0-1 0 0,-1 0 1 0 0,0 0 0 0 0,0 1 0 0 0,0-1-1 0 0,0 0 1 0 0,0 0 0 0 0,1 0 0 0 0,-1 0-1 0 0,0 1 1 0 0,0-1 0 0 0,0 0 0 0 0,0 0-1 0 0,1 0 1 0 0,-1 0 0 0 0,0 0 0 0 0,1 0-1 0 0,2 3 30 0 0,0 0 0 0 0,0 0 0 0 0,0-1 0 0 0,0 1 0 0 0,1-1 0 0 0,-1 0 0 0 0,1 0 0 0 0,0 0 0 0 0,0-1 0 0 0,-1 1 0 0 0,1-1 0 0 0,0 0 0 0 0,0 0 0 0 0,0 0 0 0 0,1-1 0 0 0,-1 0 0 0 0,0 1 0 0 0,0-1 0 0 0,0-1 0 0 0,5 0 0 0 0,0 0-73 0 0,0 0 0 0 0,0-1-1 0 0,0 0 1 0 0,-1-1 0 0 0,1 0 0 0 0,-1-1 0 0 0,0 1 0 0 0,10-7 0 0 0,-12 7-21 0 0,-1-1-1 0 0,0 0 1 0 0,0 0 0 0 0,0 0 0 0 0,-1 0 0 0 0,1 0 0 0 0,-1-1-1 0 0,0 0 1 0 0,4-7 0 0 0,-6 8-9 0 0,0 1 0 0 0,-1-1 1 0 0,1 0-1 0 0,-1 0 0 0 0,0 0 0 0 0,0-1 0 0 0,0 1 0 0 0,-1 0 0 0 0,1 0 0 0 0,-1 0 1 0 0,0-1-1 0 0,0 1 0 0 0,0 0 0 0 0,-1 0 0 0 0,-1-5 0 0 0,1 2 40 0 0,-1 0-1 0 0,0 0 0 0 0,0 0 0 0 0,-1 0 0 0 0,0 0 1 0 0,0 1-1 0 0,0-1 0 0 0,-6-6 0 0 0,7 11 4 0 0,0-1 1 0 0,0 1-1 0 0,0 0 0 0 0,0-1 0 0 0,-1 1 1 0 0,1 0-1 0 0,-1 1 0 0 0,0-1 0 0 0,0 0 1 0 0,1 1-1 0 0,-1-1 0 0 0,0 1 0 0 0,0 0 1 0 0,0 0-1 0 0,0 0 0 0 0,0 1 0 0 0,-1-1 1 0 0,1 1-1 0 0,0 0 0 0 0,0-1 0 0 0,-4 2 1 0 0,1-1 70 0 0,-1 1 0 0 0,1 0 0 0 0,-1 1 1 0 0,1 0-1 0 0,0 0 0 0 0,-1 0 0 0 0,1 1 1 0 0,0-1-1 0 0,1 2 0 0 0,-1-1 0 0 0,0 1 1 0 0,1-1-1 0 0,0 1 0 0 0,0 1 0 0 0,0-1 1 0 0,1 1-1 0 0,-1 0 0 0 0,1 0 0 0 0,0 0 1 0 0,0 1-1 0 0,-5 10 0 0 0,4-6-13 0 0,0 0 0 0 0,1 0 1 0 0,0 1-1 0 0,0 0 0 0 0,1-1 0 0 0,1 1 0 0 0,0 0 0 0 0,0 1 1 0 0,1-1-1 0 0,1 0 0 0 0,0 0 0 0 0,1 13 0 0 0,0-19-77 0 0,0 1-1 0 0,0-1 1 0 0,1 0-1 0 0,-1 0 1 0 0,1 0-1 0 0,1 0 0 0 0,-1-1 1 0 0,0 1-1 0 0,1 0 1 0 0,0-1-1 0 0,0 0 0 0 0,8 8 1 0 0,-5-6-25 0 0,-1-1 1 0 0,2 0-1 0 0,-1-1 0 0 0,0 0 1 0 0,1 0-1 0 0,0 0 1 0 0,0-1-1 0 0,11 5 0 0 0,-10-6-219 0 0,0 1 0 0 0,0-1-1 0 0,0 0 1 0 0,0-1-1 0 0,0 0 1 0 0,1 0-1 0 0,-1-1 1 0 0,0 0 0 0 0,0-1-1 0 0,1 0 1 0 0,-1 0-1 0 0,0 0 1 0 0,0-1-1 0 0,0 0 1 0 0,0-1 0 0 0,0 0-1 0 0,10-5 1 0 0,-9 2-1269 0 0,-1 0-1 0 0,1 0 1 0 0,-2 0 0 0 0,15-15 0 0 0,-12 8-613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3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 3265 0 0,'-16'6'8695'0'0,"4"2"-4508"0"0,11-6-4002 0 0,-1 0 0 0 0,0 0 0 0 0,1 0-1 0 0,-1 0 1 0 0,1 0 0 0 0,0 0 0 0 0,-1 1 0 0 0,1-1-1 0 0,0 0 1 0 0,0 1 0 0 0,1-1 0 0 0,-1 1 0 0 0,0-1-1 0 0,1 1 1 0 0,-1 3 0 0 0,-1 10 358 0 0,1 1 0 0 0,1 0 0 0 0,1 0 0 0 0,0 0 0 0 0,4 22 0 0 0,26 80 724 0 0,-23-94-976 0 0,7 40-45 0 0,-2 0 0 0 0,-3 1 0 0 0,2 84 0 0 0,-11-96-551 0 0,-10 93-1 0 0,9-143-169 0 0,-1-1 0 0 0,0 1 0 0 0,1-1 0 0 0,-1 1 1 0 0,0-1-1 0 0,-1 1 0 0 0,-2 5 0 0 0,2-20-10593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3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2537 0 0,'-7'2'10216'0'0,"9"2"-6228"0"0,14 5-1921 0 0,7-1-1459 0 0,1-1 1 0 0,0-2-1 0 0,0 0 1 0 0,0-2-1 0 0,45 2 1 0 0,120-17-1744 0 0,-111 5-257 0 0,-37 5-4402 0 0,-27 2 1986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3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95 224 0 0,'1'-4'826'0'0,"-1"0"1"0"0,0 0-1 0 0,0 0 0 0 0,0-1 0 0 0,-1 1 0 0 0,1 0 1 0 0,-1 0-1 0 0,0 0 0 0 0,0 0 0 0 0,-1 0 1 0 0,1 0-1 0 0,-5-7 0 0 0,4 9-328 0 0,0-1 0 0 0,0 1 0 0 0,0-1 0 0 0,0 1 0 0 0,-1 0 0 0 0,1 0 0 0 0,-1 0 0 0 0,0 0 0 0 0,0 0 0 0 0,1 0 0 0 0,-1 1 0 0 0,0-1 0 0 0,0 1 0 0 0,-1 0 0 0 0,1 0 0 0 0,-6-1 0 0 0,2 1-75 0 0,0 0 0 0 0,0 0 0 0 0,0 1 1 0 0,1 0-1 0 0,-1 0 0 0 0,0 1 0 0 0,0 0 0 0 0,0 0 0 0 0,-11 4 1 0 0,8-2-84 0 0,1 1 1 0 0,-1 1-1 0 0,1-1 1 0 0,0 2-1 0 0,-15 10 1 0 0,5 1 42 0 0,1-1 0 0 0,0 2 1 0 0,2 1-1 0 0,-25 34 0 0 0,23-27-171 0 0,2 1 1 0 0,0 1-1 0 0,2 0 0 0 0,1 1 1 0 0,1 1-1 0 0,-14 54 1 0 0,21-61-143 0 0,1-1-1 0 0,0 2 1 0 0,2-1 0 0 0,1 0 0 0 0,1 0 0 0 0,1 1 0 0 0,1-1 0 0 0,0 0 0 0 0,13 44 0 0 0,-11-54-97 0 0,1 0 0 0 0,1 0 0 0 0,0 0 0 0 0,1-1 0 0 0,0 0 0 0 0,1 0 0 0 0,0-1 0 0 0,1 0 0 0 0,0-1 0 0 0,1 0 0 0 0,0 0 0 0 0,1-1 0 0 0,-1 0 0 0 0,2-1 0 0 0,16 10 1 0 0,-13-10-384 0 0,0 0 1 0 0,1-1 0 0 0,0-1 0 0 0,0 0 0 0 0,19 3 0 0 0,-19-6-724 0 0,1 0-1 0 0,-1-1 0 0 0,1-1 1 0 0,-1-1-1 0 0,22-2 0 0 0,-11-1-2374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8.2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0 191 512 0 0,'1'0'151'0'0,"-1"0"-1"0"0,0 0 0 0 0,0 0 1 0 0,1 0-1 0 0,-1 0 1 0 0,0 0-1 0 0,0 0 0 0 0,1 0 1 0 0,-1 0-1 0 0,0 0 1 0 0,0 0-1 0 0,0 0 0 0 0,1 0 1 0 0,-1 0-1 0 0,0-1 1 0 0,0 1-1 0 0,0 0 1 0 0,1 0-1 0 0,-1 0 0 0 0,0 0 1 0 0,0 0-1 0 0,0-1 1 0 0,0 1-1 0 0,1 0 0 0 0,-1 0 1 0 0,0 0-1 0 0,0-1 1 0 0,0 1-1 0 0,0 0 1 0 0,0 0-1 0 0,0 0 0 0 0,0-1 1 0 0,0 1-1 0 0,0 0 1 0 0,0 0-1 0 0,0-1 0 0 0,0 1 1 0 0,-1-13 4905 0 0,-1-4-115 0 0,2 17-4801 0 0,0-1 1 0 0,0 1-1 0 0,1-1 0 0 0,-1 1 0 0 0,0-1 0 0 0,0 1 1 0 0,0-1-1 0 0,0 1 0 0 0,1-1 0 0 0,-1 1 0 0 0,0-1 1 0 0,1 1-1 0 0,-1-1 0 0 0,0 1 0 0 0,1-1 1 0 0,-1 1-1 0 0,0 0 0 0 0,1-1 0 0 0,-1 1 0 0 0,1 0 1 0 0,-1-1-1 0 0,0 1 0 0 0,1 0 0 0 0,-1 0 1 0 0,1-1-1 0 0,0 1 0 0 0,0 0-52 0 0,-1-1 0 0 0,1 1-1 0 0,0 0 1 0 0,-1 0 0 0 0,1 0 0 0 0,-1 0 0 0 0,1-1 0 0 0,0 1 0 0 0,-1 0-1 0 0,1 0 1 0 0,-1 0 0 0 0,1 0 0 0 0,0 1 0 0 0,-1-1 0 0 0,1 0-1 0 0,-1 0 1 0 0,1 0 0 0 0,0 0 0 0 0,-1 0 0 0 0,1 1 0 0 0,-1-1 0 0 0,1 0-1 0 0,-1 1 1 0 0,1-1 0 0 0,0 1 0 0 0,-1 0 14 0 0,1 0-1 0 0,0-1 1 0 0,-1 1-1 0 0,1 0 1 0 0,-1 0 0 0 0,0 0-1 0 0,1 0 1 0 0,-1 0 0 0 0,0 0-1 0 0,1 1 1 0 0,-1-1 0 0 0,0 0-1 0 0,0 1 1 0 0,0 7 203 0 0,-1-1 0 0 0,1 0 0 0 0,-4 11-1 0 0,2-9-112 0 0,-1 26 38 0 0,2 0 0 0 0,1 0 0 0 0,1 0 0 0 0,2 0 0 0 0,2 0 0 0 0,1-1 0 0 0,17 53-1 0 0,-19-75-224 0 0,0 1 33 0 0,0 0 0 0 0,-1 0 0 0 0,0 0 0 0 0,0 20 0 0 0,-3-33-36 0 0,1-1-1 0 0,-1 1 1 0 0,0 0 0 0 0,0-1-1 0 0,0 1 1 0 0,0-1 0 0 0,0 1-1 0 0,0-1 1 0 0,0 1-1 0 0,0-1 1 0 0,-1 1 0 0 0,1-1-1 0 0,0 1 1 0 0,0-1 0 0 0,0 1-1 0 0,0-1 1 0 0,-1 1-1 0 0,1-1 1 0 0,0 1 0 0 0,0-1-1 0 0,-1 1 1 0 0,1-1 0 0 0,0 0-1 0 0,-1 1 1 0 0,1-1-1 0 0,-1 0 1 0 0,1 1 0 0 0,-1-1-1 0 0,1 0 1 0 0,0 1 0 0 0,-1-1-1 0 0,1 0 1 0 0,-1 0 0 0 0,1 1-1 0 0,-1-1 1 0 0,1 0-1 0 0,-1 0 1 0 0,1 0 0 0 0,-1 0-1 0 0,1 0 1 0 0,-1 0 0 0 0,0 0-1 0 0,1 0 1 0 0,-1 0-1 0 0,1 0 1 0 0,-1 0 0 0 0,1 0-1 0 0,-1 0 1 0 0,1 0 0 0 0,-2-1-1 0 0,0 0-6 0 0,0 0 1 0 0,0 0-1 0 0,0 0 0 0 0,0 0 0 0 0,0 0 1 0 0,0 0-1 0 0,0-1 0 0 0,1 1 0 0 0,-1-1 1 0 0,-2-2-1 0 0,1-1 9 0 0,0 1 0 0 0,1-1 0 0 0,0 0 1 0 0,0 0-1 0 0,0 0 0 0 0,0 0 0 0 0,1 0 1 0 0,0 0-1 0 0,0 0 0 0 0,0-7 0 0 0,0-9-16 0 0,1-25-1 0 0,1 34 4 0 0,3-30 18 0 0,1 0 0 0 0,14-49 0 0 0,-8 40-34 0 0,46-205 57 0 0,-56 250-28 0 0,3-12-18 0 0,-4 18 14 0 0,0-1-1 0 0,0 1 0 0 0,0-1 1 0 0,0 1-1 0 0,1-1 1 0 0,-1 1-1 0 0,0-1 0 0 0,0 1 1 0 0,0-1-1 0 0,1 1 1 0 0,-1-1-1 0 0,0 1 0 0 0,1-1 1 0 0,-1 1-1 0 0,0-1 1 0 0,1 1-1 0 0,-1 0 0 0 0,0-1 1 0 0,1 1-1 0 0,-1 0 1 0 0,1-1-1 0 0,0 1 0 0 0,1 1-1 0 0,0 0-1 0 0,-1 0 1 0 0,1 0-1 0 0,0 0 1 0 0,-1 0-1 0 0,1 0 1 0 0,-1 0-1 0 0,1 1 0 0 0,-1-1 1 0 0,2 3-1 0 0,8 6-13 0 0,13 2 21 0 0,0-1 0 0 0,39 12 0 0 0,-43-17-5 0 0,0 1 1 0 0,0 1-1 0 0,-1 1 0 0 0,0 0 0 0 0,20 15 0 0 0,-35-21 7 0 0,-1 0 0 0 0,1 0-1 0 0,-1 1 1 0 0,0 0 0 0 0,0-1-1 0 0,0 1 1 0 0,0 0 0 0 0,0 0-1 0 0,-1 1 1 0 0,0-1 0 0 0,0 0-1 0 0,0 1 1 0 0,-1-1 0 0 0,1 1-1 0 0,-1 0 1 0 0,0-1-1 0 0,0 1 1 0 0,-1 0 0 0 0,1 0-1 0 0,-1 0 1 0 0,0-1 0 0 0,-1 6-1 0 0,-2 10 36 0 0,0 0 0 0 0,-2 0 0 0 0,0-1-1 0 0,-9 20 1 0 0,3-5-17 0 0,5-14 20 0 0,0 0 1 0 0,2 0-1 0 0,0 1 0 0 0,1-1 0 0 0,1 24 0 0 0,2-34-42 0 0,0 0 0 0 0,1 0 0 0 0,1 0 0 0 0,-1 0 0 0 0,2 0 0 0 0,-1-1 0 0 0,1 1 0 0 0,1-1 0 0 0,0 0 0 0 0,0 1 0 0 0,1-2 0 0 0,10 16 0 0 0,-14-22-19 0 0,1 1 1 0 0,0-1 0 0 0,0 0 0 0 0,0 0-1 0 0,0 0 1 0 0,0 0 0 0 0,1 0-1 0 0,-1-1 1 0 0,1 1 0 0 0,-1-1 0 0 0,1 0-1 0 0,-1 1 1 0 0,1-1 0 0 0,0 0 0 0 0,-1 0-1 0 0,1-1 1 0 0,0 1 0 0 0,0-1 0 0 0,0 1-1 0 0,0-1 1 0 0,-1 0 0 0 0,1 0-1 0 0,0 0 1 0 0,4-1 0 0 0,-4 0-126 0 0,0 0-1 0 0,0 0 1 0 0,0 0 0 0 0,0 0 0 0 0,-1 0 0 0 0,1-1-1 0 0,0 0 1 0 0,-1 1 0 0 0,1-1 0 0 0,-1 0-1 0 0,1 0 1 0 0,-1 0 0 0 0,0-1 0 0 0,0 1-1 0 0,0 0 1 0 0,0-1 0 0 0,0 1 0 0 0,-1-1-1 0 0,1 0 1 0 0,-1 0 0 0 0,0 0 0 0 0,2-4 0 0 0,-2 4-337 0 0,0 0 1 0 0,0 0-1 0 0,-1 0 1 0 0,1 0-1 0 0,-1 0 1 0 0,0-1-1 0 0,1 1 1 0 0,-2 0 0 0 0,1 0-1 0 0,0 0 1 0 0,0 0-1 0 0,-1 0 1 0 0,0-1-1 0 0,0 1 1 0 0,0 0 0 0 0,0 0-1 0 0,0 0 1 0 0,0 1-1 0 0,-1-1 1 0 0,0 0-1 0 0,1 0 1 0 0,-1 1 0 0 0,0-1-1 0 0,-5-4 1 0 0,-3-2-2104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8.4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36 2993 0 0,'-7'-3'7966'0'0,"-3"0"-3335"0"0,-1-1-2288 0 0,23 8-1036 0 0,-1 0 0 0 0,1-1-1 0 0,19 3 1 0 0,-11-4-468 0 0,31 0 0 0 0,95-16-1643 0 0,-99 8 1089 0 0,33-6-733 0 0,-8 2-2626 0 0,-25 5-4943 0 0,-34 5 4319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9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158 143 512 0 0,'12'-3'163'0'0,"1"0"0"0"0,-1-1 0 0 0,0 0 0 0 0,0-1 0 0 0,16-9 0 0 0,-24 12 365 0 0,-1 0 0 0 0,1 0-1 0 0,-1 0 1 0 0,0 0 0 0 0,0-1 0 0 0,0 1 0 0 0,-1-1 0 0 0,1 0 0 0 0,0 1 0 0 0,-1-1-1 0 0,0-1 1 0 0,0 1 0 0 0,0 0 0 0 0,0-1 0 0 0,0 1 0 0 0,-1-1 0 0 0,1 1 0 0 0,-1-1-1 0 0,0 0 1 0 0,0 1 0 0 0,0-1 0 0 0,0-5 0 0 0,-1 8-359 0 0,-1 0 0 0 0,1-1 1 0 0,0 1-1 0 0,-1 0 0 0 0,1-1 1 0 0,0 1-1 0 0,-1 0 0 0 0,0-1 0 0 0,1 1 1 0 0,-1 0-1 0 0,0 0 0 0 0,0 0 1 0 0,1 0-1 0 0,-1 0 0 0 0,0 0 0 0 0,0 0 1 0 0,0 0-1 0 0,0 0 0 0 0,-1 0 0 0 0,1 0 1 0 0,0 0-1 0 0,0 1 0 0 0,0-1 1 0 0,-1 0-1 0 0,1 1 0 0 0,0 0 0 0 0,-1-1 1 0 0,-1 0-1 0 0,-5-1 283 0 0,0 1 0 0 0,1 0 0 0 0,-14-1 0 0 0,21 2-450 0 0,-22-1 736 0 0,1 2 0 0 0,-34 3 0 0 0,43-2-471 0 0,0 1 0 0 0,0 0 0 0 0,0 0 0 0 0,1 1 0 0 0,-23 11 0 0 0,32-14-227 0 0,-1 1-1 0 0,1-1 1 0 0,-1 1-1 0 0,1 0 0 0 0,0 0 1 0 0,0 0-1 0 0,0 0 1 0 0,0 0-1 0 0,0 1 0 0 0,0-1 1 0 0,0 0-1 0 0,1 1 1 0 0,-1 0-1 0 0,1-1 0 0 0,0 1 1 0 0,0 0-1 0 0,0-1 1 0 0,-1 5-1 0 0,2-5-35 0 0,0 0-1 0 0,0 1 1 0 0,-1-1 0 0 0,1 0-1 0 0,1 1 1 0 0,-1-1 0 0 0,0 0-1 0 0,1 1 1 0 0,-1-1 0 0 0,1 0 0 0 0,0 1-1 0 0,-1-1 1 0 0,1 0 0 0 0,0 0-1 0 0,0 0 1 0 0,1 0 0 0 0,-1 0-1 0 0,0 0 1 0 0,1 0 0 0 0,-1 0 0 0 0,1-1-1 0 0,3 4 1 0 0,4 2-9 0 0,0-1 0 0 0,0 0 0 0 0,1-1 0 0 0,0 1 0 0 0,0-2 0 0 0,11 5 0 0 0,67 16-25 0 0,-44-14-57 0 0,-2 0 26 0 0,31 10-66 0 0,-62-18 120 0 0,0 1-1 0 0,-1 1 1 0 0,0 0 0 0 0,15 10 0 0 0,-22-13 5 0 0,0 0 0 0 0,-1 0-1 0 0,1 0 1 0 0,-1 1 0 0 0,1-1 0 0 0,-1 1 0 0 0,0 0-1 0 0,0-1 1 0 0,0 1 0 0 0,0 0 0 0 0,-1 0 0 0 0,1 0-1 0 0,-1 0 1 0 0,0 1 0 0 0,1-1 0 0 0,-2 0 0 0 0,1 1 0 0 0,0-1-1 0 0,-1 0 1 0 0,1 6 0 0 0,-1-4 13 0 0,-1-1 1 0 0,1 1-1 0 0,-1-1 0 0 0,0 0 0 0 0,0 1 1 0 0,-1-1-1 0 0,1 0 0 0 0,-1 0 1 0 0,0 0-1 0 0,0 0 0 0 0,0 0 0 0 0,-1 0 1 0 0,1 0-1 0 0,-1-1 0 0 0,-4 5 1 0 0,-2 1 14 0 0,0-1 0 0 0,0 0-1 0 0,-1-1 1 0 0,0 0 0 0 0,0 0 0 0 0,-1-1 0 0 0,0-1 0 0 0,0 0 0 0 0,-13 5 0 0 0,7-5-16 0 0,0-1 1 0 0,0 0-1 0 0,-1-1 0 0 0,1-1 1 0 0,-29 0-1 0 0,44-1-41 0 0,1-1 1 0 0,0 0-1 0 0,-1 0 0 0 0,1 0 0 0 0,0 0 1 0 0,-1-1-1 0 0,1 1 0 0 0,0 0 0 0 0,-1 0 1 0 0,1-1-1 0 0,0 1 0 0 0,0-1 0 0 0,-1 1 1 0 0,1-1-1 0 0,0 0 0 0 0,0 1 0 0 0,0-1 1 0 0,0 0-1 0 0,0 0 0 0 0,0 0 0 0 0,0 0 1 0 0,0 0-1 0 0,0 0 0 0 0,0 0 0 0 0,0 0 1 0 0,1 0-1 0 0,-1 0 0 0 0,0 0 1 0 0,1 0-1 0 0,-1-1 0 0 0,1 1 0 0 0,-1 0 1 0 0,1-1-1 0 0,0 1 0 0 0,-1 0 0 0 0,1 0 1 0 0,0-1-1 0 0,0 1 0 0 0,0-1 0 0 0,0 1 1 0 0,0-2-1 0 0,1-1-357 0 0,-1 0-1 0 0,1 0 1 0 0,0-1-1 0 0,1 1 1 0 0,-1 0 0 0 0,0 0-1 0 0,1 1 1 0 0,0-1 0 0 0,0 0-1 0 0,0 1 1 0 0,1-1-1 0 0,2-3 1 0 0,9-6-1989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3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12 512 0 0,'-17'-11'11264'0'0,"18"11"-11024"0"0,-1 0 0 0 0,1 0 0 0 0,-1 0 0 0 0,1 0 1 0 0,-1 0-1 0 0,1 0 0 0 0,-1 1 0 0 0,1-1 0 0 0,-1 0 0 0 0,1 0 0 0 0,-1 1 1 0 0,1-1-1 0 0,-1 0 0 0 0,0 0 0 0 0,1 1 0 0 0,-1-1 0 0 0,1 0 0 0 0,-1 1 1 0 0,0-1-1 0 0,1 1 0 0 0,-1-1 0 0 0,0 1 0 0 0,0-1 0 0 0,1 0 0 0 0,-1 2 1 0 0,4 16 1997 0 0,-7 18-946 0 0,-2 6-684 0 0,1 1 0 0 0,1 0 0 0 0,3 0 0 0 0,2-1 1 0 0,13 82-1 0 0,3-15-387 0 0,23 159-14 0 0,-38-236-197 0 0,-1-1 1 0 0,-2 43 0 0 0,-1-57-18 0 0,-1 0 1 0 0,-1-1 0 0 0,0 1 0 0 0,-1-1-1 0 0,-1 1 1 0 0,-7 15 0 0 0,0-10-97 0 0,11-21 77 0 0,1 0 0 0 0,-1 0-1 0 0,0 0 1 0 0,1 0 0 0 0,-1 0-1 0 0,0-1 1 0 0,0 1 0 0 0,0 0-1 0 0,0 0 1 0 0,0-1 0 0 0,0 1-1 0 0,0 0 1 0 0,0-1 0 0 0,0 1-1 0 0,0-1 1 0 0,0 0 0 0 0,0 1-1 0 0,-2 0 1 0 0,2-2-15 0 0,1 1-1 0 0,-1-1 1 0 0,1 1 0 0 0,-1-1 0 0 0,1 1-1 0 0,0-1 1 0 0,-1 0 0 0 0,1 1-1 0 0,0-1 1 0 0,-1 1 0 0 0,1-1-1 0 0,0 0 1 0 0,0 1 0 0 0,0-1 0 0 0,-1 0-1 0 0,1 1 1 0 0,0-1 0 0 0,0 0-1 0 0,0 1 1 0 0,0-1 0 0 0,0 0 0 0 0,0 1-1 0 0,0-1 1 0 0,0 0 0 0 0,1 0-1 0 0,1-21-1327 0 0,11-47-6860 0 0,-9 51 4643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7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30 512 0 0,'1'-8'374'0'0,"0"-7"8244"0"0,1 8-731 0 0,0 17-5839 0 0,5 96 620 0 0,-5-49-2349 0 0,1 42-616 0 0,-2-95-574 0 0,1-9-322 0 0,1-7-2769 0 0,-2 4-282 0 0,-4 3 2339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7.9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39 1856 0 0,'-7'-10'11480'0'0,"12"11"-8668"0"0,6 1-2498 0 0,10-1-160 0 0,-1-1-1 0 0,0 0 0 0 0,1-2 1 0 0,-1 0-1 0 0,24-6 0 0 0,17-2-465 0 0,81 0-3111 0 0,-110 9 2491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9.0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33 8 0 0,'0'-3'1278'0'0,"0"0"0"0"0,-1 0 0 0 0,0 0 0 0 0,1 0 0 0 0,-1 0 0 0 0,0 0 0 0 0,-1 0 0 0 0,-2-5 0 0 0,4 8-1114 0 0,4 0 2738 0 0,22 5-1447 0 0,-13 2-1232 0 0,-1 0-1 0 0,0 0 1 0 0,0 1-1 0 0,-1 1 1 0 0,0 0-1 0 0,0 0 1 0 0,-1 1-1 0 0,0 0 1 0 0,-1 1-1 0 0,0 0 1 0 0,-1 1-1 0 0,12 22 1 0 0,-11-18-80 0 0,-2 1 0 0 0,0 0 0 0 0,0 1 0 0 0,-2 0 0 0 0,0 0 1 0 0,-1 0-1 0 0,-1 0 0 0 0,-1 1 0 0 0,1 23 0 0 0,-3-40-123 0 0,0 29 437 0 0,-5 34 0 0 0,4-55-313 0 0,-1 0 0 0 0,0 0 1 0 0,-1 0-1 0 0,0 0 0 0 0,-1 0 0 0 0,0-1 0 0 0,-7 13 0 0 0,10-20-81 0 0,0 0-1 0 0,0-1 0 0 0,-1 1 1 0 0,1 0-1 0 0,0-1 1 0 0,-1 1-1 0 0,1-1 0 0 0,-1 1 1 0 0,1-1-1 0 0,-1 1 1 0 0,0-1-1 0 0,-3 2 0 0 0,4-3-54 0 0,1 0-1 0 0,-1 0 1 0 0,0 0-1 0 0,0 0 0 0 0,0 0 1 0 0,0 0-1 0 0,0 0 1 0 0,0 0-1 0 0,0 0 0 0 0,0 0 1 0 0,0-1-1 0 0,1 1 1 0 0,-1 0-1 0 0,0-1 1 0 0,0 1-1 0 0,0 0 0 0 0,0-1 1 0 0,1 1-1 0 0,-1-1 1 0 0,0 1-1 0 0,0-1 0 0 0,1 0 1 0 0,-1 1-1 0 0,1-1 1 0 0,-1 0-1 0 0,0 1 0 0 0,1-1 1 0 0,-1 0-1 0 0,1 0 1 0 0,-1 0-1 0 0,0-1 0 0 0,-8-15-42 0 0,1 0 0 0 0,0-1 0 0 0,1 0-1 0 0,1 0 1 0 0,1 0 0 0 0,1-1-1 0 0,0 0 1 0 0,-1-22 0 0 0,4 32-5 0 0,0 0-1 0 0,1 0 1 0 0,1 0 0 0 0,-1 1 0 0 0,1-1 0 0 0,1 0-1 0 0,4-16 1 0 0,-4 20-74 0 0,0 0-1 0 0,1-1 1 0 0,0 1 0 0 0,0 0-1 0 0,0 0 1 0 0,1 1 0 0 0,-1-1-1 0 0,1 1 1 0 0,0-1 0 0 0,1 1-1 0 0,-1 0 1 0 0,9-5 0 0 0,-6 5-316 0 0,0 0 0 0 0,0 0 0 0 0,0 1 1 0 0,1 0-1 0 0,-1 1 0 0 0,13-3 0 0 0,-2 2-3771 0 0,32-2-1 0 0,-34 4 346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9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15 3657 0 0,'-4'-5'4041'0'0,"-3"0"3968"0"0,1 2-7561 0 0,3 1 473 0 0,9 7-681 0 0,0 0-88 0 0,5 3-56 0 0,1 0-120 0 0,-1-2-88 0 0,5 3-368 0 0,-3-3-1033 0 0,1-2 993 0 0,-1 2-2785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9.5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2593 0 0,'2'-1'7421'0'0,"2"0"-3616"0"0,31-5-2158 0 0,16-2-883 0 0,-23 3-1245 0 0,-1 1 0 0 0,1 2 0 0 0,39 0 0 0 0,-58 4-2541 0 0,-1 0-340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0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8 512 0 0,'0'-1'155'0'0,"0"1"0"0"0,0 0 0 0 0,0-1 0 0 0,0 1 0 0 0,0 0 0 0 0,0 0 0 0 0,0-1 1 0 0,0 1-1 0 0,0 0 0 0 0,0 0 0 0 0,0-1 0 0 0,-1 1 0 0 0,1 0 0 0 0,0 0 0 0 0,0-1 0 0 0,0 1 0 0 0,-1 0 0 0 0,1 0 0 0 0,0-1 0 0 0,0 1 0 0 0,0 0 0 0 0,-1 0 0 0 0,1 0 0 0 0,0 0 0 0 0,0-1 1 0 0,-1 1-1 0 0,1 0 0 0 0,0 0 0 0 0,0 0 0 0 0,-1 0 0 0 0,0 0 0 0 0,-12 0 3478 0 0,-12 8 1158 0 0,20-5-4409 0 0,0 1 0 0 0,1-1 1 0 0,-1 1-1 0 0,1 0 0 0 0,0 0 0 0 0,0 0 1 0 0,0 0-1 0 0,1 1 0 0 0,0-1 1 0 0,0 1-1 0 0,0 0 0 0 0,0 0 1 0 0,1 0-1 0 0,-4 11 0 0 0,4-10-303 0 0,0-1 0 0 0,1 1 0 0 0,0 0 0 0 0,0 0 0 0 0,0 0 0 0 0,1 0 0 0 0,-1 0 0 0 0,2 0 1 0 0,-1 0-1 0 0,1 0 0 0 0,-1-1 0 0 0,2 1 0 0 0,-1 0 0 0 0,3 6 0 0 0,-1-4-51 0 0,1 0 0 0 0,0-1 0 0 0,0 1 0 0 0,1-1 0 0 0,0 0 0 0 0,0 0 1 0 0,1-1-1 0 0,0 0 0 0 0,0 0 0 0 0,11 9 0 0 0,-13-13-172 0 0,0 1 1 0 0,0-1-1 0 0,1 1 1 0 0,-1-1-1 0 0,1 0 1 0 0,-1-1-1 0 0,1 1 0 0 0,-1-1 1 0 0,1 0-1 0 0,0 0 1 0 0,0 0-1 0 0,0-1 1 0 0,0 0-1 0 0,-1 0 0 0 0,1 0 1 0 0,0 0-1 0 0,0-1 1 0 0,0 0-1 0 0,-1 0 0 0 0,7-2 1 0 0,1-1-2858 0 0,23-13-1 0 0,-12 4 343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17 3281 0 0,'-13'-12'10938'0'0,"11"11"-10618"0"0,1-1 216 0 0,2 1-568 0 0,2 1 56 0 0,2 0-72 0 0,2 0 16 0 0,2 1-168 0 0,-1 2-120 0 0,7 0-1376 0 0,-2 0 1040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0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19 512 0 0,'-26'-9'3928'0'0,"21"7"-2160"0"0,0 0 1 0 0,0 0-1 0 0,0 1 0 0 0,-6-1 1 0 0,11 2-1714 0 0,-1 0 0 0 0,1 0 0 0 0,0 0 0 0 0,0 0 0 0 0,-1 0 0 0 0,1 0 0 0 0,0 0 0 0 0,-1 0 0 0 0,1 0 0 0 0,0 0 0 0 0,0 0 0 0 0,-1 0 0 0 0,1 0 0 0 0,0 0 0 0 0,0 1 0 0 0,-1-1 0 0 0,1 0 0 0 0,0 0 0 0 0,0 0 0 0 0,-1 1 0 0 0,1-1 0 0 0,0 0 0 0 0,0 0 0 0 0,0 1 0 0 0,-1-1 0 0 0,1 0 0 0 0,0 0 0 0 0,0 1 0 0 0,0-1 0 0 0,0 0 0 0 0,0 0 0 0 0,0 1 0 0 0,0-1 0 0 0,0 0 0 0 0,-1 1 0 0 0,1-1 0 0 0,0 0 0 0 0,0 0 0 0 0,0 1 0 0 0,0-1 0 0 0,0 0 0 0 0,1 1 0 0 0,-1-1 0 0 0,0 0 0 0 0,0 0 1 0 0,0 1-1 0 0,0-1 0 0 0,0 0 0 0 0,1 1 0 0 0,5 14 1357 0 0,0-8-1074 0 0,0 0 0 0 0,0 0-1 0 0,1 0 1 0 0,0-1 0 0 0,0 0 0 0 0,1-1 0 0 0,8 5-1 0 0,59 30 753 0 0,35 10 174 0 0,54 27 123 0 0,-130-59-1140 0 0,0 2 1 0 0,49 39 0 0 0,-66-44-234 0 0,0 1 0 0 0,-2 1 0 0 0,1 1 0 0 0,-2 0 0 0 0,-1 0 0 0 0,0 2 0 0 0,13 25 0 0 0,-5-2-44 0 0,-3 2 0 0 0,21 68 0 0 0,-26-62-22 0 0,-2 1 0 0 0,-2 1-1 0 0,4 86 1 0 0,-12-58 64 0 0,-16 139 0 0 0,8-170 90 0 0,-2 0 0 0 0,-2-1 0 0 0,-27 74 1 0 0,25-93-566 0 0,0 0 1 0 0,-23 36 0 0 0,22-45-1030 0 0,0-1 1 0 0,-1 0 0 0 0,-29 27 0 0 0,19-24-1999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7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97 512 0 0,'2'-12'769'0'0,"0"7"393"0"0,-1 0-1 0 0,0 0 0 0 0,0 0 1 0 0,-1 0-1 0 0,0 0 1 0 0,0 0-1 0 0,0 0 0 0 0,0 0 1 0 0,-1 0-1 0 0,0 0 1 0 0,0 0-1 0 0,-3-8 0 0 0,4 12-965 0 0,0 0 0 0 0,-1 0 0 0 0,1 0 0 0 0,-1 0 0 0 0,1 1 0 0 0,-1-1 0 0 0,1 0 0 0 0,-1 1 0 0 0,1-1 0 0 0,-1 0 0 0 0,0 1 0 0 0,1-1-1 0 0,-1 1 1 0 0,-1-2 0 0 0,2 2-134 0 0,-1 0 0 0 0,1 0 0 0 0,0 0 0 0 0,0 0 0 0 0,-1 0 0 0 0,1 0 1 0 0,0 0-1 0 0,-1 0 0 0 0,1 0 0 0 0,0 0 0 0 0,0 0 0 0 0,-1 1 0 0 0,1-1 0 0 0,0 0 0 0 0,0 0 0 0 0,-1 0 0 0 0,1 0 0 0 0,0 0 0 0 0,0 0 0 0 0,-1 1 0 0 0,1-1 0 0 0,0 0 0 0 0,0 0 0 0 0,0 0 0 0 0,-1 1 0 0 0,1-1 0 0 0,0 0 0 0 0,0 0 0 0 0,0 1 0 0 0,-2 2 107 0 0,1 0-1 0 0,0 0 1 0 0,0 0-1 0 0,0 0 1 0 0,0 0-1 0 0,0 0 1 0 0,0 4-1 0 0,0 6 69 0 0,-1 7 226 0 0,0-1 1 0 0,-2 1-1 0 0,-6 20 0 0 0,7-27-252 0 0,0-1 1 0 0,2 0-1 0 0,-1 0 0 0 0,1 1 0 0 0,2 18 1 0 0,-1-15 15 0 0,0-8-165 0 0,0-6-11 0 0,0 0 0 0 0,0 1 0 0 0,0-1 0 0 0,0 1 0 0 0,0-1-1 0 0,0 0 1 0 0,-1 1 0 0 0,0-1 0 0 0,1 0 0 0 0,-1 0 0 0 0,0 1 0 0 0,0-1 0 0 0,0 0 0 0 0,-2 3 0 0 0,2-4-26 0 0,1 1 0 0 0,-1-1 0 0 0,0 0-1 0 0,1 1 1 0 0,-1-1 0 0 0,1 1 0 0 0,-1-1 0 0 0,1 1 0 0 0,0-1 0 0 0,0 1 0 0 0,-1-1 0 0 0,1 1 0 0 0,0-1 0 0 0,0 1 0 0 0,1 2 0 0 0,8 24 136 0 0,0-3-100 0 0,-2 9-23 0 0,-2 0 0 0 0,2 50 0 0 0,19 250 12 0 0,-4-87-78 0 0,-10-84 5 0 0,4 73 21 0 0,-14-113 5 0 0,-6 0-1 0 0,-22 132 1 0 0,6-143-11 0 0,-3 19-11 0 0,20-106 17 0 0,2 0-1 0 0,0 0 0 0 0,4 33 1 0 0,-2-50 2 0 0,0 0-3 0 0,-1 1 1 0 0,2-1 0 0 0,-1 0 0 0 0,1 0 0 0 0,1 0 0 0 0,3 9 0 0 0,-6-17-1 0 0,0 0 1 0 0,1 1-1 0 0,-1-1 0 0 0,0 1 0 0 0,1-1 1 0 0,-1 0-1 0 0,0 1 0 0 0,1-1 1 0 0,-1 0-1 0 0,1 0 0 0 0,-1 1 1 0 0,1-1-1 0 0,-1 0 0 0 0,1 0 1 0 0,-1 0-1 0 0,1 0 0 0 0,-1 1 0 0 0,1-1 1 0 0,-1 0-1 0 0,1 0 0 0 0,-1 0 1 0 0,1 0-1 0 0,-1 0 0 0 0,1 0 1 0 0,-1 0-1 0 0,1 0 0 0 0,-1 0 1 0 0,0-1-1 0 0,1 1 0 0 0,-1 0 0 0 0,1 0 1 0 0,-1 0-1 0 0,1 0 0 0 0,-1-1 1 0 0,1 1-1 0 0,-1 0 0 0 0,1-1 1 0 0,-1 1-1 0 0,0 0 0 0 0,1-1 1 0 0,-1 1-1 0 0,0 0 0 0 0,1-1 0 0 0,19-19-87 0 0,-17 18 75 0 0,6-9-103 0 0,0-1 0 0 0,-1 0 0 0 0,0 0 0 0 0,-1-1 0 0 0,-1 0 0 0 0,0 0 0 0 0,0-1 0 0 0,-1 1 0 0 0,5-25 0 0 0,-9 32-249 0 0,-1 1 0 0 0,1-1 0 0 0,-1 0 0 0 0,0 0 0 0 0,0 0 0 0 0,-1 0 0 0 0,-2-9 0 0 0,2 11-758 0 0,0 0 1 0 0,-1 0-1 0 0,0-1 1 0 0,1 1-1 0 0,-1 0 0 0 0,-4-4 1 0 0,0 0-1983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8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0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385 711 512 0 0,'0'1'77'0'0,"1"-1"1"0"0,-1 0-1 0 0,1 1 0 0 0,-1-1 0 0 0,0 0 0 0 0,1 0 1 0 0,-1 1-1 0 0,1-1 0 0 0,-1 0 0 0 0,0 0 1 0 0,1 0-1 0 0,-1 0 0 0 0,1 0 0 0 0,-1 1 0 0 0,1-1 1 0 0,-1 0-1 0 0,1 0 0 0 0,-1 0 0 0 0,1 0 0 0 0,-1 0 1 0 0,1 0-1 0 0,-1-1 0 0 0,1 1 0 0 0,-1 0 1 0 0,1 0-1 0 0,13-10 4353 0 0,-13 8-3772 0 0,1 0 0 0 0,0-1-1 0 0,0 1 1 0 0,-1 0 0 0 0,1-1-1 0 0,-1 1 1 0 0,0-1 0 0 0,0 1-1 0 0,2-6 1 0 0,-3 2-461 0 0,0 0 0 0 0,0 0 0 0 0,-1 0 0 0 0,0 0 0 0 0,0 0 0 0 0,0 0 0 0 0,-1 0 0 0 0,0 1 0 0 0,-4-11 0 0 0,-3-2 371 0 0,-18-28 0 0 0,19 33-305 0 0,-1 1 1 0 0,-1 0-1 0 0,0 0 0 0 0,0 1 1 0 0,-1 0-1 0 0,-1 0 0 0 0,-17-11 1 0 0,23 18-143 0 0,1 1 0 0 0,-1 0 1 0 0,0 0-1 0 0,0 0 0 0 0,-1 1 1 0 0,1 0-1 0 0,-1 0 0 0 0,-9-1 0 0 0,12 2-29 0 0,-1 1 0 0 0,0 0-1 0 0,0 0 1 0 0,0 1 0 0 0,0-1-1 0 0,1 1 1 0 0,-1 0 0 0 0,0 0-1 0 0,1 1 1 0 0,-1 0 0 0 0,1-1-1 0 0,-9 6 1 0 0,2 0 11 0 0,0 0 0 0 0,0 1 0 0 0,1 0 0 0 0,0 1 0 0 0,1 0-1 0 0,-1 1 1 0 0,2 0 0 0 0,-1 0 0 0 0,2 1 0 0 0,-1 0 0 0 0,1 0 0 0 0,1 1 0 0 0,-6 14-1 0 0,9-19-76 0 0,0 1 0 0 0,1-1 0 0 0,0 0 0 0 0,0 1 0 0 0,1-1 0 0 0,0 1 0 0 0,1 0 0 0 0,-1-1 1 0 0,1 1-1 0 0,1 0 0 0 0,-1-1 0 0 0,1 1 0 0 0,1-1 0 0 0,-1 1 0 0 0,1-1 0 0 0,1 1 0 0 0,-1-1 0 0 0,1 0 0 0 0,0 0 0 0 0,1 0 0 0 0,0-1 0 0 0,0 1 0 0 0,9 10 0 0 0,-3-6-37 0 0,0-1 0 0 0,0 0 1 0 0,1 0-1 0 0,0-1 0 0 0,1-1 1 0 0,19 12-1 0 0,-24-17-4 0 0,-1 0 1 0 0,1 0-1 0 0,0 0 0 0 0,0-1 1 0 0,0 0-1 0 0,0-1 0 0 0,1 0 1 0 0,-1 0-1 0 0,0 0 0 0 0,1-1 1 0 0,-1 0-1 0 0,0 0 0 0 0,1-1 1 0 0,11-2-1 0 0,-6-1-30 0 0,-1 0-1 0 0,0-1 1 0 0,0 0 0 0 0,0-1-1 0 0,0 0 1 0 0,-1-1 0 0 0,0 0 0 0 0,0 0-1 0 0,-1-2 1 0 0,11-9 0 0 0,-9 5-27 0 0,0 0 1 0 0,-1 0 0 0 0,0-1-1 0 0,-1-1 1 0 0,-1 0-1 0 0,0 0 1 0 0,7-19-1 0 0,-12 23 66 0 0,0 0-1 0 0,-1-1 0 0 0,0 0 1 0 0,-1 1-1 0 0,0-1 0 0 0,-1 0 1 0 0,0 0-1 0 0,-1 0 1 0 0,-2-13-1 0 0,-3-16 49 0 0,-13-52 0 0 0,3 23-6 0 0,3 3 63 0 0,-3 0 0 0 0,-29-78 0 0 0,42 141-55 0 0,2 2-5 0 0,-1 0-1 0 0,0 0 1 0 0,1 0 0 0 0,-1 0 0 0 0,0 0-1 0 0,0 0 1 0 0,0 1 0 0 0,0-1 0 0 0,-1 0 0 0 0,1 0-1 0 0,0 1 1 0 0,-1-1 0 0 0,1 1 0 0 0,-4-3 0 0 0,5 4-34 0 0,-1-1 1 0 0,1 1 0 0 0,-1 0-1 0 0,1 0 1 0 0,0 0 0 0 0,-1 1 0 0 0,1-1-1 0 0,0 0 1 0 0,-1 0 0 0 0,1 0 0 0 0,0 0-1 0 0,-1 0 1 0 0,1 0 0 0 0,0 0-1 0 0,-1 0 1 0 0,1 1 0 0 0,0-1 0 0 0,0 0-1 0 0,-1 0 1 0 0,1 0 0 0 0,0 1-1 0 0,0-1 1 0 0,-1 0 0 0 0,1 0 0 0 0,0 1-1 0 0,0-1 1 0 0,-1 0 0 0 0,1 1 0 0 0,0-1-1 0 0,0 0 1 0 0,0 1 0 0 0,0-1-1 0 0,0 0 1 0 0,0 1 0 0 0,-1 0 0 0 0,-3 14 55 0 0,4-12-32 0 0,-4 18 11 0 0,1 0 1 0 0,1 1 0 0 0,1-1 0 0 0,3 28 0 0 0,14 86 11 0 0,-10-95-57 0 0,3 0 1 0 0,1 0-1 0 0,2-1 1 0 0,16 37 0 0 0,-18-54-37 0 0,0-1 1 0 0,2 0-1 0 0,0 0 1 0 0,2-2 0 0 0,0 0-1 0 0,0 0 1 0 0,2-1 0 0 0,23 20-1 0 0,-13-15-78 0 0,-10-9-275 0 0,1 0 1 0 0,0 0-1 0 0,20 11 1 0 0,-36-25 282 0 0,-1 0 0 0 0,1 1 0 0 0,0-1 0 0 0,-1 1 0 0 0,1-1 0 0 0,0 0 0 0 0,-1 1 0 0 0,1-1 0 0 0,0 0 0 0 0,0 0 0 0 0,-1 0 0 0 0,1 0 0 0 0,0 0 0 0 0,0 0 0 0 0,0 0 0 0 0,-1 0 0 0 0,1 0 0 0 0,0 0 0 0 0,0 0 0 0 0,-1 0 0 0 0,1 0 0 0 0,0-1 0 0 0,0 1 0 0 0,-1 0 0 0 0,1-1 0 0 0,1 1 0 0 0,-1-2-368 0 0,0 1-1 0 0,0 0 1 0 0,0 0-1 0 0,-1 0 1 0 0,1-1-1 0 0,0 1 1 0 0,0 0-1 0 0,-1-1 1 0 0,1 1-1 0 0,-1-1 1 0 0,1 1-1 0 0,0-3 1 0 0,1-4-2782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90 126 816 0 0,'-32'20'7673'0'0,"25"-17"-6571"0"0,1 1 0 0 0,0 0-1 0 0,-1 0 1 0 0,-9 10 0 0 0,14-12-964 0 0,1 0 1 0 0,-1-1-1 0 0,1 1 1 0 0,0 0-1 0 0,0 0 1 0 0,-1 0-1 0 0,1 0 1 0 0,1 0-1 0 0,-1 0 1 0 0,0 1-1 0 0,0-1 1 0 0,1 0-1 0 0,-1 0 1 0 0,1 1-1 0 0,0-1 1 0 0,0 0-1 0 0,0 1 1 0 0,0-1-1 0 0,0 0 1 0 0,1 4-1 0 0,0-3-67 0 0,0 1 0 0 0,0 0 0 0 0,1 0 0 0 0,-1 0 0 0 0,1 0 0 0 0,0-1 0 0 0,1 1-1 0 0,-1-1 1 0 0,0 0 0 0 0,1 0 0 0 0,0 0 0 0 0,0 0 0 0 0,0 0 0 0 0,0 0 0 0 0,0-1 0 0 0,0 1-1 0 0,1-1 1 0 0,-1 0 0 0 0,7 3 0 0 0,0 0 24 0 0,2-1-1 0 0,-1 1 1 0 0,0-2 0 0 0,1 1-1 0 0,18 1 1 0 0,-12-2-89 0 0,0-2 0 0 0,-1 0 0 0 0,1-1 0 0 0,0-1 0 0 0,21-3-1 0 0,-29 2-19 0 0,-1 0 0 0 0,0 0 0 0 0,0-1 0 0 0,1 0 0 0 0,-2-1 0 0 0,1 0 0 0 0,0 0 0 0 0,-1-1 0 0 0,0 0 0 0 0,0-1 0 0 0,10-8 0 0 0,-15 11 8 0 0,0 0 0 0 0,-1 1 0 0 0,1-1 0 0 0,-1 0 0 0 0,0-1 0 0 0,0 1 0 0 0,0 0 0 0 0,0 0 0 0 0,-1-1 0 0 0,1 1 0 0 0,-1-1 0 0 0,0 1 0 0 0,0-1 0 0 0,0 0 0 0 0,0 0 0 0 0,-1 1 0 0 0,1-1 0 0 0,-1-4 0 0 0,-1 2 8 0 0,0 0 1 0 0,0 0-1 0 0,0 0 1 0 0,-1 0-1 0 0,0 0 1 0 0,0 1-1 0 0,0-1 1 0 0,-1 0-1 0 0,1 1 1 0 0,-7-8-1 0 0,0-2 31 0 0,-1 1 1 0 0,0 0-1 0 0,-1 0 0 0 0,-1 2 1 0 0,-18-17-1 0 0,28 26-2 0 0,-1 1 0 0 0,0 0 1 0 0,0-1-1 0 0,-1 2 0 0 0,1-1 0 0 0,0 0 0 0 0,-1 1 0 0 0,1-1 1 0 0,-1 1-1 0 0,1 0 0 0 0,-1 0 0 0 0,0 0 0 0 0,1 1 1 0 0,-1-1-1 0 0,0 1 0 0 0,0 0 0 0 0,1 0 0 0 0,-1 0 0 0 0,0 1 1 0 0,0-1-1 0 0,1 1 0 0 0,-1 0 0 0 0,1 0 0 0 0,-1 0 0 0 0,1 1 1 0 0,-1-1-1 0 0,1 1 0 0 0,-1-1 0 0 0,1 1 0 0 0,0 1 0 0 0,-5 3 1 0 0,2-1 47 0 0,1 0 1 0 0,0 1 0 0 0,0 0-1 0 0,1-1 1 0 0,-1 2 0 0 0,1-1-1 0 0,0 0 1 0 0,1 1 0 0 0,0 0-1 0 0,0 0 1 0 0,-4 14 0 0 0,3-4-46 0 0,0 1-1 0 0,1 0 1 0 0,-1 33-1 0 0,4-39-9 0 0,0 1-1 0 0,1-1 0 0 0,1 0 0 0 0,0 0 1 0 0,0 1-1 0 0,1-1 0 0 0,1-1 0 0 0,8 19 1 0 0,-9-22-30 0 0,1 0 1 0 0,0-1-1 0 0,1 0 1 0 0,0 0-1 0 0,0 0 1 0 0,1 0-1 0 0,0-1 1 0 0,0 0-1 0 0,0 0 1 0 0,0-1-1 0 0,1 0 1 0 0,0 0-1 0 0,11 6 1 0 0,-5-5-101 0 0,1 1 1 0 0,0-2 0 0 0,0 0-1 0 0,1-1 1 0 0,-1 0 0 0 0,1-1-1 0 0,24 2 1 0 0,-31-5-198 0 0,1 0-1 0 0,-1-1 0 0 0,0 0 1 0 0,0 0-1 0 0,0 0 1 0 0,12-5-1 0 0,-13 3-351 0 0,0 1 0 0 0,-1-1 0 0 0,0-1 0 0 0,0 1 0 0 0,0-1 0 0 0,0-1-1 0 0,0 1 1 0 0,6-7 0 0 0,12-15-4689 0 0,-13 13 3548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1.2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 1816 0 0,'-1'0'368'0'0,"0"-1"-1"0"0,-1 1 0 0 0,1 0 1 0 0,0 0-1 0 0,0 0 0 0 0,0 0 0 0 0,0 0 1 0 0,-1 0-1 0 0,1 0 0 0 0,0 0 1 0 0,0 1-1 0 0,0-1 0 0 0,0 0 0 0 0,0 1 1 0 0,0-1-1 0 0,-1 1 0 0 0,1-1 0 0 0,0 1 1 0 0,0-1-1 0 0,0 1 0 0 0,1 0 1 0 0,-3 1-1 0 0,2-1-72 0 0,1 1 1 0 0,-1-1-1 0 0,0 1 1 0 0,0-1-1 0 0,0 1 1 0 0,1-1-1 0 0,-1 1 1 0 0,1 0-1 0 0,0-1 1 0 0,-1 1-1 0 0,1 0 1 0 0,0 0-1 0 0,0 2 1 0 0,1 7 247 0 0,0-1 0 0 0,0 1 0 0 0,2-1 1 0 0,2 11-1 0 0,-3-15-150 0 0,35 115 1730 0 0,-19-61-1549 0 0,3 5 81 0 0,-4-15 111 0 0,19 100-1 0 0,-31-119-714 0 0,7 59 78 0 0,-11-78-412 0 0,-1-1 1 0 0,0 1-1 0 0,-1 0 1 0 0,0-1-1 0 0,-5 19 1 0 0,6-29 152 0 0,-3 8-1386 0 0,-1-8-2610 0 0,2-4 1319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1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6 2248 0 0,'-17'-5'6421'0'0,"12"5"-2003"0"0,11 6-3301 0 0,7 2-529 0 0,0 0-1 0 0,1-2 0 0 0,0 0 1 0 0,0 0-1 0 0,0-1 0 0 0,0-1 0 0 0,22 4 1 0 0,7-1-590 0 0,56 1 0 0 0,-79-7-451 0 0,0-2 1 0 0,0 0 0 0 0,-1-1-1 0 0,1-1 1 0 0,21-5 0 0 0,-19 1-506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1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298 10 3345 0 0,'-4'-2'1065'0'0,"0"0"1"0"0,1 1 0 0 0,-1 0-1 0 0,0 0 1 0 0,0 0 0 0 0,0 0-1 0 0,0 1 1 0 0,0 0 0 0 0,0-1-1 0 0,-6 2 1 0 0,3 0-417 0 0,1 0 0 0 0,-1 0 0 0 0,1 1 0 0 0,0-1 0 0 0,-13 7 0 0 0,10-4-388 0 0,0 1 0 0 0,0 1 0 0 0,0-1 0 0 0,1 2 0 0 0,0-1 0 0 0,0 1 0 0 0,1 0 0 0 0,-8 10 0 0 0,3-1 18 0 0,0 0 0 0 0,2 2 0 0 0,0-1-1 0 0,1 1 1 0 0,1 1 0 0 0,-10 34 0 0 0,8-16 88 0 0,2 0 0 0 0,-6 65 0 0 0,11-73-172 0 0,2-1 0 0 0,1 1 0 0 0,5 38 0 0 0,-4-56-196 0 0,2 0-1 0 0,-1 0 0 0 0,2 0 0 0 0,-1 0 1 0 0,1 0-1 0 0,1 0 0 0 0,0-1 1 0 0,1 0-1 0 0,0 0 0 0 0,0-1 0 0 0,11 13 1 0 0,-6-11-175 0 0,0 0 1 0 0,0-1 0 0 0,1 0-1 0 0,0-1 1 0 0,1-1-1 0 0,21 12 1 0 0,-25-15-461 0 0,0-1 1 0 0,0-1-1 0 0,0 0 0 0 0,0 0 1 0 0,0 0-1 0 0,1-1 1 0 0,-1-1-1 0 0,1 1 0 0 0,-1-2 1 0 0,1 1-1 0 0,17-3 0 0 0,-3-4-3332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2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1 198 512 0 0,'0'-11'1691'0'0,"0"1"-1"0"0,0-1 1 0 0,1 1 0 0 0,0-1 0 0 0,1 1-1 0 0,0 0 1 0 0,5-13 0 0 0,-7 22-1572 0 0,0 1 0 0 0,0-1 0 0 0,1 1 0 0 0,-1 0 1 0 0,0-1-1 0 0,0 1 0 0 0,0-1 0 0 0,1 1 0 0 0,-1 0 1 0 0,0-1-1 0 0,0 1 0 0 0,1 0 0 0 0,-1-1 0 0 0,0 1 0 0 0,1 0 1 0 0,-1 0-1 0 0,0-1 0 0 0,1 1 0 0 0,-1 0 0 0 0,1 0 1 0 0,-1-1-1 0 0,0 1 0 0 0,1 0 0 0 0,-1 0 0 0 0,1 0 0 0 0,-1 0 1 0 0,1 0-1 0 0,-1 0 0 0 0,0 0 0 0 0,2 0 0 0 0,-2 0 10 0 0,1 0 0 0 0,0 1 0 0 0,0-1 0 0 0,-1 1 0 0 0,1-1 0 0 0,0 1 0 0 0,-1 0 0 0 0,1-1 0 0 0,0 1 0 0 0,-1 0 0 0 0,1-1 0 0 0,-1 1 0 0 0,1 0 0 0 0,-1 1 0 0 0,13 28 1195 0 0,-4 10-543 0 0,6 49 0 0 0,-1-5-284 0 0,-2-25-120 0 0,35 157 392 0 0,-47-214-757 0 0,4 23 38 0 0,-3-24-48 0 0,-1-1 0 0 0,0 1 0 0 0,0-1 1 0 0,0 1-1 0 0,0-1 0 0 0,0 1 0 0 0,0-1 1 0 0,0 0-1 0 0,0 1 0 0 0,0-1 0 0 0,0 1 1 0 0,0-1-1 0 0,0 1 0 0 0,0-1 0 0 0,0 1 0 0 0,-1-1 1 0 0,1 1-1 0 0,0-1 0 0 0,0 0 0 0 0,0 1 1 0 0,-1-1-1 0 0,1 1 0 0 0,0-1 0 0 0,0 0 0 0 0,-1 1 1 0 0,1-1-1 0 0,0 0 0 0 0,-1 0 0 0 0,1 1 1 0 0,-1-1-1 0 0,1 0 0 0 0,0 1 0 0 0,-1-1 1 0 0,1 0-1 0 0,-1 0 0 0 0,1 0 0 0 0,0 0 0 0 0,-1 1 1 0 0,1-1-1 0 0,-1 0 0 0 0,1 0 0 0 0,-1 0 1 0 0,1 0-1 0 0,-1 0 0 0 0,1 0 0 0 0,-1 0 1 0 0,-1-1-11 0 0,1 0 1 0 0,0 1 0 0 0,-1-1 0 0 0,1 0 0 0 0,0 0-1 0 0,0 0 1 0 0,-1 0 0 0 0,1 0 0 0 0,0 0 0 0 0,0 0-1 0 0,0-1 1 0 0,0 1 0 0 0,0 0 0 0 0,1-1 0 0 0,-1 1-1 0 0,-1-2 1 0 0,-9-25-51 0 0,10 27 49 0 0,-6-23-8 0 0,1 1 0 0 0,1-1 0 0 0,1 0 1 0 0,-1-40-1 0 0,-1-4-3 0 0,0 22 0 0 0,3 1 0 0 0,2-1 0 0 0,2 0 0 0 0,9-61 0 0 0,-9 99 18 0 0,1 1 0 0 0,0 0 1 0 0,0 0-1 0 0,0 0 0 0 0,0 0 0 0 0,1 0 0 0 0,5-7 0 0 0,-7 11 2 0 0,1 1-1 0 0,0 0 0 0 0,0-1 0 0 0,0 1 0 0 0,0 0 0 0 0,1 0 0 0 0,-1 0 1 0 0,0 0-1 0 0,1 0 0 0 0,-1 1 0 0 0,1-1 0 0 0,0 1 0 0 0,-1-1 0 0 0,1 1 0 0 0,0 0 1 0 0,0 0-1 0 0,0 1 0 0 0,0-1 0 0 0,5 0 0 0 0,0 1-1 0 0,-1 0 1 0 0,0 0-1 0 0,0 1 0 0 0,1 0 0 0 0,-1 0 1 0 0,0 0-1 0 0,0 1 0 0 0,0 1 0 0 0,0-1 0 0 0,-1 1 1 0 0,1 0-1 0 0,-1 0 0 0 0,1 1 0 0 0,-1 0 1 0 0,0 0-1 0 0,-1 1 0 0 0,1-1 0 0 0,7 9 1 0 0,7 9 14 0 0,-2 0 0 0 0,0 2 1 0 0,18 31-1 0 0,-25-38 11 0 0,7 11 31 0 0,-1 1-1 0 0,-2 0 1 0 0,-1 1 0 0 0,-1 0 0 0 0,-2 1-1 0 0,14 62 1 0 0,-18-48 71 0 0,-3 0 0 0 0,-1 59 1 0 0,-3-96-155 0 0,1 1 1 0 0,0-1 0 0 0,2 10 0 0 0,-2-15-58 0 0,-1 0 0 0 0,1 0 0 0 0,1 1 0 0 0,-1-1 0 0 0,0 0 0 0 0,1 0 0 0 0,0 0 0 0 0,-1 0 1 0 0,1 0-1 0 0,3 3 0 0 0,-4-6-12 0 0,-1 0 0 0 0,0 1 0 0 0,1-1-1 0 0,-1 0 1 0 0,0 0 0 0 0,1 0 0 0 0,-1 0 0 0 0,1 0 0 0 0,-1 1 0 0 0,0-1 0 0 0,1 0 0 0 0,-1 0 0 0 0,1 0 0 0 0,-1 0 0 0 0,0 0 0 0 0,1 0-1 0 0,-1 0 1 0 0,1 0 0 0 0,-1-1 0 0 0,0 1 0 0 0,1 0 0 0 0,-1 0 0 0 0,1 0 0 0 0,-1 0 0 0 0,0 0 0 0 0,1-1 0 0 0,-1 1 0 0 0,0 0 0 0 0,1 0-1 0 0,-1-1 1 0 0,0 1 0 0 0,1 0 0 0 0,-1-1 0 0 0,0 1 0 0 0,0 0 0 0 0,1 0 0 0 0,-1-1 0 0 0,0 1 0 0 0,0-1 0 0 0,13-18-5591 0 0,-10 13 3819 0 0,2-3-333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2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 2601 0 0,'3'5'9394'0'0,"3"-7"-8674"0"0,7 1-248 0 0,2-1 288 0 0,7 1-680 0 0,10-2 1024 0 0,1 3-368 0 0,2-1-224 0 0,6-1-407 0 0,0 2-49 0 0,-2 0-80 0 0,5 0-48 0 0,-7-1-73 0 0,-6 1-15 0 0,4 0-448 0 0,-6 3-1360 0 0,-5-1 112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3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123 132 328 0 0,'4'-4'4'0'0,"0"1"-1"0"0,0-1 1 0 0,1 1 0 0 0,-1-1-1 0 0,1 1 1 0 0,-1 1 0 0 0,1-1-1 0 0,0 1 1 0 0,9-4 0 0 0,4 0-44 0 0,28-5 0 0 0,-16 3 3588 0 0,43-15-1 0 0,-72 22-3141 0 0,0 0 0 0 0,1 0 0 0 0,-1 0 0 0 0,0 0 0 0 0,0 0 0 0 0,0-1 0 0 0,0 1 0 0 0,0 0 0 0 0,0-1 0 0 0,0 1 0 0 0,0 0 0 0 0,0-1 0 0 0,-1 1 0 0 0,1-1 0 0 0,0 1 0 0 0,-1-1 0 0 0,0 0 0 0 0,1 1 0 0 0,-1-1 0 0 0,0 0 0 0 0,0 1 0 0 0,0-1 0 0 0,0 1 0 0 0,0-1 0 0 0,0-2 0 0 0,-1 4-294 0 0,1-1 0 0 0,-1 1-1 0 0,1-1 1 0 0,-1 1 0 0 0,0-1 0 0 0,1 1 0 0 0,-1-1 0 0 0,0 1 0 0 0,1 0 0 0 0,-1-1 0 0 0,0 1-1 0 0,1 0 1 0 0,-1 0 0 0 0,0-1 0 0 0,0 1 0 0 0,-1 0 0 0 0,-17-2 382 0 0,15 1-298 0 0,-18 0 138 0 0,0 1-1 0 0,0 0 0 0 0,-38 7 1 0 0,-62 19 769 0 0,115-24-1050 0 0,1 0 0 0 0,-1 0 1 0 0,1 1-1 0 0,-1 0 0 0 0,1 0 1 0 0,0 1-1 0 0,-11 7 0 0 0,16-10-51 0 0,-1 0-1 0 0,1 1 1 0 0,0-1-1 0 0,0 0 1 0 0,0 0 0 0 0,0 1-1 0 0,0-1 1 0 0,0 1-1 0 0,0-1 1 0 0,1 1-1 0 0,-1-1 1 0 0,0 1 0 0 0,1-1-1 0 0,0 1 1 0 0,-1 2-1 0 0,1-2-9 0 0,0 0-1 0 0,0 0 0 0 0,0 0 0 0 0,1-1 1 0 0,-1 1-1 0 0,1 0 0 0 0,-1 0 1 0 0,1-1-1 0 0,0 1 0 0 0,0-1 1 0 0,-1 1-1 0 0,1 0 0 0 0,0-1 0 0 0,1 0 1 0 0,-1 1-1 0 0,0-1 0 0 0,3 3 1 0 0,0-1-12 0 0,0 0 0 0 0,0 0 0 0 0,0 0 0 0 0,0 0 0 0 0,1-1 0 0 0,0 1 0 0 0,-1-1 0 0 0,1 0 0 0 0,8 1 0 0 0,7 2-32 0 0,22 2-1 0 0,-17-3-5 0 0,21 3-16 0 0,56 12-76 0 0,-89-16 132 0 0,0 1-1 0 0,-1 0 1 0 0,0 1 0 0 0,0 0 0 0 0,20 13-1 0 0,-28-15 37 0 0,0 0 0 0 0,0 0 0 0 0,0 0 0 0 0,-1 0 0 0 0,1 1 0 0 0,-1-1 0 0 0,0 1 0 0 0,0 0 0 0 0,-1 0 0 0 0,1 0 0 0 0,-1 1 0 0 0,1-1 0 0 0,-1 0-1 0 0,-1 1 1 0 0,1 0 0 0 0,-1-1 0 0 0,1 1 0 0 0,-1 0 0 0 0,-1 0 0 0 0,1 0 0 0 0,-1-1 0 0 0,0 10 0 0 0,-1-8 40 0 0,0 0-1 0 0,0-1 1 0 0,0 1 0 0 0,-1-1-1 0 0,1 1 1 0 0,-1-1 0 0 0,-1 0 0 0 0,1 0-1 0 0,-1 0 1 0 0,0 0 0 0 0,0 0 0 0 0,-1 0-1 0 0,1-1 1 0 0,-1 0 0 0 0,0 0 0 0 0,0 0-1 0 0,0 0 1 0 0,-1 0 0 0 0,-6 3-1 0 0,1-1 81 0 0,-1 0 0 0 0,0-2 0 0 0,0 1 0 0 0,-1-1-1 0 0,1-1 1 0 0,-16 3 0 0 0,-73 6 463 0 0,88-11-615 0 0,0 0 1 0 0,-1-1-1 0 0,1-1 0 0 0,-1 0 0 0 0,1-1 0 0 0,0 0 0 0 0,0-1 1 0 0,-12-4-1 0 0,19 6-56 0 0,1-1 0 0 0,0 0 0 0 0,0 0 0 0 0,0 0 1 0 0,1 0-1 0 0,-1-1 0 0 0,0 1 0 0 0,1-1 0 0 0,0 0 0 0 0,-1 0 0 0 0,1 0 1 0 0,0-1-1 0 0,1 1 0 0 0,-1-1 0 0 0,1 0 0 0 0,-1 0 0 0 0,1 1 1 0 0,0-1-1 0 0,1-1 0 0 0,-1 1 0 0 0,1 0 0 0 0,-1 0 0 0 0,1-1 0 0 0,0 1 1 0 0,0-7-1 0 0,1 6-164 0 0,0-1 0 0 0,0 1-1 0 0,1-1 1 0 0,-1 1 0 0 0,1 0 0 0 0,1 0 0 0 0,-1-1 0 0 0,1 1 0 0 0,-1 0 0 0 0,1 0-1 0 0,6-9 1 0 0,-3 5-1114 0 0,1 1-1 0 0,1 0 1 0 0,-1 0-1 0 0,2 0 0 0 0,9-9 1 0 0,11-6-1297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3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25 112 8 0 0,'-8'-23'3309'0'0,"-4"-9"5776"0"0,8 10-5977 0 0,4 21-3002 0 0,0 0 0 0 0,0 0 1 0 0,0-1-1 0 0,0 1 0 0 0,0 0 0 0 0,0 0 1 0 0,1 0-1 0 0,-1 0 0 0 0,0-1 0 0 0,1 1 1 0 0,-1 0-1 0 0,1 0 0 0 0,-1 0 0 0 0,1 0 1 0 0,-1 0-1 0 0,1 0 0 0 0,0 0 0 0 0,-1 0 1 0 0,1 0-1 0 0,2-1 0 0 0,-2 1 93 0 0,1 0-1 0 0,0-1 1 0 0,0 1 0 0 0,0 0-1 0 0,0 1 1 0 0,0-1-1 0 0,0 0 1 0 0,0 1 0 0 0,0-1-1 0 0,4 0 1 0 0,1 1 146 0 0,1 0 0 0 0,-1 0 0 0 0,0 0 1 0 0,0 1-1 0 0,1 0 0 0 0,6 2 0 0 0,6 2-194 0 0,-1 1 1 0 0,0 1-1 0 0,0 1 0 0 0,-1 1 0 0 0,1 0 1 0 0,-2 1-1 0 0,0 1 0 0 0,0 1 0 0 0,-1 0 1 0 0,0 1-1 0 0,-1 1 0 0 0,-1 1 0 0 0,0 0 1 0 0,-1 0-1 0 0,-1 1 0 0 0,20 34 0 0 0,39 94 540 0 0,-29-57-175 0 0,-35-73-436 0 0,3 5 134 0 0,0 1-1 0 0,11 37 1 0 0,-19-50-198 0 0,-1-1 0 0 0,0 1 0 0 0,0-1 0 0 0,0 1 0 0 0,-1 0 0 0 0,0-1 0 0 0,0 1 0 0 0,0 0 0 0 0,-1-1 0 0 0,0 1 0 0 0,-1-1-1 0 0,1 1 1 0 0,-5 10 0 0 0,1-8-41 0 0,0 1 0 0 0,0-1 0 0 0,-1 0 0 0 0,0-1 0 0 0,-1 1 0 0 0,0-1 0 0 0,0 0 0 0 0,-1-1 0 0 0,1 0-1 0 0,-2 0 1 0 0,-14 10 0 0 0,11-11-622 0 0,1 1 1 0 0,-1-2-1 0 0,0 1 0 0 0,0-2 0 0 0,0 0 0 0 0,-1 0 0 0 0,1-1 1 0 0,-1 0-1 0 0,-17 0 0 0 0,8-2-1844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07.6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347 105 512 0 0,'2'-14'1433'0'0,"1"-1"-1"0"0,0 1 1 0 0,10-27 0 0 0,-12 40-1285 0 0,-1 1 1 0 0,1-1-1 0 0,-1 0 1 0 0,0 0-1 0 0,1 0 1 0 0,-1 0-1 0 0,0 0 1 0 0,0 0-1 0 0,0 0 1 0 0,0 0-1 0 0,0 0 1 0 0,0 0-1 0 0,0 0 1 0 0,0 0-1 0 0,0 0 1 0 0,-1-2-1 0 0,1 3-50 0 0,0 0-1 0 0,0-1 0 0 0,-1 1 0 0 0,1 0 1 0 0,0 0-1 0 0,-1 0 0 0 0,1-1 0 0 0,0 1 1 0 0,-1 0-1 0 0,1 0 0 0 0,0 0 1 0 0,-1 0-1 0 0,1 0 0 0 0,-1 0 0 0 0,1 0 1 0 0,0 0-1 0 0,-1 0 0 0 0,1 0 0 0 0,0 0 1 0 0,-1 0-1 0 0,1 0 0 0 0,0 0 0 0 0,-1 0 1 0 0,1 0-1 0 0,-1 1 0 0 0,1-1 0 0 0,0 0 1 0 0,-1 0-1 0 0,-3 3 325 0 0,0-1 0 0 0,0 0 1 0 0,0 1-1 0 0,0 0 0 0 0,-6 5 1 0 0,-23 28 94 0 0,1 1 0 0 0,1 1 1 0 0,2 2-1 0 0,2 1 0 0 0,2 1 1 0 0,2 1-1 0 0,1 1 0 0 0,3 1 1 0 0,1 1-1 0 0,-13 58 0 0 0,19-57-376 0 0,2 2 0 0 0,-6 82 0 0 0,15-103-141 0 0,1 0 1 0 0,1 1 0 0 0,2-1-1 0 0,0 0 1 0 0,2-1-1 0 0,10 33 1 0 0,-9-41-106 0 0,1 0 1 0 0,0-1-1 0 0,1 0 0 0 0,1 0 0 0 0,0-1 1 0 0,1 0-1 0 0,1-1 0 0 0,1 0 0 0 0,1-1 1 0 0,0 0-1 0 0,0-1 0 0 0,27 21 0 0 0,-11-15-714 0 0,0-1 0 0 0,46 22 0 0 0,21-1-4164 0 0,-47-22 1316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09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44 394 512 0 0,'0'0'78'0'0,"-1"0"1"0"0,0 0-1 0 0,1 1 0 0 0,-1-1 1 0 0,0-1-1 0 0,1 1 0 0 0,-1 0 1 0 0,0 0-1 0 0,1 0 1 0 0,-1 0-1 0 0,0 0 0 0 0,1 0 1 0 0,-1-1-1 0 0,1 1 0 0 0,-1 0 1 0 0,0-1-1 0 0,1 1 0 0 0,-1 0 1 0 0,1-1-1 0 0,-1 1 0 0 0,1-1 1 0 0,-1 1-1 0 0,1-1 0 0 0,-1 1 1 0 0,1-1-1 0 0,0 1 0 0 0,-1-1 1 0 0,1 1-1 0 0,0-1 0 0 0,-1-1 1742 0 0,2-7 8555 0 0,1 4-9999 0 0,7-7-131 0 0,-1 0 0 0 0,0-1 0 0 0,-1 0 0 0 0,0 0 0 0 0,-1-1 1 0 0,-1 0-1 0 0,5-19 0 0 0,1-12 269 0 0,4-48-1 0 0,-6 32 15 0 0,-2 15 295 0 0,-6 66-739 0 0,0 0 0 0 0,2 0-1 0 0,0 0 1 0 0,1 0 0 0 0,1 0-1 0 0,1-1 1 0 0,12 26 0 0 0,-8-19 26 0 0,-1 0 1 0 0,-2 0 0 0 0,0 1 0 0 0,6 53-1 0 0,-9-23 230 0 0,-5 77-1 0 0,0-115-277 0 0,0 0 0 0 0,2 0 0 0 0,0 0 0 0 0,1-1 0 0 0,1 1 0 0 0,1 0 0 0 0,0-1 0 0 0,1 0 0 0 0,16 34 0 0 0,-20-49-54 0 0,1 0-1 0 0,-1 0 1 0 0,0 0-1 0 0,0 0 1 0 0,0 0-1 0 0,0 1 1 0 0,0-1-1 0 0,-1 0 1 0 0,0 1-1 0 0,1-1 1 0 0,-1 0-1 0 0,-1 1 1 0 0,0 4-1 0 0,1-7-1 0 0,0-1-1 0 0,0 1 0 0 0,-1-1 0 0 0,1 1 1 0 0,-1-1-1 0 0,1 0 0 0 0,0 1 0 0 0,-1-1 0 0 0,1 0 1 0 0,-1 1-1 0 0,1-1 0 0 0,-1 0 0 0 0,1 1 0 0 0,-1-1 1 0 0,1 0-1 0 0,-1 0 0 0 0,1 0 0 0 0,-1 0 1 0 0,0 1-1 0 0,1-1 0 0 0,-1 0 0 0 0,1 0 0 0 0,-1 0 1 0 0,1 0-1 0 0,-1 0 0 0 0,1 0 0 0 0,-2-1 0 0 0,-18-4 10 0 0,4 1-21 0 0,-154 15-18 0 0,166-11 26 0 0,0 0-1 0 0,0 0 1 0 0,0 0-1 0 0,0 1 1 0 0,1 0 0 0 0,-1 0-1 0 0,0 0 1 0 0,0 0-1 0 0,1 1 1 0 0,-6 2-1 0 0,9-4 0 0 0,0 0-1 0 0,0 0 0 0 0,0 0 1 0 0,0 0-1 0 0,0 1 0 0 0,0-1 1 0 0,-1 0-1 0 0,1 0 0 0 0,0 0 0 0 0,0 0 1 0 0,0 0-1 0 0,0 0 0 0 0,0 1 1 0 0,0-1-1 0 0,0 0 0 0 0,0 0 1 0 0,0 0-1 0 0,0 0 0 0 0,0 0 0 0 0,0 0 1 0 0,0 1-1 0 0,-1-1 0 0 0,1 0 1 0 0,0 0-1 0 0,0 0 0 0 0,0 0 1 0 0,1 1-1 0 0,-1-1 0 0 0,0 0 0 0 0,0 0 1 0 0,0 0-1 0 0,0 0 0 0 0,0 0 1 0 0,0 1-1 0 0,0-1 0 0 0,0 0 1 0 0,0 0-1 0 0,0 0 0 0 0,7 3-14 0 0,12-2 9 0 0,-17-1 18 0 0,26-2-43 0 0,0-1 0 0 0,55-13 1 0 0,-48 8-16 0 0,43-3 0 0 0,26 7 16 0 0,13-2-189 0 0,-56-2 28 0 0,-35 4 88 0 0,43-2 0 0 0,-65 6 77 0 0,13 1-277 0 0,-13 3-475 0 0,-10 4-813 0 0,-19 11-3198 0 0,7-6 1419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13.9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27 512 0 0,'0'-2'202'0'0,"0"1"0"0"0,0 0 0 0 0,0 0 0 0 0,1 0 0 0 0,-1 0-1 0 0,1 0 1 0 0,-1-1 0 0 0,0 1 0 0 0,1 0 0 0 0,0 0 0 0 0,-1 0 0 0 0,1 0 0 0 0,0 0-1 0 0,-1 0 1 0 0,1 1 0 0 0,0-1 0 0 0,0 0 0 0 0,0 0 0 0 0,0 0 0 0 0,0 1 0 0 0,0-1 0 0 0,0 1-1 0 0,0-1 1 0 0,0 0 0 0 0,0 1 0 0 0,0 0 0 0 0,0-1 0 0 0,0 1 0 0 0,0 0 0 0 0,0-1-1 0 0,1 1 1 0 0,0 0 0 0 0,-1 0-115 0 0,1 0 0 0 0,-1 0 0 0 0,1 0 0 0 0,-1 0 0 0 0,1 0 0 0 0,-1 0 1 0 0,1 0-1 0 0,-1 0 0 0 0,0 1 0 0 0,1-1 0 0 0,-1 0 0 0 0,1 1 0 0 0,-1-1 0 0 0,0 1 0 0 0,1 0 0 0 0,-1 0 0 0 0,0-1 0 0 0,0 1 0 0 0,0 0 0 0 0,0 0 0 0 0,0 0 0 0 0,0 0 0 0 0,0 0 0 0 0,0 0 0 0 0,0 0 0 0 0,0 1 0 0 0,1 0 0 0 0,12 34 978 0 0,-2 1 0 0 0,13 62-1 0 0,-4-13-538 0 0,-7-37-241 0 0,14 54 378 0 0,-27-95-563 0 0,1 1-1 0 0,-2 0 1 0 0,1 0 0 0 0,-1 0 0 0 0,-1 0-1 0 0,1 0 1 0 0,-2 0 0 0 0,1-1-1 0 0,-6 18 1 0 0,5-20-47 0 0,-1 0 0 0 0,0 0 1 0 0,0 0-1 0 0,0 0 0 0 0,-1-1 0 0 0,0 0 0 0 0,0 0 0 0 0,0 0 0 0 0,0 0 0 0 0,-1 0 0 0 0,0-1 0 0 0,0 0 1 0 0,0 0-1 0 0,-8 5 0 0 0,-4 0 0 0 0,-1 0 0 0 0,1-1 0 0 0,-22 6 0 0 0,29-11 20 0 0,-1 0 1 0 0,1-1-1 0 0,0 0 0 0 0,-1-1 1 0 0,0 0-1 0 0,1-1 0 0 0,-16-1 1 0 0,22 0-26 0 0,0 1 1 0 0,0-1-1 0 0,0 0 1 0 0,0 0-1 0 0,0-1 1 0 0,0 1 0 0 0,0-1-1 0 0,1 0 1 0 0,-1 0-1 0 0,0 0 1 0 0,1 0-1 0 0,0-1 1 0 0,0 1-1 0 0,-1-1 1 0 0,1 0 0 0 0,1 0-1 0 0,-1 0 1 0 0,0 0-1 0 0,1-1 1 0 0,0 1-1 0 0,0-1 1 0 0,0 1-1 0 0,0-1 1 0 0,0 0 0 0 0,1 0-1 0 0,-1 0 1 0 0,1 0-1 0 0,0 0 1 0 0,1 0-1 0 0,-1 0 1 0 0,0-6-1 0 0,1 3-40 0 0,0-1-1 0 0,0 1 0 0 0,0-1 0 0 0,1 1 1 0 0,0 0-1 0 0,1-1 0 0 0,-1 1 0 0 0,2 0 1 0 0,-1 0-1 0 0,1 0 0 0 0,0 0 0 0 0,0 0 1 0 0,0 1-1 0 0,1 0 0 0 0,0-1 0 0 0,1 1 1 0 0,4-5-1 0 0,0 3-23 0 0,1 1-1 0 0,-1 0 1 0 0,1 0-1 0 0,0 1 1 0 0,1 0 0 0 0,0 1-1 0 0,0 0 1 0 0,0 1-1 0 0,13-4 1 0 0,14-2-355 0 0,56-6 0 0 0,-38 11-2345 0 0,-19 7-4719 0 0,-30-1 5489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14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83 8 0 0,'-12'-12'3673'0'0,"1"-4"2712"0"0,5 3-5073 0 0,2 2 2689 0 0,2 1-4105 0 0,4 3-8 0 0,5 1-112 0 0,3 2 64 0 0,0 2-104 0 0,3 2-40 0 0,0-1-1224 0 0,1 1-593 0 0,-1 0-207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14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40 512 0 0,'-1'-8'1084'0'0,"0"6"-631"0"0,1 0 0 0 0,-1 0 0 0 0,1 0 1 0 0,0-1-1 0 0,-1 1 0 0 0,1 0 0 0 0,0 0 0 0 0,1-3 1 0 0,-1 5-327 0 0,0-1 1 0 0,0 0 0 0 0,1 1-1 0 0,-1-1 1 0 0,1 1 0 0 0,-1-1-1 0 0,0 1 1 0 0,1-1-1 0 0,-1 1 1 0 0,1-1 0 0 0,-1 1-1 0 0,1-1 1 0 0,-1 1 0 0 0,1 0-1 0 0,0-1 1 0 0,-1 1 0 0 0,1 0-1 0 0,-1-1 1 0 0,1 1 0 0 0,0 0-1 0 0,-1 0 1 0 0,1-1 0 0 0,0 1-1 0 0,-1 0 1 0 0,1 0 0 0 0,0 0-1 0 0,-1 0 1 0 0,1 0-1 0 0,0 0 1 0 0,-1 0 0 0 0,2 1-1 0 0,-1-1-21 0 0,0 0-1 0 0,0 0 0 0 0,0 1 1 0 0,1-1-1 0 0,-1 1 0 0 0,0-1 1 0 0,0 1-1 0 0,0 0 0 0 0,0-1 1 0 0,0 1-1 0 0,0 0 0 0 0,-1 0 1 0 0,1-1-1 0 0,0 1 0 0 0,0 0 1 0 0,0 0-1 0 0,-1 0 0 0 0,1 0 1 0 0,0 0-1 0 0,-1 0 1 0 0,1 0-1 0 0,0 2 0 0 0,8 25 1208 0 0,-6-12-1098 0 0,-1 1-1 0 0,0 0 1 0 0,-2-1 0 0 0,0 1 0 0 0,-1 0 0 0 0,0-1-1 0 0,-2 1 1 0 0,0-1 0 0 0,0 0 0 0 0,-2 0 0 0 0,-6 17 0 0 0,3-15-502 0 0,0 0 0 0 0,-2 0 0 0 0,-16 24 0 0 0,14-25-834 0 0,-1 0 0 0 0,-1-1 0 0 0,-19 16 0 0 0,7-9-3309 0 0,17-13 2748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16.4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382 125 512 0 0,'0'0'478'0'0,"23"-8"-1460"0"0,-22 7 982 0 0,-1 1 0 0 0,1-1 0 0 0,-1 1 0 0 0,0-1 0 0 0,1 1 0 0 0,-1-1 0 0 0,1 1 0 0 0,-1 0 0 0 0,1-1 0 0 0,-1 1 0 0 0,1 0 0 0 0,-1-1 0 0 0,1 1 0 0 0,-1 0 0 0 0,1 0 0 0 0,0-1 0 0 0,-1 1 0 0 0,1 0 0 0 0,-1 0 0 0 0,2 0 0 0 0,3-3 0 0 0,-4 3 215 0 0,0-1 1 0 0,0 0-1 0 0,0 0 1 0 0,0 0-1 0 0,-1-1 1 0 0,1 1-1 0 0,0 0 1 0 0,-1 0-1 0 0,1 0 1 0 0,-1 0-1 0 0,1-1 1 0 0,-1 1-1 0 0,1 0 0 0 0,-1 0 1 0 0,0-2-1 0 0,0 2 116 0 0,0 0 0 0 0,0 0 0 0 0,0 1-1 0 0,0-1 1 0 0,-1 0 0 0 0,1 1 0 0 0,0-1 0 0 0,0 1-1 0 0,-1-1 1 0 0,1 0 0 0 0,0 1 0 0 0,-1-1-1 0 0,1 1 1 0 0,-1-1 0 0 0,1 1 0 0 0,-1-1-1 0 0,1 1 1 0 0,-1-1 0 0 0,1 1 0 0 0,-1-1 0 0 0,1 1-1 0 0,-1 0 1 0 0,-1-1 0 0 0,-2-3 108 0 0,1 2-102 0 0,1 0 0 0 0,0-1 0 0 0,-1 1 0 0 0,1-1 0 0 0,0 1 0 0 0,0-1 0 0 0,1 0 0 0 0,-3-4 0 0 0,3 4-216 0 0,-1 0-1 0 0,1 0 0 0 0,-1 1 0 0 0,0-1 1 0 0,0 1-1 0 0,0-1 0 0 0,0 1 0 0 0,0 0 1 0 0,-5-4-1 0 0,2 3 43 0 0,-1 1 0 0 0,0 0 0 0 0,0 0 1 0 0,0 1-1 0 0,0-1 0 0 0,-1 1 0 0 0,1 1 0 0 0,0-1 1 0 0,0 1-1 0 0,-1 0 0 0 0,1 1 0 0 0,-7 0 1 0 0,-15 4 384 0 0,-1 0 0 0 0,-31 11 0 0 0,46-11-370 0 0,1 0 0 0 0,0 1 0 0 0,0 1 0 0 0,0 0 0 0 0,1 0 0 0 0,-15 13 0 0 0,18-13-110 0 0,1-1 19 0 0,0 0 0 0 0,1 1 0 0 0,-1 0 0 0 0,-6 9 0 0 0,13-15-78 0 0,0 1-1 0 0,0-1 1 0 0,0 1-1 0 0,0-1 1 0 0,0 1-1 0 0,0-1 1 0 0,0 1-1 0 0,1 0 1 0 0,-1-1-1 0 0,0 1 1 0 0,1 0-1 0 0,0 0 1 0 0,-1 0-1 0 0,1-1 1 0 0,0 1-1 0 0,0 0 1 0 0,0 0-1 0 0,0 0 1 0 0,0 0-1 0 0,0 0 1 0 0,1-1-1 0 0,-1 1 1 0 0,1 0-1 0 0,-1 0 1 0 0,1-1-1 0 0,0 1 1 0 0,-1 0-1 0 0,1-1 1 0 0,1 3-1 0 0,-1-3-7 0 0,1 0 0 0 0,-1 0-1 0 0,0 1 1 0 0,1-1-1 0 0,-1 0 1 0 0,1 0-1 0 0,-1-1 1 0 0,1 1 0 0 0,-1 0-1 0 0,1 0 1 0 0,0-1-1 0 0,-1 1 1 0 0,1-1 0 0 0,0 1-1 0 0,-1-1 1 0 0,4 0-1 0 0,31 0 3 0 0,-28 0-6 0 0,13-1 15 0 0,17-2-41 0 0,-1 3 0 0 0,0 0 0 0 0,50 9 0 0 0,-45-2-32 0 0,0 2 0 0 0,80 29 1 0 0,-109-32 60 0 0,1 0 0 0 0,-1 1 0 0 0,-1 0 0 0 0,1 1 0 0 0,-2 0 0 0 0,1 1 0 0 0,-1 0 0 0 0,0 1 0 0 0,-1 0 0 0 0,0 1 0 0 0,0 0 0 0 0,12 20 0 0 0,-18-24 2 0 0,0 1-1 0 0,0 0 0 0 0,-1-1 1 0 0,0 2-1 0 0,-1-1 1 0 0,0 0-1 0 0,0 0 0 0 0,0 1 1 0 0,-1-1-1 0 0,-1 1 0 0 0,1-1 1 0 0,-1 1-1 0 0,-1 0 1 0 0,0-1-1 0 0,0 1 0 0 0,0-1 1 0 0,-1 0-1 0 0,0 1 0 0 0,-1-1 1 0 0,0 0-1 0 0,0 0 1 0 0,-1 0-1 0 0,0-1 0 0 0,0 1 1 0 0,-1-1-1 0 0,0 0 0 0 0,0 0 1 0 0,-1-1-1 0 0,0 0 1 0 0,0 0-1 0 0,0 0 0 0 0,-9 6 1 0 0,0-2 5 0 0,0-1 0 0 0,-1 0 1 0 0,0-2-1 0 0,0 0 1 0 0,0 0-1 0 0,-27 6 0 0 0,14-7-5 0 0,0 0 1 0 0,0-2-1 0 0,-34 0 0 0 0,53-4-98 0 0,0 0 1 0 0,0-1-1 0 0,0 0 1 0 0,0 0-1 0 0,0-1 1 0 0,0 0-1 0 0,1-1 1 0 0,-1 0-1 0 0,1-1 1 0 0,-1 0-1 0 0,1 0 0 0 0,1-1 1 0 0,-1 0-1 0 0,0-1 1 0 0,1 0-1 0 0,0 0 1 0 0,1-1-1 0 0,-1 0 1 0 0,1 0-1 0 0,-6-9 1 0 0,10 11-440 0 0,1 1 0 0 0,0 0 0 0 0,0-1-1 0 0,1 0 1 0 0,-1 1 0 0 0,1-1 0 0 0,0 0 0 0 0,0 0 0 0 0,1 1 0 0 0,-1-1 0 0 0,1 0-1 0 0,0 0 1 0 0,0 0 0 0 0,1 0 0 0 0,1-5 0 0 0,1-6-924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0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26 123 512 0 0,'-1'-3'110'0'0,"1"1"0"0"0,-1-1 0 0 0,1 0 0 0 0,0 1 0 0 0,0-1 0 0 0,0 0 0 0 0,1 1 1 0 0,-1-1-1 0 0,1-3 0 0 0,0 5 86 0 0,0 0 0 0 0,0-1 0 0 0,0 1 0 0 0,0 0 0 0 0,0 0 1 0 0,0 0-1 0 0,0 0 0 0 0,0-1 0 0 0,0 2 0 0 0,0-1 1 0 0,0 0-1 0 0,1 0 0 0 0,-1 0 0 0 0,0 1 0 0 0,1-1 0 0 0,-1 0 1 0 0,2 0-1 0 0,3-1 491 0 0,-6 1-560 0 0,1 1-1 0 0,-1 0 0 0 0,1 0 0 0 0,-1-1 1 0 0,1 1-1 0 0,-1 0 0 0 0,1 0 1 0 0,-1-1-1 0 0,1 1 0 0 0,0 0 1 0 0,-1 0-1 0 0,1 0 0 0 0,-1 0 0 0 0,1 0 1 0 0,0 0-1 0 0,-1 0 0 0 0,1 0 1 0 0,0 0-1 0 0,-1 0 0 0 0,1 0 1 0 0,0 1-1 0 0,4-1 2690 0 0,-3 0-860 0 0,-1 6-1451 0 0,-2 5 94 0 0,0-1 0 0 0,-1 0-1 0 0,-3 11 1 0 0,-2 15 165 0 0,3 9-374 0 0,2 1-1 0 0,2 0 1 0 0,2-1-1 0 0,2 1 0 0 0,2-1 1 0 0,18 70-1 0 0,13-3-146 0 0,-33-98-207 0 0,-6-14-6 0 0,-4-6 15 0 0,-2-6-60 0 0,1-1 0 0 0,0 1 0 0 0,1-1 0 0 0,1-1 0 0 0,-6-18 0 0 0,7 22-6 0 0,-17-54-76 0 0,-15-76 0 0 0,30 103 73 0 0,0 0 0 0 0,3 0 0 0 0,1-63-1 0 0,3 88 14 0 0,0-1 0 0 0,0 1-1 0 0,1 0 1 0 0,1 0-1 0 0,6-18 1 0 0,-7 26 8 0 0,-1 1 0 0 0,1-1 0 0 0,-1 1 0 0 0,1 0 1 0 0,0-1-1 0 0,1 1 0 0 0,-1 0 0 0 0,0 0 0 0 0,1 0 0 0 0,0 1 0 0 0,0-1 0 0 0,0 1 0 0 0,0-1 0 0 0,0 1 1 0 0,0 0-1 0 0,0 0 0 0 0,1 1 0 0 0,-1-1 0 0 0,1 1 0 0 0,-1-1 0 0 0,8-1 0 0 0,1 2-5 0 0,0 0-1 0 0,0 0 0 0 0,0 1 1 0 0,0 1-1 0 0,0 0 1 0 0,0 0-1 0 0,18 5 0 0 0,-11 0-3 0 0,0 0-1 0 0,0 0 1 0 0,31 18-1 0 0,-41-19 24 0 0,1 1 0 0 0,-1 0 0 0 0,-1 1 0 0 0,1 0 0 0 0,-1 0 0 0 0,0 0 0 0 0,-1 1 0 0 0,0 0 0 0 0,10 16 0 0 0,-8-9 25 0 0,-1-1 0 0 0,-1 1 0 0 0,-1 1 0 0 0,0-1 0 0 0,6 28 0 0 0,19 161 291 0 0,-26-160-278 0 0,-3-32-45 0 0,0 0 0 0 0,0 0 0 0 0,1-1 0 0 0,0 1 1 0 0,10 21-1 0 0,-11-29-27 0 0,0-1 0 0 0,1 1 0 0 0,-1 0 0 0 0,0 0 1 0 0,1-1-1 0 0,0 1 0 0 0,0-1 0 0 0,0 0 0 0 0,0 0 0 0 0,1 0 0 0 0,-1 0 1 0 0,1-1-1 0 0,0 1 0 0 0,-1-1 0 0 0,1 0 0 0 0,0 0 0 0 0,0 0 1 0 0,1-1-1 0 0,4 2 0 0 0,-6-3-62 0 0,0 0 0 0 0,0 1 0 0 0,0-1 0 0 0,-1 0 0 0 0,1-1 1 0 0,3 0-1 0 0,5-3-1908 0 0,-10 4 1705 0 0,-1-1 0 0 0,1 1 0 0 0,-1 0 1 0 0,0-1-1 0 0,1 1 0 0 0,-1 0 0 0 0,0-1 0 0 0,0 1 0 0 0,1-1 0 0 0,-1 1 0 0 0,0 0 0 0 0,0-1 1 0 0,0 1-1 0 0,1-1 0 0 0,-1 1 0 0 0,0-1 0 0 0,0 1 0 0 0,0-1 0 0 0,0 1 0 0 0,0-1 0 0 0,0-2-3108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0.7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62 2561 0 0,'1'-2'748'0'0,"0"0"1"0"0,0 0 0 0 0,0 0 0 0 0,0 0 0 0 0,1 0-1 0 0,-1 0 1 0 0,1 0 0 0 0,-1 0 0 0 0,1 1 0 0 0,0-1-1 0 0,2-1 1 0 0,0 0-404 0 0,0 1 0 0 0,-1 0 0 0 0,1 0 0 0 0,0 1 0 0 0,0-1 0 0 0,4 0 0 0 0,6-1-845 0 0,0 1 0 0 0,28-1 0 0 0,-24 2 1386 0 0,52-5-927 0 0,52-2 128 0 0,-102 8-501 0 0,-1 1-1 0 0,1 1 0 0 0,0 0 1 0 0,22 7-1 0 0,-23-3-871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1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88 2569 0 0,'2'-12'7340'0'0,"-2"11"-7263"0"0,0 1 1 0 0,0-1-1 0 0,0 1 1 0 0,0-1-1 0 0,0 1 0 0 0,0-1 1 0 0,0 1-1 0 0,0-1 1 0 0,0 1-1 0 0,0-1 1 0 0,1 1-1 0 0,-1 0 0 0 0,0-1 1 0 0,0 1-1 0 0,1-1 1 0 0,-1 1-1 0 0,0-1 0 0 0,1 1 1 0 0,-1 0-1 0 0,0-1 1 0 0,1 1-1 0 0,-1 0 1 0 0,0-1-1 0 0,1 1 0 0 0,-1 0 1 0 0,1-1-1 0 0,-1 1 1 0 0,1 0-1 0 0,-1 0 1 0 0,1 0-1 0 0,-1-1 0 0 0,1 1 1 0 0,-1 0-1 0 0,1 0 1 0 0,0 0-1 0 0,1-1-23 0 0,0 0 0 0 0,0 0 0 0 0,0 0 0 0 0,-1 0 0 0 0,1 0 0 0 0,0 0 0 0 0,-1-1-1 0 0,1 1 1 0 0,0-1 0 0 0,-1 1 0 0 0,0-1 0 0 0,1 1 0 0 0,-1-1 0 0 0,0 0 0 0 0,0 0 0 0 0,0 0 0 0 0,0 0 0 0 0,0 0 0 0 0,0 0 0 0 0,0-2 0 0 0,-1 3-21 0 0,0 0 1 0 0,0 0 0 0 0,0 0-1 0 0,0 0 1 0 0,0 0 0 0 0,0 1 0 0 0,0-1-1 0 0,0 0 1 0 0,0 0 0 0 0,-1 0-1 0 0,1 0 1 0 0,0 0 0 0 0,0 0-1 0 0,-1 1 1 0 0,1-1 0 0 0,-1 0 0 0 0,1 0-1 0 0,-1 0 1 0 0,0 0 0 0 0,0 0 13 0 0,0 0-1 0 0,0 0 1 0 0,-1 0 0 0 0,1 0 0 0 0,0 1 0 0 0,-1-1 0 0 0,1 0 0 0 0,0 1 0 0 0,-1-1-1 0 0,1 1 1 0 0,-1-1 0 0 0,1 1 0 0 0,-1 0 0 0 0,1-1 0 0 0,-3 1 0 0 0,-5 0 79 0 0,-1 0 0 0 0,1 0 1 0 0,-1 1-1 0 0,1 1 1 0 0,-14 3-1 0 0,-48 16 160 0 0,52-14-118 0 0,13-5-83 0 0,1 0-1 0 0,-1 0 1 0 0,1 1 0 0 0,0 0-1 0 0,0 0 1 0 0,0 0 0 0 0,1 0-1 0 0,-7 6 1 0 0,10-8-77 0 0,0 0 1 0 0,0 0-1 0 0,0 0 0 0 0,1 0 1 0 0,-1 0-1 0 0,0 0 0 0 0,0 1 1 0 0,1-1-1 0 0,-1 0 1 0 0,0 1-1 0 0,1-1 0 0 0,0 0 1 0 0,-1 1-1 0 0,1-1 0 0 0,0 0 1 0 0,-1 1-1 0 0,1-1 0 0 0,0 1 1 0 0,0-1-1 0 0,0 0 1 0 0,0 1-1 0 0,1-1 0 0 0,-1 1 1 0 0,0-1-1 0 0,0 0 0 0 0,1 1 1 0 0,-1-1-1 0 0,1 0 0 0 0,-1 1 1 0 0,1-1-1 0 0,0 0 1 0 0,0 0-1 0 0,-1 1 0 0 0,1-1 1 0 0,0 0-1 0 0,0 0 0 0 0,0 0 1 0 0,2 2-1 0 0,2 1-9 0 0,1 1 0 0 0,-1-1 0 0 0,1 0 0 0 0,0 0 0 0 0,0-1-1 0 0,0 0 1 0 0,7 3 0 0 0,50 14 18 0 0,-6-2 28 0 0,-47-14-47 0 0,0 1 0 0 0,0 0-1 0 0,-1 0 1 0 0,1 1-1 0 0,-2 0 1 0 0,11 9 0 0 0,-15-11 11 0 0,0-1 1 0 0,-1 1 0 0 0,1 0 0 0 0,-1 0 0 0 0,0 0-1 0 0,0 0 1 0 0,-1 1 0 0 0,1-1 0 0 0,-1 1 0 0 0,0-1-1 0 0,0 1 1 0 0,-1 0 0 0 0,1 0 0 0 0,-1 0 0 0 0,1 8-1 0 0,-2-10 3 0 0,0 1-1 0 0,0-1 1 0 0,0 1-1 0 0,-1-1 0 0 0,1 1 1 0 0,-1-1-1 0 0,0 1 1 0 0,0-1-1 0 0,0 0 0 0 0,0 1 1 0 0,0-1-1 0 0,-1 0 0 0 0,0 0 1 0 0,-3 5-1 0 0,2-4 22 0 0,-1 0-1 0 0,0 0 0 0 0,0-1 1 0 0,0 1-1 0 0,0-1 0 0 0,0 0 1 0 0,0 0-1 0 0,-1-1 0 0 0,-5 3 1 0 0,-2 0-10 0 0,-1 0 0 0 0,0-2 0 0 0,0 1 0 0 0,0-1 0 0 0,0-1 0 0 0,-25 1 1 0 0,30-3-65 0 0,0 0 0 0 0,0-1 0 0 0,0 0 0 0 0,0 0 0 0 0,1-1 1 0 0,-1 0-1 0 0,1 0 0 0 0,-1 0 0 0 0,1-1 0 0 0,0 0 1 0 0,-12-8-1 0 0,13 7-880 0 0,0-1 1 0 0,-1 1-1 0 0,2-2 1 0 0,-1 1-1 0 0,1-1 1 0 0,0 1-1 0 0,-7-10 1 0 0,1-4-3652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1.8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18 1104 0 0,'0'0'229'0'0,"0"0"0"0"0,-1 0 0 0 0,1 0 0 0 0,0 0 0 0 0,-1 0 0 0 0,1 0 0 0 0,-1 0 1 0 0,1 0-1 0 0,0-1 0 0 0,-1 1 0 0 0,1 0 0 0 0,0 0 0 0 0,-1 0 0 0 0,1-1 0 0 0,0 1 0 0 0,0 0 0 0 0,-1 0 0 0 0,1-1 0 0 0,0 1 0 0 0,0 0 0 0 0,-1-1 0 0 0,5-4 3066 0 0,-3 4-3058 0 0,1 0 0 0 0,-1 0 0 0 0,1 1 0 0 0,0-1 0 0 0,0 0 0 0 0,-1 1 1 0 0,1-1-1 0 0,2 1 0 0 0,67-2 832 0 0,95 10 0 0 0,-96 3-4924 0 0,-54-10 1826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2.0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5 2385 0 0,'-2'0'954'0'0,"2"0"-473"0"0,-1 0 0 0 0,0 0 1 0 0,1 0-1 0 0,-1 0 1 0 0,0 0-1 0 0,0 0 0 0 0,1 0 1 0 0,-1 0-1 0 0,0 0 1 0 0,1 0-1 0 0,-1-1 0 0 0,0 1 1 0 0,1 0-1 0 0,-1 0 1 0 0,0-1-1 0 0,1 1 1 0 0,-1 0-1 0 0,1-1 0 0 0,-1 1 1 0 0,1 0-1 0 0,-2-2 1 0 0,18 20 921 0 0,6 22-1222 0 0,30 73 1 0 0,10 21-1858 0 0,-35-90-1716 0 0,-13-21 2078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3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8 180 8 0 0,'7'-13'3739'0'0,"-2"12"-1120"0"0,-1 10-1327 0 0,-2 1-596 0 0,0 0 1 0 0,-1 0 0 0 0,0 0 0 0 0,-1 1 0 0 0,-2 19-1 0 0,1-12-113 0 0,-1 18 525 0 0,1 250 2861 0 0,2-273-3942 0 0,1 0-1 0 0,0 0 0 0 0,0 0 0 0 0,1 0 0 0 0,1-1 0 0 0,10 23 0 0 0,-14-34-24 0 0,0 0 1 0 0,1-1-1 0 0,-1 1 0 0 0,0 0 1 0 0,1 0-1 0 0,-1-1 0 0 0,1 1 1 0 0,-1 0-1 0 0,1-1 0 0 0,-1 1 1 0 0,1-1-1 0 0,0 1 0 0 0,-1-1 1 0 0,1 1-1 0 0,0-1 0 0 0,-1 1 1 0 0,1-1-1 0 0,0 0 0 0 0,1 1 1 0 0,-2-1-2 0 0,0 0 0 0 0,1 0 0 0 0,-1 0 0 0 0,1-1 0 0 0,-1 1 0 0 0,0 0 1 0 0,1 0-1 0 0,-1 0 0 0 0,0-1 0 0 0,1 1 0 0 0,-1 0 0 0 0,0 0 0 0 0,1-1 1 0 0,-1 1-1 0 0,0 0 0 0 0,1-1 0 0 0,-1 1 0 0 0,0 0 0 0 0,0-1 0 0 0,0 1 0 0 0,1 0 1 0 0,-1-1-1 0 0,0 1 0 0 0,0-1 0 0 0,0 0 0 0 0,1-2-9 0 0,0-1-1 0 0,0 0 1 0 0,0 0 0 0 0,-1 1-1 0 0,1-1 1 0 0,-1-7-1 0 0,-3-6-47 0 0,0 0 0 0 0,-7-24 0 0 0,1 9-24 0 0,-36-209 89 0 0,41 210 12 0 0,3 0-1 0 0,0 0 1 0 0,2 0-1 0 0,1 0 1 0 0,12-58-1 0 0,-13 84-13 0 0,0 0-1 0 0,1 0 1 0 0,0 0-1 0 0,0 0 0 0 0,0 0 1 0 0,1 1-1 0 0,-1-1 1 0 0,1 1-1 0 0,0-1 0 0 0,1 1 1 0 0,5-6-1 0 0,-6 7-1 0 0,0 1 0 0 0,1-1 0 0 0,-1 1-1 0 0,1 0 1 0 0,0 0 0 0 0,0 0-1 0 0,-1 0 1 0 0,1 1 0 0 0,1 0 0 0 0,-1-1-1 0 0,0 1 1 0 0,0 1 0 0 0,0-1 0 0 0,7 0-1 0 0,-1 1-2 0 0,-1 1-1 0 0,0-1 0 0 0,0 1 0 0 0,1 1 1 0 0,-1 0-1 0 0,0 0 0 0 0,0 1 1 0 0,-1 0-1 0 0,1 0 0 0 0,0 1 0 0 0,-1 0 1 0 0,0 1-1 0 0,0 0 0 0 0,0 0 0 0 0,-1 1 1 0 0,0 0-1 0 0,0 0 0 0 0,0 0 0 0 0,-1 1 1 0 0,10 13-1 0 0,-6-6 45 0 0,-1 1-1 0 0,0 0 1 0 0,-1 0 0 0 0,-1 1 0 0 0,0 0-1 0 0,-1 0 1 0 0,-1 1 0 0 0,-1 0-1 0 0,0 0 1 0 0,2 21 0 0 0,-3 14 606 0 0,-6 83 0 0 0,0-72-454 0 0,2-44-195 0 0,2 1 1 0 0,2 26 0 0 0,-2-40-40 0 0,0 0 1 0 0,0 0 0 0 0,1-1-1 0 0,0 1 1 0 0,0-1-1 0 0,0 1 1 0 0,0-1-1 0 0,1 0 1 0 0,0 1-1 0 0,0-2 1 0 0,0 1 0 0 0,6 6-1 0 0,-6-9-231 0 0,0 0-1 0 0,-1 0 1 0 0,1-1-1 0 0,0 1 1 0 0,0-1 0 0 0,0 1-1 0 0,0-1 1 0 0,0 0-1 0 0,0-1 1 0 0,1 1-1 0 0,-1 0 1 0 0,0-1 0 0 0,0 0-1 0 0,1 0 1 0 0,-1 0-1 0 0,0 0 1 0 0,0 0-1 0 0,6-2 1 0 0,1 0-1713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3.9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3473 0 0,'12'0'3777'0'0,"0"-6"3576"0"0,1 1-7113 0 0,5-1 80 0 0,3 1-360 0 0,5 3 56 0 0,2 2-24 0 0,1-2 120 0 0,0 1-56 0 0,-1 1-64 0 0,0 0-264 0 0,-1-2-56 0 0,-1 2-72 0 0,-1 0-744 0 0,-2 2-329 0 0,0-1-359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4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18 1248 0 0,'-1'0'428'0'0,"0"-1"0"0"0,0 1 0 0 0,1 0-1 0 0,-1-1 1 0 0,0 1 0 0 0,0-1 0 0 0,0 1-1 0 0,0-1 1 0 0,1 0 0 0 0,-1 1 0 0 0,0-1-1 0 0,1 0 1 0 0,-1 1 0 0 0,0-1 0 0 0,1 0-1 0 0,-1 0 1 0 0,1 1 0 0 0,-1-1 0 0 0,1 0-1 0 0,-1 0 1 0 0,1 0 0 0 0,0 0 0 0 0,-1-1-1 0 0,14 10 3124 0 0,2 9-3079 0 0,22 17 1 0 0,13 15 103 0 0,-37-34-370 0 0,22 26 205 0 0,32 48 1 0 0,-58-75-385 0 0,-1 0 0 0 0,0 1 0 0 0,-1 0 0 0 0,0 0 0 0 0,-1 1 0 0 0,-1 0 0 0 0,6 31-1 0 0,-10-43-10 0 0,0 1-1 0 0,-1-1 0 0 0,0 1 1 0 0,0 0-1 0 0,0-1 0 0 0,0 1 0 0 0,-1 0 1 0 0,1-1-1 0 0,-1 1 0 0 0,0-1 1 0 0,-1 1-1 0 0,1-1 0 0 0,-1 0 0 0 0,0 1 1 0 0,0-1-1 0 0,0 0 0 0 0,-1 0 0 0 0,1-1 1 0 0,-1 1-1 0 0,0 0 0 0 0,0-1 1 0 0,0 1-1 0 0,-1-1 0 0 0,1 0 0 0 0,-1 0 1 0 0,0-1-1 0 0,0 1 0 0 0,0-1 0 0 0,0 0 1 0 0,0 0-1 0 0,0 0 0 0 0,-8 2 1 0 0,-1 0 92 0 0,1 0 1 0 0,-1-1 0 0 0,0-1-1 0 0,0 0 1 0 0,0 0 0 0 0,0-1-1 0 0,0-1 1 0 0,0-1 0 0 0,0 0-1 0 0,0 0 1 0 0,0-1 0 0 0,0-1 0 0 0,-22-7-1 0 0,32 9-98 0 0,1 0 1 0 0,-1-1-1 0 0,0 1 0 0 0,1-1 0 0 0,-1 0 1 0 0,1 0-1 0 0,0 0 0 0 0,-1 0 0 0 0,1 0 1 0 0,0 0-1 0 0,0 0 0 0 0,0-1 0 0 0,1 1 1 0 0,-3-4-1 0 0,2 2-11 0 0,0-1 1 0 0,0 0-1 0 0,1 1 0 0 0,-1-1 1 0 0,1 0-1 0 0,0 0 1 0 0,0-10-1 0 0,0 3-10 0 0,2-1 0 0 0,0 1 0 0 0,0-1-1 0 0,1 1 1 0 0,1 0 0 0 0,3-13 0 0 0,-2 13 4 0 0,1 1-1 0 0,0 0 1 0 0,0 0 0 0 0,1 0 0 0 0,0 1-1 0 0,1-1 1 0 0,0 2 0 0 0,1-1 0 0 0,16-16-1 0 0,-16 19-198 0 0,0 0 0 0 0,0 1-1 0 0,1 0 1 0 0,0 1 0 0 0,-1 0-1 0 0,2 0 1 0 0,-1 1-1 0 0,1 0 1 0 0,-1 1 0 0 0,1-1-1 0 0,0 2 1 0 0,13-2 0 0 0,11 2-4119 0 0,-19 2 1384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4.8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39 4065 0 0,'-9'-1'5225'0'0,"1"-7"5049"0"0,-1-5-8938 0 0,3 2-831 0 0,8 6-353 0 0,5 4-408 0 0,3 1 168 0 0,3 4-145 0 0,1 1-47 0 0,4-1-1448 0 0,-1 0-744 0 0,0-1-281 0 0,4 2-496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7:45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44 2112 0 0,'0'-2'677'0'0,"0"0"-1"0"0,0-1 1 0 0,-1 1-1 0 0,1 0 1 0 0,-1 0-1 0 0,0-1 0 0 0,0 1 1 0 0,1 0-1 0 0,-1 0 1 0 0,-2-3-1 0 0,-4-11 1469 0 0,7 16-2104 0 0,0 0 0 0 0,0 0 0 0 0,0 0 0 0 0,1 0 0 0 0,-1 0 0 0 0,0 0-1 0 0,0 0 1 0 0,0 0 0 0 0,1 0 0 0 0,-1 0 0 0 0,0 0 0 0 0,0 0-1 0 0,1 0 1 0 0,-1 0 0 0 0,0 0 0 0 0,0 0 0 0 0,0 0 0 0 0,1 0-1 0 0,-1 0 1 0 0,0 0 0 0 0,0 0 0 0 0,0 0 0 0 0,0 0 0 0 0,1 0-1 0 0,-1 1 1 0 0,0-1 0 0 0,0 0 0 0 0,0 0 0 0 0,0 0 0 0 0,1 0-1 0 0,-1 0 1 0 0,0 1 0 0 0,0-1 0 0 0,0 0 0 0 0,0 0 0 0 0,1 1 0 0 0,8 5 513 0 0,8 8-172 0 0,0 0 0 0 0,2-1 0 0 0,0-2 0 0 0,34 18-1 0 0,-33-19-179 0 0,107 59 567 0 0,168 120-1 0 0,-246-152-734 0 0,-2 1 0 0 0,73 79 0 0 0,-96-90-21 0 0,-1 2 0 0 0,-1 0 0 0 0,-2 1 0 0 0,-1 2 0 0 0,28 61 0 0 0,-32-54 120 0 0,-2 0 0 0 0,-1 0 0 0 0,-2 1 0 0 0,-1 0 0 0 0,-3 1 0 0 0,2 53-1 0 0,-7-67-27 0 0,-2 0-1 0 0,-1 0 0 0 0,-1 0 0 0 0,-1-1 0 0 0,-2 1 0 0 0,-1-1 1 0 0,0 0-1 0 0,-2 0 0 0 0,-1-1 0 0 0,-21 37 0 0 0,13-32-226 0 0,-34 45 0 0 0,40-60-737 0 0,-2 0 1 0 0,0-1 0 0 0,0 0 0 0 0,-22 15 0 0 0,8-11-1968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0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1107 512 0 0,'-37'-25'4576'0'0,"36"24"-4408"0"0,0 0 1 0 0,1 0 0 0 0,-1 0-1 0 0,1 0 1 0 0,-1 0-1 0 0,1 0 1 0 0,-1 0 0 0 0,1 0-1 0 0,0-1 1 0 0,-1 1 0 0 0,1 0-1 0 0,0 0 1 0 0,0 0-1 0 0,0-1 1 0 0,0-1 0 0 0,0 1 58 0 0,-1-1 0 0 0,1 0 0 0 0,1 1 0 0 0,-1-1 0 0 0,0 0 0 0 0,2-3 0 0 0,5-6 68 0 0,1 0 0 0 0,0 1 1 0 0,0 0-1 0 0,13-11 0 0 0,-9 9-25 0 0,-7 8-186 0 0,175-185 1739 0 0,-162 172-1696 0 0,0 1-1 0 0,1 1 1 0 0,1 1-1 0 0,0 1 1 0 0,1 1-1 0 0,32-16 1 0 0,-13 14 82 0 0,0 1 1 0 0,57-12 0 0 0,86-7 555 0 0,-100 19-442 0 0,-21 7 123 0 0,106 0-1 0 0,-59 5-282 0 0,169 11 111 0 0,-206-5-111 0 0,-16 2 165 0 0,56 13-1 0 0,16 2-235 0 0,3-2 190 0 0,50 4-208 0 0,-93-14 21 0 0,-44-3-73 0 0,1-3 0 0 0,88-3 1 0 0,-125-1-25 0 0,36-3 11 0 0,-1-2 0 0 0,77-20 0 0 0,-107 22 5 0 0,-1 0 0 0 0,0-1-1 0 0,0-1 1 0 0,-1 0 0 0 0,1 0-1 0 0,-1-1 1 0 0,-1 0 0 0 0,1-1-1 0 0,-1 0 1 0 0,-1-1 0 0 0,0 0-1 0 0,0-1 1 0 0,0 0 0 0 0,7-11-1 0 0,-11 12 22 0 0,1 1-1 0 0,-1-1 0 0 0,-1 0 0 0 0,0 0 1 0 0,0-1-1 0 0,0 1 0 0 0,-1-1 0 0 0,-1 0 1 0 0,0 0-1 0 0,0 0 0 0 0,-1 0 0 0 0,0-10 1 0 0,-1 9-14 0 0,0-1 1 0 0,0 1 0 0 0,1 0 0 0 0,1 0-1 0 0,0 0 1 0 0,0 0 0 0 0,1 1-1 0 0,1-1 1 0 0,0 1 0 0 0,0-1-1 0 0,1 1 1 0 0,0 1 0 0 0,1-1-1 0 0,6-9 1 0 0,-5 10-14 0 0,-1 0-1 0 0,0-1 0 0 0,-1 0 1 0 0,0 0-1 0 0,0 0 0 0 0,-1-1 1 0 0,-1 1-1 0 0,0-1 1 0 0,0 0-1 0 0,-1 0 0 0 0,0 0 1 0 0,0-14-1 0 0,-2 24-15 0 0,0-1-1 0 0,0 1 1 0 0,0 0-1 0 0,-1 0 0 0 0,1-1 1 0 0,0 1-1 0 0,0 0 1 0 0,-1 0-1 0 0,1-1 1 0 0,0 1-1 0 0,-1 0 1 0 0,1 0-1 0 0,-1 0 0 0 0,0 0 1 0 0,1-1-1 0 0,-2 0 1 0 0,0 1-14 0 0,1-1 1 0 0,0 1-1 0 0,-1 0 1 0 0,1 0-1 0 0,0-1 1 0 0,-1 1-1 0 0,1 1 1 0 0,-1-1 0 0 0,0 0-1 0 0,1 0 1 0 0,-1 0-1 0 0,0 1 1 0 0,-1-1-1 0 0,2 1-69 0 0,-1 0-1 0 0,1 0 1 0 0,0 0-1 0 0,0 1 1 0 0,0-1-1 0 0,1 0 1 0 0,-1 1 0 0 0,0-1-1 0 0,0 0 1 0 0,0 1-1 0 0,0-1 1 0 0,0 1-1 0 0,0 0 1 0 0,0-1-1 0 0,1 1 1 0 0,-1 0-1 0 0,0-1 1 0 0,1 1 0 0 0,-1 0-1 0 0,0 0 1 0 0,1 0-1 0 0,-1-1 1 0 0,1 1-1 0 0,-1 0 1 0 0,1 0-1 0 0,-1 2 1 0 0,-18 35-9818 0 0,15-30 7002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1.2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25 8 0 0,'0'-4'0'0'0,"0"-2"0"0"0,-2 3 0 0 0,2 1 0 0 0,-1-1 0 0 0,1 0 0 0 0,0 1 0 0 0,0 1 0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2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215 122 8 0 0,'1'-7'817'0'0,"0"1"-1"0"0,0-1 1 0 0,-1 1 0 0 0,1 0-1 0 0,-1-1 1 0 0,-1 1 0 0 0,-1-13-1 0 0,2 19-725 0 0,0-1-1 0 0,0 1 0 0 0,-1-1 0 0 0,1 1 1 0 0,0-1-1 0 0,0 1 0 0 0,0-1 0 0 0,0 1 1 0 0,-1-1-1 0 0,1 1 0 0 0,0-1 0 0 0,0 1 0 0 0,-1-1 1 0 0,1 1-1 0 0,0 0 0 0 0,-1-1 0 0 0,1 1 1 0 0,0 0-1 0 0,-1-1 0 0 0,1 1 0 0 0,-1 0 1 0 0,1-1-1 0 0,-1 1 0 0 0,1 0 0 0 0,0 0 1 0 0,-1 0-1 0 0,1-1 0 0 0,-1 1 0 0 0,1 0 1 0 0,-1 0-1 0 0,0 0 0 0 0,0 0-6 0 0,0 0 1 0 0,1 0-1 0 0,-1 1 0 0 0,1-1 1 0 0,-1 0-1 0 0,0 0 1 0 0,1 1-1 0 0,-1-1 0 0 0,0 0 1 0 0,1 1-1 0 0,-1-1 0 0 0,1 1 1 0 0,-1-1-1 0 0,1 1 0 0 0,-1-1 1 0 0,1 1-1 0 0,-1-1 1 0 0,1 1-1 0 0,0-1 0 0 0,-1 1 1 0 0,1 1-1 0 0,-51 87 1714 0 0,47-81-1688 0 0,-1-1 1 0 0,0 1-1 0 0,-1-1 0 0 0,1 0 1 0 0,-1 0-1 0 0,-1-1 0 0 0,1 0 1 0 0,-1 0-1 0 0,-1 0 1 0 0,1-1-1 0 0,-1 0 0 0 0,1-1 1 0 0,-1 1-1 0 0,-1-1 0 0 0,1-1 1 0 0,-13 4-1 0 0,7-3 312 0 0,15-6-50 0 0,24-8 75 0 0,-13 5-460 0 0,113-58 175 0 0,118-79 0 0 0,-237 138-153 0 0,-3 2 31 0 0,-1 1-26 0 0,0 1-1 0 0,-1-1 1 0 0,1 0-1 0 0,-1 0 1 0 0,1 0 0 0 0,-1 0-1 0 0,1-1 1 0 0,-1 1 0 0 0,0 0-1 0 0,1 0 1 0 0,-1-1-1 0 0,0 1 1 0 0,0-1 0 0 0,0 1-1 0 0,0-1 1 0 0,1-1 0 0 0,-2 2 46 0 0,-1 3-10 0 0,0 0 1 0 0,1 1 0 0 0,-1-1-1 0 0,1 0 1 0 0,0 0 0 0 0,0 0-1 0 0,0 0 1 0 0,0 3-1 0 0,0-5-49 0 0,0 4 29 0 0,0-1 0 0 0,1 1 0 0 0,0-1 0 0 0,0 1 0 0 0,0-1 1 0 0,0 0-1 0 0,0 1 0 0 0,1-1 0 0 0,-1 0 0 0 0,1 0 0 0 0,0 0 1 0 0,0 0-1 0 0,0 0 0 0 0,0 0 0 0 0,1 0 0 0 0,4 3 0 0 0,5 4 47 0 0,0 0 0 0 0,21 13-1 0 0,-8-7 19 0 0,21 14-30 0 0,-27-18-12 0 0,31 23 0 0 0,-47-32-51 0 0,-1 0-1 0 0,1-1 1 0 0,0 1 0 0 0,-1 0-1 0 0,0 0 1 0 0,3 5 0 0 0,-5-7-42 0 0,-1-1 0 0 0,1 1-1 0 0,-1 0 1 0 0,0-1 0 0 0,0 1 0 0 0,1-1 0 0 0,-1 1 0 0 0,0-1 0 0 0,0 1-1 0 0,1-1 1 0 0,-1 0 0 0 0,0 1 0 0 0,0-1 0 0 0,0 0 0 0 0,-1 1 0 0 0,-8 3-1819 0 0,-8 12-5957 0 0,13-12 6238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3.2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42 512 0 0,'-8'-22'2330'0'0,"-4"2"4545"0"0,7 46-4169 0 0,2 11-1703 0 0,2 40 0 0 0,2-60-859 0 0,1-1 1 0 0,0 1-1 0 0,1-1 1 0 0,10 30-1 0 0,-12-42-125 0 0,0-1 0 0 0,1 1 0 0 0,-1-1 0 0 0,1 0-1 0 0,0 1 1 0 0,0-1 0 0 0,1 0 0 0 0,-1 0 0 0 0,1 0 0 0 0,-1 0-1 0 0,5 3 1 0 0,-5-5-224 0 0,0 1 0 0 0,0-1 0 0 0,1 0 0 0 0,-1 0 0 0 0,0 0 0 0 0,0 0 0 0 0,1 0 0 0 0,-1-1 0 0 0,1 1 0 0 0,-1-1 0 0 0,1 1 0 0 0,-1-1 0 0 0,0 0 0 0 0,1 0 0 0 0,-1 0 0 0 0,1-1 0 0 0,-1 1 0 0 0,4-1 0 0 0,1-1-1507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3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41 2088 0 0,'-3'-9'2089'0'0,"-4"-1"2912"0"0,-1 3-4713 0 0,0 0 448 0 0,4 3-696 0 0,3 2-8 0 0,2 1-16 0 0,3 1-88 0 0,2 3 32 0 0,3 0-80 0 0,-1 1-336 0 0,2 0-304 0 0,1-1-272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3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87 1128 0 0,'1'-10'835'0'0,"0"1"0"0"0,1-1 0 0 0,4-12-1 0 0,-6 20-706 0 0,1 0 0 0 0,-1 0 1 0 0,1 0-1 0 0,0 0 0 0 0,0 0 0 0 0,0 0 0 0 0,0 1 0 0 0,0-1 0 0 0,0 0 0 0 0,0 1 0 0 0,1-1 0 0 0,-1 1 0 0 0,1-1 0 0 0,-1 1 0 0 0,1-1 0 0 0,-1 1 0 0 0,1 0 0 0 0,0 0 0 0 0,0 0 0 0 0,-1 0 0 0 0,1 0 0 0 0,3-1 0 0 0,-5 2-79 0 0,1 0 0 0 0,-1 0 0 0 0,0 0 0 0 0,1 0 0 0 0,-1 0 0 0 0,0 0 0 0 0,1 1 0 0 0,-1-1 0 0 0,0 0 0 0 0,1 0 0 0 0,-1 0 0 0 0,0 0 0 0 0,1 0 0 0 0,-1 0 0 0 0,0 0 0 0 0,1 1 0 0 0,-1-1 0 0 0,0 0 0 0 0,0 0 0 0 0,1 0 0 0 0,-1 1 0 0 0,0-1 0 0 0,0 0 0 0 0,0 0 0 0 0,1 1 0 0 0,-1-1 0 0 0,0 0 0 0 0,0 1 1 0 0,0-1-1 0 0,4 14 698 0 0,-3 15 24 0 0,-5 22 391 0 0,1-24-871 0 0,2-1 1 0 0,0 1 0 0 0,2-1 0 0 0,5 35-1 0 0,1-23-304 0 0,20 95-1012 0 0,-21-121-1052 0 0,-5-8 573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3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2016 0 0,'-1'-2'609'0'0,"1"1"0"0"0,0-1 0 0 0,0 1 0 0 0,0-1 0 0 0,1 0 0 0 0,-1 1 0 0 0,0-1 0 0 0,1 1 0 0 0,0-4-1 0 0,0 5-550 0 0,0-1 0 0 0,-1 0 0 0 0,1 1-1 0 0,0-1 1 0 0,-1 1 0 0 0,1-1 0 0 0,0 1 0 0 0,0-1-1 0 0,0 1 1 0 0,-1 0 0 0 0,1-1 0 0 0,0 1-1 0 0,0 0 1 0 0,0 0 0 0 0,0-1 0 0 0,0 1-1 0 0,0 0 1 0 0,0 0 0 0 0,1 0 0 0 0,33 0-75 0 0,-1 1 0 0 0,48 9-1 0 0,0-1-4758 0 0,-63-9 3712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4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31 2449 0 0,'-27'-31'8071'0'0,"31"58"-5259"0"0,7 0-2105 0 0,2-1 0 0 0,1 0-1 0 0,23 32 1 0 0,-27-43-583 0 0,2 4 26 0 0,-1 0-1 0 0,-1 0 1 0 0,12 30-1 0 0,-17-25-96 0 0,-5-23-47 0 0,0 0-1 0 0,0 0 1 0 0,0 0 0 0 0,0 0-1 0 0,0 0 1 0 0,0-1 0 0 0,0 1-1 0 0,0 0 1 0 0,0 0 0 0 0,0 0-1 0 0,0 0 1 0 0,0 0 0 0 0,-1 0-1 0 0,1 0 1 0 0,0 0-1 0 0,-1 0 1 0 0,1-1 0 0 0,-1 1-1 0 0,1 0 1 0 0,-1 0 0 0 0,0 1-1 0 0,1-2-5 0 0,-1 0-1 0 0,1 0 0 0 0,0 0 0 0 0,0 0 0 0 0,0 0 1 0 0,0-1-1 0 0,0 1 0 0 0,0 0 0 0 0,0 0 0 0 0,0 0 1 0 0,0 0-1 0 0,0 0 0 0 0,0 0 0 0 0,0 0 0 0 0,0 0 1 0 0,-1 0-1 0 0,1 0 0 0 0,0-1 0 0 0,0 1 1 0 0,0 0-1 0 0,0 0 0 0 0,0 0 0 0 0,0 0 0 0 0,0 0 1 0 0,0 0-1 0 0,0 0 0 0 0,0 0 0 0 0,0-1 0 0 0,0 1 1 0 0,0 0-1 0 0,0 0 0 0 0,0 0 0 0 0,0 0 0 0 0,0 0 1 0 0,0 0-1 0 0,1 0 0 0 0,-1 0 0 0 0,0 0 1 0 0,0-1-1 0 0,0 1 0 0 0,0 0 0 0 0,0 0 0 0 0,0 0 1 0 0,0 0-1 0 0,0 0 0 0 0,0 0 0 0 0,0 0 0 0 0,0 0 1 0 0,0 0-1 0 0,0 0 0 0 0,1 0 0 0 0,-1 0 1 0 0,0 0-1 0 0,0 0 0 0 0,0 0 0 0 0,4-7-87 0 0,71-56-141 0 0,-71 59 207 0 0,1 1 0 0 0,0-1 0 0 0,0 1 0 0 0,0 0 0 0 0,0 0 0 0 0,0 0-1 0 0,0 1 1 0 0,1 0 0 0 0,-1 0 0 0 0,1 0 0 0 0,0 1 0 0 0,-1-1 0 0 0,1 2 0 0 0,0-1 0 0 0,0 0 0 0 0,8 1 0 0 0,-11 1 6 0 0,0-1 1 0 0,1 1 0 0 0,-1-1-1 0 0,0 1 1 0 0,0 0-1 0 0,0 0 1 0 0,0 0 0 0 0,0 0-1 0 0,0 1 1 0 0,0-1 0 0 0,0 1-1 0 0,-1 0 1 0 0,1 0-1 0 0,0 0 1 0 0,-1 0 0 0 0,1 0-1 0 0,-1 1 1 0 0,0-1-1 0 0,0 1 1 0 0,0-1 0 0 0,0 1-1 0 0,-1 0 1 0 0,1 0-1 0 0,-1 0 1 0 0,1 0 0 0 0,-1 0-1 0 0,0 0 1 0 0,0 0-1 0 0,0 0 1 0 0,0 5 0 0 0,4 37-2264 0 0,-3-15-2652 0 0,0-19 2289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5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102 119 512 0 0,'-4'0'613'0'0,"-11"1"3675"0"0,15-1-4212 0 0,0 0 0 0 0,-1 0-1 0 0,1 1 1 0 0,0-1 0 0 0,-1 0 0 0 0,1 1 0 0 0,0-1 0 0 0,-1 0 0 0 0,1 1 0 0 0,0-1 0 0 0,0 0 0 0 0,-1 1 0 0 0,1-1 0 0 0,0 0 0 0 0,0 1 0 0 0,0-1 0 0 0,-1 1 0 0 0,1-1 0 0 0,0 0 0 0 0,0 1 0 0 0,0-1 0 0 0,0 1 0 0 0,0-1 0 0 0,0 1-1 0 0,0-1 1 0 0,0 0 0 0 0,0 1 0 0 0,0-1 0 0 0,0 1 0 0 0,0-1 0 0 0,0 1 0 0 0,1-1 0 0 0,-1 0 0 0 0,0 1 0 0 0,1 1 42 0 0,-1-1-1 0 0,1 0 1 0 0,0 0-1 0 0,0 0 1 0 0,0 1-1 0 0,0-1 1 0 0,0 0-1 0 0,0 0 1 0 0,0 0-1 0 0,0-1 1 0 0,0 1-1 0 0,0 0 1 0 0,0 0-1 0 0,0 0 1 0 0,3 0-1 0 0,22 10 1023 0 0,-22-10-917 0 0,7 3-176 0 0,1 0-1 0 0,-1-1 0 0 0,1 0 1 0 0,0-1-1 0 0,0 0 0 0 0,0-1 1 0 0,0 0-1 0 0,0-1 1 0 0,0 0-1 0 0,0-1 0 0 0,0-1 1 0 0,0 0-1 0 0,0 0 0 0 0,0-1 1 0 0,16-7-1 0 0,-21 8-47 0 0,-1-1 0 0 0,1 0 0 0 0,-1-1 0 0 0,1 0 0 0 0,-1 0 1 0 0,0 0-1 0 0,6-7 0 0 0,-10 10 2 0 0,-1 0 0 0 0,1-1 1 0 0,-1 1-1 0 0,0-1 0 0 0,0 1 1 0 0,0-1-1 0 0,0 0 0 0 0,0 1 1 0 0,0-1-1 0 0,0 0 1 0 0,-1 0-1 0 0,1 0 0 0 0,0 1 1 0 0,-1-1-1 0 0,0 0 0 0 0,1 0 1 0 0,-1 0-1 0 0,0 0 0 0 0,0 0 1 0 0,0 0-1 0 0,0 0 0 0 0,0 0 1 0 0,-1 0-1 0 0,1 0 0 0 0,-1 0 1 0 0,1 0-1 0 0,-1 1 0 0 0,0-1 1 0 0,1 0-1 0 0,-1 0 1 0 0,0 1-1 0 0,-2-3 0 0 0,0-1-17 0 0,-1 1 0 0 0,1 0 0 0 0,-1 0 0 0 0,0 0 0 0 0,-1 1 0 0 0,1-1 0 0 0,-1 1 0 0 0,1 0 0 0 0,-1 0 0 0 0,0 0 0 0 0,0 1 0 0 0,-1 0 0 0 0,1 0 0 0 0,-9-2 0 0 0,-8-1 9 0 0,0 1 1 0 0,-28-1 0 0 0,46 4 11 0 0,-20-1 156 0 0,-40 2 1 0 0,55 1-78 0 0,0 0 1 0 0,0 0-1 0 0,0 1 1 0 0,1 0-1 0 0,-1 1 0 0 0,1 0 1 0 0,-15 7-1 0 0,19-8-47 0 0,0 1 0 0 0,1-1 0 0 0,-1 1 0 0 0,1 0 0 0 0,0 0 0 0 0,0 0 1 0 0,0 1-1 0 0,0-1 0 0 0,0 1 0 0 0,1-1 0 0 0,0 1 0 0 0,0 0 0 0 0,0 0 0 0 0,0 0 0 0 0,0 0 0 0 0,1 1 0 0 0,0-1 0 0 0,0 0 0 0 0,0 0 0 0 0,0 1 0 0 0,1-1 0 0 0,0 1 0 0 0,0 5 0 0 0,0-2 5 0 0,1-1 0 0 0,0 1 1 0 0,0-1-1 0 0,1 0 1 0 0,-1 0-1 0 0,2 0 0 0 0,-1 0 1 0 0,1 0-1 0 0,0 0 1 0 0,0-1-1 0 0,1 1 0 0 0,0-1 1 0 0,6 8-1 0 0,1-3-45 0 0,1 0-1 0 0,-1 0 1 0 0,2-2-1 0 0,0 1 1 0 0,0-1-1 0 0,0-1 1 0 0,1-1-1 0 0,0 0 1 0 0,1 0-1 0 0,15 4 1 0 0,-2-3-585 0 0,1 0 0 0 0,0-2 0 0 0,0-1 0 0 0,44 1 0 0 0,-52-5-735 0 0,-1-2 0 0 0,0 0-1 0 0,20-5 1 0 0,-8-1-52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6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8 1272 0 0,'0'0'105'0'0,"0"0"0"0"0,-1-1 0 0 0,1 1 0 0 0,0 0 0 0 0,0 0 0 0 0,0 0 0 0 0,0-1 0 0 0,0 1 1 0 0,0 0-1 0 0,0 0 0 0 0,0-1 0 0 0,0 1 0 0 0,0 0 0 0 0,0 0 0 0 0,0-1 0 0 0,0 1 0 0 0,0 0 0 0 0,1 0 0 0 0,-1 0 0 0 0,0-1 0 0 0,0 1 0 0 0,0 0 0 0 0,0 0 0 0 0,0 0 0 0 0,0-1 0 0 0,1 1 0 0 0,-1 0 0 0 0,0 0 0 0 0,0 0 0 0 0,0 0 0 0 0,0-1 0 0 0,1 1 0 0 0,-1 0 0 0 0,0 0 0 0 0,0 0 0 0 0,0 0 0 0 0,1 0 0 0 0,-1 0 0 0 0,0 0 0 0 0,0 0 0 0 0,0 0 0 0 0,1 0 0 0 0,-1 0 0 0 0,0-1 0 0 0,0 1 0 0 0,1 0 0 0 0,-1 0 0 0 0,0 1 1 0 0,0-1-1 0 0,1 0 0 0 0,-1 0 0 0 0,0 0 0 0 0,0 0 0 0 0,0 0 0 0 0,1 0 0 0 0,-1 0 0 0 0,0 0 0 0 0,0 0 0 0 0,0 0 0 0 0,1 1 0 0 0,-1-1 0 0 0,0 0 0 0 0,1 1-6 0 0,0-1-1 0 0,0 1 1 0 0,0 0 0 0 0,-1-1 0 0 0,1 1-1 0 0,0 0 1 0 0,-1 0 0 0 0,1 0 0 0 0,0 0-1 0 0,-1 0 1 0 0,1 0 0 0 0,-1 0 0 0 0,1 2-1 0 0,0 3 318 0 0,-1 1 0 0 0,0 0 1 0 0,-1-1-1 0 0,1 1 0 0 0,-1 0 0 0 0,0-1 0 0 0,-1 1 0 0 0,0-1 0 0 0,0 1 0 0 0,-3 5 0 0 0,-8 30 846 0 0,11-27-803 0 0,-3 30-1 0 0,5-42-425 0 0,0 0 0 0 0,0 1 0 0 0,0-1-1 0 0,0 0 1 0 0,1 0 0 0 0,-1 1 0 0 0,1-1-1 0 0,0 0 1 0 0,0 0 0 0 0,0 1 0 0 0,1-1-1 0 0,-1 0 1 0 0,1 0 0 0 0,-1-1 0 0 0,4 5 0 0 0,-5-6-23 0 0,1-1 0 0 0,-1 0 0 0 0,0 0 0 0 0,1 0 0 0 0,-1 0 0 0 0,0 0 0 0 0,1 0 0 0 0,-1 0 0 0 0,1 1 0 0 0,-1-1 0 0 0,0 0 0 0 0,1 0 0 0 0,-1 0 0 0 0,0 0 0 0 0,1-1 0 0 0,-1 1 0 0 0,0 0 0 0 0,1 0 0 0 0,-1 0 0 0 0,0 0 0 0 0,1 0 0 0 0,-1 0 1 0 0,0 0-1 0 0,1-1 0 0 0,-1 1 0 0 0,0 0 0 0 0,1 0 0 0 0,-1-1 0 0 0,0 1 0 0 0,0 0 0 0 0,1 0 0 0 0,-1-1 0 0 0,0 1 0 0 0,0 0 0 0 0,0 0 0 0 0,1-1 0 0 0,-1 1 0 0 0,0 0 0 0 0,0-1 0 0 0,0 1 0 0 0,0 0 0 0 0,0-1 0 0 0,0 1 0 0 0,0 0 0 0 0,0-1 1 0 0,7-18 177 0 0,-7 5-107 0 0,0 0-1 0 0,-3-24 1 0 0,1 24-54 0 0,0-1 0 0 0,2 1 0 0 0,1-15 0 0 0,-1 24-24 0 0,1 1 0 0 0,-1 0 0 0 0,1 0 0 0 0,0 0 1 0 0,1 0-1 0 0,-1 0 0 0 0,1 1 0 0 0,-1-1 0 0 0,1 0 0 0 0,1 1 0 0 0,-1-1 0 0 0,0 1 0 0 0,1-1 0 0 0,5-5 0 0 0,-5 7-3 0 0,0 0-1 0 0,-1 0 0 0 0,1 1 1 0 0,0-1-1 0 0,0 1 0 0 0,0-1 1 0 0,0 1-1 0 0,0 0 1 0 0,1 0-1 0 0,-1 0 0 0 0,0 1 1 0 0,0-1-1 0 0,1 1 0 0 0,-1 0 1 0 0,1-1-1 0 0,-1 2 0 0 0,0-1 1 0 0,1 0-1 0 0,-1 1 0 0 0,6 1 1 0 0,0 0-7 0 0,1 2 0 0 0,0-1 1 0 0,-1 1-1 0 0,0 0 1 0 0,14 9-1 0 0,-5-1 23 0 0,1 1 1 0 0,16 15-1 0 0,-28-22-9 0 0,0 1 1 0 0,0 0 0 0 0,-1 1-1 0 0,0-1 1 0 0,0 1-1 0 0,-1 1 1 0 0,6 10-1 0 0,-9-15 24 0 0,-1 0 1 0 0,0-1-1 0 0,0 1 0 0 0,-1 0 0 0 0,1 0 0 0 0,-1 0 0 0 0,1 0 0 0 0,-1 0 0 0 0,-1 0 0 0 0,1 0 0 0 0,0 0 0 0 0,-1 0 0 0 0,-2 7 0 0 0,21-34-2817 0 0,6-1-3416 0 0,-23 23 5722 0 0,10-9-2636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6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27 152 944 0 0,'-5'-13'1348'0'0,"0"0"0"0"0,1 1-1 0 0,0-1 1 0 0,1-1 0 0 0,1 1 0 0 0,-1-22-1 0 0,3 31-828 0 0,0 0-1 0 0,1-1 0 0 0,0 1 1 0 0,0-1-1 0 0,0 1 1 0 0,4-8-1 0 0,6 51 3340 0 0,4 59-2727 0 0,4 14-671 0 0,-3-34-367 0 0,-3 0 0 0 0,5 120 0 0 0,-18-192-162 0 0,1 12-273 0 0,0 0 0 0 0,-2 1 0 0 0,0-1 0 0 0,-5 24 0 0 0,5-39-2183 0 0,1-7-1121 0 0,0-2 983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6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31 2465 0 0,'-1'-6'2760'0'0,"0"4"-2190"0"0,1 1 0 0 0,0 0 0 0 0,-1-1 0 0 0,1 1-1 0 0,0-1 1 0 0,0 1 0 0 0,0 0 0 0 0,0-1 0 0 0,0 1 0 0 0,1-3 0 0 0,-1 4-504 0 0,1-1 1 0 0,-1 1 0 0 0,1-1-1 0 0,-1 1 1 0 0,1-1-1 0 0,-1 1 1 0 0,1-1-1 0 0,0 1 1 0 0,-1 0-1 0 0,1-1 1 0 0,-1 1-1 0 0,1 0 1 0 0,0 0-1 0 0,-1-1 1 0 0,1 1 0 0 0,0 0-1 0 0,0 0 1 0 0,-1 0-1 0 0,1 0 1 0 0,0 0-1 0 0,-1 0 1 0 0,1 0-1 0 0,0 0 1 0 0,1 0-1 0 0,9 1 302 0 0,0 0 0 0 0,0 1 0 0 0,0 1-1 0 0,-1-1 1 0 0,13 6 0 0 0,29 6-375 0 0,-30-11-119 0 0,0-1 1 0 0,34-2 0 0 0,-29-1-1154 0 0,28 4 0 0 0,-33 1-1734 0 0,-14 0 1909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6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28 187 2272 0 0,'-8'14'5609'0'0,"7"-12"-5286"0"0,0-1 0 0 0,0 1 0 0 0,0 0 1 0 0,0 0-1 0 0,0 0 0 0 0,0 0 0 0 0,0 0 0 0 0,1 0 0 0 0,-1 0 1 0 0,1 0-1 0 0,-1 0 0 0 0,1 0 0 0 0,0 4 0 0 0,-5 75 5093 0 0,6-93-4418 0 0,0 6-964 0 0,-1 0 0 0 0,1 0 0 0 0,-2-9 0 0 0,-2-3-19 0 0,1 1 0 0 0,0-1 0 0 0,2-27 0 0 0,1 36-32 0 0,1-1 1 0 0,-1 0-1 0 0,1 0 1 0 0,1 1-1 0 0,0-1 1 0 0,0 1-1 0 0,9-17 1 0 0,-9 21 4 0 0,-1 0 0 0 0,1 0 0 0 0,1 1 1 0 0,-1-1-1 0 0,0 0 0 0 0,1 1 0 0 0,0 0 0 0 0,0 0 1 0 0,0 0-1 0 0,1 1 0 0 0,-1-1 0 0 0,1 1 0 0 0,0 0 1 0 0,0 0-1 0 0,0 1 0 0 0,0-1 0 0 0,1 1 1 0 0,-1 0-1 0 0,1 1 0 0 0,-1-1 0 0 0,1 1 0 0 0,-1 0 1 0 0,1 1-1 0 0,7-1 0 0 0,-3 1-36 0 0,1 1-1 0 0,-1 0 1 0 0,1 0 0 0 0,-1 1 0 0 0,1 1-1 0 0,-1-1 1 0 0,0 2 0 0 0,0 0 0 0 0,-1 0-1 0 0,12 6 1 0 0,-15-6-291 0 0,1 1 0 0 0,-1-1-1 0 0,0 1 1 0 0,0 0 0 0 0,-1 1-1 0 0,6 6 1 0 0,-6-6-497 0 0,-1-1 0 0 0,-1 1 0 0 0,1 0-1 0 0,-1 0 1 0 0,0 1 0 0 0,0-1 0 0 0,2 10 0 0 0,-2 0-1900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7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88 1344 0 0,'-2'-3'926'0'0,"-1"1"-1"0"0,0-1 0 0 0,0 0 1 0 0,0 1-1 0 0,0 0 0 0 0,0 0 1 0 0,-1 0-1 0 0,-5-3 1 0 0,7 5-729 0 0,0-1 0 0 0,0 1 0 0 0,0 0 1 0 0,0 0-1 0 0,0 0 0 0 0,0 0 1 0 0,-1 0-1 0 0,1 0 0 0 0,0 0 1 0 0,0 1-1 0 0,0-1 0 0 0,0 1 1 0 0,0 0-1 0 0,0-1 0 0 0,0 1 1 0 0,0 0-1 0 0,-2 2 0 0 0,-1 0-25 0 0,0 1-1 0 0,0-1 0 0 0,0 1 1 0 0,0 0-1 0 0,1 1 1 0 0,-1-1-1 0 0,1 1 0 0 0,0 0 1 0 0,1 0-1 0 0,-1 0 1 0 0,1 0-1 0 0,0 0 0 0 0,0 1 1 0 0,1 0-1 0 0,-3 8 1 0 0,4-10-113 0 0,0-1 0 0 0,0 1 0 0 0,0-1 0 0 0,1 1 0 0 0,0-1 0 0 0,-1 1 0 0 0,1-1 0 0 0,0 1 0 0 0,1-1 0 0 0,-1 1 0 0 0,1-1 0 0 0,0 0 1 0 0,-1 1-1 0 0,2-1 0 0 0,-1 1 0 0 0,0-1 0 0 0,0 0 0 0 0,1 0 0 0 0,0 0 0 0 0,0 0 0 0 0,0 0 0 0 0,0 0 0 0 0,0 0 0 0 0,0-1 0 0 0,1 1 1 0 0,0-1-1 0 0,-1 0 0 0 0,5 3 0 0 0,2 1-51 0 0,0-1 0 0 0,0-1 0 0 0,0 1 0 0 0,1-2 1 0 0,-1 1-1 0 0,1-1 0 0 0,0-1 0 0 0,0 0 0 0 0,0 0 1 0 0,0-1-1 0 0,0 0 0 0 0,1-1 0 0 0,-1 0 0 0 0,15-2 0 0 0,-16 0-3 0 0,0-1 0 0 0,0 0 0 0 0,0-1 0 0 0,-1 0 0 0 0,1 0 0 0 0,-1 0 0 0 0,0-1 0 0 0,-1-1 0 0 0,1 1 0 0 0,-1-1 0 0 0,12-12 0 0 0,-16 13-5 0 0,0 1 0 0 0,-1-1-1 0 0,1 0 1 0 0,-1 1-1 0 0,0-1 1 0 0,0 0-1 0 0,0 0 1 0 0,-1-1-1 0 0,0 1 1 0 0,0 0-1 0 0,0 0 1 0 0,-1-1 0 0 0,0 1-1 0 0,0 0 1 0 0,0-6-1 0 0,-2-4 12 0 0,0 0 0 0 0,0 1 0 0 0,-2-1-1 0 0,-4-15 1 0 0,6 27 11 0 0,0-1 0 0 0,1 1 0 0 0,-1-1 0 0 0,0 1-1 0 0,0-1 1 0 0,-1 1 0 0 0,1 0 0 0 0,-1 0 0 0 0,-5-5 0 0 0,7 7-10 0 0,0 1 1 0 0,0-1 0 0 0,0 0 0 0 0,0 1-1 0 0,1-1 1 0 0,-1 1 0 0 0,0 0 0 0 0,0-1-1 0 0,0 1 1 0 0,0 0 0 0 0,0-1-1 0 0,0 1 1 0 0,0 0 0 0 0,0 0 0 0 0,0 0-1 0 0,0 0 1 0 0,-2 0 0 0 0,2 0-6 0 0,0 1 0 0 0,0-1 0 0 0,0 1-1 0 0,0-1 1 0 0,0 1 0 0 0,0-1 0 0 0,0 1 0 0 0,0 0 0 0 0,1 0 0 0 0,-1-1 0 0 0,0 1-1 0 0,0 0 1 0 0,1 0 0 0 0,-1 0 0 0 0,0 0 0 0 0,1 0 0 0 0,-1 0 0 0 0,1 0 0 0 0,-1 0-1 0 0,1 1 1 0 0,-2 2 0 0 0,0 0 0 0 0,1 0 0 0 0,0 1 0 0 0,0-1 0 0 0,0 0 0 0 0,0 1 0 0 0,1-1 0 0 0,0 1 0 0 0,0-1 0 0 0,0 0 0 0 0,0 1 0 0 0,1-1-1 0 0,0 1 1 0 0,0-1 0 0 0,0 0 0 0 0,0 1 0 0 0,1-1 0 0 0,-1 0 0 0 0,1 0 0 0 0,3 4 0 0 0,4 7 44 0 0,1-1 0 0 0,1 0 0 0 0,23 23-1 0 0,-1-1 41 0 0,57 96 66 0 0,-64-92-143 0 0,-5-4-19 0 0,-1 1 0 0 0,-3 1 0 0 0,0 0 0 0 0,-3 1 0 0 0,16 66-1 0 0,-23-79 59 0 0,-2-9-59 0 0,-1 0 0 0 0,-1 0-1 0 0,0 1 1 0 0,0 19 0 0 0,-3-31 21 0 0,0 1-1 0 0,0-1 1 0 0,-1 0 0 0 0,0 0 0 0 0,0 0 0 0 0,0 0 0 0 0,-5 11 0 0 0,5-14-4 0 0,-1 0 1 0 0,1-1 0 0 0,-1 1 0 0 0,0-1 0 0 0,0 1 0 0 0,0-1 0 0 0,0 0-1 0 0,0 0 1 0 0,-1 0 0 0 0,1 0 0 0 0,-1 0 0 0 0,1 0 0 0 0,-1-1-1 0 0,0 1 1 0 0,0-1 0 0 0,1 0 0 0 0,-6 2 0 0 0,-7 0 8 0 0,-1 0 0 0 0,1-1 0 0 0,-1 0 0 0 0,1-2 0 0 0,-31-1 0 0 0,17-1 67 0 0,0-2 0 0 0,1 0 0 0 0,-1-2-1 0 0,1-1 1 0 0,-53-21 0 0 0,68 23 9 0 0,0-1 0 0 0,1-1-1 0 0,0 0 1 0 0,0-1-1 0 0,1 0 1 0 0,-13-12 0 0 0,21 17-80 0 0,0 0 0 0 0,0 0 0 0 0,0-1 0 0 0,1 1 0 0 0,-1-1 0 0 0,1 1 0 0 0,-1-1 0 0 0,1 0 1 0 0,1 0-1 0 0,-1 0 0 0 0,0 0 0 0 0,1 0 0 0 0,0 0 0 0 0,0 0 0 0 0,0 0 0 0 0,1-1 1 0 0,-1 1-1 0 0,1 0 0 0 0,0 0 0 0 0,0-1 0 0 0,0 1 0 0 0,1 0 0 0 0,0-1 0 0 0,1-4 1 0 0,3-5-105 0 0,1 1 0 0 0,0-1 0 0 0,1 1 0 0 0,0 1 0 0 0,1-1 0 0 0,1 2 0 0 0,11-14 0 0 0,3-1-518 0 0,51-42 0 0 0,-46 45 184 0 0,1 2 0 0 0,1 2-1 0 0,42-21 1 0 0,-20 15-2418 0 0,73-23 0 0 0,-106 42 562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8:38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29 512 0 0,'-1'-1'417'0'0,"0"1"-1"0"0,0-1 0 0 0,0 0 1 0 0,1 0-1 0 0,-1 0 1 0 0,1 0-1 0 0,-1 0 0 0 0,0 0 1 0 0,1 0-1 0 0,0 0 1 0 0,-1 0-1 0 0,1 0 1 0 0,0 0-1 0 0,-1 0 0 0 0,1 0 1 0 0,0 0-1 0 0,0 0 1 0 0,0 0-1 0 0,0-3 487 0 0,0 4-806 0 0,0 0 0 0 0,0 0 0 0 0,0-1 0 0 0,0 1 0 0 0,0 0 0 0 0,0-1 0 0 0,0 1 0 0 0,0 0 0 0 0,0 0 0 0 0,0-1 0 0 0,0 1 0 0 0,0 0 0 0 0,-1 0 0 0 0,1-1 0 0 0,0 1 0 0 0,0 0-1 0 0,0 0 1 0 0,0-1 0 0 0,0 1 0 0 0,-1 0 0 0 0,1 0 0 0 0,0 0 0 0 0,0-1 0 0 0,0 1 0 0 0,-1 0 0 0 0,1 0 0 0 0,0 0 0 0 0,0 0 0 0 0,0 0 0 0 0,-1-1 0 0 0,1 1 0 0 0,-1 0 0 0 0,-7 1 303 0 0,-1 0-1 0 0,1 0 1 0 0,0 1 0 0 0,-1 0 0 0 0,1 1 0 0 0,0 0 0 0 0,0 0-1 0 0,0 0 1 0 0,1 1 0 0 0,-14 9 0 0 0,20-12-381 0 0,0-1 0 0 0,0 1 1 0 0,0-1-1 0 0,1 1 0 0 0,-1 0 0 0 0,0-1 1 0 0,0 1-1 0 0,1 0 0 0 0,-1 0 0 0 0,0 0 1 0 0,1 0-1 0 0,-1-1 0 0 0,0 1 0 0 0,1 0 1 0 0,-1 0-1 0 0,1 0 0 0 0,0 0 0 0 0,-1 0 0 0 0,1 0 1 0 0,0 0-1 0 0,0 0 0 0 0,-1 1 0 0 0,1-1 1 0 0,0 1-1 0 0,1-1-10 0 0,-1 0-1 0 0,1-1 1 0 0,0 1 0 0 0,-1 0-1 0 0,1 0 1 0 0,0-1 0 0 0,-1 1 0 0 0,1 0-1 0 0,0-1 1 0 0,0 1 0 0 0,0-1-1 0 0,0 1 1 0 0,-1-1 0 0 0,1 0 0 0 0,0 1-1 0 0,0-1 1 0 0,0 0 0 0 0,0 1-1 0 0,0-1 1 0 0,0 0 0 0 0,0 0 0 0 0,0 0-1 0 0,0 0 1 0 0,0 0 0 0 0,0 0-1 0 0,1-1 1 0 0,11 1 0 0 0,-1-1 1 0 0,0 0-1 0 0,-1-1 0 0 0,1-1 1 0 0,22-7-1 0 0,-33 10-6 0 0,0-1-1 0 0,0 1 1 0 0,0-1 0 0 0,0 1-1 0 0,0-1 1 0 0,0 0 0 0 0,-1 0-1 0 0,1 1 1 0 0,0-1-1 0 0,0 0 1 0 0,0 0 0 0 0,-1 0-1 0 0,1 0 1 0 0,0 0 0 0 0,-1 0-1 0 0,1 0 1 0 0,0-1-1 0 0,-1 1-2 0 0,0 1-1 0 0,0-1 0 0 0,0 1 0 0 0,0-1 0 0 0,0 1 0 0 0,0-1 0 0 0,0 1 1 0 0,0-1-1 0 0,0 1 0 0 0,0-1 0 0 0,0 1 0 0 0,0 0 0 0 0,0-1 0 0 0,-1 1 0 0 0,1-1 1 0 0,0 1-1 0 0,0-1 0 0 0,0 1 0 0 0,-1 0 0 0 0,1-1 0 0 0,0 1 0 0 0,-1 0 1 0 0,1-1-1 0 0,0 1 0 0 0,-1 0 0 0 0,1-1 0 0 0,0 1 0 0 0,-1 0 0 0 0,1 0 1 0 0,-1-1-1 0 0,1 1 0 0 0,-1 0 0 0 0,1 0 0 0 0,0 0 0 0 0,-1 0 0 0 0,1 0 0 0 0,-1-1 1 0 0,1 1-1 0 0,-1 0 0 0 0,1 0 0 0 0,-1 0 0 0 0,1 0 0 0 0,-1 0 0 0 0,-120-8 362 0 0,104 10-175 0 0,17-2-179 0 0,-1 0 0 0 0,0 0 1 0 0,1 0-1 0 0,-1 0 1 0 0,0 0-1 0 0,1 1 1 0 0,-1-1-1 0 0,0 0 0 0 0,1 0 1 0 0,-1 1-1 0 0,1-1 1 0 0,-1 0-1 0 0,0 1 1 0 0,1-1-1 0 0,-1 1 1 0 0,1-1-1 0 0,-1 1 0 0 0,1-1 1 0 0,-1 1-1 0 0,1 0-7 0 0,0-1-1 0 0,1 0 1 0 0,-1 1-1 0 0,0-1 1 0 0,1 0-1 0 0,-1 1 1 0 0,1-1-1 0 0,-1 0 0 0 0,0 1 1 0 0,1-1-1 0 0,-1 0 1 0 0,1 0-1 0 0,-1 0 1 0 0,0 0-1 0 0,1 1 1 0 0,-1-1-1 0 0,1 0 1 0 0,-1 0-1 0 0,1 0 1 0 0,-1 0-1 0 0,1 0 1 0 0,0 0-1 0 0,11 1 39 0 0,-8-1-42 0 0,4 0-4 0 0,-1 1 0 0 0,1-2 1 0 0,0 1-1 0 0,-1-1 0 0 0,1-1 0 0 0,-1 1 0 0 0,13-5 0 0 0,-20 6 8 0 0,0 0 0 0 0,0 0 0 0 0,0 0-1 0 0,0 0 1 0 0,0 0 0 0 0,0 0 0 0 0,0 0 0 0 0,0 0 0 0 0,0 0 0 0 0,0 0-1 0 0,0-1 1 0 0,0 1 0 0 0,0 0 0 0 0,0 0 0 0 0,0 0 0 0 0,0 0 0 0 0,0 0 0 0 0,0 0-1 0 0,0 0 1 0 0,-1 0 0 0 0,1 0 0 0 0,0 0 0 0 0,0 0 0 0 0,0 0 0 0 0,0 0-1 0 0,0 0 1 0 0,0-1 0 0 0,0 1 0 0 0,0 0 0 0 0,0 0 0 0 0,0 0 0 0 0,0 0 0 0 0,0 0-1 0 0,0 0 1 0 0,1 0 0 0 0,-1 0 0 0 0,0 0 0 0 0,0 0 0 0 0,0 0 0 0 0,0 0-1 0 0,0 0 1 0 0,0 0 0 0 0,0 0 0 0 0,0-1 0 0 0,0 1 0 0 0,0 0 0 0 0,0 0 0 0 0,0 0-1 0 0,0 0 1 0 0,0 0 0 0 0,0 0 0 0 0,0 0 0 0 0,0 0 0 0 0,0 0 0 0 0,0 0-1 0 0,0 0 1 0 0,1 0 0 0 0,-1 0 0 0 0,0 0 0 0 0,0 0 0 0 0,0 0 0 0 0,0 0 0 0 0,0 0-1 0 0,-10-1 30 0 0,-13 2-24 0 0,21 0 0 0 0,0-1 0 0 0,0 1 0 0 0,0 0 0 0 0,0 0-1 0 0,0 0 1 0 0,0 0 0 0 0,0 1 0 0 0,-3 1 0 0 0,4-2-102 0 0,1-1 1 0 0,-1 1-1 0 0,1-1 0 0 0,-1 1 1 0 0,1-1-1 0 0,-1 1 1 0 0,1-1-1 0 0,-1 1 1 0 0,1-1-1 0 0,0 1 1 0 0,-1 0-1 0 0,1-1 0 0 0,0 1 1 0 0,-1 0-1 0 0,1-1 1 0 0,0 1-1 0 0,0 0 1 0 0,0 0-1 0 0,0-1 1 0 0,0 1-1 0 0,0 0 1 0 0,0-1-1 0 0,0 1 0 0 0,0 0 1 0 0,0 0-1 0 0,0-1 1 0 0,0 1-1 0 0,0 0 1 0 0,0-1-1 0 0,1 1 1 0 0,-1 0-1 0 0,0-1 0 0 0,1 2 1 0 0,4 4-1807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4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644 65 512 0 0,'-1'-2'651'0'0,"0"-1"0"0"0,0 0 1 0 0,1 1-1 0 0,-1-1 0 0 0,1 1 0 0 0,-1-1 0 0 0,1-3 1 0 0,0 3-122 0 0,0 0 1 0 0,0 1 0 0 0,-1-1 0 0 0,1 1 0 0 0,-1-1 0 0 0,1 1 0 0 0,-2-4 0 0 0,1 5-513 0 0,-1 0 0 0 0,1 1 0 0 0,-1-1 0 0 0,1 0 0 0 0,0 0-1 0 0,-1 1 1 0 0,1-1 0 0 0,-1 1 0 0 0,0-1 0 0 0,1 1 0 0 0,-1-1 0 0 0,1 1 0 0 0,-1 0 0 0 0,0 0 0 0 0,1 0 0 0 0,-1 0 0 0 0,-2 0 0 0 0,-7 0 67 0 0,-6-4 446 0 0,-1 2 0 0 0,-29-1 1 0 0,38 4-301 0 0,0-1 0 0 0,0 1 0 0 0,0 1 0 0 0,1 0 0 0 0,-1 0 0 0 0,0 0 0 0 0,-10 6 0 0 0,-3 2 46 0 0,0 1 1 0 0,1 0-1 0 0,0 2 1 0 0,0 1-1 0 0,2 1 0 0 0,-21 19 1 0 0,32-27-222 0 0,0 1 0 0 0,1 0-1 0 0,0 0 1 0 0,1 1 0 0 0,0 0 0 0 0,0 0 0 0 0,1 0 0 0 0,0 1-1 0 0,1-1 1 0 0,0 1 0 0 0,0 0 0 0 0,1 1 0 0 0,1-1 0 0 0,0 1 0 0 0,0-1-1 0 0,0 18 1 0 0,2-22-36 0 0,1 1 0 0 0,0-1-1 0 0,1 1 1 0 0,-1-1-1 0 0,1 1 1 0 0,0-1 0 0 0,1 0-1 0 0,0 0 1 0 0,0 0 0 0 0,0 0-1 0 0,1-1 1 0 0,-1 1 0 0 0,7 6-1 0 0,-2-4 10 0 0,-1 1-1 0 0,1-1 0 0 0,1-1 1 0 0,0 1-1 0 0,0-1 0 0 0,20 11 1 0 0,-17-13-47 0 0,1 1 1 0 0,0-1-1 0 0,1-1 1 0 0,19 3-1 0 0,57 6 61 0 0,-67-10-48 0 0,13 1 17 0 0,84 13-42 0 0,-105-14 45 0 0,-1 1 0 0 0,1 1 0 0 0,-1 0-1 0 0,0 1 1 0 0,25 14 0 0 0,-35-18 25 0 0,0 1 1 0 0,-1-1-1 0 0,1 1 1 0 0,-1 0-1 0 0,1 0 0 0 0,-1 0 1 0 0,0 1-1 0 0,0-1 1 0 0,-1 1-1 0 0,1 0 1 0 0,-1-1-1 0 0,1 1 0 0 0,-1 1 1 0 0,0-1-1 0 0,-1 0 1 0 0,1 0-1 0 0,-1 0 0 0 0,0 1 1 0 0,0-1-1 0 0,0 1 1 0 0,-1-1-1 0 0,1 1 0 0 0,-1-1 1 0 0,0 1-1 0 0,0-1 1 0 0,-1 1-1 0 0,1 0 0 0 0,-1-1 1 0 0,0 0-1 0 0,-1 1 1 0 0,1-1-1 0 0,-1 0 1 0 0,1 1-1 0 0,-1-1 0 0 0,0 0 1 0 0,-1 0-1 0 0,1-1 1 0 0,-1 1-1 0 0,-3 4 0 0 0,-6 5 66 0 0,0-1 0 0 0,-1 0 0 0 0,0-1 0 0 0,-1 0 0 0 0,-1-1 0 0 0,1 0 0 0 0,-32 14 0 0 0,-118 38 490 0 0,144-55-515 0 0,-26 8 217 0 0,-97 18 1 0 0,122-30-281 0 0,0-1 0 0 0,0 0 0 0 0,0-2 1 0 0,0-1-1 0 0,0 0 0 0 0,0-2 0 0 0,-24-5 1 0 0,39 6-44 0 0,0 1 0 0 0,0-1 0 0 0,1 0 0 0 0,-1-1 1 0 0,1 1-1 0 0,0-1 0 0 0,-1 0 0 0 0,1-1 1 0 0,0 1-1 0 0,1-1 0 0 0,-6-4 0 0 0,8 5-104 0 0,0 1-1 0 0,0-1 0 0 0,1 0 0 0 0,-1 1 1 0 0,1-1-1 0 0,-1 0 0 0 0,1 0 1 0 0,0 0-1 0 0,0 0 0 0 0,0 0 0 0 0,0 0 1 0 0,1 0-1 0 0,-1 0 0 0 0,1 0 1 0 0,0-1-1 0 0,-1 1 0 0 0,2 0 0 0 0,-1 0 1 0 0,0 0-1 0 0,1 0 0 0 0,-1-1 1 0 0,2-3-1 0 0,2-2-753 0 0,0 0 1 0 0,0 0-1 0 0,0 1 1 0 0,1-1-1 0 0,1 1 1 0 0,11-15-1 0 0,5-2-689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4.9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 1824 0 0,'2'-1'626'0'0,"-1"-1"0"0"0,0 1 0 0 0,1 0 0 0 0,-1-1 0 0 0,1 1 0 0 0,-1 0-1 0 0,1 0 1 0 0,0 0 0 0 0,0 0 0 0 0,-1 0 0 0 0,1 0 0 0 0,0 1 0 0 0,0-1 0 0 0,3 0-1 0 0,-3 1-517 0 0,-1 0 1 0 0,0 1-1 0 0,1-1 0 0 0,-1 1 0 0 0,0-1 0 0 0,0 1 0 0 0,1-1 0 0 0,-1 1 0 0 0,0-1 0 0 0,0 1 0 0 0,0 0 0 0 0,0 0 0 0 0,0 0 0 0 0,0 0 0 0 0,0 0 0 0 0,0 0 0 0 0,0 0 0 0 0,0 0 0 0 0,0 0 0 0 0,0 0 0 0 0,-1 0 1 0 0,2 2-1 0 0,2 7 240 0 0,0 0 0 0 0,0 1 0 0 0,-1-1 0 0 0,0 1 1 0 0,-1 0-1 0 0,2 20 0 0 0,-1-9 253 0 0,5 22-297 0 0,-3 0 1 0 0,-1 1 0 0 0,-3-1 0 0 0,-1 1-1 0 0,-7 49 1 0 0,5-85-301 0 0,1 0 0 0 0,1 1 0 0 0,0 11 1 0 0,0-18-99 0 0,0 0 0 0 0,1-1 1 0 0,-1 1-1 0 0,1-1 1 0 0,-1 1-1 0 0,1-1 0 0 0,0 1 1 0 0,0-1-1 0 0,0 0 1 0 0,0 1-1 0 0,0-1 0 0 0,1 0 1 0 0,-1 0-1 0 0,1 0 0 0 0,-1 0 1 0 0,1 0-1 0 0,2 2 1 0 0,-4-4-137 0 0,0 0 1 0 0,1 1-1 0 0,-1-1 1 0 0,0 0-1 0 0,1 0 1 0 0,-1 0-1 0 0,1 0 1 0 0,-1 1-1 0 0,0-1 1 0 0,1 0-1 0 0,-1 0 1 0 0,1 0-1 0 0,-1 0 1 0 0,0 0-1 0 0,1 0 1 0 0,-1 0-1 0 0,1 0 0 0 0,-1 0 1 0 0,0 0-1 0 0,1-1 1 0 0,-1 1-1 0 0,0 0 1 0 0,1 0-1 0 0,-1 0 1 0 0,1 0-1 0 0,-1-1 1 0 0,0 1-1 0 0,1 0 1 0 0,-1 0-1 0 0,0-1 1 0 0,1 1-1 0 0,-1 0 1 0 0,0 0-1 0 0,0-1 1 0 0,1 1-1 0 0,-1 0 1 0 0,0-1-1 0 0,0 1 1 0 0,0 0-1 0 0,1-1 1 0 0,-1 1-1 0 0,0-1 1 0 0,2-2-1285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5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1 424 3337 0 0,'1'-7'2452'0'0,"1"1"1"0"0,0 0 0 0 0,5-9 0 0 0,-3 9-2217 0 0,0-1 1 0 0,0 1 0 0 0,1 1 0 0 0,-1-1 0 0 0,1 1 0 0 0,1-1 0 0 0,-1 1-1 0 0,12-8 1 0 0,113-72 644 0 0,-73 48-819 0 0,122-72-26 0 0,-84 52 40 0 0,-76 45-70 0 0,-11 6-5 0 0,1 1 1 0 0,0 0 0 0 0,0 0 0 0 0,14-5 0 0 0,-81 37-5825 0 0,37-18 4339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5.3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4 384 0 0,'2'-2'2725'0'0,"-2"2"-2180"0"0,0 0 1 0 0,1 0-1 0 0,-1-1 0 0 0,1 1 0 0 0,-1 0 0 0 0,1 0 0 0 0,-1 0 0 0 0,1 0 0 0 0,-1 0 0 0 0,1 0 0 0 0,-1 0 0 0 0,1 0 0 0 0,-1 0 0 0 0,1 0 0 0 0,-1 0 0 0 0,1 0 0 0 0,0 0 0 0 0,13 7 2678 0 0,13 15-3550 0 0,-24-19 1196 0 0,53 53 352 0 0,-28-27-584 0 0,51 41 0 0 0,-69-63-596 0 0,1 1-1 0 0,-1-2 0 0 0,2 1 0 0 0,-1-2 0 0 0,1 1 0 0 0,-1-2 0 0 0,2 1 0 0 0,-1-2 0 0 0,17 4 1 0 0,85 5-61 0 0,-57-14-2191 0 0,-44 0-528 0 0,0 0 1 0 0,17-5-1 0 0,-21 4 646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5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138 105 128 0 0,'-2'-1'379'0'0,"1"0"0"0"0,0 0 0 0 0,-1 0 0 0 0,1 0 0 0 0,-1 0 0 0 0,1 0-1 0 0,-1 0 1 0 0,0 0 0 0 0,1 0 0 0 0,-1 1 0 0 0,0-1 0 0 0,-3 0 0 0 0,2 1-259 0 0,0 0 1 0 0,0 0-1 0 0,0 0 0 0 0,0 0 1 0 0,0 1-1 0 0,0-1 0 0 0,1 1 1 0 0,-1 0-1 0 0,0 0 0 0 0,0 0 0 0 0,-4 2 1 0 0,-2 2 297 0 0,0 1 1 0 0,1-1-1 0 0,0 1 1 0 0,0 1-1 0 0,-7 7 1 0 0,14-12-207 0 0,-1-1 1 0 0,1 1 0 0 0,-1-1-1 0 0,1 1 1 0 0,0 0 0 0 0,-1-1-1 0 0,1 1 1 0 0,0 0 0 0 0,0 0-1 0 0,0 0 1 0 0,1 0-1 0 0,-1 0 1 0 0,0 0 0 0 0,1 0-1 0 0,-1 0 1 0 0,1 0 0 0 0,0 1-1 0 0,0-1 1 0 0,0 0 0 0 0,0 4-1 0 0,1-4-77 0 0,-1 1-1 0 0,1 0 0 0 0,0 0 0 0 0,1-1 0 0 0,-1 1 1 0 0,0-1-1 0 0,1 1 0 0 0,-1-1 0 0 0,1 0 0 0 0,0 1 0 0 0,0-1 1 0 0,0 0-1 0 0,4 3 0 0 0,0 0-34 0 0,1 0 0 0 0,0-1 0 0 0,0 1 0 0 0,1-1 0 0 0,-1-1 0 0 0,1 0 0 0 0,0 0 0 0 0,0 0 0 0 0,14 2 0 0 0,-11-4-93 0 0,0 0-1 0 0,0-1 1 0 0,0-1 0 0 0,0 0-1 0 0,0 0 1 0 0,0-1 0 0 0,0 0 0 0 0,0-1-1 0 0,0 0 1 0 0,13-7 0 0 0,-5 1-20 0 0,-1 0 0 0 0,0-2 0 0 0,-1 0 0 0 0,28-23 0 0 0,-41 31 6 0 0,0 0-1 0 0,-1-1 0 0 0,1 0 1 0 0,-1 1-1 0 0,0-1 0 0 0,0-1 1 0 0,0 1-1 0 0,0 0 1 0 0,-1-1-1 0 0,0 1 0 0 0,1-1 1 0 0,-2 0-1 0 0,3-8 0 0 0,-3 10-11 0 0,-1 0-1 0 0,0-1 0 0 0,0 1 0 0 0,0 0 1 0 0,0 0-1 0 0,-1-1 0 0 0,1 1 0 0 0,-1 0 1 0 0,0-1-1 0 0,0 1 0 0 0,0 0 0 0 0,0 0 1 0 0,0 0-1 0 0,-1 0 0 0 0,1 0 0 0 0,-1 0 1 0 0,0 1-1 0 0,0-1 0 0 0,0 0 0 0 0,0 1 0 0 0,-5-5 1 0 0,3 4 6 0 0,0-1 0 0 0,0 1 0 0 0,-1 0 0 0 0,1 1 0 0 0,-1-1 0 0 0,1 1 1 0 0,-1-1-1 0 0,0 2 0 0 0,0-1 0 0 0,0 0 0 0 0,-8-1 0 0 0,5 2 17 0 0,0 1 0 0 0,0-1 0 0 0,0 1 0 0 0,-1 1 0 0 0,1-1 0 0 0,-14 4 0 0 0,5 0 48 0 0,0 2 0 0 0,0 0-1 0 0,1 0 1 0 0,-1 2 0 0 0,2 0 0 0 0,-17 11 0 0 0,23-13 50 0 0,1 0 0 0 0,0 0 0 0 0,0 0 0 0 0,0 1 0 0 0,1 1 0 0 0,0-1 0 0 0,1 1 0 0 0,-1 0-1 0 0,-8 17 1 0 0,12-20-69 0 0,1 1-1 0 0,0-1 1 0 0,0 0 0 0 0,0 1-1 0 0,1-1 1 0 0,-1 1-1 0 0,2 0 1 0 0,-1-1-1 0 0,0 1 1 0 0,1 0-1 0 0,0 0 1 0 0,1-1-1 0 0,-1 1 1 0 0,1 0-1 0 0,0 0 1 0 0,1-1-1 0 0,-1 1 1 0 0,5 9-1 0 0,-3-8-26 0 0,1 0-1 0 0,0 0 0 0 0,0-1 0 0 0,0 1 1 0 0,1-1-1 0 0,0 0 0 0 0,0-1 1 0 0,0 1-1 0 0,12 8 0 0 0,-8-7-13 0 0,1-1 0 0 0,0 0 1 0 0,0-1-1 0 0,1 0 0 0 0,20 7 0 0 0,-4-6-139 0 0,-1 0 0 0 0,1-1-1 0 0,0-2 1 0 0,49 0 0 0 0,-60-4-245 0 0,-1 1 1 0 0,1-2-1 0 0,-1 0 1 0 0,1-1-1 0 0,16-5 1 0 0,-22 4-538 0 0,1 0 0 0 0,-1-1 0 0 0,0 0 0 0 0,15-9 0 0 0,-6 0-1383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6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21 8 0 0,'-2'-1'896'0'0,"0"0"-1"0"0,0 0 1 0 0,1 0 0 0 0,-1 0-1 0 0,0-1 1 0 0,1 1 0 0 0,-1 0 0 0 0,1-1-1 0 0,-3-2 1 0 0,4 4-774 0 0,0 0 0 0 0,0 0 0 0 0,0 0 0 0 0,0 0 0 0 0,0-1 0 0 0,0 1 0 0 0,0 0 0 0 0,0 0 0 0 0,-1 0 0 0 0,1 0 0 0 0,0 0 0 0 0,0-1 0 0 0,0 1 0 0 0,0 0 0 0 0,0 0 0 0 0,0 0 0 0 0,0 0 0 0 0,0-1 0 0 0,0 1 0 0 0,0 0 0 0 0,0 0 0 0 0,0 0 0 0 0,0 0 0 0 0,0-1 0 0 0,0 1 0 0 0,0 0 1 0 0,0 0-1 0 0,0 0 0 0 0,0 0 0 0 0,1 0 0 0 0,-1-1 0 0 0,0 1 0 0 0,0 0 0 0 0,0 0 0 0 0,0 0 0 0 0,0 0 0 0 0,0-1 0 0 0,13 2 478 0 0,-9 1-565 0 0,0-1 0 0 0,-1 1 0 0 0,0 0 0 0 0,1 0 1 0 0,-1 0-1 0 0,0 0 0 0 0,0 0 0 0 0,0 1 0 0 0,5 4 1 0 0,24 31 118 0 0,-23-26-66 0 0,7 9 246 0 0,-2 1 0 0 0,-1 0 0 0 0,0 1-1 0 0,-2 1 1 0 0,0 0 0 0 0,-2 0-1 0 0,-1 1 1 0 0,9 44 0 0 0,-2 17 495 0 0,3 108 0 0 0,-17-186-882 0 0,5 145-331 0 0,-6-89-5637 0 0,0-60 3719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6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41 4089 0 0,'-1'-1'474'0'0,"0"1"0"0"0,1-1-1 0 0,-1 0 1 0 0,1 1 0 0 0,0-1 0 0 0,-1 0 0 0 0,1 0 0 0 0,0 1-1 0 0,-1-1 1 0 0,1 0 0 0 0,0 0 0 0 0,0 0 0 0 0,0 0 0 0 0,0 1 0 0 0,0-1-1 0 0,0 0 1 0 0,0 0 0 0 0,0 0 0 0 0,0 0 0 0 0,0 0 0 0 0,0 1-1 0 0,0-1 1 0 0,1-1 0 0 0,0 1-280 0 0,-1 0 1 0 0,1 0-1 0 0,0 0 0 0 0,0 0 1 0 0,-1 1-1 0 0,1-1 0 0 0,0 0 1 0 0,0 0-1 0 0,0 1 0 0 0,0-1 1 0 0,0 1-1 0 0,0-1 0 0 0,0 1 1 0 0,3-1-1 0 0,4-1-587 0 0,1 0 0 0 0,-1 0 0 0 0,16 1 1 0 0,-17 0 1237 0 0,84 0-1918 0 0,131 13-1 0 0,-92-2-6358 0 0,-106-9 6122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6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234 95 8 0 0,'5'-5'406'0'0,"0"0"0"0"0,1 1-1 0 0,-1 0 1 0 0,1 0 0 0 0,0 0 0 0 0,0 1 0 0 0,0-1-1 0 0,1 2 1 0 0,-1-1 0 0 0,1 1 0 0 0,11-3 0 0 0,14-6 813 0 0,-32 11-1142 0 0,1 0 0 0 0,-1 0 0 0 0,1 0-1 0 0,-1-1 1 0 0,0 1 0 0 0,1 0 0 0 0,-1 0 0 0 0,0 0-1 0 0,1 0 1 0 0,-1-1 0 0 0,0 1 0 0 0,1 0 0 0 0,-1 0-1 0 0,0-1 1 0 0,0 1 0 0 0,1 0 0 0 0,-1 0 0 0 0,0-1-1 0 0,0 1 1 0 0,1 0 0 0 0,-1-1 0 0 0,0 1 0 0 0,0 0-1 0 0,0-1 1 0 0,0 1 0 0 0,0 0 0 0 0,1-1 0 0 0,-1 1-1 0 0,0-1 1 0 0,0 0 0 0 0,0 1 73 0 0,-1-1 0 0 0,1 0 0 0 0,0 1 0 0 0,-1-1 0 0 0,1 1 0 0 0,-1-1 0 0 0,1 0 0 0 0,-1 1 0 0 0,1-1 0 0 0,-1 1 0 0 0,1-1 0 0 0,-1 1 0 0 0,1-1 0 0 0,-2 0 0 0 0,-2-1 363 0 0,0 0 0 0 0,0 0 0 0 0,0 0 0 0 0,-6-1 1 0 0,-6-1-38 0 0,-1 2 1 0 0,1 0 0 0 0,-1 1 0 0 0,-18 1 0 0 0,-66 9 829 0 0,93-8-1137 0 0,-1 1 1 0 0,1-1-1 0 0,-1 2 1 0 0,1-1 0 0 0,0 1-1 0 0,0 0 1 0 0,-10 6-1 0 0,14-7-126 0 0,1 1 1 0 0,0-1-1 0 0,0 0 0 0 0,0 1 0 0 0,0 0 1 0 0,1 0-1 0 0,-1-1 0 0 0,1 2 0 0 0,0-1 0 0 0,0 0 1 0 0,0 0-1 0 0,0 1 0 0 0,0-1 0 0 0,1 1 1 0 0,-1-1-1 0 0,1 1 0 0 0,0 0 0 0 0,-1 6 0 0 0,1-4-30 0 0,0-1 0 0 0,1 1 0 0 0,0 0 0 0 0,0-1 0 0 0,1 1 0 0 0,-1-1 0 0 0,1 1 0 0 0,0-1 0 0 0,1 1 0 0 0,-1-1-1 0 0,1 0 1 0 0,0 0 0 0 0,3 6 0 0 0,-1-5-17 0 0,0 1 0 0 0,1-1 1 0 0,-1 0-1 0 0,1-1 0 0 0,1 1 0 0 0,-1-1 0 0 0,1 0 0 0 0,10 7 0 0 0,1-1-49 0 0,2-1-1 0 0,-1-1 1 0 0,1 0 0 0 0,0-2-1 0 0,1 0 1 0 0,22 4-1 0 0,-9-3-746 0 0,-1-1-1 0 0,1-2 0 0 0,0-1 0 0 0,1-2 0 0 0,39-2 0 0 0,-63-1-403 0 0,0-1-1 0 0,0 0 1 0 0,0 0-1 0 0,15-7 1 0 0,-7 2-1573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7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58 156 712 0 0,'-6'-1'1727'0'0,"0"0"-1"0"0,-1-1 1 0 0,1 0-1 0 0,0-1 1 0 0,0 1-1 0 0,0-1 1 0 0,-8-5-1 0 0,26 23-1730 0 0,1 0-1 0 0,1-1 1 0 0,0 0-1 0 0,1-1 1 0 0,0-1-1 0 0,1 0 0 0 0,0-1 1 0 0,1-1-1 0 0,1 0 1 0 0,30 12-1 0 0,3-3 150 0 0,1-2 0 0 0,87 15 0 0 0,-45-17-51 0 0,-80-13-88 0 0,1-2 1 0 0,-1 0-1 0 0,0 0 0 0 0,23-5 0 0 0,-32 4-6 0 0,1 0 1 0 0,-1-1-1 0 0,0 1 1 0 0,0-1 0 0 0,-1-1-1 0 0,1 1 1 0 0,0-1-1 0 0,-1 0 1 0 0,1 0-1 0 0,-1 0 1 0 0,4-4-1 0 0,-7 5 4 0 0,1 1 0 0 0,-1-1 0 0 0,1 1 0 0 0,-1-1 0 0 0,0 0 0 0 0,0 0 0 0 0,1 1 0 0 0,-1-1 0 0 0,-1 0-1 0 0,1 0 1 0 0,0 0 0 0 0,0 0 0 0 0,-1 0 0 0 0,1-1 0 0 0,-1 1 0 0 0,0 0 0 0 0,0 0 0 0 0,1 0 0 0 0,-2 0 0 0 0,1 0 0 0 0,0 0 0 0 0,0-1-1 0 0,0 1 1 0 0,-1 0 0 0 0,0 0 0 0 0,1 0 0 0 0,-1 0 0 0 0,0 0 0 0 0,-1-2 0 0 0,-9-15-9 0 0,0 1-1 0 0,-2 1 1 0 0,0 0 0 0 0,-25-25-1 0 0,7 13 58 0 0,-46-35 0 0 0,63 54 82 0 0,-1 0 0 0 0,0 0-1 0 0,-19-7 1 0 0,28 14-35 0 0,0 0 0 0 0,0 1 0 0 0,-1 0 0 0 0,1 0-1 0 0,-1 1 1 0 0,1 0 0 0 0,-1 0 0 0 0,0 0 0 0 0,1 1 0 0 0,-1 0 0 0 0,-10 1 0 0 0,13 0-89 0 0,0 1 0 0 0,1-1 0 0 0,-1 1 1 0 0,1-1-1 0 0,-1 1 0 0 0,1 0 0 0 0,0 1 0 0 0,-1-1 0 0 0,1 0 1 0 0,1 1-1 0 0,-1 0 0 0 0,0-1 0 0 0,0 1 0 0 0,1 0 0 0 0,0 1 1 0 0,0-1-1 0 0,0 0 0 0 0,-3 6 0 0 0,-2 7 31 0 0,0 0 0 0 0,-8 30 0 0 0,3-2 138 0 0,2 1-1 0 0,2 1 1 0 0,2-1 0 0 0,2 1 0 0 0,2 1-1 0 0,6 74 1 0 0,5-68 117 0 0,21 75 1 0 0,-16-79-102 0 0,11 87 0 0 0,-21-90 509 0 0,-6-51-426 0 0,-1-5-277 0 0,3-20-114 0 0,2 1 1 0 0,9-50-1 0 0,-6 60 101 0 0,0 0-1 0 0,0 1 0 0 0,2 0 1 0 0,0 0-1 0 0,12-20 0 0 0,-15 31 12 0 0,1 1-1 0 0,0 0 1 0 0,0 0 0 0 0,0 0-1 0 0,1 1 1 0 0,0-1-1 0 0,0 1 1 0 0,0 1-1 0 0,1-1 1 0 0,0 1 0 0 0,0 0-1 0 0,0 0 1 0 0,0 1-1 0 0,0 0 1 0 0,1 1 0 0 0,9-3-1 0 0,-8 3 14 0 0,-1 0 0 0 0,1 1-1 0 0,-1 0 1 0 0,1 0 0 0 0,0 1 0 0 0,-1 0-1 0 0,1 1 1 0 0,-1 0 0 0 0,1 0 0 0 0,-1 1-1 0 0,1 0 1 0 0,-1 1 0 0 0,0-1 0 0 0,15 8-1 0 0,-17-6-9 0 0,0 0 0 0 0,-1 1 0 0 0,1 0 0 0 0,-1 0 0 0 0,0 0 0 0 0,0 0 0 0 0,-1 1 0 0 0,1 0 0 0 0,-1 0 0 0 0,-1 0 0 0 0,1 0 0 0 0,-1 0 0 0 0,0 1 0 0 0,0 0 0 0 0,-1 0 0 0 0,0-1 0 0 0,2 10 0 0 0,0 6 16 0 0,-1 1 0 0 0,0 0 0 0 0,-2 0 1 0 0,-2 25-1 0 0,1-43-72 0 0,0 11 43 0 0,0-1 0 0 0,2 18-1 0 0,-2-29-81 0 0,1 0-1 0 0,0 0 0 0 0,0 0 0 0 0,0 0 0 0 0,1 0 1 0 0,-1 0-1 0 0,1 0 0 0 0,0 0 0 0 0,0-1 0 0 0,0 1 1 0 0,0 0-1 0 0,6 5 0 0 0,-7-8-178 0 0,0-1 0 0 0,0 1 0 0 0,0 0 1 0 0,0-1-1 0 0,0 1 0 0 0,0-1 0 0 0,0 1 0 0 0,1-1 0 0 0,-1 1 0 0 0,0-1 0 0 0,0 0 0 0 0,0 0 0 0 0,1 1 1 0 0,-1-1-1 0 0,2 0 0 0 0,4-1-1087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7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44 4657 0 0,'-1'-1'1109'0'0,"0"-1"1"0"0,-1 1-1 0 0,1-1 0 0 0,0 0 1 0 0,0 1-1 0 0,0-1 0 0 0,0 0 1 0 0,0 0-1 0 0,1 1 0 0 0,-1-1 1 0 0,0-3-1 0 0,1 4-875 0 0,0 0 1 0 0,0 1 0 0 0,0-1-1 0 0,0 0 1 0 0,0 1-1 0 0,0-1 1 0 0,0 1-1 0 0,0-1 1 0 0,1 0 0 0 0,-1 1-1 0 0,0-1 1 0 0,0 1-1 0 0,1-1 1 0 0,-1 1-1 0 0,1-2 1 0 0,11-6-62 0 0,-12 8-162 0 0,1 0 0 0 0,-1 0 0 0 0,0-1 0 0 0,0 1 0 0 0,1 0 0 0 0,-1 0 0 0 0,0 0 0 0 0,1 0 0 0 0,-1 0 0 0 0,0 0 0 0 0,1 0 0 0 0,-1 0 0 0 0,0 0 0 0 0,1 0 0 0 0,-1 0 0 0 0,0 0 0 0 0,0 0 0 0 0,1 0 0 0 0,-1 0 0 0 0,0 0 0 0 0,1 0 0 0 0,-1 0 0 0 0,0 0 0 0 0,1 0 0 0 0,-1 1 0 0 0,0-1 0 0 0,0 0 0 0 0,1 0 0 0 0,1 10 507 0 0,-9 19-2246 0 0,4-17-2969 0 0,2-6 3233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27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34 4905 0 0,'-6'-3'4057'0'0,"-1"-1"0"0"0,1 1 0 0 0,-11-9 0 0 0,4 0-2555 0 0,15 16-1466 0 0,0 0-1 0 0,0 0 0 0 0,0 1 0 0 0,-1-1 0 0 0,1 0 1 0 0,-1 1-1 0 0,1 6 0 0 0,4 21-2380 0 0,-1-1-3316 0 0,-3-22 2577 0 0,0 0 179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35.8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529 300 512 0 0,'6'-13'417'0'0,"1"1"0"0"0,0-1 0 0 0,1 1 0 0 0,15-18-1 0 0,-14 19 404 0 0,0 0 0 0 0,-1 0 0 0 0,-1-1 0 0 0,12-25 0 0 0,-8 13 627 0 0,-8 18-992 0 0,0-1 0 0 0,0 1 1 0 0,0-1-1 0 0,-1 0 0 0 0,0 1 0 0 0,0-1 1 0 0,-1 0-1 0 0,0 0 0 0 0,0-1 0 0 0,-1 1 0 0 0,0-9 1 0 0,0 15-395 0 0,-1 0 1 0 0,1 0 0 0 0,0 0 0 0 0,-1-1 0 0 0,0 1 0 0 0,1 0-1 0 0,-1 0 1 0 0,1 0 0 0 0,-1 0 0 0 0,0 0 0 0 0,0 0 0 0 0,0 0 0 0 0,1 0-1 0 0,-1 0 1 0 0,0 1 0 0 0,0-1 0 0 0,0 0 0 0 0,0 0 0 0 0,-1 1-1 0 0,1-1 1 0 0,0 1 0 0 0,0-1 0 0 0,0 1 0 0 0,0-1 0 0 0,-1 1 0 0 0,1 0-1 0 0,0 0 1 0 0,0-1 0 0 0,-1 1 0 0 0,1 0 0 0 0,0 0 0 0 0,0 0-1 0 0,-1 0 1 0 0,0 1 0 0 0,-6 0 85 0 0,0 0-1 0 0,0 0 1 0 0,-15 5 0 0 0,-19 8 201 0 0,0 1 1 0 0,1 3 0 0 0,1 1-1 0 0,1 1 1 0 0,1 3-1 0 0,1 1 1 0 0,0 1-1 0 0,2 2 1 0 0,2 2-1 0 0,-50 53 1 0 0,67-63-130 0 0,1 1 0 0 0,0 1 0 0 0,1 0-1 0 0,-13 29 1 0 0,22-40-188 0 0,1 1 0 0 0,0-1 0 0 0,0 1 1 0 0,1 0-1 0 0,1 0 0 0 0,-1 0 0 0 0,2 1 0 0 0,0-1 0 0 0,0 0 0 0 0,1 1 0 0 0,2 20 0 0 0,0-24-26 0 0,1 0 0 0 0,0 1 0 0 0,0-1 0 0 0,1 0 0 0 0,-1 0-1 0 0,2-1 1 0 0,-1 1 0 0 0,1-1 0 0 0,0 0 0 0 0,1 0 0 0 0,0-1 0 0 0,0 1 0 0 0,0-1 0 0 0,14 9 0 0 0,1 0-91 0 0,0-1 0 0 0,1-1 0 0 0,45 19 1 0 0,-37-21-350 0 0,0-1 0 0 0,1-2 1 0 0,0 0-1 0 0,37 3 1 0 0,-28-7-1897 0 0,49-1 1 0 0,-48-5-729 0 0,-2-3-523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36.0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19 4601 0 0,'0'0'499'0'0,"0"-1"1"0"0,-1 1-1 0 0,1 0 0 0 0,0-1 1 0 0,0 1-1 0 0,0-1 0 0 0,-1 1 1 0 0,1-1-1 0 0,0 1 0 0 0,0-1 1 0 0,0 1-1 0 0,0-1 0 0 0,0 1 1 0 0,0-1-1 0 0,0 1 0 0 0,0-1 1 0 0,0 0-1 0 0,0 1 0 0 0,0-1 1 0 0,1 1-1 0 0,-1-1 0 0 0,0 1 1 0 0,0 0-1 0 0,1-2 1 0 0,-1 2-287 0 0,1-1 0 0 0,-1 1 0 0 0,1-1 0 0 0,0 1 0 0 0,-1-1 0 0 0,1 1 0 0 0,0 0 0 0 0,-1-1 0 0 0,1 1 0 0 0,0 0 0 0 0,0 0 1 0 0,-1-1-1 0 0,1 1 0 0 0,0 0 0 0 0,1 0 0 0 0,4 0-859 0 0,1 0 1 0 0,0 0 0 0 0,9 2-1 0 0,-7-1 1842 0 0,54 6-1565 0 0,69 19 1 0 0,1 0-2245 0 0,170 10-5723 0 0,-241-31 6075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37.1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458 128 8 0 0,'3'-2'521'0'0,"1"-1"1"0"0,-1 1-1 0 0,0 0 1 0 0,1 1-1 0 0,0-1 0 0 0,-1 0 1 0 0,1 1-1 0 0,7-2 0 0 0,17-8 2415 0 0,-24 9-2584 0 0,-1 0-1 0 0,1 0 1 0 0,-1-1-1 0 0,0 0 1 0 0,0 1-1 0 0,0-1 1 0 0,0 0-1 0 0,0-1 1 0 0,-1 1-1 0 0,4-6 1 0 0,-5 7-276 0 0,0 1 0 0 0,-1 0 1 0 0,1-1-1 0 0,-1 1 0 0 0,1-1 1 0 0,-1 1-1 0 0,0 0 0 0 0,0-1 1 0 0,1 1-1 0 0,-1-1 0 0 0,0 1 0 0 0,0-1 1 0 0,0 1-1 0 0,-1-1 0 0 0,1 1 1 0 0,0-1-1 0 0,-1 1 0 0 0,1-1 1 0 0,0 1-1 0 0,-1 0 0 0 0,0-1 1 0 0,1 1-1 0 0,-1 0 0 0 0,0-1 1 0 0,0 1-1 0 0,0 0 0 0 0,0 0 1 0 0,0 0-1 0 0,0 0 0 0 0,0 0 1 0 0,0 0-1 0 0,0 0 0 0 0,-2-1 1 0 0,0 0-11 0 0,-1-1 1 0 0,0 1-1 0 0,0 1 1 0 0,0-1-1 0 0,0 1 1 0 0,-1-1 0 0 0,1 1-1 0 0,0 0 1 0 0,-1 1-1 0 0,1-1 1 0 0,0 1-1 0 0,-6 0 1 0 0,-9 0 120 0 0,-27 5 1 0 0,27-2-125 0 0,-153 24 1532 0 0,162-25-1446 0 0,1 1 1 0 0,-1 0-1 0 0,1 1 1 0 0,-1 0-1 0 0,1 0 1 0 0,0 1-1 0 0,1 0 1 0 0,-16 12-1 0 0,20-15-128 0 0,1 1 0 0 0,0 0 0 0 0,0 0-1 0 0,0 1 1 0 0,0-1 0 0 0,1 1 0 0 0,-1-1 0 0 0,1 1 0 0 0,0 0-1 0 0,0 0 1 0 0,0 0 0 0 0,0 0 0 0 0,1 0 0 0 0,0 1-1 0 0,0-1 1 0 0,0 0 0 0 0,0 0 0 0 0,1 1 0 0 0,-1-1 0 0 0,1 1-1 0 0,0-1 1 0 0,1 8 0 0 0,1-8-13 0 0,-1 0-1 0 0,1 1 1 0 0,-1-1-1 0 0,1 0 1 0 0,1 0-1 0 0,-1 0 1 0 0,0 0-1 0 0,1 0 1 0 0,0-1-1 0 0,0 1 1 0 0,0-1-1 0 0,0 0 1 0 0,1 0-1 0 0,-1 0 1 0 0,1 0-1 0 0,4 2 1 0 0,8 5-20 0 0,0 0 1 0 0,26 10-1 0 0,-26-14-23 0 0,2 0 0 0 0,-1 0-1 0 0,30 4 1 0 0,55 2-16 0 0,-38-5 107 0 0,-64-7-55 0 0,1 0 0 0 0,-1 0 0 0 0,0 0-1 0 0,0 0 1 0 0,0 0 0 0 0,0 0-1 0 0,1 0 1 0 0,-1 0 0 0 0,0 0 0 0 0,0 0-1 0 0,0 0 1 0 0,0 0 0 0 0,1 0 0 0 0,-1 0-1 0 0,0 0 1 0 0,0 0 0 0 0,0 0-1 0 0,0 0 1 0 0,0 0 0 0 0,1 0 0 0 0,-1 0-1 0 0,0 0 1 0 0,0 0 0 0 0,0 0 0 0 0,0 0-1 0 0,0 0 1 0 0,1 1 0 0 0,-1-1 0 0 0,0 0-1 0 0,0 0 1 0 0,0 0 0 0 0,0 0-1 0 0,0 0 1 0 0,0 0 0 0 0,0 1 0 0 0,0-1-1 0 0,1 0 1 0 0,-1 0 0 0 0,0 0 0 0 0,0 0-1 0 0,0 1 1 0 0,0-1 0 0 0,-8 4 62 0 0,-15 4-39 0 0,22-8-39 0 0,-9 3 53 0 0,-164 49 429 0 0,136-38-288 0 0,0 1 1 0 0,-51 29-1 0 0,78-38-70 0 0,1 1-1 0 0,0 0 1 0 0,1 0-1 0 0,-1 1 1 0 0,1 0-1 0 0,1 1 1 0 0,-14 17-1 0 0,19-22-88 0 0,1-1-1 0 0,0 1 1 0 0,0-1-1 0 0,0 1 1 0 0,0 0-1 0 0,0 0 1 0 0,1 0-1 0 0,0 0 1 0 0,0 0-1 0 0,0 0 1 0 0,0 0-1 0 0,1 0 1 0 0,0 0-1 0 0,-1 1 1 0 0,1-1-1 0 0,1 0 1 0 0,-1 0-1 0 0,1 0 1 0 0,0 0-1 0 0,0 1 1 0 0,0-1-1 0 0,0 0 1 0 0,0-1-1 0 0,1 1 1 0 0,4 7-1 0 0,-1-3-14 0 0,2 0-1 0 0,-1-1 0 0 0,1 1 1 0 0,0-1-1 0 0,0-1 0 0 0,1 1 1 0 0,0-1-1 0 0,0-1 0 0 0,11 7 1 0 0,14 5-37 0 0,35 14 0 0 0,-65-30 30 0 0,28 11-151 0 0,1-1 0 0 0,0-1 1 0 0,0-2-1 0 0,1-2 0 0 0,0-1 1 0 0,0-1-1 0 0,0-2 0 0 0,53-3 1 0 0,-49-2-1337 0 0,42-9 0 0 0,-42 3-1737 0 0,39-13 1 0 0,-48 12 385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37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409 308 1624 0 0,'27'-73'7535'0'0,"46"-90"-2466"0"0,-71 157-4828 0 0,11-23 575 0 0,-12 28-671 0 0,-1-1 1 0 0,1 0-1 0 0,0 0 0 0 0,-1 0 0 0 0,0 0 0 0 0,1 0 0 0 0,-1 0 0 0 0,0 0 0 0 0,0 0 0 0 0,0 0 0 0 0,-1-4 0 0 0,1 5-93 0 0,-1 0 1 0 0,0 1-1 0 0,1-1 0 0 0,-1 0 0 0 0,1 1 0 0 0,-1-1 0 0 0,0 1 1 0 0,0-1-1 0 0,1 1 0 0 0,-1-1 0 0 0,0 1 0 0 0,0 0 0 0 0,1-1 0 0 0,-1 1 1 0 0,0 0-1 0 0,0-1 0 0 0,0 1 0 0 0,0 0 0 0 0,0 0 0 0 0,1 0 0 0 0,-1 0 1 0 0,0 0-1 0 0,0 0 0 0 0,-1 0 0 0 0,-24 3 433 0 0,24-3-436 0 0,-18 2 103 0 0,1 2-1 0 0,-1 0 1 0 0,0 1-1 0 0,1 2 1 0 0,0-1-1 0 0,1 2 1 0 0,-1 1-1 0 0,2 0 1 0 0,-1 1-1 0 0,-29 23 1 0 0,12-4 633 0 0,-56 61-1 0 0,74-71-608 0 0,1 2-1 0 0,0 0 1 0 0,2 1 0 0 0,-20 38-1 0 0,31-52-163 0 0,-1 0 0 0 0,1 1 0 0 0,1-1 0 0 0,0 1 0 0 0,0 0-1 0 0,0-1 1 0 0,1 1 0 0 0,0 0 0 0 0,1 0 0 0 0,0 0 0 0 0,1 0 0 0 0,1 9-1 0 0,0-8-3 0 0,1 1-1 0 0,0-1 1 0 0,0 0-1 0 0,1 0 1 0 0,1 0-1 0 0,0 0 1 0 0,0-1-1 0 0,13 18 1 0 0,-5-12-163 0 0,0 0 1 0 0,1-1 0 0 0,1-1-1 0 0,0 0 1 0 0,1-1 0 0 0,1 0-1 0 0,-1-1 1 0 0,2-1 0 0 0,-1-1-1 0 0,27 10 1 0 0,-24-12-658 0 0,0-1 0 0 0,1-1 0 0 0,0-1 0 0 0,0 0 0 0 0,0-2 0 0 0,0 0 0 0 0,0-1 0 0 0,1-2-1 0 0,-1 0 1 0 0,28-5 0 0 0,-11-1-1563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38.0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29 115 3761 0 0,'-5'-6'5990'0'0,"-4"-7"-571"0"0,8 12-5299 0 0,0-1 1 0 0,0 1-1 0 0,0-1 0 0 0,0 1 1 0 0,0-1-1 0 0,1 0 0 0 0,-1 1 1 0 0,1-1-1 0 0,-1 0 0 0 0,1 1 1 0 0,-1-3-1 0 0,-1 18 2411 0 0,1-12-2284 0 0,0 1 1 0 0,1-1-1 0 0,-1 0 0 0 0,1 1 1 0 0,0-1-1 0 0,0 5 0 0 0,6 34 1206 0 0,17 56-1 0 0,5 27-854 0 0,-21-81-504 0 0,8 81 98 0 0,-14-109-198 0 0,-1 1 0 0 0,0 0 1 0 0,-1 0-1 0 0,-1 0 0 0 0,-6 24 1 0 0,6-33 11 0 0,0-1 1 0 0,-1 0-1 0 0,1 0 0 0 0,-6 7 1 0 0,7-11-2 0 0,1 0 0 0 0,-1-1 0 0 0,0 0 0 0 0,0 1 1 0 0,0-1-1 0 0,-1 0 0 0 0,1 1 0 0 0,0-1 0 0 0,0 0 0 0 0,-1 0 0 0 0,1 0 0 0 0,-1 0 1 0 0,1 0-1 0 0,-1 0 0 0 0,1-1 0 0 0,-1 1 0 0 0,1 0 0 0 0,-1-1 0 0 0,0 0 0 0 0,-3 1 1 0 0,5-1-8 0 0,0 0 1 0 0,-1 0 0 0 0,1 0-1 0 0,-1-1 1 0 0,1 1 0 0 0,0 0-1 0 0,-1 0 1 0 0,1-1 0 0 0,0 1-1 0 0,-1 0 1 0 0,1-1 0 0 0,0 1-1 0 0,-1 0 1 0 0,1-1 0 0 0,0 1-1 0 0,0-1 1 0 0,-1 1 0 0 0,1 0-1 0 0,0-1 1 0 0,0 1 0 0 0,0-1-1 0 0,0 1 1 0 0,-1-1 0 0 0,1 1-1 0 0,0-1 1 0 0,0 1 0 0 0,0 0-1 0 0,0-1 1 0 0,0 1 0 0 0,0-1 0 0 0,0 1-1 0 0,0-1 1 0 0,1 0 0 0 0,1-18-64 0 0,-2 18 64 0 0,3-13-41 0 0,84-454-396 0 0,-85 455 439 0 0,5-17 15 0 0,10-35 0 0 0,-14 57-20 0 0,0 0-1 0 0,1 0 1 0 0,0 0-1 0 0,0 0 0 0 0,1 1 1 0 0,0-1-1 0 0,0 1 0 0 0,12-12 1 0 0,-16 17 3 0 0,0 1 0 0 0,1 0 0 0 0,-1 0 0 0 0,1 0 0 0 0,0 0 0 0 0,-1 0 0 0 0,1 0 0 0 0,0 0 0 0 0,-1 0 0 0 0,1 0 0 0 0,0 1 0 0 0,0-1 0 0 0,0 1 0 0 0,0 0 0 0 0,-1-1 0 0 0,1 1 0 0 0,0 0 0 0 0,0 0 1 0 0,0 0-1 0 0,0 0 0 0 0,0 1 0 0 0,0-1 0 0 0,-1 0 0 0 0,1 1 0 0 0,0-1 0 0 0,0 1 0 0 0,0 0 0 0 0,-1 0 0 0 0,1-1 0 0 0,0 1 0 0 0,-1 0 0 0 0,4 3 0 0 0,3 3-10 0 0,0 0-1 0 0,0 0 1 0 0,-1 1 0 0 0,11 15-1 0 0,-6-8 45 0 0,26 36-23 0 0,-2 1 0 0 0,-2 1 1 0 0,41 91-1 0 0,-66-124 15 0 0,-1 1 0 0 0,-1 0 0 0 0,-1 0 0 0 0,-1 1 0 0 0,-1-1 0 0 0,0 1 0 0 0,-2 0 0 0 0,0 0 0 0 0,-2 0 0 0 0,-2 23 0 0 0,1-38-24 0 0,0 1 0 0 0,-1-1 0 0 0,1 0 0 0 0,-4 6 0 0 0,4-11-101 0 0,1 0 0 0 0,-1-1-1 0 0,0 1 1 0 0,0 0 0 0 0,0-1-1 0 0,0 1 1 0 0,0-1 0 0 0,0 0-1 0 0,-3 3 1 0 0,3-4-44 0 0,1 1 0 0 0,-1-1-1 0 0,0 0 1 0 0,1 1 0 0 0,-1-1-1 0 0,0 0 1 0 0,1 1 0 0 0,-1-1 0 0 0,0 0-1 0 0,1 0 1 0 0,-1 0 0 0 0,0 0-1 0 0,0 0 1 0 0,1 0 0 0 0,-1 0 0 0 0,0 0-1 0 0,1 0 1 0 0,-1 0 0 0 0,0 0 0 0 0,1 0-1 0 0,-1-1 1 0 0,0 1 0 0 0,0 0-1 0 0,1 0 1 0 0,-2-1 0 0 0,-9-9-7283 0 0,8 6 3749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38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60 3865 0 0,'-5'-5'1712'0'0,"2"1"299"0"0,-1 1 0 0 0,1-1 0 0 0,0 1 0 0 0,-4-7-1 0 0,7 9-1781 0 0,-1 0-1 0 0,1 1 1 0 0,0-1-1 0 0,0 0 0 0 0,-1 1 1 0 0,1-1-1 0 0,0 0 0 0 0,0 1 1 0 0,0-1-1 0 0,0 0 1 0 0,0 0-1 0 0,0 1 0 0 0,0-1 1 0 0,0 0-1 0 0,0 0 1 0 0,0 0-238 0 0,1 0 0 0 0,-1 1 0 0 0,0-1 0 0 0,0 1 0 0 0,1-1 1 0 0,-1 1-1 0 0,1-1 0 0 0,-1 1 0 0 0,0-1 0 0 0,1 1 0 0 0,-1-1 1 0 0,1 1-1 0 0,-1 0 0 0 0,1-1 0 0 0,0 1 0 0 0,-1 0 0 0 0,1-1 1 0 0,-1 1-1 0 0,1 0 0 0 0,0-1 0 0 0,8-1 16 0 0,-1 0 0 0 0,1 0-1 0 0,-1 1 1 0 0,1 0 0 0 0,0 0-1 0 0,9 1 1 0 0,57 6 331 0 0,-35-1-267 0 0,80 4 62 0 0,134 13-171 0 0,-190-14-301 0 0,56 8 550 0 0,-61-2-2567 0 0,-3 5-3519 0 0,-40-12 3713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9:38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 3993 0 0,'4'-1'1451'0'0,"0"0"0"0"0,1 0 0 0 0,-1 1 1 0 0,0 0-1 0 0,0 0 0 0 0,0 0 0 0 0,8 1 0 0 0,-5 0-896 0 0,1 1 0 0 0,0 0-1 0 0,10 5 1 0 0,4 3-1535 0 0,34 21-1 0 0,-49-27 1669 0 0,52 35-46 0 0,-1 2 1 0 0,-2 3 0 0 0,-2 2 0 0 0,-2 2 0 0 0,47 58-1 0 0,-75-77-217 0 0,-1 2 0 0 0,-1 0 0 0 0,-2 1 0 0 0,32 68 0 0 0,-40-71-267 0 0,-2 1 1 0 0,0 0-1 0 0,-2 1 1 0 0,-1 0-1 0 0,-2 0 1 0 0,3 42-1 0 0,-7-48-70 0 0,-2-1 0 0 0,0 1-1 0 0,-9 47 1 0 0,6-54-59 0 0,-1-1 0 0 0,-1 0 0 0 0,0 0 0 0 0,-1 0 0 0 0,-1 0 0 0 0,-10 14 0 0 0,5-10-102 0 0,-1-1 0 0 0,-1-1 0 0 0,-1 0 0 0 0,-22 19 1 0 0,20-22-1102 0 0,-1-1 1 0 0,-24 15 0 0 0,11-11-1211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0:58.0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569 39 512 0 0,'-2'-3'530'0'0,"0"0"1"0"0,0 0-1 0 0,0 0 0 0 0,0 0 1 0 0,-1 0-1 0 0,1 1 0 0 0,-1-1 1 0 0,0 1-1 0 0,0 0 1 0 0,0 0-1 0 0,0 0 0 0 0,-6-2 1 0 0,7 3-259 0 0,-1 0 0 0 0,1 0 0 0 0,-1 1 0 0 0,1 0 0 0 0,-1-1 0 0 0,0 1 1 0 0,1 0-1 0 0,-1 0 0 0 0,1 0 0 0 0,-1 1 0 0 0,0-1 0 0 0,1 0 0 0 0,-1 1 1 0 0,1 0-1 0 0,-1 0 0 0 0,1 0 0 0 0,-1 0 0 0 0,-3 2 0 0 0,-9 7 430 0 0,-1 1 0 0 0,2 1 0 0 0,-1 0 0 0 0,2 1 0 0 0,-20 23 0 0 0,2-3 119 0 0,-21 20 81 0 0,3 2 1 0 0,3 2-1 0 0,-41 64 0 0 0,70-92-635 0 0,1 1 1 0 0,1 1-1 0 0,-15 45 1 0 0,22-53-184 0 0,2 0-1 0 0,1 1 1 0 0,1-1-1 0 0,1 1 1 0 0,0 40-1 0 0,3-56-102 0 0,0 1 0 0 0,1-1 0 0 0,0 1-1 0 0,0-1 1 0 0,1 0 0 0 0,0 0 0 0 0,0 0-1 0 0,1 0 1 0 0,0 0 0 0 0,1 0 0 0 0,0 0 0 0 0,0-1-1 0 0,0 0 1 0 0,1 0 0 0 0,0 0 0 0 0,0-1 0 0 0,1 1-1 0 0,0-1 1 0 0,0-1 0 0 0,0 1 0 0 0,11 6-1 0 0,4 1-534 0 0,0-2-1 0 0,1 0 0 0 0,1-1 0 0 0,40 11 0 0 0,99 14-5799 0 0,-109-27 4637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0:58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413 89 1080 0 0,'-1'-6'927'0'0,"-1"-1"-1"0"0,0 1 0 0 0,0 0 0 0 0,-1 0 1 0 0,0 1-1 0 0,0-1 0 0 0,0 1 1 0 0,0-1-1 0 0,-6-6 0 0 0,6 10-666 0 0,1 0 0 0 0,0 0 0 0 0,-1 0 0 0 0,1 0 0 0 0,-1 0 0 0 0,0 0 0 0 0,0 1 0 0 0,1-1 0 0 0,-1 1 0 0 0,0 0 0 0 0,0 0 0 0 0,-1 0 0 0 0,1 0 0 0 0,0 1 0 0 0,0-1 0 0 0,0 1 0 0 0,0 0 0 0 0,-1-1 0 0 0,1 2 0 0 0,-5-1 0 0 0,-4 3 105 0 0,-1-1 0 0 0,0 2 0 0 0,1-1-1 0 0,0 2 1 0 0,0 0 0 0 0,0 0-1 0 0,0 1 1 0 0,1 0 0 0 0,0 1 0 0 0,0 1-1 0 0,1 0 1 0 0,0 0 0 0 0,-10 11-1 0 0,4-3-92 0 0,1 2 0 0 0,0 0 0 0 0,2 0-1 0 0,0 1 1 0 0,1 1 0 0 0,-15 32 0 0 0,20-35-142 0 0,1-1 0 0 0,0 1 0 0 0,-5 28 0 0 0,10-37-112 0 0,0 0-1 0 0,0 1 0 0 0,0-1 0 0 0,1 0 0 0 0,0 0 0 0 0,1 1 0 0 0,0-1 1 0 0,0 0-1 0 0,1 0 0 0 0,3 8 0 0 0,-3-11-24 0 0,0 0 1 0 0,1-1-1 0 0,0 0 0 0 0,0 1 0 0 0,0-1 1 0 0,0 0-1 0 0,1 0 0 0 0,0-1 1 0 0,0 1-1 0 0,0-1 0 0 0,0 0 0 0 0,0 0 1 0 0,0 0-1 0 0,1-1 0 0 0,0 1 1 0 0,-1-1-1 0 0,7 2 0 0 0,8 2-277 0 0,1 0 1 0 0,39 6-1 0 0,-35-9-1109 0 0,42 1 1 0 0,25-10-5844 0 0,-62 2 4078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0:59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10 1624 0 0,'-11'-1'4356'0'0,"8"1"-3335"0"0,0 0-1 0 0,0 0 1 0 0,0 0-1 0 0,0 0 1 0 0,0 1-1 0 0,-6 1 1 0 0,8-2-823 0 0,0 1 0 0 0,-1 0 0 0 0,1-1 1 0 0,0 1-1 0 0,0 0 0 0 0,0 0 0 0 0,-1 0 0 0 0,1 0 1 0 0,0 0-1 0 0,0 0 0 0 0,1 0 0 0 0,-1 1 1 0 0,0-1-1 0 0,0 0 0 0 0,0 0 0 0 0,1 1 0 0 0,-2 2 1 0 0,0 3 54 0 0,0 0-1 0 0,0 1 1 0 0,1-1 0 0 0,-1 1 0 0 0,2-1 0 0 0,-1 1 0 0 0,1-1 0 0 0,0 1 0 0 0,1 0 0 0 0,0-1 0 0 0,0 1 0 0 0,0-1 0 0 0,1 1 0 0 0,0-1 0 0 0,4 8 0 0 0,-2-5-162 0 0,1 0 1 0 0,0 0 0 0 0,0 0 0 0 0,1-1 0 0 0,0 0-1 0 0,1 0 1 0 0,0-1 0 0 0,1 0 0 0 0,14 13 0 0 0,-21-20-89 0 0,-1-1 0 0 0,0 0 0 0 0,0 0-1 0 0,0 0 1 0 0,0 1 0 0 0,0-1 0 0 0,1 0 0 0 0,-1 0 0 0 0,0 0 0 0 0,0 0 0 0 0,0 1 0 0 0,1-1 0 0 0,-1 0 0 0 0,0 0 0 0 0,0 0 0 0 0,1 0 0 0 0,-1 0 0 0 0,0 0 0 0 0,0 0 0 0 0,1 0 0 0 0,-1 0 0 0 0,0 0 0 0 0,0 0 0 0 0,1 0 0 0 0,-1 0 0 0 0,0 0 0 0 0,0 0 0 0 0,0 0 0 0 0,1 0 0 0 0,-1 0 0 0 0,0 0-1 0 0,0 0 1 0 0,1 0 0 0 0,-1 0 0 0 0,0 0 0 0 0,0 0 0 0 0,1-1 0 0 0,-1 1 0 0 0,0 0 0 0 0,0 0 0 0 0,2-12 14 0 0,-7-13-41 0 0,-3 4 29 0 0,-13-25 0 0 0,-9-20 15 0 0,27 59-16 0 0,1 0 0 0 0,0 0 0 0 0,1-1 0 0 0,0 1 0 0 0,0 0 0 0 0,0-1 0 0 0,1-10 0 0 0,0 17-4 0 0,0 0 1 0 0,0 0-1 0 0,0 0 0 0 0,0 0 1 0 0,0 0-1 0 0,0 0 1 0 0,1 0-1 0 0,-1 0 1 0 0,0 0-1 0 0,1 0 0 0 0,-1 0 1 0 0,1 0-1 0 0,-1 0 1 0 0,1 0-1 0 0,-1 0 1 0 0,1 0-1 0 0,0 0 0 0 0,-1 0 1 0 0,1 0-1 0 0,0 1 1 0 0,0-1-1 0 0,0 0 0 0 0,-1 1 1 0 0,1-1-1 0 0,0 0 1 0 0,0 1-1 0 0,0-1 1 0 0,2 0-1 0 0,-1 1-4 0 0,1 0 0 0 0,-1 0 0 0 0,0 0 0 0 0,0 0 0 0 0,0 0 0 0 0,0 0 0 0 0,0 1 1 0 0,0-1-1 0 0,0 1 0 0 0,1 0 0 0 0,-1-1 0 0 0,0 1 0 0 0,-1 0 0 0 0,3 1 0 0 0,18 9-14 0 0,0-1 0 0 0,40 13 0 0 0,-47-19-438 0 0,-1 0 1 0 0,1-2-1 0 0,-1 1 1 0 0,1-2-1 0 0,25 0 1 0 0,-34-1-1136 0 0,0-1 0 0 0,1 0 0 0 0,9-3 0 0 0,-6-1-186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0:59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147 35 1216 0 0,'-3'-1'739'0'0,"0"0"0"0"0,0 1 0 0 0,0 0 0 0 0,-1-1 0 0 0,1 1 1 0 0,0 1-1 0 0,0-1 0 0 0,0 0 0 0 0,-1 1 0 0 0,1 0 0 0 0,-4 1 0 0 0,2 0-63 0 0,0 0 1 0 0,0 0 0 0 0,1 1 0 0 0,-1 0-1 0 0,1 0 1 0 0,-7 5 0 0 0,5-2-201 0 0,0 0 0 0 0,0 0 0 0 0,1 0 0 0 0,0 1 0 0 0,0 0 0 0 0,0 0 1 0 0,1 0-1 0 0,-5 12 0 0 0,7-14-407 0 0,0-1 0 0 0,1 1 1 0 0,-1 0-1 0 0,1 0 1 0 0,0 0-1 0 0,1 0 0 0 0,-1 0 1 0 0,1 0-1 0 0,0-1 0 0 0,0 1 1 0 0,1 0-1 0 0,0 0 0 0 0,-1 0 1 0 0,2 0-1 0 0,-1 0 1 0 0,0-1-1 0 0,1 1 0 0 0,4 8 1 0 0,-3-8-3 0 0,1 0 0 0 0,-1 0 0 0 0,1-1 1 0 0,0 1-1 0 0,0-1 0 0 0,0 0 0 0 0,1 0 1 0 0,0-1-1 0 0,-1 1 0 0 0,1-1 0 0 0,0 0 1 0 0,1 0-1 0 0,-1-1 0 0 0,0 1 0 0 0,10 2 1 0 0,-7-3-111 0 0,-1-1 1 0 0,1 1 0 0 0,0-1 0 0 0,-1-1-1 0 0,1 1 1 0 0,0-1 0 0 0,0-1 0 0 0,-1 1-1 0 0,1-1 1 0 0,0-1 0 0 0,-1 0 0 0 0,8-2-1 0 0,-10 2 16 0 0,-1 1-1 0 0,1-1 0 0 0,-1 0 0 0 0,0-1 1 0 0,1 1-1 0 0,-1-1 0 0 0,0 0 0 0 0,-1 0 1 0 0,1 0-1 0 0,-1 0 0 0 0,1 0 0 0 0,-1-1 1 0 0,0 0-1 0 0,0 0 0 0 0,0 0 0 0 0,-1 0 0 0 0,0 0 1 0 0,1 0-1 0 0,-1-1 0 0 0,2-7 0 0 0,-3 5-3 0 0,0-1-1 0 0,0 1 1 0 0,-1 0-1 0 0,0 0 0 0 0,0 0 1 0 0,-1 0-1 0 0,0 0 1 0 0,0 0-1 0 0,-4-13 0 0 0,-1 1 28 0 0,-1 0-1 0 0,-12-22 1 0 0,18 37 4 0 0,-1 0 1 0 0,0 1-1 0 0,-1-1 1 0 0,1 1-1 0 0,0 0 1 0 0,-1 0-1 0 0,0 0 0 0 0,0 0 1 0 0,0 0-1 0 0,0 0 1 0 0,0 1-1 0 0,-1 0 1 0 0,-4-3-1 0 0,5 4 0 0 0,1 0 0 0 0,-1 0 0 0 0,0 0 0 0 0,0 0 0 0 0,0 1 1 0 0,0-1-1 0 0,0 1 0 0 0,-1 0 0 0 0,1 0 0 0 0,0 0 0 0 0,0 0 0 0 0,0 1 0 0 0,0-1 0 0 0,0 1 1 0 0,0 0-1 0 0,0 0 0 0 0,0 0 0 0 0,-3 2 0 0 0,-2 1 15 0 0,1 0-1 0 0,0 1 1 0 0,0-1 0 0 0,0 2-1 0 0,1-1 1 0 0,0 1 0 0 0,0 0 0 0 0,-5 7-1 0 0,-5 6 67 0 0,-17 31 1 0 0,29-43-56 0 0,0 0 1 0 0,1 0 0 0 0,-1 0 0 0 0,2 1 0 0 0,-1-1-1 0 0,1 1 1 0 0,0-1 0 0 0,1 1 0 0 0,-1 0-1 0 0,1 14 1 0 0,1-19-16 0 0,0 0 0 0 0,0 0 0 0 0,1 0 0 0 0,-1 0-1 0 0,1 0 1 0 0,0 0 0 0 0,0 0 0 0 0,0 0 0 0 0,0 0 0 0 0,0 0 0 0 0,0-1-1 0 0,1 1 1 0 0,-1 0 0 0 0,1-1 0 0 0,0 1 0 0 0,0-1 0 0 0,0 0-1 0 0,0 1 1 0 0,0-1 0 0 0,1 0 0 0 0,-1 0 0 0 0,1-1 0 0 0,-1 1 0 0 0,1 0-1 0 0,0-1 1 0 0,0 1 0 0 0,-1-1 0 0 0,1 0 0 0 0,0 0 0 0 0,4 1-1 0 0,0-1-20 0 0,0 1-1 0 0,0-1 0 0 0,0 0 1 0 0,0-1-1 0 0,0 0 0 0 0,0 0 0 0 0,0 0 1 0 0,0-1-1 0 0,0 0 0 0 0,0 0 0 0 0,0-1 1 0 0,-1 0-1 0 0,1 0 0 0 0,0-1 0 0 0,-1 0 1 0 0,1 0-1 0 0,-1 0 0 0 0,8-6 0 0 0,-3 2-64 0 0,0 0 0 0 0,-1-1 0 0 0,17-16 0 0 0,-24 21 68 0 0,0-1-1 0 0,0 1 1 0 0,-1-1 0 0 0,1 1 0 0 0,-1-1-1 0 0,0 0 1 0 0,0 0 0 0 0,-1-1 0 0 0,1 1-1 0 0,-1 0 1 0 0,0 0 0 0 0,0-1 0 0 0,0 1-1 0 0,0-8 1 0 0,0 5 24 0 0,-1-1-1 0 0,0 0 1 0 0,-1 1-1 0 0,0-1 1 0 0,0 0-1 0 0,-1 1 1 0 0,0-1-1 0 0,0 1 1 0 0,-6-12-1 0 0,8 19-13 0 0,0-1-1 0 0,0 1 0 0 0,0 0 0 0 0,0-1 1 0 0,0 1-1 0 0,0 0 0 0 0,-1-1 1 0 0,1 1-1 0 0,0 0 0 0 0,0-1 0 0 0,-1 1 1 0 0,1 0-1 0 0,0 0 0 0 0,0-1 0 0 0,-1 1 1 0 0,1 0-1 0 0,0 0 0 0 0,-1 0 0 0 0,1-1 1 0 0,0 1-1 0 0,0 0 0 0 0,-1 0 1 0 0,1 0-1 0 0,-1 0 0 0 0,1 0 0 0 0,0 0 1 0 0,-1-1-1 0 0,1 1 0 0 0,0 0 0 0 0,-1 0 1 0 0,1 0-1 0 0,0 0 0 0 0,-1 0 0 0 0,1 1 1 0 0,0-1-1 0 0,-1 0 0 0 0,0 1 4 0 0,0-1-1 0 0,0 1 0 0 0,1 0 1 0 0,-1 0-1 0 0,0 0 1 0 0,1 0-1 0 0,-1 0 0 0 0,1 0 1 0 0,-1 0-1 0 0,1 0 0 0 0,-1 0 1 0 0,1 1-1 0 0,-7 32 64 0 0,7-26-105 0 0,0 0 1 0 0,0 0-1 0 0,1 0 0 0 0,0 0 1 0 0,0 0-1 0 0,1 0 0 0 0,0 0 1 0 0,1-1-1 0 0,0 1 1 0 0,0-1-1 0 0,0 1 0 0 0,1-1 1 0 0,0 0-1 0 0,0-1 0 0 0,1 1 1 0 0,0-1-1 0 0,0 0 0 0 0,0 0 1 0 0,1 0-1 0 0,0-1 0 0 0,0 0 1 0 0,13 8-1 0 0,-9-6-1262 0 0,1 0 0 0 0,0-1 0 0 0,20 8 0 0 0,-19-9-1010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00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25 3057 0 0,'-16'-5'8203'0'0,"5"7"-3478"0"0,10-1-4548 0 0,0 0 0 0 0,0-1 0 0 0,0 1 1 0 0,0 0-1 0 0,1 0 0 0 0,-1 0 0 0 0,0 0 1 0 0,1 1-1 0 0,-1-1 0 0 0,0 0 0 0 0,1 0 1 0 0,0 0-1 0 0,-1 0 0 0 0,1 1 0 0 0,0-1 1 0 0,-1 0-1 0 0,1 0 0 0 0,0 1 0 0 0,0-1 1 0 0,0 3-1 0 0,0 8 123 0 0,1 0-1 0 0,0 1 1 0 0,1-1-1 0 0,0 0 1 0 0,0 0 0 0 0,1 0-1 0 0,1 0 1 0 0,9 19 0 0 0,1-1 18 0 0,2 0 0 0 0,20 27 0 0 0,-27-43-201 0 0,1-1 0 0 0,17 18 0 0 0,-27-31-117 0 0,0 0 0 0 0,0 0 0 0 0,0 0 0 0 0,1 0 0 0 0,-1 0 0 0 0,0 1-1 0 0,0-1 1 0 0,0 0 0 0 0,0 0 0 0 0,0 0 0 0 0,0 0 0 0 0,1 0 0 0 0,-1 0 0 0 0,0 0 0 0 0,0 0 0 0 0,0 0-1 0 0,0 0 1 0 0,1 0 0 0 0,-1 1 0 0 0,0-1 0 0 0,0 0 0 0 0,0 0 0 0 0,0 0 0 0 0,1 0 0 0 0,-1 0 0 0 0,0 0 0 0 0,0 0-1 0 0,0 0 1 0 0,0-1 0 0 0,1 1 0 0 0,-1 0 0 0 0,0 0 0 0 0,0 0 0 0 0,0 0 0 0 0,0 0 0 0 0,0 0 0 0 0,1 0 0 0 0,2-8-11 0 0,0-16-30 0 0,-2 18 17 0 0,3-21-42 0 0,2-20-35 0 0,2 1 0 0 0,16-52 0 0 0,-21 89 97 0 0,1 0-1 0 0,-1 1 1 0 0,8-12 0 0 0,-10 18 9 0 0,1-1 0 0 0,0 1 0 0 0,-1-1 0 0 0,1 1 0 0 0,0 0 0 0 0,0 0 0 0 0,0 0 0 0 0,0 0 0 0 0,1 0 0 0 0,-1 1 0 0 0,0-1 0 0 0,1 1 0 0 0,-1-1 0 0 0,1 1 0 0 0,4-2 0 0 0,-6 3-4 0 0,0 0 1 0 0,1 0-1 0 0,-1 0 1 0 0,0 0-1 0 0,0 0 1 0 0,0 1-1 0 0,0-1 1 0 0,0 0 0 0 0,0 0-1 0 0,0 1 1 0 0,0-1-1 0 0,0 1 1 0 0,0-1-1 0 0,0 1 1 0 0,0-1-1 0 0,0 1 1 0 0,-1 0-1 0 0,1-1 1 0 0,0 1 0 0 0,0 0-1 0 0,0-1 1 0 0,-1 1-1 0 0,1 0 1 0 0,-1 0-1 0 0,1 0 1 0 0,0 0-1 0 0,0 1 1 0 0,2 5 30 0 0,0-1 1 0 0,0 1 0 0 0,2 6-1 0 0,-3-7 3 0 0,4 16 41 0 0,-1 0 0 0 0,-1 0 0 0 0,2 45 0 0 0,2 5 399 0 0,-8-68-429 0 0,1 1-7 0 0,-1 0 0 0 0,1-1 1 0 0,0 1-1 0 0,0-1 0 0 0,1 0 0 0 0,-1 1 0 0 0,5 7 1 0 0,-6-12-38 0 0,1 0 1 0 0,-1 0-1 0 0,1 0 0 0 0,-1 0 1 0 0,1 0-1 0 0,-1 0 1 0 0,1 0-1 0 0,-1 0 1 0 0,1 0-1 0 0,-1-1 1 0 0,0 1-1 0 0,1 0 1 0 0,-1 0-1 0 0,1-1 0 0 0,-1 1 1 0 0,1 0-1 0 0,-1 0 1 0 0,0-1-1 0 0,1 1 1 0 0,-1 0-1 0 0,0-1 1 0 0,1 1-1 0 0,-1-1 1 0 0,0 1-1 0 0,0 0 0 0 0,1-1 1 0 0,-1 0-1 0 0,12-15-19 0 0,-11 15 8 0 0,5-9-58 0 0,0 0 0 0 0,0 0 0 0 0,-2 0-1 0 0,1-1 1 0 0,3-12 0 0 0,10-56-366 0 0,-12 51 256 0 0,11-35-1 0 0,-17 62 171 0 0,14-32-139 0 0,-13 31 146 0 0,0 1 1 0 0,-1-1-1 0 0,1 1 0 0 0,0-1 0 0 0,0 1 0 0 0,0 0 0 0 0,0 0 0 0 0,1-1 0 0 0,-1 1 0 0 0,0 0 0 0 0,0 0 0 0 0,1 0 0 0 0,-1 0 0 0 0,1 0 0 0 0,-1 1 0 0 0,1-1 0 0 0,-1 0 0 0 0,4 0 0 0 0,-4 1 0 0 0,0 0 0 0 0,0 0 0 0 0,0 0 1 0 0,0 1-1 0 0,0-1 0 0 0,0 0 0 0 0,0 1 0 0 0,0-1 0 0 0,0 0 0 0 0,0 1 0 0 0,0-1 0 0 0,-1 1 0 0 0,1 0 0 0 0,0-1 0 0 0,0 1 0 0 0,0 0 0 0 0,-1-1 0 0 0,1 1 0 0 0,0 0 0 0 0,0 0 1 0 0,-1 0-1 0 0,1 0 0 0 0,-1 0 0 0 0,1-1 0 0 0,0 2 0 0 0,11 30 52 0 0,-9-24-70 0 0,17 52 60 0 0,-15-42-11 0 0,1-1-1 0 0,0 0 1 0 0,1 0-1 0 0,1-1 0 0 0,0 0 1 0 0,16 22-1 0 0,-15-26-46 0 0,-6-6-7 0 0,1-1 0 0 0,0 0 0 0 0,0 0 0 0 0,0-1 0 0 0,1 1-1 0 0,-1-1 1 0 0,1 0 0 0 0,9 6 0 0 0,-13-10-252 0 0,1 1 0 0 0,-1-1 0 0 0,0 0-1 0 0,1 0 1 0 0,-1 0 0 0 0,0 0 0 0 0,1 0 0 0 0,-1 0 0 0 0,1 0 0 0 0,-1 0 0 0 0,0-1-1 0 0,1 1 1 0 0,-1 0 0 0 0,0-1 0 0 0,1 1 0 0 0,-1-1 0 0 0,0 0 0 0 0,0 1-1 0 0,1-1 1 0 0,-1 0 0 0 0,0 0 0 0 0,2-1 0 0 0,-1 0-1108 0 0,4-2-2100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00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19 161 928 0 0,'-14'4'10805'0'0,"9"-1"-5347"0"0,14 6-3648 0 0,-1-2-1565 0 0,0-1 0 0 0,1-1 0 0 0,0 1 0 0 0,15 6 0 0 0,42 13-175 0 0,-51-20-55 0 0,-10-3-17 0 0,0 0-1 0 0,0-1 1 0 0,0 0 0 0 0,1 0-1 0 0,-1 0 1 0 0,1 0 0 0 0,-1-1-1 0 0,1 0 1 0 0,-1 0 0 0 0,0-1-1 0 0,1 1 1 0 0,8-3 0 0 0,-11 2-8 0 0,0 0 1 0 0,-1-1 0 0 0,1 1 0 0 0,0 0 0 0 0,0-1 0 0 0,-1 0 0 0 0,1 0 0 0 0,-1 0-1 0 0,0 0 1 0 0,1 0 0 0 0,-1 0 0 0 0,0 0 0 0 0,0-1 0 0 0,-1 1 0 0 0,1-1 0 0 0,0 0-1 0 0,-1 1 1 0 0,1-1 0 0 0,-1 0 0 0 0,0 0 0 0 0,0 0 0 0 0,0 0 0 0 0,0-5 0 0 0,0-1 2 0 0,0 1 1 0 0,-1-1-1 0 0,0 0 1 0 0,0 1-1 0 0,-1-1 1 0 0,0 1-1 0 0,-1-1 1 0 0,0 1-1 0 0,0 0 0 0 0,-1-1 1 0 0,0 1-1 0 0,0 0 1 0 0,-1 1-1 0 0,0-1 1 0 0,0 1-1 0 0,-11-14 1 0 0,12 18 17 0 0,0 0-1 0 0,0-1 1 0 0,-1 2 0 0 0,0-1-1 0 0,1 0 1 0 0,-1 1 0 0 0,0-1-1 0 0,0 1 1 0 0,0 0 0 0 0,-1 0-1 0 0,1 1 1 0 0,0-1 0 0 0,-1 1 0 0 0,-5-1-1 0 0,7 2 15 0 0,0-1 1 0 0,-1 1-1 0 0,1 0 0 0 0,-1 0 0 0 0,1 0 0 0 0,0 0 1 0 0,-1 1-1 0 0,1-1 0 0 0,0 1 0 0 0,-1 0 0 0 0,1 0 1 0 0,0 0-1 0 0,0 0 0 0 0,0 1 0 0 0,0-1 0 0 0,0 1 0 0 0,0 0 1 0 0,0 0-1 0 0,-4 3 0 0 0,0 3 32 0 0,1 0-1 0 0,-1 0 1 0 0,2 1-1 0 0,-1 0 1 0 0,1 0-1 0 0,0 0 0 0 0,1 0 1 0 0,0 1-1 0 0,0 0 1 0 0,-2 14-1 0 0,4-16-26 0 0,0 0-1 0 0,1 1 0 0 0,0-1 0 0 0,0 0 0 0 0,1 1 0 0 0,0-1 1 0 0,1 1-1 0 0,0-1 0 0 0,0 0 0 0 0,1 1 0 0 0,0-1 0 0 0,0 0 0 0 0,5 9 1 0 0,-3-10-27 0 0,0 0 1 0 0,1 0-1 0 0,0 0 1 0 0,0-1-1 0 0,1 1 1 0 0,0-1-1 0 0,0-1 1 0 0,0 1-1 0 0,1-1 1 0 0,-1 0-1 0 0,1-1 1 0 0,12 6 0 0 0,-7-4-608 0 0,0 0 1 0 0,1-1-1 0 0,-1-1 1 0 0,1 0-1 0 0,1-1 1 0 0,25 4-1 0 0,-21-7-1811 0 0,-2-1 951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01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30 195 2601 0 0,'-1'0'554'0'0,"-1"0"0"0"0,1 0 1 0 0,0 1-1 0 0,-1-1 0 0 0,1 0 0 0 0,0 1 1 0 0,-1-1-1 0 0,1 1 0 0 0,0 0 1 0 0,0-1-1 0 0,-1 1 0 0 0,1 0 1 0 0,0 0-1 0 0,0 0 0 0 0,0 0 1 0 0,0 0-1 0 0,0 0 0 0 0,0 0 1 0 0,0 0-1 0 0,0 0 0 0 0,1 0 1 0 0,-1 0-1 0 0,0 2 0 0 0,0 0-207 0 0,0-1-1 0 0,1 1 1 0 0,0-1 0 0 0,-1 1-1 0 0,1-1 1 0 0,0 1 0 0 0,0-1-1 0 0,1 1 1 0 0,-1-1 0 0 0,0 1-1 0 0,2 4 1 0 0,1 3-50 0 0,1 1 0 0 0,1-1 0 0 0,-1 0 0 0 0,13 17 0 0 0,-14-21-238 0 0,17 21 234 0 0,-19-26-261 0 0,1 1 0 0 0,-1 0-1 0 0,1-1 1 0 0,0 1 0 0 0,-1-1 0 0 0,1 1 0 0 0,0-1 0 0 0,0 0 0 0 0,0 0 0 0 0,0 1 0 0 0,3 0-1 0 0,-4-2-24 0 0,-1 0-1 0 0,1 0 0 0 0,-1 0 0 0 0,1 0 0 0 0,-1 0 0 0 0,1 0 0 0 0,-1 0 0 0 0,1 0 0 0 0,-1-1 0 0 0,1 1 0 0 0,-1 0 0 0 0,1 0 0 0 0,-1 0 0 0 0,1-1 1 0 0,-1 1-1 0 0,0 0 0 0 0,1 0 0 0 0,-1-1 0 0 0,1 1 0 0 0,-1 0 0 0 0,0-1 0 0 0,1 1 0 0 0,-1 0 0 0 0,0-1 0 0 0,1 1 0 0 0,-1-1 0 0 0,0 1 0 0 0,0 0 1 0 0,1-1-1 0 0,-1 1 0 0 0,0-1 0 0 0,0 1 0 0 0,0-1 0 0 0,0 1 0 0 0,0-1 0 0 0,1 1 0 0 0,-1-1 0 0 0,0 1 0 0 0,0-1 0 0 0,0 1 0 0 0,0-1 0 0 0,0 1 1 0 0,-1-1-1 0 0,1 0 0 0 0,-2-26-14 0 0,2 24 8 0 0,-4-15 26 0 0,-1-1 1 0 0,0 2-1 0 0,-10-21 0 0 0,8 19-44 0 0,0 1 1 0 0,1-1-1 0 0,-4-26 0 0 0,9 39 8 0 0,1 1 0 0 0,-1-1 0 0 0,1 1-1 0 0,1-1 1 0 0,-1 1 0 0 0,1-1 0 0 0,-1 1 0 0 0,2-1 0 0 0,-1 1-1 0 0,1-1 1 0 0,-1 1 0 0 0,1 0 0 0 0,1 0 0 0 0,-1 0-1 0 0,1 0 1 0 0,4-6 0 0 0,-5 8-34 0 0,1 1-1 0 0,0-1 0 0 0,0 0 1 0 0,0 1-1 0 0,0-1 1 0 0,0 1-1 0 0,1 0 1 0 0,-1 0-1 0 0,1 1 1 0 0,-1-1-1 0 0,1 1 1 0 0,0-1-1 0 0,0 1 1 0 0,-1 0-1 0 0,1 0 0 0 0,0 1 1 0 0,0-1-1 0 0,0 1 1 0 0,0 0-1 0 0,6 1 1 0 0,8 0-438 0 0,1 1 0 0 0,-1 1 0 0 0,19 6 1 0 0,-23-6 93 0 0,51 18-3384 0 0,-23-5-3185 0 0,-32-11 5263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01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1 624 0 0,'0'3'1168'0'0,"0"0"-1"0"0,-1 0 1 0 0,0 0-1 0 0,0 0 1 0 0,0 0-1 0 0,0-1 1 0 0,0 1-1 0 0,-2 3 1 0 0,1-2-379 0 0,0 0 0 0 0,1 0 0 0 0,-1-1 1 0 0,0 8-1 0 0,-1 12 5 0 0,1 0 0 0 0,2 0-1 0 0,0 0 1 0 0,4 24 0 0 0,19 91-1421 0 0,-20-123 431 0 0,5 33-3718 0 0,-5-27 798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02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237 119 184 0 0,'0'-3'599'0'0,"0"0"-1"0"0,1 0 0 0 0,-1 0 1 0 0,1-1-1 0 0,0 1 1 0 0,0 1-1 0 0,0-1 1 0 0,0 0-1 0 0,1 0 1 0 0,-1 0-1 0 0,3-3 1 0 0,5-11 2313 0 0,-8 15-2744 0 0,0 1 1 0 0,-1 0-1 0 0,1-1 0 0 0,-1 1 0 0 0,1-1 0 0 0,-1 1 0 0 0,0-1 0 0 0,0 1 1 0 0,0-1-1 0 0,0 0 0 0 0,0 1 0 0 0,0-1 0 0 0,0 1 0 0 0,0-1 1 0 0,-1 1-1 0 0,1-1 0 0 0,0 1 0 0 0,-1-1 0 0 0,1 1 0 0 0,-1-1 1 0 0,0 1-1 0 0,0 0 0 0 0,1-1 0 0 0,-1 1 0 0 0,0 0 0 0 0,0-1 1 0 0,0 1-1 0 0,0 0 0 0 0,-2-1 0 0 0,0 0-14 0 0,1 0-1 0 0,-1 0 1 0 0,0 0-1 0 0,0 1 1 0 0,0-1 0 0 0,0 1-1 0 0,-1 0 1 0 0,1 0-1 0 0,0 0 1 0 0,-1 0 0 0 0,1 1-1 0 0,-4-1 1 0 0,-5 0 71 0 0,-1 1-1 0 0,1 0 1 0 0,0 1 0 0 0,0 1 0 0 0,-14 3 0 0 0,19-4-93 0 0,1 1 0 0 0,0 0 0 0 0,0 0 0 0 0,0 1 0 0 0,0 0 0 0 0,1 0 0 0 0,-1 0 0 0 0,1 0 0 0 0,0 1-1 0 0,0 0 1 0 0,-8 8 0 0 0,12-11-122 0 0,0 1 0 0 0,-1-1 0 0 0,1 0 0 0 0,0 1 0 0 0,0-1 0 0 0,0 1 0 0 0,0 0 0 0 0,1-1 0 0 0,-1 1 0 0 0,0 0 0 0 0,1 0 0 0 0,-1-1 0 0 0,1 1 0 0 0,-1 0 0 0 0,1 0 0 0 0,0 0 0 0 0,0 0 0 0 0,0-1 0 0 0,0 1 0 0 0,0 0 0 0 0,0 0 0 0 0,1 0 0 0 0,-1 0 0 0 0,0-1 0 0 0,1 1 0 0 0,0 0 0 0 0,-1 0 0 0 0,1-1 0 0 0,0 1 0 0 0,0 0 0 0 0,0-1 0 0 0,0 1 0 0 0,0-1 0 0 0,0 1 0 0 0,2 1 0 0 0,5 5 59 0 0,0-1 1 0 0,1 0-1 0 0,0 0 1 0 0,18 9-1 0 0,-14-7-48 0 0,12 6-16 0 0,73 52 67 0 0,-86-58-63 0 0,-1 1 0 0 0,-1 0 1 0 0,1 0-1 0 0,-2 1 0 0 0,1 0 1 0 0,7 13-1 0 0,-16-22 5 0 0,1 1-1 0 0,-1 0 1 0 0,1 0 0 0 0,-1 0 0 0 0,0 0-1 0 0,0 0 1 0 0,0 0 0 0 0,0 0 0 0 0,-1 0-1 0 0,1 0 1 0 0,-1 5 0 0 0,0-7 17 0 0,0 1 0 0 0,0-1 0 0 0,-1 1 0 0 0,1-1 0 0 0,0 0 0 0 0,-1 1 0 0 0,1-1 0 0 0,-1 1 0 0 0,0-1 0 0 0,1 0 0 0 0,-1 0 0 0 0,0 1 0 0 0,0-1 0 0 0,0 0 0 0 0,0 0 0 0 0,0 0 0 0 0,0 0 0 0 0,0 0 0 0 0,0 0 1 0 0,0 0-1 0 0,-1 0 0 0 0,1 0 0 0 0,0-1 0 0 0,0 1 0 0 0,-1 0 0 0 0,-1 0 0 0 0,-6 2 81 0 0,0-1 1 0 0,0 0 0 0 0,-1 0-1 0 0,1 0 1 0 0,-1-1-1 0 0,1-1 1 0 0,-1 0-1 0 0,1 0 1 0 0,-12-2 0 0 0,6 0-144 0 0,1-1 1 0 0,0 0-1 0 0,0-1 1 0 0,0 0-1 0 0,-18-9 1 0 0,22 8-143 0 0,1 0 0 0 0,0-1 0 0 0,0 0 1 0 0,1 0-1 0 0,0 0 0 0 0,-10-11 0 0 0,15 14-231 0 0,0 0-1 0 0,1 0 1 0 0,-1 0-1 0 0,1 0 1 0 0,0 0-1 0 0,0-1 0 0 0,0 1 1 0 0,0-1-1 0 0,1 0 1 0 0,-1 1-1 0 0,1-1 1 0 0,0 0-1 0 0,0 0 0 0 0,0 0 1 0 0,1 0-1 0 0,-1 0 1 0 0,1 0-1 0 0,0 0 0 0 0,1-7 1 0 0,4-3-2737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19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68 136 512 0 0,'-1'0'176'0'0,"1"-1"0"0"0,0 1 0 0 0,0 0 1 0 0,0 0-1 0 0,-1 0 0 0 0,1-1 0 0 0,0 1 0 0 0,0 0 0 0 0,0 0 0 0 0,-1 0 0 0 0,1 0 1 0 0,0-1-1 0 0,-1 1 0 0 0,1 0 0 0 0,0 0 0 0 0,0 0 0 0 0,-1 0 0 0 0,1 0 0 0 0,0 0 1 0 0,-1 0-1 0 0,1 0 0 0 0,0 0 0 0 0,-1 0 0 0 0,1 0 0 0 0,0 0 0 0 0,0 0 0 0 0,-1 0 1 0 0,1 0-1 0 0,0 0 0 0 0,-1 0 0 0 0,1 0 0 0 0,0 0 0 0 0,0 0 0 0 0,-1 1 0 0 0,1-1 0 0 0,0 0 1 0 0,0 0-1 0 0,-1 0 0 0 0,1 0 0 0 0,0 1 0 0 0,0-1 0 0 0,-1 0 0 0 0,1 0 0 0 0,0 1 1 0 0,0-1-1 0 0,0 0 0 0 0,0 0 0 0 0,-1 1 0 0 0,1-1 0 0 0,0 0 0 0 0,0 0 0 0 0,0 1 1 0 0,0-1-1 0 0,0 0 0 0 0,0 1 0 0 0,-5 21 7143 0 0,4-16-7912 0 0,-7 30 2405 0 0,-4 40 0 0 0,11-66-1647 0 0,1 1 0 0 0,0 0 0 0 0,0 0 0 0 0,1 0 0 0 0,0-1-1 0 0,1 1 1 0 0,0 0 0 0 0,6 15 0 0 0,-7-23 101 0 0,0-6-69 0 0,-4-15 66 0 0,-5-26 303 0 0,-16-139 757 0 0,19 141-1116 0 0,4 32-169 0 0,0-2 50 0 0,0 0 0 0 0,0-14 0 0 0,1 24-63 0 0,0-1 1 0 0,0 1 0 0 0,1-1-1 0 0,-1 1 1 0 0,0 0 0 0 0,1-1-1 0 0,0 1 1 0 0,-1 0 0 0 0,1 0-1 0 0,0 0 1 0 0,0-1 0 0 0,0 1-1 0 0,1 0 1 0 0,-1 0 0 0 0,0 0-1 0 0,1 1 1 0 0,2-4 0 0 0,-4 5-22 0 0,0 0-1 0 0,1 0 1 0 0,-1 0 0 0 0,0 0 0 0 0,0-1-1 0 0,0 1 1 0 0,0 0 0 0 0,0 0-1 0 0,1 0 1 0 0,-1 0 0 0 0,0 0 0 0 0,0 0-1 0 0,0 0 1 0 0,0 0 0 0 0,1 0 0 0 0,-1 0-1 0 0,0 0 1 0 0,0 0 0 0 0,0 0 0 0 0,0 0-1 0 0,1 0 1 0 0,-1 0 0 0 0,0 0 0 0 0,0 0-1 0 0,0 0 1 0 0,0 0 0 0 0,1 0 0 0 0,-1 0-1 0 0,0 1 1 0 0,0-1 0 0 0,0 0 0 0 0,0 0-1 0 0,0 0 1 0 0,1 0 0 0 0,-1 0-1 0 0,0 1 1 0 0,4 7 69 0 0,0 13 15 0 0,-3-19-63 0 0,0 5 9 0 0,0 1-1 0 0,0-1 1 0 0,1 0-1 0 0,1 0 1 0 0,-1 0 0 0 0,1 0-1 0 0,5 9 1 0 0,-7-14-28 0 0,1 0 0 0 0,-1 0 0 0 0,1 0 0 0 0,0 0-1 0 0,-1 0 1 0 0,1 0 0 0 0,0-1 0 0 0,0 1 0 0 0,0-1 0 0 0,0 0 0 0 0,0 1 0 0 0,0-1 0 0 0,1 0 0 0 0,-1 0 0 0 0,0 0 0 0 0,1-1-1 0 0,-1 1 1 0 0,0 0 0 0 0,1-1 0 0 0,-1 0 0 0 0,1 1 0 0 0,-1-1 0 0 0,1 0 0 0 0,-1 0 0 0 0,6-1 0 0 0,7-2 4 0 0,1-1 1 0 0,-1-1-1 0 0,29-13 1 0 0,-3 2-25 0 0,-28 11-13 0 0,-3 1-7 0 0,1 0 1 0 0,0 1 0 0 0,0 0 0 0 0,0 0-1 0 0,22-1 1 0 0,-33 4 21 0 0,1 0-1 0 0,-1 0 1 0 0,0 0-1 0 0,0 0 1 0 0,0 0 0 0 0,1 0-1 0 0,-1 0 1 0 0,0 0-1 0 0,0 0 1 0 0,0 0 0 0 0,1 0-1 0 0,-1 0 1 0 0,0 0-1 0 0,0 0 1 0 0,0 0 0 0 0,1 0-1 0 0,-1 0 1 0 0,0 1 0 0 0,0-1-1 0 0,0 0 1 0 0,1 0-1 0 0,-1 0 1 0 0,0 0 0 0 0,0 0-1 0 0,0 0 1 0 0,0 1-1 0 0,0-1 1 0 0,1 0 0 0 0,-1 0-1 0 0,0 0 1 0 0,0 0-1 0 0,0 1 1 0 0,0-1 0 0 0,0 0-1 0 0,0 0 1 0 0,0 0 0 0 0,1 1-1 0 0,-6 8-539 0 0,-10 6-1279 0 0,-1-5-1844 0 0,0-1 0 0 0,-19 7 0 0 0,26-11 2601 0 0,-12 4-1770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20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78 172 40 0 0,'0'-4'1011'0'0,"0"-1"1"0"0,-1 0-1 0 0,0 1 1 0 0,0-1-1 0 0,0 1 1 0 0,0-1-1 0 0,-3-4 1 0 0,4 8-824 0 0,0 0 1 0 0,0 1 0 0 0,-1-1 0 0 0,1 0 0 0 0,0 1 0 0 0,-1-1 0 0 0,1 0 0 0 0,-1 1 0 0 0,1-1 0 0 0,0 1 0 0 0,-1-1 0 0 0,0 1-1 0 0,1-1 1 0 0,-1 1 0 0 0,1-1 0 0 0,-1 1 0 0 0,1-1 0 0 0,-1 1 0 0 0,0 0 0 0 0,1-1 0 0 0,-1 1 0 0 0,0 0 0 0 0,1-1-1 0 0,-1 1 1 0 0,0 0 0 0 0,0 0 0 0 0,1 0 0 0 0,-1 0 0 0 0,0 0 0 0 0,0 0 0 0 0,1 0 0 0 0,-1 0 0 0 0,0 0 0 0 0,0 0-1 0 0,1 0 1 0 0,-1 0 0 0 0,0 1 0 0 0,1-1 0 0 0,-1 0 0 0 0,0 0 0 0 0,1 1 0 0 0,-1-1 0 0 0,0 1 0 0 0,1-1 0 0 0,-1 0-1 0 0,1 1 1 0 0,-1-1 0 0 0,0 1 0 0 0,1-1 0 0 0,-1 1 0 0 0,1 0 0 0 0,-1 0 0 0 0,-1 2 269 0 0,-1 0 1 0 0,1-1-1 0 0,1 1 1 0 0,-1 0-1 0 0,0 0 1 0 0,1 1-1 0 0,-1-1 1 0 0,-1 6-1 0 0,-6 32 767 0 0,6-22-750 0 0,0-7-167 0 0,1 0 0 0 0,0 1-1 0 0,1 0 1 0 0,1 24 0 0 0,0-32-271 0 0,1 0 0 0 0,0 0 0 0 0,0-1 1 0 0,0 1-1 0 0,0 0 0 0 0,0-1 0 0 0,1 0 0 0 0,0 1 1 0 0,0-1-1 0 0,0 0 0 0 0,1 0 0 0 0,0 0 1 0 0,-1 0-1 0 0,1 0 0 0 0,0 0 0 0 0,6 4 1 0 0,-5-5-39 0 0,0-1 0 0 0,0 1 0 0 0,1-1 1 0 0,-1 1-1 0 0,1-1 0 0 0,-1 0 0 0 0,1-1 1 0 0,0 1-1 0 0,0-1 0 0 0,0 0 0 0 0,0-1 1 0 0,0 1-1 0 0,0-1 0 0 0,0 0 0 0 0,0 0 1 0 0,0 0-1 0 0,0-1 0 0 0,0 1 0 0 0,0-1 1 0 0,0-1-1 0 0,-1 1 0 0 0,1-1 1 0 0,0 1-1 0 0,-1-1 0 0 0,1-1 0 0 0,4-2 1 0 0,-1 0-44 0 0,0 0 1 0 0,-1 0 0 0 0,0-1-1 0 0,0 0 1 0 0,-1 0 0 0 0,9-11 0 0 0,-12 13 16 0 0,1-1 1 0 0,-1 0-1 0 0,0-1 1 0 0,-1 1-1 0 0,1-1 0 0 0,-1 1 1 0 0,0-1-1 0 0,-1 1 1 0 0,1-1-1 0 0,0-11 1 0 0,2-80-64 0 0,-4 68 70 0 0,1 0 0 0 0,2 0 0 0 0,9-49 0 0 0,-9 71 38 0 0,-3 14-3 0 0,-3 13 16 0 0,-9 30 20 0 0,2 1 0 0 0,3 0-1 0 0,-2 63 1 0 0,8-108-41 0 0,1-1 0 0 0,0 0-1 0 0,1 0 1 0 0,-1 1 0 0 0,1-1-1 0 0,0 0 1 0 0,1 0 0 0 0,2 8 0 0 0,-3-11-10 0 0,0 0 0 0 0,0 1 0 0 0,0-1 0 0 0,1 0 0 0 0,-1 0 0 0 0,1 0 0 0 0,0 0 0 0 0,-1-1 0 0 0,1 1 0 0 0,0 0 1 0 0,0-1-1 0 0,0 1 0 0 0,0-1 0 0 0,0 0 0 0 0,0 1 0 0 0,0-1 0 0 0,1 0 0 0 0,-1 0 0 0 0,0-1 0 0 0,4 2 0 0 0,1-1-25 0 0,0 0 0 0 0,0-1 0 0 0,0 1-1 0 0,0-1 1 0 0,0-1 0 0 0,1 1-1 0 0,-1-1 1 0 0,0-1 0 0 0,0 1 0 0 0,-1-1-1 0 0,9-3 1 0 0,29-14-1567 0 0,-1-4-3648 0 0,-26 13 1408 0 0,-10 7 1923 0 0,-1-1 98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21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48 721 384 0 0,'-3'2'443'0'0,"2"-2"-21"0"0,-1 1 0 0 0,1 0 0 0 0,-1 0 1 0 0,1 0-1 0 0,-1 0 0 0 0,1 0 0 0 0,0 0 1 0 0,-1 1-1 0 0,1-1 0 0 0,0 0 0 0 0,0 1 1 0 0,0-1-1 0 0,0 1 0 0 0,0-1 0 0 0,1 1 1 0 0,-1-1-1 0 0,0 1 0 0 0,1-1 0 0 0,-1 1 1 0 0,1 0-1 0 0,-1 0 0 0 0,1 1 0 0 0,-1 0 149 0 0,-1 0 0 0 0,1 0 0 0 0,-1 0 0 0 0,1 0 0 0 0,-1 0 0 0 0,0 0 0 0 0,0-1 0 0 0,0 1 0 0 0,-4 3-1 0 0,8-10 1288 0 0,-2 4-1779 0 0,1-1 0 0 0,-1 1 0 0 0,0 0 1 0 0,1-1-1 0 0,-1 1 0 0 0,0-1 0 0 0,1 1 1 0 0,-1 0-1 0 0,0-1 0 0 0,1 1 0 0 0,-1 0 0 0 0,1-1 1 0 0,-1 1-1 0 0,0 0 0 0 0,1 0 0 0 0,-1 0 1 0 0,2-1-1 0 0,4-1 163 0 0,0 1 0 0 0,1 0 0 0 0,-1 0 0 0 0,1 1 0 0 0,-1-1 0 0 0,1 1-1 0 0,0 1 1 0 0,-1-1 0 0 0,1 1 0 0 0,-1 0 0 0 0,9 3 0 0 0,-6-2-93 0 0,-5-2-139 0 0,0 1-1 0 0,0-1 0 0 0,0 0 0 0 0,0-1 0 0 0,0 1 0 0 0,0-1 0 0 0,0 0 0 0 0,0 0 0 0 0,0 0 0 0 0,0 0 0 0 0,0 0 0 0 0,6-4 0 0 0,5-4-19 0 0,24-16 0 0 0,-29 18 7 0 0,0 0 16 0 0,-1 0 0 0 0,-1-1 0 0 0,1 1-1 0 0,-1-2 1 0 0,-1 1 0 0 0,0-1 0 0 0,0-1 0 0 0,0 1-1 0 0,-1-1 1 0 0,-1 0 0 0 0,0 0 0 0 0,0-1 0 0 0,-1 1-1 0 0,6-23 1 0 0,45-201 236 0 0,-4 15 266 0 0,-45 200-424 0 0,-4 12-28 0 0,1 0 0 0 0,-1 0 0 0 0,-1-1-1 0 0,1 1 1 0 0,-1-1 0 0 0,0 1 0 0 0,-1-1 0 0 0,-1-14 0 0 0,1 22-54 0 0,0-1 1 0 0,0 0 0 0 0,0 0 0 0 0,-1 0 0 0 0,1 1 0 0 0,0-1 0 0 0,-1 0 0 0 0,1 0 0 0 0,0 1-1 0 0,-1-1 1 0 0,1 0 0 0 0,-1 0 0 0 0,1 1 0 0 0,-1-1 0 0 0,0 1 0 0 0,1-1 0 0 0,-1 1 0 0 0,0-1-1 0 0,1 1 1 0 0,-1-1 0 0 0,0 1 0 0 0,1-1 0 0 0,-1 1 0 0 0,0 0 0 0 0,0-1 0 0 0,0 1 0 0 0,1 0-1 0 0,-1 0 1 0 0,0 0 0 0 0,0 0 0 0 0,0-1 0 0 0,1 1 0 0 0,-1 0 0 0 0,0 0 0 0 0,0 1 0 0 0,0-1-1 0 0,0 0 1 0 0,1 0 0 0 0,-1 0 0 0 0,0 0 0 0 0,0 1 0 0 0,0-1 0 0 0,1 0 0 0 0,-2 2 0 0 0,-4 0 17 0 0,0 1 1 0 0,0 0 0 0 0,1 1 0 0 0,-8 4 0 0 0,-17 17 51 0 0,1 1 0 0 0,1 1 1 0 0,2 1-1 0 0,0 1 1 0 0,2 2-1 0 0,2 0 1 0 0,0 1-1 0 0,2 2 0 0 0,2 0 1 0 0,-24 60-1 0 0,37-80-42 0 0,1-1 0 0 0,0 1-1 0 0,1 0 1 0 0,0 0 0 0 0,1 1-1 0 0,1-1 1 0 0,0 0 0 0 0,2 22 0 0 0,-1-29-22 0 0,1 0 0 0 0,1 1 0 0 0,-1-1 0 0 0,1 0 0 0 0,0 0 1 0 0,1 0-1 0 0,0 0 0 0 0,0 0 0 0 0,0-1 0 0 0,1 1 1 0 0,0-1-1 0 0,0 0 0 0 0,1 0 0 0 0,-1 0 0 0 0,1-1 0 0 0,1 0 1 0 0,-1 0-1 0 0,7 5 0 0 0,-1-3-17 0 0,0 0-1 0 0,1 0 1 0 0,0-1-1 0 0,0-1 1 0 0,0 0-1 0 0,1 0 1 0 0,-1-1-1 0 0,1-1 1 0 0,0 0 0 0 0,25 1-1 0 0,-29-4-221 0 0,0 0-1 0 0,0 0 1 0 0,0-1 0 0 0,0 0 0 0 0,0-1-1 0 0,0 0 1 0 0,9-4 0 0 0,-11 3-463 0 0,1 0-1 0 0,-1 0 1 0 0,-1-1 0 0 0,1 0 0 0 0,0 0 0 0 0,-1-1 0 0 0,0 0-1 0 0,11-11 1 0 0,2-5-5458 0 0,-10 11 2411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21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47 150 1952 0 0,'-2'2'832'0'0,"0"-1"0"0"0,0 0 0 0 0,0 0 0 0 0,0 1 0 0 0,0-1 0 0 0,1 1-1 0 0,-1-1 1 0 0,1 1 0 0 0,-1 0 0 0 0,1 0 0 0 0,-1-1 0 0 0,-1 5 0 0 0,2-4-343 0 0,0 1-1 0 0,0 0 1 0 0,0 0 0 0 0,0 0 0 0 0,0 0 0 0 0,1 0 0 0 0,-1 0 0 0 0,1 6-1 0 0,0-6-335 0 0,0 0 0 0 0,0 0 0 0 0,1 0 0 0 0,-1 1 0 0 0,1-1-1 0 0,0 0 1 0 0,0 0 0 0 0,0-1 0 0 0,0 1 0 0 0,0 0 0 0 0,1 0-1 0 0,-1 0 1 0 0,1-1 0 0 0,0 1 0 0 0,0-1 0 0 0,0 1 0 0 0,0-1-1 0 0,0 0 1 0 0,4 3 0 0 0,-1-2-98 0 0,0 0 0 0 0,0 0-1 0 0,1-1 1 0 0,0 0 0 0 0,-1 0 0 0 0,1-1-1 0 0,0 1 1 0 0,0-1 0 0 0,0-1 0 0 0,0 1 0 0 0,-1-1-1 0 0,1 0 1 0 0,0 0 0 0 0,0 0 0 0 0,0-1-1 0 0,0 0 1 0 0,0 0 0 0 0,0-1 0 0 0,-1 0-1 0 0,10-3 1 0 0,-8 2-47 0 0,0-1 0 0 0,1 1 0 0 0,-2-1-1 0 0,1 0 1 0 0,0-1 0 0 0,-1 0 0 0 0,0 0 0 0 0,0 0-1 0 0,0 0 1 0 0,-1-1 0 0 0,0 0 0 0 0,0-1 0 0 0,0 1-1 0 0,-1-1 1 0 0,5-8 0 0 0,-7 8 0 0 0,-1 1 0 0 0,1-1 0 0 0,-1 0 0 0 0,0 0 0 0 0,0 0 0 0 0,-1 0 0 0 0,0 0 0 0 0,-1 0 0 0 0,1 0 1 0 0,-1 0-1 0 0,0 0 0 0 0,-1 0 0 0 0,0 0 0 0 0,0 1 0 0 0,0-1 0 0 0,-1 1 0 0 0,0-1 0 0 0,0 1 0 0 0,-1 0 0 0 0,0 0 0 0 0,0 0 0 0 0,0 1 0 0 0,-7-8 0 0 0,9 11 17 0 0,0 1 0 0 0,0-1-1 0 0,-1 1 1 0 0,1-1 0 0 0,0 1-1 0 0,-1 0 1 0 0,1 0 0 0 0,-1 0-1 0 0,1 0 1 0 0,-1 0 0 0 0,1 0-1 0 0,-1 1 1 0 0,0-1 0 0 0,1 1 0 0 0,-1 0-1 0 0,-4 0 1 0 0,3 0 19 0 0,0 1-1 0 0,0 0 1 0 0,1 0 0 0 0,-1 0-1 0 0,0 0 1 0 0,1 1 0 0 0,-1 0 0 0 0,1-1-1 0 0,0 1 1 0 0,-5 4 0 0 0,-2 2 62 0 0,1 0 0 0 0,1 0 1 0 0,0 1-1 0 0,0 1 0 0 0,0-1 0 0 0,-7 14 1 0 0,0 3 227 0 0,-22 47 0 0 0,32-61-214 0 0,1-1 1 0 0,0 2 0 0 0,1-1-1 0 0,0 0 1 0 0,1 0-1 0 0,-1 23 1 0 0,3-31-104 0 0,0-1 0 0 0,0 1 0 0 0,0 0 0 0 0,1-1 0 0 0,0 1 0 0 0,0-1 0 0 0,0 0 0 0 0,0 1 0 0 0,0-1 0 0 0,1 0 0 0 0,-1 1 0 0 0,1-1 0 0 0,0 0 0 0 0,0 0 0 0 0,3 3 0 0 0,-1-2-10 0 0,0-1 1 0 0,0 0-1 0 0,0 1 0 0 0,0-1 1 0 0,1-1-1 0 0,-1 1 1 0 0,1-1-1 0 0,-1 0 0 0 0,10 3 1 0 0,-4-2-66 0 0,1 0 0 0 0,0-1 1 0 0,0-1-1 0 0,0 1 0 0 0,0-2 1 0 0,0 0-1 0 0,0 0 1 0 0,0-1-1 0 0,15-3 0 0 0,-1-2-1128 0 0,1-2 0 0 0,45-20-1 0 0,6-10-6379 0 0,-63 31 5371 0 0,6-4-315 0 0,-2-2 124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1:22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45 808 0 0,'0'-2'514'0'0,"0"0"0"0"0,0 0 0 0 0,0 0 1 0 0,0 0-1 0 0,-1 0 0 0 0,1 0 0 0 0,0 0 0 0 0,-1 0 0 0 0,0 0 0 0 0,1 1 0 0 0,-1-1 0 0 0,0 0 0 0 0,0 0 0 0 0,0 1 0 0 0,0-1 1 0 0,-1 1-1 0 0,1-1 0 0 0,0 1 0 0 0,0-1 0 0 0,-1 1 0 0 0,1 0 0 0 0,-1-1 0 0 0,0 1 0 0 0,1 0 0 0 0,-1 0 0 0 0,-2-1 0 0 0,5 5 2558 0 0,10 11-1849 0 0,70 52 1459 0 0,-57-48-2353 0 0,0 1 0 0 0,-2 1 0 0 0,0 1 0 0 0,28 35 0 0 0,-35-35-158 0 0,-1 2-1 0 0,-1-1 0 0 0,-1 2 1 0 0,0 0-1 0 0,-2 0 0 0 0,-1 1 0 0 0,-1 0 1 0 0,-2 0-1 0 0,7 43 0 0 0,-8-21 145 0 0,-2 1 0 0 0,-6 81-1 0 0,-23 94 608 0 0,20-189-811 0 0,-2 0 0 0 0,-1-1 1 0 0,-1 1-1 0 0,-21 44 0 0 0,19-53-498 0 0,-1-1 1 0 0,-1 0-1 0 0,-1 0 0 0 0,-2-2 0 0 0,0 0 1 0 0,-20 20-1 0 0,18-25-2286 0 0,6-7-2890 0 0,4-5 2994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5.0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566 0 20300 0 0,'-16'2'237'0'0,"-1"1"0"0"0,1 1-1 0 0,0 0 1 0 0,0 1-1 0 0,0 1 1 0 0,-23 11-1 0 0,17-5 25 0 0,1 1 0 0 0,0 1 0 0 0,-34 30 0 0 0,18-8 146 0 0,1 2-1 0 0,2 2 1 0 0,-45 67 0 0 0,60-79-199 0 0,1 1 0 0 0,2 0 1 0 0,1 1-1 0 0,1 1 0 0 0,-16 50 1 0 0,26-66-152 0 0,1 0 1 0 0,1 1 0 0 0,0-1-1 0 0,1 1 1 0 0,0-1-1 0 0,2 19 1 0 0,1-23-35 0 0,0 0 1 0 0,0 0-1 0 0,1 0 0 0 0,0 0 0 0 0,1 0 0 0 0,0-1 1 0 0,0 0-1 0 0,1 1 0 0 0,10 12 0 0 0,-8-13-25 0 0,1-1 0 0 0,0-1 0 0 0,0 1-1 0 0,1-1 1 0 0,0-1 0 0 0,0 1 0 0 0,1-2 0 0 0,0 1-1 0 0,1-1 1 0 0,-1-1 0 0 0,1 0 0 0 0,0 0 0 0 0,12 2-1 0 0,13 4-4 0 0,0-3 0 0 0,72 8 0 0 0,-58-10-123 0 0,1-3-1 0 0,0-3 0 0 0,0-1 1 0 0,0-3-1 0 0,-1-2 0 0 0,1-2 0 0 0,65-19 1 0 0,-99 21-341 0 0,28-13 1 0 0,-39 16-1 0 0,0 0 1 0 0,0 0-1 0 0,0-1 0 0 0,-1 0 1 0 0,1-1-1 0 0,-1 1 0 0 0,7-9 0 0 0,-2-5-2840 0 0,-8 1 885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6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74 512 0 0,'1'-2'42'0'0,"7"-32"4306"0"0,-8 32-3793 0 0,0 0-1 0 0,1 0 0 0 0,-1-1 0 0 0,0 1 0 0 0,0 0 0 0 0,-1 0 0 0 0,1-1 0 0 0,0 1 0 0 0,-1 0 1 0 0,1 0-1 0 0,-1 0 0 0 0,0 0 0 0 0,-1-3 0 0 0,2 5-450 0 0,-1 0 0 0 0,1-1 0 0 0,0 1 1 0 0,-1-1-1 0 0,1 1 0 0 0,-1 0 0 0 0,1-1 0 0 0,-1 1 0 0 0,1 0 1 0 0,-1 0-1 0 0,1 0 0 0 0,-1-1 0 0 0,1 1 0 0 0,-1 0 0 0 0,1 0 0 0 0,-1 0 1 0 0,0 0-1 0 0,1 0 0 0 0,-1 0 0 0 0,1 0 0 0 0,-1 0 0 0 0,1 0 1 0 0,-1 0-1 0 0,0 0 0 0 0,1 0 0 0 0,-1 0 0 0 0,1 0 0 0 0,-1 1 0 0 0,1-1 1 0 0,-1 0-1 0 0,1 0 0 0 0,-1 1 0 0 0,1-1 0 0 0,-1 0 0 0 0,1 1 0 0 0,-1-1 1 0 0,1 0-1 0 0,-1 1 0 0 0,-16 16 1457 0 0,9-7-1265 0 0,1 1 0 0 0,0 1 0 0 0,1-1 0 0 0,0 1 0 0 0,1 0 0 0 0,0 1 0 0 0,-4 19 0 0 0,7-26-225 0 0,1 1 0 0 0,1-1 0 0 0,-1 0 0 0 0,1 0 0 0 0,0 1 0 0 0,1-1-1 0 0,-1 0 1 0 0,1 1 0 0 0,0-1 0 0 0,1 0 0 0 0,0 0 0 0 0,0 0 0 0 0,0 0 0 0 0,0 0 0 0 0,1 0 0 0 0,0-1-1 0 0,7 11 1 0 0,-6-11-61 0 0,0-1-1 0 0,0 1 0 0 0,0-1 0 0 0,1 0 1 0 0,0 0-1 0 0,-1 0 0 0 0,1 0 0 0 0,0-1 1 0 0,1 0-1 0 0,-1 0 0 0 0,1 0 0 0 0,7 2 1 0 0,-5-3 3 0 0,-1 0 0 0 0,1-1 0 0 0,0 0 0 0 0,-1 0 0 0 0,1-1 0 0 0,0 0 0 0 0,0 0 0 0 0,13-3 0 0 0,-3-1-715 0 0,-1 0 0 0 0,0-2 1 0 0,0 0-1 0 0,0-1 1 0 0,0-1-1 0 0,-1 0 0 0 0,23-16 1 0 0,-11 4-1603 0 0,-2-1-1590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6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26 3265 0 0,'-27'-9'8297'0'0,"20"6"-7242"0"0,1 0-1 0 0,-2 1 1 0 0,1-1 0 0 0,0 2-1 0 0,0-1 1 0 0,0 1 0 0 0,-1 0-1 0 0,1 1 1 0 0,-13 0 0 0 0,15 3-649 0 0,8 0-482 0 0,9 1-522 0 0,29 8-4869 0 0,-24-7 1848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6.8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11 233 1760 0 0,'-1'0'458'0'0,"0"0"-1"0"0,0 1 0 0 0,1-1 1 0 0,-1 1-1 0 0,0 0 0 0 0,1-1 0 0 0,-1 1 1 0 0,1 0-1 0 0,-1-1 0 0 0,1 1 0 0 0,-1 0 1 0 0,1-1-1 0 0,-1 1 0 0 0,1 0 1 0 0,-1 0-1 0 0,1 0 0 0 0,0-1 0 0 0,-1 3 1 0 0,1 18 3169 0 0,1-14-3098 0 0,1-1-1 0 0,0 1 1 0 0,0-1 0 0 0,3 7 0 0 0,0-3-293 0 0,1-1 0 0 0,0 0 0 0 0,0 0 0 0 0,1 0 0 0 0,0-1 1 0 0,0 0-1 0 0,1 0 0 0 0,0-1 0 0 0,0 0 0 0 0,0 0 0 0 0,12 6 1 0 0,-19-12-222 0 0,0-1 0 0 0,1 1 0 0 0,-1 0 1 0 0,0-1-1 0 0,0 1 0 0 0,0-1 1 0 0,0 1-1 0 0,1-1 0 0 0,-1 1 1 0 0,0-1-1 0 0,0 0 0 0 0,1 0 1 0 0,-1 1-1 0 0,0-1 0 0 0,1 0 1 0 0,-1 0-1 0 0,0 0 0 0 0,1-1 0 0 0,-1 1 1 0 0,0 0-1 0 0,0 0 0 0 0,1-1 1 0 0,-1 1-1 0 0,0-1 0 0 0,0 1 1 0 0,1-1-1 0 0,-1 1 0 0 0,0-1 1 0 0,0 0-1 0 0,0 0 0 0 0,0 1 1 0 0,0-1-1 0 0,0 0 0 0 0,0 0 1 0 0,0 0-1 0 0,1-2 0 0 0,-1 0-3 0 0,0 1-1 0 0,0-1 1 0 0,0 1-1 0 0,0-1 1 0 0,0 0 0 0 0,-1 1-1 0 0,1-1 1 0 0,-1 0-1 0 0,0 1 1 0 0,1-1-1 0 0,-1 0 1 0 0,-1 0 0 0 0,1 1-1 0 0,0-1 1 0 0,-1 0-1 0 0,1 1 1 0 0,-2-4-1 0 0,-5-11 33 0 0,-1 0-1 0 0,-1 1 0 0 0,0 0 0 0 0,-1 1 0 0 0,-17-21 1 0 0,11 16 71 0 0,2 0 0 0 0,-14-27-1 0 0,26 45-105 0 0,1 0 0 0 0,0 0 0 0 0,1 0 0 0 0,-1 0 0 0 0,0 0 0 0 0,1 0 0 0 0,-1 0 0 0 0,1-1 0 0 0,-1 1 0 0 0,1 0 0 0 0,0 0 0 0 0,0 0 0 0 0,0 0 0 0 0,0-1 0 0 0,1 1 0 0 0,-1 0-1 0 0,0 0 1 0 0,1 0 0 0 0,0 0 0 0 0,-1-1 0 0 0,2-1 0 0 0,0 1 1 0 0,0 1 1 0 0,0-1-1 0 0,0 1 0 0 0,1-1 0 0 0,-1 1 0 0 0,0 0 0 0 0,1 0 1 0 0,0 0-1 0 0,-1 1 0 0 0,1-1 0 0 0,0 0 0 0 0,0 1 1 0 0,0 0-1 0 0,3-1 0 0 0,24-7-89 0 0,0 1 0 0 0,59-6 0 0 0,-21 4-60 0 0,-32 4-210 0 0,81-13-1633 0 0,-93 17-1336 0 0,30 1 1 0 0,-36 2 635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8.4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283 88 512 0 0,'0'-5'899'0'0,"-1"0"0"0"0,0 0 0 0 0,0 0 0 0 0,0 0 0 0 0,-1 0 0 0 0,0 0 0 0 0,0 1 0 0 0,-4-7 0 0 0,5 9-484 0 0,0 1 1 0 0,0-1 0 0 0,-1 1 0 0 0,1-1 0 0 0,-1 1 0 0 0,1 0 0 0 0,-1-1-1 0 0,1 1 1 0 0,-1 0 0 0 0,0 0 0 0 0,0 0 0 0 0,-2 0 0 0 0,2 0-293 0 0,-1 0 1 0 0,1 0 0 0 0,-1 1-1 0 0,0-1 1 0 0,0 1-1 0 0,-3 0 1 0 0,-1 0 145 0 0,1 1 0 0 0,-1 0 0 0 0,0 0 0 0 0,1 1 0 0 0,-1 0 0 0 0,1 0 0 0 0,0 0 0 0 0,-1 1-1 0 0,-8 5 1 0 0,-5 5 745 0 0,-25 19 0 0 0,40-28-849 0 0,-2 2-20 0 0,-1 1 0 0 0,2 0 0 0 0,-1 1 0 0 0,1 0 0 0 0,1 0 0 0 0,-1 0 0 0 0,1 0 0 0 0,1 1 0 0 0,-1 0 0 0 0,1 0 0 0 0,1 0 0 0 0,0 0 0 0 0,0 1 0 0 0,1-1 0 0 0,0 1 0 0 0,1 0 0 0 0,0-1 0 0 0,0 1 0 0 0,2 18 0 0 0,0-23-128 0 0,0 0 1 0 0,0 0-1 0 0,1-1 1 0 0,-1 1 0 0 0,1 0-1 0 0,0-1 1 0 0,1 1 0 0 0,-1-1-1 0 0,1 0 1 0 0,0 1 0 0 0,0-1-1 0 0,6 6 1 0 0,-3-5-13 0 0,0 0 0 0 0,0 0 0 0 0,0-1-1 0 0,1 0 1 0 0,-1 0 0 0 0,1 0 0 0 0,12 4 0 0 0,0-2-38 0 0,0-1 0 0 0,1 0 0 0 0,0-2 0 0 0,0 0 0 0 0,29 0 0 0 0,-26-3-108 0 0,0 0-1 0 0,0-1 1 0 0,0-1 0 0 0,-1-1-1 0 0,44-12 1 0 0,-59 13 107 0 0,1-1-1 0 0,-1 0 1 0 0,0 0-1 0 0,0-1 1 0 0,0 0-1 0 0,0 0 1 0 0,-1 0-1 0 0,0-1 1 0 0,0 0-1 0 0,0 0 1 0 0,0-1-1 0 0,-1 0 1 0 0,0 0-1 0 0,0 0 1 0 0,0 0-1 0 0,-1-1 1 0 0,0 0-1 0 0,0 1 1 0 0,-1-2-1 0 0,5-12 1 0 0,-6 13 49 0 0,-1 0-1 0 0,0 0 1 0 0,0 1 0 0 0,-1-1 0 0 0,0 0-1 0 0,0 0 1 0 0,-1 0 0 0 0,1 0 0 0 0,-2 1-1 0 0,-2-11 1 0 0,1 5 44 0 0,-2-1 0 0 0,1 1-1 0 0,-2 1 1 0 0,-10-19 0 0 0,15 28-38 0 0,0 0 0 0 0,-1-1 1 0 0,1 1-1 0 0,-1 0 0 0 0,0 0 0 0 0,0 0 0 0 0,1 1 1 0 0,-1-1-1 0 0,-4-2 0 0 0,6 4-21 0 0,-1 1-1 0 0,1-1 1 0 0,-1 1-1 0 0,1-1 1 0 0,0 1 0 0 0,-1-1-1 0 0,1 1 1 0 0,0 0-1 0 0,-1-1 1 0 0,1 1 0 0 0,0-1-1 0 0,0 1 1 0 0,-1 0-1 0 0,1-1 1 0 0,0 1 0 0 0,0 0-1 0 0,0-1 1 0 0,0 1-1 0 0,0 0 1 0 0,0-1 0 0 0,0 1-1 0 0,0-1 1 0 0,0 2-1 0 0,1 16 54 0 0,1-3-71 0 0,1 0 1 0 0,8 23 0 0 0,-5-18 50 0 0,-2-5-14 0 0,1-1 0 0 0,1 1 1 0 0,1-1-1 0 0,14 23 0 0 0,-19-33-21 0 0,1-1 0 0 0,0 1 1 0 0,0-1-1 0 0,0 1 0 0 0,1-1 0 0 0,-1 0 0 0 0,1 0 1 0 0,-1-1-1 0 0,1 1 0 0 0,0-1 0 0 0,0 0 0 0 0,0 0 1 0 0,0 0-1 0 0,9 2 0 0 0,-7-2-12 0 0,1-1-1 0 0,0 0 1 0 0,0-1 0 0 0,0 1-1 0 0,0-1 1 0 0,-1-1 0 0 0,1 1-1 0 0,0-1 1 0 0,9-2 0 0 0,-6 0-3 0 0,-1 0 0 0 0,1 0 0 0 0,0-1 0 0 0,-1 0 0 0 0,0-1 0 0 0,0 0 0 0 0,0-1 0 0 0,-1 1 0 0 0,0-2 0 0 0,0 1 0 0 0,0-1 0 0 0,-1 0 0 0 0,9-11 0 0 0,-12 12 19 0 0,0 0-1 0 0,-1 0 1 0 0,1 0-1 0 0,-1-1 1 0 0,0 0-1 0 0,-1 1 1 0 0,0-1 0 0 0,2-13-1 0 0,-2 9 27 0 0,-1-1-1 0 0,-1 1 1 0 0,0-1-1 0 0,-3-20 1 0 0,-3-37 256 0 0,7 66-163 0 0,-1 7-75 0 0,1 10-1 0 0,-3 0-27 0 0,1 0 1 0 0,0 1-1 0 0,1-1 0 0 0,1 0 1 0 0,0 0-1 0 0,1 0 1 0 0,1 0-1 0 0,0-1 0 0 0,7 20 1 0 0,-6-24-16 0 0,0 0 0 0 0,0 0 0 0 0,1-1 0 0 0,-1 0 0 0 0,2 0 0 0 0,8 11 0 0 0,-10-15-6 0 0,1 1 0 0 0,-1-1 0 0 0,1 0 0 0 0,0 0 0 0 0,0-1 1 0 0,0 0-1 0 0,0 0 0 0 0,0 0 0 0 0,1 0 0 0 0,10 3 0 0 0,-11-5-8 0 0,-1 0-1 0 0,1 0 1 0 0,0 0-1 0 0,0 0 1 0 0,0-1-1 0 0,0 0 1 0 0,-1 0-1 0 0,1 0 1 0 0,0-1-1 0 0,0 1 1 0 0,0-1-1 0 0,0 0 1 0 0,-1-1-1 0 0,1 1 1 0 0,-1-1-1 0 0,1 0 0 0 0,-1 0 1 0 0,6-4-1 0 0,-2 1-4 0 0,-1-1 0 0 0,1-1 0 0 0,-1 1-1 0 0,-1-1 1 0 0,0 0 0 0 0,0 0 0 0 0,0-1-1 0 0,7-12 1 0 0,-8 10 30 0 0,1 1-1 0 0,-2-1 1 0 0,1 1 0 0 0,-1-1-1 0 0,-1-1 1 0 0,0 1-1 0 0,0 0 1 0 0,-1-1 0 0 0,-1 1-1 0 0,1-1 1 0 0,-2 0-1 0 0,1 0 1 0 0,-3-14 0 0 0,1 12 13 0 0,0 4-14 0 0,0-1 0 0 0,0 1-1 0 0,1 0 1 0 0,0 0 0 0 0,3-15 0 0 0,-5 41 124 0 0,1 0 1 0 0,1 0 0 0 0,2 24 0 0 0,1-18-25 0 0,1-1 0 0 0,1 0 1 0 0,12 32-1 0 0,-16-49-111 0 0,1-1-1 0 0,0 0 1 0 0,0 0-1 0 0,0 0 1 0 0,0 0-1 0 0,1-1 1 0 0,0 1 0 0 0,0-1-1 0 0,0 1 1 0 0,0-1-1 0 0,0 0 1 0 0,0 0-1 0 0,1-1 1 0 0,0 1 0 0 0,5 2-1 0 0,-4-2-19 0 0,1-1 1 0 0,0 1-1 0 0,0-2 0 0 0,0 1 1 0 0,0-1-1 0 0,0 0 0 0 0,0 0 1 0 0,1 0-1 0 0,-1-1 0 0 0,7-1 1 0 0,1 0-157 0 0,-1-1 0 0 0,1 0 1 0 0,-1-1-1 0 0,0-1 0 0 0,0 0 1 0 0,0-1-1 0 0,0-1 0 0 0,-1 0 1 0 0,17-10-1 0 0,16-18-2487 0 0,-33 23-715 0 0,16-19 1 0 0,-18 17 1094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8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188 39 2160 0 0,'-48'-1'5347'0'0,"20"0"-1479"0"0,1 1 0 0 0,-1 1-1 0 0,-28 6 1 0 0,120-23-3074 0 0,-31 8-1763 0 0,55-8 0 0 0,-10 11-5820 0 0,-40 5 1538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8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8 119 512 0 0,'-4'-55'6591'0'0,"1"35"-2926"0"0,3-4 1752 0 0,0 23-5243 0 0,0 0 1 0 0,0 0-1 0 0,0 0 1 0 0,0 0-1 0 0,0 1 1 0 0,0-1-1 0 0,1 0 1 0 0,-1 0-1 0 0,0 0 1 0 0,0 0-1 0 0,1 1 1 0 0,-1-1-1 0 0,1 0 1 0 0,-1 0-1 0 0,0 1 1 0 0,1-1-1 0 0,0 0 1 0 0,-1 1-1 0 0,1-1 1 0 0,-1 0-1 0 0,1 1 1 0 0,0-1-1 0 0,-1 1 1 0 0,2-1-1 0 0,-1 1-134 0 0,-1 0 0 0 0,1 0 0 0 0,-1 1 0 0 0,1-1 0 0 0,-1 1 0 0 0,1-1 0 0 0,0 0 0 0 0,-1 1 0 0 0,0-1 1 0 0,1 1-1 0 0,-1-1 0 0 0,1 1 0 0 0,-1-1 0 0 0,0 1 0 0 0,1-1 0 0 0,-1 1 0 0 0,0 0 0 0 0,1-1 0 0 0,-1 2 0 0 0,7 13 250 0 0,-1 8-105 0 0,0 1 0 0 0,-1 0-1 0 0,-1 1 1 0 0,0 27 0 0 0,-1-18-66 0 0,8 251 200 0 0,2 10-162 0 0,-10-266-190 0 0,1 0 0 0 0,8 31 1 0 0,-10-53-54 0 0,0 0 0 0 0,0 0 0 0 0,1 0 1 0 0,0 0-1 0 0,0 0 0 0 0,1-1 0 0 0,0 1 1 0 0,0-1-1 0 0,0 0 0 0 0,1 0 0 0 0,0-1 1 0 0,0 1-1 0 0,11 8 0 0 0,-14-13-130 0 0,1 1-1 0 0,0-1 1 0 0,0 1 0 0 0,0-1-1 0 0,-1 0 1 0 0,1 0-1 0 0,0-1 1 0 0,0 1 0 0 0,1 0-1 0 0,-1-1 1 0 0,0 0 0 0 0,0 0-1 0 0,0 0 1 0 0,0 0 0 0 0,3 0-1 0 0,-1-1-876 0 0,-1 0 0 0 0,1 0 0 0 0,-1-1 0 0 0,1 1 0 0 0,6-4 1 0 0,10-6-3585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9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12 296 0 0,'-2'1'1209'0'0,"0"0"0"0"0,-1 0-1 0 0,1 0 1 0 0,0 0 0 0 0,0 0 0 0 0,-1-1 0 0 0,1 1 0 0 0,-8 1 6548 0 0,20-1-4897 0 0,68 7-625 0 0,119-3 0 0 0,-59-14-4170 0 0,-2-10-4012 0 0,-102 13 3690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49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75 107 512 0 0,'-12'-1'361'0'0,"-25"-3"6423"0"0,35 3-6401 0 0,1 1-1 0 0,-1 0 0 0 0,1-1 0 0 0,0 1 1 0 0,-1-1-1 0 0,1 1 0 0 0,0-1 1 0 0,-1 0-1 0 0,1 0 0 0 0,0 1 1 0 0,0-1-1 0 0,0 0 0 0 0,0 0 1 0 0,0 0-1 0 0,0 0 0 0 0,0 0 1 0 0,0 0-1 0 0,0-1 0 0 0,0 1 1 0 0,-1-2-1 0 0,2 2-257 0 0,0 0-1 0 0,0 1 1 0 0,0-1-1 0 0,0 0 1 0 0,0 1 0 0 0,0-1-1 0 0,1 0 1 0 0,-1 1 0 0 0,0-1-1 0 0,0 1 1 0 0,0-1-1 0 0,1 0 1 0 0,-1 1 0 0 0,0-1-1 0 0,1 1 1 0 0,-1-1-1 0 0,0 0 1 0 0,1 1 0 0 0,-1-1-1 0 0,1 1 1 0 0,-1 0 0 0 0,1-1-1 0 0,-1 1 1 0 0,1-1-1 0 0,-1 1 1 0 0,1 0 0 0 0,-1-1-1 0 0,2 1 1 0 0,21-11 776 0 0,-18 9-511 0 0,17-7 33 0 0,2 1 1 0 0,-1 1-1 0 0,1 1 0 0 0,0 1 1 0 0,1 1-1 0 0,40-1 0 0 0,-8 3-248 0 0,277-6 172 0 0,-287 8-420 0 0,-17 0-289 0 0,41 5-1 0 0,-70-5 247 0 0,0 0-1 0 0,0 0 1 0 0,0 0-1 0 0,0 0 1 0 0,0 0-1 0 0,0 1 1 0 0,1-1-1 0 0,-1 0 0 0 0,0 1 1 0 0,0-1-1 0 0,0 1 1 0 0,0 0-1 0 0,0-1 1 0 0,0 1-1 0 0,0 0 1 0 0,-1-1-1 0 0,1 1 1 0 0,0 0-1 0 0,0 0 0 0 0,0 1 1 0 0,0-1-74 0 0,-1 0 1 0 0,0-1-1 0 0,0 1 1 0 0,0 0 0 0 0,0 0-1 0 0,-1 0 1 0 0,1 0-1 0 0,0 0 1 0 0,0 0-1 0 0,0 0 1 0 0,-1-1-1 0 0,1 1 1 0 0,0 0-1 0 0,-1 0 1 0 0,1 0-1 0 0,-1-1 1 0 0,1 1-1 0 0,-1 0 1 0 0,1 0 0 0 0,-1-1-1 0 0,0 1 1 0 0,1 0-1 0 0,-1-1 1 0 0,0 1-1 0 0,0 0 1 0 0,-10 9-1137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0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90 1352 0 0,'2'-45'6936'0'0,"-2"42"-6326"0"0,0 0 0 0 0,-1-1 0 0 0,1 1 0 0 0,-1 0 0 0 0,0 0 0 0 0,1-1 0 0 0,-1 1 0 0 0,-1 0 0 0 0,1 0 1 0 0,0 0-1 0 0,-3-3 0 0 0,4 6-544 0 0,0-1 1 0 0,0 1-1 0 0,0 0 0 0 0,0 0 1 0 0,-1 0-1 0 0,1-1 1 0 0,0 1-1 0 0,0 0 1 0 0,0 0-1 0 0,0 0 1 0 0,0 0-1 0 0,0-1 1 0 0,-1 1-1 0 0,1 0 0 0 0,0 0 1 0 0,0 0-1 0 0,0 0 1 0 0,0 0-1 0 0,-1 0 1 0 0,1 0-1 0 0,0-1 1 0 0,0 1-1 0 0,0 0 1 0 0,-1 0-1 0 0,1 0 0 0 0,0 0 1 0 0,0 0-1 0 0,0 0 1 0 0,-1 0-1 0 0,1 0 1 0 0,0 0-1 0 0,0 0 1 0 0,0 0-1 0 0,-1 0 1 0 0,1 0-1 0 0,0 0 1 0 0,0 0-1 0 0,0 0 0 0 0,-1 1 1 0 0,1-1-1 0 0,0 0 1 0 0,-4 10 1114 0 0,4 13-431 0 0,5-7-539 0 0,0-1 0 0 0,2 0 0 0 0,0-1 0 0 0,0 0 0 0 0,2 0 0 0 0,13 18 0 0 0,12 20 143 0 0,-19-28-265 0 0,-2 1 0 0 0,-1 1 0 0 0,-1 0 0 0 0,-1 0 0 0 0,8 36 0 0 0,-15-52-139 0 0,-1 0 0 0 0,-1 1 1 0 0,1 0-1 0 0,-2-1 0 0 0,0 1 0 0 0,0 0 0 0 0,-1-1 1 0 0,0 1-1 0 0,-1-1 0 0 0,0 1 0 0 0,0-1 0 0 0,-1 0 0 0 0,-1 0 1 0 0,0 0-1 0 0,0 0 0 0 0,-1 0 0 0 0,-7 9 0 0 0,-28 36-1413 0 0,15-30-1005 0 0,21-22 951 0 0,-1 1 0 0 0,0-1 0 0 0,-8 5 0 0 0,4-5-1601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0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6 1048 0 0,'-7'6'5010'0'0,"6"-6"-4858"0"0,1 0 0 0 0,0 0 0 0 0,0 0 0 0 0,-1 0 0 0 0,1 0 0 0 0,0 0-1 0 0,0 0 1 0 0,-1 1 0 0 0,1-1 0 0 0,0 0 0 0 0,0 0 0 0 0,0 0-1 0 0,-1 0 1 0 0,1 0 0 0 0,0 1 0 0 0,0-1 0 0 0,0 0 0 0 0,-1 0 0 0 0,1 0-1 0 0,0 1 1 0 0,0-1 0 0 0,0 0 0 0 0,0 0 0 0 0,0 1 0 0 0,0-1-1 0 0,-1 0 1 0 0,1 0 0 0 0,0 1 0 0 0,0-1 0 0 0,0 0 0 0 0,0 0-1 0 0,0 1 1 0 0,0-1 0 0 0,0 0 0 0 0,0 0 0 0 0,0 1 0 0 0,0-1 0 0 0,0 0-1 0 0,0 0 1 0 0,0 1 0 0 0,1-1 0 0 0,-1 0 0 0 0,0 0 0 0 0,0 1-1 0 0,0-1 1 0 0,0 0 0 0 0,0 0 0 0 0,0 1 0 0 0,1-1 0 0 0,-1 0 0 0 0,0 0-1 0 0,0 0 1 0 0,0 0 0 0 0,1 1 0 0 0,-1-1 0 0 0,0 0 0 0 0,0 0-1 0 0,0 0 1 0 0,1 0 0 0 0,-1 0 0 0 0,0 0 0 0 0,1 1 0 0 0,4 2 279 0 0,0 0 1 0 0,1 0-1 0 0,-1-1 1 0 0,1 1 0 0 0,0-1-1 0 0,-1 0 1 0 0,1-1-1 0 0,0 0 1 0 0,0 0 0 0 0,0 0-1 0 0,10 0 1 0 0,9-1 274 0 0,36-4 1 0 0,479-37 282 0 0,-532 40-1140 0 0,6 1-50 0 0,24 1 0 0 0,-35-1-18 0 0,0 1 0 0 0,0-1 0 0 0,0 1 0 0 0,0 0-1 0 0,0 0 1 0 0,0 0 0 0 0,-1 0 0 0 0,1 0 0 0 0,0 0 0 0 0,0 1 0 0 0,-1 0 0 0 0,1-1 0 0 0,-1 1 0 0 0,3 2 0 0 0,-4-2-242 0 0,0-1 1 0 0,0 0-1 0 0,-1 1 0 0 0,1-1 1 0 0,0 0-1 0 0,-1 1 1 0 0,1 0-1 0 0,0-1 0 0 0,-1 1 1 0 0,0-1-1 0 0,1 1 1 0 0,-1-1-1 0 0,0 1 1 0 0,0 0-1 0 0,0-1 0 0 0,0 1 1 0 0,0-1-1 0 0,-1 4 1 0 0,-1 7-1762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1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31 512 0 0,'-5'-9'11399'0'0,"1"16"-5272"0"0,2 1-6741 0 0,5 42 2417 0 0,17 96 1 0 0,-16-127-1613 0 0,-2-5-106 0 0,1 0 0 0 0,7 21 0 0 0,-9-31-78 0 0,1-1 0 0 0,-1 1 0 0 0,1-1 0 0 0,0 0 0 0 0,0 0 1 0 0,0 1-1 0 0,0-1 0 0 0,1 0 0 0 0,-1-1 0 0 0,1 1 0 0 0,-1 0 0 0 0,1-1 0 0 0,0 0 0 0 0,6 5 0 0 0,-8-7-8 0 0,0 1 1 0 0,0-1-1 0 0,0 0 0 0 0,0 1 0 0 0,0-1 0 0 0,0 0 0 0 0,0 1 0 0 0,0-1 0 0 0,0 0 1 0 0,0 0-1 0 0,0 0 0 0 0,0 0 0 0 0,0 0 0 0 0,0 0 0 0 0,0 0 0 0 0,0 0 0 0 0,1 0 1 0 0,-1-1-1 0 0,0 1 0 0 0,0 0 0 0 0,0-1 0 0 0,0 1 0 0 0,1-1 0 0 0,0-1 1 0 0,-1 1-1 0 0,0 0 0 0 0,1-1 1 0 0,-1 1-1 0 0,0-1 0 0 0,0 0 0 0 0,1 1 1 0 0,-1-1-1 0 0,-1 0 0 0 0,1 1 1 0 0,1-5-1 0 0,1-1 10 0 0,-1-1 0 0 0,-1 0 0 0 0,0 0 0 0 0,0 0 0 0 0,0-9 1 0 0,-2-9 73 0 0,-7-37 1 0 0,-1-13 86 0 0,9 71-158 0 0,0 0 0 0 0,0 0 0 0 0,0 0 0 0 0,1 0 0 0 0,0 0 0 0 0,0 0 1 0 0,0 1-1 0 0,4-10 0 0 0,-4 11-14 0 0,0 1 0 0 0,1-1-1 0 0,-1 1 1 0 0,1 0 0 0 0,0 0 0 0 0,0 0 0 0 0,0 0 0 0 0,0 0 0 0 0,0 0 0 0 0,0 0 0 0 0,0 1-1 0 0,0-1 1 0 0,1 1 0 0 0,-1-1 0 0 0,1 1 0 0 0,-1 0 0 0 0,5-1 0 0 0,2-1 10 0 0,0 1 0 0 0,0 1 0 0 0,0 0 0 0 0,0 0 0 0 0,0 1 0 0 0,0 0 0 0 0,0 0 0 0 0,1 1 0 0 0,-1 1 0 0 0,0-1 0 0 0,0 1 0 0 0,-1 1 0 0 0,1-1 0 0 0,0 2 0 0 0,-1-1 0 0 0,0 1 0 0 0,0 0 0 0 0,0 1 0 0 0,0 0 0 0 0,-1 0 0 0 0,1 1 0 0 0,-1 0 0 0 0,-1 0 0 0 0,1 1 0 0 0,-1 0 0 0 0,0 0 0 0 0,-1 0 0 0 0,0 0 0 0 0,0 1 0 0 0,0 0 0 0 0,4 12 0 0 0,-3 0 203 0 0,0 1 0 0 0,-1-1-1 0 0,-1 2 1 0 0,-2-1 0 0 0,0 0 0 0 0,-1 35 0 0 0,-4-35 232 0 0,2-20-185 0 0,4-13-217 0 0,12-60-135 0 0,10-111 1 0 0,-24 176 78 0 0,0 0-1 0 0,0 0 1 0 0,1-1 0 0 0,-1 1-1 0 0,2 1 1 0 0,-1-1 0 0 0,6-10-1 0 0,-7 15 12 0 0,0 1 0 0 0,0-1-1 0 0,1 0 1 0 0,-1 0 0 0 0,0 0-1 0 0,1 1 1 0 0,0-1 0 0 0,-1 1-1 0 0,1-1 1 0 0,0 1 0 0 0,0 0-1 0 0,3-2 1 0 0,-4 2 1 0 0,1 1 0 0 0,-1-1-1 0 0,1 1 1 0 0,0 0 0 0 0,-1 0 0 0 0,1-1 0 0 0,-1 1-1 0 0,1 0 1 0 0,0 1 0 0 0,-1-1 0 0 0,1 0 0 0 0,-1 0 0 0 0,1 1-1 0 0,0-1 1 0 0,-1 1 0 0 0,1-1 0 0 0,-1 1 0 0 0,1-1-1 0 0,1 2 1 0 0,3 2-5 0 0,-1 0-1 0 0,1 1 0 0 0,-1-1 1 0 0,0 1-1 0 0,0 0 1 0 0,-1 0-1 0 0,0 0 1 0 0,0 1-1 0 0,6 9 0 0 0,26 57-37 0 0,-35-70 43 0 0,18 45 47 0 0,-12-27-43 0 0,2 0 1 0 0,0 0-1 0 0,1 0 1 0 0,17 22-1 0 0,-26-40-7 0 0,0 0 0 0 0,1 0 0 0 0,0 0 0 0 0,-1 0 0 0 0,1 0 0 0 0,0-1-1 0 0,0 1 1 0 0,0-1 0 0 0,0 1 0 0 0,0-1 0 0 0,0 0 0 0 0,0 0 0 0 0,0 0 0 0 0,1 0 0 0 0,-1 0 0 0 0,0 0 0 0 0,1-1-1 0 0,-1 1 1 0 0,5 0 0 0 0,-3-2-445 0 0,0 1 0 0 0,0-1 0 0 0,-1 0-1 0 0,1 0 1 0 0,0 0 0 0 0,-1-1 0 0 0,1 1-1 0 0,-1-1 1 0 0,0 0 0 0 0,1 0 0 0 0,-1 0-1 0 0,4-3 1 0 0,4-4-4417 0 0,1-2-387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2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20 512 0 0,'-5'-10'222'0'0,"-1"1"10353"0"0,6 9-10443 0 0,4 14 1951 0 0,8 30 13 0 0,52 155 604 0 0,-19-95-1915 0 0,-13-32-427 0 0,42 139 1 0 0,-64-170-330 0 0,-3 0 0 0 0,-1 0 1 0 0,1 58-1 0 0,-9-76-14 0 0,2-22-11 0 0,0 0 1 0 0,-1 1-1 0 0,1-1 0 0 0,0 0 1 0 0,-1 0-1 0 0,1 0 1 0 0,-1 0-1 0 0,1 0 0 0 0,-1 0 1 0 0,1 0-1 0 0,-1 0 0 0 0,0 0 1 0 0,1 0-1 0 0,-1 0 1 0 0,0 0-1 0 0,-1 0 0 0 0,2-1-2 0 0,0 0 0 0 0,-1 0 0 0 0,1 0 0 0 0,0 0 0 0 0,0 0 0 0 0,-1 0 0 0 0,1-1 0 0 0,0 1 0 0 0,0 0-1 0 0,-1 0 1 0 0,1 0 0 0 0,0 0 0 0 0,0-1 0 0 0,0 1 0 0 0,0 0 0 0 0,-1 0 0 0 0,1 0 0 0 0,0-1 0 0 0,0 1 0 0 0,0 0 0 0 0,0 0-1 0 0,0-1 1 0 0,-1 1 0 0 0,1 0 0 0 0,0 0 0 0 0,0-1 0 0 0,0 1 0 0 0,0 0 0 0 0,0 0 0 0 0,0-1 0 0 0,0 1 0 0 0,0 0 0 0 0,0-1-1 0 0,-2-10 26 0 0,2 11-27 0 0,-2-20 1 0 0,0 1 0 0 0,2 0 0 0 0,0-1-1 0 0,1 1 1 0 0,1 0 0 0 0,6-25 0 0 0,-2 19-15 0 0,1 0 0 0 0,1 1-1 0 0,2 0 1 0 0,14-28 0 0 0,-19 43 1 0 0,0 1 0 0 0,0 0 0 0 0,1 0 0 0 0,0 0 0 0 0,0 1 1 0 0,0 0-1 0 0,1 0 0 0 0,1 0 0 0 0,14-10 0 0 0,-17 15 7 0 0,0-1 0 0 0,0 0 0 0 0,0 1 1 0 0,0 0-1 0 0,0 0 0 0 0,1 1 0 0 0,-1-1 0 0 0,0 1 0 0 0,1 0 0 0 0,-1 1 1 0 0,1-1-1 0 0,0 1 0 0 0,-1 0 0 0 0,1 0 0 0 0,-1 1 0 0 0,1 0 1 0 0,-1 0-1 0 0,10 3 0 0 0,-9-1-8 0 0,1 0 0 0 0,-1 0 0 0 0,-1 0 0 0 0,1 1 0 0 0,0 0 0 0 0,-1 0 1 0 0,0 1-1 0 0,0-1 0 0 0,0 1 0 0 0,0 0 0 0 0,6 11 0 0 0,0 0-11 0 0,-1 0-1 0 0,16 35 1 0 0,-22-40 24 0 0,0 1 1 0 0,0 0-1 0 0,-1 0 0 0 0,-1 0 0 0 0,0 0 1 0 0,0 0-1 0 0,-2 0 0 0 0,1 1 0 0 0,-1-1 0 0 0,-1 0 1 0 0,-3 18-1 0 0,2-20 34 0 0,0 1 0 0 0,-1-1 0 0 0,-1 0 0 0 0,1 0 1 0 0,-2 0-1 0 0,1-1 0 0 0,-1 1 0 0 0,-1-1 0 0 0,1 0 0 0 0,-2 0 0 0 0,1-1 1 0 0,-1 0-1 0 0,-12 11 0 0 0,13-15-8 0 0,0 0 0 0 0,0 0 0 0 0,-1 0 1 0 0,1-1-1 0 0,-1 0 0 0 0,0 0 0 0 0,0-1 0 0 0,0 0 0 0 0,0 0 1 0 0,-13 1-1 0 0,12-2-14 0 0,0 0 1 0 0,0-1-1 0 0,0 0 0 0 0,0 0 1 0 0,0-1-1 0 0,0 0 1 0 0,0 0-1 0 0,0-1 0 0 0,-13-4 1 0 0,15 2-71 0 0,-1 1 0 0 0,1-1-1 0 0,0 0 1 0 0,0 0 0 0 0,0 0 0 0 0,1-1 0 0 0,-1 0 0 0 0,1 0 0 0 0,0 0 0 0 0,1-1 0 0 0,-1 0 0 0 0,1 0 0 0 0,1 0 0 0 0,-1 0 0 0 0,1-1 0 0 0,-5-10 0 0 0,5 7-628 0 0,0 1 0 0 0,1-1 1 0 0,-1 0-1 0 0,0-17 1 0 0,2 16-834 0 0,1 0 1 0 0,1 0-1 0 0,-1 1 1 0 0,4-15-1 0 0,3-2-1030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3.0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52 512 0 0,'-9'-3'1065'0'0,"0"0"0"0"0,0 1 0 0 0,0 0-1 0 0,0 0 1 0 0,0 1 0 0 0,0 0 0 0 0,0 1 0 0 0,-1 0 0 0 0,-16 2-1 0 0,22-1-803 0 0,0 0-1 0 0,1 0 0 0 0,-1 0 0 0 0,1 0 0 0 0,-1 0 0 0 0,1 1 0 0 0,-1 0 0 0 0,1 0 1 0 0,0 0-1 0 0,0 0 0 0 0,0 0 0 0 0,0 0 0 0 0,0 1 0 0 0,1-1 0 0 0,-1 1 0 0 0,1 0 1 0 0,-1 0-1 0 0,1 0 0 0 0,0 0 0 0 0,0 0 0 0 0,0 1 0 0 0,1-1 0 0 0,-1 1 0 0 0,1-1 1 0 0,0 1-1 0 0,0-1 0 0 0,-1 5 0 0 0,0 6-28 0 0,0 1 1 0 0,1-1-1 0 0,1 1 1 0 0,1 15-1 0 0,11 59 348 0 0,-11-83-562 0 0,0 1 0 0 0,1 0 1 0 0,-1-1-1 0 0,1 1 1 0 0,1-1-1 0 0,0 0 0 0 0,-1 1 1 0 0,2-1-1 0 0,-1 0 1 0 0,1-1-1 0 0,0 1 0 0 0,0-1 1 0 0,0 0-1 0 0,1 0 1 0 0,0 0-1 0 0,0 0 1 0 0,0-1-1 0 0,1 0 0 0 0,-1 0 1 0 0,1 0-1 0 0,0-1 1 0 0,0 0-1 0 0,0 0 0 0 0,11 3 1 0 0,-5-3-47 0 0,-1 0 0 0 0,1-1 0 0 0,0-1 0 0 0,-1 1 0 0 0,1-2 1 0 0,0 0-1 0 0,0 0 0 0 0,0-1 0 0 0,0-1 0 0 0,16-3 0 0 0,-12 1-3 0 0,-1-1 0 0 0,0 0 0 0 0,-1-1 0 0 0,1 0 0 0 0,-1-1 0 0 0,0-1 0 0 0,17-13 0 0 0,-23 15 26 0 0,0-1 0 0 0,0 0 0 0 0,-1 0 0 0 0,0 0 0 0 0,-1-1 0 0 0,0 0 0 0 0,0 0 0 0 0,0-1 0 0 0,-1 0 0 0 0,0 1 0 0 0,5-18 0 0 0,-8 20 9 0 0,0-1 0 0 0,0 0 0 0 0,-1 0 1 0 0,0 1-1 0 0,-1-1 0 0 0,1 0 0 0 0,-1 0 0 0 0,-1 0 0 0 0,1 0 0 0 0,-1 0 0 0 0,0 0 0 0 0,-1 0 0 0 0,0 1 0 0 0,0-1 0 0 0,0 0 0 0 0,-1 1 0 0 0,-6-12 0 0 0,3 9-3 0 0,0-1 0 0 0,0 1-1 0 0,-1 0 1 0 0,0 0-1 0 0,-1 1 1 0 0,0 0 0 0 0,0 1-1 0 0,-18-13 1 0 0,20 16 10 0 0,-1 0-1 0 0,1 1 1 0 0,-1 0-1 0 0,0 0 1 0 0,0 0-1 0 0,-1 1 1 0 0,1 0-1 0 0,0 1 1 0 0,-1-1 0 0 0,1 2-1 0 0,-1-1 1 0 0,1 1-1 0 0,-1 0 1 0 0,-9 1-1 0 0,1 2 17 0 0,1 0 0 0 0,0 1-1 0 0,0 1 1 0 0,0 0 0 0 0,1 1 0 0 0,0 1-1 0 0,0 0 1 0 0,0 1 0 0 0,1 0 0 0 0,0 1-1 0 0,1 0 1 0 0,-20 20 0 0 0,23-20-13 0 0,0 0 1 0 0,1 1-1 0 0,0 0 1 0 0,0 1-1 0 0,1-1 0 0 0,1 2 1 0 0,0-1-1 0 0,0 0 1 0 0,1 1-1 0 0,0 0 1 0 0,1 0-1 0 0,1 1 1 0 0,0-1-1 0 0,1 1 1 0 0,-2 25-1 0 0,4-30-19 0 0,0-1 0 0 0,1 1 0 0 0,0-1 0 0 0,0 0 0 0 0,1 1 0 0 0,0-1 0 0 0,0 0 0 0 0,1 0 0 0 0,0 0 1 0 0,6 11-1 0 0,-6-13-1 0 0,1 0 0 0 0,-1-1 0 0 0,1 1 0 0 0,0-1 0 0 0,0 1 0 0 0,1-1-1 0 0,-1-1 1 0 0,1 1 0 0 0,0-1 0 0 0,0 1 0 0 0,0-1 0 0 0,1-1 0 0 0,10 5 0 0 0,1-2-6 0 0,0 0 0 0 0,0-2 0 0 0,1 0 0 0 0,20 1 0 0 0,-4-2-53 0 0,41-5 0 0 0,-66 3 69 0 0,-1-1 0 0 0,1-1 0 0 0,-1 1 0 0 0,0-1 0 0 0,1-1 0 0 0,-1 0 0 0 0,-1 0 0 0 0,1 0 0 0 0,0-1 0 0 0,-1 0 0 0 0,1-1 0 0 0,-1 1 0 0 0,-1-1 0 0 0,1-1 0 0 0,-1 1 0 0 0,0-1 0 0 0,0-1 0 0 0,0 1 1 0 0,-1-1-1 0 0,0 0 0 0 0,0 0 0 0 0,-1 0 0 0 0,0 0 0 0 0,0-1 0 0 0,-1 0 0 0 0,0 0 0 0 0,0 0 0 0 0,-1 0 0 0 0,0 0 0 0 0,0-1 0 0 0,0-14 0 0 0,-2 5 7 0 0,-2 0 1 0 0,0 1-1 0 0,-1-1 0 0 0,-1 1 0 0 0,0-1 0 0 0,-10-20 1 0 0,-5-27 90 0 0,16 54-103 0 0,5 17 28 0 0,4 19 14 0 0,-1 5 23 0 0,1-1 0 0 0,1-1 0 0 0,1 1 0 0 0,2-1-1 0 0,1 0 1 0 0,1-1 0 0 0,17 29 0 0 0,-23-45-42 0 0,0-2 0 0 0,1 1 0 0 0,0-1 0 0 0,1 0 0 0 0,15 15 0 0 0,-17-19-40 0 0,1 0 1 0 0,0 0 0 0 0,-1-1 0 0 0,1 0-1 0 0,1 0 1 0 0,-1-1 0 0 0,0 0-1 0 0,1 0 1 0 0,11 2 0 0 0,-6-2-243 0 0,0-1 0 0 0,26 2 0 0 0,-33-4-288 0 0,-1 0 1 0 0,1-1-1 0 0,9-1 0 0 0,-10 0-454 0 0,-1 1 0 0 0,0-1 0 0 0,1 0 1 0 0,-1 0-1 0 0,5-3 0 0 0,4-4-1403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22 2633 0 0,'-1'-2'746'0'0,"1"1"0"0"0,-1-1 0 0 0,0 1 0 0 0,0-1 0 0 0,0 1 0 0 0,0-1 0 0 0,0 1 0 0 0,-1 0-1 0 0,1 0 1 0 0,0-1 0 0 0,-1 1 0 0 0,1 0 0 0 0,0 0 0 0 0,-1 0 0 0 0,-2-1 0 0 0,4 2-664 0 0,0 0-1 0 0,-1 0 0 0 0,1 1 0 0 0,0-1 0 0 0,0 0 0 0 0,0 0 0 0 0,0 0 0 0 0,-1 0 0 0 0,1 0 1 0 0,0 0-1 0 0,0 0 0 0 0,0 0 0 0 0,0 1 0 0 0,0-1 0 0 0,-1 0 0 0 0,1 0 0 0 0,0 0 0 0 0,0 0 0 0 0,0 0 1 0 0,0 1-1 0 0,0-1 0 0 0,0 0 0 0 0,0 0 0 0 0,0 0 0 0 0,0 0 0 0 0,-1 1 0 0 0,1-1 0 0 0,0 0 1 0 0,0 0-1 0 0,0 0 0 0 0,0 1 0 0 0,0-1 0 0 0,0 0 0 0 0,0 0 0 0 0,0 0 0 0 0,0 1 0 0 0,1-1 0 0 0,-1 0 1 0 0,0 0-1 0 0,0 1 0 0 0,1 9 377 0 0,-1-9-250 0 0,4 23 879 0 0,1 0 1 0 0,14 40-1 0 0,25 45 64 0 0,-21-57-646 0 0,-13-27-407 0 0,74 190 333 0 0,-65-158-417 0 0,21 110-1 0 0,-31-112-128 0 0,-6-27-401 0 0,1 0 0 0 0,2 0 0 0 0,1 0 0 0 0,19 49 0 0 0,-25-75 122 0 0,0 0 1 0 0,0 0-1 0 0,0 0 0 0 0,0 0 0 0 0,1 0 1 0 0,-1 0-1 0 0,0-1 0 0 0,1 1 0 0 0,0 0 1 0 0,-1-1-1 0 0,1 1 0 0 0,0-1 0 0 0,0 1 1 0 0,0-1-1 0 0,0 0 0 0 0,0 0 0 0 0,0 0 1 0 0,0 0-1 0 0,4 1 0 0 0,6 0-1235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3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127 154 2104 0 0,'0'1'303'0'0,"-34"7"7470"0"0,6 2-3531 0 0,23-7-3876 0 0,1-1 1 0 0,0 1-1 0 0,0-1 0 0 0,1 1 0 0 0,-1 0 0 0 0,0 1 0 0 0,1-1 0 0 0,0 1 1 0 0,0-1-1 0 0,0 1 0 0 0,-4 7 0 0 0,4-6-228 0 0,1-1 0 0 0,0 0 0 0 0,0 1 1 0 0,0 0-1 0 0,1-1 0 0 0,-1 1 0 0 0,1 0 0 0 0,0 0 0 0 0,0 0 0 0 0,1 0 1 0 0,0 0-1 0 0,0 0 0 0 0,0 0 0 0 0,0-1 0 0 0,1 1 0 0 0,0 0 0 0 0,0 0 1 0 0,0 0-1 0 0,2 5 0 0 0,1-1-31 0 0,0-1 1 0 0,0-1-1 0 0,1 1 1 0 0,0-1 0 0 0,0 1-1 0 0,1-1 1 0 0,-1-1-1 0 0,2 1 1 0 0,11 9-1 0 0,-6-6-105 0 0,0-1-1 0 0,1-1 0 0 0,0 0 1 0 0,0-1-1 0 0,1 0 1 0 0,0-1-1 0 0,0 0 1 0 0,0-1-1 0 0,1-1 1 0 0,0-1-1 0 0,0 0 0 0 0,25 2 1 0 0,-33-5-20 0 0,0-1-1 0 0,0 0 1 0 0,0 0 0 0 0,-1-1-1 0 0,1 0 1 0 0,0 0 0 0 0,0 0-1 0 0,-1-1 1 0 0,1 0 0 0 0,-1 0-1 0 0,0-1 1 0 0,0 0 0 0 0,0 0-1 0 0,-1 0 1 0 0,1-1 0 0 0,-1 1-1 0 0,0-1 1 0 0,0-1 0 0 0,4-6 0 0 0,-3 5 12 0 0,-1 0 0 0 0,0-1 1 0 0,0 0-1 0 0,0 0 0 0 0,-1-1 1 0 0,-1 1-1 0 0,1-1 0 0 0,-1 0 1 0 0,-1 0-1 0 0,0 0 1 0 0,0 0-1 0 0,0 0 0 0 0,-1-1 1 0 0,-1-11-1 0 0,-2 3-4 0 0,0 0 1 0 0,-2 0-1 0 0,0 0 0 0 0,-1 0 0 0 0,-1 1 0 0 0,-1 0 1 0 0,0 0-1 0 0,-1 1 0 0 0,-1-1 0 0 0,-1 2 1 0 0,-12-17-1 0 0,18 26 17 0 0,-1 1 1 0 0,0 0 0 0 0,0 0 0 0 0,0 1 0 0 0,-1-1-1 0 0,1 1 1 0 0,-12-6 0 0 0,14 8-11 0 0,0 1 0 0 0,0 0 0 0 0,0-1 0 0 0,0 1 0 0 0,0 1-1 0 0,-1-1 1 0 0,1 0 0 0 0,0 1 0 0 0,0 0 0 0 0,-1 0 0 0 0,1 0 0 0 0,0 0 0 0 0,-1 0 0 0 0,1 1 0 0 0,0-1 0 0 0,0 1 0 0 0,-1 0 0 0 0,-3 1 0 0 0,-4 4 11 0 0,0-1 1 0 0,1 2 0 0 0,-1 0 0 0 0,1 0 0 0 0,-17 16-1 0 0,5-1 41 0 0,-23 28 0 0 0,35-37-5 0 0,0 0 0 0 0,1 1-1 0 0,0 0 1 0 0,1 1 0 0 0,-9 24-1 0 0,14-33-27 0 0,1 1 1 0 0,0 0-1 0 0,0-1 0 0 0,1 1 0 0 0,0 0 0 0 0,0 0 1 0 0,0 0-1 0 0,1-1 0 0 0,0 1 0 0 0,1 0 1 0 0,-1 0-1 0 0,1 0 0 0 0,1 0 0 0 0,-1-1 0 0 0,1 1 1 0 0,3 6-1 0 0,-1-4-10 0 0,1 0 1 0 0,0-1-1 0 0,1 0 0 0 0,0 0 1 0 0,0 0-1 0 0,0 0 0 0 0,1-1 1 0 0,0 0-1 0 0,1-1 0 0 0,0 0 1 0 0,0 0-1 0 0,0 0 0 0 0,1-1 1 0 0,-1-1-1 0 0,1 1 0 0 0,0-1 1 0 0,1-1-1 0 0,-1 0 0 0 0,0 0 1 0 0,1 0-1 0 0,0-2 0 0 0,0 1 1 0 0,0-1-1 0 0,-1 0 1 0 0,1-1-1 0 0,0-1 0 0 0,0 1 1 0 0,11-3-1 0 0,-15 1-13 0 0,0 0-1 0 0,0 0 1 0 0,0 0 0 0 0,0-1 0 0 0,-1 0 0 0 0,1 0-1 0 0,-1 0 1 0 0,0-1 0 0 0,0 0 0 0 0,0 0 0 0 0,0 0-1 0 0,-1-1 1 0 0,0 1 0 0 0,0-1 0 0 0,7-10 0 0 0,-4 4-16 0 0,0-1 0 0 0,0-1 1 0 0,-1 1-1 0 0,-1-1 1 0 0,0 0-1 0 0,4-15 1 0 0,-7 15 24 0 0,0 1 0 0 0,0-1 1 0 0,-1 1-1 0 0,0-1 0 0 0,-3-21 1 0 0,-14-61-78 0 0,8 55 51 0 0,4-12 103 0 0,4 52-78 0 0,0 0-1 0 0,0 0 0 0 0,0 1 1 0 0,-1-1-1 0 0,1 0 0 0 0,0 0 1 0 0,0 0-1 0 0,0 0 0 0 0,0 0 1 0 0,0 0-1 0 0,0 0 0 0 0,0 0 1 0 0,0 0-1 0 0,0 0 0 0 0,0 0 1 0 0,0 0-1 0 0,0 0 0 0 0,0 0 1 0 0,0 0-1 0 0,0 0 0 0 0,0 0 1 0 0,-1 0-1 0 0,1 0 1 0 0,0 0-1 0 0,0 0 0 0 0,0 0 1 0 0,0 0-1 0 0,0 0 0 0 0,0 0 1 0 0,0 0-1 0 0,0 0 0 0 0,0 0 1 0 0,0 0-1 0 0,0 0 0 0 0,0 0 1 0 0,0 0-1 0 0,0 0 0 0 0,0 0 1 0 0,0 0-1 0 0,-1 0 0 0 0,1 0 1 0 0,0 0-1 0 0,0-1 0 0 0,0 1 1 0 0,0 0-1 0 0,0 0 1 0 0,0 0-1 0 0,0 0 0 0 0,0 0 1 0 0,0 0-1 0 0,0 0 0 0 0,0 0 1 0 0,0 0-1 0 0,0 0 0 0 0,0 0 1 0 0,0 0-1 0 0,0 0 0 0 0,0 0 1 0 0,0 0-1 0 0,0-1 0 0 0,0 1 1 0 0,0 0-1 0 0,0 0 0 0 0,0 0 1 0 0,0 0-1 0 0,0 0 0 0 0,0 0 1 0 0,0 0-1 0 0,0 0 1 0 0,-4 7 45 0 0,-2 9 10 0 0,1 0-4 0 0,1 0 1 0 0,0 1-1 0 0,2-1 1 0 0,0 1-1 0 0,0-1 1 0 0,2 1 0 0 0,0 0-1 0 0,1 0 1 0 0,4 19-1 0 0,-3-24-30 0 0,0-1-1 0 0,1 0 1 0 0,1 1 0 0 0,-1-1 0 0 0,2-1-1 0 0,0 1 1 0 0,0-1 0 0 0,1 0-1 0 0,0 0 1 0 0,1 0 0 0 0,0-1 0 0 0,0 0-1 0 0,1 0 1 0 0,10 8 0 0 0,-13-14-74 0 0,0 1 1 0 0,-1-1 0 0 0,2 0-1 0 0,-1 0 1 0 0,0-1 0 0 0,0 0-1 0 0,1 0 1 0 0,-1 0 0 0 0,1-1-1 0 0,0 1 1 0 0,-1-1 0 0 0,1 0-1 0 0,0-1 1 0 0,0 0-1 0 0,0 0 1 0 0,-1 0 0 0 0,10-2-1 0 0,-2 0-911 0 0,-1-1-1 0 0,1-1 0 0 0,-1 0 0 0 0,0 0 0 0 0,0-1 1 0 0,21-13-1 0 0,5-4-4873 0 0,-22 9 3667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4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9 174 2713 0 0,'0'0'415'0'0,"0"1"1"0"0,-1-1 0 0 0,1 0-1 0 0,-1 0 1 0 0,1 0 0 0 0,-1 0-1 0 0,1 1 1 0 0,0-1-1 0 0,-1 0 1 0 0,1 0 0 0 0,-1 1-1 0 0,1-1 1 0 0,-1 1 415 0 0,1-1-415 0 0,0 0 0 0 0,-1 1-1 0 0,1-1 1 0 0,0 0 0 0 0,0 1-1 0 0,-1-1 1 0 0,1 1 0 0 0,0-1-1 0 0,0 0 1 0 0,0 1 0 0 0,0-1-1 0 0,0 1 1 0 0,-1-1 0 0 0,1 1-1 0 0,0 1 42 0 0,0-1 0 0 0,1 1 0 0 0,-1 0-1 0 0,0-1 1 0 0,1 1 0 0 0,-1-1 0 0 0,0 1 0 0 0,1-1-1 0 0,1 2 1 0 0,2 6 5 0 0,1-1-1 0 0,7 10 0 0 0,-9-15 400 0 0,144 222 3084 0 0,-147-224-3937 0 0,0 0 0 0 0,1 0-1 0 0,-1-1 1 0 0,1 1 0 0 0,-1 0 0 0 0,1 0-1 0 0,0-1 1 0 0,-1 1 0 0 0,1 0 0 0 0,0-1-1 0 0,-1 1 1 0 0,1 0 0 0 0,1 0-1 0 0,-1-1-5 0 0,-1 0 0 0 0,0 0 0 0 0,0 0 0 0 0,1 0-1 0 0,-1 0 1 0 0,0 0 0 0 0,1 0 0 0 0,-1 0 0 0 0,0 0-1 0 0,0 0 1 0 0,1 0 0 0 0,-1 0 0 0 0,0 0 0 0 0,0-1-1 0 0,1 1 1 0 0,-1 0 0 0 0,0 0 0 0 0,0 0 0 0 0,1 0-1 0 0,-1 0 1 0 0,0-1 0 0 0,0 1 0 0 0,1 0 0 0 0,-1 0-1 0 0,0 0 1 0 0,0-1 0 0 0,0 1 0 0 0,1-1 0 0 0,1-2-6 0 0,-1-1 0 0 0,1 0 1 0 0,-1 0-1 0 0,3-8 0 0 0,-1 0-40 0 0,5-13 2 0 0,7-49 0 0 0,-10 45 5 0 0,10-34-1 0 0,-7 38 14 0 0,5-16-36 0 0,31-70 1 0 0,-40 105 47 0 0,-1-1 0 0 0,1 1 0 0 0,0 0 0 0 0,1 0 0 0 0,0 1 0 0 0,0-1 0 0 0,7-5 0 0 0,-11 10 10 0 0,0 0-1 0 0,0 0 0 0 0,1 0 1 0 0,-1 0-1 0 0,0 0 1 0 0,1 0-1 0 0,-1 1 1 0 0,0-1-1 0 0,1 0 0 0 0,-1 1 1 0 0,1-1-1 0 0,-1 1 1 0 0,1 0-1 0 0,0 0 1 0 0,-1-1-1 0 0,1 1 1 0 0,-1 0-1 0 0,1 0 0 0 0,-1 0 1 0 0,1 1-1 0 0,-1-1 1 0 0,1 0-1 0 0,0 0 1 0 0,-1 1-1 0 0,0-1 0 0 0,1 1 1 0 0,-1 0-1 0 0,1-1 1 0 0,-1 1-1 0 0,1 0 1 0 0,-1 0-1 0 0,0 0 0 0 0,0 0 1 0 0,0 0-1 0 0,1 0 1 0 0,-1 0-1 0 0,0 0 1 0 0,0 0-1 0 0,1 3 0 0 0,4 5 12 0 0,0 0-1 0 0,0 1 1 0 0,-1 0-1 0 0,0 0 0 0 0,5 19 1 0 0,12 58-10 0 0,-16-57 31 0 0,6 39-119 0 0,-6-35 68 0 0,12 46-1 0 0,-15-71-273 0 0,0 0-1 0 0,0-1 1 0 0,1 1-1 0 0,0-1 1 0 0,1 1-1 0 0,0-2 1 0 0,0 1-1 0 0,1 0 1 0 0,11 12-1 0 0,-14-18-424 0 0,0 1-1 0 0,1-1 0 0 0,-1 1 1 0 0,0-1-1 0 0,1 0 1 0 0,0 0-1 0 0,-1-1 1 0 0,1 1-1 0 0,0-1 1 0 0,0 0-1 0 0,0 0 0 0 0,7 1 1 0 0,4-1-1465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4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355 186 480 0 0,'0'-17'2686'0'0,"-1"0"-1"0"0,0 0 1 0 0,-6-21-1 0 0,6 31-1881 0 0,-1 0-1 0 0,0 0 1 0 0,-1 0-1 0 0,0 0 0 0 0,0 0 1 0 0,-1 0-1 0 0,0 1 0 0 0,0-1 1 0 0,-8-9-1 0 0,10 14-668 0 0,-1 0 0 0 0,1 0 0 0 0,-1 0-1 0 0,0 1 1 0 0,1-1 0 0 0,-1 1 0 0 0,0 0 0 0 0,0 0 0 0 0,0 0 0 0 0,0 0-1 0 0,0 0 1 0 0,0 0 0 0 0,0 1 0 0 0,0 0 0 0 0,0 0 0 0 0,0-1-1 0 0,0 2 1 0 0,0-1 0 0 0,0 0 0 0 0,-4 1 0 0 0,-6 2 100 0 0,1 0 1 0 0,0 0 0 0 0,-19 8-1 0 0,17-5-92 0 0,0 1-1 0 0,1 0 1 0 0,0 1-1 0 0,0 0 1 0 0,0 1-1 0 0,-11 11 1 0 0,16-13-52 0 0,1 0 0 0 0,0 1 0 0 0,1 0 0 0 0,0 0 0 0 0,0 0 0 0 0,0 0 0 0 0,1 1 0 0 0,1 0 0 0 0,0 0 0 0 0,-5 13 0 0 0,8-16-73 0 0,0-1-1 0 0,0 0 1 0 0,1 1-1 0 0,0-1 1 0 0,0 1 0 0 0,0-1-1 0 0,1 0 1 0 0,-1 1-1 0 0,1-1 1 0 0,1 0-1 0 0,-1 1 1 0 0,1-1-1 0 0,0 0 1 0 0,0 0-1 0 0,0 0 1 0 0,0 0-1 0 0,1-1 1 0 0,0 1-1 0 0,0-1 1 0 0,4 5-1 0 0,3 3-11 0 0,0-1 0 0 0,1 0 0 0 0,0-1 0 0 0,1 0 0 0 0,0-1 0 0 0,14 8 0 0 0,8 4-206 0 0,1-1 0 0 0,2-3 1 0 0,43 17-1 0 0,-72-32 42 0 0,0 0 0 0 0,0 0 0 0 0,-1 0-1 0 0,1-1 1 0 0,0 0 0 0 0,0-1 0 0 0,0 0 0 0 0,0 0 0 0 0,0-1 0 0 0,0 0-1 0 0,0 0 1 0 0,0-1 0 0 0,8-2 0 0 0,-6 0-862 0 0,0-1 1 0 0,1 0-1 0 0,-2 0 0 0 0,1-1 0 0 0,0 0 0 0 0,-1-1 1 0 0,-1 0-1 0 0,15-13 0 0 0,-9 5-1818 0 0,2-1-42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3.4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32 3369 0 0,'0'0'319'0'0,"-8"-3"9573"0"0,7 2-9573 0 0,1 1 0 0 0,0 0 0 0 0,0 0 0 0 0,0-1 0 0 0,0 1-225 0 0,0-1 0 0 0,1 1 0 0 0,-1 0 0 0 0,0-1 0 0 0,1 1 0 0 0,-1 0-1 0 0,0 0 1 0 0,1-1 0 0 0,-1 1 0 0 0,0 0 0 0 0,1 0 0 0 0,-1 0 0 0 0,0-1 0 0 0,1 1-1 0 0,-1 0 1 0 0,1 0 0 0 0,-1 0 0 0 0,0 0 0 0 0,1 0 0 0 0,-1 0 0 0 0,1 0 0 0 0,-1 0-1 0 0,1 0 1 0 0,-1 0 0 0 0,0 0 0 0 0,1 0 0 0 0,0 0 0 0 0,90 4 2352 0 0,36-4-1157 0 0,-87-1-1178 0 0,127-9-78 0 0,-49 3-241 0 0,-66 3-201 0 0,17 0-1314 0 0,-23 5-3158 0 0,-33 2 3278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5.0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87 213 608 0 0,'-10'9'2678'0'0,"-2"1"1275"0"0,0 1 0 0 0,-18 22-1 0 0,27-30-3611 0 0,1 0 0 0 0,0 1 0 0 0,0-1 0 0 0,0 1 0 0 0,0-1 0 0 0,0 1-1 0 0,1 0 1 0 0,-1 0 0 0 0,1-1 0 0 0,0 1 0 0 0,0 0 0 0 0,1 0 0 0 0,-1 0 0 0 0,1 0-1 0 0,0 0 1 0 0,0 6 0 0 0,1-8-270 0 0,-1 0 0 0 0,1 0 0 0 0,0 0 0 0 0,0 0 0 0 0,0 0 0 0 0,0 0 0 0 0,0 0 0 0 0,0-1-1 0 0,1 1 1 0 0,-1 0 0 0 0,1-1 0 0 0,-1 1 0 0 0,1-1 0 0 0,-1 1 0 0 0,1-1 0 0 0,0 0 0 0 0,0 0 0 0 0,-1 0 0 0 0,1 0 0 0 0,0 0 0 0 0,0 0 0 0 0,0 0-1 0 0,0-1 1 0 0,3 1 0 0 0,4 2-14 0 0,0-1-1 0 0,0-1 0 0 0,0 1 1 0 0,11-1-1 0 0,-4-1-57 0 0,-1 0 1 0 0,1-2-1 0 0,0 0 0 0 0,-1 0 0 0 0,1-1 0 0 0,23-9 0 0 0,-14 2 6 0 0,0-1-1 0 0,47-28 0 0 0,-64 34-17 0 0,8-4 5 0 0,-1-1 0 0 0,-1 0 0 0 0,15-14 0 0 0,-24 20 5 0 0,-1-1 1 0 0,0 1 0 0 0,0-1-1 0 0,-1 0 1 0 0,1 0 0 0 0,-1 0 0 0 0,0-1-1 0 0,-1 1 1 0 0,1-1 0 0 0,-1 0-1 0 0,0 1 1 0 0,-1-1 0 0 0,2-7 0 0 0,-1 2 23 0 0,-1-1 0 0 0,0 1 1 0 0,-1 0-1 0 0,-2-18 1 0 0,1 23-11 0 0,0 0 1 0 0,0 0 0 0 0,-1 0-1 0 0,1 0 1 0 0,-1 0-1 0 0,-1 0 1 0 0,1 1 0 0 0,-1-1-1 0 0,0 1 1 0 0,-4-5-1 0 0,4 7 16 0 0,1 1 0 0 0,-1-1 0 0 0,0 1 0 0 0,0 0 1 0 0,0 0-1 0 0,0 0 0 0 0,0 0 0 0 0,0 1 0 0 0,0-1 0 0 0,-1 1 0 0 0,1 0 0 0 0,-1 0 0 0 0,1 0 0 0 0,-1 0 0 0 0,-6 0 0 0 0,-1 0 94 0 0,0 0 0 0 0,0 1 0 0 0,-20 3-1 0 0,11 1 85 0 0,0 0-1 0 0,1 2 0 0 0,0 0 0 0 0,0 1 1 0 0,0 1-1 0 0,-29 17 0 0 0,37-18-54 0 0,1 0 1 0 0,-1 1-1 0 0,2 1 1 0 0,-1-1-1 0 0,1 2 0 0 0,0-1 1 0 0,1 1-1 0 0,1 0 0 0 0,-1 1 1 0 0,1 0-1 0 0,1 0 0 0 0,-5 13 1 0 0,5-10-70 0 0,0 1 1 0 0,2 0 0 0 0,0 0-1 0 0,0 0 1 0 0,1 0 0 0 0,1 1-1 0 0,1-1 1 0 0,0 1 0 0 0,3 26-1 0 0,0-30-88 0 0,0-1 0 0 0,1 0 0 0 0,0 1 0 0 0,1-1 0 0 0,0-1 0 0 0,1 1 0 0 0,0 0 0 0 0,7 9 0 0 0,-3-5-66 0 0,1 0 0 0 0,1-1 0 0 0,0-1 0 0 0,23 21 0 0 0,-24-26-76 0 0,0-1 0 0 0,0 1 0 0 0,1-2 0 0 0,0 1 0 0 0,1-2 0 0 0,-1 0 0 0 0,1 0 0 0 0,16 4 0 0 0,-10-4-1269 0 0,30 3 0 0 0,-28-6-2104 0 0,25-1-1 0 0,-9-3-1748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6.5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12 324 512 0 0,'-3'-8'1708'0'0,"1"0"0"0"0,0 0 0 0 0,-1-9 0 0 0,3 14-1013 0 0,-1 0 0 0 0,1 0 0 0 0,0 0 0 0 0,0 0 0 0 0,0 1 0 0 0,0-1 0 0 0,1 0 0 0 0,-1 0 0 0 0,1 0 0 0 0,-1 0 1 0 0,3-5-1 0 0,-3 8-631 0 0,0 0 0 0 0,1-1 0 0 0,-1 1 0 0 0,0 0 0 0 0,0 0 0 0 0,0 0 0 0 0,0 0 0 0 0,0 0 0 0 0,0-1 0 0 0,0 1 0 0 0,1 0 1 0 0,-1 0-1 0 0,0 0 0 0 0,0 0 0 0 0,0 0 0 0 0,0 0 0 0 0,1 0 0 0 0,-1-1 0 0 0,0 1 0 0 0,0 0 0 0 0,0 0 0 0 0,1 0 0 0 0,-1 0 0 0 0,0 0 0 0 0,0 0 0 0 0,0 0 1 0 0,1 0-1 0 0,-1 0 0 0 0,0 0 0 0 0,0 0 0 0 0,0 0 0 0 0,0 0 0 0 0,1 0 0 0 0,-1 0 0 0 0,0 0 0 0 0,0 1 0 0 0,0-1 0 0 0,1 0 0 0 0,-1 0 0 0 0,7 8 1144 0 0,3 13-128 0 0,-1 15-485 0 0,-2 0 0 0 0,-2 0-1 0 0,-1 1 1 0 0,-1 41 0 0 0,-3-42-301 0 0,6 150 466 0 0,-4-152-710 0 0,0-7 59 0 0,6 30 0 0 0,-6-43-51 0 0,-2-11-36 0 0,1 0 0 0 0,-1-1 1 0 0,1 1-1 0 0,-1 0 0 0 0,1 0 0 0 0,0-1 1 0 0,0 1-1 0 0,0 0 0 0 0,0-1 0 0 0,3 4 0 0 0,-4-6-17 0 0,0 0-1 0 0,0 0 0 0 0,0 0 0 0 0,0 0 1 0 0,0 0-1 0 0,0 0 0 0 0,1 0 1 0 0,-1 0-1 0 0,0 0 0 0 0,0 0 0 0 0,0 0 1 0 0,0 0-1 0 0,0 0 0 0 0,0 0 0 0 0,1 0 1 0 0,-1 0-1 0 0,0 0 0 0 0,0 0 1 0 0,0 0-1 0 0,0-1 0 0 0,0 1 0 0 0,0 0 1 0 0,0 0-1 0 0,1 0 0 0 0,-1 0 1 0 0,0 0-1 0 0,0 0 0 0 0,0 0 0 0 0,0-1 1 0 0,0 1-1 0 0,0 0 0 0 0,0 0 0 0 0,0 0 1 0 0,0 0-1 0 0,0 0 0 0 0,0 0 1 0 0,0-1-1 0 0,0 1 0 0 0,0 0 0 0 0,0 0 1 0 0,0 0-1 0 0,0 0 0 0 0,0 0 0 0 0,0-1 1 0 0,0 1-1 0 0,2-10 98 0 0,-2 8-77 0 0,5-27 46 0 0,-1 0 0 0 0,-1-51 0 0 0,-2 47-30 0 0,0-26-12 0 0,5-75 27 0 0,-1 58-12 0 0,5-29-64 0 0,-8 92 17 0 0,1 1 1 0 0,0 0 0 0 0,0-1 0 0 0,1 1 0 0 0,1 1-1 0 0,6-13 1 0 0,-9 21 0 0 0,0 0 0 0 0,0 0 0 0 0,0 0 0 0 0,0 0 0 0 0,0 1 0 0 0,0-1 0 0 0,1 1 0 0 0,-1-1 0 0 0,1 1 0 0 0,0 0 0 0 0,0 0 0 0 0,0 0 0 0 0,0 1 0 0 0,0-1 0 0 0,0 1 0 0 0,0-1 0 0 0,0 1 0 0 0,1 0 0 0 0,-1 0 0 0 0,1 0 0 0 0,-1 1 0 0 0,0-1 0 0 0,1 1 0 0 0,-1 0 0 0 0,1 0 0 0 0,-1 0 0 0 0,1 1 0 0 0,-1-1 0 0 0,1 1 0 0 0,-1-1 0 0 0,0 1 0 0 0,1 0 0 0 0,-1 1 0 0 0,0-1 0 0 0,0 0 0 0 0,0 1 0 0 0,0 0 0 0 0,0 0 0 0 0,0 0-1 0 0,5 4 1 0 0,-1 1 3 0 0,0 0-1 0 0,-1 0 1 0 0,1 1-1 0 0,-2 0 1 0 0,6 9-1 0 0,23 46 9 0 0,-19-32-18 0 0,-1-4 6 0 0,-2 0 1 0 0,0 1-1 0 0,13 56 0 0 0,-20-62 22 0 0,-2-1 0 0 0,0 1-1 0 0,-1 0 1 0 0,-1 0 0 0 0,-1 0 0 0 0,-4 24-1 0 0,2-28 56 0 0,-2 10 100 0 0,0 30 1 0 0,5-64-164 0 0,0-1-1 0 0,0 1 1 0 0,1 0 0 0 0,-1 0-1 0 0,2 0 1 0 0,3-8-1 0 0,3-10-23 0 0,18-75-186 0 0,20-155 1 0 0,-5 24 50 0 0,-42 228 147 0 0,4-16-13 0 0,1 0 1 0 0,9-23-1 0 0,-13 37 10 0 0,1 1 0 0 0,0-1 1 0 0,0 0-1 0 0,0 1 0 0 0,0-1 0 0 0,0 1 0 0 0,1 0 0 0 0,-1-1 1 0 0,1 1-1 0 0,0 1 0 0 0,0-1 0 0 0,0 0 0 0 0,0 1 0 0 0,1-1 1 0 0,-1 1-1 0 0,1 0 0 0 0,3-2 0 0 0,-5 4 4 0 0,-1-1-1 0 0,1 1 1 0 0,-1 0 0 0 0,1 0-1 0 0,-1-1 1 0 0,1 1 0 0 0,-1 0-1 0 0,1 0 1 0 0,-1 0 0 0 0,1 1-1 0 0,-1-1 1 0 0,1 0 0 0 0,-1 1-1 0 0,1-1 1 0 0,-1 0 0 0 0,1 1-1 0 0,-1 0 1 0 0,0-1 0 0 0,3 3-1 0 0,-1-1 0 0 0,0 0-1 0 0,0 1 0 0 0,-1-1 1 0 0,0 1-1 0 0,1 0 0 0 0,-1 0 1 0 0,0 0-1 0 0,2 4 1 0 0,2 5 4 0 0,0 0 1 0 0,-1 0 0 0 0,5 21-1 0 0,3 25 35 0 0,10 115-1 0 0,-19-133-19 0 0,0 144-33 0 0,-5-134 26 0 0,2 0 0 0 0,14 99 0 0 0,-13-142-33 0 0,0 0 1 0 0,0 0-1 0 0,0 0 0 0 0,1 0 0 0 0,0 0 1 0 0,0 0-1 0 0,1-1 0 0 0,0 0 0 0 0,0 0 1 0 0,0 0-1 0 0,1 0 0 0 0,7 7 0 0 0,-9-10-128 0 0,1 0 0 0 0,0 0-1 0 0,0-1 1 0 0,0 1 0 0 0,0-1-1 0 0,0 0 1 0 0,1 0-1 0 0,-1-1 1 0 0,0 1 0 0 0,1-1-1 0 0,0 0 1 0 0,-1 0-1 0 0,1 0 1 0 0,-1-1 0 0 0,1 0-1 0 0,0 1 1 0 0,0-2 0 0 0,-1 1-1 0 0,1-1 1 0 0,7-1-1 0 0,-6 1-1019 0 0,0-1-1 0 0,1-1 1 0 0,-1 1-1 0 0,0-1 1 0 0,0 0-1 0 0,10-6 1 0 0,9-12-2098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7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46 201 512 0 0,'0'-1'292'0'0,"0"1"-1"0"0,0-1 0 0 0,0 1 1 0 0,0-1-1 0 0,0 1 1 0 0,0-1-1 0 0,0 1 0 0 0,0-1 1 0 0,0 1-1 0 0,-1-1 1 0 0,1 1-1 0 0,0-1 0 0 0,0 1 1 0 0,0 0-1 0 0,-1-1 1 0 0,1 1-1 0 0,0-1 0 0 0,0 1 1 0 0,-1 0-1 0 0,1-1 1 0 0,0 1-1 0 0,-1 0 0 0 0,1-1 1 0 0,-1 1-1 0 0,1 0 1 0 0,0-1-1 0 0,-1 1 1 0 0,1 0-1 0 0,-1 0 0 0 0,1 0 1 0 0,-1-1-1 0 0,1 1 1 0 0,-1 0-1 0 0,1 0 0 0 0,-1 0 1 0 0,1 0-1 0 0,-1 0 1 0 0,1 0-1 0 0,-1 0 0 0 0,1 0 1 0 0,-1 0-1 0 0,1 0 1 0 0,-1 0-1 0 0,0 0-105 0 0,1 0 0 0 0,0 0 0 0 0,-1 0 0 0 0,1 0 0 0 0,0 0 1 0 0,-1 0-1 0 0,1 0 0 0 0,0 0 0 0 0,-1 0 0 0 0,1 0 0 0 0,0 0 0 0 0,-1 1 0 0 0,1-1 0 0 0,0 0 0 0 0,0 0 0 0 0,-1 0 0 0 0,1 0 0 0 0,0 0 1 0 0,-1 1-1 0 0,1-1 0 0 0,0 0 0 0 0,0 0 0 0 0,0 1 0 0 0,-1-1 0 0 0,1 0 0 0 0,0 1 0 0 0,0-1-151 0 0,0 1 0 0 0,0 0-1 0 0,0-1 1 0 0,0 1 0 0 0,0 0-1 0 0,1-1 1 0 0,-1 1 0 0 0,0-1-1 0 0,1 1 1 0 0,-1-1 0 0 0,0 1-1 0 0,1-1 1 0 0,-1 1 0 0 0,0-1 0 0 0,1 1-1 0 0,-1-1 1 0 0,1 1 0 0 0,-1-1-1 0 0,1 1 1 0 0,-1-1 0 0 0,2 1-1 0 0,3 2 109 0 0,0 0 0 0 0,1 0 0 0 0,-1 0 0 0 0,1 0-1 0 0,0-1 1 0 0,0 0 0 0 0,0 0 0 0 0,0-1-1 0 0,0 0 1 0 0,0 0 0 0 0,0 0 0 0 0,0 0 0 0 0,0-1-1 0 0,1 0 1 0 0,-1-1 0 0 0,0 1 0 0 0,7-3-1 0 0,11-2-23 0 0,0-1 1 0 0,43-17-1 0 0,-54 18-72 0 0,-1 0 1 0 0,14-9 0 0 0,-22 12-39 0 0,-1 0 1 0 0,0 0 0 0 0,1-1 0 0 0,-1 1 0 0 0,0-1-1 0 0,0 0 1 0 0,0 0 0 0 0,-1 0 0 0 0,1 0-1 0 0,-1 0 1 0 0,3-6 0 0 0,-4 7-4 0 0,-1 1 0 0 0,0-1 0 0 0,1 0 0 0 0,-1 0 0 0 0,0 0 0 0 0,0 0 0 0 0,0 0 0 0 0,0 0 0 0 0,0 0 0 0 0,-1 0 0 0 0,1 0 0 0 0,-1 1 0 0 0,1-1 0 0 0,-1 0 0 0 0,1 0 0 0 0,-1 0 0 0 0,0 1 0 0 0,0-1 0 0 0,0 0 0 0 0,0 1 0 0 0,0-1 0 0 0,-2-2 0 0 0,-4-4 12 0 0,-1 0 0 0 0,-14-12 0 0 0,18 16 10 0 0,-2-1 0 0 0,0 0 0 0 0,0 1 0 0 0,-1 0 1 0 0,0 0-1 0 0,0 0 0 0 0,0 1 0 0 0,0 0 1 0 0,-1 0-1 0 0,1 1 0 0 0,-1 0 0 0 0,1 1 0 0 0,-1-1 1 0 0,0 1-1 0 0,-14 0 0 0 0,15 1 26 0 0,0 1-1 0 0,0 0 1 0 0,1 0-1 0 0,-1 0 1 0 0,0 1-1 0 0,1 0 1 0 0,0 0-1 0 0,-1 0 1 0 0,1 1 0 0 0,0 0-1 0 0,0 0 1 0 0,0 1-1 0 0,1 0 1 0 0,-1 0-1 0 0,1 0 1 0 0,0 1-1 0 0,-7 6 1 0 0,5-2-3 0 0,1-1 1 0 0,-1 1 0 0 0,1 0-1 0 0,1 0 1 0 0,0 1 0 0 0,0 0-1 0 0,1 0 1 0 0,-5 17 0 0 0,7-19-21 0 0,0 0 0 0 0,1 0 0 0 0,0 0 0 0 0,1 1 0 0 0,0-1 0 0 0,0 0 0 0 0,1 0 0 0 0,0 0 0 0 0,1 0 0 0 0,-1 0 0 0 0,1 0 0 0 0,4 9 0 0 0,-2-7-18 0 0,0 0 0 0 0,1-1 0 0 0,1 1 0 0 0,-1-1 0 0 0,1 0-1 0 0,1 0 1 0 0,-1-1 0 0 0,2 0 0 0 0,-1 0 0 0 0,1 0 0 0 0,0-1 0 0 0,1-1 0 0 0,-1 1 0 0 0,1-1 0 0 0,1-1 0 0 0,-1 0-1 0 0,1 0 1 0 0,0-1 0 0 0,0 0 0 0 0,0 0 0 0 0,1-1 0 0 0,-1-1 0 0 0,1 0 0 0 0,14 1 0 0 0,-11-2-18 0 0,-1-1-1 0 0,1 0 1 0 0,-1-1 0 0 0,1-1 0 0 0,-1 0 0 0 0,0-1-1 0 0,1 0 1 0 0,-2-1 0 0 0,16-7 0 0 0,-4 0-17 0 0,-1-1 0 0 0,1-1 1 0 0,35-28-1 0 0,-53 37 16 0 0,-1 0 1 0 0,1-1-1 0 0,-1 0 0 0 0,0 0 1 0 0,-1 0-1 0 0,1-1 0 0 0,-1 1 0 0 0,0-1 1 0 0,-1 0-1 0 0,1-1 0 0 0,2-6 1 0 0,-4 7-11 0 0,0 0 1 0 0,-1 0 0 0 0,0 0 0 0 0,0-1-1 0 0,0 1 1 0 0,-1 0 0 0 0,1-1 0 0 0,-2 1-1 0 0,1 0 1 0 0,-1-1 0 0 0,0 1 0 0 0,-2-8-1 0 0,1 7 13 0 0,0 0-1 0 0,0 1 0 0 0,0-1 1 0 0,-5-6-1 0 0,7 11 5 0 0,-1 1 0 0 0,0 0 1 0 0,1 0-1 0 0,-1 0 0 0 0,0 0 0 0 0,0 1 1 0 0,1-1-1 0 0,-1 0 0 0 0,0 0 0 0 0,0 0 1 0 0,0 1-1 0 0,0-1 0 0 0,0 0 0 0 0,-2 0 1 0 0,2 1-4 0 0,1 0 1 0 0,-1 0 0 0 0,0 0-1 0 0,0 0 1 0 0,0 0 0 0 0,0 0 0 0 0,1 0-1 0 0,-1 0 1 0 0,0 0 0 0 0,0 0-1 0 0,0 1 1 0 0,1-1 0 0 0,-1 0-1 0 0,0 1 1 0 0,0-1 0 0 0,1 0 0 0 0,-1 1-1 0 0,0-1 1 0 0,1 1 0 0 0,-1-1-1 0 0,0 1 1 0 0,1-1 0 0 0,-1 1 0 0 0,0 0-1 0 0,-5 6 1 0 0,0 0 0 0 0,0 0 0 0 0,1 1 0 0 0,0 0 1 0 0,0 0-1 0 0,1 0 0 0 0,0 0 0 0 0,0 1 0 0 0,1-1 0 0 0,0 1 0 0 0,0 0 0 0 0,1 0 0 0 0,1 0 0 0 0,-1 0 0 0 0,1 12 0 0 0,1-14 2 0 0,0 0-1 0 0,0 0 1 0 0,1 0-1 0 0,0 0 1 0 0,0 0-1 0 0,1 0 1 0 0,0 0-1 0 0,0 0 1 0 0,1-1-1 0 0,0 1 1 0 0,0-1-1 0 0,0 0 1 0 0,1 1 0 0 0,0-2-1 0 0,0 1 1 0 0,0 0-1 0 0,1-1 1 0 0,0 0-1 0 0,0 0 1 0 0,8 6-1 0 0,-3-4-15 0 0,0-1-1 0 0,0 0 0 0 0,1 0 1 0 0,0-1-1 0 0,0-1 1 0 0,0 1-1 0 0,21 3 0 0 0,-24-6 10 0 0,0-1 0 0 0,0 0 1 0 0,0 0-1 0 0,1-1 0 0 0,-1 0 0 0 0,0 0 0 0 0,0-1 0 0 0,1 0 0 0 0,-1-1 0 0 0,0 0 0 0 0,16-5 0 0 0,-18 3-3 0 0,1 1-1 0 0,-1-1 1 0 0,0-1-1 0 0,0 1 1 0 0,0-1 0 0 0,0 0-1 0 0,7-9 1 0 0,32-44-27 0 0,-31 39 18 0 0,-10 14 12 0 0,-1 1 0 0 0,0-1 1 0 0,0 0-1 0 0,0 0 0 0 0,-1-1 0 0 0,0 1 1 0 0,0 0-1 0 0,0-1 0 0 0,0 1 0 0 0,-1-1 1 0 0,1-6-1 0 0,-2 5 3 0 0,0-1-1 0 0,-1 0 1 0 0,1 1 0 0 0,-1-1 0 0 0,-1 1 0 0 0,0 0-1 0 0,-4-15 1 0 0,1 10-12 0 0,0 0 0 0 0,0 0 0 0 0,-1 1 0 0 0,0 0-1 0 0,-1 0 1 0 0,-1 0 0 0 0,-14-16 0 0 0,18 22 15 0 0,-1 1-1 0 0,-1-1 1 0 0,1 1-1 0 0,0 0 1 0 0,-1 0 0 0 0,0 1-1 0 0,0-1 1 0 0,0 1-1 0 0,-1 1 1 0 0,1-1 0 0 0,0 1-1 0 0,-1 0 1 0 0,0 1-1 0 0,1-1 1 0 0,-1 1 0 0 0,-8 0-1 0 0,3 1 2 0 0,-1 1 1 0 0,0 0-1 0 0,1 1 0 0 0,-1 0 1 0 0,1 1-1 0 0,0 0 0 0 0,0 1 0 0 0,0 0 1 0 0,0 1-1 0 0,1 1 0 0 0,-1 0 0 0 0,1 0 1 0 0,-12 10-1 0 0,7-3 16 0 0,-1 1-1 0 0,2 0 1 0 0,0 1-1 0 0,1 1 1 0 0,0 1 0 0 0,1 0-1 0 0,-11 20 1 0 0,21-33-13 0 0,1 0 0 0 0,0 1 1 0 0,0-1-1 0 0,0 1 0 0 0,0-1 0 0 0,0 1 0 0 0,1 0 1 0 0,0 0-1 0 0,0 0 0 0 0,1 0 0 0 0,-1 0 1 0 0,1 7-1 0 0,0-10-1 0 0,1 1 1 0 0,-1-1-1 0 0,1 1 0 0 0,0-1 1 0 0,0 1-1 0 0,0-1 0 0 0,0 1 1 0 0,0-1-1 0 0,0 0 0 0 0,1 1 1 0 0,-1-1-1 0 0,1 0 0 0 0,-1 0 1 0 0,1 0-1 0 0,0 0 0 0 0,0-1 1 0 0,0 1-1 0 0,0 0 0 0 0,0-1 1 0 0,0 1-1 0 0,0-1 1 0 0,1 0-1 0 0,-1 0 0 0 0,5 2 1 0 0,3 0-1 0 0,1 0 1 0 0,0 0 0 0 0,-1-1 0 0 0,1-1 0 0 0,0 1 0 0 0,15-2 0 0 0,-2 0-10 0 0,42-8-1 0 0,-48 5 6 0 0,1-2 0 0 0,-1 0 0 0 0,0-1-1 0 0,0-1 1 0 0,0 0 0 0 0,-1-2 0 0 0,-1 0 0 0 0,20-13 0 0 0,4-4-9 0 0,-24 17-9 0 0,23-18 1 0 0,-34 23 18 0 0,0 0 1 0 0,0-1-1 0 0,-1 0 1 0 0,0 0-1 0 0,0 0 1 0 0,0 0-1 0 0,0-1 0 0 0,3-7 1 0 0,-3 4 5 0 0,0-1 0 0 0,-1 1 0 0 0,0-1 0 0 0,-1 0 1 0 0,2-17-1 0 0,-3 22 7 0 0,0-1 1 0 0,-1 1 0 0 0,0-1 0 0 0,-1 1-1 0 0,1-1 1 0 0,-1 1 0 0 0,0-1-1 0 0,0 1 1 0 0,-1-1 0 0 0,0 1 0 0 0,-4-9-1 0 0,6 13-9 0 0,0 0 0 0 0,-1 0-1 0 0,1 1 1 0 0,-1-1-1 0 0,1 0 1 0 0,-1 1 0 0 0,1-1-1 0 0,-1 0 1 0 0,0 1 0 0 0,1-1-1 0 0,-1 1 1 0 0,1-1 0 0 0,-1 1-1 0 0,0-1 1 0 0,0 1-1 0 0,1-1 1 0 0,-1 1 0 0 0,0 0-1 0 0,0 0 1 0 0,0-1 0 0 0,1 1-1 0 0,-1 0 1 0 0,0 0 0 0 0,-1 0-1 0 0,1 0 6 0 0,0 0 0 0 0,-1 0 0 0 0,1 1-1 0 0,0-1 1 0 0,0 1 0 0 0,-1-1 0 0 0,1 1 0 0 0,0-1-1 0 0,0 1 1 0 0,0 0 0 0 0,0-1 0 0 0,0 1 0 0 0,-2 2-1 0 0,-1 1 23 0 0,0 1-1 0 0,0-1 0 0 0,1 1 0 0 0,0 0 0 0 0,-5 9 0 0 0,3-4-10 0 0,1 1 0 0 0,0 0 0 0 0,1 0 0 0 0,1 0 0 0 0,0 1 0 0 0,0-1 0 0 0,1 1-1 0 0,0 13 1 0 0,1-17-7 0 0,0 0 0 0 0,1 1 0 0 0,0-1 0 0 0,1 0 0 0 0,-1 0 0 0 0,2-1 0 0 0,-1 1 0 0 0,1 0 0 0 0,0-1 0 0 0,0 1 0 0 0,1-1 0 0 0,6 9 0 0 0,1-1 6 0 0,1-1 0 0 0,0 0 0 0 0,21 18 1 0 0,-28-29-33 0 0,0 1 0 0 0,0 0 0 0 0,0-1 0 0 0,1 0 1 0 0,-1 0-1 0 0,1-1 0 0 0,-1 1 0 0 0,1-1 0 0 0,0-1 1 0 0,0 1-1 0 0,0-1 0 0 0,0 0 0 0 0,13 1 0 0 0,-10-3-95 0 0,0 0-1 0 0,1 0 0 0 0,-1 0 1 0 0,0-1-1 0 0,0-1 0 0 0,0 0 0 0 0,0 0 1 0 0,-1-1-1 0 0,14-6 0 0 0,23-20-2982 0 0,-3-3-5531 0 0,-27 21 5767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8.5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302 272 120 0 0,'15'-55'9975'0'0,"-3"12"-5420"0"0,-9 31-3771 0 0,0 0 0 0 0,-1-1 0 0 0,0 1 0 0 0,-1-1 0 0 0,0 1 0 0 0,-1-1 0 0 0,-2-20 0 0 0,1 31-684 0 0,1-1 1 0 0,-1 1-1 0 0,1-1 1 0 0,-1 1-1 0 0,0-1 1 0 0,0 1-1 0 0,0 0 1 0 0,0-1-1 0 0,0 1 1 0 0,-1 0-1 0 0,1 0 1 0 0,-1 0-1 0 0,1 0 1 0 0,-1 0-1 0 0,0 0 1 0 0,-4-3-1 0 0,3 3-23 0 0,0 1-1 0 0,0-1 1 0 0,0 1 0 0 0,-1-1-1 0 0,1 1 1 0 0,-1 0 0 0 0,1 0-1 0 0,-1 1 1 0 0,1-1-1 0 0,-7 0 1 0 0,-4 2-24 0 0,0-1 1 0 0,0 2-1 0 0,0 0 0 0 0,1 1 1 0 0,-15 4-1 0 0,23-5-45 0 0,-17 3 9 0 0,1 2 1 0 0,0 0-1 0 0,0 1 0 0 0,-26 15 1 0 0,44-21-35 0 0,0 0 1 0 0,1 0 0 0 0,-1 0 0 0 0,1 0-1 0 0,-1 1 1 0 0,1-1 0 0 0,0 1-1 0 0,0-1 1 0 0,0 1 0 0 0,0 0-1 0 0,0 0 1 0 0,1-1 0 0 0,0 1-1 0 0,-1 1 1 0 0,1-1 0 0 0,0 0 0 0 0,0 0-1 0 0,0 0 1 0 0,1 1 0 0 0,-1-1-1 0 0,1 0 1 0 0,0 1 0 0 0,0-1-1 0 0,0 0 1 0 0,0 1 0 0 0,1-1-1 0 0,-1 0 1 0 0,1 0 0 0 0,0 1 0 0 0,0-1-1 0 0,0 0 1 0 0,0 0 0 0 0,0 0-1 0 0,1 0 1 0 0,0 0 0 0 0,-1 0-1 0 0,1 0 1 0 0,0-1 0 0 0,0 1 0 0 0,1-1-1 0 0,-1 1 1 0 0,0-1 0 0 0,6 4-1 0 0,1 0-89 0 0,1 1 1 0 0,1-2-1 0 0,-1 1 0 0 0,20 6 0 0 0,49 11-648 0 0,11 5-218 0 0,-79-23 975 0 0,-1 0 0 0 0,1 0 0 0 0,-1 1 0 0 0,0 0 0 0 0,0 1 0 0 0,-1 0 0 0 0,12 11 0 0 0,-18-15 44 0 0,0 0-1 0 0,-1 0 1 0 0,1 0-1 0 0,-1 0 1 0 0,0 0-1 0 0,0 0 1 0 0,0 1-1 0 0,0-1 0 0 0,0 1 1 0 0,-1 0-1 0 0,0-1 1 0 0,0 1-1 0 0,0 0 1 0 0,0 0-1 0 0,0 0 1 0 0,-1 0-1 0 0,0 0 1 0 0,0 0-1 0 0,0 0 1 0 0,0-1-1 0 0,-1 1 1 0 0,1 0-1 0 0,-1 0 0 0 0,0 0 1 0 0,-2 5-1 0 0,1-3 39 0 0,-1 0-1 0 0,0 0 1 0 0,0 0-1 0 0,-1 0 1 0 0,1 0-1 0 0,-1-1 1 0 0,-1 0-1 0 0,1 0 1 0 0,-1 0-1 0 0,0 0 0 0 0,0-1 1 0 0,0 1-1 0 0,0-1 1 0 0,-1-1-1 0 0,0 1 1 0 0,0-1-1 0 0,0 0 1 0 0,0 0-1 0 0,0-1 1 0 0,-1 0-1 0 0,1 0 1 0 0,-1 0-1 0 0,1-1 0 0 0,-1 0 1 0 0,0 0-1 0 0,-7 0 1 0 0,12-2-93 0 0,-1 1 0 0 0,0-1-1 0 0,1 1 1 0 0,-1-1 0 0 0,1 0 0 0 0,-1 0 0 0 0,1 0 0 0 0,-1 0-1 0 0,1-1 1 0 0,0 1 0 0 0,0 0 0 0 0,-1-1 0 0 0,1 0 0 0 0,0 0 0 0 0,0 1-1 0 0,0-1 1 0 0,1 0 0 0 0,-1-1 0 0 0,-2-2 0 0 0,-2-4-148 0 0,1 0 1 0 0,0-1 0 0 0,-6-15 0 0 0,8 18-216 0 0,0-1 0 0 0,0 0 0 0 0,1 0 0 0 0,1 0 0 0 0,-1-1 0 0 0,1 1 0 0 0,0-13 0 0 0,2 15-361 0 0,-1 1-1 0 0,1-1 0 0 0,0 0 0 0 0,0 1 0 0 0,1 0 0 0 0,-1-1 1 0 0,5-7-1 0 0,4-7-2102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9.0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38 2176 0 0,'-3'-2'1245'0'0,"0"0"-1"0"0,0 0 0 0 0,0-1 0 0 0,1 1 0 0 0,-1-1 0 0 0,1 1 1 0 0,-1-1-1 0 0,1 0 0 0 0,0 0 0 0 0,0 0 0 0 0,-2-5 2111 0 0,10 25 237 0 0,-3-8-3249 0 0,-1 1 1 0 0,0 0 0 0 0,0 0-1 0 0,-1 0 1 0 0,0 0 0 0 0,-1 17-1 0 0,0-6-88 0 0,1-2-157 0 0,1-1-1 0 0,0 1 0 0 0,1-1 0 0 0,8 27 0 0 0,-8-37-110 0 0,-1-1-1 0 0,2 0 0 0 0,-1 1 1 0 0,1-2-1 0 0,-1 1 0 0 0,2 0 1 0 0,-1-1-1 0 0,1 0 0 0 0,0 0 1 0 0,0 0-1 0 0,1 0 0 0 0,0-1 1 0 0,10 7-1 0 0,-11-9-26 0 0,-1-1-1 0 0,1 0 0 0 0,-1-1 1 0 0,1 1-1 0 0,0-1 0 0 0,0 0 1 0 0,0 0-1 0 0,0 0 0 0 0,0-1 1 0 0,0 1-1 0 0,0-1 0 0 0,0-1 1 0 0,0 1-1 0 0,-1-1 0 0 0,1 1 1 0 0,0-2-1 0 0,0 1 0 0 0,0 0 1 0 0,0-1-1 0 0,5-2 0 0 0,-4 1-16 0 0,0 0 1 0 0,1-1-1 0 0,-1 1 0 0 0,-1-1 0 0 0,1 0 0 0 0,0 0 0 0 0,-1-1 1 0 0,0 0-1 0 0,0 0 0 0 0,0 0 0 0 0,-1 0 0 0 0,0-1 0 0 0,8-12 0 0 0,-9 10 69 0 0,0 0-1 0 0,0 0 1 0 0,-1-1-1 0 0,0 1 0 0 0,0-1 1 0 0,-1 1-1 0 0,0-1 1 0 0,-1 0-1 0 0,0-13 0 0 0,-3-4 196 0 0,-10-46-1 0 0,-1-2 469 0 0,14 77-518 0 0,2 16 56 0 0,2 1 0 0 0,8 31 0 0 0,-9-42-190 0 0,11 26 4 0 0,0 0-1 0 0,25 42 1 0 0,-37-75-38 0 0,0 1-1 0 0,0 0 1 0 0,0-1 0 0 0,0 1 0 0 0,1-1-1 0 0,-1 0 1 0 0,1 1 0 0 0,-1-1-1 0 0,1-1 1 0 0,0 1 0 0 0,0 0 0 0 0,0-1-1 0 0,0 1 1 0 0,0-1 0 0 0,0 0 0 0 0,0 0-1 0 0,1 0 1 0 0,-1 0 0 0 0,0-1-1 0 0,0 1 1 0 0,1-1 0 0 0,-1 0 0 0 0,7 0-1 0 0,-2-1-516 0 0,-1 0 0 0 0,1 0 0 0 0,12-4 0 0 0,20-10-6262 0 0,-30 12 3646 0 0,1-1-216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9.4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86 238 3201 0 0,'-19'9'9027'0'0,"-1"2"-1295"0"0,18-9-7484 0 0,1-1 0 0 0,0 0 0 0 0,-1 1 0 0 0,1 0 0 0 0,0-1-1 0 0,0 1 1 0 0,0 0 0 0 0,0-1 0 0 0,0 1 0 0 0,1 0 0 0 0,-1 0-1 0 0,0 2 1 0 0,-1 4 98 0 0,0 0-1 0 0,1 1 0 0 0,0-1 1 0 0,1 1-1 0 0,0-1 0 0 0,0 1 1 0 0,1-1-1 0 0,0 0 0 0 0,2 11 1 0 0,2-1-202 0 0,0 0 1 0 0,1-1 0 0 0,10 20 0 0 0,-10-27-155 0 0,0-1-1 0 0,0 1 1 0 0,0-2-1 0 0,1 1 1 0 0,11 9-1 0 0,-18-17 10 0 0,1 0-1 0 0,-1-1 1 0 0,1 1-1 0 0,0-1 0 0 0,-1 1 1 0 0,1-1-1 0 0,-1 1 1 0 0,1-1-1 0 0,0 0 0 0 0,-1 1 1 0 0,1-1-1 0 0,0 0 0 0 0,0 1 1 0 0,-1-1-1 0 0,1 0 1 0 0,0 0-1 0 0,0 0 0 0 0,-1 1 1 0 0,1-1-1 0 0,0 0 0 0 0,0 0 1 0 0,0 0-1 0 0,0-1 1 0 0,0 1-1 0 0,-1 0 0 0 0,1-1 0 0 0,-1 1 0 0 0,1 0 0 0 0,-1-1 0 0 0,1 1 1 0 0,-1-1-1 0 0,1 1 0 0 0,-1-1 0 0 0,0 1 0 0 0,1-1 0 0 0,-1 1 0 0 0,0-1 0 0 0,1 1 1 0 0,-1-1-1 0 0,0 0 0 0 0,0 1 0 0 0,1-1 0 0 0,-1 1 0 0 0,0-1 0 0 0,0 0 0 0 0,0 1 1 0 0,0-1-1 0 0,0 0 0 0 0,0 1 0 0 0,0-2 0 0 0,-1-4-17 0 0,1-1 0 0 0,-1 1-1 0 0,0 0 1 0 0,-1-1 0 0 0,1 1 0 0 0,-5-9 0 0 0,-18-37 15 0 0,3 10-10 0 0,2-5-17 0 0,-19-76 0 0 0,30 92 36 0 0,2-1 0 0 0,2 0-1 0 0,-1-51 1 0 0,5 82-4 0 0,-1 0 0 0 0,1 0-1 0 0,0 0 1 0 0,0 0-1 0 0,0 0 1 0 0,0 0 0 0 0,1 0-1 0 0,-1 0 1 0 0,0 0-1 0 0,0 0 1 0 0,1 0 0 0 0,-1 0-1 0 0,0 0 1 0 0,1 0-1 0 0,-1 0 1 0 0,1 0-1 0 0,-1 1 1 0 0,1-1 0 0 0,-1 0-1 0 0,1 0 1 0 0,0 0-1 0 0,0 1 1 0 0,-1-1 0 0 0,1 0-1 0 0,0 1 1 0 0,0-1-1 0 0,0 1 1 0 0,-1-1 0 0 0,1 1-1 0 0,1-1 1 0 0,0 1 2 0 0,-1 0 1 0 0,1 0-1 0 0,0 0 1 0 0,-1 0-1 0 0,1 0 1 0 0,-1 0-1 0 0,1 1 1 0 0,0-1-1 0 0,-1 0 1 0 0,1 1 0 0 0,-1-1-1 0 0,1 1 1 0 0,-1 0-1 0 0,1 0 1 0 0,-1-1-1 0 0,0 1 1 0 0,1 0-1 0 0,0 2 1 0 0,14 9 6 0 0,76 59-6 0 0,-73-58-9 0 0,0-1 0 0 0,1-1 0 0 0,24 9 0 0 0,-30-15-137 0 0,1 0 0 0 0,0-1 1 0 0,1-1-1 0 0,-1-1 0 0 0,1 0 0 0 0,-1-1 0 0 0,29-2 0 0 0,-24 0-4107 0 0,24-6 1 0 0,-34 4 660 0 0,-2 0-466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7:59.8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25 203 2264 0 0,'-3'-9'11629'0'0,"2"8"-10831"0"0,0-1 0 0 0,-1 0 0 0 0,1 1 0 0 0,0-1 0 0 0,-1 1 1 0 0,1 0-1 0 0,-1-1 0 0 0,0 1 0 0 0,-2-1 0 0 0,4 2-671 0 0,-1 0 0 0 0,1 1-1 0 0,0-1 1 0 0,-1 0 0 0 0,1 1 0 0 0,0-1 0 0 0,0 0 0 0 0,-1 1-1 0 0,1-1 1 0 0,0 1 0 0 0,0-1 0 0 0,-1 1 0 0 0,1-1-1 0 0,0 1 1 0 0,0-1 0 0 0,0 1 0 0 0,0-1 0 0 0,0 0 0 0 0,0 1-1 0 0,0-1 1 0 0,0 1 0 0 0,0-1 0 0 0,0 1 0 0 0,0-1 0 0 0,0 1-1 0 0,0-1 1 0 0,0 2 0 0 0,1 16 610 0 0,1-10-637 0 0,1-1 0 0 0,-1 0 1 0 0,1 0-1 0 0,1 0 0 0 0,-1 0 1 0 0,1-1-1 0 0,0 1 1 0 0,7 8-1 0 0,-4-7-93 0 0,0 0 0 0 0,0-1 1 0 0,1 0-1 0 0,0 0 0 0 0,15 10 0 0 0,-12-11-30 0 0,1-1-1 0 0,-1 0 0 0 0,1 0 0 0 0,0-1 0 0 0,1-1 0 0 0,-1 0 0 0 0,0-1 0 0 0,1 0 0 0 0,0-1 0 0 0,-1-1 0 0 0,1 1 1 0 0,0-2-1 0 0,18-3 0 0 0,-7 1 12 0 0,-1-2 0 0 0,0-1 1 0 0,0-1-1 0 0,0-1 1 0 0,-1-1-1 0 0,27-15 0 0 0,-43 21 18 0 0,0-1-1 0 0,0 0 1 0 0,-1 0-1 0 0,1 0 0 0 0,-1-1 1 0 0,0 1-1 0 0,0-1 1 0 0,0-1-1 0 0,-1 1 0 0 0,0-1 1 0 0,0 1-1 0 0,0-1 0 0 0,-1 0 1 0 0,0-1-1 0 0,0 1 1 0 0,0-1-1 0 0,-1 1 0 0 0,0-1 1 0 0,0 0-1 0 0,-1 0 1 0 0,1-12-1 0 0,0 7 17 0 0,-2 0 0 0 0,1 0 0 0 0,-2 0-1 0 0,0 0 1 0 0,-2-12 0 0 0,2 20-10 0 0,0 0 0 0 0,0 0 0 0 0,0 0 1 0 0,-1 0-1 0 0,0 0 0 0 0,1 0 0 0 0,-2 0 0 0 0,1 1 0 0 0,0-1 0 0 0,-1 1 1 0 0,1 0-1 0 0,-1 0 0 0 0,0-1 0 0 0,0 2 0 0 0,0-1 0 0 0,-1 0 0 0 0,-6-4 0 0 0,3 4 28 0 0,0 0-1 0 0,-1 0 1 0 0,0 0-1 0 0,1 1 1 0 0,-1 0-1 0 0,0 0 1 0 0,0 1-1 0 0,0 0 1 0 0,0 0-1 0 0,0 1 1 0 0,-1 0-1 0 0,1 1 1 0 0,0 0-1 0 0,-13 3 1 0 0,7-1 72 0 0,0 1 0 0 0,0 1 0 0 0,0 0 0 0 0,0 1 0 0 0,1 1 0 0 0,0 0 0 0 0,-15 11 0 0 0,18-10-23 0 0,0 1 0 0 0,0 0 0 0 0,0 1 0 0 0,1 0 0 0 0,1 0-1 0 0,0 1 1 0 0,-9 16 0 0 0,-40 87 360 0 0,50-98-410 0 0,1-4-15 0 0,1 1 1 0 0,0 1-1 0 0,1-1 0 0 0,1 1 1 0 0,0-1-1 0 0,-2 24 1 0 0,5-28-34 0 0,0 0 1 0 0,1-1 0 0 0,-1 1 0 0 0,2 0-1 0 0,-1 0 1 0 0,1-1 0 0 0,1 1 0 0 0,0-1-1 0 0,0 0 1 0 0,0 0 0 0 0,8 13 0 0 0,-2-7-151 0 0,0-1 1 0 0,2 0 0 0 0,-1 0 0 0 0,1-1-1 0 0,1 0 1 0 0,0-1 0 0 0,1 0-1 0 0,0-1 1 0 0,0-1 0 0 0,1 0 0 0 0,27 12-1 0 0,-21-12-872 0 0,1-1 0 0 0,0-1-1 0 0,24 5 1 0 0,-19-6-1861 0 0,1-2-1 0 0,33 0 1 0 0,-14-3-852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02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125 272 512 0 0,'0'-1'143'0'0,"0"1"-1"0"0,0-1 1 0 0,0 1-1 0 0,0-1 1 0 0,0 0-1 0 0,0 1 1 0 0,0-1-1 0 0,0 0 1 0 0,0 1-1 0 0,-1-1 1 0 0,1 0-1 0 0,0 1 1 0 0,0-1-1 0 0,-1 1 1 0 0,1-1-1 0 0,0 1 1 0 0,-1-1-1 0 0,1 1 1 0 0,-1-1-1 0 0,1 1 1 0 0,-1-1-1 0 0,1 1 1 0 0,0-1-1 0 0,-1 1 1 0 0,0 0-1 0 0,1-1 1 0 0,-1 1-1 0 0,1 0 1 0 0,-2-1-1 0 0,-20 0 5510 0 0,13 1-3971 0 0,8 0-1538 0 0,-7-1 9166 0 0,4-1-9955 0 0,-9-5 1714 0 0,12 7-1018 0 0,0-1 0 0 0,0 1 0 0 0,0-1 0 0 0,0 1 0 0 0,0-1 0 0 0,0 0 0 0 0,0 1 0 0 0,0-1 0 0 0,0 0 0 0 0,0 0 0 0 0,0 0 0 0 0,0 1 0 0 0,0-1 0 0 0,1 0 0 0 0,-1 0 1 0 0,0 0-1 0 0,1 0 0 0 0,-1-1 0 0 0,1 1 0 0 0,-1 0 0 0 0,1 0 0 0 0,-1 0 0 0 0,1 0 0 0 0,0-1 0 0 0,0 1 0 0 0,-1 0 0 0 0,1 0 0 0 0,0 0 0 0 0,0-1 0 0 0,1-1 0 0 0,-1-2 23 0 0,1-1 1 0 0,0 1-1 0 0,0 0 0 0 0,0 0 0 0 0,1-1 1 0 0,-1 1-1 0 0,1 0 0 0 0,4-6 0 0 0,-3 4 22 0 0,0 0-1 0 0,0 1 0 0 0,3-13 0 0 0,-6 19-83 0 0,0-1 0 0 0,0 1 0 0 0,0-1 0 0 0,1 1 0 0 0,-1-1 0 0 0,0 1 0 0 0,0-1 0 0 0,0 1 0 0 0,0-1 0 0 0,0 0 0 0 0,0 1 0 0 0,0-1 0 0 0,0 1 0 0 0,0-1 0 0 0,0 1 0 0 0,-1-1 0 0 0,1 1 0 0 0,0-1 0 0 0,0 0 0 0 0,0 1 0 0 0,-1-1 0 0 0,1 0 0 0 0,-1 1-4 0 0,1 0 0 0 0,-1 0-1 0 0,1 0 1 0 0,-1 0 0 0 0,1 0 0 0 0,0 1-1 0 0,-1-1 1 0 0,1 0 0 0 0,-1 0-1 0 0,1 0 1 0 0,0 0 0 0 0,-1 0 0 0 0,1 1-1 0 0,-1-1 1 0 0,1 0 0 0 0,0 0-1 0 0,-1 1 1 0 0,1-1 0 0 0,0 0 0 0 0,-1 1-1 0 0,-17 21 170 0 0,0 18-35 0 0,18-40-131 0 0,0 0-1 0 0,0 1 1 0 0,0-1-1 0 0,0 0 1 0 0,0 0-1 0 0,0 0 0 0 0,0 0 1 0 0,0 0-1 0 0,0 0 1 0 0,0 1-1 0 0,0-1 1 0 0,0 0-1 0 0,-1 0 1 0 0,1 0-1 0 0,0 0 1 0 0,0 0-1 0 0,0 0 1 0 0,0 1-1 0 0,0-1 1 0 0,0 0-1 0 0,0 0 1 0 0,0 0-1 0 0,0 0 1 0 0,0 0-1 0 0,0 0 1 0 0,-1 0-1 0 0,1 0 1 0 0,0 0-1 0 0,0 0 1 0 0,0 1-1 0 0,0-1 1 0 0,0 0-1 0 0,0 0 1 0 0,0 0-1 0 0,-1 0 1 0 0,1 0-1 0 0,0 0 1 0 0,0 0-1 0 0,0 0 1 0 0,0 0-1 0 0,0 0 0 0 0,0 0 1 0 0,-1 0-1 0 0,1 0 1 0 0,0 0-1 0 0,-3-8 242 0 0,-1-24-73 0 0,2 11-93 0 0,-3 6-30 0 0,4 14-52 0 0,1 0-1 0 0,-1 0 1 0 0,1 0-1 0 0,-1-1 1 0 0,1 1 0 0 0,0 0-1 0 0,-1 0 1 0 0,1 0 0 0 0,0-1-1 0 0,0 1 1 0 0,0 0 0 0 0,0 0-1 0 0,0 0 1 0 0,0-1-1 0 0,0 1 1 0 0,1 0 0 0 0,-1 0-1 0 0,0 0 1 0 0,1-3 0 0 0,3-7 14 0 0,1 0 1 0 0,0 0-1 0 0,0 1 1 0 0,9-13 0 0 0,-14 22-15 0 0,3-8 0 0 0,-4 9-2 0 0,1 0 0 0 0,0 0 0 0 0,0 0 0 0 0,-1-1 0 0 0,1 1 0 0 0,0 0 0 0 0,0 0-1 0 0,-1 0 1 0 0,1 0 0 0 0,0 0 0 0 0,0 0 0 0 0,-1 0 0 0 0,1 0 0 0 0,0 0 0 0 0,0 0 0 0 0,-1 0-1 0 0,1 1 1 0 0,0-1 0 0 0,0 0 0 0 0,0 0 0 0 0,-1 0 0 0 0,1 0 0 0 0,0 0 0 0 0,0 0 0 0 0,0 0 0 0 0,-1 1-1 0 0,1-1 1 0 0,0 0 0 0 0,0 0 0 0 0,0 0 0 0 0,0 0 0 0 0,-1 1 0 0 0,1-1 0 0 0,-8 7 56 0 0,5-1-44 0 0,0 0 0 0 0,1 0 0 0 0,0 0 0 0 0,0 0-1 0 0,1 0 1 0 0,-1 1 0 0 0,1-1 0 0 0,1 0-1 0 0,-1 8 1 0 0,1 9 26 0 0,4 28 0 0 0,33 178 576 0 0,-16-125-395 0 0,6 26 57 0 0,-18-85-185 0 0,-2 0 1 0 0,2 64-1 0 0,0 10-33 0 0,8 67 8 0 0,-6-43 3 0 0,-3-2 29 0 0,-2-20-60 0 0,8 105 30 0 0,-9-167-27 0 0,4 0 0 0 0,21 81-1 0 0,-24-118-26 0 0,1 0 0 0 0,2-1-1 0 0,0 0 1 0 0,1-1-1 0 0,1 0 1 0 0,0-1-1 0 0,2 0 1 0 0,0 0-1 0 0,1-2 1 0 0,18 18-1 0 0,-21-25 1 0 0,-1 1 0 0 0,0 0 0 0 0,-1 0 0 0 0,0 1-1 0 0,-1 0 1 0 0,0 0 0 0 0,-1 1 0 0 0,-1 0 0 0 0,0 1-1 0 0,6 17 1 0 0,-8-21-8 0 0,0-9 55 0 0,-4-2-58 0 0,1 0-1 0 0,0 0 0 0 0,-1 0 1 0 0,1 0-1 0 0,-1 0 1 0 0,1 0-1 0 0,-1 0 1 0 0,0 0-1 0 0,0-1 1 0 0,1 1-1 0 0,-1-2 1 0 0,1-8 8 0 0,-1 8-4 0 0,0 0-1 0 0,0-1 1 0 0,1 1-1 0 0,-1-1 1 0 0,1 1-1 0 0,0 0 1 0 0,0-1-1 0 0,0 1 1 0 0,0 0-1 0 0,0 0 1 0 0,3-5 0 0 0,-2 9-8 0 0,-1-1 1 0 0,0 1-1 0 0,0-1 1 0 0,0 1 0 0 0,0 0-1 0 0,0-1 1 0 0,0 1 0 0 0,0 0-1 0 0,0 0 1 0 0,0 0 0 0 0,0 0-1 0 0,0 0 1 0 0,0 0 0 0 0,-1 0-1 0 0,2 1 1 0 0,1 2-18 0 0,-1-3 13 0 0,1 1 1 0 0,0 0-1 0 0,-1-1 1 0 0,1 1-1 0 0,0-1 1 0 0,0 0-1 0 0,0 0 0 0 0,0 0 1 0 0,0 0-1 0 0,1 0 1 0 0,-1-1-1 0 0,0 0 1 0 0,0 1-1 0 0,6-2 1 0 0,9 1 1 0 0,24-5 1 0 0,-31 4-10 0 0,84-5 11 0 0,-14 2-2 0 0,95 2-69 0 0,-119 4 59 0 0,74-6 0 0 0,757-66-136 0 0,-84 79 117 0 0,-612-3 27 0 0,424 23-19 0 0,-472-21 21 0 0,573 15-56 0 0,1-22-39 0 0,-388-2 100 0 0,966-37-235 0 0,-367 10-27 0 0,318-15-293 0 0,-724 18 435 0 0,-201 7-2 0 0,335-21-113 0 0,-70-6 153 0 0,280-19-146 0 0,102 20-37 0 0,-761 40 43 0 0,212-6-86 0 0,8-15 262 0 0,-207 10 94 0 0,17-3-96 0 0,115-6 88 0 0,-242 19-43 0 0,141-3-6 0 0,-137 8 2 0 0,96 0-106 0 0,139 4-148 0 0,-43-6 171 0 0,-149-3 151 0 0,-18 0-22 0 0,22-3-64 0 0,0 0 63 0 0,156 2-74 0 0,-133-3 48 0 0,-40 1-11 0 0,-22-1 36 0 0,25-1 11 0 0,86 3-48 0 0,-162 6 51 0 0,-46 2-48 0 0,48-6 0 0 0,-1-3 154 0 0,-52 7-210 0 0,-18 2 50 0 0,0-1 0 0 0,1 0 0 0 0,-1 0 1 0 0,0 0-1 0 0,0-1 0 0 0,1 1 0 0 0,-1-1 1 0 0,0 1-1 0 0,0-1 0 0 0,0 0 0 0 0,0-1 0 0 0,0 1 1 0 0,0 0-1 0 0,0-1 0 0 0,0 1 0 0 0,3-4 1 0 0,-6 5-31 0 0,0-1-100 0 0,0 1-1 0 0,0-1 1 0 0,-1 1 0 0 0,1-1-1 0 0,0 1 1 0 0,-1-1-1 0 0,1 1 1 0 0,-1-1-1 0 0,1 1 1 0 0,-1-1 0 0 0,1 1-1 0 0,-1 0 1 0 0,1-1-1 0 0,-1 1 1 0 0,1 0 0 0 0,-1-1-1 0 0,1 1 1 0 0,-1 0-1 0 0,0 0 1 0 0,1-1 0 0 0,-1 1-1 0 0,1 0 1 0 0,-2 0-1 0 0,-18-4-7722 0 0,15 3 4065 0 0,-5-1-2844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0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81 512 0 0,'7'-13'1517'0'0,"-7"12"-1224"0"0,1-1 0 0 0,-1 1 0 0 0,1 0 1 0 0,-1-1-1 0 0,1 1 0 0 0,0 0 0 0 0,-1 0 0 0 0,1 0 0 0 0,0-1 1 0 0,0 1-1 0 0,0 0 0 0 0,0 0 0 0 0,0 0 0 0 0,0 0 1 0 0,0 0-1 0 0,0 1 0 0 0,1-1 0 0 0,-1 0 0 0 0,0 1 1 0 0,0-1-1 0 0,1 0 0 0 0,-1 1 0 0 0,1-1 0 0 0,-1 1 0 0 0,0 0 1 0 0,3-1-1 0 0,-2 1 207 0 0,1 0 1 0 0,-1-1 0 0 0,0 0-1 0 0,1 1 1 0 0,-1-1 0 0 0,0 0-1 0 0,0 0 1 0 0,0 0 0 0 0,0 0-1 0 0,0 0 1 0 0,2-2 0 0 0,-3 2-383 0 0,0 1-1 0 0,-1 0 1 0 0,1-1 0 0 0,0 1 0 0 0,-1-1 0 0 0,1 1 0 0 0,-1-1-1 0 0,1 0 1 0 0,-1 1 0 0 0,1-1 0 0 0,-1 0 0 0 0,1 1 0 0 0,-1-1-1 0 0,1 0 1 0 0,-1 1 0 0 0,0-1 0 0 0,0 0 0 0 0,1 0 0 0 0,-1 0 0 0 0,0 1-1 0 0,0-1 1 0 0,0 0 0 0 0,0 0 0 0 0,0 0 0 0 0,0 1 0 0 0,0-1-1 0 0,0 0 1 0 0,0 0 0 0 0,0 0 0 0 0,0 1 0 0 0,0-1 0 0 0,-1 0-1 0 0,1 0 1 0 0,0 0 0 0 0,-1 0 0 0 0,1 1-62 0 0,-1-1 1 0 0,1 1-1 0 0,-1-1 1 0 0,1 1-1 0 0,-1 0 1 0 0,1-1-1 0 0,-1 1 1 0 0,1 0-1 0 0,-1-1 1 0 0,1 1-1 0 0,-1 0 1 0 0,1 0-1 0 0,-1-1 1 0 0,1 1-1 0 0,-1 0 0 0 0,1 0 1 0 0,-1 0-1 0 0,0 0 1 0 0,1 0-1 0 0,-1 0 1 0 0,1 0-1 0 0,-1 0 1 0 0,1 0-1 0 0,-1 0 1 0 0,0 0-1 0 0,1 0 1 0 0,-1 1-1 0 0,1-1 1 0 0,-1 0-1 0 0,1 0 1 0 0,-1 1-1 0 0,1-1 0 0 0,-1 0 1 0 0,1 1-1 0 0,-1-1 1 0 0,1 0-1 0 0,-1 1 1 0 0,-1 0 20 0 0,0 1 0 0 0,1-1 0 0 0,-1 0 1 0 0,1 1-1 0 0,0-1 0 0 0,-1 1 0 0 0,1-1 1 0 0,0 1-1 0 0,-2 3 0 0 0,2-2 2 0 0,0 1 0 0 0,1-1 1 0 0,-1 1-1 0 0,1-1 0 0 0,0 1 0 0 0,0-1 1 0 0,0 1-1 0 0,0-1 0 0 0,1 6 0 0 0,9 33 366 0 0,-6-31-355 0 0,19 68 387 0 0,34 143 254 0 0,-31-75-240 0 0,9 201 0 0 0,-31-246-363 0 0,9 122-12 0 0,-6-164-89 0 0,24 102 0 0 0,-1-53 61 0 0,40 178 120 0 0,-68-272-172 0 0,0 0 1 0 0,-1 1-1 0 0,-1-1 0 0 0,0 0 0 0 0,-1 0 0 0 0,-1 0 0 0 0,0 0 0 0 0,-1 0 0 0 0,-1 0 0 0 0,0-1 0 0 0,-9 20 0 0 0,10-27-16 0 0,1-2 12 0 0,0 0 1 0 0,0 1-1 0 0,0-1 0 0 0,1 0 1 0 0,-1 1-1 0 0,0 9 0 0 0,5-14 18 0 0,2-4-35 0 0,5-6-14 0 0,19-21-19 0 0,-17 18-91 0 0,0 0 1 0 0,-2 0-1 0 0,1-1 0 0 0,-1-1 1 0 0,8-14-1 0 0,-18 27-4 0 0,1-1 0 0 0,0 1-1 0 0,-1 0 1 0 0,1-1 0 0 0,-1 1 0 0 0,0 0 0 0 0,1-1-1 0 0,-1 1 1 0 0,0-1 0 0 0,0 1 0 0 0,0-1 0 0 0,0 1-1 0 0,0 0 1 0 0,0-1 0 0 0,-1 1 0 0 0,1-1-1 0 0,0 1 1 0 0,-1 0 0 0 0,1-1 0 0 0,-1 1 0 0 0,0-2-1 0 0,0 1-286 0 0,0 1-1 0 0,0-1 1 0 0,0 1-1 0 0,-1 0 1 0 0,1-1-1 0 0,0 1 1 0 0,-1 0-1 0 0,1 0 1 0 0,-1 0 0 0 0,-1-2-1 0 0,-10-2-3078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0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6 208 512 0 0,'-2'-16'1503'0'0,"0"0"0"0"0,1 0 0 0 0,1-18 0 0 0,0 25-50 0 0,2-1 1 0 0,-1 1 0 0 0,1 0 0 0 0,3-8-1 0 0,-3 12 1325 0 0,1 5-876 0 0,1 12-16 0 0,0 16-853 0 0,8 80 618 0 0,4 54-545 0 0,-12-81-444 0 0,3 219 468 0 0,-8-119-919 0 0,3-148-159 0 0,2 0 1 0 0,1-1-1 0 0,13 49 0 0 0,-17-80-49 0 0,-1 2 1 0 0,1-1 0 0 0,0 1-1 0 0,0-1 1 0 0,0 1 0 0 0,0-1 0 0 0,0 0 0 0 0,0 0 0 0 0,0 1 0 0 0,3 2 0 0 0,-2-8-15 0 0,-1-1 0 0 0,0 0-1 0 0,0 1 1 0 0,0-1 0 0 0,0-4 0 0 0,0 3-9 0 0,3-19-45 0 0,-1 0 1 0 0,-2 0-1 0 0,0-1 0 0 0,-3-24 1 0 0,-16-99-195 0 0,8 82 126 0 0,0-45 41 0 0,5-1-1 0 0,4 1 1 0 0,21-168 0 0 0,-20 277 91 0 0,9-60-36 0 0,-8 54 42 0 0,1 0 1 0 0,0 1-1 0 0,1-1 1 0 0,0 1-1 0 0,7-13 0 0 0,-9 18-5 0 0,0 1 0 0 0,0-1 0 0 0,1 1 0 0 0,-1-1 0 0 0,1 1 0 0 0,-1 0 0 0 0,1 0 0 0 0,0-1 0 0 0,-1 1 0 0 0,1 0 0 0 0,0 1-1 0 0,0-1 1 0 0,0 0 0 0 0,0 0 0 0 0,0 1 0 0 0,-1-1 0 0 0,1 1 0 0 0,0-1 0 0 0,0 1 0 0 0,0 0 0 0 0,1 0 0 0 0,-1 0 0 0 0,0 0-1 0 0,0 0 1 0 0,0 1 0 0 0,0-1 0 0 0,3 1 0 0 0,4 2 0 0 0,0 0 0 0 0,-1 0 0 0 0,1 0 0 0 0,12 8 0 0 0,-1-1 15 0 0,0-2 1 0 0,22 7 0 0 0,-19-7-23 0 0,22 11-1 0 0,-36-15 19 0 0,-1 1-1 0 0,-1-1 0 0 0,1 2 1 0 0,-1-1-1 0 0,0 1 1 0 0,9 9-1 0 0,-5-3 11 0 0,-1 1 0 0 0,0 0 0 0 0,-1 1 0 0 0,0 0 0 0 0,-1 1 0 0 0,-1 0 0 0 0,0 0 0 0 0,-1 0 0 0 0,8 33 0 0 0,-7-12 26 0 0,-2 0 0 0 0,-1 0 0 0 0,-1 53-1 0 0,-19 162-5 0 0,13-216-56 0 0,1 0 1 0 0,2 44-1 0 0,1-67-33 0 0,1 1 0 0 0,-1 0 0 0 0,2-1 0 0 0,0 0 1 0 0,0 0-1 0 0,2 1 0 0 0,-1-2 0 0 0,1 1 0 0 0,11 18 0 0 0,-12-25-51 0 0,1 1-1 0 0,-1-1 1 0 0,1 0 0 0 0,0 0 0 0 0,0 0 0 0 0,9 5-1 0 0,-12-8-260 0 0,1 0 0 0 0,0-1 0 0 0,0 1 0 0 0,0 0 0 0 0,0-1 0 0 0,0 0 0 0 0,0 0 0 0 0,0 0 0 0 0,0 0 0 0 0,1 0 0 0 0,-1-1 0 0 0,0 1 0 0 0,1-1 0 0 0,-1 0 0 0 0,5 0 0 0 0,4-4-2617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1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83 3129 0 0,'1'-2'666'0'0,"-1"0"1"0"0,1 0 0 0 0,0 0-1 0 0,0 0 1 0 0,0 0-1 0 0,0 0 1 0 0,0 1 0 0 0,0-1-1 0 0,1 0 1 0 0,2-2 0 0 0,-2 2-279 0 0,0 1 1 0 0,0-1 0 0 0,0 1 0 0 0,0-1-1 0 0,1 1 1 0 0,-1 0 0 0 0,4-2 0 0 0,3 1-151 0 0,0 0 0 0 0,0 0 0 0 0,0 1 0 0 0,9 0-1 0 0,-8 0 179 0 0,145-11 1350 0 0,257-13-2440 0 0,-357 24 524 0 0,153 4-6643 0 0,-160 1 4789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1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507 168 512 0 0,'4'-9'-312'0'0,"15"-48"5385"0"0,-17 52-4077 0 0,-1-1 1 0 0,0 0-1 0 0,0 1 0 0 0,0-1 1 0 0,-1 1-1 0 0,0-1 1 0 0,0 0-1 0 0,-2-7 0 0 0,2 11-784 0 0,-1 1 0 0 0,1-1 0 0 0,-1 0 0 0 0,0 0-1 0 0,1 1 1 0 0,-1-1 0 0 0,0 0 0 0 0,0 1 0 0 0,0-1-1 0 0,-1 1 1 0 0,1-1 0 0 0,0 1 0 0 0,0 0 0 0 0,-1-1-1 0 0,-2-1 1 0 0,1 1 11 0 0,-1 0 0 0 0,1 1 0 0 0,-1-1 0 0 0,1 0 0 0 0,-1 1 0 0 0,0 0 0 0 0,-4-1 0 0 0,-5 0 204 0 0,0 1 1 0 0,0 0-1 0 0,-19 2 0 0 0,14 0-229 0 0,0 2 0 0 0,1 0-1 0 0,-1 0 1 0 0,1 2 0 0 0,0 0 0 0 0,0 1 0 0 0,0 1 0 0 0,1 1 0 0 0,0 0 0 0 0,1 1-1 0 0,-1 1 1 0 0,2 0 0 0 0,-1 1 0 0 0,2 0 0 0 0,-1 1 0 0 0,2 1 0 0 0,0 0-1 0 0,-17 24 1 0 0,13-13-52 0 0,1 0 0 0 0,1 1 0 0 0,2 1-1 0 0,-11 30 1 0 0,18-41-91 0 0,1 0 0 0 0,0 1 0 0 0,1 0 0 0 0,1 0 0 0 0,0 0 0 0 0,1 0 0 0 0,1 0 1 0 0,3 29-1 0 0,0-26-56 0 0,1 0 1 0 0,1-1-1 0 0,0 1 1 0 0,1-1 0 0 0,1 0-1 0 0,1-1 1 0 0,1 0-1 0 0,14 22 1 0 0,-15-27-39 0 0,1-1 0 0 0,0 0 0 0 0,1 0 1 0 0,0-1-1 0 0,1 0 0 0 0,0-1 0 0 0,0 0 0 0 0,1 0 1 0 0,0-2-1 0 0,1 1 0 0 0,25 10 0 0 0,-19-11-110 0 0,0-1 0 0 0,1 0 0 0 0,-1-2 0 0 0,1 0 0 0 0,0-1 0 0 0,0-1 0 0 0,1-1 0 0 0,-1-1 0 0 0,22-2 0 0 0,-30 0-300 0 0,-1 0-1 0 0,0 0 1 0 0,0-1-1 0 0,0-1 0 0 0,0 0 1 0 0,-1 0-1 0 0,17-10 1 0 0,-19 9-554 0 0,-1 0 0 0 0,1-1 0 0 0,-1 0 1 0 0,0 0-1 0 0,-1-1 0 0 0,1 0 0 0 0,-1 0 1 0 0,-1 0-1 0 0,1-1 0 0 0,5-11 0 0 0,-1 1-4027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1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0 1168 0 0,'-9'1'2121'0'0,"5"1"1167"0"0,2-1-2239 0 0,8 2 839 0 0,4 3-1432 0 0,9-2 1096 0 0,1-1-479 0 0,6 2-329 0 0,10-5-504 0 0,3 0-32 0 0,6 0-168 0 0,15-3-120 0 0,1 1-120 0 0,5-1-24 0 0,12-1-320 0 0,-11 3-849 0 0,-4-2 849 0 0,0 3-2136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5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46 103 512 0 0,'1'-16'2025'0'0,"5"-23"-1"0"0,-6 36-1417 0 0,1 0 0 0 0,-1 0 0 0 0,1 0 1 0 0,0 0-1 0 0,0 0 0 0 0,0 0 0 0 0,1 1 0 0 0,-1-1 0 0 0,1 0 0 0 0,-1 1 0 0 0,1-1 1 0 0,0 1-1 0 0,0 0 0 0 0,0-1 0 0 0,4-2 0 0 0,-6 5-524 0 0,0 0 0 0 0,0-1 0 0 0,1 1-1 0 0,-1 0 1 0 0,0 0 0 0 0,0 0 0 0 0,0 0 0 0 0,1 0 0 0 0,-1 0 0 0 0,0 0-1 0 0,0 0 1 0 0,0 0 0 0 0,1 0 0 0 0,-1 0 0 0 0,0 0 0 0 0,0 0 0 0 0,0 0-1 0 0,1 0 1 0 0,-1 0 0 0 0,0 0 0 0 0,0 0 0 0 0,1 0 0 0 0,-1 0 0 0 0,0 0-1 0 0,0 0 1 0 0,0 0 0 0 0,0 0 0 0 0,1 1 0 0 0,-1-1 0 0 0,0 0 0 0 0,0 0-1 0 0,0 0 1 0 0,1 1 0 0 0,3 8 1158 0 0,-2 15-488 0 0,-2-21-523 0 0,-1 30 283 0 0,-1-1 0 0 0,-12 56 0 0 0,-1 19-94 0 0,2 112 615 0 0,-23 232-796 0 0,35-440-283 0 0,-8 84-749 0 0,10-92 153 0 0,0-3-109 0 0,2-9-1007 0 0,4-13-2314 0 0,-4 8 2498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5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18 1104 0 0,'-3'-3'875'0'0,"-14"-11"6491"0"0,17 14-7193 0 0,0 0 0 0 0,0 0 0 0 0,-1 0 0 0 0,1 0-1 0 0,0 0 1 0 0,-1 0 0 0 0,1 0 0 0 0,0-1 0 0 0,-1 1 0 0 0,1 0 0 0 0,0 0 0 0 0,-1 0-1 0 0,1 0 1 0 0,0 1 0 0 0,-1-1 0 0 0,1 0 0 0 0,0 0 0 0 0,0 0 0 0 0,-1 0-1 0 0,1 0 1 0 0,0 0 0 0 0,-1 1 0 0 0,0-1-20 0 0,1 1 0 0 0,-1-1 0 0 0,1 1 0 0 0,0-1 0 0 0,-1 1 0 0 0,1 0 0 0 0,-1-1 0 0 0,1 1 0 0 0,0-1 0 0 0,0 1 0 0 0,-1 0-1 0 0,1 0 1 0 0,0-1 0 0 0,0 2 0 0 0,-3 18 786 0 0,1-1 0 0 0,0 1-1 0 0,2 0 1 0 0,0 0 0 0 0,1-1 0 0 0,6 31-1 0 0,37 118 66 0 0,-15-63-410 0 0,-3 18-435 0 0,-23-100-149 0 0,0 0 0 0 0,-2 0 0 0 0,-2 31-1 0 0,-3-8-22 0 0,-14 62 0 0 0,11-82-42 0 0,-1 0 0 0 0,0 0 0 0 0,-21 40 0 0 0,28-64-1 0 0,-3 5 12 0 0,0 1 0 0 0,1-1 0 0 0,0 1 0 0 0,0 0 0 0 0,-1 8-1 0 0,4-15-26 0 0,0 0 0 0 0,-1 0-1 0 0,1 1 1 0 0,0-1 0 0 0,0 0-1 0 0,0 0 1 0 0,1 1 0 0 0,-1-1-1 0 0,0 0 1 0 0,0 0 0 0 0,1 1-1 0 0,-1-1 1 0 0,0 0 0 0 0,1 0-1 0 0,0 0 1 0 0,-1 0 0 0 0,2 2-1 0 0,-1-2-119 0 0,0 0-1 0 0,0-1 1 0 0,0 1-1 0 0,0 0 1 0 0,0 0-1 0 0,1-1 0 0 0,-1 1 1 0 0,0-1-1 0 0,1 1 1 0 0,-1-1-1 0 0,0 1 1 0 0,1-1-1 0 0,-1 0 0 0 0,0 0 1 0 0,1 0-1 0 0,-1 0 1 0 0,1 0-1 0 0,-1 0 0 0 0,2 0 1 0 0,13-1-2150 0 0,4-2-423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5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94 118 512 0 0,'-38'-17'4665'0'0,"27"10"-1180"0"0,1 1 0 0 0,-1-1 0 0 0,-9-9 0 0 0,20 16-3448 0 0,0 0 0 0 0,-1 0 0 0 0,1 0-1 0 0,0 0 1 0 0,0-1 0 0 0,0 1 0 0 0,-1 0-1 0 0,1 0 1 0 0,0 0 0 0 0,0 0 0 0 0,0-1-1 0 0,0 1 1 0 0,-1 0 0 0 0,1 0 0 0 0,0-1-1 0 0,0 1 1 0 0,0 0 0 0 0,0 0 0 0 0,0 0-1 0 0,0-1 1 0 0,0 1 0 0 0,0 0 0 0 0,0 0-1 0 0,0-1 1 0 0,0 1 0 0 0,0 0 0 0 0,0 0-1 0 0,0-1 1 0 0,0 1 0 0 0,0 0 0 0 0,0 0 0 0 0,0-1-1 0 0,0 1 1 0 0,0 0 0 0 0,0 0 0 0 0,0-1-1 0 0,0 1 1 0 0,0 0 0 0 0,0 0 0 0 0,1 0-1 0 0,-1-1 1 0 0,0 1 0 0 0,0 0 0 0 0,0 0-1 0 0,0 0 1 0 0,1-1 0 0 0,-1 1 0 0 0,0 0-1 0 0,0 0 1 0 0,0 0 0 0 0,1 0 0 0 0,-1 0-1 0 0,0 0 1 0 0,0-1 0 0 0,1 1 0 0 0,-1 0-1 0 0,0 0 1 0 0,0 0 0 0 0,1 0 0 0 0,19-4-48 0 0,-14 3 166 0 0,240-38 50 0 0,-177 32-231 0 0,110 5-1 0 0,-166 2 24 0 0,1 1-1 0 0,0 1 1 0 0,-1 1-1 0 0,1 0 0 0 0,-1 0 1 0 0,0 1-1 0 0,14 7 1 0 0,-22-9 1 0 0,-1 0-1 0 0,0 0 1 0 0,0 0 0 0 0,0 1-1 0 0,-1 0 1 0 0,1 0 0 0 0,-1 0 0 0 0,1 0-1 0 0,-1 0 1 0 0,0 1 0 0 0,0-1 0 0 0,-1 1-1 0 0,1 0 1 0 0,-1 0 0 0 0,0 0-1 0 0,0 0 1 0 0,0 0 0 0 0,0 1 0 0 0,-1-1-1 0 0,1 1 1 0 0,-1-1 0 0 0,0 1-1 0 0,-1-1 1 0 0,1 8 0 0 0,-1-3 6 0 0,-1 1 0 0 0,0-1 1 0 0,-1 0-1 0 0,0 1 0 0 0,-1-1 0 0 0,1 0 0 0 0,-2 0 1 0 0,1 0-1 0 0,-1-1 0 0 0,-1 1 0 0 0,-5 8 1 0 0,-11 13 2 0 0,-38 43 0 0 0,32-40 33 0 0,-4 5-41 0 0,2 1 0 0 0,-48 86-1 0 0,68-108-13 0 0,1 0 0 0 0,1 1 0 0 0,1 1 0 0 0,0-1 0 0 0,1 1 0 0 0,1 0 0 0 0,1 0 0 0 0,1 0 0 0 0,0 0 0 0 0,2 30 0 0 0,1-42-6 0 0,0 1-1 0 0,0 0 1 0 0,1-1-1 0 0,0 0 1 0 0,0 1 0 0 0,1-1-1 0 0,-1 0 1 0 0,2 0-1 0 0,-1 0 1 0 0,1 0 0 0 0,0-1-1 0 0,0 0 1 0 0,1 0-1 0 0,0 0 1 0 0,11 11-1 0 0,-9-12-154 0 0,0 1-1 0 0,1-1 0 0 0,0 0 0 0 0,0 0 0 0 0,0-1 0 0 0,1 0 0 0 0,-1-1 0 0 0,1 0 0 0 0,0 0 0 0 0,0-1 0 0 0,0 0 0 0 0,18 1 0 0 0,-9-2-553 0 0,0-1 0 0 0,0-1 0 0 0,24-4 0 0 0,22-8-4488 0 0,-29 4 3203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6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38 512 0 0,'-2'-1'790'0'0,"0"1"0"0"0,1-1-1 0 0,-1 0 1 0 0,0 1 0 0 0,0-1 0 0 0,1 1-1 0 0,-1 0 1 0 0,0-1 0 0 0,0 1 0 0 0,0 0-1 0 0,0 0 1 0 0,1 0 0 0 0,-1 1 0 0 0,0-1-1 0 0,0 0 1 0 0,0 0 0 0 0,0 1 0 0 0,-2 1-1 0 0,2-2-528 0 0,1 1-1 0 0,-1 0 0 0 0,1 0 0 0 0,-1 1 0 0 0,1-1 0 0 0,-1 0 0 0 0,1 0 0 0 0,-1 1 0 0 0,1-1 0 0 0,0 1 0 0 0,0-1 0 0 0,0 1 1 0 0,0 0-1 0 0,0-1 0 0 0,0 1 0 0 0,1 0 0 0 0,-1 0 0 0 0,-1 2 0 0 0,1 2 24 0 0,0 0 0 0 0,1 0 0 0 0,-1-1 0 0 0,1 1-1 0 0,0 0 1 0 0,0 0 0 0 0,1 0 0 0 0,0-1 0 0 0,0 1 0 0 0,3 9 0 0 0,-3-10-204 0 0,1-1 0 0 0,0 0 0 0 0,0 1 0 0 0,0-1 0 0 0,0 0 0 0 0,1 0 0 0 0,-1 0 0 0 0,1-1 0 0 0,0 1 0 0 0,0-1 0 0 0,0 1 0 0 0,1-1 1 0 0,6 5-1 0 0,-10-8-77 0 0,0 0 1 0 0,1 1 0 0 0,-1-1 0 0 0,0 0 0 0 0,1 1 0 0 0,-1-1-1 0 0,1 0 1 0 0,-1 0 0 0 0,0 1 0 0 0,1-1 0 0 0,-1 0 0 0 0,1 0-1 0 0,-1 0 1 0 0,1 0 0 0 0,-1 0 0 0 0,1 0 0 0 0,-1 0 0 0 0,1 0-1 0 0,-1 0 1 0 0,1 0 0 0 0,-1 0 0 0 0,1 0 0 0 0,-1 0 0 0 0,0 0-1 0 0,1 0 1 0 0,-1 0 0 0 0,1 0 0 0 0,-1 0 0 0 0,1-1 0 0 0,-1 1-1 0 0,1 0 1 0 0,-1-1-6 0 0,1 0 0 0 0,-1 0 0 0 0,0 0 0 0 0,1 0-1 0 0,-1 1 1 0 0,0-1 0 0 0,0 0 0 0 0,0 0 0 0 0,1 0 0 0 0,-1 0-1 0 0,0 0 1 0 0,0 0 0 0 0,0 0 0 0 0,-1-1 0 0 0,-8-36-189 0 0,8 35 180 0 0,0 0 9 0 0,0-1 0 0 0,1 1 0 0 0,-1 0 0 0 0,1-1 0 0 0,0 1 0 0 0,0 0 0 0 0,0-1 0 0 0,0 1 0 0 0,0 0 0 0 0,1-1 0 0 0,-1 1 0 0 0,1 0 0 0 0,0 0 0 0 0,2-5-1 0 0,0 3-1 0 0,-1 0 0 0 0,1 1 0 0 0,0-1 0 0 0,0 1 0 0 0,0 0-1 0 0,1 0 1 0 0,0 0 0 0 0,7-6 0 0 0,-6 6 1 0 0,0 0 0 0 0,0 1 0 0 0,1-1 0 0 0,0 1 1 0 0,-1 0-1 0 0,1 1 0 0 0,0 0 0 0 0,0-1 0 0 0,0 2 0 0 0,0-1 0 0 0,1 1 1 0 0,-1 0-1 0 0,0 0 0 0 0,1 1 0 0 0,11 0 0 0 0,-13 1 39 0 0,-1 0-1 0 0,0 0 1 0 0,1 0-1 0 0,-1 0 1 0 0,0 1-1 0 0,0 0 1 0 0,0 0-1 0 0,0 0 1 0 0,0 0-1 0 0,-1 1 1 0 0,1-1-1 0 0,-1 1 1 0 0,1 0-1 0 0,-1 0 1 0 0,0 0-1 0 0,0 1 1 0 0,-1-1-1 0 0,1 1 1 0 0,-1-1-1 0 0,1 1 1 0 0,-1 0-1 0 0,0 0 1 0 0,2 6-1 0 0,0 4 91 0 0,-1-1-1 0 0,0 0 0 0 0,0 1 0 0 0,-2-1 0 0 0,0 1 0 0 0,0 17 1 0 0,-1-30-120 0 0,0 0 0 0 0,0 0 1 0 0,0-1-1 0 0,0 1 1 0 0,0 0-1 0 0,0 0 0 0 0,0-1 1 0 0,0 1-1 0 0,0 0 1 0 0,0 0-1 0 0,1-1 0 0 0,-1 1 1 0 0,0 0-1 0 0,1-1 1 0 0,-1 1-1 0 0,0 0 1 0 0,1-1-1 0 0,-1 1 0 0 0,1 0 1 0 0,-1-1-1 0 0,1 1 1 0 0,0-1-1 0 0,-1 1 0 0 0,1-1 1 0 0,-1 1-1 0 0,1-1 1 0 0,0 1-1 0 0,-1-1 0 0 0,1 0 1 0 0,0 1-1 0 0,-1-1 1 0 0,1 0-1 0 0,1 0 0 0 0,-1 0-6 0 0,0 0 0 0 0,0 0 0 0 0,-1 0 0 0 0,1 0-1 0 0,0 0 1 0 0,0-1 0 0 0,0 1 0 0 0,-1 0-1 0 0,1-1 1 0 0,0 1 0 0 0,0 0 0 0 0,-1-1 0 0 0,1 1-1 0 0,0-1 1 0 0,-1 1 0 0 0,1-1 0 0 0,0 0-1 0 0,-1 1 1 0 0,1-1 0 0 0,-1 1 0 0 0,1-1 0 0 0,-1 0-1 0 0,1 0 1 0 0,-1 1 0 0 0,0-1 0 0 0,1 0-1 0 0,-1 0 1 0 0,0 0 0 0 0,0 1 0 0 0,1-1 0 0 0,-1-1-1 0 0,2-10-55 0 0,0 0 0 0 0,-1 0 0 0 0,-1 0 0 0 0,0 0 0 0 0,-2-16 0 0 0,1 14 23 0 0,1 1 1 0 0,0-1-1 0 0,2-21 1 0 0,-1 33 29 0 0,-1 1 0 0 0,0 0 1 0 0,0-1-1 0 0,1 1 1 0 0,-1 0-1 0 0,1-1 1 0 0,-1 1-1 0 0,1 0 0 0 0,0-1 1 0 0,-1 1-1 0 0,1 0 1 0 0,0 0-1 0 0,0 0 1 0 0,0 0-1 0 0,0 0 1 0 0,0 0-1 0 0,0 0 0 0 0,0 0 1 0 0,0 0-1 0 0,0 0 1 0 0,0 0-1 0 0,1 1 1 0 0,-1-1-1 0 0,0 0 0 0 0,3 0 1 0 0,-2 1 0 0 0,0-1 1 0 0,0 1-1 0 0,0 0 1 0 0,1 0-1 0 0,-1 0 1 0 0,0 1-1 0 0,0-1 1 0 0,0 0-1 0 0,0 1 1 0 0,0-1-1 0 0,0 1 1 0 0,0 0-1 0 0,0 0 1 0 0,0 0-1 0 0,0 0 1 0 0,3 2 0 0 0,1 1 8 0 0,1 2 1 0 0,-1-1 0 0 0,0 0 0 0 0,0 1 0 0 0,-1 0 0 0 0,7 10 0 0 0,26 44-29 0 0,-23-33 17 0 0,4 3-270 0 0,17 42-1 0 0,-19-25-4089 0 0,-12-33-325 0 0,-1-8 1846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7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22 512 0 0,'0'-1'324'0'0,"-1"0"0"0"0,1 0 0 0 0,0 0 0 0 0,0 0 0 0 0,0 1 0 0 0,1-1 0 0 0,-1 0 0 0 0,0 0 0 0 0,0 0 0 0 0,0 0 0 0 0,0 1-1 0 0,1-1 1 0 0,-1 0 0 0 0,1 0 0 0 0,-1 0 0 0 0,0 1 0 0 0,1-1 0 0 0,-1 0 0 0 0,1 0 0 0 0,-1 1 0 0 0,1-1 0 0 0,0 1 0 0 0,-1-1 0 0 0,1 0 0 0 0,1 0 0 0 0,-1 1-52 0 0,0 0 0 0 0,0 0 0 0 0,0 0 1 0 0,1 0-1 0 0,-1 0 0 0 0,0 0 0 0 0,0 0 0 0 0,0 0 1 0 0,0 0-1 0 0,0 1 0 0 0,0-1 0 0 0,0 0 1 0 0,0 1-1 0 0,1-1 0 0 0,-1 1 0 0 0,0-1 0 0 0,0 1 1 0 0,-1 0-1 0 0,3 1 0 0 0,13 10 1872 0 0,24 24 1 0 0,2 2-481 0 0,-14-14-972 0 0,-1-2-78 0 0,46 31 0 0 0,-65-48-872 0 0,1 0 0 0 0,0-1 0 0 0,0 0 0 0 0,0 0 1 0 0,0-1-1 0 0,1 0 0 0 0,-1 0 0 0 0,1-1 0 0 0,-1-1 0 0 0,15 2 0 0 0,-3-7-5223 0 0,-14 3 4062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7.2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362 7 480 0 0,'-2'-1'672'0'0,"1"0"0"0"0,-1 0 1 0 0,1 1-1 0 0,-1-1 0 0 0,0 0 0 0 0,1 1 0 0 0,-1-1 0 0 0,0 1 0 0 0,1 0 1 0 0,-1-1-1 0 0,0 1 0 0 0,1 0 0 0 0,-1 0 0 0 0,0 0 0 0 0,0 0 1 0 0,1 1-1 0 0,-1-1 0 0 0,0 0 0 0 0,1 1 0 0 0,-3 0 0 0 0,-4 2 423 0 0,0 0-1 0 0,1 1 1 0 0,-9 4-1 0 0,-3 2-191 0 0,-178 72 1028 0 0,189-78-2042 0 0,0 0 0 0 0,0 1 1 0 0,1-1-1 0 0,-11 9 0 0 0,16-11-204 0 0,1-1 1 0 0,-1 1 0 0 0,0-1-1 0 0,1 1 1 0 0,-1 0 0 0 0,1 0-1 0 0,0 0 1 0 0,0 0 0 0 0,-1 0-1 0 0,1 0 1 0 0,0 0 0 0 0,1 0 0 0 0,-1 0-1 0 0,0 0 1 0 0,1 1 0 0 0,-1-1-1 0 0,1 0 1 0 0,0 0 0 0 0,-1 1-1 0 0,1-1 1 0 0,1 4 0 0 0,3 8-2237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08:47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23 512 0 0,'-1'-7'899'0'0,"2"-8"14903"0"0,2 23-11912 0 0,3 37-1149 0 0,-5-31-2402 0 0,1 0 0 0 0,3 13 0 0 0,14 33 167 0 0,-9-29-397 0 0,6 32 0 0 0,-12-48-108 0 0,-4-14-3 0 0,0-1 0 0 0,0 1 0 0 0,0 0 1 0 0,1-1-1 0 0,-1 1 0 0 0,0 0 0 0 0,0-1 1 0 0,1 1-1 0 0,-1-1 0 0 0,0 1 0 0 0,1-1 1 0 0,-1 1-1 0 0,1-1 0 0 0,-1 1 0 0 0,0-1 1 0 0,1 1-1 0 0,-1-1 0 0 0,1 0 1 0 0,0 1-1 0 0,0-2-12 0 0,-1-1 1 0 0,0 0-1 0 0,1 1 0 0 0,-1-1 1 0 0,0 0-1 0 0,0 0 0 0 0,0 1 1 0 0,-1-1-1 0 0,1 0 0 0 0,0 1 1 0 0,-1-3-1 0 0,0 0-30 0 0,-4-28-145 0 0,2 17 148 0 0,1 0 0 0 0,0-1 0 0 0,1 1 0 0 0,1-18 0 0 0,1 29 33 0 0,0 0-1 0 0,0-1 1 0 0,0 1-1 0 0,1 0 1 0 0,-1 0-1 0 0,1 0 1 0 0,0 1-1 0 0,0-1 0 0 0,0 0 1 0 0,1 1-1 0 0,-1-1 1 0 0,1 1-1 0 0,0 0 1 0 0,0 0-1 0 0,0 0 1 0 0,0 0-1 0 0,0 0 1 0 0,1 1-1 0 0,-1-1 0 0 0,8-3 1 0 0,-7 4 5 0 0,1 0 0 0 0,-1 1 0 0 0,0-1 1 0 0,1 1-1 0 0,-1 0 0 0 0,1 0 0 0 0,-1 0 0 0 0,1 1 0 0 0,-1-1 1 0 0,1 1-1 0 0,0 0 0 0 0,-1 0 0 0 0,1 1 0 0 0,-1 0 0 0 0,1-1 1 0 0,0 2-1 0 0,-1-1 0 0 0,0 0 0 0 0,5 3 0 0 0,15 8-174 0 0,-2-2 250 0 0,-1 1 0 0 0,0 1 0 0 0,33 24 0 0 0,-49-32-204 0 0,-1 0 1 0 0,1 0-1 0 0,-1 0 0 0 0,0 1 0 0 0,0 0 1 0 0,0-1-1 0 0,-1 1 0 0 0,0 0 0 0 0,0 1 1 0 0,0-1-1 0 0,-1 1 0 0 0,1-1 0 0 0,-1 1 0 0 0,-1 0 1 0 0,1-1-1 0 0,-1 1 0 0 0,0 0 0 0 0,0 0 1 0 0,-1 0-1 0 0,0 8 0 0 0,-4 10-7037 0 0,0-11 2360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5.12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112 61 512 0 0,'-6'-6'6793'0'0,"6"6"-6509"0"0,-1-1 1 0 0,0 0-1 0 0,0 1 1 0 0,1-1-1 0 0,-1 1 1 0 0,0-1 0 0 0,0 1-1 0 0,0-1 1 0 0,0 1-1 0 0,0 0 1 0 0,0-1-1 0 0,0 1 1 0 0,0 0 0 0 0,-1 0-1 0 0,0 4 690 0 0,1 0 0 0 0,-1 0 0 0 0,1 0 0 0 0,-1 7 1 0 0,1-6-739 0 0,1 0 0 0 0,0 0 0 0 0,0 1 0 0 0,1-1 0 0 0,0 0 0 0 0,0 0 0 0 0,0 0 0 0 0,0 0 0 0 0,1-1 0 0 0,-1 1 0 0 0,1 0 0 0 0,5 8 0 0 0,-3-7-112 0 0,1 0 0 0 0,0 0 0 0 0,0 0 0 0 0,0-1 0 0 0,0 0 0 0 0,1 0 0 0 0,0 0 0 0 0,7 4 0 0 0,0-1-86 0 0,1-1 0 0 0,0 0-1 0 0,0-1 1 0 0,1-1 0 0 0,0 0-1 0 0,0-1 1 0 0,30 5 0 0 0,-3-5-43 0 0,1-1 1 0 0,-1-2-1 0 0,1-2 1 0 0,0-2 0 0 0,70-13-1 0 0,-98 12-5 0 0,-1 0-1 0 0,0-1 1 0 0,0 0 0 0 0,0-1-1 0 0,23-15 1 0 0,-30 17 6 0 0,-1 0 0 0 0,0 0 0 0 0,0-1 0 0 0,-1 0 0 0 0,1-1 0 0 0,-1 1 0 0 0,0-1 0 0 0,-1 0 0 0 0,1 0 0 0 0,-1-1 0 0 0,0 1-1 0 0,-1-1 1 0 0,4-7 0 0 0,-6 11 8 0 0,-1 0-1 0 0,1 1 0 0 0,0-1 1 0 0,-1 0-1 0 0,0 0 0 0 0,0 0 0 0 0,0 0 1 0 0,0 1-1 0 0,0-1 0 0 0,0 0 1 0 0,-1 0-1 0 0,1 0 0 0 0,-1 1 1 0 0,0-1-1 0 0,0 0 0 0 0,0 1 0 0 0,0-1 1 0 0,0 0-1 0 0,0 1 0 0 0,-1-1 1 0 0,0 1-1 0 0,1 0 0 0 0,-1 0 0 0 0,0 0 1 0 0,0-1-1 0 0,0 2 0 0 0,0-1 1 0 0,0 0-1 0 0,-4-2 0 0 0,-1 0 3 0 0,1 0 0 0 0,-1 0 0 0 0,0 1 0 0 0,0 0 0 0 0,0 0 0 0 0,0 1 0 0 0,0-1 0 0 0,-1 2 0 0 0,-14-3 0 0 0,14 3 16 0 0,0 1 1 0 0,-1 0-1 0 0,1 0 0 0 0,-1 1 1 0 0,1 0-1 0 0,0 0 0 0 0,-1 1 0 0 0,1 0 1 0 0,0 0-1 0 0,0 1 0 0 0,0 0 1 0 0,1 1-1 0 0,-1-1 0 0 0,1 2 0 0 0,-1-1 1 0 0,2 1-1 0 0,-1 0 0 0 0,0 0 1 0 0,1 1-1 0 0,0 0 0 0 0,0 0 0 0 0,1 0 1 0 0,-9 12-1 0 0,1 4-4 0 0,1-1 0 0 0,1 2-1 0 0,1-1 1 0 0,1 1 0 0 0,1 1 0 0 0,1 0 0 0 0,-7 46 0 0 0,-26 246-50 0 0,37-271-6 0 0,-14 68 1 0 0,11-87 7 0 0,-1-1 1 0 0,-2 1 0 0 0,-21 46 0 0 0,22-59 23 0 0,-1 1 0 0 0,0-1 0 0 0,-1-1 0 0 0,-1 0 0 0 0,0 0 0 0 0,0-1 0 0 0,-1-1 0 0 0,-1 0 0 0 0,0 0 0 0 0,0-1 0 0 0,-1-1 1 0 0,0 0-1 0 0,0-1 0 0 0,-1-1 0 0 0,-30 9 0 0 0,41-13 13 0 0,-1-1 1 0 0,0 0 0 0 0,0 0-1 0 0,-1-1 1 0 0,1 0-1 0 0,0 0 1 0 0,0 0 0 0 0,-9-2-1 0 0,12 2-7 0 0,0 0-1 0 0,1-1 1 0 0,-1 0-1 0 0,0 1 1 0 0,0-1 0 0 0,1 0-1 0 0,-1 0 1 0 0,1 0-1 0 0,-1 0 1 0 0,1 0-1 0 0,-1 0 1 0 0,1-1-1 0 0,0 1 1 0 0,-1 0 0 0 0,1-1-1 0 0,0 1 1 0 0,0-1-1 0 0,0 1 1 0 0,0-1-1 0 0,0 0 1 0 0,1 1 0 0 0,-1-1-1 0 0,0 0 1 0 0,1 0-1 0 0,-1 1 1 0 0,1-1-1 0 0,-1-2 1 0 0,1-5-10 0 0,-1 1 0 0 0,1-1 0 0 0,1 1 0 0 0,0-1 0 0 0,0 0 0 0 0,0 1 0 0 0,1 0 0 0 0,0-1 0 0 0,1 1 0 0 0,0 0 0 0 0,5-10 0 0 0,1 0-30 0 0,2 0 0 0 0,-1 0 0 0 0,22-24 0 0 0,-23 30 35 0 0,1 1 0 0 0,0 1 1 0 0,1 0-1 0 0,0 1 0 0 0,1 0 1 0 0,0 0-1 0 0,0 1 0 0 0,1 1 1 0 0,0 0-1 0 0,22-8 0 0 0,-27 12 8 0 0,-1 1 1 0 0,1 0-1 0 0,0 0 0 0 0,0 1 0 0 0,0 0 0 0 0,0 0 1 0 0,0 1-1 0 0,0 0 0 0 0,0 1 0 0 0,0-1 1 0 0,0 2-1 0 0,0-1 0 0 0,-1 1 0 0 0,1 0 0 0 0,0 1 1 0 0,-1-1-1 0 0,1 2 0 0 0,-1-1 0 0 0,0 1 1 0 0,12 9-1 0 0,-9-6 4 0 0,0 2 0 0 0,-1 0 0 0 0,0 0 0 0 0,13 18 0 0 0,25 45 58 0 0,-8-10 51 0 0,-35-56-117 0 0,1 0-1 0 0,0 0 1 0 0,0-1 0 0 0,0 0 0 0 0,0 0-1 0 0,1 0 1 0 0,0-1 0 0 0,0 0 0 0 0,11 6-1 0 0,-13-8-58 0 0,1 0 0 0 0,0 0 0 0 0,-1 0 0 0 0,1-1 1 0 0,0 0-1 0 0,0 0 0 0 0,0-1 0 0 0,0 1 0 0 0,0-1 0 0 0,0 0 0 0 0,0 0 0 0 0,0-1 0 0 0,0 1 0 0 0,10-4 0 0 0,38-13-3949 0 0,-22 4 1279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5.940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5 168 512 0 0,'-5'-9'6318'0'0,"12"15"-1816"0"0,12 9-1564 0 0,-6-10-2645 0 0,0 0 0 0 0,0-1 0 0 0,1 0 0 0 0,-1-1 0 0 0,1-1 0 0 0,0 0 0 0 0,0-1 0 0 0,0-1 0 0 0,0 0-1 0 0,23-3 1 0 0,-18 0-274 0 0,0-1-1 0 0,-1 0 1 0 0,1-2-1 0 0,-1 0 1 0 0,0-1-1 0 0,0-1 0 0 0,19-11 1 0 0,-32 16-25 0 0,0 0-1 0 0,-1-1 1 0 0,1 1 0 0 0,-1 0 0 0 0,0-1 0 0 0,0 0 0 0 0,0 0-1 0 0,-1-1 1 0 0,6-6 0 0 0,-8 9 2 0 0,0 0-1 0 0,0 0 1 0 0,-1 1 0 0 0,1-1-1 0 0,0 0 1 0 0,-1 0 0 0 0,1 0 0 0 0,-1 0-1 0 0,0 0 1 0 0,0 0 0 0 0,1 0-1 0 0,-1 0 1 0 0,0 0 0 0 0,-1 0 0 0 0,1 0-1 0 0,0 0 1 0 0,-1 0 0 0 0,1 0-1 0 0,-1 0 1 0 0,1 1 0 0 0,-1-1-1 0 0,0 0 1 0 0,0 0 0 0 0,0 0 0 0 0,0 1-1 0 0,0-1 1 0 0,0 0 0 0 0,0 1-1 0 0,-3-2 1 0 0,-1-2-4 0 0,0 1 0 0 0,0 0 1 0 0,0 0-1 0 0,-1 0 0 0 0,0 1 0 0 0,0 0 0 0 0,0 0 0 0 0,0 1 0 0 0,0-1 1 0 0,-1 2-1 0 0,1-1 0 0 0,-1 0 0 0 0,-8 0 0 0 0,-1 0 3 0 0,0 1 1 0 0,0 1-1 0 0,0 0 0 0 0,-22 4 1 0 0,25-2 33 0 0,0 0 1 0 0,0 1 0 0 0,1 1 0 0 0,-1 0-1 0 0,-23 11 1 0 0,31-13 7 0 0,1 1 0 0 0,-1 0 0 0 0,1 0 1 0 0,-1 1-1 0 0,1-1 0 0 0,0 1 0 0 0,0 0 0 0 0,1 0 0 0 0,-1 0 0 0 0,1 1 0 0 0,0-1 1 0 0,0 1-1 0 0,0 0 0 0 0,1 0 0 0 0,-1 0 0 0 0,-2 9 0 0 0,2-2 29 0 0,0 1 0 0 0,1-1 0 0 0,0 1 1 0 0,1 0-1 0 0,0 0 0 0 0,1 0 0 0 0,0-1 0 0 0,1 1 0 0 0,1 0 0 0 0,0 0 0 0 0,1-1 0 0 0,0 1 0 0 0,1-1 0 0 0,0 0 1 0 0,1 0-1 0 0,0 0 0 0 0,1-1 0 0 0,0 1 0 0 0,1-1 0 0 0,1-1 0 0 0,-1 0 0 0 0,1 0 0 0 0,1 0 0 0 0,0-1 0 0 0,1 0 0 0 0,19 14 1 0 0,-18-17-85 0 0,-1 0 1 0 0,1-1 0 0 0,0 0-1 0 0,1 0 1 0 0,0-2 0 0 0,-1 1 0 0 0,1-2-1 0 0,0 1 1 0 0,0-2 0 0 0,16 1 0 0 0,-11-1-634 0 0,-1-1 1 0 0,1-1-1 0 0,0-1 0 0 0,-1-1 1 0 0,1 0-1 0 0,31-11 1 0 0,-21 3-1777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6.562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30 68 3097 0 0,'-17'8'10220'0'0,"8"2"-7568"0"0,8-8-2575 0 0,0 0 0 0 0,1 0 0 0 0,-1 1-1 0 0,1-1 1 0 0,-1 0 0 0 0,1 0-1 0 0,0 1 1 0 0,0-1 0 0 0,0 0-1 0 0,1 0 1 0 0,-1 1 0 0 0,1 3-1 0 0,2 7 219 0 0,0 1 0 0 0,0 0-1 0 0,2-1 1 0 0,0 0 0 0 0,0 0 0 0 0,1 0-1 0 0,1-1 1 0 0,0 0 0 0 0,0 0 0 0 0,1-1-1 0 0,17 19 1 0 0,-28-35-303 0 0,-1-2-2 0 0,0 0 1 0 0,1 1-1 0 0,-5-12 0 0 0,4 2 10 0 0,1-1-1 0 0,0 1 0 0 0,1-1 0 0 0,1-25 0 0 0,1 34-7 0 0,0 1 1 0 0,1 0-1 0 0,0-1 0 0 0,0 1 0 0 0,1 0 0 0 0,0 0 0 0 0,0 0 0 0 0,1 0 0 0 0,-1 0 0 0 0,2 0 0 0 0,-1 1 1 0 0,8-12-1 0 0,-9 16 4 0 0,0 0 0 0 0,0 0 0 0 0,0-1 1 0 0,1 2-1 0 0,-1-1 0 0 0,0 0 0 0 0,1 0 1 0 0,-1 1-1 0 0,1-1 0 0 0,-1 1 0 0 0,1 0 1 0 0,0 0-1 0 0,0 0 0 0 0,0 0 0 0 0,-1 0 1 0 0,1 1-1 0 0,0-1 0 0 0,0 1 0 0 0,0 0 1 0 0,4 0-1 0 0,-3 0 3 0 0,0 1 1 0 0,0 0-1 0 0,-1-1 0 0 0,1 2 1 0 0,0-1-1 0 0,0 0 1 0 0,-1 1-1 0 0,1 0 0 0 0,-1-1 1 0 0,1 1-1 0 0,-1 1 1 0 0,0-1-1 0 0,0 0 0 0 0,5 5 1 0 0,7 11 104 0 0,0 1 0 0 0,-1 0 1 0 0,22 41-1 0 0,5 5 264 0 0,-35-55-288 0 0,0-1 0 0 0,-1 1 0 0 0,0-1-1 0 0,0 1 1 0 0,-1 1 0 0 0,3 10 0 0 0,-6-18 4 0 0,-3-9-84 0 0,-2-11-49 0 0,4-5-102 0 0,1 0-1 0 0,0 1 1 0 0,2-1 0 0 0,0 1 0 0 0,2 0 0 0 0,8-27 0 0 0,-11 41 129 0 0,1 1 0 0 0,-1-1 0 0 0,1 1 0 0 0,0 0 0 0 0,1 0 0 0 0,-1 1 0 0 0,1-1 0 0 0,0 1 0 0 0,0-1 0 0 0,1 1 0 0 0,9-8 0 0 0,-11 11 11 0 0,1-1 0 0 0,0 1 1 0 0,-1 0-1 0 0,1 0 0 0 0,0 0 0 0 0,0 0 0 0 0,0 1 1 0 0,0 0-1 0 0,0-1 0 0 0,1 2 0 0 0,-1-1 0 0 0,0 0 1 0 0,0 1-1 0 0,1 0 0 0 0,-1 0 0 0 0,0 0 0 0 0,1 0 1 0 0,-1 1-1 0 0,8 2 0 0 0,-5-1 24 0 0,1 1 0 0 0,-1 1 1 0 0,0-1-1 0 0,1 1 0 0 0,-2 0 0 0 0,1 1 1 0 0,0 0-1 0 0,-1 0 0 0 0,0 0 0 0 0,0 1 0 0 0,8 9 1 0 0,2 6 41 0 0,0 1 1 0 0,14 26-1 0 0,-26-41-282 0 0,1 2 355 0 0,0 0 0 0 0,1-1 0 0 0,0 0 1 0 0,9 11-1 0 0,-13-18-362 0 0,0 1 1 0 0,0 0-1 0 0,0 0 1 0 0,0-1-1 0 0,1 0 0 0 0,-1 1 1 0 0,0-1-1 0 0,1 0 0 0 0,-1 0 1 0 0,1 0-1 0 0,-1 0 0 0 0,1-1 1 0 0,-1 1-1 0 0,1-1 1 0 0,-1 1-1 0 0,1-1 0 0 0,0 0 1 0 0,-1 0-1 0 0,1 0 0 0 0,0 0 1 0 0,3-1-1 0 0,5-2-1993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7.22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145 206 2216 0 0,'-12'4'3824'0'0,"7"-2"-2357"0"0,0 0 1 0 0,0-1-1 0 0,1 2 1 0 0,-1-1 0 0 0,-4 3-1 0 0,7-4-1321 0 0,1 0 0 0 0,0 1 1 0 0,-1-1-1 0 0,1 0 0 0 0,0 0 0 0 0,0 1 0 0 0,0-1 1 0 0,0 1-1 0 0,0-1 0 0 0,0 1 0 0 0,1-1 1 0 0,-1 1-1 0 0,0 0 0 0 0,1-1 0 0 0,-1 1 0 0 0,1 0 1 0 0,0-1-1 0 0,0 1 0 0 0,-1 2 0 0 0,-3 23 1528 0 0,-1 8 181 0 0,5-33-1741 0 0,0 0-1 0 0,0 0 0 0 0,0 1 1 0 0,0-1-1 0 0,1 0 1 0 0,-1 1-1 0 0,1-1 1 0 0,-1 0-1 0 0,1 0 1 0 0,0 0-1 0 0,0 1 0 0 0,2 1 1 0 0,0-1 120 0 0,-8-10-264 0 0,-8-7 1 0 0,0 0 1 0 0,-14-19 0 0 0,24 28 22 0 0,0 0 0 0 0,0 0 0 0 0,0 0 0 0 0,0 0 1 0 0,1 0-1 0 0,0-1 0 0 0,0 1 0 0 0,1-1 1 0 0,-1 0-1 0 0,1 0 0 0 0,0-10 0 0 0,1 7-24 0 0,0-1 1 0 0,1 0-1 0 0,0 0 0 0 0,1 1 0 0 0,3-15 0 0 0,-4 21 21 0 0,0 0-1 0 0,0 0 1 0 0,1 1-1 0 0,-1-1 0 0 0,1 0 1 0 0,-1 1-1 0 0,1-1 1 0 0,0 1-1 0 0,0 0 1 0 0,0-1-1 0 0,0 1 1 0 0,0 0-1 0 0,0 0 0 0 0,1 0 1 0 0,-1 1-1 0 0,1-1 1 0 0,-1 0-1 0 0,1 1 1 0 0,0 0-1 0 0,-1-1 1 0 0,1 1-1 0 0,3 0 0 0 0,2-1 17 0 0,0 1-1 0 0,0 1 0 0 0,1 0 1 0 0,-1 0-1 0 0,0 0 0 0 0,0 1 1 0 0,0 0-1 0 0,0 1 0 0 0,0 0 1 0 0,0 0-1 0 0,-1 1 0 0 0,9 3 1 0 0,-1 1-1 0 0,-1 0-1 0 0,0 1 1 0 0,0 0 0 0 0,-1 1 0 0 0,15 14 0 0 0,-15-12 26 0 0,0 2 1 0 0,-1-1 0 0 0,-1 1-1 0 0,14 21 1 0 0,-21-28 16 0 0,0 0 0 0 0,-1 0 0 0 0,0 0 0 0 0,0 1 0 0 0,0-1 0 0 0,-1 1 0 0 0,0 0 0 0 0,-1 0 0 0 0,1 0 0 0 0,-1 0 0 0 0,0 0 0 0 0,-1 0 0 0 0,0 11 0 0 0,0-17-44 0 0,-1 0 0 0 0,1 0-1 0 0,0 0 1 0 0,0 0 0 0 0,-1 0 0 0 0,1 0-1 0 0,0 0 1 0 0,-1-1 0 0 0,1 1-1 0 0,-1 0 1 0 0,1 0 0 0 0,-1 0 0 0 0,0-1-1 0 0,1 1 1 0 0,-1 0 0 0 0,0-1 0 0 0,0 1-1 0 0,1 0 1 0 0,-1-1 0 0 0,0 1-1 0 0,0-1 1 0 0,0 1 0 0 0,0-1 0 0 0,1 0-1 0 0,-1 1 1 0 0,0-1 0 0 0,0 0-1 0 0,0 0 1 0 0,0 1 0 0 0,0-1 0 0 0,0 0-1 0 0,0 0 1 0 0,0 0 0 0 0,0 0-1 0 0,0 0 1 0 0,0 0 0 0 0,0-1 0 0 0,0 1-1 0 0,0 0 1 0 0,0 0 0 0 0,0-1-1 0 0,0 1 1 0 0,1 0 0 0 0,-1-1 0 0 0,0 1-1 0 0,0-1 1 0 0,0 0 0 0 0,1 1-1 0 0,-1-1 1 0 0,0 1 0 0 0,0-1 0 0 0,1 0-1 0 0,-1 0 1 0 0,0 1 0 0 0,1-1-1 0 0,-1 0 1 0 0,1 0 0 0 0,-1 0 0 0 0,1 0-1 0 0,0 1 1 0 0,-1-1 0 0 0,1 0-1 0 0,0 0 1 0 0,0 0 0 0 0,-1 0 0 0 0,1-1-1 0 0,-1-6-46 0 0,1 1 0 0 0,-1 0-1 0 0,1-1 1 0 0,1 1 0 0 0,-1 0-1 0 0,3-10 1 0 0,13-45-206 0 0,-4 19 23 0 0,-5 13 64 0 0,-2 6 14 0 0,10-31 1 0 0,-13 49 125 0 0,1 0 1 0 0,0 0-1 0 0,-1 0 1 0 0,2 0 0 0 0,-1 0-1 0 0,1 1 1 0 0,0 0-1 0 0,0 0 1 0 0,0 0-1 0 0,6-5 1 0 0,-9 9 24 0 0,0 0 0 0 0,1 0-1 0 0,-1 0 1 0 0,1 0 0 0 0,-1 0 0 0 0,1 1 0 0 0,-1-1-1 0 0,1 0 1 0 0,-1 1 0 0 0,1-1 0 0 0,0 1 0 0 0,-1-1-1 0 0,1 1 1 0 0,0 0 0 0 0,-1 0 0 0 0,1 0 0 0 0,0 0-1 0 0,0 0 1 0 0,-1 0 0 0 0,1 0 0 0 0,0 1 0 0 0,-1-1-1 0 0,3 1 1 0 0,-2 0 8 0 0,0 0 0 0 0,0 0-1 0 0,-1 0 1 0 0,1 0 0 0 0,0 1 0 0 0,-1-1 0 0 0,1 0-1 0 0,-1 1 1 0 0,1-1 0 0 0,-1 1 0 0 0,1 0-1 0 0,-1-1 1 0 0,0 1 0 0 0,0 0 0 0 0,0 0 0 0 0,0 0-1 0 0,0 0 1 0 0,0 3 0 0 0,3 7 35 0 0,5 16 143 0 0,22 50 0 0 0,-27-69-158 0 0,1 0 1 0 0,1 0 0 0 0,-1-1-1 0 0,2 1 1 0 0,-1-1 0 0 0,1-1-1 0 0,0 0 1 0 0,1 0 0 0 0,9 8-1 0 0,-10-10-133 0 0,2 2 169 0 0,0-1 1 0 0,1 0-1 0 0,-1 0 0 0 0,20 8 0 0 0,-26-13-174 0 0,-1-1 0 0 0,1 1 0 0 0,-1 0 0 0 0,1-1 0 0 0,0 1 0 0 0,-1-1 0 0 0,1 0 1 0 0,-1 0-1 0 0,1 0 0 0 0,-1 0 0 0 0,1 0 0 0 0,0-1 0 0 0,-1 1 0 0 0,1-1 1 0 0,-1 0-1 0 0,1 0 0 0 0,-1 0 0 0 0,0 0 0 0 0,1 0 0 0 0,-1 0 0 0 0,0 0 0 0 0,0-1 1 0 0,0 1-1 0 0,0-1 0 0 0,0 0 0 0 0,3-3 0 0 0,10-12-6675 0 0,-5 8 2321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7.939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299 229 1272 0 0,'-4'-10'1226'0'0,"-1"1"-1"0"0,0 0 0 0 0,0 0 1 0 0,-1 0-1 0 0,-10-11 0 0 0,13 17-951 0 0,1 0-1 0 0,-1 0 0 0 0,0 1 1 0 0,0 0-1 0 0,0-1 0 0 0,0 1 1 0 0,-1 1-1 0 0,1-1 0 0 0,0 0 1 0 0,-1 1-1 0 0,1-1 0 0 0,-1 1 1 0 0,0 0-1 0 0,1 0 0 0 0,-1 1 1 0 0,0-1-1 0 0,0 1 0 0 0,-5 0 1 0 0,2 0 20 0 0,-1 1 1 0 0,1 1-1 0 0,0 0 1 0 0,0 0-1 0 0,0 0 1 0 0,0 1 0 0 0,0 0-1 0 0,0 0 1 0 0,1 0-1 0 0,0 1 1 0 0,-1 0-1 0 0,1 1 1 0 0,1-1-1 0 0,-1 1 1 0 0,1 0 0 0 0,-10 11-1 0 0,10-9-122 0 0,-1 1 0 0 0,1-1 0 0 0,0 1 0 0 0,1 0 0 0 0,0 0 0 0 0,0 0 1 0 0,1 1-1 0 0,0-1 0 0 0,0 1 0 0 0,1 0 0 0 0,0 0 0 0 0,1 0 0 0 0,-1 14 0 0 0,2-17-133 0 0,1 0 0 0 0,-1 0 0 0 0,2 0 0 0 0,-1-1 1 0 0,0 1-1 0 0,1 0 0 0 0,0-1 0 0 0,0 1 0 0 0,1-1 0 0 0,0 0 0 0 0,0 1 0 0 0,0-1 1 0 0,0-1-1 0 0,1 1 0 0 0,0 0 0 0 0,0-1 0 0 0,0 0 0 0 0,7 5 0 0 0,-3-2-15 0 0,1-1-1 0 0,0 0 1 0 0,0 0-1 0 0,1-1 0 0 0,-1-1 1 0 0,1 1-1 0 0,1-2 1 0 0,-1 1-1 0 0,13 1 0 0 0,-13-3-31 0 0,-1 0-1 0 0,1-1 0 0 0,-1-1 1 0 0,1 0-1 0 0,0 0 0 0 0,-1 0 0 0 0,1-2 1 0 0,0 1-1 0 0,9-3 0 0 0,-12 1-30 0 0,0 1-1 0 0,1-1 0 0 0,-1-1 1 0 0,-1 1-1 0 0,1-1 0 0 0,0 0 1 0 0,-1-1-1 0 0,0 1 1 0 0,0-1-1 0 0,0-1 0 0 0,8-9 1 0 0,-7 7-70 0 0,-1-1 1 0 0,1 1 0 0 0,-2-1-1 0 0,0-1 1 0 0,0 1-1 0 0,0-1 1 0 0,-1 1 0 0 0,-1-1-1 0 0,0-1 1 0 0,0 1 0 0 0,-1 0-1 0 0,0-1 1 0 0,-1 1 0 0 0,0-1-1 0 0,-1-13 1 0 0,0 5-90 0 0,-1 0 0 0 0,-1 0 0 0 0,-1 0 0 0 0,-1 1 0 0 0,0-1 0 0 0,-2 1 0 0 0,0 0 0 0 0,-1 0 0 0 0,0 1 0 0 0,-11-18 0 0 0,16 32 204 0 0,0 1 0 0 0,1-1-1 0 0,-1 1 1 0 0,0 0 0 0 0,0 0-1 0 0,0 0 1 0 0,0 0 0 0 0,-1 0 0 0 0,1 0-1 0 0,-1 1 1 0 0,1-1 0 0 0,-1 1 0 0 0,1-1-1 0 0,-1 1 1 0 0,0 0 0 0 0,-3-1-1 0 0,2 1 21 0 0,-1 1-1 0 0,1-1 0 0 0,0 1 1 0 0,-1 0-1 0 0,1 0 0 0 0,0 1 1 0 0,-1-1-1 0 0,1 1 0 0 0,0 0 1 0 0,-5 1-1 0 0,-3 3 92 0 0,-1 0 1 0 0,1 1-1 0 0,0 0 1 0 0,1 1-1 0 0,-1 0 0 0 0,-10 10 1 0 0,3-2 150 0 0,0 2 1 0 0,2 0 0 0 0,0 1 0 0 0,-28 39-1 0 0,35-42-115 0 0,0 0-1 0 0,2 1 1 0 0,0 0-1 0 0,1 0 1 0 0,0 1-1 0 0,1 0 0 0 0,-5 28 1 0 0,10-39-133 0 0,0 0 1 0 0,0 0-1 0 0,1 0 1 0 0,0 0-1 0 0,0 0 0 0 0,1 0 1 0 0,0 0-1 0 0,0 0 1 0 0,0 0-1 0 0,0 0 0 0 0,1 0 1 0 0,0-1-1 0 0,1 1 1 0 0,-1 0-1 0 0,1-1 0 0 0,0 0 1 0 0,0 0-1 0 0,1 0 1 0 0,5 8-1 0 0,-2-7-10 0 0,-1 0-1 0 0,1 0 1 0 0,0-1 0 0 0,0 0-1 0 0,0 0 1 0 0,1-1-1 0 0,0 1 1 0 0,0-2 0 0 0,0 1-1 0 0,0-1 1 0 0,1 0 0 0 0,16 3-1 0 0,-9-3-29 0 0,1-1 0 0 0,0 0 0 0 0,0-1 1 0 0,0-1-1 0 0,33-4 0 0 0,-41 2-2 0 0,0 0 0 0 0,0 0 0 0 0,0-1 0 0 0,-1 0 0 0 0,1 0 0 0 0,-1-1 0 0 0,0 0 1 0 0,0-1-1 0 0,0 0 0 0 0,0 0 0 0 0,-1-1 0 0 0,11-10 0 0 0,-9 7 10 0 0,0-1 0 0 0,-1 0 0 0 0,0-1 0 0 0,-1 0 0 0 0,0 0 0 0 0,0-1 0 0 0,-1 0 0 0 0,-1 0 0 0 0,0 0-1 0 0,-1-1 1 0 0,0 1 0 0 0,-1-1 0 0 0,0 0 0 0 0,-1 0 0 0 0,1-23 0 0 0,-2-99 508 0 0,3 154-384 0 0,5 30 313 0 0,2-1-1 0 0,32 87 1 0 0,-36-119-382 0 0,1-1 0 0 0,0 0-1 0 0,1-1 1 0 0,21 27 0 0 0,-22-32-91 0 0,0-1 0 0 0,1 1 0 0 0,0-2 0 0 0,1 1 0 0 0,0-1 0 0 0,0 0 0 0 0,21 10 0 0 0,-17-12-277 0 0,-1 0 0 0 0,1-1 0 0 0,0 0 0 0 0,0-1 0 0 0,1-1 1 0 0,14 2-1 0 0,-18-4-1002 0 0,0 0 0 0 0,0 0 0 0 0,0-1 0 0 0,20-4 1 0 0,-7-2-461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8.111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24 1 3641 0 0,'-5'2'9587'0'0,"-2"-2"-4933"0"0,7 0-4588 0 0,0 0 0 0 0,-1 0 0 0 0,1-1 0 0 0,0 1 0 0 0,-1 0 0 0 0,1 0 0 0 0,0 0 0 0 0,-1 0 0 0 0,1 0 0 0 0,0 0 0 0 0,-1 0 0 0 0,1 0 0 0 0,0 0 0 0 0,0 0 0 0 0,-1 0 0 0 0,1 0 0 0 0,0 0 0 0 0,-1 0 0 0 0,1 0 0 0 0,0 0 0 0 0,-1 0 0 0 0,1 1 0 0 0,0-1 0 0 0,-1 0 0 0 0,1 0 0 0 0,0 0 0 0 0,0 0 0 0 0,-1 1 0 0 0,1-1 0 0 0,0 0 0 0 0,0 0 0 0 0,0 0 0 0 0,-1 1 0 0 0,1-1 0 0 0,0 0 0 0 0,0 1 0 0 0,0-1 0 0 0,-1 0 0 0 0,1 0 0 0 0,0 1 0 0 0,0-1 0 0 0,0 0 0 0 0,0 1 0 0 0,0-1 0 0 0,0 0 0 0 0,0 1 0 0 0,0-1 0 0 0,0 0 0 0 0,0 1 0 0 0,0-1 0 0 0,0 0 0 0 0,0 0 0 0 0,0 1-1 0 0,0-1 1 0 0,0 0 0 0 0,0 1 0 0 0,0-1 0 0 0,0 0 0 0 0,1 1 0 0 0,-1-1 0 0 0,0 0 0 0 0,0 0 0 0 0,0 1 0 0 0,1-1 0 0 0,0 4 210 0 0,0-1-1 0 0,1 1 0 0 0,-1-1 0 0 0,1 0 1 0 0,0 0-1 0 0,3 4 0 0 0,-4-5-258 0 0,0-1 1 0 0,1 0-1 0 0,-1 0 0 0 0,1 0 1 0 0,-1 0-1 0 0,1 0 0 0 0,0 0 0 0 0,-1 0 1 0 0,1-1-1 0 0,0 1 0 0 0,0 0 0 0 0,-1-1 1 0 0,1 1-1 0 0,3-1 0 0 0,31 3-416 0 0,1-1-4155 0 0,-26 0 1834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28.28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40 4 2633 0 0,'0'1'673'0'0,"-1"0"1"0"0,0 0 0 0 0,1 0 0 0 0,-1 0 0 0 0,0 0 0 0 0,1 0 0 0 0,-1-1-1 0 0,0 1 1 0 0,0 0 0 0 0,0 0 0 0 0,0 0 0 0 0,0-1 0 0 0,0 1-1 0 0,0-1 1 0 0,0 1 0 0 0,0-1 0 0 0,0 1 0 0 0,0-1 0 0 0,0 1 0 0 0,-1-1-1 0 0,1 0 1 0 0,0 0 0 0 0,0 0 0 0 0,-2 0 0 0 0,-12-5 1066 0 0,23 3-1684 0 0,-4 0-1278 0 0,1 0-1 0 0,0 0 0 0 0,0 1 1 0 0,9-2-1 0 0,-2 3-759 0 0,3-1 124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2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63 512 0 0,'0'-3'67'0'0,"-2"-29"2586"0"0,2 30-2487 0 0,-1 0 0 0 0,1 0 0 0 0,-1 0 0 0 0,1 0 0 0 0,-1 0 0 0 0,0 0 0 0 0,0 0 0 0 0,0 0 0 0 0,0 0 0 0 0,0 0 0 0 0,0 0 0 0 0,-3-1 0 0 0,0 11-2514 0 0,4-5 1282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3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80 8 0 0,'-6'-18'1534'0'0,"4"12"-352"0"0,0-1 0 0 0,0 1 0 0 0,0-1 0 0 0,-1 1 0 0 0,0 0 0 0 0,-1 0 0 0 0,-7-10 0 0 0,11 16-1126 0 0,0 0 1 0 0,0-1-1 0 0,0 1 0 0 0,0 0 0 0 0,0 0 0 0 0,0 0 0 0 0,0 0 0 0 0,0 0 0 0 0,-1 0 1 0 0,1 0-1 0 0,0 0 0 0 0,0 0 0 0 0,0 0 0 0 0,0 0 0 0 0,0 0 0 0 0,0 0 0 0 0,0 0 1 0 0,0 0-1 0 0,-1 0 0 0 0,1-1 0 0 0,0 1 0 0 0,0 0 0 0 0,0 0 0 0 0,0 0 0 0 0,0 0 1 0 0,0 0-1 0 0,0 0 0 0 0,-1 0 0 0 0,1 1 0 0 0,0-1 0 0 0,0 0 0 0 0,0 0 0 0 0,0 0 1 0 0,0 0-1 0 0,0 0 0 0 0,0 0 0 0 0,0 0 0 0 0,0 0 0 0 0,-1 0 0 0 0,1 0 0 0 0,0 0 1 0 0,0 0-1 0 0,0 0 0 0 0,0 0 0 0 0,0 1 0 0 0,-2 5 723 0 0,1 9-160 0 0,3-11-449 0 0,-1 0 0 0 0,1 0 0 0 0,-1 0 0 0 0,1 0 1 0 0,0 0-1 0 0,1-1 0 0 0,-1 1 0 0 0,5 5 0 0 0,27 24 750 0 0,-5-6-416 0 0,-17-13-299 0 0,-1 0-1 0 0,0 1 1 0 0,-1 0-1 0 0,-1 0 0 0 0,-1 1 1 0 0,12 29-1 0 0,-12-22-18 0 0,-1 0 0 0 0,-1 1 0 0 0,-2-1-1 0 0,3 37 1 0 0,-5-15-38 0 0,-3 1 0 0 0,-2 0 0 0 0,-1-1 1 0 0,-21 85-1 0 0,4-57-5 0 0,14-53-146 0 0,1-1 1 0 0,1 1-1 0 0,0-1 1 0 0,2 1-1 0 0,-2 25 1 0 0,5-44-12 0 0,0 1 1 0 0,0 0-1 0 0,1-1 1 0 0,-1 1-1 0 0,0 0 1 0 0,0-1-1 0 0,1 1 0 0 0,-1-1 1 0 0,2 3-1 0 0,-2-4-11 0 0,0 0 0 0 0,0 1 0 0 0,1-1 0 0 0,-1 0 0 0 0,0 1 0 0 0,0-1 0 0 0,1 1 0 0 0,-1-1 0 0 0,0 0 0 0 0,1 0 0 0 0,-1 1 0 0 0,1-1 0 0 0,-1 0 0 0 0,0 0 0 0 0,1 1 0 0 0,-1-1 0 0 0,1 0-1 0 0,-1 0 1 0 0,0 0 0 0 0,1 0 0 0 0,-1 0 0 0 0,1 1 0 0 0,1-2-209 0 0,0 1 0 0 0,-1 0-1 0 0,1-1 1 0 0,-1 0 0 0 0,1 1 0 0 0,0-1-1 0 0,-1 0 1 0 0,0 1 0 0 0,1-1-1 0 0,-1 0 1 0 0,1 0 0 0 0,-1 0 0 0 0,0 0-1 0 0,0-1 1 0 0,1 1 0 0 0,0-2 0 0 0,8-8-2607 0 0,0-2-232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3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0 537 1320 0 0,'1'0'3812'0'0,"7"-3"-2789"0"0,3-2-399 0 0,-1 0 0 0 0,0-1 0 0 0,0 0 0 0 0,0 0 0 0 0,-1-1 0 0 0,0 0 1 0 0,-1-1-1 0 0,13-14 0 0 0,8-13 2515 0 0,55-52 0 0 0,-52 59-2739 0 0,1 1 0 0 0,1 2 1 0 0,70-39-1 0 0,-29 25-474 0 0,109-63-1536 0 0,-182 101 1496 0 0,2-1-249 0 0,-1 0 0 0 0,0 0 1 0 0,0 0-1 0 0,0-1 1 0 0,0 1-1 0 0,-1-1 0 0 0,1 1 1 0 0,-1-1-1 0 0,1 0 1 0 0,-1 0-1 0 0,0 0 0 0 0,3-6 1 0 0,-5 9 233 0 0,0-1 0 0 0,1 1 1 0 0,-1 0-1 0 0,0-1 0 0 0,0 1 0 0 0,0 0 0 0 0,0-1 1 0 0,0 1-1 0 0,0 0 0 0 0,0-1 0 0 0,0 1 1 0 0,0 0-1 0 0,0-1 0 0 0,0 1 0 0 0,0 0 1 0 0,0-1-1 0 0,0 1 0 0 0,-1-1 0 0 0,1 1 0 0 0,0 0 1 0 0,0 0-1 0 0,0-1 0 0 0,0 1 0 0 0,-1 0 1 0 0,1-1-1 0 0,0 1 0 0 0,0 0 0 0 0,0 0 1 0 0,-1-1-1 0 0,1 1 0 0 0,0 0 0 0 0,-1 0 0 0 0,1-1 1 0 0,0 1-1 0 0,0 0 0 0 0,-1 0 0 0 0,1 0 1 0 0,0 0-1 0 0,-1 0 0 0 0,1-1 0 0 0,0 1 1 0 0,-1 0-1 0 0,1 0 0 0 0,-1 0 0 0 0,-11-3-1654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4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27 140 504 0 0,'-15'-10'2668'0'0,"4"7"-5704"0"0,11 3 2929 0 0,0-1 116 0 0,0 0 0 0 0,0 0 0 0 0,1 0 0 0 0,-1 0 0 0 0,1 0-1 0 0,-1 0 1 0 0,1 0 0 0 0,-1 0 0 0 0,1 0 0 0 0,0 1-1 0 0,-1-1 1 0 0,1 0 0 0 0,0 0 0 0 0,0 0 0 0 0,0 1 0 0 0,-1-1-1 0 0,1 0 1 0 0,0 1 0 0 0,0-1 0 0 0,0 1 0 0 0,0-1 0 0 0,2 0-1 0 0,7-8 9843 0 0,-14 8-6305 0 0,4 1-3415 0 0,-1 0 1 0 0,1 0 0 0 0,0 0 0 0 0,-1 0 0 0 0,1 0-1 0 0,0 0 1 0 0,0 0 0 0 0,-1 0 0 0 0,1 0-1 0 0,0 0 1 0 0,-1 0 0 0 0,1 0 0 0 0,0 0 0 0 0,0 0-1 0 0,-1-1 1 0 0,1 1 0 0 0,0 0 0 0 0,-1 0-1 0 0,1 0 1 0 0,0-1 0 0 0,0 1 0 0 0,0 0 0 0 0,-1 0-1 0 0,1 0 1 0 0,0-1 0 0 0,0 1 0 0 0,-1-1-1 0 0,2-1-28 0 0,-1-1 0 0 0,1 1-1 0 0,0-1 1 0 0,0 1-1 0 0,0-1 1 0 0,0 1-1 0 0,0-1 1 0 0,0 1 0 0 0,1 0-1 0 0,-1 0 1 0 0,1 0-1 0 0,-1 0 1 0 0,1 0-1 0 0,0 0 1 0 0,0 0-1 0 0,0 0 1 0 0,0 1 0 0 0,0-1-1 0 0,3-1 1 0 0,8-5-12 0 0,1 0-1 0 0,14-5 1 0 0,-22 10 2 0 0,0 0-45 0 0,0 0 0 0 0,1 0 0 0 0,0 1 0 0 0,0 0 0 0 0,0 1 0 0 0,0-1 0 0 0,0 1 0 0 0,0 1 0 0 0,8-1 0 0 0,-12 1-27 0 0,0 0 0 0 0,0 1 0 0 0,0-1 0 0 0,0 1 0 0 0,0 0 1 0 0,0 0-1 0 0,0 0 0 0 0,0 0 0 0 0,-1 1 0 0 0,1-1 1 0 0,0 1-1 0 0,-1-1 0 0 0,1 1 0 0 0,-1 0 0 0 0,1 0 1 0 0,-1 0-1 0 0,0 0 0 0 0,0 1 0 0 0,0-1 0 0 0,0 0 1 0 0,0 1-1 0 0,-1 0 0 0 0,3 3 0 0 0,3 12 111 0 0,0 0-1 0 0,-2 0 1 0 0,7 29 0 0 0,-3-5 76 0 0,-4-23-161 0 0,-2-4 21 0 0,1 1 0 0 0,1-1 0 0 0,0-1 1 0 0,1 1-1 0 0,0-1 0 0 0,15 24 0 0 0,-13-28-71 0 0,0 0 0 0 0,1 0 1 0 0,0-1-1 0 0,1 0 0 0 0,0-1 0 0 0,15 10 0 0 0,0-2-325 0 0,47 20 0 0 0,-70-35 114 0 0,1 0 0 0 0,0 0 1 0 0,-1-1-1 0 0,1 1 0 0 0,-1-1 0 0 0,1 0 1 0 0,0 1-1 0 0,0-1 0 0 0,-1-1 0 0 0,1 1 1 0 0,0 0-1 0 0,-1-1 0 0 0,1 1 0 0 0,0-1 1 0 0,-1 0-1 0 0,5-1 0 0 0,3-3-2019 0 0,0 0-1 0 0,16-11 1 0 0,-14 9 655 0 0,7-5-246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5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15 160 1136 0 0,'-9'-102'14854'0'0,"11"119"-12922"0"0,5 29 1 0 0,1 5-1426 0 0,-3-2 11 0 0,-2 1 1 0 0,-2 0 0 0 0,-3-1 0 0 0,-7 52 0 0 0,-9 19 181 0 0,17-110-628 0 0,0-12 68 0 0,3-18-104 0 0,18-54-164 0 0,15-119 1 0 0,-28 122 29 0 0,-4 38 72 0 0,0 0 0 0 0,2 0 0 0 0,17-58-1 0 0,-9 62 22 0 0,-12 28 6 0 0,-1-1 0 0 0,1 0-1 0 0,0 1 1 0 0,0-1 0 0 0,0 1 0 0 0,0-1 0 0 0,1 1-1 0 0,-1 0 1 0 0,0 0 0 0 0,1-1 0 0 0,-1 1 0 0 0,1 0-1 0 0,-1 0 1 0 0,4-1 0 0 0,-5 2-2 0 0,1 0 0 0 0,0 0 0 0 0,0 0 0 0 0,-1 0 0 0 0,1 0 0 0 0,0 0 0 0 0,-1 0 0 0 0,1 1 0 0 0,0-1 0 0 0,-1 0 0 0 0,1 1 0 0 0,0-1 0 0 0,-1 0 0 0 0,1 1 0 0 0,0-1 0 0 0,-1 1 0 0 0,1-1 0 0 0,-1 1 0 0 0,1-1 0 0 0,-1 1 0 0 0,1-1 0 0 0,-1 1 0 0 0,0 0 0 0 0,1 0 0 0 0,10 18-10 0 0,-9-17 12 0 0,17 39 32 0 0,19 57 0 0 0,5 15 121 0 0,-35-94-156 0 0,-1 1-1 0 0,-1 0 1 0 0,-1 0-1 0 0,-1 0 1 0 0,0 0-1 0 0,-2 1 1 0 0,0-1-1 0 0,-2 1 1 0 0,-2 28-1 0 0,-1-27-104 0 0,3-22 26 0 0,0 1 0 0 0,0-1 0 0 0,0 1 0 0 0,0-1 0 0 0,0 1 0 0 0,-1-1 0 0 0,1 1 0 0 0,0 0 0 0 0,0-1 0 0 0,0 1 0 0 0,-1-1 0 0 0,1 1 0 0 0,0-1 0 0 0,0 1 0 0 0,-1-1 1 0 0,1 0-1 0 0,0 1 0 0 0,-1-1 0 0 0,1 1 0 0 0,-1-1 0 0 0,1 0 0 0 0,0 1 0 0 0,-1-1 0 0 0,1 0 0 0 0,-1 1 0 0 0,1-1 0 0 0,-1 0 0 0 0,1 0 0 0 0,-1 1 0 0 0,1-1 0 0 0,-2 0 0 0 0,2-1-381 0 0,-1 1 0 0 0,0-1 0 0 0,1 0 0 0 0,-1 0 0 0 0,1 0 0 0 0,-1 1 0 0 0,1-1 0 0 0,0 0 0 0 0,-1 0 0 0 0,1 0 1 0 0,0 0-1 0 0,0 0 0 0 0,0 0 0 0 0,-1 0 0 0 0,1 0 0 0 0,0 0 0 0 0,0 0 0 0 0,0 0 0 0 0,1-1 0 0 0,0-6-1604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5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1 166 2160 0 0,'30'-14'8959'0'0,"0"0"-5006"0"0,-3 4-3363 0 0,41-12-1 0 0,83-15 994 0 0,-1 1-2258 0 0,-51 9-4089 0 0,-74 21 1291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6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12 512 0 0,'-6'-12'14343'0'0,"11"14"-11929"0"0,14 19-948 0 0,3-12-2963 0 0,-7-6-4416 0 0,-8-2 2278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6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28 1032 0 0,'-43'17'10685'0'0,"47"-16"-9560"0"0,6-3-974 0 0,20-15-98 0 0,-3 2-1354 0 0,-9 6-3177 0 0,-11 6 1460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6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38 1792 0 0,'-2'0'4060'0'0,"-14"0"3118"0"0,13 3-6380 0 0,11 2 324 0 0,-2-2-904 0 0,0-1 1 0 0,0 0-1 0 0,1 0 0 0 0,-1-1 1 0 0,1 0-1 0 0,-1 0 0 0 0,1 0 1 0 0,11-1-1 0 0,54-7 511 0 0,-61 6-605 0 0,78-11 286 0 0,104-15-1314 0 0,-188 26 735 0 0,51-8-1584 0 0,-19 7-3146 0 0,-22 2 1592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6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57 2160 0 0,'14'-5'6662'0'0,"0"-4"-3727"0"0,-1 0-2295 0 0,-1 3-234 0 0,0 1 0 0 0,1 0-1 0 0,-1 1 1 0 0,1 0 0 0 0,0 1 0 0 0,0 1-1 0 0,0 0 1 0 0,1 0 0 0 0,-1 2-1 0 0,15 0 1 0 0,13 3-91 0 0,77 18 0 0 0,-15-3-2882 0 0,-81-16 479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27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0 512 0 0,'-4'1'1082'0'0,"0"0"0"0"0,0 0 0 0 0,0 0-1 0 0,0 0 1 0 0,-7 4 0 0 0,10-5-891 0 0,0 0 0 0 0,0 1 1 0 0,1-1-1 0 0,-1 1 0 0 0,0-1 0 0 0,0 1 0 0 0,0 0 1 0 0,1-1-1 0 0,-1 1 0 0 0,0 0 0 0 0,1 0 0 0 0,-1-1 1 0 0,1 1-1 0 0,-1 0 0 0 0,1 0 0 0 0,-1 0 0 0 0,1 0 0 0 0,-1 0 1 0 0,1 0-1 0 0,0 0 0 0 0,0-1 0 0 0,-1 1 0 0 0,1 0 1 0 0,0 0-1 0 0,0 0 0 0 0,0 0 0 0 0,0 0 0 0 0,0 0 1 0 0,0 2-1 0 0,1-2-135 0 0,-1-1 1 0 0,1 1 0 0 0,-1 0 0 0 0,0-1-1 0 0,1 1 1 0 0,-1 0 0 0 0,1-1-1 0 0,0 1 1 0 0,-1-1 0 0 0,1 1 0 0 0,-1-1-1 0 0,1 1 1 0 0,0-1 0 0 0,-1 0-1 0 0,1 1 1 0 0,0-1 0 0 0,0 0 0 0 0,-1 1-1 0 0,1-1 1 0 0,0 0 0 0 0,0 0-1 0 0,0 0 1 0 0,-1 1 0 0 0,1-1 0 0 0,1 0-1 0 0,23 1 1174 0 0,-20-1-718 0 0,52-2 2250 0 0,-32 1-2126 0 0,1 0-1 0 0,0 2 1 0 0,28 4-1 0 0,-20 0-494 0 0,-1-1-1 0 0,1-2 0 0 0,41-2 1 0 0,102-17 504 0 0,-120 10-584 0 0,8-1-18 0 0,-11 1 61 0 0,0 2 0 0 0,75 3 0 0 0,-60 9-40 0 0,32 1-32 0 0,21-17 98 0 0,2 0-4 0 0,260 23-120 0 0,-177-4-4 0 0,-133-7 33 0 0,413 1-3 0 0,-51-8-107 0 0,-293 13 161 0 0,-54-2-88 0 0,475-5-14 0 0,13-9 68 0 0,-212 3-36 0 0,92-6 84 0 0,-369 7-61 0 0,289 6 133 0 0,-223-8-143 0 0,-115 3-21 0 0,185 7 18 0 0,-215-4-68 0 0,2 0-103 0 0,1 0 0 0 0,0-1-1 0 0,13-2 1 0 0,-25 2 77 0 0,0 0-1 0 0,0 0 1 0 0,1 0-1 0 0,-1 0 1 0 0,0 0 0 0 0,0 0-1 0 0,0 0 1 0 0,1 0 0 0 0,-1 0-1 0 0,0 0 1 0 0,0 0 0 0 0,0-1-1 0 0,1 1 1 0 0,-1 0-1 0 0,0 0 1 0 0,0 0 0 0 0,0 0-1 0 0,0 0 1 0 0,1 0 0 0 0,-1-1-1 0 0,0 1 1 0 0,0 0-1 0 0,0 0 1 0 0,0 0 0 0 0,0 0-1 0 0,1-1 1 0 0,-1 1 0 0 0,0 0-1 0 0,0 0 1 0 0,0 0-1 0 0,0-1 1 0 0,0 1 0 0 0,0 0-1 0 0,0 0 1 0 0,0 0 0 0 0,0-1-1 0 0,0 1 1 0 0,0 0-1 0 0,0 0 1 0 0,0 0 0 0 0,0-1-1 0 0,0 1 1 0 0,0 0 0 0 0,-5-9-7920 0 0,-1 3 5201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28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55 512 0 0,'-10'-20'940'0'0,"-2"3"3697"0"0,3 6 579 0 0,8 11-5118 0 0,1 0 0 0 0,0 0 0 0 0,0 0 0 0 0,0-1 0 0 0,0 1 0 0 0,0 0 0 0 0,0 0 0 0 0,0 0 0 0 0,0 0 0 0 0,0 0 0 0 0,-1 0 0 0 0,1-1 0 0 0,0 1 0 0 0,0 0 0 0 0,0 0 0 0 0,0 0 0 0 0,0 0 0 0 0,0 0 0 0 0,0-1 0 0 0,0 1 0 0 0,0 0 0 0 0,0 0 0 0 0,0 0-1 0 0,0 0 1 0 0,0-1 0 0 0,0 1 0 0 0,0 0 0 0 0,0 0 0 0 0,1 0 0 0 0,-1 0 0 0 0,0 0 0 0 0,0-1 0 0 0,0 1 0 0 0,0 0 0 0 0,0 0 0 0 0,0 0 0 0 0,0 0 0 0 0,0 0 0 0 0,0 0 0 0 0,0 0 0 0 0,1-1 0 0 0,-1 1 0 0 0,0 0 0 0 0,0 0 0 0 0,0 0 0 0 0,0 0 0 0 0,0 0 0 0 0,1 0 0 0 0,-1 0 0 0 0,0 0 0 0 0,0 0 0 0 0,0 0 0 0 0,0 0 0 0 0,0 0 0 0 0,1 0 0 0 0,-1 0 0 0 0,0 0 0 0 0,0 0 0 0 0,0 0 0 0 0,0 0 0 0 0,0 0 0 0 0,1 0 0 0 0,-1 0 0 0 0,0 0 0 0 0,16 1 1481 0 0,-9 0-760 0 0,-5-1-612 0 0,1 0 0 0 0,0 0 0 0 0,-1 0 0 0 0,1 1 0 0 0,0-1-1 0 0,-1 1 1 0 0,1 0 0 0 0,-1 0 0 0 0,1 0 0 0 0,4 2 0 0 0,-7-2-135 0 0,1-1 0 0 0,0 1 0 0 0,0 0 0 0 0,0 0 0 0 0,0-1 0 0 0,0 1 0 0 0,-1 0 0 0 0,1 0 1 0 0,0 0-1 0 0,-1 0 0 0 0,1 0 0 0 0,-1 0 0 0 0,1 0 0 0 0,-1 0 0 0 0,1 0 0 0 0,-1 0 0 0 0,0 0 1 0 0,0 0-1 0 0,1 1 0 0 0,-1-1 0 0 0,0 0 0 0 0,0 0 0 0 0,0 0 0 0 0,0 0 0 0 0,0 0 0 0 0,0 1 0 0 0,-1 0 1 0 0,-2 11 313 0 0,-1-1 1 0 0,-8 19-1 0 0,8-22-194 0 0,0 1 1 0 0,1 0-1 0 0,0 0 0 0 0,-3 19 0 0 0,4 105 1140 0 0,3-73-801 0 0,-1-54-492 0 0,2 69 298 0 0,0-66-299 0 0,-1 0 0 0 0,2 0 0 0 0,-1 0 0 0 0,1-1 0 0 0,6 15 0 0 0,44 104 194 0 0,-45-104-215 0 0,-2 0 0 0 0,0 1 0 0 0,3 38 0 0 0,-5 326 262 0 0,-7-164-145 0 0,16-1-31 0 0,-13-224-102 0 0,67 513 180 0 0,-39-395-154 0 0,-20-91-26 0 0,0 1 1 0 0,-2-1-1 0 0,-1 1 1 0 0,1 41-1 0 0,-6-54-3 0 0,-1-1 0 0 0,0 1 0 0 0,-1-1 0 0 0,-1 0-1 0 0,-5 17 1 0 0,7-29-9 0 0,1 0 1 0 0,0-1-1 0 0,-1 1 0 0 0,1-1 1 0 0,0 1-1 0 0,0 0 0 0 0,0-1 1 0 0,0 1-1 0 0,1 0 0 0 0,-1-1 0 0 0,0 1 1 0 0,1-1-1 0 0,0 3 0 0 0,2 13 24 0 0,-3-17-20 0 0,1 0 1 0 0,-1 1-1 0 0,0-1 0 0 0,0 1 1 0 0,0-1-1 0 0,1 0 1 0 0,-1 1-1 0 0,0-1 1 0 0,0 0-1 0 0,1 1 1 0 0,-1-1-1 0 0,0 0 0 0 0,1 1 1 0 0,-1-1-1 0 0,0 0 1 0 0,1 0-1 0 0,-1 1 1 0 0,1-1-1 0 0,-1 0 0 0 0,0 0 1 0 0,1 0-1 0 0,-1 0 1 0 0,1 0-1 0 0,-1 1 1 0 0,1-1-1 0 0,-1 0 1 0 0,0 0-1 0 0,1 0 0 0 0,-1 0 1 0 0,1 0-1 0 0,0 0-13 0 0,0 0 0 0 0,0 0 0 0 0,0 0 0 0 0,0 0 0 0 0,0 0-1 0 0,0 0 1 0 0,-1 0 0 0 0,1-1 0 0 0,0 1 0 0 0,0 0 0 0 0,0 0 0 0 0,0-1 0 0 0,0 1-1 0 0,1-2 1 0 0,0 0-176 0 0,1-1 0 0 0,-1-1 0 0 0,0 1 0 0 0,0 0-1 0 0,0-1 1 0 0,-1 1 0 0 0,1 0 0 0 0,-1-1 0 0 0,0 0 0 0 0,0 1 0 0 0,1-6-1 0 0,1-9-3951 0 0,-3 1-4582 0 0,0 12 2866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39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94 149 512 0 0,'-31'4'2820'0'0,"13"-1"2766"0"0,-26-1 1917 0 0,47-5-6823 0 0,6-1-41 0 0,23-5 25 0 0,0 2 0 0 0,0 2 0 0 0,60-3 0 0 0,17-2-464 0 0,362-74-357 0 0,-304 57-993 0 0,-166 27 1110 0 0,-1 0-1 0 0,0 0 0 0 0,0 0 1 0 0,0 0-1 0 0,0 0 0 0 0,0-1 0 0 0,1 1 1 0 0,-1 0-1 0 0,0 0 0 0 0,0 0 1 0 0,0 0-1 0 0,0 0 0 0 0,0 0 0 0 0,1 1 1 0 0,-1-1-1 0 0,0 0 0 0 0,0 0 1 0 0,0 0-1 0 0,0 0 0 0 0,0 0 0 0 0,1 0 1 0 0,-1 0-1 0 0,0 0 0 0 0,0 0 1 0 0,0 0-1 0 0,0 0 0 0 0,0 0 0 0 0,0 0 1 0 0,1 1-1 0 0,-1-1 0 0 0,0 0 0 0 0,0 0 1 0 0,0 0-1 0 0,0 0 0 0 0,0 0 1 0 0,0 0-1 0 0,0 1 0 0 0,0-1 0 0 0,0 0 1 0 0,0 0-1 0 0,0 0 0 0 0,0 0 1 0 0,0 0-1 0 0,0 1 0 0 0,0-1 0 0 0,0 0 1 0 0,0 0-1 0 0,0 0 0 0 0,0 1 1 0 0,-4 7-2714 0 0,-4 1 1185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0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19 376 0 0,'-3'-2'726'0'0,"0"0"-1"0"0,0 0 1 0 0,0 0-1 0 0,-1 0 1 0 0,1 1 0 0 0,0-1-1 0 0,-1 1 1 0 0,1 0-1 0 0,-1 0 1 0 0,0 0 0 0 0,-4 0-1 0 0,8 1-617 0 0,0 0 0 0 0,-1 0-1 0 0,1 1 1 0 0,0-1-1 0 0,0 0 1 0 0,-1 0 0 0 0,1 1-1 0 0,0-1 1 0 0,0 0 0 0 0,-1 1-1 0 0,1-1 1 0 0,0 0 0 0 0,0 1-1 0 0,0-1 1 0 0,0 0-1 0 0,0 1 1 0 0,0-1 0 0 0,-1 1-1 0 0,1-1 1 0 0,0 0 0 0 0,0 1-1 0 0,0-1 1 0 0,0 1 0 0 0,0-1-1 0 0,0 0 1 0 0,1 1-1 0 0,-1-1 1 0 0,0 0 0 0 0,0 1-1 0 0,0-1 1 0 0,0 1 0 0 0,0-1-1 0 0,0 0 1 0 0,1 1-1 0 0,-1-1 1 0 0,0 1 0 0 0,7 15 1024 0 0,7 11-383 0 0,-1 1 0 0 0,-1 1 1 0 0,-2 0-1 0 0,-1 0 0 0 0,-1 1 1 0 0,-1 0-1 0 0,5 58 0 0 0,-11-42-658 0 0,-5 60 0 0 0,1-71-127 0 0,3-31 16 0 0,-1 5-23 0 0,1 1 1 0 0,0 0 0 0 0,2 14-1 0 0,-2-22-7 0 0,0 0-1 0 0,1-1 0 0 0,-1 1 0 0 0,0 0 0 0 0,1-1 1 0 0,0 1-1 0 0,-1-1 0 0 0,1 1 0 0 0,0 0 1 0 0,-1-1-1 0 0,1 1 0 0 0,0-1 0 0 0,0 0 0 0 0,0 1 1 0 0,1-1-1 0 0,-1 0 0 0 0,0 0 0 0 0,0 0 1 0 0,1 1-1 0 0,-1-1 0 0 0,0 0 0 0 0,1-1 0 0 0,-1 1 1 0 0,1 0-1 0 0,0 0 0 0 0,2 0 0 0 0,-3-1-128 0 0,1 0-1 0 0,-1 0 0 0 0,1 0 1 0 0,-1 0-1 0 0,1-1 0 0 0,-1 1 1 0 0,0 0-1 0 0,1-1 0 0 0,-1 1 1 0 0,0-1-1 0 0,0 0 0 0 0,1 1 1 0 0,-1-1-1 0 0,0 0 1 0 0,0 0-1 0 0,2-1 0 0 0,9-10-5298 0 0,-6 5 1282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0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 3137 0 0,'2'-3'9879'0'0,"5"2"-6442"0"0,11 4-4382 0 0,-10-2 2326 0 0,61 6 677 0 0,125-2 1 0 0,69-23-1991 0 0,-13 1-7015 0 0,-230 16 4262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1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60 550 2216 0 0,'6'1'10472'0'0,"-6"-1"-10229"0"0,10 11 2130 0 0,9 14-1638 0 0,21 47 1486 0 0,-25-44-1323 0 0,31 47 0 0 0,-42-73-588 0 0,-3-7-220 0 0,-3-9-90 0 0,-8-17 65 0 0,-7-19 123 0 0,-38-84-1 0 0,31 85-63 0 0,2 0-1 0 0,-18-62 0 0 0,32 84-75 0 0,1-1-1 0 0,1 0 0 0 0,2-1 0 0 0,1 1 1 0 0,0-54-1 0 0,4 77-39 0 0,-1-1 0 0 0,1 1 0 0 0,0-1 0 0 0,0 1 0 0 0,0 0 0 0 0,1-1 0 0 0,0 1 0 0 0,0 0 0 0 0,0 0 0 0 0,1 0 0 0 0,2-4 0 0 0,-3 6-12 0 0,1 0 0 0 0,-1 1 0 0 0,0 0 0 0 0,1-1-1 0 0,-1 1 1 0 0,1 0 0 0 0,-1 0 0 0 0,1 1 0 0 0,0-1 0 0 0,0 0 0 0 0,0 1-1 0 0,0 0 1 0 0,0 0 0 0 0,0 0 0 0 0,1 0 0 0 0,-1 0 0 0 0,0 1 0 0 0,0-1-1 0 0,6 1 1 0 0,13 0-69 0 0,0 2-1 0 0,1 1 0 0 0,-1 0 0 0 0,23 8 1 0 0,4-1-75 0 0,27 3-422 0 0,48 11-648 0 0,-107-20 340 0 0,-1 1 1 0 0,-1 0-1 0 0,1 1 0 0 0,-1 1 0 0 0,20 13 0 0 0,-20-10-1714 0 0,-4 1-438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1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70 8 0 0,'-5'1'10785'0'0,"21"-2"-8227"0"0,102-24 1133 0 0,98-15-3261 0 0,-207 39-682 0 0,28-2 187 0 0,-34 2-283 0 0,-1 1 1 0 0,1 0-1 0 0,0 0 0 0 0,0 1 0 0 0,0-1 1 0 0,-1 1-1 0 0,1-1 0 0 0,0 1 0 0 0,4 2 1 0 0,-1 4-1171 0 0,-6 4 8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2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2 512 0 0,'0'-2'512'0'0,"-3"2"1241"0"0,0 6-1465 0 0,-2 1 488 0 0,-1 6-2032 0 0,1 2 735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3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85 1144 0 0,'-12'2'6277'0'0,"6"4"-3665"0"0,6-5-2431 0 0,-1 1 0 0 0,1-1 0 0 0,0 1 0 0 0,0 0 1 0 0,0-1-1 0 0,0 1 0 0 0,0-1 0 0 0,0 1 0 0 0,0-1 0 0 0,0 1 1 0 0,1-1-1 0 0,-1 2 0 0 0,25 85 4364 0 0,-5-17-2917 0 0,-16-48-1478 0 0,-2-15-104 0 0,-3-22-14 0 0,-22-112 139 0 0,7 43 256 0 0,15 79-380 0 0,0-1 0 0 0,1 1 0 0 0,0 0 0 0 0,0-1 0 0 0,0 1 0 0 0,0-1 0 0 0,0 1 0 0 0,2-5 0 0 0,-1 7-35 0 0,-1 1 0 0 0,1-1 0 0 0,0 1 0 0 0,-1-1 0 0 0,1 1-1 0 0,0 0 1 0 0,0-1 0 0 0,0 1 0 0 0,0 0 0 0 0,0-1 0 0 0,0 1 0 0 0,0 0 0 0 0,0 0 0 0 0,1 0 0 0 0,-1 0 0 0 0,0 0 0 0 0,1 1 0 0 0,-1-1 0 0 0,1 0 0 0 0,-1 1 0 0 0,1-1 0 0 0,-1 0-1 0 0,1 1 1 0 0,-1 0 0 0 0,3-1 0 0 0,15-1 65 0 0,0 1-1 0 0,40 1 0 0 0,0 2-98 0 0,4-7 3 0 0,-34 2-177 0 0,57 2 0 0 0,-86 1 143 0 0,1 0 0 0 0,-1 0 0 0 0,1 0 0 0 0,-1 0-1 0 0,1 0 1 0 0,-1 0 0 0 0,1 1 0 0 0,-1-1 0 0 0,1 0 0 0 0,-1 0 0 0 0,1 0-1 0 0,-1 0 1 0 0,0 1 0 0 0,1-1 0 0 0,-1 0 0 0 0,1 0 0 0 0,-1 1-1 0 0,1-1 1 0 0,-1 0 0 0 0,0 1 0 0 0,1-1 0 0 0,-1 1 0 0 0,0-1 0 0 0,1 0-1 0 0,-1 1 1 0 0,0-1 0 0 0,1 1 0 0 0,-1 0-210 0 0,0 0-1 0 0,0-1 1 0 0,0 1 0 0 0,0-1 0 0 0,-1 1 0 0 0,1 0-1 0 0,0-1 1 0 0,0 1 0 0 0,0-1 0 0 0,-1 1 0 0 0,1 0-1 0 0,0-1 1 0 0,0 1 0 0 0,-1-1 0 0 0,1 1 0 0 0,-1-1-1 0 0,1 1 1 0 0,0-1 0 0 0,-1 1 0 0 0,1-1 0 0 0,-1 1-1 0 0,-8 8-4171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4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75 2128 0 0,'-3'-1'6689'0'0,"-9"-2"-5088"0"0,11 3-1507 0 0,0 1 0 0 0,-1 0 1 0 0,1-1-1 0 0,0 1 0 0 0,-1 0 0 0 0,1 0 0 0 0,0 0 0 0 0,0 0 0 0 0,0 0 0 0 0,0 0 1 0 0,0 0-1 0 0,0 0 0 0 0,0 0 0 0 0,0 0 0 0 0,0 0 0 0 0,1 1 0 0 0,-1-1 0 0 0,0 0 1 0 0,1 1-1 0 0,-1-1 0 0 0,0 3 0 0 0,-10 32 1380 0 0,9-26-1128 0 0,1 0 0 0 0,0 0 0 0 0,1 0 0 0 0,0 1 0 0 0,0-1 0 0 0,1 0-1 0 0,1 0 1 0 0,0 0 0 0 0,5 18 0 0 0,-6-24-297 0 0,1 0 0 0 0,0 0 1 0 0,-1-1-1 0 0,1 1 0 0 0,1-1 0 0 0,-1 1 0 0 0,0-1 0 0 0,1 0 0 0 0,0 0 0 0 0,0 0 0 0 0,6 5 1 0 0,-6-6-53 0 0,-1-1 0 0 0,1 1 0 0 0,0-1 0 0 0,0 0 0 0 0,0 0 0 0 0,0 0 0 0 0,1 0 1 0 0,-1 0-1 0 0,0-1 0 0 0,0 1 0 0 0,0-1 0 0 0,1 0 0 0 0,-1 0 0 0 0,0 0 0 0 0,0 0 1 0 0,0-1-1 0 0,4 0 0 0 0,1-1-20 0 0,-1-1 1 0 0,0 1-1 0 0,0-1 1 0 0,0 0-1 0 0,-1-1 1 0 0,1 1-1 0 0,-1-1 1 0 0,0-1-1 0 0,0 1 1 0 0,0-1-1 0 0,0 0 1 0 0,-1 0-1 0 0,0-1 1 0 0,0 1-1 0 0,5-10 1 0 0,-6 10 14 0 0,-1 0 1 0 0,0 0 0 0 0,-1 0-1 0 0,1-1 1 0 0,-1 1-1 0 0,0-1 1 0 0,0 0 0 0 0,-1 0-1 0 0,1 1 1 0 0,-1-1-1 0 0,-1 0 1 0 0,1 0 0 0 0,-1 0-1 0 0,0 0 1 0 0,0 0-1 0 0,-1 0 1 0 0,0 0 0 0 0,0 0-1 0 0,-3-9 1 0 0,1 6-63 0 0,0 0 0 0 0,-1 1 0 0 0,-1 0 1 0 0,1-1-1 0 0,-1 2 0 0 0,-12-15 0 0 0,14 18 51 0 0,-1 1 0 0 0,1 0 0 0 0,-1-1 0 0 0,0 2 0 0 0,0-1 0 0 0,0 0 0 0 0,0 1 0 0 0,0 0 0 0 0,0 0 0 0 0,-1 0 0 0 0,1 0 0 0 0,-1 1 0 0 0,1-1 1 0 0,-1 1-1 0 0,-6 0 0 0 0,3 0 34 0 0,1 1 0 0 0,0 1 1 0 0,-1-1-1 0 0,1 1 1 0 0,0 1-1 0 0,0-1 0 0 0,0 1 1 0 0,0 0-1 0 0,0 1 1 0 0,0 0-1 0 0,0 0 1 0 0,1 0-1 0 0,-1 1 0 0 0,1 0 1 0 0,0 0-1 0 0,0 1 1 0 0,1-1-1 0 0,-10 11 1 0 0,10-10 10 0 0,0 1 0 0 0,0 1 0 0 0,0-1 0 0 0,1 1 0 0 0,0-1 0 0 0,0 1 0 0 0,1 0 0 0 0,0 1 0 0 0,0-1 0 0 0,1 0 0 0 0,0 1 0 0 0,0 0 0 0 0,1-1 0 0 0,-1 1 0 0 0,2 0 0 0 0,-1 0 0 0 0,2 11 0 0 0,-1-16-15 0 0,0-1 0 0 0,1 1 0 0 0,0-1 0 0 0,-1 1 0 0 0,1-1 0 0 0,0 1 0 0 0,0-1-1 0 0,0 0 1 0 0,1 1 0 0 0,-1-1 0 0 0,0 0 0 0 0,1 0 0 0 0,-1 0 0 0 0,4 3 0 0 0,-1-2 4 0 0,-1 0 1 0 0,1-1 0 0 0,-1 1-1 0 0,1-1 1 0 0,0 0-1 0 0,0 0 1 0 0,0-1-1 0 0,5 2 1 0 0,5 1-14 0 0,1-1 1 0 0,-1-1-1 0 0,31 1 0 0 0,-33-3-20 0 0,0-1 0 0 0,0 0-1 0 0,-1 0 1 0 0,1-2-1 0 0,0 1 1 0 0,-1-1 0 0 0,1-1-1 0 0,-1 0 1 0 0,11-6-1 0 0,-15 6 5 0 0,1 0 0 0 0,-1 0-1 0 0,0 0 1 0 0,-1-1-1 0 0,1 0 1 0 0,-1-1 0 0 0,0 1-1 0 0,0-1 1 0 0,0 0 0 0 0,-1-1-1 0 0,0 1 1 0 0,0-1-1 0 0,6-13 1 0 0,-9 15 34 0 0,0-1 1 0 0,0 1-1 0 0,-1-1 1 0 0,0 0-1 0 0,0 1 0 0 0,-1-1 1 0 0,1 0-1 0 0,-1 0 1 0 0,0 1-1 0 0,-1-1 0 0 0,1 0 1 0 0,-1 1-1 0 0,0-1 1 0 0,-1 0-1 0 0,1 1 0 0 0,-1-1 1 0 0,0 1-1 0 0,0 0 1 0 0,-1 0-1 0 0,0 0 0 0 0,0 0 1 0 0,0 0-1 0 0,-6-6 0 0 0,9 11-12 0 0,0 0 0 0 0,0 0 0 0 0,0 0 0 0 0,0 0 0 0 0,0 0 0 0 0,0 0 0 0 0,0-1-1 0 0,0 1 1 0 0,0 0 0 0 0,0 0 0 0 0,0 0 0 0 0,0 0 0 0 0,0 0 0 0 0,0 0 0 0 0,0 0-1 0 0,0 0 1 0 0,0 0 0 0 0,0 0 0 0 0,0 0 0 0 0,-1 0 0 0 0,1 0 0 0 0,0 0 0 0 0,0 0-1 0 0,0 0 1 0 0,0 0 0 0 0,0 0 0 0 0,0 0 0 0 0,0 0 0 0 0,0 0 0 0 0,0 0 0 0 0,0 0-1 0 0,0 0 1 0 0,-1 0 0 0 0,1 0 0 0 0,0 0 0 0 0,0 0 0 0 0,0 0 0 0 0,0 0 0 0 0,0 0-1 0 0,0 0 1 0 0,0 0 0 0 0,0 0 0 0 0,0 0 0 0 0,0 0 0 0 0,0 0 0 0 0,0 0 0 0 0,-1 0-1 0 0,1 0 1 0 0,0 0 0 0 0,0 0 0 0 0,0 0 0 0 0,0 0 0 0 0,0 1 0 0 0,0-1 0 0 0,0 0-1 0 0,0 0 1 0 0,0 0 0 0 0,0 0 0 0 0,0 0 0 0 0,0 0 0 0 0,0 0 0 0 0,0 0 0 0 0,0 0-1 0 0,0 9 183 0 0,4 11-74 0 0,-1-7-87 0 0,2 0 1 0 0,0 0-1 0 0,0-1 1 0 0,1 0-1 0 0,0 0 1 0 0,1 0-1 0 0,1-1 1 0 0,0 0-1 0 0,0 0 0 0 0,1-1 1 0 0,14 13-1 0 0,-15-16-74 0 0,0 0 0 0 0,1-1 0 0 0,0 0 0 0 0,0 0 0 0 0,1-1 1 0 0,-1 0-1 0 0,1-1 0 0 0,0 0 0 0 0,0 0 0 0 0,12 2 0 0 0,-2-6-970 0 0,-11-4-1760 0 0,-4-3-3931 0 0,-4 2 2640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4.6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25 8 0 0,'0'4'3147'0'0,"1"7"2548"0"0,-1-10-5467 0 0,0 0-1 0 0,1 1 1 0 0,-1-1 0 0 0,1 0-1 0 0,-1 0 1 0 0,1 1-1 0 0,0-1 1 0 0,0 0-1 0 0,-1 0 1 0 0,1 0 0 0 0,1 1-1 0 0,152 194 8315 0 0,-140-177-8314 0 0,-13-19-149 0 0,-6-17-153 0 0,3 6 60 0 0,0 0-1 0 0,0 0 0 0 0,2 0 0 0 0,-1 0 0 0 0,2-15 1 0 0,2 1-64 0 0,6-32 0 0 0,-7 50 65 0 0,0 1 0 0 0,0 0-1 0 0,1 0 1 0 0,0 0 0 0 0,0 0 0 0 0,0 0-1 0 0,1 1 1 0 0,0-1 0 0 0,0 1-1 0 0,6-6 1 0 0,-8 9 12 0 0,0 0-1 0 0,0 0 1 0 0,1 1-1 0 0,-1-1 1 0 0,1 0-1 0 0,-1 1 1 0 0,1 0-1 0 0,-1-1 1 0 0,1 1-1 0 0,0 0 1 0 0,3-1-1 0 0,-4 2 5 0 0,0 0-1 0 0,0 0 0 0 0,0 0 0 0 0,0 0 0 0 0,0 0 1 0 0,0 0-1 0 0,0 1 0 0 0,0-1 0 0 0,0 0 1 0 0,0 1-1 0 0,0 0 0 0 0,0-1 0 0 0,0 1 1 0 0,-1 0-1 0 0,1 0 0 0 0,0 0 0 0 0,-1 0 1 0 0,3 2-1 0 0,3 4 20 0 0,0 0 0 0 0,-1 1 1 0 0,1 0-1 0 0,-2 0 0 0 0,1 0 0 0 0,7 16 1 0 0,-6-11 22 0 0,0-1 1 0 0,12 15-1 0 0,-14-22-33 0 0,0 1-1 0 0,1-1 1 0 0,-1 0-1 0 0,1 0 1 0 0,1-1-1 0 0,-1 0 1 0 0,8 4-1 0 0,-11-7-17 0 0,-1 0 0 0 0,1 0 0 0 0,-1 0 0 0 0,1 0 0 0 0,-1-1-1 0 0,1 1 1 0 0,0-1 0 0 0,-1 1 0 0 0,1-1 0 0 0,4 0 0 0 0,-6 0-4 0 0,1-1 0 0 0,-1 1-1 0 0,1-1 1 0 0,-1 1 0 0 0,1-1 0 0 0,-1 1 0 0 0,1-1-1 0 0,-1 0 1 0 0,0 1 0 0 0,1-1 0 0 0,-1 0 0 0 0,0 0 0 0 0,0 0-1 0 0,0 0 1 0 0,0 0 0 0 0,0 0 0 0 0,0-1 0 0 0,0 1-1 0 0,1-3 1 0 0,-1 4-17 0 0,-1 0-1 0 0,0 0 0 0 0,0-1 0 0 0,1 1 1 0 0,-1 0-1 0 0,0-1 0 0 0,0 1 1 0 0,0 0-1 0 0,0-1 0 0 0,0 1 0 0 0,0 0 1 0 0,0-1-1 0 0,0 1 0 0 0,1-1 1 0 0,-1 1-1 0 0,0 0 0 0 0,0-1 0 0 0,0 1 1 0 0,-1 0-1 0 0,1-1 0 0 0,0 1 1 0 0,0 0-1 0 0,0-1 0 0 0,0 1 0 0 0,0 0 1 0 0,0-1-1 0 0,0 1 0 0 0,-1 0 1 0 0,1-1-1 0 0,-11-4-2139 0 0,-14 5-5353 0 0,20 1 5008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5.1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4 792 0 0,'-2'-4'5091'0'0,"-1"8"-2788"0"0,-3 10-766 0 0,5-9-1382 0 0,0 1 0 0 0,1-1-1 0 0,0 0 1 0 0,0 1-1 0 0,0-1 1 0 0,1 1 0 0 0,0-1-1 0 0,1 7 1 0 0,16 43 644 0 0,-7-25-420 0 0,8 25 1043 0 0,2-1 0 0 0,53 96 1 0 0,-64-132-1431 0 0,-1 0 0 0 0,-1 1 1 0 0,11 36-1 0 0,-18-44-127 0 0,-1-11 124 0 0,0 0 0 0 0,0 0 0 0 0,0 0 0 0 0,0 0 0 0 0,0 0 1 0 0,0 0-1 0 0,0 0 0 0 0,0 1 0 0 0,0-1 0 0 0,0 0 0 0 0,0 0 1 0 0,0 0-1 0 0,0 0 0 0 0,0 0 0 0 0,0 0 0 0 0,0 0 0 0 0,-1 0 0 0 0,1 0 1 0 0,0 0-1 0 0,0 0 0 0 0,0 0 0 0 0,0 0 0 0 0,0 0 0 0 0,0 0 0 0 0,0 0 1 0 0,0 0-1 0 0,0 0 0 0 0,0 0 0 0 0,0 0 0 0 0,-1 0 0 0 0,1 0 1 0 0,0 0-1 0 0,0 0 0 0 0,0 0 0 0 0,0 0 0 0 0,0 0 0 0 0,0 0 0 0 0,0 0 1 0 0,0 0-1 0 0,0 0 0 0 0,0 0 0 0 0,0-1 0 0 0,0 1 0 0 0,0 0 0 0 0,0 0 1 0 0,-1 0-1 0 0,1 0 0 0 0,0 0 0 0 0,0 0 0 0 0,0 0 0 0 0,0 0 1 0 0,0 0-1 0 0,0 0 0 0 0,0 0 0 0 0,-1-2-220 0 0,0 1 1 0 0,0 0-1 0 0,1-1 0 0 0,-1 1 1 0 0,0-1-1 0 0,1 1 1 0 0,-1-1-1 0 0,1 1 0 0 0,-1-1 1 0 0,1 1-1 0 0,-1-3 0 0 0,0-16-4080 0 0,1 9 1970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5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1 227 1696 0 0,'1'1'6657'0'0,"3"-1"-3487"0"0,11-4-3053 0 0,-11 2 812 0 0,43-10 365 0 0,0-2 0 0 0,48-22 1 0 0,48-35-594 0 0,5-2-617 0 0,-139 68-129 0 0,-6 4-12 0 0,0-1-1 0 0,0 1 1 0 0,0-1-1 0 0,0 1 0 0 0,0 0 1 0 0,0 0-1 0 0,0 1 1 0 0,4-1-1 0 0,-20 11-1491 0 0,-10 4-2089 0 0,-1 0 0 0 0,-37 13 0 0 0,55-25 3310 0 0,-25 11-1210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5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1 264 0 0,'1'2'374'0'0,"0"0"0"0"0,-1 1 0 0 0,1-1 0 0 0,0 0 0 0 0,1 1 0 0 0,-1-1 0 0 0,0 0 0 0 0,1 0 0 0 0,-1 0 0 0 0,1 0 0 0 0,-1 0 0 0 0,1-1 0 0 0,2 3 0 0 0,30 19 4037 0 0,-16-12-3441 0 0,43 26 475 0 0,116 51 0 0 0,-159-80-1421 0 0,62 25-828 0 0,-45-22-3486 0 0,-19-7 2174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5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430 55 512 0 0,'0'-2'327'0'0,"0"0"0"0"0,0-1 0 0 0,0 1 0 0 0,-1 0 0 0 0,1 0 0 0 0,0 0 0 0 0,-1 0 0 0 0,0-1 0 0 0,1 1 0 0 0,-1 0 0 0 0,0 0 0 0 0,0 0 0 0 0,0 0 0 0 0,0 1 0 0 0,0-1 0 0 0,-1 0 0 0 0,1 0-1 0 0,-3-2 1 0 0,1 2 49 0 0,1 1-1 0 0,-1-1 1 0 0,0 1-1 0 0,1-1 1 0 0,-1 1-1 0 0,0 0 1 0 0,0 0-1 0 0,0 0 1 0 0,0 1-1 0 0,0-1 1 0 0,0 1-1 0 0,0 0 1 0 0,-4-1-1 0 0,0 2 69 0 0,0-1 0 0 0,0 1 0 0 0,0 0 1 0 0,0 1-1 0 0,1-1 0 0 0,-1 1 0 0 0,0 1 0 0 0,-6 3 0 0 0,-52 29 1481 0 0,45-22-1505 0 0,0 1 0 0 0,0 1 0 0 0,1 0 0 0 0,1 2 0 0 0,1 0 0 0 0,1 1 0 0 0,0 0 0 0 0,-23 37 0 0 0,31-43-320 0 0,2 0 0 0 0,0 0-1 0 0,0 0 1 0 0,1 1 0 0 0,0 0 0 0 0,1 0 0 0 0,1 0 0 0 0,0 0-1 0 0,1 0 1 0 0,0 1 0 0 0,1 0 0 0 0,1-1 0 0 0,0 1-1 0 0,1-1 1 0 0,0 1 0 0 0,1-1 0 0 0,5 18 0 0 0,-5-24-108 0 0,1 1 1 0 0,0-2 0 0 0,0 1-1 0 0,0 0 1 0 0,1-1-1 0 0,0 1 1 0 0,0-1 0 0 0,1 0-1 0 0,0 0 1 0 0,8 7-1 0 0,-5-6-62 0 0,1 0 0 0 0,0 0-1 0 0,1-1 1 0 0,-1-1 0 0 0,1 1-1 0 0,14 4 1 0 0,8 1-1534 0 0,0-3 0 0 0,0 0 0 0 0,58 5 0 0 0,-56-9 237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6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12 132 512 0 0,'-10'-42'3774'0'0,"10"38"-2888"0"0,-1 0-1 0 0,1 0 1 0 0,0-1-1 0 0,0 1 1 0 0,0 0-1 0 0,0-1 1 0 0,3-7-1 0 0,-3 12-765 0 0,0-1-1 0 0,0 1 0 0 0,0-1 0 0 0,0 1 0 0 0,1-1 0 0 0,-1 1 0 0 0,0-1 0 0 0,1 1 0 0 0,-1-1 0 0 0,0 1 1 0 0,1-1-1 0 0,-1 1 0 0 0,0-1 0 0 0,1 1 0 0 0,-1 0 0 0 0,1-1 0 0 0,-1 1 0 0 0,1 0 0 0 0,-1-1 1 0 0,1 1-1 0 0,-1 0 0 0 0,1 0 0 0 0,-1 0 0 0 0,1-1 0 0 0,0 1 0 0 0,1 0 13 0 0,-1 0 1 0 0,0 0-1 0 0,0 0 0 0 0,0 1 0 0 0,0-1 0 0 0,1 0 0 0 0,-1 0 0 0 0,0 1 1 0 0,0-1-1 0 0,0 1 0 0 0,2 1 0 0 0,0-1 38 0 0,0 2 0 0 0,0-1 0 0 0,0 0-1 0 0,0 1 1 0 0,-1-1 0 0 0,1 1 0 0 0,2 4 0 0 0,3 7 77 0 0,-1 0 1 0 0,0 1 0 0 0,-2 0-1 0 0,1 0 1 0 0,2 18 0 0 0,13 81 1245 0 0,-19-101-1285 0 0,28 187 687 0 0,-29-198-1097 0 0,-1-11 66 0 0,-3-13-116 0 0,-1 0 200 0 0,-5-22-50 0 0,2-1 1 0 0,-2-80-1 0 0,9 110 78 0 0,1-1 0 0 0,1 1 1 0 0,1 0-1 0 0,8-29 0 0 0,-8 35 7 0 0,1 0 0 0 0,0 0 0 0 0,1 0 0 0 0,0 0 0 0 0,0 1 0 0 0,0-1 0 0 0,1 1 0 0 0,12-11 0 0 0,-13 15 14 0 0,0-1 0 0 0,1 2 0 0 0,-1-1 0 0 0,1 0 1 0 0,0 1-1 0 0,0 0 0 0 0,1 1 0 0 0,-1-1 0 0 0,1 1 0 0 0,-1 0 0 0 0,1 1 0 0 0,-1 0 0 0 0,1 0 0 0 0,8 0 1 0 0,-2 0 20 0 0,0 1 0 0 0,0 1 0 0 0,0 0 0 0 0,-1 1 0 0 0,1 0 0 0 0,18 6 0 0 0,-19-4-3 0 0,0 1 1 0 0,0 0 0 0 0,0 1 0 0 0,-1 0-1 0 0,0 1 1 0 0,-1 0 0 0 0,0 1 0 0 0,0 0-1 0 0,0 1 1 0 0,-1 0 0 0 0,0 0-1 0 0,-1 1 1 0 0,0 0 0 0 0,10 17 0 0 0,-9-10 67 0 0,0 0 0 0 0,-1 1 1 0 0,-1 0-1 0 0,0 1 0 0 0,-2-1 0 0 0,0 1 1 0 0,-1 0-1 0 0,3 37 0 0 0,-1 107-355 0 0,-6-161-161 0 0,0 7 600 0 0,0-9-257 0 0,0 0 1 0 0,0 1-1 0 0,0-1 0 0 0,0 0 0 0 0,0 0 1 0 0,0 0-1 0 0,0 0 0 0 0,0 0 1 0 0,-1 0-1 0 0,1 0 0 0 0,0 0 0 0 0,0 1 1 0 0,0-1-1 0 0,0 0 0 0 0,0 0 1 0 0,0 0-1 0 0,0 0 0 0 0,0 0 1 0 0,0 0-1 0 0,0 0 0 0 0,0 0 0 0 0,0 0 1 0 0,-1 0-1 0 0,1 0 0 0 0,0 0 1 0 0,0 0-1 0 0,0 0 0 0 0,0 0 1 0 0,0 1-1 0 0,0-1 0 0 0,0 0 0 0 0,0 0 1 0 0,-1 0-1 0 0,1 0 0 0 0,0 0 1 0 0,0 0-1 0 0,0 0 0 0 0,0 0 0 0 0,0-1 1 0 0,0 1-1 0 0,0 0 0 0 0,0 0 1 0 0,-1 0-1 0 0,1 0 0 0 0,0 0 1 0 0,0 0-1 0 0,0 0 0 0 0,0 0 0 0 0,0 0 1 0 0,0 0-1 0 0,0 0 0 0 0,0 0 1 0 0,0 0-1 0 0,0 0 0 0 0,-1 0 1 0 0,1 0-1 0 0,0-1 0 0 0,0 1 0 0 0,0 0 1 0 0,0 0-1 0 0,0 0 0 0 0,0 0 1 0 0,0 0-1 0 0,0 0 0 0 0,0-1 1 0 0,-3-1-3097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6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3537 0 0,'0'1'569'0'0,"1"-1"-1"0"0,0 1 1 0 0,-1 0 0 0 0,1-1 0 0 0,0 1 0 0 0,0 0-1 0 0,-1-1 1 0 0,1 1 0 0 0,0-1 0 0 0,0 0 0 0 0,0 1-1 0 0,0-1 1 0 0,0 1 0 0 0,0-1 0 0 0,1 0 0 0 0,15 0 3596 0 0,-3-1-4758 0 0,158 4 1998 0 0,27 1 124 0 0,1 18-1326 0 0,-128-7-1752 0 0,4 1-4913 0 0,-53-12 4360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7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 3841 0 0,'1'-1'456'0'0,"-1"1"0"0"0,0 0 1 0 0,0-1-1 0 0,0 1 0 0 0,1-1 1 0 0,-1 1-1 0 0,0 0 0 0 0,0-1 0 0 0,0 1 1 0 0,0-1-1 0 0,0 1 0 0 0,0-1 1 0 0,0 1-1 0 0,0 0 0 0 0,0-1 1 0 0,0 1-1 0 0,0-1 0 0 0,0 1 0 0 0,0-1 1 0 0,0 1-1 0 0,-1-1 0 0 0,1-4 3296 0 0,5 5-4173 0 0,5 3 531 0 0,0 1 0 0 0,-1 0 0 0 0,1 0 0 0 0,0 1-1 0 0,9 7 1 0 0,44 36 561 0 0,-41-31-460 0 0,33 27 989 0 0,95 99 0 0 0,-123-112-1015 0 0,-1 1-1 0 0,-1 0 1 0 0,-2 2-1 0 0,33 65 1 0 0,-49-82-123 0 0,0 0-1 0 0,-1 0 1 0 0,-1 1 0 0 0,0 0-1 0 0,-1 0 1 0 0,-1 0-1 0 0,-1 0 1 0 0,-1 0 0 0 0,-1 24-1 0 0,-1-33-134 0 0,0 1 0 0 0,0-1 0 0 0,-1 0 0 0 0,-1 0 0 0 0,1 0 0 0 0,-1 0 0 0 0,-1 0 0 0 0,-7 13-1 0 0,7-16-191 0 0,0 0 0 0 0,0 0-1 0 0,-1 0 1 0 0,0-1 0 0 0,0 0-1 0 0,0 0 1 0 0,-1 0-1 0 0,0-1 1 0 0,1 0 0 0 0,-2 0-1 0 0,1 0 1 0 0,-9 4 0 0 0,-12 2-1669 0 0,1-3-2200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7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22 512 0 0,'1'2'14850'0'0,"2"-3"-12200"0"0,7 0-3585 0 0,224-10 1221 0 0,-117 4-1650 0 0,-1 3-4070 0 0,-99 4 3623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7.7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2296 0 0,'5'0'8554'0'0,"-2"-4"-5303"0"0,-3 4-3226 0 0,0-1 0 0 0,1 1 1 0 0,-1-1-1 0 0,0 1 0 0 0,1-1 0 0 0,-1 1 1 0 0,0 0-1 0 0,1-1 0 0 0,-1 1 0 0 0,1-1 1 0 0,-1 1-1 0 0,1 0 0 0 0,-1-1 0 0 0,1 1 0 0 0,-1 0 1 0 0,1 0-1 0 0,1-1 0 0 0,37-6 352 0 0,1 1 0 0 0,-1 3 1 0 0,42 1-1 0 0,-61 1-370 0 0,132 8-950 0 0,-88-1-3256 0 0,-38-3 648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8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19 3097 0 0,'-12'-13'9539'0'0,"1"9"-8020"0"0,18 31 605 0 0,-1-1-1440 0 0,2-1 0 0 0,1 0 1 0 0,14 27-1 0 0,12 34 1126 0 0,-29-61-1449 0 0,-6-24-348 0 0,0-1-1 0 0,1 1 1 0 0,-1 0 0 0 0,0 0-1 0 0,0-1 1 0 0,0 1 0 0 0,0 0-1 0 0,0 0 1 0 0,0-1-1 0 0,0 1 1 0 0,0 0 0 0 0,0 0-1 0 0,0-1 1 0 0,0 1 0 0 0,0 0-1 0 0,-1-1 1 0 0,1 1-1 0 0,0 0 1 0 0,0-1 0 0 0,-1 1-1 0 0,1 0 1 0 0,-1-1 0 0 0,1 1-1 0 0,-1 0 1 0 0,1-1-1 0 0,0 1 1 0 0,-1-1 0 0 0,0 1-1 0 0,0 0 1 0 0,0-1-13 0 0,1 0 1 0 0,-1 0-1 0 0,0 0 1 0 0,1 0-1 0 0,-1-1 0 0 0,1 1 1 0 0,-1 0-1 0 0,0 0 1 0 0,1 0-1 0 0,-1-1 1 0 0,1 1-1 0 0,-1 0 0 0 0,1-1 1 0 0,-1 1-1 0 0,1-1 1 0 0,-1 1-1 0 0,1 0 1 0 0,-1-1-1 0 0,1 1 0 0 0,0-1 1 0 0,-1 1-1 0 0,1-1 1 0 0,0 1-1 0 0,-1-1 0 0 0,1 1 1 0 0,0-1-1 0 0,0 0 1 0 0,-1 1-1 0 0,1-2 1 0 0,-5-18 35 0 0,5 2-62 0 0,1 0 0 0 0,1 0 0 0 0,1 0-1 0 0,0 0 1 0 0,9-25 0 0 0,-10 34 19 0 0,1 2 0 0 0,1-1 1 0 0,-1 0-1 0 0,1 0 0 0 0,1 1 0 0 0,-1 0 1 0 0,1 0-1 0 0,1 0 0 0 0,-1 1 0 0 0,1 0 1 0 0,0 0-1 0 0,0 0 0 0 0,14-9 0 0 0,-16 13 7 0 0,0-1 0 0 0,0 1 0 0 0,0 1 0 0 0,0-1 1 0 0,0 1-1 0 0,0-1 0 0 0,1 1 0 0 0,-1 0 0 0 0,0 0 0 0 0,1 1 0 0 0,-1 0 0 0 0,1-1 0 0 0,-1 2 0 0 0,1-1 0 0 0,-1 0 0 0 0,8 2 0 0 0,-7 0 8 0 0,0 0 0 0 0,-1-1 0 0 0,1 2 0 0 0,-1-1-1 0 0,1 0 1 0 0,-1 1 0 0 0,0 0 0 0 0,0 0 0 0 0,0 0 0 0 0,0 1 0 0 0,0-1-1 0 0,-1 1 1 0 0,0 0 0 0 0,4 5 0 0 0,1 3 39 0 0,-1 1 1 0 0,0 0 0 0 0,-1 0-1 0 0,-1 1 1 0 0,6 17-1 0 0,-3 0 97 0 0,5 41 0 0 0,-12-39 141 0 0,-2-20-176 0 0,1-11-69 0 0,0-5-14 0 0,2-5-76 0 0,-1 1 0 0 0,1-1 0 0 0,0 1 0 0 0,1 0 0 0 0,0 0 0 0 0,0 0 0 0 0,1 0 0 0 0,5-9 0 0 0,1-2-32 0 0,14-35-46 0 0,-18 37 75 0 0,1 1 1 0 0,1-1-1 0 0,0 1 1 0 0,13-17 0 0 0,-19 29 51 0 0,0 0-1 0 0,1 1 1 0 0,-1-1 0 0 0,1 1 0 0 0,0 0 0 0 0,0 0 0 0 0,0-1 0 0 0,0 2 0 0 0,0-1 0 0 0,0 0 0 0 0,0 1 0 0 0,0-1 0 0 0,1 1 0 0 0,-1 0-1 0 0,1 0 1 0 0,-1 1 0 0 0,1-1 0 0 0,-1 1 0 0 0,1-1 0 0 0,-1 1 0 0 0,6 0 0 0 0,-5 1 0 0 0,0 0 0 0 0,1 0-1 0 0,-1 0 1 0 0,0 0 0 0 0,0 1 0 0 0,0-1 0 0 0,0 1-1 0 0,0 0 1 0 0,-1 1 0 0 0,1-1 0 0 0,0 0-1 0 0,-1 1 1 0 0,0 0 0 0 0,0 0 0 0 0,0 0 0 0 0,0 0-1 0 0,3 4 1 0 0,4 8 26 0 0,-2 1-1 0 0,1 0 1 0 0,-2 0 0 0 0,11 33-1 0 0,-11-28-61 0 0,0-1 0 0 0,19 33 0 0 0,-24-50-100 0 0,0 0 0 0 0,0 0 0 0 0,0 0 1 0 0,1 0-1 0 0,0 0 0 0 0,-1-1 0 0 0,1 0 0 0 0,6 5 0 0 0,-4-5-662 0 0,-1 1-1 0 0,0-1 1 0 0,1 0 0 0 0,0-1 0 0 0,-1 1 0 0 0,7 0-1 0 0,3 0-2049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9.1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0 512 0 0,'-7'9'8163'0'0,"5"-7"-7575"0"0,1-1 0 0 0,0 0 0 0 0,0 0 0 0 0,0 1 1 0 0,1-1-1 0 0,-1 0 0 0 0,0 1 0 0 0,0-1 0 0 0,1 1 0 0 0,-1-1 0 0 0,1 1 1 0 0,-1 0-1 0 0,1-1 0 0 0,-1 3 0 0 0,0 17-175 0 0,0 25 1 0 0,1-28-553 0 0,-1 0 1 0 0,-4 29-1 0 0,1-25 79 0 0,-2-1 0 0 0,0 0 0 0 0,-2 0 0 0 0,0-1 1 0 0,-2 0-1 0 0,0 0 0 0 0,-1-1 0 0 0,-17 23 0 0 0,22-34-952 0 0,0 1 0 0 0,0 0-1 0 0,-5 12 1 0 0,10-16-630 0 0,2-1-610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49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63 512 0 0,'0'-5'951'0'0,"-1"-1"0"0"0,0 1 0 0 0,0 0 0 0 0,-1 0-1 0 0,0 0 1 0 0,1 0 0 0 0,-2 0 0 0 0,1 0 0 0 0,0 1 0 0 0,-6-8 907 0 0,13 28 698 0 0,-2 1-1726 0 0,0-1 0 0 0,0 1 0 0 0,-1 29 0 0 0,-5 54 632 0 0,0-52-809 0 0,1 2-118 0 0,-1 183 714 0 0,4-220-1237 0 0,1-1 0 0 0,0 1 1 0 0,0-1-1 0 0,2 1 0 0 0,-1-1 0 0 0,2 0 1 0 0,0 0-1 0 0,0-1 0 0 0,1 0 0 0 0,0 1 0 0 0,9 10 1 0 0,-11-17-83 0 0,0 0 0 0 0,0 0 1 0 0,0-1-1 0 0,1 1 0 0 0,-1-1 1 0 0,1 0-1 0 0,1 0 0 0 0,-1-1 1 0 0,0 1-1 0 0,1-1 0 0 0,-1-1 0 0 0,1 1 1 0 0,0-1-1 0 0,0 0 0 0 0,0 0 1 0 0,0 0-1 0 0,1-1 0 0 0,-1 0 1 0 0,0 0-1 0 0,1-1 0 0 0,-1 0 1 0 0,0 0-1 0 0,13-2 0 0 0,-8 0-431 0 0,1-1 0 0 0,-1-1-1 0 0,0 0 1 0 0,0 0 0 0 0,0-1-1 0 0,11-6 1 0 0,-5 0-2957 0 0,18-14 0 0 0,-12 7-1292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0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2 380 3433 0 0,'-2'-5'10699'0'0,"2"5"-10515"0"0,10-5 1803 0 0,13-2-2808 0 0,31 2 774 0 0,56 3 0 0 0,7 0 41 0 0,14-12-1285 0 0,-108 11-434 0 0,-9 3-2186 0 0,-32 16 2695 0 0,15-13 1876 0 0,0 0 0 0 0,1 0 0 0 0,-1 0-1 0 0,1 0 1 0 0,0 0 0 0 0,-4 6 0 0 0,6-8-556 0 0,0-1 0 0 0,0 1 0 0 0,0-1 1 0 0,0 1-1 0 0,-1-1 0 0 0,1 1 0 0 0,0-1 0 0 0,0 1 0 0 0,0-1 0 0 0,0 1 1 0 0,0-1-1 0 0,0 1 0 0 0,0-1 0 0 0,0 1 0 0 0,1-1 0 0 0,-1 1 0 0 0,0 0 1 0 0,0-1-1 0 0,0 1 0 0 0,0-1 0 0 0,1 0 0 0 0,-1 1 0 0 0,1 0-63 0 0,0 0-1 0 0,0-1 1 0 0,-1 1-1 0 0,1 0 0 0 0,0-1 1 0 0,0 0-1 0 0,0 1 1 0 0,0-1-1 0 0,0 1 1 0 0,0-1-1 0 0,0 0 0 0 0,0 0 1 0 0,0 1-1 0 0,0-1 1 0 0,0 0-1 0 0,1 0 1 0 0,18 1 179 0 0,0-1 1 0 0,0-1 0 0 0,0-1 0 0 0,0-1-1 0 0,32-8 1 0 0,93-37 617 0 0,-138 45-769 0 0,2 0 4 0 0,-1 0 1 0 0,0-1 0 0 0,-1 0 0 0 0,1 0-1 0 0,-1-1 1 0 0,0 0 0 0 0,0 0-1 0 0,12-13 1 0 0,-15 13-8 0 0,0 0 0 0 0,0 0 0 0 0,0 0 0 0 0,-1 0 0 0 0,0-1 0 0 0,0 0 0 0 0,-1 1 0 0 0,0-1 0 0 0,0 0 0 0 0,0 0 0 0 0,0 0 0 0 0,-1-1 0 0 0,0-6 0 0 0,1-5 95 0 0,-1 0 0 0 0,-1 0 0 0 0,-3-31 0 0 0,2 44-116 0 0,0-1 0 0 0,0 1-1 0 0,-1-1 1 0 0,0 1 0 0 0,0 0-1 0 0,0 0 1 0 0,-4-6 0 0 0,4 8-5 0 0,1 1 1 0 0,-1-1-1 0 0,-1 1 0 0 0,1 0 1 0 0,0-1-1 0 0,0 1 1 0 0,-1 0-1 0 0,1 0 1 0 0,-1 0-1 0 0,0 1 1 0 0,1-1-1 0 0,-1 1 1 0 0,-5-3-1 0 0,-4 1 84 0 0,1 0 0 0 0,-1 1 0 0 0,0 0 0 0 0,0 1 0 0 0,0 0 0 0 0,0 1 0 0 0,-17 1 0 0 0,7 2-43 0 0,0 0 1 0 0,0 1-1 0 0,-24 9 1 0 0,39-11-42 0 0,1 1 1 0 0,-1 0-1 0 0,1 0 1 0 0,0 0-1 0 0,0 1 0 0 0,0 0 1 0 0,0 0-1 0 0,1 0 1 0 0,-1 1-1 0 0,1 0 1 0 0,0 0-1 0 0,1 0 1 0 0,-1 0-1 0 0,1 1 1 0 0,0 0-1 0 0,0 0 1 0 0,1 0-1 0 0,0 0 1 0 0,0 1-1 0 0,1-1 1 0 0,-1 1-1 0 0,-1 11 0 0 0,-4 15 212 0 0,1 1-1 0 0,2 0 0 0 0,1 0 0 0 0,2 0 0 0 0,1 1 0 0 0,5 41 0 0 0,0-16 2 0 0,7 54 4 0 0,-8-96-220 0 0,0-1 0 0 0,2 1 0 0 0,0-1 0 0 0,9 21 0 0 0,-12-32-37 0 0,1 0-1 0 0,0-1 1 0 0,1 0 0 0 0,-1 1 0 0 0,1-1-1 0 0,0-1 1 0 0,7 8 0 0 0,-10-11-3 0 0,0 0 0 0 0,0 0 0 0 0,0 0 0 0 0,0 0 0 0 0,1 0 0 0 0,-1-1-1 0 0,0 1 1 0 0,1 0 0 0 0,-1-1 0 0 0,1 1 0 0 0,-1-1 0 0 0,1 1 0 0 0,-1-1 0 0 0,1 0 0 0 0,-1 1 0 0 0,1-1 0 0 0,-1 0 0 0 0,1 0 0 0 0,-1 0 0 0 0,1 0 0 0 0,-1-1 0 0 0,1 1 0 0 0,-1 0 0 0 0,1 0 0 0 0,-1-1-1 0 0,1 1 1 0 0,-1-1 0 0 0,1 0 0 0 0,-1 1 0 0 0,0-1 0 0 0,1 0 0 0 0,-1 0 0 0 0,0 0 0 0 0,0 0 0 0 0,2-1 0 0 0,2-4-55 0 0,1 1 0 0 0,-1-1 1 0 0,0-1-1 0 0,0 1 0 0 0,-1-1 1 0 0,7-12-1 0 0,14-46-107 0 0,-21 52 145 0 0,0 1 1 0 0,1-1 0 0 0,1 1 0 0 0,0 0-1 0 0,0 0 1 0 0,15-19 0 0 0,-19 29 14 0 0,-1 0 0 0 0,1 0 0 0 0,0 0-1 0 0,0 1 1 0 0,0-1 0 0 0,0 1 0 0 0,0-1 0 0 0,0 1 0 0 0,1 0 0 0 0,-1 0 0 0 0,0 0-1 0 0,1 0 1 0 0,-1 0 0 0 0,1 0 0 0 0,-1 1 0 0 0,1-1 0 0 0,-1 1 0 0 0,1 0 0 0 0,-1 0 0 0 0,1 0-1 0 0,-1 0 1 0 0,6 1 0 0 0,-4 0 5 0 0,0 0-1 0 0,0 0 1 0 0,0 1 0 0 0,1-1-1 0 0,-2 1 1 0 0,1 0 0 0 0,0 1-1 0 0,0-1 1 0 0,-1 1-1 0 0,1-1 1 0 0,-1 1 0 0 0,5 5-1 0 0,2 4 23 0 0,0 0-1 0 0,-1 1 0 0 0,0 0 1 0 0,11 24-1 0 0,21 59 92 0 0,-41-96-113 0 0,2 5-114 0 0,0 0 0 0 0,0-1-1 0 0,1 1 1 0 0,-1 0 0 0 0,1-1-1 0 0,0 0 1 0 0,0 0 0 0 0,1 0 0 0 0,5 6-1 0 0,-8-9 61 0 0,1 0 0 0 0,-1 0 0 0 0,1 0 0 0 0,-1 0 0 0 0,1-1 0 0 0,0 1 0 0 0,-1 0 1 0 0,1-1-1 0 0,0 1 0 0 0,-1-1 0 0 0,1 0 0 0 0,0 1 0 0 0,0-1 0 0 0,-1 0 0 0 0,1 0 0 0 0,0 0 0 0 0,0 0 0 0 0,0 0 0 0 0,-1-1 0 0 0,1 1 0 0 0,0 0 0 0 0,-1-1 0 0 0,1 0 0 0 0,0 1 0 0 0,-1-1 0 0 0,1 0 0 0 0,-1 0 0 0 0,1 0 0 0 0,-1 0 0 0 0,1 0 0 0 0,1-2 0 0 0,22-17-3438 0 0,-1-1-3771 0 0,-9 8 2292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0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39 121 3377 0 0,'-25'-8'11825'0'0,"14"8"-10958"0"0,10 0-844 0 0,1 0 0 0 0,0 0-1 0 0,0 0 1 0 0,0 0 0 0 0,0 0 0 0 0,0 1 0 0 0,0-1 0 0 0,-1 0 0 0 0,1 0 0 0 0,0 0 0 0 0,0 0 0 0 0,0 0 0 0 0,0 1-1 0 0,0-1 1 0 0,0 0 0 0 0,0 0 0 0 0,0 0 0 0 0,0 0 0 0 0,0 1 0 0 0,0-1 0 0 0,0 0 0 0 0,0 0 0 0 0,0 0 0 0 0,0 1-1 0 0,0-1 1 0 0,0 0 0 0 0,0 0 0 0 0,0 0 0 0 0,0 0 0 0 0,0 1 0 0 0,0-1 0 0 0,0 0 0 0 0,0 0 0 0 0,0 0 0 0 0,0 0-1 0 0,0 1 1 0 0,0-1 0 0 0,1 0 0 0 0,-1 0 0 0 0,0 0 0 0 0,0 0 0 0 0,0 1 0 0 0,6 10 376 0 0,-5-9-279 0 0,2 2-8 0 0,-1-1 0 0 0,1 1 0 0 0,0 0 0 0 0,0-1 0 0 0,0 0 1 0 0,1 0-1 0 0,-1 0 0 0 0,1 0 0 0 0,-1 0 0 0 0,1-1 0 0 0,0 0 0 0 0,0 0 0 0 0,0 0 0 0 0,0 0 0 0 0,1 0 0 0 0,-1-1 0 0 0,0 0 0 0 0,6 1 1 0 0,9 2 156 0 0,0-1 0 0 0,36 0 0 0 0,-33-3-272 0 0,1-1 0 0 0,-1 0 0 0 0,0-2 0 0 0,0-1 0 0 0,0 0 1 0 0,33-12-1 0 0,-53 15-32 0 0,0 1 0 0 0,0-1 0 0 0,0 0 0 0 0,0 0 0 0 0,0 0-1 0 0,0-1 1 0 0,0 1 0 0 0,0 0 0 0 0,0-1 0 0 0,0 1 0 0 0,-1-1 0 0 0,1 0 0 0 0,-1 0 0 0 0,1 1 0 0 0,-1-1 0 0 0,0 0 0 0 0,1 0 0 0 0,-1 0 0 0 0,0 0 0 0 0,-1-1 0 0 0,1 1 0 0 0,0 0 0 0 0,0 0 0 0 0,-1-1 0 0 0,0 1 0 0 0,1 0 0 0 0,-1 0 0 0 0,0-1-1 0 0,0-3 1 0 0,-1 1-65 0 0,0 0 0 0 0,0 1-1 0 0,0-1 1 0 0,-1 1-1 0 0,1-1 1 0 0,-1 1-1 0 0,0-1 1 0 0,0 1-1 0 0,-1 0 1 0 0,1 0-1 0 0,-1 0 1 0 0,0 0-1 0 0,-6-5 1 0 0,4 5 102 0 0,0-1 0 0 0,-1 1 1 0 0,1 1-1 0 0,-1-1 0 0 0,0 1 1 0 0,0 0-1 0 0,0 0 0 0 0,-1 1 1 0 0,1 0-1 0 0,0 0 0 0 0,-1 0 1 0 0,0 1-1 0 0,1 0 0 0 0,-1 0 1 0 0,-7 1-1 0 0,2 0 95 0 0,1 0 1 0 0,0 1 0 0 0,-1 0-1 0 0,1 1 1 0 0,0 1-1 0 0,-1 0 1 0 0,1 0-1 0 0,-11 5 1 0 0,14-4-16 0 0,0 1 0 0 0,1 0 0 0 0,-1 0 1 0 0,1 1-1 0 0,0-1 0 0 0,1 2 0 0 0,-1-1 0 0 0,1 1 1 0 0,0 0-1 0 0,1 0 0 0 0,0 0 0 0 0,0 1 0 0 0,0 0 1 0 0,-3 8-1 0 0,3-5 1 0 0,1 0 1 0 0,0 0 0 0 0,0 0 0 0 0,1 1-1 0 0,1-1 1 0 0,0 1 0 0 0,0 0-1 0 0,1 0 1 0 0,1-1 0 0 0,1 15 0 0 0,-1-21-80 0 0,1-1 1 0 0,0 1 0 0 0,0-1 0 0 0,0 0-1 0 0,0 1 1 0 0,1-1 0 0 0,0 0 0 0 0,0 0 0 0 0,0 0-1 0 0,0 0 1 0 0,1 0 0 0 0,-1-1 0 0 0,5 5 0 0 0,-3-4-23 0 0,1 0-1 0 0,-1 0 1 0 0,1 0 0 0 0,1-1 0 0 0,-1 1 0 0 0,0-1 0 0 0,1 0 0 0 0,8 3 0 0 0,4-1-133 0 0,1 0 1 0 0,-1-1 0 0 0,1-1 0 0 0,-1-1-1 0 0,25 0 1 0 0,-22-1-341 0 0,-1-2 1 0 0,1-1-1 0 0,-1 0 0 0 0,1-1 0 0 0,27-9 1 0 0,-31 6-1003 0 0,0 0 1 0 0,0-1-1 0 0,26-15 1 0 0,-18 6-671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1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7 2200 0 0,'-5'8'9699'0'0,"2"-1"-7711"0"0,10 4-1727 0 0,-1 0 365 0 0,0 0 0 0 0,0 0 0 0 0,-2 0 0 0 0,1 1 0 0 0,-1 0 0 0 0,-1 0 0 0 0,3 18 0 0 0,6 18 1312 0 0,-11-43-1760 0 0,4 8 69 0 0,-1 0-1 0 0,-1 1 0 0 0,0-1 1 0 0,-1 1-1 0 0,0-1 1 0 0,-1 17-1 0 0,-1-30-249 0 0,0 1 0 0 0,0 0 0 0 0,0 0 0 0 0,0 0 0 0 0,0 0 1 0 0,-1-1-1 0 0,1 1 0 0 0,0 0 0 0 0,-1 0 0 0 0,1 0 0 0 0,-1-1 0 0 0,1 1 0 0 0,-1 0 1 0 0,1-1-1 0 0,-1 1 0 0 0,1 0 0 0 0,-1-1 0 0 0,1 1 0 0 0,-1-1 0 0 0,0 1 0 0 0,0 0 0 0 0,0-1 1 0 0,1 1-1 0 0,-1-1 0 0 0,1 0 1 0 0,0 0-1 0 0,0 0 1 0 0,-1 0-1 0 0,1 0 1 0 0,0 0-1 0 0,0 0 1 0 0,-1 0-1 0 0,1 0 1 0 0,0 0-1 0 0,0 0 1 0 0,-1 0-1 0 0,1 0 1 0 0,0 0-1 0 0,0 0 1 0 0,-1-1-1 0 0,1 1 1 0 0,0 0-1 0 0,0 0 1 0 0,-1 0-1 0 0,1 0 1 0 0,0 0-1 0 0,0-1 1 0 0,0 1-1 0 0,-1 0 0 0 0,-3-12-82 0 0,4 6 73 0 0,0-1 0 0 0,1 1 0 0 0,0-1 0 0 0,0 1 1 0 0,0-1-1 0 0,1 1 0 0 0,0 0 0 0 0,0 0 0 0 0,1 0 0 0 0,-1 0 0 0 0,1 0 0 0 0,1 0 1 0 0,4-6-1 0 0,8-10-10 0 0,35-37 0 0 0,-31 38-67 0 0,-9 9 65 0 0,0 2 0 0 0,0-1-1 0 0,1 2 1 0 0,0-1 0 0 0,1 2-1 0 0,0 0 1 0 0,1 0 0 0 0,0 1 0 0 0,0 1-1 0 0,18-6 1 0 0,-21 9 39 0 0,-1 0 0 0 0,0 1 0 0 0,1 0-1 0 0,0 1 1 0 0,0 0 0 0 0,-1 0 0 0 0,1 1 0 0 0,0 1 0 0 0,-1 0 0 0 0,1 1-1 0 0,0 0 1 0 0,-1 0 0 0 0,1 1 0 0 0,-1 0 0 0 0,15 8 0 0 0,-17-7 4 0 0,-1 1 1 0 0,0 0-1 0 0,0 0 1 0 0,-1 1-1 0 0,1-1 1 0 0,-1 1-1 0 0,-1 1 0 0 0,1-1 1 0 0,8 15-1 0 0,3 6-205 0 0,16 39-1 0 0,-24-47-18 0 0,27 53-4238 0 0,-27-56 2024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9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51 160 512 0 0,'0'-1'283'0'0,"-1"1"0"0"0,0-1 0 0 0,1 1 0 0 0,-1 0 0 0 0,1-1 0 0 0,-1 1 0 0 0,0 0 0 0 0,1-1 0 0 0,-1 1 0 0 0,0 0 0 0 0,1 0 0 0 0,-1 0 0 0 0,0 0 0 0 0,0 0 0 0 0,1 0-1 0 0,-1 0 1 0 0,0 0 0 0 0,1 0 0 0 0,-1 0 0 0 0,0 0 0 0 0,0 0 0 0 0,1 0 0 0 0,-1 0 0 0 0,0 1 0 0 0,1-1 0 0 0,-1 0 0 0 0,0 0 0 0 0,1 1 0 0 0,-1-1 0 0 0,1 1 0 0 0,-1-1 0 0 0,0 0 0 0 0,1 1 0 0 0,-1-1 0 0 0,1 1 0 0 0,-1 0 0 0 0,1-1 0 0 0,-1 1 0 0 0,1 0 0 0 0,-2 1 165 0 0,0 1 1 0 0,0-1 0 0 0,1 0-1 0 0,-1 1 1 0 0,1 0 0 0 0,-1-1-1 0 0,1 1 1 0 0,-2 5 0 0 0,-1 19 673 0 0,1 0 0 0 0,0 47 1 0 0,11 54-107 0 0,-8-121-981 0 0,1 0 0 0 0,0 1-1 0 0,0-1 1 0 0,1-1 0 0 0,0 1-1 0 0,0 0 1 0 0,0 0 0 0 0,1-1-1 0 0,0 1 1 0 0,1-1 0 0 0,3 7-1 0 0,-6-13-32 0 0,-1 0-1 0 0,0 1 0 0 0,0-1 1 0 0,1 1-1 0 0,-1-1 0 0 0,1 0 0 0 0,-1 1 1 0 0,0-1-1 0 0,1 0 0 0 0,-1 1 1 0 0,1-1-1 0 0,-1 0 0 0 0,1 0 0 0 0,-1 0 1 0 0,1 1-1 0 0,-1-1 0 0 0,1 0 0 0 0,-1 0 1 0 0,1 0-1 0 0,-1 0 0 0 0,1 0 1 0 0,-1 0-1 0 0,1 0 0 0 0,-1 0 0 0 0,1 0 1 0 0,0 0-1 0 0,0 0 0 0 0,0-1-1 0 0,0 1 1 0 0,0-1-1 0 0,0 0 0 0 0,0 1 0 0 0,0-1 0 0 0,0 0 0 0 0,0 0 0 0 0,0 0 0 0 0,-1 0 0 0 0,1 1 1 0 0,1-3-1 0 0,1-3-20 0 0,0 0 0 0 0,0 0 1 0 0,3-7-1 0 0,1-12 17 0 0,0 0-1 0 0,5-48 1 0 0,-8 45 0 0 0,14-55 0 0 0,-14 70-1 0 0,1-1 0 0 0,1 2 0 0 0,0-1 0 0 0,1 0 0 0 0,0 1 1 0 0,13-16-1 0 0,-17 24 4 0 0,0 1 0 0 0,0-1 0 0 0,0 1 0 0 0,1-1 0 0 0,-1 1 0 0 0,1 0 0 0 0,0 0 0 0 0,0 1 0 0 0,0-1 0 0 0,0 1 0 0 0,0 0 0 0 0,1 0 0 0 0,-1 0 0 0 0,1 1 0 0 0,-1-1 0 0 0,1 1 0 0 0,0 0 0 0 0,-1 1 0 0 0,1-1 0 0 0,0 1 0 0 0,0 0 0 0 0,7 0 0 0 0,-8 1 4 0 0,-1 1 0 0 0,1-1 0 0 0,0 0-1 0 0,-1 1 1 0 0,1 0 0 0 0,-1 0-1 0 0,1 0 1 0 0,-1 0 0 0 0,0 1 0 0 0,0-1-1 0 0,0 1 1 0 0,0 0 0 0 0,0 0-1 0 0,-1 0 1 0 0,1 0 0 0 0,-1 0 0 0 0,0 1-1 0 0,3 5 1 0 0,3 8 23 0 0,0-1 0 0 0,8 30 0 0 0,-15-43-23 0 0,6 23 59 0 0,-1 0 0 0 0,-1 1 0 0 0,-1 0 0 0 0,-2 0 0 0 0,0 36 0 0 0,-1-46-58 0 0,1-15-36 0 0,-1-10 8 0 0,0 1-6 0 0,1 1 1 0 0,-1 0 0 0 0,1 0-1 0 0,5-10 1 0 0,3-10-47 0 0,-2-6 43 0 0,-1 5-63 0 0,1-1-1 0 0,1 1 0 0 0,1 1 0 0 0,16-30 1 0 0,-22 50 75 0 0,0 0-1 0 0,1 0 1 0 0,-1 1 0 0 0,1-1 0 0 0,0 1 0 0 0,8-5 0 0 0,-11 8 20 0 0,0 0-1 0 0,1 0 1 0 0,-1 1 0 0 0,0-1 0 0 0,1 1 0 0 0,0-1 0 0 0,-1 1-1 0 0,1 0 1 0 0,0 0 0 0 0,0 0 0 0 0,-1 1 0 0 0,1-1 0 0 0,0 1-1 0 0,0-1 1 0 0,0 1 0 0 0,0 0 0 0 0,0 0 0 0 0,4 1 0 0 0,-6-1 10 0 0,0 1 0 0 0,0-1-1 0 0,0 1 1 0 0,1 0 0 0 0,-1-1 0 0 0,-1 1 0 0 0,1 0 0 0 0,0 0 0 0 0,0 0 0 0 0,0 0 0 0 0,0 0 0 0 0,0 0 0 0 0,-1 0 0 0 0,1 0 0 0 0,-1 0-1 0 0,1 0 1 0 0,0 0 0 0 0,-1 0 0 0 0,0 0 0 0 0,1 0 0 0 0,0 3 0 0 0,4 30 82 0 0,-3-20-38 0 0,5 33 41 0 0,-3-15-76 0 0,2-1 1 0 0,14 45-1 0 0,-18-72-22 0 0,-1 0 1 0 0,1 0-1 0 0,0 0 0 0 0,1 0 1 0 0,-1 0-1 0 0,1 0 0 0 0,-1-1 1 0 0,1 1-1 0 0,0-1 0 0 0,1 0 1 0 0,-1 0-1 0 0,0 0 0 0 0,6 3 0 0 0,-7-4-4 0 0,0-1-1 0 0,1 0 0 0 0,-1 0 0 0 0,0 0 0 0 0,1-1 0 0 0,-1 1 0 0 0,0 0 0 0 0,1-1 0 0 0,-1 0 0 0 0,1 1 0 0 0,-1-1 0 0 0,1 0 0 0 0,-1 0 0 0 0,1 0 0 0 0,-1-1 0 0 0,1 1 0 0 0,-1-1 1 0 0,0 1-1 0 0,1-1 0 0 0,-1 0 0 0 0,0 0 0 0 0,1 0 0 0 0,-1 0 0 0 0,0 0 0 0 0,3-2 0 0 0,4-4-72 0 0,-1 0-1 0 0,1-1 1 0 0,-1 0-1 0 0,0 0 1 0 0,-1 0-1 0 0,0-1 1 0 0,0 0 0 0 0,6-14-1 0 0,-4 8-50 0 0,-2 0 1 0 0,0-1-1 0 0,-1 0 0 0 0,8-30 0 0 0,-12 34 158 0 0,1-23 0 0 0,-3 25-20 0 0,1 1 0 0 0,0-1 0 0 0,0 1-1 0 0,4-11 1 0 0,-7 32 33 0 0,1 0 0 0 0,1 0-1 0 0,0 1 1 0 0,0-1-1 0 0,3 13 1 0 0,-1-3 69 0 0,10 37-1 0 0,-10-52-102 0 0,0 0 0 0 0,0-1 0 0 0,1 0 0 0 0,0 1 0 0 0,0-1 0 0 0,1 0 0 0 0,0 0 0 0 0,0-1 0 0 0,8 10 0 0 0,-9-13-7 0 0,-1 1 0 0 0,0-1 0 0 0,1 0 0 0 0,-1 0 0 0 0,1 0-1 0 0,0 0 1 0 0,0-1 0 0 0,3 3 0 0 0,-4-4-3 0 0,-1 0 0 0 0,1 1 0 0 0,0-1 0 0 0,-1 0 0 0 0,1 0 0 0 0,-1 0 0 0 0,1 0 0 0 0,0 0 0 0 0,-1 0 0 0 0,1-1 0 0 0,-1 1 0 0 0,1 0 0 0 0,0-1 0 0 0,-1 1 0 0 0,1-1 0 0 0,-1 0 0 0 0,1 0 0 0 0,-1 1 0 0 0,2-2 0 0 0,10-9-47 0 0,0 0 1 0 0,0 0 0 0 0,-1-1 0 0 0,-1 0 0 0 0,0-1 0 0 0,18-28 0 0 0,-22 29 43 0 0,0 0 1 0 0,-1 0-1 0 0,0-1 1 0 0,-1 1-1 0 0,0-1 1 0 0,-1 0-1 0 0,3-16 1 0 0,-6 19 11 0 0,1 0-1 0 0,-1 0 1 0 0,-1 0 0 0 0,0-1-1 0 0,0 1 1 0 0,-1 0 0 0 0,0 0 0 0 0,-1 0-1 0 0,0 0 1 0 0,-4-12 0 0 0,5 20-3 0 0,1 0 0 0 0,-1 0-1 0 0,0 0 1 0 0,0 0 0 0 0,0 0 0 0 0,0 0 0 0 0,0 0 0 0 0,0 0 0 0 0,-1 0-1 0 0,1 1 1 0 0,0-1 0 0 0,-1 1 0 0 0,1-1 0 0 0,-1 1 0 0 0,0-1 0 0 0,0 1-1 0 0,1 0 1 0 0,-1 0 0 0 0,0 0 0 0 0,0 0 0 0 0,0 0 0 0 0,0 0 0 0 0,0 0-1 0 0,0 1 1 0 0,-1-1 0 0 0,1 1 0 0 0,0 0 0 0 0,0 0 0 0 0,0-1 0 0 0,0 1-1 0 0,-1 0 1 0 0,1 1 0 0 0,0-1 0 0 0,0 0 0 0 0,0 1 0 0 0,0-1 0 0 0,0 1 0 0 0,0 0-1 0 0,0-1 1 0 0,0 1 0 0 0,0 0 0 0 0,-2 2 0 0 0,-6 2 47 0 0,1 1 0 0 0,0 0 0 0 0,0 1 0 0 0,1 0 0 0 0,0 0 1 0 0,0 0-1 0 0,1 1 0 0 0,0 1 0 0 0,0-1 0 0 0,1 1 0 0 0,0 0 0 0 0,0 1 0 0 0,-4 11 1 0 0,1-1 65 0 0,1 2 0 0 0,1-1 0 0 0,0 1-1 0 0,2 0 1 0 0,-3 29 0 0 0,7-45-89 0 0,0 1-1 0 0,1-1 1 0 0,0 0 0 0 0,0 0-1 0 0,1 1 1 0 0,0-1-1 0 0,0 0 1 0 0,3 11-1 0 0,-2-13-19 0 0,0 0-1 0 0,0 0 1 0 0,0 0-1 0 0,0 0 1 0 0,1 0-1 0 0,-1-1 1 0 0,1 1-1 0 0,0-1 1 0 0,0 0-1 0 0,0 0 1 0 0,1 0-1 0 0,-1 0 1 0 0,5 2-1 0 0,-5-3-9 0 0,0-1-1 0 0,0 1 1 0 0,0-1-1 0 0,0 0 1 0 0,0 0-1 0 0,1 0 1 0 0,-1-1-1 0 0,0 1 1 0 0,0-1-1 0 0,1 0 1 0 0,-1 1-1 0 0,0-2 1 0 0,1 1-1 0 0,-1 0 1 0 0,0-1-1 0 0,0 1 1 0 0,1-1-1 0 0,-1 0 1 0 0,0 0-1 0 0,0 0 1 0 0,0 0-1 0 0,0-1 1 0 0,0 1-1 0 0,5-5 1 0 0,-1 2-27 0 0,-1-1 1 0 0,1 0-1 0 0,-1-1 0 0 0,0 0 1 0 0,0 0-1 0 0,0 0 0 0 0,-1-1 1 0 0,8-11-1 0 0,-7 6 5 0 0,0 0-1 0 0,-1 0 1 0 0,-1 0-1 0 0,1 0 1 0 0,-2-1-1 0 0,0 0 1 0 0,0 0-1 0 0,-2 0 1 0 0,1 0-1 0 0,-1 0 1 0 0,-1 0-1 0 0,-1 0 1 0 0,-1-15-1 0 0,-4-31 143 0 0,6 75-78 0 0,1 1-1 0 0,0-1 0 0 0,1 0 1 0 0,1 0-1 0 0,0-1 0 0 0,1 1 1 0 0,1 0-1 0 0,1-1 0 0 0,8 16 1 0 0,2 3-54 0 0,-6-14-6 0 0,17 28 0 0 0,-24-45-323 0 0,-1 0 0 0 0,0 0 1 0 0,1 0-1 0 0,-1 0 1 0 0,1-1-1 0 0,0 1 0 0 0,0-1 1 0 0,0 1-1 0 0,0-1 0 0 0,0 0 1 0 0,0-1-1 0 0,1 1 0 0 0,-1 0 1 0 0,1-1-1 0 0,-1 0 0 0 0,1 0 1 0 0,0 0-1 0 0,-1 0 0 0 0,1-1 1 0 0,0 1-1 0 0,0-1 0 0 0,-1 0 1 0 0,1 0-1 0 0,0 0 0 0 0,0-1 1 0 0,-1 1-1 0 0,1-1 1 0 0,0 0-1 0 0,5-2 0 0 0,3-3-4020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9.4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27 220 1928 0 0,'-11'-5'5593'0'0,"10"5"-5199"0"0,0-1 1 0 0,-1 1 0 0 0,1-1-1 0 0,0 1 1 0 0,0-1-1 0 0,0 0 1 0 0,-1 0-1 0 0,1 1 1 0 0,-2-3-1 0 0,3 3-306 0 0,0-1-1 0 0,-1 0 0 0 0,1 1 0 0 0,0-1 0 0 0,0 0 0 0 0,0 1 0 0 0,-1-1 0 0 0,1 0 1 0 0,0 0-1 0 0,0 1 0 0 0,0-1 0 0 0,0 0 0 0 0,0 0 0 0 0,0 1 0 0 0,0-1 1 0 0,0 0-1 0 0,1 0 0 0 0,-1 1 0 0 0,0-1 0 0 0,0 0 0 0 0,1 1 0 0 0,-1-1 0 0 0,1 0 1 0 0,5-12 536 0 0,2 0 1 0 0,-1 1 0 0 0,2-1 0 0 0,-1 2 0 0 0,2 0 0 0 0,16-17-1 0 0,11-12 112 0 0,-33 35-670 0 0,0 0 0 0 0,1 0 0 0 0,0 0 0 0 0,0 1 0 0 0,0 0 0 0 0,1 0 0 0 0,7-5 0 0 0,-10 8-51 0 0,-1 0 1 0 0,0 0 0 0 0,1 0-1 0 0,-1 0 1 0 0,0 1 0 0 0,1-1-1 0 0,-1 1 1 0 0,1-1 0 0 0,-1 1-1 0 0,1 0 1 0 0,-1 0 0 0 0,1 0-1 0 0,-1 0 1 0 0,1 1 0 0 0,-1-1-1 0 0,1 1 1 0 0,-1-1 0 0 0,0 1-1 0 0,1 0 1 0 0,-1 0 0 0 0,0 0-1 0 0,0 0 1 0 0,3 2 0 0 0,5 4 13 0 0,0 0 0 0 0,-1 1-1 0 0,0 0 1 0 0,0 1 0 0 0,11 14 0 0 0,33 53 48 0 0,-34-47-103 0 0,23 28 1 0 0,-36-50-56 0 0,0 0 0 0 0,0-1 0 0 0,1 0 1 0 0,0-1-1 0 0,9 7 0 0 0,-13-11-238 0 0,0 1-1 0 0,0-1 0 0 0,0 1 1 0 0,0-1-1 0 0,0 0 1 0 0,0 0-1 0 0,6 0 1 0 0,-7 0-222 0 0,0-1 1 0 0,0 0 0 0 0,0 0-1 0 0,0-1 1 0 0,0 1 0 0 0,0 0 0 0 0,0-1-1 0 0,0 1 1 0 0,0-1 0 0 0,0 1-1 0 0,0-1 1 0 0,-1 0 0 0 0,4-2 0 0 0,3-2-3216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1:59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400 1 2897 0 0,'-41'24'12674'0'0,"30"-18"-11757"0"0,-1 1 0 0 0,1 0 0 0 0,1 1 0 0 0,-1-1 0 0 0,-11 14-1 0 0,-6 11-3 0 0,-35 53-1 0 0,0 2-835 0 0,51-73-196 0 0,-15 18-779 0 0,1 2-1 0 0,-33 56 1 0 0,58-89 741 0 0,1-1-3 0 0,0 0 0 0 0,0 1 0 0 0,-1-1 1 0 0,1 1-1 0 0,0-1 0 0 0,-1 0 0 0 0,1 1 0 0 0,0-1 1 0 0,0 1-1 0 0,0-1 0 0 0,0 1 0 0 0,0-1 0 0 0,-1 1 1 0 0,1-1-1 0 0,0 1 0 0 0,0-1 0 0 0,0 0 1 0 0,0 1-1 0 0,0-1 0 0 0,0 1 0 0 0,0-1 0 0 0,1 1 1 0 0,-1-1-1 0 0,0 1 0 0 0,0-1 0 0 0,0 1 0 0 0,1 0 1 0 0,5 1-1999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09.7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254 156 512 0 0,'0'-3'299'0'0,"-1"1"-1"0"0,1 0 1 0 0,-1-1-1 0 0,1 1 0 0 0,0 0 1 0 0,-1-1-1 0 0,1 1 1 0 0,1-1-1 0 0,-1 1 1 0 0,0 0-1 0 0,0-1 1 0 0,1 1-1 0 0,0-1 1 0 0,-1 1-1 0 0,1 0 1 0 0,1-3-1 0 0,4-7 2105 0 0,11-19 0 0 0,-14 25-1643 0 0,0 1-34 0 0,-1 2-352 0 0,0 0 0 0 0,0 1 1 0 0,-1-1-1 0 0,1 0 0 0 0,-1 0 1 0 0,0 0-1 0 0,0 0 1 0 0,0 0-1 0 0,0 0 0 0 0,0 0 1 0 0,-1 0-1 0 0,1 0 0 0 0,-1-1 1 0 0,0-3-1 0 0,-1 7-315 0 0,1-1 0 0 0,0 0 0 0 0,-1 1 0 0 0,1-1 0 0 0,-1 0 0 0 0,1 1 0 0 0,-1-1 0 0 0,1 1 0 0 0,-1-1 0 0 0,1 1 1 0 0,-1-1-1 0 0,0 1 0 0 0,1 0 0 0 0,-1-1 0 0 0,0 1 0 0 0,1 0 0 0 0,-1-1 0 0 0,0 1 0 0 0,0 0 0 0 0,1 0 0 0 0,-1 0 0 0 0,0-1 0 0 0,0 1 0 0 0,1 0 0 0 0,-1 0 0 0 0,0 0 0 0 0,0 0 0 0 0,1 0 0 0 0,-2 1 0 0 0,-23 2 461 0 0,-7 6-11 0 0,0 2-1 0 0,0 1 0 0 0,1 1 1 0 0,-42 25-1 0 0,67-35-325 0 0,-1 1-1 0 0,1 0 0 0 0,1 1 1 0 0,-1-1-1 0 0,0 1 1 0 0,-6 8-1 0 0,11-12-152 0 0,0 0-1 0 0,0 1 0 0 0,0-1 1 0 0,1 0-1 0 0,-1 1 1 0 0,0-1-1 0 0,1 1 1 0 0,-1-1-1 0 0,1 1 0 0 0,-1 0 1 0 0,1-1-1 0 0,0 1 1 0 0,0-1-1 0 0,0 1 1 0 0,-1 0-1 0 0,1-1 1 0 0,1 1-1 0 0,-1 0 0 0 0,0-1 1 0 0,0 1-1 0 0,1-1 1 0 0,-1 1-1 0 0,1-1 1 0 0,-1 1-1 0 0,1-1 0 0 0,0 1 1 0 0,-1-1-1 0 0,1 1 1 0 0,0-1-1 0 0,0 0 1 0 0,0 1-1 0 0,0-1 0 0 0,3 2 1 0 0,8 8 32 0 0,0 0 0 0 0,1-1 0 0 0,0 0 0 0 0,1-1 0 0 0,15 7 0 0 0,16 11 41 0 0,-11-4-99 0 0,45 29 52 0 0,-65-45-45 0 0,0 0-1 0 0,1 0 1 0 0,30 8-1 0 0,-37-13-30 0 0,4 1 28 0 0,0 1 0 0 0,20 8 0 0 0,-30-11-5 0 0,1 0 1 0 0,-1 0-1 0 0,0 0 1 0 0,0 0-1 0 0,0 1 1 0 0,0-1-1 0 0,0 1 1 0 0,0-1-1 0 0,0 1 1 0 0,0 0 0 0 0,-1 0-1 0 0,1 0 1 0 0,-1 0-1 0 0,1 0 1 0 0,-1 0-1 0 0,0 0 1 0 0,0 0-1 0 0,0 1 1 0 0,0-1-1 0 0,1 4 1 0 0,-2-4 8 0 0,0 1 0 0 0,0 0 1 0 0,0-1-1 0 0,-1 1 0 0 0,1-1 1 0 0,-1 1-1 0 0,0 0 0 0 0,1-1 1 0 0,-1 1-1 0 0,0-1 0 0 0,-1 0 1 0 0,1 1-1 0 0,0-1 0 0 0,-1 0 1 0 0,1 0-1 0 0,-1 0 0 0 0,0 0 1 0 0,-3 3-1 0 0,-2 3 34 0 0,-2-1 0 0 0,-17 13 0 0 0,3-5-39 0 0,0-2 1 0 0,-1-1 0 0 0,0 0-1 0 0,0-2 1 0 0,-1-1 0 0 0,-30 7-1 0 0,46-14-61 0 0,0-1 0 0 0,0 1 0 0 0,-1-2 0 0 0,1 1 0 0 0,-1-1-1 0 0,1-1 1 0 0,-15-1 0 0 0,21 1-46 0 0,0 0 0 0 0,1 1 0 0 0,-1-1 0 0 0,0 0 0 0 0,0-1 0 0 0,1 1 0 0 0,-1 0 0 0 0,1-1-1 0 0,-1 0 1 0 0,1 1 0 0 0,0-1 0 0 0,-3-3 0 0 0,3 4-64 0 0,1-1 0 0 0,0 0-1 0 0,0 0 1 0 0,0 0 0 0 0,0 0-1 0 0,0 0 1 0 0,0 0 0 0 0,0-1-1 0 0,1 1 1 0 0,-1 0 0 0 0,1 0 0 0 0,0 0-1 0 0,-1-1 1 0 0,1 1 0 0 0,0 0-1 0 0,0 0 1 0 0,0-1 0 0 0,1-1-1 0 0,4-14-1816 0 0,4-2-318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10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231 100 512 0 0,'1'-2'250'0'0,"1"0"0"0"0,0 1 0 0 0,-1-1 0 0 0,1 1 1 0 0,0-1-1 0 0,0 1 0 0 0,-1-1 0 0 0,1 1 0 0 0,0 0 0 0 0,0 0 0 0 0,4-2 0 0 0,-1 0 658 0 0,20-9 1794 0 0,-20 9-1998 0 0,1 1-1 0 0,-1-1 0 0 0,0 0 1 0 0,0 0-1 0 0,0 0 1 0 0,0-1-1 0 0,0 0 0 0 0,-1 0 1 0 0,0 0-1 0 0,7-8 1 0 0,-11 11-637 0 0,1 1 0 0 0,-1 0 1 0 0,0-1-1 0 0,0 1 0 0 0,0 0 1 0 0,1-1-1 0 0,-1 1 0 0 0,0 0 1 0 0,0-1-1 0 0,0 1 0 0 0,0 0 1 0 0,0-1-1 0 0,0 1 0 0 0,0-1 1 0 0,0 1-1 0 0,0 0 0 0 0,0-1 1 0 0,0 1-1 0 0,0 0 1 0 0,0-1-1 0 0,0 1 0 0 0,0 0 1 0 0,0-1-1 0 0,0 1 0 0 0,-1 0 1 0 0,1-1-1 0 0,0 1 0 0 0,0 0 1 0 0,0-1-1 0 0,-1 1 0 0 0,1-1 1 0 0,-13-5 984 0 0,-16 4-121 0 0,4 3-621 0 0,-1 1 0 0 0,0 2 1 0 0,1 0-1 0 0,-1 2 0 0 0,-36 13 0 0 0,54-16-165 0 0,1 0-1 0 0,-1 1 1 0 0,0 0-1 0 0,1 1 1 0 0,0-1-1 0 0,0 1 0 0 0,1 1 1 0 0,-1-1-1 0 0,1 1 1 0 0,0 0-1 0 0,1 1 0 0 0,-8 9 1 0 0,11-12-84 0 0,0 0 0 0 0,-1-1 0 0 0,1 1 1 0 0,1 0-1 0 0,-1 1 0 0 0,1-1 0 0 0,-1 0 0 0 0,1 0 1 0 0,1 1-1 0 0,-1-1 0 0 0,0 1 0 0 0,1-1 1 0 0,0 0-1 0 0,0 1 0 0 0,0-1 0 0 0,1 1 0 0 0,0-1 1 0 0,-1 0-1 0 0,1 1 0 0 0,1-1 0 0 0,-1 0 0 0 0,1 0 1 0 0,0 0-1 0 0,0 0 0 0 0,3 6 0 0 0,2-1-49 0 0,0-1 0 0 0,0 1 0 0 0,1-1 0 0 0,0-1 0 0 0,0 1 0 0 0,1-1 0 0 0,0-1 0 0 0,0 0 0 0 0,0 0 0 0 0,1-1-1 0 0,0 0 1 0 0,0 0 0 0 0,18 5 0 0 0,5-1-93 0 0,0-1 1 0 0,1-2-1 0 0,38 3 0 0 0,-72-9 69 0 0,30 3-335 0 0,53-1 0 0 0,-72-3-328 0 0,-1-1-1 0 0,1 1 1 0 0,12-5 0 0 0,-16 4-689 0 0,0 0 0 0 0,-1-1 0 0 0,1 0 0 0 0,-1 0 1 0 0,11-8-1 0 0,-10 5-329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10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2921 0 0,'-1'2'787'0'0,"1"-1"1"0"0,-1 0-1 0 0,0 0 1 0 0,0 1-1 0 0,0-1 1 0 0,0 0-1 0 0,0 0 1 0 0,0 0 0 0 0,-1 1-1 0 0,-8 8 3616 0 0,10-9-4310 0 0,0-1 0 0 0,0 0-1 0 0,0 1 1 0 0,-1-1 0 0 0,1 1 0 0 0,0-1 0 0 0,0 1 0 0 0,0-1 0 0 0,0 1 0 0 0,0-1 0 0 0,0 1 0 0 0,0-1 0 0 0,0 1 0 0 0,0-1 0 0 0,0 0 0 0 0,0 1 0 0 0,0-1-1 0 0,1 1 1 0 0,-1-1 0 0 0,0 1 0 0 0,0-1 0 0 0,0 1 0 0 0,1-1 0 0 0,-1 0 0 0 0,0 1 0 0 0,1 0 0 0 0,3 3 200 0 0,0 0 0 0 0,0 0 1 0 0,0 0-1 0 0,1-1 0 0 0,-1 1 1 0 0,1-1-1 0 0,0 0 0 0 0,0 0 0 0 0,0-1 1 0 0,0 1-1 0 0,1-1 0 0 0,-1 0 1 0 0,1-1-1 0 0,-1 0 0 0 0,7 1 0 0 0,11 2-209 0 0,0-2 0 0 0,32-1 0 0 0,-51-1-20 0 0,63-4-1017 0 0,0-2 0 0 0,104-25 1 0 0,-130 22-950 0 0,-7-1 446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20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283 27 512 0 0,'0'-2'276'0'0,"0"1"0"0"0,0 0-1 0 0,0 0 1 0 0,0 0 0 0 0,-1 0-1 0 0,1 0 1 0 0,-1-1 0 0 0,1 1 0 0 0,-1 0-1 0 0,1 0 1 0 0,-1 0 0 0 0,1 0 0 0 0,-1 0-1 0 0,0 0 1 0 0,1 1 0 0 0,-1-1 0 0 0,0 0-1 0 0,0 0 1 0 0,0 0 0 0 0,0 1-1 0 0,0-1 1 0 0,0 0 0 0 0,0 1 0 0 0,0-1-1 0 0,0 1 1 0 0,0-1 0 0 0,0 1 0 0 0,0 0-1 0 0,0-1 1 0 0,-1 1 0 0 0,1 0 0 0 0,0 0-1 0 0,0 0 1 0 0,-2 0 0 0 0,-6-1 520 0 0,1 1-1 0 0,0 0 1 0 0,-15 3 0 0 0,20-3-664 0 0,-175 31 5021 0 0,175-31-5010 0 0,1 0 1 0 0,0 1 0 0 0,0 0-1 0 0,0-1 1 0 0,0 1 0 0 0,0 0-1 0 0,0 0 1 0 0,0 0 0 0 0,0 0-1 0 0,-2 2 1 0 0,5-2-108 0 0,-1-1 0 0 0,1 1 0 0 0,0-1 0 0 0,0 1 0 0 0,0-1 0 0 0,0 1 0 0 0,0-1 0 0 0,0 0 0 0 0,0 1 0 0 0,0-1 0 0 0,0 0 0 0 0,0 0 0 0 0,0 0 0 0 0,0 1 0 0 0,2-2 0 0 0,10 5 29 0 0,-6-2-8 0 0,3 3 18 0 0,-10-5-75 0 0,0 1 0 0 0,0-1 0 0 0,0 0 1 0 0,0 0-1 0 0,0 1 0 0 0,0-1 1 0 0,0 0-1 0 0,0 1 0 0 0,0-1 0 0 0,0 0 1 0 0,0 0-1 0 0,0 1 0 0 0,0-1 0 0 0,0 0 1 0 0,0 0-1 0 0,0 1 0 0 0,0-1 1 0 0,0 0-1 0 0,-1 0 0 0 0,1 1 0 0 0,0-1 1 0 0,0 0-1 0 0,0 0 0 0 0,0 1 1 0 0,-1-1-1 0 0,1 0 0 0 0,0 0 0 0 0,0 0 1 0 0,0 0-1 0 0,-1 1 0 0 0,1-1 1 0 0,0 0-1 0 0,0 0 0 0 0,-1 0 0 0 0,1 0 1 0 0,0 0-1 0 0,0 0 0 0 0,-1 0 1 0 0,1 1-1 0 0,-1-1 0 0 0,-30 18 119 0 0,31-18-117 0 0,0 1 1 0 0,0-1-1 0 0,0 0 1 0 0,0 0-1 0 0,0 1 0 0 0,0-1 1 0 0,0 0-1 0 0,1 0 1 0 0,-1 0-1 0 0,0 1 1 0 0,0-1-1 0 0,0 0 0 0 0,0 0 1 0 0,0 1-1 0 0,1-1 1 0 0,-1 0-1 0 0,0 0 1 0 0,0 0-1 0 0,0 0 0 0 0,1 0 1 0 0,-1 1-1 0 0,0-1 1 0 0,0 0-1 0 0,0 0 1 0 0,1 0-1 0 0,-1 0 0 0 0,0 0 1 0 0,0 0-1 0 0,1 0 1 0 0,-1 0-1 0 0,0 0 1 0 0,0 0-1 0 0,1 0 0 0 0,-1 0 1 0 0,11 4 41 0 0,-10-4-37 0 0,0 0-1 0 0,-1 0 1 0 0,1 0-1 0 0,0 0 0 0 0,-1 0 1 0 0,1 0-1 0 0,-1 0 1 0 0,1 1-1 0 0,0-1 1 0 0,-1 0-1 0 0,1 0 0 0 0,-1 1 1 0 0,1-1-1 0 0,-1 0 1 0 0,1 1-1 0 0,-1-1 1 0 0,1 0-1 0 0,-1 1 1 0 0,1-1-1 0 0,-1 1 0 0 0,1-1 1 0 0,-1 1-1 0 0,1 0 1 0 0,0 1 12 0 0,-1-1 0 0 0,1 1 0 0 0,-1-1 1 0 0,1 1-1 0 0,-1-1 0 0 0,0 1 0 0 0,1-1 0 0 0,-1 1 1 0 0,0 2-1 0 0,-1 4 36 0 0,0 0 0 0 0,0 0-1 0 0,-3 8 1 0 0,3-12-69 0 0,-3 17 40 0 0,1-1-1 0 0,1 1 0 0 0,0 0 0 0 0,2-1 0 0 0,0 1 0 0 0,2 0 1 0 0,0 0-1 0 0,8 32 0 0 0,-7-41-18 0 0,-1-1 1 0 0,0 0-1 0 0,-1 1 1 0 0,-1-1-1 0 0,1 1 0 0 0,-2-1 1 0 0,0 1-1 0 0,0-1 0 0 0,-1 1 1 0 0,0-1-1 0 0,-1 0 1 0 0,0 0-1 0 0,-1 0 0 0 0,0 0 1 0 0,-1-1-1 0 0,-8 14 0 0 0,10-19 18 0 0,2-4-20 0 0,1-1 0 0 0,-1 1-1 0 0,1-1 1 0 0,0 1 0 0 0,-1-1 0 0 0,1 1 0 0 0,0 0-1 0 0,-1-1 1 0 0,1 1 0 0 0,0-1 0 0 0,0 1-1 0 0,-1 0 1 0 0,1-1 0 0 0,0 1 0 0 0,0 1-1 0 0,1-2-4 0 0,-1 1 0 0 0,1-1 0 0 0,0 1 0 0 0,-1-1 0 0 0,1 1 0 0 0,0-1 0 0 0,0 0 0 0 0,-1 0 0 0 0,1 1 0 0 0,0-1 0 0 0,0 0 0 0 0,-1 0 0 0 0,1 0 0 0 0,0 0 0 0 0,0 0-1 0 0,1 0 1 0 0,150 9-156 0 0,-21-2-645 0 0,-96 0-261 0 0,-17-2-2277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21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18 1640 0 0,'-10'-8'7939'0'0,"10"8"-7672"0"0,-1 0 0 0 0,1-1-1 0 0,0 1 1 0 0,0 0-1 0 0,-1 0 1 0 0,1 0-1 0 0,0 0 1 0 0,0 0 0 0 0,-1 0-1 0 0,1 0 1 0 0,0 0-1 0 0,0 0 1 0 0,-1 0 0 0 0,1 0-1 0 0,0 0 1 0 0,0 0-1 0 0,-1 0 1 0 0,1 0-1 0 0,0 1 1 0 0,-1-1 1333 0 0,0 1-1334 0 0,-2 7 4422 0 0,3 5-4376 0 0,26 158 2602 0 0,-20-137-2736 0 0,-5-27-169 0 0,0 0 6 0 0,0 0-1 0 0,1 1 0 0 0,0-1 1 0 0,0 0-1 0 0,0-1 0 0 0,7 14 1 0 0,-9-20-21 0 0,0 0 1 0 0,0 0 0 0 0,0 1 0 0 0,1-1 0 0 0,-1 0-1 0 0,0 0 1 0 0,0 1 0 0 0,0-1 0 0 0,0 0 0 0 0,1 0-1 0 0,-1 1 1 0 0,0-1 0 0 0,0 0 0 0 0,0 0-1 0 0,1 0 1 0 0,-1 0 0 0 0,0 0 0 0 0,0 1 0 0 0,1-1-1 0 0,-1 0 1 0 0,0 0 0 0 0,0 0 0 0 0,1 0 0 0 0,-1 0-1 0 0,0 0 1 0 0,1 0 0 0 0,-1 0 0 0 0,0 0-1 0 0,0 0 1 0 0,1 0 0 0 0,-1 0 0 0 0,0 0 0 0 0,1 0-1 0 0,-1 0 1 0 0,0 0 0 0 0,0 0 0 0 0,1 0 0 0 0,-1 0-1 0 0,0-1 1 0 0,8-10-127 0 0,1-19-70 0 0,-7 9 90 0 0,-1 0-1 0 0,-2-24 1 0 0,0 20 107 0 0,3-33-1 0 0,-1 51 2 0 0,0 0-1 0 0,0 0 1 0 0,1 1-1 0 0,0-1 1 0 0,0 0 0 0 0,1 1-1 0 0,-1-1 1 0 0,1 1-1 0 0,6-8 1 0 0,-9 12 4 0 0,1 1 1 0 0,1-1-1 0 0,-1 0 0 0 0,0 1 1 0 0,0 0-1 0 0,0-1 0 0 0,1 1 1 0 0,-1 0-1 0 0,1-1 0 0 0,-1 1 1 0 0,1 0-1 0 0,-1 0 0 0 0,1 0 1 0 0,0 0-1 0 0,0 1 0 0 0,-1-1 1 0 0,1 0-1 0 0,0 1 1 0 0,0-1-1 0 0,0 1 0 0 0,0 0 1 0 0,-1 0-1 0 0,1-1 0 0 0,0 1 1 0 0,0 0-1 0 0,0 1 0 0 0,2-1 1 0 0,0 1 2 0 0,-1 1 1 0 0,1-1 0 0 0,-1 1-1 0 0,1-1 1 0 0,-1 1 0 0 0,0 1-1 0 0,0-1 1 0 0,0 0 0 0 0,0 1-1 0 0,0-1 1 0 0,0 1 0 0 0,3 4-1 0 0,3 6 34 0 0,-1 0-1 0 0,0 0 0 0 0,-1 1 1 0 0,-1-1-1 0 0,0 1 1 0 0,-1 1-1 0 0,0-1 0 0 0,-1 1 1 0 0,2 19-1 0 0,-3-5 57 0 0,3 12 10 0 0,-6-38-107 0 0,1 0 1 0 0,0 0-1 0 0,0-1 0 0 0,0 1 0 0 0,1 0 1 0 0,-1 0-1 0 0,1 0 0 0 0,-1-1 0 0 0,1 1 1 0 0,4 3-1 0 0,-6-5-20 0 0,1 0 0 0 0,0 0 0 0 0,0-1 1 0 0,1 1-1 0 0,-1 0 0 0 0,0-1 0 0 0,0 1 0 0 0,0-1 0 0 0,0 1 1 0 0,0-1-1 0 0,1 1 0 0 0,-1-1 0 0 0,0 0 0 0 0,0 0 0 0 0,1 0 1 0 0,-1 1-1 0 0,0-1 0 0 0,0 0 0 0 0,1-1 0 0 0,-1 1 1 0 0,0 0-1 0 0,0 0 0 0 0,1 0 0 0 0,-1-1 0 0 0,0 1 0 0 0,0-1 1 0 0,0 1-1 0 0,1-1 0 0 0,-1 1 0 0 0,0-1 0 0 0,0 0 0 0 0,0 0 1 0 0,1 0-1 0 0,4-4-526 0 0,0-1 1 0 0,0 1-1 0 0,0-1 0 0 0,5-7 1 0 0,-5 6-599 0 0,15-18-6151 0 0,-9 12 2710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22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66 968 0 0,'-9'-4'1846'0'0,"4"3"-523"0"0,0 0 1 0 0,1-1-1 0 0,-1 0 0 0 0,1 0 1 0 0,0 0-1 0 0,-5-3 1 0 0,8 4-1010 0 0,-1-1 0 0 0,1 1 0 0 0,0 0 0 0 0,0-1 0 0 0,-1 1 0 0 0,1-1 0 0 0,0 1 0 0 0,1-1 0 0 0,-1 0 0 0 0,0 1 0 0 0,0-1 1 0 0,1 0-1 0 0,-1 0 0 0 0,1 1 0 0 0,-1-1 0 0 0,1 0 0 0 0,0 0 0 0 0,0 0 0 0 0,0 1 0 0 0,0-3 0 0 0,0 4-255 0 0,0-1-1 0 0,-1 1 1 0 0,1 0-1 0 0,0-1 1 0 0,0 1-1 0 0,0 0 1 0 0,0-1-1 0 0,0 1 1 0 0,0 0-1 0 0,0-1 0 0 0,0 1 1 0 0,0 0-1 0 0,0-1 1 0 0,0 1-1 0 0,0 0 1 0 0,0-1-1 0 0,0 1 1 0 0,1 0-1 0 0,-1-1 1 0 0,0 1-1 0 0,0 0 1 0 0,0 0-1 0 0,0-1 1 0 0,1 1-1 0 0,-1 0 0 0 0,0 0 1 0 0,0-1-1 0 0,0 1 1 0 0,1 0-1 0 0,-1 0 1 0 0,0-1-1 0 0,0 1 1 0 0,1 0-1 0 0,-1 0 1 0 0,0 0-1 0 0,1 0 1 0 0,-1-1-1 0 0,12 8 1627 0 0,4 3-1168 0 0,-7-9-332 0 0,1 1-1 0 0,0-1 1 0 0,18-1 0 0 0,-16 0 14 0 0,0 0 1 0 0,15 3 0 0 0,-7 0-118 0 0,-1 0 0 0 0,1-1 0 0 0,0-1 0 0 0,20-2 0 0 0,-16-4-47 0 0,3-1 216 0 0,-27 6-183 0 0,-13 11 362 0 0,12-10-423 0 0,0-1-1 0 0,0 1 0 0 0,1-1 0 0 0,-1 1 0 0 0,0 0 0 0 0,0-1 0 0 0,0 1 0 0 0,0 0 0 0 0,1-1 0 0 0,-1 1 0 0 0,0 0 0 0 0,1 0 0 0 0,-1 0 0 0 0,1-1 1 0 0,-1 1-1 0 0,1 0 0 0 0,-1 0 0 0 0,1 0 0 0 0,-1 0 0 0 0,1 0 0 0 0,0 0 0 0 0,0 0 0 0 0,-1 0 0 0 0,1 0 0 0 0,0 0 0 0 0,0 0 0 0 0,0 0 0 0 0,0 0 0 0 0,0 0 1 0 0,0 0-1 0 0,1 0 0 0 0,-1 1 0 0 0,0-1 0 0 0,1-1 0 0 0,-1 1 0 0 0,0 0 0 0 0,1 0 0 0 0,-1 0 0 0 0,2 2 0 0 0,0 3 24 0 0,1 0 1 0 0,-1 1-1 0 0,0-1 0 0 0,-1 1 0 0 0,1-1 1 0 0,0 14-1 0 0,-2 43 111 0 0,-1-30-74 0 0,10 178 62 0 0,-6-182-130 0 0,2-1 0 0 0,1 1 0 0 0,1-2 0 0 0,2 1 0 0 0,15 34 0 0 0,-19-51 29 0 0,-2-5-21 0 0,0 0 0 0 0,0 0-1 0 0,0 0 1 0 0,-1 0 0 0 0,0 1 0 0 0,-1-1 0 0 0,2 9 0 0 0,-4-14-6 0 0,1-1 0 0 0,0 0 1 0 0,-1 1-1 0 0,1-1 1 0 0,-1 0-1 0 0,1 1 0 0 0,-1-1 1 0 0,1 0-1 0 0,-1 0 1 0 0,1 0-1 0 0,-1 0 0 0 0,1 1 1 0 0,-1-1-1 0 0,1 0 0 0 0,-1 0 1 0 0,1 0-1 0 0,-1 0 1 0 0,0 0-1 0 0,1 0 0 0 0,-1 0 1 0 0,1 0-1 0 0,-1-1 1 0 0,-19 0-46 0 0,17 0 34 0 0,-22-2-21 0 0,-23-1 20 0 0,-57 2-157 0 0,103 2 120 0 0,1 0 0 0 0,0 0 0 0 0,-1 0 0 0 0,1 0 0 0 0,-1 0 0 0 0,1-1 1 0 0,0 1-1 0 0,-1 0 0 0 0,1-1 0 0 0,0 1 0 0 0,-2-1 0 0 0,4-3-1275 0 0,9-3-747 0 0,12-7-2812 0 0,-7 7 1661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29.8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66 512 0 0,'-2'0'736'0'0,"-1"-1"-1"0"0,1 1 1 0 0,-1 1-1 0 0,1-1 0 0 0,-1 0 1 0 0,1 1-1 0 0,0-1 1 0 0,-4 2-1 0 0,4-1-408 0 0,1 0 0 0 0,0 0 1 0 0,0 0-1 0 0,0 0 0 0 0,-1 0 0 0 0,1 1 0 0 0,0-1 0 0 0,1 0 0 0 0,-1 1 0 0 0,0-1 0 0 0,0 0 0 0 0,1 1 0 0 0,-1-1 0 0 0,0 3 0 0 0,-2 5 413 0 0,0 1-1 0 0,1-1 0 0 0,0 1 1 0 0,0-1-1 0 0,1 1 1 0 0,1 0-1 0 0,0-1 0 0 0,2 20 1 0 0,3 6-185 0 0,10 38 1 0 0,-7-40-189 0 0,-2-6-302 0 0,-6-27-76 0 0,-2-21-11 0 0,0-23 269 0 0,-16-87 0 0 0,9 82-111 0 0,4 11 10 0 0,-5-27 457 0 0,33 109-6 0 0,-20-41-595 0 0,0 0 0 0 0,0 1 0 0 0,1-1 1 0 0,-1 0-1 0 0,1-1 0 0 0,-1 1 0 0 0,1-1 0 0 0,0 1 0 0 0,0-1 0 0 0,0 0 1 0 0,0-1-1 0 0,1 1 0 0 0,-1-1 0 0 0,0 0 0 0 0,1 0 0 0 0,8 1 0 0 0,-3-1 1 0 0,1 0 0 0 0,-1-1-1 0 0,0-1 1 0 0,0 1 0 0 0,0-2-1 0 0,15-3 1 0 0,-3-1-33 0 0,-1-2 1 0 0,0-1 0 0 0,29-17 0 0 0,22-9-441 0 0,-71 34 738 0 0,16-4-2390 0 0,-17 5 2059 0 0,0 0 1 0 0,0 0-1 0 0,0 0 0 0 0,0 0 0 0 0,0 0 0 0 0,0 0 0 0 0,0 0 0 0 0,0 0 1 0 0,0 0-1 0 0,0 0 0 0 0,1 0 0 0 0,-1 0 0 0 0,0 0 0 0 0,0 0 0 0 0,0 0 1 0 0,0 0-1 0 0,0 0 0 0 0,0 0 0 0 0,0 0 0 0 0,0 0 0 0 0,0 0 0 0 0,0 0 1 0 0,1 0-1 0 0,-1 0 0 0 0,0 0 0 0 0,0 0 0 0 0,0 1 0 0 0,0-1 0 0 0,0 0 1 0 0,0 0-1 0 0,0 0 0 0 0,0 0 0 0 0,0 0 0 0 0,0 0 0 0 0,0 0 0 0 0,0 0 1 0 0,0 0-1 0 0,0 0 0 0 0,0 1 0 0 0,0-1 0 0 0,0 0 0 0 0,0 0 0 0 0,0 0 1 0 0,0 0-1 0 0,0 0 0 0 0,-5 9-2239 0 0,-4 3 642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0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212 8 728 0 0,'-1'-1'381'0'0,"0"0"0"0"0,0 0 0 0 0,-1 0 0 0 0,1 1 0 0 0,0-1 0 0 0,-1 1 0 0 0,1-1-1 0 0,0 1 1 0 0,-1 0 0 0 0,1-1 0 0 0,0 1 0 0 0,-1 0 0 0 0,1 0 0 0 0,-1 0 0 0 0,1 0 0 0 0,-1 0 0 0 0,1 0 0 0 0,0 0 0 0 0,-1 1-1 0 0,1-1 1 0 0,-3 1 0 0 0,-29 13 2479 0 0,22-8-2329 0 0,1 0 0 0 0,0 1-1 0 0,0 1 1 0 0,1-1 0 0 0,0 1 0 0 0,0 1 0 0 0,1 0 0 0 0,0 0 0 0 0,-12 19-1 0 0,14-19-392 0 0,1 0 0 0 0,0 0-1 0 0,0 0 1 0 0,1 1 0 0 0,0 0-1 0 0,1 0 1 0 0,0 0 0 0 0,1 0-1 0 0,0 0 1 0 0,0 1-1 0 0,0 17 1 0 0,3-23-103 0 0,0 0 0 0 0,0 0 0 0 0,0 0 1 0 0,1 0-1 0 0,-1 0 0 0 0,1 0 0 0 0,0 0 0 0 0,1-1 0 0 0,-1 1 0 0 0,1-1 1 0 0,0 0-1 0 0,0 0 0 0 0,0 0 0 0 0,0 0 0 0 0,1 0 0 0 0,0-1 0 0 0,0 1 1 0 0,0-1-1 0 0,0 0 0 0 0,0 0 0 0 0,9 4 0 0 0,-7-4-51 0 0,0 0-1 0 0,1 0 1 0 0,0 0-1 0 0,-1-1 1 0 0,1 0-1 0 0,0 0 1 0 0,0-1-1 0 0,0 0 1 0 0,1 0-1 0 0,-1-1 1 0 0,0 1-1 0 0,0-2 1 0 0,0 1-1 0 0,0-1 1 0 0,8-2-1 0 0,-10 2-29 0 0,1-1-1 0 0,-1 0 0 0 0,1 0 0 0 0,-1 0 0 0 0,0-1 1 0 0,0 0-1 0 0,0 0 0 0 0,-1 0 0 0 0,8-7 0 0 0,-10 8 14 0 0,0-1-1 0 0,1 0 1 0 0,-1 0-1 0 0,0 0 1 0 0,-1 0-1 0 0,1 0 1 0 0,0 0-1 0 0,-1 0 1 0 0,0-1-1 0 0,0 1 1 0 0,0 0-1 0 0,0-1 1 0 0,0 1-1 0 0,-1-1 1 0 0,1 1-1 0 0,-1-7 1 0 0,-1-6 41 0 0,0-1 0 0 0,-2 0 0 0 0,0 1-1 0 0,-1 0 1 0 0,0-1 0 0 0,-1 1 0 0 0,-1 1 0 0 0,-1-1 0 0 0,-11-20 0 0 0,16 32 6 0 0,-1 1 1 0 0,1 0-1 0 0,-1 0 0 0 0,1 0 1 0 0,-1 0-1 0 0,0 0 1 0 0,0 0-1 0 0,-5-3 1 0 0,7 5-11 0 0,-1 0 1 0 0,1 1 0 0 0,0-1 0 0 0,-1 0 0 0 0,1 1 0 0 0,0-1 0 0 0,-1 1-1 0 0,1 0 1 0 0,-1-1 0 0 0,1 1 0 0 0,-1 0 0 0 0,1 0 0 0 0,-1 0 0 0 0,1 0-1 0 0,0 0 1 0 0,-1 0 0 0 0,1 0 0 0 0,-1 1 0 0 0,1-1 0 0 0,-1 1-1 0 0,1-1 1 0 0,0 1 0 0 0,-1-1 0 0 0,1 1 0 0 0,-3 1 0 0 0,-4 4 16 0 0,0 1 1 0 0,0 0-1 0 0,0 0 1 0 0,1 1-1 0 0,0 0 1 0 0,0 0-1 0 0,1 1 1 0 0,0 0-1 0 0,-5 11 1 0 0,7-12 14 0 0,0 1 0 0 0,0 0 0 0 0,0 0 1 0 0,2 1-1 0 0,-1-1 0 0 0,1 0 0 0 0,0 1 0 0 0,1 0 1 0 0,0-1-1 0 0,1 12 0 0 0,0-18-25 0 0,0 1 0 0 0,1 0 0 0 0,0-1-1 0 0,0 1 1 0 0,0-1 0 0 0,0 1 0 0 0,1-1 0 0 0,-1 1-1 0 0,1-1 1 0 0,0 0 0 0 0,0 0 0 0 0,0 0-1 0 0,0 0 1 0 0,0 0 0 0 0,1 0 0 0 0,0 0 0 0 0,-1-1-1 0 0,1 1 1 0 0,0-1 0 0 0,0 0 0 0 0,0 0 0 0 0,1 0-1 0 0,-1 0 1 0 0,0-1 0 0 0,1 1 0 0 0,-1-1 0 0 0,1 0-1 0 0,-1 0 1 0 0,5 0 0 0 0,1 1-36 0 0,0 0 1 0 0,0-1-1 0 0,0-1 1 0 0,0 1-1 0 0,0-2 0 0 0,1 1 1 0 0,-1-1-1 0 0,0 0 1 0 0,0-1-1 0 0,15-5 0 0 0,-15 4-31 0 0,-1-1 0 0 0,1 0 0 0 0,-1-1 0 0 0,0 1-1 0 0,0-2 1 0 0,-1 1 0 0 0,1-1 0 0 0,-1 0-1 0 0,0-1 1 0 0,-1 0 0 0 0,0 0 0 0 0,7-9-1 0 0,-10 12 51 0 0,0 0-1 0 0,-1-1 0 0 0,0 0 0 0 0,1 1 0 0 0,-1-1 0 0 0,-1 0 0 0 0,1 0 0 0 0,-1 0 0 0 0,0-1 1 0 0,0 1-1 0 0,0 0 0 0 0,-1 0 0 0 0,0-1 0 0 0,0 1 0 0 0,0 0 0 0 0,0 0 0 0 0,-1 0 1 0 0,0-1-1 0 0,0 1 0 0 0,-1 0 0 0 0,1 0 0 0 0,-1 0 0 0 0,-3-5 0 0 0,1 2 59 0 0,0 0-1 0 0,-1 1 0 0 0,0-1 1 0 0,-7-6-1 0 0,10 12-18 0 0,0 0 0 0 0,1-1 0 0 0,-2 2 0 0 0,1-1 0 0 0,0 0 0 0 0,0 0 1 0 0,-1 1-1 0 0,1-1 0 0 0,-1 1 0 0 0,1-1 0 0 0,-1 1 0 0 0,1 0 0 0 0,-1 0 0 0 0,0 1 0 0 0,0-1 0 0 0,-4 0 0 0 0,6 1-21 0 0,0 0 0 0 0,0 0 0 0 0,0 0 0 0 0,0 1 0 0 0,0-1 0 0 0,1 0 0 0 0,-1 1 0 0 0,0-1 0 0 0,0 1 0 0 0,0-1 0 0 0,1 1 0 0 0,-1-1 0 0 0,0 1 0 0 0,1 0 0 0 0,-1-1 0 0 0,1 1 0 0 0,-1 0 0 0 0,0 0 0 0 0,1-1 0 0 0,-1 1 0 0 0,1 0 0 0 0,0 0 0 0 0,-1 0 0 0 0,1-1 0 0 0,0 1 0 0 0,-1 0 0 0 0,1 0 0 0 0,0 0 0 0 0,0 0 0 0 0,0 0 0 0 0,0 0 0 0 0,0 0 0 0 0,0 1 0 0 0,0 5 41 0 0,0 1 0 0 0,1 13-1 0 0,0-20-54 0 0,0 6 20 0 0,0 0-1 0 0,1-1 0 0 0,0 1 0 0 0,0-1 1 0 0,1 1-1 0 0,0-1 0 0 0,0 0 1 0 0,0 0-1 0 0,1 0 0 0 0,0-1 1 0 0,0 1-1 0 0,8 7 0 0 0,-3-4-17 0 0,1 0 0 0 0,0 0 0 0 0,1-1 0 0 0,-1-1 1 0 0,19 10-1 0 0,88 47-1130 0 0,-108-61-703 0 0,-3-5-2311 0 0,-2-1 1187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1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33 8 0 0,'-3'-2'1202'0'0,"-1"1"0"0"0,1-1 0 0 0,-1 1 0 0 0,1 1 0 0 0,-1-1 0 0 0,1 0 0 0 0,-1 1 0 0 0,1-1 0 0 0,-1 1 0 0 0,-3 1 0 0 0,5-1-971 0 0,1 0 1 0 0,-1 0 0 0 0,1 0 0 0 0,0 0-1 0 0,-1 1 1 0 0,1-1 0 0 0,0 1 0 0 0,-1-1-1 0 0,1 1 1 0 0,0-1 0 0 0,0 1 0 0 0,-1 0 0 0 0,1-1-1 0 0,0 1 1 0 0,0 0 0 0 0,0 0 0 0 0,0 0-1 0 0,0 0 1 0 0,0 0 0 0 0,0 0 0 0 0,0 0 0 0 0,0 1-1 0 0,1-1 1 0 0,-1 0 0 0 0,0 0 0 0 0,1 1-1 0 0,-1-1 1 0 0,0 3 0 0 0,1-2-109 0 0,-1 1 0 0 0,1 0 0 0 0,0-1 0 0 0,0 1 0 0 0,0-1 0 0 0,0 1 0 0 0,1 0 0 0 0,-1-1 0 0 0,1 1 0 0 0,-1 0 0 0 0,1-1 0 0 0,0 1 0 0 0,0-1 0 0 0,0 0 0 0 0,0 1 0 0 0,1-1 0 0 0,2 5 0 0 0,3 1 20 0 0,0 0-1 0 0,1 0 0 0 0,10 8 1 0 0,-11-10 0 0 0,0 1 1 0 0,0-1-1 0 0,8 12 1 0 0,-9-8 45 0 0,0 0 1 0 0,0 0-1 0 0,8 20 1 0 0,-13-27-173 0 0,0 1-1 0 0,0-1 1 0 0,0 1 0 0 0,0-1-1 0 0,-1 1 1 0 0,0 0 0 0 0,1-1-1 0 0,-1 1 1 0 0,0-1 0 0 0,-1 1-1 0 0,1 0 1 0 0,-1-1 0 0 0,1 1 0 0 0,-1-1-1 0 0,0 1 1 0 0,-2 4 0 0 0,3-8-17 0 0,0 0 1 0 0,0 0 0 0 0,0 0 0 0 0,0 1 0 0 0,0-1 0 0 0,0 0 0 0 0,-1 0-1 0 0,1 0 1 0 0,0 0 0 0 0,0 0 0 0 0,0 1 0 0 0,0-1 0 0 0,0 0 0 0 0,0 0 0 0 0,0 0-1 0 0,0 0 1 0 0,0 0 0 0 0,0 0 0 0 0,0 1 0 0 0,-1-1 0 0 0,1 0 0 0 0,0 0-1 0 0,0 0 1 0 0,0 0 0 0 0,0 0 0 0 0,0 0 0 0 0,0 0 0 0 0,-1 0 0 0 0,1 0 0 0 0,0 0-1 0 0,0 1 1 0 0,0-1 0 0 0,0 0 0 0 0,0 0 0 0 0,-1 0 0 0 0,1 0 0 0 0,0 0-1 0 0,0 0 1 0 0,0 0 0 0 0,0 0 0 0 0,-1 0 0 0 0,1 0 0 0 0,-2-8-47 0 0,2-11-71 0 0,0 10 79 0 0,14-106-218 0 0,-11 97 244 0 0,1 0 1 0 0,1 0-1 0 0,1 1 1 0 0,9-21-1 0 0,-13 34 7 0 0,0 0 0 0 0,1 0 0 0 0,-1 0 0 0 0,1 0 0 0 0,-1 1 0 0 0,1 0 0 0 0,1-1 0 0 0,4-3 0 0 0,-7 6 5 0 0,0 0 1 0 0,0 1 0 0 0,0-1 0 0 0,0 0 0 0 0,0 0-1 0 0,1 1 1 0 0,-1-1 0 0 0,0 1 0 0 0,1-1 0 0 0,-1 1-1 0 0,0 0 1 0 0,1-1 0 0 0,-1 1 0 0 0,0 0 0 0 0,1 0-1 0 0,-1 0 1 0 0,1 0 0 0 0,-1 0 0 0 0,0 0 0 0 0,1 0-1 0 0,-1 1 1 0 0,0-1 0 0 0,1 0 0 0 0,-1 1 0 0 0,0-1-1 0 0,1 1 1 0 0,-1 0 0 0 0,0-1 0 0 0,0 1 0 0 0,0 0-1 0 0,2 0 1 0 0,8 8-8 0 0,-1 0 0 0 0,0 1 0 0 0,0 0-1 0 0,-1 1 1 0 0,0 0 0 0 0,-1 0 0 0 0,0 1 0 0 0,-1-1 0 0 0,0 2 0 0 0,6 17-1 0 0,-12-27 3 0 0,5 11-6 0 0,0 1 1 0 0,0-1 0 0 0,1-1-1 0 0,10 16 1 0 0,-16-29-59 0 0,0 1 1 0 0,0 0-1 0 0,-1 0 0 0 0,1 0 1 0 0,0 0-1 0 0,0-1 0 0 0,0 1 1 0 0,0 0-1 0 0,0-1 0 0 0,0 1 0 0 0,0-1 1 0 0,0 1-1 0 0,0-1 0 0 0,0 0 1 0 0,0 1-1 0 0,1-1 0 0 0,-1 0 1 0 0,0 0-1 0 0,0 0 0 0 0,0 0 0 0 0,0 0 1 0 0,0 0-1 0 0,2 0 0 0 0,-1 0-432 0 0,1-1 0 0 0,-1 1 0 0 0,0-1 0 0 0,0 0 0 0 0,0 0-1 0 0,1 0 1 0 0,-1 0 0 0 0,0 0 0 0 0,0 0 0 0 0,2-2 0 0 0,2-3-2364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2.1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6 152 512 0 0,'-2'-32'1036'0'0,"-2"-35"1561"0"0,6 23 1876 0 0,-2 43-4306 0 0,0 1 1 0 0,0 0-1 0 0,0-1 0 0 0,0 1 1 0 0,0 0-1 0 0,0-1 0 0 0,0 1 1 0 0,0-1-1 0 0,0 1 0 0 0,0 0 1 0 0,0-1-1 0 0,0 1 0 0 0,0 0 1 0 0,0-1-1 0 0,1 1 0 0 0,-1 0 1 0 0,0 0-1 0 0,0-1 0 0 0,0 1 1 0 0,1 0-1 0 0,-1-1 0 0 0,0 1 1 0 0,0 0-1 0 0,1 0 0 0 0,-1-1 1 0 0,6 7 1977 0 0,7 22-1034 0 0,-10-18-515 0 0,9 19-105 0 0,-1 1 0 0 0,-1 0 1 0 0,-2 0-1 0 0,-1 1 0 0 0,5 54 0 0 0,-9 33 268 0 0,3 12-378 0 0,-6-123-390 0 0,2-1 0 0 0,-1 1-1 0 0,1-1 1 0 0,2 7-1 0 0,-3-12-54 0 0,-1 1 0 0 0,1-1-1 0 0,0 1 1 0 0,0-1 0 0 0,0 1 0 0 0,0-1-1 0 0,0 0 1 0 0,0 0 0 0 0,2 3 0 0 0,-2-4-14 0 0,-1 0 0 0 0,1 1 1 0 0,-1-1-1 0 0,1 0 0 0 0,0 1 0 0 0,-1-1 1 0 0,1 0-1 0 0,-1 0 0 0 0,1 0 1 0 0,0 1-1 0 0,-1-1 0 0 0,1 0 0 0 0,0 0 1 0 0,-1 0-1 0 0,1 0 0 0 0,0 0 1 0 0,-1 0-1 0 0,1-1 0 0 0,0 1 0 0 0,-1 0 1 0 0,1 0-1 0 0,0 0 0 0 0,-1-1 1 0 0,2 1-1 0 0,0-2-567 0 0,-1 1 0 0 0,1-1 1 0 0,-1 1-1 0 0,1-1 0 0 0,-1 1 1 0 0,1-1-1 0 0,-1 0 0 0 0,0 0 1 0 0,0 0-1 0 0,0 0 0 0 0,0 1 0 0 0,0-1 1 0 0,0-4-1 0 0,3-5-3788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2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0 160 440 0 0,'3'-4'7829'0'0,"5"1"-4313"0"0,14-3-2672 0 0,-8 3 493 0 0,63-25 479 0 0,116-60 0 0 0,-179 81-1811 0 0,-9 4-27 0 0,0 0 1 0 0,0 0 0 0 0,0 1 0 0 0,0 0 0 0 0,0 0 0 0 0,0 0 0 0 0,0 1 0 0 0,7-2 0 0 0,-12 5-12 0 0,-1 0 0 0 0,0 0 0 0 0,0 0 0 0 0,0-1 1 0 0,0 1-1 0 0,0 0 0 0 0,0-1 0 0 0,-2 2 0 0 0,-19 22-1165 0 0,-2-2 0 0 0,-42 33 0 0 0,-5 4-5354 0 0,60-49 4190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2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22 8 0 0,'-10'-8'2187'0'0,"8"6"-1213"0"0,0 1 0 0 0,0-1 0 0 0,0 0 0 0 0,0 1 0 0 0,0-1 0 0 0,-4-1-1 0 0,6 3-847 0 0,-1 0 0 0 0,1-1-1 0 0,-1 1 1 0 0,0 0-1 0 0,1 0 1 0 0,-1 0-1 0 0,1 0 1 0 0,-1 0-1 0 0,0 0 1 0 0,1 0-1 0 0,-1 0 1 0 0,1 1-1 0 0,-1-1 1 0 0,1 0-1 0 0,-1 0 1 0 0,0 0-1 0 0,1 1 1 0 0,-1-1-1 0 0,1 0 1 0 0,-1 0-1 0 0,1 1 1 0 0,-1-1-1 0 0,1 1 1 0 0,-1-1-1 0 0,1 0 1 0 0,0 1-1 0 0,-1-1 1 0 0,1 1-1 0 0,0-1 1 0 0,-1 1-1 0 0,1-1 1 0 0,0 1-1 0 0,-1-1 1 0 0,1 2 0 0 0,-2 1 86 0 0,0 1 1 0 0,0 0 0 0 0,1 0 0 0 0,-1 0 0 0 0,1 0 0 0 0,0 0 0 0 0,1 1 0 0 0,-1-1 0 0 0,1 0 0 0 0,-1 0 0 0 0,1 1 0 0 0,0-1 0 0 0,1 0-1 0 0,-1 0 1 0 0,1 1 0 0 0,0-1 0 0 0,0 0 0 0 0,0 0 0 0 0,1 0 0 0 0,-1 0 0 0 0,1 0 0 0 0,0-1 0 0 0,0 1 0 0 0,0 0 0 0 0,1-1 0 0 0,3 6 0 0 0,1-2-163 0 0,-1 0 0 0 0,1 0 0 0 0,0 0 0 0 0,1-1 1 0 0,-1 0-1 0 0,1-1 0 0 0,1 1 0 0 0,-1-2 0 0 0,1 1 1 0 0,14 5-1 0 0,-6-4-56 0 0,0-1 1 0 0,0-1 0 0 0,1 0-1 0 0,-1-1 1 0 0,1-1-1 0 0,-1-1 1 0 0,1 0-1 0 0,0-2 1 0 0,0 0-1 0 0,19-3 1 0 0,-30 2-75 0 0,0 0 1 0 0,0 0-1 0 0,10-6 1 0 0,-15 7-268 0 0,0 0 0 0 0,0 0 0 0 0,0 0 1 0 0,0-1-1 0 0,0 1 0 0 0,0-1 0 0 0,0 1 0 0 0,0-1 1 0 0,0 0-1 0 0,-1 0 0 0 0,1 0 0 0 0,-1 0 1 0 0,0 0-1 0 0,2-2 0 0 0,-3 1-2023 0 0,0 0-497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2.9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212 107 1256 0 0,'0'-4'1015'0'0,"-1"-1"0"0"0,0 1 1 0 0,0-1-1 0 0,0 1 0 0 0,0-1 0 0 0,-1 1 0 0 0,0 0 0 0 0,0 0 0 0 0,0 0 0 0 0,-3-5 0 0 0,0 2 162 0 0,0 0 1 0 0,0 0-1 0 0,-1 0 0 0 0,-8-8 0 0 0,12 14-1050 0 0,1 0 1 0 0,0 0 0 0 0,-1 0-1 0 0,1 0 1 0 0,0 0-1 0 0,-1 0 1 0 0,1 0-1 0 0,-1 1 1 0 0,0-1 0 0 0,1 0-1 0 0,-1 1 1 0 0,0-1-1 0 0,1 1 1 0 0,-1 0-1 0 0,0 0 1 0 0,1-1 0 0 0,-1 1-1 0 0,0 0 1 0 0,1 0-1 0 0,-3 1 1 0 0,1 0 8 0 0,0 0 1 0 0,1 0-1 0 0,-1 0 0 0 0,0 0 1 0 0,1 0-1 0 0,-1 1 1 0 0,1-1-1 0 0,0 1 0 0 0,-1 0 1 0 0,1 0-1 0 0,-2 2 1 0 0,-3 3 116 0 0,0 1 0 0 0,1 1 0 0 0,0-1 0 0 0,1 1 0 0 0,-9 17 0 0 0,6-5-93 0 0,0 1-1 0 0,1-1 1 0 0,1 2-1 0 0,-4 35 1 0 0,5-14 115 0 0,2 67 1 0 0,3-94-243 0 0,1 0 0 0 0,1 1 0 0 0,0-1 0 0 0,2 0 0 0 0,0 0 0 0 0,8 23-1 0 0,-9-34-61 0 0,-1 0-1 0 0,1-1 0 0 0,1 1 1 0 0,-1-1-1 0 0,1 1 0 0 0,0-1 0 0 0,0 0 1 0 0,1 0-1 0 0,4 4 0 0 0,-5-6-49 0 0,0 0 0 0 0,0-1 0 0 0,1 1 0 0 0,-1-1 0 0 0,1 0 0 0 0,-1 0 0 0 0,1 0 0 0 0,0-1 0 0 0,0 1-1 0 0,-1-1 1 0 0,1 0 0 0 0,0 0 0 0 0,6-1 0 0 0,-5 1-376 0 0,0-1 0 0 0,0-1 0 0 0,0 1 0 0 0,0-1-1 0 0,0 0 1 0 0,0 0 0 0 0,7-3 0 0 0,-9 2-536 0 0,1 0-1 0 0,0-1 1 0 0,0 1 0 0 0,-1-1 0 0 0,5-3-1 0 0,4-5-2270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3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65 1728 0 0,'-7'0'2229'0'0,"-16"-1"4157"0"0,22 1-6109 0 0,0 0 0 0 0,0 0 1 0 0,0 0-1 0 0,0 0 0 0 0,1 0 1 0 0,-1 0-1 0 0,0 1 0 0 0,0-1 0 0 0,0 0 1 0 0,0 0-1 0 0,1 1 0 0 0,-1-1 1 0 0,0 0-1 0 0,0 1 0 0 0,1-1 0 0 0,-1 1 1 0 0,0-1-1 0 0,0 2 0 0 0,1-1-18 0 0,0 1 0 0 0,0-1 0 0 0,0 1 0 0 0,0 0-1 0 0,1-1 1 0 0,-1 1 0 0 0,0-1 0 0 0,1 1 0 0 0,-1-1-1 0 0,1 1 1 0 0,0-1 0 0 0,0 1 0 0 0,1 1 0 0 0,1 3 424 0 0,3 11-99 0 0,-1-1 1 0 0,0 1 0 0 0,-1 0 0 0 0,-1 0-1 0 0,2 23 1 0 0,-4 88 757 0 0,-1-103-1071 0 0,-1-8-175 0 0,1 1 1 0 0,1-1 0 0 0,1 1 0 0 0,0-1 0 0 0,1 0-1 0 0,9 29 1 0 0,-6-21-87 0 0,-6-21-13 0 0,1-1 0 0 0,0 1 0 0 0,0 0 0 0 0,0 0 0 0 0,1 3 0 0 0,-2-7 1 0 0,1 1 0 0 0,-1-1 0 0 0,0 0 1 0 0,0 1-1 0 0,0-1 0 0 0,0 1 0 0 0,1-1 0 0 0,-1 0 0 0 0,0 1 0 0 0,0-1 0 0 0,1 0 0 0 0,-1 0 0 0 0,0 1 0 0 0,1-1 1 0 0,-1 0-1 0 0,0 0 0 0 0,1 1 0 0 0,-1-1 0 0 0,0 0 0 0 0,1 0 0 0 0,-1 0 0 0 0,0 1 0 0 0,1-1 0 0 0,-1 0 0 0 0,1 0 1 0 0,-1 0-1 0 0,0 0 0 0 0,1 0 0 0 0,0 0-7 0 0,0 0-1 0 0,-1-1 1 0 0,1 1 0 0 0,-1 0 0 0 0,1-1 0 0 0,-1 1-1 0 0,1 0 1 0 0,-1-1 0 0 0,1 1 0 0 0,-1-1 0 0 0,1 1-1 0 0,-1-1 1 0 0,1 1 0 0 0,-1-1 0 0 0,1 0-1 0 0,1-2-24 0 0,-1-1 0 0 0,1 1 0 0 0,-1 0 0 0 0,0 0 0 0 0,2-5 0 0 0,-3-2 3 0 0,0 1-1 0 0,0-1 0 0 0,0 1 0 0 0,-1-1 0 0 0,-1 1 0 0 0,1 0 0 0 0,-2 0 1 0 0,1-1-1 0 0,-5-8 0 0 0,-6-30 50 0 0,3-14-77 0 0,-2-66 0 0 0,8 77 36 0 0,4 49 20 0 0,-2-15-7 0 0,1 0 0 0 0,3-28 0 0 0,-2 41 10 0 0,1 0 0 0 0,-1 0 0 0 0,1 0 0 0 0,0 0 0 0 0,0 0 1 0 0,1 0-1 0 0,-1 0 0 0 0,1 1 0 0 0,0-1 0 0 0,-1 1 0 0 0,2-1 0 0 0,-1 1 1 0 0,0 0-1 0 0,1 0 0 0 0,0 0 0 0 0,-1 0 0 0 0,5-3 0 0 0,-5 4 4 0 0,0 1 0 0 0,0-1 0 0 0,1 1 0 0 0,-1 0 0 0 0,1 0 0 0 0,-1 0-1 0 0,0 0 1 0 0,1 1 0 0 0,0-1 0 0 0,-1 0 0 0 0,1 1 0 0 0,-1 0 0 0 0,1 0-1 0 0,0 0 1 0 0,-1 0 0 0 0,4 0 0 0 0,-2 1-3 0 0,0 0 0 0 0,0 0 0 0 0,-1 0 0 0 0,1 1 0 0 0,0 0 0 0 0,0-1-1 0 0,-1 1 1 0 0,1 1 0 0 0,4 2 0 0 0,1 3 19 0 0,0 0-1 0 0,-1 1 0 0 0,0 0 1 0 0,-1 0-1 0 0,0 0 1 0 0,7 12-1 0 0,-7-9 22 0 0,-1 1-1 0 0,0-1 1 0 0,-1 1 0 0 0,0 1-1 0 0,-1-1 1 0 0,4 24 0 0 0,3 85 142 0 0,0 0-280 0 0,-10-119 39 0 0,-1 0 0 0 0,1 0 0 0 0,0 0 0 0 0,0 0-1 0 0,0 1 1 0 0,1-2 0 0 0,-1 1 0 0 0,1 0 0 0 0,0 0 0 0 0,-1 0 0 0 0,1-1 0 0 0,0 1 0 0 0,1-1 0 0 0,-1 1 0 0 0,5 2 0 0 0,-6-4-128 0 0,0 0 1 0 0,1 0 0 0 0,-1 0-1 0 0,1-1 1 0 0,-1 1-1 0 0,1-1 1 0 0,-1 1-1 0 0,1-1 1 0 0,-1 0 0 0 0,1 1-1 0 0,-1-1 1 0 0,1 0-1 0 0,-1 0 1 0 0,3 0-1 0 0,-2 0-310 0 0,0-1 0 0 0,0 1 0 0 0,0-1 1 0 0,0 0-1 0 0,0 0 0 0 0,0 1 0 0 0,0-1 0 0 0,0-1 0 0 0,0 1 0 0 0,0 0 0 0 0,-1 0 0 0 0,4-3 0 0 0,1-2-2316 0 0,1 1-251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3.6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92 3081 0 0,'-9'2'2970'0'0,"-1"1"5941"0"0,22-2-6508 0 0,4-2-2059 0 0,0 0 0 0 0,-1-1 0 0 0,0 0 1 0 0,18-7-1 0 0,60-22-393 0 0,-40 12 37 0 0,-21 7-199 0 0,-22 8-367 0 0,0 0 1 0 0,-1 0 0 0 0,1 2-1 0 0,0-1 1 0 0,12-1 0 0 0,-13 4-690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4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180 104 1792 0 0,'0'-8'2052'0'0,"1"0"0"0"0,0 0 0 0 0,1 0 1 0 0,2-8-1 0 0,-1 9-940 0 0,-1-1 0 0 0,-1 1 0 0 0,0-1 0 0 0,1-7 0 0 0,-2 14-1029 0 0,0 1-1 0 0,0-1 1 0 0,0 1-1 0 0,0-1 1 0 0,0 1-1 0 0,0 0 1 0 0,0-1-1 0 0,0 1 1 0 0,0-1-1 0 0,-1 1 1 0 0,1-1-1 0 0,0 1 1 0 0,0 0-1 0 0,0-1 1 0 0,-1 1-1 0 0,1 0 1 0 0,0-1-1 0 0,0 1 1 0 0,-1 0-1 0 0,1-1 1 0 0,0 1 0 0 0,-1 0-1 0 0,1-1 1 0 0,0 1-1 0 0,-1 0 1 0 0,1 0-1 0 0,-1-1 1 0 0,-13 1 1075 0 0,-12 10-449 0 0,7 2-576 0 0,0 0 0 0 0,1 2-1 0 0,1 0 1 0 0,0 0-1 0 0,1 2 1 0 0,-19 23 0 0 0,34-38-139 0 0,0 0 0 0 0,0 0 1 0 0,0 0-1 0 0,0 0 1 0 0,1 0-1 0 0,-1 1 1 0 0,0-1-1 0 0,1 0 1 0 0,-1 0-1 0 0,1 1 1 0 0,-1-1-1 0 0,1 0 1 0 0,0 1-1 0 0,-1-1 1 0 0,1 0-1 0 0,0 1 1 0 0,0-1-1 0 0,0 1 1 0 0,0-1-1 0 0,1 3 1 0 0,-1-3-6 0 0,1 0 0 0 0,0 0 0 0 0,-1 0 1 0 0,1-1-1 0 0,0 1 0 0 0,0 0 0 0 0,0 0 1 0 0,-1-1-1 0 0,1 1 0 0 0,0-1 1 0 0,0 1-1 0 0,0-1 0 0 0,0 1 0 0 0,0-1 1 0 0,0 1-1 0 0,0-1 0 0 0,0 0 1 0 0,0 1-1 0 0,1-1 0 0 0,-1 0 0 0 0,0 0 1 0 0,0 0-1 0 0,0 0 0 0 0,0 0 1 0 0,0 0-1 0 0,0 0 0 0 0,2-1 0 0 0,5 0-43 0 0,0-1 0 0 0,1 1 0 0 0,-1-2 0 0 0,0 1 0 0 0,0-1 0 0 0,13-7 0 0 0,-9 4 72 0 0,24-7 0 0 0,-34 12-10 0 0,0 1 0 0 0,1-1 0 0 0,-1 1 1 0 0,0 0-1 0 0,1 0 0 0 0,-1 0 0 0 0,0 0 0 0 0,1 0 1 0 0,-1 1-1 0 0,0-1 0 0 0,0 1 0 0 0,1-1 0 0 0,-1 1 1 0 0,0 0-1 0 0,0 0 0 0 0,0 0 0 0 0,0 0 0 0 0,0 0 1 0 0,0 1-1 0 0,0-1 0 0 0,0 0 0 0 0,0 1 1 0 0,-1 0-1 0 0,1-1 0 0 0,0 1 0 0 0,-1 0 0 0 0,0 0 1 0 0,1 0-1 0 0,-1 0 0 0 0,1 2 0 0 0,1 2 28 0 0,0 0 0 0 0,0 0 0 0 0,-1 0 0 0 0,0 1 0 0 0,0-1 0 0 0,-1 1-1 0 0,1-1 1 0 0,-1 1 0 0 0,0 9 0 0 0,-2-10 6 0 0,1 1 1 0 0,-1 0-1 0 0,0-1 0 0 0,-1 1 1 0 0,0-1-1 0 0,0 0 0 0 0,0 0 0 0 0,0 1 1 0 0,-1-1-1 0 0,0-1 0 0 0,-4 7 0 0 0,-1-2 123 0 0,1 1-1 0 0,-1-2 1 0 0,-1 1-1 0 0,-17 14 1 0 0,23-21-137 0 0,0 0 1 0 0,0-1-1 0 0,-1 0 1 0 0,1 0-1 0 0,0 0 1 0 0,-1 0-1 0 0,1 0 0 0 0,-1-1 1 0 0,-4 2-1 0 0,7-3-48 0 0,0 0-1 0 0,-1 0 0 0 0,1 0 0 0 0,0 0 1 0 0,-1 0-1 0 0,1 0 0 0 0,0 0 0 0 0,-1 0 1 0 0,1-1-1 0 0,0 1 0 0 0,0-1 0 0 0,-1 1 1 0 0,1-1-1 0 0,0 1 0 0 0,0-1 0 0 0,0 1 1 0 0,0-1-1 0 0,0 0 0 0 0,0 0 0 0 0,0 0 1 0 0,0 1-1 0 0,0-1 0 0 0,0 0 0 0 0,0 0 1 0 0,0 0-1 0 0,0 0 0 0 0,1-1 0 0 0,-1 1 1 0 0,1 0-1 0 0,-2-2 0 0 0,-1-4-341 0 0,0 0 1 0 0,1 0-1 0 0,0 0 0 0 0,0-1 1 0 0,0 1-1 0 0,1-1 0 0 0,0-8 1 0 0,2-30-4829 0 0,2 22 1979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34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3577 0 0,'-1'0'342'0'0,"-1"0"1033"0"0,0 0 0 0 0,0 0-1 0 0,0 1 1 0 0,0-1-1 0 0,0 1 1 0 0,0 0 0 0 0,-3 1-1 0 0,5-2-1241 0 0,0 0 0 0 0,0 0 0 0 0,-1 0 0 0 0,1 0 0 0 0,0 1-1 0 0,0-1 1 0 0,0 0 0 0 0,0 0 0 0 0,0 0 0 0 0,0 0 0 0 0,0 1 0 0 0,-1-1 0 0 0,1 0-1 0 0,0 0 1 0 0,0 0 0 0 0,0 1 0 0 0,0-1 0 0 0,0 0 0 0 0,0 0 0 0 0,0 1-1 0 0,0-1 1 0 0,0 0 0 0 0,0 0 0 0 0,0 0 0 0 0,0 1 0 0 0,0-1 0 0 0,0 0-1 0 0,0 0 1 0 0,8 10 202 0 0,6 2 287 0 0,1-2 0 0 0,0 1-1 0 0,1-2 1 0 0,29 13 0 0 0,22 14 16 0 0,-58-30-449 0 0,-1 0-1 0 0,0 0 0 0 0,0 1 1 0 0,-1-1-1 0 0,11 14 0 0 0,-3 0 199 0 0,-1 0-1 0 0,-1 2 0 0 0,-1-1 1 0 0,-1 1-1 0 0,8 24 1 0 0,-5-6-57 0 0,-1 1 1 0 0,7 46-1 0 0,-19-82-316 0 0,9 44 135 0 0,2 63-1 0 0,-11-99-146 0 0,0 1 0 0 0,-2 0-1 0 0,0-1 1 0 0,0 1 0 0 0,-1-1-1 0 0,-1 0 1 0 0,0 1 0 0 0,-1-1 0 0 0,-10 23-1 0 0,10-29-26 0 0,-1 0-1 0 0,1 0 0 0 0,-1-1 0 0 0,-9 10 1 0 0,12-14-80 0 0,0 1-1 0 0,-1-1 1 0 0,1 1 0 0 0,-1-1 0 0 0,0 0 0 0 0,0-1 0 0 0,0 1 0 0 0,0 0 0 0 0,0-1-1 0 0,0 1 1 0 0,0-1 0 0 0,0 0 0 0 0,-5 1 0 0 0,8-2-20 0 0,-1 0-1 0 0,0 0 1 0 0,1 0-1 0 0,-1 0 1 0 0,1-1 0 0 0,-1 1-1 0 0,1 0 1 0 0,-1 0-1 0 0,0 0 1 0 0,1 0 0 0 0,-1-1-1 0 0,1 1 1 0 0,-1 0 0 0 0,1-1-1 0 0,0 1 1 0 0,-1 0-1 0 0,1-1 1 0 0,-1 1 0 0 0,1-1-1 0 0,-1 1 1 0 0,1 0 0 0 0,0-1-1 0 0,-1 1 1 0 0,1-1-1 0 0,0 1 1 0 0,0-1 0 0 0,-1 1-1 0 0,1-1 1 0 0,0 1 0 0 0,0-1-1 0 0,0 0 1 0 0,0 1-1 0 0,-1-1 1 0 0,1 1 0 0 0,0-1-1 0 0,0 1 1 0 0,0-1-1 0 0,0 0 1 0 0,0 1 0 0 0,1-1-1 0 0,2-25-6601 0 0,4 6 1906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0.2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3 512 0 0,'-1'0'816'0'0,"-1"0"0"0"0,1-1 1 0 0,0 1-1 0 0,0 0 0 0 0,-1 0 0 0 0,1 0 0 0 0,0 0 0 0 0,0 0 1 0 0,-1 0-1 0 0,1 0 0 0 0,0 1 0 0 0,-2 0 0 0 0,2-1-599 0 0,1 0-1 0 0,-1 0 0 0 0,1 1 0 0 0,-1-1 1 0 0,0 0-1 0 0,1 0 0 0 0,-1 1 1 0 0,1-1-1 0 0,-1 1 0 0 0,1-1 0 0 0,0 0 1 0 0,-1 1-1 0 0,1-1 0 0 0,-1 1 1 0 0,1-1-1 0 0,0 1 0 0 0,-1-1 0 0 0,1 1 1 0 0,0 0-1 0 0,-1-1 0 0 0,1 1 1 0 0,0-1-1 0 0,0 1 0 0 0,0-1 0 0 0,0 1 1 0 0,0 0-1 0 0,-1 0 0 0 0,2 0-133 0 0,-1-1 1 0 0,0 1-1 0 0,1-1 0 0 0,-1 0 0 0 0,0 1 0 0 0,1-1 0 0 0,-1 0 0 0 0,0 0 0 0 0,1 1 0 0 0,-1-1 0 0 0,1 0 1 0 0,-1 0-1 0 0,1 1 0 0 0,-1-1 0 0 0,0 0 0 0 0,1 0 0 0 0,-1 0 0 0 0,1 0 0 0 0,-1 0 0 0 0,1 0 0 0 0,-1 0 1 0 0,1 0-1 0 0,-1 0 0 0 0,1 0 0 0 0,0 0 0 0 0,17 0 485 0 0,-15 0-417 0 0,17-1 202 0 0,0-1-1 0 0,25-6 1 0 0,-32 5-379 0 0,0 0-1 0 0,1 1 0 0 0,-1 1 1 0 0,1 0-1 0 0,0 1 0 0 0,-1 0 1 0 0,16 3-1 0 0,-28-3 10 0 0,1 0 0 0 0,-1 1 1 0 0,0-1-1 0 0,1 0 0 0 0,-1 1 0 0 0,0 0 0 0 0,1-1 0 0 0,-1 1 0 0 0,0 0 0 0 0,3 1 0 0 0,-4-1-24 0 0,1-1-1 0 0,-1 1 1 0 0,0-1-1 0 0,1 1 0 0 0,-1-1 1 0 0,0 1-1 0 0,1-1 1 0 0,-1 1-1 0 0,0-1 0 0 0,0 1 1 0 0,0 0-1 0 0,1-1 1 0 0,-1 1-1 0 0,0-1 0 0 0,0 1 1 0 0,0 0-1 0 0,0-1 1 0 0,0 2-1 0 0,-1 0-353 0 0,1 0 1 0 0,-1 0-1 0 0,0 1 0 0 0,0-1 1 0 0,0 0-1 0 0,0 0 0 0 0,0-1 1 0 0,0 1-1 0 0,-1 0 0 0 0,1 0 1 0 0,0 0-1 0 0,-4 2 0 0 0,-5 6-1614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0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74 1840 0 0,'0'-1'615'0'0,"1"0"-1"0"0,-1 0 0 0 0,1 0 0 0 0,0 0 0 0 0,0 0 1 0 0,0 1-1 0 0,-1-1 0 0 0,1 0 0 0 0,0 0 0 0 0,0 1 1 0 0,0-1-1 0 0,0 1 0 0 0,0-1 0 0 0,0 1 0 0 0,2-1 1 0 0,21-4 2038 0 0,-15 5-2405 0 0,0 1 0 0 0,0-1 1 0 0,11 3-1 0 0,11 5 517 0 0,-22-5-617 0 0,1 0 1 0 0,13 1-1 0 0,-19-3-170 0 0,-1-1 0 0 0,1 0 0 0 0,0 0 1 0 0,-1-1-1 0 0,1 1 0 0 0,-1-1 0 0 0,1 1 0 0 0,-1-1 0 0 0,0 0 0 0 0,6-3 0 0 0,51-28-2883 0 0,-5 3-3465 0 0,-33 18 4379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1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83 1496 0 0,'0'0'324'0'0,"0"0"0"0"0,0-1 0 0 0,0 1 0 0 0,-3-4 4211 0 0,3 4-4211 0 0,0 0-1 0 0,-1 0 1 0 0,1 0 0 0 0,0 0 0 0 0,0 0 0 0 0,-1-1 0 0 0,1 1 0 0 0,0 0 0 0 0,-1 0 0 0 0,1 0 0 0 0,0 0 0 0 0,-1 0-1 0 0,1 0 1 0 0,0 0 0 0 0,-1 0 0 0 0,1 0 0 0 0,-8 10 4952 0 0,0 17-1471 0 0,7-17-3400 0 0,0 0 1 0 0,2 0-1 0 0,-1 0 0 0 0,1 0 0 0 0,0 0 1 0 0,1 0-1 0 0,0 0 0 0 0,5 12 1 0 0,-2-7-210 0 0,-2 1 1 0 0,3 16 0 0 0,-4-7-37 0 0,0-13-101 0 0,-1 0 0 0 0,0 0 0 0 0,-1 0 0 0 0,-3 22 0 0 0,3-33-59 0 0,0 0 1 0 0,0 1 0 0 0,0-1 0 0 0,0 0 0 0 0,-1 0 0 0 0,1 0 0 0 0,-1 1 0 0 0,1-1 0 0 0,-1 0 0 0 0,1 0 0 0 0,-1 0 0 0 0,1 0 0 0 0,-1 0 0 0 0,0 0 0 0 0,-1 1 0 0 0,2-2-4 0 0,0 0 0 0 0,-1 0 1 0 0,1-1-1 0 0,0 1 0 0 0,-1 0 1 0 0,1 0-1 0 0,0 0 0 0 0,0 0 1 0 0,-1 0-1 0 0,1-1 0 0 0,0 1 0 0 0,0 0 1 0 0,-1 0-1 0 0,1-1 0 0 0,0 1 1 0 0,0 0-1 0 0,0 0 0 0 0,-1-1 1 0 0,1 1-1 0 0,0 0 0 0 0,0-1 1 0 0,0 1-1 0 0,0 0 0 0 0,0 0 1 0 0,0-1-1 0 0,0 1 0 0 0,0 0 1 0 0,0-1-1 0 0,0 1 0 0 0,0 0 0 0 0,0-1 1 0 0,0 1-1 0 0,0 0 0 0 0,0-1 1 0 0,-2-15-56 0 0,2 15 56 0 0,-1-22-25 0 0,2 1 1 0 0,0-1-1 0 0,2 1 0 0 0,0-1 0 0 0,10-35 0 0 0,-9 44 18 0 0,1 0 0 0 0,0 0 0 0 0,10-21 0 0 0,-13 30 7 0 0,1 0 0 0 0,0 0 1 0 0,0 1-1 0 0,1-1 0 0 0,-1 1 0 0 0,1 0 1 0 0,0 0-1 0 0,0 0 0 0 0,0 0 0 0 0,1 1 1 0 0,-1-1-1 0 0,10-4 0 0 0,-13 7 5 0 0,1 1-1 0 0,-1-1 0 0 0,1 1 1 0 0,-1-1-1 0 0,1 1 0 0 0,-1 0 0 0 0,1 0 1 0 0,0 0-1 0 0,-1 0 0 0 0,1 0 1 0 0,-1 0-1 0 0,1 0 0 0 0,0 0 1 0 0,-1 0-1 0 0,1 1 0 0 0,-1-1 1 0 0,1 1-1 0 0,-1-1 0 0 0,1 1 1 0 0,-1-1-1 0 0,1 1 0 0 0,-1 0 1 0 0,0 0-1 0 0,1 0 0 0 0,-1 0 1 0 0,0 0-1 0 0,0 0 0 0 0,0 0 0 0 0,0 0 1 0 0,0 1-1 0 0,0-1 0 0 0,0 0 1 0 0,0 1-1 0 0,1 2 0 0 0,3 5 22 0 0,0 1-1 0 0,-1 0 0 0 0,0 0 1 0 0,3 13-1 0 0,-3-9-1 0 0,2 1 19 0 0,-2-1 0 0 0,0 0 0 0 0,-1 1 1 0 0,0 0-1 0 0,-1 0 0 0 0,-1 0 0 0 0,0 0 0 0 0,-2 19 0 0 0,1-33-40 0 0,-2 11 20 0 0,1-8-17 0 0,-1-9-18 0 0,2-1-11 0 0,1 0 0 0 0,-1 0 1 0 0,1 0-1 0 0,0 0 0 0 0,0 0 1 0 0,1 1-1 0 0,0-1 0 0 0,4-10 1 0 0,2-6-22 0 0,4-23-91 0 0,-5 18 7 0 0,1 0-1 0 0,21-45 1 0 0,-25 64 90 0 0,1 0 1 0 0,0 0-1 0 0,1 1 1 0 0,12-14 0 0 0,-17 19 39 0 0,1 0-1 0 0,0 0 1 0 0,0 0 0 0 0,0 1 0 0 0,0-1 0 0 0,0 1 0 0 0,1-1 0 0 0,-1 1-1 0 0,0 0 1 0 0,1 0 0 0 0,-1 0 0 0 0,0 0 0 0 0,1 0 0 0 0,0 0 0 0 0,-1 1-1 0 0,1-1 1 0 0,-1 1 0 0 0,1 0 0 0 0,0 0 0 0 0,-1 0 0 0 0,5 0 0 0 0,-4 1 3 0 0,-1 0 1 0 0,0 0-1 0 0,0 1 1 0 0,1-1-1 0 0,-1 0 1 0 0,0 1-1 0 0,-1-1 1 0 0,1 1-1 0 0,0-1 1 0 0,0 1 0 0 0,-1 0-1 0 0,1 0 1 0 0,-1 0-1 0 0,1 0 1 0 0,-1 0-1 0 0,0 0 1 0 0,0 0-1 0 0,0 1 1 0 0,0-1 0 0 0,1 4-1 0 0,1 5 16 0 0,0 1-1 0 0,3 22 1 0 0,-5-27-19 0 0,3 32 26 0 0,3 0-1 0 0,17 58 0 0 0,-23-95-45 0 0,0 0-1 0 0,-1 0 1 0 0,1 0-1 0 0,0-1 1 0 0,0 1-1 0 0,0 0 1 0 0,0-1-1 0 0,0 1 0 0 0,0-1 1 0 0,1 1-1 0 0,-1-1 1 0 0,0 0-1 0 0,3 2 1 0 0,-3-2-26 0 0,0-1-1 0 0,0 1 1 0 0,0-1 0 0 0,0 1 0 0 0,0-1 0 0 0,0 0-1 0 0,0 1 1 0 0,0-1 0 0 0,1 0 0 0 0,-1 0-1 0 0,0 0 1 0 0,0 0 0 0 0,0 0 0 0 0,0 0 0 0 0,0 0-1 0 0,1 0 1 0 0,0-1 0 0 0,1 0-327 0 0,-1 0 0 0 0,1 0 0 0 0,-1 0 0 0 0,0 0 0 0 0,1-1 1 0 0,-1 1-1 0 0,3-3 0 0 0,14-17-6368 0 0,-8 5 1262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7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124 108 512 0 0,'-1'-1'532'0'0,"-1"0"0"0"0,0 1 0 0 0,0 0 0 0 0,0-1 0 0 0,0 1 0 0 0,0 0 0 0 0,1 0 0 0 0,-1 0-1 0 0,0 0 1 0 0,0 0 0 0 0,0 0 0 0 0,0 1 0 0 0,0-1 0 0 0,1 0 0 0 0,-1 1 0 0 0,0 0 0 0 0,0-1 0 0 0,1 1 0 0 0,-1 0 0 0 0,0 0 0 0 0,1 0 0 0 0,-1 0-1 0 0,1 0 1 0 0,-1 0 0 0 0,1 1 0 0 0,-1-1 0 0 0,1 0 0 0 0,-1 3 0 0 0,-2 1 117 0 0,0 2 0 0 0,0-1 0 0 0,1 0 0 0 0,0 1 1 0 0,0 0-1 0 0,-2 8 0 0 0,1 0-139 0 0,1 0-1 0 0,0 1 1 0 0,0 18 0 0 0,-1 5 78 0 0,-27 111 1068 0 0,34-169-1554 0 0,1-32-1 0 0,2-16-112 0 0,0 20 88 0 0,7-38-85 0 0,-12 77 8 0 0,2 0-1 0 0,-1 0 1 0 0,1-1-1 0 0,1 2 1 0 0,-1-1 0 0 0,1 0-1 0 0,8-11 1 0 0,-8 15 6 0 0,-1 0 0 0 0,1 1 0 0 0,0-1 0 0 0,0 1 0 0 0,0 0 0 0 0,0 0 0 0 0,1 0 0 0 0,-1 0 0 0 0,1 1 0 0 0,0 0 0 0 0,0 0 0 0 0,-1 0 0 0 0,1 1-1 0 0,1-1 1 0 0,-1 1 0 0 0,0 0 0 0 0,0 1 0 0 0,0-1 0 0 0,0 1 0 0 0,1 0 0 0 0,-1 0 0 0 0,0 1 0 0 0,0 0 0 0 0,0 0 0 0 0,1 0 0 0 0,-1 0 0 0 0,0 1 0 0 0,0 0 0 0 0,-1 0 0 0 0,1 0 0 0 0,0 0 0 0 0,-1 1 0 0 0,1 0 0 0 0,-1 0 0 0 0,0 0 0 0 0,0 0 0 0 0,0 1 0 0 0,-1 0 0 0 0,1 0 0 0 0,-1 0 0 0 0,0 0 0 0 0,0 0 0 0 0,0 1 0 0 0,2 4 0 0 0,1 3 15 0 0,-1 1 0 0 0,-1-1 0 0 0,0 1 0 0 0,-1 0 0 0 0,0 0 1 0 0,-1 0-1 0 0,0 1 0 0 0,-1-1 0 0 0,-1 0 0 0 0,0 1 0 0 0,-1-1 0 0 0,0 0 0 0 0,-1 0 0 0 0,-4 15 0 0 0,4-23-11 0 0,1-2-11 0 0,0-1-1 0 0,1 1 1 0 0,-1 0 0 0 0,1-1 0 0 0,-1 1-1 0 0,1 0 1 0 0,0-1 0 0 0,0 4 0 0 0,1-6-6 0 0,0-1-1 0 0,0 0 1 0 0,0 1 0 0 0,0-1 0 0 0,0 0-1 0 0,0 1 1 0 0,0-1 0 0 0,0 0 0 0 0,0 0-1 0 0,0 0 1 0 0,0 0 0 0 0,-1 0 0 0 0,2-2-1 0 0,-2 3 8 0 0,15-23-85 0 0,-2-1 0 0 0,0-1 0 0 0,-2 0 0 0 0,15-47 0 0 0,-14 36-7 0 0,28-57 0 0 0,-36 87 83 0 0,-1 0 0 0 0,1 0 0 0 0,0 1 0 0 0,1-1 0 0 0,-1 1 1 0 0,8-7-1 0 0,-11 11 9 0 0,-1 1 1 0 0,1-1 0 0 0,0 0 0 0 0,0 0-1 0 0,0 0 1 0 0,0 1 0 0 0,0-1-1 0 0,1 1 1 0 0,-1-1 0 0 0,0 1 0 0 0,0-1-1 0 0,0 1 1 0 0,0 0 0 0 0,1-1 0 0 0,-1 1-1 0 0,0 0 1 0 0,0 0 0 0 0,1 0 0 0 0,-1 0-1 0 0,0 0 1 0 0,0 0 0 0 0,1 0 0 0 0,-1 0-1 0 0,0 1 1 0 0,0-1 0 0 0,0 0-1 0 0,1 1 1 0 0,-1-1 0 0 0,0 1 0 0 0,0-1-1 0 0,0 1 1 0 0,0 0 0 0 0,0-1 0 0 0,0 1-1 0 0,0 0 1 0 0,0 0 0 0 0,0 0 0 0 0,0 0-1 0 0,0-1 1 0 0,-1 1 0 0 0,1 0 0 0 0,0 2-1 0 0,2 1-1 0 0,7 11 7 0 0,0-1 0 0 0,1 0 1 0 0,1 0-1 0 0,0-1 0 0 0,15 12 0 0 0,-19-19-10 0 0,-1 1-1 0 0,1 0 0 0 0,-2 1 1 0 0,1-1-1 0 0,-1 1 0 0 0,0 1 1 0 0,-1-1-1 0 0,0 1 0 0 0,0 0 1 0 0,-1 0-1 0 0,0 0 0 0 0,0 1 1 0 0,2 12-1 0 0,-6-22-67 0 0,0 1 0 0 0,0-1-1 0 0,0 0 1 0 0,0 1 0 0 0,0-1 0 0 0,0 0-1 0 0,0 1 1 0 0,0-1 0 0 0,0 0 0 0 0,0 0-1 0 0,0 1 1 0 0,1-1 0 0 0,-1 0 0 0 0,0 1-1 0 0,0-1 1 0 0,0 0 0 0 0,0 0 0 0 0,0 1-1 0 0,1-1 1 0 0,-1 0 0 0 0,0 0 0 0 0,0 0 0 0 0,1 1-1 0 0,-1-1 1 0 0,0 0 0 0 0,0 0 0 0 0,1 0-1 0 0,-1 1 1 0 0,0-1 0 0 0,0 0 0 0 0,1 0-1 0 0,-1 0 1 0 0,0 0 0 0 0,1 0 0 0 0,-1 0-1 0 0,0 0 1 0 0,1 0 0 0 0,-1 0 0 0 0,0 0 0 0 0,0 0-1 0 0,1 0 1 0 0,-1 0 0 0 0,0 0 0 0 0,1 0-1 0 0,-1 0 1 0 0,0 0 0 0 0,1 0 0 0 0,-1 0-1 0 0,10-12-7647 0 0,-5 5 3586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8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45 896 0 0,'-4'1'1150'0'0,"1"1"0"0"0,0-1 0 0 0,-1 0 0 0 0,1 0 0 0 0,-1 0 0 0 0,-6 0 0 0 0,6 0-98 0 0,0 0 0 0 0,0-1-1 0 0,0 1 1 0 0,0 1 0 0 0,-4 1 0 0 0,2 0-624 0 0,1 1 0 0 0,-1 0 0 0 0,1 0 0 0 0,0 1 0 0 0,0 0 0 0 0,0 0 0 0 0,1 0 0 0 0,0 0 0 0 0,0 1 0 0 0,0-1 0 0 0,0 1 0 0 0,1 0 0 0 0,0 0 0 0 0,-4 12 0 0 0,5-12-368 0 0,0 0 1 0 0,0 1 0 0 0,1-1 0 0 0,-1 1 0 0 0,1-1-1 0 0,1 1 1 0 0,-1-1 0 0 0,1 1 0 0 0,0 0-1 0 0,1-1 1 0 0,0 1 0 0 0,0-1 0 0 0,0 1-1 0 0,1-1 1 0 0,2 8 0 0 0,-3-12-60 0 0,0 0 0 0 0,0 0-1 0 0,0 0 1 0 0,0 0 0 0 0,1 0 0 0 0,-1 0 0 0 0,1 0 0 0 0,-1-1 0 0 0,1 1 0 0 0,0-1-1 0 0,-1 1 1 0 0,1-1 0 0 0,0 1 0 0 0,0-1 0 0 0,0 0 0 0 0,0 0 0 0 0,0 0-1 0 0,0 0 1 0 0,1 0 0 0 0,-1-1 0 0 0,0 1 0 0 0,0 0 0 0 0,1-1 0 0 0,-1 0 0 0 0,0 0-1 0 0,0 0 1 0 0,1 0 0 0 0,-1 0 0 0 0,4 0 0 0 0,-3-1-7 0 0,0 0 1 0 0,1 0 0 0 0,-1 0-1 0 0,0 0 1 0 0,1-1 0 0 0,-1 1-1 0 0,0-1 1 0 0,0 0 0 0 0,0 0-1 0 0,0 0 1 0 0,-1 0-1 0 0,1 0 1 0 0,-1-1 0 0 0,1 1-1 0 0,-1-1 1 0 0,0 0 0 0 0,0 1-1 0 0,3-6 1 0 0,1-2-48 0 0,1-3 12 0 0,-1 0 0 0 0,0 0 0 0 0,6-19 0 0 0,-11 27 40 0 0,0 1 0 0 0,0-1 0 0 0,0 0 0 0 0,-1 0 0 0 0,0 0 0 0 0,0 0 0 0 0,0 1 0 0 0,0-1 0 0 0,-1 0 0 0 0,0 0 0 0 0,0 0 0 0 0,0 1 0 0 0,-1-1 0 0 0,-1-4 0 0 0,0 3 14 0 0,0 0-1 0 0,0 0 1 0 0,-1 1 0 0 0,1-1 0 0 0,-1 1 0 0 0,0 0-1 0 0,-1 0 1 0 0,1 0 0 0 0,-7-5 0 0 0,9 9-7 0 0,1 0 0 0 0,-1-1 0 0 0,0 1-1 0 0,0 0 1 0 0,0 0 0 0 0,0 0 0 0 0,1 1 0 0 0,-1-1 0 0 0,0 0 0 0 0,-1 1 0 0 0,1-1 0 0 0,0 1 0 0 0,0 0 0 0 0,0-1 0 0 0,0 1 0 0 0,0 0-1 0 0,0 0 1 0 0,0 0 0 0 0,0 1 0 0 0,0-1 0 0 0,-1 1 0 0 0,1-1 0 0 0,0 1 0 0 0,0-1 0 0 0,0 1 0 0 0,1 0 0 0 0,-1 0 0 0 0,0 0-1 0 0,0 0 1 0 0,0 0 0 0 0,-2 3 0 0 0,-1 1-10 0 0,0 0 1 0 0,1 0-1 0 0,-1 0 0 0 0,1 0 1 0 0,0 1-1 0 0,1 0 0 0 0,0-1 1 0 0,0 1-1 0 0,0 1 0 0 0,0-1 1 0 0,1 0-1 0 0,0 1 0 0 0,-2 10 0 0 0,2-4 11 0 0,1-1 0 0 0,0 0 0 0 0,1 1 0 0 0,0-1 0 0 0,1 1 1 0 0,4 19-2 0 0,-4-28-1 0 0,0-1 0 0 0,0 1-1 0 0,1-1 1 0 0,-1 1-1 0 0,1-1 1 0 0,0 0-1 0 0,0 0 1 0 0,0 0 0 0 0,0 0-1 0 0,1 0 1 0 0,-1 0-1 0 0,1 0 1 0 0,0-1-1 0 0,0 1 1 0 0,0-1 0 0 0,0 0-1 0 0,0 0 1 0 0,0 0-1 0 0,6 2 1 0 0,-6-2-10 0 0,0-1-1 0 0,0 0 1 0 0,0 0-1 0 0,0-1 1 0 0,0 1 0 0 0,0 0-1 0 0,0-1 1 0 0,0 0 0 0 0,0 0-1 0 0,0 0 1 0 0,0 0 0 0 0,0 0-1 0 0,0-1 1 0 0,0 1-1 0 0,0-1 1 0 0,0 0 0 0 0,0 0-1 0 0,0 0 1 0 0,0 0 0 0 0,0 0-1 0 0,-1-1 1 0 0,1 0 0 0 0,-1 1-1 0 0,5-5 1 0 0,8-8-89 0 0,0-1 0 0 0,-2-1 0 0 0,0 0 0 0 0,12-20 0 0 0,-18 25 50 0 0,-1 0-1 0 0,0 0 1 0 0,-1-1-1 0 0,-1 1 0 0 0,1-1 1 0 0,-2 0-1 0 0,0 0 1 0 0,2-14-1 0 0,-3-9 57 0 0,-2 33-1 0 0,0-1 0 0 0,0 0 0 0 0,-1 1 0 0 0,1-1 0 0 0,-1 1 0 0 0,1-1 0 0 0,-1 1 0 0 0,0-1 0 0 0,0 1 0 0 0,-2-5 0 0 0,2 8-1 0 0,1-1 0 0 0,0 0 0 0 0,-1 0-1 0 0,1 0 1 0 0,-1 1 0 0 0,1-1 0 0 0,0 0-1 0 0,-1 0 1 0 0,1 1 0 0 0,0-1 0 0 0,-1 0-1 0 0,1 1 1 0 0,0-1 0 0 0,0 0 0 0 0,-1 1-1 0 0,1-1 1 0 0,0 1 0 0 0,0-1 0 0 0,0 0 0 0 0,0 1-1 0 0,-1-1 1 0 0,1 1 0 0 0,0-1 0 0 0,0 0-1 0 0,0 1 1 0 0,0-1 0 0 0,0 2 0 0 0,-5 15 135 0 0,2-6-115 0 0,0 1 0 0 0,1 1-1 0 0,1-1 1 0 0,0 0 0 0 0,1 0 0 0 0,1 18 0 0 0,0-21-25 0 0,0-1 0 0 0,1 0 0 0 0,0 1 0 0 0,1-1 0 0 0,-1 0 0 0 0,2 0 0 0 0,-1-1 0 0 0,1 1 0 0 0,0-1 0 0 0,6 8 0 0 0,-6-9 3 0 0,0-1 0 0 0,0 1 0 0 0,1-1 0 0 0,-1 0 0 0 0,1-1 0 0 0,1 1 0 0 0,-1-1 0 0 0,0 0 0 0 0,1 0 0 0 0,0-1 0 0 0,0 1 0 0 0,0-1 0 0 0,0-1 0 0 0,1 1 0 0 0,-1-1 0 0 0,1 0 0 0 0,-1 0 0 0 0,1-1 0 0 0,0 0 0 0 0,13 0 0 0 0,-15-1-42 0 0,-1 0 0 0 0,1 0-1 0 0,0-1 1 0 0,0 0 0 0 0,-1 0-1 0 0,1 0 1 0 0,0 0 0 0 0,-1-1-1 0 0,1 0 1 0 0,-1 0 0 0 0,0 0 0 0 0,0 0-1 0 0,1-1 1 0 0,2-3 0 0 0,-2 3-742 0 0,-1-1 1 0 0,0 0 0 0 0,0 0 0 0 0,3-6 0 0 0,-1 3-1326 0 0,-1 0-211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9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65 141 512 0 0,'-28'18'8801'0'0,"21"-14"-5965"0"0,0 0-1 0 0,1 1 1 0 0,-11 8-1 0 0,62-43-528 0 0,5-10-1992 0 0,-9 7-15 0 0,62-39 0 0 0,-101 71-271 0 0,0 0 0 0 0,0 0 0 0 0,0 0 0 0 0,0 0 0 0 0,0 0-1 0 0,0 0 1 0 0,0 1 0 0 0,0-1 0 0 0,1 1 0 0 0,-1-1 0 0 0,0 1 0 0 0,0 0 0 0 0,3 0-1 0 0,-4 0-9 0 0,0 1 0 0 0,1-1 0 0 0,-1 0 1 0 0,0 1-1 0 0,0 0 0 0 0,1-1 0 0 0,-1 1 0 0 0,0 0 0 0 0,0-1 0 0 0,0 1 0 0 0,0 0 0 0 0,0 0 0 0 0,0 0 0 0 0,0 0 0 0 0,0 0 0 0 0,0 0 0 0 0,-1 0 0 0 0,1 0 0 0 0,0 0 0 0 0,-1 1 0 0 0,2 1 0 0 0,4 12 75 0 0,-1-1 1 0 0,4 19-1 0 0,-6-23-97 0 0,-1 0-1 0 0,1 0 1 0 0,1 0-1 0 0,0-1 0 0 0,0 1 1 0 0,1-1-1 0 0,8 13 1 0 0,-9-17-17 0 0,0-1-1 0 0,0 0 1 0 0,1 1 0 0 0,-1-1 0 0 0,1-1 0 0 0,0 1 0 0 0,0-1 0 0 0,0 0 0 0 0,0 0-1 0 0,1 0 1 0 0,-1 0 0 0 0,1-1 0 0 0,0 0 0 0 0,0-1 0 0 0,9 3 0 0 0,-11-4-290 0 0,0 0 0 0 0,-1 0 1 0 0,1 0-1 0 0,0 0 0 0 0,0 0 1 0 0,0-1-1 0 0,0 0 0 0 0,-1 1 1 0 0,1-2-1 0 0,0 1 0 0 0,3-2 1 0 0,-4 1-612 0 0,1 1 0 0 0,-1-1 0 0 0,0-1 0 0 0,0 1 1 0 0,0 0-1 0 0,-1-1 0 0 0,1 0 0 0 0,0 1 0 0 0,-1-1 0 0 0,0 0 1 0 0,0 0-1 0 0,4-6 0 0 0,1-4-3704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2:49.2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460 1 928 0 0,'-33'22'11404'0'0,"27"-19"-10540"0"0,1 0 0 0 0,0 1-1 0 0,-1 0 1 0 0,1 0 0 0 0,1 0 0 0 0,-1 0-1 0 0,1 1 1 0 0,0-1 0 0 0,-4 7 0 0 0,-7 12 392 0 0,-2 4 126 0 0,-35 45-1 0 0,-2-12-1359 0 0,-3-3-1 0 0,-84 67 0 0 0,139-122-106 0 0,-3 2-367 0 0,0 0 0 0 0,0-1 0 0 0,-1 1 1 0 0,-10 4-1 0 0,17-14-5262 0 0,6-5 2379 0 0,6-4 277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0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40 512 0 0,'2'-12'1742'0'0,"1"-11"8962"0"0,-2 18-5526 0 0,-2 11-2223 0 0,-1 3-2477 0 0,0 0 0 0 0,-1 0 0 0 0,0 0 0 0 0,-6 11 0 0 0,-5 12 393 0 0,-1 7-99 0 0,6-16-178 0 0,-12 43 0 0 0,20-59-569 0 0,0-1 1 0 0,0 0-1 0 0,0 1 0 0 0,1-1 1 0 0,0 1-1 0 0,0-1 1 0 0,1 1-1 0 0,-1-1 0 0 0,1 0 1 0 0,1 1-1 0 0,-1-1 0 0 0,3 6 1 0 0,-3-9-31 0 0,1 0 0 0 0,-1-1 0 0 0,0 1 0 0 0,1-1 0 0 0,0 0 0 0 0,-1 1 1 0 0,1-1-1 0 0,0 0 0 0 0,0 0 0 0 0,0 0 0 0 0,1 0 0 0 0,-1 0 0 0 0,0-1 0 0 0,1 1 1 0 0,2 1-1 0 0,-1-2-27 0 0,0 1 0 0 0,0-1 0 0 0,0 0 1 0 0,0 0-1 0 0,1 0 0 0 0,-1 0 1 0 0,0-1-1 0 0,0 0 0 0 0,6 0 0 0 0,4-2-260 0 0,-1 0 0 0 0,1-1 0 0 0,-1 0 0 0 0,0-1-1 0 0,18-7 1 0 0,-12 2-1161 0 0,-1-1 0 0 0,0 0 0 0 0,0-1 0 0 0,20-18 0 0 0,-11 7-348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1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8 3249 0 0,'-9'-4'3953'0'0,"0"1"2832"0"0,1 3-4873 0 0,2 0-455 0 0,0 3-529 0 0,3-3-464 0 0,3 1-24 0 0,0 2-200 0 0,2 3-208 0 0,3-3-112 0 0,1 1-48 0 0,4 0-616 0 0,0 1-888 0 0,3-1 535 0 0,2 3-1743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1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289 192 256 0 0,'16'-32'4129'0'0,"-9"18"-601"0"0,11-27 0 0 0,-16 37-3032 0 0,-1-1 1 0 0,0 1-1 0 0,0 0 1 0 0,0-1-1 0 0,-1 1 0 0 0,1-1 1 0 0,-1 0-1 0 0,0 1 0 0 0,-1-1 1 0 0,0-7-1 0 0,0 9-314 0 0,1 1-1 0 0,-1 0 1 0 0,0-1-1 0 0,0 1 1 0 0,0 0-1 0 0,0 0 1 0 0,0-1 0 0 0,0 1-1 0 0,0 0 1 0 0,-1 0-1 0 0,1 0 1 0 0,-1 1-1 0 0,0-1 1 0 0,1 0 0 0 0,-1 0-1 0 0,0 1 1 0 0,0-1-1 0 0,-4-1 1 0 0,3 2-21 0 0,-1-1 0 0 0,1 1 0 0 0,-1 0 0 0 0,1 0 0 0 0,-1 1 0 0 0,1-1 0 0 0,-1 1-1 0 0,1-1 1 0 0,-1 1 0 0 0,0 1 0 0 0,-5-1 0 0 0,-1 2 19 0 0,0 0 0 0 0,0 1 0 0 0,1 0 0 0 0,-1 1 0 0 0,0-1 0 0 0,1 2 0 0 0,0-1 0 0 0,-9 7 0 0 0,5-1-48 0 0,-1 1-1 0 0,2 0 0 0 0,-1 1 0 0 0,2 1 0 0 0,-1-1 0 0 0,2 2 0 0 0,0 0 0 0 0,0 0 0 0 0,2 0 0 0 0,-1 1 0 0 0,2 1 0 0 0,0-1 0 0 0,1 1 0 0 0,1 0 0 0 0,0 1 0 0 0,1-1 1 0 0,-2 20-1 0 0,5-30-123 0 0,1 0 0 0 0,0-1 0 0 0,0 1 0 0 0,1 0 0 0 0,0-1 1 0 0,0 1-1 0 0,0 0 0 0 0,0-1 0 0 0,1 1 0 0 0,0-1 0 0 0,0 0 0 0 0,1 0 1 0 0,-1 0-1 0 0,1 0 0 0 0,6 8 0 0 0,-5-8-17 0 0,1 0-1 0 0,0-1 1 0 0,0 0-1 0 0,0 1 1 0 0,0-2 0 0 0,1 1-1 0 0,0 0 1 0 0,-1-1-1 0 0,1 0 1 0 0,1-1 0 0 0,-1 1-1 0 0,0-1 1 0 0,8 1-1 0 0,-1 0-83 0 0,0-1 0 0 0,0-1 0 0 0,1 0 0 0 0,-1-1 0 0 0,0-1 0 0 0,1 0 1 0 0,-1 0-1 0 0,0-1 0 0 0,0-1 0 0 0,20-7 0 0 0,-21 6-500 0 0,-1 0 0 0 0,0-1 1 0 0,0 0-1 0 0,0-1 1 0 0,-1 0-1 0 0,0-1 1 0 0,0 0-1 0 0,-1-1 0 0 0,1 0 1 0 0,-2 0-1 0 0,15-18 1 0 0,-20 22-385 0 0,0-1 0 0 0,0 0 0 0 0,-1 1 1 0 0,4-10-1 0 0,-1-3-1352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1.7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1 108 1120 0 0,'1'2'10058'0'0,"5"-4"-8593"0"0,4 0-193 0 0,3-1-664 0 0,9-1 304 0 0,-1 0-272 0 0,4-4-247 0 0,8 0-305 0 0,-1-2-24 0 0,2 0-64 0 0,7-2-96 0 0,-5 0-137 0 0,1 2-47 0 0,5-1-1048 0 0,-6 4-1552 0 0,-3 1-33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3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93 512 0 0,'3'-7'848'0'0,"0"1"-1"0"0,0 0 1 0 0,-1-1-1 0 0,0 0 1 0 0,0 0-1 0 0,0-7 1 0 0,-1 13-630 0 0,-1 0 1 0 0,0-1-1 0 0,0 1 1 0 0,0 0-1 0 0,0-1 1 0 0,0 1-1 0 0,0 0 1 0 0,0-1-1 0 0,-1 1 1 0 0,1 0-1 0 0,0-1 1 0 0,-1 1-1 0 0,1 0 1 0 0,-1 0-1 0 0,1-1 1 0 0,-1 1-1 0 0,0 0 1 0 0,1 0-1 0 0,-1 0 1 0 0,0 0-1 0 0,0 0 1 0 0,0 0-1 0 0,0 0 0 0 0,0 0 1 0 0,0 0-1 0 0,0 0 1 0 0,0 1-1 0 0,0-1 1 0 0,0 0-1 0 0,-1 1 1 0 0,1-1-1 0 0,0 1 1 0 0,0-1-1 0 0,-1 1 1 0 0,1 0-1 0 0,0-1 1 0 0,-1 1-1 0 0,-1 0 1 0 0,-17-1 329 0 0,0 1 0 0 0,0 0 0 0 0,0 2 0 0 0,1 0 0 0 0,-1 2 0 0 0,0 0 0 0 0,1 1 0 0 0,-26 10 0 0 0,24-7-164 0 0,0 1 0 0 0,-35 20 0 0 0,49-25-303 0 0,1 1-1 0 0,-1 0 1 0 0,1-1-1 0 0,0 2 1 0 0,1-1-1 0 0,-1 1 1 0 0,1 0-1 0 0,0 0 1 0 0,1 0 0 0 0,-1 1-1 0 0,-5 12 1 0 0,9-16-66 0 0,-1 0 1 0 0,1 0-1 0 0,1 0 1 0 0,-1 0-1 0 0,0 0 1 0 0,1 1 0 0 0,-1-1-1 0 0,1 0 1 0 0,0 0-1 0 0,0 1 1 0 0,1-1-1 0 0,-1 0 1 0 0,1 0-1 0 0,-1 0 1 0 0,1 0-1 0 0,0 1 1 0 0,0-1 0 0 0,0 0-1 0 0,4 5 1 0 0,-3-5-22 0 0,0 1 1 0 0,1-1-1 0 0,-1 0 1 0 0,1 0-1 0 0,0-1 1 0 0,0 1-1 0 0,0 0 1 0 0,0-1-1 0 0,0 0 1 0 0,0 0-1 0 0,1 0 1 0 0,-1 0-1 0 0,1 0 1 0 0,-1-1-1 0 0,1 1 1 0 0,5 0-1 0 0,10 2-29 0 0,0-1 0 0 0,0-1 0 0 0,39 0 1 0 0,59-12-113 0 0,-6 1 24 0 0,-90 9 101 0 0,0 0 1 0 0,-1 2 0 0 0,30 5-1 0 0,-47-7 25 0 0,0 1-1 0 0,0-1 1 0 0,0 1-1 0 0,0 0 1 0 0,-1 1-1 0 0,1-1 0 0 0,0 0 1 0 0,0 1-1 0 0,-1-1 1 0 0,1 1-1 0 0,-1 0 1 0 0,1 0-1 0 0,-1 0 1 0 0,0 0-1 0 0,4 5 0 0 0,-5-5 4 0 0,0 0 0 0 0,0 0-1 0 0,0 1 1 0 0,0-1 0 0 0,0 0 0 0 0,-1 1-1 0 0,1-1 1 0 0,-1 1 0 0 0,1-1-1 0 0,-1 0 1 0 0,0 1 0 0 0,0-1-1 0 0,0 1 1 0 0,0-1 0 0 0,-1 1 0 0 0,1-1-1 0 0,-1 0 1 0 0,1 1 0 0 0,-1-1-1 0 0,-2 5 1 0 0,-2 4 15 0 0,-1 0 0 0 0,-1 0 0 0 0,0 0 0 0 0,0-1 0 0 0,-1 0-1 0 0,0 0 1 0 0,-1-1 0 0 0,0 0 0 0 0,-15 11 0 0 0,-3 1 41 0 0,-1-2-1 0 0,-41 21 0 0 0,63-37-49 0 0,-116 59 172 0 0,99-52-167 0 0,0-1 1 0 0,-1-1-1 0 0,-35 7 1 0 0,56-15-25 0 0,0 1 1 0 0,-1-1-1 0 0,1 1 1 0 0,-1-1 0 0 0,1 0-1 0 0,-1-1 1 0 0,-5 0-1 0 0,8 1-9 0 0,0 0-1 0 0,0-1 1 0 0,1 1-1 0 0,-1 0 1 0 0,0-1-1 0 0,0 1 0 0 0,1-1 1 0 0,-1 1-1 0 0,0-1 1 0 0,0 1-1 0 0,1-1 1 0 0,-1 1-1 0 0,0-1 1 0 0,1 0-1 0 0,-1 1 0 0 0,1-1 1 0 0,-1 0-1 0 0,1 0 1 0 0,-1 1-1 0 0,1-1 1 0 0,0 0-1 0 0,-1 0 1 0 0,1 0-1 0 0,0 0 1 0 0,0 1-1 0 0,-1-1 0 0 0,1 0 1 0 0,0 0-1 0 0,0 0 1 0 0,0 0-1 0 0,0 0 1 0 0,0 0-1 0 0,0 0 1 0 0,1-1-1 0 0,1-6-455 0 0,0-1 0 0 0,1 1 0 0 0,0 0 0 0 0,0 0 0 0 0,1 0 0 0 0,0 0 0 0 0,1 1 0 0 0,6-9 0 0 0,-10 14 326 0 0,18-25-2159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5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22 512 0 0,'-5'-9'1446'0'0,"0"-4"6928"0"0,25 22-2867 0 0,-11 0-4924 0 0,-1 0-1 0 0,0 0 0 0 0,-1 1 0 0 0,0 0 0 0 0,-1 0 1 0 0,6 12-1 0 0,30 73 821 0 0,8 17-578 0 0,-35-84-614 0 0,17 46 0 0 0,-29-65-181 0 0,0 0 0 0 0,-1 0 1 0 0,0 0-1 0 0,0 0 0 0 0,-1 0 1 0 0,0 1-1 0 0,-1-1 0 0 0,0 0 1 0 0,0 1-1 0 0,-2 9 0 0 0,0-12-11 0 0,-1 0-1 0 0,1 0 1 0 0,-1-1-1 0 0,0 1 1 0 0,-1-1-1 0 0,1 1 0 0 0,-1-1 1 0 0,-1 0-1 0 0,1-1 1 0 0,-1 1-1 0 0,0-1 1 0 0,0 0-1 0 0,0 0 1 0 0,-1 0-1 0 0,0-1 1 0 0,-8 5-1 0 0,5-4 8 0 0,1 0 0 0 0,-1 0 0 0 0,-1-1-1 0 0,1-1 1 0 0,0 1 0 0 0,-1-1 0 0 0,0-1 0 0 0,1 0 0 0 0,-1 0 0 0 0,0-1-1 0 0,-14 0 1 0 0,20-1-14 0 0,0-1-1 0 0,1 1 0 0 0,-1-1 1 0 0,0 1-1 0 0,1-1 1 0 0,-1-1-1 0 0,0 1 0 0 0,1 0 1 0 0,-1-1-1 0 0,1 1 1 0 0,0-1-1 0 0,0 0 0 0 0,-1 0 1 0 0,1-1-1 0 0,1 1 0 0 0,-1-1 1 0 0,-4-4-1 0 0,4 4-1 0 0,1-1 1 0 0,-1 0-1 0 0,1 0 0 0 0,0-1 0 0 0,0 1 1 0 0,0 0-1 0 0,0-1 0 0 0,1 1 0 0 0,0-1 0 0 0,0 0 1 0 0,0 1-1 0 0,1-1 0 0 0,-1-9 0 0 0,2 1-45 0 0,0-1-1 0 0,0 0 0 0 0,2 1 0 0 0,-1-1 1 0 0,2 1-1 0 0,0 0 0 0 0,0 0 0 0 0,2 0 1 0 0,-1 1-1 0 0,1 0 0 0 0,1 0 0 0 0,0 0 1 0 0,1 1-1 0 0,0 0 0 0 0,1 0 0 0 0,0 1 1 0 0,18-15-1 0 0,-16 16-373 0 0,0 1 0 0 0,0 0-1 0 0,1 1 1 0 0,0 0 0 0 0,0 1 0 0 0,20-7 0 0 0,-6 6-2484 0 0,-9 4-2580 0 0,-5 3 2790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5.3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21 2136 0 0,'-17'-7'2137'0'0,"-2"1"6033"0"0,6 2-7114 0 0,0 2 2273 0 0,2 1-2417 0 0,3 1-232 0 0,3 0-216 0 0,3 1-264 0 0,2 2 0 0 0,2 0-104 0 0,2 1-120 0 0,3-2-104 0 0,2 1-48 0 0,4-3-752 0 0,3 0-865 0 0,1-2 497 0 0,6-1-1464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5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290 39 8 0 0,'-1'-2'186'0'0,"0"0"-1"0"0,0-1 1 0 0,-1 1-1 0 0,1 0 1 0 0,0 0-1 0 0,-1 0 1 0 0,0 0 0 0 0,1 0-1 0 0,-1 0 1 0 0,0 0-1 0 0,-2-1 1 0 0,1 1 468 0 0,0 0 0 0 0,0 1 0 0 0,0 0 0 0 0,0-1 0 0 0,0 1 0 0 0,0 0 0 0 0,0 0 0 0 0,0 1 0 0 0,-1-1 0 0 0,1 1 1 0 0,0-1-1 0 0,-5 1 0 0 0,0 0 1490 0 0,-1 1 0 0 0,0 0 0 0 0,-16 4 0 0 0,-5 5 213 0 0,22-7-2167 0 0,0 1 0 0 0,0 0 0 0 0,0 1 0 0 0,1 0 0 0 0,0 0 0 0 0,0 1 0 0 0,0-1 0 0 0,1 2 0 0 0,0-1 0 0 0,0 1 0 0 0,0-1 0 0 0,1 2 0 0 0,0-1 0 0 0,0 0 0 0 0,-6 15 0 0 0,5-8-60 0 0,1 0 1 0 0,-1 0-1 0 0,2 0 0 0 0,0 1 1 0 0,1-1-1 0 0,1 1 0 0 0,0 0 1 0 0,0 24-1 0 0,2-32-151 0 0,1 0 0 0 0,-1 0 0 0 0,1 0 1 0 0,0 0-1 0 0,1 0 0 0 0,0 0 0 0 0,0 0 0 0 0,1-1 0 0 0,-1 1 0 0 0,1-1 0 0 0,1 1 0 0 0,-1-1 0 0 0,1 0 0 0 0,0-1 0 0 0,1 1 1 0 0,-1-1-1 0 0,1 1 0 0 0,0-1 0 0 0,0-1 0 0 0,1 1 0 0 0,0-1 0 0 0,-1 0 0 0 0,1 0 0 0 0,1-1 0 0 0,-1 1 0 0 0,0-1 0 0 0,1-1 1 0 0,0 1-1 0 0,-1-1 0 0 0,1 0 0 0 0,0-1 0 0 0,0 0 0 0 0,0 0 0 0 0,0 0 0 0 0,0-1 0 0 0,1 0 0 0 0,10-2 0 0 0,-5 0-238 0 0,0-1-1 0 0,-1 0 0 0 0,1-1 1 0 0,-1-1-1 0 0,0 0 0 0 0,0-1 1 0 0,0 0-1 0 0,-1 0 0 0 0,0-1 1 0 0,0-1-1 0 0,-1 0 0 0 0,0 0 1 0 0,0-1-1 0 0,-1 0 0 0 0,0-1 1 0 0,9-13-1 0 0,-14 18-167 0 0,-1 1 0 0 0,0-1 0 0 0,-1 0 0 0 0,1 0 0 0 0,-1 0 0 0 0,0 0 0 0 0,0 0 0 0 0,-1 0 0 0 0,1-1 0 0 0,-1 1 0 0 0,0 0 0 0 0,-1-1 0 0 0,1 1 0 0 0,-1-1 0 0 0,-1-8 0 0 0,-2 4-1677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5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73 1768 0 0,'4'-5'6634'0'0,"4"5"-5586"0"0,2 0 432 0 0,4 2-784 0 0,8-2 305 0 0,1 0-265 0 0,4 0-248 0 0,8-6-400 0 0,0-1 48 0 0,1-1-160 0 0,5-2-56 0 0,-2 3-144 0 0,-1 0-80 0 0,5-3-896 0 0,-10 3-1809 0 0,-2-1 80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6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34 512 0 0,'-5'-15'2748'0'0,"5"14"-2261"0"0,0 0 1 0 0,0 0 0 0 0,0 0-1 0 0,0 0 1 0 0,-1 0 0 0 0,1 0 0 0 0,0 0-1 0 0,-1 0 1 0 0,1 1 0 0 0,0-1 0 0 0,-1 0-1 0 0,1 0 1 0 0,-1 0 0 0 0,0 1 0 0 0,1-1-1 0 0,-1 0 1 0 0,0 0 0 0 0,0 0-283 0 0,0 1 0 0 0,-1 0 1 0 0,1-1-1 0 0,0 1 1 0 0,0 0-1 0 0,0-1 0 0 0,0 1 1 0 0,0 0-1 0 0,0 0 0 0 0,-1 0 1 0 0,1 0-1 0 0,-2 1 0 0 0,-67 13 3627 0 0,23-4-2330 0 0,32-7-1075 0 0,-1 0 0 0 0,1 1-1 0 0,0 0 1 0 0,0 1 0 0 0,0 1 0 0 0,-19 11 0 0 0,33-17-422 0 0,1 0 0 0 0,0 0 0 0 0,0 0 0 0 0,-1 0 0 0 0,1 0-1 0 0,0 0 1 0 0,0 1 0 0 0,-1-1 0 0 0,1 0 0 0 0,0 0 0 0 0,0 0 0 0 0,-1 0-1 0 0,1 1 1 0 0,0-1 0 0 0,0 0 0 0 0,0 0 0 0 0,-1 1 0 0 0,1-1 0 0 0,0 0-1 0 0,0 0 1 0 0,0 1 0 0 0,0-1 0 0 0,0 0 0 0 0,-1 0 0 0 0,1 1-1 0 0,0-1 1 0 0,0 0 0 0 0,0 1 0 0 0,0-1 0 0 0,0 0 0 0 0,0 0 0 0 0,0 1-1 0 0,0-1 1 0 0,0 0 0 0 0,0 1 0 0 0,0-1 0 0 0,0 0 0 0 0,0 1 0 0 0,1-1-1 0 0,-1 0 1 0 0,0 0 0 0 0,0 1 0 0 0,0-1 0 0 0,0 0 0 0 0,0 0 0 0 0,1 1-1 0 0,-1-1 1 0 0,0 0 0 0 0,0 0 0 0 0,0 1 0 0 0,1-1 0 0 0,-1 0 0 0 0,0 0-1 0 0,0 0 1 0 0,1 0 0 0 0,-1 1 0 0 0,0-1 0 0 0,0 0 0 0 0,1 0 0 0 0,-1 0-1 0 0,0 0 1 0 0,1 0 0 0 0,0 1 0 0 0,0-1-1 0 0,1 0 1 0 0,-1 1-1 0 0,0-1 0 0 0,1 0 1 0 0,-1 0-1 0 0,0 0 1 0 0,1 0-1 0 0,-1 0 1 0 0,0 0-1 0 0,1 0 1 0 0,-1 0-1 0 0,0 0 1 0 0,1-1-1 0 0,1 0 1 0 0,-6 2 11 0 0,0 1 1 0 0,0 0-1 0 0,1-1 1 0 0,-1 1-1 0 0,1 0 1 0 0,-1 0-1 0 0,1 0 1 0 0,0 1-1 0 0,-1-1 1 0 0,1 1-1 0 0,0-1 1 0 0,1 1-1 0 0,-1 0 1 0 0,0-1-1 0 0,1 1 1 0 0,-1 0-1 0 0,1 0 1 0 0,0 0 0 0 0,0 0-1 0 0,0 0 1 0 0,1 0-1 0 0,-1 1 1 0 0,1-1-1 0 0,0 0 1 0 0,0 0-1 0 0,0 0 1 0 0,0 1-1 0 0,0-1 1 0 0,0 0-1 0 0,2 6 1 0 0,7 24-25 0 0,-3 0 1 0 0,5 54-1 0 0,-11-52 27 0 0,-7 56-1 0 0,2-31-14 0 0,4-58-6 0 0,1 1 0 0 0,0-1-1 0 0,0 1 1 0 0,0-1 0 0 0,0 1-1 0 0,1-1 1 0 0,-1 1 0 0 0,0-1-1 0 0,1 1 1 0 0,0-1 0 0 0,0 1-1 0 0,0-1 1 0 0,0 0-1 0 0,0 1 1 0 0,0-1 0 0 0,0 0-1 0 0,3 3 1 0 0,-2-3-3 0 0,0-1 0 0 0,0 0 0 0 0,0 0 1 0 0,0 0-1 0 0,0 1 0 0 0,0-2 0 0 0,0 1 0 0 0,0 0 0 0 0,0 0 0 0 0,0-1 0 0 0,1 1 0 0 0,-1-1 1 0 0,0 0-1 0 0,0 1 0 0 0,1-1 0 0 0,-1 0 0 0 0,0-1 0 0 0,0 1 0 0 0,5-1 0 0 0,27-4-184 0 0,-14 1 154 0 0,1 1 0 0 0,33 0-1 0 0,-47 3-182 0 0,0 1 0 0 0,-1-1 0 0 0,1 2 1 0 0,-1-1-1 0 0,1 1 0 0 0,-1 0 0 0 0,1 0 0 0 0,-1 0 0 0 0,0 1 0 0 0,0 0 0 0 0,0 0 0 0 0,7 6 0 0 0,-11-7-529 0 0,1 0 1 0 0,-1-1-1 0 0,1 1 1 0 0,0-1-1 0 0,-1 1 1 0 0,1-1-1 0 0,0 0 1 0 0,5 1-1 0 0,-2-2-681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2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1608 0 0,'0'7'8057'0'0,"-1"-4"-7870"0"0,1 0-1 0 0,0 1 0 0 0,0-1 1 0 0,0 0-1 0 0,1 5 1 0 0,14 104 4309 0 0,-11-75-2313 0 0,14 68 1 0 0,10-22-758 0 0,3 11-669 0 0,-34-114-775 0 0,0 0 0 0 0,2 0 0 0 0,0-1 1 0 0,4-33-1 0 0,2 15-151 0 0,1 0 1 0 0,3 0-1 0 0,1 0 0 0 0,26-62 1 0 0,-32 90 135 0 0,1 1 1 0 0,0 0-1 0 0,1 0 0 0 0,8-11 1 0 0,-12 18 29 0 0,0 0 0 0 0,1 0 0 0 0,-1 1 0 0 0,1-1 0 0 0,0 1 0 0 0,0-1 0 0 0,0 1 0 0 0,0 0 0 0 0,0 1 0 0 0,0-1 0 0 0,1 0 0 0 0,-1 1 0 0 0,0 0 1 0 0,1 0-1 0 0,-1 0 0 0 0,1 0 0 0 0,4 0 0 0 0,-5 0 11 0 0,1 1 0 0 0,0 0 0 0 0,0 0 1 0 0,0 0-1 0 0,0 1 0 0 0,0-1 0 0 0,0 1 1 0 0,0 0-1 0 0,-1 0 0 0 0,1 0 0 0 0,0 1 1 0 0,-1-1-1 0 0,7 5 0 0 0,-5-3-5 0 0,-1 1 0 0 0,0-1 1 0 0,0 1-1 0 0,0 0 0 0 0,0 0 0 0 0,-1 0 0 0 0,0 1 0 0 0,0-1 0 0 0,4 8 0 0 0,2 9 68 0 0,-1 0 0 0 0,0 0 0 0 0,-2 0 0 0 0,8 44-1 0 0,8 28 302 0 0,-13-65-175 0 0,-5-11-131 0 0,1-1 1 0 0,1 0-1 0 0,15 30 1 0 0,-19-43-70 0 0,0 1 1 0 0,1-1 0 0 0,-1 1-1 0 0,1-1 1 0 0,0 0-1 0 0,0 0 1 0 0,0 0-1 0 0,0 0 1 0 0,0-1 0 0 0,1 1-1 0 0,-1-1 1 0 0,1 0-1 0 0,-1 0 1 0 0,1 0-1 0 0,0 0 1 0 0,0-1 0 0 0,0 1-1 0 0,0-1 1 0 0,0 0-1 0 0,0 0 1 0 0,5 0-1 0 0,-5-2-31 0 0,0 1 1 0 0,0-1-1 0 0,0 1 0 0 0,-1-1 0 0 0,1 0 0 0 0,0 0 0 0 0,0-1 0 0 0,-1 1 0 0 0,1-1 0 0 0,-1 0 0 0 0,1 0 0 0 0,-1 0 1 0 0,0 0-1 0 0,0-1 0 0 0,0 1 0 0 0,4-6 0 0 0,2 0-233 0 0,-2 0 1 0 0,1-1-1 0 0,-1-1 0 0 0,7-13 1 0 0,-8 12 7 0 0,0 0 0 0 0,-2 0 0 0 0,1-1 0 0 0,-1 0 0 0 0,-1 1 0 0 0,0-2 1 0 0,-1 1-1 0 0,0 0 0 0 0,-1-14 0 0 0,-1-11-324 0 0,-8-62 0 0 0,8 98 582 0 0,-2-9-44 0 0,0-6 60 0 0,1 1 0 0 0,0 0 0 0 0,0-1 1 0 0,3-19-1 0 0,-2 35 7 0 0,0-1-1 0 0,0 1 1 0 0,0-1 0 0 0,0 0 0 0 0,0 1-1 0 0,1-1 1 0 0,-1 1 0 0 0,0-1-1 0 0,0 1 1 0 0,0-1 0 0 0,0 0 0 0 0,0 1-1 0 0,1-1 1 0 0,-1 1 0 0 0,0-1 0 0 0,1 1-1 0 0,-1-1 1 0 0,0 1 0 0 0,1 0 0 0 0,-1-1-1 0 0,0 1 1 0 0,1-1 0 0 0,-1 1 0 0 0,1 0-1 0 0,-1-1 1 0 0,1 1 0 0 0,-1 0 0 0 0,1-1-1 0 0,-1 1 1 0 0,1 0 0 0 0,0 0 0 0 0,0 0 28 0 0,0 0 0 0 0,-1 1 1 0 0,1-1-1 0 0,0 1 0 0 0,-1-1 1 0 0,1 1-1 0 0,0-1 0 0 0,-1 1 1 0 0,1 0-1 0 0,-1-1 0 0 0,1 1 1 0 0,0 0-1 0 0,-1-1 0 0 0,0 1 1 0 0,1 0-1 0 0,-1 0 0 0 0,0-1 1 0 0,1 1-1 0 0,-1 0 0 0 0,0 0 1 0 0,1 1-1 0 0,39 150 2460 0 0,-27-94-1650 0 0,28 74 0 0 0,-37-121-847 0 0,1-1-1 0 0,0 0 1 0 0,0 0-1 0 0,1 0 1 0 0,1-1-1 0 0,-1 0 1 0 0,11 11-1 0 0,-14-17-116 0 0,0 0-1 0 0,0 0 1 0 0,1 0-1 0 0,-1-1 1 0 0,1 1-1 0 0,0-1 1 0 0,-1 0-1 0 0,1 0 1 0 0,0 0-1 0 0,1 0 1 0 0,-1-1-1 0 0,0 1 1 0 0,0-1-1 0 0,1 0 1 0 0,-1-1-1 0 0,0 1 1 0 0,1-1-1 0 0,-1 0 1 0 0,0 0-1 0 0,1 0 0 0 0,7-2 1 0 0,-6 0-915 0 0,0 0 0 0 0,0-1 0 0 0,1 0 0 0 0,-2 0 0 0 0,1 0 0 0 0,0-1 0 0 0,6-5 0 0 0,0-1-2238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3.8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48 3065 0 0,'-11'-26'8961'0'0,"7"9"-6941"0"0,4 16-2012 0 0,0 1 0 0 0,0 0 0 0 0,-1 0 1 0 0,1 0-1 0 0,0 0 0 0 0,0 0 1 0 0,0 0-1 0 0,0-1 0 0 0,0 1 0 0 0,0 0 1 0 0,0 0-1 0 0,0 0 0 0 0,0 0 0 0 0,0 0 1 0 0,0-1-1 0 0,0 1 0 0 0,0 0 0 0 0,0 0 1 0 0,1 0-1 0 0,-1 0 0 0 0,0 0 1 0 0,0 0-1 0 0,0-1 0 0 0,0 1 0 0 0,0 0 1 0 0,0 0-1 0 0,0 0 0 0 0,0 0 0 0 0,0 0 1 0 0,0 0-1 0 0,0 0 0 0 0,1 0 1 0 0,-1-1-1 0 0,0 1 0 0 0,0 0 0 0 0,0 0 1 0 0,0 0-1 0 0,0 0 0 0 0,1 0 0 0 0,5 2 389 0 0,5 7 383 0 0,-6-2-527 0 0,-1 0 1 0 0,0 0 0 0 0,-1 1-1 0 0,0-1 1 0 0,0 1 0 0 0,0 0 0 0 0,2 13-1 0 0,-1-7 106 0 0,21 91 2188 0 0,23 206 1 0 0,-28-21-1818 0 0,-19-243-811 0 0,1 1-136 0 0,-2-1 1 0 0,-2 0-1 0 0,-11 71 0 0 0,11-111-107 0 0,1-6 78 0 0,1 0 1 0 0,-1 1 0 0 0,1-1 0 0 0,0 1 0 0 0,-1-1 0 0 0,1 1 0 0 0,0-1 0 0 0,0 1 0 0 0,0 0-1 0 0,0-1 1 0 0,0 3 0 0 0,6-6-3894 0 0,1-4 2505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7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31 1008 0 0,'-18'0'19221'0'0,"22"7"-18077"0"0,1 0-482 0 0,33 63 2368 0 0,-33-60-2903 0 0,-2 0 0 0 0,1 0 0 0 0,-1 0 0 0 0,0 1 0 0 0,1 15 0 0 0,1 4 51 0 0,-4-23-147 0 0,1 1 0 0 0,-1-1 0 0 0,0 0 0 0 0,0 1 0 0 0,-1-1 0 0 0,0 1 0 0 0,-1-1 0 0 0,-2 12 0 0 0,3-19-31 0 0,0 0 0 0 0,0 0-1 0 0,0 0 1 0 0,0 0 0 0 0,0 0 0 0 0,0 0-1 0 0,0 0 1 0 0,0 0 0 0 0,0 0 0 0 0,0 0-1 0 0,0 0 1 0 0,0 0 0 0 0,0 0 0 0 0,0 0-1 0 0,0 0 1 0 0,0 0 0 0 0,0 0 0 0 0,0 0-1 0 0,0 0 1 0 0,0 0 0 0 0,0 0 0 0 0,0 0-1 0 0,0 0 1 0 0,0 0 0 0 0,0 0-1 0 0,0 0 1 0 0,0 0 0 0 0,0 0 0 0 0,0 0-1 0 0,0 0 1 0 0,0 0 0 0 0,0 0 0 0 0,-1 0-1 0 0,1 0 1 0 0,0 0 0 0 0,0 0 0 0 0,0 0-1 0 0,0 0 1 0 0,0 0 0 0 0,0 0 0 0 0,0 0-1 0 0,0 0 1 0 0,0 0 0 0 0,0 0-1 0 0,0 0 1 0 0,0 0 0 0 0,0 0 0 0 0,0 0-1 0 0,0 0 1 0 0,0 0 0 0 0,0 0 0 0 0,0 0-1 0 0,0 0 1 0 0,0 0 0 0 0,0 0 0 0 0,0 0-1 0 0,0 0 1 0 0,-2-8-30 0 0,-1-8 13 0 0,2-2-9 0 0,1 0 1 0 0,1 0-1 0 0,4-24 1 0 0,15-53-35 0 0,-20 93 59 0 0,2-5-1 0 0,0 0 0 0 0,0 1 0 0 0,0-1 0 0 0,1 1 0 0 0,0 0 1 0 0,1 0-1 0 0,-1 0 0 0 0,8-9 0 0 0,-10 14 2 0 0,0 0 1 0 0,0-1-1 0 0,0 1 0 0 0,0 0 1 0 0,1 0-1 0 0,-1 0 0 0 0,0 0 1 0 0,1 0-1 0 0,-1 0 0 0 0,1 0 0 0 0,-1 0 1 0 0,1 0-1 0 0,0 1 0 0 0,-1-1 1 0 0,1 1-1 0 0,-1-1 0 0 0,1 1 1 0 0,0 0-1 0 0,-1 0 0 0 0,1-1 1 0 0,0 1-1 0 0,0 0 0 0 0,-1 1 1 0 0,1-1-1 0 0,0 0 0 0 0,-1 0 1 0 0,1 1-1 0 0,0-1 0 0 0,-1 1 1 0 0,1-1-1 0 0,-1 1 0 0 0,1 0 1 0 0,0 0-1 0 0,-1-1 0 0 0,0 1 1 0 0,1 0-1 0 0,-1 0 0 0 0,0 1 1 0 0,3 1-1 0 0,1 2-2 0 0,-1 0 1 0 0,0 0-1 0 0,0 0 1 0 0,0 0-1 0 0,0 1 1 0 0,4 10-1 0 0,14 39-2 0 0,-8-18 16 0 0,-8-20-8 0 0,-1 0 0 0 0,6 31 0 0 0,2 9-6 0 0,-13-56-1 0 0,1 1 0 0 0,-1 0 1 0 0,1-1-1 0 0,-1 1 0 0 0,1 0 1 0 0,0-1-1 0 0,0 1 0 0 0,-1-1 1 0 0,3 3-1 0 0,-2-4-17 0 0,-1 1 0 0 0,1-1 0 0 0,-1 0 0 0 0,1 0-1 0 0,-1 0 1 0 0,1 0 0 0 0,-1 0 0 0 0,1 0 0 0 0,-1 0 0 0 0,1-1 0 0 0,-1 1 0 0 0,0 0-1 0 0,1 0 1 0 0,-1 0 0 0 0,1 0 0 0 0,-1-1 0 0 0,1 1 0 0 0,-1 0 0 0 0,0 0 0 0 0,1-1-1 0 0,-1 1 1 0 0,0 0 0 0 0,1-1 0 0 0,-1 1 0 0 0,0 0 0 0 0,1-1 0 0 0,-1 1 0 0 0,0 0-1 0 0,0-1 1 0 0,1 1 0 0 0,-1-1 0 0 0,0 1 0 0 0,0 0 0 0 0,0-2 0 0 0,5-4-690 0 0,-2 0 1 0 0,1-1-1 0 0,-1 0 1 0 0,0 1-1 0 0,2-10 0 0 0,2-18-7698 0 0,-7 25 3945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8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35 344 0 0,'-3'1'21'0'0,"-4"1"2757"0"0,10-7-897 0 0,8-13 1712 0 0,-10 9 444 0 0,-1 9-3899 0 0,0 0-1 0 0,0 0 0 0 0,-1 0 0 0 0,1-1 0 0 0,0 1 1 0 0,0 0-1 0 0,0 0 0 0 0,-1 0 0 0 0,1 0 0 0 0,0 0 0 0 0,0 0 1 0 0,0 0-1 0 0,-1 0 0 0 0,1 0 0 0 0,0 0 0 0 0,0 0 1 0 0,-1 0-1 0 0,1 0 0 0 0,0 0 0 0 0,0 0 0 0 0,0 0 1 0 0,-1 0-1 0 0,1 0 0 0 0,0 0 0 0 0,0 0 0 0 0,-1 0 1 0 0,1 0-1 0 0,0 0 0 0 0,0 0 0 0 0,0 0 0 0 0,-1 1 1 0 0,1-1-1 0 0,0 0 0 0 0,0 0 0 0 0,0 0 0 0 0,-1 1 0 0 0,1-1-22 0 0,-1 0 0 0 0,1 0 0 0 0,0 0-1 0 0,-1 1 1 0 0,1-1 0 0 0,-1 0 0 0 0,1 0-1 0 0,0 1 1 0 0,-1-1 0 0 0,1 0 0 0 0,0 1-1 0 0,-1-1 1 0 0,1 0 0 0 0,0 1-1 0 0,-1-1 1 0 0,1 1 0 0 0,0-1 0 0 0,0 0-1 0 0,-1 1 1 0 0,1-1 0 0 0,0 1 0 0 0,0-1-1 0 0,0 1 1 0 0,0-1 0 0 0,0 1 0 0 0,0-1-1 0 0,0 1 1 0 0,0-1 0 0 0,0 1-1 0 0,0-1 1 0 0,0 1 0 0 0,0-1 0 0 0,0 0-1 0 0,0 1 1 0 0,0-1 0 0 0,1 2 0 0 0,-1-2-74 0 0,0 1 0 0 0,1 0 1 0 0,-1-1-1 0 0,1 1 1 0 0,-1-1-1 0 0,1 1 0 0 0,-1-1 1 0 0,1 1-1 0 0,-1-1 0 0 0,1 1 1 0 0,0-1-1 0 0,-1 1 1 0 0,1-1-1 0 0,0 0 0 0 0,-1 1 1 0 0,1-1-1 0 0,0 0 1 0 0,-1 0-1 0 0,1 0 0 0 0,0 1 1 0 0,0-1-1 0 0,-1 0 1 0 0,2 0-1 0 0,15-1 258 0 0,-1-1 1 0 0,0 0 0 0 0,22-7-1 0 0,-22 5-155 0 0,0 1 0 0 0,0 0 0 0 0,24-1 0 0 0,-16 3-38 0 0,18 0 86 0 0,-39 1-157 0 0,0 0 0 0 0,0 1-1 0 0,-1-1 1 0 0,1 1 0 0 0,0 0-1 0 0,0-1 1 0 0,0 1 0 0 0,0 1-1 0 0,-1-1 1 0 0,1 0 0 0 0,2 2-1 0 0,-3-1 0 0 0,-1 0-1 0 0,0 0 0 0 0,1 0 0 0 0,-1 0 0 0 0,0 1 0 0 0,0-1 1 0 0,0 0-1 0 0,0 0 0 0 0,-1 1 0 0 0,1-1 0 0 0,0 3 0 0 0,4 11 31 0 0,10 13-9 0 0,-11-24-37 0 0,-1 0 1 0 0,0 1 0 0 0,0 0-1 0 0,0 0 1 0 0,3 11 0 0 0,3 33 269 0 0,5 94 1 0 0,-14-77-144 0 0,-1-42-93 0 0,2-1-1 0 0,0 0 0 0 0,1 1 0 0 0,11 45 0 0 0,0-41-35 0 0,-12-28-7 0 0,-1 1-1 0 0,1-1 0 0 0,0 0 0 0 0,-1 0 0 0 0,1 0 0 0 0,0 0 0 0 0,0 0 0 0 0,0 0 1 0 0,0 0-1 0 0,0 0 0 0 0,0 0 0 0 0,0 0 0 0 0,0 0 0 0 0,1-1 0 0 0,-1 1 0 0 0,0 0 1 0 0,0-1-1 0 0,1 1 0 0 0,-1-1 0 0 0,2 1 0 0 0,-3-1-5 0 0,1 0 1 0 0,0 0-1 0 0,-1-1 0 0 0,1 1 0 0 0,-1 0 1 0 0,1 0-1 0 0,0-1 0 0 0,-1 1 0 0 0,1 0 0 0 0,-1 0 1 0 0,1-1-1 0 0,-1 1 0 0 0,1-1 0 0 0,-1 1 1 0 0,0 0-1 0 0,1-1 0 0 0,-1 1 0 0 0,1-1 1 0 0,-1 1-1 0 0,0-1 0 0 0,1 1 0 0 0,-1-1 0 0 0,0 1 1 0 0,0-1-1 0 0,1 0 0 0 0,-1 1 0 0 0,0-1 1 0 0,0 1-1 0 0,0-1 0 0 0,0 0 0 0 0,0 1 1 0 0,0-2-1 0 0,0 1 4 0 0,1 0 0 0 0,-1 0 1 0 0,0 0-1 0 0,0 1 0 0 0,-1-1 0 0 0,1 0 1 0 0,0 0-1 0 0,0 0 0 0 0,0 0 0 0 0,0 1 1 0 0,-1-1-1 0 0,1 0 0 0 0,0 0 0 0 0,-1 0 1 0 0,1 1-1 0 0,-1-1 0 0 0,1 0 0 0 0,-1 0 1 0 0,1 1-1 0 0,-1-1 0 0 0,0 0 0 0 0,1 1 1 0 0,-1-1-1 0 0,0 0 0 0 0,-5 0 17 0 0,0-1-1 0 0,-1 1 1 0 0,1 0-1 0 0,0 0 0 0 0,0 1 1 0 0,0 0-1 0 0,-1 0 1 0 0,-7 1-1 0 0,3 0-34 0 0,-7 0 13 0 0,1 1-1 0 0,-1 1 1 0 0,1 0-1 0 0,0 2 1 0 0,-21 7 0 0 0,45-19-668 0 0,0 0 1 0 0,0 0 0 0 0,0-1 0 0 0,5-8 0 0 0,9-10-1479 0 0,29-28-6035 0 0,-32 36 5818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8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1576 0 0,'-20'2'8197'0'0,"17"-1"-7353"0"0,0-1 1 0 0,0 1-1 0 0,0 0 1 0 0,0 0-1 0 0,0 0 1 0 0,0 0-1 0 0,-5 3 1 0 0,8-4-778 0 0,-1 1 0 0 0,1-1 0 0 0,0 0 1 0 0,-1 0-1 0 0,1 1 0 0 0,0-1 0 0 0,-1 0 0 0 0,1 0 1 0 0,0 1-1 0 0,-1-1 0 0 0,1 1 0 0 0,0-1 0 0 0,-1 0 1 0 0,1 1-1 0 0,0-1 0 0 0,0 0 0 0 0,0 1 0 0 0,-1-1 1 0 0,1 1-1 0 0,0-1 0 0 0,0 1 0 0 0,0-1 0 0 0,0 1 1 0 0,0-1-1 0 0,0 0 0 0 0,0 1 0 0 0,0-1 0 0 0,0 1 1 0 0,0-1-1 0 0,0 1 0 0 0,0-1 0 0 0,0 1 0 0 0,0-1 1 0 0,0 1-1 0 0,1-1 0 0 0,-1 0 0 0 0,0 1 0 0 0,0-1 1 0 0,0 1-1 0 0,1-1 0 0 0,-1 0 0 0 0,0 1 0 0 0,1-1 1 0 0,-1 0-1 0 0,0 1 0 0 0,1-1 0 0 0,-1 0 0 0 0,0 1 1 0 0,1-1-1 0 0,-1 0 0 0 0,0 0 0 0 0,1 1 0 0 0,0-1 1 0 0,1 1 62 0 0,1 1 0 0 0,-1-1 1 0 0,1 0-1 0 0,-1 0 0 0 0,1 0 1 0 0,0-1-1 0 0,4 2 1 0 0,8-2 44 0 0,-1-1 1 0 0,0 0 0 0 0,18-3 0 0 0,-15 2-180 0 0,24-2 1 0 0,-24 8 19 0 0,-12 1-1435 0 0,-9 2-4018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39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254 75 8 0 0,'3'-2'1360'0'0,"-1"-1"0"0"0,0 0 0 0 0,0 1 0 0 0,0-1 0 0 0,0 0 0 0 0,-1 0 0 0 0,0-1 0 0 0,1 1 0 0 0,-1 0 0 0 0,0 0 0 0 0,1-6 0 0 0,-2 8-1200 0 0,0 0 1 0 0,1 0 0 0 0,-1 0-1 0 0,0 0 1 0 0,0 0-1 0 0,0-1 1 0 0,0 1-1 0 0,0 0 1 0 0,-1 0-1 0 0,1 0 1 0 0,0 0 0 0 0,0 0-1 0 0,-1 0 1 0 0,1 0-1 0 0,0 0 1 0 0,-1 0-1 0 0,1 0 1 0 0,-1 0-1 0 0,0 0 1 0 0,1 0-1 0 0,-1 0 1 0 0,0 0 0 0 0,1 0-1 0 0,-1 1 1 0 0,0-1-1 0 0,0 0 1 0 0,0 1-1 0 0,0-1 1 0 0,0 0-1 0 0,0 1 1 0 0,0-1 0 0 0,0 1-1 0 0,0-1 1 0 0,0 1-1 0 0,0 0 1 0 0,0-1-1 0 0,-2 1 1 0 0,-4-1 30 0 0,0 1 0 0 0,0 0 1 0 0,0 0-1 0 0,-1 0 0 0 0,1 1 1 0 0,0 1-1 0 0,-12 3 0 0 0,-51 20 417 0 0,49-16-494 0 0,13-7-87 0 0,-4 3 44 0 0,1 0 0 0 0,-18 10 0 0 0,27-14-68 0 0,0 0 0 0 0,-1 1-1 0 0,1 0 1 0 0,0-1 0 0 0,0 1 0 0 0,0 0 0 0 0,0 0 0 0 0,0 0-1 0 0,0 0 1 0 0,1 1 0 0 0,-1-1 0 0 0,1 0 0 0 0,-1 1 0 0 0,1-1-1 0 0,0 1 1 0 0,0-1 0 0 0,-1 5 0 0 0,2-4-6 0 0,0-1 0 0 0,0 0-1 0 0,0 0 1 0 0,1 1 0 0 0,-1-1 0 0 0,1 0-1 0 0,-1 1 1 0 0,1-1 0 0 0,0 0 0 0 0,0 0-1 0 0,0 0 1 0 0,0 0 0 0 0,0 0 0 0 0,0 0-1 0 0,1 0 1 0 0,-1 0 0 0 0,1-1 0 0 0,-1 1 0 0 0,1 0-1 0 0,2 1 1 0 0,5 4-4 0 0,0 0 0 0 0,17 10 1 0 0,-25-16 3 0 0,28 15 2 0 0,-17-9 2 0 0,0 0-1 0 0,0 0 0 0 0,0 1 1 0 0,-1 0-1 0 0,15 16 1 0 0,18 22 94 0 0,-25-28-21 0 0,-1 0 1 0 0,0 2 0 0 0,-2 0-1 0 0,0 1 1 0 0,16 29-1 0 0,-31-47-19 0 0,1 0 1 0 0,-1 0-1 0 0,0 0 0 0 0,0 1 0 0 0,0-1 0 0 0,0 0 0 0 0,0 1 0 0 0,-1-1 0 0 0,0 1 0 0 0,1-1 0 0 0,-1 1 0 0 0,0-1 0 0 0,-1 1 0 0 0,1-1 0 0 0,-1 1 0 0 0,0-1 0 0 0,1 0 0 0 0,-1 1 0 0 0,-1-1 0 0 0,1 0 0 0 0,0 0 0 0 0,-4 5 0 0 0,2-4 5 0 0,0 1 0 0 0,-1-1 0 0 0,0 0 0 0 0,1 0-1 0 0,-2 0 1 0 0,1-1 0 0 0,0 1 0 0 0,-1-1 0 0 0,0 0-1 0 0,1 0 1 0 0,-1-1 0 0 0,0 0 0 0 0,-8 3 0 0 0,4-2-60 0 0,-1 0 1 0 0,0 0 0 0 0,0-1-1 0 0,0 0 1 0 0,-1-1 0 0 0,1 0 0 0 0,0-1-1 0 0,-14-1 1 0 0,18 0-159 0 0,0 0 0 0 0,0 0 0 0 0,0-1-1 0 0,0 0 1 0 0,0 0 0 0 0,1 0 0 0 0,-1-1 0 0 0,1 0-1 0 0,-1 0 1 0 0,1 0 0 0 0,0 0 0 0 0,0-1 0 0 0,0 0-1 0 0,1 0 1 0 0,-5-5 0 0 0,3 2-795 0 0,1 1-1 0 0,0-1 1 0 0,0 0 0 0 0,-4-10 0 0 0,0-7-2145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2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345 687 512 0 0,'2'3'1397'0'0,"0"-1"0"0"0,0 1 0 0 0,0 0 0 0 0,0 0 0 0 0,2 4 0 0 0,-3-5-1100 0 0,0 1-1 0 0,0-1 1 0 0,0 1 0 0 0,1-1 0 0 0,-1 0-1 0 0,1 0 1 0 0,0 0 0 0 0,0 0-1 0 0,3 3 1 0 0,-3-3-64 0 0,0-1 0 0 0,0 0 0 0 0,1 1 0 0 0,-1-1 1 0 0,1 0-1 0 0,-1 0 0 0 0,1 0 0 0 0,0 0 0 0 0,-1-1 0 0 0,1 1 0 0 0,0-1 0 0 0,-1 0 0 0 0,1 1 0 0 0,0-1 0 0 0,-1 0 0 0 0,1-1 0 0 0,0 1 0 0 0,-1 0 0 0 0,1-1 1 0 0,0 0-1 0 0,3-1 0 0 0,-4 1-167 0 0,0 0 0 0 0,0 0 0 0 0,0 0 1 0 0,0-1-1 0 0,0 1 0 0 0,0-1 0 0 0,0 1 0 0 0,0-1 1 0 0,-1 0-1 0 0,1 0 0 0 0,0 0 0 0 0,-1 0 0 0 0,0 0 1 0 0,0 0-1 0 0,1 0 0 0 0,-1 0 0 0 0,0 0 0 0 0,-1-1 1 0 0,1 1-1 0 0,0 0 0 0 0,-1-1 0 0 0,1 1 1 0 0,-1-1-1 0 0,0-2 0 0 0,0-1 34 0 0,0 1 0 0 0,-1-1-1 0 0,0 1 1 0 0,0-1 0 0 0,0 1 0 0 0,-1 0 0 0 0,0-1 0 0 0,0 1-1 0 0,0 0 1 0 0,-1 0 0 0 0,0 0 0 0 0,0 1 0 0 0,0-1 0 0 0,0 1-1 0 0,-7-7 1 0 0,-6-6 140 0 0,-1 1 0 0 0,-24-19-1 0 0,25 23-21 0 0,1 0 0 0 0,-2 1-1 0 0,1 1 1 0 0,-2 1-1 0 0,-34-14 1 0 0,46 21-171 0 0,0 0 0 0 0,0 0-1 0 0,0 1 1 0 0,0 0 0 0 0,0 0 0 0 0,-1 0 0 0 0,1 1 0 0 0,0 0 0 0 0,0 0-1 0 0,-1 0 1 0 0,1 1 0 0 0,0 0 0 0 0,0 1 0 0 0,0-1 0 0 0,0 1 0 0 0,0 0-1 0 0,0 1 1 0 0,0-1 0 0 0,1 1 0 0 0,-1 0 0 0 0,1 0 0 0 0,-8 7 0 0 0,6-3 16 0 0,1 0 0 0 0,-1 0-1 0 0,2 1 1 0 0,-1-1 0 0 0,1 1 0 0 0,0 1 0 0 0,0-1 0 0 0,1 1 0 0 0,1-1 0 0 0,-1 1 0 0 0,-3 17 0 0 0,2-3 12 0 0,1-1 1 0 0,1 1 0 0 0,0 41-1 0 0,3-53-64 0 0,1 1 0 0 0,0-1 0 0 0,1 0 0 0 0,0 1 0 0 0,1-1 0 0 0,0 0 0 0 0,0 0 0 0 0,2-1 0 0 0,-1 1 0 0 0,1-1 0 0 0,1 0 0 0 0,-1 0 0 0 0,2-1 0 0 0,0 1 0 0 0,0-2 0 0 0,0 1 0 0 0,16 13 0 0 0,-18-18-34 0 0,1 0 1 0 0,0-1 0 0 0,0 0 0 0 0,0 0-1 0 0,0-1 1 0 0,1 1 0 0 0,-1-1 0 0 0,1 0-1 0 0,-1-1 1 0 0,1 0 0 0 0,0 0 0 0 0,13 0 0 0 0,-15-1-10 0 0,1 0 0 0 0,-1-1 0 0 0,1 0 0 0 0,-1 0 1 0 0,1 0-1 0 0,-1 0 0 0 0,0-1 0 0 0,1 0 0 0 0,-1 0 1 0 0,0 0-1 0 0,0-1 0 0 0,0 0 0 0 0,-1 1 0 0 0,1-2 1 0 0,-1 1-1 0 0,6-5 0 0 0,50-62-348 0 0,-52 58 339 0 0,1 0 0 0 0,-2 0 1 0 0,0 0-1 0 0,8-20 0 0 0,-12 22 44 0 0,-1 0 0 0 0,1 0 0 0 0,-1-1 0 0 0,-1 1 1 0 0,0 0-1 0 0,-1-14 0 0 0,-7-64 34 0 0,6 79-36 0 0,-28-179 95 0 0,-2-13-55 0 0,2 20 601 0 0,29 180-626 0 0,0 0 0 0 0,0 0 0 0 0,0 0 1 0 0,0 0-1 0 0,-1 0 0 0 0,1 0 0 0 0,0 0 0 0 0,-1 0 1 0 0,1 0-1 0 0,-1 0 0 0 0,1 0 0 0 0,-1 0 0 0 0,1 0 1 0 0,-1 1-1 0 0,0-2 0 0 0,0 2-8 0 0,1 0 0 0 0,0 0-1 0 0,-1 0 1 0 0,1 0 0 0 0,0 0 0 0 0,0 0-1 0 0,-1 0 1 0 0,1 0 0 0 0,0 0 0 0 0,-1 1-1 0 0,1-1 1 0 0,0 0 0 0 0,0 0 0 0 0,-1 0-1 0 0,1 0 1 0 0,0 0 0 0 0,0 1 0 0 0,-1-1-1 0 0,1 0 1 0 0,0 0 0 0 0,0 1 0 0 0,0-1 0 0 0,-1 0-1 0 0,1 0 1 0 0,0 1 0 0 0,0-1 0 0 0,0 0-1 0 0,0 0 1 0 0,0 1 0 0 0,0-1 0 0 0,-1 1-1 0 0,-9 31 179 0 0,4-5-140 0 0,2 0 0 0 0,1 0-1 0 0,1 1 1 0 0,1-1 0 0 0,1 1 0 0 0,2-1-1 0 0,0 1 1 0 0,2-1 0 0 0,1 0-1 0 0,11 34 1 0 0,-2-18-43 0 0,1 0 0 0 0,2-1 1 0 0,2-1-1 0 0,26 41 0 0 0,-15-38-417 0 0,66 73 0 0 0,-90-111 120 0 0,-1 1 0 0 0,0 0 1 0 0,8 12-1 0 0,-12-16-73 0 0,1-1 0 0 0,-1 1 0 0 0,0 0 0 0 0,0 0 1 0 0,0 0-1 0 0,0 0 0 0 0,-1 0 0 0 0,1 0 0 0 0,-1 0 0 0 0,0 0 1 0 0,0 0-1 0 0,0 0 0 0 0,0 5 0 0 0,-1-7 25 0 0,1 0 0 0 0,0 0 0 0 0,-1 0 0 0 0,1 0-1 0 0,0 0 1 0 0,-1-1 0 0 0,1 1 0 0 0,-1 0 0 0 0,0 0 0 0 0,1 0-1 0 0,-1-1 1 0 0,0 1 0 0 0,-1 1 0 0 0,-3 3-2563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3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24 204 2272 0 0,'-4'4'9066'0'0,"4"-4"-8717"0"0,-1 0-275 0 0,1 0-1 0 0,0 0 1 0 0,0 0 0 0 0,-1 1 0 0 0,1-1-1 0 0,0 0 1 0 0,0 0 0 0 0,0 0 0 0 0,-1 0-1 0 0,1 0 1 0 0,0 0 0 0 0,0 0 0 0 0,0 0-1 0 0,0 1 1 0 0,-1-1 0 0 0,1 0 0 0 0,0 0-1 0 0,0 0 1 0 0,0 0 0 0 0,0 1 0 0 0,0-1-1 0 0,-1 0 1 0 0,1 0 0 0 0,0 0 0 0 0,0 1-1 0 0,0-1 1 0 0,0 0 0 0 0,0 0 0 0 0,0 1-1 0 0,0-1 1 0 0,0 0 0 0 0,0 0 0 0 0,0 0-1 0 0,0 1 1 0 0,0-1 0 0 0,0 0 0 0 0,0 0-1 0 0,0 1 1 0 0,0-1 0 0 0,0 0 0 0 0,0 0-1 0 0,0 0 1 0 0,0 1 0 0 0,0-1 0 0 0,1 0-1 0 0,-1 0 1 0 0,0 0 0 0 0,0 1 0 0 0,0-1-1 0 0,0 0 1 0 0,0 0 0 0 0,1 0 0 0 0,-1 0-1 0 0,0 1 1 0 0,0-1 0 0 0,0 0 0 0 0,0 0-1 0 0,1 0 1 0 0,-1 0 0 0 0,0 0 0 0 0,1 0-1 0 0,2 3 30 0 0,0 0 0 0 0,0 0 0 0 0,0-1 0 0 0,0 1 0 0 0,1-1 0 0 0,-1 0 0 0 0,1 0 0 0 0,0 0 0 0 0,0-1 0 0 0,-1 1 0 0 0,1-1 0 0 0,0 0 0 0 0,0 0 0 0 0,0 0 0 0 0,1-1 0 0 0,-1 0 0 0 0,0 1 0 0 0,0-1 0 0 0,0-1 0 0 0,5 0 0 0 0,0 0-73 0 0,0 0 0 0 0,0-1-1 0 0,0 0 1 0 0,-1-1 0 0 0,1 0 0 0 0,-1-1 0 0 0,0 1 0 0 0,10-7 0 0 0,-12 7-21 0 0,-1-1-1 0 0,0 0 1 0 0,0 0 0 0 0,0 0 0 0 0,-1 0 0 0 0,1 0 0 0 0,-1-1-1 0 0,0 0 1 0 0,4-7 0 0 0,-6 8-9 0 0,0 1 0 0 0,-1-1 1 0 0,1 0-1 0 0,-1 0 0 0 0,0 0 0 0 0,0-1 0 0 0,0 1 0 0 0,-1 0 0 0 0,1 0 0 0 0,-1 0 1 0 0,0-1-1 0 0,0 1 0 0 0,0 0 0 0 0,-1 0 0 0 0,-1-5 0 0 0,1 2 40 0 0,-1 0-1 0 0,0 0 0 0 0,0 0 0 0 0,-1 0 0 0 0,0 0 1 0 0,0 1-1 0 0,0-1 0 0 0,-6-6 0 0 0,7 11 4 0 0,0-1 1 0 0,0 1-1 0 0,0 0 0 0 0,0-1 0 0 0,-1 1 1 0 0,1 0-1 0 0,-1 1 0 0 0,0-1 0 0 0,0 0 1 0 0,1 1-1 0 0,-1-1 0 0 0,0 1 0 0 0,0 0 1 0 0,0 0-1 0 0,0 0 0 0 0,0 1 0 0 0,-1-1 1 0 0,1 1-1 0 0,0 0 0 0 0,0-1 0 0 0,-4 2 1 0 0,1-1 70 0 0,-1 1 0 0 0,1 0 0 0 0,-1 1 1 0 0,1 0-1 0 0,0 0 0 0 0,-1 0 0 0 0,1 1 1 0 0,0-1-1 0 0,1 2 0 0 0,-1-1 0 0 0,0 1 1 0 0,1-1-1 0 0,0 1 0 0 0,0 1 0 0 0,0-1 1 0 0,1 1-1 0 0,-1 0 0 0 0,1 0 0 0 0,0 0 1 0 0,0 1-1 0 0,-5 10 0 0 0,4-6-13 0 0,0 0 0 0 0,1 0 1 0 0,0 1-1 0 0,0 0 0 0 0,1-1 0 0 0,1 1 0 0 0,0 0 0 0 0,0 1 1 0 0,1-1-1 0 0,1 0 0 0 0,0 0 0 0 0,1 13 0 0 0,0-19-77 0 0,0 1-1 0 0,0-1 1 0 0,1 0-1 0 0,-1 0 1 0 0,1 0-1 0 0,1 0 0 0 0,-1-1 1 0 0,0 1-1 0 0,1 0 1 0 0,0-1-1 0 0,0 0 0 0 0,8 8 1 0 0,-5-6-25 0 0,-1-1 1 0 0,2 0-1 0 0,-1-1 0 0 0,0 0 1 0 0,1 0-1 0 0,0 0 1 0 0,0-1-1 0 0,11 5 0 0 0,-10-6-219 0 0,0 1 0 0 0,0-1-1 0 0,0 0 1 0 0,0-1-1 0 0,0 0 1 0 0,1 0-1 0 0,-1-1 1 0 0,0 0 0 0 0,0-1-1 0 0,1 0 1 0 0,-1 0-1 0 0,0 0 1 0 0,0-1-1 0 0,0 0 1 0 0,0-1 0 0 0,0 0-1 0 0,10-5 1 0 0,-9 2-1269 0 0,-1 0-1 0 0,1 0 1 0 0,-2 0 0 0 0,15-15 0 0 0,-12 8-613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3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 3265 0 0,'-16'6'8695'0'0,"4"2"-4508"0"0,11-6-4002 0 0,-1 0 0 0 0,0 0 0 0 0,1 0-1 0 0,-1 0 1 0 0,1 0 0 0 0,0 0 0 0 0,-1 1 0 0 0,1-1-1 0 0,0 0 1 0 0,0 1 0 0 0,1-1 0 0 0,-1 1 0 0 0,0-1-1 0 0,1 1 1 0 0,-1 3 0 0 0,-1 10 358 0 0,1 1 0 0 0,1 0 0 0 0,1 0 0 0 0,0 0 0 0 0,4 22 0 0 0,26 80 724 0 0,-23-94-976 0 0,7 40-45 0 0,-2 0 0 0 0,-3 1 0 0 0,2 84 0 0 0,-11-96-551 0 0,-10 93-1 0 0,9-143-169 0 0,-1-1 0 0 0,0 1 0 0 0,1-1 0 0 0,-1 1 1 0 0,0-1-1 0 0,-1 1 0 0 0,-2 5 0 0 0,2-20-10593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3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2537 0 0,'-7'2'10216'0'0,"9"2"-6228"0"0,14 5-1921 0 0,7-1-1459 0 0,1-1 1 0 0,0-2-1 0 0,0 0 1 0 0,0-2-1 0 0,45 2 1 0 0,120-17-1744 0 0,-111 5-257 0 0,-37 5-4402 0 0,-27 2 1986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3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95 224 0 0,'1'-4'826'0'0,"-1"0"1"0"0,0 0-1 0 0,0 0 0 0 0,0-1 0 0 0,-1 1 0 0 0,1 0 1 0 0,-1 0-1 0 0,0 0 0 0 0,0 0 0 0 0,-1 0 1 0 0,1 0-1 0 0,-5-7 0 0 0,4 9-328 0 0,0-1 0 0 0,0 1 0 0 0,0-1 0 0 0,0 1 0 0 0,-1 0 0 0 0,1 0 0 0 0,-1 0 0 0 0,0 0 0 0 0,0 0 0 0 0,1 0 0 0 0,-1 1 0 0 0,0-1 0 0 0,0 1 0 0 0,-1 0 0 0 0,1 0 0 0 0,-6-1 0 0 0,2 1-75 0 0,0 0 0 0 0,0 0 0 0 0,0 1 1 0 0,1 0-1 0 0,-1 0 0 0 0,0 1 0 0 0,0 0 0 0 0,0 0 0 0 0,-11 4 1 0 0,8-2-84 0 0,1 1 1 0 0,-1 1-1 0 0,1-1 1 0 0,0 2-1 0 0,-15 10 1 0 0,5 1 42 0 0,1-1 0 0 0,0 2 1 0 0,2 1-1 0 0,-25 34 0 0 0,23-27-171 0 0,2 1 1 0 0,0 1-1 0 0,2 0 0 0 0,1 1 1 0 0,1 1-1 0 0,-14 54 1 0 0,21-61-143 0 0,1-1-1 0 0,0 2 1 0 0,2-1 0 0 0,1 0 0 0 0,1 0 0 0 0,1 1 0 0 0,1-1 0 0 0,0 0 0 0 0,13 44 0 0 0,-11-54-97 0 0,1 0 0 0 0,1 0 0 0 0,0 0 0 0 0,1-1 0 0 0,0 0 0 0 0,1 0 0 0 0,0-1 0 0 0,1 0 0 0 0,0-1 0 0 0,1 0 0 0 0,0 0 0 0 0,1-1 0 0 0,-1 0 0 0 0,2-1 0 0 0,16 10 1 0 0,-13-10-384 0 0,0 0 1 0 0,1-1 0 0 0,0-1 0 0 0,0 0 0 0 0,19 3 0 0 0,-19-6-724 0 0,1 0-1 0 0,-1-1 0 0 0,1-1 1 0 0,-1-1-1 0 0,22-2 0 0 0,-11-1-2374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8.2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0 191 512 0 0,'1'0'151'0'0,"-1"0"-1"0"0,0 0 0 0 0,0 0 1 0 0,1 0-1 0 0,-1 0 1 0 0,0 0-1 0 0,0 0 0 0 0,1 0 1 0 0,-1 0-1 0 0,0 0 1 0 0,0 0-1 0 0,0 0 0 0 0,1 0 1 0 0,-1 0-1 0 0,0-1 1 0 0,0 1-1 0 0,0 0 1 0 0,1 0-1 0 0,-1 0 0 0 0,0 0 1 0 0,0 0-1 0 0,0-1 1 0 0,0 1-1 0 0,1 0 0 0 0,-1 0 1 0 0,0 0-1 0 0,0-1 1 0 0,0 1-1 0 0,0 0 1 0 0,0 0-1 0 0,0 0 0 0 0,0-1 1 0 0,0 1-1 0 0,0 0 1 0 0,0 0-1 0 0,0-1 0 0 0,0 1 1 0 0,-1-13 4905 0 0,-1-4-115 0 0,2 17-4801 0 0,0-1 1 0 0,0 1-1 0 0,1-1 0 0 0,-1 1 0 0 0,0-1 0 0 0,0 1 1 0 0,0-1-1 0 0,0 1 0 0 0,1-1 0 0 0,-1 1 0 0 0,0-1 1 0 0,1 1-1 0 0,-1-1 0 0 0,0 1 0 0 0,1-1 1 0 0,-1 1-1 0 0,0 0 0 0 0,1-1 0 0 0,-1 1 0 0 0,1 0 1 0 0,-1-1-1 0 0,0 1 0 0 0,1 0 0 0 0,-1 0 1 0 0,1-1-1 0 0,0 1 0 0 0,0 0-52 0 0,-1-1 0 0 0,1 1-1 0 0,0 0 1 0 0,-1 0 0 0 0,1 0 0 0 0,-1 0 0 0 0,1-1 0 0 0,0 1 0 0 0,-1 0-1 0 0,1 0 1 0 0,-1 0 0 0 0,1 0 0 0 0,0 1 0 0 0,-1-1 0 0 0,1 0-1 0 0,-1 0 1 0 0,1 0 0 0 0,0 0 0 0 0,-1 0 0 0 0,1 1 0 0 0,-1-1 0 0 0,1 0-1 0 0,-1 1 1 0 0,1-1 0 0 0,0 1 0 0 0,-1 0 14 0 0,1 0-1 0 0,0-1 1 0 0,-1 1-1 0 0,1 0 1 0 0,-1 0 0 0 0,0 0-1 0 0,1 0 1 0 0,-1 0 0 0 0,0 0-1 0 0,1 1 1 0 0,-1-1 0 0 0,0 0-1 0 0,0 1 1 0 0,0 7 203 0 0,-1-1 0 0 0,1 0 0 0 0,-4 11-1 0 0,2-9-112 0 0,-1 26 38 0 0,2 0 0 0 0,1 0 0 0 0,1 0 0 0 0,2 0 0 0 0,2 0 0 0 0,1-1 0 0 0,17 53-1 0 0,-19-75-224 0 0,0 1 33 0 0,0 0 0 0 0,-1 0 0 0 0,0 0 0 0 0,0 20 0 0 0,-3-33-36 0 0,1-1-1 0 0,-1 1 1 0 0,0 0 0 0 0,0-1-1 0 0,0 1 1 0 0,0-1 0 0 0,0 1-1 0 0,0-1 1 0 0,0 1-1 0 0,0-1 1 0 0,-1 1 0 0 0,1-1-1 0 0,0 1 1 0 0,0-1 0 0 0,0 1-1 0 0,0-1 1 0 0,-1 1-1 0 0,1-1 1 0 0,0 1 0 0 0,0-1-1 0 0,-1 1 1 0 0,1-1 0 0 0,0 0-1 0 0,-1 1 1 0 0,1-1-1 0 0,-1 0 1 0 0,1 1 0 0 0,-1-1-1 0 0,1 0 1 0 0,0 1 0 0 0,-1-1-1 0 0,1 0 1 0 0,-1 0 0 0 0,1 1-1 0 0,-1-1 1 0 0,1 0-1 0 0,-1 0 1 0 0,1 0 0 0 0,-1 0-1 0 0,1 0 1 0 0,-1 0 0 0 0,0 0-1 0 0,1 0 1 0 0,-1 0-1 0 0,1 0 1 0 0,-1 0 0 0 0,1 0-1 0 0,-1 0 1 0 0,1 0 0 0 0,-2-1-1 0 0,0 0-6 0 0,0 0 1 0 0,0 0-1 0 0,0 0 0 0 0,0 0 0 0 0,0 0 1 0 0,0 0-1 0 0,0-1 0 0 0,1 1 0 0 0,-1-1 1 0 0,-2-2-1 0 0,1-1 9 0 0,0 1 0 0 0,1-1 0 0 0,0 0 1 0 0,0 0-1 0 0,0 0 0 0 0,0 0 0 0 0,1 0 1 0 0,0 0-1 0 0,0 0 0 0 0,0-7 0 0 0,0-9-16 0 0,1-25-1 0 0,1 34 4 0 0,3-30 18 0 0,1 0 0 0 0,14-49 0 0 0,-8 40-34 0 0,46-205 57 0 0,-56 250-28 0 0,3-12-18 0 0,-4 18 14 0 0,0-1-1 0 0,0 1 0 0 0,0-1 1 0 0,0 1-1 0 0,1-1 1 0 0,-1 1-1 0 0,0-1 0 0 0,0 1 1 0 0,0-1-1 0 0,1 1 1 0 0,-1-1-1 0 0,0 1 0 0 0,1-1 1 0 0,-1 1-1 0 0,0-1 1 0 0,1 1-1 0 0,-1 0 0 0 0,0-1 1 0 0,1 1-1 0 0,-1 0 1 0 0,1-1-1 0 0,0 1 0 0 0,1 1-1 0 0,0 0-1 0 0,-1 0 1 0 0,1 0-1 0 0,0 0 1 0 0,-1 0-1 0 0,1 0 1 0 0,-1 0-1 0 0,1 1 0 0 0,-1-1 1 0 0,2 3-1 0 0,8 6-13 0 0,13 2 21 0 0,0-1 0 0 0,39 12 0 0 0,-43-17-5 0 0,0 1 1 0 0,0 1-1 0 0,-1 1 0 0 0,0 0 0 0 0,20 15 0 0 0,-35-21 7 0 0,-1 0 0 0 0,1 0-1 0 0,-1 1 1 0 0,0 0 0 0 0,0-1-1 0 0,0 1 1 0 0,0 0 0 0 0,0 0-1 0 0,-1 1 1 0 0,0-1 0 0 0,0 0-1 0 0,0 1 1 0 0,-1-1 0 0 0,1 1-1 0 0,-1 0 1 0 0,0-1-1 0 0,0 1 1 0 0,-1 0 0 0 0,1 0-1 0 0,-1 0 1 0 0,0-1 0 0 0,-1 6-1 0 0,-2 10 36 0 0,0 0 0 0 0,-2 0 0 0 0,0-1-1 0 0,-9 20 1 0 0,3-5-17 0 0,5-14 20 0 0,0 0 1 0 0,2 0-1 0 0,0 1 0 0 0,1-1 0 0 0,1 24 0 0 0,2-34-42 0 0,0 0 0 0 0,1 0 0 0 0,1 0 0 0 0,-1 0 0 0 0,2 0 0 0 0,-1-1 0 0 0,1 1 0 0 0,1-1 0 0 0,0 0 0 0 0,0 1 0 0 0,1-2 0 0 0,10 16 0 0 0,-14-22-19 0 0,1 1 1 0 0,0-1 0 0 0,0 0 0 0 0,0 0-1 0 0,0 0 1 0 0,0 0 0 0 0,1 0-1 0 0,-1-1 1 0 0,1 1 0 0 0,-1-1 0 0 0,1 0-1 0 0,-1 1 1 0 0,1-1 0 0 0,0 0 0 0 0,-1 0-1 0 0,1-1 1 0 0,0 1 0 0 0,0-1 0 0 0,0 1-1 0 0,0-1 1 0 0,-1 0 0 0 0,1 0-1 0 0,0 0 1 0 0,4-1 0 0 0,-4 0-126 0 0,0 0-1 0 0,0 0 1 0 0,0 0 0 0 0,0 0 0 0 0,-1 0 0 0 0,1-1-1 0 0,0 0 1 0 0,-1 1 0 0 0,1-1 0 0 0,-1 0-1 0 0,1 0 1 0 0,-1 0 0 0 0,0-1 0 0 0,0 1-1 0 0,0 0 1 0 0,0-1 0 0 0,0 1 0 0 0,-1-1-1 0 0,1 0 1 0 0,-1 0 0 0 0,0 0 0 0 0,2-4 0 0 0,-2 4-337 0 0,0 0 1 0 0,0 0-1 0 0,-1 0 1 0 0,1 0-1 0 0,-1 0 1 0 0,0-1-1 0 0,1 1 1 0 0,-2 0 0 0 0,1 0-1 0 0,0 0 1 0 0,0 0-1 0 0,-1 0 1 0 0,0-1-1 0 0,0 1 1 0 0,0 0 0 0 0,0 0-1 0 0,0 0 1 0 0,0 1-1 0 0,-1-1 1 0 0,0 0-1 0 0,1 0 1 0 0,-1 1 0 0 0,0-1-1 0 0,-5-4 1 0 0,-3-2-2104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8.4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36 2993 0 0,'-7'-3'7966'0'0,"-3"0"-3335"0"0,-1-1-2288 0 0,23 8-1036 0 0,-1 0 0 0 0,1-1-1 0 0,19 3 1 0 0,-11-4-468 0 0,31 0 0 0 0,95-16-1643 0 0,-99 8 1089 0 0,33-6-733 0 0,-8 2-2626 0 0,-25 5-4943 0 0,-34 5 4319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49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158 143 512 0 0,'12'-3'163'0'0,"1"0"0"0"0,-1-1 0 0 0,0 0 0 0 0,0-1 0 0 0,16-9 0 0 0,-24 12 365 0 0,-1 0 0 0 0,1 0-1 0 0,-1 0 1 0 0,0 0 0 0 0,0-1 0 0 0,0 1 0 0 0,-1-1 0 0 0,1 0 0 0 0,0 1 0 0 0,-1-1-1 0 0,0-1 1 0 0,0 1 0 0 0,0 0 0 0 0,0-1 0 0 0,0 1 0 0 0,-1-1 0 0 0,1 1 0 0 0,-1-1-1 0 0,0 0 1 0 0,0 1 0 0 0,0-1 0 0 0,0-5 0 0 0,-1 8-359 0 0,-1 0 0 0 0,1-1 1 0 0,0 1-1 0 0,-1 0 0 0 0,1-1 1 0 0,0 1-1 0 0,-1 0 0 0 0,0-1 0 0 0,1 1 1 0 0,-1 0-1 0 0,0 0 0 0 0,0 0 1 0 0,1 0-1 0 0,-1 0 0 0 0,0 0 0 0 0,0 0 1 0 0,0 0-1 0 0,0 0 0 0 0,-1 0 0 0 0,1 0 1 0 0,0 0-1 0 0,0 1 0 0 0,0-1 1 0 0,-1 0-1 0 0,1 1 0 0 0,0 0 0 0 0,-1-1 1 0 0,-1 0-1 0 0,-5-1 283 0 0,0 1 0 0 0,1 0 0 0 0,-14-1 0 0 0,21 2-450 0 0,-22-1 736 0 0,1 2 0 0 0,-34 3 0 0 0,43-2-471 0 0,0 1 0 0 0,0 0 0 0 0,0 0 0 0 0,1 1 0 0 0,-23 11 0 0 0,32-14-227 0 0,-1 1-1 0 0,1-1 1 0 0,-1 1-1 0 0,1 0 0 0 0,0 0 1 0 0,0 0-1 0 0,0 0 1 0 0,0 0-1 0 0,0 1 0 0 0,0-1 1 0 0,0 0-1 0 0,1 1 1 0 0,-1 0-1 0 0,1-1 0 0 0,0 1 1 0 0,0 0-1 0 0,0-1 1 0 0,-1 5-1 0 0,2-5-35 0 0,0 0-1 0 0,0 1 1 0 0,-1-1 0 0 0,1 0-1 0 0,1 1 1 0 0,-1-1 0 0 0,0 0-1 0 0,1 1 1 0 0,-1-1 0 0 0,1 0 0 0 0,0 1-1 0 0,-1-1 1 0 0,1 0 0 0 0,0 0-1 0 0,0 0 1 0 0,1 0 0 0 0,-1 0-1 0 0,0 0 1 0 0,1 0 0 0 0,-1 0 0 0 0,1-1-1 0 0,3 4 1 0 0,4 2-9 0 0,0-1 0 0 0,0 0 0 0 0,1-1 0 0 0,0 1 0 0 0,0-2 0 0 0,11 5 0 0 0,67 16-25 0 0,-44-14-57 0 0,-2 0 26 0 0,31 10-66 0 0,-62-18 120 0 0,0 1-1 0 0,-1 1 1 0 0,0 0 0 0 0,15 10 0 0 0,-22-13 5 0 0,0 0 0 0 0,-1 0-1 0 0,1 0 1 0 0,-1 1 0 0 0,1-1 0 0 0,-1 1 0 0 0,0 0-1 0 0,0-1 1 0 0,0 1 0 0 0,0 0 0 0 0,-1 0 0 0 0,1 0-1 0 0,-1 0 1 0 0,0 1 0 0 0,1-1 0 0 0,-2 0 0 0 0,1 1 0 0 0,0-1-1 0 0,-1 0 1 0 0,1 6 0 0 0,-1-4 13 0 0,-1-1 1 0 0,1 1-1 0 0,-1-1 0 0 0,0 0 0 0 0,0 1 1 0 0,-1-1-1 0 0,1 0 0 0 0,-1 0 1 0 0,0 0-1 0 0,0 0 0 0 0,0 0 0 0 0,-1 0 1 0 0,1 0-1 0 0,-1-1 0 0 0,-4 5 1 0 0,-2 1 14 0 0,0-1 0 0 0,0 0-1 0 0,-1-1 1 0 0,0 0 0 0 0,0 0 0 0 0,-1-1 0 0 0,0-1 0 0 0,0 0 0 0 0,-13 5 0 0 0,7-5-16 0 0,0-1 1 0 0,0 0-1 0 0,-1-1 0 0 0,1-1 1 0 0,-29 0-1 0 0,44-1-41 0 0,1-1 1 0 0,0 0-1 0 0,-1 0 0 0 0,1 0 0 0 0,0 0 1 0 0,-1-1-1 0 0,1 1 0 0 0,0 0 0 0 0,-1 0 1 0 0,1-1-1 0 0,0 1 0 0 0,0-1 0 0 0,-1 1 1 0 0,1-1-1 0 0,0 0 0 0 0,0 1 0 0 0,0-1 1 0 0,0 0-1 0 0,0 0 0 0 0,0 0 0 0 0,0 0 1 0 0,0 0-1 0 0,0 0 0 0 0,0 0 0 0 0,0 0 1 0 0,1 0-1 0 0,-1 0 0 0 0,0 0 1 0 0,1 0-1 0 0,-1-1 0 0 0,1 1 0 0 0,-1 0 1 0 0,1-1-1 0 0,0 1 0 0 0,-1 0 0 0 0,1 0 1 0 0,0-1-1 0 0,0 1 0 0 0,0-1 0 0 0,0 1 1 0 0,0-2-1 0 0,1-1-357 0 0,-1 0-1 0 0,1 0 1 0 0,0-1-1 0 0,1 1 1 0 0,-1 0 0 0 0,0 0-1 0 0,1 1 1 0 0,0-1 0 0 0,0 0-1 0 0,0 1 1 0 0,1-1-1 0 0,2-3 1 0 0,9-6-1989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7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30 512 0 0,'1'-8'374'0'0,"0"-7"8244"0"0,1 8-731 0 0,0 17-5839 0 0,5 96 620 0 0,-5-49-2349 0 0,1 42-616 0 0,-2-95-574 0 0,1-9-322 0 0,1-7-2769 0 0,-2 4-282 0 0,-4 3 2339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7.9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39 1856 0 0,'-7'-10'11480'0'0,"12"11"-8668"0"0,6 1-2498 0 0,10-1-160 0 0,-1-1-1 0 0,0 0 0 0 0,1-2 1 0 0,-1 0-1 0 0,24-6 0 0 0,17-2-465 0 0,81 0-3111 0 0,-110 9 2491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9.0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33 8 0 0,'0'-3'1278'0'0,"0"0"0"0"0,-1 0 0 0 0,0 0 0 0 0,1 0 0 0 0,-1 0 0 0 0,0 0 0 0 0,-1 0 0 0 0,-2-5 0 0 0,4 8-1114 0 0,4 0 2738 0 0,22 5-1447 0 0,-13 2-1232 0 0,-1 0-1 0 0,0 0 1 0 0,0 1-1 0 0,-1 1 1 0 0,0 0-1 0 0,0 0 1 0 0,-1 1-1 0 0,0 0 1 0 0,-1 1-1 0 0,0 0 1 0 0,-1 1-1 0 0,12 22 1 0 0,-11-18-80 0 0,-2 1 0 0 0,0 0 0 0 0,0 1 0 0 0,-2 0 0 0 0,0 0 1 0 0,-1 0-1 0 0,-1 0 0 0 0,-1 1 0 0 0,1 23 0 0 0,-3-40-123 0 0,0 29 437 0 0,-5 34 0 0 0,4-55-313 0 0,-1 0 0 0 0,0 0 1 0 0,-1 0-1 0 0,0 0 0 0 0,-1 0 0 0 0,0-1 0 0 0,-7 13 0 0 0,10-20-81 0 0,0 0-1 0 0,0-1 0 0 0,-1 1 1 0 0,1 0-1 0 0,0-1 1 0 0,-1 1-1 0 0,1-1 0 0 0,-1 1 1 0 0,1-1-1 0 0,-1 1 1 0 0,0-1-1 0 0,-3 2 0 0 0,4-3-54 0 0,1 0-1 0 0,-1 0 1 0 0,0 0-1 0 0,0 0 0 0 0,0 0 1 0 0,0 0-1 0 0,0 0 1 0 0,0 0-1 0 0,0 0 0 0 0,0 0 1 0 0,0-1-1 0 0,1 1 1 0 0,-1 0-1 0 0,0-1 1 0 0,0 1-1 0 0,0 0 0 0 0,0-1 1 0 0,1 1-1 0 0,-1-1 1 0 0,0 1-1 0 0,0-1 0 0 0,1 0 1 0 0,-1 1-1 0 0,1-1 1 0 0,-1 0-1 0 0,0 1 0 0 0,1-1 1 0 0,-1 0-1 0 0,1 0 1 0 0,-1 0-1 0 0,0-1 0 0 0,-8-15-42 0 0,1 0 0 0 0,0-1 0 0 0,1 0-1 0 0,1 0 1 0 0,1 0 0 0 0,1-1-1 0 0,0 0 1 0 0,-1-22 0 0 0,4 32-5 0 0,0 0-1 0 0,1 0 1 0 0,1 0 0 0 0,-1 1 0 0 0,1-1 0 0 0,1 0-1 0 0,4-16 1 0 0,-4 20-74 0 0,0 0-1 0 0,1-1 1 0 0,0 1 0 0 0,0 0-1 0 0,0 0 1 0 0,1 1 0 0 0,-1-1-1 0 0,1 1 1 0 0,0-1 0 0 0,1 1-1 0 0,-1 0 1 0 0,9-5 0 0 0,-6 5-316 0 0,0 0 0 0 0,0 0 0 0 0,0 1 1 0 0,1 0-1 0 0,-1 1 0 0 0,13-3 0 0 0,-2 2-3771 0 0,32-2-1 0 0,-34 4 346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9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15 3657 0 0,'-4'-5'4041'0'0,"-3"0"3968"0"0,1 2-7561 0 0,3 1 473 0 0,9 7-681 0 0,0 0-88 0 0,5 3-56 0 0,1 0-120 0 0,-1-2-88 0 0,5 3-368 0 0,-3-3-1033 0 0,1-2 993 0 0,-1 2-2785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3:59.5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2593 0 0,'2'-1'7421'0'0,"2"0"-3616"0"0,31-5-2158 0 0,16-2-883 0 0,-23 3-1245 0 0,-1 1 0 0 0,1 2 0 0 0,39 0 0 0 0,-58 4-2541 0 0,-1 0-340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0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8 512 0 0,'0'-1'155'0'0,"0"1"0"0"0,0 0 0 0 0,0-1 0 0 0,0 1 0 0 0,0 0 0 0 0,0 0 0 0 0,0-1 1 0 0,0 1-1 0 0,0 0 0 0 0,0 0 0 0 0,0-1 0 0 0,-1 1 0 0 0,1 0 0 0 0,0 0 0 0 0,0-1 0 0 0,0 1 0 0 0,-1 0 0 0 0,1 0 0 0 0,0-1 0 0 0,0 1 0 0 0,0 0 0 0 0,-1 0 0 0 0,1 0 0 0 0,0 0 0 0 0,0-1 1 0 0,-1 1-1 0 0,1 0 0 0 0,0 0 0 0 0,0 0 0 0 0,-1 0 0 0 0,0 0 0 0 0,-12 0 3478 0 0,-12 8 1158 0 0,20-5-4409 0 0,0 1 0 0 0,1-1 1 0 0,-1 1-1 0 0,1 0 0 0 0,0 0 0 0 0,0 0 1 0 0,0 0-1 0 0,1 1 0 0 0,0-1 1 0 0,0 1-1 0 0,0 0 0 0 0,0 0 1 0 0,1 0-1 0 0,-4 11 0 0 0,4-10-303 0 0,0-1 0 0 0,1 1 0 0 0,0 0 0 0 0,0 0 0 0 0,0 0 0 0 0,1 0 0 0 0,-1 0 0 0 0,2 0 1 0 0,-1 0-1 0 0,1 0 0 0 0,-1-1 0 0 0,2 1 0 0 0,-1 0 0 0 0,3 6 0 0 0,-1-4-51 0 0,1 0 0 0 0,0-1 0 0 0,0 1 0 0 0,1-1 0 0 0,0 0 0 0 0,0 0 1 0 0,1-1-1 0 0,0 0 0 0 0,0 0 0 0 0,11 9 0 0 0,-13-13-172 0 0,0 1 1 0 0,0-1-1 0 0,1 1 1 0 0,-1-1-1 0 0,1 0 1 0 0,-1-1-1 0 0,1 1 0 0 0,-1-1 1 0 0,1 0-1 0 0,0 0 1 0 0,0 0-1 0 0,0-1 1 0 0,0 0-1 0 0,-1 0 0 0 0,1 0 1 0 0,0 0-1 0 0,0-1 1 0 0,0 0-1 0 0,-1 0 0 0 0,7-2 1 0 0,1-1-2858 0 0,23-13-1 0 0,-12 4 343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17 3281 0 0,'-13'-12'10938'0'0,"11"11"-10618"0"0,1-1 216 0 0,2 1-568 0 0,2 1 56 0 0,2 0-72 0 0,2 0 16 0 0,2 1-168 0 0,-1 2-120 0 0,7 0-1376 0 0,-2 0 1040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0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19 512 0 0,'-26'-9'3928'0'0,"21"7"-2160"0"0,0 0 1 0 0,0 0-1 0 0,0 1 0 0 0,-6-1 1 0 0,11 2-1714 0 0,-1 0 0 0 0,1 0 0 0 0,0 0 0 0 0,0 0 0 0 0,-1 0 0 0 0,1 0 0 0 0,0 0 0 0 0,-1 0 0 0 0,1 0 0 0 0,0 0 0 0 0,0 0 0 0 0,-1 0 0 0 0,1 0 0 0 0,0 0 0 0 0,0 1 0 0 0,-1-1 0 0 0,1 0 0 0 0,0 0 0 0 0,0 0 0 0 0,-1 1 0 0 0,1-1 0 0 0,0 0 0 0 0,0 0 0 0 0,0 1 0 0 0,-1-1 0 0 0,1 0 0 0 0,0 0 0 0 0,0 1 0 0 0,0-1 0 0 0,0 0 0 0 0,0 0 0 0 0,0 1 0 0 0,0-1 0 0 0,0 0 0 0 0,-1 1 0 0 0,1-1 0 0 0,0 0 0 0 0,0 0 0 0 0,0 1 0 0 0,0-1 0 0 0,0 0 0 0 0,1 1 0 0 0,-1-1 0 0 0,0 0 0 0 0,0 0 1 0 0,0 1-1 0 0,0-1 0 0 0,0 0 0 0 0,1 1 0 0 0,5 14 1357 0 0,0-8-1074 0 0,0 0 0 0 0,0 0-1 0 0,1 0 1 0 0,0-1 0 0 0,0 0 0 0 0,1-1 0 0 0,8 5-1 0 0,59 30 753 0 0,35 10 174 0 0,54 27 123 0 0,-130-59-1140 0 0,0 2 1 0 0,49 39 0 0 0,-66-44-234 0 0,0 1 0 0 0,-2 1 0 0 0,1 1 0 0 0,-2 0 0 0 0,-1 0 0 0 0,0 2 0 0 0,13 25 0 0 0,-5-2-44 0 0,-3 2 0 0 0,21 68 0 0 0,-26-62-22 0 0,-2 1 0 0 0,-2 1-1 0 0,4 86 1 0 0,-12-58 64 0 0,-16 139 0 0 0,8-170 90 0 0,-2 0 0 0 0,-2-1 0 0 0,-27 74 1 0 0,25-93-566 0 0,0 0 1 0 0,-23 36 0 0 0,22-45-1030 0 0,0-1 1 0 0,-1 0 0 0 0,-29 27 0 0 0,19-24-1999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7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97 512 0 0,'2'-12'769'0'0,"0"7"393"0"0,-1 0-1 0 0,0 0 0 0 0,0 0 1 0 0,-1 0-1 0 0,0 0 1 0 0,0 0-1 0 0,0 0 0 0 0,0 0 1 0 0,-1 0-1 0 0,0 0 1 0 0,0 0-1 0 0,-3-8 0 0 0,4 12-965 0 0,0 0 0 0 0,-1 0 0 0 0,1 0 0 0 0,-1 0 0 0 0,1 1 0 0 0,-1-1 0 0 0,1 0 0 0 0,-1 1 0 0 0,1-1 0 0 0,-1 0 0 0 0,0 1 0 0 0,1-1-1 0 0,-1 1 1 0 0,-1-2 0 0 0,2 2-134 0 0,-1 0 0 0 0,1 0 0 0 0,0 0 0 0 0,0 0 0 0 0,-1 0 0 0 0,1 0 1 0 0,0 0-1 0 0,-1 0 0 0 0,1 0 0 0 0,0 0 0 0 0,0 0 0 0 0,-1 1 0 0 0,1-1 0 0 0,0 0 0 0 0,0 0 0 0 0,-1 0 0 0 0,1 0 0 0 0,0 0 0 0 0,0 0 0 0 0,-1 1 0 0 0,1-1 0 0 0,0 0 0 0 0,0 0 0 0 0,0 0 0 0 0,-1 1 0 0 0,1-1 0 0 0,0 0 0 0 0,0 0 0 0 0,0 1 0 0 0,-2 2 107 0 0,1 0-1 0 0,0 0 1 0 0,0 0-1 0 0,0 0 1 0 0,0 0-1 0 0,0 0 1 0 0,0 4-1 0 0,0 6 69 0 0,-1 7 226 0 0,0-1 1 0 0,-2 1-1 0 0,-6 20 0 0 0,7-27-252 0 0,0-1 1 0 0,2 0-1 0 0,-1 0 0 0 0,1 1 0 0 0,2 18 1 0 0,-1-15 15 0 0,0-8-165 0 0,0-6-11 0 0,0 0 0 0 0,0 1 0 0 0,0-1 0 0 0,0 1 0 0 0,0-1-1 0 0,0 0 1 0 0,-1 1 0 0 0,0-1 0 0 0,1 0 0 0 0,-1 0 0 0 0,0 1 0 0 0,0-1 0 0 0,0 0 0 0 0,-2 3 0 0 0,2-4-26 0 0,1 1 0 0 0,-1-1 0 0 0,0 0-1 0 0,1 1 1 0 0,-1-1 0 0 0,1 1 0 0 0,-1-1 0 0 0,1 1 0 0 0,0-1 0 0 0,0 1 0 0 0,-1-1 0 0 0,1 1 0 0 0,0-1 0 0 0,0 1 0 0 0,1 2 0 0 0,8 24 136 0 0,0-3-100 0 0,-2 9-23 0 0,-2 0 0 0 0,2 50 0 0 0,19 250 12 0 0,-4-87-78 0 0,-10-84 5 0 0,4 73 21 0 0,-14-113 5 0 0,-6 0-1 0 0,-22 132 1 0 0,6-143-11 0 0,-3 19-11 0 0,20-106 17 0 0,2 0-1 0 0,0 0 0 0 0,4 33 1 0 0,-2-50 2 0 0,0 0-3 0 0,-1 1 1 0 0,2-1 0 0 0,-1 0 0 0 0,1 0 0 0 0,1 0 0 0 0,3 9 0 0 0,-6-17-1 0 0,0 0 1 0 0,1 1-1 0 0,-1-1 0 0 0,0 1 0 0 0,1-1 1 0 0,-1 0-1 0 0,0 1 0 0 0,1-1 1 0 0,-1 0-1 0 0,1 0 0 0 0,-1 1 1 0 0,1-1-1 0 0,-1 0 0 0 0,1 0 1 0 0,-1 0-1 0 0,1 0 0 0 0,-1 1 0 0 0,1-1 1 0 0,-1 0-1 0 0,1 0 0 0 0,-1 0 1 0 0,1 0-1 0 0,-1 0 0 0 0,1 0 1 0 0,-1 0-1 0 0,1 0 0 0 0,-1 0 1 0 0,0-1-1 0 0,1 1 0 0 0,-1 0 0 0 0,1 0 1 0 0,-1 0-1 0 0,1 0 0 0 0,-1-1 1 0 0,1 1-1 0 0,-1 0 0 0 0,1-1 1 0 0,-1 1-1 0 0,0 0 0 0 0,1-1 1 0 0,-1 1-1 0 0,0 0 0 0 0,1-1 0 0 0,19-19-87 0 0,-17 18 75 0 0,6-9-103 0 0,0-1 0 0 0,-1 0 0 0 0,0 0 0 0 0,-1-1 0 0 0,-1 0 0 0 0,0 0 0 0 0,0-1 0 0 0,-1 1 0 0 0,5-25 0 0 0,-9 32-249 0 0,-1 1 0 0 0,1-1 0 0 0,-1 0 0 0 0,0 0 0 0 0,0 0 0 0 0,-1 0 0 0 0,-2-9 0 0 0,2 11-758 0 0,0 0 1 0 0,-1 0-1 0 0,0-1 1 0 0,1 1-1 0 0,-1 0 0 0 0,-4-4 1 0 0,0 0-1983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08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0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385 711 512 0 0,'0'1'77'0'0,"1"-1"1"0"0,-1 0-1 0 0,1 1 0 0 0,-1-1 0 0 0,0 0 0 0 0,1 0 1 0 0,-1 1-1 0 0,1-1 0 0 0,-1 0 0 0 0,0 0 1 0 0,1 0-1 0 0,-1 0 0 0 0,1 0 0 0 0,-1 1 0 0 0,1-1 1 0 0,-1 0-1 0 0,1 0 0 0 0,-1 0 0 0 0,1 0 0 0 0,-1 0 1 0 0,1 0-1 0 0,-1-1 0 0 0,1 1 0 0 0,-1 0 1 0 0,1 0-1 0 0,13-10 4353 0 0,-13 8-3772 0 0,1 0 0 0 0,0-1-1 0 0,0 1 1 0 0,-1 0 0 0 0,1-1-1 0 0,-1 1 1 0 0,0-1 0 0 0,0 1-1 0 0,2-6 1 0 0,-3 2-461 0 0,0 0 0 0 0,0 0 0 0 0,-1 0 0 0 0,0 0 0 0 0,0 0 0 0 0,0 0 0 0 0,-1 0 0 0 0,0 1 0 0 0,-4-11 0 0 0,-3-2 371 0 0,-18-28 0 0 0,19 33-305 0 0,-1 1 1 0 0,-1 0-1 0 0,0 0 0 0 0,0 1 1 0 0,-1 0-1 0 0,-1 0 0 0 0,-17-11 1 0 0,23 18-143 0 0,1 1 0 0 0,-1 0 1 0 0,0 0-1 0 0,0 0 0 0 0,-1 1 1 0 0,1 0-1 0 0,-1 0 0 0 0,-9-1 0 0 0,12 2-29 0 0,-1 1 0 0 0,0 0-1 0 0,0 0 1 0 0,0 1 0 0 0,0-1-1 0 0,1 1 1 0 0,-1 0 0 0 0,0 0-1 0 0,1 1 1 0 0,-1 0 0 0 0,1-1-1 0 0,-9 6 1 0 0,2 0 11 0 0,0 0 0 0 0,0 1 0 0 0,1 0 0 0 0,0 1 0 0 0,1 0-1 0 0,-1 1 1 0 0,2 0 0 0 0,-1 0 0 0 0,2 1 0 0 0,-1 0 0 0 0,1 0 0 0 0,1 1 0 0 0,-6 14-1 0 0,9-19-76 0 0,0 1 0 0 0,1-1 0 0 0,0 0 0 0 0,0 1 0 0 0,1-1 0 0 0,0 1 0 0 0,1 0 0 0 0,-1-1 1 0 0,1 1-1 0 0,1 0 0 0 0,-1-1 0 0 0,1 1 0 0 0,1-1 0 0 0,-1 1 0 0 0,1-1 0 0 0,1 1 0 0 0,-1-1 0 0 0,1 0 0 0 0,0 0 0 0 0,1 0 0 0 0,0-1 0 0 0,0 1 0 0 0,9 10 0 0 0,-3-6-37 0 0,0-1 0 0 0,0 0 1 0 0,1 0-1 0 0,0-1 0 0 0,1-1 1 0 0,19 12-1 0 0,-24-17-4 0 0,-1 0 1 0 0,1 0-1 0 0,0 0 0 0 0,0-1 1 0 0,0 0-1 0 0,0-1 0 0 0,1 0 1 0 0,-1 0-1 0 0,0 0 0 0 0,1-1 1 0 0,-1 0-1 0 0,0 0 0 0 0,1-1 1 0 0,11-2-1 0 0,-6-1-30 0 0,-1 0-1 0 0,0-1 1 0 0,0 0 0 0 0,0-1-1 0 0,0 0 1 0 0,-1-1 0 0 0,0 0 0 0 0,0 0-1 0 0,-1-2 1 0 0,11-9 0 0 0,-9 5-27 0 0,0 0 1 0 0,-1 0 0 0 0,0-1-1 0 0,-1-1 1 0 0,-1 0-1 0 0,0 0 1 0 0,7-19-1 0 0,-12 23 66 0 0,0 0-1 0 0,-1-1 0 0 0,0 0 1 0 0,-1 1-1 0 0,0-1 0 0 0,-1 0 1 0 0,0 0-1 0 0,-1 0 1 0 0,-2-13-1 0 0,-3-16 49 0 0,-13-52 0 0 0,3 23-6 0 0,3 3 63 0 0,-3 0 0 0 0,-29-78 0 0 0,42 141-55 0 0,2 2-5 0 0,-1 0-1 0 0,0 0 1 0 0,1 0 0 0 0,-1 0 0 0 0,0 0-1 0 0,0 0 1 0 0,0 1 0 0 0,0-1 0 0 0,-1 0 0 0 0,1 0-1 0 0,0 1 1 0 0,-1-1 0 0 0,1 1 0 0 0,-4-3 0 0 0,5 4-34 0 0,-1-1 1 0 0,1 1 0 0 0,-1 0-1 0 0,1 0 1 0 0,0 0 0 0 0,-1 1 0 0 0,1-1-1 0 0,0 0 1 0 0,-1 0 0 0 0,1 0 0 0 0,0 0-1 0 0,-1 0 1 0 0,1 0 0 0 0,0 0-1 0 0,-1 0 1 0 0,1 1 0 0 0,0-1 0 0 0,0 0-1 0 0,-1 0 1 0 0,1 0 0 0 0,0 1-1 0 0,0-1 1 0 0,-1 0 0 0 0,1 0 0 0 0,0 1-1 0 0,0-1 1 0 0,-1 0 0 0 0,1 1 0 0 0,0-1-1 0 0,0 0 1 0 0,0 1 0 0 0,0-1-1 0 0,0 0 1 0 0,0 1 0 0 0,-1 0 0 0 0,-3 14 55 0 0,4-12-32 0 0,-4 18 11 0 0,1 0 1 0 0,1 1 0 0 0,1-1 0 0 0,3 28 0 0 0,14 86 11 0 0,-10-95-57 0 0,3 0 1 0 0,1 0-1 0 0,2-1 1 0 0,16 37 0 0 0,-18-54-37 0 0,0-1 1 0 0,2 0-1 0 0,0 0 1 0 0,2-2 0 0 0,0 0-1 0 0,0 0 1 0 0,2-1 0 0 0,23 20-1 0 0,-13-15-78 0 0,-10-9-275 0 0,1 0 1 0 0,0 0-1 0 0,20 11 1 0 0,-36-25 282 0 0,-1 0 0 0 0,1 1 0 0 0,0-1 0 0 0,-1 1 0 0 0,1-1 0 0 0,0 0 0 0 0,-1 1 0 0 0,1-1 0 0 0,0 0 0 0 0,0 0 0 0 0,-1 0 0 0 0,1 0 0 0 0,0 0 0 0 0,0 0 0 0 0,0 0 0 0 0,-1 0 0 0 0,1 0 0 0 0,0 0 0 0 0,0 0 0 0 0,-1 0 0 0 0,1 0 0 0 0,0-1 0 0 0,0 1 0 0 0,-1 0 0 0 0,1-1 0 0 0,1 1 0 0 0,-1-2-368 0 0,0 1-1 0 0,0 0 1 0 0,0 0-1 0 0,-1 0 1 0 0,1-1-1 0 0,0 1 1 0 0,0 0-1 0 0,-1-1 1 0 0,1 1-1 0 0,-1-1 1 0 0,1 1-1 0 0,0-3 1 0 0,1-4-2782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90 126 816 0 0,'-32'20'7673'0'0,"25"-17"-6571"0"0,1 1 0 0 0,0 0-1 0 0,-1 0 1 0 0,-9 10 0 0 0,14-12-964 0 0,1 0 1 0 0,-1-1-1 0 0,1 1 1 0 0,0 0-1 0 0,0 0 1 0 0,-1 0-1 0 0,1 0 1 0 0,1 0-1 0 0,-1 0 1 0 0,0 1-1 0 0,0-1 1 0 0,1 0-1 0 0,-1 0 1 0 0,1 1-1 0 0,0-1 1 0 0,0 0-1 0 0,0 1 1 0 0,0-1-1 0 0,0 0 1 0 0,1 4-1 0 0,0-3-67 0 0,0 1 0 0 0,0 0 0 0 0,1 0 0 0 0,-1 0 0 0 0,1 0 0 0 0,0-1 0 0 0,1 1-1 0 0,-1-1 1 0 0,0 0 0 0 0,1 0 0 0 0,0 0 0 0 0,0 0 0 0 0,0 0 0 0 0,0 0 0 0 0,0-1 0 0 0,0 1-1 0 0,1-1 1 0 0,-1 0 0 0 0,7 3 0 0 0,0 0 24 0 0,2-1-1 0 0,-1 1 1 0 0,0-2 0 0 0,1 1-1 0 0,18 1 1 0 0,-12-2-89 0 0,0-2 0 0 0,-1 0 0 0 0,1-1 0 0 0,0-1 0 0 0,21-3-1 0 0,-29 2-19 0 0,-1 0 0 0 0,0 0 0 0 0,0-1 0 0 0,1 0 0 0 0,-2-1 0 0 0,1 0 0 0 0,0 0 0 0 0,-1-1 0 0 0,0 0 0 0 0,0-1 0 0 0,10-8 0 0 0,-15 11 8 0 0,0 0 0 0 0,-1 1 0 0 0,1-1 0 0 0,-1 0 0 0 0,0-1 0 0 0,0 1 0 0 0,0 0 0 0 0,0 0 0 0 0,-1-1 0 0 0,1 1 0 0 0,-1-1 0 0 0,0 1 0 0 0,0-1 0 0 0,0 0 0 0 0,0 0 0 0 0,-1 1 0 0 0,1-1 0 0 0,-1-4 0 0 0,-1 2 8 0 0,0 0 1 0 0,0 0-1 0 0,0 0 1 0 0,-1 0-1 0 0,0 0 1 0 0,0 1-1 0 0,0-1 1 0 0,-1 0-1 0 0,1 1 1 0 0,-7-8-1 0 0,0-2 31 0 0,-1 1 1 0 0,0 0-1 0 0,-1 0 0 0 0,-1 2 1 0 0,-18-17-1 0 0,28 26-2 0 0,-1 1 0 0 0,0 0 1 0 0,0-1-1 0 0,-1 2 0 0 0,1-1 0 0 0,0 0 0 0 0,-1 1 0 0 0,1-1 1 0 0,-1 1-1 0 0,1 0 0 0 0,-1 0 0 0 0,0 0 0 0 0,1 1 1 0 0,-1-1-1 0 0,0 1 0 0 0,0 0 0 0 0,1 0 0 0 0,-1 0 0 0 0,0 1 1 0 0,0-1-1 0 0,1 1 0 0 0,-1 0 0 0 0,1 0 0 0 0,-1 0 0 0 0,1 1 1 0 0,-1-1-1 0 0,1 1 0 0 0,-1-1 0 0 0,1 1 0 0 0,0 1 0 0 0,-5 3 1 0 0,2-1 47 0 0,1 0 1 0 0,0 1 0 0 0,0 0-1 0 0,1-1 1 0 0,-1 2 0 0 0,1-1-1 0 0,0 0 1 0 0,1 1 0 0 0,0 0-1 0 0,0 0 1 0 0,-4 14 0 0 0,3-4-46 0 0,0 1-1 0 0,1 0 1 0 0,-1 33-1 0 0,4-39-9 0 0,0 1-1 0 0,1-1 0 0 0,1 0 0 0 0,0 0 1 0 0,0 1-1 0 0,1-1 0 0 0,1-1 0 0 0,8 19 1 0 0,-9-22-30 0 0,1 0 1 0 0,0-1-1 0 0,1 0 1 0 0,0 0-1 0 0,0 0 1 0 0,1 0-1 0 0,0-1 1 0 0,0 0-1 0 0,0 0 1 0 0,0-1-1 0 0,1 0 1 0 0,0 0-1 0 0,11 6 1 0 0,-5-5-101 0 0,1 1 1 0 0,0-2 0 0 0,0 0-1 0 0,1-1 1 0 0,-1 0 0 0 0,1-1-1 0 0,24 2 1 0 0,-31-5-198 0 0,1 0-1 0 0,-1-1 0 0 0,0 0 1 0 0,0 0-1 0 0,0 0 1 0 0,12-5-1 0 0,-13 3-351 0 0,0 1 0 0 0,-1-1 0 0 0,0-1 0 0 0,0 1 0 0 0,0-1 0 0 0,0-1-1 0 0,0 1 1 0 0,6-7 0 0 0,12-15-4689 0 0,-13 13 3548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1.2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 1816 0 0,'-1'0'368'0'0,"0"-1"-1"0"0,-1 1 0 0 0,1 0 1 0 0,0 0-1 0 0,0 0 0 0 0,0 0 0 0 0,0 0 1 0 0,-1 0-1 0 0,1 0 0 0 0,0 0 1 0 0,0 1-1 0 0,0-1 0 0 0,0 0 0 0 0,0 1 1 0 0,0-1-1 0 0,-1 1 0 0 0,1-1 0 0 0,0 1 1 0 0,0-1-1 0 0,0 1 0 0 0,1 0 1 0 0,-3 1-1 0 0,2-1-72 0 0,1 1 1 0 0,-1-1-1 0 0,0 1 1 0 0,0-1-1 0 0,0 1 1 0 0,1-1-1 0 0,-1 1 1 0 0,1 0-1 0 0,0-1 1 0 0,-1 1-1 0 0,1 0 1 0 0,0 0-1 0 0,0 2 1 0 0,1 7 247 0 0,0-1 0 0 0,0 1 0 0 0,2-1 1 0 0,2 11-1 0 0,-3-15-150 0 0,35 115 1730 0 0,-19-61-1549 0 0,3 5 81 0 0,-4-15 111 0 0,19 100-1 0 0,-31-119-714 0 0,7 59 78 0 0,-11-78-412 0 0,-1-1 1 0 0,0 1-1 0 0,-1 0 1 0 0,0-1-1 0 0,-5 19 1 0 0,6-29 152 0 0,-3 8-1386 0 0,-1-8-2610 0 0,2-4 1319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1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6 2248 0 0,'-17'-5'6421'0'0,"12"5"-2003"0"0,11 6-3301 0 0,7 2-529 0 0,0 0-1 0 0,1-2 0 0 0,0 0 1 0 0,0 0-1 0 0,0-1 0 0 0,0-1 0 0 0,22 4 1 0 0,7-1-590 0 0,56 1 0 0 0,-79-7-451 0 0,0-2 1 0 0,0 0 0 0 0,-1-1-1 0 0,1-1 1 0 0,21-5 0 0 0,-19 1-506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1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298 10 3345 0 0,'-4'-2'1065'0'0,"0"0"1"0"0,1 1 0 0 0,-1 0-1 0 0,0 0 1 0 0,0 0 0 0 0,0 0-1 0 0,0 1 1 0 0,0 0 0 0 0,0-1-1 0 0,-6 2 1 0 0,3 0-417 0 0,1 0 0 0 0,-1 0 0 0 0,1 1 0 0 0,0-1 0 0 0,-13 7 0 0 0,10-4-388 0 0,0 1 0 0 0,0 1 0 0 0,0-1 0 0 0,1 2 0 0 0,0-1 0 0 0,0 1 0 0 0,1 0 0 0 0,-8 10 0 0 0,3-1 18 0 0,0 0 0 0 0,2 2 0 0 0,0-1-1 0 0,1 1 1 0 0,1 1 0 0 0,-10 34 0 0 0,8-16 88 0 0,2 0 0 0 0,-6 65 0 0 0,11-73-172 0 0,2-1 0 0 0,1 1 0 0 0,5 38 0 0 0,-4-56-196 0 0,2 0-1 0 0,-1 0 0 0 0,2 0 0 0 0,-1 0 1 0 0,1 0-1 0 0,1 0 0 0 0,0-1 1 0 0,1 0-1 0 0,0 0 0 0 0,0-1 0 0 0,11 13 1 0 0,-6-11-175 0 0,0 0 1 0 0,0-1 0 0 0,1 0-1 0 0,0-1 1 0 0,1-1-1 0 0,21 12 1 0 0,-25-15-461 0 0,0-1 1 0 0,0-1-1 0 0,0 0 0 0 0,0 0 1 0 0,0 0-1 0 0,1-1 1 0 0,-1-1-1 0 0,1 1 0 0 0,-1-2 1 0 0,1 1-1 0 0,17-3 0 0 0,-3-4-3332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2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1 198 512 0 0,'0'-11'1691'0'0,"0"1"-1"0"0,0-1 1 0 0,1 1 0 0 0,0-1 0 0 0,1 1-1 0 0,0 0 1 0 0,5-13 0 0 0,-7 22-1572 0 0,0 1 0 0 0,0-1 0 0 0,1 1 0 0 0,-1 0 1 0 0,0-1-1 0 0,0 1 0 0 0,0-1 0 0 0,1 1 0 0 0,-1 0 1 0 0,0-1-1 0 0,0 1 0 0 0,1 0 0 0 0,-1-1 0 0 0,0 1 0 0 0,1 0 1 0 0,-1 0-1 0 0,0-1 0 0 0,1 1 0 0 0,-1 0 0 0 0,1 0 1 0 0,-1-1-1 0 0,0 1 0 0 0,1 0 0 0 0,-1 0 0 0 0,1 0 0 0 0,-1 0 1 0 0,1 0-1 0 0,-1 0 0 0 0,0 0 0 0 0,2 0 0 0 0,-2 0 10 0 0,1 0 0 0 0,0 1 0 0 0,0-1 0 0 0,-1 1 0 0 0,1-1 0 0 0,0 1 0 0 0,-1 0 0 0 0,1-1 0 0 0,0 1 0 0 0,-1 0 0 0 0,1-1 0 0 0,-1 1 0 0 0,1 0 0 0 0,-1 1 0 0 0,13 28 1195 0 0,-4 10-543 0 0,6 49 0 0 0,-1-5-284 0 0,-2-25-120 0 0,35 157 392 0 0,-47-214-757 0 0,4 23 38 0 0,-3-24-48 0 0,-1-1 0 0 0,0 1 0 0 0,0-1 1 0 0,0 1-1 0 0,0-1 0 0 0,0 1 0 0 0,0-1 1 0 0,0 0-1 0 0,0 1 0 0 0,0-1 0 0 0,0 1 1 0 0,0-1-1 0 0,0 1 0 0 0,0-1 0 0 0,0 1 0 0 0,-1-1 1 0 0,1 1-1 0 0,0-1 0 0 0,0 0 0 0 0,0 1 1 0 0,-1-1-1 0 0,1 1 0 0 0,0-1 0 0 0,0 0 0 0 0,-1 1 1 0 0,1-1-1 0 0,0 0 0 0 0,-1 0 0 0 0,1 1 1 0 0,-1-1-1 0 0,1 0 0 0 0,0 1 0 0 0,-1-1 1 0 0,1 0-1 0 0,-1 0 0 0 0,1 0 0 0 0,0 0 0 0 0,-1 1 1 0 0,1-1-1 0 0,-1 0 0 0 0,1 0 0 0 0,-1 0 1 0 0,1 0-1 0 0,-1 0 0 0 0,1 0 0 0 0,-1 0 1 0 0,-1-1-11 0 0,1 0 1 0 0,0 1 0 0 0,-1-1 0 0 0,1 0 0 0 0,0 0-1 0 0,0 0 1 0 0,-1 0 0 0 0,1 0 0 0 0,0 0 0 0 0,0 0-1 0 0,0-1 1 0 0,0 1 0 0 0,0 0 0 0 0,1-1 0 0 0,-1 1-1 0 0,-1-2 1 0 0,-9-25-51 0 0,10 27 49 0 0,-6-23-8 0 0,1 1 0 0 0,1-1 0 0 0,1 0 1 0 0,-1-40-1 0 0,-1-4-3 0 0,0 22 0 0 0,3 1 0 0 0,2-1 0 0 0,2 0 0 0 0,9-61 0 0 0,-9 99 18 0 0,1 1 0 0 0,0 0 1 0 0,0 0-1 0 0,0 0 0 0 0,0 0 0 0 0,1 0 0 0 0,5-7 0 0 0,-7 11 2 0 0,1 1-1 0 0,0 0 0 0 0,0-1 0 0 0,0 1 0 0 0,0 0 0 0 0,1 0 0 0 0,-1 0 1 0 0,0 0-1 0 0,1 0 0 0 0,-1 1 0 0 0,1-1 0 0 0,0 1 0 0 0,-1-1 0 0 0,1 1 0 0 0,0 0 1 0 0,0 0-1 0 0,0 1 0 0 0,0-1 0 0 0,5 0 0 0 0,0 1-1 0 0,-1 0 1 0 0,0 0-1 0 0,0 1 0 0 0,1 0 0 0 0,-1 0 1 0 0,0 0-1 0 0,0 1 0 0 0,0 1 0 0 0,0-1 0 0 0,-1 1 1 0 0,1 0-1 0 0,-1 0 0 0 0,1 1 0 0 0,-1 0 1 0 0,0 0-1 0 0,-1 1 0 0 0,1-1 0 0 0,7 9 1 0 0,7 9 14 0 0,-2 0 0 0 0,0 2 1 0 0,18 31-1 0 0,-25-38 11 0 0,7 11 31 0 0,-1 1-1 0 0,-2 0 1 0 0,-1 1 0 0 0,-1 0 0 0 0,-2 1-1 0 0,14 62 1 0 0,-18-48 71 0 0,-3 0 0 0 0,-1 59 1 0 0,-3-96-155 0 0,1 1 1 0 0,0-1 0 0 0,2 10 0 0 0,-2-15-58 0 0,-1 0 0 0 0,1 0 0 0 0,1 1 0 0 0,-1-1 0 0 0,0 0 0 0 0,1 0 0 0 0,0 0 0 0 0,-1 0 1 0 0,1 0-1 0 0,3 3 0 0 0,-4-6-12 0 0,-1 0 0 0 0,0 1 0 0 0,1-1-1 0 0,-1 0 1 0 0,0 0 0 0 0,1 0 0 0 0,-1 0 0 0 0,1 0 0 0 0,-1 1 0 0 0,0-1 0 0 0,1 0 0 0 0,-1 0 0 0 0,1 0 0 0 0,-1 0 0 0 0,0 0 0 0 0,1 0-1 0 0,-1 0 1 0 0,1 0 0 0 0,-1-1 0 0 0,0 1 0 0 0,1 0 0 0 0,-1 0 0 0 0,1 0 0 0 0,-1 0 0 0 0,0 0 0 0 0,1-1 0 0 0,-1 1 0 0 0,0 0 0 0 0,1 0-1 0 0,-1-1 1 0 0,0 1 0 0 0,1 0 0 0 0,-1-1 0 0 0,0 1 0 0 0,0 0 0 0 0,1 0 0 0 0,-1-1 0 0 0,0 1 0 0 0,0-1 0 0 0,13-18-5591 0 0,-10 13 3819 0 0,2-3-333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2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 2601 0 0,'3'5'9394'0'0,"3"-7"-8674"0"0,7 1-248 0 0,2-1 288 0 0,7 1-680 0 0,10-2 1024 0 0,1 3-368 0 0,2-1-224 0 0,6-1-407 0 0,0 2-49 0 0,-2 0-80 0 0,5 0-48 0 0,-7-1-73 0 0,-6 1-15 0 0,4 0-448 0 0,-6 3-1360 0 0,-5-1 112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3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123 132 328 0 0,'4'-4'4'0'0,"0"1"-1"0"0,0-1 1 0 0,1 1 0 0 0,-1-1-1 0 0,1 1 1 0 0,-1 1 0 0 0,1-1-1 0 0,0 1 1 0 0,9-4 0 0 0,4 0-44 0 0,28-5 0 0 0,-16 3 3588 0 0,43-15-1 0 0,-72 22-3141 0 0,0 0 0 0 0,1 0 0 0 0,-1 0 0 0 0,0 0 0 0 0,0 0 0 0 0,0-1 0 0 0,0 1 0 0 0,0 0 0 0 0,0-1 0 0 0,0 1 0 0 0,0 0 0 0 0,0-1 0 0 0,-1 1 0 0 0,1-1 0 0 0,0 1 0 0 0,-1-1 0 0 0,0 0 0 0 0,1 1 0 0 0,-1-1 0 0 0,0 0 0 0 0,0 1 0 0 0,0-1 0 0 0,0 1 0 0 0,0-1 0 0 0,0-2 0 0 0,-1 4-294 0 0,1-1 0 0 0,-1 1-1 0 0,1-1 1 0 0,-1 1 0 0 0,0-1 0 0 0,1 1 0 0 0,-1-1 0 0 0,0 1 0 0 0,1 0 0 0 0,-1-1 0 0 0,0 1-1 0 0,1 0 1 0 0,-1 0 0 0 0,0-1 0 0 0,0 1 0 0 0,-1 0 0 0 0,-17-2 382 0 0,15 1-298 0 0,-18 0 138 0 0,0 1-1 0 0,0 0 0 0 0,-38 7 1 0 0,-62 19 769 0 0,115-24-1050 0 0,1 0 0 0 0,-1 0 1 0 0,1 1-1 0 0,-1 0 0 0 0,1 0 1 0 0,0 1-1 0 0,-11 7 0 0 0,16-10-51 0 0,-1 0-1 0 0,1 1 1 0 0,0-1-1 0 0,0 0 1 0 0,0 0 0 0 0,0 1-1 0 0,0-1 1 0 0,0 1-1 0 0,0-1 1 0 0,1 1-1 0 0,-1-1 1 0 0,0 1 0 0 0,1-1-1 0 0,0 1 1 0 0,-1 2-1 0 0,1-2-9 0 0,0 0-1 0 0,0 0 0 0 0,0 0 0 0 0,1-1 1 0 0,-1 1-1 0 0,1 0 0 0 0,-1 0 1 0 0,1-1-1 0 0,0 1 0 0 0,0-1 1 0 0,-1 1-1 0 0,1 0 0 0 0,0-1 0 0 0,1 0 1 0 0,-1 1-1 0 0,0-1 0 0 0,3 3 1 0 0,0-1-12 0 0,0 0 0 0 0,0 0 0 0 0,0 0 0 0 0,0 0 0 0 0,1-1 0 0 0,0 1 0 0 0,-1-1 0 0 0,1 0 0 0 0,8 1 0 0 0,7 2-32 0 0,22 2-1 0 0,-17-3-5 0 0,21 3-16 0 0,56 12-76 0 0,-89-16 132 0 0,0 1-1 0 0,-1 0 1 0 0,0 1 0 0 0,0 0 0 0 0,20 13-1 0 0,-28-15 37 0 0,0 0 0 0 0,0 0 0 0 0,0 0 0 0 0,-1 0 0 0 0,1 1 0 0 0,-1-1 0 0 0,0 1 0 0 0,0 0 0 0 0,-1 0 0 0 0,1 0 0 0 0,-1 1 0 0 0,1-1 0 0 0,-1 0-1 0 0,-1 1 1 0 0,1 0 0 0 0,-1-1 0 0 0,1 1 0 0 0,-1 0 0 0 0,-1 0 0 0 0,1 0 0 0 0,-1-1 0 0 0,0 10 0 0 0,-1-8 40 0 0,0 0-1 0 0,0-1 1 0 0,0 1 0 0 0,-1-1-1 0 0,1 1 1 0 0,-1-1 0 0 0,-1 0 0 0 0,1 0-1 0 0,-1 0 1 0 0,0 0 0 0 0,0 0 0 0 0,-1 0-1 0 0,1-1 1 0 0,-1 0 0 0 0,0 0 0 0 0,0 0-1 0 0,0 0 1 0 0,-1 0 0 0 0,-6 3-1 0 0,1-1 81 0 0,-1 0 0 0 0,0-2 0 0 0,0 1 0 0 0,-1-1-1 0 0,1-1 1 0 0,-16 3 0 0 0,-73 6 463 0 0,88-11-615 0 0,0 0 1 0 0,-1-1-1 0 0,1-1 0 0 0,-1 0 0 0 0,1-1 0 0 0,0 0 0 0 0,0-1 1 0 0,-12-4-1 0 0,19 6-56 0 0,1-1 0 0 0,0 0 0 0 0,0 0 0 0 0,0 0 1 0 0,1 0-1 0 0,-1-1 0 0 0,0 1 0 0 0,1-1 0 0 0,0 0 0 0 0,-1 0 0 0 0,1 0 1 0 0,0-1-1 0 0,1 1 0 0 0,-1-1 0 0 0,1 0 0 0 0,-1 0 0 0 0,1 1 1 0 0,0-1-1 0 0,1-1 0 0 0,-1 1 0 0 0,1 0 0 0 0,-1 0 0 0 0,1-1 0 0 0,0 1 1 0 0,0-7-1 0 0,1 6-164 0 0,0-1 0 0 0,0 1-1 0 0,1-1 1 0 0,-1 1 0 0 0,1 0 0 0 0,1 0 0 0 0,-1-1 0 0 0,1 1 0 0 0,-1 0 0 0 0,1 0-1 0 0,6-9 1 0 0,-3 5-1114 0 0,1 1-1 0 0,1 0 1 0 0,-1 0-1 0 0,2 0 0 0 0,9-9 1 0 0,11-6-1297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24:13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25 112 8 0 0,'-8'-23'3309'0'0,"-4"-9"5776"0"0,8 10-5977 0 0,4 21-3002 0 0,0 0 0 0 0,0 0 1 0 0,0-1-1 0 0,0 1 0 0 0,0 0 0 0 0,0 0 1 0 0,1 0-1 0 0,-1 0 0 0 0,0-1 0 0 0,1 1 1 0 0,-1 0-1 0 0,1 0 0 0 0,-1 0 0 0 0,1 0 1 0 0,-1 0-1 0 0,1 0 0 0 0,0 0 0 0 0,-1 0 1 0 0,1 0-1 0 0,2-1 0 0 0,-2 1 93 0 0,1 0-1 0 0,0-1 1 0 0,0 1 0 0 0,0 0-1 0 0,0 1 1 0 0,0-1-1 0 0,0 0 1 0 0,0 1 0 0 0,0-1-1 0 0,4 0 1 0 0,1 1 146 0 0,1 0 0 0 0,-1 0 0 0 0,0 0 1 0 0,0 1-1 0 0,1 0 0 0 0,6 2 0 0 0,6 2-194 0 0,-1 1 1 0 0,0 1-1 0 0,0 1 0 0 0,-1 1 0 0 0,1 0 1 0 0,-2 1-1 0 0,0 1 0 0 0,0 1 0 0 0,-1 0 1 0 0,0 1-1 0 0,-1 1 0 0 0,-1 1 0 0 0,0 0 1 0 0,-1 0-1 0 0,-1 1 0 0 0,20 34 0 0 0,39 94 540 0 0,-29-57-175 0 0,-35-73-436 0 0,3 5 134 0 0,0 1-1 0 0,11 37 1 0 0,-19-50-198 0 0,-1-1 0 0 0,0 1 0 0 0,0-1 0 0 0,0 1 0 0 0,-1 0 0 0 0,0-1 0 0 0,0 1 0 0 0,0 0 0 0 0,-1-1 0 0 0,0 1 0 0 0,-1-1-1 0 0,1 1 1 0 0,-5 10 0 0 0,1-8-41 0 0,0 1 0 0 0,0-1 0 0 0,-1 0 0 0 0,0-1 0 0 0,-1 1 0 0 0,0-1 0 0 0,0 0 0 0 0,-1-1 0 0 0,1 0-1 0 0,-2 0 1 0 0,-14 10 0 0 0,11-11-622 0 0,1 1 1 0 0,-1-2-1 0 0,0 1 0 0 0,0-2 0 0 0,0 0 0 0 0,-1 0 0 0 0,1-1 1 0 0,-1 0-1 0 0,-17 0 0 0 0,8-2-1844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1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18 451 512 0 0,'-1'2'24'0'0,"1"1"-1"0"0,-1-1 1 0 0,1 1-1 0 0,-1-1 0 0 0,1 1 1 0 0,0-1-1 0 0,0 1 1 0 0,0-1-1 0 0,0 1 1 0 0,1 0-1 0 0,-1-1 1 0 0,1 1-1 0 0,-1-1 1 0 0,1 0-1 0 0,0 1 1 0 0,0-1-1 0 0,0 1 1 0 0,0-1-1 0 0,3 4 1 0 0,2 0-58 0 0,-3-7 26 0 0,-5-12 77 0 0,0 5 9 0 0,-1-14 1352 0 0,1-41-1 0 0,0 3 1217 0 0,-8-28 562 0 0,-3-77 2183 0 0,14 149-3736 0 0,0 16-671 0 0,1 9-487 0 0,23 126 709 0 0,-1-13-669 0 0,-4 7-8 0 0,7 73 449 0 0,-2-21-443 0 0,-10-92-278 0 0,-8-44-68 0 0,-14-63-22 0 0,-12-92-207 0 0,-8-87 152 0 0,18 82-116 0 0,6 0 1 0 0,13-127-1 0 0,-8 227 4 0 0,1-1 0 0 0,0 0-1 0 0,1 1 1 0 0,8-23 0 0 0,-9 32 0 0 0,0-1 1 0 0,0 0-1 0 0,1 1 1 0 0,0-1-1 0 0,0 1 1 0 0,1 0-1 0 0,-1 0 0 0 0,1 1 1 0 0,1-1-1 0 0,-1 1 1 0 0,10-7-1 0 0,-12 11 1 0 0,0-1 0 0 0,0 1 0 0 0,0 0 0 0 0,0 0-1 0 0,0 0 1 0 0,0 0 0 0 0,0 1 0 0 0,1-1 0 0 0,-1 1 0 0 0,0 0 0 0 0,0 0 0 0 0,1 0-1 0 0,-1 0 1 0 0,0 1 0 0 0,0-1 0 0 0,0 1 0 0 0,1 0 0 0 0,-1-1 0 0 0,0 2-1 0 0,0-1 1 0 0,0 0 0 0 0,5 3 0 0 0,5 4 7 0 0,0 1-1 0 0,0 0 1 0 0,15 13 0 0 0,-26-20-8 0 0,24 21 32 0 0,-2 1 1 0 0,0 1-1 0 0,-2 2 1 0 0,0 0-1 0 0,-2 1 0 0 0,27 51 1 0 0,-15-15 132 0 0,-3 1 0 0 0,25 83 1 0 0,-36-90-71 0 0,-2 1 1 0 0,-3 0 0 0 0,6 62-1 0 0,-17-100-110 0 0,-1-1 0 0 0,0 1 0 0 0,-5 33 0 0 0,3-53-257 0 0,-1-8-33 0 0,1-11-394 0 0,4-38-3911 0 0,-5 19-3166 0 0,1 22 5306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1.5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68 129 3841 0 0,'-3'0'442'0'0,"-41"-6"11018"0"0,27 0-10191 0 0,17 6-1263 0 0,0 0 1 0 0,-1 0-1 0 0,1 0 1 0 0,0 0-1 0 0,0 0 1 0 0,0 0 0 0 0,0-1-1 0 0,-1 1 1 0 0,1 0-1 0 0,0 0 1 0 0,0 0-1 0 0,0 0 1 0 0,0 0-1 0 0,0 0 1 0 0,0-1 0 0 0,-1 1-1 0 0,1 0 1 0 0,0 0-1 0 0,0 0 1 0 0,0 0-1 0 0,0-1 1 0 0,0 1 0 0 0,0 0-1 0 0,0 0 1 0 0,0 0-1 0 0,0-1 1 0 0,0 1-1 0 0,0 0 1 0 0,0 0-1 0 0,0 0 1 0 0,0-1 0 0 0,0 1-1 0 0,0 0 1 0 0,0 0-1 0 0,0 0 1 0 0,0 0-1 0 0,0-1 1 0 0,0 1-1 0 0,0 0 1 0 0,0 0 0 0 0,0 0-1 0 0,1 0 1 0 0,-1-1-1 0 0,0 1 1 0 0,0 0-1 0 0,0 0 1 0 0,0 0 0 0 0,0 0-1 0 0,0 0 1 0 0,1-1-1 0 0,-1 1 1 0 0,0 0-1 0 0,0 0 1 0 0,0 0-1 0 0,0 0 1 0 0,1 0 0 0 0,-1 0-1 0 0,0 0 1 0 0,0 0-1 0 0,0 0 1 0 0,1 0-1 0 0,-1 0 1 0 0,0 0-1 0 0,0 0 1 0 0,0 0 0 0 0,1 0-1 0 0,15-6 88 0 0,-13 5-46 0 0,28-7 58 0 0,0 1-1 0 0,35-4 1 0 0,-11 3-143 0 0,15-4-204 0 0,103-18 104 0 0,-57 12-4302 0 0,-76 11 1361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2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394 299 512 0 0,'6'-8'189'0'0,"0"0"-1"0"0,0 1 1 0 0,1-1-1 0 0,9-7 1 0 0,-7 6-412 0 0,0 1-1 0 0,8-12 1 0 0,-14 16 432 0 0,-1 1 1 0 0,0-1-1 0 0,0 1 1 0 0,0-1-1 0 0,-1 0 0 0 0,1 0 1 0 0,-1 1-1 0 0,0-1 1 0 0,0 0-1 0 0,1-6 1 0 0,-1 0 631 0 0,0 0 1 0 0,-1 0 0 0 0,0 0-1 0 0,-1 0 1 0 0,0 0 0 0 0,-1 1 0 0 0,0-1-1 0 0,0 0 1 0 0,-1 1 0 0 0,0-1-1 0 0,-1 1 1 0 0,0 0 0 0 0,-8-13 0 0 0,10 20-743 0 0,0 0 0 0 0,1 1 0 0 0,-1-1 0 0 0,0 0 1 0 0,-1 1-1 0 0,1-1 0 0 0,0 1 0 0 0,0 0 0 0 0,-1 0 1 0 0,1 0-1 0 0,0 0 0 0 0,-1 0 0 0 0,1 1 0 0 0,-1-1 1 0 0,0 1-1 0 0,1-1 0 0 0,-1 1 0 0 0,1 0 0 0 0,-1 0 1 0 0,1 0-1 0 0,-1 0 0 0 0,0 1 0 0 0,-4 0 0 0 0,-4 1 60 0 0,0 1 0 0 0,0 1 0 0 0,-20 8 0 0 0,9-1 41 0 0,0 1 0 0 0,1 1 0 0 0,1 1 0 0 0,0 0 1 0 0,0 2-1 0 0,2 0 0 0 0,0 1 0 0 0,-23 29 0 0 0,23-23 101 0 0,2 0 1 0 0,0 1-1 0 0,1 1 0 0 0,2 0 1 0 0,1 1-1 0 0,0 1 0 0 0,-7 27 1 0 0,17-46-272 0 0,0 0 0 0 0,0-1 1 0 0,1 1-1 0 0,0 0 1 0 0,0 0-1 0 0,1 0 0 0 0,0 0 1 0 0,1 0-1 0 0,-1 0 0 0 0,1-1 1 0 0,4 12-1 0 0,-3-12-31 0 0,1 0 1 0 0,0 0-1 0 0,0-1 1 0 0,0 1-1 0 0,1-1 0 0 0,0 0 1 0 0,1 0-1 0 0,-1-1 0 0 0,1 1 1 0 0,0-1-1 0 0,0 0 0 0 0,9 6 1 0 0,0-1-29 0 0,0-1-1 0 0,1 0 1 0 0,0-1 0 0 0,0-1 0 0 0,1 0 0 0 0,0-1-1 0 0,0-1 1 0 0,32 6 0 0 0,7-3-349 0 0,76 2 1 0 0,-105-9 175 0 0,8 0-619 0 0,-1 0 1 0 0,48-7 0 0 0,-66 4-202 0 0,0-1 1 0 0,-1-1-1 0 0,0 0 1 0 0,1-1-1 0 0,-2 0 1 0 0,1-1-1 0 0,24-15 1 0 0,-20 9-333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2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40 1048 0 0,'0'2'5545'0'0,"7"-5"-2664"0"0,4-1-1169 0 0,3-1-1752 0 0,9 0-72 0 0,2 0 48 0 0,6 2 0 0 0,11-1-120 0 0,1 0-696 0 0,5 1-216 0 0,8-2-1937 0 0,-5 4 1449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3.2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149 169 512 0 0,'-79'-10'3918'0'0,"22"3"2654"0"0,56 7-6426 0 0,0 0-1 0 0,1 0 1 0 0,-1 0-1 0 0,1 0 1 0 0,-1 0-1 0 0,1 0 1 0 0,-1 0-1 0 0,1 0 0 0 0,-1 0 1 0 0,1-1-1 0 0,-1 1 1 0 0,1 0-1 0 0,-1 0 1 0 0,1 0-1 0 0,-1-1 1 0 0,1 1-1 0 0,-1 0 1 0 0,1-1-1 0 0,-1 1 0 0 0,1 0 1 0 0,0-1-1 0 0,-1 0 1 0 0,1 1-81 0 0,1-1 0 0 0,-1 1 1 0 0,1-1-1 0 0,-1 0 0 0 0,1 1 0 0 0,-1-1 0 0 0,1 1 1 0 0,0-1-1 0 0,-1 1 0 0 0,1 0 0 0 0,0-1 1 0 0,-1 1-1 0 0,1 0 0 0 0,0-1 0 0 0,0 1 0 0 0,0 0 1 0 0,41-15 624 0 0,81-18-1 0 0,-81 23-496 0 0,287-62 526 0 0,-260 63-421 0 0,-63 8-244 0 0,1 1-1 0 0,0 0 0 0 0,-1 1 0 0 0,1-1 0 0 0,0 1 1 0 0,-1 0-1 0 0,1 1 0 0 0,7 2 0 0 0,-13-3-34 0 0,0-1-1 0 0,0 0 1 0 0,0 1 0 0 0,0 0-1 0 0,0-1 1 0 0,0 1-1 0 0,-1 0 1 0 0,1-1-1 0 0,0 1 1 0 0,0 0 0 0 0,0 0-1 0 0,-1 0 1 0 0,1 0-1 0 0,0-1 1 0 0,-1 1-1 0 0,1 0 1 0 0,-1 0 0 0 0,1 0-1 0 0,-1 1 1 0 0,1 0-1 0 0,-1 1 9 0 0,1-1 0 0 0,-1 0 0 0 0,0 0 0 0 0,0 0 0 0 0,0 0 0 0 0,-1 0 0 0 0,1 0 0 0 0,-1 0 0 0 0,1 1 0 0 0,-2 2 0 0 0,-2 4 74 0 0,0 0 0 0 0,-1 1-1 0 0,-10 13 1 0 0,11-18-53 0 0,-31 48 168 0 0,-160 250 428 0 0,152-233-503 0 0,-102 127-1 0 0,101-147-61 0 0,12-15 24 0 0,-53 77 1 0 0,65-75-33 0 0,18-33-70 0 0,1-1-1 0 0,0 1 1 0 0,0-1 0 0 0,0 1-1 0 0,0 0 1 0 0,1-1-1 0 0,-1 1 1 0 0,1 0 0 0 0,0 4-1 0 0,0-7 1 0 0,1 0 0 0 0,-1 0 0 0 0,0 0 0 0 0,1 0 0 0 0,-1-1 0 0 0,0 1 0 0 0,1 0 0 0 0,-1 0 0 0 0,1 0-1 0 0,-1 0 1 0 0,1-1 0 0 0,0 1 0 0 0,-1 0 0 0 0,1 0 0 0 0,0-1 0 0 0,-1 1 0 0 0,1-1 0 0 0,0 1 0 0 0,0 0 0 0 0,0-1 0 0 0,-1 0 0 0 0,1 1-1 0 0,0-1 1 0 0,0 1 0 0 0,0-1 0 0 0,0 0 0 0 0,0 0 0 0 0,0 0 0 0 0,0 1 0 0 0,1-1 0 0 0,5 0 3 0 0,-1 1 0 0 0,0-1 0 0 0,11-2 0 0 0,-11 2 18 0 0,151-21 12 0 0,-78 10-77 0 0,110-28-160 0 0,-84 14-117 0 0,19-9-71 0 0,-10 1-21 0 0,-199 55-9278 0 0,64-15 8179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3.8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590 55 8 0 0,'16'-26'2576'0'0,"-14"22"-1477"0"0,1 1 0 0 0,0 1 0 0 0,-1-1 0 0 0,1 0 0 0 0,0 1 0 0 0,1-1 0 0 0,-1 1 0 0 0,7-4 0 0 0,-10 6-1048 0 0,0 0 0 0 0,0 0 0 0 0,0 0 0 0 0,0 0 0 0 0,0 0 0 0 0,0 0 0 0 0,1 0 0 0 0,-1 0 0 0 0,0 0 0 0 0,0 0 0 0 0,0 0 0 0 0,0 0 0 0 0,0 0 0 0 0,0 0 0 0 0,0 0 0 0 0,0 0 0 0 0,0 0 0 0 0,0 0 0 0 0,0 0 0 0 0,0 0 0 0 0,1 0 0 0 0,-1 0 0 0 0,0 0 0 0 0,0 0 0 0 0,0 0 0 0 0,0 0 0 0 0,0 0 0 0 0,0 0 0 0 0,0 0 0 0 0,0 0 0 0 0,0 0 1 0 0,0 0-1 0 0,0 0 0 0 0,0 0 0 0 0,0 0 0 0 0,0 1 0 0 0,0-1 0 0 0,1 0 0 0 0,-1 0 0 0 0,0 0 0 0 0,0 0 0 0 0,0 0 0 0 0,0 0 0 0 0,0 0 0 0 0,0 0 0 0 0,0 0 0 0 0,0 0 0 0 0,0 0 0 0 0,0 0 0 0 0,0 0 0 0 0,0 1 0 0 0,0-1 0 0 0,0 0 0 0 0,0 0 0 0 0,0 0 0 0 0,-1 7 1296 0 0,-4 7-485 0 0,3-10-753 0 0,0 0-1 0 0,-1 0 1 0 0,1 0 0 0 0,-1-1-1 0 0,0 1 1 0 0,0-1 0 0 0,0 0-1 0 0,0 0 1 0 0,-6 4-1 0 0,-36 21 504 0 0,24-15-205 0 0,11-7-305 0 0,-6 3 341 0 0,-23 20 1 0 0,34-24-345 0 0,0 0 0 0 0,0 0 0 0 0,0 0 0 0 0,1 1-1 0 0,0 0 1 0 0,0 0 0 0 0,-5 10 0 0 0,-62 146 752 0 0,-11 22-436 0 0,70-161-389 0 0,-1-1 1 0 0,-26 34-1 0 0,-37 34 28 0 0,39-48-63 0 0,23-26 8 0 0,-1-1 0 0 0,-1 0 1 0 0,-29 20-1 0 0,35-31-38 0 0,9-8-133 0 0,10-13-192 0 0,13-10-2231 0 0,2 1 0 0 0,33-29-1 0 0,-28 31 51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5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1 512 0 0,'-22'0'9565'0'0,"21"3"-9325"0"0,1-1 0 0 0,0 0 0 0 0,0 1 1 0 0,0-1-1 0 0,1 1 0 0 0,-1-1 0 0 0,0 1 0 0 0,1-1 0 0 0,0 0 1 0 0,1 5-1 0 0,1 2 228 0 0,27 200 4364 0 0,-23-156-4162 0 0,-6-49-635 0 0,-1 1 0 0 0,0 0 0 0 0,0 0 0 0 0,0-1-1 0 0,0 1 1 0 0,-1 0 0 0 0,1-1 0 0 0,-3 9 0 0 0,1-13 35 0 0,1-5-70 0 0,0-6-29 0 0,9-16 88 0 0,13-33-1 0 0,-7 21-102 0 0,-12 32 66 0 0,3-7-29 0 0,1-1-1 0 0,0 1 1 0 0,11-19 0 0 0,-15 30 10 0 0,-1 0 1 0 0,1 1-1 0 0,0-1 0 0 0,0 1 1 0 0,0-1-1 0 0,0 1 0 0 0,0 0 1 0 0,0 0-1 0 0,1 0 0 0 0,-1 0 0 0 0,1 0 1 0 0,-1 1-1 0 0,1-1 0 0 0,0 1 1 0 0,-1 0-1 0 0,1 0 0 0 0,0 0 1 0 0,0 0-1 0 0,0 0 0 0 0,0 0 1 0 0,0 1-1 0 0,0-1 0 0 0,6 1 0 0 0,-7 1 8 0 0,0-1 0 0 0,1 1 0 0 0,-1 0-1 0 0,0 0 1 0 0,0 0 0 0 0,0 0 0 0 0,0 0-1 0 0,0 1 1 0 0,0-1 0 0 0,-1 1 0 0 0,1-1 0 0 0,0 1-1 0 0,-1 0 1 0 0,1-1 0 0 0,-1 1 0 0 0,1 0-1 0 0,-1 0 1 0 0,0 0 0 0 0,1 3 0 0 0,3 4 99 0 0,0 1 0 0 0,5 18 0 0 0,-4-8 187 0 0,-2 0 0 0 0,0 0 0 0 0,-1 0 0 0 0,-1 1 0 0 0,-1 24 0 0 0,-2-69-100 0 0,5 8-240 0 0,1 0 0 0 0,0 0 0 0 0,1 1 0 0 0,15-27 0 0 0,-1 3-3 0 0,-18 33 40 0 0,1 1 1 0 0,0-1 0 0 0,1 1-1 0 0,0 0 1 0 0,-1 0 0 0 0,2 0-1 0 0,-1 1 1 0 0,0-1 0 0 0,1 1 0 0 0,9-7-1 0 0,-12 10 4 0 0,0 0 0 0 0,0-1 1 0 0,0 1-1 0 0,0 0 0 0 0,0 1 0 0 0,1-1 0 0 0,-1 0 0 0 0,0 0 0 0 0,0 1 0 0 0,1 0 0 0 0,-1-1 1 0 0,0 1-1 0 0,1 0 0 0 0,-1 0 0 0 0,0 0 0 0 0,1 0 0 0 0,-1 1 0 0 0,0-1 0 0 0,1 1 1 0 0,-1-1-1 0 0,0 1 0 0 0,0 0 0 0 0,0 0 0 0 0,0 0 0 0 0,1 0 0 0 0,-1 0 0 0 0,0 0 0 0 0,-1 1 1 0 0,1-1-1 0 0,0 1 0 0 0,2 2 0 0 0,4 5 17 0 0,-1 1 0 0 0,-1-1 0 0 0,1 2 0 0 0,-2-1 0 0 0,0 0-1 0 0,0 1 1 0 0,4 14 0 0 0,-5-13 3 0 0,1 0-1 0 0,0 0 0 0 0,1-1 1 0 0,1 1-1 0 0,10 14 0 0 0,-14-23-46 0 0,0 0-1 0 0,0 0 1 0 0,0 0-1 0 0,0 0 1 0 0,1-1-1 0 0,-1 1 1 0 0,1-1-1 0 0,0 0 1 0 0,0 0-1 0 0,0 0 1 0 0,0-1-1 0 0,0 1 1 0 0,0-1-1 0 0,0 0 1 0 0,0 0-1 0 0,1-1 1 0 0,-1 1-1 0 0,0-1 1 0 0,0 0-1 0 0,8-1 1 0 0,-7 1-415 0 0,0-1-1 0 0,0 0 1 0 0,0 0 0 0 0,0-1-1 0 0,0 1 1 0 0,-1-1 0 0 0,1 0 0 0 0,5-4-1 0 0,19-12-6414 0 0,-27 17 6168 0 0,8-7-1376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5.3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1024 0 0,'3'-4'6432'0'0,"-3"-3"-3777"0"0,0 7-2535 0 0,0-1 0 0 0,0 0 0 0 0,0 1 0 0 0,0-1 0 0 0,0 0 0 0 0,0 1 0 0 0,0-1 0 0 0,0 0 0 0 0,1 0 0 0 0,-1 1 0 0 0,0-1 0 0 0,0 0 0 0 0,1 1 0 0 0,-1-1 0 0 0,0 1 0 0 0,0-1 0 0 0,1 0 0 0 0,0 0-15 0 0,0 0 0 0 0,0 1 1 0 0,0-1-1 0 0,0 0 0 0 0,-1 1 1 0 0,1-1-1 0 0,0 1 1 0 0,0 0-1 0 0,0-1 0 0 0,0 1 1 0 0,0 0-1 0 0,0-1 0 0 0,0 1 1 0 0,0 0-1 0 0,0 0 0 0 0,1 0 1 0 0,-1 0-1 0 0,0 0 0 0 0,0 0 1 0 0,0 0-1 0 0,0 1 1 0 0,0-1-1 0 0,0 0 0 0 0,0 0 1 0 0,0 1-1 0 0,0-1 0 0 0,0 1 1 0 0,0-1-1 0 0,-1 1 0 0 0,1-1 1 0 0,0 1-1 0 0,0-1 0 0 0,0 1 1 0 0,1 1-1 0 0,4 4 393 0 0,0 0-1 0 0,0 0 0 0 0,7 11 1 0 0,-2-4-95 0 0,7 7-247 0 0,1-2 1 0 0,1 0 0 0 0,1-1-1 0 0,1 0 1 0 0,0-2 0 0 0,1-1-1 0 0,32 15 1 0 0,-53-28-316 0 0,0 0 1 0 0,-1 0-1 0 0,1-1 0 0 0,0 1 0 0 0,0-1 0 0 0,0 0 1 0 0,0 1-1 0 0,0-1 0 0 0,0 0 0 0 0,-1 0 1 0 0,1 0-1 0 0,4-1 0 0 0,-5 1-174 0 0,0-1 1 0 0,0 1-1 0 0,0-1 1 0 0,0 1-1 0 0,0-1 0 0 0,0 1 1 0 0,0-1-1 0 0,0 0 0 0 0,0 1 1 0 0,0-1-1 0 0,0 0 1 0 0,0 0-1 0 0,0 0 0 0 0,0-1 1 0 0,2-4-1761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5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1 8 0 0,'-6'0'406'0'0,"0"1"0"0"0,0 0 0 0 0,0 0 0 0 0,1 0 0 0 0,-1 1 0 0 0,0-1 0 0 0,0 2 0 0 0,1-1 0 0 0,0 0 0 0 0,-1 1 1 0 0,1 0-1 0 0,-9 7 0 0 0,-2 4 2226 0 0,-1 1 0 0 0,-16 19 0 0 0,8-7-1400 0 0,10-13-1023 0 0,3-2-12 0 0,-14 16-1 0 0,23-25-273 0 0,0 1 0 0 0,1 0 0 0 0,-1-1 0 0 0,1 1 0 0 0,0 1 0 0 0,0-1 0 0 0,0 0 0 0 0,1 0 0 0 0,-2 7 0 0 0,3-10-85 0 0,0 0 0 0 0,0 0 0 0 0,0 0 0 0 0,0-1 0 0 0,0 1 0 0 0,0 0 0 0 0,0 0 0 0 0,0 0 0 0 0,0-1 0 0 0,0 1 0 0 0,1 0 0 0 0,-1 0 0 0 0,0-1 0 0 0,0 1 0 0 0,1 0 0 0 0,-1-1 0 0 0,1 1 0 0 0,0 1 0 0 0,5 3-2005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2:45.9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79 280 0 0,'-4'-1'1232'0'0,"0"1"1"0"0,1-1-1 0 0,-1 1 1 0 0,0-1-1 0 0,1-1 0 0 0,-1 1 1 0 0,1 0-1 0 0,-6-4 0 0 0,-11-3 3624 0 0,19 9-4718 0 0,0 0 0 0 0,0 0-1 0 0,0 1 1 0 0,0-1 0 0 0,0 0-1 0 0,0 1 1 0 0,1-1-1 0 0,-1 0 1 0 0,0 1 0 0 0,1-1-1 0 0,-1 1 1 0 0,0 3-1 0 0,0-3 110 0 0,-1 5-95 0 0,0 0 0 0 0,1 1 1 0 0,-1-1-1 0 0,1 1 1 0 0,1-1-1 0 0,0 1 1 0 0,0-1-1 0 0,0 1 1 0 0,1-1-1 0 0,0 1 1 0 0,0-1-1 0 0,1 1 1 0 0,0-1-1 0 0,0 0 0 0 0,1 0 1 0 0,0 0-1 0 0,0 0 1 0 0,0 0-1 0 0,1-1 1 0 0,0 1-1 0 0,1-1 1 0 0,-1 0-1 0 0,1 0 1 0 0,11 9-1 0 0,-16-15-148 0 0,0 1-1 0 0,1-1 0 0 0,-1 1 1 0 0,0-1-1 0 0,1 0 1 0 0,-1 1-1 0 0,1-1 1 0 0,-1 0-1 0 0,1 1 1 0 0,-1-1-1 0 0,1 0 1 0 0,-1 1-1 0 0,1-1 1 0 0,-1 0-1 0 0,1 0 1 0 0,0 0-1 0 0,-1 0 1 0 0,1 0-1 0 0,-1 1 1 0 0,1-1-1 0 0,-1 0 1 0 0,1 0-1 0 0,-1 0 1 0 0,1-1-1 0 0,0 1 0 0 0,-1 0 1 0 0,1 0-1 0 0,-1 0 1 0 0,1 0-1 0 0,-1 0 1 0 0,1-1-1 0 0,-1 1 1 0 0,1 0-1 0 0,-1 0 1 0 0,1-1-1 0 0,-1 1 1 0 0,1 0-1 0 0,-1-1 1 0 0,1 1-1 0 0,-1-1 1 0 0,0 1-1 0 0,1-1 1 0 0,-1 1-1 0 0,0 0 1 0 0,1-1-1 0 0,-1 1 1 0 0,0-1-1 0 0,1 1 0 0 0,-1-1 1 0 0,0 0-1 0 0,2-4 6 0 0,-1 0-1 0 0,0-1 0 0 0,0 1 1 0 0,0-8-1 0 0,0 5-12 0 0,0 4-1 0 0,14-88 35 0 0,-13 82-32 0 0,1-1 0 0 0,0 1 0 0 0,1 0 1 0 0,1 0-1 0 0,-1 0 0 0 0,10-14 0 0 0,-12 21-2 0 0,1 0-1 0 0,0 0 1 0 0,-1 0 0 0 0,1 0 0 0 0,0 0 0 0 0,1 0 0 0 0,-1 1 0 0 0,0 0 0 0 0,1-1-1 0 0,-1 1 1 0 0,1 1 0 0 0,0-1 0 0 0,-1 0 0 0 0,1 1 0 0 0,0 0 0 0 0,5-1-1 0 0,-7 2 4 0 0,1-1-1 0 0,-1 1 0 0 0,1 0 0 0 0,-1 0 0 0 0,1 0 0 0 0,-1 1 1 0 0,1-1-1 0 0,-1 1 0 0 0,1-1 0 0 0,-1 1 0 0 0,1 0 0 0 0,-1 0 0 0 0,0 0 1 0 0,1 0-1 0 0,-1 0 0 0 0,0 0 0 0 0,0 1 0 0 0,0-1 0 0 0,0 1 1 0 0,0 0-1 0 0,0 0 0 0 0,-1-1 0 0 0,1 1 0 0 0,0 0 0 0 0,-1 0 1 0 0,3 4-1 0 0,13 26 22 0 0,15 42 1 0 0,8 16-720 0 0,-32-76-452 0 0,0-1-1 0 0,12 15 1 0 0,-9-15-2027 0 0,2 0-303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5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0 512 0 0,'-2'1'1033'0'0,"-1"0"0"0"0,1 0 0 0 0,-1 0 0 0 0,1 0 0 0 0,0-1 0 0 0,-1 1 0 0 0,1-1 0 0 0,-4 1 0 0 0,3-1 20 0 0,0 0 0 0 0,1 1 0 0 0,-1-1 1 0 0,0 1-1 0 0,1 0 0 0 0,-4 1 0 0 0,5-2-930 0 0,0 1 1 0 0,-1 0-1 0 0,1 0 0 0 0,0 0 0 0 0,0 0 0 0 0,0 0 1 0 0,0 0-1 0 0,0 0 0 0 0,-1 2 0 0 0,-1 1 43 0 0,1 0 1 0 0,0 1-1 0 0,0-1 0 0 0,0 1 0 0 0,1 0 0 0 0,-1 0 0 0 0,1-1 1 0 0,1 1-1 0 0,-1 0 0 0 0,0 8 0 0 0,3 51 111 0 0,-2-59-224 0 0,1 1-62 0 0,-1-1 1 0 0,1 0-1 0 0,0 1 0 0 0,0-1 1 0 0,0 0-1 0 0,1 1 0 0 0,0-1 1 0 0,0 0-1 0 0,0 0 0 0 0,1 0 1 0 0,0-1-1 0 0,0 1 0 0 0,0-1 1 0 0,0 1-1 0 0,1-1 0 0 0,0 0 1 0 0,-1 0-1 0 0,1-1 0 0 0,1 1 1 0 0,-1-1-1 0 0,1 0 0 0 0,-1 0 1 0 0,1 0-1 0 0,0-1 0 0 0,6 3 1 0 0,-2-1-536 0 0,0-1 0 0 0,0-1 0 0 0,1 1 1 0 0,-1-2-1 0 0,1 1 0 0 0,0-1 0 0 0,-1 0 1 0 0,1-1-1 0 0,0-1 0 0 0,19-2 0 0 0,0-2-2234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5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8 4385 0 0,'-7'-4'4393'0'0,"-3"2"5377"0"0,1 2-9314 0 0,2-1 544 0 0,2 1-1064 0 0,3 0 0 0 0,2 1-48 0 0,4 4-280 0 0,3 0-224 0 0,2 4 96 0 0,4 1-1200 0 0,1 2-457 0 0,2-2-79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6.2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110 215 3497 0 0,'-3'-12'7941'0'0,"2"1"-3384"0"0,2 9-4292 0 0,-1 1 0 0 0,0-1 0 0 0,1 0 1 0 0,-1 0-1 0 0,1 0 0 0 0,-1 1 0 0 0,1-1 0 0 0,1-2 1 0 0,1 0-317 0 0,1-1 1 0 0,-1 1 0 0 0,1 1 0 0 0,0-1 0 0 0,0 0 0 0 0,5-3 0 0 0,65-60 274 0 0,-3 3 309 0 0,-71 64-497 0 0,1 0 0 0 0,-1 0 0 0 0,0 0 0 0 0,1-1 0 0 0,-1 1 0 0 0,1 0 0 0 0,-1 0 0 0 0,0-1 0 0 0,1 1 0 0 0,-1 0 0 0 0,0-1 0 0 0,1 1-1 0 0,-1 0 1 0 0,0-1 0 0 0,0 1 0 0 0,1 0 0 0 0,-1-1 0 0 0,0 1 0 0 0,0-1 0 0 0,0 1 0 0 0,1-1 0 0 0,-1 1 0 0 0,0-1 0 0 0,0 1 0 0 0,0 0 0 0 0,0-1 0 0 0,0 0 0 0 0,-1 1-5 0 0,1-1 1 0 0,-1 1-1 0 0,1 0 1 0 0,-1 0-1 0 0,0 0 0 0 0,1-1 1 0 0,-1 1-1 0 0,0 0 1 0 0,1 0-1 0 0,-1 0 1 0 0,0 0-1 0 0,1 0 1 0 0,-1 0-1 0 0,0 0 0 0 0,0 1 1 0 0,-31 6 256 0 0,-4 7-105 0 0,1 1 0 0 0,1 2 0 0 0,-51 35 0 0 0,77-47-174 0 0,1 0 0 0 0,-1 0 0 0 0,1 1 0 0 0,0 0 0 0 0,-6 9 0 0 0,11-14-9 0 0,1 0-1 0 0,0 0 0 0 0,0 0 0 0 0,1 0 1 0 0,-1 1-1 0 0,0-1 0 0 0,0 0 0 0 0,1 0 1 0 0,-1 1-1 0 0,0-1 0 0 0,1 1 1 0 0,0-1-1 0 0,-1 1 0 0 0,1-1 0 0 0,0 1 1 0 0,0-1-1 0 0,-1 1 0 0 0,1-1 0 0 0,0 1 1 0 0,1-1-1 0 0,-1 1 0 0 0,0-1 1 0 0,0 1-1 0 0,1-1 0 0 0,-1 0 0 0 0,1 1 1 0 0,-1-1-1 0 0,1 1 0 0 0,-1-1 0 0 0,1 0 1 0 0,0 1-1 0 0,0-1 0 0 0,0 0 1 0 0,0 0-1 0 0,0 0 0 0 0,0 0 0 0 0,0 1 1 0 0,0-1-1 0 0,2 1 0 0 0,23 16 16 0 0,0-2 0 0 0,53 25 0 0 0,-54-29 45 0 0,-1 0 0 0 0,0 1 0 0 0,-1 2 0 0 0,25 20-1 0 0,-45-33-49 0 0,-1 1 0 0 0,1-1 0 0 0,-1 1 0 0 0,0-1 0 0 0,0 1 0 0 0,0 0 0 0 0,0 0 0 0 0,2 6 0 0 0,-3-8-4 0 0,-1 0-1 0 0,1 0 0 0 0,-1 0 0 0 0,0 0 1 0 0,0 0-1 0 0,0 1 0 0 0,0-1 0 0 0,0 0 0 0 0,0 0 1 0 0,0 0-1 0 0,0 0 0 0 0,0 0 0 0 0,0 0 1 0 0,0 0-1 0 0,-1 1 0 0 0,1-1 0 0 0,-1 0 1 0 0,1 0-1 0 0,0 0 0 0 0,-1 0 0 0 0,0 0 0 0 0,1 0 1 0 0,-1-1-1 0 0,0 1 0 0 0,1 0 0 0 0,-1 0 1 0 0,0 0-1 0 0,0 0 0 0 0,0-1 0 0 0,0 1 0 0 0,-1 0 1 0 0,-4 3-40 0 0,0-1 1 0 0,0 0 0 0 0,-1 0-1 0 0,1 0 1 0 0,-1-1-1 0 0,0 0 1 0 0,0 0 0 0 0,1-1-1 0 0,-1 0 1 0 0,0 0-1 0 0,-1-1 1 0 0,1 1 0 0 0,0-2-1 0 0,-12-1 1 0 0,9 1-594 0 0,0-1 0 0 0,0 0-1 0 0,0-1 1 0 0,0-1 0 0 0,1 1 0 0 0,-1-1 0 0 0,1-1 0 0 0,0 0 0 0 0,-13-9 0 0 0,4-1-3292 0 0,-1 1 1555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0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46 512 0 0,'-9'-12'2602'0'0,"5"6"403"0"0,-1 0-1 0 0,0 0 1 0 0,-12-9 0 0 0,17 15-2962 0 0,0 0 1 0 0,0 0 0 0 0,0 0-1 0 0,-1 0 1 0 0,1 0 0 0 0,0 0-1 0 0,0 0 1 0 0,0 0 0 0 0,0 0-1 0 0,0 0 1 0 0,0 0 0 0 0,-1 0-1 0 0,1 0 1 0 0,0 0 0 0 0,0 0-1 0 0,0 0 1 0 0,0 0 0 0 0,0 0-1 0 0,0 0 1 0 0,-1 0 0 0 0,1 0-1 0 0,0 0 1 0 0,0 0 0 0 0,0 0-1 0 0,0 0 1 0 0,0 0 0 0 0,0 0-1 0 0,0 0 1 0 0,0 0 0 0 0,-1 0 0 0 0,1 0-1 0 0,0 1 1 0 0,0-1 0 0 0,0 0-1 0 0,0 0 1 0 0,0 0 0 0 0,0 0-1 0 0,0 0 1 0 0,0 0 0 0 0,0 0-1 0 0,0 0 1 0 0,0 1 0 0 0,0-1-1 0 0,0 0 1 0 0,-3 10 663 0 0,0 12-108 0 0,3-22-507 0 0,0 38 828 0 0,1 0 0 0 0,12 73 0 0 0,-6-65-791 0 0,1 62 0 0 0,-8-100-48 0 0,1 13-1046 0 0,-1-21 921 0 0,0 0 1 0 0,0 1 0 0 0,0-1 0 0 0,0 0 0 0 0,0 0 0 0 0,0 0 0 0 0,0 0 0 0 0,0 0-1 0 0,1 1 1 0 0,-1-1 0 0 0,0 0 0 0 0,0 0 0 0 0,0 0 0 0 0,0 0 0 0 0,0 0 0 0 0,0 0-1 0 0,1 0 1 0 0,-1 1 0 0 0,0-1 0 0 0,0 0 0 0 0,0 0 0 0 0,0 0 0 0 0,1 0 0 0 0,-1 0-1 0 0,0 0 1 0 0,0 0 0 0 0,0 0 0 0 0,0 0 0 0 0,1 0 0 0 0,-1 0 0 0 0,0 0 0 0 0,0 0-1 0 0,0 0 1 0 0,0 0 0 0 0,1 0 0 0 0,9-8-2514 0 0,19-28-6559 0 0,-18 20 6905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0.7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14 170 2681 0 0,'-1'0'399'0'0,"0"1"0"0"0,0-1 1 0 0,0 1-1 0 0,0-1 1 0 0,1 1-1 0 0,-1 0 1 0 0,0-1-1 0 0,0 1 0 0 0,1 0 1 0 0,-1-1-1 0 0,0 1 1 0 0,1 0-1 0 0,-1 0 0 0 0,1 0 1 0 0,-1 0-1 0 0,0 1 1 0 0,1-1-197 0 0,0 1 0 0 0,-1-1 0 0 0,1 0 1 0 0,0 0-1 0 0,0 1 0 0 0,0-1 0 0 0,0 0 1 0 0,0 1-1 0 0,1-1 0 0 0,-1 0 0 0 0,1 3 1 0 0,1 2-194 0 0,1 0 0 0 0,0 0 1 0 0,0 0-1 0 0,6 8 0 0 0,0 1 1560 0 0,-4-6-1099 0 0,0 0-1 0 0,1 0 1 0 0,-1-1 0 0 0,2 1-1 0 0,-1-1 1 0 0,1 0-1 0 0,1-1 1 0 0,-1 0 0 0 0,1 0-1 0 0,1-1 1 0 0,16 10 0 0 0,-21-13-401 0 0,0-1 1 0 0,0 0-1 0 0,0 0 0 0 0,0 0 1 0 0,1-1-1 0 0,6 2 1 0 0,-11-3-52 0 0,1 0 0 0 0,0 0 1 0 0,-1 0-1 0 0,1 0 1 0 0,0 0-1 0 0,-1 0 0 0 0,1 0 1 0 0,0 0-1 0 0,-1 0 1 0 0,1 0-1 0 0,0 0 0 0 0,-1-1 1 0 0,1 1-1 0 0,-1 0 0 0 0,1 0 1 0 0,0-1-1 0 0,-1 1 1 0 0,1-1-1 0 0,-1 1 0 0 0,2-1 1 0 0,-2 0 1 0 0,1 0 1 0 0,-1 0-1 0 0,1 0 1 0 0,-1-1-1 0 0,1 1 0 0 0,-1 0 1 0 0,0 0-1 0 0,1 0 1 0 0,-1 0-1 0 0,0 0 0 0 0,0-1 1 0 0,0 1-1 0 0,0 0 1 0 0,0 0-1 0 0,0 0 1 0 0,-1-2-1 0 0,-2-12 98 0 0,0-1-1 0 0,-2 1 1 0 0,1 1 0 0 0,-9-17 0 0 0,-3-13 209 0 0,5 14-57 0 0,3 10-68 0 0,2 1-1 0 0,0-1 1 0 0,1 0 0 0 0,1-1 0 0 0,-2-31 0 0 0,6 52-119 0 0,10 12 105 0 0,-6-9-183 0 0,-1 0 0 0 0,1 0 0 0 0,0 0 0 0 0,0 0 0 0 0,1 0 0 0 0,-1-1-1 0 0,0 0 1 0 0,1 0 0 0 0,0 0 0 0 0,8 2 0 0 0,-5-3 4 0 0,1 1 1 0 0,-1-1-1 0 0,1-1 0 0 0,-1 0 0 0 0,15-1 1 0 0,3-3 1 0 0,0-2 0 0 0,50-16 0 0 0,-48 12-58 0 0,-7 2-77 0 0,1 1 0 0 0,-1 1-1 0 0,36-5 1 0 0,-56 11 94 0 0,0 0 1 0 0,0 0-1 0 0,-1 0 0 0 0,1 0 1 0 0,0 0-1 0 0,0 0 0 0 0,-1 0 0 0 0,1 0 1 0 0,0 0-1 0 0,0 0 0 0 0,-1 1 1 0 0,1-1-1 0 0,0 0 0 0 0,-1 0 0 0 0,1 1 1 0 0,0-1-1 0 0,0 1 0 0 0,0-1-102 0 0,-1 1-1 0 0,0-1 1 0 0,0 0-1 0 0,0 1 1 0 0,0-1 0 0 0,0 0-1 0 0,1 1 1 0 0,-1-1-1 0 0,0 0 1 0 0,0 1-1 0 0,0-1 1 0 0,0 0 0 0 0,0 1-1 0 0,0-1 1 0 0,0 1-1 0 0,0-1 1 0 0,0 0-1 0 0,0 1 1 0 0,0-1 0 0 0,-1 0-1 0 0,1 1 1 0 0,0-1-1 0 0,0 0 1 0 0,0 1-1 0 0,-2 3-1129 0 0,-1-1-1 0 0,1 1 0 0 0,0-1 0 0 0,-5 5 1 0 0,6-7 1190 0 0,-9 12-2039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1.4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194 60 1888 0 0,'-1'-2'665'0'0,"-1"0"0"0"0,-1 0 0 0 0,1 0 0 0 0,0 0 0 0 0,0 0 0 0 0,-1 0 0 0 0,1 1-1 0 0,-1-1 1 0 0,1 1 0 0 0,-1 0 0 0 0,-5-2 0 0 0,5 2-463 0 0,0 1 0 0 0,0-1 0 0 0,0 1 0 0 0,-1 0 0 0 0,1 0 0 0 0,0 0 0 0 0,0 1 0 0 0,0-1 0 0 0,0 1 0 0 0,0 0 0 0 0,0-1 0 0 0,0 1 0 0 0,0 1-1 0 0,0-1 1 0 0,-4 2 0 0 0,0 2-57 0 0,0 0 0 0 0,-1 0 0 0 0,2 1-1 0 0,-1 0 1 0 0,1 0 0 0 0,-1 0 0 0 0,2 1-1 0 0,-1 0 1 0 0,-4 8 0 0 0,5-7 155 0 0,-1 1 1 0 0,2 1 0 0 0,-1-1-1 0 0,1 1 1 0 0,1 0-1 0 0,0 0 1 0 0,-3 18 0 0 0,5-23-246 0 0,0 0 1 0 0,1 0 0 0 0,0 0-1 0 0,0 0 1 0 0,1 1-1 0 0,-1-1 1 0 0,1 0 0 0 0,0 0-1 0 0,0 0 1 0 0,1 0-1 0 0,-1 0 1 0 0,1 0 0 0 0,0-1-1 0 0,1 1 1 0 0,-1-1 0 0 0,1 1-1 0 0,4 5 1 0 0,-2-5-41 0 0,-1 0-1 0 0,1-1 1 0 0,0 1 0 0 0,0-1-1 0 0,0 0 1 0 0,1 0 0 0 0,-1-1-1 0 0,1 0 1 0 0,0 0 0 0 0,0 0-1 0 0,0 0 1 0 0,0-1 0 0 0,1 0 0 0 0,-1-1-1 0 0,1 1 1 0 0,9 0 0 0 0,-11-2-24 0 0,1 0-1 0 0,-1 0 1 0 0,0-1 0 0 0,0 1 0 0 0,1-1 0 0 0,-1 0 0 0 0,0-1 0 0 0,0 1 0 0 0,0-1 0 0 0,0 0 0 0 0,0 0 0 0 0,-1 0 0 0 0,1-1 0 0 0,-1 0 0 0 0,1 0 0 0 0,-1 0 0 0 0,0 0 0 0 0,0-1 0 0 0,0 0 0 0 0,6-8 0 0 0,-5 5-1 0 0,0-1 1 0 0,-1 0-1 0 0,0 0 1 0 0,0 0-1 0 0,0-1 1 0 0,-1 1-1 0 0,-1-1 1 0 0,1 0 0 0 0,-1 0-1 0 0,-1 0 1 0 0,0 0-1 0 0,0 0 1 0 0,-1-12-1 0 0,-1 2 8 0 0,-1 1 1 0 0,0 0-1 0 0,-2 0 0 0 0,0 0 1 0 0,-11-29-1 0 0,15 44 4 0 0,-1 1 0 0 0,0 0 0 0 0,0-1-1 0 0,-1 1 1 0 0,1 0 0 0 0,0 0 0 0 0,-1 0 0 0 0,1-1 0 0 0,-1 2 0 0 0,0-1-1 0 0,1 0 1 0 0,-1 0 0 0 0,0 1 0 0 0,0-1 0 0 0,-3-1 0 0 0,3 2 2 0 0,0 0 0 0 0,0 1 0 0 0,0-1 0 0 0,0 1 1 0 0,-1-1-1 0 0,1 1 0 0 0,0 0 0 0 0,0 0 1 0 0,0 0-1 0 0,-1 0 0 0 0,1 0 0 0 0,0 0 0 0 0,0 0 1 0 0,0 1-1 0 0,-1-1 0 0 0,1 1 0 0 0,-4 2 1 0 0,-4 1 15 0 0,0 2 0 0 0,0-1 1 0 0,0 2-1 0 0,1-1 1 0 0,0 1-1 0 0,0 1 0 0 0,0-1 1 0 0,1 2-1 0 0,0-1 1 0 0,1 1-1 0 0,0 0 0 0 0,1 0 1 0 0,-1 1-1 0 0,2 0 1 0 0,-1 0-1 0 0,1 1 0 0 0,1-1 1 0 0,0 1-1 0 0,-2 11 1 0 0,5-17 0 0 0,0-1 1 0 0,0 1-1 0 0,1-1 0 0 0,-1 1 1 0 0,1-1-1 0 0,1 1 1 0 0,-1-1-1 0 0,1 1 1 0 0,-1-1-1 0 0,1 1 1 0 0,3 7-1 0 0,-3-9-15 0 0,0-1 0 0 0,1 1 0 0 0,-1 0 0 0 0,1-1 0 0 0,0 0 0 0 0,0 1 0 0 0,0-1-1 0 0,0 0 1 0 0,0 0 0 0 0,0 0 0 0 0,0 0 0 0 0,1-1 0 0 0,-1 1 0 0 0,1 0 0 0 0,-1-1 0 0 0,1 0 0 0 0,0 0 0 0 0,0 1 0 0 0,3-1 0 0 0,1 2-10 0 0,1-2 0 0 0,-1 1 0 0 0,1-1 0 0 0,-1 0 0 0 0,1-1 0 0 0,0 0 0 0 0,-1 0 0 0 0,1-1 0 0 0,0 1 0 0 0,-1-2 0 0 0,1 1 0 0 0,-1-1 0 0 0,1 0 0 0 0,-1-1 0 0 0,0 0 0 0 0,0 0 0 0 0,0 0 0 0 0,0-1 0 0 0,-1 0 0 0 0,1 0 1 0 0,-1-1-1 0 0,0 0 0 0 0,-1 0 0 0 0,1 0 0 0 0,-1-1 0 0 0,0 0 0 0 0,0 0 0 0 0,0 0 0 0 0,-1 0 0 0 0,0-1 0 0 0,-1 0 0 0 0,1 1 0 0 0,4-15 0 0 0,-5 12 5 0 0,-1 0 0 0 0,0-1 0 0 0,0 1 0 0 0,-1 0 0 0 0,0-1 0 0 0,-1 1 0 0 0,0 0 0 0 0,0-1 0 0 0,-1 1 0 0 0,0 0 0 0 0,-1-1 1 0 0,0 1-1 0 0,-4-13 0 0 0,5 21 15 0 0,1 0 1 0 0,-1 0 0 0 0,1-1-1 0 0,-1 1 1 0 0,0 0 0 0 0,0 0-1 0 0,1 0 1 0 0,-1 0-1 0 0,0 0 1 0 0,0 0 0 0 0,0 0-1 0 0,0 0 1 0 0,0 0 0 0 0,0 0-1 0 0,-3-1 1 0 0,4 2 18 0 0,-1 0-1 0 0,0-1 1 0 0,0 1-1 0 0,0 0 1 0 0,0 0 0 0 0,1 0-1 0 0,-1 0 1 0 0,0 0-1 0 0,0 0 1 0 0,0 0-1 0 0,0 0 1 0 0,1 0 0 0 0,-1 1-1 0 0,0-1 1 0 0,0 0-1 0 0,1 0 1 0 0,-1 1 0 0 0,0-1-1 0 0,-1 1 1 0 0,0 1 72 0 0,-1 0 0 0 0,1 0 1 0 0,-1 1-1 0 0,1-1 0 0 0,0 0 1 0 0,0 1-1 0 0,0-1 0 0 0,0 1 1 0 0,1 0-1 0 0,-1 0 0 0 0,-1 5 0 0 0,-1 2-65 0 0,1 1-1 0 0,0 0 0 0 0,1-1 0 0 0,0 1 0 0 0,1 0 0 0 0,1 0 0 0 0,-1 0 1 0 0,1 0-1 0 0,1 1 0 0 0,0-1 0 0 0,1-1 0 0 0,0 1 0 0 0,1 0 0 0 0,0 0 1 0 0,0-1-1 0 0,1 1 0 0 0,1-1 0 0 0,0 0 0 0 0,0-1 0 0 0,1 1 0 0 0,0-1 0 0 0,0 0 1 0 0,1 0-1 0 0,0-1 0 0 0,12 10 0 0 0,-13-13-90 0 0,0 0 0 0 0,0-1 0 0 0,0 0 0 0 0,0 0 1 0 0,1-1-1 0 0,-1 1 0 0 0,1-2 0 0 0,0 1 0 0 0,0-1 0 0 0,0 0 0 0 0,1 0 0 0 0,-1-1 0 0 0,0 0 1 0 0,11 1-1 0 0,-13-3-230 0 0,-1 1 0 0 0,0 0-1 0 0,0-1 1 0 0,1 0 0 0 0,-1 0 0 0 0,0 0 0 0 0,0-1 0 0 0,0 1 0 0 0,0-1 0 0 0,0 0 0 0 0,4-3 0 0 0,-5 3-427 0 0,0-1 0 0 0,1 1 0 0 0,-1-1 0 0 0,0 0 0 0 0,-1-1 0 0 0,1 1 1 0 0,0 0-1 0 0,-1-1 0 0 0,0 0 0 0 0,0 1 0 0 0,0-1 0 0 0,2-7 0 0 0,0-1-1269 0 0,0-1 200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1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53 1992 0 0,'-6'4'8562'0'0,"5"-4"-8219"0"0,0 11 3429 0 0,5 14-2757 0 0,-2-19-138 0 0,3 14-130 0 0,1 0 0 0 0,1 0-1 0 0,15 29 1 0 0,-12-27-109 0 0,24 37 653 0 0,-27-47-1112 0 0,1 0 0 0 0,-2 0 0 0 0,0 0-1 0 0,0 0 1 0 0,8 27 0 0 0,-15-36-73 0 0,-2-6-76 0 0,-3-9-31 0 0,0-21-13 0 0,3 0 0 0 0,0 0 1 0 0,2 0-1 0 0,2-1 0 0 0,1 1 1 0 0,9-52-1 0 0,-9 80 11 0 0,-1-1 1 0 0,1 1 0 0 0,0 0-1 0 0,0 0 1 0 0,1-1-1 0 0,0 1 1 0 0,0 1-1 0 0,0-1 1 0 0,0 0-1 0 0,1 1 1 0 0,-1 0 0 0 0,1 0-1 0 0,0 0 1 0 0,0 0-1 0 0,8-5 1 0 0,-9 7 4 0 0,-1 1 0 0 0,1 0 0 0 0,0-1 1 0 0,-1 1-1 0 0,1 0 0 0 0,0 0 0 0 0,-1 1 1 0 0,1-1-1 0 0,0 1 0 0 0,0-1 0 0 0,0 1 1 0 0,0 0-1 0 0,0 0 0 0 0,0 0 0 0 0,-1 0 1 0 0,1 1-1 0 0,0-1 0 0 0,0 1 0 0 0,0-1 0 0 0,-1 1 1 0 0,1 0-1 0 0,0 0 0 0 0,-1 1 0 0 0,1-1 1 0 0,0 0-1 0 0,-1 1 0 0 0,0 0 0 0 0,1-1 1 0 0,-1 1-1 0 0,0 0 0 0 0,0 0 0 0 0,2 3 1 0 0,4 4 9 0 0,0 1 1 0 0,0 0 0 0 0,-1 1 0 0 0,-1-1 0 0 0,0 1 0 0 0,7 19 0 0 0,19 72 36 0 0,-4-9-36 0 0,-24-83-94 0 0,0-1 1 0 0,0 0 0 0 0,1 0 0 0 0,7 10 0 0 0,-10-17-198 0 0,0 1 0 0 0,0-1 1 0 0,0 1-1 0 0,0-1 0 0 0,0 0 1 0 0,1 0-1 0 0,-1 0 1 0 0,1 0-1 0 0,0 0 0 0 0,-1 0 1 0 0,1-1-1 0 0,0 1 0 0 0,0-1 1 0 0,0 0-1 0 0,0 0 0 0 0,0 0 1 0 0,4 0-1 0 0,2-1-2153 0 0,1-4-384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2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25 3393 0 0,'0'-1'423'0'0,"-8"-22"10128"0"0,8 23-10503 0 0,0 0 0 0 0,0 0 0 0 0,0 0-1 0 0,0 0 1 0 0,0 0 0 0 0,0 0 0 0 0,0 0 0 0 0,0 0-1 0 0,0 0 1 0 0,0 0 0 0 0,0 0 0 0 0,0 0-1 0 0,0-1 1 0 0,0 1 0 0 0,0 0 0 0 0,0 0 0 0 0,0 0-1 0 0,0 0 1 0 0,0 0 0 0 0,-1 0 0 0 0,1 0 0 0 0,0 0-1 0 0,0 0 1 0 0,0 0 0 0 0,0 0 0 0 0,0 0-1 0 0,0 0 1 0 0,0 0 0 0 0,0 0 0 0 0,0 0 0 0 0,0 0-1 0 0,0 0 1 0 0,0 0 0 0 0,0 0 0 0 0,0 0-1 0 0,-1 0 1 0 0,1 0 0 0 0,0 0 0 0 0,0 0 0 0 0,0 0-1 0 0,0 0 1 0 0,0 0 0 0 0,0 0 0 0 0,0 0-1 0 0,0 0 1 0 0,0 0 0 0 0,0 1 0 0 0,0-1 0 0 0,0 0-1 0 0,0 0 1 0 0,0 0 0 0 0,0 0 0 0 0,0 0 0 0 0,0 0-1 0 0,0 0 1 0 0,-1 0 0 0 0,1 0 0 0 0,0 0-1 0 0,0 0 1 0 0,0 0 0 0 0,0 0 0 0 0,0 0 0 0 0,0 0-1 0 0,0 0 1 0 0,0 1 0 0 0,0-1 0 0 0,-2 13 1068 0 0,1 14-130 0 0,1 0 0 0 0,1 0 0 0 0,5 30-1 0 0,19 79 126 0 0,-2-21-802 0 0,-19-89-283 0 0,1 6-30 0 0,1 0 0 0 0,12 38-1 0 0,-17-66-44 0 0,0-2-17 0 0,0 1 1 0 0,0 0 0 0 0,0 0-1 0 0,0 0 1 0 0,0-1 0 0 0,1 1-1 0 0,2 3 1 0 0,-6-29-2319 0 0,-1 6-270 0 0,0 0 1 0 0,-2 1 0 0 0,-13-32 0 0 0,10 31-429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2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1 216 728 0 0,'0'-1'445'0'0,"0"1"-1"0"0,0-1 1 0 0,1 1-1 0 0,-1-1 1 0 0,0 1-1 0 0,1-1 0 0 0,-1 1 1 0 0,0-1-1 0 0,1 1 1 0 0,-1-1-1 0 0,1 1 1 0 0,-1-1-1 0 0,1 1 1 0 0,-1 0-1 0 0,1-1 1 0 0,-1 1-1 0 0,1 0 1 0 0,-1 0-1 0 0,1-1 1 0 0,1 1-1 0 0,14-6 2058 0 0,-12 5-1595 0 0,106-37 4774 0 0,81-29-3044 0 0,-129 42-2419 0 0,60-34 0 0 0,-113 51-331 0 0,-9 8 102 0 0,0 0 1 0 0,0 0-1 0 0,0 0 1 0 0,0 0 0 0 0,0-1-1 0 0,0 1 1 0 0,0 0-1 0 0,0 0 1 0 0,0 0-1 0 0,0 0 1 0 0,0 0-1 0 0,0-1 1 0 0,-1 1-1 0 0,1 0 1 0 0,0 0-1 0 0,0 0 1 0 0,0 0-1 0 0,0 0 1 0 0,0 0 0 0 0,0 0-1 0 0,-1 0 1 0 0,1-1-1 0 0,0 1 1 0 0,0 0-1 0 0,0 0 1 0 0,0 0-1 0 0,0 0 1 0 0,-1 0-1 0 0,1 0 1 0 0,0 0-1 0 0,0 0 1 0 0,0 0 0 0 0,0 0-1 0 0,-1 0 1 0 0,1 0-1 0 0,0 0 1 0 0,0 0-1 0 0,-25 3-772 0 0,-29 10-570 0 0,-95 29-1807 0 0,126-34 2706 0 0,0 1 1 0 0,1 1-1 0 0,0 1 0 0 0,-25 16 1 0 0,43-24 498 0 0,0 0 1 0 0,1 0-1 0 0,-1 0 1 0 0,1 1-1 0 0,-1-1 1 0 0,1 1-1 0 0,0 0 1 0 0,1-1-1 0 0,-1 1 1 0 0,1 1-1 0 0,-1-1 0 0 0,-2 9 1 0 0,4-11 104 0 0,0 1 1 0 0,0 1-1 0 0,1-1 0 0 0,-1 0 1 0 0,1 0-1 0 0,0 0 0 0 0,0 0 1 0 0,0 0-1 0 0,0 0 1 0 0,1 0-1 0 0,-1 1 0 0 0,1-1 1 0 0,0 0-1 0 0,0 0 0 0 0,0 0 1 0 0,0-1-1 0 0,0 1 0 0 0,1 0 1 0 0,-1 0-1 0 0,4 3 0 0 0,2 3 247 0 0,0-1 0 0 0,1 0 0 0 0,1 0 0 0 0,-1-1 0 0 0,17 11 0 0 0,52 26 265 0 0,-51-32-731 0 0,0-1 0 0 0,1-2 1 0 0,0-1-1 0 0,1 0 0 0 0,-1-3 0 0 0,1 0 1 0 0,0-1-1 0 0,33-1 0 0 0,-47-3-1415 0 0,0 0-1 0 0,14-3 1 0 0,-13 0-767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3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447 55 512 0 0,'-3'-5'659'0'0,"0"1"1"0"0,0 0-1 0 0,-1 0 0 0 0,0 0 1 0 0,0 0-1 0 0,0 1 0 0 0,0 0 0 0 0,0 0 1 0 0,-1 0-1 0 0,0 0 0 0 0,1 1 1 0 0,-1-1-1 0 0,0 1 0 0 0,0 1 0 0 0,0-1 1 0 0,0 1-1 0 0,-1-1 0 0 0,1 2 1 0 0,0-1-1 0 0,-9 0 0 0 0,5 1-376 0 0,0 1 0 0 0,-1 0-1 0 0,1 0 1 0 0,0 1-1 0 0,0 0 1 0 0,0 0 0 0 0,1 1-1 0 0,-1 0 1 0 0,1 1 0 0 0,-1 0-1 0 0,-8 6 1 0 0,-4 3 273 0 0,1 1-1 0 0,0 1 1 0 0,-30 29-1 0 0,40-33-375 0 0,1 0-1 0 0,0 1 1 0 0,0 0-1 0 0,1 0 1 0 0,1 1-1 0 0,0 0 1 0 0,-8 20-1 0 0,5-7 80 0 0,1 1 1 0 0,2 0-1 0 0,0 0 0 0 0,-3 37 0 0 0,9-54-238 0 0,0 1-1 0 0,1 0 0 0 0,1-1 1 0 0,-1 1-1 0 0,2 0 0 0 0,0-1 1 0 0,0 1-1 0 0,1-1 1 0 0,0 0-1 0 0,0 0 0 0 0,2 0 1 0 0,-1 0-1 0 0,1-1 1 0 0,8 13-1 0 0,-3-9-96 0 0,1 1 1 0 0,1-1-1 0 0,0-1 0 0 0,0 0 0 0 0,1-1 1 0 0,1 0-1 0 0,0-1 0 0 0,0-1 1 0 0,1 0-1 0 0,17 7 0 0 0,-13-8-583 0 0,1 0 0 0 0,0-2 0 0 0,0 0-1 0 0,1-1 1 0 0,0-1 0 0 0,-1-1 0 0 0,41 0-1 0 0,-55-2-44 0 0,0-2-1 0 0,0 1 0 0 0,0-1 0 0 0,-1 0 1 0 0,1 0-1 0 0,0-1 0 0 0,0 0 0 0 0,9-3 1 0 0,1-5-1758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3.5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45 2553 0 0,'-2'5'2223'0'0,"0"0"0"0"0,0 0 0 0 0,-1-1 0 0 0,-3 7 0 0 0,3-8-1942 0 0,1 0-1 0 0,0 1 1 0 0,1-1-1 0 0,-1 1 1 0 0,1-1-1 0 0,-1 1 1 0 0,1-1 0 0 0,0 1-1 0 0,0 0 1 0 0,0 4-1 0 0,2 5-288 0 0,1-1 0 0 0,0 1-1 0 0,0-1 1 0 0,1 0-1 0 0,1 0 1 0 0,0 0 0 0 0,7 14-1 0 0,0 2 19 0 0,16 36 731 0 0,36 61-1 0 0,-36-75 221 0 0,-22-41-786 0 0,16 36 221 0 0,-20-41-368 0 0,0-1 0 0 0,0 1 0 0 0,0 0 0 0 0,0 0 0 0 0,-1 0 0 0 0,1-1 1 0 0,-1 1-1 0 0,0 0 0 0 0,-1 8 0 0 0,1-11-28 0 0,0-1 0 0 0,0 1 0 0 0,0-1 0 0 0,0 1 0 0 0,0 0 0 0 0,0-1 0 0 0,-1 1 0 0 0,1-1 0 0 0,0 1 0 0 0,0 0 0 0 0,-1-1 0 0 0,1 1 0 0 0,0-1 0 0 0,-1 1 0 0 0,1-1 0 0 0,0 1 0 0 0,-1-1 0 0 0,1 1 0 0 0,-1-1 0 0 0,1 1 0 0 0,-1-1 0 0 0,1 0 0 0 0,-1 1 0 0 0,1-1 0 0 0,-1 0 0 0 0,0 0 0 0 0,1 1 0 0 0,-1-1-1 0 0,1 0 1 0 0,-1 0 0 0 0,0 0 0 0 0,1 1 0 0 0,-1-1 0 0 0,0 0 0 0 0,1 0 0 0 0,-1 0 0 0 0,1 0 0 0 0,-1 0 0 0 0,0-1 0 0 0,1 1 0 0 0,-1 0 0 0 0,0 0 0 0 0,1 0 0 0 0,-2-1 0 0 0,1 0-2 0 0,-1 1 1 0 0,0-1-1 0 0,0 0 0 0 0,0 0 0 0 0,1-1 0 0 0,-1 1 0 0 0,0 0 0 0 0,1 0 1 0 0,-1-1-1 0 0,1 1 0 0 0,0-1 0 0 0,-1 0 0 0 0,0-1 0 0 0,-5-11-9 0 0,0-1 0 0 0,1 0 0 0 0,1 0 0 0 0,-7-28-1 0 0,-4-66-107 0 0,14 101 105 0 0,-3-36 27 0 0,2 0 1 0 0,2 0-1 0 0,9-88 0 0 0,-7 123 13 0 0,1-1-1 0 0,0 0 1 0 0,1 1-1 0 0,0-1 1 0 0,1 1-1 0 0,6-13 0 0 0,-10 21-13 0 0,1-1-1 0 0,0 0 0 0 0,1 0 0 0 0,-1 0 0 0 0,0 1 0 0 0,0-1 0 0 0,1 0 0 0 0,-1 1 0 0 0,1 0 0 0 0,-1-1 0 0 0,1 1 0 0 0,0 0 0 0 0,-1-1 0 0 0,1 1 0 0 0,0 0 0 0 0,0 1 0 0 0,0-1 0 0 0,0 0 0 0 0,0 0 0 0 0,0 1 0 0 0,0-1 0 0 0,0 1 0 0 0,0 0 0 0 0,0-1 1 0 0,0 1-1 0 0,0 0 0 0 0,1 0 0 0 0,-1 0 0 0 0,0 1 0 0 0,0-1 0 0 0,0 0 0 0 0,0 1 0 0 0,0 0 0 0 0,0-1 0 0 0,0 1 0 0 0,2 1 0 0 0,3 2 17 0 0,0 0-1 0 0,-1 1 0 0 0,0-1 1 0 0,0 1-1 0 0,0 0 1 0 0,0 1-1 0 0,-1-1 1 0 0,0 1-1 0 0,6 9 1 0 0,5 9 68 0 0,15 30 0 0 0,-20-34-54 0 0,133 251 1468 0 0,-127-237-1436 0 0,-12-24-143 0 0,0 1-1 0 0,1-1 1 0 0,0 0-1 0 0,0-1 1 0 0,14 15-1 0 0,-10-18-234 0 0,-10-6 200 0 0,1 0-1 0 0,-1 0 1 0 0,0 0-1 0 0,1 0 0 0 0,-1 0 1 0 0,0 0-1 0 0,0 0 1 0 0,1 0-1 0 0,-1 0 0 0 0,0 0 1 0 0,1 0-1 0 0,-1-1 0 0 0,0 1 1 0 0,1 0-1 0 0,-1 0 1 0 0,0 0-1 0 0,0-1 0 0 0,1 1 1 0 0,-1 0-1 0 0,0 0 1 0 0,0 0-1 0 0,1-1 0 0 0,0-1-849 0 0,0 0 0 0 0,0 0 0 0 0,-1 0 0 0 0,1 0-1 0 0,0 0 1 0 0,-1 0 0 0 0,1-4 0 0 0,0-3-2040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3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85 3281 0 0,'8'-6'9888'0'0,"2"2"-5022"0"0,23 0-4846 0 0,-17 3 858 0 0,324-42-1277 0 0,-206 25-82 0 0,-46 11-456 0 0,-29 5-5577 0 0,-41 2 2497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4561 0 0,'14'-8'8755'0'0,"0"4"-3713"0"0,-9 3-4550 0 0,0 1-1 0 0,-1-1 0 0 0,1 1 0 0 0,8 1 0 0 0,0 1-833 0 0,0 1 0 0 0,22 7 0 0 0,-9-1 373 0 0,-1 1 1 0 0,-1 2-1 0 0,1 0 0 0 0,43 31 0 0 0,-36-19 374 0 0,0 2-1 0 0,45 49 1 0 0,-60-57-161 0 0,92 105 689 0 0,-94-103-820 0 0,0 1-1 0 0,-2 0 1 0 0,0 1 0 0 0,14 33-1 0 0,-23-43-118 0 0,0 1 0 0 0,0-1 1 0 0,-1 0-1 0 0,-1 1 0 0 0,0-1 0 0 0,-1 1 0 0 0,0 0 0 0 0,-1 0 0 0 0,-2 13 0 0 0,0-9 78 0 0,-1 1 0 0 0,-1-2 0 0 0,0 1-1 0 0,-1 0 1 0 0,-1-1 0 0 0,-9 18 0 0 0,1-9-688 0 0,0 0 0 0 0,-2-1 0 0 0,-1-1 0 0 0,0 0-1 0 0,-2-2 1 0 0,0 0 0 0 0,-45 36 0 0 0,40-39-3029 0 0,0-4 1152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4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16 512 0 0,'-11'2'1851'0'0,"-13"-1"13699"0"0,23-1-14910 0 0,2 1-649 0 0,0 0-1 0 0,0 0 1 0 0,1 0 0 0 0,-1 0-1 0 0,0-1 1 0 0,0 1-1 0 0,1 0 1 0 0,-1-1-1 0 0,0 1 1 0 0,1-1 0 0 0,-1 1-1 0 0,1-1 1 0 0,-1 0-1 0 0,3 1 1 0 0,8-1-19 0 0,1-1 1 0 0,-1 0-1 0 0,1 0 1 0 0,-1-1-1 0 0,15-5 1 0 0,28-4-213 0 0,-9 7-1451 0 0,78 3 1 0 0,-104 3-55 0 0,-2 1-126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4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61 3081 0 0,'-9'-2'13318'0'0,"14"-2"-10255"0"0,15-4-3053 0 0,12 3 131 0 0,52-2 0 0 0,-5 1-344 0 0,-3-5-312 0 0,51-5 442 0 0,-108 15-1357 0 0,0 1-1 0 0,0 0 1 0 0,1 2-1 0 0,27 4 1 0 0,-29-1-2379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5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20 3865 0 0,'-3'-3'13517'0'0,"-10"-4"-11093"0"0,20 23-2203 0 0,-1-4-262 0 0,-1 3 108 0 0,-1 0 1 0 0,1 17 0 0 0,-2-17 113 0 0,0 0 0 0 0,8 25 0 0 0,-4-24 30 0 0,1-1-1 0 0,1 0 1 0 0,15 21-1 0 0,-14-22-168 0 0,0 0 1 0 0,-1 1-1 0 0,11 26 0 0 0,-20-41-42 0 0,0 0 0 0 0,1 0-1 0 0,-1 0 1 0 0,0 0 0 0 0,0 0 0 0 0,0 0-1 0 0,0 0 1 0 0,0 0 0 0 0,0 0-1 0 0,0 0 1 0 0,0 0 0 0 0,0 0 0 0 0,0 0-1 0 0,0 0 1 0 0,1 0 0 0 0,-1 0-1 0 0,0 0 1 0 0,0-1 0 0 0,0 1 0 0 0,0 0-1 0 0,0 0 1 0 0,0 0 0 0 0,0 0-1 0 0,0 0 1 0 0,0 1 0 0 0,1-1 0 0 0,-1 0-1 0 0,0 0 1 0 0,0 0 0 0 0,0 0-1 0 0,0 0 1 0 0,0 0 0 0 0,0 0 0 0 0,0 0-1 0 0,0 0 1 0 0,0 0 0 0 0,0 0-1 0 0,1 0 1 0 0,-1 0 0 0 0,0 0 0 0 0,0 0-1 0 0,0 0 1 0 0,0 0 0 0 0,0 0-1 0 0,0 1 1 0 0,0-1 0 0 0,0 0 0 0 0,0 0-1 0 0,0 0 1 0 0,0 0 0 0 0,0 0-1 0 0,0 0 1 0 0,0 0 0 0 0,0 0 0 0 0,0 0-1 0 0,0 0 1 0 0,0 1 0 0 0,0-1-1 0 0,0 0 1 0 0,0 0 0 0 0,0 0 0 0 0,0 0-1 0 0,0 0 1 0 0,0 0 0 0 0,0 0-1 0 0,0 0 1 0 0,0 1 0 0 0,2-12-38 0 0,0-16-66 0 0,-3-14 81 0 0,2-52 101 0 0,1 82-63 0 0,-1-1 0 0 0,1 0 1 0 0,1 1-1 0 0,0 0 0 0 0,8-20 1 0 0,-11 29-11 0 0,1 0 1 0 0,0 0-1 0 0,0 0 1 0 0,1 0-1 0 0,-1 0 1 0 0,0 0-1 0 0,1 0 1 0 0,-1 0-1 0 0,1 0 1 0 0,-1 1-1 0 0,1-1 1 0 0,0 1 0 0 0,0-1-1 0 0,0 1 1 0 0,0 0-1 0 0,0 0 1 0 0,0-1-1 0 0,0 1 1 0 0,0 1-1 0 0,0-1 1 0 0,0 0-1 0 0,1 0 1 0 0,-1 1-1 0 0,0 0 1 0 0,0-1-1 0 0,1 1 1 0 0,-1 0-1 0 0,0 0 1 0 0,1 0-1 0 0,-1 0 1 0 0,0 1 0 0 0,1-1-1 0 0,-1 1 1 0 0,0-1-1 0 0,4 2 1 0 0,1 1 27 0 0,0 0 1 0 0,0 1 0 0 0,-1-1-1 0 0,1 1 1 0 0,-1 0 0 0 0,0 1-1 0 0,0 0 1 0 0,-1 0 0 0 0,1 0-1 0 0,4 6 1 0 0,-2 0 41 0 0,-1 0 0 0 0,0 0 1 0 0,-1 1-1 0 0,0-1 0 0 0,0 2 0 0 0,6 22 0 0 0,-2 2 488 0 0,5 41-1 0 0,-7-122-383 0 0,-2 23-208 0 0,0-2 0 0 0,3-27 0 0 0,-5 22 36 0 0,8-28 1 0 0,-9 48-15 0 0,-1 0 1 0 0,1 0 0 0 0,1 0-1 0 0,-1 1 1 0 0,1-1 0 0 0,1 1-1 0 0,9-12 1 0 0,-12 17 11 0 0,-1 0-1 0 0,1 0 1 0 0,0 0-1 0 0,0 1 1 0 0,0-1 0 0 0,0 1-1 0 0,0-1 1 0 0,0 1-1 0 0,0 0 1 0 0,0 0 0 0 0,0 0-1 0 0,1 0 1 0 0,-1 0-1 0 0,0 0 1 0 0,1 1 0 0 0,-1-1-1 0 0,1 1 1 0 0,-1-1-1 0 0,1 1 1 0 0,4 0-1 0 0,-4 1 2 0 0,0 0 0 0 0,0-1-1 0 0,0 1 1 0 0,0 0-1 0 0,0 1 1 0 0,-1-1-1 0 0,1 0 1 0 0,0 1-1 0 0,-1 0 1 0 0,1-1 0 0 0,-1 1-1 0 0,1 0 1 0 0,-1 0-1 0 0,0 1 1 0 0,0-1-1 0 0,3 4 1 0 0,11 18 97 0 0,24 45 1 0 0,-26-42-73 0 0,28 40 0 0 0,-36-59-137 0 0,0-1 0 0 0,1 0 0 0 0,-1 0 0 0 0,1-1 0 0 0,1 1 0 0 0,-1-1 0 0 0,1-1 0 0 0,0 0 0 0 0,11 6 0 0 0,-15-9-430 0 0,1 0 1 0 0,-1-1-1 0 0,1 0 1 0 0,0 1-1 0 0,7 0 1 0 0,13-2-6074 0 0,-10-1 4132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7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10 512 0 0,'8'-7'9775'0'0,"-8"6"-9078"0"0,1 1 0 0 0,0 0 0 0 0,-1-1 1 0 0,1 1-1 0 0,-1 0 0 0 0,2 0 0 0 0,2 4 4578 0 0,1 8-6105 0 0,-1-2 1042 0 0,-1 0 0 0 0,0 1 0 0 0,0 0 0 0 0,-2-1 0 0 0,1 1 0 0 0,-1 0 0 0 0,-1 0 0 0 0,1 0 0 0 0,-2 0-1 0 0,-2 16 1 0 0,1-15-172 0 0,0-1 0 0 0,-1 1-1 0 0,-1-1 1 0 0,0 0-1 0 0,0 0 1 0 0,-1 0 0 0 0,0 0-1 0 0,-1-1 1 0 0,-11 16-1 0 0,4-10-755 0 0,-1-1 0 0 0,-1 0-1 0 0,0-1 1 0 0,-29 20-1 0 0,27-23-1148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8.2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0 804 512 0 0,'30'-100'7226'0'0,"4"-12"-2415"0"0,-28 98-4643 0 0,0 0-1 0 0,1 1 0 0 0,0-1 1 0 0,1 2-1 0 0,18-23 1 0 0,-14 18 1065 0 0,-11 10 1313 0 0,-1 6-2421 0 0,0 1 0 0 0,-1 0 0 0 0,1 0 0 0 0,0 0-1 0 0,-1 0 1 0 0,1 0 0 0 0,0 0 0 0 0,0 0 0 0 0,-1-1-1 0 0,1 1 1 0 0,0 0 0 0 0,-1 0 0 0 0,1 0 0 0 0,0 0-1 0 0,-1 0 1 0 0,1 1 0 0 0,0-1 0 0 0,-1 0 0 0 0,1 0-1 0 0,0 0 1 0 0,-1 0 0 0 0,1 0 0 0 0,0 0 0 0 0,0 0-1 0 0,-1 1 1 0 0,1-1 0 0 0,-1 1-24 0 0,0-1-1 0 0,0 1 1 0 0,0 0-1 0 0,0 0 1 0 0,0-1-1 0 0,1 1 1 0 0,-1 0-1 0 0,0 0 1 0 0,1 0-1 0 0,-1 0 1 0 0,0 0-1 0 0,1 0 1 0 0,-1 0-1 0 0,1 0 1 0 0,-1 2-1 0 0,-5 21 331 0 0,4-16-172 0 0,-24 111 928 0 0,16-68-814 0 0,1 9 141 0 0,-3 100 0 0 0,5-41-133 0 0,7-117-369 0 0,-2 40 84 0 0,2-39-92 0 0,0 0 0 0 0,0 0 1 0 0,1 0-1 0 0,-1 0 0 0 0,1 0 0 0 0,-1 0 0 0 0,1 0 1 0 0,0 0-1 0 0,0 0 0 0 0,3 5 0 0 0,-4-8-2 0 0,1 0 1 0 0,-1 0-1 0 0,0 0 0 0 0,1 1 0 0 0,-1-1 0 0 0,0 0 0 0 0,1 0 0 0 0,-1 0 0 0 0,0 0 1 0 0,1 0-1 0 0,-1 0 0 0 0,1 0 0 0 0,-1 0 0 0 0,0 1 0 0 0,1-1 0 0 0,-1-1 0 0 0,0 1 1 0 0,1 0-1 0 0,-1 0 0 0 0,1 0 0 0 0,-1 0 0 0 0,0 0 0 0 0,1 0 0 0 0,-1 0 1 0 0,0 0-1 0 0,1-1 0 0 0,-1 1 0 0 0,0 0 0 0 0,1 0 0 0 0,-1 0 0 0 0,0-1 0 0 0,0 1 1 0 0,1 0-1 0 0,-1-1 0 0 0,0 1 0 0 0,1-1 0 0 0,11-12-50 0 0,-9 10 41 0 0,7-10-14 0 0,1 0 0 0 0,-2-1 0 0 0,0 0 0 0 0,0 0 0 0 0,11-29 0 0 0,-6 5 64 0 0,13-50 0 0 0,-14 25-22 0 0,9-125 0 0 0,-15 106-77 0 0,9-123 10 0 0,4-32 114 0 0,-16 209-25 0 0,1-18 165 0 0,-15 77-205 0 0,8-12 2 0 0,1 1 0 0 0,1 0 0 0 0,1-1 0 0 0,1 1 0 0 0,1-1 0 0 0,0 1 0 0 0,1-1 0 0 0,1 0 0 0 0,9 21 0 0 0,-1-10 39 0 0,1 1-1 0 0,2-2 1 0 0,1 0 0 0 0,31 42 0 0 0,4 4 49 0 0,63 123 0 0 0,-106-181-88 0 0,66 109 34 0 0,-6-11 22 0 0,-34-55 1 0 0,68 86 0 0 0,-32-57 48 0 0,-70-88-107 0 0,9 11-2 0 0,-9-11 4 0 0,-1-1 0 0 0,0 1 1 0 0,1-1-1 0 0,-1 1 0 0 0,1-1 0 0 0,-1 1 1 0 0,1-1-1 0 0,-1 1 0 0 0,1-1 0 0 0,-1 0 0 0 0,1 1 1 0 0,0-1-1 0 0,-1 0 0 0 0,1 0 0 0 0,0 1 1 0 0,-1-1-1 0 0,1 0 0 0 0,-1 0 0 0 0,2 0 0 0 0,-1-1 2 0 0,-1-1 0 0 0,0 1 0 0 0,0-1 0 0 0,-1 1 0 0 0,1 0 0 0 0,0-1 0 0 0,0 1 0 0 0,-1-1 0 0 0,1 1 0 0 0,-1 0 0 0 0,1-1 0 0 0,-1 1 0 0 0,0 0 0 0 0,-1-3 0 0 0,-1 0-6 0 0,0 1 1 0 0,0-1-1 0 0,-1 0 1 0 0,0 1 0 0 0,1 0-1 0 0,-1 0 1 0 0,0 0 0 0 0,-1 0-1 0 0,1 1 1 0 0,0 0-1 0 0,-1 0 1 0 0,0 0 0 0 0,-8-2-1 0 0,-8-2 42 0 0,-39-4-1 0 0,55 9-39 0 0,-39-3 39 0 0,0 2 0 0 0,-1 1 0 0 0,1 3-1 0 0,0 1 1 0 0,-59 12 0 0 0,66-8-31 0 0,-117 26 26 0 0,132-27-114 0 0,0 1-1 0 0,0 1 0 0 0,1 1 1 0 0,-36 21-1 0 0,52-27-1 0 0,1 0 0 0 0,-1 0-1 0 0,1 1 1 0 0,-6 6 0 0 0,9-9-8 0 0,0 0 0 0 0,0 0 1 0 0,0 1-1 0 0,0-1 0 0 0,0 0 0 0 0,0 1 0 0 0,0-1 0 0 0,1 1 1 0 0,-1-1-1 0 0,0 1 0 0 0,1-1 0 0 0,0 1 0 0 0,-1 0 0 0 0,1-1 1 0 0,0 1-1 0 0,0 0 0 0 0,0-1 0 0 0,0 1 0 0 0,0 1 0 0 0,0-2-5 0 0,1 0-1 0 0,-1 0 1 0 0,0 0 0 0 0,1-1-1 0 0,-1 1 1 0 0,1 0-1 0 0,0 0 1 0 0,-1-1-1 0 0,1 1 1 0 0,-1 0-1 0 0,1-1 1 0 0,0 1-1 0 0,0-1 1 0 0,-1 1-1 0 0,1-1 1 0 0,0 1-1 0 0,0-1 1 0 0,0 0 0 0 0,-1 1-1 0 0,1-1 1 0 0,0 0-1 0 0,0 0 1 0 0,0 0-1 0 0,0 1 1 0 0,0-1-1 0 0,0 0 1 0 0,0 0-1 0 0,-1 0 1 0 0,2-1-1 0 0,31-1-2245 0 0,-29 1 1816 0 0,31-5-2677 0 0,6-3-222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49.2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19 116 512 0 0,'-17'-7'12339'0'0,"15"3"-8819"0"0,4-2-1479 0 0,6 0-1497 0 0,7-1-600 0 0,13-2 88 0 0,3 0-24 0 0,6 1-16 0 0,9-2-120 0 0,-2 1-64 0 0,2 2 40 0 0,4-2-224 0 0,-11 2-344 0 0,-1 0 8 0 0,5 0-1953 0 0,-8 4 1361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50.0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3 104 512 0 0,'-2'-9'961'0'0,"2"-6"7628"0"0,0 14-8293 0 0,0 1 1 0 0,0-1-1 0 0,0 1 1 0 0,0 0-1 0 0,0-1 1 0 0,0 1-1 0 0,0-1 1 0 0,0 1-1 0 0,0 0 1 0 0,0-1-1 0 0,1 1 0 0 0,-1 0 1 0 0,0-1-1 0 0,0 1 1 0 0,1 0-1 0 0,-1-1 1 0 0,0 1-1 0 0,0 0 1 0 0,1-1-1 0 0,-1 1 1 0 0,0 0-1 0 0,1 0 1 0 0,-1-1-1 0 0,0 1 1 0 0,1 0-1 0 0,-1 0 1 0 0,1 0-1 0 0,9 3 153 0 0,-9-2-329 0 0,0 0 1 0 0,0 0-1 0 0,0 0 0 0 0,0 1 1 0 0,0-1-1 0 0,0 0 0 0 0,-1 0 1 0 0,1 1-1 0 0,0-1 1 0 0,-1 0-1 0 0,1 1 0 0 0,-1-1 1 0 0,0 1-1 0 0,1 1 0 0 0,2 25 622 0 0,-2-20-398 0 0,5 115 1235 0 0,-6-109-1535 0 0,1-6 130 0 0,3-20-136 0 0,30-85-58 0 0,-7 22 56 0 0,-24 68-37 0 0,-1 0 0 0 0,1 0-1 0 0,0 0 1 0 0,1 1 0 0 0,0-1 0 0 0,0 1-1 0 0,0 0 1 0 0,1 0 0 0 0,9-9-1 0 0,-12 13 3 0 0,0 0 0 0 0,0 0 1 0 0,0 1-1 0 0,0-1 0 0 0,0 1 0 0 0,1 0 0 0 0,-1 0 0 0 0,1 0 0 0 0,-1 0 0 0 0,1 0 0 0 0,-1 0 0 0 0,1 1 0 0 0,-1-1 0 0 0,1 1 0 0 0,0-1 0 0 0,-1 1 0 0 0,1 0 1 0 0,0 0-1 0 0,-1 0 0 0 0,1 1 0 0 0,-1-1 0 0 0,1 1 0 0 0,0-1 0 0 0,-1 1 0 0 0,1 0 0 0 0,-1 0 0 0 0,0 0 0 0 0,1 0 0 0 0,-1 1 0 0 0,5 2 0 0 0,-1 1 8 0 0,1 1 0 0 0,0-1 0 0 0,-1 1 0 0 0,0 0-1 0 0,0 1 1 0 0,-1 0 0 0 0,6 10 0 0 0,28 55 77 0 0,-28-50-12 0 0,-7-14 4 0 0,-1-1-1 0 0,1 1 0 0 0,-1 0 1 0 0,-1 1-1 0 0,1-1 1 0 0,-2 0-1 0 0,1 1 1 0 0,-1-1-1 0 0,0 1 1 0 0,-1 14-1 0 0,0-22-61 0 0,0 0-1 0 0,0 0 0 0 0,0 0 0 0 0,0 0 1 0 0,-1 0-1 0 0,1-1 0 0 0,0 1 1 0 0,0 0-1 0 0,-1 0 0 0 0,1 0 1 0 0,-1 0-1 0 0,1 0 0 0 0,-1 0 1 0 0,1-1-1 0 0,-1 1 0 0 0,1 0 0 0 0,-1 0 1 0 0,1-1-1 0 0,-1 1 0 0 0,0-1 1 0 0,0 1-1 0 0,1 0 0 0 0,-1-1 1 0 0,0 1-1 0 0,0-1 0 0 0,0 0 0 0 0,0 1 1 0 0,-1 0-1 0 0,1-1-9 0 0,0 0 0 0 0,0 0-1 0 0,0 0 1 0 0,0-1 0 0 0,0 1 0 0 0,0 0-1 0 0,1 0 1 0 0,-1 0 0 0 0,0-1 0 0 0,0 1 0 0 0,0-1-1 0 0,0 1 1 0 0,1 0 0 0 0,-1-1 0 0 0,0 1-1 0 0,0-1 1 0 0,1 0 0 0 0,-1 1 0 0 0,0-1 0 0 0,1 0-1 0 0,-1 1 1 0 0,1-1 0 0 0,-1 0 0 0 0,1 0-1 0 0,-1 1 1 0 0,1-1 0 0 0,0 0 0 0 0,-1 0 0 0 0,1 0-1 0 0,-1-1 1 0 0,0-1-13 0 0,1-1 1 0 0,-1 0-1 0 0,0 0 1 0 0,1 0-1 0 0,0 0 0 0 0,0 0 1 0 0,0 0-1 0 0,0 0 1 0 0,1 0-1 0 0,0 1 0 0 0,1-8 1 0 0,4-7-29 0 0,9-20 0 0 0,-6 16 33 0 0,-5 12-16 0 0,1-1-1 0 0,0 1 0 0 0,1 0 0 0 0,0 0 1 0 0,1 1-1 0 0,0-1 0 0 0,0 2 0 0 0,15-15 0 0 0,-18 19 15 0 0,1 1 0 0 0,-1 0 0 0 0,0 0 0 0 0,1 1 0 0 0,-1-1-1 0 0,1 1 1 0 0,0 0 0 0 0,0 0 0 0 0,7-2 0 0 0,-8 4 7 0 0,0-1 0 0 0,0 1 1 0 0,0 0-1 0 0,-1 0 0 0 0,1 0 0 0 0,0 0 1 0 0,0 1-1 0 0,0-1 0 0 0,-1 1 1 0 0,1 0-1 0 0,0 0 0 0 0,-1 1 0 0 0,1-1 1 0 0,4 3-1 0 0,-4-2 3 0 0,0 1 1 0 0,0-1-1 0 0,0 1 0 0 0,0 0 1 0 0,0 0-1 0 0,-1 1 0 0 0,1-1 1 0 0,-1 1-1 0 0,0 0 0 0 0,0-1 1 0 0,0 1-1 0 0,-1 1 1 0 0,0-1-1 0 0,1 0 0 0 0,2 9 1 0 0,-2 1 47 0 0,1 0 1 0 0,-2 0 0 0 0,2 28 0 0 0,-1-10 53 0 0,-3-31-109 0 0,0 0 0 0 0,0 0 0 0 0,1 0 0 0 0,-1 0 0 0 0,0 0 0 0 0,1 0 0 0 0,-1 0 0 0 0,0 0 0 0 0,1-1 0 0 0,-1 1 0 0 0,1 0-1 0 0,-1 0 1 0 0,1 0 0 0 0,0-1 0 0 0,-1 1 0 0 0,1 0 0 0 0,0 0 0 0 0,-1-1 0 0 0,1 1 0 0 0,0-1 0 0 0,0 1 0 0 0,1 0 0 0 0,0 0-13 0 0,0 0 1 0 0,0-1 0 0 0,0 1-1 0 0,1-1 1 0 0,-1 1 0 0 0,0-1-1 0 0,0 0 1 0 0,1 0 0 0 0,2 0-1 0 0,5-1-427 0 0,0 0 0 0 0,0-1 0 0 0,13-4 0 0 0,-20 5 146 0 0,45-14-7110 0 0,-31 10 2984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50.5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132 209 1224 0 0,'0'-3'1014'0'0,"0"0"-1"0"0,0 0 1 0 0,0 0-1 0 0,0 0 0 0 0,-1 0 1 0 0,1 0-1 0 0,-1 1 1 0 0,0-1-1 0 0,0 0 1 0 0,-2-4-1 0 0,2 5-798 0 0,0 0 1 0 0,0 0-1 0 0,0 0 0 0 0,0 1 1 0 0,0-1-1 0 0,0 1 0 0 0,-1-1 0 0 0,1 1 1 0 0,0-1-1 0 0,-1 1 0 0 0,0 0 1 0 0,1-1-1 0 0,-1 1 0 0 0,1 0 1 0 0,-1 0-1 0 0,0 0 0 0 0,-3-1 0 0 0,2 2 105 0 0,0 0-1 0 0,-1-1 1 0 0,1 1-1 0 0,-1 0 1 0 0,1 1-1 0 0,-1-1 1 0 0,1 1-1 0 0,0-1 1 0 0,-1 1-1 0 0,1 0 1 0 0,0 0-1 0 0,0 0 1 0 0,-1 1-1 0 0,1-1 1 0 0,0 1-1 0 0,0 0 1 0 0,-3 2-1 0 0,3-2-186 0 0,1 0-1 0 0,-1 0 1 0 0,1 0-1 0 0,-1 1 1 0 0,1-1-1 0 0,0 1 1 0 0,0-1-1 0 0,0 1 1 0 0,0 0-1 0 0,0-1 1 0 0,1 1 0 0 0,-1 0-1 0 0,1 0 1 0 0,0 0-1 0 0,0 1 1 0 0,0-1-1 0 0,-1 5 1 0 0,2-2-101 0 0,0-1 0 0 0,0 1-1 0 0,0-1 1 0 0,1 0 0 0 0,0 1 0 0 0,0-1 0 0 0,1 0 0 0 0,-1 1-1 0 0,1-1 1 0 0,0 0 0 0 0,0 0 0 0 0,1 0 0 0 0,3 5 0 0 0,-1-4-20 0 0,0 0 0 0 0,-1 0 0 0 0,2-1 0 0 0,-1 0 0 0 0,1 0 0 0 0,0 0 0 0 0,0-1 1 0 0,0 1-1 0 0,7 2 0 0 0,-3-2-18 0 0,0-1 0 0 0,-1 0-1 0 0,2 0 1 0 0,-1-1 0 0 0,0 0 0 0 0,1-1 0 0 0,-1 0 0 0 0,1-1 0 0 0,-1 0 0 0 0,1-1 0 0 0,0 0 0 0 0,0-1-1 0 0,19-3 1 0 0,-26 3 1 0 0,-1 0 0 0 0,1 0 0 0 0,0 0 0 0 0,0-1 0 0 0,-1 0 0 0 0,1 1 0 0 0,-1-1 0 0 0,0-1 0 0 0,1 1 0 0 0,-1 0-1 0 0,0-1 1 0 0,0 0 0 0 0,0 1 0 0 0,-1-1 0 0 0,1-1 0 0 0,-1 1 0 0 0,1 0 0 0 0,-1 0 0 0 0,2-7 0 0 0,-1 5-17 0 0,-2 0-1 0 0,1-1 1 0 0,-1 1 0 0 0,0-1 0 0 0,0 1 0 0 0,0-1-1 0 0,-1 1 1 0 0,0-1 0 0 0,0 0 0 0 0,0 1 0 0 0,-1-1 0 0 0,0 0-1 0 0,-2-7 1 0 0,-6-23-106 0 0,-18-41-1 0 0,23 67 131 0 0,0 0-1 0 0,-1 0 1 0 0,0 1-1 0 0,-1 0 1 0 0,0 0 0 0 0,-1 0-1 0 0,0 0 1 0 0,-14-12 0 0 0,17 18 7 0 0,0 0 1 0 0,0 0 0 0 0,0 1 0 0 0,0-1 0 0 0,-1 1 0 0 0,1 0 0 0 0,-1 1 0 0 0,0-1 0 0 0,1 1 0 0 0,-1 0 0 0 0,-7-1 0 0 0,10 2-7 0 0,0 0 0 0 0,0 0 0 0 0,0 0 0 0 0,0 0 0 0 0,0 0-1 0 0,0 0 1 0 0,0 0 0 0 0,0 1 0 0 0,0-1 0 0 0,0 1 0 0 0,0 0-1 0 0,1-1 1 0 0,-1 1 0 0 0,0 0 0 0 0,0 0 0 0 0,1 0 0 0 0,-1 0 0 0 0,0 0-1 0 0,1 1 1 0 0,-1-1 0 0 0,1 0 0 0 0,0 1 0 0 0,-1-1 0 0 0,1 1-1 0 0,0-1 1 0 0,0 1 0 0 0,0 0 0 0 0,0-1 0 0 0,0 1 0 0 0,-1 3 0 0 0,2-4-6 0 0,0 0 0 0 0,0 0 0 0 0,-1 0 0 0 0,1 0 1 0 0,0 0-1 0 0,0 0 0 0 0,0 0 0 0 0,0 1 0 0 0,0-1 1 0 0,0 0-1 0 0,1 0 0 0 0,-1 0 0 0 0,0 0 1 0 0,0 0-1 0 0,1 0 0 0 0,-1 0 0 0 0,1 0 0 0 0,-1 0 1 0 0,2 1-1 0 0,-1 1-6 0 0,1-1 1 0 0,0 0-1 0 0,0 0 1 0 0,0 0-1 0 0,0 0 1 0 0,0 0-1 0 0,4 1 1 0 0,2 2-71 0 0,-1-1 0 0 0,1 0 0 0 0,0-1 0 0 0,10 3 0 0 0,115 29-4747 0 0,-81-23 248 0 0,-20-4 1372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51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315 653 1152 0 0,'3'-4'7102'0'0,"7"-5"-5567"0"0,0 4-407 0 0,1-1 1 0 0,0 0-1 0 0,-1-1 1 0 0,0 0-1 0 0,10-10 1 0 0,-17 14-1063 0 0,0 0 1 0 0,0 0-1 0 0,0-1 0 0 0,-1 1 1 0 0,0 0-1 0 0,1-1 1 0 0,-1 0-1 0 0,-1 1 0 0 0,1-1 1 0 0,0 0-1 0 0,-1 0 1 0 0,0 0-1 0 0,0 0 0 0 0,0 0 1 0 0,-1 0-1 0 0,1-1 0 0 0,-1 1 1 0 0,0-7-1 0 0,-1 3 4 0 0,0 0 0 0 0,0 0-1 0 0,0 1 1 0 0,-1-1 0 0 0,-1 1 0 0 0,1-1-1 0 0,-1 1 1 0 0,0 0 0 0 0,-1 0 0 0 0,0 0-1 0 0,0 1 1 0 0,0-1 0 0 0,-1 1 0 0 0,0 0-1 0 0,0 0 1 0 0,0 1 0 0 0,-1-1 0 0 0,0 1-1 0 0,0 0 1 0 0,-1 1 0 0 0,1 0 0 0 0,-13-7-1 0 0,10 8 47 0 0,1-1-1 0 0,-1 1 0 0 0,0 1 0 0 0,0 0 0 0 0,0 0 0 0 0,0 1 0 0 0,-1 0 1 0 0,1 0-1 0 0,0 1 0 0 0,-1 0 0 0 0,1 1 0 0 0,0 0 0 0 0,0 1 0 0 0,0 0 1 0 0,0 0-1 0 0,0 1 0 0 0,0 0 0 0 0,0 0 0 0 0,1 1 0 0 0,-1 0 0 0 0,1 1 0 0 0,0 0 1 0 0,-8 6-1 0 0,4-1-5 0 0,0 1 1 0 0,1 0 0 0 0,0 1-1 0 0,1 0 1 0 0,-10 14 0 0 0,16-20-64 0 0,0 0-1 0 0,1 0 1 0 0,0 0 0 0 0,0 0-1 0 0,0 0 1 0 0,1 0 0 0 0,0 1-1 0 0,0 0 1 0 0,0-1 0 0 0,1 1-1 0 0,0 0 1 0 0,1 0 0 0 0,-1-1-1 0 0,2 10 1 0 0,0-11-39 0 0,0 1-1 0 0,1-1 1 0 0,0 1 0 0 0,0-1-1 0 0,0 0 1 0 0,1 0 0 0 0,0 0-1 0 0,0 0 1 0 0,0 0 0 0 0,0 0-1 0 0,1-1 1 0 0,0 0 0 0 0,-1 0-1 0 0,2 0 1 0 0,4 4 0 0 0,0-1-17 0 0,1 0 0 0 0,-1-1 0 0 0,1-1 1 0 0,0 1-1 0 0,1-1 0 0 0,16 5 0 0 0,-16-7-7 0 0,-1-1 0 0 0,1 0 0 0 0,0 0 0 0 0,0-1 0 0 0,-1 0 0 0 0,1-1 0 0 0,0 0 0 0 0,0-1 0 0 0,0 0 0 0 0,0-1 0 0 0,-1 0 0 0 0,1-1 0 0 0,-1 0-1 0 0,14-6 1 0 0,-17 6-5 0 0,0-1 0 0 0,0 1 0 0 0,-1-1 1 0 0,1-1-1 0 0,-1 1 0 0 0,0-1 0 0 0,0-1 0 0 0,-1 1 0 0 0,1-1 0 0 0,-1 0 0 0 0,0 0 0 0 0,-1 0 0 0 0,0-1 0 0 0,0 1 0 0 0,0-1 0 0 0,-1 0 0 0 0,0 0 0 0 0,0-1 0 0 0,0 1 0 0 0,2-14 0 0 0,-2-13-87 0 0,0-1-1 0 0,-3 1 1 0 0,-6-67-1 0 0,0 34 45 0 0,-4-204 397 0 0,7 255-152 0 0,3 16-177 0 0,-1 0-1 0 0,1 0 0 0 0,0 0 1 0 0,0 0-1 0 0,0 0 0 0 0,-1 0 1 0 0,1 0-1 0 0,0 0 1 0 0,0 0-1 0 0,0 0 0 0 0,-1 0 1 0 0,1 0-1 0 0,0 1 0 0 0,0-1 1 0 0,0 0-1 0 0,0 0 1 0 0,-1 0-1 0 0,1 0 0 0 0,0 0 1 0 0,0 0-1 0 0,0 1 0 0 0,0-1 1 0 0,0 0-1 0 0,0 0 0 0 0,-1 0 1 0 0,1 0-1 0 0,0 1 1 0 0,0-1-1 0 0,0 0 0 0 0,0 0 1 0 0,0 0-1 0 0,0 0 0 0 0,0 1 1 0 0,0-1-1 0 0,0 0 0 0 0,0 1 1 0 0,-9 28 134 0 0,1 6-94 0 0,2 1 1 0 0,1 0 0 0 0,1 48-1 0 0,15 110 307 0 0,-5-153-333 0 0,15 62 0 0 0,-16-85-30 0 0,1-1 0 0 0,0 1 0 0 0,2-1 0 0 0,0 0 0 0 0,19 29 0 0 0,-25-43 5 0 0,0 0 1 0 0,1 0-1 0 0,-1 0 0 0 0,1 0 0 0 0,0 0 1 0 0,0-1-1 0 0,0 0 0 0 0,0 1 1 0 0,0-1-1 0 0,0 0 0 0 0,0 0 0 0 0,1-1 1 0 0,-1 1-1 0 0,1-1 0 0 0,0 1 0 0 0,-1-1 1 0 0,6 0-1 0 0,-5 0-13 0 0,0-1 0 0 0,0 0 0 0 0,0-1 0 0 0,0 1 0 0 0,0-1 0 0 0,0 1 0 0 0,0-1 0 0 0,0-1 0 0 0,0 1 0 0 0,0 0 0 0 0,-1-1 0 0 0,1 0 0 0 0,0 0 0 0 0,-1 0 0 0 0,1 0 0 0 0,2-4 0 0 0,1 0-13 0 0,0 0 1 0 0,0-1-1 0 0,-1 0 1 0 0,-1 0-1 0 0,1-1 1 0 0,-1 0-1 0 0,0 0 1 0 0,-1 0-1 0 0,0 0 1 0 0,0-1-1 0 0,0 1 1 0 0,-1-1 0 0 0,2-14-1 0 0,2-12-118 0 0,-2 0 0 0 0,1-42 0 0 0,-5 63 145 0 0,3-60 143 0 0,-4 73-77 0 0,-3 26 130 0 0,-16 80 316 0 0,17-88-413 0 0,1 1 0 0 0,0 0 1 0 0,5 35-1 0 0,-3-44-88 0 0,1 0-1 0 0,0 0 1 0 0,1 0 0 0 0,0-1 0 0 0,1 1 0 0 0,8 15-1 0 0,-10-20-3 0 0,1 0-1 0 0,0 0 1 0 0,-1 0-1 0 0,2 0 1 0 0,-1-1-1 0 0,0 1 1 0 0,1-1-1 0 0,-1 0 1 0 0,1 0-1 0 0,0 0 1 0 0,0-1 0 0 0,0 1-1 0 0,0-1 1 0 0,9 3-1 0 0,-8-4-17 0 0,-1 0 0 0 0,1-1 0 0 0,-1 0 0 0 0,1 0 0 0 0,-1 0 0 0 0,0-1 0 0 0,1 1 0 0 0,-1-1 0 0 0,1 0 0 0 0,-1 0 0 0 0,0-1 0 0 0,0 1 0 0 0,0-1 0 0 0,6-3 0 0 0,3-2-56 0 0,-1 0 0 0 0,0-1 0 0 0,13-11 0 0 0,-17 11 31 0 0,1 0-1 0 0,-1-1 0 0 0,-1 0 0 0 0,0 0 1 0 0,0-1-1 0 0,0 1 0 0 0,-2-2 1 0 0,1 1-1 0 0,4-13 0 0 0,1-7 60 0 0,-1-1 0 0 0,6-34 0 0 0,-16 65 1 0 0,1 0 1 0 0,-1-1-1 0 0,0 1 0 0 0,0-1 1 0 0,0 1-1 0 0,0-1 0 0 0,1 1 1 0 0,-1-1-1 0 0,0 1 0 0 0,0-1 1 0 0,0 1-1 0 0,0-1 0 0 0,0 1 1 0 0,0-1-1 0 0,0 1 0 0 0,0-1 0 0 0,0 1 1 0 0,0 0-1 0 0,-1-1 0 0 0,1 1 1 0 0,0-1-1 0 0,0 0 0 0 0,-7 9 339 0 0,-7 20 71 0 0,10-19-349 0 0,1-1 0 0 0,1 1 0 0 0,-1 0 0 0 0,1 0 0 0 0,1 1 0 0 0,0-1 1 0 0,0 0-1 0 0,1 0 0 0 0,1 18 0 0 0,0-20-62 0 0,1-1 0 0 0,-1 0 0 0 0,1 0 0 0 0,0 0 0 0 0,0 0 0 0 0,1 0 0 0 0,0 0 0 0 0,0-1 0 0 0,0 1 0 0 0,1-1 0 0 0,0 0 0 0 0,0 0 0 0 0,0 0 0 0 0,0 0 0 0 0,8 5 0 0 0,-7-6-39 0 0,1 0 0 0 0,0 0 0 0 0,0-1 0 0 0,0 0 0 0 0,0 0 0 0 0,1 0 0 0 0,-1-1 0 0 0,1 1 0 0 0,0-2 0 0 0,0 1 0 0 0,0-1 0 0 0,0 0 0 0 0,0 0 0 0 0,0-1 0 0 0,0 0 0 0 0,0 0 0 0 0,-1-1 0 0 0,13-2 0 0 0,-8 1-495 0 0,0-1-1 0 0,0-1 1 0 0,0 0 0 0 0,14-7-1 0 0,-12 4-1459 0 0,-1 0 1 0 0,0-1-1 0 0,12-10 0 0 0,-11 6-3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51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19 3665 0 0,'-26'-9'8149'0'0,"5"2"-1368"0"0,8 4-5290 0 0,13 3-1451 0 0,-1 0 1 0 0,1 0 0 0 0,0 1-1 0 0,-1-1 1 0 0,1 0 0 0 0,0 0-1 0 0,-1 0 1 0 0,1 0-1 0 0,0 1 1 0 0,0-1 0 0 0,-1 0-1 0 0,1 0 1 0 0,0 1 0 0 0,0-1-1 0 0,-1 0 1 0 0,1 0 0 0 0,0 1-1 0 0,0-1 1 0 0,0 0 0 0 0,0 1-1 0 0,-1-1 1 0 0,1 0 0 0 0,0 1-1 0 0,0-1 1 0 0,0 0 0 0 0,0 1-1 0 0,0-1 1 0 0,0 0 0 0 0,0 1-1 0 0,0-1 1 0 0,-2 16 473 0 0,2-12-373 0 0,-2 28 702 0 0,1 0-1 0 0,3 37 1 0 0,14 63 235 0 0,-14-113-1021 0 0,24 324 250 0 0,-25-287-370 0 0,-1-24-336 0 0,1 0-1 0 0,1 0 1 0 0,13 62 0 0 0,-13-89 117 0 0,-1 0 0 0 0,1-1 1 0 0,0 1-1 0 0,0-1 1 0 0,1 1-1 0 0,-1-1 0 0 0,7 8 1 0 0,-7-9-304 0 0,0-1 0 0 0,1 0 0 0 0,0 1 0 0 0,-1-1 0 0 0,1 0 0 0 0,0 0 0 0 0,4 1 0 0 0,7 4-2678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52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79 109 3961 0 0,'-1'0'591'0'0,"0"-1"0"0"0,0 1 0 0 0,-1 0 0 0 0,1 0 0 0 0,0 0 1 0 0,-1 0-1 0 0,1 0 0 0 0,0 0 0 0 0,0 0 0 0 0,-1 0 0 0 0,1 1 0 0 0,0-1 0 0 0,0 1 1 0 0,-1-1-1 0 0,1 0 0 0 0,0 1 0 0 0,0 0 0 0 0,0-1 0 0 0,0 1 0 0 0,-1 1 0 0 0,0-1-334 0 0,1 1-1 0 0,0-1 0 0 0,-1 1 0 0 0,1 0 0 0 0,0-1 0 0 0,0 1 0 0 0,0 0 1 0 0,0 0-1 0 0,1 0 0 0 0,-1 0 0 0 0,0 3 0 0 0,-1 5-237 0 0,1 0 0 0 0,0 0 0 0 0,1 0 0 0 0,0 12 0 0 0,0-20 346 0 0,1 5-292 0 0,0 0 0 0 0,0 1 0 0 0,1-1 1 0 0,0 0-1 0 0,0 0 0 0 0,0-1 0 0 0,1 1 0 0 0,0 0 0 0 0,0-1 0 0 0,1 1 0 0 0,0-1 0 0 0,0 0 0 0 0,0-1 0 0 0,1 1 0 0 0,0-1 1 0 0,0 0-1 0 0,0 0 0 0 0,1 0 0 0 0,0 0 0 0 0,0-1 0 0 0,9 5 0 0 0,-9-6-102 0 0,1 1 0 0 0,0-1 0 0 0,0 0 0 0 0,0-1 0 0 0,0 0 0 0 0,0 0 0 0 0,0 0 0 0 0,0-1 0 0 0,1 0 0 0 0,-1-1 1 0 0,0 1-1 0 0,1-2 0 0 0,-1 1 0 0 0,0-1 0 0 0,1 0 0 0 0,-1 0 0 0 0,0-1 0 0 0,0 0 0 0 0,0 0 0 0 0,0 0 0 0 0,8-5 0 0 0,-10 4-12 0 0,0 0-1 0 0,0 0 1 0 0,0-1 0 0 0,0 0-1 0 0,-1 0 1 0 0,1 0 0 0 0,-1 0-1 0 0,0-1 1 0 0,-1 0-1 0 0,1 0 1 0 0,-1 0 0 0 0,1 0-1 0 0,3-10 1 0 0,-3 3-55 0 0,0 1-1 0 0,-1-1 1 0 0,-1 1 0 0 0,0-1-1 0 0,0 0 1 0 0,-1-14 0 0 0,-1 23 59 0 0,1-14-69 0 0,0 0-1 0 0,-2 1 1 0 0,-4-33 0 0 0,4 45 115 0 0,1 0 0 0 0,-1 1 1 0 0,0-1-1 0 0,0 1 0 0 0,-1-1 1 0 0,1 1-1 0 0,-1-1 0 0 0,0 1 1 0 0,0 0-1 0 0,0 0 0 0 0,0 0 1 0 0,0 0-1 0 0,-1 0 1 0 0,1 0-1 0 0,-1 1 0 0 0,0-1 1 0 0,0 1-1 0 0,0 0 0 0 0,0-1 1 0 0,0 1-1 0 0,0 1 0 0 0,-1-1 1 0 0,1 0-1 0 0,-4 0 0 0 0,-3 0 112 0 0,0 0-1 0 0,0 0 0 0 0,0 2 0 0 0,0-1 0 0 0,0 1 0 0 0,0 0 0 0 0,0 1 0 0 0,1 0 0 0 0,-1 1 0 0 0,0 0 0 0 0,0 1 0 0 0,1 0 1 0 0,0 0-1 0 0,-13 7 0 0 0,10-4 71 0 0,0 0-1 0 0,1 1 1 0 0,0 1 0 0 0,1-1 0 0 0,0 2 0 0 0,0-1 0 0 0,0 2 0 0 0,1-1 0 0 0,1 1-1 0 0,-12 17 1 0 0,16-22-145 0 0,1 1 0 0 0,0 0 0 0 0,0 0 0 0 0,1 1 0 0 0,0-1 0 0 0,0 0 0 0 0,0 1 0 0 0,1-1 0 0 0,0 1 0 0 0,0 0 0 0 0,0 11 0 0 0,1-14-28 0 0,1 1-1 0 0,-1-1 1 0 0,1 1 0 0 0,0 0-1 0 0,0-1 1 0 0,1 0-1 0 0,-1 1 1 0 0,1-1-1 0 0,0 0 1 0 0,0 0-1 0 0,0 0 1 0 0,1 0 0 0 0,-1 0-1 0 0,1 0 1 0 0,0-1-1 0 0,0 1 1 0 0,6 4-1 0 0,-2-2-9 0 0,1 0-1 0 0,0-1 0 0 0,0 0 0 0 0,0 0 0 0 0,1-1 0 0 0,0 0 0 0 0,-1-1 0 0 0,1 0 0 0 0,1 0 0 0 0,-1-1 0 0 0,0 0 0 0 0,1 0 0 0 0,-1-1 0 0 0,1 0 0 0 0,-1-1 0 0 0,1 0 0 0 0,17-3 0 0 0,-9 0-49 0 0,-1-2 1 0 0,0 0 0 0 0,1 0-1 0 0,-2-2 1 0 0,1 0 0 0 0,-1-1 0 0 0,0 0-1 0 0,23-18 1 0 0,-32 21-11 0 0,0 0 0 0 0,-1-1 0 0 0,0 0 0 0 0,0 0 0 0 0,-1-1-1 0 0,0 0 1 0 0,0 0 0 0 0,0 0 0 0 0,-1 0 0 0 0,0-1 0 0 0,5-14 0 0 0,-5 12-29 0 0,-1 0 0 0 0,-1 0 1 0 0,1 0-1 0 0,-2-1 0 0 0,0 1 1 0 0,0-1-1 0 0,0 1 0 0 0,-2-1 0 0 0,0-12 1 0 0,0 22 82 0 0,1-1 0 0 0,0 0 0 0 0,0 0-1 0 0,-1 1 1 0 0,1-1 0 0 0,-1 0 0 0 0,1 1 0 0 0,-1-1 0 0 0,0 0 0 0 0,0 1 0 0 0,1-1 0 0 0,-1 1 0 0 0,0-1 0 0 0,-1 1 0 0 0,1-1-1 0 0,0 1 1 0 0,0 0 0 0 0,0 0 0 0 0,-1 0 0 0 0,1-1 0 0 0,-1 1 0 0 0,1 1 0 0 0,-1-1 0 0 0,-1-1 0 0 0,1 1 13 0 0,-1 1 1 0 0,1 0 0 0 0,0 0 0 0 0,0 0-1 0 0,0 0 1 0 0,-1 0 0 0 0,1 0 0 0 0,0 0-1 0 0,0 1 1 0 0,0-1 0 0 0,-1 1 0 0 0,1 0-1 0 0,0-1 1 0 0,0 1 0 0 0,0 0 0 0 0,0 0-1 0 0,0 0 1 0 0,0 1 0 0 0,-2 1 0 0 0,-3 2 12 0 0,0 0 1 0 0,0 1 0 0 0,1 0 0 0 0,-1 1 0 0 0,1-1 0 0 0,1 1 0 0 0,-1 0 0 0 0,1 1 0 0 0,-8 14 0 0 0,11-16-26 0 0,-1 1-1 0 0,1 0 1 0 0,0 0 0 0 0,0 0-1 0 0,1 0 1 0 0,-1 0 0 0 0,2 0-1 0 0,-1 0 1 0 0,1 0 0 0 0,0 0-1 0 0,1 1 1 0 0,-1-1 0 0 0,3 7-1 0 0,-1-6-16 0 0,0 0 0 0 0,0 0 0 0 0,1 0 0 0 0,0 0 0 0 0,0 0 1 0 0,1-1-1 0 0,0 0 0 0 0,0 0 0 0 0,1 0 0 0 0,0 0 0 0 0,0 0 0 0 0,1-1 0 0 0,-1 0 0 0 0,12 9 0 0 0,-9-9-272 0 0,0 0 0 0 0,1 0 0 0 0,-1-1 1 0 0,1 0-1 0 0,0 0 0 0 0,0-1 0 0 0,11 3 0 0 0,-8-3-1114 0 0,1-1 0 0 0,-1-1 0 0 0,1 0 0 0 0,0-1-1 0 0,14 0 1 0 0,-8-1-247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3:52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4 105 3225 0 0,'-3'-1'13219'0'0,"3"2"-12992"0"0,0 5 3354 0 0,4 10-3120 0 0,-4-16-288 0 0,7 24 1205 0 0,4 39 1 0 0,3 15 231 0 0,29 56-264 0 0,-41-129-1321 0 0,1 4 82 0 0,-6-14-62 0 0,-4-12-54 0 0,1 0-1 0 0,0-1 1 0 0,2 0 0 0 0,-4-23-1 0 0,0-3-16 0 0,5 32 25 0 0,0-1 0 0 0,2 0 0 0 0,-1 0 1 0 0,2 0-1 0 0,0 0 0 0 0,0 0 0 0 0,1 0 0 0 0,6-24 0 0 0,-6 30-5 0 0,1 0-1 0 0,1 1 0 0 0,-1 0 0 0 0,1-1 1 0 0,0 1-1 0 0,1 0 0 0 0,-1 0 1 0 0,1 1-1 0 0,0-1 0 0 0,1 1 1 0 0,-1 0-1 0 0,1 0 0 0 0,0 0 1 0 0,0 1-1 0 0,1-1 0 0 0,-1 1 1 0 0,1 1-1 0 0,9-6 0 0 0,-1 3-42 0 0,0 1 0 0 0,0 0 0 0 0,1 1 0 0 0,-1 0 0 0 0,1 1 0 0 0,0 1 0 0 0,0 0 0 0 0,28 1 0 0 0,-22 2-403 0 0,0 1 0 0 0,0 1 0 0 0,-1 1 0 0 0,1 1-1 0 0,35 13 1 0 0,18 10-6249 0 0,-58-21 4279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2.0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52 512 0 0,'-14'-38'11660'0'0,"14"38"-11576"0"0,0-1 0 0 0,0 1-1 0 0,-1 0 1 0 0,1-1 0 0 0,0 1 0 0 0,0-1 0 0 0,0 1-1 0 0,0 0 1 0 0,0-1 0 0 0,0 1 0 0 0,0-1 0 0 0,0 1-1 0 0,0 0 1 0 0,0-1 0 0 0,0 1 0 0 0,0-1 0 0 0,0 1-1 0 0,1 0 1 0 0,-1-1 0 0 0,0 1 0 0 0,0 0 0 0 0,0-1 0 0 0,0 1-1 0 0,1 0 1 0 0,-1-1 0 0 0,0 1 0 0 0,0 0 0 0 0,1-1-1 0 0,-1 1 1 0 0,0 0 0 0 0,1 0 0 0 0,-1-1 0 0 0,0 1-1 0 0,1 0 1 0 0,-1 0 0 0 0,0 0 0 0 0,1-1 0 0 0,-1 1-1 0 0,0 0 1 0 0,1 0 0 0 0,-1 0 0 0 0,1 0 0 0 0,-1 0 0 0 0,1 0 13 0 0,0-1 1 0 0,0 1 0 0 0,0 0 0 0 0,0 0 0 0 0,0 0 0 0 0,0 0-1 0 0,0 1 1 0 0,-1-1 0 0 0,1 0 0 0 0,0 0 0 0 0,0 1 0 0 0,0-1-1 0 0,0 0 1 0 0,-1 1 0 0 0,1-1 0 0 0,0 0 0 0 0,0 1 0 0 0,0 0-1 0 0,1 1 33 0 0,-1 0-1 0 0,1 0 1 0 0,-1 1-1 0 0,0-1 1 0 0,1 0-1 0 0,-1 1 0 0 0,-1-1 1 0 0,1 1-1 0 0,0-1 1 0 0,0 1-1 0 0,-1-1 1 0 0,0 1-1 0 0,1 3 1 0 0,-1 39 751 0 0,-1-25-507 0 0,0 22-83 0 0,0 33-25 0 0,2-67-302 0 0,-1-1-1 0 0,2 1 1 0 0,-1-1 0 0 0,1 1-1 0 0,0-1 1 0 0,0 0 0 0 0,6 11-1 0 0,-7-16-49 0 0,-1-1-1 0 0,1 0 0 0 0,0 1 0 0 0,0-1 1 0 0,0 0-1 0 0,0 1 0 0 0,0-1 0 0 0,0 0 0 0 0,1 0 1 0 0,-1 0-1 0 0,0 0 0 0 0,0 0 0 0 0,1 0 0 0 0,-1-1 1 0 0,1 1-1 0 0,-1 0 0 0 0,1-1 0 0 0,-1 1 0 0 0,1-1 1 0 0,-1 1-1 0 0,3-1 0 0 0,-2 1-416 0 0,0-1-1 0 0,1-1 1 0 0,-1 1-1 0 0,1 0 1 0 0,-1 0 0 0 0,1-1-1 0 0,-1 0 1 0 0,0 1-1 0 0,1-1 1 0 0,-1 0 0 0 0,0 0-1 0 0,5-3 1 0 0,4-3-2374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2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36 2921 0 0,'-17'-9'7954'0'0,"0"0"-4792"0"0,-16-9-1766 0 0,32 18-1377 0 0,1 1 1 0 0,0-1-1 0 0,0 0 1 0 0,-1 0 0 0 0,1 0-1 0 0,0 0 1 0 0,0 0-1 0 0,0 1 1 0 0,0-1 0 0 0,-1 0-1 0 0,1 0 1 0 0,0 0-1 0 0,0 1 1 0 0,0-1 0 0 0,0 0-1 0 0,0 0 1 0 0,0 0-1 0 0,-1 1 1 0 0,1-1 0 0 0,0 0-1 0 0,0 0 1 0 0,0 1-1 0 0,0-1 1 0 0,0 0-1 0 0,0 0 1 0 0,0 1 0 0 0,0-1-1 0 0,0 0 1 0 0,0 0-1 0 0,0 1 1 0 0,0-1 0 0 0,0 0-1 0 0,1 0 1 0 0,-1 1-1 0 0,0-1 1 0 0,0 0 0 0 0,0 0-1 0 0,0 0 1 0 0,0 1-1 0 0,0-1 1 0 0,0 0 0 0 0,1 0-1 0 0,-1 0 1 0 0,0 1-1 0 0,0-1 1 0 0,0 0 0 0 0,1 0-1 0 0,-1 0 1 0 0,0 0-1 0 0,0 0 1 0 0,1 1 0 0 0,5 3-209 0 0,1 0 0 0 0,-1-1 0 0 0,1 0 0 0 0,0 0 1 0 0,1 0-1 0 0,9 2 0 0 0,9 3-2085 0 0,-7 0 1024 0 0,0 1 198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3.1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80 737 2409 0 0,'0'-2'1928'0'0,"0"-6"4596"0"0,2 2-4074 0 0,-1 6-2402 0 0,-1 0-1 0 0,1-1 1 0 0,-1 1-1 0 0,1 0 1 0 0,-1 0 0 0 0,1-1-1 0 0,-1 1 1 0 0,1 0-1 0 0,0 0 1 0 0,-1 0 0 0 0,1 0-1 0 0,-1 0 1 0 0,1 0-1 0 0,-1 0 1 0 0,1 0 0 0 0,0 0-1 0 0,-1 0 1 0 0,1 0 0 0 0,-1 0-1 0 0,1 0 1 0 0,-1 1-1 0 0,1-1 1 0 0,0 0 0 0 0,-1 0-1 0 0,1 1 1 0 0,0-1-1 0 0,2 2 207 0 0,1 0 0 0 0,-1 0 0 0 0,0 0-1 0 0,0 1 1 0 0,0-1 0 0 0,0 1 0 0 0,0-1-1 0 0,-1 1 1 0 0,1 0 0 0 0,-1 0 0 0 0,1 0-1 0 0,-1 0 1 0 0,0 1 0 0 0,0-1 0 0 0,-1 1-1 0 0,1-1 1 0 0,-1 1 0 0 0,0-1 0 0 0,2 8-1 0 0,1 5 182 0 0,-1 1 0 0 0,-1 0 0 0 0,0 17 0 0 0,-1-27-391 0 0,-1 0-1 0 0,0 0 0 0 0,-1-1 1 0 0,1 1-1 0 0,-1 0 0 0 0,0-1 1 0 0,-4 13-1 0 0,5-19-39 0 0,-1 0-1 0 0,1 1 1 0 0,0-1 0 0 0,0 0-1 0 0,0 1 1 0 0,0-1 0 0 0,0 0-1 0 0,-1 0 1 0 0,1 0-1 0 0,0 1 1 0 0,0-1 0 0 0,0 0-1 0 0,-1 0 1 0 0,1 1 0 0 0,0-1-1 0 0,0 0 1 0 0,-1 0 0 0 0,1 0-1 0 0,0 0 1 0 0,0 0 0 0 0,-1 0-1 0 0,1 1 1 0 0,0-1-1 0 0,0 0 1 0 0,-1 0 0 0 0,1 0-1 0 0,0 0 1 0 0,-1 0 0 0 0,1 0-1 0 0,0 0 1 0 0,0 0 0 0 0,-1 0-1 0 0,1 0 1 0 0,0 0 0 0 0,-1 0-1 0 0,1 0 1 0 0,0-1 0 0 0,0 1-1 0 0,-1 0 1 0 0,1 0-1 0 0,0 0 1 0 0,-1 0 0 0 0,1 0-1 0 0,0-1 1 0 0,0 1 0 0 0,0 0-1 0 0,-1 0 1 0 0,1 0 0 0 0,0-1-1 0 0,0 1 1 0 0,0 0 0 0 0,-1 0-1 0 0,1 0 1 0 0,0-1 0 0 0,0 1-1 0 0,0 0 1 0 0,0-1-1 0 0,0 1 1 0 0,-12-18 179 0 0,12 17-170 0 0,-10-19 146 0 0,2-1 0 0 0,-9-31 0 0 0,0 1 36 0 0,-36-118 123 0 0,47 138-270 0 0,0 1 0 0 0,2-1-1 0 0,0-53 1 0 0,4 46-35 0 0,10-61-1 0 0,-8 86-25 0 0,1 0 0 0 0,1 0-1 0 0,0 1 1 0 0,0-1 0 0 0,1 1 0 0 0,1 0-1 0 0,0 0 1 0 0,10-14 0 0 0,-6 12-23 0 0,1 1 0 0 0,0 1 1 0 0,0-1-1 0 0,1 2 0 0 0,1 0 1 0 0,0 0-1 0 0,1 2 0 0 0,-1-1 1 0 0,2 2-1 0 0,-1 0 0 0 0,1 0 1 0 0,1 2-1 0 0,-1-1 0 0 0,1 2 1 0 0,0 0-1 0 0,1 2 0 0 0,-1-1 0 0 0,1 2 1 0 0,30-1-1 0 0,-20 2-188 0 0,0 2 1 0 0,0 0-1 0 0,47 10 0 0 0,-61-8-31 0 0,-1 1 1 0 0,0 0-1 0 0,0 0 0 0 0,0 1 0 0 0,0 1 0 0 0,-1 0 0 0 0,0 0 1 0 0,0 1-1 0 0,0 1 0 0 0,9 9 0 0 0,-17-15-81 0 0,-1 0 0 0 0,1 1 0 0 0,-1 0 0 0 0,0-1 0 0 0,0 1 0 0 0,0 0 0 0 0,0 0 0 0 0,-1 0 0 0 0,1 1 0 0 0,-1-1 0 0 0,0 0 0 0 0,0 0 0 0 0,0 1 0 0 0,0-1 0 0 0,-1 1 0 0 0,1-1 0 0 0,-1 0 0 0 0,0 1 0 0 0,0-1 0 0 0,0 1 0 0 0,0-1-1 0 0,-1 1 1 0 0,0-1 0 0 0,1 1 0 0 0,-1-1 0 0 0,0 0 0 0 0,-3 6 0 0 0,-4 9-889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3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4225 0 0,'18'0'4585'0'0,"-4"-6"4609"0"0,-4 2-8690 0 0,2-4 272 0 0,9 1-776 0 0,8 0 88 0 0,5 1-240 0 0,15 2 392 0 0,0 3-88 0 0,1 1-88 0 0,16 0-144 0 0,-4 0-56 0 0,1 0 16 0 0,6-2-312 0 0,-17 2-352 0 0,-6 0-40 0 0,0 0-2201 0 0,-13 0 1569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7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334 648 512 0 0,'13'-9'213'0'0,"11"-9"795"0"0,-23 17-957 0 0,1 0-1 0 0,-1-1 0 0 0,-1 1 1 0 0,1 0-1 0 0,0 0 0 0 0,0 0 0 0 0,0-1 1 0 0,-1 1-1 0 0,1 0 0 0 0,0-1 1 0 0,-1 1-1 0 0,1-1 0 0 0,-1 1 1 0 0,0-1-1 0 0,1 1 0 0 0,-1-3 1 0 0,-1 2 364 0 0,0 0 0 0 0,0 0 1 0 0,0 0-1 0 0,-1 0 0 0 0,1 0 1 0 0,0 0-1 0 0,-1 0 0 0 0,1 0 1 0 0,-4-2-1 0 0,-1-2 505 0 0,-2-5-135 0 0,0-1 1 0 0,1 0 0 0 0,0 0-1 0 0,-5-15 1 0 0,-8-15 493 0 0,18 39-1151 0 0,-5-11 686 0 0,-2-1-1 0 0,-18-24 1 0 0,24 36-699 0 0,0 0 1 0 0,0 0 0 0 0,0 0-1 0 0,0 0 1 0 0,0 0 0 0 0,-1 1-1 0 0,1-1 1 0 0,-1 1 0 0 0,0 0-1 0 0,0 0 1 0 0,1 0-1 0 0,-1 1 1 0 0,0 0 0 0 0,-1-1-1 0 0,1 1 1 0 0,-8-1 0 0 0,7 2-28 0 0,-1 0 0 0 0,1 0 1 0 0,-1 1-1 0 0,0 0 0 0 0,1 0 0 0 0,-1 0 1 0 0,1 0-1 0 0,0 1 0 0 0,-1 0 0 0 0,1 0 1 0 0,0 0-1 0 0,0 1 0 0 0,-7 5 0 0 0,5-3 5 0 0,1 0-1 0 0,0 1 0 0 0,0 0 1 0 0,0 0-1 0 0,1 1 0 0 0,0-1 1 0 0,0 1-1 0 0,-5 11 0 0 0,2-1 64 0 0,0 0 0 0 0,2 1 0 0 0,0 0 0 0 0,1 0 0 0 0,1 1 0 0 0,0 0 0 0 0,-1 26 0 0 0,5-36-96 0 0,-1 0 0 0 0,2 1 1 0 0,-1-1-1 0 0,1 0 0 0 0,1 0 0 0 0,-1 0 1 0 0,1 0-1 0 0,1 0 0 0 0,6 14 0 0 0,-6-16-36 0 0,0-2-1 0 0,1 1 1 0 0,0 0-1 0 0,0-1 1 0 0,0 0 0 0 0,1 0-1 0 0,0 0 1 0 0,-1 0-1 0 0,2-1 1 0 0,-1 0-1 0 0,0 0 1 0 0,1 0-1 0 0,11 5 1 0 0,-4-3-19 0 0,0 0 0 0 0,0-2 0 0 0,0 1 0 0 0,0-2 0 0 0,1 0 0 0 0,0 0 0 0 0,0-1 0 0 0,-1-1 0 0 0,1 0 0 0 0,0-1 0 0 0,20-2 0 0 0,-28 1-15 0 0,0 0 0 0 0,-1-1-1 0 0,1 1 1 0 0,-1-1 0 0 0,1 0 0 0 0,-1-1-1 0 0,0 1 1 0 0,0-1 0 0 0,0 0 0 0 0,0 0-1 0 0,0 0 1 0 0,-1-1 0 0 0,6-5 0 0 0,-5 3-22 0 0,0 0 0 0 0,-1 0 0 0 0,0 0 0 0 0,0-1 1 0 0,0 0-1 0 0,-1 1 0 0 0,0-1 0 0 0,-1 0 0 0 0,3-8 0 0 0,0-12-65 0 0,-1 1 0 0 0,-1-1 0 0 0,-1 0 0 0 0,-3-40 0 0 0,1 66 97 0 0,-2-126-188 0 0,-7-203 159 0 0,8 330 29 0 0,1-9 25 0 0,0 1 1 0 0,-2 0 0 0 0,1-1-1 0 0,-4-11 1 0 0,5 19-18 0 0,-1 0-1 0 0,1 0 1 0 0,-1 0-1 0 0,1 0 1 0 0,-1 0-1 0 0,1 0 1 0 0,-1 0-1 0 0,1 0 1 0 0,-1 0-1 0 0,0 1 1 0 0,1-1-1 0 0,-1 0 1 0 0,0 0-1 0 0,0 1 1 0 0,0-1-1 0 0,0 0 1 0 0,0 1-1 0 0,-1-1 1 0 0,1 1 0 0 0,0-1 1 0 0,-1 1 0 0 0,1 0-1 0 0,0 1 1 0 0,0-1 0 0 0,-1 0-1 0 0,1 0 1 0 0,0 0-1 0 0,0 1 1 0 0,0-1 0 0 0,0 1-1 0 0,-1-1 1 0 0,1 1-1 0 0,0-1 1 0 0,0 1 0 0 0,0 0-1 0 0,0-1 1 0 0,0 1 0 0 0,0 0-1 0 0,-1 1 1 0 0,-2 3 13 0 0,-1-1 0 0 0,1 1-1 0 0,0 0 1 0 0,1 0 0 0 0,-1 0 0 0 0,1 1 0 0 0,0-1 0 0 0,0 1-1 0 0,-3 11 1 0 0,2-4 12 0 0,0 1-1 0 0,1-1 1 0 0,-2 21-1 0 0,5-18-27 0 0,0-1 1 0 0,0 1-1 0 0,2 0 0 0 0,0-1 1 0 0,1 0-1 0 0,8 29 0 0 0,2-7 44 0 0,27 55-1 0 0,-23-62-60 0 0,0 0 1 0 0,2-1 0 0 0,39 46 0 0 0,79 69-446 0 0,-133-140 428 0 0,14 13-288 0 0,18 20-912 0 0,-32-33 366 0 0,-1 0 0 0 0,0 1 0 0 0,-1-1 0 0 0,4 6 0 0 0,-3 2-5355 0 0,-3-8 2025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8.2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6 214 3097 0 0,'-3'11'5515'0'0,"2"-11"-5167"0"0,1 1-1 0 0,0 0 1 0 0,-1-1 0 0 0,1 1 0 0 0,0 0 0 0 0,0-1 0 0 0,0 1-1 0 0,0 0 1 0 0,-1-1 0 0 0,1 1 0 0 0,0 0 0 0 0,0 0 0 0 0,0-1-1 0 0,1 1 1 0 0,-1 0 0 0 0,0-1 0 0 0,0 2 0 0 0,10 4-535 0 0,5-1 303 0 0,1-1-1 0 0,0 0 1 0 0,0-1 0 0 0,0-1 0 0 0,1-1 0 0 0,-1 0 0 0 0,0-1-1 0 0,1-1 1 0 0,-1-1 0 0 0,0 0 0 0 0,0-1 0 0 0,0 0 0 0 0,23-9-1 0 0,-24 5-110 0 0,0 0 0 0 0,26-16-1 0 0,-34 19-13 0 0,-1-1 0 0 0,1-1 0 0 0,-1 1-1 0 0,0-1 1 0 0,0 0 0 0 0,0 0 0 0 0,6-11-1 0 0,-10 15 5 0 0,-1-1-1 0 0,0 1 0 0 0,0 0 0 0 0,0-1 1 0 0,0 1-1 0 0,-1-1 0 0 0,1 1 0 0 0,-1-1 1 0 0,1 1-1 0 0,-1-1 0 0 0,0 0 0 0 0,0 1 1 0 0,0-1-1 0 0,0 1 0 0 0,-1-1 0 0 0,1 0 1 0 0,-1 1-1 0 0,1-1 0 0 0,-1 1 0 0 0,0-1 1 0 0,0 1-1 0 0,0 0 0 0 0,0-1 0 0 0,-1 1 1 0 0,1 0-1 0 0,0 0 0 0 0,-1 0 0 0 0,0 0 1 0 0,-3-3-1 0 0,-2-3 4 0 0,-1 1-1 0 0,0 0 1 0 0,0 1 0 0 0,0 0 0 0 0,-1 0 0 0 0,-10-4-1 0 0,10 6 57 0 0,1 0 0 0 0,-1 1 0 0 0,1 0 0 0 0,-1 0-1 0 0,0 1 1 0 0,0 0 0 0 0,0 1 0 0 0,0 0 0 0 0,0 0-1 0 0,-1 1 1 0 0,-11 1 0 0 0,16 0 45 0 0,1-1-1 0 0,-1 1 1 0 0,1 0-1 0 0,0 0 1 0 0,-1 1 0 0 0,1-1-1 0 0,0 1 1 0 0,0 0-1 0 0,0 0 1 0 0,0 1-1 0 0,0-1 1 0 0,0 1 0 0 0,1 0-1 0 0,-1 0 1 0 0,1 0-1 0 0,0 0 1 0 0,0 0-1 0 0,0 1 1 0 0,0-1 0 0 0,1 1-1 0 0,-1 0 1 0 0,1 0-1 0 0,0 0 1 0 0,-3 7-1 0 0,1 2 50 0 0,0 1 0 0 0,1-1-1 0 0,0 1 1 0 0,1-1 0 0 0,1 1 0 0 0,0 0-1 0 0,1 0 1 0 0,0-1 0 0 0,1 1-1 0 0,1 0 1 0 0,0 0 0 0 0,6 20-1 0 0,-5-24-124 0 0,1-1-1 0 0,0 0 0 0 0,0 1 1 0 0,1-2-1 0 0,0 1 0 0 0,1 0 1 0 0,-1-1-1 0 0,2 0 0 0 0,-1-1 1 0 0,1 1-1 0 0,0-1 0 0 0,1 0 1 0 0,0-1-1 0 0,0 0 0 0 0,0 0 1 0 0,1-1-1 0 0,17 8 0 0 0,-19-9-116 0 0,1-2-1 0 0,0 1 0 0 0,0-1 1 0 0,1 0-1 0 0,-1 0 0 0 0,0-1 1 0 0,1 0-1 0 0,-1-1 1 0 0,1 0-1 0 0,-1 0 0 0 0,1-1 1 0 0,-1 0-1 0 0,0 0 0 0 0,1-1 1 0 0,-1 0-1 0 0,12-5 0 0 0,-4-1-1036 0 0,0 0-1 0 0,-1 0 0 0 0,0-1 0 0 0,0-1 0 0 0,-1-1 0 0 0,-1 0 0 0 0,13-14 1 0 0,-3 3-1159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8.5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 1736 0 0,'-6'2'2907'0'0,"3"-1"-1796"0"0,0 0 1 0 0,0 0-1 0 0,0 1 1 0 0,0-1-1 0 0,1 1 1 0 0,-1-1-1 0 0,-2 3 1 0 0,4-3-1024 0 0,0 0 1 0 0,0 0-1 0 0,1 0 1 0 0,-1 0-1 0 0,1 1 1 0 0,-1-1-1 0 0,1 0 1 0 0,-1 0-1 0 0,1 0 1 0 0,-1 0-1 0 0,1 1 1 0 0,0-1-1 0 0,0 0 1 0 0,0 0-1 0 0,0 1 1 0 0,0-1-1 0 0,0 0 1 0 0,0 0-1 0 0,0 1 1 0 0,0-1-1 0 0,1 2 1 0 0,2 11 472 0 0,2 0-1 0 0,0 0 1 0 0,0-1 0 0 0,10 17-1 0 0,-5-10-185 0 0,152 352 3947 0 0,-90-173-5187 0 0,-67-174-57 0 0,-4-24 652 0 0,-1 0 1 0 0,0 1 0 0 0,0-1 0 0 0,0 0 0 0 0,0 0 0 0 0,0 0 0 0 0,0 0-1 0 0,0 1 1 0 0,0-1 0 0 0,0 0 0 0 0,0 0 0 0 0,-1 0 0 0 0,1 0 0 0 0,-1 1 0 0 0,1-1-1 0 0,-1 0 1 0 0,0 2 0 0 0,-3-1-1238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8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79 3417 0 0,'-1'-1'1243'0'0,"1"1"-932"0"0,0 0 0 0 0,0 0 0 0 0,-1-1 0 0 0,1 1 0 0 0,0 0 0 0 0,0 0 0 0 0,0-1 0 0 0,0 1 0 0 0,0 0 0 0 0,0-1 0 0 0,0 1-1 0 0,0 0 1 0 0,0-1 0 0 0,0 1 0 0 0,0 0 0 0 0,0 0 0 0 0,0-1 0 0 0,0 1 0 0 0,0 0 0 0 0,0-1 0 0 0,1 1 0 0 0,-1 0 0 0 0,1-2 1554 0 0,-1 2-1554 0 0,13-6 3047 0 0,22 1-3971 0 0,-28 5 1848 0 0,108-9 252 0 0,-48 5-2219 0 0,108-22 0 0 0,-109 13-2569 0 0,-29 6 598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9.1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271 207 512 0 0,'3'-161'8749'0'0,"-3"132"-6444"0"0,1 29-2227 0 0,-1-1-1 0 0,0 0 1 0 0,0 1-1 0 0,0-1 1 0 0,0 0-1 0 0,0 1 1 0 0,0-1-1 0 0,-1 1 1 0 0,1-1-1 0 0,0 0 1 0 0,0 1-1 0 0,0-1 1 0 0,0 1-1 0 0,-1-1 1 0 0,1 0-1 0 0,0 1 1 0 0,-1-1-1 0 0,1 1 1 0 0,0-1-1 0 0,-1 1 0 0 0,1-1 1 0 0,-1 1-1 0 0,1-1 1 0 0,0 1-1 0 0,-1 0 1 0 0,1-1-1 0 0,-1 1 1 0 0,0-1-1 0 0,0 1 34 0 0,-1 0 0 0 0,1 0 0 0 0,0 0 0 0 0,0 0 0 0 0,0 0 0 0 0,0 0 0 0 0,0 0 0 0 0,0 0 0 0 0,-1 1 0 0 0,1-1-1 0 0,0 0 1 0 0,0 1 0 0 0,0-1 0 0 0,-1 2 0 0 0,-5 1 328 0 0,0 2-1 0 0,1-1 1 0 0,-8 7 0 0 0,-6 6-61 0 0,2 1 0 0 0,0 1 1 0 0,0 0-1 0 0,2 2 0 0 0,1-1 0 0 0,0 2 1 0 0,2 0-1 0 0,0 1 0 0 0,2 0 1 0 0,0 1-1 0 0,-12 43 0 0 0,16-43-196 0 0,2-1 0 0 0,0 1 0 0 0,2 0 0 0 0,1 0 0 0 0,0 31-1 0 0,3-43-153 0 0,0-1 0 0 0,0 0 0 0 0,1 0 0 0 0,1 0-1 0 0,0-1 1 0 0,0 1 0 0 0,1-1 0 0 0,0 1 0 0 0,1-1-1 0 0,0 0 1 0 0,1-1 0 0 0,0 1 0 0 0,11 12 0 0 0,-6-10-53 0 0,1-1 1 0 0,0 0 0 0 0,0 0 0 0 0,1-1 0 0 0,0-1-1 0 0,1 0 1 0 0,0-1 0 0 0,1 0 0 0 0,19 6 0 0 0,-13-6-350 0 0,0-2 0 0 0,1-1 0 0 0,-1 0 1 0 0,1-2-1 0 0,0 0 0 0 0,29-1 1 0 0,-38-1-692 0 0,0-2 0 0 0,0 1 0 0 0,0-2 0 0 0,0 0 0 0 0,0 0 0 0 0,0-1 0 0 0,22-9 1 0 0,-9 0-1297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9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88 3425 0 0,'-2'3'1746'0'0,"-16"18"7133"0"0,6 0-6446 0 0,11-18-2450 0 0,0 0 1 0 0,0 0-1 0 0,0 0 0 0 0,0 1 1 0 0,1-1-1 0 0,-1 0 0 0 0,1 0 1 0 0,0 1-1 0 0,0-1 0 0 0,1 0 0 0 0,-1 1 1 0 0,0-1-1 0 0,1 0 0 0 0,1 5 1 0 0,87 259 3224 0 0,-47-147-1211 0 0,-32-90-1766 0 0,21 66 202 0 0,-27-79-388 0 0,0 0 0 0 0,-2 0-1 0 0,2 32 1 0 0,-6-45 30 0 0,-1-10-71 0 0,-2-12-35 0 0,-47-233-99 0 0,20 118 2 0 0,15 51 58 0 0,-11-116 0 0 0,26 175 88 0 0,1 15-9 0 0,0-1 0 0 0,0 1 1 0 0,1-1-1 0 0,0 1 0 0 0,1-1 1 0 0,0 1-1 0 0,3-14 0 0 0,-4 21-3 0 0,0 1 0 0 0,0-1-1 0 0,0 0 1 0 0,1 1 0 0 0,-1-1-1 0 0,0 1 1 0 0,0-1-1 0 0,1 1 1 0 0,-1-1 0 0 0,0 1-1 0 0,1-1 1 0 0,-1 1 0 0 0,1 0-1 0 0,-1-1 1 0 0,0 1 0 0 0,1-1-1 0 0,-1 1 1 0 0,1 0-1 0 0,-1 0 1 0 0,1-1 0 0 0,-1 1-1 0 0,1 0 1 0 0,0 0 0 0 0,-1-1-1 0 0,1 1 1 0 0,0 0 0 0 0,0 0-3 0 0,0 0 1 0 0,1 1 0 0 0,-1-1-1 0 0,0 0 1 0 0,0 0 0 0 0,0 1-1 0 0,0-1 1 0 0,0 1 0 0 0,0-1-1 0 0,0 1 1 0 0,0 0 0 0 0,0-1-1 0 0,1 2 1 0 0,4 4 5 0 0,-1 0-1 0 0,1 0 1 0 0,5 8 0 0 0,-7-9 20 0 0,179 247 117 0 0,-14 28 245 0 0,-148-243-326 0 0,1 6-8 0 0,-15-27-118 0 0,1 0 1 0 0,1-1-1 0 0,20 27 1 0 0,-29-41 16 0 0,0-1 0 0 0,1 1 1 0 0,-1-1-1 0 0,0 0 1 0 0,1 1-1 0 0,-1-1 1 0 0,0 1-1 0 0,1-1 0 0 0,-1 0 1 0 0,0 1-1 0 0,1-1 1 0 0,-1 0-1 0 0,1 0 1 0 0,-1 1-1 0 0,0-1 1 0 0,1 0-1 0 0,-1 0 0 0 0,1 0 1 0 0,-1 1-1 0 0,1-1 1 0 0,0 0-1 0 0,-2-9-3073 0 0,-9-15-5278 0 0,4 13 5680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19.8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0 127 4305 0 0,'8'-2'11141'0'0,"5"-5"-7815"0"0,2 0-3211 0 0,40-8 122 0 0,0 2 1 0 0,63-5 0 0 0,-67 10-183 0 0,78-13-162 0 0,65-9-1178 0 0,-159 27-1292 0 0,0 1 1 0 0,39 3 0 0 0,-44 1 860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20.2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348 184 1344 0 0,'1'-2'814'0'0,"0"0"-1"0"0,0 0 0 0 0,-1 0 0 0 0,1 0 1 0 0,0 0-1 0 0,-1-1 0 0 0,1-2 1 0 0,0-17 1737 0 0,1-3-1281 0 0,-1 20-841 0 0,0-1 0 0 0,0 0 0 0 0,-1 0 0 0 0,0 0 1 0 0,0 1-1 0 0,0-1 0 0 0,-1-6 0 0 0,0 8-290 0 0,0 1 1 0 0,0 0-1 0 0,-1 0 0 0 0,1 0 1 0 0,-1 0-1 0 0,1 0 0 0 0,-1 0 1 0 0,0 0-1 0 0,0 0 0 0 0,0 1 1 0 0,0-1-1 0 0,-1 1 0 0 0,-4-4 1 0 0,3 3-46 0 0,0 0 1 0 0,-1 1-1 0 0,1 0 1 0 0,-1 0-1 0 0,1 0 1 0 0,-1 0-1 0 0,1 1 1 0 0,-1 0-1 0 0,0 0 1 0 0,0 0-1 0 0,0 1 1 0 0,0-1-1 0 0,0 1 1 0 0,1 0-1 0 0,-9 1 1 0 0,-8 2-14 0 0,0 1 0 0 0,-23 7 0 0 0,42-11-79 0 0,1 1 0 0 0,-77 24 43 0 0,71-23-7 0 0,0 1 1 0 0,0 1-1 0 0,1-1 0 0 0,0 1 0 0 0,0 0 0 0 0,0 1 0 0 0,0-1 0 0 0,0 1 0 0 0,-4 6 0 0 0,8-10-36 0 0,1 1-1 0 0,0-1 0 0 0,0 1 1 0 0,0-1-1 0 0,0 1 0 0 0,0 0 0 0 0,0 0 1 0 0,0-1-1 0 0,1 1 0 0 0,-1 0 1 0 0,0 0-1 0 0,1 0 0 0 0,0 0 0 0 0,-1 0 1 0 0,1-1-1 0 0,0 1 0 0 0,0 0 1 0 0,0 0-1 0 0,0 0 0 0 0,0 0 0 0 0,1 0 1 0 0,-1 0-1 0 0,1 0 0 0 0,-1 0 0 0 0,1-1 1 0 0,-1 1-1 0 0,1 0 0 0 0,0 0 1 0 0,0-1-1 0 0,0 1 0 0 0,0 0 0 0 0,2 2 1 0 0,1 0-11 0 0,0-1 0 0 0,0 1 1 0 0,0-1-1 0 0,0 0 0 0 0,1 0 1 0 0,-1 0-1 0 0,1 0 0 0 0,0-1 0 0 0,-1 0 1 0 0,11 3-1 0 0,22 4-5 0 0,71 8-1 0 0,1 0-28 0 0,-93-14 24 0 0,1 2-1 0 0,-1 0 1 0 0,-1 1-1 0 0,24 11 1 0 0,-34-14 26 0 0,0 0 1 0 0,0 0-1 0 0,0 0 1 0 0,-1 1-1 0 0,1 0 1 0 0,-1 0-1 0 0,0 0 1 0 0,0 0-1 0 0,0 1 1 0 0,0 0-1 0 0,-1 0 1 0 0,0 0-1 0 0,0 0 1 0 0,3 6-1 0 0,-5-7-2 0 0,0 0 0 0 0,0-1 0 0 0,0 1 0 0 0,-1-1 0 0 0,1 1-1 0 0,-1 0 1 0 0,0 0 0 0 0,0-1 0 0 0,0 1 0 0 0,0 0 0 0 0,-1-1 0 0 0,0 1 0 0 0,0 0-1 0 0,0-1 1 0 0,0 1 0 0 0,0-1 0 0 0,-1 1 0 0 0,1-1 0 0 0,-1 0 0 0 0,0 0 0 0 0,0 1-1 0 0,0-1 1 0 0,-4 3 0 0 0,-2 4 21 0 0,-1-1 0 0 0,0-1 0 0 0,-1 0 0 0 0,0 0 0 0 0,0-1 0 0 0,-1 0 0 0 0,0-1 0 0 0,0 0 0 0 0,-1 0 0 0 0,1-2 0 0 0,-19 6 0 0 0,10-5-34 0 0,0 0 0 0 0,-1-2 0 0 0,1 0-1 0 0,-1-2 1 0 0,0 0 0 0 0,-24-3 0 0 0,36 2-50 0 0,1-1 0 0 0,0-1-1 0 0,-1 1 1 0 0,1-1 0 0 0,0-1 0 0 0,0 1 0 0 0,0-1 0 0 0,1-1 0 0 0,-14-7 0 0 0,18 9-209 0 0,-1-1 1 0 0,1 0-1 0 0,0 0 1 0 0,0 0 0 0 0,0 0-1 0 0,0 0 1 0 0,0-1 0 0 0,0 1-1 0 0,1-1 1 0 0,0 1 0 0 0,0-1-1 0 0,0 0 1 0 0,0 0 0 0 0,1 0-1 0 0,-1 0 1 0 0,1-1 0 0 0,0 1-1 0 0,0 0 1 0 0,1 0 0 0 0,-1-8-1 0 0,2-12-1146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20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1016 0 0,'0'-2'504'0'0,"0"1"0"0"0,0 0 0 0 0,0 0 0 0 0,0 0 0 0 0,1-1 0 0 0,-1 1 1 0 0,0 0-1 0 0,1 0 0 0 0,-1 0 0 0 0,1 0 0 0 0,-1-1 0 0 0,1 1 0 0 0,0 0 0 0 0,-1 0 0 0 0,1 0 0 0 0,0 0 0 0 0,1-1 0 0 0,0 1-79 0 0,-1-1-1 0 0,1 1 1 0 0,0 0 0 0 0,0 0-1 0 0,0 0 1 0 0,0 0 0 0 0,0 0-1 0 0,5-1 1 0 0,2 0-171 0 0,1 0 0 0 0,-1 1 1 0 0,16 0-1 0 0,-19 1-141 0 0,11 0 176 0 0,0 2 1 0 0,0 0 0 0 0,0 0-1 0 0,0 2 1 0 0,0 0 0 0 0,-1 1 0 0 0,32 13-1 0 0,-19-4 342 0 0,0 1 1 0 0,-2 2-1 0 0,36 26 0 0 0,115 105 1215 0 0,-157-127-1680 0 0,-1 0 0 0 0,-1 1 0 0 0,-1 1 0 0 0,-1 1 0 0 0,27 50 0 0 0,-36-55-115 0 0,-1 0-1 0 0,-2 0 1 0 0,0 1 0 0 0,0 0 0 0 0,-2 0 0 0 0,-1 0-1 0 0,0 0 1 0 0,-1 0 0 0 0,-1 0 0 0 0,-6 37 0 0 0,4-46-77 0 0,0 0 1 0 0,-1 0-1 0 0,0-1 1 0 0,-1 1-1 0 0,0-1 1 0 0,-1 0-1 0 0,0 0 1 0 0,-11 16-1 0 0,6-13-85 0 0,0 0 0 0 0,-1-1-1 0 0,-1-1 1 0 0,0 0 0 0 0,-17 13 0 0 0,-8 1-1890 0 0,-2-2 1 0 0,0-2-1 0 0,-56 22 0 0 0,64-30-2221 0 0,6-1-603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20.9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58 512 0 0,'-6'-15'655'0'0,"-4"-7"3731"0"0,9 19-3207 0 0,-1 1 0 0 0,1-1 0 0 0,-1 1 0 0 0,1 0 1 0 0,-1 0-1 0 0,-3-3 0 0 0,5 5-1132 0 0,0 0 0 0 0,0 0-1 0 0,0 0 1 0 0,0-1 0 0 0,0 1 0 0 0,-1 0 0 0 0,1 0 0 0 0,0 0-1 0 0,0 0 1 0 0,0 0 0 0 0,-1 0 0 0 0,1 0 0 0 0,0-1-1 0 0,0 1 1 0 0,-1 0 0 0 0,1 0 0 0 0,0 0 0 0 0,0 0 0 0 0,0 0-1 0 0,-1 0 1 0 0,1 0 0 0 0,0 0 0 0 0,0 0 0 0 0,-1 0 0 0 0,1 0-1 0 0,0 1 1 0 0,0-1 0 0 0,0 0 0 0 0,-1 0 0 0 0,1 0 0 0 0,0 0-1 0 0,0 0 1 0 0,0 0 0 0 0,-1 0 0 0 0,1 0 0 0 0,0 1-1 0 0,0-1 1 0 0,0 0 0 0 0,0 0 0 0 0,-1 0 0 0 0,1 0 0 0 0,0 1-1 0 0,0-1 1 0 0,0 0 0 0 0,0 0 0 0 0,0 0 0 0 0,0 1 0 0 0,0-1-1 0 0,-1 0 1 0 0,1 0 0 0 0,0 1 0 0 0,0-1 0 0 0,0 0-1 0 0,0 0 1 0 0,0 0 0 0 0,0 1 0 0 0,0-1 0 0 0,0 0 0 0 0,0 0-1 0 0,0 1 1 0 0,0-1 0 0 0,1 0 0 0 0,-1 0 0 0 0,-1 21 85 0 0,1-17 166 0 0,3 64 688 0 0,2 0-1 0 0,3-1 0 0 0,3-1 0 0 0,30 102 1 0 0,38 81 589 0 0,-61-195-2078 0 0,2-1 0 0 0,52 94 0 0 0,-43-90-5657 0 0,-23-43 2912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21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11 512 0 0,'-2'-10'7578'0'0,"3"16"-391"0"0,3 2-6893 0 0,17 28 1068 0 0,-1-1-779 0 0,17 38 1 0 0,-9 0 299 0 0,35 147 1 0 0,-6 81 446 0 0,-14-62-950 0 0,18-7-897 0 0,13-32-4202 0 0,-59-170 2194 0 0,0-6 720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22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86 512 0 0,'11'-11'959'0'0,"1"0"0"0"0,1 1 0 0 0,21-13 0 0 0,-26 18-408 0 0,0 1 0 0 0,0 0 1 0 0,0 0-1 0 0,0 1 1 0 0,1 0-1 0 0,-1 1 1 0 0,18-3-1 0 0,-24 5-401 0 0,0-1-1 0 0,-1 1 1 0 0,1 0-1 0 0,0 0 0 0 0,0 0 1 0 0,-1 0-1 0 0,1 1 1 0 0,0-1-1 0 0,-1 0 1 0 0,1 1-1 0 0,-1-1 0 0 0,1 1 1 0 0,0-1-1 0 0,-1 1 1 0 0,1 0-1 0 0,-1 0 1 0 0,1 0-1 0 0,-1 0 1 0 0,0 0-1 0 0,1 0 0 0 0,-1 0 1 0 0,0 0-1 0 0,0 0 1 0 0,0 1-1 0 0,0-1 1 0 0,0 0-1 0 0,0 1 0 0 0,0-1 1 0 0,0 1-1 0 0,0-1 1 0 0,-1 1-1 0 0,1-1 1 0 0,-1 1-1 0 0,1 0 1 0 0,0 2-1 0 0,-1 1-45 0 0,1-1 0 0 0,-1 0 0 0 0,0 1 0 0 0,-1-1 0 0 0,1 1 0 0 0,-1-1-1 0 0,1 0 1 0 0,-1 1 0 0 0,-1-1 0 0 0,1 0 0 0 0,-1 0 0 0 0,-3 8 0 0 0,-5 4-20 0 0,0 0 0 0 0,-2-1 1 0 0,0 0-1 0 0,0-1 0 0 0,-19 16 0 0 0,-77 57 1283 0 0,62-52-9 0 0,43-33-1270 0 0,0 0 0 0 0,1 0 0 0 0,0 1 0 0 0,-1-1 0 0 0,1 1 0 0 0,-3 3 1 0 0,5-5-79 0 0,0-1 1 0 0,-1 1 0 0 0,1-1 0 0 0,0 0 0 0 0,0 1 0 0 0,0-1 0 0 0,0 1-1 0 0,-1-1 1 0 0,1 1 0 0 0,0-1 0 0 0,0 1 0 0 0,0-1 0 0 0,0 1 0 0 0,0-1-1 0 0,0 0 1 0 0,0 1 0 0 0,1-1 0 0 0,-1 1 0 0 0,0-1 0 0 0,0 1 0 0 0,0 0-1 0 0,1-1-8 0 0,-1 1 0 0 0,1 0 0 0 0,-1-1 0 0 0,1 1 0 0 0,0-1 0 0 0,-1 1 0 0 0,1-1 0 0 0,0 0 0 0 0,-1 1 0 0 0,1-1 0 0 0,0 1 1 0 0,0-1-1 0 0,-1 0 0 0 0,1 0 0 0 0,0 1 0 0 0,1-1 0 0 0,16 2-12 0 0,0 0 1 0 0,1-1-1 0 0,-1-1 1 0 0,0-1 0 0 0,0 0-1 0 0,19-5 1 0 0,20-1-71 0 0,20 3-69 0 0,-1 4-1 0 0,106 12 1 0 0,-114-1-251 0 0,-60-9 152 0 0,0 0 0 0 0,-1 1 0 0 0,1 0-1 0 0,-1 0 1 0 0,0 1 0 0 0,11 6-1 0 0,-17-9 95 0 0,0 0 1 0 0,1 0-1 0 0,-1 0 0 0 0,0 0 0 0 0,0 0 0 0 0,0 0 1 0 0,0 0-1 0 0,-1 0 0 0 0,1 0 0 0 0,0 0 0 0 0,0 1 0 0 0,0 0 1 0 0,-1-1-17 0 0,0 0 0 0 0,0-1 0 0 0,0 1 1 0 0,0 0-1 0 0,0-1 0 0 0,0 1 1 0 0,0 0-1 0 0,0-1 0 0 0,0 1 0 0 0,0-1 1 0 0,0 1-1 0 0,0 0 0 0 0,-1-1 0 0 0,1 1 1 0 0,0 0-1 0 0,-1-1 0 0 0,1 1 0 0 0,0-1 1 0 0,-1 1-1 0 0,1-1 0 0 0,-1 1 1 0 0,1-1-1 0 0,0 1 0 0 0,-1-1 0 0 0,0 1 1 0 0,1-1-1 0 0,-1 1 0 0 0,-8 5-2234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22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28 968 0 0,'0'1'195'0'0,"-1"-1"0"0"0,1 0 0 0 0,0 0 0 0 0,-1 1 0 0 0,1-1-1 0 0,0 0 1 0 0,-1 1 0 0 0,1-1 0 0 0,0 0 0 0 0,0 1 0 0 0,-1-1 0 0 0,1 0 0 0 0,0 1-1 0 0,0-1 1 0 0,0 1 0 0 0,0-1 0 0 0,-1 0 0 0 0,1 1 0 0 0,0-1 0 0 0,0 1 0 0 0,0-1-1 0 0,0 1 1 0 0,0-1 0 0 0,0 0 0 0 0,0 1 0 0 0,0-1 0 0 0,0 1 0 0 0,0 0 0 0 0,1-1-18 0 0,-1 1 0 0 0,1-1 0 0 0,-1 1 0 0 0,1-1 0 0 0,0 0 0 0 0,-1 1 0 0 0,1-1 0 0 0,-1 0 0 0 0,1 1 0 0 0,0-1 0 0 0,-1 0 0 0 0,1 0 0 0 0,0 0 0 0 0,-1 1 0 0 0,1-1 0 0 0,1 0 0 0 0,35 0 2296 0 0,-30-1-1732 0 0,212-20 1450 0 0,23-1-2136 0 0,-223 22-170 0 0,77 1-1109 0 0,-82 1-200 0 0,1 0 0 0 0,18 5 0 0 0,-15-2 292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23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104 160 512 0 0,'0'-1'672'0'0,"-1"-1"-1"0"0,0 0 0 0 0,1 1 1 0 0,-1-1-1 0 0,0 1 1 0 0,0-1-1 0 0,0 1 1 0 0,0 0-1 0 0,0-1 0 0 0,0 1 1 0 0,0 0-1 0 0,0 0 1 0 0,-1-1-1 0 0,1 1 1 0 0,0 0-1 0 0,-4-1 907 0 0,6 4-1279 0 0,0 1 0 0 0,0-1 0 0 0,0 1 0 0 0,0-1 0 0 0,-1 1 0 0 0,1-1 0 0 0,-1 1-1 0 0,1 0 1 0 0,-1 0 0 0 0,0 3 0 0 0,0-1 45 0 0,2 50 731 0 0,-3 0 0 0 0,-2 0 1 0 0,-17 90-1 0 0,-1-51-484 0 0,-12 67 231 0 0,28-130-747 0 0,1-6 94 0 0,-2 42 1 0 0,15-77-135 0 0,2-10-39 0 0,-1-1 1 0 0,-1 0-1 0 0,-1 0 1 0 0,-1-1-1 0 0,-1 0 1 0 0,-1 0-1 0 0,-1-1 1 0 0,2-31-1 0 0,-2-22 3 0 0,-8-87-1 0 0,3 152-6 0 0,0-5 21 0 0,-3-143-80 0 0,5 123 99 0 0,1 0 1 0 0,10-50 0 0 0,-12 85-26 0 0,7-23 27 0 0,-7 23-24 0 0,0 0-1 0 0,0 0 0 0 0,1 0 0 0 0,-1 0 1 0 0,0 0-1 0 0,1 1 0 0 0,-1-1 0 0 0,1 0 1 0 0,-1 0-1 0 0,1 0 0 0 0,-1 1 1 0 0,1-1-1 0 0,-1 0 0 0 0,1 1 0 0 0,0-1 1 0 0,-1 0-1 0 0,1 1 0 0 0,0-1 0 0 0,0 1 1 0 0,-1-1-1 0 0,1 1 0 0 0,1-1 1 0 0,-1 1-6 0 0,0 1 1 0 0,-1-1 0 0 0,1 0 0 0 0,-1 1 0 0 0,1-1-1 0 0,0 1 1 0 0,-1-1 0 0 0,1 1 0 0 0,-1-1 0 0 0,1 1-1 0 0,-1-1 1 0 0,1 1 0 0 0,-1-1 0 0 0,1 1 0 0 0,-1 0 0 0 0,0-1-1 0 0,1 1 1 0 0,-1 0 0 0 0,0-1 0 0 0,1 2 0 0 0,6 19 51 0 0,-6-18-32 0 0,11 42 57 0 0,-3 1 0 0 0,6 59 0 0 0,-12-83-55 0 0,4 20 21 0 0,1-1 0 0 0,2 0 0 0 0,2 0 0 0 0,2-1 0 0 0,2-1 0 0 0,1 0 0 0 0,2-1 0 0 0,1-1 0 0 0,3-1 0 0 0,0-1 0 0 0,2-1 0 0 0,39 41 0 0 0,5-12-106 0 0,-43-40 38 0 0,30 32 0 0 0,-53-52 26 0 0,-1 0-1 0 0,1 0 1 0 0,-1 0 0 0 0,0 0 0 0 0,0 0 0 0 0,3 7-1 0 0,-5-9-7 0 0,0-1 0 0 0,0 1-1 0 0,0 0 1 0 0,0 0 0 0 0,0 0-1 0 0,0 0 1 0 0,0-1 0 0 0,0 1-1 0 0,0 0 1 0 0,0 0 0 0 0,0 0-1 0 0,0 0 1 0 0,0-1 0 0 0,-1 1-1 0 0,1 0 1 0 0,0 0 0 0 0,-1-1-1 0 0,1 1 1 0 0,-1 0 0 0 0,1 0-1 0 0,-1-1 1 0 0,1 1 0 0 0,-1 0-1 0 0,1-1 1 0 0,-1 1 0 0 0,1-1-1 0 0,-1 1 1 0 0,0-1-1 0 0,1 1 1 0 0,-1-1 0 0 0,0 1-1 0 0,0-1 1 0 0,1 0 0 0 0,-1 1-1 0 0,-1-1 1 0 0,-21 9-26 0 0,-1-2 1 0 0,1 0-1 0 0,-1-2 1 0 0,-38 4-1 0 0,34-5 5 0 0,-53 7 66 0 0,-164 1 0 0 0,242-13-92 0 0,-30-2 42 0 0,31 3-38 0 0,1 0-1 0 0,0 0 0 0 0,0 0 1 0 0,0-1-1 0 0,0 1 0 0 0,0 0 0 0 0,0-1 1 0 0,-1 1-1 0 0,1-1 0 0 0,0 1 1 0 0,0-1-1 0 0,1 0 0 0 0,-1 1 1 0 0,0-1-1 0 0,0 0 0 0 0,0 0 0 0 0,0 0 1 0 0,0 0-1 0 0,1 1 0 0 0,-1-1 1 0 0,0 0-1 0 0,1 0 0 0 0,-1-2 0 0 0,1 2-97 0 0,0 0 0 0 0,0 0 0 0 0,0 0-1 0 0,0 0 1 0 0,0 0 0 0 0,0 0 0 0 0,0 1-1 0 0,1-1 1 0 0,-1 0 0 0 0,0 0 0 0 0,1 0-1 0 0,-1 0 1 0 0,1 1 0 0 0,-1-1 0 0 0,1 0-1 0 0,-1 0 1 0 0,1 1 0 0 0,-1-1 0 0 0,1 0-1 0 0,1 0 1 0 0,17-14-2592 0 0,-16 13 2247 0 0,15-10-1557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29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18 283 512 0 0,'-6'-12'4342'0'0,"4"8"-2980"0"0,0 1 0 0 0,0-1 0 0 0,1 1 0 0 0,0-1 0 0 0,0 0 1 0 0,-2-6-1 0 0,3 9-1321 0 0,0 0 0 0 0,1 0 0 0 0,-1 1 0 0 0,0-1 0 0 0,0 0 0 0 0,0 0 0 0 0,0 1 0 0 0,1-1 0 0 0,-1 0 0 0 0,0 0 0 0 0,1 1 0 0 0,-1-1 0 0 0,1 0 1 0 0,-1 1-1 0 0,0-1 0 0 0,1 0 0 0 0,0 1 0 0 0,-1-1 0 0 0,1 1 0 0 0,-1-1 0 0 0,1 1 0 0 0,0-1 0 0 0,-1 1 0 0 0,1-1 0 0 0,0 1 0 0 0,-1 0 0 0 0,1-1 0 0 0,0 1 0 0 0,0 0 1 0 0,0-1-1 0 0,-1 1 0 0 0,1 0 0 0 0,0 0 0 0 0,0 0 0 0 0,0 0 0 0 0,-1 0 0 0 0,1 0 0 0 0,1 0 0 0 0,1 0 88 0 0,0 1 0 0 0,1-1-1 0 0,-1 1 1 0 0,0-1 0 0 0,0 1-1 0 0,0 0 1 0 0,0 0 0 0 0,0 1 0 0 0,0-1-1 0 0,0 0 1 0 0,-1 1 0 0 0,1 0 0 0 0,0 0-1 0 0,-1 0 1 0 0,1 0 0 0 0,-1 0-1 0 0,0 0 1 0 0,0 0 0 0 0,0 1 0 0 0,3 3-1 0 0,5 7 303 0 0,-1 1 1 0 0,11 22-1 0 0,-18-33-387 0 0,56 124 1055 0 0,-42-87-911 0 0,2-1 0 0 0,1-1 0 0 0,36 51 0 0 0,-30-56-99 0 0,41 41 0 0 0,-51-59-80 0 0,1 0 1 0 0,1-2-1 0 0,0 0 1 0 0,30 17-1 0 0,-45-29-1 0 0,0 1 0 0 0,0-1 0 0 0,0 0-1 0 0,1-1 1 0 0,-1 1 0 0 0,0 0 0 0 0,0-1 0 0 0,1 1-1 0 0,-1-1 1 0 0,0 0 0 0 0,1 0 0 0 0,-1 0-1 0 0,1 0 1 0 0,-1 0 0 0 0,0 0 0 0 0,1 0-1 0 0,3-2 1 0 0,-4 1-6 0 0,1 0-1 0 0,-1-1 1 0 0,1 1-1 0 0,-1-1 0 0 0,0 1 1 0 0,0-1-1 0 0,0 0 1 0 0,0 0-1 0 0,0 0 1 0 0,0 0-1 0 0,0 0 0 0 0,0-1 1 0 0,-1 1-1 0 0,3-5 1 0 0,0-2 20 0 0,0-1-1 0 0,0 0 1 0 0,-1 1 0 0 0,0-1 0 0 0,-1 0 0 0 0,2-20-1 0 0,-2-64 96 0 0,-2 58-73 0 0,-1-36-40 0 0,5-130 97 0 0,-1 176-88 0 0,0 0-1 0 0,2 0 0 0 0,0 1 0 0 0,2 0 1 0 0,16-40-1 0 0,-18 55-16 0 0,0 0-1 0 0,1 0 1 0 0,0 1 0 0 0,1 0 0 0 0,0 0-1 0 0,0 0 1 0 0,15-12 0 0 0,-16 15-29 0 0,0 1 0 0 0,1 0 1 0 0,0 1-1 0 0,0-1 0 0 0,0 2 0 0 0,0-1 1 0 0,1 1-1 0 0,-1 0 0 0 0,1 0 1 0 0,0 1-1 0 0,10-2 0 0 0,-18 4 2 0 0,0 0 0 0 0,0 0 0 0 0,0 0-1 0 0,0 0 1 0 0,0 0 0 0 0,0 0 0 0 0,0 0 0 0 0,0 0-1 0 0,0 0 1 0 0,-1 0 0 0 0,1 0 0 0 0,0 0 0 0 0,0 0-1 0 0,0 0 1 0 0,0 0 0 0 0,0 1 0 0 0,0-1 0 0 0,0 0-1 0 0,0 0 1 0 0,0 0 0 0 0,0 0 0 0 0,0 0 0 0 0,0 0-1 0 0,0 0 1 0 0,0 0 0 0 0,0 0 0 0 0,0 0 0 0 0,0 0 0 0 0,0 0-1 0 0,0 0 1 0 0,0 0 0 0 0,0 0 0 0 0,0 0 0 0 0,0 0-1 0 0,0 0 1 0 0,0 1 0 0 0,0-1 0 0 0,0 0 0 0 0,0 0-1 0 0,0 0 1 0 0,0 0 0 0 0,0 0 0 0 0,0 0 0 0 0,1 0-1 0 0,-1 0 1 0 0,-10 6-1177 0 0,-15 8-1445 0 0,23-13 2180 0 0,-49 27-9127 0 0,37-19 6140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0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31 148 3417 0 0,'-16'5'6568'0'0,"15"-4"-6327"0"0,1-1-1 0 0,-1 0 0 0 0,0 0 0 0 0,1 0 0 0 0,-1 0 0 0 0,1 0 1 0 0,-1 0-1 0 0,1 0 0 0 0,-1 0 0 0 0,0 0 0 0 0,1-1 1 0 0,-1 1-1 0 0,1 0 0 0 0,-1 0 0 0 0,1 0 0 0 0,-1-1 0 0 0,1 1 1 0 0,-1 0-1 0 0,1-1 0 0 0,-1 1 0 0 0,1 0 0 0 0,-1-1 1 0 0,1 1-1 0 0,0-1 0 0 0,-1 0 0 0 0,0 1-212 0 0,1-1-1 0 0,0 1 1 0 0,0-1 0 0 0,0 1-1 0 0,0 0 1 0 0,0-1-1 0 0,0 1 1 0 0,1-1 0 0 0,-1 1-1 0 0,0-1 1 0 0,0 1-1 0 0,0 0 1 0 0,0-1 0 0 0,0 1-1 0 0,1-1 1 0 0,-1 1-1 0 0,0 0 1 0 0,0-1 0 0 0,1 1-1 0 0,-1 0 1 0 0,0-1-1 0 0,0 1 1 0 0,1 0 0 0 0,-1-1-1 0 0,0 1 1 0 0,1 0-1 0 0,-1 0 1 0 0,0-1 0 0 0,1 1-1 0 0,-1 0 1 0 0,1 0-1 0 0,-1 0 1 0 0,0 0 0 0 0,2-1-1 0 0,16-6-306 0 0,-16 6 314 0 0,37-12-272 0 0,62-11 1 0 0,43 1-126 0 0,-114 18 244 0 0,282-37-955 0 0,-104 25-3786 0 0,-147 14 2098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0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391 148 512 0 0,'1'-3'1246'0'0,"0"0"-1"0"0,0 1 1 0 0,0-1-1 0 0,0 0 1 0 0,0 1 0 0 0,3-5-1 0 0,-1 4-1038 0 0,-1 0 0 0 0,1 0-1 0 0,0 1 1 0 0,1-1 0 0 0,-1 1 0 0 0,7-4-1 0 0,-9 5-172 0 0,0 0 0 0 0,0 0 0 0 0,0-1-1 0 0,0 1 1 0 0,0 0 0 0 0,0 0 0 0 0,0-1-1 0 0,0 1 1 0 0,-1 0 0 0 0,1-1 0 0 0,0 1-1 0 0,-1 0 1 0 0,1-1 0 0 0,-1 1 0 0 0,0-1 0 0 0,1 1-1 0 0,-1-1 1 0 0,0 1 0 0 0,0-1 0 0 0,0 1-1 0 0,0-1 1 0 0,0 1 0 0 0,0-1 0 0 0,-1 0-1 0 0,1 1 1 0 0,0 0 0 0 0,-1-1 0 0 0,0-1 0 0 0,-1-3 430 0 0,0 0 1 0 0,0 1 0 0 0,-1-1 0 0 0,0 1 0 0 0,-6-10 0 0 0,8 13-375 0 0,-1 1 0 0 0,1-1-1 0 0,-1 1 1 0 0,0-1 0 0 0,1 1 0 0 0,-1 0-1 0 0,0 0 1 0 0,0 0 0 0 0,0 0 0 0 0,0 0-1 0 0,0 0 1 0 0,0 0 0 0 0,0 1 0 0 0,0-1-1 0 0,0 1 1 0 0,0 0 0 0 0,0-1 0 0 0,-1 1-1 0 0,1 0 1 0 0,0 0 0 0 0,0 0 0 0 0,0 0 0 0 0,-4 2-1 0 0,-5 0 67 0 0,1 0-1 0 0,-1 1 1 0 0,-13 7-1 0 0,22-9-145 0 0,-41 16 306 0 0,1 2 1 0 0,1 2-1 0 0,1 2 0 0 0,-39 28 1 0 0,73-46-279 0 0,0 0 1 0 0,0 0-1 0 0,0 1 0 0 0,1-1 1 0 0,0 1-1 0 0,0 0 1 0 0,1 1-1 0 0,0-1 1 0 0,0 1-1 0 0,-4 8 1 0 0,7-12-39 0 0,0 0 0 0 0,0 0 1 0 0,0 0-1 0 0,1 0 0 0 0,-1 0 1 0 0,1 0-1 0 0,0 1 1 0 0,0-1-1 0 0,0 0 0 0 0,0 0 1 0 0,0 0-1 0 0,1 0 0 0 0,-1 0 1 0 0,1 0-1 0 0,0 0 1 0 0,0 0-1 0 0,0 0 0 0 0,0 0 1 0 0,1 0-1 0 0,-1-1 0 0 0,1 1 1 0 0,0-1-1 0 0,-1 1 1 0 0,1-1-1 0 0,0 1 0 0 0,1-1 1 0 0,3 4-1 0 0,6 3-6 0 0,-1 0-1 0 0,2-1 1 0 0,-1 0-1 0 0,28 12 1 0 0,58 17-1 0 0,-49-20 37 0 0,48 14-94 0 0,19 8 65 0 0,-95-31 17 0 0,-1 1 0 0 0,0 1 0 0 0,27 19 0 0 0,-43-26-8 0 0,0 0-1 0 0,0 0 1 0 0,0 0 0 0 0,0 1-1 0 0,-1 0 1 0 0,1 0 0 0 0,-1 0-1 0 0,0 0 1 0 0,0 0 0 0 0,0 1-1 0 0,-1-1 1 0 0,0 1 0 0 0,3 6-1 0 0,-5-8-5 0 0,1 0 1 0 0,0 1-1 0 0,-1-1 0 0 0,0 1 0 0 0,1-1 0 0 0,-1 0 0 0 0,-1 1 0 0 0,1-1 0 0 0,0 1 0 0 0,-1-1 0 0 0,0 1 1 0 0,0-1-1 0 0,0 0 0 0 0,0 0 0 0 0,0 1 0 0 0,-1-1 0 0 0,1 0 0 0 0,-1 0 0 0 0,0 0 0 0 0,-3 4 0 0 0,-3 2 9 0 0,-1-1-1 0 0,0 1 0 0 0,0-1 1 0 0,0-1-1 0 0,-1 1 0 0 0,0-2 1 0 0,-1 1-1 0 0,1-2 0 0 0,-19 8 1 0 0,-11 2 72 0 0,-55 13 0 0 0,68-21-54 0 0,1-1-1 0 0,-1-1 1 0 0,0-1 0 0 0,-31-1-1 0 0,49-3-139 0 0,0 0 0 0 0,-1-1-1 0 0,1 0 1 0 0,0-1 0 0 0,0 1 0 0 0,0-2-1 0 0,0 0 1 0 0,0 0 0 0 0,0 0-1 0 0,1-1 1 0 0,0-1 0 0 0,0 1 0 0 0,0-1-1 0 0,0-1 1 0 0,-11-9 0 0 0,16 12-62 0 0,1 1 0 0 0,0-1-1 0 0,-1 1 1 0 0,1-1 0 0 0,0 0 0 0 0,0 0 0 0 0,1 1 0 0 0,-1-1 0 0 0,1-1-1 0 0,-1 1 1 0 0,1 0 0 0 0,0 0 0 0 0,0 0 0 0 0,1-1 0 0 0,-1 1 0 0 0,0 0-1 0 0,1-5 1 0 0,0 5-201 0 0,1 0-1 0 0,-1 0 1 0 0,1-1-1 0 0,-1 1 1 0 0,1 0-1 0 0,0 0 1 0 0,0 0-1 0 0,1 1 1 0 0,-1-1-1 0 0,1 0 1 0 0,-1 0-1 0 0,3-3 1 0 0,14-14-2655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1.5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581 103 512 0 0,'0'-5'20'0'0,"1"-2"873"0"0,0 0 0 0 0,-1-1-1 0 0,0 1 1 0 0,0 0 0 0 0,-2-11 0 0 0,1 16-636 0 0,1 0 1 0 0,-1 0-1 0 0,0 0 1 0 0,0 0-1 0 0,0 0 0 0 0,0 0 1 0 0,0 0-1 0 0,0 0 1 0 0,-1 1-1 0 0,1-1 1 0 0,0 0-1 0 0,-1 1 1 0 0,1-1-1 0 0,-1 1 1 0 0,0 0-1 0 0,1-1 1 0 0,-1 1-1 0 0,0 0 1 0 0,0 0-1 0 0,0 0 1 0 0,0 0-1 0 0,0 1 0 0 0,-3-2 1 0 0,-3 0 44 0 0,0 1 0 0 0,0-1 1 0 0,0 1-1 0 0,0 1 0 0 0,-1-1 0 0 0,1 2 0 0 0,0-1 1 0 0,0 1-1 0 0,-12 2 0 0 0,-9 4 196 0 0,-34 13 0 0 0,48-15-318 0 0,-21 8 261 0 0,1 1 0 0 0,0 2 0 0 0,-44 26 0 0 0,64-33-277 0 0,1 0-1 0 0,1 2 1 0 0,0-1 0 0 0,1 1 0 0 0,0 1-1 0 0,0 0 1 0 0,1 1 0 0 0,1 0-1 0 0,0 1 1 0 0,-10 18 0 0 0,18-27-139 0 0,-1 0-1 0 0,1 0 1 0 0,0 1 0 0 0,0-1 0 0 0,1 1 0 0 0,-1 0-1 0 0,1 0 1 0 0,0-1 0 0 0,1 1 0 0 0,0 0 0 0 0,0 8-1 0 0,1-10-12 0 0,-1 0 0 0 0,1 0 0 0 0,0 0 0 0 0,1 0 0 0 0,-1 0-1 0 0,1 0 1 0 0,0 0 0 0 0,-1-1 0 0 0,2 1 0 0 0,-1-1 0 0 0,0 1-1 0 0,1-1 1 0 0,0 0 0 0 0,-1 0 0 0 0,1 0 0 0 0,7 5 0 0 0,1 0-10 0 0,2 0 1 0 0,-1-1 0 0 0,1-1 0 0 0,0 0 0 0 0,0-1-1 0 0,1 0 1 0 0,-1-1 0 0 0,1 0 0 0 0,15 1 0 0 0,19 1-5 0 0,63 1 0 0 0,-42-6-375 0 0,1-3 1 0 0,122-19-1 0 0,-155 15-280 0 0,29-6-1778 0 0,-23 0-3883 0 0,-47 12 2073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1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36 1088 0 0,'0'0'299'0'0,"0"1"0"0"0,-1-1-1 0 0,1 0 1 0 0,0 0 0 0 0,0 1 0 0 0,-1-1 0 0 0,1 0-1 0 0,0 1 1 0 0,0-1 0 0 0,0 0 0 0 0,0 1-1 0 0,0-1 1 0 0,-1 0 0 0 0,1 1 0 0 0,0-1-1 0 0,0 0 1 0 0,0 1 0 0 0,0-1 0 0 0,0 0-1 0 0,0 1 1 0 0,0-1 0 0 0,0 0 0 0 0,0 1-1 0 0,0-1 1 0 0,0 0 0 0 0,0 1 0 0 0,1-1-1 0 0,-1 1 1 0 0,0-1 0 0 0,0 0 0 0 0,0 0-1 0 0,0 1 1 0 0,0-1 0 0 0,1 0 0 0 0,-1 1-1 0 0,1 0-18 0 0,0-1 0 0 0,0 1 0 0 0,0-1-1 0 0,1 1 1 0 0,-1-1 0 0 0,0 1 0 0 0,0-1 0 0 0,0 1-1 0 0,0-1 1 0 0,3 0 0 0 0,40 1-1978 0 0,-34-1 2746 0 0,351-21-1199 0 0,-310 17 66 0 0,95-13-2179 0 0,-106 11-57 0 0,2 0-456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3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273 58 512 0 0,'1'-1'297'0'0,"-1"-1"-1"0"0,1 0 1 0 0,-1 0-1 0 0,0 1 1 0 0,1-1 0 0 0,-1 0-1 0 0,0 0 1 0 0,0 1-1 0 0,0-1 1 0 0,-1 0 0 0 0,1 0-1 0 0,0 0 1 0 0,-1 1-1 0 0,1-1 1 0 0,-1 0 0 0 0,1 1-1 0 0,-1-1 1 0 0,0 0-1 0 0,0 1 1 0 0,0-1-1 0 0,-1-1 1 0 0,0 1 18 0 0,0 1 0 0 0,0-1 0 0 0,0 0 0 0 0,0 1-1 0 0,-1 0 1 0 0,1 0 0 0 0,0-1 0 0 0,-1 1 0 0 0,1 0 0 0 0,-1 1 0 0 0,1-1 0 0 0,-1 0-1 0 0,-2 1 1 0 0,-8-2 453 0 0,1 2 1 0 0,-1 0-1 0 0,1 0 0 0 0,-24 4 0 0 0,20-2-499 0 0,0 1-1 0 0,0 1 1 0 0,0 0 0 0 0,0 1 0 0 0,-20 10-1 0 0,34-14-245 0 0,0 0-1 0 0,0 0 1 0 0,0 0-1 0 0,1 0 1 0 0,-1 1-1 0 0,0-1 1 0 0,1 1-1 0 0,-1-1 1 0 0,1 1-1 0 0,-1-1 1 0 0,1 1-1 0 0,0 0 1 0 0,0-1-1 0 0,0 1 1 0 0,0 0-1 0 0,0 0 1 0 0,0 0-1 0 0,0 0 1 0 0,1 0-1 0 0,-1 0 1 0 0,1 0-1 0 0,-1 0 1 0 0,1 0-1 0 0,0 0 1 0 0,0 0-1 0 0,0 0 1 0 0,0 1-1 0 0,0-1 1 0 0,0 0-1 0 0,0 0 1 0 0,1 0-1 0 0,-1 0 0 0 0,1 0 1 0 0,0 0-1 0 0,-1 0 1 0 0,2 2-1 0 0,-1-1 1 0 0,0-1-1 0 0,-1 1 0 0 0,1-1 1 0 0,-1 1-1 0 0,0 0 0 0 0,0-1 1 0 0,0 1-1 0 0,0-1 0 0 0,0 1 1 0 0,-1 0-1 0 0,1-1 0 0 0,-1 1 1 0 0,-1 2-1 0 0,1-3 8 0 0,1-1 0 0 0,-1 1 0 0 0,1 0 0 0 0,-1 0 0 0 0,1 0 0 0 0,-1-1 0 0 0,1 1 0 0 0,0 0 0 0 0,0 0 0 0 0,0 0 0 0 0,0 0 0 0 0,0 0 0 0 0,1 0 1 0 0,-1-1-1 0 0,0 1 0 0 0,1 0 0 0 0,0 0 0 0 0,-1 0 0 0 0,1-1 0 0 0,0 1 0 0 0,0 0 0 0 0,0-1 0 0 0,0 1 0 0 0,0-1 0 0 0,1 2 0 0 0,14 13 186 0 0,26 34 0 0 0,-37-43-172 0 0,0 0 0 0 0,-1 1 1 0 0,0-1-1 0 0,0 1 0 0 0,-1 0 1 0 0,0 0-1 0 0,-1 1 1 0 0,3 7-1 0 0,-3 2 59 0 0,1-1-1 0 0,-2 1 1 0 0,-1 0 0 0 0,0 0 0 0 0,-1-1-1 0 0,-3 19 1 0 0,-1-10 59 0 0,-2 0 0 0 0,0 0 0 0 0,-14 31 0 0 0,8-20 32 0 0,12-33-177 0 0,1-1 0 0 0,-1 0-1 0 0,1 1 1 0 0,-1-1 0 0 0,1 1-1 0 0,0-1 1 0 0,0 1 0 0 0,0-1 0 0 0,2 5-1 0 0,-2-7-12 0 0,0 0 0 0 0,1 1-1 0 0,-1-1 1 0 0,1 0 0 0 0,0 0 0 0 0,-1 0-1 0 0,1 0 1 0 0,0 0 0 0 0,0 0 0 0 0,0 0-1 0 0,-1 0 1 0 0,1 0 0 0 0,0 0 0 0 0,0 0-1 0 0,0 0 1 0 0,1-1 0 0 0,-1 1 0 0 0,0 0-1 0 0,0-1 1 0 0,0 1 0 0 0,0-1 0 0 0,1 1-1 0 0,-1-1 1 0 0,0 0 0 0 0,0 1 0 0 0,1-1-1 0 0,-1 0 1 0 0,0 0 0 0 0,1 0 0 0 0,-1 0-1 0 0,0 0 1 0 0,1 0 0 0 0,-1 0 0 0 0,0-1-1 0 0,3 0 1 0 0,4-1 10 0 0,0 0-1 0 0,1-1 1 0 0,-1 0 0 0 0,9-5-1 0 0,-10 4-32 0 0,23-10 79 0 0,-21 8-78 0 0,1 1 0 0 0,0 1 0 0 0,0-1 0 0 0,1 2 0 0 0,-1-1 0 0 0,1 1 0 0 0,0 1 0 0 0,0 0 0 0 0,12 0 0 0 0,4 1-274 0 0,18 0 56 0 0,-41 1-1075 0 0,1 1-1 0 0,-1 0 1 0 0,0 0 0 0 0,7 2 0 0 0,-8-2-593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4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16 512 0 0,'-4'-7'1356'0'0,"3"7"-834"0"0,0-1 0 0 0,1 0-1 0 0,-1 0 1 0 0,1 1-1 0 0,-1-1 1 0 0,0 1-1 0 0,0-1 1 0 0,1 1 0 0 0,-1-1-1 0 0,0 1 1 0 0,0-1-1 0 0,0 1 1 0 0,1 0-1 0 0,-1-1 1 0 0,0 1 0 0 0,0 0-1 0 0,0 0 1 0 0,0-1-1 0 0,-1 1 1 0 0,6 18 2799 0 0,-1 10-2295 0 0,0-1-1 0 0,-2 1 1 0 0,-2 0 0 0 0,-3 27 0 0 0,1 3-435 0 0,2-40-472 0 0,0-12-97 0 0,0 0 1 0 0,1 0-1 0 0,0 0 0 0 0,0 0 1 0 0,0 0-1 0 0,1 0 0 0 0,0 0 1 0 0,0 0-1 0 0,3 7 0 0 0,-4-13-23 0 0,0 1 0 0 0,0-1 0 0 0,0 0 0 0 0,0 0 0 0 0,1 0 0 0 0,-1 0 0 0 0,0 1 0 0 0,0-1 0 0 0,0 0 0 0 0,0 0-1 0 0,1 0 1 0 0,-1 0 0 0 0,0 0 0 0 0,0 0 0 0 0,0 0 0 0 0,0 1 0 0 0,1-1 0 0 0,-1 0 0 0 0,0 0 0 0 0,0 0 0 0 0,0 0 0 0 0,1 0 0 0 0,-1 0-1 0 0,0 0 1 0 0,0 0 0 0 0,1 0 0 0 0,-1 0 0 0 0,0 0 0 0 0,0 0 0 0 0,0 0 0 0 0,1 0 0 0 0,-1-1 0 0 0,0 1 0 0 0,0 0 0 0 0,0 0 0 0 0,0 0-1 0 0,1 0 1 0 0,-1 0 0 0 0,0 0 0 0 0,0 0 0 0 0,0-1 0 0 0,0 1 0 0 0,1 0 0 0 0,-1 0 0 0 0,0 0 0 0 0,0 0 0 0 0,0-1 0 0 0,0 1 0 0 0,0 0 0 0 0,0 0-1 0 0,0 0 1 0 0,1 0 0 0 0,-1-1 0 0 0,0 1 0 0 0,0 0 0 0 0,7-12-29 0 0,-7 11 16 0 0,3-7 12 0 0,0-1 0 0 0,-1 0 0 0 0,1-1-1 0 0,-2 1 1 0 0,1 0 0 0 0,-2-1 0 0 0,1 1-1 0 0,-2-13 1 0 0,1 6 23 0 0,3-26 0 0 0,-1 29-21 0 0,1 0 1 0 0,0 0-1 0 0,1 1 1 0 0,0-1-1 0 0,10-19 1 0 0,-12 27-2 0 0,1 1 0 0 0,-1 0 1 0 0,1 0-1 0 0,0 0 1 0 0,1 0-1 0 0,-1 1 1 0 0,1-1-1 0 0,-1 1 0 0 0,1 0 1 0 0,0 0-1 0 0,0 0 1 0 0,1 0-1 0 0,-1 1 1 0 0,0 0-1 0 0,1 0 0 0 0,-1 0 1 0 0,1 0-1 0 0,6-1 1 0 0,-7 2 3 0 0,-1 1 0 0 0,1-1 0 0 0,0 1 0 0 0,0-1 0 0 0,0 1 0 0 0,0 0 0 0 0,0 0 0 0 0,0 1 0 0 0,0-1 0 0 0,0 1 0 0 0,0 0 1 0 0,-1 0-1 0 0,1 0 0 0 0,5 3 0 0 0,-4-1 7 0 0,0 0 0 0 0,0 1 0 0 0,0 0 0 0 0,-1-1 0 0 0,1 2 0 0 0,-1-1 0 0 0,0 0 0 0 0,-1 1 0 0 0,5 6 0 0 0,-1 0 14 0 0,0 1 0 0 0,-1 0-1 0 0,0 0 1 0 0,-1 1 0 0 0,0 0-1 0 0,-1 0 1 0 0,-1 0 0 0 0,4 21 0 0 0,-3 7-4 0 0,0 62 1 0 0,-5-102-40 0 0,1-1 1 0 0,0 0-1 0 0,0 0 1 0 0,0 1-1 0 0,0-1 1 0 0,0 0-1 0 0,0 0 1 0 0,0 1-1 0 0,0-1 1 0 0,0 0-1 0 0,0 1 0 0 0,0-1 1 0 0,0 0-1 0 0,1 0 1 0 0,-1 1-1 0 0,0-1 1 0 0,0 0-1 0 0,0 0 1 0 0,0 1-1 0 0,0-1 1 0 0,0 0-1 0 0,1 0 0 0 0,-1 1 1 0 0,0-1-1 0 0,0 0 1 0 0,0 0-1 0 0,1 0 1 0 0,-1 0-1 0 0,0 1 1 0 0,7-5-840 0 0,9-17-1627 0 0,-14 16 1534 0 0,24-31-6434 0 0,-19 22 3835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4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23 3193 0 0,'-4'0'1220'0'0,"1"1"-1"0"0,0 0 1 0 0,0-1 0 0 0,0 1 0 0 0,-1-1 0 0 0,1 0 0 0 0,-4-1 0 0 0,5 1-1033 0 0,0 0 0 0 0,-1 0 0 0 0,1-1 0 0 0,0 2 0 0 0,0-1 0 0 0,0 0 0 0 0,-1 0 0 0 0,1 1 0 0 0,0-1 0 0 0,0 1 0 0 0,0-1 0 0 0,0 1 1 0 0,0 0-1 0 0,0 0 0 0 0,-3 1 0 0 0,5-1-139 0 0,0-1 0 0 0,0 0 0 0 0,-1 0 1 0 0,1 0-1 0 0,0 1 0 0 0,0-1 0 0 0,0 0 1 0 0,-1 0-1 0 0,1 1 0 0 0,0-1 0 0 0,0 0 1 0 0,0 0-1 0 0,0 1 0 0 0,0-1 0 0 0,0 0 1 0 0,-1 0-1 0 0,1 1 0 0 0,0-1 1 0 0,0 0-1 0 0,0 1 0 0 0,0-1 0 0 0,0 0 1 0 0,0 1-1 0 0,0-1 0 0 0,0 0 0 0 0,0 0 1 0 0,0 1-1 0 0,0-1 0 0 0,1 0 0 0 0,-1 1 1 0 0,0-1-1 0 0,0 0 0 0 0,0 0 0 0 0,0 1 1 0 0,11 5 765 0 0,15-1-2 0 0,-8-8-368 0 0,-1 0-1 0 0,0-1 0 0 0,30-10 1 0 0,-24 6-287 0 0,27-5 1 0 0,-36 11-99 0 0,0-1 1 0 0,1 2 0 0 0,0 0 0 0 0,-1 0-1 0 0,19 3 1 0 0,-27-1-27 0 0,0 0 0 0 0,0 0 0 0 0,0 1 1 0 0,-1 0-1 0 0,1 0 0 0 0,0 0 0 0 0,-1 1 0 0 0,0-1 0 0 0,0 2 0 0 0,0-1 0 0 0,0 0 0 0 0,0 1 0 0 0,-1 0 1 0 0,1 0-1 0 0,6 8 0 0 0,-2 1 72 0 0,0 1-1 0 0,0 0 1 0 0,9 22 0 0 0,-11-21-39 0 0,0-1 0 0 0,1 0 0 0 0,16 21 0 0 0,-9-14-38 0 0,-1 1 0 0 0,0 0 1 0 0,12 30-1 0 0,-18-36-24 0 0,1 2 38 0 0,-2 1-1 0 0,0-1 1 0 0,-1 1 0 0 0,-1 0 0 0 0,-1 0 0 0 0,3 32-1 0 0,-5-37 1 0 0,-2 0 0 0 0,0 0 0 0 0,-1-1 0 0 0,0 1 1 0 0,-1 0-1 0 0,0-1 0 0 0,-1 1 0 0 0,-1-1 0 0 0,0 0 0 0 0,-8 17 0 0 0,9-25-23 0 0,0-1 1 0 0,0 1 0 0 0,-1-1-1 0 0,1 1 1 0 0,-1-1 0 0 0,0 0-1 0 0,0-1 1 0 0,0 1 0 0 0,-1-1 0 0 0,1 0-1 0 0,-1 0 1 0 0,0 0 0 0 0,-8 4-1 0 0,-7 0 45 0 0,0 1 0 0 0,-27 4 0 0 0,17-4-46 0 0,-39 8-2 0 0,46-11-35 0 0,1 0 1 0 0,0 1-1 0 0,0 1 0 0 0,-37 18 1 0 0,58-25 9 0 0,1 0 0 0 0,-1 0 0 0 0,1 1-1 0 0,-1-1 1 0 0,1 0 0 0 0,-1 0 0 0 0,1 1 0 0 0,-1-1 0 0 0,1 0 0 0 0,-1 1 0 0 0,1-1 0 0 0,0 0 0 0 0,-1 1-1 0 0,1-1 1 0 0,-1 1 0 0 0,1-1 0 0 0,0 0 0 0 0,0 1 0 0 0,-1-1 0 0 0,1 1 0 0 0,0-1 0 0 0,0 1 0 0 0,-1-1 0 0 0,1 1-1 0 0,0-1 1 0 0,0 2 0 0 0,0-2-25 0 0,1 1-1 0 0,-1-1 1 0 0,1 1 0 0 0,-1-1-1 0 0,0 0 1 0 0,1 1-1 0 0,0-1 1 0 0,-1 1-1 0 0,1-1 1 0 0,-1 0 0 0 0,1 0-1 0 0,-1 1 1 0 0,1-1-1 0 0,-1 0 1 0 0,1 0 0 0 0,0 0-1 0 0,-1 0 1 0 0,2 1-1 0 0,32 1-2565 0 0,-24-3 80 0 0,1-1-1 0 0,16-5 0 0 0,-9 2 496 0 0,6-1-262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6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131 154 512 0 0,'-3'0'652'0'0,"1"0"0"0"0,-1 0 0 0 0,0 0-1 0 0,1 1 1 0 0,-1-1 0 0 0,1 1 0 0 0,-1-1 0 0 0,0 1-1 0 0,1 0 1 0 0,-4 2 0 0 0,5-2-478 0 0,0-1 0 0 0,0 1 0 0 0,0 0 0 0 0,1 0 1 0 0,-1-1-1 0 0,0 1 0 0 0,1 0 0 0 0,-1 0 0 0 0,0 0 0 0 0,1 0 0 0 0,-1 0 0 0 0,1 0 0 0 0,0 0 0 0 0,-1 0 0 0 0,1 0 1 0 0,0 0-1 0 0,-1 0 0 0 0,1 0 0 0 0,0 0 0 0 0,0 0 0 0 0,0 0 0 0 0,0 0 0 0 0,0 0 0 0 0,0 0 0 0 0,0 0 0 0 0,0 0 1 0 0,1 0-1 0 0,-1 2 0 0 0,9 45 3303 0 0,-8-36-3189 0 0,1 0 0 0 0,0 0 0 0 0,1 0-1 0 0,0-1 1 0 0,1 0 0 0 0,0 1 0 0 0,6 9 0 0 0,-4-10-191 0 0,-4-6-36 0 0,1 0-1 0 0,0 0 0 0 0,0 0 0 0 0,6 6 0 0 0,-9-11-57 0 0,0 0 0 0 0,0 0 0 0 0,0 0 0 0 0,0 0 0 0 0,0 0 0 0 0,0 0 0 0 0,0 0 0 0 0,0 0 0 0 0,0 0 0 0 0,0 0 0 0 0,0 0 0 0 0,0 0 0 0 0,0 1 0 0 0,0-1 0 0 0,0 0 0 0 0,0 0 0 0 0,0 0 0 0 0,0 0 0 0 0,1 0 0 0 0,-1 0 0 0 0,0 0 0 0 0,0 0 0 0 0,0 0 0 0 0,0 0 0 0 0,0 0 0 0 0,0-1 0 0 0,0 1 0 0 0,0 0 0 0 0,0 0 0 0 0,0 0 0 0 0,0 0 0 0 0,0 0 0 0 0,0 0 0 0 0,0 0 0 0 0,0 0 0 0 0,0 0 0 0 0,0 0 0 0 0,0 0 0 0 0,0 0 0 0 0,1 0 0 0 0,-1 0 0 0 0,0 0 0 0 0,0 0 0 0 0,0 0-1 0 0,0 0 1 0 0,0 0 0 0 0,0 0 0 0 0,0 0 0 0 0,0 0 0 0 0,0 0 0 0 0,0 0 0 0 0,0-1 0 0 0,0 1 0 0 0,0 0 0 0 0,0 0 0 0 0,0 0 0 0 0,0 0 0 0 0,0 0 0 0 0,0 0 0 0 0,0 0 0 0 0,0 0 0 0 0,0 0 0 0 0,0 0 0 0 0,0 0 0 0 0,0 0 0 0 0,0 0 0 0 0,0 0 0 0 0,0 0 0 0 0,0-1 0 0 0,-1-7 115 0 0,-2-10-41 0 0,-5-9 97 0 0,-1 0-1 0 0,-18-40 0 0 0,13 36 25 0 0,-76-163 929 0 0,87 187-990 0 0,5 5-90 0 0,8 10-84 0 0,-3-4 26 0 0,1 2-14 0 0,1-1 0 0 0,0-1 0 0 0,0 0 0 0 0,0 0 0 0 0,0-1 0 0 0,1 0 0 0 0,0 0 0 0 0,-1-1 1 0 0,13 1-1 0 0,12 0-239 0 0,46-3 0 0 0,-39 0-74 0 0,6-3-566 0 0,82-13 0 0 0,-113 13 772 0 0,-15 3 82 0 0,35-4-639 0 0,-33 4 267 0 0,-1 0 0 0 0,1 0 0 0 0,0 0 1 0 0,0 0-1 0 0,0 0 0 0 0,0 1 0 0 0,0 0 0 0 0,0-1 0 0 0,5 3 1 0 0,-4 0-1571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6.7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67 2008 0 0,'-9'-4'2534'0'0,"-1"0"0"0"0,0 2 0 0 0,-15-4 0 0 0,16 5-2180 0 0,1 0 0 0 0,0 0-1 0 0,-1 1 1 0 0,1 0 0 0 0,0 1-1 0 0,-1 0 1 0 0,1 0 0 0 0,-11 3-1 0 0,16-3-252 0 0,0 1 1 0 0,0-1-1 0 0,0 1 0 0 0,0 0 0 0 0,1 0 0 0 0,-1 0 0 0 0,0 0 1 0 0,1 0-1 0 0,0 1 0 0 0,-1-1 0 0 0,1 1 0 0 0,0-1 0 0 0,0 1 1 0 0,0 0-1 0 0,1 0 0 0 0,-1 0 0 0 0,1 0 0 0 0,-1 0 0 0 0,1 0 1 0 0,0 0-1 0 0,0 0 0 0 0,1 0 0 0 0,-1 4 0 0 0,-2 8 174 0 0,2 0 0 0 0,0 0 0 0 0,1 25 0 0 0,0-34-259 0 0,1-1 1 0 0,0 1 0 0 0,0 0 0 0 0,0-1-1 0 0,1 1 1 0 0,0-1 0 0 0,0 0 0 0 0,0 1-1 0 0,1-1 1 0 0,0 0 0 0 0,0 0 0 0 0,0-1-1 0 0,0 1 1 0 0,1-1 0 0 0,0 1 0 0 0,-1-1-1 0 0,2 0 1 0 0,6 5 0 0 0,-7-6-21 0 0,0-1 1 0 0,0 1 0 0 0,1 0-1 0 0,-1-1 1 0 0,1 0-1 0 0,-1 0 1 0 0,1-1 0 0 0,0 1-1 0 0,0-1 1 0 0,0 0-1 0 0,0 0 1 0 0,0-1 0 0 0,0 1-1 0 0,0-1 1 0 0,0 0-1 0 0,0-1 1 0 0,0 1 0 0 0,0-1-1 0 0,0 0 1 0 0,9-3-1 0 0,-9 2 4 0 0,0 0-1 0 0,0 0 1 0 0,-1-1-1 0 0,1 1 0 0 0,-1-1 1 0 0,1 0-1 0 0,-1 0 1 0 0,0-1-1 0 0,0 1 0 0 0,0-1 1 0 0,-1 0-1 0 0,1 0 0 0 0,-1 0 1 0 0,0-1-1 0 0,0 1 1 0 0,0-1-1 0 0,-1 0 0 0 0,0 1 1 0 0,0-1-1 0 0,0 0 1 0 0,0 0-1 0 0,-1-1 0 0 0,0 1 1 0 0,0 0-1 0 0,0 0 0 0 0,-1-1 1 0 0,1 1-1 0 0,-1 0 1 0 0,-1-1-1 0 0,1 1 0 0 0,-1 0 1 0 0,0 0-1 0 0,0-1 1 0 0,0 1-1 0 0,-1 0 0 0 0,-2-6 1 0 0,-3-5-7 0 0,0 1 0 0 0,-1-1 0 0 0,-14-19 0 0 0,18 28 21 0 0,-1 1 1 0 0,0 0-1 0 0,-1 0 0 0 0,0 0 0 0 0,1 1 1 0 0,-2 0-1 0 0,1 0 0 0 0,-1 0 0 0 0,-10-5 0 0 0,13 8 9 0 0,1 0 0 0 0,-1 1 0 0 0,0 0 0 0 0,0-1 0 0 0,1 1 0 0 0,-1 1-1 0 0,0-1 1 0 0,0 1 0 0 0,0-1 0 0 0,0 1 0 0 0,0 0 0 0 0,0 0 0 0 0,0 1 0 0 0,0-1-1 0 0,0 1 1 0 0,1 0 0 0 0,-1 0 0 0 0,0 0 0 0 0,0 1 0 0 0,1-1 0 0 0,-1 1-1 0 0,1 0 1 0 0,-1 0 0 0 0,1 0 0 0 0,0 0 0 0 0,-4 4 0 0 0,3-2 7 0 0,-1 1 1 0 0,1 0-1 0 0,0 0 1 0 0,0 0-1 0 0,1 1 1 0 0,0-1-1 0 0,-1 1 1 0 0,2 0-1 0 0,-1 0 1 0 0,1 0-1 0 0,0 0 1 0 0,0 0-1 0 0,1 0 1 0 0,-1 1 0 0 0,1 7-1 0 0,0-3-22 0 0,1 1 0 0 0,0 0 1 0 0,1-1-1 0 0,0 1 0 0 0,1-1 0 0 0,1 1 0 0 0,-1-1 0 0 0,6 12 1 0 0,-6-16-3 0 0,1 0 0 0 0,1-1 0 0 0,-1 1 0 0 0,1-1-1 0 0,0 0 1 0 0,0 0 0 0 0,1 0 0 0 0,-1 0 0 0 0,2-1 0 0 0,-1 0 0 0 0,0 0 0 0 0,1 0 0 0 0,12 7 0 0 0,-13-10-9 0 0,0 0 0 0 0,0 0 0 0 0,0 0 0 0 0,1-1 0 0 0,-1 0 0 0 0,1 0 0 0 0,-1 0 0 0 0,1-1 0 0 0,-1 0 0 0 0,1 0 0 0 0,-1 0 0 0 0,1-1 0 0 0,-1 0 0 0 0,0 0 0 0 0,1 0 0 0 0,-1 0 0 0 0,0-1-1 0 0,0 0 1 0 0,0 0 0 0 0,6-4 0 0 0,-1 1-12 0 0,0-1 0 0 0,0 0 0 0 0,0 0 0 0 0,-1-1 0 0 0,0-1 0 0 0,-1 0 0 0 0,1 0-1 0 0,10-15 1 0 0,-15 18 19 0 0,-1-1 0 0 0,1 0 0 0 0,-2 0 0 0 0,1 0 0 0 0,-1-1 0 0 0,0 1 0 0 0,0-1 0 0 0,0 1-1 0 0,-1-1 1 0 0,0 1 0 0 0,-1-1 0 0 0,1 0 0 0 0,-2-10 0 0 0,0 4 38 0 0,-1 0 0 0 0,0-1 1 0 0,-1 1-1 0 0,0 0 0 0 0,-9-22 0 0 0,11 33-18 0 0,1 1 0 0 0,-1-1 0 0 0,0 1 0 0 0,0 0 0 0 0,1-1 0 0 0,-1 1 0 0 0,0 0 0 0 0,0-1 0 0 0,0 1 0 0 0,0 0 0 0 0,0 0 0 0 0,-1 0 0 0 0,0-1-1 0 0,2 2-12 0 0,-1-1 0 0 0,1 1 0 0 0,0 0 0 0 0,-1 0-1 0 0,1 0 1 0 0,0 0 0 0 0,0 0 0 0 0,-1 0 0 0 0,1 0-1 0 0,0 0 1 0 0,-1 0 0 0 0,1 0 0 0 0,0 0-1 0 0,-1 0 1 0 0,1 0 0 0 0,0 0 0 0 0,0 0 0 0 0,-1 1-1 0 0,1-1 1 0 0,0 0 0 0 0,-1 0 0 0 0,1 0 0 0 0,0 0-1 0 0,0 1 1 0 0,-1-1 0 0 0,-6 12 152 0 0,5-6-140 0 0,0-1-1 0 0,1 1 1 0 0,0-1-1 0 0,1 1 1 0 0,-1 0-1 0 0,1-1 1 0 0,0 1-1 0 0,1 9 1 0 0,1-2-28 0 0,0 0 0 0 0,7 20 0 0 0,-6-22 21 0 0,1 0 1 0 0,1-1-1 0 0,0 0 0 0 0,0 0 0 0 0,1-1 0 0 0,0 1 0 0 0,1-1 0 0 0,0 0 1 0 0,8 8-1 0 0,-11-14-100 0 0,-1 1 1 0 0,1-1-1 0 0,0 0 1 0 0,0 0-1 0 0,0-1 1 0 0,0 1-1 0 0,0-1 1 0 0,1 0-1 0 0,-1 0 1 0 0,1 0-1 0 0,0 0 1 0 0,-1-1-1 0 0,1 0 1 0 0,0 0-1 0 0,0 0 1 0 0,0-1-1 0 0,0 0 1 0 0,-1 0-1 0 0,1 0 1 0 0,0 0-1 0 0,0-1 1 0 0,9-2-1 0 0,-11 3-235 0 0,-1-1 0 0 0,1 0-1 0 0,-1 0 1 0 0,1 0 0 0 0,-1-1-1 0 0,0 1 1 0 0,0-1 0 0 0,1 1-1 0 0,-1-1 1 0 0,2-2 0 0 0,-2 2-548 0 0,0-1 1 0 0,0 1 0 0 0,0-1 0 0 0,-1 1-1 0 0,1-1 1 0 0,-1 0 0 0 0,0 1-1 0 0,2-6 1 0 0,0-1-1316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7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83 1928 0 0,'-2'3'8901'0'0,"-4"5"-7023"0"0,5 2-1009 0 0,0 0 1 0 0,1-1-1 0 0,0 1 1 0 0,1 0 0 0 0,2 15-1 0 0,-3-25-844 0 0,4 20 751 0 0,0 0 0 0 0,1-1-1 0 0,12 28 1 0 0,28 53 921 0 0,-44-99-1691 0 0,-1-1 1 0 0,0 1-1 0 0,0 0 1 0 0,0-1-1 0 0,1 1 1 0 0,-1 0-1 0 0,0-1 1 0 0,1 1-1 0 0,-1-1 1 0 0,0 1-1 0 0,1-1 1 0 0,-1 1-1 0 0,1 0 1 0 0,-1-1-1 0 0,1 0 1 0 0,-1 1-1 0 0,1-1 1 0 0,0 1-1 0 0,0-14-9 0 0,-1 8-22 0 0,-2-58-108 0 0,0 44 136 0 0,1 0 1 0 0,1 0-1 0 0,0 0 0 0 0,2 0 1 0 0,0 0-1 0 0,5-19 0 0 0,-2 23-17 0 0,0 0-1 0 0,0 1 1 0 0,1 0-1 0 0,9-15 1 0 0,-12 24 9 0 0,0 0 0 0 0,1 0 0 0 0,0 0 0 0 0,0 1 0 0 0,0-1 0 0 0,0 1 0 0 0,0 0 0 0 0,1 0 0 0 0,0 1 0 0 0,0-1 0 0 0,0 1 0 0 0,0 0 0 0 0,10-3-1 0 0,-13 5 13 0 0,0 0 0 0 0,0 0 0 0 0,0 1 1 0 0,0-1-1 0 0,1 1 0 0 0,-1 0 0 0 0,0-1 0 0 0,0 1 0 0 0,1 0 0 0 0,-1 0 0 0 0,0 1 0 0 0,0-1 0 0 0,1 0 0 0 0,-1 1 0 0 0,0-1 0 0 0,0 1 0 0 0,0 0 0 0 0,0 0 0 0 0,4 1 0 0 0,-4 0 3 0 0,1 1-1 0 0,0-1 1 0 0,0 1 0 0 0,-1-1 0 0 0,1 1 0 0 0,-1 0 0 0 0,0 0 0 0 0,0 0 0 0 0,0 0 0 0 0,0 0 0 0 0,1 4 0 0 0,2 4 12 0 0,-1 1 0 0 0,0 0 0 0 0,-1 0 0 0 0,-1 1-1 0 0,3 24 1 0 0,-5-5 40 0 0,-1 0 0 0 0,-6 44 0 0 0,-2 18-44 0 0,9-90-36 0 0,0 1 0 0 0,0-1 0 0 0,0 1 0 0 0,1 0 0 0 0,-1-1 0 0 0,1 1 0 0 0,0-1 0 0 0,1 0 0 0 0,-1 1 0 0 0,1-1 0 0 0,0 0 0 0 0,0 0 0 0 0,4 7 0 0 0,-4-9-71 0 0,0 0-1 0 0,0 0 1 0 0,0 0 0 0 0,1 0-1 0 0,-1 0 1 0 0,0 0-1 0 0,1-1 1 0 0,-1 1 0 0 0,1-1-1 0 0,0 1 1 0 0,0-1-1 0 0,-1 0 1 0 0,1 0 0 0 0,0 0-1 0 0,0-1 1 0 0,0 1-1 0 0,0-1 1 0 0,0 1-1 0 0,0-1 1 0 0,0 0 0 0 0,0 0-1 0 0,3-1 1 0 0,2 0-669 0 0,-1-1 1 0 0,0 1 0 0 0,0-2-1 0 0,0 1 1 0 0,0-1 0 0 0,-1 0-1 0 0,1 0 1 0 0,9-6 0 0 0,1-4-2055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7.5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45 2513 0 0,'1'-4'1087'0'0,"3"-18"5061"0"0,-4 21-5961 0 0,0 0 0 0 0,0 0 0 0 0,0 0 0 0 0,0 0 0 0 0,0 0 0 0 0,0 0 0 0 0,0 1 0 0 0,0-1 0 0 0,0 0 0 0 0,0 0 0 0 0,-1 0 1 0 0,1 0-1 0 0,0 0 0 0 0,0 1 0 0 0,-1-1 0 0 0,1 0 0 0 0,-1 0 0 0 0,1 1 0 0 0,-1-1 0 0 0,0-1 0 0 0,1 2-142 0 0,0 0-1 0 0,0 0 1 0 0,-1 0-1 0 0,1 0 1 0 0,0 0-1 0 0,0 0 1 0 0,0 0-1 0 0,0 0 1 0 0,-1 0-1 0 0,1 0 1 0 0,0 1-1 0 0,0-1 1 0 0,0 0-1 0 0,0 0 1 0 0,-1 0-1 0 0,1 0 1 0 0,0 0-1 0 0,0 0 1 0 0,0 0-1 0 0,0 0 1 0 0,0 0-1 0 0,0 1 0 0 0,-1-1 1 0 0,1 0-1 0 0,0 0 1 0 0,0 0-1 0 0,0 0 1 0 0,0 0-1 0 0,0 0 1 0 0,0 1-1 0 0,0-1 1 0 0,0 0-1 0 0,0 0 1 0 0,-1 0-1 0 0,1 0 1 0 0,0 1-1 0 0,0-1 1 0 0,0 0-1 0 0,0 0 1 0 0,0 0-1 0 0,0 0 1 0 0,0 1-1 0 0,0-1 1 0 0,0 0-1 0 0,0 0 1 0 0,0 0-1 0 0,1 0 1 0 0,-1 1-1 0 0,0-1 1 0 0,0 0-1 0 0,0 0 1 0 0,0 14 641 0 0,0-13-640 0 0,21 197 3036 0 0,-16-172-2655 0 0,2 0 0 0 0,10 27 0 0 0,9 32 86 0 0,-12-24-363 0 0,-5-26-197 0 0,-1 0 1 0 0,3 49 0 0 0,-11-80 5 0 0,0 0 0 0 0,-1 0 0 0 0,1 0 0 0 0,-1-1 0 0 0,0 1 0 0 0,-2 6 0 0 0,3-9-5 0 0,-1 0 1 0 0,1 0-1 0 0,-1-1 0 0 0,1 1 0 0 0,-1 0 0 0 0,1 0 0 0 0,-1 0 0 0 0,0 0 0 0 0,1 0 0 0 0,-1-1 1 0 0,0 1-1 0 0,0 0 0 0 0,0 0 0 0 0,0-1-9 0 0,1 0 1 0 0,-1 0-1 0 0,1 1 0 0 0,-1-1 0 0 0,1 0 1 0 0,-1 0-1 0 0,0 0 0 0 0,1 0 1 0 0,-1 0-1 0 0,1 0 0 0 0,-1 0 0 0 0,1 0 1 0 0,-1 0-1 0 0,1 0 0 0 0,-1 0 1 0 0,1-1-1 0 0,-1 1 0 0 0,1 0 0 0 0,-1 0 1 0 0,1-1-1 0 0,-1 1 0 0 0,1 0 1 0 0,-1 0-1 0 0,1-1 0 0 0,-1 1 0 0 0,0-1 1 0 0,0 0-210 0 0,0-1 1 0 0,0 1-1 0 0,0-1 0 0 0,0 1 1 0 0,0-1-1 0 0,0 1 1 0 0,1-1-1 0 0,-1 0 1 0 0,0 1-1 0 0,1-1 0 0 0,-1 0 1 0 0,1 1-1 0 0,0-1 1 0 0,-1 0-1 0 0,1-2 0 0 0,1-29-4404 0 0,-1 31 4314 0 0,0-5-1222 0 0,0 0 0 0 0,-1 0 0 0 0,-1-11 0 0 0,1 9 686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7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1 266 504 0 0,'4'-3'9690'0'0,"16"-3"-5925"0"0,26-7-1259 0 0,-10 3-1970 0 0,0-1-1 0 0,0-2 1 0 0,-1-2 0 0 0,0-1-1 0 0,38-25 1 0 0,-6 2-534 0 0,80-34 0 0 0,-126 66-2 0 0,0 0 1 0 0,24-4-1 0 0,-194 61-3048 0 0,117-38 2982 0 0,1 1 0 0 0,1 2 1 0 0,-40 25-1 0 0,62-35 86 0 0,1 1 0 0 0,-1 1 1 0 0,2-1-1 0 0,-12 14 0 0 0,16-18 64 0 0,1 0 0 0 0,-1 0 0 0 0,1 0-1 0 0,-1 0 1 0 0,1 0 0 0 0,0 0 0 0 0,0 1 0 0 0,0-1-1 0 0,0 0 1 0 0,0 1 0 0 0,0-1 0 0 0,1 1-1 0 0,-1-1 1 0 0,1 1 0 0 0,0-1 0 0 0,0 1 0 0 0,0 0-1 0 0,0-1 1 0 0,0 1 0 0 0,0-1 0 0 0,1 1-1 0 0,0 3 1 0 0,2-2 75 0 0,1 0 0 0 0,-1 0 0 0 0,1 0 0 0 0,-1 0 0 0 0,1 0 0 0 0,0-1 0 0 0,0 0 0 0 0,1 0 0 0 0,-1 0 0 0 0,7 3 0 0 0,-1 0 25 0 0,15 10-193 0 0,1-1-1 0 0,1-1 1 0 0,0-2 0 0 0,1 0 0 0 0,0-2 0 0 0,1-1 0 0 0,53 9-1 0 0,-53-14-1591 0 0,61 0 0 0 0,-72-5-1251 0 0,0 0-1 0 0,25-6 0 0 0,-25 1 690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8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68 512 0 0,'-1'-7'261'0'0,"0"1"868"0"0,-1 0 0 0 0,1 0 0 0 0,-1 1 0 0 0,-4-9-1 0 0,5 12-818 0 0,0 0-1 0 0,0 1 1 0 0,0-1-1 0 0,0 1 1 0 0,-1 0-1 0 0,1-1 1 0 0,0 1-1 0 0,-1 0 1 0 0,1-1-1 0 0,-1 1 1 0 0,1 0-1 0 0,-1 0 1 0 0,0 0-1 0 0,1 1 0 0 0,-1-1 1 0 0,0 0-1 0 0,0 1 1 0 0,-3-2-1 0 0,1 2-70 0 0,0-1-1 0 0,0 1 0 0 0,0 0 1 0 0,0 0-1 0 0,-1 1 0 0 0,1-1 0 0 0,0 1 1 0 0,0 0-1 0 0,0 0 0 0 0,0 0 1 0 0,0 0-1 0 0,0 1 0 0 0,1 0 1 0 0,-1-1-1 0 0,0 1 0 0 0,-5 5 0 0 0,-5 3 257 0 0,1 1-1 0 0,-20 22 0 0 0,30-30-424 0 0,-15 17 323 0 0,1 0-1 0 0,-22 37 1 0 0,-23 48 1087 0 0,49-80-1071 0 0,2 0-1 0 0,0 0 1 0 0,-9 34-1 0 0,15-41-261 0 0,1 0 0 0 0,1 0 0 0 0,1 0 0 0 0,0 1 1 0 0,2 33-1 0 0,0-45-159 0 0,1 0 1 0 0,1 0 0 0 0,-1 0 0 0 0,1 0 0 0 0,0-1-1 0 0,0 1 1 0 0,1 0 0 0 0,0-1 0 0 0,0 0 0 0 0,1 0-1 0 0,7 11 1 0 0,-4-10-75 0 0,-1 1 0 0 0,1-1 0 0 0,1-1-1 0 0,-1 0 1 0 0,1 0 0 0 0,0 0 0 0 0,15 7 0 0 0,-2-3-619 0 0,0-2 1 0 0,0 0-1 0 0,1-2 0 0 0,0 0 1 0 0,0-2-1 0 0,38 4 1 0 0,66-5-5979 0 0,-69-8 3632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8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36 158 3745 0 0,'-13'0'12271'0'0,"2"3"-9922"0"0,10-2-2364 0 0,1 0 0 0 0,-1-1 0 0 0,0 1 0 0 0,0 0 0 0 0,1 0-1 0 0,-1 0 1 0 0,0-1 0 0 0,1 1 0 0 0,-1 0 0 0 0,1 0-1 0 0,-1 0 1 0 0,1 0 0 0 0,-1 0 0 0 0,1 0 0 0 0,0 0-1 0 0,-1 1 1 0 0,1-1 0 0 0,0 0 0 0 0,0 0 0 0 0,0 2 0 0 0,-1 18 451 0 0,1 1 1 0 0,0 0-1 0 0,2 0 1 0 0,1 0-1 0 0,7 30 1 0 0,4 21 1124 0 0,10 157-124 0 0,-25-211-1452 0 0,1-19 14 0 0,0 0 0 0 0,0 1 0 0 0,0-1-1 0 0,0 1 1 0 0,0-1 0 0 0,-1 1 0 0 0,1-1 0 0 0,0 1 0 0 0,0-1-1 0 0,0 0 1 0 0,0 1 0 0 0,0-1 0 0 0,-1 1 0 0 0,1-1 0 0 0,0 0-1 0 0,0 1 1 0 0,-1-1 0 0 0,1 0 0 0 0,0 1 0 0 0,0-1 0 0 0,-1 0 0 0 0,1 1-1 0 0,0-1 1 0 0,-1 0 0 0 0,1 1 0 0 0,-1-1 0 0 0,1 0 0 0 0,0 0-1 0 0,-1 0 1 0 0,1 1 0 0 0,-1-1 0 0 0,1 0 0 0 0,0 0 0 0 0,-1 0 0 0 0,1 0-1 0 0,-1 0 1 0 0,0 0 0 0 0,1 0 0 0 0,-1-1 0 0 0,0 1 0 0 0,1-1 0 0 0,-1 1 0 0 0,0-1 1 0 0,1 0-1 0 0,-1 1 0 0 0,1-1 0 0 0,-1 1 0 0 0,1-1 0 0 0,-1 0 0 0 0,1 0 0 0 0,0 1 0 0 0,-1-1 0 0 0,1 0 0 0 0,0 0 1 0 0,-1-1-1 0 0,-4-18-29 0 0,3 13-3 0 0,-2-12 34 0 0,1 1 0 0 0,0-1-1 0 0,2 0 1 0 0,0-32 0 0 0,13-77 24 0 0,-5 67-2 0 0,-4 34-24 0 0,0-15 20 0 0,3 0 0 0 0,1 0 0 0 0,17-56 0 0 0,-22 91-5 0 0,1 0-1 0 0,0 1 1 0 0,0-1-1 0 0,1 1 1 0 0,-1-1-1 0 0,9-9 1 0 0,-11 15-13 0 0,0 0-1 0 0,0 0 1 0 0,0-1 0 0 0,1 1 0 0 0,-1 0 0 0 0,0 0 0 0 0,1 0 0 0 0,-1 0-1 0 0,1 1 1 0 0,-1-1 0 0 0,1 0 0 0 0,-1 1 0 0 0,1-1 0 0 0,-1 0-1 0 0,1 1 1 0 0,0 0 0 0 0,-1-1 0 0 0,1 1 0 0 0,0 0 0 0 0,-1 0-1 0 0,1 0 1 0 0,0 0 0 0 0,-1 0 0 0 0,1 1 0 0 0,0-1 0 0 0,-1 0-1 0 0,1 1 1 0 0,0-1 0 0 0,-1 1 0 0 0,1 0 0 0 0,-1-1 0 0 0,1 1-1 0 0,-1 0 1 0 0,3 1 0 0 0,3 4 3 0 0,1 0 1 0 0,-1 0-1 0 0,0 1 0 0 0,-1-1 1 0 0,0 1-1 0 0,0 1 0 0 0,5 8 0 0 0,32 60 69 0 0,-23-36-59 0 0,22 42 93 0 0,-3 2-1 0 0,32 104 0 0 0,-59-146-143 0 0,-10-30-160 0 0,1 0 0 0 0,0-1 1 0 0,1 1-1 0 0,1-1 1 0 0,0 0-1 0 0,9 15 1 0 0,-14-26 107 0 0,0 1 1 0 0,0-1-1 0 0,0 0 1 0 0,1 1-1 0 0,-1-1 1 0 0,0 0-1 0 0,0 0 1 0 0,0 1 0 0 0,0-1-1 0 0,1 0 1 0 0,-1 0-1 0 0,0 1 1 0 0,0-1-1 0 0,0 0 1 0 0,1 0 0 0 0,-1 0-1 0 0,0 1 1 0 0,0-1-1 0 0,1 0 1 0 0,-1 0-1 0 0,0 0 1 0 0,1 0-1 0 0,-1 0 1 0 0,0 0 0 0 0,1 1-1 0 0,-1-1 1 0 0,0 0-1 0 0,0 0 1 0 0,1 0-1 0 0,-1 0 1 0 0,0 0 0 0 0,1 0-1 0 0,-1 0 1 0 0,0 0-1 0 0,1-1 1 0 0,-1 1-1 0 0,0 0 1 0 0,1 0 0 0 0,-1 0-1 0 0,0 0 1 0 0,0 0-1 0 0,1-1 1 0 0,0 1-480 0 0,-1-1 0 0 0,1 0 1 0 0,-1 0-1 0 0,1 0 0 0 0,-1 1 1 0 0,0-1-1 0 0,1 0 0 0 0,-1 0 1 0 0,0 0-1 0 0,0 0 0 0 0,1 0 1 0 0,-1-1-1 0 0,0-6-3963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9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1 106 3873 0 0,'31'-10'12611'0'0,"-1"-2"-8715"0"0,-6 3-4287 0 0,36-10 1 0 0,224-20 297 0 0,-202 30-109 0 0,-45 5-615 0 0,0 1 0 0 0,0 2 1 0 0,64 6-1 0 0,-92-3-444 0 0,0 0 1 0 0,-1 1 0 0 0,1-1 0 0 0,-1 2-1 0 0,15 6 1 0 0,-4 0-662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4.5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59 8 0 0,'0'-1'200'0'0,"0"-1"1"0"0,0 0-1 0 0,0 1 0 0 0,0-1 1 0 0,0 1-1 0 0,-1-1 0 0 0,1 1 0 0 0,0-1 1 0 0,-1 1-1 0 0,1-1 0 0 0,-1 1 1 0 0,0 0-1 0 0,1-1 0 0 0,-1 1 1 0 0,0 0-1 0 0,0-1 0 0 0,0 1 1 0 0,0 0-1 0 0,0 0 0 0 0,0 0 1 0 0,0 0-1 0 0,-1 0 0 0 0,1 0 0 0 0,0 0 1 0 0,0 0-1 0 0,-1 1 0 0 0,1-1 1 0 0,-1 0-1 0 0,1 1 0 0 0,-1-1 1 0 0,1 1-1 0 0,-1-1 0 0 0,1 1 1 0 0,-1 0-1 0 0,1 0 0 0 0,-1 0 0 0 0,1 0 1 0 0,-1 0-1 0 0,-1 0 0 0 0,-5 0 913 0 0,1 0 0 0 0,-1 0 0 0 0,1 1-1 0 0,-13 3 1 0 0,17-3-749 0 0,-1 1-1 0 0,1-1 1 0 0,-1 1 0 0 0,1 0-1 0 0,0 0 1 0 0,-1 0 0 0 0,1 0-1 0 0,0 0 1 0 0,1 1 0 0 0,-1-1-1 0 0,-3 5 1 0 0,3-3-201 0 0,-1 0 1 0 0,1 0-1 0 0,1 0 0 0 0,-1 1 1 0 0,0 0-1 0 0,1-1 0 0 0,0 1 1 0 0,0 0-1 0 0,1 0 0 0 0,-1 0 1 0 0,0 9-1 0 0,1-6-52 0 0,0 0 1 0 0,1-1-1 0 0,1 1 0 0 0,-1 0 0 0 0,1-1 1 0 0,0 1-1 0 0,4 10 0 0 0,-1-5-48 0 0,1 0 1 0 0,1 0-1 0 0,0-1 0 0 0,0 0 0 0 0,1 0 1 0 0,1 0-1 0 0,0-1 0 0 0,14 16 0 0 0,-14-19-46 0 0,0-1 0 0 0,0 0 0 0 0,1 0-1 0 0,0 0 1 0 0,0-1 0 0 0,0-1 0 0 0,1 0 0 0 0,0 0-1 0 0,20 7 1 0 0,-22-10-25 0 0,1 0 0 0 0,-1 0 0 0 0,1-1-1 0 0,0 0 1 0 0,-1-1 0 0 0,1 0 0 0 0,0 0 0 0 0,0-1-1 0 0,-1 0 1 0 0,1 0 0 0 0,-1-1 0 0 0,16-5 0 0 0,-8 0-77 0 0,0 0-1 0 0,0-1 1 0 0,-1 0 0 0 0,-1-1 0 0 0,1-1 0 0 0,-1-1 0 0 0,-1 0 0 0 0,18-19 0 0 0,-28 27 66 0 0,-1 1 1 0 0,0-1-1 0 0,0 0 0 0 0,-1 0 1 0 0,1 0-1 0 0,-1 0 0 0 0,1 0 1 0 0,-1 0-1 0 0,0 0 0 0 0,0 0 0 0 0,0-1 1 0 0,-1 1-1 0 0,1 0 0 0 0,-1-6 1 0 0,0 3-31 0 0,0 1 0 0 0,-1 0 0 0 0,0-1-1 0 0,0 1 1 0 0,0 0 0 0 0,-1 0 0 0 0,0 0 0 0 0,-3-7 0 0 0,-2-1-51 0 0,0 2-1 0 0,-1-1 1 0 0,0 1-1 0 0,0 0 0 0 0,-2 0 1 0 0,-12-11-1 0 0,12 13 111 0 0,-1 0 0 0 0,0 0-1 0 0,0 1 1 0 0,-1 1 0 0 0,0 0-1 0 0,0 1 1 0 0,-22-9 0 0 0,24 12 7 0 0,0 0 0 0 0,0 1 1 0 0,0 0-1 0 0,0 1 0 0 0,-1 0 1 0 0,1 1-1 0 0,-1-1 0 0 0,1 2 1 0 0,-1 0-1 0 0,-17 4 0 0 0,17-3 7 0 0,0 1 0 0 0,1 0 0 0 0,0 1 0 0 0,-16 8 0 0 0,23-10-26 0 0,-1 0 0 0 0,0 0 1 0 0,1 1-1 0 0,0 0 1 0 0,-1-1-1 0 0,1 1 0 0 0,0 0 1 0 0,0 1-1 0 0,1-1 0 0 0,-1 0 1 0 0,1 1-1 0 0,-1-1 0 0 0,1 1 1 0 0,-2 6-1 0 0,3-9-1 0 0,1 0-1 0 0,0 0 1 0 0,-1 0 0 0 0,1 0-1 0 0,0 0 1 0 0,0 0 0 0 0,0 0-1 0 0,0 0 1 0 0,0 0-1 0 0,0 0 1 0 0,0 0 0 0 0,0 0-1 0 0,0 0 1 0 0,0 0 0 0 0,1 0-1 0 0,-1 0 1 0 0,0 0-1 0 0,1 0 1 0 0,-1 0 0 0 0,0-1-1 0 0,1 1 1 0 0,0 0 0 0 0,-1 0-1 0 0,1 0 1 0 0,-1 0-1 0 0,1-1 1 0 0,0 1 0 0 0,0 0-1 0 0,-1-1 1 0 0,1 1 0 0 0,0 0-1 0 0,0-1 1 0 0,0 1-1 0 0,0-1 1 0 0,1 1 0 0 0,4 2-16 0 0,0-1 1 0 0,0 0 0 0 0,0-1-1 0 0,11 2 1 0 0,-8-1-42 0 0,16 2-268 0 0,0-1 0 0 0,0-2 1 0 0,26 0-1 0 0,77-10-8057 0 0,-122 8 7548 0 0,24-1-3308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9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341 143 3625 0 0,'-25'-11'8300'0'0,"1"-1"-3790"0"0,10 4-3997 0 0,0-1 0 0 0,1 0 0 0 0,0-1-1 0 0,0 0 1 0 0,-18-21 0 0 0,26 27-348 0 0,1-1-1 0 0,-1 1 1 0 0,0 0-1 0 0,0 0 1 0 0,0 1 0 0 0,-1-1-1 0 0,1 1 1 0 0,-1 0-1 0 0,-6-2 1 0 0,10 4-119 0 0,0 0 0 0 0,0 1 1 0 0,0-1-1 0 0,0 1 0 0 0,0 0 0 0 0,0-1 1 0 0,0 1-1 0 0,0 0 0 0 0,0 0 1 0 0,0 0-1 0 0,0 1 0 0 0,0-1 0 0 0,0 0 1 0 0,0 1-1 0 0,0-1 0 0 0,0 1 0 0 0,1 0 1 0 0,-1 0-1 0 0,0-1 0 0 0,0 1 1 0 0,0 1-1 0 0,1-1 0 0 0,-1 0 0 0 0,1 0 1 0 0,-1 0-1 0 0,1 1 0 0 0,-1-1 0 0 0,1 1 1 0 0,0-1-1 0 0,0 1 0 0 0,0 0 1 0 0,-2 2-1 0 0,-1 4-41 0 0,0 0-1 0 0,1-1 1 0 0,-1 2-1 0 0,2-1 1 0 0,-1 0 0 0 0,-1 14-1 0 0,3-18-13 0 0,1 0-1 0 0,-1 0 1 0 0,1 0-1 0 0,0 0 0 0 0,0 0 1 0 0,1 0-1 0 0,-1 0 1 0 0,1 0-1 0 0,0 0 0 0 0,0 0 1 0 0,0 0-1 0 0,1 0 1 0 0,-1 0-1 0 0,1-1 0 0 0,0 1 1 0 0,3 4-1 0 0,-1-4 1 0 0,0 1 1 0 0,0-1-1 0 0,1 0 0 0 0,0 0 0 0 0,0 0 1 0 0,0-1-1 0 0,8 5 0 0 0,44 17-87 0 0,-6-3 87 0 0,-36-14 23 0 0,2 0 0 0 0,29 20 0 0 0,-42-25-5 0 0,1 1 0 0 0,-1-1 1 0 0,0 1-1 0 0,0 0 0 0 0,-1 0 1 0 0,1 0-1 0 0,-1 1 0 0 0,0-1 1 0 0,0 1-1 0 0,4 9 0 0 0,-6-12 0 0 0,0 1 0 0 0,0-1 0 0 0,-1 1 0 0 0,0 0-1 0 0,1-1 1 0 0,-1 1 0 0 0,0-1 0 0 0,0 1 0 0 0,0-1 0 0 0,-1 1-1 0 0,1-1 1 0 0,-1 1 0 0 0,1-1 0 0 0,-1 1 0 0 0,0-1-1 0 0,0 1 1 0 0,0-1 0 0 0,0 0 0 0 0,0 1 0 0 0,0-1-1 0 0,-1 0 1 0 0,1 0 0 0 0,-1 0 0 0 0,0 0 0 0 0,-3 3-1 0 0,0 0 9 0 0,-1-1-1 0 0,1 1 1 0 0,-1-1-1 0 0,0-1 1 0 0,1 1-1 0 0,-2-1 1 0 0,1 0-1 0 0,-10 3 1 0 0,-4 0-2 0 0,-1-1 0 0 0,1 0 1 0 0,-28 1-1 0 0,35-5-40 0 0,1-1 1 0 0,-1 0-1 0 0,0-1 1 0 0,1 0-1 0 0,-1-1 1 0 0,-22-6-1 0 0,33 7-21 0 0,-1 1 0 0 0,1-1 0 0 0,-1 0 0 0 0,1-1 0 0 0,0 1 0 0 0,-1 0-1 0 0,1-1 1 0 0,0 1 0 0 0,0-1 0 0 0,0 1 0 0 0,0-1 0 0 0,1 0 0 0 0,-1 0 0 0 0,0 0 0 0 0,1 0-1 0 0,-1 0 1 0 0,1 0 0 0 0,0-1 0 0 0,-1 1 0 0 0,0-4 0 0 0,1 2-291 0 0,0 0 0 0 0,1 1 1 0 0,0-1-1 0 0,-1 0 0 0 0,1 0 0 0 0,0 1 1 0 0,1-1-1 0 0,-1 0 0 0 0,1 0 1 0 0,0 1-1 0 0,0-1 0 0 0,0 0 0 0 0,2-5 1 0 0,16-28-6729 0 0,-8 16 4488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39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1712 0 0,'4'4'7875'0'0,"10"-1"-4635"0"0,-8-2-1932 0 0,58 14-156 0 0,65 25-1 0 0,-99-29-671 0 0,-1 2 0 0 0,0 1 0 0 0,-1 1 0 0 0,-1 1 0 0 0,0 1 0 0 0,-1 2 0 0 0,-1 1 0 0 0,-1 0 0 0 0,-1 2 1 0 0,0 1-1 0 0,37 51 0 0 0,-44-51-161 0 0,-1 1 0 0 0,-1 0 1 0 0,-1 2-1 0 0,-1-1 1 0 0,16 52-1 0 0,-23-54-259 0 0,0-1 1 0 0,-1 1-1 0 0,-1 0 1 0 0,-1 0-1 0 0,-1 0 1 0 0,-1 0-1 0 0,-4 38 1 0 0,-2-31-113 0 0,0-1 0 0 0,-2 0 1 0 0,-1-1-1 0 0,-1 0 1 0 0,-27 52-1 0 0,33-73-125 0 0,0 0-1 0 0,-1-1 0 0 0,1 1 0 0 0,-1-1 1 0 0,0 0-1 0 0,-1-1 0 0 0,1 1 1 0 0,-9 5-1 0 0,10-9-279 0 0,1 0-1 0 0,-1 0 1 0 0,0 0-1 0 0,1 0 1 0 0,-1-1-1 0 0,0 1 1 0 0,-5 0-1 0 0,5-1-310 0 0,1-1 0 0 0,-1 1 1 0 0,0-1-1 0 0,1 0 0 0 0,-1 0 0 0 0,1-1 0 0 0,-1 1 0 0 0,0-1 1 0 0,-3-1-1 0 0,-8-3-1494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40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7 512 0 0,'-11'5'1590'0'0,"10"-5"-840"0"0,-1 1 0 0 0,1 0 0 0 0,-1-1-1 0 0,1 0 1 0 0,-1 1 0 0 0,1-1 0 0 0,-1 0 0 0 0,1 1 0 0 0,-1-1 0 0 0,1 0 0 0 0,-7-3 8692 0 0,28 1-9572 0 0,32 2 132 0 0,262-7-8071 0 0,-240 4 3836 0 0,-55 3 2751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40.2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 4177 0 0,'1'-2'4561'0'0,"6"1"4369"0"0,3 0-8594 0 0,3 1 144 0 0,8-2-568 0 0,0 2 32 0 0,5 0-72 0 0,6 0-40 0 0,-3 0-504 0 0,2 0-136 0 0,10-1-833 0 0,-1-2-367 0 0,4 3 543 0 0,7 0-463 0 0,-7 0-24 0 0,0-2 335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40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10 3921 0 0,'-6'1'8250'0'0,"0"-1"-3960"0"0,2 1-2621 0 0,10 10-1440 0 0,7 8-6 0 0,-1 0 0 0 0,-1 1-1 0 0,0 0 1 0 0,8 26 0 0 0,26 90 2603 0 0,-35-102-2047 0 0,-7-24-616 0 0,0-2-98 0 0,-1 0-1 0 0,0 0 1 0 0,0 0 0 0 0,0 14 0 0 0,-3-22-77 0 0,-3-5-13 0 0,-3-6-30 0 0,1-6 60 0 0,2-1 0 0 0,0 1 0 0 0,1-1 0 0 0,0 0-1 0 0,1-32 1 0 0,2 37-4 0 0,0 0 0 0 0,1 1-1 0 0,0-1 1 0 0,1 1-1 0 0,1 0 1 0 0,0 0-1 0 0,0 0 1 0 0,1 0 0 0 0,1 0-1 0 0,0 1 1 0 0,10-17-1 0 0,-12 23 0 0 0,0 0 0 0 0,0 1 0 0 0,0 0 0 0 0,1 0 0 0 0,0 0 0 0 0,0 0 0 0 0,0 1 0 0 0,0-1-1 0 0,0 1 1 0 0,1 0 0 0 0,-1 0 0 0 0,1 1 0 0 0,0-1 0 0 0,0 1 0 0 0,0 0 0 0 0,0 0 0 0 0,0 1 0 0 0,0-1-1 0 0,1 1 1 0 0,-1 0 0 0 0,0 1 0 0 0,1-1 0 0 0,-1 1 0 0 0,0 0 0 0 0,1 1 0 0 0,-1-1 0 0 0,0 1 0 0 0,1 0-1 0 0,4 2 1 0 0,-1 0 17 0 0,0 0-1 0 0,-1 1 1 0 0,0 0-1 0 0,0 1 0 0 0,0 0 1 0 0,-1 0-1 0 0,0 1 1 0 0,0-1-1 0 0,0 1 0 0 0,0 1 1 0 0,-1 0-1 0 0,0 0 1 0 0,8 12-1 0 0,0 3 53 0 0,0 0 0 0 0,-2 2 0 0 0,14 35 0 0 0,-21-48 108 0 0,5 23 1 0 0,-10-30-120 0 0,1 0 1 0 0,0 0 0 0 0,-1 0-1 0 0,0 0 1 0 0,0 0 0 0 0,0 1-1 0 0,0-1 1 0 0,-1 0 0 0 0,0 5-1 0 0,0-8-51 0 0,1 0-1 0 0,0 0 0 0 0,-1 0 0 0 0,1 0 1 0 0,0 0-1 0 0,-1 0 0 0 0,1 0 0 0 0,-1 0 1 0 0,0 0-1 0 0,1 0 0 0 0,-1 0 0 0 0,0 0 1 0 0,1 0-1 0 0,-1-1 0 0 0,0 1 0 0 0,0 0 1 0 0,0-1-1 0 0,0 1 0 0 0,-1 0 0 0 0,2-1 0 0 0,-1 1 0 0 0,0-1 0 0 0,0 0 1 0 0,1 0-1 0 0,-1 0 0 0 0,0 0 0 0 0,0 0 0 0 0,1 0 0 0 0,-1 0 0 0 0,0 0 0 0 0,0-1 0 0 0,0 1 0 0 0,1 0 0 0 0,-1 0 0 0 0,0-1 0 0 0,1 1 0 0 0,-1 0 0 0 0,0-1 0 0 0,1 1 0 0 0,-2-1 0 0 0,0-1-8 0 0,0 0 0 0 0,0 1 0 0 0,1-1 0 0 0,-1 0-1 0 0,0 0 1 0 0,1 0 0 0 0,-1 0 0 0 0,1-1 0 0 0,0 1 0 0 0,0 0-1 0 0,0-1 1 0 0,0 1 0 0 0,0 0 0 0 0,0-1 0 0 0,0-4 0 0 0,1 0-13 0 0,0 1 0 0 0,1-1 0 0 0,0 0 0 0 0,0 0 0 0 0,0 0 1 0 0,1 1-1 0 0,0-1 0 0 0,0 1 0 0 0,1-1 0 0 0,-1 1 0 0 0,2 0 1 0 0,-1 0-1 0 0,6-8 0 0 0,8-8 14 0 0,0 0 0 0 0,21-19 0 0 0,-17 19-46 0 0,-20 22 46 0 0,9-12-24 0 0,0 2 0 0 0,1-1 1 0 0,0 1-1 0 0,25-16 0 0 0,-33 24 32 0 0,-1 1-1 0 0,1-1 1 0 0,0 1 0 0 0,0-1-1 0 0,0 1 1 0 0,1 0 0 0 0,-1 0-1 0 0,0 1 1 0 0,0-1-1 0 0,1 1 1 0 0,-1-1 0 0 0,0 1-1 0 0,0 0 1 0 0,1 0-1 0 0,-1 1 1 0 0,0-1 0 0 0,1 1-1 0 0,-1-1 1 0 0,0 1-1 0 0,0 0 1 0 0,0 0 0 0 0,0 1-1 0 0,0-1 1 0 0,0 0 0 0 0,0 1-1 0 0,0 0 1 0 0,0 0-1 0 0,4 4 1 0 0,-1 0 0 0 0,0 0-1 0 0,-1 1 1 0 0,0-1-1 0 0,0 1 1 0 0,0 0 0 0 0,-1 1-1 0 0,0-1 1 0 0,4 13 0 0 0,0 3-1 0 0,9 40 1 0 0,22 78-1342 0 0,-32-122-2440 0 0,11 19 1 0 0,-11-26-96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44.1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15 512 0 0,'-1'0'406'0'0,"0"1"0"0"0,1-1 0 0 0,-1 0 1 0 0,0 0-1 0 0,0 0 0 0 0,0 0 0 0 0,1 0 0 0 0,-1 0 0 0 0,0 0 0 0 0,0 0 1 0 0,0 0-1 0 0,0 0 0 0 0,1 0 0 0 0,-1 0 0 0 0,0-1 0 0 0,0 1 0 0 0,0 0 0 0 0,1-1 1 0 0,-1 1-1 0 0,0 0 0 0 0,0-1 0 0 0,1 1 0 0 0,-1-1 0 0 0,0 1 0 0 0,1-1 0 0 0,-1 1 1 0 0,0-2-1 0 0,-7-4 3574 0 0,-2 4-3458 0 0,10 3-441 0 0,-1 1-1 0 0,1-1 0 0 0,0 1 1 0 0,0 0-1 0 0,0-1 0 0 0,0 1 1 0 0,1 0-1 0 0,-1-1 0 0 0,0 1 1 0 0,1-1-1 0 0,-1 1 0 0 0,2 2 1 0 0,-1 1 33 0 0,1 5-85 0 0,-1 1 0 0 0,-1 0 0 0 0,0 0 0 0 0,0 0 1 0 0,-1 0-1 0 0,-3 14 0 0 0,2-10-811 0 0,0 0 0 0 0,1 24 0 0 0,3-28-1307 0 0,3 0-351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44.7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17 512 0 0,'3'-3'14619'0'0,"-9"-2"-10146"0"0,1-1-2160 0 0,1 3-1865 0 0,3 3-496 0 0,2 4-1088 0 0,5 1 591 0 0,4 0-535 0 0,2 3-816 0 0,-1-1 543 0 0,2 4-1687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49.031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593 555 512 0 0,'4'-13'11'0'0,"0"0"0"0"0,10-20 0 0 0,4-9 866 0 0,-9 13-325 0 0,-1 0 1 0 0,-2-1 0 0 0,0 1 0 0 0,1-48 0 0 0,-6 61-120 0 0,-1-1 0 0 0,-1 0 0 0 0,-1 0 0 0 0,0 1 0 0 0,-1-1 0 0 0,-1 1 0 0 0,0-1 0 0 0,-1 1 0 0 0,-13-26 0 0 0,15 37-259 0 0,1 1-1 0 0,-1-1 0 0 0,0 1 0 0 0,0 0 0 0 0,-1 0 0 0 0,1 0 0 0 0,-1 0 0 0 0,0 1 1 0 0,0-1-1 0 0,0 1 0 0 0,0 0 0 0 0,-1 0 0 0 0,1 0 0 0 0,-1 1 0 0 0,0 0 0 0 0,0 0 0 0 0,-6-2 1 0 0,4 2-65 0 0,0 1 0 0 0,0 0 0 0 0,0 0 0 0 0,0 1 0 0 0,0 0 0 0 0,0 0-1 0 0,-1 1 1 0 0,1-1 0 0 0,0 2 0 0 0,0-1 0 0 0,0 1 0 0 0,-8 3 0 0 0,-12 6 279 0 0,0 2-1 0 0,2 0 1 0 0,-1 2 0 0 0,2 1-1 0 0,0 0 1 0 0,-32 31-1 0 0,35-26-32 0 0,1 0 1 0 0,0 2-1 0 0,2 0 0 0 0,1 1 0 0 0,-20 36 0 0 0,18-24-40 0 0,2 2 0 0 0,1 0 0 0 0,-14 51 0 0 0,22-57-207 0 0,0 1 1 0 0,3 0-1 0 0,0 0 0 0 0,0 40 0 0 0,6-54-99 0 0,-1-1 0 0 0,2 1 0 0 0,1-1 0 0 0,0 0 0 0 0,1 0 0 0 0,1 0 0 0 0,0 0 0 0 0,2-1 0 0 0,8 19 0 0 0,-3-14-24 0 0,1-1 0 0 0,0 0 0 0 0,2 0 0 0 0,19 21 0 0 0,-23-30-26 0 0,1-2 1 0 0,0 1 0 0 0,0-1-1 0 0,1-1 1 0 0,0 0-1 0 0,1-1 1 0 0,25 12-1 0 0,-17-12-36 0 0,0 0-1 0 0,0-1 0 0 0,1-1 0 0 0,0-2 0 0 0,0 0 1 0 0,0-1-1 0 0,27-1 0 0 0,-15-3-345 0 0,-1-1 0 0 0,0-2 1 0 0,1-1-1 0 0,40-13 0 0 0,110-44-5527 0 0,-146 48 4710 0 0,16-6-401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49.551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260 111 8 0 0,'-4'-6'497'0'0,"-1"0"0"0"0,0 1 0 0 0,0 0 0 0 0,-1 0 0 0 0,1 0 0 0 0,-1 1 0 0 0,0 0 0 0 0,0 0 0 0 0,0 1 1 0 0,-1-1-1 0 0,-7-2 0 0 0,10 5-244 0 0,1 0 1 0 0,-1 0 0 0 0,0 0-1 0 0,0 1 1 0 0,0-1 0 0 0,0 1 0 0 0,1 0-1 0 0,-1 0 1 0 0,0 0 0 0 0,0 1-1 0 0,0-1 1 0 0,0 1 0 0 0,0 0 0 0 0,1 0-1 0 0,-1 0 1 0 0,0 1 0 0 0,1-1-1 0 0,-1 1 1 0 0,1 0 0 0 0,-1 0-1 0 0,1 0 1 0 0,-4 4 0 0 0,-2 2-95 0 0,0 0 0 0 0,1 1-1 0 0,0 0 1 0 0,1 1 0 0 0,0 0 0 0 0,0 0 0 0 0,1 0 0 0 0,0 1 0 0 0,1 0 0 0 0,0 0-1 0 0,1 1 1 0 0,1-1 0 0 0,-1 1 0 0 0,2 0 0 0 0,-3 21 0 0 0,5-29-123 0 0,0 1 0 0 0,0 0 0 0 0,1 0 0 0 0,0 0 0 0 0,0 0 0 0 0,0 0 0 0 0,0 0 1 0 0,1-1-1 0 0,0 1 0 0 0,0-1 0 0 0,0 1 0 0 0,3 4 0 0 0,0-2-8 0 0,0-1 0 0 0,0 0 0 0 0,0 0-1 0 0,1 0 1 0 0,0-1 0 0 0,0 0 0 0 0,7 5 0 0 0,1-2 1 0 0,1 0 0 0 0,-1 0 0 0 0,1-1 0 0 0,1-1 0 0 0,-1-1 0 0 0,30 7 0 0 0,-37-11-32 0 0,1 0 0 0 0,-1 0 0 0 0,1-1 0 0 0,-1 0 0 0 0,1 0 0 0 0,-1-1 0 0 0,0 0 0 0 0,1 0 0 0 0,-1-1 0 0 0,0-1 1 0 0,0 1-1 0 0,13-7 0 0 0,-11 4-9 0 0,0 0 1 0 0,0-1 0 0 0,-1-1 0 0 0,0 0-1 0 0,0 0 1 0 0,-1 0 0 0 0,0-1-1 0 0,0 0 1 0 0,7-11 0 0 0,-12 14 10 0 0,0 1 1 0 0,-1-1-1 0 0,0 0 1 0 0,0 0-1 0 0,0 0 0 0 0,0 0 1 0 0,-1 0-1 0 0,0 0 1 0 0,0 0-1 0 0,0 0 0 0 0,-1-1 1 0 0,0 1-1 0 0,0 0 1 0 0,0 0-1 0 0,-1-1 0 0 0,1 1 1 0 0,-1 0-1 0 0,0 0 1 0 0,-4-8-1 0 0,1-2-21 0 0,-2 2 0 0 0,0-1-1 0 0,-1 0 1 0 0,0 1 0 0 0,-15-20 0 0 0,13 21 24 0 0,-1 0 1 0 0,0 1-1 0 0,0 1 1 0 0,-1 0-1 0 0,0 0 1 0 0,-1 1-1 0 0,-22-13 1 0 0,27 18 24 0 0,0 0-1 0 0,0 1 1 0 0,-1 0 0 0 0,0 0 0 0 0,0 0 0 0 0,0 1 0 0 0,0 0 0 0 0,0 1 0 0 0,0 0 0 0 0,0 0 0 0 0,0 1 0 0 0,-1 0 0 0 0,1 0-1 0 0,0 1 1 0 0,-11 2 0 0 0,14-1-6 0 0,0-1 0 0 0,1 1 0 0 0,-1 0 0 0 0,1 1 0 0 0,-1-1 0 0 0,1 1-1 0 0,0-1 1 0 0,0 1 0 0 0,0 1 0 0 0,1-1 0 0 0,-5 5 0 0 0,5-5-22 0 0,1-1 1 0 0,0 1-1 0 0,0 0 0 0 0,0-1 1 0 0,1 1-1 0 0,-1 0 1 0 0,1 0-1 0 0,-1 0 1 0 0,1 1-1 0 0,0-1 0 0 0,0 0 1 0 0,1 0-1 0 0,-1 1 1 0 0,0-1-1 0 0,1 0 0 0 0,0 1 1 0 0,0 4-1 0 0,1-6-3 0 0,-1-1-1 0 0,1 1 0 0 0,-1 0 1 0 0,1 0-1 0 0,0-1 0 0 0,0 1 1 0 0,0-1-1 0 0,0 1 0 0 0,0 0 1 0 0,0-1-1 0 0,0 0 0 0 0,1 1 1 0 0,-1-1-1 0 0,0 0 0 0 0,1 0 1 0 0,-1 0-1 0 0,1 0 0 0 0,-1 0 1 0 0,1 0-1 0 0,0 0 1 0 0,-1 0-1 0 0,1 0 0 0 0,0-1 1 0 0,3 1-1 0 0,4 2-31 0 0,1-1-1 0 0,0 0 1 0 0,13 0 0 0 0,-18-1 35 0 0,15 0-127 0 0,1-1 0 0 0,-1-1 1 0 0,40-6-1 0 0,61-20-2047 0 0,-47 9-1570 0 0,-38 11 1792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50.025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68 218 248 0 0,'-3'-2'7555'0'0,"3"2"-7410"0"0,-7 13 2475 0 0,-4 21-1304 0 0,10-29-1084 0 0,0 1 1 0 0,0 0-1 0 0,1-1 0 0 0,0 1 0 0 0,0 0 1 0 0,0-1-1 0 0,1 1 0 0 0,0 0 1 0 0,0-1-1 0 0,0 1 0 0 0,1-1 1 0 0,0 1-1 0 0,0-1 0 0 0,0 0 1 0 0,6 9-1 0 0,2 1 224 0 0,1 0 0 0 0,0-1 0 0 0,22 20 0 0 0,7 8-192 0 0,-36-34-180 0 0,-7-6-33 0 0,-11-7 70 0 0,2-3-78 0 0,-8-5 155 0 0,1-1-1 0 0,-34-30 0 0 0,48 39-170 0 0,0-1 0 0 0,0 1 0 0 0,1-1 1 0 0,0 0-1 0 0,0 0 0 0 0,0-1 0 0 0,1 1 0 0 0,0-1 0 0 0,0 0 0 0 0,0 0 1 0 0,1 0-1 0 0,0 0 0 0 0,-1-13 0 0 0,2 11-30 0 0,1-1 0 0 0,0 0 0 0 0,0 0 0 0 0,1 1 0 0 0,0-1 1 0 0,1 1-1 0 0,0-1 0 0 0,0 1 0 0 0,1-1 0 0 0,1 1 0 0 0,-1 0 0 0 0,8-11 0 0 0,-5 9 3 0 0,2 0 1 0 0,-1 1-1 0 0,1 0 0 0 0,1 0 1 0 0,0 1-1 0 0,0 0 0 0 0,1 1 0 0 0,18-12 1 0 0,-12 10-46 0 0,0 0 1 0 0,2 1-1 0 0,-1 1 1 0 0,1 1-1 0 0,0 1 1 0 0,0 0-1 0 0,1 2 1 0 0,0 0-1 0 0,-1 0 1 0 0,1 2 0 0 0,1 1-1 0 0,29 1 1 0 0,-44 0-91 0 0,-1 0 0 0 0,1 1 0 0 0,0 0 0 0 0,-1 0 1 0 0,0 0-1 0 0,1 1 0 0 0,-1 0 0 0 0,0-1 0 0 0,0 1 1 0 0,0 1-1 0 0,5 2 0 0 0,-7-3-299 0 0,0 0-1 0 0,0 0 1 0 0,0 0 0 0 0,0 0-1 0 0,0 1 1 0 0,0-1 0 0 0,0 0-1 0 0,-1 1 1 0 0,1 0 0 0 0,-1-1-1 0 0,2 5 1 0 0,0 5-2377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50.575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119 85 960 0 0,'-3'-11'1710'0'0,"3"9"-1448"0"0,-1 0-1 0 0,1-1 1 0 0,-1 1-1 0 0,0 0 1 0 0,0-1-1 0 0,0 1 1 0 0,0 0-1 0 0,-2-3 1 0 0,3 5-211 0 0,-1-1 0 0 0,1 1 0 0 0,0 0 1 0 0,-1 0-1 0 0,1 0 0 0 0,0 0 0 0 0,-1 0 0 0 0,1 0 0 0 0,0 0 1 0 0,-1 0-1 0 0,1 0 0 0 0,0 1 0 0 0,-1-1 0 0 0,1 0 1 0 0,0 0-1 0 0,0 0 0 0 0,-1 0 0 0 0,1 0 0 0 0,0 0 1 0 0,-1 1-1 0 0,1-1 0 0 0,0 0 0 0 0,0 0 0 0 0,-1 0 1 0 0,1 1-1 0 0,0-1 0 0 0,0 0 0 0 0,0 0 0 0 0,-1 1 1 0 0,1-1-1 0 0,0 0 0 0 0,0 1 0 0 0,-10 12 302 0 0,8-10-231 0 0,-9 11 336 0 0,1 1 0 0 0,0 0-1 0 0,1 1 1 0 0,0 0 0 0 0,2 1-1 0 0,0 0 1 0 0,0 0 0 0 0,2 0-1 0 0,-4 18 1 0 0,9-31-372 0 0,-1 0 1 0 0,1 0-1 0 0,0 0 0 0 0,0-1 1 0 0,0 1-1 0 0,0 0 0 0 0,1 0 1 0 0,-1 0-1 0 0,1-1 0 0 0,0 1 0 0 0,1 0 1 0 0,-1-1-1 0 0,0 1 0 0 0,4 4 1 0 0,-2-3 14 0 0,0-1 0 0 0,0 0 0 0 0,1 0 0 0 0,0 0 1 0 0,0 0-1 0 0,0-1 0 0 0,0 0 0 0 0,0 1 0 0 0,7 2 1 0 0,4 2 24 0 0,0-1-1 0 0,1-1 1 0 0,0-1 0 0 0,1 0 0 0 0,25 4 0 0 0,-28-7-127 0 0,0 0 0 0 0,1-1 0 0 0,-1-1 0 0 0,0 0 0 0 0,1-1 0 0 0,-1-1 0 0 0,0 0 0 0 0,1-1 0 0 0,-1 0-1 0 0,-1-1 1 0 0,1-1 0 0 0,0 0 0 0 0,-1-1 0 0 0,0 0 0 0 0,-1-1 0 0 0,1-1 0 0 0,-1 0 0 0 0,-1 0 0 0 0,14-14 0 0 0,-22 20-3 0 0,-1 0 0 0 0,0-1 0 0 0,0 1 0 0 0,1-1 0 0 0,-2 0 0 0 0,1 0 0 0 0,0 0 0 0 0,0 0 0 0 0,-1 0 0 0 0,0 0 0 0 0,0 0 0 0 0,0 0 0 0 0,0 0 0 0 0,0-1 0 0 0,0 1 1 0 0,-1-5-1 0 0,0 3-11 0 0,0 0 0 0 0,-1-1 0 0 0,1 1 0 0 0,-1 0 0 0 0,0 0 0 0 0,-1 0 0 0 0,0 0-1 0 0,1 0 1 0 0,-6-8 0 0 0,0 1-71 0 0,0 1-1 0 0,-1-1 0 0 0,-1 1 1 0 0,0 1-1 0 0,-1 0 0 0 0,1 0 1 0 0,-13-9-1 0 0,5 6 24 0 0,0 1-1 0 0,-1 1 1 0 0,-1 0 0 0 0,0 1 0 0 0,0 2-1 0 0,-33-12 1 0 0,41 17 179 0 0,0 0 0 0 0,0 0-1 0 0,-1 1 1 0 0,1 1 0 0 0,0 0 0 0 0,0 1-1 0 0,-1 0 1 0 0,1 0 0 0 0,0 1 0 0 0,-1 1 0 0 0,1 0-1 0 0,0 0 1 0 0,0 1 0 0 0,-11 5 0 0 0,21-8-104 0 0,0 0 0 0 0,0 1 1 0 0,-1 0-1 0 0,1-1 1 0 0,0 1-1 0 0,0-1 1 0 0,0 1-1 0 0,0 0 1 0 0,0 0-1 0 0,0 0 1 0 0,0 0-1 0 0,0 0 0 0 0,1 0 1 0 0,-1 0-1 0 0,0 0 1 0 0,1 0-1 0 0,-1 0 1 0 0,0 0-1 0 0,1 0 1 0 0,-1 0-1 0 0,1 1 1 0 0,0-1-1 0 0,-1 0 0 0 0,1 0 1 0 0,0 2-1 0 0,0-1-13 0 0,0-1 0 0 0,0 0-1 0 0,1 1 1 0 0,-1-1 0 0 0,0 0-1 0 0,1 0 1 0 0,-1 1 0 0 0,1-1-1 0 0,0 0 1 0 0,-1 0 0 0 0,1 0-1 0 0,0 0 1 0 0,0 0 0 0 0,0 0 0 0 0,0 0-1 0 0,0 0 1 0 0,0 0 0 0 0,0 0-1 0 0,0 0 1 0 0,0-1 0 0 0,0 1-1 0 0,0 0 1 0 0,3 0 0 0 0,9 4-20 0 0,1-1 1 0 0,-1 0 0 0 0,1-1-1 0 0,20 2 1 0 0,-12-1 3 0 0,49 4-878 0 0,90 0 0 0 0,-72-5-4391 0 0,-56-2 2209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51.295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28 77 1984 0 0,'-4'-14'2622'0'0,"0"0"0"0"0,-9-19-1 0 0,7 17-1977 0 0,16 48 172 0 0,-2 0 0 0 0,7 45 0 0 0,-6-28-544 0 0,34 215 2375 0 0,11 56-500 0 0,-43-284-2239 0 0,1 0 0 0 0,1-1 0 0 0,23 43 0 0 0,-27-59-94 0 0,-7-16 157 0 0,-1 1-1 0 0,1-1 1 0 0,0 0 0 0 0,0-1-1 0 0,0 1 1 0 0,0 0 0 0 0,1 0-1 0 0,2 2 1 0 0,-4-5-9 0 0,-1 1 0 0 0,1-1 1 0 0,0 1-1 0 0,0-1 0 0 0,-1 1 0 0 0,1-1 0 0 0,0 0 0 0 0,0 1 0 0 0,0-1 0 0 0,0 0 0 0 0,0 0 1 0 0,0 1-1 0 0,0-1 0 0 0,0 0 0 0 0,-1 0 0 0 0,1 0 0 0 0,0 0 0 0 0,0 0 0 0 0,0 0 1 0 0,0-1-1 0 0,0 1 0 0 0,0 0 0 0 0,0 0 0 0 0,0-1 0 0 0,0 1 0 0 0,-1 0 0 0 0,1-1 1 0 0,0 1-1 0 0,0-1 0 0 0,0 1 0 0 0,-1-1 0 0 0,1 1 0 0 0,0-1 0 0 0,0-1 0 0 0,7-5-1562 0 0,-1-2 0 0 0,1 1-1 0 0,-2-1 1 0 0,1 0 0 0 0,6-14-1 0 0,-2 4-1675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51.54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71 64 2112 0 0,'-15'-18'5178'0'0,"6"8"-3647"0"0,1 0-1 0 0,-14-12 0 0 0,22 22-1492 0 0,-1 0-1 0 0,1 0 0 0 0,0-1 1 0 0,0 1-1 0 0,-1 0 0 0 0,1-1 1 0 0,0 1-1 0 0,-1 0 0 0 0,1 0 0 0 0,0 0 1 0 0,0-1-1 0 0,-1 1 0 0 0,1 0 1 0 0,0 0-1 0 0,-1 0 0 0 0,1 0 1 0 0,-1 0-1 0 0,1 0 0 0 0,0 0 1 0 0,-1 0-1 0 0,1 0 0 0 0,0 0 1 0 0,-1 0-1 0 0,1 0 0 0 0,-1 0 1 0 0,1 0-1 0 0,0 0 0 0 0,-1 0 1 0 0,1 0-1 0 0,0 0 0 0 0,-1 0 1 0 0,1 0-1 0 0,0 0 0 0 0,-1 1 1 0 0,1-1-1 0 0,0 0 0 0 0,-1 0 1 0 0,1 1-1 0 0,0-1 0 0 0,0 0 1 0 0,-1 0-1 0 0,1 1 0 0 0,0-1 1 0 0,0 0-1 0 0,-1 0 0 0 0,1 1 1 0 0,0-1-1 0 0,0 0 0 0 0,0 1 1 0 0,0-1-1 0 0,-1 1 0 0 0,1-1 1 0 0,0 0-1 0 0,0 1 0 0 0,0-1 1 0 0,0 0-1 0 0,0 1 0 0 0,0-1 1 0 0,0 0-1 0 0,0 1 0 0 0,-1 29 540 0 0,1-24-519 0 0,12 182 903 0 0,-11-179-876 0 0,48 280 2096 0 0,-38-240-2086 0 0,1-1-1 0 0,3-1 1 0 0,2 0 0 0 0,38 76-1 0 0,-44-103-202 0 0,1-1 0 0 0,1-1 0 0 0,1 0 0 0 0,1 0 0 0 0,0-2 0 0 0,1 0 0 0 0,35 27 0 0 0,-46-39-119 0 0,0-1-1 0 0,0 0 1 0 0,1-1-1 0 0,-1 1 1 0 0,1-1 0 0 0,-1 0-1 0 0,1 0 1 0 0,0-1-1 0 0,0 0 1 0 0,0 0-1 0 0,0 0 1 0 0,0 0 0 0 0,0-1-1 0 0,0 0 1 0 0,0-1-1 0 0,7 0 1 0 0,4-3-1541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52.240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152 0 760 0 0,'-11'3'881'0'0,"0"0"-80"0"0,1 0-1 0 0,-14 6 0 0 0,20-7-765 0 0,1 1 0 0 0,-1-1 0 0 0,0 0 0 0 0,1 1-1 0 0,0 0 1 0 0,-1 0 0 0 0,1 0 0 0 0,0 0-1 0 0,-3 4 1 0 0,-5 9 87 0 0,-14 23 0 0 0,22-35 289 0 0,1 0-1 0 0,0 1 0 0 0,0-1 1 0 0,0 0-1 0 0,1 1 0 0 0,0-1 1 0 0,0 1-1 0 0,0 0 0 0 0,0-1 1 0 0,1 1-1 0 0,-1 0 0 0 0,1 4 1 0 0,1-6-111 0 0,0-1 0 0 0,0 1 0 0 0,0-1 0 0 0,0 1 0 0 0,1-1 1 0 0,-1 0-1 0 0,1 0 0 0 0,-1 1 0 0 0,1-1 0 0 0,0 0 0 0 0,3 3 0 0 0,-2-3-103 0 0,-1 1-1 0 0,1-1 1 0 0,-1 1-1 0 0,0 0 1 0 0,0 0-1 0 0,3 5 1 0 0,4 20 1063 0 0,6 31 0 0 0,-8-33-709 0 0,14 42 0 0 0,-19-62-547 0 0,3 7 21 0 0,1 0-1 0 0,0 0 0 0 0,1 0 1 0 0,0-1-1 0 0,10 13 1 0 0,-15-23-22 0 0,-1 0 1 0 0,1 0 0 0 0,1 0 0 0 0,-1 1-1 0 0,0-2 1 0 0,0 1 0 0 0,1 0-1 0 0,-1 0 1 0 0,1-1 0 0 0,0 0-1 0 0,-1 1 1 0 0,1-1 0 0 0,0 0 0 0 0,0 0-1 0 0,0 0 1 0 0,-1-1 0 0 0,1 1-1 0 0,0-1 1 0 0,0 0 0 0 0,0 1-1 0 0,0-1 1 0 0,0-1 0 0 0,0 1-1 0 0,0 0 1 0 0,0-1 0 0 0,0 1 0 0 0,0-1-1 0 0,0 0 1 0 0,0 0 0 0 0,4-3-1 0 0,6-2-15 0 0,0-1-1 0 0,0 0 0 0 0,0-1 0 0 0,-1-1 0 0 0,-1 0 1 0 0,0-1-1 0 0,0 0 0 0 0,0 0 0 0 0,-2-1 0 0 0,1 0 1 0 0,-1-1-1 0 0,-1 0 0 0 0,0-1 0 0 0,9-19 0 0 0,-14 22-24 0 0,0-1 0 0 0,0 1 0 0 0,-1-1 0 0 0,-1 0 0 0 0,0 0 0 0 0,0 0 0 0 0,-1 0 0 0 0,0 0 0 0 0,-1 0 0 0 0,0 0 0 0 0,-4-14 0 0 0,2 11-51 0 0,-1 0-1 0 0,0 0 1 0 0,-1 0 0 0 0,-1 1 0 0 0,0-1-1 0 0,-1 1 1 0 0,0 1 0 0 0,-10-13-1 0 0,13 21 93 0 0,1 0-1 0 0,-1 0 0 0 0,0 0 0 0 0,1 1 0 0 0,-2-1 0 0 0,1 1 1 0 0,0 0-1 0 0,-1 0 0 0 0,1 1 0 0 0,-1-1 0 0 0,0 1 0 0 0,0 0 1 0 0,0 0-1 0 0,0 1 0 0 0,0-1 0 0 0,0 1 0 0 0,-1 1 0 0 0,1-1 1 0 0,0 0-1 0 0,-1 1 0 0 0,1 0 0 0 0,0 1 0 0 0,-1-1 0 0 0,1 1 1 0 0,0 0-1 0 0,0 0 0 0 0,-7 3 0 0 0,0 0 50 0 0,0 1 0 0 0,1 0 0 0 0,-1 1-1 0 0,1 0 1 0 0,1 1 0 0 0,-1 0 0 0 0,1 1-1 0 0,0 0 1 0 0,1 0 0 0 0,-13 15 0 0 0,12-11-10 0 0,-1 2 0 0 0,2-1 0 0 0,0 2 0 0 0,-11 22 1 0 0,16-28-32 0 0,0-1 0 0 0,1 1 0 0 0,0 0 1 0 0,1 1-1 0 0,0-1 0 0 0,1 0 1 0 0,0 1-1 0 0,0-1 0 0 0,1 15 1 0 0,0-21-14 0 0,1 1 0 0 0,-1-1 1 0 0,1 1-1 0 0,0-1 0 0 0,0 0 1 0 0,0 1-1 0 0,1-1 0 0 0,-1 0 1 0 0,1 1-1 0 0,0-1 1 0 0,0 0-1 0 0,0 0 0 0 0,3 3 1 0 0,-1-2-2 0 0,0 0 0 0 0,1 0 1 0 0,-1-1-1 0 0,1 1 0 0 0,0-1 1 0 0,0 0-1 0 0,7 3 0 0 0,7 1-15 0 0,-1-1-1 0 0,1 0 1 0 0,32 4 0 0 0,-28-7-8 0 0,0-1 0 0 0,-1-1 1 0 0,1-1-1 0 0,0-1 1 0 0,-1-1-1 0 0,31-6 0 0 0,-11-1-161 0 0,0-3-1 0 0,54-22 0 0 0,-90 32 136 0 0,-1 0-1 0 0,0-1 0 0 0,0 1 1 0 0,0-1-1 0 0,0-1 0 0 0,0 1 0 0 0,-1 0 1 0 0,1-1-1 0 0,3-5 0 0 0,-6 7 31 0 0,-1 0-1 0 0,1 0 1 0 0,-1 0-1 0 0,0 0 1 0 0,1-1-1 0 0,-1 1 1 0 0,0 0-1 0 0,0-1 1 0 0,-1 1-1 0 0,1-1 0 0 0,-1 0 1 0 0,1 1-1 0 0,-1-1 1 0 0,0 1-1 0 0,0-1 1 0 0,0 1-1 0 0,0-1 1 0 0,0 0-1 0 0,0 1 1 0 0,-1-1-1 0 0,0 1 1 0 0,0-4-1 0 0,-5-8 30 0 0,0 1 0 0 0,0 0 0 0 0,-1 1 0 0 0,0-1 0 0 0,-1 2 0 0 0,-1-1 0 0 0,0 1 0 0 0,-1 0 0 0 0,0 1 0 0 0,0 0 0 0 0,-14-10 0 0 0,21 17 37 0 0,1 2-1 0 0,-1-1 0 0 0,1 0 1 0 0,-1 1-1 0 0,0-1 0 0 0,0 1 1 0 0,0 0-1 0 0,0 0 0 0 0,0 0 1 0 0,0 0-1 0 0,0 0 1 0 0,0 1-1 0 0,0-1 0 0 0,0 1 1 0 0,-1 0-1 0 0,1 0 0 0 0,0 0 1 0 0,0 0-1 0 0,0 1 0 0 0,0-1 1 0 0,0 1-1 0 0,-1 0 1 0 0,1 0-1 0 0,1 0 0 0 0,-1 0 1 0 0,0 1-1 0 0,0-1 0 0 0,0 1 1 0 0,1-1-1 0 0,-1 1 0 0 0,0 0 1 0 0,1 0-1 0 0,0 0 0 0 0,0 1 1 0 0,-1-1-1 0 0,1 0 1 0 0,-1 4-1 0 0,0-3-20 0 0,0 1 0 0 0,0 0 1 0 0,1 0-1 0 0,0 0 0 0 0,0 1 0 0 0,0-1 0 0 0,0 1 1 0 0,1-1-1 0 0,-1 1 0 0 0,1-1 0 0 0,1 1 1 0 0,-2 8-1 0 0,2-10-18 0 0,1 1-1 0 0,-1-1 1 0 0,1 0 0 0 0,-1 0 0 0 0,1 0 0 0 0,0 0-1 0 0,0 1 1 0 0,1-1 0 0 0,-1 0 0 0 0,1-1 0 0 0,-1 1-1 0 0,1 0 1 0 0,0 0 0 0 0,0-1 0 0 0,0 1-1 0 0,0-1 1 0 0,0 0 0 0 0,1 1 0 0 0,3 2 0 0 0,5 3 3 0 0,1-1 1 0 0,0 0-1 0 0,0-1 1 0 0,19 7 0 0 0,54 15-20 0 0,39 0-661 0 0,-39-19-3597 0 0,-66-9 1944 0 0,-1-2-76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52.701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61 365 592 0 0,'-9'-2'2226'0'0,"0"0"0"0"0,-16-6 0 0 0,10 3 626 0 0,15 5-2812 0 0,0 0 0 0 0,0 0 0 0 0,0 0 0 0 0,0 0 1 0 0,0 0-1 0 0,0-1 0 0 0,0 1 0 0 0,0 0 0 0 0,0 0 0 0 0,-1 0 0 0 0,1 0 0 0 0,0 0 0 0 0,0 0 0 0 0,0 0 0 0 0,0 0 0 0 0,0 0 0 0 0,0 0 1 0 0,0 0-1 0 0,0 0 0 0 0,0 0 0 0 0,0 0 0 0 0,0 0 0 0 0,0 1 0 0 0,0-1 0 0 0,0 0 0 0 0,0 0 0 0 0,-1 0 0 0 0,1 0 0 0 0,0 0 0 0 0,0 0 1 0 0,0 0-1 0 0,0 0 0 0 0,0 0 0 0 0,0 0 0 0 0,0 0 0 0 0,0 0 0 0 0,0 0 0 0 0,0 0 0 0 0,0 0 0 0 0,0 0 0 0 0,0 0 0 0 0,0 0 1 0 0,0 0-1 0 0,0 0 0 0 0,0 1 0 0 0,0-1 0 0 0,0 0 0 0 0,0 0 0 0 0,0 0 0 0 0,0 0 0 0 0,0 0 0 0 0,0 0 0 0 0,0 0 0 0 0,0 0 0 0 0,0 0 1 0 0,0 0-1 0 0,0 0 0 0 0,0 0 0 0 0,0 0 0 0 0,0 0 0 0 0,0 0 0 0 0,0 1 0 0 0,0-1 0 0 0,0 0 0 0 0,3 7 927 0 0,9 10-715 0 0,-11-14 40 0 0,30 39 1201 0 0,53 56 1 0 0,-75-89-1273 0 0,-7-6-117 0 0,0 0 0 0 0,0 0 0 0 0,0 0 0 0 0,0 0 0 0 0,0 0 0 0 0,1 5 0 0 0,3 4 678 0 0,-15-28 128 0 0,-20-47-523 0 0,6 15-216 0 0,2-1 0 0 0,-23-84 0 0 0,40 117-130 0 0,-4-16-55 0 0,-4-39-1 0 0,11 62 12 0 0,1 1 1 0 0,-1-1-1 0 0,2 1 1 0 0,-1-1-1 0 0,1 1 1 0 0,0-1-1 0 0,1 1 0 0 0,0 0 1 0 0,5-16-1 0 0,-6 22-3 0 0,1 0-1 0 0,-1-1 1 0 0,0 1-1 0 0,1 0 1 0 0,-1 0-1 0 0,1 0 0 0 0,-1 0 1 0 0,1 0-1 0 0,0 1 1 0 0,0-1-1 0 0,0 0 1 0 0,0 1-1 0 0,0-1 0 0 0,0 1 1 0 0,0 0-1 0 0,1 0 1 0 0,-1 0-1 0 0,0 0 0 0 0,1 0 1 0 0,-1 0-1 0 0,1 0 1 0 0,-1 1-1 0 0,1 0 1 0 0,-1-1-1 0 0,1 1 0 0 0,-1 0 1 0 0,1 0-1 0 0,-1 0 1 0 0,1 0-1 0 0,3 2 1 0 0,7 1-59 0 0,0 0 0 0 0,0 1 0 0 0,-1 1 0 0 0,21 9 0 0 0,-17-6-60 0 0,55 25-640 0 0,39 17-2247 0 0,-35-22-2974 0 0,-44-18 2323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53.82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107 244 152 0 0,'-2'1'306'0'0,"-5"3"959"0"0,1 0 0 0 0,0 0 0 0 0,0 0 0 0 0,0 1 1 0 0,0 0-1 0 0,-8 9 0 0 0,11-11-684 0 0,1 0-1 0 0,-1 0 1 0 0,0-1-1 0 0,0 1 1 0 0,0-1-1 0 0,0 0 1 0 0,-5 3 0 0 0,7-5-502 0 0,1 1 1 0 0,-1-1 0 0 0,0 0 0 0 0,1 1 0 0 0,-1-1-1 0 0,0 0 1 0 0,1 0 0 0 0,-1 0 0 0 0,0 1 0 0 0,1-1-1 0 0,-1 0 1 0 0,0 0 0 0 0,1 0 0 0 0,-1 0 0 0 0,0 0 0 0 0,1 0-1 0 0,-1-1 1 0 0,0 1 0 0 0,0 0 0 0 0,1 0 0 0 0,-1 0-1 0 0,0-1 1 0 0,1 1 0 0 0,-1 0 0 0 0,1-1 0 0 0,-1 1-1 0 0,0 0 1 0 0,1-1 0 0 0,-1 1 0 0 0,1-1 0 0 0,-1 1-1 0 0,1-1 1 0 0,-1 1 0 0 0,1-1 0 0 0,0 1 0 0 0,-1-1-1 0 0,1 0 1 0 0,-1 1 0 0 0,1-1 0 0 0,0 1 0 0 0,0-1-1 0 0,-1 0 1 0 0,1 1 0 0 0,0-1 0 0 0,0 0 0 0 0,0 0 0 0 0,0 1-1 0 0,0-2 1 0 0,-1-2-38 0 0,1 1 1 0 0,0-1-1 0 0,0 0 0 0 0,1 0 0 0 0,-1 1 1 0 0,1-1-1 0 0,0 0 0 0 0,-1 1 0 0 0,2-1 1 0 0,-1 0-1 0 0,3-4 0 0 0,22-39 40 0 0,-24 44-47 0 0,10-17-31 0 0,1-1-70 0 0,26-35 0 0 0,-35 52 71 0 0,0-1 0 0 0,0 1 0 0 0,0 0 0 0 0,1 0 0 0 0,-1 0 0 0 0,1 0 0 0 0,0 1 0 0 0,0 0 0 0 0,1 0 0 0 0,-1 0 0 0 0,0 1 1 0 0,11-3-1 0 0,-14 4-6 0 0,1 0 1 0 0,0 1 0 0 0,0 0 0 0 0,0-1-1 0 0,0 1 1 0 0,0 0 0 0 0,-1 1 0 0 0,1-1-1 0 0,0 0 1 0 0,0 1 0 0 0,0 0 0 0 0,-1-1-1 0 0,1 1 1 0 0,0 0 0 0 0,0 1 0 0 0,2 1-1 0 0,-1-1 5 0 0,-1 0 0 0 0,0 1 0 0 0,0 0 0 0 0,0 0 0 0 0,0 0-1 0 0,-1 0 1 0 0,1 0 0 0 0,-1 1 0 0 0,0-1 0 0 0,3 5 0 0 0,1 6 0 0 0,-1 1 1 0 0,0-1 0 0 0,-1 1-1 0 0,5 29 1 0 0,-6-15 83 0 0,0 42 1 0 0,2 18 56 0 0,-4-79-135 0 0,1 1 0 0 0,0-1 0 0 0,1 0 0 0 0,0 0 0 0 0,1 0 0 0 0,6 13 0 0 0,-9-21-9 0 0,0 0 0 0 0,1 1 0 0 0,-1-1 0 0 0,0 0 0 0 0,1 0 0 0 0,0 0 0 0 0,-1 0 0 0 0,1 0 0 0 0,0 0 0 0 0,0 0 0 0 0,0-1-1 0 0,0 1 1 0 0,0-1 0 0 0,0 1 0 0 0,1-1 0 0 0,-1 0 0 0 0,0 0 0 0 0,1 0 0 0 0,-1 0 0 0 0,1 0 0 0 0,-1-1 0 0 0,1 1 0 0 0,-1-1 0 0 0,1 0 0 0 0,-1 1 0 0 0,1-1 0 0 0,0 0 0 0 0,-1-1 0 0 0,1 1 0 0 0,-1 0 0 0 0,1-1 0 0 0,0 1-1 0 0,-1-1 1 0 0,0 0 0 0 0,1 0 0 0 0,-1 0 0 0 0,1 0 0 0 0,-1 0 0 0 0,0 0 0 0 0,0-1 0 0 0,4-3 0 0 0,1 0-5 0 0,-1-1 0 0 0,0 0 0 0 0,0-1 0 0 0,-1 1 1 0 0,0-1-1 0 0,0 0 0 0 0,0 0 0 0 0,-1-1 0 0 0,0 1 0 0 0,-1-1 0 0 0,1 0 0 0 0,-1 0 0 0 0,-1 0 1 0 0,0-1-1 0 0,2-12 0 0 0,0-11-5 0 0,-2-1 0 0 0,-2-54 0 0 0,0 76 14 0 0,-10-86-5 0 0,1-5 123 0 0,9 120-132 0 0,1-1 0 0 0,0 0 1 0 0,1 1-1 0 0,1-1 0 0 0,9 29 1 0 0,11 12 56 0 0,2-1 0 0 0,34 58 0 0 0,-20-44 39 0 0,69 131-6 0 0,-29-19 146 0 0,-66-147-47 0 0,-2 1 0 0 0,-1 1 0 0 0,5 44 0 0 0,-14-74-94 0 0,4 24 264 0 0,-2 1 0 0 0,-1-1 1 0 0,-3 47-1 0 0,0-69-294 0 0,-1 0-1 0 0,0 0 1 0 0,0 0 0 0 0,-1 0 0 0 0,0-1-1 0 0,0 1 1 0 0,-1-1 0 0 0,-1 0 0 0 0,0 0-1 0 0,0 0 1 0 0,0-1 0 0 0,-1 0 0 0 0,-1 0-1 0 0,1 0 1 0 0,-12 9 0 0 0,10-10 6 0 0,-1 0 0 0 0,0 0 0 0 0,0-1 0 0 0,-1-1 0 0 0,0 0 0 0 0,0 0 0 0 0,0 0 0 0 0,-1-2 0 0 0,1 1 0 0 0,-1-1 0 0 0,0-1 0 0 0,0 0 1 0 0,0 0-1 0 0,0-1 0 0 0,0-1 0 0 0,-16 0 0 0 0,12-2-52 0 0,1 0 0 0 0,0 0 0 0 0,-1-2 0 0 0,1 1 1 0 0,0-2-1 0 0,1 0 0 0 0,-1-1 0 0 0,1 0 0 0 0,0-1 0 0 0,1 0 0 0 0,0-1 1 0 0,-13-11-1 0 0,10 7-22 0 0,1-1 0 0 0,1-1 0 0 0,0-1 0 0 0,1 0 0 0 0,0 0 0 0 0,1-1 0 0 0,1 0 0 0 0,1-1 1 0 0,-10-23-1 0 0,13 25-20 0 0,0 0 1 0 0,2-1 0 0 0,0 1-1 0 0,1-1 1 0 0,0 0 0 0 0,1 0-1 0 0,1-1 1 0 0,0 1 0 0 0,2 0 0 0 0,0 0-1 0 0,4-23 1 0 0,4-3-256 0 0,2 1 0 0 0,26-63-1 0 0,-26 77 85 0 0,2 1 0 0 0,1 0 1 0 0,1 1-1 0 0,30-38 0 0 0,-33 50 33 0 0,0 0-1 0 0,1 1 1 0 0,1 0 0 0 0,-1 1 0 0 0,2 0 0 0 0,0 1 0 0 0,0 1 0 0 0,32-15 0 0 0,-33 19-809 0 0,1 0-1 0 0,-1 0 1 0 0,1 2-1 0 0,0-1 1 0 0,0 2-1 0 0,23-1 0 0 0,-8 2-1569 0 0,0 2 147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54.20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39 70 3593 0 0,'-8'-16'8616'0'0,"-3"1"-4974"0"0,9 11-3301 0 0,-1 1 1 0 0,1 0 0 0 0,-1-1 0 0 0,1 1 0 0 0,0-1 0 0 0,1 0-1 0 0,-3-6 1 0 0,4 10-331 0 0,0 0 0 0 0,0 0 0 0 0,0 0 0 0 0,0 0 0 0 0,-1 0 0 0 0,1-1 0 0 0,0 1 0 0 0,0 0 0 0 0,0 0 0 0 0,0 0 0 0 0,0 0 0 0 0,0 0 0 0 0,0 0 0 0 0,0-1 0 0 0,0 1 0 0 0,0 0 0 0 0,0 0 0 0 0,0 0 0 0 0,1 0 0 0 0,-1 0 0 0 0,0 0 0 0 0,0 0 0 0 0,0 0 0 0 0,0-1 0 0 0,0 1 0 0 0,0 0 0 0 0,0 0 0 0 0,0 0 0 0 0,0 0 0 0 0,0 0 0 0 0,0 0 0 0 0,0 0 0 0 0,0 0 0 0 0,1 0 0 0 0,-1 0 0 0 0,0-1 0 0 0,0 1 0 0 0,0 0 0 0 0,0 0 0 0 0,0 0 0 0 0,0 0 0 0 0,0 0 0 0 0,0 0 0 0 0,1 0 0 0 0,-1 0 0 0 0,0 0 0 0 0,0 0 0 0 0,0 0 0 0 0,9 3 41 0 0,6 5-353 0 0,-13-6 55 0 0,1 0 0 0 0,-1 0 0 0 0,1 1 0 0 0,-1-1 0 0 0,0 1 0 0 0,0-1 0 0 0,0 1 0 0 0,0 0 0 0 0,0 0 0 0 0,2 5 0 0 0,-2-4-872 0 0,-1 0 1 0 0,0 0-1 0 0,0 0 1 0 0,-1 0-1 0 0,1 5 0 0 0,0 1-975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4:54.348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15 9 1624 0 0,'-3'5'8730'0'0,"-3"-11"-7794"0"0,2 1 2193 0 0,2 3-2865 0 0,7 2-288 0 0,0 2-72 0 0,4 1-64 0 0,0 2-32 0 0,2-1-936 0 0,-1-1-1369 0 0,2 1-831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0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2 238 512 0 0,'-1'-10'1813'0'0,"1"-1"1"0"0,0-15-1 0 0,0 8 2655 0 0,0 18-4421 0 0,0 0 0 0 0,0 0 0 0 0,0 0 0 0 0,0 0 0 0 0,0 0 0 0 0,0 0 0 0 0,0 0 1 0 0,1 0-1 0 0,-1 0 0 0 0,0 0 0 0 0,0 1 0 0 0,0-1 0 0 0,0 0 0 0 0,0 0 1 0 0,0 0-1 0 0,0 0 0 0 0,0 0 0 0 0,0 0 0 0 0,0 0 0 0 0,0 0 0 0 0,1 0 0 0 0,-1 0 1 0 0,0 0-1 0 0,0 0 0 0 0,0 0 0 0 0,0 0 0 0 0,0 0 0 0 0,0 0 0 0 0,0 0 1 0 0,0 0-1 0 0,0 0 0 0 0,0 0 0 0 0,0 0 0 0 0,1 0 0 0 0,-1-1 0 0 0,0 1 0 0 0,0 0 1 0 0,0 0-1 0 0,0 0 0 0 0,0 0 0 0 0,0 0 0 0 0,0 0 0 0 0,0 0 0 0 0,0 0 1 0 0,0 0-1 0 0,0 0 0 0 0,0 0 0 0 0,0 0 0 0 0,4 9 811 0 0,12 216 2876 0 0,-12-163-2914 0 0,11 102 1118 0 0,27 206-588 0 0,-41-351-1281 0 0,-3 30 1 0 0,1-42-49 0 0,1-1-1 0 0,-2 1 1 0 0,1-1 0 0 0,-1 0 0 0 0,0 0 0 0 0,0 1 0 0 0,-1-1-1 0 0,-3 7 1 0 0,6-13-21 0 0,0 0 0 0 0,-1 1 0 0 0,1-1 0 0 0,0 0 0 0 0,0 0 0 0 0,0 1 0 0 0,0-1 0 0 0,0 0 0 0 0,-1 1 0 0 0,1-1 0 0 0,0 0 1 0 0,0 0-1 0 0,0 1 0 0 0,-1-1 0 0 0,1 0 0 0 0,0 0 0 0 0,0 1 0 0 0,-1-1 0 0 0,1 0 0 0 0,0 0 0 0 0,-1 0 0 0 0,1 0 0 0 0,0 0 0 0 0,-1 1 0 0 0,1-1 0 0 0,0 0 0 0 0,-1 0 0 0 0,1 0 0 0 0,0 0 0 0 0,-1 0 0 0 0,1 0 0 0 0,0 0 0 0 0,-1 0 0 0 0,-3-11 11 0 0,2-20-53 0 0,2 29 24 0 0,14-223-177 0 0,-12 201 190 0 0,24-296-117 0 0,-21 268 97 0 0,29-216-32 0 0,-12 175 83 0 0,-18 82-2 0 0,0-1 0 0 0,1 0 1 0 0,0 1-1 0 0,1 0 0 0 0,11-16 0 0 0,-15 25-21 0 0,0-1 1 0 0,0 1-1 0 0,0 0 1 0 0,0-1-1 0 0,0 1 0 0 0,0 1 1 0 0,1-1-1 0 0,-1 0 0 0 0,1 0 1 0 0,0 1-1 0 0,-1-1 1 0 0,1 1-1 0 0,0 0 0 0 0,0 0 1 0 0,0 0-1 0 0,5-1 1 0 0,-4 2-3 0 0,0 0 0 0 0,0 0 1 0 0,0 0-1 0 0,0 1 0 0 0,0-1 0 0 0,0 1 1 0 0,-1 0-1 0 0,1 0 0 0 0,0 0 1 0 0,0 1-1 0 0,4 2 0 0 0,1 0 10 0 0,-1 2 0 0 0,0-1 0 0 0,0 1 0 0 0,-1 0 0 0 0,1 0 0 0 0,-2 1 0 0 0,1 0 0 0 0,-1 0 0 0 0,9 14 0 0 0,-1 2 33 0 0,-2 1 0 0 0,-1 0 0 0 0,-1 0 0 0 0,-1 1 0 0 0,8 37 0 0 0,16 133 405 0 0,-16 16-28 0 0,0-2-125 0 0,-11-157-259 0 0,28 100 0 0 0,-31-142-81 0 0,11 33-116 0 0,-13-41 119 0 0,0 1-1 0 0,1-1 1 0 0,-1 0-1 0 0,0 0 1 0 0,1 1-1 0 0,-1-1 0 0 0,1 0 1 0 0,0 0-1 0 0,0 0 1 0 0,0-1-1 0 0,0 1 1 0 0,0 0-1 0 0,0-1 1 0 0,3 2-1 0 0,-5-3-70 0 0,1 1 1 0 0,0-1-1 0 0,-1 0 0 0 0,1 0 0 0 0,0 1 1 0 0,0-1-1 0 0,-1 0 0 0 0,1 0 1 0 0,0 0-1 0 0,0 0 0 0 0,-1 0 0 0 0,1 0 1 0 0,0 0-1 0 0,0 0 0 0 0,-1 0 1 0 0,1-1-1 0 0,0 1 0 0 0,0 0 0 0 0,-1 0 1 0 0,1-1-1 0 0,0 1 0 0 0,-1 0 0 0 0,1-1 1 0 0,0 1-1 0 0,-1-1 0 0 0,2 0 1 0 0,-1 0-453 0 0,0 0 1 0 0,0-1 0 0 0,1 0-1 0 0,-1 1 1 0 0,0-1 0 0 0,0 1-1 0 0,-1-1 1 0 0,1 0 0 0 0,1-2-1 0 0,1-8-2518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1.1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9 152 3961 0 0,'-1'0'557'0'0,"1"-1"1"0"0,-1 0-1 0 0,0 0 1 0 0,0 0-1 0 0,1 0 0 0 0,-1 0 1 0 0,1 0-1 0 0,-1 0 1 0 0,1 0-1 0 0,-1 0 1 0 0,1 0-1 0 0,0-1 0 0 0,-1 1 1 0 0,1 0-1 0 0,0 0 1 0 0,0 0-1 0 0,0 0 0 0 0,0 0 1 0 0,0-1-1 0 0,0 0 1 0 0,0 1-429 0 0,1 0 0 0 0,-1 0 0 0 0,1 0 1 0 0,-1 0-1 0 0,1 0 0 0 0,0 0 0 0 0,0 0 1 0 0,-1 0-1 0 0,1 0 0 0 0,0 0 0 0 0,0 0 1 0 0,0 1-1 0 0,0-1 0 0 0,0 0 0 0 0,0 0 1 0 0,1 0-1 0 0,5-2-297 0 0,0 0 0 0 0,0 1 0 0 0,1-1 0 0 0,13-1 0 0 0,324-56-195 0 0,-150 26-4149 0 0,-165 31 2133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2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117 451 512 0 0,'20'-74'2777'0'0,"46"-117"1"0"0,-60 178-1926 0 0,1-1 0 0 0,1 1 0 0 0,12-13 2425 0 0,-20 26-3228 0 0,-1 7 1067 0 0,-4 7-123 0 0,-68 201 973 0 0,70-208-1887 0 0,-32 113 824 0 0,-19 55 282 0 0,3 15-259 0 0,34-121-647 0 0,16-63-240 0 0,-1 1 0 0 0,2 0 0 0 0,-1 13 0 0 0,1-20-37 0 0,0 0 1 0 0,-1 0-1 0 0,1 0 0 0 0,0 1 1 0 0,0-1-1 0 0,0 0 0 0 0,0 0 1 0 0,0 0-1 0 0,0 0 0 0 0,0 0 0 0 0,0 0 1 0 0,0 1-1 0 0,0-1 0 0 0,1 0 1 0 0,-1 0-1 0 0,0 0 0 0 0,0 0 0 0 0,0 0 1 0 0,0 0-1 0 0,0 1 0 0 0,0-1 1 0 0,0 0-1 0 0,0 0 0 0 0,0 0 1 0 0,0 0-1 0 0,0 0 0 0 0,0 0 0 0 0,0 0 1 0 0,1 0-1 0 0,-1 0 0 0 0,0 1 1 0 0,0-1-1 0 0,0 0 0 0 0,0 0 0 0 0,0 0 1 0 0,0 0-1 0 0,0 0 0 0 0,1 0 1 0 0,-1 0-1 0 0,0 0 0 0 0,0 0 0 0 0,0 0 1 0 0,0 0-1 0 0,0 0 0 0 0,1 0 1 0 0,-1 0-1 0 0,0 0 0 0 0,0 0 0 0 0,8-5 16 0 0,5-9 14 0 0,5-8-52 0 0,-2-1 1 0 0,-1-1-1 0 0,-1-1 1 0 0,-1 0 0 0 0,-1-1-1 0 0,-1 0 1 0 0,-1-1 0 0 0,-2 0-1 0 0,8-38 1 0 0,-1-29 16 0 0,6-138 0 0 0,-17 155-31 0 0,-3 65 50 0 0,10-100 3 0 0,-8 93 88 0 0,0 1 0 0 0,2-1 0 0 0,13-33 0 0 0,-18 51-95 0 0,0 0-1 0 0,0 0 1 0 0,1 0-1 0 0,-1 0 1 0 0,1 1 0 0 0,-1-1-1 0 0,1 0 1 0 0,-1 0-1 0 0,1 0 1 0 0,0 0 0 0 0,-1 1-1 0 0,1-1 1 0 0,0 0-1 0 0,-1 0 1 0 0,1 1 0 0 0,0-1-1 0 0,0 1 1 0 0,0-1-1 0 0,0 0 1 0 0,1 0 0 0 0,-2 2-1 0 0,1-1 1 0 0,0 0 0 0 0,-1 0-1 0 0,1 0 1 0 0,0 0-1 0 0,-1 1 1 0 0,1-1 0 0 0,-1 0-1 0 0,1 0 1 0 0,-1 1 0 0 0,1-1-1 0 0,-1 1 1 0 0,1-1 0 0 0,-1 0-1 0 0,1 1 1 0 0,-1-1 0 0 0,1 1-1 0 0,-1-1 1 0 0,0 1 0 0 0,1-1-1 0 0,-1 1 1 0 0,0-1 0 0 0,1 2-1 0 0,2 3 45 0 0,-1 0 1 0 0,0 1-1 0 0,0-1 0 0 0,0 1 0 0 0,1 9 0 0 0,2 45 484 0 0,-2 89 0 0 0,-4-92 66 0 0,13 109 1 0 0,-6-133-532 0 0,2-1 1 0 0,1 0-1 0 0,25 60 1 0 0,-10-43-110 0 0,48 74 0 0 0,3-13 43 0 0,-59-91-13 0 0,0 0 1 0 0,1 0-1 0 0,26 20 1 0 0,58 38 67 0 0,-98-75-56 0 0,0 1 0 0 0,0 0-1 0 0,0 0 1 0 0,0 1 0 0 0,-1-1 0 0 0,1 1 0 0 0,-1-1 0 0 0,2 6-1 0 0,-3-8-3 0 0,-1 0-1 0 0,1 1 0 0 0,-1-1 0 0 0,1 0 1 0 0,-1 1-1 0 0,0-1 0 0 0,0 0 0 0 0,0 1 0 0 0,0-1 1 0 0,0 1-1 0 0,0-1 0 0 0,0 0 0 0 0,0 1 1 0 0,-1-1-1 0 0,1 0 0 0 0,0 1 0 0 0,-1-1 1 0 0,1 0-1 0 0,-1 1 0 0 0,0-1 0 0 0,1 0 0 0 0,-1 0 1 0 0,0 0-1 0 0,0 0 0 0 0,1 1 0 0 0,-1-1 1 0 0,0 0-1 0 0,-2 1 0 0 0,-4 4 3 0 0,-1 0 0 0 0,0-1 0 0 0,-1 0 0 0 0,1 0 0 0 0,-1-1-1 0 0,0 0 1 0 0,0-1 0 0 0,-18 5 0 0 0,1-2 57 0 0,-53 4 0 0 0,-38-2 498 0 0,-122-9-1 0 0,218 0-531 0 0,-32-2 47 0 0,48 2-96 0 0,-1 1 0 0 0,0-2 0 0 0,1 1 0 0 0,-1-1 0 0 0,1 1-1 0 0,-9-5 1 0 0,14 6 2 0 0,0 0 0 0 0,-1-1 0 0 0,1 1 0 0 0,-1 0 0 0 0,1 0 0 0 0,0 0 0 0 0,-1-1 0 0 0,1 1 0 0 0,0 0 0 0 0,-1-1-1 0 0,1 1 1 0 0,0 0 0 0 0,-1-1 0 0 0,1 1 0 0 0,0 0 0 0 0,0-1 0 0 0,-1 1 0 0 0,1-1 0 0 0,0 1 0 0 0,0 0 0 0 0,0-1 0 0 0,0 1-1 0 0,-1-1 1 0 0,1 1 0 0 0,0-1 0 0 0,0 1 0 0 0,0-1 0 0 0,0 1 0 0 0,0-1 0 0 0,1 0-33 0 0,-1 0 0 0 0,1 0 0 0 0,-1 0 1 0 0,1 0-1 0 0,-1 0 0 0 0,1 0 0 0 0,0 0 0 0 0,-1 1 1 0 0,1-1-1 0 0,0 0 0 0 0,0 0 0 0 0,1 0 0 0 0,29-17-1415 0 0,-29 17 1287 0 0,14-6-1928 0 0,0 1-1 0 0,27-7 1 0 0,-19 7-17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3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42 3137 0 0,'-24'-18'11277'0'0,"12"10"-10226"0"0,12 8-1046 0 0,0 0 0 0 0,1 0 0 0 0,-1 0 0 0 0,0 0 1 0 0,0 0-1 0 0,0 1 0 0 0,0-1 0 0 0,0 0 0 0 0,1 0 1 0 0,-1-1-1 0 0,0 1 0 0 0,0 0 0 0 0,0 0 0 0 0,0 0 1 0 0,0 0-1 0 0,1 0 0 0 0,-1 0 0 0 0,0 0 1 0 0,0 0-1 0 0,0 0 0 0 0,0 0 0 0 0,0 0 0 0 0,0 0 1 0 0,1 0-1 0 0,-1 0 0 0 0,0-1 0 0 0,0 1 0 0 0,0 0 1 0 0,0 0-1 0 0,0 0 0 0 0,0 0 0 0 0,0 0 0 0 0,0 0 1 0 0,0 0-1 0 0,0-1 0 0 0,1 1 0 0 0,-1 0 0 0 0,0 0 1 0 0,0 0-1 0 0,0 0 0 0 0,0 0 0 0 0,0-1 0 0 0,0 1 1 0 0,0 0-1 0 0,0 0 0 0 0,0 0 0 0 0,0 0 0 0 0,0 0 1 0 0,0-1-1 0 0,0 1 0 0 0,0 0 0 0 0,0 0 0 0 0,-1 0 1 0 0,1 0-1 0 0,0 0 0 0 0,0-1 0 0 0,0 1 0 0 0,0 0 1 0 0,0 0-1 0 0,0 0 0 0 0,0 0 0 0 0,0 0 0 0 0,0 0 1 0 0,-1 0-1 0 0,1-1 0 0 0,0 1 0 0 0,0 0 1 0 0,0 0-1 0 0,13-1-55 0 0,-12 1 70 0 0,184-6-3401 0 0,-94 4-2196 0 0,-62 1 4190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4.1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71 512 0 0,'-1'-1'229'0'0,"0"-1"-1"0"0,0 1 1 0 0,1-1-1 0 0,-1 1 1 0 0,0-1-1 0 0,0 1 1 0 0,0 0-1 0 0,-1-1 1 0 0,1 1-1 0 0,0 0 1 0 0,0 0-1 0 0,-1 0 1 0 0,1 0-1 0 0,0 0 1 0 0,-4-1-1 0 0,4 1 201 0 0,-1 1 0 0 0,1 0 0 0 0,-1 0 0 0 0,1 0 0 0 0,0 0 0 0 0,-1 0 0 0 0,1 0 0 0 0,-1 0 0 0 0,1 1 0 0 0,-1-1 0 0 0,1 0 0 0 0,0 1 0 0 0,-1-1 0 0 0,1 1 0 0 0,0 0 0 0 0,-1-1 0 0 0,1 1 0 0 0,0 0 0 0 0,-2 1 0 0 0,1-1-167 0 0,0 1-1 0 0,0 0 1 0 0,0 0-1 0 0,0 0 0 0 0,0 0 1 0 0,0 0-1 0 0,1 1 1 0 0,-1-1-1 0 0,1 1 1 0 0,-1-1-1 0 0,1 1 1 0 0,0-1-1 0 0,0 1 1 0 0,0 0-1 0 0,0-1 1 0 0,1 1-1 0 0,-1 0 1 0 0,1 0-1 0 0,-1-1 1 0 0,1 1-1 0 0,0 0 1 0 0,0 0-1 0 0,1 3 1 0 0,1 8-11 0 0,0 0 0 0 0,1-1 0 0 0,8 22 0 0 0,-4-10 505 0 0,-6-23-715 0 0,5 17 208 0 0,-1 0 0 0 0,-1 1-1 0 0,-1-1 1 0 0,1 26 0 0 0,-6-38-113 0 0,-1-8 13 0 0,2 0-139 0 0,0 0-1 0 0,0 0 1 0 0,1 0 0 0 0,-1 0 0 0 0,1 0 0 0 0,-1 0 0 0 0,1 0 0 0 0,-1 0-1 0 0,1-1 1 0 0,-1 0 0 0 0,1-6 4 0 0,0 1 0 0 0,0-1 0 0 0,0 1 0 0 0,1 0 0 0 0,0-1 0 0 0,1 1 0 0 0,0 0 0 0 0,0 0 0 0 0,5-13 0 0 0,5-4 13 0 0,19-31-1 0 0,-19 35-9 0 0,-2 1-46 0 0,2 1 0 0 0,0 0 0 0 0,0 1-1 0 0,22-21 1 0 0,-31 34 31 0 0,2 0 0 0 0,-1 0 0 0 0,0 1 0 0 0,1 0 0 0 0,-1 0 0 0 0,1 0 0 0 0,0 0 0 0 0,0 1 0 0 0,0-1-1 0 0,0 1 1 0 0,0 1 0 0 0,1-1 0 0 0,-1 1 0 0 0,1 0 0 0 0,-1 0 0 0 0,1 0 0 0 0,-1 1 0 0 0,1 0 0 0 0,-1 0-1 0 0,1 0 1 0 0,-1 1 0 0 0,8 1 0 0 0,-7 0 9 0 0,0 1-1 0 0,0-1 1 0 0,-1 1-1 0 0,1 0 1 0 0,0 0 0 0 0,-1 1-1 0 0,0 0 1 0 0,0 0-1 0 0,0 0 1 0 0,-1 0-1 0 0,1 1 1 0 0,-1 0 0 0 0,0 0-1 0 0,0 0 1 0 0,4 9-1 0 0,-1-3 14 0 0,-2-1-1 0 0,0 1 1 0 0,0 1-1 0 0,-1-1 1 0 0,0 1 0 0 0,-1 0-1 0 0,3 14 1 0 0,-5-18 12 0 0,-1 0 1 0 0,1 0 0 0 0,-1 0-1 0 0,-1 0 1 0 0,1 0 0 0 0,-1 0-1 0 0,-3 11 1 0 0,2-15-1 0 0,1 1 0 0 0,0-1 0 0 0,-1 0 1 0 0,0 0-1 0 0,0-1 0 0 0,0 1 0 0 0,-1 0 0 0 0,1-1 0 0 0,-1 1 1 0 0,0-1-1 0 0,0 0 0 0 0,0 0 0 0 0,0 0 0 0 0,-1 0 1 0 0,-3 2-1 0 0,6-4-31 0 0,1-1 0 0 0,-1 1 1 0 0,0-1-1 0 0,1 0 0 0 0,-1 1 0 0 0,0-1 1 0 0,1 0-1 0 0,-1 1 0 0 0,0-1 1 0 0,1 0-1 0 0,-1 0 0 0 0,0 1 0 0 0,1-1 1 0 0,-1 0-1 0 0,0 0 0 0 0,0 0 1 0 0,1 0-1 0 0,-1 0 0 0 0,0 0 0 0 0,0 0 1 0 0,1-1-1 0 0,-2 1 0 0 0,2 0-2 0 0,-1-1-1 0 0,1 1 0 0 0,-1-1 1 0 0,1 1-1 0 0,0-1 0 0 0,-1 1 1 0 0,1-1-1 0 0,0 1 1 0 0,-1-1-1 0 0,1 1 0 0 0,0-1 1 0 0,0 0-1 0 0,-1 1 0 0 0,1-1 1 0 0,0 1-1 0 0,0-1 1 0 0,0 0-1 0 0,0 1 0 0 0,0-1 1 0 0,0 0-1 0 0,0-3-5 0 0,0-1-1 0 0,1 1 1 0 0,0-1-1 0 0,-1 1 1 0 0,4-7-1 0 0,4-7-45 0 0,1 0 0 0 0,0 1 0 0 0,2 1 0 0 0,18-24-1 0 0,-28 39 50 0 0,12-16-60 0 0,0 1 0 0 0,1 0 1 0 0,1 2-1 0 0,17-15 1 0 0,-23 22 44 0 0,1 0 1 0 0,0 1-1 0 0,0 0 1 0 0,1 1-1 0 0,-1 0 1 0 0,1 0-1 0 0,0 1 1 0 0,21-4 0 0 0,-22 6 10 0 0,-1 0 0 0 0,1 1 1 0 0,0 0-1 0 0,18 1 0 0 0,-26 0 9 0 0,0 0 0 0 0,-1 0-1 0 0,1 0 1 0 0,0 1-1 0 0,0-1 1 0 0,-1 0-1 0 0,1 1 1 0 0,0-1 0 0 0,-1 1-1 0 0,1 0 1 0 0,-1 0-1 0 0,1 0 1 0 0,-1 0 0 0 0,1 0-1 0 0,-1 0 1 0 0,0 0-1 0 0,1 0 1 0 0,-1 0-1 0 0,0 0 1 0 0,0 1 0 0 0,0-1-1 0 0,0 1 1 0 0,0-1-1 0 0,0 1 1 0 0,0-1 0 0 0,0 1-1 0 0,-1-1 1 0 0,1 1-1 0 0,-1 0 1 0 0,1-1-1 0 0,-1 1 1 0 0,1 0 0 0 0,-1-1-1 0 0,0 1 1 0 0,0 3-1 0 0,-1 9 43 0 0,-1-1-1 0 0,0 1 1 0 0,-7 26-1 0 0,5-30-45 0 0,1 1 0 0 0,1-1 0 0 0,0 1-1 0 0,1 0 1 0 0,0 0 0 0 0,0 0 0 0 0,2 16-1 0 0,0-23-78 0 0,-1 1-1 0 0,2-1 0 0 0,-1 0 0 0 0,1 1 1 0 0,-1-1-1 0 0,1 0 0 0 0,0 0 0 0 0,1 0 1 0 0,-1 0-1 0 0,1 0 0 0 0,-1-1 0 0 0,1 1 1 0 0,0-1-1 0 0,0 0 0 0 0,1 0 0 0 0,-1 0 1 0 0,1 0-1 0 0,0 0 0 0 0,-1-1 0 0 0,7 4 1 0 0,-2-3-613 0 0,0 1-1 0 0,0-1 1 0 0,0-1 0 0 0,9 3 0 0 0,-4-3-1657 0 0,-1 0 0 0 0,15 0 0 0 0,-2-2-23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4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177 101 88 0 0,'-3'-3'412'0'0,"1"0"-1"0"0,-1 1 1 0 0,0-1-1 0 0,1 1 1 0 0,-1 0-1 0 0,-1 0 1 0 0,1 0 0 0 0,0 0-1 0 0,-7-2 1 0 0,-33-8 7535 0 0,28 8-5854 0 0,14 4-1916 0 0,0 0 0 0 0,0 0-1 0 0,-1 0 1 0 0,1 0 0 0 0,0 0-1 0 0,0 0 1 0 0,0 1 0 0 0,0-1 0 0 0,0 0-1 0 0,-1 1 1 0 0,1-1 0 0 0,0 0-1 0 0,0 1 1 0 0,0 0 0 0 0,0-1-1 0 0,-2 2 1 0 0,-17 15 664 0 0,5-4 119 0 0,13-11-821 0 0,-1 0-1 0 0,1 0 0 0 0,0 1 0 0 0,0-1 0 0 0,0 0 1 0 0,0 1-1 0 0,1 0 0 0 0,-1-1 0 0 0,1 1 1 0 0,-1 0-1 0 0,1 0 0 0 0,0 0 0 0 0,0-1 0 0 0,0 1 1 0 0,1 0-1 0 0,-1 1 0 0 0,1-1 0 0 0,-1 0 0 0 0,1 0 1 0 0,1 6-1 0 0,-1 4-13 0 0,2 1 0 0 0,0 0 1 0 0,4 16-1 0 0,-3-21-110 0 0,-1-1 0 0 0,2 1 1 0 0,-1-1-1 0 0,1 0 0 0 0,0 0 0 0 0,1-1 1 0 0,0 1-1 0 0,0-1 0 0 0,1 0 0 0 0,0 0 1 0 0,0-1-1 0 0,0 0 0 0 0,1 0 1 0 0,0 0-1 0 0,0-1 0 0 0,1 0 0 0 0,-1 0 1 0 0,1-1-1 0 0,12 5 0 0 0,-12-6-21 0 0,0 0-1 0 0,0 0 0 0 0,0-1 1 0 0,0 0-1 0 0,0 0 0 0 0,1-1 1 0 0,-1 0-1 0 0,1-1 0 0 0,-1 0 1 0 0,1 0-1 0 0,-1 0 0 0 0,1-1 0 0 0,-1-1 1 0 0,0 0-1 0 0,1 0 0 0 0,-1 0 1 0 0,0-1-1 0 0,0 0 0 0 0,-1-1 1 0 0,13-7-1 0 0,-17 9-1 0 0,0 0 0 0 0,0 0 0 0 0,0-1 0 0 0,0 1 0 0 0,0-1 0 0 0,-1 0 0 0 0,1 0 0 0 0,-1 0 0 0 0,0 0 0 0 0,0 0-1 0 0,0-1 1 0 0,0 1 0 0 0,0-1 0 0 0,-1 1 0 0 0,2-5 0 0 0,-2 2-9 0 0,0 1 0 0 0,-1 0 0 0 0,1-1-1 0 0,-1 1 1 0 0,0-1 0 0 0,-1 1 0 0 0,1 0 0 0 0,-1-1-1 0 0,-3-8 1 0 0,-2-4-26 0 0,-1 0 0 0 0,0 1 0 0 0,-2 0-1 0 0,0 0 1 0 0,-12-15 0 0 0,16 25 36 0 0,-4-8 7 0 0,0 0-1 0 0,-2 1 0 0 0,0 1 1 0 0,0 0-1 0 0,-20-17 0 0 0,29 28 12 0 0,0 0 0 0 0,-1 1 0 0 0,1-1 0 0 0,-1 1 0 0 0,1 0 0 0 0,-1 0 0 0 0,0 0 0 0 0,0 0 0 0 0,1 0 0 0 0,-1 1 0 0 0,0-1 0 0 0,0 1 0 0 0,0 0 0 0 0,0 0 0 0 0,0 0 0 0 0,0 0 0 0 0,1 0 0 0 0,-1 0 0 0 0,0 1 0 0 0,0 0 0 0 0,0-1 0 0 0,1 1 0 0 0,-1 0 0 0 0,0 0 0 0 0,1 1 0 0 0,-1-1 0 0 0,-3 3 0 0 0,2-1-9 0 0,0 0 0 0 0,0 0 0 0 0,0 0 0 0 0,1 1 0 0 0,-1 0 1 0 0,1-1-1 0 0,0 1 0 0 0,0 0 0 0 0,1 0 0 0 0,-1 1 0 0 0,1-1 0 0 0,0 0 0 0 0,0 1 1 0 0,0 0-1 0 0,-1 7 0 0 0,2-10-1 0 0,1 0-1 0 0,0 0 1 0 0,-1-1 0 0 0,1 1 0 0 0,0 0-1 0 0,0 0 1 0 0,1 0 0 0 0,-1 0 0 0 0,0 0-1 0 0,1 0 1 0 0,-1 0 0 0 0,1-1 0 0 0,-1 1-1 0 0,1 0 1 0 0,0 0 0 0 0,0-1 0 0 0,0 1-1 0 0,1 1 1 0 0,1 0-2 0 0,-1 0 0 0 0,0-1 1 0 0,1 0-1 0 0,0 0 0 0 0,-1 0 0 0 0,1 0 0 0 0,0 0 0 0 0,0 0 0 0 0,5 1 0 0 0,3 1-3 0 0,0 0-1 0 0,0-1 0 0 0,0-1 1 0 0,1 0-1 0 0,11 1 0 0 0,-4-2-16 0 0,0 0-1 0 0,0-2 1 0 0,1 0-1 0 0,-1-1 0 0 0,22-5 1 0 0,-31 5-227 0 0,-1-1-1 0 0,1 0 1 0 0,-1 0 0 0 0,0-1 0 0 0,0 0-1 0 0,0-1 1 0 0,-1 0 0 0 0,1 0-1 0 0,-1-1 1 0 0,-1 0 0 0 0,1-1 0 0 0,6-7-1 0 0,-11 11-1058 0 0,0-1-1 0 0,0-1 0 0 0,-1 1 0 0 0,3-6 1 0 0,-2 5-1266 0 0,-1 1 677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5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497 631 2104 0 0,'0'-1'647'0'0,"0"-1"-1"0"0,0 1 1 0 0,-1 0-1 0 0,1 0 1 0 0,0 0-1 0 0,-1-1 1 0 0,1 1-1 0 0,-1 0 1 0 0,1 0-1 0 0,-2-2 1 0 0,2 3-585 0 0,-1-1 1 0 0,1 1 0 0 0,0-1-1 0 0,-1 1 1 0 0,1-1 0 0 0,0 0-1 0 0,0 1 1 0 0,-1-1-1 0 0,1 1 1 0 0,0-1 0 0 0,0 0-1 0 0,0 1 1 0 0,0-1-1 0 0,0 0 1 0 0,0 1 0 0 0,0-1-1 0 0,0 0 1 0 0,0 1 0 0 0,0-1-1 0 0,0 0 1 0 0,0 1-1 0 0,0-1 1 0 0,0 0 0 0 0,1 1-1 0 0,-1-1 1 0 0,0 0-1 0 0,1 1 1 0 0,-1-1 0 0 0,1-1-135 0 0,0 0 0 0 0,0 0 0 0 0,-1 0 1 0 0,1 0-1 0 0,-1 0 0 0 0,1 0 0 0 0,-1 0 0 0 0,0 0 1 0 0,0 0-1 0 0,0 0 0 0 0,0 0 0 0 0,0 0 0 0 0,0 0 1 0 0,-1 0-1 0 0,1 0 0 0 0,-1 0 0 0 0,1 0 0 0 0,-2-3 1 0 0,-2-5 285 0 0,-1-1 0 0 0,-5-9 1 0 0,6 14-86 0 0,-5-13 411 0 0,-1 2 1 0 0,-1-1 0 0 0,-17-20-1 0 0,23 32-361 0 0,0 1 1 0 0,-1 0-1 0 0,0 0 0 0 0,1 0 0 0 0,-2 0 1 0 0,1 1-1 0 0,0 0 0 0 0,-1 1 1 0 0,0 0-1 0 0,0 0 0 0 0,0 0 0 0 0,-11-3 1 0 0,6 4 43 0 0,0 0 1 0 0,0 1-1 0 0,-1 0 1 0 0,1 1-1 0 0,0 0 1 0 0,-1 1-1 0 0,1 0 1 0 0,0 1 0 0 0,0 0-1 0 0,0 1 1 0 0,0 1-1 0 0,0 0 1 0 0,1 0-1 0 0,-1 1 1 0 0,-13 8-1 0 0,17-8-135 0 0,0 0 0 0 0,0 0 0 0 0,1 1 0 0 0,0 0 0 0 0,0 1 0 0 0,0-1 0 0 0,0 1 0 0 0,1 1 0 0 0,1-1 0 0 0,-1 1 0 0 0,1 0 0 0 0,0 0 0 0 0,1 1 0 0 0,0-1 0 0 0,0 1 0 0 0,1 0 0 0 0,0 0 0 0 0,1 0-1 0 0,0 0 1 0 0,-2 15 0 0 0,4-19-71 0 0,0 0 0 0 0,0 1-1 0 0,1-1 1 0 0,-1 0 0 0 0,1 0-1 0 0,0 0 1 0 0,0 0 0 0 0,1 0-1 0 0,0 0 1 0 0,0 0-1 0 0,4 8 1 0 0,-1-6-1 0 0,-1-1 0 0 0,1 0 0 0 0,0 1 0 0 0,0-2 0 0 0,1 1 0 0 0,-1-1 0 0 0,9 6 0 0 0,-1-2 0 0 0,1 0 0 0 0,0-1 0 0 0,0-1 0 0 0,1-1 0 0 0,0 0 0 0 0,0 0 0 0 0,17 3 0 0 0,-15-6-15 0 0,0 0-1 0 0,1-1 0 0 0,-1-1 0 0 0,0 0 1 0 0,0-2-1 0 0,1 0 0 0 0,-1 0 0 0 0,0-2 1 0 0,0 0-1 0 0,17-6 0 0 0,-24 6-12 0 0,0-1-1 0 0,0 1 1 0 0,0-2-1 0 0,-1 0 1 0 0,0 0-1 0 0,0 0 1 0 0,0-1-1 0 0,0 0 0 0 0,-1-1 1 0 0,0 0-1 0 0,-1-1 1 0 0,0 1-1 0 0,0-1 1 0 0,0 0-1 0 0,-1-1 1 0 0,0 0-1 0 0,7-15 1 0 0,-10 16 9 0 0,-1 1 1 0 0,1-1-1 0 0,-2 0 1 0 0,1 1-1 0 0,-1-1 1 0 0,-1 0-1 0 0,1 0 1 0 0,-1 0-1 0 0,-1 0 1 0 0,-1-14-1 0 0,-4-6-57 0 0,-14-44-1 0 0,15 58 44 0 0,-37-109 81 0 0,21 69 114 0 0,3-1-1 0 0,-17-90 1 0 0,33 127 122 0 0,2 17-177 0 0,0 2-26 0 0,2 10-71 0 0,5 50-25 0 0,-4-26-25 0 0,9 36 1 0 0,5 5 258 0 0,5-1 1 0 0,2 0 0 0 0,36 73-1 0 0,-45-118-208 0 0,18 28 0 0 0,-28-50-39 0 0,1 0 0 0 0,0 0 0 0 0,0-1 0 0 0,1 0 0 0 0,-1 0 0 0 0,2 0 0 0 0,-1-1 0 0 0,11 7 0 0 0,-16-12 15 0 0,0 0 0 0 0,0 0 1 0 0,1 0-1 0 0,-1 0 0 0 0,0 0 1 0 0,0-1-1 0 0,1 1 0 0 0,-1-1 0 0 0,0 1 1 0 0,1-1-1 0 0,-1 0 0 0 0,1 0 0 0 0,-1 0 1 0 0,0 0-1 0 0,1-1 0 0 0,-1 1 1 0 0,1 0-1 0 0,-1-1 0 0 0,0 0 0 0 0,0 0 1 0 0,1 1-1 0 0,-1-1 0 0 0,0-1 1 0 0,0 1-1 0 0,0 0 0 0 0,0 0 0 0 0,0-1 1 0 0,0 1-1 0 0,0-1 0 0 0,-1 0 1 0 0,1 1-1 0 0,2-5 0 0 0,4-3-42 0 0,-1-2 1 0 0,0 1-1 0 0,-1-1 0 0 0,10-21 0 0 0,-11 20 2 0 0,-1 1-1 0 0,-1-1 0 0 0,0 0 0 0 0,0 0 1 0 0,1-19-1 0 0,-1-64-109 0 0,-2 16 132 0 0,0 68 17 0 0,-1 3 4 0 0,1 1 1 0 0,0-1 0 0 0,0 1-1 0 0,3-8 1 0 0,-2 26 189 0 0,-2 10-103 0 0,-2 5-76 0 0,2 1-1 0 0,0-1 0 0 0,6 38 0 0 0,-5-54-5 0 0,2 1 0 0 0,-1-1 0 0 0,1 1 0 0 0,1-1 0 0 0,0 0 0 0 0,0 0 0 0 0,1-1 0 0 0,0 1 0 0 0,1-1 0 0 0,0 0 0 0 0,10 11-1 0 0,-14-17-14 0 0,1-1-1 0 0,0 1 1 0 0,0 0-1 0 0,0-1 0 0 0,0 0 1 0 0,0 0-1 0 0,1 0 0 0 0,-1 0 1 0 0,0 0-1 0 0,1-1 0 0 0,0 0 1 0 0,-1 1-1 0 0,1-1 1 0 0,0-1-1 0 0,-1 1 0 0 0,1 0 1 0 0,0-1-1 0 0,0 0 0 0 0,0 0 1 0 0,6-1-1 0 0,-5 0-9 0 0,0 0-1 0 0,0 0 1 0 0,1-1-1 0 0,-2 0 1 0 0,1 0-1 0 0,0 0 1 0 0,0 0-1 0 0,-1-1 1 0 0,1 0-1 0 0,-1 0 1 0 0,0 0-1 0 0,0 0 1 0 0,0-1-1 0 0,6-6 1 0 0,-3 0 2 0 0,0 0 0 0 0,-1 0 1 0 0,0 0-1 0 0,0-1 0 0 0,-1 0 0 0 0,0 0 1 0 0,-1 0-1 0 0,4-19 0 0 0,1-10-4 0 0,3-47 0 0 0,-8 54 88 0 0,-7 55 246 0 0,-1-2-210 0 0,2 0 0 0 0,0 27 0 0 0,3-40-101 0 0,-1 0 0 0 0,1 0 0 0 0,0 0 0 0 0,1 0 0 0 0,-1 0-1 0 0,2 0 1 0 0,-1 0 0 0 0,1 0 0 0 0,0 0 0 0 0,0-1 0 0 0,5 8 0 0 0,-2-7-119 0 0,0 1 1 0 0,0-1 0 0 0,1 0-1 0 0,-1-1 1 0 0,2 0 0 0 0,-1 0 0 0 0,1 0-1 0 0,0-1 1 0 0,0 0 0 0 0,0-1-1 0 0,1 1 1 0 0,-1-2 0 0 0,1 1 0 0 0,0-1-1 0 0,0-1 1 0 0,0 1 0 0 0,1-2-1 0 0,-1 1 1 0 0,0-1 0 0 0,1-1 0 0 0,-1 1-1 0 0,1-2 1 0 0,-1 1 0 0 0,1-1-1 0 0,-1-1 1 0 0,0 0 0 0 0,0 0-1 0 0,14-6 1 0 0,32-14-6878 0 0,-39 14 4072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6.1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7 4241 0 0,'-11'-3'8290'0'0,"-1"0"-3075"0"0,12 3-5196 0 0,-1 0-1 0 0,1 0 1 0 0,0 0 0 0 0,-1 0-1 0 0,1 0 1 0 0,0 0-1 0 0,0 0 1 0 0,-1 0 0 0 0,1 0-1 0 0,0 0 1 0 0,-1 1-1 0 0,1-1 1 0 0,0 0 0 0 0,0 0-1 0 0,-1 0 1 0 0,1 0-1 0 0,0 1 1 0 0,0-1 0 0 0,-1 0-1 0 0,1 0 1 0 0,0 0-1 0 0,0 1 1 0 0,0-1 0 0 0,0 0-1 0 0,-1 0 1 0 0,1 1-1 0 0,0-1 1 0 0,0 0 0 0 0,0 0-1 0 0,0 1 1 0 0,0-1-1 0 0,0 0 1 0 0,-1 1 0 0 0,-1 13 193 0 0,1 0 1 0 0,0 17-1 0 0,-1-4-63 0 0,-4 303 1540 0 0,9-273-1451 0 0,4 0 0 0 0,1-1 0 0 0,3-1-1 0 0,24 72 1 0 0,-26-99-308 0 0,2 0 1 0 0,25 49-1 0 0,-28-63-152 0 0,1 0 0 0 0,0-1 1 0 0,1 0-1 0 0,0-1 0 0 0,1 0 0 0 0,23 20 1 0 0,-32-30-60 0 0,0-1 0 0 0,1 1 0 0 0,-1 0 0 0 0,0-1 0 0 0,1 0 0 0 0,-1 1 0 0 0,1-1 0 0 0,-1 0 0 0 0,1 0 0 0 0,-1 0 0 0 0,1-1 0 0 0,0 1 0 0 0,-1-1 0 0 0,1 1 0 0 0,0-1 0 0 0,0 0 0 0 0,-1 0 0 0 0,1 0 0 0 0,0-1 0 0 0,0 1 0 0 0,-1 0 0 0 0,6-2 0 0 0,2-3-2152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6.8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55 2913 0 0,'-2'6'9103'0'0,"3"2"-6388"0"0,8 9-4183 0 0,-7-12 2372 0 0,14 31 311 0 0,22 73-1 0 0,-16-38 253 0 0,-17-59-1246 0 0,-1 0 1 0 0,2-1 0 0 0,-1 1 0 0 0,2-1 0 0 0,0 0 0 0 0,13 17 0 0 0,-16-23-205 0 0,1 0 0 0 0,0-1 0 0 0,0 1 0 0 0,0-1 0 0 0,0 0 0 0 0,1 0 0 0 0,0-1 0 0 0,0 0 0 0 0,0 0 0 0 0,0 0 0 0 0,0 0 0 0 0,0-1 0 0 0,1 0 0 0 0,8 1 0 0 0,1-1-55 0 0,0-2 0 0 0,0 0 1 0 0,0 0-1 0 0,-1-2 0 0 0,1 0 0 0 0,0 0 1 0 0,-1-2-1 0 0,0 0 0 0 0,24-9 0 0 0,-31 9 3 0 0,0 0-1 0 0,0 0 0 0 0,0-1 0 0 0,0 0 0 0 0,-1-1 0 0 0,0 0 1 0 0,0 0-1 0 0,0 0 0 0 0,-1-1 0 0 0,0 0 0 0 0,0 0 0 0 0,-1-1 1 0 0,0 1-1 0 0,0-1 0 0 0,-1 0 0 0 0,7-17 0 0 0,-8 16-33 0 0,0-1 1 0 0,0 0-1 0 0,-1 0 0 0 0,0 0 1 0 0,-1 0-1 0 0,0 0 0 0 0,0 0 1 0 0,-1 0-1 0 0,-1-1 0 0 0,1 1 1 0 0,-2 0-1 0 0,1 0 0 0 0,-2 0 1 0 0,1 0-1 0 0,-5-11 0 0 0,5 18 64 0 0,0-1 0 0 0,1 0 0 0 0,-2 1-1 0 0,1-1 1 0 0,0 1 0 0 0,-1 0 0 0 0,1-1 0 0 0,-1 1-1 0 0,0 0 1 0 0,0 1 0 0 0,0-1 0 0 0,0 0 0 0 0,-1 1-1 0 0,-3-3 1 0 0,2 3 30 0 0,-1 0-1 0 0,1 0 0 0 0,0 0 1 0 0,-1 1-1 0 0,1 0 0 0 0,-1 0 1 0 0,1 0-1 0 0,-1 0 1 0 0,-7 1-1 0 0,-1 1 131 0 0,0 1 0 0 0,0 0-1 0 0,0 1 1 0 0,1 0 0 0 0,-1 1 0 0 0,1 0 0 0 0,-21 11-1 0 0,15-4-15 0 0,0 0 0 0 0,0 2 0 0 0,2 0-1 0 0,-1 1 1 0 0,2 1 0 0 0,0 0-1 0 0,0 1 1 0 0,2 1 0 0 0,0 0-1 0 0,-17 27 1 0 0,29-39-134 0 0,-1-1 0 0 0,1 0 0 0 0,0 1-1 0 0,0-1 1 0 0,0 1 0 0 0,1 0 0 0 0,0-1 0 0 0,0 1 0 0 0,0 0-1 0 0,0 0 1 0 0,1 7 0 0 0,0-9-6 0 0,0 1 0 0 0,1-1-1 0 0,0 0 1 0 0,0 1 0 0 0,0-1 0 0 0,0 0 0 0 0,0 1-1 0 0,1-1 1 0 0,-1 0 0 0 0,1 0 0 0 0,0 0-1 0 0,0 0 1 0 0,0-1 0 0 0,0 1 0 0 0,0-1 0 0 0,6 5-1 0 0,1 1 28 0 0,0-1-1 0 0,1-1 0 0 0,0 1 0 0 0,1-2 0 0 0,-1 1 0 0 0,1-2 0 0 0,0 1 0 0 0,1-1 0 0 0,-1-1 0 0 0,14 3 0 0 0,3-2-27 0 0,0-1 0 0 0,0-1 0 0 0,33-1 0 0 0,-51-2-21 0 0,1 0 0 0 0,-1-1 0 0 0,0 0 0 0 0,0 0 0 0 0,-1-1 0 0 0,1 0 0 0 0,-1-1 0 0 0,1 0 0 0 0,-1 0 0 0 0,0-1 0 0 0,13-10 0 0 0,-17 12-8 0 0,0-1 0 0 0,0 0 0 0 0,0-1 0 0 0,-1 1 0 0 0,0-1 0 0 0,0 0 0 0 0,0 0 0 0 0,0 0 0 0 0,-1 0 0 0 0,0-1 0 0 0,0 1 0 0 0,0-1-1 0 0,-1 0 1 0 0,0 0 0 0 0,0 0 0 0 0,0 0 0 0 0,-1 0 0 0 0,0 0 0 0 0,0-11 0 0 0,-1-2-57 0 0,-2 1-1 0 0,0-1 1 0 0,-1 1 0 0 0,-2-1 0 0 0,-5-17-1 0 0,-38-87 247 0 0,44 113-56 0 0,-1 1 1 0 0,1 0-1 0 0,-2 1 0 0 0,-5-9 0 0 0,9 15-46 0 0,1 0 0 0 0,-1 0 0 0 0,0 1 0 0 0,0-1 0 0 0,0 0 1 0 0,0 1-1 0 0,0-1 0 0 0,0 1 0 0 0,-4-2 0 0 0,5 2-24 0 0,0 1 1 0 0,-1 0-1 0 0,1 0 1 0 0,0-1-1 0 0,0 1 1 0 0,0 0-1 0 0,0 0 1 0 0,-1 0-1 0 0,1 0 1 0 0,0 0-1 0 0,0 0 1 0 0,0 1-1 0 0,-1-1 1 0 0,1 0-1 0 0,0 0 1 0 0,0 1-1 0 0,0-1 1 0 0,0 1-1 0 0,0-1 1 0 0,0 1-1 0 0,-2 1 1 0 0,1 0 18 0 0,-1 1 1 0 0,1-1-1 0 0,0 1 0 0 0,0 0 1 0 0,0-1-1 0 0,0 1 1 0 0,0 0-1 0 0,1 1 0 0 0,-1-1 1 0 0,1 0-1 0 0,0 0 0 0 0,0 1 1 0 0,-1 4-1 0 0,-2 8 68 0 0,-1 22 0 0 0,5-37-116 0 0,-1 15 84 0 0,1 0-1 0 0,0 0 1 0 0,2 1-1 0 0,0-1 0 0 0,0 0 1 0 0,1 0-1 0 0,1 0 1 0 0,1-1-1 0 0,1 1 1 0 0,0-1-1 0 0,0-1 1 0 0,11 17-1 0 0,4 3 76 0 0,1-1 0 0 0,2-1-1 0 0,50 52 1 0 0,-66-75-183 0 0,1-1 1 0 0,0 0-1 0 0,1 0 0 0 0,-1-1 1 0 0,1 0-1 0 0,1-1 0 0 0,11 6 1 0 0,-18-10 0 0 0,0-1 0 0 0,1 1 0 0 0,-1-1 0 0 0,1 1 0 0 0,0-1 0 0 0,-1-1 0 0 0,1 1 1 0 0,0-1-1 0 0,0 1 0 0 0,-1-2 0 0 0,1 1 0 0 0,0 0 0 0 0,-1-1 0 0 0,1 0 1 0 0,0 0-1 0 0,-1 0 0 0 0,1 0 0 0 0,-1-1 0 0 0,1 0 0 0 0,6-4 0 0 0,-6 3-48 0 0,0 0 1 0 0,0-1-1 0 0,0 0 0 0 0,0-1 0 0 0,-1 1 0 0 0,0-1 0 0 0,0 1 0 0 0,0-1 0 0 0,0-1 0 0 0,-1 1 0 0 0,4-7 0 0 0,-3 2-27 0 0,0 1-1 0 0,-1-1 0 0 0,0 1 0 0 0,0-1 0 0 0,-1 0 1 0 0,1-14-1 0 0,-3-2 59 0 0,0 0 1 0 0,-1 0-1 0 0,-2 1 1 0 0,-9-43-1 0 0,7 52 30 0 0,2 17-279 0 0,1 9-465 0 0,-1 20-5621 0 0,2-24 4949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7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152 259 2657 0 0,'-4'-3'10742'0'0,"-8"-8"-8576"0"0,11 14-2062 0 0,1-1 0 0 0,-1 0 0 0 0,0 0 0 0 0,0 0 0 0 0,0 0 0 0 0,0 0 0 0 0,0 0 0 0 0,-1 0 0 0 0,1 0 0 0 0,0 0 0 0 0,-1 0 0 0 0,1 0 0 0 0,-1-1 0 0 0,0 1 0 0 0,-2 1 0 0 0,-10 12 915 0 0,12-11-832 0 0,-1-1 1 0 0,1 1 0 0 0,0-1-1 0 0,1 1 1 0 0,-1 0-1 0 0,1 0 1 0 0,0 0 0 0 0,0 0-1 0 0,0 0 1 0 0,0 0-1 0 0,1 0 1 0 0,-1 0-1 0 0,1 0 1 0 0,0 0 0 0 0,0 0-1 0 0,1 0 1 0 0,-1 0-1 0 0,1 1 1 0 0,0-1-1 0 0,3 6 1 0 0,2 5-23 0 0,1 0-1 0 0,0-1 1 0 0,1-1 0 0 0,12 16-1 0 0,10 19 308 0 0,-26-41-428 0 0,-2-5-21 0 0,-1 0 0 0 0,0 0 0 0 0,1 0-1 0 0,-1 0 1 0 0,0 0 0 0 0,0 0 0 0 0,-1 0-1 0 0,1 0 1 0 0,0 1 0 0 0,-1-1 0 0 0,1 0-1 0 0,-1 1 1 0 0,0-1 0 0 0,0 0 0 0 0,0 4-1 0 0,0-6-15 0 0,-1 0 0 0 0,1 1-1 0 0,0-1 1 0 0,-1 0 0 0 0,1 0-1 0 0,0 1 1 0 0,-1-1-1 0 0,1 0 1 0 0,0 0 0 0 0,-1 0-1 0 0,1 0 1 0 0,-1 0-1 0 0,1 1 1 0 0,0-1 0 0 0,-1 0-1 0 0,1 0 1 0 0,-1 0 0 0 0,1 0-1 0 0,0 0 1 0 0,-1 0-1 0 0,1 0 1 0 0,-1 0 0 0 0,1 0-1 0 0,-1-1 1 0 0,1 1 0 0 0,0 0-1 0 0,-1 0 1 0 0,1 0-1 0 0,0 0 1 0 0,-1-1 0 0 0,1 1-1 0 0,-1 0 1 0 0,1-1-1 0 0,-14-6 56 0 0,8 1-55 0 0,0 1 1 0 0,1-1-1 0 0,0 1 0 0 0,0-1 0 0 0,0-1 0 0 0,1 1 1 0 0,0-1-1 0 0,-6-12 0 0 0,-1-8 12 0 0,-7-28 0 0 0,9 26-58 0 0,-8-20 67 0 0,3 0-1 0 0,2-1 1 0 0,2-1-1 0 0,-5-71 1 0 0,15 118-1 0 0,0 0 1 0 0,0-1 0 0 0,0 1-1 0 0,1 0 1 0 0,0 0 0 0 0,0 0-1 0 0,0 0 1 0 0,2-5-1 0 0,-3 8-21 0 0,0 0-1 0 0,1 0 1 0 0,-1 1-1 0 0,1-1 0 0 0,-1 0 1 0 0,1 0-1 0 0,-1 1 1 0 0,1-1-1 0 0,0 0 1 0 0,-1 1-1 0 0,1-1 0 0 0,0 1 1 0 0,-1-1-1 0 0,1 1 1 0 0,0-1-1 0 0,0 1 0 0 0,1-1 1 0 0,-1 1-4 0 0,0 0 0 0 0,1 0 0 0 0,-1 0 0 0 0,0 0 0 0 0,0 0 0 0 0,0 0 0 0 0,1 0 0 0 0,-1 0 0 0 0,0 0 0 0 0,0 1 0 0 0,0-1 0 0 0,0 1 0 0 0,1-1 0 0 0,-1 1 0 0 0,0-1 0 0 0,1 2 0 0 0,40 21 17 0 0,0-3 1 0 0,1 0 0 0 0,1-3 0 0 0,61 15-1 0 0,-72-25-382 0 0,1-1 0 0 0,-1-2 0 0 0,1-1 0 0 0,0-1 0 0 0,49-5 1 0 0,-75 2-1388 0 0,1 0 1 0 0,14-4 0 0 0,-15 2-1112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8.0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58 107 512 0 0,'-24'-3'2312'0'0,"22"2"-1498"0"0,-1 1 0 0 0,1-1 0 0 0,0 1 0 0 0,-1-1 1 0 0,1 0-1 0 0,0 0 0 0 0,0 0 0 0 0,0 0 0 0 0,0 0 1 0 0,0-1-1 0 0,0 1 0 0 0,-4-4 0 0 0,6 5-729 0 0,0 0 0 0 0,0 0 0 0 0,0-1 0 0 0,0 1 0 0 0,-1 0 0 0 0,1 0 0 0 0,0 0 0 0 0,0 0 0 0 0,0-1 0 0 0,0 1 0 0 0,0 0 0 0 0,0 0 0 0 0,0 0-1 0 0,0 0 1 0 0,0-1 0 0 0,0 1 0 0 0,0 0 0 0 0,0 0 0 0 0,0 0 0 0 0,0-1 0 0 0,0 1 0 0 0,0 0 0 0 0,0 0 0 0 0,0 0 0 0 0,0-1 0 0 0,0 1 0 0 0,0 0 0 0 0,0 0 0 0 0,0 0 0 0 0,0-1 0 0 0,0 1 0 0 0,0 0-1 0 0,0 0 1 0 0,0 0 0 0 0,1 0 0 0 0,-1 0 0 0 0,0-1 0 0 0,0 1 0 0 0,0 0 0 0 0,0 0 0 0 0,0 0 0 0 0,1 0 0 0 0,-1 0 0 0 0,0 0 0 0 0,0-1 0 0 0,0 1 0 0 0,0 0 0 0 0,1 0 0 0 0,-1 0 0 0 0,0 0 0 0 0,0 0 0 0 0,0 0-1 0 0,1 0 1 0 0,-1 0 0 0 0,0 0 0 0 0,0 0 0 0 0,16-2-331 0 0,-12 2 671 0 0,230-30 109 0 0,88-10 241 0 0,-243 33-575 0 0,133 7 1 0 0,-191 1-344 0 0,-1 1 0 0 0,1 1 0 0 0,-1 2 0 0 0,40 12 0 0 0,-59-17 84 0 0,0 0-1 0 0,0 1 0 0 0,0-1 1 0 0,0 1-1 0 0,-1-1 0 0 0,1 1 1 0 0,0-1-1 0 0,0 1 0 0 0,0 0 1 0 0,0-1-1 0 0,0 1 0 0 0,-1 0 1 0 0,1 0-1 0 0,0-1 1 0 0,-1 1-1 0 0,2 1 0 0 0,-2-2-17 0 0,0 1-1 0 0,0-1 0 0 0,0 1 0 0 0,0-1 1 0 0,0 1-1 0 0,0-1 0 0 0,0 0 1 0 0,0 1-1 0 0,0-1 0 0 0,0 1 1 0 0,-1-1-1 0 0,1 1 0 0 0,0-1 1 0 0,0 0-1 0 0,0 1 0 0 0,0-1 0 0 0,-1 1 1 0 0,1-1-1 0 0,0 0 0 0 0,0 1 1 0 0,-1-1-1 0 0,1 0 0 0 0,0 1 1 0 0,-1-1-1 0 0,0 1 0 0 0,-2 1-816 0 0,-1 1 0 0 0,0-1 0 0 0,0 0 0 0 0,0 0 0 0 0,-7 3 0 0 0,-8 2-762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8.2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83 4033 0 0,'-10'-3'6667'0'0,"9"-2"-1408"0"0,6-1-2471 0 0,4 1-3598 0 0,1 4 884 0 0,0-1 1 0 0,1 1-1 0 0,17 1 0 0 0,9-1 173 0 0,266-32 851 0 0,-245 27-703 0 0,59-6-214 0 0,0 6 1 0 0,0 5 0 0 0,181 21-1 0 0,-264-16-1137 0 0,0 3 0 0 0,63 19 0 0 0,-85-21-1415 0 0,-4-1-575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18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14 4217 0 0,'-31'-13'14012'0'0,"31"13"-14001"0"0,0 0 0 0 0,0 0-1 0 0,0 0 1 0 0,0 0-1 0 0,0 0 1 0 0,0 0 0 0 0,0 0-1 0 0,0 0 1 0 0,0 0 0 0 0,0 0-1 0 0,0 0 1 0 0,0 0 0 0 0,0 0-1 0 0,0 0 1 0 0,0 0 0 0 0,0 0-1 0 0,0 0 1 0 0,0 0 0 0 0,0 0-1 0 0,0 0 1 0 0,0 1 0 0 0,0-1-1 0 0,0 0 1 0 0,0 0 0 0 0,0 0-1 0 0,0 0 1 0 0,0 0-1 0 0,0 0 1 0 0,0 0 0 0 0,0 0-1 0 0,0 0 1 0 0,0 0 0 0 0,0 0-1 0 0,0 0 1 0 0,0 0 0 0 0,0 0-1 0 0,0 0 1 0 0,0 0 0 0 0,0 0-1 0 0,0 0 1 0 0,0 0 0 0 0,0 0-1 0 0,0 0 1 0 0,-1 0 0 0 0,1 0-1 0 0,0 0 1 0 0,0 0 0 0 0,0 0-1 0 0,0 0 1 0 0,0 0-1 0 0,0 0 1 0 0,0 0 0 0 0,0 0-1 0 0,0 0 1 0 0,0 0 0 0 0,0 0-1 0 0,0 0 1 0 0,0 0 0 0 0,0 0-1 0 0,0 0 1 0 0,0 0 0 0 0,0 0-1 0 0,0 0 1 0 0,0 0 0 0 0,0 0-1 0 0,-1 0 1 0 0,5 6 269 0 0,5 6 32 0 0,-1-6-182 0 0,-1 0 1 0 0,1-1-1 0 0,0 0 1 0 0,0 0-1 0 0,12 4 1 0 0,47 16 295 0 0,-15-6-12 0 0,256 110 933 0 0,-70-26-1214 0 0,-134-56-111 0 0,-90-39-19 0 0,1 0 1 0 0,-1 1-1 0 0,0 1 0 0 0,21 20 1 0 0,-32-27 4 0 0,0 0 0 0 0,0 0 1 0 0,-1 0-1 0 0,1 1 0 0 0,-1-1 0 0 0,1 1 1 0 0,-1 0-1 0 0,0 0 0 0 0,-1 0 0 0 0,1 0 1 0 0,1 4-1 0 0,-3-5-1 0 0,0-1 0 0 0,1 1-1 0 0,-1-1 1 0 0,0 1 0 0 0,0 0 0 0 0,-1-1 0 0 0,1 1 0 0 0,0-1-1 0 0,-1 1 1 0 0,0-1 0 0 0,0 1 0 0 0,1-1 0 0 0,-1 1 0 0 0,-1-1 0 0 0,1 0-1 0 0,0 1 1 0 0,-1-1 0 0 0,1 0 0 0 0,-3 2 0 0 0,-2 4 32 0 0,-1-2 1 0 0,0 1-1 0 0,0-1 1 0 0,0 0-1 0 0,-1-1 1 0 0,-13 8-1 0 0,-54 23 159 0 0,47-25-115 0 0,-156 53 506 0 0,7-4-24 0 0,104-33-597 0 0,21-9-886 0 0,45-14-31 0 0,10-2-1357 0 0,14-4-1737 0 0,2-4-701 0 0,3-1 1978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1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38 512 0 0,'0'0'215'0'0,"-1"-1"0"0"0,1 1 0 0 0,-1-1 0 0 0,1 0 0 0 0,-1 1 0 0 0,1-1 0 0 0,0 0 1 0 0,-1 1-1 0 0,1-1 0 0 0,0 0 0 0 0,-1 0 0 0 0,1 1 0 0 0,0-1 0 0 0,0 0 0 0 0,0 0 0 0 0,-1 0 0 0 0,1 1 0 0 0,0-1 0 0 0,0 0 0 0 0,0 0 0 0 0,1 0 0 0 0,-1 1 0 0 0,0-1 0 0 0,0 0 0 0 0,0 0 0 0 0,0 0 0 0 0,1 1 1 0 0,-1-1-1 0 0,0 0 0 0 0,1 1 0 0 0,-1-1 0 0 0,1 0 0 0 0,-1 1 0 0 0,1-1 0 0 0,-1 0 0 0 0,1 1 0 0 0,-1-1 0 0 0,1 1 0 0 0,-1-1 0 0 0,1 1 0 0 0,0-1 0 0 0,0 0 0 0 0,0 0 102 0 0,1 1 1 0 0,-1-1-1 0 0,0 0 0 0 0,1 0 0 0 0,-1 0 1 0 0,1 1-1 0 0,-1-1 0 0 0,1 1 0 0 0,-1-1 1 0 0,1 1-1 0 0,-1 0 0 0 0,1 0 0 0 0,0-1 0 0 0,-1 1 1 0 0,1 0-1 0 0,-1 0 0 0 0,1 1 0 0 0,0-1 1 0 0,-1 0-1 0 0,1 0 0 0 0,2 2 0 0 0,-1-1-107 0 0,-1 1-1 0 0,1 0 1 0 0,-1 0 0 0 0,0 0-1 0 0,0 0 1 0 0,1 1-1 0 0,-1-1 1 0 0,-1 1-1 0 0,1-1 1 0 0,0 1-1 0 0,-1 0 1 0 0,1-1 0 0 0,-1 1-1 0 0,0 0 1 0 0,0 0-1 0 0,0 0 1 0 0,0 0-1 0 0,0 0 1 0 0,-1 0 0 0 0,1 4-1 0 0,1 8 172 0 0,-2 0 0 0 0,-1 28-1 0 0,1-37-247 0 0,-29 246 1228 0 0,-1 6-1072 0 0,28-220-268 0 0,-1 34 27 0 0,3-64-70 0 0,1 0 1 0 0,0-1-1 0 0,0 1 1 0 0,1 0-1 0 0,0-1 1 0 0,5 15-1 0 0,-7-21 13 0 0,1 0 0 0 0,-1 0 0 0 0,1 0 0 0 0,-1 0 0 0 0,0 0-1 0 0,1 0 1 0 0,-1-1 0 0 0,1 1 0 0 0,0 0 0 0 0,-1 0 0 0 0,1 0-1 0 0,0-1 1 0 0,0 1 0 0 0,-1 0 0 0 0,1-1 0 0 0,0 1-1 0 0,0-1 1 0 0,0 1 0 0 0,0-1 0 0 0,-1 1 0 0 0,1-1 0 0 0,1 1-1 0 0,-1-1-26 0 0,0 0 1 0 0,0 0-1 0 0,0-1 0 0 0,0 1 0 0 0,0 0 0 0 0,-1-1 0 0 0,1 1 0 0 0,0 0 0 0 0,0-1 0 0 0,0 1 0 0 0,-1-1 1 0 0,1 1-1 0 0,0-1 0 0 0,-1 1 0 0 0,1-1 0 0 0,0 0 0 0 0,-1 1 0 0 0,1-1 0 0 0,0-1 0 0 0,3-4-383 0 0,-1 1 0 0 0,1-1 0 0 0,-1-1 0 0 0,4-11 0 0 0,-5 9-282 0 0,0 1 0 0 0,0 0 0 0 0,-1 0 0 0 0,0-1 1 0 0,0-9-1 0 0,-4-22-5283 0 0,2 30 4601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1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11 364 2024 0 0,'-1'-1'384'0'0,"0"1"0"0"0,1-1 0 0 0,-1 0-1 0 0,0 1 1 0 0,0-1 0 0 0,1 0-1 0 0,-1 0 1 0 0,1 0 0 0 0,-1 0 0 0 0,0 1-1 0 0,1-1 1 0 0,0 0 0 0 0,-1 0-1 0 0,1 0 1 0 0,0 0 0 0 0,-1 0-1 0 0,1 0 1 0 0,0 0 0 0 0,0 0 0 0 0,0 0-1 0 0,0-2 1 0 0,0 1-149 0 0,1 0 0 0 0,-1 0 0 0 0,1 0 0 0 0,-1 0 0 0 0,1 1 0 0 0,0-1 0 0 0,0 0 0 0 0,0 0 0 0 0,0 1 0 0 0,2-4 0 0 0,3-2 288 0 0,1 1 0 0 0,0-1 0 0 0,14-10 0 0 0,4 0 684 0 0,2 1 0 0 0,53-25 0 0 0,62-15 472 0 0,-67 28-1107 0 0,31-15-1646 0 0,-2-3-4268 0 0,-46 21 1015 0 0,-35 14 3225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2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71 808 0 0,'-3'1'708'0'0,"1"-1"0"0"0,-1 1 1 0 0,0 0-1 0 0,1 0 0 0 0,-1 0 0 0 0,1 0 0 0 0,0 0 0 0 0,-1 0 1 0 0,1 1-1 0 0,0-1 0 0 0,0 1 0 0 0,-3 2 0 0 0,5-3-611 0 0,0-1 0 0 0,0 0 0 0 0,0 0 0 0 0,0 0 0 0 0,1 0 0 0 0,-1 0 0 0 0,0 0 0 0 0,0 1 1 0 0,0-1-1 0 0,1 0 0 0 0,-1 0 0 0 0,0 0 0 0 0,0 0 0 0 0,0 0 0 0 0,1 0 0 0 0,-1 0 0 0 0,0 0 0 0 0,0 0 0 0 0,0 0 0 0 0,1 0 0 0 0,-1 0 0 0 0,0 0 0 0 0,0 0 0 0 0,0 0 0 0 0,1 0 0 0 0,-1 0 0 0 0,0 0 0 0 0,0 0 0 0 0,0 0 0 0 0,1 0 0 0 0,-1 0 0 0 0,0-1 0 0 0,0 1 1 0 0,0 0-1 0 0,1 0 0 0 0,9-4 1264 0 0,84-58 4148 0 0,-84 54-5211 0 0,-9 6-251 0 0,0 1 0 0 0,0 0 1 0 0,1 0-1 0 0,-1 0 0 0 0,0 0 0 0 0,1 0 0 0 0,-1 0 1 0 0,1 0-1 0 0,-1 0 0 0 0,0 1 0 0 0,1-1 1 0 0,0 0-1 0 0,-1 1 0 0 0,1-1 0 0 0,-1 1 0 0 0,1 0 1 0 0,0 0-1 0 0,-1-1 0 0 0,1 1 0 0 0,0 0 1 0 0,-1 0-1 0 0,3 1 0 0 0,22 4 26 0 0,-1 1 1 0 0,0 1-1 0 0,0 1 0 0 0,0 2 1 0 0,-1 0-1 0 0,-1 2 0 0 0,44 28 1 0 0,-57-33-1 0 0,-1 1 0 0 0,0 1 1 0 0,0 0-1 0 0,-1 0 0 0 0,0 1 1 0 0,0-1-1 0 0,-1 2 0 0 0,-1-1 0 0 0,0 1 1 0 0,0 0-1 0 0,-1 0 0 0 0,-1 1 1 0 0,0 0-1 0 0,0-1 0 0 0,-1 1 0 0 0,0 0 1 0 0,-1 1-1 0 0,-1-1 0 0 0,0 0 1 0 0,-1 1-1 0 0,-1 20 0 0 0,-2-12 85 0 0,2-12-85 0 0,0-1-1 0 0,0 1 1 0 0,1 0-1 0 0,0 0 1 0 0,2 12-1 0 0,-1-19-67 0 0,-1 0 1 0 0,1 0-1 0 0,0 1 0 0 0,0-1 0 0 0,-1 0 0 0 0,1 0 1 0 0,1 0-1 0 0,-1-1 0 0 0,0 1 0 0 0,0 0 0 0 0,1 0 1 0 0,-1-1-1 0 0,1 1 0 0 0,-1 0 0 0 0,1-1 0 0 0,0 0 1 0 0,0 1-1 0 0,-1-1 0 0 0,1 0 0 0 0,0 0 0 0 0,0 0 1 0 0,0 0-1 0 0,0 0 0 0 0,1-1 0 0 0,-1 1 0 0 0,3 0 1 0 0,0 0-26 0 0,1 0-1 0 0,-1-1 1 0 0,0 0 0 0 0,1 0 0 0 0,-1 0 0 0 0,0-1 0 0 0,1 0 0 0 0,6-1 0 0 0,43-17-485 0 0,-32 11 152 0 0,31-14-3398 0 0,85-48 0 0 0,-101 49-111 0 0,-7 5 316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3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0 512 0 0,'-7'6'712'0'0,"1"-3"449"0"0,0 3-1065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3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40 295 8 0 0,'3'-42'2575'0'0,"11"-21"5774"0"0,-3 13-4404 0 0,-10 44-3449 0 0,0 0 173 0 0,0 1-1 0 0,0 0 0 0 0,1-1 0 0 0,-1 1 1 0 0,5-10-1 0 0,-5 15-648 0 0,-1 0 1 0 0,0 0-1 0 0,0 0 1 0 0,0 0-1 0 0,0 0 0 0 0,0 0 1 0 0,0 0-1 0 0,0 0 1 0 0,0 0-1 0 0,0 0 1 0 0,0 0-1 0 0,0 0 1 0 0,0-1-1 0 0,0 1 0 0 0,0 0 1 0 0,0 0-1 0 0,0 0 1 0 0,0 0-1 0 0,0 0 1 0 0,0 0-1 0 0,0 0 1 0 0,0 0-1 0 0,0 0 0 0 0,1 0 1 0 0,-1 0-1 0 0,0 0 1 0 0,0 0-1 0 0,0 0 1 0 0,0 0-1 0 0,0 0 1 0 0,0 0-1 0 0,0 0 0 0 0,0 0 1 0 0,0 0-1 0 0,0 0 1 0 0,0 0-1 0 0,0 0 1 0 0,0 0-1 0 0,0 0 1 0 0,0 0-1 0 0,1 0 0 0 0,-1 0 1 0 0,0 0-1 0 0,0 0 1 0 0,0 1-1 0 0,0-1 1 0 0,0 0-1 0 0,0 0 1 0 0,0 0-1 0 0,0 0 0 0 0,0 0 1 0 0,0 0-1 0 0,0 0 1 0 0,0 0-1 0 0,0 0 1 0 0,0 0-1 0 0,0 0 1 0 0,0 0-1 0 0,0 0 0 0 0,0 0 1 0 0,0 0-1 0 0,0 0 1 0 0,0 0-1 0 0,0 1 1 0 0,2 6 500 0 0,-1 8-203 0 0,-3 22 181 0 0,-2-1 1 0 0,-11 51-1 0 0,9-58-236 0 0,-16 79 233 0 0,-11 55-163 0 0,29-123-215 0 0,4-40-118 0 0,0 1 0 0 0,0-1 1 0 0,0 0-1 0 0,0 0 1 0 0,-1 0-1 0 0,1 0 1 0 0,0 0-1 0 0,0 0 0 0 0,0 0 1 0 0,0 0-1 0 0,0 1 1 0 0,0-1-1 0 0,0 0 1 0 0,0 0-1 0 0,0 0 0 0 0,1 0 1 0 0,-1 0-1 0 0,0 0 1 0 0,0 0-1 0 0,0 0 1 0 0,0 1-1 0 0,0-1 0 0 0,0 0 1 0 0,0 0-1 0 0,0 0 1 0 0,0 0-1 0 0,0 0 1 0 0,0 0-1 0 0,0 0 0 0 0,0 0 1 0 0,0 0-1 0 0,0 0 1 0 0,1 1-1 0 0,-1-1 1 0 0,0 0-1 0 0,0 0 0 0 0,0 0 1 0 0,0 0-1 0 0,0 0 1 0 0,0 0-1 0 0,0 0 1 0 0,0 0-1 0 0,1 0 0 0 0,-1 0 1 0 0,5-4-30 0 0,2-7-42 0 0,-1-3 32 0 0,-1-1 0 0 0,0 1 0 0 0,-1-1 0 0 0,-1 0-1 0 0,2-27 1 0 0,-3-80 66 0 0,-3 82-55 0 0,7-64-1 0 0,-5 94 31 0 0,2-15-43 0 0,2 0-1 0 0,13-46 1 0 0,-15 63 28 0 0,0 1 0 0 0,0 0 0 0 0,1 0-1 0 0,0 0 1 0 0,8-10 0 0 0,-9 13 11 0 0,0 1 0 0 0,1-1 1 0 0,-1 1-1 0 0,1 0 0 0 0,-1 0 0 0 0,1 1 0 0 0,0-1 0 0 0,0 1 0 0 0,0 0 1 0 0,8-3-1 0 0,-9 4 2 0 0,0 0 0 0 0,0 0 0 0 0,0 1 0 0 0,0-1 0 0 0,0 1 0 0 0,0 0 1 0 0,0 0-1 0 0,0 0 0 0 0,0 0 0 0 0,1 1 0 0 0,-1-1 0 0 0,5 2 0 0 0,-3 0-5 0 0,1 0-1 0 0,-1 1 1 0 0,1 0-1 0 0,-1 0 1 0 0,0 0-1 0 0,5 4 1 0 0,1 2-7 0 0,0 1 1 0 0,-1 0-1 0 0,0 1 1 0 0,13 18-1 0 0,-16-18 29 0 0,0 1 0 0 0,-1-1 0 0 0,0 1 1 0 0,-1 0-1 0 0,-1 0 0 0 0,0 1 0 0 0,0-1 0 0 0,-1 1 0 0 0,-1 0 0 0 0,0 0 0 0 0,0 16 1 0 0,-2 16 27 0 0,-12 86 0 0 0,3-48-120 0 0,8-40-93 0 0,1-40 30 0 0,0 0-1 0 0,1 0 1 0 0,-1 0-1 0 0,1 0 1 0 0,0-1-1 0 0,-1 1 0 0 0,1 0 1 0 0,0 0-1 0 0,1-1 1 0 0,-1 1-1 0 0,3 4 0 0 0,-3-6-167 0 0,-1-1 0 0 0,1 0 0 0 0,0 1 0 0 0,-1-1 0 0 0,1 1-1 0 0,-1-1 1 0 0,1 0 0 0 0,0 0 0 0 0,0 0 0 0 0,-1 1-1 0 0,1-1 1 0 0,0 0 0 0 0,-1 0 0 0 0,1 0 0 0 0,0 0 0 0 0,0 0-1 0 0,-1 0 1 0 0,1 0 0 0 0,0 0 0 0 0,-1 0 0 0 0,1-1 0 0 0,0 1-1 0 0,-1 0 1 0 0,1 0 0 0 0,0-1 0 0 0,-1 1 0 0 0,1 0 0 0 0,0-1-1 0 0,-1 1 1 0 0,1 0 0 0 0,-1-1 0 0 0,1 1 0 0 0,0-1 0 0 0,-1 1-1 0 0,1-1 1 0 0,-1 1 0 0 0,1-2 0 0 0,5-3-1677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3.8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0 117 2921 0 0,'30'-18'10111'0'0,"3"4"-8288"0"0,37-7-4197 0 0,-58 18 3369 0 0,87-20-801 0 0,10-2-1801 0 0,-79 17 244 0 0,-2 3-295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4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281 153 512 0 0,'45'-31'1718'0'0,"78"-49"7002"0"0,-107 71-6614 0 0,0 0 0 0 0,29-12 0 0 0,-44 21-2053 0 0,-1-1 1 0 0,1 1 0 0 0,0 0-1 0 0,0 0 1 0 0,-1-1 0 0 0,1 1 0 0 0,0 0-1 0 0,0 0 1 0 0,0 0 0 0 0,-1 0-1 0 0,1 0 1 0 0,0 0 0 0 0,0 0-1 0 0,0 0 1 0 0,-1 0 0 0 0,1 0-1 0 0,0 1 1 0 0,1-1 0 0 0,-2 0-24 0 0,0 1 1 0 0,0-1-1 0 0,0 0 0 0 0,1 1 1 0 0,-1-1-1 0 0,0 0 1 0 0,0 1-1 0 0,0-1 1 0 0,0 0-1 0 0,0 1 0 0 0,1-1 1 0 0,-1 1-1 0 0,0-1 1 0 0,0 0-1 0 0,0 1 1 0 0,0-1-1 0 0,0 0 0 0 0,0 1 1 0 0,0-1-1 0 0,0 1 1 0 0,-1-1-1 0 0,1 0 0 0 0,0 1 1 0 0,0-1-1 0 0,0 1 1 0 0,-2 2 78 0 0,1 1 1 0 0,-1-1-1 0 0,0 1 1 0 0,0-1 0 0 0,-5 6-1 0 0,-26 26 48 0 0,-1-1 0 0 0,-1-2 0 0 0,-2-2 0 0 0,-1-1 0 0 0,-77 44 0 0 0,57-41-52 0 0,19-11 251 0 0,-69 48-1 0 0,105-66-312 0 0,-1 0-1 0 0,1 0 1 0 0,0 1 0 0 0,0-1 0 0 0,0 0-1 0 0,-3 6 1 0 0,5-8-39 0 0,1 0 0 0 0,-1 0 0 0 0,1 0-1 0 0,-1 0 1 0 0,1 0 0 0 0,-1 0 0 0 0,1 0 0 0 0,0 0 0 0 0,0 0-1 0 0,-1 0 1 0 0,1 0 0 0 0,0 0 0 0 0,0 0 0 0 0,0 0 0 0 0,0 0-1 0 0,0 0 1 0 0,1 0 0 0 0,-1 0 0 0 0,0 0 0 0 0,0 0 0 0 0,0 0-1 0 0,1 0 1 0 0,-1-1 0 0 0,1 1 0 0 0,-1 0 0 0 0,1 0 0 0 0,-1 0-1 0 0,1 0 1 0 0,-1 0 0 0 0,1-1 0 0 0,0 1 0 0 0,-1 0 0 0 0,1 0-1 0 0,2 0 1 0 0,1 2-10 0 0,0 0 0 0 0,1-1 0 0 0,0 1 0 0 0,0-1 0 0 0,0 0 0 0 0,0-1 0 0 0,0 1 0 0 0,0-1 0 0 0,0 0 0 0 0,8 1 0 0 0,8-1-11 0 0,27-1-1 0 0,-19-1-13 0 0,72-1 83 0 0,63 2-106 0 0,-49 13-102 0 0,-41-4-146 0 0,-66-8 34 0 0,-1 0 1 0 0,1 0-1 0 0,-1 1 0 0 0,1 0 0 0 0,-1 1 0 0 0,13 4 0 0 0,-20-6 202 0 0,0-1-1 0 0,1 0 0 0 0,-1 0 1 0 0,0 0-1 0 0,1 0 1 0 0,-1 0-1 0 0,0 1 1 0 0,0-1-1 0 0,1 0 0 0 0,-1 0 1 0 0,0 1-1 0 0,0-1 1 0 0,1 0-1 0 0,-1 0 1 0 0,0 1-1 0 0,0-1 0 0 0,0 0 1 0 0,1 1-1 0 0,-1-1 1 0 0,0 0-1 0 0,0 0 1 0 0,0 1-1 0 0,0-1 0 0 0,0 1 1 0 0,-5 3-1425 0 0,-15 0-947 0 0,18-4 2105 0 0,-12 1-1711 0 0,-2 1 812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4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1 928 0 0,'-10'8'1374'0'0,"0"-1"432"0"0,1 1 0 0 0,-11 10 0 0 0,18-16-1464 0 0,0 0-1 0 0,0 0 0 0 0,0 1 0 0 0,0-1 0 0 0,1 1 0 0 0,-1 0 0 0 0,1-1 0 0 0,-1 1 0 0 0,1 0 1 0 0,0 0-1 0 0,0 0 0 0 0,0 0 0 0 0,0 6 0 0 0,1-8-228 0 0,0 1-1 0 0,0 0 0 0 0,1 0 1 0 0,-1 0-1 0 0,1-1 1 0 0,-1 1-1 0 0,1 0 1 0 0,0-1-1 0 0,0 1 1 0 0,-1 0-1 0 0,1-1 1 0 0,0 1-1 0 0,0-1 1 0 0,1 0-1 0 0,-1 1 1 0 0,0-1-1 0 0,0 0 1 0 0,1 1-1 0 0,-1-1 1 0 0,0 0-1 0 0,1 0 1 0 0,0 0-1 0 0,-1 0 1 0 0,1-1-1 0 0,3 2 1 0 0,3 2 65 0 0,1-1 1 0 0,-1 0-1 0 0,17 3 0 0 0,13-1-33 0 0,-1-1 0 0 0,1-2 0 0 0,51-2 1 0 0,114-20-579 0 0,-94 7-1022 0 0,-36 6-2083 0 0,-35 6 2171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5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434 406 2977 0 0,'-2'-3'2576'0'0,"-5"-10"5259"0"0,6 13-7754 0 0,1 0 1 0 0,0-1 0 0 0,0 1 0 0 0,-1-1 0 0 0,1 1-1 0 0,0 0 1 0 0,-1 0 0 0 0,1-1 0 0 0,0 1-1 0 0,-1 0 1 0 0,1-1 0 0 0,0 1 0 0 0,-1 0 0 0 0,1 0-1 0 0,-1 0 1 0 0,1 0 0 0 0,0-1 0 0 0,-1 1 0 0 0,1 0-1 0 0,-1 0 1 0 0,1 0 0 0 0,-1 0 0 0 0,1 0-1 0 0,0 0 1 0 0,-2 0 0 0 0,1 2-2 0 0,0 0-1 0 0,0 0 1 0 0,0-1-1 0 0,0 1 1 0 0,1 0-1 0 0,-1 0 1 0 0,0 0-1 0 0,0 4 1 0 0,-1 3 69 0 0,-65 166 4742 0 0,51-127-4048 0 0,-41 79 0 0 0,-34 40-645 0 0,23-46 68 0 0,66-117-279 0 0,-29 49 36 0 0,27-46 15 0 0,-1 0 1 0 0,0 0-1 0 0,-1 0 1 0 0,0-1-1 0 0,-7 6 1 0 0,13-12-35 0 0,0 0-1 0 0,0 0 1 0 0,0 1 0 0 0,0-1-1 0 0,0 0 1 0 0,0 0 0 0 0,0 0-1 0 0,0 0 1 0 0,0 0 0 0 0,0 0-1 0 0,0 0 1 0 0,0 0 0 0 0,-1 0-1 0 0,1 0 1 0 0,0 0 0 0 0,0 1-1 0 0,0-1 1 0 0,0 0 0 0 0,0 0-1 0 0,0 0 1 0 0,0 0 0 0 0,-1 0-1 0 0,1 0 1 0 0,0 0 0 0 0,0 0-1 0 0,0 0 1 0 0,0 0 0 0 0,0 0-1 0 0,0 0 1 0 0,0 0 0 0 0,-1 0-1 0 0,1 0 1 0 0,0 0 0 0 0,0 0-1 0 0,0 0 1 0 0,0 0 0 0 0,0-1-1 0 0,0 1 1 0 0,0 0 0 0 0,-1 0-1 0 0,1 0 1 0 0,0 0 0 0 0,0 0-1 0 0,0 0 1 0 0,0 0 0 0 0,0 0-1 0 0,0 0 1 0 0,0 0 0 0 0,0 0-1 0 0,0-1 1 0 0,0 1 0 0 0,0-8 31 0 0,4-11-76 0 0,6 1-53 0 0,0 1 0 0 0,24-33 0 0 0,-10 17-9 0 0,20-36-75 0 0,49-104 1 0 0,16-85-39 0 0,-80 185 199 0 0,3 1 0 0 0,4 2 0 0 0,2 1 0 0 0,56-74 0 0 0,-28 62 777 0 0,-62 78-425 0 0,-4 8-195 0 0,-4 7-48 0 0,-34 68 315 0 0,-5 9-150 0 0,32-60-177 0 0,1 0 0 0 0,2 1-1 0 0,1 0 1 0 0,1 1 0 0 0,1 0 0 0 0,2 0-1 0 0,1 0 1 0 0,4 52 0 0 0,2-46-81 0 0,1-1 1 0 0,2 0 0 0 0,1-1-1 0 0,2 1 1 0 0,2-2 0 0 0,1 1-1 0 0,19 34 1 0 0,181 336-250 0 0,-207-393 224 0 0,-1-4-10 0 0,0 0 0 0 0,-1 0 1 0 0,0 1-1 0 0,0 0 0 0 0,-1-1 0 0 0,0 1 1 0 0,-1 0-1 0 0,0 0 0 0 0,1 10 0 0 0,-3-17 35 0 0,-1-1 0 0 0,1 0-1 0 0,0 0 1 0 0,0 0 0 0 0,-1 1-1 0 0,1-1 1 0 0,-1 0 0 0 0,1 0-1 0 0,-1 0 1 0 0,1 0 0 0 0,-1 0 0 0 0,0 0-1 0 0,0 0 1 0 0,1 0 0 0 0,-1 0-1 0 0,0 0 1 0 0,0-1 0 0 0,0 1-1 0 0,0 0 1 0 0,0 0 0 0 0,0-1-1 0 0,0 1 1 0 0,0-1 0 0 0,0 1-1 0 0,0-1 1 0 0,0 1 0 0 0,0-1 0 0 0,-1 0-1 0 0,1 1 1 0 0,0-1 0 0 0,0 0-1 0 0,0 0 1 0 0,-3 0 0 0 0,-4 1-8 0 0,0-1 1 0 0,0 0 0 0 0,-14-2 0 0 0,-117-18-43 0 0,-47-4-13 0 0,-229 9-24 0 0,366 19-1440 0 0,63-7-2496 0 0,53-18-6906 0 0,-42 12 8464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5:26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64 6161 0 0,'1'-2'1618'0'0,"-1"-1"-1"0"0,1 1 0 0 0,-1 0 1 0 0,1 0-1 0 0,-1-1 1 0 0,0 1-1 0 0,0 0 0 0 0,0 0 1 0 0,-1-4-1 0 0,-2-9 4671 0 0,0 6-6518 0 0,3 8 238 0 0,0 1 0 0 0,0-1 0 0 0,0 1-1 0 0,0-1 1 0 0,0 1 0 0 0,0 0 0 0 0,0-1 0 0 0,0 1 0 0 0,0-1 0 0 0,0 1 0 0 0,0-1 0 0 0,1 1 0 0 0,-1-1 0 0 0,0 1 0 0 0,0 0 0 0 0,0-1 0 0 0,1 1 0 0 0,-1-1 0 0 0,0 1 0 0 0,0 0-1 0 0,1-1 1 0 0,-1 1 0 0 0,0 0 0 0 0,1-1 0 0 0,-1 1 0 0 0,0 0 0 0 0,1-1 0 0 0,-1 1 0 0 0,1 0 0 0 0,-1 0 0 0 0,0 0 0 0 0,1-1 0 0 0,-1 1 0 0 0,1 0 0 0 0,-1 0 0 0 0,1 0-1 0 0,-1 0 1 0 0,0 0 0 0 0,1 0 0 0 0,-1 0 0 0 0,1 0 0 0 0,-1 0 0 0 0,1 0 0 0 0,-1 0 0 0 0,1 0 0 0 0,25 3-148 0 0,-23-3 161 0 0,30 5-2617 0 0,-56-3-7456 0 0,11 0 5247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17.9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29 127 512 0 0,'-5'-12'1559'0'0,"0"1"0"0"0,1-1 1 0 0,0 0-1 0 0,1 0 0 0 0,1 0 0 0 0,0 0 0 0 0,0-1 0 0 0,0-15 0 0 0,2 28-1530 0 0,0 0-1 0 0,0 0 1 0 0,0-1-1 0 0,0 1 1 0 0,0 0-1 0 0,1 0 1 0 0,-1 0-1 0 0,0 0 1 0 0,0 0-1 0 0,0 0 1 0 0,0 0-1 0 0,0 0 1 0 0,0 0-1 0 0,0-1 1 0 0,0 1-1 0 0,0 0 1 0 0,0 0-1 0 0,0 0 1 0 0,0 0-1 0 0,0 0 1 0 0,0 0-1 0 0,0 0 0 0 0,1 0 1 0 0,-1 0-1 0 0,0 0 1 0 0,0 0-1 0 0,0 0 1 0 0,0 0-1 0 0,0 0 1 0 0,0 0-1 0 0,0 0 1 0 0,0 0-1 0 0,1 0 1 0 0,-1 0-1 0 0,0 0 1 0 0,0 0-1 0 0,0 0 1 0 0,0 0-1 0 0,0 0 1 0 0,0 0-1 0 0,0 0 1 0 0,0 0-1 0 0,1 0 1 0 0,-1 0-1 0 0,0 0 1 0 0,0 0-1 0 0,0 0 1 0 0,0 0-1 0 0,0 0 0 0 0,0 0 1 0 0,0 0-1 0 0,0 0 1 0 0,0 0-1 0 0,0 0 1 0 0,0 0-1 0 0,1 1 1 0 0,-1-1-1 0 0,0 0 1 0 0,0 0-1 0 0,0 0 1 0 0,0 0-1 0 0,0 0 1 0 0,0 0-1 0 0,0 0 1 0 0,0 0-1 0 0,0 0 1 0 0,0 1-1 0 0,0-1 1 0 0,5 6 447 0 0,-1 4-237 0 0,-1-1 0 0 0,0 1 0 0 0,0 0 0 0 0,1 19 0 0 0,1 1 77 0 0,43 152 989 0 0,-28-119-1005 0 0,-4 1 1 0 0,13 96-1 0 0,-26-116-218 0 0,-2 66 0 0 0,-3-88-61 0 0,0 0 0 0 0,-1 0 0 0 0,-2-1 0 0 0,-13 42 0 0 0,5-36-47 0 0,12-26 26 0 0,0 1 1 0 0,0-1-1 0 0,0 0 0 0 0,0 0 1 0 0,0 1-1 0 0,0-1 0 0 0,0 0 1 0 0,-1 0-1 0 0,1 0 0 0 0,0 0 1 0 0,0 0-1 0 0,-1-1 0 0 0,1 1 0 0 0,-1 0 1 0 0,-2 0-1 0 0,4-1-15 0 0,0 0 0 0 0,-1 0 0 0 0,1-1 0 0 0,0 1 0 0 0,-1 0 0 0 0,1 0-1 0 0,0-1 1 0 0,-1 1 0 0 0,1 0 0 0 0,0-1 0 0 0,-1 1 0 0 0,1 0 0 0 0,0-1 0 0 0,0 1 0 0 0,0 0 0 0 0,-1-1 0 0 0,1 1-1 0 0,0-1 1 0 0,0 1 0 0 0,0 0 0 0 0,0-1 0 0 0,0 1 0 0 0,0-1 0 0 0,0 1 0 0 0,0 0 0 0 0,0-1 0 0 0,0 1 0 0 0,0-1-1 0 0,0 1 1 0 0,0-1 0 0 0,0 1 0 0 0,0 0 0 0 0,1-1 0 0 0,0-18-620 0 0,3 3-858 0 0,0-1 0 0 0,7-19 0 0 0,6-9-4574 0 0,-8 25 2331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18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4 447 864 0 0,'-3'1'8903'0'0,"3"5"-8107"0"0,0 3-167 0 0,8-13 672 0 0,-1 0 0 0 0,0 0 0 0 0,9-8 0 0 0,169-135-240 0 0,-156 119-1041 0 0,46-55 0 0 0,-1-1 7 0 0,-60 70-156 0 0,-6 5-151 0 0,1 1 0 0 0,-1-1-1 0 0,1 2 1 0 0,1-1 0 0 0,18-10 0 0 0,-10 5-1948 0 0,-17 13 1753 0 0,-1-1 1 0 0,1 1-1 0 0,0-1 0 0 0,-1 1 1 0 0,1-1-1 0 0,-1 1 0 0 0,1-1 0 0 0,-1 0 1 0 0,1 0-1 0 0,-1 1 0 0 0,0-1 1 0 0,1 0-1 0 0,0-1 0 0 0,-4 2-1860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18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50 392 0 0,'-7'1'920'0'0,"-1"0"0"0"0,0 0 0 0 0,1 1 0 0 0,-1 0-1 0 0,-10 4 1 0 0,11-4-129 0 0,0 1 0 0 0,-1-1-1 0 0,0-1 1 0 0,1 1 0 0 0,-12 0 0 0 0,19-2-697 0 0,-1 0 0 0 0,1 0 1 0 0,-1 0-1 0 0,0 0 1 0 0,1 0-1 0 0,-1 0 1 0 0,1 0-1 0 0,-1 0 0 0 0,1 0 1 0 0,-1 0-1 0 0,1-1 1 0 0,-1 1-1 0 0,1 0 1 0 0,-1 0-1 0 0,1 0 1 0 0,-1-1-1 0 0,1 1 0 0 0,-1 0 1 0 0,1-1-1 0 0,0 1 1 0 0,-1 0-1 0 0,1-1 1 0 0,0 1-1 0 0,-1-1 0 0 0,1 1 1 0 0,0 0-1 0 0,-1-2 1 0 0,1 2 0 0 0,0-1 1 0 0,-1 0 0 0 0,1 0 0 0 0,0 0-1 0 0,0 0 1 0 0,1 1 0 0 0,-1-1 0 0 0,0 0 0 0 0,0 0-1 0 0,0 0 1 0 0,0 1 0 0 0,1-1 0 0 0,-1 0-1 0 0,0 0 1 0 0,1 1 0 0 0,0-2 0 0 0,0 0-16 0 0,0 1 1 0 0,0-1 0 0 0,0 0-1 0 0,0 1 1 0 0,1-1 0 0 0,-1 1-1 0 0,0-1 1 0 0,1 1 0 0 0,0-1 0 0 0,-1 1-1 0 0,1 0 1 0 0,0 0 0 0 0,0 0-1 0 0,2-1 1 0 0,2 0-41 0 0,4-1 742 0 0,-9 4-386 0 0,-5 4-187 0 0,-5 1 494 0 0,8-6-654 0 0,0 0 1 0 0,0 1-1 0 0,0-1 1 0 0,0 0-1 0 0,0 1 0 0 0,0-1 1 0 0,0 1-1 0 0,1 0 1 0 0,-1-1-1 0 0,0 1 1 0 0,0 0-1 0 0,1-1 1 0 0,-1 1-1 0 0,0 0 1 0 0,1 0-1 0 0,-1-1 1 0 0,1 1-1 0 0,-1 0 1 0 0,1 0-1 0 0,-1 0 1 0 0,0 2 347 0 0,27 1 555 0 0,-18-5-790 0 0,-1-1-1 0 0,1 1 1 0 0,0-2-1 0 0,-1 1 0 0 0,0-1 1 0 0,1 0-1 0 0,9-6 0 0 0,9-3-111 0 0,-16 8-21 0 0,0 0 1 0 0,0 1-1 0 0,0 0 1 0 0,1 0 0 0 0,-1 1-1 0 0,1 1 1 0 0,0 0-1 0 0,0 0 1 0 0,-1 1 0 0 0,21 2-1 0 0,-27-1-15 0 0,-1-1-1 0 0,1 1 0 0 0,-1 0 1 0 0,0 1-1 0 0,1-1 1 0 0,-1 1-1 0 0,0-1 1 0 0,0 1-1 0 0,0 0 1 0 0,0 0-1 0 0,0 1 1 0 0,0-1-1 0 0,-1 0 1 0 0,1 1-1 0 0,2 3 1 0 0,-2-2 0 0 0,0 1 0 0 0,0 0 0 0 0,0 1 0 0 0,-1-1 1 0 0,0 0-1 0 0,0 1 0 0 0,0-1 0 0 0,1 10 0 0 0,0 4 27 0 0,-1 0-1 0 0,-2 1 1 0 0,0-1-1 0 0,-3 28 1 0 0,1-32-25 0 0,1 0 0 0 0,1 0 0 0 0,0 0 0 0 0,1 0-1 0 0,4 25 1 0 0,-4-36-26 0 0,0 1-1 0 0,1-1 0 0 0,-1 0 1 0 0,1 0-1 0 0,0 1 0 0 0,0-1 0 0 0,1-1 1 0 0,-1 1-1 0 0,1 0 0 0 0,0 0 1 0 0,0-1-1 0 0,0 0 0 0 0,0 1 0 0 0,0-1 1 0 0,1 0-1 0 0,-1-1 0 0 0,1 1 0 0 0,0-1 1 0 0,0 1-1 0 0,0-1 0 0 0,0 0 1 0 0,8 2-1 0 0,-1-1-332 0 0,0-1 1 0 0,0 0 0 0 0,0-1-1 0 0,1 0 1 0 0,-1-1 0 0 0,0 0-1 0 0,15-2 1 0 0,-11 0-2588 0 0,-1 0 1 0 0,25-8-1 0 0,-19 3-1057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19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71 2577 0 0,'1'-1'596'0'0,"-1"0"0"0"0,0 0 0 0 0,1 0 0 0 0,-1 0 0 0 0,0-1 0 0 0,0 1 0 0 0,0 0 1 0 0,0 0-1 0 0,0-1 0 0 0,0 1 0 0 0,0 0 0 0 0,0 0 0 0 0,-1 0 0 0 0,1 0 0 0 0,0-1 1 0 0,-1 0-1 0 0,-1-5 761 0 0,1 6-1338 0 0,1 1-1 0 0,0 0 1 0 0,0 0-1 0 0,0 0 1 0 0,0 0-1 0 0,0 0 1 0 0,0 0-1 0 0,0 0 1 0 0,0-1-1 0 0,0 1 0 0 0,0 0 1 0 0,0 0-1 0 0,0 0 1 0 0,0 0-1 0 0,0 0 1 0 0,0 0-1 0 0,0-1 1 0 0,0 1-1 0 0,1 0 1 0 0,-1 0-1 0 0,0 0 1 0 0,0 0-1 0 0,0 0 0 0 0,0 0 1 0 0,0 0-1 0 0,0 0 1 0 0,0-1-1 0 0,0 1 1 0 0,0 0-1 0 0,0 0 1 0 0,0 0-1 0 0,1 0 1 0 0,-1 0-1 0 0,0 0 1 0 0,0 0-1 0 0,0 0 0 0 0,0 0 1 0 0,0 0-1 0 0,0 0 1 0 0,0 0-1 0 0,1 0 1 0 0,-1 0-1 0 0,0 0 1 0 0,0 0-1 0 0,0 0 1 0 0,0 0-1 0 0,0 0 1 0 0,0 0-1 0 0,0 0 1 0 0,1 0-1 0 0,-1 0 0 0 0,0 0 1 0 0,0 0-1 0 0,0 0 1 0 0,0 0-1 0 0,0 0 1 0 0,0 0-1 0 0,0 0 1 0 0,1 0-1 0 0,-1 0 46 0 0,1 1 0 0 0,-1-1-1 0 0,1 0 1 0 0,-1 0 0 0 0,1 1 0 0 0,-1-1-1 0 0,0 0 1 0 0,1 1 0 0 0,-1-1 0 0 0,1 0-1 0 0,-1 1 1 0 0,0-1 0 0 0,1 1 0 0 0,-1-1-1 0 0,0 0 1 0 0,1 1 0 0 0,-1 0-1 0 0,5 17 633 0 0,0 1 0 0 0,-1-1-1 0 0,2 32 1 0 0,0-1 320 0 0,1-4-558 0 0,-1 1 0 0 0,-3-1 1 0 0,-2 55-1 0 0,-1-97-446 0 0,0 0 0 0 0,-1 0 0 0 0,1-1 0 0 0,-1 1 0 0 0,1 0 0 0 0,-1 0-1 0 0,0 0 1 0 0,0-1 0 0 0,-3 6 0 0 0,4-8-14 0 0,-1 0 0 0 0,0 0 0 0 0,1 0 0 0 0,-1-1 0 0 0,1 1 0 0 0,-1 0 0 0 0,0-1 0 0 0,1 1 0 0 0,-1 0 0 0 0,1-1 0 0 0,-1 1 0 0 0,1-1 0 0 0,-1 1 0 0 0,1-1 0 0 0,-1 1 0 0 0,1-1 0 0 0,0 1-1 0 0,-1-1 1 0 0,1 1 0 0 0,0-1 0 0 0,-1 1 0 0 0,1-1 0 0 0,0 0 0 0 0,0 1 0 0 0,0-1 0 0 0,-1 1 0 0 0,1-1 0 0 0,0 0 0 0 0,0 0 0 0 0,-5-22-29 0 0,2-6 36 0 0,1 0-1 0 0,1 0 1 0 0,6-51 0 0 0,-2 58-3 0 0,1 0 1 0 0,0 1-1 0 0,2-1 1 0 0,1 1-1 0 0,14-31 0 0 0,-16 43-6 0 0,0-1 0 0 0,0 1-1 0 0,2 0 1 0 0,-1 0 0 0 0,1 1-1 0 0,0 0 1 0 0,1 0 0 0 0,10-8-1 0 0,-15 14 10 0 0,0 0-1 0 0,0 0 1 0 0,0 0 0 0 0,0 0-1 0 0,0 1 1 0 0,1-1 0 0 0,-1 1-1 0 0,1 0 1 0 0,-1 0 0 0 0,1 0-1 0 0,7 0 1 0 0,-8 1 4 0 0,0 0 1 0 0,-1 0-1 0 0,1 1 0 0 0,0-1 1 0 0,0 1-1 0 0,0 0 0 0 0,-1 0 0 0 0,1 0 1 0 0,0 0-1 0 0,-1 0 0 0 0,1 1 1 0 0,-1-1-1 0 0,1 1 0 0 0,-1 0 1 0 0,0-1-1 0 0,0 1 0 0 0,3 3 0 0 0,0 0 24 0 0,-1 1 0 0 0,1 0 0 0 0,-1 0 0 0 0,0 0 0 0 0,0 0-1 0 0,-1 1 1 0 0,0-1 0 0 0,0 1 0 0 0,2 10 0 0 0,1 8 147 0 0,5 35 0 0 0,-2-3 13 0 0,-7-48-147 0 0,20 76 264 0 0,-18-75-320 0 0,-1 0 1 0 0,2-1-1 0 0,-1 1 0 0 0,1-1 0 0 0,1 0 1 0 0,7 10-1 0 0,-11-16-40 0 0,1 0-1 0 0,0 0 1 0 0,-1-1 0 0 0,1 0-1 0 0,0 1 1 0 0,0-1 0 0 0,4 2 0 0 0,-6-4-81 0 0,0 1 0 0 0,0-1 1 0 0,0 1-1 0 0,0-1 0 0 0,0 0 1 0 0,0 0-1 0 0,0 0 0 0 0,0 1 1 0 0,0-1-1 0 0,0 0 0 0 0,0 0 1 0 0,0 0-1 0 0,1-1 0 0 0,-1 1-118 0 0,0 0 0 0 0,-1 0 0 0 0,1-1 1 0 0,0 1-1 0 0,-1 0 0 0 0,1-1 0 0 0,0 1 0 0 0,-1-1 0 0 0,1 1 0 0 0,-1-1 0 0 0,1 1 0 0 0,-1-1 0 0 0,1 1 0 0 0,-1-1 1 0 0,1 1-1 0 0,-1-1 0 0 0,1 0 0 0 0,-1 1 0 0 0,0-1 0 0 0,1-1 0 0 0,1-3-2466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19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90 4217 0 0,'-5'1'8182'0'0,"0"-1"-3502"0"0,3-2-2778 0 0,8 0-2119 0 0,10-1 406 0 0,1 0 0 0 0,0 2 1 0 0,-1 0-1 0 0,31 1 0 0 0,-25 1-199 0 0,45-4 1 0 0,151-43-3223 0 0,-121 23-1528 0 0,-62 16 2943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0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15 4553 0 0,'-4'2'2076'0'0,"-1"-1"1"0"0,0 0-1 0 0,0 0 0 0 0,0 0 1 0 0,-6 0-1 0 0,-13-1 252 0 0,18 0-2971 0 0,46 7 554 0 0,2-6 62 0 0,13-1-912 0 0,72-8-1 0 0,-92 3 121 0 0,102-10 262 0 0,-112 14-2371 0 0,41 3 1 0 0,-53 0 491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0.3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35 3801 0 0,'9'-10'9856'0'0,"-3"3"-5662"0"0,3 2-4499 0 0,3 1 330 0 0,0 2-1 0 0,0-1 0 0 0,1 1 0 0 0,-1 1 0 0 0,18 0 0 0 0,64 7-73 0 0,-34-1-36 0 0,95 2-1207 0 0,-52-4-4239 0 0,-77-2 2879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1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30 489 2288 0 0,'0'0'483'0'0,"-1"0"0"0"0,0 1-1 0 0,1-1 1 0 0,-1 0 0 0 0,1 0-1 0 0,-1 0 1 0 0,0 0-1 0 0,1 1 1 0 0,-1-1 0 0 0,0 0-1 0 0,1 0 1 0 0,-1 0 0 0 0,1 0-1 0 0,-1-1 1 0 0,0 1-1 0 0,1 0 1 0 0,-1 0 0 0 0,0 0-1 0 0,1 0 1 0 0,-1-1-1 0 0,1 1 1 0 0,-1 0 0 0 0,1 0-1 0 0,-1-1 1 0 0,0 0 0 0 0,0 1-374 0 0,1-1 0 0 0,-1 1 0 0 0,1 0-1 0 0,0-1 1 0 0,-1 1 0 0 0,1-1 0 0 0,0 1 0 0 0,-1-1 0 0 0,1 1 0 0 0,0-1 0 0 0,0 1 0 0 0,0-1 0 0 0,-1 0 0 0 0,1 1 0 0 0,0-1 0 0 0,0 1 0 0 0,0-1 0 0 0,0 1 0 0 0,0-1 0 0 0,0 0 0 0 0,0 1 0 0 0,0-1 0 0 0,0 1 0 0 0,0-1 0 0 0,0 1 0 0 0,1-1 0 0 0,-1 0 0 0 0,0 1 0 0 0,0-1 0 0 0,1 1 0 0 0,-1-1 0 0 0,0 1 0 0 0,0-1 0 0 0,1 1 0 0 0,-1-1 0 0 0,1 1 0 0 0,-1 0 0 0 0,0-1 0 0 0,1 1 0 0 0,-1-1 0 0 0,1 1 0 0 0,0-1 0 0 0,6-3 81 0 0,0 0 0 0 0,1 0 0 0 0,14-5 0 0 0,-15 7-185 0 0,0-1-1 0 0,-1 0 1 0 0,1 0-1 0 0,-1-1 1 0 0,1 1-1 0 0,6-7 1 0 0,-3 0 106 0 0,0 0 0 0 0,0-1 0 0 0,-1 0 0 0 0,0-1 0 0 0,-1 0 0 0 0,0 0 0 0 0,-1-1 0 0 0,0 0-1 0 0,-1 0 1 0 0,-1-1 0 0 0,0 0 0 0 0,-1 0 0 0 0,0 0 0 0 0,-1 0 0 0 0,2-29 0 0 0,6-131 773 0 0,-13 163-712 0 0,2 11-168 0 0,0 0 1 0 0,0 0-1 0 0,0 0 1 0 0,0 0-1 0 0,0 0 1 0 0,0 0-1 0 0,-1 0 1 0 0,1 0-1 0 0,0 0 1 0 0,0 0-1 0 0,0 0 1 0 0,0 0 0 0 0,0-1-1 0 0,0 1 1 0 0,0 0-1 0 0,0 0 1 0 0,0 0-1 0 0,0 0 1 0 0,-1 0-1 0 0,1 0 1 0 0,0 0-1 0 0,0 0 1 0 0,0 0-1 0 0,0 0 1 0 0,0 0-1 0 0,0 0 1 0 0,0 0 0 0 0,0 0-1 0 0,-1 0 1 0 0,1 0-1 0 0,0 0 1 0 0,0 0-1 0 0,0 0 1 0 0,0 0-1 0 0,0 0 1 0 0,0 0-1 0 0,0 1 1 0 0,0-1-1 0 0,0 0 1 0 0,0 0 0 0 0,-1 0-1 0 0,1 0 1 0 0,0 0-1 0 0,-1 1 14 0 0,0 0 0 0 0,1 0 0 0 0,-1 0 0 0 0,0 0 0 0 0,1 1 0 0 0,-1-1 0 0 0,1 0 0 0 0,-1 0 0 0 0,1 0-1 0 0,-1 3 1 0 0,-2 13 54 0 0,0 0 0 0 0,2 0 0 0 0,0 0 1 0 0,0 0-1 0 0,4 20 0 0 0,15 85 166 0 0,-9-72-150 0 0,32 150 164 0 0,-27-149-138 0 0,38 90 0 0 0,46 70-314 0 0,-96-201 83 0 0,-2-10 110 0 0,0 0-1 0 0,0 1 0 0 0,0-1 0 0 0,0 0 1 0 0,0 0-1 0 0,0 0 0 0 0,0 0 0 0 0,-1 0 1 0 0,1 1-1 0 0,0-1 0 0 0,0 0 0 0 0,0 0 1 0 0,0 0-1 0 0,0 0 0 0 0,-1 0 0 0 0,1 0 1 0 0,0 0-1 0 0,0 0 0 0 0,0 1 0 0 0,0-1 1 0 0,-1 0-1 0 0,1 0 0 0 0,0 0 0 0 0,0 0 1 0 0,0 0-1 0 0,0 0 0 0 0,-1 0 0 0 0,1 0 1 0 0,0 0-1 0 0,0 0 0 0 0,-1 0 0 0 0,-18-7-541 0 0,7 2 412 0 0,-31-7 9 0 0,0 2-1 0 0,-70-8 1 0 0,-91 9 671 0 0,195 10-297 0 0,13 0 83 0 0,17-1 21 0 0,60-13 187 0 0,123-3 0 0 0,-172 16-511 0 0,219 7-20 0 0,29 12-288 0 0,-249-19-603 0 0,-37-1-446 0 0,0 0 1 0 0,0 0-1 0 0,-11-3 0 0 0,-8-2-2551 0 0,5 3 634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2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157 160 512 0 0,'-27'-8'11347'0'0,"1"6"-7447"0"0,22 2-3745 0 0,1 0 0 0 0,-1 1 0 0 0,0-1 0 0 0,1 1 0 0 0,-1 0-1 0 0,1 0 1 0 0,-1 0 0 0 0,1 0 0 0 0,0 1 0 0 0,-1 0 0 0 0,1-1 0 0 0,-5 5 0 0 0,4-4-80 0 0,1 1 1 0 0,-1-1-1 0 0,0-1 0 0 0,1 1 0 0 0,-6 2 1 0 0,8-4-19 0 0,0 0 0 0 0,0 1 0 0 0,0-1 1 0 0,1 0-1 0 0,-1 0 0 0 0,0 1 0 0 0,0-1 0 0 0,0 0 0 0 0,0 0 1 0 0,0 0-1 0 0,1 0 0 0 0,-1 0 0 0 0,0 0 0 0 0,0 0 1 0 0,0 0-1 0 0,0-1 0 0 0,0 1 0 0 0,1 0 0 0 0,-1 0 1 0 0,0-1-1 0 0,0 1 0 0 0,0-1 0 0 0,1 1 0 0 0,-1-1 1 0 0,0 1-1 0 0,1-1 0 0 0,-1 1 0 0 0,0-1 0 0 0,1 1 1 0 0,-1-1-1 0 0,0-1 0 0 0,1 1-10 0 0,-1 1-1 0 0,1-1 1 0 0,0 0-1 0 0,0 0 1 0 0,0 1-1 0 0,0-1 1 0 0,0 0-1 0 0,0 0 1 0 0,0 1 0 0 0,1-1-1 0 0,-1 0 1 0 0,0 0-1 0 0,0 1 1 0 0,1-1-1 0 0,-1 0 1 0 0,0 1-1 0 0,1-1 1 0 0,-1 0 0 0 0,0 1-1 0 0,1-1 1 0 0,-1 0-1 0 0,1 1 1 0 0,-1-1-1 0 0,1 1 1 0 0,0-1-1 0 0,-1 1 1 0 0,1-1 0 0 0,-1 1-1 0 0,2-1 1 0 0,21-13 337 0 0,-21 14-350 0 0,16-8 166 0 0,0 1 0 0 0,0 0 0 0 0,0 2 0 0 0,39-7 0 0 0,80-1 257 0 0,-90 10-411 0 0,285-22 51 0 0,159-14-441 0 0,-349 27-347 0 0,-219 4-6589 0 0,51 7 5679 0 0,0 2 0 0 0,-1 0 0 0 0,1 1 0 0 0,-45 11 0 0 0,44-6 476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2.3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45 8 0 0,'-8'-2'719'0'0,"0"0"0"0"0,-13-4 0 0 0,17 4-86 0 0,0 0-1 0 0,0 1 1 0 0,-1-1-1 0 0,1 1 1 0 0,0 0-1 0 0,-1 1 1 0 0,1-1-1 0 0,-1 1 1 0 0,1 0-1 0 0,-1 0 1 0 0,1 0-1 0 0,-7 1 1 0 0,22-2 4261 0 0,16 2-3031 0 0,8 0-1184 0 0,461-11 1976 0 0,8 0-2983 0 0,-441 7 237 0 0,-1 0-241 0 0,114 8-1 0 0,-175-5 326 0 0,3 0-83 0 0,0 1 0 0 0,0 0 0 0 0,1 0 1 0 0,5 2-1 0 0,-10-3 51 0 0,0 0 1 0 0,1 0 0 0 0,-1 1-1 0 0,1-1 1 0 0,-1 0 0 0 0,1 0-1 0 0,-1 0 1 0 0,0 1-1 0 0,1-1 1 0 0,-1 0 0 0 0,0 1-1 0 0,1-1 1 0 0,-1 0 0 0 0,0 1-1 0 0,1-1 1 0 0,-1 0-1 0 0,0 1 1 0 0,0-1 0 0 0,1 1-1 0 0,-1-1 1 0 0,0 0 0 0 0,0 1-1 0 0,0-1 1 0 0,1 1-1 0 0,-1-1 1 0 0,0 1 0 0 0,0-1-1 0 0,0 1 1 0 0,0-1 0 0 0,0 1-1 0 0,0-1 1 0 0,0 0-1 0 0,0 1 1 0 0,0-1 0 0 0,0 1-1 0 0,-1-1 1 0 0,1 1 0 0 0,0-1-1 0 0,0 1 1 0 0,0-1-1 0 0,0 0 1 0 0,-1 1 0 0 0,1-1-1 0 0,0 1 1 0 0,0-1 0 0 0,-1 0-1 0 0,1 1 1 0 0,0-1-1 0 0,-1 0 1 0 0,1 1 0 0 0,0-1-1 0 0,-1 1 1 0 0,-8 6-1412 0 0,0 1-362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2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8 0 0,'-8'1'2758'0'0,"17"4"2853"0"0,6 3-568 0 0,-13-5-4448 0 0,0-1 0 0 0,0 0 0 0 0,0 1 0 0 0,1-1 0 0 0,-1 0 0 0 0,1 0 0 0 0,-1 0 0 0 0,1 0 0 0 0,6 2 0 0 0,7 6 610 0 0,-2 0-498 0 0,1-1 0 0 0,24 11 0 0 0,-14-8-495 0 0,11 7 8 0 0,206 99 369 0 0,-163-82-541 0 0,120 46 21 0 0,-179-75-51 0 0,65 24 22 0 0,-78-28-37 0 0,1 1 0 0 0,-1 0-1 0 0,1 1 1 0 0,-1 0-1 0 0,0 0 1 0 0,-1 0 0 0 0,1 1-1 0 0,5 7 1 0 0,-11-12 2 0 0,0 0 1 0 0,0 0-1 0 0,0 1 1 0 0,-1-1-1 0 0,1 0 1 0 0,0 0-1 0 0,-1 1 0 0 0,1-1 1 0 0,-1 0-1 0 0,1 1 1 0 0,-1-1-1 0 0,0 0 1 0 0,0 1-1 0 0,1-1 1 0 0,-1 1-1 0 0,0-1 1 0 0,0 0-1 0 0,0 1 0 0 0,-1 2 1 0 0,0-2-2 0 0,0 1 1 0 0,0-1-1 0 0,0 1 1 0 0,0-1-1 0 0,-1 1 0 0 0,1-1 1 0 0,-1 0-1 0 0,1 0 1 0 0,-4 4-1 0 0,-4 2 4 0 0,1-1-1 0 0,-1 0 1 0 0,-18 11 0 0 0,27-18-8 0 0,-56 31-27 0 0,-76 31 0 0 0,-18 9 107 0 0,125-57-84 0 0,-270 142-93 0 0,137-68-963 0 0,156-87 872 0 0,1-1 1 0 0,-1 1 0 0 0,1 0-1 0 0,0-1 1 0 0,-1 1-1 0 0,1-1 1 0 0,-1 1-1 0 0,1-1 1 0 0,-1 0 0 0 0,0 0-1 0 0,1 0 1 0 0,-1 0-1 0 0,-2 0 1 0 0,3 0 52 0 0,1 0 0 0 0,0 0 1 0 0,-1 0-1 0 0,1-1 0 0 0,0 1 0 0 0,0 0 0 0 0,-1 0 1 0 0,1 0-1 0 0,0-1 0 0 0,0 1 0 0 0,-1 0 1 0 0,1 0-1 0 0,0-1 0 0 0,0 1 0 0 0,0 0 1 0 0,-1 0-1 0 0,1-1 0 0 0,0 1 0 0 0,0 0 1 0 0,0-1-1 0 0,0 1 0 0 0,0 0 0 0 0,-1-1 1 0 0,3-14-3370 0 0,0 12 2569 0 0,-1 0 1 0 0,0 0-1 0 0,1 1 1 0 0,0-1-1 0 0,0 0 1 0 0,3-3 0 0 0,7-8-1431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3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651 5 1824 0 0,'-17'-5'5396'0'0,"4"6"-3580"0"0,11 0-1790 0 0,1 0 0 0 0,-1 0 0 0 0,1 0 0 0 0,0 0 0 0 0,-1 0-1 0 0,1 0 1 0 0,0 0 0 0 0,0 0 0 0 0,-1 1 0 0 0,1-1-1 0 0,0 0 1 0 0,0 1 0 0 0,1-1 0 0 0,-1 1 0 0 0,0-1 0 0 0,0 2-1 0 0,-9 16 460 0 0,-1-2 0 0 0,-1 1-1 0 0,0-2 1 0 0,-15 16-1 0 0,-61 57 678 0 0,21-33-501 0 0,-105 71 0 0 0,128-97-289 0 0,11-8 44 0 0,-31 23 512 0 0,56-39-699 0 0,1 1 0 0 0,-1 0 0 0 0,1 0 0 0 0,1 0 0 0 0,-9 12 0 0 0,14-17-194 0 0,0 0 1 0 0,0-1-1 0 0,0 1 1 0 0,0 0-1 0 0,0 0 1 0 0,1 0-1 0 0,-1-1 1 0 0,0 1-1 0 0,1 0 1 0 0,0 0-1 0 0,-1 0 1 0 0,1 0-1 0 0,0 0 1 0 0,0 0-1 0 0,0 0 1 0 0,0 0-1 0 0,0 0 1 0 0,1 0-1 0 0,0 3 1 0 0,0-2 5 0 0,0-1 0 0 0,1 1 1 0 0,-1-1-1 0 0,1 1 0 0 0,0-1 1 0 0,-1 0-1 0 0,1 1 0 0 0,0-1 0 0 0,1 0 1 0 0,-1 0-1 0 0,4 3 0 0 0,7 2 71 0 0,-1 0 1 0 0,1 0-1 0 0,-1-2 0 0 0,20 7 0 0 0,-28-11-86 0 0,107 33-103 0 0,1-4 0 0 0,2-6 0 0 0,121 11 0 0 0,-106-28-2746 0 0,-43-7-3807 0 0,-51-1 4401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4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142 398 512 0 0,'-9'-2'870'0'0,"-1"-1"488"0"0,0 1 1 0 0,0-2-1 0 0,-14-6 1 0 0,21 8-1160 0 0,0 1-1 0 0,1-1 1 0 0,-1 0 0 0 0,1 0 0 0 0,-1 0 0 0 0,1 0-1 0 0,-1 0 1 0 0,1-1 0 0 0,0 1 0 0 0,0-1 0 0 0,1 1 0 0 0,-1-1-1 0 0,0 0 1 0 0,1 0 0 0 0,-3-5 0 0 0,1-5 465 0 0,0 1 0 0 0,0-1-1 0 0,1 0 1 0 0,0 0 0 0 0,1-17 0 0 0,7-64 4929 0 0,-5 88-5071 0 0,0-8 1213 0 0,0 13-1107 0 0,-1 3-136 0 0,-2 22 487 0 0,1-7-771 0 0,1 132 490 0 0,1-30-209 0 0,1-51 30 0 0,11 78-1 0 0,-8-99-352 0 0,-3-34-122 0 0,0 5 7 0 0,-1-1 1 0 0,0 0 0 0 0,-3 33 0 0 0,3-49-52 0 0,-1-1 1 0 0,0 0 0 0 0,0 0-1 0 0,0 0 1 0 0,0 1 0 0 0,0-1-1 0 0,0 0 1 0 0,0 0 0 0 0,-1 0-1 0 0,1 1 1 0 0,0-1 0 0 0,0 0-1 0 0,0 0 1 0 0,0 0 0 0 0,0 1-1 0 0,0-1 1 0 0,0 0 0 0 0,0 0-1 0 0,0 0 1 0 0,0 0 0 0 0,-1 1-1 0 0,1-1 1 0 0,0 0 0 0 0,0 0-1 0 0,0 0 1 0 0,0 0 0 0 0,-1 0-1 0 0,1 1 1 0 0,0-1 0 0 0,0 0-1 0 0,0 0 1 0 0,0 0 0 0 0,-1 0-1 0 0,1 0 1 0 0,0 0 0 0 0,0 0-1 0 0,0 0 1 0 0,-1 0 0 0 0,1 0-1 0 0,0 0 1 0 0,0 0 0 0 0,0 0-1 0 0,-1 0 1 0 0,1 0 0 0 0,0 0-1 0 0,0 0 1 0 0,0 0 0 0 0,-1 0-1 0 0,1 0 1 0 0,0 0 0 0 0,0 0-1 0 0,0 0 1 0 0,-1 0 0 0 0,1-1-1 0 0,0 1 1 0 0,0 0 0 0 0,0 0-1 0 0,0 0 1 0 0,-1 0 0 0 0,1 0-1 0 0,0-1 1 0 0,0 1 0 0 0,0 0-1 0 0,0 0 1 0 0,0 0 0 0 0,-9-12-69 0 0,4-5 8 0 0,1 0 0 0 0,1 0 0 0 0,-3-32 0 0 0,-2-15 8 0 0,2 25-5 0 0,1 0 0 0 0,1-66 0 0 0,14-78-90 0 0,-6 149 134 0 0,1 0 0 0 0,2 1 0 0 0,1 0 0 0 0,2 0 0 0 0,20-45 0 0 0,-29 76 16 0 0,0 0 0 0 0,0 0 0 0 0,0 0-1 0 0,0 0 1 0 0,0 0 0 0 0,0 0 0 0 0,0 0 0 0 0,1 1 0 0 0,-1-1 0 0 0,1 1 0 0 0,-1-1 0 0 0,1 1 0 0 0,0-1 0 0 0,-1 1 0 0 0,3-2 0 0 0,-2 3-2 0 0,-1 0 1 0 0,0 0-1 0 0,0-1 0 0 0,1 1 0 0 0,-1 0 1 0 0,0 0-1 0 0,1 1 0 0 0,-1-1 0 0 0,0 0 1 0 0,0 0-1 0 0,1 0 0 0 0,-1 1 0 0 0,0-1 1 0 0,0 1-1 0 0,0-1 0 0 0,0 1 0 0 0,1-1 1 0 0,-1 1-1 0 0,0 0 0 0 0,0 0 0 0 0,0-1 1 0 0,0 1-1 0 0,0 0 0 0 0,-1 0 0 0 0,1 0 1 0 0,1 2-1 0 0,135 173 35 0 0,-93-114-25 0 0,-38-53-11 0 0,131 186 164 0 0,-107-147-130 0 0,-1 2 0 0 0,24 61 0 0 0,-51-104-57 0 0,1-1 0 0 0,-1 1 0 0 0,0 0 0 0 0,-1 0 0 0 0,0 0 0 0 0,1 14 0 0 0,-2-21-10 0 0,0 0 1 0 0,0 1-1 0 0,0-1 1 0 0,0 0-1 0 0,0 1 1 0 0,0-1-1 0 0,0 0 1 0 0,0 1-1 0 0,0-1 1 0 0,0 0-1 0 0,0 1 0 0 0,0-1 1 0 0,0 0-1 0 0,0 0 1 0 0,0 1-1 0 0,-1-1 1 0 0,1 0-1 0 0,0 1 1 0 0,0-1-1 0 0,0 0 1 0 0,0 0-1 0 0,-1 1 1 0 0,1-1-1 0 0,0 0 1 0 0,0 0-1 0 0,-1 0 0 0 0,1 1 1 0 0,0-1-1 0 0,0 0 1 0 0,-1 0-1 0 0,1 0 1 0 0,0 0-1 0 0,-1 0 1 0 0,1 1-1 0 0,0-1 1 0 0,0 0-1 0 0,-1 0 1 0 0,1 0-1 0 0,0 0 0 0 0,-1 0 1 0 0,1 0-1 0 0,0 0 1 0 0,-1 0-1 0 0,1 0 1 0 0,0 0-1 0 0,-1 0 1 0 0,1 0-1 0 0,0 0 1 0 0,0-1-1 0 0,-1 1 1 0 0,1 0-1 0 0,0 0 0 0 0,-1 0 1 0 0,1 0-1 0 0,0 0 1 0 0,0-1-1 0 0,-1 1 1 0 0,1 0-1 0 0,0-1 1 0 0,-15-10-2521 0 0,-9-22-4581 0 0,19 24 3962 0 0,-2-1 1126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4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0 103 4937 0 0,'3'-1'13658'0'0,"1"-2"-10229"0"0,1-1-3479 0 0,9-5-917 0 0,4 1 925 0 0,1 0-1 0 0,1 2 1 0 0,-1 0-1 0 0,25-4 1 0 0,-31 8 19 0 0,59-11-1398 0 0,86-3-1 0 0,-48 7-1558 0 0,-51 4-2208 0 0,-36 3 1412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5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0 3753 0 0,'-17'1'7970'0'0,"6"6"-3462"0"0,10-6-4358 0 0,-1 1 0 0 0,2-1 0 0 0,-1 1 0 0 0,0 0 0 0 0,0 0-1 0 0,0-1 1 0 0,1 1 0 0 0,-1 0 0 0 0,1 0 0 0 0,0 0 0 0 0,-1-1 0 0 0,1 1 0 0 0,0 3 0 0 0,0 5-358 0 0,1 1 0 0 0,1-1 0 0 0,-1 0 0 0 0,5 13 0 0 0,-2-9 239 0 0,0 0 0 0 0,1 0 0 0 0,1-1 0 0 0,0 1 0 0 0,1-1 0 0 0,14 20 0 0 0,-15-26-190 0 0,0 1-1 0 0,0-1 1 0 0,1-1 0 0 0,-1 1 0 0 0,2-1 0 0 0,-1 0 0 0 0,1-1-1 0 0,-1 1 1 0 0,2-2 0 0 0,-1 1 0 0 0,14 4 0 0 0,-9-6-3474 0 0,-9-3 1215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5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4641 0 0,'-11'5'4641'0'0,"2"-5"4681"0"0,3 0-9130 0 0,3 1-64 0 0,3 3-592 0 0,3-1 80 0 0,7 2-40 0 0,3-1-120 0 0,3 0-281 0 0,3 2-103 0 0,3 1-3153 0 0,1 0 2577 0 0,1-1-696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25.7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244 168 3377 0 0,'0'-9'7638'0'0,"1"2"-3898"0"0,0 5-3733 0 0,-1 0-1 0 0,1 1 1 0 0,-1-1 0 0 0,1 0 0 0 0,0 1 0 0 0,0-1 0 0 0,0 0 0 0 0,0 1 0 0 0,0-1 0 0 0,1 1 0 0 0,-1 0 0 0 0,0-1 0 0 0,1 1 0 0 0,-1 0 0 0 0,3-2 0 0 0,1-1-322 0 0,0 0-1 0 0,0-1 1 0 0,-1 1 0 0 0,0-1 0 0 0,0 0-1 0 0,5-8 1 0 0,-8 12 287 0 0,0 0-1 0 0,0-1 1 0 0,0 1-1 0 0,-1-1 1 0 0,1 1-1 0 0,-1-1 1 0 0,1 0 0 0 0,-1 1-1 0 0,0-1 1 0 0,0 1-1 0 0,0-1 1 0 0,0 0-1 0 0,0 1 1 0 0,0-1-1 0 0,0 0 1 0 0,0 1-1 0 0,0-1 1 0 0,-1 1 0 0 0,1-1-1 0 0,-1 1 1 0 0,1-1-1 0 0,-1 0 1 0 0,0 1-1 0 0,1 0 1 0 0,-1-1-1 0 0,0 1 1 0 0,0 0 0 0 0,0-1-1 0 0,0 1 1 0 0,-2-2-1 0 0,-2-1 98 0 0,0 0 1 0 0,-1 0-1 0 0,1 1 0 0 0,-1 0 0 0 0,1 0 1 0 0,-1 0-1 0 0,0 0 0 0 0,0 1 1 0 0,-1 0-1 0 0,1 1 0 0 0,0-1 0 0 0,-1 1 1 0 0,1 0-1 0 0,-9 0 0 0 0,-7 1 553 0 0,0 0 0 0 0,-41 7 0 0 0,56-6-502 0 0,-1 0 1 0 0,1 1 0 0 0,0 0-1 0 0,0 0 1 0 0,1 0 0 0 0,-1 1-1 0 0,-11 6 1 0 0,17-8-122 0 0,-1 0 0 0 0,0 0 0 0 0,1 1 0 0 0,-1-1 0 0 0,1 0 0 0 0,0 1 1 0 0,-1-1-1 0 0,1 1 0 0 0,0-1 0 0 0,0 1 0 0 0,0 0 0 0 0,0-1 0 0 0,0 1 0 0 0,0 0 0 0 0,1 0 0 0 0,-1 0 0 0 0,0 0 0 0 0,1 0 1 0 0,0 0-1 0 0,-1-1 0 0 0,1 1 0 0 0,0 0 0 0 0,0 0 0 0 0,0 0 0 0 0,0 0 0 0 0,0 0 0 0 0,1 0 0 0 0,-1 0 0 0 0,1 0 0 0 0,-1 0 0 0 0,1 0 1 0 0,1 3-1 0 0,1 1 0 0 0,0-1 0 0 0,0 1 1 0 0,1 0-1 0 0,0-1 0 0 0,0 0 0 0 0,0 0 1 0 0,0 0-1 0 0,1-1 0 0 0,0 1 1 0 0,10 6-1 0 0,5 3 73 0 0,35 16 0 0 0,-33-19-4 0 0,13 7 100 0 0,41 24 610 0 0,-68-37-619 0 0,-1 0 1 0 0,0 1-1 0 0,0 0 1 0 0,0 0-1 0 0,-1 1 1 0 0,1 0-1 0 0,5 8 1 0 0,-11-13-142 0 0,0-1 0 0 0,0 1 0 0 0,0-1 0 0 0,0 1 0 0 0,0-1 1 0 0,-1 1-1 0 0,1 0 0 0 0,0-1 0 0 0,-1 1 0 0 0,1 0 0 0 0,-1 0 1 0 0,0-1-1 0 0,1 1 0 0 0,-1 0 0 0 0,0 0 0 0 0,0 0 1 0 0,0-1-1 0 0,0 1 0 0 0,-1 0 0 0 0,1 0 0 0 0,0 0 0 0 0,-1-1 1 0 0,1 1-1 0 0,-1 0 0 0 0,0-1 0 0 0,1 1 0 0 0,-1 0 0 0 0,0-1 1 0 0,0 1-1 0 0,0-1 0 0 0,0 1 0 0 0,0-1 0 0 0,-1 0 1 0 0,1 1-1 0 0,0-1 0 0 0,-1 0 0 0 0,1 0 0 0 0,0 0 0 0 0,-1 0 1 0 0,1 0-1 0 0,-1 0 0 0 0,0 0 0 0 0,1-1 0 0 0,-1 1 1 0 0,-2 0-1 0 0,-7 3-19 0 0,-1 0 0 0 0,0-1-1 0 0,1-1 1 0 0,-1 0 0 0 0,0 0 0 0 0,0-2 0 0 0,0 1 0 0 0,-23-3 0 0 0,28 2-202 0 0,0-1 0 0 0,0-1 1 0 0,0 1-1 0 0,0-1 0 0 0,0 0 0 0 0,0-1 0 0 0,0 1 0 0 0,1-1 0 0 0,-1-1 0 0 0,1 1 1 0 0,0-1-1 0 0,0 0 0 0 0,0-1 0 0 0,0 1 0 0 0,-9-11 0 0 0,13 11-222 0 0,-1 1 0 0 0,1-1 0 0 0,0 0 0 0 0,0 1 0 0 0,1-1 0 0 0,-1 0-1 0 0,1 0 1 0 0,-1 0 0 0 0,1 0 0 0 0,1 0 0 0 0,-1-1 0 0 0,0 1 0 0 0,1-7-1 0 0,1-12-1107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30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85 104 512 0 0,'-1'-1'230'0'0,"1"0"0"0"0,-1 0 0 0 0,0 0 0 0 0,1 0 0 0 0,-1 1 0 0 0,0-1 0 0 0,0 0 0 0 0,0 0 0 0 0,0 1 0 0 0,1-1 0 0 0,-1 0 0 0 0,0 1 0 0 0,0-1 0 0 0,0 1 0 0 0,0-1 0 0 0,-1 1 0 0 0,1 0 1 0 0,-2-1-1 0 0,-10-6 2735 0 0,16 10-1064 0 0,0 0-1353 0 0,0 0 0 0 0,-1 0 1 0 0,1 0-1 0 0,-1 0 0 0 0,1 0 0 0 0,-1 1 1 0 0,0-1-1 0 0,3 7 0 0 0,46 167 1204 0 0,-45-153-1659 0 0,-2-9-64 0 0,0 0 27 0 0,0 0 0 0 0,-1 1 0 0 0,1 24 0 0 0,-4-40-45 0 0,0 1-1 0 0,0-1 1 0 0,0 0 0 0 0,-1 0 0 0 0,1 0 0 0 0,0 1-1 0 0,0-1 1 0 0,0 0 0 0 0,0 0 0 0 0,0 1 0 0 0,0-1-1 0 0,0 0 1 0 0,0 0 0 0 0,0 1 0 0 0,0-1-1 0 0,0 0 1 0 0,0 0 0 0 0,1 0 0 0 0,-1 1 0 0 0,0-1-1 0 0,0 0 1 0 0,0 0 0 0 0,0 1 0 0 0,0-1 0 0 0,0 0-1 0 0,0 0 1 0 0,1 0 0 0 0,-1 0 0 0 0,0 1-1 0 0,0-1 1 0 0,0 0 0 0 0,1 0 0 0 0,-1 0 0 0 0,0 0-1 0 0,0 1 1 0 0,0-1 0 0 0,1 0 0 0 0,-1 0 0 0 0,7-8 64 0 0,6-15-46 0 0,-11 16-4 0 0,0 0-1 0 0,-1 0 0 0 0,0 0 1 0 0,0 0-1 0 0,0 0 1 0 0,-1 0-1 0 0,0 0 0 0 0,0 0 1 0 0,-1 0-1 0 0,0 0 1 0 0,-3-13-1 0 0,-3-3 113 0 0,-1 1-1 0 0,-11-25 1 0 0,7 20 234 0 0,-1 0-1 0 0,-1 1 1 0 0,-2 1-1 0 0,-28-37 1 0 0,44 62-364 0 0,-21-20 375 0 0,21 19-374 0 0,-1 0 0 0 0,1 1 0 0 0,-1-1 0 0 0,0 1 0 0 0,1-1 0 0 0,-1 1 1 0 0,0-1-1 0 0,1 1 0 0 0,-1-1 0 0 0,0 1 0 0 0,1 0 0 0 0,-1 0 0 0 0,0-1 0 0 0,0 1 0 0 0,1 0 0 0 0,-1 0 0 0 0,0 0 1 0 0,0 0-1 0 0,0 0 0 0 0,1-1 0 0 0,-1 2 0 0 0,0-1 0 0 0,0 0 0 0 0,0 0 0 0 0,1 0 0 0 0,-1 0 0 0 0,0 0 0 0 0,0 1 0 0 0,1-1 1 0 0,-1 0-1 0 0,-1 1 0 0 0,2-1-9 0 0,0 1 0 0 0,-1-1 0 0 0,1 0-1 0 0,0 0 1 0 0,0 1 0 0 0,-1-1 0 0 0,1 0 0 0 0,0 1 0 0 0,0-1 0 0 0,0 0 0 0 0,0 1 0 0 0,-1-1 0 0 0,1 0 0 0 0,0 1 0 0 0,0-1 0 0 0,0 0-1 0 0,0 1 1 0 0,0-1 0 0 0,0 0 0 0 0,0 1 0 0 0,0-1 0 0 0,0 0 0 0 0,0 1 0 0 0,0-1 0 0 0,0 0 0 0 0,0 1 0 0 0,0-1 0 0 0,0 1 0 0 0,0-1 0 0 0,0 0-1 0 0,1 1 1 0 0,10 7-11 0 0,15 0 101 0 0,6-5-65 0 0,0-2-1 0 0,0-1 0 0 0,0-1 0 0 0,0-2 1 0 0,0-1-1 0 0,51-14 0 0 0,-61 12-50 0 0,1 0 0 0 0,0 1 0 0 0,0 2 1 0 0,0 0-1 0 0,27 1 0 0 0,-49 2 19 0 0,0 0 0 0 0,0 0 0 0 0,-1 0 0 0 0,1 0 0 0 0,0 1 0 0 0,0-1 0 0 0,0 0 0 0 0,0 0 0 0 0,-1 0 1 0 0,1 1-1 0 0,0-1 0 0 0,0 0 0 0 0,-1 1 0 0 0,1-1 0 0 0,0 1 0 0 0,-1-1 0 0 0,1 1 0 0 0,0-1 0 0 0,0 2 0 0 0,0-2-22 0 0,-1 1-1 0 0,0-1 0 0 0,0 1 1 0 0,0-1-1 0 0,0 1 0 0 0,0 0 0 0 0,0-1 1 0 0,0 1-1 0 0,0-1 0 0 0,0 1 0 0 0,0-1 1 0 0,0 1-1 0 0,0-1 0 0 0,-1 1 1 0 0,1-1-1 0 0,0 1 0 0 0,0-1 0 0 0,0 1 1 0 0,-1-1-1 0 0,1 1 0 0 0,0-1 1 0 0,-1 1-1 0 0,-2 3-375 0 0,0-1-1 0 0,0 1 1 0 0,-1-1 0 0 0,1 1 0 0 0,-5 2 0 0 0,-46 36-6752 0 0,34-26 5226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6:31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148 190 2641 0 0,'-23'-23'8480'0'0,"4"-2"-6758"0"0,18 25-1677 0 0,1-1-1 0 0,0 1 1 0 0,-1 0 0 0 0,1 0 0 0 0,-1 0-1 0 0,1 0 1 0 0,0 0 0 0 0,-1 0 0 0 0,1 0-1 0 0,-1 0 1 0 0,1 0 0 0 0,0 1 0 0 0,-1-1-1 0 0,1 0 1 0 0,-1 0 0 0 0,1 0 0 0 0,0 0-1 0 0,-1 1 1 0 0,1-1 0 0 0,0 0 0 0 0,-1 0-1 0 0,1 0 1 0 0,0 1 0 0 0,-1-1 0 0 0,1 0-1 0 0,0 1 1 0 0,-1-1 0 0 0,-12 12 398 0 0,11-10-222 0 0,-6 6 66 0 0,0-1 0 0 0,1 2 0 0 0,1-1 0 0 0,-1 1 0 0 0,1 0 0 0 0,1 0 0 0 0,-1 0 0 0 0,2 1 0 0 0,-1 0 0 0 0,1 0 0 0 0,1 0 0 0 0,-4 17-1 0 0,6-20-256 0 0,0-1-1 0 0,0 0 0 0 0,0 1 1 0 0,1-1-1 0 0,0 0 1 0 0,0 1-1 0 0,1-1 0 0 0,0 0 1 0 0,0 1-1 0 0,0-1 0 0 0,1 0 1 0 0,0 0-1 0 0,0 0 0 0 0,1 0 1 0 0,0 0-1 0 0,-1-1 0 0 0,2 1 1 0 0,-1-1-1 0 0,1 0 0 0 0,0 0 1 0 0,0 0-1 0 0,7 7 0 0 0,-6-8-31 0 0,1-1 0 0 0,-1 1-1 0 0,1-1 1 0 0,0 0-1 0 0,0 0 1 0 0,0-1-1 0 0,0 0 1 0 0,0 0 0 0 0,0 0-1 0 0,0-1 1 0 0,1 0-1 0 0,-1 0 1 0 0,1 0-1 0 0,-1-1 1 0 0,1 0 0 0 0,-1-1-1 0 0,0 1 1 0 0,1-1-1 0 0,6-2 1 0 0,0 0-35 0 0,0-1-1 0 0,0 0 1 0 0,0 0-1 0 0,-1-2 1 0 0,0 1-1 0 0,0-2 1 0 0,-1 0-1 0 0,14-10 1 0 0,-21 14 27 0 0,0-1-1 0 0,0 1 1 0 0,-1-1-1 0 0,0 0 1 0 0,0 0-1 0 0,0 0 1 0 0,0 0-1 0 0,-1 0 1 0 0,0-1-1 0 0,1 1 1 0 0,-2-1-1 0 0,1 0 1 0 0,0 1-1 0 0,-1-1 1 0 0,0 0 0 0 0,0 0-1 0 0,-1 0 1 0 0,1 0-1 0 0,-1 0 1 0 0,0 0-1 0 0,0 0 1 0 0,-1 0-1 0 0,-1-8 1 0 0,-1 0-19 0 0,0 0 0 0 0,-1 0-1 0 0,0 0 1 0 0,-1 1 0 0 0,-1-1 0 0 0,0 1 0 0 0,-12-17 0 0 0,14 23 52 0 0,-1 1 0 0 0,1 0 0 0 0,-1 0 0 0 0,0 0 0 0 0,0 1 0 0 0,-1 0 0 0 0,1 0 0 0 0,-1 0 0 0 0,0 0 0 0 0,0 1 0 0 0,0 0 0 0 0,0 1 0 0 0,-1-1 0 0 0,1 1 0 0 0,-1 0 0 0 0,1 1 0 0 0,-1-1 0 0 0,0 1 0 0 0,-11 0 0 0 0,12 1 11 0 0,1 0 0 0 0,-1 0 0 0 0,1 1 0 0 0,-1 0 0 0 0,1 0 1 0 0,0 0-1 0 0,-1 0 0 0 0,1 1 0 0 0,0 0 0 0 0,0 0 0 0 0,0 0 0 0 0,0 1 0 0 0,0 0 0 0 0,1 0 1 0 0,-1 0-1 0 0,1 0 0 0 0,0 1 0 0 0,0-1 0 0 0,0 1 0 0 0,0 0 0 0 0,1 1 0 0 0,0-1 1 0 0,0 0-1 0 0,0 1 0 0 0,-3 5 0 0 0,5-8-24 0 0,0 0 0 0 0,1 0 0 0 0,-1 0 0 0 0,0-1 0 0 0,1 1 0 0 0,-1 0 0 0 0,1 0 0 0 0,0 0 0 0 0,-1 0 0 0 0,1 1 0 0 0,0-1 0 0 0,0 0 0 0 0,0 0 0 0 0,1 0 0 0 0,-1 0 0 0 0,0 0 0 0 0,1 0 0 0 0,-1 0 0 0 0,1 0 0 0 0,0-1-1 0 0,0 1 1 0 0,0 0 0 0 0,0 0 0 0 0,0 0 0 0 0,0-1 0 0 0,0 1 0 0 0,0-1 0 0 0,1 1 0 0 0,-1-1 0 0 0,1 1 0 0 0,-1-1 0 0 0,1 0 0 0 0,-1 1 0 0 0,1-1 0 0 0,0 0 0 0 0,0 0 0 0 0,2 1 0 0 0,3 1 0 0 0,1 0 0 0 0,-1 0 0 0 0,1-1 0 0 0,0 0-1 0 0,0 0 1 0 0,0-1 0 0 0,0 0 0 0 0,11 0 0 0 0,7-2-9 0 0,1 0 1 0 0,-1-2-1 0 0,0-1 0 0 0,0-1 1 0 0,-1-1-1 0 0,1-2 0 0 0,-1 0 1 0 0,36-18-1 0 0,-53 21 0 0 0,0 1-1 0 0,0-1 1 0 0,0-1 0 0 0,-1 1 0 0 0,0-1-1 0 0,0 0 1 0 0,0-1 0 0 0,-1 0-1 0 0,0 0 1 0 0,0 0 0 0 0,-1-1-1 0 0,0 0 1 0 0,0 0 0 0 0,5-13 0 0 0,-10 21 1 0 0,0-1 0 0 0,0 0 1 0 0,1 1-1 0 0,-1-1 1 0 0,0 0-1 0 0,0 1 0 0 0,0-1 1 0 0,0 0-1 0 0,0 1 1 0 0,0-1-1 0 0,0 0 0 0 0,0 0 1 0 0,0 1-1 0 0,0-2 1 0 0,0 2 0 0 0,0-1 0 0 0,0 1 0 0 0,-1 0 0 0 0,1 0 1 0 0,0 0-1 0 0,0 0 0 0 0,0 0 0 0 0,0-1 0 0 0,0 1 0 0 0,-1 0 1 0 0,1 0-1 0 0,0 0 0 0 0,0 0 0 0 0,0 0 0 0 0,-1 0 1 0 0,1 0-1 0 0,0 0 0 0 0,0-1 0 0 0,0 1 0 0 0,-1 0 0 0 0,1 0 1 0 0,0 0-1 0 0,0 0 0 0 0,0 0 0 0 0,-1 0 0 0 0,1 0 1 0 0,0 0-1 0 0,0 0 0 0 0,0 1 0 0 0,-1-1 0 0 0,0 0 10 0 0,0 1 0 0 0,-1-1 0 0 0,1 1 0 0 0,0-1 0 0 0,0 1 0 0 0,0 0 0 0 0,0-1-1 0 0,0 1 1 0 0,0 0 0 0 0,0 0 0 0 0,0 0 0 0 0,0 0 0 0 0,0 0 0 0 0,-1 1 0 0 0,-1 4 17 0 0,0 0 1 0 0,0 1 0 0 0,0-1 0 0 0,1 1 0 0 0,-1-1-1 0 0,2 1 1 0 0,-1 0 0 0 0,1 0 0 0 0,0 0-1 0 0,0 0 1 0 0,1 0 0 0 0,0 0 0 0 0,0 0 0 0 0,1 0-1 0 0,0 0 1 0 0,0-1 0 0 0,0 1 0 0 0,1 0-1 0 0,0 0 1 0 0,1-1 0 0 0,3 8 0 0 0,-2-6-26 0 0,0 0 0 0 0,1 0 0 0 0,-1 0 0 0 0,2-1-1 0 0,-1 0 1 0 0,1 0 0 0 0,0 0 0 0 0,1-1 0 0 0,0 1 0 0 0,0-2 0 0 0,0 1 0 0 0,1-1 0 0 0,-1 0 0 0 0,1-1 0 0 0,15 7 0 0 0,-14-8-4 0 0,0-1 0 0 0,0 0 0 0 0,0 0-1 0 0,0-1 1 0 0,0 0 0 0 0,1 0 0 0 0,-1-1 0 0 0,0 0 0 0 0,18-3 0 0 0,-23 2-9 0 0,0 0 1 0 0,-1 0 0 0 0,1-1-1 0 0,0 1 1 0 0,-1-1-1 0 0,1 1 1 0 0,-1-1 0 0 0,1 0-1 0 0,-1-1 1 0 0,0 1-1 0 0,4-4 1 0 0,-5 4-12 0 0,0 0 0 0 0,-1-1 1 0 0,1 1-1 0 0,0-1 0 0 0,-1 1 0 0 0,1-1 1 0 0,-1 0-1 0 0,0 1 0 0 0,0-1 0 0 0,0 0 1 0 0,0 0-1 0 0,-1 0 0 0 0,1 0 0 0 0,-1 0 1 0 0,0 0-1 0 0,0-4 0 0 0,0-4 1 0 0,-1-1-1 0 0,0 1 1 0 0,-1 0 0 0 0,-7-21-1 0 0,-20-43 88 0 0,18 47-5 0 0,5 17-6 0 0,6 18-26 0 0,5 18-19 0 0,0-2-7 0 0,2-1 0 0 0,1 0-1 0 0,21 40 1 0 0,-21-47-3 0 0,1-2 0 0 0,0 1 1 0 0,1-1-1 0 0,1 0 0 0 0,0-1 0 0 0,17 15 0 0 0,-14-16-12 0 0,-1-1 0 0 0,1 0-1 0 0,29 15 1 0 0,-38-22 9 0 0,1 0-1 0 0,-1-1 1 0 0,0 0-1 0 0,1 0 1 0 0,-1-1 0 0 0,1 0-1 0 0,0 0 1 0 0,-1 0-1 0 0,1 0 1 0 0,0-1 0 0 0,-1 0-1 0 0,1 0 1 0 0,0-1-1 0 0,0 0 1 0 0,8-2-1 0 0,-10 2-2 0 0,-1-1-1 0 0,1 0 1 0 0,-1 0-1 0 0,1 0 1 0 0,-1 0-1 0 0,0-1 1 0 0,1 1-1 0 0,-1-1 1 0 0,-1 0-1 0 0,1 0 1 0 0,0 0-1 0 0,-1 0 1 0 0,1 0-1 0 0,-1-1 1 0 0,0 1-1 0 0,0-1 1 0 0,0 1-1 0 0,-1-1 1 0 0,1 0-1 0 0,-1 0 1 0 0,1-6-1 0 0,0 1 4 0 0,0 0-1 0 0,-1 0 0 0 0,-1 0 0 0 0,1 0 1 0 0,-2 0-1 0 0,1 0 0 0 0,-1 0 0 0 0,-4-16 0 0 0,-1 2 11 0 0,-1 1-1 0 0,-1 0 0 0 0,0 1 0 0 0,-2 0 0 0 0,-16-26 0 0 0,19 37 16 0 0,1 0 0 0 0,-2 1-1 0 0,1 0 1 0 0,-1 0 0 0 0,0 1 0 0 0,-1 0-1 0 0,0 1 1 0 0,0 0 0 0 0,-1 0-1 0 0,0 1 1 0 0,0 0 0 0 0,-16-7 0 0 0,11 11-22 0 0,15 2-4 0 0,0 0 0 0 0,0 0-1 0 0,0 0 1 0 0,-1 0 0 0 0,1 0 0 0 0,0 0 0 0 0,0 0-1 0 0,0 1 1 0 0,-1-1 0 0 0,1 0 0 0 0,0 0 0 0 0,0 0-1 0 0,0 0 1 0 0,-1 0 0 0 0,1 1 0 0 0,0-1 0 0 0,0 0 0 0 0,0 0-1 0 0,0 0 1 0 0,0 1 0 0 0,0-1 0 0 0,-1 0 0 0 0,1 0-1 0 0,0 0 1 0 0,0 1 0 0 0,0-1 0 0 0,0 0 0 0 0,0 0-1 0 0,0 1 1 0 0,0-1 0 0 0,0 0 0 0 0,0 2-2 0 0,1-1 1 0 0,-1 0 0 0 0,1 0-1 0 0,-1 0 1 0 0,1 1 0 0 0,-1-1-1 0 0,1 0 1 0 0,0 0-1 0 0,-1 0 1 0 0,1 0 0 0 0,0 0-1 0 0,0 0 1 0 0,0 0-1 0 0,0 0 1 0 0,0-1 0 0 0,0 1-1 0 0,0 0 1 0 0,1 0 0 0 0,11 6-49 0 0,1-1 0 0 0,-1 0 0 0 0,1-1 0 0 0,0-1 0 0 0,22 5 0 0 0,-22-6-18 0 0,33 6-1018 0 0,0-2 0 0 0,49 0 0 0 0,-44-4-759 0 0,31-1-4464 0 0,-58-2 3238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1.1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84 512 0 0,'-5'1'1324'0'0,"1"-1"0"0"0,0 0 0 0 0,-1 1 0 0 0,1 0 0 0 0,-6 2 0 0 0,7-2-899 0 0,1 0 0 0 0,-1 0 0 0 0,0 0 0 0 0,1 0 0 0 0,-1 1 0 0 0,1-1 0 0 0,0 1-1 0 0,-3 2 1 0 0,3-2-312 0 0,1-1 0 0 0,0 0 0 0 0,0 1 0 0 0,0-1 0 0 0,0 1 0 0 0,0 0 0 0 0,1-1 0 0 0,-1 1 0 0 0,0-1 0 0 0,1 1 0 0 0,-1 0 0 0 0,1 0 0 0 0,0-1 0 0 0,-1 1 0 0 0,1 0 0 0 0,0 0 0 0 0,0-1 0 0 0,0 1 0 0 0,0 0 0 0 0,0 0 0 0 0,1 0 0 0 0,-1-1 0 0 0,1 1 0 0 0,-1 0 0 0 0,1-1 0 0 0,-1 1 0 0 0,1 0 0 0 0,0-1 0 0 0,0 1 0 0 0,0-1 0 0 0,0 1 0 0 0,1 1 0 0 0,2 2-55 0 0,0 0 1 0 0,1 0 0 0 0,0 0 0 0 0,0 0-1 0 0,0-1 1 0 0,1 0 0 0 0,-1 0-1 0 0,1 0 1 0 0,0-1 0 0 0,0 1 0 0 0,0-1-1 0 0,0-1 1 0 0,1 1 0 0 0,-1-1-1 0 0,1-1 1 0 0,-1 1 0 0 0,9 0 0 0 0,1 0-1 0 0,1 0 1 0 0,-1-2-1 0 0,0 0 1 0 0,1 0 0 0 0,-1-2-1 0 0,18-3 1 0 0,-8-1 44 0 0,0-1-1 0 0,0-2 1 0 0,-1 0 0 0 0,0-2 0 0 0,-1 0 0 0 0,25-17 0 0 0,-45 25-103 0 0,1 0-1 0 0,0-1 1 0 0,-1 0-1 0 0,0 0 1 0 0,0 0 0 0 0,0 0-1 0 0,-1-1 1 0 0,1 1-1 0 0,-1-1 1 0 0,4-7 0 0 0,-6 11 4 0 0,-1-1 0 0 0,1 0 0 0 0,0 1 0 0 0,-1-1 0 0 0,1 0 0 0 0,-1 0 0 0 0,0 1 0 0 0,1-1 0 0 0,-1 0 0 0 0,0 0 1 0 0,0 0-1 0 0,0 1 0 0 0,0-1 0 0 0,0 0 0 0 0,-1 0 0 0 0,1 0 0 0 0,-1 1 0 0 0,1-1 0 0 0,-1 0 0 0 0,1 1 0 0 0,-1-1 0 0 0,0 0 0 0 0,0 1 1 0 0,0-1-1 0 0,0 1 0 0 0,0-1 0 0 0,0 1 0 0 0,0 0 0 0 0,-1-1 0 0 0,1 1 0 0 0,0 0 0 0 0,-1 0 0 0 0,1 0 0 0 0,-1 0 0 0 0,1 0 0 0 0,-3-1 1 0 0,-6-3 17 0 0,0 0 1 0 0,-1 2 0 0 0,1-1-1 0 0,-1 1 1 0 0,1 0 0 0 0,-1 1 0 0 0,0 1-1 0 0,0 0 1 0 0,-14 0 0 0 0,-2 1 156 0 0,0 2 0 0 0,-41 8 0 0 0,46-5 128 0 0,0 0 1 0 0,0 1 0 0 0,1 1-1 0 0,-31 15 1 0 0,44-18-217 0 0,0 0 0 0 0,0 1 0 0 0,0 0 1 0 0,0 0-1 0 0,1 1 0 0 0,0 0 0 0 0,0 1 0 0 0,1-1 0 0 0,0 1 0 0 0,0 0 0 0 0,1 1 0 0 0,-1-1 1 0 0,-6 15-1 0 0,11-19-82 0 0,-1 1 1 0 0,1 0 0 0 0,0 0-1 0 0,0 0 1 0 0,0 0 0 0 0,0 0-1 0 0,1 0 1 0 0,-1 0 0 0 0,1 0-1 0 0,0 0 1 0 0,0 0 0 0 0,1-1-1 0 0,-1 1 1 0 0,3 7 0 0 0,-1-5-14 0 0,0-1 0 0 0,0 0 0 0 0,1 0 1 0 0,0 0-1 0 0,0 0 0 0 0,0-1 0 0 0,0 1 0 0 0,1-1 1 0 0,6 6-1 0 0,2 1-56 0 0,1-1 1 0 0,0-1 0 0 0,1 0 0 0 0,0-1-1 0 0,0 0 1 0 0,21 7 0 0 0,7 0-661 0 0,-1-1 0 0 0,2-2 1 0 0,75 11-1 0 0,-71-18-3404 0 0,75-1-1 0 0,-92-5 2378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2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110 135 1816 0 0,'0'-6'6350'0'0,"1"3"-3339"0"0,4 11-526 0 0,-5-6-2194 0 0,-1 0 1 0 0,1 0-1 0 0,-1 0 0 0 0,1 0 1 0 0,-1 0-1 0 0,0 0 1 0 0,1 0-1 0 0,-1 0 1 0 0,0 0-1 0 0,-2 3 1 0 0,-1 2 470 0 0,-5 14 691 0 0,-11 37 0 0 0,18-47-1241 0 0,-1-1 0 0 0,2 1 0 0 0,-1-1 0 0 0,2 1-1 0 0,0 19 1 0 0,0-26-192 0 0,1-1-1 0 0,0 0 0 0 0,0 0 0 0 0,0 0 1 0 0,0 0-1 0 0,0 0 0 0 0,1 0 0 0 0,-1 0 1 0 0,1 0-1 0 0,0 0 0 0 0,0-1 0 0 0,0 1 1 0 0,0-1-1 0 0,0 0 0 0 0,1 1 0 0 0,-1-1 1 0 0,1 0-1 0 0,0 0 0 0 0,-1 0 0 0 0,1-1 1 0 0,0 1-1 0 0,0-1 0 0 0,5 2 0 0 0,-2-1-27 0 0,-1 0 0 0 0,1 0-1 0 0,0-1 1 0 0,0 1-1 0 0,0-1 1 0 0,0-1 0 0 0,0 1-1 0 0,0-1 1 0 0,0-1-1 0 0,0 1 1 0 0,12-3 0 0 0,68-24-328 0 0,-76 23 298 0 0,0-1 1 0 0,0 1 0 0 0,0-2 0 0 0,-1 0 0 0 0,0 0 0 0 0,11-9 0 0 0,-17 11 3 0 0,1 0 1 0 0,-1 0-1 0 0,0-1 1 0 0,0 1 0 0 0,-1-1-1 0 0,1 0 1 0 0,-1 1-1 0 0,0-1 1 0 0,0 0 0 0 0,-1 0-1 0 0,1 0 1 0 0,-1-1-1 0 0,0 1 1 0 0,-1 0-1 0 0,1 0 1 0 0,-1-1 0 0 0,0 1-1 0 0,0 0 1 0 0,-2-7-1 0 0,0-6-108 0 0,-2 0 0 0 0,0 0-1 0 0,-1 0 1 0 0,-9-21-1 0 0,12 33 164 0 0,0-1-1 0 0,-1 1 0 0 0,-1 0 0 0 0,1 0 1 0 0,-1 0-1 0 0,0 0 0 0 0,0 1 0 0 0,0 0 1 0 0,-1-1-1 0 0,0 2 0 0 0,0-1 0 0 0,0 0 1 0 0,-1 1-1 0 0,1 0 0 0 0,-1 1 0 0 0,0-1 1 0 0,0 1-1 0 0,-1 0 0 0 0,1 0 0 0 0,0 1 1 0 0,-1 0-1 0 0,0 0 0 0 0,1 0 0 0 0,-1 1 1 0 0,0 0-1 0 0,0 1 0 0 0,0-1 0 0 0,0 1 1 0 0,0 1-1 0 0,0-1 0 0 0,-12 4 0 0 0,6-2 48 0 0,1 1 0 0 0,0 1 0 0 0,-1 0 0 0 0,2 1 0 0 0,-1 0 0 0 0,-15 9 0 0 0,21-10-50 0 0,0 0-1 0 0,1 1 1 0 0,-1 0-1 0 0,1-1 1 0 0,0 2 0 0 0,0-1-1 0 0,1 1 1 0 0,-1-1-1 0 0,1 1 1 0 0,0 1-1 0 0,1-1 1 0 0,-5 12 0 0 0,5-11-9 0 0,1 0 1 0 0,-1 0 0 0 0,2 1 0 0 0,-1-1 0 0 0,1 1 0 0 0,0-1-1 0 0,1 1 1 0 0,0-1 0 0 0,0 1 0 0 0,0-1 0 0 0,1 1 0 0 0,0 0-1 0 0,3 8 1 0 0,-2-10-7 0 0,0 0-1 0 0,1 0 1 0 0,0 0 0 0 0,0-1-1 0 0,0 1 1 0 0,0-1-1 0 0,1 0 1 0 0,0 0-1 0 0,0 0 1 0 0,0 0 0 0 0,1-1-1 0 0,0 1 1 0 0,0-1-1 0 0,0 0 1 0 0,0-1-1 0 0,6 4 1 0 0,-1-3-30 0 0,0 1 1 0 0,0-2-1 0 0,0 1 0 0 0,1-2 1 0 0,-1 1-1 0 0,1-1 0 0 0,0-1 1 0 0,-1 0-1 0 0,1-1 0 0 0,0 0 1 0 0,-1 0-1 0 0,1-1 0 0 0,0 0 1 0 0,20-6-1 0 0,-25 5 5 0 0,1-1 0 0 0,-1 0 1 0 0,0 0-1 0 0,0 0 0 0 0,0-1 1 0 0,0 1-1 0 0,-1-1 0 0 0,9-8 1 0 0,-12 9 12 0 0,1 0 0 0 0,0 0 1 0 0,-1 0-1 0 0,0 0 0 0 0,0 0 1 0 0,0-1-1 0 0,0 1 0 0 0,0-1 1 0 0,-1 1-1 0 0,1-1 0 0 0,-1 0 1 0 0,0 0-1 0 0,0 0 0 0 0,-1 1 0 0 0,1-1 1 0 0,-1-5-1 0 0,1 3 20 0 0,-1 0 0 0 0,-1 0 0 0 0,1 1-1 0 0,-1-1 1 0 0,0 0 0 0 0,0 1 0 0 0,0-1 0 0 0,-1 1 0 0 0,0-1 0 0 0,0 1-1 0 0,-1 0 1 0 0,1 0 0 0 0,-1 0 0 0 0,0 0 0 0 0,-6-7 0 0 0,8 11-3 0 0,0 0 0 0 0,0 0 0 0 0,1 0 0 0 0,-1-1 0 0 0,0 1 0 0 0,0 0 0 0 0,1-1 0 0 0,-1 1 0 0 0,1 0 0 0 0,0-1 0 0 0,-1 1 0 0 0,1 0 0 0 0,0-1 0 0 0,0 1 0 0 0,-1-1 0 0 0,1 1 0 0 0,0-1 0 0 0,1 1 0 0 0,-1 0 0 0 0,0-1 0 0 0,0 1 0 0 0,1-1 0 0 0,-1 1 0 0 0,0 0 0 0 0,1-1 0 0 0,0 1 0 0 0,-1 0 0 0 0,2-2 0 0 0,2-5 155 0 0,1 0 1 0 0,0 1 0 0 0,10-11 0 0 0,-5 5 290 0 0,-3 0 51 0 0,-6 6-93 0 0,-1 7-404 0 0,0 0 0 0 0,0 0 1 0 0,0 0-1 0 0,0 0 0 0 0,0 0 0 0 0,0 0 0 0 0,0 0 0 0 0,0 0 0 0 0,0 0 0 0 0,0 0 0 0 0,0 0 0 0 0,0-1 0 0 0,0 1 0 0 0,0 0 0 0 0,0 0 0 0 0,0 0 0 0 0,0 0 0 0 0,0 0 0 0 0,0 0 0 0 0,0 0 0 0 0,0 0 0 0 0,0 0 1 0 0,0 0-1 0 0,0 0 0 0 0,0 0 0 0 0,0 0 0 0 0,0 0 0 0 0,0 0 0 0 0,0 0 0 0 0,0 0 0 0 0,0 0 0 0 0,0 0 0 0 0,0-1 0 0 0,0 1 0 0 0,-1 0 0 0 0,1 0 0 0 0,0 0 0 0 0,0 0 0 0 0,0 0 0 0 0,0 0 0 0 0,0 0 0 0 0,0 0 0 0 0,0 0 1 0 0,0 0-1 0 0,0 0 0 0 0,0 0 0 0 0,0 0 0 0 0,0 0 0 0 0,0 0 0 0 0,0 0 0 0 0,-1 0 0 0 0,1 0 0 0 0,0 1 0 0 0,0-1 0 0 0,0 0 0 0 0,0 0 0 0 0,0 0 0 0 0,0 0 0 0 0,0 0 0 0 0,0 0 0 0 0,0 0 0 0 0,-1 1 42 0 0,-1 0 0 0 0,1 0-1 0 0,0 0 1 0 0,0 0 0 0 0,-1 1-1 0 0,1-1 1 0 0,0 0 0 0 0,1 1-1 0 0,-1-1 1 0 0,0 1 0 0 0,0-1-1 0 0,0 1 1 0 0,1-1 0 0 0,-1 1-1 0 0,1-1 1 0 0,-1 1 0 0 0,1 0-1 0 0,0-1 1 0 0,0 1 0 0 0,0 0-1 0 0,-1-1 1 0 0,2 1 0 0 0,-1 3-1 0 0,1 5 55 0 0,0 1 0 0 0,4 15 0 0 0,-3-20-59 0 0,13 63 520 0 0,11 129 1 0 0,-9 102-176 0 0,-17-297-394 0 0,0 11-10 0 0,4 25 0 0 0,-3-36 3 0 0,0 1 0 0 0,-1-1-1 0 0,1 0 1 0 0,0 1 0 0 0,1-1 0 0 0,-1 0 0 0 0,1 0 0 0 0,-1 0 0 0 0,1 0 0 0 0,0 0-1 0 0,0 0 1 0 0,5 4 0 0 0,-7-6-9 0 0,1 0 0 0 0,-1-1 0 0 0,1 1 0 0 0,0-1-1 0 0,0 1 1 0 0,-1-1 0 0 0,1 0 0 0 0,0 1 0 0 0,0-1 0 0 0,0 0 0 0 0,-1 1-1 0 0,1-1 1 0 0,0 0 0 0 0,0 0 0 0 0,0 0 0 0 0,0 0 0 0 0,0 0 0 0 0,-1 0-1 0 0,1 0 1 0 0,0 0 0 0 0,2 0 0 0 0,-2-1-42 0 0,1 0 0 0 0,0 1-1 0 0,-1-1 1 0 0,1 0 0 0 0,-1 0 0 0 0,1 0-1 0 0,-1 0 1 0 0,1 0 0 0 0,-1-1 0 0 0,2 0-1 0 0,2-5-477 0 0,0 0 0 0 0,0 0-1 0 0,6-11 1 0 0,-9 15 251 0 0,6-13-1967 0 0,0 0 0 0 0,-1 0 0 0 0,6-23-1 0 0,-6 13-401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3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60 368 0 0,'0'-5'1259'0'0,"0"-1"-1"0"0,-1 0 1 0 0,1 0-1 0 0,-1 1 1 0 0,0-1-1 0 0,0 0 1 0 0,-1 1-1 0 0,-2-7 0 0 0,4 12-1188 0 0,0 0-1 0 0,-1 0 0 0 0,1 0 0 0 0,0-1 0 0 0,0 1 1 0 0,0 0-1 0 0,0 0 0 0 0,0 0 0 0 0,-1 0 0 0 0,1 0 1 0 0,0 0-1 0 0,0-1 0 0 0,0 1 0 0 0,0 0 0 0 0,-1 0 1 0 0,1 0-1 0 0,0 0 0 0 0,0 0 0 0 0,0 0 0 0 0,-1 0 1 0 0,1 0-1 0 0,0 0 0 0 0,0 0 0 0 0,0 0 0 0 0,-1 0 1 0 0,1 0-1 0 0,0 0 0 0 0,0 0 0 0 0,0 0 0 0 0,0 0 1 0 0,-1 0-1 0 0,1 0 0 0 0,0 0 0 0 0,0 1 0 0 0,0-1 1 0 0,0 0-1 0 0,-1 0 0 0 0,1 0 0 0 0,0 0 0 0 0,0 0 1 0 0,0 0-1 0 0,0 0 0 0 0,0 1 0 0 0,-1-1 0 0 0,1 0 1 0 0,0 0-1 0 0,0 0 0 0 0,0 0 0 0 0,0 1 0 0 0,0-1 1 0 0,0 0-1 0 0,0 0 0 0 0,-6 9 830 0 0,4-4-581 0 0,1 0 1 0 0,-1 0 0 0 0,1 0-1 0 0,0 0 1 0 0,0 0 0 0 0,1 0-1 0 0,-1 1 1 0 0,2 6-1 0 0,3 43 658 0 0,-1-37-715 0 0,0 1 0 0 0,1-1 0 0 0,0 0-1 0 0,2 0 1 0 0,8 19 0 0 0,-12-32-261 0 0,0-1 0 0 0,0 0 0 0 0,0 0 0 0 0,1 0 0 0 0,0 0 0 0 0,0 0 0 0 0,0 0 0 0 0,0-1 0 0 0,0 1 0 0 0,1-1 0 0 0,0 0 0 0 0,0 0 0 0 0,-1-1 0 0 0,2 1 0 0 0,-1-1 0 0 0,0 1 1 0 0,0-1-1 0 0,1-1 0 0 0,-1 1 0 0 0,1-1 0 0 0,0 1 0 0 0,-1-1 0 0 0,1-1 0 0 0,0 1 0 0 0,6 0 0 0 0,-5-2-12 0 0,1 1-1 0 0,0-1 1 0 0,0 0-1 0 0,-1-1 1 0 0,1 1-1 0 0,-1-1 1 0 0,1-1 0 0 0,-1 1-1 0 0,0-1 1 0 0,0 0-1 0 0,0 0 1 0 0,0-1-1 0 0,0 0 1 0 0,6-6 0 0 0,-7 6-9 0 0,-1 0 0 0 0,0 0 0 0 0,0-1 0 0 0,0 1 0 0 0,-1-1 0 0 0,1 0 0 0 0,-1 0 0 0 0,0-1 1 0 0,-1 1-1 0 0,1-1 0 0 0,-1 1 0 0 0,0-1 0 0 0,-1 0 0 0 0,1 1 0 0 0,-1-1 0 0 0,1-9 1 0 0,-2 0 46 0 0,0 1 0 0 0,0-1 0 0 0,-1 1 1 0 0,-1 0-1 0 0,-1-1 0 0 0,0 1 0 0 0,0 0 1 0 0,-2 0-1 0 0,-8-20 0 0 0,13 34-19 0 0,-1-1-1 0 0,1 0 0 0 0,0 1 1 0 0,0-1-1 0 0,-1 1 0 0 0,1-1 0 0 0,0 0 1 0 0,-1 1-1 0 0,1-1 0 0 0,-1 1 1 0 0,1-1-1 0 0,-1 1 0 0 0,1 0 1 0 0,0-1-1 0 0,-1 1 0 0 0,0-1 1 0 0,1 1-1 0 0,-1 0 0 0 0,1-1 1 0 0,-1 1-1 0 0,1 0 0 0 0,-1 0 1 0 0,-1-1-1 0 0,2 1-1 0 0,0 1 1 0 0,-1-1-1 0 0,1 0 0 0 0,-1 1 1 0 0,1-1-1 0 0,-1 1 0 0 0,1-1 1 0 0,0 0-1 0 0,-1 1 0 0 0,1-1 1 0 0,0 1-1 0 0,0-1 0 0 0,-1 1 1 0 0,1-1-1 0 0,0 1 0 0 0,0-1 1 0 0,0 1-1 0 0,-1-1 0 0 0,1 1 1 0 0,0 0-1 0 0,-1 5 13 0 0,0 0 0 0 0,1 0 0 0 0,0 10 0 0 0,2-2 5 0 0,0-1 0 0 0,2 0 0 0 0,0 0 0 0 0,10 25 0 0 0,-2-8 78 0 0,-5-11-68 0 0,1 0-1 0 0,18 30 0 0 0,-23-43-36 0 0,1-1-1 0 0,-1 0 1 0 0,1 0-1 0 0,0 0 0 0 0,1 0 1 0 0,-1-1-1 0 0,1 1 1 0 0,0-1-1 0 0,0 0 0 0 0,0-1 1 0 0,0 1-1 0 0,12 4 1 0 0,-14-7-7 0 0,0-1 0 0 0,0 1 1 0 0,-1-1-1 0 0,1 0 0 0 0,0 0 1 0 0,0 0-1 0 0,0 0 0 0 0,0-1 1 0 0,0 1-1 0 0,-1-1 0 0 0,1 1 1 0 0,0-1-1 0 0,0 0 0 0 0,-1 0 1 0 0,1-1-1 0 0,-1 1 0 0 0,1 0 1 0 0,-1-1-1 0 0,1 1 0 0 0,-1-1 1 0 0,2-2-1 0 0,0 1-6 0 0,0 0 0 0 0,-1 0 1 0 0,0-1-1 0 0,0 1 0 0 0,0-1 0 0 0,0 0 0 0 0,0 0 0 0 0,-1 0 1 0 0,1 0-1 0 0,-1 0 0 0 0,0-1 0 0 0,1-5 0 0 0,3-24-39 0 0,-1 0 0 0 0,-1-41 0 0 0,0 9 124 0 0,-4 54 58 0 0,0 11 6 0 0,0 8-32 0 0,1 13-22 0 0,0 1 0 0 0,1 0 1 0 0,2-1-1 0 0,0 0 0 0 0,1 1 0 0 0,13 34 1 0 0,-16-52-72 0 0,-1 0 0 0 0,1 0 0 0 0,0 0 0 0 0,0 0 0 0 0,0 0 0 0 0,0 0 0 0 0,1-1 0 0 0,-1 1 0 0 0,1-1 0 0 0,0 1 0 0 0,0-1 0 0 0,0 0 0 0 0,0 0 0 0 0,0 0 0 0 0,0-1 0 0 0,0 1 0 0 0,6 1 0 0 0,4 1-373 0 0,0-1-1 0 0,-1 0 1 0 0,21 0-1 0 0,-22-1-282 0 0,16-1-6177 0 0,-21-1 4134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3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22 4065 0 0,'-8'-7'5497'0'0,"-3"-1"2007"0"0,5 2-5785 0 0,31 13-2009 0 0,-5 0-883 0 0,9 3-1227 0 0,-27-9 1770 0 0,-1 0 0 0 0,0 0 0 0 0,1 0 0 0 0,-1 0-1 0 0,0 0 1 0 0,0 0 0 0 0,0 0 0 0 0,0 0 0 0 0,1 1 0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4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58 665 1920 0 0,'10'-22'7260'0'0,"-7"19"-7129"0"0,0 0 0 0 0,-1 0 0 0 0,1 0 0 0 0,0 0 0 0 0,0 0 0 0 0,6-3 0 0 0,-8 6-13 0 0,0 0 0 0 0,0-1 0 0 0,-1 1 1 0 0,1-1-1 0 0,0 0 0 0 0,0 1 0 0 0,0-1 0 0 0,-1 0 1 0 0,1 1-1 0 0,0-1 0 0 0,-1 0 0 0 0,1 0 0 0 0,-1 0 1 0 0,1 0-1 0 0,-1 1 0 0 0,1-1 0 0 0,-1 0 0 0 0,0 0 1 0 0,1 0-1 0 0,-1 0 0 0 0,0 0 0 0 0,0 0 0 0 0,1-2 1 0 0,-2 2 54 0 0,1 0 1 0 0,-1 0-1 0 0,0 0 1 0 0,1 1 0 0 0,-1-1-1 0 0,0 0 1 0 0,0 0-1 0 0,1 1 1 0 0,-1-1 0 0 0,0 0-1 0 0,0 1 1 0 0,0-1-1 0 0,0 1 1 0 0,0-1 0 0 0,0 1-1 0 0,0-1 1 0 0,0 1-1 0 0,0 0 1 0 0,0 0 0 0 0,0-1-1 0 0,0 1 1 0 0,-1 0-1 0 0,-3-1 122 0 0,0 0 0 0 0,0 1-1 0 0,0-1 1 0 0,0 1 0 0 0,0 0 0 0 0,0 1-1 0 0,1-1 1 0 0,-1 1 0 0 0,-8 2 0 0 0,11-3-248 0 0,1 1-1 0 0,-1-1 1 0 0,0 1 0 0 0,1 0 0 0 0,-1-1 0 0 0,1 1 0 0 0,0 0 0 0 0,-1 0 0 0 0,1 0 0 0 0,0 0 0 0 0,-1 0 0 0 0,1 0 0 0 0,0 1 0 0 0,0-1-1 0 0,0 0 1 0 0,0 1 0 0 0,0-1 0 0 0,0 1 0 0 0,0-1 0 0 0,1 1 0 0 0,-1-1 0 0 0,0 1 0 0 0,1-1 0 0 0,-1 1 0 0 0,1 0 0 0 0,0-1 0 0 0,0 1 0 0 0,-1 0-1 0 0,1-1 1 0 0,0 1 0 0 0,1 2 0 0 0,0 3 38 0 0,0 1-1 0 0,1-1 1 0 0,0 1-1 0 0,0-1 0 0 0,1 0 1 0 0,0 0-1 0 0,0 0 1 0 0,8 12-1 0 0,2 0 117 0 0,25 28 0 0 0,-1-6 119 0 0,66 53 0 0 0,-90-83-279 0 0,-5-3-20 0 0,0-1-1 0 0,1 0 0 0 0,0-1 0 0 0,0 0 0 0 0,0-1 0 0 0,20 9 1 0 0,-28-13-22 0 0,1-1 1 0 0,-1 1-1 0 0,1-1 1 0 0,-1 0-1 0 0,1 1 1 0 0,-1-1-1 0 0,1 0 1 0 0,-1 0-1 0 0,1 0 0 0 0,-1 0 1 0 0,1-1-1 0 0,-1 1 1 0 0,1 0-1 0 0,-1-1 1 0 0,1 1-1 0 0,-1-1 1 0 0,1 1-1 0 0,-1-1 1 0 0,0 0-1 0 0,1 1 1 0 0,-1-1-1 0 0,0 0 1 0 0,0 0-1 0 0,1 0 1 0 0,-1 0-1 0 0,0 0 1 0 0,0 0-1 0 0,0-1 1 0 0,0 1-1 0 0,0 0 1 0 0,0 0-1 0 0,-1-1 1 0 0,1 1-1 0 0,0-1 1 0 0,0-2-1 0 0,1-1 0 0 0,0 0 0 0 0,-1 0 0 0 0,0 0 0 0 0,0 0 0 0 0,0 0 0 0 0,0 0 0 0 0,-1-1-1 0 0,0 1 1 0 0,-1-8 0 0 0,-13-80-9 0 0,4 39-1 0 0,-3-99 0 0 0,13 148 30 0 0,0-14 19 0 0,0 18-38 0 0,0 1-1 0 0,0-1 1 0 0,0 1 0 0 0,0 0 0 0 0,0-1 0 0 0,0 1-1 0 0,0-1 1 0 0,0 1 0 0 0,0-1 0 0 0,0 1-1 0 0,1-1 1 0 0,-1 1 0 0 0,0 0 0 0 0,0-1-1 0 0,0 1 1 0 0,1-1 0 0 0,-1 1 0 0 0,0 0-1 0 0,0-1 1 0 0,1 1 0 0 0,-1 0 0 0 0,0-1 0 0 0,1 1-1 0 0,-1 0 1 0 0,1 0 0 0 0,-1-1 0 0 0,0 1-1 0 0,1 0 1 0 0,-1 0 0 0 0,1-1 0 0 0,1 2-4 0 0,0 0 0 0 0,0 0-1 0 0,0 0 1 0 0,0 1 0 0 0,0-1 0 0 0,0 0 0 0 0,0 1 0 0 0,0 0 0 0 0,-1-1 0 0 0,1 1 0 0 0,1 2 0 0 0,6 5-19 0 0,4 2-11 0 0,1-1 0 0 0,28 16 0 0 0,-33-22 37 0 0,-1 0 0 0 0,1-1-1 0 0,0 0 1 0 0,1 0 0 0 0,-1-1-1 0 0,17 2 1 0 0,-12-2-15 0 0,1-1 0 0 0,0 0-1 0 0,0-1 1 0 0,0-1 0 0 0,-1 0 0 0 0,27-7 0 0 0,-26 2 13 0 0,-8 4 102 0 0,-14 12-38 0 0,2-3-47 0 0,-1-1-1 0 0,1 2 1 0 0,1-1-1 0 0,0 0 1 0 0,0 1 0 0 0,0 0-1 0 0,1 0 1 0 0,0 0-1 0 0,-3 10 1 0 0,5-13-16 0 0,1 0-1 0 0,-1 1 1 0 0,1-1 0 0 0,0 0-1 0 0,0 1 1 0 0,0-1 0 0 0,1 1-1 0 0,0-1 1 0 0,0 0 0 0 0,0 1-1 0 0,1-1 1 0 0,-1 0 0 0 0,1 0-1 0 0,1 0 1 0 0,3 7 0 0 0,-2-7-11 0 0,-1 1 1 0 0,1-1-1 0 0,0 0 1 0 0,0 0-1 0 0,1-1 1 0 0,-1 1-1 0 0,1-1 1 0 0,0 0-1 0 0,0 0 1 0 0,0-1-1 0 0,1 1 1 0 0,0-1-1 0 0,-1 0 1 0 0,1-1-1 0 0,0 1 1 0 0,0-1-1 0 0,0-1 1 0 0,1 1-1 0 0,-1-1 1 0 0,0 0-1 0 0,1 0 1 0 0,-1-1-1 0 0,0 1 1 0 0,1-2-1 0 0,-1 1 1 0 0,1-1-1 0 0,-1 0 1 0 0,0 0-1 0 0,0 0 1 0 0,1-1-1 0 0,-1 0 1 0 0,0-1-1 0 0,0 1 1 0 0,7-5-1 0 0,-9 4-18 0 0,1 0 0 0 0,-1 0-1 0 0,1 0 1 0 0,-1-1 0 0 0,0 1 0 0 0,0-1-1 0 0,0 0 1 0 0,-1 0 0 0 0,5-7-1 0 0,-6 7 8 0 0,-1 0 0 0 0,1 1 0 0 0,-1-1 0 0 0,0 0 0 0 0,0 0 0 0 0,0 0 0 0 0,0 0 0 0 0,-1 0 0 0 0,1 0 0 0 0,-1 0 0 0 0,0 0 0 0 0,0 0 0 0 0,-2-7 0 0 0,-2-9-1 0 0,-1-1 0 0 0,0 1 1 0 0,-2 0-1 0 0,0 1 0 0 0,-1 0 1 0 0,-1 0-1 0 0,-1 1 0 0 0,-1 0 0 0 0,0 0 1 0 0,-1 1-1 0 0,-1 1 0 0 0,-18-18 0 0 0,28 31 38 0 0,0 0 0 0 0,0 0 0 0 0,-1 0 0 0 0,1 1 0 0 0,-1 0 0 0 0,0-1 0 0 0,1 1-1 0 0,-1 0 1 0 0,0 1 0 0 0,0-1 0 0 0,-1 1 0 0 0,1 0 0 0 0,0 0 0 0 0,0 0 0 0 0,-1 0 0 0 0,1 1-1 0 0,0 0 1 0 0,-1 0 0 0 0,1 0 0 0 0,0 0 0 0 0,-1 1 0 0 0,1 0 0 0 0,0 0 0 0 0,0 0-1 0 0,0 0 1 0 0,-1 0 0 0 0,1 1 0 0 0,0 0 0 0 0,1 0 0 0 0,-1 0 0 0 0,0 0 0 0 0,1 1-1 0 0,-1-1 1 0 0,1 1 0 0 0,0 0 0 0 0,-1 0 0 0 0,-1 4 0 0 0,-4 4 16 0 0,2 0 1 0 0,-1 0-1 0 0,2 1 1 0 0,-1 0-1 0 0,2 0 1 0 0,-1 1-1 0 0,-4 20 1 0 0,5-17 10 0 0,2 0 1 0 0,0 1-1 0 0,1-1 1 0 0,1 1-1 0 0,1 29 1 0 0,1-38-49 0 0,0-1 0 0 0,1 1 0 0 0,-1-1 0 0 0,2 0 1 0 0,-1 0-1 0 0,1 0 0 0 0,0 0 0 0 0,1 0 0 0 0,-1-1 0 0 0,1 1 1 0 0,0-1-1 0 0,1 0 0 0 0,0 0 0 0 0,0 0 0 0 0,0-1 0 0 0,1 0 1 0 0,-1 0-1 0 0,1 0 0 0 0,0-1 0 0 0,1 0 0 0 0,-1 0 0 0 0,1 0 1 0 0,0-1-1 0 0,0 0 0 0 0,0 0 0 0 0,0-1 0 0 0,0 0 0 0 0,1 0 1 0 0,-1-1-1 0 0,0 0 0 0 0,13 0 0 0 0,-10-1-25 0 0,1 0-1 0 0,-1-1 1 0 0,0-1-1 0 0,0 1 1 0 0,0-2-1 0 0,0 1 1 0 0,0-2-1 0 0,0 1 1 0 0,16-9-1 0 0,-22 9 6 0 0,0 1-1 0 0,0-1 1 0 0,0 0-1 0 0,0 0 0 0 0,0-1 1 0 0,0 1-1 0 0,-1-1 0 0 0,0 0 1 0 0,0 0-1 0 0,0 0 1 0 0,0 0-1 0 0,0 0 0 0 0,-1-1 1 0 0,0 1-1 0 0,0-1 1 0 0,0 1-1 0 0,-1-1 0 0 0,1 0 1 0 0,-1 0-1 0 0,0 0 0 0 0,0-9 1 0 0,0-4 26 0 0,-1-1-1 0 0,-1 1 1 0 0,-1 0 0 0 0,-1 0 0 0 0,0 1 0 0 0,-1-1-1 0 0,-1 0 1 0 0,-9-21 0 0 0,14 38 5 0 0,-1 0 1 0 0,1 1 0 0 0,0-1-1 0 0,0 0 1 0 0,-1 0-1 0 0,1 0 1 0 0,-1 1-1 0 0,1-1 1 0 0,-1 0-1 0 0,1 0 1 0 0,-1 1 0 0 0,1-1-1 0 0,-1 0 1 0 0,1 1-1 0 0,-1-1 1 0 0,0 1-1 0 0,1-1 1 0 0,-1 1-1 0 0,0-1 1 0 0,0 1 0 0 0,1 0-1 0 0,-1-1 1 0 0,0 1-1 0 0,0 0 1 0 0,0-1-1 0 0,0 1 1 0 0,1 0 0 0 0,-1 0-1 0 0,0 0 1 0 0,0 0-1 0 0,0 0 1 0 0,0 0-1 0 0,-1 0 1 0 0,1 1 2 0 0,-1-1 0 0 0,1 1 0 0 0,0 0 0 0 0,0 0 0 0 0,0-1 0 0 0,-1 1 0 0 0,1 0 0 0 0,0 0 0 0 0,0 0 0 0 0,0 1 0 0 0,0-1 0 0 0,1 0 0 0 0,-1 0 0 0 0,0 0 0 0 0,0 1 0 0 0,1-1 0 0 0,-1 0 0 0 0,1 1 0 0 0,-1 1 0 0 0,-2 8-4 0 0,1 0-1 0 0,0 0 0 0 0,1-1 1 0 0,1 1-1 0 0,0 0 0 0 0,0 0 1 0 0,1 0-1 0 0,0 0 0 0 0,1 0 1 0 0,0 0-1 0 0,1-1 0 0 0,0 1 1 0 0,0-1-1 0 0,1 0 0 0 0,1 0 1 0 0,0 0-1 0 0,6 9 0 0 0,-7-13-9 0 0,0 0 0 0 0,0-1 0 0 0,1 1 0 0 0,0-1 0 0 0,0 0 0 0 0,0 0 0 0 0,0-1 0 0 0,1 0 0 0 0,0 0 0 0 0,0 0 0 0 0,0-1 0 0 0,0 1 0 0 0,1-1 0 0 0,-1-1 0 0 0,1 1 0 0 0,0-1-1 0 0,0-1 1 0 0,0 1 0 0 0,-1-1 0 0 0,1 0 0 0 0,1-1 0 0 0,-1 1 0 0 0,0-1 0 0 0,0-1 0 0 0,0 0 0 0 0,0 1 0 0 0,0-2 0 0 0,11-3 0 0 0,-2 0-27 0 0,0-2 1 0 0,-1 0-1 0 0,1-1 1 0 0,-2 0-1 0 0,24-17 1 0 0,-30 18 13 0 0,1 0-1 0 0,-1-1 1 0 0,-1 0 0 0 0,0-1 0 0 0,0 1 0 0 0,0-1 0 0 0,-1 0-1 0 0,-1-1 1 0 0,9-18 0 0 0,-1-7-128 0 0,-2 0 0 0 0,-1 0-1 0 0,7-53 1 0 0,4-110-653 0 0,-20 181 761 0 0,2-16 8 0 0,1-10 73 0 0,-1 0 0 0 0,-6-65 1 0 0,3 102-1 0 0,-1 0 1 0 0,-1 1 0 0 0,1-1-1 0 0,-1 1 1 0 0,0 0-1 0 0,0-1 1 0 0,0 1 0 0 0,-1 0-1 0 0,1 0 1 0 0,-7-7-1 0 0,8 10-22 0 0,-1 0 0 0 0,1 0 0 0 0,-1 1 0 0 0,0-1 0 0 0,0 1 0 0 0,1-1 0 0 0,-1 1 0 0 0,0 0 0 0 0,0 0 0 0 0,0 0 0 0 0,0 0 0 0 0,-1 0 0 0 0,1 0 0 0 0,0 0 0 0 0,0 1-1 0 0,-1-1 1 0 0,1 1 0 0 0,0 0 0 0 0,0-1 0 0 0,-1 1 0 0 0,1 0 0 0 0,0 0 0 0 0,-1 1 0 0 0,1-1 0 0 0,0 0 0 0 0,0 1 0 0 0,-1-1 0 0 0,-2 2 0 0 0,-2 1-2 0 0,0 1 1 0 0,1-1-1 0 0,-1 1 0 0 0,1 0 1 0 0,-1 1-1 0 0,1 0 0 0 0,1 0 1 0 0,-10 9-1 0 0,7-4-14 0 0,0-1 0 0 0,1 1-1 0 0,0 1 1 0 0,-9 17 0 0 0,7-7 27 0 0,1 0 1 0 0,1 0-1 0 0,0 1 0 0 0,-4 31 1 0 0,5-9 230 0 0,-1 56 1 0 0,8-75-231 0 0,1 1 0 0 0,1-2-1 0 0,2 1 1 0 0,0 0 0 0 0,1-1 0 0 0,2 0 0 0 0,0 0-1 0 0,21 39 1 0 0,-15-39-76 0 0,1 1-1 0 0,1-2 1 0 0,1 0-1 0 0,1-1 1 0 0,35 34-1 0 0,-47-51 11 0 0,0 1 0 0 0,1-1-1 0 0,-1 0 1 0 0,1-1 0 0 0,9 5 0 0 0,-15-8-132 0 0,1 0 1 0 0,0 0-1 0 0,-1 0 1 0 0,1-1-1 0 0,0 1 1 0 0,0-1-1 0 0,0 1 1 0 0,0-1-1 0 0,-1 0 1 0 0,1 0-1 0 0,0 0 1 0 0,0 0 0 0 0,0 0-1 0 0,0 0 1 0 0,0 0-1 0 0,0-1 1 0 0,-1 1-1 0 0,1-1 1 0 0,0 1-1 0 0,0-1 1 0 0,0 0-1 0 0,-1 0 1 0 0,1 1-1 0 0,0-1 1 0 0,-1 0-1 0 0,1-1 1 0 0,-1 1-1 0 0,2-1 1 0 0,10-10-4861 0 0,-7 6 3202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5.6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146 141 1624 0 0,'-44'2'8049'0'0,"33"0"-7245"0"0,1-1 1 0 0,0 1-1 0 0,-1 1 1 0 0,1 0-1 0 0,1 0 1 0 0,-1 1-1 0 0,0 1 0 0 0,-10 6 1 0 0,20-11-786 0 0,0 0 0 0 0,0 0 0 0 0,0 0 0 0 0,0 0 0 0 0,0 0 0 0 0,0 0 0 0 0,0 0 0 0 0,0-1 0 0 0,0 1 0 0 0,0 0 0 0 0,0 0 0 0 0,0 0 0 0 0,1 0 0 0 0,-1 0 0 0 0,0 0 0 0 0,0 0 0 0 0,0 0 0 0 0,0 0 0 0 0,0 0 0 0 0,0 0 0 0 0,0 1 0 0 0,0-1 0 0 0,0 0 0 0 0,0 0 0 0 0,0 0 0 0 0,0 0 0 0 0,0 0 0 0 0,1 0 0 0 0,-1 0 0 0 0,0 0 0 0 0,0 0 0 0 0,0 0 0 0 0,0 0 0 0 0,0 0 0 0 0,0 0 0 0 0,0 0 0 0 0,0 0 0 0 0,0 0 0 0 0,0 0 0 0 0,0 0 0 0 0,0 0 0 0 0,0 1 0 0 0,0-1 0 0 0,0 0 0 0 0,0 0 0 0 0,0 0 0 0 0,0 0 0 0 0,0 0 0 0 0,0 0 0 0 0,0 0 0 0 0,0 0 0 0 0,0 0 0 0 0,0 0 0 0 0,0 0 0 0 0,0 0 0 0 0,0 0 0 0 0,0 1 0 0 0,0-1 0 0 0,0 0 0 0 0,0 0 0 0 0,0 0 0 0 0,0 0 0 0 0,0 0 0 0 0,0 0 0 0 0,0 0 0 0 0,0 0 0 0 0,0 0 0 0 0,0 0 0 0 0,12 1 472 0 0,13-1-82 0 0,-8-1-287 0 0,115-11 111 0 0,-106 8-285 0 0,-1 0 1 0 0,51-17-1 0 0,-71 19 53 0 0,0-1-1 0 0,-1 1 1 0 0,1-1-1 0 0,-1 1 1 0 0,0-1-1 0 0,0 0 1 0 0,0-1-1 0 0,0 1 1 0 0,0-1-1 0 0,-1 0 1 0 0,0 0-1 0 0,6-7 1 0 0,-8 9-1 0 0,0 0 0 0 0,0 0 0 0 0,0 0 1 0 0,0 0-1 0 0,0-1 0 0 0,0 1 0 0 0,-1 0 1 0 0,1 0-1 0 0,-1 0 0 0 0,1-1 0 0 0,-1 1 0 0 0,0 0 1 0 0,0-1-1 0 0,0 1 0 0 0,0 0 0 0 0,0 0 0 0 0,-1-1 1 0 0,1 1-1 0 0,-1 0 0 0 0,1 0 0 0 0,-1-1 1 0 0,0 1-1 0 0,0 0 0 0 0,0 0 0 0 0,0 0 0 0 0,0 0 1 0 0,0 0-1 0 0,-1 0 0 0 0,1 1 0 0 0,-3-4 0 0 0,1 3 18 0 0,0 0-1 0 0,1 0 1 0 0,-1 0-1 0 0,0 1 0 0 0,0-1 1 0 0,0 1-1 0 0,0 0 0 0 0,0 0 1 0 0,-1 0-1 0 0,1 0 0 0 0,0 0 1 0 0,-5 0-1 0 0,-43-1 316 0 0,42 2-297 0 0,-1 0 72 0 0,0 1 0 0 0,0 0 0 0 0,0 1 0 0 0,0 0 0 0 0,0 1 0 0 0,0 0 0 0 0,0 1 1 0 0,1 0-1 0 0,0 0 0 0 0,0 1 0 0 0,0 0 0 0 0,0 0 0 0 0,1 1 0 0 0,0 0 0 0 0,-13 14 0 0 0,15-14-27 0 0,0 0 0 0 0,0 1 0 0 0,1 0 0 0 0,0 0 0 0 0,0 1 0 0 0,1-1 0 0 0,-1 1 0 0 0,2 0 0 0 0,-1 0 0 0 0,1 0 0 0 0,1 0 0 0 0,-1 1 0 0 0,2-1 0 0 0,-1 1 0 0 0,1 0 0 0 0,0-1 0 0 0,1 1 0 0 0,1 15 0 0 0,-1-19-71 0 0,2 1 1 0 0,-1 0-1 0 0,0 0 1 0 0,1-1-1 0 0,0 1 1 0 0,1-1-1 0 0,-1 0 1 0 0,1 1-1 0 0,0-1 1 0 0,0-1-1 0 0,5 7 1 0 0,-2-4-25 0 0,1-1 1 0 0,-1 0-1 0 0,1 0 1 0 0,0 0-1 0 0,0-1 1 0 0,15 8-1 0 0,-9-6-129 0 0,1-2-1 0 0,0 1 1 0 0,0-1-1 0 0,0-1 1 0 0,0-1-1 0 0,1 0 0 0 0,-1-1 1 0 0,27 1-1 0 0,-25-3-449 0 0,1-1-1 0 0,-1-1 0 0 0,1-1 1 0 0,-1 0-1 0 0,17-6 0 0 0,-17 4-1491 0 0,0-1-1 0 0,24-14 0 0 0,-23 10-312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6.0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44 2497 0 0,'-19'0'7767'0'0,"5"7"-3750"0"0,13-6-3955 0 0,0 0 0 0 0,1 0 0 0 0,-1 0 1 0 0,0 0-1 0 0,0 0 0 0 0,1 0 0 0 0,-1 0 0 0 0,1 0 1 0 0,-1 1-1 0 0,1-1 0 0 0,-1 0 0 0 0,1 0 0 0 0,0 0 0 0 0,-1 1 1 0 0,1-1-1 0 0,0 0 0 0 0,0 1 0 0 0,0-1 0 0 0,0 0 1 0 0,0 0-1 0 0,0 1 0 0 0,0-1 0 0 0,1 0 0 0 0,0 3 0 0 0,6 19 348 0 0,2 0 1 0 0,18 38-1 0 0,-5-15 1668 0 0,-2-8-710 0 0,-15-30-1184 0 0,0 1 0 0 0,0-1 0 0 0,-1 1 0 0 0,0 1-1 0 0,4 17 1 0 0,-8-27-180 0 0,0 0-1 0 0,0 0 0 0 0,0 0 1 0 0,0 0-1 0 0,0 0 0 0 0,1 0 1 0 0,-1 0-1 0 0,0 0 0 0 0,0 1 1 0 0,0-1-1 0 0,0 0 1 0 0,0 0-1 0 0,0 0 0 0 0,0 0 1 0 0,0 0-1 0 0,0 0 0 0 0,0 0 1 0 0,0 0-1 0 0,0 1 0 0 0,0-1 1 0 0,0 0-1 0 0,0 0 0 0 0,0 0 1 0 0,0 0-1 0 0,0 0 1 0 0,-1 0-1 0 0,1 0 0 0 0,0 0 1 0 0,0 0-1 0 0,0 1 0 0 0,0-1 1 0 0,0 0-1 0 0,0 0 0 0 0,0 0 1 0 0,0 0-1 0 0,0 0 0 0 0,0 0 1 0 0,0 0-1 0 0,0 0 0 0 0,0 0 1 0 0,-1 0-1 0 0,1 0 1 0 0,0 0-1 0 0,0 0 0 0 0,0 0 1 0 0,0 0-1 0 0,0 0 0 0 0,0 0 1 0 0,0 0-1 0 0,0 0 0 0 0,-1 0 1 0 0,1 0-1 0 0,0 0 0 0 0,0 0 1 0 0,-8-4 6 0 0,-11-15-71 0 0,15 15 134 0 0,0-1-76 0 0,0 1 0 0 0,0 0 0 0 0,1-1-1 0 0,-1 0 1 0 0,1 0 0 0 0,0 0 0 0 0,0 0 0 0 0,1-1 0 0 0,0 1-1 0 0,0-1 1 0 0,0 1 0 0 0,0-1 0 0 0,1 0 0 0 0,0 0 0 0 0,0 0 0 0 0,1 1-1 0 0,0-1 1 0 0,0 0 0 0 0,0 0 0 0 0,0 0 0 0 0,1 0 0 0 0,0 0-1 0 0,0 1 1 0 0,1-1 0 0 0,0 0 0 0 0,0 1 0 0 0,0-1 0 0 0,1 1-1 0 0,3-6 1 0 0,4-7-19 0 0,0 1 0 0 0,1 1 0 0 0,1 0 0 0 0,26-28-1 0 0,-32 39 25 0 0,-1 1 0 0 0,1 0 0 0 0,-1-1 0 0 0,1 2 0 0 0,0-1 0 0 0,0 1 0 0 0,12-4 0 0 0,-14 5 11 0 0,1 1-1 0 0,-1 0 1 0 0,1 0-1 0 0,-1 1 1 0 0,1-1-1 0 0,0 1 1 0 0,-1 0 0 0 0,1 0-1 0 0,-1 1 1 0 0,1-1-1 0 0,0 1 1 0 0,7 2-1 0 0,-7 0 16 0 0,1-1-1 0 0,-1 1 0 0 0,0 0 1 0 0,0 0-1 0 0,0 0 0 0 0,-1 1 1 0 0,1 0-1 0 0,-1 0 0 0 0,0 0 1 0 0,0 0-1 0 0,0 1 0 0 0,0-1 1 0 0,-1 1-1 0 0,0 0 0 0 0,0 0 1 0 0,0 1-1 0 0,1 4 0 0 0,5 10 29 0 0,-2 0-1 0 0,-1 1 0 0 0,5 27 1 0 0,-2 2 97 0 0,-6-30-150 0 0,0 0 0 0 0,2 0 0 0 0,13 37 0 0 0,-17-55-45 0 0,0 0 0 0 0,0 0 0 0 0,0-1 0 0 0,0 1 0 0 0,0 0 0 0 0,0-1 0 0 0,0 1 0 0 0,0-1 0 0 0,1 1-1 0 0,-1-1 1 0 0,1 0 0 0 0,-1 1 0 0 0,1-1 0 0 0,-1 0 0 0 0,1 0 0 0 0,0 0 0 0 0,-1 0 0 0 0,1 0 0 0 0,0-1 0 0 0,0 1 0 0 0,0 0 0 0 0,3 0-1 0 0,-2-1-232 0 0,-1 0 0 0 0,0 0 0 0 0,0-1 0 0 0,0 1 0 0 0,0 0 0 0 0,1-1 0 0 0,-1 1-1 0 0,0-1 1 0 0,0 0 0 0 0,0 0 0 0 0,0 0 0 0 0,0 0 0 0 0,0 0 0 0 0,0 0 0 0 0,-1 0-1 0 0,1-1 1 0 0,0 1 0 0 0,0-1 0 0 0,-1 1 0 0 0,2-3 0 0 0,15-18-4422 0 0,-10 10 2995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6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12 3985 0 0,'-4'-2'2155'0'0,"0"0"0"0"0,1 0 0 0 0,-1 1 1 0 0,0-1-1 0 0,-6 0 0 0 0,9 2-1947 0 0,1 0 0 0 0,-1-1 0 0 0,1 1 0 0 0,-1 0 1 0 0,0 0-1 0 0,1 0 0 0 0,-1 0 0 0 0,0 1 0 0 0,1-1 0 0 0,-1 0 0 0 0,0 0 1 0 0,1 0-1 0 0,-1 0 0 0 0,1 1 0 0 0,-1-1 0 0 0,0 0 0 0 0,1 1 0 0 0,-1-1 0 0 0,0 1-234 0 0,1-1 0 0 0,0 1 0 0 0,-1 0-1 0 0,1-1 1 0 0,-1 1 0 0 0,1 0 0 0 0,0-1 0 0 0,0 1-1 0 0,-1 0 1 0 0,1 0 0 0 0,0-1 0 0 0,0 1-1 0 0,0 0 1 0 0,0-1 0 0 0,0 1 0 0 0,0 0-1 0 0,0 0 1 0 0,0-1 0 0 0,0 3 0 0 0,2 6 68 0 0,1 0 0 0 0,-1 0 0 0 0,1 0-1 0 0,9 16 1 0 0,2 10 75 0 0,11 32 494 0 0,38 72-1 0 0,-52-116-250 0 0,-2 1 0 0 0,-1 0 0 0 0,0 0 0 0 0,-2 1 0 0 0,-1 0 0 0 0,4 41 1 0 0,-7 154 401 0 0,-2-214-771 0 0,-1 4-82 0 0,0 1-1 0 0,1 0 1 0 0,1-1-1 0 0,0 1 1 0 0,0-1-1 0 0,1 1 1 0 0,0-1-1 0 0,4 12 1 0 0,-5-21-10 0 0,-1 0 0 0 0,0-1 1 0 0,1 1-1 0 0,-1 0 0 0 0,1 0 1 0 0,-1-1-1 0 0,1 1 0 0 0,-1 0 0 0 0,1-1 1 0 0,-1 1-1 0 0,1 0 0 0 0,0-1 1 0 0,-1 1-1 0 0,1-1 0 0 0,0 1 0 0 0,-1-1 1 0 0,1 1-1 0 0,0-1 0 0 0,0 1 1 0 0,0-1-1 0 0,-1 0 0 0 0,1 0 0 0 0,0 1 1 0 0,0-1-1 0 0,0 0 0 0 0,0 0 1 0 0,0 0-1 0 0,-1 0 0 0 0,1 0 0 0 0,0 0 1 0 0,0 0-1 0 0,0 0 0 0 0,0 0 1 0 0,0-1-1 0 0,-1 1 0 0 0,1 0 0 0 0,0 0 1 0 0,0-1-1 0 0,0 1 0 0 0,-1 0 1 0 0,1-1-1 0 0,0 1 0 0 0,0-1 0 0 0,-1 1 1 0 0,1-1-1 0 0,0 0 0 0 0,0 0 1 0 0,4-3-1692 0 0,0 0 1 0 0,-1-1 0 0 0,1 0 0 0 0,6-9 0 0 0,-4 4-745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6.5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65 4017 0 0,'-3'1'16473'0'0,"20"0"-14590"0"0,7 2-4130 0 0,-12-2 3648 0 0,37 6-1746 0 0,1-3-1 0 0,-1-2 0 0 0,1-1 1 0 0,85-12-1 0 0,-119 8-180 0 0,0 0 0 0 0,-1-1 0 0 0,1-1 0 0 0,25-11 0 0 0,-25 8-2159 0 0,-1 0 1 0 0,16-12-1 0 0,-22 13 836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7.0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30 3025 0 0,'-3'-4'1443'0'0,"1"1"0"0"0,0 0 1 0 0,-1 0-1 0 0,0 0 0 0 0,1 0 1 0 0,-5-3-1 0 0,7 6-1371 0 0,-1-1 0 0 0,1 1 0 0 0,-1-1-1 0 0,0 1 1 0 0,1 0 0 0 0,-1-1 0 0 0,1 1 0 0 0,-1 0 0 0 0,0-1 0 0 0,1 1 0 0 0,-1 0-1 0 0,0 0 1 0 0,1 0 0 0 0,-1 0 0 0 0,0-1 0 0 0,1 1 0 0 0,-1 0 0 0 0,0 0-1 0 0,1 1 1 0 0,-1-1 0 0 0,0 0 0 0 0,0 0 0 0 0,1 0 0 0 0,-1 0 0 0 0,0 0 0 0 0,1 1-1 0 0,-1-1 1 0 0,1 0 0 0 0,-1 1 0 0 0,0-1 0 0 0,1 0 0 0 0,-1 1 0 0 0,1-1 0 0 0,-1 1-1 0 0,1-1 1 0 0,-1 1 0 0 0,1-1 0 0 0,-1 1 0 0 0,1-1 0 0 0,0 1 0 0 0,-1-1 0 0 0,1 1-1 0 0,0 0 1 0 0,-1 0 0 0 0,-3 8 145 0 0,1 1 1 0 0,0-1-1 0 0,0 1 0 0 0,1 0 0 0 0,0-1 1 0 0,0 15-1 0 0,-2 8-69 0 0,-7 48 872 0 0,5 1 0 0 0,3 81 0 0 0,4-125-896 0 0,1 1 0 0 0,3-1 0 0 0,1 0 0 0 0,1 0 0 0 0,21 58 0 0 0,-23-83-210 0 0,0 1 0 0 0,1-1 0 0 0,1 1 1 0 0,0-2-1 0 0,1 1 0 0 0,0-1 0 0 0,0 0 0 0 0,18 16 0 0 0,-19-21-254 0 0,0 0 0 0 0,0-1 0 0 0,0 0 1 0 0,1 0-1 0 0,-1-1 0 0 0,11 5 0 0 0,-12-7-370 0 0,1 0 0 0 0,-1 0 0 0 0,1 0 0 0 0,-1-1 0 0 0,1 0 0 0 0,0 0 0 0 0,0-1 0 0 0,12 0 0 0 0,-3-3-709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7.5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61 4697 0 0,'-5'-2'2504'0'0,"-11"-8"9050"0"0,13 5-10390 0 0,27 7-1327 0 0,13 2 95 0 0,0-1 0 0 0,-1-1 0 0 0,1-2 0 0 0,45-6 0 0 0,-53 3 123 0 0,56 4 1 0 0,-74 0-44 0 0,0 0 0 0 0,-1 1 0 0 0,1 0 0 0 0,0 1 0 0 0,-1 0 0 0 0,0 1 0 0 0,0 0 0 0 0,14 8 0 0 0,-22-12-10 0 0,-1 1 0 0 0,0 0 0 0 0,1 0 0 0 0,-1 0 0 0 0,0 0 0 0 0,0 0 1 0 0,1 1-1 0 0,-1-1 0 0 0,0 0 0 0 0,0 1 0 0 0,0-1 0 0 0,-1 0 0 0 0,1 1 0 0 0,0-1 0 0 0,0 1 0 0 0,-1-1 0 0 0,1 1 1 0 0,-1-1-1 0 0,0 1 0 0 0,1 0 0 0 0,-1-1 0 0 0,0 1 0 0 0,0 0 0 0 0,0-1 0 0 0,0 1 0 0 0,0 0 0 0 0,0-1 0 0 0,0 1 1 0 0,-1-1-1 0 0,1 1 0 0 0,0 0 0 0 0,-2 2 0 0 0,-2 4 62 0 0,0 1 0 0 0,0-1 1 0 0,-1 0-1 0 0,-11 13 0 0 0,4-3 69 0 0,9-15-104 0 0,1 1 0 0 0,0 0 0 0 0,0 0 0 0 0,0 0 0 0 0,0 0 0 0 0,1 1 1 0 0,-1-1-1 0 0,1 0 0 0 0,0 1 0 0 0,1-1 0 0 0,-1 1 0 0 0,1-1 0 0 0,0 1 0 0 0,0-1 1 0 0,0 1-1 0 0,0-1 0 0 0,1 1 0 0 0,0-1 0 0 0,0 1 0 0 0,0-1 0 0 0,1 0 0 0 0,-1 0 1 0 0,1 1-1 0 0,0-1 0 0 0,0 0 0 0 0,1-1 0 0 0,-1 1 0 0 0,1 0 0 0 0,-1-1 1 0 0,1 1-1 0 0,1-1 0 0 0,-1 0 0 0 0,0 0 0 0 0,1 0 0 0 0,-1 0 0 0 0,1-1 0 0 0,7 4 1 0 0,-3-2-48 0 0,-1-1 1 0 0,1 1-1 0 0,0-2 1 0 0,1 0 0 0 0,-1 0-1 0 0,0 0 1 0 0,1-1 0 0 0,-1 0-1 0 0,0 0 1 0 0,1-1 0 0 0,-1-1-1 0 0,17-1 1 0 0,-5-2-48 0 0,-1-1 0 0 0,0 0 1 0 0,0-1-1 0 0,25-13 0 0 0,-40 18 32 0 0,0-1 1 0 0,-1 0-1 0 0,1 0 0 0 0,-1 0 1 0 0,1 0-1 0 0,-1-1 0 0 0,0 0 0 0 0,0 1 1 0 0,0-1-1 0 0,0 0 0 0 0,0 0 1 0 0,-1-1-1 0 0,1 1 0 0 0,-1-1 1 0 0,0 1-1 0 0,0-1 0 0 0,-1 0 1 0 0,4-7-1 0 0,-4 5-37 0 0,-1 1 1 0 0,1 0-1 0 0,-1-1 1 0 0,0 1-1 0 0,0-1 0 0 0,0 1 1 0 0,-1-1-1 0 0,0 1 1 0 0,0-1-1 0 0,0 1 1 0 0,-1 0-1 0 0,1 0 1 0 0,-6-10-1 0 0,-2-4-19 0 0,0 1 1 0 0,-1 0-1 0 0,-1 0 0 0 0,-18-21 0 0 0,23 32 106 0 0,0 1 0 0 0,-1 0 0 0 0,1 0 0 0 0,-1 0 0 0 0,-1 0 0 0 0,1 1 0 0 0,-1 1 0 0 0,0-1-1 0 0,0 1 1 0 0,0 0 0 0 0,0 1 0 0 0,-14-4 0 0 0,16 6 26 0 0,0-1 0 0 0,0 1 0 0 0,-1 1 0 0 0,1-1 0 0 0,0 1 0 0 0,-1 0-1 0 0,1 0 1 0 0,0 1 0 0 0,-1 0 0 0 0,-10 3 0 0 0,12-2 6 0 0,1 0 0 0 0,0 0-1 0 0,-1 0 1 0 0,1 0 0 0 0,0 1 0 0 0,1 0-1 0 0,-1 0 1 0 0,0 0 0 0 0,1 0 0 0 0,-1 0 0 0 0,1 1-1 0 0,0-1 1 0 0,0 1 0 0 0,1 0 0 0 0,-4 6-1 0 0,4-7-31 0 0,1-1-1 0 0,0 1 1 0 0,0 0-1 0 0,-1 0 1 0 0,1 0-1 0 0,1 0 1 0 0,-1 0-1 0 0,0 0 1 0 0,1 0-1 0 0,0 0 1 0 0,0 0-1 0 0,0 0 1 0 0,0 1-1 0 0,0-1 1 0 0,0 0-1 0 0,2 5 1 0 0,-1-4-24 0 0,1 0 0 0 0,0 0 0 0 0,0 0-1 0 0,0-1 1 0 0,0 1 0 0 0,1 0 0 0 0,-1-1 0 0 0,1 0 0 0 0,0 1 0 0 0,6 4 0 0 0,0-1-111 0 0,1 1 0 0 0,0-2 1 0 0,0 1-1 0 0,1-2 0 0 0,0 1 1 0 0,0-1-1 0 0,20 5 0 0 0,55 10-2046 0 0,-46-15-1940 0 0,52 2 0 0 0,-60-7 2429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8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51 1496 0 0,'7'-28'7899'0'0,"-11"28"-7132"0"0,1-1-1 0 0,-1 1 0 0 0,1 0 0 0 0,-1 0 1 0 0,1 0-1 0 0,-7 2 0 0 0,1 0-278 0 0,-1 0 0 0 0,1 1 0 0 0,0 1 0 0 0,0-1 0 0 0,0 2 0 0 0,0-1 0 0 0,1 1 0 0 0,0 0 0 0 0,0 1 0 0 0,0 0 0 0 0,1 0 0 0 0,-1 1 0 0 0,-9 12 0 0 0,12-14-394 0 0,1 0 0 0 0,-1 1-1 0 0,1 0 1 0 0,0 0-1 0 0,1 1 1 0 0,-1-1-1 0 0,1 1 1 0 0,0-1-1 0 0,1 1 1 0 0,0 0-1 0 0,0 0 1 0 0,0 0 0 0 0,1 0-1 0 0,0 0 1 0 0,1 1-1 0 0,-1-1 1 0 0,1 0-1 0 0,1 0 1 0 0,0 8-1 0 0,1-10-91 0 0,0 0-1 0 0,0 0 1 0 0,0-1-1 0 0,0 1 1 0 0,1 0-1 0 0,0-1 1 0 0,0 0-1 0 0,0 1 1 0 0,0-1-1 0 0,1 0 1 0 0,0-1-1 0 0,-1 1 1 0 0,1-1-1 0 0,1 1 1 0 0,-1-1-1 0 0,0-1 1 0 0,1 1-1 0 0,7 3 1 0 0,2 0-44 0 0,1 0 0 0 0,-1-1-1 0 0,1-1 1 0 0,0 0 0 0 0,18 2 0 0 0,-4-2-47 0 0,0-2 0 0 0,0-1-1 0 0,42-4 1 0 0,-50 0 28 0 0,-1 0 0 0 0,1-1 1 0 0,-1-1-1 0 0,0-1 0 0 0,31-13 1 0 0,-45 16 17 0 0,1 0 1 0 0,-1 0 0 0 0,1-1-1 0 0,-1 0 1 0 0,0-1-1 0 0,-1 1 1 0 0,1-1 0 0 0,-1 0-1 0 0,9-11 1 0 0,-11 12-30 0 0,-1 0 0 0 0,0 0 0 0 0,0 0 0 0 0,0 0 0 0 0,-1 0 1 0 0,1 0-1 0 0,-1 0 0 0 0,0 0 0 0 0,0-1 0 0 0,0 1 0 0 0,-1-1 0 0 0,0 1 0 0 0,0 0 1 0 0,0-1-1 0 0,0 1 0 0 0,0-1 0 0 0,-3-6 0 0 0,1 2-7 0 0,0 0 0 0 0,-1 0 0 0 0,0 1 1 0 0,-1-1-1 0 0,0 1 0 0 0,0 0 0 0 0,-1 0 0 0 0,0 0 0 0 0,0 1 0 0 0,-1 0 0 0 0,0 0 0 0 0,0 0 1 0 0,-1 0-1 0 0,0 1 0 0 0,-12-8 0 0 0,9 7 133 0 0,-1 1 0 0 0,0 0-1 0 0,0 1 1 0 0,0 0 0 0 0,-1 1 0 0 0,1 0 0 0 0,-1 1 0 0 0,0 1-1 0 0,0 0 1 0 0,-1 0 0 0 0,-13 0 0 0 0,12 2 7 0 0,-1 1 1 0 0,1 0-1 0 0,0 1 1 0 0,0 0-1 0 0,-1 1 0 0 0,2 0 1 0 0,-1 2-1 0 0,-23 9 1 0 0,29-10-33 0 0,0 1 0 0 0,0-1 0 0 0,0 1 1 0 0,0 1-1 0 0,1 0 0 0 0,-1 0 1 0 0,2 0-1 0 0,-1 1 0 0 0,1 0 1 0 0,0 1-1 0 0,0-1 0 0 0,1 1 1 0 0,0 0-1 0 0,-5 11 0 0 0,8-15-1 0 0,1 0 0 0 0,0-1-1 0 0,0 1 1 0 0,0 0 0 0 0,0 0-1 0 0,1 0 1 0 0,0 0 0 0 0,0 0 0 0 0,0 0-1 0 0,0 0 1 0 0,0 0 0 0 0,1 0 0 0 0,0 0-1 0 0,0-1 1 0 0,0 1 0 0 0,0 0-1 0 0,1 0 1 0 0,-1-1 0 0 0,1 1 0 0 0,0-1-1 0 0,0 1 1 0 0,4 5 0 0 0,-2-5-32 0 0,0 1 1 0 0,0-1 0 0 0,0 0-1 0 0,0 0 1 0 0,1 0-1 0 0,-1-1 1 0 0,1 1 0 0 0,0-1-1 0 0,0 0 1 0 0,0-1-1 0 0,1 1 1 0 0,-1-1 0 0 0,1 0-1 0 0,10 2 1 0 0,1-1-51 0 0,1-2 0 0 0,0 0 0 0 0,-1-1 0 0 0,1-1 0 0 0,0 0 0 0 0,0-2 0 0 0,-1 0 0 0 0,0-1 0 0 0,27-9 0 0 0,-34 9 26 0 0,-1-1-1 0 0,0 1 1 0 0,0-2-1 0 0,0 1 1 0 0,-1-1 0 0 0,0 0-1 0 0,0-1 1 0 0,0 0 0 0 0,-1 0-1 0 0,0-1 1 0 0,-1 0 0 0 0,1 0-1 0 0,-2 0 1 0 0,1-1 0 0 0,-1 0-1 0 0,0 0 1 0 0,-1 0-1 0 0,0-1 1 0 0,0 1 0 0 0,-1-1-1 0 0,-1 0 1 0 0,3-15 0 0 0,-5 24 33 0 0,2-12 125 0 0,2-25 0 0 0,-6 35 108 0 0,-2 7-139 0 0,-2 6 14 0 0,2 3-40 0 0,1 1 1 0 0,0-1 0 0 0,1 1-1 0 0,1-1 1 0 0,0 1-1 0 0,1 0 1 0 0,0-1 0 0 0,1 1-1 0 0,1 0 1 0 0,2 13 0 0 0,-1-17-75 0 0,0 0 0 0 0,0 0 0 0 0,1 0 0 0 0,0-1 0 0 0,1 0 0 0 0,0 1 0 0 0,0-2 0 0 0,1 1 0 0 0,0-1 0 0 0,0 1 0 0 0,1-2 0 0 0,0 1 0 0 0,15 11 0 0 0,-10-10-123 0 0,-1-2 0 0 0,1 1 0 0 0,0-2 0 0 0,0 1 0 0 0,1-2 0 0 0,0 0 0 0 0,0 0 0 0 0,16 3-1 0 0,-13-5-1319 0 0,1-1-1 0 0,0 0 0 0 0,27-1 0 0 0,-18-2-1481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8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6 137 88 0 0,'-1'-1'669'0'0,"1"1"-1"0"0,-1-1 1 0 0,0 0-1 0 0,1 0 1 0 0,-1 0-1 0 0,1 0 1 0 0,0 0-1 0 0,-1 0 1 0 0,1 0-1 0 0,0 0 1 0 0,0 0-1 0 0,-1 0 1 0 0,1 0-1 0 0,0 0 1 0 0,0 0-1 0 0,0 0 1 0 0,0-2-1 0 0,0 2-494 0 0,1 0-1 0 0,-1-1 0 0 0,0 1 1 0 0,1-1-1 0 0,-1 1 0 0 0,0-1 0 0 0,1 1 1 0 0,0 0-1 0 0,-1-1 0 0 0,1 1 1 0 0,0 0-1 0 0,0-1 0 0 0,0 1 0 0 0,0 0 1 0 0,0 0-1 0 0,0 0 0 0 0,0 0 1 0 0,2-2-1 0 0,3 0 51 0 0,1 0 0 0 0,0 1 1 0 0,1-1-1 0 0,-1 1 0 0 0,0 0 0 0 0,8 0 1 0 0,49-3 93 0 0,-22 2-104 0 0,63-6 120 0 0,198-26 685 0 0,-248 26-954 0 0,1 2-1 0 0,60 0 1 0 0,-116 7-70 0 0,0 0 1 0 0,0 0-1 0 0,0 0 1 0 0,0 0-1 0 0,0 0 1 0 0,0 0 0 0 0,0 0-1 0 0,0 0 1 0 0,0 1-1 0 0,0-1 1 0 0,0 0-1 0 0,0 0 1 0 0,0 0-1 0 0,0 0 1 0 0,0 0-1 0 0,0 0 1 0 0,0 0 0 0 0,0 0-1 0 0,0 0 1 0 0,0 0-1 0 0,0 0 1 0 0,0 0-1 0 0,0 0 1 0 0,0 0-1 0 0,0 0 1 0 0,0 0-1 0 0,0 0 1 0 0,0 0 0 0 0,0 0-1 0 0,0 0 1 0 0,0 0-1 0 0,0 0 1 0 0,0 0-1 0 0,0 0 1 0 0,0 1-1 0 0,0-1 1 0 0,1 0-1 0 0,-1 0 1 0 0,0 0 0 0 0,0 0-1 0 0,0 0 1 0 0,0 0-1 0 0,0 0 1 0 0,0 0-1 0 0,0 0 1 0 0,0 0-1 0 0,0 0 1 0 0,0 0-1 0 0,-8 3-150 0 0,-11 4-162 0 0,7-5 17 0 0,-124 31-2245 0 0,70-8-664 0 0,51-18 1032 0 0,0 1 0 0 0,-15 10 0 0 0,15-7-537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9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51 2457 0 0,'-7'-11'6216'0'0,"7"9"-5905"0"0,-1 1 0 0 0,1 0 1 0 0,-1-1-1 0 0,1 1 1 0 0,0-1-1 0 0,-1 1 0 0 0,1-1 1 0 0,0 1-1 0 0,0-3 1 0 0,0 3-161 0 0,0 0 0 0 0,0 0-1 0 0,1 0 1 0 0,-1 0 0 0 0,0 0 0 0 0,0 0 0 0 0,1 1 0 0 0,-1-1 0 0 0,1 0 0 0 0,-1 0 0 0 0,1 0 0 0 0,-1 1-1 0 0,1-1 1 0 0,-1 0 0 0 0,2-1 0 0 0,10-4 4777 0 0,-11 6-4727 0 0,0-1 0 0 0,-1 1 0 0 0,1 0-1 0 0,0 0 1 0 0,0-1 0 0 0,0 1 0 0 0,0 0-1 0 0,0 0 1 0 0,-1 0 0 0 0,1 0-1 0 0,0 0 1 0 0,0 0 0 0 0,0 0 0 0 0,1 1-1 0 0,-2-1-137 0 0,0 0-1 0 0,1 0 0 0 0,-1 1 1 0 0,0-1-1 0 0,0 0 0 0 0,1 0 1 0 0,-1 1-1 0 0,0-1 0 0 0,0 0 0 0 0,1 0 1 0 0,-1 1-1 0 0,0-1 0 0 0,0 0 1 0 0,0 1-1 0 0,1-1 0 0 0,-1 0 1 0 0,0 1-1 0 0,0-1 0 0 0,0 0 1 0 0,0 1-1 0 0,0-1 0 0 0,0 0 1 0 0,0 1-1 0 0,0 3 61 0 0,0-1 1 0 0,-1 0-1 0 0,1 1 1 0 0,-1-1-1 0 0,-2 6 0 0 0,1-2 40 0 0,-6 25 249 0 0,1 1 1 0 0,-3 39-1 0 0,9-52-326 0 0,1 1 0 0 0,0-1 1 0 0,2 0-1 0 0,7 38 0 0 0,2-5-121 0 0,4-1 1 0 0,1 0-1 0 0,37 77 0 0 0,-52-126-2 0 0,0-1-15 0 0,0 0 0 0 0,0 1-1 0 0,0-1 1 0 0,0 0 0 0 0,1 0-1 0 0,-1 1 1 0 0,1-1 0 0 0,0 0 0 0 0,-1-1-1 0 0,3 3 1 0 0,-8-18-2292 0 0,2 9 1556 0 0,1 1 1 0 0,-1-1 0 0 0,1 1 0 0 0,0-1 0 0 0,0 1 0 0 0,1-1 0 0 0,-1 0-1 0 0,1 1 1 0 0,0-1 0 0 0,0 0 0 0 0,1 0 0 0 0,0-4 0 0 0,3-3-802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09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114 283 3457 0 0,'-6'-1'2701'0'0,"-1"0"0"0"0,1 0 0 0 0,-11-5 0 0 0,14 6-2610 0 0,1-1 0 0 0,0 0 0 0 0,0 0 0 0 0,0 0 0 0 0,0 0 0 0 0,0 0-1 0 0,0-1 1 0 0,0 1 0 0 0,1-1 0 0 0,-1 1 0 0 0,0-1 0 0 0,1 1 0 0 0,-1-1 0 0 0,-1-2 0 0 0,3 1-63 0 0,-1-1 1 0 0,1 1-1 0 0,0-1 0 0 0,0 1 1 0 0,0 0-1 0 0,0-1 1 0 0,0 1-1 0 0,1 0 1 0 0,0-1-1 0 0,2-5 1 0 0,-1 0 1027 0 0,2 0 1760 0 0,-4 8-2767 0 0,0 1-1 0 0,1 0 1 0 0,-1 0 0 0 0,0 0-1 0 0,0 0 1 0 0,0 0 0 0 0,0 0-1 0 0,0 0 1 0 0,1 0-1 0 0,-1 0 1 0 0,0 0 0 0 0,0 0-1 0 0,0 0 1 0 0,0 0 0 0 0,0 0-1 0 0,1 0 1 0 0,-1 0 0 0 0,0 0-1 0 0,0 0 1 0 0,0 0 0 0 0,0 0-1 0 0,0 0 1 0 0,1 0-1 0 0,-1 0 1 0 0,0 0 0 0 0,0 0-1 0 0,0 0 1 0 0,0 0 0 0 0,0 0-1 0 0,1 1 1 0 0,-1-1 0 0 0,0 0-1 0 0,0 0 1 0 0,0 0-1 0 0,0 1-16 0 0,1-1 0 0 0,-1 1 0 0 0,0-1 0 0 0,0 1-1 0 0,0-1 1 0 0,0 1 0 0 0,0-1 0 0 0,1 1 0 0 0,-1 0-1 0 0,0-1 1 0 0,0 1 0 0 0,0-1 0 0 0,0 1 0 0 0,-1-1-1 0 0,1 1 1 0 0,0-1 0 0 0,0 1 0 0 0,0 0 0 0 0,0-1-1 0 0,-1 1 1 0 0,1-1 0 0 0,0 1 0 0 0,0-1 0 0 0,-1 1-1 0 0,1-1 1 0 0,0 1 0 0 0,-1-1 0 0 0,1 0 0 0 0,0 1 0 0 0,-1-1-1 0 0,0 1 1 0 0,-4 5 224 0 0,0 0 1 0 0,0 1-1 0 0,0-1 0 0 0,1 1 0 0 0,0 0 0 0 0,1 1 0 0 0,0-1 1 0 0,0 0-1 0 0,0 1 0 0 0,-3 15 0 0 0,1 6 101 0 0,-2 48 0 0 0,7-70-303 0 0,0 11-40 0 0,0 0 0 0 0,2 0 0 0 0,0 0 1 0 0,1 0-1 0 0,0 0 0 0 0,2-1 0 0 0,0 1 0 0 0,1-1 0 0 0,1-1 0 0 0,0 1 0 0 0,2-1 0 0 0,0 0 0 0 0,0-1 0 0 0,12 15 0 0 0,-8-14-22 0 0,0-1 0 0 0,0 0 0 0 0,2-1 0 0 0,0 0 0 0 0,0-1 0 0 0,1-1 0 0 0,1 0 0 0 0,0-1 0 0 0,0-1 0 0 0,1-1 0 0 0,1 0 0 0 0,26 8 0 0 0,-33-14-3 0 0,0-1 0 0 0,0 0 0 0 0,0 0 1 0 0,0-1-1 0 0,1 0 0 0 0,-1-1 0 0 0,0-1 0 0 0,0 0 0 0 0,1-1 1 0 0,-1 0-1 0 0,19-6 0 0 0,-24 6 5 0 0,0-1-1 0 0,0 0 1 0 0,-1 0 0 0 0,1 0-1 0 0,-1-1 1 0 0,0 0 0 0 0,0 0-1 0 0,0 0 1 0 0,-1-1 0 0 0,1 0-1 0 0,-1 0 1 0 0,0 0 0 0 0,-1-1-1 0 0,1 0 1 0 0,-1 1 0 0 0,0-2-1 0 0,-1 1 1 0 0,1 0 0 0 0,-1-1 0 0 0,4-13-1 0 0,-3 2 2 0 0,-1 0-1 0 0,-1 0 1 0 0,0 0 0 0 0,-1-1-1 0 0,-1 1 1 0 0,-1-1-1 0 0,-3-20 1 0 0,-32-129-178 0 0,26 130 149 0 0,-27-100 36 0 0,28 111 22 0 0,-1 1 0 0 0,-1 0 1 0 0,-15-26-1 0 0,19 41 9 0 0,0 1 0 0 0,0-1 0 0 0,-17-16 0 0 0,21 24-25 0 0,-1-1 0 0 0,1 1 0 0 0,-1 0 0 0 0,0 1 0 0 0,0-1 0 0 0,0 1 1 0 0,0-1-1 0 0,0 1 0 0 0,0 0 0 0 0,-1 1 0 0 0,1-1 0 0 0,-1 1 0 0 0,-6-2 0 0 0,10 3-14 0 0,0 0 0 0 0,-1 0-1 0 0,1 0 1 0 0,0 0 0 0 0,0 0 0 0 0,0 0-1 0 0,0 1 1 0 0,-1-1 0 0 0,1 0-1 0 0,0 0 1 0 0,0 1 0 0 0,0-1 0 0 0,0 1-1 0 0,0-1 1 0 0,0 1 0 0 0,0 0 0 0 0,0-1-1 0 0,0 1 1 0 0,0 0 0 0 0,0-1-1 0 0,-1 3 1 0 0,1-1-37 0 0,0-1 0 0 0,-1 1 0 0 0,1 0 0 0 0,0 0 0 0 0,1 1 0 0 0,-1-1 0 0 0,0 0 0 0 0,0 0 0 0 0,1 0 0 0 0,-1 4-1 0 0,1 1-193 0 0,-1-1-1 0 0,1 0 0 0 0,1 1 0 0 0,-1-1 0 0 0,1 0 0 0 0,0 0 0 0 0,3 9 0 0 0,0-4-537 0 0,1-1-1 0 0,0 0 1 0 0,6 10 0 0 0,-1-6-2662 0 0,14 18 0 0 0,-1-8-1363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1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23 154 272 0 0,'-2'-1'369'0'0,"1"1"-1"0"0,-1-1 1 0 0,1 1-1 0 0,0-1 1 0 0,0 0-1 0 0,-1 0 1 0 0,1 0-1 0 0,0 1 1 0 0,0-1 0 0 0,0 0-1 0 0,0-1 1 0 0,0 1-1 0 0,0 0 1 0 0,0 0-1 0 0,0 0 1 0 0,0 0-1 0 0,-1-3 1 0 0,2 3 2 0 0,0 0 1 0 0,0 0 0 0 0,0-1-1 0 0,0 1 1 0 0,0 0-1 0 0,0 0 1 0 0,0 0-1 0 0,0 0 1 0 0,0 0-1 0 0,1 0 1 0 0,-1-1-1 0 0,0 1 1 0 0,1 0-1 0 0,-1 0 1 0 0,1 0-1 0 0,-1 0 1 0 0,1 0-1 0 0,-1 0 1 0 0,1 1-1 0 0,0-1 1 0 0,-1 0 0 0 0,1 0-1 0 0,0 0 1 0 0,1 0-1 0 0,-2 11 6248 0 0,-1 43-5498 0 0,-2-23-935 0 0,2-1-1 0 0,6 58 1 0 0,-5-85-184 0 0,1 1 4 0 0,-1 0 1 0 0,0-1-1 0 0,0 1 1 0 0,0 0-1 0 0,0 0 0 0 0,0 0 1 0 0,0 0-1 0 0,-1 0 1 0 0,-1 4-1 0 0,1-7-24 0 0,1-1 15 0 0,0 1 1 0 0,0 0 0 0 0,-1-1 0 0 0,1 1 0 0 0,0 0 0 0 0,0-1 0 0 0,-1 1 0 0 0,1-1 0 0 0,0 1 0 0 0,0 0-1 0 0,0-1 1 0 0,0 1 0 0 0,0-1 0 0 0,0 1 0 0 0,0 0 0 0 0,0-1 0 0 0,0 1 0 0 0,0-1 0 0 0,0 1 0 0 0,0-1-1 0 0,0 1 1 0 0,0 0 0 0 0,0-1 0 0 0,0 1 0 0 0,0-1 0 0 0,0 1 0 0 0,1-1 0 0 0,3-13 29 0 0,3 1-48 0 0,-1 0 1 0 0,-1 0-1 0 0,0-1 1 0 0,4-15-1 0 0,8-57 51 0 0,-13 58-10 0 0,2 1-1 0 0,15-47 1 0 0,-21 72-20 0 0,1 1-1 0 0,-1-1 1 0 0,1 1-1 0 0,-1-1 1 0 0,1 1-1 0 0,0-1 1 0 0,0 1-1 0 0,0-1 1 0 0,0 1-1 0 0,0 0 0 0 0,0-1 1 0 0,0 1-1 0 0,0 0 1 0 0,1 0-1 0 0,-1 0 1 0 0,0 0-1 0 0,1 0 1 0 0,-1 0-1 0 0,1 0 1 0 0,-1 1-1 0 0,1-1 1 0 0,-1 0-1 0 0,1 1 1 0 0,0-1-1 0 0,-1 1 1 0 0,1 0-1 0 0,0-1 1 0 0,-1 1-1 0 0,1 0 0 0 0,0 0 1 0 0,-1 0-1 0 0,4 1 1 0 0,2 0-1 0 0,-1 1 1 0 0,0 1 0 0 0,1-1-1 0 0,-1 1 1 0 0,0 0 0 0 0,11 8-1 0 0,7 5 4 0 0,-1 2-1 0 0,0 0 0 0 0,25 28 1 0 0,51 71 161 0 0,-97-114-152 0 0,4 4 54 0 0,0 2 1 0 0,5 10 0 0 0,-10-18-57 0 0,0 1 0 0 0,0 0 1 0 0,0-1-1 0 0,-1 1 0 0 0,1 0 0 0 0,-1 0 0 0 0,1 0 0 0 0,-1 0 1 0 0,1-1-1 0 0,-1 1 0 0 0,0 0 0 0 0,0 0 0 0 0,0 0 0 0 0,0 0 0 0 0,0 0 1 0 0,-1 0-1 0 0,1 0 0 0 0,-2 3 0 0 0,2-5-6 0 0,0 1 0 0 0,-1 0 0 0 0,1 0-1 0 0,0-1 1 0 0,-1 1 0 0 0,1 0 0 0 0,-1 0 0 0 0,1-1-1 0 0,-1 1 1 0 0,1-1 0 0 0,-1 1 0 0 0,0-1 0 0 0,1 1 0 0 0,-1-1-1 0 0,0 1 1 0 0,1-1 0 0 0,-1 1 0 0 0,0-1 0 0 0,0 0 0 0 0,0 1-1 0 0,1-1 1 0 0,-1 0 0 0 0,0 0 0 0 0,0 0 0 0 0,-1 1 0 0 0,1-2-4 0 0,-1 1 0 0 0,1 0 1 0 0,-1-1-1 0 0,1 1 1 0 0,-1-1-1 0 0,1 1 0 0 0,0-1 1 0 0,-1 0-1 0 0,1 1 1 0 0,0-1-1 0 0,0 0 1 0 0,0 0-1 0 0,-2-1 0 0 0,0-1-10 0 0,0 0 0 0 0,1 0-1 0 0,-1 0 1 0 0,1 0 0 0 0,0 0 0 0 0,0 0-1 0 0,0-1 1 0 0,0 1 0 0 0,1-1-1 0 0,-3-5 1 0 0,3 0-27 0 0,1 0 1 0 0,0 0-1 0 0,0 0 1 0 0,1 0-1 0 0,0-1 0 0 0,0 1 1 0 0,1 0-1 0 0,5-15 1 0 0,1 3-13 0 0,0 1 1 0 0,17-30-1 0 0,-20 43 37 0 0,0-1-1 0 0,0 1 0 0 0,0 0 1 0 0,1 0-1 0 0,0 0 1 0 0,1 1-1 0 0,13-11 1 0 0,-18 15 15 0 0,0 1 1 0 0,0-1-1 0 0,0 1 1 0 0,1-1-1 0 0,-1 1 1 0 0,0 0-1 0 0,1 0 1 0 0,0 0-1 0 0,-1 1 1 0 0,1-1-1 0 0,-1 0 1 0 0,1 1-1 0 0,0 0 1 0 0,-1 0-1 0 0,1-1 1 0 0,0 2-1 0 0,-1-1 1 0 0,1 0-1 0 0,0 0 1 0 0,-1 1-1 0 0,1 0 1 0 0,-1-1-1 0 0,1 1 1 0 0,-1 0-1 0 0,1 0 1 0 0,-1 0-1 0 0,1 1 1 0 0,-1-1-1 0 0,0 0 1 0 0,3 4-1 0 0,0-1 10 0 0,-1 0 0 0 0,0 1-1 0 0,0 0 1 0 0,0 0-1 0 0,0 0 1 0 0,-1 0 0 0 0,0 1-1 0 0,0-1 1 0 0,-1 1 0 0 0,3 7-1 0 0,1 9-10 0 0,7 33-1 0 0,-5-14 31 0 0,16 96-103 0 0,-24-136 0 0 0,0 1 0 0 0,1-1 1 0 0,-1 1-1 0 0,1-1 0 0 0,-1 1 0 0 0,1-1 1 0 0,0 1-1 0 0,0-1 0 0 0,-1 1 0 0 0,1-1 1 0 0,0 0-1 0 0,0 0 0 0 0,0 1 0 0 0,1-1 0 0 0,-1 0 1 0 0,0 0-1 0 0,0 0 0 0 0,1 0 0 0 0,-1 0 1 0 0,0-1-1 0 0,2 2 0 0 0,0-1-608 0 0,-1-1 0 0 0,0 0 0 0 0,1 1 0 0 0,-1-1-1 0 0,0 0 1 0 0,1 0 0 0 0,-1 0 0 0 0,1 0 0 0 0,-1-1 0 0 0,0 1-1 0 0,1 0 1 0 0,-1-1 0 0 0,3-1 0 0 0,4-1-3238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1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69 118 2345 0 0,'0'0'384'0'0,"-12"-9"7831"0"0,-3-1-3383 0 0,13 8-4511 0 0,0 1 1 0 0,-1 0-1 0 0,1 0 0 0 0,0-1 0 0 0,-1 1 0 0 0,1 1 0 0 0,-1-1 1 0 0,0 0-1 0 0,-4 0 0 0 0,6 1-282 0 0,0 0-1 0 0,1 1 1 0 0,-1-1-1 0 0,1 0 1 0 0,-1 0-1 0 0,0 1 1 0 0,1-1 0 0 0,-1 0-1 0 0,1 1 1 0 0,-1-1-1 0 0,1 1 1 0 0,-1-1-1 0 0,1 1 1 0 0,0-1-1 0 0,-1 1 1 0 0,1-1 0 0 0,-1 1-1 0 0,1-1 1 0 0,0 1-1 0 0,0-1 1 0 0,-1 1-1 0 0,1 0 1 0 0,0-1-1 0 0,0 1 1 0 0,0-1 0 0 0,0 1-1 0 0,-1 0 1 0 0,1-1-1 0 0,0 1 1 0 0,0 1-1 0 0,0 24 530 0 0,0-20-33 0 0,0 1-435 0 0,1 1 0 0 0,0 0 1 0 0,1 0-1 0 0,0 0 0 0 0,0-1 0 0 0,0 1 1 0 0,1-1-1 0 0,0 0 0 0 0,1 0 0 0 0,0 0 0 0 0,0 0 1 0 0,0 0-1 0 0,1-1 0 0 0,0 0 0 0 0,0 0 1 0 0,0 0-1 0 0,1-1 0 0 0,9 8 0 0 0,-6-6-127 0 0,0-1 0 0 0,0 0 0 0 0,0 0-1 0 0,1-1 1 0 0,0-1 0 0 0,0 1 0 0 0,0-1-1 0 0,0-1 1 0 0,1 0 0 0 0,-1-1 0 0 0,1 0-1 0 0,0 0 1 0 0,12-1 0 0 0,-17-1-16 0 0,1 0 1 0 0,-1 0-1 0 0,1-1 0 0 0,0 0 1 0 0,-1-1-1 0 0,0 1 0 0 0,13-6 0 0 0,-17 6 14 0 0,0 0-1 0 0,0 0 0 0 0,0 0 1 0 0,0-1-1 0 0,0 1 0 0 0,0 0 1 0 0,-1-1-1 0 0,1 1 0 0 0,0-1 0 0 0,-1 0 1 0 0,1 0-1 0 0,-1 0 0 0 0,0 1 1 0 0,0-1-1 0 0,1 0 0 0 0,-1-1 1 0 0,0 1-1 0 0,-1 0 0 0 0,1 0 1 0 0,0 0-1 0 0,-1 0 0 0 0,1-1 0 0 0,-1 1 1 0 0,0 0-1 0 0,1-4 0 0 0,-2-5-115 0 0,0 1 0 0 0,0-1 0 0 0,-1 1-1 0 0,-1-1 1 0 0,-3-11 0 0 0,-23-50-160 0 0,25 63 268 0 0,-1-2 60 0 0,0 0 1 0 0,-1 0 0 0 0,0 0-1 0 0,-1 0 1 0 0,-15-18 0 0 0,20 27-10 0 0,0-1 1 0 0,-1 1-1 0 0,1 0 0 0 0,-1 0 1 0 0,0 0-1 0 0,1 0 1 0 0,-1 0-1 0 0,0 0 0 0 0,0 1 1 0 0,0-1-1 0 0,0 1 1 0 0,-1 0-1 0 0,1 0 0 0 0,0 0 1 0 0,0 1-1 0 0,-1-1 1 0 0,1 1-1 0 0,-1 0 0 0 0,1-1 1 0 0,0 1-1 0 0,-1 1 1 0 0,1-1-1 0 0,0 1 0 0 0,-1-1 1 0 0,1 1-1 0 0,-6 2 0 0 0,2 0 15 0 0,1 0 0 0 0,0 1 0 0 0,0-1-1 0 0,0 1 1 0 0,0 0 0 0 0,1 1 0 0 0,0-1-1 0 0,0 1 1 0 0,0 0 0 0 0,0 1 0 0 0,1-1-1 0 0,-5 7 1 0 0,3-1 12 0 0,-1 0-1 0 0,2 1 0 0 0,-1-1 1 0 0,1 1-1 0 0,-5 22 1 0 0,9-27-14 0 0,0-1 0 0 0,0 1 0 0 0,1-1 0 0 0,0 1 0 0 0,0 0 0 0 0,0-1 0 0 0,1 1 0 0 0,0 0-1 0 0,0-1 1 0 0,1 0 0 0 0,0 1 0 0 0,0-1 0 0 0,0 0 0 0 0,1 0 0 0 0,0 0 0 0 0,0 0 0 0 0,6 7 0 0 0,-5-7-29 0 0,1 1 0 0 0,0-1 0 0 0,0 0-1 0 0,1-1 1 0 0,0 0 0 0 0,0 1 0 0 0,0-2-1 0 0,0 1 1 0 0,1-1 0 0 0,0 0 0 0 0,0 0-1 0 0,0-1 1 0 0,0 0 0 0 0,11 3 0 0 0,-13-5-27 0 0,1 0 1 0 0,-1 0-1 0 0,1-1 1 0 0,-1 0 0 0 0,1 0-1 0 0,0 0 1 0 0,-1 0-1 0 0,1-1 1 0 0,-1 0-1 0 0,1 0 1 0 0,-1-1-1 0 0,0 0 1 0 0,1 1 0 0 0,-1-2-1 0 0,0 1 1 0 0,0-1-1 0 0,-1 1 1 0 0,1-1-1 0 0,7-7 1 0 0,-6 5-18 0 0,-1 0 1 0 0,0 0-1 0 0,0 0 1 0 0,-1-1-1 0 0,1 1 1 0 0,-1-1-1 0 0,-1 0 0 0 0,1-1 1 0 0,-1 1-1 0 0,0-1 1 0 0,0 1-1 0 0,-1-1 1 0 0,0 0-1 0 0,2-13 0 0 0,7-143-66 0 0,-11 163 124 0 0,0-1 0 0 0,0 1 0 0 0,0-1 0 0 0,0 1 0 0 0,0 0 0 0 0,0-1 0 0 0,0 1 0 0 0,0-1 0 0 0,0 1-1 0 0,0-1 1 0 0,0 1 0 0 0,0 0 0 0 0,0-1 0 0 0,-1 1 0 0 0,1-1 0 0 0,0 1 0 0 0,0 0 0 0 0,0-1-1 0 0,-1 1 1 0 0,1-1 0 0 0,0 1 0 0 0,-1-1 0 0 0,-4 7 244 0 0,-7 18 114 0 0,11-22-339 0 0,-1 4-8 0 0,0 1 0 0 0,0 0 0 0 0,0 0-1 0 0,1-1 1 0 0,0 1 0 0 0,0 0 0 0 0,1 0-1 0 0,0 1 1 0 0,0-1 0 0 0,1 0-1 0 0,0 0 1 0 0,0 0 0 0 0,0-1 0 0 0,1 1-1 0 0,0 0 1 0 0,0 0 0 0 0,1-1 0 0 0,0 1-1 0 0,0-1 1 0 0,0 0 0 0 0,6 7 0 0 0,0 0-34 0 0,1 0 0 0 0,0-1 1 0 0,1-1-1 0 0,1 0 0 0 0,-1 0 0 0 0,2-1 1 0 0,-1 0-1 0 0,21 10 0 0 0,-27-16-27 0 0,1-1-1 0 0,0 1 0 0 0,0-1 1 0 0,0-1-1 0 0,0 0 0 0 0,9 2 1 0 0,-12-3-280 0 0,-1-1 1 0 0,0 1-1 0 0,1-1 1 0 0,-1 0-1 0 0,1 0 1 0 0,-1-1-1 0 0,0 1 1 0 0,1-1-1 0 0,-1 0 1 0 0,0 1-1 0 0,1-1 1 0 0,-1-1-1 0 0,0 1 1 0 0,0 0-1 0 0,0-1 1 0 0,3-2 0 0 0,1-1-1872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1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12 4577 0 0,'-11'-11'16828'0'0,"19"17"-17734"0"0,-2-1 1062 0 0,-1 0 1 0 0,0 1-1 0 0,0 0 1 0 0,-1 0-1 0 0,1 0 0 0 0,-1 0 1 0 0,-1 1-1 0 0,1 0 1 0 0,-1 0-1 0 0,0 0 0 0 0,-1 0 1 0 0,1 0-1 0 0,-1 0 1 0 0,1 12-1 0 0,0 5 337 0 0,0 0-1 0 0,-2 0 1 0 0,-2 32 0 0 0,-1-17-131 0 0,-3 154 380 0 0,6-165-786 0 0,2 0 1 0 0,1 0 0 0 0,1-1-1 0 0,16 51 1 0 0,-14-56-112 0 0,2-1 1 0 0,22 39-1 0 0,-27-53-50 0 0,0 0-1 0 0,1-1 0 0 0,-1 0 0 0 0,2 0 1 0 0,-1 0-1 0 0,1 0 0 0 0,0-1 0 0 0,0 0 1 0 0,0 0-1 0 0,1 0 0 0 0,-1-1 1 0 0,10 4-1 0 0,-14-7-143 0 0,0 0-1 0 0,1-1 1 0 0,-1 1 0 0 0,0 0 0 0 0,1-1 0 0 0,-1 0 0 0 0,1 1-1 0 0,-1-1 1 0 0,1 0 0 0 0,-1 0 0 0 0,4-1 0 0 0,1-3-1815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2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25 4897 0 0,'3'-2'1777'0'0,"0"0"1"0"0,0 0-1 0 0,0 0 0 0 0,0 1 0 0 0,1 0 1 0 0,3-2-1 0 0,22-2 2369 0 0,-11 5-5325 0 0,26 2 0 0 0,-12 0 2232 0 0,170-7-2549 0 0,-35-1 710 0 0,-166 6 699 0 0,0 0-1 0 0,0 0 0 0 0,0 0 1 0 0,0 0-1 0 0,0 0 1 0 0,1 1-1 0 0,-1-1 1 0 0,0 0-1 0 0,0 1 0 0 0,0-1 1 0 0,0 0-1 0 0,0 1 1 0 0,0-1-1 0 0,0 1 0 0 0,0 0 1 0 0,1 0-1 0 0,-1 0-240 0 0,-1 0 0 0 0,1-1 0 0 0,-1 1-1 0 0,1 0 1 0 0,-1 0 0 0 0,1 0 0 0 0,-1 0 0 0 0,0-1-1 0 0,1 1 1 0 0,-1 0 0 0 0,0 0 0 0 0,0 0-1 0 0,1 1 1 0 0,-1 4-2691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2.5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181 184 4489 0 0,'-2'1'12386'0'0,"-7"6"-10085"0"0,8-4-2235 0 0,0 0 1 0 0,0 0-1 0 0,0 0 0 0 0,1 0 1 0 0,0 0-1 0 0,-1 0 0 0 0,1 1 1 0 0,0-1-1 0 0,1 0 0 0 0,0 4 1 0 0,7 34 422 0 0,-7-37-442 0 0,1 6 111 0 0,0-1 0 0 0,1 1 1 0 0,0-1-1 0 0,0 0 0 0 0,1 0 1 0 0,1 0-1 0 0,-1-1 0 0 0,1 1 0 0 0,9 10 1 0 0,-11-15-69 0 0,4 3 686 0 0,-6-8-423 0 0,-3-5-248 0 0,-3-4-96 0 0,-1 0 1 0 0,0 1-1 0 0,0-1 0 0 0,-1 1 1 0 0,0 1-1 0 0,-13-13 1 0 0,5 5 15 0 0,-30-31-41 0 0,28 31 21 0 0,1-1 1 0 0,0 0 0 0 0,1-2 0 0 0,1 1 0 0 0,-12-24-1 0 0,24 39-10 0 0,1 1-1 0 0,0 0 1 0 0,0 0-1 0 0,0-1 1 0 0,0 1-1 0 0,1-1 1 0 0,-1 1-1 0 0,1-1 1 0 0,-1 1-1 0 0,1-1 1 0 0,0 1-1 0 0,0-1 0 0 0,0 0 1 0 0,1 1-1 0 0,-1-1 1 0 0,0 1-1 0 0,1-1 1 0 0,0 1-1 0 0,-1-1 1 0 0,1 1-1 0 0,0 0 1 0 0,0-1-1 0 0,1 1 1 0 0,-1 0-1 0 0,0 0 1 0 0,3-3-1 0 0,-1 1-15 0 0,1 1-1 0 0,0 0 1 0 0,0 0 0 0 0,0 0-1 0 0,0 0 1 0 0,0 0 0 0 0,0 1-1 0 0,1 0 1 0 0,-1 0 0 0 0,1 0-1 0 0,0 0 1 0 0,8-1 0 0 0,4 0-93 0 0,0 1 0 0 0,1 0 1 0 0,-1 2-1 0 0,1 0 0 0 0,20 2 1 0 0,89 19-797 0 0,-95-15 629 0 0,-11-2-2 0 0,-1 1-1 0 0,29 11 1 0 0,-41-13-281 0 0,-1 0-1 0 0,0 1 1 0 0,1 0-1 0 0,-2 0 1 0 0,1 0-1 0 0,0 1 1 0 0,-1 0-1 0 0,0 1 1 0 0,8 7-1 0 0,-10-5-2212 0 0,0-1-404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2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9 3905 0 0,'-8'-1'9372'0'0,"1"-2"-4771"0"0,-4-1-3059 0 0,10 6-1427 0 0,0 1 0 0 0,0-1 0 0 0,0 1 0 0 0,0-1 0 0 0,0 1 0 0 0,0 0 0 0 0,1 0 0 0 0,-1 3 0 0 0,0 0 62 0 0,-2 6-15 0 0,1 0-1 0 0,0 1 1 0 0,1-1-1 0 0,0 0 0 0 0,1 1 1 0 0,1-1-1 0 0,0 0 0 0 0,0 1 1 0 0,1-1-1 0 0,1 0 0 0 0,0 0 1 0 0,0 0-1 0 0,1-1 1 0 0,1 1-1 0 0,0-1 0 0 0,1 0 1 0 0,9 14-1 0 0,-8-15-197 0 0,0 1 1 0 0,1-2-1 0 0,0 1 1 0 0,0-1-1 0 0,1 0 1 0 0,0-1-1 0 0,1 0 1 0 0,15 9-1 0 0,-21-14-153 0 0,1-1-1 0 0,0 1 0 0 0,0-1 1 0 0,0 0-1 0 0,1-1 0 0 0,-1 1 1 0 0,0-1-1 0 0,0 0 1 0 0,1 0-1 0 0,-1-1 0 0 0,1 0 1 0 0,-1 0-1 0 0,1 0 0 0 0,-1 0 1 0 0,0-1-1 0 0,1 0 1 0 0,-1 0-1 0 0,0 0 0 0 0,1-1 1 0 0,-1 0-1 0 0,8-4 0 0 0,0-1-1437 0 0,-3 0-260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2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3 4697 0 0,'-9'0'1949'0'0,"4"0"327"0"0,1 1-1 0 0,-1-2 1 0 0,1 1 0 0 0,-1-1 0 0 0,-4 0-1 0 0,9 1-2264 0 0,0 0 0 0 0,0 0 0 0 0,0 0 0 0 0,0 0 0 0 0,0 0 0 0 0,0 0 0 0 0,0 0 0 0 0,0 0 0 0 0,0 0 0 0 0,0 0 0 0 0,0 0 0 0 0,0 0 0 0 0,0 0 0 0 0,0 0 1 0 0,0 0-1 0 0,0 1 0 0 0,0-1 0 0 0,0 0 0 0 0,0 0 0 0 0,0 0 0 0 0,0 0 0 0 0,0 0 0 0 0,-1 0 0 0 0,1 0 0 0 0,0 0 0 0 0,0 0 0 0 0,0 0 0 0 0,0 0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0,6 6 7 0 0,9 7-247 0 0,44 25-2187 0 0,-44-30-130 0 0,-1-1 1 0 0,1-1-1 0 0,1 0 0 0 0,23 5 1 0 0,-21-7 822 0 0,-2-1 423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3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26 3849 0 0,'-13'-17'12533'0'0,"13"16"-12301"0"0,-1 1 1 0 0,0-1 0 0 0,0 0 0 0 0,0 0 0 0 0,0 1 0 0 0,0-1 0 0 0,0 0 0 0 0,0 1 0 0 0,0-1 0 0 0,0 1 0 0 0,0 0 0 0 0,0-1 0 0 0,0 1-1 0 0,0 0 1 0 0,-2-1 0 0 0,3 1-218 0 0,0 1 0 0 0,-1-1-1 0 0,1 0 1 0 0,0 1-1 0 0,0-1 1 0 0,0 0 0 0 0,0 1-1 0 0,0-1 1 0 0,0 0 0 0 0,-1 1-1 0 0,1-1 1 0 0,0 0 0 0 0,0 1-1 0 0,0-1 1 0 0,0 0 0 0 0,0 1-1 0 0,0-1 1 0 0,0 1-1 0 0,0-1 1 0 0,1 0 0 0 0,-1 1-1 0 0,0-1 1 0 0,0 0 0 0 0,0 1-1 0 0,0-1 1 0 0,0 0 0 0 0,1 1-1 0 0,-1-1 1 0 0,0 0 0 0 0,0 1-1 0 0,6 11 95 0 0,4 7-25 0 0,2 0-1 0 0,0-1 1 0 0,25 29-1 0 0,52 45 160 0 0,-63-66-109 0 0,25 24-117 0 0,3-1 1 0 0,64 43-1 0 0,-103-81-145 0 0,42 26 111 0 0,-50-34-102 0 0,-1 1 0 0 0,1-1 0 0 0,0-1 0 0 0,0 1 0 0 0,0-1 0 0 0,14 2 0 0 0,-8-6-1552 0 0,-13 2 1390 0 0,1 0-1 0 0,-1-1 0 0 0,1 1 1 0 0,-1 0-1 0 0,1-1 0 0 0,-1 1 0 0 0,1-1 1 0 0,-1 1-1 0 0,1-1 0 0 0,-1 1 1 0 0,0-1-1 0 0,1 1 0 0 0,-1-1 1 0 0,0 1-1 0 0,1-1 0 0 0,-1 0 1 0 0,0 0-1 0 0,2-5-2039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3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456 0 4289 0 0,'-2'2'1329'0'0,"-1"-1"1"0"0,1 0-1 0 0,-1 0 1 0 0,0 0 0 0 0,1 0-1 0 0,-1 0 1 0 0,0-1-1 0 0,0 1 1 0 0,-4-1-1 0 0,-14-1 2128 0 0,13 1-4063 0 0,6 0 673 0 0,0 0 1 0 0,1 0-1 0 0,-1 1 0 0 0,0-1 0 0 0,0 0 0 0 0,0 1 1 0 0,0 0-1 0 0,1-1 0 0 0,-1 1 0 0 0,0 0 1 0 0,0 0-1 0 0,1 0 0 0 0,-3 2 0 0 0,-22 19 835 0 0,8-6-641 0 0,-212 172 594 0 0,230-188-856 0 0,-56 53-1788 0 0,23-15-4405 0 0,28-29 3811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13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86 4905 0 0,'-1'-4'1907'0'0,"0"0"0"0"0,0 0-1 0 0,1 0 1 0 0,0 0 0 0 0,0-5 0 0 0,0 6-1405 0 0,0 1-1 0 0,0-1 1 0 0,1 0 0 0 0,0 0 0 0 0,-1 1 0 0 0,1-1-1 0 0,2-3 1 0 0,-2 4-498 0 0,0 0-1 0 0,0 0 1 0 0,0 0 0 0 0,1 0-1 0 0,-1 0 1 0 0,1 1-1 0 0,0-1 1 0 0,-1 0-1 0 0,1 1 1 0 0,0 0 0 0 0,0-1-1 0 0,0 1 1 0 0,0 0-1 0 0,0 0 1 0 0,0 0 0 0 0,0 0-1 0 0,0 0 1 0 0,1 0-1 0 0,-1 1 1 0 0,0-1-1 0 0,4 1 1 0 0,10-2 142 0 0,0 2 0 0 0,0 0 0 0 0,0 1 0 0 0,-1 0 1 0 0,1 1-1 0 0,0 1 0 0 0,19 6 0 0 0,-7 0 374 0 0,-2 1 1 0 0,0 1 0 0 0,31 18-1 0 0,-20-6 242 0 0,0 1-1 0 0,52 47 0 0 0,57 67 699 0 0,-124-115-1320 0 0,-1 0 1 0 0,0 1-1 0 0,-2 1 1 0 0,-1 0-1 0 0,-1 2 1 0 0,-1 0-1 0 0,-2 1 1 0 0,14 37-1 0 0,-10-16-96 0 0,-2 1-1 0 0,-2 1 0 0 0,-3 1 1 0 0,-1 0-1 0 0,-4 0 1 0 0,1 95-1 0 0,-8-126-47 0 0,0-1 0 0 0,-2 1 0 0 0,-1-1 0 0 0,0 0 0 0 0,-2 0 0 0 0,0 0 0 0 0,-17 34 0 0 0,16-40-19 0 0,-1 0-1 0 0,-1-1 0 0 0,0 0 0 0 0,0 0 0 0 0,-2-1 1 0 0,1 0-1 0 0,-2-1 0 0 0,1 0 0 0 0,-2-1 1 0 0,-23 16-1 0 0,10-12-221 0 0,1-1 1 0 0,-1-1 0 0 0,-1-2-1 0 0,0 0 1 0 0,-1-2 0 0 0,-44 8-1 0 0,9-7-3557 0 0,-120 1-1 0 0,100-10 141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28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789 158 512 0 0,'-12'-43'1634'0'0,"6"22"-63"0"0,0 0 0 0 0,-14-29 0 0 0,20 49-1463 0 0,-1-1 1 0 0,0 1-1 0 0,0 0 1 0 0,1-1-1 0 0,-1 1 1 0 0,0 0 0 0 0,0-1-1 0 0,0 1 1 0 0,-1 0-1 0 0,1 0 1 0 0,0 0-1 0 0,0 0 1 0 0,-1 0-1 0 0,1 0 1 0 0,0 1-1 0 0,-1-1 1 0 0,1 0-1 0 0,-1 1 1 0 0,1-1-1 0 0,-3 0 1 0 0,2 1-30 0 0,0 0-1 0 0,-1 0 1 0 0,1 0-1 0 0,0 0 1 0 0,-1 0 0 0 0,1 1-1 0 0,-1-1 1 0 0,1 1 0 0 0,0-1-1 0 0,0 1 1 0 0,-1 0-1 0 0,-1 1 1 0 0,-6 4 149 0 0,0 0 0 0 0,1 1 0 0 0,0 0 0 0 0,-12 12 0 0 0,-13 15 887 0 0,-51 67 0 0 0,-21 48 1334 0 0,58-80-1311 0 0,-14 27-62 0 0,4 3 0 0 0,5 2 1 0 0,-60 157-1 0 0,97-216-986 0 0,3 1 1 0 0,2 0-1 0 0,1 0 0 0 0,2 1 1 0 0,3 1-1 0 0,1-1 0 0 0,3 55 1 0 0,1-80-100 0 0,2-1 1 0 0,0 0 0 0 0,1-1-1 0 0,1 1 1 0 0,1-1 0 0 0,1 1-1 0 0,0-1 1 0 0,1-1 0 0 0,0 1-1 0 0,2-1 1 0 0,0 0 0 0 0,0-1-1 0 0,2 0 1 0 0,0-1 0 0 0,1 0-1 0 0,0-1 1 0 0,1 0 0 0 0,0-1-1 0 0,20 14 1 0 0,179 116-1030 0 0,-168-117-28 0 0,1-2 0 0 0,1-2 1 0 0,51 16-1 0 0,-73-30-983 0 0,0-1 0 0 0,37 4 0 0 0,-3-5-2304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39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82 173 512 0 0,'-2'-1'492'0'0,"0"0"-1"0"0,0 1 0 0 0,0-1 1 0 0,0 1-1 0 0,0-1 1 0 0,0 1-1 0 0,-1 0 0 0 0,1-1 1 0 0,0 1-1 0 0,0 0 0 0 0,-1 1 1 0 0,1-1-1 0 0,0 0 1 0 0,0 1-1 0 0,0-1 0 0 0,0 1 1 0 0,-1 0-1 0 0,1 0 1 0 0,-3 1-1 0 0,-13 4 2976 0 0,4-5-376 0 0,11-1-1025 0 0,10 0-1375 0 0,11-2-543 0 0,0 0 0 0 0,1-1 0 0 0,22-6 1 0 0,-4 0-46 0 0,306-68 920 0 0,-4 25-879 0 0,-165 37-227 0 0,-82 8-90 0 0,10 1-207 0 0,-84 6 151 0 0,-1 1 1 0 0,1 1-1 0 0,28 5 0 0 0,-44-7 126 0 0,-1 0 1 0 0,0 1 0 0 0,0-1-1 0 0,0 0 1 0 0,0 1-1 0 0,1-1 1 0 0,-1 1-1 0 0,0-1 1 0 0,0 1-1 0 0,0-1 1 0 0,0 1-1 0 0,0 0 1 0 0,0-1-1 0 0,0 1 1 0 0,-1 0 0 0 0,1 0-1 0 0,0 0 1 0 0,0 0-1 0 0,0 0 1 0 0,-1-1-1 0 0,1 2 1 0 0,-1-1-1 0 0,2 1 1 0 0,-2 0-277 0 0,0-1 0 0 0,0 0 0 0 0,-1 1 0 0 0,1-1 0 0 0,0 0 0 0 0,0 0 0 0 0,-1 1 0 0 0,1-1 0 0 0,-1 0 0 0 0,1 0 0 0 0,-1 1 0 0 0,0-1 0 0 0,1 0 0 0 0,-1 0 0 0 0,0 0 0 0 0,0 0 0 0 0,1 0 0 0 0,-1 0 0 0 0,0 0 0 0 0,-2 1 0 0 0,-11 10-4425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39.4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33 968 0 0,'-2'-1'323'0'0,"-56"-22"6682"0"0,52 21-6195 0 0,0 0-1 0 0,-1 1 1 0 0,1-1 0 0 0,-1 1 0 0 0,1 1 0 0 0,-1-1 0 0 0,-8 1 0 0 0,14 0-745 0 0,0 1 0 0 0,0-1 0 0 0,0 0 0 0 0,0 1 0 0 0,0-1 0 0 0,0 1 0 0 0,0-1 0 0 0,0 1 0 0 0,0-1-1 0 0,1 1 1 0 0,-1 0 0 0 0,0-1 0 0 0,0 1 0 0 0,0 0 0 0 0,1 0 0 0 0,-1 0 0 0 0,0-1 0 0 0,1 1 0 0 0,-1 0 0 0 0,1 0 0 0 0,-1 0 0 0 0,1 0 0 0 0,0 0 0 0 0,-1 0-1 0 0,1 0 1 0 0,0 0 0 0 0,0 0 0 0 0,-1 0 0 0 0,1 0 0 0 0,0 0 0 0 0,0 0 0 0 0,0 0 0 0 0,0 1 0 0 0,1 0 0 0 0,-1 5 114 0 0,1 1 0 0 0,0-1 0 0 0,3 11 0 0 0,8 19 300 0 0,18 43 0 0 0,-16-49-250 0 0,-3 0-1 0 0,11 42 1 0 0,-14-35-66 0 0,7 28 84 0 0,12 130-1 0 0,-24-135-256 0 0,-11 118 0 0 0,8-178-1 0 0,-7 37 3 0 0,6-35-29 0 0,1 1 0 0 0,-1-1 0 0 0,0 0 0 0 0,-1 0-1 0 0,1-1 1 0 0,0 1 0 0 0,-1 0 0 0 0,0 0 0 0 0,-3 3 0 0 0,24-34-4528 0 0,-5 6 713 0 0,-5 9 509 0 0,2-2-214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39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54 158 2240 0 0,'0'0'326'0'0,"1"-1"-1"0"0,-1 1 0 0 0,0-1 0 0 0,0 1 1 0 0,0-1-1 0 0,0 1 0 0 0,0-1 0 0 0,0 1 1 0 0,0 0-1 0 0,0-1 0 0 0,-1 1 0 0 0,1-1 0 0 0,0 1 1 0 0,0-1-1 0 0,0 1 0 0 0,0 0 0 0 0,-1-1 1 0 0,1 1-1 0 0,0-1 0 0 0,-1 0 0 0 0,-8-3 2571 0 0,9 4-2795 0 0,-1 0-1 0 0,0 0 1 0 0,1 0 0 0 0,-1 0-1 0 0,0 0 1 0 0,1 0 0 0 0,-1 0-1 0 0,0 0 1 0 0,1 0-1 0 0,-1 0 1 0 0,0 0 0 0 0,1 1-1 0 0,-1-1 1 0 0,0 0 0 0 0,1 1-1 0 0,-1-1 1 0 0,1 0 0 0 0,-1 1-1 0 0,1-1 1 0 0,-1 1 0 0 0,1-1-1 0 0,-1 1 1 0 0,1-1-1 0 0,-1 1 1 0 0,1-1 0 0 0,0 1-1 0 0,-1-1 1 0 0,1 1 0 0 0,0 0-1 0 0,-1-1 1 0 0,1 1 0 0 0,0 1-1 0 0,-2 5 239 0 0,1 0 0 0 0,1 0-1 0 0,-1 0 1 0 0,1 0 0 0 0,1 1-1 0 0,-1-1 1 0 0,1 0 0 0 0,1 0-1 0 0,-1 0 1 0 0,1 0 0 0 0,4 10-1 0 0,3 4 257 0 0,0-1-1 0 0,18 28 0 0 0,-11-29-473 0 0,-14-17-112 0 0,0 1-1 0 0,0-1 1 0 0,0 0-1 0 0,0 1 1 0 0,0 0-1 0 0,0-1 1 0 0,-1 1-1 0 0,1 0 1 0 0,-1 0-1 0 0,0 0 0 0 0,0 0 1 0 0,0 0-1 0 0,1 6 1 0 0,-2-9-8 0 0,0 1 1 0 0,-1-1-1 0 0,1 0 1 0 0,0 0-1 0 0,-1 0 0 0 0,1 0 1 0 0,0 0-1 0 0,-1 0 1 0 0,1 0-1 0 0,0 0 0 0 0,0 0 1 0 0,-1 0-1 0 0,1 0 1 0 0,0 0-1 0 0,-1 0 0 0 0,1 0 1 0 0,0 0-1 0 0,-1 0 1 0 0,1 0-1 0 0,0 0 0 0 0,-1 0 1 0 0,1-1-1 0 0,0 1 1 0 0,-1 0-1 0 0,1 0 1 0 0,0 0-1 0 0,0-1 0 0 0,-1 1 1 0 0,1 0-1 0 0,0 0 1 0 0,0 0-1 0 0,-1-1 0 0 0,-10-7 34 0 0,1 0-21 0 0,2-1-1 0 0,-1 0 1 0 0,1-1-1 0 0,1 0 1 0 0,0 0-1 0 0,0 0 0 0 0,1-1 1 0 0,0 0-1 0 0,1 0 1 0 0,0-1-1 0 0,1 0 1 0 0,0 0-1 0 0,1 0 1 0 0,0 0-1 0 0,1 0 1 0 0,0 0-1 0 0,1-1 1 0 0,1 1-1 0 0,0 0 1 0 0,2-20-1 0 0,-1 27-13 0 0,0 0-1 0 0,1 1 1 0 0,-1-1-1 0 0,1 0 1 0 0,0 0-1 0 0,0 1 1 0 0,0-1-1 0 0,1 1 1 0 0,0 0-1 0 0,0 0 1 0 0,0 0-1 0 0,4-4 1 0 0,-1 2-13 0 0,0 1 0 0 0,0 0 0 0 0,1 0 0 0 0,-1 1 0 0 0,1 0 0 0 0,15-7 0 0 0,1 3-118 0 0,1 1 0 0 0,-1 1 0 0 0,48-7 0 0 0,-46 10-223 0 0,-1 1 1 0 0,37 2 0 0 0,-47 1-509 0 0,0 0 0 0 0,0 1 0 0 0,0 1 1 0 0,0 0-1 0 0,24 10 0 0 0,-24-6-967 0 0,-4 0-18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40.2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38 936 0 0,'-4'-4'766'0'0,"2"2"-291"0"0,1 1-1 0 0,-1 0 1 0 0,1-1 0 0 0,-1 1 0 0 0,1-1-1 0 0,0 1 1 0 0,-1-1 0 0 0,1 0 0 0 0,0 0-1 0 0,0 1 1 0 0,0-1 0 0 0,1 0 0 0 0,-1 0-1 0 0,0 0 1 0 0,1 0 0 0 0,0-5 3664 0 0,4 10-2772 0 0,1 4-445 0 0,-1 12-300 0 0,0 0 0 0 0,-2-1 0 0 0,0 1-1 0 0,0 0 1 0 0,-3 19 0 0 0,1-15-273 0 0,1 0-1 0 0,0 0 0 0 0,7 28 1 0 0,-7-44-316 0 0,1-1-1 0 0,0 1 1 0 0,1-1 0 0 0,-1 0 0 0 0,1 0 0 0 0,1 0 0 0 0,-1 0 0 0 0,1 0 0 0 0,0-1-1 0 0,0 0 1 0 0,0 1 0 0 0,1-2 0 0 0,0 1 0 0 0,0 0 0 0 0,7 5 0 0 0,-7-7-77 0 0,0-1 1 0 0,0 1 0 0 0,0-1-1 0 0,0 0 1 0 0,1 0 0 0 0,-1 0-1 0 0,0-1 1 0 0,1 0 0 0 0,-1 0 0 0 0,1 0-1 0 0,-1-1 1 0 0,1 1 0 0 0,0-2-1 0 0,-1 1 1 0 0,1 0 0 0 0,-1-1-1 0 0,1 0 1 0 0,-1 0 0 0 0,0-1 0 0 0,1 0-1 0 0,-1 0 1 0 0,0 0 0 0 0,9-5-1 0 0,-7 3-444 0 0,0-1 1 0 0,0 1-1 0 0,0-1 0 0 0,0-1 0 0 0,-1 0 0 0 0,10-10 0 0 0,-12 10-620 0 0,1 0 1 0 0,-1-1-1 0 0,0 1 0 0 0,0-1 0 0 0,0 0 1 0 0,-1 0-1 0 0,3-10 0 0 0,-1-2-703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40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42 3001 0 0,'-6'-5'2245'0'0,"-24"-20"6339"0"0,7 14-6337 0 0,23 11-2202 0 0,0 0 0 0 0,-1-1 1 0 0,1 1-1 0 0,0 0 0 0 0,0 0 1 0 0,-1 0-1 0 0,1 0 0 0 0,0 1 1 0 0,0-1-1 0 0,0 0 0 0 0,-1 0 1 0 0,1 0-1 0 0,0 0 0 0 0,0 0 1 0 0,-1 0-1 0 0,1 0 0 0 0,0 0 1 0 0,0 0-1 0 0,0 0 0 0 0,-1 1 0 0 0,1-1 1 0 0,0 0-1 0 0,0 0 0 0 0,0 0 1 0 0,0 0-1 0 0,0 1 0 0 0,-1-1 1 0 0,1 0-1 0 0,0 0 0 0 0,0 0 1 0 0,0 1-1 0 0,0-1 0 0 0,0 0 1 0 0,0 0-1 0 0,0 1 0 0 0,0-1 1 0 0,0 0-1 0 0,0 0 0 0 0,0 0 1 0 0,0 1-1 0 0,0-1 0 0 0,0 0 0 0 0,0 0 1 0 0,0 1-1 0 0,0-1 0 0 0,0 0 1 0 0,0 0-1 0 0,0 0 0 0 0,0 1 1 0 0,0-1-1 0 0,3 15 294 0 0,-3-13-310 0 0,5 14-246 0 0,0-1-1 0 0,1 1 1 0 0,0-1-1 0 0,1 0 1 0 0,10 13-1 0 0,-9-15-1741 0 0,0-1-1 0 0,1-1 0 0 0,12 13 1 0 0,-5-10-2165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41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192 80 1984 0 0,'-2'-6'1301'0'0,"-1"0"0"0"0,0 0 0 0 0,0 1 0 0 0,-4-6 0 0 0,3 6-813 0 0,1 1 0 0 0,-1 0 0 0 0,0 0 0 0 0,0 1 0 0 0,-4-5 0 0 0,4 6-373 0 0,1 0 0 0 0,0 0 1 0 0,0 0-1 0 0,-1 1 1 0 0,1-1-1 0 0,-1 1 0 0 0,1 0 1 0 0,-1 0-1 0 0,0 0 1 0 0,1 0-1 0 0,-1 0 1 0 0,0 1-1 0 0,0 0 0 0 0,0 0 1 0 0,1 0-1 0 0,-1 0 1 0 0,0 0-1 0 0,-6 2 1 0 0,6 0 22 0 0,-1-1 1 0 0,1 1 0 0 0,0-1 0 0 0,-1 1-1 0 0,1 1 1 0 0,0-1 0 0 0,0 0 0 0 0,0 1-1 0 0,1 0 1 0 0,-1 0 0 0 0,0 0 0 0 0,1 0-1 0 0,-4 5 1 0 0,6-6-32 0 0,-1 1-1 0 0,1-1 1 0 0,0 0-1 0 0,-1 0 0 0 0,1 1 1 0 0,0-1-1 0 0,0 0 1 0 0,1 1-1 0 0,-1-1 1 0 0,0 1-1 0 0,1-1 1 0 0,0 1-1 0 0,-1-1 1 0 0,1 1-1 0 0,0 0 0 0 0,0-1 1 0 0,1 1-1 0 0,-1-1 1 0 0,0 1-1 0 0,1-1 1 0 0,0 1-1 0 0,-1-1 1 0 0,1 1-1 0 0,0-1 0 0 0,2 3 1 0 0,15 25 280 0 0,2-1 0 0 0,1-1-1 0 0,31 33 1 0 0,-14-17-224 0 0,39 38-100 0 0,-64-71-55 0 0,0 1 0 0 0,1-2 0 0 0,1 0 0 0 0,21 11-1 0 0,-34-19-8 0 0,0-1 0 0 0,1 0 1 0 0,-1 0-1 0 0,1 0 0 0 0,-1 0 0 0 0,1-1 0 0 0,0 1 0 0 0,-1-1 0 0 0,1 1 0 0 0,-1-1 0 0 0,1 0 0 0 0,0 0 0 0 0,-1 0 0 0 0,1-1 0 0 0,0 1 0 0 0,-1 0 1 0 0,1-1-1 0 0,-1 0 0 0 0,1 0 0 0 0,-1 0 0 0 0,1 0 0 0 0,-1 0 0 0 0,0 0 0 0 0,1 0 0 0 0,-1-1 0 0 0,0 1 0 0 0,0-1 0 0 0,0 0 0 0 0,2-2 0 0 0,-1 0-7 0 0,1 0-1 0 0,-1 0 1 0 0,0-1-1 0 0,0 1 1 0 0,-1-1 0 0 0,0 0-1 0 0,1 0 1 0 0,-2 0-1 0 0,1 0 1 0 0,0 0-1 0 0,-1 0 1 0 0,0 0-1 0 0,0-11 1 0 0,-1 9 10 0 0,0-1 0 0 0,-1 1 0 0 0,0-1 1 0 0,-1 1-1 0 0,0-1 0 0 0,0 1 1 0 0,-5-12-1 0 0,-25-48 10 0 0,4 20 48 0 0,-52-69 0 0 0,79 116-58 0 0,0-1-1 0 0,1 0 1 0 0,-1 0-1 0 0,0 0 1 0 0,1 0-1 0 0,-1 0 1 0 0,1 0-1 0 0,-1 0 0 0 0,1 0 1 0 0,0 0-1 0 0,-1 0 1 0 0,1 0-1 0 0,0-1 1 0 0,-1 0-1 0 0,2 1-5 0 0,-1 1 1 0 0,0-1-1 0 0,1 1 0 0 0,-1 0 0 0 0,1-1 0 0 0,-1 1 1 0 0,1 0-1 0 0,-1-1 0 0 0,1 1 0 0 0,-1 0 0 0 0,0 0 1 0 0,1-1-1 0 0,0 1 0 0 0,-1 0 0 0 0,1 0 0 0 0,-1 0 0 0 0,1 0 1 0 0,-1 0-1 0 0,1 0 0 0 0,-1 0 0 0 0,1 0 0 0 0,-1 0 1 0 0,1 0-1 0 0,-1 0 0 0 0,1 0 0 0 0,0 0 0 0 0,-1 0 1 0 0,1 0-1 0 0,-1 0 0 0 0,1 1 0 0 0,0-1 0 0 0,69 9-122 0 0,0-4 1 0 0,114-6-1 0 0,-175 1 130 0 0,-1 0 0 0 0,1 1 0 0 0,0-1 0 0 0,0 2 0 0 0,0-1 0 0 0,8 4 1 0 0,-14-5 2 0 0,-1 1 1 0 0,1 0 0 0 0,-1 0 0 0 0,1 0 0 0 0,-1 1-1 0 0,0-1 1 0 0,0 0 0 0 0,1 1 0 0 0,-1 0 0 0 0,0-1 0 0 0,0 1-1 0 0,0 0 1 0 0,-1 0 0 0 0,1 0 0 0 0,0 0 0 0 0,-1 1-1 0 0,1-1 1 0 0,-1 0 0 0 0,0 1 0 0 0,0-1 0 0 0,0 1-1 0 0,0-1 1 0 0,0 1 0 0 0,0 2 0 0 0,0 1 22 0 0,0 1 0 0 0,-1 0 0 0 0,0-1 1 0 0,-1 1-1 0 0,1-1 0 0 0,-1 1 0 0 0,-2 7 0 0 0,-16 45 185 0 0,13-47-175 0 0,2 1 0 0 0,0-1 0 0 0,0 1 0 0 0,2 0 0 0 0,-3 16 0 0 0,5-25-47 0 0,0 0-1 0 0,0 0 1 0 0,0 0-1 0 0,0 0 1 0 0,1 0 0 0 0,0 0-1 0 0,0 0 1 0 0,0 0-1 0 0,0 0 1 0 0,1 0-1 0 0,2 6 1 0 0,-2-9-4 0 0,-1 1 0 0 0,1 0 0 0 0,-1 0 0 0 0,1 0 0 0 0,0-1 0 0 0,-1 1 0 0 0,1-1 1 0 0,0 1-1 0 0,0-1 0 0 0,0 0 0 0 0,0 0 0 0 0,1 0 0 0 0,-1 0 0 0 0,0 0 0 0 0,0 0 0 0 0,1 0 0 0 0,-1-1 0 0 0,0 1 0 0 0,1-1 0 0 0,4 0 0 0 0,1 0-90 0 0,0-1 1 0 0,0 1-1 0 0,0-2 0 0 0,0 1 0 0 0,0-1 0 0 0,0 0 0 0 0,-1-1 0 0 0,1 0 0 0 0,-1 0 0 0 0,1-1 1 0 0,-1 0-1 0 0,11-8 0 0 0,-2 1-1210 0 0,17-17 0 0 0,8-12-4726 0 0,-25 24 4109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4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0 3521 0 0,'-17'9'3977'0'0,"0"-6"4064"0"0,2-3-7313 0 0,4 3-399 0 0,8 0 23 0 0,3 4-432 0 0,6 0 176 0 0,1 2-72 0 0,3 1-80 0 0,1 1-368 0 0,4 1-105 0 0,1-2-79 0 0,1 2-1120 0 0,3-2-793 0 0,0-2-671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41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1 3377 0 0,'-27'1'8434'0'0,"3"4"-5264"0"0,22-4-3130 0 0,0 0 0 0 0,0 0 0 0 0,0 0 1 0 0,0 1-1 0 0,0-1 0 0 0,0 1 0 0 0,1-1 0 0 0,-1 1 0 0 0,0-1 1 0 0,1 1-1 0 0,-1 0 0 0 0,1 0 0 0 0,0 0 0 0 0,0 0 1 0 0,0 0-1 0 0,0 0 0 0 0,0 0 0 0 0,0 0 0 0 0,0 0 1 0 0,0 4-1 0 0,-4 12 91 0 0,1 0 0 0 0,1 1 1 0 0,1-1-1 0 0,0 33 1 0 0,3-39-133 0 0,0-1 0 0 0,0 0 1 0 0,1 1-1 0 0,0-1 0 0 0,1 0 1 0 0,0 0-1 0 0,1 0 0 0 0,10 19 1 0 0,-9-22 8 0 0,0-1 1 0 0,0 0 0 0 0,1 0 0 0 0,0 0 0 0 0,1 0 0 0 0,0-1 0 0 0,-1 0 0 0 0,2-1 0 0 0,-1 0 0 0 0,1 0 0 0 0,0 0 0 0 0,0-1 0 0 0,0 0 0 0 0,0-1 0 0 0,1 0 0 0 0,0 0 0 0 0,-1 0 0 0 0,1-1 0 0 0,0-1 0 0 0,12 1 0 0 0,-7-1 2 0 0,-1 0 1 0 0,1-1 0 0 0,0-1-1 0 0,-1 0 1 0 0,1-1 0 0 0,-1-1 0 0 0,0 0-1 0 0,0 0 1 0 0,0-1 0 0 0,0-1-1 0 0,-1 0 1 0 0,1-1 0 0 0,11-8 0 0 0,-13 7-31 0 0,0 0 0 0 0,0-1 1 0 0,-1-1-1 0 0,13-13 1 0 0,-20 20 14 0 0,-1-1 1 0 0,0 0-1 0 0,0 0 1 0 0,0 1-1 0 0,0-1 1 0 0,-1 0 0 0 0,1-1-1 0 0,-1 1 1 0 0,0 0-1 0 0,0 0 1 0 0,0-1-1 0 0,0 1 1 0 0,0 0-1 0 0,-1-1 1 0 0,1 1 0 0 0,-1-1-1 0 0,0 1 1 0 0,0-1-1 0 0,0 1 1 0 0,-1 0-1 0 0,1-1 1 0 0,-2-4 0 0 0,-2-3 7 0 0,-1 0 0 0 0,0 1 0 0 0,0-1 1 0 0,-1 1-1 0 0,0 0 0 0 0,-1 0 1 0 0,0 1-1 0 0,0 0 0 0 0,-14-12 1 0 0,11 11-18 0 0,-1 1 0 0 0,0 0 0 0 0,-1 1 0 0 0,0 0 0 0 0,0 1 0 0 0,0 1 0 0 0,-21-9 1 0 0,20 11 48 0 0,-1 1 1 0 0,0 0 0 0 0,0 0-1 0 0,0 1 1 0 0,0 1 0 0 0,-1 1-1 0 0,1 0 1 0 0,0 0 0 0 0,0 2-1 0 0,0-1 1 0 0,-17 6 0 0 0,22-5 3 0 0,1 1 1 0 0,0 0-1 0 0,0 0 1 0 0,1 1 0 0 0,-1 0-1 0 0,1 0 1 0 0,-1 1-1 0 0,-10 9 1 0 0,13-10-25 0 0,1 1 0 0 0,0-1 1 0 0,0 1-1 0 0,0 0 0 0 0,1 0 0 0 0,0 0 0 0 0,0 1 1 0 0,0-1-1 0 0,0 1 0 0 0,1-1 0 0 0,0 1 0 0 0,0 0 1 0 0,-1 7-1 0 0,2-7-12 0 0,0 0 0 0 0,1 0 0 0 0,-1 0 0 0 0,1 0 0 0 0,0 0 0 0 0,1 0 0 0 0,0 0 1 0 0,0 0-1 0 0,0 0 0 0 0,0-1 0 0 0,1 1 0 0 0,0 0 0 0 0,0-1 0 0 0,0 1 0 0 0,1-1 0 0 0,4 7 0 0 0,-2-6-9 0 0,-1-1-1 0 0,1 1 1 0 0,0-1-1 0 0,0-1 1 0 0,1 1-1 0 0,-1-1 1 0 0,1 1-1 0 0,0-2 0 0 0,0 1 1 0 0,1-1-1 0 0,-1 0 1 0 0,1 0-1 0 0,8 2 1 0 0,4 1 31 0 0,0-2 0 0 0,0-1-1 0 0,0 0 1 0 0,0-1 0 0 0,1-1 0 0 0,-1-1 0 0 0,1-1 0 0 0,23-4 0 0 0,-20 1-30 0 0,-1 0 0 0 0,-1-2 0 0 0,1-1 1 0 0,-1 0-1 0 0,0-2 0 0 0,36-20 0 0 0,-51 26-4 0 0,-1-1 0 0 0,1 0 0 0 0,-1 1 0 0 0,0-2 0 0 0,0 1 0 0 0,-1-1 0 0 0,1 1 0 0 0,5-9 0 0 0,-9 11 8 0 0,1-1 0 0 0,-1 1 0 0 0,0-1 0 0 0,0 1 0 0 0,0-1-1 0 0,0 1 1 0 0,-1-1 0 0 0,1 0 0 0 0,-1 0 0 0 0,1 1 0 0 0,-1-1-1 0 0,0 0 1 0 0,0 0 0 0 0,0 1 0 0 0,0-1 0 0 0,-1 0-1 0 0,1 0 1 0 0,-1 1 0 0 0,0-1 0 0 0,0 0 0 0 0,0 1 0 0 0,-1-4-1 0 0,-2-2 55 0 0,0 0 0 0 0,-1 0 0 0 0,0 0 0 0 0,0 1 1 0 0,-1 0-1 0 0,0 0 0 0 0,0 0 0 0 0,-1 0 0 0 0,1 1 0 0 0,-1 0 0 0 0,-1 1 0 0 0,1 0 0 0 0,-1 0 0 0 0,0 0 0 0 0,-15-5 0 0 0,21 9 33 0 0,-1 0 1 0 0,0 0-1 0 0,1 0 1 0 0,-1 1-1 0 0,0-1 1 0 0,0 1-1 0 0,1 0 1 0 0,-1 0-1 0 0,0 0 1 0 0,0 0-1 0 0,1 1 1 0 0,-1-1-1 0 0,0 1 1 0 0,1-1-1 0 0,-1 1 1 0 0,0 0-1 0 0,1 0 1 0 0,-1 0 0 0 0,1 1-1 0 0,-1-1 1 0 0,1 0-1 0 0,-4 4 1 0 0,4-3-53 0 0,0 0 0 0 0,0 1 1 0 0,0-1-1 0 0,0 1 0 0 0,0 0 1 0 0,0-1-1 0 0,1 1 1 0 0,0 0-1 0 0,-1 0 0 0 0,1 0 1 0 0,0 0-1 0 0,1 0 1 0 0,-1 0-1 0 0,0 0 0 0 0,1 0 1 0 0,0 1-1 0 0,-1-1 0 0 0,1 0 1 0 0,1 4-1 0 0,0 6-27 0 0,1 1 0 0 0,1-1 0 0 0,0 0-1 0 0,1 0 1 0 0,0-1 0 0 0,1 1 0 0 0,1-1-1 0 0,0 0 1 0 0,0-1 0 0 0,1 1 0 0 0,1-1-1 0 0,-1 0 1 0 0,2-1 0 0 0,0 0 0 0 0,0 0 0 0 0,1-1-1 0 0,0 0 1 0 0,0-1 0 0 0,1 0 0 0 0,0-1-1 0 0,1 0 1 0 0,15 7 0 0 0,-4-3-28 0 0,0-1-1 0 0,44 12 1 0 0,-57-20-455 0 0,1 1 0 0 0,0-2 0 0 0,-1 1 0 0 0,1-1 0 0 0,0-1 0 0 0,0 0 0 0 0,0-1 1 0 0,0 0-1 0 0,11-2 0 0 0,1-6-6450 0 0,-13 2 2115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42.1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 3065 0 0,'-23'-1'9335'0'0,"-14"1"-2252"0"0,36 0-7078 0 0,1 0-1 0 0,0 0 1 0 0,0 0 0 0 0,0 0 0 0 0,-1 0-1 0 0,1 0 1 0 0,0 0 0 0 0,0 1 0 0 0,0-1 0 0 0,0 0-1 0 0,-1 0 1 0 0,1 0 0 0 0,0 0 0 0 0,0 0-1 0 0,0 0 1 0 0,0 0 0 0 0,-1 1 0 0 0,1-1 0 0 0,0 0-1 0 0,0 0 1 0 0,0 0 0 0 0,0 0 0 0 0,0 1-1 0 0,0-1 1 0 0,0 0 0 0 0,-1 0 0 0 0,1 0 0 0 0,0 0-1 0 0,0 1 1 0 0,0-1 0 0 0,0 0 0 0 0,0 0-1 0 0,0 0 1 0 0,0 1 0 0 0,0-1 0 0 0,0 0 0 0 0,0 0-1 0 0,0 1 1 0 0,4 10 36 0 0,11 7-1016 0 0,-14-17 503 0 0,0 1-1 0 0,1 0 1 0 0,-1-1 0 0 0,0 1 0 0 0,0 0 0 0 0,0-1 0 0 0,0 1 0 0 0,0 0 0 0 0,-1 0 0 0 0,1 0 0 0 0,0 0-1 0 0,-1 0 1 0 0,0 0 0 0 0,1 0 0 0 0,-1 0 0 0 0,0 0 0 0 0,0 0 0 0 0,0 4 0 0 0,0 1-1243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37:42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3161 0 0,'-6'6'4597'0'0,"-11"11"2652"0"0,17-16-7061 0 0,-1 0 0 0 0,1 0 0 0 0,-1-1-1 0 0,1 1 1 0 0,-1 0 0 0 0,1 0 0 0 0,0 0 0 0 0,-1 0-1 0 0,1 0 1 0 0,0 0 0 0 0,0 0 0 0 0,0 0-1 0 0,-1 0 1 0 0,1 0 0 0 0,0-1 0 0 0,0 1 0 0 0,0 0-1 0 0,1 0 1 0 0,-1 0 0 0 0,0 1 0 0 0,0-1-196 0 0,1-1 1 0 0,-1 0 0 0 0,0 1 0 0 0,0-1-1 0 0,1 0 1 0 0,-1 0 0 0 0,0 1 0 0 0,1-1 0 0 0,-1 0-1 0 0,0 0 1 0 0,1 0 0 0 0,-1 1 0 0 0,0-1-1 0 0,1 0 1 0 0,-1 0 0 0 0,0 0 0 0 0,1 0-1 0 0,-1 0 1 0 0,0 0 0 0 0,1 0 0 0 0,-1 0-1 0 0,1 0 1 0 0,-1 0 0 0 0,0 0 0 0 0,1 0-1 0 0,-1 0 1 0 0,1 0 0 0 0,-1 0 0 0 0,0 0-1 0 0,1 0 1 0 0,-1 0 0 0 0,1-1 0 0 0,14-4-2851 0 0,-12 4 1014 0 0,3-1 469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18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401 289 512 0 0,'8'-16'2919'0'0,"0"0"1"0"0,-2-1-1 0 0,6-19 1 0 0,-1 5-1535 0 0,-8 20-900 0 0,0 0 1 0 0,0 1 0 0 0,-1-1-1 0 0,0 0 1 0 0,0-14-1 0 0,-2 20-363 0 0,0 0-1 0 0,-1 0 0 0 0,1 1 0 0 0,-1-1 0 0 0,1 0 1 0 0,-1 0-1 0 0,-1 1 0 0 0,1-1 0 0 0,-1 0 0 0 0,0 1 1 0 0,0 0-1 0 0,0-1 0 0 0,0 1 0 0 0,-5-5 1 0 0,5 7-59 0 0,0 0 1 0 0,-1 0 0 0 0,1 0 0 0 0,-1 1 0 0 0,1-1 0 0 0,-1 1 0 0 0,1-1-1 0 0,-1 1 1 0 0,0 0 0 0 0,0 0 0 0 0,0 0 0 0 0,0 1 0 0 0,0-1 0 0 0,1 1 0 0 0,-1 0-1 0 0,0-1 1 0 0,0 1 0 0 0,0 0 0 0 0,-5 1 0 0 0,-3 1 56 0 0,-1-1 1 0 0,0 2-1 0 0,-18 6 1 0 0,-8 3 180 0 0,0 3 0 0 0,-54 29 0 0 0,80-38-214 0 0,0 2-1 0 0,0-1 1 0 0,1 2-1 0 0,0 0 1 0 0,1 0-1 0 0,0 1 1 0 0,0 0-1 0 0,1 0 1 0 0,0 1-1 0 0,1 0 1 0 0,-8 15-1 0 0,14-22-72 0 0,0 0 0 0 0,0 0 0 0 0,0 0 0 0 0,0 0 0 0 0,1 1 0 0 0,0-1 1 0 0,0 1-1 0 0,0-1 0 0 0,0 1 0 0 0,1 0 0 0 0,0-1 0 0 0,0 1 0 0 0,0 0 0 0 0,0-1 0 0 0,1 1 0 0 0,0-1 0 0 0,0 1 0 0 0,0-1 0 0 0,0 1 0 0 0,1-1 0 0 0,0 0 0 0 0,0 1 0 0 0,0-1 0 0 0,0 0 0 0 0,1 0 0 0 0,-1 0 0 0 0,1-1 0 0 0,0 1 0 0 0,0-1 0 0 0,1 0 0 0 0,-1 1 0 0 0,1-1 0 0 0,-1-1 0 0 0,7 5 0 0 0,7 3-23 0 0,1 0 0 0 0,0-1-1 0 0,1-1 1 0 0,28 9 0 0 0,82 14-76 0 0,-80-21 55 0 0,60 20-1 0 0,-90-23 30 0 0,0 1 0 0 0,-1 0 0 0 0,1 2 0 0 0,-2 0 0 0 0,1 1 0 0 0,29 25 0 0 0,-41-32 2 0 0,-1 2-1 0 0,0-1 0 0 0,-1 1 0 0 0,1 0 1 0 0,-1 0-1 0 0,0 0 0 0 0,-1 0 0 0 0,0 1 0 0 0,5 11 1 0 0,-6-12 0 0 0,-1 0 0 0 0,0-1 0 0 0,0 1 0 0 0,-1 0 0 0 0,0 0 0 0 0,0 0 0 0 0,0-1 0 0 0,0 1 0 0 0,-1 0 0 0 0,0 0 1 0 0,0-1-1 0 0,-1 1 0 0 0,-3 9 0 0 0,-3 2 108 0 0,-1 1 0 0 0,0-2 1 0 0,-1 0-1 0 0,-1 0 0 0 0,-1 0 0 0 0,0-2 0 0 0,-1 1 1 0 0,0-2-1 0 0,-2 0 0 0 0,1 0 0 0 0,-20 12 1 0 0,21-17 1 0 0,0 0-1 0 0,0 0 1 0 0,-1-2 0 0 0,0 0 0 0 0,-23 7 0 0 0,28-10-94 0 0,0-1 1 0 0,0 0-1 0 0,-1-1 1 0 0,1 0-1 0 0,0 0 1 0 0,-1-1-1 0 0,1-1 1 0 0,0 1-1 0 0,-1-1 1 0 0,-11-3-1 0 0,16 2-28 0 0,0 0-1 0 0,0 0 1 0 0,0-1 0 0 0,0 0-1 0 0,0 0 1 0 0,1 0-1 0 0,0 0 1 0 0,-1 0 0 0 0,1-1-1 0 0,0 0 1 0 0,0 0-1 0 0,1 0 1 0 0,0-1 0 0 0,-1 1-1 0 0,-4-9 1 0 0,3 2-101 0 0,0 1-1 0 0,0-1 1 0 0,1 0 0 0 0,0 0 0 0 0,1-1-1 0 0,-3-15 1 0 0,6 24 22 0 0,-1-1 1 0 0,1 1-1 0 0,0 0 0 0 0,0 0 0 0 0,0-1 1 0 0,1 1-1 0 0,-1 0 0 0 0,1 0 0 0 0,-1-1 1 0 0,1 1-1 0 0,0 0 0 0 0,0 0 0 0 0,1 0 1 0 0,-1 0-1 0 0,1 0 0 0 0,-1 0 1 0 0,1 1-1 0 0,0-1 0 0 0,0 0 0 0 0,0 1 1 0 0,1-1-1 0 0,-1 1 0 0 0,0 0 0 0 0,5-3 1 0 0,3-1-1182 0 0,-1 0-1 0 0,1 1 1 0 0,1 0 0 0 0,-1 1 0 0 0,20-6 0 0 0,-8 3-2342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18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7 144 0 0,'-4'1'815'0'0,"1"-1"0"0"0,0 0 0 0 0,0 1 0 0 0,-1-2 0 0 0,1 1 0 0 0,0 0 0 0 0,0-1 0 0 0,-1 1 1 0 0,-3-2-1 0 0,-15-3 4973 0 0,21 5-5628 0 0,0 0 0 0 0,0 0 1 0 0,0 0-1 0 0,0 0 0 0 0,0 0 0 0 0,0 0 0 0 0,0 1 1 0 0,0-1-1 0 0,0 0 0 0 0,0 1 0 0 0,0-1 0 0 0,0 0 1 0 0,0 1-1 0 0,0-1 0 0 0,0 1 0 0 0,0-1 0 0 0,0 1 1 0 0,0 0-1 0 0,1-1 0 0 0,-1 1 0 0 0,0 0 1 0 0,-1 1-1 0 0,1 0 1 0 0,0 0 1 0 0,0 0 0 0 0,0 0-1 0 0,0 1 1 0 0,0-1 0 0 0,0 0-1 0 0,1 0 1 0 0,-1 1 0 0 0,1 3-1 0 0,-1 3 9 0 0,1-1 0 0 0,0 1 0 0 0,1-1 0 0 0,2 15 0 0 0,0-13-103 0 0,0 1 1 0 0,0 0 0 0 0,1-1 0 0 0,0 0-1 0 0,1 0 1 0 0,0 0 0 0 0,9 12-1 0 0,-9-16-79 0 0,0 0-1 0 0,-1 0 0 0 0,2-1 0 0 0,-1 0 0 0 0,1 0 0 0 0,0 0 0 0 0,0-1 0 0 0,0 1 0 0 0,0-2 0 0 0,1 1 0 0 0,11 4 0 0 0,-9-4-49 0 0,0-1 0 0 0,1-1 0 0 0,-1 0 0 0 0,1 0 0 0 0,-1 0 0 0 0,1-2 0 0 0,13 1 0 0 0,-17-1-259 0 0,-1-1 0 0 0,1 0 0 0 0,-1 0 1 0 0,0 0-1 0 0,1-1 0 0 0,-1 0 0 0 0,0 0 1 0 0,0 0-1 0 0,0 0 0 0 0,0-1 1 0 0,0 0-1 0 0,-1 0 0 0 0,1 0 0 0 0,4-5 1 0 0,0-2-1686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18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7 1760 0 0,'-14'-3'3772'0'0,"11"2"-2925"0"0,1 1-1 0 0,-1-1 1 0 0,0 0 0 0 0,0 1 0 0 0,1 0-1 0 0,-1-1 1 0 0,0 1 0 0 0,0 0-1 0 0,0 0 1 0 0,1 1 0 0 0,-4 0 0 0 0,6-1-797 0 0,-1 0 1 0 0,1 0 0 0 0,0 0-1 0 0,0 0 1 0 0,0 0 0 0 0,0 0 0 0 0,0 0-1 0 0,0 0 1 0 0,0 0 0 0 0,-1 0-1 0 0,1 0 1 0 0,0 0 0 0 0,0 0 0 0 0,0 0-1 0 0,0 0 1 0 0,0 1 0 0 0,0-1-1 0 0,0 0 1 0 0,0 0 0 0 0,0 0-1 0 0,-1 0 1 0 0,1 0 0 0 0,0 0 0 0 0,0 0-1 0 0,0 0 1 0 0,0 1 0 0 0,0-1-1 0 0,0 0 1 0 0,0 0 0 0 0,0 0-1 0 0,0 0 1 0 0,0 0 0 0 0,0 0 0 0 0,0 0-1 0 0,0 1 1 0 0,0-1 0 0 0,0 0-1 0 0,0 0 1 0 0,0 0 0 0 0,0 0 0 0 0,0 0-1 0 0,0 0 1 0 0,0 1 0 0 0,0-1-1 0 0,0 0 1 0 0,0 0 0 0 0,7 4 434 0 0,9-1-642 0 0,21-1-26 0 0,34 3-2976 0 0,-45-1 420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19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230 124 512 0 0,'-3'-8'1203'0'0,"-1"-1"0"0"0,0 0 0 0 0,0 1 0 0 0,-9-15 0 0 0,11 21-889 0 0,0 0 1 0 0,0 0 0 0 0,0 0 0 0 0,0 0 0 0 0,0 0 0 0 0,0 0 0 0 0,0 0 0 0 0,-1 1 0 0 0,1-1 0 0 0,0 1 0 0 0,-1 0 0 0 0,0-1 0 0 0,1 1 0 0 0,-1 0 0 0 0,0 1-1 0 0,1-1 1 0 0,-1 0 0 0 0,0 1 0 0 0,0 0 0 0 0,-3-1 0 0 0,0 2-94 0 0,0-1 0 0 0,-1 1-1 0 0,1 0 1 0 0,0 1 0 0 0,-1 0-1 0 0,1 0 1 0 0,0 0 0 0 0,0 1-1 0 0,0 0 1 0 0,1 0 0 0 0,-1 0-1 0 0,1 1 1 0 0,0-1 0 0 0,0 1-1 0 0,0 1 1 0 0,0-1 0 0 0,1 1-1 0 0,-1-1 1 0 0,1 1 0 0 0,0 1 0 0 0,1-1-1 0 0,-1 0 1 0 0,1 1 0 0 0,-4 10-1 0 0,4-10-162 0 0,1 1 0 0 0,-1-1-1 0 0,1 1 1 0 0,1-1 0 0 0,-1 1-1 0 0,1 0 1 0 0,0-1 0 0 0,1 1-1 0 0,-1 0 1 0 0,2 0 0 0 0,-1 0-1 0 0,1 0 1 0 0,-1-1 0 0 0,2 1-1 0 0,-1 0 1 0 0,1-1 0 0 0,0 1 0 0 0,1-1-1 0 0,-1 1 1 0 0,1-1 0 0 0,0 0-1 0 0,1 0 1 0 0,4 6 0 0 0,0-3-50 0 0,0-1 0 0 0,0 0 0 0 0,0-1 0 0 0,1 0 1 0 0,0 0-1 0 0,0-1 0 0 0,1 0 0 0 0,-1 0 0 0 0,1-1 1 0 0,17 6-1 0 0,-19-9-19 0 0,0 0 0 0 0,0 0 0 0 0,0 0 1 0 0,1-1-1 0 0,-1 0 0 0 0,0 0 0 0 0,1-1 0 0 0,-1-1 1 0 0,1 1-1 0 0,-1-1 0 0 0,0-1 0 0 0,1 1 0 0 0,-1-1 0 0 0,11-5 1 0 0,-11 4-1 0 0,-1 0 0 0 0,0 0 1 0 0,0-1-1 0 0,-1 0 0 0 0,1-1 1 0 0,-1 1-1 0 0,0-1 1 0 0,0 0-1 0 0,0-1 0 0 0,5-6 1 0 0,-7 7-1 0 0,-1 0 1 0 0,0-1 0 0 0,0 1-1 0 0,0-1 1 0 0,-1 1 0 0 0,0-1-1 0 0,0 0 1 0 0,0 0 0 0 0,-1 0-1 0 0,0 0 1 0 0,0 0 0 0 0,0 0 0 0 0,-1-9-1 0 0,-1 5 8 0 0,0 0 1 0 0,0 0-1 0 0,-1 0 0 0 0,0 0 0 0 0,-1 1 1 0 0,0-1-1 0 0,-1 1 0 0 0,-8-18 1 0 0,4 14 9 0 0,0 0 0 0 0,0 0 0 0 0,-1 1 0 0 0,-1 0 1 0 0,-13-12-1 0 0,19 20 6 0 0,0 0-1 0 0,-1 1 1 0 0,1-1-1 0 0,0 1 1 0 0,-1 0 0 0 0,0 1-1 0 0,0-1 1 0 0,0 1-1 0 0,0 0 1 0 0,0 0 0 0 0,0 0-1 0 0,0 1 1 0 0,-1 0 0 0 0,1 0-1 0 0,-9 0 1 0 0,8 1 3 0 0,0 1 0 0 0,0-1 0 0 0,-1 1 0 0 0,1 1 0 0 0,0-1 0 0 0,0 1 0 0 0,0 0 0 0 0,0 1-1 0 0,0-1 1 0 0,1 1 0 0 0,-1 0 0 0 0,1 1 0 0 0,-6 3 0 0 0,4-1 0 0 0,0 0 0 0 0,1 0 0 0 0,0 1 0 0 0,0-1 0 0 0,0 2-1 0 0,1-1 1 0 0,-1 0 0 0 0,2 1 0 0 0,-1 0 0 0 0,1 0 0 0 0,1 0-1 0 0,-1 1 1 0 0,1-1 0 0 0,-2 14 0 0 0,3-15-21 0 0,1-1 0 0 0,1 1 1 0 0,-1-1-1 0 0,1 1 0 0 0,0 0 0 0 0,0-1 1 0 0,1 1-1 0 0,0 0 0 0 0,0-1 0 0 0,0 1 0 0 0,1-1 1 0 0,0 0-1 0 0,1 1 0 0 0,-1-1 0 0 0,1 0 1 0 0,0 0-1 0 0,0-1 0 0 0,1 1 0 0 0,0-1 0 0 0,6 7 1 0 0,-2-3-2 0 0,1-1 0 0 0,1 0-1 0 0,-1-1 1 0 0,1 0 0 0 0,0-1 0 0 0,1 0 0 0 0,17 7 0 0 0,-19-9-4 0 0,-1-1 1 0 0,1 0-1 0 0,0-1 1 0 0,0 0-1 0 0,0-1 1 0 0,0 1-1 0 0,1-2 1 0 0,-1 1-1 0 0,0-1 1 0 0,13-2-1 0 0,-19 1 13 0 0,0 0 0 0 0,-1 0 0 0 0,1 0 0 0 0,-1 0-1 0 0,0 0 1 0 0,1-1 0 0 0,-1 1 0 0 0,0-1 0 0 0,0 1-1 0 0,0-1 1 0 0,0 0 0 0 0,0 0 0 0 0,0 0 0 0 0,-1 0 0 0 0,1 0-1 0 0,-1-1 1 0 0,1 1 0 0 0,1-5 0 0 0,3-5 54 0 0,-1-1 1 0 0,6-18 0 0 0,-7 19-14 0 0,6-19 400 0 0,-2 0 1 0 0,-1-1-1 0 0,4-38 1 0 0,-10 59-18 0 0,0 10-14 0 0,2 17 135 0 0,-1-3-588 0 0,2 8 55 0 0,1 1-1 0 0,1 0 1 0 0,1-1 0 0 0,0-1-1 0 0,2 1 1 0 0,18 31 0 0 0,0-11-32 0 0,-3-5-16 0 0,-2 1 0 0 0,19 42 0 0 0,-12-14 77 0 0,71 117 0 0 0,-82-156-28 0 0,-6-8-10 0 0,0 0 0 0 0,10 23 0 0 0,-19-36-5 0 0,-1 0 0 0 0,0 1 0 0 0,0-1 0 0 0,0 1 0 0 0,-1-1 0 0 0,0 1 0 0 0,0 0 0 0 0,-1-1 1 0 0,1 1-1 0 0,-1 0 0 0 0,0 0 0 0 0,-1-1 0 0 0,0 7 0 0 0,-1-8 5 0 0,1 0 0 0 0,-1-1-1 0 0,0 1 1 0 0,0 0 0 0 0,0-1 0 0 0,0 1 0 0 0,-1-1-1 0 0,1 0 1 0 0,-1 1 0 0 0,0-1 0 0 0,0-1 0 0 0,0 1-1 0 0,0 0 1 0 0,0-1 0 0 0,-1 1 0 0 0,-6 2 0 0 0,-2 2 60 0 0,-1-1 0 0 0,-1-1 0 0 0,-20 7 0 0 0,11-6 105 0 0,0-1 1 0 0,-1 0 0 0 0,0-2-1 0 0,-29 1 1 0 0,40-4-79 0 0,-1 0 0 0 0,0-2 0 0 0,1 1-1 0 0,-1-2 1 0 0,1 1 0 0 0,0-2 0 0 0,0 0 0 0 0,-23-11-1 0 0,19 8 8 0 0,1-2-1 0 0,0 0 1 0 0,1-1-1 0 0,-20-17 0 0 0,30 23-72 0 0,1-1-1 0 0,0 1 0 0 0,0-1 0 0 0,0 0 1 0 0,1 0-1 0 0,-1 0 0 0 0,1 0 0 0 0,0-1 0 0 0,1 1 1 0 0,-1-1-1 0 0,1 0 0 0 0,0 0 0 0 0,1 0 1 0 0,-1 0-1 0 0,1 0 0 0 0,-1-11 0 0 0,3 3-37 0 0,0 0-1 0 0,0 0 1 0 0,1 1-1 0 0,1-1 1 0 0,0 1-1 0 0,1-1 1 0 0,1 1-1 0 0,0 1 1 0 0,13-24-1 0 0,-8 17-39 0 0,2 1 1 0 0,0 0-1 0 0,1 1 1 0 0,0 1-1 0 0,28-25 1 0 0,-17 22-250 0 0,1 1 0 0 0,0 1 1 0 0,29-14-1 0 0,-27 16-326 0 0,22-10-1654 0 0,-15 11-2272 0 0,-22 11 1934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4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64 2993 0 0,'-14'-37'8891'0'0,"14"35"-8626"0"0,-1 0 0 0 0,0 1 1 0 0,-1-1-1 0 0,1 0 1 0 0,0 0-1 0 0,-1 0 0 0 0,1 1 1 0 0,-1-1-1 0 0,1 1 1 0 0,-1-1-1 0 0,0 1 0 0 0,1-1 1 0 0,-1 1-1 0 0,0 0 1 0 0,-3-1-1 0 0,4 2-210 0 0,1 0-1 0 0,-1 0 0 0 0,1 0 1 0 0,-1 0-1 0 0,0 0 1 0 0,1 0-1 0 0,-1 1 1 0 0,1-1-1 0 0,-1 0 1 0 0,1 0-1 0 0,-1 1 0 0 0,1-1 1 0 0,-1 0-1 0 0,1 1 1 0 0,-1-1-1 0 0,1 0 1 0 0,0 1-1 0 0,-1-1 1 0 0,1 1-1 0 0,0-1 0 0 0,-1 1 1 0 0,1-1-1 0 0,0 1 1 0 0,-1-1-1 0 0,1 1 1 0 0,0 0-1 0 0,-9 18 860 0 0,9-18-795 0 0,-5 14 200 0 0,1-1 0 0 0,1 1 0 0 0,0 0 0 0 0,1 0 0 0 0,1 0 0 0 0,0 0 0 0 0,1 1 0 0 0,0-1 0 0 0,5 23 0 0 0,56 307 1038 0 0,-48-285-1248 0 0,-3 0 1 0 0,4 68 0 0 0,-13-110-160 0 0,-3 23-1 0 0,1-35-3 0 0,0 1-1 0 0,0-1 0 0 0,0 0 0 0 0,-1 0 1 0 0,0 0-1 0 0,-5 12 0 0 0,7-18 29 0 0,-1 1 1 0 0,1-1-1 0 0,0 1 1 0 0,0-1-1 0 0,-1 1 1 0 0,1-1-1 0 0,0 1 1 0 0,0-1-1 0 0,-1 0 0 0 0,1 1 1 0 0,-1-1-1 0 0,1 0 1 0 0,0 1-1 0 0,-1-1 1 0 0,1 0-1 0 0,-1 1 1 0 0,1-1-1 0 0,0 0 1 0 0,-1 0-1 0 0,1 0 0 0 0,-1 1 1 0 0,0-1-1 0 0,0 0-43 0 0,1 0 0 0 0,-1 0 0 0 0,1-1 0 0 0,0 1 0 0 0,-1 0 1 0 0,1 0-1 0 0,0-1 0 0 0,-1 1 0 0 0,1 0 0 0 0,0 0 0 0 0,0-1 0 0 0,-1 1 0 0 0,1 0 0 0 0,0-1 0 0 0,0 1 0 0 0,-1-1 0 0 0,1 1 0 0 0,0 0 0 0 0,0-1 0 0 0,-1 0 0 0 0,-3-22-5846 0 0,4 16 4372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0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73 133 1592 0 0,'-20'-19'5986'0'0,"15"14"-4668"0"0,1 0 0 0 0,-1 1 1 0 0,0 0-1 0 0,-1 0 0 0 0,1 0 0 0 0,0 0 1 0 0,-10-3-1 0 0,12 7 426 0 0,6 3-892 0 0,4 3-213 0 0,22 11 239 0 0,-1 0-1 0 0,42 36 0 0 0,-57-42-720 0 0,-1 1 1 0 0,0 0-1 0 0,-1 0 0 0 0,0 2 1 0 0,-1-1-1 0 0,0 1 0 0 0,7 16 0 0 0,-13-13-34 0 0,-5-11-62 0 0,-4-10-1 0 0,1-2-67 0 0,1 1-1 0 0,1-1 0 0 0,-1 0 1 0 0,1 0-1 0 0,0 0 0 0 0,-2-12 1 0 0,-1 0 12 0 0,3 9-11 0 0,1 0 0 0 0,-1 0 0 0 0,1 0-1 0 0,1-1 1 0 0,0 1 0 0 0,0 0 0 0 0,1-1-1 0 0,2-12 1 0 0,0 8-4 0 0,1 0 0 0 0,0 0 0 0 0,0 0 0 0 0,13-22 0 0 0,-16 32 9 0 0,1 1 0 0 0,0 0 1 0 0,0 0-1 0 0,0 0 1 0 0,0 0-1 0 0,1 0 0 0 0,0 0 1 0 0,-1 0-1 0 0,1 1 0 0 0,0 0 1 0 0,0-1-1 0 0,0 1 0 0 0,0 0 1 0 0,1 0-1 0 0,-1 1 0 0 0,0-1 1 0 0,1 1-1 0 0,-1-1 0 0 0,1 1 1 0 0,0 0-1 0 0,-1 1 0 0 0,1-1 1 0 0,0 1-1 0 0,0-1 1 0 0,-1 1-1 0 0,1 0 0 0 0,0 0 1 0 0,0 1-1 0 0,-1-1 0 0 0,1 1 1 0 0,0 0-1 0 0,-1 0 0 0 0,1 0 1 0 0,-1 0-1 0 0,1 1 0 0 0,3 2 1 0 0,6 4-2 0 0,-1 0 1 0 0,0 1 0 0 0,-1 1-1 0 0,0-1 1 0 0,0 2 0 0 0,9 11-1 0 0,3 8 16 0 0,22 37 0 0 0,-39-58-78 0 0,0 0 0 0 0,1-1 0 0 0,-1 0 0 0 0,2 0-1 0 0,-1 0 1 0 0,1-1 0 0 0,1 0 0 0 0,13 9 0 0 0,-15-13-1651 0 0,-1 1 1 0 0,1-1-1 0 0,0 0 1 0 0,11 2-1 0 0,-9-2-569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0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497 243 512 0 0,'0'-9'1106'0'0,"1"0"0"0"0,-1 0 0 0 0,-1 0 0 0 0,0 0 0 0 0,0 0 0 0 0,-1 1 0 0 0,0-1 0 0 0,0 0 0 0 0,-1 0 0 0 0,-6-12 0 0 0,3 10-416 0 0,0-1 1 0 0,0 0 0 0 0,-2 1-1 0 0,1 0 1 0 0,-1 1-1 0 0,-15-16 1 0 0,18 22-478 0 0,1 0 0 0 0,-1 0 1 0 0,0 1-1 0 0,0 0 0 0 0,-1 0 0 0 0,1 0 1 0 0,-1 0-1 0 0,1 1 0 0 0,-1 0 0 0 0,0 0 1 0 0,0 0-1 0 0,-7 0 0 0 0,5 1-42 0 0,-1 0 0 0 0,1 1 0 0 0,-1 0 1 0 0,1 1-1 0 0,-1-1 0 0 0,1 2 0 0 0,0-1 0 0 0,-10 4 0 0 0,5-1-21 0 0,0 2-1 0 0,0-1 1 0 0,0 1 0 0 0,1 1-1 0 0,0 0 1 0 0,0 1 0 0 0,1 1-1 0 0,0-1 1 0 0,0 2 0 0 0,-12 14-1 0 0,11-10 0 0 0,2 1 0 0 0,0 0 0 0 0,0 0 0 0 0,2 1 0 0 0,0 1 0 0 0,0-1-1 0 0,2 1 1 0 0,-6 25 0 0 0,4-11 12 0 0,3 0 0 0 0,0 1 0 0 0,0 59-1 0 0,5-74-130 0 0,1 0 0 0 0,1 1 0 0 0,0-1 0 0 0,1 0 0 0 0,1 0 0 0 0,1-1 0 0 0,12 31 0 0 0,-12-38-37 0 0,-1 1 0 0 0,2-1-1 0 0,-1-1 1 0 0,1 1 0 0 0,0-1 0 0 0,1 0 0 0 0,0 0 0 0 0,0-1 0 0 0,1 0 0 0 0,0 0 0 0 0,0-1 0 0 0,1 0 0 0 0,0 0 0 0 0,10 5 0 0 0,4-2-52 0 0,0 0 0 0 0,1-1 0 0 0,36 6 0 0 0,74 5-483 0 0,-116-18 304 0 0,1 0 0 0 0,-1-1 0 0 0,0-1 0 0 0,1-1 0 0 0,21-5 0 0 0,-27 4-702 0 0,1-1 1 0 0,20-9-1 0 0,-22 7-1381 0 0,1-1-1 0 0,19-14 1 0 0,-14 7 29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1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61 161 2024 0 0,'-4'-2'1318'0'0,"1"1"0"0"0,0-1 0 0 0,-1 1 0 0 0,0 0 0 0 0,1 0 0 0 0,-1 0 0 0 0,-4-1 0 0 0,7 2-1203 0 0,0 0 0 0 0,0 0-1 0 0,0 0 1 0 0,0 0 0 0 0,0 1 0 0 0,0-1 0 0 0,0 0-1 0 0,0 1 1 0 0,0-1 0 0 0,0 0 0 0 0,0 1 0 0 0,0-1-1 0 0,1 1 1 0 0,-1-1 0 0 0,0 1 0 0 0,0 0 0 0 0,1-1-1 0 0,-1 1 1 0 0,0 0 0 0 0,1-1 0 0 0,-1 1 0 0 0,0 0 0 0 0,1 0-1 0 0,-1 0 1 0 0,1 0 0 0 0,0-1 0 0 0,-1 1 0 0 0,1 0-1 0 0,0 0 1 0 0,-1 0 0 0 0,1 0 0 0 0,0 0 0 0 0,0 0-1 0 0,0 1 1 0 0,-2 8 115 0 0,1 0-1 0 0,0 0 0 0 0,1 0 1 0 0,0 0-1 0 0,1 0 0 0 0,0 0 1 0 0,0 0-1 0 0,1 0 0 0 0,0-1 1 0 0,1 1-1 0 0,4 9 0 0 0,-5-13-175 0 0,0 1-1 0 0,1-1 1 0 0,0 0 0 0 0,1-1-1 0 0,-1 1 1 0 0,1-1-1 0 0,0 1 1 0 0,0-1 0 0 0,1 0-1 0 0,0-1 1 0 0,0 1-1 0 0,0-1 1 0 0,0 0 0 0 0,0 0-1 0 0,1-1 1 0 0,0 1-1 0 0,9 3 1 0 0,-9-6-44 0 0,0 1-1 0 0,-1-1 1 0 0,1-1 0 0 0,0 1 0 0 0,0-1-1 0 0,0 0 1 0 0,0 0 0 0 0,0-1-1 0 0,0 1 1 0 0,0-1 0 0 0,0-1 0 0 0,-1 1-1 0 0,1-1 1 0 0,0 0 0 0 0,-1 0 0 0 0,0-1-1 0 0,10-5 1 0 0,-4 1 0 0 0,0-1 0 0 0,-1 1 0 0 0,1-2 0 0 0,-2 0 0 0 0,1 0 0 0 0,15-21 0 0 0,-22 27-11 0 0,0-2-1 0 0,-1 1 1 0 0,0 0-1 0 0,0 0 1 0 0,0-1-1 0 0,0 1 1 0 0,-1-1-1 0 0,0 1 1 0 0,0-1-1 0 0,0 0 0 0 0,0 0 1 0 0,-1 1-1 0 0,0-1 1 0 0,0 0-1 0 0,0 0 1 0 0,-1 1-1 0 0,1-1 1 0 0,-1 0-1 0 0,0 0 1 0 0,0 1-1 0 0,-1-1 1 0 0,-2-5-1 0 0,-4-8-11 0 0,-2 0-1 0 0,0 0 1 0 0,-23-30-1 0 0,28 42 23 0 0,0-2-8 0 0,-1 1-1 0 0,0 0 0 0 0,0 0 1 0 0,-1 0-1 0 0,0 1 0 0 0,-1 0 1 0 0,-12-8-1 0 0,16 11-1 0 0,0 1 0 0 0,0 0 0 0 0,-1 0-1 0 0,1 1 1 0 0,-1-1 0 0 0,0 1 0 0 0,1 0 0 0 0,-1 0-1 0 0,0 1 1 0 0,1-1 0 0 0,-1 1 0 0 0,0 0 0 0 0,0 0 0 0 0,0 1-1 0 0,1 0 1 0 0,-10 2 0 0 0,10-2 7 0 0,0 1-1 0 0,0 0 1 0 0,0 0-1 0 0,1 1 1 0 0,-1-1-1 0 0,1 1 1 0 0,-1 0-1 0 0,1-1 1 0 0,0 2-1 0 0,0-1 1 0 0,0 0-1 0 0,1 1 1 0 0,-1-1-1 0 0,1 1 1 0 0,0 0-1 0 0,0-1 1 0 0,-2 6-1 0 0,1-3-12 0 0,1-1 0 0 0,0 1-1 0 0,0 0 1 0 0,0 1-1 0 0,1-1 1 0 0,0 0 0 0 0,0 0-1 0 0,0 0 1 0 0,1 1-1 0 0,0-1 1 0 0,1 9 0 0 0,0-13 10 0 0,0 1 0 0 0,-1 0 0 0 0,1-1 1 0 0,0 1-1 0 0,0 0 0 0 0,0-1 0 0 0,1 1 0 0 0,-1-1 1 0 0,1 0-1 0 0,-1 1 0 0 0,1-1 0 0 0,0 0 1 0 0,0 0-1 0 0,0 0 0 0 0,4 3 0 0 0,-2-3-1 0 0,0 1-1 0 0,0-1 1 0 0,0 0-1 0 0,1 0 0 0 0,-1 0 1 0 0,1-1-1 0 0,-1 0 1 0 0,8 2-1 0 0,3-1-4 0 0,1-1 1 0 0,0-1-1 0 0,-1 0 0 0 0,24-4 0 0 0,23-6 31 0 0,-39 5-33 0 0,0 1 0 0 0,0 2 0 0 0,0 0 0 0 0,30 2 0 0 0,-48 1 35 0 0,1 0 0 0 0,0 0 0 0 0,-1 0 0 0 0,1 0 0 0 0,-1 1 0 0 0,0 0 0 0 0,1 1 0 0 0,-1-1-1 0 0,0 1 1 0 0,0 0 0 0 0,0 0 0 0 0,-1 0 0 0 0,1 1 0 0 0,-1 0 0 0 0,0-1 0 0 0,5 7 0 0 0,-4-4 157 0 0,-1 0 1 0 0,0 1 0 0 0,0 0-1 0 0,0 0 1 0 0,-1 0-1 0 0,0 0 1 0 0,-1 1-1 0 0,1-1 1 0 0,-1 1-1 0 0,-1-1 1 0 0,2 11-1 0 0,-1-2 238 0 0,2 31 491 0 0,-4-42-832 0 0,0-1-1 0 0,0 1 1 0 0,0 0-1 0 0,-1-1 0 0 0,0 1 1 0 0,0-1-1 0 0,-3 8 1 0 0,4-11-66 0 0,-1 1 0 0 0,0-1 1 0 0,0 1-1 0 0,1-1 0 0 0,-1 0 1 0 0,0 0-1 0 0,0 1 0 0 0,-1-1 1 0 0,1 0-1 0 0,0 0 0 0 0,0 0 1 0 0,0 0-1 0 0,-1 0 0 0 0,1-1 0 0 0,-1 1 1 0 0,1 0-1 0 0,0-1 0 0 0,-1 1 1 0 0,1 0-1 0 0,-1-1 0 0 0,1 0 1 0 0,-1 1-1 0 0,0-1 0 0 0,1 0 1 0 0,-1 0-1 0 0,1 0 0 0 0,-1 0 1 0 0,0 0-1 0 0,1 0 0 0 0,-1-1 0 0 0,1 1 1 0 0,-1 0-1 0 0,1-1 0 0 0,-1 1 1 0 0,1-1-1 0 0,-1 1 0 0 0,1-1 1 0 0,0 0-1 0 0,-1 0 0 0 0,1 0 1 0 0,0 0-1 0 0,-1 0 0 0 0,1 0 1 0 0,0 0-1 0 0,0 0 0 0 0,0 0 0 0 0,0 0 1 0 0,0-1-1 0 0,0 1 0 0 0,0 0 1 0 0,1-1-1 0 0,-1 1 0 0 0,0-1 1 0 0,1 1-1 0 0,-1-3 0 0 0,0 0-25 0 0,0 1-1 0 0,0-1 0 0 0,1 0 0 0 0,0 0 0 0 0,0 0 1 0 0,0 0-1 0 0,0 0 0 0 0,0 1 0 0 0,1-1 0 0 0,0 0 1 0 0,0 0-1 0 0,0 0 0 0 0,0 1 0 0 0,2-5 1 0 0,4-6-10 0 0,0 1 0 0 0,13-17 0 0 0,-10 15-1 0 0,2-4-22 0 0,38-53-103 0 0,-43 62 118 0 0,2 0-1 0 0,-1 1 0 0 0,1 0 1 0 0,18-14-1 0 0,-25 22 32 0 0,0-1 0 0 0,0 1-1 0 0,0 0 1 0 0,0-1 0 0 0,1 1-1 0 0,-1 0 1 0 0,0 0 0 0 0,1 1 0 0 0,-1-1-1 0 0,1 0 1 0 0,-1 1 0 0 0,0-1 0 0 0,1 1-1 0 0,-1 0 1 0 0,1 0 0 0 0,-1 0-1 0 0,1 0 1 0 0,-1 0 0 0 0,1 1 0 0 0,-1-1-1 0 0,5 2 1 0 0,-3 0-4 0 0,-1 0 0 0 0,1 0-1 0 0,-1 0 1 0 0,0 1 0 0 0,1-1 0 0 0,-1 1 0 0 0,0 0-1 0 0,-1 0 1 0 0,1 0 0 0 0,0 0 0 0 0,-1 0 0 0 0,3 6 0 0 0,4 7 19 0 0,-2 0 1 0 0,0 1-1 0 0,-1-1 1 0 0,7 29 0 0 0,-7-23-27 0 0,0 0 1 0 0,12 23-1 0 0,-15-38-6 0 0,1-1 1 0 0,-1 0-1 0 0,1 0 0 0 0,0 0 0 0 0,1 0 1 0 0,-1-1-1 0 0,1 1 0 0 0,1-1 0 0 0,-1-1 0 0 0,12 9 1 0 0,-14-11-199 0 0,0 0 1 0 0,0-1-1 0 0,0 0 1 0 0,0 1-1 0 0,1-1 1 0 0,-1 0-1 0 0,0 0 1 0 0,1-1-1 0 0,-1 1 1 0 0,1-1 0 0 0,-1 0-1 0 0,0 0 1 0 0,6 0-1 0 0,-3-1-1378 0 0,1 0 0 0 0,-1-1-1 0 0,0 1 1 0 0,0-1 0 0 0,0 0-1 0 0,8-5 1 0 0,1-1-1871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2.5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187 136 512 0 0,'42'-11'324'0'0,"-21"6"18"0"0,25-4 0 0 0,-45 9-342 0 0,59-9 1684 0 0,-52 7-683 0 0,-1 0 1 0 0,0 0-1 0 0,0 0 0 0 0,0-1 0 0 0,0 0 1 0 0,7-6-1 0 0,-13 9-840 0 0,0 0 0 0 0,0-1 1 0 0,-1 1-1 0 0,1-1 0 0 0,0 1 0 0 0,-1-1 0 0 0,1 0 1 0 0,-1 1-1 0 0,1-1 0 0 0,-1 1 0 0 0,1-1 1 0 0,-1 0-1 0 0,1 0 0 0 0,-1 1 0 0 0,1-1 1 0 0,-1 0-1 0 0,0 0 0 0 0,0 1 0 0 0,1-1 0 0 0,-1 0 1 0 0,0 0-1 0 0,0 0 0 0 0,0 0 0 0 0,0-1 1 0 0,0 0-11 0 0,-1 1 1 0 0,1 0 0 0 0,-1-1-1 0 0,1 1 1 0 0,-1-1 0 0 0,0 1-1 0 0,0 0 1 0 0,1-1 0 0 0,-1 1-1 0 0,0 0 1 0 0,0 0 0 0 0,-2-2 0 0 0,-2-2 90 0 0,-1 1 1 0 0,1 0 0 0 0,-1 0-1 0 0,-12-6 1 0 0,10 7-150 0 0,0 0-1 0 0,0 1 1 0 0,0 0-1 0 0,0 0 1 0 0,-1 1 0 0 0,1 0-1 0 0,0 0 1 0 0,-1 1-1 0 0,1 0 1 0 0,-10 2-1 0 0,-13 2 68 0 0,-41 11 0 0 0,53-10-94 0 0,-8 1-32 0 0,-33 9 181 0 0,53-13-168 0 0,0 0-1 0 0,1 1 0 0 0,-1 0 1 0 0,1 0-1 0 0,-1 0 0 0 0,-6 6 1 0 0,13-8-45 0 0,-1-1 0 0 0,0 1 0 0 0,0-1 0 0 0,0 1 0 0 0,1 0 1 0 0,-1 0-1 0 0,0-1 0 0 0,0 1 0 0 0,1 0 0 0 0,-1 0 0 0 0,1 0 0 0 0,-1 0 0 0 0,1 0 1 0 0,-1-1-1 0 0,1 1 0 0 0,0 0 0 0 0,-1 0 0 0 0,1 0 0 0 0,0 0 0 0 0,0 1 1 0 0,-1-1-1 0 0,1 0 0 0 0,0 1 0 0 0,1-1 1 0 0,-1 1 1 0 0,1-1-1 0 0,-1 0 0 0 0,1 0 1 0 0,0 1-1 0 0,-1-1 0 0 0,1 0 1 0 0,0 0-1 0 0,0 0 0 0 0,0 0 1 0 0,0 0-1 0 0,0 0 0 0 0,0 0 1 0 0,0 0-1 0 0,1 1 0 0 0,6 3 11 0 0,0-1-1 0 0,1 0 0 0 0,-1 0 0 0 0,10 3 0 0 0,-15-6-12 0 0,20 6-29 0 0,0-1 0 0 0,1-1 1 0 0,-1-1-1 0 0,39 0 1 0 0,31 6-41 0 0,-73-6 34 0 0,0 0 0 0 0,24 9-1 0 0,-37-10 40 0 0,0 0-1 0 0,0 0 0 0 0,0 1 1 0 0,0 0-1 0 0,-1 1 0 0 0,1-1 1 0 0,-1 1-1 0 0,11 11 0 0 0,1 4 21 0 0,35 41 432 0 0,-52-60-425 0 0,-1-1 0 0 0,1 1 1 0 0,-1-1-1 0 0,0 1 0 0 0,1-1 1 0 0,-1 1-1 0 0,0-1 1 0 0,1 1-1 0 0,-1-1 0 0 0,0 1 1 0 0,0-1-1 0 0,0 1 0 0 0,1 0 1 0 0,-1-1-1 0 0,0 1 1 0 0,0-1-1 0 0,0 1 0 0 0,0 0 1 0 0,0-1-1 0 0,0 1 0 0 0,0 0 1 0 0,0-1-1 0 0,0 1 1 0 0,-1-1-1 0 0,1 1 0 0 0,0 0 1 0 0,-1 0-1 0 0,1 0 17 0 0,-1 0 0 0 0,0-1 0 0 0,0 1 0 0 0,0 0 0 0 0,0 0 0 0 0,0-1 0 0 0,0 1 0 0 0,0 0 0 0 0,0-1 0 0 0,0 1 0 0 0,0-1 0 0 0,0 0 0 0 0,-2 1 0 0 0,-4 1 143 0 0,-1-1 0 0 0,0 0 0 0 0,-10 1 0 0 0,17-2-169 0 0,-245-3 940 0 0,245 3-963 0 0,-5 0-7 0 0,-1 0-1 0 0,1-1 1 0 0,-1 0 0 0 0,1 0 0 0 0,0-1 0 0 0,-1 1 0 0 0,1-1 0 0 0,0 0 0 0 0,-8-5 0 0 0,13 7 1 0 0,1-1-1 0 0,-1 1 1 0 0,1 0-1 0 0,0-1 1 0 0,-1 1 0 0 0,1-1-1 0 0,0 1 1 0 0,-1 0 0 0 0,1-1-1 0 0,0 1 1 0 0,0-1 0 0 0,-1 1-1 0 0,1-1 1 0 0,0 1-1 0 0,0 0 1 0 0,0-1 0 0 0,-1 1-1 0 0,1-1 1 0 0,0 1 0 0 0,0-1-1 0 0,0 1 1 0 0,0-1 0 0 0,0 0-1 0 0,0 1 1 0 0,0-1-1 0 0,0 1 1 0 0,0-1 0 0 0,0 1-1 0 0,1-1 1 0 0,-1 1 0 0 0,0-1-1 0 0,0 1 1 0 0,0 0 0 0 0,1-1-1 0 0,-1 1 1 0 0,0-1-1 0 0,0 1 1 0 0,1-1 0 0 0,-1 1-1 0 0,0 0 1 0 0,1-1 0 0 0,-1 1-1 0 0,1 0 1 0 0,-1-1 0 0 0,0 1-1 0 0,2-1 1 0 0,24-15-297 0 0,-19 12 165 0 0,189-135-5066 0 0,-183 129 5117 0 0,0 0 1 0 0,0 1-1 0 0,1 1 1 0 0,0 0-1 0 0,0 1 1 0 0,1 0-1 0 0,23-6 1 0 0,-37 12 116 0 0,1 1 1 0 0,-1 0-1 0 0,1 0 1 0 0,-1 0-1 0 0,0 0 1 0 0,1 0-1 0 0,-1 0 0 0 0,1 0 1 0 0,-1 1-1 0 0,1-1 1 0 0,-1 0-1 0 0,0 1 1 0 0,1-1-1 0 0,-1 1 1 0 0,0-1-1 0 0,1 1 1 0 0,-1 0-1 0 0,0 0 0 0 0,0 0 1 0 0,0-1-1 0 0,1 1 1 0 0,-1 0-1 0 0,0 0 1 0 0,0 1-1 0 0,-1-1 1 0 0,1 0-1 0 0,0 0 1 0 0,0 0-1 0 0,0 1 0 0 0,-1-1 1 0 0,1 0-1 0 0,0 3 1 0 0,2 5 293 0 0,0 0 1 0 0,0 1-1 0 0,-1-1 1 0 0,0 11-1 0 0,1-3 360 0 0,-1-7-528 0 0,1-1-1 0 0,0 0 1 0 0,1 0-1 0 0,0 0 1 0 0,0 0-1 0 0,1-1 1 0 0,0 1-1 0 0,0-1 1 0 0,1 0-1 0 0,0-1 1 0 0,0 0-1 0 0,11 10 1 0 0,-9-10-126 0 0,1 0 1 0 0,-1-1 0 0 0,1 0 0 0 0,0 0 0 0 0,1-1-1 0 0,-1 0 1 0 0,1-1 0 0 0,0 0 0 0 0,0 0 0 0 0,0-1 0 0 0,13 2-1 0 0,-17-4-22 0 0,1-1 0 0 0,0 1-1 0 0,0-1 1 0 0,0-1-1 0 0,0 1 1 0 0,0-1-1 0 0,0 0 1 0 0,0 0 0 0 0,12-5-1 0 0,-15 4-267 0 0,-1 1 0 0 0,1-1 1 0 0,-1 0-1 0 0,1 0 0 0 0,-1 0 0 0 0,0-1 0 0 0,0 1 0 0 0,3-4 0 0 0,-4 4-485 0 0,0-1 0 0 0,0 1 0 0 0,0-1 0 0 0,0 0 0 0 0,-1 0 0 0 0,1 1 0 0 0,-1-1 0 0 0,0 0 0 0 0,0 0 0 0 0,0 0 0 0 0,0-4 0 0 0,1-4-5046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2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 1936 0 0,'-13'0'2785'0'0,"4"-2"1952"0"0,3 2-3745 0 0,5 0 377 0 0,2 2-953 0 0,6 3-96 0 0,2 0-144 0 0,1-1-96 0 0,5 2-160 0 0,2-3-152 0 0,2 1 88 0 0,2-1-921 0 0,1 1-951 0 0,3 1-249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3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233 250 1064 0 0,'7'-42'9050'0'0,"2"-21"-3710"0"0,-2 17-3212 0 0,-6 40-1890 0 0,-1-1 0 0 0,1 1 0 0 0,-1-1 0 0 0,0 1 0 0 0,0-1 0 0 0,-1 1 0 0 0,1-1-1 0 0,-4-8 1 0 0,4 13-155 0 0,-1 1-1 0 0,0-1 1 0 0,0 0-1 0 0,0 0 1 0 0,0 0 0 0 0,0 1-1 0 0,0-1 1 0 0,0 1-1 0 0,0-1 1 0 0,-1 1-1 0 0,1-1 1 0 0,-1 1-1 0 0,1 0 1 0 0,-1 0-1 0 0,0-1 1 0 0,1 1 0 0 0,-1 0-1 0 0,0 1 1 0 0,0-1-1 0 0,0 0 1 0 0,1 0-1 0 0,-1 1 1 0 0,0-1-1 0 0,0 1 1 0 0,0 0-1 0 0,0-1 1 0 0,0 1-1 0 0,0 0 1 0 0,0 0 0 0 0,-4 1-1 0 0,-2 0-22 0 0,1 0-1 0 0,-1 0 1 0 0,1 1-1 0 0,-1 0 1 0 0,1 0-1 0 0,-1 0 1 0 0,1 1 0 0 0,0 1-1 0 0,0-1 1 0 0,1 1-1 0 0,-1 0 1 0 0,1 1-1 0 0,0-1 1 0 0,0 1 0 0 0,0 1-1 0 0,0-1 1 0 0,-6 9-1 0 0,9-10-65 0 0,0 1-1 0 0,0-1 1 0 0,0 1-1 0 0,1 0 1 0 0,-1-1 0 0 0,1 1-1 0 0,0 0 1 0 0,1 0-1 0 0,-1 1 1 0 0,1-1-1 0 0,0 0 1 0 0,0 0-1 0 0,1 1 1 0 0,-1-1-1 0 0,1 0 1 0 0,1 1-1 0 0,-1-1 1 0 0,1 0 0 0 0,-1 1-1 0 0,2-1 1 0 0,-1 0-1 0 0,0 0 1 0 0,1 0-1 0 0,0 0 1 0 0,5 9-1 0 0,-3-8-10 0 0,0 0-1 0 0,1 0 0 0 0,-1 0 1 0 0,1 0-1 0 0,0-1 1 0 0,1 0-1 0 0,0 0 0 0 0,8 6 1 0 0,6 1-10 0 0,28 14 0 0 0,-32-19 12 0 0,-1 1 0 0 0,-1 1 0 0 0,1 0 0 0 0,16 15 1 0 0,-26-21 39 0 0,-1 1-1 0 0,0 1 1 0 0,0-1 0 0 0,0 1 0 0 0,4 6 0 0 0,-7-10-7 0 0,-1 0 0 0 0,1 1 0 0 0,-1-1 0 0 0,1 0 0 0 0,-1 1 0 0 0,1-1 0 0 0,-1 1 0 0 0,0-1-1 0 0,0 0 1 0 0,1 1 0 0 0,-1-1 0 0 0,0 1 0 0 0,0-1 0 0 0,-1 1 0 0 0,1-1 0 0 0,0 0 0 0 0,0 1-1 0 0,-1-1 1 0 0,1 1 0 0 0,-1-1 0 0 0,1 0 0 0 0,-1 1 0 0 0,1-1 0 0 0,-1 0 0 0 0,0 0 0 0 0,0 0-1 0 0,0 2 1 0 0,-3 1 72 0 0,0-1 0 0 0,1 1 0 0 0,-1-1 0 0 0,0 1 0 0 0,-1-1 0 0 0,1 0-1 0 0,0-1 1 0 0,-1 1 0 0 0,0-1 0 0 0,0 0 0 0 0,-8 3 0 0 0,-6 0 13 0 0,-35 5 1 0 0,36-7-61 0 0,10-2-43 0 0,-1-1 0 0 0,0 1 0 0 0,0-1 0 0 0,0-1 0 0 0,0 1 0 0 0,1-2 0 0 0,-1 1 0 0 0,0-1 0 0 0,-16-6 0 0 0,23 7-79 0 0,-1 0 1 0 0,0 0-1 0 0,1 0 0 0 0,0 0 0 0 0,-1-1 1 0 0,1 1-1 0 0,0-1 0 0 0,-1 0 1 0 0,1 0-1 0 0,0 1 0 0 0,0-1 1 0 0,0-1-1 0 0,1 1 0 0 0,-1 0 1 0 0,1 0-1 0 0,-1-1 0 0 0,1 1 0 0 0,-1-1 1 0 0,1 1-1 0 0,0-1 0 0 0,0 1 1 0 0,1-1-1 0 0,-1 0 0 0 0,0 1 1 0 0,1-1-1 0 0,0 0 0 0 0,-1 0 1 0 0,1 1-1 0 0,0-1 0 0 0,1 0 0 0 0,-1 0 1 0 0,0 0-1 0 0,1 1 0 0 0,1-6 1 0 0,2-3-1765 0 0,0 0 0 0 0,1 1 0 0 0,0 0 1 0 0,11-16-1 0 0,-4 7-2450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3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 2593 0 0,'-2'-1'2334'0'0,"2"1"-2042"0"0,0 0 0 0 0,0 0 0 0 0,0 0 0 0 0,-1 0 0 0 0,1 0 0 0 0,0 0-1 0 0,-1 0 1 0 0,1 0 0 0 0,0 0 0 0 0,0 0 0 0 0,-1 0 0 0 0,1 0 0 0 0,0 0 0 0 0,0 0-1 0 0,-1 0 1 0 0,1 0 0 0 0,0 0 0 0 0,-2 1 1459 0 0,2-1-1459 0 0,-4 10 3158 0 0,5 17-3039 0 0,-1-23 521 0 0,4 41 321 0 0,3 0 0 0 0,1-1 0 0 0,18 54 0 0 0,-5-30-550 0 0,-8-29-350 0 0,-2 0 0 0 0,7 46-1 0 0,-1 82 27 0 0,-15-123-332 0 0,-7 79 0 0 0,2-98-119 0 0,-3 37-8 0 0,6-56-77 0 0,0 0 0 0 0,1 1 1 0 0,-1-1-1 0 0,1 0 0 0 0,1 0 0 0 0,-1 0 1 0 0,3 8-1 0 0,-3-13 15 0 0,-1 0-1 0 0,0 0 1 0 0,1-1 0 0 0,-1 1 0 0 0,0 0 0 0 0,1-1-1 0 0,-1 1 1 0 0,1-1 0 0 0,-1 1 0 0 0,1 0 0 0 0,-1-1-1 0 0,1 1 1 0 0,-1-1 0 0 0,1 1 0 0 0,0-1 0 0 0,-1 0-1 0 0,1 1 1 0 0,0-1 0 0 0,-1 0 0 0 0,1 1 0 0 0,0-1-1 0 0,-1 0 1 0 0,2 1 0 0 0,-1-1-322 0 0,0 0 0 0 0,-1-1 0 0 0,1 1 1 0 0,0 0-1 0 0,-1 0 0 0 0,1 0 0 0 0,0 0 0 0 0,-1 0 0 0 0,1-1 0 0 0,0 1 1 0 0,-1 0-1 0 0,1-1 0 0 0,0 1 0 0 0,-1-1 0 0 0,1 1 0 0 0,0-1 0 0 0,5-5-2564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3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93 2449 0 0,'0'-1'644'0'0,"-1"1"0"0"0,1-1 0 0 0,0 0 0 0 0,0 0 0 0 0,0 0 0 0 0,0 0 0 0 0,0 1 0 0 0,0-1 0 0 0,0 0 0 0 0,0 0 0 0 0,1 0 0 0 0,-1 0 0 0 0,0 1 0 0 0,0-1 0 0 0,1 0 0 0 0,0-1 0 0 0,-1 1-225 0 0,1 0-1 0 0,0 0 1 0 0,-1 0-1 0 0,1 1 1 0 0,0-1-1 0 0,0 0 1 0 0,0 0-1 0 0,0 1 1 0 0,0-1-1 0 0,2 0 1 0 0,2-1-214 0 0,1 0 0 0 0,-1 0 0 0 0,1 1 1 0 0,6-1-1 0 0,1-1 1110 0 0,308-50 1027 0 0,-314 52-2394 0 0,1 0 0 0 0,0 1 1 0 0,0-1-1 0 0,-1 2 0 0 0,1-1 1 0 0,9 3-1 0 0,-15-3 34 0 0,0 0 0 0 0,0 1 0 0 0,0 0 1 0 0,0 0-1 0 0,0-1 0 0 0,0 1 0 0 0,-1 0 0 0 0,1 1 0 0 0,0-1 0 0 0,0 0 1 0 0,-1 0-1 0 0,1 1 0 0 0,-1-1 0 0 0,1 1 0 0 0,-1-1 0 0 0,0 1 0 0 0,1 0 1 0 0,-1 0-1 0 0,0-1 0 0 0,0 1 0 0 0,0 0 0 0 0,-1 0 0 0 0,1 0 0 0 0,0 0 1 0 0,-1 0-1 0 0,1 0 0 0 0,0 3 0 0 0,1 40-59 0 0,-2-34 128 0 0,0 1-1 0 0,4 21 1 0 0,-3-28-23 0 0,0 0 0 0 0,1-1 1 0 0,-1 0-1 0 0,1 1 1 0 0,0-1-1 0 0,0 0 0 0 0,0 0 1 0 0,1 0-1 0 0,0 0 1 0 0,-1 0-1 0 0,1-1 0 0 0,1 1 1 0 0,-1-1-1 0 0,0 0 1 0 0,1 0-1 0 0,0 0 0 0 0,-1 0 1 0 0,8 3-1 0 0,-6-3-1 0 0,1-1 0 0 0,-1 0-1 0 0,0 0 1 0 0,1-1 0 0 0,0 0 0 0 0,-1 0 0 0 0,1 0-1 0 0,0 0 1 0 0,-1-1 0 0 0,1 0 0 0 0,0 0 0 0 0,0-1-1 0 0,-1 0 1 0 0,1 0 0 0 0,5-1 0 0 0,10-4 42 0 0,-1-1 1 0 0,35-17 0 0 0,-44 18-73 0 0,-1 0 0 0 0,1-1 0 0 0,-2 1 1 0 0,1-2-1 0 0,-1 0 0 0 0,13-12 0 0 0,-20 17 10 0 0,0 0 1 0 0,0 0-1 0 0,0 0 0 0 0,0 0 0 0 0,0-1 1 0 0,0 1-1 0 0,-1 0 0 0 0,0-1 0 0 0,1 1 1 0 0,-1-1-1 0 0,-1 1 0 0 0,1-1 0 0 0,0 0 0 0 0,-1 1 1 0 0,0-1-1 0 0,0 0 0 0 0,0 0 0 0 0,0 1 1 0 0,-1-1-1 0 0,1 0 0 0 0,-2-3 0 0 0,1 4 1 0 0,0 0 0 0 0,0 0 1 0 0,-1 1-1 0 0,1-1 0 0 0,-1 0 0 0 0,1 1 0 0 0,-1-1 0 0 0,0 1 0 0 0,0-1 0 0 0,0 1 0 0 0,0 0 0 0 0,0 0 0 0 0,-1 0 1 0 0,1 0-1 0 0,-1 0 0 0 0,1 1 0 0 0,-1-1 0 0 0,0 1 0 0 0,0-1 0 0 0,1 1 0 0 0,-1 0 0 0 0,0 0 0 0 0,0 1 0 0 0,0-1 1 0 0,-5 0-1 0 0,-9-1 51 0 0,0 1 1 0 0,0 1 0 0 0,0 0 0 0 0,0 1 0 0 0,-34 7 0 0 0,42-6-19 0 0,-1 1 0 0 0,1 0 0 0 0,0 0 0 0 0,0 1 0 0 0,0 1 0 0 0,0-1 0 0 0,0 1 0 0 0,1 1 1 0 0,0 0-1 0 0,0 0 0 0 0,-11 11 0 0 0,-2 10 266 0 0,0 0 0 0 0,2 1 0 0 0,-27 55 0 0 0,42-75-277 0 0,0 0 1 0 0,0 0-1 0 0,2 0 0 0 0,-1 1 0 0 0,1-1 1 0 0,0 1-1 0 0,0-1 0 0 0,1 1 0 0 0,0 0 1 0 0,1 0-1 0 0,0 0 0 0 0,0-1 0 0 0,1 1 1 0 0,2 9-1 0 0,-2-12-28 0 0,1-1 0 0 0,0 1 0 0 0,0 0 0 0 0,0-1 0 0 0,1 0 0 0 0,0 1 0 0 0,0-1 0 0 0,0 0 0 0 0,0-1 0 0 0,1 1 0 0 0,0 0 0 0 0,0-1 0 0 0,0 0 1 0 0,0 0-1 0 0,1 0 0 0 0,0-1 0 0 0,0 1 0 0 0,0-1 0 0 0,0 0 0 0 0,0-1 0 0 0,10 5 0 0 0,-3-3-155 0 0,0-1-1 0 0,1 0 1 0 0,-1-1 0 0 0,1 0 0 0 0,-1-1-1 0 0,1 0 1 0 0,-1-1 0 0 0,1 0-1 0 0,0-1 1 0 0,15-3 0 0 0,-9 0-1590 0 0,35-12 1 0 0,19-14-5977 0 0,-47 18 5224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4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 2361 0 0,'-1'0'443'0'0,"-1"2"788"0"0,0-1 0 0 0,0 0 0 0 0,0 1 0 0 0,0-1 1 0 0,0 1-1 0 0,0 0 0 0 0,0 0 0 0 0,-2 3 0 0 0,4-3-1041 0 0,-1-1-1 0 0,1 0 0 0 0,0 0 0 0 0,-1 1 0 0 0,1-1 0 0 0,0 0 0 0 0,0 0 0 0 0,0 1 1 0 0,0-1-1 0 0,0 0 0 0 0,0 0 0 0 0,1 1 0 0 0,-1-1 0 0 0,0 0 0 0 0,1 0 0 0 0,-1 0 1 0 0,1 1-1 0 0,-1-1 0 0 0,1 0 0 0 0,-1 0 0 0 0,2 1 0 0 0,4 8 330 0 0,0-1-1 0 0,1 0 1 0 0,0-1-1 0 0,1 0 1 0 0,0 0-1 0 0,0 0 1 0 0,0-1-1 0 0,15 9 1 0 0,-19-12-334 0 0,1 0 0 0 0,-1 1 0 0 0,0 0 0 0 0,0 0 0 0 0,0 0 0 0 0,0 1 0 0 0,-1-1 0 0 0,3 8 0 0 0,3 6 207 0 0,7 23 0 0 0,-15-39-372 0 0,6 21 124 0 0,-7-23-137 0 0,0 0 1 0 0,0 0 0 0 0,1 0 0 0 0,-1 0-1 0 0,0 0 1 0 0,0 0 0 0 0,0 0 0 0 0,0 0-1 0 0,0 0 1 0 0,0 0 0 0 0,-1 0 0 0 0,1 0-1 0 0,0 0 1 0 0,0 0 0 0 0,-1 0 0 0 0,1 0-1 0 0,-1 2 1 0 0,0-3-8 0 0,1 1 1 0 0,-1-1-1 0 0,1 0 1 0 0,-1 0-1 0 0,1 0 0 0 0,-1 1 1 0 0,1-1-1 0 0,-1 0 0 0 0,1 0 1 0 0,-1 0-1 0 0,1 0 0 0 0,-1 0 1 0 0,1 0-1 0 0,-1 0 0 0 0,1 0 1 0 0,-1 0-1 0 0,0-1 1 0 0,1 1-1 0 0,0 0 0 0 0,-1 0 1 0 0,1 0-1 0 0,-1-1 0 0 0,1 1 1 0 0,-1 0-1 0 0,1 0 0 0 0,-1-1 1 0 0,1 1-1 0 0,0 0 0 0 0,-1-1 1 0 0,1 1-1 0 0,-1 0 0 0 0,1-1 1 0 0,0 1-1 0 0,0-1 1 0 0,-1 1-1 0 0,1-1 0 0 0,0 1 1 0 0,-1-1-1 0 0,-10-19-45 0 0,10 17 41 0 0,-1-1 1 0 0,1 0-1 0 0,0 0 0 0 0,1-1 0 0 0,-1 1 0 0 0,1 0 0 0 0,0 0 0 0 0,0 0 0 0 0,0 0 0 0 0,1 0 0 0 0,-1 0 0 0 0,1 0 0 0 0,0 0 0 0 0,0 0 0 0 0,0 0 0 0 0,2-4 0 0 0,4-7-17 0 0,1 1 1 0 0,17-25-1 0 0,0 0-63 0 0,-19 29 75 0 0,0-1-1 0 0,1 2 1 0 0,10-14-1 0 0,-15 20 17 0 0,1 1-1 0 0,-1 0 0 0 0,1-1 1 0 0,-1 1-1 0 0,1 0 0 0 0,-1 1 0 0 0,1-1 1 0 0,0 0-1 0 0,0 1 0 0 0,0-1 1 0 0,0 1-1 0 0,0 0 0 0 0,0 0 1 0 0,1 0-1 0 0,-1 1 0 0 0,0-1 1 0 0,5 0-1 0 0,-6 2-2 0 0,1-1 0 0 0,0 1-1 0 0,-1 0 1 0 0,1-1 0 0 0,-1 1-1 0 0,1 0 1 0 0,-1 1 0 0 0,1-1-1 0 0,-1 0 1 0 0,0 1 0 0 0,0-1 0 0 0,1 1-1 0 0,-1 0 1 0 0,0 0 0 0 0,0 0-1 0 0,-1 0 1 0 0,3 3 0 0 0,5 5 11 0 0,-2 2 0 0 0,8 12 0 0 0,-13-21-15 0 0,41 77-1 0 0,35 55-39 0 0,-74-130-72 0 0,-1-1 1 0 0,0 1-1 0 0,1-1 0 0 0,0 0 1 0 0,0-1-1 0 0,0 1 1 0 0,8 5-1 0 0,-10-8-243 0 0,0 0 1 0 0,0 0-1 0 0,0 0 0 0 0,0 0 0 0 0,0 0 0 0 0,0-1 1 0 0,0 1-1 0 0,0-1 0 0 0,1 1 0 0 0,-1-1 1 0 0,0 0-1 0 0,0 0 0 0 0,1 0 0 0 0,-1 0 0 0 0,0-1 1 0 0,0 1-1 0 0,1 0 0 0 0,-1-1 0 0 0,0 1 0 0 0,0-1 1 0 0,3-1-1 0 0,4-3-1951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4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39 2425 0 0,'-3'-38'12329'0'0,"10"49"-8439"0"0,-4 1-3324 0 0,0 0-1 0 0,0 0 1 0 0,-1 0-1 0 0,-1 1 1 0 0,1 23 0 0 0,-2-18-273 0 0,5 32 0 0 0,19 35 384 0 0,-17-67-514 0 0,-2 1 1 0 0,0 0-1 0 0,-1 0 0 0 0,0 0 1 0 0,0 24-1 0 0,-4-11 63 0 0,1-6-53 0 0,-1-1 1 0 0,-1 1 0 0 0,-2 0-1 0 0,-7 32 1 0 0,-1-18-60 0 0,0-2-41 0 0,2 1 1 0 0,-7 57-1 0 0,9-23-3 0 0,-3 53 27 0 0,10-108-270 0 0,0-1 0 0 0,1 1 0 0 0,1-1 0 0 0,1 1-1 0 0,6 17 1 0 0,-9-33 77 0 0,1-1 0 0 0,0 1 0 0 0,0-1 0 0 0,0 1 0 0 0,0-1 0 0 0,0 1 0 0 0,0-1 0 0 0,1 1 0 0 0,-1-1 0 0 0,0 0-1 0 0,1 0 1 0 0,-1 0 0 0 0,1 0 0 0 0,-1 0 0 0 0,1 0 0 0 0,-1 0 0 0 0,1 0 0 0 0,0-1 0 0 0,-1 1 0 0 0,1 0 0 0 0,3 0 0 0 0,-3-1-252 0 0,0 1 0 0 0,0-1 0 0 0,1 0 1 0 0,-1 0-1 0 0,0 0 0 0 0,1 0 1 0 0,-1 0-1 0 0,0 0 0 0 0,0 0 1 0 0,0-1-1 0 0,1 1 0 0 0,-1-1 0 0 0,0 1 1 0 0,0-1-1 0 0,0 0 0 0 0,0 0 1 0 0,3-2-1 0 0,5-6-1378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5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3489 0 0,'-9'0'1958'0'0,"6"-1"-614"0"0,0 1 0 0 0,1 0 0 0 0,-1 0-1 0 0,0 0 1 0 0,1 0 0 0 0,-1 1 0 0 0,-3 0 0 0 0,6-1-1293 0 0,0 0 0 0 0,0 0-1 0 0,0 0 1 0 0,0 0 0 0 0,0 0 0 0 0,0 0-1 0 0,0 0 1 0 0,-1 0 0 0 0,1 0 0 0 0,0 0-1 0 0,0 0 1 0 0,0 1 0 0 0,0-1 0 0 0,0 0-1 0 0,0 0 1 0 0,0 0 0 0 0,0 0 0 0 0,0 0-1 0 0,0 0 1 0 0,0 0 0 0 0,0 0 0 0 0,0 0-1 0 0,0 0 1 0 0,0 1 0 0 0,0-1 0 0 0,0 0-1 0 0,0 0 1 0 0,0 0 0 0 0,0 0 0 0 0,0 0-1 0 0,0 0 1 0 0,0 0 0 0 0,0 0 0 0 0,0 0-1 0 0,0 1 1 0 0,0-1 0 0 0,0 0 0 0 0,0 0-1 0 0,0 0 1 0 0,0 0 0 0 0,0 0 0 0 0,0 0-1 0 0,0 0 1 0 0,0 0 0 0 0,0 0 0 0 0,1 0-1 0 0,-1 1 1 0 0,6 4 1342 0 0,7 4 69 0 0,-4-5-1014 0 0,0-1 0 0 0,-1 0 1 0 0,1 0-1 0 0,1-1 0 0 0,12 2 0 0 0,52 2 414 0 0,-43-5-577 0 0,37 4-91 0 0,-14 0-163 0 0,0-3-1 0 0,78-6 1 0 0,-111 2-538 0 0,-1-1-1 0 0,26-8 1 0 0,-39 8-1698 0 0,-1 1 0 0 0,1-1 0 0 0,6-4 0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6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21 141 512 0 0,'0'-9'1451'0'0,"-1"-1"0"0"0,-1 0 0 0 0,0 0 0 0 0,-3-9 1 0 0,2 12-399 0 0,1 0 1 0 0,1 0 0 0 0,-1-1-1 0 0,1 1 1 0 0,0 0-1 0 0,1 0 1 0 0,-1-1 0 0 0,3-11-1 0 0,-2 19-980 0 0,0 0 0 0 0,0-1 0 0 0,0 1 0 0 0,0 0 0 0 0,0 0 0 0 0,0-1 0 0 0,0 1 0 0 0,0 0 0 0 0,1 0 0 0 0,-1-1 0 0 0,0 1-1 0 0,0 0 1 0 0,0 0 0 0 0,0 0 0 0 0,1-1 0 0 0,-1 1 0 0 0,0 0 0 0 0,0 0 0 0 0,1 0 0 0 0,-1 0 0 0 0,0 0 0 0 0,0-1 0 0 0,1 1 0 0 0,-1 0 0 0 0,0 0-1 0 0,0 0 1 0 0,1 0 0 0 0,-1 0 0 0 0,0 0 0 0 0,0 0 0 0 0,1 0 0 0 0,-1 0 0 0 0,0 0 0 0 0,0 0 0 0 0,1 0 0 0 0,-1 0 0 0 0,0 0 0 0 0,1 0 0 0 0,-1 0-1 0 0,0 0 1 0 0,0 1 0 0 0,1-1 0 0 0,-1 0 0 0 0,0 0 0 0 0,0 0 0 0 0,0 0 0 0 0,1 0 0 0 0,-1 1 0 0 0,0-1 0 0 0,0 0 0 0 0,0 0 0 0 0,1 0 0 0 0,-1 1-1 0 0,0-1 1 0 0,1 1 167 0 0,1 0 1 0 0,-1 0-1 0 0,0 0 0 0 0,0 1 0 0 0,0-1 0 0 0,0 0 0 0 0,0 0 0 0 0,0 1 0 0 0,1 1 0 0 0,0 9 95 0 0,0 0-1 0 0,-1 1 0 0 0,0-1 0 0 0,0 0 0 0 0,-2 1 1 0 0,-2 22-1 0 0,1-12-98 0 0,1-13-153 0 0,-9 219 1292 0 0,11-200-1335 0 0,2 1 0 0 0,0-1 1 0 0,2 0-1 0 0,1 0 1 0 0,17 49-1 0 0,-20-70-70 0 0,1 3-2 0 0,1 0 0 0 0,9 17 0 0 0,-13-25-6 0 0,1-1 0 0 0,-1 0-1 0 0,1 0 1 0 0,0 0-1 0 0,-1 0 1 0 0,1 0-1 0 0,0 0 1 0 0,0 0-1 0 0,0 0 1 0 0,1-1 0 0 0,-1 1-1 0 0,0-1 1 0 0,1 0-1 0 0,-1 0 1 0 0,0 0-1 0 0,1 0 1 0 0,3 1-1 0 0,-5-1-8 0 0,-1-1-1 0 0,1 0 1 0 0,-1 0-1 0 0,0 0 0 0 0,1 0 1 0 0,-1 0-1 0 0,1 0 1 0 0,-1 0-1 0 0,0 0 1 0 0,1 0-1 0 0,-1 0 0 0 0,1 0 1 0 0,-1 0-1 0 0,0-1 1 0 0,1 1-1 0 0,-1 0 0 0 0,1 0 1 0 0,-1 0-1 0 0,0 0 1 0 0,1-1-1 0 0,-1 1 0 0 0,0 0 1 0 0,1 0-1 0 0,-1-1 1 0 0,0 1-1 0 0,1 0 0 0 0,-1 0 1 0 0,0-1-1 0 0,0 1 1 0 0,1 0-1 0 0,-1-1 0 0 0,0 0-169 0 0,1-1-1 0 0,-1 1 0 0 0,0 0 0 0 0,0 0 1 0 0,0 0-1 0 0,0 0 0 0 0,0-1 0 0 0,0 1 0 0 0,0 0 1 0 0,0 0-1 0 0,-1-2 0 0 0,0-1-910 0 0,0 1 0 0 0,0-1 0 0 0,-1 0 0 0 0,1 1 0 0 0,-1-1 0 0 0,-3-4 1 0 0,-1 0-1763 0 0,1-1-115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7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119 225 1408 0 0,'-2'-3'821'0'0,"0"0"0"0"0,0 0 0 0 0,-1 0 0 0 0,1 0 0 0 0,-1 1 0 0 0,1-1 0 0 0,-4-2 0 0 0,-11-11 2391 0 0,17 15-3161 0 0,0 1 0 0 0,-1 0 0 0 0,1-1 0 0 0,0 1 0 0 0,0 0 0 0 0,0-1 0 0 0,-1 1 0 0 0,1-1 0 0 0,0 1 0 0 0,0 0 0 0 0,0-1 0 0 0,0 1 0 0 0,0 0 0 0 0,0-1 0 0 0,0 1 0 0 0,0-1 0 0 0,0 1 0 0 0,0 0 0 0 0,0-1 0 0 0,0 1 0 0 0,0-1 0 0 0,0 1 0 0 0,0 0 0 0 0,1-1 0 0 0,-1 1 0 0 0,0 0 0 0 0,0-1 0 0 0,0 1 0 0 0,1 0 0 0 0,-1-1 0 0 0,0 1 0 0 0,0 0 0 0 0,1-1 0 0 0,-1 1 0 0 0,0 0 0 0 0,0 0 0 0 0,1-1 0 0 0,-1 1 0 0 0,0 0 0 0 0,1 0 0 0 0,-1-1 0 0 0,0 1 0 0 0,1 0 0 0 0,-1 0 0 0 0,1 0 0 0 0,-1 0 0 0 0,0 0 0 0 0,1 0 0 0 0,0 0 0 0 0,-1 0 1 0 0,0 0-23 0 0,0 1 0 0 0,-1 0 0 0 0,1-1 0 0 0,0 1 0 0 0,0 0 0 0 0,-1-1 1 0 0,1 1-1 0 0,-1-1 0 0 0,1 1 0 0 0,0 0 0 0 0,-1-1 0 0 0,1 1 0 0 0,-1-1 0 0 0,1 1 1 0 0,-1-1-1 0 0,1 0 0 0 0,-1 1 0 0 0,0-1 0 0 0,1 1 0 0 0,-1-1 0 0 0,0 0 0 0 0,1 0 1 0 0,-1 1-1 0 0,0-1 0 0 0,1 0 0 0 0,-1 0 0 0 0,0 0 0 0 0,0 0 0 0 0,0 1 52 0 0,0-1-1 0 0,0 0 1 0 0,0 0 0 0 0,0 1-1 0 0,0-1 1 0 0,0 0-1 0 0,1 1 1 0 0,-1-1-1 0 0,0 1 1 0 0,0-1 0 0 0,1 1-1 0 0,-1-1 1 0 0,0 1-1 0 0,1-1 1 0 0,-2 2-1 0 0,4-5 810 0 0,-2 3-858 0 0,1-1-1 0 0,-1 1 0 0 0,0 0 1 0 0,1-1-1 0 0,-1 1 0 0 0,0-1 0 0 0,0 1 1 0 0,1-1-1 0 0,-1 1 0 0 0,0-1 0 0 0,0 1 1 0 0,0-1-1 0 0,0 0 0 0 0,0 1 1 0 0,0-1-1 0 0,0 1 0 0 0,0-1 0 0 0,0 1 1 0 0,0-1-1 0 0,0 1 0 0 0,0-1 1 0 0,0 0-1 0 0,0 1 0 0 0,0-1 0 0 0,0 1 1 0 0,-1-1-1 0 0,1 1 0 0 0,0-1 1 0 0,-1 0-1 0 0,-1-2 222 0 0,-1-1-1 0 0,1 1 1 0 0,-1 0 0 0 0,0 0 0 0 0,0 0-1 0 0,-6-5 1 0 0,-11-12 833 0 0,18 17-946 0 0,0 0 1 0 0,0 0-1 0 0,0 0 1 0 0,1 0-1 0 0,-1 0 0 0 0,1 0 1 0 0,-1-5-1 0 0,1 7-114 0 0,1 0-1 0 0,0 0 1 0 0,0 0 0 0 0,0 0-1 0 0,0-1 1 0 0,0 1-1 0 0,0 0 1 0 0,0 0-1 0 0,1 0 1 0 0,-1 0 0 0 0,0 0-1 0 0,1-1 1 0 0,-1 1-1 0 0,0 0 1 0 0,1 0-1 0 0,0 0 1 0 0,-1 0 0 0 0,1 0-1 0 0,0 0 1 0 0,-1 1-1 0 0,1-1 1 0 0,0 0-1 0 0,0 0 1 0 0,0 0 0 0 0,-1 1-1 0 0,2-2 1 0 0,5-3 56 0 0,1 1-1 0 0,-1 0 1 0 0,1 0 0 0 0,-1 0 0 0 0,1 1 0 0 0,13-4-1 0 0,53-7 109 0 0,-24 6-121 0 0,-23 3 6 0 0,0 1-1 0 0,0 2 1 0 0,0 0 0 0 0,0 2 0 0 0,49 6 0 0 0,-46-1-49 0 0,0 1-1 0 0,-1 2 1 0 0,0 1-1 0 0,0 1 1 0 0,-1 1 0 0 0,0 2-1 0 0,-1 1 1 0 0,0 1 0 0 0,24 18-1 0 0,-42-25-20 0 0,0 1 0 0 0,0-1 0 0 0,-1 2 1 0 0,-1-1-1 0 0,1 1 0 0 0,-2 0 0 0 0,1 1 0 0 0,-1-1 0 0 0,-1 1 0 0 0,0 0 1 0 0,0 1-1 0 0,-1-1 0 0 0,-1 1 0 0 0,0 0 0 0 0,2 20 0 0 0,-2-9 12 0 0,-1 1 0 0 0,-2-1-1 0 0,0 0 1 0 0,-2 0 0 0 0,0 0 0 0 0,-2 0-1 0 0,-8 31 1 0 0,9-41 27 0 0,-2-1 1 0 0,0 1-1 0 0,0-1 0 0 0,-1 0 0 0 0,-1-1 1 0 0,0 1-1 0 0,0-1 0 0 0,-1-1 0 0 0,-15 17 1 0 0,10-15 82 0 0,0-1 1 0 0,0 0 0 0 0,-1-1-1 0 0,-1 0 1 0 0,0-1-1 0 0,-27 12 1 0 0,14-10-13 0 0,-1-1-1 0 0,0-2 0 0 0,0-1 1 0 0,0-1-1 0 0,-1-2 1 0 0,0 0-1 0 0,0-2 1 0 0,-38-3-1 0 0,57 0-145 0 0,1-1 0 0 0,0 0 0 0 0,0 0-1 0 0,0-1 1 0 0,0 0 0 0 0,1-1 0 0 0,-1 0 0 0 0,1-1 0 0 0,0 1-1 0 0,0-2 1 0 0,-8-6 0 0 0,13 9-64 0 0,0-1 0 0 0,0 1 1 0 0,0-1-1 0 0,0 0 0 0 0,1 0 0 0 0,0 0 0 0 0,0-1 0 0 0,0 1 0 0 0,0-1 1 0 0,-2-6-1 0 0,4 8-35 0 0,0 0 0 0 0,0-1 1 0 0,0 1-1 0 0,1-1 0 0 0,-1 1 1 0 0,1 0-1 0 0,0-1 0 0 0,0 1 0 0 0,0-1 1 0 0,0 1-1 0 0,1-1 0 0 0,0 1 1 0 0,-1-1-1 0 0,1 1 0 0 0,0 0 1 0 0,3-6-1 0 0,0 3-431 0 0,-1 0 1 0 0,1 0-1 0 0,1 0 1 0 0,-1 1-1 0 0,1-1 1 0 0,0 1 0 0 0,0 0-1 0 0,0 1 1 0 0,1-1-1 0 0,9-5 1 0 0,12-6-2933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7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67 116 512 0 0,'-2'-1'1370'0'0,"0"-1"1"0"0,0 0-1 0 0,-1 1 0 0 0,1-1 0 0 0,0 1 1 0 0,0 0-1 0 0,-3-2 0 0 0,3 3-594 0 0,0-1-1 0 0,0 0 0 0 0,-1 1 1 0 0,1-1-1 0 0,0 1 1 0 0,0 0-1 0 0,0 0 0 0 0,-3 0 1 0 0,3 0-654 0 0,1 0 0 0 0,0 0 0 0 0,0 0 0 0 0,0 1-1 0 0,0-1 1 0 0,0 0 0 0 0,0 1 0 0 0,0-1 0 0 0,0 1 0 0 0,0-1 0 0 0,0 1 0 0 0,0-1 0 0 0,0 1 0 0 0,0 0 0 0 0,1 0 0 0 0,-1-1 0 0 0,0 1 0 0 0,0 0 0 0 0,1 0 0 0 0,-1 0-1 0 0,1 0 1 0 0,-1 0 0 0 0,0 0 0 0 0,1 0 0 0 0,0 0 0 0 0,-1 0 0 0 0,1 0 0 0 0,0 0 0 0 0,-1 0 0 0 0,1 0 0 0 0,0 0 0 0 0,0 0 0 0 0,0 0 0 0 0,0 0 0 0 0,0 1 0 0 0,0-1-1 0 0,0 0 1 0 0,0 0 0 0 0,1 1 0 0 0,0 1-77 0 0,-1 1 0 0 0,1-1-1 0 0,1 0 1 0 0,-1 1 0 0 0,0-1 0 0 0,1 0-1 0 0,0 0 1 0 0,-1 0 0 0 0,1 0-1 0 0,0 0 1 0 0,1-1 0 0 0,-1 1 0 0 0,0-1-1 0 0,1 1 1 0 0,0-1 0 0 0,-1 0-1 0 0,5 3 1 0 0,2 1-26 0 0,1 0 0 0 0,0-1 0 0 0,0 0 0 0 0,10 4 1 0 0,-6-6-30 0 0,-1 1 0 0 0,1-1 1 0 0,-1-1-1 0 0,1-1 1 0 0,0 0-1 0 0,0-1 1 0 0,-1 0-1 0 0,1-1 1 0 0,0 0-1 0 0,0-1 1 0 0,-1-1-1 0 0,1 0 1 0 0,-1-1-1 0 0,21-9 1 0 0,-30 11 2 0 0,1 0-1 0 0,-1 0 1 0 0,1-1 0 0 0,-1 0 0 0 0,0 0-1 0 0,0 0 1 0 0,0 0 0 0 0,5-6 0 0 0,-8 8 10 0 0,1-1 0 0 0,-1 0 0 0 0,0 0 1 0 0,0 0-1 0 0,0 0 0 0 0,0 0 0 0 0,0 0 0 0 0,0-1 1 0 0,-1 1-1 0 0,1 0 0 0 0,0 0 0 0 0,-1-1 1 0 0,0 1-1 0 0,0 0 0 0 0,0-1 0 0 0,0 1 1 0 0,0 0-1 0 0,0 0 0 0 0,0-1 0 0 0,-1-2 0 0 0,-1-2 10 0 0,-1-1 0 0 0,1 1 0 0 0,-1 0 0 0 0,-1 0 0 0 0,1 0 0 0 0,-1 0 0 0 0,-1 1 0 0 0,1-1 0 0 0,-1 1 0 0 0,0 0 0 0 0,0 0 0 0 0,-1 1 0 0 0,1 0 0 0 0,-11-7 0 0 0,13 9 32 0 0,-1 0 0 0 0,-1 1-1 0 0,1 0 1 0 0,0 0-1 0 0,-1 0 1 0 0,1 0-1 0 0,-1 0 1 0 0,1 1-1 0 0,-1 0 1 0 0,0 0-1 0 0,0 0 1 0 0,0 1-1 0 0,1 0 1 0 0,-1 0-1 0 0,0 0 1 0 0,0 0 0 0 0,0 1-1 0 0,1 0 1 0 0,-1 0-1 0 0,0 0 1 0 0,1 0-1 0 0,-1 1 1 0 0,0-1-1 0 0,-4 4 1 0 0,1 0 40 0 0,-1 1 0 0 0,1 0 1 0 0,0 1-1 0 0,1 0 1 0 0,0 0-1 0 0,0 0 0 0 0,0 1 1 0 0,-10 16-1 0 0,1 2 240 0 0,-20 45 1 0 0,33-66-322 0 0,1 0 0 0 0,0 0 0 0 0,0 1 0 0 0,0-1 1 0 0,0 1-1 0 0,1-1 0 0 0,0 1 0 0 0,1-1 0 0 0,-1 1 0 0 0,1 0 1 0 0,0-1-1 0 0,0 1 0 0 0,1 0 0 0 0,-1-1 0 0 0,1 1 1 0 0,1 0-1 0 0,-1-1 0 0 0,1 0 0 0 0,0 1 0 0 0,0-1 0 0 0,0 0 1 0 0,1 0-1 0 0,0 0 0 0 0,0 0 0 0 0,0 0 0 0 0,1-1 0 0 0,-1 0 1 0 0,1 1-1 0 0,0-1 0 0 0,7 5 0 0 0,-4-4-100 0 0,1 0 0 0 0,0 0 0 0 0,-1-1 0 0 0,1 0 0 0 0,1 0 0 0 0,-1-1 0 0 0,0 0 0 0 0,1-1 0 0 0,15 3 0 0 0,6-1-1659 0 0,47-1 0 0 0,-60-2 725 0 0,51-4-7496 0 0,-31 0 2999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9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63 512 0 0,'-1'-2'463'0'0,"1"1"0"0"0,0-1 0 0 0,-1 0 1 0 0,1 0-1 0 0,-1 1 0 0 0,0-1 0 0 0,1 0 0 0 0,-1 1 0 0 0,0-1 0 0 0,0 1 0 0 0,0-1 0 0 0,0 1 0 0 0,-1-1 1 0 0,1 1-1 0 0,0 0 0 0 0,0 0 0 0 0,-1-1 0 0 0,1 1 0 0 0,-1 0 0 0 0,-1-1 0 0 0,-6-3 1252 0 0,0 0 0 0 0,-14-5-1 0 0,15 6-854 0 0,5 3-633 0 0,0 0 0 0 0,0 0 1 0 0,0 0-1 0 0,0 0 0 0 0,0 1 0 0 0,0-1 1 0 0,0 1-1 0 0,0 0 0 0 0,0 0 1 0 0,0 0-1 0 0,0 0 0 0 0,0 0 0 0 0,0 1 1 0 0,-3 0-1 0 0,1 1 63 0 0,0 0 0 0 0,0 0 1 0 0,0 0-1 0 0,0 1 0 0 0,0 0 0 0 0,1-1 1 0 0,-6 6-1 0 0,-4 4 227 0 0,2 1-1 0 0,0 0 1 0 0,-18 25-1 0 0,24-29-437 0 0,0-1-1 0 0,0 1 0 0 0,1 0 1 0 0,0 0-1 0 0,1 1 0 0 0,0-1 1 0 0,-3 13-1 0 0,6-19-59 0 0,0 1-1 0 0,1-1 1 0 0,-1 1 0 0 0,1-1 0 0 0,0 1-1 0 0,0-1 1 0 0,0 1 0 0 0,1-1 0 0 0,-1 1-1 0 0,1-1 1 0 0,0 0 0 0 0,-1 1 0 0 0,2-1-1 0 0,-1 0 1 0 0,0 1 0 0 0,1-1-1 0 0,-1 0 1 0 0,1 0 0 0 0,0 0 0 0 0,0 0-1 0 0,0-1 1 0 0,0 1 0 0 0,1-1 0 0 0,4 5-1 0 0,0-2-23 0 0,1 0 0 0 0,0 0 0 0 0,0-1 0 0 0,0 0 0 0 0,0 0 0 0 0,1-1 0 0 0,-1 0 0 0 0,1 0-1 0 0,17 2 1 0 0,1-2-27 0 0,53 1-1 0 0,-62-4-18 0 0,1-1 0 0 0,-1-1 0 0 0,1-1 0 0 0,-1 0 0 0 0,21-8 0 0 0,-31 9 30 0 0,1-1 0 0 0,-1-1 0 0 0,1 0 0 0 0,-1 0 0 0 0,0 0 0 0 0,-1-1 0 0 0,1 0 0 0 0,-1-1 0 0 0,0 0 0 0 0,0 0 0 0 0,-1 0 1 0 0,9-11-1 0 0,-13 13 20 0 0,0 0 0 0 0,1 0 0 0 0,-1 0 0 0 0,-1 0 0 0 0,1-1 1 0 0,-1 1-1 0 0,0 0 0 0 0,1-1 0 0 0,-2 1 0 0 0,1-1 0 0 0,-1 1 1 0 0,1-1-1 0 0,-1 1 0 0 0,-1-6 0 0 0,0 1 29 0 0,0 0 0 0 0,-1-1 0 0 0,-1 1 0 0 0,1 0 1 0 0,-7-15-1 0 0,6 20-8 0 0,1 0 0 0 0,0-1 1 0 0,-1 1-1 0 0,0 0 1 0 0,0 0-1 0 0,0 1 1 0 0,0-1-1 0 0,-6-4 1 0 0,8 7-14 0 0,0 0 0 0 0,1 1 0 0 0,-1-1 0 0 0,0 0 0 0 0,0 1 1 0 0,0-1-1 0 0,0 1 0 0 0,0-1 0 0 0,0 1 0 0 0,0 0 1 0 0,0-1-1 0 0,0 1 0 0 0,0 0 0 0 0,0 0 0 0 0,0-1 1 0 0,0 1-1 0 0,0 0 0 0 0,-1 0 0 0 0,1 0 0 0 0,0 1 0 0 0,0-1 1 0 0,0 0-1 0 0,0 0 0 0 0,0 0 0 0 0,0 1 0 0 0,0-1 1 0 0,0 1-1 0 0,0-1 0 0 0,0 0 0 0 0,0 1 0 0 0,0 0 0 0 0,0-1 1 0 0,0 1-1 0 0,1 0 0 0 0,-1-1 0 0 0,0 1 0 0 0,0 0 1 0 0,1 0-1 0 0,-1 0 0 0 0,0 0 0 0 0,1-1 0 0 0,-1 1 1 0 0,0 2-1 0 0,-2 3 1 0 0,0 1 0 0 0,0 0 1 0 0,1-1-1 0 0,0 1 0 0 0,0 0 1 0 0,1 0-1 0 0,0 0 0 0 0,0 0 1 0 0,1 0-1 0 0,-1 0 0 0 0,2 1 1 0 0,1 12-1 0 0,-1-10-6 0 0,1 0 1 0 0,0 0-1 0 0,1 0 0 0 0,0 0 1 0 0,1-1-1 0 0,0 1 0 0 0,0-1 1 0 0,7 12-1 0 0,-8-18-5 0 0,-1-1 0 0 0,0 1-1 0 0,1 0 1 0 0,0-1 0 0 0,0 1 0 0 0,0-1-1 0 0,0 0 1 0 0,0 0 0 0 0,0 0 0 0 0,0 0-1 0 0,1 0 1 0 0,-1-1 0 0 0,1 1 0 0 0,-1-1-1 0 0,1 0 1 0 0,-1 0 0 0 0,1-1 0 0 0,0 1 0 0 0,-1-1-1 0 0,8 0 1 0 0,-4 0-5 0 0,0 0-1 0 0,0-1 1 0 0,0 0-1 0 0,0 0 1 0 0,0-1 0 0 0,0 0-1 0 0,0 0 1 0 0,-1-1-1 0 0,12-6 1 0 0,-12 6 13 0 0,0-1 1 0 0,0 0-1 0 0,0 0 0 0 0,-1-1 0 0 0,0 1 1 0 0,0-1-1 0 0,0 0 0 0 0,-1-1 0 0 0,1 1 1 0 0,-1-1-1 0 0,4-7 0 0 0,-7 10-2 0 0,1-1 0 0 0,-1 1-1 0 0,0 0 1 0 0,0 0 0 0 0,0-1 0 0 0,0 1-1 0 0,-1 0 1 0 0,1-1 0 0 0,-1 1 0 0 0,0-1-1 0 0,0 1 1 0 0,0-1 0 0 0,-1 1 0 0 0,1 0-1 0 0,-1-1 1 0 0,0 1 0 0 0,0 0 0 0 0,0-1-1 0 0,0 1 1 0 0,0 0 0 0 0,-1 0 0 0 0,1 0 0 0 0,-1 0-1 0 0,-3-4 1 0 0,-2-2 12 0 0,0 0-1 0 0,-1 0 1 0 0,0 0 0 0 0,-1 1-1 0 0,-14-11 1 0 0,19 17-6 0 0,0-1 0 0 0,0 0 0 0 0,0 1 0 0 0,-1 0 0 0 0,1 0 0 0 0,-1 0 1 0 0,1 1-1 0 0,-1-1 0 0 0,0 1 0 0 0,1 0 0 0 0,-1 1 0 0 0,0-1 0 0 0,0 1 0 0 0,0 0 1 0 0,0 0-1 0 0,-5 1 0 0 0,7 0-8 0 0,1-1 0 0 0,0 1 0 0 0,0 1 0 0 0,0-1 1 0 0,0 0-1 0 0,0 0 0 0 0,0 1 0 0 0,0-1 0 0 0,0 1 1 0 0,1-1-1 0 0,-1 1 0 0 0,1 0 0 0 0,-1 0 0 0 0,1 0 0 0 0,0 0 1 0 0,-1 0-1 0 0,1 0 0 0 0,0 0 0 0 0,0 0 0 0 0,1 0 0 0 0,-1 1 1 0 0,0-1-1 0 0,1 0 0 0 0,-1 0 0 0 0,1 1 0 0 0,0-1 1 0 0,0 0-1 0 0,0 1 0 0 0,0-1 0 0 0,0 0 0 0 0,0 1 0 0 0,0-1 1 0 0,2 4-1 0 0,-1-5 0 0 0,0 1 1 0 0,0-1 0 0 0,0 0-1 0 0,0 0 1 0 0,0 1-1 0 0,1-1 1 0 0,-1 0-1 0 0,0 0 1 0 0,1 0 0 0 0,-1 0-1 0 0,1-1 1 0 0,-1 1-1 0 0,1 0 1 0 0,-1-1-1 0 0,1 1 1 0 0,0-1 0 0 0,-1 1-1 0 0,1-1 1 0 0,0 0-1 0 0,-1 1 1 0 0,1-1-1 0 0,0 0 1 0 0,-1 0 0 0 0,3-1-1 0 0,6 1 6 0 0,-1-1 1 0 0,19-4-1 0 0,189-49 212 0 0,-208 52-177 0 0,-1 0 0 0 0,0 1 0 0 0,1 0 0 0 0,-1 0 0 0 0,1 1-1 0 0,0 0 1 0 0,-1 0 0 0 0,1 1 0 0 0,11 2 0 0 0,-16-2 14 0 0,0 0 0 0 0,-1 1 0 0 0,1-1 1 0 0,0 1-1 0 0,-1-1 0 0 0,0 1 0 0 0,1 0 0 0 0,-1 0 0 0 0,0 1 0 0 0,0-1 0 0 0,0 0 0 0 0,0 1 1 0 0,-1 0-1 0 0,1 0 0 0 0,-1 0 0 0 0,1 0 0 0 0,-1 0 0 0 0,0 0 0 0 0,0 1 0 0 0,-1-1 0 0 0,1 1 0 0 0,2 6 1 0 0,-2 5 103 0 0,1 0 0 0 0,-2 0 0 0 0,0 1 0 0 0,-1-1 1 0 0,0 0-1 0 0,-5 25 0 0 0,5-39-150 0 0,0 0 0 0 0,0 0 0 0 0,-1 0 0 0 0,1 0 0 0 0,0 0 0 0 0,-1 0 0 0 0,1 0 0 0 0,-1 0 0 0 0,1-1 0 0 0,-1 1 0 0 0,0 0 0 0 0,1 0 0 0 0,-1-1 0 0 0,0 1 0 0 0,1 0 0 0 0,-1-1 0 0 0,0 1 0 0 0,0 0-1 0 0,1-1 1 0 0,-1 1 0 0 0,0-1 0 0 0,0 0 0 0 0,0 1 0 0 0,0-1 0 0 0,0 0 0 0 0,0 1 0 0 0,0-1 0 0 0,0 0 0 0 0,0 0 0 0 0,0 0 0 0 0,0 0 0 0 0,0 0 0 0 0,-1 0 0 0 0,1 0-9 0 0,1 0-1 0 0,-1 0 1 0 0,0 0 0 0 0,0 0-1 0 0,0 0 1 0 0,1 0 0 0 0,-1 0-1 0 0,0-1 1 0 0,0 1 0 0 0,0 0-1 0 0,1-1 1 0 0,-1 1 0 0 0,0 0-1 0 0,0-1 1 0 0,1 1 0 0 0,-1-1-1 0 0,0 1 1 0 0,1-1 0 0 0,-1 1-1 0 0,1-1 1 0 0,-1 1 0 0 0,1-1-1 0 0,-1 0 1 0 0,1 1 0 0 0,-1-1-1 0 0,1 0 1 0 0,-1 1 0 0 0,1-1-1 0 0,0 0 1 0 0,0 0 0 0 0,-1 1-1 0 0,1-1 1 0 0,0 0 0 0 0,0 0-1 0 0,0 0 1 0 0,0 1 0 0 0,0-3-1 0 0,0 1-6 0 0,1-1 0 0 0,-1 1 0 0 0,1 0-1 0 0,0-1 1 0 0,0 1 0 0 0,0 0 0 0 0,0-1 0 0 0,0 1 0 0 0,1 0-1 0 0,-1 0 1 0 0,1 0 0 0 0,2-2 0 0 0,25-22-105 0 0,-5 7 43 0 0,-18 12 45 0 0,8-7-21 0 0,1 0-1 0 0,23-17 1 0 0,-34 29 45 0 0,0-1 0 0 0,0 0 0 0 0,0 1-1 0 0,0 0 1 0 0,0 0 0 0 0,1 0 0 0 0,-1 1 0 0 0,1-1 0 0 0,-1 1 0 0 0,1 0 0 0 0,0 0 0 0 0,-1 1 0 0 0,1 0-1 0 0,0-1 1 0 0,0 1 0 0 0,5 1 0 0 0,-8 0 4 0 0,0-1 0 0 0,0 1-1 0 0,0 0 1 0 0,0-1 0 0 0,0 1-1 0 0,-1 0 1 0 0,1 0 0 0 0,0 0 0 0 0,0 0-1 0 0,-1 1 1 0 0,1-1 0 0 0,-1 0-1 0 0,1 1 1 0 0,-1-1 0 0 0,3 4-1 0 0,-2-2 4 0 0,0 1 0 0 0,0 0 0 0 0,0-1 0 0 0,-1 1 0 0 0,1 0 0 0 0,-1 0 0 0 0,1 6-1 0 0,0 2 32 0 0,-1 1 0 0 0,0 0 0 0 0,-2 26 0 0 0,1-37-34 0 0,0 9 33 0 0,-1 0 0 0 0,0 0 1 0 0,-1-1-1 0 0,0 1 0 0 0,0-1 1 0 0,-7 15-1 0 0,9-24-38 0 0,0-1 0 0 0,0 0-1 0 0,0 0 1 0 0,0 1 0 0 0,0-1 0 0 0,0 0 0 0 0,0 0 0 0 0,-1 1 0 0 0,1-1-1 0 0,0 0 1 0 0,0 0 0 0 0,0 1 0 0 0,0-1 0 0 0,-1 0 0 0 0,1 0 0 0 0,0 0-1 0 0,0 1 1 0 0,-1-1 0 0 0,1 0 0 0 0,0 0 0 0 0,0 0 0 0 0,0 0 0 0 0,-1 0-1 0 0,1 0 1 0 0,0 0 0 0 0,-1 1 0 0 0,1-1 0 0 0,0 0 0 0 0,0 0 0 0 0,-1 0-1 0 0,1 0 1 0 0,0 0 0 0 0,0 0 0 0 0,-1 0 0 0 0,1 0 0 0 0,0 0 0 0 0,-1 0-1 0 0,1-1 1 0 0,0 1 0 0 0,0 0 0 0 0,-1 0 0 0 0,1 0 0 0 0,0 0 0 0 0,0 0-1 0 0,-1 0 1 0 0,1-1 0 0 0,0 1 0 0 0,0 0 0 0 0,-1 0 0 0 0,1-1-5 0 0,-1 0 0 0 0,0 0 0 0 0,1 1 0 0 0,-1-1 0 0 0,1 0 0 0 0,-1 0 0 0 0,1 0 0 0 0,-1 0 0 0 0,1 0 0 0 0,-1 1 0 0 0,1-3 0 0 0,0-1-18 0 0,0 1 0 0 0,0-1 1 0 0,1 1-1 0 0,-1-1 0 0 0,1 1 0 0 0,0 0 0 0 0,0-1 0 0 0,3-6 0 0 0,2-8-67 0 0,-3 8 59 0 0,1 1 0 0 0,0-1-1 0 0,0 1 1 0 0,1 0 0 0 0,0 0-1 0 0,8-11 1 0 0,41-46-43 0 0,-46 57 80 0 0,-2 2-6 0 0,0 1-1 0 0,0 0 0 0 0,1 1 0 0 0,0-1 1 0 0,0 1-1 0 0,0 1 0 0 0,1-1 0 0 0,0 1 1 0 0,-1 1-1 0 0,1-1 0 0 0,1 1 0 0 0,-1 1 1 0 0,0-1-1 0 0,1 1 0 0 0,-1 1 0 0 0,1 0 0 0 0,0 0 1 0 0,-1 1-1 0 0,1 0 0 0 0,11 1 0 0 0,38 13-13 0 0,-54-14 24 0 0,1 2 0 0 0,-1-1 0 0 0,0 0 0 0 0,1 1 0 0 0,-1 0 0 0 0,0 0 0 0 0,0 0 0 0 0,0 1 0 0 0,0-1 0 0 0,4 5 0 0 0,-6-5-6 0 0,0 0 0 0 0,0 1 0 0 0,0-1 0 0 0,0 0 0 0 0,-1 1 0 0 0,1 0-1 0 0,-1-1 1 0 0,0 1 0 0 0,0 0 0 0 0,0 0 0 0 0,0 0 0 0 0,0-1 0 0 0,0 1-1 0 0,-1 0 1 0 0,1 0 0 0 0,-1 0 0 0 0,0 4 0 0 0,-1 5 1 0 0,0 0 0 0 0,-1 0 0 0 0,0 0 0 0 0,-1 0 0 0 0,0-1 0 0 0,-10 22 0 0 0,2-3-31 0 0,8-22-13 0 0,0 1 1 0 0,1-1-1 0 0,0 1 0 0 0,-1 10 1 0 0,2-16-449 0 0,1 0 0 0 0,0 0 0 0 0,1 0 0 0 0,-1 0 0 0 0,0 0-1 0 0,2 5 1 0 0,-1-6-565 0 0,0 0 0 0 0,0 0 0 0 0,0 0 0 0 0,0 0 0 0 0,0 0 0 0 0,0-1 0 0 0,1 1 0 0 0,-1 0 0 0 0,1 0 0 0 0,1 1 0 0 0,4 4-5674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0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91 512 0 0,'2'-21'6116'0'0,"-2"-25"0"0"0,0 22-2066 0 0,-1 29 608 0 0,1 13-1667 0 0,-1 40-2213 0 0,3-35-575 0 0,14 363 1779 0 0,-16-283-1771 0 0,-25 179-1 0 0,6-138-1075 0 0,20-133 56 0 0,4-15-1253 0 0,5-17-2453 0 0,-9 19 4078 0 0,21-44-9595 0 0,-13 28 7502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0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2 368 80 0 0,'-1'-15'8739'0'0,"1"-4"-1857"0"0,0 17-6553 0 0,1 0 1 0 0,-1 0-1 0 0,1-1 0 0 0,-1 1 0 0 0,1 0 0 0 0,0 0 0 0 0,1-3 1 0 0,72-131 3196 0 0,-65 119-3405 0 0,0-3 86 0 0,1 0 0 0 0,1 1 1 0 0,23-30-1 0 0,-30 44-182 0 0,0 1 1 0 0,0 0-1 0 0,0 0 1 0 0,0 0-1 0 0,1 0 1 0 0,0 1-1 0 0,0-1 0 0 0,0 1 1 0 0,0 1-1 0 0,0-1 1 0 0,0 1-1 0 0,1 0 1 0 0,-1 0-1 0 0,1 0 1 0 0,-1 1-1 0 0,1 0 0 0 0,0 0 1 0 0,0 0-1 0 0,7 1 1 0 0,-2 1 18 0 0,-1 0 1 0 0,1 1-1 0 0,0 0 0 0 0,-1 1 1 0 0,16 5-1 0 0,50 26-58 0 0,-54-23 4 0 0,-9-4 8 0 0,0 0 0 0 0,0 0 0 0 0,0 1 0 0 0,-1 1-1 0 0,0 0 1 0 0,11 12 0 0 0,-18-16-2 0 0,0 1 0 0 0,0-1 0 0 0,-1 1 0 0 0,0 0 0 0 0,0 0 0 0 0,-1 1 0 0 0,0-1 0 0 0,0 1 0 0 0,0-1 0 0 0,-1 1 0 0 0,0 0 1 0 0,0 0-1 0 0,0 0 0 0 0,0 14 0 0 0,-2-18 5 0 0,0-1 1 0 0,0 1 0 0 0,0 0 0 0 0,-1 0 0 0 0,1-1-1 0 0,-1 1 1 0 0,0 0 0 0 0,1 0 0 0 0,-1-1 0 0 0,0 1-1 0 0,-1-1 1 0 0,1 1 0 0 0,0-1 0 0 0,-3 4-1 0 0,1-3 3 0 0,-1 1-1 0 0,1-1 0 0 0,-1 0 0 0 0,1 1 1 0 0,-1-2-1 0 0,0 1 0 0 0,-7 4 0 0 0,-4 0 41 0 0,-1-1 0 0 0,1-1 0 0 0,-29 7 0 0 0,16-6 25 0 0,-1-1 1 0 0,-1-1-1 0 0,1-1 0 0 0,-32-2 1 0 0,43-1-43 0 0,1-2 1 0 0,-1 0-1 0 0,1-1 1 0 0,0-1-1 0 0,0 0 1 0 0,0-1-1 0 0,0-1 1 0 0,-17-9 0 0 0,29 12-76 0 0,0 0 0 0 0,0 0 0 0 0,0 0 0 0 0,1-1 0 0 0,-1 0 0 0 0,1 0 0 0 0,0 0 0 0 0,0 0 0 0 0,1-1 0 0 0,-1 0 0 0 0,1 1 0 0 0,0-1 0 0 0,0 0 0 0 0,0-1 0 0 0,1 1 0 0 0,0 0 0 0 0,0-1 0 0 0,0 1 0 0 0,1-1 0 0 0,0 0 0 0 0,0 1 0 0 0,0-1 0 0 0,1 0 0 0 0,0 0 0 0 0,0 0 0 0 0,0 1 0 0 0,1-1 0 0 0,0 0 0 0 0,0 0 0 0 0,0 1 0 0 0,1-1 0 0 0,-1 1 0 0 0,2-1 1 0 0,3-8-1 0 0,1 4-716 0 0,0 0 0 0 0,0 0 1 0 0,1 1-1 0 0,0 0 0 0 0,1 0 1 0 0,0 1-1 0 0,1 0 1 0 0,-1 1-1 0 0,1 0 0 0 0,1 0 1 0 0,18-8-1 0 0,8-1-1382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0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135 218 2192 0 0,'-27'-28'10575'0'0,"23"25"-9577"0"0,0-1 0 0 0,-1 1 1 0 0,1 0-1 0 0,-1 0 0 0 0,-6-2 0 0 0,10 4-836 0 0,-1 0 0 0 0,0 1 0 0 0,0-1-1 0 0,0 1 1 0 0,0-1 0 0 0,0 1 0 0 0,0 0-1 0 0,0-1 1 0 0,0 1 0 0 0,0 0 0 0 0,0 0 0 0 0,0 1-1 0 0,-1-1 1 0 0,1 0 0 0 0,0 1 0 0 0,0-1-1 0 0,1 1 1 0 0,-1 0 0 0 0,0-1 0 0 0,0 1-1 0 0,0 0 1 0 0,0 0 0 0 0,1 0 0 0 0,-1 1-1 0 0,0-1 1 0 0,1 0 0 0 0,-1 1 0 0 0,1-1 0 0 0,-1 1-1 0 0,1-1 1 0 0,0 1 0 0 0,0-1 0 0 0,0 1-1 0 0,0 0 1 0 0,-2 3 0 0 0,1-2-95 0 0,1 1 0 0 0,-1 0 0 0 0,1 0 0 0 0,0 1-1 0 0,0-1 1 0 0,0 0 0 0 0,0 0 0 0 0,1 1 0 0 0,-1-1 0 0 0,1 0 0 0 0,0 0 0 0 0,1 1 0 0 0,-1-1 0 0 0,1 0 0 0 0,-1 0 0 0 0,1 1-1 0 0,1-1 1 0 0,-1 0 0 0 0,1 0 0 0 0,-1 0 0 0 0,1 0 0 0 0,0 0 0 0 0,5 6 0 0 0,0-1-55 0 0,0 0-1 0 0,0 0 1 0 0,0-1 0 0 0,2 0-1 0 0,-1 0 1 0 0,1-1 0 0 0,0 0-1 0 0,10 6 1 0 0,-12-9-24 0 0,0-1-1 0 0,0 1 1 0 0,0-2-1 0 0,0 1 1 0 0,1-1-1 0 0,-1 0 1 0 0,1 0 0 0 0,0-1-1 0 0,0 0 1 0 0,-1-1-1 0 0,1 0 1 0 0,0 0-1 0 0,14-2 1 0 0,-16 1 0 0 0,-1 0 0 0 0,1 0 0 0 0,0-1 0 0 0,-1 0 0 0 0,1 0 0 0 0,-1 0 0 0 0,0-1 0 0 0,0 0 0 0 0,0 0 0 0 0,0 0 0 0 0,0 0 0 0 0,-1-1 0 0 0,1 0 0 0 0,-1 0 0 0 0,0 0 0 0 0,0 0 0 0 0,0-1 0 0 0,-1 0 0 0 0,4-5 1 0 0,-4 3 18 0 0,-1 0 1 0 0,1 1 0 0 0,-1-1 0 0 0,0 0-1 0 0,-1 0 1 0 0,0-1 0 0 0,0 1 0 0 0,-1 0-1 0 0,0 0 1 0 0,0 0 0 0 0,0-1 0 0 0,-1 1-1 0 0,0 0 1 0 0,-4-13 0 0 0,-3-6 15 0 0,-1 0 1 0 0,-18-37-1 0 0,22 52 0 0 0,0 0 0 0 0,-1 1 0 0 0,0-1 0 0 0,-1 1 0 0 0,-9-10 1 0 0,14 18-12 0 0,0-1 0 0 0,0 1 0 0 0,0 0 0 0 0,-1 0 0 0 0,1 1 0 0 0,0-1 0 0 0,-1 0 0 0 0,1 1 0 0 0,-1-1 0 0 0,0 1 0 0 0,0 0 0 0 0,1 0 0 0 0,-1 0 0 0 0,0 0 0 0 0,0 1 0 0 0,0-1 0 0 0,0 1 0 0 0,0-1 0 0 0,0 1 0 0 0,0 0 0 0 0,0 0 0 0 0,0 1 0 0 0,0-1 0 0 0,0 0 0 0 0,1 1 0 0 0,-7 2 0 0 0,6-1 10 0 0,-1 0 0 0 0,0 0-1 0 0,1 1 1 0 0,-1-1 0 0 0,1 1 0 0 0,0 0-1 0 0,-1 0 1 0 0,2 0 0 0 0,-1 1 0 0 0,0-1 0 0 0,1 1-1 0 0,-1 0 1 0 0,1-1 0 0 0,0 1 0 0 0,0 0-1 0 0,-1 6 1 0 0,-2 2 40 0 0,1 1-1 0 0,0 0 1 0 0,-3 27-1 0 0,6-35-63 0 0,1 1-1 0 0,0-1 1 0 0,0 0 0 0 0,0 0-1 0 0,0 0 1 0 0,1 1 0 0 0,0-1-1 0 0,0 0 1 0 0,0 0 0 0 0,1 0-1 0 0,0 0 1 0 0,0-1 0 0 0,0 1-1 0 0,5 7 1 0 0,-4-7-2 0 0,1 0 0 0 0,1 0-1 0 0,-1-1 1 0 0,1 1 0 0 0,-1-1-1 0 0,1 0 1 0 0,1-1 0 0 0,-1 1 0 0 0,0-1-1 0 0,11 5 1 0 0,-4-3-178 0 0,0-1-1 0 0,0-1 1 0 0,1 0-1 0 0,-1 0 1 0 0,1-1 0 0 0,-1-1-1 0 0,1 0 1 0 0,0 0-1 0 0,0-2 1 0 0,-1 1-1 0 0,19-5 1 0 0,9-5-3779 0 0,44-17 1 0 0,-80 26 3495 0 0,19-8-1330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1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302 188 512 0 0,'5'-8'1835'0'0,"-1"-1"0"0"0,0 1 1 0 0,-1-1-1 0 0,0 0 0 0 0,0 0 0 0 0,-1 0 0 0 0,2-15 0 0 0,-3 20-1527 0 0,-1 1 0 0 0,0-1 0 0 0,0 0 0 0 0,0 0 0 0 0,0 0-1 0 0,0 1 1 0 0,-1-1 0 0 0,1 0 0 0 0,-1 1 0 0 0,0-1 0 0 0,0 0 0 0 0,-1 1-1 0 0,1-1 1 0 0,-1 1 0 0 0,0-1 0 0 0,1 1 0 0 0,-2 0 0 0 0,1 0-1 0 0,0 0 1 0 0,-1 0 0 0 0,-3-4 0 0 0,1 4-148 0 0,0 1-1 0 0,0-1 1 0 0,0 1-1 0 0,0-1 1 0 0,-1 2-1 0 0,1-1 1 0 0,-1 0-1 0 0,1 1 1 0 0,-1 0-1 0 0,0 1 1 0 0,-10-1-1 0 0,0 1 125 0 0,0 1 0 0 0,-30 5 0 0 0,32-4-246 0 0,0 1 1 0 0,0 0-1 0 0,1 2 1 0 0,0-1-1 0 0,0 1 1 0 0,0 1 0 0 0,-21 13-1 0 0,32-18-39 0 0,0 0 1 0 0,1 1-1 0 0,0-1 1 0 0,-1 0-1 0 0,1 0 1 0 0,0 1-1 0 0,-1-1 1 0 0,1 1-1 0 0,0-1 0 0 0,0 1 1 0 0,0 0-1 0 0,0-1 1 0 0,0 1-1 0 0,1 0 1 0 0,-1-1-1 0 0,0 1 0 0 0,1 0 1 0 0,0 0-1 0 0,-1 0 1 0 0,1 2-1 0 0,0-2-5 0 0,0 1 0 0 0,1-1 0 0 0,-1 0 0 0 0,1 0 0 0 0,0 1 0 0 0,0-1 0 0 0,-1 0 0 0 0,1 0 0 0 0,1 0 0 0 0,-1 0 0 0 0,0 0 0 0 0,0 0 0 0 0,1 0 0 0 0,1 2 0 0 0,3 2-24 0 0,0-1 0 0 0,1 1 0 0 0,0-1 0 0 0,0 0 0 0 0,0 0 0 0 0,0-1-1 0 0,16 6 1 0 0,53 13-221 0 0,-59-19 143 0 0,0 1 1 0 0,0 0-1 0 0,0 1 1 0 0,0 1 0 0 0,30 18-1 0 0,-44-23 107 0 0,-1 0 1 0 0,1 0-1 0 0,-1 0 0 0 0,0 0 0 0 0,1 0 1 0 0,-1 1-1 0 0,0-1 0 0 0,0 1 0 0 0,-1 0 1 0 0,1-1-1 0 0,0 1 0 0 0,-1 0 0 0 0,0 0 0 0 0,0 0 1 0 0,0 0-1 0 0,1 5 0 0 0,-1-4 13 0 0,-1 0 0 0 0,0 1 0 0 0,0-1 0 0 0,0 0 0 0 0,0 1-1 0 0,-1-1 1 0 0,0 0 0 0 0,0 1 0 0 0,0-1 0 0 0,-4 8 0 0 0,1-3 34 0 0,0-1 0 0 0,-1 1 0 0 0,0-1 0 0 0,-1 0 0 0 0,0 0 0 0 0,0-1 0 0 0,-1 0 0 0 0,0 0 0 0 0,0 0 0 0 0,-9 5 0 0 0,9-7 16 0 0,0-1 1 0 0,0 0-1 0 0,-1-1 0 0 0,0 0 0 0 0,1 0 1 0 0,-1 0-1 0 0,0-1 0 0 0,-12 1 0 0 0,13-2-24 0 0,1 0-1 0 0,-1-1 0 0 0,0 1 1 0 0,1-2-1 0 0,-1 1 0 0 0,0-1 1 0 0,1 0-1 0 0,-1 0 0 0 0,1-1 1 0 0,-13-4-1 0 0,16 4-49 0 0,0 0 0 0 0,0-1 1 0 0,0 1-1 0 0,0 0 0 0 0,1-1 0 0 0,-1 0 0 0 0,1 1 1 0 0,0-1-1 0 0,0 0 0 0 0,0 0 0 0 0,0-1 0 0 0,0 1 0 0 0,0 0 1 0 0,1-1-1 0 0,0 1 0 0 0,0-1 0 0 0,0 1 0 0 0,0-1 1 0 0,0 1-1 0 0,0-8 0 0 0,0 4-79 0 0,1-1 0 0 0,-1 0 0 0 0,2 0-1 0 0,-1 0 1 0 0,1 1 0 0 0,0-1 0 0 0,1 0 0 0 0,3-12 0 0 0,1 8-298 0 0,-1 0-1 0 0,2 1 1 0 0,-1 0 0 0 0,2 0 0 0 0,-1 1-1 0 0,18-18 1 0 0,-10 14-1228 0 0,-1 0 1 0 0,2 2-1 0 0,29-19 1 0 0,-40 27 473 0 0,1 1 0 0 0,-1 0 1 0 0,1 1-1 0 0,0 0 0 0 0,9-3 0 0 0,-2 3-2024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2.0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34 3249 0 0,'-2'-11'5367'0'0,"2"9"-4317"0"0,-1 0 0 0 0,1 0-1 0 0,0 0 1 0 0,-1 0 0 0 0,1 0 0 0 0,-1 0-1 0 0,0 0 1 0 0,0 0 0 0 0,-1-2 1170 0 0,-7 16 986 0 0,7-6-2928 0 0,-1 1 0 0 0,1 0 0 0 0,1 0-1 0 0,-1 0 1 0 0,0 13 0 0 0,1 39 261 0 0,1-36-337 0 0,0-5-93 0 0,1 1 0 0 0,1-1 0 0 0,0 0 0 0 0,1 0 0 0 0,6 17 0 0 0,-7-27-130 0 0,1 0 0 0 0,0-1 0 0 0,0 0 0 0 0,1 1 0 0 0,0-1 1 0 0,1-1-1 0 0,-1 1 0 0 0,1 0 0 0 0,0-1 0 0 0,1 0 0 0 0,-1-1 0 0 0,1 1 0 0 0,12 8 0 0 0,-14-12-147 0 0,-1 0-1 0 0,1 0 1 0 0,0-1-1 0 0,0 1 1 0 0,0-1-1 0 0,0 0 1 0 0,0 0 0 0 0,1 0-1 0 0,-1 0 1 0 0,0-1-1 0 0,0 0 1 0 0,1 0-1 0 0,-1 0 1 0 0,0 0-1 0 0,0 0 1 0 0,8-3 0 0 0,2-1-1747 0 0,0 0 0 0 0,-1-1 0 0 0,21-10 1 0 0,-14 6 348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2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56 2465 0 0,'-33'-25'10472'0'0,"-5"5"-3936"0"0,34 18-6171 0 0,-1 1-1 0 0,0-1 1 0 0,1 1 0 0 0,-1 0 0 0 0,0 0-1 0 0,1 0 1 0 0,-1 0 0 0 0,0 1-1 0 0,0 0 1 0 0,1 0 0 0 0,-1 0-1 0 0,0 1 1 0 0,0-1 0 0 0,0 1-1 0 0,-6 2 1 0 0,11-3-365 0 0,0 0 0 0 0,0 1 1 0 0,-1-1-1 0 0,1 0 0 0 0,0 0 0 0 0,-1 0 0 0 0,1 0 1 0 0,0 0-1 0 0,0 0 0 0 0,-1 0 0 0 0,1 0 0 0 0,0 1 0 0 0,0-1 1 0 0,-1 0-1 0 0,1 0 0 0 0,0 0 0 0 0,0 1 0 0 0,0-1 1 0 0,-1 0-1 0 0,1 0 0 0 0,0 0 0 0 0,0 1 0 0 0,0-1 0 0 0,0 0 1 0 0,0 0-1 0 0,-1 1 0 0 0,1-1 0 0 0,0 0 0 0 0,0 1 1 0 0,0-1-1 0 0,0 0 0 0 0,0 0 0 0 0,0 1 0 0 0,0-1 0 0 0,0 1 1 0 0,8 7-282 0 0,17 3-1147 0 0,10-1-2544 0 0,-13-4 2190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2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25 512 0 0,'1'-1'249'0'0,"-1"0"-1"0"0,0 0 0 0 0,0 0 1 0 0,0-1-1 0 0,0 1 1 0 0,0 0-1 0 0,0 0 1 0 0,0 0-1 0 0,0 0 1 0 0,-1-2-1 0 0,1 2 526 0 0,0 0 0 0 0,-1 0-1 0 0,1 0 1 0 0,-1 1 0 0 0,0-1 0 0 0,1 0-1 0 0,-1 1 1 0 0,1-1 0 0 0,-1 0 0 0 0,0 1-1 0 0,0-1 1 0 0,1 1 0 0 0,-2-1 0 0 0,4 7 4361 0 0,7 27-3636 0 0,22 144 1939 0 0,-8-42-2168 0 0,-13-75-977 0 0,-3 1 1 0 0,-2 0-1 0 0,-4 83 0 0 0,-4-95-239 0 0,-2 1 0 0 0,-3-1-1 0 0,-1 0 1 0 0,-26 73 0 0 0,27-98-77 0 0,-14 45-7 0 0,20-62-43 0 0,1 0 1 0 0,0 0-1 0 0,0 0 0 0 0,1 0 1 0 0,0 0-1 0 0,0 0 0 0 0,0 0 1 0 0,3 7-1 0 0,-3-12-41 0 0,0-1-1 0 0,0 1 1 0 0,1-1 0 0 0,-1 1 0 0 0,1-1-1 0 0,0 1 1 0 0,-1-1 0 0 0,1 1 0 0 0,0-1-1 0 0,0 0 1 0 0,0 1 0 0 0,0-1 0 0 0,0 0-1 0 0,0 0 1 0 0,0 0 0 0 0,0 0-1 0 0,0 0 1 0 0,1 0 0 0 0,-1 0 0 0 0,0 0-1 0 0,1 0 1 0 0,-1 0 0 0 0,0-1 0 0 0,1 1-1 0 0,-1-1 1 0 0,4 1 0 0 0,-2 0-437 0 0,1-1 1 0 0,-1 0-1 0 0,1 0 1 0 0,-1 0-1 0 0,1-1 1 0 0,-1 1-1 0 0,0-1 1 0 0,1 0-1 0 0,-1 0 1 0 0,0 0-1 0 0,5-3 1 0 0,8-3-1903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2.8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82 4537 0 0,'-6'-7'6631'0'0,"4"6"-5713"0"0,1 0-1 0 0,0-1 0 0 0,0 1 0 0 0,0 0 1 0 0,0-1-1 0 0,0 1 0 0 0,0-1 0 0 0,-1-2 1 0 0,2 4-880 0 0,0-1 1 0 0,0 1 0 0 0,0-1 0 0 0,0 1-1 0 0,0-1 1 0 0,0 1 0 0 0,1-1-1 0 0,-1 1 1 0 0,0-1 0 0 0,0 1 0 0 0,0-1-1 0 0,1 1 1 0 0,-1-1 0 0 0,0 1 0 0 0,0 0-1 0 0,1-1 1 0 0,-1 1 0 0 0,0-1-1 0 0,1 1 1 0 0,-1 0 0 0 0,1-1 0 0 0,-1 1-1 0 0,0 0 1 0 0,1-1 0 0 0,-1 1 0 0 0,1 0-1 0 0,-1 0 1 0 0,1 0 0 0 0,-1-1-1 0 0,1 1 1 0 0,-1 0 0 0 0,1 0 0 0 0,-1 0-1 0 0,1 0 1 0 0,28-11 709 0 0,0 2 0 0 0,0 1 0 0 0,0 1 0 0 0,43-4 0 0 0,-63 10-755 0 0,0 1 0 0 0,0 0 1 0 0,1 0-1 0 0,-1 1 0 0 0,0 0 0 0 0,0 1 0 0 0,0 0 0 0 0,0 0 1 0 0,0 1-1 0 0,-1 0 0 0 0,1 1 0 0 0,-1 0 0 0 0,1 0 0 0 0,-1 0 1 0 0,-1 1-1 0 0,1 1 0 0 0,-1-1 0 0 0,12 12 0 0 0,-15-13 9 0 0,0 1 0 0 0,0 0 1 0 0,-1 0-1 0 0,1 0 0 0 0,-1 1 0 0 0,0-1 0 0 0,-1 1 0 0 0,1 0 0 0 0,-1-1 1 0 0,0 1-1 0 0,1 8 0 0 0,-2-4 14 0 0,0-1 0 0 0,0 1 0 0 0,-1 0 0 0 0,0-1 0 0 0,-1 1-1 0 0,-2 15 1 0 0,-3 0 208 0 0,-2-1-1 0 0,0 0 1 0 0,-1 0 0 0 0,-19 35-1 0 0,24-53-130 0 0,1 1-1 0 0,0 0 1 0 0,0 0-1 0 0,1 0 0 0 0,0 0 1 0 0,0 0-1 0 0,1 0 1 0 0,-1 9-1 0 0,2-14-95 0 0,0 1 0 0 0,0-1-1 0 0,0 0 1 0 0,0 0 0 0 0,1 1 0 0 0,-1-1-1 0 0,1 0 1 0 0,-1 0 0 0 0,1 0 0 0 0,0 0-1 0 0,0 0 1 0 0,0 0 0 0 0,0 0 0 0 0,1 0-1 0 0,-1 0 1 0 0,0 0 0 0 0,1 0-1 0 0,-1-1 1 0 0,1 1 0 0 0,-1-1 0 0 0,1 1-1 0 0,0-1 1 0 0,0 0 0 0 0,0 1 0 0 0,0-1-1 0 0,0 0 1 0 0,0 0 0 0 0,0 0-1 0 0,0-1 1 0 0,3 2 0 0 0,-1-1-56 0 0,0 0-1 0 0,0-1 1 0 0,0 0 0 0 0,1 1-1 0 0,-1-1 1 0 0,0 0 0 0 0,0-1-1 0 0,0 1 1 0 0,0-1 0 0 0,0 0-1 0 0,4-1 1 0 0,9-4-642 0 0,20-10 0 0 0,-13 6-359 0 0,5-1-310 0 0,31-14-2983 0 0,-21 6-1903 0 0,-15 6 3556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3.0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3121 0 0,'-36'4'10533'0'0,"26"-4"-9233"0"0,0 1 0 0 0,0 1 0 0 0,-12 2 0 0 0,20-3-1126 0 0,-1 0-1 0 0,1-1 0 0 0,-1 1 1 0 0,1 0-1 0 0,0 1 0 0 0,0-1 1 0 0,-1 0-1 0 0,1 1 0 0 0,0-1 1 0 0,0 1-1 0 0,0 0 0 0 0,1 0 1 0 0,-1-1-1 0 0,0 1 0 0 0,1 0 0 0 0,-1 0 1 0 0,-1 4-1 0 0,3-6-171 0 0,-1 1 0 0 0,1 0 0 0 0,0-1 0 0 0,0 1-1 0 0,-1-1 1 0 0,1 1 0 0 0,0 0 0 0 0,0-1 0 0 0,0 1 0 0 0,0 0 0 0 0,0-1 0 0 0,0 1 0 0 0,0 0-1 0 0,0-1 1 0 0,0 1 0 0 0,0 0 0 0 0,0-1 0 0 0,0 1 0 0 0,0 0 0 0 0,1-1 0 0 0,-1 1-1 0 0,0-1 1 0 0,0 1 0 0 0,1 0 0 0 0,-1-1 0 0 0,0 1 0 0 0,1-1 0 0 0,-1 1 0 0 0,1-1 0 0 0,-1 1-1 0 0,1-1 1 0 0,-1 1 0 0 0,1-1 0 0 0,-1 0 0 0 0,1 1 0 0 0,-1-1 0 0 0,1 1 0 0 0,-1-1-1 0 0,1 0 1 0 0,0 0 0 0 0,-1 1 0 0 0,1-1 0 0 0,0 0 0 0 0,-1 0 0 0 0,1 0 0 0 0,0 0 0 0 0,0 0-1 0 0,6 1-651 0 0,0 0 0 0 0,0 0 0 0 0,12-1 0 0 0,-14 0-474 0 0,9 0-1245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4.1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257 122 512 0 0,'-2'-4'1305'0'0,"-1"0"-1"0"0,0 0 1 0 0,0 0 0 0 0,-1 0-1 0 0,1 1 1 0 0,-1-1 0 0 0,-7-4-1 0 0,7 5-422 0 0,0 0 0 0 0,0 1 0 0 0,-1 0 0 0 0,1 0-1 0 0,-1 0 1 0 0,1 1 0 0 0,-8-2 0 0 0,7 2-531 0 0,0 0 0 0 0,-1 1 0 0 0,1 0 0 0 0,0 0 1 0 0,0 0-1 0 0,0 1 0 0 0,0 0 0 0 0,0-1 0 0 0,0 2 0 0 0,0-1 0 0 0,0 1 0 0 0,0 0 1 0 0,0 0-1 0 0,0 0 0 0 0,1 0 0 0 0,-7 5 0 0 0,3-1-118 0 0,0 0-1 0 0,0 0 1 0 0,0 1 0 0 0,1 1-1 0 0,0-1 1 0 0,0 1 0 0 0,1 0-1 0 0,-6 10 1 0 0,9-13-189 0 0,0 1 0 0 0,0 0 0 0 0,1 0 0 0 0,0 0 0 0 0,0 0 0 0 0,0 0 0 0 0,1 1 0 0 0,0-1 0 0 0,1 0 0 0 0,-1 1 0 0 0,1-1 0 0 0,0 1 0 0 0,1-1 0 0 0,1 9 0 0 0,0-6-35 0 0,1 1 0 0 0,0-1-1 0 0,0 0 1 0 0,1 1 0 0 0,0-2-1 0 0,1 1 1 0 0,0 0 0 0 0,0-1 0 0 0,1 0-1 0 0,0 0 1 0 0,0-1 0 0 0,12 12 0 0 0,-8-10-34 0 0,1-1 0 0 0,0 1 0 0 0,0-2 0 0 0,0 1 0 0 0,1-2 0 0 0,0 1 0 0 0,1-2 0 0 0,21 8 0 0 0,-29-12 0 0 0,1 1 1 0 0,-1-1-1 0 0,1 0 0 0 0,0-1 0 0 0,0 1 0 0 0,-1-1 0 0 0,1 0 0 0 0,0-1 0 0 0,0 1 0 0 0,-1-1 1 0 0,1 0-1 0 0,-1-1 0 0 0,1 1 0 0 0,-1-1 0 0 0,11-5 0 0 0,-13 5 26 0 0,1 0 1 0 0,-1-1-1 0 0,1 1 0 0 0,-1-1 1 0 0,0 0-1 0 0,0 0 0 0 0,0 0 1 0 0,0 0-1 0 0,-1-1 0 0 0,1 1 1 0 0,-1-1-1 0 0,0 1 0 0 0,0-1 0 0 0,0 0 1 0 0,-1 0-1 0 0,1 0 0 0 0,-1 0 1 0 0,0 0-1 0 0,0 0 0 0 0,0 0 1 0 0,-1 0-1 0 0,1-5 0 0 0,-1-3 25 0 0,-1 0 0 0 0,0 0 0 0 0,0 0 0 0 0,-2 0 0 0 0,1 0 0 0 0,-1 1 0 0 0,-5-13 0 0 0,-4-4 65 0 0,-23-43 0 0 0,26 56-47 0 0,1 0 0 0 0,-2 1 1 0 0,0 1-1 0 0,-13-15 0 0 0,20 25-20 0 0,0 0-1 0 0,0 0 0 0 0,-1 0 0 0 0,1 0 1 0 0,-1 0-1 0 0,0 1 0 0 0,1-1 0 0 0,-1 1 0 0 0,0 0 1 0 0,0 0-1 0 0,-1 1 0 0 0,1-1 0 0 0,0 1 1 0 0,-1 0-1 0 0,1 0 0 0 0,0 1 0 0 0,-1-1 1 0 0,1 1-1 0 0,-1 0 0 0 0,-7 0 0 0 0,9 1-19 0 0,0 0 1 0 0,0 0-1 0 0,0 0 0 0 0,0 0 0 0 0,1 1 1 0 0,-1-1-1 0 0,1 1 0 0 0,-1-1 0 0 0,1 1 1 0 0,-1 0-1 0 0,1 0 0 0 0,0 0 0 0 0,0 0 1 0 0,0 0-1 0 0,0 1 0 0 0,0-1 0 0 0,1 1 1 0 0,-1-1-1 0 0,1 1 0 0 0,-1-1 0 0 0,1 1 0 0 0,0 0 1 0 0,-1 3-1 0 0,1-3-5 0 0,0 0 0 0 0,0 1 0 0 0,1-1 0 0 0,-1 0 0 0 0,1 1 1 0 0,0-1-1 0 0,0 1 0 0 0,0-1 0 0 0,0 0 0 0 0,0 1 0 0 0,1-1 0 0 0,0 0 0 0 0,-1 1 0 0 0,1-1 0 0 0,0 0 0 0 0,1 0 1 0 0,-1 0-1 0 0,1 0 0 0 0,-1 0 0 0 0,3 3 0 0 0,0-1-3 0 0,1-1 0 0 0,-1 0 0 0 0,1 0 0 0 0,0-1 1 0 0,0 1-1 0 0,0-1 0 0 0,1 0 0 0 0,-1 0 0 0 0,1-1 0 0 0,8 3 0 0 0,8 2-22 0 0,31 5 0 0 0,-23-9 27 0 0,0-1 0 0 0,0-1 0 0 0,0-2 0 0 0,53-7 1 0 0,10 0 42 0 0,-86 7-37 0 0,0 1 1 0 0,0 0 0 0 0,0 1 0 0 0,0-1-1 0 0,-1 1 1 0 0,1 1 0 0 0,10 2 0 0 0,-14-3 8 0 0,-1 0 0 0 0,1 1 0 0 0,0-1 0 0 0,-1 1 0 0 0,1 0 0 0 0,-1 0 0 0 0,0 0 0 0 0,1 0 0 0 0,-1 0 0 0 0,0 0 0 0 0,0 0 0 0 0,0 1 0 0 0,0-1 0 0 0,-1 1 0 0 0,1-1 0 0 0,-1 1 0 0 0,0 0 0 0 0,1 0 0 0 0,0 3 0 0 0,1 5 35 0 0,-1 0 0 0 0,0 0 1 0 0,0 0-1 0 0,-1 0 0 0 0,0 16 0 0 0,-8 57 412 0 0,7-83-449 0 0,0 0-1 0 0,0-1 1 0 0,0 1 0 0 0,0 0 0 0 0,-1 0 0 0 0,1 0 0 0 0,0 0-1 0 0,0-1 1 0 0,-1 1 0 0 0,1 0 0 0 0,-1 0 0 0 0,1 0 0 0 0,-1-1-1 0 0,1 1 1 0 0,-1 0 0 0 0,1-1 0 0 0,-2 2 0 0 0,1-2-1 0 0,1 1 0 0 0,-1-1-1 0 0,1 0 1 0 0,-1 0 0 0 0,1 0 0 0 0,-1 0 0 0 0,1 1 0 0 0,-1-1 0 0 0,1 0-1 0 0,-1 0 1 0 0,1 0 0 0 0,-1 0 0 0 0,0 0 0 0 0,1-1 0 0 0,-1 1 0 0 0,1 0 0 0 0,-1 0-1 0 0,1 0 1 0 0,-1 0 0 0 0,0-1 0 0 0,-1 0-2 0 0,0 0-1 0 0,0-1 1 0 0,0 1 0 0 0,0-1-1 0 0,0 1 1 0 0,1-1-1 0 0,-1 1 1 0 0,1-1 0 0 0,-1 0-1 0 0,1 0 1 0 0,-3-3 0 0 0,1-4-14 0 0,-1 0 1 0 0,2 0 0 0 0,-1 0 0 0 0,1 0 0 0 0,0 0 0 0 0,1-1-1 0 0,0 1 1 0 0,0 0 0 0 0,1-1 0 0 0,1 1 0 0 0,-1-1 0 0 0,1 1-1 0 0,1 0 1 0 0,0 0 0 0 0,0-1 0 0 0,1 1 0 0 0,0 0 0 0 0,1 1-1 0 0,-1-1 1 0 0,2 1 0 0 0,-1 0 0 0 0,1 0 0 0 0,9-11 0 0 0,13-15-111 0 0,32-33 1 0 0,-46 54 103 0 0,0 1 0 0 0,1 0 0 0 0,0 1 1 0 0,1 1-1 0 0,21-12 0 0 0,-32 20 14 0 0,0 0-1 0 0,0 0 1 0 0,0 1 0 0 0,0-1-1 0 0,0 1 1 0 0,0 0 0 0 0,0 0-1 0 0,1 0 1 0 0,-1 1-1 0 0,0-1 1 0 0,1 1 0 0 0,-1 0-1 0 0,0 1 1 0 0,1-1 0 0 0,-1 1-1 0 0,0-1 1 0 0,0 1-1 0 0,0 0 1 0 0,1 1 0 0 0,-1-1-1 0 0,0 1 1 0 0,0 0 0 0 0,-1 0-1 0 0,1 0 1 0 0,0 0 0 0 0,-1 1-1 0 0,1 0 1 0 0,-1-1-1 0 0,0 1 1 0 0,0 0 0 0 0,0 1-1 0 0,0-1 1 0 0,2 5 0 0 0,19 32 54 0 0,-2 1 0 0 0,31 86 0 0 0,-36-85 1 0 0,-5-6-34 0 0,-8-24-435 0 0,0 0-1 0 0,10 22 1 0 0,-9-29-1857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6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62 140 512 0 0,'-10'-7'1412'0'0,"9"6"-914"0"0,0 0-1 0 0,-1 0 1 0 0,1 0-1 0 0,0 0 0 0 0,-1 0 1 0 0,1 1-1 0 0,-1-1 1 0 0,0 0-1 0 0,1 1 1 0 0,-1-1-1 0 0,0 1 1 0 0,1-1-1 0 0,-4 1 1 0 0,-5 21 6591 0 0,7-14-6313 0 0,0 0 1 0 0,0 0-1 0 0,1 0 1 0 0,0 0-1 0 0,1 1 1 0 0,-1 6-1 0 0,1-2-410 0 0,0 1 0 0 0,2-1 0 0 0,-1 0 0 0 0,1 0 0 0 0,4 17 0 0 0,1-5 281 0 0,-1 1 0 0 0,-1-1-1 0 0,0 38 1 0 0,-16 144 534 0 0,1-27-641 0 0,14 510 325 0 0,6-550-669 0 0,2 51 58 0 0,-10-140-200 0 0,4 147 336 0 0,-5-193-372 0 0,0 2 2 0 0,0 0 0 0 0,0 0 0 0 0,-1 0 0 0 0,-1 8 0 0 0,2-21 146 0 0,4-15-150 0 0,1 10 1 0 0,-3 6-7 0 0,1 0 0 0 0,-1 1 0 0 0,1-1 0 0 0,0 1 0 0 0,1 0 0 0 0,6-9-1 0 0,-9 13-10 0 0,0 1 0 0 0,0-1 0 0 0,0 1 0 0 0,0-1-1 0 0,0 1 1 0 0,0-1 0 0 0,0 1 0 0 0,0 0 0 0 0,0-1-1 0 0,0 1 1 0 0,1 0 0 0 0,-1 0 0 0 0,0 0-1 0 0,0 0 1 0 0,0 0 0 0 0,2 0 0 0 0,22 4 13 0 0,-5-2-10 0 0,179-6-48 0 0,3 0-12 0 0,-69 2 15 0 0,-41 1 24 0 0,88-2-8 0 0,183-7-44 0 0,399-32 68 0 0,80 29-56 0 0,-704 13 27 0 0,635 8-52 0 0,192 0 72 0 0,-28-14-2 0 0,-253-10-7 0 0,-348 6 43 0 0,411 4-36 0 0,-275 5-63 0 0,524-21 80 0 0,-232 14-27 0 0,97 26-116 0 0,28 1 112 0 0,-723-17 31 0 0,651 9 1 0 0,121-7-84 0 0,-806-6 83 0 0,565 9 52 0 0,133 49-100 0 0,-614-40 36 0 0,315 8 121 0 0,-253-21-100 0 0,-262-3 0 0 0,0 0 1 0 0,1-1-1 0 0,-1-1 1 0 0,0-1-1 0 0,0 0 1 0 0,22-8 0 0 0,-34 9 1 0 0,0 0 0 0 0,-1 0 0 0 0,1 0 0 0 0,0-1 0 0 0,-1 0 0 0 0,1 0 1 0 0,-1 0-1 0 0,6-6 0 0 0,21-32 78 0 0,-23 31-92 0 0,0-1 0 0 0,12-12 1 0 0,-12 15 18 0 0,-1 0 1 0 0,-1-1-1 0 0,1 1 1 0 0,-1-1 0 0 0,-1-1-1 0 0,7-17 1 0 0,6-11-28 0 0,-12 27 18 0 0,1-1 0 0 0,-2 1 1 0 0,0-1-1 0 0,0 0 0 0 0,-1-1 0 0 0,0 1 1 0 0,-1-1-1 0 0,-1 1 0 0 0,0-1 0 0 0,0 0 0 0 0,-2-14 1 0 0,-8-65 12 0 0,-9-197 115 0 0,18 283-137 0 0,1-315-25 0 0,-20 1-21 0 0,15 294 67 0 0,-2 0 0 0 0,0 1-1 0 0,-1 0 1 0 0,-15-32 0 0 0,-51-93-33 0 0,71 146 9 0 0,-76-123-105 0 0,45 78 1 0 0,5 8-104 0 0,-14-24-1157 0 0,41 64 1279 0 0,1 0 0 0 0,-1 0 0 0 0,1 0 0 0 0,0 0 0 0 0,-1 0-1 0 0,1 0 1 0 0,0 0 0 0 0,-1 0 0 0 0,1-1 0 0 0,0 1 0 0 0,0-1 0 0 0,0 1-74 0 0,0 1 0 0 0,0 0 0 0 0,0-1 0 0 0,0 1 0 0 0,0 0 0 0 0,0 0 0 0 0,0-1 0 0 0,1 1 0 0 0,-1 0 0 0 0,0-1 0 0 0,0 1 0 0 0,0 0 0 0 0,0 0 0 0 0,1-1 0 0 0,-1 1 0 0 0,0 0 0 0 0,0 0 0 0 0,1-1 0 0 0,-1 1 0 0 0,0 0 0 0 0,0 0 0 0 0,1 0 0 0 0,-1 0 0 0 0,0-1 0 0 0,1 1 0 0 0,0 0-313 0 0,1 0 0 0 0,-1 0 0 0 0,0 0 0 0 0,1 0 0 0 0,-1 0 0 0 0,0 0 0 0 0,1 0 0 0 0,-1 0 0 0 0,0 1 0 0 0,1-1 0 0 0,-1 0 0 0 0,0 1 0 0 0,0-1 0 0 0,1 1 0 0 0,-1 0 0 0 0,1 0 0 0 0,10 6-1741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17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17 538 512 0 0,'-10'2'4047'0'0,"5"-1"-141"0"0,4 9-967 0 0,1-9-2715 0 0,0 1 1 0 0,0-1-1 0 0,0 1 1 0 0,1 0 0 0 0,-1-1-1 0 0,0 1 1 0 0,1-1-1 0 0,-1 0 1 0 0,1 1-1 0 0,0-1 1 0 0,-1 1-1 0 0,1-1 1 0 0,0 0-1 0 0,0 0 1 0 0,0 1 0 0 0,0-1-1 0 0,2 2 1 0 0,-1-1-22 0 0,1 0 1 0 0,0 0-1 0 0,-1-1 1 0 0,1 1-1 0 0,0-1 0 0 0,0 0 1 0 0,0 1-1 0 0,4 0 1 0 0,6 1 33 0 0,0-1 1 0 0,1-1-1 0 0,16 1 1 0 0,-21-2-25 0 0,-4 1-167 0 0,48 1 273 0 0,94-6 0 0 0,-91-2-244 0 0,0-3 0 0 0,89-25 0 0 0,-133 30-64 0 0,-1-1-1 0 0,0 1 1 0 0,0-2-1 0 0,0 0 0 0 0,-1 0 1 0 0,0 0-1 0 0,18-17 0 0 0,-23 18 10 0 0,0 0-1 0 0,0 0 1 0 0,-1-1 0 0 0,1 1-1 0 0,-1-1 1 0 0,-1-1-1 0 0,1 1 1 0 0,-1 0-1 0 0,0-1 1 0 0,-1 1-1 0 0,1-1 1 0 0,-1 0-1 0 0,-1 0 1 0 0,2-12 0 0 0,-1-3 28 0 0,-1-1 1 0 0,-1 0 0 0 0,-1 1-1 0 0,-1-1 1 0 0,-2 1 0 0 0,0-1 0 0 0,-1 1-1 0 0,-1 0 1 0 0,-1 1 0 0 0,0-1 0 0 0,-2 1-1 0 0,-17-29 1 0 0,22 44 18 0 0,-1 1 0 0 0,1-1 1 0 0,-1 1-1 0 0,0 0 0 0 0,0 1 0 0 0,0-1 1 0 0,-1 1-1 0 0,1 0 0 0 0,-1 0 0 0 0,0 1 1 0 0,0-1-1 0 0,-1 2 0 0 0,1-1 0 0 0,-1 0 1 0 0,1 1-1 0 0,-1 1 0 0 0,0-1 0 0 0,0 1 0 0 0,0 0 1 0 0,0 0-1 0 0,-13 1 0 0 0,9 1-4 0 0,0 0 0 0 0,0 0 0 0 0,0 1 0 0 0,0 0 1 0 0,0 1-1 0 0,0 0 0 0 0,1 1 0 0 0,0 0 0 0 0,-1 0 0 0 0,1 1 0 0 0,1 1 0 0 0,-19 13 0 0 0,14-7-5 0 0,0 2 1 0 0,2-1-1 0 0,-1 2 0 0 0,2 0 0 0 0,-1 0 0 0 0,2 1 1 0 0,0 0-1 0 0,-10 26 0 0 0,10-19 10 0 0,1 1 0 0 0,1 1-1 0 0,1-1 1 0 0,2 1 0 0 0,-5 44 0 0 0,8-44-32 0 0,1 0-1 0 0,1 0 1 0 0,1 0-1 0 0,1 0 1 0 0,1-1-1 0 0,1 1 1 0 0,2-1 0 0 0,0 0-1 0 0,2 0 1 0 0,0-1-1 0 0,19 35 1 0 0,8 7-29 0 0,34 91 0 0 0,-59-130 20 0 0,7 32 0 0 0,-15-51-13 0 0,0 0 1 0 0,-1 0-1 0 0,0 0 0 0 0,-1 0 0 0 0,0 0 0 0 0,0 0 0 0 0,0 0 0 0 0,-1 0 1 0 0,0 0-1 0 0,-2 8 0 0 0,1-10-5 0 0,0 0 0 0 0,0-1 0 0 0,-1 1 1 0 0,0-1-1 0 0,1 1 0 0 0,-1-1 0 0 0,-5 5 0 0 0,6-7 2 0 0,0 1 0 0 0,-1-1 0 0 0,1 0-1 0 0,-1 0 1 0 0,1 0 0 0 0,-1 0 0 0 0,0 0 0 0 0,0-1-1 0 0,0 1 1 0 0,0-1 0 0 0,-6 2 0 0 0,9-3-11 0 0,-1 0 1 0 0,1 0-1 0 0,0 0 1 0 0,0 0 0 0 0,0 1-1 0 0,0-1 1 0 0,-1 0-1 0 0,1 0 1 0 0,0 0 0 0 0,0 0-1 0 0,0 0 1 0 0,0 0-1 0 0,-1 0 1 0 0,1 0 0 0 0,0 0-1 0 0,0 0 1 0 0,0-1-1 0 0,0 1 1 0 0,-1 0 0 0 0,1 0-1 0 0,0 0 1 0 0,0 0-1 0 0,0 0 1 0 0,0 0 0 0 0,-1 0-1 0 0,1 0 1 0 0,0 0-1 0 0,0-1 1 0 0,0 1 0 0 0,0 0-1 0 0,0 0 1 0 0,0 0-1 0 0,-1 0 1 0 0,1 0 0 0 0,0-1-1 0 0,0 1 1 0 0,0 0-1 0 0,0 0 1 0 0,0 0 0 0 0,0 0-1 0 0,0 0 1 0 0,0-1-1 0 0,0 1 1 0 0,0 0 0 0 0,3-11-5 0 0,8-10-35 0 0,192-202-451 0 0,-198 218 477 0 0,1 0 0 0 0,-1 0 0 0 0,1 0-1 0 0,-1 1 1 0 0,1 0 0 0 0,1 0 0 0 0,-1 0 0 0 0,12-4-1 0 0,-18 8 15 0 0,1 0 0 0 0,-1 0-1 0 0,0 0 1 0 0,1 0 0 0 0,-1 0-1 0 0,1 0 1 0 0,-1 0 0 0 0,1 0 0 0 0,-1 0-1 0 0,0 1 1 0 0,1-1 0 0 0,-1 0-1 0 0,0 0 1 0 0,1 0 0 0 0,-1 1-1 0 0,1-1 1 0 0,-1 0 0 0 0,0 0-1 0 0,0 1 1 0 0,1-1 0 0 0,-1 0-1 0 0,0 1 1 0 0,1-1 0 0 0,-1 0-1 0 0,0 1 1 0 0,0-1 0 0 0,0 0-1 0 0,1 1 1 0 0,-1-1 0 0 0,0 1-1 0 0,0-1 1 0 0,0 0 0 0 0,0 1-1 0 0,0-1 1 0 0,0 1 0 0 0,0-1-1 0 0,0 0 1 0 0,0 1 0 0 0,0-1-1 0 0,0 1 1 0 0,0-1 0 0 0,0 1-1 0 0,0-1 1 0 0,-2 21 8 0 0,-5 14 28 0 0,3-18-18 0 0,1 0-1 0 0,0 0 1 0 0,1 0-1 0 0,0 30 1 0 0,3-42-16 0 0,-1-1 0 0 0,1 1 0 0 0,0 0-1 0 0,0-1 1 0 0,0 1 0 0 0,1-1 0 0 0,-1 1 0 0 0,1-1 0 0 0,0 0 0 0 0,1 0 0 0 0,-1 0-1 0 0,1 0 1 0 0,-1 0 0 0 0,1 0 0 0 0,0-1 0 0 0,1 1 0 0 0,-1-1 0 0 0,1 0 0 0 0,-1 0 0 0 0,1 0-1 0 0,0 0 1 0 0,5 2 0 0 0,1 0-18 0 0,0 0 0 0 0,0-1-1 0 0,0 0 1 0 0,1-1 0 0 0,-1 0-1 0 0,1 0 1 0 0,0-1 0 0 0,-1-1-1 0 0,1 0 1 0 0,15 0 0 0 0,-12-2-201 0 0,-1-1 0 0 0,0 0 0 0 0,0-1 0 0 0,0 0 0 0 0,0-1 1 0 0,-1 0-1 0 0,1-1 0 0 0,13-7 0 0 0,-8 2-3167 0 0,29-19-1 0 0,-28 14-853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18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14 512 0 0,'-10'-13'10152'0'0,"20"17"-4851"0"0,-3 0-5031 0 0,-1-1-1 0 0,1 1 1 0 0,-1 1 0 0 0,-1-1 0 0 0,1 1 0 0 0,0 0 0 0 0,-1 0 0 0 0,0 1-1 0 0,0 0 1 0 0,-1-1 0 0 0,0 2 0 0 0,0-1 0 0 0,0 0 0 0 0,-1 1 0 0 0,0 0-1 0 0,4 10 1 0 0,-1 7-404 0 0,0 1-1 0 0,-1-1 1 0 0,1 40 0 0 0,6 26-5159 0 0,-6-66 1205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19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15 512 0 0,'-5'-15'11181'0'0,"2"23"-9833"0"0,-28 153 3789 0 0,18-84-4555 0 0,11-65-877 0 0,0 0 0 0 0,1 0 0 0 0,1 0 0 0 0,-1-1 0 0 0,2 1 0 0 0,0 0 0 0 0,2 15 0 0 0,1-19-1409 0 0,2-1-181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19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29 1272 0 0,'-2'-4'10947'0'0,"-3"-1"-8523"0"0,-1 0-968 0 0,3-1-887 0 0,3 3-569 0 0,3 2-32 0 0,4 1-80 0 0,0 0 0 0 0,3 0-409 0 0,-1 0-815 0 0,0 0 728 0 0,2 0-3377 0 0,-2-3 2449 0 0,0 1 79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0.0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74 1968 0 0,'-2'0'1109'0'0,"-1"0"-1"0"0,1-1 1 0 0,-1 1-1 0 0,1-1 0 0 0,-1 1 1 0 0,1-1-1 0 0,-1 0 0 0 0,-2-1 1 0 0,-8-8 1301 0 0,34 6-3657 0 0,72-18-7345 0 0,-70 15 7855 0 0,1 1 0 0 0,0 1 0 0 0,35-3 0 0 0,-50 8 851 0 0,0-1-1 0 0,1 1 1 0 0,-1 1 0 0 0,0-1-1 0 0,1 2 1 0 0,-1-1 0 0 0,17 6 0 0 0,-26-7 10 0 0,0 0 1 0 0,0 1 0 0 0,-1-1 0 0 0,1 0 0 0 0,0 0 0 0 0,0 0 0 0 0,-1 0 0 0 0,1 0 0 0 0,0 0 0 0 0,0 0 0 0 0,-1 0-1 0 0,1 1 1 0 0,0-1 0 0 0,0 0 0 0 0,0 0 0 0 0,0 0 0 0 0,-1 0 0 0 0,1 1 0 0 0,0-1 0 0 0,0 0 0 0 0,0 0 0 0 0,0 0 0 0 0,-1 1-1 0 0,1-1 1 0 0,0 0 0 0 0,0 0 0 0 0,0 1 0 0 0,0-1 0 0 0,0 0 0 0 0,0 0 0 0 0,0 1 0 0 0,0-1 0 0 0,0 0 0 0 0,0 0 0 0 0,0 1-1 0 0,0-1 1 0 0,0 0 0 0 0,0 0 0 0 0,0 1 0 0 0,0-1 0 0 0,0 0 0 0 0,0 0 0 0 0,0 1 0 0 0,1-1 0 0 0,-1 0 0 0 0,0 0-1 0 0,0 0 1 0 0,0 1 0 0 0,0-1 0 0 0,0 0 0 0 0,1 0 0 0 0,-1 0 0 0 0,0 1 0 0 0,0-1 0 0 0,0 0 0 0 0,1 0 0 0 0,-1 0 0 0 0,0 0-1 0 0,0 0 1 0 0,0 1 0 0 0,1-1 0 0 0,-1 0 0 0 0,0 0 0 0 0,0 0 0 0 0,1 0 0 0 0,-6 1 4166 0 0,14-4-4709 0 0,2 0 143 0 0,32-9-1050 0 0,-15 4-3823 0 0,-17 5 2295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0.2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22 1424 0 0,'-8'-2'10383'0'0,"11"6"-9161"0"0,-1-3-1156 0 0,1 0 0 0 0,-1-1-1 0 0,1 1 1 0 0,0 0-1 0 0,-1-1 1 0 0,1 0-1 0 0,0 0 1 0 0,-1 1-1 0 0,1-2 1 0 0,0 1-1 0 0,4-1 1 0 0,3 1-59 0 0,14-2-998 0 0,-1 0 0 0 0,1-2-1 0 0,32-9 1 0 0,-33 8-361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0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0 1064 0 0,'-9'6'1777'0'0,"2"0"527"0"0,-2-1-648 0 0,2 0-471 0 0,3-1-609 0 0,2 0-216 0 0,2-1 128 0 0,2 0-288 0 0,4 0 64 0 0,2-3-144 0 0,2 0-128 0 0,9-1-304 0 0,0-4-1288 0 0,3-1 127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0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1 512 0 0,'-1'0'677'0'0,"0"0"-1"0"0,0 0 1 0 0,1 0 0 0 0,-1 0-1 0 0,0 0 1 0 0,0 0 0 0 0,0 1-1 0 0,0-1 1 0 0,1 0 0 0 0,-1 1-1 0 0,0-1 1 0 0,0 0 0 0 0,1 1-1 0 0,-1-1 1 0 0,0 1-1 0 0,0 0 1 0 0,0 0-134 0 0,0 1 1 0 0,0-1-1 0 0,0 0 0 0 0,1 0 1 0 0,-1 0-1 0 0,0 0 0 0 0,1 1 1 0 0,-1-1-1 0 0,0 3 0 0 0,0 3-227 0 0,0-1 0 0 0,1 1 0 0 0,0 12 0 0 0,-1-3-243 0 0,0 7-78 0 0,-2 0 0 0 0,-1 0-1 0 0,-1 0 1 0 0,-13 37 0 0 0,15-50-190 0 0,-6 16 40 0 0,9-26 18 0 0,0 1 0 0 0,-1 0 0 0 0,1 0 0 0 0,-1 0 0 0 0,1-1 0 0 0,0 1 0 0 0,-1 0 0 0 0,0 0 0 0 0,1-1 0 0 0,-1 1 0 0 0,1 0 1 0 0,-1-1-1 0 0,0 1 0 0 0,1-1 0 0 0,-1 1 0 0 0,0-1 0 0 0,0 1 0 0 0,1-1 0 0 0,-1 0 0 0 0,0 1 0 0 0,0-1 0 0 0,0 0 0 0 0,-1 1 0 0 0,2-1 57 0 0,0 0 0 0 0,0 0 1 0 0,0 0-1 0 0,0 0 0 0 0,0 0 1 0 0,0 0-1 0 0,0-1 0 0 0,0 1 0 0 0,0 0 1 0 0,-1 0-1 0 0,1 0 0 0 0,0 0 1 0 0,0 0-1 0 0,0 0 0 0 0,0 0 0 0 0,0 0 1 0 0,0 0-1 0 0,0 0 0 0 0,0 0 1 0 0,0-1-1 0 0,0 1 0 0 0,0 0 0 0 0,0 0 1 0 0,0 0-1 0 0,0 0 0 0 0,0 0 1 0 0,0 0-1 0 0,-1 0 0 0 0,1 0 0 0 0,0-1 1 0 0,0 1-1 0 0,0 0 0 0 0,0 0 1 0 0,0 0-1 0 0,1 0 0 0 0,-1 0 0 0 0,0 0 1 0 0,0 0-1 0 0,0 0 0 0 0,0-1 1 0 0,0 0-578 0 0,0-4-1098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1.4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13 453 2192 0 0,'1'-1'502'0'0,"-1"0"-1"0"0,0 0 0 0 0,0 1 0 0 0,0-1 0 0 0,0 0 0 0 0,0 0 1 0 0,0 0-1 0 0,0 1 0 0 0,0-1 0 0 0,0 0 0 0 0,0 0 0 0 0,0 1 1 0 0,0-1-1 0 0,-1 0 0 0 0,1 0 0 0 0,-8-8 4052 0 0,4 5-3947 0 0,16 18 617 0 0,-10-11-1143 0 0,0 0-1 0 0,0 0 1 0 0,1 0 0 0 0,-1 0-1 0 0,1-1 1 0 0,4 4-1 0 0,3-1 33 0 0,0 0 0 0 0,0 0 0 0 0,0-1 0 0 0,0 0 0 0 0,1-1 0 0 0,-1-1 0 0 0,1 1 0 0 0,0-2 0 0 0,0 1 0 0 0,0-2 0 0 0,0 1 0 0 0,14-2 0 0 0,8-2-25 0 0,0-1-1 0 0,57-16 0 0 0,-51 11-58 0 0,-1-3 0 0 0,0-1 0 0 0,65-33 0 0 0,-98 43-18 0 0,0 0-1 0 0,1 0 0 0 0,-1-1 1 0 0,-1 0-1 0 0,1 0 0 0 0,-1 0 0 0 0,1-1 1 0 0,-1 1-1 0 0,0-1 0 0 0,-1 0 1 0 0,1 0-1 0 0,-1-1 0 0 0,0 1 0 0 0,-1-1 1 0 0,1 1-1 0 0,-1-1 0 0 0,0 0 1 0 0,0 0-1 0 0,-1 0 0 0 0,0 0 0 0 0,0 0 1 0 0,0 0-1 0 0,-1 0 0 0 0,0 0 1 0 0,0-1-1 0 0,0 1 0 0 0,-2-8 0 0 0,-1 1 16 0 0,1 1-1 0 0,-2-1 0 0 0,0 1 1 0 0,0 0-1 0 0,-1 0 0 0 0,-1 0 0 0 0,0 1 1 0 0,0 0-1 0 0,-1 0 0 0 0,-1 0 1 0 0,1 1-1 0 0,-17-16 0 0 0,16 19 63 0 0,0 0 1 0 0,-1 0-1 0 0,0 0 0 0 0,0 1 1 0 0,-1 1-1 0 0,1-1 0 0 0,-1 2 0 0 0,-1-1 1 0 0,1 1-1 0 0,0 1 0 0 0,-1 0 1 0 0,0 1-1 0 0,0 0 0 0 0,0 0 1 0 0,-12 0-1 0 0,12 2 30 0 0,1 0 0 0 0,-1 1 0 0 0,1 0 0 0 0,-21 5 0 0 0,25-5-76 0 0,0 1-1 0 0,1 0 1 0 0,-1 1-1 0 0,1 0 1 0 0,0 0 0 0 0,0 0-1 0 0,0 0 1 0 0,0 1 0 0 0,0 0-1 0 0,-5 5 1 0 0,-4 7 52 0 0,1 1 0 0 0,1 0 0 0 0,0 0 0 0 0,-15 34 0 0 0,10-18-16 0 0,3 1 1 0 0,0 1-1 0 0,-13 56 0 0 0,12-11-7 0 0,10-24-23 0 0,-2 126 352 0 0,7-109-166 0 0,1-24 3 0 0,13 202 460 0 0,-12-216-689 0 0,-2-26 20 0 0,0 1 1 0 0,1-1-1 0 0,0 0 1 0 0,1 0 0 0 0,4 17-1 0 0,-6-26-27 0 0,0 0 0 0 0,0 0 0 0 0,0 0 0 0 0,0 0 0 0 0,0 0-1 0 0,0 0 1 0 0,0 0 0 0 0,0 0 0 0 0,0 0 0 0 0,0 0 0 0 0,0 1 0 0 0,0-1 0 0 0,0 0-1 0 0,0 0 1 0 0,0 0 0 0 0,0 0 0 0 0,0 0 0 0 0,0 0 0 0 0,0 0 0 0 0,0 0 0 0 0,0 0-1 0 0,0 0 1 0 0,0 0 0 0 0,1 0 0 0 0,-1 0 0 0 0,0 0 0 0 0,0 0 0 0 0,0 0 0 0 0,0 0-1 0 0,0 0 1 0 0,0 0 0 0 0,0 0 0 0 0,0 0 0 0 0,0 0 0 0 0,0 0 0 0 0,0 0 0 0 0,0 0-1 0 0,0 0 1 0 0,0 0 0 0 0,0 0 0 0 0,0 0 0 0 0,1 0 0 0 0,-1 0 0 0 0,0 0 0 0 0,0 0-1 0 0,0 0 1 0 0,0 0 0 0 0,0 0 0 0 0,0 0 0 0 0,0 0 0 0 0,0 0 0 0 0,0 0 0 0 0,0 0-1 0 0,0 0 1 0 0,0 0 0 0 0,0 0 0 0 0,0 0 0 0 0,0 0 0 0 0,0 0 0 0 0,0 0 0 0 0,0 0-1 0 0,0 0 1 0 0,1 0 0 0 0,-1 0 0 0 0,0 0 0 0 0,0-1 0 0 0,0 1 0 0 0,2-7-10 0 0,3-11-48 0 0,-5 17 45 0 0,11-64-151 0 0,-7 36 120 0 0,1 0 0 0 0,17-53 0 0 0,-20 78 35 0 0,0 0 0 0 0,0 0 1 0 0,0 0-1 0 0,1 0 0 0 0,-1 1 0 0 0,1-1 1 0 0,0 1-1 0 0,0-1 0 0 0,0 1 1 0 0,0 0-1 0 0,1 0 0 0 0,-1 0 0 0 0,1 1 1 0 0,4-3-1 0 0,-2 2 4 0 0,0 0 1 0 0,1 0-1 0 0,-1 1 1 0 0,1 0-1 0 0,0 0 0 0 0,-1 1 1 0 0,1-1-1 0 0,12 1 1 0 0,-11 0 6 0 0,1 1 0 0 0,0 1 1 0 0,-1 0-1 0 0,1 0 1 0 0,-1 0-1 0 0,0 1 1 0 0,1 0-1 0 0,-1 1 0 0 0,0 0 1 0 0,0 0-1 0 0,0 1 1 0 0,-1 0-1 0 0,1 0 1 0 0,-1 1-1 0 0,9 7 0 0 0,-13-9 8 0 0,0 0 0 0 0,0 1 0 0 0,0-1 0 0 0,0 1-1 0 0,-1-1 1 0 0,1 1 0 0 0,-1 0 0 0 0,0 0 0 0 0,0 0-1 0 0,-1 1 1 0 0,1-1 0 0 0,-1 0 0 0 0,0 1 0 0 0,0-1-1 0 0,0 6 1 0 0,0 3 35 0 0,-2 0 0 0 0,1 0-1 0 0,-6 24 1 0 0,4-22-14 0 0,0 1 0 0 0,0 20-1 0 0,2-31-33 0 0,0 0 0 0 0,1 0-1 0 0,0 0 1 0 0,0 0-1 0 0,0 0 1 0 0,0 0-1 0 0,1 0 1 0 0,0 0 0 0 0,0-1-1 0 0,0 1 1 0 0,4 5-1 0 0,-1-5-9 0 0,-1 1 0 0 0,1-1 1 0 0,0-1-1 0 0,0 1 0 0 0,1-1 0 0 0,-1 1 0 0 0,1-2 0 0 0,0 1 0 0 0,0-1 0 0 0,0 1 0 0 0,1-2 1 0 0,9 4-1 0 0,-5-2-80 0 0,1-1 0 0 0,0 0 0 0 0,0-1 0 0 0,0-1 0 0 0,1 0 1 0 0,14 0-1 0 0,-21-2-129 0 0,-1 1 0 0 0,1-1 0 0 0,-1 0 0 0 0,1 0 0 0 0,-1-1 1 0 0,0 0-1 0 0,0 0 0 0 0,0 0 0 0 0,10-6 0 0 0,-9 4-1034 0 0,0 0 1 0 0,0-1-1 0 0,10-10 0 0 0,-4 1-1943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1.0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500 45 512 0 0,'1'-1'318'0'0,"-1"-1"0"0"0,1 1-1 0 0,-1 0 1 0 0,1-1 0 0 0,-1 1 0 0 0,1 0-1 0 0,-1-1 1 0 0,1 1 0 0 0,-1-1 0 0 0,0 1 0 0 0,0-1-1 0 0,0 1 1 0 0,0-1 0 0 0,0 1 0 0 0,0 0-1 0 0,0-1 1 0 0,-1 1 0 0 0,1-1 0 0 0,0 1-1 0 0,-1 0 1 0 0,1-1 0 0 0,-2-1 0 0 0,1 2 29 0 0,0 0 0 0 0,1 0 0 0 0,-1 0 0 0 0,0 1 0 0 0,0-1 0 0 0,0 0 0 0 0,1 1 0 0 0,-1-1 0 0 0,0 0 0 0 0,0 1 0 0 0,0 0 0 0 0,0-1 0 0 0,0 1 0 0 0,0-1 0 0 0,-2 1 0 0 0,-14 0 571 0 0,8 2-442 0 0,0 0-1 0 0,1 1 1 0 0,-1 0 0 0 0,1 0-1 0 0,0 1 1 0 0,-10 6 0 0 0,-45 33 1139 0 0,46-31-1191 0 0,-133 109 1667 0 0,128-100-1769 0 0,1 0 0 0 0,1 1 0 0 0,1 2 0 0 0,-22 34 0 0 0,34-46-244 0 0,1 0-1 0 0,0 0 1 0 0,1 0-1 0 0,0 1 1 0 0,1 0 0 0 0,0 0-1 0 0,1 0 1 0 0,1 0-1 0 0,0 1 1 0 0,1-1-1 0 0,1 18 1 0 0,0-23-69 0 0,0 0-1 0 0,1 0 1 0 0,1-1-1 0 0,-1 1 1 0 0,1-1-1 0 0,1 1 1 0 0,-1-1 0 0 0,1 0-1 0 0,1 0 1 0 0,-1 0-1 0 0,1 0 1 0 0,0 0-1 0 0,1-1 1 0 0,-1 0 0 0 0,1 0-1 0 0,1 0 1 0 0,-1 0-1 0 0,1-1 1 0 0,0 0-1 0 0,9 6 1 0 0,3-1-20 0 0,0 0 0 0 0,0-2 1 0 0,1 0-1 0 0,0-1 0 0 0,0-1 0 0 0,24 4 1 0 0,-6-3-154 0 0,0-2 0 0 0,51 0 0 0 0,-52-6-236 0 0,-1-1 0 0 0,1-1 0 0 0,-1-2 0 0 0,0-2 0 0 0,45-14 0 0 0,-45 9-2817 0 0,-1-2 0 0 0,54-29 1 0 0,-57 25 723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1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21 129 2465 0 0,'-3'-3'998'0'0,"0"0"0"0"0,1 0 0 0 0,0 0 0 0 0,-1 0 0 0 0,1-1 0 0 0,-2-5 0 0 0,3 8-864 0 0,1 0 0 0 0,0 0 0 0 0,0 0-1 0 0,-1 0 1 0 0,1 0 0 0 0,0 0 0 0 0,0 0 0 0 0,0 0 0 0 0,0 0 0 0 0,0 0 0 0 0,0 0 0 0 0,0 0 0 0 0,1 0 0 0 0,-1 0 0 0 0,0 0-1 0 0,1 0 1 0 0,-1 0 0 0 0,0 0 0 0 0,1 0 0 0 0,-1 0 0 0 0,1 0 0 0 0,0 0 0 0 0,-1 0 0 0 0,1 0 0 0 0,0 1 0 0 0,-1-1-1 0 0,1 0 1 0 0,0 0 0 0 0,1 0 0 0 0,7-5 243 0 0,0 0-1 0 0,1 0 0 0 0,-1 1 1 0 0,1 0-1 0 0,0 1 0 0 0,1 0 1 0 0,19-5-1 0 0,0 3-218 0 0,50-4-1 0 0,209 0-710 0 0,-164 16-2983 0 0,-68-2 825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1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1 224 512 0 0,'2'-62'4384'0'0,"-3"42"-2963"0"0,2 0-1 0 0,0 0 1 0 0,1 1-1 0 0,1-1 0 0 0,9-30 1 0 0,-12 49-1311 0 0,0 1-1 0 0,0-1 1 0 0,0 0 0 0 0,1 0 0 0 0,-1 1-1 0 0,0-1 1 0 0,1 0 0 0 0,-1 0 0 0 0,0 1-1 0 0,1-1 1 0 0,-1 0 0 0 0,1 1 0 0 0,-1-1-1 0 0,1 1 1 0 0,-1-1 0 0 0,1 1 0 0 0,0-1-1 0 0,0 0 1 0 0,0 1-40 0 0,-1 0-1 0 0,0 1 1 0 0,1-1-1 0 0,-1 0 1 0 0,0 0-1 0 0,0 1 1 0 0,1-1-1 0 0,-1 0 1 0 0,0 0 0 0 0,1 1-1 0 0,-1-1 1 0 0,0 0-1 0 0,0 1 1 0 0,0-1-1 0 0,1 0 1 0 0,-1 1-1 0 0,0-1 1 0 0,0 0-1 0 0,0 1 1 0 0,0-1 0 0 0,0 0-1 0 0,1 1 1 0 0,-1-1-1 0 0,0 1 1 0 0,4 32 1485 0 0,-3-32-1570 0 0,3 220 2531 0 0,-4-152-1964 0 0,0 21-241 0 0,4-1-1 0 0,20 108 0 0 0,-16-165-453 0 0,-8-30 84 0 0,1 0 1 0 0,0 1-1 0 0,0-1 1 0 0,0 0-1 0 0,0 0 1 0 0,0 0-1 0 0,1 0 1 0 0,-1 0-1 0 0,1-1 1 0 0,-1 1-1 0 0,1 0 1 0 0,1 1-1 0 0,-2-3-14 0 0,0 1 0 0 0,-1-1 1 0 0,1 0-1 0 0,0 0 0 0 0,0 1 0 0 0,0-1 1 0 0,-1 0-1 0 0,1 0 0 0 0,0 0 0 0 0,0 0 1 0 0,0 0-1 0 0,0 0 0 0 0,-1 0 0 0 0,1 0 1 0 0,0-1-1 0 0,0 1 0 0 0,0 0 0 0 0,-1 0 1 0 0,1-1-1 0 0,0 1 0 0 0,0 0 0 0 0,-1-1 1 0 0,1 1-1 0 0,0-1 0 0 0,-1 1 0 0 0,1-1 0 0 0,-1 1 1 0 0,1-1-1 0 0,0 1 0 0 0,0-2 0 0 0,17-21-4444 0 0,-16 20 3491 0 0,5-8-2568 0 0,0-2-466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2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1080 0 0,'0'-2'453'0'0,"0"1"1"0"0,0-1-1 0 0,1 1 0 0 0,-1 0 0 0 0,0-1 0 0 0,1 1 1 0 0,-1 0-1 0 0,1-1 0 0 0,0 1 0 0 0,-1 0 0 0 0,1 0 0 0 0,1-3 1 0 0,-2 4-298 0 0,1 0 1 0 0,-1 0 0 0 0,0 0 0 0 0,0 0-1 0 0,1 0 1 0 0,-1-1 0 0 0,0 1-1 0 0,0 0 1 0 0,1 0 0 0 0,-1 0 0 0 0,0 0-1 0 0,0 0 1 0 0,1 0 0 0 0,-1 0 0 0 0,0 0-1 0 0,0 0 1 0 0,1 0 0 0 0,-1 0-1 0 0,0 0 1 0 0,0 0 0 0 0,1 0 0 0 0,-1 0-1 0 0,0 0 1 0 0,0 0 0 0 0,1 1 0 0 0,8 7 1727 0 0,1 7-615 0 0,0 0 1 0 0,8 20 0 0 0,-6-8-721 0 0,-1 1-1 0 0,-2 1 1 0 0,12 55 0 0 0,12 167 1533 0 0,-21-149-2057 0 0,-11-91-31 0 0,1-1 1 0 0,0 1-1 0 0,1 0 1 0 0,0 0-1 0 0,9 17 0 0 0,-10-23-244 0 0,1 0-1 0 0,0 0 0 0 0,0-1 1 0 0,0 1-1 0 0,1-1 0 0 0,0 1 0 0 0,0-1 1 0 0,0 0-1 0 0,0 0 0 0 0,1-1 1 0 0,-1 1-1 0 0,10 4 0 0 0,1-5-5982 0 0,-8-3 2343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2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82 261 2977 0 0,'-8'-1'2939'0'0,"-1"0"0"0"0,-15-5 0 0 0,21 5-2539 0 0,-1 0 0 0 0,1 0 0 0 0,0-1-1 0 0,0 1 1 0 0,0-1 0 0 0,0 1 0 0 0,1-1 0 0 0,-1 0 0 0 0,0 0 0 0 0,-3-4 0 0 0,5 5-335 0 0,1 1-1 0 0,-1-1 1 0 0,1 0 0 0 0,0 1-1 0 0,-1-1 1 0 0,1 0 0 0 0,0 0 0 0 0,-1 1-1 0 0,1-1 1 0 0,0 0 0 0 0,0 0-1 0 0,0 1 1 0 0,0-1 0 0 0,0 0 0 0 0,0 0-1 0 0,0 1 1 0 0,0-1 0 0 0,0 0-1 0 0,0 0 1 0 0,0 0 0 0 0,0 1 0 0 0,0-1-1 0 0,1 0 1 0 0,-1 0 0 0 0,0 1 0 0 0,1-1-1 0 0,-1 0 1 0 0,0 1 0 0 0,1-1-1 0 0,-1 0 1 0 0,1 1 0 0 0,-1-1 0 0 0,2 0-1 0 0,1-3-15 0 0,1 1 0 0 0,0-1 0 0 0,0 1 0 0 0,5-3 0 0 0,-6 4 14 0 0,41-24 13 0 0,0 1 0 0 0,1 3-1 0 0,2 2 1 0 0,0 1 0 0 0,1 3 0 0 0,0 1-1 0 0,1 3 1 0 0,93-10 0 0 0,-110 18-71 0 0,0 2 0 0 0,-1 1 0 0 0,61 6 0 0 0,-85-4-11 0 0,-1 1 0 0 0,0-1 1 0 0,0 1-1 0 0,0 0 0 0 0,0 0 1 0 0,0 1-1 0 0,-1 0 0 0 0,1 0 0 0 0,-1 0 1 0 0,0 1-1 0 0,6 4 0 0 0,-8-5-2 0 0,0 0-1 0 0,0 0 0 0 0,-1 0 0 0 0,1 1 0 0 0,-1-1 1 0 0,1 1-1 0 0,-1 0 0 0 0,0 0 0 0 0,-1 0 0 0 0,1 0 1 0 0,-1 0-1 0 0,1 0 0 0 0,-1 0 0 0 0,-1 1 0 0 0,1-1 1 0 0,0 0-1 0 0,-1 5 0 0 0,0 2 1 0 0,-1 1 0 0 0,-1-1 1 0 0,0 0-1 0 0,0 1 0 0 0,-1-1 0 0 0,-1-1 0 0 0,1 1 0 0 0,-2 0 1 0 0,0-1-1 0 0,-11 19 0 0 0,-4 1-23 0 0,-2 0-1 0 0,-26 28 1 0 0,-43 29-149 0 0,63-62 141 0 0,-47 53 1 0 0,71-74 31 0 0,0 1 1 0 0,1 0-1 0 0,0 0 1 0 0,0 0 0 0 0,0 1-1 0 0,0-1 1 0 0,1 1-1 0 0,0-1 1 0 0,0 1-1 0 0,1 0 1 0 0,-2 8 0 0 0,3-9-14 0 0,0-1 1 0 0,0 0 0 0 0,0 0-1 0 0,1 1 1 0 0,-1-1 0 0 0,1 0-1 0 0,0 0 1 0 0,1 0-1 0 0,-1 0 1 0 0,1 0 0 0 0,0 0-1 0 0,0 0 1 0 0,0-1 0 0 0,0 1-1 0 0,0-1 1 0 0,1 1 0 0 0,3 2-1 0 0,1 2-244 0 0,1 0 1 0 0,0-1-1 0 0,1 0 0 0 0,0 0 0 0 0,0-1 0 0 0,0 0 0 0 0,1-1 1 0 0,-1 0-1 0 0,1-1 0 0 0,0 0 0 0 0,1 0 0 0 0,11 2 1 0 0,2-1-2000 0 0,1-2 1 0 0,-1 0-1 0 0,0-1 1 0 0,34-2-1 0 0,-38-2 340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3.1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1 512 0 0,'-12'8'3475'0'0,"7"-5"-1524"0"0,1 0 1 0 0,-1 0-1 0 0,1 1 1 0 0,0-1-1 0 0,-5 7 1 0 0,7-8-1623 0 0,0 1 1 0 0,0-1 0 0 0,1 1-1 0 0,0-1 1 0 0,-1 1 0 0 0,1 0 0 0 0,-1 5-1 0 0,1-2-82 0 0,-1-1-1 0 0,2 0 0 0 0,-1 1 1 0 0,1-1-1 0 0,0 1 0 0 0,0-1 1 0 0,0 1-1 0 0,1-1 0 0 0,0 0 0 0 0,0 1 1 0 0,0-1-1 0 0,1 0 0 0 0,-1 1 1 0 0,1-1-1 0 0,4 6 0 0 0,-2-4-119 0 0,0-1 0 0 0,0 0-1 0 0,1-1 1 0 0,-1 1-1 0 0,1-1 1 0 0,1 0-1 0 0,-1 0 1 0 0,1-1-1 0 0,0 1 1 0 0,0-1 0 0 0,7 4-1 0 0,-5-3-59 0 0,1-1 1 0 0,-1 0-1 0 0,1 0 0 0 0,-1-1 0 0 0,1 0 1 0 0,0 0-1 0 0,0-1 0 0 0,0 0 0 0 0,0-1 0 0 0,1 0 1 0 0,15-1-1 0 0,-24 1-69 0 0,0-1 1 0 0,-1 0 0 0 0,1 0-1 0 0,0 0 1 0 0,-1 0-1 0 0,1-1 1 0 0,0 1-1 0 0,-1 0 1 0 0,1 0-1 0 0,0 0 1 0 0,-1 0-1 0 0,1-1 1 0 0,-1 1-1 0 0,1 0 1 0 0,0-1-1 0 0,-1 1 1 0 0,1 0-1 0 0,-1-1 1 0 0,1 1 0 0 0,-1-1-1 0 0,1 1 1 0 0,-1-1-1 0 0,1 1 1 0 0,-1-1-1 0 0,0 1 1 0 0,1-1-1 0 0,-1 1 1 0 0,0-1-1 0 0,1 0 1 0 0,-1 1-1 0 0,0-1 1 0 0,0 1-1 0 0,1-1 1 0 0,-1 0 0 0 0,0 1-1 0 0,0-1 1 0 0,0 0-1 0 0,0 1 1 0 0,0-1-1 0 0,0 0 1 0 0,0 1-1 0 0,0-1 1 0 0,0 0-1 0 0,0 1 1 0 0,-1-1-1 0 0,1 0 1 0 0,0 0-1 0 0,-2-5-21 0 0,-1 1 0 0 0,1 0 0 0 0,-1 0 0 0 0,-6-8 0 0 0,3 2 6 0 0,3 5 10 0 0,0 0-1 0 0,1 0 1 0 0,-1 0-1 0 0,1 0 1 0 0,1 0 0 0 0,-1-1-1 0 0,1 1 1 0 0,0-1-1 0 0,1 1 1 0 0,0-1-1 0 0,0 1 1 0 0,0-8 0 0 0,1 11 2 0 0,0-1 1 0 0,-1 1 0 0 0,1 0 0 0 0,0-1 0 0 0,0 1 0 0 0,1 0 0 0 0,-1 0 0 0 0,1 0 0 0 0,0-1 0 0 0,0 2 0 0 0,0-1 0 0 0,0 0 0 0 0,0 0 0 0 0,0 1 0 0 0,1-1 0 0 0,-1 1 0 0 0,1 0 0 0 0,0-1 0 0 0,0 1 0 0 0,0 1 0 0 0,0-1 0 0 0,0 0 0 0 0,0 1 0 0 0,5-2 0 0 0,0 1 5 0 0,-1 0 0 0 0,1 0 0 0 0,-1 1 0 0 0,1 1 0 0 0,0-1 0 0 0,0 1 0 0 0,0 0 1 0 0,-1 1-1 0 0,1 0 0 0 0,0 0 0 0 0,-1 1 0 0 0,1 0 0 0 0,-1 0 0 0 0,1 1 0 0 0,-1 0 0 0 0,0 0 0 0 0,11 7 0 0 0,-3-1-12 0 0,-2 0-1 0 0,1 1 0 0 0,-2 1 0 0 0,1 0 1 0 0,-1 0-1 0 0,-1 1 0 0 0,13 18 0 0 0,-15-18 28 0 0,0 1-1 0 0,-1-1 1 0 0,-1 1-1 0 0,0 0 1 0 0,8 22 0 0 0,-12-26-128 0 0,0 0 0 0 0,1 0 0 0 0,0 0 0 0 0,11 15 0 0 0,-11-18-1064 0 0,1-1 1 0 0,-1 1 0 0 0,1-1 0 0 0,7 5-1 0 0,-4-4-1163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6.29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335 63 512 0 0,'1'-2'398'0'0,"1"0"-1"0"0,-1 0 1 0 0,0 0-1 0 0,0 0 1 0 0,-1 0-1 0 0,1 0 1 0 0,0-1-1 0 0,-1 1 1 0 0,1 0-1 0 0,-1-1 1 0 0,1-4-1 0 0,-1 6-182 0 0,-1 0 0 0 0,1 0-1 0 0,0 0 1 0 0,-1 0 0 0 0,1 0 0 0 0,-1 0 0 0 0,1 0-1 0 0,-1 0 1 0 0,1 0 0 0 0,-1 0 0 0 0,0 0-1 0 0,1 0 1 0 0,-1 0 0 0 0,0 0 0 0 0,0 0 0 0 0,0 1-1 0 0,0-1 1 0 0,0 0 0 0 0,0 1 0 0 0,0-1-1 0 0,0 0 1 0 0,0 1 0 0 0,0-1 0 0 0,0 1-1 0 0,0 0 1 0 0,-2-1 0 0 0,-7-2 174 0 0,0 1 1 0 0,0 0-1 0 0,-1 1 0 0 0,1 0 1 0 0,0 0-1 0 0,-1 1 0 0 0,1 1 1 0 0,-1-1-1 0 0,1 2 0 0 0,0 0 0 0 0,0 0 1 0 0,-17 6-1 0 0,-2 0-27 0 0,-37 12 116 0 0,58-17-408 0 0,0 0 0 0 0,0 1 0 0 0,0 0-1 0 0,0 1 1 0 0,-10 8 0 0 0,16-12-66 0 0,1 0 0 0 0,-1 0-1 0 0,1 1 1 0 0,-1-1 0 0 0,1 0 0 0 0,0 1 0 0 0,0-1-1 0 0,0 0 1 0 0,0 1 0 0 0,0 0 0 0 0,0-1-1 0 0,0 1 1 0 0,0-1 0 0 0,1 1 0 0 0,-1 0 0 0 0,1 0-1 0 0,-1 0 1 0 0,1-1 0 0 0,0 1 0 0 0,-1 0-1 0 0,1 0 1 0 0,0 0 0 0 0,0-1 0 0 0,1 3 0 0 0,-1-1-12 0 0,1-1 1 0 0,0 0 0 0 0,0 0 0 0 0,1 0 0 0 0,-1 0-1 0 0,0 0 1 0 0,1 0 0 0 0,-1 0 0 0 0,1 0-1 0 0,-1-1 1 0 0,1 1 0 0 0,0 0 0 0 0,0-1-1 0 0,0 0 1 0 0,0 1 0 0 0,0-1 0 0 0,0 0 0 0 0,2 1-1 0 0,6 2 12 0 0,0-1-1 0 0,0 0 0 0 0,1 0 1 0 0,-1-1-1 0 0,1 0 0 0 0,0-1 1 0 0,-1 0-1 0 0,22-2 0 0 0,-12 1-11 0 0,22 2 0 0 0,-35-1 11 0 0,0 1 0 0 0,0-1 1 0 0,-1 1-1 0 0,1 0 0 0 0,-1 0 0 0 0,1 1 0 0 0,6 3 0 0 0,-11-4 13 0 0,0-1-1 0 0,1 1 1 0 0,-1-1-1 0 0,0 1 1 0 0,0 0 0 0 0,0 0-1 0 0,0 0 1 0 0,0 0-1 0 0,-1 0 1 0 0,1 0-1 0 0,0 1 1 0 0,-1-1 0 0 0,0 1-1 0 0,0-1 1 0 0,0 1-1 0 0,0-1 1 0 0,1 4-1 0 0,-1-2 88 0 0,0 1 0 0 0,-1 0-1 0 0,0-1 1 0 0,0 1 0 0 0,0 0-1 0 0,0-1 1 0 0,-1 1-1 0 0,1-1 1 0 0,-3 7 0 0 0,-1 2 204 0 0,-1-1 1 0 0,0 1-1 0 0,-1-1 1 0 0,0-1-1 0 0,0 1 1 0 0,-11 12-1 0 0,14-20-275 0 0,0 0-1 0 0,0-1 0 0 0,0 0 1 0 0,-1 1-1 0 0,1-1 0 0 0,-1 0 1 0 0,1-1-1 0 0,-1 1 0 0 0,0-1 0 0 0,0 0 1 0 0,0 0-1 0 0,-1 0 0 0 0,1 0 1 0 0,0-1-1 0 0,-1 1 0 0 0,1-1 0 0 0,-1 0 1 0 0,1-1-1 0 0,-1 1 0 0 0,0-1 1 0 0,1 0-1 0 0,-1 0 0 0 0,1 0 1 0 0,-6-2-1 0 0,4 1-98 0 0,-1-1 0 0 0,1 0-1 0 0,0 0 1 0 0,0 0 0 0 0,0-1 0 0 0,0 0 0 0 0,0 0 0 0 0,1-1 0 0 0,0 1 0 0 0,-1-1-1 0 0,1 0 1 0 0,0-1 0 0 0,1 1 0 0 0,-1-1 0 0 0,1 0 0 0 0,-6-9 0 0 0,8 11-104 0 0,0 0 0 0 0,1 0 0 0 0,-1 0 0 0 0,0 0 1 0 0,1 0-1 0 0,0-1 0 0 0,0 1 0 0 0,0 0 0 0 0,0-1 1 0 0,0 1-1 0 0,1-7 0 0 0,0 8-85 0 0,0 0 1 0 0,0 0-1 0 0,1 0 1 0 0,-1 0-1 0 0,1 0 1 0 0,0 0-1 0 0,-1 1 1 0 0,1-1-1 0 0,0 0 1 0 0,0 0-1 0 0,0 1 1 0 0,0-1-1 0 0,0 1 1 0 0,1-1-1 0 0,-1 1 0 0 0,0-1 1 0 0,1 1-1 0 0,-1 0 1 0 0,1-1-1 0 0,0 1 1 0 0,-1 0-1 0 0,4-1 1 0 0,11-7-1258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6.6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65 81 8 0 0,'2'-9'1878'0'0,"0"-1"-1"0"0,-1 1 1 0 0,-1-1-1 0 0,0 1 1 0 0,-1-14-1 0 0,1 23-1771 0 0,0-1 0 0 0,0 1-1 0 0,0-1 1 0 0,0 1 0 0 0,0-1-1 0 0,0 1 1 0 0,0 0 0 0 0,0-1-1 0 0,-1 1 1 0 0,1-1 0 0 0,0 1 0 0 0,0 0-1 0 0,0-1 1 0 0,-1 1 0 0 0,1-1-1 0 0,0 1 1 0 0,-1 0 0 0 0,1-1 0 0 0,0 1-1 0 0,-1 0 1 0 0,1 0 0 0 0,0-1-1 0 0,-1 1 1 0 0,1 0 0 0 0,-1 0 0 0 0,1-1-1 0 0,0 1 1 0 0,-1 0 0 0 0,1 0-1 0 0,-1 0 1 0 0,1 0 0 0 0,-1 0 0 0 0,1 0-1 0 0,-1 0 1 0 0,1 0 0 0 0,0 0-1 0 0,-1 0 1 0 0,1 0 0 0 0,-1 0 0 0 0,1 0-1 0 0,-1 0 1 0 0,1 0 0 0 0,-1 0-1 0 0,1 0 1 0 0,0 1 0 0 0,-1-1 0 0 0,1 0-1 0 0,-1 0 1 0 0,1 0 0 0 0,0 1-1 0 0,-1-1 1 0 0,0 1 0 0 0,-1 0 51 0 0,0 0 1 0 0,0 1-1 0 0,1-1 0 0 0,-1 1 1 0 0,0 0-1 0 0,0-1 0 0 0,1 1 1 0 0,-1 0-1 0 0,-1 3 0 0 0,-2 7 214 0 0,-1 1-1 0 0,2 0 1 0 0,0 0-1 0 0,0 0 1 0 0,-2 21-1 0 0,5-24-267 0 0,0 0 0 0 0,1-1 0 0 0,0 1-1 0 0,0 0 1 0 0,1 0 0 0 0,0 0-1 0 0,1 0 1 0 0,4 12 0 0 0,-4-16-101 0 0,1-1 1 0 0,-1 0-1 0 0,1 0 1 0 0,0-1 0 0 0,1 1-1 0 0,-1-1 1 0 0,1 1 0 0 0,0-1-1 0 0,0 0 1 0 0,0 0 0 0 0,0-1-1 0 0,1 1 1 0 0,-1-1-1 0 0,1 0 1 0 0,0 0 0 0 0,0-1-1 0 0,0 0 1 0 0,11 4 0 0 0,-11-4-273 0 0,0-1 0 0 0,1 0 1 0 0,-1 1-1 0 0,0-2 1 0 0,1 1-1 0 0,-1-1 1 0 0,0 0-1 0 0,1 0 1 0 0,-1 0-1 0 0,0-1 0 0 0,1 0 1 0 0,-1 0-1 0 0,0 0 1 0 0,0 0-1 0 0,1-1 1 0 0,-1 0-1 0 0,0 0 1 0 0,-1-1-1 0 0,9-4 0 0 0,0-4-2651 0 0,-1-1 1165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6.8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66 31 2641 0 0,'-19'-4'10275'0'0,"-11"-12"-7710"0"0,14 7-572 0 0,15 8-1038 0 0,4 1-438 0 0,9 1-392 0 0,18 4-687 0 0,8 10-1742 0 0,-2 6-4528 0 0,-26-14 4476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7.72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170 70 1232 0 0,'-3'-24'5261'0'0,"3"23"-5104"0"0,0 1 0 0 0,0-1 0 0 0,0 1-1 0 0,0-1 1 0 0,0 1 0 0 0,0-1-1 0 0,0 1 1 0 0,0-1 0 0 0,-1 1-1 0 0,1 0 1 0 0,0-1 0 0 0,0 1-1 0 0,0-1 1 0 0,-1 1 0 0 0,1-1-1 0 0,0 1 1 0 0,-1 0 0 0 0,1-1-1 0 0,0 1 1 0 0,-1 0 0 0 0,1-1-1 0 0,0 1 1 0 0,-1 0 0 0 0,1-1 0 0 0,-1 1-1 0 0,1 0 1 0 0,-1 0 0 0 0,1-1-1 0 0,0 1 1 0 0,-1 0 0 0 0,1 0-1 0 0,-1 0 1 0 0,1 0 0 0 0,-1 0-1 0 0,1 0 1 0 0,-1 0 0 0 0,1 0-1 0 0,-1 0 1 0 0,1 0 0 0 0,-1 0-1 0 0,1 0 1 0 0,-1 0 0 0 0,-7 5 421 0 0,1 0 0 0 0,0 0 0 0 0,1 1 0 0 0,-1 0 0 0 0,1 0 0 0 0,1 0-1 0 0,-7 8 1 0 0,-12 14 308 0 0,16-21-622 0 0,1 1 0 0 0,0 0 1 0 0,0 1-1 0 0,1-1 0 0 0,0 1 0 0 0,1 1 0 0 0,0-1 1 0 0,-8 21-1 0 0,11-25-219 0 0,1 0 1 0 0,0 1-1 0 0,0-1 0 0 0,0 0 1 0 0,1 1-1 0 0,0-1 0 0 0,0 1 1 0 0,0-1-1 0 0,1 1 0 0 0,0-1 1 0 0,0 1-1 0 0,0-1 0 0 0,0 0 1 0 0,1 1-1 0 0,0-1 0 0 0,0 0 1 0 0,1 0-1 0 0,-1 0 0 0 0,5 5 1 0 0,-3-4-50 0 0,1 0 1 0 0,0-1-1 0 0,0 1 1 0 0,0-1 0 0 0,0 0-1 0 0,1-1 1 0 0,0 1-1 0 0,0-1 1 0 0,0 0 0 0 0,1 0-1 0 0,0-1 1 0 0,-1 0-1 0 0,1 0 1 0 0,0-1 0 0 0,0 0-1 0 0,0 0 1 0 0,1 0-1 0 0,7 0 1 0 0,-5-1-60 0 0,1-1 0 0 0,-1 0 1 0 0,0 0-1 0 0,0-1 0 0 0,0 0 1 0 0,0-1-1 0 0,-1 0 0 0 0,1-1 0 0 0,0 0 1 0 0,-1 0-1 0 0,1-1 0 0 0,16-10 1 0 0,-14 7-88 0 0,0-1 1 0 0,0-1-1 0 0,-1 0 1 0 0,15-15-1 0 0,-22 20 114 0 0,0 0-1 0 0,-1 0 1 0 0,0-1-1 0 0,0 0 1 0 0,0 0-1 0 0,0 1 1 0 0,-1-2-1 0 0,0 1 1 0 0,0 0-1 0 0,0 0 1 0 0,0-1-1 0 0,-1 1 1 0 0,0-1-1 0 0,0-8 1 0 0,-1 3 43 0 0,0-1 1 0 0,-2 0 0 0 0,1 1 0 0 0,-2-1-1 0 0,0 1 1 0 0,0 0 0 0 0,-1 0 0 0 0,0 0-1 0 0,0 0 1 0 0,-2 0 0 0 0,1 1 0 0 0,-1 0 0 0 0,-1 0-1 0 0,0 1 1 0 0,0 0 0 0 0,-16-15 0 0 0,20 20 31 0 0,-1 1-1 0 0,-1 0 1 0 0,1 1 0 0 0,0-1 0 0 0,0 1 0 0 0,-1 0 0 0 0,0 0 0 0 0,1 0 0 0 0,-1 1 0 0 0,0 0 0 0 0,0-1 0 0 0,0 2 0 0 0,0-1 0 0 0,-8 0 0 0 0,7 2-18 0 0,-1-1 0 0 0,0 1 0 0 0,0 1 1 0 0,1-1-1 0 0,-1 1 0 0 0,1 0 0 0 0,-1 0 1 0 0,1 1-1 0 0,-11 6 0 0 0,7-3 0 0 0,1 0 0 0 0,1 1 0 0 0,-1 0 0 0 0,1 0 0 0 0,0 1 0 0 0,1 0 0 0 0,0 0 0 0 0,0 1 0 0 0,1 0-1 0 0,0 0 1 0 0,0 0 0 0 0,1 1 0 0 0,-5 12 0 0 0,7-13-16 0 0,1 0 0 0 0,0 1 0 0 0,0-1 0 0 0,0 0 0 0 0,1 1 1 0 0,1-1-1 0 0,0 1 0 0 0,0 0 0 0 0,1-1 0 0 0,0 1 0 0 0,3 10 0 0 0,-3-14-7 0 0,1 0-1 0 0,0-1 1 0 0,0 1 0 0 0,1 0 0 0 0,-1-1-1 0 0,1 0 1 0 0,1 0 0 0 0,-1 0-1 0 0,1 0 1 0 0,-1 0 0 0 0,1 0 0 0 0,1-1-1 0 0,-1 0 1 0 0,1 0 0 0 0,0 0-1 0 0,-1-1 1 0 0,2 1 0 0 0,8 4 0 0 0,-10-7-7 0 0,-1 1 0 0 0,1 0 0 0 0,0-1 1 0 0,0 0-1 0 0,0 0 0 0 0,1 0 1 0 0,-1-1-1 0 0,0 1 0 0 0,0-1 1 0 0,0 0-1 0 0,0 0 0 0 0,0 0 1 0 0,1-1-1 0 0,-1 0 0 0 0,0 1 1 0 0,0-1-1 0 0,0-1 0 0 0,0 1 0 0 0,0-1 1 0 0,-1 1-1 0 0,1-1 0 0 0,0 0 1 0 0,-1 0-1 0 0,1-1 0 0 0,-1 1 1 0 0,0-1-1 0 0,1 0 0 0 0,2-3 1 0 0,-1 0 13 0 0,0 0-1 0 0,0 0 1 0 0,-1-1 0 0 0,0 0 0 0 0,0 0 0 0 0,0 0 0 0 0,-1 0 0 0 0,0 0 0 0 0,0-1-1 0 0,-1 1 1 0 0,0-1 0 0 0,0 0 0 0 0,-1 0 0 0 0,1-8 0 0 0,-2-3 11 0 0,-1 0 0 0 0,-4-20 0 0 0,2 18 448 0 0,1-24 0 0 0,3 45-235 0 0,2 5-136 0 0,3 4 1 0 0,19 39-101 0 0,2-1 0 0 0,63 80 0 0 0,-51-74-8 0 0,-14-20 11 0 0,38 70-1 0 0,-57-91 24 0 0,-1 1 1 0 0,0-1-1 0 0,0 1 0 0 0,-1 1 1 0 0,-1-1-1 0 0,0 0 0 0 0,-1 1 1 0 0,0 0-1 0 0,-1 23 0 0 0,-2-27 48 0 0,0-1 0 0 0,-1 0 0 0 0,0 1 1 0 0,-1-1-1 0 0,0 0 0 0 0,0 0 0 0 0,-1-1 0 0 0,0 1 0 0 0,-1-1 0 0 0,0 0 0 0 0,-8 11 1 0 0,6-10 97 0 0,-1 1 0 0 0,0-1 0 0 0,-1-1 0 0 0,0 1 1 0 0,0-2-1 0 0,-1 1 0 0 0,0-1 0 0 0,-15 8 1 0 0,22-13-121 0 0,-1-1 1 0 0,1 1 0 0 0,-1-1 0 0 0,0 0 0 0 0,1 1 0 0 0,-1-2-1 0 0,0 1 1 0 0,0 0 0 0 0,0-1 0 0 0,0 0 0 0 0,0 0 0 0 0,1 0-1 0 0,-1 0 1 0 0,-4-1 0 0 0,5 0-39 0 0,1 0 1 0 0,-1 0-1 0 0,0 0 1 0 0,1 0-1 0 0,-1-1 0 0 0,1 1 1 0 0,0-1-1 0 0,-1 1 1 0 0,1-1-1 0 0,0 0 0 0 0,0 0 1 0 0,0 0-1 0 0,0 0 1 0 0,1 0-1 0 0,-1-1 0 0 0,1 1 1 0 0,-1 0-1 0 0,1-1 1 0 0,0 1-1 0 0,-2-4 0 0 0,-2-7-21 0 0,1 0-1 0 0,-1-1 0 0 0,2 0 1 0 0,0 0-1 0 0,1 0 0 0 0,0 0 0 0 0,1 0 1 0 0,1-1-1 0 0,0 1 0 0 0,1 0 0 0 0,0 0 1 0 0,1 0-1 0 0,8-28 0 0 0,-7 32-101 0 0,1 0 1 0 0,0 0-1 0 0,1 0 0 0 0,0 0 0 0 0,0 1 1 0 0,1 0-1 0 0,0 0 0 0 0,1 0 0 0 0,0 1 0 0 0,0 0 1 0 0,1 0-1 0 0,0 1 0 0 0,0 0 0 0 0,1 0 1 0 0,0 1-1 0 0,0 0 0 0 0,0 1 0 0 0,20-9 1 0 0,-8 7-1296 0 0,40-7 0 0 0,9-3-8051 0 0,-60 13 7480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8.34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56 19 2312 0 0,'-22'-7'8636'0'0,"17"6"-7139"0"0,-1-1 1 0 0,1 2 0 0 0,-11-1-1 0 0,15 1-1448 0 0,1 0-1 0 0,0 0 0 0 0,0 0 1 0 0,0 0-1 0 0,0 0 0 0 0,0 0 1 0 0,0 0-1 0 0,0 0 0 0 0,0 0 1 0 0,0 1-1 0 0,0-1 0 0 0,0 0 1 0 0,0 0-1 0 0,0 0 0 0 0,-1 0 0 0 0,1 0 1 0 0,0 0-1 0 0,0 1 0 0 0,0-1 1 0 0,0 0-1 0 0,0 0 0 0 0,0 0 1 0 0,0 0-1 0 0,0 0 0 0 0,1 0 1 0 0,-1 0-1 0 0,0 1 0 0 0,0-1 1 0 0,0 0-1 0 0,0 0 0 0 0,0 0 1 0 0,0 0-1 0 0,0 0 0 0 0,0 0 1 0 0,0 0-1 0 0,0 1 0 0 0,0-1 1 0 0,0 0-1 0 0,0 0 0 0 0,0 0 1 0 0,1 0-1 0 0,-1 0 0 0 0,0 0 1 0 0,0 0-1 0 0,0 0 0 0 0,0 0 1 0 0,0 0-1 0 0,0 0 0 0 0,0 0 1 0 0,1 0-1 0 0,-1 0 0 0 0,0 0 1 0 0,0 1-1 0 0,0-1 0 0 0,0 0 0 0 0,0 0 1 0 0,6 5 445 0 0,3-1-224 0 0,-1 0 0 0 0,1 1 0 0 0,-1 1 1 0 0,-1-1-1 0 0,1 1 0 0 0,-1 0 0 0 0,0 1 0 0 0,-1 0 0 0 0,1 0 0 0 0,-1 0 0 0 0,-1 1 1 0 0,1 0-1 0 0,-1 0 0 0 0,-1 0 0 0 0,1 1 0 0 0,-1 0 0 0 0,4 14 0 0 0,-1 2-28 0 0,-4-17-188 0 0,0 0 0 0 0,-1 0 0 0 0,0 0 0 0 0,0 0 0 0 0,-1 1 0 0 0,0-1 0 0 0,0 0 0 0 0,-1 1 0 0 0,-1 11 0 0 0,1-19-48 0 0,-1 0 0 0 0,1-1 0 0 0,0 1 0 0 0,0 0 0 0 0,-1 0 1 0 0,1 0-1 0 0,-1-1 0 0 0,1 1 0 0 0,-1 0 0 0 0,1-1 0 0 0,-1 1 0 0 0,1 0 0 0 0,-1-1 1 0 0,1 1-1 0 0,-1-1 0 0 0,0 1 0 0 0,1-1 0 0 0,-1 1 0 0 0,0-1 0 0 0,0 1 0 0 0,1-1 1 0 0,-1 0-1 0 0,0 1 0 0 0,0-1 0 0 0,0 0 0 0 0,0 0 0 0 0,0 0-7 0 0,1 0-1 0 0,-1 0 0 0 0,1 0 1 0 0,-1 0-1 0 0,1 0 0 0 0,-1 0 1 0 0,1 0-1 0 0,-1 0 0 0 0,1 0 1 0 0,-1 0-1 0 0,1 0 0 0 0,-1 0 1 0 0,1-1-1 0 0,-1 1 0 0 0,1 0 1 0 0,-1 0-1 0 0,1-1 1 0 0,-1 1-1 0 0,1 0 0 0 0,0-1 1 0 0,-1 1-1 0 0,1 0 0 0 0,0-1 1 0 0,-1 1-1 0 0,1-1 0 0 0,0 1 1 0 0,-1 0-1 0 0,1-1 0 0 0,0 1 1 0 0,0-1-1 0 0,0 1 0 0 0,-1-1 1 0 0,1 1-1 0 0,0-1 0 0 0,0 1 1 0 0,0-1-1 0 0,0 1 1 0 0,0-1-1 0 0,0 1 0 0 0,0-1 1 0 0,0 0-1 0 0,1-8-12 0 0,0-1 1 0 0,0 1-1 0 0,1 0 1 0 0,0 0-1 0 0,1 0 0 0 0,-1 1 1 0 0,2-1-1 0 0,7-13 1 0 0,43-65-140 0 0,-39 64 141 0 0,-9 14 25 0 0,0 0-1 0 0,1 1 0 0 0,0-1 1 0 0,16-14-1 0 0,-22 22-10 0 0,1-1 0 0 0,-1 1 0 0 0,1 0 0 0 0,-1 0 0 0 0,1 0 0 0 0,0 0 0 0 0,-1 0 0 0 0,1 0 0 0 0,0 1 0 0 0,0-1 0 0 0,-1 0 0 0 0,1 1-1 0 0,0-1 1 0 0,0 1 0 0 0,0 0 0 0 0,0 0 0 0 0,0 0 0 0 0,0 0 0 0 0,-1 0 0 0 0,1 0 0 0 0,0 0 0 0 0,0 1 0 0 0,0-1 0 0 0,0 1 0 0 0,0-1 0 0 0,-1 1 0 0 0,1 0 0 0 0,0-1 0 0 0,-1 1 0 0 0,1 0 0 0 0,0 0-1 0 0,-1 0 1 0 0,1 1 0 0 0,-1-1 0 0 0,1 0 0 0 0,-1 1 0 0 0,2 1 0 0 0,7 10 5 0 0,0 1 1 0 0,-1 0-1 0 0,9 17 0 0 0,-2-2-8 0 0,-5-10 44 0 0,12 33-1 0 0,5 12-80 0 0,-27-63 2 0 0,-1-1 1 0 0,0 1-1 0 0,0 0 0 0 0,1-1 1 0 0,-1 1-1 0 0,0 0 0 0 0,1-1 1 0 0,-1 1-1 0 0,1-1 1 0 0,-1 1-1 0 0,1 0 0 0 0,-1-1 1 0 0,1 1-1 0 0,-1-1 0 0 0,1 0 1 0 0,-1 1-1 0 0,1-1 1 0 0,0 1-1 0 0,-1-1 0 0 0,1 0 1 0 0,0 0-1 0 0,-1 1 0 0 0,1-1 1 0 0,1 0-1 0 0,-1 0-497 0 0,0-1-1 0 0,0 1 0 0 0,0-1 1 0 0,0 1-1 0 0,0-1 1 0 0,-1 1-1 0 0,1-1 1 0 0,0 0-1 0 0,0 0 1 0 0,-1 0-1 0 0,1 1 0 0 0,1-3 1 0 0,7-7-6210 0 0,-2 5 3720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3.6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345 62 512 0 0,'-67'-15'8365'0'0,"66"14"-8061"0"0,-1 1 1 0 0,1-1 0 0 0,-1 0 0 0 0,1 1 0 0 0,-1-1 0 0 0,1 0 0 0 0,0 0 0 0 0,-1 0 0 0 0,1-1 0 0 0,0 1-1 0 0,0 0 1 0 0,-1 0 0 0 0,1-1 0 0 0,0 1 0 0 0,0-1 0 0 0,1 1 0 0 0,-1 0 0 0 0,0-1 0 0 0,0 0 0 0 0,1 1-1 0 0,-1-1 1 0 0,1 1 0 0 0,-1-3 0 0 0,0 3-210 0 0,1 0 1 0 0,-1 1-1 0 0,0-1 0 0 0,0 1 1 0 0,1-1-1 0 0,-1 1 0 0 0,0 0 1 0 0,0-1-1 0 0,0 1 0 0 0,1 0 0 0 0,-1 0 1 0 0,0-1-1 0 0,0 1 0 0 0,0 0 1 0 0,0 0-1 0 0,0 0 0 0 0,0 0 1 0 0,0 0-1 0 0,-1 0 0 0 0,-19 1 729 0 0,7 2-348 0 0,1 0 0 0 0,-17 5 0 0 0,18-4-227 0 0,1 1 1 0 0,-1 0 0 0 0,1 1 0 0 0,1 0 0 0 0,-13 10-1 0 0,16-12-156 0 0,1 1 0 0 0,0 0 0 0 0,1 1-1 0 0,-1 0 1 0 0,1 0 0 0 0,0 0-1 0 0,0 0 1 0 0,1 1 0 0 0,0 0-1 0 0,0 0 1 0 0,1 0 0 0 0,-1 0 0 0 0,1 0-1 0 0,1 1 1 0 0,0-1 0 0 0,-3 14-1 0 0,5-15-65 0 0,-1 0 0 0 0,1-1 0 0 0,0 1 0 0 0,0 0 0 0 0,1 0 0 0 0,0 0 0 0 0,0-1 0 0 0,0 1 0 0 0,1 0 0 0 0,0-1 0 0 0,3 9 0 0 0,-3-11-22 0 0,0 0 1 0 0,0 0 0 0 0,0 0-1 0 0,0 0 1 0 0,0 0-1 0 0,0-1 1 0 0,1 1 0 0 0,-1-1-1 0 0,1 0 1 0 0,0 0 0 0 0,0 0-1 0 0,0 0 1 0 0,0 0-1 0 0,0-1 1 0 0,0 1 0 0 0,0-1-1 0 0,0 0 1 0 0,1 0 0 0 0,-1 0-1 0 0,6 1 1 0 0,2-1-13 0 0,0-1 1 0 0,0 0-1 0 0,0 0 1 0 0,0-1-1 0 0,0-1 1 0 0,0 1-1 0 0,11-5 1 0 0,74-27-130 0 0,-78 26 132 0 0,-4 2-10 0 0,1-2 1 0 0,-1 0-1 0 0,-1 0 0 0 0,1-1 1 0 0,-1-1-1 0 0,-1 0 0 0 0,17-15 1 0 0,-24 18 14 0 0,1 1 0 0 0,-1-1 0 0 0,0 0 0 0 0,-1-1-1 0 0,0 1 1 0 0,0-1 0 0 0,0 0 0 0 0,0 0 0 0 0,-1 0 0 0 0,-1 0 0 0 0,1-1 0 0 0,-1 1 0 0 0,0-1 0 0 0,-1 1 0 0 0,0-1-1 0 0,1-11 1 0 0,-2 17 14 0 0,0 0-1 0 0,0 0 1 0 0,0 0-1 0 0,-1 1 1 0 0,1-1 0 0 0,0 0-1 0 0,-1 0 1 0 0,1 1-1 0 0,-1-1 1 0 0,-1-3-1 0 0,2 5-8 0 0,0 0-1 0 0,-1-1 1 0 0,1 1-1 0 0,0 0 1 0 0,0 0-1 0 0,-1-1 1 0 0,1 1-1 0 0,0 0 1 0 0,0 0-1 0 0,-1 0 1 0 0,1-1-1 0 0,0 1 1 0 0,-1 0-1 0 0,1 0 1 0 0,0 0-1 0 0,-1 0 1 0 0,1 0-1 0 0,0 0 1 0 0,-1 0-1 0 0,1 0 1 0 0,0 0-1 0 0,-1 0 1 0 0,-12 5 77 0 0,10-2-67 0 0,0 0 1 0 0,0 0 0 0 0,0 0-1 0 0,0 1 1 0 0,0-1 0 0 0,1 1-1 0 0,0-1 1 0 0,0 1 0 0 0,0 0-1 0 0,0 0 1 0 0,0 0 0 0 0,1 0-1 0 0,0 0 1 0 0,-1 0 0 0 0,2 0-1 0 0,-1 0 1 0 0,0 1 0 0 0,1-1-1 0 0,0 0 1 0 0,0 1 0 0 0,0-1-1 0 0,0 0 1 0 0,2 5 0 0 0,-1-1-7 0 0,1 1 1 0 0,0-1-1 0 0,1 0 1 0 0,-1 0-1 0 0,2 0 0 0 0,-1 0 1 0 0,1 0-1 0 0,0-1 1 0 0,1 1-1 0 0,8 9 1 0 0,-9-11-13 0 0,1-1-1 0 0,0-1 1 0 0,0 1 0 0 0,0-1 0 0 0,1 1 0 0 0,0-1 0 0 0,0-1 0 0 0,0 1 0 0 0,0-1 0 0 0,8 3 0 0 0,-9-5 0 0 0,0 1 1 0 0,0-1-1 0 0,0 0 1 0 0,0-1-1 0 0,0 1 1 0 0,1-1-1 0 0,-1 0 1 0 0,0 0-1 0 0,0-1 1 0 0,0 1-1 0 0,0-1 1 0 0,1 0-1 0 0,-1-1 1 0 0,5-1-1 0 0,-2 0 6 0 0,0-1 0 0 0,0 0-1 0 0,0 0 1 0 0,0-1 0 0 0,-1 0-1 0 0,0 0 1 0 0,0-1 0 0 0,0 0 0 0 0,9-11-1 0 0,-14 15-2 0 0,0 0 0 0 0,0-1 0 0 0,-1 1 0 0 0,1 0 0 0 0,-1-1 0 0 0,0 1-1 0 0,1-1 1 0 0,-1 1 0 0 0,0-1 0 0 0,-1 0 0 0 0,1 1 0 0 0,0-1 0 0 0,-1 0 0 0 0,1 1 0 0 0,-1-1-1 0 0,0 0 1 0 0,0 0 0 0 0,0 0 0 0 0,0 1 0 0 0,-1-1 0 0 0,1 0 0 0 0,-1 0 0 0 0,0 1-1 0 0,1-1 1 0 0,-1 0 0 0 0,-1 1 0 0 0,1-1 0 0 0,0 1 0 0 0,0-1 0 0 0,-1 1 0 0 0,0 0 0 0 0,1-1-1 0 0,-1 1 1 0 0,-2-2 0 0 0,-7-8 26 0 0,-1 0 0 0 0,0 2 0 0 0,0-1 0 0 0,-19-11 0 0 0,26 19-18 0 0,0 0 0 0 0,0 0 0 0 0,0 1 0 0 0,0 0 0 0 0,0 0 0 0 0,-1 0 1 0 0,1 1-1 0 0,-1 0 0 0 0,1 0 0 0 0,-1 0 0 0 0,0 0 0 0 0,1 1 0 0 0,-1 0 0 0 0,0 0 0 0 0,-11 3 0 0 0,16-3-6 0 0,-1 1 0 0 0,0-1 0 0 0,1 1 0 0 0,-1 0 1 0 0,1-1-1 0 0,-1 1 0 0 0,1 0 0 0 0,-1 0 0 0 0,1 0 0 0 0,-1 0 0 0 0,1 1 0 0 0,0-1 0 0 0,0 0 0 0 0,0 1 0 0 0,-1-1 0 0 0,1 0 0 0 0,1 1 0 0 0,-1-1 0 0 0,-1 4 0 0 0,1-5-5 0 0,1 1 1 0 0,0 0-1 0 0,0 0 0 0 0,-1 0 0 0 0,1 0 0 0 0,0 0 1 0 0,0 0-1 0 0,0 0 0 0 0,0 0 0 0 0,0 0 0 0 0,0 0 0 0 0,0 0 1 0 0,1-1-1 0 0,-1 1 0 0 0,0 0 0 0 0,0 0 0 0 0,1 0 1 0 0,-1 0-1 0 0,1 0 0 0 0,-1 0 0 0 0,1-1 0 0 0,-1 1 1 0 0,1 0-1 0 0,-1 0 0 0 0,1-1 0 0 0,0 1 0 0 0,-1 0 0 0 0,1-1 1 0 0,0 1-1 0 0,-1-1 0 0 0,1 1 0 0 0,0-1 0 0 0,0 1 1 0 0,0-1-1 0 0,0 1 0 0 0,-1-1 0 0 0,3 1 0 0 0,5 1-3 0 0,0 1-1 0 0,0-1 0 0 0,0-1 1 0 0,1 1-1 0 0,-1-1 0 0 0,1-1 1 0 0,10 0-1 0 0,62-8-29 0 0,-59 5 11 0 0,49-9 75 0 0,-36 5-30 0 0,1 2 0 0 0,38 0 0 0 0,-71 5-8 0 0,0 0 0 0 0,-1 0 1 0 0,1 0-1 0 0,0 1 1 0 0,0 0-1 0 0,0-1 0 0 0,0 1 1 0 0,-1 0-1 0 0,1 0 1 0 0,0 0-1 0 0,-1 1 0 0 0,1-1 1 0 0,-1 1-1 0 0,1-1 1 0 0,-1 1-1 0 0,0 0 0 0 0,0 0 1 0 0,0 0-1 0 0,0 0 1 0 0,0 0-1 0 0,0 0 1 0 0,2 4-1 0 0,-1-1 53 0 0,-1 1 0 0 0,1-1-1 0 0,-1 0 1 0 0,-1 1 0 0 0,1-1 0 0 0,-1 1 0 0 0,0-1-1 0 0,0 1 1 0 0,0 0 0 0 0,-1 8 0 0 0,1-1 11 0 0,-1-7-49 0 0,0-1-1 0 0,1 0 1 0 0,-2 0 0 0 0,1 1 0 0 0,-1-1 0 0 0,1 0 0 0 0,-1 0-1 0 0,-1 0 1 0 0,1 1 0 0 0,-1-1 0 0 0,-2 4 0 0 0,4-8-27 0 0,0-1 1 0 0,0 0-1 0 0,0 0 1 0 0,0 0-1 0 0,0 0 1 0 0,0 0 0 0 0,0 1-1 0 0,0-1 1 0 0,-1 0-1 0 0,1 0 1 0 0,0 0-1 0 0,0 0 1 0 0,0 0 0 0 0,0 1-1 0 0,0-1 1 0 0,0 0-1 0 0,-1 0 1 0 0,1 0-1 0 0,0 0 1 0 0,0 0 0 0 0,0 0-1 0 0,0 0 1 0 0,0 0-1 0 0,-1 0 1 0 0,1 0-1 0 0,0 0 1 0 0,0 1 0 0 0,0-1-1 0 0,-1 0 1 0 0,1 0-1 0 0,0 0 1 0 0,0 0-1 0 0,-1-1 1 0 0,-1-4-14 0 0,2-13-46 0 0,0 17 63 0 0,0-9-21 0 0,1 1 0 0 0,0-1 1 0 0,1 0-1 0 0,0 1 0 0 0,0 0 1 0 0,1-1-1 0 0,0 1 1 0 0,8-14-1 0 0,-4 11-7 0 0,0 0 1 0 0,0 0-1 0 0,2 0 1 0 0,-1 1-1 0 0,14-13 1 0 0,-17 20 18 0 0,1-1 0 0 0,-1 1 1 0 0,1 0-1 0 0,0 0 1 0 0,0 1-1 0 0,0 0 1 0 0,0 0-1 0 0,1 0 0 0 0,-1 1 1 0 0,11-3-1 0 0,-15 5 4 0 0,1-1 0 0 0,0 0 0 0 0,-1 1 0 0 0,1 0 0 0 0,0-1 0 0 0,-1 1-1 0 0,1 0 1 0 0,0 1 0 0 0,0-1 0 0 0,-1 0 0 0 0,1 1 0 0 0,-1-1 0 0 0,1 1 0 0 0,0 0 0 0 0,-1 0-1 0 0,1 0 1 0 0,-1 0 0 0 0,0 1 0 0 0,1-1 0 0 0,-1 0 0 0 0,0 1 0 0 0,0 0 0 0 0,0-1 0 0 0,0 1-1 0 0,0 0 1 0 0,0 0 0 0 0,0 0 0 0 0,-1 1 0 0 0,3 2 0 0 0,1 6 3 0 0,-1 1 0 0 0,0 0 1 0 0,0 0-1 0 0,-1 0 0 0 0,-1 0 0 0 0,2 22 0 0 0,0 1-78 0 0,-3-33 23 0 0,-1 0 1 0 0,0 0 0 0 0,1 1 0 0 0,0-1 0 0 0,-1 0-1 0 0,1 0 1 0 0,0 0 0 0 0,0 0 0 0 0,0 0 0 0 0,0 0 0 0 0,1 0-1 0 0,-1-1 1 0 0,0 1 0 0 0,1 0 0 0 0,-1-1 0 0 0,4 3-1 0 0,-4-3-274 0 0,1 0 0 0 0,0 0 0 0 0,-1 0 0 0 0,1-1 0 0 0,0 1-1 0 0,0 0 1 0 0,0-1 0 0 0,-1 0 0 0 0,1 1 0 0 0,0-1 0 0 0,0 0-1 0 0,0 0 1 0 0,0 0 0 0 0,0 0 0 0 0,0 0 0 0 0,-1-1-1 0 0,1 1 1 0 0,0 0 0 0 0,3-2 0 0 0,7-1-2539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4.24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176 167 816 0 0,'-6'-2'633'0'0,"3"1"434"0"0,0 0 0 0 0,0 0 0 0 0,0 0 0 0 0,0 0 0 0 0,-5-3 0 0 0,8 3-872 0 0,0 1 0 0 0,-1 0 0 0 0,1-1 1 0 0,0 1-1 0 0,-1 0 0 0 0,1-1 0 0 0,0 1 0 0 0,-1-1 1 0 0,1 1-1 0 0,0-1 0 0 0,-1 1 0 0 0,1 0 1 0 0,0-1-1 0 0,0 1 0 0 0,0-1 0 0 0,0 1 0 0 0,-1-1 1 0 0,1 1-1 0 0,0-1 0 0 0,0 1 0 0 0,0-1 0 0 0,0 1 1 0 0,0-1-1 0 0,0 1 0 0 0,0-1 0 0 0,0 1 0 0 0,0-1 1 0 0,1 1-1 0 0,-1-1 0 0 0,0 1 0 0 0,0-1 1 0 0,0 1-1 0 0,1-1 0 0 0,-1 1 0 0 0,0-1 0 0 0,0 1 1 0 0,1-1-1 0 0,-1 1 0 0 0,0 0 0 0 0,1-1 0 0 0,-1 1 1 0 0,1-1-1 0 0,2-1 34 0 0,0-1 1 0 0,0 1 0 0 0,0 0 0 0 0,1 0-1 0 0,-1 0 1 0 0,1 1 0 0 0,-1-1-1 0 0,5 0 1 0 0,12-7 339 0 0,-15 6-372 0 0,1-1 0 0 0,-1 0 0 0 0,0 0 0 0 0,0 0 0 0 0,-1 0 0 0 0,1-1 0 0 0,5-9 0 0 0,-8 13-163 0 0,-1-1 1 0 0,0 1-1 0 0,0-1 1 0 0,0 0 0 0 0,0 0-1 0 0,-1 0 1 0 0,1 0 0 0 0,0 0-1 0 0,-1 0 1 0 0,1 1-1 0 0,-1-1 1 0 0,0-1 0 0 0,1 1-1 0 0,-1 0 1 0 0,0 0 0 0 0,0 0-1 0 0,0 0 1 0 0,-1 0-1 0 0,1 0 1 0 0,0 0 0 0 0,-1 0-1 0 0,0 0 1 0 0,1 1-1 0 0,-1-1 1 0 0,0 0 0 0 0,0 0-1 0 0,-1-2 1 0 0,1 3 6 0 0,0 0 0 0 0,-1 0 0 0 0,1 0 1 0 0,0 0-1 0 0,0 0 0 0 0,-1 0 0 0 0,1 1 0 0 0,-1-1 0 0 0,1 0 1 0 0,-1 1-1 0 0,1-1 0 0 0,-1 1 0 0 0,1 0 0 0 0,-1-1 0 0 0,1 1 1 0 0,-1 0-1 0 0,1 0 0 0 0,-3 0 0 0 0,-32 3 258 0 0,33-3-248 0 0,-12 3 43 0 0,0 0 1 0 0,0 1-1 0 0,1 1 0 0 0,-1 0 0 0 0,1 1 1 0 0,1 0-1 0 0,-1 1 0 0 0,-18 13 0 0 0,29-18-86 0 0,0 1 0 0 0,0-1-1 0 0,1 1 1 0 0,-1-1 0 0 0,1 1 0 0 0,-1 0-1 0 0,1 0 1 0 0,0 0 0 0 0,0 0-1 0 0,0 1 1 0 0,0-1 0 0 0,-1 4 0 0 0,3-5-11 0 0,-1-1 1 0 0,1 0 0 0 0,0 1-1 0 0,-1-1 1 0 0,1 0 0 0 0,0 1-1 0 0,0-1 1 0 0,0 1 0 0 0,0-1 0 0 0,0 1-1 0 0,1-1 1 0 0,-1 0 0 0 0,0 1-1 0 0,1-1 1 0 0,-1 0 0 0 0,1 1 0 0 0,-1-1-1 0 0,1 0 1 0 0,-1 0 0 0 0,1 1-1 0 0,0-1 1 0 0,0 0 0 0 0,0 0 0 0 0,0 0-1 0 0,0 0 1 0 0,0 0 0 0 0,0 0-1 0 0,0 0 1 0 0,0 0 0 0 0,0 0 0 0 0,0-1-1 0 0,1 1 1 0 0,-1 0 0 0 0,3 0-1 0 0,11 5-26 0 0,1-1-1 0 0,-1-1 1 0 0,1 0-1 0 0,0-1 0 0 0,32 2 1 0 0,-33-5 25 0 0,1 2 0 0 0,-1 0 0 0 0,1 1 0 0 0,-1 0 0 0 0,0 2 0 0 0,23 8 0 0 0,-36-11 16 0 0,0-1 1 0 0,0 0-1 0 0,0 1 1 0 0,0-1-1 0 0,0 1 1 0 0,-1 0-1 0 0,1 0 1 0 0,-1 0-1 0 0,1-1 1 0 0,-1 1-1 0 0,0 1 1 0 0,1-1-1 0 0,-1 0 1 0 0,0 0-1 0 0,0 0 1 0 0,-1 1-1 0 0,1-1 1 0 0,0 0-1 0 0,-1 1 1 0 0,1-1-1 0 0,-1 0 1 0 0,0 1-1 0 0,0-1 1 0 0,0 1-1 0 0,0-1 1 0 0,0 0-1 0 0,0 1 1 0 0,-1-1-1 0 0,1 1 1 0 0,-1-1-1 0 0,0 0 1 0 0,0 1-1 0 0,0-1 1 0 0,0 0-1 0 0,0 0 1 0 0,0 0-1 0 0,0 0 1 0 0,-1 0-1 0 0,1 0 1 0 0,-1 0-1 0 0,0 0 1 0 0,1-1-1 0 0,-1 1 1 0 0,0 0-1 0 0,-2 0 1 0 0,-4 2 94 0 0,0 0 0 0 0,-1-1 0 0 0,1 0 0 0 0,-1-1 1 0 0,-17 3-1 0 0,-49 1 225 0 0,45-4-148 0 0,27-2-181 0 0,0 1 0 0 0,0-1 1 0 0,0 0-1 0 0,0 0 0 0 0,0-1 1 0 0,0 1-1 0 0,0-1 0 0 0,-4 0 1 0 0,6 0-15 0 0,0 1 0 0 0,1-1 0 0 0,-1 0 0 0 0,0 1 0 0 0,0-1 0 0 0,1 1 0 0 0,-1-1 0 0 0,0 0 0 0 0,1 0 0 0 0,-1 1 0 0 0,1-1 0 0 0,-1 0 0 0 0,1 0 0 0 0,0 0 0 0 0,-1 1 0 0 0,1-1 0 0 0,0 0 1 0 0,-1 0-1 0 0,1 0 0 0 0,0 0 0 0 0,0 0 0 0 0,0 0 0 0 0,0 0 0 0 0,0 0 0 0 0,0 0 0 0 0,0 1 0 0 0,0-1 0 0 0,0 0 0 0 0,0 0 0 0 0,1-2 0 0 0,0-1-127 0 0,0-1 0 0 0,1 0-1 0 0,0 0 1 0 0,0 1 0 0 0,0-1-1 0 0,0 1 1 0 0,1-1 0 0 0,-1 1-1 0 0,1 0 1 0 0,0 0-1 0 0,8-7 1 0 0,-4 5-244 0 0,0-1-1 0 0,0 1 1 0 0,1 0 0 0 0,0 1-1 0 0,10-6 1 0 0,18-7-1248 0 0,20-11-2199 0 0,-19 9-2250 0 0,-25 14 2967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4.4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15 8 0 0,'8'-5'4852'0'0,"-8"5"-4398"0"0,1 0 0 0 0,-1-1-1 0 0,1 1 1 0 0,-1 0 0 0 0,1 0 0 0 0,-1 0 0 0 0,1-1-1 0 0,-1 1 1 0 0,1 0 0 0 0,-1-1 0 0 0,1 1-1 0 0,-1 0 1 0 0,0-1 0 0 0,1 1 0 0 0,-1-1 0 0 0,0 1-1 0 0,1 0 1 0 0,-1-1 0 0 0,0 1 0 0 0,1-1 0 0 0,-1 1-1 0 0,0-1 1 0 0,0 1 0 0 0,0-2 0 0 0,-4 17 6348 0 0,3-12-6658 0 0,0-1 1 0 0,0 0-1 0 0,0 0 1 0 0,0 1-1 0 0,1-1 1 0 0,-1 0-1 0 0,0 4 0 0 0,2 12 73 0 0,1 1 0 0 0,0 0 0 0 0,2 0 0 0 0,0-1 0 0 0,1 1 0 0 0,12 30 0 0 0,-16-46-222 0 0,0-1 0 0 0,1 1 0 0 0,-1-1 0 0 0,1 1 0 0 0,-1-1 0 0 0,1 1 0 0 0,0-1 0 0 0,0 0 0 0 0,0 0 0 0 0,0 0 0 0 0,0 0 0 0 0,0 0 0 0 0,1 0 0 0 0,-1 0 0 0 0,1-1 0 0 0,-1 0 0 0 0,1 1 0 0 0,0-1 0 0 0,-1 0 0 0 0,1 0 0 0 0,0 0 0 0 0,0-1 0 0 0,0 1 0 0 0,0-1 0 0 0,3 1 0 0 0,-2-1-212 0 0,-1 0 1 0 0,1-1-1 0 0,0 1 0 0 0,-1-1 0 0 0,1 0 0 0 0,0 0 1 0 0,-1 0-1 0 0,5-2 0 0 0,-3 1-679 0 0,-1 0 1 0 0,0-1 0 0 0,0 1-1 0 0,0-1 1 0 0,0 0-1 0 0,5-5 1 0 0,0-2-3633 0 0,0 0-354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4.6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58 8 3265 0 0,'-12'-2'4025'0'0,"1"-2"3240"0"0,-2 2-5777 0 0,4 2 513 0 0,0 0-897 0 0,5 3 24 0 0,4-1-424 0 0,0-1-399 0 0,3 2-241 0 0,1 0-32 0 0,4-2-32 0 0,2 2-152 0 0,0 0-81 0 0,3-1-15 0 0,1 3-424 0 0,-1 3-1064 0 0,4-1 1064 0 0,5 3-3121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5.0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199 180 7314 0 0,'-1'-3'1055'0'0,"0"-1"0"0"0,1 1 0 0 0,-1-1 0 0 0,1 0 0 0 0,-1 1 1 0 0,1-1-1 0 0,1 0 0 0 0,-1-5 0 0 0,9-29 2019 0 0,1-4-2936 0 0,-10 39-37 0 0,0 0 0 0 0,0-1 0 0 0,0 1 1 0 0,0-1-1 0 0,0 1 0 0 0,-1 0 0 0 0,1-1 0 0 0,-1 1 1 0 0,0 0-1 0 0,-2-4 0 0 0,3 5-87 0 0,-1 1 0 0 0,0 0-1 0 0,0-1 1 0 0,0 1 0 0 0,0 0-1 0 0,0 0 1 0 0,0 0 0 0 0,0 0 0 0 0,0 0-1 0 0,-1 0 1 0 0,1 0 0 0 0,0 0 0 0 0,-1 0-1 0 0,1 1 1 0 0,0-1 0 0 0,-1 0-1 0 0,1 1 1 0 0,-1-1 0 0 0,1 1 0 0 0,-1-1-1 0 0,-1 1 1 0 0,-4-1 8 0 0,0 1-1 0 0,0 0 1 0 0,-10 0 0 0 0,10 1 41 0 0,-7-1 38 0 0,0 2 0 0 0,0-1 1 0 0,-19 6-1 0 0,30-6-63 0 0,-1 0 1 0 0,0 0-1 0 0,1 1 1 0 0,-1-1-1 0 0,0 1 1 0 0,1 0-1 0 0,0 0 1 0 0,0 0-1 0 0,-1 1 1 0 0,1-1-1 0 0,1 1 1 0 0,-1 0-1 0 0,0 0 1 0 0,1 0-1 0 0,-1 0 1 0 0,1 0-1 0 0,-3 5 1 0 0,5-7-33 0 0,-1 0 0 0 0,1 1-1 0 0,-1-1 1 0 0,1 0 0 0 0,0 1 0 0 0,0-1 0 0 0,-1 0 0 0 0,1 1 0 0 0,0-1-1 0 0,0 1 1 0 0,1-1 0 0 0,-1 0 0 0 0,0 1 0 0 0,0-1 0 0 0,1 0-1 0 0,-1 1 1 0 0,0-1 0 0 0,1 0 0 0 0,0 1 0 0 0,-1-1 0 0 0,1 0 0 0 0,0 0-1 0 0,-1 0 1 0 0,1 1 0 0 0,0-1 0 0 0,0 0 0 0 0,1 1 0 0 0,4 3-14 0 0,-1 0 1 0 0,1 0 0 0 0,11 7-1 0 0,-14-10 27 0 0,4 1-30 0 0,0 1 0 0 0,0-1 0 0 0,0-1 0 0 0,1 1 0 0 0,-1-1 0 0 0,1 0 0 0 0,7 0 0 0 0,-6-1 28 0 0,-1 1 0 0 0,0 0 0 0 0,0 0-1 0 0,0 1 1 0 0,0 0 0 0 0,8 5 0 0 0,-7-2-18 0 0,1 0 0 0 0,-1 1 0 0 0,-1 0 0 0 0,1 0 0 0 0,-1 1 0 0 0,-1 0 0 0 0,1 1 0 0 0,5 9 0 0 0,-11-15 57 0 0,0 0 0 0 0,0 0-1 0 0,0 0 1 0 0,-1 0-1 0 0,1 0 1 0 0,-1 0-1 0 0,0 1 1 0 0,0-1 0 0 0,0 0-1 0 0,-1 1 1 0 0,1-1-1 0 0,-1 1 1 0 0,0-1 0 0 0,1 0-1 0 0,-2 1 1 0 0,1-1-1 0 0,0 1 1 0 0,-1-1 0 0 0,1 0-1 0 0,-1 1 1 0 0,0-1-1 0 0,0 0 1 0 0,-1 1-1 0 0,1-1 1 0 0,0 0 0 0 0,-1 0-1 0 0,0 0 1 0 0,0 0-1 0 0,0-1 1 0 0,-3 4 0 0 0,1-2 31 0 0,0 0 1 0 0,0-1 0 0 0,0 0 0 0 0,0 0 0 0 0,-1 0 0 0 0,1-1 0 0 0,-1 1 0 0 0,0-1 0 0 0,0 0 0 0 0,0 0-1 0 0,0-1 1 0 0,0 1 0 0 0,0-1 0 0 0,-10 1 0 0 0,0-1-78 0 0,0-1 0 0 0,-1 0 0 0 0,-27-5 1 0 0,40 5-29 0 0,0-1 0 0 0,0 0 0 0 0,0 1 0 0 0,0-1 1 0 0,0-1-1 0 0,0 1 0 0 0,1 0 0 0 0,-1-1 1 0 0,0 1-1 0 0,1-1 0 0 0,-1 0 0 0 0,1 0 1 0 0,0 0-1 0 0,-1 0 0 0 0,1 0 0 0 0,0 0 1 0 0,0-1-1 0 0,1 1 0 0 0,-1-1 0 0 0,0 1 1 0 0,1-1-1 0 0,-1 0 0 0 0,1 1 0 0 0,-1-5 0 0 0,-1-1-377 0 0,-1-1 0 0 0,2 0 0 0 0,0 0 0 0 0,0 0 0 0 0,0 0-1 0 0,1 0 1 0 0,0 0 0 0 0,2-16 0 0 0,-1 18-990 0 0,1 0 0 0 0,0 0 0 0 0,1 0 0 0 0,0-1 0 0 0,0 1 1 0 0,6-13-1 0 0,2 2-884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5.3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 5 7706 0 0,'-5'-4'7955'0'0,"5"4"-7681"0"0,-4 5 2486 0 0,1 10-1596 0 0,28 187 2848 0 0,-11-106-3298 0 0,-8-55-488 0 0,3 26 137 0 0,1 75-1 0 0,-13 67-541 0 0,3-203 28 0 0,0-1-1 0 0,0 1 1 0 0,1-1-1 0 0,0 0 1 0 0,2 7-1 0 0,-3-11-35 0 0,0 0 0 0 0,1 0 0 0 0,-1 0 0 0 0,1 1 0 0 0,-1-1 0 0 0,1 0 0 0 0,-1 0 0 0 0,1 0 0 0 0,0 0 0 0 0,0 0 0 0 0,-1 0 0 0 0,1 0 0 0 0,0 0 0 0 0,0 0 0 0 0,0 0 0 0 0,0-1 0 0 0,0 1 0 0 0,0 0 0 0 0,0-1 0 0 0,1 1 0 0 0,-1-1 0 0 0,0 1 0 0 0,0-1 0 0 0,0 1 0 0 0,1-1 0 0 0,-1 0 0 0 0,0 0 0 0 0,3 1 0 0 0,10-2-3275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5.85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 3161 0 0,'9'2'12086'0'0,"18"-5"-8855"0"0,-14 1-1770 0 0,-6 2-1285 0 0,0-1 0 0 0,0 1 0 0 0,0 0 0 0 0,0 1 0 0 0,0 0 0 0 0,0 0 0 0 0,0 1 0 0 0,0 0 0 0 0,0 0 0 0 0,0 0 0 0 0,-1 1 0 0 0,1 0 0 0 0,-1 0 0 0 0,0 1 1 0 0,0-1-1 0 0,8 8 0 0 0,2 2-203 0 0,1-1 1 0 0,0 0 0 0 0,0-1 0 0 0,1-1-1 0 0,27 11 1 0 0,-32-16 13 0 0,0-1 0 0 0,0 0 0 0 0,0 0-1 0 0,0-1 1 0 0,1-1 0 0 0,0 0 0 0 0,-1-1 0 0 0,1-1-1 0 0,21-1 1 0 0,-26-2 36 0 0,-1 0-1 0 0,1 0 1 0 0,-1 0 0 0 0,0-1-1 0 0,0-1 1 0 0,13-9-1 0 0,-7 5-14 0 0,-9 6 1 0 0,-1 0 0 0 0,1 0 0 0 0,0-1 0 0 0,-1 0 0 0 0,0 0 0 0 0,5-5 1 0 0,-10 9-5 0 0,1 0 1 0 0,-1-1 0 0 0,1 1-1 0 0,0 0 1 0 0,-1 0-1 0 0,1-1 1 0 0,-1 1 0 0 0,1 0-1 0 0,-1 0 1 0 0,1 0 0 0 0,0 0-1 0 0,-1 0 1 0 0,1 0 0 0 0,-1 0-1 0 0,1 0 1 0 0,-1 0 0 0 0,1 0-1 0 0,-1 0 1 0 0,1 0 0 0 0,-1 0-1 0 0,1 0 1 0 0,-1 0-1 0 0,-16 1 60 0 0,17-1-57 0 0,-18 2 51 0 0,-24 1 183 0 0,-72 15-1 0 0,103-16-79 0 0,0 1 1 0 0,0 1-1 0 0,1 0 0 0 0,-1 0 1 0 0,1 1-1 0 0,0 0 0 0 0,0 1 1 0 0,1 0-1 0 0,0 0 0 0 0,0 1 1 0 0,-14 13-1 0 0,21-17-127 0 0,0 0-1 0 0,0-1 1 0 0,0 1 0 0 0,0 0-1 0 0,1 0 1 0 0,-1 0-1 0 0,1 0 1 0 0,-1 1 0 0 0,1-1-1 0 0,0 0 1 0 0,1 0 0 0 0,-1 1-1 0 0,0-1 1 0 0,1 6-1 0 0,0-4-18 0 0,0 0-1 0 0,1 1 1 0 0,0-1-1 0 0,0 0 1 0 0,0 0-1 0 0,0 0 1 0 0,1 0-1 0 0,3 8 1 0 0,1-3-19 0 0,-1 0 1 0 0,1-1-1 0 0,0 0 1 0 0,1 0-1 0 0,0-1 1 0 0,1 1-1 0 0,0-2 1 0 0,12 11-1 0 0,-12-12-79 0 0,1-1 1 0 0,0 0-1 0 0,1 0 0 0 0,-1-1 0 0 0,1 0 0 0 0,0 0 0 0 0,0-1 0 0 0,0 0 1 0 0,0-1-1 0 0,0-1 0 0 0,1 1 0 0 0,-1-2 0 0 0,1 1 0 0 0,-1-1 0 0 0,16-2 0 0 0,-16 0-787 0 0,0 0 0 0 0,0 0 0 0 0,0-1 0 0 0,0 0 0 0 0,-1 0 0 0 0,1-1 0 0 0,-1-1 0 0 0,0 1 0 0 0,16-13-1 0 0,-10 6-3544 0 0,-1-1-378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6.28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89 3297 0 0,'-14'-4'18788'0'0,"14"4"-18670"0"0,1 0 1 0 0,-1 1-1 0 0,0-1 0 0 0,1 1 1 0 0,-1-1-1 0 0,0 0 1 0 0,1 1-1 0 0,-1-1 0 0 0,0 1 1 0 0,1-1-1 0 0,-1 1 1 0 0,0-1-1 0 0,0 1 0 0 0,0-1 1 0 0,1 1-1 0 0,-1-1 1 0 0,0 1-1 0 0,0-1 0 0 0,0 1 1 0 0,0 1-1 0 0,2 13 407 0 0,-2-14-414 0 0,2 37 904 0 0,0-13-718 0 0,0 0 0 0 0,1 0-1 0 0,11 40 1 0 0,-14-64-297 0 0,0-1 1 0 0,0 0-1 0 0,0 1 1 0 0,0-1-1 0 0,0 0 1 0 0,0 1 0 0 0,0-1-1 0 0,1 0 1 0 0,-1 0-1 0 0,0 1 1 0 0,0-1-1 0 0,0 0 1 0 0,0 1 0 0 0,1-1-1 0 0,-1 0 1 0 0,0 0-1 0 0,0 1 1 0 0,0-1-1 0 0,1 0 1 0 0,-1 0 0 0 0,0 0-1 0 0,1 1 1 0 0,-1-1-1 0 0,0 0 1 0 0,0 0-1 0 0,1 0 1 0 0,-1 0 0 0 0,0 0-1 0 0,1 1 1 0 0,-1-1-1 0 0,8-7-72 0 0,3-17-118 0 0,-10 22 177 0 0,14-41-202 0 0,-7 22 182 0 0,0 0 0 0 0,12-21-1 0 0,-6 15 46 0 0,21-34-31 0 0,-32 56 17 0 0,1 0 0 0 0,0 0 1 0 0,0 1-1 0 0,0-1 0 0 0,1 1 0 0 0,0 0 0 0 0,-1 0 0 0 0,10-5 0 0 0,-13 8 6 0 0,0 1-1 0 0,0-1 1 0 0,-1 1-1 0 0,1-1 0 0 0,0 1 1 0 0,0 0-1 0 0,0-1 1 0 0,0 1-1 0 0,0 0 0 0 0,0 0 1 0 0,0 0-1 0 0,0 0 1 0 0,0 0-1 0 0,0 0 0 0 0,0 0 1 0 0,0 0-1 0 0,0 0 1 0 0,0 0-1 0 0,0 0 0 0 0,0 1 1 0 0,0-1-1 0 0,1 1 1 0 0,-1 0 0 0 0,0 0 1 0 0,1 0-1 0 0,-1 0 1 0 0,0 0-1 0 0,0 0 1 0 0,0 0-1 0 0,0 1 1 0 0,0-1-1 0 0,0 0 0 0 0,0 1 1 0 0,-1-1-1 0 0,2 3 1 0 0,1 5 7 0 0,-1-1 0 0 0,1 1 0 0 0,1 17 0 0 0,-4-19-14 0 0,2 7 31 0 0,1-1-1 0 0,0 1 1 0 0,1-1-1 0 0,0 0 1 0 0,1 0 0 0 0,0 0-1 0 0,1-1 1 0 0,12 19-1 0 0,-15-27-156 0 0,0-1 0 0 0,-1 1 0 0 0,2 0-1 0 0,-1-1 1 0 0,0 0 0 0 0,1 1 0 0 0,-1-1-1 0 0,1-1 1 0 0,0 1 0 0 0,0 0 0 0 0,0-1-1 0 0,1 0 1 0 0,-1 0 0 0 0,0 0 0 0 0,1-1-1 0 0,-1 1 1 0 0,1-1 0 0 0,-1 0 0 0 0,1 0-1 0 0,0-1 1 0 0,0 1 0 0 0,-1-1 0 0 0,1 0-1 0 0,0-1 1 0 0,-1 1 0 0 0,1-1 0 0 0,0 0-1 0 0,5-1 1 0 0,22-10-4647 0 0,-15 5-1055 0 0,-6 3 832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6.55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63 24 7218 0 0,'-6'-21'8496'0'0,"2"19"-6310"0"0,-1 11-522 0 0,0 17-286 0 0,2 1-1 0 0,-2 46 1 0 0,3-21-818 0 0,-3 10 199 0 0,-15 315 991 0 0,16-283-1724 0 0,1-48-52 0 0,2-1-1 0 0,8 75 0 0 0,-5-105-34 0 0,1-1-1 0 0,1 0 0 0 0,5 16 1 0 0,-7-26-59 0 0,0 1 1 0 0,0 0 0 0 0,0-1 0 0 0,1 1 0 0 0,0-1 0 0 0,-1 0 0 0 0,2 0 0 0 0,-1 0 0 0 0,0 0 0 0 0,1-1 0 0 0,-1 1-1 0 0,8 4 1 0 0,-9-7-75 0 0,0 0 0 0 0,-1 0-1 0 0,1-1 1 0 0,0 1 0 0 0,0-1-1 0 0,-1 1 1 0 0,1-1 0 0 0,0 0-1 0 0,0 1 1 0 0,0-1 0 0 0,0 0-1 0 0,0 0 1 0 0,-1 0 0 0 0,1-1-1 0 0,0 1 1 0 0,0 0 0 0 0,0-1-1 0 0,-1 1 1 0 0,3-2 0 0 0,0 1-807 0 0,-1-1 1 0 0,0 0 0 0 0,0 1-1 0 0,0-1 1 0 0,5-4 0 0 0,2-3-2451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6.7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68 74 3777 0 0,'-9'0'2643'0'0,"0"-1"1"0"0,0 0 0 0 0,1 0 0 0 0,-1-1-1 0 0,-14-4 1 0 0,42 5-235 0 0,-8 0-2006 0 0,257-33 548 0 0,-238 29-1044 0 0,103-12-1587 0 0,-45 13-5985 0 0,-61 4 4567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8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205 113 512 0 0,'-1'-9'1426'0'0,"-7"-44"6976"0"0,7 49-7676 0 0,0 0 1 0 0,0 0 0 0 0,0 0-1 0 0,-1 0 1 0 0,0 0 0 0 0,0 0 0 0 0,0 1-1 0 0,0-1 1 0 0,0 1 0 0 0,-4-4-1 0 0,5 6-623 0 0,0 0 0 0 0,1 1 0 0 0,-1-1 0 0 0,0 1 0 0 0,0 0 0 0 0,1-1 0 0 0,-1 1 0 0 0,0 0 0 0 0,0-1 0 0 0,1 1 0 0 0,-1 0 0 0 0,0 0 0 0 0,0 0 0 0 0,0 0 0 0 0,0 0 0 0 0,0 0 0 0 0,1 0 0 0 0,-1 0 0 0 0,0 0 0 0 0,0 0 0 0 0,0 0 0 0 0,0 0 0 0 0,1 1 0 0 0,-1-1 0 0 0,0 0 0 0 0,0 1 0 0 0,-1 0 0 0 0,-23 15 935 0 0,11-6-762 0 0,10-8-183 0 0,-33 19 411 0 0,35-19-470 0 0,-1 0 0 0 0,1 0 0 0 0,0 0 1 0 0,0 0-1 0 0,-1 1 0 0 0,2-1 0 0 0,-1 1 1 0 0,0-1-1 0 0,0 1 0 0 0,1-1 0 0 0,-2 5 0 0 0,-10 25 105 0 0,-12 35 383 0 0,23-60-465 0 0,1 1-1 0 0,-1-1 1 0 0,1 1 0 0 0,1-1 0 0 0,-1 1 0 0 0,1-1-1 0 0,1 10 1 0 0,0-13-52 0 0,0-1 0 0 0,-1 1 1 0 0,2-1-1 0 0,-1 0 0 0 0,0 1 0 0 0,1-1 0 0 0,-1 0 0 0 0,1 0 0 0 0,0 0 0 0 0,0 0 1 0 0,0-1-1 0 0,0 1 0 0 0,1 0 0 0 0,-1-1 0 0 0,1 0 0 0 0,0 1 0 0 0,-1-1 0 0 0,1 0 0 0 0,0 0 1 0 0,0-1-1 0 0,1 1 0 0 0,-1-1 0 0 0,0 1 0 0 0,0-1 0 0 0,1 0 0 0 0,3 1 0 0 0,7 1-21 0 0,0-1-1 0 0,0 0 1 0 0,0-1-1 0 0,0 0 1 0 0,17-2-1 0 0,-24 1 1 0 0,1-1-1 0 0,-1 0 1 0 0,1-1 0 0 0,-1 1-1 0 0,0-2 1 0 0,0 1 0 0 0,0-1 0 0 0,0 0-1 0 0,0 0 1 0 0,0-1 0 0 0,-1 1-1 0 0,0-2 1 0 0,1 1 0 0 0,-2-1 0 0 0,1 0-1 0 0,0 0 1 0 0,-1 0 0 0 0,0-1-1 0 0,-1 0 1 0 0,1 0 0 0 0,-1 0 0 0 0,0-1-1 0 0,0 1 1 0 0,-1-1 0 0 0,0 0-1 0 0,0 0 1 0 0,2-8 0 0 0,-2 3 27 0 0,0 0 1 0 0,-1-1-1 0 0,0 1 0 0 0,-1-1 1 0 0,-1 1-1 0 0,0-1 1 0 0,0 0-1 0 0,-1 1 0 0 0,-1-1 1 0 0,-4-16-1 0 0,6 29-7 0 0,0 0-1 0 0,0 0 0 0 0,0-1 0 0 0,0 1 1 0 0,0 0-1 0 0,0 0 0 0 0,0 0 1 0 0,0 0-1 0 0,0 0 0 0 0,0-1 1 0 0,0 1-1 0 0,0 0 0 0 0,0 0 1 0 0,0 0-1 0 0,0 0 0 0 0,0 0 1 0 0,0 0-1 0 0,0 0 0 0 0,0-1 1 0 0,0 1-1 0 0,0 0 0 0 0,0 0 1 0 0,0 0-1 0 0,0 0 0 0 0,-1 0 1 0 0,1 0-1 0 0,0 0 0 0 0,0 0 1 0 0,0-1-1 0 0,0 1 0 0 0,0 0 1 0 0,0 0-1 0 0,0 0 0 0 0,-1 0 0 0 0,1 0 1 0 0,0 0-1 0 0,0 0 0 0 0,0 0 1 0 0,0 0-1 0 0,0 0 0 0 0,0 0 1 0 0,-1 0-1 0 0,1 0 0 0 0,0 0 1 0 0,0 0-1 0 0,0 0 0 0 0,0 0 1 0 0,0 0-1 0 0,0 0 0 0 0,-1 0 1 0 0,1 0-1 0 0,0 0 0 0 0,0 0 1 0 0,0 1-1 0 0,-6 8 93 0 0,-1 12-5 0 0,4-5-50 0 0,1 0 1 0 0,0 0-1 0 0,1 30 1 0 0,2-37-23 0 0,0 0 0 0 0,0-1 0 0 0,0 1-1 0 0,1 0 1 0 0,1-1 0 0 0,-1 1 0 0 0,1-1 0 0 0,7 13 0 0 0,-8-17-19 0 0,0-1 1 0 0,0 0 0 0 0,1 0 0 0 0,-1 0-1 0 0,1 0 1 0 0,-1 0 0 0 0,1 0 0 0 0,0-1 0 0 0,0 1-1 0 0,1-1 1 0 0,-1 0 0 0 0,0 0 0 0 0,1 0-1 0 0,6 3 1 0 0,-5-4-4 0 0,-1 0-1 0 0,1 0 1 0 0,0 0-1 0 0,0-1 1 0 0,0 0-1 0 0,0 1 1 0 0,0-2-1 0 0,0 1 1 0 0,0-1-1 0 0,6-1 1 0 0,8-3-7 0 0,-1-1 1 0 0,0-1-1 0 0,0-1 0 0 0,28-18 1 0 0,-45 26 9 0 0,7-5-4 0 0,24-13-24 0 0,-30 16 32 0 0,0 1 1 0 0,0-1-1 0 0,0 1 1 0 0,0-1-1 0 0,-1 0 1 0 0,1 0-1 0 0,0 0 1 0 0,-1 0-1 0 0,1 0 1 0 0,2-5-1 0 0,-4 6-2 0 0,0 0-1 0 0,1-1 1 0 0,-1 1-1 0 0,0 0 1 0 0,0-1-1 0 0,1 1 1 0 0,-1-1-1 0 0,0 1 1 0 0,-1-1-1 0 0,1 1 1 0 0,0 0-1 0 0,0-1 1 0 0,-1 1-1 0 0,1-1 1 0 0,0 1-1 0 0,-1 0 1 0 0,1-1-1 0 0,-1 1 1 0 0,0 0-1 0 0,0 0 1 0 0,1-1-1 0 0,-1 1 1 0 0,0 0-1 0 0,0 0 1 0 0,0 0-1 0 0,0 0 1 0 0,0 0-1 0 0,0 0 1 0 0,-2 0-1 0 0,-4-5-7 0 0,0 2 0 0 0,-1-1-1 0 0,-15-6 1 0 0,-1-1-34 0 0,12 5 43 0 0,1-1 0 0 0,-20-18-1 0 0,28 23-6 0 0,0 0-1 0 0,0-1 1 0 0,0 1-1 0 0,1-1 1 0 0,-1 1-1 0 0,1-1 1 0 0,0 0-1 0 0,0 0 1 0 0,0 0-1 0 0,0 0 1 0 0,1 0-1 0 0,-2-9 1 0 0,3 12 4 0 0,-1 1-1 0 0,1-1 1 0 0,0 1 0 0 0,0-1 0 0 0,0 1 0 0 0,0 0 0 0 0,0-1-1 0 0,0 1 1 0 0,0-1 0 0 0,0 1 0 0 0,0-1 0 0 0,1 1 0 0 0,-1-1-1 0 0,0 1 1 0 0,0-1 0 0 0,0 1 0 0 0,0-1 0 0 0,1 1 0 0 0,-1-1 0 0 0,0 1-1 0 0,1 0 1 0 0,-1-1 0 0 0,0 1 0 0 0,1-1 0 0 0,-1 1 0 0 0,1-1-1 0 0,0 1 1 0 0,-1 0 0 0 0,1 0-1 0 0,0-1 1 0 0,0 1 0 0 0,0 0 0 0 0,0 0-1 0 0,-1 0 1 0 0,1 0 0 0 0,0 0-1 0 0,0 0 1 0 0,0 0 0 0 0,0 0-1 0 0,-1 0 1 0 0,2 1 0 0 0,5 1-2 0 0,-1 0 0 0 0,0 1 1 0 0,7 4-1 0 0,-9-5 2 0 0,12 5-16 0 0,0-1-1 0 0,1 0 1 0 0,-1-1 0 0 0,19 3 0 0 0,70 7-85 0 0,-103-15 100 0 0,45 5 32 0 0,82-1 1 0 0,-81-11 1 0 0,-63 22 88 0 0,-6 5-12 0 0,11-11-82 0 0,1 0-1 0 0,0 0 0 0 0,0 0 0 0 0,-8 15 1 0 0,15-21-31 0 0,0 1 1 0 0,0-1 0 0 0,0 1-1 0 0,1-1 1 0 0,-1 1-1 0 0,1 0 1 0 0,0 0 0 0 0,1-1-1 0 0,-1 1 1 0 0,0 0-1 0 0,1 0 1 0 0,0 0 0 0 0,0 0-1 0 0,0 0 1 0 0,1 0 0 0 0,-1 0-1 0 0,1 0 1 0 0,2 6-1 0 0,-2-6-40 0 0,0 0 0 0 0,1-1 0 0 0,0 1 1 0 0,-1 0-1 0 0,1 0 0 0 0,1-1 0 0 0,-1 0 0 0 0,1 1 0 0 0,-1-1 0 0 0,1 0 0 0 0,0 0 0 0 0,0 0 0 0 0,0 0 0 0 0,0-1 0 0 0,1 0 0 0 0,-1 1 0 0 0,1-1 0 0 0,-1 0 0 0 0,1 0 0 0 0,0-1 0 0 0,0 1 0 0 0,0-1 0 0 0,0 0 0 0 0,0 0 0 0 0,4 0 0 0 0,-3 0-236 0 0,-1-1-1 0 0,1 0 1 0 0,0 0 0 0 0,-1-1-1 0 0,1 1 1 0 0,0-1-1 0 0,-1 0 1 0 0,1-1 0 0 0,-1 1-1 0 0,1-1 1 0 0,-1 1-1 0 0,0-1 1 0 0,0-1 0 0 0,5-2-1 0 0,30-25-6778 0 0,-27 20 4808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8.1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7 1968 0 0,'-15'-2'5410'0'0,"-24"-2"2463"0"0,37 4-7649 0 0,1 0 1 0 0,-1 0-1 0 0,0 0 1 0 0,0 0-1 0 0,1 0 1 0 0,-1 1 0 0 0,0-1-1 0 0,1 1 1 0 0,-1-1-1 0 0,1 1 1 0 0,-1 0-1 0 0,0 0 1 0 0,1-1 0 0 0,0 1-1 0 0,-1 0 1 0 0,1 0-1 0 0,-1 0 1 0 0,-1 2 0 0 0,3-2-188 0 0,0-1 1 0 0,-1 1 0 0 0,1 0 0 0 0,-1 0 0 0 0,1-1 0 0 0,0 1 0 0 0,-1 0 0 0 0,1-1 0 0 0,0 1 0 0 0,0 0 0 0 0,0 0 0 0 0,0 0 0 0 0,0-1 0 0 0,-1 1 0 0 0,1 0 0 0 0,1 0 0 0 0,-1 0 0 0 0,0-1 0 0 0,0 1 0 0 0,0 0 0 0 0,0 0-1 0 0,0-1 1 0 0,1 1 0 0 0,-1 0 0 0 0,0 0 0 0 0,1-1 0 0 0,-1 1 0 0 0,0 0 0 0 0,1-1 0 0 0,-1 1 0 0 0,1 0 0 0 0,-1-1 0 0 0,1 1 0 0 0,0-1 0 0 0,-1 1 0 0 0,1-1 0 0 0,1 1 0 0 0,1 2-73 0 0,1-1 0 0 0,0 1 0 0 0,-1-1 0 0 0,1 0 0 0 0,0-1 0 0 0,5 2 0 0 0,11 3-501 0 0,1-1 0 0 0,38 3 0 0 0,-1-1-3737 0 0,-37-2 1057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8.4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26 1440 0 0,'-6'-12'8571'0'0,"-3"2"-4219"0"0,9 10-4249 0 0,-1 0-1 0 0,1-1 0 0 0,0 1 1 0 0,-1 0-1 0 0,1 0 0 0 0,-1-1 1 0 0,1 1-1 0 0,0 0 0 0 0,-1 0 1 0 0,1-1-1 0 0,-1 1 0 0 0,1 0 1 0 0,-1 0-1 0 0,1 0 0 0 0,0 0 1 0 0,-1 0-1 0 0,1 0 1 0 0,-1 0-1 0 0,1 0 0 0 0,-1 0 1 0 0,1 0-1 0 0,-1 0 0 0 0,1 0 1 0 0,0 0-1 0 0,-1 0 0 0 0,1 0 1 0 0,-1 0-1 0 0,1 1 0 0 0,-1-1 1 0 0,1 0-1 0 0,0 0 0 0 0,-1 0 1 0 0,1 1-1 0 0,-1-1 1 0 0,1 0-1 0 0,0 1 0 0 0,-1-1 1 0 0,1 0-1 0 0,0 1 0 0 0,0-1 1 0 0,-1 0-1 0 0,1 1 0 0 0,0-1 1 0 0,0 0-1 0 0,-1 1 0 0 0,1-1 1 0 0,0 1-1 0 0,0-1 0 0 0,0 1 1 0 0,0-1-1 0 0,0 1 1 0 0,-3 12 358 0 0,0-1 1 0 0,1 1 0 0 0,1 0-1 0 0,0-1 1 0 0,2 19 0 0 0,-1 7-66 0 0,-3 382 2806 0 0,4-227-3088 0 0,-1-187-149 0 0,0 5-133 0 0,0-1 1 0 0,1 0 0 0 0,-1 1 0 0 0,2-1 0 0 0,5 20-1 0 0,-7-30 105 0 0,0 1 0 0 0,0-1-1 0 0,0 0 1 0 0,0 1 0 0 0,0-1 0 0 0,0 0-1 0 0,0 0 1 0 0,0 1 0 0 0,0-1-1 0 0,0 0 1 0 0,0 1 0 0 0,1-1-1 0 0,-1 0 1 0 0,0 0 0 0 0,0 1-1 0 0,0-1 1 0 0,0 0 0 0 0,1 0 0 0 0,-1 0-1 0 0,0 1 1 0 0,0-1 0 0 0,1 0-1 0 0,-1 0 1 0 0,0 0 0 0 0,0 0-1 0 0,1 1 1 0 0,-1-1 0 0 0,0 0-1 0 0,1 0 1 0 0,-1 0 0 0 0,0 0 0 0 0,0 0-1 0 0,1 0 1 0 0,-1 0 0 0 0,0 0-1 0 0,1 0 1 0 0,-1 0 0 0 0,0 0-1 0 0,1 0 1 0 0,-1 0 0 0 0,0 0-1 0 0,0 0 1 0 0,1 0 0 0 0,-1 0 0 0 0,0 0-1 0 0,1 0 1 0 0,-1-1 0 0 0,0 1-1 0 0,0 0 1 0 0,1 0 0 0 0,-1-1-1 0 0,10-12-6326 0 0,-3 1 3722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8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 2921 0 0,'31'-1'11588'0'0,"-13"0"-10018"0"0,-1 1 0 0 0,22 3 0 0 0,151 15-712 0 0,-63-16-4191 0 0,-105-2 1560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9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87 157 3729 0 0,'-9'-4'3029'0'0,"-25"-11"5458"0"0,32 14-8034 0 0,-1 1 1 0 0,1-1-1 0 0,-1 0 1 0 0,0 1-1 0 0,1-1 1 0 0,-1 1 0 0 0,0 0-1 0 0,0 0 1 0 0,1 0-1 0 0,-5 1 1 0 0,6-1-368 0 0,1 0 0 0 0,-1 0 0 0 0,1 0 0 0 0,-1 0 0 0 0,1 1 0 0 0,-1-1 0 0 0,1 0 0 0 0,-1 0 0 0 0,1 0 0 0 0,0 1 0 0 0,-1-1 0 0 0,1 0 0 0 0,-1 1 0 0 0,1-1 0 0 0,0 0 0 0 0,-1 1 0 0 0,1-1 0 0 0,0 1 0 0 0,-1-1 0 0 0,1 0 0 0 0,0 1 0 0 0,0-1 0 0 0,-1 1 0 0 0,1-1 0 0 0,0 1 0 0 0,0 0 0 0 0,0 0-7 0 0,0 0 1 0 0,0 0-1 0 0,0 0 1 0 0,0 0-1 0 0,0 0 0 0 0,0 0 1 0 0,1 0-1 0 0,-1 0 1 0 0,0 0-1 0 0,1 0 1 0 0,-1 0-1 0 0,1 1 0 0 0,2 3 49 0 0,0-1-1 0 0,0 0 0 0 0,0 0 0 0 0,6 5 0 0 0,18 14 321 0 0,52 34 1 0 0,-8-7-201 0 0,-7-4-149 0 0,-55-41-89 0 0,-1 0 0 0 0,1 0 1 0 0,0-1-1 0 0,0-1 0 0 0,19 6 0 0 0,-24-9-6 0 0,0 1 1 0 0,1-1-1 0 0,-1 0 0 0 0,0 0 0 0 0,1-1 0 0 0,-1 1 0 0 0,0-1 0 0 0,0 0 0 0 0,0 0 0 0 0,1 0 0 0 0,-1-1 0 0 0,0 1 0 0 0,-1-1 0 0 0,1 0 0 0 0,0 0 0 0 0,0-1 0 0 0,-1 1 0 0 0,1-1 0 0 0,-1 1 0 0 0,4-5 0 0 0,-3 3 2 0 0,0 0 0 0 0,0-1 0 0 0,-1 1 0 0 0,1-1-1 0 0,-1 0 1 0 0,0 0 0 0 0,0-1 0 0 0,-1 1 0 0 0,1 0-1 0 0,-1-1 1 0 0,0 1 0 0 0,-1-1 0 0 0,1 0 0 0 0,0-6-1 0 0,-2 1 1 0 0,0-1-1 0 0,0 1 0 0 0,-1-1 0 0 0,-1 1 0 0 0,0 0 0 0 0,0 0 0 0 0,-1 0 0 0 0,-1 0 1 0 0,-5-12-1 0 0,2 7 3 0 0,-2 0 1 0 0,0 0-1 0 0,0 1 1 0 0,-2 0 0 0 0,-12-14-1 0 0,19 24-1 0 0,0 1 0 0 0,0 0-1 0 0,0 0 1 0 0,-1 0 0 0 0,0 1 0 0 0,1 0-1 0 0,-1-1 1 0 0,-1 2 0 0 0,1-1 0 0 0,0 1-1 0 0,-8-3 1 0 0,9 4-3 0 0,1 0-1 0 0,0 1 1 0 0,-1-1 0 0 0,1 1-1 0 0,0 0 1 0 0,-1 0 0 0 0,1 0-1 0 0,-1 1 1 0 0,1-1 0 0 0,0 1-1 0 0,-1-1 1 0 0,1 1-1 0 0,0 0 1 0 0,0 1 0 0 0,0-1-1 0 0,0 1 1 0 0,0-1 0 0 0,0 1-1 0 0,0 0 1 0 0,-5 4 0 0 0,1 1 11 0 0,-1 1 0 0 0,2-1 1 0 0,-1 1-1 0 0,1 1 1 0 0,0-1-1 0 0,1 1 1 0 0,0 0-1 0 0,0 1 1 0 0,1-1-1 0 0,0 1 1 0 0,1 0-1 0 0,0 0 0 0 0,-3 18 1 0 0,1 10 76 0 0,1 0 0 0 0,3 51 0 0 0,1-82-71 0 0,9 159 407 0 0,1-31-95 0 0,-10-101-78 0 0,-6 67 1 0 0,2-81-69 0 0,0 1 0 0 0,-1-1-1 0 0,-13 32 1 0 0,16-43-91 0 0,5-7-61 0 0,10-10-62 0 0,-6 4 12 0 0,21-16-146 0 0,-1-1 0 0 0,-2-1-1 0 0,0-2 1 0 0,34-40 0 0 0,-50 54 18 0 0,-1 1 1 0 0,19-15-1 0 0,-25 22 114 0 0,0 0 1 0 0,0 1-1 0 0,0-1 0 0 0,0 1 1 0 0,1-1-1 0 0,-1 1 0 0 0,1 0 1 0 0,-1 0-1 0 0,1 0 0 0 0,-1 0 1 0 0,1 1-1 0 0,0-1 0 0 0,-1 1 1 0 0,1-1-1 0 0,0 1 0 0 0,0 0 1 0 0,-1 0-1 0 0,1 0 0 0 0,0 0 1 0 0,2 1-1 0 0,-3 0 15 0 0,-1 0-1 0 0,0 0 1 0 0,1 0-1 0 0,-1 0 1 0 0,0 0-1 0 0,0 0 1 0 0,0 0-1 0 0,0 0 1 0 0,0 0-1 0 0,0 1 1 0 0,0-1-1 0 0,0 0 1 0 0,0 1-1 0 0,-1-1 1 0 0,1 1-1 0 0,0-1 1 0 0,-1 1-1 0 0,1 2 1 0 0,6 30-266 0 0,-7-32 242 0 0,5 35-506 0 0,-3-15-273 0 0,5 23 0 0 0,-5-38 313 0 0,0 0 1 0 0,1 0-1 0 0,-1 0 0 0 0,1 0 0 0 0,1 0 0 0 0,-1-1 0 0 0,5 7 1 0 0,21 22-5207 0 0,-12-19 1972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1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87 180 512 0 0,'-3'1'561'0'0,"-6"2"2494"0"0,-1 1 0 0 0,0-2-1 0 0,0 1 1 0 0,-1-2 0 0 0,-17 2-1 0 0,28-3-3001 0 0,0 0-1 0 0,-1 0 0 0 0,1 0 0 0 0,0 0 0 0 0,0 0 1 0 0,0 0-1 0 0,0 0 0 0 0,-1 0 0 0 0,1 0 0 0 0,0 0 1 0 0,0 0-1 0 0,0 0 0 0 0,-1 0 0 0 0,1 0 0 0 0,0 0 1 0 0,0 0-1 0 0,0 0 0 0 0,0 0 0 0 0,-1-1 0 0 0,1 1 1 0 0,0 0-1 0 0,0 0 0 0 0,0 0 0 0 0,0 0 0 0 0,0 0 1 0 0,-1-1-1 0 0,1 1 0 0 0,0 0 0 0 0,0 0 0 0 0,0 0 1 0 0,0 0-1 0 0,0-1 0 0 0,0 1 0 0 0,0 0 0 0 0,0 0 1 0 0,0 0-1 0 0,0 0 0 0 0,0-1 0 0 0,3-9 1216 0 0,10-8-195 0 0,-5 9-785 0 0,2 1-1 0 0,-1 0 0 0 0,1 0 0 0 0,16-10 0 0 0,47-21-58 0 0,-35 20-84 0 0,-22 10-117 0 0,0 1 0 0 0,0 1-1 0 0,1 0 1 0 0,0 1 0 0 0,0 1 0 0 0,1 1-1 0 0,0 0 1 0 0,0 2 0 0 0,-1 0 0 0 0,33 0 0 0 0,-47 2-21 0 0,1 1 0 0 0,-1 0 0 0 0,0 0 0 0 0,0 0 1 0 0,1 0-1 0 0,-1 0 0 0 0,0 0 0 0 0,0 1 0 0 0,0 0 1 0 0,0-1-1 0 0,-1 1 0 0 0,1 0 0 0 0,0 0 0 0 0,-1 1 1 0 0,1-1-1 0 0,-1 0 0 0 0,0 1 0 0 0,0 0 0 0 0,0-1 1 0 0,0 1-1 0 0,0 0 0 0 0,-1 0 0 0 0,1 0 0 0 0,-1 0 1 0 0,0 0-1 0 0,1 4 0 0 0,3 10 22 0 0,-1-1 1 0 0,-1 1-1 0 0,2 33 0 0 0,-3-35 28 0 0,0 20 3 0 0,2 8-36 0 0,11 58-1 0 0,-12-89-35 0 0,0 1 0 0 0,1-1 1 0 0,0 0-1 0 0,1 0 0 0 0,1-1 0 0 0,0 1 0 0 0,0-1 1 0 0,1-1-1 0 0,9 13 0 0 0,-12-18-113 0 0,1-1 1 0 0,-1 0-1 0 0,1 0 0 0 0,0 0 1 0 0,0 0-1 0 0,0-1 0 0 0,1 1 1 0 0,-1-1-1 0 0,1-1 0 0 0,-1 1 1 0 0,1-1-1 0 0,0 0 0 0 0,0 0 1 0 0,0-1-1 0 0,0 0 1 0 0,0 0-1 0 0,1 0 0 0 0,-1-1 1 0 0,0 0-1 0 0,0 0 0 0 0,0 0 1 0 0,1-1-1 0 0,-1 0 0 0 0,0 0 1 0 0,0-1-1 0 0,0 0 0 0 0,0 0 1 0 0,0 0-1 0 0,-1-1 0 0 0,1 1 1 0 0,5-5-1 0 0,-1 0-2112 0 0,-1 0 0 0 0,1 0 1 0 0,13-15-1 0 0,-9 6-436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1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650 48 8 0 0,'-4'-1'1100'0'0,"1"0"-1"0"0,0-1 1 0 0,0 1 0 0 0,0-1-1 0 0,0 0 1 0 0,0 0-1 0 0,0 0 1 0 0,0-1 0 0 0,-4-4-1 0 0,4 3 382 0 0,-1 1-1 0 0,1 0 0 0 0,-1 0 1 0 0,-6-3-1 0 0,9 5-1243 0 0,0 0 0 0 0,-1 1 0 0 0,0-1 0 0 0,1 0 0 0 0,-1 1 0 0 0,1 0 0 0 0,-1-1 0 0 0,0 1 0 0 0,1 0 1 0 0,-1 0-1 0 0,0 0 0 0 0,1 0 0 0 0,-1 0 0 0 0,1 0 0 0 0,-1 1 0 0 0,0-1 0 0 0,-1 1 0 0 0,-4 2 33 0 0,1-1 1 0 0,-1 1 0 0 0,1 1-1 0 0,-1 0 1 0 0,1 0-1 0 0,0 0 1 0 0,-8 7-1 0 0,-36 41 417 0 0,29-29-498 0 0,9-10-138 0 0,-28 29 79 0 0,-72 61 0 0 0,56-62-219 0 0,-52 44-120 0 0,95-73-112 0 0,0 0-1 0 0,1 1 1 0 0,1 1 0 0 0,0-1 0 0 0,-15 29-1 0 0,23-39-72 0 0,1 1-1 0 0,0 0 1 0 0,1 0-1 0 0,-1 0 1 0 0,1 0-1 0 0,-1 1 0 0 0,1-1 1 0 0,0 0-1 0 0,1 1 1 0 0,-1-1-1 0 0,1 0 1 0 0,0 1-1 0 0,0 5 1 0 0,5 7-2734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2.0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561 128 512 0 0,'3'-29'1920'0'0,"-2"15"1721"0"0,0 1 1 0 0,-1-26-1 0 0,0 37-3447 0 0,0 0 0 0 0,-1 1-1 0 0,1-1 1 0 0,-1 1-1 0 0,0-1 1 0 0,1 1 0 0 0,-1-1-1 0 0,0 1 1 0 0,0 0 0 0 0,0-1-1 0 0,0 1 1 0 0,0 0 0 0 0,0 0-1 0 0,0-1 1 0 0,0 1 0 0 0,0 0-1 0 0,-1 0 1 0 0,1 0 0 0 0,0 0-1 0 0,-1 1 1 0 0,1-1 0 0 0,-1 0-1 0 0,1 1 1 0 0,-1-1 0 0 0,1 1-1 0 0,-1-1 1 0 0,1 1 0 0 0,-1 0-1 0 0,1-1 1 0 0,-1 1 0 0 0,0 0-1 0 0,-1 0 1 0 0,-4 0 144 0 0,0 0 0 0 0,0 0-1 0 0,-1 1 1 0 0,1 0 0 0 0,-13 4 0 0 0,4 0-123 0 0,0 2 1 0 0,1-1-1 0 0,0 2 1 0 0,0 0-1 0 0,1 1 1 0 0,0 0-1 0 0,0 1 1 0 0,1 1-1 0 0,-16 17 1 0 0,-11 14 317 0 0,-46 66 0 0 0,51-61-172 0 0,25-35-284 0 0,-71 88 524 0 0,74-91-564 0 0,0 0 0 0 0,0 0 0 0 0,0 1 0 0 0,1-1 1 0 0,1 1-1 0 0,-5 12 0 0 0,8-18-30 0 0,0 1 0 0 0,1 0 0 0 0,0 0 0 0 0,0-1 0 0 0,0 1 0 0 0,1 0 0 0 0,-1 0 0 0 0,1 0 0 0 0,0 0 0 0 0,1 0 0 0 0,-1 0 0 0 0,1 0 1 0 0,0 0-1 0 0,0 0 0 0 0,1-1 0 0 0,1 6 0 0 0,3 1-18 0 0,-1 0 0 0 0,2-1 0 0 0,-1 0 0 0 0,1 0 0 0 0,1 0-1 0 0,0-1 1 0 0,0 0 0 0 0,1-1 0 0 0,0 0 0 0 0,0 0 0 0 0,1-1 0 0 0,0 0 0 0 0,0-1 0 0 0,1 0 0 0 0,12 5 0 0 0,-5-3-105 0 0,1-1-1 0 0,0-1 1 0 0,0-1 0 0 0,0-1-1 0 0,1 0 1 0 0,0-2-1 0 0,-1 0 1 0 0,30-2-1 0 0,-25-1-186 0 0,-1-2-1 0 0,0-1 0 0 0,-1-1 0 0 0,1 0 0 0 0,-1-2 1 0 0,0-1-1 0 0,-1-1 0 0 0,1 0 0 0 0,20-14 0 0 0,-5 4-720 0 0,-20 12-414 0 0,-1-2 0 0 0,0 0 0 0 0,19-15 0 0 0,-33 23 1100 0 0,-1 0 0 0 0,1-1 0 0 0,-1 1 0 0 0,0-1 0 0 0,0 1 0 0 0,0-1 0 0 0,0 1 0 0 0,1-4 0 0 0,4-11-3241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2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23 2649 0 0,'13'-6'3424'0'0,"0"-3"2658"0"0,6 3-4730 0 0,-1 5 344 0 0,3 1-784 0 0,4 1-135 0 0,0 1-217 0 0,2 1-192 0 0,5-2-280 0 0,-2 1 16 0 0,1-1-104 0 0,5 0-24 0 0,0 2-104 0 0,1-1-32 0 0,14-1-368 0 0,-5-1-489 0 0,0 0 281 0 0,19-1-1296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2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56 512 0 0,'2'-3'103'0'0,"13"-25"4164"0"0,-11 6 6944 0 0,-4 22-11111 0 0,-1 0 1 0 0,1 0-1 0 0,0-1 1 0 0,0 1-1 0 0,0 0 0 0 0,0 0 1 0 0,-1 0-1 0 0,1 0 1 0 0,0 0-1 0 0,0-1 1 0 0,-1 1-1 0 0,1 0 0 0 0,0 0 1 0 0,0 0-1 0 0,0 0 1 0 0,-1 0-1 0 0,1 0 1 0 0,0 0-1 0 0,0 0 1 0 0,-1 0-1 0 0,1 0 0 0 0,0 0 1 0 0,0 0-1 0 0,-1 0 1 0 0,1 0-1 0 0,0 0 1 0 0,0 0-1 0 0,-1 0 0 0 0,1 0 1 0 0,0 0-1 0 0,0 0 1 0 0,-1 0-1 0 0,1 0 1 0 0,0 0-1 0 0,0 1 1 0 0,-1-1-1 0 0,-9 4 1180 0 0,8-2-1154 0 0,-1 0 1 0 0,1 0-1 0 0,0 0 1 0 0,0 0 0 0 0,1 1-1 0 0,-1-1 1 0 0,0 1 0 0 0,1-1-1 0 0,-1 1 1 0 0,1-1-1 0 0,0 1 1 0 0,0 0 0 0 0,0 0-1 0 0,0 0 1 0 0,0 2 0 0 0,-2 9 210 0 0,-1 27 1 0 0,3-21-83 0 0,-9 331 863 0 0,11-317-1220 0 0,1 0 1 0 0,9 42 0 0 0,-11-75 79 0 0,1 1 0 0 0,-1-1 0 0 0,1 0 1 0 0,0 1-1 0 0,-1-1 0 0 0,1 0 1 0 0,0 0-1 0 0,0 0 0 0 0,0 1 0 0 0,0-1 1 0 0,0 0-1 0 0,0 0 0 0 0,0 0 1 0 0,0 0-1 0 0,0-1 0 0 0,1 1 0 0 0,-1 0 1 0 0,0 0-1 0 0,0-1 0 0 0,3 2 0 0 0,0-1-106 0 0,0 0-1 0 0,0 1 0 0 0,1-1 0 0 0,-1-1 0 0 0,5 1 0 0 0,-8-1-1 0 0,-1 0 0 0 0,1 0 0 0 0,0 0 0 0 0,-1 0 0 0 0,1 0 0 0 0,-1-1 0 0 0,1 1 1 0 0,0 0-1 0 0,-1 0 0 0 0,1-1 0 0 0,-1 1 0 0 0,1 0 0 0 0,-1-1 0 0 0,1 1 0 0 0,-1-1 0 0 0,1 1 0 0 0,-1-1 0 0 0,1 1 0 0 0,-1-1 0 0 0,0 1 0 0 0,1-1 0 0 0,-1 1 0 0 0,0-1 1 0 0,1-1-1 0 0,6-17-4516 0 0,-5 14 2859 0 0,2-5-2175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2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5 2288 0 0,'-2'-4'10601'0'0,"-5"17"-7212"0"0,0 13-1715 0 0,1 1 1 0 0,-4 36-1 0 0,1 57-508 0 0,5-57-513 0 0,-9 80 358 0 0,-4 146-618 0 0,18-275-460 0 0,0 0-1 0 0,3 17 1 0 0,-3-27-132 0 0,0 0-1 0 0,0-1 1 0 0,0 1 0 0 0,0 0-1 0 0,1-1 1 0 0,-1 0 0 0 0,1 1-1 0 0,0-1 1 0 0,0 0 0 0 0,0 0-1 0 0,0 0 1 0 0,1 0 0 0 0,3 4-1 0 0,-5-6-174 0 0,0-1 0 0 0,-1 1-1 0 0,1-1 1 0 0,0 1 0 0 0,0-1 0 0 0,-1 0-1 0 0,1 1 1 0 0,0-1 0 0 0,0 1 0 0 0,0-1-1 0 0,0 0 1 0 0,0 0 0 0 0,1 0-1 0 0,3-1-1945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3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125 128 512 0 0,'-4'-8'1965'0'0,"0"0"1"0"0,-1 0-1 0 0,-1 1 0 0 0,1 0 0 0 0,-1 0 0 0 0,0 0 1 0 0,-9-7-1 0 0,7 8-688 0 0,-1 0 0 0 0,1 1 1 0 0,-16-8-1 0 0,20 11-937 0 0,3 2-214 0 0,0 0-1 0 0,-1-1 0 0 0,1 1 0 0 0,0-1 0 0 0,-1 0 1 0 0,1 1-1 0 0,0-1 0 0 0,0 0 0 0 0,0 0 0 0 0,0 0 1 0 0,0 0-1 0 0,0 0 0 0 0,0 0 0 0 0,0 0 0 0 0,0 0 1 0 0,0 0-1 0 0,-1-2 0 0 0,4 3-58 0 0,0-1 0 0 0,0 1 0 0 0,0-1 1 0 0,0 1-1 0 0,0 0 0 0 0,1-1 0 0 0,2 1 0 0 0,-3 0-18 0 0,190-7 135 0 0,-93 4-188 0 0,-62 3-7 0 0,71 7-1 0 0,-86-4 16 0 0,0 1-1 0 0,-1 1 1 0 0,0 1-1 0 0,32 14 0 0 0,-49-19-3 0 0,-1 1 0 0 0,0-1 0 0 0,1 1 0 0 0,-1 0-1 0 0,0 0 1 0 0,0 0 0 0 0,0 0 0 0 0,-1 1 0 0 0,1-1-1 0 0,0 1 1 0 0,-1-1 0 0 0,0 1 0 0 0,0 0 0 0 0,1 0 0 0 0,-2 0-1 0 0,1 1 1 0 0,0-1 0 0 0,-1 0 0 0 0,1 0 0 0 0,-1 1 0 0 0,0-1-1 0 0,0 1 1 0 0,0 0 0 0 0,-1-1 0 0 0,1 1 0 0 0,-1-1-1 0 0,0 1 1 0 0,0 0 0 0 0,0-1 0 0 0,-1 1 0 0 0,1 0 0 0 0,-1-1-1 0 0,0 1 1 0 0,0-1 0 0 0,0 1 0 0 0,-2 3 0 0 0,-2 6 7 0 0,-1 1 0 0 0,-1-1 0 0 0,0-1 0 0 0,-12 16 0 0 0,-39 44 74 0 0,-7 8 77 0 0,53-63-141 0 0,1 0-1 0 0,1 1 1 0 0,0 1-1 0 0,1-1 0 0 0,-6 22 1 0 0,13-34-25 0 0,1 0 0 0 0,-1 1 0 0 0,1-1 0 0 0,0 1 0 0 0,1 0 0 0 0,0-1 0 0 0,0 1 0 0 0,2 10 0 0 0,-1-12-2 0 0,0-1 0 0 0,0 1 0 0 0,1-1 0 0 0,-1 0-1 0 0,1 0 1 0 0,1 1 0 0 0,-1-1 0 0 0,0 0 0 0 0,1-1 0 0 0,0 1 0 0 0,0 0 0 0 0,0-1 0 0 0,6 6 0 0 0,-5-6-27 0 0,1 0 1 0 0,0 1-1 0 0,0-1 1 0 0,1-1-1 0 0,-1 1 1 0 0,1-1-1 0 0,-1 0 1 0 0,1 0-1 0 0,0-1 0 0 0,0 0 1 0 0,0 0-1 0 0,-1 0 1 0 0,1-1-1 0 0,0 1 1 0 0,0-2-1 0 0,12 0 1 0 0,6-3-321 0 0,0-1 0 0 0,39-12 0 0 0,-55 14 231 0 0,8-1-300 0 0,54-20-3421 0 0,-61 19 1189 0 0,0 1-1 0 0,15-11 1 0 0,-13 7 147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3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0 116 512 0 0,'0'2'10262'0'0,"2"3"-4352"0"0,1 6-2680 0 0,5 11-1439 0 0,-3-12-1362 0 0,-1 0 1 0 0,0-1-1 0 0,-1 1 1 0 0,0 0-1 0 0,-1 1 0 0 0,0-1 1 0 0,1 11-1 0 0,0 76 1097 0 0,-3-77-1206 0 0,0-18-299 0 0,0 11 76 0 0,0-12-92 0 0,0-1-1 0 0,0 0 1 0 0,0 0 0 0 0,0 1 0 0 0,0-1 0 0 0,0 0 0 0 0,0 0 0 0 0,0 1 0 0 0,0-1 0 0 0,0 0 0 0 0,0 0 0 0 0,0 1 0 0 0,0-1 0 0 0,0 0 0 0 0,0 0 0 0 0,0 1 0 0 0,0-1 0 0 0,0 0 0 0 0,1 0 0 0 0,-1 1 0 0 0,0-1 0 0 0,0 0 0 0 0,0 0 0 0 0,0 0 0 0 0,1 1 0 0 0,-1-1 0 0 0,0 0 0 0 0,0 0 0 0 0,0 0 0 0 0,0 0 0 0 0,1 1 0 0 0,-1-1 0 0 0,0 0 0 0 0,0 0 0 0 0,1 0 0 0 0,-1 0 0 0 0,0 0 0 0 0,1 0-4 0 0,0-1 0 0 0,0 0 0 0 0,-1 0 0 0 0,1 1 0 0 0,0-1 0 0 0,-1 0 0 0 0,1 0 0 0 0,0 0 0 0 0,-1 0 0 0 0,1 0 0 0 0,-1 1 0 0 0,0-1 0 0 0,1 0 0 0 0,-1 0 0 0 0,0-2 0 0 0,5-18-93 0 0,-4 13 73 0 0,0 3 4 0 0,7-37-68 0 0,19-56-1 0 0,-13 54 67 0 0,12-31 12 0 0,-23 67 6 0 0,1 0-1 0 0,0 1 0 0 0,0-1 0 0 0,0 1 0 0 0,1 0 0 0 0,10-11 0 0 0,-13 17 0 0 0,-1-1-1 0 0,0 1 1 0 0,1 0 0 0 0,-1 0 0 0 0,1-1-1 0 0,0 1 1 0 0,-1 0 0 0 0,1 0-1 0 0,0 0 1 0 0,0 1 0 0 0,0-1-1 0 0,0 0 1 0 0,0 1 0 0 0,-1-1 0 0 0,1 1-1 0 0,0 0 1 0 0,0 0 0 0 0,0-1-1 0 0,4 2 1 0 0,-3-1-1 0 0,-1 1 1 0 0,1 0-1 0 0,0 0 1 0 0,0 0-1 0 0,-1 0 0 0 0,1 0 1 0 0,-1 1-1 0 0,1-1 1 0 0,-1 1-1 0 0,1 0 0 0 0,-1-1 1 0 0,2 3-1 0 0,4 4 0 0 0,-1 0-1 0 0,0 1 1 0 0,-1-1-1 0 0,0 1 1 0 0,-1 1 0 0 0,6 10-1 0 0,8 21-47 0 0,-1 2 0 0 0,-3 0 0 0 0,-1 1 0 0 0,9 53 0 0 0,-21-82-498 0 0,0 1-1 0 0,-2-1 1 0 0,-2 28 0 0 0,-4 16-5984 0 0,2-32 1398 0 0,1-3 1814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6:37.845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125 232 512 0 0,'-3'1'353'0'0,"1"0"0"0"0,-1 0 0 0 0,1 1 0 0 0,-1-1 0 0 0,1 1 0 0 0,0 0 0 0 0,0 0 0 0 0,0 0 0 0 0,0 0 0 0 0,0 0 0 0 0,0 0 1 0 0,1 0-1 0 0,-1 1 0 0 0,1-1 0 0 0,0 1 0 0 0,-1-1 0 0 0,1 1 0 0 0,0-1 0 0 0,0 1 0 0 0,1 0 0 0 0,-1-1 0 0 0,0 1 0 0 0,1 0 0 0 0,-1 5 0 0 0,1-5-87 0 0,-1-1 1 0 0,1 1-1 0 0,0 0 0 0 0,0 0 0 0 0,0-1 1 0 0,0 1-1 0 0,0 0 0 0 0,0 0 1 0 0,1 0-1 0 0,-1-1 0 0 0,1 1 0 0 0,0 0 1 0 0,0-1-1 0 0,0 1 0 0 0,0-1 0 0 0,0 1 1 0 0,1-1-1 0 0,-1 1 0 0 0,1-1 1 0 0,0 0-1 0 0,-1 0 0 0 0,1 0 0 0 0,0 0 1 0 0,0 0-1 0 0,0 0 0 0 0,1 0 1 0 0,-1-1-1 0 0,0 1 0 0 0,5 1 0 0 0,3 3-71 0 0,1 0 0 0 0,1-1-1 0 0,-1-1 1 0 0,1 0 0 0 0,0-1-1 0 0,15 3 1 0 0,77 7 166 0 0,-75-11-320 0 0,215 16 179 0 0,-165-17-265 0 0,86-8 0 0 0,-137 3 7 0 0,-1-1 0 0 0,1-1 0 0 0,-1-1-1 0 0,0-1 1 0 0,-1-2 0 0 0,49-25-1 0 0,-66 30 32 0 0,-1 0 0 0 0,0 0 0 0 0,-1-1 0 0 0,1 0-1 0 0,-1 0 1 0 0,0-1 0 0 0,0 0 0 0 0,-1 0 0 0 0,0 0-1 0 0,0-1 1 0 0,5-10 0 0 0,-7 11 17 0 0,-1 0 0 0 0,-1 1 0 0 0,1-1 1 0 0,-1 0-1 0 0,0 0 0 0 0,-1-1 0 0 0,0 1 0 0 0,0 0 0 0 0,0 0 1 0 0,-1-1-1 0 0,0 1 0 0 0,-1 0 0 0 0,1-1 0 0 0,-1 1 0 0 0,-3-10 0 0 0,2 8 15 0 0,-1 0 0 0 0,0 1 0 0 0,0-1 0 0 0,-1 1-1 0 0,0 0 1 0 0,-1 0 0 0 0,1 0 0 0 0,-2 1 0 0 0,1-1-1 0 0,-7-6 1 0 0,7 10 36 0 0,1 0 1 0 0,-1 0-1 0 0,0 0 0 0 0,0 1 0 0 0,0-1 1 0 0,-1 1-1 0 0,1 1 0 0 0,-1-1 0 0 0,0 1 0 0 0,1 0 1 0 0,-1 0-1 0 0,0 1 0 0 0,0-1 0 0 0,0 1 0 0 0,-12 0 1 0 0,8 1 5 0 0,0 0 0 0 0,0 1-1 0 0,0 0 1 0 0,0 0 0 0 0,0 1 0 0 0,0 0 0 0 0,0 1 0 0 0,0 0 0 0 0,1 1 0 0 0,0 0 0 0 0,0 1 0 0 0,0-1 0 0 0,0 2 0 0 0,1-1 0 0 0,-1 1 0 0 0,2 0-1 0 0,-1 1 1 0 0,1 0 0 0 0,0 0 0 0 0,0 1 0 0 0,0 0 0 0 0,1 0 0 0 0,1 0 0 0 0,0 1 0 0 0,0 0 0 0 0,-5 12 0 0 0,1 0-21 0 0,2 1 1 0 0,0 0-1 0 0,1 1 1 0 0,-3 28-1 0 0,-4 95 142 0 0,9-90-151 0 0,1-18-19 0 0,-12 128 24 0 0,9-116-34 0 0,-18 64 0 0 0,17-88-2 0 0,-2 1 0 0 0,-1-1 0 0 0,-24 46-1 0 0,23-54 5 0 0,0-1-1 0 0,-2 0 0 0 0,0 0 0 0 0,0-1 1 0 0,-1-1-1 0 0,-17 13 0 0 0,-6 3 0 0 0,-1-2 0 0 0,-2-2 0 0 0,0-2 0 0 0,-2-1 0 0 0,-1-2 0 0 0,-84 30 0 0 0,117-49 11 0 0,1 0 0 0 0,-1 0 0 0 0,0-1 1 0 0,0-1-1 0 0,0 0 0 0 0,-19 1 0 0 0,26-3-13 0 0,-1 1-1 0 0,1-1 0 0 0,0 1 1 0 0,0-1-1 0 0,0 0 0 0 0,0 0 1 0 0,0 0-1 0 0,0 0 0 0 0,0-1 1 0 0,0 1-1 0 0,1-1 1 0 0,-1 0-1 0 0,0 0 0 0 0,1 0 1 0 0,-1 0-1 0 0,1 0 0 0 0,0 0 1 0 0,0-1-1 0 0,0 1 0 0 0,0-1 1 0 0,0 1-1 0 0,0-1 0 0 0,1 0 1 0 0,-1 0-1 0 0,0-4 1 0 0,-1-2-10 0 0,0 0 0 0 0,1-1 0 0 0,0 1 0 0 0,1-1 1 0 0,0 1-1 0 0,1-1 0 0 0,0 0 0 0 0,0 1 1 0 0,1-1-1 0 0,0 1 0 0 0,4-16 0 0 0,1 3-14 0 0,0 2 0 0 0,2-1 0 0 0,0 1 0 0 0,11-20 0 0 0,-9 22 0 0 0,1 0 0 0 0,1 1 1 0 0,0 0-1 0 0,1 1 0 0 0,22-21 0 0 0,-28 30 16 0 0,1 0 0 0 0,0 1 0 0 0,1 0 0 0 0,-1 1 0 0 0,16-7-1 0 0,-18 9-2 0 0,-1 1-1 0 0,1 0 1 0 0,0 0-1 0 0,0 1 1 0 0,1 0-1 0 0,-1 0 0 0 0,0 0 1 0 0,0 1-1 0 0,13 1 1 0 0,-11 0 7 0 0,-1 1 1 0 0,1 0 0 0 0,0 0-1 0 0,-1 1 1 0 0,1 0 0 0 0,-1 1-1 0 0,0-1 1 0 0,0 1 0 0 0,9 7 0 0 0,8 8-4 0 0,23 23 0 0 0,-41-37 19 0 0,69 76-98 0 0,-53-55 112 0 0,45 41 0 0 0,-58-60-46 0 0,0 0-1 0 0,0 0 1 0 0,1-1 0 0 0,1 0 0 0 0,-1-1-1 0 0,1 0 1 0 0,-1 0 0 0 0,1-1-1 0 0,13 2 1 0 0,-12-3-86 0 0,0-1 0 0 0,1 0 0 0 0,-1-1 0 0 0,0 0 0 0 0,1-1-1 0 0,-1 0 1 0 0,0-1 0 0 0,1-1 0 0 0,-1 0 0 0 0,0 0 0 0 0,0-1 0 0 0,0-1-1 0 0,0 0 1 0 0,21-11 0 0 0,-11 4-502 0 0,9-6-4869 0 0,43-29 0 0 0,-53 29 2846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6:38.495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75 164 512 0 0,'-19'2'2423'0'0,"13"-2"-1217"0"0,1 0 0 0 0,-1 1 0 0 0,0-1 0 0 0,1 1 0 0 0,0 1 0 0 0,-10 3 0 0 0,14-5-1147 0 0,1 0 1 0 0,-1 0-1 0 0,1 1 0 0 0,-1-1 1 0 0,1 1-1 0 0,-1-1 0 0 0,1 0 1 0 0,0 1-1 0 0,-1-1 0 0 0,1 1 1 0 0,-1-1-1 0 0,1 1 0 0 0,0-1 1 0 0,0 1-1 0 0,-1-1 0 0 0,1 1 1 0 0,0 0-1 0 0,0-1 0 0 0,0 1 1 0 0,0-1-1 0 0,-1 1 0 0 0,1 0 1 0 0,0-1-1 0 0,0 1 0 0 0,0-1 1 0 0,0 1-1 0 0,0 0 0 0 0,1-1 1 0 0,-1 1-1 0 0,0-1 0 0 0,0 1 0 0 0,0-1 1 0 0,0 1-1 0 0,1 0 0 0 0,-1-1 1 0 0,0 1-1 0 0,1-1 0 0 0,-1 1 1 0 0,0-1-1 0 0,1 1 0 0 0,-1-1 1 0 0,0 0-1 0 0,2 2 0 0 0,0 1 144 0 0,1 0 1 0 0,0 0-1 0 0,0 0 0 0 0,0-1 0 0 0,3 4 0 0 0,3-1 46 0 0,-1-1 0 0 0,1 1 0 0 0,1-2 0 0 0,-1 1 0 0 0,0-1 0 0 0,1 0 1 0 0,-1-1-1 0 0,14 2 0 0 0,9-1 97 0 0,39-1 0 0 0,-55-2-304 0 0,-1-1 1 0 0,1 0-1 0 0,-1-2 0 0 0,1 0 0 0 0,-1 0 1 0 0,25-10-1 0 0,-30 9-34 0 0,0-1 1 0 0,0 0-1 0 0,-1 0 0 0 0,0-1 0 0 0,0 0 0 0 0,0-1 1 0 0,-1 0-1 0 0,1 0 0 0 0,-2-1 0 0 0,11-12 1 0 0,-16 18-5 0 0,0-1 1 0 0,-1 0-1 0 0,1 0 1 0 0,0 0 0 0 0,-1 0-1 0 0,0 0 1 0 0,0 0-1 0 0,0 0 1 0 0,0 0 0 0 0,0-1-1 0 0,0 1 1 0 0,-1 0-1 0 0,0 0 1 0 0,1-1 0 0 0,-1 1-1 0 0,-1 0 1 0 0,1-1 0 0 0,0 1-1 0 0,-1 0 1 0 0,0 0-1 0 0,1-1 1 0 0,-1 1 0 0 0,-1 0-1 0 0,1 0 1 0 0,0 0-1 0 0,-1 0 1 0 0,1 0 0 0 0,-1 0-1 0 0,0 1 1 0 0,-2-4-1 0 0,0 1 14 0 0,-1 1 1 0 0,1-1-1 0 0,-1 1 0 0 0,1 0 0 0 0,-1 0 0 0 0,0 0 0 0 0,-1 1 0 0 0,1 0 0 0 0,-1 0 0 0 0,1 0 0 0 0,-1 1 0 0 0,0 0 0 0 0,0 0 1 0 0,0 0-1 0 0,-8-1 0 0 0,1 2 61 0 0,0 1 1 0 0,1 0-1 0 0,-1 1 1 0 0,0 1 0 0 0,1 0-1 0 0,-1 0 1 0 0,1 1-1 0 0,-1 1 1 0 0,1 0 0 0 0,0 0-1 0 0,1 2 1 0 0,-1-1-1 0 0,1 1 1 0 0,0 1 0 0 0,0 0-1 0 0,-15 14 1 0 0,18-14 9 0 0,0 1 0 0 0,0 0 0 0 0,1 0 1 0 0,0 1-1 0 0,1 0 0 0 0,0 0 0 0 0,0 0 0 0 0,-7 17 1 0 0,10-17-22 0 0,0-1 0 0 0,1 0-1 0 0,0 0 1 0 0,0 1 0 0 0,1-1 0 0 0,0 1 0 0 0,0 0 0 0 0,1-1 0 0 0,0 1 0 0 0,1-1 0 0 0,2 16 0 0 0,0-13-34 0 0,0-1 1 0 0,1 1-1 0 0,0 0 0 0 0,1-1 0 0 0,0 0 1 0 0,1 0-1 0 0,-1-1 0 0 0,2 1 0 0 0,0-1 1 0 0,0-1-1 0 0,0 1 0 0 0,1-1 0 0 0,15 12 1 0 0,-8-9-74 0 0,1 0 1 0 0,-1-1 0 0 0,2 0-1 0 0,-1-2 1 0 0,2 0 0 0 0,-1-1 0 0 0,27 8-1 0 0,-29-12-327 0 0,1 0-1 0 0,-1 0 0 0 0,0-2 1 0 0,1 0-1 0 0,-1-1 1 0 0,29-3-1 0 0,-21 0-2561 0 0,43-13 1 0 0,-34 6 1136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6:39.403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28 139 512 0 0,'-1'-2'92'0'0,"-18"-31"3656"0"0,18 30-3274 0 0,0 1 0 0 0,-1-1 0 0 0,2 0 0 0 0,-1 0 0 0 0,0 0 0 0 0,0 0 0 0 0,1 0 0 0 0,0 0 0 0 0,-1 0 0 0 0,1-4 0 0 0,0 7-391 0 0,0-1-1 0 0,0 1 1 0 0,0-1 0 0 0,0 1-1 0 0,0-1 1 0 0,0 1 0 0 0,1-1-1 0 0,-1 1 1 0 0,0 0-1 0 0,0-1 1 0 0,0 1 0 0 0,0-1-1 0 0,0 1 1 0 0,1-1 0 0 0,-1 1-1 0 0,0 0 1 0 0,0-1 0 0 0,1 1-1 0 0,-1 0 1 0 0,0-1 0 0 0,1 1-1 0 0,-1 0 1 0 0,0-1-1 0 0,1 1 1 0 0,-1 0 0 0 0,0-1-1 0 0,1 1 1 0 0,-1 0 0 0 0,1 0-1 0 0,-1 0 1 0 0,0-1 0 0 0,1 1-1 0 0,-1 0 1 0 0,1 0 0 0 0,-1 0-1 0 0,1 0 1 0 0,-1 0-1 0 0,1 0 1 0 0,-1 0 0 0 0,1 0-1 0 0,-1 0 1 0 0,0 0 0 0 0,1 0-1 0 0,-1 0 1 0 0,1 0 0 0 0,-1 0-1 0 0,1 1 1 0 0,-1-1 0 0 0,1 0-1 0 0,-1 0 1 0 0,0 0-1 0 0,1 1 1 0 0,-1-1 0 0 0,0 0-1 0 0,1 1 1 0 0,0-1 0 0 0,19 19 1892 0 0,-20-19-1974 0 0,18 19 554 0 0,-1 2 0 0 0,-1 0 0 0 0,-1 0 0 0 0,0 2 0 0 0,13 30 0 0 0,-23-43-404 0 0,0 1 1 0 0,-2-1-1 0 0,1 1 1 0 0,-1 0 0 0 0,-1 0-1 0 0,0 1 1 0 0,0-1-1 0 0,-1 0 1 0 0,-1 1 0 0 0,0-1-1 0 0,-1 0 1 0 0,0 1-1 0 0,0-1 1 0 0,-6 21 0 0 0,5-26-23 0 0,1-3-89 0 0,1 0 0 0 0,-1-1 0 0 0,0 1 0 0 0,0 0-1 0 0,0-1 1 0 0,0 0 0 0 0,-1 1 0 0 0,-1 2 0 0 0,2-6-39 0 0,0-1 0 0 0,1 0 1 0 0,0 0-1 0 0,-1 0 0 0 0,1 0 1 0 0,0 0-1 0 0,0 0 0 0 0,0-3 1 0 0,1-23-56 0 0,2 0 0 0 0,7-30 0 0 0,2-27-70 0 0,-10 62 73 0 0,1-1-1 0 0,10-41 0 0 0,-11 59 51 0 0,0 0 0 0 0,0 0 0 0 0,0 0 1 0 0,1 0-1 0 0,0 0 0 0 0,0 0 0 0 0,0 1 0 0 0,1 0 0 0 0,0 0 0 0 0,0 0 0 0 0,0 0 1 0 0,0 0-1 0 0,1 1 0 0 0,0 0 0 0 0,9-6 0 0 0,-12 8 1 0 0,1 1 0 0 0,0 0 0 0 0,-1 0 0 0 0,1 0 0 0 0,-1 0 0 0 0,1 0 1 0 0,0 1-1 0 0,0-1 0 0 0,-1 1 0 0 0,1 0 0 0 0,0 0 0 0 0,0 0 0 0 0,0 0 0 0 0,-1 0 0 0 0,5 1 0 0 0,-3 1 5 0 0,1-1 1 0 0,-1 1-1 0 0,0 0 0 0 0,0 0 0 0 0,0 0 0 0 0,0 0 0 0 0,-1 1 0 0 0,7 5 0 0 0,3 4 45 0 0,-2 0-1 0 0,1 2 1 0 0,17 27 0 0 0,-24-34-27 0 0,13 20 155 0 0,-2 1-1 0 0,-1 1 0 0 0,-1 1 0 0 0,-1 0 0 0 0,12 42 0 0 0,-23-65-136 0 0,5 23 179 0 0,-7-28-193 0 0,1 0-1 0 0,-1 1 1 0 0,0-1 0 0 0,0 0-1 0 0,0 0 1 0 0,0 0-1 0 0,0 0 1 0 0,-1 0 0 0 0,1 0-1 0 0,-1 1 1 0 0,0 1-1 0 0,-1-8-39 0 0,0 0-1 0 0,0 0 1 0 0,1 0-1 0 0,-1 0 1 0 0,-1-8-1 0 0,-2-23-169 0 0,2 1-1 0 0,1-1 1 0 0,2-39 0 0 0,1 60 132 0 0,0 1 1 0 0,1 0-1 0 0,1-1 1 0 0,0 1-1 0 0,1 0 1 0 0,0 0 0 0 0,1 1-1 0 0,0-1 1 0 0,1 1-1 0 0,0 0 1 0 0,9-12-1 0 0,-12 21 48 0 0,0-1-1 0 0,0 1 1 0 0,0 0 0 0 0,0 0-1 0 0,1 0 1 0 0,-1 0-1 0 0,1 0 1 0 0,0 1-1 0 0,0 0 1 0 0,0 0 0 0 0,0 0-1 0 0,0 0 1 0 0,5-1-1 0 0,-6 2 7 0 0,0 1-1 0 0,0-1 1 0 0,0 1 0 0 0,0-1-1 0 0,0 1 1 0 0,0 0-1 0 0,1 1 1 0 0,-1-1-1 0 0,0 0 1 0 0,0 1-1 0 0,0 0 1 0 0,0 0-1 0 0,0 0 1 0 0,0 0-1 0 0,-1 0 1 0 0,1 0-1 0 0,0 1 1 0 0,0 0-1 0 0,3 2 1 0 0,6 6 36 0 0,-2 1 0 0 0,1-1 0 0 0,-1 2 0 0 0,-1-1 0 0 0,0 1 0 0 0,-1 1 1 0 0,0 0-1 0 0,-1 0 0 0 0,0 0 0 0 0,8 27 0 0 0,-3-2 106 0 0,-1 1-1 0 0,9 72 1 0 0,-16-80-63 0 0,-2-12-45 0 0,0 0-1 0 0,2-1 1 0 0,6 22-1 0 0,-10-39-47 0 0,0 0 1 0 0,1 0-1 0 0,-1 0 0 0 0,1 0 0 0 0,-1 0 1 0 0,1 0-1 0 0,-1 0 0 0 0,1 0 0 0 0,-1 0 1 0 0,1 0-1 0 0,0 0 0 0 0,0 0 1 0 0,-1 0-1 0 0,1 0 0 0 0,0 0 0 0 0,0-1 1 0 0,0 1-1 0 0,0 0 0 0 0,0-1 0 0 0,0 1 1 0 0,0-1-1 0 0,0 1 0 0 0,0-1 0 0 0,3 1 1 0 0,-3-1-59 0 0,1 0 1 0 0,0 0-1 0 0,0-1 1 0 0,-1 1-1 0 0,1 0 0 0 0,0-1 1 0 0,-1 0-1 0 0,1 1 1 0 0,0-1-1 0 0,-1 0 1 0 0,1 0-1 0 0,-1 0 1 0 0,1 0-1 0 0,-1 0 0 0 0,0 0 1 0 0,2-2-1 0 0,5-3-617 0 0,2-4-1585 0 0,17-16 1 0 0,-10 5-211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6:40.863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37 376 512 0 0,'-3'1'11058'0'0,"3"-2"-10898"0"0,-7 10 3307 0 0,-6 10-1675 0 0,10-13-1399 0 0,1 1 1 0 0,0-1-1 0 0,0 0 0 0 0,0 0 0 0 0,1 1 1 0 0,0-1-1 0 0,0 10 0 0 0,3 49 1072 0 0,0-22-652 0 0,-1-19-294 0 0,9 47 0 0 0,-7-52-446 0 0,-6-76 23 0 0,3 36-136 0 0,6-137-127 0 0,-4 140 150 0 0,0 1-1 0 0,2-1 0 0 0,0 1 0 0 0,1 0 1 0 0,1 0-1 0 0,13-28 0 0 0,-17 42 18 0 0,0-1 0 0 0,0 1 0 0 0,0 0 0 0 0,1 0 0 0 0,-1 0 0 0 0,1 0 0 0 0,0 1 0 0 0,0-1 0 0 0,0 1 0 0 0,0-1 0 0 0,0 1 0 0 0,0 0 0 0 0,1 0 0 0 0,3-1 0 0 0,-5 2 3 0 0,1 0-1 0 0,-1 1 0 0 0,1-1 1 0 0,-1 0-1 0 0,1 1 1 0 0,0 0-1 0 0,-1 0 0 0 0,1 0 1 0 0,-1 0-1 0 0,1 0 1 0 0,0 0-1 0 0,-1 1 0 0 0,1-1 1 0 0,-1 1-1 0 0,1 0 1 0 0,-1 0-1 0 0,1 0 0 0 0,-1 0 1 0 0,1 0-1 0 0,3 3 1 0 0,6 5 21 0 0,-1 0 0 0 0,-1 0-1 0 0,1 1 1 0 0,-2 0 0 0 0,1 1 0 0 0,-1 0 0 0 0,-1 1 0 0 0,10 18 0 0 0,-9-13 53 0 0,0 1 0 0 0,-1 0 1 0 0,-1 1-1 0 0,-1-1 0 0 0,5 32 0 0 0,-8-37 26 0 0,-2 1 0 0 0,1 27 0 0 0,-3-34-72 0 0,1 0-1 0 0,-1-1 1 0 0,0 1-1 0 0,-1 0 0 0 0,1 0 1 0 0,-1 0-1 0 0,-5 10 1 0 0,35-67-458 0 0,-14 29 121 0 0,13-32 0 0 0,15-67-872 0 0,-33 87 726 0 0,3 0 0 0 0,0 0 1 0 0,30-54-1 0 0,-37 79 340 0 0,1 0 0 0 0,0 0 0 0 0,14-14 0 0 0,-18 20 95 0 0,1-1 0 0 0,1 0 0 0 0,-1 1 0 0 0,0 0 0 0 0,1-1 0 0 0,-1 2 0 0 0,1-1 1 0 0,0 0-1 0 0,0 1 0 0 0,-1-1 0 0 0,1 1 0 0 0,5-1 0 0 0,-7 2 27 0 0,-1 0 0 0 0,1 0 0 0 0,-1 0 0 0 0,1 1 0 0 0,0-1 0 0 0,-1 0 0 0 0,1 1 0 0 0,-1-1 0 0 0,1 1 1 0 0,-1 0-1 0 0,0-1 0 0 0,1 1 0 0 0,-1 0 0 0 0,0 0 0 0 0,1 0 0 0 0,-1 0 0 0 0,0 0 0 0 0,0 0 0 0 0,0 0 0 0 0,0 0 0 0 0,0 1 0 0 0,0-1 0 0 0,0 0 0 0 0,0 1 0 0 0,0-1 1 0 0,-1 0-1 0 0,2 3 0 0 0,2 5 61 0 0,-1 1 1 0 0,0-1-1 0 0,3 12 1 0 0,-5-15-44 0 0,5 24 203 0 0,-2-1-1 0 0,1 44 1 0 0,-4-48-58 0 0,1 0-1 0 0,1-1 1 0 0,0 1 0 0 0,12 36 0 0 0,-12-51-120 0 0,2 1-1 0 0,-1-1 0 0 0,1 0 0 0 0,1 0 0 0 0,0 0 1 0 0,0-1-1 0 0,15 17 0 0 0,-15-20-56 0 0,0 0 0 0 0,1 0 0 0 0,0-1 0 0 0,0 0-1 0 0,0-1 1 0 0,1 0 0 0 0,-1 0 0 0 0,1 0 0 0 0,0-1 0 0 0,0 0 0 0 0,10 2-1 0 0,-13-4-14 0 0,0 0-1 0 0,0 0 0 0 0,0 0 0 0 0,1-1 0 0 0,-1 0 0 0 0,0 0 0 0 0,1 0 0 0 0,-1-1 0 0 0,0 1 0 0 0,0-1 0 0 0,0 0 0 0 0,0-1 0 0 0,9-3 1 0 0,-9 2-22 0 0,1 0 1 0 0,0-1-1 0 0,-1 1 1 0 0,1-1 0 0 0,-1-1-1 0 0,0 1 1 0 0,-1-1 0 0 0,1 0-1 0 0,-1 0 1 0 0,6-9 0 0 0,-4 6-17 0 0,-1-1 0 0 0,0 0 0 0 0,-1 0 1 0 0,0 0-1 0 0,-1 0 0 0 0,0-1 0 0 0,0 1 1 0 0,-1-1-1 0 0,2-12 0 0 0,-2-7-288 0 0,-3-54 1 0 0,0 79 318 0 0,0-183-397 0 0,1 186 427 0 0,0 0-1 0 0,0 0 1 0 0,0 0-1 0 0,0 0 1 0 0,0 0 0 0 0,0 0-1 0 0,-1 0 1 0 0,1 0 0 0 0,0 0-1 0 0,-1 0 1 0 0,1 0 0 0 0,0 0-1 0 0,-1 0 1 0 0,1 0-1 0 0,-1 0 1 0 0,0-1 0 0 0,0 2 5 0 0,1 0 1 0 0,0 0-1 0 0,-1 0 1 0 0,1 0 0 0 0,-1 0-1 0 0,1 0 1 0 0,0 0-1 0 0,-1 0 1 0 0,1 0 0 0 0,0 0-1 0 0,-1 0 1 0 0,1 0 0 0 0,0 0-1 0 0,-1 0 1 0 0,1 1-1 0 0,-1-1 1 0 0,1 0 0 0 0,0 0-1 0 0,0 0 1 0 0,-1 0-1 0 0,1 1 1 0 0,0-1 0 0 0,-1 0-1 0 0,1 0 1 0 0,0 1-1 0 0,0-1 1 0 0,-1 0 0 0 0,1 1-1 0 0,-4 4 87 0 0,0-1-1 0 0,1 1 1 0 0,-6 11 0 0 0,-7 15 215 0 0,1 1-1 0 0,-21 63 1 0 0,33-85-245 0 0,0 1 0 0 0,1-1 0 0 0,0 1-1 0 0,1 0 1 0 0,0 0 0 0 0,1 0 0 0 0,0 0 0 0 0,1 0-1 0 0,0 0 1 0 0,1 0 0 0 0,0 0 0 0 0,0-1 0 0 0,7 17-1 0 0,-7-21-44 0 0,1-1-1 0 0,-1 1 1 0 0,1-1-1 0 0,0 0 1 0 0,0 0-1 0 0,1 0 1 0 0,-1 0-1 0 0,1 0 1 0 0,0-1-1 0 0,1 0 1 0 0,-1 0-1 0 0,1 0 1 0 0,-1 0-1 0 0,1-1 1 0 0,0 1-1 0 0,1-1 0 0 0,-1-1 1 0 0,0 1-1 0 0,8 2 1 0 0,-2-2-24 0 0,1 1 0 0 0,0-2-1 0 0,-1 0 1 0 0,1 0 0 0 0,0-1 0 0 0,0 0 0 0 0,0-1 0 0 0,0 0 0 0 0,0-1-1 0 0,0-1 1 0 0,0 0 0 0 0,0 0 0 0 0,-1-1 0 0 0,1-1 0 0 0,15-6 0 0 0,-14 4-23 0 0,-1 0 1 0 0,0-1 0 0 0,-1 0 0 0 0,0-1 0 0 0,0 0 0 0 0,0-1 0 0 0,-1 0 0 0 0,0-1 0 0 0,-1 1 0 0 0,0-2 0 0 0,-1 0 0 0 0,0 0 0 0 0,10-19-1 0 0,-9 11-14 0 0,-1-1 0 0 0,-1-1-1 0 0,0 1 1 0 0,-2-1-1 0 0,0 0 1 0 0,2-28 0 0 0,-4 4-260 0 0,-4-89 1 0 0,0 125 258 0 0,0-1 1 0 0,0 1-1 0 0,-1-1 0 0 0,0 1 0 0 0,0 0 1 0 0,-1 0-1 0 0,-5-10 0 0 0,6 15 46 0 0,1 1-1 0 0,-1 0 1 0 0,0 1-1 0 0,0-1 1 0 0,0 0-1 0 0,0 0 1 0 0,-1 1-1 0 0,1 0 0 0 0,-1-1 1 0 0,1 1-1 0 0,-1 0 1 0 0,0 0-1 0 0,0 0 1 0 0,0 1-1 0 0,0-1 1 0 0,0 1-1 0 0,0-1 1 0 0,-1 1-1 0 0,1 0 1 0 0,0 0-1 0 0,-1 1 1 0 0,-5-2-1 0 0,-3 2 15 0 0,1 1 0 0 0,-1 0-1 0 0,1 0 1 0 0,0 1 0 0 0,-1 1 0 0 0,1 0-1 0 0,0 0 1 0 0,0 1 0 0 0,1 0-1 0 0,-1 1 1 0 0,1 0 0 0 0,-10 7 0 0 0,-6 5 78 0 0,1 2 1 0 0,0 0-1 0 0,-26 28 1 0 0,37-34-6 0 0,2 2 1 0 0,0-1-1 0 0,0 1 1 0 0,1 1 0 0 0,1 0-1 0 0,1 1 1 0 0,0 0-1 0 0,-12 34 1 0 0,18-40-39 0 0,0-1 0 0 0,1 1 0 0 0,0 0 0 0 0,1 0 1 0 0,0 0-1 0 0,0 0 0 0 0,2 14 0 0 0,0-17-24 0 0,1 0 0 0 0,-1 0 0 0 0,1 0 0 0 0,1-1-1 0 0,-1 1 1 0 0,2 0 0 0 0,-1-1 0 0 0,1 0 0 0 0,0 0 0 0 0,8 12 0 0 0,-6-12-21 0 0,1 0 1 0 0,1 0-1 0 0,-1 0 1 0 0,1-1-1 0 0,0 0 1 0 0,0 0-1 0 0,1-1 1 0 0,-1 0-1 0 0,1-1 1 0 0,11 4 0 0 0,-3-2-19 0 0,0 0 0 0 0,0-2 0 0 0,1 1 1 0 0,29 1-1 0 0,-36-5-11 0 0,0 0 0 0 0,0-1-1 0 0,0-1 1 0 0,0 0 0 0 0,-1 0 0 0 0,1-1 0 0 0,0-1 0 0 0,-1 0-1 0 0,1 0 1 0 0,-1-1 0 0 0,0 0 0 0 0,0-1 0 0 0,0 0-1 0 0,-1 0 1 0 0,0-1 0 0 0,0-1 0 0 0,0 1 0 0 0,-1-1-1 0 0,0-1 1 0 0,11-12 0 0 0,-12 12-1 0 0,-1-1-1 0 0,1 1 1 0 0,-1-1-1 0 0,-1-1 1 0 0,0 1-1 0 0,0-1 1 0 0,-1 0-1 0 0,0 0 1 0 0,0 0-1 0 0,-1-1 1 0 0,2-16 0 0 0,1-11 42 0 0,-2 0 1 0 0,-1-1 0 0 0,-3 1 0 0 0,-1 0 0 0 0,-6-44-1 0 0,7 81-11 0 0,0 1-1 0 0,0-1 1 0 0,0 1-1 0 0,0-1 1 0 0,0 1-1 0 0,0-1 1 0 0,0 1-1 0 0,0-1 1 0 0,-1 1-1 0 0,1-1 1 0 0,0 1-1 0 0,0-1 1 0 0,0 1-1 0 0,-1 0 1 0 0,1-1-1 0 0,0 1 1 0 0,0-1-1 0 0,-1 1 1 0 0,1 0-1 0 0,0-1 1 0 0,-1 1-1 0 0,1 0 1 0 0,0-1-1 0 0,-1 1 1 0 0,0-1-1 0 0,0 1 4 0 0,1 1-1 0 0,-1-1 0 0 0,1 0 1 0 0,-1 0-1 0 0,1 0 1 0 0,-1 1-1 0 0,1-1 1 0 0,0 0-1 0 0,-1 0 1 0 0,1 1-1 0 0,-1-1 1 0 0,1 0-1 0 0,0 1 1 0 0,-1-1-1 0 0,1 1 1 0 0,0-1-1 0 0,-1 0 1 0 0,1 2-1 0 0,-14 23 296 0 0,9-10-175 0 0,1 1 0 0 0,0 0-1 0 0,1 0 1 0 0,-1 21 0 0 0,2 67 410 0 0,2-81-416 0 0,2-1 0 0 0,1 1 0 0 0,1 0-1 0 0,0-1 1 0 0,2 0 0 0 0,9 22 0 0 0,-11-33-121 0 0,1 0 1 0 0,1-1-1 0 0,0 0 0 0 0,0 0 1 0 0,14 16-1 0 0,-15-20-48 0 0,1 0 0 0 0,0-1 0 0 0,0 0 0 0 0,0 0 0 0 0,1 0 0 0 0,-1-1 0 0 0,1 0 0 0 0,0 0 0 0 0,10 3 0 0 0,-9-4-141 0 0,0-1 0 0 0,0 0 1 0 0,-1 0-1 0 0,2-1 0 0 0,-1 0 1 0 0,0 0-1 0 0,0-1 0 0 0,0 0 1 0 0,14-3-1 0 0,-10 1-1292 0 0,23-7-1 0 0,10-9-5089 0 0,-18 5 1751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08.715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26 70 512 0 0,'-9'-14'4255'0'0,"8"12"-3560"0"0,-1 0 0 0 0,1 0-1 0 0,-1-1 1 0 0,1 1-1 0 0,0 0 1 0 0,0-1-1 0 0,0 1 1 0 0,0-1-1 0 0,0 1 1 0 0,1-1-1 0 0,-1 0 1 0 0,1 1 0 0 0,-1-6-1 0 0,-1-8 4204 0 0,5 28-2734 0 0,5 14-2732 0 0,-5-13-1384 0 0,1-1-3481 0 0,-1-4 1507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08.882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70 0 3017 0 0,'-19'10'3496'0'0,"-1"2"3442"0"0,7-4-6330 0 0,3 2 344 0 0,4 2-488 0 0,5-2 168 0 0,1-1-327 0 0,6 1 183 0 0,-2-4-200 0 0,5-2-176 0 0,1-3-184 0 0,3-1-104 0 0,3-2 40 0 0,8-6-417 0 0,2 0-647 0 0,2-4 0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0:18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285 7 512 0 0,'-2'-1'232'0'0,"0"0"0"0"0,-1 1 0 0 0,1-1-1 0 0,0 1 1 0 0,-1-1 0 0 0,1 1 0 0 0,0 0 0 0 0,-3 0-1 0 0,2 0 244 0 0,-14-2 923 0 0,1 2 0 0 0,-1 0 0 0 0,0 1 0 0 0,1 0 0 0 0,-27 7 0 0 0,42-8-1293 0 0,0 0 0 0 0,0 1 0 0 0,0-1 0 0 0,0 0 0 0 0,0 1 0 0 0,1-1-1 0 0,-1 0 1 0 0,0 1 0 0 0,0-1 0 0 0,1 1 0 0 0,-1 0 0 0 0,0-1 0 0 0,1 1 0 0 0,-1-1 0 0 0,0 1-1 0 0,1 0 1 0 0,-1 0 0 0 0,1-1 0 0 0,-1 1 0 0 0,1 0 0 0 0,0 0 0 0 0,-1 0 0 0 0,1-1 0 0 0,0 1 0 0 0,-1 0-1 0 0,1 0 1 0 0,0 0 0 0 0,0 0 0 0 0,0 0 0 0 0,0 0 0 0 0,0 0 0 0 0,0-1 0 0 0,0 1 0 0 0,0 1 0 0 0,1 4 79 0 0,1-1 0 0 0,-1 0 0 0 0,1 1 0 0 0,4 8 0 0 0,4 11 252 0 0,-10-24-422 0 0,0-1 0 0 0,0 1-1 0 0,0-1 1 0 0,0 1 0 0 0,0 0 0 0 0,0-1 0 0 0,0 1-1 0 0,0-1 1 0 0,0 1 0 0 0,-1-1 0 0 0,1 1 0 0 0,0-1 0 0 0,0 1-1 0 0,0-1 1 0 0,-1 1 0 0 0,1-1 0 0 0,0 1 0 0 0,0-1 0 0 0,-1 1-1 0 0,1-1 1 0 0,0 1 0 0 0,-1-1 0 0 0,1 1 0 0 0,-1-1 0 0 0,1 0-1 0 0,-1 1 1 0 0,1-1 0 0 0,-1 0 0 0 0,1 1 0 0 0,-1-1-1 0 0,-1 1 5 0 0,1-1 0 0 0,-1 0 0 0 0,1 1 0 0 0,0-1 0 0 0,-1 0 0 0 0,1 0 0 0 0,-1 0 0 0 0,1 0 0 0 0,-1 0 0 0 0,1 0 0 0 0,0 0 0 0 0,-3-1 0 0 0,3 1-17 0 0,0 0-1 0 0,0 0 0 0 0,0 0 1 0 0,0-1-1 0 0,1 1 1 0 0,-1 0-1 0 0,0 0 1 0 0,0-1-1 0 0,0 1 1 0 0,0-1-1 0 0,1 1 1 0 0,-1-1-1 0 0,0 1 0 0 0,0-1 1 0 0,1 1-1 0 0,-1-1 1 0 0,1 0-1 0 0,-1 1 1 0 0,0-1-1 0 0,1 0 1 0 0,-1 0-1 0 0,1 1 1 0 0,-1-1-1 0 0,1 0 1 0 0,0 0-1 0 0,-1 0 0 0 0,1 0 1 0 0,0 1-1 0 0,0-1 1 0 0,-1 0-1 0 0,1 0 1 0 0,0 0-1 0 0,0 0 1 0 0,0 0-1 0 0,0 0 1 0 0,0 0-1 0 0,0 0 0 0 0,1 1 1 0 0,-1-1-1 0 0,0 0 1 0 0,0 0-1 0 0,1 0 1 0 0,-1 0-1 0 0,0 0 1 0 0,1 1-1 0 0,-1-1 1 0 0,1-1-1 0 0,4-5 4 0 0,0 0-1 0 0,0 1 1 0 0,6-7 0 0 0,-9 11 12 0 0,-1 0 1 0 0,1 1 0 0 0,0-1-1 0 0,0 1 1 0 0,0-1 0 0 0,0 1-1 0 0,0 0 1 0 0,0 0 0 0 0,0 0-1 0 0,0 0 1 0 0,1 0 0 0 0,-1 0-1 0 0,0 0 1 0 0,1 1 0 0 0,2-1-1 0 0,-5 1 46 0 0,-19 9 381 0 0,-10 0-189 0 0,15-6-111 0 0,0 2 0 0 0,0 0 0 0 0,0 1 1 0 0,0 0-1 0 0,-15 10 0 0 0,29-15-134 0 0,-1-1-1 0 0,1 0 1 0 0,-1 1 0 0 0,0-1-1 0 0,1 1 1 0 0,-1-1-1 0 0,1 0 1 0 0,0 1 0 0 0,-1-1-1 0 0,1 1 1 0 0,-1-1-1 0 0,1 1 1 0 0,0 0 0 0 0,-1-1-1 0 0,1 1 1 0 0,0-1 0 0 0,0 1-1 0 0,-1 0 1 0 0,1 0-1 0 0,0-1-4 0 0,0 1-1 0 0,0-1 1 0 0,0 1-1 0 0,1-1 0 0 0,-1 0 1 0 0,0 1-1 0 0,0-1 1 0 0,0 0-1 0 0,1 1 0 0 0,-1-1 1 0 0,0 0-1 0 0,0 1 1 0 0,1-1-1 0 0,-1 0 0 0 0,0 0 1 0 0,0 1-1 0 0,1-1 1 0 0,-1 0-1 0 0,0 0 0 0 0,1 1 1 0 0,-1-1-1 0 0,1 0 1 0 0,2 1 6 0 0,0 0 0 0 0,-1 0 0 0 0,1 0 0 0 0,0-1 0 0 0,0 1 0 0 0,6-1 0 0 0,3 0-10 0 0,1 0-1 0 0,0-1 1 0 0,0 0-1 0 0,-1-2 1 0 0,1 1-1 0 0,-1-1 1 0 0,24-10-1 0 0,-35 13-1 0 0,0 0 0 0 0,0-1 0 0 0,0 1 0 0 0,-1-1 0 0 0,1 1 0 0 0,0-1 0 0 0,0 1-1 0 0,0-1 1 0 0,-1 1 0 0 0,1-1 0 0 0,0 0 0 0 0,-1 1 0 0 0,1-1 0 0 0,0 0-1 0 0,-1 1 1 0 0,1-1 0 0 0,-1 0 0 0 0,1 0 0 0 0,-1 0 0 0 0,0 0 0 0 0,1 0 0 0 0,-1 1-1 0 0,0-1 1 0 0,1 0 0 0 0,-1 0 0 0 0,0 0 0 0 0,0 0 0 0 0,0-1 0 0 0,0 1-2 0 0,-1 0 1 0 0,1 0-1 0 0,-1 0 1 0 0,1 0-1 0 0,-1 0 1 0 0,0 0-1 0 0,1 0 1 0 0,-1 1-1 0 0,0-1 1 0 0,0 0-1 0 0,1 0 1 0 0,-1 1-1 0 0,0-1 1 0 0,0 1-1 0 0,0-1 1 0 0,0 0-1 0 0,0 1 1 0 0,0 0-1 0 0,0-1 1 0 0,0 1-1 0 0,0 0 1 0 0,0-1-1 0 0,0 1 1 0 0,-1 0-1 0 0,-8-3-138 0 0,0 1-1 0 0,0 1 1 0 0,0 0-1 0 0,0 0 0 0 0,0 1 1 0 0,-1 0-1 0 0,-9 2 1 0 0,20-2 61 0 0,-1 0 0 0 0,1 0 0 0 0,0 0 0 0 0,-1 0-1 0 0,1 0 1 0 0,-1 0 0 0 0,1 0 0 0 0,0 0 0 0 0,-1 0 0 0 0,1 1 0 0 0,0-1 0 0 0,-1 0 0 0 0,1 0 0 0 0,0 0 0 0 0,-1 0 0 0 0,1 1-1 0 0,0-1 1 0 0,-1 0 0 0 0,1 1 0 0 0,0-1 0 0 0,-1 0 0 0 0,1 0 0 0 0,0 1 0 0 0,0-1 0 0 0,0 0 0 0 0,-1 1 0 0 0,1-1 0 0 0,0 0-1 0 0,0 1 1 0 0,0-1 0 0 0,0 1 0 0 0,0-1 0 0 0,0 0 0 0 0,-1 1 0 0 0,1-1 0 0 0,0 1 0 0 0,0-1 0 0 0,0 0 0 0 0,1 1 0 0 0,2 3-1421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05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65 522 512 0 0,'-13'12'4282'0'0,"5"-4"-1326"0"0,0 0-1 0 0,-14 17 0 0 0,21-23-2646 0 0,-1 1 0 0 0,1-1 1 0 0,-1 1-1 0 0,1-1 0 0 0,0 1 1 0 0,0 0-1 0 0,0-1 1 0 0,0 1-1 0 0,0 0 0 0 0,1 0 1 0 0,-1-1-1 0 0,1 1 0 0 0,0 0 1 0 0,0 0-1 0 0,0 0 0 0 0,0 5 1 0 0,1-7-237 0 0,-1-1 0 0 0,0 1 0 0 0,0 0 0 0 0,0 0 1 0 0,1-1-1 0 0,-1 1 0 0 0,0 0 0 0 0,1-1 0 0 0,-1 1 1 0 0,1 0-1 0 0,-1-1 0 0 0,1 1 0 0 0,-1-1 0 0 0,1 1 1 0 0,-1 0-1 0 0,1-1 0 0 0,0 1 0 0 0,-1-1 0 0 0,1 0 1 0 0,0 1-1 0 0,-1-1 0 0 0,1 1 0 0 0,1-1 0 0 0,0 1 4 0 0,0-1 0 0 0,0 0 0 0 0,0 1 0 0 0,0-1 0 0 0,0 0-1 0 0,0 0 1 0 0,0 0 0 0 0,0-1 0 0 0,2 1 0 0 0,2-2-13 0 0,0 0 1 0 0,0 0-1 0 0,0 0 0 0 0,0 0 1 0 0,8-5-1 0 0,9-9-46 0 0,0-1 0 0 0,-1-1 0 0 0,-1-1 1 0 0,0-1-1 0 0,-1-1 0 0 0,-2 0 0 0 0,0-1 0 0 0,-1-1 0 0 0,-2-1 1 0 0,0-1-1 0 0,-2 0 0 0 0,0 0 0 0 0,-2-1 0 0 0,-1-1 0 0 0,-1 0 0 0 0,-1 0 1 0 0,6-41-1 0 0,-11 48-2 0 0,0-37 0 0 0,-3 49-8 0 0,0 0-1 0 0,-1 0 0 0 0,0 0 0 0 0,-1 0 1 0 0,0 0-1 0 0,0 0 0 0 0,-4-11 0 0 0,5 18 2 0 0,0 0-1 0 0,1-1 0 0 0,-1 1 0 0 0,0 0 1 0 0,0 0-1 0 0,0-1 0 0 0,0 1 0 0 0,0 0 0 0 0,0 0 1 0 0,0 0-1 0 0,-1 0 0 0 0,1 0 0 0 0,0 1 1 0 0,0-1-1 0 0,-1 0 0 0 0,1 1 0 0 0,-1-1 0 0 0,1 0 1 0 0,-2 1-1 0 0,0-1 12 0 0,0 1 0 0 0,0-1 0 0 0,0 1 0 0 0,0 0 0 0 0,0 0 0 0 0,0 1 0 0 0,0-1 1 0 0,0 0-1 0 0,-3 2 0 0 0,-2 0 38 0 0,0 1 0 0 0,1 0 0 0 0,-1 0 0 0 0,1 1 0 0 0,0 0 0 0 0,-9 6 1 0 0,8-3 23 0 0,1 0 1 0 0,0 1 0 0 0,0 0 0 0 0,0 0 0 0 0,1 0 0 0 0,1 1 0 0 0,-1 0 0 0 0,1 0 0 0 0,1 0 0 0 0,-1 0 0 0 0,-4 18 0 0 0,1 1 87 0 0,1 1 0 0 0,-5 54 0 0 0,9-61-121 0 0,2-1 1 0 0,0 1-1 0 0,2 0 0 0 0,0 0 0 0 0,2-1 1 0 0,0 1-1 0 0,8 28 0 0 0,-8-41-39 0 0,1 0 0 0 0,-1 0 0 0 0,2-1 1 0 0,-1 1-1 0 0,1-1 0 0 0,0 0 0 0 0,1-1 0 0 0,8 10 0 0 0,-8-11-43 0 0,-1-1 0 0 0,1 0-1 0 0,0-1 1 0 0,1 0 0 0 0,-1 1 0 0 0,1-2 0 0 0,0 1 0 0 0,-1-1-1 0 0,2 0 1 0 0,-1-1 0 0 0,12 3 0 0 0,0-1-675 0 0,1-2-1 0 0,0 0 1 0 0,0-1-1 0 0,32-3 1 0 0,-18-1-1222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09.8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1 587 512 0 0,'14'-5'4642'0'0,"4"1"-2327"0"0,0-1-1 0 0,0-1 1 0 0,28-14-1 0 0,-28 10-1768 0 0,1-1 0 0 0,-2-1 0 0 0,0 0 0 0 0,0-1 0 0 0,20-22 0 0 0,-19 16-305 0 0,-1-1 0 0 0,-1-1 0 0 0,-1-1 0 0 0,0 0 0 0 0,-2 0 0 0 0,17-40 0 0 0,-17 28-31 0 0,-1 0 0 0 0,-1-1 0 0 0,-2 0 1 0 0,5-44-1 0 0,-13 74-209 0 0,0 2 57 0 0,-1 0 1 0 0,0-1-1 0 0,1 1 1 0 0,-1-1-1 0 0,0 1 0 0 0,-1-1 1 0 0,0-3-1 0 0,1 6-36 0 0,0 0 1 0 0,-1 1-1 0 0,1-1 0 0 0,0 0 1 0 0,-1 1-1 0 0,1-1 0 0 0,-1 0 1 0 0,1 1-1 0 0,-1-1 0 0 0,0 0 1 0 0,1 1-1 0 0,-1-1 0 0 0,0 1 1 0 0,1-1-1 0 0,-1 1 0 0 0,0-1 1 0 0,1 1-1 0 0,-1 0 0 0 0,0-1 1 0 0,0 1-1 0 0,0 0 0 0 0,1 0 1 0 0,-1-1-1 0 0,0 1 0 0 0,0 0 1 0 0,0 0-1 0 0,0 0 0 0 0,1 0 1 0 0,-1 0-1 0 0,0 0 0 0 0,0 0 1 0 0,0 1-1 0 0,1-1 0 0 0,-1 0 1 0 0,-1 1-1 0 0,-7 1 55 0 0,1 0 1 0 0,0 0-1 0 0,0 1 1 0 0,0 1-1 0 0,1-1 1 0 0,-10 7-1 0 0,-42 30 372 0 0,56-38-428 0 0,-11 10 32 0 0,0 0-1 0 0,1 1 1 0 0,0 0 0 0 0,1 1-1 0 0,0 1 1 0 0,1 0 0 0 0,1 0-1 0 0,1 1 1 0 0,0 1-1 0 0,-12 29 1 0 0,12-22-13 0 0,2 0 0 0 0,0 0 1 0 0,2 1-1 0 0,1 0 0 0 0,0 0 0 0 0,2 0 0 0 0,1 35 0 0 0,2-51-37 0 0,0 0-1 0 0,0 1 1 0 0,1-1 0 0 0,0 0-1 0 0,0 0 1 0 0,1 0-1 0 0,0 0 1 0 0,1-1-1 0 0,0 1 1 0 0,0-1-1 0 0,1 0 1 0 0,9 13-1 0 0,-7-13-39 0 0,1 0-1 0 0,-1-1 0 0 0,1 0 0 0 0,0 0 0 0 0,1 0 1 0 0,0-1-1 0 0,0-1 0 0 0,0 1 0 0 0,1-1 0 0 0,19 6 1 0 0,-15-6-356 0 0,0-1 0 0 0,1-1 0 0 0,-1 0 0 0 0,1-2 0 0 0,23 2 1 0 0,-21-4-1606 0 0,1 0 0 0 0,21-4 1 0 0,-7-2-1895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2.5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44 512 0 0,'2'-17'1945'0'0,"-1"-10"11313"0"0,-1 38-10430 0 0,0 1-2910 0 0,3 80 1952 0 0,31 178 0 0 0,-32-254-1813 0 0,2 0 0 0 0,0 0 0 0 0,10 26 1 0 0,-11-37-65 0 0,-1-1 0 0 0,0 0 0 0 0,1 0 0 0 0,0 0 0 0 0,0 0 1 0 0,0 0-1 0 0,6 5 0 0 0,-7-7-12 0 0,0 0 0 0 0,0-1 1 0 0,0 1-1 0 0,1-1 0 0 0,-1 0 0 0 0,0 1 0 0 0,1-1 0 0 0,-1 0 1 0 0,1-1-1 0 0,0 1 0 0 0,-1 0 0 0 0,1-1 0 0 0,0 1 1 0 0,4-1-1 0 0,-4 0-112 0 0,0 0 1 0 0,0-1-1 0 0,-1 1 1 0 0,1-1-1 0 0,0 0 1 0 0,0 0-1 0 0,-1 0 1 0 0,1 0-1 0 0,-1 0 1 0 0,1-1-1 0 0,-1 1 1 0 0,0-1-1 0 0,3-1 1 0 0,3-4-2376 0 0,-1 0 1 0 0,9-9-1 0 0,-2 0-2137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2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14 2737 0 0,'-13'-5'3312'0'0,"-2"-1"3418"0"0,5 3-5802 0 0,0 3 608 0 0,3 0-696 0 0,3 2 217 0 0,1-1-505 0 0,3 2-16 0 0,0 0-192 0 0,1 0-208 0 0,5-1-200 0 0,1 1-24 0 0,3 0-32 0 0,6-1-416 0 0,2-1-1025 0 0,2 1-223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3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17 810 2713 0 0,'-3'4'1661'0'0,"1"0"0"0"0,-1 1 0 0 0,1-1 0 0 0,-1 7 0 0 0,-1 15 1348 0 0,5-15-2512 0 0,0-1-1 0 0,1 0 1 0 0,4 16 0 0 0,-5-24-357 0 0,2 11 83 0 0,1 0-1 0 0,1 0 0 0 0,0-1 1 0 0,0 1-1 0 0,2-1 1 0 0,-1 0-1 0 0,2-1 1 0 0,-1 1-1 0 0,18 17 1 0 0,-25-28-217 0 0,0-1 0 0 0,1 1 0 0 0,-1-1 1 0 0,0 1-1 0 0,1-1 0 0 0,-1 0 0 0 0,0 1 0 0 0,1-1 1 0 0,-1 0-1 0 0,1 1 0 0 0,-1-1 0 0 0,0 0 1 0 0,1 0-1 0 0,-1 0 0 0 0,1 1 0 0 0,-1-1 0 0 0,1 0 1 0 0,-1 0-1 0 0,1 0 0 0 0,-1 0 0 0 0,1 0 1 0 0,-1 0-1 0 0,1 0 0 0 0,-1 0 0 0 0,1 0 1 0 0,-1 0-1 0 0,2 0 0 0 0,-1-1 8 0 0,-1 1-1 0 0,1-1 1 0 0,-1 1-1 0 0,1-1 1 0 0,-1 0-1 0 0,0 1 1 0 0,1-1-1 0 0,-1 1 1 0 0,1-1 0 0 0,-1 0-1 0 0,0 0 1 0 0,0 1-1 0 0,1-1 1 0 0,-1 0-1 0 0,0 0 1 0 0,0 0-1 0 0,1-6 136 0 0,-1 1-1 0 0,0 0 0 0 0,0-10 0 0 0,-6-19 1013 0 0,-14-55 0 0 0,-1 0-54 0 0,10 24-574 0 0,4-1 0 0 0,1-102 1 0 0,10 77-381 0 0,20-118 1 0 0,-20 185-115 0 0,1 0 0 0 0,12-37 0 0 0,-15 56-43 0 0,0 0 0 0 0,1 0-1 0 0,0 1 1 0 0,0-1 0 0 0,0 1-1 0 0,0 0 1 0 0,1 0 0 0 0,0 0 0 0 0,0 0-1 0 0,0 0 1 0 0,1 1 0 0 0,-1 0-1 0 0,1 0 1 0 0,0 0 0 0 0,0 0-1 0 0,6-2 1 0 0,-7 5-4 0 0,-1 0 0 0 0,1 0 0 0 0,0 0 0 0 0,-1 0 0 0 0,1 1-1 0 0,-1 0 1 0 0,1 0 0 0 0,0 0 0 0 0,-1 0 0 0 0,1 0 0 0 0,0 1 0 0 0,-1 0 0 0 0,1-1 0 0 0,-1 1 0 0 0,1 1 0 0 0,-1-1 0 0 0,0 0-1 0 0,1 1 1 0 0,-1 0 0 0 0,0 0 0 0 0,0 0 0 0 0,5 4 0 0 0,4 3-105 0 0,-1 1 1 0 0,-1 0-1 0 0,1 1 0 0 0,10 15 0 0 0,-11-13-675 0 0,-1 1-1 0 0,-1 0 0 0 0,0 1 1 0 0,11 26-1 0 0,-9-12-1222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3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52 100 4033 0 0,'-4'1'1684'0'0,"0"-1"0"0"0,0 1 0 0 0,0-1 0 0 0,0 0 1 0 0,0 0-1 0 0,0 0 0 0 0,-4-1 0 0 0,-7-4 502 0 0,15 3-666 0 0,5 0-724 0 0,10 0-229 0 0,-10 2-302 0 0,53-8 371 0 0,168-27-1310 0 0,-64-2-8566 0 0,-127 28 6984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3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52 263 512 0 0,'-12'-32'2330'0'0,"-16"-34"11434"0"0,28 66-13682 0 0,0 0 1 0 0,0-1-1 0 0,0 1 0 0 0,0 0 0 0 0,0 0 0 0 0,0 0 0 0 0,0-1 1 0 0,0 1-1 0 0,0 0 0 0 0,0 0 0 0 0,0 0 0 0 0,0 0 0 0 0,-1-1 1 0 0,1 1-1 0 0,0 0 0 0 0,0 0 0 0 0,0 0 0 0 0,0 0 0 0 0,0 0 1 0 0,0-1-1 0 0,-1 1 0 0 0,1 0 0 0 0,0 0 0 0 0,0 0 1 0 0,0 0-1 0 0,-1 0 0 0 0,1 0 0 0 0,0 0 0 0 0,0 0 0 0 0,0 0 1 0 0,0 0-1 0 0,-1 0 0 0 0,1 0 0 0 0,0 0 0 0 0,0 0 0 0 0,0 0 1 0 0,-1 0-1 0 0,1 0 0 0 0,0 0 0 0 0,-4 8 1115 0 0,2 13-568 0 0,4-3-325 0 0,1 0 0 0 0,1 0 0 0 0,10 29 0 0 0,0 3 78 0 0,-3-8-141 0 0,67 227 1092 0 0,-59-213-1168 0 0,17 39-36 0 0,-31-82-109 0 0,2 0 1 0 0,0-1-1 0 0,0 0 0 0 0,18 22 1 0 0,-23-32-18 0 0,-1-1 0 0 0,0 1 0 0 0,0-1 0 0 0,1 0 0 0 0,-1 1 0 0 0,1-1 0 0 0,-1 0 0 0 0,1 0 0 0 0,-1 0 1 0 0,1 0-1 0 0,0 0 0 0 0,0-1 0 0 0,-1 1 0 0 0,1 0 0 0 0,0-1 0 0 0,0 1 0 0 0,0-1 0 0 0,-1 0 0 0 0,1 0 0 0 0,0 0 0 0 0,3 0 1 0 0,-3 0 0 0 0,1-1 1 0 0,-1 0 0 0 0,1 0 0 0 0,-1 0 0 0 0,1 0 0 0 0,-1 0 0 0 0,0-1 0 0 0,1 1 0 0 0,-1-1 0 0 0,0 1-1 0 0,0-1 1 0 0,0 0 0 0 0,0 0 0 0 0,2-3 0 0 0,15-19 44 0 0,0 0-1 0 0,21-39 1 0 0,23-59 37 0 0,-35 55-44 0 0,-3-1 0 0 0,15-71 0 0 0,-23 80-38 0 0,2-13-5 0 0,17-54 3 0 0,-27 102-41 0 0,0 0 0 0 0,25-45 1 0 0,-94 136-660 0 0,22-26 146 0 0,-81 97-5673 0 0,95-104 3988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4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66 3977 0 0,'-1'0'462'0'0,"-14"7"4441"0"0,15-7-4500 0 0,-1 0 0 0 0,1 0 0 0 0,-1 1 0 0 0,1-1 0 0 0,-1 0 0 0 0,1 0 0 0 0,0 0 0 0 0,-1 1 0 0 0,1-1 0 0 0,-1 0 0 0 0,1 0 0 0 0,-1 0 0 0 0,1 0 0 0 0,-1 0 0 0 0,1 0 0 0 0,-1 0 0 0 0,1 0 0 0 0,-1 0 0 0 0,1 0 0 0 0,-2-1 0 0 0,3 1-300 0 0,0 0-1 0 0,-1-1 0 0 0,1 1 1 0 0,0 0-1 0 0,-1 0 1 0 0,1 0-1 0 0,0 0 0 0 0,-1-1 1 0 0,1 1-1 0 0,0 0 1 0 0,0 0-1 0 0,-1 0 1 0 0,1 0-1 0 0,0 0 0 0 0,0 1 1 0 0,1-1 128 0 0,273-13 3266 0 0,-4-29-7017 0 0,-230 33 1824 0 0,3 1-1777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6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1 512 0 0,'-4'9'3397'0'0,"0"1"0"0"0,-5 20 1 0 0,-5 47 550 0 0,9-45-2867 0 0,0 4-228 0 0,-1 47 0 0 0,5-72-761 0 0,2 1 0 0 0,-1-1 0 0 0,2 0-1 0 0,-1 1 1 0 0,1-1 0 0 0,1 0 0 0 0,0 0-1 0 0,6 14 1 0 0,-8-23-93 0 0,0 1 0 0 0,1-1 0 0 0,-1 0 0 0 0,1 0 0 0 0,-1 1 0 0 0,1-1 0 0 0,-1 0 0 0 0,1 0 0 0 0,0-1 0 0 0,0 1 0 0 0,0 0 0 0 0,0-1 0 0 0,0 1 0 0 0,1-1 0 0 0,-1 1 0 0 0,0-1 0 0 0,1 0-1 0 0,-1 0 1 0 0,1 0 0 0 0,-1 0 0 0 0,4 0 0 0 0,-1-1-58 0 0,0 1 0 0 0,1-1-1 0 0,-1-1 1 0 0,0 1-1 0 0,0-1 1 0 0,0 0 0 0 0,0 0-1 0 0,0 0 1 0 0,0-1-1 0 0,5-2 1 0 0,12-6-1116 0 0,-1 0-1 0 0,-1-2 0 0 0,21-13 1 0 0,-7 2-1774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6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31 3001 0 0,'-15'-13'3288'0'0,"0"2"3362"0"0,3 6-5730 0 0,2 4 280 0 0,1 1-152 0 0,4 1 385 0 0,0 4-745 0 0,1-1 216 0 0,2 2-320 0 0,2 0-312 0 0,0-1-208 0 0,5 1-8 0 0,2 0-64 0 0,5 0-128 0 0,-1-2-208 0 0,5-1-56 0 0,7 0-1592 0 0,-1-2 1111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7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473 95 512 0 0,'-9'-12'1695'0'0,"-1"1"0"0"0,0 0 0 0 0,-1 0 0 0 0,-12-10 0 0 0,18 18-1190 0 0,0-1 0 0 0,0 1 0 0 0,0 0 0 0 0,0 1 0 0 0,-1-1 0 0 0,1 1-1 0 0,-1 0 1 0 0,0 0 0 0 0,1 1 0 0 0,-1 0 0 0 0,0 0 0 0 0,0 0 0 0 0,-7 0-1 0 0,1 2-165 0 0,0 0 1 0 0,0 0-1 0 0,0 2 0 0 0,0-1 0 0 0,1 1 0 0 0,-1 1 0 0 0,1 0 0 0 0,0 1 0 0 0,0 0 0 0 0,-18 11 0 0 0,12-4 106 0 0,0 1-1 0 0,0 0 1 0 0,1 1 0 0 0,1 1-1 0 0,-16 19 1 0 0,23-24-288 0 0,0 0-1 0 0,1 0 1 0 0,1 1 0 0 0,0 0 0 0 0,0 0 0 0 0,1 0-1 0 0,0 1 1 0 0,1 0 0 0 0,0 0 0 0 0,-1 13 0 0 0,3-16-67 0 0,1 0 1 0 0,1 0 0 0 0,-1 1 0 0 0,1-1-1 0 0,1 0 1 0 0,0 0 0 0 0,0 1 0 0 0,1-1-1 0 0,0 0 1 0 0,1 0 0 0 0,0 0 0 0 0,0-1-1 0 0,1 1 1 0 0,5 9 0 0 0,0-4-21 0 0,1-1 0 0 0,0 0 0 0 0,1 0-1 0 0,0-1 1 0 0,1-1 0 0 0,0 0 0 0 0,1 0 0 0 0,15 9 0 0 0,6 1-20 0 0,0-2 0 0 0,47 20 0 0 0,-59-30-133 0 0,0-1 0 0 0,0-1 0 0 0,45 8 0 0 0,-54-13-324 0 0,0 0 0 0 0,0-2 1 0 0,1 1-1 0 0,-1-2 0 0 0,0 1 0 0 0,0-2 0 0 0,0 0 1 0 0,18-5-1 0 0,-27 6-194 0 0,0 0 0 0 0,0-1 0 0 0,-1 1 0 0 0,1-1 0 0 0,0 0 0 0 0,-1 0 0 0 0,1-1 0 0 0,-1 1 0 0 0,0 0 0 0 0,1-1 0 0 0,-1 0 0 0 0,0 0 0 0 0,3-4 0 0 0,-1-4-2396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7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52 1360 0 0,'-23'8'4523'0'0,"5"-2"1519"0"0,17-3-3937 0 0,5-1-1329 0 0,7 1-153 0 0,116-14 1622 0 0,-54 3-2139 0 0,126-18-951 0 0,-65 4-5115 0 0,-133 22 5855 0 0,38-7-1651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8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321 113 8 0 0,'7'-14'707'0'0,"-3"9"176"0"0,-1 0 0 0 0,-1-1 0 0 0,1 1 0 0 0,-1-1 1 0 0,0 1-1 0 0,0-1 0 0 0,0 0 0 0 0,-1 0 0 0 0,0 0 0 0 0,0 0 1 0 0,-1 1-1 0 0,1-9 0 0 0,-2 13-783 0 0,1 0 0 0 0,0 0 1 0 0,0 0-1 0 0,-1 0 0 0 0,1 1 0 0 0,-1-1 0 0 0,1 0 1 0 0,0 0-1 0 0,-1 1 0 0 0,0-1 0 0 0,1 0 0 0 0,-1 0 1 0 0,1 1-1 0 0,-1-1 0 0 0,0 1 0 0 0,1-1 0 0 0,-1 0 1 0 0,0 1-1 0 0,0 0 0 0 0,0-1 0 0 0,1 1 0 0 0,-1-1 0 0 0,0 1 1 0 0,0 0-1 0 0,0-1 0 0 0,0 1 0 0 0,0 0 0 0 0,1 0 1 0 0,-1 0-1 0 0,0 0 0 0 0,0 0 0 0 0,0 0 0 0 0,0 0 1 0 0,0 0-1 0 0,0 0 0 0 0,-1 1 0 0 0,-5 0 193 0 0,0 0-1 0 0,1 1 1 0 0,-11 3-1 0 0,14-4-197 0 0,-193 62 1330 0 0,191-61-1348 0 0,-7 2 247 0 0,-24 9-1 0 0,33-12-271 0 0,1 0 0 0 0,-1 1-1 0 0,1-1 1 0 0,0 1 0 0 0,-1-1-1 0 0,1 1 1 0 0,0 0 0 0 0,0 0-1 0 0,0 0 1 0 0,0 0 0 0 0,0 0 0 0 0,1 0-1 0 0,-1 0 1 0 0,1 1 0 0 0,-3 3-1 0 0,4-5-38 0 0,0 1 0 0 0,0-1 0 0 0,0 0 0 0 0,0 0 0 0 0,0 1 0 0 0,0-1-1 0 0,0 0 1 0 0,0 0 0 0 0,1 1 0 0 0,-1-1 0 0 0,0 0 0 0 0,1 0 0 0 0,-1 0 0 0 0,1 1 0 0 0,0-1-1 0 0,-1 0 1 0 0,1 0 0 0 0,0 0 0 0 0,-1 0 0 0 0,1 0 0 0 0,0 0 0 0 0,2 1 0 0 0,26 23 80 0 0,-15-15-52 0 0,-10-6-40 0 0,1 1 0 0 0,-1 0 0 0 0,0-1 0 0 0,-1 1-1 0 0,1 1 1 0 0,-1-1 0 0 0,0 0 0 0 0,0 1 0 0 0,0-1 0 0 0,-1 1 0 0 0,0 0 0 0 0,0 0-1 0 0,-1 0 1 0 0,1 0 0 0 0,-1 0 0 0 0,-1 1 0 0 0,1-1 0 0 0,-1 0 0 0 0,0 8 0 0 0,-3 10 64 0 0,-1-1 1 0 0,-1 0-1 0 0,-14 42 1 0 0,-3 16 234 0 0,19-68-228 0 0,1 1 1 0 0,1-1-1 0 0,0 0 0 0 0,1 0 1 0 0,1 16-1 0 0,0-22-39 0 0,1 0 1 0 0,-1 0-1 0 0,1 0 0 0 0,0 0 1 0 0,1 0-1 0 0,0-1 0 0 0,0 1 0 0 0,0-1 1 0 0,1 0-1 0 0,-1 1 0 0 0,8 6 1 0 0,-6-7-36 0 0,0 0 0 0 0,0-1 1 0 0,1 0-1 0 0,0 0 0 0 0,0 0 1 0 0,1 0-1 0 0,-1-1 0 0 0,15 6 1 0 0,-18-8-36 0 0,1-1 0 0 0,0 1 0 0 0,0-1 1 0 0,-1-1-1 0 0,1 1 0 0 0,0 0 1 0 0,0-1-1 0 0,0 0 0 0 0,0 0 0 0 0,0 0 1 0 0,0 0-1 0 0,0-1 0 0 0,0 1 1 0 0,0-1-1 0 0,-1 0 0 0 0,1 0 0 0 0,0-1 1 0 0,0 1-1 0 0,4-3 0 0 0,12-10-3132 0 0,-2-3-5215 0 0,-13 13 6532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8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94 3065 0 0,'-4'0'1731'0'0,"1"1"-345"0"0,-1-1 1 0 0,1 0 0 0 0,0 1-1 0 0,-1 0 1 0 0,1 0 0 0 0,0 0 0 0 0,-4 1-1 0 0,6-1-1197 0 0,1-1 0 0 0,-1 0 0 0 0,1 1 0 0 0,-1-1 0 0 0,1 1-1 0 0,-1-1 1 0 0,1 1 0 0 0,0-1 0 0 0,-1 0 0 0 0,1 1 0 0 0,0-1 0 0 0,-1 1 0 0 0,1 0-1 0 0,0-1 1 0 0,0 1 0 0 0,-1-1 0 0 0,1 1 0 0 0,0 0 0 0 0,0 1-86 0 0,0-1 1 0 0,0 0-1 0 0,0 1 1 0 0,0-1 0 0 0,0 0-1 0 0,1 0 1 0 0,-1 1-1 0 0,1-1 1 0 0,-1 0-1 0 0,0 0 1 0 0,2 3-1 0 0,5 7 473 0 0,-1-1-1 0 0,2 1 0 0 0,13 14 0 0 0,12 17-62 0 0,-27-32-302 0 0,1 1 0 0 0,4 12-1 0 0,-9-20-172 0 0,-1 0 0 0 0,0 1-1 0 0,0-1 1 0 0,0 0 0 0 0,0 1-1 0 0,-1-1 1 0 0,0 0 0 0 0,1 1-1 0 0,-1-1 1 0 0,0 1 0 0 0,0-1-1 0 0,-2 5 1 0 0,2-7-34 0 0,0-1 1 0 0,0 0-1 0 0,0 0 1 0 0,0 1-1 0 0,0-1 1 0 0,0 0-1 0 0,0 0 0 0 0,0 0 1 0 0,0 1-1 0 0,0-1 1 0 0,0 0-1 0 0,-1 0 1 0 0,1 0-1 0 0,0 1 1 0 0,0-1-1 0 0,0 0 0 0 0,0 0 1 0 0,0 0-1 0 0,-1 0 1 0 0,1 1-1 0 0,0-1 1 0 0,0 0-1 0 0,0 0 1 0 0,-1 0-1 0 0,1 0 0 0 0,0 0 1 0 0,0 0-1 0 0,0 0 1 0 0,-1 0-1 0 0,1 0 1 0 0,0 0-1 0 0,0 1 1 0 0,-1-1-1 0 0,1 0 0 0 0,0 0 1 0 0,0 0-1 0 0,-1-1 1 0 0,1 1-1 0 0,0 0 1 0 0,0 0-1 0 0,0 0 1 0 0,-1 0-1 0 0,1 0 0 0 0,0 0 1 0 0,0 0-1 0 0,-1 0 1 0 0,1 0-1 0 0,0 0 1 0 0,0-1-1 0 0,0 1 1 0 0,0 0-1 0 0,-1 0 0 0 0,1 0 1 0 0,0 0-1 0 0,0-1 1 0 0,0 1-1 0 0,0 0 1 0 0,0 0-1 0 0,-1 0 1 0 0,1-1-1 0 0,0 1 0 0 0,0 0 1 0 0,0-1-1 0 0,-1 0 8 0 0,0 0 0 0 0,0 0 1 0 0,0-1-1 0 0,0 1 0 0 0,1-1 0 0 0,-1 1 0 0 0,0-1 0 0 0,1 1 0 0 0,-1-2 0 0 0,1-2-2 0 0,1 0 1 0 0,-1 0-1 0 0,2 0 0 0 0,-1 0 0 0 0,0 0 0 0 0,1 1 0 0 0,0-1 0 0 0,4-7 0 0 0,0-3 15 0 0,10-25-3 0 0,21-38-1 0 0,-29 64-17 0 0,0 1 0 0 0,1 0 0 0 0,0 0-1 0 0,1 1 1 0 0,0 0 0 0 0,14-12 0 0 0,-21 22-6 0 0,0 0 0 0 0,0 0 1 0 0,-1 0-1 0 0,1 0 1 0 0,0 0-1 0 0,1 1 0 0 0,-1-1 1 0 0,0 1-1 0 0,0 0 1 0 0,1 0-1 0 0,-1 0 0 0 0,0 0 1 0 0,1 1-1 0 0,-1-1 0 0 0,8 1 1 0 0,-9 0-1 0 0,1 1 0 0 0,-1-1 0 0 0,1 1 0 0 0,-1 0 0 0 0,1 0 0 0 0,-1 0 0 0 0,0 0 0 0 0,1 0 0 0 0,-1 0 0 0 0,0 0 0 0 0,0 1 0 0 0,0-1 0 0 0,0 1 1 0 0,0 0-1 0 0,0 0 0 0 0,-1 0 0 0 0,1-1 0 0 0,0 1 0 0 0,-1 1 0 0 0,1-1 0 0 0,-1 0 0 0 0,1 3 0 0 0,5 10 16 0 0,-2 1 0 0 0,0 0 1 0 0,-1-1-1 0 0,-1 1 0 0 0,0 1 0 0 0,0 31 0 0 0,6 27 3 0 0,-7-65-41 0 0,0 0 1 0 0,1 0 0 0 0,0 0 0 0 0,1 0-1 0 0,6 12 1 0 0,-10-21-25 0 0,1 0 1 0 0,-1 0-1 0 0,1 1 0 0 0,0-1 1 0 0,0 0-1 0 0,0 0 0 0 0,0 0 0 0 0,-1 0 1 0 0,1 0-1 0 0,1 0 0 0 0,-1 0 1 0 0,0 0-1 0 0,0 0 0 0 0,0 0 1 0 0,0-1-1 0 0,1 1 0 0 0,-1-1 1 0 0,0 1-1 0 0,0 0 0 0 0,1-1 1 0 0,-1 0-1 0 0,1 1 0 0 0,-1-1 0 0 0,2 0 1 0 0,-1 0-565 0 0,1-1 1 0 0,-1 1-1 0 0,0-1 1 0 0,0 1-1 0 0,1-1 1 0 0,-1 0 0 0 0,0 0-1 0 0,0 0 1 0 0,0 0-1 0 0,0-1 1 0 0,0 1-1 0 0,0 0 1 0 0,3-4-1 0 0,2-1-3097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9.4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28 1936 0 0,'-55'9'17746'0'0,"59"-7"-16886"0"0,9-1-260 0 0,-1-3-162 0 0,-1 0 1 0 0,20-7-1 0 0,-21 6-226 0 0,-1 0-1 0 0,1 1 1 0 0,-1 0-1 0 0,1 0 1 0 0,10 0-1 0 0,-19 2-162 0 0,0 0 0 0 0,0 1 0 0 0,0-1 0 0 0,1 0 0 0 0,-1 1 0 0 0,0-1 0 0 0,0 0 0 0 0,0 1 0 0 0,0 0-1 0 0,0-1 1 0 0,0 1 0 0 0,0 0 0 0 0,0-1 0 0 0,0 1 0 0 0,-1 0 0 0 0,1 0 0 0 0,0 0 0 0 0,0-1 0 0 0,-1 1-1 0 0,1 0 1 0 0,0 1 0 0 0,0-1-5 0 0,-1 0 0 0 0,1 0 0 0 0,0 0 0 0 0,-1 0 0 0 0,1 0 0 0 0,0 0 0 0 0,-1 0 0 0 0,1-1 0 0 0,0 1-1 0 0,0 0 1 0 0,0 0 0 0 0,0-1 0 0 0,0 1 0 0 0,0-1 0 0 0,0 1 0 0 0,0-1 0 0 0,0 1 0 0 0,0-1 0 0 0,0 0 0 0 0,0 0 0 0 0,0 1 0 0 0,0-1-1 0 0,1 0 1 0 0,-1 0 0 0 0,0 0 0 0 0,2 0 0 0 0,60-16 636 0 0,-31 8-540 0 0,34-6 1 0 0,-58 12-132 0 0,1 2 1 0 0,-1-1-1 0 0,0 1 1 0 0,0 0-1 0 0,16 2 1 0 0,-23-1-8 0 0,0-1-1 0 0,1 0 1 0 0,-1 0 0 0 0,0 1 0 0 0,0-1 0 0 0,1 1 0 0 0,-1-1-1 0 0,0 1 1 0 0,0-1 0 0 0,0 1 0 0 0,0 0 0 0 0,0-1-1 0 0,0 1 1 0 0,0 0 0 0 0,0 0 0 0 0,0 0 0 0 0,0 0 0 0 0,-1 0-1 0 0,1 0 1 0 0,0 0 0 0 0,-1 0 0 0 0,1 0 0 0 0,0 0 0 0 0,-1 0-1 0 0,1 1 1 0 0,-1-1 0 0 0,0 0 0 0 0,1 0 0 0 0,-1 1-1 0 0,0-1 1 0 0,0 0 0 0 0,0 2 0 0 0,0 4 17 0 0,-1 0 1 0 0,0-1-1 0 0,0 1 1 0 0,0 0-1 0 0,-4 7 1 0 0,3-8-8 0 0,1 0-1 0 0,-1 0 1 0 0,0 11 0 0 0,9 101 144 0 0,-1-21-15 0 0,-5-14 11 0 0,7 106 336 0 0,-6-164-437 0 0,2 0 0 0 0,1 0 0 0 0,2-1 1 0 0,0 0-1 0 0,15 35 0 0 0,-19-53-48 0 0,-1-1 11 0 0,0 0 0 0 0,1 0-1 0 0,0 0 1 0 0,0 0 0 0 0,0-1-1 0 0,5 7 1 0 0,-30-21 32 0 0,11 5-44 0 0,-1 1 0 0 0,0 1-1 0 0,-1 0 1 0 0,1 0-1 0 0,0 1 1 0 0,-23-1-1 0 0,-79 6-22 0 0,84-1 27 0 0,-9 0-3 0 0,9-1-6 0 0,0 1 0 0 0,-38 8 0 0 0,56-5-273 0 0,12-3-471 0 0,8-5-371 0 0,32-15-5143 0 0,-19 9 4402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9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45 512 0 0,'0'-4'1527'0'0,"0"1"-1"0"0,-1-1 0 0 0,1 1 1 0 0,-1-1-1 0 0,0 1 1 0 0,0 0-1 0 0,-3-5 0 0 0,0-5 2775 0 0,3 24 443 0 0,0 9-4126 0 0,9 42 14 0 0,10 90-752 0 0,-17-144 99 0 0,-1-1-817 0 0,1 1 1 0 0,0-1-1 0 0,0 1 1 0 0,1-1-1 0 0,2 8 1 0 0,2-3-2052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6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0 455 512 0 0,'2'4'7683'0'0,"-1"-1"-6794"0"0,1 0-1 0 0,-1-1 0 0 0,1 1 0 0 0,-1-1 0 0 0,5 5 0 0 0,3-2-530 0 0,0 0 0 0 0,0-1 0 0 0,0-1 0 0 0,1 1 1 0 0,-1-2-1 0 0,1 1 0 0 0,0-1 0 0 0,0-1 0 0 0,0 0 0 0 0,0 0 0 0 0,0-1 0 0 0,0 0 0 0 0,0 0 0 0 0,0-2 0 0 0,11-1 0 0 0,16-6-214 0 0,-1-1 0 0 0,59-25 0 0 0,-72 26 7 0 0,-4 1-123 0 0,-1 0 0 0 0,1-1 0 0 0,32-22-1 0 0,-45 26-10 0 0,0 1-1 0 0,-1-1 1 0 0,1 0-1 0 0,-1 0 1 0 0,0 0-1 0 0,0-1 1 0 0,-1 0-1 0 0,0 0 1 0 0,0 0-1 0 0,0 0 1 0 0,-1-1-1 0 0,0 1 1 0 0,0-1-1 0 0,3-11 1 0 0,-5 11 52 0 0,0 0 0 0 0,-1-1 0 0 0,0 1 0 0 0,0-1-1 0 0,-1 1 1 0 0,0 0 0 0 0,0-1 0 0 0,0 1 0 0 0,-1 0 0 0 0,-4-10 0 0 0,-2-4 382 0 0,-23-41 0 0 0,25 51-302 0 0,-2 0-1 0 0,1 0 0 0 0,-1 0 1 0 0,-1 1-1 0 0,0 0 1 0 0,-15-13-1 0 0,19 20-75 0 0,0-1 0 0 0,0 1 0 0 0,0 0 0 0 0,0 0 0 0 0,0 0 0 0 0,-1 1 0 0 0,-8-3 0 0 0,11 4-24 0 0,0 1 0 0 0,-1-1 1 0 0,1 1-1 0 0,-1-1 0 0 0,0 1 0 0 0,1 0 0 0 0,-1 1 0 0 0,1-1 1 0 0,-1 0-1 0 0,1 1 0 0 0,0 0 0 0 0,-1 0 0 0 0,-4 2 0 0 0,3 0-6 0 0,0-1 0 0 0,1 1-1 0 0,-1 1 1 0 0,1-1 0 0 0,0 1-1 0 0,0 0 1 0 0,0 0-1 0 0,0 0 1 0 0,1 0 0 0 0,-1 1-1 0 0,1-1 1 0 0,0 1 0 0 0,-3 7-1 0 0,-1 3 54 0 0,0 1 1 0 0,1 0-1 0 0,-4 17 0 0 0,2 4 193 0 0,-8 65 0 0 0,8 40 361 0 0,7-131-594 0 0,4 204 761 0 0,2-169-681 0 0,1-1-1 0 0,22 76 0 0 0,-25-108-104 0 0,1 2-9 0 0,1-1-1 0 0,7 15 1 0 0,-12-29-21 0 0,0 1 0 0 0,0-1 0 0 0,0 0 0 0 0,0 0 0 0 0,0 0 0 0 0,0 0 0 0 0,0 0 0 0 0,0 0 1 0 0,0 0-1 0 0,0 0 0 0 0,0 0 0 0 0,0 0 0 0 0,0 0 0 0 0,0 0 0 0 0,0 1 0 0 0,0-1 0 0 0,1 0 0 0 0,-1 0 0 0 0,0 0 0 0 0,0 0 0 0 0,0 0 0 0 0,0 0 0 0 0,0 0 0 0 0,0 0 0 0 0,0 0 0 0 0,0 0 0 0 0,0 0 0 0 0,0 0 0 0 0,0 0 0 0 0,0 0 0 0 0,1 0 0 0 0,-1 0 0 0 0,0 0 0 0 0,0 0 0 0 0,0 0 0 0 0,0 0 0 0 0,0 0 0 0 0,0 0 0 0 0,0 0 0 0 0,0 0 0 0 0,0 0 0 0 0,0 0 1 0 0,0 0-1 0 0,1 0 0 0 0,-1 0 0 0 0,0 0 0 0 0,0 0 0 0 0,0 0 0 0 0,0 0 0 0 0,0 0 0 0 0,0 0 0 0 0,0 0 0 0 0,0 0 0 0 0,0 0 0 0 0,3-7 20 0 0,1-9-48 0 0,-4 14 18 0 0,3-9-6 0 0,0 1 1 0 0,0-1 0 0 0,1 1-1 0 0,1-1 1 0 0,0 1 0 0 0,0 0 0 0 0,1 1-1 0 0,0-1 1 0 0,11-12 0 0 0,-13 17 4 0 0,0 1 1 0 0,0 0-1 0 0,1 0 1 0 0,-1 0-1 0 0,1 0 1 0 0,0 0-1 0 0,0 1 1 0 0,0 0 0 0 0,0 0-1 0 0,0 1 1 0 0,1-1-1 0 0,0 1 1 0 0,-1 0-1 0 0,1 1 1 0 0,0-1-1 0 0,0 1 1 0 0,0 0-1 0 0,0 1 1 0 0,7-1 0 0 0,-11 1 7 0 0,0 0 0 0 0,-1 1 0 0 0,1-1 0 0 0,-1 0 0 0 0,1 1 1 0 0,-1-1-1 0 0,1 1 0 0 0,-1 0 0 0 0,1-1 0 0 0,-1 1 0 0 0,0 0 1 0 0,1 0-1 0 0,-1 0 0 0 0,0 0 0 0 0,0 0 0 0 0,1 0 0 0 0,-1 0 1 0 0,0 0-1 0 0,0 0 0 0 0,0 1 0 0 0,0-1 0 0 0,-1 0 1 0 0,1 1-1 0 0,0-1 0 0 0,-1 1 0 0 0,1-1 0 0 0,0 1 0 0 0,-1-1 1 0 0,0 1-1 0 0,1-1 0 0 0,-1 1 0 0 0,0-1 0 0 0,0 1 0 0 0,0 2 1 0 0,0 6 10 0 0,0 1 0 0 0,-1-1 1 0 0,-1 0-1 0 0,-2 13 0 0 0,1-12 1 0 0,1 0-1 0 0,1 0 0 0 0,-1 0 0 0 0,2 1 0 0 0,0-1 0 0 0,0 0 0 0 0,1 0 0 0 0,4 22 0 0 0,-4-29-17 0 0,0 1 1 0 0,0-1-1 0 0,1 0 0 0 0,0 1 0 0 0,0-1 0 0 0,0 0 1 0 0,1 0-1 0 0,-1-1 0 0 0,1 1 0 0 0,0 0 1 0 0,0-1-1 0 0,0 1 0 0 0,0-1 0 0 0,1 0 0 0 0,-1 0 1 0 0,1-1-1 0 0,0 1 0 0 0,0-1 0 0 0,0 1 0 0 0,0-1 1 0 0,8 3-1 0 0,-6-4-106 0 0,0 1 0 0 0,-1-1-1 0 0,1 0 1 0 0,0 0 0 0 0,-1-1 0 0 0,1 1 0 0 0,0-1 0 0 0,0-1 0 0 0,0 1-1 0 0,-1-1 1 0 0,1 0 0 0 0,0 0 0 0 0,-1-1 0 0 0,1 1 0 0 0,-1-1 0 0 0,9-4 0 0 0,-6 1-827 0 0,1 0 1 0 0,0-1 0 0 0,9-7 0 0 0,22-25-7390 0 0,-28 25 5865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6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 1168 0 0,'-8'0'4678'0'0,"6"-1"-3476"0"0,-1 1 0 0 0,1 0 0 0 0,0 0-1 0 0,0 0 1 0 0,-1 0 0 0 0,1 1 0 0 0,0-1-1 0 0,-3 1 1 0 0,4 0-881 0 0,1 0 0 0 0,-1 1 0 0 0,1-1 0 0 0,-1 0 0 0 0,1 0 0 0 0,0 1-1 0 0,-1-1 1 0 0,1 0 0 0 0,0 1 0 0 0,0-1 0 0 0,0 0 0 0 0,0 0 0 0 0,0 1 0 0 0,0 1 0 0 0,0 1 390 0 0,-1 21 324 0 0,0 0 0 0 0,4 35 0 0 0,-2-50-1045 0 0,0 0-1 0 0,1 0 1 0 0,0 0 0 0 0,1 0 0 0 0,0 0 0 0 0,1-1-1 0 0,0 1 1 0 0,9 14 0 0 0,-13-23-17 0 0,1 0 0 0 0,0 0 0 0 0,-1 0 0 0 0,1 0 0 0 0,0 0 0 0 0,0 0 0 0 0,0 0 0 0 0,-1-1 0 0 0,1 1 0 0 0,0 0 0 0 0,0 0 0 0 0,0-1 0 0 0,0 1 0 0 0,1-1 0 0 0,-1 1 0 0 0,0-1 0 0 0,0 1 0 0 0,0-1 0 0 0,2 1 0 0 0,-2-1-84 0 0,0 0 0 0 0,0 0 1 0 0,0-1-1 0 0,0 1 0 0 0,1 0 1 0 0,-1-1-1 0 0,0 1 0 0 0,0 0 1 0 0,0-1-1 0 0,0 1 0 0 0,0-1 1 0 0,0 0-1 0 0,-1 1 0 0 0,1-1 1 0 0,0 0-1 0 0,0 1 0 0 0,0-2 1 0 0,4-4-1580 0 0,0 1 1 0 0,-1-1 0 0 0,0 0-1 0 0,5-14 1 0 0,-7 17 464 0 0,6-14-1637 0 0,1-1 338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6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3633 0 0,'-5'6'4009'0'0,"-3"-3"4072"0"0,0-2-7312 0 0,3 2 367 0 0,0 0-352 0 0,5 0 8 0 0,2-2-240 0 0,2 2-312 0 0,3-2-96 0 0,2 1-96 0 0,1-1-168 0 0,2-1 8 0 0,-1 0-40 0 0,2 0-384 0 0,0-1-880 0 0,0 1-249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1.5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33 512 0 0,'-1'-3'1064'0'0,"0"0"0"0"0,0 1 0 0 0,-1-1-1 0 0,1 0 1 0 0,-1 0 0 0 0,0 0 0 0 0,1 1 0 0 0,-1-1 0 0 0,-5-3-1 0 0,7 6-854 0 0,0-1 0 0 0,-1 1-1 0 0,1 0 1 0 0,0 0 0 0 0,-1 0 0 0 0,1 0-1 0 0,0 0 1 0 0,-1 0 0 0 0,1 0-1 0 0,0 0 1 0 0,-1 0 0 0 0,1 0-1 0 0,0 0 1 0 0,-1 0 0 0 0,1 0-1 0 0,0 0 1 0 0,-1 0 0 0 0,1 1-1 0 0,0-1 1 0 0,-1 0 0 0 0,1 0-1 0 0,0 0 1 0 0,-1 0 0 0 0,1 1 0 0 0,0-1-1 0 0,0 0 1 0 0,-1 0 0 0 0,1 1-1 0 0,0-1 1 0 0,0 0 0 0 0,0 0-1 0 0,-1 1 1 0 0,1-1 0 0 0,0 0-1 0 0,0 1 1 0 0,0-1 0 0 0,-1 1-1 0 0,1 0-126 0 0,-1-1-1 0 0,1 1 1 0 0,0 0-1 0 0,-1 0 1 0 0,1-1-1 0 0,-1 1 0 0 0,1 0 1 0 0,0 0-1 0 0,0 0 1 0 0,0-1-1 0 0,-1 1 0 0 0,1 0 1 0 0,0 0-1 0 0,0 0 1 0 0,0 0-1 0 0,0 1 0 0 0,79 165 2355 0 0,8 21-2220 0 0,-85-184-202 0 0,-1 0 1 0 0,1 0 0 0 0,-1 0 0 0 0,0 0 0 0 0,0 1-1 0 0,-1-1 1 0 0,1 0 0 0 0,-1 1 0 0 0,0-1 0 0 0,0 0 0 0 0,-1 1-1 0 0,1-1 1 0 0,-1 0 0 0 0,0 0 0 0 0,0 1 0 0 0,0-1-1 0 0,-1 0 1 0 0,1 0 0 0 0,-1 0 0 0 0,0 0 0 0 0,0-1-1 0 0,-1 1 1 0 0,1 0 0 0 0,-1-1 0 0 0,1 1 0 0 0,-1-1-1 0 0,0 0 1 0 0,-1 0 0 0 0,1 0 0 0 0,0-1 0 0 0,-1 1 0 0 0,0-1-1 0 0,1 0 1 0 0,-1 0 0 0 0,0 0 0 0 0,0 0 0 0 0,-8 2-1 0 0,7-3 31 0 0,-1 1-1 0 0,1-1 0 0 0,-1 0 0 0 0,1 0 0 0 0,-11 0 1 0 0,15-1-39 0 0,0 0 0 0 0,-1-1 1 0 0,1 1-1 0 0,0 0 1 0 0,-1-1-1 0 0,1 1 1 0 0,0 0-1 0 0,0-1 1 0 0,-1 0-1 0 0,1 1 0 0 0,0-1 1 0 0,0 0-1 0 0,0 0 1 0 0,0 1-1 0 0,-1-1 1 0 0,1 0-1 0 0,1 0 1 0 0,-1 0-1 0 0,0 0 0 0 0,0 0 1 0 0,0 0-1 0 0,0-1 1 0 0,1 1-1 0 0,-1 0 1 0 0,1 0-1 0 0,-1-1 1 0 0,1 1-1 0 0,-1-2 0 0 0,-1-3 9 0 0,1 0-1 0 0,1-1 0 0 0,-1 1 0 0 0,1-1 1 0 0,0 1-1 0 0,0 0 0 0 0,1-1 0 0 0,-1 1 1 0 0,2 0-1 0 0,2-11 0 0 0,-1 7-20 0 0,1-1-1 0 0,0 1 1 0 0,0 0 0 0 0,1 0-1 0 0,9-13 1 0 0,-10 18-8 0 0,1 0 0 0 0,-1 0 0 0 0,1 0 0 0 0,0 1 0 0 0,0 0 0 0 0,0 0 0 0 0,1 0 0 0 0,-1 1 0 0 0,1-1 0 0 0,0 1 0 0 0,7-3 0 0 0,-1 2-738 0 0,0 0 0 0 0,1 1 0 0 0,-1 0 0 0 0,24-1-1 0 0,-16 5-5859 0 0,-16-1 4081 0 0,2 1-2941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1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38 2641 0 0,'0'-1'685'0'0,"0"0"1"0"0,0 0-1 0 0,-1 0 1 0 0,1-1 0 0 0,0 1-1 0 0,0 0 1 0 0,-1 0 0 0 0,1 0-1 0 0,-1 0 1 0 0,1 0 0 0 0,-1 0-1 0 0,1 0 1 0 0,-2-1 0 0 0,-11-9 3054 0 0,9 9-3326 0 0,1 1 0 0 0,-1-1 0 0 0,0 1 0 0 0,0 0 0 0 0,0 0 0 0 0,-7-1-1 0 0,10 2-381 0 0,1 0-1 0 0,0 0 0 0 0,0-1 0 0 0,0 1 0 0 0,-1 0 0 0 0,1 0 1 0 0,0 0-1 0 0,0 0 0 0 0,-1 0 0 0 0,1 0 0 0 0,0 0 1 0 0,0 0-1 0 0,0 0 0 0 0,-1 0 0 0 0,1 0 0 0 0,0 0 0 0 0,0 0 1 0 0,-1 0-1 0 0,1 1 0 0 0,0-1 0 0 0,0 0 0 0 0,0 0 1 0 0,-1 0-1 0 0,1 0 0 0 0,0 0 0 0 0,0 0 0 0 0,0 0 0 0 0,0 1 1 0 0,-1-1-1 0 0,1 0 0 0 0,0 0 0 0 0,0 0 0 0 0,0 0 1 0 0,0 1-1 0 0,0-1 0 0 0,-1 0 0 0 0,1 1 0 0 0,4 7 410 0 0,13 8-478 0 0,-12-13-204 0 0,1 0 0 0 0,0-1 0 0 0,-1 0 0 0 0,1 0 0 0 0,0 0 1 0 0,8 1-1 0 0,20 2-4507 0 0,-26-4 2661 0 0,14 2-896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2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60 512 0 0,'0'0'-75'0'0,"-19"-3"2553"0"0,-7-3 9281 0 0,26 6-11709 0 0,0 0 0 0 0,0 0 1 0 0,0 0-1 0 0,0 0 0 0 0,-1 0 1 0 0,1-1-1 0 0,0 1 0 0 0,0 0 0 0 0,0 0 1 0 0,0 0-1 0 0,0 0 0 0 0,0 0 1 0 0,0 0-1 0 0,0-1 0 0 0,0 1 0 0 0,0 0 1 0 0,0 0-1 0 0,0 0 0 0 0,1 0 1 0 0,-1 0-1 0 0,0 0 0 0 0,0-1 0 0 0,0 1 1 0 0,0 0-1 0 0,0 0 0 0 0,0 0 1 0 0,0 0-1 0 0,0 0 0 0 0,0 0 0 0 0,0 0 1 0 0,0-1-1 0 0,0 1 0 0 0,1 0 1 0 0,-1 0-1 0 0,0 0 0 0 0,0 0 1 0 0,0 0-1 0 0,0 0 0 0 0,0 0 0 0 0,0 0 1 0 0,0 0-1 0 0,1 0 0 0 0,-1 0 1 0 0,0 0-1 0 0,0 0 0 0 0,0 0 0 0 0,0 0 1 0 0,0 0-1 0 0,1 0 0 0 0,-1 0 1 0 0,0 0-1 0 0,0 0 0 0 0,8-4 603 0 0,22-2 209 0 0,0 1 1 0 0,47-2-1 0 0,-21 3-746 0 0,-5-1-183 0 0,164-10-2433 0 0,-214 15 2350 0 0,6 0-1817 0 0,-7 0 1880 0 0,0 0 1 0 0,1 0-1 0 0,-1 0 0 0 0,0 0 0 0 0,0 0 0 0 0,0 1 0 0 0,0-1 0 0 0,0 0 1 0 0,0 0-1 0 0,0 0 0 0 0,0 0 0 0 0,1 0 0 0 0,-1 0 0 0 0,0 0 0 0 0,0 0 0 0 0,0 0 1 0 0,0 0-1 0 0,0 0 0 0 0,0 0 0 0 0,0 0 0 0 0,0 0 0 0 0,0 0 0 0 0,0 1 1 0 0,0-1-1 0 0,1 0 0 0 0,-1 0 0 0 0,0 0 0 0 0,0 0 0 0 0,0 0 0 0 0,0 0 1 0 0,0 0-1 0 0,0 0 0 0 0,0 1 0 0 0,0-1 0 0 0,0 0 0 0 0,0 0 0 0 0,0 0 1 0 0,0 0-1 0 0,0 0 0 0 0,0 0 0 0 0,0 0 0 0 0,0 1 0 0 0,0-1 0 0 0,0 0 0 0 0,0 0 1 0 0,0 0-1 0 0,0 0 0 0 0,-1 0 0 0 0,1 0 0 0 0,0 0 0 0 0,0 1 0 0 0,-3 3-3213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2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9 2024 0 0,'-3'4'1521'0'0,"0"-2"0"0"0,0 1 0 0 0,0 0-1 0 0,0 0 1 0 0,-1-1 0 0 0,-3 2-1 0 0,-4 3 461 0 0,11-7-1942 0 0,0 0 0 0 0,0 0 0 0 0,0 0 0 0 0,0 0 1 0 0,-1 0-1 0 0,1 0 0 0 0,0 0 0 0 0,0 1 0 0 0,0-1 1 0 0,0 0-1 0 0,0 0 0 0 0,0 0 0 0 0,0 0 0 0 0,-1 0 0 0 0,1 0 1 0 0,0 1-1 0 0,0-1 0 0 0,0 0 0 0 0,0 0 0 0 0,0 0 0 0 0,0 0 1 0 0,0 1-1 0 0,0-1 0 0 0,0 0 0 0 0,0 0 0 0 0,0 0 0 0 0,0 0 1 0 0,0 0-1 0 0,0 1 0 0 0,0-1 0 0 0,0 0 0 0 0,0 0 0 0 0,0 0 1 0 0,0 0-1 0 0,0 1 0 0 0,0-1 0 0 0,0 0 0 0 0,0 0 1 0 0,0 0-1 0 0,1 0 0 0 0,-1 0 0 0 0,0 0 0 0 0,0 1 0 0 0,0-1 1 0 0,0 0-1 0 0,0 0 0 0 0,0 0 0 0 0,0 0 0 0 0,1 0 0 0 0,-1 0 1 0 0,0 0-1 0 0,0 0 0 0 0,0 1 0 0 0,0-1 0 0 0,0 0 0 0 0,1 0 1 0 0,-1 0-1 0 0,0 0 0 0 0,0 0 0 0 0,0 0 0 0 0,0 0 0 0 0,0 0 1 0 0,1 0-1 0 0,-1 0 0 0 0,0 0 0 0 0,0 0 0 0 0,0 0 1 0 0,1 0-1 0 0,15 3 469 0 0,-14-3-346 0 0,19 3 44 0 0,0-2 1 0 0,0 0 0 0 0,28-3 0 0 0,65-13-265 0 0,-59 8-19 0 0,44-8-420 0 0,-29 5-5301 0 0,-52 8 2036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2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 2929 0 0,'-23'3'9192'0'0,"21"-3"-8634"0"0,0 1 0 0 0,0 0 0 0 0,0 0 0 0 0,0 0 0 0 0,0 0 0 0 0,1 0 0 0 0,-4 2 0 0 0,4-2-409 0 0,0 1 1 0 0,0-1 0 0 0,0 0 0 0 0,0 0 0 0 0,0 1 0 0 0,0-1 0 0 0,0 0 0 0 0,0 1 0 0 0,1-1 0 0 0,-1 1 0 0 0,1-1 0 0 0,-1 1 0 0 0,1 0 0 0 0,-1-1 0 0 0,1 1 0 0 0,0-1 0 0 0,0 1 0 0 0,0 0 0 0 0,0-1 0 0 0,0 1 0 0 0,0-1 0 0 0,0 1 0 0 0,0 0 0 0 0,2 2 0 0 0,1 7 76 0 0,1 0 0 0 0,1 1 0 0 0,0-2 0 0 0,0 1 1 0 0,1-1-1 0 0,1 1 0 0 0,-1-2 0 0 0,2 1 0 0 0,-1-1 1 0 0,13 11-1 0 0,11 10 33 0 0,52 35 0 0 0,-81-63-247 0 0,49 35 61 0 0,-20-15-101 0 0,-1 0 0 0 0,-1 2 0 0 0,48 51 0 0 0,-73-71-70 0 0,-1 1 1 0 0,0-1-1 0 0,-1 1 0 0 0,3 5 1 0 0,-1 5-1580 0 0,-3-14 1393 0 0,-1 0 0 0 0,0-1-1 0 0,0 1 1 0 0,-1 0 0 0 0,1-1 0 0 0,0 1-1 0 0,0 0 1 0 0,0-1 0 0 0,0 1 0 0 0,0 0-1 0 0,-1-1 1 0 0,1 1 0 0 0,0-1-1 0 0,-1 1 1 0 0,1 0 0 0 0,0-1 0 0 0,-1 2-1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5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55 235 464 0 0,'-1'-6'1948'0'0,"0"-1"1"0"0,-1 0-1 0 0,1 1 0 0 0,-5-9 1 0 0,4 12-1713 0 0,1-1 1 0 0,-1 1 0 0 0,1 0-1 0 0,0-1 1 0 0,0 1 0 0 0,0-1-1 0 0,1 1 1 0 0,-1-1 0 0 0,1 0-1 0 0,0 1 1 0 0,0-1 0 0 0,0 1-1 0 0,0-1 1 0 0,1 0 0 0 0,-1 1-1 0 0,1-1 1 0 0,2-4 0 0 0,1 0-84 0 0,0 1 0 0 0,0-1 0 0 0,1 1 0 0 0,0 0 0 0 0,0 0 0 0 0,1 1 0 0 0,0-1 0 0 0,0 1 0 0 0,1 1 0 0 0,-1-1 0 0 0,1 1 1 0 0,1 0-1 0 0,-1 1 0 0 0,1 0 0 0 0,-1 0 0 0 0,16-5 0 0 0,-8 4-62 0 0,1 1 1 0 0,-1 0-1 0 0,1 1 1 0 0,-1 1 0 0 0,1 1-1 0 0,0 0 1 0 0,-1 1-1 0 0,24 3 1 0 0,-24-1-96 0 0,-1 1 0 0 0,0 0 0 0 0,0 1 0 0 0,-1 1 0 0 0,1 0 0 0 0,13 8 0 0 0,-17-7 2 0 0,0-1-1 0 0,0 1 1 0 0,-1 1-1 0 0,0 0 0 0 0,0 0 1 0 0,-1 1-1 0 0,0 0 1 0 0,9 12-1 0 0,-14-17 44 0 0,-1 1-1 0 0,1-1 1 0 0,-1 1-1 0 0,0 0 1 0 0,-1 0-1 0 0,1 0 1 0 0,-1 0-1 0 0,1 0 1 0 0,-1 0 0 0 0,0 0-1 0 0,-1 1 1 0 0,1-1-1 0 0,-1 0 1 0 0,0 0-1 0 0,0 1 1 0 0,0-1-1 0 0,0 0 1 0 0,-1 1-1 0 0,0-1 1 0 0,0 0 0 0 0,0 0-1 0 0,-3 7 1 0 0,1-5 37 0 0,0 0 0 0 0,-1 0 0 0 0,1 0 0 0 0,-1-1 0 0 0,-1 0 0 0 0,1 1 0 0 0,-1-1 0 0 0,0-1 0 0 0,0 1 0 0 0,0-1 0 0 0,-1 0 0 0 0,0 0 0 0 0,-9 5 0 0 0,-2-2 7 0 0,0 1 1 0 0,0-2 0 0 0,0 0-1 0 0,-1-2 1 0 0,-25 5 0 0 0,11-5 33 0 0,-1-2 1 0 0,-37-1 0 0 0,60-1-211 0 0,-1-1 1 0 0,1 0-1 0 0,0-1 0 0 0,0 0 0 0 0,0-1 1 0 0,0 0-1 0 0,1 0 0 0 0,-1-1 0 0 0,1-1 1 0 0,0 1-1 0 0,0-1 0 0 0,0-1 0 0 0,1 0 1 0 0,-1 0-1 0 0,2 0 0 0 0,-1-1 0 0 0,1 0 0 0 0,-7-9 1 0 0,12 13-319 0 0,0-1-1 0 0,0 1 1 0 0,0-1 0 0 0,0 0 0 0 0,0 0 0 0 0,1 0 0 0 0,0 0 0 0 0,0 0-1 0 0,0 0 1 0 0,0 0 0 0 0,1 0 0 0 0,0 0 0 0 0,0 0 0 0 0,0 0 0 0 0,0 0-1 0 0,0-1 1 0 0,1 1 0 0 0,1-7 0 0 0,7-11-2758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3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239 113 512 0 0,'-4'-1'954'0'0,"1"-1"0"0"0,-1 0 0 0 0,0 1 0 0 0,0 0 0 0 0,0 0 0 0 0,0 0 0 0 0,0 0 0 0 0,-1 1 0 0 0,1 0 0 0 0,0 0 0 0 0,0 0 0 0 0,-6 1 0 0 0,5-1-322 0 0,-1 1 0 0 0,1 0 0 0 0,-1 1 0 0 0,1-1 0 0 0,-1 1 0 0 0,1 0 0 0 0,0 1-1 0 0,-8 4 1 0 0,4-1-326 0 0,0 2-1 0 0,1 0 0 0 0,0 0 0 0 0,0 0 0 0 0,0 1 1 0 0,1 0-1 0 0,1 0 0 0 0,0 1 0 0 0,0 0 0 0 0,0 0 1 0 0,-3 11-1 0 0,2-5-129 0 0,2 1 1 0 0,0-1-1 0 0,0 1 0 0 0,2 0 1 0 0,0 0-1 0 0,-1 29 0 0 0,4-38-152 0 0,0 0 0 0 0,0 1 0 0 0,1-1 0 0 0,1 1-1 0 0,-1-1 1 0 0,1 0 0 0 0,1 0 0 0 0,-1 0 0 0 0,1 0-1 0 0,1 0 1 0 0,0-1 0 0 0,0 1 0 0 0,0-1 0 0 0,1 0-1 0 0,0 0 1 0 0,0 0 0 0 0,1-1 0 0 0,-1 0 0 0 0,2 0-1 0 0,-1-1 1 0 0,1 1 0 0 0,-1-1 0 0 0,1-1 0 0 0,1 1-1 0 0,14 6 1 0 0,-1-3-64 0 0,-1-1-1 0 0,2-1 0 0 0,-1 0 1 0 0,0-2-1 0 0,1-1 1 0 0,0 0-1 0 0,0-2 0 0 0,22 0 1 0 0,-36-2-7 0 0,-1 0 0 0 0,1 0 0 0 0,-1 0 0 0 0,1-1 0 0 0,-1 0 0 0 0,0-1 0 0 0,0 0 1 0 0,0 0-1 0 0,0 0 0 0 0,-1-1 0 0 0,1 0 0 0 0,-1 0 0 0 0,0 0 0 0 0,0-1 0 0 0,0 0 0 0 0,-1 0 1 0 0,7-8-1 0 0,-7 6 12 0 0,1-1 1 0 0,-1 0 0 0 0,0 0-1 0 0,0-1 1 0 0,-1 0 0 0 0,-1 1 0 0 0,1-1-1 0 0,-1 0 1 0 0,-1-1 0 0 0,0 1-1 0 0,0 0 1 0 0,0-1 0 0 0,-1-11-1 0 0,-1 0 50 0 0,-2-1-1 0 0,0 1 1 0 0,-1 0-1 0 0,-1 0 1 0 0,-1 0-1 0 0,-1 0 0 0 0,-1 1 1 0 0,0 0-1 0 0,-2 0 1 0 0,0 1-1 0 0,-2 0 0 0 0,0 1 1 0 0,0 0-1 0 0,-2 1 1 0 0,-16-18-1 0 0,21 27 10 0 0,0 1 0 0 0,-1-1 0 0 0,0 2 0 0 0,-1-1 0 0 0,1 1-1 0 0,-1 1 1 0 0,0 0 0 0 0,0 0 0 0 0,-1 1 0 0 0,0 0 0 0 0,1 1 0 0 0,-1 0 0 0 0,0 1 0 0 0,-14-2-1 0 0,14 3-17 0 0,0 1-1 0 0,1 0 1 0 0,-1 0-1 0 0,0 1 0 0 0,0 0 1 0 0,1 1-1 0 0,-1 0 0 0 0,1 1 1 0 0,-1 0-1 0 0,1 1 0 0 0,0 0 1 0 0,1 0-1 0 0,-1 1 1 0 0,1 0-1 0 0,-10 7 0 0 0,15-8-88 0 0,0-1 0 0 0,0 1 0 0 0,0 0 1 0 0,1 0-1 0 0,0 0 0 0 0,-1 1 0 0 0,2-1 0 0 0,-1 1 0 0 0,0-1 0 0 0,1 1 0 0 0,0 0 0 0 0,0 0 0 0 0,0 0 0 0 0,1 0 0 0 0,0 1 0 0 0,0-1 1 0 0,0 0-1 0 0,0 0 0 0 0,1 7 0 0 0,0-4-643 0 0,0 0 0 0 0,1 0 0 0 0,0 0 0 0 0,1 0 0 0 0,0 0 0 0 0,0 0 0 0 0,1 0 0 0 0,0-1 0 0 0,0 1 0 0 0,0-1 0 0 0,1 0 1 0 0,5 7-1 0 0,11 12-1527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5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174 142 512 0 0,'-27'0'3446'0'0,"-1"-2"1"0"0,1 0-1 0 0,0-2 0 0 0,-29-8 1 0 0,56 12-3387 0 0,-1 0 0 0 0,1 0 1 0 0,0 0-1 0 0,-1 0 0 0 0,1 0 1 0 0,0 0-1 0 0,-1 0 0 0 0,1-1 0 0 0,0 1 1 0 0,-1 0-1 0 0,1 0 0 0 0,0 0 1 0 0,0 0-1 0 0,-1 0 0 0 0,1-1 1 0 0,0 1-1 0 0,-1 0 0 0 0,1 0 1 0 0,0 0-1 0 0,0-1 0 0 0,0 1 0 0 0,-1 0 1 0 0,1 0-1 0 0,0-1 0 0 0,0 1 1 0 0,0 0-1 0 0,-1-1 0 0 0,1 1 1 0 0,0 0-1 0 0,0-1 0 0 0,0 1 0 0 0,8-7 795 0 0,15-2-415 0 0,220-27 850 0 0,-37 7-1030 0 0,1 3-291 0 0,-129 18-90 0 0,-115 13-2132 0 0,-55 7-8043 0 0,75-11 6936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5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85 174 8 0 0,'-2'-2'333'0'0,"0"1"0"0"0,1-1 0 0 0,-1 0 0 0 0,1 1 0 0 0,-1-1 1 0 0,1 0-1 0 0,0 0 0 0 0,-2-3 0 0 0,2 3 95 0 0,0-1 1 0 0,-1 1 0 0 0,1 0-1 0 0,-1 0 1 0 0,1 0-1 0 0,-1 0 1 0 0,0 0-1 0 0,-3-3 1 0 0,2 4 199 0 0,0 0 0 0 0,0 0 1 0 0,0 0-1 0 0,0 0 0 0 0,0 1 1 0 0,-1-1-1 0 0,1 1 0 0 0,0-1 1 0 0,0 1-1 0 0,-1 0 0 0 0,1 1 1 0 0,0-1-1 0 0,0 0 0 0 0,-6 2 0 0 0,15-4 524 0 0,0 0 0 0 0,1 0 0 0 0,12-3 0 0 0,50-3-95 0 0,-49 6-646 0 0,131-11 772 0 0,52-5-779 0 0,-157 11-593 0 0,0-2 0 0 0,60-19-1 0 0,-87 22-32 0 0,14-5-2256 0 0,-18-2-7727 0 0,-10 11 7810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6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 1184 0 0,'-20'10'6553'0'0,"17"-9"-5701"0"0,0 0-1 0 0,0 0 1 0 0,1 1 0 0 0,-1-1-1 0 0,1 1 1 0 0,-1 0-1 0 0,-3 3 1 0 0,5-4-656 0 0,0 0 0 0 0,1 0 0 0 0,-1 0 0 0 0,1 0 0 0 0,-1 0 0 0 0,1 0 0 0 0,-1 0 0 0 0,1 0-1 0 0,0 0 1 0 0,0 0 0 0 0,-1 0 0 0 0,1 0 0 0 0,0 0 0 0 0,0 1 0 0 0,0-1 0 0 0,0 0 0 0 0,0 0 0 0 0,0 0 0 0 0,1 0 0 0 0,-1 0 0 0 0,0 0 0 0 0,1 1 0 0 0,-1-1-1 0 0,0 0 1 0 0,1 0 0 0 0,0 1 0 0 0,1 2 136 0 0,1 0 0 0 0,0 0 0 0 0,-1 0 0 0 0,2 0 0 0 0,-1 0-1 0 0,0 0 1 0 0,1-1 0 0 0,7 6 0 0 0,35 22 636 0 0,-46-30-955 0 0,115 61 828 0 0,-1-1-567 0 0,-96-50-252 0 0,0 1 0 0 0,-1 1 0 0 0,30 29 0 0 0,-32-26 5 0 0,0 2 1 0 0,-1 0-1 0 0,-1 0 1 0 0,0 2-1 0 0,13 28 1 0 0,-25-45-5 0 0,0-1-1 0 0,0 1 1 0 0,0 0 0 0 0,0 0-1 0 0,0 0 1 0 0,-1 0 0 0 0,1 0 0 0 0,-1 0-1 0 0,0 0 1 0 0,0 0 0 0 0,0 0-1 0 0,0 1 1 0 0,-1-1 0 0 0,1 0-1 0 0,-1 0 1 0 0,-1 3 0 0 0,0-2 4 0 0,0 1 1 0 0,0-1 0 0 0,-1 0-1 0 0,1 0 1 0 0,-1 1-1 0 0,0-2 1 0 0,0 1 0 0 0,-1 0-1 0 0,-4 3 1 0 0,-5 4 21 0 0,0-2 0 0 0,-1 1-1 0 0,0-2 1 0 0,0 0 0 0 0,-17 6 0 0 0,-122 42 16 0 0,43-18-417 0 0,108-38-1620 0 0,7-3 237 0 0,17-9-1600 0 0,-1 0-517 0 0,4-3-872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7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0 312 512 0 0,'3'-1'8317'0'0,"1"1"-3649"0"0,-1-1-4195 0 0,0 1 0 0 0,1-1 0 0 0,-1 1 0 0 0,0 0 0 0 0,0 0 0 0 0,6 1 0 0 0,27 8 729 0 0,1-1 1 0 0,56 3 0 0 0,-75-10-1150 0 0,0-1 0 0 0,1-1 0 0 0,-1-1 1 0 0,0 0-1 0 0,0-2 0 0 0,-1 0 0 0 0,23-8 1 0 0,-19 5-27 0 0,-1-1 0 0 0,-1-1 1 0 0,20-12-1 0 0,-34 17-15 0 0,1 0 0 0 0,0 0 0 0 0,-1-1 0 0 0,0 1 0 0 0,8-11-1 0 0,-10 12 2 0 0,-1 0 0 0 0,0-1-1 0 0,0 1 1 0 0,0 0 0 0 0,-1-1-1 0 0,1 1 1 0 0,-1-1-1 0 0,0 0 1 0 0,0 1 0 0 0,0-1-1 0 0,0-6 1 0 0,-1 5 12 0 0,-1 0 1 0 0,1 0-1 0 0,-1 0 0 0 0,0 0 1 0 0,0 0-1 0 0,-1 0 0 0 0,0 1 1 0 0,1-1-1 0 0,-2 0 0 0 0,1 1 1 0 0,0 0-1 0 0,-1 0 1 0 0,-4-6-1 0 0,-2-1 136 0 0,1 1 0 0 0,-2 0 1 0 0,-17-15-1 0 0,17 17-11 0 0,0 1 0 0 0,0 0 0 0 0,-1 1 0 0 0,0 0 1 0 0,0 1-1 0 0,-22-8 0 0 0,29 11-102 0 0,0 1 1 0 0,0 0-1 0 0,0 1 1 0 0,0-1-1 0 0,0 1 1 0 0,0-1-1 0 0,0 1 1 0 0,0 0-1 0 0,0 1 1 0 0,-1-1-1 0 0,1 1 1 0 0,0 0-1 0 0,1 0 1 0 0,-1 0-1 0 0,0 0 1 0 0,0 1-1 0 0,0-1 1 0 0,1 1-1 0 0,-1 0 1 0 0,1 0-1 0 0,-1 0 1 0 0,1 1-1 0 0,0-1 1 0 0,-4 5-1 0 0,-4 6 37 0 0,0 0 0 0 0,1 0 1 0 0,1 1-1 0 0,0 1 0 0 0,1 0 0 0 0,0 0 0 0 0,1 0 0 0 0,1 1 0 0 0,-4 18 1 0 0,4-9 31 0 0,1-1 0 0 0,1 1 0 0 0,2 0 1 0 0,0 0-1 0 0,3 37 0 0 0,10 91 240 0 0,4 79 198 0 0,-15-201-439 0 0,0 1 0 0 0,-2 0 0 0 0,-2 0 1 0 0,-12 51-1 0 0,15-78-88 0 0,-1 0 1 0 0,0 0 0 0 0,0 0 0 0 0,0 0 0 0 0,0-1 0 0 0,-1 1 0 0 0,0-1 0 0 0,-6 8 0 0 0,9-12-28 0 0,0 0-1 0 0,0 0 1 0 0,0 0 0 0 0,0 0 0 0 0,0 0 0 0 0,0 0 0 0 0,0 0 0 0 0,0 0 0 0 0,0 0 0 0 0,0 0 0 0 0,0 0 0 0 0,0 0 0 0 0,0 0 0 0 0,0 0 0 0 0,0 1 0 0 0,0-1 0 0 0,0 0 0 0 0,0 0 0 0 0,-1 0 0 0 0,1 0-1 0 0,0 0 1 0 0,0 0 0 0 0,0 0 0 0 0,0 0 0 0 0,0 0 0 0 0,0 0 0 0 0,0 0 0 0 0,0 0 0 0 0,0 0 0 0 0,0 0 0 0 0,0 0 0 0 0,0 0 0 0 0,0 0 0 0 0,-1 0 0 0 0,1 0 0 0 0,0 0 0 0 0,0 0 0 0 0,0 0-1 0 0,0 0 1 0 0,0 0 0 0 0,0-1 0 0 0,0 1 0 0 0,0 0 0 0 0,0 0 0 0 0,0 0 0 0 0,0 0 0 0 0,0 0 0 0 0,0 0 0 0 0,0 0 0 0 0,0 0 0 0 0,0 0 0 0 0,0 0 0 0 0,0 0 0 0 0,-1 0 0 0 0,1 0 0 0 0,0 0-1 0 0,0-7 2 0 0,2-7-19 0 0,11-15-23 0 0,2 0-1 0 0,1 1 1 0 0,1 1-1 0 0,33-41 1 0 0,-38 53-9 0 0,1 1 0 0 0,0 0 0 0 0,18-13 0 0 0,-27 23 24 0 0,1 0 1 0 0,-1 1-1 0 0,1 0 0 0 0,0 0 0 0 0,0 0 0 0 0,0 1 0 0 0,1-1 0 0 0,-1 1 1 0 0,0 1-1 0 0,1-1 0 0 0,0 1 0 0 0,-1 0 0 0 0,1 0 0 0 0,10 0 0 0 0,-15 1 20 0 0,0 1 1 0 0,0-1-1 0 0,1 0 0 0 0,-1 1 0 0 0,0-1 0 0 0,1 1 0 0 0,-1 0 0 0 0,0-1 0 0 0,0 1 0 0 0,0 0 0 0 0,0 0 0 0 0,0 0 0 0 0,0 0 0 0 0,0 0 0 0 0,0 0 0 0 0,0 0 0 0 0,0 0 0 0 0,-1 0 0 0 0,1 0 0 0 0,0 0 0 0 0,-1 0 0 0 0,1 1 0 0 0,-1-1 0 0 0,1 0 0 0 0,-1 0 0 0 0,1 1 0 0 0,-1-1 1 0 0,0 0-1 0 0,0 3 0 0 0,2 4-11 0 0,-2 1 1 0 0,1-1 0 0 0,-2 12 0 0 0,1-18 15 0 0,-2 22-19 0 0,-6 29 0 0 0,4-36 38 0 0,1 0 0 0 0,1 1 0 0 0,0-1 0 0 0,2 32 1 0 0,1-44-29 0 0,0 0 1 0 0,0-1 0 0 0,0 1 0 0 0,1 0 0 0 0,-1 0 0 0 0,1-1 0 0 0,0 1 0 0 0,0-1-1 0 0,1 1 1 0 0,-1-1 0 0 0,1 0 0 0 0,0 0 0 0 0,0 0 0 0 0,1 0 0 0 0,-1-1-1 0 0,1 1 1 0 0,0-1 0 0 0,-1 0 0 0 0,2 0 0 0 0,-1 0 0 0 0,6 2 0 0 0,-5-2-118 0 0,1 0-1 0 0,0-1 1 0 0,0 0 0 0 0,1 0 0 0 0,-1 0 0 0 0,0-1 0 0 0,1 0-1 0 0,-1-1 1 0 0,1 1 0 0 0,-1-1 0 0 0,1 0 0 0 0,8-2 0 0 0,-5 1-553 0 0,-1-1 1 0 0,0-1 0 0 0,0 1-1 0 0,0-1 1 0 0,0-1 0 0 0,0 0-1 0 0,15-9 1 0 0,-3-1-1717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9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22 512 0 0,'-1'-2'698'0'0,"0"0"-1"0"0,0 1 1 0 0,0-1-1 0 0,0 1 1 0 0,-1 0-1 0 0,1-1 1 0 0,0 1 0 0 0,-1 0-1 0 0,1 0 1 0 0,-1 0-1 0 0,1 0 1 0 0,-1 0-1 0 0,0 0 1 0 0,1 0-1 0 0,-1 0 1 0 0,0 1-1 0 0,-2-1 1 0 0,-2 0 5284 0 0,23 8-4276 0 0,-7-2-1523 0 0,0-1 0 0 0,0 1 0 0 0,-1 1-1 0 0,0 0 1 0 0,0 0 0 0 0,-1 0 0 0 0,1 1-1 0 0,-1 1 1 0 0,-1-1 0 0 0,1 1 0 0 0,-1 1-1 0 0,-1-1 1 0 0,11 18 0 0 0,-2 1-119 0 0,-1 0 0 0 0,-2 1 0 0 0,16 48 1 0 0,-23-60-6 0 0,-1 0 1 0 0,-1 0 0 0 0,0 0 0 0 0,-2 0-1 0 0,1 0 1 0 0,-2 1 0 0 0,-1 21-1 0 0,0-30-15 0 0,0-1 0 0 0,0 1 0 0 0,-1-1-1 0 0,0 1 1 0 0,0-1 0 0 0,-1 0-1 0 0,0 0 1 0 0,0 0 0 0 0,0 0-1 0 0,-1-1 1 0 0,0 1 0 0 0,-1-1 0 0 0,1 0-1 0 0,-1 0 1 0 0,0 0 0 0 0,-1-1-1 0 0,-11 10 1 0 0,15-14-36 0 0,0 1-1 0 0,-1-1 1 0 0,0 1-1 0 0,1-1 1 0 0,-1 0 0 0 0,0 0-1 0 0,0 0 1 0 0,1 0-1 0 0,-1-1 1 0 0,0 1-1 0 0,0-1 1 0 0,0 1 0 0 0,0-1-1 0 0,0 0 1 0 0,0 0-1 0 0,-3-1 1 0 0,4 1-13 0 0,0-1-1 0 0,0 1 1 0 0,0-1 0 0 0,1 0-1 0 0,-1 0 1 0 0,0 0 0 0 0,1 0-1 0 0,-1 0 1 0 0,1 0 0 0 0,-1 0-1 0 0,1 0 1 0 0,-1 0 0 0 0,1-1-1 0 0,0 1 1 0 0,-1-1 0 0 0,1 1 0 0 0,0-1-1 0 0,0 1 1 0 0,0-1 0 0 0,0 0-1 0 0,1 1 1 0 0,-1-1 0 0 0,0 0-1 0 0,1 0 1 0 0,-1-3 0 0 0,-1-3-18 0 0,1 0 0 0 0,1 0 0 0 0,0 0 0 0 0,0 0 0 0 0,0 0 0 0 0,1 0 1 0 0,0 0-1 0 0,1 0 0 0 0,0 0 0 0 0,0 0 0 0 0,1 0 0 0 0,-1 1 0 0 0,2-1 1 0 0,-1 1-1 0 0,1 0 0 0 0,0 0 0 0 0,8-10 0 0 0,-4 6-522 0 0,1 1 0 0 0,0 0-1 0 0,1 0 1 0 0,-1 1 0 0 0,2 0 0 0 0,-1 0-1 0 0,1 2 1 0 0,1-1 0 0 0,22-10 0 0 0,-30 16-515 0 0,0 1 0 0 0,0-1 0 0 0,0 1 0 0 0,1 0 0 0 0,5-1 0 0 0,-1 2-2045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9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24 4233 0 0,'-16'-8'10054'0'0,"-10"-5"-4804"0"0,20 10-4375 0 0,9 5 350 0 0,31 7-1696 0 0,1 0-4445 0 0,-20-3 1693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0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1 512 0 0,'6'0'14192'0'0,"-4"11"-10261"0"0,-2 15-2559 0 0,-8 21 363 0 0,-4 31-331 0 0,11-70-1324 0 0,1 0 0 0 0,0 1-1 0 0,0-1 1 0 0,1 1-1 0 0,0-1 1 0 0,5 16 0 0 0,-5-22-85 0 0,-1 0 0 0 0,1 0 0 0 0,0 0 0 0 0,0 0 0 0 0,0 0 0 0 0,0-1 0 0 0,0 1 0 0 0,0 0 0 0 0,0-1 0 0 0,1 1 0 0 0,-1-1 0 0 0,0 1 0 0 0,1-1 0 0 0,0 1 0 0 0,-1-1 0 0 0,1 0 0 0 0,0 0 0 0 0,3 2 0 0 0,-3-2-21 0 0,1-1 1 0 0,0 1-1 0 0,0-1 1 0 0,-1 1-1 0 0,1-1 1 0 0,0 0-1 0 0,0 0 1 0 0,-1 0 0 0 0,1-1-1 0 0,0 1 1 0 0,0 0-1 0 0,3-2 1 0 0,4-2-504 0 0,0 0 1 0 0,0 0-1 0 0,0-1 1 0 0,0 0-1 0 0,15-12 1 0 0,-2 0-1911 0 0,0-2-226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0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2417 0 0,'-7'6'3216'0'0,"2"-2"2417"0"0,-1-2-4600 0 0,1-2 375 0 0,4 1-896 0 0,1 1-16 0 0,4-1-112 0 0,4 1-120 0 0,3-1-208 0 0,2-1 16 0 0,1 0-80 0 0,7-1-120 0 0,-1 1-464 0 0,1-2-128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3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12 512 0 0,'-1'-1'646'0'0,"0"0"0"0"0,0 0 0 0 0,-1 0 1 0 0,1 0-1 0 0,0 0 0 0 0,0 0 0 0 0,0 1 0 0 0,-1-1 0 0 0,1 0 0 0 0,0 1 0 0 0,-1-1 1 0 0,1 1-1 0 0,0-1 0 0 0,-1 1 0 0 0,1 0 0 0 0,-1-1 0 0 0,-1 1 0 0 0,2 0-336 0 0,0 0-1 0 0,0 1 0 0 0,0-1 1 0 0,1 0-1 0 0,-1 0 1 0 0,0 1-1 0 0,0-1 0 0 0,0 0 1 0 0,0 1-1 0 0,1-1 0 0 0,-1 1 1 0 0,0-1-1 0 0,0 1 1 0 0,1-1-1 0 0,-1 1 0 0 0,0 0 1 0 0,1-1-1 0 0,-1 1 0 0 0,1 0 1 0 0,-2 1-1 0 0,1 0-131 0 0,1 0-1 0 0,-1 0 1 0 0,0-1-1 0 0,1 1 1 0 0,-1 0-1 0 0,1 0 1 0 0,0 0-1 0 0,-1 0 1 0 0,1 0-1 0 0,0 0 1 0 0,0 0-1 0 0,0 0 1 0 0,1 0-1 0 0,-1 0 1 0 0,0 0-1 0 0,1 0 1 0 0,-1 0-1 0 0,1 0 1 0 0,0-1-1 0 0,0 1 1 0 0,-1 0-1 0 0,1 0 1 0 0,0-1-1 0 0,1 1 1 0 0,0 2-1 0 0,5 3 25 0 0,-1-1 0 0 0,1 1 1 0 0,0-1-1 0 0,1 0 0 0 0,13 8 0 0 0,45 20 205 0 0,-34-18-256 0 0,17 5-35 0 0,0-1 0 0 0,88 21 0 0 0,-105-32-86 0 0,99 32 40 0 0,-115-35-20 0 0,-8-3 123 0 0,-24-4-81 0 0,6 1-28 0 0,-1 1 0 0 0,0 0 0 0 0,1 0-1 0 0,-1 1 1 0 0,-16 5 0 0 0,2 0 8 0 0,-17 2 71 0 0,0 2 1 0 0,2 2-1 0 0,-50 22 1 0 0,76-28-112 0 0,1 0-1 0 0,-1 1 1 0 0,1 0 0 0 0,1 1 0 0 0,-1 1-1 0 0,1 0 1 0 0,1 0 0 0 0,0 1 0 0 0,1 1 0 0 0,0 0-1 0 0,1 0 1 0 0,-12 20 0 0 0,15-21-76 0 0,0-1 19 0 0,0 0-1 0 0,-5 16 0 0 0,10-23 4 0 0,0-1-1 0 0,1 0 0 0 0,-1 0 0 0 0,1 1 1 0 0,-1-1-1 0 0,1 1 0 0 0,0-1 1 0 0,0 0-1 0 0,0 1 0 0 0,0-1 0 0 0,0 1 1 0 0,0-1-1 0 0,1 0 0 0 0,-1 1 1 0 0,1-1-1 0 0,0 0 0 0 0,1 5 0 0 0,-1-7-12 0 0,-1 0 0 0 0,0 1 0 0 0,1-1-1 0 0,-1 0 1 0 0,0 0 0 0 0,1 1 0 0 0,-1-1-1 0 0,0 0 1 0 0,1 0 0 0 0,-1 0 0 0 0,1 1-1 0 0,-1-1 1 0 0,0 0 0 0 0,1 0 0 0 0,-1 0-1 0 0,1 0 1 0 0,-1 0 0 0 0,1 0 0 0 0,-1 0-1 0 0,1 0 1 0 0,-1 0 0 0 0,0 0 0 0 0,1 0-1 0 0,-1 0 1 0 0,1 0 0 0 0,-1-1-1 0 0,1 1 1 0 0,-1 0 0 0 0,0 0 0 0 0,1 0-1 0 0,-1 0 1 0 0,0-1 0 0 0,1 1 0 0 0,-1 0-1 0 0,0-1 1 0 0,1 1 0 0 0,15-13-1704 0 0,-14 11 1368 0 0,30-30-5994 0 0,-19 20 3039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4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268 255 512 0 0,'-18'-5'5118'0'0,"16"4"-4747"0"0,1 0 0 0 0,-1 0 0 0 0,0 1 0 0 0,0-1 0 0 0,1 0 0 0 0,-1 1 0 0 0,0 0 0 0 0,0-1 0 0 0,0 1 0 0 0,0 0 0 0 0,0 0 0 0 0,0 0 0 0 0,0 0 0 0 0,0 1 0 0 0,1-1 0 0 0,-1 0 0 0 0,0 1 0 0 0,0-1 0 0 0,0 1 0 0 0,0 0 0 0 0,1-1 0 0 0,-1 1 0 0 0,0 0 0 0 0,1 0 0 0 0,-1 0 0 0 0,-2 3 0 0 0,-17 12 547 0 0,1 1-1 0 0,0 1 1 0 0,1 1-1 0 0,1 1 1 0 0,1 0-1 0 0,1 2 0 0 0,-14 22 1 0 0,24-33-774 0 0,0 0-1 0 0,1 1 1 0 0,1-1 0 0 0,0 1 0 0 0,0 0-1 0 0,1 0 1 0 0,-2 17 0 0 0,5-19-55 0 0,-1 0-1 0 0,1-1 1 0 0,1 1-1 0 0,0 0 1 0 0,0-1 0 0 0,1 1-1 0 0,0-1 1 0 0,1 1 0 0 0,0-1-1 0 0,6 13 1 0 0,-2-7-57 0 0,1-1 1 0 0,1 0-1 0 0,0-1 1 0 0,1 0-1 0 0,0-1 0 0 0,1 0 1 0 0,1 0-1 0 0,0-1 0 0 0,21 16 1 0 0,-15-15-39 0 0,1-1 1 0 0,-1 0-1 0 0,2-2 1 0 0,-1 0-1 0 0,1-1 1 0 0,39 10-1 0 0,-42-15 1 0 0,0 0-1 0 0,0-1 0 0 0,1-1 0 0 0,-1-1 0 0 0,1-1 1 0 0,-1 0-1 0 0,0-1 0 0 0,1 0 0 0 0,20-7 0 0 0,-19 3 3 0 0,0 0-1 0 0,0-1 1 0 0,-1-1-1 0 0,0-1 1 0 0,0-1-1 0 0,-1 0 0 0 0,29-23 1 0 0,-37 25 13 0 0,-1-1 0 0 0,1-1 0 0 0,-2 1 0 0 0,1-1 0 0 0,-1 0 0 0 0,-1-1 0 0 0,0 1 0 0 0,0-2 0 0 0,-1 1 0 0 0,-1 0 0 0 0,0-1 0 0 0,0 0 0 0 0,2-15 0 0 0,0-9 29 0 0,-2 0 0 0 0,-1 0 0 0 0,-2-44 0 0 0,-3 43-14 0 0,-1 0 0 0 0,-1 1 1 0 0,-2-1-1 0 0,-2 2 0 0 0,-20-59 1 0 0,25 85 19 0 0,-1 0 0 0 0,0 0 1 0 0,0 0-1 0 0,-1 1 0 0 0,0 0 1 0 0,-1 0-1 0 0,0 0 0 0 0,0 1 0 0 0,0-1 1 0 0,-1 2-1 0 0,0-1 0 0 0,0 1 0 0 0,-1 0 1 0 0,0 0-1 0 0,0 1 0 0 0,0 0 1 0 0,-1 1-1 0 0,0-1 0 0 0,0 2 0 0 0,-11-4 1 0 0,6 3 17 0 0,0 0 0 0 0,-1 1 0 0 0,1 1 0 0 0,-1 0 0 0 0,0 1 0 0 0,0 1 0 0 0,-24 2 0 0 0,28 0-48 0 0,0 0 0 0 0,0 1-1 0 0,0 0 1 0 0,1 0 0 0 0,-1 1 0 0 0,1 1 0 0 0,0 0 0 0 0,0 0 0 0 0,1 1 0 0 0,-17 12 0 0 0,5 1-101 0 0,2 1 0 0 0,0 1 0 0 0,1 0 0 0 0,1 1 0 0 0,1 1 0 0 0,1 0 0 0 0,1 1 0 0 0,-19 45 0 0 0,29-58-302 0 0,0 0-1 0 0,0 0 0 0 0,1 1 0 0 0,1-1 0 0 0,0 1 0 0 0,-1 22 0 0 0,3-25-543 0 0,0-1 0 0 0,1 1 0 0 0,0 0 0 0 0,1 0-1 0 0,5 15 1 0 0,7 11-2778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4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36 512 0 0,'-27'12'512'0'0,"-14"-9"9594"0"0,1-9-5873 0 0,13-1 6210 0 0,14 2-7819 0 0,17 5-2848 0 0,15 0-48 0 0,11 0 24 0 0,-1-3-304 0 0,0-1-32 0 0,-2-5-1777 0 0,-2 1-2744 0 0,-2-1 96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2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0,'0'0'3065'0'0,"-2"0"-1297"0"0,2 3-1848 0 0,2-1-424 0 0,-1-2-768 0 0,1 0-1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2.4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14 120 0 0,'2'-13'15195'0'0,"-2"18"-13246"0"0,0-1-1545 0 0,-1-1 1 0 0,0 1 0 0 0,0-1-1 0 0,0 0 1 0 0,-1 0 0 0 0,1 0 0 0 0,-1 0-1 0 0,1 0 1 0 0,-5 5 0 0 0,-5 11 333 0 0,4-1-365 0 0,1 0 0 0 0,0 0-1 0 0,1 1 1 0 0,1 0 0 0 0,1 0 0 0 0,0 1 0 0 0,1 27 0 0 0,2-45-364 0 0,0 1 0 0 0,1 0 0 0 0,-1-1 1 0 0,0 1-1 0 0,1-1 0 0 0,0 1 0 0 0,-1 0 0 0 0,1-1 0 0 0,0 0 0 0 0,1 1 1 0 0,-1-1-1 0 0,0 0 0 0 0,1 1 0 0 0,-1-1 0 0 0,1 0 0 0 0,-1 0 1 0 0,4 3-1 0 0,-2-3-9 0 0,-1 0 1 0 0,1-1-1 0 0,0 1 1 0 0,0 0-1 0 0,0-1 1 0 0,0 0-1 0 0,1 0 1 0 0,-1 0-1 0 0,0 0 1 0 0,1 0-1 0 0,-1 0 1 0 0,4-1-1 0 0,1 1-75 0 0,1-1 0 0 0,0-1-1 0 0,-1 1 1 0 0,1-2 0 0 0,-1 1 0 0 0,1-1-1 0 0,-1 0 1 0 0,0-1 0 0 0,15-6 0 0 0,-8 1-581 0 0,0 0 0 0 0,-1-1 0 0 0,0-1 1 0 0,12-11-1 0 0,-17 12-1208 0 0,0 1 1 0 0,0-2-1 0 0,9-13 1 0 0,-9 8-693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2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 4281 0 0,'-14'3'4593'0'0,"-6"1"4489"0"0,4 0-8634 0 0,3 1 152 0 0,7-1-392 0 0,7 3 0 0 0,8-3-96 0 0,7 2-80 0 0,3-1-176 0 0,2-3-64 0 0,5 1-1272 0 0,-3-1 848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6.6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65 512 0 0,'-7'-21'878'0'0,"0"-1"3691"0"0,3 1 4887 0 0,15 37-6134 0 0,16 27-2511 0 0,2-2 0 0 0,2-1 0 0 0,2-1 0 0 0,1-2 0 0 0,41 35-1 0 0,92 91-390 0 0,-161-155-1028 0 0,-10-11-2312 0 0,-12-11-1685 0 0,6 4 3095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6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348 2 448 0 0,'0'0'281'0'0,"1"0"-1"0"0,-1-1 1 0 0,1 1-1 0 0,0 0 0 0 0,-1 0 1 0 0,1 0-1 0 0,-1 0 1 0 0,1 0-1 0 0,-1 0 1 0 0,1 0-1 0 0,-1 0 1 0 0,1 0-1 0 0,-1 0 1 0 0,1 0-1 0 0,0 1 1 0 0,-1-1-1 0 0,1 0 1 0 0,-1 0-1 0 0,1 0 1 0 0,-1 1-1 0 0,1-1 1 0 0,-1 0-1 0 0,1 1 0 0 0,-1-1 1 0 0,0 0-1 0 0,1 1 1 0 0,-1-1-1 0 0,1 0 1 0 0,-1 1-1 0 0,0-1 1 0 0,1 1-1 0 0,-1 0 1 0 0,1 11 5045 0 0,-1-2-4691 0 0,0-10-703 0 0,-3 19 960 0 0,0 0-1 0 0,-1 0 1 0 0,0 0 0 0 0,-2-1 0 0 0,-11 27 0 0 0,0-10-280 0 0,-35 56-1 0 0,32-63-365 0 0,-2 0 0 0 0,-49 47 0 0 0,46-51-274 0 0,2 1 0 0 0,0 2-1 0 0,-22 33 1 0 0,41-53-144 0 0,0 1 0 0 0,0-1 0 0 0,0 1 0 0 0,1 0 0 0 0,1 0 0 0 0,-4 14 0 0 0,5-17-52 0 0,1 0-1 0 0,-1-1 1 0 0,1 1-1 0 0,0-1 1 0 0,0 1-1 0 0,0 0 1 0 0,1-1-1 0 0,0 1 1 0 0,0-1 0 0 0,0 1-1 0 0,0-1 1 0 0,1 0-1 0 0,-1 1 1 0 0,4 4-1 0 0,9 11-668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0:35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45 4481 0 0,'-3'-8'4281'0'0,"-3"-11"5111"0"0,6 19-9320 0 0,0-1 0 0 0,0 1 0 0 0,0-1 0 0 0,0 1 0 0 0,0-1 1 0 0,0 1-1 0 0,0-1 0 0 0,0 1 0 0 0,0-1 0 0 0,0 1 0 0 0,1-1 1 0 0,-1 1-1 0 0,0-1 0 0 0,0 1 0 0 0,1 0 0 0 0,-1-1 0 0 0,0 1 0 0 0,1-1 1 0 0,-1 1-1 0 0,0 0 0 0 0,1-1 0 0 0,-1 1 0 0 0,0 0 0 0 0,1-1 1 0 0,-1 1-1 0 0,1 0 0 0 0,-1 0 0 0 0,1-1 0 0 0,-1 1 0 0 0,1 0 0 0 0,-1 0 1 0 0,1 0-1 0 0,-1 0 0 0 0,1-1 0 0 0,8 0 375 0 0,1-1 0 0 0,-1 1 0 0 0,0 0 0 0 0,1 1 0 0 0,-1 0 0 0 0,1 1 0 0 0,-1 0 0 0 0,0 0 0 0 0,10 3 0 0 0,-8 0-282 0 0,-1 0 0 0 0,1 0 0 0 0,-1 1 0 0 0,0 1 0 0 0,0 0 0 0 0,-1 0-1 0 0,0 1 1 0 0,0 0 0 0 0,0 0 0 0 0,-1 1 0 0 0,0 0 0 0 0,13 18 0 0 0,-7-6-88 0 0,-2 1 1 0 0,0 1 0 0 0,-1 0 0 0 0,-1 0-1 0 0,7 26 1 0 0,67 254 512 0 0,-73-262-464 0 0,-4-7-66 0 0,-2 0 0 0 0,0 1 0 0 0,-2 66 0 0 0,-6-33 13 0 0,-11 66 0 0 0,9-106-57 0 0,-13 48 1 0 0,14-63-222 0 0,0-1-1 0 0,-1 1 0 0 0,0-1 1 0 0,-1 0-1 0 0,0-1 1 0 0,-12 15-1 0 0,17-24 20 0 0,1 0-1 0 0,-1-1 1 0 0,0 1 0 0 0,1 0-1 0 0,-1-1 1 0 0,0 1 0 0 0,0-1-1 0 0,1 1 1 0 0</inkml:trace>
  <inkml:trace contextRef="#ctx0" brushRef="#br0" timeOffset="1">324 1202 21305 0 0,'-1'-1'-186'0'0,"0"1"0"0"0,0-1-1 0 0,1 0 1 0 0,-1 1 0 0 0,0-1-1 0 0,1 0 1 0 0,-1 1 0 0 0,-1-2-1 0 0,-4-8-3158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0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0 1736 0 0,'1'1'1206'0'0,"4"3"4823"0"0,-4-3-4824 0 0,0 0 1 0 0,-1 0 0 0 0,1 0-1 0 0,0 1 1 0 0,5 15 4354 0 0,-1 23-5446 0 0,-3-16 1130 0 0,5 11-963 0 0,2-1 0 0 0,1 0 0 0 0,29 64 0 0 0,-16-51-254 0 0,-9-20 5 0 0,-1 0 0 0 0,-2 1 0 0 0,16 54 0 0 0,-25-72 9 0 0,1 4 25 0 0,0 0 0 0 0,-1 0 0 0 0,-1 0 0 0 0,0 20 1 0 0,-1-30-26 0 0,-1 1 0 0 0,1-1 1 0 0,-1 1-1 0 0,-1-1 1 0 0,1 0-1 0 0,0 1 1 0 0,-1-1-1 0 0,0 0 0 0 0,0 0 1 0 0,0 0-1 0 0,0-1 1 0 0,-1 1-1 0 0,0 0 0 0 0,0-1 1 0 0,0 1-1 0 0,0-1 1 0 0,0 0-1 0 0,-5 3 1 0 0,0 0 104 0 0,0 0 0 0 0,-1-1 1 0 0,0 0-1 0 0,0-1 1 0 0,-1 0-1 0 0,1 0 0 0 0,-1-1 1 0 0,0 0-1 0 0,0 0 1 0 0,-11 0-1 0 0,14-2-52 0 0,0 0 0 0 0,0-1 0 0 0,0 0 0 0 0,0 0 0 0 0,0-1 0 0 0,0 0 0 0 0,0 0 0 0 0,0 0 0 0 0,1-1 0 0 0,-1 0 0 0 0,0-1 0 0 0,1 1 0 0 0,0-1 0 0 0,0-1 0 0 0,-11-6 0 0 0,13 7-62 0 0,1-1 0 0 0,-1 0 0 0 0,1 0 0 0 0,-1 0 0 0 0,1 0 0 0 0,0-1 0 0 0,1 1 0 0 0,-1-1 0 0 0,1 0 0 0 0,0 1 0 0 0,0-1 0 0 0,0 0 0 0 0,1 0 0 0 0,0-1 0 0 0,0 1 0 0 0,0 0 0 0 0,0-10 0 0 0,1-7 5 0 0,0 0 0 0 0,8-41-1 0 0,-7 55-14 0 0,-1 5-20 0 0,7-48 12 0 0,21-74 0 0 0,-23 111-34 0 0,-1-1 0 0 0,2 1 0 0 0,0 1 0 0 0,1-1-1 0 0,0 1 1 0 0,1 0 0 0 0,0 1 0 0 0,1 0 0 0 0,20-21 0 0 0,-25 29-84 0 0,1 1 1 0 0,0-1-1 0 0,0 1 0 0 0,0 0 1 0 0,0 0-1 0 0,0 0 1 0 0,1 1-1 0 0,-1 0 0 0 0,1 0 1 0 0,0 0-1 0 0,0 1 1 0 0,-1 0-1 0 0,1 0 0 0 0,8 0 1 0 0,19 2-3815 0 0,-2 7-4682 0 0,-20-3 2612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0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28 4625 0 0,'-7'-10'4969'0'0,"-3"3"4585"0"0,-1 1-8954 0 0,5 5 224 0 0,1-2 393 0 0,8 3-1041 0 0,0 3-160 0 0,3-3 8 0 0,0 1-64 0 0,1 0-192 0 0,2 1-609 0 0,-1-1-143 0 0,4 1-3449 0 0,-1 1 2481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1.0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349 151 512 0 0,'-7'-22'2900'0'0,"2"1"609"0"0,-2 0-1 0 0,0 0 0 0 0,-11-20 0 0 0,17 39-3330 0 0,1 1 0 0 0,-1-1 0 0 0,0 1 0 0 0,0-1 0 0 0,0 1 0 0 0,-1-1 0 0 0,1 1 0 0 0,0 0 0 0 0,0 0 1 0 0,-1-1-1 0 0,1 1 0 0 0,-1 0 0 0 0,1 0 0 0 0,-1 0 0 0 0,0 0 0 0 0,1 1 0 0 0,-1-1 0 0 0,-3-1 0 0 0,3 2-25 0 0,-1 0 0 0 0,1 0 0 0 0,-1 0 1 0 0,1 0-1 0 0,-1 0 0 0 0,1 1 0 0 0,0-1 0 0 0,-1 1 0 0 0,1-1 0 0 0,-1 1 1 0 0,1 0-1 0 0,-3 1 0 0 0,-4 3 153 0 0,1 0 0 0 0,0 0 0 0 0,0 1 1 0 0,0 0-1 0 0,-12 14 0 0 0,-1 3 17 0 0,1 1 1 0 0,1 0-1 0 0,1 1 0 0 0,1 1 1 0 0,-17 37-1 0 0,24-43-239 0 0,2 1 0 0 0,0 0 1 0 0,2 0-1 0 0,0 1 0 0 0,1 0 0 0 0,1 0 0 0 0,1 1 1 0 0,0 25-1 0 0,3-39-79 0 0,1 0 1 0 0,0 0-1 0 0,0 0 1 0 0,0 0-1 0 0,1 0 1 0 0,1-1-1 0 0,-1 1 1 0 0,1-1-1 0 0,1 1 1 0 0,0-1-1 0 0,0 0 1 0 0,0-1-1 0 0,1 1 1 0 0,0-1-1 0 0,1 1 1 0 0,-1-2-1 0 0,1 1 1 0 0,1-1-1 0 0,-1 0 1 0 0,1 0-1 0 0,0 0 1 0 0,1-1-1 0 0,-1 0 1 0 0,17 7-1 0 0,-5-5-130 0 0,-1-1 1 0 0,1-1-1 0 0,1-1 0 0 0,-1 0 0 0 0,0-2 0 0 0,1 0 1 0 0,0-1-1 0 0,21-2 0 0 0,10-4-3451 0 0,93-19 0 0 0,-105 16 1132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1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76 3289 0 0,'-12'-2'11618'0'0,"36"0"-9331"0"0,-11 1-1887 0 0,221-38 1262 0 0,-47 13-6902 0 0,-131 21 674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2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84 512 0 0,'-1'-4'1719'0'0,"-1"0"0"0"0,1 1 0 0 0,0-2 0 0 0,-1-6 0 0 0,2 9-1219 0 0,-1-1 1 0 0,1 1-1 0 0,-1-1 1 0 0,1 1-1 0 0,-1-1 1 0 0,0 1-1 0 0,0-1 0 0 0,0 1 1 0 0,0-1-1 0 0,-1 1 1 0 0,1 0-1 0 0,0 0 1 0 0,-1 0-1 0 0,0 0 1 0 0,-1-2-1 0 0,0 2-291 0 0,1 0-1 0 0,-1 0 0 0 0,1 1 0 0 0,-1-1 0 0 0,1 1 1 0 0,-1-1-1 0 0,0 1 0 0 0,0 0 0 0 0,0 0 0 0 0,1 0 0 0 0,-1 1 1 0 0,0-1-1 0 0,0 1 0 0 0,0 0 0 0 0,0-1 0 0 0,0 1 1 0 0,0 0-1 0 0,0 1 0 0 0,0-1 0 0 0,-5 2 0 0 0,-1 1-74 0 0,0 0 0 0 0,0 0 0 0 0,0 1 0 0 0,0 1 0 0 0,-10 6 0 0 0,-14 5 35 0 0,26-13-54 0 0,1-1 0 0 0,0 1 0 0 0,0 0 0 0 0,0 0 0 0 0,0 1 0 0 0,-8 7 0 0 0,13-10-92 0 0,0-1 1 0 0,1 1-1 0 0,-1-1 1 0 0,1 1-1 0 0,-1 0 0 0 0,1-1 1 0 0,0 1-1 0 0,-1 0 1 0 0,1-1-1 0 0,0 1 1 0 0,-1 0-1 0 0,1 0 1 0 0,0-1-1 0 0,0 1 1 0 0,0 0-1 0 0,0 0 1 0 0,-1-1-1 0 0,1 1 1 0 0,0 0-1 0 0,0 0 1 0 0,0 0-1 0 0,1-1 0 0 0,-1 1 1 0 0,0 0-1 0 0,0 0 1 0 0,0-1-1 0 0,1 1 1 0 0,-1 0-1 0 0,0 0 1 0 0,0-1-1 0 0,1 1 1 0 0,-1 0-1 0 0,1-1 1 0 0,-1 1-1 0 0,1 0 1 0 0,1 1-9 0 0,-1-1 0 0 0,1 1 0 0 0,-1-1 0 0 0,1 1 1 0 0,0-1-1 0 0,0 0 0 0 0,0 1 0 0 0,0-1 0 0 0,0 0 1 0 0,2 1-1 0 0,-3-2-6 0 0,-1 0 0 0 0,0 0 1 0 0,1 1-1 0 0,-1-1 0 0 0,0 0 1 0 0,1 1-1 0 0,-1-1 0 0 0,0 0 1 0 0,1 1-1 0 0,-1-1 0 0 0,0 1 1 0 0,0-1-1 0 0,1 0 0 0 0,-1 1 0 0 0,0-1 1 0 0,0 1-1 0 0,0-1 0 0 0,0 1 1 0 0,0-1-1 0 0,0 0 0 0 0,0 1 1 0 0,0-1-1 0 0,0 1 0 0 0,0-1 1 0 0,0 1-1 0 0,0-1 0 0 0,0 1 0 0 0,0 0 1 0 0,-4 19 158 0 0,1-9-137 0 0,-3 37 208 0 0,-28 157 683 0 0,27-175-827 0 0,2 1 0 0 0,-3 59 0 0 0,8-76-71 0 0,0-1 1 0 0,1 0-1 0 0,1 1 0 0 0,0-1 1 0 0,1 0-1 0 0,0 0 1 0 0,1 0-1 0 0,1-1 1 0 0,7 17-1 0 0,-3-13-49 0 0,3 6 4 0 0,17 43 0 0 0,-28-58 48 0 0,-2-7-15 0 0,1 0-14 0 0,0-1-1 0 0,0 0 1 0 0,0 0-1 0 0,0 1 1 0 0,0-1 0 0 0,0 0-1 0 0,0 1 1 0 0,0-1 0 0 0,0 0-1 0 0,0 1 1 0 0,1-1-1 0 0,-1 0 1 0 0,0 1 0 0 0,0-1-1 0 0,1 1 1 0 0,-1-1 0 0 0,1 1-1 0 0,-1-1 1 0 0,0 0-1 0 0,1 1 1 0 0,-1-1 0 0 0,2 0-1 0 0,2-2 4 0 0,1-1 0 0 0,0 1 0 0 0,0 0 0 0 0,0 0 0 0 0,0 1 0 0 0,0-1 0 0 0,1 1 0 0 0,-1 0 0 0 0,1 1 0 0 0,-1-1 0 0 0,1 1 0 0 0,10-1 0 0 0,1 1-254 0 0,0 0 0 0 0,0 1 0 0 0,19 3 0 0 0,5 4-5072 0 0,-34-5 2805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4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37 121 1216 0 0,'-2'0'624'0'0,"1"0"-1"0"0,-1 0 1 0 0,0 0-1 0 0,0-1 1 0 0,1 1-1 0 0,-1-1 0 0 0,1 1 1 0 0,-1-1-1 0 0,0 0 1 0 0,1 1-1 0 0,-1-1 1 0 0,1 0-1 0 0,-1 0 1 0 0,1 0-1 0 0,0 0 1 0 0,-1 0-1 0 0,1 0 0 0 0,0-1 1 0 0,0 1-1 0 0,0 0 1 0 0,-1-2-1 0 0,1 2-457 0 0,1 0 0 0 0,-1 0-1 0 0,1 0 1 0 0,0 0 0 0 0,-1 0 0 0 0,1 0-1 0 0,0 0 1 0 0,0 0 0 0 0,-1 0-1 0 0,1 0 1 0 0,0 0 0 0 0,0 0 0 0 0,1 0-1 0 0,-1 0 1 0 0,0 0 0 0 0,0 0-1 0 0,0 0 1 0 0,1 0 0 0 0,-1 0-1 0 0,0 0 1 0 0,1 0 0 0 0,-1 0 0 0 0,1 0-1 0 0,-1 0 1 0 0,1 0 0 0 0,-1 0-1 0 0,1 0 1 0 0,0 1 0 0 0,-1-1 0 0 0,1 0-1 0 0,0 0 1 0 0,0 1 0 0 0,0-1-1 0 0,0 1 1 0 0,1-2 0 0 0,6-2 268 0 0,-1-1 0 0 0,1 2 1 0 0,0-1-1 0 0,0 1 0 0 0,15-4 1 0 0,44-5 442 0 0,-46 9-617 0 0,-1-1 0 0 0,29-8 0 0 0,-43 9-96 0 0,0 1 0 0 0,0 1 0 0 0,0-1 0 0 0,0 1 0 0 0,11-1 0 0 0,-16 2-139 0 0,0 0 0 0 0,1 0 0 0 0,-1 0 0 0 0,1 0 0 0 0,-1 1 1 0 0,0-1-1 0 0,1 0 0 0 0,-1 1 0 0 0,0-1 0 0 0,1 1 0 0 0,-1-1 1 0 0,0 1-1 0 0,0 0 0 0 0,0-1 0 0 0,0 1 0 0 0,1 0 0 0 0,-1 0 1 0 0,0 0-1 0 0,0 0 0 0 0,0 0 0 0 0,-1 0 0 0 0,1 0 0 0 0,0 0 0 0 0,0 1 1 0 0,-1-1-1 0 0,1 0 0 0 0,0 0 0 0 0,-1 1 0 0 0,1-1 0 0 0,-1 0 1 0 0,1 3-1 0 0,3 16 189 0 0,-1 1 1 0 0,0 36-1 0 0,-2-32-99 0 0,5 33 0 0 0,26 217 44 0 0,-21-163-211 0 0,0-37 77 0 0,-6-46-11 0 0,4 57 0 0 0,-9-84-10 0 0,0 0-1 0 0,0 0 1 0 0,0-1-1 0 0,-1 1 1 0 0,1 0-1 0 0,0 0 1 0 0,-1 0-1 0 0,1 0 1 0 0,-1-1 0 0 0,0 1-1 0 0,1 0 1 0 0,-1-1-1 0 0,0 1 1 0 0,0 0-1 0 0,0-1 1 0 0,0 1-1 0 0,-1-1 1 0 0,1 1-1 0 0,0-1 1 0 0,-1 0-1 0 0,1 0 1 0 0,0 1-1 0 0,-1-1 1 0 0,0 0-1 0 0,1 0 1 0 0,-3 1-1 0 0,-2 0 11 0 0,1 0-1 0 0,-1-1 0 0 0,0 0 0 0 0,-1 1 1 0 0,1-2-1 0 0,-11 1 0 0 0,10 0-12 0 0,-25 1 15 0 0,0-2-1 0 0,-61-6 1 0 0,90 6-37 0 0,1-1 0 0 0,-1 1-1 0 0,1-1 1 0 0,0 0-1 0 0,0 0 1 0 0,-1 0 0 0 0,1 0-1 0 0,0 0 1 0 0,0 0 0 0 0,0 0-1 0 0,0-1 1 0 0,0 1-1 0 0,0-1 1 0 0,0 0 0 0 0,-2-3-1 0 0,3 4-82 0 0,1 0 0 0 0,-1 0 1 0 0,1 0-1 0 0,-1 0 0 0 0,1 0 0 0 0,0 0 0 0 0,0-1 0 0 0,-1 1 0 0 0,1 0 0 0 0,0 0 1 0 0,0 0-1 0 0,0-1 0 0 0,0 1 0 0 0,0 0 0 0 0,0 0 0 0 0,0 0 0 0 0,1-1 0 0 0,-1 1 1 0 0,0 0-1 0 0,1 0 0 0 0,-1 0 0 0 0,1 0 0 0 0,-1 0 0 0 0,1 0 0 0 0,0 0 0 0 0,-1 0 0 0 0,1 0 1 0 0,0 0-1 0 0,0 0 0 0 0,-1 0 0 0 0,1 0 0 0 0,1-1 0 0 0,5-3-2882 0 0,0-1-1 0 0,14-8 1 0 0,-18 12 1826 0 0,14-8-4992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0:28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6 512 0 0,'0'-1'35'0'0,"0"1"-1"0"0,0 0 1 0 0,0-1 0 0 0,0 1-1 0 0,-1 0 1 0 0,1-1 0 0 0,0 1-1 0 0,0 0 1 0 0,0 0 0 0 0,-1-1-1 0 0,1 1 1 0 0,0 0 0 0 0,0 0 0 0 0,-1 0-1 0 0,1-1 1 0 0,0 1 0 0 0,0 0-1 0 0,-1 0 1 0 0,1 0 0 0 0,0 0-1 0 0,-1 0 1 0 0,1-1 0 0 0,0 1-1 0 0,-1 0 1 0 0,1 0 0 0 0,0 0-1 0 0,-1 0 1 0 0,1 0 0 0 0,0 0-1 0 0,-1 0 1 0 0,1 0 0 0 0,0 0-1 0 0,-1 0 1 0 0,1 0 0 0 0,0 1-1 0 0,-1-1 1 0 0,-5 3 6033 0 0,6-2-6028 0 0,0 0 0 0 0,-1-1 0 0 0,1 1 0 0 0,0 0 1 0 0,-1-1-1 0 0,1 1 0 0 0,-1-1 0 0 0,1 1 0 0 0,-1 0 0 0 0,1-1 0 0 0,-1 1 0 0 0,1-1 0 0 0,-1 1 0 0 0,0-1 1 0 0,1 0-1 0 0,-1 1 0 0 0,0-1 0 0 0,1 0 0 0 0,-1 1 0 0 0,0-1 0 0 0,-1 0 0 0 0,-5 5 305 0 0,7-5-269 0 0,5-3 3442 0 0,-4 9-2969 0 0,-1 13-434 0 0,-12 8 1559 0 0,13-26-1638 0 0,-1-1-1 0 0,0 1 1 0 0,0-1 0 0 0,0 1 0 0 0,0-1 0 0 0,1 1 0 0 0,-1-1-1 0 0,0 1 1 0 0,0-1 0 0 0,1 1 0 0 0,-1-1 0 0 0,1 1-1 0 0,-1-1 1 0 0,0 0 0 0 0,1 1 0 0 0,-1-1 0 0 0,1 0-1 0 0,-1 1 1 0 0,1-1 0 0 0,-1 0 0 0 0,1 1 0 0 0,-1-1-1 0 0,1 0 1 0 0,-1 0 0 0 0,1 0 0 0 0,-1 0 0 0 0,1 1-1 0 0,-1-1 1 0 0,1 0 0 0 0,-1 0 0 0 0,1 0 0 0 0,-1 0-1 0 0,1 0 1 0 0,0 0 0 0 0,-1 0 0 0 0,1 0 0 0 0,0-1-1 0 0,1 1-5 0 0,-2 0 31 0 0,0 0 40 0 0,0 2 695 0 0,-4-1-612 0 0,4 0-150 0 0,0-1 2 0 0,0 0-20 0 0,5-3-8 0 0,0-1 3 0 0,-5 4-9 0 0,0 0 0 0 0,0 0 0 0 0,0 0 0 0 0,0 0 0 0 0,0 0 0 0 0,0 0 0 0 0,0 0 0 0 0,0 0 0 0 0,-1 0-1 0 0,1 0 1 0 0,0 0 0 0 0,0 0 0 0 0,0 0 0 0 0,0 0 0 0 0,0 0 0 0 0,0 0 0 0 0,0 0 0 0 0,0 0 0 0 0,0 0 0 0 0,0 0 0 0 0,0 0-1 0 0,0 0 1 0 0,0 0 0 0 0,0 0 0 0 0,0 0 0 0 0,0 0 0 0 0,0 0 0 0 0,0 0 0 0 0,0 0 0 0 0,0 0 0 0 0,0 0 0 0 0,0 0 0 0 0,0 0-1 0 0,0 0 1 0 0,0 0 0 0 0,0 0 0 0 0,0 0 0 0 0,0 0 0 0 0,0 0 0 0 0,0 0 0 0 0,0-1 0 0 0,0 1 0 0 0,0 0 0 0 0,0 0 0 0 0,0 0-1 0 0,0 0 1 0 0,0 0 0 0 0,0 0 0 0 0,0 0 0 0 0,0 0 0 0 0,0 0 0 0 0,0 0 0 0 0,0 0 0 0 0,0 0 0 0 0,0 0 0 0 0,0 0 0 0 0,0 0-1 0 0,0 0 30 0 0,-1 0-28 0 0,1 0 1 0 0,0-1-1 0 0,0 1 0 0 0,0 0 0 0 0,-1 0 0 0 0,1 0 1 0 0,0 0-1 0 0,0 0 0 0 0,0 0 0 0 0,0 0 0 0 0,-1 0 1 0 0,1 0-1 0 0,0 0 0 0 0,0 0 0 0 0,-1 0 0 0 0,1 0 1 0 0,0 0-1 0 0,0 0 0 0 0,0 0 0 0 0,-1 0 0 0 0,1 0 1 0 0,0 0-1 0 0,0 0 0 0 0,0 0 0 0 0,-1 0 1 0 0,1 0-1 0 0,0 0 0 0 0,0 0 0 0 0,0 0 0 0 0,0 0 1 0 0,-1 1-1 0 0,1-1 0 0 0,0 0 0 0 0,0 0 0 0 0,0 0 1 0 0,0 0-1 0 0,-1 1 0 0 0,-6 6 109 0 0,7-4-93 0 0,0 0 0 0 0,-1-1 1 0 0,1 1-1 0 0,-1 0 1 0 0,0-1-1 0 0,0 1 1 0 0,0-1-1 0 0,-2 5 0 0 0,1-1 7 0 0,-7 16 41 0 0,1 0 0 0 0,1 1 0 0 0,1 0 1 0 0,2 1-1 0 0,0-1 0 0 0,-1 33 0 0 0,-12 104 214 0 0,8-92-218 0 0,4 9 101 0 0,3 0-1 0 0,10 94 1 0 0,-1-27-1 0 0,-33 326 780 0 0,2-174-550 0 0,20 234 190 0 0,11-406-456 0 0,30 148-1 0 0,-23-175-120 0 0,-6-35-22 0 0,-3-5-3 0 0,-1 84 0 0 0,-3-25 93 0 0,14 17 51 0 0,-3-42-141 0 0,-6 6 138 0 0,-10 71-36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36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1 512 0 0,'-11'1'512'0'0,"-1"2"-200"0"0,2-1-800 0 0,0 1 288 0 0,1 1-440 0 0,2 0 640 0 0,0 1 0 0 0,1-4 0 0 0,0 2 0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9:06.5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8 784 8 0 0,'-8'6'5327'0'0,"21"-17"286"0"0,-9 9-5403 0 0,0 0 1 0 0,0 0 0 0 0,0 0 0 0 0,1 1 0 0 0,-1 0-1 0 0,0 0 1 0 0,0 0 0 0 0,1 0 0 0 0,6 1-1 0 0,-8-1-212 0 0,0 2-1 0 0,-1-1 0 0 0,1 0 0 0 0,0 1 0 0 0,0-1 0 0 0,-1 1 0 0 0,1 0 0 0 0,0-1 1 0 0,-1 2-1 0 0,1-1 0 0 0,-1 0 0 0 0,1 0 0 0 0,-1 1 0 0 0,0-1 0 0 0,1 1 1 0 0,1 2-1 0 0,7 12-100 0 0,-9-13 113 0 0,-1 0-1 0 0,1-1 1 0 0,0 1-1 0 0,0 0 1 0 0,3 3 0 0 0,-4-6 12 0 0,-1 1 1 0 0,1-1 0 0 0,-1 1 0 0 0,1-1 0 0 0,0 0 0 0 0,-1 1 0 0 0,1-1 0 0 0,-1 0 0 0 0,1 0 0 0 0,0 0 0 0 0,-1 1 0 0 0,1-1-1 0 0,0 0 1 0 0,-1 0 0 0 0,1 0 0 0 0,0 0 0 0 0,-1 0 0 0 0,1 0 0 0 0,0 0 0 0 0,-1 0 0 0 0,1-1 0 0 0,0 1 0 0 0,-1 0 0 0 0,1 0 0 0 0,0 0-1 0 0,-1-1 1 0 0,1 1 0 0 0,-1 0 0 0 0,1-1 0 0 0,-1 1 0 0 0,2-1 0 0 0,12-6 238 0 0,0 0 0 0 0,0 0 0 0 0,1 2 0 0 0,0 0 0 0 0,16-3 0 0 0,2 1-116 0 0,1 2 0 0 0,-1 2 0 0 0,60 1 0 0 0,8-1-139 0 0,-5-4 258 0 0,114-24 0 0 0,-5-3 304 0 0,-91 16-341 0 0,175-22-161 0 0,-243 34-109 0 0,79-7 109 0 0,202 4 0 0 0,-232 9-30 0 0,126-16 0 0 0,93-31 117 0 0,-73 18-111 0 0,-179 26-83 0 0,118 9-1 0 0,-116-1 103 0 0,112-7 1 0 0,64-21-15 0 0,-92 7-129 0 0,-90 11 121 0 0,157-13-3 0 0,-115 12-40 0 0,92-4 22 0 0,125 21 18 0 0,99 8-78 0 0,-90-37 140 0 0,-303 16-75 0 0,260-17-47 0 0,-212 14 9 0 0,117 5-1 0 0,133 26 36 0 0,-213-20 3 0 0,129-9 0 0 0,-101-6-23 0 0,52-1 6 0 0,-73 6-52 0 0,89-1 62 0 0,-85 5-25 0 0,62 3-53 0 0,-43 1 104 0 0,13 1-17 0 0,42 1-19 0 0,-48-2 12 0 0,309 0 24 0 0,-406-5-28 0 0,299-11-10 0 0,-16-14-46 0 0,-292 23 78 0 0,181-23 0 0 0,-34 12 13 0 0,-50 5-28 0 0,40 2-2 0 0,-18 2-7 0 0,102-4 9 0 0,-141 7-22 0 0,-33 1-13 0 0,88-5 24 0 0,85-6-66 0 0,-163 10 58 0 0,-7 0 13 0 0,141-8 5 0 0,-89 5 71 0 0,-5 1-121 0 0,-2-6-29 0 0,110-14 162 0 0,-193 18-113 0 0,91 2 0 0 0,-53 4 14 0 0,45 5-23 0 0,-85-1-7 0 0,53-3 1 0 0,127-7 53 0 0,-108-1 20 0 0,-2 1-38 0 0,-64 8-38 0 0,115-1-10 0 0,-44 0-55 0 0,-77 1 150 0 0,54-5 0 0 0,302-12 103 0 0,-367 17-170 0 0,43 7 0 0 0,-42-3 17 0 0,42-1 1 0 0,173-1 193 0 0,-229-5-46 0 0,36-6 0 0 0,-36 3-19 0 0,37-1-1 0 0,61 9-133 0 0,54-1 3 0 0,-81-4 27 0 0,-50 1 54 0 0,66-9 0 0 0,-35 1-23 0 0,100 2 0 0 0,-75 5-106 0 0,79 4-36 0 0,5 0 126 0 0,-91-1-12 0 0,12-1 3 0 0,187 2-117 0 0,-170-2-36 0 0,12 0 129 0 0,29-1 24 0 0,10 1-81 0 0,54 2 34 0 0,-122-4-1 0 0,9-4 51 0 0,50 2-65 0 0,64 11-370 0 0,6-7 551 0 0,-200 1-199 0 0,69 12 0 0 0,-104-14 42 0 0,21 4 3 0 0,-1-1-1 0 0,1-1 1 0 0,0-1 0 0 0,-1 0-1 0 0,1-2 1 0 0,0-1 0 0 0,38-7-1 0 0,-34 4 22 0 0,-1 1-1 0 0,1 1 1 0 0,0 2 0 0 0,0 0-1 0 0,47 6 1 0 0,-9-2-60 0 0,96-9 1 0 0,-92 2 119 0 0,135-5-75 0 0,-109 8-41 0 0,-57 2 84 0 0,61-7-1 0 0,-64 3-28 0 0,0 2 0 0 0,1 1 0 0 0,37 5-1 0 0,32 0-74 0 0,-69-7 85 0 0,51-8 0 0 0,16-2 87 0 0,62-2-20 0 0,9 0-18 0 0,-130 11-79 0 0,0-2 1 0 0,76-19-1 0 0,60-4 105 0 0,-93 18-5 0 0,-6 2-83 0 0,112 4 0 0 0,-141 4-48 0 0,166-14 354 0 0,-50 2 199 0 0,-129 11-419 0 0,15 0-84 0 0,-1-3 0 0 0,53-10 0 0 0,-76 9-22 0 0,0 1 1 0 0,1 2-1 0 0,31 0 1 0 0,88 12 8 0 0,-63-3-55 0 0,253 3 129 0 0,-92-11-24 0 0,-127 2-81 0 0,-106-1 45 0 0,51 0 10 0 0,66-8-1 0 0,166-14 3 0 0,22 3 22 0 0,-16 15 2 0 0,-222 0-77 0 0,70-1 51 0 0,-57 5-94 0 0,138 1 114 0 0,-177 1-15 0 0,99 6-35 0 0,-71 3 29 0 0,143 0-1 0 0,258-1 17 0 0,-81-9 357 0 0,-172-6-378 0 0,-156 5 2 0 0,181 7 63 0 0,-109 4-76 0 0,28 3 98 0 0,4-3-84 0 0,-17-2-4 0 0,-122-7-69 0 0,49-3 0 0 0,-8 0 3 0 0,163 11 26 0 0,-158-3 61 0 0,96 19 0 0 0,-82-10-124 0 0,-30-5 122 0 0,69 9 2 0 0,-110-18-34 0 0,0-1 1 0 0,53-5-1 0 0,-62 3-20 0 0,-1 1 0 0 0,30 3 1 0 0,6 0 38 0 0,85-5-43 0 0,-86 5 35 0 0,0 1 0 0 0,58 14 0 0 0,29-4-5 0 0,-17-2 69 0 0,-97-10-105 0 0,37 0 0 0 0,-9-1 12 0 0,115 6 5 0 0,-137-6 13 0 0,0-2 0 0 0,36-5-1 0 0,-36 3 73 0 0,-4 2-33 0 0,-1 1-1 0 0,0 1 1 0 0,47 10 0 0 0,28 1-91 0 0,-34-9 104 0 0,99 20-1 0 0,-142-19-80 0 0,39 1 0 0 0,-37-4 15 0 0,32 6 1 0 0,186 24-87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9:23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92 512 0 0,'2'-9'1609'0'0,"-2"8"-1304"0"0,0 1 0 0 0,0-1 0 0 0,1 0-1 0 0,-1 1 1 0 0,0-1 0 0 0,0 1 0 0 0,0-1 0 0 0,0 0 0 0 0,0 1 0 0 0,0-1 0 0 0,0 0 0 0 0,0 1 0 0 0,0-1 0 0 0,-1 1 0 0 0,1-1-1 0 0,0 0 1 0 0,0 1 0 0 0,0-1 0 0 0,-1 0 0 0 0,0 0-173 0 0,1 1 0 0 0,0 0 0 0 0,0 0 0 0 0,0 0 0 0 0,0-1 0 0 0,0 1 0 0 0,-1 0-1 0 0,1 0 1 0 0,0-1 0 0 0,0 1 0 0 0,0 0 0 0 0,0-1 0 0 0,0 1 0 0 0,0 0 0 0 0,0 0 0 0 0,0-1 0 0 0,0 1 0 0 0,0 0 0 0 0,0 0 0 0 0,0-1 0 0 0,0 1-1 0 0,0 0 1 0 0,0-1 0 0 0,0 1 0 0 0,0 0 0 0 0,1 0 0 0 0,-1-1 0 0 0,0 1 0 0 0,0 0 0 0 0,0 0 0 0 0,0 0 0 0 0,0-1 0 0 0,1 1 0 0 0,9-3 1969 0 0,4-1-1509 0 0,-4-2 171 0 0,-9 6-687 0 0,-1-1 0 0 0,1 0 0 0 0,0 1 0 0 0,0-1 0 0 0,-1 1 0 0 0,1 0 0 0 0,0-1 0 0 0,0 1 0 0 0,-1-1 0 0 0,1 1 0 0 0,0 0 0 0 0,0 0 0 0 0,0-1 0 0 0,0 1 0 0 0,-1 0 0 0 0,1 0 0 0 0,0 0 0 0 0,0 0 0 0 0,0 0 0 0 0,0 0 0 0 0,0 0 0 0 0,-1 0 0 0 0,1 1 0 0 0,0-1 0 0 0,0 0 0 0 0,1 1 0 0 0,1 0 0 0 0,-1-1 0 0 0,1 1 0 0 0,0-1-1 0 0,-1 1 1 0 0,1-1 0 0 0,0 0 0 0 0,-1 0 0 0 0,1 0-1 0 0,4-1 1 0 0,24-5 477 0 0,-21 3-293 0 0,-3 0 0 0 0,1 1 0 0 0,0 0-1 0 0,-1 1 1 0 0,14-1 0 0 0,-1 8 119 0 0,-17-4-371 0 0,0-1 0 0 0,0 0-1 0 0,0 0 1 0 0,0 0-1 0 0,1 0 1 0 0,-1-1 0 0 0,4 1-1 0 0,13-2 131 0 0,31-5-1 0 0,-21 2-33 0 0,-18 3-28 0 0,1 1-1 0 0,20 2 1 0 0,2 0-80 0 0,-13-1 66 0 0,29 5 0 0 0,-36-3-18 0 0,1-1 1 0 0,-1-1-1 0 0,1 0 1 0 0,24-3-1 0 0,20-8 146 0 0,-32 4 24 0 0,-1 2-1 0 0,40-1 0 0 0,-55 5-171 0 0,-1 1 1 0 0,1 1-1 0 0,11 3 1 0 0,-11-2-27 0 0,0-1 0 0 0,0 0-1 0 0,12 0 1 0 0,0-3 36 0 0,-1-2 0 0 0,26-5-1 0 0,1 0 1 0 0,-30 6-31 0 0,0 1 1 0 0,1 1-1 0 0,-1 0 0 0 0,37 7 1 0 0,-37-5 5 0 0,-1-1 1 0 0,1-1-1 0 0,33-3 0 0 0,13-1 181 0 0,0-5 114 0 0,-4 8-25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9:27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21 512 0 0,'0'0'-16'0'0,"-1"0"1"0"0,1 0-1 0 0,-1 0 0 0 0,1 1 1 0 0,-1-1-1 0 0,0 0 0 0 0,1 0 1 0 0,-1 0-1 0 0,1 1 0 0 0,-1-1 1 0 0,1 0-1 0 0,-1 1 0 0 0,1-1 1 0 0,0 0-1 0 0,-1 1 0 0 0,1-1 1 0 0,-1 1-1 0 0,1-1 0 0 0,0 0 1 0 0,-1 1-1 0 0,1-1 0 0 0,0 1 1 0 0,-1-1-1 0 0,1 1 0 0 0,0 0 1 0 0,-2 6 4359 0 0,4-9-3961 0 0,-1 1 0 0 0,0-1 1 0 0,-1 1-1 0 0,1-1 0 0 0,0 0 0 0 0,0 0 1 0 0,0-3-1 0 0,-1-2 1473 0 0,0 7-1833 0 0,-1 0 1 0 0,1 0-1 0 0,0 0 1 0 0,-1 0-1 0 0,1 0 0 0 0,0 0 1 0 0,-1 0-1 0 0,1 0 0 0 0,0 0 1 0 0,0 0-1 0 0,-1 0 1 0 0,1 0-1 0 0,0 0 0 0 0,-1 0 1 0 0,1 0-1 0 0,0 0 0 0 0,0 1 1 0 0,-1-1-1 0 0,1 0 1 0 0,0 0-1 0 0,0 0 0 0 0,-1 0 1 0 0,1 0-1 0 0,0 1 0 0 0,0-1 1 0 0,-1 0-1 0 0,0 1 114 0 0,0 0 0 0 0,-1 0 1 0 0,1 0-1 0 0,0-1 0 0 0,-1 1 0 0 0,1-1 0 0 0,0 1 0 0 0,-1-1 1 0 0,1 1-1 0 0,-1-1 0 0 0,1 0 0 0 0,-3 1 426 0 0,5-5-309 0 0,-1 4-243 0 0,0 0-1 0 0,0 0 0 0 0,0 0 1 0 0,0 0-1 0 0,0 0 0 0 0,0 0 1 0 0,0 0-1 0 0,0-1 0 0 0,0 1 1 0 0,0 0-1 0 0,0 0 0 0 0,0 0 1 0 0,0 0-1 0 0,0 0 0 0 0,0 0 1 0 0,0 0-1 0 0,0-1 0 0 0,0 1 1 0 0,0 0-1 0 0,0 0 0 0 0,0 0 1 0 0,0 0-1 0 0,0 0 0 0 0,0 0 1 0 0,0 0-1 0 0,0-1 0 0 0,0 1 1 0 0,0 0-1 0 0,0 0 0 0 0,0 0 1 0 0,0 0-1 0 0,0 0 0 0 0,-1 0 1 0 0,1 0-1 0 0,0 0 0 0 0,0 0 1 0 0,0 0-1 0 0,0-1 0 0 0,0 1 1 0 0,0 0-1 0 0,0 0 0 0 0,0 0 1 0 0,-1 0-1 0 0,1 0 0 0 0,0 0 1 0 0,0 0-1 0 0,0 0 0 0 0,0 0 1 0 0,0 0-1 0 0,0 0 0 0 0,0 0 1 0 0,-1 0-1 0 0,1 0 0 0 0,0 0 1 0 0,0 0-1 0 0,0 0 0 0 0,0 0 1 0 0,0 0-1 0 0,0 0 0 0 0,-1 0 73 0 0,-7-11 1075 0 0,10 7-1037 0 0,-1 6-5 0 0,-1-2-99 0 0,-8 14 493 0 0,8-13-477 0 0,-1-1 0 0 0,1 1 0 0 0,-1 0 0 0 0,1 0 0 0 0,0 0-1 0 0,-1 0 1 0 0,1 0 0 0 0,0 1 0 0 0,0-1 0 0 0,0 0 0 0 0,0 0 0 0 0,0 0 0 0 0,0 0 0 0 0,0 0 0 0 0,0 0 0 0 0,0 0 0 0 0,0 0 0 0 0,0 0 0 0 0,1 0 0 0 0,-1 0-1 0 0,0 0 1 0 0,1 0 0 0 0,-1 0 0 0 0,1 0 0 0 0,-1 0 0 0 0,1 0 0 0 0,0 0 0 0 0,-1 0 0 0 0,2 0 0 0 0,-1 1 21 0 0,0-1 0 0 0,0 1 1 0 0,0 0-1 0 0,0-1 0 0 0,0 1 0 0 0,0 0 1 0 0,-1 0-1 0 0,1-1 0 0 0,-1 1 0 0 0,1 0 1 0 0,-1 3-1 0 0,6 27 290 0 0,-9 37-116 0 0,6-51-38 0 0,-3-17-173 0 0,1 1 0 0 0,-1-1 1 0 0,0 1-1 0 0,1-1 0 0 0,-1 1 1 0 0,0 0-1 0 0,0-1 0 0 0,0 1 1 0 0,0-1-1 0 0,0 1 0 0 0,-1-1 1 0 0,1 1-1 0 0,0-1 0 0 0,-1 1 0 0 0,1-1 1 0 0,-1 1-1 0 0,-1 2 0 0 0,1-2-13 0 0,-7 19 182 0 0,8-20-176 0 0,0 1 0 0 0,0-1 0 0 0,0 0 0 0 0,0 1 1 0 0,0-1-1 0 0,1 0 0 0 0,-1 1 0 0 0,0-1 0 0 0,1 0 0 0 0,-1 0 1 0 0,1 1-1 0 0,-1-1 0 0 0,1 0 0 0 0,-1 0 0 0 0,2 2 1 0 0,-1-2-11 0 0,0 1 0 0 0,0 0 1 0 0,0 0-1 0 0,0 0 0 0 0,0-1 1 0 0,0 1-1 0 0,-1 0 0 0 0,1 0 1 0 0,-1 0-1 0 0,0 0 1 0 0,1 0-1 0 0,-1 0 0 0 0,0 0 1 0 0,0 0-1 0 0,0 0 0 0 0,-1 0 1 0 0,0 4-1 0 0,-1 0 7 0 0,0 0 0 0 0,0 0 0 0 0,-1-1-1 0 0,-4 8 1 0 0,-1 2 23 0 0,-5 19-47 0 0,13-33 17 0 0,-1-1 1 0 0,1 0 0 0 0,0 1-1 0 0,-1-1 1 0 0,1 1-1 0 0,0-1 1 0 0,0 1 0 0 0,-1-1-1 0 0,1 1 1 0 0,0-1-1 0 0,0 1 1 0 0,0-1 0 0 0,0 1-1 0 0,-1-1 1 0 0,1 1-1 0 0,0-1 1 0 0,0 1-1 0 0,0-1 1 0 0,0 1 0 0 0,0-1-1 0 0,1 1 1 0 0,-1-1-1 0 0,0 1 1 0 0,0-1 0 0 0,0 1-1 0 0,0-1 1 0 0,0 1-1 0 0,1-1 1 0 0,-1 1-1 0 0,0-1 1 0 0,0 1 0 0 0,1-1-1 0 0,-1 1 1 0 0,0-1-1 0 0,1 0 1 0 0,-1 1 0 0 0,1-1-1 0 0,-1 0 1 0 0,0 1-1 0 0,1-1 1 0 0,-1 0 0 0 0,1 1-1 0 0,1 0 2 0 0,0 0 0 0 0,0-1-1 0 0,0 1 1 0 0,0 0 0 0 0,1-1 0 0 0,-1 0 0 0 0,0 1-1 0 0,4-1 1 0 0,-6 0-3 0 0,0 0-1 0 0,1 0 1 0 0,-1 0-1 0 0,0 0 1 0 0,0 0-1 0 0,1 0 1 0 0,-1 1-1 0 0,0-1 1 0 0,0 0-1 0 0,1 0 1 0 0,-1 0-1 0 0,0 0 1 0 0,0 0-1 0 0,0 1 1 0 0,1-1-1 0 0,-1 0 1 0 0,0 0-1 0 0,0 0 1 0 0,0 1-1 0 0,0-1 0 0 0,0 0 1 0 0,1 0-1 0 0,-1 0 1 0 0,0 1-1 0 0,0-1 1 0 0,0 0-1 0 0,0 0 1 0 0,0 1-1 0 0,0-1 1 0 0,0 0-1 0 0,0 0 1 0 0,0 1-1 0 0,0-1 1 0 0,0 0-1 0 0,0 0 1 0 0,0 1-1 0 0,0-1 1 0 0,0 0-1 0 0,0 0 1 0 0,0 1-1 0 0,0-1 1 0 0,0 0-1 0 0,0 0 1 0 0,0 1-1 0 0,-1-1 1 0 0,1 0-1 0 0,0 0 1 0 0,0 0-1 0 0,0 1 1 0 0,-8 13-37 0 0,7-12 14 0 0,-13 18 8 0 0,12-18 14 0 0,1 0 1 0 0,-1 0 0 0 0,0 0 0 0 0,1 0 0 0 0,-1 0 0 0 0,1 0 0 0 0,-1 1 0 0 0,1-1-1 0 0,0 1 1 0 0,0-1 0 0 0,0 1 0 0 0,1-1 0 0 0,-2 5 0 0 0,3-7-6 0 0,-1 1 1 0 0,0-1 0 0 0,0 0-1 0 0,1 0 1 0 0,-1 1 0 0 0,0-1-1 0 0,0 0 1 0 0,1 1 0 0 0,-1-1-1 0 0,0 0 1 0 0,1 0-1 0 0,-1 1 1 0 0,0-1 0 0 0,1 0-1 0 0,-1 0 1 0 0,0 0 0 0 0,1 0-1 0 0,-1 0 1 0 0,1 1 0 0 0,-1-1-1 0 0,0 0 1 0 0,1 0-1 0 0,-1 0 1 0 0,1 0 0 0 0,-1 0-1 0 0,0 0 1 0 0,1 0 0 0 0,-1 0-1 0 0,1 0 1 0 0,-1-1 0 0 0,14 0-1538 0 0,-2-1-3051 0 0,-8 1 3317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18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36 186 512 0 0,'-2'-19'1321'0'0,"1"-2"145"0"0,-1 1 1 0 0,-1 0-1 0 0,0 0 1 0 0,-2 0-1 0 0,-11-33 1 0 0,13 42 772 0 0,3 10-499 0 0,4 6-904 0 0,4 12-405 0 0,-1 0 0 0 0,-1 1-1 0 0,0 0 1 0 0,-2 0 0 0 0,4 19-1 0 0,-1 0-61 0 0,3 5-58 0 0,5 20 471 0 0,11 105-1 0 0,-20 147-165 0 0,-6-305-607 0 0,-2 74 18 0 0,3-70-42 0 0,0 1 0 0 0,0 0 0 0 0,8 24 0 0 0,-9-37 7 0 0,0 0 0 0 0,0-1 0 0 0,0 1 0 0 0,0 0 0 0 0,0-1 1 0 0,1 1-1 0 0,-1-1 0 0 0,0 1 0 0 0,0-1 0 0 0,1 1 0 0 0,-1 0 0 0 0,0-1 1 0 0,1 1-1 0 0,-1-1 0 0 0,1 1 0 0 0,-1-1 0 0 0,0 0 0 0 0,1 1 0 0 0,-1-1 0 0 0,1 1 1 0 0,-1-1-1 0 0,2 1 0 0 0,-1-1-8 0 0,-1 0 0 0 0,1-1 0 0 0,-1 1 0 0 0,1 0 0 0 0,-1 0 1 0 0,1 0-1 0 0,-1-1 0 0 0,1 1 0 0 0,-1 0 0 0 0,0 0 0 0 0,1-1 0 0 0,-1 1 0 0 0,1 0 0 0 0,-1-1 0 0 0,0 1 1 0 0,1 0-1 0 0,-1-1 0 0 0,0 1 0 0 0,1-1 0 0 0,0 0 0 0 0,13-30-882 0 0,-13 29 808 0 0,31-85-4374 0 0,-24 62 2544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19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42 259 2689 0 0,'-2'-7'1636'0'0,"-1"0"0"0"0,-1 0 0 0 0,1 0 1 0 0,-1 0-1 0 0,-7-9 0 0 0,5 8-1619 0 0,5 6 172 0 0,0 1 0 0 0,0-1 0 0 0,0 1 1 0 0,1-1-1 0 0,-1 1 0 0 0,0-1 0 0 0,1 0 1 0 0,-1 1-1 0 0,1-1 0 0 0,-1 0 0 0 0,1 0 1 0 0,0 1-1 0 0,-1-1 0 0 0,1 0 0 0 0,0 0 1 0 0,0 1-1 0 0,0-1 0 0 0,1 0 0 0 0,-1 0 0 0 0,1-2 1 0 0,0 2-33 0 0,0 0 1 0 0,0 0 0 0 0,1 0-1 0 0,-1 0 1 0 0,0 0-1 0 0,1 1 1 0 0,0-1 0 0 0,-1 0-1 0 0,1 1 1 0 0,0 0 0 0 0,0-1-1 0 0,0 1 1 0 0,-1 0-1 0 0,1 0 1 0 0,4-2 0 0 0,14-5-35 0 0,1 1 0 0 0,0 1 1 0 0,26-5-1 0 0,-13 4-61 0 0,404-81-955 0 0,-426 86 715 0 0,30-3-107 0 0,-39 5 92 0 0,0 0 1 0 0,0 0-1 0 0,0 0 1 0 0,0 0-1 0 0,0 1 0 0 0,0-1 1 0 0,0 1-1 0 0,0 0 1 0 0,0 0-1 0 0,4 1 0 0 0,-7-2 74 0 0,1 1 0 0 0,-1-1-1 0 0,1 1 1 0 0,-1-1 0 0 0,1 0-1 0 0,-1 1 1 0 0,0-1 0 0 0,1 1-1 0 0,-1-1 1 0 0,1 1 0 0 0,-1-1-1 0 0,0 1 1 0 0,0-1 0 0 0,1 1-1 0 0,-1-1 1 0 0,0 1 0 0 0,0-1-1 0 0,0 1 1 0 0,0 0 0 0 0,1-1-1 0 0,-1 1 1 0 0,0-1 0 0 0,0 1-1 0 0,0 0 1 0 0,0-1 0 0 0,-1 1-1 0 0,1-1 1 0 0,0 1 0 0 0,0-1-1 0 0,0 1 1 0 0,0 0 0 0 0,0-1-1 0 0,-1 1 1 0 0,1-1 0 0 0,0 1-1 0 0,-1 0 1 0 0,-9 18-3611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19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2 135 3233 0 0,'-1'-16'5425'0'0,"1"13"-4390"0"0,0 0 0 0 0,0 0-1 0 0,0 0 1 0 0,0-1-1 0 0,1-4 1 0 0,-1 6-925 0 0,1 1 0 0 0,-1 0 0 0 0,1 0 0 0 0,-1 0 0 0 0,1 0 0 0 0,0-1 0 0 0,-1 1 0 0 0,1 0 0 0 0,0 0-1 0 0,0 0 1 0 0,0 0 0 0 0,0 1 0 0 0,0-1 0 0 0,0 0 0 0 0,0 0 0 0 0,0 0 0 0 0,3 0 0 0 0,16-8 191 0 0,0 1 0 0 0,1 1 1 0 0,1 1-1 0 0,25-4 0 0 0,-11 2-149 0 0,11-2-699 0 0,-1 3 0 0 0,1 1 0 0 0,87 2 0 0 0,-128 4 83 0 0,-1 0-1 0 0,0 0 0 0 0,1 1 0 0 0,-1 0 1 0 0,1 0-1 0 0,-1 1 0 0 0,6 1 0 0 0,6 6-962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2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90 512 0 0,'-9'-2'1128'0'0,"0"1"-1"0"0,0 0 1 0 0,1 0-1 0 0,-1 1 1 0 0,0 0 0 0 0,0 0-1 0 0,0 1 1 0 0,0 0-1 0 0,1 1 1 0 0,-10 2-1 0 0,13-2-850 0 0,-1 0-1 0 0,0 0 1 0 0,1 0-1 0 0,0 1 0 0 0,-1 0 1 0 0,1 0-1 0 0,0 0 1 0 0,1 1-1 0 0,-1-1 1 0 0,0 1-1 0 0,1 0 0 0 0,0 1 1 0 0,0-1-1 0 0,0 1 1 0 0,1 0-1 0 0,-4 5 0 0 0,5-5-210 0 0,0-1 0 0 0,1 1 0 0 0,-1 0-1 0 0,1 0 1 0 0,0 0 0 0 0,0 1-1 0 0,1-1 1 0 0,-1 0 0 0 0,1 0-1 0 0,1 0 1 0 0,-1 0 0 0 0,1 1 0 0 0,-1-1-1 0 0,1 0 1 0 0,1 0 0 0 0,3 9-1 0 0,0-1 85 0 0,0-1-1 0 0,1 1 1 0 0,1-1-1 0 0,0 0 1 0 0,10 12-1 0 0,-9-14-176 0 0,1 1 0 0 0,0-2 0 0 0,18 17 0 0 0,-22-23 16 0 0,-1 1 0 0 0,1-1 0 0 0,0 0 0 0 0,-1-1 1 0 0,2 1-1 0 0,-1-1 0 0 0,0 0 0 0 0,0 0 0 0 0,1-1 0 0 0,-1 1 0 0 0,9 0 0 0 0,-11-2 6 0 0,-1 0-1 0 0,0 0 0 0 0,1-1 0 0 0,-1 1 0 0 0,1-1 0 0 0,-1 0 0 0 0,0 1 0 0 0,0-1 0 0 0,1 0 1 0 0,-1 0-1 0 0,0-1 0 0 0,0 1 0 0 0,0 0 0 0 0,0-1 0 0 0,0 1 0 0 0,-1-1 0 0 0,1 0 0 0 0,0 1 0 0 0,-1-1 1 0 0,3-3-1 0 0,2-4-10 0 0,0 0 1 0 0,10-20 0 0 0,-11 19 24 0 0,-1-1 0 0 0,1 1 0 0 0,-2-1 0 0 0,0 0-1 0 0,0-1 1 0 0,-1 1 0 0 0,0 0 0 0 0,-1-1 0 0 0,0 1 0 0 0,-2-20 0 0 0,1 24 15 0 0,-2-1 1 0 0,1 1 0 0 0,-1-1 0 0 0,0 1 0 0 0,0 0 0 0 0,-1 0-1 0 0,0 0 1 0 0,0 0 0 0 0,-1 0 0 0 0,1 1 0 0 0,-2 0-1 0 0,1-1 1 0 0,-1 2 0 0 0,0-1 0 0 0,0 0 0 0 0,0 1-1 0 0,-8-6 1 0 0,10 9 6 0 0,-1 0 0 0 0,1 0 0 0 0,-1 0 0 0 0,1 0 1 0 0,-1 0-1 0 0,1 1 0 0 0,-1 0 0 0 0,0 0 0 0 0,0 0 0 0 0,0 0 0 0 0,0 0 0 0 0,0 1 0 0 0,0 0 0 0 0,0 0 0 0 0,0 0 0 0 0,-7 1 0 0 0,9 0-19 0 0,0-1 1 0 0,-1 1-1 0 0,1-1 0 0 0,0 1 0 0 0,0 0 0 0 0,-1 0 1 0 0,1 0-1 0 0,0 1 0 0 0,0-1 0 0 0,0 0 0 0 0,1 1 1 0 0,-1-1-1 0 0,0 1 0 0 0,0-1 0 0 0,1 1 0 0 0,-1 0 0 0 0,1 0 1 0 0,-1 0-1 0 0,1 0 0 0 0,0 0 0 0 0,0 0 0 0 0,0 0 1 0 0,0 0-1 0 0,0 1 0 0 0,1-1 0 0 0,-1 0 0 0 0,0 0 1 0 0,1 5-1 0 0,-1-6-12 0 0,1 0-1 0 0,0 0 1 0 0,0 0 0 0 0,0 0 0 0 0,0 0-1 0 0,0 0 1 0 0,0 0 0 0 0,1 0 0 0 0,-1 0-1 0 0,0 0 1 0 0,1 0 0 0 0,-1 0 0 0 0,0 0-1 0 0,1 0 1 0 0,-1 0 0 0 0,1 0 0 0 0,-1-1 0 0 0,1 1-1 0 0,0 0 1 0 0,-1 0 0 0 0,1 0 0 0 0,0-1-1 0 0,1 2 1 0 0,0-1 2 0 0,0 0 0 0 0,0 0 0 0 0,0 0 0 0 0,0 0 0 0 0,0 0 0 0 0,0-1 0 0 0,1 1 0 0 0,-1-1 0 0 0,0 1 0 0 0,3-1 0 0 0,5 1-6 0 0,0-2 0 0 0,0 1 0 0 0,17-4 0 0 0,18-7 36 0 0,0-2 1 0 0,0-1 0 0 0,53-27-1 0 0,-55 20-21 0 0,-27 13 47 0 0,0 0-1 0 0,1 1 1 0 0,0 0-1 0 0,0 2 1 0 0,23-5 0 0 0,-39 9-46 0 0,0 1 0 0 0,0 0 0 0 0,1 0 0 0 0,-1 0 0 0 0,0 0 0 0 0,0 0 1 0 0,0 0-1 0 0,0 0 0 0 0,1 1 0 0 0,-1-1 0 0 0,0 0 0 0 0,0 1 0 0 0,0-1 1 0 0,0 0-1 0 0,0 1 0 0 0,0-1 0 0 0,0 1 0 0 0,0 0 0 0 0,0-1 0 0 0,0 1 1 0 0,1 1-1 0 0,-1-1 6 0 0,0 1 0 0 0,0-1 0 0 0,0 1 0 0 0,0 0 0 0 0,0-1 0 0 0,-1 1 0 0 0,1 0 0 0 0,-1-1 0 0 0,1 1-1 0 0,-1 0 1 0 0,0 0 0 0 0,1 2 0 0 0,-1 7 69 0 0,-1-1-1 0 0,0 1 1 0 0,-4 20-1 0 0,3-21-34 0 0,-4 23 51 0 0,2 0 0 0 0,1 0 0 0 0,1 0 0 0 0,4 45 0 0 0,-1-72-118 0 0,-1-1-1 0 0,2 1 1 0 0,-1-1-1 0 0,1 1 1 0 0,-1-1-1 0 0,1 1 1 0 0,1-1-1 0 0,-1 0 1 0 0,1 0 0 0 0,0 0-1 0 0,0-1 1 0 0,0 1-1 0 0,8 7 1 0 0,-9-10-56 0 0,1 0 1 0 0,-1 0 0 0 0,1 0-1 0 0,0 0 1 0 0,-1 0 0 0 0,1-1-1 0 0,0 0 1 0 0,0 1-1 0 0,0-1 1 0 0,0 0 0 0 0,0-1-1 0 0,1 1 1 0 0,-1 0 0 0 0,0-1-1 0 0,0 0 1 0 0,0 0 0 0 0,1 0-1 0 0,-1 0 1 0 0,0 0 0 0 0,0 0-1 0 0,0-1 1 0 0,0 0-1 0 0,0 0 1 0 0,1 1 0 0 0,4-4-1 0 0,2-1-1428 0 0,1-1 0 0 0,17-12-1 0 0,-26 16 1160 0 0,17-11-1151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46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426 109 512 0 0,'-11'0'1732'0'0,"-1"0"1"0"0,0 1-1 0 0,-18 4 1 0 0,27-5-844 0 0,0 1 0 0 0,-1-1 0 0 0,1 0 0 0 0,-1 0 0 0 0,-5-1 0 0 0,6 1-362 0 0,-1 0-1 0 0,1 0 0 0 0,0 0 1 0 0,0 0-1 0 0,-1 0 0 0 0,-4 1 1 0 0,-4 1 913 0 0,11-2-1202 0 0,-1 0 0 0 0,1 0 0 0 0,-1 0 0 0 0,1 0 0 0 0,-1 1 0 0 0,1-1 0 0 0,-1 1 0 0 0,1-1 0 0 0,-1 1 0 0 0,-1 0 0 0 0,27-1 1617 0 0,125-26-140 0 0,-36 3-1381 0 0,44-3-229 0 0,-114 16-111 0 0,68-23 0 0 0,-97 29 145 0 0,-23 12-46 0 0,-14 16 13 0 0,10-10 51 0 0,12-12-100 0 0,0 0 0 0 0,0 1 0 0 0,0-1 1 0 0,0 1-1 0 0,1-1 0 0 0,-1 1 0 0 0,1-1 0 0 0,0 1 1 0 0,-1-1-1 0 0,1 1 0 0 0,0 0 0 0 0,0-1 0 0 0,1 4 1 0 0,-1 4 254 0 0,-1-8-253 0 0,0 0 0 0 0,-1-1 0 0 0,0 1 0 0 0,1 0 0 0 0,-1 0 0 0 0,0-1 0 0 0,0 1 0 0 0,-3 1 0 0 0,-4 4 189 0 0,8-6-212 0 0,0 1 0 0 0,0 0 0 0 0,-1-1 0 0 0,1 1 0 0 0,1 0 0 0 0,-1-1 0 0 0,0 1 1 0 0,0 0-1 0 0,1 0 0 0 0,-1 0 0 0 0,1 0 0 0 0,-1 2 0 0 0,-1 28 228 0 0,1-4-143 0 0,-6 33-39 0 0,3 0 1 0 0,6 89 0 0 0,-2-128-78 0 0,9 84-11 0 0,0-17 56 0 0,-5-38-24 0 0,-2-32-17 0 0,0 1 0 0 0,-2 0 0 0 0,0 0 1 0 0,-3 22-1 0 0,3-42-8 0 0,0 1 1 0 0,0-1-1 0 0,0 0 0 0 0,0 1 1 0 0,0-1-1 0 0,0 1 0 0 0,0-1 1 0 0,0 1-1 0 0,0-1 0 0 0,0 1 0 0 0,-1-1 1 0 0,1 0-1 0 0,0 1 0 0 0,0-1 1 0 0,0 1-1 0 0,0-1 0 0 0,-1 0 1 0 0,1 1-1 0 0,0-1 0 0 0,-1 0 1 0 0,1 1-1 0 0,0-1 0 0 0,0 0 1 0 0,-1 1-1 0 0,1-1 0 0 0,-1 0 0 0 0,1 0 1 0 0,0 1-1 0 0,-1-1 0 0 0,1 0 1 0 0,-1 0-1 0 0,1 0 0 0 0,0 0 1 0 0,-1 1-1 0 0,1-1 0 0 0,-1 0 1 0 0,1 0-1 0 0,-1 0 0 0 0,1 0 1 0 0,0 0-1 0 0,-1 0 0 0 0,1 0 0 0 0,-1 0 1 0 0,1 0-1 0 0,-1 0 0 0 0,1-1 1 0 0,-1 1-1 0 0,1 0 0 0 0,0 0 1 0 0,-1 0-1 0 0,0-1 0 0 0,0 0 3 0 0,0 1 0 0 0,-1-1 0 0 0,1 0-1 0 0,0-1 1 0 0,0 1 0 0 0,0 0 0 0 0,0 0 0 0 0,0 0-1 0 0,0-1 1 0 0,0 1 0 0 0,0 0 0 0 0,0-1 0 0 0,0-2-1 0 0,-1 3 0 0 0,0 0-1 0 0,0 0 0 0 0,0 0 1 0 0,0 0-1 0 0,0 1 0 0 0,0-1 0 0 0,0 1 1 0 0,-1-1-1 0 0,1 1 0 0 0,0-1 1 0 0,0 1-1 0 0,0 0 0 0 0,-4 1 0 0 0,-29 3 12 0 0,-329 26 19 0 0,197-23-9 0 0,0-1 566 0 0,155-5-424 0 0,16-1-29 0 0,22 1-63 0 0,247-35-121 0 0,-179 19-2590 0 0,-1 2-4392 0 0,-67 11 4813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48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39 512 0 0,'-7'-2'1820'0'0,"1"1"0"0"0,-1-1 1 0 0,1 0-1 0 0,0-1 0 0 0,-11-5 0 0 0,17 8-1750 0 0,0 0 1 0 0,-1 0-1 0 0,1 0 0 0 0,0 0 0 0 0,0 0 0 0 0,0 0 1 0 0,0 0-1 0 0,0 0 0 0 0,0 0 0 0 0,-1-1 1 0 0,1 1-1 0 0,0 0 0 0 0,0 0 0 0 0,0 0 0 0 0,0 0 1 0 0,0 0-1 0 0,0-1 0 0 0,0 1 0 0 0,0 0 1 0 0,0 0-1 0 0,0 0 0 0 0,0 0 0 0 0,0 0 0 0 0,0-1 1 0 0,0 1-1 0 0,0 0 0 0 0,0 0 0 0 0,0 0 1 0 0,0 0-1 0 0,0-1 0 0 0,0 1 0 0 0,0 0 0 0 0,0 0 1 0 0,0 0-1 0 0,0 0 0 0 0,0 0 0 0 0,0-1 1 0 0,0 1-1 0 0,0 0 0 0 0,0 0 0 0 0,0 0 0 0 0,1 0 1 0 0,7-6 1188 0 0,9-1-397 0 0,-6 4-71 0 0,-11 4-771 0 0,0-1 0 0 0,0 0 0 0 0,0 0 0 0 0,0 0 1 0 0,0 0-1 0 0,0 0 0 0 0,0 0 0 0 0,0 0 0 0 0,0 0 1 0 0,0 0-1 0 0,0 0 0 0 0,0 0 0 0 0,0 0 0 0 0,0 0 1 0 0,0 0-1 0 0,0 0 0 0 0,0 0 0 0 0,0 0 0 0 0,0 0 1 0 0,0 0-1 0 0,0 0 0 0 0,0 0 0 0 0,0 0 0 0 0,0 0 1 0 0,0 0-1 0 0,0 0 0 0 0,0 0 0 0 0,0 0 0 0 0,0 0 1 0 0,0 0-1 0 0,0 0 0 0 0,0 1 0 0 0,0-1 0 0 0,0 0 1 0 0,0 0-1 0 0,0 0 0 0 0,0 0 0 0 0,0 0 0 0 0,0 0 0 0 0,0 0 1 0 0,0 0-1 0 0,0 0 0 0 0,1 0 0 0 0,-1 0 0 0 0,0 0 1 0 0,0 0-1 0 0,0 0 0 0 0,0 0 0 0 0,0 0 0 0 0,0 0 1 0 0,0 0-1 0 0,-15 7 1866 0 0,3-1-1588 0 0,-55 24 1883 0 0,64-27-1508 0 0,8-3-256 0 0,4 3-115 0 0,-9-3-297 0 0,0 0-1 0 0,0 0 0 0 0,0 0 0 0 0,1 1 1 0 0,-1-1-1 0 0,0 0 0 0 0,0 0 0 0 0,0 0 1 0 0,0 1-1 0 0,0-1 0 0 0,0 0 0 0 0,0 0 0 0 0,0 0 1 0 0,0 1-1 0 0,0-1 0 0 0,0 0 0 0 0,0 0 1 0 0,0 1-1 0 0,0-1 0 0 0,0 0 0 0 0,0 0 1 0 0,0 1-1 0 0,0-1 0 0 0,0 0 0 0 0,0 0 1 0 0,0 0-1 0 0,-1 1 0 0 0,1-1 0 0 0,0 0 0 0 0,0 0 1 0 0,0 0-1 0 0,0 0 0 0 0,0 1 0 0 0,-1-1 1 0 0,1 0-1 0 0,0 0 0 0 0,0 0 0 0 0,0 0 1 0 0,0 0-1 0 0,-1 1 0 0 0,1-1 0 0 0,0 0 1 0 0,-1 0 1 0 0,1 0 1 0 0,0 0-1 0 0,0 0 1 0 0,0 1-1 0 0,-1-1 1 0 0,1 0-1 0 0,0 0 1 0 0,0 0-1 0 0,0 0 1 0 0,0 1-1 0 0,-1-1 1 0 0,1 0-1 0 0,0 0 1 0 0,0 1 0 0 0,0-1-1 0 0,0 0 1 0 0,0 0-1 0 0,0 0 1 0 0,0 1-1 0 0,0-1 1 0 0,0 0-1 0 0,0 0 1 0 0,0 1-1 0 0,0-1 1 0 0,0 0-1 0 0,0 0 1 0 0,0 1 0 0 0,0-1-1 0 0,0 0 1 0 0,0 0-1 0 0,0 1 1 0 0,0-1-1 0 0,0 0 1 0 0,0 0-1 0 0,0 1 1 0 0,10 3 104 0 0,15-3-40 0 0,-23-1-56 0 0,171-13 75 0 0,-95 4-102 0 0,1-2-184 0 0,-119 18-9462 0 0,24-3 5329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59.3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118 552 512 0 0,'-8'-4'777'0'0,"1"1"0"0"0,0 1-1 0 0,-1-1 1 0 0,0 1 0 0 0,1 1-1 0 0,-1-1 1 0 0,0 1 0 0 0,0 0-1 0 0,-14 1 1 0 0,20 1-513 0 0,0-1-1 0 0,0 0 1 0 0,1 1-1 0 0,-1-1 1 0 0,0 1-1 0 0,1-1 0 0 0,-1 1 1 0 0,1 0-1 0 0,-1 0 1 0 0,0 0-1 0 0,-1 2 1 0 0,2-3-201 0 0,1 0 0 0 0,0 0 0 0 0,-1 0 0 0 0,1 1 0 0 0,0-1 0 0 0,-1 0 0 0 0,1 1 0 0 0,0-1 0 0 0,0 0 0 0 0,-1 0 0 0 0,1 1 0 0 0,0-1 0 0 0,0 1 0 0 0,0-1 0 0 0,0 0 0 0 0,-1 1 0 0 0,1-1 0 0 0,0 0 0 0 0,0 1 0 0 0,0-1 1 0 0,0 1-1 0 0,0-1 0 0 0,0 0 0 0 0,0 1 0 0 0,0-1 0 0 0,0 1 0 0 0,0-1 0 0 0,0 0 0 0 0,0 1 0 0 0,0-1 0 0 0,1 0 0 0 0,-1 1 0 0 0,0-1 0 0 0,0 0 0 0 0,0 1 0 0 0,0-1 0 0 0,1 1 0 0 0,-1-1 0 0 0,0 0 0 0 0,0 0 0 0 0,1 1 0 0 0,-1-1 0 0 0,0 0 0 0 0,1 0 0 0 0,-1 1 0 0 0,0-1 0 0 0,1 0 0 0 0,-1 0 0 0 0,0 1 0 0 0,1-1 0 0 0,-1 0 0 0 0,0 0 0 0 0,1 0 0 0 0,-1 0 0 0 0,0 0 1 0 0,1 0-1 0 0,0 0 0 0 0,14 6 228 0 0,0-1 0 0 0,1-1-1 0 0,0 0 1 0 0,0-1 0 0 0,0-1 0 0 0,0 0 0 0 0,0-1 0 0 0,0-1 0 0 0,0-1 0 0 0,31-4 0 0 0,-3-4-204 0 0,0-1 1 0 0,70-27-1 0 0,-88 28-59 0 0,2-1-27 0 0,-1-1-1 0 0,32-17 1 0 0,-50 23 23 0 0,-1-1 0 0 0,0 1 0 0 0,0-1 0 0 0,0-1 1 0 0,-1 1-1 0 0,0-2 0 0 0,0 1 0 0 0,-1-1 0 0 0,0 1 1 0 0,8-16-1 0 0,-1-2 102 0 0,-2-1 0 0 0,-1-1 0 0 0,-1 1 0 0 0,-2-2 1 0 0,0 1-1 0 0,-2-1 0 0 0,-1 0 0 0 0,-1 0 0 0 0,-1-41 0 0 0,-2 67-84 0 0,0-1 0 0 0,0 1-1 0 0,-1-1 1 0 0,1 1 0 0 0,-1-1 0 0 0,1 1-1 0 0,-1 0 1 0 0,0-1 0 0 0,1 1-1 0 0,-1 0 1 0 0,-1 0 0 0 0,1-1-1 0 0,0 1 1 0 0,0 0 0 0 0,-1 0 0 0 0,1 0-1 0 0,-3-1 1 0 0,1 0 15 0 0,0 1 1 0 0,0 0-1 0 0,0 0 1 0 0,0 0-1 0 0,0 0 0 0 0,-1 1 1 0 0,1-1-1 0 0,0 1 0 0 0,-1 0 1 0 0,-5-1-1 0 0,0 0 44 0 0,-1 1 0 0 0,1 0 0 0 0,-1 1-1 0 0,0 0 1 0 0,1 1 0 0 0,-1 0 0 0 0,-18 4 0 0 0,16-2-32 0 0,0 1 0 0 0,0 0 1 0 0,1 1-1 0 0,0 1 0 0 0,-1-1 0 0 0,2 2 1 0 0,-1-1-1 0 0,1 2 0 0 0,0-1 0 0 0,0 1 1 0 0,-12 15-1 0 0,12-11-32 0 0,1 0 0 0 0,0 0-1 0 0,0 1 1 0 0,2 1 0 0 0,0-1 0 0 0,0 1 0 0 0,1 1 0 0 0,-8 29 0 0 0,0 10 14 0 0,2 2 1 0 0,3 0 0 0 0,-2 58-1 0 0,-6 125-54 0 0,5-96 17 0 0,6-86-30 0 0,-3 0-1 0 0,-18 61 1 0 0,24-105 21 0 0,-2 1 1 0 0,1-1 0 0 0,-2 0 0 0 0,0 0-1 0 0,0-1 1 0 0,-1 0 0 0 0,-1 0 0 0 0,0 0-1 0 0,-12 12 1 0 0,29-35-41 0 0,-1-1-1 0 0,12-19 1 0 0,2-4-22 0 0,-4 11 7 0 0,0 2 0 0 0,2 0 0 0 0,0 1-1 0 0,1 1 1 0 0,2 1 0 0 0,0 0 0 0 0,0 2 0 0 0,2 1-1 0 0,0 1 1 0 0,1 1 0 0 0,36-14 0 0 0,-44 20 0 0 0,-14 5 57 0 0,0 1 1 0 0,1 0-1 0 0,-1 0 0 0 0,1 1 1 0 0,-1-1-1 0 0,1 1 1 0 0,0 0-1 0 0,6-1 1 0 0,-11 2-6 0 0,1 1 1 0 0,-1-1-1 0 0,1 0 0 0 0,0 0 1 0 0,-1 0-1 0 0,1 0 0 0 0,-1 1 0 0 0,1-1 1 0 0,-1 0-1 0 0,1 1 0 0 0,-1-1 1 0 0,1 0-1 0 0,-1 1 0 0 0,0-1 1 0 0,1 0-1 0 0,-1 1 0 0 0,1-1 1 0 0,-1 1-1 0 0,0-1 0 0 0,1 1 1 0 0,-1-1-1 0 0,0 1 0 0 0,0-1 1 0 0,1 1-1 0 0,-1-1 0 0 0,0 1 1 0 0,0-1-1 0 0,0 1 0 0 0,0 0 0 0 0,0-1 1 0 0,0 1-1 0 0,0 0 0 0 0,1 22 28 0 0,-1-21-32 0 0,-2 25-3 0 0,0-9 20 0 0,1-1 1 0 0,1 0 0 0 0,3 24 0 0 0,-2-35-16 0 0,0 0 0 0 0,1 0 0 0 0,0 0 0 0 0,0 0 0 0 0,0 0 0 0 0,1-1 0 0 0,0 1 0 0 0,0-1 0 0 0,0 0-1 0 0,0 0 1 0 0,1 0 0 0 0,0 0 0 0 0,7 6 0 0 0,-6-7-49 0 0,-1 0 0 0 0,1 0 0 0 0,0-1 1 0 0,0 0-1 0 0,0 0 0 0 0,1 0 0 0 0,-1 0 0 0 0,1-1 0 0 0,-1 0 0 0 0,1 0 0 0 0,0-1 0 0 0,0 1 0 0 0,0-1 0 0 0,0-1 0 0 0,0 1 0 0 0,0-1 0 0 0,0 0 0 0 0,0 0 0 0 0,0-1 0 0 0,10-1 1 0 0,-6-1-656 0 0,-1 1 0 0 0,1-2 1 0 0,-1 1-1 0 0,17-9 0 0 0,-14 5-1116 0 0,-1 0 0 0 0,1-1 0 0 0,9-10 0 0 0,-4 4 238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0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76 512 0 0,'-1'-13'2291'0'0,"0"1"0"0"0,-5-24 0 0 0,3 22 441 0 0,1 21 1191 0 0,-5 29-2280 0 0,5-15-1476 0 0,1 0-1 0 0,1 0 1 0 0,1 0-1 0 0,1 0 1 0 0,1 0-1 0 0,10 38 1 0 0,-9-50-852 0 0,0 0 1 0 0,0-1-1 0 0,1 1 1 0 0,0-1-1 0 0,0 0 1 0 0,8 8-1 0 0,0-1-1162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42 512 0 0,'6'-16'1887'0'0,"-5"13"-549"0"0,0-1 0 0 0,0 1 0 0 0,0-1 0 0 0,-1 1 1 0 0,0-6-1 0 0,0 17 86 0 0,0 0 1 0 0,-1-1 0 0 0,-3 11 0 0 0,-10 25 734 0 0,-25 43-2212 0 0,23-53 712 0 0,0-3-449 0 0,11-23-205 0 0,1 1 0 0 0,0 0 0 0 0,0 0 0 0 0,1 0 1 0 0,0 0-1 0 0,0 0 0 0 0,1 1 0 0 0,-2 15 0 0 0,4-23-36 0 0,0 0-1 0 0,0-1 1 0 0,0 1-1 0 0,0-1 1 0 0,0 1 0 0 0,0-1-1 0 0,0 1 1 0 0,0-1-1 0 0,0 1 1 0 0,0-1 0 0 0,1 1-1 0 0,-1-1 1 0 0,0 1-1 0 0,0-1 1 0 0,1 1-1 0 0,-1-1 1 0 0,0 1 0 0 0,1-1-1 0 0,-1 0 1 0 0,0 1-1 0 0,1-1 1 0 0,-1 1 0 0 0,1-1-1 0 0,-1 0 1 0 0,0 0-1 0 0,1 1 1 0 0,-1-1-1 0 0,2 1 1 0 0,-1-1-148 0 0,1 0-1 0 0,-1 0 1 0 0,1 1 0 0 0,-1-1-1 0 0,1 0 1 0 0,-1 0 0 0 0,1 0-1 0 0,0-1 1 0 0,-1 1 0 0 0,2-1 0 0 0,6-1-1045 0 0,-1-1 1 0 0,14-6 0 0 0,-20 8 1100 0 0,23-10-1251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25 3145 0 0,'-6'7'11010'0'0,"-1"-7"-10602"0"0,1 0 384 0 0,5 0-840 0 0,4-1 56 0 0,2-2-104 0 0,4 1 224 0 0,-2 0-128 0 0,2-1-64 0 0,1 1-192 0 0,2-1-224 0 0,-2-1 160 0 0,4 1-1456 0 0,-2 0-1105 0 0,-1-3-320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34 2425 0 0,'-8'3'3128'0'0,"-1"-3"2009"0"0,0 1-3728 0 0,4-1-433 0 0,0 0-648 0 0,4 0 248 0 0,2 0-360 0 0,7 0-88 0 0,0-1-72 0 0,2-2-72 0 0,3-1-160 0 0,2-1-120 0 0,-1 0 56 0 0,2-3-1024 0 0,-2 3-401 0 0,2-1-207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1168 0 0,'-13'6'8438'0'0,"12"-6"-7916"0"0,0 0-1 0 0,0 0 1 0 0,0 1 0 0 0,0-1 0 0 0,0 0 0 0 0,0 1-1 0 0,1-1 1 0 0,-1 0 0 0 0,0 1 0 0 0,0-1 0 0 0,0 1-1 0 0,0 0 1 0 0,1-1 0 0 0,-1 1 0 0 0,0 0 0 0 0,0 0-492 0 0,1-1 0 0 0,0 0 1 0 0,1 0-1 0 0,-1 1 1 0 0,0-1-1 0 0,0 0 1 0 0,0 0-1 0 0,0 0 1 0 0,0 1-1 0 0,0-1 1 0 0,0 0-1 0 0,0 0 1 0 0,0 0-1 0 0,0 1 1 0 0,0-1-1 0 0,1 0 1 0 0,-1 0-1 0 0,0 0 1 0 0,0 1-1 0 0,0-1 1 0 0,0 0-1 0 0,1 0 0 0 0,-1 0 1 0 0,0 0-1 0 0,0 0 1 0 0,0 0-1 0 0,1 1 1 0 0,-1-1-1 0 0,0 0 1 0 0,0 0-1 0 0,0 0 1 0 0,1 0-1 0 0,-1 0 1 0 0,0 0-1 0 0,0 0 1 0 0,1 0-1 0 0,-1 0 1 0 0,0 0-1 0 0,0 0 1 0 0,0 0-1 0 0,1 0 1 0 0,-1 0-1 0 0,1 0 0 0 0,12 0-287 0 0,-12 0 296 0 0,4 0 1 0 0,11 0-3667 0 0,26-3 1 0 0,-29 0 2148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217 1 3241 0 0,'-8'6'8601'0'0,"2"-1"-2766"0"0,4 7-3981 0 0,2-4-1316 0 0,-1 0 1 0 0,0 1-1 0 0,-1-1 0 0 0,0 0 1 0 0,-3 10-1 0 0,-20 41 220 0 0,17-39-421 0 0,-3 4-648 0 0,-1-1 0 0 0,-1 0 0 0 0,0 0 0 0 0,-2-2 0 0 0,-1 0 0 0 0,-28 30 0 0 0,40-47-661 0 0,1-1-1 0 0,0-1 1 0 0,-1 1-1 0 0,-6 4 1 0 0,2-3-2250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3.1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97 202 512 0 0,'-2'-1'831'0'0,"-1"-1"0"0"0,1 1 1 0 0,-1 0-1 0 0,1 0 0 0 0,-1-1 0 0 0,0 2 0 0 0,1-1 0 0 0,-1 0 0 0 0,0 0 1 0 0,0 1-1 0 0,1 0 0 0 0,-6-1 0 0 0,-2 2 1423 0 0,1-1 0 0 0,-14 4 0 0 0,15-3-1394 0 0,8 0-810 0 0,-1-1 0 0 0,1 0 0 0 0,0 0-1 0 0,0 0 1 0 0,0 0 0 0 0,0 0 0 0 0,0 0 0 0 0,-1 0 0 0 0,1 0 0 0 0,0 0 0 0 0,0 0 0 0 0,0 1 0 0 0,0-1 0 0 0,-1 0 0 0 0,1 0 0 0 0,0 0 0 0 0,0 0 0 0 0,0 0 0 0 0,0 0 0 0 0,-1 0 0 0 0,1 0 0 0 0,0 0-1 0 0,0-1 1 0 0,0 1 0 0 0,-1 0 0 0 0,1 0 0 0 0,0 0 0 0 0,0 0 0 0 0,0 0 0 0 0,0 0 0 0 0,0 0 0 0 0,-1 0 0 0 0,1 0 0 0 0,0 0 0 0 0,0-1 0 0 0,0 1 0 0 0,0 0 0 0 0,0 0 0 0 0,0 0 0 0 0,-1 0-1 0 0,1 0 1 0 0,0-1 0 0 0,0 1 0 0 0,0 0 0 0 0,0 0 0 0 0,0 0 0 0 0,0-1 0 0 0,7-7 678 0 0,13-7-431 0 0,51-32 185 0 0,99-49 0 0 0,-160 91-420 0 0,1 0 1 0 0,-1 1-1 0 0,1 1 0 0 0,0 0 1 0 0,17-3-1 0 0,-25 5-42 0 0,0 1 0 0 0,0 0-1 0 0,0 0 1 0 0,0 0 0 0 0,0 0 0 0 0,0 0-1 0 0,0 0 1 0 0,0 1 0 0 0,0 0 0 0 0,-1-1 0 0 0,1 1-1 0 0,0 0 1 0 0,0 0 0 0 0,-1 1 0 0 0,1-1 0 0 0,0 1-1 0 0,-1-1 1 0 0,0 1 0 0 0,1 0 0 0 0,-1 0-1 0 0,0 0 1 0 0,0 0 0 0 0,0 0 0 0 0,0 0 0 0 0,0 1-1 0 0,1 2 1 0 0,6 13 61 0 0,-1 0-1 0 0,-1 0 1 0 0,-1 1-1 0 0,-1 0 1 0 0,5 35-1 0 0,-6-31-64 0 0,1 1-1 0 0,1-1 1 0 0,13 32 0 0 0,-15-46-30 0 0,0-1 0 0 0,1 1 0 0 0,0-1 0 0 0,0 1 0 0 0,12 12 0 0 0,-14-18-24 0 0,0 0 0 0 0,0 0 0 0 0,0-1 0 0 0,1 1 0 0 0,-1-1 0 0 0,1 0 0 0 0,-1 0 0 0 0,1 0 0 0 0,0 0 0 0 0,0-1 0 0 0,0 1 0 0 0,0-1 0 0 0,0 0 0 0 0,0-1 0 0 0,0 1 0 0 0,4 0 0 0 0,-2-1-210 0 0,-1 0-1 0 0,0-1 1 0 0,1 0-1 0 0,-1 1 1 0 0,0-2-1 0 0,0 1 1 0 0,0-1-1 0 0,0 1 1 0 0,0-1-1 0 0,0-1 1 0 0,0 1-1 0 0,-1-1 1 0 0,6-3-1 0 0,-3 1-1556 0 0,-1 0-1 0 0,0-1 0 0 0,0 0 0 0 0,9-10 0 0 0,-5 2-541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3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421 1 2136 0 0,'-43'22'8944'0'0,"34"-16"-7638"0"0,0 0 1 0 0,-13 13-1 0 0,-94 90 3347 0 0,-51 61-3750 0 0,157-161-934 0 0,-20 25-32 0 0,28-31 7 0 0,1-1 0 0 0,-1 0 0 0 0,1 0 0 0 0,0 0 0 0 0,-1 1 0 0 0,1-1-1 0 0,0 1 1 0 0,1-1 0 0 0,-1 1 0 0 0,0-1 0 0 0,1 1 0 0 0,-1-1 0 0 0,1 5 0 0 0,0-6-10 0 0,0-1 0 0 0,0 1 0 0 0,0 0 0 0 0,0-1 0 0 0,0 1 0 0 0,1-1 0 0 0,-1 1 0 0 0,0-1 0 0 0,0 1 0 0 0,1-1 0 0 0,-1 1 0 0 0,0-1 0 0 0,1 1 0 0 0,-1-1 0 0 0,1 1 0 0 0,-1-1 0 0 0,0 1 0 0 0,1-1 0 0 0,-1 0 0 0 0,1 1 0 0 0,-1-1 0 0 0,1 0 0 0 0,-1 1 0 0 0,1-1 1 0 0,0 0-1 0 0,-1 0 0 0 0,1 0 0 0 0,-1 1 0 0 0,1-1 0 0 0,-1 0 0 0 0,1 0 0 0 0,0 0 0 0 0,0 0 0 0 0,22-3-1830 0 0,-6-3 994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4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461 179 512 0 0,'10'-12'1452'0'0,"0"0"0"0"0,13-21-1 0 0,-21 27-822 0 0,1 1-1 0 0,-1 0 1 0 0,0-1-1 0 0,0 1 0 0 0,0-1 1 0 0,-1 0-1 0 0,1 0 1 0 0,-2 0-1 0 0,1 1 0 0 0,-1-8 1 0 0,0 11-428 0 0,0 0 1 0 0,0 0 0 0 0,-1 0-1 0 0,1 0 1 0 0,-1 0-1 0 0,1 0 1 0 0,-1 0 0 0 0,0 0-1 0 0,0 0 1 0 0,0 0-1 0 0,0 1 1 0 0,0-1 0 0 0,0 0-1 0 0,0 1 1 0 0,-1-1-1 0 0,1 1 1 0 0,-1-1 0 0 0,1 1-1 0 0,-1-1 1 0 0,0 1-1 0 0,1 0 1 0 0,-1 0 0 0 0,-3-2-1 0 0,1 1 3 0 0,0 1 0 0 0,0-1-1 0 0,-1 1 1 0 0,1-1 0 0 0,0 1-1 0 0,-1 0 1 0 0,1 1 0 0 0,-1-1-1 0 0,1 1 1 0 0,-6 0 0 0 0,-5 2 55 0 0,1 1 0 0 0,-1 0 1 0 0,1 0-1 0 0,-27 12 1 0 0,17-4 36 0 0,-43 26 0 0 0,47-24-112 0 0,2 1 0 0 0,0 1 0 0 0,0 1 0 0 0,2 0 0 0 0,0 1 0 0 0,-25 35 0 0 0,25-29 101 0 0,1 1 1 0 0,2 1 0 0 0,0 0 0 0 0,2 1 0 0 0,-12 35-1 0 0,20-50-239 0 0,1 0-1 0 0,0 0 1 0 0,0 0-1 0 0,1 0 0 0 0,0 0 1 0 0,1 0-1 0 0,0 0 1 0 0,1 0-1 0 0,0 0 0 0 0,1 0 1 0 0,3 11-1 0 0,-3-15-47 0 0,0-1 0 0 0,1 1-1 0 0,-1-1 1 0 0,1 0 0 0 0,1 0 0 0 0,-1 0-1 0 0,1 0 1 0 0,0 0 0 0 0,1-1 0 0 0,-1 0 0 0 0,1 0-1 0 0,0 0 1 0 0,0 0 0 0 0,0-1 0 0 0,1 0-1 0 0,0 0 1 0 0,0 0 0 0 0,0-1 0 0 0,6 3 0 0 0,1-2-51 0 0,1 1 1 0 0,-1-2 0 0 0,1 0 0 0 0,-1-1 0 0 0,1 0 0 0 0,0-1 0 0 0,0-1 0 0 0,0 0 0 0 0,0-1-1 0 0,-1 0 1 0 0,1-1 0 0 0,0 0 0 0 0,-1-2 0 0 0,17-5 0 0 0,-3-1-868 0 0,0-1 0 0 0,-1-1 0 0 0,0-1 0 0 0,-1-2 0 0 0,42-31 0 0 0,-50 31-1347 0 0,-3 1-380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4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0 113 416 0 0,'1'0'398'0'0,"0"0"0"0"0,-1 0-1 0 0,1-1 1 0 0,-1 1 0 0 0,1 0 0 0 0,0 0 0 0 0,-1 0-1 0 0,1-1 1 0 0,-1 1 0 0 0,1 0 0 0 0,-1 0 0 0 0,1-1-1 0 0,-1 1 1 0 0,1 0 0 0 0,-1-1 0 0 0,1 1 0 0 0,-1-1-1 0 0,1 1 1 0 0,-1-1 0 0 0,0 1 0 0 0,1-1-1 0 0,0 0-165 0 0,-1 0-1 0 0,1 0 0 0 0,0 1 0 0 0,-1-1 1 0 0,1 0-1 0 0,0 1 0 0 0,-1-1 0 0 0,1 1 0 0 0,0-1 1 0 0,0 1-1 0 0,-1-1 0 0 0,3 0 0 0 0,12-2 643 0 0,1-1-1 0 0,26-1 0 0 0,-6 1-348 0 0,343-43-481 0 0,-325 41-245 0 0,81-13-4471 0 0,-103 10 3137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5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68 141 512 0 0,'2'-9'1292'0'0,"-1"0"-1"0"0,0-1 1 0 0,0 1 0 0 0,-1 0-1 0 0,-1-1 1 0 0,0 1 0 0 0,-2-14-1 0 0,-2-30 5666 0 0,9 60-4231 0 0,1 10-2311 0 0,5 65 251 0 0,-1 140-1 0 0,-10-186-632 0 0,-2 1 1 0 0,-1 0-1 0 0,-2-1 0 0 0,-1 0 1 0 0,-3 0-1 0 0,0-1 0 0 0,-29 62 1 0 0,37-93-100 0 0,0 0 0 0 0,1 1 0 0 0,0-1 0 0 0,-1 0 1 0 0,1 1-1 0 0,1-1 0 0 0,-1 6 0 0 0,1-10 54 0 0,0 0-1 0 0,0 1 1 0 0,0-1-1 0 0,0 0 1 0 0,0 0 0 0 0,0 0-1 0 0,0 0 1 0 0,0 1 0 0 0,0-1-1 0 0,0 0 1 0 0,0 0-1 0 0,0 0 1 0 0,0 0 0 0 0,0 0-1 0 0,0 0 1 0 0,0 1-1 0 0,0-1 1 0 0,1 0 0 0 0,-1 0-1 0 0,0 0 1 0 0,0 0-1 0 0,0 0 1 0 0,0 0 0 0 0,0 0-1 0 0,0 0 1 0 0,1 1-1 0 0,-1-1 1 0 0,0 0 0 0 0,0 0-1 0 0,0 0 1 0 0,0 0 0 0 0,0 0-1 0 0,1 0 1 0 0,-1 0-1 0 0,0 0 1 0 0,0 0 0 0 0,0 0-1 0 0,0 0 1 0 0,0 0-1 0 0,1 0 1 0 0,-1 0 0 0 0,0 0-1 0 0,0 0 1 0 0,0 0-1 0 0,0 0 1 0 0,1 0 0 0 0,-1 0-1 0 0,0 0 1 0 0,0-1 0 0 0,0 1-1 0 0,0 0 1 0 0,0 0-1 0 0,0 0 1 0 0,1 0 0 0 0,-1 0-1 0 0,0 0 1 0 0,0 0-1 0 0,0 0 1 0 0,0-1 0 0 0,0 1-1 0 0,0 0 1 0 0,0 0-1 0 0,0 0 1 0 0,0-1 0 0 0,10-8-941 0 0,10-21-4065 0 0,-9 8-1721 0 0,-4 7 1961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5.2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0 391 664 0 0,'53'-28'10218'0'0,"-50"27"-9990"0"0,28-10 1378 0 0,0-2-1 0 0,-1 0 1 0 0,29-20 0 0 0,287-209 1559 0 0,-335 234-3175 0 0,-1-1 1 0 0,1 0 0 0 0,9-12-1 0 0,-20 21 8 0 0,0 0-1 0 0,0 0 0 0 0,0 0 1 0 0,1 0-1 0 0,-1 0 0 0 0,0 0 1 0 0,0 0-1 0 0,0 0 0 0 0,0 0 0 0 0,0 0 1 0 0,0 0-1 0 0,0 0 0 0 0,0 0 1 0 0,0 0-1 0 0,0 0 0 0 0,0 0 1 0 0,0 0-1 0 0,0-1 0 0 0,0 1 1 0 0,0 0-1 0 0,0 0 0 0 0,0 0 0 0 0,0 0 1 0 0,0 0-1 0 0,0 0 0 0 0,0 0 1 0 0,0 0-1 0 0,0 0 0 0 0,0 0 1 0 0,0 0-1 0 0,0 0 0 0 0,0 0 0 0 0,0 0 1 0 0,0 0-1 0 0,0 0 0 0 0,0-1 1 0 0,0 1-1 0 0,0 0 0 0 0,0 0 1 0 0,0 0-1 0 0,0 0 0 0 0,0 0 1 0 0,0 0-1 0 0,0 0 0 0 0,0 0 0 0 0,-1 0 1 0 0,1 0-1 0 0,0 0 0 0 0,0 0 1 0 0,0 0-1 0 0,0 0 0 0 0,0 0 1 0 0,0 0-1 0 0,0 0 0 0 0,0 0 0 0 0,0 0 1 0 0,0 0-1 0 0,0 0 0 0 0,0 0 1 0 0,0 0-1 0 0,0 0 0 0 0,-7 0-108 0 0,-8 4-164 0 0,-28 14-2740 0 0,1 3 0 0 0,0 1 0 0 0,-56 40 0 0 0,70-42 425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5.4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0 8 0 0,'-6'1'1293'0'0,"-8"1"3616"0"0,14-2-4679 0 0,0 0 0 0 0,0 0 0 0 0,-1 0 0 0 0,1 0 0 0 0,0 0 0 0 0,0 0 0 0 0,-1 0 0 0 0,1 0 0 0 0,0 1 0 0 0,0-1 0 0 0,0 0 0 0 0,-1 0 0 0 0,1 0 0 0 0,0 0 0 0 0,0 0 0 0 0,-1 1 920 0 0,1-1-920 0 0,-1 0 1 0 0,1 1-1 0 0,0-1 0 0 0,0 0 0 0 0,0 0 0 0 0,0 1 0 0 0,0-1 0 0 0,0 0 0 0 0,-1 0 0 0 0,1 0 0 0 0,0 1 0 0 0,0-1 0 0 0,2 3 156 0 0,-1-1-1 0 0,1-1 1 0 0,0 1 0 0 0,0 0-1 0 0,0 0 1 0 0,0-1 0 0 0,0 1-1 0 0,3 1 1 0 0,3 3 232 0 0,23 21 476 0 0,83 64 1053 0 0,-98-80-2102 0 0,2 0 1 0 0,-1-1-1 0 0,2-1 0 0 0,-1 0 0 0 0,22 6 1 0 0,-22-9-396 0 0,28 4 1 0 0,-39-9-472 0 0,0 0 0 0 0,1-1 0 0 0,-1 0 0 0 0,0 0 0 0 0,0 0 0 0 0,0-1 0 0 0,9-2 0 0 0,0-2-3303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5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95 1648 0 0,'-3'1'1085'0'0,"-1"0"0"0"0,1 0-1 0 0,-1 0 1 0 0,1 0 0 0 0,-1 0 0 0 0,-3-1-1 0 0,-18 5 3428 0 0,24-5-4355 0 0,0 0 0 0 0,0 1 0 0 0,0-1 0 0 0,0 0 0 0 0,1 1 0 0 0,-1-1 0 0 0,0 1 0 0 0,0-1-1 0 0,0 1 1 0 0,1-1 0 0 0,-1 1 0 0 0,0 0 0 0 0,0-1 0 0 0,1 1 0 0 0,-1 0 0 0 0,1 0 0 0 0,-1-1 0 0 0,1 1 0 0 0,-1 1 0 0 0,0-1-50 0 0,1 0 0 0 0,0 0 1 0 0,0 1-1 0 0,0-1 0 0 0,0 0 1 0 0,0 0-1 0 0,0 0 1 0 0,1 0-1 0 0,-1 0 0 0 0,0 0 1 0 0,0 0-1 0 0,1 1 0 0 0,-1-1 1 0 0,1 0-1 0 0,-1 0 0 0 0,1 0 1 0 0,-1 0-1 0 0,1-1 0 0 0,0 1 1 0 0,-1 0-1 0 0,2 1 1 0 0,20 19 585 0 0,-19-18-582 0 0,8 5-29 0 0,0-1 1 0 0,0-1 0 0 0,1 1 0 0 0,-1-2 0 0 0,1 0-1 0 0,1 0 1 0 0,-1-1 0 0 0,1 0 0 0 0,-1-1-1 0 0,1-1 1 0 0,0 0 0 0 0,23 0 0 0 0,-29-2-78 0 0,0-1 0 0 0,-1 0 1 0 0,1 0-1 0 0,0 0 0 0 0,-1-1 1 0 0,1 0-1 0 0,0 0 0 0 0,-1-1 1 0 0,0 0-1 0 0,0 0 0 0 0,0 0 1 0 0,0-1-1 0 0,0 0 0 0 0,8-7 1 0 0,-11 8-3 0 0,0 0 0 0 0,0 0-1 0 0,0 0 1 0 0,-1-1 0 0 0,1 1 0 0 0,-1-1 0 0 0,0 1 0 0 0,0-1 0 0 0,0 0 0 0 0,0 0 0 0 0,0 0 0 0 0,-1 0 0 0 0,0 0 0 0 0,0 0 0 0 0,0 0 0 0 0,0 0 0 0 0,-1-1 0 0 0,0 1 0 0 0,0 0 0 0 0,0 0-1 0 0,0-1 1 0 0,0 1 0 0 0,-1 0 0 0 0,-1-5 0 0 0,0 0 6 0 0,-1 1-1 0 0,0 0 1 0 0,0 0 0 0 0,-1 1-1 0 0,-9-15 1 0 0,12 20 0 0 0,0 1 0 0 0,0-1 0 0 0,0 1 0 0 0,-1-1 0 0 0,1 1 0 0 0,-1-1 0 0 0,1 1 0 0 0,-1 0 0 0 0,1 0 0 0 0,-1 0 0 0 0,0 0 0 0 0,1 0 0 0 0,-1 0 0 0 0,0 1 0 0 0,0-1 0 0 0,0 0-1 0 0,0 1 1 0 0,0 0 0 0 0,0-1 0 0 0,1 1 0 0 0,-1 0 0 0 0,0 0 0 0 0,0 0 0 0 0,0 0 0 0 0,0 0 0 0 0,0 0 0 0 0,0 1 0 0 0,0-1 0 0 0,0 1 0 0 0,0-1 0 0 0,1 1 0 0 0,-3 1 0 0 0,-3 1 34 0 0,1 1 0 0 0,-1 1 0 0 0,1-1 0 0 0,0 1 0 0 0,0 0-1 0 0,0 0 1 0 0,1 1 0 0 0,0-1 0 0 0,-8 13 0 0 0,-4 7 250 0 0,-14 30 0 0 0,28-50-266 0 0,-13 23 160 0 0,-16 32 132 0 0,29-53-271 0 0,0 0-1 0 0,1 1 1 0 0,-1-1 0 0 0,2 0 0 0 0,-1 1-1 0 0,-1 10 1 0 0,3-15-46 0 0,0 0-1 0 0,0 0 0 0 0,1-1 1 0 0,-1 1-1 0 0,0 0 1 0 0,1 0-1 0 0,0 0 1 0 0,-1-1-1 0 0,1 1 1 0 0,0 0-1 0 0,1-1 1 0 0,-1 1-1 0 0,0-1 1 0 0,1 1-1 0 0,-1-1 1 0 0,4 3-1 0 0,-3-2-16 0 0,2 0-1 0 0,-1 0 1 0 0,0-1-1 0 0,1 1 0 0 0,-1-1 1 0 0,1 0-1 0 0,-1 0 1 0 0,1 0-1 0 0,0-1 1 0 0,5 2-1 0 0,0 0-172 0 0,1-1 1 0 0,-1-1-1 0 0,0 0 0 0 0,1 0 0 0 0,-1 0 1 0 0,1-2-1 0 0,-1 1 0 0 0,1-1 1 0 0,10-2-1 0 0,34-13-4197 0 0,-26 6 1487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6.5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149 231 512 0 0,'-11'-4'2691'0'0,"0"1"1"0"0,-15-2-1 0 0,23 4-2126 0 0,0 1 0 0 0,0 0 0 0 0,0-1-1 0 0,0 1 1 0 0,0 1 0 0 0,0-1 0 0 0,0 0 0 0 0,0 1-1 0 0,0-1 1 0 0,0 1 0 0 0,0 0 0 0 0,1 0 0 0 0,-1 0-1 0 0,-3 2 1 0 0,4-2-373 0 0,0 1-1 0 0,1-1 1 0 0,-1 0-1 0 0,0 1 0 0 0,1-1 1 0 0,-1 1-1 0 0,1 0 1 0 0,0-1-1 0 0,-1 1 0 0 0,1 0 1 0 0,0 0-1 0 0,0 0 1 0 0,0-1-1 0 0,0 1 0 0 0,1 0 1 0 0,-1 0-1 0 0,0 4 1 0 0,0-2-99 0 0,1-1 1 0 0,0 0 0 0 0,0 0 0 0 0,1 1 0 0 0,-1-1 0 0 0,1 0 0 0 0,-1 0 0 0 0,1 1-1 0 0,0-1 1 0 0,3 5 0 0 0,1 2-5 0 0,1 1-1 0 0,1-1 0 0 0,0 0 0 0 0,0 0 1 0 0,9 9-1 0 0,-11-14 8 0 0,-2-3-59 0 0,-1 0 1 0 0,0 0-1 0 0,0 0 1 0 0,0 1 0 0 0,0-1-1 0 0,-1 1 1 0 0,1-1-1 0 0,-1 1 1 0 0,1 0-1 0 0,-1-1 1 0 0,0 1 0 0 0,1 3-1 0 0,-2-6-35 0 0,0 1-1 0 0,-1-1 0 0 0,1 0 1 0 0,0 0-1 0 0,0 1 0 0 0,-1-1 1 0 0,1 0-1 0 0,0 0 0 0 0,-1 0 1 0 0,1 1-1 0 0,0-1 0 0 0,-1 0 1 0 0,1 0-1 0 0,0 0 0 0 0,-1 0 1 0 0,1 0-1 0 0,0 0 0 0 0,-1 0 1 0 0,1 0-1 0 0,0 0 0 0 0,-1 0 1 0 0,1 0-1 0 0,0 0 1 0 0,-1 0-1 0 0,1 0 0 0 0,0 0 1 0 0,-1 0-1 0 0,1 0 0 0 0,0 0 1 0 0,-1 0-1 0 0,1 0 0 0 0,-1-1 1 0 0,-13-2 37 0 0,7 0-34 0 0,0 0-1 0 0,0 0 0 0 0,0-1 1 0 0,0 1-1 0 0,1-2 1 0 0,-10-7-1 0 0,13 10 6 0 0,0-1 1 0 0,0 0-1 0 0,1 1 1 0 0,0-1-1 0 0,-1-1 1 0 0,1 1-1 0 0,0 0 1 0 0,1 0-1 0 0,-1-1 1 0 0,0 1-1 0 0,1-1 1 0 0,0 1-1 0 0,0-1 1 0 0,0 0-1 0 0,0-5 1 0 0,0-1 33 0 0,1 0 0 0 0,0-1 0 0 0,1 1 1 0 0,0 0-1 0 0,3-14 0 0 0,18-49 88 0 0,-15 49-146 0 0,-1 7 27 0 0,1-1 1 0 0,12-24 0 0 0,-14 35 5 0 0,-1-1 1 0 0,1 1-1 0 0,0 0 0 0 0,1 0 1 0 0,-1 1-1 0 0,1-1 0 0 0,11-7 1 0 0,-16 13-20 0 0,-1 0 0 0 0,1 0 0 0 0,0 1 1 0 0,0-1-1 0 0,0 1 0 0 0,0-1 0 0 0,0 1 1 0 0,0-1-1 0 0,0 1 0 0 0,0 0 0 0 0,0-1 0 0 0,0 1 1 0 0,0 0-1 0 0,2 0 0 0 0,-2 0 1 0 0,-1 0 1 0 0,0 0-1 0 0,1 0 1 0 0,-1 0-1 0 0,1 1 0 0 0,-1-1 1 0 0,0 0-1 0 0,1 0 0 0 0,-1 0 1 0 0,0 1-1 0 0,1-1 0 0 0,-1 0 1 0 0,0 1-1 0 0,0-1 0 0 0,1 0 1 0 0,-1 1-1 0 0,0-1 1 0 0,0 0-1 0 0,1 1 0 0 0,-1-1 1 0 0,0 1-1 0 0,0-1 0 0 0,0 0 1 0 0,0 1-1 0 0,1 0 0 0 0,-1 4 7 0 0,1-1 0 0 0,-1 1 0 0 0,0 0 0 0 0,0 0-1 0 0,-1 6 1 0 0,1 5-64 0 0,0-13 32 0 0,0 0-1 0 0,0 0 0 0 0,1-1 1 0 0,0 1-1 0 0,-1 0 1 0 0,1-1-1 0 0,0 1 1 0 0,0-1-1 0 0,0 1 1 0 0,1-1-1 0 0,-1 0 1 0 0,1 1-1 0 0,-1-1 1 0 0,1 0-1 0 0,0 0 1 0 0,3 3-1 0 0,-2-2-44 0 0,1-1 0 0 0,-1 0-1 0 0,1 0 1 0 0,0 0 0 0 0,0 0-1 0 0,0 0 1 0 0,0-1 0 0 0,0 1 0 0 0,7 0-1 0 0,1 0-1032 0 0,-1-1 0 0 0,1 0 0 0 0,-1-1 1 0 0,1-1-1 0 0,0 0 0 0 0,20-4 0 0 0,-9 0-2590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7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66 2048 0 0,'-2'-4'1432'0'0,"0"0"-1"0"0,0 0 0 0 0,-1 0 0 0 0,1 0 0 0 0,-1 1 0 0 0,0-1 0 0 0,0 1 0 0 0,0-1 0 0 0,-1 1 0 0 0,-5-4 0 0 0,9 7-1257 0 0,0 0 0 0 0,-1 1 0 0 0,1-1 0 0 0,0 0 0 0 0,-1 1-1 0 0,1-1 1 0 0,0 0 0 0 0,-1 1 0 0 0,1-1 0 0 0,0 0 0 0 0,0 1-1 0 0,-1-1 1 0 0,1 1 0 0 0,0-1 0 0 0,0 0 0 0 0,0 1 0 0 0,0-1-1 0 0,-1 1 1 0 0,1-1 0 0 0,0 1 0 0 0,0-1 0 0 0,0 0 0 0 0,0 2-1 0 0,-2 11 212 0 0,2 4-83 0 0,1-1 0 0 0,1 1-1 0 0,0-1 1 0 0,2 0-1 0 0,0 0 1 0 0,8 23-1 0 0,-4-16 63 0 0,-2 1-1 0 0,4 24 0 0 0,-9-40-241 0 0,2 16 190 0 0,-3-23-295 0 0,0 0 0 0 0,0 0 0 0 0,0 0 0 0 0,0 0 0 0 0,0 0 1 0 0,0 0-1 0 0,0 1 0 0 0,-1-1 0 0 0,1 0 0 0 0,0 0 0 0 0,-1 0 1 0 0,1 0-1 0 0,-1 0 0 0 0,1 0 0 0 0,-2 1 0 0 0,2-2-13 0 0,0 1 1 0 0,0-1-1 0 0,0 0 0 0 0,0 0 0 0 0,0 0 0 0 0,0 0 0 0 0,0 0 1 0 0,0 1-1 0 0,0-1 0 0 0,-1 0 0 0 0,1 0 0 0 0,0 0 0 0 0,0 0 0 0 0,0 0 1 0 0,0 0-1 0 0,0 0 0 0 0,0 0 0 0 0,-1 0 0 0 0,1 0 0 0 0,0 0 1 0 0,0 0-1 0 0,0 1 0 0 0,0-1 0 0 0,-1 0 0 0 0,1 0 0 0 0,0 0 1 0 0,0 0-1 0 0,0 0 0 0 0,0 0 0 0 0,-1 0 0 0 0,1-1 0 0 0,0 1 0 0 0,0 0 1 0 0,0 0-1 0 0,0 0 0 0 0,0 0 0 0 0,-1 0 0 0 0,1 0 0 0 0,-2-7-11 0 0,4-10-4 0 0,46-105-81 0 0,-14 37 20 0 0,-30 74 61 0 0,1 0 1 0 0,0 1-1 0 0,0-1 0 0 0,9-12 0 0 0,-12 21 8 0 0,0-1-1 0 0,-1 1 1 0 0,1 0-1 0 0,0 0 1 0 0,0 0-1 0 0,0 0 1 0 0,0 0-1 0 0,0 0 0 0 0,1 1 1 0 0,-1-1-1 0 0,0 1 1 0 0,1-1-1 0 0,-1 1 1 0 0,1 0-1 0 0,0 0 1 0 0,-1 0-1 0 0,1 0 1 0 0,0 1-1 0 0,-1-1 1 0 0,1 1-1 0 0,0-1 1 0 0,0 1-1 0 0,5 1 1 0 0,-6-1 5 0 0,1 1 1 0 0,-1 0 0 0 0,0 0 0 0 0,0 0 0 0 0,0 0 0 0 0,0 0 0 0 0,0 0 0 0 0,0 0 0 0 0,0 1 0 0 0,0-1 0 0 0,0 1 0 0 0,-1 0 0 0 0,4 3-1 0 0,18 28-21 0 0,-17-23 16 0 0,7 10-26 0 0,5 8 76 0 0,25 31 0 0 0,-37-52-132 0 0,0 0 0 0 0,1-1 1 0 0,-1 1-1 0 0,1-1 1 0 0,1-1-1 0 0,-1 1 0 0 0,1-1 1 0 0,0-1-1 0 0,10 6 1 0 0,-12-8-490 0 0,0-1 1 0 0,-1 1-1 0 0,1-1 1 0 0,0 0-1 0 0,0 0 0 0 0,0-1 1 0 0,0 0-1 0 0,0 0 1 0 0,0 0-1 0 0,-1-1 1 0 0,1 1-1 0 0,8-3 0 0 0,0-3-1757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7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112 107 3441 0 0,'-39'5'11668'0'0,"33"-4"-10692"0"0,0 1 0 0 0,0 0 0 0 0,0 0 0 0 0,-6 2 0 0 0,10-2-852 0 0,-1-1 0 0 0,1 0 1 0 0,0 1-1 0 0,0-1 1 0 0,-1 1-1 0 0,1 0 1 0 0,0 0-1 0 0,0 0 0 0 0,1 0 1 0 0,-1 0-1 0 0,0 0 1 0 0,1 0-1 0 0,-1 0 1 0 0,1 1-1 0 0,0-1 0 0 0,-1 1 1 0 0,1-1-1 0 0,1 1 1 0 0,-1-1-1 0 0,0 1 1 0 0,0 0-1 0 0,1-1 0 0 0,0 1 1 0 0,-1 0-1 0 0,1 5 1 0 0,1-5-84 0 0,-1 1 0 0 0,1 0 0 0 0,0-1 0 0 0,0 1 1 0 0,0-1-1 0 0,0 1 0 0 0,1-1 0 0 0,-1 1 0 0 0,1-1 0 0 0,0 0 1 0 0,0 0-1 0 0,0 0 0 0 0,0 0 0 0 0,1 0 0 0 0,-1 0 1 0 0,1 0-1 0 0,-1-1 0 0 0,7 4 0 0 0,-3-1-25 0 0,1 0-1 0 0,-1-1 0 0 0,1 0 1 0 0,0-1-1 0 0,1 0 0 0 0,-1 0 1 0 0,14 4-1 0 0,-7-5-26 0 0,-1 1 0 0 0,0-2 0 0 0,1 0 0 0 0,-1 0 0 0 0,0-2 0 0 0,1 1 0 0 0,-1-2 0 0 0,15-3 0 0 0,-18 3 1 0 0,-1-1 1 0 0,1 0-1 0 0,-1 0 0 0 0,0-1 0 0 0,0-1 1 0 0,0 1-1 0 0,0-2 0 0 0,-1 1 0 0 0,0-1 1 0 0,0 0-1 0 0,11-12 0 0 0,-15 13 12 0 0,-1 0-1 0 0,1 0 0 0 0,-1 0 1 0 0,0-1-1 0 0,0 1 1 0 0,0-1-1 0 0,-1 0 0 0 0,0 0 1 0 0,0 0-1 0 0,0 0 1 0 0,-1 0-1 0 0,0 0 1 0 0,0 0-1 0 0,0-10 0 0 0,-1 10-2 0 0,0-1-1 0 0,-1 1 0 0 0,0-1 1 0 0,0 1-1 0 0,0-1 0 0 0,0 1 0 0 0,-1 0 1 0 0,0 0-1 0 0,-1 0 0 0 0,1 0 1 0 0,-1 0-1 0 0,0 0 0 0 0,-7-9 0 0 0,7 12 3 0 0,1 1 0 0 0,0 0 0 0 0,-1 0 0 0 0,1 0 0 0 0,-1 0 0 0 0,0 0 0 0 0,0 0 0 0 0,1 1-1 0 0,-1-1 1 0 0,0 1 0 0 0,0 0 0 0 0,0 0 0 0 0,-1 0 0 0 0,1 0 0 0 0,0 1 0 0 0,0-1 0 0 0,0 1-1 0 0,-1 0 1 0 0,1 0 0 0 0,0 0 0 0 0,0 0 0 0 0,-1 1 0 0 0,1-1 0 0 0,0 1 0 0 0,-5 1 0 0 0,0 1 13 0 0,-1 0 1 0 0,1 0 0 0 0,0 1 0 0 0,0 0-1 0 0,0 1 1 0 0,1 0 0 0 0,-1 0 0 0 0,-6 6-1 0 0,1 2 57 0 0,0 1-1 0 0,0 0 1 0 0,2 1-1 0 0,0 1 0 0 0,0-1 1 0 0,2 2-1 0 0,0-1 1 0 0,-9 24-1 0 0,16-35-59 0 0,0 1 1 0 0,0-1-1 0 0,0 1 1 0 0,1-1-1 0 0,0 1 1 0 0,0 0-1 0 0,1-1 0 0 0,-1 1 1 0 0,1 0-1 0 0,1 0 1 0 0,-1-1-1 0 0,1 1 1 0 0,0 0-1 0 0,0 0 1 0 0,0-1-1 0 0,1 1 0 0 0,0-1 1 0 0,0 0-1 0 0,0 1 1 0 0,1-1-1 0 0,0 0 1 0 0,0 0-1 0 0,0 0 1 0 0,0-1-1 0 0,1 1 0 0 0,0-1 1 0 0,0 0-1 0 0,0 0 1 0 0,1 0-1 0 0,8 6 1 0 0,-2-3-48 0 0,-1-1 0 0 0,1 0 0 0 0,0 0 1 0 0,0-1-1 0 0,0 0 0 0 0,1-1 0 0 0,0 0 1 0 0,0-1-1 0 0,0-1 0 0 0,19 2 0 0 0,-21-3-186 0 0,0-1-1 0 0,1 0 0 0 0,-1-1 0 0 0,0 0 0 0 0,1-1 0 0 0,-1 0 1 0 0,0-1-1 0 0,0 1 0 0 0,-1-2 0 0 0,1 0 0 0 0,0 0 0 0 0,15-10 1 0 0,-4 0-1750 0 0,21-19 1 0 0,-4-2-3439 0 0,-21 17 1920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7.6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29 2521 0 0,'-6'-5'2664'0'0,"-1"1"1"0"0,-14-8 0 0 0,18 11-2283 0 0,0-1 0 0 0,0 1 0 0 0,1 0 0 0 0,-1 1 0 0 0,0-1 1 0 0,0 0-1 0 0,0 1 0 0 0,0 0 0 0 0,0 0 0 0 0,0 0 0 0 0,-5 0 1 0 0,7 0-233 0 0,0 1-1 0 0,0-1 1 0 0,0 1 0 0 0,0-1 0 0 0,0 1 0 0 0,0-1 0 0 0,0 1 0 0 0,0 0 0 0 0,1-1 0 0 0,-1 1 0 0 0,0 0 0 0 0,0 0 0 0 0,1 0 0 0 0,-1-1 0 0 0,0 1 0 0 0,1 0 0 0 0,-1 0 0 0 0,1 0 0 0 0,-1 0-1 0 0,1 0 1 0 0,0 0 0 0 0,-1 0 0 0 0,1 0 0 0 0,0 0 0 0 0,0 0 0 0 0,0 0 0 0 0,-1 1 0 0 0,1 1 0 0 0,0 3 346 0 0,0 1-1 0 0,0 0 1 0 0,2 8-1 0 0,1-2-123 0 0,0 1 1 0 0,1-1-1 0 0,0 1 0 0 0,12 21 0 0 0,7 23 220 0 0,-8-9-19 0 0,-3 1 0 0 0,-1 0 0 0 0,-3 0 1 0 0,4 95-1 0 0,-13-67-292 0 0,-1-16-89 0 0,3 0 0 0 0,10 62 0 0 0,-10-117-228 0 0,0-1-1 0 0,1 1 1 0 0,0-1 0 0 0,0 0-1 0 0,0 0 1 0 0,1 0-1 0 0,5 9 1 0 0,-7-13-99 0 0,0-1 0 0 0,0 1 0 0 0,0-1 0 0 0,0 0 0 0 0,0 1 1 0 0,1-1-1 0 0,-1 0 0 0 0,0 0 0 0 0,1 0 0 0 0,-1 0 0 0 0,0 0 0 0 0,1 0 0 0 0,0 0 1 0 0,-1 0-1 0 0,1-1 0 0 0,-1 1 0 0 0,1-1 0 0 0,0 1 0 0 0,-1-1 0 0 0,1 1 0 0 0,0-1 1 0 0,0 0-1 0 0,-1 0 0 0 0,1 0 0 0 0,0 0 0 0 0,0 0 0 0 0,-1 0 0 0 0,1-1 0 0 0,0 1 1 0 0,-1-1-1 0 0,1 1 0 0 0,2-2 0 0 0,24-13-7487 0 0,-13 3 1885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8.1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438 59 512 0 0,'-3'-22'649'0'0,"2"19"-20"0"0,1 1 0 0 0,-1 0 0 0 0,0 0 0 0 0,0 0 0 0 0,0 0 0 0 0,0 0 0 0 0,0 0-1 0 0,-1 1 1 0 0,1-1 0 0 0,-3-3 0 0 0,2 4-59 0 0,1 0-1 0 0,-1 0 1 0 0,1 0-1 0 0,-1 0 1 0 0,0 0-1 0 0,0 0 1 0 0,1 0 0 0 0,-1 0-1 0 0,0 1 1 0 0,0-1-1 0 0,0 1 1 0 0,-3-1-1 0 0,-18 2 944 0 0,14 2-1051 0 0,-1 1 0 0 0,0-1 0 0 0,1 2 0 0 0,0-1 0 0 0,0 1 0 0 0,0 0 0 0 0,1 1 0 0 0,-1 0 0 0 0,2 0 0 0 0,-12 12 0 0 0,-7 9 403 0 0,-32 44 0 0 0,52-64-689 0 0,-17 24 217 0 0,2 0-1 0 0,0 1 1 0 0,-17 40 0 0 0,25-44-172 0 0,2 1-1 0 0,1 1 1 0 0,2-1 0 0 0,-8 43 0 0 0,11-43-112 0 0,2 1 0 0 0,0-1 0 0 0,2 1 0 0 0,1-1 0 0 0,4 32 0 0 0,-2-49-105 0 0,1 0 0 0 0,-1-1 0 0 0,2 1 0 0 0,0-1 0 0 0,0 0 1 0 0,10 17-1 0 0,-10-21-30 0 0,1 1-1 0 0,1-1 1 0 0,0 0 0 0 0,-1 0 0 0 0,2 0 0 0 0,-1-1 0 0 0,1 0 0 0 0,0 0 0 0 0,14 8-1 0 0,-7-7-104 0 0,1 1-1 0 0,0-2 1 0 0,1 0-1 0 0,-1-1 1 0 0,18 4 0 0 0,-4-3-1079 0 0,56 4 1 0 0,-71-9-305 0 0,1-1 0 0 0,0 0 0 0 0,0-1-1 0 0,18-4 1 0 0,-10-2-881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8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64 2601 0 0,'-10'4'2027'0'0,"3"-1"-12"0"0,0 1-1 0 0,0-1 0 0 0,-8 7 0 0 0,12-8-1756 0 0,1 0 0 0 0,0 0 0 0 0,0 0 0 0 0,0 0 0 0 0,0 0 0 0 0,1 1 1 0 0,-1-1-1 0 0,1 0 0 0 0,-1 1 0 0 0,1-1 0 0 0,0 1 0 0 0,0-1 0 0 0,-1 5 0 0 0,-1 4 277 0 0,1 0 1 0 0,1 0-1 0 0,0 0 0 0 0,1 0 0 0 0,0 1 1 0 0,2 17-1 0 0,16 69 1211 0 0,-7-47-1044 0 0,3 17 20 0 0,-3-16-82 0 0,7 92 0 0 0,-18-122-568 0 0,0 0 0 0 0,-7 32 0 0 0,2-39-102 0 0,4-15-33 0 0,3-9 8 0 0,18-39-321 0 0,-14 35 277 0 0,0-1-1 0 0,4-15 0 0 0,-7 7 68 0 0,0 0 1 0 0,0 0-1 0 0,-2 0 1 0 0,-3-32-1 0 0,1-6-2 0 0,4-220 90 0 0,-2 261-42 0 0,4-30 0 0 0,-3 42-4 0 0,-1 0 1 0 0,1 0 0 0 0,0 1-1 0 0,0-1 1 0 0,1 1 0 0 0,0-1-1 0 0,6-9 1 0 0,-8 15-5 0 0,0-1-1 0 0,0 1 1 0 0,0-1-1 0 0,1 1 1 0 0,-1 0-1 0 0,0 0 1 0 0,0-1-1 0 0,1 1 1 0 0,-1 0-1 0 0,1 0 1 0 0,-1 0-1 0 0,1 1 1 0 0,0-1-1 0 0,-1 0 1 0 0,1 0-1 0 0,0 1 1 0 0,-1-1-1 0 0,1 1 1 0 0,3-1-1 0 0,-3 1 6 0 0,1 1 0 0 0,-1-1 0 0 0,1 0-1 0 0,-1 1 1 0 0,1-1 0 0 0,-1 1 0 0 0,1 0 0 0 0,-1 0-1 0 0,0 0 1 0 0,1 0 0 0 0,-1 0 0 0 0,3 3 0 0 0,3 2 30 0 0,-1 0 1 0 0,1 1 0 0 0,-1 0 0 0 0,-1 0 0 0 0,12 15 0 0 0,7 14 91 0 0,21 40 1 0 0,-38-61-88 0 0,-1 0 0 0 0,-1 0-1 0 0,0 0 1 0 0,-1 1 0 0 0,-1 0 0 0 0,3 18 0 0 0,-3 5 249 0 0,-2 1 1 0 0,-4 55-1 0 0,-18 78 323 0 0,20-168-625 0 0,-1-1-1 0 0,1 1 1 0 0,0 0 0 0 0,0-1-1 0 0,0 1 1 0 0,1 0 0 0 0,-1-1-1 0 0,1 1 1 0 0,0-1 0 0 0,1 1-1 0 0,1 4 1 0 0,-2-7-41 0 0,0-1-1 0 0,-1 1 1 0 0,1-1 0 0 0,0 0-1 0 0,0 1 1 0 0,0-1 0 0 0,1 0-1 0 0,-1 0 1 0 0,0 0-1 0 0,0 1 1 0 0,1-1 0 0 0,-1-1-1 0 0,0 1 1 0 0,1 0 0 0 0,-1 0-1 0 0,1 0 1 0 0,-1-1 0 0 0,1 1-1 0 0,0-1 1 0 0,-1 1 0 0 0,1-1-1 0 0,-1 0 1 0 0,1 1 0 0 0,0-1-1 0 0,-1 0 1 0 0,1 0-1 0 0,0 0 1 0 0,-1-1 0 0 0,1 1-1 0 0,0 0 1 0 0,-1 0 0 0 0,1-1-1 0 0,0 1 1 0 0,1-2 0 0 0,2 1-666 0 0,-1-1 1 0 0,1 0 0 0 0,-1-1 0 0 0,0 1-1 0 0,0-1 1 0 0,0 1 0 0 0,0-1 0 0 0,0-1-1 0 0,-1 1 1 0 0,5-4 0 0 0,0-4-2469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8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83 2633 0 0,'-18'4'7547'0'0,"17"-4"-7302"0"0,1 0 1 0 0,-1 0 0 0 0,0 0 0 0 0,1 0 0 0 0,-1 0-1 0 0,0 0 1 0 0,1 0 0 0 0,-1 0 0 0 0,0-1 0 0 0,1 1-1 0 0,-1 0 1 0 0,0 0 0 0 0,1 0 0 0 0,-1-1-1 0 0,1 1 1 0 0,-1 0 0 0 0,0-1 0 0 0,1 1 0 0 0,-1-1-1 0 0,1 1 1 0 0,-1 0 0 0 0,1-1 0 0 0,-1 1 0 0 0,1-1-1 0 0,-1 0 1 0 0,1 0-212 0 0,0 1-1 0 0,0 0 0 0 0,0 0 1 0 0,0 0-1 0 0,0-1 1 0 0,1 1-1 0 0,-1 0 0 0 0,0 0 1 0 0,0 0-1 0 0,0-1 0 0 0,0 1 1 0 0,0 0-1 0 0,0 0 1 0 0,1 0-1 0 0,-1-1 0 0 0,0 1 1 0 0,0 0-1 0 0,0 0 0 0 0,0 0 1 0 0,1 0-1 0 0,-1 0 1 0 0,0-1-1 0 0,0 1 0 0 0,0 0 1 0 0,1 0-1 0 0,-1 0 1 0 0,0 0-1 0 0,0 0 0 0 0,1 0 1 0 0,-1 0-1 0 0,0 0 0 0 0,0 0 1 0 0,0 0-1 0 0,1 0 1 0 0,-1 0-1 0 0,12-2 512 0 0,-10 1-355 0 0,59-9 2176 0 0,140-20-457 0 0,73 7-1908 0 0,-157 15-5087 0 0,-108 7 625 0 0,-3 1-693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9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74 4033 0 0,'-2'-61'13481'0'0,"2"61"-13402"0"0,0-1-1 0 0,0 1 0 0 0,0-1 0 0 0,0 1 0 0 0,0-1 0 0 0,0 1 0 0 0,0-1 1 0 0,0 1-1 0 0,0-1 0 0 0,1 1 0 0 0,-1-1 0 0 0,0 1 0 0 0,0 0 0 0 0,1-1 1 0 0,-1 1-1 0 0,0-1 0 0 0,0 1 0 0 0,1-1 0 0 0,-1 1 0 0 0,1 0 0 0 0,-1-1 0 0 0,0 1 1 0 0,1 0-1 0 0,-1 0 0 0 0,1-1 0 0 0,-1 1 0 0 0,1 0 0 0 0,0-1 0 0 0,0 1 47 0 0,1 0 0 0 0,-1 0-1 0 0,1 0 1 0 0,-1 0-1 0 0,1 0 1 0 0,-1 0-1 0 0,0 0 1 0 0,1 1-1 0 0,-1-1 1 0 0,3 1-1 0 0,3 2 319 0 0,0 0 0 0 0,12 7-1 0 0,-18-9-395 0 0,17 10 300 0 0,-1 2 1 0 0,0 0-1 0 0,-1 0 1 0 0,25 29-1 0 0,51 72 431 0 0,-86-106-715 0 0,29 43 251 0 0,-3 1 1 0 0,-1 2 0 0 0,-3 1 0 0 0,27 76-1 0 0,-44-102-221 0 0,-2 2-1 0 0,-1-1 0 0 0,-2 1 1 0 0,0 0-1 0 0,1 41 1 0 0,-6-50-74 0 0,-2 1 0 0 0,0 0 1 0 0,-1-1-1 0 0,-1 0 1 0 0,-1 1-1 0 0,-1-1 1 0 0,-1 0-1 0 0,-10 24 1 0 0,-40 71-56 0 0,50-105-240 0 0,-2-1 0 0 0,1 1 0 0 0,-2-1-1 0 0,1 0 1 0 0,-2-1 0 0 0,1 0-1 0 0,-14 10 1 0 0,19-17-603 0 0,1-1 0 0 0,-1 0 1 0 0,0 0-1 0 0,0 0 0 0 0,-5 1 0 0 0,2 0-2641 0 0,4-1 1388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9.8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352 1 512 0 0,'-7'-1'12343'0'0,"6"2"-11806"0"0,-11 5 4675 0 0,-9 12-2295 0 0,-4 10-2048 0 0,2 1 1 0 0,-26 39 0 0 0,-15 21-620 0 0,-10-10-412 0 0,30-33-223 0 0,41-43 193 0 0,-18 22-251 0 0,21-24 168 0 0,-1 0 0 0 0,0 0-1 0 0,0 0 1 0 0,0 1 0 0 0,1-1 0 0 0,-1 0 0 0 0,1 1 0 0 0,-1-1 0 0 0,1 0 0 0 0,0 1-1 0 0,-1-1 1 0 0,1 1 0 0 0,0-1 0 0 0,0 1 0 0 0,0-1 0 0 0,0 1 0 0 0,0-1 0 0 0,0 2 0 0 0,5 5-3101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0.093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312 53 512 0 0,'0'-2'218'0'0,"-1"0"1"0"0,1 0-1 0 0,-1 1 0 0 0,0-1 0 0 0,0 0 0 0 0,0 1 1 0 0,1-1-1 0 0,-1 1 0 0 0,-1-1 0 0 0,1 1 1 0 0,0-1-1 0 0,0 1 0 0 0,0 0 0 0 0,-1-1 1 0 0,1 1-1 0 0,-1 0 0 0 0,1 0 0 0 0,-1 0 0 0 0,1 0 1 0 0,-3-1-1 0 0,-3-2 1045 0 0,0 1 0 0 0,-1-1-1 0 0,-8-2 1 0 0,9 5-930 0 0,1-1-1 0 0,0 1 1 0 0,0 1 0 0 0,0-1-1 0 0,-1 1 1 0 0,1 0 0 0 0,0 1-1 0 0,0-1 1 0 0,-1 1 0 0 0,1 0-1 0 0,0 1 1 0 0,0-1 0 0 0,0 1-1 0 0,0 0 1 0 0,1 1 0 0 0,-1 0-1 0 0,0 0 1 0 0,1 0 0 0 0,-9 7-1 0 0,2-1 154 0 0,0 1 0 0 0,1 1 0 0 0,0 0 0 0 0,0 1 0 0 0,1 0-1 0 0,-15 24 1 0 0,21-28-389 0 0,0-1 0 0 0,1 1 0 0 0,-1 0-1 0 0,2 0 1 0 0,-1 0 0 0 0,1 0 0 0 0,0 1-1 0 0,1-1 1 0 0,0 0 0 0 0,0 1 0 0 0,1-1-1 0 0,0 1 1 0 0,1-1 0 0 0,-1 1 0 0 0,2-1-1 0 0,-1 0 1 0 0,1 1 0 0 0,5 13 0 0 0,-4-15-68 0 0,0 1-1 0 0,1-1 1 0 0,-1 0 0 0 0,1 0 0 0 0,1 0 0 0 0,-1 0 0 0 0,1-1-1 0 0,1 0 1 0 0,-1 0 0 0 0,1 0 0 0 0,0-1 0 0 0,0 1 0 0 0,0-2-1 0 0,1 1 1 0 0,0-1 0 0 0,0 0 0 0 0,0 0 0 0 0,0 0 0 0 0,15 3-1 0 0,-5-3-79 0 0,1-1 0 0 0,0-1-1 0 0,0-1 1 0 0,0 0-1 0 0,0-1 1 0 0,0-2-1 0 0,0 1 1 0 0,0-2-1 0 0,-1 0 1 0 0,1-1-1 0 0,-1-1 1 0 0,0-1-1 0 0,0 0 1 0 0,29-17-1 0 0,-36 18-16 0 0,0-2 0 0 0,-1 0 0 0 0,0 0 0 0 0,0 0 0 0 0,-1-1 0 0 0,0-1 0 0 0,0 1 0 0 0,-1-1 0 0 0,0 0 0 0 0,0-1 0 0 0,6-13 0 0 0,-10 17 70 0 0,0 0 0 0 0,-1-1 0 0 0,1 1 0 0 0,-2 0 1 0 0,1-1-1 0 0,-1 0 0 0 0,0 1 0 0 0,0-1 0 0 0,0 0 0 0 0,-1 1 0 0 0,0-1 0 0 0,-1 0 0 0 0,1 1 0 0 0,-1-1 1 0 0,-1 0-1 0 0,1 1 0 0 0,-1-1 0 0 0,0 1 0 0 0,-1 0 0 0 0,-4-11 0 0 0,6 15 11 0 0,-1 0 0 0 0,1 0-1 0 0,0 0 1 0 0,-1 0 0 0 0,1 0-1 0 0,-1 1 1 0 0,1-1 0 0 0,-1 0 0 0 0,0 1-1 0 0,0-1 1 0 0,0 1 0 0 0,0 0 0 0 0,0-1-1 0 0,0 1 1 0 0,0 0 0 0 0,0 0-1 0 0,0 0 1 0 0,-4 0 0 0 0,3 0 10 0 0,0 1 1 0 0,0 0 0 0 0,0 0-1 0 0,0 0 1 0 0,0 0-1 0 0,0 1 1 0 0,1-1-1 0 0,-1 1 1 0 0,0 0 0 0 0,0 0-1 0 0,0 0 1 0 0,0 0-1 0 0,-2 1 1 0 0,-1 2 14 0 0,0-1 1 0 0,1 1-1 0 0,-1 0 1 0 0,1 0-1 0 0,0 1 1 0 0,0-1-1 0 0,1 1 1 0 0,-1 0-1 0 0,1 1 1 0 0,0-1-1 0 0,0 1 1 0 0,-4 9-1 0 0,6-9-23 0 0,-1-1 1 0 0,1 1-1 0 0,1 0 0 0 0,-1 1 0 0 0,1-1 0 0 0,0 0 0 0 0,1 0 0 0 0,-1 0 0 0 0,1 1 0 0 0,1-1 0 0 0,-1 0 0 0 0,1 1 0 0 0,2 9 0 0 0,0-8-9 0 0,0 0-1 0 0,0 0 1 0 0,0 0-1 0 0,1-1 1 0 0,1 1-1 0 0,-1-1 1 0 0,1 0-1 0 0,0 0 1 0 0,9 8-1 0 0,-5-6-16 0 0,0 0-1 0 0,1-1 1 0 0,0 0-1 0 0,1-1 1 0 0,0 0 0 0 0,0 0-1 0 0,1-1 1 0 0,-1-1-1 0 0,1 0 1 0 0,1-1-1 0 0,-1 0 1 0 0,0 0-1 0 0,19 1 1 0 0,-26-4 1 0 0,0-1-1 0 0,-1 0 1 0 0,1 0 0 0 0,0 0 0 0 0,0-1-1 0 0,-1 1 1 0 0,1-1 0 0 0,-1-1 0 0 0,1 1-1 0 0,0 0 1 0 0,-1-1 0 0 0,0 0 0 0 0,1 0-1 0 0,-1 0 1 0 0,0-1 0 0 0,0 0 0 0 0,-1 1 0 0 0,1-1-1 0 0,0-1 1 0 0,-1 1 0 0 0,0 0 0 0 0,1-1-1 0 0,-2 0 1 0 0,1 1 0 0 0,0-1 0 0 0,-1 0-1 0 0,1-1 1 0 0,-1 1 0 0 0,0 0 0 0 0,-1-1-1 0 0,1 1 1 0 0,-1-1 0 0 0,0 1 0 0 0,0-1-1 0 0,0 0 1 0 0,-1 1 0 0 0,1-1 0 0 0,-1 0 0 0 0,-1-6-1 0 0,-2-1 19 0 0,0 1-1 0 0,-1-1 0 0 0,0 1 1 0 0,-1 0-1 0 0,0 0 0 0 0,-9-13 1 0 0,2 2 22 0 0,11 20-33 0 0,-10-20 37 0 0,-1 0 0 0 0,0 1 0 0 0,-2 0-1 0 0,-30-35 1 0 0,44 56-31 0 0,0 0 0 0 0,0-1-1 0 0,-1 1 1 0 0,1 0-1 0 0,0 0 1 0 0,0-1-1 0 0,-1 1 1 0 0,1 0 0 0 0,0 0-1 0 0,-1 0 1 0 0,1-1-1 0 0,0 1 1 0 0,0 0-1 0 0,-1 0 1 0 0,1 0 0 0 0,-1 0-1 0 0,1 0 1 0 0,0 0-1 0 0,-1 0 1 0 0,1-1-1 0 0,0 1 1 0 0,-1 0 0 0 0,1 0-1 0 0,0 0 1 0 0,-1 0-1 0 0,1 1 1 0 0,0-1-1 0 0,-1 0 1 0 0,0 0 0 0 0,1 0-2 0 0,0 1 1 0 0,0-1 0 0 0,0 0 0 0 0,0 0 0 0 0,-1 1 0 0 0,1-1 0 0 0,0 0 0 0 0,0 1 0 0 0,0-1-1 0 0,0 0 1 0 0,0 1 0 0 0,0-1 0 0 0,0 1 0 0 0,0-1 0 0 0,0 0 0 0 0,0 1 0 0 0,0-1-1 0 0,0 0 1 0 0,0 1 0 0 0,0-1 0 0 0,1 0 0 0 0,-1 1 0 0 0,0-1 0 0 0,0 0 0 0 0,0 0 0 0 0,0 1-1 0 0,1-1 1 0 0,-1 0 0 0 0,0 1 0 0 0,0-1 0 0 0,1 0 0 0 0,4 6-7 0 0,1 0 0 0 0,-1 0-1 0 0,1-1 1 0 0,0 1 0 0 0,1-2 0 0 0,-1 1 0 0 0,1-1 0 0 0,0 0 0 0 0,0 0 0 0 0,0-1 0 0 0,1 0 0 0 0,8 3 0 0 0,4 0-9 0 0,0-1 1 0 0,1-1-1 0 0,30 2 1 0 0,-35-5 34 0 0,0-1-1 0 0,27-5 1 0 0,-26 3-12 0 0,0 1 0 0 0,22 0 0 0 0,-37 1 3 0 0,1 1 0 0 0,-1-1 0 0 0,0 0-1 0 0,0 1 1 0 0,1 0 0 0 0,-1-1 0 0 0,0 1 0 0 0,0 0-1 0 0,0 0 1 0 0,0 0 0 0 0,0 0 0 0 0,0 1 0 0 0,0-1-1 0 0,-1 0 1 0 0,1 1 0 0 0,2 2 0 0 0,-2-1 30 0 0,0 0 0 0 0,0 0 0 0 0,0 0 0 0 0,0 0 0 0 0,-1 0 0 0 0,1 1 0 0 0,-1-1 0 0 0,0 0 0 0 0,1 6 0 0 0,1 5 94 0 0,-2 1 0 0 0,0 0 0 0 0,-1-1 0 0 0,-1 16-1 0 0,1-26-128 0 0,-4 26 73 0 0,3-24-49 0 0,0 1 1 0 0,0 0-1 0 0,1 0 0 0 0,-1 0 0 0 0,2-1 0 0 0,-1 1 1 0 0,1 0-1 0 0,0 0 0 0 0,3 10 0 0 0,-4-16-29 0 0,0-1 0 0 0,0 1 0 0 0,0-1-1 0 0,0 1 1 0 0,1 0 0 0 0,-1-1 0 0 0,0 1 0 0 0,0-1 0 0 0,1 1 0 0 0,-1-1-1 0 0,0 1 1 0 0,1-1 0 0 0,-1 0 0 0 0,1 1 0 0 0,-1-1 0 0 0,1 1-1 0 0,-1-1 1 0 0,0 0 0 0 0,1 1 0 0 0,-1-1 0 0 0,1 0 0 0 0,-1 0-1 0 0,1 1 1 0 0,0-1 0 0 0,-1 0 0 0 0,2 0 0 0 0,-1 0-2 0 0,-1 0 0 0 0,1 0 0 0 0,0-1 0 0 0,-1 1 0 0 0,1-1 0 0 0,0 1 0 0 0,-1 0 0 0 0,1-1 0 0 0,0 1 0 0 0,-1-1 0 0 0,1 0 0 0 0,-1 1 0 0 0,1-1 0 0 0,-1 1 0 0 0,1-1 0 0 0,-1 0 0 0 0,1 0 0 0 0,2-4-6 0 0,-1-1 0 0 0,1 1 0 0 0,-1-1 0 0 0,1-6 0 0 0,11-34-85 0 0,1 0 1 0 0,2 1-1 0 0,34-63 0 0 0,-48 102 86 0 0,1 1 0 0 0,-1-1 0 0 0,1 1-1 0 0,0 0 1 0 0,1 1 0 0 0,-1-1 0 0 0,1 1-1 0 0,-1 0 1 0 0,1 0 0 0 0,1 0 0 0 0,7-4 0 0 0,-10 7 5 0 0,-1 0 1 0 0,1-1 0 0 0,-1 1 0 0 0,1 1-1 0 0,-1-1 1 0 0,1 0 0 0 0,-1 1 0 0 0,1-1-1 0 0,0 1 1 0 0,-1 0 0 0 0,1 0 0 0 0,0 0-1 0 0,-1 0 1 0 0,1 0 0 0 0,-1 1 0 0 0,1-1-1 0 0,0 1 1 0 0,-1 0 0 0 0,1-1 0 0 0,-1 1 0 0 0,1 1-1 0 0,-1-1 1 0 0,0 0 0 0 0,1 0 0 0 0,-1 1-1 0 0,0-1 1 0 0,0 1 0 0 0,0 0 0 0 0,3 3-1 0 0,3 6 26 0 0,0-1-1 0 0,-1 1 1 0 0,0 1-1 0 0,-1-1 0 0 0,-1 1 1 0 0,0 0-1 0 0,5 17 0 0 0,5 10 90 0 0,-5-11-35 0 0,-1 0 0 0 0,7 38 0 0 0,-16-64-91 0 0,0-1 0 0 0,0 1 0 0 0,1-1 0 0 0,-1 1-1 0 0,1-1 1 0 0,-1 1 0 0 0,1-1 0 0 0,-1 0 0 0 0,1 1 0 0 0,0-1 0 0 0,0 0 0 0 0,0 1 0 0 0,0-1 0 0 0,0 0 0 0 0,0 0 0 0 0,0 0 0 0 0,2 2-1 0 0,-2-3-66 0 0,0 0-1 0 0,0 1 1 0 0,1-1-1 0 0,-1 0 1 0 0,0 0-1 0 0,0 1 1 0 0,1-1-1 0 0,-1 0 1 0 0,0 0-1 0 0,0-1 1 0 0,1 1-1 0 0,-1 0 1 0 0,0 0-1 0 0,0 0 0 0 0,0-1 1 0 0,1 1-1 0 0,-1-1 1 0 0,0 1-1 0 0,0-1 1 0 0,0 1-1 0 0,2-2 1 0 0,52-33-8831 0 0,-37 23 6751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0.658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242 264 1104 0 0,'0'0'342'0'0,"0"1"0"0"0,1-1 0 0 0,-1 0 0 0 0,0 0 0 0 0,1 1-1 0 0,-1-1 1 0 0,0 0 0 0 0,1 0 0 0 0,-1 0 0 0 0,1 0 0 0 0,-1 1-1 0 0,0-1 1 0 0,1 0 0 0 0,-1 0 0 0 0,1 0 0 0 0,-1 0 0 0 0,0 0 0 0 0,1 0-1 0 0,-1 0 1 0 0,1 0 0 0 0,-1 0 0 0 0,0 0 0 0 0,1 0 0 0 0,-1 0 0 0 0,1 0-1 0 0,0-1 1 0 0,10-7 3191 0 0,7-17-1701 0 0,-18 24-1545 0 0,7-9 158 0 0,-1-1-1 0 0,0-1 1 0 0,-1 1-1 0 0,0-1 1 0 0,-1 0 0 0 0,5-21-1 0 0,-8 27-410 0 0,0 0 1 0 0,-1 0-1 0 0,1 1 0 0 0,-2-1 1 0 0,1 0-1 0 0,0 0 0 0 0,-1 0 1 0 0,0 0-1 0 0,-1 1 0 0 0,1-1 1 0 0,-1 1-1 0 0,0-1 0 0 0,0 1 1 0 0,-1-1-1 0 0,1 1 0 0 0,-7-9 1 0 0,7 12-19 0 0,0 0 1 0 0,1 0-1 0 0,-1 1 1 0 0,0-1-1 0 0,0 0 1 0 0,0 1 0 0 0,0-1-1 0 0,0 1 1 0 0,-1-1-1 0 0,1 1 1 0 0,0 0 0 0 0,-1 0-1 0 0,-4-1 1 0 0,2 1 11 0 0,0 0 1 0 0,-1 0-1 0 0,1 1 1 0 0,0-1-1 0 0,0 1 1 0 0,-8 1-1 0 0,-5 3 87 0 0,1-1 0 0 0,0 2 0 0 0,-18 7 0 0 0,30-11-74 0 0,3 0-21 0 0,-66 26 597 0 0,63-24-529 0 0,-1 0 0 0 0,0 0 0 0 0,1 1-1 0 0,0 0 1 0 0,-1 0 0 0 0,1 0 0 0 0,1 0 0 0 0,-1 1 0 0 0,-4 5 0 0 0,9-9-84 0 0,-1-1 0 0 0,1 1 1 0 0,-1-1-1 0 0,1 1 0 0 0,0 0 0 0 0,-1-1 0 0 0,1 1 1 0 0,0 0-1 0 0,-1-1 0 0 0,1 1 0 0 0,0 0 1 0 0,0 0-1 0 0,0-1 0 0 0,-1 1 0 0 0,1 0 0 0 0,0 0 1 0 0,0-1-1 0 0,0 1 0 0 0,0 0 0 0 0,0 0 0 0 0,1-1 1 0 0,-1 1-1 0 0,0 0 0 0 0,0-1 0 0 0,0 1 0 0 0,1 1 1 0 0,0-1-3 0 0,0 0 1 0 0,0 0 0 0 0,0 0-1 0 0,0 0 1 0 0,0-1 0 0 0,0 1-1 0 0,0 0 1 0 0,0 0 0 0 0,1-1-1 0 0,-1 1 1 0 0,0-1 0 0 0,0 1 0 0 0,3-1-1 0 0,5 2-4 0 0,0-1 0 0 0,0 0 0 0 0,13 0 0 0 0,-21-1 3 0 0,52-3 113 0 0,26 1-148 0 0,-71 3 29 0 0,1 0 1 0 0,-1 0-1 0 0,0 0 0 0 0,1 1 0 0 0,-1 0 1 0 0,15 6-1 0 0,-17-4 5 0 0,-1-1 1 0 0,1 0-1 0 0,-1 1 1 0 0,0 0 0 0 0,0 1-1 0 0,0-1 1 0 0,0 1-1 0 0,-1 0 1 0 0,1 0-1 0 0,-1 0 1 0 0,-1 0 0 0 0,1 1-1 0 0,-1 0 1 0 0,0-1-1 0 0,0 1 1 0 0,0 1-1 0 0,-1-1 1 0 0,0 0 0 0 0,1 8-1 0 0,0 0 110 0 0,-1-1 0 0 0,-1 1 1 0 0,0-1-1 0 0,-1 1 0 0 0,0 0 0 0 0,-1-1 0 0 0,-1 1 0 0 0,-4 17 1 0 0,5-25-3 0 0,-1 0 0 0 0,0 0-1 0 0,-1 0 1 0 0,0 0 0 0 0,1 0 0 0 0,-2-1 0 0 0,1 1 0 0 0,-1-1 0 0 0,0 0 0 0 0,0 0 0 0 0,0 0 0 0 0,-1-1 0 0 0,-8 8 0 0 0,6-7-43 0 0,0-1 0 0 0,-1 1 1 0 0,1-1-1 0 0,-1 0 0 0 0,0-1 1 0 0,0 0-1 0 0,0 0 0 0 0,0-1 1 0 0,-17 3-1 0 0,17-4-59 0 0,1-1 0 0 0,-2 0 0 0 0,1 0 0 0 0,0 0 0 0 0,1-1 0 0 0,-1 0 0 0 0,0 0 0 0 0,0-1 0 0 0,0 0 0 0 0,-11-5 0 0 0,13 4-22 0 0,1 0-1 0 0,0 0 1 0 0,0 0-1 0 0,0 0 0 0 0,0-1 1 0 0,1 0-1 0 0,-1 0 1 0 0,1 0-1 0 0,0-1 0 0 0,0 1 1 0 0,0-1-1 0 0,1 0 1 0 0,-1 0-1 0 0,-4-10 0 0 0,7 11-60 0 0,-1-1 0 0 0,1 1-1 0 0,0-1 1 0 0,0 1 0 0 0,1-1-1 0 0,-1 1 1 0 0,1-1-1 0 0,0 0 1 0 0,0 1 0 0 0,0-1-1 0 0,1 1 1 0 0,0-1-1 0 0,0 1 1 0 0,0-1 0 0 0,0 1-1 0 0,1 0 1 0 0,-1-1 0 0 0,1 1-1 0 0,0 0 1 0 0,1 0-1 0 0,-1 0 1 0 0,1 0 0 0 0,3-3-1 0 0,1-2-302 0 0,0 0-1 0 0,1 1 1 0 0,1-1-1 0 0,0 2 1 0 0,0-1 0 0 0,0 1-1 0 0,1 1 1 0 0,10-6-1 0 0,-2 4-917 0 0,0 1-1 0 0,0 1 0 0 0,1 1 1 0 0,30-5-1 0 0,-34 7-542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1.116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24 42 8 0 0,'-2'-4'1010'0'0,"-7"-16"3867"0"0,-3 3 4189 0 0,14 35-4964 0 0,8 9-3229 0 0,-3 0 1 0 0,0 0 0 0 0,-1 1 0 0 0,-2 0-1 0 0,1 56 1 0 0,-5-80-724 0 0,0 0 0 0 0,-1 0-1 0 0,0 1 1 0 0,0-1 0 0 0,-1 4 0 0 0,-1 3 250 0 0,3-11-393 0 0,0 0 0 0 0,0 0-1 0 0,0 1 1 0 0,0-1 0 0 0,0 0 0 0 0,0 0 0 0 0,0 0-1 0 0,0 0 1 0 0,0 1 0 0 0,1-1 0 0 0,-1 0-1 0 0,0 0 1 0 0,0 0 0 0 0,0 0 0 0 0,0 0-1 0 0,0 1 1 0 0,0-1 0 0 0,1 0 0 0 0,-1 0 0 0 0,0 0-1 0 0,0 0 1 0 0,0 0 0 0 0,0 0 0 0 0,0 0-1 0 0,1 0 1 0 0,-1 1 0 0 0,0-1 0 0 0,0 0-1 0 0,0 0 1 0 0,0 0 0 0 0,1 0 0 0 0,-1 0 0 0 0,0 0-1 0 0,0 0 1 0 0,0 0 0 0 0,1 0 0 0 0,-1 0-1 0 0,0 0 1 0 0,0 0 0 0 0,0 0 0 0 0,0 0-1 0 0,1-1 1 0 0,-1 1 0 0 0,0 0 0 0 0,0 0 0 0 0,0 0-1 0 0,0 0 1 0 0,1 0 0 0 0,-1 0 0 0 0,0 0-1 0 0,0-1 1 0 0,14-4-92 0 0,-11 4 105 0 0,7-2-106 0 0,12-3-2373 0 0,-22 6 2075 0 0,0 0 1 0 0,1-1-1 0 0,-1 1 0 0 0,0-1 0 0 0,0 1 0 0 0,0-1 0 0 0,0 1 0 0 0,0 0 0 0 0,0-1 0 0 0,0 1 0 0 0,0-1 1 0 0,0 1-1 0 0,0-1 0 0 0,0 1 0 0 0,0 0 0 0 0,0-1 0 0 0,0 1 0 0 0,0-1 0 0 0,-1 1 0 0 0,1-1 0 0 0,0 1 1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1.356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21 18 3657 0 0,'-8'-9'3665'0'0,"1"3"4360"0"0,4 5-7457 0 0,0 0 201 0 0,3 2-81 0 0,3 2-72 0 0,0 3-168 0 0,0-1-160 0 0,1 3 120 0 0,4-1-272 0 0,-1 1 16 0 0,3 1-144 0 0,2 0-72 0 0,2 1-368 0 0,2 0-832 0 0,1 0 800 0 0,5 2-2473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1.83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254 224 2961 0 0,'-3'-14'9767'0'0,"2"12"-9499"0"0,1 0 1 0 0,-1 0-1 0 0,1 1 0 0 0,-1-1 0 0 0,1 0 0 0 0,0 0 1 0 0,-1 1-1 0 0,1-4 0 0 0,5-32 3832 0 0,-1 18-2950 0 0,0-31 0 0 0,-4 45-1097 0 0,0 1 0 0 0,0-1-1 0 0,-1 1 1 0 0,0-1 0 0 0,0 0-1 0 0,0 1 1 0 0,0-1-1 0 0,0 1 1 0 0,-1 0 0 0 0,0-1-1 0 0,-4-6 1 0 0,5 9-40 0 0,-1 0 0 0 0,1 0 0 0 0,-1 1 0 0 0,1-1 0 0 0,-1 1-1 0 0,0-1 1 0 0,1 1 0 0 0,-1 0 0 0 0,0-1 0 0 0,0 1 0 0 0,0 0 0 0 0,0 0 0 0 0,0 0 0 0 0,0 1 0 0 0,-5-2 0 0 0,3 1 1 0 0,0 1 1 0 0,0 0 0 0 0,0 0-1 0 0,0 0 1 0 0,-1 0 0 0 0,1 0-1 0 0,0 1 1 0 0,-4 1 0 0 0,-4 2 81 0 0,0 0 1 0 0,0 1 0 0 0,0 0 0 0 0,-16 11 0 0 0,23-14-46 0 0,1 1 0 0 0,0 1 0 0 0,-1-1-1 0 0,1 0 1 0 0,1 1 0 0 0,-1 0 0 0 0,0 0 0 0 0,1 0 0 0 0,0 0 0 0 0,0 1 0 0 0,-4 8-1 0 0,6-11-47 0 0,0 0 0 0 0,1 0 0 0 0,-1-1 0 0 0,1 1 0 0 0,-1 0 0 0 0,1 0 0 0 0,0 0 0 0 0,0 0 0 0 0,0-1 0 0 0,0 1 0 0 0,0 0 0 0 0,0 0 0 0 0,0 0-1 0 0,1 0 1 0 0,-1-1 0 0 0,1 1 0 0 0,-1 0 0 0 0,1 0 0 0 0,0-1 0 0 0,0 1 0 0 0,0 0 0 0 0,0-1 0 0 0,0 1 0 0 0,0-1 0 0 0,0 1 0 0 0,0-1-1 0 0,0 0 1 0 0,1 0 0 0 0,-1 1 0 0 0,1-1 0 0 0,-1 0 0 0 0,1 0 0 0 0,-1 0 0 0 0,1 0 0 0 0,0 0 0 0 0,2 0 0 0 0,9 4-7 0 0,0 0 0 0 0,0-2 0 0 0,0 1 0 0 0,0-2 0 0 0,17 2 0 0 0,-13-2-1 0 0,-1 1 1 0 0,1 0-1 0 0,19 7 0 0 0,-32-8 6 0 0,1 0-1 0 0,-1 0 1 0 0,0 0-1 0 0,0 0 1 0 0,0 1-1 0 0,0 0 1 0 0,0 0-1 0 0,0 0 1 0 0,-1 0-1 0 0,1 0 1 0 0,-1 1-1 0 0,0-1 1 0 0,0 1-1 0 0,0 0 1 0 0,3 7-1 0 0,-4-8 0 0 0,-1 1 1 0 0,1-1-1 0 0,-1 0 0 0 0,0 1 0 0 0,0-1 1 0 0,0 1-1 0 0,-1-1 0 0 0,1 1 0 0 0,-1-1 1 0 0,0 1-1 0 0,0 0 0 0 0,0-1 0 0 0,-1 1 1 0 0,1-1-1 0 0,-1 1 0 0 0,1-1 0 0 0,-3 7 1 0 0,1-6 13 0 0,0 0 1 0 0,-1 0 0 0 0,1 0 0 0 0,-1 0 0 0 0,0 0 0 0 0,0-1-1 0 0,0 1 1 0 0,0-1 0 0 0,-1 0 0 0 0,1 0 0 0 0,-1 0 0 0 0,-7 5-1 0 0,-12 4 149 0 0,0-1-1 0 0,0-1 1 0 0,-1-1-1 0 0,0-1 1 0 0,-45 8-1 0 0,65-15-153 0 0,-1 0 0 0 0,1-1 0 0 0,0 0 0 0 0,0 0 0 0 0,0 0 0 0 0,-1 0 0 0 0,1 0 0 0 0,0-1 1 0 0,0 0-1 0 0,0 0 0 0 0,0 0 0 0 0,0 0 0 0 0,-4-2 0 0 0,6 2-25 0 0,1 0 1 0 0,-1 0 0 0 0,1 0 0 0 0,-1 0 0 0 0,1-1 0 0 0,0 1 0 0 0,-1 0-1 0 0,1-1 1 0 0,0 1 0 0 0,0-1 0 0 0,0 1 0 0 0,0-1 0 0 0,0 1-1 0 0,0-1 1 0 0,0 0 0 0 0,1 1 0 0 0,-1-1 0 0 0,0 0 0 0 0,1 0-1 0 0,0 1 1 0 0,-1-1 0 0 0,1 0 0 0 0,0 0 0 0 0,0 0 0 0 0,0 1 0 0 0,0-1-1 0 0,0 0 1 0 0,1 0 0 0 0,-1 0 0 0 0,0 0 0 0 0,2-2 0 0 0,1-5-265 0 0,0-1 0 0 0,1 1 0 0 0,1 0 0 0 0,-1 0 0 0 0,2 1 0 0 0,10-14 0 0 0,42-46-4342 0 0,-54 64 4106 0 0,61-64-8973 0 0,-46 45 7038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2.10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12 10 3017 0 0,'-4'-9'10329'0'0,"4"9"-10274"0"0,0 0 0 0 0,0 0 1 0 0,0 0-1 0 0,-1 0 0 0 0,1 0 1 0 0,0 0-1 0 0,0 0 0 0 0,0 0 0 0 0,-1 0 1 0 0,1 0-1 0 0,0 0 0 0 0,0 0 0 0 0,0 0 1 0 0,0 0-1 0 0,-1 0 0 0 0,1 0 1 0 0,0 0-1 0 0,0 0 0 0 0,0 0 0 0 0,0 0 1 0 0,-1 0-1 0 0,1 1 0 0 0,0-1 1 0 0,0 0-1 0 0,0 0 0 0 0,0 0 0 0 0,0 0 1 0 0,0 0-1 0 0,-1 0 0 0 0,1 1 0 0 0,0-1 1 0 0,0 0-1 0 0,0 0 0 0 0,0 0 1 0 0,0 0-1 0 0,0 0 0 0 0,0 1 0 0 0,0-1 1 0 0,0 0-1 0 0,0 0 0 0 0,0 0 0 0 0,0 1 1 0 0,0-1-1 0 0,0 0 0 0 0,0 0 1 0 0,0 0-1 0 0,0 0 0 0 0,0 1 0 0 0,0-1 1 0 0,0 0-1 0 0,0 0 0 0 0,0 1 0 0 0,-2 19 1520 0 0,1 40-1 0 0,1-22-642 0 0,2 34 527 0 0,11 81 0 0 0,-2-43-680 0 0,-10-97-700 0 0,30 308 1050 0 0,-27-296-1063 0 0,1 0 0 0 0,13 43 0 0 0,-14-58-127 0 0,0-1 1 0 0,0 1-1 0 0,0-1 1 0 0,2 0 0 0 0,-1 0-1 0 0,1 0 1 0 0,0-1-1 0 0,1 0 1 0 0,11 11 0 0 0,-15-16-105 0 0,0-1 1 0 0,0 0 0 0 0,1 1 0 0 0,-1-1-1 0 0,1 0 1 0 0,6 2 0 0 0,-8-4-128 0 0,-1 1 1 0 0,1-1-1 0 0,-1 1 1 0 0,0-1-1 0 0,1 0 1 0 0,-1 0-1 0 0,1 1 1 0 0,-1-1-1 0 0,1 0 1 0 0,-1 0-1 0 0,1-1 1 0 0,-1 1-1 0 0,1 0 1 0 0,-1 0-1 0 0,1-1 1 0 0,-1 1-1 0 0,0-1 1 0 0,1 1-1 0 0,-1-1 1 0 0,0 0-1 0 0,2-1 1 0 0,5-4-2534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2.96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14 16 3081 0 0,'-13'1'13275'0'0,"18"1"-8292"0"0,20 3-3517 0 0,14-1-904 0 0,-2 3 0 0 0,1 1 0 0 0,55 20 0 0 0,-69-19-528 0 0,0 1 0 0 0,-1 1 0 0 0,-1 2 0 0 0,0 0 0 0 0,0 1 0 0 0,24 21 0 0 0,-39-29-31 0 0,-1-1 1 0 0,1 0 0 0 0,0 0 0 0 0,1-1-1 0 0,-1 1 1 0 0,13 4 0 0 0,-17-8-4 0 0,0 0 1 0 0,0 0-1 0 0,0-1 1 0 0,0 1-1 0 0,1-1 1 0 0,-1 1-1 0 0,0-1 1 0 0,0 0-1 0 0,0 0 1 0 0,0-1-1 0 0,1 1 0 0 0,-1 0 1 0 0,0-1-1 0 0,0 0 1 0 0,0 0-1 0 0,0 0 1 0 0,0 0-1 0 0,0 0 1 0 0,0-1-1 0 0,4-3 1 0 0,4-3-28 0 0,0 0-1 0 0,-1-1 1 0 0,0 0 0 0 0,-1-1 0 0 0,16-20 0 0 0,-22 25 12 0 0,0 0 1 0 0,0 0-1 0 0,0 0 1 0 0,0-1-1 0 0,-1 0 1 0 0,0 1-1 0 0,0-1 1 0 0,-1 0-1 0 0,1 0 1 0 0,-1 0-1 0 0,-1 0 1 0 0,1 0-1 0 0,-1 0 1 0 0,0 0 0 0 0,-1-9-1 0 0,1 13 10 0 0,-1 1 1 0 0,1 0-1 0 0,0-1 1 0 0,-1 1-1 0 0,1 0 1 0 0,-1 0-1 0 0,0-1 1 0 0,1 1-1 0 0,-1 0 1 0 0,0 0-1 0 0,1 0 1 0 0,-1 0-1 0 0,0 0 1 0 0,0 0-1 0 0,0 0 1 0 0,0 0-1 0 0,0 0 1 0 0,-2 0-1 0 0,1-1 2 0 0,-1 1 1 0 0,1 0-1 0 0,-1 0 0 0 0,0 0 0 0 0,0 0 0 0 0,0 0 0 0 0,1 1 0 0 0,-5-1 0 0 0,-1 0-1 0 0,0 1 0 0 0,0 0-1 0 0,0 1 1 0 0,-1 0 0 0 0,-9 2 0 0 0,6 0 26 0 0,0 1 0 0 0,0 1 1 0 0,1 0-1 0 0,-1 0 0 0 0,1 1 1 0 0,0 1-1 0 0,1 0 0 0 0,0 0 1 0 0,0 1-1 0 0,0 0 0 0 0,-12 14 1 0 0,12-11 82 0 0,1 1 1 0 0,0-1-1 0 0,1 1 1 0 0,1 1-1 0 0,-1-1 1 0 0,2 1-1 0 0,0 0 1 0 0,0 1-1 0 0,-6 24 1 0 0,11-34-88 0 0,1 0 0 0 0,-1 1 0 0 0,1-1 1 0 0,0 0-1 0 0,0 0 0 0 0,0 1 0 0 0,0-1 0 0 0,1 0 1 0 0,-1 0-1 0 0,1 1 0 0 0,0-1 0 0 0,1 0 1 0 0,-1 0-1 0 0,3 4 0 0 0,-2-3-13 0 0,1 0 0 0 0,0-1 0 0 0,1 1-1 0 0,-1-1 1 0 0,1 1 0 0 0,0-1 0 0 0,0 0 0 0 0,1-1 0 0 0,7 6-1 0 0,-4-3-13 0 0,1-2-1 0 0,-1 1 0 0 0,1-1 0 0 0,0 0 1 0 0,1-1-1 0 0,-1 0 0 0 0,0 0 0 0 0,1-1 0 0 0,0-1 1 0 0,-1 1-1 0 0,1-2 0 0 0,10 1 0 0 0,-13-2-17 0 0,1 0-1 0 0,-1 0 0 0 0,0-1 1 0 0,0 0-1 0 0,0 0 0 0 0,-1-1 1 0 0,1 0-1 0 0,0 0 0 0 0,-1 0 1 0 0,0-1-1 0 0,0 0 0 0 0,0 0 1 0 0,0-1-1 0 0,-1 1 0 0 0,1-1 1 0 0,4-6-1 0 0,-4 4 6 0 0,0-1-1 0 0,-1 1 1 0 0,0-1-1 0 0,0 0 1 0 0,-1 0-1 0 0,0 0 1 0 0,0 0-1 0 0,-1-1 1 0 0,0 0-1 0 0,0 1 0 0 0,-1-1 1 0 0,1-12-1 0 0,-2-20 10 0 0,-1 32 14 0 0,0-1 0 0 0,0 1 0 0 0,1 0 0 0 0,0-1 0 0 0,1 1 0 0 0,3-13 0 0 0,-4 21-2 0 0,-1 1-1 0 0,0-1 1 0 0,0 1 0 0 0,0-1 0 0 0,0 1-1 0 0,1-1 1 0 0,-1 1 0 0 0,0-1 0 0 0,0 1 0 0 0,1-1-1 0 0,-1 1 1 0 0,0 0 0 0 0,1-1 0 0 0,-1 1-1 0 0,0-1 1 0 0,1 1 0 0 0,-1 0 0 0 0,1 0 0 0 0,-1-1-1 0 0,1 1 1 0 0,-1 0 0 0 0,1 0 0 0 0,0-1-1 0 0,-1 1 5 0 0,0 0-1 0 0,1 0 0 0 0,-1 1 0 0 0,1-1 1 0 0,-1 0-1 0 0,1 0 0 0 0,-1 0 0 0 0,0 1 1 0 0,1-1-1 0 0,-1 0 0 0 0,1 0 0 0 0,-1 1 0 0 0,0-1 1 0 0,1 0-1 0 0,-1 1 0 0 0,0-1 0 0 0,0 0 1 0 0,1 1-1 0 0,-1-1 0 0 0,0 1 0 0 0,10 23 99 0 0,3 28-33 0 0,12 40 171 0 0,19 34 337 0 0,-44-123-547 0 0,1-1-1 0 0,0 1 0 0 0,1-1 1 0 0,-1 1-1 0 0,0-1 0 0 0,1 0 1 0 0,-1 1-1 0 0,1-1 0 0 0,3 3 1 0 0,-4-4-24 0 0,-1-1 0 0 0,1 1 1 0 0,-1-1-1 0 0,1 1 0 0 0,-1-1 0 0 0,1 0 1 0 0,-1 1-1 0 0,1-1 0 0 0,0 0 0 0 0,-1 0 1 0 0,1 0-1 0 0,-1 1 0 0 0,1-1 0 0 0,0 0 1 0 0,-1 0-1 0 0,1 0 0 0 0,0 0 0 0 0,-1 0 1 0 0,1 0-1 0 0,0 0 0 0 0,-1 0 0 0 0,1 0 1 0 0,0 0-1 0 0,-1 0 0 0 0,1-1 0 0 0,-1 1 1 0 0,1 0-1 0 0,0 0 0 0 0,-1-1 0 0 0,1 1 1 0 0,-1 0-1 0 0,1-1 0 0 0,-1 1 0 0 0,1-1 1 0 0,-1 1-1 0 0,1 0 0 0 0,-1-1 1 0 0,1 1-1 0 0,-1-1 0 0 0,1 1 0 0 0,-1-1 1 0 0,1-1-1 0 0,7-10-63 0 0,-1-2 1 0 0,9-17-1 0 0,2-7-121 0 0,55-105-303 0 0,-70 136 479 0 0,0 0-1 0 0,1 1 1 0 0,8-11-1 0 0,-11 15 7 0 0,0 0 1 0 0,1 1-1 0 0,-1-1 0 0 0,1 1 0 0 0,-1-1 0 0 0,1 1 0 0 0,0 0 0 0 0,-1 0 1 0 0,1-1-1 0 0,0 1 0 0 0,0 0 0 0 0,0 1 0 0 0,0-1 0 0 0,0 0 1 0 0,0 0-1 0 0,0 1 0 0 0,4-1 0 0 0,-5 1 2 0 0,0 0 0 0 0,0 1 0 0 0,0-1 0 0 0,-1 0 0 0 0,1 1-1 0 0,0-1 1 0 0,0 1 0 0 0,0-1 0 0 0,0 1 0 0 0,0-1 0 0 0,0 1 0 0 0,-1-1 0 0 0,1 1 0 0 0,0 0 0 0 0,-1 0 0 0 0,1-1 0 0 0,0 1-1 0 0,-1 0 1 0 0,1 0 0 0 0,-1 0 0 0 0,1 0 0 0 0,-1 0 0 0 0,0 0 0 0 0,1-1 0 0 0,-1 1 0 0 0,0 0 0 0 0,1 0 0 0 0,-1 2 0 0 0,5 31 84 0 0,-5-30-94 0 0,1 9 20 0 0,1 5 41 0 0,5 28-1 0 0,-5-39-48 0 0,-1-1-1 0 0,2 0 1 0 0,-1 1-1 0 0,1-1 1 0 0,0 0-1 0 0,0-1 1 0 0,8 12-1 0 0,-6-11-16 0 0,0 0 0 0 0,1 0 0 0 0,0-1 0 0 0,0 1 0 0 0,0-1 0 0 0,0-1 0 0 0,1 1-1 0 0,0-1 1 0 0,0 0 0 0 0,0 0 0 0 0,14 4 0 0 0,-14-6-89 0 0,-1-1-1 0 0,0 1 0 0 0,0-1 1 0 0,1-1-1 0 0,-1 1 1 0 0,1-1-1 0 0,-1 0 1 0 0,0-1-1 0 0,1 1 1 0 0,-1-1-1 0 0,0 0 1 0 0,1-1-1 0 0,-1 0 1 0 0,0 0-1 0 0,7-3 1 0 0,-3 0-777 0 0,-1 0-1 0 0,1-1 1 0 0,-1 0 0 0 0,15-14 0 0 0,-18 15-589 0 0,0-1-1 0 0,-1 0 1 0 0,0-1-1 0 0,5-6 1 0 0,-4 1-1836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3.243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26 16 3737 0 0,'-1'-1'646'0'0,"1"0"0"0"0,-1 0 0 0 0,1 0-1 0 0,-1 0 1 0 0,0 0 0 0 0,1 0 0 0 0,-1 0 0 0 0,0 0 0 0 0,0 0 0 0 0,1 0 0 0 0,-1 1 0 0 0,0-1 0 0 0,0 0 0 0 0,0 0 0 0 0,-2 0-1 0 0,3 1-506 0 0,0 0 0 0 0,-1-1 0 0 0,1 1 0 0 0,0 0 0 0 0,0 0 0 0 0,-1 0 0 0 0,1 0 0 0 0,0 0 0 0 0,-1 0 0 0 0,1 0 0 0 0,0 0 0 0 0,0 0 0 0 0,-1 0 0 0 0,1 0 0 0 0,0 0 0 0 0,0 1 0 0 0,-1-1 0 0 0,1 0 0 0 0,0 0 0 0 0,0 0 0 0 0,-1 0 0 0 0,1 0 0 0 0,0 0 0 0 0,0 1 0 0 0,-1-1 0 0 0,1 0 0 0 0,0 1-128 0 0,-1 0-1 0 0,1-1 1 0 0,-1 1 0 0 0,1 0 0 0 0,0 0-1 0 0,-1 0 1 0 0,1-1 0 0 0,0 1 0 0 0,0 0-1 0 0,0 0 1 0 0,-1 0 0 0 0,1 0 0 0 0,0 0 0 0 0,0 46 1726 0 0,5 47 1 0 0,-1-51-1178 0 0,35 336 2061 0 0,-10-131-2059 0 0,-26-209-473 0 0,13 91 16 0 0,-13-108-115 0 0,2-1 1 0 0,1 0-1 0 0,16 40 0 0 0,-21-58-21 0 0,1 1-1 0 0,0-1 0 0 0,0 0 1 0 0,0 1-1 0 0,1-1 1 0 0,-1 0-1 0 0,1 0 1 0 0,-1 0-1 0 0,7 4 1 0 0,-8-6-22 0 0,0 0 0 0 0,0-1 0 0 0,0 1 0 0 0,1-1 0 0 0,-1 1 0 0 0,0-1 0 0 0,0 0 0 0 0,0 1 0 0 0,0-1 0 0 0,1 0 0 0 0,-1 0 0 0 0,0 0 0 0 0,0 0 0 0 0,1 0 0 0 0,-1 0 0 0 0,0 0 0 0 0,0 0 0 0 0,0 0 0 0 0,1 0 0 0 0,-1-1 1 0 0,0 1-1 0 0,0-1 0 0 0,0 1 0 0 0,0-1 0 0 0,0 1 0 0 0,0-1 0 0 0,0 1 0 0 0,0-1 0 0 0,0 0 0 0 0,0 0 0 0 0,0 0 0 0 0,0 1 0 0 0,0-1 0 0 0,0 0 0 0 0,1-2 0 0 0,5-6-1743 0 0,0-1 0 0 0,-1 0-1 0 0,0 0 1 0 0,6-16-1 0 0,-6 9-24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3.386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12 23 616 0 0,'-11'0'8921'0'0,"18"1"-3555"0"0,21 1-2184 0 0,29-3-1598 0 0,84-10 0 0 0,5-2-5024 0 0,-123 13 1326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4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166 69 512 0 0,'1'-18'1490'0'0,"0"14"-688"0"0,-1 0 1 0 0,0 0-1 0 0,0 0 0 0 0,0 0 0 0 0,0 0 1 0 0,0 0-1 0 0,-1 0 0 0 0,0 0 1 0 0,-1-4-1 0 0,2 8-665 0 0,0-1 0 0 0,0 1 1 0 0,0 0-1 0 0,-1-1 0 0 0,1 1 0 0 0,0 0 1 0 0,0-1-1 0 0,-1 1 0 0 0,1 0 0 0 0,0-1 1 0 0,0 1-1 0 0,-1 0 0 0 0,1-1 0 0 0,0 1 1 0 0,-1 0-1 0 0,1 0 0 0 0,-1-1 0 0 0,1 1 1 0 0,0 0-1 0 0,-1 0 0 0 0,1 0 0 0 0,-1 0 1 0 0,1-1-1 0 0,0 1 0 0 0,-1 0 0 0 0,1 0 1 0 0,-1 0-1 0 0,-13 5 1979 0 0,-8 15-172 0 0,10-6-1426 0 0,1 0 0 0 0,0 1 0 0 0,1 1 0 0 0,1-1 0 0 0,0 1 0 0 0,-10 27 0 0 0,11-20-128 0 0,0 0 0 0 0,2 0 0 0 0,1 1 0 0 0,-4 35 0 0 0,8-53-312 0 0,1-1 0 0 0,0 1 0 0 0,0 0 0 0 0,0 0 1 0 0,1 0-1 0 0,0 0 0 0 0,0 0 0 0 0,0-1 0 0 0,1 1 0 0 0,3 8 1 0 0,-3-10-56 0 0,1 0 0 0 0,-1-1 0 0 0,1 1-1 0 0,0 0 1 0 0,0-1 0 0 0,0 0 0 0 0,0 1 0 0 0,0-1 0 0 0,1-1 0 0 0,-1 1 0 0 0,1 0 0 0 0,0-1 0 0 0,0 0 0 0 0,6 3 0 0 0,0-1-42 0 0,0-1 0 0 0,0 0 1 0 0,0-1-1 0 0,1 0 0 0 0,-1-1 1 0 0,1 0-1 0 0,0 0 0 0 0,-1-1 0 0 0,1-1 1 0 0,-1 0-1 0 0,1 0 0 0 0,-1-1 0 0 0,1 0 1 0 0,-1-1-1 0 0,0 0 0 0 0,18-8 0 0 0,-19 7-53 0 0,0 0 0 0 0,-1-1 0 0 0,0 1 0 0 0,0-2 0 0 0,0 1 0 0 0,-1-1 0 0 0,1 0 0 0 0,-1-1 0 0 0,-1 0-1 0 0,1 0 1 0 0,-1 0 0 0 0,-1-1 0 0 0,1 1 0 0 0,-1-2 0 0 0,-1 1 0 0 0,1 0 0 0 0,-1-1 0 0 0,-1 0 0 0 0,3-9 0 0 0,-4 9 41 0 0,-1 1 0 0 0,-1 0 0 0 0,0-1 0 0 0,0 1 1 0 0,0 0-1 0 0,-1-1 0 0 0,-1 1 0 0 0,-2-12 0 0 0,0 7 63 0 0,0 1-1 0 0,0-1 0 0 0,-1 1 0 0 0,-11-18 0 0 0,15 28-23 0 0,0 1 1 0 0,0-1-1 0 0,0 1 0 0 0,0-1 1 0 0,0 1-1 0 0,0 0 0 0 0,-1-1 0 0 0,-1 0 1 0 0,2 1-3 0 0,1 1 0 0 0,0 0 0 0 0,-1 0 0 0 0,1-1 0 0 0,-1 1 0 0 0,1 0 1 0 0,-1 0-1 0 0,1 0 0 0 0,-1 0 0 0 0,1 0 0 0 0,-1 0 0 0 0,1 0 0 0 0,-1 0 0 0 0,1 0 1 0 0,-1 0-1 0 0,1 0 0 0 0,-1 0 0 0 0,1 0 0 0 0,-1 0 0 0 0,1 0 0 0 0,-1 0 0 0 0,-1 1 2 0 0,1 1 0 0 0,-1-1 0 0 0,1 0 0 0 0,0 0 0 0 0,0 1-1 0 0,-1-1 1 0 0,1 1 0 0 0,0-1 0 0 0,0 1 0 0 0,0-1 0 0 0,1 1 0 0 0,-1 0-1 0 0,0-1 1 0 0,0 1 0 0 0,0 2 0 0 0,-1 5 10 0 0,-1-1 0 0 0,1 1 0 0 0,1 0 1 0 0,0 0-1 0 0,0 0 0 0 0,0 0 0 0 0,1 0 0 0 0,1 0 0 0 0,0 0 0 0 0,0 0 1 0 0,0 0-1 0 0,1 0 0 0 0,1 0 0 0 0,-1-1 0 0 0,1 1 0 0 0,1-1 1 0 0,6 12-1 0 0,-7-13-15 0 0,1-1 0 0 0,1 0 1 0 0,-1 0-1 0 0,1 0 0 0 0,0 0 1 0 0,0-1-1 0 0,0 0 0 0 0,1 0 1 0 0,0-1-1 0 0,0 1 0 0 0,0-1 1 0 0,1 0-1 0 0,-1-1 0 0 0,1 0 1 0 0,0 0-1 0 0,0 0 0 0 0,0-1 1 0 0,0 0-1 0 0,0 0 0 0 0,1-1 1 0 0,10 1-1 0 0,-4-1-23 0 0,1-2 0 0 0,-1 0 0 0 0,1 0 0 0 0,19-5 0 0 0,-24 3 9 0 0,-1 1-1 0 0,0-2 0 0 0,0 1 0 0 0,0-1 1 0 0,0 0-1 0 0,-1-1 0 0 0,13-9 1 0 0,-19 13 12 0 0,0-1 0 0 0,0 0 1 0 0,0 1-1 0 0,-1-1 1 0 0,1 0-1 0 0,-1 0 0 0 0,1 0 1 0 0,-1 0-1 0 0,0 0 0 0 0,1 0 1 0 0,-1-1-1 0 0,0 1 0 0 0,-1 0 1 0 0,1-1-1 0 0,0 1 1 0 0,-1 0-1 0 0,1-5 0 0 0,-1 2 5 0 0,0 1-1 0 0,0-1 1 0 0,-1 1 0 0 0,1 0-1 0 0,-1-1 1 0 0,0 1-1 0 0,-1 0 1 0 0,1 0-1 0 0,-3-6 1 0 0,-4-4 13 0 0,0-1 0 0 0,-1 1 0 0 0,-1 1-1 0 0,-13-16 1 0 0,9 13 61 0 0,-21-25-50 0 0,32 38 3 0 0,-1-1 1 0 0,1 1-1 0 0,-1 0 0 0 0,1 1 1 0 0,-1-1-1 0 0,0 1 0 0 0,0 0 0 0 0,-8-3 1 0 0,4 3 100 0 0,14 6-100 0 0,14 5-68 0 0,-5-5 15 0 0,0 0 0 0 0,0-1 0 0 0,0 0-1 0 0,30 0 1 0 0,62-8-76 0 0,-78 2 65 0 0,1 1-1 0 0,0 2 1 0 0,42 5-1 0 0,-67-5 41 0 0,-1 1 0 0 0,0 0 0 0 0,0 0 0 0 0,0 1 0 0 0,-1-1-1 0 0,1 1 1 0 0,0 0 0 0 0,0 0 0 0 0,-1 0 0 0 0,1 0 0 0 0,-1 1 0 0 0,0-1 0 0 0,0 1-1 0 0,0 0 1 0 0,0 0 0 0 0,0 0 0 0 0,-1 0 0 0 0,1 1 0 0 0,-1-1 0 0 0,0 1 0 0 0,2 3 0 0 0,2 8 45 0 0,0 0 0 0 0,-2-1 1 0 0,0 2-1 0 0,3 20 0 0 0,-3-16 2 0 0,7 24 0 0 0,-5-28-36 0 0,0-1 1 0 0,1 1-1 0 0,16 25 0 0 0,-21-37-55 0 0,0 0-1 0 0,1 0 1 0 0,0-1-1 0 0,0 1 1 0 0,0-1-1 0 0,0 0 1 0 0,1 0 0 0 0,-1 0-1 0 0,1 0 1 0 0,0-1-1 0 0,0 1 1 0 0,0-1-1 0 0,0 0 1 0 0,0 0 0 0 0,0-1-1 0 0,1 1 1 0 0,-1-1-1 0 0,9 2 1 0 0,-11-3-90 0 0,0 0-1 0 0,1 0 1 0 0,-1 0 0 0 0,0-1 0 0 0,0 1 0 0 0,0-1 0 0 0,0 1 0 0 0,0-1 0 0 0,0 0-1 0 0,0 0 1 0 0,0 0 0 0 0,0 0 0 0 0,0 0 0 0 0,-1 0 0 0 0,1 0 0 0 0,2-2-1 0 0,2-3-1854 0 0,0 0 0 0 0,9-13 0 0 0,-9 12-255 0 0,3-4-622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4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3 3417 0 0,'-7'0'2675'0'0,"-19"-2"6170"0"0,12 4-6026 0 0,13-2-2790 0 0,1 0 0 0 0,0 1 0 0 0,0-1 0 0 0,0 0-1 0 0,0 0 1 0 0,0 0 0 0 0,0 0 0 0 0,0 0 0 0 0,0 0 0 0 0,0 0 0 0 0,0 0 0 0 0,0 0 0 0 0,0 0 0 0 0,0 0 0 0 0,0 0 0 0 0,0 0 0 0 0,0 0 0 0 0,0 0-1 0 0,0 0 1 0 0,0 0 0 0 0,0 1 0 0 0,0-1 0 0 0,0 0 0 0 0,0 0 0 0 0,0 0 0 0 0,0 0 0 0 0,0 0 0 0 0,0 0 0 0 0,0 0 0 0 0,0 0 0 0 0,0 0 0 0 0,0 0 0 0 0,0 0-1 0 0,0 0 1 0 0,0 0 0 0 0,0 0 0 0 0,0 1 0 0 0,0-1 0 0 0,0 0 0 0 0,0 0 0 0 0,0 0 0 0 0,0 0 0 0 0,0 0 0 0 0,0 0 0 0 0,0 0 0 0 0,0 0 0 0 0,0 0-1 0 0,0 0 1 0 0,1 0 0 0 0,-1 0 0 0 0,0 0 0 0 0,0 0 0 0 0,0 0 0 0 0,0 0 0 0 0,0 0 0 0 0,0 0 0 0 0,0 0 0 0 0,0 0 0 0 0,0 0 0 0 0,0 0 0 0 0,0 0-1 0 0,0 0 1 0 0,9 3 453 0 0,7 2-482 0 0,33 1 24 0 0,38 6-3971 0 0,-72-9 2973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5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52 440 0 0,'-33'-52'18668'0'0,"35"59"-18278"0"0,0 0 0 0 0,0 0 1 0 0,-1 1-1 0 0,0-1 0 0 0,0 0 0 0 0,0 0 0 0 0,-2 12 1 0 0,2 11 179 0 0,34 198 1499 0 0,-19-144-1459 0 0,5 89-1 0 0,-6 137-363 0 0,-15-306-289 0 0,0 1-1 0 0,0-1 1 0 0,1 0 0 0 0,0 1 0 0 0,2 7 0 0 0,-2-11 13 0 0,-1 0 0 0 0,0-1 0 0 0,1 1 0 0 0,-1 0 0 0 0,1-1 0 0 0,-1 1 0 0 0,0 0 0 0 0,1-1 0 0 0,0 1 0 0 0,-1-1 0 0 0,1 1 0 0 0,-1-1 0 0 0,1 1 1 0 0,0-1-1 0 0,-1 1 0 0 0,1-1 0 0 0,0 0 0 0 0,0 1 0 0 0,-1-1 0 0 0,1 0 0 0 0,0 1 0 0 0,0-1 0 0 0,-1 0 0 0 0,1 0 0 0 0,0 0 0 0 0,0 0 0 0 0,0 0 0 0 0,-1 0 0 0 0,1 0 0 0 0,0 0 0 0 0,0 0 0 0 0,0 0 0 0 0,-1 0 0 0 0,1-1 0 0 0,0 1 0 0 0,0 0 0 0 0,-1-1 1 0 0,1 1-1 0 0,0 0 0 0 0,0-1 0 0 0,13-7-1452 0 0,-1 0 0 0 0,-1 0 0 0 0,1-1 0 0 0,-1-1 0 0 0,15-15 0 0 0,-22 20 560 0 0,16-14-972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5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22 315 1776 0 0,'-21'2'14743'0'0,"34"2"-12789"0"0,29 5-470 0 0,0-2-1 0 0,56 2 0 0 0,-62-7-1416 0 0,1 1 0 0 0,-1 3 0 0 0,0 0 0 0 0,35 12 0 0 0,-60-14-74 0 0,13 5 17 0 0,30 6 0 0 0,-46-14-10 0 0,-1 1 0 0 0,1-2 0 0 0,0 1 1 0 0,0-1-1 0 0,0 0 0 0 0,-1 0 0 0 0,1-1 1 0 0,11-2-1 0 0,-4-1-15 0 0,-1 0-1 0 0,1-1 1 0 0,-1-1-1 0 0,0 0 1 0 0,23-14-1 0 0,-31 16 13 0 0,-1 0 0 0 0,1 0 0 0 0,-1-1-1 0 0,-1 1 1 0 0,1-1 0 0 0,-1 0-1 0 0,1-1 1 0 0,-2 1 0 0 0,1-1-1 0 0,0 0 1 0 0,-1 0 0 0 0,0 0 0 0 0,-1 0-1 0 0,1 0 1 0 0,2-11 0 0 0,-3 6-7 0 0,-1 1 0 0 0,0-1 0 0 0,0 0 1 0 0,-1 1-1 0 0,0-1 0 0 0,-1 0 0 0 0,0 0 1 0 0,-1 1-1 0 0,-3-12 0 0 0,1 8 20 0 0,0 0 0 0 0,-2 1 0 0 0,1 0 0 0 0,-2 0 0 0 0,1 1 0 0 0,-13-17 0 0 0,17 25-13 0 0,-1 1 1 0 0,0 0 0 0 0,0 0 0 0 0,0 0 0 0 0,0 0 0 0 0,0 0-1 0 0,0 1 1 0 0,-1-1 0 0 0,1 1 0 0 0,-1 0 0 0 0,0 0-1 0 0,0 0 1 0 0,0 1 0 0 0,0-1 0 0 0,0 1 0 0 0,0 0-1 0 0,-8-1 1 0 0,7 2 13 0 0,-1 0 0 0 0,0 0 0 0 0,0 0 0 0 0,0 1 0 0 0,1 0 0 0 0,-1 0 0 0 0,0 1 0 0 0,1-1 0 0 0,-1 1 0 0 0,1 1-1 0 0,0-1 1 0 0,-7 5 0 0 0,1-1 5 0 0,1 2 0 0 0,0-1 1 0 0,1 1-1 0 0,-13 13 0 0 0,-29 40 213 0 0,32-38-92 0 0,4-5 37 0 0,2 1 0 0 0,0 0 0 0 0,0 1 0 0 0,-8 21 0 0 0,14-26-44 0 0,1 0 1 0 0,1 0-1 0 0,1 1 0 0 0,0 0 0 0 0,1 0 1 0 0,-1 25-1 0 0,0 8 141 0 0,7 83 1 0 0,-2-116-234 0 0,2 0-1 0 0,0 1 1 0 0,1-1 0 0 0,0-1 0 0 0,1 1-1 0 0,1 0 1 0 0,1-1 0 0 0,15 27 0 0 0,-14-30-45 0 0,1-1 1 0 0,-1 1 0 0 0,12 10-1 0 0,-16-18 7 0 0,1 0-1 0 0,0 0 0 0 0,0 0 1 0 0,0 0-1 0 0,0-1 0 0 0,1 0 1 0 0,-1 0-1 0 0,1 0 0 0 0,7 2 1 0 0,-12-5-3 0 0,1 1 0 0 0,-1-1 0 0 0,0 0 0 0 0,0 0 0 0 0,0 0 1 0 0,0 1-1 0 0,0-1 0 0 0,1-1 0 0 0,-1 1 0 0 0,0 0 0 0 0,0 0 1 0 0,0 0-1 0 0,0 0 0 0 0,1-1 0 0 0,-1 1 0 0 0,0-1 0 0 0,0 1 1 0 0,0-1-1 0 0,0 1 0 0 0,0-1 0 0 0,0 1 0 0 0,0-1 0 0 0,0 0 1 0 0,-1 0-1 0 0,1 0 0 0 0,0 1 0 0 0,0-1 0 0 0,0 0 0 0 0,-1 0 0 0 0,1 0 1 0 0,0 0-1 0 0,-1 0 0 0 0,1 0 0 0 0,-1 0 0 0 0,1-2 0 0 0,2-4-33 0 0,-1-1 0 0 0,0 1 0 0 0,0-1-1 0 0,0-10 1 0 0,0 4 16 0 0,1-2 7 0 0,-1 2-4 0 0,1 0 0 0 0,0 1 0 0 0,1-1 0 0 0,6-13 1 0 0,-9 24 14 0 0,0 0 0 0 0,0 0 0 0 0,1 1-1 0 0,0-1 1 0 0,-1 0 0 0 0,1 1 0 0 0,0 0 0 0 0,0-1 0 0 0,1 1 0 0 0,-1 0 0 0 0,0 0 0 0 0,1 0 0 0 0,-1 0 0 0 0,1 0 0 0 0,-1 1 0 0 0,1-1 0 0 0,0 1 0 0 0,0 0 0 0 0,0-1 0 0 0,0 1 0 0 0,0 1 0 0 0,0-1 0 0 0,0 0 0 0 0,4 0 0 0 0,-3 2 6 0 0,-1-1 0 0 0,1 0 0 0 0,0 1 0 0 0,0 0 0 0 0,0 0 0 0 0,-1 0 0 0 0,1 0 0 0 0,0 0 0 0 0,-1 1 0 0 0,1 0 0 0 0,-1-1 0 0 0,1 1 0 0 0,-1 1 0 0 0,0-1 0 0 0,0 0 0 0 0,0 1 0 0 0,0 0 0 0 0,-1-1 0 0 0,1 1 0 0 0,4 6 0 0 0,3 6 26 0 0,-1 1 0 0 0,0-1-1 0 0,8 21 1 0 0,-11-23-20 0 0,6 14-47 0 0,-7-15 111 0 0,0-1 1 0 0,0-1-1 0 0,1 1 0 0 0,9 12 1 0 0,-13-20-209 0 0,1 0 0 0 0,-1 0 0 0 0,1-1 0 0 0,0 1 0 0 0,0-1 0 0 0,0 0 0 0 0,0 0 0 0 0,0 0 0 0 0,0 0 0 0 0,1 0 0 0 0,-1-1 0 0 0,0 1 0 0 0,1-1 0 0 0,0 0 0 0 0,-1 0 0 0 0,1 0 0 0 0,0-1 0 0 0,4 1 0 0 0,26-4-5110 0 0,-15 0 1875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6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167 241 512 0 0,'-5'-2'1271'0'0,"1"0"-1"0"0,-1 1 1 0 0,0 0-1 0 0,0-1 1 0 0,-10 1-1 0 0,-7-3 1308 0 0,21 3-2446 0 0,0 1-1 0 0,0-1 1 0 0,0 0 0 0 0,1 0 0 0 0,-1 0 0 0 0,0 1-1 0 0,1-1 1 0 0,-1 0 0 0 0,0 0 0 0 0,1 0-1 0 0,-1 0 1 0 0,1 0 0 0 0,0 0 0 0 0,-1-1-1 0 0,1 1 1 0 0,0 0 0 0 0,0 0 0 0 0,0-1-1 0 0,-6-12 1121 0 0,2 9-860 0 0,4 5-237 0 0,-1-1 0 0 0,0 0 0 0 0,1 1 0 0 0,-1-1 0 0 0,1 1 0 0 0,-1-1 0 0 0,1 0 0 0 0,-1 1 0 0 0,1-1 0 0 0,-1 0 0 0 0,1 0 0 0 0,0 1 0 0 0,-1-3 1398 0 0,-1 20 1233 0 0,-8-13-1842 0 0,5-2-596 0 0,1-1 0 0 0,-1 1 1 0 0,1-1-1 0 0,-1 0 0 0 0,-7 1 1 0 0,11-2-294 0 0,-1 0-1 0 0,1 0 1 0 0,0 0 0 0 0,0 0 0 0 0,0 0 0 0 0,-1 0 0 0 0,1-1-1 0 0,0 1 1 0 0,0 0 0 0 0,0-1 0 0 0,0 1 0 0 0,0-1-1 0 0,0 0 1 0 0,0 1 0 0 0,0-1 0 0 0,0 0 0 0 0,0 1 0 0 0,0-1-1 0 0,0 0 1 0 0,1 0 0 0 0,-1 0 0 0 0,0 0 0 0 0,0 0-1 0 0,1 0 1 0 0,-1 0 0 0 0,1 0 0 0 0,-1 0 0 0 0,0-2 0 0 0,0 1-45 0 0,0-1 0 0 0,1 1 0 0 0,-1-1 0 0 0,1 0 0 0 0,-1 1 1 0 0,1-1-1 0 0,0 1 0 0 0,0-1 0 0 0,0 0 0 0 0,0 1 1 0 0,1-1-1 0 0,-1 1 0 0 0,2-5 0 0 0,0 2 24 0 0,0 0-1 0 0,0 0 1 0 0,1 0 0 0 0,-1 0-1 0 0,1 1 1 0 0,4-6 0 0 0,3-1 29 0 0,0 0 1 0 0,0 1-1 0 0,1 0 1 0 0,13-9 0 0 0,-15 13-71 0 0,0 0-1 0 0,1 0 1 0 0,-1 1 0 0 0,1 0 0 0 0,0 1 0 0 0,1 0 0 0 0,-1 0 0 0 0,1 1 0 0 0,-1 1-1 0 0,15-2 1 0 0,-19 3 3 0 0,0 1-1 0 0,0 0 1 0 0,0 0 0 0 0,0 1-1 0 0,0 0 1 0 0,0 0-1 0 0,0 0 1 0 0,0 1 0 0 0,0-1-1 0 0,0 1 1 0 0,0 1-1 0 0,-1-1 1 0 0,1 1-1 0 0,-1 0 1 0 0,0 0 0 0 0,0 1-1 0 0,0 0 1 0 0,0 0-1 0 0,7 8 1 0 0,-6-6-3 0 0,-1 1-1 0 0,1 0 1 0 0,-2 0-1 0 0,1 1 1 0 0,-1 0-1 0 0,0-1 1 0 0,0 1-1 0 0,-1 1 1 0 0,0-1 0 0 0,-1 0-1 0 0,0 1 1 0 0,0 0-1 0 0,0-1 1 0 0,-1 13-1 0 0,-1 5 39 0 0,-1 0-1 0 0,-2 0 0 0 0,-8 36 0 0 0,6-38-19 0 0,1 1-1 0 0,1-1 0 0 0,1 0 1 0 0,2 33-1 0 0,0-54-26 0 0,0 0 0 0 0,1 0-1 0 0,0-1 1 0 0,-1 1-1 0 0,1 0 1 0 0,0 0 0 0 0,1-1-1 0 0,-1 1 1 0 0,0 0 0 0 0,1-1-1 0 0,-1 1 1 0 0,1-1-1 0 0,0 0 1 0 0,0 0 0 0 0,0 0-1 0 0,0 0 1 0 0,0 0-1 0 0,0 0 1 0 0,1 0 0 0 0,-1 0-1 0 0,1-1 1 0 0,-1 1 0 0 0,1-1-1 0 0,0 0 1 0 0,-1 0-1 0 0,1 0 1 0 0,0 0 0 0 0,0 0-1 0 0,4 0 1 0 0,0 0-232 0 0,0 0 0 0 0,0-1 0 0 0,0 0-1 0 0,0 0 1 0 0,0-1 0 0 0,0 1 0 0 0,0-1 0 0 0,0-1 0 0 0,-1 1 0 0 0,1-1 0 0 0,9-4 0 0 0,-14 5 125 0 0,72-37-8214 0 0,-55 26 4991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6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631 19 3417 0 0,'-1'-2'676'0'0,"0"1"1"0"0,0-1 0 0 0,-1 1-1 0 0,1 0 1 0 0,-1-1-1 0 0,1 1 1 0 0,-1 0 0 0 0,1 0-1 0 0,-1 0 1 0 0,0 0 0 0 0,0 0-1 0 0,1 1 1 0 0,-1-1 0 0 0,0 0-1 0 0,0 1 1 0 0,0-1-1 0 0,0 1 1 0 0,-3 0 0 0 0,3 0-222 0 0,-1 0 1 0 0,0 0 0 0 0,0 1 0 0 0,1 0 0 0 0,-1-1-1 0 0,0 1 1 0 0,1 0 0 0 0,-1 0 0 0 0,0 1 0 0 0,1-1-1 0 0,-4 3 1 0 0,-4 4 114 0 0,0 1 0 0 0,0 0-1 0 0,1 0 1 0 0,-11 15 0 0 0,17-21-257 0 0,-56 75 901 0 0,33-41-904 0 0,-41 42 0 0 0,4-15-371 0 0,-2-3 1 0 0,-95 69-1 0 0,152-124-219 0 0,-25 18 166 0 0,31-23-158 0 0,1 0 1 0 0,-1 1-1 0 0,1-1 1 0 0,0 1-1 0 0,-1-1 0 0 0,1 1 1 0 0,0-1-1 0 0,0 1 1 0 0,0 0-1 0 0,0 0 0 0 0,0-1 1 0 0,0 1-1 0 0,1 0 0 0 0,-1 0 1 0 0,1 0-1 0 0,-1 2 1 0 0,1-4 3 0 0,0 1 0 0 0,0-1 0 0 0,0 1 0 0 0,0-1-1 0 0,1 0 1 0 0,-1 1 0 0 0,0-1 0 0 0,0 0 0 0 0,0 1 0 0 0,1-1 0 0 0,-1 0 0 0 0,0 1 0 0 0,0-1 0 0 0,1 0 0 0 0,-1 1 0 0 0,0-1 0 0 0,1 0 0 0 0,-1 0 0 0 0,0 1 0 0 0,1-1 0 0 0,-1 0 0 0 0,0 0 0 0 0,1 0 0 0 0,-1 0 0 0 0,1 1 0 0 0,-1-1 0 0 0,0 0 0 0 0,1 0 0 0 0,-1 0 0 0 0,1 0 0 0 0,-1 0 0 0 0,0 0 0 0 0,1 0 0 0 0,-1 0 0 0 0,1 0 0 0 0,-1 0 0 0 0,0 0 0 0 0,1 0 0 0 0,-1-1 0 0 0,1 1 0 0 0,7-2-2542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8.4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57 512 0 0,'12'-28'4605'0'0,"-12"27"-3877"0"0,1-1 0 0 0,-1 0 0 0 0,1 0 0 0 0,-1 1 0 0 0,0-1 0 0 0,0 0 0 0 0,0 0 0 0 0,0 0 0 0 0,0 0 0 0 0,0 1 0 0 0,-1-1 0 0 0,1 0 0 0 0,0 0 0 0 0,-2-2 0 0 0,2 4-606 0 0,-1 0 1 0 0,1 0 0 0 0,0 0-1 0 0,0 0 1 0 0,-1 0-1 0 0,1 0 1 0 0,0 0 0 0 0,-1 0-1 0 0,1 0 1 0 0,0 0-1 0 0,0 0 1 0 0,-1 1-1 0 0,1-1 1 0 0,0 0 0 0 0,-1 0-1 0 0,1 0 1 0 0,0 0-1 0 0,0 1 1 0 0,-1-1 0 0 0,1 0-1 0 0,0 0 1 0 0,0 0-1 0 0,0 1 1 0 0,-1-1 0 0 0,1 0-1 0 0,0 0 1 0 0,0 1-1 0 0,0-1 1 0 0,-8 9 633 0 0,-13 29 104 0 0,2 1 0 0 0,-20 55 1 0 0,16-36-834 0 0,16-43-178 0 0,-11 32-92 0 0,16-42-208 0 0,1 1-1 0 0,-1-1 1 0 0,1 0 0 0 0,1 1 0 0 0,-1-1 0 0 0,1 10 0 0 0,0-15 269 0 0,0 1-1 0 0,0-1 1 0 0,0 1-1 0 0,0-1 1 0 0,0 1 0 0 0,0 0-1 0 0,0-1 1 0 0,0 1-1 0 0,0-1 1 0 0,1 1-1 0 0,-1-1 1 0 0,0 1 0 0 0,1-1-1 0 0,-1 1 1 0 0,0-1-1 0 0,0 0 1 0 0,1 1-1 0 0,-1-1 1 0 0,1 1 0 0 0,-1-1-1 0 0,1 0 1 0 0,-1 1-1 0 0,1-1 1 0 0,8 3-3650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62 135 512 0 0,'-1'-3'307'0'0,"1"0"0"0"0,-1 0 0 0 0,1-1 0 0 0,0 1 1 0 0,0 0-1 0 0,1 0 0 0 0,-1 0 0 0 0,1 0 0 0 0,-1 0 0 0 0,1 0 0 0 0,0 0 0 0 0,0 0 0 0 0,0 0 0 0 0,1 0 0 0 0,1-3 1 0 0,0 2 70 0 0,0 0 1 0 0,0 0-1 0 0,0 1 1 0 0,1 0 0 0 0,-1-1-1 0 0,1 1 1 0 0,0 1 0 0 0,0-1-1 0 0,5-2 1 0 0,5-2 649 0 0,1 0 1 0 0,0 2 0 0 0,1 0-1 0 0,28-5 1 0 0,-26 6-130 0 0,-5 1 259 0 0,0 1 0 0 0,0 0 1 0 0,15 0-1 0 0,-28 2-1118 0 0,0 0 0 0 0,0 0 1 0 0,0 0-1 0 0,1 0 0 0 0,-1 0 0 0 0,0 0 0 0 0,0 0 1 0 0,0 0-1 0 0,0 0 0 0 0,1 0 0 0 0,-1 0 0 0 0,0 0 1 0 0,0 0-1 0 0,0 0 0 0 0,0 1 0 0 0,1-1 1 0 0,-1 0-1 0 0,0 0 0 0 0,0 0 0 0 0,0 0 0 0 0,0 0 1 0 0,0 1-1 0 0,1-1 0 0 0,-1 0 0 0 0,0 0 0 0 0,0 0 1 0 0,0 0-1 0 0,0 1 0 0 0,0-1 0 0 0,0 0 0 0 0,0 0 1 0 0,0 0-1 0 0,0 0 0 0 0,0 1 0 0 0,0-1 1 0 0,0 0-1 0 0,-2 11 765 0 0,-6 7-52 0 0,-4-4-517 0 0,0-1 0 0 0,0-1 0 0 0,-1 0 0 0 0,-1-1 0 0 0,0 0 0 0 0,-24 14 0 0 0,-32 12 285 0 0,52-28-416 0 0,1 0 0 0 0,-1 1 1 0 0,-29 23-1 0 0,46-33-105 0 0,0 1 1 0 0,1-1-1 0 0,-1 0 1 0 0,1 1 0 0 0,-1-1-1 0 0,1 1 1 0 0,0-1-1 0 0,-1 1 1 0 0,1-1-1 0 0,-1 1 1 0 0,1 0-1 0 0,0-1 1 0 0,-1 1 0 0 0,1-1-1 0 0,0 1 1 0 0,0 0-1 0 0,-1-1 1 0 0,1 1-1 0 0,0 0 1 0 0,0-1-1 0 0,0 1 1 0 0,0 0-1 0 0,0-1 1 0 0,0 1 0 0 0,0 0-1 0 0,0-1 1 0 0,0 2-1 0 0,1-1 0 0 0,0 0-1 0 0,-1 0 0 0 0,1 0 1 0 0,0 0-1 0 0,-1 0 1 0 0,1-1-1 0 0,0 1 0 0 0,0 0 1 0 0,0 0-1 0 0,0-1 1 0 0,0 1-1 0 0,0-1 0 0 0,0 1 1 0 0,1 0-1 0 0,4 2-3 0 0,1-1-1 0 0,-1 0 1 0 0,0 0-1 0 0,10 1 1 0 0,14 2-35 0 0,1 1 0 0 0,-2 2 1 0 0,56 22-1 0 0,-57-19-177 0 0,-1 1 0 0 0,0 2 0 0 0,29 19 0 0 0,-50-28-16 0 0,32 18-803 0 0,-36-22 833 0 0,-1 0 1 0 0,1 0 0 0 0,0 0-1 0 0,0 0 1 0 0,0 0 0 0 0,1-1-1 0 0,-1 1 1 0 0,0-1 0 0 0,0 0-1 0 0,0 1 1 0 0,0-1-1 0 0,0 0 1 0 0,1 0 0 0 0,-1 0-1 0 0,0-1 1 0 0,3 0 0 0 0,-4 1-169 0 0,-1 0 0 0 0,1-1 0 0 0,0 0 1 0 0,0 1-1 0 0,-1-1 0 0 0,1 1 0 0 0,0-1 1 0 0,-1 0-1 0 0,1 0 0 0 0,-1 1 1 0 0,1-1-1 0 0,0 0 0 0 0,-1 0 0 0 0,0 0 1 0 0,1 1-1 0 0,-1-1 0 0 0,0 0 0 0 0,1 0 1 0 0,-1 0-1 0 0,0-1 0 0 0,1-4-2385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0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 3505 0 0,'-2'1'1124'0'0,"-2"1"596"0"0,-1 1-1 0 0,1-1 0 0 0,0 1 0 0 0,0 0 0 0 0,-6 5 0 0 0,10-7-1579 0 0,0-1 0 0 0,-1 1 0 0 0,1-1 0 0 0,-1 1 0 0 0,1 0 0 0 0,0-1 0 0 0,-1 1 0 0 0,1-1 0 0 0,0 1 0 0 0,0 0 0 0 0,-1-1 0 0 0,1 1 0 0 0,0 0 0 0 0,0-1 0 0 0,0 1 0 0 0,0 0 0 0 0,0 0 0 0 0,0-1 0 0 0,0 2 0 0 0,0-1-49 0 0,1 0-1 0 0,-1 0 0 0 0,1 0 0 0 0,-1-1 0 0 0,1 1 0 0 0,-1 0 0 0 0,1 0 0 0 0,0 0 0 0 0,-1 0 0 0 0,1-1 0 0 0,0 1 0 0 0,0 0 0 0 0,0-1 0 0 0,-1 1 0 0 0,1 0 0 0 0,2 0 0 0 0,3 2 86 0 0,0 0 0 0 0,0-1 1 0 0,1 0-1 0 0,-1 0 0 0 0,1 0 0 0 0,-1-1 1 0 0,11 1-1 0 0,48 0 304 0 0,-49-2-359 0 0,315-3-2026 0 0,-326 3 1270 0 0,0 0-1 0 0,-1 0 0 0 0,1 0 0 0 0,0 1 0 0 0,-1 0 1 0 0,1 0-1 0 0,6 2 0 0 0,-3 1-2009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3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246 575 512 0 0,'0'0'478'0'0,"6"3"-425"0"0,4-10 1170 0 0,0 1 1 0 0,-1-1-1 0 0,15-15 1 0 0,-21 19-949 0 0,-1 0 1 0 0,0 0-1 0 0,0 0 1 0 0,1-1 0 0 0,-2 1-1 0 0,1-1 1 0 0,0 1-1 0 0,-1-1 1 0 0,0 0 0 0 0,1 1-1 0 0,-1-1 1 0 0,-1 0-1 0 0,1 0 1 0 0,-1 0 0 0 0,1-5-1 0 0,-2 2 142 0 0,0 0 0 0 0,0 0 0 0 0,-1 1 0 0 0,0-1 0 0 0,0 0 0 0 0,0 1 0 0 0,-1-1 0 0 0,0 1 0 0 0,0 0 0 0 0,0 0 0 0 0,-1 0 0 0 0,-8-9 0 0 0,3 4 56 0 0,0 1 0 0 0,-1 0 0 0 0,0 1-1 0 0,0 0 1 0 0,-18-12 0 0 0,24 19-382 0 0,0 0-1 0 0,0 0 1 0 0,1 0 0 0 0,-1 0-1 0 0,0 1 1 0 0,0-1-1 0 0,-1 1 1 0 0,1 0 0 0 0,0 0-1 0 0,0 1 1 0 0,0-1 0 0 0,-1 1-1 0 0,1 0 1 0 0,0 0 0 0 0,-1 0-1 0 0,1 1 1 0 0,0-1-1 0 0,0 1 1 0 0,0 0 0 0 0,-1 1-1 0 0,1-1 1 0 0,0 1 0 0 0,1-1-1 0 0,-1 1 1 0 0,0 0 0 0 0,0 1-1 0 0,1-1 1 0 0,-1 0-1 0 0,-5 7 1 0 0,1-1 41 0 0,0 0 0 0 0,1 0 1 0 0,1 1-1 0 0,-1 0 0 0 0,1 0 0 0 0,1 0 0 0 0,0 1 0 0 0,0 0 1 0 0,1 0-1 0 0,-6 18 0 0 0,5-7-4 0 0,1 0-1 0 0,1 0 1 0 0,-1 42 0 0 0,4-47-95 0 0,0-1 1 0 0,2 0-1 0 0,0 0 1 0 0,1 0-1 0 0,0 0 1 0 0,8 20-1 0 0,-8-28-36 0 0,0 0-1 0 0,1 0 1 0 0,1-1-1 0 0,-1 1 0 0 0,1-1 1 0 0,0 0-1 0 0,0 0 1 0 0,1 0-1 0 0,-1-1 0 0 0,1 1 1 0 0,1-2-1 0 0,-1 1 1 0 0,1-1-1 0 0,13 7 0 0 0,-16-9-20 0 0,0 0-1 0 0,0 0 1 0 0,0-1-1 0 0,0 0 1 0 0,0 0-1 0 0,1 0 1 0 0,-1 0-1 0 0,0 0 1 0 0,1-1-1 0 0,-1 0 1 0 0,0 0-1 0 0,1 0 0 0 0,-1-1 1 0 0,0 1-1 0 0,1-1 1 0 0,-1 0-1 0 0,0 0 1 0 0,0-1-1 0 0,0 1 1 0 0,0-1-1 0 0,0 0 1 0 0,0 0-1 0 0,0 0 1 0 0,-1 0-1 0 0,1-1 0 0 0,-1 0 1 0 0,1 1-1 0 0,2-5 1 0 0,7-7-148 0 0,-2-1 0 0 0,1-1 0 0 0,-2 0 1 0 0,13-26-1 0 0,-7 9 83 0 0,15-50 1 0 0,-15 23 120 0 0,11-74 1 0 0,-12 54-22 0 0,-5 15 97 0 0,5-111 1 0 0,-15 174-75 0 0,1-1 0 0 0,-2 1 0 0 0,1-1-1 0 0,0 1 1 0 0,0-1 0 0 0,-1 1 0 0 0,0-1 0 0 0,-1-3 0 0 0,2 5-25 0 0,0 1 0 0 0,0 0 0 0 0,-1-1 0 0 0,1 1 0 0 0,0 0 0 0 0,0-1 0 0 0,0 1 0 0 0,-1 0 1 0 0,1 0-1 0 0,0-1 0 0 0,-1 1 0 0 0,1 0 0 0 0,0 0 0 0 0,-1-1 0 0 0,1 1 0 0 0,0 0 0 0 0,-1 0 0 0 0,1 0 0 0 0,0 0 1 0 0,-1 0-1 0 0,1-1 0 0 0,-1 1 0 0 0,1 0 0 0 0,-1 0 1 0 0,0 0 0 0 0,0 1-1 0 0,0-1 1 0 0,0 0 0 0 0,1 0 0 0 0,-1 1 0 0 0,0-1 0 0 0,0 1 0 0 0,0-1 0 0 0,1 0-1 0 0,-1 1 1 0 0,0-1 0 0 0,1 1 0 0 0,-2 1 0 0 0,-6 6 45 0 0,1 0 1 0 0,0 0-1 0 0,1 1 1 0 0,0 0 0 0 0,0 0-1 0 0,1 0 1 0 0,0 1-1 0 0,0 0 1 0 0,1 0-1 0 0,-2 12 1 0 0,-4 14 34 0 0,-7 56 1 0 0,14-70-86 0 0,2-1 0 0 0,0 0 0 0 0,1 1 0 0 0,1-1 0 0 0,1 0 0 0 0,1 1-1 0 0,11 39 1 0 0,-8-44-13 0 0,0 0-1 0 0,0 0 0 0 0,2-1 0 0 0,0 0 1 0 0,1 0-1 0 0,0-1 0 0 0,2 0 0 0 0,-1-1 1 0 0,24 24-1 0 0,-26-31-62 0 0,0 0 1 0 0,0-1-1 0 0,0 0 1 0 0,1 0-1 0 0,0-1 1 0 0,0 0-1 0 0,0-1 1 0 0,12 4-1 0 0,-17-7 42 0 0,-1 0 0 0 0,0 0 0 0 0,1 0 0 0 0,-1 0-1 0 0,1-1 1 0 0,0 1 0 0 0,-1-1 0 0 0,1 0 0 0 0,-1 0 0 0 0,1 0 0 0 0,-1-1-1 0 0,1 1 1 0 0,-1-1 0 0 0,1 0 0 0 0,-1 0 0 0 0,1 0 0 0 0,-1 0 0 0 0,0-1 0 0 0,0 0-1 0 0,1 1 1 0 0,-1-1 0 0 0,0 0 0 0 0,-1 0 0 0 0,1-1 0 0 0,0 1 0 0 0,4-6-1 0 0,-4 4-157 0 0,0 0-1 0 0,0-1 1 0 0,0 0-1 0 0,-1 0 0 0 0,0 0 1 0 0,0 0-1 0 0,0 0 1 0 0,-1 0-1 0 0,0 0 0 0 0,0-1 1 0 0,0 1-1 0 0,0-7 1 0 0,-1-7-551 0 0,0 0 0 0 0,-4-21 1 0 0,1 9 559 0 0,2 17 181 0 0,-1 0 46 0 0,1-1 0 0 0,0 1 0 0 0,2-1 0 0 0,-1 0 0 0 0,5-21-1 0 0,-5 35-41 0 0,0 1 0 0 0,0 0-1 0 0,0 0 1 0 0,0-1-1 0 0,0 1 1 0 0,0 0-1 0 0,0 0 1 0 0,0-1 0 0 0,0 1-1 0 0,0 0 1 0 0,1 0-1 0 0,-1-1 1 0 0,0 1 0 0 0,0 0-1 0 0,0 0 1 0 0,0 0-1 0 0,0-1 1 0 0,0 1-1 0 0,0 0 1 0 0,1 0 0 0 0,-1 0-1 0 0,0-1 1 0 0,0 1-1 0 0,0 0 1 0 0,1 0-1 0 0,-1 0 1 0 0,0 0 0 0 0,0 0-1 0 0,0-1 1 0 0,1 1-1 0 0,2 7 449 0 0,0 13 112 0 0,-1 53 286 0 0,4 38-434 0 0,-4-88-354 0 0,1 2 19 0 0,11 47 1 0 0,-12-65-90 0 0,0 0 0 0 0,1 0 0 0 0,0 0 1 0 0,0 0-1 0 0,1 0 0 0 0,0-1 1 0 0,0 0-1 0 0,0 1 0 0 0,1-2 0 0 0,10 11 1 0 0,-14-15-29 0 0,0 0 0 0 0,0 0 0 0 0,1 0 0 0 0,-1 0 0 0 0,0 0 0 0 0,0 0 0 0 0,1 0 0 0 0,-1-1 0 0 0,1 1 0 0 0,-1-1 0 0 0,1 1 0 0 0,-1-1 0 0 0,1 1 0 0 0,-1-1 0 0 0,1 0 0 0 0,-1 0 0 0 0,1 0 0 0 0,-1 0 0 0 0,1 0 0 0 0,-1 0 0 0 0,1 0 0 0 0,-1 0 0 0 0,1-1 0 0 0,-1 1 1 0 0,3-1-1 0 0,13-10-2649 0 0,-1-4-3739 0 0,-5 5 1900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3.4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18 3729 0 0,'-13'-3'3729'0'0,"-2"2"4592"0"0,5-2-7865 0 0,0 0 425 0 0,5 0-449 0 0,2 1-24 0 0,3 1-24 0 0,1 0-264 0 0,2 1 48 0 0,1 1-160 0 0,3 2-32 0 0,2 0-176 0 0,1 0-56 0 0,3 1-880 0 0,0 2-977 0 0,2-1 569 0 0,2 3-1865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4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13 3169 0 0,'-1'-1'611'0'0,"1"0"1"0"0,-1 0 0 0 0,0 0 0 0 0,0 1 0 0 0,1-1-1 0 0,-1 0 1 0 0,0 0 0 0 0,0 1 0 0 0,0-1 0 0 0,0 0 0 0 0,0 1-1 0 0,0-1 1 0 0,0 1 0 0 0,0-1 0 0 0,0 1 0 0 0,-1 0-1 0 0,1-1 1 0 0,-1 1 0 0 0,0 0-272 0 0,1 0 0 0 0,0 0-1 0 0,0 0 1 0 0,-1 0 0 0 0,1 1 0 0 0,0-1-1 0 0,0 0 1 0 0,-1 1 0 0 0,1-1 0 0 0,0 1 0 0 0,0 0-1 0 0,0-1 1 0 0,0 1 0 0 0,-2 1 0 0 0,1 0-128 0 0,0 0 0 0 0,-1 0 1 0 0,1 1-1 0 0,0-1 0 0 0,0 1 1 0 0,0 0-1 0 0,1-1 0 0 0,-1 1 1 0 0,1 0-1 0 0,-1 0 1 0 0,1 0-1 0 0,-1 5 0 0 0,-2 15 184 0 0,1 0 0 0 0,1 0 0 0 0,1 0 1 0 0,2 0-1 0 0,0 0 0 0 0,8 43 0 0 0,12-1 83 0 0,-23-75-503 0 0,0 0 0 0 0,1-1 0 0 0,0 1 1 0 0,0 0-1 0 0,1-1 0 0 0,1 1 1 0 0,-1-1-1 0 0,4-11 0 0 0,1 3-6 0 0,0 1 1 0 0,2 1-1 0 0,8-18 0 0 0,-10 25 27 0 0,0 1 0 0 0,1 0 0 0 0,0 0-1 0 0,0 0 1 0 0,1 0 0 0 0,12-11 0 0 0,-17 17 1 0 0,1 1 1 0 0,-1 0-1 0 0,1 1 1 0 0,-1-1-1 0 0,1 0 1 0 0,0 1-1 0 0,-1 0 1 0 0,1-1-1 0 0,0 1 1 0 0,0 0-1 0 0,0 0 1 0 0,0 1-1 0 0,0-1 1 0 0,0 1-1 0 0,0-1 1 0 0,5 1 0 0 0,-5 0 3 0 0,-1 1 1 0 0,0-1 0 0 0,1 1-1 0 0,-1 0 1 0 0,0 0 0 0 0,0 0 0 0 0,0 0-1 0 0,0 0 1 0 0,1 0 0 0 0,-1 1-1 0 0,-1-1 1 0 0,1 0 0 0 0,0 1 0 0 0,0 0-1 0 0,-1-1 1 0 0,1 1 0 0 0,0 0 0 0 0,-1 0-1 0 0,0 0 1 0 0,0 0 0 0 0,1 0-1 0 0,0 3 1 0 0,5 11 12 0 0,-1 0-1 0 0,0 0 1 0 0,6 30-1 0 0,5 54 136 0 0,-6-27-26 0 0,-11-70-135 0 0,4 13 82 0 0,-4-16-71 0 0,0 0 1 0 0,0 0-1 0 0,0 0 1 0 0,0 0-1 0 0,0 0 1 0 0,0 0-1 0 0,0 0 1 0 0,0 0-1 0 0,0 0 1 0 0,0 0-1 0 0,0 0 1 0 0,1 0 0 0 0,-1 0-1 0 0,0 0 1 0 0,0 0-1 0 0,0 0 1 0 0,0 1-1 0 0,0-1 1 0 0,0 0-1 0 0,0 0 1 0 0,0 0-1 0 0,0 0 1 0 0,0 0-1 0 0,0 0 1 0 0,0 0-1 0 0,0 0 1 0 0,0 0-1 0 0,0 0 1 0 0,0 0 0 0 0,0 0-1 0 0,1 0 1 0 0,-1 0-1 0 0,0 0 1 0 0,0 0-1 0 0,0 0 1 0 0,0 0-1 0 0,0 0 1 0 0,0 0-1 0 0,0-1 1 0 0,0 1-1 0 0,0 0 1 0 0,0 0-1 0 0,0 0 1 0 0,0 0-1 0 0,0 0 1 0 0,0 0 0 0 0,0 0-1 0 0,0 0 1 0 0,0 0-1 0 0,0 0 1 0 0,0 0-1 0 0,0 0 1 0 0,1 0-1 0 0,-1 0 1 0 0,0 0-1 0 0,0 0 1 0 0,0 0-1 0 0,0 0 1 0 0,0 0-1 0 0,0 0 1 0 0,0-1-1 0 0,0 1 1 0 0,3-11-62 0 0,0-2 50 0 0,24-107-303 0 0,-21 98 252 0 0,1 1-1 0 0,1 0 1 0 0,16-29-1 0 0,-21 44 51 0 0,0 1 0 0 0,1 0 0 0 0,0 0 0 0 0,0 0-1 0 0,0 0 1 0 0,1 1 0 0 0,-1 0 0 0 0,1 0 0 0 0,8-6-1 0 0,-9 8 6 0 0,-1 0 0 0 0,1 0-1 0 0,0 0 1 0 0,0 1 0 0 0,0 0-1 0 0,0-1 1 0 0,0 1-1 0 0,0 1 1 0 0,0-1 0 0 0,0 1-1 0 0,0-1 1 0 0,0 1 0 0 0,0 0-1 0 0,0 1 1 0 0,7 0-1 0 0,-7 0 11 0 0,0 0 0 0 0,-1 1 0 0 0,1-1 0 0 0,-1 1 0 0 0,1 0 0 0 0,-1 0 0 0 0,1 0 0 0 0,-1 0-1 0 0,0 1 1 0 0,0 0 0 0 0,0-1 0 0 0,-1 1 0 0 0,1 0 0 0 0,0 0 0 0 0,-1 0 0 0 0,0 1 0 0 0,0-1 0 0 0,0 0-1 0 0,0 1 1 0 0,0-1 0 0 0,1 8 0 0 0,3 6 17 0 0,-2 1 0 0 0,0 0 0 0 0,2 26 0 0 0,-3-22-14 0 0,-1-8-281 0 0,-1-5-787 0 0,0 0 1 0 0,1-1-1 0 0,4 16 0 0 0,-5-21 791 0 0,0-1 0 0 0,0 0 0 0 0,1 1 1 0 0,-1-1-1 0 0,0 0 0 0 0,1 0 1 0 0,0 1-1 0 0,-1-1 0 0 0,1-1 0 0 0,0 1 1 0 0,0 0-1 0 0,0 0 0 0 0,0-1 0 0 0,1 1 1 0 0,-1-1-1 0 0,0 0 0 0 0,3 2 0 0 0,4 0-3581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0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497 24 512 0 0,'0'-1'235'0'0,"0"0"1"0"0,0 0-1 0 0,0 0 0 0 0,0 0 0 0 0,0 0 1 0 0,-1 1-1 0 0,1-1 0 0 0,0 0 0 0 0,0 0 1 0 0,-1 0-1 0 0,1 1 0 0 0,0-1 0 0 0,-1 0 1 0 0,1 0-1 0 0,-1 1 0 0 0,1-1 0 0 0,-1 0 1 0 0,1 1-1 0 0,-1-1 0 0 0,0 1 0 0 0,1-1 1 0 0,-1 1-1 0 0,0-1 0 0 0,1 1 0 0 0,-3-1 1 0 0,1 0 239 0 0,0 0 0 0 0,-1 0 0 0 0,1 1 0 0 0,-1-1 0 0 0,1 1 0 0 0,-1 0 0 0 0,1-1 0 0 0,-6 2 0 0 0,-4 0 940 0 0,0 1-1 0 0,-21 6 1 0 0,31-8-1284 0 0,-27 8 849 0 0,1 2 1 0 0,0 1-1 0 0,0 1 0 0 0,-46 28 0 0 0,58-30-733 0 0,1 1-1 0 0,0 0 0 0 0,1 1 0 0 0,0 1 0 0 0,1 0 0 0 0,1 1 1 0 0,0 0-1 0 0,1 1 0 0 0,-10 17 0 0 0,10-13-44 0 0,2 0-1 0 0,0 0 1 0 0,1 1-1 0 0,1 0 0 0 0,1 0 1 0 0,0 1-1 0 0,2 0 1 0 0,0 0-1 0 0,2 0 1 0 0,0 1-1 0 0,2-1 1 0 0,0 0-1 0 0,1 1 1 0 0,1-1-1 0 0,1 0 0 0 0,6 21 1 0 0,-4-18-147 0 0,2 0 0 0 0,1-1 0 0 0,0 0 0 0 0,2 0 0 0 0,1-1-1 0 0,17 28 1 0 0,-23-42-114 0 0,1 0 0 0 0,0-1 0 0 0,0 1 0 0 0,1-1 0 0 0,0-1 0 0 0,0 1 0 0 0,0-1 0 0 0,1-1-1 0 0,0 1 1 0 0,0-1 0 0 0,0-1 0 0 0,1 1 0 0 0,-1-2 0 0 0,1 1 0 0 0,0-1 0 0 0,1 0 0 0 0,-1-1 0 0 0,0 0 0 0 0,14 1-1 0 0,-13-3-313 0 0,0 0 0 0 0,0 0-1 0 0,0-1 1 0 0,0-1-1 0 0,0 1 1 0 0,0-2-1 0 0,-1 1 1 0 0,15-7-1 0 0,-12 4-924 0 0,0-1-1 0 0,0-1 0 0 0,0 0 1 0 0,0-1-1 0 0,16-14 0 0 0,-4-1-590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1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59 419 8 0 0,'0'-11'173'0'0,"0"-43"3602"0"0,7-56-1 0 0,-1 64-1738 0 0,0-11 1894 0 0,22-84 0 0 0,-28 147-1256 0 0,-2 36-1565 0 0,-14 179-144 0 0,17-45-63 0 0,0-66-472 0 0,9-1-451 0 0,-5-69-88 0 0,-5-32-347 0 0,-3-12-246 0 0,-3-18-996 0 0,4 18 1164 0 0,-6-24-1712 0 0,-1 1-1 0 0,-1 1 1 0 0,-1 0 0 0 0,-22-37 0 0 0,22 50 2134 0 0,9 12 316 0 0,1 0 1 0 0,0 0-1 0 0,0 0 1 0 0,0 0-1 0 0,0-1 1 0 0,0 1-1 0 0,0 0 1 0 0,0-1-1 0 0,-1-1 1 0 0,2 2-23 0 0,0 0 0 0 0,0 0 0 0 0,0 0 1 0 0,0 0-1 0 0,0 0 0 0 0,0 0 1 0 0,0 1-1 0 0,1-1 0 0 0,-1 0 1 0 0,0 0-1 0 0,0 0 0 0 0,1 1 1 0 0,-1-1-1 0 0,1 0 0 0 0,-1 0 1 0 0,0 1-1 0 0,1-1 0 0 0,-1 0 1 0 0,1 0-1 0 0,0 1 0 0 0,-1-1 1 0 0,1 1-1 0 0,0-2 0 0 0,9-6 943 0 0,0-1 0 0 0,0 1 0 0 0,1 1 0 0 0,21-12 0 0 0,51-19-328 0 0,-26 13-293 0 0,167-74 245 0 0,-203 88-682 0 0,-15 8-58 0 0,-1 0 0 0 0,1 0 0 0 0,0 0 0 0 0,0 1 1 0 0,0 0-1 0 0,0 0 0 0 0,1 1 0 0 0,9-2 1 0 0,-16 3-10 0 0,0 0 0 0 0,1 0 1 0 0,-1 0-1 0 0,0 0 1 0 0,0 0-1 0 0,0 0 0 0 0,0 0 1 0 0,0 0-1 0 0,0 0 1 0 0,1 0-1 0 0,-1 0 1 0 0,0 0-1 0 0,0 0 0 0 0,0 0 1 0 0,0 0-1 0 0,0 0 1 0 0,0 0-1 0 0,0 0 0 0 0,1 0 1 0 0,-1 0-1 0 0,0 0 1 0 0,0 0-1 0 0,0 1 0 0 0,0-1 1 0 0,0 0-1 0 0,0 0 1 0 0,0 0-1 0 0,0 0 0 0 0,0 0 1 0 0,0 0-1 0 0,0 0 1 0 0,1 0-1 0 0,-1 1 1 0 0,0-1-1 0 0,0 0 0 0 0,0 0 1 0 0,0 0-1 0 0,0 0 1 0 0,0 0-1 0 0,0 0 0 0 0,0 0 1 0 0,0 1-1 0 0,0-1 1 0 0,0 0-1 0 0,0 0 1 0 0,-4 7 7 0 0,-7 6-9 0 0,-6 1-23 0 0,0-1 1 0 0,0 0-1 0 0,-34 17 0 0 0,-62 20 15 0 0,79-36-39 0 0,20-7 48 0 0,-1-2-1 0 0,1 0 1 0 0,-18 4 0 0 0,-7 2-12 0 0,36-10 23 0 0,1 0 0 0 0,-1 0-1 0 0,1 0 1 0 0,0 0 0 0 0,0 0 0 0 0,-1 1-1 0 0,1-1 1 0 0,0 1 0 0 0,0-1 0 0 0,0 1-1 0 0,1 0 1 0 0,-1 0 0 0 0,-2 2 0 0 0,4-2 1 0 0,-1 0 1 0 0,1 0-1 0 0,-1-1 0 0 0,1 1 1 0 0,0 0-1 0 0,0 0 1 0 0,0 0-1 0 0,0-1 1 0 0,0 1-1 0 0,0 0 1 0 0,0 0-1 0 0,1 0 1 0 0,-1-1-1 0 0,2 4 0 0 0,11 26 134 0 0,-10-24-112 0 0,4 5 10 0 0,1-1 0 0 0,0 0-1 0 0,1 0 1 0 0,0 0-1 0 0,0-2 1 0 0,14 13-1 0 0,-12-12 18 0 0,1 1-49 0 0,0-1-1 0 0,1 0 1 0 0,0-1 0 0 0,0 0-1 0 0,24 10 1 0 0,-29-15-54 0 0,0-1 0 0 0,1 0 1 0 0,0 0-1 0 0,-1-1 0 0 0,1 0 0 0 0,0 0 0 0 0,0-1 0 0 0,0 0 0 0 0,0-1 0 0 0,1 0 1 0 0,10-1-1 0 0,-15-1-237 0 0,0 1 0 0 0,0 0 0 0 0,0-1 0 0 0,0 0 0 0 0,-1 0 0 0 0,1 0 0 0 0,-1-1 0 0 0,1 0-1 0 0,7-6 1 0 0,-5 3-1482 0 0,-1 0-1 0 0,1 0 1 0 0,-1-1-1 0 0,9-13 0 0 0,-5 5-365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1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42 125 2993 0 0,'-2'-1'791'0'0,"0"0"1"0"0,1 1 0 0 0,-1-1 0 0 0,0 1 0 0 0,1-1-1 0 0,-1 1 1 0 0,0 0 0 0 0,0 0 0 0 0,0-1 0 0 0,1 1-1 0 0,-1 1 1 0 0,0-1 0 0 0,0 0 0 0 0,1 0-1 0 0,-4 1 1 0 0,4 0-640 0 0,0-1-1 0 0,1 1 1 0 0,-1-1-1 0 0,0 1 0 0 0,1 0 1 0 0,-1-1-1 0 0,0 1 1 0 0,1-1-1 0 0,-1 1 1 0 0,1 0-1 0 0,-1 0 1 0 0,1-1-1 0 0,0 1 0 0 0,-1 0 1 0 0,1 0-1 0 0,0 0 1 0 0,-1-1-1 0 0,1 1 1 0 0,0 0-1 0 0,0 0 1 0 0,0 0-1 0 0,-1 0 1 0 0,1 0-1 0 0,0-1 0 0 0,0 1 1 0 0,1 0-1 0 0,-1 0 1 0 0,0 0-1 0 0,0 0 1 0 0,0 0-1 0 0,1-1 1 0 0,-1 1-1 0 0,0 0 0 0 0,1 1 1 0 0,1 4-104 0 0,1 0 0 0 0,0 0 0 0 0,0-1 0 0 0,0 1-1 0 0,1-1 1 0 0,0 1 0 0 0,0-1 0 0 0,0 0 0 0 0,1-1 0 0 0,-1 1 0 0 0,1-1 0 0 0,0 0 0 0 0,0 0 0 0 0,1 0 0 0 0,-1-1 0 0 0,1 0 0 0 0,0 0 0 0 0,0 0 0 0 0,0-1-1 0 0,0 0 1 0 0,0 0 0 0 0,0-1 0 0 0,1 1 0 0 0,-1-1 0 0 0,1-1 0 0 0,-1 1 0 0 0,1-1 0 0 0,-1 0 0 0 0,1-1 0 0 0,-1 1 0 0 0,0-1 0 0 0,1 0 0 0 0,-1-1 0 0 0,9-3 0 0 0,-3 0-53 0 0,-1 0 1 0 0,-1-1 0 0 0,1-1-1 0 0,-1 0 1 0 0,0 0 0 0 0,-1-1-1 0 0,0 0 1 0 0,0 0 0 0 0,0-1-1 0 0,-1 0 1 0 0,8-13-1 0 0,-14 18 6 0 0,-1 1-1 0 0,1-1 0 0 0,-1 0 0 0 0,1 0 0 0 0,-1 0 0 0 0,0 0 0 0 0,-1 0 0 0 0,1 0 1 0 0,-1 0-1 0 0,0 0 0 0 0,0 0 0 0 0,0 0 0 0 0,0 0 0 0 0,-1-1 0 0 0,1 1 0 0 0,-1 0 1 0 0,0 0-1 0 0,-1 1 0 0 0,-2-9 0 0 0,2 9 6 0 0,1 0 0 0 0,-1 0 0 0 0,0 0 0 0 0,0 0-1 0 0,0 0 1 0 0,0 0 0 0 0,-1 1 0 0 0,1-1 0 0 0,-1 1 0 0 0,1-1 0 0 0,-1 1 0 0 0,0 0 0 0 0,0 0 0 0 0,0 0-1 0 0,0 1 1 0 0,-1-1 0 0 0,1 1 0 0 0,0-1 0 0 0,0 1 0 0 0,-1 0 0 0 0,1 1 0 0 0,-1-1 0 0 0,-4 0 0 0 0,-1 1 69 0 0,1 0 0 0 0,-1 1 0 0 0,1 0 1 0 0,-1 1-1 0 0,1-1 0 0 0,-1 2 0 0 0,1-1 1 0 0,0 1-1 0 0,0 0 0 0 0,0 1 0 0 0,1 0 1 0 0,-1 0-1 0 0,1 1 0 0 0,0 0 0 0 0,0 0 1 0 0,0 1-1 0 0,1-1 0 0 0,-8 10 0 0 0,3-3 102 0 0,1 1 0 0 0,0 1-1 0 0,1 0 1 0 0,1 1-1 0 0,0-1 1 0 0,0 1 0 0 0,2 1-1 0 0,-8 24 1 0 0,12-33-160 0 0,0 0 1 0 0,1 1-1 0 0,0 0 1 0 0,0-1-1 0 0,0 1 1 0 0,1-1-1 0 0,0 1 1 0 0,1 0-1 0 0,0-1 1 0 0,0 1-1 0 0,1-1 1 0 0,-1 1-1 0 0,2-1 1 0 0,-1 0-1 0 0,5 9 0 0 0,-4-10-56 0 0,0-1-1 0 0,1 1 1 0 0,0-1-1 0 0,0 0 1 0 0,0 0-1 0 0,1 0 1 0 0,-1 0-1 0 0,1-1 1 0 0,0 0-1 0 0,1 0 1 0 0,-1 0-1 0 0,1-1 0 0 0,-1 0 1 0 0,1 0-1 0 0,0 0 1 0 0,0-1-1 0 0,13 4 1 0 0,-7-3-765 0 0,0-1 0 0 0,0 0 0 0 0,0-1 0 0 0,0 0 1 0 0,0-1-1 0 0,0 0 0 0 0,19-3 0 0 0,-9-3-1873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2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59 512 0 0,'6'-4'12275'0'0,"-5"5"-12029"0"0,5 11 3831 0 0,0 18-2352 0 0,-1 41 821 0 0,-5-48-2014 0 0,2-1 0 0 0,0 1 0 0 0,1-1 0 0 0,12 40 0 0 0,-15-61-518 0 0,0 0 0 0 0,1 0-1 0 0,-1 0 1 0 0,0 0 0 0 0,1 0-1 0 0,-1 0 1 0 0,1 0 0 0 0,-1 0 0 0 0,1 0-1 0 0,-1 0 1 0 0,1 0 0 0 0,0 0-1 0 0,-1-1 1 0 0,1 1 0 0 0,0 0 0 0 0,0-1-1 0 0,0 1 1 0 0,1 1 0 0 0,-2-2-10 0 0,1 0 0 0 0,-1 0 0 0 0,0-1 1 0 0,0 1-1 0 0,0 0 0 0 0,1 0 0 0 0,-1 0 0 0 0,0 0 1 0 0,0 0-1 0 0,1 0 0 0 0,-1 0 0 0 0,0 0 1 0 0,0 0-1 0 0,0-1 0 0 0,1 1 0 0 0,-1 0 0 0 0,0 0 1 0 0,0 0-1 0 0,0 0 0 0 0,0-1 0 0 0,0 1 0 0 0,1 0 1 0 0,-1 0-1 0 0,0 0 0 0 0,0-1 0 0 0,0 1 1 0 0,3-13 67 0 0,-2 3-52 0 0,-1 1 1 0 0,-1 0-1 0 0,1 0 0 0 0,-1-1 1 0 0,-1 1-1 0 0,-3-10 0 0 0,-20-56 154 0 0,8 27-129 0 0,9 25-12 0 0,4 15-8 0 0,1 0 1 0 0,0-1-1 0 0,1 1 1 0 0,0-1 0 0 0,0 0-1 0 0,1 1 1 0 0,0-1-1 0 0,1-15 1 0 0,0 23-24 0 0,0 1-1 0 0,1-1 0 0 0,-1 1 1 0 0,0-1-1 0 0,1 1 1 0 0,-1-1-1 0 0,0 1 1 0 0,1-1-1 0 0,-1 1 1 0 0,1 0-1 0 0,-1-1 1 0 0,1 1-1 0 0,-1 0 1 0 0,1-1-1 0 0,-1 1 1 0 0,1 0-1 0 0,-1-1 1 0 0,1 1-1 0 0,0 0 1 0 0,-1 0-1 0 0,1 0 1 0 0,-1 0-1 0 0,1 0 1 0 0,0 0-1 0 0,-1 0 1 0 0,1 0-1 0 0,-1 0 1 0 0,1 0-1 0 0,0 0 0 0 0,-1 0 1 0 0,2 0-1 0 0,24 5-34 0 0,-22-4 30 0 0,20 2-2 0 0,-1-1 0 0 0,1-1 1 0 0,-1-1-1 0 0,41-6 0 0 0,28 0-218 0 0,-91 6 187 0 0,4 0-126 0 0,-1 0 0 0 0,0 0 0 0 0,1 0 0 0 0,-1 1 0 0 0,0-1-1 0 0,1 1 1 0 0,-1 0 0 0 0,0 0 0 0 0,0 1 0 0 0,4 1 0 0 0,-7-3-15 0 0,-1 1-1 0 0,0-1 1 0 0,0 0 0 0 0,0 1-1 0 0,1-1 1 0 0,-1 0 0 0 0,0 1-1 0 0,0-1 1 0 0,0 0 0 0 0,0 1-1 0 0,0-1 1 0 0,0 1 0 0 0,0-1-1 0 0,0 0 1 0 0,0 1-1 0 0,0-1 1 0 0,0 1 0 0 0,0-1-1 0 0,0 0 1 0 0,0 1 0 0 0,0-1-1 0 0,0 0 1 0 0,0 1 0 0 0,0-1-1 0 0,-1 0 1 0 0,1 1 0 0 0,0-1-1 0 0,0 1 1 0 0,0-1 0 0 0,-1 0-1 0 0,1 0 1 0 0,0 1 0 0 0,0-1-1 0 0,-1 0 1 0 0,1 1 0 0 0,-1-1-1 0 0,0 2-1158 0 0,-2 3-2349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4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16 103 512 0 0,'-15'-9'12421'0'0,"21"13"-9999"0"0,-4-2-2188 0 0,-1-1-1 0 0,0 0 1 0 0,1 1-1 0 0,-1 0 1 0 0,0-1-1 0 0,0 1 1 0 0,0 0-1 0 0,0-1 1 0 0,0 1-1 0 0,0 0 1 0 0,-1 0-1 0 0,1 0 1 0 0,0 0-1 0 0,-1 0 1 0 0,0 0-1 0 0,1 3 1 0 0,0 37 1139 0 0,-1-33-1085 0 0,-8 196 2095 0 0,8-205-2372 0 0,4-18 45 0 0,10-22-102 0 0,2 0 1 0 0,31-56 0 0 0,-25 53 40 0 0,-16 30-12 0 0,0 1 0 0 0,1-1 0 0 0,0 1-1 0 0,1 1 1 0 0,0 0 0 0 0,19-20-1 0 0,-21 25 15 0 0,1 1-1 0 0,-1 0 0 0 0,1 1 1 0 0,-1 0-1 0 0,1 0 1 0 0,0 0-1 0 0,1 1 0 0 0,-1 0 1 0 0,15-3-1 0 0,-20 5 5 0 0,1 1-1 0 0,-1-1 1 0 0,1 1-1 0 0,-1 0 1 0 0,1 0 0 0 0,-1 0-1 0 0,0 0 1 0 0,1 0 0 0 0,-1 1-1 0 0,1-1 1 0 0,-1 1-1 0 0,0 0 1 0 0,0-1 0 0 0,1 1-1 0 0,-1 0 1 0 0,0 0 0 0 0,0 1-1 0 0,0-1 1 0 0,0 0-1 0 0,0 1 1 0 0,0-1 0 0 0,0 1-1 0 0,0 0 1 0 0,-1-1-1 0 0,1 1 1 0 0,-1 0 0 0 0,1 0-1 0 0,-1 0 1 0 0,0 0 0 0 0,0 0-1 0 0,1 0 1 0 0,-1 1-1 0 0,-1-1 1 0 0,1 0 0 0 0,0 1-1 0 0,0 2 1 0 0,4 21 35 0 0,0-1 0 0 0,-2 1 0 0 0,-1 0 0 0 0,-2 29 0 0 0,6 53 27 0 0,-6-102-55 0 0,1-1 0 0 0,0 1 0 0 0,1-1 0 0 0,-1 0 1 0 0,1 0-1 0 0,0 0 0 0 0,0 0 0 0 0,1 0 0 0 0,5 9 0 0 0,-7-12-90 0 0,1-1-1 0 0,-1 0 1 0 0,0 1-1 0 0,1-1 1 0 0,-1 0-1 0 0,1 0 0 0 0,-1 0 1 0 0,1 0-1 0 0,0 0 1 0 0,-1 0-1 0 0,1 0 1 0 0,0-1-1 0 0,0 1 0 0 0,-1 0 1 0 0,1-1-1 0 0,0 0 1 0 0,0 1-1 0 0,0-1 1 0 0,0 0-1 0 0,0 0 0 0 0,-1 0 1 0 0,1 0-1 0 0,0 0 1 0 0,0-1-1 0 0,0 1 0 0 0,0 0 1 0 0,0-1-1 0 0,-1 0 1 0 0,1 1-1 0 0,0-1 1 0 0,0 0-1 0 0,2-1 0 0 0,35-25-8800 0 0,-24 17 3383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5.6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99 598 1824 0 0,'-5'-2'1180'0'0,"1"1"-1"0"0,-1 0 1 0 0,0 0 0 0 0,0 0-1 0 0,1 1 1 0 0,-1 0-1 0 0,0 0 1 0 0,0 0-1 0 0,0 1 1 0 0,-8 1-1 0 0,11-2-999 0 0,0 1-1 0 0,0-1 0 0 0,1 1 0 0 0,-1-1 0 0 0,0 1 0 0 0,0 0 0 0 0,1-1 0 0 0,-1 1 1 0 0,0 0-1 0 0,1 0 0 0 0,-1 0 0 0 0,1 1 0 0 0,-1-1 0 0 0,1 0 0 0 0,0 0 0 0 0,0 1 1 0 0,-1-1-1 0 0,1 1 0 0 0,0-1 0 0 0,0 1 0 0 0,0 0 0 0 0,1-1 0 0 0,-1 1 0 0 0,0 0 1 0 0,1 0-1 0 0,-1-1 0 0 0,1 1 0 0 0,-1 0 0 0 0,1 0 0 0 0,0 2 0 0 0,0-2-124 0 0,0 0-1 0 0,1 0 1 0 0,-1 0-1 0 0,1 0 1 0 0,0 0-1 0 0,0 0 0 0 0,-1 0 1 0 0,1-1-1 0 0,0 1 1 0 0,1 0-1 0 0,-1-1 1 0 0,0 1-1 0 0,0-1 1 0 0,1 1-1 0 0,-1-1 1 0 0,1 1-1 0 0,-1-1 0 0 0,1 0 1 0 0,1 1-1 0 0,5 3 32 0 0,0 0 0 0 0,14 6 0 0 0,-10-6-68 0 0,1 0 0 0 0,0-1 0 0 0,-1-1 0 0 0,1 0-1 0 0,0-1 1 0 0,1 0 0 0 0,-1-1 0 0 0,25-1 0 0 0,-28-1-17 0 0,1 0 0 0 0,-1 0 0 0 0,1-1 0 0 0,-1-1 0 0 0,0 0 0 0 0,0 0 0 0 0,0-1 0 0 0,0 0 0 0 0,-1-1 0 0 0,0 0 1 0 0,14-9-1 0 0,-20 12-2 0 0,-1 0 1 0 0,0 0 0 0 0,1-1 0 0 0,-1 1 0 0 0,0 0-1 0 0,0-1 1 0 0,-1 1 0 0 0,1-1 0 0 0,0 0-1 0 0,-1 1 1 0 0,1-1 0 0 0,-1 0 0 0 0,0 0 0 0 0,0 0-1 0 0,0 0 1 0 0,0-6 0 0 0,0 5 6 0 0,-1-1 0 0 0,0 1 0 0 0,-1-1 1 0 0,1 1-1 0 0,-1-1 0 0 0,0 1 0 0 0,0 0 0 0 0,0-1 0 0 0,-1 1 1 0 0,-3-8-1 0 0,2 6 3 0 0,0 0 0 0 0,0 1 0 0 0,-1 0 0 0 0,0-1 0 0 0,0 1 0 0 0,0 1 0 0 0,0-1 0 0 0,-1 1 0 0 0,0-1 0 0 0,0 1 0 0 0,0 1 0 0 0,0-1 0 0 0,-1 1 0 0 0,1 0 0 0 0,-1 0 0 0 0,-10-3 0 0 0,10 4 22 0 0,1 1 1 0 0,-1 0-1 0 0,0 1 1 0 0,0-1-1 0 0,0 1 1 0 0,1 0-1 0 0,-1 1 1 0 0,0 0-1 0 0,0-1 0 0 0,0 2 1 0 0,1-1-1 0 0,-1 1 1 0 0,1 0-1 0 0,-6 2 1 0 0,3 0 44 0 0,1 0 1 0 0,0 1-1 0 0,1-1 1 0 0,-1 2 0 0 0,1-1-1 0 0,0 0 1 0 0,0 1-1 0 0,1 0 1 0 0,-7 9 0 0 0,5-5 15 0 0,0 1 0 0 0,1 0 1 0 0,0 0-1 0 0,1 0 0 0 0,0 0 0 0 0,1 1 1 0 0,0 0-1 0 0,1 0 0 0 0,0 0 1 0 0,1 0-1 0 0,1 0 0 0 0,0 1 1 0 0,0 15-1 0 0,2-21-78 0 0,-1 1-1 0 0,1-1 1 0 0,1 0-1 0 0,-1 0 1 0 0,1 0-1 0 0,0 0 1 0 0,1 0 0 0 0,0 0-1 0 0,0-1 1 0 0,0 1-1 0 0,1-1 1 0 0,0 0 0 0 0,0 0-1 0 0,1 0 1 0 0,0 0-1 0 0,0-1 1 0 0,0 0-1 0 0,0 0 1 0 0,1 0 0 0 0,0-1-1 0 0,0 0 1 0 0,0 0-1 0 0,0 0 1 0 0,1-1 0 0 0,0 0-1 0 0,6 2 1 0 0,-1 0-65 0 0,-1-1 1 0 0,1-1-1 0 0,0 0 0 0 0,0 0 1 0 0,0-1-1 0 0,1-1 1 0 0,-1 0-1 0 0,0-1 1 0 0,0 0-1 0 0,1-1 1 0 0,-1 0-1 0 0,0-1 0 0 0,0 0 1 0 0,0-1-1 0 0,0 0 1 0 0,0-1-1 0 0,-1-1 1 0 0,0 0-1 0 0,0 0 1 0 0,0-1-1 0 0,14-10 0 0 0,0-4-385 0 0,-1-1-1 0 0,-2-1 0 0 0,0-1 1 0 0,-1-1-1 0 0,-1-1 1 0 0,23-38-1 0 0,81-173 130 0 0,-113 213 340 0 0,-1 0 0 0 0,-1 0 0 0 0,0-1 0 0 0,-2 0 0 0 0,5-34-1 0 0,-6 22 39 0 0,4-47 340 0 0,-9 72-317 0 0,-1 0 0 0 0,0 0 0 0 0,-1 0 0 0 0,0 0 0 0 0,-4-14 0 0 0,5 23-51 0 0,-1-1 0 0 0,1 1-1 0 0,-1-1 1 0 0,0 1 0 0 0,0-1 0 0 0,-1 1-1 0 0,1 0 1 0 0,0 0 0 0 0,-1-1 0 0 0,1 1-1 0 0,-1 0 1 0 0,0 0 0 0 0,0 1 0 0 0,1-1-1 0 0,-1 0 1 0 0,0 0 0 0 0,-1 1 0 0 0,-2-2-1 0 0,2 1 19 0 0,0 1-1 0 0,0 0 0 0 0,-1 1 0 0 0,1-1 0 0 0,0 0 0 0 0,-1 1 1 0 0,1 0-1 0 0,0-1 0 0 0,-1 1 0 0 0,1 1 0 0 0,0-1 0 0 0,-6 2 1 0 0,0 0 32 0 0,1 0 1 0 0,0 1-1 0 0,-1 0 1 0 0,1 1-1 0 0,0 0 1 0 0,1 0-1 0 0,-1 1 1 0 0,1 0-1 0 0,-14 11 1 0 0,11-5-6 0 0,0 0 0 0 0,1 1 0 0 0,0 0-1 0 0,0 1 1 0 0,2 0 0 0 0,-8 15 0 0 0,-31 86 292 0 0,34-80-235 0 0,1-2 12 0 0,0 0 0 0 0,3 1 1 0 0,0 0-1 0 0,3 1 0 0 0,0-1 0 0 0,1 50 0 0 0,4-66-128 0 0,2 0 0 0 0,0 0 0 0 0,0-1 0 0 0,2 1-1 0 0,0 0 1 0 0,9 20 0 0 0,-8-26-48 0 0,0 0 1 0 0,0-1 0 0 0,2 1-1 0 0,-1-1 1 0 0,1-1-1 0 0,1 1 1 0 0,-1-1 0 0 0,2 0-1 0 0,16 14 1 0 0,-18-18-50 0 0,0 0-1 0 0,0 0 1 0 0,1-1 0 0 0,0 0 0 0 0,-1 0 0 0 0,2-1 0 0 0,-1 0-1 0 0,0 0 1 0 0,10 1 0 0 0,-13-3-109 0 0,1 0 0 0 0,0-1 0 0 0,-1 1 0 0 0,1-1 0 0 0,0-1-1 0 0,-1 1 1 0 0,1-1 0 0 0,-1 0 0 0 0,1 0 0 0 0,-1 0 0 0 0,1-1 0 0 0,-1 0 0 0 0,0 0-1 0 0,0 0 1 0 0,5-4 0 0 0,6-4-1884 0 0,-1-1 0 0 0,0 0 0 0 0,21-22 0 0 0,-20 15-1191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6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499 105 1912 0 0,'-11'-10'4443'0'0,"-16"-20"-1"0"0,20 21-2885 0 0,0 1 0 0 0,-1 0 0 0 0,0 0 0 0 0,-13-10 0 0 0,18 17-1310 0 0,0-1-1 0 0,0 0 1 0 0,-1 1-1 0 0,1-1 1 0 0,0 1-1 0 0,0 0 1 0 0,-1 0-1 0 0,1 0 1 0 0,-1 0-1 0 0,1 1 1 0 0,-1 0 0 0 0,1-1-1 0 0,-1 1 1 0 0,1 1-1 0 0,-1-1 1 0 0,1 0-1 0 0,-1 1 1 0 0,-4 1-1 0 0,-3 2 12 0 0,1 0-1 0 0,0 0 0 0 0,0 1 1 0 0,0 1-1 0 0,1 0 0 0 0,0 0 1 0 0,0 1-1 0 0,0 0 0 0 0,-10 11 0 0 0,-9 12 329 0 0,-27 38 0 0 0,30-35-253 0 0,2 0-1 0 0,-32 63 0 0 0,46-78-265 0 0,2 0 0 0 0,0 1 1 0 0,1 0-1 0 0,1 0 0 0 0,0 0 0 0 0,2 1 0 0 0,-2 30 0 0 0,4-32-57 0 0,1 0 1 0 0,1 0 0 0 0,1 0-1 0 0,0 0 1 0 0,1 0 0 0 0,6 19-1 0 0,-5-27-24 0 0,-1-1-1 0 0,1 0 0 0 0,1 0 1 0 0,0 0-1 0 0,0-1 0 0 0,0 1 1 0 0,1-1-1 0 0,0-1 0 0 0,1 1 1 0 0,0-1-1 0 0,0 0 0 0 0,13 10 1 0 0,-8-9-129 0 0,1-1-1 0 0,-1 0 1 0 0,1 0 0 0 0,0-2 0 0 0,1 1-1 0 0,-1-2 1 0 0,1 0 0 0 0,16 3 0 0 0,-13-4-826 0 0,0-1 1 0 0,0-1 0 0 0,28-1-1 0 0,-38-1 202 0 0,-1 0 0 0 0,1 0-1 0 0,-1-1 1 0 0,10-3-1 0 0,2-2-1265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6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97 3313 0 0,'-21'-3'8147'0'0,"18"2"-7199"0"0,0 0-1 0 0,0 1 1 0 0,0-1-1 0 0,0 1 1 0 0,0 0-1 0 0,-1 0 1 0 0,-4 0-1 0 0,8 1-793 0 0,-1-1-1 0 0,1 1 1 0 0,0-1 0 0 0,-1 1 0 0 0,1-1-1 0 0,0 1 1 0 0,0-1 0 0 0,0 1-1 0 0,-1 0 1 0 0,1-1 0 0 0,0 1 0 0 0,0-1-1 0 0,0 1 1 0 0,0-1 0 0 0,0 1-1 0 0,0 0 1 0 0,0-1 0 0 0,0 1 0 0 0,1 0-1 0 0,0 14 497 0 0,0-14-565 0 0,6 54 776 0 0,-3 0 1 0 0,-2 0-1 0 0,-2 0 1 0 0,-11 81-1 0 0,0-21-446 0 0,8-107-360 0 0,2-16-110 0 0,-1-15-63 0 0,4-46 80 0 0,4-1 0 0 0,15-75 0 0 0,-15 120 30 0 0,0 0-1 0 0,1 1 0 0 0,2 0 1 0 0,0 0-1 0 0,2 1 1 0 0,1 1-1 0 0,0 0 0 0 0,21-28 1 0 0,-30 46 5 0 0,1 0 0 0 0,-1 0 0 0 0,1 1 0 0 0,0-1 0 0 0,0 1 0 0 0,0 0 0 0 0,0 0 0 0 0,1 0 0 0 0,-1 0 0 0 0,8-3 0 0 0,-10 6 5 0 0,1-1-1 0 0,-1 0 1 0 0,0 1-1 0 0,0-1 1 0 0,0 1 0 0 0,1 0-1 0 0,-1-1 1 0 0,0 1-1 0 0,0 0 1 0 0,0 1 0 0 0,1-1-1 0 0,-1 0 1 0 0,0 1 0 0 0,0-1-1 0 0,0 1 1 0 0,1-1-1 0 0,-1 1 1 0 0,0 0 0 0 0,0 0-1 0 0,0 0 1 0 0,0 0-1 0 0,-1 0 1 0 0,1 1 0 0 0,0-1-1 0 0,0 1 1 0 0,2 2-1 0 0,4 6 0 0 0,0 0-1 0 0,0 1 1 0 0,-1 0-1 0 0,0 1 1 0 0,-1 0-1 0 0,-1-1 1 0 0,0 2-1 0 0,0-1 1 0 0,-1 1-1 0 0,3 14 1 0 0,1 18 34 0 0,3 71 0 0 0,-9-90 8 0 0,-1 4-57 0 0,0-13 8 0 0,0 0-1 0 0,1 0 1 0 0,0 0 0 0 0,1-1-1 0 0,7 20 1 0 0,-9-33-50 0 0,-1-1 0 0 0,1 0-1 0 0,0 0 1 0 0,0 0 0 0 0,1 0-1 0 0,-1 0 1 0 0,0 0 0 0 0,1-1 0 0 0,-1 1-1 0 0,1 0 1 0 0,-1-1 0 0 0,1 1-1 0 0,0-1 1 0 0,0 1 0 0 0,3 1 0 0 0,-4-3-85 0 0,0 1 1 0 0,0-1 0 0 0,1 0 0 0 0,-1 0 0 0 0,0 0 0 0 0,0 0-1 0 0,1 0 1 0 0,-1 0 0 0 0,0 0 0 0 0,0 0 0 0 0,1 0 0 0 0,-1-1 0 0 0,0 1-1 0 0,0-1 1 0 0,0 1 0 0 0,0-1 0 0 0,1 1 0 0 0,-1-1 0 0 0,0 1 0 0 0,0-1-1 0 0,0 0 1 0 0,0 0 0 0 0,0 1 0 0 0,0-1 0 0 0,-1 0 0 0 0,1 0-1 0 0,0 0 1 0 0,1-2 0 0 0,15-17-6341 0 0,-10 10 2391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6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41 105 4097 0 0,'-14'-9'4568'0'0,"-3"-2"3544"0"0,8 3-6286 0 0,9 8-1780 0 0,0 0 1 0 0,0 0-1 0 0,0-1 1 0 0,0 1-1 0 0,0 0 1 0 0,0-1-1 0 0,0 1 0 0 0,0 0 1 0 0,0-1-1 0 0,0 1 1 0 0,0 0-1 0 0,0-1 1 0 0,0 1-1 0 0,0 0 1 0 0,0 0-1 0 0,0-1 1 0 0,0 1-1 0 0,0 0 1 0 0,1-1-1 0 0,-1 1 1 0 0,0 0-1 0 0,0 0 1 0 0,0-1-1 0 0,1 1 1 0 0,-1 0-1 0 0,0 0 1 0 0,0-1-1 0 0,0 1 1 0 0,1 0-1 0 0,-1 0 0 0 0,0 0 1 0 0,1 0-1 0 0,-1-1 1 0 0,0 1-1 0 0,0 0 1 0 0,1 0-1 0 0,-1 0 1 0 0,1 0-1 0 0,13-6 575 0 0,-13 5-510 0 0,21-6 410 0 0,1 0-1 0 0,1 2 1 0 0,31-4-1 0 0,72 0-271 0 0,-65 6-446 0 0,65-3-467 0 0,-43-2-2522 0 0,-34 3-5340 0 0,-34 4 5615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7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13 2240 0 0,'-2'0'881'0'0,"-21"-10"8064"0"0,22 9-8591 0 0,0 1 1 0 0,-1 0-1 0 0,1-1 1 0 0,0 1-1 0 0,0 0 1 0 0,-1 0-1 0 0,1 0 1 0 0,0 0-1 0 0,0 0 1 0 0,-1 0-1 0 0,1 0 1 0 0,0 0-1 0 0,0 1 1 0 0,0-1-1 0 0,-1 0 1 0 0,1 1-1 0 0,-2 0 1 0 0,3-1-284 0 0,0 1 0 0 0,-1-1 0 0 0,1 1 0 0 0,0-1 0 0 0,0 1 1 0 0,-1-1-1 0 0,1 1 0 0 0,0-1 0 0 0,0 1 0 0 0,0-1 0 0 0,0 1 1 0 0,0-1-1 0 0,0 1 0 0 0,0-1 0 0 0,0 1 0 0 0,0-1 0 0 0,0 1 1 0 0,0-1-1 0 0,0 1 0 0 0,0-1 0 0 0,0 1 0 0 0,0-1 0 0 0,0 1 1 0 0,1-1-1 0 0,-1 1 0 0 0,0-1 0 0 0,0 1 0 0 0,1-1 0 0 0,-1 1 1 0 0,0-1-1 0 0,1 1 0 0 0,0 0 0 0 0,12 15 1323 0 0,79 77 422 0 0,7 7-1647 0 0,-77-75-150 0 0,-1 1-1 0 0,22 35 0 0 0,-29-39 22 0 0,13 20 374 0 0,-2 2 1 0 0,22 53-1 0 0,-41-80-291 0 0,-1 1 1 0 0,-1-1-1 0 0,0 1 1 0 0,-2 0-1 0 0,0 1 0 0 0,0 18 1 0 0,-2-14 18 0 0,-1 1 0 0 0,-1-1 0 0 0,-2 0 0 0 0,-7 31 0 0 0,8-45-122 0 0,0 0 0 0 0,0-1 0 0 0,-1 1 0 0 0,0-1 0 0 0,-1 0-1 0 0,-6 10 1 0 0,8-15-32 0 0,0 1 0 0 0,0 0 0 0 0,0-1 0 0 0,0 0 0 0 0,-1 0 0 0 0,1 0-1 0 0,-1 0 1 0 0,0 0 0 0 0,0-1 0 0 0,0 1 0 0 0,0-1 0 0 0,0 0-1 0 0,-1 0 1 0 0,-4 1 0 0 0,9-3-9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 0 0 0,0 0 0 0 0,-1-1 0 0 0,1 1 0 0 0,0-1 0 0 0,-1-10-997 0 0,10-18-1125 0 0,-8 24 1761 0 0,15-41-3973 0 0,-6 20 1719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8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54 512 0 0,'0'-3'945'0'0,"0"-1"-1"0"0,0 1 0 0 0,0 0 1 0 0,0 0-1 0 0,1-1 1 0 0,-1 1-1 0 0,1 0 1 0 0,0 0-1 0 0,0 0 1 0 0,0 0-1 0 0,0 0 1 0 0,0 0-1 0 0,1 0 0 0 0,0 0 1 0 0,2-3-1 0 0,-4 6-844 0 0,1 0-1 0 0,-1 0 0 0 0,0-1 0 0 0,1 1 1 0 0,-1 0-1 0 0,0 0 0 0 0,1 0 0 0 0,-1 0 0 0 0,1 0 1 0 0,-1 0-1 0 0,0 0 0 0 0,1 1 0 0 0,-1-1 1 0 0,0 0-1 0 0,1 0 0 0 0,-1 0 0 0 0,0 0 1 0 0,1 0-1 0 0,-1 0 0 0 0,0 1 0 0 0,1-1 1 0 0,-1 0-1 0 0,0 0 0 0 0,1 1 0 0 0,-1-1 1 0 0,0 0-1 0 0,0 0 0 0 0,1 1 0 0 0,-1-1 0 0 0,0 0 1 0 0,0 1-1 0 0,0-1 0 0 0,0 0 0 0 0,1 0 1 0 0,-1 1-1 0 0,8 13 792 0 0,-4-5-671 0 0,-1 0 0 0 0,0 0-1 0 0,0 0 1 0 0,-1 1 0 0 0,-1-1 0 0 0,1 1 0 0 0,-1 0-1 0 0,-1-1 1 0 0,0 11 0 0 0,-3 16 45 0 0,-6 37 1 0 0,6-56-137 0 0,2-9-309 0 0,-3 16 441 0 0,-11 40-1 0 0,12-55-537 0 0,0-1 0 0 0,0 0-1 0 0,-6 8 1 0 0,6-11-477 0 0,0 0 0 0 0,-1 0-1 0 0,0 0 1 0 0,0-1 0 0 0,-6 6 0 0 0,5-7-1783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2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20 630 512 0 0,'-8'-2'1044'0'0,"-4"6"13232"0"0,18 3-12907 0 0,4 1-1075 0 0,1 0-1 0 0,0-1 1 0 0,0 0-1 0 0,0 0 1 0 0,1-2 0 0 0,0 1-1 0 0,0-1 1 0 0,1-1-1 0 0,0 0 1 0 0,-1-1-1 0 0,20 2 1 0 0,-11-3-318 0 0,-1 0 1 0 0,1-1-1 0 0,0-2 1 0 0,0 0-1 0 0,0-1 1 0 0,31-8-1 0 0,-37 6 22 0 0,0 0-1 0 0,0-2 0 0 0,0 0 1 0 0,-1 0-1 0 0,0-1 1 0 0,-1-1-1 0 0,1 0 1 0 0,-1-1-1 0 0,-1-1 1 0 0,0 0-1 0 0,14-15 1 0 0,-13 11 9 0 0,-1-1 1 0 0,-1 0-1 0 0,0-1 1 0 0,-1 0 0 0 0,-1 0-1 0 0,-1-1 1 0 0,0-1-1 0 0,-1 1 1 0 0,5-21-1 0 0,2-18 41 0 0,-3 0 0 0 0,6-74-1 0 0,-15 115 45 0 0,-1 0 1 0 0,-1 0-1 0 0,-1 0 0 0 0,0 1 1 0 0,-4-21-1 0 0,5 32-18 0 0,-1 0 1 0 0,0 0-1 0 0,0 0 0 0 0,0 0 1 0 0,0 0-1 0 0,-1 0 0 0 0,1 0 1 0 0,-1 0-1 0 0,1 0 1 0 0,-1 1-1 0 0,0-1 0 0 0,0 1 1 0 0,0-1-1 0 0,-1 1 0 0 0,1 0 1 0 0,0 0-1 0 0,-1 0 1 0 0,0 0-1 0 0,1 0 0 0 0,-1 1 1 0 0,0-1-1 0 0,0 1 0 0 0,0-1 1 0 0,0 1-1 0 0,0 0 1 0 0,0 1-1 0 0,0-1 0 0 0,0 0 1 0 0,0 1-1 0 0,-5-1 0 0 0,0 2 61 0 0,0-1 0 0 0,0 1 0 0 0,0 0-1 0 0,0 1 1 0 0,1 0 0 0 0,-1 0-1 0 0,0 1 1 0 0,1 0 0 0 0,-11 5 0 0 0,3 1 4 0 0,1 0 1 0 0,-1 0-1 0 0,-17 16 1 0 0,14-8-71 0 0,1 1 0 0 0,1 0 0 0 0,0 1 0 0 0,1 1 0 0 0,2 0 0 0 0,0 1 0 0 0,1 0-1 0 0,0 1 1 0 0,-8 27 0 0 0,2 2 0 0 0,3 0-1 0 0,2 1 1 0 0,-8 62-1 0 0,15-48-11 0 0,3 103-1 0 0,3-110-48 0 0,4 141 15 0 0,-4-191-15 0 0,0 0 0 0 0,-1 0 0 0 0,-1 0 1 0 0,0 0-1 0 0,0 0 0 0 0,0 0 0 0 0,-1-1 0 0 0,-1 1 0 0 0,1-1 0 0 0,-1 0 1 0 0,-1 0-1 0 0,0 0 0 0 0,0-1 0 0 0,0 0 0 0 0,-1 0 0 0 0,0 0 0 0 0,0 0 0 0 0,-1-1 1 0 0,-9 8-1 0 0,15-14-8 0 0,-1 2-15 0 0,-1 0-1 0 0,0 0 1 0 0,-1 0 0 0 0,-5 2 0 0 0,8-3 13 0 0,1-1 0 0 0,0 0 0 0 0,-1 0-1 0 0,1 0 1 0 0,-1 0 0 0 0,1 0 0 0 0,0 0 0 0 0,-1 0 0 0 0,1 0 0 0 0,0 0 0 0 0,-1 0 0 0 0,1 0 0 0 0,-1 0 0 0 0,1 0-1 0 0,0 0 1 0 0,-1 0 0 0 0,1 0 0 0 0,0-1 0 0 0,-1 1 0 0 0,1 0 0 0 0,0 0 0 0 0,-1-1 0 0 0,0 1 1 0 0,1-1 0 0 0,0 0 0 0 0,-1 1 0 0 0,1-1 1 0 0,0 0-1 0 0,0 1 0 0 0,-1-1 0 0 0,1 0 0 0 0,0 1 1 0 0,0-1-1 0 0,0 0 0 0 0,0 1 0 0 0,0-1 0 0 0,0 0 1 0 0,0 1-1 0 0,0-1 0 0 0,0-1 0 0 0,2-3-4 0 0,-1-1 0 0 0,1 1 0 0 0,0-1-1 0 0,0 1 1 0 0,0 0 0 0 0,1 0 0 0 0,-1 0 0 0 0,1 1-1 0 0,1-1 1 0 0,-1 0 0 0 0,1 1 0 0 0,-1 0 0 0 0,8-6 0 0 0,8-6-84 0 0,34-23 0 0 0,-51 37 76 0 0,14-9-35 0 0,0 1 0 0 0,0 1 0 0 0,0 0 0 0 0,1 1 0 0 0,1 1 0 0 0,-1 0 0 0 0,1 2 0 0 0,21-5 0 0 0,-37 10 48 0 0,-1-1-1 0 0,1 1 0 0 0,0 0 0 0 0,-1 0 1 0 0,1 0-1 0 0,0 0 0 0 0,-1 0 0 0 0,1 0 1 0 0,0 0-1 0 0,-1 0 0 0 0,1 1 1 0 0,0-1-1 0 0,-1 1 0 0 0,1-1 0 0 0,-1 1 1 0 0,1 0-1 0 0,-1 0 0 0 0,1 0 1 0 0,-1-1-1 0 0,1 1 0 0 0,-1 0 0 0 0,0 1 1 0 0,2 1-1 0 0,-1-1 7 0 0,-1 0 1 0 0,0 1-1 0 0,0-1 0 0 0,0 1 0 0 0,0-1 1 0 0,0 1-1 0 0,-1 0 0 0 0,1-1 1 0 0,-1 1-1 0 0,0 0 0 0 0,1-1 0 0 0,-1 1 1 0 0,-1 5-1 0 0,-7 41 38 0 0,6-39-32 0 0,0 1 0 0 0,0-1 0 0 0,1 1 1 0 0,1 0-1 0 0,0 15 0 0 0,1-22-18 0 0,-1-1 1 0 0,1 0-1 0 0,0 0 0 0 0,0 0 1 0 0,0 0-1 0 0,0 0 0 0 0,1 0 1 0 0,-1 0-1 0 0,1 0 0 0 0,0 0 1 0 0,0-1-1 0 0,0 1 0 0 0,0-1 1 0 0,0 1-1 0 0,1-1 0 0 0,-1 0 1 0 0,1 0-1 0 0,-1 0 0 0 0,1 0 1 0 0,0 0-1 0 0,0-1 0 0 0,4 3 1 0 0,-1-2-89 0 0,-1 0 1 0 0,1-1 0 0 0,0 0 0 0 0,0 1-1 0 0,0-2 1 0 0,0 1 0 0 0,-1-1 0 0 0,1 0-1 0 0,0 0 1 0 0,0 0 0 0 0,0-1 0 0 0,0 0-1 0 0,0 0 1 0 0,0-1 0 0 0,-1 1 0 0 0,1-1-1 0 0,10-6 1 0 0,0 0-1297 0 0,0-1 1 0 0,-1 0-1 0 0,0-1 0 0 0,23-21 0 0 0,0-9-3977 0 0,-18 17 3094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4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528 154 512 0 0,'0'-10'1142'0'0,"-1"-1"-1"0"0,0 0 1 0 0,-1 0 0 0 0,0 0-1 0 0,-4-12 1 0 0,4 18-485 0 0,1 0 0 0 0,-1 0-1 0 0,-1 0 1 0 0,1 1 0 0 0,-1-1 0 0 0,1 1 0 0 0,-1-1 0 0 0,-1 1-1 0 0,1 0 1 0 0,-1 0 0 0 0,1 0 0 0 0,-9-5 0 0 0,8 7-362 0 0,0 0 0 0 0,0 0 0 0 0,0 1 0 0 0,0-1 0 0 0,0 1 0 0 0,-1 0 0 0 0,1 0 0 0 0,0 1 0 0 0,-1-1 0 0 0,1 1 0 0 0,-1 0 0 0 0,-6 1 0 0 0,-3 0 276 0 0,0 1 1 0 0,-24 7-1 0 0,21-4-299 0 0,1 1 0 0 0,0 1 0 0 0,0 0 0 0 0,1 1 0 0 0,0 1-1 0 0,1 0 1 0 0,-27 22 0 0 0,25-16-53 0 0,0 0-1 0 0,1 2 0 0 0,0 0 0 0 0,2 1 1 0 0,-20 33-1 0 0,19-26-96 0 0,2 0-1 0 0,0 1 1 0 0,2 1 0 0 0,1 0-1 0 0,1 0 1 0 0,2 1 0 0 0,0 0-1 0 0,2 0 1 0 0,1 0 0 0 0,1 32 0 0 0,2-47-99 0 0,1 0 0 0 0,0 0 0 0 0,1 0 0 0 0,0-1 1 0 0,1 1-1 0 0,0-1 0 0 0,9 20 0 0 0,-8-25-26 0 0,-1 0 0 0 0,1-1 0 0 0,0 0 0 0 0,1 1 0 0 0,0-2 0 0 0,0 1 0 0 0,0 0 0 0 0,0-1 0 0 0,1 0 0 0 0,0-1 0 0 0,0 1 0 0 0,0-1 0 0 0,1 0 0 0 0,9 4 0 0 0,-2-2-132 0 0,1-1 1 0 0,0 0 0 0 0,0-2-1 0 0,0 1 1 0 0,0-2 0 0 0,0 0-1 0 0,1-1 1 0 0,-1 0 0 0 0,0-2-1 0 0,1 1 1 0 0,-1-2-1 0 0,0 0 1 0 0,18-5 0 0 0,-19 3-682 0 0,0 0 1 0 0,0-1-1 0 0,-1 0 1 0 0,1-1-1 0 0,-1-1 1 0 0,-1 0-1 0 0,1-1 1 0 0,17-14-1 0 0,-20 13-2487 0 0,16-18-1 0 0,-11 9-801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4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3457 0 0,'3'1'11279'0'0,"7"-1"-11966"0"0,-7 0 1663 0 0,57 1 1342 0 0,102-3-257 0 0,-102-1-2049 0 0,244-19-2003 0 0,-265 18 577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14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131 506 512 0 0,'0'0'252'0'0,"0"-1"0"0"0,-1 0-1 0 0,1 0 1 0 0,0 0 0 0 0,0 0 0 0 0,0 1-1 0 0,0-1 1 0 0,-1 0 0 0 0,1 0 0 0 0,0 1-1 0 0,0-1 1 0 0,-1 0 0 0 0,1 0 0 0 0,-1 1-1 0 0,1-1 1 0 0,-1 0 0 0 0,1 1 0 0 0,-1-1-1 0 0,1 1 1 0 0,-1-1 0 0 0,0 0 0 0 0,1 1-1 0 0,-2-1 1 0 0,0 0 82 0 0,0 0 0 0 0,1 1 0 0 0,-1-1 0 0 0,0 0 0 0 0,0 1 1 0 0,0 0-1 0 0,0-1 0 0 0,0 1 0 0 0,-3 0 0 0 0,-3 0 632 0 0,-1 1-1 0 0,1 0 1 0 0,-14 4 0 0 0,19-5-716 0 0,-25 9 1453 0 0,26-9-1615 0 0,1 1 1 0 0,0-1 0 0 0,0 1 0 0 0,0-1 0 0 0,0 1 0 0 0,-1 0 0 0 0,1-1 0 0 0,0 1 0 0 0,0 0 0 0 0,0 0 0 0 0,0-1 0 0 0,1 1 0 0 0,-1 0 0 0 0,0 0-1 0 0,0 0 1 0 0,1 0 0 0 0,-1 0 0 0 0,0 1 0 0 0,0 0 0 0 0,1-1-37 0 0,0 0 0 0 0,0-1 0 0 0,0 1 0 0 0,0 0 0 0 0,1-1 0 0 0,-1 1 1 0 0,0-1-1 0 0,0 1 0 0 0,1-1 0 0 0,-1 1 0 0 0,0 0 0 0 0,1-1 0 0 0,-1 1 0 0 0,0-1 0 0 0,1 1 0 0 0,-1-1 0 0 0,1 0 0 0 0,-1 1 0 0 0,1-1 0 0 0,-1 1 0 0 0,1-1 0 0 0,-1 0 1 0 0,1 1-1 0 0,-1-1 0 0 0,1 0 0 0 0,-1 0 0 0 0,1 1 0 0 0,0-1 0 0 0,-1 0 0 0 0,1 0 0 0 0,0 0 0 0 0,0 0 0 0 0,23 4 508 0 0,-22-4-521 0 0,17 1 133 0 0,0-1 0 0 0,0-1 0 0 0,-1 0 0 0 0,1-1 0 0 0,0-2 1 0 0,29-8-1 0 0,1-4-79 0 0,54-27 0 0 0,-81 33-58 0 0,0-1 0 0 0,-1-1 1 0 0,0-1-1 0 0,27-21 1 0 0,-38 26-27 0 0,-2 0-1 0 0,1-1 1 0 0,-1 0 0 0 0,-1 0 0 0 0,1-1 0 0 0,-1 0 0 0 0,-1 0 0 0 0,0 0 0 0 0,-1-1 0 0 0,0 0 0 0 0,4-11 0 0 0,-3 1-12 0 0,-1 0 0 0 0,5-36 1 0 0,-9 47 12 0 0,0-1 0 0 0,-1 1 0 0 0,0-1 0 0 0,-1 1 0 0 0,0-1 1 0 0,-1 1-1 0 0,-4-16 0 0 0,5 23 5 0 0,0 0 0 0 0,0 0 1 0 0,0 1-1 0 0,-1-1 0 0 0,1 0 0 0 0,-1 1 1 0 0,1-1-1 0 0,-1 0 0 0 0,0 1 0 0 0,0 0 1 0 0,0 0-1 0 0,-1-1 0 0 0,1 1 0 0 0,0 0 0 0 0,-1 1 1 0 0,1-1-1 0 0,-1 0 0 0 0,0 1 0 0 0,0-1 1 0 0,1 1-1 0 0,-1 0 0 0 0,0 0 0 0 0,0 0 1 0 0,0 1-1 0 0,0-1 0 0 0,0 1 0 0 0,0-1 0 0 0,0 1 1 0 0,-5 0-1 0 0,1 1 27 0 0,1-1 0 0 0,0 1 0 0 0,0 1 0 0 0,0-1 0 0 0,0 1 0 0 0,0 0 0 0 0,0 1 0 0 0,0-1 0 0 0,1 1 0 0 0,-1 0 0 0 0,1 1 0 0 0,0-1 0 0 0,-8 8 1 0 0,4-2-11 0 0,1 0 0 0 0,1 1 0 0 0,0-1 1 0 0,0 1-1 0 0,1 1 0 0 0,0-1 0 0 0,1 1 1 0 0,-7 19-1 0 0,-23 95 96 0 0,33-114-96 0 0,-4 18-37 0 0,1 0 0 0 0,-1 40-1 0 0,5-50 10 0 0,1-1 0 0 0,2 1 0 0 0,-1-1-1 0 0,10 36 1 0 0,-8-45 4 0 0,0 0 1 0 0,1-1-1 0 0,0 1 1 0 0,1-1-1 0 0,-1 0 1 0 0,2 0-1 0 0,-1 0 1 0 0,1-1 0 0 0,0 0-1 0 0,1 0 1 0 0,-1-1-1 0 0,1 0 1 0 0,1 0-1 0 0,-1 0 1 0 0,1-1-1 0 0,0 0 1 0 0,10 4-1 0 0,-2-1-573 0 0,0-1 0 0 0,1-1-1 0 0,20 6 1 0 0,-13-7-3812 0 0,40 5 1 0 0,-32-7-1079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16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42 928 512 0 0,'-2'-8'7700'0'0,"-3"15"-1722"0"0,1 3-5442 0 0,-3 0 526 0 0,2 0 0 0 0,0 1 0 0 0,-7 18 1 0 0,12-28-1004 0 0,-1-1 0 0 0,1 1 0 0 0,0-1 0 0 0,0 1 0 0 0,0-1 1 0 0,0 1-1 0 0,0-1 0 0 0,0 1 0 0 0,0-1 0 0 0,0 1 0 0 0,0-1 0 0 0,0 1 0 0 0,0-1 1 0 0,0 1-1 0 0,0-1 0 0 0,0 1 0 0 0,0-1 0 0 0,0 0 0 0 0,0 1 0 0 0,1-1 0 0 0,-1 1 1 0 0,0 0-22 0 0,1-1 0 0 0,-1 0 0 0 0,0 0 0 0 0,1 0 0 0 0,-1 0 0 0 0,0 0 0 0 0,1 0 0 0 0,-1 0 0 0 0,0 0 0 0 0,1 0 0 0 0,-1 0 0 0 0,0 0 0 0 0,1 0 0 0 0,-1 0 0 0 0,0 0 0 0 0,1 0 0 0 0,-1 0 0 0 0,0 0 0 0 0,1 0 0 0 0,-1 0 1 0 0,0-1-1 0 0,1 1 0 0 0,20-14 595 0 0,-19 13-666 0 0,23-20 309 0 0,30-30-1 0 0,-22 18-187 0 0,75-77 190 0 0,-88 86-238 0 0,-1-1 0 0 0,-1 0 0 0 0,15-29 0 0 0,14-37-41 0 0,-3-3 0 0 0,-4-2 0 0 0,53-199 0 0 0,-90 283-3 0 0,4-17-11 0 0,-7 27 17 0 0,0 0-1 0 0,0 0 1 0 0,0 0-1 0 0,0 0 1 0 0,0 0-1 0 0,0 0 1 0 0,0 1-1 0 0,0-1 1 0 0,-1 0-1 0 0,1 0 1 0 0,-2-3 0 0 0,1 4 1 0 0,1 1 1 0 0,-1-1 0 0 0,1 1 0 0 0,-1-1-1 0 0,0 1 1 0 0,1-1 0 0 0,-1 1 0 0 0,0 0-1 0 0,1-1 1 0 0,-1 1 0 0 0,0 0 0 0 0,0-1 0 0 0,1 1-1 0 0,-1 0 1 0 0,0 0 0 0 0,0 0 0 0 0,0 0-1 0 0,1 0 1 0 0,-1 0 0 0 0,0 0 0 0 0,0 0-1 0 0,0 0 1 0 0,1 0 0 0 0,-1 0 0 0 0,0 0 0 0 0,0 1-1 0 0,-22 7 54 0 0,6 0 9 0 0,0 2 0 0 0,1 0 0 0 0,0 1 0 0 0,1 1 0 0 0,-17 15 0 0 0,-62 74 349 0 0,67-66-279 0 0,2 0 0 0 0,1 1 0 0 0,2 2 0 0 0,2 0 0 0 0,1 1 0 0 0,2 1 0 0 0,2 1 0 0 0,-14 58 0 0 0,21-63-14 0 0,1 0-1 0 0,1 0 1 0 0,0 50-1 0 0,6-68-99 0 0,1 0-1 0 0,0 0 0 0 0,1 0 1 0 0,1 0-1 0 0,1 0 1 0 0,1-1-1 0 0,0 1 1 0 0,14 29-1 0 0,-9-29-27 0 0,-1-1 1 0 0,2 0-1 0 0,1 0 0 0 0,25 28 1 0 0,-27-34-26 0 0,1-1 1 0 0,1 0-1 0 0,0-1 0 0 0,0-1 1 0 0,1 1-1 0 0,0-2 0 0 0,17 8 1 0 0,-3-4-427 0 0,0-1-1 0 0,50 11 1 0 0,-59-18-506 0 0,0 0 1 0 0,0-2-1 0 0,19 1 0 0 0,-5-4-1345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5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491 210 512 0 0,'14'-10'3468'0'0,"1"-1"-722"0"0,1-1 0 0 0,-2-1-1 0 0,20-20 1 0 0,-31 30-2514 0 0,0-1 1 0 0,0 0-1 0 0,0 0 1 0 0,-1 0-1 0 0,1 0 1 0 0,-1 0-1 0 0,0-1 1 0 0,0 1 0 0 0,-1-1-1 0 0,1 1 1 0 0,-1-1-1 0 0,0 1 1 0 0,0-1-1 0 0,-1 0 1 0 0,1 0-1 0 0,-1 1 1 0 0,0-1-1 0 0,0 0 1 0 0,-2-6 0 0 0,2 10-160 0 0,0-1 0 0 0,-1 0 0 0 0,1 1 1 0 0,-1-1-1 0 0,0 0 0 0 0,0 1 1 0 0,1-1-1 0 0,-1 1 0 0 0,0-1 1 0 0,0 1-1 0 0,0-1 0 0 0,-1 1 1 0 0,1 0-1 0 0,0 0 0 0 0,0 0 1 0 0,-1-1-1 0 0,-1 0 0 0 0,0 0-3 0 0,0 1 0 0 0,0 0 0 0 0,0 0-1 0 0,0 0 1 0 0,0 0 0 0 0,0 0 0 0 0,0 0-1 0 0,-1 1 1 0 0,-2 0 0 0 0,-4 0 32 0 0,0 0 1 0 0,0 1-1 0 0,-1 0 1 0 0,-18 6-1 0 0,-14 7 126 0 0,0 1-1 0 0,1 3 0 0 0,1 2 1 0 0,1 1-1 0 0,1 2 0 0 0,-69 53 0 0 0,98-68-84 0 0,0 0-1 0 0,0 1 1 0 0,1 1-1 0 0,0-1 1 0 0,1 2-1 0 0,-10 14 1 0 0,15-21-118 0 0,1-1 0 0 0,0 1 0 0 0,1 0 0 0 0,-1 0 0 0 0,0 0 0 0 0,1 0 0 0 0,0 0-1 0 0,0 0 1 0 0,0 0 0 0 0,1 0 0 0 0,-1 0 0 0 0,1 0 0 0 0,0 0 0 0 0,0 1 0 0 0,1-1 0 0 0,-1 0 0 0 0,1 0 0 0 0,0 0 0 0 0,0 0 0 0 0,0 0 0 0 0,0 0 0 0 0,1 0 0 0 0,4 7 0 0 0,-1-3-17 0 0,1 0 0 0 0,0-1 0 0 0,1 0 0 0 0,0 0 0 0 0,0 0 0 0 0,1-1 0 0 0,-1 0 0 0 0,18 9 0 0 0,6 2-82 0 0,35 13 1 0 0,-42-20-29 0 0,0-2 0 0 0,1 0 0 0 0,0-2 1 0 0,0-1-1 0 0,1-1 0 0 0,36 1 0 0 0,-39-4-48 0 0,0-2-1 0 0,0 0 1 0 0,-1-2 0 0 0,1 0 0 0 0,0-2-1 0 0,-1 0 1 0 0,31-12 0 0 0,-34 8 101 0 0,-18 8 50 0 0,0 1 0 0 0,0-1 0 0 0,-1 1-1 0 0,1-1 1 0 0,0 1 0 0 0,-1-1 0 0 0,1 0 0 0 0,0 1-1 0 0,-1-1 1 0 0,1 0 0 0 0,-1 1 0 0 0,1-1 0 0 0,-1 0-1 0 0,1 1 1 0 0,-1-1 0 0 0,0 0 0 0 0,1 0 0 0 0,-1 0-1 0 0,0 0 1 0 0,1 0 0 0 0,-2 0 3 0 0,0 0 0 0 0,1 1 0 0 0,-1-1 0 0 0,0 0 0 0 0,1 1-1 0 0,-1-1 1 0 0,0 0 0 0 0,0 1 0 0 0,0 0 0 0 0,0-1 0 0 0,1 1 0 0 0,-1-1 0 0 0,0 1 0 0 0,0 0 0 0 0,0 0 0 0 0,0-1 0 0 0,0 1-1 0 0,0 0 1 0 0,0 0 0 0 0,-1 0 0 0 0,0 0 2 0 0,-11-2 14 0 0,-1 1 1 0 0,1 1-1 0 0,-1 0 0 0 0,1 1 0 0 0,-1 0 1 0 0,-18 5-1 0 0,-79 25 113 0 0,86-23-93 0 0,0 0 15 0 0,-35 11 135 0 0,-68 31 1 0 0,111-42-123 0 0,1 0 1 0 0,0 1 0 0 0,1 1-1 0 0,0 0 1 0 0,0 1-1 0 0,1 1 1 0 0,1 0 0 0 0,-22 26-1 0 0,29-31-46 0 0,1 1 1 0 0,0 0-1 0 0,0 0 0 0 0,1 0 0 0 0,0 0 0 0 0,0 1 0 0 0,1 0 0 0 0,1-1 0 0 0,-1 1 1 0 0,-2 19-1 0 0,5-23-29 0 0,0 0 0 0 0,0 0 0 0 0,0 0 1 0 0,0 0-1 0 0,1 0 0 0 0,0-1 0 0 0,0 1 1 0 0,0 0-1 0 0,1 0 0 0 0,0 0 0 0 0,0-1 1 0 0,0 1-1 0 0,0-1 0 0 0,0 1 0 0 0,1-1 1 0 0,0 0-1 0 0,0 0 0 0 0,0 0 0 0 0,1-1 0 0 0,-1 1 1 0 0,7 4-1 0 0,3 1-71 0 0,0-1 1 0 0,0 0-1 0 0,1-1 0 0 0,0 0 1 0 0,0-1-1 0 0,27 7 0 0 0,-8-5-455 0 0,0-2 1 0 0,36 3-1 0 0,-43-7-1216 0 0,1-1 1 0 0,0-1-1 0 0,46-6 0 0 0,-38-1-1419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6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696 132 856 0 0,'1'-5'1123'0'0,"0"0"1"0"0,-1 0-1 0 0,1 0 0 0 0,-1 0 0 0 0,0 0 0 0 0,-1 0 0 0 0,1 0 1 0 0,-1 0-1 0 0,0 0 0 0 0,-1 0 0 0 0,1 0 0 0 0,-3-6 0 0 0,2 7-735 0 0,0 1-1 0 0,0 0 1 0 0,0 0-1 0 0,0 0 1 0 0,-1 0-1 0 0,1 0 1 0 0,-1 0-1 0 0,0 1 1 0 0,0-1-1 0 0,0 1 1 0 0,0 0-1 0 0,0-1 1 0 0,0 1-1 0 0,-1 1 1 0 0,1-1-1 0 0,-7-2 1 0 0,-6 0-138 0 0,1 0 1 0 0,-1 2 0 0 0,1-1-1 0 0,-1 2 1 0 0,0 0 0 0 0,0 1-1 0 0,0 1 1 0 0,0 0 0 0 0,1 1-1 0 0,-1 1 1 0 0,1 0 0 0 0,-1 1-1 0 0,1 1 1 0 0,0 0-1 0 0,1 1 1 0 0,-1 0 0 0 0,1 2-1 0 0,-22 14 1 0 0,2 5 166 0 0,1 1 1 0 0,2 2-1 0 0,-53 65 1 0 0,66-73-322 0 0,2 1 0 0 0,0 1 0 0 0,1 1 0 0 0,2 0 0 0 0,0 1 0 0 0,2 0 0 0 0,-13 43 0 0 0,20-51-80 0 0,0-1-1 0 0,1 1 0 0 0,1 0 1 0 0,1 0-1 0 0,1 28 0 0 0,1-33-19 0 0,1 0 0 0 0,0 0-1 0 0,1 0 1 0 0,0 0 0 0 0,1-1-1 0 0,1 1 1 0 0,0-1 0 0 0,8 14-1 0 0,-6-14-29 0 0,1-1 0 0 0,0 0-1 0 0,1 0 1 0 0,0-1 0 0 0,1 0-1 0 0,0 0 1 0 0,0-1 0 0 0,1-1-1 0 0,13 9 1 0 0,-5-6-314 0 0,1 0-1 0 0,0-1 1 0 0,0-1-1 0 0,40 11 0 0 0,-50-18-105 0 0,1 1-1 0 0,1-2 0 0 0,-1 1 1 0 0,0-2-1 0 0,0 1 0 0 0,0-2 0 0 0,1 1 1 0 0,-1-2-1 0 0,16-3 0 0 0,-15 2-1258 0 0,0 0-1 0 0,0-1 1 0 0,-1-1-1 0 0,21-11 1 0 0,-10 3-430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6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47 163 2697 0 0,'-39'-43'20012'0'0,"42"48"-19539"0"0,0 1-1 0 0,0-1 1 0 0,0 1 0 0 0,-1 0-1 0 0,1-1 1 0 0,-1 1 0 0 0,2 12-1 0 0,-3-11-252 0 0,5 22 93 0 0,-2 0 1 0 0,-1 1 0 0 0,-3 57 0 0 0,0-53-124 0 0,1 5 38 0 0,0-13-91 0 0,-1-1-1 0 0,-1 1 1 0 0,-2-1 0 0 0,-5 29-1 0 0,-2-31-109 0 0,10-23-27 0 0,-1 1 1 0 0,1 0 0 0 0,-1 0-1 0 0,0 0 1 0 0,1 0 0 0 0,-1-1-1 0 0,0 1 1 0 0,0 0-1 0 0,1-1 1 0 0,-1 1 0 0 0,0 0-1 0 0,0-1 1 0 0,0 1 0 0 0,0-1-1 0 0,0 1 1 0 0,0-1 0 0 0,0 0-1 0 0,0 1 1 0 0,0-1 0 0 0,-1 0-1 0 0,1 0-5 0 0,1 0 0 0 0,0-1 0 0 0,-1 1 0 0 0,1 0 0 0 0,-1 0 0 0 0,1-1 0 0 0,0 1 1 0 0,-1 0-1 0 0,1-1 0 0 0,0 1 0 0 0,0-1 0 0 0,-1 1 0 0 0,1-1 0 0 0,0 1 0 0 0,0 0 0 0 0,0-1 0 0 0,-1 1 0 0 0,1-1 0 0 0,0 1 0 0 0,0-1 0 0 0,0 1 0 0 0,0-1 0 0 0,0 1 0 0 0,0-1 0 0 0,0 1 0 0 0,0-1 0 0 0,0 1 0 0 0,0-1 0 0 0,0 1 0 0 0,0-1 0 0 0,2-18-77 0 0,-2 18 68 0 0,11-67-40 0 0,3 2 1 0 0,3 0 0 0 0,38-97 0 0 0,-6 54 24 0 0,-42 95 21 0 0,1 1 0 0 0,1 0 0 0 0,0 1 0 0 0,0 0 0 0 0,20-19 0 0 0,-27 28 8 0 0,0 1 1 0 0,1 0-1 0 0,-1 0 0 0 0,0 1 1 0 0,1-1-1 0 0,0 0 0 0 0,-1 1 0 0 0,1 0 1 0 0,0-1-1 0 0,0 1 0 0 0,0 0 0 0 0,0 1 1 0 0,0-1-1 0 0,0 0 0 0 0,0 1 1 0 0,0 0-1 0 0,0-1 0 0 0,5 2 0 0 0,-5-1 1 0 0,0 1 0 0 0,1 0 0 0 0,-1 1 0 0 0,0-1-1 0 0,0 0 1 0 0,0 1 0 0 0,0 0 0 0 0,0-1 0 0 0,-1 1-1 0 0,1 0 1 0 0,0 1 0 0 0,-1-1 0 0 0,1 0-1 0 0,-1 1 1 0 0,0-1 0 0 0,3 5 0 0 0,4 8 2 0 0,0 0 0 0 0,0 1 0 0 0,-1 0 0 0 0,-1 0 0 0 0,-1 1 0 0 0,-1 0 0 0 0,0 0 0 0 0,-1 1 0 0 0,4 30 0 0 0,-4 14 10 0 0,-3 87 0 0 0,-2-130-15 0 0,-3 112-23 0 0,4-128-30 0 0,0 0 1 0 0,1 0-1 0 0,-1 0 0 0 0,1 0 1 0 0,-1-1-1 0 0,1 1 0 0 0,0 0 1 0 0,0 0-1 0 0,0-1 0 0 0,1 1 1 0 0,-1 0-1 0 0,1-1 0 0 0,-1 1 1 0 0,3 2-1 0 0,-3-4-68 0 0,0-1-1 0 0,-1 1 1 0 0,1 0 0 0 0,0 0-1 0 0,0-1 1 0 0,0 1 0 0 0,0-1-1 0 0,0 1 1 0 0,0-1 0 0 0,0 1 0 0 0,0-1-1 0 0,1 0 1 0 0,-1 1 0 0 0,0-1-1 0 0,0 0 1 0 0,0 0 0 0 0,0 0-1 0 0,0 0 1 0 0,1 0 0 0 0,-1 0-1 0 0,0 0 1 0 0,0 0 0 0 0,0 0 0 0 0,0 0-1 0 0,0-1 1 0 0,0 1 0 0 0,0 0-1 0 0,1-1 1 0 0,-1 1 0 0 0,0-1-1 0 0,0 0 1 0 0,0 1 0 0 0,-1-1-1 0 0,1 0 1 0 0,0 1 0 0 0,0-1 0 0 0,0 0-1 0 0,1-1 1 0 0,18-24-9192 0 0,-10 15 4551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7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13 3481 0 0,'-8'-3'1663'0'0,"-18"-7"9279"0"0,56 25-5894 0 0,199 43-1485 0 0,-124-34-3269 0 0,-74-17-282 0 0,53 6 1 0 0,-66-12-63 0 0,-1-1-1 0 0,1 0 1 0 0,0-2-1 0 0,28-4 1 0 0,-7-3-523 0 0,23-4-2182 0 0,-20 8-6845 0 0,-32 4 7294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5.8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11 253 808 0 0,'-5'-49'3487'0'0,"3"36"-2481"0"0,0-1 0 0 0,1 1 1 0 0,0-1-1 0 0,1 1 0 0 0,1-1 1 0 0,0 1-1 0 0,3-15 0 0 0,-2 23-756 0 0,0 0-1 0 0,1 0 1 0 0,0 0 0 0 0,-1 0-1 0 0,1 1 1 0 0,1-1-1 0 0,-1 1 1 0 0,1 0 0 0 0,0 0-1 0 0,0 0 1 0 0,0 0-1 0 0,0 1 1 0 0,5-4-1 0 0,-6 5-73 0 0,0 0 0 0 0,0 0 0 0 0,0 0 0 0 0,0 1 0 0 0,1-1 0 0 0,-1 1 0 0 0,0 0 0 0 0,1 0 0 0 0,-1 0 0 0 0,1 0 0 0 0,-1 0 0 0 0,1 1 0 0 0,-1-1 0 0 0,1 1 0 0 0,-1 0 0 0 0,1 0 0 0 0,0 1 0 0 0,-1-1 0 0 0,1 1 0 0 0,-1 0 0 0 0,5 1 0 0 0,-5 0-100 0 0,0 0-1 0 0,-1 0 1 0 0,1 0 0 0 0,0 0-1 0 0,-1 1 1 0 0,1-1 0 0 0,-1 1 0 0 0,0-1-1 0 0,1 1 1 0 0,-2 0 0 0 0,1 0-1 0 0,0 0 1 0 0,0 0 0 0 0,-1 1-1 0 0,0-1 1 0 0,2 4 0 0 0,1 8 103 0 0,1 2 0 0 0,1 16 1 0 0,-5-25-89 0 0,9 68 457 0 0,-5 1 0 0 0,-3 86 0 0 0,-2-42-195 0 0,1-14-243 0 0,2 78-34 0 0,-2-178-108 0 0,-1-4-9 0 0,1 1 0 0 0,-1 0 0 0 0,0-1 0 0 0,0 1 0 0 0,0 0 1 0 0,-1-1-1 0 0,1 1 0 0 0,-1 0 0 0 0,0-1 0 0 0,0 1 0 0 0,-2 5 1 0 0,3-9 10 0 0,0 0 1 0 0,-1 0 0 0 0,1 1-1 0 0,0-1 1 0 0,0 0 0 0 0,0 0 0 0 0,-1 0-1 0 0,1 0 1 0 0,0 0 0 0 0,0 0-1 0 0,0 0 1 0 0,-1 0 0 0 0,1 1 0 0 0,0-1-1 0 0,0 0 1 0 0,0 0 0 0 0,-1 0-1 0 0,1 0 1 0 0,0 0 0 0 0,0 0 0 0 0,-1 0-1 0 0,1 0 1 0 0,0 0 0 0 0,0 0-1 0 0,0-1 1 0 0,-1 1 0 0 0,1 0 0 0 0,0 0-1 0 0,0 0 1 0 0,0 0 0 0 0,-1 0-1 0 0,1 0 1 0 0,0 0 0 0 0,0 0-1 0 0,0-1 1 0 0,-1 1 0 0 0,1 0 0 0 0,0 0-1 0 0,0 0 1 0 0,0 0 0 0 0,0-1-1 0 0,0 1 1 0 0,-1 0 0 0 0,1 0 0 0 0,0 0-1 0 0,0-1 1 0 0,0 1 0 0 0,-8-13-1983 0 0,8 12 1575 0 0,-7-10-2762 0 0,-1 0 0 0 0,-13-16 0 0 0,12 16 745 0 0,-1 0-471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7.4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82 512 0 0,'-13'-24'916'0'0,"1"-1"5661"0"0,-3-7 6707 0 0,24 40-9947 0 0,-1-2-3024 0 0,29 31 404 0 0,17 15-236 0 0,-2 3 0 0 0,53 73 0 0 0,-91-108-470 0 0,-1 0 1 0 0,-1 2-1 0 0,-1-1 1 0 0,-1 1-1 0 0,0 0 1 0 0,-2 1-1 0 0,-1 0 1 0 0,0 1-1 0 0,-2 0 1 0 0,-1 0-1 0 0,1 25 0 0 0,-3 40 158 0 0,-18 151 0 0 0,13-211-71 0 0,-2 1 0 0 0,-1-1-1 0 0,-1 0 1 0 0,-17 44 0 0 0,21-64-280 0 0,-2 1-1 0 0,1-1 0 0 0,-1 0 1 0 0,-1-1-1 0 0,0 1 1 0 0,0-1-1 0 0,0 0 1 0 0,-1-1-1 0 0,0 1 1 0 0,-1-1-1 0 0,1-1 1 0 0,-1 1-1 0 0,-1-1 1 0 0,1-1-1 0 0,-1 0 1 0 0,-19 9-1 0 0,18-11-1973 0 0,1-3-484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6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276 140 512 0 0,'4'-6'729'0'0,"1"1"-1"0"0,0 0 1 0 0,1 0-1 0 0,-1 0 1 0 0,7-4 0 0 0,-7 6 73 0 0,0 0 0 0 0,0-1 0 0 0,-1 0 0 0 0,1 0 0 0 0,-1 0 0 0 0,0-1 0 0 0,6-8 0 0 0,-3 1 913 0 0,-4 10-1230 0 0,-1-1-1 0 0,0 0 1 0 0,-1 0-1 0 0,1 0 0 0 0,-1 0 1 0 0,3-6-1 0 0,-4 8-394 0 0,0 0 0 0 0,0 0 0 0 0,0 1 0 0 0,0-1 0 0 0,0 0 0 0 0,0 0 0 0 0,0 0 0 0 0,0 1 0 0 0,0-1 0 0 0,-1 0 0 0 0,1 0 0 0 0,0 1 0 0 0,0-1 0 0 0,-1 0 0 0 0,1 1 0 0 0,-1-1 0 0 0,1 0 0 0 0,-1 1 0 0 0,1-1 0 0 0,-1 0 0 0 0,1 1 0 0 0,-1-1 0 0 0,1 1 0 0 0,-1-1 0 0 0,0 1 0 0 0,1-1 0 0 0,-1 1 0 0 0,0 0 0 0 0,1-1 0 0 0,-1 1 0 0 0,0 0 0 0 0,1 0 0 0 0,-1-1 0 0 0,0 1 0 0 0,0 0 0 0 0,-1 0 0 0 0,-10-2 302 0 0,0 0 0 0 0,0 1 0 0 0,-1 1 0 0 0,1 0 0 0 0,0 0 0 0 0,-20 4 1 0 0,17-2-200 0 0,-10 0 69 0 0,-73 11 556 0 0,84-10-659 0 0,1 1 0 0 0,-1 0 0 0 0,1 0 1 0 0,0 1-1 0 0,-13 8 0 0 0,24-13-130 0 0,1 1 0 0 0,-1 0-1 0 0,1 0 1 0 0,-1 0-1 0 0,1 0 1 0 0,0 0 0 0 0,-1 1-1 0 0,1-1 1 0 0,0 0 0 0 0,0 1-1 0 0,0-1 1 0 0,0 0-1 0 0,0 1 1 0 0,0 0 0 0 0,0-1-1 0 0,0 1 1 0 0,1-1 0 0 0,-1 1-1 0 0,1 0 1 0 0,-1 0-1 0 0,1-1 1 0 0,-1 1 0 0 0,1 0-1 0 0,0 2 1 0 0,0-2-15 0 0,1 0 1 0 0,-1 0-1 0 0,1 1 1 0 0,-1-1-1 0 0,1 0 1 0 0,0 0-1 0 0,0 0 0 0 0,0 0 1 0 0,0 0-1 0 0,0-1 1 0 0,0 1-1 0 0,0 0 1 0 0,1 0-1 0 0,-1-1 0 0 0,1 1 1 0 0,-1-1-1 0 0,1 1 1 0 0,0-1-1 0 0,2 2 1 0 0,20 11-20 0 0,0-1 1 0 0,1-1 0 0 0,1-1 0 0 0,0-1 0 0 0,31 7 0 0 0,-15-5 11 0 0,39 18 0 0 0,-75-27-7 0 0,1 1 0 0 0,-1-1 1 0 0,1 1-1 0 0,-1 1 1 0 0,0-1-1 0 0,-1 1 0 0 0,1 0 1 0 0,-1 0-1 0 0,0 0 0 0 0,0 1 1 0 0,0 0-1 0 0,-1 0 0 0 0,0 0 1 0 0,5 10-1 0 0,-7-10 4 0 0,0 0 1 0 0,0 0-1 0 0,0 0 0 0 0,-1 0 1 0 0,0 0-1 0 0,0 0 1 0 0,0 0-1 0 0,-1 0 0 0 0,0 0 1 0 0,0 0-1 0 0,-1 0 1 0 0,1 0-1 0 0,-1 0 0 0 0,-1 0 1 0 0,1 0-1 0 0,-1 0 0 0 0,-4 11 1 0 0,2-10 11 0 0,0 0 0 0 0,0-1 0 0 0,-1 1 0 0 0,0-1 0 0 0,0 0 1 0 0,0 0-1 0 0,-1-1 0 0 0,0 1 0 0 0,0-1 0 0 0,0-1 0 0 0,-1 1 0 0 0,1-1 0 0 0,-1 0 0 0 0,0 0 1 0 0,0-1-1 0 0,-1 0 0 0 0,1-1 0 0 0,-14 4 0 0 0,10-3-2 0 0,0-1 0 0 0,0-1 1 0 0,0 0-1 0 0,0 0 0 0 0,-1-1 0 0 0,1-1 0 0 0,0 1 1 0 0,0-2-1 0 0,0 0 0 0 0,0 0 0 0 0,1-1 0 0 0,-21-7 1 0 0,27 8-39 0 0,0-1 0 0 0,0 1 1 0 0,0 0-1 0 0,0-1 1 0 0,0 0-1 0 0,0 0 0 0 0,1 0 1 0 0,-1 0-1 0 0,1-1 1 0 0,0 1-1 0 0,0-1 0 0 0,0 0 1 0 0,1 0-1 0 0,-1 0 1 0 0,1 0-1 0 0,0-1 0 0 0,0 1 1 0 0,1 0-1 0 0,-3-8 1 0 0,4 9-103 0 0,-1-1 1 0 0,1 1-1 0 0,0-1 1 0 0,0 0-1 0 0,0 1 1 0 0,0-1-1 0 0,1 0 1 0 0,-1 1-1 0 0,1-1 1 0 0,0 1-1 0 0,0-1 1 0 0,1 1 0 0 0,-1-1-1 0 0,1 1 1 0 0,-1 0-1 0 0,1 0 1 0 0,0 0-1 0 0,0 0 1 0 0,0 0-1 0 0,1 0 1 0 0,-1 0-1 0 0,1 1 1 0 0,0-1-1 0 0,-1 1 1 0 0,6-4-1 0 0,2 0-1396 0 0,0 1-1 0 0,0 0 1 0 0,0 0-1 0 0,1 1 1 0 0,14-4-1 0 0,8-1-4107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6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24 3209 0 0,'-6'-8'7774'0'0,"-4"-1"-425"0"0,2 2-2779 0 0,10 8-4393 0 0,-1 0-1 0 0,0-1 0 0 0,1 1 1 0 0,-1-1-1 0 0,0 1 0 0 0,1-1 1 0 0,-1 1-1 0 0,1-1 0 0 0,2 0 1 0 0,11 3-1480 0 0,-14-2 673 0 0,0-1 1 0 0,0 0-1 0 0,0 1 0 0 0,0-1 0 0 0,0 1 1 0 0,0-1-1 0 0,0 1 0 0 0,-1-1 1 0 0,1 1-1 0 0,0 0 0 0 0,0-1 0 0 0,0 2 1 0 0,2 1-2081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6.9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91 2833 0 0,'-5'-90'17057'0'0,"24"101"-13654"0"0,-16-8-3273 0 0,0 1-1 0 0,0-1 1 0 0,0 1-1 0 0,-1 0 1 0 0,0 0-1 0 0,1-1 1 0 0,-2 1-1 0 0,1 1 1 0 0,0-1-1 0 0,1 8 1 0 0,1 6 151 0 0,2 21 0 0 0,-6-38-273 0 0,5 46 177 0 0,-2 0 0 0 0,-2 0 1 0 0,-3 0-1 0 0,-1 0 0 0 0,-12 54 0 0 0,1-23-143 0 0,-9 135 0 0 0,23-204-85 0 0,0 0 0 0 0,0 1 0 0 0,1-1 1 0 0,1 0-1 0 0,-1 0 0 0 0,1 0 0 0 0,6 16 0 0 0,-6-21-52 0 0,0 1-1 0 0,1-1 0 0 0,-1 0 0 0 0,1 0 1 0 0,0 0-1 0 0,0 0 0 0 0,0-1 0 0 0,0 1 1 0 0,0-1-1 0 0,1 0 0 0 0,0 0 1 0 0,-1 0-1 0 0,1-1 0 0 0,0 1 0 0 0,1-1 1 0 0,-1 0-1 0 0,5 2 0 0 0,-2-1-518 0 0,0-1 0 0 0,0 0 0 0 0,0 0 1 0 0,0-1-1 0 0,1 0 0 0 0,-1 0 0 0 0,0 0 0 0 0,1-1 0 0 0,-1 0 0 0 0,0-1 0 0 0,9-1 0 0 0,4-3-2665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7.1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0 2160 0 0,'-5'2'950'0'0,"2"-1"204"0"0,0-1-1 0 0,0 1 1 0 0,1-1 0 0 0,-1 1-1 0 0,0-1 1 0 0,0 0-1 0 0,0 0 1 0 0,0 0-1 0 0,0 0 1 0 0,-6-2-1 0 0,22 1 3641 0 0,12 2-3524 0 0,34 5-240 0 0,81-2-1 0 0,-75-4-977 0 0,132-8-3828 0 0,-170 5 1646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7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 1856 0 0,'-18'7'4273'0'0,"2"-4"4633"0"0,8 4-6009 0 0,1 2-737 0 0,4 1-567 0 0,1-1-929 0 0,4 1-168 0 0,2-2-160 0 0,0 0-128 0 0,2-3-240 0 0,0 0-120 0 0,1-4 24 0 0,2-1-480 0 0,-2-1-760 0 0,2-1-129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8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65 308 512 0 0,'0'-2'664'0'0,"0"-1"-1"0"0,-1 1 1 0 0,0 0 0 0 0,1 0-1 0 0,-1 0 1 0 0,0 0-1 0 0,0 0 1 0 0,0 0 0 0 0,0 0-1 0 0,-2-1 1 0 0,-17-22 5967 0 0,14 17-4885 0 0,3 4-1099 0 0,0 0 0 0 0,0 0 1 0 0,0-1-1 0 0,0 1 0 0 0,0-1 1 0 0,1 0-1 0 0,0 0 0 0 0,0 0 0 0 0,-1-6 1 0 0,2 7-461 0 0,1 0-1 0 0,0-1 1 0 0,0 1 0 0 0,0 0-1 0 0,0 0 1 0 0,1 0 0 0 0,-1 0 0 0 0,1 0-1 0 0,0-1 1 0 0,1 1 0 0 0,-1 0 0 0 0,3-5-1 0 0,1-1-98 0 0,0 1-1 0 0,1 0 0 0 0,0 0 0 0 0,0 0 0 0 0,1 0 0 0 0,0 1 1 0 0,0 0-1 0 0,1 1 0 0 0,0 0 0 0 0,0 0 0 0 0,1 1 1 0 0,0 0-1 0 0,0 0 0 0 0,17-7 0 0 0,-19 9-61 0 0,0 2 1 0 0,1-1-1 0 0,-1 1 1 0 0,1 0-1 0 0,0 1 0 0 0,0 0 1 0 0,-1 0-1 0 0,1 0 1 0 0,0 1-1 0 0,0 0 0 0 0,0 1 1 0 0,0 0-1 0 0,-1 0 0 0 0,1 1 1 0 0,0 0-1 0 0,-1 0 1 0 0,1 0-1 0 0,-1 1 0 0 0,0 0 1 0 0,13 8-1 0 0,-14-7-9 0 0,0 0 0 0 0,0 1 0 0 0,0-1 0 0 0,-1 1 0 0 0,0 0 0 0 0,0 0 0 0 0,0 1 0 0 0,0-1 0 0 0,-1 1 0 0 0,0 0 0 0 0,-1 0 0 0 0,1 1 0 0 0,-1-1 0 0 0,0 1 0 0 0,0 0 0 0 0,-1 0 0 0 0,0 0 0 0 0,0 0 0 0 0,-1 0 0 0 0,0 0 0 0 0,0 9 0 0 0,-2 77 285 0 0,1 34-211 0 0,1-114-104 0 0,1 0 0 0 0,0 0 0 0 0,1 0 0 0 0,0 0 0 0 0,1-1 0 0 0,1 1 0 0 0,8 16 0 0 0,-10-24-100 0 0,-1-1-1 0 0,1 0 1 0 0,0-1-1 0 0,0 1 1 0 0,0 0 0 0 0,1-1-1 0 0,-1 0 1 0 0,1 0 0 0 0,0 0-1 0 0,0 0 1 0 0,0 0 0 0 0,0-1-1 0 0,0 0 1 0 0,0 0-1 0 0,1 0 1 0 0,-1 0 0 0 0,1-1-1 0 0,0 1 1 0 0,-1-1 0 0 0,1 0-1 0 0,0-1 1 0 0,9 1 0 0 0,-9-1-516 0 0,0-1 1 0 0,0 1 0 0 0,0-1 0 0 0,-1 0 0 0 0,1 0 0 0 0,5-2 0 0 0,-6 1-608 0 0,1 0 0 0 0,-1 0 1 0 0,1-1-1 0 0,-1 1 0 0 0,0-1 1 0 0,5-5-1 0 0,3-3-4787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8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387 0 336 0 0,'-2'2'1616'0'0,"0"1"1"0"0,-1-1-1 0 0,1 0 0 0 0,0 0 0 0 0,-1 0 1 0 0,-4 2-1 0 0,-8 6 4175 0 0,7-1-5366 0 0,-1 6 626 0 0,2 0 0 0 0,-1 1 0 0 0,2-1 0 0 0,-7 24 0 0 0,9-23-808 0 0,-1-1 0 0 0,-1 0 0 0 0,0-1 0 0 0,-1 1 0 0 0,-11 15 0 0 0,1-9-106 0 0,-2 0 1 0 0,-1-1-1 0 0,0-1 0 0 0,-44 32 1 0 0,-23 20-91 0 0,84-68-67 0 0,1-1-14 0 0,0 0-1 0 0,0-1 0 0 0,0 1 0 0 0,0 0 0 0 0,0 0 1 0 0,0 0-1 0 0,1 0 0 0 0,-1 1 0 0 0,1-1 1 0 0,0 0-1 0 0,0 1 0 0 0,-2 4 0 0 0,3-7-3 0 0,0 0 1 0 0,0 0-1 0 0,0 1 0 0 0,0-1 0 0 0,1 0 0 0 0,-1 1 0 0 0,0-1 0 0 0,0 0 0 0 0,0 0 1 0 0,1 1-1 0 0,-1-1 0 0 0,0 0 0 0 0,0 0 0 0 0,1 0 0 0 0,-1 1 0 0 0,0-1 0 0 0,0 0 1 0 0,1 0-1 0 0,-1 0 0 0 0,0 0 0 0 0,0 1 0 0 0,1-1 0 0 0,-1 0 0 0 0,0 0 0 0 0,1 0 0 0 0,-1 0 1 0 0,0 0-1 0 0,1 0 0 0 0,-1 0 0 0 0,0 0 0 0 0,1 0 0 0 0,-1 0 0 0 0,0 0 0 0 0,1 0 1 0 0,-1 0-1 0 0,0 0 0 0 0,0 0 0 0 0,1-1 0 0 0,14-2-1340 0 0,-15 3 1329 0 0,37-14-7272 0 0,-14 5 2315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8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37 2977 0 0,'-31'-8'8575'0'0,"7"2"-3456"0"0,19 4-2456 0 0,8 2 460 0 0,154-9-1751 0 0,-2 0-1419 0 0,-122 8-19 0 0,-22 0-154 0 0,-1 1 0 0 0,1 0 0 0 0,0 0 1 0 0,-1 1-1 0 0,17 3 0 0 0,-26-4 145 0 0,0 0-1 0 0,-1 1 1 0 0,1-1 0 0 0,-1 0 0 0 0,1 0 0 0 0,0 0-1 0 0,-1 1 1 0 0,1-1 0 0 0,-1 0 0 0 0,1 1-1 0 0,0-1 1 0 0,-1 0 0 0 0,1 1 0 0 0,-1-1 0 0 0,1 1-1 0 0,-1-1 1 0 0,0 1 0 0 0,1-1 0 0 0,0 1 0 0 0,-1 0-72 0 0,0-1 0 0 0,0 0 0 0 0,-1 1 0 0 0,1-1 0 0 0,0 0 0 0 0,0 1 0 0 0,0-1 0 0 0,0 0 0 0 0,0 1 0 0 0,-1-1 0 0 0,1 0 0 0 0,0 0 0 0 0,0 1 0 0 0,0-1 0 0 0,-1 0 0 0 0,1 0 0 0 0,0 1 0 0 0,0-1 0 0 0,-1 0 0 0 0,1 0 0 0 0,0 0 0 0 0,-1 1 0 0 0,1-1 0 0 0,-1 0 0 0 0,-26 10-6837 0 0,24-9 6589 0 0,-11 3-1658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8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 3169 0 0,'14'1'14337'0'0,"17"0"-10341"0"0,54 0-4760 0 0,12-4 524 0 0,19-1-1946 0 0,-41 4-4379 0 0,-54 2 3913 0 0,-6 0 270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9.5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398 213 512 0 0,'11'-14'4265'0'0,"17"-18"-1"0"0,14-9 766 0 0,-26 28-3887 0 0,-1-2 0 0 0,-1 0 1 0 0,-1 0-1 0 0,0-1 1 0 0,13-21-1 0 0,-26 37-1106 0 0,0 0 0 0 0,0-1 0 0 0,0 1 0 0 0,1 0 0 0 0,-1-1 0 0 0,0 1 0 0 0,0 0 0 0 0,0 0-1 0 0,0-1 1 0 0,0 1 0 0 0,0 0 0 0 0,1-1 0 0 0,-1 1 0 0 0,0-1 0 0 0,0 1 0 0 0,0 0 0 0 0,0-1 0 0 0,0 1 0 0 0,0 0 0 0 0,0-1 0 0 0,-1 1-1 0 0,1 0 1 0 0,0-1 0 0 0,0 1 0 0 0,0 0 0 0 0,0-1 0 0 0,0 1 0 0 0,0 0 0 0 0,-1-1 0 0 0,1 1 0 0 0,0 0 0 0 0,0 0 0 0 0,0-1 0 0 0,-1 1-1 0 0,0-1 15 0 0,0 1-1 0 0,0-1 0 0 0,0 1 0 0 0,0-1 1 0 0,-1 1-1 0 0,1 0 0 0 0,0 0 0 0 0,0-1 1 0 0,0 1-1 0 0,-3 0 0 0 0,-32 3 267 0 0,34-2-236 0 0,-47 6 80 0 0,1 3-1 0 0,1 2 0 0 0,0 2 0 0 0,0 2 0 0 0,2 2 1 0 0,-57 30-1 0 0,95-44-148 0 0,-9 4 51 0 0,1 1 1 0 0,0 0 0 0 0,1 1-1 0 0,-24 21 1 0 0,35-28-61 0 0,0 0 0 0 0,0 0 0 0 0,1 1-1 0 0,-1-1 1 0 0,1 1 0 0 0,0-1 0 0 0,0 1 0 0 0,0 0 0 0 0,0 0-1 0 0,1 0 1 0 0,-1 0 0 0 0,1 0 0 0 0,0 0 0 0 0,0 0 0 0 0,1 0 0 0 0,-1 0-1 0 0,1 0 1 0 0,0 1 0 0 0,0-1 0 0 0,0 0 0 0 0,1 0 0 0 0,-1 0-1 0 0,1 1 1 0 0,0-1 0 0 0,3 7 0 0 0,-2-7-6 0 0,0 1-1 0 0,0 0 1 0 0,1-1 0 0 0,0 1-1 0 0,0-1 1 0 0,0 0 0 0 0,0 0 0 0 0,1 0-1 0 0,-1 0 1 0 0,1-1 0 0 0,0 0-1 0 0,0 1 1 0 0,0-1 0 0 0,1-1-1 0 0,-1 1 1 0 0,1-1 0 0 0,0 1 0 0 0,-1-1-1 0 0,10 2 1 0 0,7 1-38 0 0,0-1 0 0 0,0 0 0 0 0,34 0 0 0 0,-8-1-68 0 0,-12 2-30 0 0,59 14-1 0 0,-77-14 108 0 0,-1 1 1 0 0,0 0-1 0 0,0 1 0 0 0,0 1 0 0 0,22 15 1 0 0,-34-21 28 0 0,-1 1 0 0 0,1-1 0 0 0,-1 1 0 0 0,1 0 0 0 0,-1 1 0 0 0,0-1 0 0 0,0 1 0 0 0,-1-1 0 0 0,1 1 0 0 0,-1 0 0 0 0,1 0 0 0 0,-1 0 0 0 0,0 0 0 0 0,-1 0 0 0 0,1 0 0 0 0,-1 1 0 0 0,0-1 0 0 0,0 1 0 0 0,0-1 0 0 0,0 0 0 0 0,-1 1 0 0 0,0 0 0 0 0,0-1 0 0 0,0 1 0 0 0,-1-1 0 0 0,1 1 0 0 0,-1-1 0 0 0,0 0 0 0 0,0 1 0 0 0,-1-1 0 0 0,1 0 0 0 0,-1 1 0 0 0,0-1 0 0 0,0 0 0 0 0,0 0 0 0 0,-5 5 0 0 0,-9 9 23 0 0,-2-1 0 0 0,0-1 1 0 0,-1 0-1 0 0,0-1 0 0 0,-1-1 0 0 0,-1-1 0 0 0,-35 16 0 0 0,-26 5 72 0 0,58-25-38 0 0,0 0 0 0 0,1 2-1 0 0,0 0 1 0 0,-21 16 0 0 0,43-27-52 0 0,0 0 0 0 0,1 1 0 0 0,-1-1 1 0 0,1 0-1 0 0,-1 1 0 0 0,1-1 1 0 0,-1 1-1 0 0,1-1 0 0 0,-1 1 1 0 0,1-1-1 0 0,-1 1 0 0 0,1-1 0 0 0,0 1 1 0 0,-1-1-1 0 0,1 1 0 0 0,0-1 1 0 0,-1 1-1 0 0,1 0 0 0 0,0-1 1 0 0,0 1-1 0 0,-1-1 0 0 0,1 1 0 0 0,0 0 1 0 0,0-1-1 0 0,0 2 0 0 0,0-1-4 0 0,1-1 0 0 0,-1 1 0 0 0,1-1-1 0 0,-1 1 1 0 0,1-1 0 0 0,-1 1 0 0 0,1-1-1 0 0,-1 1 1 0 0,1-1 0 0 0,0 0-1 0 0,-1 1 1 0 0,1-1 0 0 0,0 0 0 0 0,-1 1-1 0 0,1-1 1 0 0,0 0 0 0 0,-1 0 0 0 0,2 1-1 0 0,5 0-32 0 0,0 0 0 0 0,0-1 0 0 0,11 1-1 0 0,4-3-97 0 0,39-9 0 0 0,1 0-94 0 0,165-20-621 0 0,-218 31 671 0 0,0-1-1 0 0,17 3 1 0 0,-18-1-949 0 0,1-1 0 0 0,-1 0 0 0 0,10-1 0 0 0,-8-3-3405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25 744 0 0,'0'-25'17633'0'0,"0"25"-17461"0"0,-9 9 1237 0 0,1 1 1 0 0,-12 18-1 0 0,14-19-1153 0 0,0 1 0 0 0,1-1 0 0 0,0 2 0 0 0,1-1 0 0 0,0 0-1 0 0,1 1 1 0 0,0 0 0 0 0,0 0 0 0 0,1 0 0 0 0,-1 18 0 0 0,3-24-228 0 0,0-1-1 0 0,1 0 0 0 0,0 1 1 0 0,-1-1-1 0 0,2 1 1 0 0,-1-1-1 0 0,0 0 1 0 0,1 0-1 0 0,0 0 0 0 0,0 0 1 0 0,0 0-1 0 0,0 0 1 0 0,0 0-1 0 0,1-1 1 0 0,0 1-1 0 0,0-1 0 0 0,0 0 1 0 0,0 1-1 0 0,0-1 1 0 0,1-1-1 0 0,-1 1 1 0 0,1-1-1 0 0,0 1 1 0 0,7 2-1 0 0,-6-2-199 0 0,0-1 0 0 0,1-1-1 0 0,-1 1 1 0 0,0-1 0 0 0,1 0 0 0 0,-1 0 0 0 0,1 0-1 0 0,-1-1 1 0 0,1 0 0 0 0,-1 0 0 0 0,1 0 0 0 0,-1-1 0 0 0,1 1-1 0 0,-1-1 1 0 0,1-1 0 0 0,-1 1 0 0 0,0-1 0 0 0,0 0-1 0 0,8-4 1 0 0,-8 3-924 0 0,-1 0-1 0 0,1 0 1 0 0,-1 0 0 0 0,0-1-1 0 0,0 1 1 0 0,6-8-1 0 0,-1-1-1355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1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0 984 0 0,'-11'0'3641'0'0,"-1"0"1040"0"0,1 0-1600 0 0,2 0 1344 0 0,2 3-3033 0 0,2 1-392 0 0,4 1-288 0 0,2 1-264 0 0,5-1-264 0 0,3 0-32 0 0,4-2-96 0 0,7-1-120 0 0,0 0-136 0 0,5-1-8 0 0,4 1-600 0 0,-2-2-1408 0 0,0 3 1352 0 0,4-3-3809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3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 2777 0 0,'-25'16'8778'0'0,"4"-3"-2229"0"0,20-13-6478 0 0,1 0 1 0 0,-1 1-1 0 0,1-1 0 0 0,-1 1 0 0 0,1-1 1 0 0,0 0-1 0 0,-1 1 0 0 0,1-1 1 0 0,0 1-1 0 0,-1-1 0 0 0,1 1 1 0 0,0-1-1 0 0,0 1 0 0 0,-1 0 1 0 0,1-1-1 0 0,0 1 0 0 0,0-1 1 0 0,0 1-1 0 0,0-1 0 0 0,0 1 1 0 0,0 0-1 0 0,0-1 0 0 0,0 1 0 0 0,0-1 1 0 0,0 1-1 0 0,0 0 0 0 0,0-1 1 0 0,0 1-1 0 0,0-1 0 0 0,1 1 1 0 0,-1-1-1 0 0,0 1 0 0 0,0-1 1 0 0,1 1-1 0 0,-1-1 0 0 0,0 1 1 0 0,1-1-1 0 0,-1 1 0 0 0,0-1 1 0 0,1 1-1 0 0,1 1 35 0 0,-1-1 1 0 0,1 1-1 0 0,-1-1 1 0 0,1 0-1 0 0,0 0 1 0 0,-1 0-1 0 0,1 0 1 0 0,0 0-1 0 0,0 0 1 0 0,3 1-1 0 0,7 1 73 0 0,-1-1 1 0 0,1-1-1 0 0,0 0 0 0 0,18-1 0 0 0,50-7-218 0 0,-51 3 53 0 0,-14 3-40 0 0,29-4-551 0 0,61 1 0 0 0,-84 7-451 0 0,-21-3 866 0 0,1 0-1 0 0,-1 0 1 0 0,1 0 0 0 0,-1 0-1 0 0,1 0 1 0 0,-1 0 0 0 0,0 0-1 0 0,1 0 1 0 0,-1 1 0 0 0,1-1-1 0 0,-1 0 1 0 0,1 0-1 0 0,-1 0 1 0 0,0 1 0 0 0,1-1-1 0 0,-1 0 1 0 0,0 0 0 0 0,1 1-1 0 0,-1-1 1 0 0,0 0 0 0 0,1 1-1 0 0,-1-1 1 0 0,0 0 0 0 0,1 1-1 0 0,-1-1 1 0 0,0 0 0 0 0,0 1-1 0 0,0-1 1 0 0,1 1 0 0 0,-1-1-1 0 0,0 0 1 0 0,0 1-1 0 0,0-1 1 0 0,0 1 0 0 0,0-1-1 0 0,0 1 1 0 0,0-1 0 0 0,0 1-1 0 0,0-1 1 0 0,0 1 0 0 0,-4 6-3114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3329 0 0,'-5'0'2597'0'0,"1"1"0"0"0,-1-1 0 0 0,0 1 0 0 0,-8 2 0 0 0,13-3-2434 0 0,0 0-1 0 0,-1 0 1 0 0,1 1 0 0 0,-1-1-1 0 0,1 0 1 0 0,0 0 0 0 0,-1 0-1 0 0,1 0 1 0 0,0 1 0 0 0,-1-1-1 0 0,1 0 1 0 0,0 0 0 0 0,-1 1-1 0 0,1-1 1 0 0,0 0 0 0 0,0 0-1 0 0,-1 1 1 0 0,1-1 0 0 0,0 0-1 0 0,0 1 1 0 0,-1-1 0 0 0,1 1-1 0 0,0-1 1 0 0,0 0 0 0 0,0 1-1 0 0,0 0-85 0 0,0 0 1 0 0,1-1-1 0 0,-1 1 0 0 0,1 0 0 0 0,-1-1 0 0 0,1 1 0 0 0,-1 0 0 0 0,1-1 1 0 0,-1 1-1 0 0,1-1 0 0 0,-1 1 0 0 0,1-1 0 0 0,0 1 0 0 0,-1-1 0 0 0,1 0 1 0 0,0 1-1 0 0,-1-1 0 0 0,1 0 0 0 0,1 1 0 0 0,11 4 178 0 0,0-1-1 0 0,1 0 1 0 0,-1-1 0 0 0,1 0 0 0 0,0-1-1 0 0,16 0 1 0 0,11-1-246 0 0,0-2 0 0 0,42-6 0 0 0,24-10-5830 0 0,-92 14 2573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7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1 2104 0 0,'-23'19'11628'0'0,"9"-8"-6499"0"0,2 1-4092 0 0,5-2-586 0 0,1 1 1 0 0,0 1 0 0 0,1-1 0 0 0,0 1-1 0 0,0-1 1 0 0,2 1 0 0 0,-1 1-1 0 0,1-1 1 0 0,1 0 0 0 0,-1 17 0 0 0,3-21-373 0 0,0 0 1 0 0,1 0 0 0 0,0 0-1 0 0,1 0 1 0 0,-1 0-1 0 0,2 0 1 0 0,-1 0 0 0 0,1 0-1 0 0,0-1 1 0 0,8 15 0 0 0,-4-11-496 0 0,0 0 1 0 0,11 11 0 0 0,-10-12-2406 0 0,20 17 1 0 0,-18-20-929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2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8 512 0 0,'-3'-7'12668'0'0,"-4"15"-8315"0"0,2 2-4154 0 0,-3 22 1901 0 0,-6 56-1 0 0,1-4-1042 0 0,8-56-839 0 0,-8 36 234 0 0,-2-1 1 0 0,-25 65 0 0 0,36-117-660 0 0,7-16-876 0 0,8-17-1109 0 0,24-70-2627 0 0,-11 25 4393 0 0,-23 65 425 0 0,5-13 74 0 0,0 0 0 0 0,1 0 0 0 0,15-21 0 0 0,-19 32 101 0 0,0 0-1 0 0,0 0 0 0 0,0 1 0 0 0,0-1 1 0 0,1 1-1 0 0,0 0 0 0 0,0 0 0 0 0,0 0 1 0 0,0 0-1 0 0,0 1 0 0 0,0 0 0 0 0,1 0 0 0 0,-1 0 1 0 0,1 0-1 0 0,0 1 0 0 0,7-2 0 0 0,118-7 2427 0 0,-59 6-2131 0 0,-37 2-431 0 0,-18 2-20 0 0,-1-1 0 0 0,0-1 0 0 0,22-5-1 0 0,-36 7-16 0 0,-1 0 0 0 0,0 1 0 0 0,0-1 0 0 0,0 0 0 0 0,0 0 0 0 0,0 0 0 0 0,0 0 0 0 0,1 0 0 0 0,-1 0 0 0 0,0 0 0 0 0,0 0 0 0 0,0 0 0 0 0,0 0 0 0 0,0 0 0 0 0,0 0 0 0 0,1 0 0 0 0,-1 0 0 0 0,0 0 0 0 0,0-1 0 0 0,0 1 0 0 0,0 0 0 0 0,0 0 0 0 0,0 0 0 0 0,1 0 0 0 0,-1 0 0 0 0,0 0 0 0 0,0 0 0 0 0,0 0 0 0 0,0 0-1 0 0,0 0 1 0 0,0-1 0 0 0,0 1 0 0 0,0 0 0 0 0,0 0 0 0 0,0 0 0 0 0,1 0 0 0 0,-1 0 0 0 0,0 0 0 0 0,0 0 0 0 0,0-1 0 0 0,0 1 0 0 0,0 0 0 0 0,0 0 0 0 0,0 0 0 0 0,0 0 0 0 0,0 0 0 0 0,0-1 0 0 0,0 1 0 0 0,0 0 0 0 0,-9-2 7 0 0,-15-1-53 0 0,23 3 41 0 0,-35-1-43 0 0,1 2-1 0 0,-1 1 0 0 0,0 2 0 0 0,1 2 0 0 0,-46 12 1 0 0,67-14 59 0 0,0 0 1 0 0,1 1 0 0 0,0 1-1 0 0,-20 10 1 0 0,26-12 10 0 0,0 1 1 0 0,0 0-1 0 0,1 1 0 0 0,0-1 0 0 0,0 1 1 0 0,0 1-1 0 0,1-1 0 0 0,0 1 0 0 0,-6 8 1 0 0,9-11-8 0 0,-1 0 1 0 0,1 0 0 0 0,0 1-1 0 0,0-1 1 0 0,1 1-1 0 0,-1-1 1 0 0,1 1 0 0 0,0-1-1 0 0,0 1 1 0 0,1 0-1 0 0,-1 0 1 0 0,1 6 0 0 0,0-8-1 0 0,1 0 1 0 0,0 1-1 0 0,-1-1 1 0 0,1 0-1 0 0,0 0 1 0 0,1 0-1 0 0,-1 0 1 0 0,0 0-1 0 0,1-1 1 0 0,0 1 0 0 0,-1 0-1 0 0,1-1 1 0 0,0 1-1 0 0,1-1 1 0 0,-1 1-1 0 0,0-1 1 0 0,1 0-1 0 0,-1 0 1 0 0,5 2 0 0 0,6 4 4 0 0,1 0 1 0 0,1-1-1 0 0,-1 0 1 0 0,17 4-1 0 0,63 15-172 0 0,-83-23 123 0 0,17 3-221 0 0,24 6 38 0 0,-47-10-100 0 0,0 0 0 0 0,0 0 0 0 0,0 1 0 0 0,0-1 0 0 0,0 1 0 0 0,-1 0 0 0 0,7 5 0 0 0,-11-8-15 0 0,1 1 0 0 0,0 0 0 0 0,-1-1-1 0 0,1 1 1 0 0,0 0 0 0 0,-1-1 0 0 0,1 1 0 0 0,-1 0-1 0 0,1 0 1 0 0,-1 0 0 0 0,1-1 0 0 0,-1 1 0 0 0,0 0-1 0 0,1 0 1 0 0,-1 0 0 0 0,0 0 0 0 0,0 0 0 0 0,0 0-1 0 0,1 1 1 0 0,-1 2-3192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3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24 361 512 0 0,'-1'-4'1685'0'0,"-1"0"0"0"0,1 0-1 0 0,-1 1 1 0 0,0-1 0 0 0,0 1 0 0 0,0-1-1 0 0,0 1 1 0 0,-1 0 0 0 0,-3-4 823 0 0,11 8-1898 0 0,1 0 0 0 0,-1 0 0 0 0,1 0 0 0 0,-1 1 1 0 0,0 0-1 0 0,7 3 0 0 0,16 6-275 0 0,-3-4-195 0 0,1-1-1 0 0,0-2 1 0 0,26 2 0 0 0,-37-5-129 0 0,-1-2 0 0 0,0 1-1 0 0,1-2 1 0 0,-1 0 0 0 0,0 0 0 0 0,0-2 0 0 0,15-4-1 0 0,-7 0 4 0 0,41-20-1 0 0,-58 25-7 0 0,1 0 0 0 0,-1-1-1 0 0,0 0 1 0 0,0 1 0 0 0,0-2 0 0 0,0 1-1 0 0,-1-1 1 0 0,1 1 0 0 0,-1-1 0 0 0,0 0-1 0 0,-1-1 1 0 0,5-6 0 0 0,-6 6-4 0 0,0 1 0 0 0,-1-1 0 0 0,0 0 1 0 0,1 0-1 0 0,-2-1 0 0 0,1 1 0 0 0,-1 0 0 0 0,0 0 1 0 0,0 0-1 0 0,-2-10 0 0 0,-2-5 70 0 0,-9-33 0 0 0,11 47-41 0 0,0 0 1 0 0,-1 0-1 0 0,0 0 1 0 0,0 0-1 0 0,-1 1 0 0 0,1-1 1 0 0,-2 1-1 0 0,-6-9 1 0 0,8 12-6 0 0,0 0 0 0 0,-1 0 0 0 0,1 1 0 0 0,0-1 1 0 0,-1 1-1 0 0,0-1 0 0 0,1 1 0 0 0,-1 0 0 0 0,0 1 1 0 0,0-1-1 0 0,0 1 0 0 0,0 0 0 0 0,0 0 0 0 0,-1 0 1 0 0,1 0-1 0 0,-6 0 0 0 0,4 1 27 0 0,0 1 0 0 0,-1-1 0 0 0,1 1 0 0 0,0 1 0 0 0,0-1 0 0 0,0 1 0 0 0,0 0 0 0 0,0 0 0 0 0,0 1 0 0 0,0 0 0 0 0,1 0 0 0 0,-1 0 0 0 0,1 0-1 0 0,0 1 1 0 0,0 0 0 0 0,0 0 0 0 0,0 1 0 0 0,1-1 0 0 0,-6 8 0 0 0,1 0 47 0 0,1-1 0 0 0,0 1 0 0 0,1 0-1 0 0,0 1 1 0 0,1 0 0 0 0,1 0 0 0 0,-7 24 0 0 0,8-20 26 0 0,0 1 1 0 0,2 0-1 0 0,-1 25 1 0 0,6 56 344 0 0,-1-43-217 0 0,2 83 401 0 0,2 107 210 0 0,-7-230-817 0 0,-1 0-1 0 0,0 0 1 0 0,-5 19 0 0 0,0-7 4 0 0,46-70-35 0 0,71-98-272 0 0,-104 132 226 0 0,27-34-78 0 0,-30 38 108 0 0,1 0 0 0 0,0 0 0 0 0,-1 1 0 0 0,1 0 0 0 0,0 0-1 0 0,1 0 1 0 0,-1 0 0 0 0,5-1 0 0 0,-8 3-2 0 0,0 1 0 0 0,-1-1 1 0 0,1 1-1 0 0,0 0 0 0 0,0-1 0 0 0,0 1 0 0 0,-1 0 0 0 0,1 0 0 0 0,0 0 1 0 0,0-1-1 0 0,0 1 0 0 0,0 0 0 0 0,0 0 0 0 0,-1 0 0 0 0,1 1 1 0 0,0-1-1 0 0,0 0 0 0 0,0 0 0 0 0,0 0 0 0 0,-1 1 0 0 0,1-1 0 0 0,0 0 1 0 0,0 1-1 0 0,0-1 0 0 0,-1 0 0 0 0,1 1 0 0 0,0-1 0 0 0,-1 1 0 0 0,1-1 1 0 0,0 1-1 0 0,-1 0 0 0 0,1-1 0 0 0,-1 1 0 0 0,1 0 0 0 0,-1-1 0 0 0,1 1 1 0 0,-1 0-1 0 0,1 0 0 0 0,-1-1 0 0 0,0 1 0 0 0,1 0 0 0 0,-1 0 0 0 0,0 0 1 0 0,0 0-1 0 0,0 0 0 0 0,2 6 10 0 0,-2 1 1 0 0,1-1-1 0 0,-1 0 0 0 0,-1 11 1 0 0,1-5 10 0 0,0 1-12 0 0,0 1 1 0 0,2-1-1 0 0,0 0 0 0 0,3 15 1 0 0,-3-23-3 0 0,0 0 0 0 0,0 0 1 0 0,0 0-1 0 0,1 0 0 0 0,0-1 1 0 0,0 1-1 0 0,0-1 0 0 0,1 0 1 0 0,0 0-1 0 0,0 0 1 0 0,0-1-1 0 0,5 5 0 0 0,-6-7-27 0 0,-1 0-1 0 0,1 0 1 0 0,0 0-1 0 0,0-1 1 0 0,0 1-1 0 0,0-1 0 0 0,0 0 1 0 0,0 0-1 0 0,0 0 1 0 0,0 0-1 0 0,1 0 1 0 0,-1-1-1 0 0,6 1 1 0 0,-3-1-51 0 0,0 0 0 0 0,-1-1 0 0 0,1 0-1 0 0,0 0 1 0 0,0 0 0 0 0,0-1 0 0 0,5-2 0 0 0,2-1-857 0 0,-1-1-1 0 0,14-8 0 0 0,17-15-6010 0 0,-29 19 3208 0 0,-2 1-469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5.2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23 512 0 0,'1'-1'387'0'0,"-1"0"0"0"0,0-1 1 0 0,1 1-1 0 0,-1 0 0 0 0,0 0 0 0 0,1 0 0 0 0,-1 0 1 0 0,0 0-1 0 0,0-1 0 0 0,0 1 0 0 0,0 0 0 0 0,0-2 1 0 0,-1 3-173 0 0,1-1 0 0 0,0 1 1 0 0,0 0-1 0 0,0-1 1 0 0,0 1-1 0 0,0 0 1 0 0,-1-1-1 0 0,1 1 0 0 0,0 0 1 0 0,0 0-1 0 0,-1-1 1 0 0,1 1-1 0 0,0 0 1 0 0,0 0-1 0 0,-1-1 1 0 0,1 1-1 0 0,0 0 0 0 0,-1 0 1 0 0,1 0-1 0 0,0 0 1 0 0,-1 0-1 0 0,1-1 1 0 0,0 1-1 0 0,-1 0 0 0 0,1 0 1 0 0,0 0-1 0 0,-1 0 1 0 0,0 0 209 0 0,0 0 0 0 0,0 0 1 0 0,0 0-1 0 0,-1 1 0 0 0,1-1 0 0 0,0 0 1 0 0,0 1-1 0 0,0-1 0 0 0,0 0 1 0 0,0 1-1 0 0,0-1 0 0 0,-1 2 1 0 0,-9 7 407 0 0,4 2-323 0 0,-1-1 0 0 0,1 1 0 0 0,1 1 1 0 0,0-1-1 0 0,0 1 0 0 0,1 0 0 0 0,1 1 0 0 0,-4 16 1 0 0,4-9-385 0 0,1 0 0 0 0,0 1 0 0 0,2 0 0 0 0,1 31 0 0 0,0-48-129 0 0,0 0-1 0 0,1 0 1 0 0,-1 0-1 0 0,1 0 1 0 0,0 0-1 0 0,0 0 0 0 0,0-1 1 0 0,1 1-1 0 0,-1 0 1 0 0,1-1-1 0 0,0 1 1 0 0,0-1-1 0 0,0 0 1 0 0,1 1-1 0 0,-1-1 1 0 0,1 0-1 0 0,0 0 1 0 0,-1-1-1 0 0,1 1 0 0 0,0-1 1 0 0,4 3-1 0 0,-1-2-185 0 0,0 0 0 0 0,0 0-1 0 0,1-1 1 0 0,-1 0 0 0 0,1 0-1 0 0,-1 0 1 0 0,1-1 0 0 0,0 0-1 0 0,0 0 1 0 0,-1-1 0 0 0,12 0-1 0 0,-9-1-1210 0 0,0 0-1 0 0,0-1 0 0 0,0 0 0 0 0,9-4 0 0 0,0 1-2677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5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12 2705 0 0,'-6'-7'4072'0'0,"1"2"2722"0"0,-1 5-4978 0 0,3 3 433 0 0,2 5-1345 0 0,2 2-360 0 0,3 0-32 0 0,1 1-24 0 0,2 1-264 0 0,1-2 24 0 0,3 1-168 0 0,4 1-128 0 0,4 0-144 0 0,0-1-64 0 0,7 4-1016 0 0,0-3-2449 0 0,3 3 176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5:21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71 742 512 0 0,'-8'3'528'0'0,"4"-2"150"0"0,-1 0 0 0 0,0 1 0 0 0,1 0 0 0 0,-1 0 0 0 0,1 0 0 0 0,0 0 0 0 0,0 1 0 0 0,-7 5 0 0 0,7-5 130 0 0,-8 7 2384 0 0,12-7-1377 0 0,7-3-217 0 0,8-5-11 0 0,-12 4-1272 0 0,1-1 0 0 0,-1 1 0 0 0,1 0 1 0 0,-1 1-1 0 0,8-2 0 0 0,-10 3-160 0 0,-1 0 1 0 0,1-1-1 0 0,-1 1 0 0 0,1-1 0 0 0,-1 1 0 0 0,1 0 1 0 0,-1-1-1 0 0,0 1 0 0 0,1 0 0 0 0,-1 0 0 0 0,0-1 1 0 0,1 1-1 0 0,-1 2 0 0 0,1-2-86 0 0,-1 1 0 0 0,1 0 0 0 0,0 0 1 0 0,-1-1-1 0 0,1 1 0 0 0,0 0 0 0 0,0-1 1 0 0,0 1-1 0 0,0-1 0 0 0,3 3 0 0 0,2-1 14 0 0,0 0-1 0 0,1 0 1 0 0,-1-1-1 0 0,1 0 1 0 0,0 0-1 0 0,-1-1 1 0 0,1 0-1 0 0,10 1 1 0 0,58-3 127 0 0,-63 1-176 0 0,185-14 261 0 0,-101 5-185 0 0,-64 5-97 0 0,0 1 0 0 0,52 2 0 0 0,-76 2-9 0 0,183 8 213 0 0,-19-14-192 0 0,-128 1 30 0 0,82-18 0 0 0,-11-6 63 0 0,1 6 1 0 0,150-10-1 0 0,-9 34-104 0 0,-194 1-64 0 0,284-2 185 0 0,-176-2-69 0 0,166-10-35 0 0,-131 4 41 0 0,-105 5-71 0 0,325 6 278 0 0,-174 15 45 0 0,-161-12-313 0 0,112 3 87 0 0,-91-7-99 0 0,93-5 233 0 0,-29 0-213 0 0,-26-1 18 0 0,1 0 2 0 0,49-1-65 0 0,-98 1 28 0 0,108-10 75 0 0,-47 3-83 0 0,65-3 155 0 0,-44 9-132 0 0,147-5-25 0 0,-6 3 38 0 0,-305 6-26 0 0,138 6-8 0 0,-49-2-15 0 0,42 3-4 0 0,74 1 27 0 0,81 2 54 0 0,-174-9-76 0 0,75-1 30 0 0,-54-4-22 0 0,95-1 10 0 0,-119 11-23 0 0,-28 0 19 0 0,7 1 2 0 0,28 0 8 0 0,35-14 12 0 0,-51 1 7 0 0,0-1-32 0 0,37-1-68 0 0,5-3 120 0 0,-53 3-14 0 0,166-3-5 0 0,-14 3-65 0 0,-6-11 63 0 0,5-1-4 0 0,436-9-57 0 0,-414 8 68 0 0,16-1-34 0 0,-167 12-85 0 0,32 0 32 0 0,82-6 101 0 0,-88 4-28 0 0,158-11-26 0 0,-17 16-86 0 0,4-3 206 0 0,-226 5-142 0 0,232 0-29 0 0,47 1 55 0 0,-278-3 15 0 0,57-1 11 0 0,235 11-308 0 0,-208-9 313 0 0,-24 1 48 0 0,-20 3-59 0 0,93 2-129 0 0,8-8 87 0 0,-85 0 116 0 0,-37 2-87 0 0,23-1-8 0 0,143 0 10 0 0,-125 6-18 0 0,-86 3 30 0 0,68-8 0 0 0,37-1-17 0 0,-70 5 45 0 0,116-4-95 0 0,22-13 125 0 0,-190 14-72 0 0,9 2 15 0 0,51 3-1 0 0,-14 0-35 0 0,150 3 71 0 0,-211-3-51 0 0,18 0-12 0 0,57-9-1 0 0,21 0 91 0 0,48 2-58 0 0,9 2-31 0 0,-66 4-30 0 0,-30-5 52 0 0,21 0-63 0 0,164-4 70 0 0,-121 10 26 0 0,1-1-86 0 0,-91 0 19 0 0,61 7 1 0 0,-51-1 10 0 0,113-5 18 0 0,-96 6-4 0 0,65 1-29 0 0,-34-6 54 0 0,9-1 3 0 0,-33-7-37 0 0,29 0-5 0 0,-21 10 0 0 0,-44-1-7 0 0,62-4 1 0 0,-75 1 5 0 0,-1 1 1 0 0,38 4-1 0 0,-29 0 19 0 0,71-2-23 0 0,6 0-21 0 0,153 7-76 0 0,18-2 70 0 0,-212-5 29 0 0,38-1 112 0 0,43-15-102 0 0,-85 7 53 0 0,-37 1 15 0 0,37-9-1 0 0,-47 8-59 0 0,1 1 0 0 0,0 2 0 0 0,35-2 0 0 0,225-7-68 0 0,-247 11 69 0 0,59 5 0 0 0,-58 0 22 0 0,52-4 0 0 0,-45-2-36 0 0,0 3-1 0 0,69 9 1 0 0,-4-5-11 0 0,5 1 20 0 0,-78-1 6 0 0,1-1 1 0 0,-1-2-1 0 0,44-5 0 0 0,51 2 16 0 0,-25 2-8 0 0,-55-2-54 0 0,78 7-1 0 0,33-3 65 0 0,-84-4 8 0 0,-23 0 28 0 0,-32 1 6 0 0,53 3 0 0 0,-76-1-64 0 0,1 0-1 0 0,-1-1 1 0 0,1 0-1 0 0,-1 0 1 0 0,1-1 0 0 0,0 1-1 0 0,-1-2 1 0 0,1 1-1 0 0,6-3 1 0 0,7-2 37 0 0,0 0-1 0 0,31-3 1 0 0,63-1 80 0 0,-81 8-138 0 0,52-10 10 0 0,-19 7 24 0 0,-33 1-7 0 0,57 2 1 0 0,-54 2-23 0 0,0-1 0 0 0,58-8 0 0 0,-45 4 35 0 0,84 4-1 0 0,-62 2-18 0 0,125 7-95 0 0,-46-3 86 0 0,24 3 3 0 0,-65 0 28 0 0,1-4 1 0 0,128-13-1 0 0,-175 2 20 0 0,36-1 3 0 0,-14 10-43 0 0,37-1-16 0 0,18 4-78 0 0,-62-1 76 0 0,154 0 22 0 0,-182-3 25 0 0,38-1-83 0 0,-35-4 51 0 0,0 2 1 0 0,90 8 0 0 0,-86 0 1 0 0,108-3-1 0 0,-72 1 38 0 0,-16-1-8 0 0,-1-2-87 0 0,146 22 0 0 0,-85-9 32 0 0,-28-4 113 0 0,-62-5-104 0 0,76 0-1 0 0,79-8 31 0 0,-155 3-37 0 0,-21-1 61 0 0,39-8 1 0 0,13 0-35 0 0,5 8-17 0 0,46-3 46 0 0,-60-2 3 0 0,125 6 1 0 0,-180-1-14 0 0,-1 0 0 0 0,1 0 0 0 0,0-2 0 0 0,26-7 0 0 0,6 0 3 0 0,83-4 27 0 0,-111 13-46 0 0,259-20-1 0 0,-235 17-13 0 0,43-5-16 0 0,7-9 10 0 0,48-6 31 0 0,-39 7-17 0 0,12-1 1 0 0,-66 15 32 0 0,67 5 0 0 0,20-2 9 0 0,-109-1-34 0 0,-12 1 9 0 0,1-1 1 0 0,-1 0-1 0 0,1-1 1 0 0,-1 0-1 0 0,1-1 1 0 0,-1-1-1 0 0,20-8 1 0 0,-26 9-7 0 0,0 0 1 0 0,0 1 0 0 0,1 0 0 0 0,-1 0-1 0 0,1 1 1 0 0,9-2 0 0 0,49 2 75 0 0,-52 1-56 0 0,52-6 172 0 0,-62 6-180 0 0,28-7 19 0 0,-26 5-30 0 0,0 1 1 0 0,1-1-1 0 0,-1 1 0 0 0,1 1 0 0 0,-1-1 0 0 0,13 2 1 0 0,133 8 432 0 0,41-7-83 0 0,-187-2-354 0 0,0-1 0 0 0,0 0-1 0 0,0 0 1 0 0,0 0 0 0 0,0-1 0 0 0,10-5-1 0 0,3 0-28 0 0,-19 7 19 0 0,5-2-2 0 0,1 1-1 0 0,-1-1 1 0 0,0 1-1 0 0,1 0 1 0 0,-1 0 0 0 0,7 1-1 0 0,-5-3 7 0 0,-7 3-27 0 0,0 0 0 0 0,0 0 0 0 0,0 0 0 0 0,0 0 1 0 0,0 0-1 0 0,0 0 0 0 0,0 0 0 0 0,0 0 0 0 0,0 0 1 0 0,0 1-1 0 0,0-1 0 0 0,0 0 0 0 0,0 0 0 0 0,0 0 0 0 0,0 0 1 0 0,0 0-1 0 0,0 0 0 0 0,0 0 0 0 0,0 0 0 0 0,0 0 1 0 0,0 1-1 0 0,0-1 0 0 0,0 0 0 0 0,1 0 0 0 0,-1 0 1 0 0,0 0-1 0 0,0 0 0 0 0,0 0 0 0 0,0 0 0 0 0,0 0 1 0 0,0 0-1 0 0,0 0 0 0 0,0 0 0 0 0,0 0 0 0 0,0 0 1 0 0,0 0-1 0 0,0 1 0 0 0,1-1 0 0 0,-1 0 0 0 0,0 0 1 0 0,0 0-1 0 0,0 0 0 0 0,0 0 0 0 0,0 0 0 0 0,0 0 0 0 0,0 0 1 0 0,0 0-1 0 0,0 0 0 0 0,1 0 0 0 0,-1 0 0 0 0,0 0 1 0 0,0 0-1 0 0,0 0 0 0 0,0 0 0 0 0,0-1 0 0 0,0 1 1 0 0,0 0-1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5:24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31 512 0 0,'-1'-2'527'0'0,"0"0"1"0"0,0 0-1 0 0,-1 1 0 0 0,1-1 0 0 0,0 0 1 0 0,-1 1-1 0 0,1-1 0 0 0,-1 1 0 0 0,1-1 1 0 0,-1 1-1 0 0,0 0 0 0 0,0-1 1 0 0,0 1-1 0 0,1 0 0 0 0,-1 0 0 0 0,-3-1 1 0 0,-2-1 204 0 0,-2 1 6887 0 0,5 11-7196 0 0,2-5-69 0 0,-2 4-110 0 0,0 0 0 0 0,0 0 0 0 0,-6 7 1 0 0,-8 13 784 0 0,18-27-992 0 0,0-1 1 0 0,0 1-1 0 0,1 0 1 0 0,-1-1-1 0 0,0 1 0 0 0,0-1 1 0 0,0 1-1 0 0,1 0 1 0 0,-1-1-1 0 0,0 1 1 0 0,1-1-1 0 0,-1 1 1 0 0,1-1-1 0 0,-1 1 0 0 0,0-1 1 0 0,1 1-1 0 0,-1-1 1 0 0,1 1-1 0 0,0-1 1 0 0,-1 0-1 0 0,1 1 1 0 0,-1-1-1 0 0,2 1 0 0 0,7 6 301 0 0,-8-1-280 0 0,0-1 0 0 0,0 0 0 0 0,0 1-1 0 0,0-1 1 0 0,-1 1 0 0 0,0-1 0 0 0,0 1 0 0 0,0-1 0 0 0,-3 10-1 0 0,2 2 30 0 0,0 2 0 0 0,2 31-1 0 0,0-42-56 0 0,0 1 0 0 0,0-1 0 0 0,1 0 0 0 0,0 0 0 0 0,1-1 0 0 0,4 12 0 0 0,-2-8 14 0 0,-1 1 0 0 0,4 15 0 0 0,-6-19-80 0 0,-1-3 58 0 0,0 0-1 0 0,0 1 0 0 0,0-1 1 0 0,-1 1-1 0 0,1 0 0 0 0,-1-1 1 0 0,-2 9-1 0 0,0-1-4 0 0,-1-1 0 0 0,-5 14 0 0 0,6-19 10 0 0,-6 15 62 0 0,-6 35 0 0 0,12-49-65 0 0,1 0 0 0 0,1 1 0 0 0,-1-1 0 0 0,1 1 0 0 0,1-1 0 0 0,0 1 0 0 0,3 14 0 0 0,6 13 29 0 0,-5-21-34 0 0,-1 0 0 0 0,-1 0 1 0 0,0 0-1 0 0,1 26 0 0 0,3 146 20 0 0,-5-157-35 0 0,-4 69-40 0 0,0-72 65 0 0,2-1 1 0 0,0 0 0 0 0,8 52 0 0 0,-3-47-30 0 0,-2 0 1 0 0,-1 38-1 0 0,-1-22-1 0 0,12 105 26 0 0,-7-91-38 0 0,22 147 70 0 0,-25-184-51 0 0,-1 1 0 0 0,-1 0 0 0 0,-1 0-1 0 0,-6 43 1 0 0,3-41-17 0 0,1 1 0 0 0,2-1 0 0 0,4 44 0 0 0,10-4 57 0 0,-9-50-46 0 0,-1 0 1 0 0,-1 1 0 0 0,-1 0-1 0 0,0 0 1 0 0,-1 17 0 0 0,-27 271 56 0 0,25-287-57 0 0,1-1-1 0 0,0 1 1 0 0,1 0-1 0 0,2 0 1 0 0,-1-1-1 0 0,2 1 1 0 0,6 17-1 0 0,-9-32 16 0 0,3 7-11 0 0,0-1 0 0 0,-1 1 0 0 0,0 0 1 0 0,-1 0-1 0 0,0 0 0 0 0,0 0 1 0 0,-1 1-1 0 0,-1-1 0 0 0,-1 12 0 0 0,-4 13-20 0 0,-4 40-27 0 0,8-68 54 0 0,1 1 0 0 0,1 0 1 0 0,0-1-1 0 0,0 1 0 0 0,1 0 0 0 0,4 15 0 0 0,5 3-44 0 0,-8-21 32 0 0,0 1 1 0 0,0 0-1 0 0,0 0 0 0 0,-1 0 0 0 0,0 0 0 0 0,-1 1 1 0 0,0-1-1 0 0,0 0 0 0 0,0 1 0 0 0,-1-1 0 0 0,0 8 0 0 0,-6 14 28 0 0,-11 34 0 0 0,11-43-24 0 0,0 0 0 0 0,2 0 0 0 0,0 0 0 0 0,-1 30-1 0 0,5-49-3 0 0,0 0-1 0 0,0 0 0 0 0,0 0 0 0 0,0 0 1 0 0,0 0-1 0 0,0 0 0 0 0,1 0 0 0 0,-1 0 1 0 0,0 0-1 0 0,1 0 0 0 0,-1 0 0 0 0,1 0 0 0 0,-1 0 1 0 0,1-1-1 0 0,-1 1 0 0 0,1 0 0 0 0,-1 0 1 0 0,1 0-1 0 0,0-1 0 0 0,-1 1 0 0 0,1 0 1 0 0,0-1-1 0 0,0 1 0 0 0,0-1 0 0 0,-1 1 0 0 0,1-1 1 0 0,0 1-1 0 0,0-1 0 0 0,0 0 0 0 0,0 1 1 0 0,0-1-1 0 0,0 0 0 0 0,0 0 0 0 0,0 1 1 0 0,0-1-1 0 0,0 0 0 0 0,0 0 0 0 0,1 0 0 0 0,0 0 1 0 0,-1 0 0 0 0,1 0 0 0 0,-1 0 0 0 0,1 1 0 0 0,0-1 0 0 0,-1 1-1 0 0,0-1 1 0 0,1 1 0 0 0,-1 0 0 0 0,1-1 0 0 0,-1 1 0 0 0,2 1-1 0 0,-2 0 9 0 0,-1-1 0 0 0,1 1 0 0 0,-1-1 0 0 0,1 1 0 0 0,-1-1 0 0 0,0 1 0 0 0,0-1 0 0 0,0 1 0 0 0,0 2 0 0 0,1-4-16 0 0,-1 1-1 0 0,0-1 1 0 0,0 1-1 0 0,0-1 1 0 0,0 1 0 0 0,0 0-1 0 0,0-1 1 0 0,0 1-1 0 0,0-1 1 0 0,0 1 0 0 0,0-1-1 0 0,-1 1 1 0 0,1 0 0 0 0,0-1-1 0 0,0 1 1 0 0,0-1-1 0 0,-1 1 1 0 0,1-1 0 0 0,0 1-1 0 0,-1-1 1 0 0,1 1-1 0 0,0-1 1 0 0,-1 1 0 0 0,1-1-1 0 0,-1 0 1 0 0,0 1-1 0 0,0-24-2166 0 0,3-2-3619 0 0,2 8 1975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7:54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0 1 1984 0 0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09T19:18:24.2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46 22535,'7'-16'0,"12"17"0,-33-12 0,21-6 0,-22 27 0,1-22 0,17 29 0,-18-7 0,34-9 0,-16 16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12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1 512 0 0,'-4'5'978'0'0,"0"0"-1"0"0,1 0 1 0 0,0 0 0 0 0,0 0-1 0 0,0 1 1 0 0,0 0 0 0 0,1-1-1 0 0,0 1 1 0 0,0 0-1 0 0,0 0 1 0 0,1 0 0 0 0,0 0-1 0 0,0 1 1 0 0,1 10 0 0 0,0-15-706 0 0,0 0 0 0 0,0 0 1 0 0,1 0-1 0 0,-1 0 0 0 0,1 0 1 0 0,0 0-1 0 0,-1 0 0 0 0,1-1 1 0 0,0 1-1 0 0,0 0 1 0 0,0-1-1 0 0,0 1 0 0 0,1 0 1 0 0,-1-1-1 0 0,0 1 0 0 0,1-1 1 0 0,2 2-1 0 0,-4-2-239 0 0,1 0-1 0 0,0-1 1 0 0,0 1-1 0 0,-1-1 1 0 0,1 1-1 0 0,0-1 1 0 0,0 1-1 0 0,0-1 1 0 0,0 0-1 0 0,0 1 1 0 0,0-1-1 0 0,-1 0 1 0 0,1 0-1 0 0,0 0 1 0 0,0 0-1 0 0,0 0 1 0 0,0 0-1 0 0,0 0 1 0 0,0 0-1 0 0,0 0 1 0 0,0 0-1 0 0,0 0 1 0 0,0 0-1 0 0,0-1 1 0 0,0 1-1 0 0,-1 0 1 0 0,1-1-1 0 0,0 1 1 0 0,0-1-1 0 0,0 1 1 0 0,-1-1-1 0 0,1 1 1 0 0,0-1-1 0 0,0 1 1 0 0,-1-1-1 0 0,2-1 1 0 0,0-1 31 0 0,0-1 1 0 0,0 0-1 0 0,0 1 0 0 0,0-1 1 0 0,-1 0-1 0 0,0 0 1 0 0,0 0-1 0 0,0 0 0 0 0,0 0 1 0 0,-1 0-1 0 0,1 0 1 0 0,-1 0-1 0 0,0 0 0 0 0,0 0 1 0 0,0 0-1 0 0,-1 0 1 0 0,0 0-1 0 0,0 0 0 0 0,0 0 1 0 0,0 0-1 0 0,0 0 1 0 0,-1 0-1 0 0,1 1 0 0 0,-1-1 1 0 0,0 0-1 0 0,-1 1 1 0 0,-3-6-1 0 0,5 9-38 0 0,0-1 0 0 0,0 1 0 0 0,0-1 0 0 0,0 1 0 0 0,0 0 0 0 0,0-1 0 0 0,0 1 0 0 0,0 0 0 0 0,0 0 0 0 0,-1 0 0 0 0,1 0 0 0 0,0 0 1 0 0,0 0-1 0 0,0 0 0 0 0,0 0 0 0 0,0 0 0 0 0,0 0 0 0 0,-1 1 0 0 0,1-1 0 0 0,0 0 0 0 0,0 1 0 0 0,0-1 0 0 0,0 1 0 0 0,0-1 0 0 0,0 1 0 0 0,0 0 0 0 0,1-1 0 0 0,-2 2 0 0 0,-27 20 432 0 0,29-21-455 0 0,-6 4 58 0 0,1 1 0 0 0,0 0 0 0 0,1 0 0 0 0,-1 0 0 0 0,1 1 0 0 0,0-1 0 0 0,0 1 0 0 0,1 0 0 0 0,-4 13 0 0 0,6-16-57 0 0,-1 0 1 0 0,1 0-1 0 0,1 0 1 0 0,-1 0-1 0 0,0 0 0 0 0,1 0 1 0 0,0 0-1 0 0,0 0 0 0 0,0 0 1 0 0,1 0-1 0 0,-1 0 0 0 0,1 0 1 0 0,0 0-1 0 0,0 0 1 0 0,0 0-1 0 0,1 0 0 0 0,0-1 1 0 0,-1 1-1 0 0,1 0 0 0 0,3 3 1 0 0,-4-5-3 0 0,1-1 0 0 0,-1 1 0 0 0,1-1 0 0 0,0 1 0 0 0,-1-1 0 0 0,1 0 0 0 0,0 1 0 0 0,0-1 0 0 0,0 0 0 0 0,0 0 1 0 0,0-1-1 0 0,0 1 0 0 0,0 0 0 0 0,0-1 0 0 0,0 1 0 0 0,0-1 0 0 0,1 1 0 0 0,-1-1 0 0 0,0 0 0 0 0,0 0 0 0 0,0 0 0 0 0,1 0 1 0 0,-1-1-1 0 0,0 1 0 0 0,0 0 0 0 0,3-2 0 0 0,0 1-12 0 0,-1-1 1 0 0,0 0-1 0 0,1 0 1 0 0,-1 0 0 0 0,0 0-1 0 0,0-1 1 0 0,0 1-1 0 0,-1-1 1 0 0,1 0-1 0 0,0 0 1 0 0,3-5-1 0 0,-3 3 13 0 0,-1 0-1 0 0,1 0 0 0 0,-1-1 1 0 0,0 1-1 0 0,0-1 0 0 0,-1 0 1 0 0,1 1-1 0 0,-1-1 1 0 0,-1 0-1 0 0,1 0 0 0 0,-1-1 1 0 0,0 1-1 0 0,-1 0 0 0 0,1 0 1 0 0,-1 0-1 0 0,0-1 0 0 0,-1 1 1 0 0,1 0-1 0 0,-1 0 1 0 0,-1-1-1 0 0,1 1 0 0 0,-1 0 1 0 0,0 1-1 0 0,0-1 0 0 0,-6-10 1 0 0,8 15-2 0 0,-1 1 0 0 0,1-1 0 0 0,-1 0 0 0 0,1 0 0 0 0,-1 1 0 0 0,1-1 0 0 0,-1 0 0 0 0,0 1 1 0 0,1-1-1 0 0,-1 1 0 0 0,0-1 0 0 0,1 1 0 0 0,-1-1 0 0 0,0 1 0 0 0,0-1 0 0 0,1 1 0 0 0,-1 0 0 0 0,0 0 1 0 0,0-1-1 0 0,0 1 0 0 0,0 0 0 0 0,0 0 0 0 0,1 0 0 0 0,-1 0 0 0 0,0 0 0 0 0,0 0 0 0 0,0 0 0 0 0,0 0 1 0 0,0 0-1 0 0,1 0 0 0 0,-1 0 0 0 0,0 1 0 0 0,0-1 0 0 0,0 0 0 0 0,0 0 0 0 0,1 1 0 0 0,-1-1 0 0 0,0 1 0 0 0,0-1 1 0 0,1 1-1 0 0,-2 0 0 0 0,-4 3 1 0 0,1 1 0 0 0,-1-1 0 0 0,1 1 0 0 0,-5 6 1 0 0,4-4 17 0 0,0-1-14 0 0,1 0-1 0 0,0 0 1 0 0,1 1 0 0 0,-1-1 0 0 0,1 1-1 0 0,1 0 1 0 0,-1 1 0 0 0,1-1-1 0 0,0 0 1 0 0,1 1 0 0 0,0 0 0 0 0,0-1-1 0 0,-1 13 1 0 0,3-20-7 0 0,0 1 1 0 0,0 0-1 0 0,-1-1 0 0 0,1 1 1 0 0,0 0-1 0 0,0 0 0 0 0,0-1 0 0 0,0 1 1 0 0,0 0-1 0 0,0 0 0 0 0,0-1 1 0 0,0 1-1 0 0,0 0 0 0 0,1-1 0 0 0,-1 1 1 0 0,0 0-1 0 0,0 0 0 0 0,1-1 1 0 0,-1 1-1 0 0,0 0 0 0 0,1-1 0 0 0,-1 1 1 0 0,1-1-1 0 0,-1 1 0 0 0,1 0 1 0 0,-1-1-1 0 0,1 1 0 0 0,-1-1 1 0 0,1 1-1 0 0,-1-1 0 0 0,1 0 0 0 0,0 1 1 0 0,-1-1-1 0 0,1 0 0 0 0,0 1 1 0 0,-1-1-1 0 0,1 0 0 0 0,0 0 0 0 0,-1 1 1 0 0,1-1-1 0 0,0 0 0 0 0,0 0 1 0 0,-1 0-1 0 0,1 0 0 0 0,0 0 1 0 0,0 0-1 0 0,0 0 0 0 0,3-1 0 0 0,0 1 0 0 0,-1-1 0 0 0,1 0 0 0 0,-1 0 0 0 0,1 0 1 0 0,-1-1-1 0 0,6-3 0 0 0,-3 2-3 0 0,-1 0-1 0 0,0 0 1 0 0,0 0 0 0 0,-1-1 0 0 0,1 0 0 0 0,-1 0 0 0 0,0-1 0 0 0,0 1 0 0 0,0-1-1 0 0,-1 0 1 0 0,1 0 0 0 0,-1 0 0 0 0,0 0 0 0 0,-1 0 0 0 0,1-1 0 0 0,-1 1 0 0 0,0-1-1 0 0,0 0 1 0 0,-1 1 0 0 0,0-1 0 0 0,1-11 0 0 0,-2 17 5 0 0,0-1 1 0 0,0 1-1 0 0,0 0 1 0 0,1-1-1 0 0,-1 1 1 0 0,0-1-1 0 0,0 1 1 0 0,0-1-1 0 0,-1 1 1 0 0,1-1-1 0 0,0 1 1 0 0,0-1-1 0 0,0 1 0 0 0,0-1 1 0 0,0 1-1 0 0,0-1 1 0 0,-1 1-1 0 0,1 0 1 0 0,0-1-1 0 0,0 1 1 0 0,-1-1-1 0 0,1 1 1 0 0,0 0-1 0 0,-1-1 1 0 0,1 1-1 0 0,0 0 1 0 0,-1-1-1 0 0,1 1 0 0 0,-1 0 1 0 0,1-1-1 0 0,0 1 1 0 0,-1 0-1 0 0,1 0 1 0 0,-1 0-1 0 0,1-1 1 0 0,-1 1-1 0 0,1 0 1 0 0,-1 0-1 0 0,1 0 1 0 0,-1 0-1 0 0,1 0 0 0 0,0 0 1 0 0,-1 0-1 0 0,1 0 1 0 0,-1 0-1 0 0,1 0 1 0 0,-1 0-1 0 0,1 0 1 0 0,-1 0-1 0 0,1 1 1 0 0,-1-1-1 0 0,1 0 1 0 0,-1 0-1 0 0,1 0 0 0 0,0 1 1 0 0,-1-1-1 0 0,1 0 1 0 0,-1 0-1 0 0,0 1 1 0 0,-4 3 30 0 0,-1 0-1 0 0,1 0 1 0 0,-7 6 0 0 0,8-7-20 0 0,-7 6 29 0 0,0 2 0 0 0,-17 20 1 0 0,24-26-38 0 0,1 0 0 0 0,-1 0 0 0 0,1 0 0 0 0,0 1 0 0 0,1-1 1 0 0,-1 1-1 0 0,1 0 0 0 0,0 0 0 0 0,-2 10 0 0 0,4-15-11 0 0,0-1 0 0 0,0 1 0 0 0,-1-1 1 0 0,1 1-1 0 0,0-1 0 0 0,0 1 0 0 0,0-1 0 0 0,0 1 0 0 0,0-1 0 0 0,0 1 1 0 0,0-1-1 0 0,0 1 0 0 0,0-1 0 0 0,0 1 0 0 0,1-1 0 0 0,-1 1 0 0 0,0-1 0 0 0,0 1 1 0 0,0-1-1 0 0,1 0 0 0 0,-1 1 0 0 0,0-1 0 0 0,0 1 0 0 0,1-1 0 0 0,-1 1 0 0 0,0-1 1 0 0,1 0-1 0 0,-1 1 0 0 0,0-1 0 0 0,1 0 0 0 0,-1 0 0 0 0,1 1 0 0 0,1-1-29 0 0,-1 0 0 0 0,0 0-1 0 0,0 0 1 0 0,0 0 0 0 0,0 0-1 0 0,1 0 1 0 0,-1-1-1 0 0,0 1 1 0 0,0 0 0 0 0,0-1-1 0 0,0 1 1 0 0,0-1 0 0 0,2 0-1 0 0,5-4-1305 0 0,0 0-1 0 0,11-10 1 0 0,-18 15 901 0 0,11-11-3250 0 0,0 0-835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06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24 512 0 0,'-3'-1'579'0'0,"0"1"0"0"0,-1 0-1 0 0,1-1 1 0 0,0 1 0 0 0,0 0 0 0 0,-1 1-1 0 0,1-1 1 0 0,0 0 0 0 0,0 1 0 0 0,-1 0-1 0 0,1 0 1 0 0,0 0 0 0 0,0 0 0 0 0,0 0 0 0 0,0 1-1 0 0,0-1 1 0 0,0 1 0 0 0,-4 3 0 0 0,4-2-229 0 0,0 0 0 0 0,0 1 0 0 0,0-1 0 0 0,0 1 1 0 0,0-1-1 0 0,1 1 0 0 0,0 0 0 0 0,0 0 0 0 0,0 0 1 0 0,0 0-1 0 0,0 0 0 0 0,1 0 0 0 0,-2 7 1 0 0,2-4-162 0 0,1 1 0 0 0,-1 0 0 0 0,1 0 0 0 0,1 0 0 0 0,0 0 0 0 0,0 0 0 0 0,0-1 0 0 0,1 1 0 0 0,0 0 0 0 0,0-1 0 0 0,1 1 0 0 0,0-1 0 0 0,1 0 0 0 0,-1 0 0 0 0,1 0 0 0 0,6 7 1 0 0,-9-13-187 0 0,0 1 1 0 0,1-1-1 0 0,-1 1 1 0 0,0-1 0 0 0,1 0-1 0 0,-1 1 1 0 0,1-1-1 0 0,-1 0 1 0 0,1 0 0 0 0,0 0-1 0 0,-1 0 1 0 0,1 0-1 0 0,0-1 1 0 0,0 1 0 0 0,0-1-1 0 0,0 1 1 0 0,-1-1-1 0 0,1 1 1 0 0,3-1 0 0 0,-3 0-9 0 0,1-1 1 0 0,-1 1 0 0 0,1-1-1 0 0,-1 1 1 0 0,1-1 0 0 0,-1 0-1 0 0,1 0 1 0 0,-1 0 0 0 0,0 0-1 0 0,1-1 1 0 0,-1 1 0 0 0,3-3-1 0 0,4-4-24 0 0,-1 0 0 0 0,0 0-1 0 0,-1-1 1 0 0,0 0 0 0 0,7-12 0 0 0,-10 14 36 0 0,0 0 0 0 0,-1 0 1 0 0,0 0-1 0 0,0 0 1 0 0,-1-1-1 0 0,1 1 0 0 0,-2-1 1 0 0,2-14-1 0 0,-2 17 40 0 0,-1-1 0 0 0,0 1-1 0 0,0 0 1 0 0,0-1 0 0 0,-1 1-1 0 0,1 0 1 0 0,-2 0 0 0 0,1-1-1 0 0,0 1 1 0 0,-1 0 0 0 0,0 0-1 0 0,0 0 1 0 0,-5-8 0 0 0,6 12-16 0 0,0 0 0 0 0,1 0 1 0 0,-1 0-1 0 0,0 0 0 0 0,0 1 0 0 0,0-1 1 0 0,0 0-1 0 0,0 0 0 0 0,0 0 1 0 0,0 1-1 0 0,0-1 0 0 0,0 1 0 0 0,0-1 1 0 0,0 1-1 0 0,0-1 0 0 0,0 1 1 0 0,0-1-1 0 0,-1 1 0 0 0,1 0 1 0 0,0 0-1 0 0,0 0 0 0 0,-2 0 0 0 0,1 0 16 0 0,0 0 0 0 0,0 1 0 0 0,-1-1 0 0 0,1 1 0 0 0,0 0 0 0 0,0-1 0 0 0,0 1 1 0 0,0 0-1 0 0,0 1 0 0 0,0-1 0 0 0,-2 2 0 0 0,-2 1 56 0 0,1 1 1 0 0,-1 0 0 0 0,1 1 0 0 0,0-1 0 0 0,1 1 0 0 0,-6 8 0 0 0,5-5-39 0 0,0 1 0 0 0,0 0 0 0 0,-4 13 0 0 0,7-18-42 0 0,1-1 0 0 0,0 1-1 0 0,0-1 1 0 0,0 1 0 0 0,1-1 0 0 0,0 1-1 0 0,-1-1 1 0 0,2 1 0 0 0,-1-1 0 0 0,2 8 0 0 0,-2-11-23 0 0,0 0 1 0 0,0 0 0 0 0,0 0 0 0 0,1 0-1 0 0,-1 0 1 0 0,0 0 0 0 0,1 0 0 0 0,-1 0 0 0 0,1 0-1 0 0,-1 0 1 0 0,1 0 0 0 0,-1 0 0 0 0,1-1 0 0 0,0 1-1 0 0,-1 0 1 0 0,1 0 0 0 0,0-1 0 0 0,0 1-1 0 0,-1 0 1 0 0,1-1 0 0 0,0 1 0 0 0,0-1 0 0 0,0 1-1 0 0,0-1 1 0 0,1 1 0 0 0,0-1 0 0 0,-1 0 0 0 0,1 0 1 0 0,-1 0-1 0 0,1 0 0 0 0,-1-1 0 0 0,1 1 1 0 0,-1 0-1 0 0,1-1 0 0 0,-1 1 0 0 0,0-1 1 0 0,1 0-1 0 0,-1 1 0 0 0,0-1 0 0 0,1 0 1 0 0,0-1-1 0 0,4-2-5 0 0,0-1 0 0 0,-1 0 0 0 0,1 0 0 0 0,-1-1 1 0 0,8-10-1 0 0,9-22-46 0 0,-21 35 54 0 0,0 0-1 0 0,1 0 1 0 0,-1 0-1 0 0,-1 0 1 0 0,1 0-1 0 0,0-1 1 0 0,-1 1 0 0 0,1 0-1 0 0,-1-1 1 0 0,0-5-1 0 0,0 8 0 0 0,0 1-1 0 0,0 0 0 0 0,0 0 1 0 0,-1-1-1 0 0,1 1 1 0 0,0 0-1 0 0,0-1 0 0 0,0 1 1 0 0,0 0-1 0 0,0-1 1 0 0,0 1-1 0 0,0 0 0 0 0,-1-1 1 0 0,1 1-1 0 0,0 0 1 0 0,0 0-1 0 0,0-1 0 0 0,-1 1 1 0 0,1 0-1 0 0,0 0 1 0 0,0 0-1 0 0,-1-1 0 0 0,1 1 1 0 0,0 0-1 0 0,-1 0 1 0 0,1 0-1 0 0,0 0 0 0 0,0-1 1 0 0,-1 1-1 0 0,1 0 1 0 0,-1 0-1 0 0,-11 3 43 0 0,-9 13-16 0 0,20-16-29 0 0,-15 14 62 0 0,-16 18 0 0 0,26-26-64 0 0,1 0 0 0 0,1 0 0 0 0,-1 1 0 0 0,1-1 0 0 0,0 1-1 0 0,-4 11 1 0 0,7-17-28 0 0,1 0 0 0 0,0 0 0 0 0,0-1 0 0 0,-1 1 0 0 0,1 0 0 0 0,0 0 0 0 0,0 0 0 0 0,0 0 1 0 0,0 0-1 0 0,0-1 0 0 0,0 1 0 0 0,0 0 0 0 0,0 0 0 0 0,0 0 0 0 0,0 0 0 0 0,1-1 0 0 0,-1 1 0 0 0,0 0 0 0 0,0 0 0 0 0,1 0 0 0 0,-1-1 0 0 0,1 1 0 0 0,-1 0 0 0 0,0-1 0 0 0,1 1 0 0 0,0 0 0 0 0,-1-1 0 0 0,1 1 0 0 0,-1 0 0 0 0,1-1 0 0 0,0 1 0 0 0,0 0 0 0 0,1 0-453 0 0,0 0-1 0 0,0 0 0 0 0,1-1 0 0 0,-1 1 1 0 0,0 0-1 0 0,0-1 0 0 0,0 1 1 0 0,0-1-1 0 0,1 0 0 0 0,-1 0 0 0 0,3 0 1 0 0,9-1-2767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08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60 512 0 0,'0'0'227'0'0,"0"0"1"0"0,0-1-1 0 0,0 1 0 0 0,0 0 0 0 0,0-1 0 0 0,0 1 0 0 0,0 0 1 0 0,-1-1-1 0 0,1 1 0 0 0,0 0 0 0 0,0 0 0 0 0,0-1 1 0 0,0 1-1 0 0,-1 0 0 0 0,1 0 0 0 0,0-1 0 0 0,0 1 1 0 0,-1 0-1 0 0,1 0 0 0 0,0 0 0 0 0,0-1 0 0 0,-1 1 1 0 0,1 0-1 0 0,0 0 0 0 0,-1 0 0 0 0,1 0 0 0 0,0 0 1 0 0,-1 0-1 0 0,1 0 0 0 0,0 0 0 0 0,-1 0 0 0 0,1 0 1 0 0,0 0-1 0 0,-1 0 0 0 0,1 0 0 0 0,0 0 0 0 0,0 0 1 0 0,-1 0-1 0 0,-9 10 4116 0 0,0 2-2658 0 0,5-7-1057 0 0,-1 1 0 0 0,0 0-1 0 0,1 0 1 0 0,0 0 0 0 0,1 0 0 0 0,-1 1 0 0 0,-3 8 0 0 0,4-9-437 0 0,2 1 0 0 0,-1-1-1 0 0,0 1 1 0 0,1 0 0 0 0,1 0-1 0 0,-1 0 1 0 0,1 0 0 0 0,0 0 0 0 0,0 0-1 0 0,1 0 1 0 0,0 0 0 0 0,1 0 0 0 0,1 10-1 0 0,-2-16-177 0 0,0 0 0 0 0,0 1 0 0 0,1-1 0 0 0,-1 0 0 0 0,1 1 0 0 0,-1-1 0 0 0,1 0 0 0 0,-1 0-1 0 0,1 0 1 0 0,0 1 0 0 0,0-1 0 0 0,-1 0 0 0 0,1 0 0 0 0,0 0 0 0 0,0 0 0 0 0,0 0 0 0 0,0 0 0 0 0,0-1-1 0 0,0 1 1 0 0,0 0 0 0 0,1 0 0 0 0,-1-1 0 0 0,0 1 0 0 0,0-1 0 0 0,1 1 0 0 0,-1-1 0 0 0,0 1 0 0 0,1-1 0 0 0,-1 0-1 0 0,0 0 1 0 0,1 0 0 0 0,-1 0 0 0 0,0 0 0 0 0,1 0 0 0 0,-1 0 0 0 0,0 0 0 0 0,1 0 0 0 0,-1 0 0 0 0,0-1 0 0 0,2 0-1 0 0,2 0-13 0 0,1-1 0 0 0,-1 0 0 0 0,0 0 0 0 0,0-1 0 0 0,-1 0 0 0 0,1 0 0 0 0,0 0 0 0 0,6-6 0 0 0,2-4-5 0 0,0 1 0 0 0,-1-2-1 0 0,-1 0 1 0 0,10-15 0 0 0,-18 24 18 0 0,0-1 1 0 0,0 1 0 0 0,0 0 0 0 0,-1-1-1 0 0,1 1 1 0 0,-1-1 0 0 0,-1 0-1 0 0,1 0 1 0 0,-1 0 0 0 0,0 0 0 0 0,0 0-1 0 0,-1 0 1 0 0,0 0 0 0 0,0 0 0 0 0,-1-10-1 0 0,0 13 13 0 0,0 0-1 0 0,0 0 0 0 0,0 0 0 0 0,-1 0 0 0 0,1 0 1 0 0,-1 1-1 0 0,1-1 0 0 0,-1 0 0 0 0,0 1 1 0 0,0-1-1 0 0,0 1 0 0 0,0 0 0 0 0,-1 0 0 0 0,1 0 1 0 0,-1 0-1 0 0,-3-2 0 0 0,5 3 2 0 0,-1 0 0 0 0,1 0 0 0 0,-1 1 0 0 0,0-1 0 0 0,1 1 0 0 0,-1-1 0 0 0,0 1 0 0 0,1-1 0 0 0,-1 1 0 0 0,0 0 0 0 0,0 0 0 0 0,1 0 0 0 0,-1 0 0 0 0,0 0 0 0 0,0 0 0 0 0,1 1 0 0 0,-1-1 0 0 0,0 0 0 0 0,0 1 0 0 0,1 0 0 0 0,-1-1 0 0 0,1 1 0 0 0,-1 0-1 0 0,0 0 1 0 0,1 0 0 0 0,-1 0 0 0 0,1 0 0 0 0,0 0 0 0 0,-3 2 0 0 0,-2 4 40 0 0,1-1-1 0 0,0 1 1 0 0,0 0-1 0 0,0 0 1 0 0,1 1-1 0 0,0-1 1 0 0,-4 11-1 0 0,6-12-36 0 0,-1 0-1 0 0,2 1 0 0 0,-1-1 0 0 0,1 0 0 0 0,0 0 0 0 0,0 1 0 0 0,1-1 0 0 0,0 0 1 0 0,0 1-1 0 0,1 9 0 0 0,0-15-28 0 0,-1 0 1 0 0,0 1-1 0 0,0-1 1 0 0,1 0-1 0 0,-1 0 0 0 0,0 1 1 0 0,1-1-1 0 0,-1 0 1 0 0,1 0-1 0 0,0 0 1 0 0,-1 0-1 0 0,1 0 0 0 0,0 0 1 0 0,0 0-1 0 0,0 0 1 0 0,-1 0-1 0 0,1 0 1 0 0,0 0-1 0 0,0 0 1 0 0,0-1-1 0 0,1 1 0 0 0,-1 0 1 0 0,0-1-1 0 0,0 1 1 0 0,0-1-1 0 0,0 1 1 0 0,1-1-1 0 0,-1 1 0 0 0,0-1 1 0 0,0 0-1 0 0,1 0 1 0 0,-1 0-1 0 0,0 0 1 0 0,3 0-1 0 0,0 0-2 0 0,-1-1-1 0 0,1 0 1 0 0,-1 0 0 0 0,0 0 0 0 0,1 0-1 0 0,-1 0 1 0 0,0-1 0 0 0,0 0 0 0 0,1 1-1 0 0,-2-1 1 0 0,5-3 0 0 0,-1 0-13 0 0,33-30-30 0 0,-36 32 50 0 0,0 0 0 0 0,0 0 0 0 0,-1-1 0 0 0,0 1 0 0 0,1-1 0 0 0,-1 1 0 0 0,0-1-1 0 0,-1 0 1 0 0,4-8 0 0 0,-5 11-4 0 0,0 0 0 0 0,1 0-1 0 0,-1 0 1 0 0,0 0 0 0 0,0 0 0 0 0,0 0-1 0 0,0 0 1 0 0,0 0 0 0 0,0 0 0 0 0,0 0-1 0 0,0 0 1 0 0,0 0 0 0 0,0 0 0 0 0,0 0-1 0 0,-1 0 1 0 0,1 0 0 0 0,0 0 0 0 0,-1 0-1 0 0,1 0 1 0 0,-1 0 0 0 0,0-1 0 0 0,0 2 0 0 0,0-1 0 0 0,1 1 1 0 0,-1 0-1 0 0,0-1 0 0 0,0 1 0 0 0,1 0 1 0 0,-1-1-1 0 0,0 1 0 0 0,0 0 1 0 0,0 0-1 0 0,0 0 0 0 0,1 0 0 0 0,-1 0 1 0 0,0 0-1 0 0,0 0 0 0 0,0 0 0 0 0,0 0 1 0 0,1 0-1 0 0,-3 1 0 0 0,-2 1-7 0 0,0 0-1 0 0,0 0 0 0 0,0 0 0 0 0,0 1 0 0 0,0-1 1 0 0,-6 6-1 0 0,1 0 26 0 0,1 1 1 0 0,0-1-1 0 0,1 2 0 0 0,0-1 1 0 0,-11 17-1 0 0,15-20-9 0 0,0 0 0 0 0,1 1-1 0 0,0-1 1 0 0,0 1 0 0 0,0 0-1 0 0,1 0 1 0 0,0 0 0 0 0,0 0-1 0 0,1 0 1 0 0,-1 13 0 0 0,2-19-11 0 0,0 0 0 0 0,0-1 1 0 0,0 1-1 0 0,0 0 0 0 0,0 0 1 0 0,0 0-1 0 0,0 0 1 0 0,0 0-1 0 0,1-1 0 0 0,-1 1 1 0 0,0 0-1 0 0,1 0 0 0 0,-1-1 1 0 0,0 1-1 0 0,1 0 1 0 0,-1 0-1 0 0,1-1 0 0 0,-1 1 1 0 0,1 0-1 0 0,0-1 0 0 0,-1 1 1 0 0,1-1-1 0 0,1 2 1 0 0,-1-2-3 0 0,1 1 0 0 0,-1-1 1 0 0,0 1-1 0 0,1-1 0 0 0,-1 0 1 0 0,1 0-1 0 0,-1 1 1 0 0,1-1-1 0 0,-1 0 0 0 0,0 0 1 0 0,1-1-1 0 0,2 1 1 0 0,1-1-7 0 0,1-1 1 0 0,-1 0-1 0 0,0 1 1 0 0,0-2-1 0 0,0 1 1 0 0,8-5 0 0 0,5-7-93 0 0,-1 0 1 0 0,0-1-1 0 0,0-1 1 0 0,-2 0 0 0 0,0-1-1 0 0,21-31 1 0 0,-33 42 39 0 0,0 1 0 0 0,0-1 1 0 0,-1 0-1 0 0,1 1 0 0 0,2-12 1 0 0,-5 16-28 0 0,0 0 1 0 0,1 0-1 0 0,-1 0 1 0 0,0-1-1 0 0,0 1 1 0 0,0 0-1 0 0,0 0 1 0 0,0 0-1 0 0,-1 0 1 0 0,1 0-1 0 0,0 0 1 0 0,0 0-1 0 0,-1 0 1 0 0,1 0-1 0 0,0 0 1 0 0,-1 0 0 0 0,0-1-1 0 0,0 1-121 0 0,0 0 1 0 0,0 1-1 0 0,0-1 1 0 0,0 1-1 0 0,0-1 0 0 0,0 1 1 0 0,0-1-1 0 0,0 1 1 0 0,0 0-1 0 0,0-1 0 0 0,0 1 1 0 0,0 0-1 0 0,0 0 1 0 0,-1 0-1 0 0,1 0 0 0 0,0 0 1 0 0,0 0-1 0 0,0 0 0 0 0,0 0 1 0 0,0 0-1 0 0,-1 1 1 0 0,-7 2-4093 0 0,0 5-983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1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1 512 0 0,'-5'17'3147'0'0,"2"-11"-2807"0"0,2-4 225 0 0,0 0 1 0 0,0 0 0 0 0,1-1-1 0 0,-1 1 1 0 0,1 0 0 0 0,-1 0-1 0 0,1 0 1 0 0,0 0 0 0 0,-1 0-1 0 0,1 0 1 0 0,0 0 0 0 0,0 0-1 0 0,0 0 1 0 0,1-1-1 0 0,-1 1 1 0 0,0 0 0 0 0,2 3-1 0 0,0 4-238 0 0,0-1 0 0 0,1 1 0 0 0,1-1 0 0 0,-1 0 0 0 0,1 0 0 0 0,1 0 0 0 0,9 13 0 0 0,-13-20-314 0 0,-1 0 1 0 0,1 0 0 0 0,-1-1-1 0 0,1 1 1 0 0,0 0-1 0 0,-1-1 1 0 0,1 1 0 0 0,0 0-1 0 0,0-1 1 0 0,-1 1 0 0 0,1-1-1 0 0,0 1 1 0 0,0-1 0 0 0,0 0-1 0 0,-1 1 1 0 0,1-1-1 0 0,0 0 1 0 0,0 0 0 0 0,0 1-1 0 0,0-1 1 0 0,0 0 0 0 0,0 0-1 0 0,0 0 1 0 0,0 0 0 0 0,1 0-1 0 0,-1-1-4 0 0,0 1 1 0 0,0-1-1 0 0,0 0 0 0 0,0 1 0 0 0,0-1 0 0 0,0 0 1 0 0,-1 0-1 0 0,1 0 0 0 0,0 1 0 0 0,0-1 0 0 0,-1 0 1 0 0,1 0-1 0 0,0 0 0 0 0,-1 0 0 0 0,1 0 0 0 0,0-3 1 0 0,1-1 28 0 0,0 0 1 0 0,-1 0 0 0 0,0-1-1 0 0,0 1 1 0 0,0-1-1 0 0,0 0 1 0 0,-1-7 0 0 0,-1 9 110 0 0,1 0 0 0 0,-1 1 0 0 0,0-1 0 0 0,0 1 1 0 0,-1-1-1 0 0,1 1 0 0 0,-1 0 0 0 0,1-1 0 0 0,-1 1 0 0 0,0 0 1 0 0,0 0-1 0 0,-1 0 0 0 0,1 1 0 0 0,-1-1 0 0 0,1 0 0 0 0,-6-3 1 0 0,7 5-80 0 0,-1 0 0 0 0,1 0 0 0 0,-1 0 0 0 0,0 0 1 0 0,1 0-1 0 0,-1 0 0 0 0,0 1 0 0 0,0-1 1 0 0,1 1-1 0 0,-1-1 0 0 0,0 1 0 0 0,0-1 1 0 0,0 1-1 0 0,0 0 0 0 0,0 0 0 0 0,0 0 1 0 0,1 0-1 0 0,-1 1 0 0 0,0-1 0 0 0,0 0 0 0 0,0 1 1 0 0,0-1-1 0 0,0 1 0 0 0,1 0 0 0 0,-1-1 1 0 0,0 1-1 0 0,1 0 0 0 0,-1 0 0 0 0,0 0 1 0 0,1 0-1 0 0,-1 0 0 0 0,1 1 0 0 0,-2 0 0 0 0,3-1-38 0 0,-4 3 87 0 0,0 0 0 0 0,0 0 0 0 0,1 0 0 0 0,-1 1 0 0 0,-1 4 1 0 0,4-8-115 0 0,0 0 1 0 0,1 0 0 0 0,-1 1 0 0 0,1-1 0 0 0,-1 0 0 0 0,1 1 0 0 0,0-1 0 0 0,-1 0-1 0 0,1 1 1 0 0,0-1 0 0 0,0 0 0 0 0,0 1 0 0 0,0-1 0 0 0,0 0 0 0 0,1 1 0 0 0,-1-1 0 0 0,0 0-1 0 0,0 1 1 0 0,1-1 0 0 0,-1 0 0 0 0,1 0 0 0 0,-1 1 0 0 0,1-1 0 0 0,0 0 0 0 0,-1 0 0 0 0,1 0-1 0 0,1 1 1 0 0,1 2 6 0 0,1-1 0 0 0,-1 0 0 0 0,1 1-1 0 0,-1-1 1 0 0,1-1 0 0 0,0 1 0 0 0,1-1 0 0 0,4 3-1 0 0,-6-4-11 0 0,0 0 0 0 0,0 1-1 0 0,0-2 1 0 0,0 1 0 0 0,0 0-1 0 0,0 0 1 0 0,0-1 0 0 0,0 0-1 0 0,0 0 1 0 0,1 0 0 0 0,-1 0-1 0 0,0 0 1 0 0,5-2 0 0 0,-5 2-2 0 0,-1-1 0 0 0,0 0 0 0 0,0 0 1 0 0,0 0-1 0 0,0 0 0 0 0,0-1 0 0 0,0 1 0 0 0,-1-1 1 0 0,1 1-1 0 0,0-1 0 0 0,-1 1 0 0 0,1-1 0 0 0,-1 0 1 0 0,1 0-1 0 0,-1 0 0 0 0,0 0 0 0 0,0 0 0 0 0,0 0 1 0 0,1-3-1 0 0,-1 3 5 0 0,-1 1 0 0 0,1-1 1 0 0,-1 1-1 0 0,0-1 0 0 0,1 1 0 0 0,-1-1 1 0 0,0 1-1 0 0,0-1 0 0 0,0 1 0 0 0,0-1 1 0 0,-1 0-1 0 0,1 1 0 0 0,0-1 0 0 0,-1 1 0 0 0,1-1 1 0 0,-1 1-1 0 0,1 0 0 0 0,-1-1 0 0 0,0 1 1 0 0,1-1-1 0 0,-1 1 0 0 0,0 0 0 0 0,0 0 1 0 0,0-1-1 0 0,0 1 0 0 0,0 0 0 0 0,0 0 1 0 0,-1 0-1 0 0,-1-1 0 0 0,2 1 9 0 0,1 0 0 0 0,-1 1 0 0 0,-1-1 0 0 0,1 0 1 0 0,0 1-1 0 0,0-1 0 0 0,0 1 0 0 0,0-1 0 0 0,0 1 0 0 0,0 0 0 0 0,-1-1 0 0 0,1 1 1 0 0,0 0-1 0 0,0 0 0 0 0,0 0 0 0 0,-1 0 0 0 0,1 0 0 0 0,0 0 0 0 0,0 0 0 0 0,-1 0 0 0 0,1 1 1 0 0,0-1-1 0 0,0 0 0 0 0,0 1 0 0 0,0-1 0 0 0,-2 2 0 0 0,1-1 18 0 0,0 1-1 0 0,0 0 1 0 0,0 0-1 0 0,0 0 1 0 0,1 0-1 0 0,-1 0 1 0 0,1 0-1 0 0,0 0 1 0 0,-1 1-1 0 0,1-1 1 0 0,-1 5 0 0 0,-2 1 20 0 0,1-1 1 0 0,0 1 0 0 0,1 1-1 0 0,0-1 1 0 0,0 0 0 0 0,0 0-1 0 0,1 1 1 0 0,1-1 0 0 0,0 17-1 0 0,0-25-50 0 0,0 1-1 0 0,0-1 1 0 0,0 1-1 0 0,0-1 1 0 0,0 0-1 0 0,0 1 1 0 0,1-1-1 0 0,-1 1 1 0 0,0-1-1 0 0,0 1 1 0 0,0-1-1 0 0,1 0 1 0 0,-1 1-1 0 0,0-1 1 0 0,0 0 0 0 0,1 1-1 0 0,-1-1 1 0 0,0 0-1 0 0,1 1 1 0 0,-1-1-1 0 0,0 0 1 0 0,1 1-1 0 0,-1-1 1 0 0,1 0-1 0 0,-1 0 1 0 0,0 0-1 0 0,1 1 1 0 0,-1-1-1 0 0,1 0 1 0 0,-1 0-1 0 0,1 0 1 0 0,-1 0-1 0 0,0 0 1 0 0,1 0-1 0 0,-1 0 1 0 0,1 0-1 0 0,-1 0 1 0 0,1 0-1 0 0,-1 0 1 0 0,1 0-1 0 0,-1 0 1 0 0,0 0-1 0 0,1 0 1 0 0,-1-1-1 0 0,1 1 1 0 0,-1 0-1 0 0,1 0 1 0 0,-1 0-1 0 0,0-1 1 0 0,1 1-1 0 0,0-1 1 0 0,1 0-4 0 0,1-1-1 0 0,-1 1 1 0 0,0-1 0 0 0,0 0-1 0 0,0 0 1 0 0,0 0 0 0 0,2-2-1 0 0,1-3 6 0 0,3-2-7 0 0,-1-1 0 0 0,0 0 0 0 0,-1-1 0 0 0,-1 1-1 0 0,6-15 1 0 0,-10 25 7 0 0,-1-1 0 0 0,0 1-1 0 0,0-1 1 0 0,0 1 0 0 0,1-1 0 0 0,-1 1-1 0 0,0-1 1 0 0,0 1 0 0 0,0-1 0 0 0,0 1-1 0 0,0-1 1 0 0,0 1 0 0 0,0-1-1 0 0,0 1 1 0 0,0-1 0 0 0,0 1 0 0 0,0-1-1 0 0,-1 1 1 0 0,1-1 0 0 0,0 1-1 0 0,0-1 1 0 0,0 1 0 0 0,-1-1 0 0 0,0 0-1 0 0,1 1 0 0 0,0 0 0 0 0,-1 0 1 0 0,1 0-1 0 0,-1 0 0 0 0,1 0 0 0 0,-1 0 1 0 0,1 0-1 0 0,-1 0 0 0 0,1 0 0 0 0,-1 0 1 0 0,1 0-1 0 0,0 0 0 0 0,-1 1 0 0 0,1-1 1 0 0,-1 0-1 0 0,1 0 0 0 0,-1 0 0 0 0,1 1 1 0 0,-1-1-1 0 0,-2 2 3 0 0,0 0 0 0 0,0 0 0 0 0,0 1 0 0 0,0-1 0 0 0,-3 4 1 0 0,-2 4 35 0 0,-2 1-20 0 0,-12 20 0 0 0,20-27-25 0 0,0 0 0 0 0,0 0 0 0 0,0-1 0 0 0,1 1 0 0 0,-1 0 0 0 0,1 0 0 0 0,0 1 1 0 0,0-1-1 0 0,1 0 0 0 0,-1 6 0 0 0,1-10 0 0 0,0 1 0 0 0,-1-1 1 0 0,1 1-1 0 0,0-1 0 0 0,0 0 1 0 0,0 1-1 0 0,0-1 1 0 0,0 1-1 0 0,0-1 0 0 0,1 1 1 0 0,-1-1-1 0 0,0 0 0 0 0,0 1 1 0 0,0-1-1 0 0,0 1 1 0 0,0-1-1 0 0,1 0 0 0 0,-1 1 1 0 0,0-1-1 0 0,0 0 0 0 0,0 1 1 0 0,1-1-1 0 0,-1 0 1 0 0,0 1-1 0 0,1-1 0 0 0,-1 0 1 0 0,0 1-1 0 0,1-1 0 0 0,-1 0 1 0 0,1 0-1 0 0,0 0-9 0 0,-1 0 0 0 0,1 0 0 0 0,0 0 0 0 0,-1 0 0 0 0,1 0-1 0 0,0 0 1 0 0,0-1 0 0 0,-1 1 0 0 0,1 0 0 0 0,0-1 0 0 0,-1 1 0 0 0,1 0 0 0 0,0-1 0 0 0,-1 1-1 0 0,1-2 1 0 0,22-21-580 0 0,-22 22 534 0 0,23-30-877 0 0,-3 3-2125 0 0,-6 11-4629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13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0 512 0 0,'-6'4'1312'0'0,"5"-3"-973"0"0,0-1 0 0 0,0 1 0 0 0,0-1 0 0 0,0 1 0 0 0,0-1 0 0 0,0 1 0 0 0,0-1 0 0 0,0 0 0 0 0,0 1 0 0 0,0-1 0 0 0,0 0 0 0 0,0 0-1 0 0,-1 0 2019 0 0,7-5-1182 0 0,4 3-3707 0 0,-6 3 1615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14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2056 8 0 0,'-11'11'2679'0'0,"0"-1"3863"0"0,23-18-241 0 0,-9 7-5966 0 0,0-1-1 0 0,0 0 1 0 0,-1 0-1 0 0,1 0 1 0 0,0 0-1 0 0,2-3 1 0 0,35-54 2507 0 0,-32 47-2626 0 0,-4 4-92 0 0,1 0 1 0 0,1 0-1 0 0,-1 0 1 0 0,1 1-1 0 0,11-10 1 0 0,5-2 0 0 0,-6 4 71 0 0,1 0 0 0 0,36-22 0 0 0,-30 23-109 0 0,0-2 0 0 0,38-34 1 0 0,-22 14-54 0 0,-9 3-20 0 0,47-51 124 0 0,24-27-58 0 0,60-75 12 0 0,-110 134-28 0 0,23-26 50 0 0,-50 49-41 0 0,-1-1 0 0 0,-2-2 0 0 0,18-36 0 0 0,-11 18 73 0 0,2 0 1 0 0,2 2-1 0 0,2 2 0 0 0,53-57 1 0 0,-60 75 74 0 0,45-36 1 0 0,44-37 191 0 0,-98 83-349 0 0,0-1-1 0 0,-1 0 1 0 0,-1-1 0 0 0,22-37-1 0 0,9-10 36 0 0,8-16 75 0 0,-16 23-73 0 0,-19 30-63 0 0,29-39 19 0 0,-40 59-39 0 0,1-1-1 0 0,14-12 1 0 0,-6 5 0 0 0,9-6-2 0 0,-26 22-57 0 0,-6 4-53 0 0,-11 7-88 0 0,3 0-488 0 0,-14 15-2288 0 0,26-23 2071 0 0,0 0 0 0 0,0 1 0 0 0,0-1 0 0 0,0 1 1 0 0,0-1-1 0 0,0 1 0 0 0,0 0 0 0 0,1-1 0 0 0,-1 1 0 0 0,0 2 0 0 0,1 4-4080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15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31 464 0 0,'-2'-1'442'0'0,"1"0"1"0"0,-1 1-1 0 0,0-1 1 0 0,0 0-1 0 0,0 1 0 0 0,1 0 1 0 0,-1-1-1 0 0,0 1 0 0 0,0 0 1 0 0,0 0-1 0 0,0 0 1 0 0,0 0-1 0 0,1 1 0 0 0,-1-1 1 0 0,0 0-1 0 0,0 1 0 0 0,0-1 1 0 0,1 1-1 0 0,-1 0 1 0 0,0-1-1 0 0,1 1 0 0 0,-1 0 1 0 0,-2 2-1 0 0,-11 4 2971 0 0,-13 8 1305 0 0,27-14-4497 0 0,-1 0 1 0 0,1 0 0 0 0,0 0-1 0 0,0 0 1 0 0,1-1-1 0 0,-1 1 1 0 0,0 0 0 0 0,0 1-1 0 0,0-1 1 0 0,1 0-1 0 0,-1 0 1 0 0,0 0 0 0 0,1 0-1 0 0,-1 1 1 0 0,1-1-1 0 0,0 0 1 0 0,-1 0 0 0 0,1 1-1 0 0,0 1 1 0 0,0-2-181 0 0,0 0 0 0 0,0 0 0 0 0,1 0 0 0 0,-1-1 1 0 0,0 1-1 0 0,1 0 0 0 0,-1 0 0 0 0,1-1 0 0 0,-1 1 0 0 0,1 0 1 0 0,-1-1-1 0 0,1 1 0 0 0,0 0 0 0 0,-1-1 0 0 0,1 1 0 0 0,0-1 1 0 0,-1 1-1 0 0,1-1 0 0 0,0 0 0 0 0,0 1 0 0 0,-1-1 1 0 0,1 0-1 0 0,0 1 0 0 0,0-1 0 0 0,0 0 0 0 0,0 0 0 0 0,-1 0 1 0 0,1 0-1 0 0,0 0 0 0 0,0 0 0 0 0,0 0 0 0 0,0 0 0 0 0,1 0 1 0 0,2 0 32 0 0,1 0 0 0 0,-1 0 1 0 0,1-1-1 0 0,-1 1 0 0 0,6-2 0 0 0,31-15 139 0 0,-29 11-121 0 0,-1 2 0 0 0,17-6 0 0 0,-5 4-37 0 0,-13 3-39 0 0,-1 0-1 0 0,18-2 1 0 0,-20 4-4 0 0,1 0 0 0 0,-1 0 0 0 0,1-1 0 0 0,8-3 0 0 0,-12 3 11 0 0,0 0-1 0 0,-1-1 0 0 0,1 1 1 0 0,-1-1-1 0 0,0 0 0 0 0,1 0 1 0 0,4-7-1 0 0,-14 23 186 0 0,1 1 1 0 0,1 0-1 0 0,0 0 1 0 0,1 0-1 0 0,0 0 1 0 0,-1 28-1 0 0,-1 157-119 0 0,8-116-68 0 0,-1 8-122 0 0,-2-86 98 0 0,-1 0 0 0 0,0 0 0 0 0,0-1-1 0 0,0 1 1 0 0,-1 0 0 0 0,0-1 0 0 0,-3 8 0 0 0,3-9-251 0 0,1-1-1 0 0,-1 0 1 0 0,1 0 0 0 0,-1 1 0 0 0,0-1 0 0 0,-3 3 0 0 0,4-4-222 0 0,0-1-1 0 0,0 1 1 0 0,-1 0-1 0 0,1 0 1 0 0,0-1-1 0 0,0 1 1 0 0,-1-1-1 0 0,1 1 1 0 0,0-1-1 0 0,-1 0 1 0 0,1 1-1 0 0,0-1 1 0 0,-3 0-1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16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60 133 512 0 0,'-13'-40'3019'0'0,"8"29"-999"0"0,2 0 0 0 0,-1 1 1 0 0,-1-14-1 0 0,5-13 6823 0 0,-4 59-6305 0 0,-7 5-1360 0 0,9-23-993 0 0,0 1 0 0 0,0-1 1 0 0,0 1-1 0 0,1-1 0 0 0,-1 1 0 0 0,1-1 0 0 0,0 1 0 0 0,1 0 0 0 0,-1-1 0 0 0,1 1 0 0 0,0 0 1 0 0,0 5-1 0 0,2-6-53 0 0,-1 0 1 0 0,1-1-1 0 0,-1 1 1 0 0,1-1 0 0 0,4 5-1 0 0,-4-4-40 0 0,0-1 0 0 0,0 1 0 0 0,0-1 0 0 0,0 1 0 0 0,1 6 0 0 0,67 249 1601 0 0,-33-127-1354 0 0,-30-103-259 0 0,-1 0 0 0 0,-2 1 0 0 0,1 44 0 0 0,-9 92 159 0 0,-1-36-72 0 0,5-59-19 0 0,16 121 1 0 0,4 59 80 0 0,-17-175-183 0 0,2-3 23 0 0,29 142 0 0 0,-20-147-55 0 0,-4 1 0 0 0,-2 1 0 0 0,-3 0 0 0 0,-8 131 0 0 0,-10 139-18 0 0,17-287-6 0 0,15 71 1 0 0,-7-51 1 0 0,-10-63 2 0 0,0-1 0 0 0,5 15 1 0 0,-5-22 8 0 0,0 1 20 0 0,-3 10-38 0 0,-1-1-1 0 0,-4 20 0 0 0,2-13 9 0 0,4-19 8 0 0,-3 23 9 0 0,5-13-23 0 0,-2-9 12 0 0,0-1 0 0 0,0 0 0 0 0,0 0 0 0 0,0 0-1 0 0,0 1 1 0 0,0-1 0 0 0,1 0 0 0 0,-1 0 0 0 0,0 0-1 0 0,0 0 1 0 0,0 1 0 0 0,1-1 0 0 0,-1 0-1 0 0,0 0 1 0 0,0 0 0 0 0,0 0 0 0 0,1 0 0 0 0,-1 0-1 0 0,0 0 1 0 0,0 1 0 0 0,1-1 0 0 0,-1 0 0 0 0,0 0-1 0 0,0 0 1 0 0,0 0 0 0 0,1 0 0 0 0,-1 0-1 0 0,0 0 1 0 0,0 0 0 0 0,1 0 0 0 0,-1 0 0 0 0,1-1-1 0 0,-1 1-7 0 0,1-1 0 0 0,0 1-1 0 0,0-1 1 0 0,0 1 0 0 0,-1-1-1 0 0,1 0 1 0 0,0 1-1 0 0,0-1 1 0 0,-1 0 0 0 0,1 0-1 0 0,-1 0 1 0 0,1 1 0 0 0,-1-1-1 0 0,1 0 1 0 0,-1 0-1 0 0,1-2 1 0 0,6-18-137 0 0,-5 17 103 0 0,2-12-621 0 0,-1 0 0 0 0,0-1 0 0 0,2-30-1 0 0,-4-20-6240 0 0,-1 63 6125 0 0,0-22-2767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17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84 105 1960 0 0,'-2'-1'1292'0'0,"-23"-4"8471"0"0,-4-5-4394 0 0,28 9-5143 0 0,-1 1 0 0 0,1-1 0 0 0,-1 0 0 0 0,1 1 0 0 0,-1-1 0 0 0,1 0 0 0 0,-1 0 0 0 0,1 0 0 0 0,0 0 0 0 0,-1 0 0 0 0,1-1 0 0 0,0 1 1 0 0,0 0-1 0 0,0 0 0 0 0,0-1 0 0 0,0 1 0 0 0,0-1 0 0 0,0 1 0 0 0,1-1 0 0 0,-1 1 0 0 0,0-1 0 0 0,1 1 0 0 0,-1-1 0 0 0,1 0 0 0 0,0 1 0 0 0,-1-1 0 0 0,1 0 0 0 0,0 1 0 0 0,0-4 0 0 0,1 4-107 0 0,-1-1 0 0 0,1 1 0 0 0,0-1 0 0 0,-1 0 0 0 0,1 1 0 0 0,0-1 0 0 0,0 1 0 0 0,0 0 0 0 0,0-1 0 0 0,0 1 0 0 0,1 0 0 0 0,-1 0 0 0 0,0-1 0 0 0,1 1 0 0 0,-1 0 0 0 0,0 0 0 0 0,1 0 0 0 0,-1 1 0 0 0,1-1 0 0 0,0 0 0 0 0,-1 1 0 0 0,1-1 0 0 0,0 1 0 0 0,1-1 0 0 0,-1 0-30 0 0,0 1 1 0 0,0-1-1 0 0,1 1 0 0 0,-1 0 1 0 0,0-1-1 0 0,0 1 0 0 0,0 0 1 0 0,0 0-1 0 0,1 1 0 0 0,-1-1 1 0 0,0 0-1 0 0,0 1 0 0 0,0 0 0 0 0,0-1 1 0 0,0 1-1 0 0,0 0 0 0 0,0 0 1 0 0,3 2-1 0 0,-2 0-23 0 0,-1 0-1 0 0,1 0 1 0 0,-1 1 0 0 0,0-1 0 0 0,0 1-1 0 0,0-1 1 0 0,0 1 0 0 0,-1 0-1 0 0,1 0 1 0 0,-1 0 0 0 0,1 7 0 0 0,0-4-23 0 0,-1-1 0 0 0,1 0 0 0 0,5 10 1 0 0,60 100 205 0 0,-19-9-147 0 0,-32-69-52 0 0,38 67-1 0 0,-53-103-47 0 0,1 1-1 0 0,0-1 1 0 0,0 1-1 0 0,0-1 0 0 0,0 0 1 0 0,0 0-1 0 0,0 0 1 0 0,1 0-1 0 0,-1 0 1 0 0,1 0-1 0 0,-1-1 0 0 0,4 2 1 0 0,-5-2-2 0 0,0-1 0 0 0,1 1 0 0 0,-1-1 0 0 0,0 0 0 0 0,1 0 0 0 0,-1 0 1 0 0,1 0-1 0 0,-1 0 0 0 0,0 0 0 0 0,1 0 0 0 0,-1 0 0 0 0,0 0 0 0 0,1-1 0 0 0,-1 1 0 0 0,0 0 0 0 0,0-1 1 0 0,1 1-1 0 0,-1-1 0 0 0,0 0 0 0 0,0 1 0 0 0,0-1 0 0 0,1 0 0 0 0,-1 0 0 0 0,0 0 0 0 0,0 1 0 0 0,0-1 0 0 0,0 0 1 0 0,0-2-1 0 0,8-8-7 0 0,-1-1 0 0 0,-1-1 1 0 0,0 1-1 0 0,0-1 0 0 0,-2 0 1 0 0,6-16-1 0 0,15-33-40 0 0,45-62-61 0 0,-58 103 47 0 0,34-48-346 0 0,-4 8-2181 0 0,-41 58 2061 0 0,0 0 1 0 0,-1 0-1 0 0,1 0 1 0 0,-1 0 0 0 0,0 0-1 0 0,1-6 1 0 0,-1 0-3422 0 0,-1-1-3681 0 0,-1 3 1920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19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41 512 0 0,'-10'-1'249'0'0,"-6"-1"1879"0"0,14-2-231 0 0,6-2 580 0 0,-1 2-1533 0 0,0 1 1 0 0,-1 0-1 0 0,1-1 1 0 0,-1 1-1 0 0,3-6 0 0 0,-6 9-846 0 0,0-1-1 0 0,0 1 0 0 0,0 0 1 0 0,0 0-1 0 0,1-1 1 0 0,-1 1-1 0 0,0 0 0 0 0,0 0 1 0 0,0 0-1 0 0,0 0 0 0 0,0 0 1 0 0,0 1-1 0 0,0-1 0 0 0,0 0-8 0 0,0 1-1 0 0,0 0 0 0 0,0-1 1 0 0,0 1-1 0 0,1 0 1 0 0,-1 0-1 0 0,0-1 0 0 0,0 1 1 0 0,1 0-1 0 0,-1 0 0 0 0,1 0 1 0 0,-1 0-1 0 0,1 0 0 0 0,-1 0 1 0 0,1 0-1 0 0,0-1 1 0 0,-1 1-1 0 0,1 1 0 0 0,0-1 1 0 0,0 0-1 0 0,0 0 0 0 0,-1 0 1 0 0,2 1-1 0 0,-1 1 48 0 0,0-1 0 0 0,1 0 0 0 0,0 1 0 0 0,-1-1 0 0 0,1 0 0 0 0,0 0 0 0 0,0 0-1 0 0,0 1 1 0 0,1-1 0 0 0,1 2 0 0 0,1 2 162 0 0,2 0-1 0 0,-1 0 1 0 0,1 0-1 0 0,0-1 1 0 0,10 7 0 0 0,-3-4-25 0 0,1 0 1 0 0,17 6 0 0 0,-16-8-89 0 0,-1 1 0 0 0,15 10 0 0 0,12 9 2 0 0,-8-5 186 0 0,55 45 0 0 0,-60-40-195 0 0,2-1-1 0 0,1-2 0 0 0,39 23 1 0 0,-44-31-69 0 0,1-2 1 0 0,54 19-1 0 0,-7-7 143 0 0,-2 4 0 0 0,109 58 0 0 0,-32-1-44 0 0,-48-30-141 0 0,-36-21-45 0 0,-34-15-6 0 0,-2 1 0 0 0,50 44-1 0 0,-23-17 20 0 0,-44-39-13 0 0,1-1 1 0 0,0 0-1 0 0,1-1 1 0 0,-1-1-1 0 0,1 0 0 0 0,1-1 1 0 0,-1 0-1 0 0,1-1 1 0 0,0-1-1 0 0,18 2 1 0 0,-21-3-12 0 0,-1 0 1 0 0,0 1 0 0 0,0 0 0 0 0,21 9 0 0 0,-26-9-10 0 0,1 1 1 0 0,-1 0-1 0 0,0 0 0 0 0,0 0 0 0 0,0 1 1 0 0,0 0-1 0 0,-1 0 0 0 0,9 11 1 0 0,2 5-38 0 0,-9-10 50 0 0,2 0 0 0 0,18 18 0 0 0,-22-25-5 0 0,0 0-1 0 0,0 0 0 0 0,0-1 1 0 0,1 1-1 0 0,-1-1 0 0 0,1 0 0 0 0,0-1 1 0 0,0 0-1 0 0,11 3 0 0 0,0-2 24 0 0,0 0 0 0 0,22-1-1 0 0,-22-1 4 0 0,-1 0-19 0 0,0 0 0 0 0,0 1 0 0 0,0 1 0 0 0,-1 1 0 0 0,1 0 0 0 0,-1 0 0 0 0,20 10 0 0 0,-32-12-16 0 0,-1-1 1 0 0,0 1-1 0 0,1 0 0 0 0,-1 0 0 0 0,0 0 1 0 0,0 0-1 0 0,0 0 0 0 0,0 0 1 0 0,3 5-1 0 0,11 11-51 0 0,-15-18 24 0 0,-1 1 0 0 0,1-1 1 0 0,0 1-1 0 0,0-1 1 0 0,0 0-1 0 0,0 1 0 0 0,0-1 1 0 0,0 0-1 0 0,0 0 0 0 0,0 0 1 0 0,0 0-1 0 0,0 1 1 0 0,0-1-1 0 0,0 0 0 0 0,0-1 1 0 0,0 1-1 0 0,-1 0 1 0 0,1 0-1 0 0,0 0 0 0 0,0-1 1 0 0,0 1-1 0 0,0 0 1 0 0,1-1-1 0 0,-2 1-97 0 0,1-1 0 0 0,-1 1-1 0 0,1 0 1 0 0,-1 0 0 0 0,0-1 0 0 0,1 1 0 0 0,-1 0 0 0 0,0-1 0 0 0,0 1-1 0 0,1 0 1 0 0,-1-1 0 0 0,0 1 0 0 0,0 0 0 0 0,1-1 0 0 0,-1 1 0 0 0,0-1-1 0 0,0 1 1 0 0,0 0 0 0 0,0-1 0 0 0,0 1 0 0 0,1-1 0 0 0,-1 1 0 0 0,0-1-1 0 0,0 1 1 0 0,0 0 0 0 0,0-1 0 0 0,0 1 0 0 0,0-1 0 0 0,-1 1-1 0 0,1-1 1 0 0,0 1 0 0 0,0 0 0 0 0,0-1 0 0 0,0 1 0 0 0,0-1 0 0 0,-1 1-1 0 0,1 0 1 0 0,0-1 0 0 0,0 1 0 0 0,-1 0 0 0 0,1-1 0 0 0,0 1 0 0 0,0 0-1 0 0,-1-1 1 0 0,1 1 0 0 0,0 0 0 0 0,-1 0 0 0 0,1-1 0 0 0,-1 1 0 0 0,-5-5-3566 0 0,-1 1-735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20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622 90 8 0 0,'0'-1'144'0'0,"-1"0"-1"0"0,1 1 1 0 0,-1-1-1 0 0,1 0 1 0 0,-1 0-1 0 0,1 0 1 0 0,-1 1-1 0 0,1-1 1 0 0,-1 0-1 0 0,0 1 1 0 0,0-1-1 0 0,1 1 1 0 0,-1-1 0 0 0,0 0-1 0 0,0 1 1 0 0,1 0-1 0 0,-2-1 1 0 0,1 0 28 0 0,0 1 0 0 0,0-1 0 0 0,0 1 1 0 0,0-1-1 0 0,1 1 0 0 0,-1-1 0 0 0,0 1 0 0 0,1-1 1 0 0,-1 0-1 0 0,0 1 0 0 0,1-1 0 0 0,-2-1 0 0 0,2 1 317 0 0,-1 0-1 0 0,1 0 0 0 0,-1 0 0 0 0,0 0 1 0 0,1 1-1 0 0,-1-1 0 0 0,0 0 0 0 0,1 1 1 0 0,-1-1-1 0 0,0 0 0 0 0,0 1 1 0 0,0-1-1 0 0,0 1 0 0 0,-1-1 0 0 0,-17-3 3143 0 0,8 4-3117 0 0,0 1 0 0 0,-12 1 1 0 0,-5 1 762 0 0,14-3-829 0 0,0-1-1 0 0,0-1 0 0 0,0 0 0 0 0,-18-5 1 0 0,-16-11 397 0 0,36 13-752 0 0,0 0-1 0 0,-1 1 0 0 0,1 0 0 0 0,-15-2 1 0 0,-7 3 121 0 0,0 0 1 0 0,-52 3 0 0 0,59 1 3 0 0,17-1-93 0 0,1 0 1 0 0,-1 1-1 0 0,1 0 0 0 0,-1 1 0 0 0,-9 2 0 0 0,8 1 46 0 0,10-4-136 0 0,-1 0 0 0 0,1-1 0 0 0,-1 1 0 0 0,1-1 0 0 0,-1 1 1 0 0,1-1-1 0 0,-1 1 0 0 0,1-1 0 0 0,-1 0 0 0 0,0 0 0 0 0,1 1 0 0 0,-3-2 0 0 0,4 1-30 0 0,-1 0 0 0 0,1 0 0 0 0,0 0 0 0 0,0 0 0 0 0,0 0 0 0 0,0-1 0 0 0,0 1 0 0 0,0 0 0 0 0,0 0 0 0 0,0 0 0 0 0,0 0 0 0 0,0-1 0 0 0,0 1 0 0 0,0 0 0 0 0,0 0 0 0 0,0 0 0 0 0,0-1 0 0 0,0 1 0 0 0,0 0 0 0 0,0 0 0 0 0,0 0 0 0 0,0-1 0 0 0,0 1 0 0 0,0 0-1 0 0,0 0 1 0 0,0 0 0 0 0,0 0 0 0 0,0-1 0 0 0,0 1 0 0 0,0 0 0 0 0,0 0 0 0 0,1 0 0 0 0,-1 0 0 0 0,0 0 0 0 0,0-1 0 0 0,0 1 0 0 0,0 0 0 0 0,0 0 0 0 0,1 0 0 0 0,-1 0 0 0 0,0 0 0 0 0,0 0 0 0 0,0 0 0 0 0,1-1 0 0 0,4-4 245 0 0,-6 6-227 0 0,0 0-1 0 0,1 0 1 0 0,-1 1 0 0 0,0-1 0 0 0,1 0 0 0 0,-1 1 0 0 0,1-1 0 0 0,0 1 0 0 0,-1-1-1 0 0,1 0 1 0 0,0 1 0 0 0,0-1 0 0 0,0 3 0 0 0,2 29 51 0 0,1-13-51 0 0,8 25 0 0 0,-6-30-7 0 0,1-1 0 0 0,0 0 0 0 0,1 0 0 0 0,0-1 1 0 0,1 0-1 0 0,19 24 0 0 0,-13-21 7 0 0,0-1 1 0 0,2 0-1 0 0,0-1 1 0 0,24 16-1 0 0,11 1-45 0 0,1-2-1 0 0,88 35 1 0 0,-124-58-8 0 0,-11-4-197 0 0,19 11 44 0 0,-24-12-47 0 0,1-1 0 0 0,0 1 0 0 0,-1-1 0 0 0,1 1 0 0 0,0-1 0 0 0,-1 1 0 0 0,1-1 0 0 0,-1 1 0 0 0,0 0 0 0 0,1 0 0 0 0,-1-1 0 0 0,1 1 0 0 0,-1 0 0 0 0,0 0 0 0 0,1-1 0 0 0,-1 1 0 0 0,0 0 0 0 0,0 0 0 0 0,0 0 0 0 0,0-1 0 0 0,0 1 0 0 0,0 0 0 0 0,0 0 0 0 0,0 0 0 0 0,0-1 0 0 0,0 1 0 0 0,0 0 0 0 0,-1 1 0 0 0,-1 5-2955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23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8 512 0 0,'-2'-1'740'0'0,"0"0"0"0"0,-1 1 0 0 0,1-1 0 0 0,0 1 0 0 0,0-1 0 0 0,0 1 0 0 0,-5 0 0 0 0,5 0 292 0 0,0 0 0 0 0,0 0 1 0 0,0-1-1 0 0,0 1 0 0 0,0 0 0 0 0,0-1 1 0 0,-2 0 2843 0 0,13 5 1690 0 0,-3-1-5253 0 0,-1 0-1 0 0,1 0 1 0 0,-1 1-1 0 0,6 4 1 0 0,-5-2-144 0 0,-1-1 0 0 0,0 0 0 0 0,0 1 0 0 0,0 0 0 0 0,-1 0 0 0 0,0 0 0 0 0,0 1 0 0 0,-1-1 1 0 0,4 11-1 0 0,-5-13-106 0 0,0 0 0 0 0,1 0 1 0 0,-1 0-1 0 0,1-1 0 0 0,0 1 1 0 0,0-1-1 0 0,0 0 0 0 0,0 0 1 0 0,0 0-1 0 0,1 0 0 0 0,-1 0 1 0 0,1-1-1 0 0,6 4 0 0 0,-1 0 104 0 0,-7-4-105 0 0,1 0 1 0 0,0 0-1 0 0,-1 1 0 0 0,0-1 0 0 0,4 5 0 0 0,4 5 97 0 0,-1-10-30 0 0,-9-2-127 0 0,1 0 1 0 0,-1 0 0 0 0,0 0 0 0 0,0 0 0 0 0,1 0 0 0 0,-1 0 0 0 0,0-1 0 0 0,0 1 0 0 0,1 0 0 0 0,-1 1 0 0 0,0-1-1 0 0,0 0 1 0 0,1 0 0 0 0,-1 0 0 0 0,0 0 0 0 0,1 0 0 0 0,-1 0 0 0 0,0 0 0 0 0,0 0 0 0 0,1 0 0 0 0,-1 0 0 0 0,0 1 0 0 0,0-1-1 0 0,0 0 1 0 0,1 0 0 0 0,-1 0 0 0 0,0 0 0 0 0,0 1 0 0 0,0-1 0 0 0,1 0 0 0 0,-1 0 0 0 0,0 1 0 0 0,0-1 0 0 0,0 0-1 0 0,0 0 1 0 0,0 1 0 0 0,0-1 0 0 0,1 0 0 0 0,-1 0 0 0 0,0 1 0 0 0,0-1 0 0 0,0 0 0 0 0,0 0 0 0 0,0 1 0 0 0,0-1 0 0 0,0 0-1 0 0,0 1 1 0 0,0 0 2 0 0,-1-1-1 0 0,1 1 1 0 0,0 0 0 0 0,0-1-1 0 0,1 1 1 0 0,-1 0-1 0 0,0 0 1 0 0,0-1-1 0 0,0 1 1 0 0,0 0 0 0 0,1-1-1 0 0,-1 1 1 0 0,0 0-1 0 0,0-1 1 0 0,1 1-1 0 0,-1-1 1 0 0,1 1 0 0 0,-1 0-1 0 0,0-1 1 0 0,1 1-1 0 0,-1-1 1 0 0,1 1-1 0 0,-1-1 1 0 0,1 1-1 0 0,0-1 1 0 0,0 1 0 0 0,16 1 84 0 0,-12-3-87 0 0,-5 1 63 0 0,-9 0-33 0 0,8 1-30 0 0,0-1-1 0 0,1 0 0 0 0,-1 0 0 0 0,0 0 1 0 0,1 0-1 0 0,-1 0 0 0 0,0 0 0 0 0,0 0 1 0 0,1 0-1 0 0,-1-1 0 0 0,0 1 0 0 0,1 0 1 0 0,-1 0-1 0 0,0-1 0 0 0,1 1 0 0 0,-1 0 0 0 0,0-1 1 0 0,1 1-1 0 0,-1 0 0 0 0,1-1 0 0 0,-1 1 1 0 0,1-1-1 0 0,-1 1 0 0 0,1-1 0 0 0,-1 1 1 0 0,1-1-1 0 0,-1 0 0 0 0,0 0 0 0 0,1-1-3 0 0,0 1 0 0 0,0-1-1 0 0,0 0 1 0 0,0 1 0 0 0,0-1 0 0 0,0 0-1 0 0,0 1 1 0 0,1-1 0 0 0,0-2-1 0 0,-1 3 3 0 0,1-1 0 0 0,-1 1 0 0 0,0-1-1 0 0,0 1 1 0 0,1-1 0 0 0,-1 1 0 0 0,0-1 0 0 0,0 0-1 0 0,-1-1 1 0 0,1 2-3 0 0,-1 0 0 0 0,1 0 0 0 0,-1 1 1 0 0,1-1-1 0 0,-1 0 0 0 0,1 0 0 0 0,-1 0 0 0 0,0 1 0 0 0,1-1 0 0 0,-1 0 0 0 0,0 1 1 0 0,1-1-1 0 0,-1 1 0 0 0,-2-2 0 0 0,3 2-36 0 0,-1 0 0 0 0,1-1 0 0 0,-1 1-1 0 0,0 0 1 0 0,1-1 0 0 0,-1 1 0 0 0,1 0 0 0 0,0-1 0 0 0,-1 1 0 0 0,1-1 0 0 0,-1 1 0 0 0,1-1 0 0 0,-1 1-1 0 0,1-1 1 0 0,0 1 0 0 0,-1-1 0 0 0,1 1 0 0 0,0-1 0 0 0,0 0 0 0 0,0 1 0 0 0,-1-1 0 0 0,1 1 0 0 0,0-1-1 0 0,0 0 1 0 0,0 1 0 0 0,0-1 0 0 0,0 1 0 0 0,0-1 0 0 0,0 0 0 0 0,0 1 0 0 0,0-1 0 0 0,0 0-1 0 0,1-2-352 0 0,1-1-1 0 0,-1 1 0 0 0,0 0 0 0 0,1 1 0 0 0,-1-1 0 0 0,1 0 0 0 0,0 0 0 0 0,0 1 0 0 0,0-1 0 0 0,4-3 0 0 0,26-21-8950 0 0,-24 21 6174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26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1452 512 0 0,'-13'4'1559'0'0,"12"-4"-1312"0"0,0 0 0 0 0,0 0 0 0 0,-1 0-1 0 0,1 1 1 0 0,0-1 0 0 0,0 0 0 0 0,0 1 0 0 0,0-1 0 0 0,0 1-1 0 0,0-1 1 0 0,-2 2 1931 0 0,15-7 2571 0 0,-2 1-2362 0 0,-9 3-1958 0 0,0 0 0 0 0,0 0 0 0 0,0-1 0 0 0,0 1 0 0 0,0 0 0 0 0,0-1 0 0 0,-1 1 0 0 0,1-1 0 0 0,0 1-1 0 0,-1-1 1 0 0,1 1 0 0 0,-1-1 0 0 0,1 0 0 0 0,-1 1 0 0 0,0-1 0 0 0,0 0 0 0 0,0-1 0 0 0,1 3-401 0 0,-1 0 1 0 0,1 0 0 0 0,-1 0 0 0 0,1 0 0 0 0,-1 0-1 0 0,1 0 1 0 0,-1 0 0 0 0,1 0 0 0 0,-1-1 0 0 0,0 1 0 0 0,1 0-1 0 0,-1 0 1 0 0,1 0 0 0 0,-1 0 0 0 0,1-1 0 0 0,-1 1-1 0 0,0 0 1 0 0,1 0 0 0 0,-1-1 0 0 0,1 1 0 0 0,-1 0-1 0 0,0-1 1 0 0,1 1 0 0 0,-1-1 0 0 0,6-2 384 0 0,13-2 130 0 0,-15 4-480 0 0,0-1-1 0 0,0 1 1 0 0,0 0 0 0 0,-1-1 0 0 0,1 0-1 0 0,0 0 1 0 0,-1 0 0 0 0,5-3-1 0 0,-8 5-61 0 0,13-8 125 0 0,0 1-1 0 0,15-6 0 0 0,22-11 12 0 0,109-71 317 0 0,-80 39-170 0 0,9-5-38 0 0,92-59 39 0 0,-99 63-178 0 0,18-21 187 0 0,-69 52-164 0 0,2 2 0 0 0,58-35 0 0 0,-25 26-96 0 0,-23 12 13 0 0,43-27 0 0 0,38-40 172 0 0,-75 54-180 0 0,57-38 59 0 0,14 2-45 0 0,46-31 45 0 0,-71 25-82 0 0,-72 56-3 0 0,1 0 0 0 0,1 2-1 0 0,1 0 1 0 0,39-20 0 0 0,-39 27-3 0 0,0-2 1 0 0,-1 0-1 0 0,39-29 0 0 0,-61 41-10 0 0,-1 0-1 0 0,0 0 1 0 0,1 0-1 0 0,-1-1 1 0 0,0 1 0 0 0,0 0-1 0 0,0 0 1 0 0,0-1-1 0 0,0 1 1 0 0,1-3-1 0 0,-5-1-58 0 0,-8 1-42 0 0,-15 1-553 0 0,13 6-1636 0 0,12-3 1990 0 0,1 1 1 0 0,0-1-1 0 0,-1 0 1 0 0,1 0-1 0 0,0 1 1 0 0,-1-1 0 0 0,1 0-1 0 0,0 1 1 0 0,-1-1-1 0 0,1 1 1 0 0,0-1-1 0 0,0 0 1 0 0,-1 1-1 0 0,1-1 1 0 0,0 1-1 0 0,0-1 1 0 0,0 1 0 0 0,0-1-1 0 0,0 1 1 0 0,0-1-1 0 0,-1 0 1 0 0,1 2-1 0 0,0-2 58 0 0,0 0 1 0 0,0 1-1 0 0,0-1 0 0 0,1 0 0 0 0,-1 0 0 0 0,0 1 0 0 0,0-1 0 0 0,0 0 0 0 0,0 0 0 0 0,0 1 0 0 0,0-1 0 0 0,0 0 0 0 0,0 0 1 0 0,0 0-1 0 0,1 1 0 0 0,-1-1 0 0 0,2 1-1935 0 0,-1 0 1710 0 0,5 3-2009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27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68 8 0 0,'-9'-4'1119'0'0,"7"3"-188"0"0,0 0-1 0 0,1 0 0 0 0,-1 0 0 0 0,0 1 0 0 0,0-1 0 0 0,0 1 0 0 0,-9 0 11466 0 0,8 4-9091 0 0,3-3-3302 0 0,0 0 1 0 0,-1-1-1 0 0,1 1 0 0 0,-1 0 0 0 0,1-1 1 0 0,0 1-1 0 0,-1 0 0 0 0,1-1 0 0 0,-1 1 1 0 0,0-1-1 0 0,1 1 0 0 0,-1-1 0 0 0,0 1 1 0 0,1-1-1 0 0,-1 1 0 0 0,-1 0 0 0 0,-8 6 618 0 0,10-7-587 0 0,1 1 0 0 0,-1-1 0 0 0,0 0 0 0 0,1 1 0 0 0,-1-1 0 0 0,1 0 0 0 0,-1 0 0 0 0,0 0 0 0 0,1 1 0 0 0,-1-1 0 0 0,1 0 1 0 0,-1 0-1 0 0,0 0 0 0 0,1 0 0 0 0,-1 0 0 0 0,1 0 0 0 0,-1 0 0 0 0,1 0 0 0 0,-1 0 0 0 0,0 0 0 0 0,1 0 0 0 0,-1 0 0 0 0,1 0 0 0 0,6 0 117 0 0,1 0-62 0 0,1 0 0 0 0,0 0 0 0 0,0-1 0 0 0,-1 0-1 0 0,1 0 1 0 0,0-1 0 0 0,-1 0 0 0 0,10-4 0 0 0,88-33 108 0 0,-76 29-77 0 0,34-7 0 0 0,-60 15-106 0 0,1 2-1 0 0,-1-1 1 0 0,1 0-1 0 0,-1 1 1 0 0,1 0-1 0 0,-1 0 1 0 0,1 0-1 0 0,-1 1 1 0 0,1-1-1 0 0,-1 1 1 0 0,0 0-1 0 0,1 0 1 0 0,-1 1-1 0 0,0-1 1 0 0,8 5-1 0 0,-8-4 16 0 0,0 0-1 0 0,0-1 0 0 0,0 1 0 0 0,8 0 1 0 0,-9-1 6 0 0,0-1 0 0 0,0 1 1 0 0,0 0-1 0 0,0 0 1 0 0,0 0-1 0 0,-1 0 0 0 0,1 1 1 0 0,0-1-1 0 0,0 1 1 0 0,2 2-1 0 0,-8-3 36 0 0,0 0 0 0 0,0 0 0 0 0,0 1-1 0 0,0-1 1 0 0,1 1 0 0 0,-1 0 0 0 0,-3 2 0 0 0,6-3-63 0 0,-1 1-1 0 0,1-1 1 0 0,0 1 0 0 0,-1-1 0 0 0,1 1-1 0 0,0-1 1 0 0,0 1 0 0 0,0 0 0 0 0,0-1-1 0 0,0 3 1 0 0,1-2-3 0 0,-1 0-1 0 0,0-1 1 0 0,0 1 0 0 0,0 0-1 0 0,0-1 1 0 0,-1 1-1 0 0,1 0 1 0 0,0-1 0 0 0,-1 1-1 0 0,0 2 1 0 0,-9 21 157 0 0,8-20-137 0 0,1 0 1 0 0,-2 0 0 0 0,1 0 0 0 0,0-1 0 0 0,-1 1 0 0 0,-5 6 0 0 0,-13 17 37 0 0,1 0 0 0 0,2 1-1 0 0,-17 34 1 0 0,-37 98 167 0 0,61-132-232 0 0,-9 46 1 0 0,3-10-3 0 0,16-62-8 0 0,1-1 0 0 0,-1 0 0 0 0,0 0 0 0 0,0 0 0 0 0,0 0 0 0 0,0 0 0 0 0,0 0-1 0 0,0 0 1 0 0,0 0 0 0 0,-3 3 0 0 0,6-20-363 0 0,16-45-2285 0 0,-1-1-4841 0 0,-12 49 3169 0 0,2 1-912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29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2707 1838 512 0 0,'-13'-13'11716'0'0,"13"13"-11476"0"0,0-1-1 0 0,0 0 1 0 0,0 0 0 0 0,0 1-1 0 0,1-1 1 0 0,-1 0-1 0 0,0 1 1 0 0,0-1 0 0 0,1 0-1 0 0,-1 1 1 0 0,0-1 0 0 0,1 0-1 0 0,-1 1 1 0 0,0-1 0 0 0,1 0-1 0 0,-1 1 1 0 0,1-1 0 0 0,4-7 1162 0 0,-5 8-1308 0 0,0 0 0 0 0,0-1 0 0 0,-1 1 1 0 0,1 0-1 0 0,0 0 0 0 0,0-1 0 0 0,0 1 0 0 0,-1 0 0 0 0,1-1 1 0 0,0 1-1 0 0,0 0 0 0 0,-1 0 0 0 0,1-1 0 0 0,0 1 1 0 0,0 0-1 0 0,-1 0 0 0 0,1 0 0 0 0,0-1 0 0 0,-1 1 0 0 0,1 0 1 0 0,0 0-1 0 0,-1 0 0 0 0,1 0 0 0 0,0 0 0 0 0,-1 0 1 0 0,1 0-1 0 0,0 0 0 0 0,-1 0 0 0 0,1 0 0 0 0,-1 0 0 0 0,1 0 1 0 0,-18-2 440 0 0,15 2-158 0 0,-16-1 566 0 0,16 1-803 0 0,-1 0 0 0 0,0 0 0 0 0,1 0 0 0 0,-1 0 0 0 0,1-1 0 0 0,-1 1 0 0 0,0-1 0 0 0,1 0 0 0 0,-1 0 0 0 0,1 0 0 0 0,0-1 0 0 0,-1 1 0 0 0,-4-4 0 0 0,7 4-82 0 0,0-1 0 0 0,0 1 0 0 0,0 0 0 0 0,0-1 0 0 0,1 1 0 0 0,-1-1 0 0 0,1 1 0 0 0,-1 0 0 0 0,1-1 0 0 0,0 1 0 0 0,-1-1-1 0 0,1 0 1 0 0,0 1 0 0 0,0-2 0 0 0,0 1-12 0 0,0 0-1 0 0,0 0 0 0 0,-1 0 1 0 0,1 1-1 0 0,0-1 1 0 0,-1 0-1 0 0,0 0 0 0 0,1 1 1 0 0,-1-1-1 0 0,0 0 1 0 0,-1-2-1 0 0,-1 1 22 0 0,0 0-1 0 0,0 0 1 0 0,0 1 0 0 0,-1-1-1 0 0,1 1 1 0 0,-1-1 0 0 0,1 1-1 0 0,-8-3 1 0 0,-36-11 329 0 0,22 8-192 0 0,13 4-80 0 0,1 0 0 0 0,0 0 0 0 0,1-1 0 0 0,-1-1 0 0 0,1 0-1 0 0,0 0 1 0 0,0-1 0 0 0,-10-9 0 0 0,9 7-19 0 0,-1-1 0 0 0,0 2 0 0 0,-1 0 0 0 0,0 0 0 0 0,0 1 0 0 0,0 1 0 0 0,-26-8 1 0 0,-10-7 117 0 0,41 17-151 0 0,0-1 0 0 0,0 1-1 0 0,1-2 1 0 0,0 1 0 0 0,0-1 0 0 0,0 0-1 0 0,-5-7 1 0 0,8 9-34 0 0,-99-86 537 0 0,-7 3-243 0 0,93 75-272 0 0,-1 1-1 0 0,-1 1 0 0 0,-28-12 1 0 0,43 20-56 0 0,-110-41 98 0 0,73 27-96 0 0,-29-12-18 0 0,60 24 19 0 0,2-1-1 0 0,-1-1 1 0 0,0 0 0 0 0,1 0-1 0 0,-11-11 1 0 0,13 11 3 0 0,0 0 0 0 0,1 0 0 0 0,0 0 0 0 0,0-1 0 0 0,1 0 1 0 0,0 0-1 0 0,0 0 0 0 0,1-1 0 0 0,-4-10 0 0 0,3 8-3 0 0,-1-1 1 0 0,0 1-1 0 0,0 0 0 0 0,-1 0 0 0 0,0 1 0 0 0,-1 0 1 0 0,0 0-1 0 0,0 1 0 0 0,-1-1 0 0 0,-13-9 1 0 0,8 7-10 0 0,0 2 0 0 0,-1-1 1 0 0,0 2-1 0 0,0 0 0 0 0,-1 1 1 0 0,-25-9-1 0 0,-52-17 55 0 0,86 31-55 0 0,0 0 0 0 0,0-1 0 0 0,0 1 0 0 0,0-1-1 0 0,0-1 1 0 0,1 1 0 0 0,-8-7 0 0 0,-1-3 18 0 0,-16-17 0 0 0,20 18-12 0 0,-1 1 0 0 0,0 1 0 0 0,-14-11 0 0 0,7 11-8 0 0,0-1 0 0 0,-1 2 0 0 0,-1 1-1 0 0,-21-7 1 0 0,-40-18 4 0 0,65 26-5 0 0,1-1 0 0 0,1-1 1 0 0,-1-1-1 0 0,1 0 0 0 0,1 0 1 0 0,0-2-1 0 0,-15-16 0 0 0,-52-55 66 0 0,66 71-67 0 0,0 1 0 0 0,-1 0 1 0 0,0 0-1 0 0,-21-9 0 0 0,-20-7-14 0 0,-79-26 0 0 0,128 51 23 0 0,0-1-1 0 0,0 0 0 0 0,0 0 1 0 0,1-1-1 0 0,-1 1 0 0 0,1-1 1 0 0,0-1-1 0 0,0 1 0 0 0,1-1 1 0 0,-1 0-1 0 0,1-1 0 0 0,0 1 0 0 0,0-1 1 0 0,-4-7-1 0 0,4 6-4 0 0,1 1 0 0 0,-1-1 1 0 0,0 1-1 0 0,-1 1 0 0 0,1-1 0 0 0,-1 1 0 0 0,0 0 1 0 0,-1 0-1 0 0,1 1 0 0 0,-1 0 0 0 0,0 0 0 0 0,0 0 1 0 0,0 1-1 0 0,0 0 0 0 0,-1 1 0 0 0,-13-4 0 0 0,-54-4-30 0 0,75 10 32 0 0,-1 0 0 0 0,1 0-1 0 0,-1 0 1 0 0,1 0 0 0 0,-1 0-1 0 0,1 0 1 0 0,-1 0 0 0 0,0 0-1 0 0,1 0 1 0 0,-1-1 0 0 0,1 1 0 0 0,-1 0-1 0 0,1 0 1 0 0,0-1 0 0 0,-1 1-1 0 0,1 0 1 0 0,-1 0 0 0 0,1-1-1 0 0,-1 1 1 0 0,1-1 0 0 0,0 1-1 0 0,-1 0 1 0 0,1-1 0 0 0,0 1-1 0 0,-1-1 1 0 0,1 1 0 0 0,0-1-1 0 0,0 1 1 0 0,-1-1 0 0 0,1 1-1 0 0,0-1 1 0 0,0 1 0 0 0,0-1-1 0 0,0 1 1 0 0,0-1 0 0 0,0 1-1 0 0,0-1 1 0 0,0 1 0 0 0,0-1-1 0 0,0 1 1 0 0,0-1 0 0 0,0 1-1 0 0,0-1 1 0 0,0 1 0 0 0,0-1-1 0 0,1 1 1 0 0,-1-1 0 0 0,0 1-1 0 0,0-1 1 0 0,0 1 0 0 0,1-2-1 0 0,2-3 5 0 0,1-1-1 0 0,0 1 1 0 0,7-9-1 0 0,-2 2-21 0 0,-6 9 17 0 0,-1-1 1 0 0,0-1-1 0 0,0 1 0 0 0,-1 0 1 0 0,1 0-1 0 0,-1 0 0 0 0,0-1 0 0 0,1-8 1 0 0,-2 12 0 0 0,0 0 0 0 0,0 0 0 0 0,0 0 0 0 0,0 1 0 0 0,0-1 0 0 0,0 0 0 0 0,-1 0 0 0 0,1 0 0 0 0,0 0 0 0 0,0 0 0 0 0,-1 1 0 0 0,1-1 0 0 0,-1 0-1 0 0,1 0 1 0 0,0 1 0 0 0,-1-1 0 0 0,1 0 0 0 0,-1 0 0 0 0,0 1 0 0 0,0-2 0 0 0,0 2 0 0 0,0-1 0 0 0,-1 1 0 0 0,1-1 0 0 0,0 1 0 0 0,0 0 0 0 0,-1-1 0 0 0,1 1 0 0 0,0 0 0 0 0,-1 0 0 0 0,1 0 0 0 0,0 0 0 0 0,-1 0 0 0 0,1 0 0 0 0,0 0 0 0 0,0 1 0 0 0,-1-1 0 0 0,1 0 0 0 0,-2 1 0 0 0,-2 1-2 0 0,-22 7-39 0 0,26-9 40 0 0,0 1-1 0 0,0-1 1 0 0,0 1 0 0 0,0-1-1 0 0,0 1 1 0 0,1 0-1 0 0,-1-1 1 0 0,0 1-1 0 0,0 0 1 0 0,1-1-1 0 0,-1 1 1 0 0,0 0-1 0 0,1 0 1 0 0,-1 0-1 0 0,1-1 1 0 0,-1 1-1 0 0,1 0 1 0 0,-1 0-1 0 0,1 0 1 0 0,0 0-1 0 0,-1 0 1 0 0,1 0-1 0 0,0 2 1 0 0,0-3-1 0 0,1 1 0 0 0,-1 0 1 0 0,1 0-1 0 0,-1-1 0 0 0,1 1 1 0 0,-1-1-1 0 0,1 1 0 0 0,0-1 1 0 0,-1 1-1 0 0,1-1 0 0 0,0 1 1 0 0,-1-1-1 0 0,1 1 0 0 0,0-1 1 0 0,0 0-1 0 0,-1 1 0 0 0,1-1 1 0 0,0 0-1 0 0,1 0 0 0 0,15 5-120 0 0,60-2-2447 0 0,-27-8-3455 0 0,-21 2-4715 0 0,-14 0 3585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31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115 170 512 0 0,'-3'-13'1605'0'0,"2"10"-711"0"0,1 1-1 0 0,-1-1 1 0 0,0 1-1 0 0,0 0 1 0 0,1-1-1 0 0,-1 1 0 0 0,-1 0 1 0 0,1 0-1 0 0,0 0 1 0 0,-1 0-1 0 0,-1-3 1 0 0,-5 0 2452 0 0,12 9 707 0 0,-3-3-3880 0 0,1 1 1 0 0,-1-1-1 0 0,0 1 1 0 0,0-1-1 0 0,1 1 1 0 0,-1 0-1 0 0,0 0 1 0 0,-1-1-1 0 0,1 1 1 0 0,0 0 0 0 0,0 0-1 0 0,-1 0 1 0 0,1 0-1 0 0,-1 0 1 0 0,0 0-1 0 0,1 0 1 0 0,-1 0-1 0 0,0 4 1 0 0,-1 5 195 0 0,0 0-1 0 0,-3 14 1 0 0,2-10 27 0 0,-1 3-269 0 0,2 0 0 0 0,0 1-1 0 0,1-1 1 0 0,1 1-1 0 0,0-1 1 0 0,1 1-1 0 0,2-1 1 0 0,0 0 0 0 0,0 0-1 0 0,2 0 1 0 0,0-1-1 0 0,16 31 1 0 0,5-4-31 0 0,-19-33-19 0 0,0 1-1 0 0,-1 0 1 0 0,-1 0-1 0 0,5 13 1 0 0,-9-9 106 0 0,-4-16-2 0 0,-1-8-141 0 0,-1-14 158 0 0,-2-27 1 0 0,3 28-138 0 0,-6-34 1 0 0,-15-47-7 0 0,-14-156 1 0 0,37 245-57 0 0,1-1 0 0 0,2-16 0 0 0,-1-4 200 0 0,-1 33-192 0 0,0 0 0 0 0,0 1 0 0 0,0-1 0 0 0,0 1 1 0 0,0-1-1 0 0,0 0 0 0 0,0 1 0 0 0,-1-1 0 0 0,1 1 1 0 0,0-1-1 0 0,0 1 0 0 0,-1-1 0 0 0,1 1 0 0 0,0-1 1 0 0,-1 1-1 0 0,1-1 0 0 0,-1 1 0 0 0,1 0 0 0 0,0-1 0 0 0,-1 1 1 0 0,1 0-1 0 0,-1-1 0 0 0,1 1 0 0 0,-2-1 0 0 0,-16-3 114 0 0,-22 6-20 0 0,39-2-100 0 0,-7 1 26 0 0,0 0-1 0 0,1 1 1 0 0,0 0-1 0 0,-1 1 1 0 0,-12 5-1 0 0,20-8-25 0 0,0 0 0 0 0,-1 0 0 0 0,1 0 0 0 0,0 0 0 0 0,0 0 0 0 0,0 0 0 0 0,0 0-1 0 0,0 0 1 0 0,0 0 0 0 0,-1 1 0 0 0,1-1 0 0 0,0 0 0 0 0,0 0 0 0 0,0 0 0 0 0,0 0 0 0 0,0 0 0 0 0,0 0-1 0 0,0 0 1 0 0,0 0 0 0 0,0 1 0 0 0,0-1 0 0 0,-1 0 0 0 0,1 0 0 0 0,0 0 0 0 0,0 0 0 0 0,0 0 0 0 0,0 0 0 0 0,0 1-1 0 0,0-1 1 0 0,0 0 0 0 0,0 0 0 0 0,0 0 0 0 0,0 0 0 0 0,0 0 0 0 0,0 1 0 0 0,0-1 0 0 0,0 0 0 0 0,0 0-1 0 0,6 4 14 0 0,10 3 6 0 0,-14-6 2 0 0,4 1-6 0 0,0-1 1 0 0,0 0 0 0 0,1 0-1 0 0,-1 0 1 0 0,0-1-1 0 0,0 0 1 0 0,0 0-1 0 0,11-2 1 0 0,-10 1-1 0 0,85-11-23 0 0,14 0 73 0 0,-88 11-67 0 0,0 1 1 0 0,-1 0 0 0 0,1 2 0 0 0,20 4 0 0 0,189 58-94 0 0,-191-47-102 0 0,-31-14-202 0 0,0 0-1 0 0,0-1 1 0 0,0 1-1 0 0,1-1 0 0 0,-1 0 1 0 0,1 0-1 0 0,-1-1 0 0 0,11 2 1 0 0,19-3-6040 0 0,-20-1 2976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36.30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129 78 512 0 0,'-6'-1'1264'0'0,"1"0"0"0"0,0 1 0 0 0,0 0 0 0 0,0 0-1 0 0,0 1 1 0 0,0-1 0 0 0,-1 1 0 0 0,-7 2 0 0 0,6-1-481 0 0,0 1 0 0 0,0-1 0 0 0,0 2 0 0 0,1-1 0 0 0,-1 1 0 0 0,1-1 0 0 0,0 2 0 0 0,0-1 0 0 0,-7 8 1 0 0,13-12-755 0 0,0 0 0 0 0,0 0 0 0 0,0 0 0 0 0,0 0 0 0 0,-1 0 0 0 0,1 0 0 0 0,0 0 0 0 0,0 0 0 0 0,0 0 0 0 0,0 0 0 0 0,0 0 0 0 0,0 0 0 0 0,0 0 0 0 0,0 0 0 0 0,0 0 0 0 0,0 0 0 0 0,-1 1 0 0 0,1-1 0 0 0,0 0 0 0 0,0 0 0 0 0,0 0 0 0 0,0 0 0 0 0,0 0 0 0 0,0 0 0 0 0,0 0 0 0 0,0 0 0 0 0,0 0 0 0 0,0 1 0 0 0,0-1 1 0 0,0 0-1 0 0,0 0 0 0 0,0 0 0 0 0,0 0 0 0 0,0 0 0 0 0,0 0 0 0 0,0 0 0 0 0,0 1 0 0 0,0-1 0 0 0,0 0 0 0 0,0 0 0 0 0,0 0 0 0 0,0 0 0 0 0,0 0 0 0 0,0 0 0 0 0,0 0 0 0 0,1 0 0 0 0,-1 0 0 0 0,0 1 0 0 0,0-1 0 0 0,0 0 0 0 0,0 0 0 0 0,0 0 0 0 0,0 0 0 0 0,8 0 593 0 0,9-4-174 0 0,-1-4-226 0 0,19-11 0 0 0,0-1-105 0 0,0 3-32 0 0,-16 7-5 0 0,0 0-1 0 0,0 1 1 0 0,1 2 0 0 0,0 0 0 0 0,33-7 0 0 0,-51 14-68 0 0,-1-1 1 0 0,1 1-1 0 0,0 0 0 0 0,-1 0 1 0 0,1 0-1 0 0,0 0 1 0 0,0 0-1 0 0,-1 0 1 0 0,1 1-1 0 0,0-1 0 0 0,0 0 1 0 0,-1 1-1 0 0,1-1 1 0 0,0 1-1 0 0,-1 0 1 0 0,1 0-1 0 0,-1-1 0 0 0,3 3 1 0 0,-2-1 7 0 0,-1 0 1 0 0,0-1 0 0 0,0 1-1 0 0,0 0 1 0 0,0-1-1 0 0,0 1 1 0 0,-1 0-1 0 0,1 0 1 0 0,0 0-1 0 0,-1 0 1 0 0,1 0-1 0 0,-1 0 1 0 0,0 0 0 0 0,0 0-1 0 0,0 0 1 0 0,0 2-1 0 0,0 17 87 0 0,-1 0-1 0 0,0 0 0 0 0,-2 0 1 0 0,-6 24-1 0 0,6-35-77 0 0,-1 0-1 0 0,1 0 1 0 0,-2 0 0 0 0,0 0-1 0 0,0-1 1 0 0,0 0-1 0 0,-1 0 1 0 0,0 0 0 0 0,-1-1-1 0 0,-8 8 1 0 0,2-3 18 0 0,-16 16 114 0 0,27-27-139 0 0,0 1-1 0 0,0-1 0 0 0,1 1 1 0 0,-1-1-1 0 0,1 1 0 0 0,-1-1 0 0 0,1 1 1 0 0,0 0-1 0 0,0 0 0 0 0,-1 5 1 0 0,2-7-20 0 0,0 0 1 0 0,1-1-1 0 0,-1 1 0 0 0,0 0 1 0 0,0 0-1 0 0,1 0 0 0 0,-1 0 1 0 0,0 0-1 0 0,1 0 1 0 0,-1-1-1 0 0,1 1 0 0 0,-1 0 1 0 0,1 0-1 0 0,0 0 0 0 0,-1-1 1 0 0,1 1-1 0 0,-1 0 1 0 0,1-1-1 0 0,0 1 0 0 0,0-1 1 0 0,0 1-1 0 0,-1-1 1 0 0,1 1-1 0 0,0-1 0 0 0,0 0 1 0 0,0 1-1 0 0,0-1 0 0 0,0 0 1 0 0,-1 1-1 0 0,1-1 1 0 0,2 0-1 0 0,2 1 0 0 0,1 0 0 0 0,-1 0 0 0 0,12 0 0 0 0,259-18-885 0 0,-250 16 296 0 0,-12 3-1934 0 0,-6 3-6528 0 0,-8-2 6508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37.62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7 474 512 0 0,'-4'-9'5603'0'0,"2"2"-451"0"0,2 7-4998 0 0,0-1 1 0 0,1 1-1 0 0,-1 0 1 0 0,1 0-1 0 0,-1-1 1 0 0,0 1-1 0 0,1 0 1 0 0,-1 0-1 0 0,1-1 1 0 0,-1 1-1 0 0,1 0 1 0 0,-1 0-1 0 0,1 0 1 0 0,-1 0-1 0 0,1 0 1 0 0,-1 0-1 0 0,1 0 1 0 0,-1 0-1 0 0,1 0 1 0 0,-1 0-1 0 0,2 0 1 0 0,-2 0-17 0 0,0 0 1 0 0,1 0-1 0 0,-1 1 0 0 0,1-1 1 0 0,-1 0-1 0 0,1 0 0 0 0,-1 0 1 0 0,1 0-1 0 0,-1 1 1 0 0,0-1-1 0 0,1 0 0 0 0,-1 0 1 0 0,0 1-1 0 0,1-1 0 0 0,-1 0 1 0 0,0 1-1 0 0,1-1 1 0 0,-1 0-1 0 0,0 1 0 0 0,1-1 1 0 0,-1 1-1 0 0,0-1 0 0 0,0 0 1 0 0,1 1-1 0 0,-1-1 1 0 0,0 1-1 0 0,0-1 0 0 0,0 1 1 0 0,0-1-1 0 0,0 0 0 0 0,0 1 1 0 0,0-1-1 0 0,0 1 1 0 0,0-1-1 0 0,0 1 0 0 0,0 0 1 0 0,-2 22 1829 0 0,0-15-1343 0 0,2-6-508 0 0,0 0-1 0 0,0 0 0 0 0,0 0 0 0 0,0 0 0 0 0,0 0 0 0 0,0 0 0 0 0,1 0 0 0 0,-1 0 0 0 0,1-1 0 0 0,-1 1 0 0 0,1 0 0 0 0,0 0 1 0 0,1 2-1 0 0,-1-3-91 0 0,-1-1 0 0 0,1 1 0 0 0,-1-1 0 0 0,1 1 0 0 0,0-1 0 0 0,0 1 0 0 0,-1-1 0 0 0,1 1 0 0 0,0-1 0 0 0,0 0 0 0 0,-1 1 0 0 0,1-1 0 0 0,0 0 0 0 0,0 0 0 0 0,0 0 0 0 0,0 1 0 0 0,-1-1 1 0 0,1 0-1 0 0,0 0 0 0 0,0 0 0 0 0,0 0 0 0 0,0-1 0 0 0,0 1 0 0 0,-1 0 0 0 0,1 0 0 0 0,0 0 0 0 0,0-1 0 0 0,0 1 0 0 0,-1 0 0 0 0,1-1 0 0 0,0 1 0 0 0,0-1 0 0 0,-1 1 0 0 0,2-2 0 0 0,7-3 35 0 0,-1-1-1 0 0,-1 0 1 0 0,1-1-1 0 0,-1 0 1 0 0,12-14-1 0 0,28-43 119 0 0,-30 37-41 0 0,-1-1 0 0 0,-1-1 0 0 0,-2-1 0 0 0,-1 0 0 0 0,-1-1 0 0 0,-2 0 0 0 0,-1 0 0 0 0,-1-1 0 0 0,3-44 0 0 0,-9 71-113 0 0,4-29 105 0 0,-5 32-111 0 0,1 0 0 0 0,0 0 0 0 0,0-1 0 0 0,-1 1 0 0 0,1 0 0 0 0,0 1 0 0 0,1-1 0 0 0,-1 0-1 0 0,0 0 1 0 0,1 0 0 0 0,-1 1 0 0 0,1-1 0 0 0,1-1 0 0 0,-3 3-14 0 0,0 0 0 0 0,1 0 1 0 0,-1 0-1 0 0,0 0 0 0 0,1 0 1 0 0,-1 0-1 0 0,0 0 0 0 0,0 0 0 0 0,1 0 1 0 0,-1 0-1 0 0,0 0 0 0 0,1 0 1 0 0,-1 0-1 0 0,0 0 0 0 0,0 0 0 0 0,1 0 1 0 0,-1 1-1 0 0,0-1 0 0 0,0 0 1 0 0,1 0-1 0 0,-1 0 0 0 0,0 0 0 0 0,0 1 1 0 0,0-1-1 0 0,1 0 0 0 0,-1 0 1 0 0,0 0-1 0 0,0 1 0 0 0,0-1 0 0 0,0 0 1 0 0,0 0-1 0 0,1 1 0 0 0,-1-1 1 0 0,0 0-1 0 0,0 0 0 0 0,0 1 0 0 0,0-1 1 0 0,0 0-1 0 0,0 0 0 0 0,0 1 1 0 0,0-1-1 0 0,0 0 0 0 0,0 1 0 0 0,0-1 1 0 0,4 18 5 0 0,-4-16 8 0 0,53 357 528 0 0,-50-319-486 0 0,-3-24-8 0 0,1 0 1 0 0,5 19-1 0 0,-5-31-44 0 0,0 0 0 0 0,0 0 0 0 0,0 0 0 0 0,1 0 0 0 0,0 0-1 0 0,-1 0 1 0 0,2 0 0 0 0,-1-1 0 0 0,0 1 0 0 0,1-1 0 0 0,-1 0 0 0 0,1 0 0 0 0,4 4 0 0 0,5-1 47 0 0,-12-6-54 0 0,0 0 0 0 0,1 0 0 0 0,-1 0 0 0 0,0 0 0 0 0,0 0-1 0 0,1 0 1 0 0,-1 0 0 0 0,0 0 0 0 0,0 1 0 0 0,1-1 0 0 0,-1 0 0 0 0,0 0 0 0 0,0 0 0 0 0,1 0 0 0 0,-1 0 0 0 0,0-1-1 0 0,0 1 1 0 0,1 0 0 0 0,-1 0 0 0 0,0 0 0 0 0,1 0 0 0 0,-1 0 0 0 0,0 0 0 0 0,0 0 0 0 0,0 0 0 0 0,1-1-1 0 0,-1 1 1 0 0,0 0 0 0 0,0 0 0 0 0,1 0 0 0 0,-1 0 0 0 0,0-1 0 0 0,0 1 0 0 0,0 0 0 0 0,0 0 0 0 0,0 0-1 0 0,1-1 1 0 0,-1 1 0 0 0,0 0 0 0 0,0 0 0 0 0,0-1 0 0 0,0 1 0 0 0,0 0 0 0 0,0 0 0 0 0,0-1 0 0 0,0 1-1 0 0,0-1 1 0 0,0 1 17 0 0,-8-2 22 0 0,8 2-41 0 0,-1-1 1 0 0,1 1-1 0 0,-1 0 1 0 0,0 0-1 0 0,1 0 1 0 0,-1 0-1 0 0,0-1 1 0 0,1 1-1 0 0,-1 0 1 0 0,1 0-1 0 0,-1 0 1 0 0,0 0-1 0 0,1 0 1 0 0,-1 0-1 0 0,0 1 1 0 0,1-1-1 0 0,-1 0 1 0 0,1 0-1 0 0,-1 0 1 0 0,0 0-1 0 0,1 1 1 0 0,-1-1-1 0 0,0 1 1 0 0,-18 8-23 0 0,-1 0 0 0 0,1-1 0 0 0,-2-1 0 0 0,1-1 0 0 0,-1 0 0 0 0,-22 2 0 0 0,41-8 20 0 0,-5 2 10 0 0,0 0 0 0 0,1 1 0 0 0,0-1 0 0 0,-1 1 0 0 0,1 1 1 0 0,0-1-1 0 0,1 1 0 0 0,-1 0 0 0 0,0 0 0 0 0,1 1 0 0 0,0-1 0 0 0,0 1 1 0 0,-5 8-1 0 0,10-13-5 0 0,0 0-1 0 0,-1 0 1 0 0,1 0 0 0 0,0 0 0 0 0,0 0 0 0 0,0 0 0 0 0,0 1-1 0 0,0-1 1 0 0,0 0 0 0 0,0 0 0 0 0,0 0 0 0 0,0 0 0 0 0,0 0-1 0 0,0 0 1 0 0,0 0 0 0 0,0 0 0 0 0,-1 1 0 0 0,1-1 0 0 0,0 0-1 0 0,0 0 1 0 0,0 0 0 0 0,0 0 0 0 0,0 0 0 0 0,0 0 0 0 0,0 1-1 0 0,0-1 1 0 0,0 0 0 0 0,0 0 0 0 0,0 0 0 0 0,1 0 0 0 0,-1 0-1 0 0,0 0 1 0 0,0 1 0 0 0,0-1 0 0 0,0 0 0 0 0,0 0 0 0 0,0 0-1 0 0,0 0 1 0 0,0 0 0 0 0,0 0 0 0 0,0 0 0 0 0,0 1 0 0 0,7-2 42 0 0,10-5-37 0 0,-15 6-15 0 0,58-26 26 0 0,34-11 10 0 0,-42 22-85 0 0,0 3 1 0 0,68-8-1 0 0,-112 20-621 0 0,-14 3-1630 0 0,-4 0-1016 0 0,-3 3-3818 0 0,7-3 3113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43.70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59 296 512 0 0,'0'-1'446'0'0,"0"1"1"0"0,0-1-1 0 0,-1 0 0 0 0,1 1 0 0 0,0-1 0 0 0,-1 0 0 0 0,1 1 1 0 0,0-1-1 0 0,-1 0 0 0 0,1 1 0 0 0,-1-1 0 0 0,1 0 1 0 0,-1 1-1 0 0,1-1 0 0 0,-1 1 0 0 0,1-1 0 0 0,-1 1 1 0 0,0 0-1 0 0,1-1 0 0 0,-1 1 0 0 0,0-1 0 0 0,1 1 1 0 0,-3-1-1 0 0,2 1-127 0 0,0 0 0 0 0,0 0-1 0 0,0 1 1 0 0,0-1 0 0 0,0 0 0 0 0,0 0 0 0 0,0 0 0 0 0,0 1-1 0 0,0-1 1 0 0,0 0 0 0 0,0 1 0 0 0,0-1 0 0 0,0 1 0 0 0,-2 1 0 0 0,0 0 72 0 0,0 0 0 0 0,1 0 1 0 0,-1 1-1 0 0,1-1 1 0 0,-1 1-1 0 0,1-1 0 0 0,0 1 1 0 0,0 0-1 0 0,-3 6 1 0 0,5-9-349 0 0,0 1 0 0 0,0-1 0 0 0,-1 0 1 0 0,1 1-1 0 0,0-1 0 0 0,0 0 1 0 0,0 1-1 0 0,0-1 0 0 0,0 0 1 0 0,0 1-1 0 0,0-1 0 0 0,0 0 0 0 0,0 1 1 0 0,0-1-1 0 0,0 0 0 0 0,0 1 1 0 0,0-1-1 0 0,0 0 0 0 0,0 1 0 0 0,0-1 1 0 0,0 0-1 0 0,0 0 0 0 0,1 1 1 0 0,-1-1-1 0 0,0 0 0 0 0,0 1 0 0 0,0-1 1 0 0,0 0-1 0 0,1 0 0 0 0,-1 1 1 0 0,0-1-1 0 0,1 1 0 0 0,11 1 736 0 0,14-7-180 0 0,-13-2-512 0 0,0 1 1 0 0,-1-2 0 0 0,0 0 0 0 0,0 0-1 0 0,-1-1 1 0 0,0 0 0 0 0,0-1 0 0 0,-1-1 0 0 0,0 1-1 0 0,-1-2 1 0 0,0 1 0 0 0,-1-1 0 0 0,-1 0 0 0 0,1-1-1 0 0,-2 0 1 0 0,0 0 0 0 0,8-25 0 0 0,-7 13 10 0 0,-4 11 0 0 0,1 1 0 0 0,1 0 0 0 0,0 0 0 0 0,1 0 1 0 0,7-12-1 0 0,-15 51 430 0 0,-4 15-434 0 0,2 1-1 0 0,2-1 1 0 0,5 64 0 0 0,-2-77-26 0 0,-1 22 80 0 0,0-19-16 0 0,4 32 0 0 0,-2-52-94 0 0,0 0-1 0 0,0-1 1 0 0,1 1-1 0 0,1-1 0 0 0,0 1 1 0 0,8 16-1 0 0,-10-24-31 0 0,0-1 0 0 0,-1 1-1 0 0,1 0 1 0 0,0 0 0 0 0,0-1 0 0 0,1 1-1 0 0,2 2 1 0 0,-4-5-3 0 0,-1 1-1 0 0,1-1 1 0 0,0 0 0 0 0,-1 1-1 0 0,1-1 1 0 0,0 0 0 0 0,-1 1-1 0 0,1-1 1 0 0,0 0 0 0 0,-1 0-1 0 0,1 0 1 0 0,0 0 0 0 0,0 0-1 0 0,-1 0 1 0 0,1 0 0 0 0,0 0-1 0 0,-1 0 1 0 0,1 0 0 0 0,0 0-1 0 0,0 0 1 0 0,-1 0 0 0 0,1-1-1 0 0,0 1 1 0 0,-1 0-1 0 0,1 0 1 0 0,0-1 0 0 0,-1 1-1 0 0,1-1 1 0 0,-1 1 0 0 0,1 0-1 0 0,0-1 1 0 0,-1 1 0 0 0,1-1-1 0 0,-1 1 1 0 0,1-1 0 0 0,-1 0-1 0 0,0 1 1 0 0,1-1 0 0 0,0 0-1 0 0,-1 0 0 0 0,1 0-1 0 0,-1 0 0 0 0,1 1 0 0 0,-1-1 1 0 0,0 0-1 0 0,1 0 0 0 0,-1 0 0 0 0,0 1 1 0 0,1-1-1 0 0,-1 0 0 0 0,0 0 1 0 0,0 0-1 0 0,0 0 0 0 0,0 0 0 0 0,0 0 1 0 0,0 0-1 0 0,0 1 0 0 0,0-1 0 0 0,0 0 1 0 0,0 0-1 0 0,-1 0 0 0 0,1 0 0 0 0,0 0 1 0 0,-1 1-1 0 0,1-1 0 0 0,0 0 0 0 0,-1 0 1 0 0,1 0-1 0 0,-1 1 0 0 0,1-1 1 0 0,-1 0-1 0 0,1 1 0 0 0,-1-1 0 0 0,-1-1 1 0 0,1 1 0 0 0,0 1-1 0 0,0-1 1 0 0,0 0 0 0 0,-1 0 0 0 0,1 0 0 0 0,0 1 0 0 0,0-1 0 0 0,-1 1 0 0 0,1-1 0 0 0,0 1 0 0 0,-1-1 0 0 0,1 1 0 0 0,-1 0 0 0 0,1 0 0 0 0,-1 0-1 0 0,1 0 1 0 0,0 0 0 0 0,-1 0 0 0 0,1 0 0 0 0,-1 0 0 0 0,-1 1 0 0 0,-16 2 18 0 0,15-3-21 0 0,1 1 0 0 0,0-1 0 0 0,0 1 0 0 0,-1 0 0 0 0,-3 1-1 0 0,-12 5 11 0 0,0 0 0 0 0,-30 5-1 0 0,32-9 45 0 0,-1 2 0 0 0,1 0 0 0 0,-25 11 0 0 0,32-10 25 0 0,10-6-76 0 0,0 0 0 0 0,0 0-1 0 0,0 0 1 0 0,1 0 0 0 0,-1 0 0 0 0,0 0 0 0 0,0 0-1 0 0,0 0 1 0 0,0 0 0 0 0,0 0 0 0 0,0 0 0 0 0,0 0-1 0 0,0 0 1 0 0,0 0 0 0 0,0 0 0 0 0,0 0 0 0 0,0 0-1 0 0,0 0 1 0 0,0 0 0 0 0,0 0 0 0 0,0 0 0 0 0,0 0-1 0 0,0 0 1 0 0,0 0 0 0 0,0 0 0 0 0,0 0 0 0 0,0 0-1 0 0,0 0 1 0 0,0 0 0 0 0,0 0 0 0 0,0 1 0 0 0,0-1-1 0 0,0 0 1 0 0,0 0 0 0 0,0 0 0 0 0,0 0 0 0 0,0 0-1 0 0,0 0 1 0 0,0 0 0 0 0,0 0 0 0 0,0 0 0 0 0,0 0-1 0 0,0 0 1 0 0,0 0 0 0 0,0 0 0 0 0,0 0 0 0 0,0 0-1 0 0,0 0 1 0 0,0 0 0 0 0,0 0 0 0 0,0 0 0 0 0,0 0-1 0 0,0 0 1 0 0,0 0 0 0 0,0 0 0 0 0,0 0 0 0 0,0 0-1 0 0,0 0 1 0 0,-1 0 0 0 0,18-2 212 0 0,-2-1-150 0 0,1 2 1 0 0,3-1-6 0 0,1 1 0 0 0,-1 0 0 0 0,1 2 0 0 0,-1 0 0 0 0,25 6 0 0 0,28 7-57 0 0,-44-9 9 0 0,1 1 1 0 0,39 13-1 0 0,-64-17-10 0 0,0-1 0 0 0,1 0 1 0 0,-1 0-1 0 0,0 0 1 0 0,1-1-1 0 0,-1 1 0 0 0,0-1 1 0 0,1 0-1 0 0,-1 0 1 0 0,1-1-1 0 0,-1 1 0 0 0,0-1 1 0 0,1 0-1 0 0,-1 0 1 0 0,0-1-1 0 0,7-2 0 0 0,-9 2-205 0 0,1 1 0 0 0,-1-1 0 0 0,1 1 0 0 0,-1-1 0 0 0,1 0 0 0 0,-1 0-1 0 0,0 0 1 0 0,0 0 0 0 0,0-1 0 0 0,0 1 0 0 0,1-3 0 0 0,-2 3-472 0 0,1-1 0 0 0,-1 0 0 0 0,0 1 0 0 0,0-1 0 0 0,0 0 0 0 0,-1 0 0 0 0,1 0-1 0 0,-1 1 1 0 0,1-1 0 0 0,-1 0 0 0 0,0 0 0 0 0,-1-5 0 0 0,-1 1-4482 0 0,-3 1-465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44.93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33 406 512 0 0,'-2'3'1153'0'0,"0"0"1"0"0,0 0-1 0 0,0 0 0 0 0,-1 0 1 0 0,1 0-1 0 0,-1-1 0 0 0,-3 3 1 0 0,-5 4 4429 0 0,28-12-938 0 0,2-7-4227 0 0,0-2 0 0 0,-1 0 0 0 0,0-1 0 0 0,-1-1-1 0 0,-1 0 1 0 0,0-2 0 0 0,-1 0 0 0 0,0 0 0 0 0,19-30 0 0 0,-1-6-54 0 0,-3-1 0 0 0,28-67 1 0 0,-51 107-245 0 0,-6 11-24 0 0,1-1-1 0 0,-1 1 1 0 0,1-1 0 0 0,-1 0-1 0 0,0 1 1 0 0,0-1 0 0 0,0 0 0 0 0,1-5-1 0 0,-13 27 540 0 0,2 0-606 0 0,1 1 0 0 0,0 0 1 0 0,1 0-1 0 0,2 1 0 0 0,0 0 0 0 0,1 0 0 0 0,1 0 0 0 0,1 0 1 0 0,0 0-1 0 0,2 1 0 0 0,1-1 0 0 0,0 1 0 0 0,2-1 0 0 0,5 22 1 0 0,-7-40-22 0 0,4 17 98 0 0,0 1-1 0 0,-1-1 1 0 0,1 40-1 0 0,-5-53-59 0 0,0-2-30 0 0,0 1 0 0 0,0 0 1 0 0,2 10-1 0 0,-2-16-17 0 0,0 1 1 0 0,0 0-1 0 0,0-1 0 0 0,0 1 1 0 0,0 0-1 0 0,0-1 0 0 0,1 1 0 0 0,-1-1 1 0 0,0 1-1 0 0,0-1 0 0 0,1 1 1 0 0,-1 0-1 0 0,0-1 0 0 0,1 1 0 0 0,-1-1 1 0 0,1 1-1 0 0,-1-1 0 0 0,0 0 1 0 0,1 1-1 0 0,-1-1 0 0 0,1 1 0 0 0,-1-1 1 0 0,1 0-1 0 0,0 1 0 0 0,-1-1 1 0 0,1 0-1 0 0,-1 0 0 0 0,1 1 0 0 0,0-1 1 0 0,-1 0-1 0 0,1 0 0 0 0,-1 0 0 0 0,1 0 1 0 0,0 0-1 0 0,-1 0 0 0 0,1 0 1 0 0,0 0-1 0 0,-1 0 0 0 0,1 0 0 0 0,-1 0 1 0 0,1 0-1 0 0,1-1 0 0 0,-2 1 3 0 0,1 0-1 0 0,0 0 1 0 0,-1-1 0 0 0,1 1-1 0 0,0 0 1 0 0,-1 0-1 0 0,1-1 1 0 0,0 1 0 0 0,-1-1-1 0 0,1 1 1 0 0,-1 0-1 0 0,1-1 1 0 0,-1 1 0 0 0,1-1-1 0 0,0 0 1 0 0,-1 1-1 0 0,0-1 0 0 0,-1 1 1 0 0,1 0-1 0 0,0-1 0 0 0,0 1 1 0 0,0 0-1 0 0,-1 0 0 0 0,1-1 1 0 0,0 1-1 0 0,0 0 0 0 0,-1 0 1 0 0,1 0-1 0 0,0 0 0 0 0,-1-1 1 0 0,1 1-1 0 0,0 0 0 0 0,-1 0 1 0 0,1 0-1 0 0,0 0 0 0 0,0 0 1 0 0,-1 0-1 0 0,1 0 0 0 0,0 0 1 0 0,-1 0-1 0 0,1 0 0 0 0,0 0 1 0 0,-1 0-1 0 0,1 0 0 0 0,0 0 1 0 0,-1 0-1 0 0,1 0 0 0 0,0 0 1 0 0,-1 0-1 0 0,-1 0 2 0 0,1 1-1 0 0,0-1 1 0 0,0 0 0 0 0,-1 1 0 0 0,1-1-1 0 0,0 1 1 0 0,0-1 0 0 0,0 1-1 0 0,-1-1 1 0 0,0 2 0 0 0,-12 4-22 0 0,7-4 19 0 0,0 0 1 0 0,0 0 0 0 0,0 0 0 0 0,1 1 0 0 0,-8 4 0 0 0,-23 8-5 0 0,33-14 3 0 0,0 0-1 0 0,-1 1 1 0 0,1-1 0 0 0,0 1 0 0 0,0 0-1 0 0,0 0 1 0 0,0 0 0 0 0,0 0 0 0 0,1 1 0 0 0,-1 0-1 0 0,1 0 1 0 0,-1 0 0 0 0,1 0 0 0 0,-5 6-1 0 0,7-8 3 0 0,-1 1 0 0 0,1-1-1 0 0,0 0 1 0 0,-1 0 0 0 0,0 0 0 0 0,1 0-1 0 0,-1 0 1 0 0,0 0 0 0 0,-3 1 0 0 0,4-2 1 0 0,-1 1 1 0 0,1-1-1 0 0,0 1 1 0 0,-1-1-1 0 0,1 1 1 0 0,0 0-1 0 0,0 0 1 0 0,-1-1-1 0 0,1 1 1 0 0,0 0-1 0 0,0 0 1 0 0,0 0-1 0 0,-2 3 1 0 0,23-5 22 0 0,-9 0-11 0 0,58-6 41 0 0,110 2-1 0 0,-152 8 18 0 0,-16-2-84 0 0,-1 0-1 0 0,1-1 0 0 0,-1 0 1 0 0,18-2-1 0 0,-27 2-1 0 0,0 0 1 0 0,0 0-1 0 0,0 0 0 0 0,0-1 0 0 0,0 1 0 0 0,0 0 0 0 0,0-1 0 0 0,1 1 0 0 0,-1-1 0 0 0,0 1 1 0 0,-1-1-1 0 0,1 0 0 0 0,0 1 0 0 0,0-1 0 0 0,0 0 0 0 0,1-1 0 0 0,-16 3-1089 0 0,-2 4-2071 0 0,0 0 0 0 0,-23 11 0 0 0,20-6-461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46.13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20 222 512 0 0,'0'0'414'0'0,"-1"0"0"0"0,0 0 0 0 0,1 0 0 0 0,-1 0 0 0 0,0 0 0 0 0,1 0 0 0 0,-1 0 0 0 0,0 1 0 0 0,1-1 0 0 0,-1 0 0 0 0,1 1 0 0 0,-1-1 0 0 0,0 0 0 0 0,1 1 0 0 0,-1-1 0 0 0,1 1 0 0 0,-1-1 0 0 0,1 1 0 0 0,-1 0 0 0 0,0 0 27 0 0,0 1-1 0 0,0-1 0 0 0,1 0 0 0 0,-1 1 1 0 0,0-1-1 0 0,1 0 0 0 0,0 1 1 0 0,-1-1-1 0 0,1 3 0 0 0,-1-3-198 0 0,1 1-1 0 0,0 0 1 0 0,0-1-1 0 0,0 1 0 0 0,0 0 1 0 0,0 0-1 0 0,0-1 1 0 0,1 1-1 0 0,-1 0 1 0 0,0-1-1 0 0,1 1 0 0 0,0 0 1 0 0,-1-1-1 0 0,1 1 1 0 0,0-1-1 0 0,0 1 1 0 0,1 1-1 0 0,6 7 750 0 0,-8-9-791 0 0,1 0 1 0 0,0-1-1 0 0,-1 1 1 0 0,1 0-1 0 0,0 0 1 0 0,0 0-1 0 0,0 0 1 0 0,0-1-1 0 0,0 1 0 0 0,0 0 1 0 0,1 0-1 0 0,-1-1-149 0 0,0 0 1 0 0,-1 0-1 0 0,1 0 0 0 0,0 0 0 0 0,-1 0 0 0 0,1 0 1 0 0,0-1-1 0 0,0 1 0 0 0,-1 0 0 0 0,1 0 0 0 0,0-1 0 0 0,-1 1 1 0 0,1 0-1 0 0,0-1 0 0 0,-1 1 0 0 0,1-1 0 0 0,-1 1 0 0 0,1-1 1 0 0,-1 1-1 0 0,1-1 0 0 0,-1 1 0 0 0,1-1 0 0 0,-1 1 1 0 0,1-2-1 0 0,13-13 505 0 0,23-19 0 0 0,1 0-147 0 0,-20 17-266 0 0,-1 0-1 0 0,-1-2 1 0 0,-1 1-1 0 0,-1-2 1 0 0,-1 0-1 0 0,12-23 1 0 0,-19 28-28 0 0,-4 11 15 0 0,0-1 1 0 0,0 1-1 0 0,0-1 1 0 0,0 1-1 0 0,5-7 0 0 0,-7 11 1 0 0,-5 18 364 0 0,0-4-375 0 0,4-10-97 0 0,-3 13 108 0 0,-2 27-1 0 0,6-38-103 0 0,0 0 0 0 0,0 0 0 0 0,0 0 0 0 0,1 0 1 0 0,0 0-1 0 0,0-1 0 0 0,1 1 0 0 0,3 8 0 0 0,1 1 33 0 0,-1-1 0 0 0,0 1 0 0 0,-1-1 0 0 0,-1 1 0 0 0,0 0 0 0 0,-1 1 0 0 0,0-1 0 0 0,-2 0 0 0 0,1 1 0 0 0,-2-1 0 0 0,-2 16 0 0 0,0-13-24 0 0,-5 68 119 0 0,7-77-149 0 0,2 0 0 0 0,-1 0 0 0 0,1 0 0 0 0,1 0 0 0 0,-1 0 0 0 0,2 0 0 0 0,3 11 0 0 0,-2-15-13 0 0,3 0 59 0 0,-7-5-42 0 0,0-1-10 0 0,0 0 0 0 0,-1 0 0 0 0,1 0 1 0 0,0 1-1 0 0,-1-1 0 0 0,1 0 0 0 0,-1 1 1 0 0,1-1-1 0 0,-1 0 0 0 0,1 1 0 0 0,-1-1 1 0 0,1 0-1 0 0,-1 1 0 0 0,0-1 0 0 0,1 1 1 0 0,-1-1-1 0 0,0 1 0 0 0,1-1 0 0 0,-1 1 0 0 0,0 0 1 0 0,-1-1-1 0 0,-17-5 13 0 0,3 4-19 0 0,0 1 1 0 0,0 0-1 0 0,0 1 0 0 0,0 1 0 0 0,0 0 0 0 0,0 2 0 0 0,0 0 0 0 0,0 0 0 0 0,-21 9 1 0 0,34-11 6 0 0,0 1 0 0 0,-1-1 0 0 0,1 1 0 0 0,0 0 0 0 0,0 1 0 0 0,0-1 0 0 0,0 0 0 0 0,0 1 0 0 0,1-1 0 0 0,-1 1 0 0 0,1 0 0 0 0,-1 0 0 0 0,1 0 0 0 0,0 0 0 0 0,0 1 0 0 0,1-1 0 0 0,-3 6 0 0 0,4-8 0 0 0,0-1 0 0 0,0 1 0 0 0,0-1 0 0 0,0 0 0 0 0,1 1 1 0 0,-1-1-1 0 0,0 0 0 0 0,0 1 0 0 0,0-1 0 0 0,1 0 0 0 0,-1 1 0 0 0,0-1 0 0 0,0 0 0 0 0,1 1 0 0 0,-1-1 0 0 0,0 0 0 0 0,1 0 0 0 0,-1 1 0 0 0,0-1 0 0 0,1 0 0 0 0,-1 0 0 0 0,0 0 0 0 0,1 1 0 0 0,-1-1 0 0 0,0 0 0 0 0,1 0 0 0 0,-1 0 0 0 0,1 0 0 0 0,-1 0 0 0 0,0 0 1 0 0,1 0-1 0 0,-1 0 0 0 0,1 0 0 0 0,-1 0 0 0 0,0 0 0 0 0,1 0 0 0 0,-1 0 0 0 0,1 0 0 0 0,-1 0 0 0 0,19-2 22 0 0,-19 2-22 0 0,71-15 34 0 0,5-2 14 0 0,-38 12-45 0 0,-19 2-10 0 0,1 0 0 0 0,-1 1-1 0 0,0 1 1 0 0,0 1 0 0 0,1 1 0 0 0,27 4 0 0 0,-39-4-89 0 0,0 0 1 0 0,0-1-1 0 0,1 0 0 0 0,-1 0 1 0 0,0-1-1 0 0,0 0 0 0 0,1-1 0 0 0,13-3 1 0 0,-21 4-262 0 0,1 0 0 0 0,0 1 0 0 0,-1-1 1 0 0,1 0-1 0 0,0 0 0 0 0,-1 0 0 0 0,0 0 0 0 0,1 0 1 0 0,1-2-1 0 0,6-7-8752 0 0,-6 6 6226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58.4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36 120 512 0 0,'-8'-5'3202'0'0,"7"4"-2752"0"0,-1 0 1 0 0,0 0 0 0 0,1 0-1 0 0,-1 0 1 0 0,0 0 0 0 0,0 0-1 0 0,0 0 1 0 0,0 1 0 0 0,-3-1-1 0 0,0 9 1138 0 0,5-8-1478 0 0,0 0-1 0 0,-1 0 1 0 0,1 0 0 0 0,0 0-1 0 0,0 0 1 0 0,0 0 0 0 0,0 1-1 0 0,0-1 1 0 0,0 0-1 0 0,0 0 1 0 0,0 0 0 0 0,-1 0-1 0 0,1 1 1 0 0,0-1 0 0 0,0 0-1 0 0,0 0 1 0 0,0 0-1 0 0,0 1 1 0 0,0-1 0 0 0,0 0-1 0 0,0 0 1 0 0,0 0 0 0 0,0 1-1 0 0,0-1 1 0 0,0 0-1 0 0,0 0 1 0 0,0 0 0 0 0,0 0-1 0 0,0 1 1 0 0,0-1 0 0 0,1 0-1 0 0,-1 0 1 0 0,0 0-1 0 0,0 1 1 0 0,0-1 0 0 0,0 0-1 0 0,0 0 1 0 0,0 0 0 0 0,0 0-1 0 0,1 0 1 0 0,-1 1-1 0 0,0-1 1 0 0,0 0 0 0 0,0 0-1 0 0,0 0 1 0 0,1 0 0 0 0,-1 0-1 0 0,0 0 1 0 0,0 0-1 0 0,0 0 1 0 0,0 0 0 0 0,1 0-1 0 0,-1 0 1 0 0,0 0 0 0 0,0 0-1 0 0,1 0 1 0 0,16 22 2444 0 0,-13-19-2392 0 0,0-1 0 0 0,0 0 0 0 0,0 0 0 0 0,0-1 0 0 0,0 1 0 0 0,1-1 0 0 0,-1 1 0 0 0,0-1 0 0 0,10 0 0 0 0,0 0 132 0 0,26 0 0 0 0,77-13 301 0 0,-81 8-372 0 0,-26 3-200 0 0,310-23 578 0 0,-222 24-570 0 0,140 1 184 0 0,93 2-206 0 0,-218-4-46 0 0,409-5 83 0 0,-220-1-37 0 0,-126 1 7 0 0,565-33 336 0 0,-412 14-350 0 0,220-14-260 0 0,-445 38-707 0 0,-97 3-32 0 0,-10 3-224 0 0,-10 2-440 0 0,-56 15-4871 0 0,40-13 3200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8:59.5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49 848 0 0,'-18'-23'7545'0'0,"1"4"-3847"0"0,17 19-3621 0 0,-1-1 0 0 0,1 1 1 0 0,-1-1-1 0 0,1 1 0 0 0,-1 0 1 0 0,1 0-1 0 0,-1-1 0 0 0,1 1 1 0 0,-1 0-1 0 0,1 0 0 0 0,-1 0 1 0 0,0 0-1 0 0,1-1 0 0 0,-1 1 1 0 0,1 0-1 0 0,-1 0 1 0 0,0 0-1 0 0,1 0 0 0 0,-1 1 1 0 0,0-1-1 0 0,1 0 0 0 0,-1 0 1 0 0,1 0-1 0 0,-1 0 0 0 0,0 1 1 0 0,-17 6 600 0 0,17-7-523 0 0,-7 3 478 0 0,1 1 0 0 0,0-1 0 0 0,0 1 1 0 0,0 1-1 0 0,1-1 0 0 0,-7 6 0 0 0,17-13 422 0 0,-2 1-926 0 0,1 0 0 0 0,-1 0 0 0 0,0 0 0 0 0,0 0 0 0 0,-1 0 0 0 0,1 0 0 0 0,0 0 0 0 0,-1-1 0 0 0,1 1 0 0 0,-1-1 0 0 0,0 1 0 0 0,0-1-1 0 0,2-5 1 0 0,-4 8-104 0 0,1-1 0 0 0,0 1-1 0 0,-1 0 1 0 0,1-1 0 0 0,-1 1-1 0 0,1-1 1 0 0,-1 1 0 0 0,1 0-1 0 0,-1 0 1 0 0,0-1 0 0 0,1 1-1 0 0,-1 0 1 0 0,1 0 0 0 0,-1 0-1 0 0,1 0 1 0 0,-1-1 0 0 0,0 1-1 0 0,1 0 1 0 0,-1 0 0 0 0,1 0-1 0 0,-1 0 1 0 0,0 0 0 0 0,1 1-1 0 0,-1-1 1 0 0,1 0 0 0 0,-1 0-1 0 0,0 0 1 0 0,-19 4 411 0 0,11-4 144 0 0,9 0-529 0 0,0 0 0 0 0,0 0 1 0 0,0 0-1 0 0,0 0 0 0 0,0 0 0 0 0,0 0 0 0 0,0 0 0 0 0,0 0 0 0 0,0 0 0 0 0,0 0 0 0 0,0-1 1 0 0,0 1-1 0 0,0 0 0 0 0,0 0 0 0 0,0 0 0 0 0,0 0 0 0 0,0 0 0 0 0,0 0 0 0 0,0 0 0 0 0,0 0 1 0 0,0 0-1 0 0,0 0 0 0 0,0 0 0 0 0,0 0 0 0 0,5-2 95 0 0,-4 2-135 0 0,-1 0-1 0 0,1-1 0 0 0,-1 1 1 0 0,0 0-1 0 0,1 0 0 0 0,-1 0 1 0 0,1-1-1 0 0,-1 1 0 0 0,0 0 1 0 0,1 0-1 0 0,-1 0 1 0 0,1 0-1 0 0,-1 0 0 0 0,1 0 1 0 0,-1 0-1 0 0,1 0 0 0 0,-1 0 1 0 0,0 0-1 0 0,1 0 0 0 0,-1 1 1 0 0,1-1-1 0 0,-1 0 0 0 0,1 0 1 0 0,7 4 64 0 0,-1 0 0 0 0,0 0 0 0 0,10 7 0 0 0,16 11 8 0 0,20-1-67 0 0,0-3 0 0 0,108 24 1 0 0,-99-28-2 0 0,114 41 1 0 0,-166-51-13 0 0,0 1 0 0 0,-1 0 0 0 0,1 1 0 0 0,10 8 1 0 0,-17-12-3 0 0,-1 0 0 0 0,1 0 0 0 0,-1 0 1 0 0,1 1-1 0 0,-1-1 0 0 0,0 1 0 0 0,0-1 1 0 0,0 1-1 0 0,0 0 0 0 0,-1 0 0 0 0,1 0 1 0 0,-1 0-1 0 0,1 0 0 0 0,-1 0 1 0 0,0 0-1 0 0,0 0 0 0 0,-1 0 0 0 0,1 4 1 0 0,-1-4-5 0 0,0 0 0 0 0,-1 0 1 0 0,1-1-1 0 0,-1 1 0 0 0,0 0 1 0 0,0-1-1 0 0,0 1 0 0 0,0-1 1 0 0,0 1-1 0 0,-1-1 0 0 0,1 1 1 0 0,-1-1-1 0 0,1 0 0 0 0,-1 0 1 0 0,0 0-1 0 0,-4 4 0 0 0,-4 2 6 0 0,0 0-1 0 0,-16 9 0 0 0,13-9-15 0 0,-28 15-24 0 0,-69 30 1 0 0,49-25-27 0 0,20-11-88 0 0,-50 14 0 0 0,-11 3-124 0 0,84-26 85 0 0,1 0 0 0 0,0 1-1 0 0,-26 17 1 0 0,35-20-206 0 0,-1 0 117 0 0,1 0-1 0 0,-12 12 1 0 0,19-17-26 0 0,-1 0 0 0 0,1 1 0 0 0,0-1 1 0 0,0 0-1 0 0,0 1 0 0 0,0-1 0 0 0,0 1 0 0 0,0-1 0 0 0,0 1 0 0 0,0 0 0 0 0,0-1 0 0 0,1 1 0 0 0,-1 0 0 0 0,1 0 1 0 0,0-1-1 0 0,-1 1 0 0 0,1 0 0 0 0,0 0 0 0 0,0 0 0 0 0,0 0 0 0 0,0 2 0 0 0,5 3-4401 0 0,5-1-357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0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1003 512 0 0,'0'9'461'0'0,"0"0"0"0"0,0 0 0 0 0,1 0-1 0 0,1 0 1 0 0,-1 0 0 0 0,1 0 0 0 0,1-1 0 0 0,6 16 0 0 0,-8-20 162 0 0,1 0 1 0 0,1 0-1 0 0,-1 0 1 0 0,0 0-1 0 0,1 0 1 0 0,5 6 0 0 0,-7-9-421 0 0,0-1 0 0 0,0 1 0 0 0,-1 0 0 0 0,1 0 1 0 0,0 0-1 0 0,-1 0 0 0 0,1-1 0 0 0,-1 1 0 0 0,1 0 1 0 0,-1 0-1 0 0,0 0 0 0 0,1 0 0 0 0,-1 0 0 0 0,0 0 1 0 0,0 0-1 0 0,0 1 0 0 0,0-1 0 0 0,1 0 0 0 0,-1 0 1 0 0,-1 0-1 0 0,1 0 0 0 0,0 0 0 0 0,0 1 0 0 0,-1 1 100 0 0,0-1-1 0 0,0 0 1 0 0,0 0-1 0 0,0 0 0 0 0,0 0 1 0 0,-1-1-1 0 0,1 1 1 0 0,0 0-1 0 0,-1 0 0 0 0,-3 2 1 0 0,2-1-36 0 0,0-1 1 0 0,0 0-1 0 0,0 1 1 0 0,0-1-1 0 0,0-1 1 0 0,-1 1-1 0 0,1 0 1 0 0,-1-1-1 0 0,1 0 1 0 0,-1 0-1 0 0,1 0 1 0 0,-1 0-1 0 0,-6 0 0 0 0,7-1-201 0 0,1-1 0 0 0,-1 0-1 0 0,1 1 1 0 0,0-1 0 0 0,-1 0 0 0 0,1-1-1 0 0,0 1 1 0 0,-1 0 0 0 0,1-1-1 0 0,0 1 1 0 0,0-1 0 0 0,0 0-1 0 0,1 0 1 0 0,-1 1 0 0 0,0-1-1 0 0,1-1 1 0 0,-1 1 0 0 0,1 0-1 0 0,-1 0 1 0 0,1 0 0 0 0,-1-4-1 0 0,-4-8 145 0 0,0 1 1 0 0,-5-23-1 0 0,8 24 32 0 0,-7-26 117 0 0,1-1 0 0 0,-4-53 0 0 0,3-79-7 0 0,10 171-351 0 0,-2-294 249 0 0,6 220-213 0 0,27-143 0 0 0,-28 203-41 0 0,1 0-1 0 0,0 0 1 0 0,0 1-1 0 0,2-1 1 0 0,0 1 0 0 0,0 0-1 0 0,10-14 1 0 0,-13 24 0 0 0,-1-1-1 0 0,1 1 1 0 0,-1 0 0 0 0,1 0 0 0 0,0 0-1 0 0,0 0 1 0 0,0 1 0 0 0,1-1 0 0 0,-1 1-1 0 0,1 0 1 0 0,-1 0 0 0 0,1 0 0 0 0,0 0-1 0 0,0 1 1 0 0,-1 0 0 0 0,1-1 0 0 0,0 2-1 0 0,0-1 1 0 0,1 0 0 0 0,-1 1 0 0 0,0-1-1 0 0,0 1 1 0 0,0 0 0 0 0,0 1 0 0 0,0-1-1 0 0,0 1 1 0 0,0-1 0 0 0,0 1 0 0 0,6 3-1 0 0,-1-1-28 0 0,1 1 0 0 0,-1 1 0 0 0,0-1-1 0 0,-1 2 1 0 0,15 10 0 0 0,37 37-169 0 0,-19-15-136 0 0,84 57-2213 0 0,-19-15-4131 0 0,-98-74 5579 0 0,-1 0 0 0 0,0 1 0 0 0,9 11 0 0 0,-4 0-368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0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25 107 3889 0 0,'-5'3'3480'0'0,"3"-2"-2266"0"0,0 1 0 0 0,0-1 1 0 0,0 0-1 0 0,0 1 0 0 0,0 0 0 0 0,0-1 1 0 0,-2 4-1 0 0,4-5-1129 0 0,0 1-1 0 0,-1-1 1 0 0,1 0-1 0 0,0 0 1 0 0,0 1 0 0 0,0-1-1 0 0,0 0 1 0 0,0 1 0 0 0,0-1-1 0 0,0 0 1 0 0,0 1-1 0 0,0-1 1 0 0,0 0 0 0 0,0 1-1 0 0,0-1 1 0 0,0 0-1 0 0,0 1 1 0 0,0-1 0 0 0,0 0-1 0 0,0 0 1 0 0,0 1-1 0 0,0-1 1 0 0,0 0 0 0 0,1 1-1 0 0,0 0-46 0 0,-1 0 0 0 0,1 0-1 0 0,0-1 1 0 0,0 1 0 0 0,0 0 0 0 0,0-1-1 0 0,0 1 1 0 0,0 0 0 0 0,0-1-1 0 0,0 0 1 0 0,1 1 0 0 0,7 2 131 0 0,0 0-1 0 0,0-1 1 0 0,1 0 0 0 0,-1-1-1 0 0,0 0 1 0 0,1 0 0 0 0,-1-1-1 0 0,1 0 1 0 0,-1-1 0 0 0,16-3 0 0 0,4-2-100 0 0,56-20 1 0 0,34-23-145 0 0,-67 26-2097 0 0,54-15 1 0 0,-80 31-414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1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16 872 0 0,'6'-11'5563'0'0,"-6"11"-5468"0"0,0 0 1 0 0,-1 0 0 0 0,1 0-1 0 0,0 0 1 0 0,0 1 0 0 0,0-1-1 0 0,0 0 1 0 0,0 0-1 0 0,0 0 1 0 0,-1 0 0 0 0,1 0-1 0 0,0 0 1 0 0,0 0 0 0 0,0 0-1 0 0,0 0 1 0 0,-1 0 0 0 0,1 0-1 0 0,0 0 1 0 0,0 0 0 0 0,0 0-1 0 0,0 0 1 0 0,-1 0 0 0 0,1 0-1 0 0,0 0 1 0 0,0 0-1 0 0,0 0 1 0 0,0 0 0 0 0,0 0-1 0 0,-1 0 1 0 0,1 0 0 0 0,0 0-1 0 0,0 0 1 0 0,0-1 0 0 0,0 1-1 0 0,0 0 1 0 0,-1 0 0 0 0,1 0-1 0 0,0 0 1 0 0,0 0-1 0 0,0 0 1 0 0,0-1 0 0 0,0 1-1 0 0,0 0 1 0 0,0 0 0 0 0,0 0-1 0 0,0 0 1 0 0,0 0 0 0 0,0-1-1 0 0,-1 1 1 0 0,1 0 0 0 0,0 0-1 0 0,0 0 1 0 0,0 0 0 0 0,0 0-1 0 0,0-1 1 0 0,0 1-1 0 0,0 0 1 0 0,0 0 0 0 0,0 0-1 0 0,1 0 1 0 0,-1-1 0 0 0,0 1-1 0 0,0 0 1 0 0,-2 1 157 0 0,1 0 1 0 0,-1 0-1 0 0,1 1 0 0 0,0-1 1 0 0,0 0-1 0 0,-1 1 0 0 0,1-1 1 0 0,0 1-1 0 0,0-1 0 0 0,0 1 1 0 0,1-1-1 0 0,-1 1 1 0 0,0 0-1 0 0,1 0 0 0 0,-2 3 1 0 0,-5 32 964 0 0,6-28-866 0 0,-5 43 1168 0 0,0 67 0 0 0,9 54 54 0 0,-1-121-1203 0 0,0 9-197 0 0,3-1 0 0 0,2 0 0 0 0,18 69 0 0 0,-25-127-256 0 0,2 6 38 0 0,1 1 1 0 0,0-1-1 0 0,0 0 1 0 0,6 12-1 0 0,-8-18-128 0 0,0-1 0 0 0,1 1-1 0 0,-1 0 1 0 0,0-1 0 0 0,1 1 0 0 0,0 0-1 0 0,-1-1 1 0 0,1 0 0 0 0,0 1 0 0 0,2 0 0 0 0,-3-1-182 0 0,0-1 1 0 0,1 1 0 0 0,-1-1 0 0 0,1 1-1 0 0,-1-1 1 0 0,1 0 0 0 0,-1 1 0 0 0,1-1 0 0 0,-1 0-1 0 0,1 0 1 0 0,-1 0 0 0 0,1 0 0 0 0,-1 0 0 0 0,1-1-1 0 0,-1 1 1 0 0,2-1 0 0 0,8-3-2970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2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144 225 2441 0 0,'-17'11'6309'0'0,"-14"10"564"0"0,1 2-4509 0 0,25-17-2094 0 0,-1-1-1 0 0,1 1 1 0 0,0 0 0 0 0,1 0-1 0 0,-1 0 1 0 0,1 1-1 0 0,0-1 1 0 0,-2 9 0 0 0,2-6-35 0 0,0 0 1 0 0,1 0 0 0 0,0 0 0 0 0,1 1-1 0 0,0-1 1 0 0,0 1 0 0 0,0 17-1 0 0,3-22-198 0 0,-1-1-1 0 0,1 1 0 0 0,-1-1 0 0 0,1 1 0 0 0,0-1 0 0 0,1 1 0 0 0,-1-1 1 0 0,1 0-1 0 0,0 0 0 0 0,0 0 0 0 0,0 0 0 0 0,0 0 0 0 0,1 0 0 0 0,0 0 1 0 0,0-1-1 0 0,0 1 0 0 0,0-1 0 0 0,0 0 0 0 0,4 3 0 0 0,0-1-45 0 0,0 0-1 0 0,0-1 0 0 0,0 0 0 0 0,1 0 1 0 0,0-1-1 0 0,-1 0 0 0 0,1 0 0 0 0,0-1 1 0 0,0 0-1 0 0,1 0 0 0 0,-1-1 0 0 0,17 1 1 0 0,-19-2-7 0 0,0 0 0 0 0,0-1 0 0 0,0 0 1 0 0,0 0-1 0 0,0 0 0 0 0,0 0 1 0 0,-1-1-1 0 0,1 0 0 0 0,0 0 0 0 0,-1-1 1 0 0,0 0-1 0 0,1 0 0 0 0,-1 0 0 0 0,0 0 1 0 0,-1-1-1 0 0,1 0 0 0 0,0 0 1 0 0,5-7-1 0 0,-6 6 19 0 0,0 0 1 0 0,0-1-1 0 0,0 0 0 0 0,-1 0 1 0 0,1 0-1 0 0,-1 0 0 0 0,-1-1 1 0 0,1 1-1 0 0,-1-1 0 0 0,0 0 1 0 0,-1 0-1 0 0,0 1 0 0 0,0-1 1 0 0,0 0-1 0 0,-1 0 0 0 0,0 0 1 0 0,0 0-1 0 0,-1 0 0 0 0,-2-12 1 0 0,0 1-9 0 0,-19-92-1 0 0,17 90 12 0 0,-1-1 0 0 0,-1 1 0 0 0,-11-23 0 0 0,16 39 4 0 0,0 0 0 0 0,-1 0 0 0 0,1 0 0 0 0,-1 0 1 0 0,0 1-1 0 0,0-1 0 0 0,0 1 0 0 0,0 0 0 0 0,-1 0 0 0 0,0 0 0 0 0,1 0 0 0 0,-7-3 1 0 0,8 5-8 0 0,0 0 1 0 0,0 1 0 0 0,0-1 0 0 0,1 0 0 0 0,-1 1 0 0 0,0 0-1 0 0,0-1 1 0 0,-1 1 0 0 0,1 0 0 0 0,0 0 0 0 0,0 0 0 0 0,0 0-1 0 0,0 1 1 0 0,0-1 0 0 0,0 0 0 0 0,0 1 0 0 0,0-1 0 0 0,1 1 0 0 0,-1 0-1 0 0,0 0 1 0 0,0 0 0 0 0,0 0 0 0 0,1 0 0 0 0,-1 0 0 0 0,0 0-1 0 0,1 1 1 0 0,-1-1 0 0 0,1 0 0 0 0,-1 1 0 0 0,-1 2 0 0 0,-3 4 5 0 0,0 0 0 0 0,1 0 1 0 0,0 0-1 0 0,1 1 1 0 0,0 0-1 0 0,0 0 1 0 0,0 0-1 0 0,2 0 1 0 0,-1 0-1 0 0,1 1 0 0 0,-1 10 1 0 0,2-12-11 0 0,0-1 0 0 0,0 1 1 0 0,1 0-1 0 0,1-1 0 0 0,-1 1 1 0 0,1-1-1 0 0,1 1 0 0 0,-1-1 1 0 0,1 0-1 0 0,0 1 0 0 0,1-1 0 0 0,0 0 1 0 0,0 0-1 0 0,7 11 0 0 0,-5-12-6 0 0,-1-1 0 0 0,0-1-1 0 0,1 1 1 0 0,0-1 0 0 0,0 0-1 0 0,1 0 1 0 0,-1 0 0 0 0,1 0-1 0 0,0-1 1 0 0,0 0 0 0 0,0-1-1 0 0,0 1 1 0 0,0-1 0 0 0,1 0-1 0 0,-1-1 1 0 0,1 1 0 0 0,7-1-1 0 0,-7 0-16 0 0,0 0 1 0 0,1-1-1 0 0,-1-1 0 0 0,0 1 0 0 0,0-1 0 0 0,1 0 0 0 0,-1-1 0 0 0,0 1 0 0 0,0-1 0 0 0,0-1 0 0 0,-1 0 0 0 0,1 0 0 0 0,-1 0 0 0 0,1 0 0 0 0,7-7 0 0 0,0-2 1 0 0,-1-1-1 0 0,0 0 0 0 0,-1-1 1 0 0,-1 0-1 0 0,0-1 0 0 0,-1-1 0 0 0,0 1 1 0 0,-1-1-1 0 0,9-24 0 0 0,-12 15 90 0 0,-6 25-61 0 0,0 0 1 0 0,0-1 0 0 0,0 1 0 0 0,1 0 0 0 0,-1-1 0 0 0,0 1-1 0 0,0 0 1 0 0,0-1 0 0 0,0 1 0 0 0,0 0 0 0 0,0-1 0 0 0,0 1-1 0 0,0-1 1 0 0,0 1 0 0 0,-1 0 0 0 0,1-1 0 0 0,0 1 0 0 0,0 0 0 0 0,0-1-1 0 0,0 1 1 0 0,0 0 0 0 0,-1-1 0 0 0,1 1 0 0 0,0 0 0 0 0,0 0-1 0 0,0-1 1 0 0,-1 1 0 0 0,1 0 0 0 0,0-1 0 0 0,0 1 0 0 0,-1 0 0 0 0,1 0-1 0 0,0 0 1 0 0,-1-1 0 0 0,1 1 0 0 0,0 0 0 0 0,-1 0 0 0 0,1 0-1 0 0,0 0 1 0 0,-1 0 0 0 0,1 0 0 0 0,0 0 0 0 0,-1-1 0 0 0,1 1-1 0 0,-1 0 1 0 0,1 0 0 0 0,0 0 0 0 0,-1 1 0 0 0,1-1 0 0 0,0 0 0 0 0,-1 0-1 0 0,1 0 1 0 0,0 0 0 0 0,-1 0 0 0 0,1 0 0 0 0,0 0 0 0 0,-1 1-1 0 0,1-1 1 0 0,-1 0 0 0 0,-1 1 19 0 0,1 1 1 0 0,-1-1-1 0 0,0 0 0 0 0,1 1 1 0 0,-1-1-1 0 0,1 1 0 0 0,-1 0 1 0 0,1-1-1 0 0,0 1 0 0 0,0 0 1 0 0,0 0-1 0 0,0 0 0 0 0,-1 2 1 0 0,-10 27 85 0 0,8-15-108 0 0,1 1 0 0 0,0-1 1 0 0,1 1-1 0 0,1-1 0 0 0,0 1 1 0 0,2 0-1 0 0,0-1 0 0 0,0 1 1 0 0,2 0-1 0 0,0-1 0 0 0,7 21 1 0 0,-9-33-9 0 0,0-1 0 0 0,0 0 0 0 0,0 0-1 0 0,1 1 1 0 0,-1-1 0 0 0,1 0 0 0 0,0-1 0 0 0,0 1 0 0 0,0 0 0 0 0,1 0 0 0 0,-1-1 0 0 0,0 1 0 0 0,1-1 0 0 0,0 0 0 0 0,0 0 0 0 0,-1 0 0 0 0,1 0 0 0 0,0 0 0 0 0,0-1 0 0 0,1 0 0 0 0,-1 1 0 0 0,0-1 0 0 0,0 0 0 0 0,1 0 0 0 0,-1-1 0 0 0,7 2 0 0 0,-3-2 0 0 0,5 0-66 0 0,0-1 0 0 0,16-1 0 0 0,-24 1 47 0 0,1-1 0 0 0,0 1-1 0 0,-1-1 1 0 0,1 1 0 0 0,-1-2-1 0 0,1 1 1 0 0,-1 0 0 0 0,8-6 0 0 0,-6 3 14 0 0,1-1 0 0 0,-1 0 0 0 0,0-1 1 0 0,0 1-1 0 0,-1-1 0 0 0,0 0 0 0 0,0 0 1 0 0,0-1-1 0 0,-1 0 0 0 0,0 0 1 0 0,-1 0-1 0 0,0 0 0 0 0,3-9 0 0 0,0-11 50 0 0,0-1 0 0 0,2-46 0 0 0,-3 24 49 0 0,-3 28 122 0 0,-2 24-207 0 0,0-1 0 0 0,0 0 1 0 0,0 0-1 0 0,0 0 0 0 0,0 0 1 0 0,0 0-1 0 0,0 0 0 0 0,0 0 1 0 0,0 0-1 0 0,-1 0 0 0 0,1 0 1 0 0,0 0-1 0 0,0 0 0 0 0,0 0 0 0 0,0 0 1 0 0,0 0-1 0 0,0 0 0 0 0,0 0 1 0 0,0 0-1 0 0,0 0 0 0 0,0 0 1 0 0,0 0-1 0 0,0 0 0 0 0,0 0 1 0 0,0 0-1 0 0,0 0 0 0 0,0 0 1 0 0,0 0-1 0 0,0 0 0 0 0,0 0 1 0 0,0 0-1 0 0,0 0 0 0 0,0 0 1 0 0,0 0-1 0 0,-1 0 0 0 0,1 0 1 0 0,0 0-1 0 0,0 0 0 0 0,0 0 1 0 0,0 0-1 0 0,0 0 0 0 0,-4 13 85 0 0,-2 8-30 0 0,1-1 0 0 0,1 1-1 0 0,0-1 1 0 0,2 1 0 0 0,0 0 0 0 0,2 0 0 0 0,0 0 0 0 0,6 35-1 0 0,-5-47-36 0 0,1 0-1 0 0,1 0 1 0 0,0 0-1 0 0,0 0 0 0 0,0 0 1 0 0,1-1-1 0 0,1 0 1 0 0,-1 0-1 0 0,9 10 1 0 0,-10-14-26 0 0,0 0 0 0 0,0 0 0 0 0,1-1 1 0 0,0 0-1 0 0,-1 0 0 0 0,1 0 1 0 0,0 0-1 0 0,1 0 0 0 0,-1-1 0 0 0,0 0 1 0 0,1 0-1 0 0,-1 0 0 0 0,1 0 1 0 0,0-1-1 0 0,0 1 0 0 0,-1-1 1 0 0,1-1-1 0 0,0 1 0 0 0,6 0 0 0 0,-2-2 5 0 0,0-1 0 0 0,-1 1 0 0 0,1-1 0 0 0,0-1 0 0 0,-1 1 0 0 0,0-1 0 0 0,1-1 0 0 0,-1 0 0 0 0,0 0 0 0 0,-1 0 0 0 0,1-1-1 0 0,-1 0 1 0 0,0-1 0 0 0,0 0 0 0 0,6-6 0 0 0,-8 5 10 0 0,1 0 0 0 0,-1 0 0 0 0,-1 0 0 0 0,1 0 0 0 0,-1-1 0 0 0,-1 1 0 0 0,1-1 0 0 0,-1 0 1 0 0,-1-1-1 0 0,0 1 0 0 0,0 0 0 0 0,0-1 0 0 0,0-13 0 0 0,0-10 132 0 0,-2 1 0 0 0,-5-42 0 0 0,3 47 117 0 0,-1 1 0 0 0,-12-42 0 0 0,12 59-128 0 0,1-1 0 0 0,-2 1 1 0 0,1 0-1 0 0,-1 1 0 0 0,0-1 1 0 0,-1 1-1 0 0,0-1 0 0 0,0 1 0 0 0,0 1 1 0 0,-1-1-1 0 0,-11-10 0 0 0,17 18-129 0 0,0-1 0 0 0,0 0-1 0 0,0 0 1 0 0,0 0-1 0 0,0 0 1 0 0,0 0 0 0 0,0 0-1 0 0,0 0 1 0 0,-1 0-1 0 0,1 0 1 0 0,0 0 0 0 0,0 0-1 0 0,0 0 1 0 0,0 0-1 0 0,0 0 1 0 0,0 0 0 0 0,0 0-1 0 0,0 0 1 0 0,0 0 0 0 0,0 0-1 0 0,0 0 1 0 0,0 0-1 0 0,0 0 1 0 0,0 0 0 0 0,0 0-1 0 0,0 0 1 0 0,0 0-1 0 0,0 0 1 0 0,0 0 0 0 0,0 0-1 0 0,0 0 1 0 0,0 0-1 0 0,-1 0 1 0 0,1 0 0 0 0,0 0-1 0 0,0 0 1 0 0,0 0-1 0 0,0 0 1 0 0,0 0 0 0 0,0 0-1 0 0,0 0 1 0 0,0 0-1 0 0,0 0 1 0 0,0 0 0 0 0,0 0-1 0 0,0 0 1 0 0,0 0-1 0 0,0 0 1 0 0,0 0 0 0 0,0 0-1 0 0,0 0 1 0 0,0 0-1 0 0,3 6-37 0 0,7 9-104 0 0,-1-8-59 0 0,-1 0 0 0 0,2 0 0 0 0,-1 0 0 0 0,1-1 0 0 0,0-1-1 0 0,14 7 1 0 0,3-2-2932 0 0,37 11 0 0 0,-41-15-564 0 0,-1 1-263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3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451 671 512 0 0,'2'-13'5293'0'0,"-2"11"-4815"0"0,1 1-1 0 0,-1 0 1 0 0,0 0-1 0 0,0-1 0 0 0,0 1 1 0 0,1 0-1 0 0,-1 0 1 0 0,1-1-1 0 0,-1 1 1 0 0,1 0-1 0 0,-1 0 0 0 0,2-2 1 0 0,2-2 211 0 0,0 0 0 0 0,-1 0-1 0 0,0-1 1 0 0,0 1 0 0 0,3-8 0 0 0,-5 8-596 0 0,1 1-1 0 0,-1-1 1 0 0,0 0 0 0 0,0 0 0 0 0,0 1 0 0 0,-1-1-1 0 0,0 0 1 0 0,0 0 0 0 0,0 0 0 0 0,-1 0 0 0 0,1 1 0 0 0,-1-1-1 0 0,0 0 1 0 0,-1 0 0 0 0,1 1 0 0 0,-1-1 0 0 0,0 1 0 0 0,0-1-1 0 0,-3-5 1 0 0,-5-5 116 0 0,-1 0 0 0 0,-1 0 0 0 0,0 1 0 0 0,0 0 0 0 0,-20-15 0 0 0,20 19-41 0 0,0 1-1 0 0,0 0 1 0 0,-1 1-1 0 0,0 1 0 0 0,0 0 1 0 0,-29-11-1 0 0,35 16-64 0 0,0 0 0 0 0,0 0-1 0 0,-1 1 1 0 0,1 0 0 0 0,-1 0 0 0 0,1 1 0 0 0,-1 0 0 0 0,1 0-1 0 0,-1 1 1 0 0,1 0 0 0 0,-1 0 0 0 0,-11 4 0 0 0,12-2-30 0 0,1-1 0 0 0,0 1 1 0 0,0 1-1 0 0,0-1 1 0 0,0 1-1 0 0,1 0 1 0 0,-1 1-1 0 0,1-1 0 0 0,0 1 1 0 0,0 0-1 0 0,1 0 1 0 0,-1 1-1 0 0,-5 9 1 0 0,-4 10 95 0 0,2 1 0 0 0,0 0 1 0 0,2 1-1 0 0,-7 28 0 0 0,14-44-146 0 0,0 1 0 0 0,1 0 0 0 0,1 0-1 0 0,0 1 1 0 0,0-1 0 0 0,1 0 0 0 0,1 0 0 0 0,0 0-1 0 0,4 15 1 0 0,-2-12-15 0 0,1 0-1 0 0,1 0 1 0 0,1 0-1 0 0,0 0 0 0 0,1-1 1 0 0,13 22-1 0 0,-15-29-18 0 0,0-1-1 0 0,1 0 0 0 0,0 0 0 0 0,0 0 0 0 0,0-1 1 0 0,0 1-1 0 0,1-2 0 0 0,0 1 0 0 0,0-1 1 0 0,0 0-1 0 0,1 0 0 0 0,-1-1 0 0 0,1 0 0 0 0,0 0 1 0 0,0-1-1 0 0,0 0 0 0 0,0 0 0 0 0,11 0 0 0 0,-6-1-32 0 0,0 0 0 0 0,0-2 0 0 0,0 1 0 0 0,-1-1 0 0 0,1-1 0 0 0,0 0 0 0 0,-1-1 0 0 0,0 0 0 0 0,1-1 0 0 0,-1-1 0 0 0,14-7 0 0 0,-17 7-6 0 0,-1 0-1 0 0,-1-1 1 0 0,1 0-1 0 0,-1 0 1 0 0,0 0-1 0 0,0-1 1 0 0,-1 0-1 0 0,0-1 1 0 0,0 0 0 0 0,0 0-1 0 0,-1 0 1 0 0,-1 0-1 0 0,1-1 1 0 0,-1 1-1 0 0,3-12 1 0 0,-3 6 16 0 0,0 0 1 0 0,-1-1-1 0 0,0 1 1 0 0,-1-1 0 0 0,-1 0-1 0 0,0 1 1 0 0,-1-1 0 0 0,-1 0-1 0 0,-2-17 1 0 0,-23-97 117 0 0,-3-29 40 0 0,17 81 25 0 0,-10-109 510 0 0,22 164-281 0 0,1 16-93 0 0,0 15-43 0 0,9 146 78 0 0,32 268-335 0 0,-36-390-369 0 0,1 0 1 0 0,1-1 0 0 0,2 0 0 0 0,1 0 0 0 0,27 52-1 0 0,-34-76-410 0 0,1 0 0 0 0,0-1-1 0 0,0 0 1 0 0,10 10-1 0 0,-12-14-220 0 0,0 0-1 0 0,0-1 1 0 0,1 1-1 0 0,-1-1 1 0 0,1 0-1 0 0,0 0 1 0 0,4 2-1 0 0,8 1-3958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3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68 283 2809 0 0,'-13'-6'5396'0'0,"10"4"-4541"0"0,0 1-1 0 0,-1 0 1 0 0,1-1-1 0 0,0 1 1 0 0,-1 0-1 0 0,1 1 1 0 0,-1-1 0 0 0,1 0-1 0 0,-1 1 1 0 0,-6 0-1 0 0,9 0-798 0 0,1 0-1 0 0,-1 0 1 0 0,1 0 0 0 0,-1 1-1 0 0,1-1 1 0 0,0 0 0 0 0,-1 0-1 0 0,1 0 1 0 0,-1 1 0 0 0,1-1-1 0 0,-1 0 1 0 0,1 0 0 0 0,0 1-1 0 0,-1-1 1 0 0,1 0-1 0 0,0 1 1 0 0,-1-1 0 0 0,1 0-1 0 0,0 1 1 0 0,-1-1 0 0 0,1 1-1 0 0,0-1 1 0 0,0 0 0 0 0,0 1-1 0 0,-1-1 1 0 0,1 1 0 0 0,0-1-1 0 0,0 1 1 0 0,0-1-1 0 0,0 1 1 0 0,0-1 0 0 0,0 1-1 0 0,0-1 1 0 0,0 1 0 0 0,0-1-1 0 0,0 1 1 0 0,0-1 0 0 0,0 0-1 0 0,0 1 1 0 0,0-1 0 0 0,0 1-1 0 0,1-1 1 0 0,-1 1 0 0 0,0-1-1 0 0,0 1 1 0 0,1-1-1 0 0,-1 1 1 0 0,1 1 47 0 0,0 0 0 0 0,0 0-1 0 0,0 0 1 0 0,1 0 0 0 0,-1 0-1 0 0,1 0 1 0 0,-1 0 0 0 0,4 3 0 0 0,0-3-69 0 0,0 1 1 0 0,0 0-1 0 0,1-1 1 0 0,-1 0 0 0 0,1 0-1 0 0,-1-1 1 0 0,1 0 0 0 0,-1 1-1 0 0,12-1 1 0 0,-3 0-71 0 0,0-1-1 0 0,26-3 1 0 0,-24 0-24 0 0,1 0 1 0 0,-1-1-1 0 0,18-8 1 0 0,-26 10 5 0 0,-1-1 0 0 0,0 0 0 0 0,-1-1 0 0 0,1 0 0 0 0,0 0 0 0 0,-1 0 0 0 0,0-1 0 0 0,0 0 0 0 0,6-7 0 0 0,-10 9 41 0 0,0-1 0 0 0,0 1 0 0 0,0 0-1 0 0,-1-1 1 0 0,1 1 0 0 0,-1-1-1 0 0,0 1 1 0 0,0-1 0 0 0,0 0 0 0 0,0 0-1 0 0,-1 1 1 0 0,1-1 0 0 0,-1 0 0 0 0,0 0-1 0 0,0 0 1 0 0,-1 1 0 0 0,1-1-1 0 0,-1 0 1 0 0,0 0 0 0 0,-2-5 0 0 0,-2-6 35 0 0,-1 0 0 0 0,0 0 0 0 0,-12-20 0 0 0,13 26 19 0 0,-1-1 1 0 0,0 1 0 0 0,0 0 0 0 0,-1 0-1 0 0,0 1 1 0 0,-14-12 0 0 0,19 18 1 0 0,0 0 1 0 0,-1 0 0 0 0,0 0-1 0 0,0 0 1 0 0,1 1-1 0 0,-1 0 1 0 0,0-1 0 0 0,0 1-1 0 0,0 0 1 0 0,0 0-1 0 0,0 1 1 0 0,0-1-1 0 0,-1 1 1 0 0,1-1 0 0 0,0 1-1 0 0,0 0 1 0 0,0 0-1 0 0,-1 0 1 0 0,1 1-1 0 0,0-1 1 0 0,0 1 0 0 0,0 0-1 0 0,0 0 1 0 0,0 0-1 0 0,0 0 1 0 0,0 0-1 0 0,-3 3 1 0 0,-1 0 88 0 0,1 0 0 0 0,0 1 0 0 0,0 0 0 0 0,1 0-1 0 0,-1 0 1 0 0,1 1 0 0 0,1 0 0 0 0,-1 0 0 0 0,1 0 0 0 0,0 0 0 0 0,0 1 0 0 0,-5 11-1 0 0,-1 9 218 0 0,-15 53-1 0 0,24-76-348 0 0,-1 3 0 0 0,0 1 1 0 0,1 0-1 0 0,0 0 0 0 0,0 0 0 0 0,1 0 1 0 0,0 0-1 0 0,0 0 0 0 0,1 0 0 0 0,0-1 1 0 0,0 1-1 0 0,1 0 0 0 0,0 0 1 0 0,0-1-1 0 0,1 1 0 0 0,0-1 0 0 0,1 0 1 0 0,-1 0-1 0 0,1 0 0 0 0,0 0 0 0 0,8 8 1 0 0,-4-4-87 0 0,0-1 1 0 0,1-1 0 0 0,0 1 0 0 0,1-1 0 0 0,0-1 0 0 0,1 0 0 0 0,19 12-1 0 0,-14-12-772 0 0,0-1-1 0 0,0-1 1 0 0,0 0 0 0 0,1-1-1 0 0,23 5 1 0 0,-5-4-1882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5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102 206 512 0 0,'4'-4'416'0'0,"1"1"1"0"0,0-1-1 0 0,0 1 0 0 0,0 0 0 0 0,6-3 1 0 0,-7 4-71 0 0,0 0 1 0 0,0 0-1 0 0,0-1 1 0 0,0 1-1 0 0,0-1 1 0 0,-1 0-1 0 0,1 0 1 0 0,-1 0-1 0 0,6-7 1 0 0,-7 7 39 0 0,0 0 0 0 0,0-1 1 0 0,-1 1-1 0 0,1 0 0 0 0,-1-1 1 0 0,0 0-1 0 0,1 1 0 0 0,-2-1 1 0 0,1 0-1 0 0,0 1 1 0 0,-1-1-1 0 0,1 0 0 0 0,-1 0 1 0 0,-1-4-1 0 0,1 5-137 0 0,-1 0 0 0 0,1 1 1 0 0,-1-1-1 0 0,0 0 0 0 0,0 1 0 0 0,0-1 0 0 0,-1 1 1 0 0,1-1-1 0 0,0 1 0 0 0,-1-1 0 0 0,0 1 1 0 0,1 0-1 0 0,-1 0 0 0 0,0 0 0 0 0,0 0 0 0 0,0 0 1 0 0,-1 0-1 0 0,1 1 0 0 0,-5-4 0 0 0,5 4-106 0 0,-1 0-1 0 0,1 0 1 0 0,-1 0-1 0 0,1 0 0 0 0,-1 0 1 0 0,1 0-1 0 0,-1 1 1 0 0,1-1-1 0 0,-1 1 1 0 0,1 0-1 0 0,-1 0 0 0 0,0 0 1 0 0,1 0-1 0 0,-1 0 1 0 0,-4 1-1 0 0,3 1 15 0 0,0-1-1 0 0,0 0 0 0 0,0 1 1 0 0,0 0-1 0 0,0 0 0 0 0,1 0 1 0 0,-1 1-1 0 0,-6 4 0 0 0,3 0 48 0 0,-1 1 0 0 0,1 0 0 0 0,1 0 0 0 0,-1 0 0 0 0,1 1 0 0 0,1 0 0 0 0,-6 10-1 0 0,8-12-139 0 0,0-1 0 0 0,1 1 0 0 0,0 0 0 0 0,0 0 0 0 0,0 0 0 0 0,1 0 0 0 0,0 0 0 0 0,0 0 0 0 0,0 0-1 0 0,2 10 1 0 0,-1-11-42 0 0,1-1-1 0 0,0 0 0 0 0,1 1 1 0 0,-1-1-1 0 0,1 0 0 0 0,0 0 1 0 0,0 0-1 0 0,1 0 0 0 0,-1 0 1 0 0,1-1-1 0 0,0 1 0 0 0,1-1 1 0 0,-1 0-1 0 0,6 5 0 0 0,-1-1-26 0 0,1 0 0 0 0,0-1 0 0 0,0 0-1 0 0,1 0 1 0 0,0-1 0 0 0,0-1 0 0 0,0 0-1 0 0,1 0 1 0 0,0-1 0 0 0,0 0 0 0 0,19 4-1 0 0,-20-7-32 0 0,-1 0 1 0 0,0 0-1 0 0,1 0 0 0 0,-1-1 0 0 0,1-1 0 0 0,-1 0 0 0 0,1 0 0 0 0,-1 0 0 0 0,0-1 0 0 0,0-1 0 0 0,0 0 0 0 0,0 0 0 0 0,0-1 0 0 0,13-7 0 0 0,-12 5-63 0 0,0 0-1 0 0,-1 0 0 0 0,0-1 1 0 0,-1-1-1 0 0,1 1 0 0 0,-1-1 1 0 0,13-18-1 0 0,-19 22 89 0 0,1 0-1 0 0,-1 0 1 0 0,0 0 0 0 0,0 0-1 0 0,0 0 1 0 0,-1-1 0 0 0,1 1 0 0 0,-1-1-1 0 0,0 1 1 0 0,0-1 0 0 0,-1 1-1 0 0,0-1 1 0 0,1 1 0 0 0,-1-1 0 0 0,-1 0-1 0 0,1 1 1 0 0,-1-1 0 0 0,0 1 0 0 0,0-1-1 0 0,0 1 1 0 0,-4-9 0 0 0,1 2 74 0 0,-1-1 1 0 0,0 2 0 0 0,-1-1 0 0 0,0 0 0 0 0,-1 1-1 0 0,0 0 1 0 0,0 1 0 0 0,-12-12 0 0 0,19 21-50 0 0,0 0 0 0 0,0 0 0 0 0,-1-1 1 0 0,1 1-1 0 0,0 0 0 0 0,-1 0 0 0 0,1-1 1 0 0,0 1-1 0 0,-1 0 0 0 0,1 0 0 0 0,-1 0 0 0 0,1-1 1 0 0,0 1-1 0 0,-1 0 0 0 0,1 0 0 0 0,0 0 1 0 0,-1 0-1 0 0,1 0 0 0 0,-1 0 0 0 0,1 0 1 0 0,-1 0-1 0 0,1 0 0 0 0,0 0 0 0 0,-1 0 0 0 0,1 0 1 0 0,-1 0-1 0 0,1 0 0 0 0,0 0 0 0 0,-1 1 1 0 0,0-1-1 0 0,1 1 4 0 0,-1-1 0 0 0,0 1 0 0 0,1 0 0 0 0,-1 0 0 0 0,0-1 0 0 0,1 1 0 0 0,0 0 0 0 0,-1 0 0 0 0,1 0 0 0 0,-1 0 0 0 0,1 0 0 0 0,-1 1 0 0 0,-3 29 229 0 0,4-30-225 0 0,-1 10-13 0 0,1-1 0 0 0,1 1 0 0 0,0 0 0 0 0,0-1 0 0 0,1 1 0 0 0,0-1 0 0 0,1 0-1 0 0,0 1 1 0 0,8 16 0 0 0,-5-15-10 0 0,1 0 0 0 0,1 0 0 0 0,0-1 0 0 0,0 0 0 0 0,1 0 0 0 0,0-1 0 0 0,12 10 0 0 0,-7-8-23 0 0,-1-1-1 0 0,2 0 0 0 0,16 9 0 0 0,-27-17 20 0 0,1 0-1 0 0,0-1 0 0 0,0 0 0 0 0,0 0 0 0 0,0 0 0 0 0,0-1 0 0 0,0 0 0 0 0,0 0 0 0 0,1 0 0 0 0,-1 0 1 0 0,0-1-1 0 0,1 0 0 0 0,-1 0 0 0 0,10-2 0 0 0,-11 1-2 0 0,-1 0 1 0 0,1 0-1 0 0,0-1 1 0 0,-1 0-1 0 0,1 1 1 0 0,-1-1-1 0 0,1-1 1 0 0,-1 1-1 0 0,0 0 1 0 0,0-1-1 0 0,0 0 1 0 0,0 1-1 0 0,0-1 0 0 0,-1 0 1 0 0,1-1-1 0 0,-1 1 1 0 0,0 0-1 0 0,0-1 1 0 0,0 1-1 0 0,1-5 1 0 0,-1 3 6 0 0,0 0 0 0 0,0 0 0 0 0,-1 0 0 0 0,0-1 1 0 0,0 1-1 0 0,-1 0 0 0 0,1 0 0 0 0,-1-1 0 0 0,0 1 0 0 0,0 0 1 0 0,-1 0-1 0 0,0-1 0 0 0,0 1 0 0 0,-3-9 0 0 0,-3-2 13 0 0,-2 0 0 0 0,0 1 0 0 0,-1 0 0 0 0,0 0 0 0 0,-18-18-1 0 0,12 13 31 0 0,1 2 13 0 0,0 1 0 0 0,-25-22 1 0 0,32 33-3 0 0,1 0 1 0 0,-1 1-1 0 0,0 0 1 0 0,0 0 0 0 0,-1 0-1 0 0,1 1 1 0 0,-1 1-1 0 0,-14-5 1 0 0,21 7-35 0 0,1 1 0 0 0,-1 0 0 0 0,1 0 0 0 0,-1 0 0 0 0,1-1 0 0 0,-1 1 0 0 0,1 1 0 0 0,-1-1 0 0 0,1 0 0 0 0,-3 1 0 0 0,4-1-12 0 0,-1 0-1 0 0,1 0 0 0 0,-1 0 0 0 0,1 0 0 0 0,-1 1 0 0 0,1-1 0 0 0,0 0 0 0 0,-1 1 0 0 0,1-1 0 0 0,-1 0 0 0 0,1 1 0 0 0,0-1 0 0 0,-1 0 0 0 0,1 1 0 0 0,0-1 0 0 0,0 0 0 0 0,-1 1 0 0 0,1-1 1 0 0,0 1-1 0 0,0-1 0 0 0,0 1 0 0 0,-1 0 0 0 0,1 0-2 0 0,0 0 0 0 0,0 1 1 0 0,1-1-1 0 0,-1 0 1 0 0,0 0-1 0 0,0 1 0 0 0,1-1 1 0 0,-1 0-1 0 0,1 0 0 0 0,-1 1 1 0 0,1-1-1 0 0,0 0 0 0 0,-1 0 1 0 0,1 0-1 0 0,0 0 0 0 0,0 0 1 0 0,0 0-1 0 0,0 0 0 0 0,-1 0 1 0 0,1 0-1 0 0,1-1 0 0 0,0 2 1 0 0,7 4-11 0 0,0 0 0 0 0,0-1 0 0 0,1-1 0 0 0,0 0 0 0 0,-1 0 0 0 0,1 0 1 0 0,1-1-1 0 0,-1-1 0 0 0,0 0 0 0 0,1 0 0 0 0,12 0 0 0 0,14-2 15 0 0,68-6-1 0 0,-75 3-12 0 0,-21 2 18 0 0,0 1-1 0 0,1-1 1 0 0,-1 2 0 0 0,1-1 0 0 0,-1 2 0 0 0,0-1-1 0 0,16 5 1 0 0,-22-5 32 0 0,-1 0 0 0 0,1 0-1 0 0,0 1 1 0 0,0-1 0 0 0,-1 1-1 0 0,1-1 1 0 0,0 1 0 0 0,-1 0 0 0 0,0 0-1 0 0,1 0 1 0 0,-1 1 0 0 0,0-1 0 0 0,0 0-1 0 0,0 1 1 0 0,-1-1 0 0 0,1 1-1 0 0,-1 0 1 0 0,1-1 0 0 0,-1 1 0 0 0,0 0-1 0 0,0 0 1 0 0,0 0 0 0 0,0 0 0 0 0,-1 0-1 0 0,1 0 1 0 0,0 6 0 0 0,-1 31 704 0 0,-7 75 0 0 0,1-76-583 0 0,3-20-131 0 0,-1 33 0 0 0,17-81-44 0 0,20-82-4 0 0,-6 18-5 0 0,-22 77 16 0 0,2 0 1 0 0,0 1 0 0 0,14-24-1 0 0,-19 36 4 0 0,0 1 0 0 0,0-1 0 0 0,0 1 0 0 0,0-1 0 0 0,0 1 0 0 0,0 0 0 0 0,1 0 0 0 0,-1 0 0 0 0,1 0 0 0 0,-1 1 0 0 0,1-1-1 0 0,0 1 1 0 0,5-3 0 0 0,-6 4 0 0 0,0-1 0 0 0,-1 1-1 0 0,1 0 1 0 0,0-1-1 0 0,0 1 1 0 0,0 0-1 0 0,0 0 1 0 0,-1 1-1 0 0,1-1 1 0 0,0 0-1 0 0,0 1 1 0 0,0-1 0 0 0,-1 1-1 0 0,1-1 1 0 0,0 1-1 0 0,-1 0 1 0 0,1 0-1 0 0,0-1 1 0 0,-1 1-1 0 0,1 1 1 0 0,-1-1 0 0 0,1 0-1 0 0,1 3 1 0 0,6 6-14 0 0,-1 1 0 0 0,0 1 1 0 0,-1-1-1 0 0,0 1 0 0 0,-1 1 0 0 0,6 16 1 0 0,-2-8 27 0 0,-1 2 4 0 0,0-1 0 0 0,-1 2-1 0 0,9 42 1 0 0,-17-62-23 0 0,1 0 0 0 0,0 0 1 0 0,0-1-1 0 0,0 1 0 0 0,0 0 0 0 0,0-1 0 0 0,1 1 0 0 0,2 2 0 0 0,-4-6 4 0 0,0 0 1 0 0,0 0-1 0 0,0 0 0 0 0,1 0 0 0 0,-1 0 0 0 0,0 0 0 0 0,0 0 0 0 0,0 0 0 0 0,0 0 0 0 0,1-1 0 0 0,-1 1 0 0 0,0 0 0 0 0,0 0 0 0 0,0 0 0 0 0,0 0 0 0 0,0 0 0 0 0,0-1 1 0 0,1 1-1 0 0,-1 0 0 0 0,0 0 0 0 0,0 0 0 0 0,0-1 0 0 0,0 1 0 0 0,0 0 0 0 0,0 0 0 0 0,0 0 0 0 0,0 0 0 0 0,0-1 0 0 0,0 1 0 0 0,0 0 0 0 0,0 0 0 0 0,0-1 1 0 0,0 1-1 0 0,0 0 0 0 0,0 0 0 0 0,0 0 0 0 0,0-1 0 0 0,1-12-19 0 0,-1 11 5 0 0,3-33-191 0 0,8-64-37 0 0,-8 83 220 0 0,0 0-1 0 0,2 0 1 0 0,12-31 0 0 0,-17 46 22 0 0,3-7-1 0 0,1 1 1 0 0,0-1-1 0 0,0 1 0 0 0,8-10 1 0 0,-10 15-3 0 0,0 0 0 0 0,-1 0 1 0 0,1 0-1 0 0,0 1 0 0 0,1-1 1 0 0,-1 1-1 0 0,0-1 0 0 0,0 1 1 0 0,0 0-1 0 0,1 0 0 0 0,-1 0 1 0 0,1 0-1 0 0,-1 1 1 0 0,1-1-1 0 0,-1 1 0 0 0,1-1 1 0 0,-1 1-1 0 0,5 0 0 0 0,-6 0 3 0 0,1 0 0 0 0,-1 1 0 0 0,0-1-1 0 0,0 1 1 0 0,0 0 0 0 0,0-1 0 0 0,0 1 0 0 0,0 0 0 0 0,0-1-1 0 0,0 1 1 0 0,0 0 0 0 0,0 0 0 0 0,0 0 0 0 0,0 0-1 0 0,-1 0 1 0 0,1 0 0 0 0,0 0 0 0 0,-1 0 0 0 0,1 0-1 0 0,0 1 1 0 0,-1-1 0 0 0,0 0 0 0 0,1 0 0 0 0,-1 2-1 0 0,2 1 5 0 0,-1 1 0 0 0,0 0 0 0 0,0-1 0 0 0,0 1 0 0 0,0 5 0 0 0,-1-7-148 0 0,-1 17 397 0 0,2-20-293 0 0,-1 0 0 0 0,0 1 0 0 0,0-1 0 0 0,0 0 0 0 0,0 1 0 0 0,0-1-1 0 0,0 0 1 0 0,0 0 0 0 0,0 1 0 0 0,0-1 0 0 0,0 0 0 0 0,-1 1 0 0 0,1-1 0 0 0,0 0 0 0 0,0 1 0 0 0,0-1 0 0 0,0 0 0 0 0,0 0-1 0 0,-1 1 1 0 0,1-1 0 0 0,0 0 0 0 0,0 0 0 0 0,0 1 0 0 0,-1-1 0 0 0,1 0 0 0 0,0 0 0 0 0,0 1 0 0 0,-1-1 0 0 0,1 0-1 0 0,0 0 1 0 0,0 0 0 0 0,-1 0 0 0 0,1 0 0 0 0,0 1 0 0 0,-1-1 0 0 0,1 0 0 0 0,0 0 0 0 0,-1 0 0 0 0,1 0 0 0 0,0 0 0 0 0,-1 0-1 0 0,1 0 1 0 0,0 0 0 0 0,-1 0 0 0 0,1 0 0 0 0,0 0 0 0 0,-1-1 0 0 0,1 1-646 0 0,-1-1-1 0 0,1 0 1 0 0,-1 0 0 0 0,1 1-1 0 0,0-1 1 0 0,0 0 0 0 0,-1 0-1 0 0,1 0 1 0 0,0 0 0 0 0,0 0 0 0 0,0 1-1 0 0,0-1 1 0 0,0 0 0 0 0,0 0-1 0 0,0 0 1 0 0,0 0 0 0 0,0 0-1 0 0,1 1 1 0 0,-1-1 0 0 0,1-2-1 0 0,0-3-4911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5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68 211 480 0 0,'-1'1'229'0'0,"1"0"0"0"0,-1-1 0 0 0,1 1 0 0 0,0 0-1 0 0,0 0 1 0 0,-1-1 0 0 0,1 1 0 0 0,0 0 0 0 0,0-1 0 0 0,0 1 0 0 0,0 0-1 0 0,0 0 1 0 0,0-1 0 0 0,0 1 0 0 0,0 0 0 0 0,0 0 0 0 0,0-1 0 0 0,0 1-1 0 0,1 0 1 0 0,-1 0 0 0 0,0-1 0 0 0,0 1 0 0 0,1 0 0 0 0,-1-1-1 0 0,0 1 1 0 0,1-1 0 0 0,-1 1 0 0 0,1 0 0 0 0,-1-1 0 0 0,1 1 0 0 0,-1-1-1 0 0,1 1 1 0 0,-1-1 0 0 0,1 1 0 0 0,0-1 0 0 0,1 1 0 0 0,2 1 134 0 0,0 0 1 0 0,1 0-1 0 0,-1 0 1 0 0,9 1-1 0 0,-2 0 1088 0 0,-36-20 2966 0 0,12 12-3652 0 0,10 3-400 0 0,0 0 1 0 0,-1 1 0 0 0,1 0-1 0 0,-1 0 1 0 0,1 0-1 0 0,-1 0 1 0 0,0 0 0 0 0,-4 0-1 0 0,7 1-347 0 0,1 0 0 0 0,0 0 0 0 0,0 0 0 0 0,0 0-1 0 0,0 0 1 0 0,0 0 0 0 0,0 0 0 0 0,0 0 0 0 0,0 0-1 0 0,0 0 1 0 0,0 0 0 0 0,-1 0 0 0 0,1 0 0 0 0,0 0-1 0 0,0 0 1 0 0,0 1 0 0 0,0-1 0 0 0,0 0 0 0 0,0 0 0 0 0,0 0-1 0 0,0 0 1 0 0,0 0 0 0 0,0 0 0 0 0,0 0 0 0 0,0 0-1 0 0,0 0 1 0 0,0 0 0 0 0,0 0 0 0 0,-1 0 0 0 0,1 0-1 0 0,0 0 1 0 0,0 1 0 0 0,0-1 0 0 0,0 0 0 0 0,0 0-1 0 0,0 0 1 0 0,0 0 0 0 0,0 0 0 0 0,0 0 0 0 0,0 0-1 0 0,0 0 1 0 0,0 0 0 0 0,0 0 0 0 0,0 1 0 0 0,0-1-1 0 0,0 0 1 0 0,0 0 0 0 0,3 6 570 0 0,5 4 86 0 0,-6-9-568 0 0,-1 0 1 0 0,1 0-1 0 0,-1 0 1 0 0,0 0-1 0 0,1 0 1 0 0,-1 1 0 0 0,0-1-1 0 0,0 0 1 0 0,0 1-1 0 0,0-1 1 0 0,2 4-1 0 0,-3-5-56 0 0,0 1-1 0 0,0 0 0 0 0,0 0 0 0 0,-1 0 1 0 0,1 0-1 0 0,0-1 0 0 0,0 1 1 0 0,-1 0-1 0 0,1 0 0 0 0,0-1 1 0 0,-1 1-1 0 0,1 0 0 0 0,0 0 1 0 0,-1-1-1 0 0,1 1 0 0 0,-1 0 1 0 0,0-1-1 0 0,1 1 0 0 0,-1-1 1 0 0,1 1-1 0 0,-1-1 0 0 0,0 1 1 0 0,1-1-1 0 0,-1 1 0 0 0,0-1 1 0 0,0 0-1 0 0,1 1 0 0 0,-2-1 0 0 0,-6 5 269 0 0,0 0-1 0 0,0 1 1 0 0,1 0-1 0 0,-12 11 0 0 0,19-17-301 0 0,-1 0 1 0 0,1 0-1 0 0,0 1 0 0 0,0-1 0 0 0,0 0 0 0 0,-1 0 0 0 0,1 0 0 0 0,0 1 0 0 0,0-1 0 0 0,0 0 0 0 0,0 0 0 0 0,0 0 0 0 0,0 1 0 0 0,-1-1 0 0 0,1 0 0 0 0,0 0 0 0 0,0 1 0 0 0,0-1 0 0 0,0 0 0 0 0,0 0 0 0 0,0 1 0 0 0,0-1 0 0 0,0 0 0 0 0,0 1 0 0 0,0-1 0 0 0,0 0 0 0 0,0 0 0 0 0,0 1 0 0 0,7-2 199 0 0,11-7 74 0 0,-15 6-275 0 0,0 0 1 0 0,-1 0-1 0 0,1-1 1 0 0,0 1-1 0 0,-1-1 1 0 0,1 0-1 0 0,-1 0 1 0 0,0 0-1 0 0,0 0 0 0 0,0 0 1 0 0,0 0-1 0 0,0 0 1 0 0,1-6-1 0 0,1-5-1 0 0,0 1 0 0 0,2-20-1 0 0,3-7-15 0 0,-6 29-2 0 0,1-1-1 0 0,0 1 1 0 0,1 0-1 0 0,1 1 1 0 0,-1-1-1 0 0,1 1 1 0 0,13-15 0 0 0,-14 19 1 0 0,1 0 1 0 0,0 0 0 0 0,0 1 0 0 0,0-1-1 0 0,1 2 1 0 0,0-1 0 0 0,0 1-1 0 0,0 0 1 0 0,0 0 0 0 0,1 0 0 0 0,13-3-1 0 0,-19 6 5 0 0,1 1 0 0 0,-1-1 0 0 0,0 1 1 0 0,0-1-1 0 0,0 1 0 0 0,1 0 0 0 0,-1 0 0 0 0,0 0 0 0 0,0 1 0 0 0,1-1 0 0 0,-1 0 0 0 0,0 1 0 0 0,0-1 0 0 0,0 1 0 0 0,0 0 0 0 0,1 0 0 0 0,1 1 0 0 0,-1 0-5 0 0,0 0 0 0 0,0 1 0 0 0,-1-1 0 0 0,1 0 0 0 0,-1 1 0 0 0,0 0 0 0 0,1-1 0 0 0,-1 1-1 0 0,0 0 1 0 0,2 4 0 0 0,-1 1 12 0 0,1 0 0 0 0,-1 0 1 0 0,-1 0-1 0 0,1 0 0 0 0,-2 1 0 0 0,1-1 0 0 0,-1 1 0 0 0,1 11 0 0 0,-8 102 1 0 0,6-119-31 0 0,0-1-1 0 0,-1 0 0 0 0,2 1 0 0 0,-1-1 0 0 0,0 1 0 0 0,0-1 0 0 0,1 0 0 0 0,-1 1 1 0 0,1-1-1 0 0,0 0 0 0 0,-1 0 0 0 0,1 1 0 0 0,0-1 0 0 0,0 0 0 0 0,1 0 0 0 0,-1 0 1 0 0,0 0-1 0 0,1 0 0 0 0,-1-1 0 0 0,1 1 0 0 0,0 0 0 0 0,0-1 0 0 0,-1 1 0 0 0,1-1 1 0 0,0 1-1 0 0,4 1 0 0 0,-3-2-293 0 0,1 1 1 0 0,0-1 0 0 0,0 0 0 0 0,0-1-1 0 0,0 1 1 0 0,0-1 0 0 0,0 1-1 0 0,0-1 1 0 0,0 0 0 0 0,0-1-1 0 0,0 1 1 0 0,0-1 0 0 0,-1 1-1 0 0,1-1 1 0 0,5-2 0 0 0,6-3-2227 0 0,1-1-385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6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56 109 512 0 0,'5'-5'1358'0'0,"-1"-2"-1"0"0,0 1 1 0 0,0 0 0 0 0,-1-1-1 0 0,4-10 1 0 0,-5 14-811 0 0,-1 0 1 0 0,-1 0-1 0 0,1 0 0 0 0,0 0 1 0 0,-1 0-1 0 0,1 0 0 0 0,-1 0 1 0 0,0 0-1 0 0,0 0 0 0 0,0 0 1 0 0,0 0-1 0 0,-1 0 0 0 0,1 0 1 0 0,-1 0-1 0 0,0 0 0 0 0,-1-2 1 0 0,2 4-477 0 0,0 1 1 0 0,0-1 0 0 0,0 1-1 0 0,-1 0 1 0 0,1-1 0 0 0,0 1-1 0 0,0 0 1 0 0,0-1 0 0 0,-1 1-1 0 0,1 0 1 0 0,0 0 0 0 0,0-1-1 0 0,-1 1 1 0 0,1 0-1 0 0,0 0 1 0 0,-1-1 0 0 0,1 1-1 0 0,0 0 1 0 0,-1 0 0 0 0,1 0-1 0 0,0-1 1 0 0,-1 1 0 0 0,1 0-1 0 0,0 0 1 0 0,-1 0 0 0 0,1 0-1 0 0,-1 0 1 0 0,1 0 0 0 0,0 0-1 0 0,-1 0 1 0 0,1 0 0 0 0,0 0-1 0 0,-1 0 1 0 0,1 0 0 0 0,-1 0-1 0 0,1 0 1 0 0,0 0 0 0 0,-1 0-1 0 0,1 1 1 0 0,0-1 0 0 0,-1 0-1 0 0,1 0 1 0 0,0 0 0 0 0,-1 1-1 0 0,1-1 1 0 0,0 0 0 0 0,-1 0-1 0 0,1 1 1 0 0,0-1 0 0 0,-1 1-1 0 0,-13 18 1364 0 0,10-14-1021 0 0,2 0-284 0 0,-1 0 0 0 0,1 0 0 0 0,-1 0 0 0 0,2 0 0 0 0,-1 0 0 0 0,0 0 0 0 0,1 1 0 0 0,0-1 0 0 0,0 0 0 0 0,0 10 0 0 0,1 8 135 0 0,3 28 0 0 0,-1-25-66 0 0,1 312 1277 0 0,-3-300-1310 0 0,-10 107 193 0 0,3-50-246 0 0,-4 6-77 0 0,6-55-85 0 0,-1 83 0 0 0,6-127 15 0 0,2 17-43 0 0,-2-18 60 0 0,0-1 0 0 0,0 1 1 0 0,0-1-1 0 0,0 1 0 0 0,0-1 1 0 0,1 1-1 0 0,-1-1 0 0 0,0 1 1 0 0,0-1-1 0 0,0 1 0 0 0,1-1 1 0 0,-1 1-1 0 0,0-1 0 0 0,0 1 1 0 0,1-1-1 0 0,-1 1 0 0 0,0-1 1 0 0,1 0-1 0 0,-1 1 0 0 0,1-1 1 0 0,-1 0-1 0 0,0 1 0 0 0,1-1 1 0 0,-1 0-1 0 0,1 1 0 0 0,-1-1 1 0 0,1 0-1 0 0,1-1-77 0 0,-1 1 1 0 0,0-1-1 0 0,0 0 0 0 0,0 0 0 0 0,1 0 1 0 0,-1 0-1 0 0,0 0 0 0 0,0-1 0 0 0,0 1 0 0 0,0 0 1 0 0,-1 0-1 0 0,1-1 0 0 0,0 1 0 0 0,0 0 1 0 0,-1-1-1 0 0,1-2 0 0 0,1 0-224 0 0,10-24-3083 0 0,13-43 0 0 0,-14 39-78 0 0,0-4-553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6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66 295 2328 0 0,'-7'-2'3144'0'0,"1"1"-1719"0"0,1 0 0 0 0,-1-1 0 0 0,1 0-1 0 0,-1 0 1 0 0,1 0 0 0 0,-8-5 0 0 0,12 6-1289 0 0,0 0 1 0 0,0 1-1 0 0,0-1 0 0 0,0-1 1 0 0,0 1-1 0 0,0 0 0 0 0,0 0 0 0 0,1 0 1 0 0,-1 0-1 0 0,0 0 0 0 0,1-1 1 0 0,-1 1-1 0 0,1 0 0 0 0,-1-1 1 0 0,1 1-1 0 0,0 0 0 0 0,-1-1 0 0 0,1 1 1 0 0,0 0-1 0 0,0-1 0 0 0,0 1 1 0 0,0-1-1 0 0,0 1 0 0 0,0 0 1 0 0,1-1-1 0 0,-1 1 0 0 0,0 0 0 0 0,1-1 1 0 0,-1 1-1 0 0,1 0 0 0 0,-1-1 1 0 0,1 1-1 0 0,1-2 0 0 0,9-16 223 0 0,1 1-1 0 0,0 0 0 0 0,2 1 1 0 0,0 0-1 0 0,20-18 0 0 0,-32 33-337 0 0,10-10 48 0 0,0 1 0 0 0,1 0 0 0 0,0 1 0 0 0,1 1 0 0 0,-1 0 0 0 0,2 1 0 0 0,-1 0 0 0 0,20-6-1 0 0,-27 11-51 0 0,0 1-1 0 0,0-1 1 0 0,0 2-1 0 0,0-1 0 0 0,1 1 1 0 0,-1 0-1 0 0,1 1 1 0 0,-1-1-1 0 0,1 1 0 0 0,-1 1 1 0 0,0 0-1 0 0,1 0 1 0 0,-1 0-1 0 0,0 1 0 0 0,1 0 1 0 0,-1 0-1 0 0,0 1 0 0 0,-1 0 1 0 0,1 0-1 0 0,9 6 1 0 0,-6-1-26 0 0,0 0 0 0 0,0 1 1 0 0,0 0-1 0 0,-1 0 1 0 0,0 1-1 0 0,-1 0 1 0 0,0 1-1 0 0,-1 0 0 0 0,10 20 1 0 0,-13-24 12 0 0,-1 0-1 0 0,0 1 1 0 0,0 0 0 0 0,-1-1 0 0 0,0 1 0 0 0,-1 0-1 0 0,0 0 1 0 0,0 0 0 0 0,0 0 0 0 0,-1 1 0 0 0,0-1-1 0 0,-1 0 1 0 0,0 0 0 0 0,0 0 0 0 0,-1 0 0 0 0,-4 13-1 0 0,-2-1 33 0 0,-1 0 0 0 0,0-1-1 0 0,-2 0 1 0 0,0 0 0 0 0,-1-1 0 0 0,-28 31-1 0 0,33-42-29 0 0,-1 1-1 0 0,0-2 0 0 0,0 1 0 0 0,-1-1 1 0 0,1 0-1 0 0,-1-1 0 0 0,-10 5 1 0 0,12-7-17 0 0,0-1 0 0 0,0 0 0 0 0,-1 0 1 0 0,1 0-1 0 0,0-1 0 0 0,-1 0 1 0 0,1 0-1 0 0,-1-1 0 0 0,1 0 1 0 0,-14-2-1 0 0,18 2-9 0 0,0-1 0 0 0,0 1 0 0 0,0-1 0 0 0,0 0 0 0 0,0 0 0 0 0,1 0 0 0 0,-1 0 0 0 0,0-1 0 0 0,1 1 0 0 0,-1-1 0 0 0,1 0 0 0 0,-1 1 0 0 0,1-1 0 0 0,0 0 0 0 0,-4-4 0 0 0,4 2-129 0 0,-1 0-1 0 0,1 1 1 0 0,0-1 0 0 0,0 0-1 0 0,0-1 1 0 0,1 1 0 0 0,-1 0-1 0 0,1 0 1 0 0,-1-7 0 0 0,0-3-899 0 0,1 0 0 0 0,1 1 0 0 0,0-1 0 0 0,1 0 0 0 0,5-24 1 0 0,-4 26-322 0 0,1 0 0 0 0,1 0 0 0 0,4-12 0 0 0,5-4-406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7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177 132 1416 0 0,'-3'-3'1098'0'0,"-1"0"0"0"0,1 0-1 0 0,-1 0 1 0 0,1 1 0 0 0,-1-1 0 0 0,0 1-1 0 0,0 0 1 0 0,0 0 0 0 0,0 0 0 0 0,0 1-1 0 0,0-1 1 0 0,0 1 0 0 0,-9-1-1 0 0,9 2-788 0 0,1 0 0 0 0,0 0 0 0 0,-1 0 0 0 0,1 0 0 0 0,-1 1 0 0 0,1 0 0 0 0,0-1 0 0 0,-1 1 0 0 0,1 1 0 0 0,0-1 0 0 0,0 0 0 0 0,0 1 0 0 0,0-1 0 0 0,0 1 0 0 0,0 0 0 0 0,0 0 1 0 0,0 0-1 0 0,-3 4 0 0 0,1 0-122 0 0,0-1 0 0 0,0 1 0 0 0,1 1 0 0 0,-1-1 0 0 0,1 0 0 0 0,1 1 0 0 0,-1 0 0 0 0,1 0 1 0 0,1 0-1 0 0,-1 0 0 0 0,1 0 0 0 0,0 1 0 0 0,1-1 0 0 0,0 1 0 0 0,0-1 0 0 0,0 13 1 0 0,2-11-154 0 0,0 0 0 0 0,0 1 0 0 0,0-1 0 0 0,1 0 0 0 0,1 0 0 0 0,0 0 0 0 0,0 0 0 0 0,0-1 0 0 0,1 1 0 0 0,1-1 0 0 0,-1 0 0 0 0,2 0 1 0 0,6 9-1 0 0,-7-11-39 0 0,1 1 1 0 0,1-1-1 0 0,-1 0 1 0 0,1 0-1 0 0,0-1 1 0 0,0 0-1 0 0,0 0 1 0 0,1-1-1 0 0,0 1 1 0 0,12 3-1 0 0,-15-6-17 0 0,0 0 0 0 0,0-1 0 0 0,0 0-1 0 0,0 0 1 0 0,1 0 0 0 0,-1-1 0 0 0,0 0-1 0 0,0 0 1 0 0,1 0 0 0 0,-1 0 0 0 0,0-1-1 0 0,0 0 1 0 0,1 0 0 0 0,-1-1 0 0 0,0 1-1 0 0,0-1 1 0 0,-1 0 0 0 0,9-4 0 0 0,-6 1-33 0 0,-1 1 1 0 0,1-1-1 0 0,-1 0 1 0 0,0 0-1 0 0,-1-1 1 0 0,1 0 0 0 0,-1 0-1 0 0,0 0 1 0 0,-1 0-1 0 0,8-14 1 0 0,-10 16 40 0 0,0-1 0 0 0,0 1 0 0 0,-1-1 0 0 0,1 0 0 0 0,-1 0 0 0 0,0 1 0 0 0,0-1 0 0 0,-1 0 0 0 0,0 0 0 0 0,0 0 0 0 0,0 0 0 0 0,0 0 0 0 0,-1 0 0 0 0,1 1 0 0 0,-1-1 0 0 0,0 0 0 0 0,-1 0 0 0 0,-3-7 0 0 0,-39-71 50 0 0,1 5-8 0 0,37 64-16 0 0,-1-2-2 0 0,-12-19 0 0 0,17 32-2 0 0,0-1 1 0 0,-1 0-1 0 0,0 1 0 0 0,0 0 1 0 0,0 0-1 0 0,0-1 1 0 0,0 2-1 0 0,0-1 1 0 0,-1 0-1 0 0,-4-2 0 0 0,7 4-5 0 0,0 1-1 0 0,0-1 0 0 0,0 1 0 0 0,1 0 0 0 0,-1-1 1 0 0,0 1-1 0 0,0 0 0 0 0,0 0 0 0 0,0-1 0 0 0,0 1 1 0 0,1 0-1 0 0,-1 0 0 0 0,0 0 0 0 0,0 0 0 0 0,0 0 1 0 0,0 0-1 0 0,0 0 0 0 0,0 1 0 0 0,0-1 0 0 0,0 0 1 0 0,1 0-1 0 0,-1 1 0 0 0,-2 0 0 0 0,2 0 0 0 0,1 0 0 0 0,-1 0-1 0 0,0 0 1 0 0,0 0 0 0 0,0 0 0 0 0,1 0-1 0 0,-1 0 1 0 0,0 0 0 0 0,1 0 0 0 0,-1 0-1 0 0,1 1 1 0 0,0-1 0 0 0,-1 0-1 0 0,1 3 1 0 0,-1 1 5 0 0,0 0 1 0 0,1 1-1 0 0,0-1 0 0 0,0 0 1 0 0,1 1-1 0 0,-1-1 0 0 0,2 5 1 0 0,0-3-36 0 0,0-1 1 0 0,1 0-1 0 0,-1 0 0 0 0,1 0 1 0 0,0-1-1 0 0,1 1 1 0 0,-1-1-1 0 0,1 1 1 0 0,0-1-1 0 0,1-1 0 0 0,-1 1 1 0 0,1 0-1 0 0,0-1 1 0 0,0 0-1 0 0,0 0 1 0 0,11 6-1 0 0,-3-4-555 0 0,0 0-1 0 0,0-1 1 0 0,1 0-1 0 0,0-1 1 0 0,0-1-1 0 0,24 3 1 0 0,-33-5 339 0 0,55 4-5607 0 0,-40-5 2983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8.0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165 343 1352 0 0,'8'-14'8248'0'0,"2"1"-4369"0"0,9-18-909 0 0,14-48 20 0 0,-29 67-2561 0 0,-1 0-1 0 0,0 0 1 0 0,0-1-1 0 0,0-21 1 0 0,-3 30-309 0 0,1-8 238 0 0,-1 1 1 0 0,0-1 0 0 0,-1 0 0 0 0,0 0 0 0 0,-6-22-1 0 0,7 33-304 0 0,-1 0 0 0 0,1-1 0 0 0,-1 1 0 0 0,0 0 0 0 0,1-1 0 0 0,-1 1 0 0 0,0 0 0 0 0,0 0 0 0 0,0 0 0 0 0,0 0 0 0 0,0 0 0 0 0,0 0 0 0 0,0 0 0 0 0,0 0 0 0 0,-1 0 0 0 0,1 0 0 0 0,-2-1 0 0 0,0 1 10 0 0,0 0 0 0 0,0 1 0 0 0,1-1-1 0 0,-1 1 1 0 0,0-1 0 0 0,0 1 0 0 0,0 0 0 0 0,-4 0 0 0 0,-4 1 47 0 0,1 1-1 0 0,0 0 1 0 0,0 0-1 0 0,-10 5 1 0 0,8-3-97 0 0,1 1 0 0 0,-1 0 1 0 0,1 1-1 0 0,0 0 1 0 0,0 1-1 0 0,1 0 1 0 0,-15 13-1 0 0,22-17-13 0 0,0 0 1 0 0,0 1-1 0 0,0-1 0 0 0,1 0 0 0 0,-1 1 0 0 0,1 0 0 0 0,0 0 0 0 0,0-1 0 0 0,0 1 1 0 0,1 0-1 0 0,-2 5 0 0 0,2-5-5 0 0,1-1 1 0 0,0 0 0 0 0,0 1-1 0 0,0-1 1 0 0,0 0 0 0 0,0 0-1 0 0,1 1 1 0 0,-1-1-1 0 0,1 0 1 0 0,0 0 0 0 0,0 0-1 0 0,0 0 1 0 0,0 0 0 0 0,1 0-1 0 0,-1 0 1 0 0,4 4 0 0 0,-1-1-15 0 0,0-1 1 0 0,0 1 0 0 0,1-1 0 0 0,0 0-1 0 0,0-1 1 0 0,0 1 0 0 0,0-1 0 0 0,1 0-1 0 0,9 5 1 0 0,4 0-136 0 0,35 12-1 0 0,-41-18 58 0 0,0 2 0 0 0,-1 0 0 0 0,0 0 0 0 0,0 1 0 0 0,0 0 0 0 0,-1 1-1 0 0,12 10 1 0 0,-20-15 105 0 0,-1 1 0 0 0,1-1 0 0 0,-1 1 0 0 0,0 0 0 0 0,1 0 0 0 0,-1 1 0 0 0,-1-1 0 0 0,1 0 0 0 0,0 1 0 0 0,-1-1 0 0 0,0 0 0 0 0,0 1 0 0 0,1 5 0 0 0,-1-3 33 0 0,0 0-1 0 0,-1 0 1 0 0,0 0 0 0 0,0-1 0 0 0,-1 1 0 0 0,1 0 0 0 0,-4 10 0 0 0,0-2 105 0 0,-1-1 0 0 0,0 0 0 0 0,-1 0 0 0 0,0-1 0 0 0,-1 0 0 0 0,-12 16 0 0 0,16-23-81 0 0,-1 0 1 0 0,0-1-1 0 0,0 1 1 0 0,0-1-1 0 0,0 0 1 0 0,-1 0-1 0 0,0-1 1 0 0,1 0-1 0 0,-1 1 1 0 0,-1-1-1 0 0,1-1 1 0 0,0 1-1 0 0,-7 1 1 0 0,10-4-70 0 0,0 0 1 0 0,1 0 0 0 0,-1 0 0 0 0,0 0-1 0 0,0 0 1 0 0,0 0 0 0 0,1-1-1 0 0,-1 1 1 0 0,0-1 0 0 0,0 1-1 0 0,1-1 1 0 0,-1 0 0 0 0,0 0-1 0 0,1 0 1 0 0,-1 1 0 0 0,1-2-1 0 0,-1 1 1 0 0,1 0 0 0 0,0 0-1 0 0,-1 0 1 0 0,1-1 0 0 0,0 1-1 0 0,0 0 1 0 0,0-1 0 0 0,-1-1-1 0 0,-2-3-35 0 0,0 0 0 0 0,1 0-1 0 0,0 0 1 0 0,0-1-1 0 0,-2-7 1 0 0,1 2-89 0 0,1 0 0 0 0,1 0 0 0 0,0-1 0 0 0,0 1 1 0 0,1 0-1 0 0,1-1 0 0 0,0 1 0 0 0,3-21 0 0 0,-2 25-26 0 0,1 0 0 0 0,0 0 0 0 0,1 0-1 0 0,0 0 1 0 0,0 0 0 0 0,1 1 0 0 0,0-1 0 0 0,0 1 0 0 0,0 0 0 0 0,1 0-1 0 0,0 1 1 0 0,1-1 0 0 0,10-9 0 0 0,-12 13 65 0 0,0 0 1 0 0,-1 1-1 0 0,1-1 1 0 0,0 1-1 0 0,0 0 1 0 0,0 0-1 0 0,1 1 0 0 0,-1-1 1 0 0,0 1-1 0 0,1 0 1 0 0,-1 0-1 0 0,1 1 1 0 0,-1-1-1 0 0,1 1 0 0 0,-1 0 1 0 0,1 0-1 0 0,-1 0 1 0 0,1 1-1 0 0,-1 0 1 0 0,8 2-1 0 0,6 2-47 0 0,0 1 0 0 0,0 1 0 0 0,25 14 0 0 0,-30-14 215 0 0,-2-3 299 0 0,0 0 1 0 0,1 0 0 0 0,-1-1-1 0 0,1 0 1 0 0,18 1-1 0 0,-27-4-142 0 0,-1 1-139 0 0,0 0 0 0 0,0-1 1 0 0,0 1-1 0 0,0 0 0 0 0,0 0 0 0 0,0 0 1 0 0,0 0-1 0 0,-1 0 0 0 0,1 1 1 0 0,0-1-1 0 0,-1 0 0 0 0,1 1 0 0 0,-1-1 1 0 0,0 1-1 0 0,1 0 0 0 0,-1-1 1 0 0,0 1-1 0 0,0 0 0 0 0,0 0 0 0 0,0 0 1 0 0,0 2-1 0 0,4 7 17 0 0,-2 0 0 0 0,5 18 0 0 0,-6-19-40 0 0,4 13-37 0 0,0-1-1 0 0,17 38 1 0 0,-21-55-69 0 0,1 1 0 0 0,0-1-1 0 0,0 0 1 0 0,1 0 0 0 0,-1 0 0 0 0,1 0-1 0 0,0-1 1 0 0,0 1 0 0 0,1-1 0 0 0,-1 0-1 0 0,1 0 1 0 0,0-1 0 0 0,0 1-1 0 0,0-1 1 0 0,11 5 0 0 0,-14-8-68 0 0,0 1-1 0 0,0-1 1 0 0,0 1-1 0 0,0-1 1 0 0,0 0 0 0 0,0 0-1 0 0,0 0 1 0 0,0 0-1 0 0,0 0 1 0 0,0 0 0 0 0,0-1-1 0 0,0 1 1 0 0,0-1-1 0 0,0 1 1 0 0,0-1 0 0 0,0 0-1 0 0,0 0 1 0 0,0 0 0 0 0,0 0-1 0 0,0 0 1 0 0,-1 0-1 0 0,1 0 1 0 0,-1 0 0 0 0,1-1-1 0 0,-1 1 1 0 0,1-1-1 0 0,1-1 1 0 0,1-3-1207 0 0,0 0 0 0 0,0 0-1 0 0,0 0 1 0 0,-1 0 0 0 0,0-1 0 0 0,4-9-1 0 0,0-3-3371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8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10 4073 0 0,'-3'-1'1496'0'0,"-32"-7"8978"0"0,34 8-10237 0 0,-1 0-1 0 0,1 0 1 0 0,-1-1-1 0 0,1 1 1 0 0,-1 0-1 0 0,1 0 1 0 0,-1 1-1 0 0,1-1 1 0 0,-1 0-1 0 0,1 0 1 0 0,-1 1 0 0 0,1-1-1 0 0,0 1 1 0 0,-1-1-1 0 0,1 1 1 0 0,-1 0-1 0 0,1-1 1 0 0,0 1-1 0 0,-2 1 1 0 0,3-1-204 0 0,-1-1 1 0 0,1 1-1 0 0,-1 0 1 0 0,1-1-1 0 0,0 1 1 0 0,0 0-1 0 0,-1 0 1 0 0,1-1-1 0 0,0 1 1 0 0,0 0-1 0 0,0 0 1 0 0,-1-1-1 0 0,1 1 1 0 0,0 0-1 0 0,0 0 1 0 0,0 0-1 0 0,0-1 1 0 0,1 1-1 0 0,-1 0 1 0 0,0 0-1 0 0,0-1 1 0 0,0 1-1 0 0,1 0 1 0 0,-1 0-1 0 0,0-1 1 0 0,1 1-1 0 0,-1 0 1 0 0,0-1-1 0 0,1 1 1 0 0,-1 0-1 0 0,1-1 1 0 0,-1 1-1 0 0,1-1 1 0 0,0 1-1 0 0,-1-1 1 0 0,1 1-1 0 0,-1-1 1 0 0,1 1-1 0 0,0-1 1 0 0,5 5-160 0 0,0-2 0 0 0,1 1-1 0 0,8 4 1 0 0,-6-4-85 0 0,4 4-1888 0 0,19 14 0 0 0,-16-9-546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8.5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20 132 3529 0 0,'-9'-64'9680'0'0,"0"8"-4964"0"0,9 55-4552 0 0,0 1-1 0 0,-1-1 1 0 0,1 1-1 0 0,0-1 0 0 0,0 0 1 0 0,0 1-1 0 0,0-1 1 0 0,0 1-1 0 0,0-1 1 0 0,0 0-1 0 0,0 1 1 0 0,0-1-1 0 0,0 1 1 0 0,0-1-1 0 0,1 1 1 0 0,-1-1-1 0 0,0 0 0 0 0,1 0 1 0 0,4 8 1244 0 0,9 22-690 0 0,-12-26-515 0 0,31 65 693 0 0,-17-39-737 0 0,-2 2-1 0 0,19 54 1 0 0,-14-5 70 0 0,-4 0 1 0 0,-3 2-1 0 0,-4-1 0 0 0,-2 97 1 0 0,-6-154-354 0 0,1 0 1 0 0,1 0-1 0 0,0 0 1 0 0,9 33-1 0 0,-10-55 51 0 0,0 1 0 0 0,0-1 0 0 0,-1 0-1 0 0,1 0 1 0 0,0 0 0 0 0,1 0-1 0 0,-1 0 1 0 0,0 0 0 0 0,1 0-1 0 0,-1 0 1 0 0,3 2 0 0 0,-3-3-26 0 0,0-1-1 0 0,0 1 1 0 0,0-1 0 0 0,0 1 0 0 0,-1-1-1 0 0,1 0 1 0 0,0 1 0 0 0,0-1 0 0 0,0 0-1 0 0,0 0 1 0 0,0 0 0 0 0,0 0 0 0 0,0 0-1 0 0,0 0 1 0 0,0 0 0 0 0,0 0 0 0 0,0 0-1 0 0,0 0 1 0 0,0 0 0 0 0,-1 0 0 0 0,1-1-1 0 0,0 1 1 0 0,0 0 0 0 0,0-1 0 0 0,0 1-1 0 0,0-1 1 0 0,-1 1 0 0 0,1-1 0 0 0,0 1-1 0 0,0-1 1 0 0,0 0 0 0 0,5-5-1515 0 0,0 1-1 0 0,-1-1 1 0 0,1 0 0 0 0,4-7 0 0 0,2-3-2335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8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70 2897 0 0,'-32'-2'9866'0'0,"2"-6"-4276"0"0,30 8-5543 0 0,0 0 0 0 0,0 0 0 0 0,0 0 0 0 0,0 0 0 0 0,-1 0 0 0 0,1 0 0 0 0,0 0 0 0 0,0 0 0 0 0,0 0 0 0 0,0-1 0 0 0,0 1 0 0 0,0 0 0 0 0,0 0 0 0 0,0 0 0 0 0,0 0 0 0 0,0 0 0 0 0,0 0 0 0 0,0 0 0 0 0,0 0 0 0 0,0 0 0 0 0,0-1 0 0 0,0 1 0 0 0,0 0 0 0 0,0 0 0 0 0,0 0 0 0 0,0 0 0 0 0,0 0 0 0 0,0 0 0 0 0,0 0 0 0 0,0-1 0 0 0,0 1 0 0 0,0 0 0 0 0,0 0 0 0 0,0 0 0 0 0,0 0 0 0 0,0 0 0 0 0,0 0 0 0 0,0 0 0 0 0,0 0 0 0 0,0 0 0 0 0,0-1 0 0 0,0 1 0 0 0,0 0 0 0 0,0 0 0 0 0,0 0 0 0 0,0 0 0 0 0,1 0 0 0 0,-1 0 0 0 0,0 0 0 0 0,0 0 0 0 0,0 0 0 0 0,0 0 0 0 0,0 0 0 0 0,0 0 0 0 0,0 0 0 0 0,0 0 0 0 0,0 0 0 0 0,1 0 0 0 0,-1 0 0 0 0,0 0 0 0 0,0 0 0 0 0,0 0 0 0 0,0 0 0 0 0,0 0 0 0 0,0 0 0 0 0,0 0 0 0 0,1 0 0 0 0,7-3 611 0 0,78-11 749 0 0,-20 4-1079 0 0,-20 0-235 0 0,32-5 73 0 0,-66 13-161 0 0,-1 1 1 0 0,1 1-1 0 0,0 0 0 0 0,18 2 1 0 0,-23-1-9 0 0,0 1-1 0 0,0 0 1 0 0,-1 0 0 0 0,1 0 0 0 0,-1 1 0 0 0,1 0-1 0 0,-1 0 1 0 0,0 1 0 0 0,0-1 0 0 0,-1 2 0 0 0,1-1-1 0 0,-1 0 1 0 0,0 1 0 0 0,0 0 0 0 0,0 0 0 0 0,4 7 0 0 0,-2-3-1 0 0,-1 1 0 0 0,-1 0 1 0 0,1 0-1 0 0,-2 1 1 0 0,1 0-1 0 0,-1 0 0 0 0,-1 0 1 0 0,4 22-1 0 0,0 11-56 0 0,-1-3-313 0 0,16 62 1 0 0,-18-90 289 0 0,0-1-1 0 0,1 0 1 0 0,1 0 0 0 0,-1-1 0 0 0,2 0 0 0 0,0 1 0 0 0,0-2 0 0 0,1 1 0 0 0,11 11 0 0 0,-17-20-169 0 0,0 0-1 0 0,0 0 1 0 0,0-1 0 0 0,0 1 0 0 0,0-1-1 0 0,1 1 1 0 0,-1-1 0 0 0,0 0 0 0 0,1 0-1 0 0,2 1 1 0 0,-3-1-201 0 0,-1-1 0 0 0,1 0-1 0 0,-1 0 1 0 0,1 0 0 0 0,-1 0-1 0 0,1 0 1 0 0,-1 0 0 0 0,1 0-1 0 0,-1 0 1 0 0,1-1 0 0 0,-1 1-1 0 0,1 0 1 0 0,-1-1 0 0 0,0 0-1 0 0,1 1 1 0 0,-1-1 0 0 0,0 0-1 0 0,1 1 1 0 0,1-3 0 0 0,7-5-4114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09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13 4937 0 0,'-6'-3'1672'0'0,"-17"-5"8043"0"0,22 8-9425 0 0,0-1 1 0 0,0 1 0 0 0,0 0 0 0 0,0 0 0 0 0,0-1-1 0 0,0 1 1 0 0,0 0 0 0 0,-1 0 0 0 0,1 0 0 0 0,0 0-1 0 0,0 1 1 0 0,0-1 0 0 0,0 0 0 0 0,0 0 0 0 0,0 1-1 0 0,0-1 1 0 0,-1 1 0 0 0,2-1-259 0 0,-1 0-1 0 0,1 1 1 0 0,0-1 0 0 0,0 0-1 0 0,0 0 1 0 0,0 0 0 0 0,0 1-1 0 0,0-1 1 0 0,0 0-1 0 0,0 0 1 0 0,0 0 0 0 0,0 1-1 0 0,0-1 1 0 0,0 0 0 0 0,0 0-1 0 0,0 1 1 0 0,0-1 0 0 0,0 0-1 0 0,0 0 1 0 0,0 1 0 0 0,0-1-1 0 0,0 0 1 0 0,0 0 0 0 0,0 0-1 0 0,0 1 1 0 0,0-1 0 0 0,0 0-1 0 0,0 0 1 0 0,1 0-1 0 0,-1 1 1 0 0,0-1 0 0 0,0 0-1 0 0,0 0 1 0 0,0 0 0 0 0,1 0-1 0 0,-1 1 1 0 0,0-1 0 0 0,0 0-1 0 0,0 0 1 0 0,1 0 0 0 0,-1 0-1 0 0,0 0 1 0 0,0 0 0 0 0,0 0-1 0 0,1 1 1 0 0,10 4 459 0 0,1-1-477 0 0,0 0 1 0 0,0-2-1 0 0,1 1 0 0 0,22 0 0 0 0,14 3-433 0 0,-16 2-1479 0 0,-29-7 1060 0 0,0 0 1 0 0,-1 1-1 0 0,1 0 1 0 0,-1-1 0 0 0,1 1-1 0 0,5 4 1 0 0,2 5-4190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10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182 117 512 0 0,'0'-2'585'0'0,"0"1"0"0"0,-1 0 0 0 0,1-1 1 0 0,-1 1-1 0 0,1 0 0 0 0,-1-1 0 0 0,1 1 0 0 0,-1 0 0 0 0,0 0 0 0 0,1 0 0 0 0,-1 0 1 0 0,0-1-1 0 0,0 1 0 0 0,0 0 0 0 0,0 0 0 0 0,0 1 0 0 0,0-1 0 0 0,0 0 0 0 0,0 0 0 0 0,-1 0 1 0 0,1 1-1 0 0,0-1 0 0 0,-2 0 0 0 0,0-1 129 0 0,0 1 0 0 0,-1 0-1 0 0,1 0 1 0 0,-1 0 0 0 0,1 0 0 0 0,-1 0 0 0 0,-6 0 0 0 0,6 2-460 0 0,1-1 1 0 0,-1 1 0 0 0,1 0 0 0 0,-1 0 0 0 0,0 0-1 0 0,1 1 1 0 0,0-1 0 0 0,-1 1 0 0 0,1 0-1 0 0,0 0 1 0 0,0 0 0 0 0,0 0 0 0 0,-3 3 0 0 0,0 1 74 0 0,-1 0 0 0 0,1 0 0 0 0,1 1-1 0 0,-8 10 1 0 0,7-9-208 0 0,1 1 0 0 0,1-1 0 0 0,-1 1 0 0 0,2 0 0 0 0,-1 0 0 0 0,1 0 0 0 0,1 1 0 0 0,-1-1-1 0 0,2 1 1 0 0,-1-1 0 0 0,1 1 0 0 0,1 15 0 0 0,0-17-112 0 0,1-1 0 0 0,1 1 0 0 0,-1-1 0 0 0,1 0 0 0 0,1 1 0 0 0,-1-1 1 0 0,1 0-1 0 0,0 0 0 0 0,1-1 0 0 0,0 1 0 0 0,0 0 0 0 0,0-1 0 0 0,1 0 0 0 0,-1 0 0 0 0,2-1 0 0 0,8 9 0 0 0,-3-5-23 0 0,0 0 0 0 0,1 0 0 0 0,0-1-1 0 0,1-1 1 0 0,23 11 0 0 0,-30-16 2 0 0,0 1 0 0 0,0-2 0 0 0,0 1 1 0 0,0-1-1 0 0,1 1 0 0 0,-1-2 0 0 0,0 1 0 0 0,1-1 0 0 0,-1 0 1 0 0,1 0-1 0 0,-1-1 0 0 0,0 1 0 0 0,1-2 0 0 0,-1 1 0 0 0,9-4 0 0 0,-4 1-65 0 0,-1-1-1 0 0,0 0 1 0 0,0 0-1 0 0,0-1 1 0 0,-1 0-1 0 0,1-1 1 0 0,10-11-1 0 0,-17 15 50 0 0,0 0-1 0 0,0 0 0 0 0,0-1 0 0 0,-1 1 0 0 0,0-1 0 0 0,0 1 0 0 0,0-1 0 0 0,0 0 0 0 0,0 1 0 0 0,-1-1 0 0 0,1 0 0 0 0,-1 0 0 0 0,0 0 0 0 0,0-1 0 0 0,-1 1 0 0 0,1 0 0 0 0,-1 0 0 0 0,0 0 0 0 0,0 0 0 0 0,-1 0 0 0 0,1-1 0 0 0,-1 1 0 0 0,-1-5 0 0 0,-2-3 38 0 0,-1-1 0 0 0,0 1-1 0 0,-1 0 1 0 0,0 1-1 0 0,-1-1 1 0 0,0 1-1 0 0,-13-15 1 0 0,-8-5 104 0 0,-33-28 1 0 0,56 54-93 0 0,-2-1 23 0 0,0-1-1 0 0,0 2 1 0 0,-1-1 0 0 0,0 1 0 0 0,0 0 0 0 0,0 0 0 0 0,-16-5 0 0 0,21 9-25 0 0,0 0 0 0 0,0 0 0 0 0,0 1 1 0 0,0-1-1 0 0,0 1 0 0 0,0 0 0 0 0,0-1 0 0 0,0 2 0 0 0,0-1 0 0 0,-1 0 0 0 0,1 0 0 0 0,0 1 0 0 0,0 0 0 0 0,0 0 0 0 0,0 0 0 0 0,1 0 1 0 0,-1 0-1 0 0,0 0 0 0 0,0 1 0 0 0,1-1 0 0 0,-1 1 0 0 0,0 0 0 0 0,1 0 0 0 0,0 0 0 0 0,-1 0 0 0 0,-3 5 0 0 0,4-5-11 0 0,0 0-1 0 0,0 1 1 0 0,0 0-1 0 0,1-1 0 0 0,-1 1 1 0 0,0 0-1 0 0,1 0 1 0 0,0 0-1 0 0,0 0 0 0 0,0 0 1 0 0,0 0-1 0 0,0 1 1 0 0,1-1-1 0 0,-1 0 0 0 0,1 0 1 0 0,0 0-1 0 0,0 1 1 0 0,0-1-1 0 0,0 0 0 0 0,0 0 1 0 0,1 1-1 0 0,0-1 1 0 0,0 0-1 0 0,0 0 0 0 0,0 0 1 0 0,0 0-1 0 0,0 0 1 0 0,1 0-1 0 0,-1 0 0 0 0,3 3 1 0 0,0-1-6 0 0,0 0 0 0 0,1 0 1 0 0,-1-1-1 0 0,1 1 0 0 0,0-1 1 0 0,0 0-1 0 0,0 0 0 0 0,1-1 1 0 0,-1 1-1 0 0,1-1 0 0 0,0-1 0 0 0,0 1 1 0 0,0-1-1 0 0,9 3 0 0 0,-2-3-13 0 0,0 0-1 0 0,0-1 1 0 0,0 0-1 0 0,1-1 0 0 0,-1 0 1 0 0,0-1-1 0 0,0-1 0 0 0,18-4 1 0 0,-14 2 6 0 0,-1-1 1 0 0,1-1-1 0 0,-1-1 1 0 0,0 0-1 0 0,27-18 0 0 0,41-37 109 0 0,-83 61-99 0 0,0 0 1 0 0,0 0-1 0 0,1 0 0 0 0,-1 0 0 0 0,0 1 0 0 0,0-1 0 0 0,1 0 0 0 0,-1 1 0 0 0,1-1 0 0 0,-1 1 0 0 0,0 0 0 0 0,1-1 0 0 0,-1 1 0 0 0,1 0 0 0 0,-1 0 0 0 0,1 0 0 0 0,-1 0 0 0 0,1 0 0 0 0,-1 0 0 0 0,0 0 0 0 0,1 0 0 0 0,-1 1 0 0 0,1-1 0 0 0,-1 1 0 0 0,0-1 0 0 0,1 1 0 0 0,-1-1 1 0 0,2 2-1 0 0,0 1 4 0 0,0-1 1 0 0,-1 1 0 0 0,0 0 0 0 0,0 0-1 0 0,0 0 1 0 0,0 0 0 0 0,0 0 0 0 0,0 0-1 0 0,-1 1 1 0 0,2 4 0 0 0,4 11 81 0 0,-1 0 0 0 0,6 37 0 0 0,-11-47-41 0 0,1 0 0 0 0,-2 0 0 0 0,0 1 0 0 0,0-1 0 0 0,0 0 1 0 0,-1 0-1 0 0,-1 1 0 0 0,-3 12 0 0 0,4-19-27 0 0,0-1-1 0 0,0 1 1 0 0,0-1 0 0 0,-1 0 0 0 0,1 1-1 0 0,0-1 1 0 0,-1 0 0 0 0,0 0 0 0 0,0 0-1 0 0,0 0 1 0 0,-2 1 0 0 0,3-2-10 0 0,0 0-1 0 0,-1 0 1 0 0,1 0 0 0 0,0 0 0 0 0,-1 0 0 0 0,1-1-1 0 0,-1 1 1 0 0,1-1 0 0 0,-1 1 0 0 0,1-1-1 0 0,-1 0 1 0 0,0 1 0 0 0,1-1 0 0 0,-1 0-1 0 0,1 0 1 0 0,-1 0 0 0 0,0 0 0 0 0,1 0-1 0 0,-4-1 1 0 0,4 0-13 0 0,0 1-1 0 0,0-1 1 0 0,0 0 0 0 0,0 1-1 0 0,0-1 1 0 0,0 0-1 0 0,0 0 1 0 0,0 0 0 0 0,0 0-1 0 0,0 0 1 0 0,1 0-1 0 0,-1 0 1 0 0,0 0 0 0 0,1 0-1 0 0,-1 0 1 0 0,1 0-1 0 0,-1 0 1 0 0,1 0 0 0 0,-1-1-1 0 0,1 1 1 0 0,0 0 0 0 0,0 0-1 0 0,-1 0 1 0 0,1-1-1 0 0,0 1 1 0 0,0-2 0 0 0,0-4-12 0 0,0-1 0 0 0,3-13 1 0 0,-2 12 7 0 0,1 1 1 0 0,1-1-1 0 0,0 1 0 0 0,0-1 1 0 0,0 1-1 0 0,1 0 0 0 0,10-14 1 0 0,42-51-4 0 0,-21 31-33 0 0,-19 19 30 0 0,-7 10 16 0 0,1 0 0 0 0,0 0 0 0 0,19-18 0 0 0,-26 29-5 0 0,0-1 0 0 0,-1 1 0 0 0,1 0 0 0 0,0 0 0 0 0,0 0 1 0 0,0 0-1 0 0,0 1 0 0 0,1-1 0 0 0,-1 1 0 0 0,0 0 0 0 0,1 0 0 0 0,-1 0 0 0 0,1 0 1 0 0,-1 1-1 0 0,1-1 0 0 0,-1 1 0 0 0,1 0 0 0 0,0 0 0 0 0,-1 0 0 0 0,1 0 0 0 0,6 3 0 0 0,-8-3 1 0 0,1 2-1 0 0,-1-1 0 0 0,1 0 0 0 0,-1 0 0 0 0,0 1 0 0 0,0-1 0 0 0,0 1 1 0 0,0 0-1 0 0,0 0 0 0 0,0 0 0 0 0,0 0 0 0 0,-1 0 0 0 0,1 0 1 0 0,1 3-1 0 0,16 33-40 0 0,-17-33 35 0 0,21 57-77 0 0,23 103-1 0 0,-41-146 22 0 0,-3-11-11 0 0,1 1 0 0 0,0-1 0 0 0,9 17 0 0 0,5-3-2682 0 0,-16-20 1922 0 0,1-1-1 0 0,-1 0 1 0 0,1 1-1 0 0,-1-1 1 0 0,1 0-1 0 0,0 0 1 0 0,0 0-1 0 0,-1 0 1 0 0,1-1-1 0 0,2 2 0 0 0,6 0-5101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09T19:19:22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46 22535,'7'-16'0,"12"17"0,-33-12 0,21-6 0,-22 27 0,1-22 0,17 29 0,-18-7 0,34-9 0,-16 16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1 512 0 0,'-4'5'978'0'0,"0"0"-1"0"0,1 0 1 0 0,0 0 0 0 0,0 0-1 0 0,0 1 1 0 0,0 0 0 0 0,1-1-1 0 0,0 1 1 0 0,0 0-1 0 0,0 0 1 0 0,1 0 0 0 0,0 0-1 0 0,0 1 1 0 0,1 10 0 0 0,0-15-706 0 0,0 0 0 0 0,0 0 1 0 0,1 0-1 0 0,-1 0 0 0 0,1 0 1 0 0,0 0-1 0 0,-1 0 0 0 0,1-1 1 0 0,0 1-1 0 0,0 0 1 0 0,0-1-1 0 0,0 1 0 0 0,1 0 1 0 0,-1-1-1 0 0,0 1 0 0 0,1-1 1 0 0,2 2-1 0 0,-4-2-239 0 0,1 0-1 0 0,0-1 1 0 0,0 1-1 0 0,-1-1 1 0 0,1 1-1 0 0,0-1 1 0 0,0 1-1 0 0,0-1 1 0 0,0 0-1 0 0,0 1 1 0 0,0-1-1 0 0,-1 0 1 0 0,1 0-1 0 0,0 0 1 0 0,0 0-1 0 0,0 0 1 0 0,0 0-1 0 0,0 0 1 0 0,0 0-1 0 0,0 0 1 0 0,0 0-1 0 0,0 0 1 0 0,0 0-1 0 0,0-1 1 0 0,0 1-1 0 0,-1 0 1 0 0,1-1-1 0 0,0 1 1 0 0,0-1-1 0 0,0 1 1 0 0,-1-1-1 0 0,1 1 1 0 0,0-1-1 0 0,0 1 1 0 0,-1-1-1 0 0,2-1 1 0 0,0-1 31 0 0,0-1 1 0 0,0 0-1 0 0,0 1 0 0 0,0-1 1 0 0,-1 0-1 0 0,0 0 1 0 0,0 0-1 0 0,0 0 0 0 0,0 0 1 0 0,-1 0-1 0 0,1 0 1 0 0,-1 0-1 0 0,0 0 0 0 0,0 0 1 0 0,0 0-1 0 0,-1 0 1 0 0,0 0-1 0 0,0 0 0 0 0,0 0 1 0 0,0 0-1 0 0,0 0 1 0 0,-1 0-1 0 0,1 1 0 0 0,-1-1 1 0 0,0 0-1 0 0,-1 1 1 0 0,-3-6-1 0 0,5 9-38 0 0,0-1 0 0 0,0 1 0 0 0,0-1 0 0 0,0 1 0 0 0,0 0 0 0 0,0-1 0 0 0,0 1 0 0 0,0 0 0 0 0,0 0 0 0 0,-1 0 0 0 0,1 0 0 0 0,0 0 1 0 0,0 0-1 0 0,0 0 0 0 0,0 0 0 0 0,0 0 0 0 0,0 0 0 0 0,-1 1 0 0 0,1-1 0 0 0,0 0 0 0 0,0 1 0 0 0,0-1 0 0 0,0 1 0 0 0,0-1 0 0 0,0 1 0 0 0,0 0 0 0 0,1-1 0 0 0,-2 2 0 0 0,-27 20 432 0 0,29-21-455 0 0,-6 4 58 0 0,1 1 0 0 0,0 0 0 0 0,1 0 0 0 0,-1 0 0 0 0,1 1 0 0 0,0-1 0 0 0,0 1 0 0 0,1 0 0 0 0,-4 13 0 0 0,6-16-57 0 0,-1 0 1 0 0,1 0-1 0 0,1 0 1 0 0,-1 0-1 0 0,0 0 0 0 0,1 0 1 0 0,0 0-1 0 0,0 0 0 0 0,0 0 1 0 0,1 0-1 0 0,-1 0 0 0 0,1 0 1 0 0,0 0-1 0 0,0 0 1 0 0,0 0-1 0 0,1 0 0 0 0,0-1 1 0 0,-1 1-1 0 0,1 0 0 0 0,3 3 1 0 0,-4-5-3 0 0,1-1 0 0 0,-1 1 0 0 0,1-1 0 0 0,0 1 0 0 0,-1-1 0 0 0,1 0 0 0 0,0 1 0 0 0,0-1 0 0 0,0 0 0 0 0,0 0 1 0 0,0-1-1 0 0,0 1 0 0 0,0 0 0 0 0,0-1 0 0 0,0 1 0 0 0,0-1 0 0 0,1 1 0 0 0,-1-1 0 0 0,0 0 0 0 0,0 0 0 0 0,0 0 0 0 0,1 0 1 0 0,-1-1-1 0 0,0 1 0 0 0,0 0 0 0 0,3-2 0 0 0,0 1-12 0 0,-1-1 1 0 0,0 0-1 0 0,1 0 1 0 0,-1 0 0 0 0,0 0-1 0 0,0-1 1 0 0,0 1-1 0 0,-1-1 1 0 0,1 0-1 0 0,0 0 1 0 0,3-5-1 0 0,-3 3 13 0 0,-1 0-1 0 0,1 0 0 0 0,-1-1 1 0 0,0 1-1 0 0,0-1 0 0 0,-1 0 1 0 0,1 1-1 0 0,-1-1 1 0 0,-1 0-1 0 0,1 0 0 0 0,-1-1 1 0 0,0 1-1 0 0,-1 0 0 0 0,1 0 1 0 0,-1 0-1 0 0,0-1 0 0 0,-1 1 1 0 0,1 0-1 0 0,-1 0 1 0 0,-1-1-1 0 0,1 1 0 0 0,-1 0 1 0 0,0 1-1 0 0,0-1 0 0 0,-6-10 1 0 0,8 15-2 0 0,-1 1 0 0 0,1-1 0 0 0,-1 0 0 0 0,1 0 0 0 0,-1 1 0 0 0,1-1 0 0 0,-1 0 0 0 0,0 1 1 0 0,1-1-1 0 0,-1 1 0 0 0,0-1 0 0 0,1 1 0 0 0,-1-1 0 0 0,0 1 0 0 0,0-1 0 0 0,1 1 0 0 0,-1 0 0 0 0,0 0 1 0 0,0-1-1 0 0,0 1 0 0 0,0 0 0 0 0,0 0 0 0 0,1 0 0 0 0,-1 0 0 0 0,0 0 0 0 0,0 0 0 0 0,0 0 0 0 0,0 0 1 0 0,0 0-1 0 0,1 0 0 0 0,-1 0 0 0 0,0 1 0 0 0,0-1 0 0 0,0 0 0 0 0,0 0 0 0 0,1 1 0 0 0,-1-1 0 0 0,0 1 0 0 0,0-1 1 0 0,1 1-1 0 0,-2 0 0 0 0,-4 3 1 0 0,1 1 0 0 0,-1-1 0 0 0,1 1 0 0 0,-5 6 1 0 0,4-4 17 0 0,0-1-14 0 0,1 0-1 0 0,0 0 1 0 0,1 1 0 0 0,-1-1 0 0 0,1 1-1 0 0,1 0 1 0 0,-1 1 0 0 0,1-1-1 0 0,0 0 1 0 0,1 1 0 0 0,0 0 0 0 0,0-1-1 0 0,-1 13 1 0 0,3-20-7 0 0,0 1 1 0 0,0 0-1 0 0,-1-1 0 0 0,1 1 1 0 0,0 0-1 0 0,0 0 0 0 0,0-1 0 0 0,0 1 1 0 0,0 0-1 0 0,0 0 0 0 0,0-1 1 0 0,0 1-1 0 0,0 0 0 0 0,1-1 0 0 0,-1 1 1 0 0,0 0-1 0 0,0 0 0 0 0,1-1 1 0 0,-1 1-1 0 0,0 0 0 0 0,1-1 0 0 0,-1 1 1 0 0,1-1-1 0 0,-1 1 0 0 0,1 0 1 0 0,-1-1-1 0 0,1 1 0 0 0,-1-1 1 0 0,1 1-1 0 0,-1-1 0 0 0,1 0 0 0 0,0 1 1 0 0,-1-1-1 0 0,1 0 0 0 0,0 1 1 0 0,-1-1-1 0 0,1 0 0 0 0,0 0 0 0 0,-1 1 1 0 0,1-1-1 0 0,0 0 0 0 0,0 0 1 0 0,-1 0-1 0 0,1 0 0 0 0,0 0 1 0 0,0 0-1 0 0,0 0 0 0 0,3-1 0 0 0,0 1 0 0 0,-1-1 0 0 0,1 0 0 0 0,-1 0 0 0 0,1 0 1 0 0,-1-1-1 0 0,6-3 0 0 0,-3 2-3 0 0,-1 0-1 0 0,0 0 1 0 0,0 0 0 0 0,-1-1 0 0 0,1 0 0 0 0,-1 0 0 0 0,0-1 0 0 0,0 1 0 0 0,0-1-1 0 0,-1 0 1 0 0,1 0 0 0 0,-1 0 0 0 0,0 0 0 0 0,-1 0 0 0 0,1-1 0 0 0,-1 1 0 0 0,0-1-1 0 0,0 0 1 0 0,-1 1 0 0 0,0-1 0 0 0,1-11 0 0 0,-2 17 5 0 0,0-1 1 0 0,0 1-1 0 0,0 0 1 0 0,1-1-1 0 0,-1 1 1 0 0,0-1-1 0 0,0 1 1 0 0,0-1-1 0 0,-1 1 1 0 0,1-1-1 0 0,0 1 1 0 0,0-1-1 0 0,0 1 0 0 0,0-1 1 0 0,0 1-1 0 0,0-1 1 0 0,-1 1-1 0 0,1 0 1 0 0,0-1-1 0 0,0 1 1 0 0,-1-1-1 0 0,1 1 1 0 0,0 0-1 0 0,-1-1 1 0 0,1 1-1 0 0,0 0 1 0 0,-1-1-1 0 0,1 1 0 0 0,-1 0 1 0 0,1-1-1 0 0,0 1 1 0 0,-1 0-1 0 0,1 0 1 0 0,-1 0-1 0 0,1-1 1 0 0,-1 1-1 0 0,1 0 1 0 0,-1 0-1 0 0,1 0 1 0 0,-1 0-1 0 0,1 0 0 0 0,0 0 1 0 0,-1 0-1 0 0,1 0 1 0 0,-1 0-1 0 0,1 0 1 0 0,-1 0-1 0 0,1 0 1 0 0,-1 0-1 0 0,1 1 1 0 0,-1-1-1 0 0,1 0 1 0 0,-1 0-1 0 0,1 0 0 0 0,0 1 1 0 0,-1-1-1 0 0,1 0 1 0 0,-1 0-1 0 0,0 1 1 0 0,-4 3 30 0 0,-1 0-1 0 0,1 0 1 0 0,-7 6 0 0 0,8-7-20 0 0,-7 6 29 0 0,0 2 0 0 0,-17 20 1 0 0,24-26-38 0 0,1 0 0 0 0,-1 0 0 0 0,1 0 0 0 0,0 1 0 0 0,1-1 1 0 0,-1 1-1 0 0,1 0 0 0 0,0 0 0 0 0,-2 10 0 0 0,4-15-11 0 0,0-1 0 0 0,0 1 0 0 0,-1-1 1 0 0,1 1-1 0 0,0-1 0 0 0,0 1 0 0 0,0-1 0 0 0,0 1 0 0 0,0-1 0 0 0,0 1 1 0 0,0-1-1 0 0,0 1 0 0 0,0-1 0 0 0,0 1 0 0 0,1-1 0 0 0,-1 1 0 0 0,0-1 0 0 0,0 1 1 0 0,0-1-1 0 0,1 0 0 0 0,-1 1 0 0 0,0-1 0 0 0,0 1 0 0 0,1-1 0 0 0,-1 1 0 0 0,0-1 1 0 0,1 0-1 0 0,-1 1 0 0 0,0-1 0 0 0,1 0 0 0 0,-1 0 0 0 0,1 1 0 0 0,1-1-29 0 0,-1 0 0 0 0,0 0-1 0 0,0 0 1 0 0,0 0 0 0 0,0 0-1 0 0,1 0 1 0 0,-1-1-1 0 0,0 1 1 0 0,0 0 0 0 0,0-1-1 0 0,0 1 1 0 0,0-1 0 0 0,2 0-1 0 0,5-4-1305 0 0,0 0-1 0 0,11-10 1 0 0,-18 15 901 0 0,11-11-3250 0 0,0 0-835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24 512 0 0,'-3'-1'579'0'0,"0"1"0"0"0,-1 0-1 0 0,1-1 1 0 0,0 1 0 0 0,0 0 0 0 0,-1 1-1 0 0,1-1 1 0 0,0 0 0 0 0,0 1 0 0 0,-1 0-1 0 0,1 0 1 0 0,0 0 0 0 0,0 0 0 0 0,0 0 0 0 0,0 1-1 0 0,0-1 1 0 0,0 1 0 0 0,-4 3 0 0 0,4-2-229 0 0,0 0 0 0 0,0 1 0 0 0,0-1 0 0 0,0 1 1 0 0,0-1-1 0 0,1 1 0 0 0,0 0 0 0 0,0 0 0 0 0,0 0 1 0 0,0 0-1 0 0,0 0 0 0 0,1 0 0 0 0,-2 7 1 0 0,2-4-162 0 0,1 1 0 0 0,-1 0 0 0 0,1 0 0 0 0,1 0 0 0 0,0 0 0 0 0,0 0 0 0 0,0-1 0 0 0,1 1 0 0 0,0 0 0 0 0,0-1 0 0 0,1 1 0 0 0,0-1 0 0 0,1 0 0 0 0,-1 0 0 0 0,1 0 0 0 0,6 7 1 0 0,-9-13-187 0 0,0 1 1 0 0,1-1-1 0 0,-1 1 1 0 0,0-1 0 0 0,1 0-1 0 0,-1 1 1 0 0,1-1-1 0 0,-1 0 1 0 0,1 0 0 0 0,0 0-1 0 0,-1 0 1 0 0,1 0-1 0 0,0-1 1 0 0,0 1 0 0 0,0-1-1 0 0,0 1 1 0 0,-1-1-1 0 0,1 1 1 0 0,3-1 0 0 0,-3 0-9 0 0,1-1 1 0 0,-1 1 0 0 0,1-1-1 0 0,-1 1 1 0 0,1-1 0 0 0,-1 0-1 0 0,1 0 1 0 0,-1 0 0 0 0,0 0-1 0 0,1-1 1 0 0,-1 1 0 0 0,3-3-1 0 0,4-4-24 0 0,-1 0 0 0 0,0 0-1 0 0,-1-1 1 0 0,0 0 0 0 0,7-12 0 0 0,-10 14 36 0 0,0 0 0 0 0,-1 0 1 0 0,0 0-1 0 0,0 0 1 0 0,-1-1-1 0 0,1 1 0 0 0,-2-1 1 0 0,2-14-1 0 0,-2 17 40 0 0,-1-1 0 0 0,0 1-1 0 0,0 0 1 0 0,0-1 0 0 0,-1 1-1 0 0,1 0 1 0 0,-2 0 0 0 0,1-1-1 0 0,0 1 1 0 0,-1 0 0 0 0,0 0-1 0 0,0 0 1 0 0,-5-8 0 0 0,6 12-16 0 0,0 0 0 0 0,1 0 1 0 0,-1 0-1 0 0,0 0 0 0 0,0 1 0 0 0,0-1 1 0 0,0 0-1 0 0,0 0 0 0 0,0 0 1 0 0,0 1-1 0 0,0-1 0 0 0,0 1 0 0 0,0-1 1 0 0,0 1-1 0 0,0-1 0 0 0,0 1 1 0 0,0-1-1 0 0,-1 1 0 0 0,1 0 1 0 0,0 0-1 0 0,0 0 0 0 0,-2 0 0 0 0,1 0 16 0 0,0 0 0 0 0,0 1 0 0 0,-1-1 0 0 0,1 1 0 0 0,0 0 0 0 0,0-1 0 0 0,0 1 1 0 0,0 0-1 0 0,0 1 0 0 0,0-1 0 0 0,-2 2 0 0 0,-2 1 56 0 0,1 1 1 0 0,-1 0 0 0 0,1 1 0 0 0,0-1 0 0 0,1 1 0 0 0,-6 8 0 0 0,5-5-39 0 0,0 1 0 0 0,0 0 0 0 0,-4 13 0 0 0,7-18-42 0 0,1-1 0 0 0,0 1-1 0 0,0-1 1 0 0,0 1 0 0 0,1-1 0 0 0,0 1-1 0 0,-1-1 1 0 0,2 1 0 0 0,-1-1 0 0 0,2 8 0 0 0,-2-11-23 0 0,0 0 1 0 0,0 0 0 0 0,0 0 0 0 0,1 0-1 0 0,-1 0 1 0 0,0 0 0 0 0,1 0 0 0 0,-1 0 0 0 0,1 0-1 0 0,-1 0 1 0 0,1 0 0 0 0,-1 0 0 0 0,1-1 0 0 0,0 1-1 0 0,-1 0 1 0 0,1 0 0 0 0,0-1 0 0 0,0 1-1 0 0,-1 0 1 0 0,1-1 0 0 0,0 1 0 0 0,0-1 0 0 0,0 1-1 0 0,0-1 1 0 0,1 1 0 0 0,0-1 0 0 0,-1 0 0 0 0,1 0 1 0 0,-1 0-1 0 0,1 0 0 0 0,-1-1 0 0 0,1 1 1 0 0,-1 0-1 0 0,1-1 0 0 0,-1 1 0 0 0,0-1 1 0 0,1 0-1 0 0,-1 1 0 0 0,0-1 0 0 0,1 0 1 0 0,0-1-1 0 0,4-2-5 0 0,0-1 0 0 0,-1 0 0 0 0,1 0 0 0 0,-1-1 1 0 0,8-10-1 0 0,9-22-46 0 0,-21 35 54 0 0,0 0-1 0 0,1 0 1 0 0,-1 0-1 0 0,-1 0 1 0 0,1 0-1 0 0,0-1 1 0 0,-1 1 0 0 0,1 0-1 0 0,-1-1 1 0 0,0-5-1 0 0,0 8 0 0 0,0 1-1 0 0,0 0 0 0 0,0 0 1 0 0,-1-1-1 0 0,1 1 1 0 0,0 0-1 0 0,0-1 0 0 0,0 1 1 0 0,0 0-1 0 0,0-1 1 0 0,0 1-1 0 0,0 0 0 0 0,-1-1 1 0 0,1 1-1 0 0,0 0 1 0 0,0 0-1 0 0,0-1 0 0 0,-1 1 1 0 0,1 0-1 0 0,0 0 1 0 0,0 0-1 0 0,-1-1 0 0 0,1 1 1 0 0,0 0-1 0 0,-1 0 1 0 0,1 0-1 0 0,0 0 0 0 0,0-1 1 0 0,-1 1-1 0 0,1 0 1 0 0,-1 0-1 0 0,-11 3 43 0 0,-9 13-16 0 0,20-16-29 0 0,-15 14 62 0 0,-16 18 0 0 0,26-26-64 0 0,1 0 0 0 0,1 0 0 0 0,-1 1 0 0 0,1-1 0 0 0,0 1-1 0 0,-4 11 1 0 0,7-17-28 0 0,1 0 0 0 0,0 0 0 0 0,0-1 0 0 0,-1 1 0 0 0,1 0 0 0 0,0 0 0 0 0,0 0 0 0 0,0 0 1 0 0,0 0-1 0 0,0-1 0 0 0,0 1 0 0 0,0 0 0 0 0,0 0 0 0 0,0 0 0 0 0,0 0 0 0 0,1-1 0 0 0,-1 1 0 0 0,0 0 0 0 0,0 0 0 0 0,1 0 0 0 0,-1-1 0 0 0,1 1 0 0 0,-1 0 0 0 0,0-1 0 0 0,1 1 0 0 0,0 0 0 0 0,-1-1 0 0 0,1 1 0 0 0,-1 0 0 0 0,1-1 0 0 0,0 1 0 0 0,0 0 0 0 0,1 0-453 0 0,0 0-1 0 0,0 0 0 0 0,1-1 0 0 0,-1 1 1 0 0,0 0-1 0 0,0-1 0 0 0,0 1 1 0 0,0-1-1 0 0,1 0 0 0 0,-1 0 0 0 0,3 0 1 0 0,9-1-2767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60 512 0 0,'0'0'227'0'0,"0"0"1"0"0,0-1-1 0 0,0 1 0 0 0,0 0 0 0 0,0-1 0 0 0,0 1 0 0 0,0 0 1 0 0,-1-1-1 0 0,1 1 0 0 0,0 0 0 0 0,0 0 0 0 0,0-1 1 0 0,0 1-1 0 0,-1 0 0 0 0,1 0 0 0 0,0-1 0 0 0,0 1 1 0 0,-1 0-1 0 0,1 0 0 0 0,0 0 0 0 0,0-1 0 0 0,-1 1 1 0 0,1 0-1 0 0,0 0 0 0 0,-1 0 0 0 0,1 0 0 0 0,0 0 1 0 0,-1 0-1 0 0,1 0 0 0 0,0 0 0 0 0,-1 0 0 0 0,1 0 1 0 0,0 0-1 0 0,-1 0 0 0 0,1 0 0 0 0,0 0 0 0 0,0 0 1 0 0,-1 0-1 0 0,-9 10 4116 0 0,0 2-2658 0 0,5-7-1057 0 0,-1 1 0 0 0,0 0-1 0 0,1 0 1 0 0,0 0 0 0 0,1 0 0 0 0,-1 1 0 0 0,-3 8 0 0 0,4-9-437 0 0,2 1 0 0 0,-1-1-1 0 0,0 1 1 0 0,1 0 0 0 0,1 0-1 0 0,-1 0 1 0 0,1 0 0 0 0,0 0 0 0 0,0 0-1 0 0,1 0 1 0 0,0 0 0 0 0,1 0 0 0 0,1 10-1 0 0,-2-16-177 0 0,0 0 0 0 0,0 1 0 0 0,1-1 0 0 0,-1 0 0 0 0,1 1 0 0 0,-1-1 0 0 0,1 0 0 0 0,-1 0-1 0 0,1 0 1 0 0,0 1 0 0 0,0-1 0 0 0,-1 0 0 0 0,1 0 0 0 0,0 0 0 0 0,0 0 0 0 0,0 0 0 0 0,0 0 0 0 0,0-1-1 0 0,0 1 1 0 0,0 0 0 0 0,1 0 0 0 0,-1-1 0 0 0,0 1 0 0 0,0-1 0 0 0,1 1 0 0 0,-1-1 0 0 0,0 1 0 0 0,1-1 0 0 0,-1 0-1 0 0,0 0 1 0 0,1 0 0 0 0,-1 0 0 0 0,0 0 0 0 0,1 0 0 0 0,-1 0 0 0 0,0 0 0 0 0,1 0 0 0 0,-1 0 0 0 0,0-1 0 0 0,2 0-1 0 0,2 0-13 0 0,1-1 0 0 0,-1 0 0 0 0,0 0 0 0 0,0-1 0 0 0,-1 0 0 0 0,1 0 0 0 0,0 0 0 0 0,6-6 0 0 0,2-4-5 0 0,0 1 0 0 0,-1-2-1 0 0,-1 0 1 0 0,10-15 0 0 0,-18 24 18 0 0,0-1 1 0 0,0 1 0 0 0,0 0 0 0 0,-1-1-1 0 0,1 1 1 0 0,-1-1 0 0 0,-1 0-1 0 0,1 0 1 0 0,-1 0 0 0 0,0 0 0 0 0,0 0-1 0 0,-1 0 1 0 0,0 0 0 0 0,0 0 0 0 0,-1-10-1 0 0,0 13 13 0 0,0 0-1 0 0,0 0 0 0 0,0 0 0 0 0,-1 0 0 0 0,1 0 1 0 0,-1 1-1 0 0,1-1 0 0 0,-1 0 0 0 0,0 1 1 0 0,0-1-1 0 0,0 1 0 0 0,0 0 0 0 0,-1 0 0 0 0,1 0 1 0 0,-1 0-1 0 0,-3-2 0 0 0,5 3 2 0 0,-1 0 0 0 0,1 0 0 0 0,-1 1 0 0 0,0-1 0 0 0,1 1 0 0 0,-1-1 0 0 0,0 1 0 0 0,1-1 0 0 0,-1 1 0 0 0,0 0 0 0 0,0 0 0 0 0,1 0 0 0 0,-1 0 0 0 0,0 0 0 0 0,0 0 0 0 0,1 1 0 0 0,-1-1 0 0 0,0 0 0 0 0,0 1 0 0 0,1 0 0 0 0,-1-1 0 0 0,1 1 0 0 0,-1 0-1 0 0,0 0 1 0 0,1 0 0 0 0,-1 0 0 0 0,1 0 0 0 0,0 0 0 0 0,-3 2 0 0 0,-2 4 40 0 0,1-1-1 0 0,0 1 1 0 0,0 0-1 0 0,0 0 1 0 0,1 1-1 0 0,0-1 1 0 0,-4 11-1 0 0,6-12-36 0 0,-1 0-1 0 0,2 1 0 0 0,-1-1 0 0 0,1 0 0 0 0,0 0 0 0 0,0 1 0 0 0,1-1 0 0 0,0 0 1 0 0,0 1-1 0 0,1 9 0 0 0,0-15-28 0 0,-1 0 1 0 0,0 1-1 0 0,0-1 1 0 0,1 0-1 0 0,-1 0 0 0 0,0 1 1 0 0,1-1-1 0 0,-1 0 1 0 0,1 0-1 0 0,0 0 1 0 0,-1 0-1 0 0,1 0 0 0 0,0 0 1 0 0,0 0-1 0 0,0 0 1 0 0,-1 0-1 0 0,1 0 1 0 0,0 0-1 0 0,0 0 1 0 0,0-1-1 0 0,1 1 0 0 0,-1 0 1 0 0,0-1-1 0 0,0 1 1 0 0,0-1-1 0 0,0 1 1 0 0,1-1-1 0 0,-1 1 0 0 0,0-1 1 0 0,0 0-1 0 0,1 0 1 0 0,-1 0-1 0 0,0 0 1 0 0,3 0-1 0 0,0 0-2 0 0,-1-1-1 0 0,1 0 1 0 0,-1 0 0 0 0,0 0 0 0 0,1 0-1 0 0,-1 0 1 0 0,0-1 0 0 0,0 0 0 0 0,1 1-1 0 0,-2-1 1 0 0,5-3 0 0 0,-1 0-13 0 0,33-30-30 0 0,-36 32 50 0 0,0 0 0 0 0,0 0 0 0 0,-1-1 0 0 0,0 1 0 0 0,1-1 0 0 0,-1 1 0 0 0,0-1-1 0 0,-1 0 1 0 0,4-8 0 0 0,-5 11-4 0 0,0 0 0 0 0,1 0-1 0 0,-1 0 1 0 0,0 0 0 0 0,0 0 0 0 0,0 0-1 0 0,0 0 1 0 0,0 0 0 0 0,0 0 0 0 0,0 0-1 0 0,0 0 1 0 0,0 0 0 0 0,0 0 0 0 0,0 0-1 0 0,-1 0 1 0 0,1 0 0 0 0,0 0 0 0 0,-1 0-1 0 0,1 0 1 0 0,-1 0 0 0 0,0-1 0 0 0,0 2 0 0 0,0-1 0 0 0,1 1 1 0 0,-1 0-1 0 0,0-1 0 0 0,0 1 0 0 0,1 0 1 0 0,-1-1-1 0 0,0 1 0 0 0,0 0 1 0 0,0 0-1 0 0,0 0 0 0 0,1 0 0 0 0,-1 0 1 0 0,0 0-1 0 0,0 0 0 0 0,0 0 0 0 0,0 0 1 0 0,1 0-1 0 0,-3 1 0 0 0,-2 1-7 0 0,0 0-1 0 0,0 0 0 0 0,0 0 0 0 0,0 1 0 0 0,0-1 1 0 0,-6 6-1 0 0,1 0 26 0 0,1 1 1 0 0,0-1-1 0 0,1 2 0 0 0,0-1 1 0 0,-11 17-1 0 0,15-20-9 0 0,0 0 0 0 0,1 1-1 0 0,0-1 1 0 0,0 1 0 0 0,0 0-1 0 0,1 0 1 0 0,0 0 0 0 0,0 0-1 0 0,1 0 1 0 0,-1 13 0 0 0,2-19-11 0 0,0 0 0 0 0,0-1 1 0 0,0 1-1 0 0,0 0 0 0 0,0 0 1 0 0,0 0-1 0 0,0 0 1 0 0,0 0-1 0 0,1-1 0 0 0,-1 1 1 0 0,0 0-1 0 0,1 0 0 0 0,-1-1 1 0 0,0 1-1 0 0,1 0 1 0 0,-1 0-1 0 0,1-1 0 0 0,-1 1 1 0 0,1 0-1 0 0,0-1 0 0 0,-1 1 1 0 0,1-1-1 0 0,1 2 1 0 0,-1-2-3 0 0,1 1 0 0 0,-1-1 1 0 0,0 1-1 0 0,1-1 0 0 0,-1 0 1 0 0,1 0-1 0 0,-1 1 1 0 0,1-1-1 0 0,-1 0 0 0 0,0 0 1 0 0,1-1-1 0 0,2 1 1 0 0,1-1-7 0 0,1-1 1 0 0,-1 0-1 0 0,0 1 1 0 0,0-2-1 0 0,0 1 1 0 0,8-5 0 0 0,5-7-93 0 0,-1 0 1 0 0,0-1-1 0 0,0-1 1 0 0,-2 0 0 0 0,0-1-1 0 0,21-31 1 0 0,-33 42 39 0 0,0 1 0 0 0,0-1 1 0 0,-1 0-1 0 0,1 1 0 0 0,2-12 1 0 0,-5 16-28 0 0,0 0 1 0 0,1 0-1 0 0,-1 0 1 0 0,0-1-1 0 0,0 1 1 0 0,0 0-1 0 0,0 0 1 0 0,0 0-1 0 0,-1 0 1 0 0,1 0-1 0 0,0 0 1 0 0,0 0-1 0 0,-1 0 1 0 0,1 0-1 0 0,0 0 1 0 0,-1 0 0 0 0,0-1-1 0 0,0 1-121 0 0,0 0 1 0 0,0 1-1 0 0,0-1 1 0 0,0 1-1 0 0,0-1 0 0 0,0 1 1 0 0,0-1-1 0 0,0 1 1 0 0,0 0-1 0 0,0-1 0 0 0,0 1 1 0 0,0 0-1 0 0,0 0 1 0 0,-1 0-1 0 0,1 0 0 0 0,0 0 1 0 0,0 0-1 0 0,0 0 0 0 0,0 0 1 0 0,0 0-1 0 0,-1 1 1 0 0,-7 2-4093 0 0,0 5-983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1 512 0 0,'-5'17'3147'0'0,"2"-11"-2807"0"0,2-4 225 0 0,0 0 1 0 0,0 0 0 0 0,1-1-1 0 0,-1 1 1 0 0,1 0 0 0 0,-1 0-1 0 0,1 0 1 0 0,0 0 0 0 0,-1 0-1 0 0,1 0 1 0 0,0 0 0 0 0,0 0-1 0 0,0 0 1 0 0,1-1-1 0 0,-1 1 1 0 0,0 0 0 0 0,2 3-1 0 0,0 4-238 0 0,0-1 0 0 0,1 1 0 0 0,1-1 0 0 0,-1 0 0 0 0,1 0 0 0 0,1 0 0 0 0,9 13 0 0 0,-13-20-314 0 0,-1 0 1 0 0,1 0 0 0 0,-1-1-1 0 0,1 1 1 0 0,0 0-1 0 0,-1-1 1 0 0,1 1 0 0 0,0 0-1 0 0,0-1 1 0 0,-1 1 0 0 0,1-1-1 0 0,0 1 1 0 0,0-1 0 0 0,0 0-1 0 0,-1 1 1 0 0,1-1-1 0 0,0 0 1 0 0,0 0 0 0 0,0 1-1 0 0,0-1 1 0 0,0 0 0 0 0,0 0-1 0 0,0 0 1 0 0,0 0 0 0 0,1 0-1 0 0,-1-1-4 0 0,0 1 1 0 0,0-1-1 0 0,0 0 0 0 0,0 1 0 0 0,0-1 0 0 0,0 0 1 0 0,-1 0-1 0 0,1 0 0 0 0,0 1 0 0 0,0-1 0 0 0,-1 0 1 0 0,1 0-1 0 0,0 0 0 0 0,-1 0 0 0 0,1 0 0 0 0,0-3 1 0 0,1-1 28 0 0,0 0 1 0 0,-1 0 0 0 0,0-1-1 0 0,0 1 1 0 0,0-1-1 0 0,0 0 1 0 0,-1-7 0 0 0,-1 9 110 0 0,1 0 0 0 0,-1 1 0 0 0,0-1 0 0 0,0 1 1 0 0,-1-1-1 0 0,1 1 0 0 0,-1 0 0 0 0,1-1 0 0 0,-1 1 0 0 0,0 0 1 0 0,0 0-1 0 0,-1 0 0 0 0,1 1 0 0 0,-1-1 0 0 0,1 0 0 0 0,-6-3 1 0 0,7 5-80 0 0,-1 0 0 0 0,1 0 0 0 0,-1 0 0 0 0,0 0 1 0 0,1 0-1 0 0,-1 0 0 0 0,0 1 0 0 0,0-1 1 0 0,1 1-1 0 0,-1-1 0 0 0,0 1 0 0 0,0-1 1 0 0,0 1-1 0 0,0 0 0 0 0,0 0 0 0 0,0 0 1 0 0,1 0-1 0 0,-1 1 0 0 0,0-1 0 0 0,0 0 0 0 0,0 1 1 0 0,0-1-1 0 0,0 1 0 0 0,1 0 0 0 0,-1-1 1 0 0,0 1-1 0 0,1 0 0 0 0,-1 0 0 0 0,0 0 1 0 0,1 0-1 0 0,-1 0 0 0 0,1 1 0 0 0,-2 0 0 0 0,3-1-38 0 0,-4 3 87 0 0,0 0 0 0 0,0 0 0 0 0,1 0 0 0 0,-1 1 0 0 0,-1 4 1 0 0,4-8-115 0 0,0 0 1 0 0,1 0 0 0 0,-1 1 0 0 0,1-1 0 0 0,-1 0 0 0 0,1 1 0 0 0,0-1 0 0 0,-1 0-1 0 0,1 1 1 0 0,0-1 0 0 0,0 0 0 0 0,0 1 0 0 0,0-1 0 0 0,0 0 0 0 0,1 1 0 0 0,-1-1 0 0 0,0 0-1 0 0,0 1 1 0 0,1-1 0 0 0,-1 0 0 0 0,1 0 0 0 0,-1 1 0 0 0,1-1 0 0 0,0 0 0 0 0,-1 0 0 0 0,1 0-1 0 0,1 1 1 0 0,1 2 6 0 0,1-1 0 0 0,-1 0 0 0 0,1 1-1 0 0,-1-1 1 0 0,1-1 0 0 0,0 1 0 0 0,1-1 0 0 0,4 3-1 0 0,-6-4-11 0 0,0 0 0 0 0,0 1-1 0 0,0-2 1 0 0,0 1 0 0 0,0 0-1 0 0,0 0 1 0 0,0-1 0 0 0,0 0-1 0 0,0 0 1 0 0,1 0 0 0 0,-1 0-1 0 0,0 0 1 0 0,5-2 0 0 0,-5 2-2 0 0,-1-1 0 0 0,0 0 0 0 0,0 0 1 0 0,0 0-1 0 0,0 0 0 0 0,0-1 0 0 0,0 1 0 0 0,-1-1 1 0 0,1 1-1 0 0,0-1 0 0 0,-1 1 0 0 0,1-1 0 0 0,-1 0 1 0 0,1 0-1 0 0,-1 0 0 0 0,0 0 0 0 0,0 0 0 0 0,0 0 1 0 0,1-3-1 0 0,-1 3 5 0 0,-1 1 0 0 0,1-1 1 0 0,-1 1-1 0 0,0-1 0 0 0,1 1 0 0 0,-1-1 1 0 0,0 1-1 0 0,0-1 0 0 0,0 1 0 0 0,0-1 1 0 0,-1 0-1 0 0,1 1 0 0 0,0-1 0 0 0,-1 1 0 0 0,1-1 1 0 0,-1 1-1 0 0,1 0 0 0 0,-1-1 0 0 0,0 1 1 0 0,1-1-1 0 0,-1 1 0 0 0,0 0 0 0 0,0 0 1 0 0,0-1-1 0 0,0 1 0 0 0,0 0 0 0 0,0 0 1 0 0,-1 0-1 0 0,-1-1 0 0 0,2 1 9 0 0,1 0 0 0 0,-1 1 0 0 0,-1-1 0 0 0,1 0 1 0 0,0 1-1 0 0,0-1 0 0 0,0 1 0 0 0,0-1 0 0 0,0 1 0 0 0,0 0 0 0 0,-1-1 0 0 0,1 1 1 0 0,0 0-1 0 0,0 0 0 0 0,0 0 0 0 0,-1 0 0 0 0,1 0 0 0 0,0 0 0 0 0,0 0 0 0 0,-1 0 0 0 0,1 1 1 0 0,0-1-1 0 0,0 0 0 0 0,0 1 0 0 0,0-1 0 0 0,-2 2 0 0 0,1-1 18 0 0,0 1-1 0 0,0 0 1 0 0,0 0-1 0 0,0 0 1 0 0,1 0-1 0 0,-1 0 1 0 0,1 0-1 0 0,0 0 1 0 0,-1 1-1 0 0,1-1 1 0 0,-1 5 0 0 0,-2 1 20 0 0,1-1 1 0 0,0 1 0 0 0,1 1-1 0 0,0-1 1 0 0,0 0 0 0 0,0 0-1 0 0,1 1 1 0 0,1-1 0 0 0,0 17-1 0 0,0-25-50 0 0,0 1-1 0 0,0-1 1 0 0,0 1-1 0 0,0-1 1 0 0,0 0-1 0 0,0 1 1 0 0,1-1-1 0 0,-1 1 1 0 0,0-1-1 0 0,0 1 1 0 0,0-1-1 0 0,1 0 1 0 0,-1 1-1 0 0,0-1 1 0 0,0 0 0 0 0,1 1-1 0 0,-1-1 1 0 0,0 0-1 0 0,1 1 1 0 0,-1-1-1 0 0,0 0 1 0 0,1 1-1 0 0,-1-1 1 0 0,1 0-1 0 0,-1 0 1 0 0,0 0-1 0 0,1 1 1 0 0,-1-1-1 0 0,1 0 1 0 0,-1 0-1 0 0,1 0 1 0 0,-1 0-1 0 0,0 0 1 0 0,1 0-1 0 0,-1 0 1 0 0,1 0-1 0 0,-1 0 1 0 0,1 0-1 0 0,-1 0 1 0 0,1 0-1 0 0,-1 0 1 0 0,0 0-1 0 0,1 0 1 0 0,-1-1-1 0 0,1 1 1 0 0,-1 0-1 0 0,1 0 1 0 0,-1 0-1 0 0,0-1 1 0 0,1 1-1 0 0,0-1 1 0 0,1 0-4 0 0,1-1-1 0 0,-1 1 1 0 0,0-1 0 0 0,0 0-1 0 0,0 0 1 0 0,0 0 0 0 0,2-2-1 0 0,1-3 6 0 0,3-2-7 0 0,-1-1 0 0 0,0 0 0 0 0,-1-1 0 0 0,-1 1-1 0 0,6-15 1 0 0,-10 25 7 0 0,-1-1 0 0 0,0 1-1 0 0,0-1 1 0 0,0 1 0 0 0,1-1 0 0 0,-1 1-1 0 0,0-1 1 0 0,0 1 0 0 0,0-1 0 0 0,0 1-1 0 0,0-1 1 0 0,0 1 0 0 0,0-1-1 0 0,0 1 1 0 0,0-1 0 0 0,0 1 0 0 0,0-1-1 0 0,-1 1 1 0 0,1-1 0 0 0,0 1-1 0 0,0-1 1 0 0,0 1 0 0 0,-1-1 0 0 0,0 0-1 0 0,1 1 0 0 0,0 0 0 0 0,-1 0 1 0 0,1 0-1 0 0,-1 0 0 0 0,1 0 0 0 0,-1 0 1 0 0,1 0-1 0 0,-1 0 0 0 0,1 0 0 0 0,-1 0 1 0 0,1 0-1 0 0,0 0 0 0 0,-1 1 0 0 0,1-1 1 0 0,-1 0-1 0 0,1 0 0 0 0,-1 0 0 0 0,1 1 1 0 0,-1-1-1 0 0,-2 2 3 0 0,0 0 0 0 0,0 0 0 0 0,0 1 0 0 0,0-1 0 0 0,-3 4 1 0 0,-2 4 35 0 0,-2 1-20 0 0,-12 20 0 0 0,20-27-25 0 0,0 0 0 0 0,0 0 0 0 0,0-1 0 0 0,1 1 0 0 0,-1 0 0 0 0,1 0 0 0 0,0 1 1 0 0,0-1-1 0 0,1 0 0 0 0,-1 6 0 0 0,1-10 0 0 0,0 1 0 0 0,-1-1 1 0 0,1 1-1 0 0,0-1 0 0 0,0 0 1 0 0,0 1-1 0 0,0-1 1 0 0,0 1-1 0 0,0-1 0 0 0,1 1 1 0 0,-1-1-1 0 0,0 0 0 0 0,0 1 1 0 0,0-1-1 0 0,0 1 1 0 0,0-1-1 0 0,1 0 0 0 0,-1 1 1 0 0,0-1-1 0 0,0 0 0 0 0,0 1 1 0 0,1-1-1 0 0,-1 0 1 0 0,0 1-1 0 0,1-1 0 0 0,-1 0 1 0 0,0 1-1 0 0,1-1 0 0 0,-1 0 1 0 0,1 0-1 0 0,0 0-9 0 0,-1 0 0 0 0,1 0 0 0 0,0 0 0 0 0,-1 0 0 0 0,1 0-1 0 0,0 0 1 0 0,0-1 0 0 0,-1 1 0 0 0,1 0 0 0 0,0-1 0 0 0,-1 1 0 0 0,1 0 0 0 0,0-1 0 0 0,-1 1-1 0 0,1-2 1 0 0,22-21-580 0 0,-22 22 534 0 0,23-30-877 0 0,-3 3-2125 0 0,-6 11-4629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0 512 0 0,'-6'4'1312'0'0,"5"-3"-973"0"0,0-1 0 0 0,0 1 0 0 0,0-1 0 0 0,0 1 0 0 0,0-1 0 0 0,0 1 0 0 0,0-1 0 0 0,0 0 0 0 0,0 1 0 0 0,0-1 0 0 0,0 0 0 0 0,0 0-1 0 0,-1 0 2019 0 0,7-5-1182 0 0,4 3-3707 0 0,-6 3 1615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2056 8 0 0,'-11'11'2679'0'0,"0"-1"3863"0"0,23-18-241 0 0,-9 7-5966 0 0,0-1-1 0 0,0 0 1 0 0,-1 0-1 0 0,1 0 1 0 0,0 0-1 0 0,2-3 1 0 0,35-54 2507 0 0,-32 47-2626 0 0,-4 4-92 0 0,1 0 1 0 0,1 0-1 0 0,-1 0 1 0 0,1 1-1 0 0,11-10 1 0 0,5-2 0 0 0,-6 4 71 0 0,1 0 0 0 0,36-22 0 0 0,-30 23-109 0 0,0-2 0 0 0,38-34 1 0 0,-22 14-54 0 0,-9 3-20 0 0,47-51 124 0 0,24-27-58 0 0,60-75 12 0 0,-110 134-28 0 0,23-26 50 0 0,-50 49-41 0 0,-1-1 0 0 0,-2-2 0 0 0,18-36 0 0 0,-11 18 73 0 0,2 0 1 0 0,2 2-1 0 0,2 2 0 0 0,53-57 1 0 0,-60 75 74 0 0,45-36 1 0 0,44-37 191 0 0,-98 83-349 0 0,0-1-1 0 0,-1 0 1 0 0,-1-1 0 0 0,22-37-1 0 0,9-10 36 0 0,8-16 75 0 0,-16 23-73 0 0,-19 30-63 0 0,29-39 19 0 0,-40 59-39 0 0,1-1-1 0 0,14-12 1 0 0,-6 5 0 0 0,9-6-2 0 0,-26 22-57 0 0,-6 4-53 0 0,-11 7-88 0 0,3 0-488 0 0,-14 15-2288 0 0,26-23 2071 0 0,0 0 0 0 0,0 1 0 0 0,0-1 0 0 0,0 1 1 0 0,0-1-1 0 0,0 1 0 0 0,0 0 0 0 0,1-1 0 0 0,-1 1 0 0 0,0 2 0 0 0,1 4-4080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31 464 0 0,'-2'-1'442'0'0,"1"0"1"0"0,-1 1-1 0 0,0-1 1 0 0,0 0-1 0 0,0 1 0 0 0,1 0 1 0 0,-1-1-1 0 0,0 1 0 0 0,0 0 1 0 0,0 0-1 0 0,0 0 1 0 0,0 0-1 0 0,1 1 0 0 0,-1-1 1 0 0,0 0-1 0 0,0 1 0 0 0,0-1 1 0 0,1 1-1 0 0,-1 0 1 0 0,0-1-1 0 0,1 1 0 0 0,-1 0 1 0 0,-2 2-1 0 0,-11 4 2971 0 0,-13 8 1305 0 0,27-14-4497 0 0,-1 0 1 0 0,1 0 0 0 0,0 0-1 0 0,0 0 1 0 0,1-1-1 0 0,-1 1 1 0 0,0 0 0 0 0,0 1-1 0 0,0-1 1 0 0,1 0-1 0 0,-1 0 1 0 0,0 0 0 0 0,1 0-1 0 0,-1 1 1 0 0,1-1-1 0 0,0 0 1 0 0,-1 0 0 0 0,1 1-1 0 0,0 1 1 0 0,0-2-181 0 0,0 0 0 0 0,0 0 0 0 0,1 0 0 0 0,-1-1 1 0 0,0 1-1 0 0,1 0 0 0 0,-1 0 0 0 0,1-1 0 0 0,-1 1 0 0 0,1 0 1 0 0,-1-1-1 0 0,1 1 0 0 0,0 0 0 0 0,-1-1 0 0 0,1 1 0 0 0,0-1 1 0 0,-1 1-1 0 0,1-1 0 0 0,0 0 0 0 0,0 1 0 0 0,-1-1 1 0 0,1 0-1 0 0,0 1 0 0 0,0-1 0 0 0,0 0 0 0 0,0 0 0 0 0,-1 0 1 0 0,1 0-1 0 0,0 0 0 0 0,0 0 0 0 0,0 0 0 0 0,0 0 0 0 0,1 0 1 0 0,2 0 32 0 0,1 0 0 0 0,-1 0 1 0 0,1-1-1 0 0,-1 1 0 0 0,6-2 0 0 0,31-15 139 0 0,-29 11-121 0 0,-1 2 0 0 0,17-6 0 0 0,-5 4-37 0 0,-13 3-39 0 0,-1 0-1 0 0,18-2 1 0 0,-20 4-4 0 0,1 0 0 0 0,-1 0 0 0 0,1-1 0 0 0,8-3 0 0 0,-12 3 11 0 0,0 0-1 0 0,-1-1 0 0 0,1 1 1 0 0,-1-1-1 0 0,0 0 0 0 0,1 0 1 0 0,4-7-1 0 0,-14 23 186 0 0,1 1 1 0 0,1 0-1 0 0,0 0 1 0 0,1 0-1 0 0,0 0 1 0 0,-1 28-1 0 0,-1 157-119 0 0,8-116-68 0 0,-1 8-122 0 0,-2-86 98 0 0,-1 0 0 0 0,0 0 0 0 0,0-1-1 0 0,0 1 1 0 0,-1 0 0 0 0,0-1 0 0 0,-3 8 0 0 0,3-9-251 0 0,1-1-1 0 0,-1 0 1 0 0,1 0 0 0 0,-1 1 0 0 0,0-1 0 0 0,-3 3 0 0 0,4-4-222 0 0,0-1-1 0 0,0 1 1 0 0,-1 0-1 0 0,1 0 1 0 0,0-1-1 0 0,0 1 1 0 0,-1-1-1 0 0,1 1 1 0 0,0-1-1 0 0,-1 0 1 0 0,1 1-1 0 0,0-1 1 0 0,-3 0-1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60 133 512 0 0,'-13'-40'3019'0'0,"8"29"-999"0"0,2 0 0 0 0,-1 1 1 0 0,-1-14-1 0 0,5-13 6823 0 0,-4 59-6305 0 0,-7 5-1360 0 0,9-23-993 0 0,0 1 0 0 0,0-1 1 0 0,0 1-1 0 0,1-1 0 0 0,-1 1 0 0 0,1-1 0 0 0,0 1 0 0 0,1 0 0 0 0,-1-1 0 0 0,1 1 0 0 0,0 0 1 0 0,0 5-1 0 0,2-6-53 0 0,-1 0 1 0 0,1-1-1 0 0,-1 1 1 0 0,1-1 0 0 0,4 5-1 0 0,-4-4-40 0 0,0-1 0 0 0,0 1 0 0 0,0-1 0 0 0,0 1 0 0 0,1 6 0 0 0,67 249 1601 0 0,-33-127-1354 0 0,-30-103-259 0 0,-1 0 0 0 0,-2 1 0 0 0,1 44 0 0 0,-9 92 159 0 0,-1-36-72 0 0,5-59-19 0 0,16 121 1 0 0,4 59 80 0 0,-17-175-183 0 0,2-3 23 0 0,29 142 0 0 0,-20-147-55 0 0,-4 1 0 0 0,-2 1 0 0 0,-3 0 0 0 0,-8 131 0 0 0,-10 139-18 0 0,17-287-6 0 0,15 71 1 0 0,-7-51 1 0 0,-10-63 2 0 0,0-1 0 0 0,5 15 1 0 0,-5-22 8 0 0,0 1 20 0 0,-3 10-38 0 0,-1-1-1 0 0,-4 20 0 0 0,2-13 9 0 0,4-19 8 0 0,-3 23 9 0 0,5-13-23 0 0,-2-9 12 0 0,0-1 0 0 0,0 0 0 0 0,0 0 0 0 0,0 0-1 0 0,0 1 1 0 0,0-1 0 0 0,1 0 0 0 0,-1 0 0 0 0,0 0-1 0 0,0 0 1 0 0,0 1 0 0 0,1-1 0 0 0,-1 0-1 0 0,0 0 1 0 0,0 0 0 0 0,0 0 0 0 0,1 0 0 0 0,-1 0-1 0 0,0 0 1 0 0,0 1 0 0 0,1-1 0 0 0,-1 0 0 0 0,0 0-1 0 0,0 0 1 0 0,0 0 0 0 0,1 0 0 0 0,-1 0-1 0 0,0 0 1 0 0,0 0 0 0 0,1 0 0 0 0,-1 0 0 0 0,1-1-1 0 0,-1 1-7 0 0,1-1 0 0 0,0 1-1 0 0,0-1 1 0 0,0 1 0 0 0,-1-1-1 0 0,1 0 1 0 0,0 1-1 0 0,0-1 1 0 0,-1 0 0 0 0,1 0-1 0 0,-1 0 1 0 0,1 1 0 0 0,-1-1-1 0 0,1 0 1 0 0,-1 0-1 0 0,1-2 1 0 0,6-18-137 0 0,-5 17 103 0 0,2-12-621 0 0,-1 0 0 0 0,0-1 0 0 0,2-30-1 0 0,-4-20-6240 0 0,-1 63 6125 0 0,0-22-2767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84 105 1960 0 0,'-2'-1'1292'0'0,"-23"-4"8471"0"0,-4-5-4394 0 0,28 9-5143 0 0,-1 1 0 0 0,1-1 0 0 0,-1 0 0 0 0,1 1 0 0 0,-1-1 0 0 0,1 0 0 0 0,-1 0 0 0 0,1 0 0 0 0,0 0 0 0 0,-1 0 0 0 0,1-1 0 0 0,0 1 1 0 0,0 0-1 0 0,0 0 0 0 0,0-1 0 0 0,0 1 0 0 0,0-1 0 0 0,0 1 0 0 0,1-1 0 0 0,-1 1 0 0 0,0-1 0 0 0,1 1 0 0 0,-1-1 0 0 0,1 0 0 0 0,0 1 0 0 0,-1-1 0 0 0,1 0 0 0 0,0 1 0 0 0,0-4 0 0 0,1 4-107 0 0,-1-1 0 0 0,1 1 0 0 0,0-1 0 0 0,-1 0 0 0 0,1 1 0 0 0,0-1 0 0 0,0 1 0 0 0,0 0 0 0 0,0-1 0 0 0,0 1 0 0 0,1 0 0 0 0,-1 0 0 0 0,0-1 0 0 0,1 1 0 0 0,-1 0 0 0 0,0 0 0 0 0,1 0 0 0 0,-1 1 0 0 0,1-1 0 0 0,0 0 0 0 0,-1 1 0 0 0,1-1 0 0 0,0 1 0 0 0,1-1 0 0 0,-1 0-30 0 0,0 1 1 0 0,0-1-1 0 0,1 1 0 0 0,-1 0 1 0 0,0-1-1 0 0,0 1 0 0 0,0 0 1 0 0,0 0-1 0 0,1 1 0 0 0,-1-1 1 0 0,0 0-1 0 0,0 1 0 0 0,0 0 0 0 0,0-1 1 0 0,0 1-1 0 0,0 0 0 0 0,0 0 1 0 0,3 2-1 0 0,-2 0-23 0 0,-1 0-1 0 0,1 0 1 0 0,-1 1 0 0 0,0-1 0 0 0,0 1-1 0 0,0-1 1 0 0,0 1 0 0 0,-1 0-1 0 0,1 0 1 0 0,-1 0 0 0 0,1 7 0 0 0,0-4-23 0 0,-1-1 0 0 0,1 0 0 0 0,5 10 1 0 0,60 100 205 0 0,-19-9-147 0 0,-32-69-52 0 0,38 67-1 0 0,-53-103-47 0 0,1 1-1 0 0,0-1 1 0 0,0 1-1 0 0,0-1 0 0 0,0 0 1 0 0,0 0-1 0 0,0 0 1 0 0,1 0-1 0 0,-1 0 1 0 0,1 0-1 0 0,-1-1 0 0 0,4 2 1 0 0,-5-2-2 0 0,0-1 0 0 0,1 1 0 0 0,-1-1 0 0 0,0 0 0 0 0,1 0 0 0 0,-1 0 1 0 0,1 0-1 0 0,-1 0 0 0 0,0 0 0 0 0,1 0 0 0 0,-1 0 0 0 0,0 0 0 0 0,1-1 0 0 0,-1 1 0 0 0,0 0 0 0 0,0-1 1 0 0,1 1-1 0 0,-1-1 0 0 0,0 0 0 0 0,0 1 0 0 0,0-1 0 0 0,1 0 0 0 0,-1 0 0 0 0,0 0 0 0 0,0 1 0 0 0,0-1 0 0 0,0 0 1 0 0,0-2-1 0 0,8-8-7 0 0,-1-1 0 0 0,-1-1 1 0 0,0 1-1 0 0,0-1 0 0 0,-2 0 1 0 0,6-16-1 0 0,15-33-40 0 0,45-62-61 0 0,-58 103 47 0 0,34-48-346 0 0,-4 8-2181 0 0,-41 58 2061 0 0,0 0 1 0 0,-1 0-1 0 0,1 0 1 0 0,-1 0 0 0 0,0 0-1 0 0,1-6 1 0 0,-1 0-3422 0 0,-1-1-3681 0 0,-1 3 1920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41 512 0 0,'-10'-1'249'0'0,"-6"-1"1879"0"0,14-2-231 0 0,6-2 580 0 0,-1 2-1533 0 0,0 1 1 0 0,-1 0-1 0 0,1-1 1 0 0,-1 1-1 0 0,3-6 0 0 0,-6 9-846 0 0,0-1-1 0 0,0 1 0 0 0,0 0 1 0 0,0 0-1 0 0,1-1 1 0 0,-1 1-1 0 0,0 0 0 0 0,0 0 1 0 0,0 0-1 0 0,0 0 0 0 0,0 0 1 0 0,0 1-1 0 0,0-1 0 0 0,0 0-8 0 0,0 1-1 0 0,0 0 0 0 0,0-1 1 0 0,0 1-1 0 0,1 0 1 0 0,-1 0-1 0 0,0-1 0 0 0,0 1 1 0 0,1 0-1 0 0,-1 0 0 0 0,1 0 1 0 0,-1 0-1 0 0,1 0 0 0 0,-1 0 1 0 0,1 0-1 0 0,0-1 1 0 0,-1 1-1 0 0,1 1 0 0 0,0-1 1 0 0,0 0-1 0 0,0 0 0 0 0,-1 0 1 0 0,2 1-1 0 0,-1 1 48 0 0,0-1 0 0 0,1 0 0 0 0,0 1 0 0 0,-1-1 0 0 0,1 0 0 0 0,0 0 0 0 0,0 0-1 0 0,0 1 1 0 0,1-1 0 0 0,1 2 0 0 0,1 2 162 0 0,2 0-1 0 0,-1 0 1 0 0,1 0-1 0 0,0-1 1 0 0,10 7 0 0 0,-3-4-25 0 0,1 0 1 0 0,17 6 0 0 0,-16-8-89 0 0,-1 1 0 0 0,15 10 0 0 0,12 9 2 0 0,-8-5 186 0 0,55 45 0 0 0,-60-40-195 0 0,2-1-1 0 0,1-2 0 0 0,39 23 1 0 0,-44-31-69 0 0,1-2 1 0 0,54 19-1 0 0,-7-7 143 0 0,-2 4 0 0 0,109 58 0 0 0,-32-1-44 0 0,-48-30-141 0 0,-36-21-45 0 0,-34-15-6 0 0,-2 1 0 0 0,50 44-1 0 0,-23-17 20 0 0,-44-39-13 0 0,1-1 1 0 0,0 0-1 0 0,1-1 1 0 0,-1-1-1 0 0,1 0 0 0 0,1-1 1 0 0,-1 0-1 0 0,1-1 1 0 0,0-1-1 0 0,18 2 1 0 0,-21-3-12 0 0,-1 0 1 0 0,0 1 0 0 0,0 0 0 0 0,21 9 0 0 0,-26-9-10 0 0,1 1 1 0 0,-1 0-1 0 0,0 0 0 0 0,0 0 0 0 0,0 1 1 0 0,0 0-1 0 0,-1 0 0 0 0,9 11 1 0 0,2 5-38 0 0,-9-10 50 0 0,2 0 0 0 0,18 18 0 0 0,-22-25-5 0 0,0 0-1 0 0,0 0 0 0 0,0-1 1 0 0,1 1-1 0 0,-1-1 0 0 0,1 0 0 0 0,0-1 1 0 0,0 0-1 0 0,11 3 0 0 0,0-2 24 0 0,0 0 0 0 0,22-1-1 0 0,-22-1 4 0 0,-1 0-19 0 0,0 0 0 0 0,0 1 0 0 0,0 1 0 0 0,-1 1 0 0 0,1 0 0 0 0,-1 0 0 0 0,20 10 0 0 0,-32-12-16 0 0,-1-1 1 0 0,0 1-1 0 0,1 0 0 0 0,-1 0 0 0 0,0 0 1 0 0,0 0-1 0 0,0 0 0 0 0,0 0 1 0 0,3 5-1 0 0,11 11-51 0 0,-15-18 24 0 0,-1 1 0 0 0,1-1 1 0 0,0 1-1 0 0,0-1 1 0 0,0 0-1 0 0,0 1 0 0 0,0-1 1 0 0,0 0-1 0 0,0 0 0 0 0,0 0 1 0 0,0 0-1 0 0,0 1 1 0 0,0-1-1 0 0,0 0 0 0 0,0-1 1 0 0,0 1-1 0 0,-1 0 1 0 0,1 0-1 0 0,0 0 0 0 0,0-1 1 0 0,0 1-1 0 0,0 0 1 0 0,1-1-1 0 0,-2 1-97 0 0,1-1 0 0 0,-1 1-1 0 0,1 0 1 0 0,-1 0 0 0 0,0-1 0 0 0,1 1 0 0 0,-1 0 0 0 0,0-1 0 0 0,0 1-1 0 0,1 0 1 0 0,-1-1 0 0 0,0 1 0 0 0,0 0 0 0 0,1-1 0 0 0,-1 1 0 0 0,0-1-1 0 0,0 1 1 0 0,0 0 0 0 0,0-1 0 0 0,0 1 0 0 0,1-1 0 0 0,-1 1 0 0 0,0-1-1 0 0,0 1 1 0 0,0 0 0 0 0,0-1 0 0 0,0 1 0 0 0,0-1 0 0 0,-1 1-1 0 0,1-1 1 0 0,0 1 0 0 0,0 0 0 0 0,0-1 0 0 0,0 1 0 0 0,0-1 0 0 0,-1 1-1 0 0,1 0 1 0 0,0-1 0 0 0,0 1 0 0 0,-1 0 0 0 0,1-1 0 0 0,0 1 0 0 0,0 0-1 0 0,-1-1 1 0 0,1 1 0 0 0,0 0 0 0 0,-1 0 0 0 0,1-1 0 0 0,-1 1 0 0 0,-5-5-3566 0 0,-1 1-735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622 90 8 0 0,'0'-1'144'0'0,"-1"0"-1"0"0,1 1 1 0 0,-1-1-1 0 0,1 0 1 0 0,-1 0-1 0 0,1 0 1 0 0,-1 1-1 0 0,1-1 1 0 0,-1 0-1 0 0,0 1 1 0 0,0-1-1 0 0,1 1 1 0 0,-1-1 0 0 0,0 0-1 0 0,0 1 1 0 0,1 0-1 0 0,-2-1 1 0 0,1 0 28 0 0,0 1 0 0 0,0-1 0 0 0,0 1 1 0 0,0-1-1 0 0,1 1 0 0 0,-1-1 0 0 0,0 1 0 0 0,1-1 1 0 0,-1 0-1 0 0,0 1 0 0 0,1-1 0 0 0,-2-1 0 0 0,2 1 317 0 0,-1 0-1 0 0,1 0 0 0 0,-1 0 0 0 0,0 0 1 0 0,1 1-1 0 0,-1-1 0 0 0,0 0 0 0 0,1 1 1 0 0,-1-1-1 0 0,0 0 0 0 0,0 1 1 0 0,0-1-1 0 0,0 1 0 0 0,-1-1 0 0 0,-17-3 3143 0 0,8 4-3117 0 0,0 1 0 0 0,-12 1 1 0 0,-5 1 762 0 0,14-3-829 0 0,0-1-1 0 0,0-1 0 0 0,0 0 0 0 0,-18-5 1 0 0,-16-11 397 0 0,36 13-752 0 0,0 0-1 0 0,-1 1 0 0 0,1 0 0 0 0,-15-2 1 0 0,-7 3 121 0 0,0 0 1 0 0,-52 3 0 0 0,59 1 3 0 0,17-1-93 0 0,1 0 1 0 0,-1 1-1 0 0,1 0 0 0 0,-1 1 0 0 0,-9 2 0 0 0,8 1 46 0 0,10-4-136 0 0,-1 0 0 0 0,1-1 0 0 0,-1 1 0 0 0,1-1 0 0 0,-1 1 1 0 0,1-1-1 0 0,-1 1 0 0 0,1-1 0 0 0,-1 0 0 0 0,0 0 0 0 0,1 1 0 0 0,-3-2 0 0 0,4 1-30 0 0,-1 0 0 0 0,1 0 0 0 0,0 0 0 0 0,0 0 0 0 0,0 0 0 0 0,0-1 0 0 0,0 1 0 0 0,0 0 0 0 0,0 0 0 0 0,0 0 0 0 0,0 0 0 0 0,0-1 0 0 0,0 1 0 0 0,0 0 0 0 0,0 0 0 0 0,0 0 0 0 0,0-1 0 0 0,0 1 0 0 0,0 0 0 0 0,0 0 0 0 0,0 0 0 0 0,0-1 0 0 0,0 1 0 0 0,0 0-1 0 0,0 0 1 0 0,0 0 0 0 0,0 0 0 0 0,0-1 0 0 0,0 1 0 0 0,0 0 0 0 0,0 0 0 0 0,1 0 0 0 0,-1 0 0 0 0,0 0 0 0 0,0-1 0 0 0,0 1 0 0 0,0 0 0 0 0,0 0 0 0 0,1 0 0 0 0,-1 0 0 0 0,0 0 0 0 0,0 0 0 0 0,0 0 0 0 0,1-1 0 0 0,4-4 245 0 0,-6 6-227 0 0,0 0-1 0 0,1 0 1 0 0,-1 1 0 0 0,0-1 0 0 0,1 0 0 0 0,-1 1 0 0 0,1-1 0 0 0,0 1 0 0 0,-1-1-1 0 0,1 0 1 0 0,0 1 0 0 0,0-1 0 0 0,0 3 0 0 0,2 29 51 0 0,1-13-51 0 0,8 25 0 0 0,-6-30-7 0 0,1-1 0 0 0,0 0 0 0 0,1 0 0 0 0,0-1 1 0 0,1 0-1 0 0,19 24 0 0 0,-13-21 7 0 0,0-1 1 0 0,2 0-1 0 0,0-1 1 0 0,24 16-1 0 0,11 1-45 0 0,1-2-1 0 0,88 35 1 0 0,-124-58-8 0 0,-11-4-197 0 0,19 11 44 0 0,-24-12-47 0 0,1-1 0 0 0,0 1 0 0 0,-1-1 0 0 0,1 1 0 0 0,0-1 0 0 0,-1 1 0 0 0,1-1 0 0 0,-1 1 0 0 0,0 0 0 0 0,1 0 0 0 0,-1-1 0 0 0,1 1 0 0 0,-1 0 0 0 0,0 0 0 0 0,1-1 0 0 0,-1 1 0 0 0,0 0 0 0 0,0 0 0 0 0,0 0 0 0 0,0-1 0 0 0,0 1 0 0 0,0 0 0 0 0,0 0 0 0 0,0 0 0 0 0,0-1 0 0 0,0 1 0 0 0,0 0 0 0 0,-1 1 0 0 0,-1 5-2955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8 512 0 0,'-2'-1'740'0'0,"0"0"0"0"0,-1 1 0 0 0,1-1 0 0 0,0 1 0 0 0,0-1 0 0 0,0 1 0 0 0,-5 0 0 0 0,5 0 292 0 0,0 0 0 0 0,0 0 1 0 0,0-1-1 0 0,0 1 0 0 0,0 0 0 0 0,0-1 1 0 0,-2 0 2843 0 0,13 5 1690 0 0,-3-1-5253 0 0,-1 0-1 0 0,1 0 1 0 0,-1 1-1 0 0,6 4 1 0 0,-5-2-144 0 0,-1-1 0 0 0,0 0 0 0 0,0 1 0 0 0,0 0 0 0 0,-1 0 0 0 0,0 0 0 0 0,0 1 0 0 0,-1-1 1 0 0,4 11-1 0 0,-5-13-106 0 0,0 0 0 0 0,1 0 1 0 0,-1 0-1 0 0,1-1 0 0 0,0 1 1 0 0,0-1-1 0 0,0 0 0 0 0,0 0 1 0 0,0 0-1 0 0,1 0 0 0 0,-1 0 1 0 0,1-1-1 0 0,6 4 0 0 0,-1 0 104 0 0,-7-4-105 0 0,1 0 1 0 0,0 0-1 0 0,-1 1 0 0 0,0-1 0 0 0,4 5 0 0 0,4 5 97 0 0,-1-10-30 0 0,-9-2-127 0 0,1 0 1 0 0,-1 0 0 0 0,0 0 0 0 0,0 0 0 0 0,1 0 0 0 0,-1 0 0 0 0,0-1 0 0 0,0 1 0 0 0,1 0 0 0 0,-1 1 0 0 0,0-1-1 0 0,0 0 1 0 0,1 0 0 0 0,-1 0 0 0 0,0 0 0 0 0,1 0 0 0 0,-1 0 0 0 0,0 0 0 0 0,0 0 0 0 0,1 0 0 0 0,-1 0 0 0 0,0 1 0 0 0,0-1-1 0 0,0 0 1 0 0,1 0 0 0 0,-1 0 0 0 0,0 0 0 0 0,0 1 0 0 0,0-1 0 0 0,1 0 0 0 0,-1 0 0 0 0,0 1 0 0 0,0-1 0 0 0,0 0-1 0 0,0 0 1 0 0,0 1 0 0 0,0-1 0 0 0,1 0 0 0 0,-1 0 0 0 0,0 1 0 0 0,0-1 0 0 0,0 0 0 0 0,0 0 0 0 0,0 1 0 0 0,0-1 0 0 0,0 0-1 0 0,0 1 1 0 0,0 0 2 0 0,-1-1-1 0 0,1 1 1 0 0,0 0 0 0 0,0-1-1 0 0,1 1 1 0 0,-1 0-1 0 0,0 0 1 0 0,0-1-1 0 0,0 1 1 0 0,0 0 0 0 0,1-1-1 0 0,-1 1 1 0 0,0 0-1 0 0,0-1 1 0 0,1 1-1 0 0,-1-1 1 0 0,1 1 0 0 0,-1 0-1 0 0,0-1 1 0 0,1 1-1 0 0,-1-1 1 0 0,1 1-1 0 0,-1-1 1 0 0,1 1-1 0 0,0-1 1 0 0,0 1 0 0 0,16 1 84 0 0,-12-3-87 0 0,-5 1 63 0 0,-9 0-33 0 0,8 1-30 0 0,0-1-1 0 0,1 0 0 0 0,-1 0 0 0 0,0 0 1 0 0,1 0-1 0 0,-1 0 0 0 0,0 0 0 0 0,0 0 1 0 0,1 0-1 0 0,-1-1 0 0 0,0 1 0 0 0,1 0 1 0 0,-1 0-1 0 0,0-1 0 0 0,1 1 0 0 0,-1 0 0 0 0,0-1 1 0 0,1 1-1 0 0,-1 0 0 0 0,1-1 0 0 0,-1 1 1 0 0,1-1-1 0 0,-1 1 0 0 0,1-1 0 0 0,-1 1 1 0 0,1-1-1 0 0,-1 0 0 0 0,0 0 0 0 0,1-1-3 0 0,0 1 0 0 0,0-1-1 0 0,0 0 1 0 0,0 1 0 0 0,0-1 0 0 0,0 0-1 0 0,0 1 1 0 0,1-1 0 0 0,0-2-1 0 0,-1 3 3 0 0,1-1 0 0 0,-1 1 0 0 0,0-1-1 0 0,0 1 1 0 0,1-1 0 0 0,-1 1 0 0 0,0-1 0 0 0,0 0-1 0 0,-1-1 1 0 0,1 2-3 0 0,-1 0 0 0 0,1 0 0 0 0,-1 1 1 0 0,1-1-1 0 0,-1 0 0 0 0,1 0 0 0 0,-1 0 0 0 0,0 1 0 0 0,1-1 0 0 0,-1 0 0 0 0,0 1 1 0 0,1-1-1 0 0,-1 1 0 0 0,-2-2 0 0 0,3 2-36 0 0,-1 0 0 0 0,1-1 0 0 0,-1 1-1 0 0,0 0 1 0 0,1-1 0 0 0,-1 1 0 0 0,1 0 0 0 0,0-1 0 0 0,-1 1 0 0 0,1-1 0 0 0,-1 1 0 0 0,1-1 0 0 0,-1 1-1 0 0,1-1 1 0 0,0 1 0 0 0,-1-1 0 0 0,1 1 0 0 0,0-1 0 0 0,0 0 0 0 0,0 1 0 0 0,-1-1 0 0 0,1 1 0 0 0,0-1-1 0 0,0 0 1 0 0,0 1 0 0 0,0-1 0 0 0,0 1 0 0 0,0-1 0 0 0,0 0 0 0 0,0 1 0 0 0,0-1 0 0 0,0 0-1 0 0,1-2-352 0 0,1-1-1 0 0,-1 1 0 0 0,0 0 0 0 0,1 1 0 0 0,-1-1 0 0 0,1 0 0 0 0,0 0 0 0 0,0 1 0 0 0,0-1 0 0 0,4-3 0 0 0,26-21-8950 0 0,-24 21 6174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1452 512 0 0,'-13'4'1559'0'0,"12"-4"-1312"0"0,0 0 0 0 0,0 0 0 0 0,-1 0-1 0 0,1 1 1 0 0,0-1 0 0 0,0 0 0 0 0,0 1 0 0 0,0-1 0 0 0,0 1-1 0 0,0-1 1 0 0,-2 2 1931 0 0,15-7 2571 0 0,-2 1-2362 0 0,-9 3-1958 0 0,0 0 0 0 0,0 0 0 0 0,0-1 0 0 0,0 1 0 0 0,0 0 0 0 0,0-1 0 0 0,-1 1 0 0 0,1-1 0 0 0,0 1-1 0 0,-1-1 1 0 0,1 1 0 0 0,-1-1 0 0 0,1 0 0 0 0,-1 1 0 0 0,0-1 0 0 0,0 0 0 0 0,0-1 0 0 0,1 3-401 0 0,-1 0 1 0 0,1 0 0 0 0,-1 0 0 0 0,1 0 0 0 0,-1 0-1 0 0,1 0 1 0 0,-1 0 0 0 0,1 0 0 0 0,-1-1 0 0 0,0 1 0 0 0,1 0-1 0 0,-1 0 1 0 0,1 0 0 0 0,-1 0 0 0 0,1-1 0 0 0,-1 1-1 0 0,0 0 1 0 0,1 0 0 0 0,-1-1 0 0 0,1 1 0 0 0,-1 0-1 0 0,0-1 1 0 0,1 1 0 0 0,-1-1 0 0 0,6-2 384 0 0,13-2 130 0 0,-15 4-480 0 0,0-1-1 0 0,0 1 1 0 0,0 0 0 0 0,-1-1 0 0 0,1 0-1 0 0,0 0 1 0 0,-1 0 0 0 0,5-3-1 0 0,-8 5-61 0 0,13-8 125 0 0,0 1-1 0 0,15-6 0 0 0,22-11 12 0 0,109-71 317 0 0,-80 39-170 0 0,9-5-38 0 0,92-59 39 0 0,-99 63-178 0 0,18-21 187 0 0,-69 52-164 0 0,2 2 0 0 0,58-35 0 0 0,-25 26-96 0 0,-23 12 13 0 0,43-27 0 0 0,38-40 172 0 0,-75 54-180 0 0,57-38 59 0 0,14 2-45 0 0,46-31 45 0 0,-71 25-82 0 0,-72 56-3 0 0,1 0 0 0 0,1 2-1 0 0,1 0 1 0 0,39-20 0 0 0,-39 27-3 0 0,0-2 1 0 0,-1 0-1 0 0,39-29 0 0 0,-61 41-10 0 0,-1 0-1 0 0,0 0 1 0 0,1 0-1 0 0,-1-1 1 0 0,0 1 0 0 0,0 0-1 0 0,0 0 1 0 0,0-1-1 0 0,0 1 1 0 0,1-3-1 0 0,-5-1-58 0 0,-8 1-42 0 0,-15 1-553 0 0,13 6-1636 0 0,12-3 1990 0 0,1 1 1 0 0,0-1-1 0 0,-1 0 1 0 0,1 0-1 0 0,0 1 1 0 0,-1-1 0 0 0,1 0-1 0 0,0 1 1 0 0,-1-1-1 0 0,1 1 1 0 0,0-1-1 0 0,0 0 1 0 0,-1 1-1 0 0,1-1 1 0 0,0 1-1 0 0,0-1 1 0 0,0 1 0 0 0,0-1-1 0 0,0 1 1 0 0,0-1-1 0 0,-1 0 1 0 0,1 2-1 0 0,0-2 58 0 0,0 0 1 0 0,0 1-1 0 0,0-1 0 0 0,1 0 0 0 0,-1 0 0 0 0,0 1 0 0 0,0-1 0 0 0,0 0 0 0 0,0 0 0 0 0,0 1 0 0 0,0-1 0 0 0,0 0 0 0 0,0 0 1 0 0,0 0-1 0 0,1 1 0 0 0,-1-1 0 0 0,2 1-1935 0 0,-1 0 1710 0 0,5 3-2009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68 8 0 0,'-9'-4'1119'0'0,"7"3"-188"0"0,0 0-1 0 0,1 0 0 0 0,-1 0 0 0 0,0 1 0 0 0,0-1 0 0 0,0 1 0 0 0,-9 0 11466 0 0,8 4-9091 0 0,3-3-3302 0 0,0 0 1 0 0,-1-1-1 0 0,1 1 0 0 0,-1 0 0 0 0,1-1 1 0 0,0 1-1 0 0,-1 0 0 0 0,1-1 0 0 0,-1 1 1 0 0,0-1-1 0 0,1 1 0 0 0,-1-1 0 0 0,0 1 1 0 0,1-1-1 0 0,-1 1 0 0 0,-1 0 0 0 0,-8 6 618 0 0,10-7-587 0 0,1 1 0 0 0,-1-1 0 0 0,0 0 0 0 0,1 1 0 0 0,-1-1 0 0 0,1 0 0 0 0,-1 0 0 0 0,0 0 0 0 0,1 1 0 0 0,-1-1 0 0 0,1 0 1 0 0,-1 0-1 0 0,0 0 0 0 0,1 0 0 0 0,-1 0 0 0 0,1 0 0 0 0,-1 0 0 0 0,1 0 0 0 0,-1 0 0 0 0,0 0 0 0 0,1 0 0 0 0,-1 0 0 0 0,1 0 0 0 0,6 0 117 0 0,1 0-62 0 0,1 0 0 0 0,0 0 0 0 0,0-1 0 0 0,-1 0-1 0 0,1 0 1 0 0,0-1 0 0 0,-1 0 0 0 0,10-4 0 0 0,88-33 108 0 0,-76 29-77 0 0,34-7 0 0 0,-60 15-106 0 0,1 2-1 0 0,-1-1 1 0 0,1 0-1 0 0,-1 1 1 0 0,1 0-1 0 0,-1 0 1 0 0,1 0-1 0 0,-1 1 1 0 0,1-1-1 0 0,-1 1 1 0 0,0 0-1 0 0,1 0 1 0 0,-1 1-1 0 0,0-1 1 0 0,8 5-1 0 0,-8-4 16 0 0,0 0-1 0 0,0-1 0 0 0,0 1 0 0 0,8 0 1 0 0,-9-1 6 0 0,0-1 0 0 0,0 1 1 0 0,0 0-1 0 0,0 0 1 0 0,0 0-1 0 0,-1 0 0 0 0,1 1 1 0 0,0-1-1 0 0,0 1 1 0 0,2 2-1 0 0,-8-3 36 0 0,0 0 0 0 0,0 0 0 0 0,0 1-1 0 0,0-1 1 0 0,1 1 0 0 0,-1 0 0 0 0,-3 2 0 0 0,6-3-63 0 0,-1 1-1 0 0,1-1 1 0 0,0 1 0 0 0,-1-1 0 0 0,1 1-1 0 0,0-1 1 0 0,0 1 0 0 0,0 0 0 0 0,0-1-1 0 0,0 3 1 0 0,1-2-3 0 0,-1 0-1 0 0,0-1 1 0 0,0 1 0 0 0,0 0-1 0 0,0-1 1 0 0,-1 1-1 0 0,1 0 1 0 0,0-1 0 0 0,-1 1-1 0 0,0 2 1 0 0,-9 21 157 0 0,8-20-137 0 0,1 0 1 0 0,-2 0 0 0 0,1 0 0 0 0,0-1 0 0 0,-1 1 0 0 0,-5 6 0 0 0,-13 17 37 0 0,1 0 0 0 0,2 1-1 0 0,-17 34 1 0 0,-37 98 167 0 0,61-132-232 0 0,-9 46 1 0 0,3-10-3 0 0,16-62-8 0 0,1-1 0 0 0,-1 0 0 0 0,0 0 0 0 0,0 0 0 0 0,0 0 0 0 0,0 0 0 0 0,0 0-1 0 0,0 0 1 0 0,0 0 0 0 0,-3 3 0 0 0,6-20-363 0 0,16-45-2285 0 0,-1-1-4841 0 0,-12 49 3169 0 0,2 1-912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2707 1838 512 0 0,'-13'-13'11716'0'0,"13"13"-11476"0"0,0-1-1 0 0,0 0 1 0 0,0 0 0 0 0,0 1-1 0 0,1-1 1 0 0,-1 0-1 0 0,0 1 1 0 0,0-1 0 0 0,1 0-1 0 0,-1 1 1 0 0,0-1 0 0 0,1 0-1 0 0,-1 1 1 0 0,0-1 0 0 0,1 0-1 0 0,-1 1 1 0 0,1-1 0 0 0,4-7 1162 0 0,-5 8-1308 0 0,0 0 0 0 0,0-1 0 0 0,-1 1 1 0 0,1 0-1 0 0,0 0 0 0 0,0-1 0 0 0,0 1 0 0 0,-1 0 0 0 0,1-1 1 0 0,0 1-1 0 0,0 0 0 0 0,-1 0 0 0 0,1-1 0 0 0,0 1 1 0 0,0 0-1 0 0,-1 0 0 0 0,1 0 0 0 0,0-1 0 0 0,-1 1 0 0 0,1 0 1 0 0,0 0-1 0 0,-1 0 0 0 0,1 0 0 0 0,0 0 0 0 0,-1 0 1 0 0,1 0-1 0 0,0 0 0 0 0,-1 0 0 0 0,1 0 0 0 0,-1 0 0 0 0,1 0 1 0 0,-18-2 440 0 0,15 2-158 0 0,-16-1 566 0 0,16 1-803 0 0,-1 0 0 0 0,0 0 0 0 0,1 0 0 0 0,-1 0 0 0 0,1-1 0 0 0,-1 1 0 0 0,0-1 0 0 0,1 0 0 0 0,-1 0 0 0 0,1 0 0 0 0,0-1 0 0 0,-1 1 0 0 0,-4-4 0 0 0,7 4-82 0 0,0-1 0 0 0,0 1 0 0 0,0 0 0 0 0,0-1 0 0 0,1 1 0 0 0,-1-1 0 0 0,1 1 0 0 0,-1 0 0 0 0,1-1 0 0 0,0 1 0 0 0,-1-1-1 0 0,1 0 1 0 0,0 1 0 0 0,0-2 0 0 0,0 1-12 0 0,0 0-1 0 0,0 0 0 0 0,-1 0 1 0 0,1 1-1 0 0,0-1 1 0 0,-1 0-1 0 0,0 0 0 0 0,1 1 1 0 0,-1-1-1 0 0,0 0 1 0 0,-1-2-1 0 0,-1 1 22 0 0,0 0-1 0 0,0 0 1 0 0,0 1 0 0 0,-1-1-1 0 0,1 1 1 0 0,-1-1 0 0 0,1 1-1 0 0,-8-3 1 0 0,-36-11 329 0 0,22 8-192 0 0,13 4-80 0 0,1 0 0 0 0,0 0 0 0 0,1-1 0 0 0,-1-1 0 0 0,1 0-1 0 0,0 0 1 0 0,0-1 0 0 0,-10-9 0 0 0,9 7-19 0 0,-1-1 0 0 0,0 2 0 0 0,-1 0 0 0 0,0 0 0 0 0,0 1 0 0 0,0 1 0 0 0,-26-8 1 0 0,-10-7 117 0 0,41 17-151 0 0,0-1 0 0 0,0 1-1 0 0,1-2 1 0 0,0 1 0 0 0,0-1 0 0 0,0 0-1 0 0,-5-7 1 0 0,8 9-34 0 0,-99-86 537 0 0,-7 3-243 0 0,93 75-272 0 0,-1 1-1 0 0,-1 1 0 0 0,-28-12 1 0 0,43 20-56 0 0,-110-41 98 0 0,73 27-96 0 0,-29-12-18 0 0,60 24 19 0 0,2-1-1 0 0,-1-1 1 0 0,0 0 0 0 0,1 0-1 0 0,-11-11 1 0 0,13 11 3 0 0,0 0 0 0 0,1 0 0 0 0,0 0 0 0 0,0-1 0 0 0,1 0 1 0 0,0 0-1 0 0,0 0 0 0 0,1-1 0 0 0,-4-10 0 0 0,3 8-3 0 0,-1-1 1 0 0,0 1-1 0 0,0 0 0 0 0,-1 0 0 0 0,0 1 0 0 0,-1 0 1 0 0,0 0-1 0 0,0 1 0 0 0,-1-1 0 0 0,-13-9 1 0 0,8 7-10 0 0,0 2 0 0 0,-1-1 1 0 0,0 2-1 0 0,0 0 0 0 0,-1 1 1 0 0,-25-9-1 0 0,-52-17 55 0 0,86 31-55 0 0,0 0 0 0 0,0-1 0 0 0,0 1 0 0 0,0-1-1 0 0,0-1 1 0 0,1 1 0 0 0,-8-7 0 0 0,-1-3 18 0 0,-16-17 0 0 0,20 18-12 0 0,-1 1 0 0 0,0 1 0 0 0,-14-11 0 0 0,7 11-8 0 0,0-1 0 0 0,-1 2 0 0 0,-1 1-1 0 0,-21-7 1 0 0,-40-18 4 0 0,65 26-5 0 0,1-1 0 0 0,1-1 1 0 0,-1-1-1 0 0,1 0 0 0 0,1 0 1 0 0,0-2-1 0 0,-15-16 0 0 0,-52-55 66 0 0,66 71-67 0 0,0 1 0 0 0,-1 0 1 0 0,0 0-1 0 0,-21-9 0 0 0,-20-7-14 0 0,-79-26 0 0 0,128 51 23 0 0,0-1-1 0 0,0 0 0 0 0,0 0 1 0 0,1-1-1 0 0,-1 1 0 0 0,1-1 1 0 0,0-1-1 0 0,0 1 0 0 0,1-1 1 0 0,-1 0-1 0 0,1-1 0 0 0,0 1 0 0 0,0-1 1 0 0,-4-7-1 0 0,4 6-4 0 0,1 1 0 0 0,-1-1 1 0 0,0 1-1 0 0,-1 1 0 0 0,1-1 0 0 0,-1 1 0 0 0,0 0 1 0 0,-1 0-1 0 0,1 1 0 0 0,-1 0 0 0 0,0 0 0 0 0,0 0 1 0 0,0 1-1 0 0,0 0 0 0 0,-1 1 0 0 0,-13-4 0 0 0,-54-4-30 0 0,75 10 32 0 0,-1 0 0 0 0,1 0-1 0 0,-1 0 1 0 0,1 0 0 0 0,-1 0-1 0 0,1 0 1 0 0,-1 0 0 0 0,0 0-1 0 0,1 0 1 0 0,-1-1 0 0 0,1 1 0 0 0,-1 0-1 0 0,1 0 1 0 0,0-1 0 0 0,-1 1-1 0 0,1 0 1 0 0,-1 0 0 0 0,1-1-1 0 0,-1 1 1 0 0,1-1 0 0 0,0 1-1 0 0,-1 0 1 0 0,1-1 0 0 0,0 1-1 0 0,-1-1 1 0 0,1 1 0 0 0,0-1-1 0 0,0 1 1 0 0,-1-1 0 0 0,1 1-1 0 0,0-1 1 0 0,0 1 0 0 0,0-1-1 0 0,0 1 1 0 0,0-1 0 0 0,0 1-1 0 0,0-1 1 0 0,0 1 0 0 0,0-1-1 0 0,0 1 1 0 0,0-1 0 0 0,0 1-1 0 0,0-1 1 0 0,0 1 0 0 0,0-1-1 0 0,1 1 1 0 0,-1-1 0 0 0,0 1-1 0 0,0-1 1 0 0,0 1 0 0 0,1-2-1 0 0,2-3 5 0 0,1-1-1 0 0,0 1 1 0 0,7-9-1 0 0,-2 2-21 0 0,-6 9 17 0 0,-1-1 1 0 0,0-1-1 0 0,0 1 0 0 0,-1 0 1 0 0,1 0-1 0 0,-1 0 0 0 0,0-1 0 0 0,1-8 1 0 0,-2 12 0 0 0,0 0 0 0 0,0 0 0 0 0,0 0 0 0 0,0 1 0 0 0,0-1 0 0 0,0 0 0 0 0,-1 0 0 0 0,1 0 0 0 0,0 0 0 0 0,0 0 0 0 0,-1 1 0 0 0,1-1 0 0 0,-1 0-1 0 0,1 0 1 0 0,0 1 0 0 0,-1-1 0 0 0,1 0 0 0 0,-1 0 0 0 0,0 1 0 0 0,0-2 0 0 0,0 2 0 0 0,0-1 0 0 0,-1 1 0 0 0,1-1 0 0 0,0 1 0 0 0,0 0 0 0 0,-1-1 0 0 0,1 1 0 0 0,0 0 0 0 0,-1 0 0 0 0,1 0 0 0 0,0 0 0 0 0,-1 0 0 0 0,1 0 0 0 0,0 0 0 0 0,0 1 0 0 0,-1-1 0 0 0,1 0 0 0 0,-2 1 0 0 0,-2 1-2 0 0,-22 7-39 0 0,26-9 40 0 0,0 1-1 0 0,0-1 1 0 0,0 1 0 0 0,0-1-1 0 0,0 1 1 0 0,1 0-1 0 0,-1-1 1 0 0,0 1-1 0 0,0 0 1 0 0,1-1-1 0 0,-1 1 1 0 0,0 0-1 0 0,1 0 1 0 0,-1 0-1 0 0,1-1 1 0 0,-1 1-1 0 0,1 0 1 0 0,-1 0-1 0 0,1 0 1 0 0,0 0-1 0 0,-1 0 1 0 0,1 0-1 0 0,0 2 1 0 0,0-3-1 0 0,1 1 0 0 0,-1 0 1 0 0,1 0-1 0 0,-1-1 0 0 0,1 1 1 0 0,-1-1-1 0 0,1 1 0 0 0,0-1 1 0 0,-1 1-1 0 0,1-1 0 0 0,0 1 1 0 0,-1-1-1 0 0,1 1 0 0 0,0-1 1 0 0,0 0-1 0 0,-1 1 0 0 0,1-1 1 0 0,0 0-1 0 0,1 0 0 0 0,15 5-120 0 0,60-2-2447 0 0,-27-8-3455 0 0,-21 2-4715 0 0,-14 0 3585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115 170 512 0 0,'-3'-13'1605'0'0,"2"10"-711"0"0,1 1-1 0 0,-1-1 1 0 0,0 1-1 0 0,0 0 1 0 0,1-1-1 0 0,-1 1 0 0 0,-1 0 1 0 0,1 0-1 0 0,0 0 1 0 0,-1 0-1 0 0,-1-3 1 0 0,-5 0 2452 0 0,12 9 707 0 0,-3-3-3880 0 0,1 1 1 0 0,-1-1-1 0 0,0 1 1 0 0,0-1-1 0 0,1 1 1 0 0,-1 0-1 0 0,0 0 1 0 0,-1-1-1 0 0,1 1 1 0 0,0 0 0 0 0,0 0-1 0 0,-1 0 1 0 0,1 0-1 0 0,-1 0 1 0 0,0 0-1 0 0,1 0 1 0 0,-1 0-1 0 0,0 4 1 0 0,-1 5 195 0 0,0 0-1 0 0,-3 14 1 0 0,2-10 27 0 0,-1 3-269 0 0,2 0 0 0 0,0 1-1 0 0,1-1 1 0 0,1 1-1 0 0,0-1 1 0 0,1 1-1 0 0,2-1 1 0 0,0 0 0 0 0,0 0-1 0 0,2 0 1 0 0,0-1-1 0 0,16 31 1 0 0,5-4-31 0 0,-19-33-19 0 0,0 1-1 0 0,-1 0 1 0 0,-1 0-1 0 0,5 13 1 0 0,-9-9 106 0 0,-4-16-2 0 0,-1-8-141 0 0,-1-14 158 0 0,-2-27 1 0 0,3 28-138 0 0,-6-34 1 0 0,-15-47-7 0 0,-14-156 1 0 0,37 245-57 0 0,1-1 0 0 0,2-16 0 0 0,-1-4 200 0 0,-1 33-192 0 0,0 0 0 0 0,0 1 0 0 0,0-1 0 0 0,0 1 1 0 0,0-1-1 0 0,0 0 0 0 0,0 1 0 0 0,-1-1 0 0 0,1 1 1 0 0,0-1-1 0 0,0 1 0 0 0,-1-1 0 0 0,1 1 0 0 0,0-1 1 0 0,-1 1-1 0 0,1-1 0 0 0,-1 1 0 0 0,1 0 0 0 0,0-1 0 0 0,-1 1 1 0 0,1 0-1 0 0,-1-1 0 0 0,1 1 0 0 0,-2-1 0 0 0,-16-3 114 0 0,-22 6-20 0 0,39-2-100 0 0,-7 1 26 0 0,0 0-1 0 0,1 1 1 0 0,0 0-1 0 0,-1 1 1 0 0,-12 5-1 0 0,20-8-25 0 0,0 0 0 0 0,-1 0 0 0 0,1 0 0 0 0,0 0 0 0 0,0 0 0 0 0,0 0 0 0 0,0 0-1 0 0,0 0 1 0 0,0 0 0 0 0,-1 1 0 0 0,1-1 0 0 0,0 0 0 0 0,0 0 0 0 0,0 0 0 0 0,0 0 0 0 0,0 0 0 0 0,0 0-1 0 0,0 0 1 0 0,0 0 0 0 0,0 1 0 0 0,0-1 0 0 0,-1 0 0 0 0,1 0 0 0 0,0 0 0 0 0,0 0 0 0 0,0 0 0 0 0,0 0 0 0 0,0 1-1 0 0,0-1 1 0 0,0 0 0 0 0,0 0 0 0 0,0 0 0 0 0,0 0 0 0 0,0 0 0 0 0,0 1 0 0 0,0-1 0 0 0,0 0 0 0 0,0 0-1 0 0,6 4 14 0 0,10 3 6 0 0,-14-6 2 0 0,4 1-6 0 0,0-1 1 0 0,0 0 0 0 0,1 0-1 0 0,-1 0 1 0 0,0-1-1 0 0,0 0 1 0 0,0 0-1 0 0,11-2 1 0 0,-10 1-1 0 0,85-11-23 0 0,14 0 73 0 0,-88 11-67 0 0,0 1 1 0 0,-1 0 0 0 0,1 2 0 0 0,20 4 0 0 0,189 58-94 0 0,-191-47-102 0 0,-31-14-202 0 0,0 0-1 0 0,0-1 1 0 0,0 1-1 0 0,1-1 0 0 0,-1 0 1 0 0,1 0-1 0 0,-1-1 0 0 0,11 2 1 0 0,19-3-6040 0 0,-20-1 2976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7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7 474 512 0 0,'-4'-9'5603'0'0,"2"2"-451"0"0,2 7-4998 0 0,0-1 1 0 0,1 1-1 0 0,-1 0 1 0 0,1 0-1 0 0,-1-1 1 0 0,0 1-1 0 0,1 0 1 0 0,-1 0-1 0 0,1-1 1 0 0,-1 1-1 0 0,1 0 1 0 0,-1 0-1 0 0,1 0 1 0 0,-1 0-1 0 0,1 0 1 0 0,-1 0-1 0 0,1 0 1 0 0,-1 0-1 0 0,1 0 1 0 0,-1 0-1 0 0,2 0 1 0 0,-2 0-17 0 0,0 0 1 0 0,1 0-1 0 0,-1 1 0 0 0,1-1 1 0 0,-1 0-1 0 0,1 0 0 0 0,-1 0 1 0 0,1 0-1 0 0,-1 1 1 0 0,0-1-1 0 0,1 0 0 0 0,-1 0 1 0 0,0 1-1 0 0,1-1 0 0 0,-1 0 1 0 0,0 1-1 0 0,1-1 1 0 0,-1 0-1 0 0,0 1 0 0 0,1-1 1 0 0,-1 1-1 0 0,0-1 0 0 0,0 0 1 0 0,1 1-1 0 0,-1-1 1 0 0,0 1-1 0 0,0-1 0 0 0,0 1 1 0 0,0-1-1 0 0,0 0 0 0 0,0 1 1 0 0,0-1-1 0 0,0 1 1 0 0,0-1-1 0 0,0 1 0 0 0,0 0 1 0 0,-2 22 1829 0 0,0-15-1343 0 0,2-6-508 0 0,0 0-1 0 0,0 0 0 0 0,0 0 0 0 0,0 0 0 0 0,0 0 0 0 0,0 0 0 0 0,1 0 0 0 0,-1 0 0 0 0,1-1 0 0 0,-1 1 0 0 0,1 0 0 0 0,0 0 1 0 0,1 2-1 0 0,-1-3-91 0 0,-1-1 0 0 0,1 1 0 0 0,-1-1 0 0 0,1 1 0 0 0,0-1 0 0 0,0 1 0 0 0,-1-1 0 0 0,1 1 0 0 0,0-1 0 0 0,0 0 0 0 0,-1 1 0 0 0,1-1 0 0 0,0 0 0 0 0,0 0 0 0 0,0 0 0 0 0,0 1 0 0 0,-1-1 1 0 0,1 0-1 0 0,0 0 0 0 0,0 0 0 0 0,0 0 0 0 0,0-1 0 0 0,0 1 0 0 0,-1 0 0 0 0,1 0 0 0 0,0 0 0 0 0,0-1 0 0 0,0 1 0 0 0,-1 0 0 0 0,1-1 0 0 0,0 1 0 0 0,0-1 0 0 0,-1 1 0 0 0,2-2 0 0 0,7-3 35 0 0,-1-1-1 0 0,-1 0 1 0 0,1-1-1 0 0,-1 0 1 0 0,12-14-1 0 0,28-43 119 0 0,-30 37-41 0 0,-1-1 0 0 0,-1-1 0 0 0,-2-1 0 0 0,-1 0 0 0 0,-1-1 0 0 0,-2 0 0 0 0,-1 0 0 0 0,-1-1 0 0 0,3-44 0 0 0,-9 71-113 0 0,4-29 105 0 0,-5 32-111 0 0,1 0 0 0 0,0 0 0 0 0,0-1 0 0 0,-1 1 0 0 0,1 0 0 0 0,0 1 0 0 0,1-1 0 0 0,-1 0-1 0 0,0 0 1 0 0,1 0 0 0 0,-1 1 0 0 0,1-1 0 0 0,1-1 0 0 0,-3 3-14 0 0,0 0 0 0 0,1 0 1 0 0,-1 0-1 0 0,0 0 0 0 0,1 0 1 0 0,-1 0-1 0 0,0 0 0 0 0,0 0 0 0 0,1 0 1 0 0,-1 0-1 0 0,0 0 0 0 0,1 0 1 0 0,-1 0-1 0 0,0 0 0 0 0,0 0 0 0 0,1 0 1 0 0,-1 1-1 0 0,0-1 0 0 0,0 0 1 0 0,1 0-1 0 0,-1 0 0 0 0,0 0 0 0 0,0 1 1 0 0,0-1-1 0 0,1 0 0 0 0,-1 0 1 0 0,0 0-1 0 0,0 1 0 0 0,0-1 0 0 0,0 0 1 0 0,0 0-1 0 0,1 1 0 0 0,-1-1 1 0 0,0 0-1 0 0,0 0 0 0 0,0 1 0 0 0,0-1 1 0 0,0 0-1 0 0,0 0 0 0 0,0 1 1 0 0,0-1-1 0 0,0 0 0 0 0,0 1 0 0 0,0-1 1 0 0,4 18 5 0 0,-4-16 8 0 0,53 357 528 0 0,-50-319-486 0 0,-3-24-8 0 0,1 0 1 0 0,5 19-1 0 0,-5-31-44 0 0,0 0 0 0 0,0 0 0 0 0,0 0 0 0 0,1 0 0 0 0,0 0-1 0 0,-1 0 1 0 0,2 0 0 0 0,-1-1 0 0 0,0 1 0 0 0,1-1 0 0 0,-1 0 0 0 0,1 0 0 0 0,4 4 0 0 0,5-1 47 0 0,-12-6-54 0 0,0 0 0 0 0,1 0 0 0 0,-1 0 0 0 0,0 0 0 0 0,0 0-1 0 0,1 0 1 0 0,-1 0 0 0 0,0 0 0 0 0,0 1 0 0 0,1-1 0 0 0,-1 0 0 0 0,0 0 0 0 0,0 0 0 0 0,1 0 0 0 0,-1 0 0 0 0,0-1-1 0 0,0 1 1 0 0,1 0 0 0 0,-1 0 0 0 0,0 0 0 0 0,1 0 0 0 0,-1 0 0 0 0,0 0 0 0 0,0 0 0 0 0,0 0 0 0 0,1-1-1 0 0,-1 1 1 0 0,0 0 0 0 0,0 0 0 0 0,1 0 0 0 0,-1 0 0 0 0,0-1 0 0 0,0 1 0 0 0,0 0 0 0 0,0 0 0 0 0,0 0-1 0 0,1-1 1 0 0,-1 1 0 0 0,0 0 0 0 0,0 0 0 0 0,0-1 0 0 0,0 1 0 0 0,0 0 0 0 0,0 0 0 0 0,0-1 0 0 0,0 1-1 0 0,0-1 1 0 0,0 1 17 0 0,-8-2 22 0 0,8 2-41 0 0,-1-1 1 0 0,1 1-1 0 0,-1 0 1 0 0,0 0-1 0 0,1 0 1 0 0,-1 0-1 0 0,0-1 1 0 0,1 1-1 0 0,-1 0 1 0 0,1 0-1 0 0,-1 0 1 0 0,0 0-1 0 0,1 0 1 0 0,-1 0-1 0 0,0 1 1 0 0,1-1-1 0 0,-1 0 1 0 0,1 0-1 0 0,-1 0 1 0 0,0 0-1 0 0,1 1 1 0 0,-1-1-1 0 0,0 1 1 0 0,-18 8-23 0 0,-1 0 0 0 0,1-1 0 0 0,-2-1 0 0 0,1-1 0 0 0,-1 0 0 0 0,-22 2 0 0 0,41-8 20 0 0,-5 2 10 0 0,0 0 0 0 0,1 1 0 0 0,0-1 0 0 0,-1 1 0 0 0,1 1 1 0 0,0-1-1 0 0,1 1 0 0 0,-1 0 0 0 0,0 0 0 0 0,1 1 0 0 0,0-1 0 0 0,0 1 1 0 0,-5 8-1 0 0,10-13-5 0 0,0 0-1 0 0,-1 0 1 0 0,1 0 0 0 0,0 0 0 0 0,0 0 0 0 0,0 0 0 0 0,0 1-1 0 0,0-1 1 0 0,0 0 0 0 0,0 0 0 0 0,0 0 0 0 0,0 0 0 0 0,0 0-1 0 0,0 0 1 0 0,0 0 0 0 0,0 0 0 0 0,-1 1 0 0 0,1-1 0 0 0,0 0-1 0 0,0 0 1 0 0,0 0 0 0 0,0 0 0 0 0,0 0 0 0 0,0 0 0 0 0,0 1-1 0 0,0-1 1 0 0,0 0 0 0 0,0 0 0 0 0,0 0 0 0 0,1 0 0 0 0,-1 0-1 0 0,0 0 1 0 0,0 1 0 0 0,0-1 0 0 0,0 0 0 0 0,0 0 0 0 0,0 0-1 0 0,0 0 1 0 0,0 0 0 0 0,0 0 0 0 0,0 0 0 0 0,0 1 0 0 0,7-2 42 0 0,10-5-37 0 0,-15 6-15 0 0,58-26 26 0 0,34-11 10 0 0,-42 22-85 0 0,0 3 1 0 0,68-8-1 0 0,-112 20-621 0 0,-14 3-1630 0 0,-4 0-1016 0 0,-3 3-3818 0 0,7-3 3113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22.97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20 222 512 0 0,'0'0'414'0'0,"-1"0"0"0"0,0 0 0 0 0,1 0 0 0 0,-1 0 0 0 0,0 0 0 0 0,1 0 0 0 0,-1 0 0 0 0,0 1 0 0 0,1-1 0 0 0,-1 0 0 0 0,1 1 0 0 0,-1-1 0 0 0,0 0 0 0 0,1 1 0 0 0,-1-1 0 0 0,1 1 0 0 0,-1-1 0 0 0,1 1 0 0 0,-1 0 0 0 0,0 0 27 0 0,0 1-1 0 0,0-1 0 0 0,1 0 0 0 0,-1 1 1 0 0,0-1-1 0 0,1 0 0 0 0,0 1 1 0 0,-1-1-1 0 0,1 3 0 0 0,-1-3-198 0 0,1 1-1 0 0,0 0 1 0 0,0-1-1 0 0,0 1 0 0 0,0 0 1 0 0,0 0-1 0 0,0-1 1 0 0,1 1-1 0 0,-1 0 1 0 0,0-1-1 0 0,1 1 0 0 0,0 0 1 0 0,-1-1-1 0 0,1 1 1 0 0,0-1-1 0 0,0 1 1 0 0,1 1-1 0 0,6 7 750 0 0,-8-9-791 0 0,1 0 1 0 0,0-1-1 0 0,-1 1 1 0 0,1 0-1 0 0,0 0 1 0 0,0 0-1 0 0,0 0 1 0 0,0-1-1 0 0,0 1 0 0 0,0 0 1 0 0,1 0-1 0 0,-1-1-149 0 0,0 0 1 0 0,-1 0-1 0 0,1 0 0 0 0,0 0 0 0 0,-1 0 0 0 0,1 0 1 0 0,0-1-1 0 0,0 1 0 0 0,-1 0 0 0 0,1 0 0 0 0,0-1 0 0 0,-1 1 1 0 0,1 0-1 0 0,0-1 0 0 0,-1 1 0 0 0,1-1 0 0 0,-1 1 0 0 0,1-1 1 0 0,-1 1-1 0 0,1-1 0 0 0,-1 1 0 0 0,1-1 0 0 0,-1 1 1 0 0,1-2-1 0 0,13-13 505 0 0,23-19 0 0 0,1 0-147 0 0,-20 17-266 0 0,-1 0-1 0 0,-1-2 1 0 0,-1 1-1 0 0,-1-2 1 0 0,-1 0-1 0 0,12-23 1 0 0,-19 28-28 0 0,-4 11 15 0 0,0-1 1 0 0,0 1-1 0 0,0-1 1 0 0,0 1-1 0 0,5-7 0 0 0,-7 11 1 0 0,-5 18 364 0 0,0-4-375 0 0,4-10-97 0 0,-3 13 108 0 0,-2 27-1 0 0,6-38-103 0 0,0 0 0 0 0,0 0 0 0 0,0 0 0 0 0,1 0 1 0 0,0 0-1 0 0,0-1 0 0 0,1 1 0 0 0,3 8 0 0 0,1 1 33 0 0,-1-1 0 0 0,0 1 0 0 0,-1-1 0 0 0,-1 1 0 0 0,0 0 0 0 0,-1 1 0 0 0,0-1 0 0 0,-2 0 0 0 0,1 1 0 0 0,-2-1 0 0 0,-2 16 0 0 0,0-13-24 0 0,-5 68 119 0 0,7-77-149 0 0,2 0 0 0 0,-1 0 0 0 0,1 0 0 0 0,1 0 0 0 0,-1 0 0 0 0,2 0 0 0 0,3 11 0 0 0,-2-15-13 0 0,3 0 59 0 0,-7-5-42 0 0,0-1-10 0 0,0 0 0 0 0,-1 0 0 0 0,1 0 1 0 0,0 1-1 0 0,-1-1 0 0 0,1 0 0 0 0,-1 1 1 0 0,1-1-1 0 0,-1 0 0 0 0,1 1 0 0 0,-1-1 1 0 0,1 0-1 0 0,-1 1 0 0 0,0-1 0 0 0,1 1 1 0 0,-1-1-1 0 0,0 1 0 0 0,1-1 0 0 0,-1 1 0 0 0,0 0 1 0 0,-1-1-1 0 0,-17-5 13 0 0,3 4-19 0 0,0 1 1 0 0,0 0-1 0 0,0 1 0 0 0,0 1 0 0 0,0 0 0 0 0,0 2 0 0 0,0 0 0 0 0,0 0 0 0 0,-21 9 1 0 0,34-11 6 0 0,0 1 0 0 0,-1-1 0 0 0,1 1 0 0 0,0 0 0 0 0,0 1 0 0 0,0-1 0 0 0,0 0 0 0 0,0 1 0 0 0,1-1 0 0 0,-1 1 0 0 0,1 0 0 0 0,-1 0 0 0 0,1 0 0 0 0,0 0 0 0 0,0 1 0 0 0,1-1 0 0 0,-3 6 0 0 0,4-8 0 0 0,0-1 0 0 0,0 1 0 0 0,0-1 0 0 0,0 0 0 0 0,1 1 1 0 0,-1-1-1 0 0,0 0 0 0 0,0 1 0 0 0,0-1 0 0 0,1 0 0 0 0,-1 1 0 0 0,0-1 0 0 0,0 0 0 0 0,1 1 0 0 0,-1-1 0 0 0,0 0 0 0 0,1 0 0 0 0,-1 1 0 0 0,0-1 0 0 0,1 0 0 0 0,-1 0 0 0 0,0 0 0 0 0,1 1 0 0 0,-1-1 0 0 0,0 0 0 0 0,1 0 0 0 0,-1 0 0 0 0,1 0 0 0 0,-1 0 0 0 0,0 0 1 0 0,1 0-1 0 0,-1 0 0 0 0,1 0 0 0 0,-1 0 0 0 0,0 0 0 0 0,1 0 0 0 0,-1 0 0 0 0,1 0 0 0 0,-1 0 0 0 0,19-2 22 0 0,-19 2-22 0 0,71-15 34 0 0,5-2 14 0 0,-38 12-45 0 0,-19 2-10 0 0,1 0 0 0 0,-1 1-1 0 0,0 1 1 0 0,0 1 0 0 0,1 1 0 0 0,27 4 0 0 0,-39-4-89 0 0,0 0 1 0 0,0-1-1 0 0,1 0 0 0 0,-1 0 1 0 0,0-1-1 0 0,0 0 0 0 0,1-1 0 0 0,13-3 1 0 0,-21 4-262 0 0,1 0 0 0 0,0 1 0 0 0,-1-1 1 0 0,1 0-1 0 0,0 0 0 0 0,-1 0 0 0 0,0 0 0 0 0,1 0 1 0 0,1-2-1 0 0,6-7-8752 0 0,-6 6 6226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09T19:19:33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46 22535,'7'-16'0,"12"17"0,-33-12 0,21-6 0,-22 27 0,1-22 0,17 29 0,-18-7 0,34-9 0,-16 16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1 512 0 0,'-4'5'978'0'0,"0"0"-1"0"0,1 0 1 0 0,0 0 0 0 0,0 0-1 0 0,0 1 1 0 0,0 0 0 0 0,1-1-1 0 0,0 1 1 0 0,0 0-1 0 0,0 0 1 0 0,1 0 0 0 0,0 0-1 0 0,0 1 1 0 0,1 10 0 0 0,0-15-706 0 0,0 0 0 0 0,0 0 1 0 0,1 0-1 0 0,-1 0 0 0 0,1 0 1 0 0,0 0-1 0 0,-1 0 0 0 0,1-1 1 0 0,0 1-1 0 0,0 0 1 0 0,0-1-1 0 0,0 1 0 0 0,1 0 1 0 0,-1-1-1 0 0,0 1 0 0 0,1-1 1 0 0,2 2-1 0 0,-4-2-239 0 0,1 0-1 0 0,0-1 1 0 0,0 1-1 0 0,-1-1 1 0 0,1 1-1 0 0,0-1 1 0 0,0 1-1 0 0,0-1 1 0 0,0 0-1 0 0,0 1 1 0 0,0-1-1 0 0,-1 0 1 0 0,1 0-1 0 0,0 0 1 0 0,0 0-1 0 0,0 0 1 0 0,0 0-1 0 0,0 0 1 0 0,0 0-1 0 0,0 0 1 0 0,0 0-1 0 0,0 0 1 0 0,0 0-1 0 0,0-1 1 0 0,0 1-1 0 0,-1 0 1 0 0,1-1-1 0 0,0 1 1 0 0,0-1-1 0 0,0 1 1 0 0,-1-1-1 0 0,1 1 1 0 0,0-1-1 0 0,0 1 1 0 0,-1-1-1 0 0,2-1 1 0 0,0-1 31 0 0,0-1 1 0 0,0 0-1 0 0,0 1 0 0 0,0-1 1 0 0,-1 0-1 0 0,0 0 1 0 0,0 0-1 0 0,0 0 0 0 0,0 0 1 0 0,-1 0-1 0 0,1 0 1 0 0,-1 0-1 0 0,0 0 0 0 0,0 0 1 0 0,0 0-1 0 0,-1 0 1 0 0,0 0-1 0 0,0 0 0 0 0,0 0 1 0 0,0 0-1 0 0,0 0 1 0 0,-1 0-1 0 0,1 1 0 0 0,-1-1 1 0 0,0 0-1 0 0,-1 1 1 0 0,-3-6-1 0 0,5 9-38 0 0,0-1 0 0 0,0 1 0 0 0,0-1 0 0 0,0 1 0 0 0,0 0 0 0 0,0-1 0 0 0,0 1 0 0 0,0 0 0 0 0,0 0 0 0 0,-1 0 0 0 0,1 0 0 0 0,0 0 1 0 0,0 0-1 0 0,0 0 0 0 0,0 0 0 0 0,0 0 0 0 0,0 0 0 0 0,-1 1 0 0 0,1-1 0 0 0,0 0 0 0 0,0 1 0 0 0,0-1 0 0 0,0 1 0 0 0,0-1 0 0 0,0 1 0 0 0,0 0 0 0 0,1-1 0 0 0,-2 2 0 0 0,-27 20 432 0 0,29-21-455 0 0,-6 4 58 0 0,1 1 0 0 0,0 0 0 0 0,1 0 0 0 0,-1 0 0 0 0,1 1 0 0 0,0-1 0 0 0,0 1 0 0 0,1 0 0 0 0,-4 13 0 0 0,6-16-57 0 0,-1 0 1 0 0,1 0-1 0 0,1 0 1 0 0,-1 0-1 0 0,0 0 0 0 0,1 0 1 0 0,0 0-1 0 0,0 0 0 0 0,0 0 1 0 0,1 0-1 0 0,-1 0 0 0 0,1 0 1 0 0,0 0-1 0 0,0 0 1 0 0,0 0-1 0 0,1 0 0 0 0,0-1 1 0 0,-1 1-1 0 0,1 0 0 0 0,3 3 1 0 0,-4-5-3 0 0,1-1 0 0 0,-1 1 0 0 0,1-1 0 0 0,0 1 0 0 0,-1-1 0 0 0,1 0 0 0 0,0 1 0 0 0,0-1 0 0 0,0 0 0 0 0,0 0 1 0 0,0-1-1 0 0,0 1 0 0 0,0 0 0 0 0,0-1 0 0 0,0 1 0 0 0,0-1 0 0 0,1 1 0 0 0,-1-1 0 0 0,0 0 0 0 0,0 0 0 0 0,0 0 0 0 0,1 0 1 0 0,-1-1-1 0 0,0 1 0 0 0,0 0 0 0 0,3-2 0 0 0,0 1-12 0 0,-1-1 1 0 0,0 0-1 0 0,1 0 1 0 0,-1 0 0 0 0,0 0-1 0 0,0-1 1 0 0,0 1-1 0 0,-1-1 1 0 0,1 0-1 0 0,0 0 1 0 0,3-5-1 0 0,-3 3 13 0 0,-1 0-1 0 0,1 0 0 0 0,-1-1 1 0 0,0 1-1 0 0,0-1 0 0 0,-1 0 1 0 0,1 1-1 0 0,-1-1 1 0 0,-1 0-1 0 0,1 0 0 0 0,-1-1 1 0 0,0 1-1 0 0,-1 0 0 0 0,1 0 1 0 0,-1 0-1 0 0,0-1 0 0 0,-1 1 1 0 0,1 0-1 0 0,-1 0 1 0 0,-1-1-1 0 0,1 1 0 0 0,-1 0 1 0 0,0 1-1 0 0,0-1 0 0 0,-6-10 1 0 0,8 15-2 0 0,-1 1 0 0 0,1-1 0 0 0,-1 0 0 0 0,1 0 0 0 0,-1 1 0 0 0,1-1 0 0 0,-1 0 0 0 0,0 1 1 0 0,1-1-1 0 0,-1 1 0 0 0,0-1 0 0 0,1 1 0 0 0,-1-1 0 0 0,0 1 0 0 0,0-1 0 0 0,1 1 0 0 0,-1 0 0 0 0,0 0 1 0 0,0-1-1 0 0,0 1 0 0 0,0 0 0 0 0,0 0 0 0 0,1 0 0 0 0,-1 0 0 0 0,0 0 0 0 0,0 0 0 0 0,0 0 0 0 0,0 0 1 0 0,0 0-1 0 0,1 0 0 0 0,-1 0 0 0 0,0 1 0 0 0,0-1 0 0 0,0 0 0 0 0,0 0 0 0 0,1 1 0 0 0,-1-1 0 0 0,0 1 0 0 0,0-1 1 0 0,1 1-1 0 0,-2 0 0 0 0,-4 3 1 0 0,1 1 0 0 0,-1-1 0 0 0,1 1 0 0 0,-5 6 1 0 0,4-4 17 0 0,0-1-14 0 0,1 0-1 0 0,0 0 1 0 0,1 1 0 0 0,-1-1 0 0 0,1 1-1 0 0,1 0 1 0 0,-1 1 0 0 0,1-1-1 0 0,0 0 1 0 0,1 1 0 0 0,0 0 0 0 0,0-1-1 0 0,-1 13 1 0 0,3-20-7 0 0,0 1 1 0 0,0 0-1 0 0,-1-1 0 0 0,1 1 1 0 0,0 0-1 0 0,0 0 0 0 0,0-1 0 0 0,0 1 1 0 0,0 0-1 0 0,0 0 0 0 0,0-1 1 0 0,0 1-1 0 0,0 0 0 0 0,1-1 0 0 0,-1 1 1 0 0,0 0-1 0 0,0 0 0 0 0,1-1 1 0 0,-1 1-1 0 0,0 0 0 0 0,1-1 0 0 0,-1 1 1 0 0,1-1-1 0 0,-1 1 0 0 0,1 0 1 0 0,-1-1-1 0 0,1 1 0 0 0,-1-1 1 0 0,1 1-1 0 0,-1-1 0 0 0,1 0 0 0 0,0 1 1 0 0,-1-1-1 0 0,1 0 0 0 0,0 1 1 0 0,-1-1-1 0 0,1 0 0 0 0,0 0 0 0 0,-1 1 1 0 0,1-1-1 0 0,0 0 0 0 0,0 0 1 0 0,-1 0-1 0 0,1 0 0 0 0,0 0 1 0 0,0 0-1 0 0,0 0 0 0 0,3-1 0 0 0,0 1 0 0 0,-1-1 0 0 0,1 0 0 0 0,-1 0 0 0 0,1 0 1 0 0,-1-1-1 0 0,6-3 0 0 0,-3 2-3 0 0,-1 0-1 0 0,0 0 1 0 0,0 0 0 0 0,-1-1 0 0 0,1 0 0 0 0,-1 0 0 0 0,0-1 0 0 0,0 1 0 0 0,0-1-1 0 0,-1 0 1 0 0,1 0 0 0 0,-1 0 0 0 0,0 0 0 0 0,-1 0 0 0 0,1-1 0 0 0,-1 1 0 0 0,0-1-1 0 0,0 0 1 0 0,-1 1 0 0 0,0-1 0 0 0,1-11 0 0 0,-2 17 5 0 0,0-1 1 0 0,0 1-1 0 0,0 0 1 0 0,1-1-1 0 0,-1 1 1 0 0,0-1-1 0 0,0 1 1 0 0,0-1-1 0 0,-1 1 1 0 0,1-1-1 0 0,0 1 1 0 0,0-1-1 0 0,0 1 0 0 0,0-1 1 0 0,0 1-1 0 0,0-1 1 0 0,-1 1-1 0 0,1 0 1 0 0,0-1-1 0 0,0 1 1 0 0,-1-1-1 0 0,1 1 1 0 0,0 0-1 0 0,-1-1 1 0 0,1 1-1 0 0,0 0 1 0 0,-1-1-1 0 0,1 1 0 0 0,-1 0 1 0 0,1-1-1 0 0,0 1 1 0 0,-1 0-1 0 0,1 0 1 0 0,-1 0-1 0 0,1-1 1 0 0,-1 1-1 0 0,1 0 1 0 0,-1 0-1 0 0,1 0 1 0 0,-1 0-1 0 0,1 0 0 0 0,0 0 1 0 0,-1 0-1 0 0,1 0 1 0 0,-1 0-1 0 0,1 0 1 0 0,-1 0-1 0 0,1 0 1 0 0,-1 0-1 0 0,1 1 1 0 0,-1-1-1 0 0,1 0 1 0 0,-1 0-1 0 0,1 0 0 0 0,0 1 1 0 0,-1-1-1 0 0,1 0 1 0 0,-1 0-1 0 0,0 1 1 0 0,-4 3 30 0 0,-1 0-1 0 0,1 0 1 0 0,-7 6 0 0 0,8-7-20 0 0,-7 6 29 0 0,0 2 0 0 0,-17 20 1 0 0,24-26-38 0 0,1 0 0 0 0,-1 0 0 0 0,1 0 0 0 0,0 1 0 0 0,1-1 1 0 0,-1 1-1 0 0,1 0 0 0 0,0 0 0 0 0,-2 10 0 0 0,4-15-11 0 0,0-1 0 0 0,0 1 0 0 0,-1-1 1 0 0,1 1-1 0 0,0-1 0 0 0,0 1 0 0 0,0-1 0 0 0,0 1 0 0 0,0-1 0 0 0,0 1 1 0 0,0-1-1 0 0,0 1 0 0 0,0-1 0 0 0,0 1 0 0 0,1-1 0 0 0,-1 1 0 0 0,0-1 0 0 0,0 1 1 0 0,0-1-1 0 0,1 0 0 0 0,-1 1 0 0 0,0-1 0 0 0,0 1 0 0 0,1-1 0 0 0,-1 1 0 0 0,0-1 1 0 0,1 0-1 0 0,-1 1 0 0 0,0-1 0 0 0,1 0 0 0 0,-1 0 0 0 0,1 1 0 0 0,1-1-29 0 0,-1 0 0 0 0,0 0-1 0 0,0 0 1 0 0,0 0 0 0 0,0 0-1 0 0,1 0 1 0 0,-1-1-1 0 0,0 1 1 0 0,0 0 0 0 0,0-1-1 0 0,0 1 1 0 0,0-1 0 0 0,2 0-1 0 0,5-4-1305 0 0,0 0-1 0 0,11-10 1 0 0,-18 15 901 0 0,11-11-3250 0 0,0 0-835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24 512 0 0,'-3'-1'579'0'0,"0"1"0"0"0,-1 0-1 0 0,1-1 1 0 0,0 1 0 0 0,0 0 0 0 0,-1 1-1 0 0,1-1 1 0 0,0 0 0 0 0,0 1 0 0 0,-1 0-1 0 0,1 0 1 0 0,0 0 0 0 0,0 0 0 0 0,0 0 0 0 0,0 1-1 0 0,0-1 1 0 0,0 1 0 0 0,-4 3 0 0 0,4-2-229 0 0,0 0 0 0 0,0 1 0 0 0,0-1 0 0 0,0 1 1 0 0,0-1-1 0 0,1 1 0 0 0,0 0 0 0 0,0 0 0 0 0,0 0 1 0 0,0 0-1 0 0,0 0 0 0 0,1 0 0 0 0,-2 7 1 0 0,2-4-162 0 0,1 1 0 0 0,-1 0 0 0 0,1 0 0 0 0,1 0 0 0 0,0 0 0 0 0,0 0 0 0 0,0-1 0 0 0,1 1 0 0 0,0 0 0 0 0,0-1 0 0 0,1 1 0 0 0,0-1 0 0 0,1 0 0 0 0,-1 0 0 0 0,1 0 0 0 0,6 7 1 0 0,-9-13-187 0 0,0 1 1 0 0,1-1-1 0 0,-1 1 1 0 0,0-1 0 0 0,1 0-1 0 0,-1 1 1 0 0,1-1-1 0 0,-1 0 1 0 0,1 0 0 0 0,0 0-1 0 0,-1 0 1 0 0,1 0-1 0 0,0-1 1 0 0,0 1 0 0 0,0-1-1 0 0,0 1 1 0 0,-1-1-1 0 0,1 1 1 0 0,3-1 0 0 0,-3 0-9 0 0,1-1 1 0 0,-1 1 0 0 0,1-1-1 0 0,-1 1 1 0 0,1-1 0 0 0,-1 0-1 0 0,1 0 1 0 0,-1 0 0 0 0,0 0-1 0 0,1-1 1 0 0,-1 1 0 0 0,3-3-1 0 0,4-4-24 0 0,-1 0 0 0 0,0 0-1 0 0,-1-1 1 0 0,0 0 0 0 0,7-12 0 0 0,-10 14 36 0 0,0 0 0 0 0,-1 0 1 0 0,0 0-1 0 0,0 0 1 0 0,-1-1-1 0 0,1 1 0 0 0,-2-1 1 0 0,2-14-1 0 0,-2 17 40 0 0,-1-1 0 0 0,0 1-1 0 0,0 0 1 0 0,0-1 0 0 0,-1 1-1 0 0,1 0 1 0 0,-2 0 0 0 0,1-1-1 0 0,0 1 1 0 0,-1 0 0 0 0,0 0-1 0 0,0 0 1 0 0,-5-8 0 0 0,6 12-16 0 0,0 0 0 0 0,1 0 1 0 0,-1 0-1 0 0,0 0 0 0 0,0 1 0 0 0,0-1 1 0 0,0 0-1 0 0,0 0 0 0 0,0 0 1 0 0,0 1-1 0 0,0-1 0 0 0,0 1 0 0 0,0-1 1 0 0,0 1-1 0 0,0-1 0 0 0,0 1 1 0 0,0-1-1 0 0,-1 1 0 0 0,1 0 1 0 0,0 0-1 0 0,0 0 0 0 0,-2 0 0 0 0,1 0 16 0 0,0 0 0 0 0,0 1 0 0 0,-1-1 0 0 0,1 1 0 0 0,0 0 0 0 0,0-1 0 0 0,0 1 1 0 0,0 0-1 0 0,0 1 0 0 0,0-1 0 0 0,-2 2 0 0 0,-2 1 56 0 0,1 1 1 0 0,-1 0 0 0 0,1 1 0 0 0,0-1 0 0 0,1 1 0 0 0,-6 8 0 0 0,5-5-39 0 0,0 1 0 0 0,0 0 0 0 0,-4 13 0 0 0,7-18-42 0 0,1-1 0 0 0,0 1-1 0 0,0-1 1 0 0,0 1 0 0 0,1-1 0 0 0,0 1-1 0 0,-1-1 1 0 0,2 1 0 0 0,-1-1 0 0 0,2 8 0 0 0,-2-11-23 0 0,0 0 1 0 0,0 0 0 0 0,0 0 0 0 0,1 0-1 0 0,-1 0 1 0 0,0 0 0 0 0,1 0 0 0 0,-1 0 0 0 0,1 0-1 0 0,-1 0 1 0 0,1 0 0 0 0,-1 0 0 0 0,1-1 0 0 0,0 1-1 0 0,-1 0 1 0 0,1 0 0 0 0,0-1 0 0 0,0 1-1 0 0,-1 0 1 0 0,1-1 0 0 0,0 1 0 0 0,0-1 0 0 0,0 1-1 0 0,0-1 1 0 0,1 1 0 0 0,0-1 0 0 0,-1 0 0 0 0,1 0 1 0 0,-1 0-1 0 0,1 0 0 0 0,-1-1 0 0 0,1 1 1 0 0,-1 0-1 0 0,1-1 0 0 0,-1 1 0 0 0,0-1 1 0 0,1 0-1 0 0,-1 1 0 0 0,0-1 0 0 0,1 0 1 0 0,0-1-1 0 0,4-2-5 0 0,0-1 0 0 0,-1 0 0 0 0,1 0 0 0 0,-1-1 1 0 0,8-10-1 0 0,9-22-46 0 0,-21 35 54 0 0,0 0-1 0 0,1 0 1 0 0,-1 0-1 0 0,-1 0 1 0 0,1 0-1 0 0,0-1 1 0 0,-1 1 0 0 0,1 0-1 0 0,-1-1 1 0 0,0-5-1 0 0,0 8 0 0 0,0 1-1 0 0,0 0 0 0 0,0 0 1 0 0,-1-1-1 0 0,1 1 1 0 0,0 0-1 0 0,0-1 0 0 0,0 1 1 0 0,0 0-1 0 0,0-1 1 0 0,0 1-1 0 0,0 0 0 0 0,-1-1 1 0 0,1 1-1 0 0,0 0 1 0 0,0 0-1 0 0,0-1 0 0 0,-1 1 1 0 0,1 0-1 0 0,0 0 1 0 0,0 0-1 0 0,-1-1 0 0 0,1 1 1 0 0,0 0-1 0 0,-1 0 1 0 0,1 0-1 0 0,0 0 0 0 0,0-1 1 0 0,-1 1-1 0 0,1 0 1 0 0,-1 0-1 0 0,-11 3 43 0 0,-9 13-16 0 0,20-16-29 0 0,-15 14 62 0 0,-16 18 0 0 0,26-26-64 0 0,1 0 0 0 0,1 0 0 0 0,-1 1 0 0 0,1-1 0 0 0,0 1-1 0 0,-4 11 1 0 0,7-17-28 0 0,1 0 0 0 0,0 0 0 0 0,0-1 0 0 0,-1 1 0 0 0,1 0 0 0 0,0 0 0 0 0,0 0 0 0 0,0 0 1 0 0,0 0-1 0 0,0-1 0 0 0,0 1 0 0 0,0 0 0 0 0,0 0 0 0 0,0 0 0 0 0,0 0 0 0 0,1-1 0 0 0,-1 1 0 0 0,0 0 0 0 0,0 0 0 0 0,1 0 0 0 0,-1-1 0 0 0,1 1 0 0 0,-1 0 0 0 0,0-1 0 0 0,1 1 0 0 0,0 0 0 0 0,-1-1 0 0 0,1 1 0 0 0,-1 0 0 0 0,1-1 0 0 0,0 1 0 0 0,0 0 0 0 0,1 0-453 0 0,0 0-1 0 0,0 0 0 0 0,1-1 0 0 0,-1 1 1 0 0,0 0-1 0 0,0-1 0 0 0,0 1 1 0 0,0-1-1 0 0,1 0 0 0 0,-1 0 0 0 0,3 0 1 0 0,9-1-2767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60 512 0 0,'0'0'227'0'0,"0"0"1"0"0,0-1-1 0 0,0 1 0 0 0,0 0 0 0 0,0-1 0 0 0,0 1 0 0 0,0 0 1 0 0,-1-1-1 0 0,1 1 0 0 0,0 0 0 0 0,0 0 0 0 0,0-1 1 0 0,0 1-1 0 0,-1 0 0 0 0,1 0 0 0 0,0-1 0 0 0,0 1 1 0 0,-1 0-1 0 0,1 0 0 0 0,0 0 0 0 0,0-1 0 0 0,-1 1 1 0 0,1 0-1 0 0,0 0 0 0 0,-1 0 0 0 0,1 0 0 0 0,0 0 1 0 0,-1 0-1 0 0,1 0 0 0 0,0 0 0 0 0,-1 0 0 0 0,1 0 1 0 0,0 0-1 0 0,-1 0 0 0 0,1 0 0 0 0,0 0 0 0 0,0 0 1 0 0,-1 0-1 0 0,-9 10 4116 0 0,0 2-2658 0 0,5-7-1057 0 0,-1 1 0 0 0,0 0-1 0 0,1 0 1 0 0,0 0 0 0 0,1 0 0 0 0,-1 1 0 0 0,-3 8 0 0 0,4-9-437 0 0,2 1 0 0 0,-1-1-1 0 0,0 1 1 0 0,1 0 0 0 0,1 0-1 0 0,-1 0 1 0 0,1 0 0 0 0,0 0 0 0 0,0 0-1 0 0,1 0 1 0 0,0 0 0 0 0,1 0 0 0 0,1 10-1 0 0,-2-16-177 0 0,0 0 0 0 0,0 1 0 0 0,1-1 0 0 0,-1 0 0 0 0,1 1 0 0 0,-1-1 0 0 0,1 0 0 0 0,-1 0-1 0 0,1 0 1 0 0,0 1 0 0 0,0-1 0 0 0,-1 0 0 0 0,1 0 0 0 0,0 0 0 0 0,0 0 0 0 0,0 0 0 0 0,0 0 0 0 0,0-1-1 0 0,0 1 1 0 0,0 0 0 0 0,1 0 0 0 0,-1-1 0 0 0,0 1 0 0 0,0-1 0 0 0,1 1 0 0 0,-1-1 0 0 0,0 1 0 0 0,1-1 0 0 0,-1 0-1 0 0,0 0 1 0 0,1 0 0 0 0,-1 0 0 0 0,0 0 0 0 0,1 0 0 0 0,-1 0 0 0 0,0 0 0 0 0,1 0 0 0 0,-1 0 0 0 0,0-1 0 0 0,2 0-1 0 0,2 0-13 0 0,1-1 0 0 0,-1 0 0 0 0,0 0 0 0 0,0-1 0 0 0,-1 0 0 0 0,1 0 0 0 0,0 0 0 0 0,6-6 0 0 0,2-4-5 0 0,0 1 0 0 0,-1-2-1 0 0,-1 0 1 0 0,10-15 0 0 0,-18 24 18 0 0,0-1 1 0 0,0 1 0 0 0,0 0 0 0 0,-1-1-1 0 0,1 1 1 0 0,-1-1 0 0 0,-1 0-1 0 0,1 0 1 0 0,-1 0 0 0 0,0 0 0 0 0,0 0-1 0 0,-1 0 1 0 0,0 0 0 0 0,0 0 0 0 0,-1-10-1 0 0,0 13 13 0 0,0 0-1 0 0,0 0 0 0 0,0 0 0 0 0,-1 0 0 0 0,1 0 1 0 0,-1 1-1 0 0,1-1 0 0 0,-1 0 0 0 0,0 1 1 0 0,0-1-1 0 0,0 1 0 0 0,0 0 0 0 0,-1 0 0 0 0,1 0 1 0 0,-1 0-1 0 0,-3-2 0 0 0,5 3 2 0 0,-1 0 0 0 0,1 0 0 0 0,-1 1 0 0 0,0-1 0 0 0,1 1 0 0 0,-1-1 0 0 0,0 1 0 0 0,1-1 0 0 0,-1 1 0 0 0,0 0 0 0 0,0 0 0 0 0,1 0 0 0 0,-1 0 0 0 0,0 0 0 0 0,0 0 0 0 0,1 1 0 0 0,-1-1 0 0 0,0 0 0 0 0,0 1 0 0 0,1 0 0 0 0,-1-1 0 0 0,1 1 0 0 0,-1 0-1 0 0,0 0 1 0 0,1 0 0 0 0,-1 0 0 0 0,1 0 0 0 0,0 0 0 0 0,-3 2 0 0 0,-2 4 40 0 0,1-1-1 0 0,0 1 1 0 0,0 0-1 0 0,0 0 1 0 0,1 1-1 0 0,0-1 1 0 0,-4 11-1 0 0,6-12-36 0 0,-1 0-1 0 0,2 1 0 0 0,-1-1 0 0 0,1 0 0 0 0,0 0 0 0 0,0 1 0 0 0,1-1 0 0 0,0 0 1 0 0,0 1-1 0 0,1 9 0 0 0,0-15-28 0 0,-1 0 1 0 0,0 1-1 0 0,0-1 1 0 0,1 0-1 0 0,-1 0 0 0 0,0 1 1 0 0,1-1-1 0 0,-1 0 1 0 0,1 0-1 0 0,0 0 1 0 0,-1 0-1 0 0,1 0 0 0 0,0 0 1 0 0,0 0-1 0 0,0 0 1 0 0,-1 0-1 0 0,1 0 1 0 0,0 0-1 0 0,0 0 1 0 0,0-1-1 0 0,1 1 0 0 0,-1 0 1 0 0,0-1-1 0 0,0 1 1 0 0,0-1-1 0 0,0 1 1 0 0,1-1-1 0 0,-1 1 0 0 0,0-1 1 0 0,0 0-1 0 0,1 0 1 0 0,-1 0-1 0 0,0 0 1 0 0,3 0-1 0 0,0 0-2 0 0,-1-1-1 0 0,1 0 1 0 0,-1 0 0 0 0,0 0 0 0 0,1 0-1 0 0,-1 0 1 0 0,0-1 0 0 0,0 0 0 0 0,1 1-1 0 0,-2-1 1 0 0,5-3 0 0 0,-1 0-13 0 0,33-30-30 0 0,-36 32 50 0 0,0 0 0 0 0,0 0 0 0 0,-1-1 0 0 0,0 1 0 0 0,1-1 0 0 0,-1 1 0 0 0,0-1-1 0 0,-1 0 1 0 0,4-8 0 0 0,-5 11-4 0 0,0 0 0 0 0,1 0-1 0 0,-1 0 1 0 0,0 0 0 0 0,0 0 0 0 0,0 0-1 0 0,0 0 1 0 0,0 0 0 0 0,0 0 0 0 0,0 0-1 0 0,0 0 1 0 0,0 0 0 0 0,0 0 0 0 0,0 0-1 0 0,-1 0 1 0 0,1 0 0 0 0,0 0 0 0 0,-1 0-1 0 0,1 0 1 0 0,-1 0 0 0 0,0-1 0 0 0,0 2 0 0 0,0-1 0 0 0,1 1 1 0 0,-1 0-1 0 0,0-1 0 0 0,0 1 0 0 0,1 0 1 0 0,-1-1-1 0 0,0 1 0 0 0,0 0 1 0 0,0 0-1 0 0,0 0 0 0 0,1 0 0 0 0,-1 0 1 0 0,0 0-1 0 0,0 0 0 0 0,0 0 0 0 0,0 0 1 0 0,1 0-1 0 0,-3 1 0 0 0,-2 1-7 0 0,0 0-1 0 0,0 0 0 0 0,0 0 0 0 0,0 1 0 0 0,0-1 1 0 0,-6 6-1 0 0,1 0 26 0 0,1 1 1 0 0,0-1-1 0 0,1 2 0 0 0,0-1 1 0 0,-11 17-1 0 0,15-20-9 0 0,0 0 0 0 0,1 1-1 0 0,0-1 1 0 0,0 1 0 0 0,0 0-1 0 0,1 0 1 0 0,0 0 0 0 0,0 0-1 0 0,1 0 1 0 0,-1 13 0 0 0,2-19-11 0 0,0 0 0 0 0,0-1 1 0 0,0 1-1 0 0,0 0 0 0 0,0 0 1 0 0,0 0-1 0 0,0 0 1 0 0,0 0-1 0 0,1-1 0 0 0,-1 1 1 0 0,0 0-1 0 0,1 0 0 0 0,-1-1 1 0 0,0 1-1 0 0,1 0 1 0 0,-1 0-1 0 0,1-1 0 0 0,-1 1 1 0 0,1 0-1 0 0,0-1 0 0 0,-1 1 1 0 0,1-1-1 0 0,1 2 1 0 0,-1-2-3 0 0,1 1 0 0 0,-1-1 1 0 0,0 1-1 0 0,1-1 0 0 0,-1 0 1 0 0,1 0-1 0 0,-1 1 1 0 0,1-1-1 0 0,-1 0 0 0 0,0 0 1 0 0,1-1-1 0 0,2 1 1 0 0,1-1-7 0 0,1-1 1 0 0,-1 0-1 0 0,0 1 1 0 0,0-2-1 0 0,0 1 1 0 0,8-5 0 0 0,5-7-93 0 0,-1 0 1 0 0,0-1-1 0 0,0-1 1 0 0,-2 0 0 0 0,0-1-1 0 0,21-31 1 0 0,-33 42 39 0 0,0 1 0 0 0,0-1 1 0 0,-1 0-1 0 0,1 1 0 0 0,2-12 1 0 0,-5 16-28 0 0,0 0 1 0 0,1 0-1 0 0,-1 0 1 0 0,0-1-1 0 0,0 1 1 0 0,0 0-1 0 0,0 0 1 0 0,0 0-1 0 0,-1 0 1 0 0,1 0-1 0 0,0 0 1 0 0,0 0-1 0 0,-1 0 1 0 0,1 0-1 0 0,0 0 1 0 0,-1 0 0 0 0,0-1-1 0 0,0 1-121 0 0,0 0 1 0 0,0 1-1 0 0,0-1 1 0 0,0 1-1 0 0,0-1 0 0 0,0 1 1 0 0,0-1-1 0 0,0 1 1 0 0,0 0-1 0 0,0-1 0 0 0,0 1 1 0 0,0 0-1 0 0,0 0 1 0 0,-1 0-1 0 0,1 0 0 0 0,0 0 1 0 0,0 0-1 0 0,0 0 0 0 0,0 0 1 0 0,0 0-1 0 0,-1 1 1 0 0,-7 2-4093 0 0,0 5-983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1 512 0 0,'-5'17'3147'0'0,"2"-11"-2807"0"0,2-4 225 0 0,0 0 1 0 0,0 0 0 0 0,1-1-1 0 0,-1 1 1 0 0,1 0 0 0 0,-1 0-1 0 0,1 0 1 0 0,0 0 0 0 0,-1 0-1 0 0,1 0 1 0 0,0 0 0 0 0,0 0-1 0 0,0 0 1 0 0,1-1-1 0 0,-1 1 1 0 0,0 0 0 0 0,2 3-1 0 0,0 4-238 0 0,0-1 0 0 0,1 1 0 0 0,1-1 0 0 0,-1 0 0 0 0,1 0 0 0 0,1 0 0 0 0,9 13 0 0 0,-13-20-314 0 0,-1 0 1 0 0,1 0 0 0 0,-1-1-1 0 0,1 1 1 0 0,0 0-1 0 0,-1-1 1 0 0,1 1 0 0 0,0 0-1 0 0,0-1 1 0 0,-1 1 0 0 0,1-1-1 0 0,0 1 1 0 0,0-1 0 0 0,0 0-1 0 0,-1 1 1 0 0,1-1-1 0 0,0 0 1 0 0,0 0 0 0 0,0 1-1 0 0,0-1 1 0 0,0 0 0 0 0,0 0-1 0 0,0 0 1 0 0,0 0 0 0 0,1 0-1 0 0,-1-1-4 0 0,0 1 1 0 0,0-1-1 0 0,0 0 0 0 0,0 1 0 0 0,0-1 0 0 0,0 0 1 0 0,-1 0-1 0 0,1 0 0 0 0,0 1 0 0 0,0-1 0 0 0,-1 0 1 0 0,1 0-1 0 0,0 0 0 0 0,-1 0 0 0 0,1 0 0 0 0,0-3 1 0 0,1-1 28 0 0,0 0 1 0 0,-1 0 0 0 0,0-1-1 0 0,0 1 1 0 0,0-1-1 0 0,0 0 1 0 0,-1-7 0 0 0,-1 9 110 0 0,1 0 0 0 0,-1 1 0 0 0,0-1 0 0 0,0 1 1 0 0,-1-1-1 0 0,1 1 0 0 0,-1 0 0 0 0,1-1 0 0 0,-1 1 0 0 0,0 0 1 0 0,0 0-1 0 0,-1 0 0 0 0,1 1 0 0 0,-1-1 0 0 0,1 0 0 0 0,-6-3 1 0 0,7 5-80 0 0,-1 0 0 0 0,1 0 0 0 0,-1 0 0 0 0,0 0 1 0 0,1 0-1 0 0,-1 0 0 0 0,0 1 0 0 0,0-1 1 0 0,1 1-1 0 0,-1-1 0 0 0,0 1 0 0 0,0-1 1 0 0,0 1-1 0 0,0 0 0 0 0,0 0 0 0 0,0 0 1 0 0,1 0-1 0 0,-1 1 0 0 0,0-1 0 0 0,0 0 0 0 0,0 1 1 0 0,0-1-1 0 0,0 1 0 0 0,1 0 0 0 0,-1-1 1 0 0,0 1-1 0 0,1 0 0 0 0,-1 0 0 0 0,0 0 1 0 0,1 0-1 0 0,-1 0 0 0 0,1 1 0 0 0,-2 0 0 0 0,3-1-38 0 0,-4 3 87 0 0,0 0 0 0 0,0 0 0 0 0,1 0 0 0 0,-1 1 0 0 0,-1 4 1 0 0,4-8-115 0 0,0 0 1 0 0,1 0 0 0 0,-1 1 0 0 0,1-1 0 0 0,-1 0 0 0 0,1 1 0 0 0,0-1 0 0 0,-1 0-1 0 0,1 1 1 0 0,0-1 0 0 0,0 0 0 0 0,0 1 0 0 0,0-1 0 0 0,0 0 0 0 0,1 1 0 0 0,-1-1 0 0 0,0 0-1 0 0,0 1 1 0 0,1-1 0 0 0,-1 0 0 0 0,1 0 0 0 0,-1 1 0 0 0,1-1 0 0 0,0 0 0 0 0,-1 0 0 0 0,1 0-1 0 0,1 1 1 0 0,1 2 6 0 0,1-1 0 0 0,-1 0 0 0 0,1 1-1 0 0,-1-1 1 0 0,1-1 0 0 0,0 1 0 0 0,1-1 0 0 0,4 3-1 0 0,-6-4-11 0 0,0 0 0 0 0,0 1-1 0 0,0-2 1 0 0,0 1 0 0 0,0 0-1 0 0,0 0 1 0 0,0-1 0 0 0,0 0-1 0 0,0 0 1 0 0,1 0 0 0 0,-1 0-1 0 0,0 0 1 0 0,5-2 0 0 0,-5 2-2 0 0,-1-1 0 0 0,0 0 0 0 0,0 0 1 0 0,0 0-1 0 0,0 0 0 0 0,0-1 0 0 0,0 1 0 0 0,-1-1 1 0 0,1 1-1 0 0,0-1 0 0 0,-1 1 0 0 0,1-1 0 0 0,-1 0 1 0 0,1 0-1 0 0,-1 0 0 0 0,0 0 0 0 0,0 0 0 0 0,0 0 1 0 0,1-3-1 0 0,-1 3 5 0 0,-1 1 0 0 0,1-1 1 0 0,-1 1-1 0 0,0-1 0 0 0,1 1 0 0 0,-1-1 1 0 0,0 1-1 0 0,0-1 0 0 0,0 1 0 0 0,0-1 1 0 0,-1 0-1 0 0,1 1 0 0 0,0-1 0 0 0,-1 1 0 0 0,1-1 1 0 0,-1 1-1 0 0,1 0 0 0 0,-1-1 0 0 0,0 1 1 0 0,1-1-1 0 0,-1 1 0 0 0,0 0 0 0 0,0 0 1 0 0,0-1-1 0 0,0 1 0 0 0,0 0 0 0 0,0 0 1 0 0,-1 0-1 0 0,-1-1 0 0 0,2 1 9 0 0,1 0 0 0 0,-1 1 0 0 0,-1-1 0 0 0,1 0 1 0 0,0 1-1 0 0,0-1 0 0 0,0 1 0 0 0,0-1 0 0 0,0 1 0 0 0,0 0 0 0 0,-1-1 0 0 0,1 1 1 0 0,0 0-1 0 0,0 0 0 0 0,0 0 0 0 0,-1 0 0 0 0,1 0 0 0 0,0 0 0 0 0,0 0 0 0 0,-1 0 0 0 0,1 1 1 0 0,0-1-1 0 0,0 0 0 0 0,0 1 0 0 0,0-1 0 0 0,-2 2 0 0 0,1-1 18 0 0,0 1-1 0 0,0 0 1 0 0,0 0-1 0 0,0 0 1 0 0,1 0-1 0 0,-1 0 1 0 0,1 0-1 0 0,0 0 1 0 0,-1 1-1 0 0,1-1 1 0 0,-1 5 0 0 0,-2 1 20 0 0,1-1 1 0 0,0 1 0 0 0,1 1-1 0 0,0-1 1 0 0,0 0 0 0 0,0 0-1 0 0,1 1 1 0 0,1-1 0 0 0,0 17-1 0 0,0-25-50 0 0,0 1-1 0 0,0-1 1 0 0,0 1-1 0 0,0-1 1 0 0,0 0-1 0 0,0 1 1 0 0,1-1-1 0 0,-1 1 1 0 0,0-1-1 0 0,0 1 1 0 0,0-1-1 0 0,1 0 1 0 0,-1 1-1 0 0,0-1 1 0 0,0 0 0 0 0,1 1-1 0 0,-1-1 1 0 0,0 0-1 0 0,1 1 1 0 0,-1-1-1 0 0,0 0 1 0 0,1 1-1 0 0,-1-1 1 0 0,1 0-1 0 0,-1 0 1 0 0,0 0-1 0 0,1 1 1 0 0,-1-1-1 0 0,1 0 1 0 0,-1 0-1 0 0,1 0 1 0 0,-1 0-1 0 0,0 0 1 0 0,1 0-1 0 0,-1 0 1 0 0,1 0-1 0 0,-1 0 1 0 0,1 0-1 0 0,-1 0 1 0 0,1 0-1 0 0,-1 0 1 0 0,0 0-1 0 0,1 0 1 0 0,-1-1-1 0 0,1 1 1 0 0,-1 0-1 0 0,1 0 1 0 0,-1 0-1 0 0,0-1 1 0 0,1 1-1 0 0,0-1 1 0 0,1 0-4 0 0,1-1-1 0 0,-1 1 1 0 0,0-1 0 0 0,0 0-1 0 0,0 0 1 0 0,0 0 0 0 0,2-2-1 0 0,1-3 6 0 0,3-2-7 0 0,-1-1 0 0 0,0 0 0 0 0,-1-1 0 0 0,-1 1-1 0 0,6-15 1 0 0,-10 25 7 0 0,-1-1 0 0 0,0 1-1 0 0,0-1 1 0 0,0 1 0 0 0,1-1 0 0 0,-1 1-1 0 0,0-1 1 0 0,0 1 0 0 0,0-1 0 0 0,0 1-1 0 0,0-1 1 0 0,0 1 0 0 0,0-1-1 0 0,0 1 1 0 0,0-1 0 0 0,0 1 0 0 0,0-1-1 0 0,-1 1 1 0 0,1-1 0 0 0,0 1-1 0 0,0-1 1 0 0,0 1 0 0 0,-1-1 0 0 0,0 0-1 0 0,1 1 0 0 0,0 0 0 0 0,-1 0 1 0 0,1 0-1 0 0,-1 0 0 0 0,1 0 0 0 0,-1 0 1 0 0,1 0-1 0 0,-1 0 0 0 0,1 0 0 0 0,-1 0 1 0 0,1 0-1 0 0,0 0 0 0 0,-1 1 0 0 0,1-1 1 0 0,-1 0-1 0 0,1 0 0 0 0,-1 0 0 0 0,1 1 1 0 0,-1-1-1 0 0,-2 2 3 0 0,0 0 0 0 0,0 0 0 0 0,0 1 0 0 0,0-1 0 0 0,-3 4 1 0 0,-2 4 35 0 0,-2 1-20 0 0,-12 20 0 0 0,20-27-25 0 0,0 0 0 0 0,0 0 0 0 0,0-1 0 0 0,1 1 0 0 0,-1 0 0 0 0,1 0 0 0 0,0 1 1 0 0,0-1-1 0 0,1 0 0 0 0,-1 6 0 0 0,1-10 0 0 0,0 1 0 0 0,-1-1 1 0 0,1 1-1 0 0,0-1 0 0 0,0 0 1 0 0,0 1-1 0 0,0-1 1 0 0,0 1-1 0 0,0-1 0 0 0,1 1 1 0 0,-1-1-1 0 0,0 0 0 0 0,0 1 1 0 0,0-1-1 0 0,0 1 1 0 0,0-1-1 0 0,1 0 0 0 0,-1 1 1 0 0,0-1-1 0 0,0 0 0 0 0,0 1 1 0 0,1-1-1 0 0,-1 0 1 0 0,0 1-1 0 0,1-1 0 0 0,-1 0 1 0 0,0 1-1 0 0,1-1 0 0 0,-1 0 1 0 0,1 0-1 0 0,0 0-9 0 0,-1 0 0 0 0,1 0 0 0 0,0 0 0 0 0,-1 0 0 0 0,1 0-1 0 0,0 0 1 0 0,0-1 0 0 0,-1 1 0 0 0,1 0 0 0 0,0-1 0 0 0,-1 1 0 0 0,1 0 0 0 0,0-1 0 0 0,-1 1-1 0 0,1-2 1 0 0,22-21-580 0 0,-22 22 534 0 0,23-30-877 0 0,-3 3-2125 0 0,-6 11-4629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0 512 0 0,'-6'4'1312'0'0,"5"-3"-973"0"0,0-1 0 0 0,0 1 0 0 0,0-1 0 0 0,0 1 0 0 0,0-1 0 0 0,0 1 0 0 0,0-1 0 0 0,0 0 0 0 0,0 1 0 0 0,0-1 0 0 0,0 0 0 0 0,0 0-1 0 0,-1 0 2019 0 0,7-5-1182 0 0,4 3-3707 0 0,-6 3 1615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2056 8 0 0,'-11'11'2679'0'0,"0"-1"3863"0"0,23-18-241 0 0,-9 7-5966 0 0,0-1-1 0 0,0 0 1 0 0,-1 0-1 0 0,1 0 1 0 0,0 0-1 0 0,2-3 1 0 0,35-54 2507 0 0,-32 47-2626 0 0,-4 4-92 0 0,1 0 1 0 0,1 0-1 0 0,-1 0 1 0 0,1 1-1 0 0,11-10 1 0 0,5-2 0 0 0,-6 4 71 0 0,1 0 0 0 0,36-22 0 0 0,-30 23-109 0 0,0-2 0 0 0,38-34 1 0 0,-22 14-54 0 0,-9 3-20 0 0,47-51 124 0 0,24-27-58 0 0,60-75 12 0 0,-110 134-28 0 0,23-26 50 0 0,-50 49-41 0 0,-1-1 0 0 0,-2-2 0 0 0,18-36 0 0 0,-11 18 73 0 0,2 0 1 0 0,2 2-1 0 0,2 2 0 0 0,53-57 1 0 0,-60 75 74 0 0,45-36 1 0 0,44-37 191 0 0,-98 83-349 0 0,0-1-1 0 0,-1 0 1 0 0,-1-1 0 0 0,22-37-1 0 0,9-10 36 0 0,8-16 75 0 0,-16 23-73 0 0,-19 30-63 0 0,29-39 19 0 0,-40 59-39 0 0,1-1-1 0 0,14-12 1 0 0,-6 5 0 0 0,9-6-2 0 0,-26 22-57 0 0,-6 4-53 0 0,-11 7-88 0 0,3 0-488 0 0,-14 15-2288 0 0,26-23 2071 0 0,0 0 0 0 0,0 1 0 0 0,0-1 0 0 0,0 1 1 0 0,0-1-1 0 0,0 1 0 0 0,0 0 0 0 0,1-1 0 0 0,-1 1 0 0 0,0 2 0 0 0,1 4-4080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31 464 0 0,'-2'-1'442'0'0,"1"0"1"0"0,-1 1-1 0 0,0-1 1 0 0,0 0-1 0 0,0 1 0 0 0,1 0 1 0 0,-1-1-1 0 0,0 1 0 0 0,0 0 1 0 0,0 0-1 0 0,0 0 1 0 0,0 0-1 0 0,1 1 0 0 0,-1-1 1 0 0,0 0-1 0 0,0 1 0 0 0,0-1 1 0 0,1 1-1 0 0,-1 0 1 0 0,0-1-1 0 0,1 1 0 0 0,-1 0 1 0 0,-2 2-1 0 0,-11 4 2971 0 0,-13 8 1305 0 0,27-14-4497 0 0,-1 0 1 0 0,1 0 0 0 0,0 0-1 0 0,0 0 1 0 0,1-1-1 0 0,-1 1 1 0 0,0 0 0 0 0,0 1-1 0 0,0-1 1 0 0,1 0-1 0 0,-1 0 1 0 0,0 0 0 0 0,1 0-1 0 0,-1 1 1 0 0,1-1-1 0 0,0 0 1 0 0,-1 0 0 0 0,1 1-1 0 0,0 1 1 0 0,0-2-181 0 0,0 0 0 0 0,0 0 0 0 0,1 0 0 0 0,-1-1 1 0 0,0 1-1 0 0,1 0 0 0 0,-1 0 0 0 0,1-1 0 0 0,-1 1 0 0 0,1 0 1 0 0,-1-1-1 0 0,1 1 0 0 0,0 0 0 0 0,-1-1 0 0 0,1 1 0 0 0,0-1 1 0 0,-1 1-1 0 0,1-1 0 0 0,0 0 0 0 0,0 1 0 0 0,-1-1 1 0 0,1 0-1 0 0,0 1 0 0 0,0-1 0 0 0,0 0 0 0 0,0 0 0 0 0,-1 0 1 0 0,1 0-1 0 0,0 0 0 0 0,0 0 0 0 0,0 0 0 0 0,0 0 0 0 0,1 0 1 0 0,2 0 32 0 0,1 0 0 0 0,-1 0 1 0 0,1-1-1 0 0,-1 1 0 0 0,6-2 0 0 0,31-15 139 0 0,-29 11-121 0 0,-1 2 0 0 0,17-6 0 0 0,-5 4-37 0 0,-13 3-39 0 0,-1 0-1 0 0,18-2 1 0 0,-20 4-4 0 0,1 0 0 0 0,-1 0 0 0 0,1-1 0 0 0,8-3 0 0 0,-12 3 11 0 0,0 0-1 0 0,-1-1 0 0 0,1 1 1 0 0,-1-1-1 0 0,0 0 0 0 0,1 0 1 0 0,4-7-1 0 0,-14 23 186 0 0,1 1 1 0 0,1 0-1 0 0,0 0 1 0 0,1 0-1 0 0,0 0 1 0 0,-1 28-1 0 0,-1 157-119 0 0,8-116-68 0 0,-1 8-122 0 0,-2-86 98 0 0,-1 0 0 0 0,0 0 0 0 0,0-1-1 0 0,0 1 1 0 0,-1 0 0 0 0,0-1 0 0 0,-3 8 0 0 0,3-9-251 0 0,1-1-1 0 0,-1 0 1 0 0,1 0 0 0 0,-1 1 0 0 0,0-1 0 0 0,-3 3 0 0 0,4-4-222 0 0,0-1-1 0 0,0 1 1 0 0,-1 0-1 0 0,1 0 1 0 0,0-1-1 0 0,0 1 1 0 0,-1-1-1 0 0,1 1 1 0 0,0-1-1 0 0,-1 0 1 0 0,1 1-1 0 0,0-1 1 0 0,-3 0-1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60 133 512 0 0,'-13'-40'3019'0'0,"8"29"-999"0"0,2 0 0 0 0,-1 1 1 0 0,-1-14-1 0 0,5-13 6823 0 0,-4 59-6305 0 0,-7 5-1360 0 0,9-23-993 0 0,0 1 0 0 0,0-1 1 0 0,0 1-1 0 0,1-1 0 0 0,-1 1 0 0 0,1-1 0 0 0,0 1 0 0 0,1 0 0 0 0,-1-1 0 0 0,1 1 0 0 0,0 0 1 0 0,0 5-1 0 0,2-6-53 0 0,-1 0 1 0 0,1-1-1 0 0,-1 1 1 0 0,1-1 0 0 0,4 5-1 0 0,-4-4-40 0 0,0-1 0 0 0,0 1 0 0 0,0-1 0 0 0,0 1 0 0 0,1 6 0 0 0,67 249 1601 0 0,-33-127-1354 0 0,-30-103-259 0 0,-1 0 0 0 0,-2 1 0 0 0,1 44 0 0 0,-9 92 159 0 0,-1-36-72 0 0,5-59-19 0 0,16 121 1 0 0,4 59 80 0 0,-17-175-183 0 0,2-3 23 0 0,29 142 0 0 0,-20-147-55 0 0,-4 1 0 0 0,-2 1 0 0 0,-3 0 0 0 0,-8 131 0 0 0,-10 139-18 0 0,17-287-6 0 0,15 71 1 0 0,-7-51 1 0 0,-10-63 2 0 0,0-1 0 0 0,5 15 1 0 0,-5-22 8 0 0,0 1 20 0 0,-3 10-38 0 0,-1-1-1 0 0,-4 20 0 0 0,2-13 9 0 0,4-19 8 0 0,-3 23 9 0 0,5-13-23 0 0,-2-9 12 0 0,0-1 0 0 0,0 0 0 0 0,0 0 0 0 0,0 0-1 0 0,0 1 1 0 0,0-1 0 0 0,1 0 0 0 0,-1 0 0 0 0,0 0-1 0 0,0 0 1 0 0,0 1 0 0 0,1-1 0 0 0,-1 0-1 0 0,0 0 1 0 0,0 0 0 0 0,0 0 0 0 0,1 0 0 0 0,-1 0-1 0 0,0 0 1 0 0,0 1 0 0 0,1-1 0 0 0,-1 0 0 0 0,0 0-1 0 0,0 0 1 0 0,0 0 0 0 0,1 0 0 0 0,-1 0-1 0 0,0 0 1 0 0,0 0 0 0 0,1 0 0 0 0,-1 0 0 0 0,1-1-1 0 0,-1 1-7 0 0,1-1 0 0 0,0 1-1 0 0,0-1 1 0 0,0 1 0 0 0,-1-1-1 0 0,1 0 1 0 0,0 1-1 0 0,0-1 1 0 0,-1 0 0 0 0,1 0-1 0 0,-1 0 1 0 0,1 1 0 0 0,-1-1-1 0 0,1 0 1 0 0,-1 0-1 0 0,1-2 1 0 0,6-18-137 0 0,-5 17 103 0 0,2-12-621 0 0,-1 0 0 0 0,0-1 0 0 0,2-30-1 0 0,-4-20-6240 0 0,-1 63 6125 0 0,0-22-2767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84 105 1960 0 0,'-2'-1'1292'0'0,"-23"-4"8471"0"0,-4-5-4394 0 0,28 9-5143 0 0,-1 1 0 0 0,1-1 0 0 0,-1 0 0 0 0,1 1 0 0 0,-1-1 0 0 0,1 0 0 0 0,-1 0 0 0 0,1 0 0 0 0,0 0 0 0 0,-1 0 0 0 0,1-1 0 0 0,0 1 1 0 0,0 0-1 0 0,0 0 0 0 0,0-1 0 0 0,0 1 0 0 0,0-1 0 0 0,0 1 0 0 0,1-1 0 0 0,-1 1 0 0 0,0-1 0 0 0,1 1 0 0 0,-1-1 0 0 0,1 0 0 0 0,0 1 0 0 0,-1-1 0 0 0,1 0 0 0 0,0 1 0 0 0,0-4 0 0 0,1 4-107 0 0,-1-1 0 0 0,1 1 0 0 0,0-1 0 0 0,-1 0 0 0 0,1 1 0 0 0,0-1 0 0 0,0 1 0 0 0,0 0 0 0 0,0-1 0 0 0,0 1 0 0 0,1 0 0 0 0,-1 0 0 0 0,0-1 0 0 0,1 1 0 0 0,-1 0 0 0 0,0 0 0 0 0,1 0 0 0 0,-1 1 0 0 0,1-1 0 0 0,0 0 0 0 0,-1 1 0 0 0,1-1 0 0 0,0 1 0 0 0,1-1 0 0 0,-1 0-30 0 0,0 1 1 0 0,0-1-1 0 0,1 1 0 0 0,-1 0 1 0 0,0-1-1 0 0,0 1 0 0 0,0 0 1 0 0,0 0-1 0 0,1 1 0 0 0,-1-1 1 0 0,0 0-1 0 0,0 1 0 0 0,0 0 0 0 0,0-1 1 0 0,0 1-1 0 0,0 0 0 0 0,0 0 1 0 0,3 2-1 0 0,-2 0-23 0 0,-1 0-1 0 0,1 0 1 0 0,-1 1 0 0 0,0-1 0 0 0,0 1-1 0 0,0-1 1 0 0,0 1 0 0 0,-1 0-1 0 0,1 0 1 0 0,-1 0 0 0 0,1 7 0 0 0,0-4-23 0 0,-1-1 0 0 0,1 0 0 0 0,5 10 1 0 0,60 100 205 0 0,-19-9-147 0 0,-32-69-52 0 0,38 67-1 0 0,-53-103-47 0 0,1 1-1 0 0,0-1 1 0 0,0 1-1 0 0,0-1 0 0 0,0 0 1 0 0,0 0-1 0 0,0 0 1 0 0,1 0-1 0 0,-1 0 1 0 0,1 0-1 0 0,-1-1 0 0 0,4 2 1 0 0,-5-2-2 0 0,0-1 0 0 0,1 1 0 0 0,-1-1 0 0 0,0 0 0 0 0,1 0 0 0 0,-1 0 1 0 0,1 0-1 0 0,-1 0 0 0 0,0 0 0 0 0,1 0 0 0 0,-1 0 0 0 0,0 0 0 0 0,1-1 0 0 0,-1 1 0 0 0,0 0 0 0 0,0-1 1 0 0,1 1-1 0 0,-1-1 0 0 0,0 0 0 0 0,0 1 0 0 0,0-1 0 0 0,1 0 0 0 0,-1 0 0 0 0,0 0 0 0 0,0 1 0 0 0,0-1 0 0 0,0 0 1 0 0,0-2-1 0 0,8-8-7 0 0,-1-1 0 0 0,-1-1 1 0 0,0 1-1 0 0,0-1 0 0 0,-2 0 1 0 0,6-16-1 0 0,15-33-40 0 0,45-62-61 0 0,-58 103 47 0 0,34-48-346 0 0,-4 8-2181 0 0,-41 58 2061 0 0,0 0 1 0 0,-1 0-1 0 0,1 0 1 0 0,-1 0 0 0 0,0 0-1 0 0,1-6 1 0 0,-1 0-3422 0 0,-1-1-3681 0 0,-1 3 1920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41 512 0 0,'-10'-1'249'0'0,"-6"-1"1879"0"0,14-2-231 0 0,6-2 580 0 0,-1 2-1533 0 0,0 1 1 0 0,-1 0-1 0 0,1-1 1 0 0,-1 1-1 0 0,3-6 0 0 0,-6 9-846 0 0,0-1-1 0 0,0 1 0 0 0,0 0 1 0 0,0 0-1 0 0,1-1 1 0 0,-1 1-1 0 0,0 0 0 0 0,0 0 1 0 0,0 0-1 0 0,0 0 0 0 0,0 0 1 0 0,0 1-1 0 0,0-1 0 0 0,0 0-8 0 0,0 1-1 0 0,0 0 0 0 0,0-1 1 0 0,0 1-1 0 0,1 0 1 0 0,-1 0-1 0 0,0-1 0 0 0,0 1 1 0 0,1 0-1 0 0,-1 0 0 0 0,1 0 1 0 0,-1 0-1 0 0,1 0 0 0 0,-1 0 1 0 0,1 0-1 0 0,0-1 1 0 0,-1 1-1 0 0,1 1 0 0 0,0-1 1 0 0,0 0-1 0 0,0 0 0 0 0,-1 0 1 0 0,2 1-1 0 0,-1 1 48 0 0,0-1 0 0 0,1 0 0 0 0,0 1 0 0 0,-1-1 0 0 0,1 0 0 0 0,0 0 0 0 0,0 0-1 0 0,0 1 1 0 0,1-1 0 0 0,1 2 0 0 0,1 2 162 0 0,2 0-1 0 0,-1 0 1 0 0,1 0-1 0 0,0-1 1 0 0,10 7 0 0 0,-3-4-25 0 0,1 0 1 0 0,17 6 0 0 0,-16-8-89 0 0,-1 1 0 0 0,15 10 0 0 0,12 9 2 0 0,-8-5 186 0 0,55 45 0 0 0,-60-40-195 0 0,2-1-1 0 0,1-2 0 0 0,39 23 1 0 0,-44-31-69 0 0,1-2 1 0 0,54 19-1 0 0,-7-7 143 0 0,-2 4 0 0 0,109 58 0 0 0,-32-1-44 0 0,-48-30-141 0 0,-36-21-45 0 0,-34-15-6 0 0,-2 1 0 0 0,50 44-1 0 0,-23-17 20 0 0,-44-39-13 0 0,1-1 1 0 0,0 0-1 0 0,1-1 1 0 0,-1-1-1 0 0,1 0 0 0 0,1-1 1 0 0,-1 0-1 0 0,1-1 1 0 0,0-1-1 0 0,18 2 1 0 0,-21-3-12 0 0,-1 0 1 0 0,0 1 0 0 0,0 0 0 0 0,21 9 0 0 0,-26-9-10 0 0,1 1 1 0 0,-1 0-1 0 0,0 0 0 0 0,0 0 0 0 0,0 1 1 0 0,0 0-1 0 0,-1 0 0 0 0,9 11 1 0 0,2 5-38 0 0,-9-10 50 0 0,2 0 0 0 0,18 18 0 0 0,-22-25-5 0 0,0 0-1 0 0,0 0 0 0 0,0-1 1 0 0,1 1-1 0 0,-1-1 0 0 0,1 0 0 0 0,0-1 1 0 0,0 0-1 0 0,11 3 0 0 0,0-2 24 0 0,0 0 0 0 0,22-1-1 0 0,-22-1 4 0 0,-1 0-19 0 0,0 0 0 0 0,0 1 0 0 0,0 1 0 0 0,-1 1 0 0 0,1 0 0 0 0,-1 0 0 0 0,20 10 0 0 0,-32-12-16 0 0,-1-1 1 0 0,0 1-1 0 0,1 0 0 0 0,-1 0 0 0 0,0 0 1 0 0,0 0-1 0 0,0 0 0 0 0,0 0 1 0 0,3 5-1 0 0,11 11-51 0 0,-15-18 24 0 0,-1 1 0 0 0,1-1 1 0 0,0 1-1 0 0,0-1 1 0 0,0 0-1 0 0,0 1 0 0 0,0-1 1 0 0,0 0-1 0 0,0 0 0 0 0,0 0 1 0 0,0 0-1 0 0,0 1 1 0 0,0-1-1 0 0,0 0 0 0 0,0-1 1 0 0,0 1-1 0 0,-1 0 1 0 0,1 0-1 0 0,0 0 0 0 0,0-1 1 0 0,0 1-1 0 0,0 0 1 0 0,1-1-1 0 0,-2 1-97 0 0,1-1 0 0 0,-1 1-1 0 0,1 0 1 0 0,-1 0 0 0 0,0-1 0 0 0,1 1 0 0 0,-1 0 0 0 0,0-1 0 0 0,0 1-1 0 0,1 0 1 0 0,-1-1 0 0 0,0 1 0 0 0,0 0 0 0 0,1-1 0 0 0,-1 1 0 0 0,0-1-1 0 0,0 1 1 0 0,0 0 0 0 0,0-1 0 0 0,0 1 0 0 0,1-1 0 0 0,-1 1 0 0 0,0-1-1 0 0,0 1 1 0 0,0 0 0 0 0,0-1 0 0 0,0 1 0 0 0,0-1 0 0 0,-1 1-1 0 0,1-1 1 0 0,0 1 0 0 0,0 0 0 0 0,0-1 0 0 0,0 1 0 0 0,0-1 0 0 0,-1 1-1 0 0,1 0 1 0 0,0-1 0 0 0,0 1 0 0 0,-1 0 0 0 0,1-1 0 0 0,0 1 0 0 0,0 0-1 0 0,-1-1 1 0 0,1 1 0 0 0,0 0 0 0 0,-1 0 0 0 0,1-1 0 0 0,-1 1 0 0 0,-5-5-3566 0 0,-1 1-735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622 90 8 0 0,'0'-1'144'0'0,"-1"0"-1"0"0,1 1 1 0 0,-1-1-1 0 0,1 0 1 0 0,-1 0-1 0 0,1 0 1 0 0,-1 1-1 0 0,1-1 1 0 0,-1 0-1 0 0,0 1 1 0 0,0-1-1 0 0,1 1 1 0 0,-1-1 0 0 0,0 0-1 0 0,0 1 1 0 0,1 0-1 0 0,-2-1 1 0 0,1 0 28 0 0,0 1 0 0 0,0-1 0 0 0,0 1 1 0 0,0-1-1 0 0,1 1 0 0 0,-1-1 0 0 0,0 1 0 0 0,1-1 1 0 0,-1 0-1 0 0,0 1 0 0 0,1-1 0 0 0,-2-1 0 0 0,2 1 317 0 0,-1 0-1 0 0,1 0 0 0 0,-1 0 0 0 0,0 0 1 0 0,1 1-1 0 0,-1-1 0 0 0,0 0 0 0 0,1 1 1 0 0,-1-1-1 0 0,0 0 0 0 0,0 1 1 0 0,0-1-1 0 0,0 1 0 0 0,-1-1 0 0 0,-17-3 3143 0 0,8 4-3117 0 0,0 1 0 0 0,-12 1 1 0 0,-5 1 762 0 0,14-3-829 0 0,0-1-1 0 0,0-1 0 0 0,0 0 0 0 0,-18-5 1 0 0,-16-11 397 0 0,36 13-752 0 0,0 0-1 0 0,-1 1 0 0 0,1 0 0 0 0,-15-2 1 0 0,-7 3 121 0 0,0 0 1 0 0,-52 3 0 0 0,59 1 3 0 0,17-1-93 0 0,1 0 1 0 0,-1 1-1 0 0,1 0 0 0 0,-1 1 0 0 0,-9 2 0 0 0,8 1 46 0 0,10-4-136 0 0,-1 0 0 0 0,1-1 0 0 0,-1 1 0 0 0,1-1 0 0 0,-1 1 1 0 0,1-1-1 0 0,-1 1 0 0 0,1-1 0 0 0,-1 0 0 0 0,0 0 0 0 0,1 1 0 0 0,-3-2 0 0 0,4 1-30 0 0,-1 0 0 0 0,1 0 0 0 0,0 0 0 0 0,0 0 0 0 0,0 0 0 0 0,0-1 0 0 0,0 1 0 0 0,0 0 0 0 0,0 0 0 0 0,0 0 0 0 0,0 0 0 0 0,0-1 0 0 0,0 1 0 0 0,0 0 0 0 0,0 0 0 0 0,0 0 0 0 0,0-1 0 0 0,0 1 0 0 0,0 0 0 0 0,0 0 0 0 0,0 0 0 0 0,0-1 0 0 0,0 1 0 0 0,0 0-1 0 0,0 0 1 0 0,0 0 0 0 0,0 0 0 0 0,0-1 0 0 0,0 1 0 0 0,0 0 0 0 0,0 0 0 0 0,1 0 0 0 0,-1 0 0 0 0,0 0 0 0 0,0-1 0 0 0,0 1 0 0 0,0 0 0 0 0,0 0 0 0 0,1 0 0 0 0,-1 0 0 0 0,0 0 0 0 0,0 0 0 0 0,0 0 0 0 0,1-1 0 0 0,4-4 245 0 0,-6 6-227 0 0,0 0-1 0 0,1 0 1 0 0,-1 1 0 0 0,0-1 0 0 0,1 0 0 0 0,-1 1 0 0 0,1-1 0 0 0,0 1 0 0 0,-1-1-1 0 0,1 0 1 0 0,0 1 0 0 0,0-1 0 0 0,0 3 0 0 0,2 29 51 0 0,1-13-51 0 0,8 25 0 0 0,-6-30-7 0 0,1-1 0 0 0,0 0 0 0 0,1 0 0 0 0,0-1 1 0 0,1 0-1 0 0,19 24 0 0 0,-13-21 7 0 0,0-1 1 0 0,2 0-1 0 0,0-1 1 0 0,24 16-1 0 0,11 1-45 0 0,1-2-1 0 0,88 35 1 0 0,-124-58-8 0 0,-11-4-197 0 0,19 11 44 0 0,-24-12-47 0 0,1-1 0 0 0,0 1 0 0 0,-1-1 0 0 0,1 1 0 0 0,0-1 0 0 0,-1 1 0 0 0,1-1 0 0 0,-1 1 0 0 0,0 0 0 0 0,1 0 0 0 0,-1-1 0 0 0,1 1 0 0 0,-1 0 0 0 0,0 0 0 0 0,1-1 0 0 0,-1 1 0 0 0,0 0 0 0 0,0 0 0 0 0,0 0 0 0 0,0-1 0 0 0,0 1 0 0 0,0 0 0 0 0,0 0 0 0 0,0 0 0 0 0,0-1 0 0 0,0 1 0 0 0,0 0 0 0 0,-1 1 0 0 0,-1 5-2955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8 512 0 0,'-2'-1'740'0'0,"0"0"0"0"0,-1 1 0 0 0,1-1 0 0 0,0 1 0 0 0,0-1 0 0 0,0 1 0 0 0,-5 0 0 0 0,5 0 292 0 0,0 0 0 0 0,0 0 1 0 0,0-1-1 0 0,0 1 0 0 0,0 0 0 0 0,0-1 1 0 0,-2 0 2843 0 0,13 5 1690 0 0,-3-1-5253 0 0,-1 0-1 0 0,1 0 1 0 0,-1 1-1 0 0,6 4 1 0 0,-5-2-144 0 0,-1-1 0 0 0,0 0 0 0 0,0 1 0 0 0,0 0 0 0 0,-1 0 0 0 0,0 0 0 0 0,0 1 0 0 0,-1-1 1 0 0,4 11-1 0 0,-5-13-106 0 0,0 0 0 0 0,1 0 1 0 0,-1 0-1 0 0,1-1 0 0 0,0 1 1 0 0,0-1-1 0 0,0 0 0 0 0,0 0 1 0 0,0 0-1 0 0,1 0 0 0 0,-1 0 1 0 0,1-1-1 0 0,6 4 0 0 0,-1 0 104 0 0,-7-4-105 0 0,1 0 1 0 0,0 0-1 0 0,-1 1 0 0 0,0-1 0 0 0,4 5 0 0 0,4 5 97 0 0,-1-10-30 0 0,-9-2-127 0 0,1 0 1 0 0,-1 0 0 0 0,0 0 0 0 0,0 0 0 0 0,1 0 0 0 0,-1 0 0 0 0,0-1 0 0 0,0 1 0 0 0,1 0 0 0 0,-1 1 0 0 0,0-1-1 0 0,0 0 1 0 0,1 0 0 0 0,-1 0 0 0 0,0 0 0 0 0,1 0 0 0 0,-1 0 0 0 0,0 0 0 0 0,0 0 0 0 0,1 0 0 0 0,-1 0 0 0 0,0 1 0 0 0,0-1-1 0 0,0 0 1 0 0,1 0 0 0 0,-1 0 0 0 0,0 0 0 0 0,0 1 0 0 0,0-1 0 0 0,1 0 0 0 0,-1 0 0 0 0,0 1 0 0 0,0-1 0 0 0,0 0-1 0 0,0 0 1 0 0,0 1 0 0 0,0-1 0 0 0,1 0 0 0 0,-1 0 0 0 0,0 1 0 0 0,0-1 0 0 0,0 0 0 0 0,0 0 0 0 0,0 1 0 0 0,0-1 0 0 0,0 0-1 0 0,0 1 1 0 0,0 0 2 0 0,-1-1-1 0 0,1 1 1 0 0,0 0 0 0 0,0-1-1 0 0,1 1 1 0 0,-1 0-1 0 0,0 0 1 0 0,0-1-1 0 0,0 1 1 0 0,0 0 0 0 0,1-1-1 0 0,-1 1 1 0 0,0 0-1 0 0,0-1 1 0 0,1 1-1 0 0,-1-1 1 0 0,1 1 0 0 0,-1 0-1 0 0,0-1 1 0 0,1 1-1 0 0,-1-1 1 0 0,1 1-1 0 0,-1-1 1 0 0,1 1-1 0 0,0-1 1 0 0,0 1 0 0 0,16 1 84 0 0,-12-3-87 0 0,-5 1 63 0 0,-9 0-33 0 0,8 1-30 0 0,0-1-1 0 0,1 0 0 0 0,-1 0 0 0 0,0 0 1 0 0,1 0-1 0 0,-1 0 0 0 0,0 0 0 0 0,0 0 1 0 0,1 0-1 0 0,-1-1 0 0 0,0 1 0 0 0,1 0 1 0 0,-1 0-1 0 0,0-1 0 0 0,1 1 0 0 0,-1 0 0 0 0,0-1 1 0 0,1 1-1 0 0,-1 0 0 0 0,1-1 0 0 0,-1 1 1 0 0,1-1-1 0 0,-1 1 0 0 0,1-1 0 0 0,-1 1 1 0 0,1-1-1 0 0,-1 0 0 0 0,0 0 0 0 0,1-1-3 0 0,0 1 0 0 0,0-1-1 0 0,0 0 1 0 0,0 1 0 0 0,0-1 0 0 0,0 0-1 0 0,0 1 1 0 0,1-1 0 0 0,0-2-1 0 0,-1 3 3 0 0,1-1 0 0 0,-1 1 0 0 0,0-1-1 0 0,0 1 1 0 0,1-1 0 0 0,-1 1 0 0 0,0-1 0 0 0,0 0-1 0 0,-1-1 1 0 0,1 2-3 0 0,-1 0 0 0 0,1 0 0 0 0,-1 1 1 0 0,1-1-1 0 0,-1 0 0 0 0,1 0 0 0 0,-1 0 0 0 0,0 1 0 0 0,1-1 0 0 0,-1 0 0 0 0,0 1 1 0 0,1-1-1 0 0,-1 1 0 0 0,-2-2 0 0 0,3 2-36 0 0,-1 0 0 0 0,1-1 0 0 0,-1 1-1 0 0,0 0 1 0 0,1-1 0 0 0,-1 1 0 0 0,1 0 0 0 0,0-1 0 0 0,-1 1 0 0 0,1-1 0 0 0,-1 1 0 0 0,1-1 0 0 0,-1 1-1 0 0,1-1 1 0 0,0 1 0 0 0,-1-1 0 0 0,1 1 0 0 0,0-1 0 0 0,0 0 0 0 0,0 1 0 0 0,-1-1 0 0 0,1 1 0 0 0,0-1-1 0 0,0 0 1 0 0,0 1 0 0 0,0-1 0 0 0,0 1 0 0 0,0-1 0 0 0,0 0 0 0 0,0 1 0 0 0,0-1 0 0 0,0 0-1 0 0,1-2-352 0 0,1-1-1 0 0,-1 1 0 0 0,0 0 0 0 0,1 1 0 0 0,-1-1 0 0 0,1 0 0 0 0,0 0 0 0 0,0 1 0 0 0,0-1 0 0 0,4-3 0 0 0,26-21-8950 0 0,-24 21 6174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1452 512 0 0,'-13'4'1559'0'0,"12"-4"-1312"0"0,0 0 0 0 0,0 0 0 0 0,-1 0-1 0 0,1 1 1 0 0,0-1 0 0 0,0 0 0 0 0,0 1 0 0 0,0-1 0 0 0,0 1-1 0 0,0-1 1 0 0,-2 2 1931 0 0,15-7 2571 0 0,-2 1-2362 0 0,-9 3-1958 0 0,0 0 0 0 0,0 0 0 0 0,0-1 0 0 0,0 1 0 0 0,0 0 0 0 0,0-1 0 0 0,-1 1 0 0 0,1-1 0 0 0,0 1-1 0 0,-1-1 1 0 0,1 1 0 0 0,-1-1 0 0 0,1 0 0 0 0,-1 1 0 0 0,0-1 0 0 0,0 0 0 0 0,0-1 0 0 0,1 3-401 0 0,-1 0 1 0 0,1 0 0 0 0,-1 0 0 0 0,1 0 0 0 0,-1 0-1 0 0,1 0 1 0 0,-1 0 0 0 0,1 0 0 0 0,-1-1 0 0 0,0 1 0 0 0,1 0-1 0 0,-1 0 1 0 0,1 0 0 0 0,-1 0 0 0 0,1-1 0 0 0,-1 1-1 0 0,0 0 1 0 0,1 0 0 0 0,-1-1 0 0 0,1 1 0 0 0,-1 0-1 0 0,0-1 1 0 0,1 1 0 0 0,-1-1 0 0 0,6-2 384 0 0,13-2 130 0 0,-15 4-480 0 0,0-1-1 0 0,0 1 1 0 0,0 0 0 0 0,-1-1 0 0 0,1 0-1 0 0,0 0 1 0 0,-1 0 0 0 0,5-3-1 0 0,-8 5-61 0 0,13-8 125 0 0,0 1-1 0 0,15-6 0 0 0,22-11 12 0 0,109-71 317 0 0,-80 39-170 0 0,9-5-38 0 0,92-59 39 0 0,-99 63-178 0 0,18-21 187 0 0,-69 52-164 0 0,2 2 0 0 0,58-35 0 0 0,-25 26-96 0 0,-23 12 13 0 0,43-27 0 0 0,38-40 172 0 0,-75 54-180 0 0,57-38 59 0 0,14 2-45 0 0,46-31 45 0 0,-71 25-82 0 0,-72 56-3 0 0,1 0 0 0 0,1 2-1 0 0,1 0 1 0 0,39-20 0 0 0,-39 27-3 0 0,0-2 1 0 0,-1 0-1 0 0,39-29 0 0 0,-61 41-10 0 0,-1 0-1 0 0,0 0 1 0 0,1 0-1 0 0,-1-1 1 0 0,0 1 0 0 0,0 0-1 0 0,0 0 1 0 0,0-1-1 0 0,0 1 1 0 0,1-3-1 0 0,-5-1-58 0 0,-8 1-42 0 0,-15 1-553 0 0,13 6-1636 0 0,12-3 1990 0 0,1 1 1 0 0,0-1-1 0 0,-1 0 1 0 0,1 0-1 0 0,0 1 1 0 0,-1-1 0 0 0,1 0-1 0 0,0 1 1 0 0,-1-1-1 0 0,1 1 1 0 0,0-1-1 0 0,0 0 1 0 0,-1 1-1 0 0,1-1 1 0 0,0 1-1 0 0,0-1 1 0 0,0 1 0 0 0,0-1-1 0 0,0 1 1 0 0,0-1-1 0 0,-1 0 1 0 0,1 2-1 0 0,0-2 58 0 0,0 0 1 0 0,0 1-1 0 0,0-1 0 0 0,1 0 0 0 0,-1 0 0 0 0,0 1 0 0 0,0-1 0 0 0,0 0 0 0 0,0 0 0 0 0,0 1 0 0 0,0-1 0 0 0,0 0 0 0 0,0 0 1 0 0,0 0-1 0 0,1 1 0 0 0,-1-1 0 0 0,2 1-1935 0 0,-1 0 1710 0 0,5 3-2009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68 8 0 0,'-9'-4'1119'0'0,"7"3"-188"0"0,0 0-1 0 0,1 0 0 0 0,-1 0 0 0 0,0 1 0 0 0,0-1 0 0 0,0 1 0 0 0,-9 0 11466 0 0,8 4-9091 0 0,3-3-3302 0 0,0 0 1 0 0,-1-1-1 0 0,1 1 0 0 0,-1 0 0 0 0,1-1 1 0 0,0 1-1 0 0,-1 0 0 0 0,1-1 0 0 0,-1 1 1 0 0,0-1-1 0 0,1 1 0 0 0,-1-1 0 0 0,0 1 1 0 0,1-1-1 0 0,-1 1 0 0 0,-1 0 0 0 0,-8 6 618 0 0,10-7-587 0 0,1 1 0 0 0,-1-1 0 0 0,0 0 0 0 0,1 1 0 0 0,-1-1 0 0 0,1 0 0 0 0,-1 0 0 0 0,0 0 0 0 0,1 1 0 0 0,-1-1 0 0 0,1 0 1 0 0,-1 0-1 0 0,0 0 0 0 0,1 0 0 0 0,-1 0 0 0 0,1 0 0 0 0,-1 0 0 0 0,1 0 0 0 0,-1 0 0 0 0,0 0 0 0 0,1 0 0 0 0,-1 0 0 0 0,1 0 0 0 0,6 0 117 0 0,1 0-62 0 0,1 0 0 0 0,0 0 0 0 0,0-1 0 0 0,-1 0-1 0 0,1 0 1 0 0,0-1 0 0 0,-1 0 0 0 0,10-4 0 0 0,88-33 108 0 0,-76 29-77 0 0,34-7 0 0 0,-60 15-106 0 0,1 2-1 0 0,-1-1 1 0 0,1 0-1 0 0,-1 1 1 0 0,1 0-1 0 0,-1 0 1 0 0,1 0-1 0 0,-1 1 1 0 0,1-1-1 0 0,-1 1 1 0 0,0 0-1 0 0,1 0 1 0 0,-1 1-1 0 0,0-1 1 0 0,8 5-1 0 0,-8-4 16 0 0,0 0-1 0 0,0-1 0 0 0,0 1 0 0 0,8 0 1 0 0,-9-1 6 0 0,0-1 0 0 0,0 1 1 0 0,0 0-1 0 0,0 0 1 0 0,0 0-1 0 0,-1 0 0 0 0,1 1 1 0 0,0-1-1 0 0,0 1 1 0 0,2 2-1 0 0,-8-3 36 0 0,0 0 0 0 0,0 0 0 0 0,0 1-1 0 0,0-1 1 0 0,1 1 0 0 0,-1 0 0 0 0,-3 2 0 0 0,6-3-63 0 0,-1 1-1 0 0,1-1 1 0 0,0 1 0 0 0,-1-1 0 0 0,1 1-1 0 0,0-1 1 0 0,0 1 0 0 0,0 0 0 0 0,0-1-1 0 0,0 3 1 0 0,1-2-3 0 0,-1 0-1 0 0,0-1 1 0 0,0 1 0 0 0,0 0-1 0 0,0-1 1 0 0,-1 1-1 0 0,1 0 1 0 0,0-1 0 0 0,-1 1-1 0 0,0 2 1 0 0,-9 21 157 0 0,8-20-137 0 0,1 0 1 0 0,-2 0 0 0 0,1 0 0 0 0,0-1 0 0 0,-1 1 0 0 0,-5 6 0 0 0,-13 17 37 0 0,1 0 0 0 0,2 1-1 0 0,-17 34 1 0 0,-37 98 167 0 0,61-132-232 0 0,-9 46 1 0 0,3-10-3 0 0,16-62-8 0 0,1-1 0 0 0,-1 0 0 0 0,0 0 0 0 0,0 0 0 0 0,0 0 0 0 0,0 0 0 0 0,0 0-1 0 0,0 0 1 0 0,0 0 0 0 0,-3 3 0 0 0,6-20-363 0 0,16-45-2285 0 0,-1-1-4841 0 0,-12 49 3169 0 0,2 1-912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2707 1838 512 0 0,'-13'-13'11716'0'0,"13"13"-11476"0"0,0-1-1 0 0,0 0 1 0 0,0 0 0 0 0,0 1-1 0 0,1-1 1 0 0,-1 0-1 0 0,0 1 1 0 0,0-1 0 0 0,1 0-1 0 0,-1 1 1 0 0,0-1 0 0 0,1 0-1 0 0,-1 1 1 0 0,0-1 0 0 0,1 0-1 0 0,-1 1 1 0 0,1-1 0 0 0,4-7 1162 0 0,-5 8-1308 0 0,0 0 0 0 0,0-1 0 0 0,-1 1 1 0 0,1 0-1 0 0,0 0 0 0 0,0-1 0 0 0,0 1 0 0 0,-1 0 0 0 0,1-1 1 0 0,0 1-1 0 0,0 0 0 0 0,-1 0 0 0 0,1-1 0 0 0,0 1 1 0 0,0 0-1 0 0,-1 0 0 0 0,1 0 0 0 0,0-1 0 0 0,-1 1 0 0 0,1 0 1 0 0,0 0-1 0 0,-1 0 0 0 0,1 0 0 0 0,0 0 0 0 0,-1 0 1 0 0,1 0-1 0 0,0 0 0 0 0,-1 0 0 0 0,1 0 0 0 0,-1 0 0 0 0,1 0 1 0 0,-18-2 440 0 0,15 2-158 0 0,-16-1 566 0 0,16 1-803 0 0,-1 0 0 0 0,0 0 0 0 0,1 0 0 0 0,-1 0 0 0 0,1-1 0 0 0,-1 1 0 0 0,0-1 0 0 0,1 0 0 0 0,-1 0 0 0 0,1 0 0 0 0,0-1 0 0 0,-1 1 0 0 0,-4-4 0 0 0,7 4-82 0 0,0-1 0 0 0,0 1 0 0 0,0 0 0 0 0,0-1 0 0 0,1 1 0 0 0,-1-1 0 0 0,1 1 0 0 0,-1 0 0 0 0,1-1 0 0 0,0 1 0 0 0,-1-1-1 0 0,1 0 1 0 0,0 1 0 0 0,0-2 0 0 0,0 1-12 0 0,0 0-1 0 0,0 0 0 0 0,-1 0 1 0 0,1 1-1 0 0,0-1 1 0 0,-1 0-1 0 0,0 0 0 0 0,1 1 1 0 0,-1-1-1 0 0,0 0 1 0 0,-1-2-1 0 0,-1 1 22 0 0,0 0-1 0 0,0 0 1 0 0,0 1 0 0 0,-1-1-1 0 0,1 1 1 0 0,-1-1 0 0 0,1 1-1 0 0,-8-3 1 0 0,-36-11 329 0 0,22 8-192 0 0,13 4-80 0 0,1 0 0 0 0,0 0 0 0 0,1-1 0 0 0,-1-1 0 0 0,1 0-1 0 0,0 0 1 0 0,0-1 0 0 0,-10-9 0 0 0,9 7-19 0 0,-1-1 0 0 0,0 2 0 0 0,-1 0 0 0 0,0 0 0 0 0,0 1 0 0 0,0 1 0 0 0,-26-8 1 0 0,-10-7 117 0 0,41 17-151 0 0,0-1 0 0 0,0 1-1 0 0,1-2 1 0 0,0 1 0 0 0,0-1 0 0 0,0 0-1 0 0,-5-7 1 0 0,8 9-34 0 0,-99-86 537 0 0,-7 3-243 0 0,93 75-272 0 0,-1 1-1 0 0,-1 1 0 0 0,-28-12 1 0 0,43 20-56 0 0,-110-41 98 0 0,73 27-96 0 0,-29-12-18 0 0,60 24 19 0 0,2-1-1 0 0,-1-1 1 0 0,0 0 0 0 0,1 0-1 0 0,-11-11 1 0 0,13 11 3 0 0,0 0 0 0 0,1 0 0 0 0,0 0 0 0 0,0-1 0 0 0,1 0 1 0 0,0 0-1 0 0,0 0 0 0 0,1-1 0 0 0,-4-10 0 0 0,3 8-3 0 0,-1-1 1 0 0,0 1-1 0 0,0 0 0 0 0,-1 0 0 0 0,0 1 0 0 0,-1 0 1 0 0,0 0-1 0 0,0 1 0 0 0,-1-1 0 0 0,-13-9 1 0 0,8 7-10 0 0,0 2 0 0 0,-1-1 1 0 0,0 2-1 0 0,0 0 0 0 0,-1 1 1 0 0,-25-9-1 0 0,-52-17 55 0 0,86 31-55 0 0,0 0 0 0 0,0-1 0 0 0,0 1 0 0 0,0-1-1 0 0,0-1 1 0 0,1 1 0 0 0,-8-7 0 0 0,-1-3 18 0 0,-16-17 0 0 0,20 18-12 0 0,-1 1 0 0 0,0 1 0 0 0,-14-11 0 0 0,7 11-8 0 0,0-1 0 0 0,-1 2 0 0 0,-1 1-1 0 0,-21-7 1 0 0,-40-18 4 0 0,65 26-5 0 0,1-1 0 0 0,1-1 1 0 0,-1-1-1 0 0,1 0 0 0 0,1 0 1 0 0,0-2-1 0 0,-15-16 0 0 0,-52-55 66 0 0,66 71-67 0 0,0 1 0 0 0,-1 0 1 0 0,0 0-1 0 0,-21-9 0 0 0,-20-7-14 0 0,-79-26 0 0 0,128 51 23 0 0,0-1-1 0 0,0 0 0 0 0,0 0 1 0 0,1-1-1 0 0,-1 1 0 0 0,1-1 1 0 0,0-1-1 0 0,0 1 0 0 0,1-1 1 0 0,-1 0-1 0 0,1-1 0 0 0,0 1 0 0 0,0-1 1 0 0,-4-7-1 0 0,4 6-4 0 0,1 1 0 0 0,-1-1 1 0 0,0 1-1 0 0,-1 1 0 0 0,1-1 0 0 0,-1 1 0 0 0,0 0 1 0 0,-1 0-1 0 0,1 1 0 0 0,-1 0 0 0 0,0 0 0 0 0,0 0 1 0 0,0 1-1 0 0,0 0 0 0 0,-1 1 0 0 0,-13-4 0 0 0,-54-4-30 0 0,75 10 32 0 0,-1 0 0 0 0,1 0-1 0 0,-1 0 1 0 0,1 0 0 0 0,-1 0-1 0 0,1 0 1 0 0,-1 0 0 0 0,0 0-1 0 0,1 0 1 0 0,-1-1 0 0 0,1 1 0 0 0,-1 0-1 0 0,1 0 1 0 0,0-1 0 0 0,-1 1-1 0 0,1 0 1 0 0,-1 0 0 0 0,1-1-1 0 0,-1 1 1 0 0,1-1 0 0 0,0 1-1 0 0,-1 0 1 0 0,1-1 0 0 0,0 1-1 0 0,-1-1 1 0 0,1 1 0 0 0,0-1-1 0 0,0 1 1 0 0,-1-1 0 0 0,1 1-1 0 0,0-1 1 0 0,0 1 0 0 0,0-1-1 0 0,0 1 1 0 0,0-1 0 0 0,0 1-1 0 0,0-1 1 0 0,0 1 0 0 0,0-1-1 0 0,0 1 1 0 0,0-1 0 0 0,0 1-1 0 0,0-1 1 0 0,0 1 0 0 0,0-1-1 0 0,1 1 1 0 0,-1-1 0 0 0,0 1-1 0 0,0-1 1 0 0,0 1 0 0 0,1-2-1 0 0,2-3 5 0 0,1-1-1 0 0,0 1 1 0 0,7-9-1 0 0,-2 2-21 0 0,-6 9 17 0 0,-1-1 1 0 0,0-1-1 0 0,0 1 0 0 0,-1 0 1 0 0,1 0-1 0 0,-1 0 0 0 0,0-1 0 0 0,1-8 1 0 0,-2 12 0 0 0,0 0 0 0 0,0 0 0 0 0,0 0 0 0 0,0 1 0 0 0,0-1 0 0 0,0 0 0 0 0,-1 0 0 0 0,1 0 0 0 0,0 0 0 0 0,0 0 0 0 0,-1 1 0 0 0,1-1 0 0 0,-1 0-1 0 0,1 0 1 0 0,0 1 0 0 0,-1-1 0 0 0,1 0 0 0 0,-1 0 0 0 0,0 1 0 0 0,0-2 0 0 0,0 2 0 0 0,0-1 0 0 0,-1 1 0 0 0,1-1 0 0 0,0 1 0 0 0,0 0 0 0 0,-1-1 0 0 0,1 1 0 0 0,0 0 0 0 0,-1 0 0 0 0,1 0 0 0 0,0 0 0 0 0,-1 0 0 0 0,1 0 0 0 0,0 0 0 0 0,0 1 0 0 0,-1-1 0 0 0,1 0 0 0 0,-2 1 0 0 0,-2 1-2 0 0,-22 7-39 0 0,26-9 40 0 0,0 1-1 0 0,0-1 1 0 0,0 1 0 0 0,0-1-1 0 0,0 1 1 0 0,1 0-1 0 0,-1-1 1 0 0,0 1-1 0 0,0 0 1 0 0,1-1-1 0 0,-1 1 1 0 0,0 0-1 0 0,1 0 1 0 0,-1 0-1 0 0,1-1 1 0 0,-1 1-1 0 0,1 0 1 0 0,-1 0-1 0 0,1 0 1 0 0,0 0-1 0 0,-1 0 1 0 0,1 0-1 0 0,0 2 1 0 0,0-3-1 0 0,1 1 0 0 0,-1 0 1 0 0,1 0-1 0 0,-1-1 0 0 0,1 1 1 0 0,-1-1-1 0 0,1 1 0 0 0,0-1 1 0 0,-1 1-1 0 0,1-1 0 0 0,0 1 1 0 0,-1-1-1 0 0,1 1 0 0 0,0-1 1 0 0,0 0-1 0 0,-1 1 0 0 0,1-1 1 0 0,0 0-1 0 0,1 0 0 0 0,15 5-120 0 0,60-2-2447 0 0,-27-8-3455 0 0,-21 2-4715 0 0,-14 0 3585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115 170 512 0 0,'-3'-13'1605'0'0,"2"10"-711"0"0,1 1-1 0 0,-1-1 1 0 0,0 1-1 0 0,0 0 1 0 0,1-1-1 0 0,-1 1 0 0 0,-1 0 1 0 0,1 0-1 0 0,0 0 1 0 0,-1 0-1 0 0,-1-3 1 0 0,-5 0 2452 0 0,12 9 707 0 0,-3-3-3880 0 0,1 1 1 0 0,-1-1-1 0 0,0 1 1 0 0,0-1-1 0 0,1 1 1 0 0,-1 0-1 0 0,0 0 1 0 0,-1-1-1 0 0,1 1 1 0 0,0 0 0 0 0,0 0-1 0 0,-1 0 1 0 0,1 0-1 0 0,-1 0 1 0 0,0 0-1 0 0,1 0 1 0 0,-1 0-1 0 0,0 4 1 0 0,-1 5 195 0 0,0 0-1 0 0,-3 14 1 0 0,2-10 27 0 0,-1 3-269 0 0,2 0 0 0 0,0 1-1 0 0,1-1 1 0 0,1 1-1 0 0,0-1 1 0 0,1 1-1 0 0,2-1 1 0 0,0 0 0 0 0,0 0-1 0 0,2 0 1 0 0,0-1-1 0 0,16 31 1 0 0,5-4-31 0 0,-19-33-19 0 0,0 1-1 0 0,-1 0 1 0 0,-1 0-1 0 0,5 13 1 0 0,-9-9 106 0 0,-4-16-2 0 0,-1-8-141 0 0,-1-14 158 0 0,-2-27 1 0 0,3 28-138 0 0,-6-34 1 0 0,-15-47-7 0 0,-14-156 1 0 0,37 245-57 0 0,1-1 0 0 0,2-16 0 0 0,-1-4 200 0 0,-1 33-192 0 0,0 0 0 0 0,0 1 0 0 0,0-1 0 0 0,0 1 1 0 0,0-1-1 0 0,0 0 0 0 0,0 1 0 0 0,-1-1 0 0 0,1 1 1 0 0,0-1-1 0 0,0 1 0 0 0,-1-1 0 0 0,1 1 0 0 0,0-1 1 0 0,-1 1-1 0 0,1-1 0 0 0,-1 1 0 0 0,1 0 0 0 0,0-1 0 0 0,-1 1 1 0 0,1 0-1 0 0,-1-1 0 0 0,1 1 0 0 0,-2-1 0 0 0,-16-3 114 0 0,-22 6-20 0 0,39-2-100 0 0,-7 1 26 0 0,0 0-1 0 0,1 1 1 0 0,0 0-1 0 0,-1 1 1 0 0,-12 5-1 0 0,20-8-25 0 0,0 0 0 0 0,-1 0 0 0 0,1 0 0 0 0,0 0 0 0 0,0 0 0 0 0,0 0 0 0 0,0 0-1 0 0,0 0 1 0 0,0 0 0 0 0,-1 1 0 0 0,1-1 0 0 0,0 0 0 0 0,0 0 0 0 0,0 0 0 0 0,0 0 0 0 0,0 0 0 0 0,0 0-1 0 0,0 0 1 0 0,0 0 0 0 0,0 1 0 0 0,0-1 0 0 0,-1 0 0 0 0,1 0 0 0 0,0 0 0 0 0,0 0 0 0 0,0 0 0 0 0,0 0 0 0 0,0 1-1 0 0,0-1 1 0 0,0 0 0 0 0,0 0 0 0 0,0 0 0 0 0,0 0 0 0 0,0 0 0 0 0,0 1 0 0 0,0-1 0 0 0,0 0 0 0 0,0 0-1 0 0,6 4 14 0 0,10 3 6 0 0,-14-6 2 0 0,4 1-6 0 0,0-1 1 0 0,0 0 0 0 0,1 0-1 0 0,-1 0 1 0 0,0-1-1 0 0,0 0 1 0 0,0 0-1 0 0,11-2 1 0 0,-10 1-1 0 0,85-11-23 0 0,14 0 73 0 0,-88 11-67 0 0,0 1 1 0 0,-1 0 0 0 0,1 2 0 0 0,20 4 0 0 0,189 58-94 0 0,-191-47-102 0 0,-31-14-202 0 0,0 0-1 0 0,0-1 1 0 0,0 1-1 0 0,1-1 0 0 0,-1 0 1 0 0,1 0-1 0 0,-1-1 0 0 0,11 2 1 0 0,19-3-6040 0 0,-20-1 2976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6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0 322 808 0 0,'1'-4'1059'0'0,"-1"0"-1"0"0,0-1 0 0 0,1 1 0 0 0,0 0 1 0 0,0 0-1 0 0,0 0 0 0 0,1-1 1 0 0,3-6-1 0 0,-2 5-191 0 0,0 1-1 0 0,1-1 1 0 0,0 0-1 0 0,10-9 1 0 0,1 1-246 0 0,2 0 1 0 0,28-18-1 0 0,-27 20-105 0 0,18-10 118 0 0,2 2 0 0 0,76-31 0 0 0,-97 44-469 0 0,16-5 12 0 0,-1 2 0 0 0,1 1 0 0 0,43-6 0 0 0,103-4-48 0 0,-168 19-146 0 0,30-2 68 0 0,-38 2-58 0 0,0 0 0 0 0,-1 1 0 0 0,1-1 1 0 0,0 0-1 0 0,-1 1 0 0 0,1 0 0 0 0,-1 0 0 0 0,1 0 0 0 0,0 0 0 0 0,-1 0 0 0 0,4 3 1 0 0,-5-4 4 0 0,-1 0 1 0 0,0 1 0 0 0,0-1-1 0 0,0 0 1 0 0,0 0 0 0 0,0 1 0 0 0,1-1-1 0 0,-1 0 1 0 0,0 0 0 0 0,0 1-1 0 0,0-1 1 0 0,0 0 0 0 0,0 0-1 0 0,0 1 1 0 0,0-1 0 0 0,0 0 0 0 0,0 1-1 0 0,0-1 1 0 0,0 0 0 0 0,0 0-1 0 0,0 1 1 0 0,0-1 0 0 0,0 0 0 0 0,-1 0-1 0 0,1 1 1 0 0,0-1 0 0 0,0 0-1 0 0,0 0 1 0 0,0 1 0 0 0,0-1 0 0 0,-1 0-1 0 0,1 0 1 0 0,0 1 0 0 0,0-1-1 0 0,0 0 1 0 0,-1 0 0 0 0,1 0-1 0 0,0 0 1 0 0,0 1 0 0 0,-1-1 0 0 0,1 0-1 0 0,0 0 1 0 0,0 0 0 0 0,-1 0-1 0 0,1 0 1 0 0,0 0 0 0 0,0 0 0 0 0,-1 0-1 0 0,-16 8-117 0 0,16-8 107 0 0,-42 14-878 0 0,-70 13 1 0 0,46-13-870 0 0,18-4 345 0 0,18-4 807 0 0,-41 14-1 0 0,63-17 636 0 0,0 1-1 0 0,1-1 1 0 0,-1 2-1 0 0,1-1 1 0 0,0 1-1 0 0,0 0 1 0 0,1 1-1 0 0,0 0 0 0 0,-8 7 1 0 0,12-9 45 0 0,1-1 1 0 0,-1 1-1 0 0,0 0 0 0 0,1 1 1 0 0,0-1-1 0 0,0 0 0 0 0,0 0 1 0 0,1 1-1 0 0,-1-1 0 0 0,1 1 0 0 0,0 0 1 0 0,1-1-1 0 0,-1 1 0 0 0,1 0 1 0 0,0-1-1 0 0,0 1 0 0 0,0 0 1 0 0,0-1-1 0 0,1 1 0 0 0,0 0 1 0 0,0-1-1 0 0,3 8 0 0 0,-1-3 114 0 0,0 1 0 0 0,2-1 0 0 0,-1 0 0 0 0,1 0 1 0 0,0 0-1 0 0,1 0 0 0 0,0-1 0 0 0,0 0 0 0 0,11 10 0 0 0,2 0 75 0 0,1-1-1 0 0,1-1 1 0 0,0-1 0 0 0,1-1 0 0 0,1 0 0 0 0,46 19-1 0 0,-56-28-410 0 0,1-1-1 0 0,-1 0 0 0 0,1-1 1 0 0,0 0-1 0 0,0-1 0 0 0,0 0 1 0 0,1-1-1 0 0,-1-1 1 0 0,0 0-1 0 0,0-1 0 0 0,0-1 1 0 0,0 0-1 0 0,0-1 0 0 0,19-6 1 0 0,28-12-6817 0 0,-39 11 4766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9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59 296 512 0 0,'0'-1'446'0'0,"0"1"1"0"0,0-1-1 0 0,-1 0 0 0 0,1 1 0 0 0,0-1 0 0 0,-1 0 0 0 0,1 1 1 0 0,0-1-1 0 0,-1 0 0 0 0,1 1 0 0 0,-1-1 0 0 0,1 0 1 0 0,-1 1-1 0 0,1-1 0 0 0,-1 1 0 0 0,1-1 0 0 0,-1 1 1 0 0,0 0-1 0 0,1-1 0 0 0,-1 1 0 0 0,0-1 0 0 0,1 1 1 0 0,-3-1-1 0 0,2 1-127 0 0,0 0 0 0 0,0 0-1 0 0,0 1 1 0 0,0-1 0 0 0,0 0 0 0 0,0 0 0 0 0,0 0 0 0 0,0 1-1 0 0,0-1 1 0 0,0 0 0 0 0,0 1 0 0 0,0-1 0 0 0,0 1 0 0 0,-2 1 0 0 0,0 0 72 0 0,0 0 0 0 0,1 0 1 0 0,-1 1-1 0 0,1-1 1 0 0,-1 1-1 0 0,1-1 0 0 0,0 1 1 0 0,0 0-1 0 0,-3 6 1 0 0,5-9-349 0 0,0 1 0 0 0,0-1 0 0 0,-1 0 1 0 0,1 1-1 0 0,0-1 0 0 0,0 0 1 0 0,0 1-1 0 0,0-1 0 0 0,0 0 1 0 0,0 1-1 0 0,0-1 0 0 0,0 0 0 0 0,0 1 1 0 0,0-1-1 0 0,0 0 0 0 0,0 1 1 0 0,0-1-1 0 0,0 0 0 0 0,0 1 0 0 0,0-1 1 0 0,0 0-1 0 0,0 0 0 0 0,1 1 1 0 0,-1-1-1 0 0,0 0 0 0 0,0 1 0 0 0,0-1 1 0 0,0 0-1 0 0,1 0 0 0 0,-1 1 1 0 0,0-1-1 0 0,1 1 0 0 0,11 1 736 0 0,14-7-180 0 0,-13-2-512 0 0,0 1 1 0 0,-1-2 0 0 0,0 0 0 0 0,0 0-1 0 0,-1-1 1 0 0,0 0 0 0 0,0-1 0 0 0,-1-1 0 0 0,0 1-1 0 0,-1-2 1 0 0,0 1 0 0 0,-1-1 0 0 0,-1 0 0 0 0,1-1-1 0 0,-2 0 1 0 0,0 0 0 0 0,8-25 0 0 0,-7 13 10 0 0,-4 11 0 0 0,1 1 0 0 0,1 0 0 0 0,0 0 0 0 0,1 0 1 0 0,7-12-1 0 0,-15 51 430 0 0,-4 15-434 0 0,2 1-1 0 0,2-1 1 0 0,5 64 0 0 0,-2-77-26 0 0,-1 22 80 0 0,0-19-16 0 0,4 32 0 0 0,-2-52-94 0 0,0 0-1 0 0,0-1 1 0 0,1 1-1 0 0,1-1 0 0 0,0 1 1 0 0,8 16-1 0 0,-10-24-31 0 0,0-1 0 0 0,-1 1-1 0 0,1 0 1 0 0,0 0 0 0 0,0-1 0 0 0,1 1-1 0 0,2 2 1 0 0,-4-5-3 0 0,-1 1-1 0 0,1-1 1 0 0,0 0 0 0 0,-1 1-1 0 0,1-1 1 0 0,0 0 0 0 0,-1 1-1 0 0,1-1 1 0 0,0 0 0 0 0,-1 0-1 0 0,1 0 1 0 0,0 0 0 0 0,0 0-1 0 0,-1 0 1 0 0,1 0 0 0 0,0 0-1 0 0,-1 0 1 0 0,1 0 0 0 0,0 0-1 0 0,0 0 1 0 0,-1 0 0 0 0,1-1-1 0 0,0 1 1 0 0,-1 0-1 0 0,1 0 1 0 0,0-1 0 0 0,-1 1-1 0 0,1-1 1 0 0,-1 1 0 0 0,1 0-1 0 0,0-1 1 0 0,-1 1 0 0 0,1-1-1 0 0,-1 1 1 0 0,1-1 0 0 0,-1 0-1 0 0,0 1 1 0 0,1-1 0 0 0,0 0-1 0 0,-1 0 0 0 0,1 0-1 0 0,-1 0 0 0 0,1 1 0 0 0,-1-1 1 0 0,0 0-1 0 0,1 0 0 0 0,-1 0 0 0 0,0 1 1 0 0,1-1-1 0 0,-1 0 0 0 0,0 0 1 0 0,0 0-1 0 0,0 0 0 0 0,0 0 0 0 0,0 0 1 0 0,0 0-1 0 0,0 1 0 0 0,0-1 0 0 0,0 0 1 0 0,0 0-1 0 0,-1 0 0 0 0,1 0 0 0 0,0 0 1 0 0,-1 1-1 0 0,1-1 0 0 0,0 0 0 0 0,-1 0 1 0 0,1 0-1 0 0,-1 1 0 0 0,1-1 1 0 0,-1 0-1 0 0,1 1 0 0 0,-1-1 0 0 0,-1-1 1 0 0,1 1 0 0 0,0 1-1 0 0,0-1 1 0 0,0 0 0 0 0,-1 0 0 0 0,1 0 0 0 0,0 1 0 0 0,0-1 0 0 0,-1 1 0 0 0,1-1 0 0 0,0 1 0 0 0,-1-1 0 0 0,1 1 0 0 0,-1 0 0 0 0,1 0 0 0 0,-1 0-1 0 0,1 0 1 0 0,0 0 0 0 0,-1 0 0 0 0,1 0 0 0 0,-1 0 0 0 0,-1 1 0 0 0,-16 2 18 0 0,15-3-21 0 0,1 1 0 0 0,0-1 0 0 0,0 1 0 0 0,-1 0 0 0 0,-3 1-1 0 0,-12 5 11 0 0,0 0 0 0 0,-30 5-1 0 0,32-9 45 0 0,-1 2 0 0 0,1 0 0 0 0,-25 11 0 0 0,32-10 25 0 0,10-6-76 0 0,0 0 0 0 0,0 0-1 0 0,0 0 1 0 0,1 0 0 0 0,-1 0 0 0 0,0 0 0 0 0,0 0-1 0 0,0 0 1 0 0,0 0 0 0 0,0 0 0 0 0,0 0 0 0 0,0 0-1 0 0,0 0 1 0 0,0 0 0 0 0,0 0 0 0 0,0 0 0 0 0,0 0-1 0 0,0 0 1 0 0,0 0 0 0 0,0 0 0 0 0,0 0 0 0 0,0 0-1 0 0,0 0 1 0 0,0 0 0 0 0,0 0 0 0 0,0 0 0 0 0,0 0-1 0 0,0 0 1 0 0,0 0 0 0 0,0 0 0 0 0,0 1 0 0 0,0-1-1 0 0,0 0 1 0 0,0 0 0 0 0,0 0 0 0 0,0 0 0 0 0,0 0-1 0 0,0 0 1 0 0,0 0 0 0 0,0 0 0 0 0,0 0 0 0 0,0 0-1 0 0,0 0 1 0 0,0 0 0 0 0,0 0 0 0 0,0 0 0 0 0,0 0-1 0 0,0 0 1 0 0,0 0 0 0 0,0 0 0 0 0,0 0 0 0 0,0 0-1 0 0,0 0 1 0 0,0 0 0 0 0,0 0 0 0 0,0 0 0 0 0,0 0-1 0 0,0 0 1 0 0,-1 0 0 0 0,18-2 212 0 0,-2-1-150 0 0,1 2 1 0 0,3-1-6 0 0,1 1 0 0 0,-1 0 0 0 0,1 2 0 0 0,-1 0 0 0 0,25 6 0 0 0,28 7-57 0 0,-44-9 9 0 0,1 1 1 0 0,39 13-1 0 0,-64-17-10 0 0,0-1 0 0 0,1 0 1 0 0,-1 0-1 0 0,0 0 1 0 0,1-1-1 0 0,-1 1 0 0 0,0-1 1 0 0,1 0-1 0 0,-1 0 1 0 0,1-1-1 0 0,-1 1 0 0 0,0-1 1 0 0,1 0-1 0 0,-1 0 1 0 0,0-1-1 0 0,7-2 0 0 0,-9 2-205 0 0,1 1 0 0 0,-1-1 0 0 0,1 1 0 0 0,-1-1 0 0 0,1 0 0 0 0,-1 0-1 0 0,0 0 1 0 0,0 0 0 0 0,0-1 0 0 0,0 1 0 0 0,1-3 0 0 0,-2 3-472 0 0,1-1 0 0 0,-1 0 0 0 0,0 1 0 0 0,0-1 0 0 0,0 0 0 0 0,-1 0 0 0 0,1 0-1 0 0,-1 1 1 0 0,1-1 0 0 0,-1 0 0 0 0,0 0 0 0 0,-1-5 0 0 0,-1 1-4482 0 0,-3 1-465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33.29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33 406 512 0 0,'-2'3'1153'0'0,"0"0"1"0"0,0 0-1 0 0,0 0 0 0 0,-1 0 1 0 0,1 0-1 0 0,-1-1 0 0 0,-3 3 1 0 0,-5 4 4429 0 0,28-12-938 0 0,2-7-4227 0 0,0-2 0 0 0,-1 0 0 0 0,0-1 0 0 0,-1-1-1 0 0,-1 0 1 0 0,0-2 0 0 0,-1 0 0 0 0,0 0 0 0 0,19-30 0 0 0,-1-6-54 0 0,-3-1 0 0 0,28-67 1 0 0,-51 107-245 0 0,-6 11-24 0 0,1-1-1 0 0,-1 1 1 0 0,1-1 0 0 0,-1 0-1 0 0,0 1 1 0 0,0-1 0 0 0,0 0 0 0 0,1-5-1 0 0,-13 27 540 0 0,2 0-606 0 0,1 1 0 0 0,0 0 1 0 0,1 0-1 0 0,2 1 0 0 0,0 0 0 0 0,1 0 0 0 0,1 0 0 0 0,1 0 1 0 0,0 0-1 0 0,2 1 0 0 0,1-1 0 0 0,0 1 0 0 0,2-1 0 0 0,5 22 1 0 0,-7-40-22 0 0,4 17 98 0 0,0 1-1 0 0,-1-1 1 0 0,1 40-1 0 0,-5-53-59 0 0,0-2-30 0 0,0 1 0 0 0,0 0 1 0 0,2 10-1 0 0,-2-16-17 0 0,0 1 1 0 0,0 0-1 0 0,0-1 0 0 0,0 1 1 0 0,0 0-1 0 0,0-1 0 0 0,1 1 0 0 0,-1-1 1 0 0,0 1-1 0 0,0-1 0 0 0,1 1 1 0 0,-1 0-1 0 0,0-1 0 0 0,1 1 0 0 0,-1-1 1 0 0,1 1-1 0 0,-1-1 0 0 0,0 0 1 0 0,1 1-1 0 0,-1-1 0 0 0,1 1 0 0 0,-1-1 1 0 0,1 0-1 0 0,0 1 0 0 0,-1-1 1 0 0,1 0-1 0 0,-1 0 0 0 0,1 1 0 0 0,0-1 1 0 0,-1 0-1 0 0,1 0 0 0 0,-1 0 0 0 0,1 0 1 0 0,0 0-1 0 0,-1 0 0 0 0,1 0 1 0 0,0 0-1 0 0,-1 0 0 0 0,1 0 0 0 0,-1 0 1 0 0,1 0-1 0 0,1-1 0 0 0,-2 1 3 0 0,1 0-1 0 0,0 0 1 0 0,-1-1 0 0 0,1 1-1 0 0,0 0 1 0 0,-1 0-1 0 0,1-1 1 0 0,0 1 0 0 0,-1-1-1 0 0,1 1 1 0 0,-1 0-1 0 0,1-1 1 0 0,-1 1 0 0 0,1-1-1 0 0,0 0 1 0 0,-1 1-1 0 0,0-1 0 0 0,-1 1 1 0 0,1 0-1 0 0,0-1 0 0 0,0 1 1 0 0,0 0-1 0 0,-1 0 0 0 0,1-1 1 0 0,0 1-1 0 0,0 0 0 0 0,-1 0 1 0 0,1 0-1 0 0,0 0 0 0 0,-1-1 1 0 0,1 1-1 0 0,0 0 0 0 0,-1 0 1 0 0,1 0-1 0 0,0 0 0 0 0,0 0 1 0 0,-1 0-1 0 0,1 0 0 0 0,0 0 1 0 0,-1 0-1 0 0,1 0 0 0 0,0 0 1 0 0,-1 0-1 0 0,1 0 0 0 0,0 0 1 0 0,-1 0-1 0 0,1 0 0 0 0,0 0 1 0 0,-1 0-1 0 0,-1 0 2 0 0,1 1-1 0 0,0-1 1 0 0,0 0 0 0 0,-1 1 0 0 0,1-1-1 0 0,0 1 1 0 0,0-1 0 0 0,0 1-1 0 0,-1-1 1 0 0,0 2 0 0 0,-12 4-22 0 0,7-4 19 0 0,0 0 1 0 0,0 0 0 0 0,0 0 0 0 0,1 1 0 0 0,-8 4 0 0 0,-23 8-5 0 0,33-14 3 0 0,0 0-1 0 0,-1 1 1 0 0,1-1 0 0 0,0 1 0 0 0,0 0-1 0 0,0 0 1 0 0,0 0 0 0 0,0 0 0 0 0,1 1 0 0 0,-1 0-1 0 0,1 0 1 0 0,-1 0 0 0 0,1 0 0 0 0,-5 6-1 0 0,7-8 3 0 0,-1 1 0 0 0,1-1-1 0 0,0 0 1 0 0,-1 0 0 0 0,0 0 0 0 0,1 0-1 0 0,-1 0 1 0 0,0 0 0 0 0,-3 1 0 0 0,4-2 1 0 0,-1 1 1 0 0,1-1-1 0 0,0 1 1 0 0,-1-1-1 0 0,1 1 1 0 0,0 0-1 0 0,0 0 1 0 0,-1-1-1 0 0,1 1 1 0 0,0 0-1 0 0,0 0 1 0 0,0 0-1 0 0,-2 3 1 0 0,23-5 22 0 0,-9 0-11 0 0,58-6 41 0 0,110 2-1 0 0,-152 8 18 0 0,-16-2-84 0 0,-1 0-1 0 0,1-1 0 0 0,-1 0 1 0 0,18-2-1 0 0,-27 2-1 0 0,0 0 1 0 0,0 0-1 0 0,0 0 0 0 0,0-1 0 0 0,0 1 0 0 0,0 0 0 0 0,0-1 0 0 0,1 1 0 0 0,-1-1 0 0 0,0 1 1 0 0,-1-1-1 0 0,1 0 0 0 0,0 1 0 0 0,0-1 0 0 0,0 0 0 0 0,1-1 0 0 0,-16 3-1089 0 0,-2 4-2071 0 0,0 0 0 0 0,-23 11 0 0 0,20-6-461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43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39 512 0 0,'2'-17'2353'0'0,"-2"15"-943"0"0,0-1 0 0 0,0 0 0 0 0,1 1 1 0 0,-1-1-1 0 0,1 0 0 0 0,1-2 0 0 0,-5 22 6003 0 0,4 19-5275 0 0,1-20-1225 0 0,1 37 320 0 0,1-12-656 0 0,-3 0 0 0 0,-1 0 0 0 0,-10 75 1 0 0,2-75-513 0 0,-33 210 542 0 0,40-240-655 0 0,0 1 0 0 0,1 12 0 0 0,0-21 32 0 0,0 0 1 0 0,0-1-1 0 0,1 1 1 0 0,-1-1-1 0 0,1 1 1 0 0,-1 0-1 0 0,1-1 1 0 0,0 0-1 0 0,0 1 1 0 0,0-1-1 0 0,1 1 1 0 0,-1-1-1 0 0,0 0 1 0 0,1 0-1 0 0,3 4 1 0 0,-4-5-69 0 0,0 0 0 0 0,0-1 0 0 0,1 1 0 0 0,-1-1 0 0 0,0 1 0 0 0,0-1 0 0 0,1 1 0 0 0,-1-1 0 0 0,0 0 0 0 0,1 0 0 0 0,-1 1 0 0 0,1-1 0 0 0,-1 0 0 0 0,0 0 0 0 0,1 0 0 0 0,-1-1 0 0 0,0 1 0 0 0,1 0 0 0 0,-1 0 0 0 0,0-1 0 0 0,1 1 0 0 0,-1-1 0 0 0,0 1 0 0 0,1-1 0 0 0,-1 0 0 0 0,0 1 0 0 0,0-1 0 0 0,0 0 0 0 0,0 0 0 0 0,2-1 0 0 0,2-2-658 0 0,0-1 0 0 0,0 0 0 0 0,0 0 0 0 0,7-10 0 0 0,-8 9-838 0 0,0-1-1 0 0,0 1 1 0 0,-1-1-1 0 0,1 0 1 0 0,3-14-1 0 0,-3 4-3499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9:44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69 2641 0 0,'-4'-4'4470'0'0,"-4"-6"5467"0"0,8 10-9814 0 0,1-1 0 0 0,-1 1-1 0 0,1-1 1 0 0,-1 1 0 0 0,1 0-1 0 0,-1-1 1 0 0,1 1 0 0 0,-1 0-1 0 0,1 0 1 0 0,-1-1 0 0 0,1 1-1 0 0,-1 0 1 0 0,1 0 0 0 0,-1 0-1 0 0,1 0 1 0 0,-1 0 0 0 0,1 0-1 0 0,-1 0 1 0 0,1 0 0 0 0,-1 0-1 0 0,1 0 1 0 0,0 0 0 0 0,-1 0-1 0 0,1 0 1 0 0,0 0 0 0 0,269-21 1552 0 0,-191 12-1705 0 0,-39 4-368 0 0,85-7-154 0 0,-42 9-6261 0 0,-62 3 2631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0:09.84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28 260 512 0 0,'-14'15'9755'0'0,"1"-1"-1905"0"0,23-23-5991 0 0,2-7-1031 0 0,-1 0 0 0 0,0 0-1 0 0,-1-2 1 0 0,0 1 0 0 0,6-20 0 0 0,-2 7-128 0 0,32-55 1 0 0,-28 53-262 0 0,-16 30-428 0 0,3-9 647 0 0,-9 17-69 0 0,3-5-559 0 0,1 0 1 0 0,-1 0 0 0 0,1-1-1 0 0,-1 1 1 0 0,1 0-1 0 0,-1 0 1 0 0,1 0 0 0 0,-1 0-1 0 0,1 0 1 0 0,0 0 0 0 0,0 0-1 0 0,-1 0 1 0 0,1 1 0 0 0,0-1-1 0 0,0 0 1 0 0,0 0-1 0 0,0 0 1 0 0,0 0 0 0 0,0 0-1 0 0,1 0 1 0 0,-1 0 0 0 0,0 0-1 0 0,0 0 1 0 0,1 0 0 0 0,-1 0-1 0 0,1 0 1 0 0,-1 0 0 0 0,1 0-1 0 0,-1 0 1 0 0,1 0-1 0 0,0 0 1 0 0,-1-1 0 0 0,1 1-1 0 0,0 0 1 0 0,0 0 0 0 0,0 0-1 0 0,1-1 38 0 0,-1 1 0 0 0,0-1 0 0 0,0 1 0 0 0,0-1 0 0 0,0 1 0 0 0,0 0 0 0 0,0-1 0 0 0,0 1 0 0 0,0 0 0 0 0,-1 0 0 0 0,1-1 0 0 0,0 1 1 0 0,0 0-1 0 0,0 2 0 0 0,-1-2 3 0 0,1 0 0 0 0,-1 1 0 0 0,0-1 0 0 0,0 1 0 0 0,-1-1 0 0 0,1 0 0 0 0,0 1 0 0 0,0-1 1 0 0,-1 0-1 0 0,1 1 0 0 0,-2 1 0 0 0,2 2-21 0 0,-1-1 0 0 0,1 0 0 0 0,0 1-1 0 0,0-1 1 0 0,0 0 0 0 0,0 1 0 0 0,1-1 0 0 0,0 0 0 0 0,0 0 0 0 0,0 1 0 0 0,0-1-1 0 0,1 0 1 0 0,2 4 0 0 0,6 28 133 0 0,-5 14-19 0 0,-3 82 0 0 0,-1-20-115 0 0,0-99-45 0 0,0 0 0 0 0,2 0 1 0 0,-1 0-1 0 0,2 0 1 0 0,0 0-1 0 0,0 0 0 0 0,1-1 1 0 0,1 0-1 0 0,8 14 1 0 0,-14-25-3 0 0,1 0-1 0 0,-1-1 1 0 0,1 1 0 0 0,-1 0 0 0 0,0 0 0 0 0,1 0 0 0 0,-1-1 0 0 0,0 1 0 0 0,0 0 0 0 0,0 0 0 0 0,0 0 0 0 0,0 0 0 0 0,0 0 0 0 0,0 1 0 0 0,-3-1 20 0 0,-4-6-7 0 0,7 5-15 0 0,0 0 0 0 0,0 0-1 0 0,0 0 1 0 0,-1 0 0 0 0,1 0 0 0 0,0 0-1 0 0,0 0 1 0 0,0 0 0 0 0,0-1 0 0 0,0 1-1 0 0,0 0 1 0 0,0 0 0 0 0,0 0 0 0 0,0 0-1 0 0,0 0 1 0 0,0 0 0 0 0,0 0 0 0 0,0 0-1 0 0,-1 0 1 0 0,1 0 0 0 0,0 0 0 0 0,0 0-1 0 0,0 0 1 0 0,0 0 0 0 0,0 0 0 0 0,0 0-1 0 0,0 0 1 0 0,0 0 0 0 0,0 0-1 0 0,0 0 1 0 0,-1 0 0 0 0,1 0 0 0 0,0 0-1 0 0,0 0 1 0 0,0 0 0 0 0,0 0 0 0 0,0 0-1 0 0,0 0 1 0 0,0 0 0 0 0,0 0 0 0 0,0 0-1 0 0,0 0 1 0 0,0 0 0 0 0,0 0 0 0 0,-1 1-1 0 0,1-1 1 0 0,0 0 0 0 0,0 0 0 0 0,0 0-1 0 0,0 0 1 0 0,0 0 0 0 0,0 0-1 0 0,0 0 1 0 0,0 0 0 0 0,1 8 46 0 0,-1-8-46 0 0,0 1 0 0 0,0-1 0 0 0,0 1-1 0 0,0-1 1 0 0,0 1 0 0 0,0-1 0 0 0,-1 0-1 0 0,1 1 1 0 0,0-1 0 0 0,0 1 0 0 0,-1-1-1 0 0,1 1 1 0 0,0-1 0 0 0,0 0 0 0 0,-1 1-1 0 0,1-1 1 0 0,-1 0 0 0 0,1 1 0 0 0,0-1 0 0 0,-1 0-1 0 0,1 0 1 0 0,-1 1 0 0 0,1-1 0 0 0,0 0-1 0 0,-1 0 1 0 0,1 1 0 0 0,-1-1 0 0 0,-20 10 0 0 0,11-6-14 0 0,-12 6-7 0 0,19-9 20 0 0,-1 0 0 0 0,1 1 1 0 0,-1-1-1 0 0,1 1 1 0 0,0 0-1 0 0,0 0 1 0 0,-1 0-1 0 0,-3 4 1 0 0,7-5 16 0 0,0-1-16 0 0,0 1 1 0 0,0-1-1 0 0,1 0 1 0 0,-1 0 0 0 0,0 1-1 0 0,0-1 1 0 0,1 0-1 0 0,-1 0 1 0 0,0 0 0 0 0,1 0-1 0 0,-1 0 1 0 0,0 1 0 0 0,0-1-1 0 0,1 0 1 0 0,-1 0-1 0 0,0 0 1 0 0,1 0 0 0 0,-1 0-1 0 0,0 0 1 0 0,1 0-1 0 0,-1 0 1 0 0,0 0 0 0 0,1 0-1 0 0,-1 0 1 0 0,0 0-1 0 0,1 0 1 0 0,-1 0 0 0 0,0-1-1 0 0,0 1 1 0 0,1 0 0 0 0,-1 0-1 0 0,11-4-3 0 0,-11-6 24 0 0,0 6-24 0 0,9 4-3 0 0,15 1 41 0 0,-14-1-68 0 0,-31 7 87 0 0,-110 11-46 0 0,122-17-20 0 0,2 0 7 0 0,9-1 47 0 0,-2 0-42 0 0,0 0 0 0 0,0 0-1 0 0,1 0 1 0 0,-1 0 0 0 0,0 0 0 0 0,0 0 0 0 0,0 0-1 0 0,0 0 1 0 0,0 0 0 0 0,0 0 0 0 0,0 0 0 0 0,0 0 0 0 0,1 0-1 0 0,-1 0 1 0 0,0 0 0 0 0,0 0 0 0 0,0 0 0 0 0,0 0-1 0 0,0 0 1 0 0,0 0 0 0 0,0 0 0 0 0,0 0 0 0 0,0 0-1 0 0,1 0 1 0 0,-1 0 0 0 0,0 0 0 0 0,0 0 0 0 0,0-1 0 0 0,0 1-1 0 0,0 0 1 0 0,0 0 0 0 0,0 0 0 0 0,0 0 0 0 0,0 0-1 0 0,0 0 1 0 0,0 0 0 0 0,0 0 0 0 0,0 0 0 0 0,0 0 0 0 0,0-1-1 0 0,0 1 1 0 0,0 0 0 0 0,0 0 0 0 0,0 0 0 0 0,0 0-1 0 0,0 0 1 0 0,0 0 0 0 0,0 0 0 0 0,0 0 0 0 0,0-1-1 0 0,0 1 1 0 0,0 0 0 0 0,0 0 0 0 0,0 0 0 0 0,0 0 0 0 0,0 0-1 0 0,0 0 2 0 0,0-1-1 0 0,0 1 0 0 0,-1 0 1 0 0,1 0-1 0 0,0 0 1 0 0,0-1-1 0 0,-1 1 0 0 0,1 0 1 0 0,0 0-1 0 0,0 0 0 0 0,-1 0 1 0 0,1 0-1 0 0,0 0 0 0 0,0-1 1 0 0,-1 1-1 0 0,1 0 0 0 0,0 0 1 0 0,0 0-1 0 0,-1 0 1 0 0,1 0-1 0 0,0 0 0 0 0,-1 0 1 0 0,1 0-1 0 0,0 0 0 0 0,-1 0 1 0 0,-36 10-5 0 0,44-11 16 0 0,1-1 0 0 0,0 2 0 0 0,0-1 0 0 0,8 1 0 0 0,-4 0 1 0 0,-1 0 0 0 0,0-1 0 0 0,13-2 0 0 0,3-3 32 0 0,88-9 35 0 0,20 3-80 0 0,-56 6 0 0 0,-28 6 0 0 0,-51 0-2 0 0,0 0 1 0 0,0-1-1 0 0,0 1 0 0 0,0 0 1 0 0,0 0-1 0 0,0 0 0 0 0,1 0 1 0 0,-1 0-1 0 0,0 0 1 0 0,0-1-1 0 0,0 1 0 0 0,0 0 1 0 0,0 0-1 0 0,0 0 0 0 0,0 0 1 0 0,0-1-1 0 0,0 1 0 0 0,0 0 1 0 0,0 0-1 0 0,0 0 0 0 0,0 0 1 0 0,0-1-1 0 0,0 1 0 0 0,0 0 1 0 0,0 0-1 0 0,0 0 1 0 0,0 0-1 0 0,0 0 0 0 0,0-1 1 0 0,0 1-1 0 0,0 0 0 0 0,0 0 1 0 0,0 0-1 0 0,-1 0 0 0 0,1 0 1 0 0,0-1-1 0 0,0 1 0 0 0,0 0 1 0 0,0 0-1 0 0,0 0 1 0 0,0 0-1 0 0,0 0 0 0 0,-1 0 1 0 0,1 0-1 0 0,0-1 0 0 0,-5-5-258 0 0,1 2-37 0 0,1 1 0 0 0,-1 0 0 0 0,0 1 0 0 0,0-1 1 0 0,0 1-1 0 0,0 0 0 0 0,0 0 0 0 0,-7-2 0 0 0,-37-8-5477 0 0,27 8 676 0 0,2-1 2158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0:19.93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0 512 0 0,'0'0'816'0'0,"1"0"-1112"0"0,2 0-504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0:20.0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8 8 0 0,'6'-3'0'0'0,"-3"2"0"0"0,1-2 0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0:48.51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28 260 512 0 0,'-14'15'9755'0'0,"1"-1"-1905"0"0,23-23-5991 0 0,2-7-1031 0 0,-1 0 0 0 0,0 0-1 0 0,-1-2 1 0 0,0 1 0 0 0,6-20 0 0 0,-2 7-128 0 0,32-55 1 0 0,-28 53-262 0 0,-16 30-428 0 0,3-9 647 0 0,-9 17-69 0 0,3-5-559 0 0,1 0 1 0 0,-1 0 0 0 0,1-1-1 0 0,-1 1 1 0 0,1 0-1 0 0,-1 0 1 0 0,1 0 0 0 0,-1 0-1 0 0,1 0 1 0 0,0 0 0 0 0,0 0-1 0 0,-1 0 1 0 0,1 1 0 0 0,0-1-1 0 0,0 0 1 0 0,0 0-1 0 0,0 0 1 0 0,0 0 0 0 0,0 0-1 0 0,1 0 1 0 0,-1 0 0 0 0,0 0-1 0 0,0 0 1 0 0,1 0 0 0 0,-1 0-1 0 0,1 0 1 0 0,-1 0 0 0 0,1 0-1 0 0,-1 0 1 0 0,1 0-1 0 0,0 0 1 0 0,-1-1 0 0 0,1 1-1 0 0,0 0 1 0 0,0 0 0 0 0,0 0-1 0 0,1-1 38 0 0,-1 1 0 0 0,0-1 0 0 0,0 1 0 0 0,0-1 0 0 0,0 1 0 0 0,0 0 0 0 0,0-1 0 0 0,0 1 0 0 0,0 0 0 0 0,-1 0 0 0 0,1-1 0 0 0,0 1 1 0 0,0 0-1 0 0,0 2 0 0 0,-1-2 3 0 0,1 0 0 0 0,-1 1 0 0 0,0-1 0 0 0,0 1 0 0 0,-1-1 0 0 0,1 0 0 0 0,0 1 0 0 0,0-1 1 0 0,-1 0-1 0 0,1 1 0 0 0,-2 1 0 0 0,2 2-21 0 0,-1-1 0 0 0,1 0 0 0 0,0 1-1 0 0,0-1 1 0 0,0 0 0 0 0,0 1 0 0 0,1-1 0 0 0,0 0 0 0 0,0 0 0 0 0,0 1 0 0 0,0-1-1 0 0,1 0 1 0 0,2 4 0 0 0,6 28 133 0 0,-5 14-19 0 0,-3 82 0 0 0,-1-20-115 0 0,0-99-45 0 0,0 0 0 0 0,2 0 1 0 0,-1 0-1 0 0,2 0 1 0 0,0 0-1 0 0,0 0 0 0 0,1-1 1 0 0,1 0-1 0 0,8 14 1 0 0,-14-25-3 0 0,1 0-1 0 0,-1-1 1 0 0,1 1 0 0 0,-1 0 0 0 0,0 0 0 0 0,1 0 0 0 0,-1-1 0 0 0,0 1 0 0 0,0 0 0 0 0,0 0 0 0 0,0 0 0 0 0,0 0 0 0 0,0 0 0 0 0,0 1 0 0 0,-3-1 20 0 0,-4-6-7 0 0,7 5-15 0 0,0 0 0 0 0,0 0-1 0 0,0 0 1 0 0,-1 0 0 0 0,1 0 0 0 0,0 0-1 0 0,0 0 1 0 0,0 0 0 0 0,0-1 0 0 0,0 1-1 0 0,0 0 1 0 0,0 0 0 0 0,0 0 0 0 0,0 0-1 0 0,0 0 1 0 0,0 0 0 0 0,0 0 0 0 0,0 0-1 0 0,-1 0 1 0 0,1 0 0 0 0,0 0 0 0 0,0 0-1 0 0,0 0 1 0 0,0 0 0 0 0,0 0 0 0 0,0 0-1 0 0,0 0 1 0 0,0 0 0 0 0,0 0-1 0 0,0 0 1 0 0,-1 0 0 0 0,1 0 0 0 0,0 0-1 0 0,0 0 1 0 0,0 0 0 0 0,0 0 0 0 0,0 0-1 0 0,0 0 1 0 0,0 0 0 0 0,0 0 0 0 0,0 0-1 0 0,0 0 1 0 0,0 0 0 0 0,0 0 0 0 0,-1 1-1 0 0,1-1 1 0 0,0 0 0 0 0,0 0 0 0 0,0 0-1 0 0,0 0 1 0 0,0 0 0 0 0,0 0-1 0 0,0 0 1 0 0,0 0 0 0 0,1 8 46 0 0,-1-8-46 0 0,0 1 0 0 0,0-1 0 0 0,0 1-1 0 0,0-1 1 0 0,0 1 0 0 0,0-1 0 0 0,-1 0-1 0 0,1 1 1 0 0,0-1 0 0 0,0 1 0 0 0,-1-1-1 0 0,1 1 1 0 0,0-1 0 0 0,0 0 0 0 0,-1 1-1 0 0,1-1 1 0 0,-1 0 0 0 0,1 1 0 0 0,0-1 0 0 0,-1 0-1 0 0,1 0 1 0 0,-1 1 0 0 0,1-1 0 0 0,0 0-1 0 0,-1 0 1 0 0,1 1 0 0 0,-1-1 0 0 0,-20 10 0 0 0,11-6-14 0 0,-12 6-7 0 0,19-9 20 0 0,-1 0 0 0 0,1 1 1 0 0,-1-1-1 0 0,1 1 1 0 0,0 0-1 0 0,0 0 1 0 0,-1 0-1 0 0,-3 4 1 0 0,7-5 16 0 0,0-1-16 0 0,0 1 1 0 0,0-1-1 0 0,1 0 1 0 0,-1 0 0 0 0,0 1-1 0 0,0-1 1 0 0,1 0-1 0 0,-1 0 1 0 0,0 0 0 0 0,1 0-1 0 0,-1 0 1 0 0,0 1 0 0 0,0-1-1 0 0,1 0 1 0 0,-1 0-1 0 0,0 0 1 0 0,1 0 0 0 0,-1 0-1 0 0,0 0 1 0 0,1 0-1 0 0,-1 0 1 0 0,0 0 0 0 0,1 0-1 0 0,-1 0 1 0 0,0 0-1 0 0,1 0 1 0 0,-1 0 0 0 0,0-1-1 0 0,0 1 1 0 0,1 0 0 0 0,-1 0-1 0 0,11-4-3 0 0,-11-6 24 0 0,0 6-24 0 0,9 4-3 0 0,15 1 41 0 0,-14-1-68 0 0,-31 7 87 0 0,-110 11-46 0 0,122-17-20 0 0,2 0 7 0 0,9-1 47 0 0,-2 0-42 0 0,0 0 0 0 0,0 0-1 0 0,1 0 1 0 0,-1 0 0 0 0,0 0 0 0 0,0 0 0 0 0,0 0-1 0 0,0 0 1 0 0,0 0 0 0 0,0 0 0 0 0,0 0 0 0 0,0 0 0 0 0,1 0-1 0 0,-1 0 1 0 0,0 0 0 0 0,0 0 0 0 0,0 0 0 0 0,0 0-1 0 0,0 0 1 0 0,0 0 0 0 0,0 0 0 0 0,0 0 0 0 0,0 0-1 0 0,1 0 1 0 0,-1 0 0 0 0,0 0 0 0 0,0 0 0 0 0,0-1 0 0 0,0 1-1 0 0,0 0 1 0 0,0 0 0 0 0,0 0 0 0 0,0 0 0 0 0,0 0-1 0 0,0 0 1 0 0,0 0 0 0 0,0 0 0 0 0,0 0 0 0 0,0 0 0 0 0,0-1-1 0 0,0 1 1 0 0,0 0 0 0 0,0 0 0 0 0,0 0 0 0 0,0 0-1 0 0,0 0 1 0 0,0 0 0 0 0,0 0 0 0 0,0 0 0 0 0,0-1-1 0 0,0 1 1 0 0,0 0 0 0 0,0 0 0 0 0,0 0 0 0 0,0 0 0 0 0,0 0-1 0 0,0 0 2 0 0,0-1-1 0 0,0 1 0 0 0,-1 0 1 0 0,1 0-1 0 0,0 0 1 0 0,0-1-1 0 0,-1 1 0 0 0,1 0 1 0 0,0 0-1 0 0,0 0 0 0 0,-1 0 1 0 0,1 0-1 0 0,0 0 0 0 0,0-1 1 0 0,-1 1-1 0 0,1 0 0 0 0,0 0 1 0 0,0 0-1 0 0,-1 0 1 0 0,1 0-1 0 0,0 0 0 0 0,-1 0 1 0 0,1 0-1 0 0,0 0 0 0 0,-1 0 1 0 0,-36 10-5 0 0,44-11 16 0 0,1-1 0 0 0,0 2 0 0 0,0-1 0 0 0,8 1 0 0 0,-4 0 1 0 0,-1 0 0 0 0,0-1 0 0 0,13-2 0 0 0,3-3 32 0 0,88-9 35 0 0,20 3-80 0 0,-56 6 0 0 0,-28 6 0 0 0,-51 0-2 0 0,0 0 1 0 0,0-1-1 0 0,0 1 0 0 0,0 0 1 0 0,0 0-1 0 0,0 0 0 0 0,1 0 1 0 0,-1 0-1 0 0,0 0 1 0 0,0-1-1 0 0,0 1 0 0 0,0 0 1 0 0,0 0-1 0 0,0 0 0 0 0,0 0 1 0 0,0-1-1 0 0,0 1 0 0 0,0 0 1 0 0,0 0-1 0 0,0 0 0 0 0,0 0 1 0 0,0-1-1 0 0,0 1 0 0 0,0 0 1 0 0,0 0-1 0 0,0 0 1 0 0,0 0-1 0 0,0 0 0 0 0,0-1 1 0 0,0 1-1 0 0,0 0 0 0 0,0 0 1 0 0,0 0-1 0 0,-1 0 0 0 0,1 0 1 0 0,0-1-1 0 0,0 1 0 0 0,0 0 1 0 0,0 0-1 0 0,0 0 1 0 0,0 0-1 0 0,0 0 0 0 0,-1 0 1 0 0,1 0-1 0 0,0-1 0 0 0,-5-5-258 0 0,1 2-37 0 0,1 1 0 0 0,-1 0 0 0 0,0 1 0 0 0,0-1 1 0 0,0 1-1 0 0,0 0 0 0 0,0 0 0 0 0,-7-2 0 0 0,-37-8-5477 0 0,27 8 676 0 0,2-1 2158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1:16.26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290 86 512 0 0,'1'-1'204'0'0,"10"-21"2688"0"0,-10 21-2481 0 0,-1 0 0 0 0,1 0 0 0 0,-1 0 0 0 0,0 0 0 0 0,1 0 0 0 0,-1 0 1 0 0,0-1-1 0 0,0 1 0 0 0,0 0 0 0 0,0 0 0 0 0,0 0 0 0 0,0 0 0 0 0,0 0 1 0 0,0 0-1 0 0,0 0 0 0 0,-1 0 0 0 0,1 0 0 0 0,0 0 0 0 0,-1-1 1 0 0,0 1-222 0 0,0 0 0 0 0,0 1 0 0 0,1-1 0 0 0,-1 1 1 0 0,0 0-1 0 0,0-1 0 0 0,0 1 0 0 0,0 0 0 0 0,0-1 1 0 0,0 1-1 0 0,0 0 0 0 0,0 0 0 0 0,0 0 0 0 0,0 0 1 0 0,0 0-1 0 0,0 0 0 0 0,0 0 0 0 0,-2 1 0 0 0,-18 3 1744 0 0,13-1-1503 0 0,0 1 0 0 0,1 0 0 0 0,-1 0 0 0 0,1 1 0 0 0,0 0 0 0 0,0 0 0 0 0,1 1 0 0 0,-1-1 0 0 0,1 2 0 0 0,-7 8 0 0 0,-7 12 293 0 0,-22 36-1 0 0,38-58-621 0 0,-15 26 304 0 0,-36 62 520 0 0,48-80-794 0 0,1 0 0 0 0,1 0 0 0 0,0 0 0 0 0,1 1 0 0 0,-4 19 0 0 0,7-26-115 0 0,1 0 1 0 0,-1-1-1 0 0,1 1 0 0 0,0 0 0 0 0,0-1 0 0 0,1 1 1 0 0,0-1-1 0 0,0 1 0 0 0,1-1 0 0 0,0 1 0 0 0,0-1 1 0 0,0 0-1 0 0,1 0 0 0 0,3 7 0 0 0,-2-8-22 0 0,-1 0-1 0 0,1 0 1 0 0,0-1-1 0 0,1 1 1 0 0,-1-1-1 0 0,1 0 0 0 0,-1 0 1 0 0,1 0-1 0 0,1-1 1 0 0,-1 0-1 0 0,0 0 1 0 0,1 0-1 0 0,-1-1 1 0 0,1 1-1 0 0,8 1 1 0 0,0-1-54 0 0,0 0 0 0 0,1-1 1 0 0,0-1-1 0 0,-1 0 1 0 0,1-1-1 0 0,0 0 1 0 0,-1-1-1 0 0,1-1 1 0 0,-1 0-1 0 0,1-1 0 0 0,-1-1 1 0 0,0 0-1 0 0,23-11 1 0 0,-22 9 5 0 0,-1-2 0 0 0,0 1 0 0 0,0-2-1 0 0,0 0 1 0 0,-1-1 0 0 0,-1 0 0 0 0,1-1 0 0 0,-2 0 0 0 0,1-1 0 0 0,-2 0 0 0 0,0-1 0 0 0,11-17 0 0 0,-18 24 57 0 0,1 0 0 0 0,-2-1 0 0 0,1 0 0 0 0,-1 0 0 0 0,0 1 0 0 0,0-1 0 0 0,0 0 0 0 0,-1-1 0 0 0,-1 1 0 0 0,1-8 0 0 0,-1 3 0 0 0,-1 1 0 0 0,-1-1 0 0 0,0 1 1 0 0,0 0-1 0 0,-7-19 0 0 0,-3 0 21 0 0,-2 0-1 0 0,-1 1 1 0 0,-27-38 0 0 0,37 58-14 0 0,-1 2 1 0 0,0-1-1 0 0,0 1 1 0 0,-1 0-1 0 0,0 0 1 0 0,0 0-1 0 0,-1 1 1 0 0,0 0-1 0 0,0 1 0 0 0,-11-6 1 0 0,16 9-16 0 0,-1 0-1 0 0,0 1 1 0 0,0-1-1 0 0,0 1 1 0 0,0 0 0 0 0,-1 0-1 0 0,1 1 1 0 0,0-1-1 0 0,0 1 1 0 0,0 0 0 0 0,-1 0-1 0 0,1 0 1 0 0,0 1 0 0 0,0-1-1 0 0,0 1 1 0 0,0 0-1 0 0,0 0 1 0 0,0 1 0 0 0,0-1-1 0 0,0 1 1 0 0,0 0-1 0 0,0 0 1 0 0,1 0 0 0 0,-1 0-1 0 0,-5 5 1 0 0,4-2-126 0 0,-1 0 0 0 0,1 1 0 0 0,1-1 0 0 0,-1 1-1 0 0,1 0 1 0 0,0 0 0 0 0,0 1 0 0 0,-5 12 0 0 0,-4 19-2692 0 0,4 1-4030 0 0,3-10 3539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1:17.43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183 220 512 0 0,'1'-23'1965'0'0,"0"17"-784"0"0,-1 0 0 0 0,1 1 0 0 0,-2-1 1 0 0,1 0-1 0 0,0 0 0 0 0,-1 0 0 0 0,-3-10 1 0 0,4 15-1051 0 0,-1 0 1 0 0,1 0-1 0 0,-1 1 1 0 0,1-1-1 0 0,-1 0 1 0 0,0 0-1 0 0,1 0 1 0 0,-1 1-1 0 0,0-1 1 0 0,0 0 0 0 0,1 1-1 0 0,-1-1 1 0 0,0 1-1 0 0,0-1 1 0 0,0 1-1 0 0,0-1 1 0 0,0 1-1 0 0,0 0 1 0 0,1-1-1 0 0,-1 1 1 0 0,0 0 0 0 0,0 0-1 0 0,0 0 1 0 0,0-1-1 0 0,0 1 1 0 0,0 0-1 0 0,0 0 1 0 0,0 1-1 0 0,0-1 1 0 0,0 0-1 0 0,0 0 1 0 0,0 0 0 0 0,0 1-1 0 0,0-1 1 0 0,-2 1-1 0 0,-3 1 257 0 0,0 1 0 0 0,0 0-1 0 0,-10 6 1 0 0,7-4-203 0 0,0 1 0 0 0,1 1-1 0 0,0 0 1 0 0,1 0 0 0 0,-1 0-1 0 0,2 1 1 0 0,-1 0 0 0 0,1 0 0 0 0,0 1-1 0 0,0 0 1 0 0,1 0 0 0 0,0 0-1 0 0,1 1 1 0 0,0-1 0 0 0,1 1-1 0 0,0 0 1 0 0,0 0 0 0 0,-1 15 0 0 0,3-18-141 0 0,0 1 1 0 0,1 0 0 0 0,0 0 0 0 0,0 0 0 0 0,1 0-1 0 0,0 0 1 0 0,0-1 0 0 0,1 1 0 0 0,0 0-1 0 0,0-1 1 0 0,1 1 0 0 0,0-1 0 0 0,0 0 0 0 0,1 0-1 0 0,0 0 1 0 0,0 0 0 0 0,0-1 0 0 0,1 0-1 0 0,0 1 1 0 0,1-2 0 0 0,-1 1 0 0 0,1-1 0 0 0,0 0-1 0 0,12 8 1 0 0,-7-6-64 0 0,1 0 0 0 0,1-1 1 0 0,-1-1-1 0 0,1 0 0 0 0,0-1 0 0 0,0 0 0 0 0,1-1 0 0 0,-1 0 0 0 0,1-1 0 0 0,20 0 0 0 0,-23-2-10 0 0,1 0-1 0 0,0-1 0 0 0,-1 0 0 0 0,1-1 0 0 0,-1-1 1 0 0,0 0-1 0 0,0 0 0 0 0,0-1 0 0 0,0-1 1 0 0,0 1-1 0 0,-1-2 0 0 0,16-10 0 0 0,-20 12 11 0 0,0 0 0 0 0,0-1 0 0 0,0 0-1 0 0,-1-1 1 0 0,1 1 0 0 0,-1-1 0 0 0,5-8-1 0 0,-8 10 9 0 0,0 0 0 0 0,0 0-1 0 0,0 0 1 0 0,-1 0-1 0 0,0-1 1 0 0,1 1 0 0 0,-2 0-1 0 0,1-1 1 0 0,0 1 0 0 0,-1 0-1 0 0,0-1 1 0 0,0 1-1 0 0,-1-9 1 0 0,-2-5 21 0 0,0 1-1 0 0,-2 0 1 0 0,-8-24-1 0 0,-26-49 74 0 0,20 48-55 0 0,10 19 20 0 0,0 2-27 0 0,-18-33 1 0 0,24 49 0 0 0,1 0 0 0 0,-2 1 1 0 0,1-1-1 0 0,-1 1 0 0 0,1 0 0 0 0,-1 0 1 0 0,0 0-1 0 0,0 1 0 0 0,-1-1 1 0 0,1 1-1 0 0,-1 0 0 0 0,-6-3 0 0 0,9 5-15 0 0,0 0 1 0 0,0 1-1 0 0,-1-1 0 0 0,1 0 0 0 0,0 1 0 0 0,-1-1 0 0 0,1 1 0 0 0,0 0 0 0 0,-1-1 0 0 0,1 1 0 0 0,-1 0 0 0 0,1 1 0 0 0,0-1 0 0 0,-1 0 0 0 0,1 1 0 0 0,0-1 0 0 0,-1 1 0 0 0,-3 2 0 0 0,3-2-4 0 0,0 1-1 0 0,1 0 1 0 0,-1 0 0 0 0,1 1 0 0 0,-1-1-1 0 0,1 0 1 0 0,0 1 0 0 0,0-1 0 0 0,0 1-1 0 0,0 0 1 0 0,0 0 0 0 0,-1 3 0 0 0,-2 6-160 0 0,1 0 0 0 0,0 0 0 0 0,0 1 0 0 0,2-1 0 0 0,-3 24 0 0 0,1 16-2730 0 0,5-16-2882 0 0,0-5 2632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1:18.52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206 97 512 0 0,'-15'-8'1961'0'0,"8"4"-170"0"0,1 1 1 0 0,-1 0 0 0 0,0 0-1 0 0,-10-3 1 0 0,15 6-1443 0 0,0-1 0 0 0,-1 1 0 0 0,0 0 0 0 0,1 0 0 0 0,-1 0 0 0 0,1 0 0 0 0,-1 0 0 0 0,1 1 0 0 0,-1-1 0 0 0,1 0 0 0 0,-1 1 0 0 0,1 0 0 0 0,0 0 0 0 0,-1 0 0 0 0,1 0 0 0 0,-5 3 0 0 0,1 0-67 0 0,0 1 0 0 0,0 1 0 0 0,0-1 0 0 0,1 1 0 0 0,0 0 0 0 0,0 0 0 0 0,0 1 0 0 0,1-1 0 0 0,0 1 0 0 0,0 0 0 0 0,-5 14 1 0 0,0 4 125 0 0,1 1 1 0 0,-5 32-1 0 0,11-50-359 0 0,1 0 0 0 0,0 1 0 0 0,0-1 1 0 0,1 1-1 0 0,0-1 0 0 0,0 1 0 0 0,1-1 0 0 0,1 1 0 0 0,-1-1 0 0 0,1 0 1 0 0,0 0-1 0 0,1 1 0 0 0,0-2 0 0 0,1 1 0 0 0,4 9 0 0 0,-3-9-40 0 0,1-1 0 0 0,-1 0 0 0 0,1 0 0 0 0,0 0 0 0 0,1-1 0 0 0,0 0 0 0 0,0 0 0 0 0,0 0 0 0 0,0-1 0 0 0,1 0 0 0 0,0-1-1 0 0,0 0 1 0 0,0 0 0 0 0,11 3 0 0 0,-3-2-30 0 0,0-1 1 0 0,1-1-1 0 0,0 0 0 0 0,-1-1 0 0 0,1-1 0 0 0,0-1 0 0 0,28-2 0 0 0,-24 0-25 0 0,-1-2 0 0 0,0 0 0 0 0,0-1 0 0 0,0-1 0 0 0,37-17 0 0 0,-51 20 40 0 0,0 0 0 0 0,0-1 0 0 0,0 1-1 0 0,-1-2 1 0 0,1 1 0 0 0,-1 0 0 0 0,0-1-1 0 0,6-7 1 0 0,-8 8 8 0 0,0 0 0 0 0,-1 0 0 0 0,1 0 0 0 0,-1-1-1 0 0,0 1 1 0 0,0 0 0 0 0,0-1 0 0 0,-1 0 0 0 0,0 1 0 0 0,0-1 0 0 0,0 0 0 0 0,0-8-1 0 0,-1-9 14 0 0,-1 0-1 0 0,-1 1 0 0 0,-1-1 0 0 0,-1 1 0 0 0,-1 0 0 0 0,-1 0 0 0 0,-1 1 0 0 0,0-1 0 0 0,-2 1 1 0 0,0 1-1 0 0,-18-29 0 0 0,22 41-4 0 0,-1 0 0 0 0,1 1 0 0 0,-1-1 0 0 0,0 1-1 0 0,0 0 1 0 0,-1 1 0 0 0,0 0 0 0 0,0 0 0 0 0,0 0 0 0 0,0 1 0 0 0,-1 0 0 0 0,0 0 0 0 0,0 1 0 0 0,0 0 0 0 0,0 0 0 0 0,0 1 0 0 0,-1 0-1 0 0,1 0 1 0 0,-1 1 0 0 0,1 0 0 0 0,-1 1 0 0 0,1 0 0 0 0,-1 0 0 0 0,0 1 0 0 0,1 0 0 0 0,-1 0 0 0 0,1 1 0 0 0,0 1 0 0 0,-1-1 0 0 0,1 1-1 0 0,0 0 1 0 0,1 1 0 0 0,-10 5 0 0 0,7-2-47 0 0,0 0 0 0 0,1 0 0 0 0,0 1-1 0 0,0 1 1 0 0,1-1 0 0 0,0 1 0 0 0,0 1-1 0 0,1 0 1 0 0,0 0 0 0 0,-9 19 0 0 0,8-13-862 0 0,1 0 0 0 0,1 1 0 0 0,1 0 0 0 0,0 0 1 0 0,1 1-1 0 0,-3 29 0 0 0,5-14-811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1:19.52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346 137 512 0 0,'1'-5'1075'0'0,"0"1"0"0"0,0-1 0 0 0,0 0-1 0 0,0 0 1 0 0,-1 0 0 0 0,0-9 0 0 0,-1 12-637 0 0,1 0 0 0 0,-1-1-1 0 0,0 1 1 0 0,0 0 0 0 0,0 0 0 0 0,0 0-1 0 0,0 0 1 0 0,0 0 0 0 0,0 0 0 0 0,-1 0-1 0 0,1 0 1 0 0,-1 1 0 0 0,1-1 0 0 0,-1 0-1 0 0,0 1 1 0 0,-3-3 0 0 0,2 2-152 0 0,-1 0 0 0 0,1 0-1 0 0,-1 1 1 0 0,1-1 0 0 0,-1 1 0 0 0,0 0-1 0 0,0 0 1 0 0,0 0 0 0 0,1 1 0 0 0,-1-1 0 0 0,0 1-1 0 0,0 0 1 0 0,0 0 0 0 0,0 0 0 0 0,0 0 0 0 0,0 1-1 0 0,0 0 1 0 0,1 0 0 0 0,-8 2 0 0 0,-3 2 107 0 0,0 1 0 0 0,1 0 0 0 0,0 1 0 0 0,-12 8 1 0 0,11-6-157 0 0,1 1 1 0 0,1 1-1 0 0,-1 0 1 0 0,2 0-1 0 0,-1 1 1 0 0,2 1 0 0 0,-16 23-1 0 0,18-24-155 0 0,1 0 0 0 0,0 1 1 0 0,1 0-1 0 0,1 0 0 0 0,0 0 0 0 0,1 1 0 0 0,0 0 0 0 0,1 0 0 0 0,-2 15 1 0 0,5-19-88 0 0,0-1 0 0 0,0 0 0 0 0,1 0 0 0 0,0 0 0 0 0,0 0 0 0 0,1 0 0 0 0,0 0 1 0 0,1 0-1 0 0,0-1 0 0 0,0 1 0 0 0,1-1 0 0 0,0 0 0 0 0,0 0 0 0 0,1 0 0 0 0,0 0 1 0 0,0-1-1 0 0,1 0 0 0 0,0 0 0 0 0,1 0 0 0 0,-1-1 0 0 0,1 0 0 0 0,0 0 0 0 0,1-1 1 0 0,-1 0-1 0 0,17 8 0 0 0,-15-9-17 0 0,-1-1 1 0 0,1 0-1 0 0,0 0 0 0 0,0-1 1 0 0,0 0-1 0 0,1 0 0 0 0,-1-1 1 0 0,0-1-1 0 0,1 0 0 0 0,-1 0 1 0 0,0 0-1 0 0,1-1 1 0 0,-1-1-1 0 0,0 1 0 0 0,0-2 1 0 0,0 1-1 0 0,0-1 0 0 0,0-1 1 0 0,-1 1-1 0 0,1-1 1 0 0,-1-1-1 0 0,0 0 0 0 0,0 0 1 0 0,-1 0-1 0 0,0-1 0 0 0,9-8 1 0 0,-8 5 23 0 0,0 1 1 0 0,0-1-1 0 0,0-1 1 0 0,-1 1 0 0 0,-1-1-1 0 0,0 0 1 0 0,0-1-1 0 0,-1 1 1 0 0,0-1 0 0 0,-1 0-1 0 0,0-1 1 0 0,0 1-1 0 0,-2-1 1 0 0,1 1 0 0 0,-2-1-1 0 0,2-21 1 0 0,-3 6 44 0 0,0-1 0 0 0,-2 1 1 0 0,0 0-1 0 0,-2 0 0 0 0,-2 0 1 0 0,0 1-1 0 0,-13-35 0 0 0,17 57-33 0 0,0 0-1 0 0,1 0 1 0 0,-1 0-1 0 0,-1 0 1 0 0,1 1 0 0 0,-1-1-1 0 0,1 1 1 0 0,-1-1-1 0 0,0 1 1 0 0,0 0-1 0 0,0 0 1 0 0,-1 1-1 0 0,1-1 1 0 0,-1 1-1 0 0,1-1 1 0 0,-8-2-1 0 0,6 3-1 0 0,-1 1 1 0 0,1-1-1 0 0,-1 1 1 0 0,1 0-1 0 0,-1 1 0 0 0,0-1 1 0 0,1 1-1 0 0,-1 0 1 0 0,0 1-1 0 0,1-1 0 0 0,-1 1 1 0 0,-7 2-1 0 0,0 1 0 0 0,0 0-1 0 0,0 1 1 0 0,1 0-1 0 0,-1 1 1 0 0,1 1 0 0 0,1 0-1 0 0,-1 0 1 0 0,2 1-1 0 0,-17 14 1 0 0,18-12-274 0 0,0-1 0 0 0,0 1 0 0 0,1 0 1 0 0,-7 12-1 0 0,10-13-627 0 0,0 0 1 0 0,0 0-1 0 0,1 1 1 0 0,1-1 0 0 0,-5 16-1 0 0,5 0-2352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5:56.67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306 22 512 0 0,'0'-1'201'0'0,"0"0"0"0"0,0 0 1 0 0,0 0-1 0 0,0 0 0 0 0,0 1 0 0 0,0-1 0 0 0,-1 0 0 0 0,1 0 1 0 0,0 0-1 0 0,0 0 0 0 0,-1 1 0 0 0,1-1 0 0 0,-1 0 0 0 0,1 0 1 0 0,-1 1-1 0 0,1-1 0 0 0,-1 0 0 0 0,1 1 0 0 0,-1-1 1 0 0,0 0-1 0 0,1 1 0 0 0,-1-1 0 0 0,0 1 0 0 0,0-1 0 0 0,1 1 1 0 0,-1-1-1 0 0,0 1 0 0 0,0 0 0 0 0,0-1 0 0 0,1 1 0 0 0,-1 0 1 0 0,0 0-1 0 0,0 0 0 0 0,0-1 0 0 0,0 1 0 0 0,0 0 0 0 0,0 0 1 0 0,0 0-1 0 0,1 0 0 0 0,-1 1 0 0 0,-1-1 0 0 0,-6 1 1038 0 0,0 0-1 0 0,1 1 0 0 0,-15 5 1 0 0,12-4-482 0 0,-13 5 259 0 0,1 1-1 0 0,0 2 0 0 0,-28 16 0 0 0,28-14-421 0 0,11-7-200 0 0,-1 1 1 0 0,1 0 0 0 0,-10 10-1 0 0,18-14-281 0 0,0-1-1 0 0,1 0 0 0 0,-1 1 1 0 0,1-1-1 0 0,0 1 1 0 0,0 0-1 0 0,0 0 0 0 0,0 0 1 0 0,0 0-1 0 0,1 0 0 0 0,-1 0 1 0 0,1 1-1 0 0,0-1 0 0 0,0 0 1 0 0,0 1-1 0 0,-1 5 1 0 0,3-7-98 0 0,-1-1 1 0 0,0 0-1 0 0,0 1 1 0 0,1-1-1 0 0,-1 0 1 0 0,1 1-1 0 0,-1-1 1 0 0,1 0-1 0 0,-1 0 1 0 0,1 1 0 0 0,0-1-1 0 0,0 0 1 0 0,0 0-1 0 0,-1 0 1 0 0,1 0-1 0 0,0 0 1 0 0,0 0-1 0 0,0 0 1 0 0,1 0-1 0 0,-1-1 1 0 0,0 1 0 0 0,0 0-1 0 0,0-1 1 0 0,1 1-1 0 0,-1-1 1 0 0,0 1-1 0 0,0-1 1 0 0,1 1-1 0 0,1-1 1 0 0,6 2 16 0 0,0 0 0 0 0,0-1 0 0 0,12 0 0 0 0,-13-1-26 0 0,10 1-11 0 0,0 0 0 0 0,-1 1 1 0 0,1 1-1 0 0,-1 0 0 0 0,0 2 1 0 0,0 0-1 0 0,0 1 0 0 0,-1 0 1 0 0,1 1-1 0 0,-2 1 0 0 0,22 14 1 0 0,-18-9 24 0 0,5 3-12 0 0,-1 0 1 0 0,27 27-1 0 0,-49-42-2 0 0,0 0 0 0 0,0 0 1 0 0,0 0-1 0 0,0 0 0 0 0,0 1 0 0 0,0-1 0 0 0,-1 0 0 0 0,1 0 1 0 0,0 1-1 0 0,-1-1 0 0 0,1 0 0 0 0,-1 1 0 0 0,1-1 1 0 0,-1 1-1 0 0,0-1 0 0 0,1 1 0 0 0,-1-1 0 0 0,0 0 0 0 0,0 1 1 0 0,-1 2-1 0 0,1-2 1 0 0,-1 1 0 0 0,0-1 0 0 0,1 0 0 0 0,-1 0 0 0 0,-1 0 0 0 0,1 1 0 0 0,0-1 0 0 0,0 0 0 0 0,-1 0 0 0 0,1-1 0 0 0,-4 4 1 0 0,-1 0 6 0 0,0 1 1 0 0,0-1-1 0 0,-1-1 1 0 0,0 1-1 0 0,0-1 1 0 0,-11 4-1 0 0,-2-1-24 0 0,-1 0-1 0 0,-1-2 1 0 0,1 0-1 0 0,-1-2 1 0 0,1 0-1 0 0,-37-1 1 0 0,55-2-3 0 0,1 0 1 0 0,-1 0 0 0 0,1 0-1 0 0,0-1 1 0 0,-1 1-1 0 0,1 0 1 0 0,0-1 0 0 0,-1 0-1 0 0,1 0 1 0 0,0 0-1 0 0,0 0 1 0 0,0 0 0 0 0,0 0-1 0 0,0 0 1 0 0,-4-3-1 0 0,5 3-29 0 0,0-1 0 0 0,0 1 1 0 0,1 0-1 0 0,-1-1 0 0 0,0 1 0 0 0,0 0 0 0 0,1-1 0 0 0,-1 1 0 0 0,1-1 0 0 0,-1 1 0 0 0,1 0 0 0 0,0-1 0 0 0,0 1 0 0 0,0-1 0 0 0,-1 0 0 0 0,1 1 0 0 0,0-1 0 0 0,1 1 0 0 0,-1-1 0 0 0,0 1 0 0 0,0-1 1 0 0,1 1-1 0 0,-1-1 0 0 0,1 1 0 0 0,-1 0 0 0 0,2-2 0 0 0,2-6-778 0 0,2 1 0 0 0,-1 0-1 0 0,1 0 1 0 0,0 1 0 0 0,1-1 0 0 0,0 1 0 0 0,0 1 0 0 0,11-9 0 0 0,-5 4-868 0 0,12-10-1302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5:57.143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77 166 680 0 0,'-5'2'909'0'0,"-5"1"2063"0"0,-1 0 0 0 0,0-1 1 0 0,1 0-1 0 0,-16 1 0 0 0,26-3-2934 0 0,0 0 0 0 0,-1 0 0 0 0,1 0 0 0 0,0 0 0 0 0,0 0 0 0 0,0 0 0 0 0,0 0 0 0 0,0 0 0 0 0,-1 0 0 0 0,1 0 0 0 0,0-1 0 0 0,0 1 0 0 0,0 0 0 0 0,0 0 0 0 0,0 0 0 0 0,-1 0 0 0 0,1 0 0 0 0,0 0 0 0 0,0 0 0 0 0,0 0 0 0 0,0 0 0 0 0,0-1 0 0 0,0 1 0 0 0,0 0 0 0 0,0 0 0 0 0,0 0 0 0 0,-1 0 0 0 0,1 0 0 0 0,0 0 0 0 0,0-1 0 0 0,0 1 0 0 0,0 0 0 0 0,0 0 0 0 0,0 0 0 0 0,0 0 0 0 0,0 0 0 0 0,0-1 0 0 0,0 1 0 0 0,0 0 0 0 0,0 0 0 0 0,0 0 0 0 0,3-10 784 0 0,6-7-40 0 0,20-20-316 0 0,42-42 1 0 0,-68 75-459 0 0,1 0-1 0 0,0 1 1 0 0,0-1-1 0 0,1 1 1 0 0,-1 0-1 0 0,1 1 1 0 0,9-5-1 0 0,-13 6-8 0 0,0 1-1 0 0,0-1 1 0 0,0 1-1 0 0,0-1 1 0 0,0 1-1 0 0,1 0 1 0 0,-1 0-1 0 0,0 0 1 0 0,0 0-1 0 0,0 0 1 0 0,1 0-1 0 0,-1 0 1 0 0,0 0-1 0 0,0 0 1 0 0,0 0-1 0 0,1 1 1 0 0,-1-1-1 0 0,0 0 1 0 0,0 1-1 0 0,0-1 1 0 0,0 1-1 0 0,0 0 1 0 0,0-1-1 0 0,0 1 1 0 0,0 0-1 0 0,0-1 1 0 0,0 1-1 0 0,0 0 1 0 0,0 0-1 0 0,-1 0 1 0 0,1 0-1 0 0,0 0 1 0 0,0 0-1 0 0,-1 0 1 0 0,1 0-1 0 0,-1 0 1 0 0,1 0-1 0 0,-1 0 1 0 0,1 2-1 0 0,1 6 17 0 0,-1-1 1 0 0,1 0-1 0 0,-2 1 0 0 0,1-1 1 0 0,-1 0-1 0 0,0 1 0 0 0,-1-1 1 0 0,-3 15-1 0 0,0 24 27 0 0,4-37-38 0 0,0-1 0 0 0,1 1-1 0 0,0 0 1 0 0,1-1 0 0 0,5 18 0 0 0,-5-22-13 0 0,-1-1 0 0 0,1 0 1 0 0,0 0-1 0 0,0 0 1 0 0,1-1-1 0 0,-1 1 1 0 0,1 0-1 0 0,0-1 0 0 0,0 0 1 0 0,0 0-1 0 0,1 0 1 0 0,-1 0-1 0 0,1 0 1 0 0,-1 0-1 0 0,5 1 0 0 0,8 7-394 0 0,9 4-860 0 0,-8-11-6497 0 0,-14-4 5308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5:57.38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56 42 2601 0 0,'-10'-11'2668'0'0,"8"7"-1697"0"0,-1 1 1 0 0,0 0-1 0 0,1 0 0 0 0,-1 1 1 0 0,0-1-1 0 0,-1 1 0 0 0,1-1 0 0 0,0 1 1 0 0,-5-2-1 0 0,7 4-926 0 0,1-1-1 0 0,0 1 1 0 0,-1 0 0 0 0,1 0-1 0 0,0 0 1 0 0,0 0 0 0 0,-1 0-1 0 0,1 0 1 0 0,0 0 0 0 0,-1-1-1 0 0,1 1 1 0 0,0 0 0 0 0,-1 0-1 0 0,1 0 1 0 0,0 0 0 0 0,-1 0-1 0 0,1 1 1 0 0,0-1 0 0 0,0 0-1 0 0,-1 0 1 0 0,1 0 0 0 0,0 0-1 0 0,-1 0 1 0 0,1 0 0 0 0,0 0-1 0 0,0 1 1 0 0,-1-1 0 0 0,1 0-1 0 0,0 0 1 0 0,0 0 0 0 0,-1 1-1 0 0,1-1 1 0 0,0 0 0 0 0,0 0-1 0 0,0 0 1 0 0,-1 1 0 0 0,1-1-1 0 0,0 0 1 0 0,0 1 0 0 0,0-1-1 0 0,0 0 1 0 0,0 0 0 0 0,0 1-1 0 0,-1-1 1 0 0,1 0 0 0 0,0 1-1 0 0,0-1 1 0 0,0 0 0 0 0,0 1-1 0 0,0-1 1 0 0,0 0 0 0 0,0 1-1 0 0,0-1 1 0 0,0 0 0 0 0,1 0-1 0 0,-1 1 1 0 0,0-1 0 0 0,0 0-1 0 0,0 1 1 0 0,0-1 0 0 0,0 0-1 0 0,1 1 1 0 0,8 19 179 0 0,-6-16-299 0 0,1 0-1 0 0,0-1 1 0 0,1 1 0 0 0,-1-1 0 0 0,1 1 0 0 0,-1-1 0 0 0,8 3-1 0 0,38 15-4469 0 0,-29-13 1002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5:58.45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236 18 160 0 0,'-4'-1'534'0'0,"0"-1"-1"0"0,1 1 1 0 0,-1 0-1 0 0,0 0 1 0 0,0 0-1 0 0,0 0 1 0 0,0 1-1 0 0,0 0 1 0 0,0 0-1 0 0,0 0 1 0 0,0 0-1 0 0,0 0 1 0 0,0 1-1 0 0,0 0 1 0 0,0 0 0 0 0,0 0-1 0 0,0 0 1 0 0,1 0-1 0 0,-5 3 1 0 0,-5 2 747 0 0,0 0 1 0 0,0 1 0 0 0,-22 18 0 0 0,28-20-982 0 0,0 1-1 0 0,0 1 1 0 0,1-1-1 0 0,0 1 1 0 0,0 0 0 0 0,0 1-1 0 0,1 0 1 0 0,0-1-1 0 0,0 2 1 0 0,1-1 0 0 0,-5 16-1 0 0,7-20-238 0 0,1 1-1 0 0,0-1 0 0 0,0 1 1 0 0,0-1-1 0 0,1 1 1 0 0,-1 0-1 0 0,1-1 1 0 0,1 1-1 0 0,-1 0 1 0 0,0-1-1 0 0,1 1 1 0 0,0 0-1 0 0,0-1 0 0 0,1 1 1 0 0,-1-1-1 0 0,1 0 1 0 0,0 1-1 0 0,0-1 1 0 0,0 0-1 0 0,1 0 1 0 0,-1 0-1 0 0,1-1 1 0 0,0 1-1 0 0,7 6 0 0 0,-1-2-51 0 0,2-1-1 0 0,-1 0 0 0 0,1 0 0 0 0,0-1 0 0 0,1 0 0 0 0,-1-1 0 0 0,1-1 0 0 0,0 0 0 0 0,0 0 0 0 0,0-1 0 0 0,1-1 0 0 0,-1 0 1 0 0,1 0-1 0 0,0-2 0 0 0,-1 1 0 0 0,16-3 0 0 0,-24 2-27 0 0,1-1 0 0 0,-1 0 0 0 0,1-1 1 0 0,-1 1-1 0 0,0-1 0 0 0,0 0 0 0 0,1 0 0 0 0,-1 0 1 0 0,0 0-1 0 0,-1-1 0 0 0,7-4 0 0 0,0-3-126 0 0,0 0 0 0 0,12-16-1 0 0,-20 23 123 0 0,0 0 0 0 0,0-1 0 0 0,0 1 0 0 0,-1-1 0 0 0,1 1-1 0 0,-1-1 1 0 0,0 0 0 0 0,0 1 0 0 0,-1-1 0 0 0,1 0 0 0 0,-1 0-1 0 0,0 0 1 0 0,1 0 0 0 0,-2-5 0 0 0,0-4-100 0 0,-1 0 0 0 0,0 1-1 0 0,-5-14 1 0 0,3 12 48 0 0,0 0 1 0 0,-1 0-1 0 0,-1 0 0 0 0,0 1 0 0 0,-1 0 0 0 0,-11-17 0 0 0,15 27 76 0 0,1 0 1 0 0,0 0-1 0 0,-1 0 0 0 0,0 1 0 0 0,1-1 0 0 0,-1 0 0 0 0,0 1 0 0 0,0 0 0 0 0,-1 0 0 0 0,1 0 0 0 0,0 0 0 0 0,-1 0 0 0 0,1 1 0 0 0,-1 0 0 0 0,1-1 0 0 0,-1 1 0 0 0,0 1 0 0 0,0-1 0 0 0,1 0 1 0 0,-1 1-1 0 0,0 0 0 0 0,0 0 0 0 0,0 0 0 0 0,1 0 0 0 0,-1 1 0 0 0,0-1 0 0 0,0 1 0 0 0,1 0 0 0 0,-7 2 0 0 0,2 1 30 0 0,1 0-1 0 0,-1 0 1 0 0,1 0 0 0 0,0 1-1 0 0,0 0 1 0 0,1 0 0 0 0,-1 1-1 0 0,1 0 1 0 0,-8 10-1 0 0,4-3 22 0 0,0 1 0 0 0,0 0 0 0 0,-13 27 0 0 0,20-34-22 0 0,0-1 1 0 0,1 1-1 0 0,-1 0 1 0 0,1 0 0 0 0,0 1-1 0 0,1-1 1 0 0,-1 13-1 0 0,2-17-20 0 0,0-1 0 0 0,0 1 0 0 0,0 0 0 0 0,0-1 0 0 0,1 1-1 0 0,0-1 1 0 0,-1 1 0 0 0,1 0 0 0 0,0-1 0 0 0,0 1 0 0 0,0-1-1 0 0,0 0 1 0 0,1 1 0 0 0,-1-1 0 0 0,1 0 0 0 0,-1 0 0 0 0,1 0-1 0 0,0 0 1 0 0,0 0 0 0 0,0 0 0 0 0,0-1 0 0 0,0 1 0 0 0,0 0-1 0 0,4 1 1 0 0,0 0 8 0 0,1-1-1 0 0,-1 1 0 0 0,1-1 1 0 0,0 0-1 0 0,-1-1 1 0 0,1 0-1 0 0,10 1 0 0 0,49-2-5 0 0,-56-1-23 0 0,0 0-1 0 0,0-1 1 0 0,18-5-1 0 0,-24 6 18 0 0,0 0 0 0 0,0-1 0 0 0,0 0 0 0 0,0 0-1 0 0,-1 0 1 0 0,1 0 0 0 0,0 0 0 0 0,-1-1 0 0 0,1 1-1 0 0,-1-1 1 0 0,4-4 0 0 0,-6 5 0 0 0,-1 1 0 0 0,0-1 0 0 0,1 1 0 0 0,-1 0 1 0 0,0-1-1 0 0,0 1 0 0 0,1-1 0 0 0,-1 1 0 0 0,0-1 0 0 0,0 1 0 0 0,-1-1 0 0 0,1 1 0 0 0,0 0 0 0 0,0-1 1 0 0,-1 1-1 0 0,1-1 0 0 0,-1 1 0 0 0,-1-3 0 0 0,-2-15 43 0 0,0-49 656 0 0,4 68-700 0 0,0 0 0 0 0,0 0 1 0 0,0 0-1 0 0,0-1 0 0 0,0 1 1 0 0,0 0-1 0 0,0 0 1 0 0,0 0-1 0 0,0 0 0 0 0,0 0 1 0 0,0 0-1 0 0,0-1 0 0 0,0 1 1 0 0,0 0-1 0 0,0 0 1 0 0,0 0-1 0 0,0 0 0 0 0,0 0 1 0 0,0 0-1 0 0,0 0 0 0 0,0-1 1 0 0,0 1-1 0 0,0 0 1 0 0,1 0-1 0 0,-1 0 0 0 0,0 0 1 0 0,0 0-1 0 0,0 0 0 0 0,0 0 1 0 0,0 0-1 0 0,0 0 1 0 0,0 0-1 0 0,0 0 0 0 0,1 0 1 0 0,-1 0-1 0 0,0-1 0 0 0,0 1 1 0 0,0 0-1 0 0,0 0 1 0 0,0 0-1 0 0,0 0 0 0 0,1 0 1 0 0,-1 0-1 0 0,0 0 0 0 0,0 0 1 0 0,0 1-1 0 0,0-1 1 0 0,0 0-1 0 0,0 0 0 0 0,1 0 1 0 0,-1 0-1 0 0,0 0 0 0 0,0 0 1 0 0,0 0-1 0 0,0 0 1 0 0,0 0-1 0 0,6 8 361 0 0,-1 22 150 0 0,-4-17-413 0 0,0 0 1 0 0,2-1-1 0 0,0 0 1 0 0,0 1 0 0 0,1-1-1 0 0,0 0 1 0 0,1-1-1 0 0,9 17 1 0 0,2-3 42 0 0,-1 0 0 0 0,-2 1-1 0 0,0 1 1 0 0,-2 0 0 0 0,13 49 0 0 0,-21-64-135 0 0,-2 1 1 0 0,0 0-1 0 0,0-1 0 0 0,-1 1 1 0 0,-1 0-1 0 0,0 0 0 0 0,-5 19 1 0 0,-1-3 10 0 0,-1 0 0 0 0,-14 30 0 0 0,21-54-9 0 0,-1-1 0 0 0,-1 0 0 0 0,1 1 1 0 0,0-1-1 0 0,-1-1 0 0 0,0 1 0 0 0,0 0 0 0 0,0 0 0 0 0,0-1 0 0 0,-1 0 0 0 0,0 0 0 0 0,1 0 0 0 0,-1 0 0 0 0,0 0 1 0 0,-5 2-1 0 0,5-4 10 0 0,1 0 1 0 0,0 0 0 0 0,-1 0 0 0 0,1 0 0 0 0,0 0 0 0 0,-1-1-1 0 0,1 1 1 0 0,-1-1 0 0 0,1 0 0 0 0,-1 0 0 0 0,1 0-1 0 0,-1-1 1 0 0,1 1 0 0 0,0-1 0 0 0,-1 0 0 0 0,1 0 0 0 0,0 0-1 0 0,-1 0 1 0 0,1-1 0 0 0,0 1 0 0 0,-4-3 0 0 0,-1-1 53 0 0,1 0 0 0 0,-1 0 1 0 0,1 0-1 0 0,1-1 0 0 0,-1 0 0 0 0,1-1 1 0 0,0 1-1 0 0,0-1 0 0 0,1 0 1 0 0,0-1-1 0 0,0 1 0 0 0,1-1 0 0 0,0 0 1 0 0,0 0-1 0 0,1 0 0 0 0,0 0 1 0 0,0-1-1 0 0,1 0 0 0 0,0 1 0 0 0,-1-12 1 0 0,3 17-71 0 0,-1-6-3 0 0,0 0 0 0 0,1-1 0 0 0,0 1 0 0 0,2-11 0 0 0,-1 18-7 0 0,-1-1 0 0 0,1 0 0 0 0,0 0 0 0 0,0 0 0 0 0,0 1 0 0 0,0-1 0 0 0,1 1 0 0 0,-1-1 0 0 0,1 1-1 0 0,0-1 1 0 0,-1 1 0 0 0,1 0 0 0 0,0 0 0 0 0,0 0 0 0 0,1 0 0 0 0,-1 0 0 0 0,4-2 0 0 0,3-2-46 0 0,1 2 1 0 0,-1-1-1 0 0,1 1 1 0 0,1 0 0 0 0,10-2-1 0 0,54-9-1109 0 0,-23 8-1023 0 0,-24 4-863 0 0,0-1-3788 0 0,-15 1 2530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5:59.165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38 73 760 0 0,'-14'-19'5401'0'0,"13"17"-4319"0"0,-1 0-1 0 0,1 0 1 0 0,0 0-1 0 0,-1 0 0 0 0,1 0 1 0 0,-1 0-1 0 0,0 0 1 0 0,0 1-1 0 0,-3-4 1 0 0,5 5-1011 0 0,0 0 0 0 0,0 0 1 0 0,-1 0-1 0 0,1 0 0 0 0,0 0 0 0 0,0 0 1 0 0,0 0-1 0 0,0 0 0 0 0,0 0 1 0 0,0 0-1 0 0,0 0 0 0 0,-1 0 0 0 0,1 0 1 0 0,0 0-1 0 0,0 0 0 0 0,0 0 1 0 0,0 0-1 0 0,0 0 0 0 0,0 0 1 0 0,0 0-1 0 0,0 0 0 0 0,-1 0 0 0 0,1 1 1 0 0,0-1-1 0 0,0 0 0 0 0,0 0 1 0 0,0 0-1 0 0,0 0 0 0 0,0 0 1 0 0,0 0-1 0 0,0 0 0 0 0,0 0 0 0 0,0 0 1 0 0,0 0-1 0 0,0 0 0 0 0,0 1 1 0 0,-1-1-1 0 0,1 0 0 0 0,0 0 0 0 0,0 0 1 0 0,0 0-1 0 0,0 0 0 0 0,0 0 1 0 0,0 1-1 0 0,-1 7 1105 0 0,3 9-375 0 0,3 4-124 0 0,1-1 0 0 0,16 36 0 0 0,-7-19-217 0 0,-5-11-215 0 0,1-1 1 0 0,27 42-1 0 0,-37-65-214 0 0,1 0 1 0 0,-1 0-1 0 0,0 0 0 0 0,0 0 0 0 0,0 0 0 0 0,0 1 1 0 0,1 1-1 0 0,-2-3-25 0 0,0-1 0 0 0,0 0 0 0 0,0 0 0 0 0,0 0 0 0 0,0 1 0 0 0,0-1 0 0 0,0 0 0 0 0,0 0 0 0 0,0 0 0 0 0,0 0 0 0 0,-1 1 0 0 0,1-1 0 0 0,0 0 0 0 0,0 0 0 0 0,0 0 1 0 0,0 0-1 0 0,0 1 0 0 0,0-1 0 0 0,0 0 0 0 0,0 0 0 0 0,0 0 0 0 0,-1 0 0 0 0,1 0 0 0 0,0 1 0 0 0,0-1 0 0 0,0 0 0 0 0,0 0 0 0 0,0 0 0 0 0,-1 0 0 0 0,1 0 0 0 0,0 0 0 0 0,0 0 0 0 0,0 0 0 0 0,-13-1 143 0 0,10 0-141 0 0,-1 0 0 0 0,1 0 0 0 0,-1 0 0 0 0,1-1 1 0 0,0 1-1 0 0,0-1 0 0 0,0 0 0 0 0,0 0 0 0 0,0 0 0 0 0,0-1 0 0 0,0 1 0 0 0,1-1 0 0 0,-1 1 0 0 0,1-1 0 0 0,0 0 0 0 0,0 0 0 0 0,0 0 0 0 0,0 0 0 0 0,0 0 0 0 0,-1-4 0 0 0,1 0-15 0 0,0 0-1 0 0,1 0 0 0 0,0 0 0 0 0,0 1 0 0 0,0-1 0 0 0,1 0 0 0 0,0-1 1 0 0,0 1-1 0 0,3-10 0 0 0,-1 3-9 0 0,0 0 1 0 0,2 0-1 0 0,-1 0 1 0 0,2 1-1 0 0,0 0 1 0 0,1 0-1 0 0,0 0 1 0 0,15-22-1 0 0,-18 30 12 0 0,1 0 1 0 0,0 0-1 0 0,0 1 0 0 0,0 0 0 0 0,1-1 1 0 0,-1 2-1 0 0,1-1 0 0 0,0 0 0 0 0,0 1 1 0 0,0 0-1 0 0,1 0 0 0 0,-1 1 0 0 0,1-1 1 0 0,0 1-1 0 0,-1 1 0 0 0,1-1 0 0 0,0 1 1 0 0,0 0-1 0 0,0 0 0 0 0,0 0 0 0 0,0 1 1 0 0,0 0-1 0 0,9 1 0 0 0,-9 0-2 0 0,-1 0 1 0 0,0 0-1 0 0,1 1 0 0 0,-1 0 0 0 0,0-1 0 0 0,0 2 0 0 0,0-1 1 0 0,0 1-1 0 0,-1-1 0 0 0,7 6 0 0 0,-4-3 2 0 0,-1 1 0 0 0,1 1 0 0 0,-1-1 0 0 0,0 1 0 0 0,8 13 1 0 0,-3-1 7 0 0,0 1 0 0 0,-1 0 1 0 0,-2 1-1 0 0,8 25 0 0 0,-8-22 49 0 0,0-1-1 0 0,1 0 0 0 0,15 25 1 0 0,-22-45-52 0 0,-1 1 0 0 0,1-1 0 0 0,0 0 0 0 0,0 0 0 0 0,0-1 0 0 0,1 1 0 0 0,-1 0 0 0 0,0-1 0 0 0,1 1 0 0 0,0-1 0 0 0,0 0 0 0 0,-1 0 0 0 0,1 0 0 0 0,1 0 0 0 0,-1 0 0 0 0,0-1 0 0 0,0 1 0 0 0,1-1 1 0 0,-1 0-1 0 0,0 0 0 0 0,1 0 0 0 0,-1-1 0 0 0,1 1 0 0 0,-1-1 0 0 0,6 0 0 0 0,-5-2-505 0 0,-8-2-650 0 0,-8-4-3728 0 0,6 4 1925 0 0,0 1-645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18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401 289 512 0 0,'8'-16'2919'0'0,"0"0"1"0"0,-2-1-1 0 0,6-19 1 0 0,-1 5-1535 0 0,-8 20-900 0 0,0 0 1 0 0,0 1 0 0 0,-1-1-1 0 0,0 0 1 0 0,0-14-1 0 0,-2 20-363 0 0,0 0-1 0 0,-1 0 0 0 0,1 1 0 0 0,-1-1 0 0 0,1 0 1 0 0,-1 0-1 0 0,-1 1 0 0 0,1-1 0 0 0,-1 0 0 0 0,0 1 1 0 0,0 0-1 0 0,0-1 0 0 0,0 1 0 0 0,-5-5 1 0 0,5 7-59 0 0,0 0 1 0 0,-1 0 0 0 0,1 0 0 0 0,-1 1 0 0 0,1-1 0 0 0,-1 1 0 0 0,1-1-1 0 0,-1 1 1 0 0,0 0 0 0 0,0 0 0 0 0,0 0 0 0 0,0 1 0 0 0,0-1 0 0 0,1 1 0 0 0,-1 0-1 0 0,0-1 1 0 0,0 1 0 0 0,0 0 0 0 0,-5 1 0 0 0,-3 1 56 0 0,-1-1 1 0 0,0 2-1 0 0,-18 6 1 0 0,-8 3 180 0 0,0 3 0 0 0,-54 29 0 0 0,80-38-214 0 0,0 2-1 0 0,0-1 1 0 0,1 2-1 0 0,0 0 1 0 0,1 0-1 0 0,0 1 1 0 0,0 0-1 0 0,1 0 1 0 0,0 1-1 0 0,1 0 1 0 0,-8 15-1 0 0,14-22-72 0 0,0 0 0 0 0,0 0 0 0 0,0 0 0 0 0,0 0 0 0 0,1 1 0 0 0,0-1 1 0 0,0 1-1 0 0,0-1 0 0 0,0 1 0 0 0,1 0 0 0 0,0-1 0 0 0,0 1 0 0 0,0 0 0 0 0,0-1 0 0 0,1 1 0 0 0,0-1 0 0 0,0 1 0 0 0,0-1 0 0 0,0 1 0 0 0,1-1 0 0 0,0 0 0 0 0,0 1 0 0 0,0-1 0 0 0,0 0 0 0 0,1 0 0 0 0,-1 0 0 0 0,1-1 0 0 0,0 1 0 0 0,0-1 0 0 0,1 0 0 0 0,-1 1 0 0 0,1-1 0 0 0,-1-1 0 0 0,7 5 0 0 0,7 3-23 0 0,1 0 0 0 0,0-1-1 0 0,1-1 1 0 0,28 9 0 0 0,82 14-76 0 0,-80-21 55 0 0,60 20-1 0 0,-90-23 30 0 0,0 1 0 0 0,-1 0 0 0 0,1 2 0 0 0,-2 0 0 0 0,1 1 0 0 0,29 25 0 0 0,-41-32 2 0 0,-1 2-1 0 0,0-1 0 0 0,-1 1 0 0 0,1 0 1 0 0,-1 0-1 0 0,0 0 0 0 0,-1 0 0 0 0,0 1 0 0 0,5 11 1 0 0,-6-12 0 0 0,-1 0 0 0 0,0-1 0 0 0,0 1 0 0 0,-1 0 0 0 0,0 0 0 0 0,0 0 0 0 0,0-1 0 0 0,0 1 0 0 0,-1 0 0 0 0,0 0 1 0 0,0-1-1 0 0,-1 1 0 0 0,-3 9 0 0 0,-3 2 108 0 0,-1 1 0 0 0,0-2 1 0 0,-1 0-1 0 0,-1 0 0 0 0,-1 0 0 0 0,0-2 0 0 0,-1 1 1 0 0,0-2-1 0 0,-2 0 0 0 0,1 0 0 0 0,-20 12 1 0 0,21-17 1 0 0,0 0-1 0 0,0 0 1 0 0,-1-2 0 0 0,0 0 0 0 0,-23 7 0 0 0,28-10-94 0 0,0-1 1 0 0,0 0-1 0 0,-1-1 1 0 0,1 0-1 0 0,0 0 1 0 0,-1-1-1 0 0,1-1 1 0 0,0 1-1 0 0,-1-1 1 0 0,-11-3-1 0 0,16 2-28 0 0,0 0-1 0 0,0 0 1 0 0,0-1 0 0 0,0 0-1 0 0,0 0 1 0 0,1 0-1 0 0,0 0 1 0 0,-1 0 0 0 0,1-1-1 0 0,0 0 1 0 0,0 0-1 0 0,1 0 1 0 0,0-1 0 0 0,-1 1-1 0 0,-4-9 1 0 0,3 2-101 0 0,0 1-1 0 0,0-1 1 0 0,1 0 0 0 0,0 0 0 0 0,1-1-1 0 0,-3-15 1 0 0,6 24 22 0 0,-1-1 1 0 0,1 1-1 0 0,0 0 0 0 0,0 0 0 0 0,0-1 1 0 0,1 1-1 0 0,-1 0 0 0 0,1 0 0 0 0,-1-1 1 0 0,1 1-1 0 0,0 0 0 0 0,0 0 0 0 0,1 0 1 0 0,-1 0-1 0 0,1 0 0 0 0,-1 0 1 0 0,1 1-1 0 0,0-1 0 0 0,0 0 0 0 0,0 1 1 0 0,1-1-1 0 0,-1 1 0 0 0,0 0 0 0 0,5-3 1 0 0,3-1-1182 0 0,-1 0-1 0 0,1 1 1 0 0,1 0 0 0 0,-1 1 0 0 0,20-6 0 0 0,-8 3-2342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18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7 144 0 0,'-4'1'815'0'0,"1"-1"0"0"0,0 0 0 0 0,0 1 0 0 0,-1-2 0 0 0,1 1 0 0 0,0 0 0 0 0,0-1 0 0 0,-1 1 1 0 0,-3-2-1 0 0,-15-3 4973 0 0,21 5-5628 0 0,0 0 0 0 0,0 0 1 0 0,0 0-1 0 0,0 0 0 0 0,0 0 0 0 0,0 0 0 0 0,0 1 1 0 0,0-1-1 0 0,0 0 0 0 0,0 1 0 0 0,0-1 0 0 0,0 0 1 0 0,0 1-1 0 0,0-1 0 0 0,0 1 0 0 0,0-1 0 0 0,0 1 1 0 0,0 0-1 0 0,1-1 0 0 0,-1 1 0 0 0,0 0 1 0 0,-1 1-1 0 0,1 0 1 0 0,0 0 1 0 0,0 0 0 0 0,0 0-1 0 0,0 1 1 0 0,0-1 0 0 0,0 0-1 0 0,1 0 1 0 0,-1 1 0 0 0,1 3-1 0 0,-1 3 9 0 0,1-1 0 0 0,0 1 0 0 0,1-1 0 0 0,2 15 0 0 0,0-13-103 0 0,0 1 1 0 0,0 0 0 0 0,1-1 0 0 0,0 0-1 0 0,1 0 1 0 0,0 0 0 0 0,9 12-1 0 0,-9-16-79 0 0,0 0-1 0 0,-1 0 0 0 0,2-1 0 0 0,-1 0 0 0 0,1 0 0 0 0,0 0 0 0 0,0-1 0 0 0,0 1 0 0 0,0-2 0 0 0,1 1 0 0 0,11 4 0 0 0,-9-4-49 0 0,0-1 0 0 0,1-1 0 0 0,-1 0 0 0 0,1 0 0 0 0,-1 0 0 0 0,1-2 0 0 0,13 1 0 0 0,-17-1-259 0 0,-1-1 0 0 0,1 0 0 0 0,-1 0 1 0 0,0 0-1 0 0,1-1 0 0 0,-1 0 0 0 0,0 0 1 0 0,0 0-1 0 0,0 0 0 0 0,0-1 1 0 0,0 0-1 0 0,-1 0 0 0 0,1 0 0 0 0,4-5 1 0 0,0-2-1686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18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7 1760 0 0,'-14'-3'3772'0'0,"11"2"-2925"0"0,1 1-1 0 0,-1-1 1 0 0,0 0 0 0 0,0 1 0 0 0,1 0-1 0 0,-1-1 1 0 0,0 1 0 0 0,0 0-1 0 0,0 0 1 0 0,1 1 0 0 0,-4 0 0 0 0,6-1-797 0 0,-1 0 1 0 0,1 0 0 0 0,0 0-1 0 0,0 0 1 0 0,0 0 0 0 0,0 0 0 0 0,0 0-1 0 0,0 0 1 0 0,0 0 0 0 0,-1 0-1 0 0,1 0 1 0 0,0 0 0 0 0,0 0 0 0 0,0 0-1 0 0,0 0 1 0 0,0 1 0 0 0,0-1-1 0 0,0 0 1 0 0,0 0 0 0 0,0 0-1 0 0,-1 0 1 0 0,1 0 0 0 0,0 0 0 0 0,0 0-1 0 0,0 0 1 0 0,0 1 0 0 0,0-1-1 0 0,0 0 1 0 0,0 0 0 0 0,0 0-1 0 0,0 0 1 0 0,0 0 0 0 0,0 0 0 0 0,0 0-1 0 0,0 1 1 0 0,0-1 0 0 0,0 0-1 0 0,0 0 1 0 0,0 0 0 0 0,0 0 0 0 0,0 0-1 0 0,0 0 1 0 0,0 1 0 0 0,0-1-1 0 0,0 0 1 0 0,0 0 0 0 0,7 4 434 0 0,9-1-642 0 0,21-1-26 0 0,34 3-2976 0 0,-45-1 420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19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230 124 512 0 0,'-3'-8'1203'0'0,"-1"-1"0"0"0,0 0 0 0 0,0 1 0 0 0,-9-15 0 0 0,11 21-889 0 0,0 0 1 0 0,0 0 0 0 0,0 0 0 0 0,0 0 0 0 0,0 0 0 0 0,0 0 0 0 0,0 0 0 0 0,-1 1 0 0 0,1-1 0 0 0,0 1 0 0 0,-1 0 0 0 0,0-1 0 0 0,1 1 0 0 0,-1 0 0 0 0,0 1-1 0 0,1-1 1 0 0,-1 0 0 0 0,0 1 0 0 0,0 0 0 0 0,-3-1 0 0 0,0 2-94 0 0,0-1 0 0 0,-1 1-1 0 0,1 0 1 0 0,0 1 0 0 0,-1 0-1 0 0,1 0 1 0 0,0 0 0 0 0,0 1-1 0 0,0 0 1 0 0,1 0 0 0 0,-1 0-1 0 0,1 1 1 0 0,0-1 0 0 0,0 1-1 0 0,0 1 1 0 0,0-1 0 0 0,1 1-1 0 0,-1-1 1 0 0,1 1 0 0 0,0 1 0 0 0,1-1-1 0 0,-1 0 1 0 0,1 1 0 0 0,-4 10-1 0 0,4-10-162 0 0,1 1 0 0 0,-1-1-1 0 0,1 1 1 0 0,1-1 0 0 0,-1 1-1 0 0,1 0 1 0 0,0-1 0 0 0,1 1-1 0 0,-1 0 1 0 0,2 0 0 0 0,-1 0-1 0 0,1 0 1 0 0,-1-1 0 0 0,2 1-1 0 0,-1 0 1 0 0,1-1 0 0 0,0 1 0 0 0,1-1-1 0 0,-1 1 1 0 0,1-1 0 0 0,0 0-1 0 0,1 0 1 0 0,4 6 0 0 0,0-3-50 0 0,0-1 0 0 0,0 0 0 0 0,0-1 0 0 0,1 0 1 0 0,0 0-1 0 0,0-1 0 0 0,1 0 0 0 0,-1 0 0 0 0,1-1 1 0 0,17 6-1 0 0,-19-9-19 0 0,0 0 0 0 0,0 0 0 0 0,0 0 1 0 0,1-1-1 0 0,-1 0 0 0 0,0 0 0 0 0,1-1 0 0 0,-1-1 1 0 0,1 1-1 0 0,-1-1 0 0 0,0-1 0 0 0,1 1 0 0 0,-1-1 0 0 0,11-5 1 0 0,-11 4-1 0 0,-1 0 0 0 0,0 0 1 0 0,0-1-1 0 0,-1 0 0 0 0,1-1 1 0 0,-1 1-1 0 0,0-1 1 0 0,0 0-1 0 0,0-1 0 0 0,5-6 1 0 0,-7 7-1 0 0,-1 0 1 0 0,0-1 0 0 0,0 1-1 0 0,0-1 1 0 0,-1 1 0 0 0,0-1-1 0 0,0 0 1 0 0,0 0 0 0 0,-1 0-1 0 0,0 0 1 0 0,0 0 0 0 0,0 0 0 0 0,-1-9-1 0 0,-1 5 8 0 0,0 0 1 0 0,0 0-1 0 0,-1 0 0 0 0,0 0 0 0 0,-1 1 1 0 0,0-1-1 0 0,-1 1 0 0 0,-8-18 1 0 0,4 14 9 0 0,0 0 0 0 0,0 0 0 0 0,-1 1 0 0 0,-1 0 1 0 0,-13-12-1 0 0,19 20 6 0 0,0 0-1 0 0,-1 1 1 0 0,1-1-1 0 0,0 1 1 0 0,-1 0 0 0 0,0 1-1 0 0,0-1 1 0 0,0 1-1 0 0,0 0 1 0 0,0 0 0 0 0,0 0-1 0 0,0 1 1 0 0,-1 0 0 0 0,1 0-1 0 0,-9 0 1 0 0,8 1 3 0 0,0 1 0 0 0,0-1 0 0 0,-1 1 0 0 0,1 1 0 0 0,0-1 0 0 0,0 1 0 0 0,0 0 0 0 0,0 1-1 0 0,0-1 1 0 0,1 1 0 0 0,-1 0 0 0 0,1 1 0 0 0,-6 3 0 0 0,4-1 0 0 0,0 0 0 0 0,1 0 0 0 0,0 1 0 0 0,0-1 0 0 0,0 2-1 0 0,1-1 1 0 0,-1 0 0 0 0,2 1 0 0 0,-1 0 0 0 0,1 0 0 0 0,1 0-1 0 0,-1 1 1 0 0,1-1 0 0 0,-2 14 0 0 0,3-15-21 0 0,1-1 0 0 0,1 1 1 0 0,-1-1-1 0 0,1 1 0 0 0,0 0 0 0 0,0-1 1 0 0,1 1-1 0 0,0 0 0 0 0,0-1 0 0 0,0 1 0 0 0,1-1 1 0 0,0 0-1 0 0,1 1 0 0 0,-1-1 0 0 0,1 0 1 0 0,0 0-1 0 0,0-1 0 0 0,1 1 0 0 0,0-1 0 0 0,6 7 1 0 0,-2-3-2 0 0,1-1 0 0 0,1 0-1 0 0,-1-1 1 0 0,1 0 0 0 0,0-1 0 0 0,1 0 0 0 0,17 7 0 0 0,-19-9-4 0 0,-1-1 1 0 0,1 0-1 0 0,0-1 1 0 0,0 0-1 0 0,0-1 1 0 0,0 1-1 0 0,1-2 1 0 0,-1 1-1 0 0,0-1 1 0 0,13-2-1 0 0,-19 1 13 0 0,0 0 0 0 0,-1 0 0 0 0,1 0 0 0 0,-1 0-1 0 0,0 0 1 0 0,1-1 0 0 0,-1 1 0 0 0,0-1 0 0 0,0 1-1 0 0,0-1 1 0 0,0 0 0 0 0,0 0 0 0 0,0 0 0 0 0,-1 0 0 0 0,1 0-1 0 0,-1-1 1 0 0,1 1 0 0 0,1-5 0 0 0,3-5 54 0 0,-1-1 1 0 0,6-18 0 0 0,-7 19-14 0 0,6-19 400 0 0,-2 0 1 0 0,-1-1-1 0 0,4-38 1 0 0,-10 59-18 0 0,0 10-14 0 0,2 17 135 0 0,-1-3-588 0 0,2 8 55 0 0,1 1-1 0 0,1 0 1 0 0,1-1 0 0 0,0-1-1 0 0,2 1 1 0 0,18 31 0 0 0,0-11-32 0 0,-3-5-16 0 0,-2 1 0 0 0,19 42 0 0 0,-12-14 77 0 0,71 117 0 0 0,-82-156-28 0 0,-6-8-10 0 0,0 0 0 0 0,10 23 0 0 0,-19-36-5 0 0,-1 0 0 0 0,0 1 0 0 0,0-1 0 0 0,0 1 0 0 0,-1-1 0 0 0,0 1 0 0 0,0 0 0 0 0,-1-1 1 0 0,1 1-1 0 0,-1 0 0 0 0,0 0 0 0 0,-1-1 0 0 0,0 7 0 0 0,-1-8 5 0 0,1 0 0 0 0,-1-1-1 0 0,0 1 1 0 0,0 0 0 0 0,0-1 0 0 0,0 1 0 0 0,-1-1-1 0 0,1 0 1 0 0,-1 1 0 0 0,0-1 0 0 0,0-1 0 0 0,0 1-1 0 0,0 0 1 0 0,0-1 0 0 0,-1 1 0 0 0,-6 2 0 0 0,-2 2 60 0 0,-1-1 0 0 0,-1-1 0 0 0,-20 7 0 0 0,11-6 105 0 0,0-1 1 0 0,-1 0 0 0 0,0-2-1 0 0,-29 1 1 0 0,40-4-79 0 0,-1 0 0 0 0,0-2 0 0 0,1 1-1 0 0,-1-2 1 0 0,1 1 0 0 0,0-2 0 0 0,0 0 0 0 0,-23-11-1 0 0,19 8 8 0 0,1-2-1 0 0,0 0 1 0 0,1-1-1 0 0,-20-17 0 0 0,30 23-72 0 0,1-1-1 0 0,0 1 0 0 0,0-1 0 0 0,0 0 1 0 0,1 0-1 0 0,-1 0 0 0 0,1 0 0 0 0,0-1 0 0 0,1 1 1 0 0,-1-1-1 0 0,1 0 0 0 0,0 0 0 0 0,1 0 1 0 0,-1 0-1 0 0,1 0 0 0 0,-1-11 0 0 0,3 3-37 0 0,0 0-1 0 0,0 0 1 0 0,1 1-1 0 0,1-1 1 0 0,0 1-1 0 0,1-1 1 0 0,1 1-1 0 0,0 1 1 0 0,13-24-1 0 0,-8 17-39 0 0,2 1 1 0 0,0 0-1 0 0,1 1 1 0 0,0 1-1 0 0,28-25 1 0 0,-17 22-250 0 0,1 1 0 0 0,0 1 1 0 0,29-14-1 0 0,-27 16-326 0 0,22-10-1654 0 0,-15 11-2272 0 0,-22 11 1934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0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73 133 1592 0 0,'-20'-19'5986'0'0,"15"14"-4668"0"0,1 0 0 0 0,-1 1 1 0 0,0 0-1 0 0,-1 0 0 0 0,1 0 0 0 0,0 0 1 0 0,-10-3-1 0 0,12 7 426 0 0,6 3-892 0 0,4 3-213 0 0,22 11 239 0 0,-1 0-1 0 0,42 36 0 0 0,-57-42-720 0 0,-1 1 1 0 0,0 0-1 0 0,-1 0 0 0 0,0 2 1 0 0,-1-1-1 0 0,0 1 0 0 0,7 16 0 0 0,-13-13-34 0 0,-5-11-62 0 0,-4-10-1 0 0,1-2-67 0 0,1 1-1 0 0,1-1 0 0 0,-1 0 1 0 0,1 0-1 0 0,0 0 0 0 0,-2-12 1 0 0,-1 0 12 0 0,3 9-11 0 0,1 0 0 0 0,-1 0 0 0 0,1 0-1 0 0,1-1 1 0 0,0 1 0 0 0,0 0 0 0 0,1-1-1 0 0,2-12 1 0 0,0 8-4 0 0,1 0 0 0 0,0 0 0 0 0,0 0 0 0 0,13-22 0 0 0,-16 32 9 0 0,1 1 0 0 0,0 0 1 0 0,0 0-1 0 0,0 0 1 0 0,0 0-1 0 0,1 0 0 0 0,0 0 1 0 0,-1 0-1 0 0,1 1 0 0 0,0 0 1 0 0,0-1-1 0 0,0 1 0 0 0,0 0 1 0 0,1 0-1 0 0,-1 1 0 0 0,0-1 1 0 0,1 1-1 0 0,-1-1 0 0 0,1 1 1 0 0,0 0-1 0 0,-1 1 0 0 0,1-1 1 0 0,0 1-1 0 0,0-1 1 0 0,-1 1-1 0 0,1 0 0 0 0,0 0 1 0 0,0 1-1 0 0,-1-1 0 0 0,1 1 1 0 0,0 0-1 0 0,-1 0 0 0 0,1 0 1 0 0,-1 0-1 0 0,1 1 0 0 0,3 2 1 0 0,6 4-2 0 0,-1 0 1 0 0,0 1 0 0 0,-1 1-1 0 0,0-1 1 0 0,0 2 0 0 0,9 11-1 0 0,3 8 16 0 0,22 37 0 0 0,-39-58-78 0 0,0 0 0 0 0,1-1 0 0 0,-1 0 0 0 0,2 0-1 0 0,-1 0 1 0 0,1-1 0 0 0,1 0 0 0 0,13 9 0 0 0,-15-13-1651 0 0,-1 1 1 0 0,1-1-1 0 0,0 0 1 0 0,11 2-1 0 0,-9-2-569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0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497 243 512 0 0,'0'-9'1106'0'0,"1"0"0"0"0,-1 0 0 0 0,-1 0 0 0 0,0 0 0 0 0,0 0 0 0 0,-1 1 0 0 0,0-1 0 0 0,0 0 0 0 0,-1 0 0 0 0,-6-12 0 0 0,3 10-416 0 0,0-1 1 0 0,0 0 0 0 0,-2 1-1 0 0,1 0 1 0 0,-1 1-1 0 0,-15-16 1 0 0,18 22-478 0 0,1 0 0 0 0,-1 0 1 0 0,0 1-1 0 0,0 0 0 0 0,-1 0 0 0 0,1 0 1 0 0,-1 0-1 0 0,1 1 0 0 0,-1 0 0 0 0,0 0 1 0 0,0 0-1 0 0,-7 0 0 0 0,5 1-42 0 0,-1 0 0 0 0,1 1 0 0 0,-1 0 1 0 0,1 1-1 0 0,-1-1 0 0 0,1 2 0 0 0,0-1 0 0 0,-10 4 0 0 0,5-1-21 0 0,0 2-1 0 0,0-1 1 0 0,0 1 0 0 0,1 1-1 0 0,0 0 1 0 0,0 1 0 0 0,1 1-1 0 0,0-1 1 0 0,0 2 0 0 0,-12 14-1 0 0,11-10 0 0 0,2 1 0 0 0,0 0 0 0 0,0 0 0 0 0,2 1 0 0 0,0 1 0 0 0,0-1-1 0 0,2 1 1 0 0,-6 25 0 0 0,4-11 12 0 0,3 0 0 0 0,0 1 0 0 0,0 59-1 0 0,5-74-130 0 0,1 0 0 0 0,1 1 0 0 0,0-1 0 0 0,1 0 0 0 0,1 0 0 0 0,1-1 0 0 0,12 31 0 0 0,-12-38-37 0 0,-1 1 0 0 0,2-1-1 0 0,-1-1 1 0 0,1 1 0 0 0,0-1 0 0 0,1 0 0 0 0,0 0 0 0 0,0-1 0 0 0,1 0 0 0 0,0 0 0 0 0,0-1 0 0 0,1 0 0 0 0,0 0 0 0 0,10 5 0 0 0,4-2-52 0 0,0 0 0 0 0,1-1 0 0 0,36 6 0 0 0,74 5-483 0 0,-116-18 304 0 0,1 0 0 0 0,-1-1 0 0 0,0-1 0 0 0,1-1 0 0 0,21-5 0 0 0,-27 4-702 0 0,1-1 1 0 0,20-9-1 0 0,-22 7-1381 0 0,1-1-1 0 0,19-14 1 0 0,-14 7 29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1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61 161 2024 0 0,'-4'-2'1318'0'0,"1"1"0"0"0,0-1 0 0 0,-1 1 0 0 0,0 0 0 0 0,1 0 0 0 0,-1 0 0 0 0,-4-1 0 0 0,7 2-1203 0 0,0 0 0 0 0,0 0-1 0 0,0 0 1 0 0,0 0 0 0 0,0 1 0 0 0,0-1 0 0 0,0 0-1 0 0,0 1 1 0 0,0-1 0 0 0,0 0 0 0 0,0 1 0 0 0,0-1-1 0 0,1 1 1 0 0,-1-1 0 0 0,0 1 0 0 0,0 0 0 0 0,1-1-1 0 0,-1 1 1 0 0,0 0 0 0 0,1-1 0 0 0,-1 1 0 0 0,0 0 0 0 0,1 0-1 0 0,-1 0 1 0 0,1 0 0 0 0,0-1 0 0 0,-1 1 0 0 0,1 0-1 0 0,0 0 1 0 0,-1 0 0 0 0,1 0 0 0 0,0 0 0 0 0,0 0-1 0 0,0 1 1 0 0,-2 8 115 0 0,1 0-1 0 0,0 0 0 0 0,1 0 1 0 0,0 0-1 0 0,1 0 0 0 0,0 0 1 0 0,0 0-1 0 0,1 0 0 0 0,0-1 1 0 0,1 1-1 0 0,4 9 0 0 0,-5-13-175 0 0,0 1-1 0 0,1-1 1 0 0,0 0 0 0 0,1-1-1 0 0,-1 1 1 0 0,1-1-1 0 0,0 1 1 0 0,0-1 0 0 0,1 0-1 0 0,0-1 1 0 0,0 1-1 0 0,0-1 1 0 0,0 0 0 0 0,0 0-1 0 0,1-1 1 0 0,0 1-1 0 0,9 3 1 0 0,-9-6-44 0 0,0 1-1 0 0,-1-1 1 0 0,1-1 0 0 0,0 1 0 0 0,0-1-1 0 0,0 0 1 0 0,0 0 0 0 0,0-1-1 0 0,0 1 1 0 0,0-1 0 0 0,0-1 0 0 0,-1 1-1 0 0,1-1 1 0 0,0 0 0 0 0,-1 0 0 0 0,0-1-1 0 0,10-5 1 0 0,-4 1 0 0 0,0-1 0 0 0,-1 1 0 0 0,1-2 0 0 0,-2 0 0 0 0,1 0 0 0 0,15-21 0 0 0,-22 27-11 0 0,0-2-1 0 0,-1 1 1 0 0,0 0-1 0 0,0 0 1 0 0,0-1-1 0 0,0 1 1 0 0,-1-1-1 0 0,0 1 1 0 0,0-1-1 0 0,0 0 0 0 0,0 0 1 0 0,-1 1-1 0 0,0-1 1 0 0,0 0-1 0 0,0 0 1 0 0,-1 1-1 0 0,1-1 1 0 0,-1 0-1 0 0,0 0 1 0 0,0 1-1 0 0,-1-1 1 0 0,-2-5-1 0 0,-4-8-11 0 0,-2 0-1 0 0,0 0 1 0 0,-23-30-1 0 0,28 42 23 0 0,0-2-8 0 0,-1 1-1 0 0,0 0 0 0 0,0 0 1 0 0,-1 0-1 0 0,0 1 0 0 0,-1 0 1 0 0,-12-8-1 0 0,16 11-1 0 0,0 1 0 0 0,0 0 0 0 0,-1 0-1 0 0,1 1 1 0 0,-1-1 0 0 0,0 1 0 0 0,1 0 0 0 0,-1 0-1 0 0,0 1 1 0 0,1-1 0 0 0,-1 1 0 0 0,0 0 0 0 0,0 0 0 0 0,0 1-1 0 0,1 0 1 0 0,-10 2 0 0 0,10-2 7 0 0,0 1-1 0 0,0 0 1 0 0,0 0-1 0 0,1 1 1 0 0,-1-1-1 0 0,1 1 1 0 0,-1 0-1 0 0,1-1 1 0 0,0 2-1 0 0,0-1 1 0 0,0 0-1 0 0,1 1 1 0 0,-1-1-1 0 0,1 1 1 0 0,0 0-1 0 0,0-1 1 0 0,-2 6-1 0 0,1-3-12 0 0,1-1 0 0 0,0 1-1 0 0,0 0 1 0 0,0 1-1 0 0,1-1 1 0 0,0 0 0 0 0,0 0-1 0 0,0 0 1 0 0,1 1-1 0 0,0-1 1 0 0,1 9 0 0 0,0-13 10 0 0,0 1 0 0 0,-1 0 0 0 0,1-1 1 0 0,0 1-1 0 0,0 0 0 0 0,0-1 0 0 0,1 1 0 0 0,-1-1 1 0 0,1 0-1 0 0,-1 1 0 0 0,1-1 0 0 0,0 0 1 0 0,0 0-1 0 0,0 0 0 0 0,4 3 0 0 0,-2-3-1 0 0,0 1-1 0 0,0-1 1 0 0,0 0-1 0 0,1 0 0 0 0,-1 0 1 0 0,1-1-1 0 0,-1 0 1 0 0,8 2-1 0 0,3-1-4 0 0,1-1 1 0 0,0-1-1 0 0,-1 0 0 0 0,24-4 0 0 0,23-6 31 0 0,-39 5-33 0 0,0 1 0 0 0,0 2 0 0 0,0 0 0 0 0,30 2 0 0 0,-48 1 35 0 0,1 0 0 0 0,0 0 0 0 0,-1 0 0 0 0,1 0 0 0 0,-1 1 0 0 0,0 0 0 0 0,1 1 0 0 0,-1-1-1 0 0,0 1 1 0 0,0 0 0 0 0,0 0 0 0 0,-1 0 0 0 0,1 1 0 0 0,-1 0 0 0 0,0-1 0 0 0,5 7 0 0 0,-4-4 157 0 0,-1 0 1 0 0,0 1 0 0 0,0 0-1 0 0,0 0 1 0 0,-1 0-1 0 0,0 0 1 0 0,-1 1-1 0 0,1-1 1 0 0,-1 1-1 0 0,-1-1 1 0 0,2 11-1 0 0,-1-2 238 0 0,2 31 491 0 0,-4-42-832 0 0,0-1-1 0 0,0 1 1 0 0,0 0-1 0 0,-1-1 0 0 0,0 1 1 0 0,0-1-1 0 0,-3 8 1 0 0,4-11-66 0 0,-1 1 0 0 0,0-1 1 0 0,0 1-1 0 0,1-1 0 0 0,-1 0 1 0 0,0 0-1 0 0,0 1 0 0 0,-1-1 1 0 0,1 0-1 0 0,0 0 0 0 0,0 0 1 0 0,0 0-1 0 0,-1 0 0 0 0,1-1 0 0 0,-1 1 1 0 0,1 0-1 0 0,0-1 0 0 0,-1 1 1 0 0,1 0-1 0 0,-1-1 0 0 0,1 0 1 0 0,-1 1-1 0 0,0-1 0 0 0,1 0 1 0 0,-1 0-1 0 0,1 0 0 0 0,-1 0 1 0 0,0 0-1 0 0,1 0 0 0 0,-1-1 0 0 0,1 1 1 0 0,-1 0-1 0 0,1-1 0 0 0,-1 1 1 0 0,1-1-1 0 0,-1 1 0 0 0,1-1 1 0 0,0 0-1 0 0,-1 0 0 0 0,1 0 1 0 0,0 0-1 0 0,-1 0 0 0 0,1 0 1 0 0,0 0-1 0 0,0 0 0 0 0,0 0 0 0 0,0 0 1 0 0,0-1-1 0 0,0 1 0 0 0,0 0 1 0 0,1-1-1 0 0,-1 1 0 0 0,0-1 1 0 0,1 1-1 0 0,-1-3 0 0 0,0 0-25 0 0,0 1-1 0 0,0-1 0 0 0,1 0 0 0 0,0 0 0 0 0,0 0 1 0 0,0 0-1 0 0,0 0 0 0 0,0 1 0 0 0,1-1 0 0 0,0 0 1 0 0,0 0-1 0 0,0 0 0 0 0,0 1 0 0 0,2-5 1 0 0,4-6-10 0 0,0 1 0 0 0,13-17 0 0 0,-10 15-1 0 0,2-4-22 0 0,38-53-103 0 0,-43 62 118 0 0,2 0-1 0 0,-1 1 0 0 0,1 0 1 0 0,18-14-1 0 0,-25 22 32 0 0,0-1 0 0 0,0 1-1 0 0,0 0 1 0 0,0-1 0 0 0,1 1-1 0 0,-1 0 1 0 0,0 0 0 0 0,1 1 0 0 0,-1-1-1 0 0,1 0 1 0 0,-1 1 0 0 0,0-1 0 0 0,1 1-1 0 0,-1 0 1 0 0,1 0 0 0 0,-1 0-1 0 0,1 0 1 0 0,-1 0 0 0 0,1 1 0 0 0,-1-1-1 0 0,5 2 1 0 0,-3 0-4 0 0,-1 0 0 0 0,1 0-1 0 0,-1 0 1 0 0,0 1 0 0 0,1-1 0 0 0,-1 1 0 0 0,0 0-1 0 0,-1 0 1 0 0,1 0 0 0 0,0 0 0 0 0,-1 0 0 0 0,3 6 0 0 0,4 7 19 0 0,-2 0 1 0 0,0 1-1 0 0,-1-1 1 0 0,7 29 0 0 0,-7-23-27 0 0,0 0 1 0 0,12 23-1 0 0,-15-38-6 0 0,1-1 1 0 0,-1 0-1 0 0,1 0 0 0 0,0 0 0 0 0,1 0 1 0 0,-1-1-1 0 0,1 1 0 0 0,1-1 0 0 0,-1-1 0 0 0,12 9 1 0 0,-14-11-199 0 0,0 0 1 0 0,0-1-1 0 0,0 0 1 0 0,0 1-1 0 0,1-1 1 0 0,-1 0-1 0 0,0 0 1 0 0,1-1-1 0 0,-1 1 1 0 0,1-1 0 0 0,-1 0-1 0 0,0 0 1 0 0,6 0-1 0 0,-3-1-1378 0 0,1 0 0 0 0,-1-1-1 0 0,0 1 1 0 0,0-1 0 0 0,0 0-1 0 0,8-5 1 0 0,1-1-1871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2.5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187 136 512 0 0,'42'-11'324'0'0,"-21"6"18"0"0,25-4 0 0 0,-45 9-342 0 0,59-9 1684 0 0,-52 7-683 0 0,-1 0 1 0 0,0 0-1 0 0,0 0 0 0 0,0-1 0 0 0,0 0 1 0 0,7-6-1 0 0,-13 9-840 0 0,0 0 0 0 0,0-1 1 0 0,-1 1-1 0 0,1-1 0 0 0,0 1 0 0 0,-1-1 0 0 0,1 0 1 0 0,-1 1-1 0 0,1-1 0 0 0,-1 1 0 0 0,1-1 1 0 0,-1 0-1 0 0,1 0 0 0 0,-1 1 0 0 0,1-1 1 0 0,-1 0-1 0 0,0 0 0 0 0,0 1 0 0 0,1-1 0 0 0,-1 0 1 0 0,0 0-1 0 0,0 0 0 0 0,0 0 0 0 0,0-1 1 0 0,0 0-11 0 0,-1 1 1 0 0,1 0 0 0 0,-1-1-1 0 0,1 1 1 0 0,-1-1 0 0 0,0 1-1 0 0,0 0 1 0 0,1-1 0 0 0,-1 1-1 0 0,0 0 1 0 0,0 0 0 0 0,-2-2 0 0 0,-2-2 90 0 0,-1 1 1 0 0,1 0 0 0 0,-1 0-1 0 0,-12-6 1 0 0,10 7-150 0 0,0 0-1 0 0,0 1 1 0 0,0 0-1 0 0,0 0 1 0 0,-1 1 0 0 0,1 0-1 0 0,0 0 1 0 0,-1 1-1 0 0,1 0 1 0 0,-10 2-1 0 0,-13 2 68 0 0,-41 11 0 0 0,53-10-94 0 0,-8 1-32 0 0,-33 9 181 0 0,53-13-168 0 0,0 0-1 0 0,1 1 0 0 0,-1 0 1 0 0,1 0-1 0 0,-1 0 0 0 0,-6 6 1 0 0,13-8-45 0 0,-1-1 0 0 0,0 1 0 0 0,0-1 0 0 0,0 1 0 0 0,1 0 1 0 0,-1 0-1 0 0,0-1 0 0 0,0 1 0 0 0,1 0 0 0 0,-1 0 0 0 0,1 0 0 0 0,-1 0 0 0 0,1 0 1 0 0,-1-1-1 0 0,1 1 0 0 0,0 0 0 0 0,-1 0 0 0 0,1 0 0 0 0,0 0 0 0 0,0 1 1 0 0,-1-1-1 0 0,1 0 0 0 0,0 1 0 0 0,1-1 1 0 0,-1 1 1 0 0,1-1-1 0 0,-1 0 0 0 0,1 0 1 0 0,0 1-1 0 0,-1-1 0 0 0,1 0 1 0 0,0 0-1 0 0,0 0 0 0 0,0 0 1 0 0,0 0-1 0 0,0 0 0 0 0,0 0 1 0 0,0 0-1 0 0,1 1 0 0 0,6 3 11 0 0,0-1-1 0 0,1 0 0 0 0,-1 0 0 0 0,10 3 0 0 0,-15-6-12 0 0,20 6-29 0 0,0-1 0 0 0,1-1 1 0 0,-1-1-1 0 0,39 0 1 0 0,31 6-41 0 0,-73-6 34 0 0,0 0 0 0 0,24 9-1 0 0,-37-10 40 0 0,0 0-1 0 0,0 0 0 0 0,0 1 1 0 0,0 0-1 0 0,-1 1 0 0 0,1-1 1 0 0,-1 1-1 0 0,11 11 0 0 0,1 4 21 0 0,35 41 432 0 0,-52-60-425 0 0,-1-1 0 0 0,1 1 1 0 0,-1-1-1 0 0,0 1 0 0 0,1-1 1 0 0,-1 1-1 0 0,0-1 1 0 0,1 1-1 0 0,-1-1 0 0 0,0 1 1 0 0,0-1-1 0 0,0 1 0 0 0,1 0 1 0 0,-1-1-1 0 0,0 1 1 0 0,0-1-1 0 0,0 1 0 0 0,0 0 1 0 0,0-1-1 0 0,0 1 0 0 0,0 0 1 0 0,0-1-1 0 0,0 1 1 0 0,-1-1-1 0 0,1 1 0 0 0,0 0 1 0 0,-1 0-1 0 0,1 0 17 0 0,-1 0 0 0 0,0-1 0 0 0,0 1 0 0 0,0 0 0 0 0,0 0 0 0 0,0-1 0 0 0,0 1 0 0 0,0 0 0 0 0,0-1 0 0 0,0 1 0 0 0,0-1 0 0 0,0 0 0 0 0,-2 1 0 0 0,-4 1 143 0 0,-1-1 0 0 0,0 0 0 0 0,-10 1 0 0 0,17-2-169 0 0,-245-3 940 0 0,245 3-963 0 0,-5 0-7 0 0,-1 0-1 0 0,1-1 1 0 0,-1 0 0 0 0,1 0 0 0 0,0-1 0 0 0,-1 1 0 0 0,1-1 0 0 0,0 0 0 0 0,-8-5 0 0 0,13 7 1 0 0,1-1-1 0 0,-1 1 1 0 0,1 0-1 0 0,0-1 1 0 0,-1 1 0 0 0,1-1-1 0 0,0 1 1 0 0,-1 0 0 0 0,1-1-1 0 0,0 1 1 0 0,0-1 0 0 0,-1 1-1 0 0,1-1 1 0 0,0 1-1 0 0,0 0 1 0 0,0-1 0 0 0,-1 1-1 0 0,1-1 1 0 0,0 1 0 0 0,0-1-1 0 0,0 1 1 0 0,0-1 0 0 0,0 0-1 0 0,0 1 1 0 0,0-1-1 0 0,0 1 1 0 0,0-1 0 0 0,0 1-1 0 0,1-1 1 0 0,-1 1 0 0 0,0-1-1 0 0,0 1 1 0 0,0 0 0 0 0,1-1-1 0 0,-1 1 1 0 0,0-1-1 0 0,0 1 1 0 0,1-1 0 0 0,-1 1-1 0 0,0 0 1 0 0,1-1 0 0 0,-1 1-1 0 0,1 0 1 0 0,-1-1 0 0 0,0 1-1 0 0,2-1 1 0 0,24-15-297 0 0,-19 12 165 0 0,189-135-5066 0 0,-183 129 5117 0 0,0 0 1 0 0,0 1-1 0 0,1 1 1 0 0,0 0-1 0 0,0 1 1 0 0,1 0-1 0 0,23-6 1 0 0,-37 12 116 0 0,1 1 1 0 0,-1 0-1 0 0,1 0 1 0 0,-1 0-1 0 0,0 0 1 0 0,1 0-1 0 0,-1 0 0 0 0,1 0 1 0 0,-1 1-1 0 0,1-1 1 0 0,-1 0-1 0 0,0 1 1 0 0,1-1-1 0 0,-1 1 1 0 0,0-1-1 0 0,1 1 1 0 0,-1 0-1 0 0,0 0 0 0 0,0 0 1 0 0,0-1-1 0 0,1 1 1 0 0,-1 0-1 0 0,0 0 1 0 0,0 1-1 0 0,-1-1 1 0 0,1 0-1 0 0,0 0 1 0 0,0 0-1 0 0,0 1 0 0 0,-1-1 1 0 0,1 0-1 0 0,0 3 1 0 0,2 5 293 0 0,0 0 1 0 0,0 1-1 0 0,-1-1 1 0 0,0 11-1 0 0,1-3 360 0 0,-1-7-528 0 0,1-1-1 0 0,0 0 1 0 0,1 0-1 0 0,0 0 1 0 0,0 0-1 0 0,1-1 1 0 0,0 1-1 0 0,0-1 1 0 0,1 0-1 0 0,0-1 1 0 0,0 0-1 0 0,11 10 1 0 0,-9-10-126 0 0,1 0 1 0 0,-1-1 0 0 0,1 0 0 0 0,0 0 0 0 0,1-1-1 0 0,-1 0 1 0 0,1-1 0 0 0,0 0 0 0 0,0 0 0 0 0,0-1 0 0 0,13 2-1 0 0,-17-4-22 0 0,1-1 0 0 0,0 1-1 0 0,0-1 1 0 0,0-1-1 0 0,0 1 1 0 0,0-1-1 0 0,0 0 1 0 0,0 0 0 0 0,12-5-1 0 0,-15 4-267 0 0,-1 1 0 0 0,1-1 1 0 0,-1 0-1 0 0,1 0 0 0 0,-1 0 0 0 0,0-1 0 0 0,0 1 0 0 0,3-4 0 0 0,-4 4-485 0 0,0-1 0 0 0,0 1 0 0 0,0-1 0 0 0,0 0 0 0 0,-1 0 0 0 0,1 1 0 0 0,-1-1 0 0 0,0 0 0 0 0,0 0 0 0 0,0 0 0 0 0,0-4 0 0 0,1-4-5046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2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 1936 0 0,'-13'0'2785'0'0,"4"-2"1952"0"0,3 2-3745 0 0,5 0 377 0 0,2 2-953 0 0,6 3-96 0 0,2 0-144 0 0,1-1-96 0 0,5 2-160 0 0,2-3-152 0 0,2 1 88 0 0,2-1-921 0 0,1 1-951 0 0,3 1-249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3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233 250 1064 0 0,'7'-42'9050'0'0,"2"-21"-3710"0"0,-2 17-3212 0 0,-6 40-1890 0 0,-1-1 0 0 0,1 1 0 0 0,-1-1 0 0 0,0 1 0 0 0,0-1 0 0 0,-1 1 0 0 0,1-1-1 0 0,-4-8 1 0 0,4 13-155 0 0,-1 1-1 0 0,0-1 1 0 0,0 0-1 0 0,0 0 1 0 0,0 0 0 0 0,0 1-1 0 0,0-1 1 0 0,0 1-1 0 0,0-1 1 0 0,-1 1-1 0 0,1-1 1 0 0,-1 1-1 0 0,1 0 1 0 0,-1 0-1 0 0,0-1 1 0 0,1 1 0 0 0,-1 0-1 0 0,0 1 1 0 0,0-1-1 0 0,0 0 1 0 0,1 0-1 0 0,-1 1 1 0 0,0-1-1 0 0,0 1 1 0 0,0 0-1 0 0,0-1 1 0 0,0 1-1 0 0,0 0 1 0 0,0 0 0 0 0,-4 1-1 0 0,-2 0-22 0 0,1 0-1 0 0,-1 0 1 0 0,1 1-1 0 0,-1 0 1 0 0,1 0-1 0 0,-1 0 1 0 0,1 1 0 0 0,0 1-1 0 0,0-1 1 0 0,1 1-1 0 0,-1 0 1 0 0,1 1-1 0 0,0-1 1 0 0,0 1 0 0 0,0 1-1 0 0,0-1 1 0 0,-6 9-1 0 0,9-10-65 0 0,0 1-1 0 0,0-1 1 0 0,0 1-1 0 0,1 0 1 0 0,-1-1 0 0 0,1 1-1 0 0,0 0 1 0 0,1 0-1 0 0,-1 1 1 0 0,1-1-1 0 0,0 0 1 0 0,0 0-1 0 0,1 1 1 0 0,-1-1-1 0 0,1 0 1 0 0,1 1-1 0 0,-1-1 1 0 0,1 0 0 0 0,-1 1-1 0 0,2-1 1 0 0,-1 0-1 0 0,0 0 1 0 0,1 0-1 0 0,0 0 1 0 0,5 9-1 0 0,-3-8-10 0 0,0 0-1 0 0,1 0 0 0 0,-1 0 1 0 0,1 0-1 0 0,0-1 1 0 0,1 0-1 0 0,0 0 0 0 0,8 6 1 0 0,6 1-10 0 0,28 14 0 0 0,-32-19 12 0 0,-1 1 0 0 0,-1 1 0 0 0,1 0 0 0 0,16 15 1 0 0,-26-21 39 0 0,-1 1-1 0 0,0 1 1 0 0,0-1 0 0 0,0 1 0 0 0,4 6 0 0 0,-7-10-7 0 0,-1 0 0 0 0,1 1 0 0 0,-1-1 0 0 0,1 0 0 0 0,-1 1 0 0 0,1-1 0 0 0,-1 1 0 0 0,0-1-1 0 0,0 0 1 0 0,1 1 0 0 0,-1-1 0 0 0,0 1 0 0 0,0-1 0 0 0,-1 1 0 0 0,1-1 0 0 0,0 0 0 0 0,0 1-1 0 0,-1-1 1 0 0,1 1 0 0 0,-1-1 0 0 0,1 0 0 0 0,-1 1 0 0 0,1-1 0 0 0,-1 0 0 0 0,0 0 0 0 0,0 0-1 0 0,0 2 1 0 0,-3 1 72 0 0,0-1 0 0 0,1 1 0 0 0,-1-1 0 0 0,0 1 0 0 0,-1-1 0 0 0,1 0-1 0 0,0-1 1 0 0,-1 1 0 0 0,0-1 0 0 0,0 0 0 0 0,-8 3 0 0 0,-6 0 13 0 0,-35 5 1 0 0,36-7-61 0 0,10-2-43 0 0,-1-1 0 0 0,0 1 0 0 0,0-1 0 0 0,0-1 0 0 0,0 1 0 0 0,1-2 0 0 0,-1 1 0 0 0,0-1 0 0 0,-16-6 0 0 0,23 7-79 0 0,-1 0 1 0 0,0 0-1 0 0,1 0 0 0 0,0 0 0 0 0,-1-1 1 0 0,1 1-1 0 0,0-1 0 0 0,-1 0 1 0 0,1 0-1 0 0,0 1 0 0 0,0-1 1 0 0,0-1-1 0 0,1 1 0 0 0,-1 0 1 0 0,1 0-1 0 0,-1-1 0 0 0,1 1 0 0 0,-1-1 1 0 0,1 1-1 0 0,0-1 0 0 0,0 1 1 0 0,1-1-1 0 0,-1 0 0 0 0,0 1 1 0 0,1-1-1 0 0,0 0 0 0 0,-1 0 1 0 0,1 1-1 0 0,0-1 0 0 0,1 0 0 0 0,-1 0 1 0 0,0 0-1 0 0,1 1 0 0 0,1-6 1 0 0,2-3-1765 0 0,0 0 0 0 0,1 1 0 0 0,0 0 1 0 0,11-16-1 0 0,-4 7-2450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3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 2593 0 0,'-2'-1'2334'0'0,"2"1"-2042"0"0,0 0 0 0 0,0 0 0 0 0,0 0 0 0 0,-1 0 0 0 0,1 0 0 0 0,0 0-1 0 0,-1 0 1 0 0,1 0 0 0 0,0 0 0 0 0,0 0 0 0 0,-1 0 0 0 0,1 0 0 0 0,0 0 0 0 0,0 0-1 0 0,-1 0 1 0 0,1 0 0 0 0,0 0 0 0 0,-2 1 1459 0 0,2-1-1459 0 0,-4 10 3158 0 0,5 17-3039 0 0,-1-23 521 0 0,4 41 321 0 0,3 0 0 0 0,1-1 0 0 0,18 54 0 0 0,-5-30-550 0 0,-8-29-350 0 0,-2 0 0 0 0,7 46-1 0 0,-1 82 27 0 0,-15-123-332 0 0,-7 79 0 0 0,2-98-119 0 0,-3 37-8 0 0,6-56-77 0 0,0 0 0 0 0,1 1 1 0 0,-1-1-1 0 0,1 0 0 0 0,1 0 0 0 0,-1 0 1 0 0,3 8-1 0 0,-3-13 15 0 0,-1 0-1 0 0,0 0 1 0 0,1-1 0 0 0,-1 1 0 0 0,0 0 0 0 0,1-1-1 0 0,-1 1 1 0 0,1-1 0 0 0,-1 1 0 0 0,1 0 0 0 0,-1-1-1 0 0,1 1 1 0 0,-1-1 0 0 0,1 1 0 0 0,0-1 0 0 0,-1 0-1 0 0,1 1 1 0 0,0-1 0 0 0,-1 0 0 0 0,1 1 0 0 0,0-1-1 0 0,-1 0 1 0 0,2 1 0 0 0,-1-1-322 0 0,0 0 0 0 0,-1-1 0 0 0,1 1 1 0 0,0 0-1 0 0,-1 0 0 0 0,1 0 0 0 0,0 0 0 0 0,-1 0 0 0 0,1-1 0 0 0,0 1 1 0 0,-1 0-1 0 0,1-1 0 0 0,0 1 0 0 0,-1-1 0 0 0,1 1 0 0 0,0-1 0 0 0,5-5-2564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3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93 2449 0 0,'0'-1'644'0'0,"-1"1"0"0"0,1-1 0 0 0,0 0 0 0 0,0 0 0 0 0,0 0 0 0 0,0 0 0 0 0,0 1 0 0 0,0-1 0 0 0,0 0 0 0 0,0 0 0 0 0,1 0 0 0 0,-1 0 0 0 0,0 1 0 0 0,0-1 0 0 0,1 0 0 0 0,0-1 0 0 0,-1 1-225 0 0,1 0-1 0 0,0 0 1 0 0,-1 0-1 0 0,1 1 1 0 0,0-1-1 0 0,0 0 1 0 0,0 0-1 0 0,0 1 1 0 0,0-1-1 0 0,2 0 1 0 0,2-1-214 0 0,1 0 0 0 0,-1 0 0 0 0,1 1 1 0 0,6-1-1 0 0,1-1 1110 0 0,308-50 1027 0 0,-314 52-2394 0 0,1 0 0 0 0,0 1 1 0 0,0-1-1 0 0,-1 2 0 0 0,1-1 1 0 0,9 3-1 0 0,-15-3 34 0 0,0 0 0 0 0,0 1 0 0 0,0 0 1 0 0,0 0-1 0 0,0-1 0 0 0,0 1 0 0 0,-1 0 0 0 0,1 1 0 0 0,0-1 0 0 0,0 0 1 0 0,-1 0-1 0 0,1 1 0 0 0,-1-1 0 0 0,1 1 0 0 0,-1-1 0 0 0,0 1 0 0 0,1 0 1 0 0,-1 0-1 0 0,0-1 0 0 0,0 1 0 0 0,0 0 0 0 0,-1 0 0 0 0,1 0 0 0 0,0 0 1 0 0,-1 0-1 0 0,1 0 0 0 0,0 3 0 0 0,1 40-59 0 0,-2-34 128 0 0,0 1-1 0 0,4 21 1 0 0,-3-28-23 0 0,0 0 0 0 0,1-1 1 0 0,-1 0-1 0 0,1 1 1 0 0,0-1-1 0 0,0 0 0 0 0,0 0 1 0 0,1 0-1 0 0,0 0 1 0 0,-1 0-1 0 0,1-1 0 0 0,1 1 1 0 0,-1-1-1 0 0,0 0 1 0 0,1 0-1 0 0,0 0 0 0 0,-1 0 1 0 0,8 3-1 0 0,-6-3-1 0 0,1-1 0 0 0,-1 0-1 0 0,0 0 1 0 0,1-1 0 0 0,0 0 0 0 0,-1 0 0 0 0,1 0-1 0 0,0 0 1 0 0,-1-1 0 0 0,1 0 0 0 0,0 0 0 0 0,0-1-1 0 0,-1 0 1 0 0,1 0 0 0 0,5-1 0 0 0,10-4 42 0 0,-1-1 1 0 0,35-17 0 0 0,-44 18-73 0 0,-1 0 0 0 0,1-1 0 0 0,-2 1 1 0 0,1-2-1 0 0,-1 0 0 0 0,13-12 0 0 0,-20 17 10 0 0,0 0 1 0 0,0 0-1 0 0,0 0 0 0 0,0 0 0 0 0,0-1 1 0 0,0 1-1 0 0,-1 0 0 0 0,0-1 0 0 0,1 1 1 0 0,-1-1-1 0 0,-1 1 0 0 0,1-1 0 0 0,0 0 0 0 0,-1 1 1 0 0,0-1-1 0 0,0 0 0 0 0,0 0 0 0 0,0 1 1 0 0,-1-1-1 0 0,1 0 0 0 0,-2-3 0 0 0,1 4 1 0 0,0 0 0 0 0,0 0 1 0 0,-1 1-1 0 0,1-1 0 0 0,-1 0 0 0 0,1 1 0 0 0,-1-1 0 0 0,0 1 0 0 0,0-1 0 0 0,0 1 0 0 0,0 0 0 0 0,0 0 0 0 0,-1 0 1 0 0,1 0-1 0 0,-1 0 0 0 0,1 1 0 0 0,-1-1 0 0 0,0 1 0 0 0,0-1 0 0 0,1 1 0 0 0,-1 0 0 0 0,0 0 0 0 0,0 1 0 0 0,0-1 1 0 0,-5 0-1 0 0,-9-1 51 0 0,0 1 1 0 0,0 1 0 0 0,0 0 0 0 0,0 1 0 0 0,-34 7 0 0 0,42-6-19 0 0,-1 1 0 0 0,1 0 0 0 0,0 0 0 0 0,0 1 0 0 0,0 1 0 0 0,0-1 0 0 0,0 1 0 0 0,1 1 1 0 0,0 0-1 0 0,0 0 0 0 0,-11 11 0 0 0,-2 10 266 0 0,0 0 0 0 0,2 1 0 0 0,-27 55 0 0 0,42-75-277 0 0,0 0 1 0 0,0 0-1 0 0,2 0 0 0 0,-1 1 0 0 0,1-1 1 0 0,0 1-1 0 0,0-1 0 0 0,1 1 0 0 0,0 0 1 0 0,1 0-1 0 0,0 0 0 0 0,0-1 0 0 0,1 1 1 0 0,2 9-1 0 0,-2-12-28 0 0,1-1 0 0 0,0 1 0 0 0,0 0 0 0 0,0-1 0 0 0,1 0 0 0 0,0 1 0 0 0,0-1 0 0 0,0 0 0 0 0,0-1 0 0 0,1 1 0 0 0,0 0 0 0 0,0-1 0 0 0,0 0 1 0 0,0 0-1 0 0,1 0 0 0 0,0-1 0 0 0,0 1 0 0 0,0-1 0 0 0,0 0 0 0 0,0-1 0 0 0,10 5 0 0 0,-3-3-155 0 0,0-1-1 0 0,1 0 1 0 0,-1-1 0 0 0,1 0 0 0 0,-1-1-1 0 0,1 0 1 0 0,-1-1 0 0 0,1 0-1 0 0,0-1 1 0 0,15-3 0 0 0,-9 0-1590 0 0,35-12 1 0 0,19-14-5977 0 0,-47 18 5224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4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 2361 0 0,'-1'0'443'0'0,"-1"2"788"0"0,0-1 0 0 0,0 0 0 0 0,0 1 0 0 0,0-1 1 0 0,0 1-1 0 0,0 0 0 0 0,0 0 0 0 0,-2 3 0 0 0,4-3-1041 0 0,-1-1-1 0 0,1 0 0 0 0,0 0 0 0 0,-1 1 0 0 0,1-1 0 0 0,0 0 0 0 0,0 0 0 0 0,0 1 1 0 0,0-1-1 0 0,0 0 0 0 0,0 0 0 0 0,1 1 0 0 0,-1-1 0 0 0,0 0 0 0 0,1 0 0 0 0,-1 0 1 0 0,1 1-1 0 0,-1-1 0 0 0,1 0 0 0 0,-1 0 0 0 0,2 1 0 0 0,4 8 330 0 0,0-1-1 0 0,1 0 1 0 0,0-1-1 0 0,1 0 1 0 0,0 0-1 0 0,0 0 1 0 0,0-1-1 0 0,15 9 1 0 0,-19-12-334 0 0,1 0 0 0 0,-1 1 0 0 0,0 0 0 0 0,0 0 0 0 0,0 0 0 0 0,0 1 0 0 0,-1-1 0 0 0,3 8 0 0 0,3 6 207 0 0,7 23 0 0 0,-15-39-372 0 0,6 21 124 0 0,-7-23-137 0 0,0 0 1 0 0,0 0 0 0 0,1 0 0 0 0,-1 0-1 0 0,0 0 1 0 0,0 0 0 0 0,0 0 0 0 0,0 0-1 0 0,0 0 1 0 0,0 0 0 0 0,-1 0 0 0 0,1 0-1 0 0,0 0 1 0 0,0 0 0 0 0,-1 0 0 0 0,1 0-1 0 0,-1 2 1 0 0,0-3-8 0 0,1 1 1 0 0,-1-1-1 0 0,1 0 1 0 0,-1 0-1 0 0,1 0 0 0 0,-1 1 1 0 0,1-1-1 0 0,-1 0 0 0 0,1 0 1 0 0,-1 0-1 0 0,1 0 0 0 0,-1 0 1 0 0,1 0-1 0 0,-1 0 0 0 0,1 0 1 0 0,-1 0-1 0 0,0-1 1 0 0,1 1-1 0 0,0 0 0 0 0,-1 0 1 0 0,1 0-1 0 0,-1-1 0 0 0,1 1 1 0 0,-1 0-1 0 0,1 0 0 0 0,-1-1 1 0 0,1 1-1 0 0,0 0 0 0 0,-1-1 1 0 0,1 1-1 0 0,-1 0 0 0 0,1-1 1 0 0,0 1-1 0 0,0-1 1 0 0,-1 1-1 0 0,1-1 0 0 0,0 1 1 0 0,-1-1-1 0 0,-10-19-45 0 0,10 17 41 0 0,-1-1 1 0 0,1 0-1 0 0,0 0 0 0 0,1-1 0 0 0,-1 1 0 0 0,1 0 0 0 0,0 0 0 0 0,0 0 0 0 0,0 0 0 0 0,1 0 0 0 0,-1 0 0 0 0,1 0 0 0 0,0 0 0 0 0,0 0 0 0 0,0 0 0 0 0,2-4 0 0 0,4-7-17 0 0,1 1 1 0 0,17-25-1 0 0,0 0-63 0 0,-19 29 75 0 0,0-1-1 0 0,1 2 1 0 0,10-14-1 0 0,-15 20 17 0 0,1 1-1 0 0,-1 0 0 0 0,1-1 1 0 0,-1 1-1 0 0,1 0 0 0 0,-1 1 0 0 0,1-1 1 0 0,0 0-1 0 0,0 1 0 0 0,0-1 1 0 0,0 1-1 0 0,0 0 0 0 0,0 0 1 0 0,1 0-1 0 0,-1 1 0 0 0,0-1 1 0 0,5 0-1 0 0,-6 2-2 0 0,1-1 0 0 0,0 1-1 0 0,-1 0 1 0 0,1-1 0 0 0,-1 1-1 0 0,1 0 1 0 0,-1 1 0 0 0,1-1-1 0 0,-1 0 1 0 0,0 1 0 0 0,0-1 0 0 0,1 1-1 0 0,-1 0 1 0 0,0 0 0 0 0,0 0-1 0 0,-1 0 1 0 0,3 3 0 0 0,5 5 11 0 0,-2 2 0 0 0,8 12 0 0 0,-13-21-15 0 0,41 77-1 0 0,35 55-39 0 0,-74-130-72 0 0,-1-1 1 0 0,0 1-1 0 0,1-1 0 0 0,0 0 1 0 0,0-1-1 0 0,0 1 1 0 0,8 5-1 0 0,-10-8-243 0 0,0 0 1 0 0,0 0-1 0 0,0 0 0 0 0,0 0 0 0 0,0 0 0 0 0,0-1 1 0 0,0 1-1 0 0,0-1 0 0 0,1 1 0 0 0,-1-1 1 0 0,0 0-1 0 0,0 0 0 0 0,1 0 0 0 0,-1 0 0 0 0,0-1 1 0 0,0 1-1 0 0,1 0 0 0 0,-1-1 0 0 0,0 1 0 0 0,0-1 1 0 0,3-1-1 0 0,4-3-1951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4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39 2425 0 0,'-3'-38'12329'0'0,"10"49"-8439"0"0,-4 1-3324 0 0,0 0-1 0 0,0 0 1 0 0,-1 0-1 0 0,-1 1 1 0 0,1 23 0 0 0,-2-18-273 0 0,5 32 0 0 0,19 35 384 0 0,-17-67-514 0 0,-2 1 1 0 0,0 0-1 0 0,-1 0 0 0 0,0 0 1 0 0,0 24-1 0 0,-4-11 63 0 0,1-6-53 0 0,-1-1 1 0 0,-1 1 0 0 0,-2 0-1 0 0,-7 32 1 0 0,-1-18-60 0 0,0-2-41 0 0,2 1 1 0 0,-7 57-1 0 0,9-23-3 0 0,-3 53 27 0 0,10-108-270 0 0,0-1 0 0 0,1 1 0 0 0,1-1 0 0 0,1 1-1 0 0,6 17 1 0 0,-9-33 77 0 0,1-1 0 0 0,0 1 0 0 0,0-1 0 0 0,0 1 0 0 0,0-1 0 0 0,0 1 0 0 0,0-1 0 0 0,1 1 0 0 0,-1-1 0 0 0,0 0-1 0 0,1 0 1 0 0,-1 0 0 0 0,1 0 0 0 0,-1 0 0 0 0,1 0 0 0 0,-1 0 0 0 0,1 0 0 0 0,0-1 0 0 0,-1 1 0 0 0,1 0 0 0 0,3 0 0 0 0,-3-1-252 0 0,0 1 0 0 0,0-1 0 0 0,1 0 1 0 0,-1 0-1 0 0,0 0 0 0 0,1 0 1 0 0,-1 0-1 0 0,0 0 0 0 0,0 0 1 0 0,0-1-1 0 0,1 1 0 0 0,-1-1 0 0 0,0 1 1 0 0,0-1-1 0 0,0 0 0 0 0,0 0 1 0 0,3-2-1 0 0,5-6-1378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5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3489 0 0,'-9'0'1958'0'0,"6"-1"-614"0"0,0 1 0 0 0,1 0 0 0 0,-1 0-1 0 0,0 0 1 0 0,1 0 0 0 0,-1 1 0 0 0,-3 0 0 0 0,6-1-1293 0 0,0 0 0 0 0,0 0-1 0 0,0 0 1 0 0,0 0 0 0 0,0 0 0 0 0,0 0-1 0 0,0 0 1 0 0,-1 0 0 0 0,1 0 0 0 0,0 0-1 0 0,0 0 1 0 0,0 1 0 0 0,0-1 0 0 0,0 0-1 0 0,0 0 1 0 0,0 0 0 0 0,0 0 0 0 0,0 0-1 0 0,0 0 1 0 0,0 0 0 0 0,0 0 0 0 0,0 0-1 0 0,0 0 1 0 0,0 1 0 0 0,0-1 0 0 0,0 0-1 0 0,0 0 1 0 0,0 0 0 0 0,0 0 0 0 0,0 0-1 0 0,0 0 1 0 0,0 0 0 0 0,0 0 0 0 0,0 0-1 0 0,0 1 1 0 0,0-1 0 0 0,0 0 0 0 0,0 0-1 0 0,0 0 1 0 0,0 0 0 0 0,0 0 0 0 0,0 0-1 0 0,0 0 1 0 0,0 0 0 0 0,0 0 0 0 0,1 0-1 0 0,-1 1 1 0 0,6 4 1342 0 0,7 4 69 0 0,-4-5-1014 0 0,0-1 0 0 0,-1 0 1 0 0,1 0-1 0 0,1-1 0 0 0,12 2 0 0 0,52 2 414 0 0,-43-5-577 0 0,37 4-91 0 0,-14 0-163 0 0,0-3-1 0 0,78-6 1 0 0,-111 2-538 0 0,-1-1-1 0 0,26-8 1 0 0,-39 8-1698 0 0,-1 1 0 0 0,1-1 0 0 0,6-4 0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6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21 141 512 0 0,'0'-9'1451'0'0,"-1"-1"0"0"0,-1 0 0 0 0,0 0 0 0 0,-3-9 1 0 0,2 12-399 0 0,1 0 1 0 0,1 0 0 0 0,-1-1-1 0 0,1 1 1 0 0,0 0-1 0 0,1 0 1 0 0,-1-1 0 0 0,3-11-1 0 0,-2 19-980 0 0,0 0 0 0 0,0-1 0 0 0,0 1 0 0 0,0 0 0 0 0,0 0 0 0 0,0-1 0 0 0,0 1 0 0 0,0 0 0 0 0,1 0 0 0 0,-1-1 0 0 0,0 1-1 0 0,0 0 1 0 0,0 0 0 0 0,0 0 0 0 0,1-1 0 0 0,-1 1 0 0 0,0 0 0 0 0,0 0 0 0 0,1 0 0 0 0,-1 0 0 0 0,0 0 0 0 0,0-1 0 0 0,1 1 0 0 0,-1 0 0 0 0,0 0-1 0 0,0 0 1 0 0,1 0 0 0 0,-1 0 0 0 0,0 0 0 0 0,0 0 0 0 0,1 0 0 0 0,-1 0 0 0 0,0 0 0 0 0,0 0 0 0 0,1 0 0 0 0,-1 0 0 0 0,0 0 0 0 0,1 0 0 0 0,-1 0-1 0 0,0 0 1 0 0,0 1 0 0 0,1-1 0 0 0,-1 0 0 0 0,0 0 0 0 0,0 0 0 0 0,0 0 0 0 0,1 0 0 0 0,-1 1 0 0 0,0-1 0 0 0,0 0 0 0 0,0 0 0 0 0,1 0 0 0 0,-1 1-1 0 0,0-1 1 0 0,1 1 167 0 0,1 0 1 0 0,-1 0-1 0 0,0 0 0 0 0,0 1 0 0 0,0-1 0 0 0,0 0 0 0 0,0 0 0 0 0,0 1 0 0 0,1 1 0 0 0,0 9 95 0 0,0 0-1 0 0,-1 1 0 0 0,0-1 0 0 0,0 0 0 0 0,-2 1 1 0 0,-2 22-1 0 0,1-12-98 0 0,1-13-153 0 0,-9 219 1292 0 0,11-200-1335 0 0,2 1 0 0 0,0-1 1 0 0,2 0-1 0 0,1 0 1 0 0,17 49-1 0 0,-20-70-70 0 0,1 3-2 0 0,1 0 0 0 0,9 17 0 0 0,-13-25-6 0 0,1-1 0 0 0,-1 0-1 0 0,1 0 1 0 0,0 0-1 0 0,-1 0 1 0 0,1 0-1 0 0,0 0 1 0 0,0 0-1 0 0,0 0 1 0 0,1-1 0 0 0,-1 1-1 0 0,0-1 1 0 0,1 0-1 0 0,-1 0 1 0 0,0 0-1 0 0,1 0 1 0 0,3 1-1 0 0,-5-1-8 0 0,-1-1-1 0 0,1 0 1 0 0,-1 0-1 0 0,0 0 0 0 0,1 0 1 0 0,-1 0-1 0 0,1 0 1 0 0,-1 0-1 0 0,0 0 1 0 0,1 0-1 0 0,-1 0 0 0 0,1 0 1 0 0,-1 0-1 0 0,0-1 1 0 0,1 1-1 0 0,-1 0 0 0 0,1 0 1 0 0,-1 0-1 0 0,0 0 1 0 0,1-1-1 0 0,-1 1 0 0 0,0 0 1 0 0,1 0-1 0 0,-1-1 1 0 0,0 1-1 0 0,1 0 0 0 0,-1 0 1 0 0,0-1-1 0 0,0 1 1 0 0,1 0-1 0 0,-1-1 0 0 0,0 0-169 0 0,1-1-1 0 0,-1 1 0 0 0,0 0 0 0 0,0 0 1 0 0,0 0-1 0 0,0 0 0 0 0,0-1 0 0 0,0 1 0 0 0,0 0 1 0 0,0 0-1 0 0,-1-2 0 0 0,0-1-910 0 0,0 1 0 0 0,0-1 0 0 0,-1 0 0 0 0,1 1 0 0 0,-1-1 0 0 0,-3-4 1 0 0,-1 0-1763 0 0,1-1-115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7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119 225 1408 0 0,'-2'-3'821'0'0,"0"0"0"0"0,0 0 0 0 0,-1 0 0 0 0,1 0 0 0 0,-1 1 0 0 0,1-1 0 0 0,-4-2 0 0 0,-11-11 2391 0 0,17 15-3161 0 0,0 1 0 0 0,-1 0 0 0 0,1-1 0 0 0,0 1 0 0 0,0 0 0 0 0,0-1 0 0 0,-1 1 0 0 0,1-1 0 0 0,0 1 0 0 0,0 0 0 0 0,0-1 0 0 0,0 1 0 0 0,0 0 0 0 0,0-1 0 0 0,0 1 0 0 0,0-1 0 0 0,0 1 0 0 0,0 0 0 0 0,0-1 0 0 0,0 1 0 0 0,0-1 0 0 0,0 1 0 0 0,0 0 0 0 0,1-1 0 0 0,-1 1 0 0 0,0 0 0 0 0,0-1 0 0 0,0 1 0 0 0,1 0 0 0 0,-1-1 0 0 0,0 1 0 0 0,0 0 0 0 0,1-1 0 0 0,-1 1 0 0 0,0 0 0 0 0,0 0 0 0 0,1-1 0 0 0,-1 1 0 0 0,0 0 0 0 0,1 0 0 0 0,-1-1 0 0 0,0 1 0 0 0,1 0 0 0 0,-1 0 0 0 0,1 0 0 0 0,-1 0 0 0 0,0 0 0 0 0,1 0 0 0 0,0 0 0 0 0,-1 0 1 0 0,0 0-23 0 0,0 1 0 0 0,-1 0 0 0 0,1-1 0 0 0,0 1 0 0 0,0 0 0 0 0,-1-1 1 0 0,1 1-1 0 0,-1-1 0 0 0,1 1 0 0 0,0 0 0 0 0,-1-1 0 0 0,1 1 0 0 0,-1-1 0 0 0,1 1 1 0 0,-1-1-1 0 0,1 0 0 0 0,-1 1 0 0 0,0-1 0 0 0,1 1 0 0 0,-1-1 0 0 0,0 0 0 0 0,1 0 1 0 0,-1 1-1 0 0,0-1 0 0 0,1 0 0 0 0,-1 0 0 0 0,0 0 0 0 0,0 0 0 0 0,0 1 52 0 0,0-1-1 0 0,0 0 1 0 0,0 0 0 0 0,0 1-1 0 0,0-1 1 0 0,0 0-1 0 0,1 1 1 0 0,-1-1-1 0 0,0 1 1 0 0,0-1 0 0 0,1 1-1 0 0,-1-1 1 0 0,0 1-1 0 0,1-1 1 0 0,-2 2-1 0 0,4-5 810 0 0,-2 3-858 0 0,1-1-1 0 0,-1 1 0 0 0,0 0 1 0 0,1-1-1 0 0,-1 1 0 0 0,0-1 0 0 0,0 1 1 0 0,1-1-1 0 0,-1 1 0 0 0,0-1 0 0 0,0 1 1 0 0,0-1-1 0 0,0 0 0 0 0,0 1 1 0 0,0-1-1 0 0,0 1 0 0 0,0-1 0 0 0,0 1 1 0 0,0-1-1 0 0,0 1 0 0 0,0-1 1 0 0,0 0-1 0 0,0 1 0 0 0,0-1 0 0 0,0 1 1 0 0,-1-1-1 0 0,1 1 0 0 0,0-1 1 0 0,-1 0-1 0 0,-1-2 222 0 0,-1-1-1 0 0,1 1 1 0 0,-1 0 0 0 0,0 0 0 0 0,0 0-1 0 0,-6-5 1 0 0,-11-12 833 0 0,18 17-946 0 0,0 0 1 0 0,0 0-1 0 0,0 0 1 0 0,1 0-1 0 0,-1 0 0 0 0,1 0 1 0 0,-1-5-1 0 0,1 7-114 0 0,1 0-1 0 0,0 0 1 0 0,0 0 0 0 0,0 0-1 0 0,0-1 1 0 0,0 1-1 0 0,0 0 1 0 0,0 0-1 0 0,1 0 1 0 0,-1 0 0 0 0,0 0-1 0 0,1-1 1 0 0,-1 1-1 0 0,0 0 1 0 0,1 0-1 0 0,0 0 1 0 0,-1 0 0 0 0,1 0-1 0 0,0 0 1 0 0,-1 1-1 0 0,1-1 1 0 0,0 0-1 0 0,0 0 1 0 0,0 0 0 0 0,-1 1-1 0 0,2-2 1 0 0,5-3 56 0 0,1 1-1 0 0,-1 0 1 0 0,1 0 0 0 0,-1 0 0 0 0,1 1 0 0 0,13-4-1 0 0,53-7 109 0 0,-24 6-121 0 0,-23 3 6 0 0,0 1-1 0 0,0 2 1 0 0,0 0 0 0 0,0 2 0 0 0,49 6 0 0 0,-46-1-49 0 0,0 1-1 0 0,-1 2 1 0 0,0 1-1 0 0,0 1 1 0 0,-1 1 0 0 0,0 2-1 0 0,-1 1 1 0 0,0 1 0 0 0,24 18-1 0 0,-42-25-20 0 0,0 1 0 0 0,0-1 0 0 0,-1 2 1 0 0,-1-1-1 0 0,1 1 0 0 0,-2 0 0 0 0,1 1 0 0 0,-1-1 0 0 0,-1 1 0 0 0,0 0 1 0 0,0 1-1 0 0,-1-1 0 0 0,-1 1 0 0 0,0 0 0 0 0,2 20 0 0 0,-2-9 12 0 0,-1 1 0 0 0,-2-1-1 0 0,0 0 1 0 0,-2 0 0 0 0,0 0 0 0 0,-2 0-1 0 0,-8 31 1 0 0,9-41 27 0 0,-2-1 1 0 0,0 1-1 0 0,0-1 0 0 0,-1 0 0 0 0,-1-1 1 0 0,0 1-1 0 0,0-1 0 0 0,-1-1 0 0 0,-15 17 1 0 0,10-15 82 0 0,0-1 1 0 0,0 0 0 0 0,-1-1-1 0 0,-1 0 1 0 0,0-1-1 0 0,-27 12 1 0 0,14-10-13 0 0,-1-1-1 0 0,0-2 0 0 0,0-1 1 0 0,0-1-1 0 0,-1-2 1 0 0,0 0-1 0 0,0-2 1 0 0,-38-3-1 0 0,57 0-145 0 0,1-1 0 0 0,0 0 0 0 0,0 0-1 0 0,0-1 1 0 0,0 0 0 0 0,1-1 0 0 0,-1 0 0 0 0,1-1 0 0 0,0 1-1 0 0,0-2 1 0 0,-8-6 0 0 0,13 9-64 0 0,0-1 0 0 0,0 1 1 0 0,0-1-1 0 0,0 0 0 0 0,1 0 0 0 0,0 0 0 0 0,0-1 0 0 0,0 1 0 0 0,0-1 1 0 0,-2-6-1 0 0,4 8-35 0 0,0 0 0 0 0,0-1 1 0 0,0 1-1 0 0,1-1 0 0 0,-1 1 1 0 0,1 0-1 0 0,0-1 0 0 0,0 1 0 0 0,0-1 1 0 0,0 1-1 0 0,1-1 0 0 0,0 1 1 0 0,-1-1-1 0 0,1 1 0 0 0,0 0 1 0 0,3-6-1 0 0,0 3-431 0 0,-1 0 1 0 0,1 0-1 0 0,1 0 1 0 0,-1 1-1 0 0,1-1 1 0 0,0 1 0 0 0,0 0-1 0 0,0 1 1 0 0,1-1-1 0 0,9-5 1 0 0,12-6-2933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7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67 116 512 0 0,'-2'-1'1370'0'0,"0"-1"1"0"0,0 0-1 0 0,-1 1 0 0 0,1-1 0 0 0,0 1 1 0 0,0 0-1 0 0,-3-2 0 0 0,3 3-594 0 0,0-1-1 0 0,0 0 0 0 0,-1 1 1 0 0,1-1-1 0 0,0 1 1 0 0,0 0-1 0 0,0 0 0 0 0,-3 0 1 0 0,3 0-654 0 0,1 0 0 0 0,0 0 0 0 0,0 0 0 0 0,0 1-1 0 0,0-1 1 0 0,0 0 0 0 0,0 1 0 0 0,0-1 0 0 0,0 1 0 0 0,0-1 0 0 0,0 1 0 0 0,0-1 0 0 0,0 1 0 0 0,0 0 0 0 0,1 0 0 0 0,-1-1 0 0 0,0 1 0 0 0,0 0 0 0 0,1 0 0 0 0,-1 0-1 0 0,1 0 1 0 0,-1 0 0 0 0,0 0 0 0 0,1 0 0 0 0,0 0 0 0 0,-1 0 0 0 0,1 0 0 0 0,0 0 0 0 0,-1 0 0 0 0,1 0 0 0 0,0 0 0 0 0,0 0 0 0 0,0 0 0 0 0,0 0 0 0 0,0 1 0 0 0,0-1-1 0 0,0 0 1 0 0,0 0 0 0 0,1 1 0 0 0,0 1-77 0 0,-1 1 0 0 0,1-1-1 0 0,1 0 1 0 0,-1 1 0 0 0,0-1 0 0 0,1 0-1 0 0,0 0 1 0 0,-1 0 0 0 0,1 0-1 0 0,0 0 1 0 0,1-1 0 0 0,-1 1 0 0 0,0-1-1 0 0,1 1 1 0 0,0-1 0 0 0,-1 0-1 0 0,5 3 1 0 0,2 1-26 0 0,1 0 0 0 0,0-1 0 0 0,0 0 0 0 0,10 4 1 0 0,-6-6-30 0 0,-1 1 0 0 0,1-1 1 0 0,-1-1-1 0 0,1-1 1 0 0,0 0-1 0 0,0-1 1 0 0,-1 0-1 0 0,1-1 1 0 0,0 0-1 0 0,0-1 1 0 0,-1-1-1 0 0,1 0 1 0 0,-1-1-1 0 0,21-9 1 0 0,-30 11 2 0 0,1 0-1 0 0,-1 0 1 0 0,1-1 0 0 0,-1 0 0 0 0,0 0-1 0 0,0 0 1 0 0,0 0 0 0 0,5-6 0 0 0,-8 8 10 0 0,1-1 0 0 0,-1 0 0 0 0,0 0 1 0 0,0 0-1 0 0,0 0 0 0 0,0 0 0 0 0,0 0 0 0 0,0-1 1 0 0,-1 1-1 0 0,1 0 0 0 0,0 0 0 0 0,-1-1 1 0 0,0 1-1 0 0,0 0 0 0 0,0-1 0 0 0,0 1 1 0 0,0 0-1 0 0,0 0 0 0 0,0-1 0 0 0,-1-2 0 0 0,-1-2 10 0 0,-1-1 0 0 0,1 1 0 0 0,-1 0 0 0 0,-1 0 0 0 0,1 0 0 0 0,-1 0 0 0 0,-1 1 0 0 0,1-1 0 0 0,-1 1 0 0 0,0 0 0 0 0,0 0 0 0 0,-1 1 0 0 0,1 0 0 0 0,-11-7 0 0 0,13 9 32 0 0,-1 0 0 0 0,-1 1-1 0 0,1 0 1 0 0,0 0-1 0 0,-1 0 1 0 0,1 0-1 0 0,-1 0 1 0 0,1 1-1 0 0,-1 0 1 0 0,0 0-1 0 0,0 0 1 0 0,0 1-1 0 0,1 0 1 0 0,-1 0-1 0 0,0 0 1 0 0,0 0 0 0 0,0 1-1 0 0,1 0 1 0 0,-1 0-1 0 0,0 0 1 0 0,1 0-1 0 0,-1 1 1 0 0,0-1-1 0 0,-4 4 1 0 0,1 0 40 0 0,-1 1 0 0 0,1 0 1 0 0,0 1-1 0 0,1 0 1 0 0,0 0-1 0 0,0 0 0 0 0,0 1 1 0 0,-10 16-1 0 0,1 2 240 0 0,-20 45 1 0 0,33-66-322 0 0,1 0 0 0 0,0 0 0 0 0,0 1 0 0 0,0-1 1 0 0,0 1-1 0 0,1-1 0 0 0,0 1 0 0 0,1-1 0 0 0,-1 1 0 0 0,1 0 1 0 0,0-1-1 0 0,0 1 0 0 0,1 0 0 0 0,-1-1 0 0 0,1 1 1 0 0,1 0-1 0 0,-1-1 0 0 0,1 0 0 0 0,0 1 0 0 0,0-1 0 0 0,0 0 1 0 0,1 0-1 0 0,0 0 0 0 0,0 0 0 0 0,0 0 0 0 0,1-1 0 0 0,-1 0 1 0 0,1 1-1 0 0,0-1 0 0 0,7 5 0 0 0,-4-4-100 0 0,1 0 0 0 0,0 0 0 0 0,-1-1 0 0 0,1 0 0 0 0,1 0 0 0 0,-1-1 0 0 0,0 0 0 0 0,1-1 0 0 0,15 3 0 0 0,6-1-1659 0 0,47-1 0 0 0,-60-2 725 0 0,51-4-7496 0 0,-31 0 2999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29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63 512 0 0,'-1'-2'463'0'0,"1"1"0"0"0,0-1 0 0 0,-1 0 1 0 0,1 0-1 0 0,-1 1 0 0 0,0-1 0 0 0,1 0 0 0 0,-1 1 0 0 0,0-1 0 0 0,0 1 0 0 0,0-1 0 0 0,0 1 0 0 0,-1-1 1 0 0,1 1-1 0 0,0 0 0 0 0,0 0 0 0 0,-1-1 0 0 0,1 1 0 0 0,-1 0 0 0 0,-1-1 0 0 0,-6-3 1252 0 0,0 0 0 0 0,-14-5-1 0 0,15 6-854 0 0,5 3-633 0 0,0 0 0 0 0,0 0 1 0 0,0 0-1 0 0,0 0 0 0 0,0 1 0 0 0,0-1 1 0 0,0 1-1 0 0,0 0 0 0 0,0 0 1 0 0,0 0-1 0 0,0 0 0 0 0,0 0 0 0 0,0 1 1 0 0,-3 0-1 0 0,1 1 63 0 0,0 0 0 0 0,0 0 1 0 0,0 0-1 0 0,0 1 0 0 0,0 0 0 0 0,1-1 1 0 0,-6 6-1 0 0,-4 4 227 0 0,2 1-1 0 0,0 0 1 0 0,-18 25-1 0 0,24-29-437 0 0,0-1-1 0 0,0 1 0 0 0,1 0 1 0 0,0 0-1 0 0,1 1 0 0 0,0-1 1 0 0,-3 13-1 0 0,6-19-59 0 0,0 1-1 0 0,1-1 1 0 0,-1 1 0 0 0,1-1 0 0 0,0 1-1 0 0,0-1 1 0 0,0 1 0 0 0,1-1 0 0 0,-1 1-1 0 0,1-1 1 0 0,0 0 0 0 0,-1 1 0 0 0,2-1-1 0 0,-1 0 1 0 0,0 1 0 0 0,1-1-1 0 0,-1 0 1 0 0,1 0 0 0 0,0 0 0 0 0,0 0-1 0 0,0-1 1 0 0,0 1 0 0 0,1-1 0 0 0,4 5-1 0 0,0-2-23 0 0,1 0 0 0 0,0 0 0 0 0,0-1 0 0 0,0 0 0 0 0,0 0 0 0 0,1-1 0 0 0,-1 0 0 0 0,1 0-1 0 0,17 2 1 0 0,1-2-27 0 0,53 1-1 0 0,-62-4-18 0 0,1-1 0 0 0,-1-1 0 0 0,1-1 0 0 0,-1 0 0 0 0,21-8 0 0 0,-31 9 30 0 0,1-1 0 0 0,-1-1 0 0 0,1 0 0 0 0,-1 0 0 0 0,0 0 0 0 0,-1-1 0 0 0,1 0 0 0 0,-1-1 0 0 0,0 0 0 0 0,0 0 0 0 0,-1 0 1 0 0,9-11-1 0 0,-13 13 20 0 0,0 0 0 0 0,1 0 0 0 0,-1 0 0 0 0,-1 0 0 0 0,1-1 1 0 0,-1 1-1 0 0,0 0 0 0 0,1-1 0 0 0,-2 1 0 0 0,1-1 0 0 0,-1 1 1 0 0,1-1-1 0 0,-1 1 0 0 0,-1-6 0 0 0,0 1 29 0 0,0 0 0 0 0,-1-1 0 0 0,-1 1 0 0 0,1 0 1 0 0,-7-15-1 0 0,6 20-8 0 0,1 0 0 0 0,0-1 1 0 0,-1 1-1 0 0,0 0 1 0 0,0 0-1 0 0,0 1 1 0 0,0-1-1 0 0,-6-4 1 0 0,8 7-14 0 0,0 0 0 0 0,1 1 0 0 0,-1-1 0 0 0,0 0 0 0 0,0 1 1 0 0,0-1-1 0 0,0 1 0 0 0,0-1 0 0 0,0 1 0 0 0,0 0 1 0 0,0-1-1 0 0,0 1 0 0 0,0 0 0 0 0,0 0 0 0 0,0-1 1 0 0,0 1-1 0 0,0 0 0 0 0,-1 0 0 0 0,1 0 0 0 0,0 1 0 0 0,0-1 1 0 0,0 0-1 0 0,0 0 0 0 0,0 0 0 0 0,0 1 0 0 0,0-1 1 0 0,0 1-1 0 0,0-1 0 0 0,0 0 0 0 0,0 1 0 0 0,0 0 0 0 0,0-1 1 0 0,0 1-1 0 0,1 0 0 0 0,-1-1 0 0 0,0 1 0 0 0,0 0 1 0 0,1 0-1 0 0,-1 0 0 0 0,0 0 0 0 0,1-1 0 0 0,-1 1 1 0 0,0 2-1 0 0,-2 3 1 0 0,0 1 0 0 0,0 0 1 0 0,1-1-1 0 0,0 1 0 0 0,0 0 1 0 0,1 0-1 0 0,0 0 0 0 0,0 0 1 0 0,1 0-1 0 0,-1 0 0 0 0,2 1 1 0 0,1 12-1 0 0,-1-10-6 0 0,1 0 1 0 0,0 0-1 0 0,1 0 0 0 0,0 0 1 0 0,1-1-1 0 0,0 1 0 0 0,0-1 1 0 0,7 12-1 0 0,-8-18-5 0 0,-1-1 0 0 0,0 1-1 0 0,1 0 1 0 0,0-1 0 0 0,0 1 0 0 0,0-1-1 0 0,0 0 1 0 0,0 0 0 0 0,0 0 0 0 0,0 0-1 0 0,1 0 1 0 0,-1-1 0 0 0,1 1 0 0 0,-1-1-1 0 0,1 0 1 0 0,-1 0 0 0 0,1-1 0 0 0,0 1 0 0 0,-1-1-1 0 0,8 0 1 0 0,-4 0-5 0 0,0 0-1 0 0,0-1 1 0 0,0 0-1 0 0,0 0 1 0 0,0-1 0 0 0,0 0-1 0 0,0 0 1 0 0,-1-1-1 0 0,12-6 1 0 0,-12 6 13 0 0,0-1 1 0 0,0 0-1 0 0,0 0 0 0 0,-1-1 0 0 0,0 1 1 0 0,0-1-1 0 0,0 0 0 0 0,-1-1 0 0 0,1 1 1 0 0,-1-1-1 0 0,4-7 0 0 0,-7 10-2 0 0,1-1 0 0 0,-1 1-1 0 0,0 0 1 0 0,0 0 0 0 0,0-1 0 0 0,0 1-1 0 0,-1 0 1 0 0,1-1 0 0 0,-1 1 0 0 0,0-1-1 0 0,0 1 1 0 0,0-1 0 0 0,-1 1 0 0 0,1 0-1 0 0,-1-1 1 0 0,0 1 0 0 0,0 0 0 0 0,0-1-1 0 0,0 1 1 0 0,0 0 0 0 0,-1 0 0 0 0,1 0 0 0 0,-1 0-1 0 0,-3-4 1 0 0,-2-2 12 0 0,0 0-1 0 0,-1 0 1 0 0,0 0 0 0 0,-1 1-1 0 0,-14-11 1 0 0,19 17-6 0 0,0-1 0 0 0,0 0 0 0 0,0 1 0 0 0,-1 0 0 0 0,1 0 0 0 0,-1 0 1 0 0,1 1-1 0 0,-1-1 0 0 0,0 1 0 0 0,1 0 0 0 0,-1 1 0 0 0,0-1 0 0 0,0 1 0 0 0,0 0 1 0 0,0 0-1 0 0,-5 1 0 0 0,7 0-8 0 0,1-1 0 0 0,0 1 0 0 0,0 1 0 0 0,0-1 1 0 0,0 0-1 0 0,0 0 0 0 0,0 1 0 0 0,0-1 0 0 0,0 1 1 0 0,1-1-1 0 0,-1 1 0 0 0,1 0 0 0 0,-1 0 0 0 0,1 0 0 0 0,0 0 1 0 0,-1 0-1 0 0,1 0 0 0 0,0 0 0 0 0,0 0 0 0 0,1 0 0 0 0,-1 1 1 0 0,0-1-1 0 0,1 0 0 0 0,-1 0 0 0 0,1 1 0 0 0,0-1 1 0 0,0 0-1 0 0,0 1 0 0 0,0-1 0 0 0,0 0 0 0 0,0 1 0 0 0,0-1 1 0 0,2 4-1 0 0,-1-5 0 0 0,0 1 1 0 0,0-1 0 0 0,0 0-1 0 0,0 0 1 0 0,0 1-1 0 0,1-1 1 0 0,-1 0-1 0 0,0 0 1 0 0,1 0 0 0 0,-1 0-1 0 0,1-1 1 0 0,-1 1-1 0 0,1 0 1 0 0,-1-1-1 0 0,1 1 1 0 0,0-1 0 0 0,-1 1-1 0 0,1-1 1 0 0,0 0-1 0 0,-1 1 1 0 0,1-1-1 0 0,0 0 1 0 0,-1 0 0 0 0,3-1-1 0 0,6 1 6 0 0,-1-1 1 0 0,19-4-1 0 0,189-49 212 0 0,-208 52-177 0 0,-1 0 0 0 0,0 1 0 0 0,1 0 0 0 0,-1 0 0 0 0,1 1-1 0 0,0 0 1 0 0,-1 0 0 0 0,1 1 0 0 0,11 2 0 0 0,-16-2 14 0 0,0 0 0 0 0,-1 1 0 0 0,1-1 1 0 0,0 1-1 0 0,-1-1 0 0 0,0 1 0 0 0,1 0 0 0 0,-1 0 0 0 0,0 1 0 0 0,0-1 0 0 0,0 0 0 0 0,0 1 1 0 0,-1 0-1 0 0,1 0 0 0 0,-1 0 0 0 0,1 0 0 0 0,-1 0 0 0 0,0 0 0 0 0,0 1 0 0 0,-1-1 0 0 0,1 1 0 0 0,2 6 1 0 0,-2 5 103 0 0,1 0 0 0 0,-2 0 0 0 0,0 1 0 0 0,-1-1 1 0 0,0 0-1 0 0,-5 25 0 0 0,5-39-150 0 0,0 0 0 0 0,0 0 0 0 0,-1 0 0 0 0,1 0 0 0 0,0 0 0 0 0,-1 0 0 0 0,1 0 0 0 0,-1 0 0 0 0,1-1 0 0 0,-1 1 0 0 0,0 0 0 0 0,1 0 0 0 0,-1-1 0 0 0,0 1 0 0 0,1 0 0 0 0,-1-1 0 0 0,0 1 0 0 0,0 0-1 0 0,1-1 1 0 0,-1 1 0 0 0,0-1 0 0 0,0 0 0 0 0,0 1 0 0 0,0-1 0 0 0,0 0 0 0 0,0 1 0 0 0,0-1 0 0 0,0 0 0 0 0,0 0 0 0 0,0 0 0 0 0,0 0 0 0 0,0 0 0 0 0,-1 0 0 0 0,1 0-9 0 0,1 0-1 0 0,-1 0 1 0 0,0 0 0 0 0,0 0-1 0 0,0 0 1 0 0,1 0 0 0 0,-1 0-1 0 0,0-1 1 0 0,0 1 0 0 0,0 0-1 0 0,1-1 1 0 0,-1 1 0 0 0,0 0-1 0 0,0-1 1 0 0,1 1 0 0 0,-1-1-1 0 0,0 1 1 0 0,1-1 0 0 0,-1 1-1 0 0,1-1 1 0 0,-1 1 0 0 0,1-1-1 0 0,-1 0 1 0 0,1 1 0 0 0,-1-1-1 0 0,1 0 1 0 0,-1 1 0 0 0,1-1-1 0 0,0 0 1 0 0,0 0 0 0 0,-1 1-1 0 0,1-1 1 0 0,0 0 0 0 0,0 0-1 0 0,0 0 1 0 0,0 1 0 0 0,0-3-1 0 0,0 1-6 0 0,1-1 0 0 0,-1 1 0 0 0,1 0-1 0 0,0-1 1 0 0,0 1 0 0 0,0 0 0 0 0,0-1 0 0 0,0 1 0 0 0,1 0-1 0 0,-1 0 1 0 0,1 0 0 0 0,2-2 0 0 0,25-22-105 0 0,-5 7 43 0 0,-18 12 45 0 0,8-7-21 0 0,1 0-1 0 0,23-17 1 0 0,-34 29 45 0 0,0-1 0 0 0,0 0 0 0 0,0 1-1 0 0,0 0 1 0 0,0 0 0 0 0,1 0 0 0 0,-1 1 0 0 0,1-1 0 0 0,-1 1 0 0 0,1 0 0 0 0,0 0 0 0 0,-1 1 0 0 0,1 0-1 0 0,0-1 1 0 0,0 1 0 0 0,5 1 0 0 0,-8 0 4 0 0,0-1 0 0 0,0 1-1 0 0,0 0 1 0 0,0-1 0 0 0,0 1-1 0 0,-1 0 1 0 0,1 0 0 0 0,0 0 0 0 0,0 0-1 0 0,-1 1 1 0 0,1-1 0 0 0,-1 0-1 0 0,1 1 1 0 0,-1-1 0 0 0,3 4-1 0 0,-2-2 4 0 0,0 1 0 0 0,0 0 0 0 0,0-1 0 0 0,-1 1 0 0 0,1 0 0 0 0,-1 0 0 0 0,1 6-1 0 0,0 2 32 0 0,-1 1 0 0 0,0 0 0 0 0,-2 26 0 0 0,1-37-34 0 0,0 9 33 0 0,-1 0 0 0 0,0 0 1 0 0,-1-1-1 0 0,0 1 0 0 0,0-1 1 0 0,-7 15-1 0 0,9-24-38 0 0,0-1 0 0 0,0 0-1 0 0,0 0 1 0 0,0 1 0 0 0,0-1 0 0 0,0 0 0 0 0,0 0 0 0 0,-1 1 0 0 0,1-1-1 0 0,0 0 1 0 0,0 0 0 0 0,0 1 0 0 0,0-1 0 0 0,-1 0 0 0 0,1 0 0 0 0,0 0-1 0 0,0 1 1 0 0,-1-1 0 0 0,1 0 0 0 0,0 0 0 0 0,0 0 0 0 0,0 0 0 0 0,-1 0-1 0 0,1 0 1 0 0,0 0 0 0 0,-1 1 0 0 0,1-1 0 0 0,0 0 0 0 0,0 0 0 0 0,-1 0-1 0 0,1 0 1 0 0,0 0 0 0 0,0 0 0 0 0,-1 0 0 0 0,1 0 0 0 0,0 0 0 0 0,-1 0-1 0 0,1-1 1 0 0,0 1 0 0 0,0 0 0 0 0,-1 0 0 0 0,1 0 0 0 0,0 0 0 0 0,0 0-1 0 0,-1 0 1 0 0,1-1 0 0 0,0 1 0 0 0,0 0 0 0 0,-1 0 0 0 0,1-1-5 0 0,-1 0 0 0 0,0 0 0 0 0,1 1 0 0 0,-1-1 0 0 0,1 0 0 0 0,-1 0 0 0 0,1 0 0 0 0,-1 0 0 0 0,1 0 0 0 0,-1 1 0 0 0,1-3 0 0 0,0-1-18 0 0,0 1 0 0 0,0-1 1 0 0,1 1-1 0 0,-1-1 0 0 0,1 1 0 0 0,0 0 0 0 0,0-1 0 0 0,3-6 0 0 0,2-8-67 0 0,-3 8 59 0 0,1 1 0 0 0,0-1-1 0 0,0 1 1 0 0,1 0 0 0 0,0 0-1 0 0,8-11 1 0 0,41-46-43 0 0,-46 57 80 0 0,-2 2-6 0 0,0 1-1 0 0,0 0 0 0 0,1 1 0 0 0,0-1 1 0 0,0 1-1 0 0,0 1 0 0 0,1-1 0 0 0,0 1 1 0 0,-1 1-1 0 0,1-1 0 0 0,1 1 0 0 0,-1 1 1 0 0,0-1-1 0 0,1 1 0 0 0,-1 1 0 0 0,1 0 0 0 0,0 0 1 0 0,-1 1-1 0 0,1 0 0 0 0,11 1 0 0 0,38 13-13 0 0,-54-14 24 0 0,1 2 0 0 0,-1-1 0 0 0,0 0 0 0 0,1 1 0 0 0,-1 0 0 0 0,0 0 0 0 0,0 0 0 0 0,0 1 0 0 0,0-1 0 0 0,4 5 0 0 0,-6-5-6 0 0,0 0 0 0 0,0 1 0 0 0,0-1 0 0 0,0 0 0 0 0,-1 1 0 0 0,1 0-1 0 0,-1-1 1 0 0,0 1 0 0 0,0 0 0 0 0,0 0 0 0 0,0 0 0 0 0,0-1 0 0 0,0 1-1 0 0,-1 0 1 0 0,1 0 0 0 0,-1 0 0 0 0,0 4 0 0 0,-1 5 1 0 0,0 0 0 0 0,-1 0 0 0 0,0 0 0 0 0,-1 0 0 0 0,0-1 0 0 0,-10 22 0 0 0,2-3-31 0 0,8-22-13 0 0,0 1 1 0 0,1-1-1 0 0,0 1 0 0 0,-1 10 1 0 0,2-16-449 0 0,1 0 0 0 0,0 0 0 0 0,1 0 0 0 0,-1 0 0 0 0,0 0-1 0 0,2 5 1 0 0,-1-6-565 0 0,0 0 0 0 0,0 0 0 0 0,0 0 0 0 0,0 0 0 0 0,0 0 0 0 0,0-1 0 0 0,1 1 0 0 0,-1 0 0 0 0,1 0 0 0 0,1 1 0 0 0,4 4-5674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0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91 512 0 0,'2'-21'6116'0'0,"-2"-25"0"0"0,0 22-2066 0 0,-1 29 608 0 0,1 13-1667 0 0,-1 40-2213 0 0,3-35-575 0 0,14 363 1779 0 0,-16-283-1771 0 0,-25 179-1 0 0,6-138-1075 0 0,20-133 56 0 0,4-15-1253 0 0,5-17-2453 0 0,-9 19 4078 0 0,21-44-9595 0 0,-13 28 7502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0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2 368 80 0 0,'-1'-15'8739'0'0,"1"-4"-1857"0"0,0 17-6553 0 0,1 0 1 0 0,-1 0-1 0 0,1-1 0 0 0,-1 1 0 0 0,1 0 0 0 0,0 0 0 0 0,1-3 1 0 0,72-131 3196 0 0,-65 119-3405 0 0,0-3 86 0 0,1 0 0 0 0,1 1 1 0 0,23-30-1 0 0,-30 44-182 0 0,0 1 1 0 0,0 0-1 0 0,0 0 1 0 0,0 0-1 0 0,1 0 1 0 0,0 1-1 0 0,0-1 0 0 0,0 1 1 0 0,0 1-1 0 0,0-1 1 0 0,0 1-1 0 0,1 0 1 0 0,-1 0-1 0 0,1 0 1 0 0,-1 1-1 0 0,1 0 0 0 0,0 0 1 0 0,0 0-1 0 0,7 1 1 0 0,-2 1 18 0 0,-1 0 1 0 0,1 1-1 0 0,0 0 0 0 0,-1 1 1 0 0,16 5-1 0 0,50 26-58 0 0,-54-23 4 0 0,-9-4 8 0 0,0 0 0 0 0,0 0 0 0 0,0 1 0 0 0,-1 1-1 0 0,0 0 1 0 0,11 12 0 0 0,-18-16-2 0 0,0 1 0 0 0,0-1 0 0 0,-1 1 0 0 0,0 0 0 0 0,0 0 0 0 0,-1 1 0 0 0,0-1 0 0 0,0 1 0 0 0,0-1 0 0 0,-1 1 0 0 0,0 0 1 0 0,0 0-1 0 0,0 0 0 0 0,0 14 0 0 0,-2-18 5 0 0,0-1 1 0 0,0 1 0 0 0,0 0 0 0 0,-1 0 0 0 0,1-1-1 0 0,-1 1 1 0 0,0 0 0 0 0,1 0 0 0 0,-1-1 0 0 0,0 1-1 0 0,-1-1 1 0 0,1 1 0 0 0,0-1 0 0 0,-3 4-1 0 0,1-3 3 0 0,-1 1-1 0 0,1-1 0 0 0,-1 0 0 0 0,1 1 1 0 0,-1-2-1 0 0,0 1 0 0 0,-7 4 0 0 0,-4 0 41 0 0,-1-1 0 0 0,1-1 0 0 0,-29 7 0 0 0,16-6 25 0 0,-1-1 1 0 0,-1-1-1 0 0,1-1 0 0 0,-32-2 1 0 0,43-1-43 0 0,1-2 1 0 0,-1 0-1 0 0,1-1 1 0 0,0-1-1 0 0,0 0 1 0 0,0-1-1 0 0,0-1 1 0 0,-17-9 0 0 0,29 12-76 0 0,0 0 0 0 0,0 0 0 0 0,0 0 0 0 0,1-1 0 0 0,-1 0 0 0 0,1 0 0 0 0,0 0 0 0 0,0 0 0 0 0,1-1 0 0 0,-1 0 0 0 0,1 1 0 0 0,0-1 0 0 0,0 0 0 0 0,0-1 0 0 0,1 1 0 0 0,0 0 0 0 0,0-1 0 0 0,0 1 0 0 0,1-1 0 0 0,0 0 0 0 0,0 1 0 0 0,0-1 0 0 0,1 0 0 0 0,0 0 0 0 0,0 0 0 0 0,0 1 0 0 0,1-1 0 0 0,0 0 0 0 0,0 0 0 0 0,0 1 0 0 0,1-1 0 0 0,-1 1 0 0 0,2-1 1 0 0,3-8-1 0 0,1 4-716 0 0,0 0 0 0 0,0 0 1 0 0,1 1-1 0 0,0 0 0 0 0,1 0 1 0 0,0 1-1 0 0,1 0 1 0 0,-1 1-1 0 0,1 0 0 0 0,1 0 1 0 0,18-8-1 0 0,8-1-1382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0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135 218 2192 0 0,'-27'-28'10575'0'0,"23"25"-9577"0"0,0-1 0 0 0,-1 1 1 0 0,1 0-1 0 0,-1 0 0 0 0,-6-2 0 0 0,10 4-836 0 0,-1 0 0 0 0,0 1 0 0 0,0-1-1 0 0,0 1 1 0 0,0-1 0 0 0,0 1 0 0 0,0 0-1 0 0,0-1 1 0 0,0 1 0 0 0,0 0 0 0 0,0 0 0 0 0,0 1-1 0 0,-1-1 1 0 0,1 0 0 0 0,0 1 0 0 0,0-1-1 0 0,1 1 1 0 0,-1 0 0 0 0,0-1 0 0 0,0 1-1 0 0,0 0 1 0 0,0 0 0 0 0,1 0 0 0 0,-1 1-1 0 0,0-1 1 0 0,1 0 0 0 0,-1 1 0 0 0,1-1 0 0 0,-1 1-1 0 0,1-1 1 0 0,0 1 0 0 0,0-1 0 0 0,0 1-1 0 0,0 0 1 0 0,-2 3 0 0 0,1-2-95 0 0,1 1 0 0 0,-1 0 0 0 0,1 0 0 0 0,0 1-1 0 0,0-1 1 0 0,0 0 0 0 0,0 0 0 0 0,1 1 0 0 0,-1-1 0 0 0,1 0 0 0 0,0 0 0 0 0,1 1 0 0 0,-1-1 0 0 0,1 0 0 0 0,-1 0 0 0 0,1 1-1 0 0,1-1 1 0 0,-1 0 0 0 0,1 0 0 0 0,-1 0 0 0 0,1 0 0 0 0,0 0 0 0 0,5 6 0 0 0,0-1-55 0 0,0 0-1 0 0,0 0 1 0 0,0-1 0 0 0,2 0-1 0 0,-1 0 1 0 0,1-1 0 0 0,0 0-1 0 0,10 6 1 0 0,-12-9-24 0 0,0-1-1 0 0,0 1 1 0 0,0-2-1 0 0,0 1 1 0 0,1-1-1 0 0,-1 0 1 0 0,1 0 0 0 0,0-1-1 0 0,0 0 1 0 0,-1-1-1 0 0,1 0 1 0 0,0 0-1 0 0,14-2 1 0 0,-16 1 0 0 0,-1 0 0 0 0,1 0 0 0 0,0-1 0 0 0,-1 0 0 0 0,1 0 0 0 0,-1 0 0 0 0,0-1 0 0 0,0 0 0 0 0,0 0 0 0 0,0 0 0 0 0,0 0 0 0 0,-1-1 0 0 0,1 0 0 0 0,-1 0 0 0 0,0 0 0 0 0,0 0 0 0 0,0-1 0 0 0,-1 0 0 0 0,4-5 1 0 0,-4 3 18 0 0,-1 0 1 0 0,1 1 0 0 0,-1-1 0 0 0,0 0-1 0 0,-1 0 1 0 0,0-1 0 0 0,0 1 0 0 0,-1 0-1 0 0,0 0 1 0 0,0 0 0 0 0,0-1 0 0 0,-1 1-1 0 0,0 0 1 0 0,-4-13 0 0 0,-3-6 15 0 0,-1 0 1 0 0,-18-37-1 0 0,22 52 0 0 0,0 0 0 0 0,-1 1 0 0 0,0-1 0 0 0,-1 1 0 0 0,-9-10 1 0 0,14 18-12 0 0,0-1 0 0 0,0 1 0 0 0,0 0 0 0 0,-1 0 0 0 0,1 1 0 0 0,0-1 0 0 0,-1 0 0 0 0,1 1 0 0 0,-1-1 0 0 0,0 1 0 0 0,0 0 0 0 0,1 0 0 0 0,-1 0 0 0 0,0 0 0 0 0,0 1 0 0 0,0-1 0 0 0,0 1 0 0 0,0-1 0 0 0,0 1 0 0 0,0 0 0 0 0,0 0 0 0 0,0 1 0 0 0,0-1 0 0 0,0 0 0 0 0,1 1 0 0 0,-7 2 0 0 0,6-1 10 0 0,-1 0 0 0 0,0 0-1 0 0,1 1 1 0 0,-1-1 0 0 0,1 1 0 0 0,0 0-1 0 0,-1 0 1 0 0,2 0 0 0 0,-1 1 0 0 0,0-1 0 0 0,1 1-1 0 0,-1 0 1 0 0,1-1 0 0 0,0 1 0 0 0,0 0-1 0 0,-1 6 1 0 0,-2 2 40 0 0,1 1-1 0 0,0 0 1 0 0,-3 27-1 0 0,6-35-63 0 0,1 1-1 0 0,0-1 1 0 0,0 0 0 0 0,0 0-1 0 0,0 0 1 0 0,1 1 0 0 0,0-1-1 0 0,0 0 1 0 0,0 0 0 0 0,1 0-1 0 0,0 0 1 0 0,0-1 0 0 0,0 1-1 0 0,5 7 1 0 0,-4-7-2 0 0,1 0 0 0 0,1 0-1 0 0,-1-1 1 0 0,1 1 0 0 0,-1-1-1 0 0,1 0 1 0 0,1-1 0 0 0,-1 1 0 0 0,0-1-1 0 0,11 5 1 0 0,-4-3-178 0 0,0-1-1 0 0,0-1 1 0 0,1 0-1 0 0,-1 0 1 0 0,1-1 0 0 0,-1-1-1 0 0,1 0 1 0 0,0 0-1 0 0,0-2 1 0 0,-1 1-1 0 0,19-5 1 0 0,9-5-3779 0 0,44-17 1 0 0,-80 26 3495 0 0,19-8-1330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1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302 188 512 0 0,'5'-8'1835'0'0,"-1"-1"0"0"0,0 1 1 0 0,-1-1-1 0 0,0 0 0 0 0,0 0 0 0 0,-1 0 0 0 0,2-15 0 0 0,-3 20-1527 0 0,-1 1 0 0 0,0-1 0 0 0,0 0 0 0 0,0 0 0 0 0,0 0-1 0 0,0 1 1 0 0,-1-1 0 0 0,1 0 0 0 0,-1 1 0 0 0,0-1 0 0 0,0 0 0 0 0,-1 1-1 0 0,1-1 1 0 0,-1 1 0 0 0,0-1 0 0 0,1 1 0 0 0,-2 0 0 0 0,1 0-1 0 0,0 0 1 0 0,-1 0 0 0 0,-3-4 0 0 0,1 4-148 0 0,0 1-1 0 0,0-1 1 0 0,0 1-1 0 0,0-1 1 0 0,-1 2-1 0 0,1-1 1 0 0,-1 0-1 0 0,1 1 1 0 0,-1 0-1 0 0,0 1 1 0 0,-10-1-1 0 0,0 1 125 0 0,0 1 0 0 0,-30 5 0 0 0,32-4-246 0 0,0 1 1 0 0,0 0-1 0 0,1 2 1 0 0,0-1-1 0 0,0 1 1 0 0,0 1 0 0 0,-21 13-1 0 0,32-18-39 0 0,0 0 1 0 0,1 1-1 0 0,0-1 1 0 0,-1 0-1 0 0,1 0 1 0 0,0 1-1 0 0,-1-1 1 0 0,1 1-1 0 0,0-1 0 0 0,0 1 1 0 0,0 0-1 0 0,0-1 1 0 0,0 1-1 0 0,1 0 1 0 0,-1-1-1 0 0,0 1 0 0 0,1 0 1 0 0,0 0-1 0 0,-1 0 1 0 0,1 2-1 0 0,0-2-5 0 0,0 1 0 0 0,1-1 0 0 0,-1 0 0 0 0,1 0 0 0 0,0 1 0 0 0,0-1 0 0 0,-1 0 0 0 0,1 0 0 0 0,1 0 0 0 0,-1 0 0 0 0,0 0 0 0 0,0 0 0 0 0,1 0 0 0 0,1 2 0 0 0,3 2-24 0 0,0-1 0 0 0,1 1 0 0 0,0-1 0 0 0,0 0 0 0 0,0 0 0 0 0,0-1-1 0 0,16 6 1 0 0,53 13-221 0 0,-59-19 143 0 0,0 1 1 0 0,0 0-1 0 0,0 1 1 0 0,0 1 0 0 0,30 18-1 0 0,-44-23 107 0 0,-1 0 1 0 0,1 0-1 0 0,-1 0 0 0 0,0 0 0 0 0,1 0 1 0 0,-1 1-1 0 0,0-1 0 0 0,0 1 0 0 0,-1 0 1 0 0,1-1-1 0 0,0 1 0 0 0,-1 0 0 0 0,0 0 0 0 0,0 0 1 0 0,0 0-1 0 0,1 5 0 0 0,-1-4 13 0 0,-1 0 0 0 0,0 1 0 0 0,0-1 0 0 0,0 0 0 0 0,0 1-1 0 0,-1-1 1 0 0,0 0 0 0 0,0 1 0 0 0,0-1 0 0 0,-4 8 0 0 0,1-3 34 0 0,0-1 0 0 0,-1 1 0 0 0,0-1 0 0 0,-1 0 0 0 0,0 0 0 0 0,0-1 0 0 0,-1 0 0 0 0,0 0 0 0 0,0 0 0 0 0,-9 5 0 0 0,9-7 16 0 0,0-1 1 0 0,0 0-1 0 0,-1-1 0 0 0,0 0 0 0 0,1 0 1 0 0,-1 0-1 0 0,0-1 0 0 0,-12 1 0 0 0,13-2-24 0 0,1 0-1 0 0,-1-1 0 0 0,0 1 1 0 0,1-2-1 0 0,-1 1 0 0 0,0-1 1 0 0,1 0-1 0 0,-1 0 0 0 0,1-1 1 0 0,-13-4-1 0 0,16 4-49 0 0,0 0 0 0 0,0-1 1 0 0,0 1-1 0 0,0 0 0 0 0,1-1 0 0 0,-1 0 0 0 0,1 1 1 0 0,0-1-1 0 0,0 0 0 0 0,0 0 0 0 0,0-1 0 0 0,0 1 0 0 0,0 0 1 0 0,1-1-1 0 0,0 1 0 0 0,0-1 0 0 0,0 1 0 0 0,0-1 1 0 0,0 1-1 0 0,0-8 0 0 0,0 4-79 0 0,1-1 0 0 0,-1 0 0 0 0,2 0-1 0 0,-1 0 1 0 0,1 1 0 0 0,0-1 0 0 0,1 0 0 0 0,3-12 0 0 0,1 8-298 0 0,-1 0-1 0 0,2 1 1 0 0,-1 0 0 0 0,2 0 0 0 0,-1 1-1 0 0,18-18 1 0 0,-10 14-1228 0 0,-1 0 1 0 0,2 2-1 0 0,29-19 1 0 0,-40 27 473 0 0,1 1 0 0 0,-1 0 1 0 0,1 1-1 0 0,0 0 0 0 0,9-3 0 0 0,-2 3-2024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2.0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34 3249 0 0,'-2'-11'5367'0'0,"2"9"-4317"0"0,-1 0 0 0 0,1 0-1 0 0,0 0 1 0 0,-1 0 0 0 0,1 0 0 0 0,-1 0-1 0 0,0 0 1 0 0,0 0 0 0 0,-1-2 1170 0 0,-7 16 986 0 0,7-6-2928 0 0,-1 1 0 0 0,1 0 0 0 0,1 0-1 0 0,-1 0 1 0 0,0 13 0 0 0,1 39 261 0 0,1-36-337 0 0,0-5-93 0 0,1 1 0 0 0,1-1 0 0 0,0 0 0 0 0,1 0 0 0 0,6 17 0 0 0,-7-27-130 0 0,1 0 0 0 0,0-1 0 0 0,0 0 0 0 0,1 1 0 0 0,0-1 1 0 0,1-1-1 0 0,-1 1 0 0 0,1 0 0 0 0,0-1 0 0 0,1 0 0 0 0,-1-1 0 0 0,1 1 0 0 0,12 8 0 0 0,-14-12-147 0 0,-1 0-1 0 0,1 0 1 0 0,0-1-1 0 0,0 1 1 0 0,0-1-1 0 0,0 0 1 0 0,0 0 0 0 0,1 0-1 0 0,-1 0 1 0 0,0-1-1 0 0,0 0 1 0 0,1 0-1 0 0,-1 0 1 0 0,0 0-1 0 0,0 0 1 0 0,8-3 0 0 0,2-1-1747 0 0,0 0 0 0 0,-1-1 0 0 0,21-10 1 0 0,-14 6 348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2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56 2465 0 0,'-33'-25'10472'0'0,"-5"5"-3936"0"0,34 18-6171 0 0,-1 1-1 0 0,0-1 1 0 0,1 1 0 0 0,-1 0 0 0 0,0 0-1 0 0,1 0 1 0 0,-1 0 0 0 0,0 1-1 0 0,0 0 1 0 0,1 0 0 0 0,-1 0-1 0 0,0 1 1 0 0,0-1 0 0 0,0 1-1 0 0,-6 2 1 0 0,11-3-365 0 0,0 0 0 0 0,0 1 1 0 0,-1-1-1 0 0,1 0 0 0 0,0 0 0 0 0,-1 0 0 0 0,1 0 1 0 0,0 0-1 0 0,0 0 0 0 0,-1 0 0 0 0,1 0 0 0 0,0 1 0 0 0,0-1 1 0 0,-1 0-1 0 0,1 0 0 0 0,0 0 0 0 0,0 1 0 0 0,0-1 1 0 0,-1 0-1 0 0,1 0 0 0 0,0 0 0 0 0,0 1 0 0 0,0-1 0 0 0,0 0 1 0 0,0 0-1 0 0,-1 1 0 0 0,1-1 0 0 0,0 0 0 0 0,0 1 1 0 0,0-1-1 0 0,0 0 0 0 0,0 0 0 0 0,0 1 0 0 0,0-1 0 0 0,0 1 1 0 0,8 7-282 0 0,17 3-1147 0 0,10-1-2544 0 0,-13-4 2190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2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25 512 0 0,'1'-1'249'0'0,"-1"0"-1"0"0,0 0 0 0 0,0 0 1 0 0,0-1-1 0 0,0 1 1 0 0,0 0-1 0 0,0 0 1 0 0,0 0-1 0 0,0 0 1 0 0,-1-2-1 0 0,1 2 526 0 0,0 0 0 0 0,-1 0-1 0 0,1 0 1 0 0,-1 1 0 0 0,0-1 0 0 0,1 0-1 0 0,-1 1 1 0 0,1-1 0 0 0,-1 0 0 0 0,0 1-1 0 0,0-1 1 0 0,1 1 0 0 0,-2-1 0 0 0,4 7 4361 0 0,7 27-3636 0 0,22 144 1939 0 0,-8-42-2168 0 0,-13-75-977 0 0,-3 1 1 0 0,-2 0-1 0 0,-4 83 0 0 0,-4-95-239 0 0,-2 1 0 0 0,-3-1-1 0 0,-1 0 1 0 0,-26 73 0 0 0,27-98-77 0 0,-14 45-7 0 0,20-62-43 0 0,1 0 1 0 0,0 0-1 0 0,0 0 0 0 0,1 0 1 0 0,0 0-1 0 0,0 0 0 0 0,0 0 1 0 0,3 7-1 0 0,-3-12-41 0 0,0-1-1 0 0,0 1 1 0 0,1-1 0 0 0,-1 1 0 0 0,1-1-1 0 0,0 1 1 0 0,-1-1 0 0 0,1 1 0 0 0,0-1-1 0 0,0 0 1 0 0,0 1 0 0 0,0-1 0 0 0,0 0-1 0 0,0 0 1 0 0,0 0 0 0 0,0 0-1 0 0,0 0 1 0 0,1 0 0 0 0,-1 0 0 0 0,0 0-1 0 0,1 0 1 0 0,-1 0 0 0 0,0-1 0 0 0,1 1-1 0 0,-1-1 1 0 0,4 1 0 0 0,-2 0-437 0 0,1-1 1 0 0,-1 0-1 0 0,1 0 1 0 0,-1 0-1 0 0,1-1 1 0 0,-1 1-1 0 0,0-1 1 0 0,1 0-1 0 0,-1 0 1 0 0,0 0-1 0 0,5-3 1 0 0,8-3-1903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2.8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82 4537 0 0,'-6'-7'6631'0'0,"4"6"-5713"0"0,1 0-1 0 0,0-1 0 0 0,0 1 0 0 0,0 0 1 0 0,0-1-1 0 0,0 1 0 0 0,0-1 0 0 0,-1-2 1 0 0,2 4-880 0 0,0-1 1 0 0,0 1 0 0 0,0-1 0 0 0,0 1-1 0 0,0-1 1 0 0,0 1 0 0 0,1-1-1 0 0,-1 1 1 0 0,0-1 0 0 0,0 1 0 0 0,0-1-1 0 0,1 1 1 0 0,-1-1 0 0 0,0 1 0 0 0,0 0-1 0 0,1-1 1 0 0,-1 1 0 0 0,0-1-1 0 0,1 1 1 0 0,-1 0 0 0 0,1-1 0 0 0,-1 1-1 0 0,0 0 1 0 0,1-1 0 0 0,-1 1 0 0 0,1 0-1 0 0,-1 0 1 0 0,1 0 0 0 0,-1-1-1 0 0,1 1 1 0 0,-1 0 0 0 0,1 0 0 0 0,-1 0-1 0 0,1 0 1 0 0,28-11 709 0 0,0 2 0 0 0,0 1 0 0 0,0 1 0 0 0,43-4 0 0 0,-63 10-755 0 0,0 1 0 0 0,0 0 1 0 0,1 0-1 0 0,-1 1 0 0 0,0 0 0 0 0,0 1 0 0 0,0 0 0 0 0,0 0 1 0 0,0 1-1 0 0,-1 0 0 0 0,1 1 0 0 0,-1 0 0 0 0,1 0 0 0 0,-1 0 1 0 0,-1 1-1 0 0,1 1 0 0 0,-1-1 0 0 0,12 12 0 0 0,-15-13 9 0 0,0 1 0 0 0,0 0 1 0 0,-1 0-1 0 0,1 0 0 0 0,-1 1 0 0 0,0-1 0 0 0,-1 1 0 0 0,1 0 0 0 0,-1-1 1 0 0,0 1-1 0 0,1 8 0 0 0,-2-4 14 0 0,0-1 0 0 0,0 1 0 0 0,-1 0 0 0 0,0-1 0 0 0,-1 1-1 0 0,-2 15 1 0 0,-3 0 208 0 0,-2-1-1 0 0,0 0 1 0 0,-1 0 0 0 0,-19 35-1 0 0,24-53-130 0 0,1 1-1 0 0,0 0 1 0 0,0 0-1 0 0,1 0 0 0 0,0 0 1 0 0,0 0-1 0 0,1 0 1 0 0,-1 9-1 0 0,2-14-95 0 0,0 1 0 0 0,0-1-1 0 0,0 0 1 0 0,0 0 0 0 0,1 1 0 0 0,-1-1-1 0 0,1 0 1 0 0,-1 0 0 0 0,1 0 0 0 0,0 0-1 0 0,0 0 1 0 0,0 0 0 0 0,0 0 0 0 0,1 0-1 0 0,-1 0 1 0 0,0 0 0 0 0,1 0-1 0 0,-1-1 1 0 0,1 1 0 0 0,-1-1 0 0 0,1 1-1 0 0,0-1 1 0 0,0 0 0 0 0,0 1 0 0 0,0-1-1 0 0,0 0 1 0 0,0 0 0 0 0,0 0-1 0 0,0-1 1 0 0,3 2 0 0 0,-1-1-56 0 0,0 0-1 0 0,0-1 1 0 0,0 0 0 0 0,1 1-1 0 0,-1-1 1 0 0,0 0 0 0 0,0-1-1 0 0,0 1 1 0 0,0-1 0 0 0,0 0-1 0 0,4-1 1 0 0,9-4-642 0 0,20-10 0 0 0,-13 6-359 0 0,5-1-310 0 0,31-14-2983 0 0,-21 6-1903 0 0,-15 6 3556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3.0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3121 0 0,'-36'4'10533'0'0,"26"-4"-9233"0"0,0 1 0 0 0,0 1 0 0 0,-12 2 0 0 0,20-3-1126 0 0,-1 0-1 0 0,1-1 0 0 0,-1 1 1 0 0,1 0-1 0 0,0 1 0 0 0,0-1 1 0 0,-1 0-1 0 0,1 1 0 0 0,0-1 1 0 0,0 1-1 0 0,0 0 0 0 0,1 0 1 0 0,-1-1-1 0 0,0 1 0 0 0,1 0 0 0 0,-1 0 1 0 0,-1 4-1 0 0,3-6-171 0 0,-1 1 0 0 0,1 0 0 0 0,0-1 0 0 0,0 1-1 0 0,-1-1 1 0 0,1 1 0 0 0,0 0 0 0 0,0-1 0 0 0,0 1 0 0 0,0 0 0 0 0,0-1 0 0 0,0 1 0 0 0,0 0-1 0 0,0-1 1 0 0,0 1 0 0 0,0 0 0 0 0,0-1 0 0 0,0 1 0 0 0,0 0 0 0 0,1-1 0 0 0,-1 1-1 0 0,0-1 1 0 0,0 1 0 0 0,1 0 0 0 0,-1-1 0 0 0,0 1 0 0 0,1-1 0 0 0,-1 1 0 0 0,1-1 0 0 0,-1 1-1 0 0,1-1 1 0 0,-1 1 0 0 0,1-1 0 0 0,-1 0 0 0 0,1 1 0 0 0,-1-1 0 0 0,1 1 0 0 0,-1-1-1 0 0,1 0 1 0 0,0 0 0 0 0,-1 1 0 0 0,1-1 0 0 0,0 0 0 0 0,-1 0 0 0 0,1 0 0 0 0,0 0 0 0 0,0 0-1 0 0,6 1-651 0 0,0 0 0 0 0,0 0 0 0 0,12-1 0 0 0,-14 0-474 0 0,9 0-1245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4.1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257 122 512 0 0,'-2'-4'1305'0'0,"-1"0"-1"0"0,0 0 1 0 0,0 0 0 0 0,-1 0-1 0 0,1 1 1 0 0,-1-1 0 0 0,-7-4-1 0 0,7 5-422 0 0,0 0 0 0 0,0 1 0 0 0,-1 0 0 0 0,1 0-1 0 0,-1 0 1 0 0,1 1 0 0 0,-8-2 0 0 0,7 2-531 0 0,0 0 0 0 0,-1 1 0 0 0,1 0 0 0 0,0 0 1 0 0,0 0-1 0 0,0 1 0 0 0,0 0 0 0 0,0-1 0 0 0,0 2 0 0 0,0-1 0 0 0,0 1 0 0 0,0 0 1 0 0,0 0-1 0 0,0 0 0 0 0,1 0 0 0 0,-7 5 0 0 0,3-1-118 0 0,0 0-1 0 0,0 0 1 0 0,0 1 0 0 0,1 1-1 0 0,0-1 1 0 0,0 1 0 0 0,1 0-1 0 0,-6 10 1 0 0,9-13-189 0 0,0 1 0 0 0,0 0 0 0 0,1 0 0 0 0,0 0 0 0 0,0 0 0 0 0,0 0 0 0 0,1 1 0 0 0,0-1 0 0 0,1 0 0 0 0,-1 1 0 0 0,1-1 0 0 0,0 1 0 0 0,1-1 0 0 0,1 9 0 0 0,0-6-35 0 0,1 1 0 0 0,0-1-1 0 0,0 0 1 0 0,1 1 0 0 0,0-2-1 0 0,1 1 1 0 0,0 0 0 0 0,0-1 0 0 0,1 0-1 0 0,0 0 1 0 0,0-1 0 0 0,12 12 0 0 0,-8-10-34 0 0,1-1 0 0 0,0 1 0 0 0,0-2 0 0 0,0 1 0 0 0,1-2 0 0 0,0 1 0 0 0,1-2 0 0 0,21 8 0 0 0,-29-12 0 0 0,1 1 1 0 0,-1-1-1 0 0,1 0 0 0 0,0-1 0 0 0,0 1 0 0 0,-1-1 0 0 0,1 0 0 0 0,0-1 0 0 0,0 1 0 0 0,-1-1 1 0 0,1 0-1 0 0,-1-1 0 0 0,1 1 0 0 0,-1-1 0 0 0,11-5 0 0 0,-13 5 26 0 0,1 0 1 0 0,-1-1-1 0 0,1 1 0 0 0,-1-1 1 0 0,0 0-1 0 0,0 0 0 0 0,0 0 1 0 0,0 0-1 0 0,-1-1 0 0 0,1 1 1 0 0,-1-1-1 0 0,0 1 0 0 0,0-1 0 0 0,0 0 1 0 0,-1 0-1 0 0,1 0 0 0 0,-1 0 1 0 0,0 0-1 0 0,0 0 0 0 0,0 0 1 0 0,-1 0-1 0 0,1-5 0 0 0,-1-3 25 0 0,-1 0 0 0 0,0 0 0 0 0,0 0 0 0 0,-2 0 0 0 0,1 0 0 0 0,-1 1 0 0 0,-5-13 0 0 0,-4-4 65 0 0,-23-43 0 0 0,26 56-47 0 0,1 0 0 0 0,-2 1 1 0 0,0 1-1 0 0,-13-15 0 0 0,20 25-20 0 0,0 0-1 0 0,0 0 0 0 0,-1 0 0 0 0,1 0 1 0 0,-1 0-1 0 0,0 1 0 0 0,1-1 0 0 0,-1 1 0 0 0,0 0 1 0 0,0 0-1 0 0,-1 1 0 0 0,1-1 0 0 0,0 1 1 0 0,-1 0-1 0 0,1 0 0 0 0,0 1 0 0 0,-1-1 1 0 0,1 1-1 0 0,-1 0 0 0 0,-7 0 0 0 0,9 1-19 0 0,0 0 1 0 0,0 0-1 0 0,0 0 0 0 0,0 0 0 0 0,1 1 1 0 0,-1-1-1 0 0,1 1 0 0 0,-1-1 0 0 0,1 1 1 0 0,-1 0-1 0 0,1 0 0 0 0,0 0 0 0 0,0 0 1 0 0,0 0-1 0 0,0 1 0 0 0,0-1 0 0 0,1 1 1 0 0,-1-1-1 0 0,1 1 0 0 0,-1-1 0 0 0,1 1 0 0 0,0 0 1 0 0,-1 3-1 0 0,1-3-5 0 0,0 0 0 0 0,0 1 0 0 0,1-1 0 0 0,-1 0 0 0 0,1 1 1 0 0,0-1-1 0 0,0 1 0 0 0,0-1 0 0 0,0 0 0 0 0,0 1 0 0 0,1-1 0 0 0,0 0 0 0 0,-1 1 0 0 0,1-1 0 0 0,0 0 0 0 0,1 0 1 0 0,-1 0-1 0 0,1 0 0 0 0,-1 0 0 0 0,3 3 0 0 0,0-1-3 0 0,1-1 0 0 0,-1 0 0 0 0,1 0 0 0 0,0-1 1 0 0,0 1-1 0 0,0-1 0 0 0,1 0 0 0 0,-1 0 0 0 0,1-1 0 0 0,8 3 0 0 0,8 2-22 0 0,31 5 0 0 0,-23-9 27 0 0,0-1 0 0 0,0-1 0 0 0,0-2 0 0 0,53-7 1 0 0,10 0 42 0 0,-86 7-37 0 0,0 1 1 0 0,0 0 0 0 0,0 1 0 0 0,0-1-1 0 0,-1 1 1 0 0,1 1 0 0 0,10 2 0 0 0,-14-3 8 0 0,-1 0 0 0 0,1 1 0 0 0,0-1 0 0 0,-1 1 0 0 0,1 0 0 0 0,-1 0 0 0 0,0 0 0 0 0,1 0 0 0 0,-1 0 0 0 0,0 0 0 0 0,0 0 0 0 0,0 1 0 0 0,0-1 0 0 0,-1 1 0 0 0,1-1 0 0 0,-1 1 0 0 0,0 0 0 0 0,1 0 0 0 0,0 3 0 0 0,1 5 35 0 0,-1 0 0 0 0,0 0 1 0 0,0 0-1 0 0,-1 0 0 0 0,0 16 0 0 0,-8 57 412 0 0,7-83-449 0 0,0 0-1 0 0,0-1 1 0 0,0 1 0 0 0,0 0 0 0 0,-1 0 0 0 0,1 0 0 0 0,0 0-1 0 0,0-1 1 0 0,-1 1 0 0 0,1 0 0 0 0,-1 0 0 0 0,1 0 0 0 0,-1-1-1 0 0,1 1 1 0 0,-1 0 0 0 0,1-1 0 0 0,-2 2 0 0 0,1-2-1 0 0,1 1 0 0 0,-1-1-1 0 0,1 0 1 0 0,-1 0 0 0 0,1 0 0 0 0,-1 0 0 0 0,1 1 0 0 0,-1-1 0 0 0,1 0-1 0 0,-1 0 1 0 0,1 0 0 0 0,-1 0 0 0 0,0 0 0 0 0,1-1 0 0 0,-1 1 0 0 0,1 0 0 0 0,-1 0-1 0 0,1 0 1 0 0,-1 0 0 0 0,0-1 0 0 0,-1 0-2 0 0,0 0-1 0 0,0-1 1 0 0,0 1 0 0 0,0-1-1 0 0,0 1 1 0 0,1-1-1 0 0,-1 1 1 0 0,1-1 0 0 0,-1 0-1 0 0,1 0 1 0 0,-3-3 0 0 0,1-4-14 0 0,-1 0 1 0 0,2 0 0 0 0,-1 0 0 0 0,1 0 0 0 0,0 0 0 0 0,1-1-1 0 0,0 1 1 0 0,0 0 0 0 0,1-1 0 0 0,1 1 0 0 0,-1-1 0 0 0,1 1-1 0 0,1 0 1 0 0,0 0 0 0 0,0-1 0 0 0,1 1 0 0 0,0 0 0 0 0,1 1-1 0 0,-1-1 1 0 0,2 1 0 0 0,-1 0 0 0 0,1 0 0 0 0,9-11 0 0 0,13-15-111 0 0,32-33 1 0 0,-46 54 103 0 0,0 1 0 0 0,1 0 0 0 0,0 1 1 0 0,1 1-1 0 0,21-12 0 0 0,-32 20 14 0 0,0 0-1 0 0,0 0 1 0 0,0 1 0 0 0,0-1-1 0 0,0 1 1 0 0,0 0 0 0 0,0 0-1 0 0,1 0 1 0 0,-1 1-1 0 0,0-1 1 0 0,1 1 0 0 0,-1 0-1 0 0,0 1 1 0 0,1-1 0 0 0,-1 1-1 0 0,0-1 1 0 0,0 1-1 0 0,0 0 1 0 0,1 1 0 0 0,-1-1-1 0 0,0 1 1 0 0,0 0 0 0 0,-1 0-1 0 0,1 0 1 0 0,0 0 0 0 0,-1 1-1 0 0,1 0 1 0 0,-1-1-1 0 0,0 1 1 0 0,0 0 0 0 0,0 1-1 0 0,0-1 1 0 0,2 5 0 0 0,19 32 54 0 0,-2 1 0 0 0,31 86 0 0 0,-36-85 1 0 0,-5-6-34 0 0,-8-24-435 0 0,0 0-1 0 0,10 22 1 0 0,-9-29-1857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46:36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62 140 512 0 0,'-10'-7'1412'0'0,"9"6"-914"0"0,0 0-1 0 0,-1 0 1 0 0,1 0-1 0 0,0 0 0 0 0,-1 0 1 0 0,1 1-1 0 0,-1-1 1 0 0,0 0-1 0 0,1 1 1 0 0,-1-1-1 0 0,0 1 1 0 0,1-1-1 0 0,-4 1 1 0 0,-5 21 6591 0 0,7-14-6313 0 0,0 0 1 0 0,0 0-1 0 0,1 0 1 0 0,0 0-1 0 0,1 1 1 0 0,-1 6-1 0 0,1-2-410 0 0,0 1 0 0 0,2-1 0 0 0,-1 0 0 0 0,1 0 0 0 0,4 17 0 0 0,1-5 281 0 0,-1 1 0 0 0,-1-1-1 0 0,0 38 1 0 0,-16 144 534 0 0,1-27-641 0 0,14 510 325 0 0,6-550-669 0 0,2 51 58 0 0,-10-140-200 0 0,4 147 336 0 0,-5-193-372 0 0,0 2 2 0 0,0 0 0 0 0,0 0 0 0 0,-1 0 0 0 0,-1 8 0 0 0,2-21 146 0 0,4-15-150 0 0,1 10 1 0 0,-3 6-7 0 0,1 0 0 0 0,-1 1 0 0 0,1-1 0 0 0,0 1 0 0 0,1 0 0 0 0,6-9-1 0 0,-9 13-10 0 0,0 1 0 0 0,0-1 0 0 0,0 1 0 0 0,0-1-1 0 0,0 1 1 0 0,0-1 0 0 0,0 1 0 0 0,0 0 0 0 0,0-1-1 0 0,0 1 1 0 0,1 0 0 0 0,-1 0 0 0 0,0 0-1 0 0,0 0 1 0 0,0 0 0 0 0,2 0 0 0 0,22 4 13 0 0,-5-2-10 0 0,179-6-48 0 0,3 0-12 0 0,-69 2 15 0 0,-41 1 24 0 0,88-2-8 0 0,183-7-44 0 0,399-32 68 0 0,80 29-56 0 0,-704 13 27 0 0,635 8-52 0 0,192 0 72 0 0,-28-14-2 0 0,-253-10-7 0 0,-348 6 43 0 0,411 4-36 0 0,-275 5-63 0 0,524-21 80 0 0,-232 14-27 0 0,97 26-116 0 0,28 1 112 0 0,-723-17 31 0 0,651 9 1 0 0,121-7-84 0 0,-806-6 83 0 0,565 9 52 0 0,133 49-100 0 0,-614-40 36 0 0,315 8 121 0 0,-253-21-100 0 0,-262-3 0 0 0,0 0 1 0 0,1-1-1 0 0,-1-1 1 0 0,0-1-1 0 0,0 0 1 0 0,22-8 0 0 0,-34 9 1 0 0,0 0 0 0 0,-1 0 0 0 0,1 0 0 0 0,0-1 0 0 0,-1 0 0 0 0,1 0 1 0 0,-1 0-1 0 0,6-6 0 0 0,21-32 78 0 0,-23 31-92 0 0,0-1 0 0 0,12-12 1 0 0,-12 15 18 0 0,-1 0 1 0 0,-1-1-1 0 0,1 1 1 0 0,-1-1 0 0 0,-1-1-1 0 0,7-17 1 0 0,6-11-28 0 0,-12 27 18 0 0,1-1 0 0 0,-2 1 1 0 0,0-1-1 0 0,0 0 0 0 0,-1-1 0 0 0,0 1 1 0 0,-1-1-1 0 0,-1 1 0 0 0,0-1 0 0 0,0 0 0 0 0,-2-14 1 0 0,-8-65 12 0 0,-9-197 115 0 0,18 283-137 0 0,1-315-25 0 0,-20 1-21 0 0,15 294 67 0 0,-2 0 0 0 0,0 1-1 0 0,-1 0 1 0 0,-15-32 0 0 0,-51-93-33 0 0,71 146 9 0 0,-76-123-105 0 0,45 78 1 0 0,5 8-104 0 0,-14-24-1157 0 0,41 64 1279 0 0,1 0 0 0 0,-1 0 0 0 0,1 0 0 0 0,0 0 0 0 0,-1 0-1 0 0,1 0 1 0 0,0 0 0 0 0,-1 0 0 0 0,1-1 0 0 0,0 1 0 0 0,0-1 0 0 0,0 1-74 0 0,0 1 0 0 0,0 0 0 0 0,0-1 0 0 0,0 1 0 0 0,0 0 0 0 0,0 0 0 0 0,0-1 0 0 0,1 1 0 0 0,-1 0 0 0 0,0-1 0 0 0,0 1 0 0 0,0 0 0 0 0,0 0 0 0 0,1-1 0 0 0,-1 1 0 0 0,0 0 0 0 0,0 0 0 0 0,1-1 0 0 0,-1 1 0 0 0,0 0 0 0 0,0 0 0 0 0,1 0 0 0 0,-1 0 0 0 0,0-1 0 0 0,1 1 0 0 0,0 0-313 0 0,1 0 0 0 0,-1 0 0 0 0,0 0 0 0 0,1 0 0 0 0,-1 0 0 0 0,0 0 0 0 0,1 0 0 0 0,-1 0 0 0 0,0 1 0 0 0,1-1 0 0 0,-1 0 0 0 0,0 1 0 0 0,0-1 0 0 0,1 1 0 0 0,-1 0 0 0 0,1 0 0 0 0,10 6-1741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17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17 538 512 0 0,'-10'2'4047'0'0,"5"-1"-141"0"0,4 9-967 0 0,1-9-2715 0 0,0 1 1 0 0,0-1-1 0 0,0 1 1 0 0,1 0 0 0 0,-1-1-1 0 0,0 1 1 0 0,1-1-1 0 0,-1 0 1 0 0,1 1-1 0 0,0-1 1 0 0,-1 1-1 0 0,1-1 1 0 0,0 0-1 0 0,0 0 1 0 0,0 1 0 0 0,0-1-1 0 0,2 2 1 0 0,-1-1-22 0 0,1 0 1 0 0,0 0-1 0 0,-1-1 1 0 0,1 1-1 0 0,0-1 0 0 0,0 0 1 0 0,0 1-1 0 0,4 0 1 0 0,6 1 33 0 0,0-1 1 0 0,1-1-1 0 0,16 1 1 0 0,-21-2-25 0 0,-4 1-167 0 0,48 1 273 0 0,94-6 0 0 0,-91-2-244 0 0,0-3 0 0 0,89-25 0 0 0,-133 30-64 0 0,-1-1-1 0 0,0 1 1 0 0,0-2-1 0 0,0 0 0 0 0,-1 0 1 0 0,0 0-1 0 0,18-17 0 0 0,-23 18 10 0 0,0 0-1 0 0,0 0 1 0 0,-1-1 0 0 0,1 1-1 0 0,-1-1 1 0 0,-1-1-1 0 0,1 1 1 0 0,-1 0-1 0 0,0-1 1 0 0,-1 1-1 0 0,1-1 1 0 0,-1 0-1 0 0,-1 0 1 0 0,2-12 0 0 0,-1-3 28 0 0,-1-1 1 0 0,-1 0 0 0 0,-1 1-1 0 0,-1-1 1 0 0,-2 1 0 0 0,0-1 0 0 0,-1 1-1 0 0,-1 0 1 0 0,-1 1 0 0 0,0-1 0 0 0,-2 1-1 0 0,-17-29 1 0 0,22 44 18 0 0,-1 1 0 0 0,1-1 1 0 0,-1 1-1 0 0,0 0 0 0 0,0 1 0 0 0,0-1 1 0 0,-1 1-1 0 0,1 0 0 0 0,-1 0 0 0 0,0 1 1 0 0,0-1-1 0 0,-1 2 0 0 0,1-1 0 0 0,-1 0 1 0 0,1 1-1 0 0,-1 1 0 0 0,0-1 0 0 0,0 1 0 0 0,0 0 1 0 0,0 0-1 0 0,-13 1 0 0 0,9 1-4 0 0,0 0 0 0 0,0 0 0 0 0,0 1 0 0 0,0 0 1 0 0,0 1-1 0 0,0 0 0 0 0,1 1 0 0 0,0 0 0 0 0,-1 0 0 0 0,1 1 0 0 0,1 1 0 0 0,-19 13 0 0 0,14-7-5 0 0,0 2 1 0 0,2-1-1 0 0,-1 2 0 0 0,2 0 0 0 0,-1 0 0 0 0,2 1 1 0 0,0 0-1 0 0,-10 26 0 0 0,10-19 10 0 0,1 1 0 0 0,1 1-1 0 0,1-1 1 0 0,2 1 0 0 0,-5 44 0 0 0,8-44-32 0 0,1 0-1 0 0,1 0 1 0 0,1 0-1 0 0,1 0 1 0 0,1-1-1 0 0,1 1 1 0 0,2-1 0 0 0,0 0-1 0 0,2 0 1 0 0,0-1-1 0 0,19 35 1 0 0,8 7-29 0 0,34 91 0 0 0,-59-130 20 0 0,7 32 0 0 0,-15-51-13 0 0,0 0 1 0 0,-1 0-1 0 0,0 0 0 0 0,-1 0 0 0 0,0 0 0 0 0,0 0 0 0 0,0 0 0 0 0,-1 0 1 0 0,0 0-1 0 0,-2 8 0 0 0,1-10-5 0 0,0 0 0 0 0,0-1 0 0 0,-1 1 1 0 0,0-1-1 0 0,1 1 0 0 0,-1-1 0 0 0,-5 5 0 0 0,6-7 2 0 0,0 1 0 0 0,-1-1 0 0 0,1 0-1 0 0,-1 0 1 0 0,1 0 0 0 0,-1 0 0 0 0,0 0 0 0 0,0-1-1 0 0,0 1 1 0 0,0-1 0 0 0,-6 2 0 0 0,9-3-11 0 0,-1 0 1 0 0,1 0-1 0 0,0 0 1 0 0,0 0 0 0 0,0 1-1 0 0,0-1 1 0 0,-1 0-1 0 0,1 0 1 0 0,0 0 0 0 0,0 0-1 0 0,0 0 1 0 0,0 0-1 0 0,-1 0 1 0 0,1 0 0 0 0,0 0-1 0 0,0 0 1 0 0,0-1-1 0 0,0 1 1 0 0,-1 0 0 0 0,1 0-1 0 0,0 0 1 0 0,0 0-1 0 0,0 0 1 0 0,0 0 0 0 0,-1 0-1 0 0,1 0 1 0 0,0 0-1 0 0,0-1 1 0 0,0 1 0 0 0,0 0-1 0 0,0 0 1 0 0,0 0-1 0 0,-1 0 1 0 0,1 0 0 0 0,0-1-1 0 0,0 1 1 0 0,0 0-1 0 0,0 0 1 0 0,0 0 0 0 0,0 0-1 0 0,0 0 1 0 0,0-1-1 0 0,0 1 1 0 0,0 0 0 0 0,3-11-5 0 0,8-10-35 0 0,192-202-451 0 0,-198 218 477 0 0,1 0 0 0 0,-1 0 0 0 0,1 0-1 0 0,-1 1 1 0 0,1 0 0 0 0,1 0 0 0 0,-1 0 0 0 0,12-4-1 0 0,-18 8 15 0 0,1 0 0 0 0,-1 0-1 0 0,0 0 1 0 0,1 0 0 0 0,-1 0-1 0 0,1 0 1 0 0,-1 0 0 0 0,1 0 0 0 0,-1 0-1 0 0,0 1 1 0 0,1-1 0 0 0,-1 0-1 0 0,0 0 1 0 0,1 0 0 0 0,-1 1-1 0 0,1-1 1 0 0,-1 0 0 0 0,0 0-1 0 0,0 1 1 0 0,1-1 0 0 0,-1 0-1 0 0,0 1 1 0 0,1-1 0 0 0,-1 0-1 0 0,0 1 1 0 0,0-1 0 0 0,0 0-1 0 0,1 1 1 0 0,-1-1 0 0 0,0 1-1 0 0,0-1 1 0 0,0 0 0 0 0,0 1-1 0 0,0-1 1 0 0,0 1 0 0 0,0-1-1 0 0,0 0 1 0 0,0 1 0 0 0,0-1-1 0 0,0 1 1 0 0,0-1 0 0 0,0 1-1 0 0,0-1 1 0 0,-2 21 8 0 0,-5 14 28 0 0,3-18-18 0 0,1 0-1 0 0,0 0 1 0 0,1 0-1 0 0,0 30 1 0 0,3-42-16 0 0,-1-1 0 0 0,1 1 0 0 0,0 0-1 0 0,0-1 1 0 0,0 1 0 0 0,1-1 0 0 0,-1 1 0 0 0,1-1 0 0 0,0 0 0 0 0,1 0 0 0 0,-1 0-1 0 0,1 0 1 0 0,-1 0 0 0 0,1 0 0 0 0,0-1 0 0 0,1 1 0 0 0,-1-1 0 0 0,1 0 0 0 0,-1 0 0 0 0,1 0-1 0 0,0 0 1 0 0,5 2 0 0 0,1 0-18 0 0,0 0 0 0 0,0-1-1 0 0,0 0 1 0 0,1-1 0 0 0,-1 0-1 0 0,1 0 1 0 0,0-1 0 0 0,-1-1-1 0 0,1 0 1 0 0,15 0 0 0 0,-12-2-201 0 0,-1-1 0 0 0,0 0 0 0 0,0-1 0 0 0,0 0 0 0 0,0-1 1 0 0,-1 0-1 0 0,1-1 0 0 0,13-7 0 0 0,-8 2-3167 0 0,29-19-1 0 0,-28 14-853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18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14 512 0 0,'-10'-13'10152'0'0,"20"17"-4851"0"0,-3 0-5031 0 0,-1-1-1 0 0,1 1 1 0 0,-1 1 0 0 0,-1-1 0 0 0,1 1 0 0 0,0 0 0 0 0,-1 0 0 0 0,0 1-1 0 0,0 0 1 0 0,-1-1 0 0 0,0 2 0 0 0,0-1 0 0 0,0 0 0 0 0,-1 1 0 0 0,0 0-1 0 0,4 10 1 0 0,-1 7-404 0 0,0 1-1 0 0,-1-1 1 0 0,1 40 0 0 0,6 26-5159 0 0,-6-66 1205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19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15 512 0 0,'-5'-15'11181'0'0,"2"23"-9833"0"0,-28 153 3789 0 0,18-84-4555 0 0,11-65-877 0 0,0 0 0 0 0,1 0 0 0 0,1 0 0 0 0,-1-1 0 0 0,2 1 0 0 0,0 0 0 0 0,2 15 0 0 0,1-19-1409 0 0,2-1-181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19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29 1272 0 0,'-2'-4'10947'0'0,"-3"-1"-8523"0"0,-1 0-968 0 0,3-1-887 0 0,3 3-569 0 0,3 2-32 0 0,4 1-80 0 0,0 0 0 0 0,3 0-409 0 0,-1 0-815 0 0,0 0 728 0 0,2 0-3377 0 0,-2-3 2449 0 0,0 1 79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0.0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74 1968 0 0,'-2'0'1109'0'0,"-1"0"-1"0"0,1-1 1 0 0,-1 1-1 0 0,1-1 0 0 0,-1 1 1 0 0,1-1-1 0 0,-1 0 0 0 0,-2-1 1 0 0,-8-8 1301 0 0,34 6-3657 0 0,72-18-7345 0 0,-70 15 7855 0 0,1 1 0 0 0,0 1 0 0 0,35-3 0 0 0,-50 8 851 0 0,0-1-1 0 0,1 1 1 0 0,-1 1 0 0 0,0-1-1 0 0,1 2 1 0 0,-1-1 0 0 0,17 6 0 0 0,-26-7 10 0 0,0 0 1 0 0,0 1 0 0 0,-1-1 0 0 0,1 0 0 0 0,0 0 0 0 0,0 0 0 0 0,-1 0 0 0 0,1 0 0 0 0,0 0 0 0 0,0 0 0 0 0,-1 0-1 0 0,1 1 1 0 0,0-1 0 0 0,0 0 0 0 0,0 0 0 0 0,0 0 0 0 0,-1 0 0 0 0,1 1 0 0 0,0-1 0 0 0,0 0 0 0 0,0 0 0 0 0,0 0 0 0 0,-1 1-1 0 0,1-1 1 0 0,0 0 0 0 0,0 0 0 0 0,0 1 0 0 0,0-1 0 0 0,0 0 0 0 0,0 0 0 0 0,0 1 0 0 0,0-1 0 0 0,0 0 0 0 0,0 0 0 0 0,0 1-1 0 0,0-1 1 0 0,0 0 0 0 0,0 0 0 0 0,0 1 0 0 0,0-1 0 0 0,0 0 0 0 0,0 0 0 0 0,0 1 0 0 0,1-1 0 0 0,-1 0 0 0 0,0 0-1 0 0,0 0 1 0 0,0 1 0 0 0,0-1 0 0 0,0 0 0 0 0,1 0 0 0 0,-1 0 0 0 0,0 1 0 0 0,0-1 0 0 0,0 0 0 0 0,1 0 0 0 0,-1 0 0 0 0,0 0-1 0 0,0 0 1 0 0,0 1 0 0 0,1-1 0 0 0,-1 0 0 0 0,0 0 0 0 0,0 0 0 0 0,1 0 0 0 0,-6 1 4166 0 0,14-4-4709 0 0,2 0 143 0 0,32-9-1050 0 0,-15 4-3823 0 0,-17 5 2295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0.2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22 1424 0 0,'-8'-2'10383'0'0,"11"6"-9161"0"0,-1-3-1156 0 0,1 0 0 0 0,-1-1-1 0 0,1 1 1 0 0,0 0-1 0 0,-1-1 1 0 0,1 0-1 0 0,0 0 1 0 0,-1 1-1 0 0,1-2 1 0 0,0 1-1 0 0,4-1 1 0 0,3 1-59 0 0,14-2-998 0 0,-1 0 0 0 0,1-2-1 0 0,32-9 1 0 0,-33 8-361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0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0 1064 0 0,'-9'6'1777'0'0,"2"0"527"0"0,-2-1-648 0 0,2 0-471 0 0,3-1-609 0 0,2 0-216 0 0,2-1 128 0 0,2 0-288 0 0,4 0 64 0 0,2-3-144 0 0,2 0-128 0 0,9-1-304 0 0,0-4-1288 0 0,3-1 127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0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1 512 0 0,'-1'0'677'0'0,"0"0"-1"0"0,0 0 1 0 0,1 0 0 0 0,-1 0-1 0 0,0 0 1 0 0,0 0 0 0 0,0 1-1 0 0,0-1 1 0 0,1 0 0 0 0,-1 1-1 0 0,0-1 1 0 0,0 0 0 0 0,1 1-1 0 0,-1-1 1 0 0,0 1-1 0 0,0 0 1 0 0,0 0-134 0 0,0 1 1 0 0,0-1-1 0 0,0 0 0 0 0,1 0 1 0 0,-1 0-1 0 0,0 0 0 0 0,1 1 1 0 0,-1-1-1 0 0,0 3 0 0 0,0 3-227 0 0,0-1 0 0 0,1 1 0 0 0,0 12 0 0 0,-1-3-243 0 0,0 7-78 0 0,-2 0 0 0 0,-1 0-1 0 0,-1 0 1 0 0,-13 37 0 0 0,15-50-190 0 0,-6 16 40 0 0,9-26 18 0 0,0 1 0 0 0,-1 0 0 0 0,1 0 0 0 0,-1 0 0 0 0,1-1 0 0 0,0 1 0 0 0,-1 0 0 0 0,0 0 0 0 0,1-1 0 0 0,-1 1 0 0 0,1 0 1 0 0,-1-1-1 0 0,0 1 0 0 0,1-1 0 0 0,-1 1 0 0 0,0-1 0 0 0,0 1 0 0 0,1-1 0 0 0,-1 0 0 0 0,0 1 0 0 0,0-1 0 0 0,0 0 0 0 0,-1 1 0 0 0,2-1 57 0 0,0 0 0 0 0,0 0 1 0 0,0 0-1 0 0,0 0 0 0 0,0 0 1 0 0,0 0-1 0 0,0-1 0 0 0,0 1 0 0 0,0 0 1 0 0,-1 0-1 0 0,1 0 0 0 0,0 0 1 0 0,0 0-1 0 0,0 0 0 0 0,0 0 0 0 0,0 0 1 0 0,0 0-1 0 0,0 0 0 0 0,0 0 1 0 0,0-1-1 0 0,0 1 0 0 0,0 0 0 0 0,0 0 1 0 0,0 0-1 0 0,0 0 0 0 0,0 0 1 0 0,0 0-1 0 0,-1 0 0 0 0,1 0 0 0 0,0-1 1 0 0,0 1-1 0 0,0 0 0 0 0,0 0 1 0 0,0 0-1 0 0,1 0 0 0 0,-1 0 0 0 0,0 0 1 0 0,0 0-1 0 0,0 0 0 0 0,0-1 1 0 0,0 0-578 0 0,0-4-1098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21.4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13 453 2192 0 0,'1'-1'502'0'0,"-1"0"-1"0"0,0 0 0 0 0,0 1 0 0 0,0-1 0 0 0,0 0 0 0 0,0 0 1 0 0,0 0-1 0 0,0 1 0 0 0,0-1 0 0 0,0 0 0 0 0,0 0 0 0 0,0 1 1 0 0,0-1-1 0 0,-1 0 0 0 0,1 0 0 0 0,-8-8 4052 0 0,4 5-3947 0 0,16 18 617 0 0,-10-11-1143 0 0,0 0-1 0 0,0 0 1 0 0,1 0 0 0 0,-1 0-1 0 0,1-1 1 0 0,4 4-1 0 0,3-1 33 0 0,0 0 0 0 0,0 0 0 0 0,0-1 0 0 0,0 0 0 0 0,1-1 0 0 0,-1-1 0 0 0,1 1 0 0 0,0-2 0 0 0,0 1 0 0 0,0-2 0 0 0,0 1 0 0 0,14-2 0 0 0,8-2-25 0 0,0-1-1 0 0,57-16 0 0 0,-51 11-58 0 0,-1-3 0 0 0,0-1 0 0 0,65-33 0 0 0,-98 43-18 0 0,0 0-1 0 0,1 0 0 0 0,-1-1 1 0 0,-1 0-1 0 0,1 0 0 0 0,-1 0 0 0 0,1-1 1 0 0,-1 1-1 0 0,0-1 0 0 0,-1 0 1 0 0,1 0-1 0 0,-1-1 0 0 0,0 1 0 0 0,-1-1 1 0 0,1 1-1 0 0,-1-1 0 0 0,0 0 1 0 0,0 0-1 0 0,-1 0 0 0 0,0 0 0 0 0,0 0 1 0 0,0 0-1 0 0,-1 0 0 0 0,0 0 1 0 0,0-1-1 0 0,0 1 0 0 0,-2-8 0 0 0,-1 1 16 0 0,1 1-1 0 0,-2-1 0 0 0,0 1 1 0 0,0 0-1 0 0,-1 0 0 0 0,-1 0 0 0 0,0 1 1 0 0,0 0-1 0 0,-1 0 0 0 0,-1 0 1 0 0,1 1-1 0 0,-17-16 0 0 0,16 19 63 0 0,0 0 1 0 0,-1 0-1 0 0,0 0 0 0 0,0 1 1 0 0,-1 1-1 0 0,1-1 0 0 0,-1 2 0 0 0,-1-1 1 0 0,1 1-1 0 0,0 1 0 0 0,-1 0 1 0 0,0 1-1 0 0,0 0 0 0 0,0 0 1 0 0,-12 0-1 0 0,12 2 30 0 0,1 0 0 0 0,-1 1 0 0 0,1 0 0 0 0,-21 5 0 0 0,25-5-76 0 0,0 1-1 0 0,1 0 1 0 0,-1 1-1 0 0,1 0 1 0 0,0 0 0 0 0,0 0-1 0 0,0 0 1 0 0,0 1 0 0 0,0 0-1 0 0,-5 5 1 0 0,-4 7 52 0 0,1 1 0 0 0,1 0 0 0 0,0 0 0 0 0,-15 34 0 0 0,10-18-16 0 0,3 1 1 0 0,0 1-1 0 0,-13 56 0 0 0,12-11-7 0 0,10-24-23 0 0,-2 126 352 0 0,7-109-166 0 0,1-24 3 0 0,13 202 460 0 0,-12-216-689 0 0,-2-26 20 0 0,0 1 1 0 0,1-1-1 0 0,0 0 1 0 0,1 0 0 0 0,4 17-1 0 0,-6-26-27 0 0,0 0 0 0 0,0 0 0 0 0,0 0 0 0 0,0 0 0 0 0,0 0-1 0 0,0 0 1 0 0,0 0 0 0 0,0 0 0 0 0,0 0 0 0 0,0 0 0 0 0,0 1 0 0 0,0-1 0 0 0,0 0-1 0 0,0 0 1 0 0,0 0 0 0 0,0 0 0 0 0,0 0 0 0 0,0 0 0 0 0,0 0 0 0 0,0 0 0 0 0,0 0-1 0 0,0 0 1 0 0,0 0 0 0 0,1 0 0 0 0,-1 0 0 0 0,0 0 0 0 0,0 0 0 0 0,0 0 0 0 0,0 0-1 0 0,0 0 1 0 0,0 0 0 0 0,0 0 0 0 0,0 0 0 0 0,0 0 0 0 0,0 0 0 0 0,0 0 0 0 0,0 0-1 0 0,0 0 1 0 0,0 0 0 0 0,0 0 0 0 0,0 0 0 0 0,1 0 0 0 0,-1 0 0 0 0,0 0 0 0 0,0 0-1 0 0,0 0 1 0 0,0 0 0 0 0,0 0 0 0 0,0 0 0 0 0,0 0 0 0 0,0 0 0 0 0,0 0 0 0 0,0 0-1 0 0,0 0 1 0 0,0 0 0 0 0,0 0 0 0 0,0 0 0 0 0,0 0 0 0 0,0 0 0 0 0,0 0 0 0 0,0 0-1 0 0,0 0 1 0 0,1 0 0 0 0,-1 0 0 0 0,0 0 0 0 0,0-1 0 0 0,0 1 0 0 0,2-7-10 0 0,3-11-48 0 0,-5 17 45 0 0,11-64-151 0 0,-7 36 120 0 0,1 0 0 0 0,17-53 0 0 0,-20 78 35 0 0,0 0 0 0 0,0 0 1 0 0,0 0-1 0 0,1 0 0 0 0,-1 1 0 0 0,1-1 1 0 0,0 1-1 0 0,0-1 0 0 0,0 1 1 0 0,0 0-1 0 0,1 0 0 0 0,-1 0 0 0 0,1 1 1 0 0,4-3-1 0 0,-2 2 4 0 0,0 0 1 0 0,1 0-1 0 0,-1 1 1 0 0,1 0-1 0 0,0 0 0 0 0,-1 1 1 0 0,1-1-1 0 0,12 1 1 0 0,-11 0 6 0 0,1 1 0 0 0,0 1 1 0 0,-1 0-1 0 0,1 0 1 0 0,-1 0-1 0 0,0 1 1 0 0,1 0-1 0 0,-1 1 0 0 0,0 0 1 0 0,0 0-1 0 0,0 1 1 0 0,-1 0-1 0 0,1 0 1 0 0,-1 1-1 0 0,9 7 0 0 0,-13-9 8 0 0,0 0 0 0 0,0 1 0 0 0,0-1 0 0 0,0 1-1 0 0,-1-1 1 0 0,1 1 0 0 0,-1 0 0 0 0,0 0 0 0 0,0 0-1 0 0,-1 1 1 0 0,1-1 0 0 0,-1 0 0 0 0,0 1 0 0 0,0-1-1 0 0,0 6 1 0 0,0 3 35 0 0,-2 0 0 0 0,1 0-1 0 0,-6 24 1 0 0,4-22-14 0 0,0 1 0 0 0,0 20-1 0 0,2-31-33 0 0,0 0 0 0 0,1 0-1 0 0,0 0 1 0 0,0 0-1 0 0,0 0 1 0 0,0 0-1 0 0,1 0 1 0 0,0 0 0 0 0,0-1-1 0 0,0 1 1 0 0,4 5-1 0 0,-1-5-9 0 0,-1 1 0 0 0,1-1 1 0 0,0-1-1 0 0,0 1 0 0 0,1-1 0 0 0,-1 1 0 0 0,1-2 0 0 0,0 1 0 0 0,0-1 0 0 0,0 1 0 0 0,1-2 1 0 0,9 4-1 0 0,-5-2-80 0 0,1-1 0 0 0,0 0 0 0 0,0-1 0 0 0,0-1 0 0 0,1 0 1 0 0,14 0-1 0 0,-21-2-129 0 0,-1 1 0 0 0,1-1 0 0 0,-1 0 0 0 0,1 0 0 0 0,-1-1 1 0 0,0 0-1 0 0,0 0 0 0 0,0 0 0 0 0,10-6 0 0 0,-9 4-1034 0 0,0 0 1 0 0,0-1-1 0 0,10-10 0 0 0,-4 1-1943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1.0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500 45 512 0 0,'1'-1'318'0'0,"-1"-1"0"0"0,1 1-1 0 0,-1 0 1 0 0,1-1 0 0 0,-1 1 0 0 0,1 0-1 0 0,-1-1 1 0 0,1 1 0 0 0,-1-1 0 0 0,0 1 0 0 0,0-1-1 0 0,0 1 1 0 0,0-1 0 0 0,0 1 0 0 0,0 0-1 0 0,0-1 1 0 0,-1 1 0 0 0,1-1 0 0 0,0 1-1 0 0,-1 0 1 0 0,1-1 0 0 0,-2-1 0 0 0,1 2 29 0 0,0 0 0 0 0,1 0 0 0 0,-1 0 0 0 0,0 1 0 0 0,0-1 0 0 0,0 0 0 0 0,1 1 0 0 0,-1-1 0 0 0,0 0 0 0 0,0 1 0 0 0,0 0 0 0 0,0-1 0 0 0,0 1 0 0 0,0-1 0 0 0,-2 1 0 0 0,-14 0 571 0 0,8 2-442 0 0,0 0-1 0 0,1 1 1 0 0,-1 0 0 0 0,1 0-1 0 0,0 1 1 0 0,-10 6 0 0 0,-45 33 1139 0 0,46-31-1191 0 0,-133 109 1667 0 0,128-100-1769 0 0,1 0 0 0 0,1 1 0 0 0,1 2 0 0 0,-22 34 0 0 0,34-46-244 0 0,1 0-1 0 0,0 0 1 0 0,1 0-1 0 0,0 1 1 0 0,1 0 0 0 0,0 0-1 0 0,1 0 1 0 0,1 0-1 0 0,0 1 1 0 0,1-1-1 0 0,1 18 1 0 0,0-23-69 0 0,0 0-1 0 0,1 0 1 0 0,1-1-1 0 0,-1 1 1 0 0,1-1-1 0 0,1 1 1 0 0,-1-1 0 0 0,1 0-1 0 0,1 0 1 0 0,-1 0-1 0 0,1 0 1 0 0,0 0-1 0 0,1-1 1 0 0,-1 0 0 0 0,1 0-1 0 0,1 0 1 0 0,-1 0-1 0 0,1-1 1 0 0,0 0-1 0 0,9 6 1 0 0,3-1-20 0 0,0 0 0 0 0,0-2 1 0 0,1 0-1 0 0,0-1 0 0 0,0-1 0 0 0,24 4 1 0 0,-6-3-154 0 0,0-2 0 0 0,51 0 0 0 0,-52-6-236 0 0,-1-1 0 0 0,1-1 0 0 0,-1-2 0 0 0,0-2 0 0 0,45-14 0 0 0,-45 9-2817 0 0,-1-2 0 0 0,54-29 1 0 0,-57 25 723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1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21 129 2465 0 0,'-3'-3'998'0'0,"0"0"0"0"0,1 0 0 0 0,0 0 0 0 0,-1 0 0 0 0,1-1 0 0 0,-2-5 0 0 0,3 8-864 0 0,1 0 0 0 0,0 0 0 0 0,0 0-1 0 0,-1 0 1 0 0,1 0 0 0 0,0 0 0 0 0,0 0 0 0 0,0 0 0 0 0,0 0 0 0 0,0 0 0 0 0,0 0 0 0 0,0 0 0 0 0,1 0 0 0 0,-1 0 0 0 0,0 0-1 0 0,1 0 1 0 0,-1 0 0 0 0,0 0 0 0 0,1 0 0 0 0,-1 0 0 0 0,1 0 0 0 0,0 0 0 0 0,-1 0 0 0 0,1 0 0 0 0,0 1 0 0 0,-1-1-1 0 0,1 0 1 0 0,0 0 0 0 0,1 0 0 0 0,7-5 243 0 0,0 0-1 0 0,1 0 0 0 0,-1 1 1 0 0,1 0-1 0 0,0 1 0 0 0,1 0 1 0 0,19-5-1 0 0,0 3-218 0 0,50-4-1 0 0,209 0-710 0 0,-164 16-2983 0 0,-68-2 825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1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1 224 512 0 0,'2'-62'4384'0'0,"-3"42"-2963"0"0,2 0-1 0 0,0 0 1 0 0,1 1-1 0 0,1-1 0 0 0,9-30 1 0 0,-12 49-1311 0 0,0 1-1 0 0,0-1 1 0 0,0 0 0 0 0,1 0 0 0 0,-1 1-1 0 0,0-1 1 0 0,1 0 0 0 0,-1 0 0 0 0,0 1-1 0 0,1-1 1 0 0,-1 0 0 0 0,1 1 0 0 0,-1-1-1 0 0,1 1 1 0 0,-1-1 0 0 0,1 1 0 0 0,0-1-1 0 0,0 0 1 0 0,0 1-40 0 0,-1 0-1 0 0,0 1 1 0 0,1-1-1 0 0,-1 0 1 0 0,0 0-1 0 0,0 1 1 0 0,1-1-1 0 0,-1 0 1 0 0,0 0 0 0 0,1 1-1 0 0,-1-1 1 0 0,0 0-1 0 0,0 1 1 0 0,0-1-1 0 0,1 0 1 0 0,-1 1-1 0 0,0-1 1 0 0,0 0-1 0 0,0 1 1 0 0,0-1 0 0 0,0 0-1 0 0,1 1 1 0 0,-1-1-1 0 0,0 1 1 0 0,4 32 1485 0 0,-3-32-1570 0 0,3 220 2531 0 0,-4-152-1964 0 0,0 21-241 0 0,4-1-1 0 0,20 108 0 0 0,-16-165-453 0 0,-8-30 84 0 0,1 0 1 0 0,0 1-1 0 0,0-1 1 0 0,0 0-1 0 0,0 0 1 0 0,0 0-1 0 0,1 0 1 0 0,-1 0-1 0 0,1-1 1 0 0,-1 1-1 0 0,1 0 1 0 0,1 1-1 0 0,-2-3-14 0 0,0 1 0 0 0,-1-1 1 0 0,1 0-1 0 0,0 0 0 0 0,0 1 0 0 0,0-1 1 0 0,-1 0-1 0 0,1 0 0 0 0,0 0 0 0 0,0 0 1 0 0,0 0-1 0 0,0 0 0 0 0,-1 0 0 0 0,1 0 1 0 0,0-1-1 0 0,0 1 0 0 0,0 0 0 0 0,-1 0 1 0 0,1-1-1 0 0,0 1 0 0 0,0 0 0 0 0,-1-1 1 0 0,1 1-1 0 0,0-1 0 0 0,-1 1 0 0 0,1-1 0 0 0,-1 1 1 0 0,1-1-1 0 0,0 1 0 0 0,0-2 0 0 0,17-21-4444 0 0,-16 20 3491 0 0,5-8-2568 0 0,0-2-466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2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1080 0 0,'0'-2'453'0'0,"0"1"1"0"0,0-1-1 0 0,1 1 0 0 0,-1 0 0 0 0,0-1 0 0 0,1 1 1 0 0,-1 0-1 0 0,1-1 0 0 0,0 1 0 0 0,-1 0 0 0 0,1 0 0 0 0,1-3 1 0 0,-2 4-298 0 0,1 0 1 0 0,-1 0 0 0 0,0 0 0 0 0,0 0-1 0 0,1 0 1 0 0,-1-1 0 0 0,0 1-1 0 0,0 0 1 0 0,1 0 0 0 0,-1 0 0 0 0,0 0-1 0 0,0 0 1 0 0,1 0 0 0 0,-1 0 0 0 0,0 0-1 0 0,0 0 1 0 0,1 0 0 0 0,-1 0-1 0 0,0 0 1 0 0,0 0 0 0 0,1 0 0 0 0,-1 0-1 0 0,0 0 1 0 0,0 0 0 0 0,1 1 0 0 0,8 7 1727 0 0,1 7-615 0 0,0 0 1 0 0,8 20 0 0 0,-6-8-721 0 0,-1 1-1 0 0,-2 1 1 0 0,12 55 0 0 0,12 167 1533 0 0,-21-149-2057 0 0,-11-91-31 0 0,1-1 1 0 0,0 1-1 0 0,1 0 1 0 0,0 0-1 0 0,9 17 0 0 0,-10-23-244 0 0,1 0-1 0 0,0 0 0 0 0,0-1 1 0 0,0 1-1 0 0,1-1 0 0 0,0 1 0 0 0,0-1 1 0 0,0 0-1 0 0,0 0 0 0 0,1-1 1 0 0,-1 1-1 0 0,10 4 0 0 0,1-5-5982 0 0,-8-3 2343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2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82 261 2977 0 0,'-8'-1'2939'0'0,"-1"0"0"0"0,-15-5 0 0 0,21 5-2539 0 0,-1 0 0 0 0,1 0 0 0 0,0-1-1 0 0,0 1 1 0 0,0-1 0 0 0,0 1 0 0 0,1-1 0 0 0,-1 0 0 0 0,0 0 0 0 0,-3-4 0 0 0,5 5-335 0 0,1 1-1 0 0,-1-1 1 0 0,1 0 0 0 0,0 1-1 0 0,-1-1 1 0 0,1 0 0 0 0,0 0 0 0 0,-1 1-1 0 0,1-1 1 0 0,0 0 0 0 0,0 0-1 0 0,0 1 1 0 0,0-1 0 0 0,0 0 0 0 0,0 0-1 0 0,0 1 1 0 0,0-1 0 0 0,0 0-1 0 0,0 0 1 0 0,0 0 0 0 0,0 1 0 0 0,0-1-1 0 0,1 0 1 0 0,-1 0 0 0 0,0 1 0 0 0,1-1-1 0 0,-1 0 1 0 0,0 1 0 0 0,1-1-1 0 0,-1 0 1 0 0,1 1 0 0 0,-1-1 0 0 0,2 0-1 0 0,1-3-15 0 0,1 1 0 0 0,0-1 0 0 0,0 1 0 0 0,5-3 0 0 0,-6 4 14 0 0,41-24 13 0 0,0 1 0 0 0,1 3-1 0 0,2 2 1 0 0,0 1 0 0 0,1 3 0 0 0,0 1-1 0 0,1 3 1 0 0,93-10 0 0 0,-110 18-71 0 0,0 2 0 0 0,-1 1 0 0 0,61 6 0 0 0,-85-4-11 0 0,-1 1 0 0 0,0-1 1 0 0,0 1-1 0 0,0 0 0 0 0,0 0 1 0 0,0 1-1 0 0,-1 0 0 0 0,1 0 0 0 0,-1 0 1 0 0,0 1-1 0 0,6 4 0 0 0,-8-5-2 0 0,0 0-1 0 0,0 0 0 0 0,-1 0 0 0 0,1 1 0 0 0,-1-1 1 0 0,1 1-1 0 0,-1 0 0 0 0,0 0 0 0 0,-1 0 0 0 0,1 0 1 0 0,-1 0-1 0 0,1 0 0 0 0,-1 0 0 0 0,-1 1 0 0 0,1-1 1 0 0,0 0-1 0 0,-1 5 0 0 0,0 2 1 0 0,-1 1 0 0 0,-1-1 1 0 0,0 0-1 0 0,0 1 0 0 0,-1-1 0 0 0,-1-1 0 0 0,1 1 0 0 0,-2 0 1 0 0,0-1-1 0 0,-11 19 0 0 0,-4 1-23 0 0,-2 0-1 0 0,-26 28 1 0 0,-43 29-149 0 0,63-62 141 0 0,-47 53 1 0 0,71-74 31 0 0,0 1 1 0 0,1 0-1 0 0,0 0 1 0 0,0 0 0 0 0,0 1-1 0 0,0-1 1 0 0,1 1-1 0 0,0-1 1 0 0,0 1-1 0 0,1 0 1 0 0,-2 8 0 0 0,3-9-14 0 0,0-1 1 0 0,0 0 0 0 0,0 0-1 0 0,1 1 1 0 0,-1-1 0 0 0,1 0-1 0 0,0 0 1 0 0,1 0-1 0 0,-1 0 1 0 0,1 0 0 0 0,0 0-1 0 0,0 0 1 0 0,0-1 0 0 0,0 1-1 0 0,0-1 1 0 0,1 1 0 0 0,3 2-1 0 0,1 2-244 0 0,1 0 1 0 0,0-1-1 0 0,1 0 0 0 0,0 0 0 0 0,0-1 0 0 0,0 0 0 0 0,1-1 1 0 0,-1 0-1 0 0,1-1 0 0 0,0 0 0 0 0,1 0 0 0 0,11 2 1 0 0,2-1-2000 0 0,1-2 1 0 0,-1 0-1 0 0,0-1 1 0 0,34-2-1 0 0,-38-2 340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3.1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1 512 0 0,'-12'8'3475'0'0,"7"-5"-1524"0"0,1 0 1 0 0,-1 0-1 0 0,1 1 1 0 0,0-1-1 0 0,-5 7 1 0 0,7-8-1623 0 0,0 1 1 0 0,0-1 0 0 0,1 1-1 0 0,0-1 1 0 0,-1 1 0 0 0,1 0 0 0 0,-1 5-1 0 0,1-2-82 0 0,-1-1-1 0 0,2 0 0 0 0,-1 1 1 0 0,1-1-1 0 0,0 1 0 0 0,0-1 1 0 0,0 1-1 0 0,1-1 0 0 0,0 0 0 0 0,0 1 1 0 0,0-1-1 0 0,1 0 0 0 0,-1 1 1 0 0,1-1-1 0 0,4 6 0 0 0,-2-4-119 0 0,0-1 0 0 0,0 0-1 0 0,1-1 1 0 0,-1 1-1 0 0,1-1 1 0 0,1 0-1 0 0,-1 0 1 0 0,1-1-1 0 0,0 1 1 0 0,0-1 0 0 0,7 4-1 0 0,-5-3-59 0 0,1-1 1 0 0,-1 0-1 0 0,1 0 0 0 0,-1-1 0 0 0,1 0 1 0 0,0 0-1 0 0,0-1 0 0 0,0 0 0 0 0,0-1 0 0 0,1 0 1 0 0,15-1-1 0 0,-24 1-69 0 0,0-1 1 0 0,-1 0 0 0 0,1 0-1 0 0,0 0 1 0 0,-1 0-1 0 0,1-1 1 0 0,0 1-1 0 0,-1 0 1 0 0,1 0-1 0 0,0 0 1 0 0,-1 0-1 0 0,1-1 1 0 0,-1 1-1 0 0,1 0 1 0 0,0-1-1 0 0,-1 1 1 0 0,1 0-1 0 0,-1-1 1 0 0,1 1 0 0 0,-1-1-1 0 0,1 1 1 0 0,-1-1-1 0 0,1 1 1 0 0,-1-1-1 0 0,0 1 1 0 0,1-1-1 0 0,-1 1 1 0 0,0-1-1 0 0,1 0 1 0 0,-1 1-1 0 0,0-1 1 0 0,0 1-1 0 0,1-1 1 0 0,-1 0 0 0 0,0 1-1 0 0,0-1 1 0 0,0 0-1 0 0,0 1 1 0 0,0-1-1 0 0,0 0 1 0 0,0 1-1 0 0,0-1 1 0 0,0 0-1 0 0,0 1 1 0 0,-1-1-1 0 0,1 0 1 0 0,0 0-1 0 0,-2-5-21 0 0,-1 1 0 0 0,1 0 0 0 0,-1 0 0 0 0,-6-8 0 0 0,3 2 6 0 0,3 5 10 0 0,0 0-1 0 0,1 0 1 0 0,-1 0-1 0 0,1 0 1 0 0,1 0 0 0 0,-1-1-1 0 0,1 1 1 0 0,0-1-1 0 0,1 1 1 0 0,0-1-1 0 0,0 1 1 0 0,0-8 0 0 0,1 11 2 0 0,0-1 1 0 0,-1 1 0 0 0,1 0 0 0 0,0-1 0 0 0,0 1 0 0 0,1 0 0 0 0,-1 0 0 0 0,1 0 0 0 0,0-1 0 0 0,0 2 0 0 0,0-1 0 0 0,0 0 0 0 0,0 0 0 0 0,0 1 0 0 0,1-1 0 0 0,-1 1 0 0 0,1 0 0 0 0,0-1 0 0 0,0 1 0 0 0,0 1 0 0 0,0-1 0 0 0,0 0 0 0 0,0 1 0 0 0,5-2 0 0 0,0 1 5 0 0,-1 0 0 0 0,1 0 0 0 0,-1 1 0 0 0,1 1 0 0 0,0-1 0 0 0,0 1 0 0 0,0 0 1 0 0,-1 1-1 0 0,1 0 0 0 0,0 0 0 0 0,-1 1 0 0 0,1 0 0 0 0,-1 0 0 0 0,1 1 0 0 0,-1 0 0 0 0,0 0 0 0 0,11 7 0 0 0,-3-1-12 0 0,-2 0-1 0 0,1 1 0 0 0,-2 1 0 0 0,1 0 1 0 0,-1 0-1 0 0,-1 1 0 0 0,13 18 0 0 0,-15-18 28 0 0,0 1-1 0 0,-1-1 1 0 0,-1 1-1 0 0,0 0 1 0 0,8 22 0 0 0,-12-26-128 0 0,0 0 0 0 0,1 0 0 0 0,0 0 0 0 0,11 15 0 0 0,-11-18-1064 0 0,1-1 1 0 0,-1 1 0 0 0,1-1 0 0 0,7 5-1 0 0,-4-4-1163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6.29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335 63 512 0 0,'1'-2'398'0'0,"1"0"-1"0"0,-1 0 1 0 0,0 0-1 0 0,0 0 1 0 0,-1 0-1 0 0,1 0 1 0 0,0-1-1 0 0,-1 1 1 0 0,1 0-1 0 0,-1-1 1 0 0,1-4-1 0 0,-1 6-182 0 0,-1 0 0 0 0,1 0-1 0 0,0 0 1 0 0,-1 0 0 0 0,1 0 0 0 0,-1 0 0 0 0,1 0-1 0 0,-1 0 1 0 0,1 0 0 0 0,-1 0 0 0 0,0 0-1 0 0,1 0 1 0 0,-1 0 0 0 0,0 0 0 0 0,0 0 0 0 0,0 1-1 0 0,0-1 1 0 0,0 0 0 0 0,0 1 0 0 0,0-1-1 0 0,0 0 1 0 0,0 1 0 0 0,0-1 0 0 0,0 1-1 0 0,0 0 1 0 0,-2-1 0 0 0,-7-2 174 0 0,0 1 1 0 0,0 0-1 0 0,-1 1 0 0 0,1 0 1 0 0,0 0-1 0 0,-1 1 0 0 0,1 1 1 0 0,-1-1-1 0 0,1 2 0 0 0,0 0 0 0 0,0 0 1 0 0,-17 6-1 0 0,-2 0-27 0 0,-37 12 116 0 0,58-17-408 0 0,0 0 0 0 0,0 1 0 0 0,0 0-1 0 0,0 1 1 0 0,-10 8 0 0 0,16-12-66 0 0,1 0 0 0 0,-1 0-1 0 0,1 1 1 0 0,-1-1 0 0 0,1 0 0 0 0,0 1 0 0 0,0-1-1 0 0,0 0 1 0 0,0 1 0 0 0,0 0 0 0 0,0-1-1 0 0,0 1 1 0 0,0-1 0 0 0,1 1 0 0 0,-1 0 0 0 0,1 0-1 0 0,-1 0 1 0 0,1-1 0 0 0,0 1 0 0 0,-1 0-1 0 0,1 0 1 0 0,0 0 0 0 0,0-1 0 0 0,1 3 0 0 0,-1-1-12 0 0,1-1 1 0 0,0 0 0 0 0,0 0 0 0 0,1 0 0 0 0,-1 0-1 0 0,0 0 1 0 0,1 0 0 0 0,-1 0 0 0 0,1 0-1 0 0,-1-1 1 0 0,1 1 0 0 0,0 0 0 0 0,0-1-1 0 0,0 0 1 0 0,0 1 0 0 0,0-1 0 0 0,0 0 0 0 0,2 1-1 0 0,6 2 12 0 0,0-1-1 0 0,0 0 0 0 0,1 0 1 0 0,-1-1-1 0 0,1 0 0 0 0,0-1 1 0 0,-1 0-1 0 0,22-2 0 0 0,-12 1-11 0 0,22 2 0 0 0,-35-1 11 0 0,0 1 0 0 0,0-1 1 0 0,-1 1-1 0 0,1 0 0 0 0,-1 0 0 0 0,1 1 0 0 0,6 3 0 0 0,-11-4 13 0 0,0-1-1 0 0,1 1 1 0 0,-1-1-1 0 0,0 1 1 0 0,0 0 0 0 0,0 0-1 0 0,0 0 1 0 0,0 0-1 0 0,-1 0 1 0 0,1 0-1 0 0,0 1 1 0 0,-1-1 0 0 0,0 1-1 0 0,0-1 1 0 0,0 1-1 0 0,0-1 1 0 0,1 4-1 0 0,-1-2 88 0 0,0 1 0 0 0,-1 0-1 0 0,0-1 1 0 0,0 1 0 0 0,0 0-1 0 0,0-1 1 0 0,-1 1-1 0 0,1-1 1 0 0,-3 7 0 0 0,-1 2 204 0 0,-1-1 1 0 0,0 1-1 0 0,-1-1 1 0 0,0-1-1 0 0,0 1 1 0 0,-11 12-1 0 0,14-20-275 0 0,0 0-1 0 0,0-1 0 0 0,0 0 1 0 0,-1 1-1 0 0,1-1 0 0 0,-1 0 1 0 0,1-1-1 0 0,-1 1 0 0 0,0-1 0 0 0,0 0 1 0 0,0 0-1 0 0,-1 0 0 0 0,1 0 1 0 0,0-1-1 0 0,-1 1 0 0 0,1-1 0 0 0,-1 0 1 0 0,1-1-1 0 0,-1 1 0 0 0,0-1 1 0 0,1 0-1 0 0,-1 0 0 0 0,1 0 1 0 0,-6-2-1 0 0,4 1-98 0 0,-1-1 0 0 0,1 0-1 0 0,0 0 1 0 0,0 0 0 0 0,0-1 0 0 0,0 0 0 0 0,0 0 0 0 0,1-1 0 0 0,0 1 0 0 0,-1-1-1 0 0,1 0 1 0 0,0-1 0 0 0,1 1 0 0 0,-1-1 0 0 0,1 0 0 0 0,-6-9 0 0 0,8 11-104 0 0,0 0 0 0 0,1 0 0 0 0,-1 0 0 0 0,0 0 1 0 0,1 0-1 0 0,0-1 0 0 0,0 1 0 0 0,0 0 0 0 0,0-1 1 0 0,0 1-1 0 0,1-7 0 0 0,0 8-85 0 0,0 0 1 0 0,0 0-1 0 0,1 0 1 0 0,-1 0-1 0 0,1 0 1 0 0,0 0-1 0 0,-1 1 1 0 0,1-1-1 0 0,0 0 1 0 0,0 0-1 0 0,0 1 1 0 0,0-1-1 0 0,0 1 1 0 0,1-1-1 0 0,-1 1 0 0 0,0-1 1 0 0,1 1-1 0 0,-1 0 1 0 0,1-1-1 0 0,0 1 1 0 0,-1 0-1 0 0,4-1 1 0 0,11-7-1258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6.6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65 81 8 0 0,'2'-9'1878'0'0,"0"-1"-1"0"0,-1 1 1 0 0,-1-1-1 0 0,0 1 1 0 0,-1-14-1 0 0,1 23-1771 0 0,0-1 0 0 0,0 1-1 0 0,0-1 1 0 0,0 1 0 0 0,0-1-1 0 0,0 1 1 0 0,0 0 0 0 0,0-1-1 0 0,-1 1 1 0 0,1-1 0 0 0,0 1 0 0 0,0 0-1 0 0,0-1 1 0 0,-1 1 0 0 0,1-1-1 0 0,0 1 1 0 0,-1 0 0 0 0,1-1 0 0 0,0 1-1 0 0,-1 0 1 0 0,1 0 0 0 0,0-1-1 0 0,-1 1 1 0 0,1 0 0 0 0,-1 0 0 0 0,1-1-1 0 0,0 1 1 0 0,-1 0 0 0 0,1 0-1 0 0,-1 0 1 0 0,1 0 0 0 0,-1 0 0 0 0,1 0-1 0 0,-1 0 1 0 0,1 0 0 0 0,0 0-1 0 0,-1 0 1 0 0,1 0 0 0 0,-1 0 0 0 0,1 0-1 0 0,-1 0 1 0 0,1 0 0 0 0,-1 0-1 0 0,1 0 1 0 0,0 1 0 0 0,-1-1 0 0 0,1 0-1 0 0,-1 0 1 0 0,1 0 0 0 0,0 1-1 0 0,-1-1 1 0 0,0 1 0 0 0,-1 0 51 0 0,0 0 1 0 0,0 1-1 0 0,1-1 0 0 0,-1 1 1 0 0,0 0-1 0 0,0-1 0 0 0,1 1 1 0 0,-1 0-1 0 0,-1 3 0 0 0,-2 7 214 0 0,-1 1-1 0 0,2 0 1 0 0,0 0-1 0 0,0 0 1 0 0,-2 21-1 0 0,5-24-267 0 0,0 0 0 0 0,1-1 0 0 0,0 1-1 0 0,0 0 1 0 0,1 0 0 0 0,0 0-1 0 0,1 0 1 0 0,4 12 0 0 0,-4-16-101 0 0,1-1 1 0 0,-1 0-1 0 0,1 0 1 0 0,0-1 0 0 0,1 1-1 0 0,-1-1 1 0 0,1 1 0 0 0,0-1-1 0 0,0 0 1 0 0,0 0 0 0 0,0-1-1 0 0,1 1 1 0 0,-1-1-1 0 0,1 0 1 0 0,0 0 0 0 0,0-1-1 0 0,0 0 1 0 0,11 4 0 0 0,-11-4-273 0 0,0-1 0 0 0,1 0 1 0 0,-1 1-1 0 0,0-2 1 0 0,1 1-1 0 0,-1-1 1 0 0,0 0-1 0 0,1 0 1 0 0,-1 0-1 0 0,0-1 0 0 0,1 0 1 0 0,-1 0-1 0 0,0 0 1 0 0,0 0-1 0 0,1-1 1 0 0,-1 0-1 0 0,0 0 1 0 0,-1-1-1 0 0,9-4 0 0 0,0-4-2651 0 0,-1-1 1165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6.8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66 31 2641 0 0,'-19'-4'10275'0'0,"-11"-12"-7710"0"0,14 7-572 0 0,15 8-1038 0 0,4 1-438 0 0,9 1-392 0 0,18 4-687 0 0,8 10-1742 0 0,-2 6-4528 0 0,-26-14 4476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7.72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170 70 1232 0 0,'-3'-24'5261'0'0,"3"23"-5104"0"0,0 1 0 0 0,0-1 0 0 0,0 1-1 0 0,0-1 1 0 0,0 1 0 0 0,0-1-1 0 0,0 1 1 0 0,0-1 0 0 0,-1 1-1 0 0,1 0 1 0 0,0-1 0 0 0,0 1-1 0 0,0-1 1 0 0,-1 1 0 0 0,1-1-1 0 0,0 1 1 0 0,-1 0 0 0 0,1-1-1 0 0,0 1 1 0 0,-1 0 0 0 0,1-1-1 0 0,0 1 1 0 0,-1 0 0 0 0,1-1 0 0 0,-1 1-1 0 0,1 0 1 0 0,-1 0 0 0 0,1-1-1 0 0,0 1 1 0 0,-1 0 0 0 0,1 0-1 0 0,-1 0 1 0 0,1 0 0 0 0,-1 0-1 0 0,1 0 1 0 0,-1 0 0 0 0,1 0-1 0 0,-1 0 1 0 0,1 0 0 0 0,-1 0-1 0 0,1 0 1 0 0,-1 0 0 0 0,-7 5 421 0 0,1 0 0 0 0,0 0 0 0 0,1 1 0 0 0,-1 0 0 0 0,1 0 0 0 0,1 0-1 0 0,-7 8 1 0 0,-12 14 308 0 0,16-21-622 0 0,1 1 0 0 0,0 0 1 0 0,0 1-1 0 0,1-1 0 0 0,0 1 0 0 0,1 1 0 0 0,0-1 1 0 0,-8 21-1 0 0,11-25-219 0 0,1 0 1 0 0,0 1-1 0 0,0-1 0 0 0,0 0 1 0 0,1 1-1 0 0,0-1 0 0 0,0 1 1 0 0,0-1-1 0 0,1 1 0 0 0,0-1 1 0 0,0 1-1 0 0,0-1 0 0 0,0 0 1 0 0,1 1-1 0 0,0-1 0 0 0,0 0 1 0 0,1 0-1 0 0,-1 0 0 0 0,5 5 1 0 0,-3-4-50 0 0,1 0 1 0 0,0-1-1 0 0,0 1 1 0 0,0-1 0 0 0,0 0-1 0 0,1-1 1 0 0,0 1-1 0 0,0-1 1 0 0,0 0 0 0 0,1 0-1 0 0,0-1 1 0 0,-1 0-1 0 0,1 0 1 0 0,0-1 0 0 0,0 0-1 0 0,0 0 1 0 0,1 0-1 0 0,7 0 1 0 0,-5-1-60 0 0,1-1 0 0 0,-1 0 1 0 0,0 0-1 0 0,0-1 0 0 0,0 0 1 0 0,0-1-1 0 0,-1 0 0 0 0,1-1 0 0 0,0 0 1 0 0,-1 0-1 0 0,1-1 0 0 0,16-10 1 0 0,-14 7-88 0 0,0-1 1 0 0,0-1-1 0 0,-1 0 1 0 0,15-15-1 0 0,-22 20 114 0 0,0 0-1 0 0,-1 0 1 0 0,0-1-1 0 0,0 0 1 0 0,0 0-1 0 0,0 1 1 0 0,-1-2-1 0 0,0 1 1 0 0,0 0-1 0 0,0 0 1 0 0,0-1-1 0 0,-1 1 1 0 0,0-1-1 0 0,0-8 1 0 0,-1 3 43 0 0,0-1 1 0 0,-2 0 0 0 0,1 1 0 0 0,-2-1-1 0 0,0 1 1 0 0,0 0 0 0 0,-1 0 0 0 0,0 0-1 0 0,0 0 1 0 0,-2 0 0 0 0,1 1 0 0 0,-1 0 0 0 0,-1 0-1 0 0,0 1 1 0 0,0 0 0 0 0,-16-15 0 0 0,20 20 31 0 0,-1 1-1 0 0,-1 0 1 0 0,1 1 0 0 0,0-1 0 0 0,0 1 0 0 0,-1 0 0 0 0,0 0 0 0 0,1 0 0 0 0,-1 1 0 0 0,0 0 0 0 0,0-1 0 0 0,0 2 0 0 0,0-1 0 0 0,-8 0 0 0 0,7 2-18 0 0,-1-1 0 0 0,0 1 0 0 0,0 1 1 0 0,1-1-1 0 0,-1 1 0 0 0,1 0 0 0 0,-1 0 1 0 0,1 1-1 0 0,-11 6 0 0 0,7-3 0 0 0,1 0 0 0 0,1 1 0 0 0,-1 0 0 0 0,1 0 0 0 0,0 1 0 0 0,1 0 0 0 0,0 0 0 0 0,0 1 0 0 0,1 0-1 0 0,0 0 1 0 0,0 0 0 0 0,1 1 0 0 0,-5 12 0 0 0,7-13-16 0 0,1 0 0 0 0,0 1 0 0 0,0-1 0 0 0,0 0 0 0 0,1 1 1 0 0,1-1-1 0 0,0 1 0 0 0,0 0 0 0 0,1-1 0 0 0,0 1 0 0 0,3 10 0 0 0,-3-14-7 0 0,1 0-1 0 0,0-1 1 0 0,0 1 0 0 0,1 0 0 0 0,-1-1-1 0 0,1 0 1 0 0,1 0 0 0 0,-1 0-1 0 0,1 0 1 0 0,-1 0 0 0 0,1 0 0 0 0,1-1-1 0 0,-1 0 1 0 0,1 0 0 0 0,0 0-1 0 0,-1-1 1 0 0,2 1 0 0 0,8 4 0 0 0,-10-7-7 0 0,-1 1 0 0 0,1 0 0 0 0,0-1 1 0 0,0 0-1 0 0,0 0 0 0 0,1 0 1 0 0,-1-1-1 0 0,0 1 0 0 0,0-1 1 0 0,0 0-1 0 0,0 0 0 0 0,0 0 1 0 0,1-1-1 0 0,-1 0 0 0 0,0 1 1 0 0,0-1-1 0 0,0-1 0 0 0,0 1 0 0 0,0-1 1 0 0,-1 1-1 0 0,1-1 0 0 0,0 0 1 0 0,-1 0-1 0 0,1-1 0 0 0,-1 1 1 0 0,0-1-1 0 0,1 0 0 0 0,2-3 1 0 0,-1 0 13 0 0,0 0-1 0 0,0 0 1 0 0,-1-1 0 0 0,0 0 0 0 0,0 0 0 0 0,0 0 0 0 0,-1 0 0 0 0,0 0 0 0 0,0-1-1 0 0,-1 1 1 0 0,0-1 0 0 0,0 0 0 0 0,-1 0 0 0 0,1-8 0 0 0,-2-3 11 0 0,-1 0 0 0 0,-4-20 0 0 0,2 18 448 0 0,1-24 0 0 0,3 45-235 0 0,2 5-136 0 0,3 4 1 0 0,19 39-101 0 0,2-1 0 0 0,63 80 0 0 0,-51-74-8 0 0,-14-20 11 0 0,38 70-1 0 0,-57-91 24 0 0,-1 1 1 0 0,0-1-1 0 0,0 1 0 0 0,-1 1 1 0 0,-1-1-1 0 0,0 0 0 0 0,-1 1 1 0 0,0 0-1 0 0,-1 23 0 0 0,-2-27 48 0 0,0-1 0 0 0,-1 0 0 0 0,0 1 1 0 0,-1-1-1 0 0,0 0 0 0 0,0 0 0 0 0,-1-1 0 0 0,0 1 0 0 0,-1-1 0 0 0,0 0 0 0 0,-8 11 1 0 0,6-10 97 0 0,-1 1 0 0 0,0-1 0 0 0,-1-1 0 0 0,0 1 1 0 0,0-2-1 0 0,-1 1 0 0 0,0-1 0 0 0,-15 8 1 0 0,22-13-121 0 0,-1-1 1 0 0,1 1 0 0 0,-1-1 0 0 0,0 0 0 0 0,1 1 0 0 0,-1-2-1 0 0,0 1 1 0 0,0 0 0 0 0,0-1 0 0 0,0 0 0 0 0,0 0 0 0 0,1 0-1 0 0,-1 0 1 0 0,-4-1 0 0 0,5 0-39 0 0,1 0 1 0 0,-1 0-1 0 0,0 0 1 0 0,1 0-1 0 0,-1-1 0 0 0,1 1 1 0 0,0-1-1 0 0,-1 1 1 0 0,1-1-1 0 0,0 0 0 0 0,0 0 1 0 0,0 0-1 0 0,0 0 1 0 0,1 0-1 0 0,-1-1 0 0 0,1 1 1 0 0,-1 0-1 0 0,1-1 1 0 0,0 1-1 0 0,-2-4 0 0 0,-2-7-21 0 0,1 0-1 0 0,-1-1 0 0 0,2 0 1 0 0,0 0-1 0 0,1 0 0 0 0,0 0 0 0 0,1 0 1 0 0,1-1-1 0 0,0 1 0 0 0,1 0 0 0 0,0 0 1 0 0,1 0-1 0 0,8-28 0 0 0,-7 32-101 0 0,1 0 1 0 0,0 0-1 0 0,1 0 0 0 0,0 0 0 0 0,0 1 1 0 0,1 0-1 0 0,0 0 0 0 0,1 0 0 0 0,0 1 0 0 0,0 0 1 0 0,1 0-1 0 0,0 1 0 0 0,0 0 0 0 0,1 0 1 0 0,0 1-1 0 0,0 0 0 0 0,0 1 0 0 0,20-9 1 0 0,-8 7-1296 0 0,40-7 0 0 0,9-3-8051 0 0,-60 13 7480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2:58.34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56 19 2312 0 0,'-22'-7'8636'0'0,"17"6"-7139"0"0,-1-1 1 0 0,1 2 0 0 0,-11-1-1 0 0,15 1-1448 0 0,1 0-1 0 0,0 0 0 0 0,0 0 1 0 0,0 0-1 0 0,0 0 0 0 0,0 0 1 0 0,0 0-1 0 0,0 0 0 0 0,0 0 1 0 0,0 1-1 0 0,0-1 0 0 0,0 0 1 0 0,0 0-1 0 0,0 0 0 0 0,-1 0 0 0 0,1 0 1 0 0,0 0-1 0 0,0 1 0 0 0,0-1 1 0 0,0 0-1 0 0,0 0 0 0 0,0 0 1 0 0,0 0-1 0 0,0 0 0 0 0,1 0 1 0 0,-1 0-1 0 0,0 1 0 0 0,0-1 1 0 0,0 0-1 0 0,0 0 0 0 0,0 0 1 0 0,0 0-1 0 0,0 0 0 0 0,0 0 1 0 0,0 0-1 0 0,0 1 0 0 0,0-1 1 0 0,0 0-1 0 0,0 0 0 0 0,0 0 1 0 0,1 0-1 0 0,-1 0 0 0 0,0 0 1 0 0,0 0-1 0 0,0 0 0 0 0,0 0 1 0 0,0 0-1 0 0,0 0 0 0 0,0 0 1 0 0,1 0-1 0 0,-1 0 0 0 0,0 0 1 0 0,0 1-1 0 0,0-1 0 0 0,0 0 0 0 0,0 0 1 0 0,6 5 445 0 0,3-1-224 0 0,-1 0 0 0 0,1 1 0 0 0,-1 1 1 0 0,-1-1-1 0 0,1 1 0 0 0,-1 0 0 0 0,0 1 0 0 0,-1 0 0 0 0,1 0 0 0 0,-1 0 0 0 0,-1 1 1 0 0,1 0-1 0 0,-1 0 0 0 0,-1 0 0 0 0,1 1 0 0 0,-1 0 0 0 0,4 14 0 0 0,-1 2-28 0 0,-4-17-188 0 0,0 0 0 0 0,-1 0 0 0 0,0 0 0 0 0,0 0 0 0 0,-1 1 0 0 0,0-1 0 0 0,0 0 0 0 0,-1 1 0 0 0,-1 11 0 0 0,1-19-48 0 0,-1 0 0 0 0,1-1 0 0 0,0 1 0 0 0,0 0 0 0 0,-1 0 1 0 0,1 0-1 0 0,-1-1 0 0 0,1 1 0 0 0,-1 0 0 0 0,1-1 0 0 0,-1 1 0 0 0,1 0 0 0 0,-1-1 1 0 0,1 1-1 0 0,-1-1 0 0 0,0 1 0 0 0,1-1 0 0 0,-1 1 0 0 0,0-1 0 0 0,0 1 0 0 0,1-1 1 0 0,-1 0-1 0 0,0 1 0 0 0,0-1 0 0 0,0 0 0 0 0,0 0 0 0 0,0 0-7 0 0,1 0-1 0 0,-1 0 0 0 0,1 0 1 0 0,-1 0-1 0 0,1 0 0 0 0,-1 0 1 0 0,1 0-1 0 0,-1 0 0 0 0,1 0 1 0 0,-1 0-1 0 0,1 0 0 0 0,-1 0 1 0 0,1-1-1 0 0,-1 1 0 0 0,1 0 1 0 0,-1 0-1 0 0,1-1 1 0 0,-1 1-1 0 0,1 0 0 0 0,0-1 1 0 0,-1 1-1 0 0,1 0 0 0 0,0-1 1 0 0,-1 1-1 0 0,1-1 0 0 0,0 1 1 0 0,-1 0-1 0 0,1-1 0 0 0,0 1 1 0 0,0-1-1 0 0,0 1 0 0 0,-1-1 1 0 0,1 1-1 0 0,0-1 0 0 0,0 1 1 0 0,0-1-1 0 0,0 1 1 0 0,0-1-1 0 0,0 1 0 0 0,0-1 1 0 0,0 0-1 0 0,1-8-12 0 0,0-1 1 0 0,0 1-1 0 0,1 0 1 0 0,0 0-1 0 0,1 0 0 0 0,-1 1 1 0 0,2-1-1 0 0,7-13 1 0 0,43-65-140 0 0,-39 64 141 0 0,-9 14 25 0 0,0 0-1 0 0,1 1 0 0 0,0-1 1 0 0,16-14-1 0 0,-22 22-10 0 0,1-1 0 0 0,-1 1 0 0 0,1 0 0 0 0,-1 0 0 0 0,1 0 0 0 0,0 0 0 0 0,-1 0 0 0 0,1 0 0 0 0,0 1 0 0 0,0-1 0 0 0,-1 0 0 0 0,1 1-1 0 0,0-1 1 0 0,0 1 0 0 0,0 0 0 0 0,0 0 0 0 0,0 0 0 0 0,0 0 0 0 0,-1 0 0 0 0,1 0 0 0 0,0 0 0 0 0,0 1 0 0 0,0-1 0 0 0,0 1 0 0 0,0-1 0 0 0,-1 1 0 0 0,1 0 0 0 0,0-1 0 0 0,-1 1 0 0 0,1 0 0 0 0,0 0-1 0 0,-1 0 1 0 0,1 1 0 0 0,-1-1 0 0 0,1 0 0 0 0,-1 1 0 0 0,2 1 0 0 0,7 10 5 0 0,0 1 1 0 0,-1 0-1 0 0,9 17 0 0 0,-2-2-8 0 0,-5-10 44 0 0,12 33-1 0 0,5 12-80 0 0,-27-63 2 0 0,-1-1 1 0 0,0 1-1 0 0,0 0 0 0 0,1-1 1 0 0,-1 1-1 0 0,0 0 0 0 0,1-1 1 0 0,-1 1-1 0 0,1-1 1 0 0,-1 1-1 0 0,1 0 0 0 0,-1-1 1 0 0,1 1-1 0 0,-1-1 0 0 0,1 0 1 0 0,-1 1-1 0 0,1-1 1 0 0,0 1-1 0 0,-1-1 0 0 0,1 0 1 0 0,0 0-1 0 0,-1 1 0 0 0,1-1 1 0 0,1 0-1 0 0,-1 0-497 0 0,0-1-1 0 0,0 1 0 0 0,0-1 1 0 0,0 1-1 0 0,0-1 1 0 0,-1 1-1 0 0,1-1 1 0 0,0 0-1 0 0,0 0 1 0 0,-1 0-1 0 0,1 1 0 0 0,1-3 1 0 0,7-7-6210 0 0,-2 5 3720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3.6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345 62 512 0 0,'-67'-15'8365'0'0,"66"14"-8061"0"0,-1 1 1 0 0,1-1 0 0 0,-1 0 0 0 0,1 1 0 0 0,-1-1 0 0 0,1 0 0 0 0,0 0 0 0 0,-1 0 0 0 0,1-1 0 0 0,0 1-1 0 0,0 0 1 0 0,-1 0 0 0 0,1-1 0 0 0,0 1 0 0 0,0-1 0 0 0,1 1 0 0 0,-1 0 0 0 0,0-1 0 0 0,0 0 0 0 0,1 1-1 0 0,-1-1 1 0 0,1 1 0 0 0,-1-3 0 0 0,0 3-210 0 0,1 0 1 0 0,-1 1-1 0 0,0-1 0 0 0,0 1 1 0 0,1-1-1 0 0,-1 1 0 0 0,0 0 1 0 0,0-1-1 0 0,0 1 0 0 0,1 0 0 0 0,-1 0 1 0 0,0-1-1 0 0,0 1 0 0 0,0 0 1 0 0,0 0-1 0 0,0 0 0 0 0,0 0 1 0 0,0 0-1 0 0,-1 0 0 0 0,-19 1 729 0 0,7 2-348 0 0,1 0 0 0 0,-17 5 0 0 0,18-4-227 0 0,1 1 1 0 0,-1 0 0 0 0,1 1 0 0 0,1 0 0 0 0,-13 10-1 0 0,16-12-156 0 0,1 1 0 0 0,0 0 0 0 0,1 1-1 0 0,-1 0 1 0 0,1 0 0 0 0,0 0-1 0 0,0 0 1 0 0,1 1 0 0 0,0 0-1 0 0,0 0 1 0 0,1 0 0 0 0,-1 0 0 0 0,1 0-1 0 0,1 1 1 0 0,0-1 0 0 0,-3 14-1 0 0,5-15-65 0 0,-1 0 0 0 0,1-1 0 0 0,0 1 0 0 0,0 0 0 0 0,1 0 0 0 0,0 0 0 0 0,0-1 0 0 0,0 1 0 0 0,1 0 0 0 0,0-1 0 0 0,3 9 0 0 0,-3-11-22 0 0,0 0 1 0 0,0 0 0 0 0,0 0-1 0 0,0 0 1 0 0,0 0-1 0 0,0-1 1 0 0,1 1 0 0 0,-1-1-1 0 0,1 0 1 0 0,0 0 0 0 0,0 0-1 0 0,0 0 1 0 0,0 0-1 0 0,0-1 1 0 0,0 1 0 0 0,0-1-1 0 0,0 0 1 0 0,1 0 0 0 0,-1 0-1 0 0,6 1 1 0 0,2-1-13 0 0,0-1 1 0 0,0 0-1 0 0,0 0 1 0 0,0-1-1 0 0,0-1 1 0 0,0 1-1 0 0,11-5 1 0 0,74-27-130 0 0,-78 26 132 0 0,-4 2-10 0 0,1-2 1 0 0,-1 0-1 0 0,-1 0 0 0 0,1-1 1 0 0,-1-1-1 0 0,-1 0 0 0 0,17-15 1 0 0,-24 18 14 0 0,1 1 0 0 0,-1-1 0 0 0,0 0 0 0 0,-1-1-1 0 0,0 1 1 0 0,0-1 0 0 0,0 0 0 0 0,0 0 0 0 0,-1 0 0 0 0,-1 0 0 0 0,1-1 0 0 0,-1 1 0 0 0,0-1 0 0 0,-1 1 0 0 0,0-1-1 0 0,1-11 1 0 0,-2 17 14 0 0,0 0-1 0 0,0 0 1 0 0,0 0-1 0 0,-1 1 1 0 0,1-1 0 0 0,0 0-1 0 0,-1 0 1 0 0,1 1-1 0 0,-1-1 1 0 0,-1-3-1 0 0,2 5-8 0 0,0 0-1 0 0,-1-1 1 0 0,1 1-1 0 0,0 0 1 0 0,0 0-1 0 0,-1-1 1 0 0,1 1-1 0 0,0 0 1 0 0,0 0-1 0 0,-1 0 1 0 0,1-1-1 0 0,0 1 1 0 0,-1 0-1 0 0,1 0 1 0 0,0 0-1 0 0,-1 0 1 0 0,1 0-1 0 0,0 0 1 0 0,-1 0-1 0 0,1 0 1 0 0,0 0-1 0 0,-1 0 1 0 0,-12 5 77 0 0,10-2-67 0 0,0 0 1 0 0,0 0 0 0 0,0 0-1 0 0,0 1 1 0 0,0-1 0 0 0,1 1-1 0 0,0-1 1 0 0,0 1 0 0 0,0 0-1 0 0,0 0 1 0 0,0 0 0 0 0,1 0-1 0 0,0 0 1 0 0,-1 0 0 0 0,2 0-1 0 0,-1 0 1 0 0,0 1 0 0 0,1-1-1 0 0,0 0 1 0 0,0 1 0 0 0,0-1-1 0 0,0 0 1 0 0,2 5 0 0 0,-1-1-7 0 0,1 1 1 0 0,0-1-1 0 0,1 0 1 0 0,-1 0-1 0 0,2 0 0 0 0,-1 0 1 0 0,1 0-1 0 0,0-1 1 0 0,1 1-1 0 0,8 9 1 0 0,-9-11-13 0 0,1-1-1 0 0,0-1 1 0 0,0 1 0 0 0,0-1 0 0 0,1 1 0 0 0,0-1 0 0 0,0-1 0 0 0,0 1 0 0 0,0-1 0 0 0,8 3 0 0 0,-9-5 0 0 0,0 1 1 0 0,0-1-1 0 0,0 0 1 0 0,0-1-1 0 0,0 1 1 0 0,1-1-1 0 0,-1 0 1 0 0,0 0-1 0 0,0-1 1 0 0,0 1-1 0 0,0-1 1 0 0,1 0-1 0 0,-1-1 1 0 0,5-1-1 0 0,-2 0 6 0 0,0-1 0 0 0,0 0-1 0 0,0 0 1 0 0,0-1 0 0 0,-1 0-1 0 0,0 0 1 0 0,0-1 0 0 0,0 0 0 0 0,9-11-1 0 0,-14 15-2 0 0,0 0 0 0 0,0-1 0 0 0,-1 1 0 0 0,1 0 0 0 0,-1-1 0 0 0,0 1-1 0 0,1-1 1 0 0,-1 1 0 0 0,0-1 0 0 0,-1 0 0 0 0,1 1 0 0 0,0-1 0 0 0,-1 0 0 0 0,1 1 0 0 0,-1-1-1 0 0,0 0 1 0 0,0 0 0 0 0,0 0 0 0 0,0 1 0 0 0,-1-1 0 0 0,1 0 0 0 0,-1 0 0 0 0,0 1-1 0 0,1-1 1 0 0,-1 0 0 0 0,-1 1 0 0 0,1-1 0 0 0,0 1 0 0 0,0-1 0 0 0,-1 1 0 0 0,0 0 0 0 0,1-1-1 0 0,-1 1 1 0 0,-2-2 0 0 0,-7-8 26 0 0,-1 0 0 0 0,0 2 0 0 0,0-1 0 0 0,-19-11 0 0 0,26 19-18 0 0,0 0 0 0 0,0 0 0 0 0,0 1 0 0 0,0 0 0 0 0,0 0 0 0 0,-1 0 1 0 0,1 1-1 0 0,-1 0 0 0 0,1 0 0 0 0,-1 0 0 0 0,0 0 0 0 0,1 1 0 0 0,-1 0 0 0 0,0 0 0 0 0,-11 3 0 0 0,16-3-6 0 0,-1 1 0 0 0,0-1 0 0 0,1 1 0 0 0,-1 0 1 0 0,1-1-1 0 0,-1 1 0 0 0,1 0 0 0 0,-1 0 0 0 0,1 0 0 0 0,-1 0 0 0 0,1 1 0 0 0,0-1 0 0 0,0 0 0 0 0,0 1 0 0 0,-1-1 0 0 0,1 0 0 0 0,1 1 0 0 0,-1-1 0 0 0,-1 4 0 0 0,1-5-5 0 0,1 1 1 0 0,0 0-1 0 0,0 0 0 0 0,-1 0 0 0 0,1 0 0 0 0,0 0 1 0 0,0 0-1 0 0,0 0 0 0 0,0 0 0 0 0,0 0 0 0 0,0 0 0 0 0,0 0 1 0 0,1-1-1 0 0,-1 1 0 0 0,0 0 0 0 0,0 0 0 0 0,1 0 1 0 0,-1 0-1 0 0,1 0 0 0 0,-1 0 0 0 0,1-1 0 0 0,-1 1 1 0 0,1 0-1 0 0,-1 0 0 0 0,1-1 0 0 0,0 1 0 0 0,-1 0 0 0 0,1-1 1 0 0,0 1-1 0 0,-1-1 0 0 0,1 1 0 0 0,0-1 0 0 0,0 1 1 0 0,0-1-1 0 0,0 1 0 0 0,-1-1 0 0 0,3 1 0 0 0,5 1-3 0 0,0 1-1 0 0,0-1 0 0 0,0-1 1 0 0,1 1-1 0 0,-1-1 0 0 0,1-1 1 0 0,10 0-1 0 0,62-8-29 0 0,-59 5 11 0 0,49-9 75 0 0,-36 5-30 0 0,1 2 0 0 0,38 0 0 0 0,-71 5-8 0 0,0 0 0 0 0,-1 0 1 0 0,1 0-1 0 0,0 1 1 0 0,0 0-1 0 0,0-1 0 0 0,0 1 1 0 0,-1 0-1 0 0,1 0 1 0 0,0 0-1 0 0,-1 1 0 0 0,1-1 1 0 0,-1 1-1 0 0,1-1 1 0 0,-1 1-1 0 0,0 0 0 0 0,0 0 1 0 0,0 0-1 0 0,0 0 1 0 0,0 0-1 0 0,0 0 1 0 0,2 4-1 0 0,-1-1 53 0 0,-1 1 0 0 0,1-1-1 0 0,-1 0 1 0 0,-1 1 0 0 0,1-1 0 0 0,-1 1 0 0 0,0-1-1 0 0,0 1 1 0 0,0 0 0 0 0,-1 8 0 0 0,1-1 11 0 0,-1-7-49 0 0,0-1-1 0 0,1 0 1 0 0,-2 0 0 0 0,1 1 0 0 0,-1-1 0 0 0,1 0 0 0 0,-1 0-1 0 0,-1 0 1 0 0,1 1 0 0 0,-1-1 0 0 0,-2 4 0 0 0,4-8-27 0 0,0-1 1 0 0,0 0-1 0 0,0 0 1 0 0,0 0-1 0 0,0 0 1 0 0,0 0 0 0 0,0 1-1 0 0,0-1 1 0 0,-1 0-1 0 0,1 0 1 0 0,0 0-1 0 0,0 0 1 0 0,0 0 0 0 0,0 1-1 0 0,0-1 1 0 0,0 0-1 0 0,-1 0 1 0 0,1 0-1 0 0,0 0 1 0 0,0 0 0 0 0,0 0-1 0 0,0 0 1 0 0,0 0-1 0 0,-1 0 1 0 0,1 0-1 0 0,0 0 1 0 0,0 1 0 0 0,0-1-1 0 0,-1 0 1 0 0,1 0-1 0 0,0 0 1 0 0,0 0-1 0 0,-1-1 1 0 0,-1-4-14 0 0,2-13-46 0 0,0 17 63 0 0,0-9-21 0 0,1 1 0 0 0,0-1 1 0 0,1 0-1 0 0,0 1 0 0 0,0 0 1 0 0,1-1-1 0 0,0 1 1 0 0,8-14-1 0 0,-4 11-7 0 0,0 0 1 0 0,0 0-1 0 0,2 0 1 0 0,-1 1-1 0 0,14-13 1 0 0,-17 20 18 0 0,1-1 0 0 0,-1 1 1 0 0,1 0-1 0 0,0 0 1 0 0,0 1-1 0 0,0 0 1 0 0,0 0-1 0 0,1 0 0 0 0,-1 1 1 0 0,11-3-1 0 0,-15 5 4 0 0,1-1 0 0 0,0 0 0 0 0,-1 1 0 0 0,1 0 0 0 0,0-1 0 0 0,-1 1-1 0 0,1 0 1 0 0,0 1 0 0 0,0-1 0 0 0,-1 0 0 0 0,1 1 0 0 0,-1-1 0 0 0,1 1 0 0 0,0 0 0 0 0,-1 0-1 0 0,1 0 1 0 0,-1 0 0 0 0,0 1 0 0 0,1-1 0 0 0,-1 0 0 0 0,0 1 0 0 0,0 0 0 0 0,0-1 0 0 0,0 1-1 0 0,0 0 1 0 0,0 0 0 0 0,0 0 0 0 0,-1 1 0 0 0,3 2 0 0 0,1 6 3 0 0,-1 1 0 0 0,0 0 1 0 0,0 0-1 0 0,-1 0 0 0 0,-1 0 0 0 0,2 22 0 0 0,0 1-78 0 0,-3-33 23 0 0,-1 0 1 0 0,0 0 0 0 0,1 1 0 0 0,0-1 0 0 0,-1 0-1 0 0,1 0 1 0 0,0 0 0 0 0,0 0 0 0 0,0 0 0 0 0,0 0 0 0 0,1 0-1 0 0,-1-1 1 0 0,0 1 0 0 0,1 0 0 0 0,-1-1 0 0 0,4 3-1 0 0,-4-3-274 0 0,1 0 0 0 0,0 0 0 0 0,-1 0 0 0 0,1-1 0 0 0,0 1-1 0 0,0 0 1 0 0,0-1 0 0 0,-1 0 0 0 0,1 1 0 0 0,0-1 0 0 0,0 0-1 0 0,0 0 1 0 0,0 0 0 0 0,0 0 0 0 0,0 0 0 0 0,-1-1-1 0 0,1 1 1 0 0,0 0 0 0 0,3-2 0 0 0,7-1-2539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4.24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176 167 816 0 0,'-6'-2'633'0'0,"3"1"434"0"0,0 0 0 0 0,0 0 0 0 0,0 0 0 0 0,0 0 0 0 0,-5-3 0 0 0,8 3-872 0 0,0 1 0 0 0,-1 0 0 0 0,1-1 1 0 0,0 1-1 0 0,-1 0 0 0 0,1-1 0 0 0,0 1 0 0 0,-1-1 1 0 0,1 1-1 0 0,0-1 0 0 0,-1 1 0 0 0,1 0 1 0 0,0-1-1 0 0,0 1 0 0 0,0-1 0 0 0,0 1 0 0 0,-1-1 1 0 0,1 1-1 0 0,0-1 0 0 0,0 1 0 0 0,0-1 0 0 0,0 1 1 0 0,0-1-1 0 0,0 1 0 0 0,0-1 0 0 0,0 1 0 0 0,0-1 1 0 0,1 1-1 0 0,-1-1 0 0 0,0 1 0 0 0,0-1 1 0 0,0 1-1 0 0,1-1 0 0 0,-1 1 0 0 0,0-1 0 0 0,0 1 1 0 0,1-1-1 0 0,-1 1 0 0 0,0 0 0 0 0,1-1 0 0 0,-1 1 1 0 0,1-1-1 0 0,2-1 34 0 0,0-1 1 0 0,0 1 0 0 0,0 0 0 0 0,1 0-1 0 0,-1 0 1 0 0,1 1 0 0 0,-1-1-1 0 0,5 0 1 0 0,12-7 339 0 0,-15 6-372 0 0,1-1 0 0 0,-1 0 0 0 0,0 0 0 0 0,0 0 0 0 0,-1 0 0 0 0,1-1 0 0 0,5-9 0 0 0,-8 13-163 0 0,-1-1 1 0 0,0 1-1 0 0,0-1 1 0 0,0 0 0 0 0,0 0-1 0 0,-1 0 1 0 0,1 0 0 0 0,0 0-1 0 0,-1 0 1 0 0,1 1-1 0 0,-1-1 1 0 0,0-1 0 0 0,1 1-1 0 0,-1 0 1 0 0,0 0 0 0 0,0 0-1 0 0,0 0 1 0 0,-1 0-1 0 0,1 0 1 0 0,0 0 0 0 0,-1 0-1 0 0,0 0 1 0 0,1 1-1 0 0,-1-1 1 0 0,0 0 0 0 0,0 0-1 0 0,-1-2 1 0 0,1 3 6 0 0,0 0 0 0 0,-1 0 0 0 0,1 0 1 0 0,0 0-1 0 0,0 0 0 0 0,-1 0 0 0 0,1 1 0 0 0,-1-1 0 0 0,1 0 1 0 0,-1 1-1 0 0,1-1 0 0 0,-1 1 0 0 0,1 0 0 0 0,-1-1 0 0 0,1 1 1 0 0,-1 0-1 0 0,1 0 0 0 0,-3 0 0 0 0,-32 3 258 0 0,33-3-248 0 0,-12 3 43 0 0,0 0 1 0 0,0 1-1 0 0,1 1 0 0 0,-1 0 0 0 0,1 1 1 0 0,1 0-1 0 0,-1 1 0 0 0,-18 13 0 0 0,29-18-86 0 0,0 1 0 0 0,0-1-1 0 0,1 1 1 0 0,-1-1 0 0 0,1 1 0 0 0,-1 0-1 0 0,1 0 1 0 0,0 0 0 0 0,0 0-1 0 0,0 1 1 0 0,0-1 0 0 0,-1 4 0 0 0,3-5-11 0 0,-1-1 1 0 0,1 0 0 0 0,0 1-1 0 0,-1-1 1 0 0,1 0 0 0 0,0 1-1 0 0,0-1 1 0 0,0 1 0 0 0,0-1 0 0 0,0 1-1 0 0,1-1 1 0 0,-1 0 0 0 0,0 1-1 0 0,1-1 1 0 0,-1 0 0 0 0,1 1 0 0 0,-1-1-1 0 0,1 0 1 0 0,-1 0 0 0 0,1 1-1 0 0,0-1 1 0 0,0 0 0 0 0,0 0 0 0 0,0 0-1 0 0,0 0 1 0 0,0 0 0 0 0,0 0-1 0 0,0 0 1 0 0,0 0 0 0 0,0 0 0 0 0,0-1-1 0 0,1 1 1 0 0,-1 0 0 0 0,3 0-1 0 0,11 5-26 0 0,1-1-1 0 0,-1-1 1 0 0,1 0-1 0 0,0-1 0 0 0,32 2 1 0 0,-33-5 25 0 0,1 2 0 0 0,-1 0 0 0 0,1 1 0 0 0,-1 0 0 0 0,0 2 0 0 0,23 8 0 0 0,-36-11 16 0 0,0-1 1 0 0,0 0-1 0 0,0 1 1 0 0,0-1-1 0 0,0 1 1 0 0,-1 0-1 0 0,1 0 1 0 0,-1 0-1 0 0,1-1 1 0 0,-1 1-1 0 0,0 1 1 0 0,1-1-1 0 0,-1 0 1 0 0,0 0-1 0 0,0 0 1 0 0,-1 1-1 0 0,1-1 1 0 0,0 0-1 0 0,-1 1 1 0 0,1-1-1 0 0,-1 0 1 0 0,0 1-1 0 0,0-1 1 0 0,0 1-1 0 0,0-1 1 0 0,0 0-1 0 0,0 1 1 0 0,-1-1-1 0 0,1 1 1 0 0,-1-1-1 0 0,0 0 1 0 0,0 1-1 0 0,0-1 1 0 0,0 0-1 0 0,0 0 1 0 0,0 0-1 0 0,0 0 1 0 0,-1 0-1 0 0,1 0 1 0 0,-1 0-1 0 0,0 0 1 0 0,1-1-1 0 0,-1 1 1 0 0,0 0-1 0 0,-2 0 1 0 0,-4 2 94 0 0,0 0 0 0 0,-1-1 0 0 0,1 0 0 0 0,-1-1 1 0 0,-17 3-1 0 0,-49 1 225 0 0,45-4-148 0 0,27-2-181 0 0,0 1 0 0 0,0-1 1 0 0,0 0-1 0 0,0 0 0 0 0,0-1 1 0 0,0 1-1 0 0,0-1 0 0 0,-4 0 1 0 0,6 0-15 0 0,0 1 0 0 0,1-1 0 0 0,-1 0 0 0 0,0 1 0 0 0,0-1 0 0 0,1 1 0 0 0,-1-1 0 0 0,0 0 0 0 0,1 0 0 0 0,-1 1 0 0 0,1-1 0 0 0,-1 0 0 0 0,1 0 0 0 0,0 0 0 0 0,-1 1 0 0 0,1-1 0 0 0,0 0 1 0 0,-1 0-1 0 0,1 0 0 0 0,0 0 0 0 0,0 0 0 0 0,0 0 0 0 0,0 0 0 0 0,0 0 0 0 0,0 0 0 0 0,0 1 0 0 0,0-1 0 0 0,0 0 0 0 0,0 0 0 0 0,1-2 0 0 0,0-1-127 0 0,0-1 0 0 0,1 0-1 0 0,0 0 1 0 0,0 1 0 0 0,0-1-1 0 0,0 1 1 0 0,1-1 0 0 0,-1 1-1 0 0,1 0 1 0 0,0 0-1 0 0,8-7 1 0 0,-4 5-244 0 0,0-1-1 0 0,0 1 1 0 0,1 0 0 0 0,0 1-1 0 0,10-6 1 0 0,18-7-1248 0 0,20-11-2199 0 0,-19 9-2250 0 0,-25 14 2967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4.4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15 8 0 0,'8'-5'4852'0'0,"-8"5"-4398"0"0,1 0 0 0 0,-1-1-1 0 0,1 1 1 0 0,-1 0 0 0 0,1 0 0 0 0,-1 0 0 0 0,1-1-1 0 0,-1 1 1 0 0,1 0 0 0 0,-1-1 0 0 0,1 1-1 0 0,-1 0 1 0 0,0-1 0 0 0,1 1 0 0 0,-1-1 0 0 0,0 1-1 0 0,1 0 1 0 0,-1-1 0 0 0,0 1 0 0 0,1-1 0 0 0,-1 1-1 0 0,0-1 1 0 0,0 1 0 0 0,0-2 0 0 0,-4 17 6348 0 0,3-12-6658 0 0,0-1 1 0 0,0 0-1 0 0,0 0 1 0 0,0 1-1 0 0,1-1 1 0 0,-1 0-1 0 0,0 4 0 0 0,2 12 73 0 0,1 1 0 0 0,0 0 0 0 0,2 0 0 0 0,0-1 0 0 0,1 1 0 0 0,12 30 0 0 0,-16-46-222 0 0,0-1 0 0 0,1 1 0 0 0,-1-1 0 0 0,1 1 0 0 0,-1-1 0 0 0,1 1 0 0 0,0-1 0 0 0,0 0 0 0 0,0 0 0 0 0,0 0 0 0 0,0 0 0 0 0,0 0 0 0 0,1 0 0 0 0,-1 0 0 0 0,1-1 0 0 0,-1 0 0 0 0,1 1 0 0 0,0-1 0 0 0,-1 0 0 0 0,1 0 0 0 0,0 0 0 0 0,0-1 0 0 0,0 1 0 0 0,0-1 0 0 0,3 1 0 0 0,-2-1-212 0 0,-1 0 1 0 0,1-1-1 0 0,0 1 0 0 0,-1-1 0 0 0,1 0 0 0 0,0 0 1 0 0,-1 0-1 0 0,5-2 0 0 0,-3 1-679 0 0,-1 0 1 0 0,0-1 0 0 0,0 1-1 0 0,0-1 1 0 0,0 0-1 0 0,5-5 1 0 0,0-2-3633 0 0,0 0-354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4.6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58 8 3265 0 0,'-12'-2'4025'0'0,"1"-2"3240"0"0,-2 2-5777 0 0,4 2 513 0 0,0 0-897 0 0,5 3 24 0 0,4-1-424 0 0,0-1-399 0 0,3 2-241 0 0,1 0-32 0 0,4-2-32 0 0,2 2-152 0 0,0 0-81 0 0,3-1-15 0 0,1 3-424 0 0,-1 3-1064 0 0,4-1 1064 0 0,5 3-3121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5.0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199 180 7314 0 0,'-1'-3'1055'0'0,"0"-1"0"0"0,1 1 0 0 0,-1-1 0 0 0,1 0 0 0 0,-1 1 1 0 0,1-1-1 0 0,1 0 0 0 0,-1-5 0 0 0,9-29 2019 0 0,1-4-2936 0 0,-10 39-37 0 0,0 0 0 0 0,0-1 0 0 0,0 1 1 0 0,0-1-1 0 0,0 1 0 0 0,-1 0 0 0 0,1-1 0 0 0,-1 1 1 0 0,0 0-1 0 0,-2-4 0 0 0,3 5-87 0 0,-1 1 0 0 0,0 0-1 0 0,0-1 1 0 0,0 1 0 0 0,0 0-1 0 0,0 0 1 0 0,0 0 0 0 0,0 0 0 0 0,0 0-1 0 0,-1 0 1 0 0,1 0 0 0 0,0 0 0 0 0,-1 0-1 0 0,1 1 1 0 0,0-1 0 0 0,-1 0-1 0 0,1 1 1 0 0,-1-1 0 0 0,1 1 0 0 0,-1-1-1 0 0,-1 1 1 0 0,-4-1 8 0 0,0 1-1 0 0,0 0 1 0 0,-10 0 0 0 0,10 1 41 0 0,-7-1 38 0 0,0 2 0 0 0,0-1 1 0 0,-19 6-1 0 0,30-6-63 0 0,-1 0 1 0 0,0 0-1 0 0,1 1 1 0 0,-1-1-1 0 0,0 1 1 0 0,1 0-1 0 0,0 0 1 0 0,0 0-1 0 0,-1 1 1 0 0,1-1-1 0 0,1 1 1 0 0,-1 0-1 0 0,0 0 1 0 0,1 0-1 0 0,-1 0 1 0 0,1 0-1 0 0,-3 5 1 0 0,5-7-33 0 0,-1 0 0 0 0,1 1-1 0 0,-1-1 1 0 0,1 0 0 0 0,0 1 0 0 0,0-1 0 0 0,-1 0 0 0 0,1 1 0 0 0,0-1-1 0 0,0 1 1 0 0,1-1 0 0 0,-1 0 0 0 0,0 1 0 0 0,0-1 0 0 0,1 0-1 0 0,-1 1 1 0 0,0-1 0 0 0,1 0 0 0 0,0 1 0 0 0,-1-1 0 0 0,1 0 0 0 0,0 0-1 0 0,-1 0 1 0 0,1 1 0 0 0,0-1 0 0 0,0 0 0 0 0,1 1 0 0 0,4 3-14 0 0,-1 0 1 0 0,1 0 0 0 0,11 7-1 0 0,-14-10 27 0 0,4 1-30 0 0,0 1 0 0 0,0-1 0 0 0,0-1 0 0 0,1 1 0 0 0,-1-1 0 0 0,1 0 0 0 0,7 0 0 0 0,-6-1 28 0 0,-1 1 0 0 0,0 0 0 0 0,0 0-1 0 0,0 1 1 0 0,0 0 0 0 0,8 5 0 0 0,-7-2-18 0 0,1 0 0 0 0,-1 1 0 0 0,-1 0 0 0 0,1 0 0 0 0,-1 1 0 0 0,-1 0 0 0 0,1 1 0 0 0,5 9 0 0 0,-11-15 57 0 0,0 0 0 0 0,0 0-1 0 0,0 0 1 0 0,-1 0-1 0 0,1 0 1 0 0,-1 0-1 0 0,0 1 1 0 0,0-1 0 0 0,0 0-1 0 0,-1 1 1 0 0,1-1-1 0 0,-1 1 1 0 0,0-1 0 0 0,1 0-1 0 0,-2 1 1 0 0,1-1-1 0 0,0 1 1 0 0,-1-1 0 0 0,1 0-1 0 0,-1 1 1 0 0,0-1-1 0 0,0 0 1 0 0,-1 1-1 0 0,1-1 1 0 0,0 0 0 0 0,-1 0-1 0 0,0 0 1 0 0,0 0-1 0 0,0-1 1 0 0,-3 4 0 0 0,1-2 31 0 0,0 0 1 0 0,0-1 0 0 0,0 0 0 0 0,0 0 0 0 0,-1 0 0 0 0,1-1 0 0 0,-1 1 0 0 0,0-1 0 0 0,0 0 0 0 0,0 0-1 0 0,0-1 1 0 0,0 1 0 0 0,0-1 0 0 0,-10 1 0 0 0,0-1-78 0 0,0-1 0 0 0,-1 0 0 0 0,-27-5 1 0 0,40 5-29 0 0,0-1 0 0 0,0 0 0 0 0,0 1 0 0 0,0-1 1 0 0,0-1-1 0 0,0 1 0 0 0,1 0 0 0 0,-1-1 1 0 0,0 1-1 0 0,1-1 0 0 0,-1 0 0 0 0,1 0 1 0 0,0 0-1 0 0,-1 0 0 0 0,1 0 0 0 0,0 0 1 0 0,0-1-1 0 0,1 1 0 0 0,-1-1 0 0 0,0 1 1 0 0,1-1-1 0 0,-1 0 0 0 0,1 1 0 0 0,-1-5 0 0 0,-1-1-377 0 0,-1-1 0 0 0,2 0 0 0 0,0 0 0 0 0,0 0 0 0 0,0 0-1 0 0,1 0 1 0 0,0 0 0 0 0,2-16 0 0 0,-1 18-990 0 0,1 0 0 0 0,0 0 0 0 0,1 0 0 0 0,0-1 0 0 0,0 1 1 0 0,6-13-1 0 0,2 2-884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5.3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 5 7706 0 0,'-5'-4'7955'0'0,"5"4"-7681"0"0,-4 5 2486 0 0,1 10-1596 0 0,28 187 2848 0 0,-11-106-3298 0 0,-8-55-488 0 0,3 26 137 0 0,1 75-1 0 0,-13 67-541 0 0,3-203 28 0 0,0-1-1 0 0,0 1 1 0 0,1-1-1 0 0,0 0 1 0 0,2 7-1 0 0,-3-11-35 0 0,0 0 0 0 0,1 0 0 0 0,-1 0 0 0 0,1 1 0 0 0,-1-1 0 0 0,1 0 0 0 0,-1 0 0 0 0,1 0 0 0 0,0 0 0 0 0,0 0 0 0 0,-1 0 0 0 0,1 0 0 0 0,0 0 0 0 0,0 0 0 0 0,0 0 0 0 0,0-1 0 0 0,0 1 0 0 0,0 0 0 0 0,0-1 0 0 0,1 1 0 0 0,-1-1 0 0 0,0 1 0 0 0,0-1 0 0 0,0 1 0 0 0,1-1 0 0 0,-1 0 0 0 0,0 0 0 0 0,3 1 0 0 0,10-2-3275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5.85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 3161 0 0,'9'2'12086'0'0,"18"-5"-8855"0"0,-14 1-1770 0 0,-6 2-1285 0 0,0-1 0 0 0,0 1 0 0 0,0 0 0 0 0,0 1 0 0 0,0 0 0 0 0,0 0 0 0 0,0 1 0 0 0,0 0 0 0 0,0 0 0 0 0,0 0 0 0 0,-1 1 0 0 0,1 0 0 0 0,-1 0 0 0 0,0 1 1 0 0,0-1-1 0 0,8 8 0 0 0,2 2-203 0 0,1-1 1 0 0,0 0 0 0 0,0-1 0 0 0,1-1-1 0 0,27 11 1 0 0,-32-16 13 0 0,0-1 0 0 0,0 0 0 0 0,0 0-1 0 0,0-1 1 0 0,1-1 0 0 0,0 0 0 0 0,-1-1 0 0 0,1-1-1 0 0,21-1 1 0 0,-26-2 36 0 0,-1 0-1 0 0,1 0 1 0 0,-1 0 0 0 0,0-1-1 0 0,0-1 1 0 0,13-9-1 0 0,-7 5-14 0 0,-9 6 1 0 0,-1 0 0 0 0,1 0 0 0 0,0-1 0 0 0,-1 0 0 0 0,0 0 0 0 0,5-5 1 0 0,-10 9-5 0 0,1 0 1 0 0,-1-1 0 0 0,1 1-1 0 0,0 0 1 0 0,-1 0-1 0 0,1-1 1 0 0,-1 1 0 0 0,1 0-1 0 0,-1 0 1 0 0,1 0 0 0 0,0 0-1 0 0,-1 0 1 0 0,1 0 0 0 0,-1 0-1 0 0,1 0 1 0 0,-1 0 0 0 0,1 0-1 0 0,-1 0 1 0 0,1 0 0 0 0,-1 0-1 0 0,1 0 1 0 0,-1 0-1 0 0,-16 1 60 0 0,17-1-57 0 0,-18 2 51 0 0,-24 1 183 0 0,-72 15-1 0 0,103-16-79 0 0,0 1 1 0 0,0 1-1 0 0,1 0 0 0 0,-1 0 1 0 0,1 1-1 0 0,0 0 0 0 0,0 1 1 0 0,1 0-1 0 0,0 0 0 0 0,0 1 1 0 0,-14 13-1 0 0,21-17-127 0 0,0 0-1 0 0,0-1 1 0 0,0 1 0 0 0,0 0-1 0 0,1 0 1 0 0,-1 0-1 0 0,1 0 1 0 0,-1 1 0 0 0,1-1-1 0 0,0 0 1 0 0,1 0 0 0 0,-1 1-1 0 0,0-1 1 0 0,1 6-1 0 0,0-4-18 0 0,0 0-1 0 0,1 1 1 0 0,0-1-1 0 0,0 0 1 0 0,0 0-1 0 0,0 0 1 0 0,1 0-1 0 0,3 8 1 0 0,1-3-19 0 0,-1 0 1 0 0,1-1-1 0 0,0 0 1 0 0,1 0-1 0 0,0-1 1 0 0,1 1-1 0 0,0-2 1 0 0,12 11-1 0 0,-12-12-79 0 0,1-1 1 0 0,0 0-1 0 0,1 0 0 0 0,-1-1 0 0 0,1 0 0 0 0,0 0 0 0 0,0-1 0 0 0,0 0 1 0 0,0-1-1 0 0,0-1 0 0 0,1 1 0 0 0,-1-2 0 0 0,1 1 0 0 0,-1-1 0 0 0,16-2 0 0 0,-16 0-787 0 0,0 0 0 0 0,0 0 0 0 0,0-1 0 0 0,0 0 0 0 0,-1 0 0 0 0,1-1 0 0 0,-1-1 0 0 0,0 1 0 0 0,16-13-1 0 0,-10 6-3544 0 0,-1-1-378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6.28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89 3297 0 0,'-14'-4'18788'0'0,"14"4"-18670"0"0,1 0 1 0 0,-1 1-1 0 0,0-1 0 0 0,1 1 1 0 0,-1-1-1 0 0,0 0 1 0 0,1 1-1 0 0,-1-1 0 0 0,0 1 1 0 0,1-1-1 0 0,-1 1 1 0 0,0-1-1 0 0,0 1 0 0 0,0-1 1 0 0,1 1-1 0 0,-1-1 1 0 0,0 1-1 0 0,0-1 0 0 0,0 1 1 0 0,0 1-1 0 0,2 13 407 0 0,-2-14-414 0 0,2 37 904 0 0,0-13-718 0 0,0 0 0 0 0,1 0-1 0 0,11 40 1 0 0,-14-64-297 0 0,0-1 1 0 0,0 0-1 0 0,0 1 1 0 0,0-1-1 0 0,0 0 1 0 0,0 1 0 0 0,0-1-1 0 0,1 0 1 0 0,-1 0-1 0 0,0 1 1 0 0,0-1-1 0 0,0 0 1 0 0,0 1 0 0 0,1-1-1 0 0,-1 0 1 0 0,0 0-1 0 0,0 1 1 0 0,0-1-1 0 0,1 0 1 0 0,-1 0 0 0 0,0 0-1 0 0,1 1 1 0 0,-1-1-1 0 0,0 0 1 0 0,0 0-1 0 0,1 0 1 0 0,-1 0 0 0 0,0 0-1 0 0,1 1 1 0 0,-1-1-1 0 0,8-7-72 0 0,3-17-118 0 0,-10 22 177 0 0,14-41-202 0 0,-7 22 182 0 0,0 0 0 0 0,12-21-1 0 0,-6 15 46 0 0,21-34-31 0 0,-32 56 17 0 0,1 0 0 0 0,0 0 1 0 0,0 1-1 0 0,0-1 0 0 0,1 1 0 0 0,0 0 0 0 0,-1 0 0 0 0,10-5 0 0 0,-13 8 6 0 0,0 1-1 0 0,0-1 1 0 0,-1 1-1 0 0,1-1 0 0 0,0 1 1 0 0,0 0-1 0 0,0-1 1 0 0,0 1-1 0 0,0 0 0 0 0,0 0 1 0 0,0 0-1 0 0,0 0 1 0 0,0 0-1 0 0,0 0 0 0 0,0 0 1 0 0,0 0-1 0 0,0 0 1 0 0,0 0-1 0 0,0 0 0 0 0,0 1 1 0 0,0-1-1 0 0,1 1 1 0 0,-1 0 0 0 0,0 0 1 0 0,1 0-1 0 0,-1 0 1 0 0,0 0-1 0 0,0 0 1 0 0,0 0-1 0 0,0 1 1 0 0,0-1-1 0 0,0 0 0 0 0,0 1 1 0 0,-1-1-1 0 0,2 3 1 0 0,1 5 7 0 0,-1-1 0 0 0,1 1 0 0 0,1 17 0 0 0,-4-19-14 0 0,2 7 31 0 0,1-1-1 0 0,0 1 1 0 0,1-1-1 0 0,0 0 1 0 0,1 0 0 0 0,0 0-1 0 0,1-1 1 0 0,12 19-1 0 0,-15-27-156 0 0,0-1 0 0 0,-1 1 0 0 0,2 0-1 0 0,-1-1 1 0 0,0 0 0 0 0,1 1 0 0 0,-1-1-1 0 0,1-1 1 0 0,0 1 0 0 0,0 0 0 0 0,0-1-1 0 0,1 0 1 0 0,-1 0 0 0 0,0 0 0 0 0,1-1-1 0 0,-1 1 1 0 0,1-1 0 0 0,-1 0 0 0 0,1 0-1 0 0,0-1 1 0 0,0 1 0 0 0,-1-1 0 0 0,1 0-1 0 0,0-1 1 0 0,-1 1 0 0 0,1-1 0 0 0,0 0-1 0 0,5-1 1 0 0,22-10-4647 0 0,-15 5-1055 0 0,-6 3 832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6.55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63 24 7218 0 0,'-6'-21'8496'0'0,"2"19"-6310"0"0,-1 11-522 0 0,0 17-286 0 0,2 1-1 0 0,-2 46 1 0 0,3-21-818 0 0,-3 10 199 0 0,-15 315 991 0 0,16-283-1724 0 0,1-48-52 0 0,2-1-1 0 0,8 75 0 0 0,-5-105-34 0 0,1-1-1 0 0,1 0 0 0 0,5 16 1 0 0,-7-26-59 0 0,0 1 1 0 0,0 0 0 0 0,0-1 0 0 0,1 1 0 0 0,0-1 0 0 0,-1 0 0 0 0,2 0 0 0 0,-1 0 0 0 0,0 0 0 0 0,1-1 0 0 0,-1 1-1 0 0,8 4 1 0 0,-9-7-75 0 0,0 0 0 0 0,-1 0-1 0 0,1-1 1 0 0,0 1 0 0 0,0-1-1 0 0,-1 1 1 0 0,1-1 0 0 0,0 0-1 0 0,0 1 1 0 0,0-1 0 0 0,0 0-1 0 0,0 0 1 0 0,-1 0 0 0 0,1-1-1 0 0,0 1 1 0 0,0 0 0 0 0,0-1-1 0 0,-1 1 1 0 0,3-2 0 0 0,0 1-807 0 0,-1-1 1 0 0,0 0 0 0 0,0 1-1 0 0,0-1 1 0 0,5-4 0 0 0,2-3-2451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6.7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68 74 3777 0 0,'-9'0'2643'0'0,"0"-1"1"0"0,0 0 0 0 0,1 0 0 0 0,-1-1-1 0 0,-14-4 1 0 0,42 5-235 0 0,-8 0-2006 0 0,257-33 548 0 0,-238 29-1044 0 0,103-12-1587 0 0,-45 13-5985 0 0,-61 4 4567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8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205 113 512 0 0,'-1'-9'1426'0'0,"-7"-44"6976"0"0,7 49-7676 0 0,0 0 1 0 0,0 0 0 0 0,0 0-1 0 0,-1 0 1 0 0,0 0 0 0 0,0 0 0 0 0,0 1-1 0 0,0-1 1 0 0,0 1 0 0 0,-4-4-1 0 0,5 6-623 0 0,0 0 0 0 0,1 1 0 0 0,-1-1 0 0 0,0 1 0 0 0,0 0 0 0 0,1-1 0 0 0,-1 1 0 0 0,0 0 0 0 0,0-1 0 0 0,1 1 0 0 0,-1 0 0 0 0,0 0 0 0 0,0 0 0 0 0,0 0 0 0 0,0 0 0 0 0,0 0 0 0 0,1 0 0 0 0,-1 0 0 0 0,0 0 0 0 0,0 0 0 0 0,0 0 0 0 0,0 0 0 0 0,1 1 0 0 0,-1-1 0 0 0,0 0 0 0 0,0 1 0 0 0,-1 0 0 0 0,-23 15 935 0 0,11-6-762 0 0,10-8-183 0 0,-33 19 411 0 0,35-19-470 0 0,-1 0 0 0 0,1 0 0 0 0,0 0 1 0 0,0 0-1 0 0,-1 1 0 0 0,2-1 0 0 0,-1 1 1 0 0,0-1-1 0 0,0 1 0 0 0,1-1 0 0 0,-2 5 0 0 0,-10 25 105 0 0,-12 35 383 0 0,23-60-465 0 0,1 1-1 0 0,-1-1 1 0 0,1 1 0 0 0,1-1 0 0 0,-1 1 0 0 0,1-1-1 0 0,1 10 1 0 0,0-13-52 0 0,0-1 0 0 0,-1 1 1 0 0,2-1-1 0 0,-1 0 0 0 0,0 1 0 0 0,1-1 0 0 0,-1 0 0 0 0,1 0 0 0 0,0 0 0 0 0,0 0 1 0 0,0-1-1 0 0,0 1 0 0 0,1 0 0 0 0,-1-1 0 0 0,1 0 0 0 0,0 1 0 0 0,-1-1 0 0 0,1 0 0 0 0,0 0 1 0 0,0-1-1 0 0,1 1 0 0 0,-1-1 0 0 0,0 1 0 0 0,0-1 0 0 0,1 0 0 0 0,3 1 0 0 0,7 1-21 0 0,0-1-1 0 0,0 0 1 0 0,0-1-1 0 0,0 0 1 0 0,17-2-1 0 0,-24 1 1 0 0,1-1-1 0 0,-1 0 1 0 0,1-1 0 0 0,-1 1-1 0 0,0-2 1 0 0,0 1 0 0 0,0-1 0 0 0,0 0-1 0 0,0 0 1 0 0,0-1 0 0 0,-1 1-1 0 0,0-2 1 0 0,1 1 0 0 0,-2-1 0 0 0,1 0-1 0 0,0 0 1 0 0,-1 0 0 0 0,0-1-1 0 0,-1 0 1 0 0,1 0 0 0 0,-1 0 0 0 0,0-1-1 0 0,0 1 1 0 0,-1-1 0 0 0,0 0-1 0 0,0 0 1 0 0,2-8 0 0 0,-2 3 27 0 0,0 0 1 0 0,-1-1-1 0 0,0 1 0 0 0,-1-1 1 0 0,-1 1-1 0 0,0-1 1 0 0,0 0-1 0 0,-1 1 0 0 0,-1-1 1 0 0,-4-16-1 0 0,6 29-7 0 0,0 0-1 0 0,0 0 0 0 0,0-1 0 0 0,0 1 1 0 0,0 0-1 0 0,0 0 0 0 0,0 0 1 0 0,0 0-1 0 0,0 0 0 0 0,0-1 1 0 0,0 1-1 0 0,0 0 0 0 0,0 0 1 0 0,0 0-1 0 0,0 0 0 0 0,0 0 1 0 0,0 0-1 0 0,0 0 0 0 0,0-1 1 0 0,0 1-1 0 0,0 0 0 0 0,0 0 1 0 0,0 0-1 0 0,0 0 0 0 0,-1 0 1 0 0,1 0-1 0 0,0 0 0 0 0,0 0 1 0 0,0-1-1 0 0,0 1 0 0 0,0 0 1 0 0,0 0-1 0 0,0 0 0 0 0,-1 0 0 0 0,1 0 1 0 0,0 0-1 0 0,0 0 0 0 0,0 0 1 0 0,0 0-1 0 0,0 0 0 0 0,0 0 1 0 0,-1 0-1 0 0,1 0 0 0 0,0 0 1 0 0,0 0-1 0 0,0 0 0 0 0,0 0 1 0 0,0 0-1 0 0,0 0 0 0 0,-1 0 1 0 0,1 0-1 0 0,0 0 0 0 0,0 0 1 0 0,0 1-1 0 0,-6 8 93 0 0,-1 12-5 0 0,4-5-50 0 0,1 0 1 0 0,0 0-1 0 0,1 30 1 0 0,2-37-23 0 0,0 0 0 0 0,0-1 0 0 0,0 1-1 0 0,1 0 1 0 0,1-1 0 0 0,-1 1 0 0 0,1-1 0 0 0,7 13 0 0 0,-8-17-19 0 0,0-1 1 0 0,0 0 0 0 0,1 0 0 0 0,-1 0-1 0 0,1 0 1 0 0,-1 0 0 0 0,1 0 0 0 0,0-1 0 0 0,0 1-1 0 0,1-1 1 0 0,-1 0 0 0 0,0 0 0 0 0,1 0-1 0 0,6 3 1 0 0,-5-4-4 0 0,-1 0-1 0 0,1 0 1 0 0,0 0-1 0 0,0-1 1 0 0,0 0-1 0 0,0 1 1 0 0,0-2-1 0 0,0 1 1 0 0,0-1-1 0 0,6-1 1 0 0,8-3-7 0 0,-1-1 1 0 0,0-1-1 0 0,0-1 0 0 0,28-18 1 0 0,-45 26 9 0 0,7-5-4 0 0,24-13-24 0 0,-30 16 32 0 0,0 1 1 0 0,0-1-1 0 0,0 1 1 0 0,0-1-1 0 0,-1 0 1 0 0,1 0-1 0 0,0 0 1 0 0,-1 0-1 0 0,1 0 1 0 0,2-5-1 0 0,-4 6-2 0 0,0 0-1 0 0,1-1 1 0 0,-1 1-1 0 0,0 0 1 0 0,0-1-1 0 0,1 1 1 0 0,-1-1-1 0 0,0 1 1 0 0,-1-1-1 0 0,1 1 1 0 0,0 0-1 0 0,0-1 1 0 0,-1 1-1 0 0,1-1 1 0 0,0 1-1 0 0,-1 0 1 0 0,1-1-1 0 0,-1 1 1 0 0,0 0-1 0 0,0 0 1 0 0,1-1-1 0 0,-1 1 1 0 0,0 0-1 0 0,0 0 1 0 0,0 0-1 0 0,0 0 1 0 0,0 0-1 0 0,0 0 1 0 0,-2 0-1 0 0,-4-5-7 0 0,0 2 0 0 0,-1-1-1 0 0,-15-6 1 0 0,-1-1-34 0 0,12 5 43 0 0,1-1 0 0 0,-20-18-1 0 0,28 23-6 0 0,0 0-1 0 0,0-1 1 0 0,0 1-1 0 0,1-1 1 0 0,-1 1-1 0 0,1-1 1 0 0,0 0-1 0 0,0 0 1 0 0,0 0-1 0 0,0 0 1 0 0,1 0-1 0 0,-2-9 1 0 0,3 12 4 0 0,-1 1-1 0 0,1-1 1 0 0,0 1 0 0 0,0-1 0 0 0,0 1 0 0 0,0 0 0 0 0,0-1-1 0 0,0 1 1 0 0,0-1 0 0 0,0 1 0 0 0,0-1 0 0 0,1 1 0 0 0,-1-1-1 0 0,0 1 1 0 0,0-1 0 0 0,0 1 0 0 0,0-1 0 0 0,1 1 0 0 0,-1-1 0 0 0,0 1-1 0 0,1 0 1 0 0,-1-1 0 0 0,0 1 0 0 0,1-1 0 0 0,-1 1 0 0 0,1-1-1 0 0,0 1 1 0 0,-1 0 0 0 0,1 0-1 0 0,0-1 1 0 0,0 1 0 0 0,0 0 0 0 0,0 0-1 0 0,-1 0 1 0 0,1 0 0 0 0,0 0-1 0 0,0 0 1 0 0,0 0 0 0 0,0 0-1 0 0,-1 0 1 0 0,2 1 0 0 0,5 1-2 0 0,-1 0 0 0 0,0 1 1 0 0,7 4-1 0 0,-9-5 2 0 0,12 5-16 0 0,0-1-1 0 0,1 0 1 0 0,-1-1 0 0 0,19 3 0 0 0,70 7-85 0 0,-103-15 100 0 0,45 5 32 0 0,82-1 1 0 0,-81-11 1 0 0,-63 22 88 0 0,-6 5-12 0 0,11-11-82 0 0,1 0-1 0 0,0 0 0 0 0,0 0 0 0 0,-8 15 1 0 0,15-21-31 0 0,0 1 1 0 0,0-1 0 0 0,0 1-1 0 0,1-1 1 0 0,-1 1-1 0 0,1 0 1 0 0,0 0 0 0 0,1-1-1 0 0,-1 1 1 0 0,0 0-1 0 0,1 0 1 0 0,0 0 0 0 0,0 0-1 0 0,0 0 1 0 0,1 0 0 0 0,-1 0-1 0 0,1 0 1 0 0,2 6-1 0 0,-2-6-40 0 0,0 0 0 0 0,1-1 0 0 0,0 1 1 0 0,-1 0-1 0 0,1 0 0 0 0,1-1 0 0 0,-1 0 0 0 0,1 1 0 0 0,-1-1 0 0 0,1 0 0 0 0,0 0 0 0 0,0 0 0 0 0,0 0 0 0 0,0-1 0 0 0,1 0 0 0 0,-1 1 0 0 0,1-1 0 0 0,-1 0 0 0 0,1 0 0 0 0,0-1 0 0 0,0 1 0 0 0,0-1 0 0 0,0 0 0 0 0,0 0 0 0 0,4 0 0 0 0,-3 0-236 0 0,-1-1-1 0 0,1 0 1 0 0,0 0 0 0 0,-1-1-1 0 0,1 1 1 0 0,0-1-1 0 0,-1 0 1 0 0,1-1 0 0 0,-1 1-1 0 0,1-1 1 0 0,-1 1-1 0 0,0-1 1 0 0,0-1 0 0 0,5-2-1 0 0,30-25-6778 0 0,-27 20 4808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8.1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7 1968 0 0,'-15'-2'5410'0'0,"-24"-2"2463"0"0,37 4-7649 0 0,1 0 1 0 0,-1 0-1 0 0,0 0 1 0 0,0 0-1 0 0,1 0 1 0 0,-1 1 0 0 0,0-1-1 0 0,1 1 1 0 0,-1-1-1 0 0,1 1 1 0 0,-1 0-1 0 0,0 0 1 0 0,1-1 0 0 0,0 1-1 0 0,-1 0 1 0 0,1 0-1 0 0,-1 0 1 0 0,-1 2 0 0 0,3-2-188 0 0,0-1 1 0 0,-1 1 0 0 0,1 0 0 0 0,-1 0 0 0 0,1-1 0 0 0,0 1 0 0 0,-1 0 0 0 0,1-1 0 0 0,0 1 0 0 0,0 0 0 0 0,0 0 0 0 0,0 0 0 0 0,0-1 0 0 0,-1 1 0 0 0,1 0 0 0 0,1 0 0 0 0,-1 0 0 0 0,0-1 0 0 0,0 1 0 0 0,0 0 0 0 0,0 0-1 0 0,0-1 1 0 0,1 1 0 0 0,-1 0 0 0 0,0 0 0 0 0,1-1 0 0 0,-1 1 0 0 0,0 0 0 0 0,1-1 0 0 0,-1 1 0 0 0,1 0 0 0 0,-1-1 0 0 0,1 1 0 0 0,0-1 0 0 0,-1 1 0 0 0,1-1 0 0 0,1 1 0 0 0,1 2-73 0 0,1-1 0 0 0,0 1 0 0 0,-1-1 0 0 0,1 0 0 0 0,0-1 0 0 0,5 2 0 0 0,11 3-501 0 0,1-1 0 0 0,38 3 0 0 0,-1-1-3737 0 0,-37-2 1057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8.4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26 1440 0 0,'-6'-12'8571'0'0,"-3"2"-4219"0"0,9 10-4249 0 0,-1 0-1 0 0,1-1 0 0 0,0 1 1 0 0,-1 0-1 0 0,1 0 0 0 0,-1-1 1 0 0,1 1-1 0 0,0 0 0 0 0,-1 0 1 0 0,1-1-1 0 0,-1 1 0 0 0,1 0 1 0 0,-1 0-1 0 0,1 0 0 0 0,0 0 1 0 0,-1 0-1 0 0,1 0 1 0 0,-1 0-1 0 0,1 0 0 0 0,-1 0 1 0 0,1 0-1 0 0,-1 0 0 0 0,1 0 1 0 0,0 0-1 0 0,-1 0 0 0 0,1 0 1 0 0,-1 0-1 0 0,1 1 0 0 0,-1-1 1 0 0,1 0-1 0 0,0 0 0 0 0,-1 0 1 0 0,1 1-1 0 0,-1-1 1 0 0,1 0-1 0 0,0 1 0 0 0,-1-1 1 0 0,1 0-1 0 0,0 1 0 0 0,0-1 1 0 0,-1 0-1 0 0,1 1 0 0 0,0-1 1 0 0,0 0-1 0 0,-1 1 0 0 0,1-1 1 0 0,0 1-1 0 0,0-1 0 0 0,0 1 1 0 0,0-1-1 0 0,0 1 1 0 0,-3 12 358 0 0,0-1 1 0 0,1 1 0 0 0,1 0-1 0 0,0-1 1 0 0,2 19 0 0 0,-1 7-66 0 0,-3 382 2806 0 0,4-227-3088 0 0,-1-187-149 0 0,0 5-133 0 0,0-1 1 0 0,1 0 0 0 0,-1 1 0 0 0,2-1 0 0 0,5 20-1 0 0,-7-30 105 0 0,0 1 0 0 0,0-1-1 0 0,0 0 1 0 0,0 1 0 0 0,0-1 0 0 0,0 0-1 0 0,0 0 1 0 0,0 1 0 0 0,0-1-1 0 0,0 0 1 0 0,0 1 0 0 0,1-1-1 0 0,-1 0 1 0 0,0 0 0 0 0,0 1-1 0 0,0-1 1 0 0,0 0 0 0 0,1 0 0 0 0,-1 0-1 0 0,0 1 1 0 0,0-1 0 0 0,1 0-1 0 0,-1 0 1 0 0,0 0 0 0 0,0 0-1 0 0,1 1 1 0 0,-1-1 0 0 0,0 0-1 0 0,1 0 1 0 0,-1 0 0 0 0,0 0 0 0 0,0 0-1 0 0,1 0 1 0 0,-1 0 0 0 0,0 0-1 0 0,1 0 1 0 0,-1 0 0 0 0,0 0-1 0 0,1 0 1 0 0,-1 0 0 0 0,0 0-1 0 0,0 0 1 0 0,1 0 0 0 0,-1 0 0 0 0,0 0-1 0 0,1 0 1 0 0,-1-1 0 0 0,0 1-1 0 0,0 0 1 0 0,1 0 0 0 0,-1-1-1 0 0,10-12-6326 0 0,-3 1 3722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8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 2921 0 0,'31'-1'11588'0'0,"-13"0"-10018"0"0,-1 1 0 0 0,22 3 0 0 0,151 15-712 0 0,-63-16-4191 0 0,-105-2 1560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3:09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87 157 3729 0 0,'-9'-4'3029'0'0,"-25"-11"5458"0"0,32 14-8034 0 0,-1 1 1 0 0,1-1-1 0 0,-1 0 1 0 0,0 1-1 0 0,1-1 1 0 0,-1 1 0 0 0,0 0-1 0 0,0 0 1 0 0,1 0-1 0 0,-5 1 1 0 0,6-1-368 0 0,1 0 0 0 0,-1 0 0 0 0,1 0 0 0 0,-1 0 0 0 0,1 1 0 0 0,-1-1 0 0 0,1 0 0 0 0,-1 0 0 0 0,1 0 0 0 0,0 1 0 0 0,-1-1 0 0 0,1 0 0 0 0,-1 1 0 0 0,1-1 0 0 0,0 0 0 0 0,-1 1 0 0 0,1-1 0 0 0,0 1 0 0 0,-1-1 0 0 0,1 0 0 0 0,0 1 0 0 0,0-1 0 0 0,-1 1 0 0 0,1-1 0 0 0,0 1 0 0 0,0 0 0 0 0,0 0-7 0 0,0 0 1 0 0,0 0-1 0 0,0 0 1 0 0,0 0-1 0 0,0 0 0 0 0,0 0 1 0 0,1 0-1 0 0,-1 0 1 0 0,0 0-1 0 0,1 0 1 0 0,-1 0-1 0 0,1 1 0 0 0,2 3 49 0 0,0-1-1 0 0,0 0 0 0 0,0 0 0 0 0,6 5 0 0 0,18 14 321 0 0,52 34 1 0 0,-8-7-201 0 0,-7-4-149 0 0,-55-41-89 0 0,-1 0 0 0 0,1 0 1 0 0,0-1-1 0 0,0-1 0 0 0,19 6 0 0 0,-24-9-6 0 0,0 1 1 0 0,1-1-1 0 0,-1 0 0 0 0,0 0 0 0 0,1-1 0 0 0,-1 1 0 0 0,0-1 0 0 0,0 0 0 0 0,0 0 0 0 0,1 0 0 0 0,-1-1 0 0 0,0 1 0 0 0,-1-1 0 0 0,1 0 0 0 0,0 0 0 0 0,0-1 0 0 0,-1 1 0 0 0,1-1 0 0 0,-1 1 0 0 0,4-5 0 0 0,-3 3 2 0 0,0 0 0 0 0,0-1 0 0 0,-1 1 0 0 0,1-1-1 0 0,-1 0 1 0 0,0 0 0 0 0,0-1 0 0 0,-1 1 0 0 0,1 0-1 0 0,-1-1 1 0 0,0 1 0 0 0,-1-1 0 0 0,1 0 0 0 0,0-6-1 0 0,-2 1 1 0 0,0-1-1 0 0,0 1 0 0 0,-1-1 0 0 0,-1 1 0 0 0,0 0 0 0 0,0 0 0 0 0,-1 0 0 0 0,-1 0 1 0 0,-5-12-1 0 0,2 7 3 0 0,-2 0 1 0 0,0 0-1 0 0,0 1 1 0 0,-2 0 0 0 0,-12-14-1 0 0,19 24-1 0 0,0 1 0 0 0,0 0-1 0 0,0 0 1 0 0,-1 0 0 0 0,0 1 0 0 0,1 0-1 0 0,-1-1 1 0 0,-1 2 0 0 0,1-1 0 0 0,0 1-1 0 0,-8-3 1 0 0,9 4-3 0 0,1 0-1 0 0,0 1 1 0 0,-1-1 0 0 0,1 1-1 0 0,0 0 1 0 0,-1 0 0 0 0,1 0-1 0 0,-1 1 1 0 0,1-1 0 0 0,0 1-1 0 0,-1-1 1 0 0,1 1-1 0 0,0 0 1 0 0,0 1 0 0 0,0-1-1 0 0,0 1 1 0 0,0-1 0 0 0,0 1-1 0 0,0 0 1 0 0,-5 4 0 0 0,1 1 11 0 0,-1 1 0 0 0,2-1 1 0 0,-1 1-1 0 0,1 1 1 0 0,0-1-1 0 0,1 1 1 0 0,0 0-1 0 0,0 1 1 0 0,1-1-1 0 0,0 1 1 0 0,1 0-1 0 0,0 0 0 0 0,-3 18 1 0 0,1 10 76 0 0,1 0 0 0 0,3 51 0 0 0,1-82-71 0 0,9 159 407 0 0,1-31-95 0 0,-10-101-78 0 0,-6 67 1 0 0,2-81-69 0 0,0 1 0 0 0,-1-1-1 0 0,-13 32 1 0 0,16-43-91 0 0,5-7-61 0 0,10-10-62 0 0,-6 4 12 0 0,21-16-146 0 0,-1-1 0 0 0,-2-1-1 0 0,0-2 1 0 0,34-40 0 0 0,-50 54 18 0 0,-1 1 1 0 0,19-15-1 0 0,-25 22 114 0 0,0 0 1 0 0,0 1-1 0 0,0-1 0 0 0,0 1 1 0 0,1-1-1 0 0,-1 1 0 0 0,1 0 1 0 0,-1 0-1 0 0,1 0 0 0 0,-1 0 1 0 0,1 1-1 0 0,0-1 0 0 0,-1 1 1 0 0,1-1-1 0 0,0 1 0 0 0,0 0 1 0 0,-1 0-1 0 0,1 0 0 0 0,0 0 1 0 0,2 1-1 0 0,-3 0 15 0 0,-1 0-1 0 0,0 0 1 0 0,1 0-1 0 0,-1 0 1 0 0,0 0-1 0 0,0 0 1 0 0,0 0-1 0 0,0 0 1 0 0,0 0-1 0 0,0 1 1 0 0,0-1-1 0 0,0 0 1 0 0,0 1-1 0 0,-1-1 1 0 0,1 1-1 0 0,0-1 1 0 0,-1 1-1 0 0,1 2 1 0 0,6 30-266 0 0,-7-32 242 0 0,5 35-506 0 0,-3-15-273 0 0,5 23 0 0 0,-5-38 313 0 0,0 0 1 0 0,1 0-1 0 0,-1 0 0 0 0,1 0 0 0 0,1 0 0 0 0,-1-1 0 0 0,5 7 1 0 0,21 22-5207 0 0,-12-19 1972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1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87 180 512 0 0,'-3'1'561'0'0,"-6"2"2494"0"0,-1 1 0 0 0,0-2-1 0 0,0 1 1 0 0,-1-2 0 0 0,-17 2-1 0 0,28-3-3001 0 0,0 0-1 0 0,-1 0 0 0 0,1 0 0 0 0,0 0 0 0 0,0 0 1 0 0,0 0-1 0 0,0 0 0 0 0,-1 0 0 0 0,1 0 0 0 0,0 0 1 0 0,0 0-1 0 0,0 0 0 0 0,-1 0 0 0 0,1 0 0 0 0,0 0 1 0 0,0 0-1 0 0,0 0 0 0 0,0 0 0 0 0,-1-1 0 0 0,1 1 1 0 0,0 0-1 0 0,0 0 0 0 0,0 0 0 0 0,0 0 0 0 0,0 0 1 0 0,-1-1-1 0 0,1 1 0 0 0,0 0 0 0 0,0 0 0 0 0,0 0 1 0 0,0 0-1 0 0,0-1 0 0 0,0 1 0 0 0,0 0 0 0 0,0 0 1 0 0,0 0-1 0 0,0 0 0 0 0,0-1 0 0 0,3-9 1216 0 0,10-8-195 0 0,-5 9-785 0 0,2 1-1 0 0,-1 0 0 0 0,1 0 0 0 0,16-10 0 0 0,47-21-58 0 0,-35 20-84 0 0,-22 10-117 0 0,0 1 0 0 0,0 1-1 0 0,1 0 1 0 0,0 1 0 0 0,0 1 0 0 0,1 1-1 0 0,0 0 1 0 0,0 2 0 0 0,-1 0 0 0 0,33 0 0 0 0,-47 2-21 0 0,1 1 0 0 0,-1 0 0 0 0,0 0 0 0 0,0 0 1 0 0,1 0-1 0 0,-1 0 0 0 0,0 0 0 0 0,0 1 0 0 0,0 0 1 0 0,0-1-1 0 0,-1 1 0 0 0,1 0 0 0 0,0 0 0 0 0,-1 1 1 0 0,1-1-1 0 0,-1 0 0 0 0,0 1 0 0 0,0 0 0 0 0,0-1 1 0 0,0 1-1 0 0,0 0 0 0 0,-1 0 0 0 0,1 0 0 0 0,-1 0 1 0 0,0 0-1 0 0,1 4 0 0 0,3 10 22 0 0,-1-1 1 0 0,-1 1-1 0 0,2 33 0 0 0,-3-35 28 0 0,0 20 3 0 0,2 8-36 0 0,11 58-1 0 0,-12-89-35 0 0,0 1 0 0 0,1-1 1 0 0,0 0-1 0 0,1 0 0 0 0,1-1 0 0 0,0 1 0 0 0,0-1 1 0 0,1-1-1 0 0,9 13 0 0 0,-12-18-113 0 0,1-1 1 0 0,-1 0-1 0 0,1 0 0 0 0,0 0 1 0 0,0 0-1 0 0,0-1 0 0 0,1 1 1 0 0,-1-1-1 0 0,1-1 0 0 0,-1 1 1 0 0,1-1-1 0 0,0 0 0 0 0,0 0 1 0 0,0-1-1 0 0,0 0 1 0 0,0 0-1 0 0,1 0 0 0 0,-1-1 1 0 0,0 0-1 0 0,0 0 0 0 0,0 0 1 0 0,1-1-1 0 0,-1 0 0 0 0,0 0 1 0 0,0-1-1 0 0,0 0 0 0 0,0 0 1 0 0,0 0-1 0 0,-1-1 0 0 0,1 1 1 0 0,5-5-1 0 0,-1 0-2112 0 0,-1 0 0 0 0,1 0 1 0 0,13-15-1 0 0,-9 6-436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1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650 48 8 0 0,'-4'-1'1100'0'0,"1"0"-1"0"0,0-1 1 0 0,0 1 0 0 0,0-1-1 0 0,0 0 1 0 0,0 0-1 0 0,0 0 1 0 0,0-1 0 0 0,-4-4-1 0 0,4 3 382 0 0,-1 1-1 0 0,1 0 0 0 0,-1 0 1 0 0,-6-3-1 0 0,9 5-1243 0 0,0 0 0 0 0,-1 1 0 0 0,0-1 0 0 0,1 0 0 0 0,-1 1 0 0 0,1 0 0 0 0,-1-1 0 0 0,0 1 0 0 0,1 0 1 0 0,-1 0-1 0 0,0 0 0 0 0,1 0 0 0 0,-1 0 0 0 0,1 0 0 0 0,-1 1 0 0 0,0-1 0 0 0,-1 1 0 0 0,-4 2 33 0 0,1-1 1 0 0,-1 1 0 0 0,1 1-1 0 0,-1 0 1 0 0,1 0-1 0 0,0 0 1 0 0,-8 7-1 0 0,-36 41 417 0 0,29-29-498 0 0,9-10-138 0 0,-28 29 79 0 0,-72 61 0 0 0,56-62-219 0 0,-52 44-120 0 0,95-73-112 0 0,0 0-1 0 0,1 1 1 0 0,1 1 0 0 0,0-1 0 0 0,-15 29-1 0 0,23-39-72 0 0,1 1-1 0 0,0 0 1 0 0,1 0-1 0 0,-1 0 1 0 0,1 0-1 0 0,-1 1 0 0 0,1-1 1 0 0,0 0-1 0 0,1 1 1 0 0,-1-1-1 0 0,1 0 1 0 0,0 1-1 0 0,0 5 1 0 0,5 7-2734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2.0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561 128 512 0 0,'3'-29'1920'0'0,"-2"15"1721"0"0,0 1 1 0 0,-1-26-1 0 0,0 37-3447 0 0,0 0 0 0 0,-1 1-1 0 0,1-1 1 0 0,-1 1-1 0 0,0-1 1 0 0,1 1 0 0 0,-1-1-1 0 0,0 1 1 0 0,0 0 0 0 0,0-1-1 0 0,0 1 1 0 0,0 0 0 0 0,0 0-1 0 0,0-1 1 0 0,0 1 0 0 0,0 0-1 0 0,-1 0 1 0 0,1 0 0 0 0,0 0-1 0 0,-1 1 1 0 0,1-1 0 0 0,-1 0-1 0 0,1 1 1 0 0,-1-1 0 0 0,1 1-1 0 0,-1-1 1 0 0,1 1 0 0 0,-1 0-1 0 0,1-1 1 0 0,-1 1 0 0 0,0 0-1 0 0,-1 0 1 0 0,-4 0 144 0 0,0 0 0 0 0,0 0-1 0 0,-1 1 1 0 0,1 0 0 0 0,-13 4 0 0 0,4 0-123 0 0,0 2 1 0 0,1-1-1 0 0,0 2 1 0 0,0 0-1 0 0,1 1 1 0 0,0 0-1 0 0,0 1 1 0 0,1 1-1 0 0,-16 17 1 0 0,-11 14 317 0 0,-46 66 0 0 0,51-61-172 0 0,25-35-284 0 0,-71 88 524 0 0,74-91-564 0 0,0 0 0 0 0,0 0 0 0 0,0 1 0 0 0,1-1 1 0 0,1 1-1 0 0,-5 12 0 0 0,8-18-30 0 0,0 1 0 0 0,1 0 0 0 0,0 0 0 0 0,0-1 0 0 0,0 1 0 0 0,1 0 0 0 0,-1 0 0 0 0,1 0 0 0 0,0 0 0 0 0,1 0 0 0 0,-1 0 0 0 0,1 0 1 0 0,0 0-1 0 0,0 0 0 0 0,1-1 0 0 0,1 6 0 0 0,3 1-18 0 0,-1 0 0 0 0,2-1 0 0 0,-1 0 0 0 0,1 0 0 0 0,1 0-1 0 0,0-1 1 0 0,0 0 0 0 0,1-1 0 0 0,0 0 0 0 0,0 0 0 0 0,1-1 0 0 0,0 0 0 0 0,0-1 0 0 0,1 0 0 0 0,12 5 0 0 0,-5-3-105 0 0,1-1-1 0 0,0-1 1 0 0,0-1 0 0 0,0-1-1 0 0,1 0 1 0 0,0-2-1 0 0,-1 0 1 0 0,30-2-1 0 0,-25-1-186 0 0,-1-2-1 0 0,0-1 0 0 0,-1-1 0 0 0,1 0 0 0 0,-1-2 1 0 0,0-1-1 0 0,-1-1 0 0 0,1 0 0 0 0,20-14 0 0 0,-5 4-720 0 0,-20 12-414 0 0,-1-2 0 0 0,0 0 0 0 0,19-15 0 0 0,-33 23 1100 0 0,-1 0 0 0 0,1-1 0 0 0,-1 1 0 0 0,0-1 0 0 0,0 1 0 0 0,0-1 0 0 0,0 1 0 0 0,1-4 0 0 0,4-11-3241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2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23 2649 0 0,'13'-6'3424'0'0,"0"-3"2658"0"0,6 3-4730 0 0,-1 5 344 0 0,3 1-784 0 0,4 1-135 0 0,0 1-217 0 0,2 1-192 0 0,5-2-280 0 0,-2 1 16 0 0,1-1-104 0 0,5 0-24 0 0,0 2-104 0 0,1-1-32 0 0,14-1-368 0 0,-5-1-489 0 0,0 0 281 0 0,19-1-1296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2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56 512 0 0,'2'-3'103'0'0,"13"-25"4164"0"0,-11 6 6944 0 0,-4 22-11111 0 0,-1 0 1 0 0,1 0-1 0 0,0-1 1 0 0,0 1-1 0 0,0 0 0 0 0,0 0 1 0 0,-1 0-1 0 0,1 0 1 0 0,0 0-1 0 0,0-1 1 0 0,-1 1-1 0 0,1 0 0 0 0,0 0 1 0 0,0 0-1 0 0,0 0 1 0 0,-1 0-1 0 0,1 0 1 0 0,0 0-1 0 0,0 0 1 0 0,-1 0-1 0 0,1 0 0 0 0,0 0 1 0 0,0 0-1 0 0,-1 0 1 0 0,1 0-1 0 0,0 0 1 0 0,0 0-1 0 0,-1 0 0 0 0,1 0 1 0 0,0 0-1 0 0,0 0 1 0 0,-1 0-1 0 0,1 0 1 0 0,0 0-1 0 0,0 1 1 0 0,-1-1-1 0 0,-9 4 1180 0 0,8-2-1154 0 0,-1 0 1 0 0,1 0-1 0 0,0 0 1 0 0,0 0 0 0 0,1 1-1 0 0,-1-1 1 0 0,0 1 0 0 0,1-1-1 0 0,-1 1 1 0 0,1-1-1 0 0,0 1 1 0 0,0 0 0 0 0,0 0-1 0 0,0 0 1 0 0,0 2 0 0 0,-2 9 210 0 0,-1 27 1 0 0,3-21-83 0 0,-9 331 863 0 0,11-317-1220 0 0,1 0 1 0 0,9 42 0 0 0,-11-75 79 0 0,1 1 0 0 0,-1-1 0 0 0,1 0 1 0 0,0 1-1 0 0,-1-1 0 0 0,1 0 1 0 0,0 0-1 0 0,0 0 0 0 0,0 1 0 0 0,0-1 1 0 0,0 0-1 0 0,0 0 0 0 0,0 0 1 0 0,0 0-1 0 0,0-1 0 0 0,1 1 0 0 0,-1 0 1 0 0,0 0-1 0 0,0-1 0 0 0,3 2 0 0 0,0-1-106 0 0,0 0-1 0 0,0 1 0 0 0,1-1 0 0 0,-1-1 0 0 0,5 1 0 0 0,-8-1-1 0 0,-1 0 0 0 0,1 0 0 0 0,0 0 0 0 0,-1 0 0 0 0,1 0 0 0 0,-1-1 0 0 0,1 1 1 0 0,0 0-1 0 0,-1 0 0 0 0,1-1 0 0 0,-1 1 0 0 0,1 0 0 0 0,-1-1 0 0 0,1 1 0 0 0,-1-1 0 0 0,1 1 0 0 0,-1-1 0 0 0,1 1 0 0 0,-1-1 0 0 0,0 1 0 0 0,1-1 0 0 0,-1 1 0 0 0,0-1 1 0 0,1-1-1 0 0,6-17-4516 0 0,-5 14 2859 0 0,2-5-2175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2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5 2288 0 0,'-2'-4'10601'0'0,"-5"17"-7212"0"0,0 13-1715 0 0,1 1 1 0 0,-4 36-1 0 0,1 57-508 0 0,5-57-513 0 0,-9 80 358 0 0,-4 146-618 0 0,18-275-460 0 0,0 0-1 0 0,3 17 1 0 0,-3-27-132 0 0,0 0-1 0 0,0-1 1 0 0,0 1 0 0 0,0 0-1 0 0,1-1 1 0 0,-1 0 0 0 0,1 1-1 0 0,0-1 1 0 0,0 0 0 0 0,0 0-1 0 0,0 0 1 0 0,1 0 0 0 0,3 4-1 0 0,-5-6-174 0 0,0-1 0 0 0,-1 1-1 0 0,1-1 1 0 0,0 1 0 0 0,0-1 0 0 0,-1 0-1 0 0,1 1 1 0 0,0-1 0 0 0,0 1 0 0 0,0-1-1 0 0,0 0 1 0 0,0 0 0 0 0,1 0-1 0 0,3-1-1945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3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125 128 512 0 0,'-4'-8'1965'0'0,"0"0"1"0"0,-1 0-1 0 0,-1 1 0 0 0,1 0 0 0 0,-1 0 0 0 0,0 0 1 0 0,-9-7-1 0 0,7 8-688 0 0,-1 0 0 0 0,1 1 1 0 0,-16-8-1 0 0,20 11-937 0 0,3 2-214 0 0,0 0-1 0 0,-1-1 0 0 0,1 1 0 0 0,0-1 0 0 0,-1 0 1 0 0,1 1-1 0 0,0-1 0 0 0,0 0 0 0 0,0 0 0 0 0,0 0 1 0 0,0 0-1 0 0,0 0 0 0 0,0 0 0 0 0,0 0 0 0 0,0 0 1 0 0,0 0-1 0 0,-1-2 0 0 0,4 3-58 0 0,0-1 0 0 0,0 1 0 0 0,0-1 1 0 0,0 1-1 0 0,0 0 0 0 0,1-1 0 0 0,2 1 0 0 0,-3 0-18 0 0,190-7 135 0 0,-93 4-188 0 0,-62 3-7 0 0,71 7-1 0 0,-86-4 16 0 0,0 1-1 0 0,-1 1 1 0 0,0 1-1 0 0,32 14 0 0 0,-49-19-3 0 0,-1 1 0 0 0,0-1 0 0 0,1 1 0 0 0,-1 0-1 0 0,0 0 1 0 0,0 0 0 0 0,0 0 0 0 0,-1 1 0 0 0,1-1-1 0 0,0 1 1 0 0,-1-1 0 0 0,0 1 0 0 0,0 0 0 0 0,1 0 0 0 0,-2 0-1 0 0,1 1 1 0 0,0-1 0 0 0,-1 0 0 0 0,1 0 0 0 0,-1 1 0 0 0,0-1-1 0 0,0 1 1 0 0,0 0 0 0 0,-1-1 0 0 0,1 1 0 0 0,-1-1-1 0 0,0 1 1 0 0,0 0 0 0 0,0-1 0 0 0,-1 1 0 0 0,1 0 0 0 0,-1-1-1 0 0,0 1 1 0 0,0-1 0 0 0,0 1 0 0 0,-2 3 0 0 0,-2 6 7 0 0,-1 1 0 0 0,-1-1 0 0 0,0-1 0 0 0,-12 16 0 0 0,-39 44 74 0 0,-7 8 77 0 0,53-63-141 0 0,1 0-1 0 0,1 1 1 0 0,0 1-1 0 0,1-1 0 0 0,-6 22 1 0 0,13-34-25 0 0,1 0 0 0 0,-1 1 0 0 0,1-1 0 0 0,0 1 0 0 0,1 0 0 0 0,0-1 0 0 0,0 1 0 0 0,2 10 0 0 0,-1-12-2 0 0,0-1 0 0 0,0 1 0 0 0,1-1 0 0 0,-1 0-1 0 0,1 0 1 0 0,1 1 0 0 0,-1-1 0 0 0,0 0 0 0 0,1-1 0 0 0,0 1 0 0 0,0 0 0 0 0,0-1 0 0 0,6 6 0 0 0,-5-6-27 0 0,1 0 1 0 0,0 1-1 0 0,0-1 1 0 0,1-1-1 0 0,-1 1 1 0 0,1-1-1 0 0,-1 0 1 0 0,1 0-1 0 0,0-1 0 0 0,0 0 1 0 0,0 0-1 0 0,-1 0 1 0 0,1-1-1 0 0,0 1 1 0 0,0-2-1 0 0,12 0 1 0 0,6-3-321 0 0,0-1 0 0 0,39-12 0 0 0,-55 14 231 0 0,8-1-300 0 0,54-20-3421 0 0,-61 19 1189 0 0,0 1-1 0 0,15-11 1 0 0,-13 7 147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3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0 116 512 0 0,'0'2'10262'0'0,"2"3"-4352"0"0,1 6-2680 0 0,5 11-1439 0 0,-3-12-1362 0 0,-1 0 1 0 0,0-1-1 0 0,-1 1 1 0 0,0 0-1 0 0,-1 1 0 0 0,0-1 1 0 0,1 11-1 0 0,0 76 1097 0 0,-3-77-1206 0 0,0-18-299 0 0,0 11 76 0 0,0-12-92 0 0,0-1-1 0 0,0 0 1 0 0,0 0 0 0 0,0 1 0 0 0,0-1 0 0 0,0 0 0 0 0,0 0 0 0 0,0 1 0 0 0,0-1 0 0 0,0 0 0 0 0,0 0 0 0 0,0 1 0 0 0,0-1 0 0 0,0 0 0 0 0,0 0 0 0 0,0 1 0 0 0,0-1 0 0 0,0 0 0 0 0,1 0 0 0 0,-1 1 0 0 0,0-1 0 0 0,0 0 0 0 0,0 0 0 0 0,0 0 0 0 0,1 1 0 0 0,-1-1 0 0 0,0 0 0 0 0,0 0 0 0 0,0 0 0 0 0,0 0 0 0 0,1 1 0 0 0,-1-1 0 0 0,0 0 0 0 0,0 0 0 0 0,1 0 0 0 0,-1 0 0 0 0,0 0 0 0 0,1 0-4 0 0,0-1 0 0 0,0 0 0 0 0,-1 0 0 0 0,1 1 0 0 0,0-1 0 0 0,-1 0 0 0 0,1 0 0 0 0,0 0 0 0 0,-1 0 0 0 0,1 0 0 0 0,-1 1 0 0 0,0-1 0 0 0,1 0 0 0 0,-1 0 0 0 0,0-2 0 0 0,5-18-93 0 0,-4 13 73 0 0,0 3 4 0 0,7-37-68 0 0,19-56-1 0 0,-13 54 67 0 0,12-31 12 0 0,-23 67 6 0 0,1 0-1 0 0,0 1 0 0 0,0-1 0 0 0,0 1 0 0 0,1 0 0 0 0,10-11 0 0 0,-13 17 0 0 0,-1-1-1 0 0,0 1 1 0 0,1 0 0 0 0,-1 0 0 0 0,1-1-1 0 0,0 1 1 0 0,-1 0 0 0 0,1 0-1 0 0,0 0 1 0 0,0 1 0 0 0,0-1-1 0 0,0 0 1 0 0,0 1 0 0 0,-1-1 0 0 0,1 1-1 0 0,0 0 1 0 0,0 0 0 0 0,0-1-1 0 0,4 2 1 0 0,-3-1-1 0 0,-1 1 1 0 0,1 0-1 0 0,0 0 1 0 0,0 0-1 0 0,-1 0 0 0 0,1 0 1 0 0,-1 1-1 0 0,1-1 1 0 0,-1 1-1 0 0,1 0 0 0 0,-1-1 1 0 0,2 3-1 0 0,4 4 0 0 0,-1 0-1 0 0,0 1 1 0 0,-1-1-1 0 0,0 1 1 0 0,-1 1 0 0 0,6 10-1 0 0,8 21-47 0 0,-1 2 0 0 0,-3 0 0 0 0,-1 1 0 0 0,9 53 0 0 0,-21-82-498 0 0,0 1-1 0 0,-2-1 1 0 0,-2 28 0 0 0,-4 16-5984 0 0,2-32 1398 0 0,1-3 1814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6:37.845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125 232 512 0 0,'-3'1'353'0'0,"1"0"0"0"0,-1 0 0 0 0,1 1 0 0 0,-1-1 0 0 0,1 1 0 0 0,0 0 0 0 0,0 0 0 0 0,0 0 0 0 0,0 0 0 0 0,0 0 0 0 0,0 0 1 0 0,1 0-1 0 0,-1 1 0 0 0,1-1 0 0 0,0 1 0 0 0,-1-1 0 0 0,1 1 0 0 0,0-1 0 0 0,0 1 0 0 0,1 0 0 0 0,-1-1 0 0 0,0 1 0 0 0,1 0 0 0 0,-1 5 0 0 0,1-5-87 0 0,-1-1 1 0 0,1 1-1 0 0,0 0 0 0 0,0 0 0 0 0,0-1 1 0 0,0 1-1 0 0,0 0 0 0 0,0 0 1 0 0,1 0-1 0 0,-1-1 0 0 0,1 1 0 0 0,0 0 1 0 0,0-1-1 0 0,0 1 0 0 0,0-1 0 0 0,0 1 1 0 0,1-1-1 0 0,-1 1 0 0 0,1-1 1 0 0,0 0-1 0 0,-1 0 0 0 0,1 0 0 0 0,0 0 1 0 0,0 0-1 0 0,0 0 0 0 0,1 0 1 0 0,-1-1-1 0 0,0 1 0 0 0,5 1 0 0 0,3 3-71 0 0,1 0 0 0 0,1-1-1 0 0,-1-1 1 0 0,1 0 0 0 0,0-1-1 0 0,15 3 1 0 0,77 7 166 0 0,-75-11-320 0 0,215 16 179 0 0,-165-17-265 0 0,86-8 0 0 0,-137 3 7 0 0,-1-1 0 0 0,1-1 0 0 0,-1-1-1 0 0,0-1 1 0 0,-1-2 0 0 0,49-25-1 0 0,-66 30 32 0 0,-1 0 0 0 0,0 0 0 0 0,-1-1 0 0 0,1 0-1 0 0,-1 0 1 0 0,0-1 0 0 0,0 0 0 0 0,-1 0 0 0 0,0 0-1 0 0,0-1 1 0 0,5-10 0 0 0,-7 11 17 0 0,-1 0 0 0 0,-1 1 0 0 0,1-1 1 0 0,-1 0-1 0 0,0 0 0 0 0,-1-1 0 0 0,0 1 0 0 0,0 0 0 0 0,0 0 1 0 0,-1-1-1 0 0,0 1 0 0 0,-1 0 0 0 0,1-1 0 0 0,-1 1 0 0 0,-3-10 0 0 0,2 8 15 0 0,-1 0 0 0 0,0 1 0 0 0,0-1 0 0 0,-1 1-1 0 0,0 0 1 0 0,-1 0 0 0 0,1 0 0 0 0,-2 1 0 0 0,1-1-1 0 0,-7-6 1 0 0,7 10 36 0 0,1 0 1 0 0,-1 0-1 0 0,0 0 0 0 0,0 1 0 0 0,0-1 1 0 0,-1 1-1 0 0,1 1 0 0 0,-1-1 0 0 0,0 1 0 0 0,1 0 1 0 0,-1 0-1 0 0,0 1 0 0 0,0-1 0 0 0,0 1 0 0 0,-12 0 1 0 0,8 1 5 0 0,0 0 0 0 0,0 1-1 0 0,0 0 1 0 0,0 0 0 0 0,0 1 0 0 0,0 0 0 0 0,0 1 0 0 0,0 0 0 0 0,1 1 0 0 0,0 0 0 0 0,0 1 0 0 0,0-1 0 0 0,0 2 0 0 0,1-1 0 0 0,-1 1 0 0 0,2 0-1 0 0,-1 1 1 0 0,1 0 0 0 0,0 0 0 0 0,0 1 0 0 0,0 0 0 0 0,1 0 0 0 0,1 0 0 0 0,0 1 0 0 0,0 0 0 0 0,-5 12 0 0 0,1 0-21 0 0,2 1 1 0 0,0 0-1 0 0,1 1 1 0 0,-3 28-1 0 0,-4 95 142 0 0,9-90-151 0 0,1-18-19 0 0,-12 128 24 0 0,9-116-34 0 0,-18 64 0 0 0,17-88-2 0 0,-2 1 0 0 0,-1-1 0 0 0,-24 46-1 0 0,23-54 5 0 0,0-1-1 0 0,-2 0 0 0 0,0 0 0 0 0,0-1 1 0 0,-1-1-1 0 0,-17 13 0 0 0,-6 3 0 0 0,-1-2 0 0 0,-2-2 0 0 0,0-2 0 0 0,-2-1 0 0 0,-1-2 0 0 0,-84 30 0 0 0,117-49 11 0 0,1 0 0 0 0,-1 0 0 0 0,0-1 1 0 0,0-1-1 0 0,0 0 0 0 0,-19 1 0 0 0,26-3-13 0 0,-1 1-1 0 0,1-1 0 0 0,0 1 1 0 0,0-1-1 0 0,0 0 0 0 0,0 0 1 0 0,0 0-1 0 0,0 0 0 0 0,0-1 1 0 0,0 1-1 0 0,1-1 1 0 0,-1 0-1 0 0,0 0 0 0 0,1 0 1 0 0,-1 0-1 0 0,1 0 0 0 0,0 0 1 0 0,0-1-1 0 0,0 1 0 0 0,0-1 1 0 0,0 1-1 0 0,0-1 0 0 0,1 0 1 0 0,-1 0-1 0 0,0-4 1 0 0,-1-2-10 0 0,0 0 0 0 0,1-1 0 0 0,0 1 0 0 0,1-1 1 0 0,0 1-1 0 0,1-1 0 0 0,0 0 0 0 0,0 1 1 0 0,1-1-1 0 0,0 1 0 0 0,4-16 0 0 0,1 3-14 0 0,0 2 0 0 0,2-1 0 0 0,0 1 0 0 0,11-20 0 0 0,-9 22 0 0 0,1 0 0 0 0,1 1 1 0 0,0 0-1 0 0,1 1 0 0 0,22-21 0 0 0,-28 30 16 0 0,1 0 0 0 0,0 1 0 0 0,1 0 0 0 0,-1 1 0 0 0,16-7-1 0 0,-18 9-2 0 0,-1 1-1 0 0,1 0 1 0 0,0 0-1 0 0,0 1 1 0 0,1 0-1 0 0,-1 0 0 0 0,0 0 1 0 0,0 1-1 0 0,13 1 1 0 0,-11 0 7 0 0,-1 1 1 0 0,1 0 0 0 0,0 0-1 0 0,-1 1 1 0 0,1 0 0 0 0,-1 1-1 0 0,0-1 1 0 0,0 1 0 0 0,9 7 0 0 0,8 8-4 0 0,23 23 0 0 0,-41-37 19 0 0,69 76-98 0 0,-53-55 112 0 0,45 41 0 0 0,-58-60-46 0 0,0 0-1 0 0,0 0 1 0 0,1-1 0 0 0,1 0 0 0 0,-1-1-1 0 0,1 0 1 0 0,-1 0 0 0 0,1-1-1 0 0,13 2 1 0 0,-12-3-86 0 0,0-1 0 0 0,1 0 0 0 0,-1-1 0 0 0,0 0 0 0 0,1-1-1 0 0,-1 0 1 0 0,0-1 0 0 0,1-1 0 0 0,-1 0 0 0 0,0 0 0 0 0,0-1 0 0 0,0-1-1 0 0,0 0 1 0 0,21-11 0 0 0,-11 4-502 0 0,9-6-4869 0 0,43-29 0 0 0,-53 29 2846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6:38.495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75 164 512 0 0,'-19'2'2423'0'0,"13"-2"-1217"0"0,1 0 0 0 0,-1 1 0 0 0,0-1 0 0 0,1 1 0 0 0,0 1 0 0 0,-10 3 0 0 0,14-5-1147 0 0,1 0 1 0 0,-1 0-1 0 0,1 1 0 0 0,-1-1 1 0 0,1 1-1 0 0,-1-1 0 0 0,1 0 1 0 0,0 1-1 0 0,-1-1 0 0 0,1 1 1 0 0,-1-1-1 0 0,1 1 0 0 0,0-1 1 0 0,0 1-1 0 0,-1-1 0 0 0,1 1 1 0 0,0 0-1 0 0,0-1 0 0 0,0 1 1 0 0,0-1-1 0 0,-1 1 0 0 0,1 0 1 0 0,0-1-1 0 0,0 1 0 0 0,0-1 1 0 0,0 1-1 0 0,0 0 0 0 0,1-1 1 0 0,-1 1-1 0 0,0-1 0 0 0,0 1 0 0 0,0-1 1 0 0,0 1-1 0 0,1 0 0 0 0,-1-1 1 0 0,0 1-1 0 0,1-1 0 0 0,-1 1 1 0 0,0-1-1 0 0,1 1 0 0 0,-1-1 1 0 0,0 0-1 0 0,2 2 0 0 0,0 1 144 0 0,1 0 1 0 0,0 0-1 0 0,0 0 0 0 0,0-1 0 0 0,3 4 0 0 0,3-1 46 0 0,-1-1 0 0 0,1 1 0 0 0,1-2 0 0 0,-1 1 0 0 0,0-1 0 0 0,1 0 1 0 0,-1-1-1 0 0,14 2 0 0 0,9-1 97 0 0,39-1 0 0 0,-55-2-304 0 0,-1-1 1 0 0,1 0-1 0 0,-1-2 0 0 0,1 0 0 0 0,-1 0 1 0 0,25-10-1 0 0,-30 9-34 0 0,0-1 1 0 0,0 0-1 0 0,-1 0 0 0 0,0-1 0 0 0,0 0 0 0 0,0-1 1 0 0,-1 0-1 0 0,1 0 0 0 0,-2-1 0 0 0,11-12 1 0 0,-16 18-5 0 0,0-1 1 0 0,-1 0-1 0 0,1 0 1 0 0,0 0 0 0 0,-1 0-1 0 0,0 0 1 0 0,0 0-1 0 0,0 0 1 0 0,0 0 0 0 0,0-1-1 0 0,0 1 1 0 0,-1 0-1 0 0,0 0 1 0 0,1-1 0 0 0,-1 1-1 0 0,-1 0 1 0 0,1-1 0 0 0,0 1-1 0 0,-1 0 1 0 0,0 0-1 0 0,1-1 1 0 0,-1 1 0 0 0,-1 0-1 0 0,1 0 1 0 0,0 0-1 0 0,-1 0 1 0 0,1 0 0 0 0,-1 0-1 0 0,0 1 1 0 0,-2-4-1 0 0,0 1 14 0 0,-1 1 1 0 0,1-1-1 0 0,-1 1 0 0 0,1 0 0 0 0,-1 0 0 0 0,0 0 0 0 0,-1 1 0 0 0,1 0 0 0 0,-1 0 0 0 0,1 0 0 0 0,-1 1 0 0 0,0 0 0 0 0,0 0 1 0 0,0 0-1 0 0,-8-1 0 0 0,1 2 61 0 0,0 1 1 0 0,1 0-1 0 0,-1 1 1 0 0,0 1 0 0 0,1 0-1 0 0,-1 0 1 0 0,1 1-1 0 0,-1 1 1 0 0,1 0 0 0 0,0 0-1 0 0,1 2 1 0 0,-1-1-1 0 0,1 1 1 0 0,0 1 0 0 0,0 0-1 0 0,-15 14 1 0 0,18-14 9 0 0,0 1 0 0 0,0 0 0 0 0,1 0 1 0 0,0 1-1 0 0,1 0 0 0 0,0 0 0 0 0,0 0 0 0 0,-7 17 1 0 0,10-17-22 0 0,0-1 0 0 0,1 0-1 0 0,0 0 1 0 0,0 1 0 0 0,1-1 0 0 0,0 1 0 0 0,0 0 0 0 0,1-1 0 0 0,0 1 0 0 0,1-1 0 0 0,2 16 0 0 0,0-13-34 0 0,0-1 1 0 0,1 1-1 0 0,0 0 0 0 0,1-1 0 0 0,0 0 1 0 0,1 0-1 0 0,-1-1 0 0 0,2 1 0 0 0,0-1 1 0 0,0-1-1 0 0,0 1 0 0 0,1-1 0 0 0,15 12 1 0 0,-8-9-74 0 0,1 0 1 0 0,-1-1 0 0 0,2 0-1 0 0,-1-2 1 0 0,2 0 0 0 0,-1-1 0 0 0,27 8-1 0 0,-29-12-327 0 0,1 0-1 0 0,-1 0 0 0 0,0-2 1 0 0,1 0-1 0 0,-1-1 1 0 0,29-3-1 0 0,-21 0-2561 0 0,43-13 1 0 0,-34 6 1136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6:39.403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28 139 512 0 0,'-1'-2'92'0'0,"-18"-31"3656"0"0,18 30-3274 0 0,0 1 0 0 0,-1-1 0 0 0,2 0 0 0 0,-1 0 0 0 0,0 0 0 0 0,0 0 0 0 0,1 0 0 0 0,0 0 0 0 0,-1 0 0 0 0,1-4 0 0 0,0 7-391 0 0,0-1-1 0 0,0 1 1 0 0,0-1 0 0 0,0 1-1 0 0,0-1 1 0 0,0 1 0 0 0,1-1-1 0 0,-1 1 1 0 0,0 0-1 0 0,0-1 1 0 0,0 1 0 0 0,0-1-1 0 0,0 1 1 0 0,1-1 0 0 0,-1 1-1 0 0,0 0 1 0 0,0-1 0 0 0,1 1-1 0 0,-1 0 1 0 0,0-1 0 0 0,1 1-1 0 0,-1 0 1 0 0,0-1-1 0 0,1 1 1 0 0,-1 0 0 0 0,0-1-1 0 0,1 1 1 0 0,-1 0 0 0 0,1 0-1 0 0,-1 0 1 0 0,0-1 0 0 0,1 1-1 0 0,-1 0 1 0 0,1 0 0 0 0,-1 0-1 0 0,1 0 1 0 0,-1 0-1 0 0,1 0 1 0 0,-1 0 0 0 0,1 0-1 0 0,-1 0 1 0 0,0 0 0 0 0,1 0-1 0 0,-1 0 1 0 0,1 0 0 0 0,-1 0-1 0 0,1 1 1 0 0,-1-1 0 0 0,1 0-1 0 0,-1 0 1 0 0,0 0-1 0 0,1 1 1 0 0,-1-1 0 0 0,0 0-1 0 0,1 1 1 0 0,0-1 0 0 0,19 19 1892 0 0,-20-19-1974 0 0,18 19 554 0 0,-1 2 0 0 0,-1 0 0 0 0,-1 0 0 0 0,0 2 0 0 0,13 30 0 0 0,-23-43-404 0 0,0 1 1 0 0,-2-1-1 0 0,1 1 1 0 0,-1 0 0 0 0,-1 0-1 0 0,0 1 1 0 0,0-1-1 0 0,-1 0 1 0 0,-1 1 0 0 0,0-1-1 0 0,-1 0 1 0 0,0 1-1 0 0,0-1 1 0 0,-6 21 0 0 0,5-26-23 0 0,1-3-89 0 0,1 0 0 0 0,-1-1 0 0 0,0 1 0 0 0,0 0-1 0 0,0-1 1 0 0,0 0 0 0 0,-1 1 0 0 0,-1 2 0 0 0,2-6-39 0 0,0-1 0 0 0,1 0 1 0 0,0 0-1 0 0,-1 0 0 0 0,1 0 1 0 0,0 0-1 0 0,0 0 0 0 0,0-3 1 0 0,1-23-56 0 0,2 0 0 0 0,7-30 0 0 0,2-27-70 0 0,-10 62 73 0 0,1-1-1 0 0,10-41 0 0 0,-11 59 51 0 0,0 0 0 0 0,0 0 0 0 0,0 0 1 0 0,1 0-1 0 0,0 0 0 0 0,0 0 0 0 0,0 1 0 0 0,1 0 0 0 0,0 0 0 0 0,0 0 0 0 0,0 0 1 0 0,0 0-1 0 0,1 1 0 0 0,0 0 0 0 0,9-6 0 0 0,-12 8 1 0 0,1 1 0 0 0,0 0 0 0 0,-1 0 0 0 0,1 0 0 0 0,-1 0 0 0 0,1 0 1 0 0,0 1-1 0 0,0-1 0 0 0,-1 1 0 0 0,1 0 0 0 0,0 0 0 0 0,0 0 0 0 0,0 0 0 0 0,-1 0 0 0 0,5 1 0 0 0,-3 1 5 0 0,1-1 1 0 0,-1 1-1 0 0,0 0 0 0 0,0 0 0 0 0,0 0 0 0 0,0 0 0 0 0,-1 1 0 0 0,7 5 0 0 0,3 4 45 0 0,-2 0-1 0 0,1 2 1 0 0,17 27 0 0 0,-24-34-27 0 0,13 20 155 0 0,-2 1-1 0 0,-1 1 0 0 0,-1 1 0 0 0,-1 0 0 0 0,12 42 0 0 0,-23-65-136 0 0,5 23 179 0 0,-7-28-193 0 0,1 0-1 0 0,-1 1 1 0 0,0-1 0 0 0,0 0-1 0 0,0 0 1 0 0,0 0-1 0 0,0 0 1 0 0,-1 0 0 0 0,1 0-1 0 0,-1 1 1 0 0,0 1-1 0 0,-1-8-39 0 0,0 0-1 0 0,0 0 1 0 0,1 0-1 0 0,-1 0 1 0 0,-1-8-1 0 0,-2-23-169 0 0,2 1-1 0 0,1-1 1 0 0,2-39 0 0 0,1 60 132 0 0,0 1 1 0 0,1 0-1 0 0,1-1 1 0 0,0 1-1 0 0,1 0 1 0 0,0 0 0 0 0,1 1-1 0 0,0-1 1 0 0,1 1-1 0 0,0 0 1 0 0,9-12-1 0 0,-12 21 48 0 0,0-1-1 0 0,0 1 1 0 0,0 0 0 0 0,0 0-1 0 0,1 0 1 0 0,-1 0-1 0 0,1 0 1 0 0,0 1-1 0 0,0 0 1 0 0,0 0 0 0 0,0 0-1 0 0,0 0 1 0 0,5-1-1 0 0,-6 2 7 0 0,0 1-1 0 0,0-1 1 0 0,0 1 0 0 0,0-1-1 0 0,0 1 1 0 0,0 0-1 0 0,1 1 1 0 0,-1-1-1 0 0,0 0 1 0 0,0 1-1 0 0,0 0 1 0 0,0 0-1 0 0,0 0 1 0 0,0 0-1 0 0,-1 0 1 0 0,1 0-1 0 0,0 1 1 0 0,0 0-1 0 0,3 2 1 0 0,6 6 36 0 0,-2 1 0 0 0,1-1 0 0 0,-1 2 0 0 0,-1-1 0 0 0,0 1 0 0 0,-1 1 1 0 0,0 0-1 0 0,-1 0 0 0 0,0 0 0 0 0,8 27 0 0 0,-3-2 106 0 0,-1 1-1 0 0,9 72 1 0 0,-16-80-63 0 0,-2-12-45 0 0,0 0-1 0 0,2-1 1 0 0,6 22-1 0 0,-10-39-47 0 0,0 0 1 0 0,1 0-1 0 0,-1 0 0 0 0,1 0 0 0 0,-1 0 1 0 0,1 0-1 0 0,-1 0 0 0 0,1 0 0 0 0,-1 0 1 0 0,1 0-1 0 0,0 0 0 0 0,0 0 1 0 0,-1 0-1 0 0,1 0 0 0 0,0 0 0 0 0,0-1 1 0 0,0 1-1 0 0,0 0 0 0 0,0-1 0 0 0,0 1 1 0 0,0-1-1 0 0,0 1 0 0 0,0-1 0 0 0,3 1 1 0 0,-3-1-59 0 0,1 0 1 0 0,0 0-1 0 0,0-1 1 0 0,-1 1-1 0 0,1 0 0 0 0,0-1 1 0 0,-1 0-1 0 0,1 1 1 0 0,0-1-1 0 0,-1 0 1 0 0,1 0-1 0 0,-1 0 1 0 0,1 0-1 0 0,-1 0 0 0 0,0 0 1 0 0,2-2-1 0 0,5-3-617 0 0,2-4-1585 0 0,17-16 1 0 0,-10 5-211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6:40.863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37 376 512 0 0,'-3'1'11058'0'0,"3"-2"-10898"0"0,-7 10 3307 0 0,-6 10-1675 0 0,10-13-1399 0 0,1 1 1 0 0,0-1-1 0 0,0 0 0 0 0,0 0 0 0 0,1 1 1 0 0,0-1-1 0 0,0 10 0 0 0,3 49 1072 0 0,0-22-652 0 0,-1-19-294 0 0,9 47 0 0 0,-7-52-446 0 0,-6-76 23 0 0,3 36-136 0 0,6-137-127 0 0,-4 140 150 0 0,0 1-1 0 0,2-1 0 0 0,0 1 0 0 0,1 0 1 0 0,1 0-1 0 0,13-28 0 0 0,-17 42 18 0 0,0-1 0 0 0,0 1 0 0 0,0 0 0 0 0,1 0 0 0 0,-1 0 0 0 0,1 0 0 0 0,0 1 0 0 0,0-1 0 0 0,0 1 0 0 0,0-1 0 0 0,0 1 0 0 0,0 0 0 0 0,1 0 0 0 0,3-1 0 0 0,-5 2 3 0 0,1 0-1 0 0,-1 1 0 0 0,1-1 1 0 0,-1 0-1 0 0,1 1 1 0 0,0 0-1 0 0,-1 0 0 0 0,1 0 1 0 0,-1 0-1 0 0,1 0 1 0 0,0 0-1 0 0,-1 1 0 0 0,1-1 1 0 0,-1 1-1 0 0,1 0 1 0 0,-1 0-1 0 0,1 0 0 0 0,-1 0 1 0 0,1 0-1 0 0,3 3 1 0 0,6 5 21 0 0,-1 0 0 0 0,-1 0-1 0 0,1 1 1 0 0,-2 0 0 0 0,1 1 0 0 0,-1 0 0 0 0,-1 1 0 0 0,10 18 0 0 0,-9-13 53 0 0,0 1 0 0 0,-1 0 1 0 0,-1 1-1 0 0,-1-1 0 0 0,5 32 0 0 0,-8-37 26 0 0,-2 1 0 0 0,1 27 0 0 0,-3-34-72 0 0,1 0-1 0 0,-1-1 1 0 0,0 1-1 0 0,-1 0 0 0 0,1 0 1 0 0,-1 0-1 0 0,-5 10 1 0 0,35-67-458 0 0,-14 29 121 0 0,13-32 0 0 0,15-67-872 0 0,-33 87 726 0 0,3 0 0 0 0,0 0 1 0 0,30-54-1 0 0,-37 79 340 0 0,1 0 0 0 0,0 0 0 0 0,14-14 0 0 0,-18 20 95 0 0,1-1 0 0 0,1 0 0 0 0,-1 1 0 0 0,0 0 0 0 0,1-1 0 0 0,-1 2 0 0 0,1-1 1 0 0,0 0-1 0 0,0 1 0 0 0,-1-1 0 0 0,1 1 0 0 0,5-1 0 0 0,-7 2 27 0 0,-1 0 0 0 0,1 0 0 0 0,-1 0 0 0 0,1 1 0 0 0,0-1 0 0 0,-1 0 0 0 0,1 1 0 0 0,-1-1 0 0 0,1 1 1 0 0,-1 0-1 0 0,0-1 0 0 0,1 1 0 0 0,-1 0 0 0 0,0 0 0 0 0,1 0 0 0 0,-1 0 0 0 0,0 0 0 0 0,0 0 0 0 0,0 0 0 0 0,0 0 0 0 0,0 1 0 0 0,0-1 0 0 0,0 0 0 0 0,0 1 0 0 0,0-1 1 0 0,-1 0-1 0 0,2 3 0 0 0,2 5 61 0 0,-1 1 1 0 0,0-1-1 0 0,3 12 1 0 0,-5-15-44 0 0,5 24 203 0 0,-2-1-1 0 0,1 44 1 0 0,-4-48-58 0 0,1 0-1 0 0,1-1 1 0 0,0 1 0 0 0,12 36 0 0 0,-12-51-120 0 0,2 1-1 0 0,-1-1 0 0 0,1 0 0 0 0,1 0 0 0 0,0 0 1 0 0,0-1-1 0 0,15 17 0 0 0,-15-20-56 0 0,0 0 0 0 0,1 0 0 0 0,0-1 0 0 0,0 0-1 0 0,0-1 1 0 0,1 0 0 0 0,-1 0 0 0 0,1 0 0 0 0,0-1 0 0 0,0 0 0 0 0,10 2-1 0 0,-13-4-14 0 0,0 0-1 0 0,0 0 0 0 0,0 0 0 0 0,1-1 0 0 0,-1 0 0 0 0,0 0 0 0 0,1 0 0 0 0,-1-1 0 0 0,0 1 0 0 0,0-1 0 0 0,0 0 0 0 0,0-1 0 0 0,9-3 1 0 0,-9 2-22 0 0,1 0 1 0 0,0-1-1 0 0,-1 1 1 0 0,1-1 0 0 0,-1-1-1 0 0,0 1 1 0 0,-1-1 0 0 0,1 0-1 0 0,-1 0 1 0 0,6-9 0 0 0,-4 6-17 0 0,-1-1 0 0 0,0 0 0 0 0,-1 0 1 0 0,0 0-1 0 0,-1 0 0 0 0,0-1 0 0 0,0 1 1 0 0,-1-1-1 0 0,2-12 0 0 0,-2-7-288 0 0,-3-54 1 0 0,0 79 318 0 0,0-183-397 0 0,1 186 427 0 0,0 0-1 0 0,0 0 1 0 0,0 0-1 0 0,0 0 1 0 0,0 0 0 0 0,0 0-1 0 0,-1 0 1 0 0,1 0 0 0 0,0 0-1 0 0,-1 0 1 0 0,1 0 0 0 0,0 0-1 0 0,-1 0 1 0 0,1 0-1 0 0,-1 0 1 0 0,0-1 0 0 0,0 2 5 0 0,1 0 1 0 0,0 0-1 0 0,-1 0 1 0 0,1 0 0 0 0,-1 0-1 0 0,1 0 1 0 0,0 0-1 0 0,-1 0 1 0 0,1 0 0 0 0,0 0-1 0 0,-1 0 1 0 0,1 0 0 0 0,0 0-1 0 0,-1 0 1 0 0,1 1-1 0 0,-1-1 1 0 0,1 0 0 0 0,0 0-1 0 0,0 0 1 0 0,-1 0-1 0 0,1 1 1 0 0,0-1 0 0 0,-1 0-1 0 0,1 0 1 0 0,0 1-1 0 0,0-1 1 0 0,-1 0 0 0 0,1 1-1 0 0,-4 4 87 0 0,0-1-1 0 0,1 1 1 0 0,-6 11 0 0 0,-7 15 215 0 0,1 1-1 0 0,-21 63 1 0 0,33-85-245 0 0,0 1 0 0 0,1-1 0 0 0,0 1-1 0 0,1 0 1 0 0,0 0 0 0 0,1 0 0 0 0,0 0 0 0 0,1 0-1 0 0,0 0 1 0 0,1 0 0 0 0,0 0 0 0 0,0-1 0 0 0,7 17-1 0 0,-7-21-44 0 0,1-1-1 0 0,-1 1 1 0 0,1-1-1 0 0,0 0 1 0 0,0 0-1 0 0,1 0 1 0 0,-1 0-1 0 0,1 0 1 0 0,0-1-1 0 0,1 0 1 0 0,-1 0-1 0 0,1 0 1 0 0,-1 0-1 0 0,1-1 1 0 0,0 1-1 0 0,1-1 0 0 0,-1-1 1 0 0,0 1-1 0 0,8 2 1 0 0,-2-2-24 0 0,1 1 0 0 0,0-2-1 0 0,-1 0 1 0 0,1 0 0 0 0,0-1 0 0 0,0 0 0 0 0,0-1 0 0 0,0 0 0 0 0,0-1-1 0 0,0-1 1 0 0,0 0 0 0 0,0 0 0 0 0,-1-1 0 0 0,1-1 0 0 0,15-6 0 0 0,-14 4-23 0 0,-1 0 1 0 0,0-1 0 0 0,-1 0 0 0 0,0-1 0 0 0,0 0 0 0 0,0-1 0 0 0,-1 0 0 0 0,0-1 0 0 0,-1 1 0 0 0,0-2 0 0 0,-1 0 0 0 0,0 0 0 0 0,10-19-1 0 0,-9 11-14 0 0,-1-1 0 0 0,-1-1-1 0 0,0 1 1 0 0,-2-1-1 0 0,0 0 1 0 0,2-28 0 0 0,-4 4-260 0 0,-4-89 1 0 0,0 125 258 0 0,0-1 1 0 0,0 1-1 0 0,-1-1 0 0 0,0 1 0 0 0,0 0 1 0 0,-1 0-1 0 0,-5-10 0 0 0,6 15 46 0 0,1 1-1 0 0,-1 0 1 0 0,0 1-1 0 0,0-1 1 0 0,0 0-1 0 0,0 0 1 0 0,-1 1-1 0 0,1 0 0 0 0,-1-1 1 0 0,1 1-1 0 0,-1 0 1 0 0,0 0-1 0 0,0 0 1 0 0,0 1-1 0 0,0-1 1 0 0,0 1-1 0 0,0-1 1 0 0,-1 1-1 0 0,1 0 1 0 0,0 0-1 0 0,-1 1 1 0 0,-5-2-1 0 0,-3 2 15 0 0,1 1 0 0 0,-1 0-1 0 0,1 0 1 0 0,0 1 0 0 0,-1 1 0 0 0,1 0-1 0 0,0 0 1 0 0,0 1 0 0 0,1 0-1 0 0,-1 1 1 0 0,1 0 0 0 0,-10 7 0 0 0,-6 5 78 0 0,1 2 1 0 0,0 0-1 0 0,-26 28 1 0 0,37-34-6 0 0,2 2 1 0 0,0-1-1 0 0,0 1 1 0 0,1 1 0 0 0,1 0-1 0 0,1 1 1 0 0,0 0-1 0 0,-12 34 1 0 0,18-40-39 0 0,0-1 0 0 0,1 1 0 0 0,0 0 0 0 0,1 0 1 0 0,0 0-1 0 0,0 0 0 0 0,2 14 0 0 0,0-17-24 0 0,1 0 0 0 0,-1 0 0 0 0,1 0 0 0 0,1-1-1 0 0,-1 1 1 0 0,2 0 0 0 0,-1-1 0 0 0,1 0 0 0 0,0 0 0 0 0,8 12 0 0 0,-6-12-21 0 0,1 0 1 0 0,1 0-1 0 0,-1 0 1 0 0,1-1-1 0 0,0 0 1 0 0,0 0-1 0 0,1-1 1 0 0,-1 0-1 0 0,1-1 1 0 0,11 4 0 0 0,-3-2-19 0 0,0 0 0 0 0,0-2 0 0 0,1 1 1 0 0,29 1-1 0 0,-36-5-11 0 0,0 0 0 0 0,0-1-1 0 0,0-1 1 0 0,0 0 0 0 0,-1 0 0 0 0,1-1 0 0 0,0-1 0 0 0,-1 0-1 0 0,1 0 1 0 0,-1-1 0 0 0,0 0 0 0 0,0-1 0 0 0,0 0-1 0 0,-1 0 1 0 0,0-1 0 0 0,0-1 0 0 0,0 1 0 0 0,-1-1-1 0 0,0-1 1 0 0,11-12 0 0 0,-12 12-1 0 0,-1-1-1 0 0,1 1 1 0 0,-1-1-1 0 0,-1-1 1 0 0,0 1-1 0 0,0-1 1 0 0,-1 0-1 0 0,0 0 1 0 0,0 0-1 0 0,-1-1 1 0 0,2-16 0 0 0,1-11 42 0 0,-2 0 1 0 0,-1-1 0 0 0,-3 1 0 0 0,-1 0 0 0 0,-6-44-1 0 0,7 81-11 0 0,0 1-1 0 0,0-1 1 0 0,0 1-1 0 0,0-1 1 0 0,0 1-1 0 0,0-1 1 0 0,0 1-1 0 0,0-1 1 0 0,-1 1-1 0 0,1-1 1 0 0,0 1-1 0 0,0-1 1 0 0,0 1-1 0 0,-1 0 1 0 0,1-1-1 0 0,0 1 1 0 0,0-1-1 0 0,-1 1 1 0 0,1 0-1 0 0,0-1 1 0 0,-1 1-1 0 0,1 0 1 0 0,0-1-1 0 0,-1 1 1 0 0,0-1-1 0 0,0 1 4 0 0,1 1-1 0 0,-1-1 0 0 0,1 0 1 0 0,-1 0-1 0 0,1 0 1 0 0,-1 1-1 0 0,1-1 1 0 0,0 0-1 0 0,-1 0 1 0 0,1 1-1 0 0,-1-1 1 0 0,1 0-1 0 0,0 1 1 0 0,-1-1-1 0 0,1 1 1 0 0,0-1-1 0 0,-1 0 1 0 0,1 2-1 0 0,-14 23 296 0 0,9-10-175 0 0,1 1 0 0 0,0 0-1 0 0,1 0 1 0 0,-1 21 0 0 0,2 67 410 0 0,2-81-416 0 0,2-1 0 0 0,1 1 0 0 0,1 0-1 0 0,0-1 1 0 0,2 0 0 0 0,9 22 0 0 0,-11-33-121 0 0,1 0 1 0 0,1-1-1 0 0,0 0 0 0 0,0 0 1 0 0,14 16-1 0 0,-15-20-48 0 0,1 0 0 0 0,0-1 0 0 0,0 0 0 0 0,0 0 0 0 0,1 0 0 0 0,-1-1 0 0 0,1 0 0 0 0,0 0 0 0 0,10 3 0 0 0,-9-4-141 0 0,0-1 0 0 0,0 0 1 0 0,-1 0-1 0 0,2-1 0 0 0,-1 0 1 0 0,0 0-1 0 0,0-1 0 0 0,0 0 1 0 0,14-3-1 0 0,-10 1-1292 0 0,23-7-1 0 0,10-9-5089 0 0,-18 5 1751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08.715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26 70 512 0 0,'-9'-14'4255'0'0,"8"12"-3560"0"0,-1 0 0 0 0,1 0-1 0 0,-1-1 1 0 0,1 1-1 0 0,0 0 1 0 0,0-1-1 0 0,0 1 1 0 0,0-1-1 0 0,0 1 1 0 0,1-1-1 0 0,-1 0 1 0 0,1 1 0 0 0,-1-6-1 0 0,-1-8 4204 0 0,5 28-2734 0 0,5 14-2732 0 0,-5-13-1384 0 0,1-1-3481 0 0,-1-4 1507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08.882"/>
    </inkml:context>
    <inkml:brush xml:id="br0">
      <inkml:brushProperty name="width" value="0.035" units="cm"/>
      <inkml:brushProperty name="height" value="0.035" units="cm"/>
      <inkml:brushProperty name="color" value="#FF0066"/>
    </inkml:brush>
  </inkml:definitions>
  <inkml:trace contextRef="#ctx0" brushRef="#br0">70 0 3017 0 0,'-19'10'3496'0'0,"-1"2"3442"0"0,7-4-6330 0 0,3 2 344 0 0,4 2-488 0 0,5-2 168 0 0,1-1-327 0 0,6 1 183 0 0,-2-4-200 0 0,5-2-176 0 0,1-3-184 0 0,3-1-104 0 0,3-2 40 0 0,8-6-417 0 0,2 0-647 0 0,2-4 0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0:18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285 7 512 0 0,'-2'-1'232'0'0,"0"0"0"0"0,-1 1 0 0 0,1-1-1 0 0,0 1 1 0 0,-1-1 0 0 0,1 1 0 0 0,0 0 0 0 0,-3 0-1 0 0,2 0 244 0 0,-14-2 923 0 0,1 2 0 0 0,-1 0 0 0 0,0 1 0 0 0,1 0 0 0 0,-27 7 0 0 0,42-8-1293 0 0,0 0 0 0 0,0 1 0 0 0,0-1 0 0 0,0 0 0 0 0,0 1 0 0 0,1-1-1 0 0,-1 0 1 0 0,0 1 0 0 0,0-1 0 0 0,1 1 0 0 0,-1 0 0 0 0,0-1 0 0 0,1 1 0 0 0,-1-1 0 0 0,0 1-1 0 0,1 0 1 0 0,-1 0 0 0 0,1-1 0 0 0,-1 1 0 0 0,1 0 0 0 0,0 0 0 0 0,-1 0 0 0 0,1-1 0 0 0,0 1 0 0 0,-1 0-1 0 0,1 0 1 0 0,0 0 0 0 0,0 0 0 0 0,0 0 0 0 0,0 0 0 0 0,0 0 0 0 0,0-1 0 0 0,0 1 0 0 0,0 1 0 0 0,1 4 79 0 0,1-1 0 0 0,-1 0 0 0 0,1 1 0 0 0,4 8 0 0 0,4 11 252 0 0,-10-24-422 0 0,0-1 0 0 0,0 1-1 0 0,0-1 1 0 0,0 1 0 0 0,0 0 0 0 0,0-1 0 0 0,0 1-1 0 0,0-1 1 0 0,0 1 0 0 0,-1-1 0 0 0,1 1 0 0 0,0-1 0 0 0,0 1-1 0 0,0-1 1 0 0,-1 1 0 0 0,1-1 0 0 0,0 1 0 0 0,0-1 0 0 0,-1 1-1 0 0,1-1 1 0 0,0 1 0 0 0,-1-1 0 0 0,1 1 0 0 0,-1-1 0 0 0,1 0-1 0 0,-1 1 1 0 0,1-1 0 0 0,-1 0 0 0 0,1 1 0 0 0,-1-1-1 0 0,-1 1 5 0 0,1-1 0 0 0,-1 0 0 0 0,1 1 0 0 0,0-1 0 0 0,-1 0 0 0 0,1 0 0 0 0,-1 0 0 0 0,1 0 0 0 0,-1 0 0 0 0,1 0 0 0 0,0 0 0 0 0,-3-1 0 0 0,3 1-17 0 0,0 0-1 0 0,0 0 0 0 0,0 0 1 0 0,0-1-1 0 0,1 1 1 0 0,-1 0-1 0 0,0 0 1 0 0,0-1-1 0 0,0 1 1 0 0,0-1-1 0 0,1 1 1 0 0,-1-1-1 0 0,0 1 0 0 0,0-1 1 0 0,1 1-1 0 0,-1-1 1 0 0,1 0-1 0 0,-1 1 1 0 0,0-1-1 0 0,1 0 1 0 0,-1 0-1 0 0,1 1 1 0 0,-1-1-1 0 0,1 0 1 0 0,0 0-1 0 0,-1 0 0 0 0,1 0 1 0 0,0 1-1 0 0,0-1 1 0 0,-1 0-1 0 0,1 0 1 0 0,0 0-1 0 0,0 0 1 0 0,0 0-1 0 0,0 0 1 0 0,0 0-1 0 0,0 0 0 0 0,1 1 1 0 0,-1-1-1 0 0,0 0 1 0 0,0 0-1 0 0,1 0 1 0 0,-1 0-1 0 0,0 0 1 0 0,1 1-1 0 0,-1-1 1 0 0,1-1-1 0 0,4-5 4 0 0,0 0-1 0 0,0 1 1 0 0,6-7 0 0 0,-9 11 12 0 0,-1 0 1 0 0,1 1 0 0 0,0-1-1 0 0,0 1 1 0 0,0-1 0 0 0,0 1-1 0 0,0 0 1 0 0,0 0 0 0 0,0 0-1 0 0,0 0 1 0 0,1 0 0 0 0,-1 0-1 0 0,0 0 1 0 0,1 1 0 0 0,2-1-1 0 0,-5 1 46 0 0,-19 9 381 0 0,-10 0-189 0 0,15-6-111 0 0,0 2 0 0 0,0 0 0 0 0,0 1 1 0 0,0 0-1 0 0,-15 10 0 0 0,29-15-134 0 0,-1-1-1 0 0,1 0 1 0 0,-1 1 0 0 0,0-1-1 0 0,1 1 1 0 0,-1-1-1 0 0,1 0 1 0 0,0 1 0 0 0,-1-1-1 0 0,1 1 1 0 0,-1-1-1 0 0,1 1 1 0 0,0 0 0 0 0,-1-1-1 0 0,1 1 1 0 0,0-1 0 0 0,0 1-1 0 0,-1 0 1 0 0,1 0-1 0 0,0-1-4 0 0,0 1-1 0 0,0-1 1 0 0,0 1-1 0 0,1-1 0 0 0,-1 0 1 0 0,0 1-1 0 0,0-1 1 0 0,0 0-1 0 0,1 1 0 0 0,-1-1 1 0 0,0 0-1 0 0,0 1 1 0 0,1-1-1 0 0,-1 0 0 0 0,0 0 1 0 0,0 1-1 0 0,1-1 1 0 0,-1 0-1 0 0,0 0 0 0 0,1 1 1 0 0,-1-1-1 0 0,1 0 1 0 0,2 1 6 0 0,0 0 0 0 0,-1 0 0 0 0,1 0 0 0 0,0-1 0 0 0,0 1 0 0 0,6-1 0 0 0,3 0-10 0 0,1 0-1 0 0,0-1 1 0 0,0 0-1 0 0,-1-2 1 0 0,1 1-1 0 0,-1-1 1 0 0,24-10-1 0 0,-35 13-1 0 0,0 0 0 0 0,0-1 0 0 0,0 1 0 0 0,-1-1 0 0 0,1 1 0 0 0,0-1 0 0 0,0 1-1 0 0,0-1 1 0 0,-1 1 0 0 0,1-1 0 0 0,0 0 0 0 0,-1 1 0 0 0,1-1 0 0 0,0 0-1 0 0,-1 1 1 0 0,1-1 0 0 0,-1 0 0 0 0,1 0 0 0 0,-1 0 0 0 0,0 0 0 0 0,1 0 0 0 0,-1 1-1 0 0,0-1 1 0 0,1 0 0 0 0,-1 0 0 0 0,0 0 0 0 0,0 0 0 0 0,0-1 0 0 0,0 1-2 0 0,-1 0 1 0 0,1 0-1 0 0,-1 0 1 0 0,1 0-1 0 0,-1 0 1 0 0,0 0-1 0 0,1 0 1 0 0,-1 1-1 0 0,0-1 1 0 0,0 0-1 0 0,1 0 1 0 0,-1 1-1 0 0,0-1 1 0 0,0 1-1 0 0,0-1 1 0 0,0 0-1 0 0,0 1 1 0 0,0 0-1 0 0,0-1 1 0 0,0 1-1 0 0,0 0 1 0 0,0-1-1 0 0,0 1 1 0 0,-1 0-1 0 0,-8-3-138 0 0,0 1-1 0 0,0 1 1 0 0,0 0-1 0 0,0 0 0 0 0,0 1 1 0 0,-1 0-1 0 0,-9 2 1 0 0,20-2 61 0 0,-1 0 0 0 0,1 0 0 0 0,0 0 0 0 0,-1 0-1 0 0,1 0 1 0 0,-1 0 0 0 0,1 0 0 0 0,0 0 0 0 0,-1 0 0 0 0,1 1 0 0 0,0-1 0 0 0,-1 0 0 0 0,1 0 0 0 0,0 0 0 0 0,-1 0 0 0 0,1 1-1 0 0,0-1 1 0 0,-1 0 0 0 0,1 1 0 0 0,0-1 0 0 0,-1 0 0 0 0,1 0 0 0 0,0 1 0 0 0,0-1 0 0 0,0 0 0 0 0,-1 1 0 0 0,1-1 0 0 0,0 0-1 0 0,0 1 1 0 0,0-1 0 0 0,0 1 0 0 0,0-1 0 0 0,0 0 0 0 0,-1 1 0 0 0,1-1 0 0 0,0 1 0 0 0,0-1 0 0 0,0 0 0 0 0,1 1 0 0 0,2 3-1421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05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65 522 512 0 0,'-13'12'4282'0'0,"5"-4"-1326"0"0,0 0-1 0 0,-14 17 0 0 0,21-23-2646 0 0,-1 1 0 0 0,1-1 1 0 0,-1 1-1 0 0,1-1 0 0 0,0 1 1 0 0,0 0-1 0 0,0-1 1 0 0,0 1-1 0 0,0 0 0 0 0,1 0 1 0 0,-1-1-1 0 0,1 1 0 0 0,0 0 1 0 0,0 0-1 0 0,0 0 0 0 0,0 5 1 0 0,1-7-237 0 0,-1-1 0 0 0,0 1 0 0 0,0 0 0 0 0,0 0 1 0 0,1-1-1 0 0,-1 1 0 0 0,0 0 0 0 0,1-1 0 0 0,-1 1 1 0 0,1 0-1 0 0,-1-1 0 0 0,1 1 0 0 0,-1-1 0 0 0,1 1 1 0 0,-1 0-1 0 0,1-1 0 0 0,0 1 0 0 0,-1-1 0 0 0,1 0 1 0 0,0 1-1 0 0,-1-1 0 0 0,1 1 0 0 0,1-1 0 0 0,0 1 4 0 0,0-1 0 0 0,0 0 0 0 0,0 1 0 0 0,0-1 0 0 0,0 0-1 0 0,0 0 1 0 0,0 0 0 0 0,0-1 0 0 0,2 1 0 0 0,2-2-13 0 0,0 0 1 0 0,0 0-1 0 0,0 0 0 0 0,0 0 1 0 0,8-5-1 0 0,9-9-46 0 0,0-1 0 0 0,-1-1 0 0 0,-1-1 1 0 0,0-1-1 0 0,-1-1 0 0 0,-2 0 0 0 0,0-1 0 0 0,-1-1 0 0 0,-2-1 1 0 0,0-1-1 0 0,-2 0 0 0 0,0 0 0 0 0,-2-1 0 0 0,-1-1 0 0 0,-1 0 0 0 0,-1 0 1 0 0,6-41-1 0 0,-11 48-2 0 0,0-37 0 0 0,-3 49-8 0 0,0 0-1 0 0,-1 0 0 0 0,0 0 0 0 0,-1 0 1 0 0,0 0-1 0 0,0 0 0 0 0,-4-11 0 0 0,5 18 2 0 0,0 0-1 0 0,1-1 0 0 0,-1 1 0 0 0,0 0 1 0 0,0 0-1 0 0,0-1 0 0 0,0 1 0 0 0,0 0 0 0 0,0 0 1 0 0,0 0-1 0 0,-1 0 0 0 0,1 0 0 0 0,0 1 1 0 0,0-1-1 0 0,-1 0 0 0 0,1 1 0 0 0,-1-1 0 0 0,1 0 1 0 0,-2 1-1 0 0,0-1 12 0 0,0 1 0 0 0,0-1 0 0 0,0 1 0 0 0,0 0 0 0 0,0 0 0 0 0,0 1 0 0 0,0-1 1 0 0,0 0-1 0 0,-3 2 0 0 0,-2 0 38 0 0,0 1 0 0 0,1 0 0 0 0,-1 0 0 0 0,1 1 0 0 0,0 0 0 0 0,-9 6 1 0 0,8-3 23 0 0,1 0 1 0 0,0 1 0 0 0,0 0 0 0 0,0 0 0 0 0,1 0 0 0 0,1 1 0 0 0,-1 0 0 0 0,1 0 0 0 0,1 0 0 0 0,-1 0 0 0 0,-4 18 0 0 0,1 1 87 0 0,1 1 0 0 0,-5 54 0 0 0,9-61-121 0 0,2-1 1 0 0,0 1-1 0 0,2 0 0 0 0,0 0 0 0 0,2-1 1 0 0,0 1-1 0 0,8 28 0 0 0,-8-41-39 0 0,1 0 0 0 0,-1 0 0 0 0,2-1 1 0 0,-1 1-1 0 0,1-1 0 0 0,0 0 0 0 0,1-1 0 0 0,8 10 0 0 0,-8-11-43 0 0,-1-1 0 0 0,1 0-1 0 0,0-1 1 0 0,1 0 0 0 0,-1 1 0 0 0,1-2 0 0 0,0 1 0 0 0,-1-1-1 0 0,2 0 1 0 0,-1-1 0 0 0,12 3 0 0 0,0-1-675 0 0,1-2-1 0 0,0 0 1 0 0,0-1-1 0 0,32-3 1 0 0,-18-1-1222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09.8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1 587 512 0 0,'14'-5'4642'0'0,"4"1"-2327"0"0,0-1-1 0 0,0-1 1 0 0,28-14-1 0 0,-28 10-1768 0 0,1-1 0 0 0,-2-1 0 0 0,0 0 0 0 0,0-1 0 0 0,20-22 0 0 0,-19 16-305 0 0,-1-1 0 0 0,-1-1 0 0 0,-1-1 0 0 0,0 0 0 0 0,-2 0 0 0 0,17-40 0 0 0,-17 28-31 0 0,-1 0 0 0 0,-1-1 0 0 0,-2 0 1 0 0,5-44-1 0 0,-13 74-209 0 0,0 2 57 0 0,-1 0 1 0 0,0-1-1 0 0,1 1 1 0 0,-1-1-1 0 0,0 1 0 0 0,-1-1 1 0 0,0-3-1 0 0,1 6-36 0 0,0 0 1 0 0,-1 1-1 0 0,1-1 0 0 0,0 0 1 0 0,-1 1-1 0 0,1-1 0 0 0,-1 0 1 0 0,1 1-1 0 0,-1-1 0 0 0,0 0 1 0 0,1 1-1 0 0,-1-1 0 0 0,0 1 1 0 0,1-1-1 0 0,-1 1 0 0 0,0-1 1 0 0,1 1-1 0 0,-1 0 0 0 0,0-1 1 0 0,0 1-1 0 0,0 0 0 0 0,1 0 1 0 0,-1-1-1 0 0,0 1 0 0 0,0 0 1 0 0,0 0-1 0 0,0 0 0 0 0,1 0 1 0 0,-1 0-1 0 0,0 0 0 0 0,0 0 1 0 0,0 1-1 0 0,1-1 0 0 0,-1 0 1 0 0,-1 1-1 0 0,-7 1 55 0 0,1 0 1 0 0,0 0-1 0 0,0 1 1 0 0,0 1-1 0 0,1-1 1 0 0,-10 7-1 0 0,-42 30 372 0 0,56-38-428 0 0,-11 10 32 0 0,0 0-1 0 0,1 1 1 0 0,0 0 0 0 0,1 1-1 0 0,0 1 1 0 0,1 0 0 0 0,1 0-1 0 0,1 1 1 0 0,0 1-1 0 0,-12 29 1 0 0,12-22-13 0 0,2 0 0 0 0,0 0 1 0 0,2 1-1 0 0,1 0 0 0 0,0 0 0 0 0,2 0 0 0 0,1 35 0 0 0,2-51-37 0 0,0 0-1 0 0,0 1 1 0 0,1-1 0 0 0,0 0-1 0 0,0 0 1 0 0,1 0-1 0 0,0 0 1 0 0,1-1-1 0 0,0 1 1 0 0,0-1-1 0 0,1 0 1 0 0,9 13-1 0 0,-7-13-39 0 0,1 0-1 0 0,-1-1 0 0 0,1 0 0 0 0,0 0 0 0 0,1 0 1 0 0,0-1-1 0 0,0-1 0 0 0,0 1 0 0 0,1-1 0 0 0,19 6 1 0 0,-15-6-356 0 0,0-1 0 0 0,1-1 0 0 0,-1 0 0 0 0,1-2 0 0 0,23 2 1 0 0,-21-4-1606 0 0,1 0 0 0 0,21-4 1 0 0,-7-2-1895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2.5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44 512 0 0,'2'-17'1945'0'0,"-1"-10"11313"0"0,-1 38-10430 0 0,0 1-2910 0 0,3 80 1952 0 0,31 178 0 0 0,-32-254-1813 0 0,2 0 0 0 0,0 0 0 0 0,10 26 1 0 0,-11-37-65 0 0,-1-1 0 0 0,0 0 0 0 0,1 0 0 0 0,0 0 0 0 0,0 0 1 0 0,0 0-1 0 0,6 5 0 0 0,-7-7-12 0 0,0 0 0 0 0,0-1 1 0 0,0 1-1 0 0,1-1 0 0 0,-1 0 0 0 0,0 1 0 0 0,1-1 0 0 0,-1 0 1 0 0,1-1-1 0 0,0 1 0 0 0,-1 0 0 0 0,1-1 0 0 0,0 1 1 0 0,4-1-1 0 0,-4 0-112 0 0,0 0 1 0 0,0-1-1 0 0,-1 1 1 0 0,1-1-1 0 0,0 0 1 0 0,0 0-1 0 0,-1 0 1 0 0,1 0-1 0 0,-1 0 1 0 0,1-1-1 0 0,-1 1 1 0 0,0-1-1 0 0,3-1 1 0 0,3-4-2376 0 0,-1 0 1 0 0,9-9-1 0 0,-2 0-2137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6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8 1944 0 0,'-6'-8'8668'0'0,"2"20"-4396"0"0,0 3-2646 0 0,-8 10 1092 0 0,3-6-719 0 0,-12 35-1 0 0,15-32-1502 0 0,1-1 1 0 0,0 1 0 0 0,-1 31-1 0 0,5-46-461 0 0,1-1-1 0 0,0 1 0 0 0,0-1 1 0 0,1 1-1 0 0,0-1 1 0 0,0 0-1 0 0,1 1 0 0 0,-1-1 1 0 0,1 0-1 0 0,1 0 1 0 0,-1 0-1 0 0,1 0 1 0 0,0 0-1 0 0,0-1 0 0 0,1 1 1 0 0,5 6-1 0 0,-4-8-49 0 0,-1 0 1 0 0,1 0-1 0 0,0 0 0 0 0,0-1 0 0 0,0 0 1 0 0,1 0-1 0 0,-1 0 0 0 0,1-1 0 0 0,-1 0 0 0 0,1 0 1 0 0,0 0-1 0 0,0-1 0 0 0,0 0 0 0 0,0 0 1 0 0,9 0-1 0 0,0 0-256 0 0,0-2 0 0 0,0 0 1 0 0,-1 0-1 0 0,1-2 0 0 0,17-4 1 0 0,-14 1-955 0 0,-1 0 0 0 0,1-2 0 0 0,19-11 1 0 0,-5 3-2319 0 0,-8 3 1709 0 0,-3-3 113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2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14 2737 0 0,'-13'-5'3312'0'0,"-2"-1"3418"0"0,5 3-5802 0 0,0 3 608 0 0,3 0-696 0 0,3 2 217 0 0,1-1-505 0 0,3 2-16 0 0,0 0-192 0 0,1 0-208 0 0,5-1-200 0 0,1 1-24 0 0,3 0-32 0 0,6-1-416 0 0,2-1-1025 0 0,2 1-223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3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17 810 2713 0 0,'-3'4'1661'0'0,"1"0"0"0"0,-1 1 0 0 0,1-1 0 0 0,-1 7 0 0 0,-1 15 1348 0 0,5-15-2512 0 0,0-1-1 0 0,1 0 1 0 0,4 16 0 0 0,-5-24-357 0 0,2 11 83 0 0,1 0-1 0 0,1 0 0 0 0,0-1 1 0 0,0 1-1 0 0,2-1 1 0 0,-1 0-1 0 0,2-1 1 0 0,-1 1-1 0 0,18 17 1 0 0,-25-28-217 0 0,0-1 0 0 0,1 1 0 0 0,-1-1 1 0 0,0 1-1 0 0,1-1 0 0 0,-1 0 0 0 0,0 1 0 0 0,1-1 1 0 0,-1 0-1 0 0,1 1 0 0 0,-1-1 0 0 0,0 0 1 0 0,1 0-1 0 0,-1 0 0 0 0,1 1 0 0 0,-1-1 0 0 0,1 0 1 0 0,-1 0-1 0 0,1 0 0 0 0,-1 0 0 0 0,1 0 1 0 0,-1 0-1 0 0,1 0 0 0 0,-1 0 0 0 0,1 0 1 0 0,-1 0-1 0 0,2 0 0 0 0,-1-1 8 0 0,-1 1-1 0 0,1-1 1 0 0,-1 1-1 0 0,1-1 1 0 0,-1 0-1 0 0,0 1 1 0 0,1-1-1 0 0,-1 1 1 0 0,1-1 0 0 0,-1 0-1 0 0,0 0 1 0 0,0 1-1 0 0,1-1 1 0 0,-1 0-1 0 0,0 0 1 0 0,0 0-1 0 0,1-6 136 0 0,-1 1-1 0 0,0 0 0 0 0,0-10 0 0 0,-6-19 1013 0 0,-14-55 0 0 0,-1 0-54 0 0,10 24-574 0 0,4-1 0 0 0,1-102 1 0 0,10 77-381 0 0,20-118 1 0 0,-20 185-115 0 0,1 0 0 0 0,12-37 0 0 0,-15 56-43 0 0,0 0 0 0 0,1 0-1 0 0,0 1 1 0 0,0-1 0 0 0,0 1-1 0 0,0 0 1 0 0,1 0 0 0 0,0 0 0 0 0,0 0-1 0 0,0 0 1 0 0,1 1 0 0 0,-1 0-1 0 0,1 0 1 0 0,0 0 0 0 0,0 0-1 0 0,6-2 1 0 0,-7 5-4 0 0,-1 0 0 0 0,1 0 0 0 0,0 0 0 0 0,-1 0 0 0 0,1 1-1 0 0,-1 0 1 0 0,1 0 0 0 0,0 0 0 0 0,-1 0 0 0 0,1 0 0 0 0,0 1 0 0 0,-1 0 0 0 0,1-1 0 0 0,-1 1 0 0 0,1 1 0 0 0,-1-1 0 0 0,0 0-1 0 0,1 1 1 0 0,-1 0 0 0 0,0 0 0 0 0,0 0 0 0 0,5 4 0 0 0,4 3-105 0 0,-1 1 1 0 0,-1 0-1 0 0,1 1 0 0 0,10 15 0 0 0,-11-13-675 0 0,-1 1-1 0 0,-1 0 0 0 0,0 1 1 0 0,11 26-1 0 0,-9-12-1222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3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52 100 4033 0 0,'-4'1'1684'0'0,"0"-1"0"0"0,0 1 0 0 0,0-1 0 0 0,0 0 1 0 0,0 0-1 0 0,0 0 0 0 0,-4-1 0 0 0,-7-4 502 0 0,15 3-666 0 0,5 0-724 0 0,10 0-229 0 0,-10 2-302 0 0,53-8 371 0 0,168-27-1310 0 0,-64-2-8566 0 0,-127 28 6984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3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52 263 512 0 0,'-12'-32'2330'0'0,"-16"-34"11434"0"0,28 66-13682 0 0,0 0 1 0 0,0-1-1 0 0,0 1 0 0 0,0 0 0 0 0,0 0 0 0 0,0 0 0 0 0,0-1 1 0 0,0 1-1 0 0,0 0 0 0 0,0 0 0 0 0,0 0 0 0 0,0 0 0 0 0,-1-1 1 0 0,1 1-1 0 0,0 0 0 0 0,0 0 0 0 0,0 0 0 0 0,0 0 0 0 0,0 0 1 0 0,0-1-1 0 0,-1 1 0 0 0,1 0 0 0 0,0 0 0 0 0,0 0 1 0 0,0 0-1 0 0,-1 0 0 0 0,1 0 0 0 0,0 0 0 0 0,0 0 0 0 0,0 0 1 0 0,0 0-1 0 0,-1 0 0 0 0,1 0 0 0 0,0 0 0 0 0,0 0 0 0 0,0 0 1 0 0,-1 0-1 0 0,1 0 0 0 0,0 0 0 0 0,-4 8 1115 0 0,2 13-568 0 0,4-3-325 0 0,1 0 0 0 0,1 0 0 0 0,10 29 0 0 0,0 3 78 0 0,-3-8-141 0 0,67 227 1092 0 0,-59-213-1168 0 0,17 39-36 0 0,-31-82-109 0 0,2 0 1 0 0,0-1-1 0 0,0 0 0 0 0,18 22 1 0 0,-23-32-18 0 0,-1-1 0 0 0,0 1 0 0 0,0-1 0 0 0,1 0 0 0 0,-1 1 0 0 0,1-1 0 0 0,-1 0 0 0 0,1 0 0 0 0,-1 0 1 0 0,1 0-1 0 0,0 0 0 0 0,0-1 0 0 0,-1 1 0 0 0,1 0 0 0 0,0-1 0 0 0,0 1 0 0 0,0-1 0 0 0,-1 0 0 0 0,1 0 0 0 0,0 0 0 0 0,3 0 1 0 0,-3 0 0 0 0,1-1 1 0 0,-1 0 0 0 0,1 0 0 0 0,-1 0 0 0 0,1 0 0 0 0,-1 0 0 0 0,0-1 0 0 0,1 1 0 0 0,-1-1 0 0 0,0 1-1 0 0,0-1 1 0 0,0 0 0 0 0,0 0 0 0 0,2-3 0 0 0,15-19 44 0 0,0 0-1 0 0,21-39 1 0 0,23-59 37 0 0,-35 55-44 0 0,-3-1 0 0 0,15-71 0 0 0,-23 80-38 0 0,2-13-5 0 0,17-54 3 0 0,-27 102-41 0 0,0 0 0 0 0,25-45 1 0 0,-94 136-660 0 0,22-26 146 0 0,-81 97-5673 0 0,95-104 3988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4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66 3977 0 0,'-1'0'462'0'0,"-14"7"4441"0"0,15-7-4500 0 0,-1 0 0 0 0,1 0 0 0 0,-1 1 0 0 0,1-1 0 0 0,-1 0 0 0 0,1 0 0 0 0,0 0 0 0 0,-1 1 0 0 0,1-1 0 0 0,-1 0 0 0 0,1 0 0 0 0,-1 0 0 0 0,1 0 0 0 0,-1 0 0 0 0,1 0 0 0 0,-1 0 0 0 0,1 0 0 0 0,-1 0 0 0 0,1 0 0 0 0,-2-1 0 0 0,3 1-300 0 0,0 0-1 0 0,-1-1 0 0 0,1 1 1 0 0,0 0-1 0 0,-1 0 1 0 0,1 0-1 0 0,0 0 0 0 0,-1-1 1 0 0,1 1-1 0 0,0 0 1 0 0,0 0-1 0 0,-1 0 1 0 0,1 0-1 0 0,0 0 0 0 0,0 1 1 0 0,1-1 128 0 0,273-13 3266 0 0,-4-29-7017 0 0,-230 33 1824 0 0,3 1-1777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6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1 512 0 0,'-4'9'3397'0'0,"0"1"0"0"0,-5 20 1 0 0,-5 47 550 0 0,9-45-2867 0 0,0 4-228 0 0,-1 47 0 0 0,5-72-761 0 0,2 1 0 0 0,-1-1 0 0 0,2 0-1 0 0,-1 1 1 0 0,1-1 0 0 0,1 0 0 0 0,0 0-1 0 0,6 14 1 0 0,-8-23-93 0 0,0 1 0 0 0,1-1 0 0 0,-1 0 0 0 0,1 0 0 0 0,-1 1 0 0 0,1-1 0 0 0,-1 0 0 0 0,1 0 0 0 0,0-1 0 0 0,0 1 0 0 0,0 0 0 0 0,0-1 0 0 0,0 1 0 0 0,1-1 0 0 0,-1 1 0 0 0,0-1 0 0 0,1 0-1 0 0,-1 0 1 0 0,1 0 0 0 0,-1 0 0 0 0,4 0 0 0 0,-1-1-58 0 0,0 1 0 0 0,1-1-1 0 0,-1-1 1 0 0,0 1-1 0 0,0-1 1 0 0,0 0 0 0 0,0 0-1 0 0,0 0 1 0 0,0-1-1 0 0,5-2 1 0 0,12-6-1116 0 0,-1 0-1 0 0,-1-2 0 0 0,21-13 1 0 0,-7 2-1774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6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31 3001 0 0,'-15'-13'3288'0'0,"0"2"3362"0"0,3 6-5730 0 0,2 4 280 0 0,1 1-152 0 0,4 1 385 0 0,0 4-745 0 0,1-1 216 0 0,2 2-320 0 0,2 0-312 0 0,0-1-208 0 0,5 1-8 0 0,2 0-64 0 0,5 0-128 0 0,-1-2-208 0 0,5-1-56 0 0,7 0-1592 0 0,-1-2 1111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7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473 95 512 0 0,'-9'-12'1695'0'0,"-1"1"0"0"0,0 0 0 0 0,-1 0 0 0 0,-12-10 0 0 0,18 18-1190 0 0,0-1 0 0 0,0 1 0 0 0,0 0 0 0 0,0 1 0 0 0,-1-1 0 0 0,1 1-1 0 0,-1 0 1 0 0,0 0 0 0 0,1 1 0 0 0,-1 0 0 0 0,0 0 0 0 0,0 0 0 0 0,-7 0-1 0 0,1 2-165 0 0,0 0 1 0 0,0 0-1 0 0,0 2 0 0 0,0-1 0 0 0,1 1 0 0 0,-1 1 0 0 0,1 0 0 0 0,0 1 0 0 0,0 0 0 0 0,-18 11 0 0 0,12-4 106 0 0,0 1-1 0 0,0 0 1 0 0,1 1 0 0 0,1 1-1 0 0,-16 19 1 0 0,23-24-288 0 0,0 0-1 0 0,1 0 1 0 0,1 1 0 0 0,0 0 0 0 0,0 0 0 0 0,1 0-1 0 0,0 1 1 0 0,1 0 0 0 0,0 0 0 0 0,-1 13 0 0 0,3-16-67 0 0,1 0 1 0 0,1 0 0 0 0,-1 1 0 0 0,1-1-1 0 0,1 0 1 0 0,0 0 0 0 0,0 1 0 0 0,1-1-1 0 0,0 0 1 0 0,1 0 0 0 0,0 0 0 0 0,0-1-1 0 0,1 1 1 0 0,5 9 0 0 0,0-4-21 0 0,1-1 0 0 0,0 0 0 0 0,1 0-1 0 0,0-1 1 0 0,1-1 0 0 0,0 0 0 0 0,1 0 0 0 0,15 9 0 0 0,6 1-20 0 0,0-2 0 0 0,47 20 0 0 0,-59-30-133 0 0,0-1 0 0 0,0-1 0 0 0,45 8 0 0 0,-54-13-324 0 0,0 0 0 0 0,0-2 1 0 0,1 1-1 0 0,-1-2 0 0 0,0 1 0 0 0,0-2 0 0 0,0 0 1 0 0,18-5-1 0 0,-27 6-194 0 0,0 0 0 0 0,0-1 0 0 0,-1 1 0 0 0,1-1 0 0 0,0 0 0 0 0,-1 0 0 0 0,1-1 0 0 0,-1 1 0 0 0,0 0 0 0 0,1-1 0 0 0,-1 0 0 0 0,0 0 0 0 0,3-4 0 0 0,-1-4-2396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7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52 1360 0 0,'-23'8'4523'0'0,"5"-2"1519"0"0,17-3-3937 0 0,5-1-1329 0 0,7 1-153 0 0,116-14 1622 0 0,-54 3-2139 0 0,126-18-951 0 0,-65 4-5115 0 0,-133 22 5855 0 0,38-7-1651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8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321 113 8 0 0,'7'-14'707'0'0,"-3"9"176"0"0,-1 0 0 0 0,-1-1 0 0 0,1 1 0 0 0,-1-1 1 0 0,0 1-1 0 0,0-1 0 0 0,0 0 0 0 0,-1 0 0 0 0,0 0 0 0 0,0 0 1 0 0,-1 1-1 0 0,1-9 0 0 0,-2 13-783 0 0,1 0 0 0 0,0 0 1 0 0,0 0-1 0 0,-1 0 0 0 0,1 1 0 0 0,-1-1 0 0 0,1 0 1 0 0,0 0-1 0 0,-1 1 0 0 0,0-1 0 0 0,1 0 0 0 0,-1 0 1 0 0,1 1-1 0 0,-1-1 0 0 0,0 1 0 0 0,1-1 0 0 0,-1 0 1 0 0,0 1-1 0 0,0 0 0 0 0,0-1 0 0 0,1 1 0 0 0,-1-1 0 0 0,0 1 1 0 0,0 0-1 0 0,0-1 0 0 0,0 1 0 0 0,0 0 0 0 0,1 0 1 0 0,-1 0-1 0 0,0 0 0 0 0,0 0 0 0 0,0 0 0 0 0,0 0 1 0 0,0 0-1 0 0,0 0 0 0 0,-1 1 0 0 0,-5 0 193 0 0,0 0-1 0 0,1 1 1 0 0,-11 3-1 0 0,14-4-197 0 0,-193 62 1330 0 0,191-61-1348 0 0,-7 2 247 0 0,-24 9-1 0 0,33-12-271 0 0,1 0 0 0 0,-1 1-1 0 0,1-1 1 0 0,0 1 0 0 0,-1-1-1 0 0,1 1 1 0 0,0 0 0 0 0,0 0-1 0 0,0 0 1 0 0,0 0 0 0 0,0 0 0 0 0,1 0-1 0 0,-1 0 1 0 0,1 1 0 0 0,-3 3-1 0 0,4-5-38 0 0,0 1 0 0 0,0-1 0 0 0,0 0 0 0 0,0 0 0 0 0,0 1 0 0 0,0-1-1 0 0,0 0 1 0 0,0 0 0 0 0,1 1 0 0 0,-1-1 0 0 0,0 0 0 0 0,1 0 0 0 0,-1 0 0 0 0,1 1 0 0 0,0-1-1 0 0,-1 0 1 0 0,1 0 0 0 0,0 0 0 0 0,-1 0 0 0 0,1 0 0 0 0,0 0 0 0 0,2 1 0 0 0,26 23 80 0 0,-15-15-52 0 0,-10-6-40 0 0,1 1 0 0 0,-1 0 0 0 0,0-1 0 0 0,-1 1-1 0 0,1 1 1 0 0,-1-1 0 0 0,0 0 0 0 0,0 1 0 0 0,0-1 0 0 0,-1 1 0 0 0,0 0 0 0 0,0 0-1 0 0,-1 0 1 0 0,1 0 0 0 0,-1 0 0 0 0,-1 1 0 0 0,1-1 0 0 0,-1 0 0 0 0,0 8 0 0 0,-3 10 64 0 0,-1-1 1 0 0,-1 0-1 0 0,-14 42 1 0 0,-3 16 234 0 0,19-68-228 0 0,1 1 1 0 0,1-1-1 0 0,0 0 0 0 0,1 0 1 0 0,1 16-1 0 0,0-22-39 0 0,1 0 1 0 0,-1 0-1 0 0,1 0 0 0 0,0 0 1 0 0,1 0-1 0 0,0-1 0 0 0,0 1 0 0 0,0-1 1 0 0,1 0-1 0 0,-1 1 0 0 0,8 6 1 0 0,-6-7-36 0 0,0 0 0 0 0,0-1 1 0 0,1 0-1 0 0,0 0 0 0 0,0 0 1 0 0,1 0-1 0 0,-1-1 0 0 0,15 6 1 0 0,-18-8-36 0 0,1-1 0 0 0,0 1 0 0 0,0-1 1 0 0,-1-1-1 0 0,1 1 0 0 0,0 0 1 0 0,0-1-1 0 0,0 0 0 0 0,0 0 0 0 0,0 0 1 0 0,0 0-1 0 0,0-1 0 0 0,0 1 1 0 0,0-1-1 0 0,-1 0 0 0 0,1 0 0 0 0,0-1 1 0 0,0 1-1 0 0,4-3 0 0 0,12-10-3132 0 0,-2-3-5215 0 0,-13 13 6532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8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94 3065 0 0,'-4'0'1731'0'0,"1"1"-345"0"0,-1-1 1 0 0,1 0 0 0 0,0 1-1 0 0,-1 0 1 0 0,1 0 0 0 0,0 0 0 0 0,-4 1-1 0 0,6-1-1197 0 0,1-1 0 0 0,-1 0 0 0 0,1 1 0 0 0,-1-1 0 0 0,1 1-1 0 0,-1-1 1 0 0,1 1 0 0 0,0-1 0 0 0,-1 0 0 0 0,1 1 0 0 0,0-1 0 0 0,-1 1 0 0 0,1 0-1 0 0,0-1 1 0 0,0 1 0 0 0,-1-1 0 0 0,1 1 0 0 0,0 0 0 0 0,0 1-86 0 0,0-1 1 0 0,0 0-1 0 0,0 1 1 0 0,0-1 0 0 0,0 0-1 0 0,1 0 1 0 0,-1 1-1 0 0,1-1 1 0 0,-1 0-1 0 0,0 0 1 0 0,2 3-1 0 0,5 7 473 0 0,-1-1-1 0 0,2 1 0 0 0,13 14 0 0 0,12 17-62 0 0,-27-32-302 0 0,1 1 0 0 0,4 12-1 0 0,-9-20-172 0 0,-1 0 0 0 0,0 1-1 0 0,0-1 1 0 0,0 0 0 0 0,0 1-1 0 0,-1-1 1 0 0,0 0 0 0 0,1 1-1 0 0,-1-1 1 0 0,0 1 0 0 0,0-1-1 0 0,-2 5 1 0 0,2-7-34 0 0,0-1 1 0 0,0 0-1 0 0,0 0 1 0 0,0 1-1 0 0,0-1 1 0 0,0 0-1 0 0,0 0 0 0 0,0 0 1 0 0,0 1-1 0 0,0-1 1 0 0,0 0-1 0 0,-1 0 1 0 0,1 0-1 0 0,0 1 1 0 0,0-1-1 0 0,0 0 0 0 0,0 0 1 0 0,0 0-1 0 0,-1 0 1 0 0,1 1-1 0 0,0-1 1 0 0,0 0-1 0 0,0 0 1 0 0,-1 0-1 0 0,1 0 0 0 0,0 0 1 0 0,0 0-1 0 0,0 0 1 0 0,-1 0-1 0 0,1 0 1 0 0,0 0-1 0 0,0 1 1 0 0,-1-1-1 0 0,1 0 0 0 0,0 0 1 0 0,0 0-1 0 0,-1-1 1 0 0,1 1-1 0 0,0 0 1 0 0,0 0-1 0 0,0 0 1 0 0,-1 0-1 0 0,1 0 0 0 0,0 0 1 0 0,0 0-1 0 0,-1 0 1 0 0,1 0-1 0 0,0 0 1 0 0,0-1-1 0 0,0 1 1 0 0,0 0-1 0 0,-1 0 0 0 0,1 0 1 0 0,0 0-1 0 0,0-1 1 0 0,0 1-1 0 0,0 0 1 0 0,0 0-1 0 0,-1 0 1 0 0,1-1-1 0 0,0 1 0 0 0,0 0 1 0 0,0-1-1 0 0,-1 0 8 0 0,0 0 0 0 0,0 0 1 0 0,0-1-1 0 0,0 1 0 0 0,1-1 0 0 0,-1 1 0 0 0,0-1 0 0 0,1 1 0 0 0,-1-2 0 0 0,1-2-2 0 0,1 0 1 0 0,-1 0-1 0 0,2 0 0 0 0,-1 0 0 0 0,0 0 0 0 0,1 1 0 0 0,0-1 0 0 0,4-7 0 0 0,0-3 15 0 0,10-25-3 0 0,21-38-1 0 0,-29 64-17 0 0,0 1 0 0 0,1 0 0 0 0,0 0-1 0 0,1 1 1 0 0,0 0 0 0 0,14-12 0 0 0,-21 22-6 0 0,0 0 0 0 0,0 0 1 0 0,-1 0-1 0 0,1 0 1 0 0,0 0-1 0 0,1 1 0 0 0,-1-1 1 0 0,0 1-1 0 0,0 0 1 0 0,1 0-1 0 0,-1 0 0 0 0,0 0 1 0 0,1 1-1 0 0,-1-1 0 0 0,8 1 1 0 0,-9 0-1 0 0,1 1 0 0 0,-1-1 0 0 0,1 1 0 0 0,-1 0 0 0 0,1 0 0 0 0,-1 0 0 0 0,0 0 0 0 0,1 0 0 0 0,-1 0 0 0 0,0 0 0 0 0,0 1 0 0 0,0-1 0 0 0,0 1 1 0 0,0 0-1 0 0,0 0 0 0 0,-1 0 0 0 0,1-1 0 0 0,0 1 0 0 0,-1 1 0 0 0,1-1 0 0 0,-1 0 0 0 0,1 3 0 0 0,5 10 16 0 0,-2 1 0 0 0,0 0 1 0 0,-1-1-1 0 0,-1 1 0 0 0,0 1 0 0 0,0 31 0 0 0,6 27 3 0 0,-7-65-41 0 0,0 0 1 0 0,1 0 0 0 0,0 0 0 0 0,1 0-1 0 0,6 12 1 0 0,-10-21-25 0 0,1 0 1 0 0,-1 0-1 0 0,1 1 0 0 0,0-1 1 0 0,0 0-1 0 0,0 0 0 0 0,0 0 0 0 0,-1 0 1 0 0,1 0-1 0 0,1 0 0 0 0,-1 0 1 0 0,0 0-1 0 0,0 0 0 0 0,0 0 1 0 0,0-1-1 0 0,1 1 0 0 0,-1-1 1 0 0,0 1-1 0 0,0 0 0 0 0,1-1 1 0 0,-1 0-1 0 0,1 1 0 0 0,-1-1 0 0 0,2 0 1 0 0,-1 0-565 0 0,1-1 1 0 0,-1 1-1 0 0,0-1 1 0 0,0 1-1 0 0,1-1 1 0 0,-1 0 0 0 0,0 0-1 0 0,0 0 1 0 0,0 0-1 0 0,0-1 1 0 0,0 1-1 0 0,0 0 1 0 0,3-4-1 0 0,2-1-3097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9.4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28 1936 0 0,'-55'9'17746'0'0,"59"-7"-16886"0"0,9-1-260 0 0,-1-3-162 0 0,-1 0 1 0 0,20-7-1 0 0,-21 6-226 0 0,-1 0-1 0 0,1 1 1 0 0,-1 0-1 0 0,1 0 1 0 0,10 0-1 0 0,-19 2-162 0 0,0 0 0 0 0,0 1 0 0 0,0-1 0 0 0,1 0 0 0 0,-1 1 0 0 0,0-1 0 0 0,0 0 0 0 0,0 1 0 0 0,0 0-1 0 0,0-1 1 0 0,0 1 0 0 0,0 0 0 0 0,0-1 0 0 0,0 1 0 0 0,-1 0 0 0 0,1 0 0 0 0,0 0 0 0 0,0-1 0 0 0,-1 1-1 0 0,1 0 1 0 0,0 1 0 0 0,0-1-5 0 0,-1 0 0 0 0,1 0 0 0 0,0 0 0 0 0,-1 0 0 0 0,1 0 0 0 0,0 0 0 0 0,-1 0 0 0 0,1-1 0 0 0,0 1-1 0 0,0 0 1 0 0,0 0 0 0 0,0-1 0 0 0,0 1 0 0 0,0-1 0 0 0,0 1 0 0 0,0-1 0 0 0,0 1 0 0 0,0-1 0 0 0,0 0 0 0 0,0 0 0 0 0,0 1 0 0 0,0-1-1 0 0,1 0 1 0 0,-1 0 0 0 0,0 0 0 0 0,2 0 0 0 0,60-16 636 0 0,-31 8-540 0 0,34-6 1 0 0,-58 12-132 0 0,1 2 1 0 0,-1-1-1 0 0,0 1 1 0 0,0 0-1 0 0,16 2 1 0 0,-23-1-8 0 0,0-1-1 0 0,1 0 1 0 0,-1 0 0 0 0,0 1 0 0 0,0-1 0 0 0,1 1 0 0 0,-1-1-1 0 0,0 1 1 0 0,0-1 0 0 0,0 1 0 0 0,0 0 0 0 0,0-1-1 0 0,0 1 1 0 0,0 0 0 0 0,0 0 0 0 0,0 0 0 0 0,0 0 0 0 0,-1 0-1 0 0,1 0 1 0 0,0 0 0 0 0,-1 0 0 0 0,1 0 0 0 0,0 0 0 0 0,-1 0-1 0 0,1 1 1 0 0,-1-1 0 0 0,0 0 0 0 0,1 0 0 0 0,-1 1-1 0 0,0-1 1 0 0,0 0 0 0 0,0 2 0 0 0,0 4 17 0 0,-1 0 1 0 0,0-1-1 0 0,0 1 1 0 0,0 0-1 0 0,-4 7 1 0 0,3-8-8 0 0,1 0-1 0 0,-1 0 1 0 0,0 11 0 0 0,9 101 144 0 0,-1-21-15 0 0,-5-14 11 0 0,7 106 336 0 0,-6-164-437 0 0,2 0 0 0 0,1 0 0 0 0,2-1 1 0 0,0 0-1 0 0,15 35 0 0 0,-19-53-48 0 0,-1-1 11 0 0,0 0 0 0 0,1 0-1 0 0,0 0 1 0 0,0 0 0 0 0,0-1-1 0 0,5 7 1 0 0,-30-21 32 0 0,11 5-44 0 0,-1 1 0 0 0,0 1-1 0 0,-1 0 1 0 0,1 0-1 0 0,0 1 1 0 0,-23-1-1 0 0,-79 6-22 0 0,84-1 27 0 0,-9 0-3 0 0,9-1-6 0 0,0 1 0 0 0,-38 8 0 0 0,56-5-273 0 0,12-3-471 0 0,8-5-371 0 0,32-15-5143 0 0,-19 9 4402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29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45 512 0 0,'0'-4'1527'0'0,"0"1"-1"0"0,-1-1 0 0 0,1 1 1 0 0,-1-1-1 0 0,0 1 1 0 0,0 0-1 0 0,-3-5 0 0 0,0-5 2775 0 0,3 24 443 0 0,0 9-4126 0 0,9 42 14 0 0,10 90-752 0 0,-17-144 99 0 0,-1-1-817 0 0,1 1 1 0 0,0-1-1 0 0,0 1 1 0 0,1-1-1 0 0,2 8 1 0 0,2-3-2052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6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0 455 512 0 0,'2'4'7683'0'0,"-1"-1"-6794"0"0,1 0-1 0 0,-1-1 0 0 0,1 1 0 0 0,-1-1 0 0 0,5 5 0 0 0,3-2-530 0 0,0 0 0 0 0,0-1 0 0 0,0-1 0 0 0,1 1 1 0 0,-1-2-1 0 0,1 1 0 0 0,0-1 0 0 0,0-1 0 0 0,0 0 0 0 0,0 0 0 0 0,0-1 0 0 0,0 0 0 0 0,0 0 0 0 0,0-2 0 0 0,11-1 0 0 0,16-6-214 0 0,-1-1 0 0 0,59-25 0 0 0,-72 26 7 0 0,-4 1-123 0 0,-1 0 0 0 0,1-1 0 0 0,32-22-1 0 0,-45 26-10 0 0,0 1-1 0 0,-1-1 1 0 0,1 0-1 0 0,-1 0 1 0 0,0 0-1 0 0,0-1 1 0 0,-1 0-1 0 0,0 0 1 0 0,0 0-1 0 0,0 0 1 0 0,-1-1-1 0 0,0 1 1 0 0,0-1-1 0 0,3-11 1 0 0,-5 11 52 0 0,0 0 0 0 0,-1-1 0 0 0,0 1 0 0 0,0-1-1 0 0,-1 1 1 0 0,0 0 0 0 0,0-1 0 0 0,0 1 0 0 0,-1 0 0 0 0,-4-10 0 0 0,-2-4 382 0 0,-23-41 0 0 0,25 51-302 0 0,-2 0-1 0 0,1 0 0 0 0,-1 0 1 0 0,-1 1-1 0 0,0 0 1 0 0,-15-13-1 0 0,19 20-75 0 0,0-1 0 0 0,0 1 0 0 0,0 0 0 0 0,0 0 0 0 0,0 0 0 0 0,-1 1 0 0 0,-8-3 0 0 0,11 4-24 0 0,0 1 0 0 0,-1-1 1 0 0,1 1-1 0 0,-1-1 0 0 0,0 1 0 0 0,1 0 0 0 0,-1 1 0 0 0,1-1 1 0 0,-1 0-1 0 0,1 1 0 0 0,0 0 0 0 0,-1 0 0 0 0,-4 2 0 0 0,3 0-6 0 0,0-1 0 0 0,1 1-1 0 0,-1 1 1 0 0,1-1 0 0 0,0 1-1 0 0,0 0 1 0 0,0 0-1 0 0,0 0 1 0 0,1 0 0 0 0,-1 1-1 0 0,1-1 1 0 0,0 1 0 0 0,-3 7-1 0 0,-1 3 54 0 0,0 1 1 0 0,1 0-1 0 0,-4 17 0 0 0,2 4 193 0 0,-8 65 0 0 0,8 40 361 0 0,7-131-594 0 0,4 204 761 0 0,2-169-681 0 0,1-1-1 0 0,22 76 0 0 0,-25-108-104 0 0,1 2-9 0 0,1-1-1 0 0,7 15 1 0 0,-12-29-21 0 0,0 1 0 0 0,0-1 0 0 0,0 0 0 0 0,0 0 0 0 0,0 0 0 0 0,0 0 0 0 0,0 0 0 0 0,0 0 1 0 0,0 0-1 0 0,0 0 0 0 0,0 0 0 0 0,0 0 0 0 0,0 0 0 0 0,0 0 0 0 0,0 1 0 0 0,0-1 0 0 0,1 0 0 0 0,-1 0 0 0 0,0 0 0 0 0,0 0 0 0 0,0 0 0 0 0,0 0 0 0 0,0 0 0 0 0,0 0 0 0 0,0 0 0 0 0,0 0 0 0 0,0 0 0 0 0,0 0 0 0 0,0 0 0 0 0,0 0 0 0 0,1 0 0 0 0,-1 0 0 0 0,0 0 0 0 0,0 0 0 0 0,0 0 0 0 0,0 0 0 0 0,0 0 0 0 0,0 0 0 0 0,0 0 0 0 0,0 0 0 0 0,0 0 0 0 0,0 0 1 0 0,0 0-1 0 0,1 0 0 0 0,-1 0 0 0 0,0 0 0 0 0,0 0 0 0 0,0 0 0 0 0,0 0 0 0 0,0 0 0 0 0,0 0 0 0 0,0 0 0 0 0,0 0 0 0 0,0 0 0 0 0,3-7 20 0 0,1-9-48 0 0,-4 14 18 0 0,3-9-6 0 0,0 1 1 0 0,0-1 0 0 0,1 1-1 0 0,1-1 1 0 0,0 1 0 0 0,0 0 0 0 0,1 1-1 0 0,0-1 1 0 0,11-12 0 0 0,-13 17 4 0 0,0 1 1 0 0,0 0-1 0 0,1 0 1 0 0,-1 0-1 0 0,1 0 1 0 0,0 0-1 0 0,0 1 1 0 0,0 0 0 0 0,0 0-1 0 0,0 1 1 0 0,1-1-1 0 0,0 1 1 0 0,-1 0-1 0 0,1 1 1 0 0,0-1-1 0 0,0 1 1 0 0,0 0-1 0 0,0 1 1 0 0,7-1 0 0 0,-11 1 7 0 0,0 0 0 0 0,-1 1 0 0 0,1-1 0 0 0,-1 0 0 0 0,1 1 1 0 0,-1-1-1 0 0,1 1 0 0 0,-1 0 0 0 0,1-1 0 0 0,-1 1 0 0 0,0 0 1 0 0,1 0-1 0 0,-1 0 0 0 0,0 0 0 0 0,0 0 0 0 0,1 0 0 0 0,-1 0 1 0 0,0 0-1 0 0,0 0 0 0 0,0 1 0 0 0,0-1 0 0 0,-1 0 1 0 0,1 1-1 0 0,0-1 0 0 0,-1 1 0 0 0,1-1 0 0 0,0 1 0 0 0,-1-1 1 0 0,0 1-1 0 0,1-1 0 0 0,-1 1 0 0 0,0-1 0 0 0,0 1 0 0 0,0 2 1 0 0,0 6 10 0 0,0 1 0 0 0,-1-1 1 0 0,-1 0-1 0 0,-2 13 0 0 0,1-12 1 0 0,1 0-1 0 0,1 0 0 0 0,-1 0 0 0 0,2 1 0 0 0,0-1 0 0 0,0 0 0 0 0,1 0 0 0 0,4 22 0 0 0,-4-29-17 0 0,0 1 1 0 0,0-1-1 0 0,1 0 0 0 0,0 1 0 0 0,0-1 0 0 0,0 0 1 0 0,1 0-1 0 0,-1-1 0 0 0,1 1 0 0 0,0 0 1 0 0,0-1-1 0 0,0 1 0 0 0,0-1 0 0 0,1 0 0 0 0,-1 0 1 0 0,1-1-1 0 0,0 1 0 0 0,0-1 0 0 0,0 1 0 0 0,0-1 1 0 0,8 3-1 0 0,-6-4-106 0 0,0 1 0 0 0,-1-1-1 0 0,1 0 1 0 0,0 0 0 0 0,-1-1 0 0 0,1 1 0 0 0,0-1 0 0 0,0-1 0 0 0,0 1-1 0 0,-1-1 1 0 0,1 0 0 0 0,0 0 0 0 0,-1-1 0 0 0,1 1 0 0 0,-1-1 0 0 0,9-4 0 0 0,-6 1-827 0 0,1 0 1 0 0,0-1 0 0 0,9-7 0 0 0,22-25-7390 0 0,-28 25 5865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6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 1168 0 0,'-8'0'4678'0'0,"6"-1"-3476"0"0,-1 1 0 0 0,1 0 0 0 0,0 0-1 0 0,0 0 1 0 0,-1 0 0 0 0,1 1 0 0 0,0-1-1 0 0,-3 1 1 0 0,4 0-881 0 0,1 0 0 0 0,-1 1 0 0 0,1-1 0 0 0,-1 0 0 0 0,1 0 0 0 0,0 1-1 0 0,-1-1 1 0 0,1 0 0 0 0,0 1 0 0 0,0-1 0 0 0,0 0 0 0 0,0 0 0 0 0,0 1 0 0 0,0 1 0 0 0,0 1 390 0 0,-1 21 324 0 0,0 0 0 0 0,4 35 0 0 0,-2-50-1045 0 0,0 0-1 0 0,1 0 1 0 0,0 0 0 0 0,1 0 0 0 0,0 0 0 0 0,1-1-1 0 0,0 1 1 0 0,9 14 0 0 0,-13-23-17 0 0,1 0 0 0 0,0 0 0 0 0,-1 0 0 0 0,1 0 0 0 0,0 0 0 0 0,0 0 0 0 0,0 0 0 0 0,-1-1 0 0 0,1 1 0 0 0,0 0 0 0 0,0 0 0 0 0,0-1 0 0 0,0 1 0 0 0,1-1 0 0 0,-1 1 0 0 0,0-1 0 0 0,0 1 0 0 0,0-1 0 0 0,2 1 0 0 0,-2-1-84 0 0,0 0 0 0 0,0 0 1 0 0,0-1-1 0 0,0 1 0 0 0,1 0 1 0 0,-1-1-1 0 0,0 1 0 0 0,0 0 1 0 0,0-1-1 0 0,0 1 0 0 0,0-1 1 0 0,0 0-1 0 0,-1 1 0 0 0,1-1 1 0 0,0 0-1 0 0,0 1 0 0 0,0-2 1 0 0,4-4-1580 0 0,0 1 1 0 0,-1-1 0 0 0,0 0-1 0 0,5-14 1 0 0,-7 17 464 0 0,6-14-1637 0 0,1-1 338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6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3633 0 0,'-5'6'4009'0'0,"-3"-3"4072"0"0,0-2-7312 0 0,3 2 367 0 0,0 0-352 0 0,5 0 8 0 0,2-2-240 0 0,2 2-312 0 0,3-2-96 0 0,2 1-96 0 0,1-1-168 0 0,2-1 8 0 0,-1 0-40 0 0,2 0-384 0 0,0-1-880 0 0,0 1-249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1.5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33 512 0 0,'-1'-3'1064'0'0,"0"0"0"0"0,0 1 0 0 0,-1-1-1 0 0,1 0 1 0 0,-1 0 0 0 0,0 0 0 0 0,1 1 0 0 0,-1-1 0 0 0,-5-3-1 0 0,7 6-854 0 0,0-1 0 0 0,-1 1-1 0 0,1 0 1 0 0,0 0 0 0 0,-1 0 0 0 0,1 0-1 0 0,0 0 1 0 0,-1 0 0 0 0,1 0-1 0 0,0 0 1 0 0,-1 0 0 0 0,1 0-1 0 0,0 0 1 0 0,-1 0 0 0 0,1 0-1 0 0,0 0 1 0 0,-1 0 0 0 0,1 1-1 0 0,0-1 1 0 0,-1 0 0 0 0,1 0-1 0 0,0 0 1 0 0,-1 0 0 0 0,1 1 0 0 0,0-1-1 0 0,0 0 1 0 0,-1 0 0 0 0,1 1-1 0 0,0-1 1 0 0,0 0 0 0 0,0 0-1 0 0,-1 1 1 0 0,1-1 0 0 0,0 0-1 0 0,0 1 1 0 0,0-1 0 0 0,-1 1-1 0 0,1 0-126 0 0,-1-1-1 0 0,1 1 1 0 0,0 0-1 0 0,-1 0 1 0 0,1-1-1 0 0,-1 1 0 0 0,1 0 1 0 0,0 0-1 0 0,0 0 1 0 0,0-1-1 0 0,-1 1 0 0 0,1 0 1 0 0,0 0-1 0 0,0 0 1 0 0,0 0-1 0 0,0 1 0 0 0,79 165 2355 0 0,8 21-2220 0 0,-85-184-202 0 0,-1 0 1 0 0,1 0 0 0 0,-1 0 0 0 0,0 0 0 0 0,0 1-1 0 0,-1-1 1 0 0,1 0 0 0 0,-1 1 0 0 0,0-1 0 0 0,0 0 0 0 0,-1 1-1 0 0,1-1 1 0 0,-1 0 0 0 0,0 0 0 0 0,0 1 0 0 0,0-1-1 0 0,-1 0 1 0 0,1 0 0 0 0,-1 0 0 0 0,0 0 0 0 0,0-1-1 0 0,-1 1 1 0 0,1 0 0 0 0,-1-1 0 0 0,1 1 0 0 0,-1-1-1 0 0,0 0 1 0 0,-1 0 0 0 0,1 0 0 0 0,0-1 0 0 0,-1 1 0 0 0,0-1-1 0 0,1 0 1 0 0,-1 0 0 0 0,0 0 0 0 0,0 0 0 0 0,-8 2-1 0 0,7-3 31 0 0,-1 1-1 0 0,1-1 0 0 0,-1 0 0 0 0,1 0 0 0 0,-11 0 1 0 0,15-1-39 0 0,0 0 0 0 0,-1-1 1 0 0,1 1-1 0 0,0 0 1 0 0,-1-1-1 0 0,1 1 1 0 0,0 0-1 0 0,0-1 1 0 0,-1 0-1 0 0,1 1 0 0 0,0-1 1 0 0,0 0-1 0 0,0 0 1 0 0,0 1-1 0 0,-1-1 1 0 0,1 0-1 0 0,1 0 1 0 0,-1 0-1 0 0,0 0 0 0 0,0 0 1 0 0,0 0-1 0 0,0-1 1 0 0,1 1-1 0 0,-1 0 1 0 0,1 0-1 0 0,-1-1 1 0 0,1 1-1 0 0,-1-2 0 0 0,-1-3 9 0 0,1 0-1 0 0,1-1 0 0 0,-1 1 0 0 0,1-1 1 0 0,0 1-1 0 0,0 0 0 0 0,1-1 0 0 0,-1 1 1 0 0,2 0-1 0 0,2-11 0 0 0,-1 7-20 0 0,1-1-1 0 0,0 1 1 0 0,0 0 0 0 0,1 0-1 0 0,9-13 1 0 0,-10 18-8 0 0,1 0 0 0 0,-1 0 0 0 0,1 0 0 0 0,0 1 0 0 0,0 0 0 0 0,0 0 0 0 0,1 0 0 0 0,-1 1 0 0 0,1-1 0 0 0,0 1 0 0 0,7-3 0 0 0,-1 2-738 0 0,0 0 0 0 0,1 1 0 0 0,-1 0 0 0 0,24-1-1 0 0,-16 5-5859 0 0,-16-1 4081 0 0,2 1-2941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1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38 2641 0 0,'0'-1'685'0'0,"0"0"1"0"0,0 0-1 0 0,-1 0 1 0 0,1-1 0 0 0,0 1-1 0 0,0 0 1 0 0,-1 0 0 0 0,1 0-1 0 0,-1 0 1 0 0,1 0 0 0 0,-1 0-1 0 0,1 0 1 0 0,-2-1 0 0 0,-11-9 3054 0 0,9 9-3326 0 0,1 1 0 0 0,-1-1 0 0 0,0 1 0 0 0,0 0 0 0 0,0 0 0 0 0,-7-1-1 0 0,10 2-381 0 0,1 0-1 0 0,0 0 0 0 0,0-1 0 0 0,0 1 0 0 0,-1 0 0 0 0,1 0 1 0 0,0 0-1 0 0,0 0 0 0 0,-1 0 0 0 0,1 0 0 0 0,0 0 1 0 0,0 0-1 0 0,0 0 0 0 0,-1 0 0 0 0,1 0 0 0 0,0 0 0 0 0,0 0 1 0 0,-1 0-1 0 0,1 1 0 0 0,0-1 0 0 0,0 0 0 0 0,0 0 1 0 0,-1 0-1 0 0,1 0 0 0 0,0 0 0 0 0,0 0 0 0 0,0 0 0 0 0,0 1 1 0 0,-1-1-1 0 0,1 0 0 0 0,0 0 0 0 0,0 0 0 0 0,0 0 1 0 0,0 1-1 0 0,0-1 0 0 0,-1 0 0 0 0,1 1 0 0 0,4 7 410 0 0,13 8-478 0 0,-12-13-204 0 0,1 0 0 0 0,0-1 0 0 0,-1 0 0 0 0,1 0 0 0 0,0 0 1 0 0,8 1-1 0 0,20 2-4507 0 0,-26-4 2661 0 0,14 2-896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2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60 512 0 0,'0'0'-75'0'0,"-19"-3"2553"0"0,-7-3 9281 0 0,26 6-11709 0 0,0 0 0 0 0,0 0 1 0 0,0 0-1 0 0,0 0 0 0 0,-1 0 1 0 0,1-1-1 0 0,0 1 0 0 0,0 0 0 0 0,0 0 1 0 0,0 0-1 0 0,0 0 0 0 0,0 0 1 0 0,0 0-1 0 0,0-1 0 0 0,0 1 0 0 0,0 0 1 0 0,0 0-1 0 0,0 0 0 0 0,1 0 1 0 0,-1 0-1 0 0,0 0 0 0 0,0-1 0 0 0,0 1 1 0 0,0 0-1 0 0,0 0 0 0 0,0 0 1 0 0,0 0-1 0 0,0 0 0 0 0,0 0 0 0 0,0 0 1 0 0,0-1-1 0 0,0 1 0 0 0,1 0 1 0 0,-1 0-1 0 0,0 0 0 0 0,0 0 1 0 0,0 0-1 0 0,0 0 0 0 0,0 0 0 0 0,0 0 1 0 0,0 0-1 0 0,1 0 0 0 0,-1 0 1 0 0,0 0-1 0 0,0 0 0 0 0,0 0 0 0 0,0 0 1 0 0,0 0-1 0 0,1 0 0 0 0,-1 0 1 0 0,0 0-1 0 0,0 0 0 0 0,8-4 603 0 0,22-2 209 0 0,0 1 1 0 0,47-2-1 0 0,-21 3-746 0 0,-5-1-183 0 0,164-10-2433 0 0,-214 15 2350 0 0,6 0-1817 0 0,-7 0 1880 0 0,0 0 1 0 0,1 0-1 0 0,-1 0 0 0 0,0 0 0 0 0,0 0 0 0 0,0 1 0 0 0,0-1 0 0 0,0 0 1 0 0,0 0-1 0 0,0 0 0 0 0,0 0 0 0 0,1 0 0 0 0,-1 0 0 0 0,0 0 0 0 0,0 0 0 0 0,0 0 1 0 0,0 0-1 0 0,0 0 0 0 0,0 0 0 0 0,0 0 0 0 0,0 0 0 0 0,0 0 0 0 0,0 1 1 0 0,0-1-1 0 0,1 0 0 0 0,-1 0 0 0 0,0 0 0 0 0,0 0 0 0 0,0 0 0 0 0,0 0 1 0 0,0 0-1 0 0,0 0 0 0 0,0 1 0 0 0,0-1 0 0 0,0 0 0 0 0,0 0 0 0 0,0 0 1 0 0,0 0-1 0 0,0 0 0 0 0,0 0 0 0 0,0 0 0 0 0,0 1 0 0 0,0-1 0 0 0,0 0 0 0 0,0 0 1 0 0,0 0-1 0 0,0 0 0 0 0,-1 0 0 0 0,1 0 0 0 0,0 0 0 0 0,0 1 0 0 0,-3 3-3213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2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9 2024 0 0,'-3'4'1521'0'0,"0"-2"0"0"0,0 1 0 0 0,0 0-1 0 0,0 0 1 0 0,-1-1 0 0 0,-3 2-1 0 0,-4 3 461 0 0,11-7-1942 0 0,0 0 0 0 0,0 0 0 0 0,0 0 0 0 0,0 0 1 0 0,-1 0-1 0 0,1 0 0 0 0,0 0 0 0 0,0 1 0 0 0,0-1 1 0 0,0 0-1 0 0,0 0 0 0 0,0 0 0 0 0,0 0 0 0 0,-1 0 0 0 0,1 0 1 0 0,0 1-1 0 0,0-1 0 0 0,0 0 0 0 0,0 0 0 0 0,0 0 0 0 0,0 0 1 0 0,0 1-1 0 0,0-1 0 0 0,0 0 0 0 0,0 0 0 0 0,0 0 0 0 0,0 0 1 0 0,0 0-1 0 0,0 1 0 0 0,0-1 0 0 0,0 0 0 0 0,0 0 0 0 0,0 0 1 0 0,0 0-1 0 0,0 1 0 0 0,0-1 0 0 0,0 0 0 0 0,0 0 1 0 0,0 0-1 0 0,1 0 0 0 0,-1 0 0 0 0,0 0 0 0 0,0 1 0 0 0,0-1 1 0 0,0 0-1 0 0,0 0 0 0 0,0 0 0 0 0,0 0 0 0 0,1 0 0 0 0,-1 0 1 0 0,0 0-1 0 0,0 0 0 0 0,0 1 0 0 0,0-1 0 0 0,0 0 0 0 0,1 0 1 0 0,-1 0-1 0 0,0 0 0 0 0,0 0 0 0 0,0 0 0 0 0,0 0 0 0 0,0 0 1 0 0,1 0-1 0 0,-1 0 0 0 0,0 0 0 0 0,0 0 0 0 0,0 0 1 0 0,1 0-1 0 0,15 3 469 0 0,-14-3-346 0 0,19 3 44 0 0,0-2 1 0 0,0 0 0 0 0,28-3 0 0 0,65-13-265 0 0,-59 8-19 0 0,44-8-420 0 0,-29 5-5301 0 0,-52 8 2036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2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 2929 0 0,'-23'3'9192'0'0,"21"-3"-8634"0"0,0 1 0 0 0,0 0 0 0 0,0 0 0 0 0,0 0 0 0 0,0 0 0 0 0,1 0 0 0 0,-4 2 0 0 0,4-2-409 0 0,0 1 1 0 0,0-1 0 0 0,0 0 0 0 0,0 0 0 0 0,0 1 0 0 0,0-1 0 0 0,0 0 0 0 0,0 1 0 0 0,1-1 0 0 0,-1 1 0 0 0,1-1 0 0 0,-1 1 0 0 0,1 0 0 0 0,-1-1 0 0 0,1 1 0 0 0,0-1 0 0 0,0 1 0 0 0,0 0 0 0 0,0-1 0 0 0,0 1 0 0 0,0-1 0 0 0,0 1 0 0 0,0 0 0 0 0,2 2 0 0 0,1 7 76 0 0,1 0 0 0 0,1 1 0 0 0,0-2 0 0 0,0 1 1 0 0,1-1-1 0 0,1 1 0 0 0,-1-2 0 0 0,2 1 0 0 0,-1-1 1 0 0,13 11-1 0 0,11 10 33 0 0,52 35 0 0 0,-81-63-247 0 0,49 35 61 0 0,-20-15-101 0 0,-1 0 0 0 0,-1 2 0 0 0,48 51 0 0 0,-73-71-70 0 0,-1 1 1 0 0,0-1-1 0 0,-1 1 0 0 0,3 5 1 0 0,-1 5-1580 0 0,-3-14 1393 0 0,-1 0 0 0 0,0-1-1 0 0,0 1 1 0 0,-1 0 0 0 0,1-1 0 0 0,0 1-1 0 0,0 0 1 0 0,0-1 0 0 0,0 1 0 0 0,0 0-1 0 0,-1-1 1 0 0,1 1 0 0 0,0-1-1 0 0,-1 1 1 0 0,1 0 0 0 0,0-1 0 0 0,-1 2-1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3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239 113 512 0 0,'-4'-1'954'0'0,"1"-1"0"0"0,-1 0 0 0 0,0 1 0 0 0,0 0 0 0 0,0 0 0 0 0,0 0 0 0 0,0 0 0 0 0,-1 1 0 0 0,1 0 0 0 0,0 0 0 0 0,0 0 0 0 0,-6 1 0 0 0,5-1-322 0 0,-1 1 0 0 0,1 0 0 0 0,-1 1 0 0 0,1-1 0 0 0,-1 1 0 0 0,1 0 0 0 0,0 1-1 0 0,-8 4 1 0 0,4-1-326 0 0,0 2-1 0 0,1 0 0 0 0,0 0 0 0 0,0 0 0 0 0,0 1 1 0 0,1 0-1 0 0,1 0 0 0 0,0 1 0 0 0,0 0 0 0 0,0 0 1 0 0,-3 11-1 0 0,2-5-129 0 0,2 1 1 0 0,0-1-1 0 0,0 1 0 0 0,2 0 1 0 0,0 0-1 0 0,-1 29 0 0 0,4-38-152 0 0,0 0 0 0 0,0 1 0 0 0,1-1 0 0 0,1 1-1 0 0,-1-1 1 0 0,1 0 0 0 0,1 0 0 0 0,-1 0 0 0 0,1 0-1 0 0,1 0 1 0 0,0-1 0 0 0,0 1 0 0 0,0-1 0 0 0,1 0-1 0 0,0 0 1 0 0,0 0 0 0 0,1-1 0 0 0,-1 0 0 0 0,2 0-1 0 0,-1-1 1 0 0,1 1 0 0 0,-1-1 0 0 0,1-1 0 0 0,1 1-1 0 0,14 6 1 0 0,-1-3-64 0 0,-1-1-1 0 0,2-1 0 0 0,-1 0 1 0 0,0-2-1 0 0,1-1 1 0 0,0 0-1 0 0,0-2 0 0 0,22 0 1 0 0,-36-2-7 0 0,-1 0 0 0 0,1 0 0 0 0,-1 0 0 0 0,1-1 0 0 0,-1 0 0 0 0,0-1 0 0 0,0 0 1 0 0,0 0-1 0 0,0 0 0 0 0,-1-1 0 0 0,1 0 0 0 0,-1 0 0 0 0,0 0 0 0 0,0-1 0 0 0,0 0 0 0 0,-1 0 1 0 0,7-8-1 0 0,-7 6 12 0 0,1-1 1 0 0,-1 0 0 0 0,0 0-1 0 0,0-1 1 0 0,-1 0 0 0 0,-1 1 0 0 0,1-1-1 0 0,-1 0 1 0 0,-1-1 0 0 0,0 1-1 0 0,0 0 1 0 0,0-1 0 0 0,-1-11-1 0 0,-1 0 50 0 0,-2-1-1 0 0,0 1 1 0 0,-1 0-1 0 0,-1 0 1 0 0,-1 0-1 0 0,-1 0 0 0 0,-1 1 1 0 0,0 0-1 0 0,-2 0 1 0 0,0 1-1 0 0,-2 0 0 0 0,0 1 1 0 0,0 0-1 0 0,-2 1 1 0 0,-16-18-1 0 0,21 27 10 0 0,0 1 0 0 0,-1-1 0 0 0,0 2 0 0 0,-1-1 0 0 0,1 1-1 0 0,-1 1 1 0 0,0 0 0 0 0,0 0 0 0 0,-1 1 0 0 0,0 0 0 0 0,1 1 0 0 0,-1 0 0 0 0,0 1 0 0 0,-14-2-1 0 0,14 3-17 0 0,0 1-1 0 0,1 0 1 0 0,-1 0-1 0 0,0 1 0 0 0,0 0 1 0 0,1 1-1 0 0,-1 0 0 0 0,1 1 1 0 0,-1 0-1 0 0,1 1 0 0 0,0 0 1 0 0,1 0-1 0 0,-1 1 1 0 0,1 0-1 0 0,-10 7 0 0 0,15-8-88 0 0,0-1 0 0 0,0 1 0 0 0,0 0 1 0 0,1 0-1 0 0,0 0 0 0 0,-1 1 0 0 0,2-1 0 0 0,-1 1 0 0 0,0-1 0 0 0,1 1 0 0 0,0 0 0 0 0,0 0 0 0 0,0 0 0 0 0,1 0 0 0 0,0 1 0 0 0,0-1 1 0 0,0 0-1 0 0,0 0 0 0 0,1 7 0 0 0,0-4-643 0 0,0 0 0 0 0,1 0 0 0 0,0 0 0 0 0,1 0 0 0 0,0 0 0 0 0,0 0 0 0 0,1 0 0 0 0,0-1 0 0 0,0 1 0 0 0,0-1 0 0 0,1 0 1 0 0,5 7-1 0 0,11 12-1527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5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174 142 512 0 0,'-27'0'3446'0'0,"-1"-2"1"0"0,1 0-1 0 0,0-2 0 0 0,-29-8 1 0 0,56 12-3387 0 0,-1 0 0 0 0,1 0 1 0 0,0 0-1 0 0,-1 0 0 0 0,1 0 1 0 0,0 0-1 0 0,-1 0 0 0 0,1-1 0 0 0,0 1 1 0 0,-1 0-1 0 0,1 0 0 0 0,0 0 1 0 0,0 0-1 0 0,-1 0 0 0 0,1-1 1 0 0,0 1-1 0 0,-1 0 0 0 0,1 0 1 0 0,0 0-1 0 0,0-1 0 0 0,0 1 0 0 0,-1 0 1 0 0,1 0-1 0 0,0-1 0 0 0,0 1 1 0 0,0 0-1 0 0,-1-1 0 0 0,1 1 1 0 0,0 0-1 0 0,0-1 0 0 0,0 1 0 0 0,8-7 795 0 0,15-2-415 0 0,220-27 850 0 0,-37 7-1030 0 0,1 3-291 0 0,-129 18-90 0 0,-115 13-2132 0 0,-55 7-8043 0 0,75-11 6936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5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85 174 8 0 0,'-2'-2'333'0'0,"0"1"0"0"0,1-1 0 0 0,-1 0 0 0 0,1 1 0 0 0,-1-1 1 0 0,1 0-1 0 0,0 0 0 0 0,-2-3 0 0 0,2 3 95 0 0,0-1 1 0 0,-1 1 0 0 0,1 0-1 0 0,-1 0 1 0 0,1 0-1 0 0,-1 0 1 0 0,0 0-1 0 0,-3-3 1 0 0,2 4 199 0 0,0 0 0 0 0,0 0 1 0 0,0 0-1 0 0,0 0 0 0 0,0 1 1 0 0,-1-1-1 0 0,1 1 0 0 0,0-1 1 0 0,0 1-1 0 0,-1 0 0 0 0,1 1 1 0 0,0-1-1 0 0,0 0 0 0 0,-6 2 0 0 0,15-4 524 0 0,0 0 0 0 0,1 0 0 0 0,12-3 0 0 0,50-3-95 0 0,-49 6-646 0 0,131-11 772 0 0,52-5-779 0 0,-157 11-593 0 0,0-2 0 0 0,60-19-1 0 0,-87 22-32 0 0,14-5-2256 0 0,-18-2-7727 0 0,-10 11 7810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6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 1184 0 0,'-20'10'6553'0'0,"17"-9"-5701"0"0,0 0-1 0 0,0 0 1 0 0,1 1 0 0 0,-1-1-1 0 0,1 1 1 0 0,-1 0-1 0 0,-3 3 1 0 0,5-4-656 0 0,0 0 0 0 0,1 0 0 0 0,-1 0 0 0 0,1 0 0 0 0,-1 0 0 0 0,1 0 0 0 0,-1 0 0 0 0,1 0-1 0 0,0 0 1 0 0,0 0 0 0 0,-1 0 0 0 0,1 0 0 0 0,0 0 0 0 0,0 1 0 0 0,0-1 0 0 0,0 0 0 0 0,0 0 0 0 0,0 0 0 0 0,1 0 0 0 0,-1 0 0 0 0,0 0 0 0 0,1 1 0 0 0,-1-1-1 0 0,0 0 1 0 0,1 0 0 0 0,0 1 0 0 0,1 2 136 0 0,1 0 0 0 0,0 0 0 0 0,-1 0 0 0 0,2 0 0 0 0,-1 0-1 0 0,0 0 1 0 0,1-1 0 0 0,7 6 0 0 0,35 22 636 0 0,-46-30-955 0 0,115 61 828 0 0,-1-1-567 0 0,-96-50-252 0 0,0 1 0 0 0,-1 1 0 0 0,30 29 0 0 0,-32-26 5 0 0,0 2 1 0 0,-1 0-1 0 0,-1 0 1 0 0,0 2-1 0 0,13 28 1 0 0,-25-45-5 0 0,0-1-1 0 0,0 1 1 0 0,0 0 0 0 0,0 0-1 0 0,0 0 1 0 0,-1 0 0 0 0,1 0 0 0 0,-1 0-1 0 0,0 0 1 0 0,0 0 0 0 0,0 0-1 0 0,0 1 1 0 0,-1-1 0 0 0,1 0-1 0 0,-1 0 1 0 0,-1 3 0 0 0,0-2 4 0 0,0 1 1 0 0,0-1 0 0 0,-1 0-1 0 0,1 0 1 0 0,-1 1-1 0 0,0-2 1 0 0,0 1 0 0 0,-1 0-1 0 0,-4 3 1 0 0,-5 4 21 0 0,0-2 0 0 0,-1 1-1 0 0,0-2 1 0 0,0 0 0 0 0,-17 6 0 0 0,-122 42 16 0 0,43-18-417 0 0,108-38-1620 0 0,7-3 237 0 0,17-9-1600 0 0,-1 0-517 0 0,4-3-872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7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0 312 512 0 0,'3'-1'8317'0'0,"1"1"-3649"0"0,-1-1-4195 0 0,0 1 0 0 0,1-1 0 0 0,-1 1 0 0 0,0 0 0 0 0,0 0 0 0 0,6 1 0 0 0,27 8 729 0 0,1-1 1 0 0,56 3 0 0 0,-75-10-1150 0 0,0-1 0 0 0,1-1 0 0 0,-1-1 1 0 0,0 0-1 0 0,0-2 0 0 0,-1 0 0 0 0,23-8 1 0 0,-19 5-27 0 0,-1-1 0 0 0,-1-1 1 0 0,20-12-1 0 0,-34 17-15 0 0,1 0 0 0 0,0 0 0 0 0,-1-1 0 0 0,0 1 0 0 0,8-11-1 0 0,-10 12 2 0 0,-1 0 0 0 0,0-1-1 0 0,0 1 1 0 0,0 0 0 0 0,-1-1-1 0 0,1 1 1 0 0,-1-1-1 0 0,0 0 1 0 0,0 1 0 0 0,0-1-1 0 0,0-6 1 0 0,-1 5 12 0 0,-1 0 1 0 0,1 0-1 0 0,-1 0 0 0 0,0 0 1 0 0,0 0-1 0 0,-1 0 0 0 0,0 1 1 0 0,1-1-1 0 0,-2 0 0 0 0,1 1 1 0 0,0 0-1 0 0,-1 0 1 0 0,-4-6-1 0 0,-2-1 136 0 0,1 1 0 0 0,-2 0 1 0 0,-17-15-1 0 0,17 17-11 0 0,0 1 0 0 0,0 0 0 0 0,-1 1 0 0 0,0 0 1 0 0,0 1-1 0 0,-22-8 0 0 0,29 11-102 0 0,0 1 1 0 0,0 0-1 0 0,0 1 1 0 0,0-1-1 0 0,0 1 1 0 0,0-1-1 0 0,0 1 1 0 0,0 0-1 0 0,0 1 1 0 0,-1-1-1 0 0,1 1 1 0 0,0 0-1 0 0,1 0 1 0 0,-1 0-1 0 0,0 0 1 0 0,0 1-1 0 0,0-1 1 0 0,1 1-1 0 0,-1 0 1 0 0,1 0-1 0 0,-1 0 1 0 0,1 1-1 0 0,0-1 1 0 0,-4 5-1 0 0,-4 6 37 0 0,0 0 0 0 0,1 0 1 0 0,1 1-1 0 0,0 1 0 0 0,1 0 0 0 0,0 0 0 0 0,1 0 0 0 0,1 1 0 0 0,-4 18 1 0 0,4-9 31 0 0,1-1 0 0 0,1 1 0 0 0,2 0 1 0 0,0 0-1 0 0,3 37 0 0 0,10 91 240 0 0,4 79 198 0 0,-15-201-439 0 0,0 1 0 0 0,-2 0 0 0 0,-2 0 1 0 0,-12 51-1 0 0,15-78-88 0 0,-1 0 1 0 0,0 0 0 0 0,0 0 0 0 0,0 0 0 0 0,0-1 0 0 0,-1 1 0 0 0,0-1 0 0 0,-6 8 0 0 0,9-12-28 0 0,0 0-1 0 0,0 0 1 0 0,0 0 0 0 0,0 0 0 0 0,0 0 0 0 0,0 0 0 0 0,0 0 0 0 0,0 0 0 0 0,0 0 0 0 0,0 0 0 0 0,0 0 0 0 0,0 0 0 0 0,0 0 0 0 0,0 0 0 0 0,0 1 0 0 0,0-1 0 0 0,0 0 0 0 0,0 0 0 0 0,-1 0 0 0 0,1 0-1 0 0,0 0 1 0 0,0 0 0 0 0,0 0 0 0 0,0 0 0 0 0,0 0 0 0 0,0 0 0 0 0,0 0 0 0 0,0 0 0 0 0,0 0 0 0 0,0 0 0 0 0,0 0 0 0 0,0 0 0 0 0,0 0 0 0 0,-1 0 0 0 0,1 0 0 0 0,0 0 0 0 0,0 0 0 0 0,0 0-1 0 0,0 0 1 0 0,0 0 0 0 0,0-1 0 0 0,0 1 0 0 0,0 0 0 0 0,0 0 0 0 0,0 0 0 0 0,0 0 0 0 0,0 0 0 0 0,0 0 0 0 0,0 0 0 0 0,0 0 0 0 0,0 0 0 0 0,0 0 0 0 0,0 0 0 0 0,-1 0 0 0 0,1 0 0 0 0,0 0-1 0 0,0-7 2 0 0,2-7-19 0 0,11-15-23 0 0,2 0-1 0 0,1 1 1 0 0,1 1-1 0 0,33-41 1 0 0,-38 53-9 0 0,1 1 0 0 0,0 0 0 0 0,18-13 0 0 0,-27 23 24 0 0,1 0 1 0 0,-1 1-1 0 0,1 0 0 0 0,0 0 0 0 0,0 0 0 0 0,0 1 0 0 0,1-1 0 0 0,-1 1 1 0 0,0 1-1 0 0,1-1 0 0 0,0 1 0 0 0,-1 0 0 0 0,1 0 0 0 0,10 0 0 0 0,-15 1 20 0 0,0 1 1 0 0,0-1-1 0 0,1 0 0 0 0,-1 1 0 0 0,0-1 0 0 0,1 1 0 0 0,-1 0 0 0 0,0-1 0 0 0,0 1 0 0 0,0 0 0 0 0,0 0 0 0 0,0 0 0 0 0,0 0 0 0 0,0 0 0 0 0,0 0 0 0 0,0 0 0 0 0,0 0 0 0 0,-1 0 0 0 0,1 0 0 0 0,0 0 0 0 0,-1 0 0 0 0,1 1 0 0 0,-1-1 0 0 0,1 0 0 0 0,-1 0 0 0 0,1 1 0 0 0,-1-1 1 0 0,0 0-1 0 0,0 3 0 0 0,2 4-11 0 0,-2 1 1 0 0,1-1 0 0 0,-2 12 0 0 0,1-18 15 0 0,-2 22-19 0 0,-6 29 0 0 0,4-36 38 0 0,1 0 0 0 0,1 1 0 0 0,0-1 0 0 0,2 32 1 0 0,1-44-29 0 0,0 0 1 0 0,0-1 0 0 0,0 1 0 0 0,1 0 0 0 0,-1 0 0 0 0,1-1 0 0 0,0 1 0 0 0,0-1-1 0 0,1 1 1 0 0,-1-1 0 0 0,1 0 0 0 0,0 0 0 0 0,0 0 0 0 0,1 0 0 0 0,-1-1-1 0 0,1 1 1 0 0,0-1 0 0 0,-1 0 0 0 0,2 0 0 0 0,-1 0 0 0 0,6 2 0 0 0,-5-2-118 0 0,1 0-1 0 0,0-1 1 0 0,0 0 0 0 0,1 0 0 0 0,-1 0 0 0 0,0-1 0 0 0,1 0-1 0 0,-1-1 1 0 0,1 1 0 0 0,-1-1 0 0 0,1 0 0 0 0,8-2 0 0 0,-5 1-553 0 0,-1-1 1 0 0,0-1 0 0 0,0 1-1 0 0,0-1 1 0 0,0-1 0 0 0,0 0-1 0 0,15-9 1 0 0,-3-1-1717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9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22 512 0 0,'-1'-2'698'0'0,"0"0"-1"0"0,0 1 1 0 0,0-1-1 0 0,0 1 1 0 0,-1 0-1 0 0,1-1 1 0 0,0 1 0 0 0,-1 0-1 0 0,1 0 1 0 0,-1 0-1 0 0,1 0 1 0 0,-1 0-1 0 0,0 0 1 0 0,1 0-1 0 0,-1 0 1 0 0,0 1-1 0 0,-2-1 1 0 0,-2 0 5284 0 0,23 8-4276 0 0,-7-2-1523 0 0,0-1 0 0 0,0 1 0 0 0,-1 1-1 0 0,0 0 1 0 0,0 0 0 0 0,-1 0 0 0 0,1 1-1 0 0,-1 1 1 0 0,-1-1 0 0 0,1 1 0 0 0,-1 1-1 0 0,-1-1 1 0 0,11 18 0 0 0,-2 1-119 0 0,-1 0 0 0 0,-2 1 0 0 0,16 48 1 0 0,-23-60-6 0 0,-1 0 1 0 0,-1 0 0 0 0,0 0 0 0 0,-2 0-1 0 0,1 0 1 0 0,-2 1 0 0 0,-1 21-1 0 0,0-30-15 0 0,0-1 0 0 0,0 1 0 0 0,-1-1-1 0 0,0 1 1 0 0,0-1 0 0 0,-1 0-1 0 0,0 0 1 0 0,0 0 0 0 0,0 0-1 0 0,-1-1 1 0 0,0 1 0 0 0,-1-1 0 0 0,1 0-1 0 0,-1 0 1 0 0,0 0 0 0 0,-1-1-1 0 0,-11 10 1 0 0,15-14-36 0 0,0 1-1 0 0,-1-1 1 0 0,0 1-1 0 0,1-1 1 0 0,-1 0 0 0 0,0 0-1 0 0,0 0 1 0 0,1 0-1 0 0,-1-1 1 0 0,0 1-1 0 0,0-1 1 0 0,0 1 0 0 0,0-1-1 0 0,0 0 1 0 0,0 0-1 0 0,-3-1 1 0 0,4 1-13 0 0,0-1-1 0 0,0 1 1 0 0,0-1 0 0 0,1 0-1 0 0,-1 0 1 0 0,0 0 0 0 0,1 0-1 0 0,-1 0 1 0 0,1 0 0 0 0,-1 0-1 0 0,1 0 1 0 0,-1 0 0 0 0,1-1-1 0 0,0 1 1 0 0,-1-1 0 0 0,1 1 0 0 0,0-1-1 0 0,0 1 1 0 0,0-1 0 0 0,0 0-1 0 0,1 1 1 0 0,-1-1 0 0 0,0 0-1 0 0,1 0 1 0 0,-1-3 0 0 0,-1-3-18 0 0,1 0 0 0 0,1 0 0 0 0,0 0 0 0 0,0 0 0 0 0,0 0 0 0 0,1 0 1 0 0,0 0-1 0 0,1 0 0 0 0,0 0 0 0 0,0 0 0 0 0,1 0 0 0 0,-1 1 0 0 0,2-1 1 0 0,-1 1-1 0 0,1 0 0 0 0,0 0 0 0 0,8-10 0 0 0,-4 6-522 0 0,1 1 0 0 0,0 0-1 0 0,1 0 1 0 0,-1 1 0 0 0,2 0 0 0 0,-1 0-1 0 0,1 2 1 0 0,1-1 0 0 0,22-10 0 0 0,-30 16-515 0 0,0 1 0 0 0,0-1 0 0 0,0 1 0 0 0,1 0 0 0 0,5-1 0 0 0,-1 2-2045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49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24 4233 0 0,'-16'-8'10054'0'0,"-10"-5"-4804"0"0,20 10-4375 0 0,9 5 350 0 0,31 7-1696 0 0,1 0-4445 0 0,-20-3 1693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0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1 512 0 0,'6'0'14192'0'0,"-4"11"-10261"0"0,-2 15-2559 0 0,-8 21 363 0 0,-4 31-331 0 0,11-70-1324 0 0,1 0 0 0 0,0 1-1 0 0,0-1 1 0 0,1 1-1 0 0,0-1 1 0 0,5 16 0 0 0,-5-22-85 0 0,-1 0 0 0 0,1 0 0 0 0,0 0 0 0 0,0 0 0 0 0,0 0 0 0 0,0-1 0 0 0,0 1 0 0 0,0 0 0 0 0,0-1 0 0 0,1 1 0 0 0,-1-1 0 0 0,0 1 0 0 0,1-1 0 0 0,0 1 0 0 0,-1-1 0 0 0,1 0 0 0 0,0 0 0 0 0,3 2 0 0 0,-3-2-21 0 0,1-1 1 0 0,0 1-1 0 0,0-1 1 0 0,-1 1-1 0 0,1-1 1 0 0,0 0-1 0 0,0 0 1 0 0,-1 0 0 0 0,1-1-1 0 0,0 1 1 0 0,0 0-1 0 0,3-2 1 0 0,4-2-504 0 0,0 0 1 0 0,0 0-1 0 0,0-1 1 0 0,0 0-1 0 0,15-12 1 0 0,-2 0-1911 0 0,0-2-226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0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2417 0 0,'-7'6'3216'0'0,"2"-2"2417"0"0,-1-2-4600 0 0,1-2 375 0 0,4 1-896 0 0,1 1-16 0 0,4-1-112 0 0,4 1-120 0 0,3-1-208 0 0,2-1 16 0 0,1 0-80 0 0,7-1-120 0 0,-1 1-464 0 0,1-2-128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3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12 512 0 0,'-1'-1'646'0'0,"0"0"0"0"0,0 0 0 0 0,-1 0 1 0 0,1 0-1 0 0,0 0 0 0 0,0 0 0 0 0,0 1 0 0 0,-1-1 0 0 0,1 0 0 0 0,0 1 0 0 0,-1-1 1 0 0,1 1-1 0 0,0-1 0 0 0,-1 1 0 0 0,1 0 0 0 0,-1-1 0 0 0,-1 1 0 0 0,2 0-336 0 0,0 0-1 0 0,0 1 0 0 0,0-1 1 0 0,1 0-1 0 0,-1 0 1 0 0,0 1-1 0 0,0-1 0 0 0,0 0 1 0 0,0 1-1 0 0,1-1 0 0 0,-1 1 1 0 0,0-1-1 0 0,0 1 1 0 0,1-1-1 0 0,-1 1 0 0 0,0 0 1 0 0,1-1-1 0 0,-1 1 0 0 0,1 0 1 0 0,-2 1-1 0 0,1 0-131 0 0,1 0-1 0 0,-1 0 1 0 0,0-1-1 0 0,1 1 1 0 0,-1 0-1 0 0,1 0 1 0 0,0 0-1 0 0,-1 0 1 0 0,1 0-1 0 0,0 0 1 0 0,0 0-1 0 0,0 0 1 0 0,1 0-1 0 0,-1 0 1 0 0,0 0-1 0 0,1 0 1 0 0,-1 0-1 0 0,1 0 1 0 0,0-1-1 0 0,0 1 1 0 0,-1 0-1 0 0,1 0 1 0 0,0-1-1 0 0,1 1 1 0 0,0 2-1 0 0,5 3 25 0 0,-1-1 0 0 0,1 1 1 0 0,0-1-1 0 0,1 0 0 0 0,13 8 0 0 0,45 20 205 0 0,-34-18-256 0 0,17 5-35 0 0,0-1 0 0 0,88 21 0 0 0,-105-32-86 0 0,99 32 40 0 0,-115-35-20 0 0,-8-3 123 0 0,-24-4-81 0 0,6 1-28 0 0,-1 1 0 0 0,0 0 0 0 0,1 0-1 0 0,-1 1 1 0 0,-16 5 0 0 0,2 0 8 0 0,-17 2 71 0 0,0 2 1 0 0,2 2-1 0 0,-50 22 1 0 0,76-28-112 0 0,1 0-1 0 0,-1 1 1 0 0,1 0 0 0 0,1 1 0 0 0,-1 1-1 0 0,1 0 1 0 0,1 0 0 0 0,0 1 0 0 0,1 1 0 0 0,0 0-1 0 0,1 0 1 0 0,-12 20 0 0 0,15-21-76 0 0,0-1 19 0 0,0 0-1 0 0,-5 16 0 0 0,10-23 4 0 0,0-1-1 0 0,1 0 0 0 0,-1 0 0 0 0,1 1 1 0 0,-1-1-1 0 0,1 1 0 0 0,0-1 1 0 0,0 0-1 0 0,0 1 0 0 0,0-1 0 0 0,0 1 1 0 0,0-1-1 0 0,1 0 0 0 0,-1 1 1 0 0,1-1-1 0 0,0 0 0 0 0,1 5 0 0 0,-1-7-12 0 0,-1 0 0 0 0,0 1 0 0 0,1-1-1 0 0,-1 0 1 0 0,0 0 0 0 0,1 1 0 0 0,-1-1-1 0 0,0 0 1 0 0,1 0 0 0 0,-1 0 0 0 0,1 1-1 0 0,-1-1 1 0 0,0 0 0 0 0,1 0 0 0 0,-1 0-1 0 0,1 0 1 0 0,-1 0 0 0 0,1 0 0 0 0,-1 0-1 0 0,1 0 1 0 0,-1 0 0 0 0,0 0 0 0 0,1 0-1 0 0,-1 0 1 0 0,1 0 0 0 0,-1-1-1 0 0,1 1 1 0 0,-1 0 0 0 0,0 0 0 0 0,1 0-1 0 0,-1 0 1 0 0,0-1 0 0 0,1 1 0 0 0,-1 0-1 0 0,0-1 1 0 0,1 1 0 0 0,15-13-1704 0 0,-14 11 1368 0 0,30-30-5994 0 0,-19 20 3039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4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268 255 512 0 0,'-18'-5'5118'0'0,"16"4"-4747"0"0,1 0 0 0 0,-1 0 0 0 0,0 1 0 0 0,0-1 0 0 0,1 0 0 0 0,-1 1 0 0 0,0 0 0 0 0,0-1 0 0 0,0 1 0 0 0,0 0 0 0 0,0 0 0 0 0,0 0 0 0 0,0 0 0 0 0,0 1 0 0 0,1-1 0 0 0,-1 0 0 0 0,0 1 0 0 0,0-1 0 0 0,0 1 0 0 0,0 0 0 0 0,1-1 0 0 0,-1 1 0 0 0,0 0 0 0 0,1 0 0 0 0,-1 0 0 0 0,-2 3 0 0 0,-17 12 547 0 0,1 1-1 0 0,0 1 1 0 0,1 1-1 0 0,1 1 1 0 0,1 0-1 0 0,1 2 0 0 0,-14 22 1 0 0,24-33-774 0 0,0 0-1 0 0,1 1 1 0 0,1-1 0 0 0,0 1 0 0 0,0 0-1 0 0,1 0 1 0 0,-2 17 0 0 0,5-19-55 0 0,-1 0-1 0 0,1-1 1 0 0,1 1-1 0 0,0 0 1 0 0,0-1 0 0 0,1 1-1 0 0,0-1 1 0 0,1 1 0 0 0,0-1-1 0 0,6 13 1 0 0,-2-7-57 0 0,1-1 1 0 0,1 0-1 0 0,0-1 1 0 0,1 0-1 0 0,0-1 0 0 0,1 0 1 0 0,1 0-1 0 0,0-1 0 0 0,21 16 1 0 0,-15-15-39 0 0,1-1 1 0 0,-1 0-1 0 0,2-2 1 0 0,-1 0-1 0 0,1-1 1 0 0,39 10-1 0 0,-42-15 1 0 0,0 0-1 0 0,0-1 0 0 0,1-1 0 0 0,-1-1 0 0 0,1-1 1 0 0,-1 0-1 0 0,0-1 0 0 0,1 0 0 0 0,20-7 0 0 0,-19 3 3 0 0,0 0-1 0 0,0-1 1 0 0,-1-1-1 0 0,0-1 1 0 0,0-1-1 0 0,-1 0 0 0 0,29-23 1 0 0,-37 25 13 0 0,-1-1 0 0 0,1-1 0 0 0,-2 1 0 0 0,1-1 0 0 0,-1 0 0 0 0,-1-1 0 0 0,0 1 0 0 0,0-2 0 0 0,-1 1 0 0 0,-1 0 0 0 0,0-1 0 0 0,0 0 0 0 0,2-15 0 0 0,0-9 29 0 0,-2 0 0 0 0,-1 0 0 0 0,-2-44 0 0 0,-3 43-14 0 0,-1 0 0 0 0,-1 1 1 0 0,-2-1-1 0 0,-2 2 0 0 0,-20-59 1 0 0,25 85 19 0 0,-1 0 0 0 0,0 0 1 0 0,0 0-1 0 0,-1 1 0 0 0,0 0 1 0 0,-1 0-1 0 0,0 0 0 0 0,0 1 0 0 0,0-1 1 0 0,-1 2-1 0 0,0-1 0 0 0,0 1 0 0 0,-1 0 1 0 0,0 0-1 0 0,0 1 0 0 0,0 0 1 0 0,-1 1-1 0 0,0-1 0 0 0,0 2 0 0 0,-11-4 1 0 0,6 3 17 0 0,0 0 0 0 0,-1 1 0 0 0,1 1 0 0 0,-1 0 0 0 0,0 1 0 0 0,0 1 0 0 0,-24 2 0 0 0,28 0-48 0 0,0 0 0 0 0,0 1-1 0 0,0 0 1 0 0,1 0 0 0 0,-1 1 0 0 0,1 1 0 0 0,0 0 0 0 0,0 0 0 0 0,1 1 0 0 0,-17 12 0 0 0,5 1-101 0 0,2 1 0 0 0,0 1 0 0 0,1 0 0 0 0,1 1 0 0 0,1 1 0 0 0,1 0 0 0 0,1 1 0 0 0,-19 45 0 0 0,29-58-302 0 0,0 0-1 0 0,0 0 0 0 0,1 1 0 0 0,1-1 0 0 0,0 1 0 0 0,-1 22 0 0 0,3-25-543 0 0,0-1 0 0 0,1 1 0 0 0,0 0 0 0 0,1 0-1 0 0,5 15 1 0 0,7 11-2778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4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36 512 0 0,'-27'12'512'0'0,"-14"-9"9594"0"0,1-9-5873 0 0,13-1 6210 0 0,14 2-7819 0 0,17 5-2848 0 0,15 0-48 0 0,11 0 24 0 0,-1-3-304 0 0,0-1-32 0 0,-2-5-1777 0 0,-2 1-2744 0 0,-2-1 96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2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0,'0'0'3065'0'0,"-2"0"-1297"0"0,2 3-1848 0 0,2-1-424 0 0,-1-2-768 0 0,1 0-1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2.4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14 120 0 0,'2'-13'15195'0'0,"-2"18"-13246"0"0,0-1-1545 0 0,-1-1 1 0 0,0 1 0 0 0,0-1-1 0 0,0 0 1 0 0,-1 0 0 0 0,1 0 0 0 0,-1 0-1 0 0,1 0 1 0 0,-5 5 0 0 0,-5 11 333 0 0,4-1-365 0 0,1 0 0 0 0,0 0-1 0 0,1 1 1 0 0,1 0 0 0 0,1 0 0 0 0,0 1 0 0 0,1 27 0 0 0,2-45-364 0 0,0 1 0 0 0,1 0 0 0 0,-1-1 1 0 0,0 1-1 0 0,1-1 0 0 0,0 1 0 0 0,-1 0 0 0 0,1-1 0 0 0,0 0 0 0 0,1 1 1 0 0,-1-1-1 0 0,0 0 0 0 0,1 1 0 0 0,-1-1 0 0 0,1 0 0 0 0,-1 0 1 0 0,4 3-1 0 0,-2-3-9 0 0,-1 0 1 0 0,1-1-1 0 0,0 1 1 0 0,0 0-1 0 0,0-1 1 0 0,0 0-1 0 0,1 0 1 0 0,-1 0-1 0 0,0 0 1 0 0,1 0-1 0 0,-1 0 1 0 0,4-1-1 0 0,1 1-75 0 0,1-1 0 0 0,0-1-1 0 0,-1 1 1 0 0,1-2 0 0 0,-1 1 0 0 0,1-1-1 0 0,-1 0 1 0 0,0-1 0 0 0,15-6 0 0 0,-8 1-581 0 0,0 0 0 0 0,-1-1 0 0 0,0-1 1 0 0,12-11-1 0 0,-17 12-1208 0 0,0 1 1 0 0,0-2-1 0 0,9-13 1 0 0,-9 8-693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52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 4281 0 0,'-14'3'4593'0'0,"-6"1"4489"0"0,4 0-8634 0 0,3 1 152 0 0,7-1-392 0 0,7 3 0 0 0,8-3-96 0 0,7 2-80 0 0,3-1-176 0 0,2-3-64 0 0,5 1-1272 0 0,-3-1 848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6.6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65 512 0 0,'-7'-21'878'0'0,"0"-1"3691"0"0,3 1 4887 0 0,15 37-6134 0 0,16 27-2511 0 0,2-2 0 0 0,2-1 0 0 0,2-1 0 0 0,1-2 0 0 0,41 35-1 0 0,92 91-390 0 0,-161-155-1028 0 0,-10-11-2312 0 0,-12-11-1685 0 0,6 4 3095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5:26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348 2 448 0 0,'0'0'281'0'0,"1"0"-1"0"0,-1-1 1 0 0,1 1-1 0 0,0 0 0 0 0,-1 0 1 0 0,1 0-1 0 0,-1 0 1 0 0,1 0-1 0 0,-1 0 1 0 0,1 0-1 0 0,-1 0 1 0 0,1 0-1 0 0,-1 0 1 0 0,1 0-1 0 0,0 1 1 0 0,-1-1-1 0 0,1 0 1 0 0,-1 0-1 0 0,1 0 1 0 0,-1 1-1 0 0,1-1 1 0 0,-1 0-1 0 0,1 1 0 0 0,-1-1 1 0 0,0 0-1 0 0,1 1 1 0 0,-1-1-1 0 0,1 0 1 0 0,-1 1-1 0 0,0-1 1 0 0,1 1-1 0 0,-1 0 1 0 0,1 11 5045 0 0,-1-2-4691 0 0,0-10-703 0 0,-3 19 960 0 0,0 0-1 0 0,-1 0 1 0 0,0 0 0 0 0,-2-1 0 0 0,-11 27 0 0 0,0-10-280 0 0,-35 56-1 0 0,32-63-365 0 0,-2 0 0 0 0,-49 47 0 0 0,46-51-274 0 0,2 1 0 0 0,0 2-1 0 0,-22 33 1 0 0,41-53-144 0 0,0 1 0 0 0,0-1 0 0 0,0 1 0 0 0,1 0 0 0 0,1 0 0 0 0,-4 14 0 0 0,5-17-52 0 0,1 0-1 0 0,-1-1 1 0 0,1 1-1 0 0,0-1 1 0 0,0 1-1 0 0,0 0 1 0 0,1-1-1 0 0,0 1 1 0 0,0-1 0 0 0,0 1-1 0 0,0-1 1 0 0,1 0-1 0 0,-1 1 1 0 0,4 4-1 0 0,9 11-668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0:35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45 4481 0 0,'-3'-8'4281'0'0,"-3"-11"5111"0"0,6 19-9320 0 0,0-1 0 0 0,0 1 0 0 0,0-1 0 0 0,0 1 0 0 0,0-1 1 0 0,0 1-1 0 0,0-1 0 0 0,0 1 0 0 0,0-1 0 0 0,0 1 0 0 0,1-1 1 0 0,-1 1-1 0 0,0-1 0 0 0,0 1 0 0 0,1 0 0 0 0,-1-1 0 0 0,0 1 0 0 0,1-1 1 0 0,-1 1-1 0 0,0 0 0 0 0,1-1 0 0 0,-1 1 0 0 0,0 0 0 0 0,1-1 1 0 0,-1 1-1 0 0,1 0 0 0 0,-1 0 0 0 0,1-1 0 0 0,-1 1 0 0 0,1 0 0 0 0,-1 0 1 0 0,1 0-1 0 0,-1 0 0 0 0,1-1 0 0 0,8 0 375 0 0,1-1 0 0 0,-1 1 0 0 0,0 0 0 0 0,1 1 0 0 0,-1 0 0 0 0,1 1 0 0 0,-1 0 0 0 0,0 0 0 0 0,10 3 0 0 0,-8 0-282 0 0,-1 0 0 0 0,1 0 0 0 0,-1 1 0 0 0,0 1 0 0 0,0 0 0 0 0,-1 0-1 0 0,0 1 1 0 0,0 0 0 0 0,0 0 0 0 0,-1 1 0 0 0,0 0 0 0 0,13 18 0 0 0,-7-6-88 0 0,-2 1 1 0 0,0 1 0 0 0,-1 0 0 0 0,-1 0-1 0 0,7 26 1 0 0,67 254 512 0 0,-73-262-464 0 0,-4-7-66 0 0,-2 0 0 0 0,0 1 0 0 0,-2 66 0 0 0,-6-33 13 0 0,-11 66 0 0 0,9-106-57 0 0,-13 48 1 0 0,14-63-222 0 0,0-1-1 0 0,-1 1 0 0 0,0-1 1 0 0,-1 0-1 0 0,0-1 1 0 0,-12 15-1 0 0,17-24 20 0 0,1 0-1 0 0,-1-1 1 0 0,0 1 0 0 0,1 0-1 0 0,-1-1 1 0 0,0 1 0 0 0,0-1-1 0 0,1 1 1 0 0</inkml:trace>
  <inkml:trace contextRef="#ctx0" brushRef="#br0" timeOffset="1">324 1202 21305 0 0,'-1'-1'-186'0'0,"0"1"0"0"0,0-1-1 0 0,1 0 1 0 0,-1 1 0 0 0,0-1-1 0 0,1 0 1 0 0,-1 1 0 0 0,-1-2-1 0 0,-4-8-3158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0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0 1736 0 0,'1'1'1206'0'0,"4"3"4823"0"0,-4-3-4824 0 0,0 0 1 0 0,-1 0 0 0 0,1 0-1 0 0,0 1 1 0 0,5 15 4354 0 0,-1 23-5446 0 0,-3-16 1130 0 0,5 11-963 0 0,2-1 0 0 0,1 0 0 0 0,29 64 0 0 0,-16-51-254 0 0,-9-20 5 0 0,-1 0 0 0 0,-2 1 0 0 0,16 54 0 0 0,-25-72 9 0 0,1 4 25 0 0,0 0 0 0 0,-1 0 0 0 0,-1 0 0 0 0,0 20 1 0 0,-1-30-26 0 0,-1 1 0 0 0,1-1 1 0 0,-1 1-1 0 0,-1-1 1 0 0,1 0-1 0 0,0 1 1 0 0,-1-1-1 0 0,0 0 0 0 0,0 0 1 0 0,0 0-1 0 0,0-1 1 0 0,-1 1-1 0 0,0 0 0 0 0,0-1 1 0 0,0 1-1 0 0,0-1 1 0 0,0 0-1 0 0,-5 3 1 0 0,0 0 104 0 0,0 0 0 0 0,-1-1 1 0 0,0 0-1 0 0,0-1 1 0 0,-1 0-1 0 0,1 0 0 0 0,-1-1 1 0 0,0 0-1 0 0,0 0 1 0 0,-11 0-1 0 0,14-2-52 0 0,0 0 0 0 0,0-1 0 0 0,0 0 0 0 0,0 0 0 0 0,0-1 0 0 0,0 0 0 0 0,0 0 0 0 0,0 0 0 0 0,1-1 0 0 0,-1 0 0 0 0,0-1 0 0 0,1 1 0 0 0,0-1 0 0 0,0-1 0 0 0,-11-6 0 0 0,13 7-62 0 0,1-1 0 0 0,-1 0 0 0 0,1 0 0 0 0,-1 0 0 0 0,1 0 0 0 0,0-1 0 0 0,1 1 0 0 0,-1-1 0 0 0,1 0 0 0 0,0 1 0 0 0,0-1 0 0 0,0 0 0 0 0,1 0 0 0 0,0-1 0 0 0,0 1 0 0 0,0 0 0 0 0,0-10 0 0 0,1-7 5 0 0,0 0 0 0 0,8-41-1 0 0,-7 55-14 0 0,-1 5-20 0 0,7-48 12 0 0,21-74 0 0 0,-23 111-34 0 0,-1-1 0 0 0,2 1 0 0 0,0 1 0 0 0,1-1-1 0 0,0 1 1 0 0,1 0 0 0 0,0 1 0 0 0,1 0 0 0 0,20-21 0 0 0,-25 29-84 0 0,1 1 1 0 0,0-1-1 0 0,0 1 0 0 0,0 0 1 0 0,0 0-1 0 0,0 0 1 0 0,1 1-1 0 0,-1 0 0 0 0,1 0 1 0 0,0 0-1 0 0,0 1 1 0 0,-1 0-1 0 0,1 0 0 0 0,8 0 1 0 0,19 2-3815 0 0,-2 7-4682 0 0,-20-3 2612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0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28 4625 0 0,'-7'-10'4969'0'0,"-3"3"4585"0"0,-1 1-8954 0 0,5 5 224 0 0,1-2 393 0 0,8 3-1041 0 0,0 3-160 0 0,3-3 8 0 0,0 1-64 0 0,1 0-192 0 0,2 1-609 0 0,-1-1-143 0 0,4 1-3449 0 0,-1 1 2481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1.0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349 151 512 0 0,'-7'-22'2900'0'0,"2"1"609"0"0,-2 0-1 0 0,0 0 0 0 0,-11-20 0 0 0,17 39-3330 0 0,1 1 0 0 0,-1-1 0 0 0,0 1 0 0 0,0-1 0 0 0,0 1 0 0 0,-1-1 0 0 0,1 1 0 0 0,0 0 0 0 0,0 0 1 0 0,-1-1-1 0 0,1 1 0 0 0,-1 0 0 0 0,1 0 0 0 0,-1 0 0 0 0,0 0 0 0 0,1 1 0 0 0,-1-1 0 0 0,-3-1 0 0 0,3 2-25 0 0,-1 0 0 0 0,1 0 0 0 0,-1 0 1 0 0,1 0-1 0 0,-1 0 0 0 0,1 1 0 0 0,0-1 0 0 0,-1 1 0 0 0,1-1 0 0 0,-1 1 1 0 0,1 0-1 0 0,-3 1 0 0 0,-4 3 153 0 0,1 0 0 0 0,0 0 0 0 0,0 1 1 0 0,0 0-1 0 0,-12 14 0 0 0,-1 3 17 0 0,1 1 1 0 0,1 0-1 0 0,1 1 0 0 0,1 1 1 0 0,-17 37-1 0 0,24-43-239 0 0,2 1 0 0 0,0 0 1 0 0,2 0-1 0 0,0 1 0 0 0,1 0 0 0 0,1 0 0 0 0,1 1 1 0 0,0 25-1 0 0,3-39-79 0 0,1 0 1 0 0,0 0-1 0 0,0 0 1 0 0,0 0-1 0 0,1 0 1 0 0,1-1-1 0 0,-1 1 1 0 0,1-1-1 0 0,1 1 1 0 0,0-1-1 0 0,0 0 1 0 0,0-1-1 0 0,1 1 1 0 0,0-1-1 0 0,1 1 1 0 0,-1-2-1 0 0,1 1 1 0 0,1-1-1 0 0,-1 0 1 0 0,1 0-1 0 0,0 0 1 0 0,1-1-1 0 0,-1 0 1 0 0,17 7-1 0 0,-5-5-130 0 0,-1-1 1 0 0,1-1-1 0 0,1-1 0 0 0,-1 0 0 0 0,0-2 0 0 0,1 0 1 0 0,0-1-1 0 0,21-2 0 0 0,10-4-3451 0 0,93-19 0 0 0,-105 16 1132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1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76 3289 0 0,'-12'-2'11618'0'0,"36"0"-9331"0"0,-11 1-1887 0 0,221-38 1262 0 0,-47 13-6902 0 0,-131 21 674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2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84 512 0 0,'-1'-4'1719'0'0,"-1"0"0"0"0,1 1 0 0 0,0-2 0 0 0,-1-6 0 0 0,2 9-1219 0 0,-1-1 1 0 0,1 1-1 0 0,-1-1 1 0 0,1 1-1 0 0,-1-1 1 0 0,0 1-1 0 0,0-1 0 0 0,0 1 1 0 0,0-1-1 0 0,-1 1 1 0 0,1 0-1 0 0,0 0 1 0 0,-1 0-1 0 0,0 0 1 0 0,-1-2-1 0 0,0 2-291 0 0,1 0-1 0 0,-1 0 0 0 0,1 1 0 0 0,-1-1 0 0 0,1 1 1 0 0,-1-1-1 0 0,0 1 0 0 0,0 0 0 0 0,0 0 0 0 0,1 0 0 0 0,-1 1 1 0 0,0-1-1 0 0,0 1 0 0 0,0 0 0 0 0,0-1 0 0 0,0 1 1 0 0,0 0-1 0 0,0 1 0 0 0,0-1 0 0 0,-5 2 0 0 0,-1 1-74 0 0,0 0 0 0 0,0 0 0 0 0,0 1 0 0 0,0 1 0 0 0,-10 6 0 0 0,-14 5 35 0 0,26-13-54 0 0,1-1 0 0 0,0 1 0 0 0,0 0 0 0 0,0 0 0 0 0,0 1 0 0 0,-8 7 0 0 0,13-10-92 0 0,0-1 1 0 0,1 1-1 0 0,-1-1 1 0 0,1 1-1 0 0,-1 0 0 0 0,1-1 1 0 0,0 1-1 0 0,-1 0 1 0 0,1-1-1 0 0,0 1 1 0 0,-1 0-1 0 0,1 0 1 0 0,0-1-1 0 0,0 1 1 0 0,0 0-1 0 0,0 0 1 0 0,-1-1-1 0 0,1 1 1 0 0,0 0-1 0 0,0 0 1 0 0,0 0-1 0 0,1-1 0 0 0,-1 1 1 0 0,0 0-1 0 0,0 0 1 0 0,0-1-1 0 0,1 1 1 0 0,-1 0-1 0 0,0 0 1 0 0,0-1-1 0 0,1 1 1 0 0,-1 0-1 0 0,1-1 1 0 0,-1 1-1 0 0,1 0 1 0 0,1 1-9 0 0,-1-1 0 0 0,1 1 0 0 0,-1-1 0 0 0,1 1 1 0 0,0-1-1 0 0,0 0 0 0 0,0 1 0 0 0,0-1 0 0 0,0 0 1 0 0,2 1-1 0 0,-3-2-6 0 0,-1 0 0 0 0,0 0 1 0 0,1 1-1 0 0,-1-1 0 0 0,0 0 1 0 0,1 1-1 0 0,-1-1 0 0 0,0 0 1 0 0,1 1-1 0 0,-1-1 0 0 0,0 1 1 0 0,0-1-1 0 0,1 0 0 0 0,-1 1 0 0 0,0-1 1 0 0,0 1-1 0 0,0-1 0 0 0,0 1 1 0 0,0-1-1 0 0,0 0 0 0 0,0 1 1 0 0,0-1-1 0 0,0 1 0 0 0,0-1 1 0 0,0 1-1 0 0,0-1 0 0 0,0 1 0 0 0,0 0 1 0 0,-4 19 158 0 0,1-9-137 0 0,-3 37 208 0 0,-28 157 683 0 0,27-175-827 0 0,2 1 0 0 0,-3 59 0 0 0,8-76-71 0 0,0-1 1 0 0,1 0-1 0 0,1 1 0 0 0,0-1 1 0 0,1 0-1 0 0,0 0 1 0 0,1 0-1 0 0,1-1 1 0 0,7 17-1 0 0,-3-13-49 0 0,3 6 4 0 0,17 43 0 0 0,-28-58 48 0 0,-2-7-15 0 0,1 0-14 0 0,0-1-1 0 0,0 0 1 0 0,0 0-1 0 0,0 1 1 0 0,0-1 0 0 0,0 0-1 0 0,0 1 1 0 0,0-1 0 0 0,0 0-1 0 0,0 1 1 0 0,1-1-1 0 0,-1 0 1 0 0,0 1 0 0 0,0-1-1 0 0,1 1 1 0 0,-1-1 0 0 0,1 1-1 0 0,-1-1 1 0 0,0 0-1 0 0,1 1 1 0 0,-1-1 0 0 0,2 0-1 0 0,2-2 4 0 0,1-1 0 0 0,0 1 0 0 0,0 0 0 0 0,0 0 0 0 0,0 1 0 0 0,0-1 0 0 0,1 1 0 0 0,-1 0 0 0 0,1 1 0 0 0,-1-1 0 0 0,1 1 0 0 0,10-1 0 0 0,1 1-254 0 0,0 0 0 0 0,0 1 0 0 0,19 3 0 0 0,5 4-5072 0 0,-34-5 2805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4:34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37 121 1216 0 0,'-2'0'624'0'0,"1"0"-1"0"0,-1 0 1 0 0,0 0-1 0 0,0-1 1 0 0,1 1-1 0 0,-1-1 0 0 0,1 1 1 0 0,-1-1-1 0 0,0 0 1 0 0,1 1-1 0 0,-1-1 1 0 0,1 0-1 0 0,-1 0 1 0 0,1 0-1 0 0,0 0 1 0 0,-1 0-1 0 0,1 0 0 0 0,0-1 1 0 0,0 1-1 0 0,0 0 1 0 0,-1-2-1 0 0,1 2-457 0 0,1 0 0 0 0,-1 0-1 0 0,1 0 1 0 0,0 0 0 0 0,-1 0 0 0 0,1 0-1 0 0,0 0 1 0 0,0 0 0 0 0,-1 0-1 0 0,1 0 1 0 0,0 0 0 0 0,0 0 0 0 0,1 0-1 0 0,-1 0 1 0 0,0 0 0 0 0,0 0-1 0 0,0 0 1 0 0,1 0 0 0 0,-1 0-1 0 0,0 0 1 0 0,1 0 0 0 0,-1 0 0 0 0,1 0-1 0 0,-1 0 1 0 0,1 0 0 0 0,-1 0-1 0 0,1 0 1 0 0,0 1 0 0 0,-1-1 0 0 0,1 0-1 0 0,0 0 1 0 0,0 1 0 0 0,0-1-1 0 0,0 1 1 0 0,1-2 0 0 0,6-2 268 0 0,-1-1 0 0 0,1 2 1 0 0,0-1-1 0 0,0 1 0 0 0,15-4 1 0 0,44-5 442 0 0,-46 9-617 0 0,-1-1 0 0 0,29-8 0 0 0,-43 9-96 0 0,0 1 0 0 0,0 1 0 0 0,0-1 0 0 0,0 1 0 0 0,11-1 0 0 0,-16 2-139 0 0,0 0 0 0 0,1 0 0 0 0,-1 0 0 0 0,1 0 0 0 0,-1 1 1 0 0,0-1-1 0 0,1 0 0 0 0,-1 1 0 0 0,0-1 0 0 0,1 1 0 0 0,-1-1 1 0 0,0 1-1 0 0,0 0 0 0 0,0-1 0 0 0,0 1 0 0 0,1 0 0 0 0,-1 0 1 0 0,0 0-1 0 0,0 0 0 0 0,0 0 0 0 0,-1 0 0 0 0,1 0 0 0 0,0 0 0 0 0,0 1 1 0 0,-1-1-1 0 0,1 0 0 0 0,0 0 0 0 0,-1 1 0 0 0,1-1 0 0 0,-1 0 1 0 0,1 3-1 0 0,3 16 189 0 0,-1 1 1 0 0,0 36-1 0 0,-2-32-99 0 0,5 33 0 0 0,26 217 44 0 0,-21-163-211 0 0,0-37 77 0 0,-6-46-11 0 0,4 57 0 0 0,-9-84-10 0 0,0 0-1 0 0,0 0 1 0 0,0-1-1 0 0,-1 1 1 0 0,1 0-1 0 0,0 0 1 0 0,-1 0-1 0 0,1 0 1 0 0,-1-1 0 0 0,0 1-1 0 0,1 0 1 0 0,-1-1-1 0 0,0 1 1 0 0,0 0-1 0 0,0-1 1 0 0,0 1-1 0 0,-1-1 1 0 0,1 1-1 0 0,0-1 1 0 0,-1 0-1 0 0,1 0 1 0 0,0 1-1 0 0,-1-1 1 0 0,0 0-1 0 0,1 0 1 0 0,-3 1-1 0 0,-2 0 11 0 0,1 0-1 0 0,-1-1 0 0 0,0 0 0 0 0,-1 1 1 0 0,1-2-1 0 0,-11 1 0 0 0,10 0-12 0 0,-25 1 15 0 0,0-2-1 0 0,-61-6 1 0 0,90 6-37 0 0,1-1 0 0 0,-1 1-1 0 0,1-1 1 0 0,0 0-1 0 0,0 0 1 0 0,-1 0 0 0 0,1 0-1 0 0,0 0 1 0 0,0 0 0 0 0,0 0-1 0 0,0-1 1 0 0,0 1-1 0 0,0-1 1 0 0,0 0 0 0 0,-2-3-1 0 0,3 4-82 0 0,1 0 0 0 0,-1 0 1 0 0,1 0-1 0 0,-1 0 0 0 0,1 0 0 0 0,0 0 0 0 0,0-1 0 0 0,-1 1 0 0 0,1 0 0 0 0,0 0 1 0 0,0 0-1 0 0,0-1 0 0 0,0 1 0 0 0,0 0 0 0 0,0 0 0 0 0,0 0 0 0 0,1-1 0 0 0,-1 1 1 0 0,0 0-1 0 0,1 0 0 0 0,-1 0 0 0 0,1 0 0 0 0,-1 0 0 0 0,1 0 0 0 0,0 0 0 0 0,-1 0 0 0 0,1 0 1 0 0,0 0-1 0 0,0 0 0 0 0,-1 0 0 0 0,1 0 0 0 0,1-1 0 0 0,5-3-2882 0 0,0-1-1 0 0,14-8 1 0 0,-18 12 1826 0 0,14-8-4992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0:28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6 512 0 0,'0'-1'35'0'0,"0"1"-1"0"0,0 0 1 0 0,0-1 0 0 0,0 1-1 0 0,-1 0 1 0 0,1-1 0 0 0,0 1-1 0 0,0 0 1 0 0,0 0 0 0 0,-1-1-1 0 0,1 1 1 0 0,0 0 0 0 0,0 0 0 0 0,-1 0-1 0 0,1-1 1 0 0,0 1 0 0 0,0 0-1 0 0,-1 0 1 0 0,1 0 0 0 0,0 0-1 0 0,-1 0 1 0 0,1-1 0 0 0,0 1-1 0 0,-1 0 1 0 0,1 0 0 0 0,0 0-1 0 0,-1 0 1 0 0,1 0 0 0 0,0 0-1 0 0,-1 0 1 0 0,1 0 0 0 0,0 0-1 0 0,-1 0 1 0 0,1 0 0 0 0,0 1-1 0 0,-1-1 1 0 0,-5 3 6033 0 0,6-2-6028 0 0,0 0 0 0 0,-1-1 0 0 0,1 1 0 0 0,0 0 1 0 0,-1-1-1 0 0,1 1 0 0 0,-1-1 0 0 0,1 1 0 0 0,-1 0 0 0 0,1-1 0 0 0,-1 1 0 0 0,1-1 0 0 0,-1 1 0 0 0,0-1 1 0 0,1 0-1 0 0,-1 1 0 0 0,0-1 0 0 0,1 0 0 0 0,-1 1 0 0 0,0-1 0 0 0,-1 0 0 0 0,-5 5 305 0 0,7-5-269 0 0,5-3 3442 0 0,-4 9-2969 0 0,-1 13-434 0 0,-12 8 1559 0 0,13-26-1638 0 0,-1-1-1 0 0,0 1 1 0 0,0-1 0 0 0,0 1 0 0 0,0-1 0 0 0,1 1 0 0 0,-1-1-1 0 0,0 1 1 0 0,0-1 0 0 0,1 1 0 0 0,-1-1 0 0 0,1 1-1 0 0,-1-1 1 0 0,0 0 0 0 0,1 1 0 0 0,-1-1 0 0 0,1 0-1 0 0,-1 1 1 0 0,1-1 0 0 0,-1 0 0 0 0,1 1 0 0 0,-1-1-1 0 0,1 0 1 0 0,-1 0 0 0 0,1 0 0 0 0,-1 0 0 0 0,1 1-1 0 0,-1-1 1 0 0,1 0 0 0 0,-1 0 0 0 0,1 0 0 0 0,-1 0-1 0 0,1 0 1 0 0,0 0 0 0 0,-1 0 0 0 0,1 0 0 0 0,0-1-1 0 0,1 1-5 0 0,-2 0 31 0 0,0 0 40 0 0,0 2 695 0 0,-4-1-612 0 0,4 0-150 0 0,0-1 2 0 0,0 0-20 0 0,5-3-8 0 0,0-1 3 0 0,-5 4-9 0 0,0 0 0 0 0,0 0 0 0 0,0 0 0 0 0,0 0 0 0 0,0 0 0 0 0,0 0 0 0 0,0 0 0 0 0,0 0 0 0 0,-1 0-1 0 0,1 0 1 0 0,0 0 0 0 0,0 0 0 0 0,0 0 0 0 0,0 0 0 0 0,0 0 0 0 0,0 0 0 0 0,0 0 0 0 0,0 0 0 0 0,0 0 0 0 0,0 0 0 0 0,0 0-1 0 0,0 0 1 0 0,0 0 0 0 0,0 0 0 0 0,0 0 0 0 0,0 0 0 0 0,0 0 0 0 0,0 0 0 0 0,0 0 0 0 0,0 0 0 0 0,0 0 0 0 0,0 0 0 0 0,0 0-1 0 0,0 0 1 0 0,0 0 0 0 0,0 0 0 0 0,0 0 0 0 0,0 0 0 0 0,0 0 0 0 0,0 0 0 0 0,0-1 0 0 0,0 1 0 0 0,0 0 0 0 0,0 0 0 0 0,0 0-1 0 0,0 0 1 0 0,0 0 0 0 0,0 0 0 0 0,0 0 0 0 0,0 0 0 0 0,0 0 0 0 0,0 0 0 0 0,0 0 0 0 0,0 0 0 0 0,0 0 0 0 0,0 0 0 0 0,0 0-1 0 0,0 0 30 0 0,-1 0-28 0 0,1 0 1 0 0,0-1-1 0 0,0 1 0 0 0,0 0 0 0 0,-1 0 0 0 0,1 0 1 0 0,0 0-1 0 0,0 0 0 0 0,0 0 0 0 0,0 0 0 0 0,-1 0 1 0 0,1 0-1 0 0,0 0 0 0 0,0 0 0 0 0,-1 0 0 0 0,1 0 1 0 0,0 0-1 0 0,0 0 0 0 0,0 0 0 0 0,-1 0 0 0 0,1 0 1 0 0,0 0-1 0 0,0 0 0 0 0,0 0 0 0 0,-1 0 1 0 0,1 0-1 0 0,0 0 0 0 0,0 0 0 0 0,0 0 0 0 0,0 0 1 0 0,-1 1-1 0 0,1-1 0 0 0,0 0 0 0 0,0 0 0 0 0,0 0 1 0 0,0 0-1 0 0,-1 1 0 0 0,-6 6 109 0 0,7-4-93 0 0,0 0 0 0 0,-1-1 1 0 0,1 1-1 0 0,-1 0 1 0 0,0-1-1 0 0,0 1 1 0 0,0-1-1 0 0,-2 5 0 0 0,1-1 7 0 0,-7 16 41 0 0,1 0 0 0 0,1 1 0 0 0,1 0 1 0 0,2 1-1 0 0,0-1 0 0 0,-1 33 0 0 0,-12 104 214 0 0,8-92-218 0 0,4 9 101 0 0,3 0-1 0 0,10 94 1 0 0,-1-27-1 0 0,-33 326 780 0 0,2-174-550 0 0,20 234 190 0 0,11-406-456 0 0,30 148-1 0 0,-23-175-120 0 0,-6-35-22 0 0,-3-5-3 0 0,-1 84 0 0 0,-3-25 93 0 0,14 17 51 0 0,-3-42-141 0 0,-6 6 138 0 0,-10 71-36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36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1 512 0 0,'-11'1'512'0'0,"-1"2"-200"0"0,2-1-800 0 0,0 1 288 0 0,1 1-440 0 0,2 0 640 0 0,0 1 0 0 0,1-4 0 0 0,0 2 0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9:06.5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8 784 8 0 0,'-8'6'5327'0'0,"21"-17"286"0"0,-9 9-5403 0 0,0 0 1 0 0,0 0 0 0 0,0 0 0 0 0,1 1 0 0 0,-1 0-1 0 0,0 0 1 0 0,0 0 0 0 0,1 0 0 0 0,6 1-1 0 0,-8-1-212 0 0,0 2-1 0 0,-1-1 0 0 0,1 0 0 0 0,0 1 0 0 0,0-1 0 0 0,-1 1 0 0 0,1 0 0 0 0,0-1 1 0 0,-1 2-1 0 0,1-1 0 0 0,-1 0 0 0 0,1 0 0 0 0,-1 1 0 0 0,0-1 0 0 0,1 1 1 0 0,1 2-1 0 0,7 12-100 0 0,-9-13 113 0 0,-1 0-1 0 0,1-1 1 0 0,0 1-1 0 0,0 0 1 0 0,3 3 0 0 0,-4-6 12 0 0,-1 1 1 0 0,1-1 0 0 0,-1 1 0 0 0,1-1 0 0 0,0 0 0 0 0,-1 1 0 0 0,1-1 0 0 0,-1 0 0 0 0,1 0 0 0 0,0 0 0 0 0,-1 1 0 0 0,1-1-1 0 0,0 0 1 0 0,-1 0 0 0 0,1 0 0 0 0,0 0 0 0 0,-1 0 0 0 0,1 0 0 0 0,0 0 0 0 0,-1 0 0 0 0,1-1 0 0 0,0 1 0 0 0,-1 0 0 0 0,1 0 0 0 0,0 0-1 0 0,-1-1 1 0 0,1 1 0 0 0,-1 0 0 0 0,1-1 0 0 0,-1 1 0 0 0,2-1 0 0 0,12-6 238 0 0,0 0 0 0 0,0 0 0 0 0,1 2 0 0 0,0 0 0 0 0,16-3 0 0 0,2 1-116 0 0,1 2 0 0 0,-1 2 0 0 0,60 1 0 0 0,8-1-139 0 0,-5-4 258 0 0,114-24 0 0 0,-5-3 304 0 0,-91 16-341 0 0,175-22-161 0 0,-243 34-109 0 0,79-7 109 0 0,202 4 0 0 0,-232 9-30 0 0,126-16 0 0 0,93-31 117 0 0,-73 18-111 0 0,-179 26-83 0 0,118 9-1 0 0,-116-1 103 0 0,112-7 1 0 0,64-21-15 0 0,-92 7-129 0 0,-90 11 121 0 0,157-13-3 0 0,-115 12-40 0 0,92-4 22 0 0,125 21 18 0 0,99 8-78 0 0,-90-37 140 0 0,-303 16-75 0 0,260-17-47 0 0,-212 14 9 0 0,117 5-1 0 0,133 26 36 0 0,-213-20 3 0 0,129-9 0 0 0,-101-6-23 0 0,52-1 6 0 0,-73 6-52 0 0,89-1 62 0 0,-85 5-25 0 0,62 3-53 0 0,-43 1 104 0 0,13 1-17 0 0,42 1-19 0 0,-48-2 12 0 0,309 0 24 0 0,-406-5-28 0 0,299-11-10 0 0,-16-14-46 0 0,-292 23 78 0 0,181-23 0 0 0,-34 12 13 0 0,-50 5-28 0 0,40 2-2 0 0,-18 2-7 0 0,102-4 9 0 0,-141 7-22 0 0,-33 1-13 0 0,88-5 24 0 0,85-6-66 0 0,-163 10 58 0 0,-7 0 13 0 0,141-8 5 0 0,-89 5 71 0 0,-5 1-121 0 0,-2-6-29 0 0,110-14 162 0 0,-193 18-113 0 0,91 2 0 0 0,-53 4 14 0 0,45 5-23 0 0,-85-1-7 0 0,53-3 1 0 0,127-7 53 0 0,-108-1 20 0 0,-2 1-38 0 0,-64 8-38 0 0,115-1-10 0 0,-44 0-55 0 0,-77 1 150 0 0,54-5 0 0 0,302-12 103 0 0,-367 17-170 0 0,43 7 0 0 0,-42-3 17 0 0,42-1 1 0 0,173-1 193 0 0,-229-5-46 0 0,36-6 0 0 0,-36 3-19 0 0,37-1-1 0 0,61 9-133 0 0,54-1 3 0 0,-81-4 27 0 0,-50 1 54 0 0,66-9 0 0 0,-35 1-23 0 0,100 2 0 0 0,-75 5-106 0 0,79 4-36 0 0,5 0 126 0 0,-91-1-12 0 0,12-1 3 0 0,187 2-117 0 0,-170-2-36 0 0,12 0 129 0 0,29-1 24 0 0,10 1-81 0 0,54 2 34 0 0,-122-4-1 0 0,9-4 51 0 0,50 2-65 0 0,64 11-370 0 0,6-7 551 0 0,-200 1-199 0 0,69 12 0 0 0,-104-14 42 0 0,21 4 3 0 0,-1-1-1 0 0,1-1 1 0 0,0-1 0 0 0,-1 0-1 0 0,1-2 1 0 0,0-1 0 0 0,38-7-1 0 0,-34 4 22 0 0,-1 1-1 0 0,1 1 1 0 0,0 2 0 0 0,0 0-1 0 0,47 6 1 0 0,-9-2-60 0 0,96-9 1 0 0,-92 2 119 0 0,135-5-75 0 0,-109 8-41 0 0,-57 2 84 0 0,61-7-1 0 0,-64 3-28 0 0,0 2 0 0 0,1 1 0 0 0,37 5-1 0 0,32 0-74 0 0,-69-7 85 0 0,51-8 0 0 0,16-2 87 0 0,62-2-20 0 0,9 0-18 0 0,-130 11-79 0 0,0-2 1 0 0,76-19-1 0 0,60-4 105 0 0,-93 18-5 0 0,-6 2-83 0 0,112 4 0 0 0,-141 4-48 0 0,166-14 354 0 0,-50 2 199 0 0,-129 11-419 0 0,15 0-84 0 0,-1-3 0 0 0,53-10 0 0 0,-76 9-22 0 0,0 1 1 0 0,1 2-1 0 0,31 0 1 0 0,88 12 8 0 0,-63-3-55 0 0,253 3 129 0 0,-92-11-24 0 0,-127 2-81 0 0,-106-1 45 0 0,51 0 10 0 0,66-8-1 0 0,166-14 3 0 0,22 3 22 0 0,-16 15 2 0 0,-222 0-77 0 0,70-1 51 0 0,-57 5-94 0 0,138 1 114 0 0,-177 1-15 0 0,99 6-35 0 0,-71 3 29 0 0,143 0-1 0 0,258-1 17 0 0,-81-9 357 0 0,-172-6-378 0 0,-156 5 2 0 0,181 7 63 0 0,-109 4-76 0 0,28 3 98 0 0,4-3-84 0 0,-17-2-4 0 0,-122-7-69 0 0,49-3 0 0 0,-8 0 3 0 0,163 11 26 0 0,-158-3 61 0 0,96 19 0 0 0,-82-10-124 0 0,-30-5 122 0 0,69 9 2 0 0,-110-18-34 0 0,0-1 1 0 0,53-5-1 0 0,-62 3-20 0 0,-1 1 0 0 0,30 3 1 0 0,6 0 38 0 0,85-5-43 0 0,-86 5 35 0 0,0 1 0 0 0,58 14 0 0 0,29-4-5 0 0,-17-2 69 0 0,-97-10-105 0 0,37 0 0 0 0,-9-1 12 0 0,115 6 5 0 0,-137-6 13 0 0,0-2 0 0 0,36-5-1 0 0,-36 3 73 0 0,-4 2-33 0 0,-1 1-1 0 0,0 1 1 0 0,47 10 0 0 0,28 1-91 0 0,-34-9 104 0 0,99 20-1 0 0,-142-19-80 0 0,39 1 0 0 0,-37-4 15 0 0,32 6 1 0 0,186 24-87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9:23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92 512 0 0,'2'-9'1609'0'0,"-2"8"-1304"0"0,0 1 0 0 0,0-1 0 0 0,1 0-1 0 0,-1 1 1 0 0,0-1 0 0 0,0 1 0 0 0,0-1 0 0 0,0 0 0 0 0,0 1 0 0 0,0-1 0 0 0,0 0 0 0 0,0 1 0 0 0,0-1 0 0 0,-1 1 0 0 0,1-1-1 0 0,0 0 1 0 0,0 1 0 0 0,0-1 0 0 0,-1 0 0 0 0,0 0-173 0 0,1 1 0 0 0,0 0 0 0 0,0 0 0 0 0,0 0 0 0 0,0-1 0 0 0,0 1 0 0 0,-1 0-1 0 0,1 0 1 0 0,0-1 0 0 0,0 1 0 0 0,0 0 0 0 0,0-1 0 0 0,0 1 0 0 0,0 0 0 0 0,0 0 0 0 0,0-1 0 0 0,0 1 0 0 0,0 0 0 0 0,0 0 0 0 0,0-1 0 0 0,0 1-1 0 0,0 0 1 0 0,0-1 0 0 0,0 1 0 0 0,0 0 0 0 0,1 0 0 0 0,-1-1 0 0 0,0 1 0 0 0,0 0 0 0 0,0 0 0 0 0,0 0 0 0 0,0-1 0 0 0,1 1 0 0 0,9-3 1969 0 0,4-1-1509 0 0,-4-2 171 0 0,-9 6-687 0 0,-1-1 0 0 0,1 0 0 0 0,0 1 0 0 0,0-1 0 0 0,-1 1 0 0 0,1 0 0 0 0,0-1 0 0 0,0 1 0 0 0,-1-1 0 0 0,1 1 0 0 0,0 0 0 0 0,0 0 0 0 0,0-1 0 0 0,0 1 0 0 0,-1 0 0 0 0,1 0 0 0 0,0 0 0 0 0,0 0 0 0 0,0 0 0 0 0,0 0 0 0 0,0 0 0 0 0,-1 0 0 0 0,1 1 0 0 0,0-1 0 0 0,0 0 0 0 0,1 1 0 0 0,1 0 0 0 0,-1-1 0 0 0,1 1 0 0 0,0-1-1 0 0,-1 1 1 0 0,1-1 0 0 0,0 0 0 0 0,-1 0 0 0 0,1 0-1 0 0,4-1 1 0 0,24-5 477 0 0,-21 3-293 0 0,-3 0 0 0 0,1 1 0 0 0,0 0-1 0 0,-1 1 1 0 0,14-1 0 0 0,-1 8 119 0 0,-17-4-371 0 0,0-1 0 0 0,0 0-1 0 0,0 0 1 0 0,0 0-1 0 0,1 0 1 0 0,-1-1 0 0 0,4 1-1 0 0,13-2 131 0 0,31-5-1 0 0,-21 2-33 0 0,-18 3-28 0 0,1 1-1 0 0,20 2 1 0 0,2 0-80 0 0,-13-1 66 0 0,29 5 0 0 0,-36-3-18 0 0,1-1 1 0 0,-1-1-1 0 0,1 0 1 0 0,24-3-1 0 0,20-8 146 0 0,-32 4 24 0 0,-1 2-1 0 0,40-1 0 0 0,-55 5-171 0 0,-1 1 1 0 0,1 1-1 0 0,11 3 1 0 0,-11-2-27 0 0,0-1 0 0 0,0 0-1 0 0,12 0 1 0 0,0-3 36 0 0,-1-2 0 0 0,26-5-1 0 0,1 0 1 0 0,-30 6-31 0 0,0 1 1 0 0,1 1-1 0 0,-1 0 0 0 0,37 7 1 0 0,-37-5 5 0 0,-1-1 1 0 0,1-1-1 0 0,33-3 0 0 0,13-1 181 0 0,0-5 114 0 0,-4 8-25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9:27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21 512 0 0,'0'0'-16'0'0,"-1"0"1"0"0,1 0-1 0 0,-1 0 0 0 0,1 1 1 0 0,-1-1-1 0 0,0 0 0 0 0,1 0 1 0 0,-1 0-1 0 0,1 1 0 0 0,-1-1 1 0 0,1 0-1 0 0,-1 1 0 0 0,1-1 1 0 0,0 0-1 0 0,-1 1 0 0 0,1-1 1 0 0,-1 1-1 0 0,1-1 0 0 0,0 0 1 0 0,-1 1-1 0 0,1-1 0 0 0,0 1 1 0 0,-1-1-1 0 0,1 1 0 0 0,0 0 1 0 0,-2 6 4359 0 0,4-9-3961 0 0,-1 1 0 0 0,0-1 1 0 0,-1 1-1 0 0,1-1 0 0 0,0 0 0 0 0,0 0 1 0 0,0-3-1 0 0,-1-2 1473 0 0,0 7-1833 0 0,-1 0 1 0 0,1 0-1 0 0,0 0 1 0 0,-1 0-1 0 0,1 0 0 0 0,0 0 1 0 0,-1 0-1 0 0,1 0 0 0 0,0 0 1 0 0,0 0-1 0 0,-1 0 1 0 0,1 0-1 0 0,0 0 0 0 0,-1 0 1 0 0,1 0-1 0 0,0 0 0 0 0,0 1 1 0 0,-1-1-1 0 0,1 0 1 0 0,0 0-1 0 0,0 0 0 0 0,-1 0 1 0 0,1 0-1 0 0,0 1 0 0 0,0-1 1 0 0,-1 0-1 0 0,0 1 114 0 0,0 0 0 0 0,-1 0 1 0 0,1 0-1 0 0,0-1 0 0 0,-1 1 0 0 0,1-1 0 0 0,0 1 0 0 0,-1-1 1 0 0,1 1-1 0 0,-1-1 0 0 0,1 0 0 0 0,-3 1 426 0 0,5-5-309 0 0,-1 4-243 0 0,0 0-1 0 0,0 0 0 0 0,0 0 1 0 0,0 0-1 0 0,0 0 0 0 0,0 0 1 0 0,0 0-1 0 0,0-1 0 0 0,0 1 1 0 0,0 0-1 0 0,0 0 0 0 0,0 0 1 0 0,0 0-1 0 0,0 0 0 0 0,0 0 1 0 0,0 0-1 0 0,0-1 0 0 0,0 1 1 0 0,0 0-1 0 0,0 0 0 0 0,0 0 1 0 0,0 0-1 0 0,0 0 0 0 0,0 0 1 0 0,0 0-1 0 0,0-1 0 0 0,0 1 1 0 0,0 0-1 0 0,0 0 0 0 0,0 0 1 0 0,0 0-1 0 0,0 0 0 0 0,-1 0 1 0 0,1 0-1 0 0,0 0 0 0 0,0 0 1 0 0,0 0-1 0 0,0-1 0 0 0,0 1 1 0 0,0 0-1 0 0,0 0 0 0 0,0 0 1 0 0,-1 0-1 0 0,1 0 0 0 0,0 0 1 0 0,0 0-1 0 0,0 0 0 0 0,0 0 1 0 0,0 0-1 0 0,0 0 0 0 0,0 0 1 0 0,-1 0-1 0 0,1 0 0 0 0,0 0 1 0 0,0 0-1 0 0,0 0 0 0 0,0 0 1 0 0,0 0-1 0 0,0 0 0 0 0,-1 0 73 0 0,-7-11 1075 0 0,10 7-1037 0 0,-1 6-5 0 0,-1-2-99 0 0,-8 14 493 0 0,8-13-477 0 0,-1-1 0 0 0,1 1 0 0 0,-1 0 0 0 0,1 0 0 0 0,0 0-1 0 0,-1 0 1 0 0,1 0 0 0 0,0 1 0 0 0,0-1 0 0 0,0 0 0 0 0,0 0 0 0 0,0 0 0 0 0,0 0 0 0 0,0 0 0 0 0,0 0 0 0 0,0 0 0 0 0,0 0 0 0 0,0 0 0 0 0,1 0 0 0 0,-1 0-1 0 0,0 0 1 0 0,1 0 0 0 0,-1 0 0 0 0,1 0 0 0 0,-1 0 0 0 0,1 0 0 0 0,0 0 0 0 0,-1 0 0 0 0,2 0 0 0 0,-1 1 21 0 0,0-1 0 0 0,0 1 1 0 0,0 0-1 0 0,0-1 0 0 0,0 1 0 0 0,0 0 1 0 0,-1 0-1 0 0,1-1 0 0 0,-1 1 0 0 0,1 0 1 0 0,-1 3-1 0 0,6 27 290 0 0,-9 37-116 0 0,6-51-38 0 0,-3-17-173 0 0,1 1 0 0 0,-1-1 1 0 0,0 1-1 0 0,1-1 0 0 0,-1 1 1 0 0,0 0-1 0 0,0-1 0 0 0,0 1 1 0 0,0-1-1 0 0,0 1 0 0 0,-1-1 1 0 0,1 1-1 0 0,0-1 0 0 0,-1 1 0 0 0,1-1 1 0 0,-1 1-1 0 0,-1 2 0 0 0,1-2-13 0 0,-7 19 182 0 0,8-20-176 0 0,0 1 0 0 0,0-1 0 0 0,0 0 0 0 0,0 1 1 0 0,0-1-1 0 0,1 0 0 0 0,-1 1 0 0 0,0-1 0 0 0,1 0 0 0 0,-1 0 1 0 0,1 1-1 0 0,-1-1 0 0 0,1 0 0 0 0,-1 0 0 0 0,2 2 1 0 0,-1-2-11 0 0,0 1 0 0 0,0 0 1 0 0,0 0-1 0 0,0 0 0 0 0,0-1 1 0 0,0 1-1 0 0,-1 0 0 0 0,1 0 1 0 0,-1 0-1 0 0,0 0 1 0 0,1 0-1 0 0,-1 0 0 0 0,0 0 1 0 0,0 0-1 0 0,0 0 0 0 0,-1 0 1 0 0,0 4-1 0 0,-1 0 7 0 0,0 0 0 0 0,0 0 0 0 0,-1-1-1 0 0,-4 8 1 0 0,-1 2 23 0 0,-5 19-47 0 0,13-33 17 0 0,-1-1 1 0 0,1 0 0 0 0,0 1-1 0 0,-1-1 1 0 0,1 1-1 0 0,0-1 1 0 0,0 1 0 0 0,-1-1-1 0 0,1 1 1 0 0,0-1-1 0 0,0 1 1 0 0,0-1 0 0 0,0 1-1 0 0,-1-1 1 0 0,1 1-1 0 0,0-1 1 0 0,0 1-1 0 0,0-1 1 0 0,0 1 0 0 0,0-1-1 0 0,1 1 1 0 0,-1-1-1 0 0,0 1 1 0 0,0-1 0 0 0,0 1-1 0 0,0-1 1 0 0,0 1-1 0 0,1-1 1 0 0,-1 1-1 0 0,0-1 1 0 0,0 1 0 0 0,1-1-1 0 0,-1 1 1 0 0,0-1-1 0 0,1 0 1 0 0,-1 1 0 0 0,1-1-1 0 0,-1 0 1 0 0,0 1-1 0 0,1-1 1 0 0,-1 0 0 0 0,1 1-1 0 0,1 0 2 0 0,0 0 0 0 0,0-1-1 0 0,0 1 1 0 0,0 0 0 0 0,1-1 0 0 0,-1 0 0 0 0,0 1-1 0 0,4-1 1 0 0,-6 0-3 0 0,0 0-1 0 0,1 0 1 0 0,-1 0-1 0 0,0 0 1 0 0,0 0-1 0 0,1 0 1 0 0,-1 1-1 0 0,0-1 1 0 0,0 0-1 0 0,1 0 1 0 0,-1 0-1 0 0,0 0 1 0 0,0 0-1 0 0,0 1 1 0 0,1-1-1 0 0,-1 0 1 0 0,0 0-1 0 0,0 0 1 0 0,0 1-1 0 0,0-1 0 0 0,0 0 1 0 0,1 0-1 0 0,-1 0 1 0 0,0 1-1 0 0,0-1 1 0 0,0 0-1 0 0,0 0 1 0 0,0 1-1 0 0,0-1 1 0 0,0 0-1 0 0,0 0 1 0 0,0 1-1 0 0,0-1 1 0 0,0 0-1 0 0,0 0 1 0 0,0 1-1 0 0,0-1 1 0 0,0 0-1 0 0,0 0 1 0 0,0 1-1 0 0,0-1 1 0 0,0 0-1 0 0,0 0 1 0 0,0 1-1 0 0,-1-1 1 0 0,1 0-1 0 0,0 0 1 0 0,0 0-1 0 0,0 1 1 0 0,-8 13-37 0 0,7-12 14 0 0,-13 18 8 0 0,12-18 14 0 0,1 0 1 0 0,-1 0 0 0 0,0 0 0 0 0,1 0 0 0 0,-1 0 0 0 0,1 0 0 0 0,-1 1 0 0 0,1-1-1 0 0,0 1 1 0 0,0-1 0 0 0,0 1 0 0 0,1-1 0 0 0,-2 5 0 0 0,3-7-6 0 0,-1 1 1 0 0,0-1 0 0 0,0 0-1 0 0,1 0 1 0 0,-1 1 0 0 0,0-1-1 0 0,0 0 1 0 0,1 1 0 0 0,-1-1-1 0 0,0 0 1 0 0,1 0-1 0 0,-1 1 1 0 0,0-1 0 0 0,1 0-1 0 0,-1 0 1 0 0,0 0 0 0 0,1 0-1 0 0,-1 0 1 0 0,1 1 0 0 0,-1-1-1 0 0,0 0 1 0 0,1 0-1 0 0,-1 0 1 0 0,1 0 0 0 0,-1 0-1 0 0,0 0 1 0 0,1 0 0 0 0,-1 0-1 0 0,1 0 1 0 0,-1-1 0 0 0,14 0-1538 0 0,-2-1-3051 0 0,-8 1 3317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5:27.7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4761 40 512 0 0,'10'-5'8846'0'0,"-10"4"-8736"0"0,0 1-1 0 0,0 0 1 0 0,0-1-1 0 0,0 1 1 0 0,0-1-1 0 0,0 1 1 0 0,0-1 0 0 0,0 1-1 0 0,0 0 1 0 0,-1-1-1 0 0,1 1 1 0 0,0-1-1 0 0,0 1 1 0 0,0 0-1 0 0,-1-1 1 0 0,1 1 0 0 0,0-1-1 0 0,0 1 1 0 0,-1 0-1 0 0,1-1 1 0 0,0 1-1 0 0,-1 0 1 0 0,1 0 0 0 0,0-1-1 0 0,-1 1 1 0 0,1 0-1 0 0,-1 0 1 0 0,1-1-1 0 0,-1 1 1 0 0,-16-2 2749 0 0,17 2-2844 0 0,0 0 18 0 0,0 0-1 0 0,0 0 1 0 0,0 0-1 0 0,0-1 1 0 0,0 1-1 0 0,0 0 1 0 0,0 0-1 0 0,0-1 1 0 0,0 1-1 0 0,0 0 1 0 0,0 0-1 0 0,0 0 1 0 0,0-1-1 0 0,0 1 1 0 0,0 0 0 0 0,0 0-1 0 0,-1 0 1 0 0,1-1-1 0 0,0 1 1 0 0,0 0-1 0 0,0 0 1 0 0,0 0-1 0 0,0-1 1 0 0,-1 1-1 0 0,1 0 1 0 0,0 0-1 0 0,0 0 1 0 0,0 0-1 0 0,-1 0 1 0 0,1 0-1 0 0,0 0 1 0 0,0-1-1 0 0,0 1 1 0 0,-1 0-1 0 0,1 0 1 0 0,-1 0-1 0 0,-71 0 2654 0 0,72 0-2623 0 0,-12 0 290 0 0,-29 3 531 0 0,8-4-329 0 0,-19 1 269 0 0,9-5-320 0 0,14 3-201 0 0,21 1-227 0 0,1 1 0 0 0,-1 0 0 0 0,0 0 0 0 0,0 0 0 0 0,-11 3 0 0 0,12-2-45 0 0,-1-1 0 0 0,1 1 0 0 0,0-1 0 0 0,-1-1 0 0 0,-7 0 0 0 0,-4-2 120 0 0,-27 1 0 0 0,-34-1 15 0 0,-25 0 81 0 0,93 2-213 0 0,10 1-29 0 0,0 0 0 0 0,0-1-1 0 0,0 1 1 0 0,0 0 0 0 0,0 0 0 0 0,0 1-1 0 0,0-1 1 0 0,0 0 0 0 0,0 1-1 0 0,-3 0 1 0 0,-24 4 143 0 0,27-4-140 0 0,-1-1 0 0 0,0 0 0 0 0,0 1 0 0 0,1-1 0 0 0,-1 0 0 0 0,0 0-1 0 0,-3-1 1 0 0,4 0 1 0 0,-1 1-1 0 0,1 0 0 0 0,-1 0 1 0 0,1 0-1 0 0,0 0 0 0 0,-1 0 1 0 0,1 0-1 0 0,-1 1 0 0 0,1-1 1 0 0,-5 2-1 0 0,-7 4 41 0 0,-1 0 1 0 0,-21 4-1 0 0,20-7 4 0 0,1-1 0 0 0,-1 0 0 0 0,-28-2 0 0 0,27 0-36 0 0,-5-1 79 0 0,12 1-58 0 0,1 0 0 0 0,-1 0-1 0 0,-13 2 1 0 0,5 1-6 0 0,1-2-1 0 0,-26 0 1 0 0,1 0 12 0 0,17 1 9 0 0,-28 7 1 0 0,49-8-64 0 0,-24 5 80 0 0,1 1 0 0 0,-29 12-1 0 0,42-13-32 0 0,-23 13-1 0 0,-34 30-8 0 0,65-44-17 0 0,3-2-9 0 0,-1 0-1 0 0,1-1 1 0 0,-1 0 0 0 0,1 0-1 0 0,-1 0 1 0 0,-3 1-1 0 0,-20 10 6 0 0,8 1 74 0 0,-35 15-67 0 0,-37 12 90 0 0,75-36-89 0 0,-1-1 1 0 0,1 0 0 0 0,-1-1 0 0 0,-33 1 0 0 0,-1 1 55 0 0,27 3-119 0 0,18-5 72 0 0,-13 5-3 0 0,0-1 0 0 0,0-1 0 0 0,-29 5 0 0 0,10 0-22 0 0,25-8 35 0 0,-9 0-60 0 0,19-2 28 0 0,1-1 0 0 0,0 0 0 0 0,-1 1 0 0 0,1 0-1 0 0,0-1 1 0 0,0 1 0 0 0,-4 2 0 0 0,4-2 0 0 0,-1 0 0 0 0,1 0 0 0 0,0-1 0 0 0,0 1 0 0 0,-1 0 0 0 0,1-1 0 0 0,-4 1 0 0 0,4-1-3 0 0,-1 1 1 0 0,1-1-1 0 0,0 1 1 0 0,0 0-1 0 0,0 0 1 0 0,-5 2-1 0 0,-9 3-26 0 0,-47 11 90 0 0,10-2-34 0 0,42-11-2 0 0,5-2-30 0 0,-1 1 11 0 0,0-1 1 0 0,0 0-1 0 0,0 0 1 0 0,0-1-1 0 0,-1 0 0 0 0,-7 0 1 0 0,-37 4 67 0 0,-78-2-50 0 0,111-1-24 0 0,-10-2 6 0 0,21 0-5 0 0,1 0-1 0 0,-1 0 1 0 0,-8 1 0 0 0,-9 1-2 0 0,8-2-18 0 0,-74-3 55 0 0,54-1-33 0 0,-51-3 7 0 0,14 4-9 0 0,49 2 7 0 0,0 0 0 0 0,-37-8 1 0 0,38 5-48 0 0,18 4 46 0 0,0-1 1 0 0,0 0-1 0 0,0 0 0 0 0,-9-4 0 0 0,10 4-10 0 0,0 0 1 0 0,1 0-1 0 0,-1 0 0 0 0,0 0 1 0 0,-4 1-1 0 0,4-1 4 0 0,0 1 1 0 0,1 0 0 0 0,-1-1-1 0 0,0 0 1 0 0,-7-3-1 0 0,3 1 9 0 0,-1 1-1 0 0,0 0 0 0 0,-15 0 1 0 0,0 0-51 0 0,10 1 63 0 0,0-1 0 0 0,-24-5 0 0 0,9 0-9 0 0,16 4 3 0 0,-1-1 0 0 0,-17-7 0 0 0,-12-10-51 0 0,-16 7 117 0 0,46 9-92 0 0,0 1-1 0 0,-21-12 1 0 0,22 11 7 0 0,0 0 1 0 0,0 1 0 0 0,-20-3-1 0 0,6 1 40 0 0,-16-6-32 0 0,-72-27 1 0 0,74 15 52 0 0,-30-14 1 0 0,60 32-24 0 0,1 0-1 0 0,-12-11 1 0 0,-3-1 5 0 0,17 13-32 0 0,0 1 0 0 0,0 0 0 0 0,-1 0 0 0 0,1 1 0 0 0,-18-5 0 0 0,-45-4 13 0 0,52 9 3 0 0,-105-8 1 0 0,81 4-18 0 0,-85-2 1 0 0,34 6 26 0 0,66 3-18 0 0,-1 2 0 0 0,-43 8 1 0 0,67-8-27 0 0,0-2 1 0 0,0 1 0 0 0,0 0 0 0 0,0-1 0 0 0,0 0 0 0 0,0 0 0 0 0,0 0 0 0 0,0-1 0 0 0,-9-2 0 0 0,14 3-6 0 0,0 0 0 0 0,-1-1-1 0 0,1 1 1 0 0,0 0 0 0 0,0-1 0 0 0,0 1 0 0 0,-1 0 0 0 0,1-1 0 0 0,0 1 0 0 0,0 0-1 0 0,0-1 1 0 0,0 1 0 0 0,0-1 0 0 0,0 1 0 0 0,0 0 0 0 0,0-1 0 0 0,0 1-1 0 0,0-1 1 0 0,0 1 0 0 0,0 0 0 0 0,0-1 0 0 0,0 1 0 0 0,0-1 0 0 0,0 1 0 0 0,0 0-1 0 0,0-1 1 0 0,0 1 0 0 0,1 0 0 0 0,-1-1 0 0 0,0 1 0 0 0,0 0 0 0 0,1-1 0 0 0,-1 1-1 0 0,0 0 1 0 0,0-1 0 0 0,1 1 0 0 0,-1 0 0 0 0,0 0 0 0 0,1-1 0 0 0,-1 1-1 0 0,0 0 1 0 0,1 0 0 0 0,-1 0 0 0 0,0-1 0 0 0,1 1 0 0 0,-1 0 0 0 0,0 0 0 0 0,1 0-1 0 0,-1 0 1 0 0,1 0 0 0 0,0 0 0 0 0,10 2-3711 0 0,0 4-4240 0 0,-4-2 3459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00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20 512 0 0,'1'-8'-629'0'0,"0"-3"10450"0"0,-3 21-6612 0 0,1 7-1786 0 0,1-1 0 0 0,3 29 0 0 0,-1 4-490 0 0,-15 223 2061 0 0,-1 0-1842 0 0,17-246-1118 0 0,-3-25-38 0 0,0 0 1 0 0,0-1 0 0 0,0 1 0 0 0,0-1 0 0 0,1 1-1 0 0,-1 0 1 0 0,0-1 0 0 0,0 1 0 0 0,1-1 0 0 0,-1 1-1 0 0,0-1 1 0 0,1 1 0 0 0,-1-1 0 0 0,1 1 0 0 0,0 0-1 0 0,-1-1-2 0 0,1 0 0 0 0,-1 0-1 0 0,0 0 1 0 0,1 0 0 0 0,-1 0-1 0 0,1 0 1 0 0,-1 0-1 0 0,0 0 1 0 0,1 0 0 0 0,-1-1-1 0 0,0 1 1 0 0,1 0 0 0 0,-1 0-1 0 0,0 0 1 0 0,1 0 0 0 0,-1-1-1 0 0,0 1 1 0 0,1 0-1 0 0,-1 0 1 0 0,0-1 0 0 0,0 1-1 0 0,1 0 1 0 0,-1-1 0 0 0,0 1-1 0 0,0 0 1 0 0,1 0 0 0 0,-1-1-1 0 0,0 1 1 0 0,0-1-1 0 0,0 1 1 0 0,3-6-535 0 0,-1 0-1 0 0,0 0 0 0 0,-1 0 1 0 0,1 0-1 0 0,-1 0 1 0 0,0-1-1 0 0,0-9 1 0 0,-1 10-453 0 0,1-13-1927 0 0,0-1-212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00.7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104 293 2433 0 0,'-5'1'1820'0'0,"0"-1"0"0"0,1 1 0 0 0,-1-1 1 0 0,0 0-1 0 0,-5-1 0 0 0,6 1-1096 0 0,0-1-1 0 0,0 0 1 0 0,1 0-1 0 0,-1 0 1 0 0,0 0 0 0 0,-4-3-1 0 0,6 3-592 0 0,-1-1 0 0 0,0 1 0 0 0,1-1 1 0 0,0 0-1 0 0,-1 1 0 0 0,1-1 0 0 0,0-1 0 0 0,0 1 0 0 0,0 0 0 0 0,0 0 0 0 0,1-1 0 0 0,-1 1 0 0 0,0-1 0 0 0,1 1 0 0 0,0-1 0 0 0,0 0 0 0 0,0 0 0 0 0,0 0 0 0 0,-1-5 0 0 0,1 1-75 0 0,1 1 0 0 0,-1-1 0 0 0,2 0-1 0 0,-1 0 1 0 0,1 0 0 0 0,0 1-1 0 0,0-1 1 0 0,1 0 0 0 0,-1 1-1 0 0,2-1 1 0 0,-1 1 0 0 0,1 0 0 0 0,0 0-1 0 0,0 0 1 0 0,0 0 0 0 0,1 0-1 0 0,0 1 1 0 0,0-1 0 0 0,9-7-1 0 0,-1 2-18 0 0,-1 0-1 0 0,1 2 0 0 0,1-1 0 0 0,-1 2 0 0 0,2-1 0 0 0,-1 2 0 0 0,26-11 0 0 0,-26 14-25 0 0,1 0-1 0 0,-1 1 0 0 0,0 0 1 0 0,1 1-1 0 0,0 1 0 0 0,-1 0 0 0 0,1 1 1 0 0,22 3-1 0 0,-21-2-15 0 0,0 2-1 0 0,0 0 1 0 0,0 1 0 0 0,0 0 0 0 0,0 1 0 0 0,-1 1-1 0 0,21 11 1 0 0,-28-13-8 0 0,0 1 1 0 0,0 0-1 0 0,0 0 0 0 0,-1 1 1 0 0,0 0-1 0 0,0 0 0 0 0,0 1 1 0 0,-1-1-1 0 0,0 1 0 0 0,0 0 0 0 0,-1 1 1 0 0,0-1-1 0 0,0 1 0 0 0,-1 0 1 0 0,0 0-1 0 0,3 12 0 0 0,-3-10 19 0 0,-2 0 0 0 0,1 1-1 0 0,-2-1 1 0 0,1 1-1 0 0,-1-1 1 0 0,-1 0 0 0 0,0 1-1 0 0,0-1 1 0 0,-1 0-1 0 0,-1 1 1 0 0,1-1 0 0 0,-2 0-1 0 0,-5 12 1 0 0,1-6 20 0 0,-1-1-1 0 0,-1 1 1 0 0,0-2 0 0 0,-1 1 0 0 0,-1-1-1 0 0,0-1 1 0 0,-1 0 0 0 0,-18 14 0 0 0,-17 9 260 0 0,-57 34 0 0 0,77-52-170 0 0,-1-1 1 0 0,-1-2-1 0 0,-54 21 0 0 0,79-35-128 0 0,0 1-1 0 0,-1-1 0 0 0,1 0 0 0 0,0-1 1 0 0,0 1-1 0 0,-10-2 0 0 0,15 2-1 0 0,-1-1 0 0 0,0-1 0 0 0,0 1 0 0 0,0 0-1 0 0,0 0 1 0 0,0 0 0 0 0,0 0 0 0 0,0-1 0 0 0,0 1 0 0 0,0 0-1 0 0,0-1 1 0 0,1 1 0 0 0,-1-1 0 0 0,0 1 0 0 0,0-1 0 0 0,0 1-1 0 0,1-1 1 0 0,-1 0 0 0 0,0 1 0 0 0,1-1 0 0 0,-1 0 0 0 0,0 0 0 0 0,1 1-1 0 0,-1-1 1 0 0,1 0 0 0 0,-1 0 0 0 0,1 0 0 0 0,0 0 0 0 0,-1 1-1 0 0,1-1 1 0 0,0 0 0 0 0,0 0 0 0 0,-1 0 0 0 0,1 0 0 0 0,0 0-1 0 0,0 0 1 0 0,0 0 0 0 0,0 0 0 0 0,0 0 0 0 0,0 0 0 0 0,1 0 0 0 0,-1 0-1 0 0,1-1 1 0 0,2-8-732 0 0,2 0 0 0 0,-1 0-1 0 0,1 0 1 0 0,1 1-1 0 0,0 0 1 0 0,0 0 0 0 0,10-11-1 0 0,-11 14-153 0 0,20-25-1108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01.2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36 587 1768 0 0,'0'-3'9737'0'0,"0"7"-5036"0"0,0 1-4541 0 0,6 25 1774 0 0,-2-1 0 0 0,-1 1 0 0 0,-1 48 1 0 0,-17 89 117 0 0,15-158-1907 0 0,2-16-120 0 0,2-14 18 0 0,-2-4 4 0 0,-2-1 0 0 0,-3-39-1 0 0,-13-51 8 0 0,10 71-37 0 0,-3-19-26 0 0,-1-123-1 0 0,11 160-5 0 0,1 0-1 0 0,1 0 0 0 0,1 1 0 0 0,1-1 0 0 0,2 1 0 0 0,0 0 1 0 0,15-31-1 0 0,-18 47 7 0 0,1 1 1 0 0,1 0-1 0 0,-1 0 1 0 0,2 0-1 0 0,-1 0 1 0 0,1 1-1 0 0,0 0 1 0 0,1 1-1 0 0,0 0 1 0 0,0 0 0 0 0,16-10-1 0 0,-17 13-3 0 0,0 0-1 0 0,1 1 1 0 0,-1-1 0 0 0,1 2-1 0 0,0-1 1 0 0,0 1 0 0 0,0 0 0 0 0,0 1-1 0 0,0 0 1 0 0,0 0 0 0 0,0 1-1 0 0,0 0 1 0 0,1 0 0 0 0,-1 1-1 0 0,15 3 1 0 0,-13-1-99 0 0,0 0 0 0 0,0 0 0 0 0,0 1 0 0 0,-1 0 0 0 0,0 1 0 0 0,0 0 0 0 0,0 1 0 0 0,0 0-1 0 0,-1 0 1 0 0,0 1 0 0 0,0 0 0 0 0,-1 0 0 0 0,0 1 0 0 0,0-1 0 0 0,0 2 0 0 0,-1-1 0 0 0,-1 1 0 0 0,6 11 0 0 0,-5-9-305 0 0,-1 1 0 0 0,-1-1-1 0 0,0 1 1 0 0,-1 0 0 0 0,0 0 0 0 0,-1 0 0 0 0,0 1 0 0 0,-1-1 0 0 0,-1 1-1 0 0,0-1 1 0 0,0 0 0 0 0,-1 1 0 0 0,-1-1 0 0 0,0 0 0 0 0,-4 13-1 0 0,-4 5-2345 0 0,-2 0-504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01.4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43 3729 0 0,'-15'-11'8318'0'0,"15"10"-7912"0"0,-1 1-1 0 0,0-1 1 0 0,1 1 0 0 0,-1-1-1 0 0,0 1 1 0 0,1 0-1 0 0,-1-1 1 0 0,0 1-1 0 0,0 0 1 0 0,1 0 0 0 0,-1-1-1 0 0,0 1 1 0 0,0 0-1 0 0,0 0 1 0 0,1 0 0 0 0,-1 0-1 0 0,0 0 1 0 0,0 0-1 0 0,0 0 1 0 0,0 1-1 0 0,17 3 2480 0 0,24-1-2293 0 0,-1-2-1 0 0,43-4 1 0 0,35-13-521 0 0,-4 1-3104 0 0,-93 14-1475 0 0,34 2-1 0 0,-28 1 1834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01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0 5249 0 0,'-9'6'16852'0'0,"4"-6"-16068"0"0,2 0 408 0 0,4 5-600 0 0,3-1-208 0 0,1 2-264 0 0,1-2-88 0 0,-2-1-48 0 0,2 1 8 0 0,1 1-504 0 0,-1 0-584 0 0,1 0-56 0 0,0 0-2057 0 0,0 1 1441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01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9 3153 0 0,'-7'3'5161'0'0,"-2"-2"1608"0"0,-1 2-2048 0 0,4-2-1472 0 0,4 2-1793 0 0,0 2-688 0 0,4-2 33 0 0,2-2-489 0 0,3-1-288 0 0,2-1-64 0 0,1-2-64 0 0,3-2-473 0 0,-3 0-759 0 0,2-1 680 0 0,3 0-5969 0 0,-5 5 4360 0 0,1-1-695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07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55 252 512 0 0,'0'0'54'0'0,"0"-1"1"0"0,0 1-1 0 0,0 0 0 0 0,0-1 0 0 0,0 1 1 0 0,0 0-1 0 0,0-1 0 0 0,0 1 0 0 0,-1 0 0 0 0,1 0 1 0 0,0-1-1 0 0,0 1 0 0 0,0 0 0 0 0,1-1 1 0 0,-1 1-1 0 0,0 0 0 0 0,0-1 0 0 0,0 1 1 0 0,0 0-1 0 0,0-1 0 0 0,0 1 0 0 0,0 0 0 0 0,0 0 1 0 0,1-1-1 0 0,-1 1 0 0 0,0 0 0 0 0,0 0 1 0 0,0-1-1 0 0,1 1 0 0 0,-1 0 0 0 0,0 0 1 0 0,0 0-1 0 0,1-1 0 0 0,-1 1 0 0 0,9-12 1566 0 0,1 1-541 0 0,0-1 0 0 0,-1 0-1 0 0,0 0 1 0 0,-1-1 0 0 0,0 0 0 0 0,-1-1 0 0 0,-1 1-1 0 0,0-1 1 0 0,8-29 0 0 0,-14 43-1005 0 0,0-1 1 0 0,0 1 0 0 0,0-1-1 0 0,0 1 1 0 0,1-1-1 0 0,-1 1 1 0 0,0 0 0 0 0,0-1-1 0 0,0 1 1 0 0,0-1-1 0 0,0 1 1 0 0,0-1 0 0 0,0 1-1 0 0,0-1 1 0 0,0 1-1 0 0,0-1 1 0 0,0 1 0 0 0,-1 0-1 0 0,1-1 1 0 0,0 1-1 0 0,0-1 1 0 0,0 1 0 0 0,-1-1-1 0 0,1 1 1 0 0,-1-1-1 0 0,1 1-15 0 0,-1 0 0 0 0,1 0-1 0 0,-1 0 1 0 0,1 0 0 0 0,-1 0-1 0 0,1 0 1 0 0,-1 0 0 0 0,1 0-1 0 0,-1 0 1 0 0,1 0 0 0 0,-1 0-1 0 0,1 0 1 0 0,-1 1-1 0 0,1-1 1 0 0,-1 0 0 0 0,1 0-1 0 0,-1 0 1 0 0,0 1 0 0 0,-24 19 823 0 0,21-17-736 0 0,-5 4 13 0 0,-1 1 1 0 0,1 0-1 0 0,1 1 1 0 0,0 0-1 0 0,0 0 1 0 0,1 1-1 0 0,0 0 0 0 0,0 0 1 0 0,1 1-1 0 0,1-1 1 0 0,0 2-1 0 0,0-1 0 0 0,1 0 1 0 0,-3 13-1 0 0,5-10-57 0 0,-1-1 0 0 0,2 1-1 0 0,0-1 1 0 0,0 1 0 0 0,1 0-1 0 0,1-1 1 0 0,0 1-1 0 0,1-1 1 0 0,4 15 0 0 0,-5-23-98 0 0,1-1 1 0 0,0 1-1 0 0,-1 0 1 0 0,2-1-1 0 0,-1 1 1 0 0,0-1-1 0 0,1 1 1 0 0,0-1-1 0 0,0 0 0 0 0,0 0 1 0 0,0-1-1 0 0,1 1 1 0 0,0-1-1 0 0,-1 1 1 0 0,1-1-1 0 0,0 0 1 0 0,1-1-1 0 0,-1 1 1 0 0,0-1-1 0 0,1 1 1 0 0,-1-2-1 0 0,1 1 0 0 0,0 0 1 0 0,0-1-1 0 0,0 0 1 0 0,0 0-1 0 0,7 1 1 0 0,-3-2-36 0 0,0-1 1 0 0,0 1 0 0 0,-1-1 0 0 0,1-1-1 0 0,-1 1 1 0 0,1-2 0 0 0,-1 1-1 0 0,1-1 1 0 0,-1 0 0 0 0,0-1-1 0 0,0 0 1 0 0,-1 0 0 0 0,1-1 0 0 0,12-10-1 0 0,1-2-94 0 0,-1-1 0 0 0,-1-2 0 0 0,25-31 0 0 0,-38 43 111 0 0,0 0 0 0 0,-1 0-1 0 0,0-1 1 0 0,0 0 0 0 0,0 0 0 0 0,4-14 0 0 0,-8 19 16 0 0,0 1 0 0 0,0 0 0 0 0,0-1 0 0 0,-1 1 0 0 0,1-1 0 0 0,-1 1 0 0 0,0-1 1 0 0,0 1-1 0 0,0-1 0 0 0,0 1 0 0 0,-1 0 0 0 0,1-1 0 0 0,-1 1 0 0 0,0-1 0 0 0,0 1 0 0 0,0 0 1 0 0,0-1-1 0 0,-1 1 0 0 0,1 0 0 0 0,-1 0 0 0 0,0 0 0 0 0,-3-3 0 0 0,4 4 4 0 0,0 1 0 0 0,-1 0 0 0 0,1-1 0 0 0,-1 1 0 0 0,0 0 0 0 0,1 0 0 0 0,-1 0 0 0 0,0 0 0 0 0,0 0 0 0 0,1 1 0 0 0,-1-1 0 0 0,0 1 0 0 0,0-1 0 0 0,0 1 0 0 0,0-1 0 0 0,0 1 0 0 0,0 0 0 0 0,0 0 0 0 0,0 0 0 0 0,0 0 0 0 0,0 0 0 0 0,1 1 0 0 0,-1-1 0 0 0,0 1 0 0 0,0-1 0 0 0,0 1 0 0 0,0-1-1 0 0,0 1 1 0 0,1 0 0 0 0,-3 1 0 0 0,1 0 4 0 0,0 0 0 0 0,0 0 0 0 0,0 0-1 0 0,0 0 1 0 0,0 1 0 0 0,1-1 0 0 0,-1 1 0 0 0,1-1-1 0 0,0 1 1 0 0,0 0 0 0 0,0 0 0 0 0,0 0-1 0 0,0 0 1 0 0,1 1 0 0 0,-3 5 0 0 0,3-4-6 0 0,0 0 0 0 0,0-1 0 0 0,0 1 0 0 0,1 0 0 0 0,-1 0 0 0 0,1 0 0 0 0,0 0 0 0 0,1 0 0 0 0,0 0 0 0 0,-1 0 1 0 0,1-1-1 0 0,1 1 0 0 0,-1 0 0 0 0,1-1 0 0 0,0 1 0 0 0,0-1 0 0 0,3 6 0 0 0,-1-4-5 0 0,1 0 0 0 0,0 0 0 0 0,0 0 0 0 0,0-1 0 0 0,1 0 0 0 0,0 0 0 0 0,0 0 0 0 0,0-1 0 0 0,0 0 0 0 0,12 5 0 0 0,0 0-21 0 0,0-1-1 0 0,1-1 1 0 0,34 8-1 0 0,-43-13 6 0 0,1 0 1 0 0,-1-1-1 0 0,1 0 0 0 0,-1-1 0 0 0,1 0 0 0 0,-1 0 0 0 0,1-1 0 0 0,-1-1 0 0 0,11-2 1 0 0,-19 3 15 0 0,1 1 0 0 0,-1-1 0 0 0,1-1 1 0 0,-1 1-1 0 0,0 0 0 0 0,1-1 0 0 0,-1 1 1 0 0,0-1-1 0 0,0 1 0 0 0,0-1 1 0 0,0 0-1 0 0,-1 0 0 0 0,4-4 0 0 0,-2 2 6 0 0,-1-1-1 0 0,1 1 1 0 0,-1-1-1 0 0,0 0 1 0 0,-1 1-1 0 0,3-10 1 0 0,-2 1 11 0 0,0 0 1 0 0,-1 0-1 0 0,0 0 1 0 0,-2-23 0 0 0,-6-23 134 0 0,-26-115 0 0 0,33 173-146 0 0,0 0-1 0 0,-1 1 1 0 0,1-1-1 0 0,0 0 1 0 0,0 0-1 0 0,0 0 1 0 0,-1 0 0 0 0,1 0-1 0 0,0 0 1 0 0,-1 0-1 0 0,1 1 1 0 0,-1-1-1 0 0,1 0 1 0 0,-1 0-1 0 0,1 1 1 0 0,-1-1-1 0 0,0 0 1 0 0,1 1-1 0 0,-1-1 1 0 0,0 0-1 0 0,0 1 1 0 0,1-1-1 0 0,-1 1 1 0 0,0-1-1 0 0,0 1 1 0 0,-1-1-1 0 0,1 2 2 0 0,0-1-1 0 0,0 0 0 0 0,0 1 1 0 0,0-1-1 0 0,0 1 0 0 0,0 0 1 0 0,-1-1-1 0 0,1 1 0 0 0,1 0 0 0 0,-1-1 1 0 0,0 1-1 0 0,0 0 0 0 0,0 0 1 0 0,0 0-1 0 0,1 0 0 0 0,-1 0 1 0 0,0 0-1 0 0,1 0 0 0 0,-2 2 0 0 0,0 0-57 0 0,1 0-1 0 0,-1 1 0 0 0,0-1 0 0 0,1 1 0 0 0,0-1 0 0 0,0 1 0 0 0,0 0 0 0 0,0-1 0 0 0,1 1 0 0 0,-1 0 1 0 0,1-1-1 0 0,0 1 0 0 0,0 0 0 0 0,1 5 0 0 0,0-5-587 0 0,0 0-1 0 0,0 0 1 0 0,0 0 0 0 0,1-1-1 0 0,-1 1 1 0 0,1 0 0 0 0,4 6-1 0 0,4 5-2703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0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64 8 0 0,'1'-6'650'0'0,"2"-25"4257"0"0,-3 29-4477 0 0,0 1 0 0 0,0-1 0 0 0,0 0 0 0 0,0 1 0 0 0,-1-1 0 0 0,1 1 0 0 0,0-1 0 0 0,-1 0 0 0 0,1 1 0 0 0,-1-1 0 0 0,0 1 0 0 0,0-1 0 0 0,1 1 0 0 0,-3-3 0 0 0,3 4-372 0 0,0 0 0 0 0,0 0 1 0 0,0-1-1 0 0,-1 1 0 0 0,1 0 1 0 0,0 0-1 0 0,0 0 1 0 0,0 0-1 0 0,0 0 0 0 0,0 0 1 0 0,0 0-1 0 0,-1 0 0 0 0,1 0 1 0 0,0 0-1 0 0,0 0 0 0 0,0 0 1 0 0,0 0-1 0 0,0 0 1 0 0,-1 0-1 0 0,1 0 0 0 0,0 0 1 0 0,0 0-1 0 0,0 0 0 0 0,0 0 1 0 0,0 0-1 0 0,0 0 1 0 0,-1 0-1 0 0,1 0 0 0 0,0 1 1 0 0,0-1-1 0 0,0 0 0 0 0,0 0 1 0 0,0 0-1 0 0,0 0 0 0 0,0 0 1 0 0,0 0-1 0 0,-1 0 1 0 0,1 0-1 0 0,0 1 0 0 0,0-1 1 0 0,0 0-1 0 0,0 0 0 0 0,0 0 1 0 0,0 0-1 0 0,0 0 1 0 0,0 0-1 0 0,0 0 0 0 0,0 1 1 0 0,0-1-1 0 0,0 0 0 0 0,0 0 1 0 0,0 0-1 0 0,0 0 0 0 0,0 0 1 0 0,0 1-1 0 0,0-1 1 0 0,0 0-1 0 0,0 0 0 0 0,0 0 1 0 0,0 0-1 0 0,-1 13 998 0 0,1-11-770 0 0,3 228 3247 0 0,17 2-3087 0 0,-14-166-141 0 0,-5-61-398 0 0,-1 6 93 0 0,2-1 1 0 0,-1 1-1 0 0,1 0 0 0 0,1-1 0 0 0,4 14 1 0 0,-6-22-173 0 0,0 0 1 0 0,0 0-1 0 0,0 0 1 0 0,0-1 0 0 0,0 1-1 0 0,1 0 1 0 0,-1 0-1 0 0,0-1 1 0 0,1 1 0 0 0,0-1-1 0 0,-1 1 1 0 0,1-1-1 0 0,0 0 1 0 0,-1 1 0 0 0,1-1-1 0 0,0 0 1 0 0,0 0-1 0 0,0 0 1 0 0,0-1 0 0 0,0 1-1 0 0,0 0 1 0 0,0-1-1 0 0,0 1 1 0 0,1-1 0 0 0,-1 0-1 0 0,0 0 1 0 0,0 0-1 0 0,0 0 1 0 0,0 0 0 0 0,0 0-1 0 0,1 0 1 0 0,-1-1-1 0 0,2 0 1 0 0,13-4-3148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09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150 185 1024 0 0,'-1'-2'590'0'0,"0"-1"0"0"0,0 0 0 0 0,-1 1 1 0 0,1 0-1 0 0,-1-1 0 0 0,1 1 0 0 0,-1 0 0 0 0,0 0 0 0 0,0 0 0 0 0,0 0 0 0 0,0 0 0 0 0,0 0 0 0 0,0 1 0 0 0,-4-3 0 0 0,4 3-386 0 0,0 1 0 0 0,1-1 0 0 0,-1 1 0 0 0,0 0 0 0 0,0-1 0 0 0,1 1 0 0 0,-1 0 0 0 0,0 0 0 0 0,0 0 0 0 0,1 0 0 0 0,-1 0 0 0 0,0 1 0 0 0,0-1-1 0 0,1 1 1 0 0,-1-1 0 0 0,0 1 0 0 0,1-1 0 0 0,-1 1 0 0 0,0 0 0 0 0,1 0 0 0 0,-1 0 0 0 0,1 0 0 0 0,-1 0 0 0 0,0 1 0 0 0,-5 4 146 0 0,0 0 1 0 0,0 0-1 0 0,1 0 1 0 0,0 1-1 0 0,1 0 1 0 0,0 0-1 0 0,0 1 0 0 0,0-1 1 0 0,1 1-1 0 0,0 0 1 0 0,0 0-1 0 0,1 1 1 0 0,-3 10-1 0 0,5-15-303 0 0,0 1 0 0 0,0 0 0 0 0,1-1 0 0 0,-1 1 1 0 0,1 0-1 0 0,0 0 0 0 0,1 0 0 0 0,-1 0 0 0 0,1-1 0 0 0,0 1 0 0 0,0 0 0 0 0,0-1 0 0 0,1 1 0 0 0,-1-1 0 0 0,1 1 0 0 0,0-1 0 0 0,1 0 1 0 0,-1 1-1 0 0,1-1 0 0 0,0-1 0 0 0,0 1 0 0 0,0 0 0 0 0,0-1 0 0 0,1 1 0 0 0,-1-1 0 0 0,5 3 0 0 0,2 1-75 0 0,-1-2 0 0 0,1 1 0 0 0,0-1 0 0 0,0 0 0 0 0,1-1 0 0 0,19 5 0 0 0,-21-7-53 0 0,-1 0 0 0 0,1 0-1 0 0,0-2 1 0 0,0 1 0 0 0,0-1 0 0 0,0 0 0 0 0,0 0-1 0 0,0-1 1 0 0,10-3 0 0 0,-15 3 57 0 0,1-1 0 0 0,0 0 0 0 0,-1 0 0 0 0,1 0 0 0 0,-1-1 0 0 0,0 1 1 0 0,0-1-1 0 0,0 0 0 0 0,0-1 0 0 0,-1 1 0 0 0,1 0 0 0 0,-1-1 0 0 0,1 0 0 0 0,-1 0 0 0 0,-1 0 0 0 0,1 0 0 0 0,-1 0 0 0 0,1-1 1 0 0,-1 1-1 0 0,0-1 0 0 0,-1 0 0 0 0,2-4 0 0 0,0-2 44 0 0,0 0 0 0 0,-2 0 0 0 0,1 0 0 0 0,-1-1 0 0 0,-1 1 0 0 0,0 0 0 0 0,0-1 0 0 0,-4-16 1 0 0,-4-21 105 0 0,-27-86 1 0 0,34 132-113 0 0,0 0 1 0 0,-1 0 0 0 0,1 1-1 0 0,0-1 1 0 0,-1 0-1 0 0,1 1 1 0 0,-1-1-1 0 0,0 1 1 0 0,0 0-1 0 0,0 0 1 0 0,0 0-1 0 0,0 0 1 0 0,-1 0 0 0 0,1 0-1 0 0,-1 0 1 0 0,1 1-1 0 0,-1-1 1 0 0,-5-1-1 0 0,5 2 2 0 0,0 0 0 0 0,-1 0-1 0 0,1 1 1 0 0,-1-1 0 0 0,0 1-1 0 0,1 0 1 0 0,-1 0-1 0 0,1 0 1 0 0,-1 1 0 0 0,1-1-1 0 0,-1 1 1 0 0,1 0 0 0 0,0 0-1 0 0,-1 0 1 0 0,-5 3 0 0 0,1 0 10 0 0,-1 1 1 0 0,1 0-1 0 0,0 1 1 0 0,1 0-1 0 0,-1 0 1 0 0,1 0-1 0 0,-11 14 1 0 0,13-15-27 0 0,1 1 1 0 0,0 0-1 0 0,0 0 1 0 0,0 0-1 0 0,1 0 1 0 0,0 0 0 0 0,0 1-1 0 0,0 0 1 0 0,1-1-1 0 0,0 1 1 0 0,-1 9-1 0 0,3-14-4 0 0,-1 1-1 0 0,1 0 1 0 0,0 0-1 0 0,0-1 0 0 0,0 1 1 0 0,1 0-1 0 0,-1 0 1 0 0,1-1-1 0 0,-1 1 0 0 0,1 0 1 0 0,0-1-1 0 0,0 1 1 0 0,0-1-1 0 0,0 1 0 0 0,0-1 1 0 0,1 1-1 0 0,-1-1 1 0 0,1 0-1 0 0,0 0 0 0 0,0 0 1 0 0,0 0-1 0 0,0 0 1 0 0,0 0-1 0 0,0 0 0 0 0,4 2 1 0 0,-1-1-20 0 0,1-1 1 0 0,0 1-1 0 0,0-1 1 0 0,0 0 0 0 0,0-1-1 0 0,0 1 1 0 0,0-1-1 0 0,0-1 1 0 0,0 1-1 0 0,9-1 1 0 0,-2 0 6 0 0,1 0 1 0 0,0-1-1 0 0,-1-1 1 0 0,1-1-1 0 0,-1 1 0 0 0,1-2 1 0 0,-1 0-1 0 0,0-1 0 0 0,0 0 1 0 0,-1-1-1 0 0,0 0 1 0 0,0-1-1 0 0,0 0 0 0 0,11-10 1 0 0,-7 5 86 0 0,-9 8 5 0 0,-1-1 0 0 0,0 0 0 0 0,0 0 0 0 0,-1-1 0 0 0,8-9 0 0 0,-13 14 211 0 0,-5 2-191 0 0,-4 3 7 0 0,5-1-83 0 0,0 0 1 0 0,1 0 0 0 0,-1 0 0 0 0,1 0 0 0 0,0 0 0 0 0,0 1 0 0 0,0 0 0 0 0,1-1 0 0 0,-1 1 0 0 0,1 0 0 0 0,0 0 0 0 0,0 0 0 0 0,0 1 0 0 0,1-1-1 0 0,-1 0 1 0 0,1 1 0 0 0,0-1 0 0 0,0 1 0 0 0,1-1 0 0 0,-1 6 0 0 0,0 2 2 0 0,1 1 0 0 0,1 0 0 0 0,-1 0 0 0 0,2-1 0 0 0,0 1 0 0 0,4 13 0 0 0,-4-19-22 0 0,1 1 1 0 0,0-1-1 0 0,0 0 1 0 0,0 0-1 0 0,1 0 1 0 0,0-1-1 0 0,1 1 1 0 0,-1-1-1 0 0,1 0 1 0 0,1 0-1 0 0,-1-1 1 0 0,1 0-1 0 0,0 1 1 0 0,0-2-1 0 0,0 1 1 0 0,1-1-1 0 0,6 4 1 0 0,-7-6-23 0 0,-1 1 0 0 0,0-1-1 0 0,1 0 1 0 0,0 0 0 0 0,-1-1 0 0 0,1 0 0 0 0,0 0 0 0 0,0 0 0 0 0,0-1-1 0 0,0 1 1 0 0,0-2 0 0 0,0 1 0 0 0,0 0 0 0 0,-1-1 0 0 0,1 0 0 0 0,0-1-1 0 0,0 1 1 0 0,-1-1 0 0 0,1 0 0 0 0,-1-1 0 0 0,1 1 0 0 0,7-6 0 0 0,2-3 18 0 0,-1 0 0 0 0,0 0 0 0 0,-1-1 0 0 0,-1-1 0 0 0,18-22 0 0 0,-26 30 9 0 0,-1-1 0 0 0,0 1 0 0 0,0-1 1 0 0,-1 1-1 0 0,0-1 0 0 0,0 0 1 0 0,0 0-1 0 0,0 0 0 0 0,-1 0 0 0 0,0 0 1 0 0,-1-1-1 0 0,1 1 0 0 0,-1 0 0 0 0,0 0 1 0 0,-1-1-1 0 0,1 1 0 0 0,-1 0 1 0 0,-3-10-1 0 0,-1 0 12 0 0,0-1-1 0 0,-1 1 1 0 0,-1 0-1 0 0,-1 0 1 0 0,-14-20 0 0 0,20 32-1 0 0,-1 0 0 0 0,1 0 0 0 0,-1 0 1 0 0,0 0-1 0 0,0 1 0 0 0,-1 0 1 0 0,1-1-1 0 0,-1 1 0 0 0,0 0 0 0 0,0 1 1 0 0,0-1-1 0 0,0 1 0 0 0,0 0 0 0 0,0 0 1 0 0,0 0-1 0 0,-1 0 0 0 0,1 1 1 0 0,-1 0-1 0 0,0 0 0 0 0,1 0 0 0 0,-1 0 1 0 0,0 1-1 0 0,1 0 0 0 0,-1 0 0 0 0,0 0 1 0 0,0 0-1 0 0,1 1 0 0 0,-1 0 1 0 0,0 0-1 0 0,1 0 0 0 0,-1 0 0 0 0,1 1 1 0 0,0 0-1 0 0,-1 0 0 0 0,1 0 1 0 0,0 0-1 0 0,0 1 0 0 0,-6 5 0 0 0,0 0 50 0 0,1 1-1 0 0,1 0 0 0 0,-1 0 1 0 0,2 1-1 0 0,-13 20 1 0 0,4-3 42 0 0,-13 35-1 0 0,25-54-100 0 0,1 1 0 0 0,0 0 0 0 0,0 0 0 0 0,1 0-1 0 0,0 1 1 0 0,1-1 0 0 0,0 0 0 0 0,1 1 0 0 0,0 14-1 0 0,1-19-10 0 0,0 0 0 0 0,0 0 0 0 0,0 0 0 0 0,0 1-1 0 0,1-1 1 0 0,0 0 0 0 0,0 0 0 0 0,0-1 0 0 0,1 1-1 0 0,-1 0 1 0 0,1-1 0 0 0,0 0 0 0 0,1 1 0 0 0,-1-1-1 0 0,1-1 1 0 0,0 1 0 0 0,0 0 0 0 0,5 3-1 0 0,-1-2-38 0 0,1 0 0 0 0,0 0-1 0 0,0-1 1 0 0,0 0-1 0 0,0 0 1 0 0,1-1-1 0 0,-1-1 1 0 0,1 1-1 0 0,0-2 1 0 0,0 1 0 0 0,16-1-1 0 0,-17-1 34 0 0,0 0 1 0 0,-1-1-1 0 0,1 0 1 0 0,0 0-1 0 0,-1-1 0 0 0,1 0 1 0 0,-1-1-1 0 0,0 0 0 0 0,0 0 1 0 0,0-1-1 0 0,0 0 1 0 0,0 0-1 0 0,10-9 0 0 0,-2 0 23 0 0,-1 0-1 0 0,27-32 1 0 0,-35 37 13 0 0,-1-1 0 0 0,0 0 0 0 0,0-1 0 0 0,-1 1 0 0 0,0-1 0 0 0,0 0 0 0 0,3-13 0 0 0,-8 22-13 0 0,1-1 1 0 0,-1 1 0 0 0,0 0-1 0 0,1 0 1 0 0,-1 0 0 0 0,0-1-1 0 0,0 1 1 0 0,0 0-1 0 0,1 0 1 0 0,-1-1 0 0 0,-1 1-1 0 0,1 0 1 0 0,0 0 0 0 0,0-1-1 0 0,0 1 1 0 0,-1 0-1 0 0,1 0 1 0 0,-1 0 0 0 0,0-2-1 0 0,1 3 2 0 0,-1-1-1 0 0,0 1 0 0 0,1-1 0 0 0,-1 1 0 0 0,0 0 0 0 0,1-1 1 0 0,-1 1-1 0 0,0 0 0 0 0,1-1 0 0 0,-1 1 0 0 0,0 0 1 0 0,1 0-1 0 0,-1 0 0 0 0,0 0 0 0 0,0 0 0 0 0,1 0 1 0 0,-1 0-1 0 0,0 0 0 0 0,0 0 0 0 0,1 0 0 0 0,-1 0 0 0 0,-1 1 1 0 0,-4 1 56 0 0,1 0 0 0 0,-1 0 1 0 0,1 1-1 0 0,0-1 1 0 0,0 1-1 0 0,-7 6 1 0 0,9-7-59 0 0,0 1 1 0 0,0 0 0 0 0,0 0-1 0 0,1 0 1 0 0,-1 0 0 0 0,1 0-1 0 0,0 0 1 0 0,0 1 0 0 0,0-1-1 0 0,0 1 1 0 0,0-1 0 0 0,1 1-1 0 0,-2 6 1 0 0,1-3-7 0 0,2-1 0 0 0,-1 1 0 0 0,1-1 0 0 0,-1 1 0 0 0,2-1 0 0 0,-1 1 0 0 0,3 10 0 0 0,3 5-24 0 0,0 0 1 0 0,2-1 0 0 0,18 36 0 0 0,-23-51 12 0 0,42 101-107 0 0,-27-62 76 0 0,30 56 0 0 0,-30-70-30 0 0,27 51 123 0 0,-40-71-49 0 0,0 0-1 0 0,-1 0 1 0 0,-1 0-1 0 0,0 0 1 0 0,3 22-1 0 0,-6-30 1 0 0,1 0-1 0 0,-1 0 1 0 0,0 1-1 0 0,-1-1 1 0 0,1 0 0 0 0,-1 0-1 0 0,1 0 1 0 0,-1 0-1 0 0,0 0 1 0 0,0 0 0 0 0,0 0-1 0 0,0 0 1 0 0,-1 0-1 0 0,1 0 1 0 0,-1-1 0 0 0,-2 4-1 0 0,0-2 38 0 0,1-1-1 0 0,-1 0 0 0 0,1 0 1 0 0,-1 0-1 0 0,0 0 1 0 0,0 0-1 0 0,0-1 1 0 0,0 0-1 0 0,-9 3 0 0 0,-2 0 184 0 0,1-1-1 0 0,-1-1 1 0 0,0-1-1 0 0,0 0 1 0 0,-28 0-1 0 0,18-3 24 0 0,0 0 0 0 0,-1-2-1 0 0,-27-6 1 0 0,40 7-150 0 0,1-2 0 0 0,0 0 0 0 0,0 0 0 0 0,1-1 0 0 0,-1 0 0 0 0,1-1 0 0 0,0-1 0 0 0,-13-9-1 0 0,21 13-75 0 0,-1 0-1 0 0,1-1 0 0 0,-1 0 1 0 0,1 1-1 0 0,0-1 0 0 0,0 0 0 0 0,1 0 1 0 0,-1-1-1 0 0,1 1 0 0 0,0 0 0 0 0,0-1 1 0 0,-2-8-1 0 0,2 6-21 0 0,1-1 1 0 0,0 1 0 0 0,1 0-1 0 0,-1-1 1 0 0,1 1-1 0 0,1 0 1 0 0,-1-1-1 0 0,3-7 1 0 0,-1 5-23 0 0,1-1 1 0 0,0 1-1 0 0,1 0 1 0 0,0 0 0 0 0,0 0-1 0 0,1 1 1 0 0,0-1-1 0 0,1 1 1 0 0,0 1-1 0 0,1-1 1 0 0,14-15 0 0 0,-3 9-70 0 0,1 1 0 0 0,0 0 0 0 0,37-18 1 0 0,69-26-1262 0 0,-82 39 186 0 0,6-1-1832 0 0,-16 9-3762 0 0,-20 8 4209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10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79 512 0 0,'-22'10'4811'0'0,"18"-9"-3637"0"0,0 1 0 0 0,0 0 1 0 0,0-1-1 0 0,1 1 1 0 0,-1 1-1 0 0,0-1 1 0 0,1 1-1 0 0,-1-1 0 0 0,1 1 1 0 0,-4 4-1 0 0,7-7-1125 0 0,0 1 1 0 0,-1-1-1 0 0,1 0 0 0 0,0 0 0 0 0,0 0 0 0 0,0 1 0 0 0,0-1 0 0 0,0 0 1 0 0,0 0-1 0 0,0 0 0 0 0,-1 1 0 0 0,1-1 0 0 0,0 0 0 0 0,0 0 0 0 0,0 0 1 0 0,0 1-1 0 0,0-1 0 0 0,0 0 0 0 0,0 0 0 0 0,0 0 0 0 0,0 1 1 0 0,0-1-1 0 0,0 0 0 0 0,0 0 0 0 0,0 1 0 0 0,0-1 0 0 0,1 0 0 0 0,-1 0 1 0 0,0 0-1 0 0,0 1 0 0 0,0-1 0 0 0,0 0 0 0 0,0 0 0 0 0,0 0 1 0 0,0 0-1 0 0,1 1 0 0 0,-1-1 0 0 0,0 0 0 0 0,0 0 0 0 0,0 0 0 0 0,0 0 1 0 0,1 0-1 0 0,-1 1 0 0 0,0-1 0 0 0,0 0 0 0 0,0 0 0 0 0,1 0 0 0 0,-1 0 1 0 0,0 0-1 0 0,0 0 0 0 0,0 0 0 0 0,1 0 0 0 0,-1 0 0 0 0,0 0 1 0 0,0 0-1 0 0,0 0 0 0 0,1 0 0 0 0,-1 0 0 0 0,0 0 0 0 0,1 0 0 0 0,12-2 941 0 0,-3-5-488 0 0,0 0 0 0 0,-1 0 1 0 0,0-1-1 0 0,0 0 0 0 0,14-17 1 0 0,-8 0 408 0 0,-13 21-711 0 0,0 1 0 0 0,0-1 0 0 0,0 0 0 0 0,5-5 0 0 0,-5 7-175 0 0,-1 1 1 0 0,1 0-1 0 0,-1 0 0 0 0,1 0 1 0 0,-1 0-1 0 0,1 0 1 0 0,-1 0-1 0 0,1 0 1 0 0,0 1-1 0 0,-1-1 0 0 0,1 1 1 0 0,0-1-1 0 0,0 1 1 0 0,0-1-1 0 0,2 1 1 0 0,5 0-3 0 0,-1 0 0 0 0,1 1 0 0 0,0 0 0 0 0,-1 1 1 0 0,1 0-1 0 0,-1 0 0 0 0,11 5 0 0 0,-2-1-25 0 0,-1 1 1 0 0,25 16-1 0 0,-31-17 5 0 0,-1 1 0 0 0,0 0 0 0 0,0 1 0 0 0,-1 0 0 0 0,0 0 0 0 0,0 1 0 0 0,-1 0 0 0 0,0 0 0 0 0,-1 1 1 0 0,8 15-1 0 0,0 6 14 0 0,-1 0 0 0 0,10 41 0 0 0,-20-62-22 0 0,0 1-1 0 0,1 0 1 0 0,0-1-1 0 0,0 1 1 0 0,1-1-1 0 0,11 16 0 0 0,-15-24-64 0 0,0 0-1 0 0,1 0 0 0 0,-1 0 0 0 0,1-1 0 0 0,-1 1 0 0 0,1 0 0 0 0,0-1 0 0 0,0 1 1 0 0,0-1-1 0 0,0 0 0 0 0,0 0 0 0 0,0 1 0 0 0,0-1 0 0 0,0 0 0 0 0,0-1 0 0 0,1 1 0 0 0,-1 0 1 0 0,0-1-1 0 0,1 1 0 0 0,-1-1 0 0 0,0 0 0 0 0,1 0 0 0 0,-1 0 0 0 0,0 0 0 0 0,1 0 0 0 0,-1 0 1 0 0,0-1-1 0 0,1 1 0 0 0,-1-1 0 0 0,0 1 0 0 0,1-1 0 0 0,-1 0 0 0 0,3-2 0 0 0,0 0-855 0 0,0 1 0 0 0,-1-2 0 0 0,1 1 0 0 0,-1 0 0 0 0,0-1 0 0 0,0 0 0 0 0,0 0-1 0 0,4-5 1 0 0,3-5-1145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10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482 11 2513 0 0,'-21'-8'11127'0'0,"2"5"-5014"0"0,15 3-5675 0 0,0 1-1 0 0,1-1 1 0 0,-1 1-1 0 0,0 0 0 0 0,1 0 1 0 0,-1 0-1 0 0,0 1 1 0 0,1-1-1 0 0,0 1 1 0 0,-1 0-1 0 0,1 0 1 0 0,0 0-1 0 0,-6 5 1 0 0,-263 205 1086 0 0,257-200-1510 0 0,3-3-14 0 0,1 0 1 0 0,-1 0-1 0 0,2 2 1 0 0,-1-1-1 0 0,1 1 1 0 0,-16 25-1 0 0,25-35-19 0 0,0 1 1 0 0,0-1-1 0 0,0 1 0 0 0,1 0 0 0 0,-1 0 0 0 0,0-1 1 0 0,1 1-1 0 0,-1 0 0 0 0,1 0 0 0 0,0 0 0 0 0,0-1 1 0 0,0 1-1 0 0,0 0 0 0 0,0 0 0 0 0,0 0 0 0 0,0 0 0 0 0,0 0 1 0 0,1-1-1 0 0,-1 1 0 0 0,2 3 0 0 0,-1-4-57 0 0,0 0 0 0 0,0 1-1 0 0,0-1 1 0 0,0 0 0 0 0,0 0-1 0 0,0 0 1 0 0,1 0 0 0 0,-1 0-1 0 0,1 0 1 0 0,-1-1 0 0 0,0 1-1 0 0,1 0 1 0 0,-1-1 0 0 0,1 1-1 0 0,-1-1 1 0 0,1 1 0 0 0,0-1-1 0 0,-1 0 1 0 0,1 1 0 0 0,-1-1-1 0 0,1 0 1 0 0,0 0 0 0 0,-1 0-1 0 0,4-1 1 0 0,5 0-1480 0 0,-1-1 1 0 0,1 0-1 0 0,16-5 0 0 0,10-5-2782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11.1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29 8 0 0,'-4'-3'930'0'0,"1"1"-1"0"0,0-1 1 0 0,-1 0 0 0 0,0 1-1 0 0,1-1 1 0 0,-1 1-1 0 0,0 0 1 0 0,0 1 0 0 0,0-1-1 0 0,-6-1 1 0 0,7 2-548 0 0,1 1-1 0 0,0-1 1 0 0,-1 1 0 0 0,1 0 0 0 0,0 0-1 0 0,-1 0 1 0 0,1 0 0 0 0,0 0 0 0 0,-1 1-1 0 0,1-1 1 0 0,0 0 0 0 0,-1 1 0 0 0,1 0-1 0 0,0 0 1 0 0,0 0 0 0 0,-1 0 0 0 0,1 0-1 0 0,0 0 1 0 0,0 0 0 0 0,-2 3 0 0 0,2-3-133 0 0,0 1 1 0 0,0 0 0 0 0,0 0 0 0 0,0-1 0 0 0,1 1 0 0 0,-1 1 0 0 0,1-1 0 0 0,-1 0 0 0 0,1 0 0 0 0,0 1 0 0 0,-1 2-1 0 0,1-4-186 0 0,1 1-1 0 0,0-1 1 0 0,0 1-1 0 0,0-1 0 0 0,0 1 1 0 0,0 0-1 0 0,1-1 1 0 0,-1 1-1 0 0,0-1 0 0 0,1 1 1 0 0,-1-1-1 0 0,1 1 1 0 0,-1-1-1 0 0,1 0 0 0 0,0 1 1 0 0,0-1-1 0 0,-1 1 1 0 0,1-1-1 0 0,0 0 0 0 0,0 0 1 0 0,2 1-1 0 0,24 29 254 0 0,1-3-1 0 0,50 41 1 0 0,-59-55-286 0 0,-1-1 0 0 0,2-1-1 0 0,25 13 1 0 0,-34-20-91 0 0,1 0 0 0 0,-1-1-1 0 0,1 0 1 0 0,0-1 0 0 0,0-1 0 0 0,0 0-1 0 0,24 1 1 0 0,-10-7-25 0 0,-25 4 89 0 0,0 0 1 0 0,1-1-1 0 0,-1 1 0 0 0,0-1 1 0 0,0 1-1 0 0,0-1 1 0 0,1 0-1 0 0,-1 1 1 0 0,0-1-1 0 0,0 0 0 0 0,0 0 1 0 0,0 0-1 0 0,0 0 1 0 0,0 0-1 0 0,-1 0 1 0 0,1 0-1 0 0,0 0 1 0 0,1-2-1 0 0,-3 3 2 0 0,1 0 0 0 0,0 0 0 0 0,0-1 0 0 0,0 1 0 0 0,-1 0 0 0 0,1 0 0 0 0,0 0 0 0 0,0-1 0 0 0,-1 1 0 0 0,1 0 0 0 0,0 0 0 0 0,0 0 0 0 0,-1-1 0 0 0,1 1 1 0 0,0 0-1 0 0,-1 0 0 0 0,1 0 0 0 0,0 0 0 0 0,-1 0 0 0 0,1 0 0 0 0,0 0 0 0 0,-1 0 0 0 0,1 0 0 0 0,0 0 0 0 0,-1 0 0 0 0,1 0 0 0 0,0 0 0 0 0,0 0 0 0 0,-1 0 0 0 0,-12 1 155 0 0,-5 3 11 0 0,1 0 0 0 0,-1 1 0 0 0,-29 14 0 0 0,-48 30 315 0 0,91-47-464 0 0,-29 16 364 0 0,0 2 0 0 0,-44 34 0 0 0,73-50-390 0 0,0 0 0 0 0,0-1 1 0 0,1 1-1 0 0,-1 1 0 0 0,1-1 0 0 0,0 0 1 0 0,1 1-1 0 0,-4 6 0 0 0,6-10-14 0 0,-1 0-1 0 0,1 0 1 0 0,0 0-1 0 0,-1 0 1 0 0,1 0-1 0 0,0 0 0 0 0,0 1 1 0 0,0-1-1 0 0,0 0 1 0 0,0 0-1 0 0,0 0 0 0 0,0 0 1 0 0,0 0-1 0 0,0 0 1 0 0,0 0-1 0 0,1 0 1 0 0,-1 0-1 0 0,1 2 0 0 0,0-2-24 0 0,0 0 1 0 0,0 0-1 0 0,0 0 0 0 0,0-1 0 0 0,0 1 0 0 0,0 0 0 0 0,0 0 1 0 0,0-1-1 0 0,0 1 0 0 0,0-1 0 0 0,1 1 0 0 0,-1-1 0 0 0,0 1 1 0 0,0-1-1 0 0,0 0 0 0 0,1 0 0 0 0,-1 1 0 0 0,0-1 0 0 0,3 0 1 0 0,5 0-841 0 0,0 0 1 0 0,-1 0-1 0 0,18-4 1 0 0,-14 1-1428 0 0,0 0 1 0 0,15-6-1 0 0,-5-1-1296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11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145 247 2401 0 0,'-3'0'817'0'0,"-1"0"0"0"0,1 1 1 0 0,-1-1-1 0 0,1 1 1 0 0,-1 0-1 0 0,1 0 1 0 0,0 0-1 0 0,-1 0 1 0 0,1 0-1 0 0,0 1 1 0 0,0-1-1 0 0,0 1 1 0 0,0 0-1 0 0,0 0 0 0 0,-4 4 1 0 0,3-2-334 0 0,0 0 0 0 0,1 1 0 0 0,-1-1 1 0 0,1 1-1 0 0,0 0 0 0 0,0 0 0 0 0,1 0 0 0 0,-4 10 1 0 0,1 0-216 0 0,1 0 1 0 0,1 0-1 0 0,1 0 1 0 0,0 0-1 0 0,1 0 1 0 0,1 24 0 0 0,1-27-154 0 0,0 0 1 0 0,1 0 0 0 0,0 0 0 0 0,1 0-1 0 0,0 0 1 0 0,1-1 0 0 0,0 1 0 0 0,1-1-1 0 0,9 15 1 0 0,-10-19-117 0 0,1 0 1 0 0,0-1-1 0 0,0 1 1 0 0,1-1-1 0 0,0 0 1 0 0,0-1 0 0 0,0 1-1 0 0,1-1 1 0 0,0 0-1 0 0,0-1 1 0 0,0 0-1 0 0,0 0 1 0 0,1 0-1 0 0,13 4 1 0 0,-12-6-15 0 0,0 0 1 0 0,0 0 0 0 0,0 0 0 0 0,0-1-1 0 0,0-1 1 0 0,0 0 0 0 0,0 0 0 0 0,0 0-1 0 0,1-1 1 0 0,-1-1 0 0 0,0 0 0 0 0,-1 0-1 0 0,1 0 1 0 0,0-1 0 0 0,-1-1 0 0 0,1 1 0 0 0,-1-1-1 0 0,0-1 1 0 0,0 1 0 0 0,0-2 0 0 0,-1 1-1 0 0,0-1 1 0 0,0 0 0 0 0,0 0 0 0 0,-1-1-1 0 0,9-11 1 0 0,-6 6 43 0 0,0-2-1 0 0,-1 1 1 0 0,0-2 0 0 0,-2 1-1 0 0,1-1 1 0 0,-1 1 0 0 0,-1-2-1 0 0,-1 1 1 0 0,0 0 0 0 0,-1-1-1 0 0,-1 0 1 0 0,1-25 0 0 0,-3 19 35 0 0,-1 0 1 0 0,-1 0 0 0 0,0-1 0 0 0,-2 1 0 0 0,-1 1 0 0 0,0-1 0 0 0,-2 1 0 0 0,-13-30 0 0 0,15 41 27 0 0,-1 0-1 0 0,0 0 1 0 0,0 1-1 0 0,-1 0 1 0 0,-1 0-1 0 0,1 0 1 0 0,-2 1-1 0 0,1 1 1 0 0,-1-1-1 0 0,0 1 1 0 0,0 1 0 0 0,-1 0-1 0 0,0 0 1 0 0,0 1-1 0 0,0 0 1 0 0,-1 1-1 0 0,0 0 1 0 0,0 0-1 0 0,0 1 1 0 0,0 1-1 0 0,0 0 1 0 0,0 0 0 0 0,-1 1-1 0 0,1 1 1 0 0,-1 0-1 0 0,1 0 1 0 0,-14 3-1 0 0,18-1-27 0 0,0 0 0 0 0,0 0 0 0 0,0 1 0 0 0,0-1 0 0 0,1 2 0 0 0,-1-1 0 0 0,1 1 0 0 0,0 0 0 0 0,0 0 0 0 0,0 0 0 0 0,1 1 0 0 0,-1 0 0 0 0,1 0 0 0 0,-8 12 0 0 0,3-3-117 0 0,0 0 0 0 0,1 1 0 0 0,1 1 0 0 0,1-1 0 0 0,-7 21 0 0 0,12-30-198 0 0,0 1 0 0 0,0 0 0 0 0,1 0 1 0 0,-1 0-1 0 0,2 0 0 0 0,-1 0 0 0 0,1 0 0 0 0,0 0 0 0 0,0 0 1 0 0,1 0-1 0 0,2 11 0 0 0,-1-10-721 0 0,1-1 0 0 0,-1 0 0 0 0,2 0 0 0 0,-1 0 0 0 0,1 0 0 0 0,0 0 0 0 0,0-1 0 0 0,0 0 0 0 0,1 0 0 0 0,9 9 0 0 0,11 8-2147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1:14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20 512 0 0,'-5'-3'512'0'0,"7"-11"12499"0"0,5 11-8730 0 0,4 3-3825 0 0,2 0 64 0 0,2 0-256 0 0,1 2-264 0 0,-2 0-160 0 0,2 3-112 0 0,3-2-1136 0 0,-5 1 792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3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41 103 512 0 0,'-37'-88'9015'0'0,"34"77"-6873"0"0,5 7 461 0 0,-1 5-2479 0 0,-1-1 1 0 0,1 0-1 0 0,0 1 0 0 0,0-1 0 0 0,0 1 0 0 0,-1-1 0 0 0,1 1 1 0 0,0-1-1 0 0,-1 1 0 0 0,1-1 0 0 0,-1 1 0 0 0,1 0 1 0 0,-1-1-1 0 0,1 1 0 0 0,-1 0 0 0 0,1 0 0 0 0,-1-1 0 0 0,1 2 1 0 0,3 7 141 0 0,0-1 0 0 0,-1 0 0 0 0,0 1 0 0 0,-1 0 1 0 0,0-1-1 0 0,0 1 0 0 0,0 13 0 0 0,0 66 748 0 0,-3-54-557 0 0,1 23 134 0 0,-4 203 1065 0 0,3-242-1802 0 0,1 0 0 0 0,1 0 0 0 0,0 0-1 0 0,1-1 1 0 0,1 1 0 0 0,1-1 0 0 0,1 0-1 0 0,7 21 1 0 0,-11-37-16 0 0,-1 0-1 0 0,1 1 1 0 0,0-1 0 0 0,-1 1-1 0 0,1-1 1 0 0,0 0 0 0 0,0 0-1 0 0,0 1 1 0 0,0-1-1 0 0,0 0 1 0 0,0 0 0 0 0,0 0-1 0 0,0 0 1 0 0,1 0 0 0 0,-1-1-1 0 0,3 3 1 0 0,-3-3-191 0 0,0 0 0 0 0,0 0 1 0 0,0 0-1 0 0,0 0 1 0 0,0-1-1 0 0,0 1 0 0 0,0 0 1 0 0,0 0-1 0 0,0-1 0 0 0,0 1 1 0 0,0 0-1 0 0,0-1 0 0 0,0 1 1 0 0,0-1-1 0 0,-1 1 0 0 0,1-1 1 0 0,0 1-1 0 0,0-1 0 0 0,0 0 1 0 0,-1 0-1 0 0,1 1 1 0 0,0-1-1 0 0,-1 0 0 0 0,1 0 1 0 0,0-1-1 0 0,6-6-1952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4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131 289 8 0 0,'-5'0'337'0'0,"-1"0"0"0"0,1 0 0 0 0,0-1 0 0 0,0 0 0 0 0,-1 0 0 0 0,-8-4 1 0 0,9 3 479 0 0,0 0 1 0 0,1-1 0 0 0,0 0 0 0 0,-1 1-1 0 0,1-1 1 0 0,0-1 0 0 0,0 1 0 0 0,1 0-1 0 0,-1-1 1 0 0,-4-7 0 0 0,3 5 472 0 0,1 0-1 0 0,1-1 1 0 0,-1 1 0 0 0,1-1 0 0 0,0 0 0 0 0,-3-14 0 0 0,4 11-484 0 0,0 1 1 0 0,-1-18 0 0 0,3 23-767 0 0,0-1 1 0 0,0 1-1 0 0,1 0 1 0 0,-1-1-1 0 0,1 1 1 0 0,0 0-1 0 0,0 0 1 0 0,0 0-1 0 0,1 0 1 0 0,0 0-1 0 0,-1 0 1 0 0,1 0-1 0 0,5-7 1 0 0,-3 6-11 0 0,0 1 0 0 0,0-1 1 0 0,1 1-1 0 0,-1 0 1 0 0,1 1-1 0 0,0-1 0 0 0,0 1 1 0 0,1 0-1 0 0,4-3 0 0 0,4 0-3 0 0,0 1-1 0 0,0 1 1 0 0,0 0-1 0 0,1 1 1 0 0,-1 0-1 0 0,1 1 1 0 0,19 0-1 0 0,-16 2-20 0 0,0 1-1 0 0,-1 1 1 0 0,1 0-1 0 0,0 2 1 0 0,-1 0-1 0 0,0 0 1 0 0,28 13-1 0 0,-33-12-4 0 0,0 1 0 0 0,-1 0-1 0 0,0 1 1 0 0,0 0 0 0 0,-1 0-1 0 0,0 1 1 0 0,0 1 0 0 0,0 0-1 0 0,-2 0 1 0 0,1 1 0 0 0,9 12-1 0 0,-15-15 8 0 0,1 0 0 0 0,-1 0-1 0 0,0 0 1 0 0,-1 0 0 0 0,0 0-1 0 0,0 0 1 0 0,0 0 0 0 0,-1 1-1 0 0,0-1 1 0 0,-1 1 0 0 0,0-1-1 0 0,0 1 1 0 0,0-1-1 0 0,-3 14 1 0 0,0-6 20 0 0,0-1-1 0 0,-1 1 1 0 0,-1-1 0 0 0,0 0-1 0 0,-1 0 1 0 0,-11 18 0 0 0,12-25-4 0 0,1-1 1 0 0,-2 1-1 0 0,1-1 1 0 0,0 0 0 0 0,-1-1-1 0 0,0 1 1 0 0,-1-1-1 0 0,1 0 1 0 0,-1-1 0 0 0,0 0-1 0 0,0 0 1 0 0,0 0-1 0 0,-15 4 1 0 0,7-3 0 0 0,-1 0 1 0 0,0-2-1 0 0,0 0 0 0 0,0-1 0 0 0,-31 1 1 0 0,46-3-26 0 0,0 0 1 0 0,0 0 0 0 0,0 0 0 0 0,0 0-1 0 0,0 0 1 0 0,1 0 0 0 0,-1 0 0 0 0,0 0-1 0 0,0-1 1 0 0,0 1 0 0 0,0 0 0 0 0,0-1-1 0 0,1 1 1 0 0,-1 0 0 0 0,0-1 0 0 0,0 1-1 0 0,0-1 1 0 0,1 0-3 0 0,-1 1 0 0 0,1 0 1 0 0,0-1-1 0 0,0 1 0 0 0,0-1 0 0 0,0 1 1 0 0,0 0-1 0 0,0-1 0 0 0,0 1 0 0 0,-1-1 0 0 0,1 1 1 0 0,0 0-1 0 0,0-1 0 0 0,1 1 0 0 0,-1-1 0 0 0,0 1 1 0 0,0 0-1 0 0,0-1 0 0 0,0 1 0 0 0,0 0 0 0 0,0-1 1 0 0,0 1-1 0 0,1-1 0 0 0,-1 1 0 0 0,0-1 1 0 0,2-1-11 0 0,0 0 0 0 0,-1 0 0 0 0,1 0 0 0 0,0 0 1 0 0,0 0-1 0 0,0 0 0 0 0,0 0 0 0 0,1 1 1 0 0,2-3-1 0 0,20-7-66 0 0,1 1 0 0 0,0 2 0 0 0,0 0 0 0 0,50-7 1 0 0,-64 13 51 0 0,1 0 0 0 0,0 1 0 0 0,-1 0 0 0 0,1 1 0 0 0,0 0 0 0 0,0 1 0 0 0,13 3 0 0 0,-19-2 16 0 0,-1-1 1 0 0,0 1-1 0 0,0 0 0 0 0,0 1 1 0 0,-1 0-1 0 0,1 0 0 0 0,-1 0 1 0 0,1 0-1 0 0,-1 1 0 0 0,0 0 1 0 0,0 0-1 0 0,-1 1 0 0 0,1-1 1 0 0,-1 1-1 0 0,0 0 0 0 0,4 6 0 0 0,-4-4 26 0 0,0 0 0 0 0,0-1-1 0 0,-1 1 1 0 0,0 0-1 0 0,-1 0 1 0 0,1 1 0 0 0,-1-1-1 0 0,-1 1 1 0 0,1-1-1 0 0,-1 1 1 0 0,-1-1 0 0 0,1 1-1 0 0,-1-1 1 0 0,-1 1-1 0 0,-2 14 1 0 0,1-11 31 0 0,-1 0 1 0 0,-1-1-1 0 0,0 1 0 0 0,0-1 0 0 0,-1 0 1 0 0,0 0-1 0 0,-1 0 0 0 0,0-1 0 0 0,-1 0 1 0 0,-9 11-1 0 0,-6 3 95 0 0,-1-1 1 0 0,0-1-1 0 0,-2-1 1 0 0,-1-1-1 0 0,0-1 1 0 0,-1-1-1 0 0,-1-2 0 0 0,0-1 1 0 0,-51 18-1 0 0,69-28-153 0 0,-1-1 0 0 0,0 0-1 0 0,0 0 1 0 0,-18 0 0 0 0,27-3-5 0 0,-1 0 0 0 0,1 0 0 0 0,-1 0 0 0 0,1 0 0 0 0,-1-1-1 0 0,1 1 1 0 0,-1-1 0 0 0,1 0 0 0 0,-1 1 0 0 0,1-1 0 0 0,-4-2 0 0 0,5 2-5 0 0,0 0-1 0 0,-1-1 1 0 0,1 1 0 0 0,0 0-1 0 0,0 0 1 0 0,0-1 0 0 0,0 1-1 0 0,0 0 1 0 0,0-1 0 0 0,0 1-1 0 0,0-1 1 0 0,0 0 0 0 0,1 1-1 0 0,-1-1 1 0 0,1 1-1 0 0,-1-1 1 0 0,1 0 0 0 0,-1-3-1 0 0,1-1-194 0 0,0 0 0 0 0,1-1-1 0 0,-1 1 1 0 0,1 0-1 0 0,0 0 1 0 0,1 0-1 0 0,-1 0 1 0 0,1 0-1 0 0,1 0 1 0 0,-1 0-1 0 0,1 0 1 0 0,0 1-1 0 0,6-10 1 0 0,1 1-1602 0 0,0 1-1 0 0,1 0 1 0 0,24-22 0 0 0,-5 9-269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5.2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89 238 8 0 0,'-15'4'1994'0'0,"3"-2"2832"0"0,0 1 1 0 0,-21 0 0 0 0,32-3-4615 0 0,1 0 0 0 0,-1-1 0 0 0,0 1 0 0 0,1 0 0 0 0,-1-1 0 0 0,1 1 0 0 0,-1 0 0 0 0,1-1 0 0 0,0 1-1 0 0,-1-1 1 0 0,1 1 0 0 0,-1 0 0 0 0,1-1 0 0 0,0 1 0 0 0,-1-1 0 0 0,1 1 0 0 0,0-1 0 0 0,-1 0 0 0 0,1 1 0 0 0,0-1 0 0 0,0 1 0 0 0,0-1-1 0 0,0 1 1 0 0,-1-2 0 0 0,-3-19 1288 0 0,3 15-1123 0 0,0-2-349 0 0,1 1-1 0 0,-1-1 1 0 0,2 1-1 0 0,-1-1 1 0 0,1 1-1 0 0,0-1 1 0 0,0 1-1 0 0,1-1 1 0 0,0 1-1 0 0,0 0 1 0 0,1-1-1 0 0,0 1 1 0 0,0 1-1 0 0,1-1 1 0 0,0 0-1 0 0,0 1 1 0 0,7-8-1 0 0,-7 8-9 0 0,0 1-1 0 0,0 0 0 0 0,1 1 1 0 0,0-1-1 0 0,0 1 0 0 0,0 0 1 0 0,0 0-1 0 0,1 1 1 0 0,-1-1-1 0 0,1 1 0 0 0,0 0 1 0 0,0 1-1 0 0,0-1 1 0 0,0 1-1 0 0,1 1 0 0 0,-1-1 1 0 0,1 1-1 0 0,-1 0 0 0 0,1 0 1 0 0,8 1-1 0 0,-11 0-11 0 0,-1 1 0 0 0,1 0 0 0 0,0 0 0 0 0,0 0 0 0 0,0 0 0 0 0,-1 1-1 0 0,1-1 1 0 0,-1 1 0 0 0,1 0 0 0 0,-1 0 0 0 0,0 1 0 0 0,0-1 0 0 0,0 0 0 0 0,0 1 0 0 0,0 0-1 0 0,0 0 1 0 0,-1 0 0 0 0,1 0 0 0 0,-1 0 0 0 0,0 0 0 0 0,0 1 0 0 0,0-1 0 0 0,0 1 0 0 0,-1-1 0 0 0,0 1-1 0 0,2 4 1 0 0,0 2 14 0 0,-1 0 1 0 0,0 1-1 0 0,0-1 0 0 0,-1 0 0 0 0,-1 1 0 0 0,1-1 0 0 0,-2 1 0 0 0,-2 16 0 0 0,0-7 21 0 0,0-8-14 0 0,1 1 0 0 0,0-1 0 0 0,1 16-1 0 0,1-25-26 0 0,0 0-1 0 0,0 0 0 0 0,1 0 0 0 0,-1 0 1 0 0,1 0-1 0 0,0 0 0 0 0,0 0 0 0 0,0 0 1 0 0,0 0-1 0 0,0 0 0 0 0,1 0 0 0 0,-1 0 1 0 0,1-1-1 0 0,0 1 0 0 0,0-1 0 0 0,0 1 1 0 0,4 3-1 0 0,-1-2-2 0 0,0 0 1 0 0,0 0-1 0 0,0-1 1 0 0,0 0-1 0 0,1 0 0 0 0,-1 0 1 0 0,1-1-1 0 0,0 1 0 0 0,0-1 1 0 0,9 1-1 0 0,-11-2-12 0 0,1-1 0 0 0,-1 0-1 0 0,0 0 1 0 0,1 0 0 0 0,-1-1 0 0 0,1 1-1 0 0,-1-1 1 0 0,0 0 0 0 0,0 0-1 0 0,1-1 1 0 0,-1 1 0 0 0,0-1-1 0 0,0 0 1 0 0,0 0 0 0 0,5-4 0 0 0,-3 2 1 0 0,0-1 1 0 0,0 0 0 0 0,0 0 0 0 0,0 0-1 0 0,-1-1 1 0 0,0 0 0 0 0,0 0-1 0 0,-1 0 1 0 0,0 0 0 0 0,0-1 0 0 0,0 0-1 0 0,-1 0 1 0 0,0 0 0 0 0,0 0 0 0 0,-1 0-1 0 0,1-1 1 0 0,-2 1 0 0 0,1-1-1 0 0,-1 1 1 0 0,0-13 0 0 0,-1-27 135 0 0,-2-1-1 0 0,-10-55 1 0 0,12 103-118 0 0,0 0 0 0 0,0 0-1 0 0,0 0 1 0 0,0 0 0 0 0,0 0-1 0 0,0 0 1 0 0,-1 0-1 0 0,1 0 1 0 0,0 0 0 0 0,0 0-1 0 0,0 0 1 0 0,0 0 0 0 0,0 1-1 0 0,0-1 1 0 0,0 0 0 0 0,0 0-1 0 0,0 0 1 0 0,0 0 0 0 0,0 0-1 0 0,0 0 1 0 0,0 0 0 0 0,0 0-1 0 0,0 0 1 0 0,0 0-1 0 0,0 0 1 0 0,0 0 0 0 0,0 0-1 0 0,0 0 1 0 0,-1-1 0 0 0,1 1-1 0 0,0 0 1 0 0,0 0 0 0 0,0 0-1 0 0,0 0 1 0 0,0 0 0 0 0,0 0-1 0 0,0 0 1 0 0,0 0 0 0 0,0 0-1 0 0,0 0 1 0 0,0 0-1 0 0,0 0 1 0 0,0 0 0 0 0,0 0-1 0 0,0 0 1 0 0,0 0 0 0 0,0 0-1 0 0,0 0 1 0 0,0 0 0 0 0,0 0-1 0 0,0 0 1 0 0,0 0 0 0 0,0 0-1 0 0,0 0 1 0 0,0 0-1 0 0,0 0 1 0 0,0-1 0 0 0,0 1-1 0 0,0 0 1 0 0,0 0 0 0 0,0 0-1 0 0,0 0 1 0 0,-3 7 67 0 0,-2 9-16 0 0,1-1-47 0 0,2 1-1 0 0,0 0 0 0 0,1-1 1 0 0,0 1-1 0 0,1 0 0 0 0,1 0 0 0 0,1 0 1 0 0,0 0-1 0 0,1-1 0 0 0,0 1 1 0 0,2-1-1 0 0,0 0 0 0 0,0 0 1 0 0,1 0-1 0 0,1-1 0 0 0,9 14 0 0 0,91 155-464 0 0,-43-82 306 0 0,-40-65-2 0 0,26 48 0 0 0,-44-71 123 0 0,0 0-1 0 0,-1 1 1 0 0,-1-1 0 0 0,0 1-1 0 0,0 0 1 0 0,-2 0-1 0 0,3 26 1 0 0,-5-32 29 0 0,0 0 0 0 0,0 0 0 0 0,0-1 0 0 0,-1 1 0 0 0,0 0 0 0 0,-1-1 1 0 0,0 1-1 0 0,0-1 0 0 0,-1 1 0 0 0,1-1 0 0 0,-2 0 0 0 0,1 0 0 0 0,-1 0 0 0 0,0 0 0 0 0,0-1 1 0 0,-1 0-1 0 0,-9 11 0 0 0,5-8 37 0 0,-1 0 0 0 0,0 0-1 0 0,0-1 1 0 0,-1 0 0 0 0,0-1 0 0 0,0 0 0 0 0,-1-1 0 0 0,-21 8 0 0 0,23-10 17 0 0,0-1 0 0 0,-1-1 0 0 0,1 0 0 0 0,-1-1 0 0 0,1 0 0 0 0,-1 0 0 0 0,1-1 0 0 0,-1 0 0 0 0,0-1 0 0 0,1 0 0 0 0,-15-4 0 0 0,15 2 6 0 0,0 0 1 0 0,0 0-1 0 0,0-1 0 0 0,0-1 1 0 0,0 1-1 0 0,1-2 1 0 0,0 1-1 0 0,0-1 1 0 0,0-1-1 0 0,1 0 1 0 0,0 0-1 0 0,-8-9 0 0 0,11 10-14 0 0,-1-1 0 0 0,1 0 0 0 0,0-1 0 0 0,1 1-1 0 0,0-1 1 0 0,0 0 0 0 0,1 0 0 0 0,0-1 0 0 0,0 1-1 0 0,1 0 1 0 0,0-1 0 0 0,1 0 0 0 0,0 1 0 0 0,0-1 0 0 0,0-11-1 0 0,3 2-6 0 0,0-1 0 0 0,1 1-1 0 0,0 0 1 0 0,2 1 0 0 0,0-1-1 0 0,1 1 1 0 0,1 0-1 0 0,0 0 1 0 0,2 1 0 0 0,0 0-1 0 0,0 0 1 0 0,1 1 0 0 0,1 0-1 0 0,15-15 1 0 0,-10 13-410 0 0,1 0 1 0 0,1 2-1 0 0,0 0 1 0 0,27-17-1 0 0,-26 20-1489 0 0,1 2 0 0 0,0 0 0 0 0,0 1 0 0 0,34-10 0 0 0,-31 14-969 0 0,-2 3 76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6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1 306 512 0 0,'17'-157'10889'0'0,"-16"133"-8112"0"0,0 23-2622 0 0,-1 1 1 0 0,0-1-1 0 0,0 1 1 0 0,0-1-1 0 0,0 0 1 0 0,0 1-1 0 0,0-1 1 0 0,0 1-1 0 0,0-1 1 0 0,0 0-1 0 0,0 1 1 0 0,0-1-1 0 0,0 1 1 0 0,0-1-1 0 0,-1 0 1 0 0,1 1-1 0 0,0-1 1 0 0,0 1-1 0 0,-1-1 1 0 0,1 1-1 0 0,0-1 1 0 0,-1 1-1 0 0,1-1 1 0 0,-1 1-1 0 0,0-1 1 0 0,1 1-73 0 0,-1 0 1 0 0,1 1-1 0 0,-1-1 0 0 0,1 0 1 0 0,-1 1-1 0 0,1-1 0 0 0,0 1 1 0 0,-1-1-1 0 0,1 1 0 0 0,-1-1 1 0 0,1 0-1 0 0,0 1 1 0 0,-1 0-1 0 0,1-1 0 0 0,0 1 1 0 0,0-1-1 0 0,0 1 0 0 0,-1-1 1 0 0,1 1-1 0 0,0-1 0 0 0,0 1 1 0 0,0 0-1 0 0,0-1 1 0 0,0 1-1 0 0,0-1 0 0 0,0 1 1 0 0,0 0-1 0 0,-2 31 450 0 0,2-1 1 0 0,1 1-1 0 0,10 61 1 0 0,-2-27 79 0 0,4 187 1290 0 0,-14-196-1580 0 0,-3 0 0 0 0,-15 78 0 0 0,18-129-321 0 0,0-2-3 0 0,0-1 0 0 0,0 1-1 0 0,0 0 1 0 0,1 0 0 0 0,0-1-1 0 0,0 1 1 0 0,0 6 0 0 0,0-10 0 0 0,0 0 0 0 0,0 0 0 0 0,0 0 0 0 0,0 0 0 0 0,0 0 0 0 0,0 0 0 0 0,0 0 0 0 0,0 0 0 0 0,1 0 0 0 0,-1 0 0 0 0,0 0 0 0 0,0 0 0 0 0,0 0 0 0 0,0 0 1 0 0,0 1-1 0 0,0-1 0 0 0,0 0 0 0 0,0 0 0 0 0,0 0 0 0 0,0 0 0 0 0,0 0 0 0 0,0 0 0 0 0,0 0 0 0 0,0 0 0 0 0,0 0 0 0 0,0 0 0 0 0,0 0 0 0 0,0 0 0 0 0,1 0 0 0 0,-1 0 1 0 0,0 0-1 0 0,0 0 0 0 0,0 0 0 0 0,0 0 0 0 0,0 0 0 0 0,0 0 0 0 0,0 0 0 0 0,0 0 0 0 0,0 0 0 0 0,0 0 0 0 0,0 0 0 0 0,0 0 0 0 0,0 0 0 0 0,0-1 0 0 0,0 1 0 0 0,0 0 1 0 0,1 0-1 0 0,-1 0 0 0 0,0 0 0 0 0,0 0 0 0 0,0 0 0 0 0,0 0 0 0 0,0 0 0 0 0,0 0 0 0 0,0 0 0 0 0,0 0 0 0 0,0 0 0 0 0,0 0 0 0 0,0 0 0 0 0,0 0 0 0 0,4-7-35 0 0,2-6-12 0 0,2-15 17 0 0,-1-1 0 0 0,-1 1 0 0 0,3-40-1 0 0,-6 42 67 0 0,21-270-5 0 0,-6 52 29 0 0,-16 225-60 0 0,7-50 6 0 0,-7 59 15 0 0,0 0 0 0 0,1 1 1 0 0,0-1-1 0 0,8-16 0 0 0,-11 25-17 0 0,1-1-1 0 0,0 1 0 0 0,0 0 1 0 0,-1-1-1 0 0,1 1 0 0 0,0 0 1 0 0,0 0-1 0 0,0-1 0 0 0,1 1 1 0 0,-1 0-1 0 0,0 0 0 0 0,0 0 1 0 0,1 0-1 0 0,-1 1 0 0 0,0-1 1 0 0,1 0-1 0 0,-1 0 0 0 0,1 1 1 0 0,-1-1-1 0 0,3 0 0 0 0,-3 1 3 0 0,1 0-1 0 0,0 0 0 0 0,-1 1 0 0 0,1-1 0 0 0,-1 0 1 0 0,1 1-1 0 0,-1-1 0 0 0,1 1 0 0 0,0-1 1 0 0,-1 1-1 0 0,0 0 0 0 0,1 0 0 0 0,-1-1 0 0 0,1 1 1 0 0,-1 0-1 0 0,0 0 0 0 0,0 0 0 0 0,1 1 0 0 0,0 1 1 0 0,6 6-1 0 0,-1 0 1 0 0,0 1-1 0 0,0 0 1 0 0,6 14 0 0 0,18 46-37 0 0,-16-33 3 0 0,36 61 75 0 0,-3-9 61 0 0,-41-74-52 0 0,-1 1 1 0 0,-1 0-1 0 0,8 34 1 0 0,-7-14 28 0 0,-2 2 0 0 0,-2-1 0 0 0,-1 0 0 0 0,-1 1 0 0 0,-12 73 0 0 0,10-97-76 0 0,-2 4-20 0 0,2-1 0 0 0,-1 21 0 0 0,3-38 11 0 0,0 0 0 0 0,0 0 0 0 0,0 0 0 0 0,0 0 0 0 0,0 0 0 0 0,0 0 0 0 0,0 1 0 0 0,0-1 0 0 0,0 0 0 0 0,0 0 0 0 0,0 0 0 0 0,0 0 0 0 0,0 0 0 0 0,0 0 0 0 0,0 0 0 0 0,0 0 0 0 0,0 0 0 0 0,0 0 0 0 0,0 0 0 0 0,0 0 0 0 0,0 0 0 0 0,0 1 0 0 0,0-1 0 0 0,0 0 0 0 0,0 0 0 0 0,0 0 0 0 0,0 0 0 0 0,0 0 0 0 0,0 0 0 0 0,0 0 0 0 0,0 0 0 0 0,0 0 0 0 0,0 0 0 0 0,0 0 0 0 0,0 0 0 0 0,0 0 0 0 0,1 0 0 0 0,-1 0-1 0 0,0 0 1 0 0,0 0 0 0 0,0 0 0 0 0,0 0 0 0 0,0 0 0 0 0,0 0 0 0 0,0 0 0 0 0,0 0 0 0 0,0 0 0 0 0,0 0 0 0 0,0 0 0 0 0,0 0 0 0 0,1 0 0 0 0,-1 0 0 0 0,0 0 0 0 0,0 0 0 0 0,0 0 0 0 0,0 0 0 0 0,0 0 0 0 0,0 0 0 0 0,0 0 0 0 0,6-5-32 0 0,3-8-18 0 0,28-59-125 0 0,31-85-1 0 0,-52 111 169 0 0,-2-1-1 0 0,-2 0 0 0 0,7-59 0 0 0,-12 46 10 0 0,11-70 36 0 0,-14 105-43 0 0,2 0 1 0 0,1 1-1 0 0,12-27 1 0 0,-17 44 3 0 0,2 1 1 0 0,-1-1 0 0 0,1 1 0 0 0,9-11-1 0 0,-13 16 2 0 0,1 0-1 0 0,0 0 1 0 0,0 0-1 0 0,0 1 0 0 0,0-1 1 0 0,0 0-1 0 0,0 0 1 0 0,0 1-1 0 0,0-1 1 0 0,0 1-1 0 0,1-1 0 0 0,-1 1 1 0 0,0-1-1 0 0,0 1 1 0 0,2-1-1 0 0,-2 1 2 0 0,0 1-1 0 0,0-1 0 0 0,0 0 1 0 0,0 0-1 0 0,0 1 0 0 0,0-1 1 0 0,0 0-1 0 0,-1 1 1 0 0,1-1-1 0 0,0 1 0 0 0,0-1 1 0 0,0 1-1 0 0,-1-1 0 0 0,1 1 1 0 0,0 0-1 0 0,-1-1 0 0 0,1 1 1 0 0,0 0-1 0 0,-1 0 1 0 0,1-1-1 0 0,-1 1 0 0 0,1 0 1 0 0,0 2-1 0 0,3 5 7 0 0,0 1-1 0 0,-1-1 1 0 0,0 1 0 0 0,0 0 0 0 0,1 14-1 0 0,5 48-42 0 0,-7-56 32 0 0,23 311-11 0 0,-20-275-3 0 0,3 0 0 0 0,25 84 0 0 0,-31-129-24 0 0,0 0 0 0 0,0 0 1 0 0,1 0-1 0 0,0 0 1 0 0,0-1-1 0 0,0 0 0 0 0,1 0 1 0 0,4 6-1 0 0,-6-10-100 0 0,-1 1 0 0 0,0-1 0 0 0,1 0 0 0 0,-1 0 0 0 0,1 1 0 0 0,-1-1 0 0 0,1 0 0 0 0,-1 0 0 0 0,1 0 0 0 0,0-1 0 0 0,0 1 0 0 0,-1 0 0 0 0,1-1 0 0 0,0 1 0 0 0,0-1 0 0 0,0 1 0 0 0,0-1 0 0 0,0 0 0 0 0,0 0 0 0 0,0 0 0 0 0,-1 0 0 0 0,1 0 0 0 0,0 0 0 0 0,0-1 0 0 0,0 1 0 0 0,0 0 0 0 0,0-1 0 0 0,0 0 0 0 0,-1 1 0 0 0,3-2 0 0 0,25-15-5021 0 0,-13 5 2016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6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54 880 0 0,'-1'-11'4831'0'0,"1"-17"932"0"0,0 27-5627 0 0,0 1 0 0 0,0-1 0 0 0,0 1 1 0 0,0-1-1 0 0,0 0 0 0 0,0 1 0 0 0,0-1 1 0 0,1 1-1 0 0,-1-1 0 0 0,0 0 0 0 0,0 1 1 0 0,1-1-1 0 0,-1 1 0 0 0,0-1 0 0 0,1 1 1 0 0,-1-1-1 0 0,1 1 0 0 0,-1-1 0 0 0,0 1 0 0 0,1-1 1 0 0,-1 1-1 0 0,1 0 0 0 0,-1-1 0 0 0,1 1 1 0 0,0 0-1 0 0,-1-1 0 0 0,1 1 0 0 0,-1 0 1 0 0,1 0-1 0 0,0 0 0 0 0,-1-1 0 0 0,1 1 1 0 0,-1 0-1 0 0,2 0 0 0 0,-2 0-29 0 0,1 1 0 0 0,-1-1 1 0 0,0 0-1 0 0,1 0 0 0 0,-1 0 0 0 0,0 1 0 0 0,0-1 1 0 0,1 0-1 0 0,-1 0 0 0 0,0 1 0 0 0,0-1 0 0 0,1 0 0 0 0,-1 1 1 0 0,0-1-1 0 0,0 0 0 0 0,0 1 0 0 0,1-1 0 0 0,-1 0 0 0 0,0 1 1 0 0,0-1-1 0 0,0 0 0 0 0,0 1 0 0 0,0-1 0 0 0,0 0 1 0 0,0 1-1 0 0,0-1 0 0 0,0 1 0 0 0,0-1 0 0 0,0 0 0 0 0,0 1 1 0 0,0-1-1 0 0,0 0 0 0 0,0 1 0 0 0,0-1 0 0 0,-1 1 1 0 0,-2 16 1226 0 0,2-15-1078 0 0,-9 33 790 0 0,2 0-1 0 0,1 1 1 0 0,-3 65 0 0 0,10-98-1083 0 0,0 0 1 0 0,0 0 0 0 0,0 0 0 0 0,0 0 0 0 0,1 0 0 0 0,-1 0 0 0 0,1 0-1 0 0,0 0 1 0 0,0 0 0 0 0,0 0 0 0 0,1-1 0 0 0,-1 1 0 0 0,0 0 0 0 0,1-1-1 0 0,0 1 1 0 0,0-1 0 0 0,0 1 0 0 0,0-1 0 0 0,0 0 0 0 0,0 0 0 0 0,0 0-1 0 0,1 0 1 0 0,-1 0 0 0 0,1-1 0 0 0,-1 1 0 0 0,1-1 0 0 0,0 1 0 0 0,0-1-1 0 0,0 0 1 0 0,-1 0 0 0 0,1 0 0 0 0,0-1 0 0 0,0 1 0 0 0,0-1 0 0 0,0 1-1 0 0,0-1 1 0 0,1 0 0 0 0,-1 0 0 0 0,0-1 0 0 0,0 1 0 0 0,0 0 0 0 0,0-1-1 0 0,0 0 1 0 0,0 0 0 0 0,-1 0 0 0 0,1 0 0 0 0,0 0 0 0 0,3-2-1 0 0,-1 0-417 0 0,0-1 0 0 0,0 1 0 0 0,0-1 0 0 0,0 0-1 0 0,-1 0 1 0 0,1-1 0 0 0,-1 1 0 0 0,5-8-1 0 0,0-1-2181 0 0,-1-1-1 0 0,7-16 0 0 0,-6 12 719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6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0 3001 0 0,'-10'10'4057'0'0,"-1"-4"4072"0"0,-1-3-6872 0 0,2 0-561 0 0,6-2-184 0 0,4 1-536 0 0,5-2 200 0 0,6 1-120 0 0,3-1-80 0 0,8 1-192 0 0,-1-1-456 0 0,1 2 488 0 0,5-1-5282 0 0,-8-1 3738 0 0,-2 0-977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7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72 512 0 0,'0'-1'113'0'0,"5"-36"4578"0"0,-6 12 1434 0 0,1 25-6006 0 0,0-1 0 0 0,0 1-1 0 0,0 0 1 0 0,0-1 0 0 0,0 1-1 0 0,0 0 1 0 0,0-1 0 0 0,0 1 0 0 0,0-1-1 0 0,-1 1 1 0 0,1 0 0 0 0,0 0-1 0 0,0-1 1 0 0,0 1 0 0 0,-1 0 0 0 0,1-1-1 0 0,0 1 1 0 0,0 0 0 0 0,-1 0 0 0 0,1-1-1 0 0,0 1 1 0 0,0 0 0 0 0,-1 0-1 0 0,1 0 1 0 0,0-1 0 0 0,-1 1 0 0 0,1 0-1 0 0,0 0 1 0 0,-1 0 0 0 0,1 0-1 0 0,-1 0 1 0 0,1 0 0 0 0,0 0 0 0 0,-1-1-1 0 0,1 1 1 0 0,0 0 0 0 0,-1 1 0 0 0,1-1-1 0 0,0 0 1 0 0,-1 0 0 0 0,1 0-1 0 0,-1 0 1 0 0,1 0 0 0 0,0 0 0 0 0,-1 0-1 0 0,1 0 1 0 0,0 1 0 0 0,-1-1-1 0 0,1 0 1 0 0,0 0 0 0 0,0 0 0 0 0,-1 1-1 0 0,1-1 1 0 0,0 0 0 0 0,-1 0 0 0 0,1 1-1 0 0,0 0 1 0 0,-3 0 200 0 0,1 1 0 0 0,0 0 1 0 0,1 0-1 0 0,-1 0 0 0 0,0 0 0 0 0,-2 4 1 0 0,2-2-179 0 0,1-1 1 0 0,0 1-1 0 0,0 0 1 0 0,0-1-1 0 0,1 1 1 0 0,-1 0-1 0 0,1 0 1 0 0,0 0-1 0 0,0 0 0 0 0,0-1 1 0 0,0 1-1 0 0,1 0 1 0 0,1 4-1 0 0,2 8 298 0 0,11 28 0 0 0,-6-18-46 0 0,-1 2-75 0 0,-1 1 1 0 0,3 41-1 0 0,-2-14-131 0 0,-7-51-148 0 0,-3-8-14 0 0,-2-11-8 0 0,4 3-44 0 0,1 1 0 0 0,0-1 1 0 0,0 0-1 0 0,1 1 0 0 0,1 0 0 0 0,0-1 0 0 0,5-10 0 0 0,-4 6 11 0 0,-1 5 14 0 0,4-12-17 0 0,1 0 0 0 0,1 0-1 0 0,15-27 1 0 0,-21 43 13 0 0,1 0 0 0 0,0 0-1 0 0,1 1 1 0 0,-1 0 0 0 0,1-1 0 0 0,9-6 0 0 0,-10 10 4 0 0,-1-1 1 0 0,1 1-1 0 0,-1 0 1 0 0,1 0-1 0 0,0 0 0 0 0,0 1 1 0 0,0-1-1 0 0,0 1 1 0 0,1 0-1 0 0,-1 0 1 0 0,8 0-1 0 0,-9 1 3 0 0,-1 0 0 0 0,0 0 0 0 0,0 0 0 0 0,1 0 0 0 0,-1 1 0 0 0,0-1 0 0 0,0 1 1 0 0,0 0-1 0 0,1-1 0 0 0,-1 1 0 0 0,0 0 0 0 0,0 0 0 0 0,0 1 0 0 0,0-1 0 0 0,-1 0 0 0 0,3 2 0 0 0,-1 0 4 0 0,1 1 0 0 0,-1-1 0 0 0,0 1 0 0 0,-1 0 0 0 0,1-1 1 0 0,-1 1-1 0 0,4 7 0 0 0,-2 1 4 0 0,0-1 1 0 0,0 1 0 0 0,-1 0 0 0 0,0 1 0 0 0,0 14-1 0 0,-1 39-13 0 0,2 17-9 0 0,-3-75 12 0 0,0 0 0 0 0,1 0 0 0 0,0 0 0 0 0,0 0 0 0 0,1-1 0 0 0,0 1 0 0 0,8 13 0 0 0,-9-18-68 0 0,0 0 0 0 0,0 0 0 0 0,0 0-1 0 0,1 0 1 0 0,-1 0 0 0 0,1-1 0 0 0,0 1 0 0 0,0-1 0 0 0,0 0 0 0 0,0 1-1 0 0,0-2 1 0 0,0 1 0 0 0,0 0 0 0 0,1 0 0 0 0,-1-1 0 0 0,1 0 0 0 0,-1 0-1 0 0,1 0 1 0 0,0 0 0 0 0,4 0 0 0 0,-4-1-307 0 0,0 0 1 0 0,0 0-1 0 0,-1-1 1 0 0,1 1 0 0 0,0-1-1 0 0,0 0 1 0 0,-1 0-1 0 0,1 0 1 0 0,-1-1-1 0 0,1 1 1 0 0,-1-1-1 0 0,6-3 1 0 0,0-2-2442 0 0,1 0 1 0 0,16-17 0 0 0,-11 9 548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8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1984 0 0,'5'3'13981'0'0,"1"11"-10496"0"0,5 18-2787 0 0,-3 3 229 0 0,-2 0 0 0 0,-1 1 0 0 0,0 51 0 0 0,-11 110-143 0 0,-1-31-668 0 0,7-150-174 0 0,0 20-20 0 0,0-34 17 0 0,0 1 0 0 0,1 0 0 0 0,-1-1 0 0 0,1 1 0 0 0,0-1 0 0 0,-1 1 0 0 0,1-1 0 0 0,0 1 0 0 0,3 4 0 0 0,-4-7 14 0 0,0 0-1 0 0,0 0 0 0 0,0 1 0 0 0,1-1 0 0 0,-1 0 0 0 0,0 0 0 0 0,0 1 0 0 0,0-1 0 0 0,1 0 0 0 0,-1 0 0 0 0,0 0 0 0 0,0 0 0 0 0,0 1 0 0 0,1-1 0 0 0,-1 0 0 0 0,0 0 0 0 0,0 0 0 0 0,1 0 0 0 0,-1 0 0 0 0,0 0 0 0 0,0 0 0 0 0,1 0 0 0 0,-1 0 1 0 0,0 0-1 0 0,1 0 0 0 0,-1 0 0 0 0,0 0 0 0 0,0 0 0 0 0,1 0 0 0 0,-1 0 0 0 0,0 0 0 0 0,1 0 0 0 0,-1 0 0 0 0,0 0 0 0 0,0 0 0 0 0,1 0 0 0 0,8-11-2339 0 0,1-14-4303 0 0,-8 15 3661 0 0,0 1 133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8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1 470 2385 0 0,'65'-84'14861'0'0,"-3"-2"-10420"0"0,96-119-4825 0 0,-148 192 395 0 0,1 1 0 0 0,1 1 0 0 0,0 0 1 0 0,16-11-1 0 0,-23 19-17 0 0,-1 0 0 0 0,0 0 0 0 0,1 0 0 0 0,-1 1 0 0 0,1 0 1 0 0,0 0-1 0 0,0 0 0 0 0,0 1 0 0 0,0-1 0 0 0,0 1 0 0 0,0 0 0 0 0,0 1 1 0 0,0-1-1 0 0,0 1 0 0 0,1 0 0 0 0,9 2 0 0 0,-14-2-41 0 0,1 0 0 0 0,-1 1 0 0 0,1-1 1 0 0,0 1-1 0 0,-1-1 0 0 0,1 1 0 0 0,-1 0 0 0 0,0-1 0 0 0,1 1 0 0 0,-1 0 0 0 0,0 0 0 0 0,1 0 0 0 0,-1 0 1 0 0,0 0-1 0 0,0 1 0 0 0,0-1 0 0 0,0 0 0 0 0,0 0 0 0 0,0 1 0 0 0,0-1 0 0 0,0 1 0 0 0,-1-1 0 0 0,1 1 0 0 0,0-1 1 0 0,-1 1-1 0 0,1-1 0 0 0,-1 1 0 0 0,0-1 0 0 0,0 1 0 0 0,1 2 0 0 0,-1-2-300 0 0,-1 0-1 0 0,1-1 1 0 0,0 1 0 0 0,-1 0 0 0 0,1 0-1 0 0,-1 0 1 0 0,0 0 0 0 0,1-1-1 0 0,-1 1 1 0 0,0 0 0 0 0,0-1-1 0 0,0 1 1 0 0,0-1 0 0 0,0 1-1 0 0,-1-1 1 0 0,1 1 0 0 0,-2 0 0 0 0,-4 5-2573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8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1 984 0 0,'-3'2'774'0'0,"0"1"-1"0"0,1 0 0 0 0,-1 0 1 0 0,1 1-1 0 0,-1-1 1 0 0,1 0-1 0 0,0 1 1 0 0,0-1-1 0 0,1 1 0 0 0,-1 0 1 0 0,1 0-1 0 0,-1-1 1 0 0,1 1-1 0 0,0 0 1 0 0,1 0-1 0 0,-1 0 0 0 0,1 0 1 0 0,0 6-1 0 0,0-6-522 0 0,1 1 0 0 0,0-1 0 0 0,0 0 1 0 0,0 0-1 0 0,1 0 0 0 0,0 0 0 0 0,0 0 0 0 0,0 0 0 0 0,0 0 0 0 0,0 0 0 0 0,4 3 0 0 0,-1 0-69 0 0,60 86 1980 0 0,-61-85-2127 0 0,1-1 0 0 0,0 1 0 0 0,1-1 0 0 0,-1 0 0 0 0,12 10 0 0 0,-13-14-59 0 0,-1 0 1 0 0,1-1-1 0 0,0 0 0 0 0,-1 1 0 0 0,1-1 1 0 0,0 0-1 0 0,0-1 0 0 0,1 1 0 0 0,-1-1 1 0 0,0 0-1 0 0,0 0 0 0 0,1 0 1 0 0,7 0-1 0 0,-6-1-315 0 0,0 0 0 0 0,0-1 1 0 0,0 1-1 0 0,0-1 0 0 0,0-1 0 0 0,0 1 1 0 0,0-1-1 0 0,0 0 0 0 0,10-5 0 0 0,1-3-976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29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166 30 512 0 0,'0'-2'320'0'0,"0"1"0"0"0,0-1 0 0 0,0 0 0 0 0,0 1 0 0 0,0-1 0 0 0,0 1 0 0 0,-1-1 1 0 0,1 1-1 0 0,-1-1 0 0 0,1 1 0 0 0,-1-1 0 0 0,0 1 0 0 0,-1-3 0 0 0,1 3-56 0 0,1 1 1 0 0,-1-1-1 0 0,0 1 1 0 0,0-1 0 0 0,1 1-1 0 0,-1-1 1 0 0,0 1-1 0 0,0 0 1 0 0,0-1-1 0 0,0 1 1 0 0,0 0 0 0 0,1 0-1 0 0,-1 0 1 0 0,0-1-1 0 0,0 1 1 0 0,0 0-1 0 0,0 0 1 0 0,0 0-1 0 0,0 1 1 0 0,0-1 0 0 0,0 0-1 0 0,0 0 1 0 0,1 0-1 0 0,-1 1 1 0 0,0-1-1 0 0,-1 1 1 0 0,-5 2 448 0 0,0 0 0 0 0,0 1 0 0 0,0 0 0 0 0,1 0 0 0 0,-1 0 0 0 0,1 1-1 0 0,0 0 1 0 0,0 0 0 0 0,-5 7 0 0 0,2-2-258 0 0,0 0 0 0 0,1 1 0 0 0,1 0-1 0 0,-10 18 1 0 0,15-24-393 0 0,-1 1 0 0 0,1 0 0 0 0,0 0 0 0 0,0 0 0 0 0,1 0 0 0 0,-1 0 0 0 0,2 0 0 0 0,-1 0 0 0 0,0 1 0 0 0,1-1 0 0 0,0 0 0 0 0,1 0 0 0 0,0 1 0 0 0,0-1 0 0 0,0 0 0 0 0,0 0 0 0 0,1 0 0 0 0,0 0 0 0 0,3 6 0 0 0,-1-4-46 0 0,0-1 0 0 0,1 0-1 0 0,0 0 1 0 0,0 0-1 0 0,0 0 1 0 0,1-1 0 0 0,0 0-1 0 0,0 0 1 0 0,1-1 0 0 0,0 0-1 0 0,0 0 1 0 0,0 0 0 0 0,12 5-1 0 0,-9-5-22 0 0,-1-1 0 0 0,1 0-1 0 0,0-1 1 0 0,0 0 0 0 0,0 0-1 0 0,1-1 1 0 0,11 0 0 0 0,-16-1-10 0 0,0-1 1 0 0,0-1 0 0 0,0 1-1 0 0,0-1 1 0 0,0 0-1 0 0,-1 0 1 0 0,1-1 0 0 0,0 0-1 0 0,-1 0 1 0 0,0 0 0 0 0,1-1-1 0 0,-1 1 1 0 0,0-1 0 0 0,6-5-1 0 0,-6 4-8 0 0,0 0 0 0 0,0 0 0 0 0,-1 0-1 0 0,1-1 1 0 0,-1 0 0 0 0,0 0 0 0 0,-1 0 0 0 0,1 0 0 0 0,-1-1-1 0 0,0 1 1 0 0,3-9 0 0 0,-4 9 20 0 0,-1 1-1 0 0,0-1 1 0 0,0 1 0 0 0,0-1-1 0 0,-1 0 1 0 0,1 1-1 0 0,-1-1 1 0 0,0 0 0 0 0,-1 0-1 0 0,1 1 1 0 0,-1-1 0 0 0,0 0-1 0 0,0 1 1 0 0,-1-1-1 0 0,-3-8 1 0 0,-4-7 12 0 0,-1 0-1 0 0,-2 0 1 0 0,0 1-1 0 0,-1 1 0 0 0,0 0 1 0 0,-23-23-1 0 0,33 38 9 0 0,0 1 0 0 0,0-1 0 0 0,0 1-1 0 0,0 0 1 0 0,-1 0 0 0 0,1 0-1 0 0,0 0 1 0 0,-1 0 0 0 0,0 1-1 0 0,1 0 1 0 0,-1 0 0 0 0,0 0 0 0 0,0 0-1 0 0,0 0 1 0 0,0 1 0 0 0,1-1-1 0 0,-1 1 1 0 0,0 0 0 0 0,0 1-1 0 0,-6 0 1 0 0,7 0-2 0 0,0 0 0 0 0,-1 0 0 0 0,1 0 0 0 0,0 1 0 0 0,0-1 0 0 0,-1 1-1 0 0,1 0 1 0 0,1 0 0 0 0,-1 0 0 0 0,0 0 0 0 0,0 1 0 0 0,1-1 0 0 0,-1 1 0 0 0,1-1 0 0 0,0 1 0 0 0,0 0 0 0 0,0 0-1 0 0,0 0 1 0 0,0 0 0 0 0,1 0 0 0 0,-1 0 0 0 0,-1 7 0 0 0,2-7-15 0 0,0 1 0 0 0,0 0 0 0 0,0-1 0 0 0,1 1 0 0 0,-1 0 0 0 0,1 0 0 0 0,0-1 0 0 0,0 1 0 0 0,0 0 0 0 0,1 0 0 0 0,-1-1 0 0 0,1 1 0 0 0,0 0 0 0 0,0-1 0 0 0,0 1 0 0 0,1 0 0 0 0,-1-1 0 0 0,1 0 0 0 0,0 1 0 0 0,0-1 0 0 0,0 0 0 0 0,0 0 0 0 0,1 0 0 0 0,-1 0 0 0 0,1 0 0 0 0,-1-1 0 0 0,1 1 0 0 0,0-1 0 0 0,0 0 0 0 0,0 1 0 0 0,6 1 0 0 0,-1 1-6 0 0,1-1 1 0 0,0 0 0 0 0,0-1 0 0 0,1 0 0 0 0,-1 0-1 0 0,0-1 1 0 0,1 0 0 0 0,0-1 0 0 0,0 0 0 0 0,-1-1-1 0 0,14 0 1 0 0,-7-1-26 0 0,1-1 0 0 0,-1-1 0 0 0,1 0 0 0 0,-1-1 0 0 0,0-1 0 0 0,24-10 0 0 0,-34 12 39 0 0,-1 0-1 0 0,1 0 1 0 0,-1-1 0 0 0,0 1 0 0 0,1-1 0 0 0,-2 0 0 0 0,1-1 0 0 0,0 1 0 0 0,-1-1-1 0 0,0 0 1 0 0,0 0 0 0 0,0 0 0 0 0,-1 0 0 0 0,0-1 0 0 0,0 1 0 0 0,0-1 0 0 0,-1 0 0 0 0,0 0-1 0 0,0 0 1 0 0,2-8 0 0 0,-4 13 9 0 0,0 0 0 0 0,1 0-1 0 0,-1 0 1 0 0,0 0 0 0 0,0 0 0 0 0,0 0-1 0 0,0 1 1 0 0,0-1 0 0 0,0 0-1 0 0,0 0 1 0 0,0 0 0 0 0,0 0 0 0 0,0 0-1 0 0,-1 0 1 0 0,1 0 0 0 0,0 0 0 0 0,0 1-1 0 0,-1-1 1 0 0,1 0 0 0 0,-1 0-1 0 0,1 0 1 0 0,-1 0 0 0 0,1 1 0 0 0,-2-2-1 0 0,1 1 6 0 0,0 1 0 0 0,0 0 0 0 0,0 0 0 0 0,0 0 0 0 0,1 0 0 0 0,-1 0 0 0 0,0 0 0 0 0,0 0 0 0 0,0 1 0 0 0,0-1 0 0 0,0 0 0 0 0,0 0 0 0 0,1 1 0 0 0,-1-1 0 0 0,0 0 0 0 0,0 1 0 0 0,0-1-1 0 0,1 1 1 0 0,-1-1 0 0 0,0 1 0 0 0,1-1 0 0 0,-1 1 0 0 0,0-1 0 0 0,1 1 0 0 0,-1 0 0 0 0,0 1 0 0 0,-3 2 31 0 0,0 1-1 0 0,1 0 1 0 0,-1 0-1 0 0,1 0 1 0 0,0 1 0 0 0,1-1-1 0 0,-1 1 1 0 0,1-1-1 0 0,0 1 1 0 0,1 0 0 0 0,-1 0-1 0 0,1 0 1 0 0,0 0-1 0 0,0 10 1 0 0,1 9-53 0 0,1-1-1 0 0,5 32 1 0 0,-4-44 0 0 0,-1-3 2 0 0,1 0 0 0 0,0 0 0 0 0,0 0 0 0 0,1 0 0 0 0,0 0 0 0 0,1-1 0 0 0,0 1 1 0 0,0-1-1 0 0,1 0 0 0 0,0 0 0 0 0,7 7 0 0 0,-9-12-11 0 0,-1 0-1 0 0,1 0 0 0 0,0 0 1 0 0,0-1-1 0 0,0 1 1 0 0,0-1-1 0 0,0 0 1 0 0,1 0-1 0 0,-1 0 0 0 0,1-1 1 0 0,-1 1-1 0 0,1-1 1 0 0,-1 1-1 0 0,1-1 1 0 0,0-1-1 0 0,0 1 1 0 0,0 0-1 0 0,-1-1 0 0 0,1 0 1 0 0,0 0-1 0 0,0 0 1 0 0,0 0-1 0 0,0-1 1 0 0,0 1-1 0 0,-1-1 0 0 0,1 0 1 0 0,0 0-1 0 0,0-1 1 0 0,4-1-1 0 0,-2 0-31 0 0,1 0-1 0 0,-1-1 1 0 0,0 0 0 0 0,0 0-1 0 0,-1 0 1 0 0,1 0 0 0 0,-1-1-1 0 0,0 0 1 0 0,0 0 0 0 0,0-1-1 0 0,-1 1 1 0 0,0-1-1 0 0,0 0 1 0 0,0 0 0 0 0,-1 0-1 0 0,0-1 1 0 0,0 1 0 0 0,2-9-1 0 0,-2 2 52 0 0,0 1-1 0 0,-1-1 0 0 0,0 0 1 0 0,-1 0-1 0 0,-1 0 0 0 0,0 0 0 0 0,-1 0 1 0 0,0 0-1 0 0,-3-14 0 0 0,-15-90 393 0 0,14 164 158 0 0,6-34-544 0 0,0-1 1 0 0,1 0-1 0 0,0 0 0 0 0,1 0 1 0 0,0 0-1 0 0,1 0 1 0 0,5 11-1 0 0,43 79-14 0 0,-35-71-22 0 0,-11-20 6 0 0,0-1 0 0 0,0 0-1 0 0,1 0 1 0 0,0-1 0 0 0,9 10 0 0 0,-14-18 11 0 0,0 1 1 0 0,-1 0-1 0 0,1-1 0 0 0,0 1 1 0 0,0-1-1 0 0,0 1 1 0 0,0-1-1 0 0,0 0 1 0 0,0 0-1 0 0,0 0 1 0 0,0 0-1 0 0,1-1 1 0 0,-1 1-1 0 0,0 0 1 0 0,1-1-1 0 0,-1 0 1 0 0,0 1-1 0 0,1-1 1 0 0,-1 0-1 0 0,0 0 1 0 0,1 0-1 0 0,-1-1 1 0 0,0 1-1 0 0,1-1 1 0 0,-1 1-1 0 0,0-1 1 0 0,1 0-1 0 0,-1 1 1 0 0,0-1-1 0 0,0 0 1 0 0,0-1-1 0 0,2 0 0 0 0,1-2 9 0 0,0 1 0 0 0,-1-1-1 0 0,1 0 1 0 0,-1 0-1 0 0,0-1 1 0 0,0 1 0 0 0,-1-1-1 0 0,1 0 1 0 0,-1 0-1 0 0,0 0 1 0 0,0 0 0 0 0,-1-1-1 0 0,0 1 1 0 0,0-1-1 0 0,0 0 1 0 0,0 1 0 0 0,-1-1-1 0 0,0 0 1 0 0,0 0-1 0 0,-1 0 1 0 0,0 0-1 0 0,0 0 1 0 0,0 0 0 0 0,-2-11-1 0 0,0 7 24 0 0,0 0-1 0 0,-1 1 1 0 0,0-1-1 0 0,0 1 1 0 0,-1 0-1 0 0,0 0 1 0 0,-1 0-1 0 0,0 1 0 0 0,0 0 1 0 0,-1-1-1 0 0,0 2 1 0 0,0-1-1 0 0,-1 1 1 0 0,-10-9-1 0 0,7 8 49 0 0,0 1 0 0 0,-20-11-1 0 0,25 15-5 0 0,0 1 0 0 0,0 0 0 0 0,0 0 0 0 0,-1 0 0 0 0,1 1 0 0 0,0 0 0 0 0,-1 0 0 0 0,-9 0-1 0 0,15 1-66 0 0,0 0 0 0 0,0 0-1 0 0,0 0 1 0 0,0 0-1 0 0,0 0 1 0 0,0 0-1 0 0,-1 0 1 0 0,1-1-1 0 0,0 1 1 0 0,0 0-1 0 0,0 0 1 0 0,0 0-1 0 0,0 1 1 0 0,0-1 0 0 0,-1 0-1 0 0,1 0 1 0 0,0 0-1 0 0,0 0 1 0 0,0 0-1 0 0,0 0 1 0 0,0 0-1 0 0,0 0 1 0 0,0 0-1 0 0,-1 0 1 0 0,1 0-1 0 0,0 0 1 0 0,0 0 0 0 0,0 0-1 0 0,0 0 1 0 0,0 1-1 0 0,0-1 1 0 0,0 0-1 0 0,0 0 1 0 0,0 0-1 0 0,0 0 1 0 0,0 0-1 0 0,-1 0 1 0 0,1 0-1 0 0,0 1 1 0 0,0-1 0 0 0,0 0-1 0 0,0 0 1 0 0,0 0-1 0 0,0 0 1 0 0,5 6-15 0 0,9 4-56 0 0,-6-7 49 0 0,0-1 0 0 0,0 0 0 0 0,0 0 0 0 0,1-1-1 0 0,-1 0 1 0 0,0 0 0 0 0,1-1 0 0 0,13-1-1 0 0,3-2-130 0 0,38-9-1 0 0,-6-2-215 0 0,81-15-3107 0 0,-131 29 1706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30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207 155 512 0 0,'13'-8'7854'0'0,"6"-1"-3508"0"0,-10 5-3858 0 0,0-1 0 0 0,1 1 0 0 0,-2-2-1 0 0,12-7 1 0 0,-18 11-318 0 0,0 1 1 0 0,0-1-1 0 0,-1 1 0 0 0,1-1 1 0 0,-1 0-1 0 0,1 0 0 0 0,-1 0 1 0 0,0 0-1 0 0,1 0 0 0 0,-1 0 1 0 0,0 0-1 0 0,0 0 0 0 0,-1-1 1 0 0,1 1-1 0 0,0 0 0 0 0,-1-1 1 0 0,1 1-1 0 0,-1 0 0 0 0,0-1 1 0 0,0 1-1 0 0,0-1 0 0 0,0 1 1 0 0,0 0-1 0 0,-1-4 0 0 0,0 4-43 0 0,0-1 0 0 0,0 1-1 0 0,0-1 1 0 0,0 1 0 0 0,0 0-1 0 0,-1 0 1 0 0,1-1 0 0 0,-1 1-1 0 0,1 0 1 0 0,-1 0 0 0 0,0 0-1 0 0,0 1 1 0 0,0-1 0 0 0,0 0-1 0 0,0 1 1 0 0,0-1 0 0 0,0 1-1 0 0,-1 0 1 0 0,1 0 0 0 0,-1 0-1 0 0,1 0 1 0 0,0 0-1 0 0,-5-1 1 0 0,-3 0 94 0 0,0 0 0 0 0,0 1-1 0 0,0 0 1 0 0,-17 1 0 0 0,4 1 31 0 0,0 0 0 0 0,1 2 0 0 0,0 1 0 0 0,0 0 0 0 0,0 2 0 0 0,-33 12 0 0 0,55-18-243 0 0,-1 0-1 0 0,0 1 0 0 0,1-1 1 0 0,-1 0-1 0 0,0 0 0 0 0,1 0 1 0 0,-1 1-1 0 0,1-1 0 0 0,-1 0 1 0 0,1 1-1 0 0,-1-1 0 0 0,0 1 0 0 0,1-1 1 0 0,-1 0-1 0 0,1 1 0 0 0,0-1 1 0 0,-1 1-1 0 0,1-1 0 0 0,-1 1 1 0 0,1 0-1 0 0,0-1 0 0 0,-1 1 1 0 0,1 0-1 0 0,0 0-7 0 0,0-1 1 0 0,1 1 0 0 0,-1-1-1 0 0,1 1 1 0 0,-1-1-1 0 0,1 0 1 0 0,-1 1-1 0 0,1-1 1 0 0,-1 1-1 0 0,1-1 1 0 0,-1 0 0 0 0,1 0-1 0 0,-1 1 1 0 0,1-1-1 0 0,-1 0 1 0 0,1 0-1 0 0,0 0 1 0 0,-1 0-1 0 0,2 1 1 0 0,33 2-5 0 0,-4-3-12 0 0,0 0 0 0 0,0 2-1 0 0,0 2 1 0 0,42 9-1 0 0,-64-10 15 0 0,-1 0-1 0 0,1 0 0 0 0,0 1 0 0 0,-1 0 0 0 0,0 1 0 0 0,0 0 0 0 0,0 0 0 0 0,8 8 0 0 0,-11-9 3 0 0,0 1-1 0 0,-1 1 1 0 0,1-1 0 0 0,-1 1-1 0 0,0-1 1 0 0,-1 1 0 0 0,1 0 0 0 0,-1 1-1 0 0,0-1 1 0 0,-1 0 0 0 0,1 1-1 0 0,1 9 1 0 0,-2-6 3 0 0,0 0 0 0 0,-1 0 0 0 0,0 0 0 0 0,0 0-1 0 0,-1 0 1 0 0,0 1 0 0 0,-1-1 0 0 0,0 0 0 0 0,-5 16 0 0 0,5-21 6 0 0,-1 0 0 0 0,0-1 1 0 0,0 1-1 0 0,0-1 0 0 0,0 0 0 0 0,-1 1 1 0 0,0-1-1 0 0,0 0 0 0 0,0-1 0 0 0,0 1 1 0 0,-1 0-1 0 0,1-1 0 0 0,-1 0 0 0 0,0 0 0 0 0,0 0 1 0 0,0 0-1 0 0,0-1 0 0 0,0 1 0 0 0,-1-1 1 0 0,1 0-1 0 0,-10 2 0 0 0,-3 0 28 0 0,0 0-1 0 0,1-1 1 0 0,-2-1-1 0 0,1-1 1 0 0,-21-1-1 0 0,25-1-2 0 0,-1 0-1 0 0,1-1 0 0 0,0 0 1 0 0,1-1-1 0 0,-1 0 1 0 0,0-1-1 0 0,-17-9 0 0 0,28 12-48 0 0,-1 0 1 0 0,1 0-1 0 0,0-1 0 0 0,-1 1 0 0 0,1-1 0 0 0,0 0 0 0 0,0 0 1 0 0,0 0-1 0 0,0 0 0 0 0,0 0 0 0 0,1 0 0 0 0,-1 0 0 0 0,1-1 1 0 0,-1 1-1 0 0,1-1 0 0 0,0 1 0 0 0,0-1 0 0 0,0 1 0 0 0,0-1 1 0 0,0 0-1 0 0,1 1 0 0 0,-1-1 0 0 0,1 0 0 0 0,-1-3 0 0 0,2 1-119 0 0,-1-1 0 0 0,1 1 0 0 0,0 0 0 0 0,0-1-1 0 0,0 1 1 0 0,1 0 0 0 0,0 0 0 0 0,0 0-1 0 0,0 0 1 0 0,0 0 0 0 0,6-7 0 0 0,-1 2-703 0 0,1 0 1 0 0,0 0-1 0 0,0 1 0 0 0,1 0 1 0 0,13-10-1 0 0,-7 8-2616 0 0,20-12-1 0 0,-8 8-1042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31.2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93 107 2280 0 0,'-3'-24'4207'0'0,"2"17"-3213"0"0,0 0 0 0 0,0 0 0 0 0,1 0 0 0 0,0 1 0 0 0,0-1 0 0 0,0 0 0 0 0,1 0 0 0 0,3-13 0 0 0,-4 20-900 0 0,0-1 1 0 0,0 1 0 0 0,0 0-1 0 0,0-1 1 0 0,0 1 0 0 0,0 0-1 0 0,0 0 1 0 0,1-1 0 0 0,-1 1-1 0 0,0 0 1 0 0,0-1 0 0 0,0 1-1 0 0,0 0 1 0 0,0-1 0 0 0,1 1-1 0 0,-1 0 1 0 0,0 0 0 0 0,0-1-1 0 0,1 1 1 0 0,-1 0 0 0 0,0 0 0 0 0,0 0-1 0 0,1-1 1 0 0,-1 1 0 0 0,0 0-1 0 0,1 0 1 0 0,-1 0 0 0 0,0 0-1 0 0,1 0 1 0 0,-1 0 0 0 0,0 0-1 0 0,0-1 1 0 0,1 1 0 0 0,-1 0-1 0 0,0 0 1 0 0,1 0 0 0 0,-1 0-1 0 0,1 1 1 0 0,0-1 52 0 0,-1 1 0 0 0,1 0 0 0 0,0 0 0 0 0,-1 0 0 0 0,1-1 0 0 0,-1 1 0 0 0,1 0 0 0 0,-1 0 0 0 0,1 0 1 0 0,-1 0-1 0 0,1 2 0 0 0,6 32 1254 0 0,5 307 1206 0 0,-11-177-2186 0 0,-1-141-406 0 0,13 175-30 0 0,-12-190-91 0 0,-1-5-1 0 0,0 0 1 0 0,1 0-1 0 0,-1 0 1 0 0,1-1 0 0 0,0 1-1 0 0,0 0 1 0 0,1 0-1 0 0,-1-1 1 0 0,1 1 0 0 0,-1-1-1 0 0,3 4 1 0 0,-4-25-3535 0 0,-4 4 1362 0 0,0 0 1 0 0,-2 0-1 0 0,1 1 1 0 0,-2-1-1 0 0,-15-23 1 0 0,11 22 1828 0 0,-1-1 1 0 0,0 2-1 0 0,-2 0 0 0 0,-14-13 1 0 0,28 27 482 0 0,-19-18 1511 0 0,18 17-1367 0 0,0-1-1 0 0,0 1 1 0 0,0 0-1 0 0,0-1 1 0 0,0 1-1 0 0,0-1 1 0 0,0 1-1 0 0,0-1 1 0 0,1 1-1 0 0,-1-1 1 0 0,1 1-1 0 0,-1-1 1 0 0,1-2-1 0 0,0 4 0 0 0,0-1-1 0 0,1 1 0 0 0,-1-1 0 0 0,0 1 0 0 0,1-1 1 0 0,-1 1-1 0 0,1-1 0 0 0,-1 1 0 0 0,0-1 0 0 0,1 1 0 0 0,-1-1 1 0 0,1 1-1 0 0,0 0 0 0 0,-1-1 0 0 0,1 1 0 0 0,-1 0 0 0 0,1 0 1 0 0,-1-1-1 0 0,1 1 0 0 0,1 0 0 0 0,16-5 3010 0 0,-15 4-2711 0 0,28-9 1511 0 0,-1-1 0 0 0,49-24-1 0 0,53-40-1501 0 0,-57 31-260 0 0,-65 38-229 0 0,10-6-35 0 0,0 1 1 0 0,1 1 0 0 0,0 0-1 0 0,42-11 1 0 0,-50 21-9 0 0,-13 0 46 0 0,0 0 0 0 0,0 0 0 0 0,0 0-1 0 0,0 0 1 0 0,1 0 0 0 0,-1 0 0 0 0,0 0 0 0 0,0 0 0 0 0,0 0 0 0 0,0 0-1 0 0,0 0 1 0 0,0 1 0 0 0,0-1 0 0 0,0 0 0 0 0,0 0 0 0 0,0 0-1 0 0,1 0 1 0 0,-1 0 0 0 0,0 0 0 0 0,0 1 0 0 0,0-1 0 0 0,0 0 0 0 0,0 0-1 0 0,0 0 1 0 0,0 0 0 0 0,0 0 0 0 0,0 1 0 0 0,0-1 0 0 0,0 0 0 0 0,0 0-1 0 0,0 0 1 0 0,0 0 0 0 0,0 0 0 0 0,0 0 0 0 0,-1 1 0 0 0,1-1-1 0 0,0 0 1 0 0,0 0 0 0 0,0 0 0 0 0,0 0 0 0 0,0 0 0 0 0,-1 2-10 0 0,0-1 0 0 0,0 0 0 0 0,0 0 0 0 0,0 0 0 0 0,0 0 0 0 0,0 0-1 0 0,-1 0 1 0 0,1-1 0 0 0,0 1 0 0 0,-1 0 0 0 0,1-1 0 0 0,-3 2 0 0 0,-38 11-427 0 0,14-5 352 0 0,-43 20 0 0 0,51-18 115 0 0,0 0 0 0 0,1 1 0 0 0,-31 25 0 0 0,42-29 3 0 0,0 0 1 0 0,1 1 0 0 0,0 0 0 0 0,0 0-1 0 0,0 1 1 0 0,1 0 0 0 0,1 0-1 0 0,0 0 1 0 0,0 1 0 0 0,-4 10 0 0 0,6-11 10 0 0,-1 1-1 0 0,2 1 1 0 0,-1-1 0 0 0,1 0 0 0 0,1 1 0 0 0,0-1 0 0 0,0 1 0 0 0,2 14 0 0 0,-1-21-31 0 0,1 1 0 0 0,0 0 0 0 0,0 0 1 0 0,0 0-1 0 0,1 0 0 0 0,0-1 1 0 0,0 1-1 0 0,0 0 0 0 0,0-1 0 0 0,1 0 1 0 0,-1 0-1 0 0,1 0 0 0 0,0 0 0 0 0,1 0 1 0 0,-1 0-1 0 0,1-1 0 0 0,-1 1 1 0 0,1-1-1 0 0,7 4 0 0 0,0-1-19 0 0,0 0 0 0 0,0-1 0 0 0,1 0-1 0 0,-1-1 1 0 0,1 0 0 0 0,0-1 0 0 0,20 2 0 0 0,90 2-426 0 0,-10-1-1000 0 0,-83-2 995 0 0,19 2-1512 0 0,-16 0-4378 0 0,-26-5 4731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31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12 1168 0 0,'0'-12'11527'0'0,"0"13"-11383"0"0,-10 6 6001 0 0,3 0-6313 0 0,1 2 612 0 0,0 0 0 0 0,1 0 0 0 0,0 1 0 0 0,0 0 0 0 0,1-1 0 0 0,1 1 0 0 0,-1 1-1 0 0,1-1 1 0 0,1 0 0 0 0,0 1 0 0 0,1 0 0 0 0,0-1 0 0 0,0 1 0 0 0,1 0 0 0 0,3 19 0 0 0,-2-19-433 0 0,1 0 1 0 0,1 0-1 0 0,0 0 1 0 0,0-1-1 0 0,1 0 1 0 0,0 1-1 0 0,1-2 1 0 0,0 1-1 0 0,1 0 1 0 0,0-1-1 0 0,0 0 1 0 0,1 0-1 0 0,0-1 1 0 0,0 0-1 0 0,14 11 1 0 0,-17-16-163 0 0,0 0 0 0 0,0 0 0 0 0,1 0 0 0 0,-1-1-1 0 0,1 1 1 0 0,0-1 0 0 0,0-1 0 0 0,0 1 0 0 0,-1 0 0 0 0,2-1 0 0 0,-1 0 0 0 0,0 0 0 0 0,0-1 0 0 0,0 0-1 0 0,0 1 1 0 0,7-2 0 0 0,-7 0-250 0 0,-1 0 0 0 0,1 0 0 0 0,-1 0 0 0 0,1-1 0 0 0,-1 1 0 0 0,0-1 0 0 0,0 0 0 0 0,0 0 0 0 0,0-1 0 0 0,0 1 0 0 0,-1-1 0 0 0,5-3 0 0 0,7-9-1709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31.7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3 2577 0 0,'-3'-1'699'0'0,"1"1"1"0"0,-1-1-1 0 0,1 1 1 0 0,-1 0-1 0 0,1-1 1 0 0,-1 1 0 0 0,1 0-1 0 0,-1 0 1 0 0,1 1-1 0 0,-1-1 1 0 0,1 1 0 0 0,-1-1-1 0 0,1 1 1 0 0,-1 0-1 0 0,1-1 1 0 0,-4 3 0 0 0,5-2-534 0 0,0 0 1 0 0,-1-1 0 0 0,1 1 0 0 0,0 0 0 0 0,0 0-1 0 0,0 0 1 0 0,0 0 0 0 0,0 0 0 0 0,1 0 0 0 0,-1 0 0 0 0,0 0-1 0 0,0 1 1 0 0,1-1 0 0 0,-1 0 0 0 0,1 0 0 0 0,-1 1 0 0 0,1-1-1 0 0,-1 0 1 0 0,1 1 0 0 0,0-1 0 0 0,0 0 0 0 0,-1 1 0 0 0,1-1-1 0 0,0 0 1 0 0,0 1 0 0 0,0-1 0 0 0,1 1 0 0 0,-1-1 0 0 0,0 0-1 0 0,0 1 1 0 0,1-1 0 0 0,0 2 0 0 0,0-2-121 0 0,0 1 0 0 0,0 0 0 0 0,0 0 0 0 0,0-1 0 0 0,0 1 0 0 0,0-1 0 0 0,0 1 0 0 0,1-1 0 0 0,-1 0 0 0 0,1 1 0 0 0,-1-1 0 0 0,1 0 0 0 0,-1 0 0 0 0,1 0 0 0 0,0 0 0 0 0,1 1 0 0 0,33 10-203 0 0,-31-11 141 0 0,104 22-5801 0 0,-88-20 4413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32.2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60 512 0 0,'12'-8'5675'0'0,"3"-2"2400"0"0,0 6-6150 0 0,115-13 2569 0 0,-10 1-7819 0 0,-99 14-99 0 0,1 0 966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32.4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0 0 512 0 0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33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57 342 512 0 0,'0'-26'1029'0'0,"2"-69"3080"0"0,-1 86-3225 0 0,1 0 0 0 0,-1 0 0 0 0,1 0 0 0 0,1 0 0 0 0,0 1 0 0 0,0-1 0 0 0,0 0 0 0 0,6-7 0 0 0,-9 15-759 0 0,0 0-1 0 0,1 1 1 0 0,-1-1 0 0 0,1 0 0 0 0,-1 1 0 0 0,1-1 0 0 0,-1 0 0 0 0,1 1 0 0 0,0-1 0 0 0,-1 0 0 0 0,1 1 0 0 0,0-1 0 0 0,-1 1 0 0 0,1-1 0 0 0,0 1 0 0 0,0 0-1 0 0,-1-1 1 0 0,1 1 0 0 0,0 0 0 0 0,0-1 0 0 0,0 1 0 0 0,-1 0 0 0 0,2 0 0 0 0,-1 0-44 0 0,-1 0 1 0 0,1 1-1 0 0,0-1 0 0 0,-1 0 1 0 0,1 1-1 0 0,-1-1 0 0 0,1 0 1 0 0,-1 1-1 0 0,1-1 0 0 0,-1 1 1 0 0,0-1-1 0 0,1 1 0 0 0,-1-1 1 0 0,1 1-1 0 0,-1-1 0 0 0,0 1 1 0 0,0 0-1 0 0,1-1 0 0 0,-1 1 1 0 0,0 0-1 0 0,0-1 0 0 0,0 1 1 0 0,1-1-1 0 0,-1 1 0 0 0,0 0 1 0 0,0-1-1 0 0,0 1 0 0 0,0 0 1 0 0,-1 0-1 0 0,1 18 408 0 0,-1-1 0 0 0,-1 1 0 0 0,-1-1 0 0 0,-6 23 0 0 0,4-17-284 0 0,-31 116 942 0 0,0 0-106 0 0,30-106-809 0 0,0-1 1 0 0,0 43 0 0 0,6-66-228 0 0,0 0 0 0 0,1-1 0 0 0,0 1 0 0 0,1 0 1 0 0,0-1-1 0 0,0 1 0 0 0,1-1 0 0 0,0 1 0 0 0,8 14 0 0 0,-9-20-20 0 0,0-1-1 0 0,0 1 1 0 0,1-1 0 0 0,-1 1-1 0 0,1-1 1 0 0,0 0 0 0 0,0 0-1 0 0,0 0 1 0 0,0-1 0 0 0,0 1-1 0 0,0-1 1 0 0,1 1 0 0 0,-1-1-1 0 0,1 0 1 0 0,0-1-1 0 0,0 1 1 0 0,-1-1 0 0 0,1 1-1 0 0,0-1 1 0 0,0 0 0 0 0,0-1-1 0 0,1 1 1 0 0,-1-1 0 0 0,0 1-1 0 0,8-2 1 0 0,-4 0-45 0 0,0-1 0 0 0,0 0 0 0 0,-1 0 0 0 0,1 0 0 0 0,0-1-1 0 0,-1-1 1 0 0,0 1 0 0 0,1-1 0 0 0,-1 0 0 0 0,12-10 0 0 0,-4 1-147 0 0,0-1-1 0 0,0 0 0 0 0,15-20 1 0 0,-25 27 171 0 0,1-1 0 0 0,-1 0-1 0 0,0 0 1 0 0,-1 0 0 0 0,1 0 0 0 0,-2-1 0 0 0,1 0 0 0 0,-1 0-1 0 0,-1 0 1 0 0,3-17 0 0 0,-3 9 36 0 0,-1 0 0 0 0,-1-1 0 0 0,-1 1 0 0 0,-5-34 0 0 0,-1 10 79 0 0,-18-92 10 0 0,24 130-45 0 0,0 0-1 0 0,0 0 0 0 0,0 1 1 0 0,0-1-1 0 0,0 0 0 0 0,-4-4 0 0 0,5 7-36 0 0,0 0-1 0 0,-1-1 0 0 0,1 1 0 0 0,0 0 0 0 0,-1-1 1 0 0,1 1-1 0 0,0 0 0 0 0,-1-1 0 0 0,1 1 0 0 0,-1 0 1 0 0,1 0-1 0 0,-1 0 0 0 0,1-1 0 0 0,-1 1 0 0 0,1 0 1 0 0,-1 0-1 0 0,1 0 0 0 0,-1 0 0 0 0,1 0 0 0 0,-1 0 0 0 0,1 0 1 0 0,-1 0-1 0 0,1 0 0 0 0,-1 0 0 0 0,1 0 0 0 0,-1 0 1 0 0,1 0-1 0 0,-1 1 0 0 0,1-1 0 0 0,0 0 0 0 0,-1 0 1 0 0,1 0-1 0 0,-1 1 0 0 0,1-1 0 0 0,-1 0 0 0 0,1 1 1 0 0,0-1-1 0 0,-1 0 0 0 0,1 1 0 0 0,0-1 0 0 0,-1 0 0 0 0,1 1 1 0 0,0-1-1 0 0,-1 1 0 0 0,1-1 0 0 0,0 0 0 0 0,0 1 1 0 0,-4 4 14 0 0,1 1 1 0 0,0-1-1 0 0,1 0 1 0 0,-1 1-1 0 0,1-1 1 0 0,0 1 0 0 0,0 0-1 0 0,1 0 1 0 0,-2 10-1 0 0,-2 58-43 0 0,5-67 47 0 0,-1 16-24 0 0,2 0 0 0 0,0 1 0 0 0,2-1-1 0 0,0 0 1 0 0,2 0 0 0 0,10 30 0 0 0,-11-42-4 0 0,0 0 1 0 0,1 0-1 0 0,0-1 1 0 0,1 1-1 0 0,0-1 1 0 0,1 0-1 0 0,0-1 1 0 0,1 0-1 0 0,0 0 1 0 0,0 0-1 0 0,1-1 1 0 0,0 0-1 0 0,0-1 1 0 0,13 8-1 0 0,-11-8-28 0 0,0-1-1 0 0,0-1 1 0 0,1 0-1 0 0,0 0 1 0 0,0-1-1 0 0,0-1 1 0 0,19 4-1 0 0,-24-7 16 0 0,-1 1 0 0 0,1-1 1 0 0,-1 0-1 0 0,1-1 0 0 0,-1 1 0 0 0,0-2 0 0 0,1 1 0 0 0,-1 0 1 0 0,0-1-1 0 0,0 0 0 0 0,0-1 0 0 0,0 1 0 0 0,0-1 0 0 0,-1 0 1 0 0,1-1-1 0 0,8-6 0 0 0,-6 3 26 0 0,1-1 0 0 0,-2 0 0 0 0,1 0 1 0 0,-1-1-1 0 0,0 0 0 0 0,-1 0 0 0 0,0-1 0 0 0,0 0 0 0 0,-1 0 1 0 0,-1 0-1 0 0,0 0 0 0 0,0-1 0 0 0,-1 1 0 0 0,0-1 0 0 0,3-22 0 0 0,-3-6 100 0 0,-2 0-1 0 0,-2 0 0 0 0,-6-49 0 0 0,4 57-9 0 0,-17-147 283 0 0,12 132-14 0 0,-24-82 0 0 0,30 124-295 0 0,1-1 0 0 0,-1 1-1 0 0,0-1 1 0 0,0 1 0 0 0,-1 0 0 0 0,1 0-1 0 0,-1 0 1 0 0,0 0 0 0 0,0 0-1 0 0,-4-3 1 0 0,6 6-46 0 0,-1 0 0 0 0,1 0 1 0 0,-1 0-1 0 0,1 0 0 0 0,-1 0 0 0 0,1 1 0 0 0,-1-1 0 0 0,1 1 0 0 0,-1-1 0 0 0,0 1 1 0 0,1-1-1 0 0,-1 1 0 0 0,0 0 0 0 0,1 0 0 0 0,-1 0 0 0 0,0 0 0 0 0,1 0 0 0 0,-1 0 1 0 0,0 1-1 0 0,1-1 0 0 0,-1 0 0 0 0,1 1 0 0 0,-1-1 0 0 0,0 1 0 0 0,1 0 0 0 0,-1 0 1 0 0,1-1-1 0 0,-1 1 0 0 0,1 0 0 0 0,0 0 0 0 0,-1 0 0 0 0,0 2 0 0 0,-3 2-27 0 0,0-1-1 0 0,0 1 0 0 0,1 0 1 0 0,0 0-1 0 0,0 1 0 0 0,0-1 1 0 0,1 1-1 0 0,-5 10 1 0 0,2 0-107 0 0,0 0 0 0 0,-5 20 1 0 0,9-26-411 0 0,0 0 0 0 0,1 0 0 0 0,0 1 0 0 0,0-1 0 0 0,1 1 0 0 0,0-1 0 0 0,1 0 0 0 0,0 1 1 0 0,1-1-1 0 0,0 0 0 0 0,1 0 0 0 0,0 0 0 0 0,0 0 0 0 0,8 15 0 0 0,6 4-1877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34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1004 512 0 0,'-3'1'1925'0'0,"-1"0"1"0"0,1 0-1 0 0,0 1 0 0 0,0-1 0 0 0,-1 1 0 0 0,-2 2 1 0 0,3-2-1037 0 0,0 1 0 0 0,0-1 0 0 0,0 1 0 0 0,0 0 0 0 0,-2 3 0 0 0,1-1-450 0 0,1 0-1 0 0,0 1 0 0 0,0-1 0 0 0,0 1 0 0 0,1-1 1 0 0,0 1-1 0 0,-2 8 0 0 0,3-11-397 0 0,0-1-1 0 0,1 0 1 0 0,-1 0 0 0 0,1 1-1 0 0,0-1 1 0 0,0 0 0 0 0,0 0-1 0 0,0 1 1 0 0,0-1 0 0 0,0 0-1 0 0,1 1 1 0 0,-1-1 0 0 0,1 0-1 0 0,-1 0 1 0 0,1 0 0 0 0,0 1 0 0 0,0-1-1 0 0,0 0 1 0 0,0 0 0 0 0,0 0-1 0 0,1 0 1 0 0,-1-1 0 0 0,1 1-1 0 0,-1 0 1 0 0,1 0 0 0 0,-1-1-1 0 0,1 1 1 0 0,0-1 0 0 0,0 0-1 0 0,0 1 1 0 0,0-1 0 0 0,0 0-1 0 0,4 1 1 0 0,1 1-44 0 0,0-1-1 0 0,1 0 0 0 0,-1 0 1 0 0,1-1-1 0 0,-1 0 1 0 0,1 0-1 0 0,0-1 0 0 0,12 0 1 0 0,-4-2-8 0 0,0-1 0 0 0,0 0 0 0 0,-1-1 0 0 0,18-6 0 0 0,58-29-41 0 0,-84 36 49 0 0,-3 1 4 0 0,0 0 0 0 0,-1 0 0 0 0,1 0 0 0 0,-1 0 0 0 0,1-1 0 0 0,-1 1 0 0 0,0-1 0 0 0,0 0-1 0 0,0 0 1 0 0,-1 0 0 0 0,1 0 0 0 0,0 0 0 0 0,1-5 0 0 0,-3 6 0 0 0,1-1 0 0 0,-1 0 0 0 0,0 0-1 0 0,-1 1 1 0 0,1-1 0 0 0,0 0 0 0 0,-1 0 0 0 0,0 0 0 0 0,0 0 0 0 0,0 0 0 0 0,0 0 0 0 0,0 0 0 0 0,0 0 0 0 0,-1 0 0 0 0,1 0-1 0 0,-1 1 1 0 0,0-1 0 0 0,0 0 0 0 0,-2-3 0 0 0,1 0 10 0 0,-1 0 0 0 0,0 1 0 0 0,-1 0 0 0 0,1-1 0 0 0,-1 1 0 0 0,0 0 0 0 0,0 1 0 0 0,-1-1 0 0 0,0 1 0 0 0,1 0 0 0 0,-1 0 0 0 0,-1 0 0 0 0,1 1 0 0 0,-11-6 0 0 0,12 7 3 0 0,0 1-1 0 0,0 0 1 0 0,-1 0 0 0 0,1 0 0 0 0,0 0 0 0 0,0 0-1 0 0,-1 1 1 0 0,1 0 0 0 0,0 0 0 0 0,0 0 0 0 0,-1 0-1 0 0,1 1 1 0 0,0 0 0 0 0,0-1 0 0 0,-1 2 0 0 0,1-1 0 0 0,0 0-1 0 0,0 1 1 0 0,1 0 0 0 0,-1 0 0 0 0,0 0 0 0 0,0 0-1 0 0,-3 3 1 0 0,-2 4 44 0 0,-1-1 0 0 0,1 1 1 0 0,1 0-1 0 0,0 1 0 0 0,0 0 0 0 0,1 0 0 0 0,0 1 0 0 0,1 0 0 0 0,0 0 0 0 0,1 1 0 0 0,0-1 0 0 0,1 1 0 0 0,0 0 0 0 0,1 0 1 0 0,0 1-1 0 0,1-1 0 0 0,-1 24 0 0 0,3-31-45 0 0,0 0 0 0 0,1 0 1 0 0,0 0-1 0 0,0 0 0 0 0,0 0 0 0 0,0 0 0 0 0,1 0 1 0 0,-1 0-1 0 0,1-1 0 0 0,1 1 0 0 0,-1 0 1 0 0,0-1-1 0 0,1 0 0 0 0,4 5 0 0 0,-2-4-14 0 0,0 0 0 0 0,0 0 0 0 0,0 0 0 0 0,1-1 0 0 0,0 1 0 0 0,0-1 0 0 0,0-1 0 0 0,1 1-1 0 0,7 2 1 0 0,-2-1-22 0 0,1-2 0 0 0,-1 1 0 0 0,1-1 0 0 0,0-1 0 0 0,0 0 0 0 0,0-1 0 0 0,0 0-1 0 0,0-1 1 0 0,0-1 0 0 0,21-3 0 0 0,-11-1-42 0 0,1 0 1 0 0,-1-2-1 0 0,33-15 0 0 0,-47 18 40 0 0,0 0-1 0 0,0-1 1 0 0,0-1-1 0 0,-1 0 1 0 0,1 0 0 0 0,-1 0-1 0 0,-1-1 1 0 0,1 0-1 0 0,-1-1 1 0 0,10-13-1 0 0,-13 14 26 0 0,0-1 1 0 0,-1 1-1 0 0,0-1 0 0 0,0 1 0 0 0,-1-1 0 0 0,0 0 0 0 0,-1 0 0 0 0,1 0 0 0 0,-1-15 0 0 0,-1 1 38 0 0,0 0 0 0 0,-6-29 0 0 0,6 49-30 0 0,0 1 0 0 0,0-1 0 0 0,0 1 0 0 0,-1-1 0 0 0,1 1 0 0 0,-1 0 0 0 0,1-1 0 0 0,-1 1 0 0 0,0-1 0 0 0,1 1 0 0 0,-1 0 0 0 0,-1-2 0 0 0,2 3-6 0 0,-1 0 1 0 0,1-1-1 0 0,0 1 0 0 0,0 0 1 0 0,0 0-1 0 0,0 0 1 0 0,-1 0-1 0 0,1 0 0 0 0,0 0 1 0 0,0 0-1 0 0,0 0 1 0 0,0 0-1 0 0,-1 0 0 0 0,1 0 1 0 0,0 0-1 0 0,0 0 1 0 0,0 0-1 0 0,-1 0 0 0 0,1 0 1 0 0,0 0-1 0 0,0 0 1 0 0,0 0-1 0 0,-1 0 0 0 0,1 0 1 0 0,0 0-1 0 0,0 0 1 0 0,0 0-1 0 0,0 0 0 0 0,-1 1 1 0 0,1-1-1 0 0,0 0 1 0 0,0 0-1 0 0,-7 11 75 0 0,2 1-72 0 0,1 1 0 0 0,1-1-1 0 0,0 1 1 0 0,1-1 0 0 0,0 1 0 0 0,0 0 0 0 0,2 0-1 0 0,1 21 1 0 0,-1-23-6 0 0,2 0-1 0 0,0-1 1 0 0,0 1-1 0 0,1-1 1 0 0,0 0-1 0 0,0 1 1 0 0,1-1-1 0 0,1-1 1 0 0,0 1-1 0 0,11 16 1 0 0,-14-24-2 0 0,-1 0 1 0 0,1 0 0 0 0,0 0 0 0 0,1 0-1 0 0,-1 0 1 0 0,0 0 0 0 0,0 0-1 0 0,1-1 1 0 0,-1 1 0 0 0,1-1-1 0 0,-1 0 1 0 0,1 1 0 0 0,0-1 0 0 0,-1-1-1 0 0,1 1 1 0 0,0 0 0 0 0,0-1-1 0 0,0 1 1 0 0,0-1 0 0 0,-1 0-1 0 0,1 0 1 0 0,0 0 0 0 0,0 0 0 0 0,0 0-1 0 0,0-1 1 0 0,0 1 0 0 0,-1-1-1 0 0,1 0 1 0 0,3-1 0 0 0,-1 0-6 0 0,0 0 0 0 0,-1-1-1 0 0,1 1 1 0 0,-1-1 0 0 0,1 0 0 0 0,-1 0 0 0 0,0 0 0 0 0,-1-1 0 0 0,1 0 0 0 0,0 1 0 0 0,-1-1-1 0 0,0 0 1 0 0,0-1 0 0 0,0 1 0 0 0,3-8 0 0 0,2-11 10 0 0,-1 1 0 0 0,-2-1-1 0 0,0-1 1 0 0,-2 1 0 0 0,2-39 0 0 0,-3 30 50 0 0,12-63 1 0 0,-11 85-33 0 0,2-14 144 0 0,-7 25-145 0 0,0 0 1 0 0,0 0-1 0 0,0 1 0 0 0,0-1 0 0 0,0 1 1 0 0,0-1-1 0 0,1 1 0 0 0,-3 2 0 0 0,2-1-9 0 0,0 0 0 0 0,0 0-1 0 0,0 1 1 0 0,0-1 0 0 0,1 0-1 0 0,0 1 1 0 0,-1-1 0 0 0,1 1-1 0 0,1 0 1 0 0,-1-1 0 0 0,0 1-1 0 0,1 0 1 0 0,0-1 0 0 0,0 1-1 0 0,0 0 1 0 0,0 0 0 0 0,1-1-1 0 0,-1 1 1 0 0,1 0-1 0 0,0-1 1 0 0,0 1 0 0 0,0-1-1 0 0,1 1 1 0 0,-1-1 0 0 0,1 1-1 0 0,0-1 1 0 0,0 0 0 0 0,0 0-1 0 0,0 0 1 0 0,0 0 0 0 0,1 0-1 0 0,-1-1 1 0 0,4 4 0 0 0,-5-6-7 0 0,-1 0 1 0 0,1 1 0 0 0,-1-1 0 0 0,0 1 0 0 0,1-1 0 0 0,-1 0 0 0 0,1 1-1 0 0,-1-1 1 0 0,1 0 0 0 0,0 0 0 0 0,-1 1 0 0 0,1-1 0 0 0,-1 0 0 0 0,1 0-1 0 0,-1 0 1 0 0,1 0 0 0 0,0 0 0 0 0,-1 0 0 0 0,1 0 0 0 0,-1 0-1 0 0,1 0 1 0 0,0 0 0 0 0,-1 0 0 0 0,1 0 0 0 0,-1 0 0 0 0,1 0 0 0 0,-1 0-1 0 0,1-1 1 0 0,-1 1 0 0 0,1 0 0 0 0,0-1 0 0 0,0 1 0 0 0,-1-1 7 0 0,1 0-1 0 0,-1 1 1 0 0,0-1 0 0 0,1 0 0 0 0,-1 1 0 0 0,0-1-1 0 0,0 0 1 0 0,1 0 0 0 0,-1 1 0 0 0,0-1 0 0 0,0 0-1 0 0,0 1 1 0 0,0-1 0 0 0,0 0 0 0 0,0 0 0 0 0,0 1-1 0 0,0-1 1 0 0,0 0 0 0 0,-1 0 0 0 0,1 1 0 0 0,0-1-1 0 0,0 0 1 0 0,-1 1 0 0 0,1-1 0 0 0,-1 0 0 0 0,1 0 0 0 0,0 1 1 0 0,0 0-1 0 0,0-1 1 0 0,0 1-1 0 0,0 0 1 0 0,0 0-1 0 0,-1-1 1 0 0,1 1-1 0 0,0 0 1 0 0,0 0 0 0 0,0-1-1 0 0,0 1 1 0 0,-1 0-1 0 0,1 0 1 0 0,0 0-1 0 0,0-1 1 0 0,-1 1-1 0 0,1 0 1 0 0,0 0-1 0 0,0 0 1 0 0,-1 0-1 0 0,1 0 1 0 0,0-1-1 0 0,0 1 1 0 0,-1 0 0 0 0,1 0-1 0 0,0 0 1 0 0,-1 0-1 0 0,1 0 1 0 0,0 0-1 0 0,0 0 1 0 0,-1 0-1 0 0,1 0 1 0 0,0 0-1 0 0,-1 0 1 0 0,1 0-1 0 0,0 0 1 0 0,-1 0-1 0 0,1 1 1 0 0,0-1 0 0 0,0 0-1 0 0,-1 0 1 0 0,1 0-1 0 0,0 0 1 0 0,0 0-1 0 0,-1 1 1 0 0,1-1-1 0 0,0 0 1 0 0,0 0-1 0 0,-1 1 1 0 0,-7 11 323 0 0,1 3-4 0 0,6-13-295 0 0,0-1 1 0 0,0 1-1 0 0,0 0 0 0 0,0 0 0 0 0,0 0 1 0 0,0 0-1 0 0,1 0 0 0 0,-1 0 0 0 0,1 0 1 0 0,-1 0-1 0 0,1 0 0 0 0,0 3 0 0 0,1-1-10 0 0,-1 0-1 0 0,1 0 1 0 0,0 0-1 0 0,0 0 1 0 0,1-1-1 0 0,-1 1 1 0 0,3 4-1 0 0,5 17 9 0 0,4 26-30 0 0,-1-2 4 0 0,-2 0 1 0 0,4 55-1 0 0,-11-61 28 0 0,13 157-64 0 0,-14-181 23 0 0,0 1-1 0 0,-1 0 0 0 0,-1-1 1 0 0,-1 1-1 0 0,-1-1 1 0 0,-1 0-1 0 0,0 1 0 0 0,-2-1 1 0 0,0 0-1 0 0,-10 24 1 0 0,11-36 15 0 0,0 0 1 0 0,0 0 0 0 0,-1 0-1 0 0,0-1 1 0 0,0 0 0 0 0,-1 1-1 0 0,1-2 1 0 0,-1 1-1 0 0,-1-1 1 0 0,1 0 0 0 0,-1 0-1 0 0,-7 4 1 0 0,4-4-2 0 0,0 0 1 0 0,0 0-1 0 0,0-1 0 0 0,-1 0 1 0 0,1 0-1 0 0,-1-1 1 0 0,0-1-1 0 0,-15 2 0 0 0,18-4-8 0 0,0-1-1 0 0,1 0 0 0 0,-1 0 1 0 0,1 0-1 0 0,-1-1 0 0 0,1 0 1 0 0,-1 0-1 0 0,1-1 0 0 0,0 0 1 0 0,0-1-1 0 0,0 1 0 0 0,1-1 1 0 0,-1 0-1 0 0,1-1 0 0 0,0 0 0 0 0,-7-7 1 0 0,8 8-2 0 0,1 0 0 0 0,0 0 1 0 0,0 0-1 0 0,1-1 0 0 0,-1 0 0 0 0,1 0 1 0 0,0 0-1 0 0,0 0 0 0 0,1 0 0 0 0,-1 0 1 0 0,1-1-1 0 0,0 1 0 0 0,1-1 0 0 0,-1 1 0 0 0,1-1 1 0 0,0 0-1 0 0,1 0 0 0 0,-1 0 0 0 0,1 1 1 0 0,0-1-1 0 0,1 0 0 0 0,0-6 0 0 0,3 0-14 0 0,0 1-1 0 0,0-1 0 0 0,1 1 0 0 0,11-17 0 0 0,31-42-28 0 0,-28 44 17 0 0,210-303-204 0 0,-162 229 171 0 0,83-163 0 0 0,-138 238 38 0 0,62-122-32 0 0,-60 123 67 0 0,1 1 0 0 0,1 0 0 0 0,37-39 0 0 0,-42 52-18 0 0,0 1-1 0 0,1 0 1 0 0,-1 0-1 0 0,2 1 1 0 0,14-7-1 0 0,69-26-357 0 0,-67 30-72 0 0,-1-1 0 0 0,48-28 1 0 0,-63 31 346 0 0,0 0 0 0 0,0-1 1 0 0,-1-1-1 0 0,-1 0 0 0 0,14-16 1 0 0,-19 19 98 0 0,0 0 1 0 0,-1 0 0 0 0,0 0-1 0 0,0-1 1 0 0,-1 0 0 0 0,0 0-1 0 0,-1 0 1 0 0,0 0 0 0 0,0-1 0 0 0,1-9-1 0 0,-1 1 19 0 0,-1-1 0 0 0,-1 1-1 0 0,0 0 1 0 0,-2 0 0 0 0,0-1-1 0 0,-3-19 1 0 0,2 32-6 0 0,1-1 0 0 0,-1 1 0 0 0,0 0 0 0 0,-1 0 0 0 0,0 0 0 0 0,0 1 0 0 0,0-1 0 0 0,0 1 0 0 0,-5-6 0 0 0,5 7 6 0 0,-1 1 1 0 0,1 0-1 0 0,-1-1 1 0 0,0 1-1 0 0,0 0 1 0 0,0 1-1 0 0,0-1 1 0 0,0 1-1 0 0,-1 0 1 0 0,1 0-1 0 0,-1 0 1 0 0,1 1 0 0 0,-7-2-1 0 0,4 1 6 0 0,1 1 0 0 0,-1 0 0 0 0,1 1 0 0 0,-1-1 0 0 0,1 1 0 0 0,-1 1 1 0 0,1-1-1 0 0,-1 1 0 0 0,1 0 0 0 0,-1 0 0 0 0,1 1 0 0 0,0 0 0 0 0,0 0 0 0 0,0 0 0 0 0,0 1 0 0 0,0 0 0 0 0,0 0 0 0 0,1 1 0 0 0,-1-1 0 0 0,1 1 0 0 0,-8 8 1 0 0,-3 3 32 0 0,1 1 1 0 0,0 0-1 0 0,2 1 1 0 0,0 1-1 0 0,-19 33 1 0 0,-41 103 297 0 0,62-131-307 0 0,-4 12 24 0 0,-56 136 350 0 0,62-142-378 0 0,0 0 0 0 0,2 0 0 0 0,1 1-1 0 0,-2 34 1 0 0,7-33-24 0 0,1 1 1 0 0,1 0-1 0 0,1-1 0 0 0,11 52 0 0 0,-9-67-43 0 0,0-1 1 0 0,1 0-1 0 0,0 0 0 0 0,1 0 0 0 0,1-1 1 0 0,1 0-1 0 0,-1 0 0 0 0,2-1 0 0 0,0 0 1 0 0,1 0-1 0 0,13 13 0 0 0,-16-20-65 0 0,0 0 0 0 0,0 0 0 0 0,0-1 0 0 0,0-1 0 0 0,1 1 1 0 0,15 6-1 0 0,-20-10-57 0 0,0 0 0 0 0,0 0 0 0 0,0 0 1 0 0,0 0-1 0 0,0 0 0 0 0,0-1 0 0 0,0 1 1 0 0,0-1-1 0 0,1 0 0 0 0,-1 0 0 0 0,0 0 1 0 0,0-1-1 0 0,0 1 0 0 0,0-1 0 0 0,1 0 1 0 0,-1 1-1 0 0,0-1 0 0 0,0-1 0 0 0,0 1 1 0 0,-1 0-1 0 0,1-1 0 0 0,3-1 1 0 0,1-4-891 0 0,0 1 1 0 0,0-1-1 0 0,-1 0 1 0 0,6-8 0 0 0,1-2-1540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49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1 262 512 0 0,'2'-13'2996'0'0,"0"-1"1"0"0,-1 0-1 0 0,0 0 0 0 0,-2-17 0 0 0,2-24 2062 0 0,-1 51-4882 0 0,1-1 1 0 0,0 1-1 0 0,1 0 0 0 0,-1 0 0 0 0,1 0 1 0 0,0 0-1 0 0,0 0 0 0 0,0 0 1 0 0,0 0-1 0 0,1 0 0 0 0,-1 1 0 0 0,1-1 1 0 0,0 1-1 0 0,0 0 0 0 0,1 0 1 0 0,-1 0-1 0 0,0 0 0 0 0,1 1 0 0 0,0-1 1 0 0,4-1-1 0 0,5-4-62 0 0,1 2 0 0 0,0 0 1 0 0,0 0-1 0 0,23-4 0 0 0,-27 7-93 0 0,-1 1 0 0 0,1 1-1 0 0,0 0 1 0 0,0 0 0 0 0,0 1 0 0 0,0 0-1 0 0,0 1 1 0 0,0 0 0 0 0,0 0 0 0 0,0 1-1 0 0,18 6 1 0 0,-23-6-20 0 0,1 1 1 0 0,-1-1-1 0 0,0 1 0 0 0,0 0 1 0 0,0 0-1 0 0,0 1 0 0 0,0 0 0 0 0,0-1 1 0 0,-1 2-1 0 0,0-1 0 0 0,0 0 1 0 0,0 1-1 0 0,-1 0 0 0 0,1 0 0 0 0,-1 0 1 0 0,0 0-1 0 0,0 0 0 0 0,-1 1 1 0 0,0-1-1 0 0,0 1 0 0 0,1 6 0 0 0,0 5 18 0 0,0 1-1 0 0,-2 0 0 0 0,-1 0 1 0 0,0 0-1 0 0,-3 24 0 0 0,1-22 8 0 0,1 0-1 0 0,0 0 0 0 0,5 36 0 0 0,-3-52-28 0 0,-1 0 0 0 0,1-1 0 0 0,0 1 0 0 0,0-1 1 0 0,1 1-1 0 0,-1-1 0 0 0,1 0 0 0 0,-1 1 0 0 0,1-1 0 0 0,0 0 0 0 0,1 0 0 0 0,-1 0 0 0 0,0 0 0 0 0,1-1 1 0 0,-1 1-1 0 0,7 4 0 0 0,-5-5-39 0 0,0 1-1 0 0,0-1 1 0 0,1 0 0 0 0,-1-1 0 0 0,1 1-1 0 0,0-1 1 0 0,-1 0 0 0 0,1 0 0 0 0,0 0-1 0 0,0-1 1 0 0,7 1 0 0 0,0-2-397 0 0,0 0 0 0 0,0-1 1 0 0,0 0-1 0 0,0-1 0 0 0,0 0 0 0 0,-1-1 1 0 0,1 0-1 0 0,-1-1 0 0 0,16-9 0 0 0,-12 4-2059 0 0,0 0-1 0 0,20-21 0 0 0,-14 11 381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49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572 34 2625 0 0,'-2'-9'4335'0'0,"2"7"-3204"0"0,0 0 1 0 0,0-1 0 0 0,-1 1-1 0 0,1 0 1 0 0,-1 0-1 0 0,0 1 1 0 0,1-1-1 0 0,-1 0 1 0 0,0 0-1 0 0,-2-2 1 0 0,2 4-971 0 0,1 0-1 0 0,-1 0 1 0 0,0 0 0 0 0,1 0-1 0 0,-1 0 1 0 0,0 0 0 0 0,1 0-1 0 0,-1 0 1 0 0,1 0 0 0 0,-1 1-1 0 0,0-1 1 0 0,1 0 0 0 0,-1 0 0 0 0,1 1-1 0 0,-1-1 1 0 0,0 0 0 0 0,1 1-1 0 0,-1-1 1 0 0,1 1 0 0 0,-1-1-1 0 0,1 1 1 0 0,0-1 0 0 0,-1 1-1 0 0,0 0 1 0 0,-13 16 766 0 0,11-14-605 0 0,-72 92 1237 0 0,-112 131-931 0 0,65-108-573 0 0,17-17-390 0 0,98-95 159 0 0,-18 23-5 0 0,24-28 62 0 0,0 0 1 0 0,0 1-1 0 0,0-1 0 0 0,1 0 1 0 0,-1 1-1 0 0,0-1 1 0 0,1 1-1 0 0,-1-1 1 0 0,1 1-1 0 0,-1-1 1 0 0,1 1-1 0 0,-1-1 1 0 0,1 1-1 0 0,0 0 1 0 0,0-1-1 0 0,0 1 1 0 0,0-1-1 0 0,1 3 0 0 0,-1-3-60 0 0,0 0-1 0 0,1-1 0 0 0,-1 1 0 0 0,1 0 1 0 0,-1-1-1 0 0,1 1 0 0 0,0-1 0 0 0,-1 1 1 0 0,1-1-1 0 0,-1 1 0 0 0,1-1 0 0 0,0 1 1 0 0,0-1-1 0 0,-1 0 0 0 0,1 0 0 0 0,0 1 1 0 0,-1-1-1 0 0,1 0 0 0 0,0 0 0 0 0,0 0 1 0 0,0 1-1 0 0,-1-1 0 0 0,1 0 0 0 0,0 0 1 0 0,0 0-1 0 0,-1 0 0 0 0,3-1 0 0 0,15 0-2185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50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56 512 0 0,'-30'1'8131'0'0,"-54"10"-1"0"0,76-12-6381 0 0,8-3-13 0 0,0 3-1577 0 0,1 0 0 0 0,-1 1 0 0 0,1-1 0 0 0,-1 0 0 0 0,1 0 0 0 0,-1 1 0 0 0,1-1 0 0 0,0 1 1 0 0,-1-1-1 0 0,1 0 0 0 0,0 1 0 0 0,0-1 0 0 0,1 0 0 0 0,12-3 229 0 0,0 0 1 0 0,0 1-1 0 0,0 0 1 0 0,28-1-1 0 0,-13 1-264 0 0,55-8 16 0 0,60-7-126 0 0,-116 16-214 0 0,-1 2 0 0 0,1 0-1 0 0,32 6 1 0 0,-58-6 31 0 0,0 1 0 0 0,0-1 0 0 0,0 0 0 0 0,0 1 0 0 0,-1 0 0 0 0,1-1 0 0 0,0 1 0 0 0,0 0 0 0 0,-1 0 0 0 0,1 0 0 0 0,0 0 0 0 0,-1 0 0 0 0,3 2 0 0 0,-4-3-9 0 0,0 1 1 0 0,0-1-1 0 0,1 1 0 0 0,-1-1 1 0 0,0 0-1 0 0,0 1 0 0 0,1-1 1 0 0,-1 1-1 0 0,0-1 0 0 0,0 1 1 0 0,0-1-1 0 0,0 1 0 0 0,0-1 1 0 0,0 0-1 0 0,0 1 0 0 0,0-1 1 0 0,0 1-1 0 0,0-1 0 0 0,0 1 1 0 0,0-1-1 0 0,0 2 0 0 0,-1-1-268 0 0,1 0 0 0 0,-1 0-1 0 0,0 0 1 0 0,1 0 0 0 0,-1 0-1 0 0,0 0 1 0 0,0 0 0 0 0,0 0-1 0 0,0 0 1 0 0,1-1 0 0 0,-3 2-1 0 0,-7 5-1496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3:50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12 2176 0 0,'-15'6'4670'0'0,"13"-6"-3913"0"0,0 1 0 0 0,0-1-1 0 0,0 1 1 0 0,0 0 0 0 0,1 0-1 0 0,-1 0 1 0 0,0 0 0 0 0,-2 2-1 0 0,4-1 2096 0 0,6-1-1735 0 0,6 0-298 0 0,100-11 2243 0 0,183-3-2974 0 0,-252 11-828 0 0,-19 0-874 0 0,-3-1-190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5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411 273 512 0 0,'-9'-12'5637'0'0,"-11"-15"2129"0"0,18 24-7290 0 0,0-1-1 0 0,0 0 1 0 0,0 0-1 0 0,0 0 1 0 0,1 0 0 0 0,0 0-1 0 0,0 0 1 0 0,0-1-1 0 0,-1-6 1 0 0,1-25 636 0 0,1 18-448 0 0,-4-33 0 0 0,3 46-580 0 0,0 1 1 0 0,0-1 0 0 0,0 1 0 0 0,0-1 0 0 0,-1 1-1 0 0,0 0 1 0 0,0 0 0 0 0,0 0 0 0 0,0 0-1 0 0,-1 0 1 0 0,0 0 0 0 0,-3-3 0 0 0,3 4-30 0 0,0 1 0 0 0,0-1 0 0 0,-1 1 1 0 0,1 0-1 0 0,-1 0 0 0 0,1 1 0 0 0,-1-1 1 0 0,0 1-1 0 0,0-1 0 0 0,0 1 0 0 0,1 1 1 0 0,-1-1-1 0 0,0 0 0 0 0,0 1 0 0 0,0 0 1 0 0,0 0-1 0 0,0 0 0 0 0,0 0 0 0 0,-8 2 1 0 0,0 1 84 0 0,0 0 1 0 0,-1 0 0 0 0,1 2-1 0 0,-21 10 1 0 0,17-7 13 0 0,0 1 1 0 0,1 0-1 0 0,1 1 0 0 0,-19 17 1 0 0,25-19-76 0 0,-1 0 0 0 0,1 1 0 0 0,1 0 1 0 0,-1 1-1 0 0,2 0 0 0 0,-1 0 1 0 0,-6 16-1 0 0,11-22-59 0 0,0 0 1 0 0,1 0-1 0 0,0 1 1 0 0,0-1-1 0 0,0 1 1 0 0,0-1-1 0 0,0 1 0 0 0,1-1 1 0 0,0 9-1 0 0,0-11-16 0 0,1 1-1 0 0,-1-1 0 0 0,1 0 1 0 0,-1 0-1 0 0,1 0 0 0 0,0 0 1 0 0,0 0-1 0 0,-1 0 0 0 0,1 0 0 0 0,1 0 1 0 0,-1 0-1 0 0,0-1 0 0 0,0 1 1 0 0,1 0-1 0 0,-1-1 0 0 0,1 1 1 0 0,-1-1-1 0 0,1 1 0 0 0,0-1 1 0 0,0 0-1 0 0,3 2 0 0 0,24 10-72 0 0,1-2 0 0 0,0-1 0 0 0,39 7 0 0 0,-16-4-14 0 0,11 1-7 0 0,-40-10 36 0 0,-1 2 0 0 0,0 0 0 0 0,38 16 0 0 0,-57-20 46 0 0,-1-1 1 0 0,1 1 0 0 0,-1 0-1 0 0,0 1 1 0 0,1-1-1 0 0,-1 0 1 0 0,-1 1 0 0 0,1 0-1 0 0,0 0 1 0 0,-1 0-1 0 0,1 0 1 0 0,-1 0 0 0 0,4 7-1 0 0,-5-8 9 0 0,0 1 0 0 0,0 0 1 0 0,0 1-1 0 0,0-1 0 0 0,-1 0 0 0 0,0 0 0 0 0,1 0 0 0 0,-1 0 0 0 0,0 0 0 0 0,0 1 0 0 0,-1-1 0 0 0,1 0 0 0 0,-1 0 0 0 0,1 0 0 0 0,-1 0 1 0 0,0 0-1 0 0,-2 4 0 0 0,-4 7 14 0 0,0 1 1 0 0,-1-2-1 0 0,-1 1 0 0 0,0-1 1 0 0,-1-1-1 0 0,0 0 1 0 0,-21 20-1 0 0,-93 66 182 0 0,110-88-167 0 0,-11 7 29 0 0,-18 14 128 0 0,39-28-175 0 0,1 0 1 0 0,-1 1-1 0 0,1-1 0 0 0,0 1 0 0 0,0 0 1 0 0,0 0-1 0 0,1 0 0 0 0,-4 6 0 0 0,5-9-18 0 0,1 1-1 0 0,-1-1 0 0 0,1 1 0 0 0,-1-1 0 0 0,1 1 0 0 0,-1-1 1 0 0,1 1-1 0 0,0-1 0 0 0,0 1 0 0 0,0-1 0 0 0,0 1 0 0 0,0 0 0 0 0,0-1 1 0 0,0 1-1 0 0,1-1 0 0 0,-1 1 0 0 0,0-1 0 0 0,1 1 0 0 0,1 2 0 0 0,-1-2-19 0 0,0 0-1 0 0,1-1 1 0 0,-1 1 0 0 0,1 0-1 0 0,0-1 1 0 0,0 1-1 0 0,-1-1 1 0 0,1 1-1 0 0,0-1 1 0 0,0 0-1 0 0,4 2 1 0 0,5 1-98 0 0,0 0 0 0 0,1-1 0 0 0,-1 0 0 0 0,15 1 0 0 0,-20-3 94 0 0,34 5-537 0 0,55 11-494 0 0,-91-16 1044 0 0,-1 0-1 0 0,0 0 1 0 0,0 0 0 0 0,0 0-1 0 0,0 1 1 0 0,-1-1 0 0 0,1 1 0 0 0,0 0-1 0 0,-1 0 1 0 0,4 2 0 0 0,-5-3 21 0 0,0 0-1 0 0,-1 0 1 0 0,1 0 0 0 0,0 0 0 0 0,-1 1 0 0 0,1-1 0 0 0,-1 0 0 0 0,1 0-1 0 0,-1 0 1 0 0,0 0 0 0 0,1 0 0 0 0,-1 1 0 0 0,0-1 0 0 0,0 0-1 0 0,0 0 1 0 0,0 1 0 0 0,0-1 0 0 0,0 0 0 0 0,0 0 0 0 0,0 0 0 0 0,0 1-1 0 0,-1-1 1 0 0,1 0 0 0 0,0 0 0 0 0,-1 0 0 0 0,1 0 0 0 0,-1 1-1 0 0,0-1 1 0 0,0 1 0 0 0,-9 12 111 0 0,0 0 0 0 0,0-1 1 0 0,-1-1-1 0 0,-14 13 0 0 0,5-5 96 0 0,-16 15 72 0 0,-15 16 208 0 0,45-45-379 0 0,0 1 0 0 0,1 0-1 0 0,0 0 1 0 0,1 1 0 0 0,-8 15-1 0 0,10-19-91 0 0,1 0 0 0 0,0 0 0 0 0,0 1 0 0 0,0-1 0 0 0,0 1 0 0 0,0-1-1 0 0,1 0 1 0 0,0 1 0 0 0,0-1 0 0 0,0 1 0 0 0,1-1 0 0 0,-1 1 0 0 0,1-1-1 0 0,1 6 1 0 0,0-5-19 0 0,1 0-1 0 0,-1 0 1 0 0,1 0 0 0 0,0 0-1 0 0,0-1 1 0 0,0 1-1 0 0,0-1 1 0 0,1 0-1 0 0,0 0 1 0 0,5 4 0 0 0,2 1-96 0 0,1 0 1 0 0,1-1 0 0 0,0 0-1 0 0,0-1 1 0 0,0-1-1 0 0,1 0 1 0 0,22 6 0 0 0,-9-5-841 0 0,-1-1 0 0 0,1-1 0 0 0,33 2 0 0 0,-43-6-1443 0 0,0-1-1 0 0,1-1 1 0 0,23-4-1 0 0,-9-2-2417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7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59 215 512 0 0,'-2'1'1033'0'0,"1"0"0"0"0,-1 0 0 0 0,0 0 0 0 0,0 0-1 0 0,0 0 1 0 0,0 0 0 0 0,0-1 0 0 0,-1 1 0 0 0,1-1 0 0 0,0 1 0 0 0,0-1-1 0 0,0 0 1 0 0,-4 0 0 0 0,5 0-841 0 0,0 0-1 0 0,0 0 0 0 0,0 0 1 0 0,0 0-1 0 0,0 0 0 0 0,0 0 1 0 0,0 0-1 0 0,0 0 0 0 0,0-1 1 0 0,0 1-1 0 0,0 0 1 0 0,0-1-1 0 0,0 1 0 0 0,0 0 1 0 0,0-1-1 0 0,0 1 0 0 0,0-1 1 0 0,0 0-1 0 0,1 1 0 0 0,-1-1 1 0 0,0 0-1 0 0,0 1 1 0 0,1-1-1 0 0,-1 0 0 0 0,0 0 1 0 0,1 0-1 0 0,-1 0 0 0 0,1 0 1 0 0,-1 1-1 0 0,0-3 0 0 0,1 0-110 0 0,0 0 0 0 0,0 0-1 0 0,1 0 1 0 0,-1 0-1 0 0,0 0 1 0 0,1 0-1 0 0,0 0 1 0 0,0 0-1 0 0,0 0 1 0 0,0 0 0 0 0,2-3-1 0 0,19-32 162 0 0,-18 31-186 0 0,2-3-38 0 0,1 1 1 0 0,1-1-1 0 0,-1 1 1 0 0,1 1-1 0 0,1-1 1 0 0,0 1-1 0 0,0 1 1 0 0,0 0-1 0 0,1 0 1 0 0,0 1-1 0 0,0 0 1 0 0,1 1-1 0 0,0 0 1 0 0,0 0-1 0 0,21-5 1 0 0,-29 9-12 0 0,0 1 0 0 0,0-1 0 0 0,0 1 1 0 0,1 0-1 0 0,-1 0 0 0 0,0 0 0 0 0,0 0 0 0 0,0 1 1 0 0,0-1-1 0 0,0 1 0 0 0,0 0 0 0 0,0 0 0 0 0,0 0 0 0 0,0 0 1 0 0,0 0-1 0 0,0 0 0 0 0,-1 1 0 0 0,4 2 0 0 0,-3-2 9 0 0,-1 1 0 0 0,1 0 0 0 0,0 0 0 0 0,-1 0 0 0 0,0 0 0 0 0,0 0 0 0 0,0 0-1 0 0,0 1 1 0 0,0-1 0 0 0,-1 1 0 0 0,1-1 0 0 0,-1 1 0 0 0,0 0 0 0 0,1 5 0 0 0,0 8 99 0 0,0 1 1 0 0,-2 0 0 0 0,0 20 0 0 0,-1-16 70 0 0,3 31 0 0 0,-1-47-158 0 0,0 1 0 0 0,1 0 0 0 0,-1 0-1 0 0,1 0 1 0 0,1 0 0 0 0,-1-1 0 0 0,1 0-1 0 0,6 10 1 0 0,-7-13-24 0 0,0 0 0 0 0,0 0-1 0 0,0-1 1 0 0,1 1 0 0 0,0-1-1 0 0,-1 1 1 0 0,1-1 0 0 0,0 0 0 0 0,0 0-1 0 0,0 0 1 0 0,0 0 0 0 0,1-1 0 0 0,-1 1-1 0 0,0-1 1 0 0,1 0 0 0 0,-1 0-1 0 0,1 0 1 0 0,-1 0 0 0 0,1-1 0 0 0,5 1-1 0 0,-3-1-7 0 0,-1 0-1 0 0,1-1 0 0 0,-1 1 1 0 0,1-1-1 0 0,-1 0 0 0 0,0-1 1 0 0,1 0-1 0 0,-1 1 0 0 0,0-2 0 0 0,0 1 1 0 0,0 0-1 0 0,8-7 0 0 0,-4 3-2 0 0,-1-1 0 0 0,0 1 0 0 0,-1-2 0 0 0,1 1 0 0 0,-1-1 0 0 0,-1 0 0 0 0,0-1 0 0 0,10-15 0 0 0,-13 17 13 0 0,0 0-1 0 0,0 0 1 0 0,-1 0 0 0 0,0 0 0 0 0,0 0 0 0 0,-1 0-1 0 0,0 0 1 0 0,0-1 0 0 0,0 1 0 0 0,-1 0-1 0 0,0-1 1 0 0,-1 1 0 0 0,-1-10 0 0 0,-1 2 104 0 0,0 0-1 0 0,-1 0 1 0 0,-1 0 0 0 0,0 1 0 0 0,-11-21 0 0 0,15 34-87 0 0,1 0 0 0 0,0 0 1 0 0,-1 1-1 0 0,1-1 0 0 0,-1 0 1 0 0,1 0-1 0 0,-1 0 0 0 0,1 1 1 0 0,-1-1-1 0 0,1 0 0 0 0,-1 1 1 0 0,0-1-1 0 0,0 1 1 0 0,1-1-1 0 0,-1 1 0 0 0,0-1 1 0 0,0 1-1 0 0,1-1 0 0 0,-1 1 1 0 0,0 0-1 0 0,0-1 0 0 0,0 1 1 0 0,0 0-1 0 0,-1-1 0 0 0,1 2 2 0 0,0-1-1 0 0,0 1 1 0 0,0-1 0 0 0,0 0-1 0 0,1 1 1 0 0,-1 0-1 0 0,0-1 1 0 0,0 1-1 0 0,1-1 1 0 0,-1 1-1 0 0,0 0 1 0 0,1 0 0 0 0,-1-1-1 0 0,1 1 1 0 0,-1 0-1 0 0,1 0 1 0 0,-1 0-1 0 0,0 1 1 0 0,-1 4 19 0 0,0-1 1 0 0,0 1-1 0 0,1-1 1 0 0,-1 1-1 0 0,1 0 1 0 0,0 8-1 0 0,1-2-41 0 0,1-1-1 0 0,1 1 0 0 0,0 0 1 0 0,0-1-1 0 0,1 0 0 0 0,1 1 1 0 0,7 16-1 0 0,44 72-68 0 0,-15-32 23 0 0,-27-41 44 0 0,-1-1 0 0 0,-1 2 1 0 0,-2 0-1 0 0,10 45 0 0 0,8 29 8 0 0,3 15-7 0 0,-30-116 3 0 0,0 1 1 0 0,1 0-1 0 0,-1-1 1 0 0,0 1-1 0 0,0-1 0 0 0,0 1 1 0 0,0-1-1 0 0,0 1 1 0 0,0 0-1 0 0,-1-1 0 0 0,1 1 1 0 0,0-1-1 0 0,-1 1 1 0 0,1-1-1 0 0,-1 1 0 0 0,0-1 1 0 0,0 1-1 0 0,1-1 1 0 0,-1 0-1 0 0,0 1 1 0 0,0-1-1 0 0,0 0 0 0 0,0 0 1 0 0,0 1-1 0 0,0-1 1 0 0,-3 1-1 0 0,0 0 6 0 0,0 0-1 0 0,0 0 1 0 0,0 0 0 0 0,0-1 0 0 0,0 0-1 0 0,0 0 1 0 0,-1 0 0 0 0,-7 0 0 0 0,-1 0 13 0 0,0 0 1 0 0,-1-1 0 0 0,1-1 0 0 0,0-1 0 0 0,-1 0 0 0 0,1 0 0 0 0,-22-8 0 0 0,28 8-6 0 0,-1-1 0 0 0,1 0 0 0 0,0 0 0 0 0,0-1 0 0 0,1 0 0 0 0,-1 0 0 0 0,1 0 0 0 0,0-1 0 0 0,0 0 0 0 0,0 0 0 0 0,1-1 0 0 0,0 0 0 0 0,0 1 0 0 0,-7-13 0 0 0,9 13-16 0 0,1-1 1 0 0,0 1 0 0 0,0-1-1 0 0,1 0 1 0 0,0 0 0 0 0,0 0-1 0 0,0 1 1 0 0,1-1 0 0 0,-1 0-1 0 0,1 0 1 0 0,1 0 0 0 0,-1 0-1 0 0,1 0 1 0 0,0 0 0 0 0,1 0 0 0 0,-1 1-1 0 0,4-9 1 0 0,-1 5-26 0 0,0 0 1 0 0,0 0 0 0 0,1 1-1 0 0,0 0 1 0 0,0-1-1 0 0,1 2 1 0 0,0-1-1 0 0,0 1 1 0 0,15-13 0 0 0,-11 13-54 0 0,0 0 1 0 0,1 0 0 0 0,0 1-1 0 0,0 1 1 0 0,0 0 0 0 0,23-7-1 0 0,75-11-2150 0 0,-84 19 1238 0 0,21-4-2293 0 0,-15 6-1934 0 0,-9 3 2597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8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406 206 1304 0 0,'14'-61'12588'0'0,"-10"48"-11406"0"0,-1 0-1 0 0,0-1 1 0 0,0 0 0 0 0,-2 1-1 0 0,1-1 1 0 0,-2-14-1 0 0,0 26-1080 0 0,-1 0-1 0 0,1 0 0 0 0,0 1 0 0 0,-1-1 1 0 0,0 1-1 0 0,1-1 0 0 0,-1 0 1 0 0,0 1-1 0 0,0-1 0 0 0,0 1 0 0 0,0 0 1 0 0,0-1-1 0 0,0 1 0 0 0,0 0 1 0 0,0-1-1 0 0,-1 1 0 0 0,1 0 0 0 0,-1 0 1 0 0,1 0-1 0 0,0 0 0 0 0,-1 0 0 0 0,0 1 1 0 0,1-1-1 0 0,-1 0 0 0 0,1 1 1 0 0,-1-1-1 0 0,0 1 0 0 0,1-1 0 0 0,-1 1 1 0 0,0 0-1 0 0,-3 0 0 0 0,-4-1 113 0 0,0 1 0 0 0,0 1 0 0 0,0-1 1 0 0,-17 5-1 0 0,12-2-96 0 0,0 1 0 0 0,1 1 1 0 0,-1 0-1 0 0,1 1 1 0 0,0 1-1 0 0,1 0 0 0 0,-1 0 1 0 0,2 2-1 0 0,-1-1 1 0 0,1 1-1 0 0,0 1 0 0 0,1 0 1 0 0,-18 22-1 0 0,8-5 70 0 0,1 2-1 0 0,1 0 0 0 0,2 1 1 0 0,-23 56-1 0 0,32-70-128 0 0,1 0 0 0 0,1 0 0 0 0,1 0-1 0 0,-4 25 1 0 0,8-35-53 0 0,-1-1 0 0 0,1 1 0 0 0,0 0 0 0 0,0 0 0 0 0,1 0 0 0 0,0 0 0 0 0,0 0 0 0 0,0 0 0 0 0,1-1 0 0 0,0 1 0 0 0,0-1 0 0 0,0 1 0 0 0,1-1-1 0 0,0 0 1 0 0,0 0 0 0 0,3 5 0 0 0,0-3-59 0 0,0 0-1 0 0,1-1 0 0 0,-1 0 0 0 0,1 0 0 0 0,0-1 1 0 0,0 0-1 0 0,1 0 0 0 0,0-1 0 0 0,0 1 1 0 0,0-2-1 0 0,0 1 0 0 0,0-1 0 0 0,1 0 1 0 0,-1-1-1 0 0,1 0 0 0 0,0-1 0 0 0,0 0 1 0 0,11 1-1 0 0,-9-2-405 0 0,0-1 1 0 0,-1 1-1 0 0,1-2 1 0 0,0 0-1 0 0,-1 0 1 0 0,1 0-1 0 0,-1-2 0 0 0,0 1 1 0 0,0-1-1 0 0,0-1 1 0 0,-1 0-1 0 0,1 0 1 0 0,-1-1-1 0 0,16-12 1 0 0,-15 9-1227 0 0,-1 0 0 0 0,15-19 0 0 0,-20 23 808 0 0,0 0 1 0 0,-1-1-1 0 0,0 1 1 0 0,0-1-1 0 0,-1 1 0 0 0,1-1 1 0 0,-1 0-1 0 0,1-6 0 0 0,-1-6-849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8.1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21 3185 0 0,'-11'4'4738'0'0,"9"-3"-3791"0"0,0 0-1 0 0,0 0 1 0 0,0-1-1 0 0,1 1 0 0 0,-1 1 1 0 0,0-1-1 0 0,0 0 0 0 0,-2 3 1 0 0,4-4-911 0 0,0 0 0 0 0,0 0 1 0 0,0 0-1 0 0,-1 0 0 0 0,1 0 0 0 0,0 0 0 0 0,0 1 1 0 0,0-1-1 0 0,0 0 0 0 0,0 0 0 0 0,0 0 1 0 0,0 0-1 0 0,0 1 0 0 0,0-1 0 0 0,0 0 1 0 0,0 0-1 0 0,0 0 0 0 0,0 0 0 0 0,0 0 0 0 0,1 1 1 0 0,-1-1-1 0 0,0 0 0 0 0,0 0 0 0 0,0 0 1 0 0,0 0-1 0 0,0 0 0 0 0,0 0 0 0 0,0 1 1 0 0,0-1-1 0 0,0 0 0 0 0,0 0 0 0 0,1 0 0 0 0,-1 0 1 0 0,0 0-1 0 0,0 0 0 0 0,0 0 0 0 0,0 0 1 0 0,0 0-1 0 0,0 0 0 0 0,1 1 0 0 0,9 3 834 0 0,11 0-95 0 0,-1-2-501 0 0,0-1 0 0 0,1-1 1 0 0,25-3-1 0 0,60-13-654 0 0,-55 7-92 0 0,53-10-4447 0 0,-73 13 3065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8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99 512 0 0,'1'-2'497'0'0,"3"-10"2051"0"0,1 1 1 0 0,0-1-1 0 0,1 1 1 0 0,0 0-1 0 0,0 0 1 0 0,11-12-1 0 0,-16 23-2440 0 0,-1-1 0 0 0,0 1 0 0 0,1-1 0 0 0,-1 1 0 0 0,0 0 0 0 0,1-1-1 0 0,-1 1 1 0 0,1 0 0 0 0,-1-1 0 0 0,1 1 0 0 0,-1 0 0 0 0,0 0 0 0 0,1-1 0 0 0,-1 1 0 0 0,1 0 0 0 0,-1 0 0 0 0,1 0 0 0 0,-1 0 0 0 0,1 0-1 0 0,-1-1 1 0 0,1 1 0 0 0,0 0 0 0 0,-1 0 0 0 0,1 0 0 0 0,-1 1 0 0 0,1-1 0 0 0,-1 0 0 0 0,1 0 0 0 0,0 0 0 0 0,-1 1-2 0 0,1-1 0 0 0,0 1 0 0 0,0 0 0 0 0,-1 0 0 0 0,1-1 0 0 0,0 1 0 0 0,-1 0 0 0 0,1 0 0 0 0,-1 0 0 0 0,1 0 0 0 0,-1 0 0 0 0,1 0 0 0 0,-1 2 0 0 0,3 5 88 0 0,-2 0-1 0 0,2 16 1 0 0,-2-18-60 0 0,5 72 293 0 0,-7 112-1 0 0,-1-71-251 0 0,0-54-132 0 0,1 30-306 0 0,1-93 151 0 0,2 14 31 0 0,-2-15-8 0 0,0-1 0 0 0,0 1 0 0 0,0-1 0 0 0,0 1 0 0 0,0-1 1 0 0,0 1-1 0 0,0-1 0 0 0,0 1 0 0 0,1-1 0 0 0,-1 1 0 0 0,0-1 0 0 0,0 0 0 0 0,0 1 0 0 0,1-1 0 0 0,-1 1 0 0 0,0-1 1 0 0,1 0-1 0 0,-1 1 0 0 0,0-1 0 0 0,1 0 0 0 0,-1 1 0 0 0,0-1 0 0 0,1 0 0 0 0,-1 1 0 0 0,1-1 0 0 0,0 0 0 0 0,-1 0-68 0 0,0 0-1 0 0,1 0 0 0 0,-1 0 0 0 0,1 0 1 0 0,-1-1-1 0 0,0 1 0 0 0,1 0 0 0 0,-1 0 1 0 0,1-1-1 0 0,-1 1 0 0 0,0 0 0 0 0,1 0 1 0 0,-1-1-1 0 0,0 1 0 0 0,0 0 0 0 0,1-1 1 0 0,-1 1-1 0 0,0-1 0 0 0,0 1 1 0 0,1 0-1 0 0,-1-1 0 0 0,1-2-831 0 0,3-4-1272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9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1 230 8 0 0,'0'1'201'0'0,"0"-1"0"0"0,1 1 0 0 0,-1-1 0 0 0,0 0 0 0 0,1 1 0 0 0,-1-1 1 0 0,0 0-1 0 0,1 1 0 0 0,-1-1 0 0 0,1 0 0 0 0,-1 0 0 0 0,0 0 0 0 0,1 1 0 0 0,-1-1 0 0 0,1 0 0 0 0,-1 0 0 0 0,1 0 0 0 0,-1 0 1 0 0,1 0-1 0 0,-1 0 0 0 0,1 0 0 0 0,-1 0 0 0 0,1 0 0 0 0,-1 0 0 0 0,1 0 0 0 0,0 0 0 0 0,17-1 6885 0 0,59-15-2717 0 0,38-22-1997 0 0,-79 21-2071 0 0,-1-2-1 0 0,-1-1 1 0 0,52-40 0 0 0,-14 9-324 0 0,-56 39-51 0 0,-15 12-135 0 0,-9 6-132 0 0,-59 49-6991 0 0,51-42 5342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9.1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1 248 0 0,'-13'10'3551'0'0,"9"-8"-1890"0"0,0 1 0 0 0,0 0 0 0 0,0 1-1 0 0,1-1 1 0 0,-1 1 0 0 0,-3 5-1 0 0,6-8-1453 0 0,1 0-1 0 0,-1 0 0 0 0,1 1 0 0 0,-1-1 1 0 0,1 0-1 0 0,-1 1 0 0 0,1-1 0 0 0,0 0 1 0 0,0 1-1 0 0,0-1 0 0 0,-1 0 1 0 0,1 1-1 0 0,1-1 0 0 0,-1 0 0 0 0,0 1 1 0 0,0-1-1 0 0,0 0 0 0 0,1 1 0 0 0,-1-1 1 0 0,1 0-1 0 0,-1 0 0 0 0,1 1 0 0 0,-1-1 1 0 0,1 0-1 0 0,0 0 0 0 0,-1 0 0 0 0,1 0 1 0 0,2 2-1 0 0,2 3 23 0 0,1 0 0 0 0,0 0 0 0 0,0-1 0 0 0,1 1 0 0 0,-1-1 0 0 0,14 7 0 0 0,47 20 134 0 0,-39-21-393 0 0,50 14 0 0 0,-64-22-818 0 0,0-1 1 0 0,0 0-1 0 0,0 0 1 0 0,1-2-1 0 0,26-1 1 0 0,-35 0-60 0 0,-1 0 0 0 0,1-1 1 0 0,-1 1-1 0 0,9-5 1 0 0,3-1-449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9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64 107 2913 0 0,'-19'-3'9066'0'0,"0"5"-4092"0"0,18-2-4837 0 0,0 0-1 0 0,0 1 1 0 0,0-1 0 0 0,0 1 0 0 0,0-1-1 0 0,0 1 1 0 0,0-1 0 0 0,0 1-1 0 0,0-1 1 0 0,0 1 0 0 0,1 0 0 0 0,-1 0-1 0 0,0-1 1 0 0,1 1 0 0 0,-1 0-1 0 0,0 0 1 0 0,1 0 0 0 0,-1 0 0 0 0,1 0-1 0 0,-1-1 1 0 0,1 1 0 0 0,-1 0-1 0 0,1 0 1 0 0,0 0 0 0 0,0 0 0 0 0,-1 1-1 0 0,1-1 1 0 0,0 0 0 0 0,0 0-1 0 0,0 0 1 0 0,0 0 0 0 0,0 0 0 0 0,0 0-1 0 0,1 2 1 0 0,0 0-31 0 0,0 1 0 0 0,0 0 0 0 0,0-1 1 0 0,0 1-1 0 0,1-1 0 0 0,0 1 0 0 0,-1-1 0 0 0,1 0 0 0 0,0 1 1 0 0,1-1-1 0 0,-1 0 0 0 0,1 0 0 0 0,-1-1 0 0 0,1 1 0 0 0,3 2 0 0 0,-1-1-22 0 0,1 1 0 0 0,-1-1-1 0 0,1-1 1 0 0,0 1-1 0 0,0-1 1 0 0,1 0 0 0 0,8 3-1 0 0,-2-3-54 0 0,0 0 1 0 0,0-1-1 0 0,0-1 1 0 0,0 0-1 0 0,0-1 0 0 0,0 0 1 0 0,1-1-1 0 0,12-2 0 0 0,-16 2-29 0 0,0-1 0 0 0,-1-1 0 0 0,1 0 0 0 0,-1 0 0 0 0,0-1 0 0 0,0 0-1 0 0,0 0 1 0 0,0-1 0 0 0,-1 0 0 0 0,0-1 0 0 0,10-7 0 0 0,-16 11 1 0 0,0 0 0 0 0,0 0 0 0 0,0-1 0 0 0,0 1 1 0 0,0 0-1 0 0,-1-1 0 0 0,1 1 0 0 0,-1-1 0 0 0,1 1 0 0 0,-1-1 0 0 0,0 0 1 0 0,0 1-1 0 0,0-1 0 0 0,-1 0 0 0 0,1 0 0 0 0,-1 0 0 0 0,1 0 0 0 0,-1 0 1 0 0,0 1-1 0 0,0-1 0 0 0,0 0 0 0 0,-1 0 0 0 0,1 0 0 0 0,-1 0 0 0 0,1 0 1 0 0,-1 0-1 0 0,0 1 0 0 0,0-1 0 0 0,0 0 0 0 0,-1 1 0 0 0,1-1 0 0 0,-2-2 1 0 0,-1-1 2 0 0,-1 0 1 0 0,0 0-1 0 0,0 0 1 0 0,0 1-1 0 0,0-1 1 0 0,-1 1-1 0 0,0 1 1 0 0,0-1-1 0 0,0 1 1 0 0,-1 0-1 0 0,-8-3 1 0 0,5 2 8 0 0,-1 2 0 0 0,1 0-1 0 0,-1 0 1 0 0,0 1 0 0 0,0 0 0 0 0,0 0 0 0 0,0 2 0 0 0,0-1 0 0 0,-14 2 0 0 0,18 0 16 0 0,0-1 1 0 0,0 2 0 0 0,0-1-1 0 0,0 1 1 0 0,0 0 0 0 0,0 0 0 0 0,1 0-1 0 0,-1 1 1 0 0,1 0 0 0 0,0 1-1 0 0,0 0 1 0 0,0-1 0 0 0,0 2 0 0 0,1-1-1 0 0,-7 7 1 0 0,6-4 67 0 0,1 0 0 0 0,-1 0 0 0 0,2 0 0 0 0,-1 1-1 0 0,1 0 1 0 0,0 0 0 0 0,1 0 0 0 0,0 0 0 0 0,0 1 0 0 0,-3 14 0 0 0,5-16-59 0 0,0 0 1 0 0,1 0 0 0 0,0 0-1 0 0,0 0 1 0 0,0 0 0 0 0,1 0-1 0 0,0 0 1 0 0,0 0 0 0 0,1-1-1 0 0,0 1 1 0 0,0 0 0 0 0,1-1-1 0 0,5 11 1 0 0,-3-8-64 0 0,1-1 1 0 0,1 1-1 0 0,-1-2 1 0 0,1 1-1 0 0,0-1 0 0 0,1 0 1 0 0,0 0-1 0 0,0-1 1 0 0,0 0-1 0 0,1-1 0 0 0,0 1 1 0 0,0-2-1 0 0,0 1 0 0 0,1-1 1 0 0,19 5-1 0 0,-14-5-497 0 0,1-1 0 0 0,0 0-1 0 0,30 0 1 0 0,-30-3-928 0 0,1 0 0 0 0,-1-2 0 0 0,25-5 0 0 0,-19 1-1051 0 0,-3-2-71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9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30 212 1024 0 0,'-8'21'9058'0'0,"0"-2"-1140"0"0,6-5-6513 0 0,2-7-940 0 0,0 0 0 0 0,1 0 0 0 0,1-1 0 0 0,-1 1 0 0 0,1 0 0 0 0,0-1 0 0 0,0 0 0 0 0,1 1 0 0 0,0-1-1 0 0,0 0 1 0 0,0 0 0 0 0,1-1 0 0 0,0 1 0 0 0,8 9 0 0 0,-11-15-249 0 0,-3-6-17 0 0,1 1-1 0 0,-1-1 1 0 0,0 0-1 0 0,-5-8 1 0 0,-1-7 3 0 0,1 3-51 0 0,-13-45 111 0 0,18 55-239 0 0,1-1 0 0 0,0 1-1 0 0,0 0 1 0 0,1-1 0 0 0,0 1 0 0 0,1-9 0 0 0,0 5-23 0 0,1 1-1 0 0,1 0 0 0 0,0 0 1 0 0,0 0-1 0 0,1 0 0 0 0,0 0 1 0 0,1 1-1 0 0,0-1 0 0 0,7-9 1 0 0,-9 16-12 0 0,-1 1 1 0 0,1 0 0 0 0,0-1 0 0 0,0 1-1 0 0,0 0 1 0 0,0 1 0 0 0,0-1 0 0 0,0 1 0 0 0,1-1-1 0 0,-1 1 1 0 0,1 0 0 0 0,0 0 0 0 0,0 0-1 0 0,0 1 1 0 0,0 0 0 0 0,0-1 0 0 0,0 1-1 0 0,0 1 1 0 0,0-1 0 0 0,0 0 0 0 0,0 1-1 0 0,1 0 1 0 0,-1 0 0 0 0,0 0 0 0 0,0 1-1 0 0,0 0 1 0 0,8 1 0 0 0,-4 1-94 0 0,-1 0 0 0 0,0 0 0 0 0,0 1 0 0 0,0-1-1 0 0,0 1 1 0 0,0 1 0 0 0,-1-1 0 0 0,0 1 0 0 0,10 10 0 0 0,-9-7-1195 0 0,1 0 0 0 0,-2 1 0 0 0,11 15 0 0 0,-13-15-1023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30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63 512 0 0,'-14'-1'5970'0'0,"-12"-6"-1602"0"0,24 6-3823 0 0,-1 0 0 0 0,1 0 1 0 0,-1 0-1 0 0,1-1 0 0 0,0 1 1 0 0,0 0-1 0 0,-1-1 0 0 0,1 1 0 0 0,0-1 1 0 0,0 0-1 0 0,1 0 0 0 0,-1 0 1 0 0,-2-2-1 0 0,4 3-469 0 0,0 1 0 0 0,1 0-1 0 0,-1-1 1 0 0,0 1 0 0 0,0 0 0 0 0,0-1-1 0 0,1 1 1 0 0,-1 0 0 0 0,0-1 0 0 0,0 1 0 0 0,1 0-1 0 0,-1-1 1 0 0,0 1 0 0 0,0 0 0 0 0,1 0 0 0 0,-1 0-1 0 0,0-1 1 0 0,1 1 0 0 0,-1 0 0 0 0,1 0-1 0 0,-1 0 1 0 0,0 0 0 0 0,1-1 0 0 0,-1 1 0 0 0,0 0-1 0 0,1 0 1 0 0,-1 0 0 0 0,1 0 0 0 0,-1 0 0 0 0,0 0-1 0 0,1 0 1 0 0,13-2 444 0 0,-8 2-366 0 0,0 0 0 0 0,0 0 0 0 0,0 1 0 0 0,0 0-1 0 0,-1 0 1 0 0,1 0 0 0 0,0 1 0 0 0,-1-1 0 0 0,1 1 0 0 0,-1 1 0 0 0,0-1 0 0 0,0 1 0 0 0,0 0 0 0 0,6 4 0 0 0,-9-5-98 0 0,0 0 0 0 0,1-1-1 0 0,-1 1 1 0 0,0 0 0 0 0,-1 1-1 0 0,1-1 1 0 0,0 0 0 0 0,-1 0-1 0 0,1 1 1 0 0,-1-1 0 0 0,0 1-1 0 0,0-1 1 0 0,0 1 0 0 0,0 0 0 0 0,0-1-1 0 0,0 1 1 0 0,-1 0 0 0 0,1 0-1 0 0,-1-1 1 0 0,0 1 0 0 0,0 0-1 0 0,0 0 1 0 0,0 0 0 0 0,-1 0-1 0 0,1-1 1 0 0,-1 1 0 0 0,1 0-1 0 0,-1-1 1 0 0,0 1 0 0 0,0 0-1 0 0,-2 2 1 0 0,-2 5 128 0 0,-1 0-1 0 0,-1-1 0 0 0,-8 11 1 0 0,10-14-89 0 0,0 0 0 0 0,0 0 0 0 0,0 1 0 0 0,1 0 0 0 0,0 0 0 0 0,1 0 1 0 0,-1 1-1 0 0,-2 8 0 0 0,6-15-91 0 0,-1 0 0 0 0,1 0 0 0 0,0 0 0 0 0,-1 0 0 0 0,1 0 0 0 0,0 0 0 0 0,0 0 0 0 0,0 0 0 0 0,0 1 0 0 0,0-1 0 0 0,0 0-1 0 0,0 0 1 0 0,0 0 0 0 0,1 0 0 0 0,-1 0 0 0 0,0 0 0 0 0,1 0 0 0 0,-1 0 0 0 0,0 0 0 0 0,1 0 0 0 0,-1 0 0 0 0,1 0 0 0 0,0 0 0 0 0,-1 0 0 0 0,1-1 0 0 0,0 1 0 0 0,-1 0 0 0 0,1 0 0 0 0,0-1 0 0 0,0 1 0 0 0,0 0 0 0 0,0-1 0 0 0,0 1 0 0 0,-1-1 0 0 0,1 1 0 0 0,0-1 0 0 0,0 1 0 0 0,0-1 0 0 0,2 1 0 0 0,-1-1-7 0 0,0 0 0 0 0,0 0 0 0 0,0 0 0 0 0,0 0 0 0 0,0-1 0 0 0,0 1 0 0 0,0 0 0 0 0,0-1 0 0 0,0 1 0 0 0,0-1 0 0 0,0 0 0 0 0,0 0 0 0 0,-1 1 0 0 0,1-1 0 0 0,0 0 0 0 0,0-1 0 0 0,-1 1 0 0 0,1 0 0 0 0,-1 0 0 0 0,3-3 0 0 0,-1 0-3 0 0,0-1 0 0 0,0 1-1 0 0,0-1 1 0 0,0 1 0 0 0,-1-1 0 0 0,0 0 0 0 0,0 0 0 0 0,0 0 0 0 0,-1-1 0 0 0,2-6 0 0 0,-1-5-2 0 0,0-34 1 0 0,-2 33 5 0 0,4-29 1 0 0,-3 42-2 0 0,0 0 0 0 0,0-1 0 0 0,1 1 0 0 0,0 0 0 0 0,0 0 0 0 0,0 0 0 0 0,1 0 0 0 0,-1 0 0 0 0,6-6 0 0 0,-6 9 2 0 0,-1 0 0 0 0,1 1 0 0 0,-1-1 0 0 0,1 1 0 0 0,0-1 0 0 0,-1 1 0 0 0,1 0 0 0 0,0-1 0 0 0,0 1 0 0 0,0 0 0 0 0,0 0 0 0 0,0 1 0 0 0,0-1 0 0 0,0 0 0 0 0,4 0 0 0 0,-2 1-5 0 0,0-1 0 0 0,0 1 0 0 0,0 1 0 0 0,0-1 0 0 0,0 0 0 0 0,0 1 1 0 0,0 0-1 0 0,4 1 0 0 0,6 3 0 0 0,0 1 1 0 0,-1 0 0 0 0,21 14 0 0 0,-31-18 14 0 0,12 7-20 0 0,0 1 0 0 0,-1 1 0 0 0,0 0 0 0 0,-1 0 0 0 0,16 20 0 0 0,-24-25 7 0 0,0 0 0 0 0,0 1 1 0 0,0-1-1 0 0,-1 1 0 0 0,0 0 0 0 0,0 0 0 0 0,-1 1 0 0 0,0-1 0 0 0,-1 1 0 0 0,1 0 0 0 0,-1 0 1 0 0,-1-1-1 0 0,2 17 0 0 0,-3-21-70 0 0,0-1 1 0 0,0 0-1 0 0,0 1 1 0 0,1-1 0 0 0,-1 0-1 0 0,0 0 1 0 0,1 1-1 0 0,0-1 1 0 0,0 0-1 0 0,-1 0 1 0 0,1 0 0 0 0,0 1-1 0 0,1-1 1 0 0,0 2-1 0 0,-1-4-193 0 0,0 1-1 0 0,0 0 0 0 0,0-1 0 0 0,0 1 0 0 0,-1-1 0 0 0,1 1 1 0 0,0-1-1 0 0,0 0 0 0 0,0 1 0 0 0,0-1 0 0 0,0 0 1 0 0,0 1-1 0 0,0-1 0 0 0,0 0 0 0 0,1 0 0 0 0,-1 0 0 0 0,0 0 1 0 0,0 0-1 0 0,0 0 0 0 0,0 0 0 0 0,0-1 0 0 0,0 1 1 0 0,0 0-1 0 0,0 0 0 0 0,0-1 0 0 0,0 1 0 0 0,0-1 0 0 0,0 1 1 0 0,-1-1-1 0 0,1 1 0 0 0,0-1 0 0 0,2-1 0 0 0,5-3-4535 0 0,3-1-310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31.5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68 632 2104 0 0,'-4'2'2307'0'0,"1"1"0"0"0,-1-1 0 0 0,1 0-1 0 0,-8 3 1 0 0,9-5-1957 0 0,0 1 0 0 0,-1 0 0 0 0,1 0 1 0 0,0 0-1 0 0,0 0 0 0 0,0 0 0 0 0,0 0 0 0 0,0 1 0 0 0,0-1 0 0 0,1 1 0 0 0,-1-1 1 0 0,0 1-1 0 0,1 0 0 0 0,-1 0 0 0 0,1 0 0 0 0,0 0 0 0 0,0 0 0 0 0,-1 0 0 0 0,0 2 0 0 0,1 0-150 0 0,0 0 0 0 0,0 1 0 0 0,0-1 0 0 0,0 0 0 0 0,0 0 0 0 0,1 1 0 0 0,0-1 0 0 0,0 1 0 0 0,0-1 0 0 0,1 0 0 0 0,-1 1 0 0 0,1-1 0 0 0,2 7-1 0 0,-2-9-174 0 0,0 1-1 0 0,0-1 0 0 0,0 0 0 0 0,0 1 1 0 0,1-1-1 0 0,-1 0 0 0 0,1 0 0 0 0,-1 0 0 0 0,1 0 1 0 0,0 0-1 0 0,0-1 0 0 0,0 1 0 0 0,0-1 1 0 0,0 1-1 0 0,0-1 0 0 0,0 1 0 0 0,1-1 1 0 0,-1 0-1 0 0,0 0 0 0 0,1 0 0 0 0,-1-1 0 0 0,1 1 1 0 0,-1 0-1 0 0,5-1 0 0 0,2 1-32 0 0,1-1-1 0 0,-1 0 1 0 0,1-1 0 0 0,-1 0-1 0 0,1 0 1 0 0,-1-1 0 0 0,1-1-1 0 0,-1 1 1 0 0,0-2 0 0 0,12-5-1 0 0,-11 5 10 0 0,-1-1 0 0 0,1-1 0 0 0,-1 1-1 0 0,0-2 1 0 0,-1 1 0 0 0,0-1 0 0 0,0 0 0 0 0,0-1-1 0 0,7-10 1 0 0,-11 13 3 0 0,-2 0 0 0 0,1-1 0 0 0,0 1 0 0 0,-1-1 0 0 0,0 0 0 0 0,0 1 0 0 0,-1-1 0 0 0,0 0 0 0 0,0 0 0 0 0,0 0 0 0 0,-1 0 0 0 0,0 0 0 0 0,0 0 0 0 0,0 0 0 0 0,-1 0-1 0 0,-2-10 1 0 0,3 13 6 0 0,-1 0-1 0 0,1 0 1 0 0,-1 1-1 0 0,0-1 0 0 0,0 0 1 0 0,-1 0-1 0 0,1 0 0 0 0,-1 1 1 0 0,1-1-1 0 0,-1 1 0 0 0,0-1 1 0 0,0 1-1 0 0,0 0 0 0 0,0-1 1 0 0,0 1-1 0 0,0 0 0 0 0,-1 1 1 0 0,1-1-1 0 0,-1 0 1 0 0,1 1-1 0 0,-1-1 0 0 0,0 1 1 0 0,1 0-1 0 0,-1 0 0 0 0,0 0 1 0 0,0 0-1 0 0,0 0 0 0 0,0 0 1 0 0,0 1-1 0 0,0 0 0 0 0,0 0 1 0 0,0 0-1 0 0,0 0 1 0 0,-4 0-1 0 0,1 2 19 0 0,1-1 1 0 0,-1 1-1 0 0,1 0 0 0 0,0 0 1 0 0,0 0-1 0 0,0 1 1 0 0,0-1-1 0 0,0 1 0 0 0,1 1 1 0 0,-1-1-1 0 0,1 1 0 0 0,0-1 1 0 0,-5 7-1 0 0,-5 5 218 0 0,1 1-1 0 0,-13 21 0 0 0,21-29-108 0 0,0 1 0 0 0,0-1 0 0 0,1 1 0 0 0,0 0 0 0 0,1 0 0 0 0,0 0 0 0 0,0 1 0 0 0,1-1 0 0 0,-2 18 0 0 0,4-22-113 0 0,0 0 0 0 0,0 1 0 0 0,0-1 0 0 0,1 0 0 0 0,-1 0 0 0 0,1 0 0 0 0,0 0 0 0 0,1 0 0 0 0,-1 0 0 0 0,1 0 0 0 0,0 0 0 0 0,1 0 0 0 0,-1-1 0 0 0,1 1 0 0 0,0-1 0 0 0,0 1 0 0 0,0-1 0 0 0,0 0 0 0 0,8 6 0 0 0,-6-6-33 0 0,0 0 0 0 0,1 0 0 0 0,-1-1 1 0 0,1 0-1 0 0,0 0 0 0 0,0 0 0 0 0,0-1 0 0 0,0 1 0 0 0,1-2 0 0 0,-1 1 0 0 0,0-1 0 0 0,1 0 0 0 0,-1 0 0 0 0,13 0 0 0 0,-10-2-32 0 0,1 0 0 0 0,0 0 0 0 0,-1-1 0 0 0,1 0 0 0 0,-1-1 0 0 0,0 0 0 0 0,1 0 0 0 0,-1-1 0 0 0,11-6 0 0 0,34-21-743 0 0,68-51-1 0 0,-103 68 601 0 0,-1-2 0 0 0,-1 0 0 0 0,0-1 0 0 0,-1-1 0 0 0,-1-1 0 0 0,22-35 0 0 0,-10 4 41 0 0,25-63 0 0 0,12-57-49 0 0,-53 142 172 0 0,15-50 13 0 0,-23 67 34 0 0,-1 0 1 0 0,0-1-1 0 0,0 1 0 0 0,-1-23 0 0 0,-1 32-7 0 0,0-1-1 0 0,0 1 1 0 0,0-1 0 0 0,0 1 0 0 0,-1-1-1 0 0,1 0 1 0 0,-1 1 0 0 0,0 0 0 0 0,0-1-1 0 0,0 1 1 0 0,0-1 0 0 0,0 1-1 0 0,-1 0 1 0 0,1 0 0 0 0,0 0 0 0 0,-1 0-1 0 0,0 0 1 0 0,0 0 0 0 0,1 0 0 0 0,-1 0-1 0 0,0 1 1 0 0,0-1 0 0 0,-1 1-1 0 0,1-1 1 0 0,0 1 0 0 0,0 0 0 0 0,-1 0-1 0 0,1 0 1 0 0,-1 0 0 0 0,1 0-1 0 0,-1 1 1 0 0,1-1 0 0 0,-1 1 0 0 0,1-1-1 0 0,-1 1 1 0 0,-2 0 0 0 0,-2 0 70 0 0,0 1 0 0 0,1-1 0 0 0,-1 1 1 0 0,0 0-1 0 0,1 1 0 0 0,-1 0 0 0 0,1 0 0 0 0,0 0 1 0 0,0 1-1 0 0,0-1 0 0 0,0 1 0 0 0,0 1 0 0 0,-6 4 0 0 0,-2 4 134 0 0,0 1-1 0 0,1 0 0 0 0,-20 28 0 0 0,-28 49 347 0 0,46-65-399 0 0,-1-1-5 0 0,2 1 0 0 0,1 1 0 0 0,1 0 0 0 0,1 1 0 0 0,1 0 0 0 0,1 1 0 0 0,2 0 0 0 0,-6 47 0 0 0,11-58-143 0 0,1 1 1 0 0,0-1-1 0 0,2 1 1 0 0,0-1-1 0 0,1 0 1 0 0,1 0-1 0 0,0 0 1 0 0,1 0-1 0 0,1 0 1 0 0,1-1-1 0 0,0 1 1 0 0,1-1-1 0 0,1-1 1 0 0,1 0-1 0 0,16 23 1 0 0,-12-21-238 0 0,2-1 1 0 0,0-1-1 0 0,1 0 0 0 0,0-2 0 0 0,1 1 1 0 0,0-2-1 0 0,1 0 0 0 0,23 10 1 0 0,-36-20-58 0 0,0 0 1 0 0,0 0-1 0 0,0-1 1 0 0,0 1-1 0 0,0-1 1 0 0,0 0-1 0 0,0-1 1 0 0,0 1-1 0 0,1-1 1 0 0,-1 0-1 0 0,0 0 1 0 0,0-1-1 0 0,8-1 1 0 0,-6 0-1104 0 0,0 0 1 0 0,0 0-1 0 0,0-1 1 0 0,0 0-1 0 0,8-5 1 0 0,2-2-1082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32.2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501 97 512 0 0,'-1'-9'1880'0'0,"-1"1"-1"0"0,0 0 1 0 0,-1 0 0 0 0,1 1-1 0 0,-8-15 1 0 0,9 20-1484 0 0,-1-1 0 0 0,1 1 0 0 0,-1 0-1 0 0,0 0 1 0 0,0 0 0 0 0,0 0 0 0 0,0 0 0 0 0,0 0 0 0 0,0 0 0 0 0,0 0-1 0 0,-1 1 1 0 0,1-1 0 0 0,0 1 0 0 0,-1 0 0 0 0,0 0 0 0 0,1 0 0 0 0,-1 0-1 0 0,0 0 1 0 0,1 0 0 0 0,-6 0 0 0 0,-3 1-19 0 0,-1 0 1 0 0,1 0-1 0 0,-1 1 0 0 0,1 1 1 0 0,-1 0-1 0 0,1 0 0 0 0,0 1 1 0 0,0 1-1 0 0,0 0 0 0 0,0 0 1 0 0,1 1-1 0 0,-1 0 0 0 0,1 1 1 0 0,1 0-1 0 0,-13 10 0 0 0,1 2-67 0 0,-1 1 0 0 0,2 1-1 0 0,1 0 1 0 0,1 2-1 0 0,-19 27 1 0 0,22-27-184 0 0,2 1-1 0 0,0 0 1 0 0,2 0-1 0 0,0 1 1 0 0,2 0-1 0 0,1 1 1 0 0,0 0 0 0 0,2 1-1 0 0,1 0 1 0 0,-2 29-1 0 0,6-37-96 0 0,1 1 0 0 0,1 0 0 0 0,0 0 0 0 0,1 0 0 0 0,2-1 0 0 0,6 25 0 0 0,-5-28-44 0 0,0-1 0 0 0,1 0 0 0 0,1-1 1 0 0,0 1-1 0 0,0-1 0 0 0,2-1 0 0 0,-1 1 0 0 0,18 17 0 0 0,-13-16-167 0 0,2 0 1 0 0,0-1 0 0 0,1-1 0 0 0,0 0-1 0 0,30 16 1 0 0,-32-21-372 0 0,-1-1 0 0 0,1-1 0 0 0,0 0 0 0 0,1-1 0 0 0,-1 0 1 0 0,1-1-1 0 0,-1-1 0 0 0,23 1 0 0 0,-19-3-1142 0 0,0 0 0 0 0,1-2 1 0 0,18-3-1 0 0,-9-1-83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51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0 149 512 0 0,'2'-14'2441'0'0,"1"0"-1"0"0,0 1 1 0 0,0-1-1 0 0,1 1 1 0 0,9-18-1 0 0,-8 25 1849 0 0,-2 11-2071 0 0,0 22-1177 0 0,-1-9-347 0 0,33 224 2059 0 0,-24-141-2323 0 0,11 116-287 0 0,-22-216-143 0 0,0 3 1 0 0,0 1 0 0 0,1 0 0 0 0,-1-1-1 0 0,1 1 1 0 0,0-1 0 0 0,1 1 0 0 0,1 5 0 0 0,2-33-171 0 0,14-142 79 0 0,-8 65 105 0 0,38-163 1 0 0,-44 247-16 0 0,0 0-1 0 0,1 0 1 0 0,9-15 0 0 0,-12 25 5 0 0,0 0 0 0 0,0 1 1 0 0,1 0-1 0 0,0 0 0 0 0,0 0 0 0 0,0 0 0 0 0,1 0 0 0 0,-1 1 1 0 0,1 0-1 0 0,0 0 0 0 0,6-4 0 0 0,-9 7-4 0 0,0 1 0 0 0,0-1 0 0 0,0 0 0 0 0,0 1 0 0 0,1-1 0 0 0,-1 1 0 0 0,0-1 0 0 0,0 1-1 0 0,0 0 1 0 0,0 0 0 0 0,1 0 0 0 0,-1 1 0 0 0,0-1 0 0 0,0 0 0 0 0,0 1 0 0 0,0-1 0 0 0,0 1 0 0 0,0 0 0 0 0,0-1 0 0 0,0 1 0 0 0,0 0 0 0 0,0 0 0 0 0,0 1 0 0 0,0-1-1 0 0,0 0 1 0 0,2 3 0 0 0,4 3 6 0 0,0 1 0 0 0,-1 1 0 0 0,13 16 0 0 0,-16-19-5 0 0,63 91-29 0 0,-55-77 48 0 0,-1 0 0 0 0,-1 1 0 0 0,9 24 0 0 0,-12-22-3 0 0,-1 0-1 0 0,-1 1 1 0 0,-1 0 0 0 0,-1-1 0 0 0,-1 1 0 0 0,-1 0 0 0 0,-3 31-1 0 0,0-44-17 0 0,0 0-1 0 0,0 0 0 0 0,-1 0 0 0 0,-8 17 1 0 0,6-15-10 0 0,-6 25 0 0 0,11-36-18 0 0,-1-1-1 0 0,1 1 1 0 0,0-1 0 0 0,0 1 0 0 0,-1-1 0 0 0,1 1 0 0 0,0-1-1 0 0,1 1 1 0 0,-1-1 0 0 0,0 1 0 0 0,0-1 0 0 0,0 0 0 0 0,1 1-1 0 0,-1-1 1 0 0,1 1 0 0 0,-1-1 0 0 0,1 1 0 0 0,0-1 0 0 0,0 0-1 0 0,-1 0 1 0 0,3 3 0 0 0,-2-3-61 0 0,0-1-1 0 0,0 1 1 0 0,0-1 0 0 0,0 0-1 0 0,1 1 1 0 0,-1-1 0 0 0,0 0-1 0 0,0 0 1 0 0,0 0-1 0 0,0 0 1 0 0,1 1 0 0 0,-1-2-1 0 0,0 1 1 0 0,0 0 0 0 0,0 0-1 0 0,1 0 1 0 0,-1 0 0 0 0,0-1-1 0 0,0 1 1 0 0,0-1 0 0 0,0 1-1 0 0,0-1 1 0 0,0 1-1 0 0,0-1 1 0 0,0 1 0 0 0,0-1-1 0 0,0 0 1 0 0,1-1 0 0 0,13-9-2859 0 0,-1-1 0 0 0,22-24-1 0 0,-23 22 469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6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45 3737 0 0,'-6'-5'2191'0'0,"-14"-17"7270"0"0,20 21-9314 0 0,-1 0 1 0 0,0 0-1 0 0,1 0 1 0 0,-1 0-1 0 0,1 0 1 0 0,-1 0-1 0 0,1 0 0 0 0,-1 0 1 0 0,1 0-1 0 0,0-1 1 0 0,-1-1-1 0 0,2 3-118 0 0,-1 0 0 0 0,0-1-1 0 0,0 1 1 0 0,0 0 0 0 0,0 0 0 0 0,1 0-1 0 0,-1 0 1 0 0,0-1 0 0 0,0 1-1 0 0,0 0 1 0 0,1 0 0 0 0,-1 0 0 0 0,0 0-1 0 0,0 0 1 0 0,1 0 0 0 0,-1 0-1 0 0,0 0 1 0 0,0 0 0 0 0,1 0 0 0 0,-1 0-1 0 0,0 0 1 0 0,0 0 0 0 0,1 0-1 0 0,-1 0 1 0 0,0 0 0 0 0,0 0-1 0 0,1 0 1 0 0,-1 0 0 0 0,0 0 0 0 0,0 0-1 0 0,1 0 1 0 0,-1 0 0 0 0,0 0-1 0 0,0 0 1 0 0,1 1 0 0 0,-1-1 0 0 0,14 5 464 0 0,-11-4-550 0 0,7 3-62 0 0,1 0 0 0 0,-1 1 0 0 0,0 0 0 0 0,17 11 0 0 0,-19-10-2258 0 0,1 1 0 0 0,13 14-1 0 0,-13-11 202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52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84 3793 0 0,'-3'2'17640'0'0,"9"-4"-18609"0"0,97-5 3972 0 0,-19 2-2456 0 0,147-28-377 0 0,-64 6-1765 0 0,-94 17-5075 0 0,-60 9 2305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52.6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85 512 0 0,'-2'-6'1781'0'0,"0"1"0"0"0,1-1 0 0 0,-1 0 0 0 0,1 0 0 0 0,0-10 1 0 0,1 15-1498 0 0,0-1 0 0 0,0 1 0 0 0,0 0 0 0 0,0-1 0 0 0,0 1 0 0 0,1-1 0 0 0,-1 1 0 0 0,1 0 0 0 0,-1-1 0 0 0,1 1 0 0 0,-1 0 0 0 0,1 0 0 0 0,0-1 0 0 0,-1 1 0 0 0,1 0 0 0 0,0 0 0 0 0,0 0 1 0 0,0 0-1 0 0,0 0 0 0 0,0 0 0 0 0,0 0 0 0 0,0 0 0 0 0,0 0 0 0 0,0 1 0 0 0,1-1 0 0 0,-1 0 0 0 0,0 1 0 0 0,0-1 0 0 0,2 0 0 0 0,7-1 155 0 0,-1 0 0 0 0,0 1 0 0 0,1 0 0 0 0,-1 0 0 0 0,1 1 0 0 0,-1 1 0 0 0,1-1-1 0 0,-1 1 1 0 0,1 1 0 0 0,-1 0 0 0 0,14 5 0 0 0,-8-2-243 0 0,-1 0 0 0 0,0 1-1 0 0,-1 1 1 0 0,1 0 0 0 0,-2 1 0 0 0,20 15 0 0 0,-23-15-71 0 0,0 0 0 0 0,-1 1 0 0 0,0 0 0 0 0,0 0 0 0 0,-1 1-1 0 0,0 0 1 0 0,-1 0 0 0 0,6 13 0 0 0,-5-7-11 0 0,-1 1 0 0 0,0 0 0 0 0,-1 1-1 0 0,5 31 1 0 0,-6 3-10 0 0,-2 0 1 0 0,-7 91-1 0 0,4-128-91 0 0,-4 54-58 0 0,-17 80-1 0 0,14-113-415 0 0,-1-1-1 0 0,-2 0 0 0 0,-30 66 0 0 0,36-92-415 0 0,0 0 0 0 0,0-1 0 0 0,0 1 1 0 0,-1-1-1 0 0,-1 0 0 0 0,1 0 0 0 0,-13 10 0 0 0,3-6-839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55.5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40 512 0 0,'-113'-38'18413'0'0,"109"37"-17709"0"0,2 1 423 0 0,3 0-84 0 0,6 10 2 0 0,14 34 2 0 0,-11-21-691 0 0,24 40 1 0 0,-29-56-342 0 0,1 0 0 0 0,0 1 0 0 0,0-2 0 0 0,0 1 0 0 0,1-1 0 0 0,-1 0 0 0 0,2 0 0 0 0,13 8 0 0 0,-5-5-12 0 0,1-1 1 0 0,0-1 0 0 0,1 0-1 0 0,0-1 1 0 0,0-1 0 0 0,25 3-1 0 0,-12-4-13 0 0,0-1-1 0 0,63-4 0 0 0,-66-2-3 0 0,40-9 0 0 0,-41 6 43 0 0,-23 5-1 0 0,-5 1-8 0 0,-10 0 1 0 0,-19 3-18 0 0,-285 77 305 0 0,261-65-269 0 0,34-10 11 0 0,-1 2-1 0 0,1 0 1 0 0,0 1 0 0 0,1 1 0 0 0,0 0-1 0 0,-31 22 1 0 0,48-29-48 0 0,0 0-1 0 0,0 0 1 0 0,0 0-1 0 0,0 0 0 0 0,0 0 1 0 0,1 0-1 0 0,-1 0 1 0 0,1 0-1 0 0,0 1 1 0 0,-1-1-1 0 0,1 1 1 0 0,0-1-1 0 0,-1 4 1 0 0,2-5-8 0 0,0 0 1 0 0,0 0 0 0 0,0 1 0 0 0,0-1 0 0 0,0 0 0 0 0,0 0-1 0 0,0 1 1 0 0,0-1 0 0 0,1 0 0 0 0,-1 0 0 0 0,0 0-1 0 0,1 1 1 0 0,-1-1 0 0 0,1 0 0 0 0,-1 0 0 0 0,1 0-1 0 0,-1 0 1 0 0,1 0 0 0 0,0 0 0 0 0,0 0 0 0 0,-1 0 0 0 0,1 0-1 0 0,0 0 1 0 0,0-1 0 0 0,0 1 0 0 0,0 0 0 0 0,0-1-1 0 0,0 1 1 0 0,0 0 0 0 0,0-1 0 0 0,2 1 0 0 0,4 2-303 0 0,1 0 1 0 0,-1-1 0 0 0,1 0-1 0 0,-1-1 1 0 0,1 0 0 0 0,0 0 0 0 0,-1 0-1 0 0,10-1 1 0 0,63-7-7855 0 0,-70 5 6550 0 0,19-1-2049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55.8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473 5 984 0 0,'-10'2'6873'0'0,"-10"-6"-3296"0"0,4 2-2295 0 0,7 2-567 0 0,-1 1 1 0 0,1 0-1 0 0,-1 1 0 0 0,1 0 1 0 0,0 1-1 0 0,0 0 0 0 0,-13 6 1 0 0,-61 36 994 0 0,64-34-1135 0 0,-14 9-350 0 0,-2-1-1 0 0,0-2 0 0 0,-1-2 1 0 0,-61 18-1 0 0,97-33-263 0 0,0 0 0 0 0,0 0 0 0 0,0 0 0 0 0,0 0 0 0 0,0 0 0 0 0,0 0 0 0 0,0 0 1 0 0,0 0-1 0 0,0 0 0 0 0,0 0 0 0 0,0-1 0 0 0,0 1 0 0 0,0 0 0 0 0,0 0 0 0 0,0 0 0 0 0,-1 0 0 0 0,1 0 0 0 0,0 0 0 0 0,0 0 0 0 0,0 0 0 0 0,0 0 0 0 0,0 0 1 0 0,0 0-1 0 0,0 0 0 0 0,0 0 0 0 0,0 0 0 0 0,15-8-961 0 0,21-8-1482 0 0,-6 7-87 0 0,2-1-28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56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0 2961 0 0,'-32'2'9282'0'0,"27"-3"-9040"0"0,-1 1 0 0 0,1 1-1 0 0,0-1 1 0 0,0 0 0 0 0,0 1-1 0 0,0 0 1 0 0,-1 1 0 0 0,1-1 0 0 0,0 1-1 0 0,-6 3 1 0 0,-5 4 275 0 0,1 1 0 0 0,0 0 0 0 0,1 1 0 0 0,0 1 0 0 0,0 0 0 0 0,2 1 0 0 0,-1 0 0 0 0,2 1 0 0 0,0 1 0 0 0,0-1 0 0 0,-9 22 0 0 0,15-27-404 0 0,0 1 0 0 0,1-1-1 0 0,1 1 1 0 0,0 0 0 0 0,0 1 0 0 0,1-1-1 0 0,0 0 1 0 0,1 1 0 0 0,0-1 0 0 0,1 1 0 0 0,0-1-1 0 0,0 1 1 0 0,1-1 0 0 0,1 1 0 0 0,0-1-1 0 0,0 1 1 0 0,1-1 0 0 0,0 0 0 0 0,1 0 0 0 0,7 14-1 0 0,-4-13-117 0 0,0 0 0 0 0,0-1 0 0 0,1 0-1 0 0,1 0 1 0 0,-1-1 0 0 0,2 0 0 0 0,-1-1-1 0 0,1 0 1 0 0,1 0 0 0 0,-1-1 0 0 0,1 0-1 0 0,0-1 1 0 0,1 0 0 0 0,-1-1 0 0 0,1-1-1 0 0,0 1 1 0 0,21 3 0 0 0,-21-5-5 0 0,0-1 1 0 0,-1-1-1 0 0,1 0 0 0 0,0 0 1 0 0,0-1-1 0 0,0 0 1 0 0,0-1-1 0 0,-1-1 0 0 0,1 0 1 0 0,0 0-1 0 0,-1-1 1 0 0,0-1-1 0 0,1 0 0 0 0,-1 0 1 0 0,-1-1-1 0 0,1 0 0 0 0,-1-1 1 0 0,0-1-1 0 0,12-8 1 0 0,-17 10-6 0 0,0 0 1 0 0,0-1-1 0 0,0 1 1 0 0,-1-1 0 0 0,0 0-1 0 0,0 0 1 0 0,0-1 0 0 0,-1 1-1 0 0,4-10 1 0 0,-3 5 1 0 0,-1 0 0 0 0,0 0 0 0 0,-1 0 0 0 0,0-1 1 0 0,0-16-1 0 0,-2 7-10 0 0,-1 0 0 0 0,-1 0 0 0 0,0 0 0 0 0,-2 1 0 0 0,0-1 0 0 0,-9-22 0 0 0,9 30 38 0 0,-1 1-1 0 0,-1-1 1 0 0,1 1 0 0 0,-2 1-1 0 0,0-1 1 0 0,0 1-1 0 0,-13-14 1 0 0,15 19 3 0 0,-2 0 1 0 0,1 0-1 0 0,-1 1 1 0 0,1 0-1 0 0,-2 0 1 0 0,1 0-1 0 0,0 1 1 0 0,-1 0 0 0 0,0 1-1 0 0,0 0 1 0 0,0 0-1 0 0,-14-3 1 0 0,7 3-3 0 0,0 1 0 0 0,0 1 0 0 0,0 0 0 0 0,0 1 1 0 0,-1 1-1 0 0,1 0 0 0 0,0 1 0 0 0,0 1 0 0 0,0 0 0 0 0,0 1 1 0 0,-18 8-1 0 0,24-8-136 0 0,1 0-1 0 0,-1 0 1 0 0,1 1 0 0 0,0 0 0 0 0,1 0 0 0 0,-1 1-1 0 0,1 0 1 0 0,-10 12 0 0 0,12-13-237 0 0,1 1 0 0 0,0 0 0 0 0,0-1 1 0 0,1 2-1 0 0,0-1 0 0 0,0 0 0 0 0,0 1 0 0 0,1 0 0 0 0,0-1 1 0 0,0 1-1 0 0,1 0 0 0 0,-2 10 0 0 0,3 6-2221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57.1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48 5145 0 0,'-24'-2'6337'0'0,"2"-5"5106"0"0,5-9-10491 0 0,5 5 368 0 0,5 2-1296 0 0,4 6-792 0 0,5 3-280 0 0,-1 3 64 0 0,2-3-2345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0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499 116 512 0 0,'3'-7'633'0'0,"1"1"-1"0"0,1-1 0 0 0,-1 1 1 0 0,1 0-1 0 0,0 1 1 0 0,0-1-1 0 0,1 1 1 0 0,0 0-1 0 0,0 0 1 0 0,0 1-1 0 0,0 0 0 0 0,8-4 1 0 0,-7 3-126 0 0,1 1 879 0 0,0-2 0 0 0,13-10 0 0 0,-21 16-1334 0 0,0-1 0 0 0,0 1 0 0 0,0 0 0 0 0,0 0 0 0 0,0-1 0 0 0,0 1 0 0 0,0 0 0 0 0,0 0 0 0 0,0-1 0 0 0,0 1 0 0 0,0 0 0 0 0,0 0 0 0 0,0-1 0 0 0,0 1 0 0 0,0 0-1 0 0,0 0 1 0 0,0 0 0 0 0,0-1 0 0 0,0 1 0 0 0,0 0 0 0 0,0 0 0 0 0,-1-1 0 0 0,1 1 0 0 0,0 0 0 0 0,0 0 0 0 0,0 0 0 0 0,0 0 0 0 0,-1-1 0 0 0,1 1 0 0 0,0 0 0 0 0,0 0 0 0 0,0 0 0 0 0,-1 0 0 0 0,1 0 0 0 0,0 0 0 0 0,0-1 0 0 0,0 1 0 0 0,-1 0 0 0 0,1 0 0 0 0,0 0 0 0 0,0 0 0 0 0,-1 0 0 0 0,1 0 0 0 0,0 0 0 0 0,0 0 0 0 0,-1 0 0 0 0,1 0 0 0 0,-12-3 1022 0 0,-8 5-448 0 0,0 0 0 0 0,0 1 0 0 0,-29 9 0 0 0,32-8-403 0 0,-67 18 625 0 0,-116 26 520 0 0,180-44-1152 0 0,1 0 0 0 0,0 2 0 0 0,0 0 0 0 0,0 1 0 0 0,1 1-1 0 0,-21 12 1 0 0,37-19-183 0 0,0 0 0 0 0,-1 1-1 0 0,1-1 1 0 0,0 1 0 0 0,0-1-1 0 0,0 1 1 0 0,1 0 0 0 0,-1 0 0 0 0,0 0-1 0 0,1 0 1 0 0,-1 0 0 0 0,1 0-1 0 0,0 1 1 0 0,-1-1 0 0 0,1 0-1 0 0,0 1 1 0 0,1-1 0 0 0,-1 1-1 0 0,0-1 1 0 0,1 1 0 0 0,-1-1-1 0 0,1 1 1 0 0,0 0 0 0 0,0-1 0 0 0,0 1-1 0 0,0-1 1 0 0,0 1 0 0 0,0 0-1 0 0,1-1 1 0 0,0 1 0 0 0,-1-1-1 0 0,1 1 1 0 0,0-1 0 0 0,0 1-1 0 0,0-1 1 0 0,0 0 0 0 0,1 0 0 0 0,-1 1-1 0 0,1-1 1 0 0,-1 0 0 0 0,1 0-1 0 0,0 0 1 0 0,0-1 0 0 0,0 1-1 0 0,0 0 1 0 0,3 1 0 0 0,0 0 0 0 0,0 0 0 0 0,0 0 0 0 0,1-1 0 0 0,-1 0 0 0 0,0 0 0 0 0,1-1 1 0 0,0 0-1 0 0,-1 1 0 0 0,8-1 0 0 0,9 0 18 0 0,25-2-1 0 0,-13 0 36 0 0,-9 1-85 0 0,1 1 0 0 0,45 8-1 0 0,-61-7-4 0 0,0 1 1 0 0,-1-1-1 0 0,1 2 0 0 0,-1 0 1 0 0,0 0-1 0 0,-1 0 0 0 0,1 1 1 0 0,-1 0-1 0 0,1 1 0 0 0,9 9 1 0 0,34 42 101 0 0,-26-28-75 0 0,-19-19-19 0 0,1 1-1 0 0,-2-1 1 0 0,1 1-1 0 0,4 12 1 0 0,-7-15-5 0 0,-4-7 4 0 0,1 0-1 0 0,-1-1 0 0 0,0 1 0 0 0,1 0 1 0 0,-1 0-1 0 0,0 0 0 0 0,0 0 0 0 0,0 0 1 0 0,0 0-1 0 0,0 0 0 0 0,0 0 0 0 0,0 0 1 0 0,0 0-1 0 0,0 0 0 0 0,0 0 0 0 0,0 0 1 0 0,0 0-1 0 0,-1 0 0 0 0,1 0 0 0 0,0 0 0 0 0,-1-1 1 0 0,1 1-1 0 0,-1 0 0 0 0,1 0 0 0 0,-1 0 1 0 0,0 0-1 0 0,1-1 0 0 0,-2 2 0 0 0,-2 2 21 0 0,0-1-1 0 0,0 0 1 0 0,-1 0 0 0 0,-5 3-1 0 0,-6 4 2 0 0,-38 26 91 0 0,37-26-55 0 0,-27 21 1 0 0,-231 223 363 0 0,216-184-207 0 0,21-23-18 0 0,37-45-161 0 0,-1 0-1 0 0,1 0 1 0 0,-1 0 0 0 0,1 0-1 0 0,-1 0 1 0 0,1 1 0 0 0,0-1-1 0 0,-1 4 1 0 0,4-6-13 0 0,0 0 0 0 0,0 0 0 0 0,0 0 0 0 0,0 0 0 0 0,0 0 0 0 0,1-1 0 0 0,-1 1 0 0 0,0-1 0 0 0,3-1 0 0 0,1 0-16 0 0,20-3 43 0 0,0 2 1 0 0,0 0 0 0 0,-1 2 0 0 0,41 2 0 0 0,205 28-52 0 0,-242-25-19 0 0,1-1-1 0 0,-1-1 1 0 0,1-1 0 0 0,0-1 0 0 0,30-6 0 0 0,-42 4 22 0 0,-12 1-31 0 0,1 1 0 0 0,-1-1 0 0 0,1-1 0 0 0,-1 1 0 0 0,0-1 1 0 0,1 0-1 0 0,9-6 0 0 0,-16 8 9 0 0,1 0 0 0 0,-1-1 0 0 0,1 1 0 0 0,-1 0 1 0 0,0-1-1 0 0,1 1 0 0 0,-1-1 0 0 0,0 1 0 0 0,0 0 0 0 0,1-1 0 0 0,-1 1 1 0 0,0-1-1 0 0,0 1 0 0 0,1-1 0 0 0,-1 1 0 0 0,0-1 0 0 0,0 1 0 0 0,0-1 1 0 0,0 1-1 0 0,0-1 0 0 0,0 1 0 0 0,0-1 0 0 0,0 1 0 0 0,0-1 1 0 0,0 1-1 0 0,0-1 0 0 0,0 1 0 0 0,0-1 0 0 0,0 1 0 0 0,-1-1 0 0 0,1 1 1 0 0,0-1-1 0 0,0 1 0 0 0,-1 0 0 0 0,1-1 0 0 0,0 1 0 0 0,-1-1 0 0 0,-14-19-1570 0 0,10 14 106 0 0,-11-13-6784 0 0,13 14 3221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1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13 1008 0 0,'-1'-1'922'0'0,"0"0"0"0"0,0 0 0 0 0,-1 0-1 0 0,1 0 1 0 0,0 0 0 0 0,0 0 0 0 0,-1 0-1 0 0,1 0 1 0 0,-1 0 0 0 0,1 1 0 0 0,-1-1 0 0 0,-2 0-1 0 0,3 1-686 0 0,0 0 0 0 0,1 0 0 0 0,-1 0 0 0 0,0 0 0 0 0,0 1 0 0 0,1-1 0 0 0,-1 0 0 0 0,0 0 0 0 0,1 1 0 0 0,-1-1 1 0 0,0 1-1 0 0,1-1 0 0 0,-1 0 0 0 0,1 1 0 0 0,-1-1 0 0 0,0 1 0 0 0,1 0 0 0 0,-1-1 0 0 0,1 1 0 0 0,0-1 0 0 0,-1 1 0 0 0,1 0 0 0 0,-1-1 0 0 0,1 1 0 0 0,0 0 0 0 0,0-1 0 0 0,-1 1 0 0 0,1 1 0 0 0,-10 23 1290 0 0,2 1 1 0 0,-6 29-1 0 0,11-39-1102 0 0,1 0-1 0 0,0 0 0 0 0,1 0 1 0 0,2 30-1 0 0,-1-44-417 0 0,0 1-1 0 0,1-1 1 0 0,-1 1 0 0 0,1-1 0 0 0,0 0-1 0 0,0 1 1 0 0,0-1 0 0 0,0 0 0 0 0,0 0-1 0 0,0 1 1 0 0,0-1 0 0 0,1 0 0 0 0,-1 0-1 0 0,1-1 1 0 0,0 1 0 0 0,-1 0 0 0 0,1 0-1 0 0,0-1 1 0 0,0 1 0 0 0,0-1-1 0 0,0 0 1 0 0,0 1 0 0 0,1-1 0 0 0,-1 0-1 0 0,0 0 1 0 0,0 0 0 0 0,1-1 0 0 0,-1 1-1 0 0,1-1 1 0 0,-1 1 0 0 0,4-1 0 0 0,2 1-92 0 0,0-1 0 0 0,0 0 1 0 0,0 0-1 0 0,0-1 0 0 0,-1 0 1 0 0,1-1-1 0 0,0 0 1 0 0,14-5-1 0 0,-13 3-468 0 0,-1 0 0 0 0,0 0-1 0 0,1-1 1 0 0,-2 0 0 0 0,1-1 0 0 0,9-8 0 0 0,-11 8-967 0 0,0-1 0 0 0,0 1 1 0 0,0-1-1 0 0,4-8 0 0 0,-1-1-1400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1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18 2633 0 0,'-16'-5'2640'0'0,"3"3"4330"0"0,4 0-6146 0 0,3 2 744 0 0,2 0 769 0 0,4 2-1617 0 0,2-1-512 0 0,2 0 72 0 0,3-1-280 0 0,3 0 0 0 0,3 0-112 0 0,0-1-80 0 0,6-2-424 0 0,0-1-1129 0 0,-2 1 1129 0 0,6 1-3529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1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 2913 0 0,'-21'7'9747'0'0,"0"5"-5172"0"0,20-11-4477 0 0,0-1-1 0 0,0 1 1 0 0,0 0 0 0 0,0-1-1 0 0,1 1 1 0 0,-1 0 0 0 0,0 0-1 0 0,1 0 1 0 0,-1 0 0 0 0,0-1-1 0 0,1 1 1 0 0,-1 0 0 0 0,1 0-1 0 0,-1 0 1 0 0,1 0 0 0 0,0 0-1 0 0,-1 0 1 0 0,1 0 0 0 0,0 1-1 0 0,0-1 1 0 0,0 0-1 0 0,0 0 1 0 0,0 0 0 0 0,0 0-1 0 0,0 0 1 0 0,0 0 0 0 0,0 0-1 0 0,1 0 1 0 0,-1 0 0 0 0,0 0-1 0 0,1 0 1 0 0,-1 0 0 0 0,0 0-1 0 0,1 0 1 0 0,-1 0 0 0 0,1 0-1 0 0,0 0 1 0 0,-1 0 0 0 0,1-1-1 0 0,0 1 1 0 0,0 1 0 0 0,2 0-22 0 0,1 1 0 0 0,-1-1 1 0 0,0 0-1 0 0,1 0 1 0 0,-1 0-1 0 0,1 0 1 0 0,-1-1-1 0 0,1 0 1 0 0,0 1-1 0 0,0-1 0 0 0,-1 0 1 0 0,1-1-1 0 0,0 1 1 0 0,0-1-1 0 0,4 0 1 0 0,9 0-53 0 0,0 0 0 0 0,17-3-1 0 0,-4-3-55 0 0,0 0-1 0 0,33-13 1 0 0,-35 10-1290 0 0,-1 1 0 0 0,43-6 0 0 0,-70 14 1237 0 0,0 0 0 0 0,0 0 0 0 0,1 0 0 0 0,-1 0 1 0 0,0 0-1 0 0,0 0 0 0 0,0 0 0 0 0,0 0 0 0 0,0 0 0 0 0,1 0 0 0 0,-1-1 0 0 0,0 1 0 0 0,0 0 0 0 0,0 0 1 0 0,0 1-1 0 0,0-1 0 0 0,1 0 0 0 0,-1 0 0 0 0,0 0 0 0 0,0 0 0 0 0,0 0 0 0 0,0 0 0 0 0,0 0 1 0 0,1 0-1 0 0,-1 0 0 0 0,0 0 0 0 0,0 0 0 0 0,0 0 0 0 0,0 0 0 0 0,0 0 0 0 0,0 0 0 0 0,0 1 1 0 0,0-1-1 0 0,1 0 0 0 0,-1 0 0 0 0,0 0 0 0 0,0 0 0 0 0,0 0 0 0 0,0 0 0 0 0,0 1 0 0 0,0-1 1 0 0,0 0-1 0 0,0 0 0 0 0,0 0 0 0 0,0 0 0 0 0,0 0 0 0 0,0 1 0 0 0,0-1 0 0 0,0 0 0 0 0,0 0 0 0 0,0 0 1 0 0,0 0-1 0 0,0 0 0 0 0,0 1 0 0 0,0-1 0 0 0,0 0 0 0 0,0 0 0 0 0,-1 4-2893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1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28 1144 0 0,'-16'11'12750'0'0,"13"-10"-11769"0"0,0 1 0 0 0,0 0 1 0 0,0 0-1 0 0,0 0 0 0 0,0 0 0 0 0,-3 3 0 0 0,6-4-920 0 0,-1-1 1 0 0,1 1 0 0 0,0-1-1 0 0,-1 1 1 0 0,1 0-1 0 0,0-1 1 0 0,0 1 0 0 0,0-1-1 0 0,-1 1 1 0 0,1 0 0 0 0,0-1-1 0 0,0 1 1 0 0,0-1-1 0 0,0 1 1 0 0,0 0 0 0 0,0-1-1 0 0,0 1 1 0 0,0-1 0 0 0,0 1-1 0 0,1 0 1 0 0,-1-1-1 0 0,0 1 1 0 0,0-1 0 0 0,0 1-1 0 0,1 0 1 0 0,-1-1 0 0 0,0 1-1 0 0,1-1 1 0 0,-1 1 0 0 0,0-1-1 0 0,1 1 1 0 0,-1-1-1 0 0,1 0 1 0 0,-1 1 0 0 0,1-1-1 0 0,-1 1 1 0 0,1-1 0 0 0,-1 0-1 0 0,1 1 1 0 0,-1-1-1 0 0,1 0 1 0 0,0 0 0 0 0,4 3-8 0 0,0 0 1 0 0,0-1 0 0 0,0 0-1 0 0,0 0 1 0 0,1 0-1 0 0,-1-1 1 0 0,1 0 0 0 0,-1 0-1 0 0,1 0 1 0 0,9 0-1 0 0,1-1-90 0 0,1-1-1 0 0,21-4 0 0 0,-3-2-432 0 0,0-1 0 0 0,-1-2-1 0 0,38-17 1 0 0,-1-4-7690 0 0,-61 25 3599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2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 3689 0 0,'-1'0'573'0'0,"1"0"-1"0"0,-1 0 1 0 0,0-1 0 0 0,0 1 0 0 0,1 0 0 0 0,-1 0 0 0 0,0 0 0 0 0,0 0-1 0 0,1 0 1 0 0,-1 0 0 0 0,0 0 0 0 0,0 0 0 0 0,0 0 0 0 0,1 0-1 0 0,-1 1 1 0 0,0-1 0 0 0,0 0 0 0 0,1 0 0 0 0,-1 1 0 0 0,-1 0-1 0 0,1 0-67 0 0,0 0-1 0 0,-1 0 1 0 0,1 0-1 0 0,0 0 1 0 0,-1 1-1 0 0,1-1 1 0 0,0 0-1 0 0,-1 4 1 0 0,-2 1-91 0 0,1 1 1 0 0,0 0 0 0 0,-3 10 0 0 0,6-15-22 0 0,-3 9-149 0 0,1-1 0 0 0,0 0 0 0 0,0 0 0 0 0,1 1 0 0 0,1-1 0 0 0,0 0-1 0 0,0 1 1 0 0,4 20 0 0 0,2-2-109 0 0,19 50-1 0 0,-5-17-316 0 0,-18-54-111 0 0,5 17-190 0 0,-6-9-3270 0 0,-1-13-120 0 0,-3-1 1045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3.1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27 517 512 0 0,'-11'5'3982'0'0,"10"-4"-3149"0"0,0-1 0 0 0,-1 1 0 0 0,1 0 1 0 0,0-1-1 0 0,0 1 0 0 0,-1 0 0 0 0,1 0 1 0 0,0 0-1 0 0,-2 1 0 0 0,3-1-661 0 0,0-1-1 0 0,0 1 1 0 0,-1 0-1 0 0,1-1 1 0 0,0 1-1 0 0,0 0 1 0 0,0-1-1 0 0,0 1 1 0 0,0 0 0 0 0,0-1-1 0 0,0 1 1 0 0,0 0-1 0 0,0-1 1 0 0,0 1-1 0 0,0 0 1 0 0,0-1-1 0 0,0 1 1 0 0,0 0 0 0 0,1-1-1 0 0,-1 1 1 0 0,0 0-1 0 0,1-1 1 0 0,-1 1-1 0 0,0-1 1 0 0,1 2-1 0 0,1 0-3 0 0,-1 0 0 0 0,1 1 0 0 0,0-1-1 0 0,-1 0 1 0 0,1 0 0 0 0,0 0 0 0 0,0 0-1 0 0,1 0 1 0 0,-1-1 0 0 0,0 1 0 0 0,0-1-1 0 0,1 1 1 0 0,-1-1 0 0 0,5 2-1 0 0,-2-2-12 0 0,1 1 0 0 0,-1-1 0 0 0,1 0 0 0 0,0 0-1 0 0,-1-1 1 0 0,11 0 0 0 0,-3-1-14 0 0,-1 0 1 0 0,1-1 0 0 0,-1-1-1 0 0,0 0 1 0 0,22-9-1 0 0,4-5 6 0 0,0-1-1 0 0,56-40 1 0 0,-70 41-135 0 0,-1 0-1 0 0,-1-2 1 0 0,-1 0-1 0 0,31-38 1 0 0,-43 44 0 0 0,0 1 1 0 0,-1-1-1 0 0,0 0 1 0 0,-1-1-1 0 0,0 0 1 0 0,-1 0-1 0 0,-1-1 0 0 0,7-27 1 0 0,-11 35 14 0 0,0-1 0 0 0,0 0 1 0 0,0 1-1 0 0,-1-1 0 0 0,0 0 0 0 0,0 0 0 0 0,-1 1 1 0 0,0-1-1 0 0,-1 0 0 0 0,1 1 0 0 0,-2-1 0 0 0,1 1 1 0 0,-1 0-1 0 0,0 0 0 0 0,0 0 0 0 0,-1 0 0 0 0,0 0 1 0 0,0 1-1 0 0,-5-7 0 0 0,6 10 25 0 0,-1-1 1 0 0,1 1-1 0 0,0 0 1 0 0,-1 0-1 0 0,0 1 0 0 0,1-1 1 0 0,-1 1-1 0 0,0 0 1 0 0,0 0-1 0 0,-1 0 1 0 0,1 0-1 0 0,0 1 0 0 0,-1 0 1 0 0,1 0-1 0 0,0 0 1 0 0,-1 0-1 0 0,0 0 1 0 0,1 1-1 0 0,-1 0 0 0 0,1 0 1 0 0,-1 1-1 0 0,1-1 1 0 0,-1 1-1 0 0,1 0 0 0 0,-1 0 1 0 0,1 0-1 0 0,0 1 1 0 0,-6 2-1 0 0,1-1 36 0 0,1 2 0 0 0,0-1 0 0 0,-1 1 0 0 0,1 1 0 0 0,1-1 0 0 0,-1 1 0 0 0,1 1 0 0 0,0-1 0 0 0,1 1 0 0 0,0 0 0 0 0,0 1 0 0 0,-9 13 0 0 0,5-1-21 0 0,0 1 0 0 0,1 0 0 0 0,2 0 1 0 0,0 1-1 0 0,1 0 0 0 0,1 1 0 0 0,1-1 0 0 0,1 1 0 0 0,1 0 0 0 0,1 0 0 0 0,1 0 0 0 0,1 0 0 0 0,1 0 0 0 0,1-1 0 0 0,8 31 0 0 0,-8-44-75 0 0,0 1 1 0 0,1-1 0 0 0,0 0-1 0 0,1-1 1 0 0,0 1 0 0 0,0-1-1 0 0,1 0 1 0 0,0 0 0 0 0,0-1-1 0 0,1 0 1 0 0,0 0 0 0 0,0 0-1 0 0,1-1 1 0 0,13 9 0 0 0,-7-7-178 0 0,0 0 0 0 0,1-1 0 0 0,0-1 0 0 0,0-1 0 0 0,1 0 0 0 0,-1-1 0 0 0,1 0 0 0 0,19 1 0 0 0,121 3-6103 0 0,-106-8 3000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5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66 440 512 0 0,'-5'-1'1306'0'0,"1"0"-1"0"0,-1 0 1 0 0,0 1-1 0 0,0-1 1 0 0,-5 2-1 0 0,-15-2 4433 0 0,19 2 1184 0 0,17 7-4809 0 0,20 7-1259 0 0,-6-6-674 0 0,-1-2 0 0 0,2 0 0 0 0,-1-2 0 0 0,32 3 0 0 0,-30-6-217 0 0,0-1 0 0 0,1-1-1 0 0,-1-2 1 0 0,0-1 0 0 0,0 0 0 0 0,0-3 0 0 0,50-15 0 0 0,-68 18 23 0 0,21-8-98 0 0,33-16-1 0 0,-54 22 96 0 0,-1 0 0 0 0,0 0 0 0 0,0 0 0 0 0,0-1 0 0 0,-1 0 0 0 0,1 0 1 0 0,-2-1-1 0 0,10-11 0 0 0,-13 13 30 0 0,0-1 1 0 0,0 0-1 0 0,0 1 1 0 0,-1-1-1 0 0,0 0 1 0 0,0 0-1 0 0,0-1 1 0 0,-1 1-1 0 0,0 0 1 0 0,0 0-1 0 0,0-1 1 0 0,-1 1-1 0 0,0-1 1 0 0,-1 1-1 0 0,1 0 1 0 0,-2-7-1 0 0,-3-11 76 0 0,-1 0 1 0 0,-15-39-1 0 0,18 55-65 0 0,0 0 1 0 0,-1 0-1 0 0,1 0 0 0 0,-1 1 0 0 0,-1-1 0 0 0,0 1 1 0 0,0 0-1 0 0,0 1 0 0 0,-1-1 0 0 0,0 1 1 0 0,0 0-1 0 0,0 0 0 0 0,-1 1 0 0 0,0 0 0 0 0,0 0 1 0 0,0 1-1 0 0,-1 0 0 0 0,0 0 0 0 0,1 0 0 0 0,-1 1 1 0 0,0 1-1 0 0,-1-1 0 0 0,1 1 0 0 0,0 0 0 0 0,-1 1 1 0 0,-13 0-1 0 0,6 0 86 0 0,1 1-1 0 0,-1 0 1 0 0,0 2 0 0 0,-30 5 0 0 0,39-5-73 0 0,1 0 1 0 0,-1 0 0 0 0,1 0 0 0 0,0 1-1 0 0,0 0 1 0 0,0 0 0 0 0,1 1-1 0 0,-1-1 1 0 0,1 1 0 0 0,-1 1 0 0 0,1-1-1 0 0,0 1 1 0 0,1-1 0 0 0,-7 10 0 0 0,0 3 15 0 0,1 1 0 0 0,0 0 0 0 0,2 1 0 0 0,0 0 0 0 0,1 0 0 0 0,-6 30 0 0 0,6-16 56 0 0,2 0-1 0 0,1 1 1 0 0,0 41-1 0 0,5-52-22 0 0,1 1 0 0 0,1 0 1 0 0,9 35-1 0 0,26 68 249 0 0,-10-40-217 0 0,10 22 13 0 0,-17-51 7 0 0,-19-51-122 0 0,9 28 53 0 0,-11-34-64 0 0,0 1 0 0 0,0-1 0 0 0,1 0-1 0 0,-1 0 1 0 0,0 0 0 0 0,0 0 0 0 0,0 1 0 0 0,0-1 0 0 0,-1 0 0 0 0,1 0 0 0 0,0 0 0 0 0,0 0 0 0 0,-1 0 0 0 0,1 0 0 0 0,0 1 0 0 0,-1-1 0 0 0,1 0 0 0 0,-1 0 0 0 0,0 0 0 0 0,1 0 0 0 0,-1 0 0 0 0,0-1 0 0 0,0 1 0 0 0,1 0-1 0 0,-3 1 1 0 0,3-1-1 0 0,-1-1-1 0 0,0 0 0 0 0,1 1 0 0 0,-1-1 0 0 0,0 0 0 0 0,0 0 1 0 0,0 1-1 0 0,1-1 0 0 0,-1 0 0 0 0,0 0 0 0 0,0 0 0 0 0,0 0 1 0 0,1 0-1 0 0,-1 0 0 0 0,0 0 0 0 0,0 0 0 0 0,0 0 1 0 0,1-1-1 0 0,-1 1 0 0 0,0 0 0 0 0,0 0 0 0 0,1-1 0 0 0,-1 1 1 0 0,0-1-1 0 0,1 1 0 0 0,-1 0 0 0 0,0-1 0 0 0,1 1 0 0 0,-1-1 1 0 0,0 0-1 0 0,1 1 0 0 0,-1-1 0 0 0,1 1 0 0 0,-1-1 0 0 0,1 0 1 0 0,-1-1-1 0 0,-1 0-3 0 0,1 0 1 0 0,0-1-1 0 0,0 1 0 0 0,0 0 1 0 0,0-1-1 0 0,0 1 0 0 0,1-1 1 0 0,-1 1-1 0 0,1-1 0 0 0,-1-2 1 0 0,2 0-10 0 0,-1 1 0 0 0,1 0 0 0 0,0 0 0 0 0,0 0 0 0 0,0 0 0 0 0,1 0 0 0 0,0 0 0 0 0,-1 1 1 0 0,1-1-1 0 0,1 0 0 0 0,-1 1 0 0 0,0-1 0 0 0,1 1 0 0 0,4-4 0 0 0,2-3-22 0 0,0 1 0 0 0,1 0-1 0 0,14-8 1 0 0,-11 8-34 0 0,1 1 0 0 0,0 0-1 0 0,23-9 1 0 0,-29 14 48 0 0,-1 1-1 0 0,1-1 1 0 0,0 1 0 0 0,0 1-1 0 0,0 0 1 0 0,1 0-1 0 0,-1 0 1 0 0,14 2 0 0 0,-20-1 17 0 0,1 0 0 0 0,-1 1 1 0 0,1-1-1 0 0,-1 1 1 0 0,0 0-1 0 0,0 0 0 0 0,1 0 1 0 0,-1 0-1 0 0,0 0 1 0 0,0 0-1 0 0,0 1 0 0 0,0-1 1 0 0,0 0-1 0 0,0 1 1 0 0,2 3-1 0 0,-1-2 4 0 0,-1 0 0 0 0,0 0 0 0 0,-1 1 0 0 0,1-1 0 0 0,0 0 0 0 0,-1 1 0 0 0,0-1 0 0 0,0 1 0 0 0,1 4 0 0 0,0 8 20 0 0,0-1 0 0 0,-2 0-1 0 0,0 1 1 0 0,-2 14 0 0 0,1-13 1 0 0,1-10-14 0 0,0 0-1 0 0,0 0 0 0 0,1 0 0 0 0,-1-1 1 0 0,1 1-1 0 0,1 0 0 0 0,3 12 0 0 0,-3-15-10 0 0,0 0 0 0 0,0-1 0 0 0,0 1-1 0 0,1 0 1 0 0,-1-1 0 0 0,1 0-1 0 0,-1 0 1 0 0,1 1 0 0 0,0-2-1 0 0,1 1 1 0 0,-1 0 0 0 0,0-1-1 0 0,1 1 1 0 0,3 1 0 0 0,-1-1-50 0 0,0 1 0 0 0,0-2 0 0 0,1 1 0 0 0,-1-1 0 0 0,1 0 0 0 0,-1 0 0 0 0,1 0 0 0 0,0-1 0 0 0,-1 0 0 0 0,1-1 0 0 0,0 0 0 0 0,0 0 0 0 0,0 0 1 0 0,-1-1-1 0 0,9-1 0 0 0,-8 0-520 0 0,1 0 1 0 0,-1-1 0 0 0,0 0 0 0 0,0 0 0 0 0,0-1 0 0 0,0 0 0 0 0,0 0 0 0 0,7-7-1 0 0,4-4-1953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7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0 512 0 0,'-2'9'9087'0'0,"-1"2"-3557"0"0,2 4-3979 0 0,-1 0 0 0 0,-1 1 1 0 0,-6 21-1 0 0,-2 16-283 0 0,4-18-805 0 0,2-16-154 0 0,-2 27 1 0 0,7-41-292 0 0,0-1-1 0 0,-1 1 1 0 0,2 0 0 0 0,-1-1 0 0 0,1 1 0 0 0,-1-1 0 0 0,1 1 0 0 0,0-1 0 0 0,1 1 0 0 0,-1-1 0 0 0,3 5-1 0 0,-2-6-28 0 0,-1-1 0 0 0,1 0 1 0 0,0 0-1 0 0,0 0 0 0 0,0 0 0 0 0,0 0 0 0 0,0 0 0 0 0,0 0 0 0 0,1-1 0 0 0,-1 1 0 0 0,0-1 0 0 0,1 0 0 0 0,-1 0 0 0 0,1 1 0 0 0,0-2 0 0 0,-1 1 0 0 0,1 0 0 0 0,0 0 0 0 0,0-1 0 0 0,-1 0 0 0 0,1 1 0 0 0,0-1 0 0 0,0 0 0 0 0,4-1 0 0 0,7-1-241 0 0,-1 0 0 0 0,1-1 0 0 0,21-7-1 0 0,-29 8 119 0 0,23-7-1064 0 0,21-6-5148 0 0,-36 10 3059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4:07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99 1560 0 0,'-9'-11'2737'0'0,"1"0"0"0"0,0 0 0 0 0,-11-21 0 0 0,3 10 445 0 0,15 21-2849 0 0,0 0 0 0 0,0 0 0 0 0,0 0 0 0 0,0 0-1 0 0,0 0 1 0 0,0 1 0 0 0,-1-1 0 0 0,1 0 0 0 0,0 1 0 0 0,0-1 0 0 0,-1 0 0 0 0,1 1 0 0 0,-1 0 0 0 0,1-1 0 0 0,-3 1-1 0 0,14 17 687 0 0,-3-6-1988 0 0,1 0-1 0 0,0-1 1 0 0,1 0-1 0 0,16 14 1 0 0,-9-12-312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03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92 224 512 0 0,'-17'-2'433'0'0,"11"0"2279"0"0,10-2-1857 0 0,-1 0 0 0 0,1 0 1 0 0,-1-1-1 0 0,3-5 1 0 0,17-40 928 0 0,-10 20-849 0 0,-11 24-806 0 0,4-4 407 0 0,-1 0-1 0 0,-1-1 0 0 0,0 1 0 0 0,0-1 0 0 0,-1-1 0 0 0,3-21 0 0 0,-6 32-482 0 0,1 1-1 0 0,-1 0 0 0 0,0-1 0 0 0,0 1 1 0 0,0 0-1 0 0,0 0 0 0 0,0-1 0 0 0,0 1 0 0 0,0 0 1 0 0,0-1-1 0 0,-1 1 0 0 0,1 0 0 0 0,0 0 1 0 0,0-1-1 0 0,0 1 0 0 0,0 0 0 0 0,0-1 0 0 0,0 1 1 0 0,-1 0-1 0 0,1 0 0 0 0,0-1 0 0 0,0 1 1 0 0,0 0-1 0 0,0 0 0 0 0,-1 0 0 0 0,1-1 0 0 0,0 1 1 0 0,0 0-1 0 0,-1 0 0 0 0,1 0 0 0 0,0 0 1 0 0,0 0-1 0 0,-1-1 0 0 0,1 1 0 0 0,0 0 0 0 0,-1 0 1 0 0,1 0-1 0 0,-14 5 733 0 0,-11 15-92 0 0,12-7-450 0 0,1 0 0 0 0,1 1 0 0 0,0 0 1 0 0,-10 18-1 0 0,13-17-96 0 0,1-1 1 0 0,0 1 0 0 0,1 1 0 0 0,-4 17-1 0 0,8-25-82 0 0,0 0 0 0 0,0 0-1 0 0,1 0 1 0 0,0 0 0 0 0,1 0-1 0 0,0 1 1 0 0,0-1-1 0 0,1 0 1 0 0,0 0 0 0 0,3 11-1 0 0,-3-15-61 0 0,1 1-1 0 0,-1-1 1 0 0,1 0 0 0 0,0 0-1 0 0,1 0 1 0 0,-1 0-1 0 0,1-1 1 0 0,0 1-1 0 0,-1 0 1 0 0,2-1-1 0 0,-1 0 1 0 0,0 0-1 0 0,1 0 1 0 0,-1 0-1 0 0,1-1 1 0 0,0 1-1 0 0,0-1 1 0 0,0 0 0 0 0,0 0-1 0 0,0 0 1 0 0,0-1-1 0 0,1 1 1 0 0,-1-1-1 0 0,0 0 1 0 0,1 0-1 0 0,6 0 1 0 0,-3-1-41 0 0,1 0 0 0 0,0 0 1 0 0,0-1-1 0 0,-1 0 0 0 0,1 0 1 0 0,0-1-1 0 0,-1 0 0 0 0,1-1 1 0 0,-1 0-1 0 0,0 0 0 0 0,0-1 1 0 0,14-8-1 0 0,-9 4-41 0 0,0-1-1 0 0,-1-1 1 0 0,21-20-1 0 0,-29 26 82 0 0,-1 0 0 0 0,1 0-1 0 0,-1-1 1 0 0,0 1 0 0 0,-1-1 0 0 0,1 1 0 0 0,-1-1-1 0 0,0 0 1 0 0,0 0 0 0 0,0 0 0 0 0,0 0-1 0 0,-1 0 1 0 0,0-1 0 0 0,0 1 0 0 0,0-7 0 0 0,-1 11 0 0 0,0 0 1 0 0,0 0 0 0 0,0 0 0 0 0,0 0 0 0 0,-1 0-1 0 0,1 0 1 0 0,0-1 0 0 0,0 1 0 0 0,-1 0 0 0 0,1 0-1 0 0,-1 0 1 0 0,1 0 0 0 0,-1 0 0 0 0,1 0 0 0 0,-2-1-1 0 0,2 2 1 0 0,0-1-1 0 0,-1 1 1 0 0,1 0 0 0 0,-1-1-1 0 0,1 1 1 0 0,-1 0-1 0 0,1 0 1 0 0,-1-1-1 0 0,1 1 1 0 0,-1 0-1 0 0,1 0 1 0 0,-1 0-1 0 0,1 0 1 0 0,-1 0-1 0 0,1 0 1 0 0,-1 0-1 0 0,1 0 1 0 0,-1 0-1 0 0,1 0 1 0 0,-1 0-1 0 0,1 0 1 0 0,-2 0-1 0 0,0 1 13 0 0,0 0-1 0 0,0 0 0 0 0,0 0 0 0 0,0 0 1 0 0,0 1-1 0 0,0-1 0 0 0,0 0 1 0 0,0 1-1 0 0,1-1 0 0 0,-1 1 0 0 0,1 0 1 0 0,-1 0-1 0 0,-1 1 0 0 0,0 2-15 0 0,0 1 0 0 0,1-1 0 0 0,-1 0 0 0 0,1 1-1 0 0,0-1 1 0 0,0 1 0 0 0,1 0 0 0 0,0-1 0 0 0,0 1-1 0 0,0 0 1 0 0,0 0 0 0 0,1 0 0 0 0,0 0 0 0 0,1 0 0 0 0,-1-1-1 0 0,1 1 1 0 0,0 0 0 0 0,0 0 0 0 0,1-1 0 0 0,0 1-1 0 0,0 0 1 0 0,3 5 0 0 0,-2-5-11 0 0,1 0 0 0 0,-1 0 0 0 0,1 0 0 0 0,0 0 0 0 0,1 0 0 0 0,0-1 0 0 0,0 0 0 0 0,0 0 0 0 0,0 0 0 0 0,1-1 0 0 0,-1 0 0 0 0,1 0-1 0 0,0 0 1 0 0,1-1 0 0 0,-1 1 0 0 0,1-2 0 0 0,12 5 0 0 0,-8-5 6 0 0,1 0 0 0 0,-1 0 0 0 0,0-2 0 0 0,0 1 0 0 0,0-1 0 0 0,1-1 0 0 0,-1 0 0 0 0,0-1 0 0 0,0 0 0 0 0,0 0 0 0 0,0-1 0 0 0,14-6 0 0 0,-20 6 1 0 0,1 1-1 0 0,-1-1 1 0 0,0 0 0 0 0,0-1-1 0 0,0 1 1 0 0,0-1-1 0 0,-1 0 1 0 0,1 0 0 0 0,-1 0-1 0 0,6-10 1 0 0,-7 10 15 0 0,0-1-1 0 0,-1 1 1 0 0,0-1 0 0 0,0 1 0 0 0,-1-1 0 0 0,1 0-1 0 0,-1 0 1 0 0,0 0 0 0 0,0 0 0 0 0,-1 0-1 0 0,1 0 1 0 0,-1 0 0 0 0,0 0 0 0 0,-1-7 0 0 0,-3-12 4 0 0,-2 1 1 0 0,0 0 0 0 0,-1 1-1 0 0,-2-1 1 0 0,0 1 0 0 0,-22-36-1 0 0,26 48-16 0 0,0 1-1 0 0,-1 0 1 0 0,-1 0-1 0 0,0 1 1 0 0,0 0-1 0 0,-15-13 1 0 0,18 19-125 0 0,7 9-2 0 0,8 8-119 0 0,-3-8-418 0 0,-1-1 1 0 0,1 1 0 0 0,10 6-1 0 0,14 2-4107 0 0,-15-9 1575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0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77 1064 0 0,'-2'-7'1173'0'0,"0"1"0"0"0,-1-1 0 0 0,0 1 0 0 0,0 0 0 0 0,-1 0 0 0 0,-6-9 0 0 0,9 13-844 0 0,-1 0 0 0 0,1 1 0 0 0,-1-1 0 0 0,1 0 0 0 0,-1 1 0 0 0,0-1 0 0 0,0 1 0 0 0,0-1 0 0 0,0 1 0 0 0,0 0 0 0 0,0 0 0 0 0,0 0 0 0 0,0 0-1 0 0,0 0 1 0 0,-1 0 0 0 0,1 1 0 0 0,0-1 0 0 0,-1 1 0 0 0,1-1 0 0 0,0 1 0 0 0,-1 0 0 0 0,-4 0 0 0 0,6 1-241 0 0,0-1 0 0 0,1 1 0 0 0,-1-1 0 0 0,0 1 0 0 0,0-1 0 0 0,1 1 0 0 0,-1-1 0 0 0,0 1 0 0 0,1-1 0 0 0,-1 1 0 0 0,0 0-1 0 0,1-1 1 0 0,-1 1 0 0 0,1 0 0 0 0,-1 0 0 0 0,1 0 0 0 0,-1-1 0 0 0,1 1 0 0 0,0 0 0 0 0,-1 0 0 0 0,1 0 0 0 0,0 0 0 0 0,0 0 0 0 0,0 0 0 0 0,0-1 0 0 0,0 1 0 0 0,0 0 0 0 0,0 0 0 0 0,0 0 0 0 0,0 2 0 0 0,4 27 912 0 0,2-10-622 0 0,6 27 497 0 0,14 93 0 0 0,-22-91-764 0 0,-2 0 1 0 0,-2 0-1 0 0,-2 0 1 0 0,-2-1-1 0 0,-19 86 1 0 0,-14-11-103 0 0,36-122-5 0 0,1 1-1 0 0,-1-1 0 0 0,1 1 0 0 0,0-1 1 0 0,0 0-1 0 0,0 1 0 0 0,-1-1 1 0 0,1 1-1 0 0,1-1 0 0 0,-1 1 0 0 0,0-1 1 0 0,0 0-1 0 0,0 1 0 0 0,1-1 0 0 0,0 2 1 0 0,-1-2-6 0 0,0-1 1 0 0,1 0-1 0 0,-1 0 1 0 0,0 1-1 0 0,0-1 1 0 0,1 0-1 0 0,-1 0 1 0 0,0 1-1 0 0,0-1 1 0 0,1 0-1 0 0,-1 0 1 0 0,0 0-1 0 0,1 0 1 0 0,-1 1-1 0 0,0-1 0 0 0,1 0 1 0 0,-1 0-1 0 0,0 0 1 0 0,1 0-1 0 0,-1 0 1 0 0,1 0-1 0 0,-1 0 1 0 0,14-5-91 0 0,-4-2 75 0 0,1 0 0 0 0,-2-1 0 0 0,1 0-1 0 0,-1-1 1 0 0,0 0 0 0 0,-1-1 0 0 0,0 1 0 0 0,0-1 0 0 0,-1-1 0 0 0,-1 0 0 0 0,11-21 0 0 0,0-11-126 0 0,24-86 0 0 0,-22 64 104 0 0,-15 51 56 0 0,-3 9-8 0 0,0 0 0 0 0,0 1 1 0 0,1-1-1 0 0,0 0 0 0 0,0 1 0 0 0,3-6 1 0 0,-5 10-9 0 0,0 0 0 0 0,1-1 0 0 0,-1 1 0 0 0,0 0 0 0 0,0 0 1 0 0,0 0-1 0 0,0 0 0 0 0,0 0 0 0 0,0 0 0 0 0,0 0 0 0 0,0 0 1 0 0,0 0-1 0 0,0 0 0 0 0,0 0 0 0 0,1 0 0 0 0,-1 0 0 0 0,0 0 1 0 0,0 0-1 0 0,0 0 0 0 0,0 0 0 0 0,0 0 0 0 0,0 0 0 0 0,0 0 1 0 0,0 0-1 0 0,0 0 0 0 0,1 0 0 0 0,-1 0 0 0 0,0 0 0 0 0,0 0 1 0 0,0 0-1 0 0,0 0 0 0 0,0 0 0 0 0,0 0 0 0 0,0 0 0 0 0,0 0 1 0 0,1 0-1 0 0,-1 0 0 0 0,0 0 0 0 0,0 0 0 0 0,0 0 1 0 0,0 0-1 0 0,0 0 0 0 0,0 0 0 0 0,0 0 0 0 0,0 1 0 0 0,0-1 1 0 0,0 0-1 0 0,4 7-4 0 0,1 9-12 0 0,-4-15 21 0 0,5 28-44 0 0,3 33 1 0 0,4 21 44 0 0,-10-68 8 0 0,1 0 1 0 0,1 0-1 0 0,0 0 1 0 0,1-1-1 0 0,12 23 1 0 0,-17-35-18 0 0,1 1 1 0 0,0-1-1 0 0,0 0 0 0 0,-1 0 1 0 0,1 0-1 0 0,1-1 1 0 0,-1 1-1 0 0,0 0 0 0 0,0-1 1 0 0,1 1-1 0 0,-1-1 0 0 0,0 0 1 0 0,1 0-1 0 0,5 2 1 0 0,-4-2-10 0 0,1 0 1 0 0,-1-1-1 0 0,1 1 0 0 0,0-1 1 0 0,0 0-1 0 0,-1-1 1 0 0,1 1-1 0 0,4-2 1 0 0,8-2-348 0 0,-1 0 1 0 0,-1-2-1 0 0,28-12 1 0 0,-42 17 315 0 0,36-17-2691 0 0,-14 2-4904 0 0,-17 13 5583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04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103 120 1704 0 0,'-7'2'1376'0'0,"1"-1"0"0"0,-1 2-1 0 0,1-1 1 0 0,-1 1 0 0 0,1 0-1 0 0,0 0 1 0 0,0 0 0 0 0,-9 8-1 0 0,13-9-1192 0 0,0 0-1 0 0,-1 0 1 0 0,1 0-1 0 0,0 0 1 0 0,1 0 0 0 0,-1 1-1 0 0,0-1 1 0 0,1 0-1 0 0,-1 1 1 0 0,1 0-1 0 0,0-1 1 0 0,-1 1-1 0 0,2 0 1 0 0,-1 0 0 0 0,0-1-1 0 0,0 1 1 0 0,1 0-1 0 0,-1 0 1 0 0,1 0-1 0 0,0 0 1 0 0,0 0-1 0 0,1 5 1 0 0,0-6-138 0 0,-1 0 1 0 0,1 0-1 0 0,0 0 1 0 0,0-1-1 0 0,0 1 1 0 0,0 0-1 0 0,0 0 0 0 0,0-1 1 0 0,1 1-1 0 0,-1-1 1 0 0,0 1-1 0 0,1-1 1 0 0,-1 0-1 0 0,1 1 1 0 0,0-1-1 0 0,-1 0 1 0 0,1 0-1 0 0,0 0 0 0 0,0 0 1 0 0,-1-1-1 0 0,1 1 1 0 0,0 0-1 0 0,0-1 1 0 0,2 1-1 0 0,2 1-31 0 0,0-1 0 0 0,0 0 0 0 0,0-1-1 0 0,-1 1 1 0 0,1-1 0 0 0,0 0 0 0 0,7-1 0 0 0,-5-1-9 0 0,0 0-1 0 0,-1 0 1 0 0,1-1 0 0 0,0 0 0 0 0,-1 0-1 0 0,0-1 1 0 0,0 0 0 0 0,0 0 0 0 0,0-1 0 0 0,0 0-1 0 0,-1 0 1 0 0,0 0 0 0 0,10-12 0 0 0,-11 11-3 0 0,0-1 1 0 0,0 1-1 0 0,-1-1 1 0 0,0 0-1 0 0,0 0 1 0 0,0 0-1 0 0,-1 0 1 0 0,0 0-1 0 0,-1-1 0 0 0,1 0 1 0 0,-1 0-1 0 0,-1 1 1 0 0,0-1-1 0 0,1-9 1 0 0,-2 13 5 0 0,0-1 0 0 0,0 1 0 0 0,-1-1 0 0 0,0 1 1 0 0,1-1-1 0 0,-1 1 0 0 0,-1 0 0 0 0,1-1 0 0 0,-3-4 0 0 0,3 7 0 0 0,0 1 1 0 0,0-1-1 0 0,0 1 0 0 0,0-1 0 0 0,-1 1 0 0 0,1 0 0 0 0,0-1 1 0 0,-1 1-1 0 0,1 0 0 0 0,-1 0 0 0 0,1 0 0 0 0,-1 0 0 0 0,0 0 1 0 0,0 0-1 0 0,1 1 0 0 0,-1-1 0 0 0,0 1 0 0 0,0-1 0 0 0,0 1 0 0 0,1-1 1 0 0,-1 1-1 0 0,0 0 0 0 0,0 0 0 0 0,-2 0 0 0 0,-4 1 64 0 0,0-1 0 0 0,0 1 0 0 0,0 1 0 0 0,0 0 0 0 0,0 0 0 0 0,0 0 0 0 0,1 1 0 0 0,-1 0 0 0 0,1 1-1 0 0,0-1 1 0 0,0 1 0 0 0,0 1 0 0 0,1 0 0 0 0,-1-1 0 0 0,1 2 0 0 0,0-1 0 0 0,0 1 0 0 0,1 0 0 0 0,-9 13 0 0 0,6-8-42 0 0,1 0 1 0 0,0 1-1 0 0,1 0 1 0 0,0 0-1 0 0,1 1 1 0 0,1 0-1 0 0,0-1 1 0 0,1 2-1 0 0,0-1 1 0 0,1 0-1 0 0,-1 17 1 0 0,2-25-43 0 0,1 0 0 0 0,1 0 1 0 0,-1-1-1 0 0,1 1 1 0 0,0 0-1 0 0,0-1 0 0 0,0 1 1 0 0,0-1-1 0 0,1 1 1 0 0,0-1-1 0 0,0 0 0 0 0,0 1 1 0 0,5 6-1 0 0,-3-6 45 0 0,1 0 0 0 0,-1-1 0 0 0,0 0 0 0 0,1 0-1 0 0,0 0 1 0 0,0 0 0 0 0,0-1 0 0 0,1 0 0 0 0,8 4 0 0 0,-2-2-293 0 0,0-1 0 0 0,0 0 0 0 0,0-1 0 0 0,13 2 0 0 0,-5-2-2264 0 0,33 0 0 0 0,-39-3-64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05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32 157 840 0 0,'-12'-6'6663'0'0,"12"6"-6444"0"0,-1 0 1 0 0,1 0 0 0 0,0 0-1 0 0,-1 0 1 0 0,1 0 0 0 0,0 0-1 0 0,0 0 1 0 0,-1 0 0 0 0,1 0-1 0 0,0 1 1 0 0,-1-1 0 0 0,1 0 0 0 0,0 0-1 0 0,0 0 1 0 0,-1 0 0 0 0,1 0-1 0 0,0 0 1 0 0,0 1 0 0 0,-1-1-1 0 0,1 0 1 0 0,0 0 0 0 0,0 0-1 0 0,-1 1 1 0 0,0 1 387 0 0,1-1 1 0 0,-1 1-1 0 0,0 0 0 0 0,1 0 1 0 0,-1 0-1 0 0,1 0 0 0 0,0 0 1 0 0,0 3-1 0 0,-2 5-605 0 0,-1 24 749 0 0,0-1 0 0 0,3 1 0 0 0,0-1 1 0 0,2 1-1 0 0,7 33 0 0 0,-9-67-749 0 0,0 0 1 0 0,0 0-1 0 0,0 1 0 0 0,0-1 1 0 0,0 0-1 0 0,0 0 0 0 0,0 0 0 0 0,0 0 1 0 0,0 1-1 0 0,0-1 0 0 0,0 0 0 0 0,0 0 1 0 0,0 0-1 0 0,0 1 0 0 0,0-1 1 0 0,0 0-1 0 0,0 0 0 0 0,0 0 0 0 0,0 0 1 0 0,0 1-1 0 0,0-1 0 0 0,0 0 1 0 0,0 0-1 0 0,1 0 0 0 0,-1 0 0 0 0,0 0 1 0 0,0 1-1 0 0,0-1 0 0 0,0 0 0 0 0,0 0 1 0 0,1 0-1 0 0,-1 0 0 0 0,0 0 1 0 0,0 0-1 0 0,0 0 0 0 0,0 0 0 0 0,1 1 1 0 0,-1-1-1 0 0,0 0 0 0 0,0 0 0 0 0,0 0 1 0 0,0 0-1 0 0,1 0 0 0 0,4-8 27 0 0,2-13-86 0 0,-4 6 60 0 0,-1 0-1 0 0,-1-1 1 0 0,-1 1 0 0 0,0 0-1 0 0,-1-1 1 0 0,0 1 0 0 0,-4-17-1 0 0,1 6 22 0 0,0-31 1 0 0,4 33-14 0 0,2-50 24 0 0,-2 67-34 0 0,1-1 1 0 0,1 0-1 0 0,0 1 1 0 0,0-1 0 0 0,0 1-1 0 0,1 0 1 0 0,5-10-1 0 0,-8 17 0 0 0,0-1 0 0 0,0 1-1 0 0,0-1 1 0 0,1 1 0 0 0,-1 0-1 0 0,0-1 1 0 0,0 1 0 0 0,1 0 0 0 0,-1-1-1 0 0,0 1 1 0 0,1 0 0 0 0,-1-1-1 0 0,0 1 1 0 0,1 0 0 0 0,-1 0 0 0 0,0 0-1 0 0,1-1 1 0 0,-1 1 0 0 0,1 0-1 0 0,-1 0 1 0 0,1 0 0 0 0,-1 0 0 0 0,0 0-1 0 0,1-1 1 0 0,-1 1 0 0 0,1 0-1 0 0,-1 0 1 0 0,1 1 0 0 0,1-1 0 0 0,-1 0 0 0 0,0 1 0 0 0,0-1 1 0 0,-1 1-1 0 0,1-1 0 0 0,0 1 0 0 0,0-1 0 0 0,0 1 0 0 0,0 0 1 0 0,0 0-1 0 0,1 1 0 0 0,15 23-42 0 0,-10-11-20 0 0,2-1 0 0 0,-1 0 1 0 0,1-1-1 0 0,1 0 0 0 0,0-1 1 0 0,1 0-1 0 0,0 0 1 0 0,1-1-1 0 0,0 0 0 0 0,20 11 1 0 0,-29-19-99 0 0,0-1-1 0 0,-1 0 1 0 0,1 0 0 0 0,0 0-1 0 0,0 0 1 0 0,0-1 0 0 0,0 1 0 0 0,0-1-1 0 0,0 0 1 0 0,6 0 0 0 0,-7 0-263 0 0,0 0-1 0 0,-1 0 1 0 0,1-1-1 0 0,0 1 1 0 0,0-1-1 0 0,0 1 1 0 0,0-1-1 0 0,-1 0 1 0 0,1 0 0 0 0,3-1-1 0 0,1-3-1884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05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19 122 2377 0 0,'-3'-7'12668'0'0,"2"8"-12495"0"0,1-1 0 0 0,0 1 0 0 0,-1-1 0 0 0,1 0 0 0 0,0 1 0 0 0,-1-1 0 0 0,1 1-1 0 0,0-1 1 0 0,0 1 0 0 0,0-1 0 0 0,-1 1 0 0 0,1-1 0 0 0,0 1 0 0 0,0-1 0 0 0,0 1 0 0 0,0-1 0 0 0,0 1 0 0 0,0 0 0 0 0,0 5 93 0 0,1 1 0 0 0,-1-1 0 0 0,1 0 0 0 0,1 0 0 0 0,-1 1 1 0 0,1-1-1 0 0,0 0 0 0 0,1 0 0 0 0,-1-1 0 0 0,1 1 0 0 0,0 0 0 0 0,0-1 1 0 0,1 0-1 0 0,4 6 0 0 0,-5-8-274 0 0,0 0 0 0 0,0 0 1 0 0,-1-1-1 0 0,2 1 0 0 0,-1-1 0 0 0,0 1 1 0 0,0-1-1 0 0,1 0 0 0 0,-1-1 0 0 0,1 1 1 0 0,0-1-1 0 0,-1 1 0 0 0,1-1 0 0 0,0 0 1 0 0,0 0-1 0 0,0-1 0 0 0,0 1 0 0 0,0-1 1 0 0,-1 0-1 0 0,1 0 0 0 0,0 0 0 0 0,0 0 0 0 0,7-2 1 0 0,-2-1-22 0 0,1 0-1 0 0,-1-1 1 0 0,1 0 0 0 0,-1-1 0 0 0,0 0-1 0 0,-1 0 1 0 0,1-1 0 0 0,-1 0 0 0 0,0 0 0 0 0,-1-1-1 0 0,1 0 1 0 0,7-10 0 0 0,-12 12 7 0 0,1 1 0 0 0,-1-1 0 0 0,0 0 0 0 0,0 0 0 0 0,-1 0 0 0 0,0 0 0 0 0,0-1 0 0 0,0 1 0 0 0,0-1 1 0 0,0-7-1 0 0,-1 9 15 0 0,-1 0 0 0 0,0 0 0 0 0,0 0 1 0 0,0 0-1 0 0,-1 0 0 0 0,1 0 0 0 0,-1 0 0 0 0,0 0 1 0 0,0 0-1 0 0,-1 0 0 0 0,1 1 0 0 0,-1-1 1 0 0,0 0-1 0 0,0 1 0 0 0,-4-7 0 0 0,3 7 15 0 0,0 0 0 0 0,0-1 0 0 0,0 1 0 0 0,0 0-1 0 0,-1 1 1 0 0,0-1 0 0 0,1 0 0 0 0,-1 1 0 0 0,0 0-1 0 0,0 0 1 0 0,0 0 0 0 0,0 0 0 0 0,-1 1 0 0 0,1 0-1 0 0,0 0 1 0 0,-1 0 0 0 0,1 0 0 0 0,0 1 0 0 0,-9-1 0 0 0,8 1 34 0 0,-1 1 0 0 0,1-1 0 0 0,0 1 0 0 0,-1 0 0 0 0,1 0 0 0 0,0 1 0 0 0,0-1 0 0 0,0 1 1 0 0,0 0-1 0 0,0 1 0 0 0,0-1 0 0 0,1 1 0 0 0,-1 0 0 0 0,1 0 0 0 0,-1 0 0 0 0,-4 6 0 0 0,-1 2 40 0 0,0 1-1 0 0,1 0 0 0 0,1 0 0 0 0,0 1 0 0 0,1 0 0 0 0,0 0 0 0 0,1 1 0 0 0,0 0 0 0 0,1 0 0 0 0,1 0 0 0 0,0 0 0 0 0,1 1 1 0 0,0 0-1 0 0,0 28 0 0 0,3-36-88 0 0,1-1 1 0 0,0 1 0 0 0,0-1 0 0 0,1 0 0 0 0,0 1-1 0 0,0-1 1 0 0,0 0 0 0 0,1 0 0 0 0,0 0 0 0 0,0-1-1 0 0,1 1 1 0 0,-1-1 0 0 0,1 1 0 0 0,0-1 0 0 0,1 0-1 0 0,-1-1 1 0 0,1 1 0 0 0,0-1 0 0 0,9 6 0 0 0,-1-1-504 0 0,1-1 0 0 0,0-1 0 0 0,0 0 0 0 0,0-1 1 0 0,1-1-1 0 0,0 0 0 0 0,18 3 0 0 0,-1-1-1339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06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45 512 0 0,'1'-5'303'0'0,"3"-19"1620"0"0,-4 24-1772 0 0,0-1 0 0 0,0 1 0 0 0,0-1 0 0 0,1 1 0 0 0,-1-1 0 0 0,0 0 0 0 0,0 1 0 0 0,0-1 0 0 0,0 1 0 0 0,-1-1 0 0 0,1 0 0 0 0,0 1 0 0 0,0-1 0 0 0,0 1 0 0 0,0-1 0 0 0,-1 1 0 0 0,1-1 0 0 0,0 0 0 0 0,0 1 0 0 0,-1-1 0 0 0,1 1 0 0 0,0-1 0 0 0,-1 1 0 0 0,1 0 0 0 0,-1-1 0 0 0,1 1 0 0 0,0-1 0 0 0,-1 1 0 0 0,0-1 0 0 0,0 1 18 0 0,0 0 0 0 0,0 0 1 0 0,0 0-1 0 0,0 1 0 0 0,0-1 0 0 0,0 0 0 0 0,1 0 0 0 0,-1 1 0 0 0,0-1 0 0 0,0 0 0 0 0,0 1 0 0 0,0-1 1 0 0,1 1-1 0 0,-1-1 0 0 0,0 1 0 0 0,1 0 0 0 0,-1-1 0 0 0,0 1 0 0 0,1 0 0 0 0,-1-1 0 0 0,1 1 0 0 0,-1 0 0 0 0,1 0 1 0 0,-1-1-1 0 0,1 1 0 0 0,-1 0 0 0 0,0 2 0 0 0,-7 23 1443 0 0,-4 42 37 0 0,-6 120 0 0 0,12-97-994 0 0,-29 253-71 0 0,35-342-596 0 0,-2 7-97 0 0,1-1 0 0 0,1 1 0 0 0,-1 0 0 0 0,2-1 0 0 0,1 17 0 0 0,-2-25 67 0 0,0 1 1 0 0,0-1-1 0 0,0 0 0 0 0,0 0 0 0 0,0 1 0 0 0,0-1 0 0 0,0 0 0 0 0,0 1 0 0 0,0-1 0 0 0,0 0 0 0 0,1 0 0 0 0,-1 1 1 0 0,0-1-1 0 0,0 0 0 0 0,0 0 0 0 0,0 1 0 0 0,0-1 0 0 0,1 0 0 0 0,-1 0 0 0 0,0 0 0 0 0,0 1 0 0 0,1-1 0 0 0,-1 0 1 0 0,0 0-1 0 0,0 0 0 0 0,1 0 0 0 0,-1 1 0 0 0,0-1 0 0 0,0 0 0 0 0,1 0 0 0 0,-1 0 0 0 0,0 0 0 0 0,1 0 1 0 0,-1 0-1 0 0,0 0 0 0 0,0 0 0 0 0,1 0 0 0 0,-1 0 0 0 0,0 0 0 0 0,1 0 0 0 0,-1 0 0 0 0,0 0 0 0 0,0 0 0 0 0,1 0 1 0 0,-1 0-1 0 0,0-1 0 0 0,1 1 0 0 0,-1 0 0 0 0,0 0 0 0 0,0 0 0 0 0,0 0 0 0 0,1 0 0 0 0,-1-1 0 0 0,0 1 0 0 0,0 0 1 0 0,1-1-1 0 0,13-14-3927 0 0,-13 13 3042 0 0,8-9-2378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06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30 1168 0 0,'0'0'123'0'0,"2"-16"2201"0"0,-1 15-2121 0 0,-1 1 0 0 0,0-1 0 0 0,0 1-1 0 0,0-1 1 0 0,0 1 0 0 0,0-1 0 0 0,0 1 0 0 0,0-1 0 0 0,0 1 0 0 0,0-1 0 0 0,0 1 0 0 0,0-1 0 0 0,0 1 0 0 0,0-1 0 0 0,0 1 0 0 0,0-1-1 0 0,0 1 1 0 0,0-1 0 0 0,-1 1 0 0 0,1-1 0 0 0,0 1 0 0 0,0 0 0 0 0,-1-1 0 0 0,1 1 0 0 0,0-1 0 0 0,-1 1 0 0 0,0-1 0 0 0,1 1-1 0 0,-1 1 0 0 0,1-1 1 0 0,-1 1-1 0 0,1-1 0 0 0,-1 1 1 0 0,1-1-1 0 0,-1 0 0 0 0,1 1 1 0 0,-1 0-1 0 0,1-1 0 0 0,0 1 0 0 0,-1-1 1 0 0,1 1-1 0 0,0-1 0 0 0,-1 1 1 0 0,1 0-1 0 0,0-1 0 0 0,0 1 1 0 0,0 0-1 0 0,-1-1 0 0 0,1 1 1 0 0,0 1-1 0 0,-3 18 1955 0 0,3 11-1269 0 0,2-2 0 0 0,1 1-1 0 0,9 41 1 0 0,3 35 362 0 0,-7 278-412 0 0,-11-350-1033 0 0,-2-1-1 0 0,0 1 1 0 0,-12 32-1 0 0,13-43-1452 0 0,5-24 653 0 0,1 0-1 0 0,-1-1 1 0 0,1 1-1 0 0,-1 0 1 0 0,0 0-1 0 0,0-1 1 0 0,1 1-1 0 0,0-3 1 0 0,5-4-1000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07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156 233 2593 0 0,'-45'-12'6872'0'0,"32"10"-5601"0"0,0-2 0 0 0,0 1 0 0 0,1-2-1 0 0,-23-10 1 0 0,33 14-1177 0 0,0 0 1 0 0,1 0-1 0 0,-1 0 0 0 0,1 0 0 0 0,-1-1 0 0 0,1 1 0 0 0,-1-1 0 0 0,1 1 0 0 0,0-1 0 0 0,0 1 1 0 0,0-1-1 0 0,0 1 0 0 0,0-1 0 0 0,0 0 0 0 0,0 0 0 0 0,0 0 0 0 0,1 0 0 0 0,-1 1 0 0 0,1-1 0 0 0,-1 0 1 0 0,1 0-1 0 0,0 0 0 0 0,0 0 0 0 0,0 0 0 0 0,0 0 0 0 0,0 0 0 0 0,0 0 0 0 0,1 0 0 0 0,-1 0 1 0 0,1 0-1 0 0,-1 0 0 0 0,1 1 0 0 0,0-1 0 0 0,1-3 0 0 0,1-2-30 0 0,1 1 0 0 0,-1 0-1 0 0,1 0 1 0 0,1 0 0 0 0,-1 1 0 0 0,1 0-1 0 0,0-1 1 0 0,7-5 0 0 0,0 3-11 0 0,0 0 1 0 0,0 0-1 0 0,0 2 1 0 0,1-1-1 0 0,0 2 1 0 0,1-1-1 0 0,-1 2 0 0 0,28-6 1 0 0,-19 6 4 0 0,1 2 0 0 0,0 0 1 0 0,-1 1-1 0 0,43 4 0 0 0,-50-1-60 0 0,0 0 0 0 0,0 2 0 0 0,-1-1 0 0 0,1 2 0 0 0,-1 0 0 0 0,0 0 0 0 0,-1 2 0 0 0,1 0 0 0 0,-1 0 0 0 0,22 17 0 0 0,-28-18-30 0 0,-1-1 1 0 0,0 0 0 0 0,0 1 0 0 0,-1 0-1 0 0,0 1 1 0 0,0-1 0 0 0,0 1 0 0 0,-1 0-1 0 0,0 0 1 0 0,0 0 0 0 0,-1 1 0 0 0,0 0 0 0 0,0-1-1 0 0,-1 1 1 0 0,0 0 0 0 0,0 0 0 0 0,-1 0-1 0 0,0 0 1 0 0,0 0 0 0 0,-1 1 0 0 0,-1 10 0 0 0,0-6 25 0 0,-2 0 0 0 0,0-1 0 0 0,-1 1 0 0 0,0-1 0 0 0,0 0 0 0 0,-1 0 1 0 0,-11 17-1 0 0,-55 76 3 0 0,38-60 31 0 0,-72 86 211 0 0,90-115-160 0 0,12-12-65 0 0,0-1 1 0 0,0 1-1 0 0,1-1 1 0 0,-1 1-1 0 0,1 0 1 0 0,-1 0 0 0 0,1 0-1 0 0,0 0 1 0 0,1 0-1 0 0,-1 1 1 0 0,1-1 0 0 0,0 0-1 0 0,0 1 1 0 0,0-1-1 0 0,1 1 1 0 0,-1 0-1 0 0,1-1 1 0 0,0 1 0 0 0,0-1-1 0 0,1 1 1 0 0,0-1-1 0 0,-1 1 1 0 0,1-1-1 0 0,1 1 1 0 0,-1-1 0 0 0,1 0-1 0 0,2 6 1 0 0,3 5-24 0 0,1-1 0 0 0,0 0-1 0 0,1 0 1 0 0,0-1 0 0 0,1-1 0 0 0,23 23 0 0 0,-16-20-109 0 0,0-1 1 0 0,1 0-1 0 0,0-2 0 0 0,30 16 1 0 0,-43-26-112 0 0,0 1 1 0 0,1-1 0 0 0,-1 0-1 0 0,1-1 1 0 0,0 1 0 0 0,-1-1-1 0 0,9 1 1 0 0,-8-2-1060 0 0,0 0-1 0 0,0 0 1 0 0,12-2-1 0 0,2-3-682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08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7 202 512 0 0,'3'11'10936'0'0,"7"10"-6619"0"0,2 5-2380 0 0,-8-12-1107 0 0,0 1-254 0 0,0-1 0 0 0,2 0 0 0 0,-1 0 0 0 0,10 15-1 0 0,-13-26-551 0 0,0 1-1 0 0,0-1 0 0 0,0 0 0 0 0,1-1 0 0 0,-1 1 1 0 0,1 0-1 0 0,0-1 0 0 0,-1 1 0 0 0,1-1 0 0 0,0 0 0 0 0,1 0 1 0 0,-1 0-1 0 0,0 0 0 0 0,0-1 0 0 0,1 1 0 0 0,-1-1 1 0 0,1 0-1 0 0,-1 0 0 0 0,1 0 0 0 0,0-1 0 0 0,-1 1 1 0 0,6-1-1 0 0,2 0-24 0 0,0-2-1 0 0,-1 1 1 0 0,0-1 0 0 0,1-1 0 0 0,-1 0 0 0 0,0 0 0 0 0,0-1 0 0 0,0-1 0 0 0,11-6 0 0 0,10-8-74 0 0,38-30 1 0 0,-62 44 66 0 0,-1 0 0 0 0,1-1 0 0 0,-2 0 0 0 0,1 0 1 0 0,0 0-1 0 0,-1-1 0 0 0,-1 1 0 0 0,1-1 0 0 0,-1 0 1 0 0,0-1-1 0 0,5-13 0 0 0,-7 14 14 0 0,0 0-1 0 0,-1 0 1 0 0,0 1 0 0 0,0-1 0 0 0,0 0-1 0 0,-1 0 1 0 0,0 0 0 0 0,-1 0-1 0 0,1 0 1 0 0,-1 0 0 0 0,-1 0 0 0 0,1 1-1 0 0,-1-1 1 0 0,-4-9 0 0 0,3 10 5 0 0,0 0 0 0 0,0 0 0 0 0,0 0 1 0 0,-1 1-1 0 0,0-1 0 0 0,0 1 1 0 0,0 0-1 0 0,0 0 0 0 0,-1 0 0 0 0,0 1 1 0 0,0 0-1 0 0,-1 0 0 0 0,1 0 0 0 0,-1 1 1 0 0,1-1-1 0 0,-8-2 0 0 0,5 3 47 0 0,-1 0 1 0 0,0 0-1 0 0,0 1 0 0 0,0 0 0 0 0,0 1 0 0 0,-1 0 0 0 0,1 0 1 0 0,0 1-1 0 0,0 0 0 0 0,-1 1 0 0 0,-8 1 0 0 0,10 0 13 0 0,0-1 0 0 0,-1 1 1 0 0,1 0-1 0 0,1 1 0 0 0,-1 0 0 0 0,0 0 0 0 0,1 1 0 0 0,0 0 1 0 0,-1 0-1 0 0,2 0 0 0 0,-1 1 0 0 0,0 0 0 0 0,1 1 0 0 0,0-1 0 0 0,0 1 1 0 0,-8 12-1 0 0,3-3 29 0 0,0 2 0 0 0,2-1 0 0 0,0 2 0 0 0,1-1-1 0 0,0 1 1 0 0,2 0 0 0 0,0 0 0 0 0,1 1 0 0 0,-5 35 0 0 0,6-8 129 0 0,1-1 1 0 0,3 1-1 0 0,5 46 0 0 0,23 80 218 0 0,1 1-298 0 0,-29-165-150 0 0,0-6-5 0 0,-1 0-1 0 0,1 0 1 0 0,0 0 0 0 0,0 0 0 0 0,0 0-1 0 0,0 0 1 0 0,1 0 0 0 0,-1 0 0 0 0,2 4-1 0 0,-1-7 4 0 0,0 0 0 0 0,0 0 0 0 0,0 0 0 0 0,0 0 0 0 0,0 0 0 0 0,0 0 0 0 0,0 0-1 0 0,0 0 1 0 0,-1 0 0 0 0,1-1 0 0 0,0 1 0 0 0,-1 0 0 0 0,1-2 0 0 0,2-1-28 0 0,13-19-113 0 0,26-25 1 0 0,-8 9-8 0 0,-21 22 112 0 0,3-3-20 0 0,1 1 0 0 0,20-19-1 0 0,-32 34 57 0 0,0 0-1 0 0,0 0 0 0 0,1 0 0 0 0,-1 0 0 0 0,1 1 0 0 0,0 0 0 0 0,0 0 1 0 0,0 0-1 0 0,0 1 0 0 0,1 0 0 0 0,-1 0 0 0 0,1 1 0 0 0,6-1 0 0 0,-12 1 9 0 0,0 1-1 0 0,0 0 0 0 0,0 0 1 0 0,-1 0-1 0 0,1 0 0 0 0,0 0 1 0 0,0 1-1 0 0,0-1 0 0 0,0 0 1 0 0,0 0-1 0 0,-1 1 0 0 0,1-1 1 0 0,0 0-1 0 0,0 1 0 0 0,0-1 1 0 0,-1 0-1 0 0,1 1 0 0 0,0-1 1 0 0,-1 1-1 0 0,1 0 0 0 0,0-1 1 0 0,0 2-1 0 0,0-1 1 0 0,-1 0-1 0 0,1 0 1 0 0,0 1 0 0 0,-1-1 0 0 0,0 0-1 0 0,1 1 1 0 0,-1-1 0 0 0,0 1 0 0 0,0-1-1 0 0,1 0 1 0 0,-1 1 0 0 0,-1 2-1 0 0,0 4 8 0 0,0 1-1 0 0,-1 0 1 0 0,-5 14-1 0 0,5-15-8 0 0,-3 7 7 0 0,1 0 0 0 0,1 0 0 0 0,0 0 0 0 0,1 0 0 0 0,1 25 0 0 0,1-35-15 0 0,0 0 0 0 0,1-1 0 0 0,-1 1 0 0 0,1 0 0 0 0,1-1 0 0 0,-1 1 0 0 0,1 0 0 0 0,-1-1 0 0 0,1 0 0 0 0,0 1 0 0 0,1-1 0 0 0,-1 0 0 0 0,1 0 0 0 0,0 0 0 0 0,0-1 0 0 0,0 1 0 0 0,0-1 0 0 0,1 1 0 0 0,0-1 0 0 0,-1 0 0 0 0,9 4 0 0 0,-6-3-128 0 0,1-1-1 0 0,-1 0 0 0 0,1 0 1 0 0,0-1-1 0 0,-1 0 0 0 0,1 0 1 0 0,0-1-1 0 0,0 0 0 0 0,1 0 0 0 0,-1-1 1 0 0,0 1-1 0 0,0-1 0 0 0,9-2 1 0 0,-6 1-829 0 0,-1-1 1 0 0,1-1-1 0 0,12-4 1 0 0,-8 2-3004 0 0,22-13-1 0 0,-20 9 1555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10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11 240 0 0,'-6'-3'3096'0'0,"4"2"-1895"0"0,0 0-1 0 0,1 0 1 0 0,-1 0-1 0 0,0 0 1 0 0,0 1-1 0 0,0-1 1 0 0,-3 0-1 0 0,4 1-978 0 0,0 0-1 0 0,0 0 1 0 0,0 0 0 0 0,0 1-1 0 0,0-1 1 0 0,1 0 0 0 0,-1 0-1 0 0,0 1 1 0 0,0-1 0 0 0,0 1 0 0 0,1-1-1 0 0,-1 0 1 0 0,0 1 0 0 0,0 0-1 0 0,1-1 1 0 0,-1 1 0 0 0,0-1-1 0 0,1 1 1 0 0,-1 0 0 0 0,1-1-1 0 0,-2 2 1 0 0,-7 11 731 0 0,0 0-1 0 0,1 1 1 0 0,0 0-1 0 0,1 0 1 0 0,-6 17-1 0 0,11-23-877 0 0,-1 0 0 0 0,1 0 0 0 0,1 0 0 0 0,-1 0-1 0 0,1 0 1 0 0,1 0 0 0 0,-1 1 0 0 0,2-1 0 0 0,-1 0 0 0 0,1 0 0 0 0,3 14 0 0 0,-3-19-106 0 0,0 1 1 0 0,0-1 0 0 0,1 0 0 0 0,-1 1 0 0 0,1-1 0 0 0,0 0 0 0 0,0 0 0 0 0,0 0-1 0 0,0 0 1 0 0,1-1 0 0 0,-1 1 0 0 0,1-1 0 0 0,0 1 0 0 0,-1-1 0 0 0,1 0-1 0 0,0 0 1 0 0,0 0 0 0 0,1-1 0 0 0,-1 1 0 0 0,0 0 0 0 0,0-1 0 0 0,1 0 0 0 0,-1 0-1 0 0,1 0 1 0 0,-1-1 0 0 0,6 1 0 0 0,0 0-659 0 0,1 0-1 0 0,-1-1 1 0 0,1-1-1 0 0,0 1 1 0 0,-1-2-1 0 0,1 1 1 0 0,-1-1-1 0 0,16-6 1 0 0,3-3-3032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10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20 2032 0 0,'-11'-5'3209'0'0,"4"-3"3369"0"0,1 4-5194 0 0,4 1 680 0 0,7 5-1296 0 0,3 2-295 0 0,0-3-217 0 0,4 2-280 0 0,2-1-88 0 0,1-1 16 0 0,3-1-729 0 0,-3 2-2439 0 0,1-1-249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12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18 289 512 0 0,'0'-35'3075'0'0,"2"-80"9199"0"0,-1 98-10772 0 0,-2 14-1178 0 0,1 0-1 0 0,0 0 1 0 0,0 0 0 0 0,0 0 0 0 0,0-1 0 0 0,1 1 0 0 0,-1 0 0 0 0,1 0 0 0 0,0 0-1 0 0,0 0 1 0 0,0 0 0 0 0,0 0 0 0 0,0 0 0 0 0,3-3 0 0 0,11-3 1011 0 0,-9 7-622 0 0,-6 2-694 0 0,0 0 1 0 0,0 0 0 0 0,0 0 0 0 0,0 0 0 0 0,0 0 0 0 0,0 0 0 0 0,0 0-1 0 0,0 0 1 0 0,0 0 0 0 0,0 0 0 0 0,0 0 0 0 0,0 0 0 0 0,0 0 0 0 0,0 0-1 0 0,0 1 1 0 0,0-1 0 0 0,0 0 0 0 0,0 0 0 0 0,0 0 0 0 0,0 0 0 0 0,0 0-1 0 0,0 0 1 0 0,0 0 0 0 0,0 0 0 0 0,0 0 0 0 0,0 0 0 0 0,0 0 0 0 0,0 0-1 0 0,0 0 1 0 0,0 0 0 0 0,0 0 0 0 0,0 0 0 0 0,0 0 0 0 0,0 0-1 0 0,0 0 1 0 0,0 0 0 0 0,0 0 0 0 0,0 1 0 0 0,0-1 0 0 0,0 0 0 0 0,0 0-1 0 0,0 0 1 0 0,0 0 0 0 0,0 0 0 0 0,0 0 0 0 0,0 0 0 0 0,0 0 0 0 0,0 0-1 0 0,0 0 1 0 0,0 0 0 0 0,0 0 0 0 0,0 0 0 0 0,0 0 0 0 0,0 0 0 0 0,0 0-1 0 0,0 0 1 0 0,0 0 0 0 0,-4 4 123 0 0,0 1-1 0 0,1-1 1 0 0,-1 1-1 0 0,1 0 0 0 0,0 0 1 0 0,0 0-1 0 0,0 0 1 0 0,1 0-1 0 0,0 1 1 0 0,0-1-1 0 0,-2 10 1 0 0,-1 7-54 0 0,1 0 0 0 0,2-1 0 0 0,0 2 1 0 0,1-1-1 0 0,1 0 0 0 0,1 0 0 0 0,5 29 0 0 0,-2-34-84 0 0,10 28 1 0 0,-8-26 5 0 0,-11-36-49 0 0,1-1 0 0 0,0 1 1 0 0,-1-36-1 0 0,4-61 11 0 0,0-1 38 0 0,-7 31 50 0 0,7 95-29 0 0,0 0 0 0 0,2 1-1 0 0,1 10 1 0 0,38 126 298 0 0,-8-35-97 0 0,-28-95-197 0 0,-1 0 0 0 0,2 21 0 0 0,-4-30-22 0 0,-1 0 0 0 0,0-1 0 0 0,-1 1 0 0 0,0 0-1 0 0,0-1 1 0 0,-5 15 0 0 0,17-50-149 0 0,7-25-450 0 0,-16 46 517 0 0,-1 1-1 0 0,0-1 1 0 0,0 1 0 0 0,-1-1-1 0 0,1 1 1 0 0,-1-1 0 0 0,-2-10-1 0 0,2 13-240 0 0,-1 1 0 0 0,0-1 0 0 0,0 0 0 0 0,0 1 0 0 0,-1-1 0 0 0,1 1 0 0 0,-1 0 0 0 0,-1-3 0 0 0,-6-9-9505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13.2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34 80 0 0,'-17'-1'2479'0'0,"9"0"208"0"0,-1 1 0 0 0,-13 1-1 0 0,20-1-2341 0 0,0 0 0 0 0,1 1 1 0 0,-1-1-1 0 0,0 1 0 0 0,0-1 0 0 0,1 1 0 0 0,-1-1 0 0 0,0 1 0 0 0,1 0 0 0 0,-1 0 0 0 0,1 0 0 0 0,-1 0 0 0 0,1 0 0 0 0,-1 0 0 0 0,1 1 0 0 0,0-1 0 0 0,-2 2 0 0 0,2-2-275 0 0,1-1-1 0 0,0 0 1 0 0,0 0-1 0 0,0 1 1 0 0,-1-1-1 0 0,1 0 1 0 0,0 0 0 0 0,0 1-1 0 0,0-1 1 0 0,0 0-1 0 0,0 1 1 0 0,0-1-1 0 0,0 0 1 0 0,-1 1-1 0 0,1-1 1 0 0,0 0-1 0 0,0 0 1 0 0,0 1-1 0 0,0-1 1 0 0,0 0 0 0 0,0 1-1 0 0,1-1 1 0 0,-1 0-1 0 0,0 1 1 0 0,0-1-1 0 0,0 0 1 0 0,0 1-1 0 0,0-1 1 0 0,0 0-1 0 0,0 0 1 0 0,1 1-1 0 0,10 3 1165 0 0,15-3-180 0 0,-25-1-967 0 0,42-5 784 0 0,0-2 0 0 0,45-13 0 0 0,-52 11-655 0 0,1 1 0 0 0,-1 2 1 0 0,55-3-1 0 0,-134 23-6100 0 0,20-6 2679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5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69 512 0 0,'2'-3'-59'0'0,"3"-19"5429"0"0,-5 22-5287 0 0,0 0 0 0 0,0 0 0 0 0,0 0 0 0 0,0 0 0 0 0,0-1 0 0 0,0 1-1 0 0,0 0 1 0 0,0 0 0 0 0,0 0 0 0 0,0 0 0 0 0,0 0 0 0 0,0 0 0 0 0,0-1 0 0 0,0 1 0 0 0,-1 0 0 0 0,1 0 0 0 0,0 0 0 0 0,0 0 0 0 0,0 0 0 0 0,0 0 0 0 0,0 0 0 0 0,0 0 0 0 0,0 0 0 0 0,0-1-1 0 0,0 1 1 0 0,-1 0 0 0 0,1 0 0 0 0,0 0 0 0 0,0 0 0 0 0,0 0 0 0 0,0 0 0 0 0,0 0 0 0 0,0 0 0 0 0,-1 0 0 0 0,1 0 0 0 0,0 0 0 0 0,0 0 0 0 0,0 0 0 0 0,0 0 0 0 0,0 0 0 0 0,0 0 0 0 0,-1 0-1 0 0,1 0 1 0 0,-11 7 1933 0 0,-4 4-786 0 0,1 1 0 0 0,1 1 1 0 0,0 0-1 0 0,0 1 0 0 0,-16 24 0 0 0,28-37-1147 0 0,1 0-1 0 0,-1 0 0 0 0,0 1 1 0 0,0-1-1 0 0,0 1 0 0 0,1-1 1 0 0,-1 1-1 0 0,1-1 0 0 0,-1 1 1 0 0,1-1-1 0 0,0 1 0 0 0,0 0 1 0 0,0-1-1 0 0,-1 1 1 0 0,1-1-1 0 0,1 1 0 0 0,-1 2 1 0 0,1-3-28 0 0,-1 0 1 0 0,1 1-1 0 0,-1-1 0 0 0,1 0 1 0 0,0 0-1 0 0,-1 0 1 0 0,1 0-1 0 0,0 0 1 0 0,0 0-1 0 0,0 0 1 0 0,0 0-1 0 0,0 0 1 0 0,0 0-1 0 0,0-1 1 0 0,0 1-1 0 0,2 1 1 0 0,3 0 57 0 0,0 0 0 0 0,1 0 0 0 0,-1 0 0 0 0,0-1 0 0 0,1 0 0 0 0,11 1 0 0 0,19-2 134 0 0,67-9 0 0 0,-44 3-214 0 0,-56 6-32 0 0,1-1 1 0 0,-1 1-1 0 0,0-1 0 0 0,1 0 1 0 0,-1-1-1 0 0,0 1 0 0 0,1-1 1 0 0,6-4-1 0 0,-9 5-7 0 0,0 0 1 0 0,0-1 0 0 0,0 1-1 0 0,-1-1 1 0 0,1 0-1 0 0,0 1 1 0 0,-1-1 0 0 0,1 0-1 0 0,-1 0 1 0 0,0 0-1 0 0,1 0 1 0 0,-1 0 0 0 0,0 0-1 0 0,0-1 1 0 0,-1 1-1 0 0,1 0 1 0 0,0 0 0 0 0,0-4-1 0 0,0-2 8 0 0,0 0 0 0 0,-1 0 0 0 0,0 0 0 0 0,0 0-1 0 0,-1 0 1 0 0,0 0 0 0 0,0 0 0 0 0,-1 1 0 0 0,-4-15 0 0 0,5 19 8 0 0,-1 0 1 0 0,1 0 0 0 0,-1 1 0 0 0,1-1 0 0 0,-1 0-1 0 0,0 1 1 0 0,0 0 0 0 0,0-1 0 0 0,0 1 0 0 0,0 0 0 0 0,0 0-1 0 0,-1 0 1 0 0,1 0 0 0 0,-1 0 0 0 0,1 1 0 0 0,-1-1-1 0 0,0 1 1 0 0,0 0 0 0 0,0-1 0 0 0,0 1 0 0 0,0 1 0 0 0,0-1-1 0 0,0 0 1 0 0,0 1 0 0 0,0-1 0 0 0,0 1 0 0 0,0 0-1 0 0,-4 0 1 0 0,-2 1 47 0 0,0 1 0 0 0,0 0 0 0 0,0 0 0 0 0,0 1 0 0 0,0 0 0 0 0,0 0 0 0 0,1 1 0 0 0,-1 0 0 0 0,1 1 0 0 0,0-1 0 0 0,1 2 0 0 0,-15 11 0 0 0,8-4 11 0 0,0 1-1 0 0,1 0 1 0 0,0 1 0 0 0,1 0-1 0 0,-11 21 1 0 0,16-25-35 0 0,0 0-1 0 0,2 1 1 0 0,-1-1 0 0 0,1 1 0 0 0,1 1 0 0 0,0-1 0 0 0,-2 14 0 0 0,5-22-31 0 0,1 0 0 0 0,0-1 0 0 0,-1 1 0 0 0,1 0 0 0 0,0 0 0 0 0,1-1 0 0 0,-1 1 0 0 0,1 0 0 0 0,0 0 0 0 0,0-1 0 0 0,0 1 0 0 0,0-1 0 0 0,1 1 0 0 0,-1-1 0 0 0,1 1 0 0 0,0-1 0 0 0,0 0 0 0 0,0 0 0 0 0,0 0 0 0 0,1 0 0 0 0,-1 0 0 0 0,1 0 0 0 0,0-1 0 0 0,0 1 0 0 0,0-1 0 0 0,0 0 1 0 0,0 0-1 0 0,5 3 0 0 0,1-1-23 0 0,1 0-1 0 0,0-1 1 0 0,-1 1 0 0 0,1-2 0 0 0,0 0 0 0 0,18 2 0 0 0,63-1-644 0 0,-65-3 240 0 0,12-2-3324 0 0,64-11-1 0 0,-76 9 893 0 0,-7 1 1373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5.9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26 1272 0 0,'-2'-2'914'0'0,"1"0"0"0"0,-1 0-1 0 0,0 0 1 0 0,0 0 0 0 0,0 0-1 0 0,0 0 1 0 0,-1 0 0 0 0,1 0 0 0 0,0 1-1 0 0,-5-3 1 0 0,6 4-742 0 0,0-1 0 0 0,1 1 0 0 0,-1 0 0 0 0,0-1 0 0 0,1 1 1 0 0,-1 0-1 0 0,0 0 0 0 0,1 0 0 0 0,-1 0 0 0 0,0 0 0 0 0,1 0 0 0 0,-1 0 0 0 0,0 0 0 0 0,1 0 1 0 0,-1 0-1 0 0,0 0 0 0 0,1 0 0 0 0,-1 0 0 0 0,0 0 0 0 0,1 0 0 0 0,-1 1 0 0 0,0-1 0 0 0,1 0 0 0 0,-1 1 1 0 0,0-1-1 0 0,1 0 0 0 0,-1 1 0 0 0,1-1 0 0 0,-1 1 0 0 0,1-1 0 0 0,-1 1 0 0 0,1-1 0 0 0,-1 1 1 0 0,1-1-1 0 0,0 1 0 0 0,-1-1 0 0 0,1 1 0 0 0,0 0 0 0 0,-1-1 0 0 0,1 1 0 0 0,0 0 0 0 0,0-1 1 0 0,-1 1-1 0 0,1 0 0 0 0,0-1 0 0 0,0 1 0 0 0,0 0 0 0 0,0-1 0 0 0,0 2 0 0 0,0 0-45 0 0,0 1-1 0 0,0-1 0 0 0,1 1 1 0 0,-1-1-1 0 0,1 0 1 0 0,-1 1-1 0 0,1-1 0 0 0,0 0 1 0 0,0 0-1 0 0,0 0 1 0 0,0 1-1 0 0,0-1 0 0 0,0 0 1 0 0,1 0-1 0 0,-1-1 1 0 0,4 5-1 0 0,3 2 65 0 0,0 0-1 0 0,10 7 1 0 0,-16-13-124 0 0,28 20 180 0 0,0-1 0 0 0,65 32 0 0 0,-56-30-325 0 0,-35-20 23 0 0,-1-1 0 0 0,1 1 0 0 0,-1 0-1 0 0,0 0 1 0 0,1 0 0 0 0,-1 1 0 0 0,0-1-1 0 0,2 5 1 0 0,-5-7-23 0 0,1-1 0 0 0,-1 1 0 0 0,0-1 0 0 0,0 1 0 0 0,1-1-1 0 0,-1 1 1 0 0,0 0 0 0 0,0-1 0 0 0,0 1 0 0 0,0-1 0 0 0,0 1 0 0 0,0 0-1 0 0,0-1 1 0 0,0 1 0 0 0,0-1 0 0 0,0 1 0 0 0,0 0 0 0 0,0-1 0 0 0,0 1-1 0 0,-1-1 1 0 0,1 1 0 0 0,0-1 0 0 0,0 1 0 0 0,-1-1 0 0 0,0 2 0 0 0,1-2-300 0 0,-1 1 1 0 0,1-1 0 0 0,-1 1 0 0 0,1-1 0 0 0,-1 1-1 0 0,1-1 1 0 0,-1 0 0 0 0,1 1 0 0 0,-1-1-1 0 0,0 0 1 0 0,1 0 0 0 0,-1 1 0 0 0,1-1 0 0 0,-1 0-1 0 0,-1 0 1 0 0,-4 0-3476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6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368 0 2024 0 0,'-6'0'1320'0'0,"1"1"-1"0"0,0-1 1 0 0,0 1-1 0 0,0 0 1 0 0,-9 4-1 0 0,7-3-481 0 0,0 2 0 0 0,0-1 1 0 0,-9 6-1 0 0,-1 4 693 0 0,-30 27 0 0 0,42-35-999 0 0,-18 18 160 0 0,2 0 0 0 0,1 1 1 0 0,0 2-1 0 0,2 0 0 0 0,-22 41 1 0 0,34-56-803 0 0,0-1 1 0 0,-1 0-1 0 0,0 0 1 0 0,-16 16-1 0 0,-4-4-5906 0 0,23-20 2047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6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23 1824 0 0,'5'-8'2929'0'0,"-4"7"-1951"0"0,-1-1 1 0 0,1 1-1 0 0,0-1 0 0 0,0 1 0 0 0,0-1 1 0 0,0 1-1 0 0,0-1 0 0 0,3-1 1 0 0,-3 11 3315 0 0,-6 10-2604 0 0,5-16-1293 0 0,-6 20 192 0 0,2-1 1 0 0,1 1-1 0 0,1 0 0 0 0,1 0 1 0 0,0 0-1 0 0,2 0 0 0 0,1 0 1 0 0,4 24-1 0 0,9 26-207 0 0,24 74 0 0 0,-30-117-968 0 0,1-1 1 0 0,27 53 0 0 0,-31-75-2241 0 0,-6-5 2724 0 0,0-1 0 0 0,0 0-1 0 0,0 0 1 0 0,0 0 0 0 0,0 0 0 0 0,1 0-1 0 0,-1 0 1 0 0,0 0 0 0 0,0 0-1 0 0,0 0 1 0 0,0 0 0 0 0,0-1 0 0 0,0 1-1 0 0,1 0 1 0 0,-1 0 0 0 0,0 0-1 0 0,0 0 1 0 0,0 0 0 0 0,0 0 0 0 0,0 0-1 0 0,0 0 1 0 0,0 0 0 0 0,1 0 0 0 0,-1 0-1 0 0,0 0 1 0 0,0-1 0 0 0,0 1-1 0 0,0 0 1 0 0,0 0 0 0 0,0 0 0 0 0,0 0-1 0 0,0 0 1 0 0,0 0 0 0 0,0 0-1 0 0,0-1 1 0 0,0 1 0 0 0,0 0 0 0 0,0 0-1 0 0,0 0 1 0 0,0 0 0 0 0,0 0-1 0 0,0 0 1 0 0,0-1 0 0 0,0 1 0 0 0,0 0-1 0 0,0 0 1 0 0,0 0 0 0 0,0 0-1 0 0,0 0 1 0 0,0 0 0 0 0,0 0 0 0 0,0-1-1 0 0,0 1 1 0 0,0-4-3773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6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25 600 0 0,'-4'-10'16064'0'0,"13"12"-14429"0"0,5-1-1238 0 0,1 0 1 0 0,0 0-1 0 0,0-1 1 0 0,0-1-1 0 0,0 0 1 0 0,21-6-1 0 0,34-1-512 0 0,-66 7 59 0 0,12 0-431 0 0,0 1 0 0 0,-1 0 1 0 0,1 1-1 0 0,16 2 0 0 0,-31-2 148 0 0,0-1-1 0 0,1 0 1 0 0,-1 1-1 0 0,0-1 1 0 0,1 1-1 0 0,-1 0 1 0 0,0-1-1 0 0,1 1 1 0 0,-1 0 0 0 0,0 0-1 0 0,0-1 1 0 0,0 1-1 0 0,0 0 1 0 0,0 0-1 0 0,0 0 1 0 0,0 0 0 0 0,0 1-1 0 0,0-1 1 0 0,-1 0-1 0 0,2 2 1 0 0,1 7-1543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6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20 118 2897 0 0,'-1'1'787'0'0,"-1"0"1"0"0,1 1 0 0 0,-1-1 0 0 0,1 1 0 0 0,-1 0 0 0 0,1-1 0 0 0,0 1 0 0 0,0 0-1 0 0,0 0 1 0 0,0 0 0 0 0,0 0 0 0 0,0 0 0 0 0,0 0 0 0 0,0 4 0 0 0,0-2-265 0 0,1 0 0 0 0,-1 0 0 0 0,1 0 0 0 0,0 0-1 0 0,1 1 1 0 0,-1-1 0 0 0,2 6 0 0 0,-1-5-323 0 0,0 1-1 0 0,1-1 0 0 0,0 1 0 0 0,0-1 0 0 0,0 0 0 0 0,1 0 1 0 0,0 0-1 0 0,0 0 0 0 0,0 0 0 0 0,0-1 0 0 0,7 8 1 0 0,-9-12-165 0 0,0 1 1 0 0,-1 0-1 0 0,1 0 1 0 0,0-1 0 0 0,0 1-1 0 0,0 0 1 0 0,0-1 0 0 0,0 1-1 0 0,0-1 1 0 0,0 1 0 0 0,1-1-1 0 0,-1 0 1 0 0,0 1 0 0 0,0-1-1 0 0,0 0 1 0 0,0 0 0 0 0,0 0-1 0 0,3 0 1 0 0,-4 0-25 0 0,1 0 1 0 0,0-1-1 0 0,-1 1 1 0 0,1 0-1 0 0,-1-1 0 0 0,1 1 1 0 0,0-1-1 0 0,-1 1 1 0 0,1-1-1 0 0,-1 1 1 0 0,1-1-1 0 0,-1 0 0 0 0,0 1 1 0 0,1-1-1 0 0,-1 1 1 0 0,0-1-1 0 0,1 0 1 0 0,-1 1-1 0 0,0-1 0 0 0,0 0 1 0 0,1 0-1 0 0,-1 1 1 0 0,0-1-1 0 0,0 0 1 0 0,0 1-1 0 0,0-1 0 0 0,0 0 1 0 0,0 0-1 0 0,0-1 1 0 0,-1-10 9 0 0,-1 0 0 0 0,1-1 0 0 0,-7-20 1 0 0,4 17 4 0 0,-3-24 0 0 0,6 36-9 0 0,0-7-8 0 0,0 0-1 0 0,1 0 1 0 0,0 0-1 0 0,2-13 0 0 0,-2 22-9 0 0,0 0 1 0 0,1 0-1 0 0,-1 0 0 0 0,0 0 0 0 0,1 0 0 0 0,0 0 1 0 0,0 0-1 0 0,-1 0 0 0 0,1 0 0 0 0,0 0 0 0 0,0 0 0 0 0,1 1 1 0 0,-1-1-1 0 0,0 0 0 0 0,1 1 0 0 0,-1-1 0 0 0,0 1 1 0 0,1 0-1 0 0,0-1 0 0 0,-1 1 0 0 0,1 0 0 0 0,0 0 1 0 0,0 0-1 0 0,0 0 0 0 0,-1 0 0 0 0,1 0 0 0 0,0 1 0 0 0,0-1 1 0 0,4 0-1 0 0,3 1-38 0 0,-1-1 0 0 0,1 2 0 0 0,-1-1 0 0 0,1 1-1 0 0,-1 0 1 0 0,10 4 0 0 0,51 17-1630 0 0,-38-11-438 0 0,-14-6 214 0 0,-1 0-258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7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80 3025 0 0,'-3'0'926'0'0,"0"0"0"0"0,0 0 0 0 0,0 0 0 0 0,0 0 1 0 0,0 0-1 0 0,0 1 0 0 0,0-1 0 0 0,0 1 0 0 0,0 0 1 0 0,1 0-1 0 0,-6 2 0 0 0,5-1-429 0 0,-1 0 1 0 0,1 1-1 0 0,0-1 0 0 0,-1 1 0 0 0,1-1 1 0 0,0 1-1 0 0,0 0 0 0 0,-2 4 0 0 0,2-4-360 0 0,1 0 0 0 0,0 1 0 0 0,0-1 0 0 0,0 1 0 0 0,0 0 0 0 0,0 0 0 0 0,1-1-1 0 0,0 1 1 0 0,0 0 0 0 0,0 0 0 0 0,0 0 0 0 0,0 0 0 0 0,1 0 0 0 0,0 1 0 0 0,0-1 0 0 0,0 0-1 0 0,0 0 1 0 0,1 5 0 0 0,0-7-110 0 0,1 1 0 0 0,-1 0 0 0 0,0 0-1 0 0,1-1 1 0 0,-1 1 0 0 0,1-1 0 0 0,0 1-1 0 0,0-1 1 0 0,0 0 0 0 0,0 1 0 0 0,0-1 0 0 0,1 0-1 0 0,-1-1 1 0 0,1 1 0 0 0,-1 0 0 0 0,1-1 0 0 0,0 1-1 0 0,-1-1 1 0 0,1 0 0 0 0,5 2 0 0 0,2 0 10 0 0,1 0 0 0 0,0-1 1 0 0,0 0-1 0 0,14 1 1 0 0,-13-3-57 0 0,0 0 0 0 0,0-1 0 0 0,0 0 0 0 0,-1-1 1 0 0,1 0-1 0 0,0-1 0 0 0,-1 0 0 0 0,1-1 0 0 0,-1 0 0 0 0,0-1 1 0 0,-1 0-1 0 0,1-1 0 0 0,13-10 0 0 0,-17 11-17 0 0,0 0-1 0 0,-1-1 1 0 0,0 1-1 0 0,0-1 1 0 0,-1-1 0 0 0,1 1-1 0 0,-1-1 1 0 0,6-13-1 0 0,-8 14 11 0 0,0 0-1 0 0,-1 0 0 0 0,0 0 0 0 0,0 0 1 0 0,-1 0-1 0 0,1-1 0 0 0,-1 1 1 0 0,-1 0-1 0 0,1-1 0 0 0,-1 1 0 0 0,-1-1 1 0 0,0-7-1 0 0,1 12 23 0 0,0 0 0 0 0,-1 0 1 0 0,1 0-1 0 0,-1 0 0 0 0,1 0 1 0 0,-1 1-1 0 0,0-1 0 0 0,0 0 0 0 0,1 0 1 0 0,-1 1-1 0 0,0-1 0 0 0,-1 1 1 0 0,1-1-1 0 0,0 1 0 0 0,0-1 1 0 0,-1 1-1 0 0,1-1 0 0 0,-1 1 0 0 0,-2-2 1 0 0,2 2 8 0 0,0 0 0 0 0,-1 0 1 0 0,1 0-1 0 0,-1 1 0 0 0,0-1 1 0 0,1 1-1 0 0,-1-1 0 0 0,0 1 1 0 0,1 0-1 0 0,-1 0 0 0 0,1 0 0 0 0,-6 1 1 0 0,1 0 10 0 0,0 1-1 0 0,-1 0 1 0 0,1 0 0 0 0,0 1-1 0 0,0-1 1 0 0,1 2 0 0 0,-1-1-1 0 0,0 1 1 0 0,-6 5 0 0 0,2 0 66 0 0,1 0 0 0 0,0 1 0 0 0,0 0 1 0 0,1 0-1 0 0,1 1 0 0 0,0 1 0 0 0,0-1 0 0 0,1 1 0 0 0,-11 25 0 0 0,16-31-62 0 0,0-1 0 0 0,0 1 0 0 0,0 0-1 0 0,1 0 1 0 0,0 0 0 0 0,0 0 0 0 0,0 0-1 0 0,1 0 1 0 0,0 0 0 0 0,0 0 0 0 0,1 0-1 0 0,-1 1 1 0 0,2-1 0 0 0,-1 0-1 0 0,0-1 1 0 0,1 1 0 0 0,0 0 0 0 0,1 0-1 0 0,-1-1 1 0 0,1 1 0 0 0,0-1 0 0 0,0 0-1 0 0,1 0 1 0 0,7 9 0 0 0,-5-9-134 0 0,0 1 0 0 0,0-1 1 0 0,0-1-1 0 0,0 1 0 0 0,1-1 0 0 0,0 0 0 0 0,0 0 1 0 0,0-1-1 0 0,1 0 0 0 0,-1-1 0 0 0,1 1 1 0 0,-1-1-1 0 0,16 2 0 0 0,-14-4-838 0 0,0 1-1 0 0,-1-1 1 0 0,1 0 0 0 0,-1-1-1 0 0,1 0 1 0 0,-1 0 0 0 0,15-5 0 0 0,-8 0-2056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7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70 2136 0 0,'-1'-1'471'0'0,"0"1"0"0"0,0 0 0 0 0,0 0 0 0 0,0-1 0 0 0,0 1 0 0 0,1 0 0 0 0,-1 0 0 0 0,0 0 0 0 0,0 0 0 0 0,0 0 0 0 0,0 0 0 0 0,0 1 0 0 0,0-1 0 0 0,0 0 0 0 0,0 0 0 0 0,0 1 0 0 0,0-1 0 0 0,0 0 0 0 0,0 1 0 0 0,1-1 0 0 0,-1 1 0 0 0,-1 0 0 0 0,1 1-58 0 0,0 0 0 0 0,0 0 1 0 0,1-1-1 0 0,-1 1 0 0 0,1 0 0 0 0,-1 0 0 0 0,1 0 0 0 0,0 0 0 0 0,-1 0 0 0 0,1 4 0 0 0,-3 28 2484 0 0,1-20-2187 0 0,1 0 1 0 0,0 0 0 0 0,1 16 0 0 0,1-27-623 0 0,-1 7 247 0 0,1 1 1 0 0,1 0-1 0 0,0 0 1 0 0,0-1-1 0 0,1 0 1 0 0,8 20-1 0 0,-10-30-330 0 0,-1 1-1 0 0,0-1 0 0 0,0 0 0 0 0,0 0 1 0 0,1 1-1 0 0,-1-1 0 0 0,0 0 0 0 0,1 0 1 0 0,-1 0-1 0 0,0 1 0 0 0,0-1 0 0 0,1 0 1 0 0,-1 0-1 0 0,0 0 0 0 0,1 0 0 0 0,-1 0 1 0 0,0 0-1 0 0,1 0 0 0 0,-1 0 0 0 0,0 0 1 0 0,1 0-1 0 0,-1 0 0 0 0,0 0 0 0 0,1 0 1 0 0,-1 0-1 0 0,0 0 0 0 0,1 0 0 0 0,-1 0 1 0 0,0 0-1 0 0,1 0 0 0 0,-1 0 0 0 0,0 0 1 0 0,1-1-1 0 0,-1 1 0 0 0,0 0 0 0 0,0 0 1 0 0,1 0-1 0 0,-1-1 0 0 0,0 1 0 0 0,0 0 0 0 0,1 0 1 0 0,-1-1-1 0 0,0 1 0 0 0,1-1 0 0 0,11-14-27 0 0,-9 11 8 0 0,6-9 23 0 0,0-1 0 0 0,-2 0 1 0 0,11-23-1 0 0,-12 22-4 0 0,2-1-1 0 0,0 1 0 0 0,12-17 0 0 0,-17 28-3 0 0,0 1-1 0 0,0-1 1 0 0,1 0 0 0 0,-1 1-1 0 0,1 0 1 0 0,0 0 0 0 0,0 0-1 0 0,0 0 1 0 0,0 1 0 0 0,0-1-1 0 0,1 1 1 0 0,-1 0 0 0 0,1 0 0 0 0,0 1-1 0 0,6-2 1 0 0,-9 3 0 0 0,0-1 0 0 0,-1 1 1 0 0,1 0-1 0 0,0-1 0 0 0,0 1 0 0 0,-1 0 1 0 0,1 0-1 0 0,0 1 0 0 0,0-1 1 0 0,-1 0-1 0 0,1 1 0 0 0,0-1 0 0 0,-1 1 1 0 0,1-1-1 0 0,0 1 0 0 0,-1 0 0 0 0,1-1 1 0 0,-1 1-1 0 0,1 0 0 0 0,-1 0 1 0 0,1 0-1 0 0,-1 0 0 0 0,0 1 0 0 0,0-1 1 0 0,1 0-1 0 0,0 2 0 0 0,1 2 11 0 0,-1 0-1 0 0,1 0 0 0 0,-1 0 1 0 0,0 0-1 0 0,0 0 1 0 0,-1 0-1 0 0,1 7 1 0 0,2 6 109 0 0,-1 1 0 0 0,-1-1 0 0 0,-1 1 0 0 0,0 0 0 0 0,-4 31 0 0 0,1-40 129 0 0,1-15-86 0 0,2-17-194 0 0,9-24-116 0 0,1 1-1 0 0,29-73 0 0 0,-38 113 140 0 0,1 0 0 0 0,0-1-1 0 0,0 1 1 0 0,0 1-1 0 0,0-1 1 0 0,1 0-1 0 0,6-6 1 0 0,-9 10 7 0 0,-1 0 0 0 0,1 0 1 0 0,0 0-1 0 0,0 1 0 0 0,0-1 0 0 0,0 0 0 0 0,0 0 0 0 0,0 1 1 0 0,1-1-1 0 0,-1 0 0 0 0,0 1 0 0 0,0-1 0 0 0,0 1 1 0 0,1 0-1 0 0,-1-1 0 0 0,0 1 0 0 0,0 0 0 0 0,1 0 0 0 0,-1 0 1 0 0,0 0-1 0 0,0 0 0 0 0,1 0 0 0 0,-1 0 0 0 0,0 0 1 0 0,0 0-1 0 0,1 1 0 0 0,-1-1 0 0 0,0 0 0 0 0,0 1 0 0 0,1-1 1 0 0,-1 1-1 0 0,0 0 0 0 0,0-1 0 0 0,0 1 0 0 0,0 0 1 0 0,0-1-1 0 0,0 1 0 0 0,0 0 0 0 0,1 2 0 0 0,1 1 9 0 0,-1 0 0 0 0,0 0 0 0 0,0 1 0 0 0,0-1-1 0 0,0 1 1 0 0,-1-1 0 0 0,0 1 0 0 0,1 8-1 0 0,3 7-17 0 0,9 39-58 0 0,-10-40 24 0 0,1 0-1 0 0,0 0 1 0 0,1 0-1 0 0,1-1 1 0 0,13 24 0 0 0,-20-40-104 0 0,1-1 0 0 0,0 0 0 0 0,0 0 0 0 0,-1 0 0 0 0,1 0 0 0 0,0 0 0 0 0,0 0 0 0 0,0 0 0 0 0,0 0 1 0 0,0 0-1 0 0,0-1 0 0 0,1 1 0 0 0,-1 0 0 0 0,0-1 0 0 0,0 1 0 0 0,0-1 0 0 0,1 1 0 0 0,-1-1 0 0 0,2 1 1 0 0,-2-1-325 0 0,1 0 1 0 0,-1 0 0 0 0,0 0 0 0 0,0 0 0 0 0,1 0 0 0 0,-1-1 0 0 0,0 1-1 0 0,0 0 1 0 0,0-1 0 0 0,1 1 0 0 0,-1-1 0 0 0,0 1 0 0 0,1-2 0 0 0,5-2-1582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8.3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57 105 3497 0 0,'-9'-2'2735'0'0,"5"1"-1238"0"0,0 1 0 0 0,0-1 1 0 0,1 0-1 0 0,-1 1 1 0 0,-5 0-1 0 0,8 0-1365 0 0,0 0 0 0 0,1 0 1 0 0,-1 0-1 0 0,0 0 0 0 0,0 1 0 0 0,1-1 1 0 0,-1 0-1 0 0,0 0 0 0 0,1 1 0 0 0,-1-1 1 0 0,0 0-1 0 0,1 1 0 0 0,-1-1 0 0 0,1 1 1 0 0,-1-1-1 0 0,1 1 0 0 0,-1-1 0 0 0,1 1 1 0 0,-1-1-1 0 0,1 1 0 0 0,-1 0 0 0 0,1-1 1 0 0,-1 1-1 0 0,1 0 0 0 0,0-1 0 0 0,0 1 1 0 0,-1 0-1 0 0,1-1 0 0 0,0 1 0 0 0,0 0 0 0 0,0 0 1 0 0,0-1-1 0 0,0 2 0 0 0,-1 0 85 0 0,1 1-1 0 0,0-1 1 0 0,0 0-1 0 0,1 1 0 0 0,-1-1 1 0 0,0 1-1 0 0,1-1 1 0 0,-1 0-1 0 0,1 1 1 0 0,0-1-1 0 0,0 0 1 0 0,0 0-1 0 0,0 0 1 0 0,0 0-1 0 0,3 4 0 0 0,-1-3-94 0 0,0 1-1 0 0,0-1 0 0 0,1-1 0 0 0,-1 1 0 0 0,0 0 0 0 0,1-1 0 0 0,0 1 0 0 0,5 1 0 0 0,-1 0-110 0 0,0-1-1 0 0,0 0 0 0 0,1-1 1 0 0,-1 0-1 0 0,1 0 0 0 0,0 0 1 0 0,0-2-1 0 0,11 1 1 0 0,-8-2-40 0 0,0 0 1 0 0,0-1 0 0 0,0-1 0 0 0,-1 0-1 0 0,1-1 1 0 0,-1 0 0 0 0,0-1 0 0 0,0 0-1 0 0,-1 0 1 0 0,1-1 0 0 0,9-8 0 0 0,-17 12 11 0 0,-1 0 1 0 0,1 0-1 0 0,-1-1 1 0 0,0 1-1 0 0,0-1 1 0 0,0 1-1 0 0,0-1 1 0 0,0 0-1 0 0,-1 0 1 0 0,1 0-1 0 0,-1 0 1 0 0,0 0-1 0 0,0 0 1 0 0,0 0-1 0 0,0 0 0 0 0,0 0 1 0 0,-1-1-1 0 0,1 1 1 0 0,-1 0-1 0 0,0 0 1 0 0,0-1-1 0 0,0 1 1 0 0,-1 0-1 0 0,1 0 1 0 0,-1-1-1 0 0,0 1 1 0 0,0 0-1 0 0,-2-6 1 0 0,1 5 15 0 0,0 1 1 0 0,1-1-1 0 0,-2 0 1 0 0,1 1-1 0 0,0 0 0 0 0,-1-1 1 0 0,0 1-1 0 0,0 0 1 0 0,0 0-1 0 0,0 0 1 0 0,0 1-1 0 0,0-1 0 0 0,-1 1 1 0 0,1 0-1 0 0,-1 0 1 0 0,0 0-1 0 0,1 0 1 0 0,-1 1-1 0 0,0-1 0 0 0,0 1 1 0 0,0 0-1 0 0,-6 0 1 0 0,2 0 25 0 0,1 1 1 0 0,-1 0-1 0 0,0 1 1 0 0,0 0 0 0 0,1 0-1 0 0,-1 1 1 0 0,1 0-1 0 0,-1 0 1 0 0,1 1-1 0 0,0 0 1 0 0,0 0-1 0 0,0 1 1 0 0,0 0 0 0 0,1 0-1 0 0,-1 0 1 0 0,1 1-1 0 0,-10 9 1 0 0,6-4 41 0 0,1 0 0 0 0,1 0 0 0 0,-1 1 0 0 0,2 0 0 0 0,0 1 0 0 0,0 0 0 0 0,1 0 0 0 0,0 0 1 0 0,-6 19-1 0 0,10-23-74 0 0,0-1 1 0 0,0 0 0 0 0,1 1 0 0 0,0-1 0 0 0,0 1-1 0 0,1-1 1 0 0,0 1 0 0 0,0-1 0 0 0,1 1 0 0 0,0-1-1 0 0,0 1 1 0 0,1-1 0 0 0,0 0 0 0 0,0 0-1 0 0,0 1 1 0 0,1-2 0 0 0,0 1 0 0 0,1 0 0 0 0,0 0-1 0 0,0-1 1 0 0,0 0 0 0 0,0 0 0 0 0,1 0 0 0 0,0-1-1 0 0,1 1 1 0 0,-1-1 0 0 0,1 0 0 0 0,11 7 0 0 0,-7-6-424 0 0,1 0 1 0 0,17 6 0 0 0,6-2-3287 0 0,-11-7 2029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48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85 301 1032 0 0,'-3'2'854'0'0,"0"-1"0"0"0,0 1 0 0 0,1-1 0 0 0,-1 1 0 0 0,0 0 0 0 0,1 0 0 0 0,-1 1 0 0 0,1-1 0 0 0,0 0 0 0 0,0 1 0 0 0,0-1 0 0 0,0 1 0 0 0,0 0 0 0 0,-1 3 0 0 0,-3 5 993 0 0,1 1-1 0 0,-4 17 0 0 0,-3 3 1275 0 0,3-18-1047 0 0,5-15-1123 0 0,1-9-704 0 0,3-3-196 0 0,0 1 1 0 0,1-1 0 0 0,1 0 0 0 0,3-16 0 0 0,0 0-13 0 0,1-6-41 0 0,1 1-1 0 0,13-39 1 0 0,-15 59-2 0 0,1 0 1 0 0,0 0 0 0 0,1 0-1 0 0,0 1 1 0 0,1-1-1 0 0,1 2 1 0 0,14-17 0 0 0,-19 24 2 0 0,0 1 1 0 0,1 0-1 0 0,-1 0 0 0 0,1 0 1 0 0,0 0-1 0 0,1 1 1 0 0,-1 0-1 0 0,0 0 1 0 0,1 1-1 0 0,0-1 1 0 0,-1 1-1 0 0,1 0 1 0 0,0 1-1 0 0,0 0 1 0 0,0 0-1 0 0,0 0 1 0 0,0 0-1 0 0,1 1 1 0 0,-1 0-1 0 0,0 0 1 0 0,0 1-1 0 0,0 0 1 0 0,0 0-1 0 0,6 2 1 0 0,-4-1-172 0 0,-1 1 0 0 0,0 0 1 0 0,-1 0-1 0 0,1 0 0 0 0,0 1 1 0 0,-1 0-1 0 0,0 0 0 0 0,8 8 1 0 0,-8-7-473 0 0,-1 1 1 0 0,1-1-1 0 0,-2 1 1 0 0,1 1-1 0 0,0-1 1 0 0,-1 1-1 0 0,-1 0 1 0 0,6 10-1 0 0,3 19-5372 0 0,-9-16 3794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0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188 79 584 0 0,'0'-1'447'0'0,"0"0"0"0"0,-1 1-1 0 0,1-1 1 0 0,-1 0 0 0 0,1 1-1 0 0,-1-1 1 0 0,1 0 0 0 0,-1 1-1 0 0,0-1 1 0 0,1 0 0 0 0,-1 1 0 0 0,0-1-1 0 0,0 1 1 0 0,1-1 0 0 0,-1 1-1 0 0,0 0 1 0 0,0-1 0 0 0,0 1 0 0 0,0 0-1 0 0,1 0 1 0 0,-2-1 0 0 0,0 1 151 0 0,0 0 0 0 0,0 0 0 0 0,0 0 1 0 0,0 0-1 0 0,0 1 0 0 0,0-1 0 0 0,0 1 1 0 0,0-1-1 0 0,-2 2 0 0 0,-3 1 185 0 0,1 0-1 0 0,0 0 1 0 0,0 1-1 0 0,-7 6 1 0 0,4-3-487 0 0,0 1 0 0 0,1 0 1 0 0,0 0-1 0 0,0 1 0 0 0,1 0 0 0 0,0 0 1 0 0,1 1-1 0 0,0 0 0 0 0,0 0 0 0 0,1 1 1 0 0,-4 12-1 0 0,7-18-262 0 0,0 1 0 0 0,1 0 0 0 0,-1 0-1 0 0,1 0 1 0 0,1 0 0 0 0,-1 0 0 0 0,1 0 0 0 0,0 0 0 0 0,1 0 0 0 0,-1 1 0 0 0,1-1-1 0 0,1-1 1 0 0,-1 1 0 0 0,1 0 0 0 0,0 0 0 0 0,0 0 0 0 0,0-1 0 0 0,1 1 0 0 0,0-1 0 0 0,0 0-1 0 0,0 0 1 0 0,7 8 0 0 0,-7-10-44 0 0,0 0 0 0 0,-1 0 0 0 0,1 0 0 0 0,0-1 0 0 0,1 1 0 0 0,-1-1 0 0 0,0 1 0 0 0,1-1 0 0 0,-1-1 0 0 0,1 1 0 0 0,0 0 0 0 0,-1-1 0 0 0,1 1 0 0 0,0-1 0 0 0,8 1 0 0 0,-8-2-23 0 0,1 0 0 0 0,0-1 1 0 0,0 1-1 0 0,0-1 0 0 0,-1 0 0 0 0,1 0 1 0 0,-1 0-1 0 0,1-1 0 0 0,-1 0 0 0 0,1 0 1 0 0,-1 0-1 0 0,0 0 0 0 0,6-4 0 0 0,-4 2-52 0 0,-1 0-1 0 0,1 0 0 0 0,-1 0 0 0 0,0 0 1 0 0,0-1-1 0 0,0 0 0 0 0,-1 0 0 0 0,0 0 1 0 0,0-1-1 0 0,0 1 0 0 0,-1-1 0 0 0,1 0 1 0 0,-1 0-1 0 0,-1 0 0 0 0,1 0 0 0 0,-1-1 1 0 0,0 1-1 0 0,0-1 0 0 0,-1 0 0 0 0,0 1 1 0 0,0-1-1 0 0,-1-9 0 0 0,0 7 15 0 0,0-15-36 0 0,-3-25-1 0 0,2 43 114 0 0,1 0-1 0 0,-2 1 0 0 0,1-1 1 0 0,0 1-1 0 0,-1 0 0 0 0,0-1 1 0 0,0 1-1 0 0,-1 0 1 0 0,0 0-1 0 0,-4-7 0 0 0,6 11 9 0 0,-1 0-1 0 0,1-1 0 0 0,0 1 0 0 0,-1 0 1 0 0,1 0-1 0 0,0 0 0 0 0,-1 0 0 0 0,0 0 1 0 0,1 0-1 0 0,-1 0 0 0 0,1 1 1 0 0,-1-1-1 0 0,0 0 0 0 0,0 1 0 0 0,1-1 1 0 0,-1 1-1 0 0,0 0 0 0 0,0 0 0 0 0,1 0 1 0 0,-1 0-1 0 0,0 0 0 0 0,0 0 1 0 0,0 0-1 0 0,1 0 0 0 0,-1 1 0 0 0,0-1 1 0 0,0 1-1 0 0,1-1 0 0 0,-1 1 0 0 0,0 0 1 0 0,1 0-1 0 0,-1-1 0 0 0,-2 3 1 0 0,-5 3 61 0 0,1 0 0 0 0,-1 1 0 0 0,1 0 0 0 0,-10 11 0 0 0,11-10-21 0 0,-12 11 146 0 0,1 0 0 0 0,-19 28 0 0 0,32-40-108 0 0,0 1-1 0 0,0 0 1 0 0,1 0 0 0 0,0 0 0 0 0,1 1-1 0 0,0-1 1 0 0,0 1 0 0 0,0-1 0 0 0,1 1-1 0 0,-1 12 1 0 0,3-18-76 0 0,0-1-1 0 0,0 1 0 0 0,0-1 1 0 0,0 1-1 0 0,0-1 0 0 0,0 0 1 0 0,1 1-1 0 0,-1-1 0 0 0,1 1 1 0 0,0-1-1 0 0,0 0 1 0 0,0 0-1 0 0,0 1 0 0 0,0-1 1 0 0,0 0-1 0 0,0 0 0 0 0,1 0 1 0 0,-1 0-1 0 0,1 0 0 0 0,-1-1 1 0 0,1 1-1 0 0,0 0 1 0 0,0-1-1 0 0,0 1 0 0 0,0-1 1 0 0,0 1-1 0 0,0-1 0 0 0,0 0 1 0 0,0 0-1 0 0,1 0 0 0 0,-1 0 1 0 0,0-1-1 0 0,4 2 1 0 0,0-1-19 0 0,1 0 0 0 0,-1-1 0 0 0,0 0 0 0 0,1 0 0 0 0,-1 0 1 0 0,0-1-1 0 0,0 1 0 0 0,0-2 0 0 0,1 1 0 0 0,-1-1 0 0 0,0 0 0 0 0,6-2 1 0 0,1-3-45 0 0,0 0 0 0 0,0 0 1 0 0,-1-1-1 0 0,1-1 0 0 0,-2 0 1 0 0,21-20-1 0 0,-25 22 22 0 0,0-1 0 0 0,-1 0 1 0 0,0 0-1 0 0,-1-1 0 0 0,0 0 0 0 0,0 0 0 0 0,0 0 0 0 0,-1 0 0 0 0,-1-1 0 0 0,5-18 0 0 0,-5 15 47 0 0,-1 0 0 0 0,0 0 0 0 0,-1 0 0 0 0,0 0-1 0 0,-3-19 1 0 0,2 32-16 0 0,0 0 0 0 0,0 0 0 0 0,0 0 0 0 0,0 0 0 0 0,0-1-1 0 0,0 1 1 0 0,0 0 0 0 0,0 0 0 0 0,0 0 0 0 0,0 0 0 0 0,0-1 0 0 0,0 1-1 0 0,0 0 1 0 0,0 0 0 0 0,0 0 0 0 0,0 0 0 0 0,0-1 0 0 0,0 1 0 0 0,-1 0 0 0 0,1 0-1 0 0,0 0 1 0 0,0 0 0 0 0,0 0 0 0 0,0 0 0 0 0,0 0 0 0 0,0-1 0 0 0,-1 1-1 0 0,1 0 1 0 0,0 0 0 0 0,0 0 0 0 0,0 0 0 0 0,0 0 0 0 0,0 0 0 0 0,-1 0-1 0 0,1 0 1 0 0,0 0 0 0 0,0 0 0 0 0,0 0 0 0 0,0 0 0 0 0,-1 0 0 0 0,1 0 0 0 0,-8 5 115 0 0,-4 10-26 0 0,7-7-76 0 0,1 1 1 0 0,0-1-1 0 0,0 1 0 0 0,1 0 0 0 0,0 0 1 0 0,0 0-1 0 0,1 0 0 0 0,0 1 1 0 0,1-1-1 0 0,0 1 0 0 0,0 10 0 0 0,1-7-11 0 0,1-1 1 0 0,0 1-1 0 0,1 0 0 0 0,0-1 0 0 0,1 0 0 0 0,1 1 0 0 0,9 22 0 0 0,-11-31-6 0 0,0-1-1 0 0,0 1 1 0 0,0 0 0 0 0,1-1 0 0 0,0 0-1 0 0,-1 1 1 0 0,1-1 0 0 0,4 3-1 0 0,-6-5 0 0 0,0 0-1 0 0,0 0 0 0 0,1 0 0 0 0,-1-1 1 0 0,0 1-1 0 0,0 0 0 0 0,0-1 0 0 0,1 1 1 0 0,-1-1-1 0 0,0 1 0 0 0,0-1 0 0 0,1 0 1 0 0,-1 0-1 0 0,0 1 0 0 0,1-1 0 0 0,-1 0 1 0 0,0 0-1 0 0,1 0 0 0 0,-1 0 0 0 0,0-1 1 0 0,1 1-1 0 0,-1 0 0 0 0,0-1 0 0 0,1 1 1 0 0,-1 0-1 0 0,0-1 0 0 0,0 0 0 0 0,3 0 1 0 0,5-6-24 0 0,0 1 0 0 0,-1-1 0 0 0,1 0 1 0 0,-2-1-1 0 0,1 0 0 0 0,-1 0 1 0 0,0-1-1 0 0,0 0 0 0 0,-1 0 0 0 0,0 0 1 0 0,-1-1-1 0 0,0 0 0 0 0,-1 0 0 0 0,0 0 1 0 0,0 0-1 0 0,-1-1 0 0 0,0 0 0 0 0,1-18 1 0 0,-3 12 31 0 0,-1 11 13 0 0,1-1-1 0 0,-1 1 1 0 0,1-1-1 0 0,2-6 1 0 0,-23 39 130 0 0,14-18-136 0 0,1 1-1 0 0,1 0 1 0 0,-1 1-1 0 0,1-1 1 0 0,1 1-1 0 0,0 0 1 0 0,0 0-1 0 0,1 0 1 0 0,0 0-1 0 0,1 0 1 0 0,0 0-1 0 0,1 0 1 0 0,0 1-1 0 0,0-1 1 0 0,3 12-1 0 0,-3-19-14 0 0,1-1 1 0 0,0 0-1 0 0,-1 1 0 0 0,1-1 1 0 0,0 0-1 0 0,0 0 0 0 0,1 1 0 0 0,-1-1 1 0 0,0 0-1 0 0,1 0 0 0 0,-1 0 1 0 0,1-1-1 0 0,-1 1 0 0 0,1 0 1 0 0,0 0-1 0 0,0-1 0 0 0,0 1 0 0 0,0-1 1 0 0,0 0-1 0 0,0 0 0 0 0,0 0 1 0 0,1 0-1 0 0,-1 0 0 0 0,0 0 1 0 0,3 0-1 0 0,-1 0-7 0 0,0 0-1 0 0,0-1 1 0 0,0 0 0 0 0,0 0 0 0 0,0 0-1 0 0,0-1 1 0 0,0 1 0 0 0,0-1 0 0 0,0 0-1 0 0,0 0 1 0 0,0 0 0 0 0,0 0 0 0 0,0-1-1 0 0,3-2 1 0 0,4-1-32 0 0,-1-1-1 0 0,0 0 1 0 0,-1-1-1 0 0,1 0 1 0 0,-1-1 0 0 0,-1 1-1 0 0,1-2 1 0 0,-1 1 0 0 0,-1-1-1 0 0,0 0 1 0 0,0-1-1 0 0,0 0 1 0 0,6-14 0 0 0,-1-9 46 0 0,-1 0 1 0 0,-2 0-1 0 0,-2-1 1 0 0,7-58-1 0 0,-14 92 5 0 0,0-1-1 0 0,0 0 0 0 0,0 0 0 0 0,0 0 1 0 0,0 0-1 0 0,0 1 0 0 0,0-1 0 0 0,0 0 1 0 0,0 0-1 0 0,0 0 0 0 0,-1 0 1 0 0,1 1-1 0 0,0-1 0 0 0,0 0 0 0 0,-1 0 1 0 0,0 0-1 0 0,1 1-3 0 0,0-1 1 0 0,0 1-1 0 0,-1 0 0 0 0,1 0 1 0 0,0 0-1 0 0,-1 0 0 0 0,1 0 1 0 0,0-1-1 0 0,-1 1 0 0 0,1 0 1 0 0,0 0-1 0 0,0 0 0 0 0,-1 0 1 0 0,1 0-1 0 0,0 0 0 0 0,-1 0 1 0 0,1 0-1 0 0,0 0 0 0 0,-1 0 1 0 0,1 0-1 0 0,0 0 0 0 0,-1 0 1 0 0,1 1-1 0 0,0-1 0 0 0,-1 0 1 0 0,1 0-1 0 0,-2 1 14 0 0,0 0-1 0 0,0 1 1 0 0,0-1 0 0 0,1 0-1 0 0,-1 1 1 0 0,0-1-1 0 0,1 1 1 0 0,0-1 0 0 0,-1 1-1 0 0,0 2 1 0 0,-2 2-12 0 0,0 0 0 0 0,1 0 0 0 0,0 1 0 0 0,0-1 0 0 0,1 1 0 0 0,0 0 0 0 0,0 0 0 0 0,0 0 1 0 0,1 0-1 0 0,0 0 0 0 0,0 0 0 0 0,1 0 0 0 0,0 1 0 0 0,0-1 0 0 0,1 0 0 0 0,0 0 0 0 0,0 0 0 0 0,4 11 0 0 0,7 26 16 0 0,18 78 89 0 0,-17-57-142 0 0,6 39-29 0 0,-15-77 16 0 0,1 1 0 0 0,1-1-1 0 0,2 1 1 0 0,0-2 0 0 0,14 29 0 0 0,-12-37 59 0 0,2 0-1 0 0,0-1 0 0 0,23 25 1 0 0,-21-26 3 0 0,0 2 0 0 0,22 33 0 0 0,-35-49-22 0 0,-1-1 0 0 0,1 0 0 0 0,0 1 0 0 0,0-1 0 0 0,-1 1 1 0 0,1-1-1 0 0,-1 1 0 0 0,1-1 0 0 0,-1 1 0 0 0,0-1 0 0 0,1 1 0 0 0,-1 0 1 0 0,0-1-1 0 0,0 1 0 0 0,0-1 0 0 0,0 1 0 0 0,-1 0 0 0 0,1-1 0 0 0,0 1 1 0 0,-2 2-1 0 0,1-3 1 0 0,0 1 1 0 0,0-1-1 0 0,0 0 1 0 0,0 1-1 0 0,0-1 1 0 0,-1 0 0 0 0,1 0-1 0 0,0 0 1 0 0,-1 0-1 0 0,1 0 1 0 0,-1 0-1 0 0,1-1 1 0 0,-1 1-1 0 0,1 0 1 0 0,-1-1-1 0 0,-2 1 1 0 0,-7 1 33 0 0,0 0 0 0 0,0-1 0 0 0,0 0 0 0 0,-18-2-1 0 0,24 1-13 0 0,-12-2 21 0 0,-1 0 1 0 0,0-1-1 0 0,1-1 1 0 0,0-1-1 0 0,0 0 1 0 0,0-1-1 0 0,0-1 1 0 0,1-1-1 0 0,0 0 1 0 0,1-1-1 0 0,0-1 1 0 0,0 0-1 0 0,1-1 1 0 0,-20-20-1 0 0,31 29-47 0 0,0-1 0 0 0,0 0 0 0 0,1 0 0 0 0,0 0 0 0 0,-1 0 0 0 0,1 0 0 0 0,0-1 0 0 0,0 1 0 0 0,1 0 0 0 0,-1-1 0 0 0,1 1 0 0 0,0-1 0 0 0,0 0 0 0 0,0 0 0 0 0,0 1 0 0 0,0-1 0 0 0,1 0 0 0 0,0 0 0 0 0,0 0 0 0 0,0 0 0 0 0,0 1 0 0 0,1-1 0 0 0,-1 0 0 0 0,1 0 0 0 0,0 1 0 0 0,0-1 0 0 0,0 0 0 0 0,1 1 0 0 0,-1-1 0 0 0,1 1 0 0 0,0-1 0 0 0,0 1 0 0 0,0 0 0 0 0,0 0 0 0 0,3-3 0 0 0,44-58-1021 0 0,53-68-2416 0 0,-28 48-5837 0 0,-60 70 5073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0.7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39 512 0 0,'0'-2'744'0'0,"-1"0"1"0"0,0 0-1 0 0,0-1 0 0 0,0 1 0 0 0,0 0 1 0 0,0 0-1 0 0,-1 0 0 0 0,1 0 0 0 0,0 1 1 0 0,-1-1-1 0 0,0 0 0 0 0,1 1 1 0 0,-1-1-1 0 0,0 1 0 0 0,0-1 0 0 0,-3-1 1 0 0,3 2-326 0 0,0 1 0 0 0,0-1 0 0 0,0 0 0 0 0,0 1 0 0 0,-1-1 0 0 0,1 1 0 0 0,0 0 0 0 0,0-1 0 0 0,-1 1 0 0 0,1 0 0 0 0,0 0-1 0 0,0 1 1 0 0,-1-1 0 0 0,-2 1 0 0 0,2 0-251 0 0,-1 0 0 0 0,1 0 0 0 0,0 1 0 0 0,0-1 0 0 0,0 1 0 0 0,0 0 0 0 0,0-1-1 0 0,1 1 1 0 0,-1 1 0 0 0,0-1 0 0 0,1 0 0 0 0,0 1 0 0 0,-1-1 0 0 0,1 1-1 0 0,0-1 1 0 0,0 1 0 0 0,0 0 0 0 0,1 0 0 0 0,-1 0 0 0 0,1 0 0 0 0,0 0-1 0 0,-2 4 1 0 0,2 2-83 0 0,0 0-1 0 0,0 1 0 0 0,0-1 0 0 0,1 0 0 0 0,1 0 1 0 0,-1 1-1 0 0,2-1 0 0 0,-1 0 0 0 0,1 0 0 0 0,1 0 1 0 0,-1 0-1 0 0,1-1 0 0 0,9 17 0 0 0,-8-17-67 0 0,0 0 0 0 0,1-1-1 0 0,0 0 1 0 0,0 0 0 0 0,0 0 0 0 0,1-1-1 0 0,0 1 1 0 0,1-2 0 0 0,-1 1-1 0 0,1-1 1 0 0,0 1 0 0 0,1-2 0 0 0,-1 1-1 0 0,16 6 1 0 0,-17-10-37 0 0,1 1-1 0 0,-1-1 1 0 0,1 0-1 0 0,0 0 1 0 0,0 0 0 0 0,-1-1-1 0 0,1 0 1 0 0,0-1 0 0 0,-1 1-1 0 0,1-1 1 0 0,0-1 0 0 0,-1 1-1 0 0,1-1 1 0 0,9-4-1 0 0,-7 2-38 0 0,0 0 0 0 0,0-1 0 0 0,-1 0 0 0 0,0 0-1 0 0,0-1 1 0 0,0 0 0 0 0,0-1 0 0 0,-1 1 0 0 0,8-11-1 0 0,-13 14 35 0 0,0 0 0 0 0,0 0 0 0 0,-1 0 0 0 0,1-1 0 0 0,-1 1 0 0 0,0 0 0 0 0,0-1 0 0 0,-1 1 0 0 0,1 0 0 0 0,0-1 0 0 0,-1 1 0 0 0,0-1-1 0 0,0 1 1 0 0,0-1 0 0 0,0 1 0 0 0,-1-1 0 0 0,1 1 0 0 0,-1 0 0 0 0,0-1 0 0 0,0 1 0 0 0,0 0 0 0 0,-3-6 0 0 0,0 0-16 0 0,0 1 1 0 0,-1-1 0 0 0,0 1 0 0 0,0 0-1 0 0,-1 1 1 0 0,0-1 0 0 0,-8-7 0 0 0,6 7 44 0 0,0 1 0 0 0,-1 0 0 0 0,0 0 1 0 0,0 1-1 0 0,-1 0 0 0 0,0 1 1 0 0,0-1-1 0 0,0 2 0 0 0,-1 0 0 0 0,1 0 1 0 0,-1 1-1 0 0,0 0 0 0 0,-17-2 1 0 0,27 5-15 0 0,0 0 0 0 0,0 0 0 0 0,0 1 0 0 0,-1-1 0 0 0,1 0 0 0 0,0 0 0 0 0,0 0 0 0 0,0 1 0 0 0,-1-1 0 0 0,1 1 0 0 0,0-1 0 0 0,0 1 0 0 0,0-1 0 0 0,0 1 0 0 0,0 0 1 0 0,0-1-1 0 0,0 1 0 0 0,0 0 0 0 0,0 0 0 0 0,0 0 0 0 0,1 0 0 0 0,-1 0 0 0 0,0 0 0 0 0,1 0 0 0 0,-1 0 0 0 0,0 0 0 0 0,1 0 0 0 0,-1 0 0 0 0,1 0 0 0 0,0 0 0 0 0,-1 0 1 0 0,1 1-1 0 0,0-1 0 0 0,0 0 0 0 0,-1 0 0 0 0,1 0 0 0 0,0 1 0 0 0,0-1 0 0 0,1 0 0 0 0,-1 0 0 0 0,0 0 0 0 0,0 1 0 0 0,0-1 0 0 0,1 0 0 0 0,-1 0 0 0 0,1 0 0 0 0,-1 0 1 0 0,1 0-1 0 0,-1 1 0 0 0,1-1 0 0 0,0 0 0 0 0,0 1 0 0 0,2 1-327 0 0,0 0-1 0 0,-1-1 1 0 0,1 1 0 0 0,1 0 0 0 0,-1-1-1 0 0,0 0 1 0 0,0 0 0 0 0,1 0 0 0 0,-1 0-1 0 0,8 2 1 0 0,2 0-3006 0 0,25 5 1 0 0,-30-8 1920 0 0,11 3-1724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1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4 445 2280 0 0,'-3'3'11628'0'0,"2"5"-6263"0"0,2 15-4368 0 0,0-5 16 0 0,-2-7-670 0 0,1 1 1 0 0,0-1-1 0 0,1 0 0 0 0,0 1 0 0 0,1-1 0 0 0,0 0 0 0 0,1 0 0 0 0,0 0 0 0 0,6 12 1 0 0,-1-3-76 0 0,1 0 1 0 0,0-1 0 0 0,2 0 0 0 0,0 0 0 0 0,2-1 0 0 0,18 21-1 0 0,-31-38-260 0 0,1 0 0 0 0,0 0 1 0 0,0-1-1 0 0,0 1 0 0 0,0 0 0 0 0,0 0 0 0 0,0 0 0 0 0,0-1 0 0 0,0 1 0 0 0,1 0 0 0 0,-1-1 0 0 0,0 1 0 0 0,0-1 0 0 0,1 0 0 0 0,-1 1 1 0 0,0-1-1 0 0,0 0 0 0 0,1 0 0 0 0,-1 0 0 0 0,0 0 0 0 0,1 0 0 0 0,1 0 0 0 0,-2-1-10 0 0,0 1 1 0 0,0-1-1 0 0,0 1 1 0 0,-1-1-1 0 0,1 0 0 0 0,0 1 1 0 0,-1-1-1 0 0,1 0 1 0 0,0 0-1 0 0,-1 1 0 0 0,1-1 1 0 0,-1 0-1 0 0,1 0 1 0 0,-1 0-1 0 0,1 0 0 0 0,-1 0 1 0 0,0 0-1 0 0,1 0 0 0 0,-1 0 1 0 0,0 0-1 0 0,0 0 1 0 0,0 0-1 0 0,1 0 0 0 0,-1 0 1 0 0,-1 0-1 0 0,1 0 1 0 0,0 0-1 0 0,0 0 0 0 0,0-1 1 0 0,-1-3-15 0 0,0 0 0 0 0,0 0 0 0 0,-1 0 1 0 0,1 1-1 0 0,-1-1 0 0 0,0 0 0 0 0,-5-8 1 0 0,-23-30-96 0 0,22 32 66 0 0,2 3 28 0 0,0-1 1 0 0,0 0-1 0 0,1 0 0 0 0,0 0 0 0 0,0-1 0 0 0,1 0 0 0 0,1 0 0 0 0,-1 0 0 0 0,2 0 0 0 0,-1 0 1 0 0,1-1-1 0 0,1 1 0 0 0,0-1 0 0 0,1 1 0 0 0,0-1 0 0 0,0 0 0 0 0,3-11 0 0 0,6-30-4 0 0,3 0 0 0 0,3 2-1 0 0,32-80 1 0 0,-38 110 35 0 0,1 0 0 0 0,1 0 0 0 0,1 1 0 0 0,0 0 0 0 0,1 1 0 0 0,17-17 1 0 0,-26 32-19 0 0,0-1 1 0 0,0 1-1 0 0,1 0 0 0 0,-1 0 1 0 0,1 1-1 0 0,0 0 1 0 0,0-1-1 0 0,0 1 1 0 0,0 1-1 0 0,0-1 1 0 0,6 0-1 0 0,-8 1-13 0 0,0 1 0 0 0,0-1 0 0 0,0 1 0 0 0,0 0 0 0 0,0 0 0 0 0,0 0 0 0 0,0 0 0 0 0,0 0 0 0 0,0 1 0 0 0,0-1 0 0 0,0 1 0 0 0,-1 0 0 0 0,1 0 0 0 0,0 0 0 0 0,0 0 0 0 0,-1 0 0 0 0,1 1 0 0 0,-1-1 0 0 0,1 1 0 0 0,-1 0 0 0 0,3 2 1 0 0,-3-2-100 0 0,-1 0 0 0 0,0 0 0 0 0,0 0 1 0 0,0-1-1 0 0,0 1 0 0 0,0 0 0 0 0,0 0 1 0 0,-1 0-1 0 0,1 0 0 0 0,-1 1 0 0 0,1-1 1 0 0,-1 0-1 0 0,0 0 0 0 0,0 0 1 0 0,0 3-1 0 0,0 1-1150 0 0,-1 1 0 0 0,0-1-1 0 0,-3 11 1 0 0,0-4-1352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1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4177 0 0,'3'-11'14387'0'0,"11"8"-13459"0"0,5 0 737 0 0,6 1-1393 0 0,11-1 736 0 0,1 2-320 0 0,4-3-280 0 0,9 1-376 0 0,-7 1 72 0 0,-1 1-192 0 0,3-1 40 0 0,-9 2-152 0 0,-4-2-48 0 0,2 0-512 0 0,-9-1-1081 0 0,-2 0 1065 0 0,2 3-2745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1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65 512 0 0,'2'-6'812'0'0,"0"0"0"0"0,-1 0 0 0 0,0 0 0 0 0,1-9 0 0 0,-3 1 3747 0 0,-2 2 3447 0 0,3 19 420 0 0,0 16-6767 0 0,-1-1-1462 0 0,7 171 1539 0 0,1-4-1193 0 0,-14-66-562 0 0,4-74 6 0 0,1-38-24 0 0,1-8 5 0 0,1-1 0 0 0,-1 1-1 0 0,1 0 1 0 0,0-1-1 0 0,0 1 1 0 0,0 0-1 0 0,0-1 1 0 0,0 1-1 0 0,1 2 1 0 0,0-6-185 0 0,0-1 0 0 0,0 1 0 0 0,0-1 0 0 0,-1 1 0 0 0,1-1 0 0 0,-1 0 0 0 0,1 1 0 0 0,0-4 1 0 0,5-81-6552 0 0,-6 28-3728 0 0,-2 46 8377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2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0 281 432 0 0,'4'-7'10454'0'0,"-3"6"-9903"0"0,10-4 4162 0 0,13-2-2397 0 0,-23 7-2083 0 0,18-4 775 0 0,0-1 1 0 0,0-2-1 0 0,0 1 1 0 0,34-19-1 0 0,-20 5-397 0 0,48-37 0 0 0,-54 37-497 0 0,1 2 1 0 0,0 0 0 0 0,47-21 0 0 0,-56 31-158 0 0,1 1 1 0 0,0 0-1 0 0,0 2 1 0 0,1 0-1 0 0,-1 1 1 0 0,37-2-1 0 0,-52 6-23 0 0,0 0 0 0 0,1 0 0 0 0,-1 1 0 0 0,0 0 1 0 0,0 0-1 0 0,9 2 0 0 0,-13-2-121 0 0,0-1 1 0 0,1 1-1 0 0,-1-1 1 0 0,0 1-1 0 0,0-1 1 0 0,0 1-1 0 0,0-1 1 0 0,-1 1-1 0 0,1 0 1 0 0,0 0-1 0 0,0-1 1 0 0,0 1-1 0 0,0 0 1 0 0,-1 0-1 0 0,1 0 1 0 0,0 0-1 0 0,-1 0 1 0 0,1 0 0 0 0,-1 0-1 0 0,1 0 1 0 0,-1 0-1 0 0,0 0 1 0 0,1 0-1 0 0,-1 0 1 0 0,0 0-1 0 0,0 1 1 0 0,0-1-1 0 0,1 0 1 0 0,-1 0-1 0 0,0 0 1 0 0,-1 0-1 0 0,1 0 1 0 0,0 1-1 0 0,0-1 1 0 0,-1 2-1 0 0,-3 5-2967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2.3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3665 0 0,'3'12'9132'0'0,"2"-1"-3597"0"0,-2-8-4767 0 0,-1 0 0 0 0,1 0 0 0 0,0 0 0 0 0,5 5 1 0 0,1-2-441 0 0,1 0 0 0 0,17 9 0 0 0,14 4 377 0 0,46 13 1 0 0,-22-9-471 0 0,-34-13-174 0 0,1-1 0 0 0,39 5 0 0 0,-18-4-2417 0 0,-1 3-4844 0 0,-39-8 2132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2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23 984 0 0,'0'0'182'0'0,"1"0"-1"0"0,-1-1 1 0 0,0 1-1 0 0,0 0 0 0 0,0 0 1 0 0,0 0-1 0 0,0 0 1 0 0,0-1-1 0 0,0 1 1 0 0,0 0-1 0 0,0 0 1 0 0,0 0-1 0 0,0-1 0 0 0,0 1 1 0 0,0 0-1 0 0,0 0 1 0 0,0 0-1 0 0,0-1 1 0 0,0 1-1 0 0,0 0 1 0 0,0 0-1 0 0,0 0 1 0 0,-1 0-1 0 0,1-1 0 0 0,0 1 1 0 0,0-1 907 0 0,-1 1-908 0 0,1 0 0 0 0,0 0 1 0 0,0 0-1 0 0,0 0 1 0 0,0 0-1 0 0,-1 0 1 0 0,1-1-1 0 0,0 1 1 0 0,0 0-1 0 0,0 0 0 0 0,-1 0 1 0 0,1 0-1 0 0,0 0 1 0 0,0 0-1 0 0,0 0 1 0 0,0 0-1 0 0,-1 0 1 0 0,1 0-1 0 0,0 0 0 0 0,0 0 1 0 0,0 0-1 0 0,-1 0 1 0 0,1 0-1 0 0,0 0 1 0 0,0 0-1 0 0,-1 1 1 0 0,1-1 95 0 0,-1 1 0 0 0,1-1 0 0 0,-1 1 1 0 0,1-1-1 0 0,-1 1 0 0 0,1-1 1 0 0,-1 1-1 0 0,1 0 0 0 0,-1-1 0 0 0,1 1 1 0 0,0-1-1 0 0,-1 1 0 0 0,1 0 1 0 0,0 0-1 0 0,0-1 0 0 0,-1 2 1 0 0,-3 31 724 0 0,1 1 0 0 0,1-1 1 0 0,2 1-1 0 0,2 0 0 0 0,1-1 1 0 0,1 1-1 0 0,14 50 1 0 0,-10-51-703 0 0,2-1 0 0 0,1 1 1 0 0,23 44-1 0 0,38 44-24 0 0,-71-119-267 0 0,0 0-1 0 0,1-1 0 0 0,-1 1 1 0 0,0 0-1 0 0,1-1 0 0 0,-1 0 1 0 0,1 1-1 0 0,-1-1 1 0 0,1 0-1 0 0,-1 1 0 0 0,1-1 1 0 0,0 0-1 0 0,0 0 0 0 0,0-1 1 0 0,0 1-1 0 0,-1 0 0 0 0,1-1 1 0 0,0 1-1 0 0,0-1 1 0 0,4 1-1 0 0,-4-1-8 0 0,-1 0 0 0 0,1-1-1 0 0,-1 1 1 0 0,1-1 0 0 0,-1 1 0 0 0,0-1 0 0 0,1 1-1 0 0,-1-1 1 0 0,1 0 0 0 0,-1 0 0 0 0,0 0 0 0 0,0 1 0 0 0,1-1-1 0 0,-1-1 1 0 0,0 1 0 0 0,0 0 0 0 0,0 0 0 0 0,0 0 0 0 0,0 0-1 0 0,0-1 1 0 0,-1 1 0 0 0,1 0 0 0 0,0-1 0 0 0,-1 1-1 0 0,1-1 1 0 0,-1 1 0 0 0,1-4 0 0 0,3-12-34 0 0,0 0-1 0 0,-2 0 1 0 0,1-29-1 0 0,1-4 21 0 0,2 3-15 0 0,2 0-1 0 0,3 1 1 0 0,1 0 0 0 0,2 1-1 0 0,3 1 1 0 0,33-66-1 0 0,-40 94 15 0 0,0 1 0 0 0,2 0-1 0 0,0 0 1 0 0,24-22-1 0 0,-29 30 12 0 0,-12 11-367 0 0,1-1-1 0 0,-1 1 1 0 0,0-1 0 0 0,-1 0-1 0 0,1-1 1 0 0,-7 3-1 0 0,-42 15-3635 0 0,39-15 2295 0 0,-10 4-1286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3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39 2937 0 0,'-19'-4'8894'0'0,"18"4"-8686"0"0,1-1 0 0 0,-1 1 0 0 0,1 0 0 0 0,-1 0 0 0 0,1 0 0 0 0,-1 0 0 0 0,1-1 1 0 0,-1 1-1 0 0,1 0 0 0 0,-1 0 0 0 0,1-1 0 0 0,-1 1 0 0 0,1 0 0 0 0,0-1 0 0 0,-1 1 0 0 0,1 0 1 0 0,0-1-1 0 0,-1 1 0 0 0,1-1 0 0 0,0 1 0 0 0,-1-1 0 0 0,1 1 0 0 0,0-1 0 0 0,0 1 0 0 0,0-1 1 0 0,-1 1-1 0 0,1-1 0 0 0,0 1 0 0 0,0-1 0 0 0,0 1 0 0 0,0-1 0 0 0,0 1 0 0 0,0-1 0 0 0,0 1 1 0 0,0-1-1 0 0,0 1 0 0 0,0-1 0 0 0,1 0-70 0 0,-1 0 0 0 0,1 1 0 0 0,-1-1 0 0 0,1 1 0 0 0,-1-1 0 0 0,1 0 0 0 0,0 1 0 0 0,-1 0 0 0 0,1-1 0 0 0,-1 1-1 0 0,1-1 1 0 0,0 1 0 0 0,-1 0 0 0 0,1-1 0 0 0,0 1 0 0 0,0 0 0 0 0,-1 0 0 0 0,2-1 0 0 0,17-1 1070 0 0,-14 1-1031 0 0,54-4 300 0 0,0 2 0 0 0,97 8 1 0 0,116 30-1626 0 0,-189-18-682 0 0,-30-1-2805 0 0,-35-10 2930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3.3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3481 0 0,'1'1'815'0'0,"0"-1"0"0"0,0 0 1 0 0,0 1-1 0 0,0-1 0 0 0,0 1 0 0 0,0-1 1 0 0,0 1-1 0 0,0-1 0 0 0,-1 1 0 0 0,1 0 1 0 0,0-1-1 0 0,0 1 0 0 0,-1 0 0 0 0,1 0 1 0 0,0 0-1 0 0,-1-1 0 0 0,1 2 1 0 0,0 0-107 0 0,0 1 1 0 0,0-1 0 0 0,0 0-1 0 0,0 0 1 0 0,-1 1 0 0 0,1-1-1 0 0,0 4 1 0 0,-1 4-535 0 0,0 1-1 0 0,-3 18 1 0 0,2-15 1286 0 0,0-10-1427 0 0,1-1 1 0 0,0 1 0 0 0,0-1 0 0 0,1 1-1 0 0,-1-1 1 0 0,1 1 0 0 0,0-1 0 0 0,0 1-1 0 0,0-1 1 0 0,2 6 0 0 0,-2-9-187 0 0,-1 1-1 0 0,1 0 1 0 0,-1 0 0 0 0,1-1-1 0 0,-1 1 1 0 0,1 0 0 0 0,0-1-1 0 0,-1 1 1 0 0,1 0 0 0 0,0-1 0 0 0,-1 1-1 0 0,1-1 1 0 0,0 1 0 0 0,0-1-1 0 0,0 0 1 0 0,-1 1 0 0 0,3-1 0 0 0,-2 1-378 0 0,0-1 0 0 0,1 0 0 0 0,-1 0 0 0 0,0-1 0 0 0,1 1 0 0 0,-1 0 1 0 0,0 0-1 0 0,0-1 0 0 0,1 1 0 0 0,-1 0 0 0 0,0-1 0 0 0,0 1 0 0 0,0-1 1 0 0,1 0-1 0 0,-1 1 0 0 0,1-2 0 0 0,5-2-4919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5:53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58 4641 0 0,'-10'-22'5625'0'0,"0"5"4609"0"0,3 5-8969 0 0,3 7 495 0 0,4 3-1152 0 0,0 5-296 0 0,1 3-136 0 0,2 1-192 0 0,0 5-224 0 0,1 1-248 0 0,0-2 192 0 0,-1 4-1552 0 0,-1-4-569 0 0,-1 1-503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0.2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138 419 512 0 0,'-1'-2'384'0'0,"0"1"0"0"0,0-1 0 0 0,-1 0 0 0 0,1 1 0 0 0,-1-1 0 0 0,1 1 0 0 0,-1-1 0 0 0,0 1-1 0 0,1 0 1 0 0,-1 0 0 0 0,0 0 0 0 0,0 0 0 0 0,0 0 0 0 0,0 0 0 0 0,-3 0 0 0 0,3 0 37 0 0,0 1 0 0 0,0 0 0 0 0,0 1 0 0 0,0-1 0 0 0,0 0 1 0 0,0 0-1 0 0,0 1 0 0 0,1-1 0 0 0,-1 1 0 0 0,0 0 0 0 0,0 0 0 0 0,0-1 0 0 0,1 1 0 0 0,-1 0 0 0 0,0 0 1 0 0,-2 3-1 0 0,-46 43 5924 0 0,47-44-5981 0 0,0 0 1 0 0,0 0-1 0 0,1 1 0 0 0,-1-1 1 0 0,-2 6-1 0 0,5-8-270 0 0,-1 0 0 0 0,0 0 0 0 0,1 0 0 0 0,-1 0 0 0 0,1 0 0 0 0,-1 1 0 0 0,1-1 0 0 0,0 0 0 0 0,-1 0 0 0 0,1 1 0 0 0,0-1 0 0 0,0 0 0 0 0,0 0 0 0 0,0 1 0 0 0,0-1 0 0 0,0 0 0 0 0,0 1 0 0 0,0-1 0 0 0,1 0 0 0 0,-1 0 0 0 0,1 2 0 0 0,0-2-55 0 0,1-1 1 0 0,-1 1-1 0 0,1-1 0 0 0,-1 1 0 0 0,1-1 1 0 0,-1 0-1 0 0,1 0 0 0 0,0 0 0 0 0,-1 0 1 0 0,1 0-1 0 0,-1 0 0 0 0,1 0 0 0 0,-1-1 1 0 0,3 0-1 0 0,-2 1 6 0 0,19-5 97 0 0,37-15 0 0 0,-13 5-124 0 0,141-45 53 0 0,-140 44-59 0 0,-1-3-1 0 0,52-29 1 0 0,-90 44-11 0 0,1-1 0 0 0,-1 0 0 0 0,-1 0 0 0 0,1 0 0 0 0,-1-1 0 0 0,1 0 1 0 0,-2 0-1 0 0,1-1 0 0 0,-1 1 0 0 0,0-1 0 0 0,0-1 0 0 0,-1 1 0 0 0,0 0 0 0 0,0-1 0 0 0,-1 0 1 0 0,0 0-1 0 0,0 0 0 0 0,-1 0 0 0 0,0-1 0 0 0,0 1 0 0 0,-1-1 0 0 0,0 1 0 0 0,-1-11 0 0 0,1 6 9 0 0,-1 0 0 0 0,-1 0 0 0 0,0-1 0 0 0,0 1-1 0 0,-6-20 1 0 0,6 30-1 0 0,-1 0-1 0 0,1-1 1 0 0,0 1-1 0 0,-1 0 1 0 0,0 0-1 0 0,0 0 1 0 0,0 0-1 0 0,0 0 1 0 0,0 0 0 0 0,0 1-1 0 0,-4-4 1 0 0,4 5 2 0 0,0-1 1 0 0,-1 1-1 0 0,1 0 1 0 0,0 0-1 0 0,-1 0 1 0 0,1 0 0 0 0,0 0-1 0 0,-1 0 1 0 0,1 1-1 0 0,-1-1 1 0 0,1 1-1 0 0,-1-1 1 0 0,0 1 0 0 0,1 0-1 0 0,-1 0 1 0 0,1 1-1 0 0,-4-1 1 0 0,-1 2 13 0 0,0 0 0 0 0,0 0-1 0 0,0 0 1 0 0,0 1 0 0 0,1 0 0 0 0,-1 0 0 0 0,1 1 0 0 0,0-1 0 0 0,-11 10 0 0 0,-3 5 88 0 0,-24 25 0 0 0,32-30-41 0 0,-4 4 83 0 0,0 1 0 0 0,2 1 1 0 0,0 0-1 0 0,-12 24 1 0 0,20-34-90 0 0,1 1 1 0 0,1 0-1 0 0,0 1 1 0 0,0-1-1 0 0,1 1 1 0 0,0 0-1 0 0,1 0 0 0 0,0 0 1 0 0,1 0-1 0 0,0 21 1 0 0,2-24-47 0 0,0-1-1 0 0,0 0 1 0 0,0 1 0 0 0,1-1-1 0 0,1 0 1 0 0,-1 0-1 0 0,1 0 1 0 0,0 0 0 0 0,1-1-1 0 0,-1 1 1 0 0,9 10 0 0 0,-5-9-12 0 0,0-1 0 0 0,0 0-1 0 0,1 0 1 0 0,0 0 0 0 0,0-1 0 0 0,1 0 0 0 0,16 8 0 0 0,-8-6-159 0 0,1 0 0 0 0,1-2-1 0 0,-1 0 1 0 0,1-1 0 0 0,0-1 0 0 0,1 0 0 0 0,-1-2 0 0 0,29 1-1 0 0,-31-4-480 0 0,0 0 0 0 0,-1-1-1 0 0,1-1 1 0 0,-1 0-1 0 0,27-10 1 0 0,-16 3-3396 0 0,25-13 0 0 0,-23 8-564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0.7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374 2 1552 0 0,'1'0'537'0'0,"0"0"0"0"0,0-1 0 0 0,0 1 0 0 0,1 0 0 0 0,-1 0 0 0 0,0-1 0 0 0,0 1 0 0 0,0 0 0 0 0,1 0 0 0 0,-1 0 0 0 0,0 1 0 0 0,0-1 0 0 0,2 0 0 0 0,-3 0-332 0 0,1 1 0 0 0,-1-1 0 0 0,1 0 0 0 0,-1 0 0 0 0,1 1 0 0 0,-1-1 0 0 0,1 0 0 0 0,-1 1 0 0 0,0-1-1 0 0,1 1 1 0 0,-1-1 0 0 0,0 0 0 0 0,1 1 0 0 0,-1-1 0 0 0,0 1 0 0 0,1-1 0 0 0,-1 1 0 0 0,0-1 0 0 0,0 1 0 0 0,1 0-1 0 0,-1 1-6 0 0,0-1-1 0 0,0 1 1 0 0,0-1-1 0 0,0 1 0 0 0,0-1 1 0 0,0 1-1 0 0,0 0 1 0 0,-1-1-1 0 0,1 1 0 0 0,-1-1 1 0 0,1 0-1 0 0,-1 1 0 0 0,1-1 1 0 0,-1 1-1 0 0,0-1 1 0 0,0 0-1 0 0,0 1 0 0 0,-1 1 1 0 0,-3 3 169 0 0,-1-1 0 0 0,0 0 1 0 0,0 0-1 0 0,0 0 1 0 0,-1 0-1 0 0,-12 6 1 0 0,-47 19 412 0 0,50-24-590 0 0,-78 29 271 0 0,-34 15-59 0 0,126-49-384 0 0,0 0 1 0 0,-1 0 0 0 0,1 0 0 0 0,0 1-1 0 0,-1-1 1 0 0,1 1 0 0 0,0 0 0 0 0,0 0-1 0 0,0 0 1 0 0,1 0 0 0 0,-1 0 0 0 0,-2 3-1 0 0,4-4-12 0 0,-1 0-1 0 0,1 0 0 0 0,0 0 0 0 0,-1 0 1 0 0,1 0-1 0 0,0 0 0 0 0,0 0 0 0 0,0 0 1 0 0,0 0-1 0 0,0 0 0 0 0,0 0 1 0 0,0 0-1 0 0,0 0 0 0 0,0 0 0 0 0,0 0 1 0 0,1 0-1 0 0,-1 0 0 0 0,0 0 0 0 0,1 0 1 0 0,-1 0-1 0 0,1 0 0 0 0,-1 0 1 0 0,1 0-1 0 0,-1 0 0 0 0,1-1 0 0 0,0 1 1 0 0,0 0-1 0 0,-1 0 0 0 0,1-1 0 0 0,0 1 1 0 0,0 0-1 0 0,0-1 0 0 0,-1 1 0 0 0,1-1 1 0 0,1 1-1 0 0,7 4-8 0 0,0 0-1 0 0,0 0 1 0 0,0-1 0 0 0,0-1-1 0 0,0 0 1 0 0,12 3 0 0 0,60 7-40 0 0,-41-8 28 0 0,-29-3 22 0 0,37 5-90 0 0,-1 2 1 0 0,62 19 0 0 0,-106-26 64 0 0,1-1 1 0 0,0 1 0 0 0,-1 0-1 0 0,1 0 1 0 0,-1 0-1 0 0,6 4 1 0 0,-9-5-20 0 0,1-1 0 0 0,-1 1 0 0 0,1-1 0 0 0,-1 1 0 0 0,1-1 0 0 0,-1 1 0 0 0,1-1 0 0 0,-1 1 0 0 0,1 0 0 0 0,-1-1 0 0 0,0 1 0 0 0,1-1 0 0 0,-1 1 0 0 0,0 0 0 0 0,0 0 0 0 0,0-1 0 0 0,1 1 0 0 0,-1 0 0 0 0,0-1 0 0 0,0 1 0 0 0,0 0 0 0 0,0-1 0 0 0,0 1 0 0 0,0 0 0 0 0,0 0 0 0 0,-1-1 0 0 0,1 1 0 0 0,0 0 0 0 0,0-1 0 0 0,0 1 0 0 0,-1 0 0 0 0,1-1 0 0 0,0 1 0 0 0,-1-1 0 0 0,1 1 0 0 0,0 0 0 0 0,-1-1 0 0 0,1 1 0 0 0,-1-1 0 0 0,1 1 0 0 0,-1-1 0 0 0,1 1 0 0 0,-1-1 0 0 0,0 1 0 0 0,0 0-378 0 0,0-1 0 0 0,0 1 1 0 0,0-1-1 0 0,0 0 0 0 0,1 1 1 0 0,-1-1-1 0 0,0 0 0 0 0,0 1 1 0 0,0-1-1 0 0,0 0 0 0 0,0 0 1 0 0,0 0-1 0 0,0 0 0 0 0,0 0 1 0 0,-1 0-1 0 0,-3-1-2450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0.9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2641 0 0,'1'0'9490'0'0,"8"3"-7517"0"0,19 18 535 0 0,-23-16-2180 0 0,1 0 1 0 0,0-1-1 0 0,0 0 1 0 0,0 0-1 0 0,8 3 1 0 0,3-1 9 0 0,1 0 0 0 0,0-1 1 0 0,1-1-1 0 0,30 3 0 0 0,79-1 128 0 0,-104-6-446 0 0,4 0-90 0 0,54-9-1 0 0,6-1-3291 0 0,-69 9 452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2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288 482 112 0 0,'-4'-1'8910'0'0,"3"1"-8762"0"0,1-1 0 0 0,0 1-1 0 0,0-1 1 0 0,0 1 0 0 0,-1 0 0 0 0,1-1-1 0 0,0 1 1 0 0,0-1 0 0 0,0 1 0 0 0,0 0-1 0 0,0-1 1 0 0,0 1 0 0 0,0-1 0 0 0,0 1-1 0 0,0-1 1 0 0,0 1 0 0 0,0 0 0 0 0,0-1-1 0 0,0 1 1 0 0,0-1 0 0 0,0 1 0 0 0,0 0-1 0 0,1-1 1 0 0,-1 1 0 0 0,0-1 0 0 0,0 1-1 0 0,0 0 1 0 0,1-1 0 0 0,3-7 621 0 0,1-2-213 0 0,0 1 1 0 0,-1-2-1 0 0,0 1 1 0 0,0 0 0 0 0,2-12-1 0 0,-6 19-477 0 0,1-1 0 0 0,-1 0 0 0 0,0 1 0 0 0,0-1 0 0 0,-1 1 0 0 0,1-1 0 0 0,-1 1 0 0 0,1-1 0 0 0,-1 1 0 0 0,0-1 0 0 0,0 1 0 0 0,-1 0 0 0 0,1-1 0 0 0,-1 1 0 0 0,1 0 0 0 0,-1 0 0 0 0,0 0 0 0 0,0 0 0 0 0,-1 0-1 0 0,-2-2 1 0 0,2 2 20 0 0,0 1 1 0 0,0-1-1 0 0,-1 1 0 0 0,1 0 0 0 0,-1 0 0 0 0,0 0 0 0 0,1 1 0 0 0,-1-1 0 0 0,0 1 0 0 0,0 0 0 0 0,0 0 0 0 0,0 0 0 0 0,0 1 1 0 0,0-1-1 0 0,0 1 0 0 0,0 0 0 0 0,0 0 0 0 0,0 0 0 0 0,0 1 0 0 0,0 0 0 0 0,-5 1 0 0 0,-2 0 51 0 0,1 1-1 0 0,0 0 0 0 0,0 1 0 0 0,0 0 1 0 0,0 1-1 0 0,1 0 0 0 0,-11 6 0 0 0,8-2 85 0 0,1 0-1 0 0,0 1 1 0 0,0 0-1 0 0,1 1 0 0 0,-12 15 1 0 0,18-20-151 0 0,0 0 0 0 0,0 0 0 0 0,0 0 0 0 0,1 1 0 0 0,-1 0 0 0 0,2-1 0 0 0,-1 1 1 0 0,1 0-1 0 0,0 0 0 0 0,0 1 0 0 0,1-1 0 0 0,-1 10 0 0 0,3-11-72 0 0,-1-1 1 0 0,1 0-1 0 0,0 1 0 0 0,1-1 1 0 0,-1 0-1 0 0,1 0 0 0 0,0 0 1 0 0,0 0-1 0 0,1-1 0 0 0,-1 1 1 0 0,1 0-1 0 0,0-1 0 0 0,0 0 1 0 0,1 0-1 0 0,-1 0 0 0 0,1 0 1 0 0,0 0-1 0 0,0-1 0 0 0,7 6 1 0 0,-1-3 5 0 0,-1 0 0 0 0,0-1 0 0 0,1 0 0 0 0,0 0 1 0 0,1-1-1 0 0,-1 0 0 0 0,1-1 0 0 0,16 3 0 0 0,-22-4-33 0 0,1-1 1 0 0,0 0-1 0 0,0-1 0 0 0,0 1 0 0 0,0-1 0 0 0,0-1 0 0 0,0 1 0 0 0,-1-1 0 0 0,1 0 0 0 0,0 0 0 0 0,0 0 0 0 0,-1-1 0 0 0,1 0 0 0 0,-1 0 0 0 0,1-1 0 0 0,-1 1 1 0 0,0-1-1 0 0,7-5 0 0 0,6-5-132 0 0,-1-1 1 0 0,0 0 0 0 0,-1-1 0 0 0,17-21-1 0 0,-26 27 115 0 0,0 0-1 0 0,0-1 1 0 0,-1 0-1 0 0,-1 0 0 0 0,0 0 1 0 0,0-1-1 0 0,-1 0 1 0 0,0 0-1 0 0,4-21 0 0 0,-3-17 43 0 0,-2 0-1 0 0,-5-89 0 0 0,0 64-9 0 0,1 55 41 0 0,-2-53 199 0 0,3 72-228 0 0,0 0-1 0 0,0-1 0 0 0,0 1 1 0 0,0-1-1 0 0,0 1 0 0 0,-1-1 1 0 0,1 1-1 0 0,0-1 0 0 0,0 1 1 0 0,0 0-1 0 0,0-1 1 0 0,0 1-1 0 0,-1-1 0 0 0,1 1 1 0 0,0 0-1 0 0,0-1 0 0 0,-1 1 1 0 0,1 0-1 0 0,0-1 1 0 0,-1 1-1 0 0,1-1 0 0 0,-6 5 234 0 0,-3 16-62 0 0,1 5-142 0 0,2 1 0 0 0,1 0 0 0 0,0 0 0 0 0,2 1 0 0 0,1 43 0 0 0,5-11 38 0 0,14 85 1 0 0,-12-117-36 0 0,1 0-1 0 0,11 30 1 0 0,-12-43-44 0 0,0 0-1 0 0,2-1 1 0 0,-1 0 0 0 0,2-1-1 0 0,15 22 1 0 0,-22-33-13 0 0,0 0 0 0 0,0 0 0 0 0,0 0 0 0 0,-1 0 0 0 0,1 0 0 0 0,1 0 0 0 0,-1 0 0 0 0,0 0 0 0 0,0 0 0 0 0,0-1 0 0 0,0 1 0 0 0,0 0 0 0 0,1-1 0 0 0,-1 1 0 0 0,0-1 0 0 0,1 0 0 0 0,-1 1 0 0 0,0-1 0 0 0,1 0 0 0 0,-1 0 0 0 0,0 0 0 0 0,1 0 0 0 0,-1 0 0 0 0,0 0 0 0 0,1 0 0 0 0,-1 0 0 0 0,0 0 0 0 0,1-1 0 0 0,-1 1 0 0 0,0-1 0 0 0,1 1 0 0 0,-1-1 0 0 0,0 1 0 0 0,0-1 0 0 0,3-1 0 0 0,2-3-233 0 0,0 0-1 0 0,0 0 1 0 0,0-1 0 0 0,-1 0-1 0 0,5-7 1 0 0,-1 3-449 0 0,7-11-908 0 0,0-1 0 0 0,-2 0 0 0 0,-1-1 0 0 0,-1 0 1 0 0,0-1-1 0 0,9-30 0 0 0,-20 52 1272 0 0,0-1 0 0 0,-1 1 0 0 0,1-1-1 0 0,-1 0 1 0 0,1 1 0 0 0,-1-1 0 0 0,0 1 0 0 0,0-1-1 0 0,0 0 1 0 0,-1-3 0 0 0,1 5 265 0 0,0 1 0 0 0,0-1-1 0 0,-1 0 1 0 0,1 0 0 0 0,0 0 0 0 0,-1 0 0 0 0,1 1 0 0 0,-1-1-1 0 0,1 0 1 0 0,-1 1 0 0 0,1-1 0 0 0,-1 0 0 0 0,0 1 0 0 0,1-1-1 0 0,-1 0 1 0 0,0 1 0 0 0,1-1 0 0 0,-1 1 0 0 0,0-1 0 0 0,0 1-1 0 0,1 0 1 0 0,-1-1 0 0 0,0 1 0 0 0,0 0 0 0 0,0-1 0 0 0,0 1 0 0 0,1 0-1 0 0,-1 0 1 0 0,0 0 0 0 0,0 0 0 0 0,0 0 0 0 0,-1 0 0 0 0,1 0 227 0 0,0 0 1 0 0,-1 0 0 0 0,1 0 0 0 0,0 0 0 0 0,0 0 0 0 0,-1 0 0 0 0,1 0 0 0 0,0 1 0 0 0,0-1 0 0 0,0 0 0 0 0,0 1 0 0 0,-1-1 0 0 0,1 1 0 0 0,0-1-1 0 0,0 1 1 0 0,0 0 0 0 0,0-1 0 0 0,0 1 0 0 0,0 0 0 0 0,0 0 0 0 0,1 0 0 0 0,-1 0 0 0 0,0 0 0 0 0,0 0 0 0 0,0 0 0 0 0,1 0 0 0 0,-1 0 0 0 0,1 0-1 0 0,-1 0 1 0 0,1 0 0 0 0,-1 0 0 0 0,1 0 0 0 0,0 1 0 0 0,-1-1 0 0 0,1 2 0 0 0,0 4 1020 0 0,0 0-1 0 0,0 0 1 0 0,1 1-1 0 0,0-1 1 0 0,2 9-1 0 0,1 4-592 0 0,-1 2 1206 0 0,10 37 0 0 0,-11-52-1584 0 0,0 0 0 0 0,1 0 1 0 0,0 0-1 0 0,0 0 0 0 0,0-1 0 0 0,1 0 1 0 0,0 1-1 0 0,0-1 0 0 0,6 5 0 0 0,-8-8-220 0 0,1-1-1 0 0,-1 0 0 0 0,1 1 0 0 0,0-1 1 0 0,-1-1-1 0 0,1 1 0 0 0,0 0 0 0 0,0-1 1 0 0,0 1-1 0 0,0-1 0 0 0,0 0 0 0 0,1 0 1 0 0,-1 0-1 0 0,0 0 0 0 0,0-1 1 0 0,1 0-1 0 0,-1 1 0 0 0,0-1 0 0 0,1 0 1 0 0,-1 0-1 0 0,0-1 0 0 0,1 1 0 0 0,-1-1 1 0 0,0 0-1 0 0,0 0 0 0 0,1 0 0 0 0,3-2 1 0 0,-2 1-522 0 0,0-1-1 0 0,0 0 1 0 0,0 0 0 0 0,-1 0 0 0 0,1 0 0 0 0,6-8-1 0 0,-6 6-1174 0 0,0-1 0 0 0,-1 1-1 0 0,0-1 1 0 0,0 0 0 0 0,4-7 0 0 0,-2-1-875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2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11 8 0 0,'-8'-5'4966'0'0,"-5"0"5561"0"0,13 6-10253 0 0,0 0 1 0 0,0-1 0 0 0,0 1 0 0 0,0 0-1 0 0,0 0 1 0 0,0 0 0 0 0,0 0-1 0 0,1 0 1 0 0,-1 0 0 0 0,0-1 0 0 0,1 1-1 0 0,-1 0 1 0 0,0 0 0 0 0,2 1 0 0 0,1 1-202 0 0,-1 0 0 0 0,1 0 1 0 0,0 0-1 0 0,0-1 1 0 0,0 1-1 0 0,1-1 1 0 0,-1 0-1 0 0,1 0 0 0 0,-1 0 1 0 0,6 1-1 0 0,18 12-1231 0 0,-25-14 699 0 0,-1 0 1 0 0,1 1-1 0 0,0 0 1 0 0,-1-1-1 0 0,1 1 1 0 0,0 0-1 0 0,-1-1 1 0 0,0 1-1 0 0,0 0 1 0 0,3 4-1 0 0,-1 4-1165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3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82 2617 0 0,'2'-20'8928'0'0,"-2"20"-8746"0"0,0-1 0 0 0,0 1 0 0 0,0-1 0 0 0,0 1-1 0 0,0-1 1 0 0,0 0 0 0 0,0 1 0 0 0,-1-1 0 0 0,1 1 0 0 0,0-1 0 0 0,0 1 0 0 0,0-1-1 0 0,-1 1 1 0 0,1-1 0 0 0,0 1 0 0 0,0-1 0 0 0,-1 1 0 0 0,1 0 0 0 0,-1-1 0 0 0,1 1 0 0 0,0-1-1 0 0,-1 1 1 0 0,1 0 0 0 0,-1-1 0 0 0,1 1 0 0 0,-1 0 0 0 0,1 0 0 0 0,-1-1 0 0 0,1 1 0 0 0,-1 0-1 0 0,1 0 1 0 0,-1 0 0 0 0,0-1 0 0 0,1 2-41 0 0,-1-1 0 0 0,1 0 0 0 0,-1 1 1 0 0,1-1-1 0 0,-1 1 0 0 0,1-1 0 0 0,0 0 0 0 0,-1 1 0 0 0,1-1 0 0 0,0 1 0 0 0,-1-1 0 0 0,1 1 0 0 0,0-1 0 0 0,-1 1 1 0 0,1-1-1 0 0,0 1 0 0 0,0-1 0 0 0,0 1 0 0 0,0 0 0 0 0,0-1 0 0 0,-1 1 0 0 0,1-1 0 0 0,0 1 0 0 0,0-1 1 0 0,0 1-1 0 0,0 0 0 0 0,1-1 0 0 0,-1 1 0 0 0,0 0 0 0 0,2 20 775 0 0,3-4-276 0 0,1 1-1 0 0,1 0 0 0 0,15 29 0 0 0,-13-31-313 0 0,-1 0-1 0 0,-1 1 1 0 0,-1 0 0 0 0,5 20-1 0 0,-11-20-183 0 0,-2-13-16 0 0,-4-10-62 0 0,4 1-64 0 0,0 0 1 0 0,0-1-1 0 0,0 1 0 0 0,0 0 0 0 0,1 0 0 0 0,0-1 1 0 0,0 1-1 0 0,1-1 0 0 0,-1 1 0 0 0,1-1 0 0 0,0 1 1 0 0,1-1-1 0 0,-1 1 0 0 0,3-11 0 0 0,2-1 0 0 0,-1 1 0 0 0,2-1 0 0 0,12-23 0 0 0,-17 37-4 0 0,3-6-2 0 0,1-1 0 0 0,0 1 1 0 0,1-1-1 0 0,11-13 0 0 0,-16 22 8 0 0,1-1 1 0 0,-1 1-1 0 0,0-1 0 0 0,1 1 1 0 0,-1-1-1 0 0,1 1 0 0 0,0 0 1 0 0,0 0-1 0 0,-1 0 0 0 0,1 0 1 0 0,0 0-1 0 0,0 0 0 0 0,0 1 0 0 0,0-1 1 0 0,0 1-1 0 0,0-1 0 0 0,0 1 1 0 0,0 0-1 0 0,0-1 0 0 0,0 1 1 0 0,0 0-1 0 0,0 1 0 0 0,0-1 1 0 0,0 0-1 0 0,0 0 0 0 0,0 1 1 0 0,0-1-1 0 0,0 1 0 0 0,0 0 1 0 0,0 0-1 0 0,2 1 0 0 0,1 1 2 0 0,0 1-1 0 0,0-1 1 0 0,-1 1-1 0 0,1 0 1 0 0,-1 0-1 0 0,0 1 1 0 0,0-1 0 0 0,-1 1-1 0 0,1 0 1 0 0,-1 0-1 0 0,0 0 1 0 0,3 8-1 0 0,4 10-3 0 0,11 41-1 0 0,-11-29 120 0 0,-8-31-92 0 0,0 0 4 0 0,-1 0 1 0 0,0 0 0 0 0,1 0-1 0 0,-1 0 1 0 0,-1 0 0 0 0,1 0 0 0 0,0 0-1 0 0,-1 1 1 0 0,0-1 0 0 0,0 0-1 0 0,-2 8 1 0 0,0-8 35 0 0,0-9-59 0 0,1-8-31 0 0,2 7-13 0 0,1 0 1 0 0,0 0-1 0 0,0 0 1 0 0,0 0-1 0 0,1 0 0 0 0,6-10 1 0 0,4-8-89 0 0,53-110-279 0 0,-65 132 398 0 0,16-34-70 0 0,-15 33 74 0 0,-1 0 0 0 0,1 1 0 0 0,0-1 0 0 0,0 1 0 0 0,0 0 0 0 0,0-1 0 0 0,0 1 0 0 0,1 0 0 0 0,-1 0 0 0 0,5-2 0 0 0,-6 3 2 0 0,-1 1-1 0 0,1 0 1 0 0,0-1-1 0 0,-1 1 1 0 0,1 0 0 0 0,0 0-1 0 0,-1 0 1 0 0,1-1-1 0 0,0 1 1 0 0,-1 0-1 0 0,1 0 1 0 0,0 0-1 0 0,-1 0 1 0 0,1 0 0 0 0,0 0-1 0 0,0 0 1 0 0,-1 1-1 0 0,1-1 1 0 0,0 0-1 0 0,-1 0 1 0 0,1 0 0 0 0,0 1-1 0 0,-1-1 1 0 0,1 0-1 0 0,0 1 1 0 0,0 0 7 0 0,0 0 1 0 0,0 0 0 0 0,0 1 0 0 0,0-1-1 0 0,0 0 1 0 0,0 0 0 0 0,0 1-1 0 0,-1-1 1 0 0,1 0 0 0 0,-1 1 0 0 0,2 1-1 0 0,0 5 38 0 0,-1 0-1 0 0,1 0 1 0 0,-1 12-1 0 0,0-17-47 0 0,-1 55 68 0 0,0-38-48 0 0,0 0 0 0 0,4 26 0 0 0,-4-40-24 0 0,2-1 0 0 0,-1 1-1 0 0,0-1 1 0 0,1 1-1 0 0,0-1 1 0 0,1 0 0 0 0,-1 1-1 0 0,1-1 1 0 0,0-1-1 0 0,0 1 1 0 0,0 0 0 0 0,7 6-1 0 0,-8-9-63 0 0,1 0 0 0 0,-1 1 0 0 0,1-1 0 0 0,-1 0 0 0 0,1-1 0 0 0,0 1 0 0 0,0 0 0 0 0,0-1 0 0 0,0 0 0 0 0,0 1-1 0 0,0-1 1 0 0,0 0 0 0 0,1-1 0 0 0,-1 1 0 0 0,0-1 0 0 0,0 1 0 0 0,1-1 0 0 0,3 0 0 0 0,-3-1-520 0 0,0 1 0 0 0,0-1 0 0 0,0 0 0 0 0,0 0-1 0 0,7-3 1 0 0,-6 2-1381 0 0,1-1-1 0 0,-1 0 0 0 0,8-6 0 0 0,0 0-3350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3.5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394 84 184 0 0,'-2'-5'890'0'0,"-1"0"0"0"0,1 0 0 0 0,-1 0 0 0 0,0 1 0 0 0,0-1 0 0 0,-1 1 0 0 0,1-1 0 0 0,-1 1 0 0 0,0 0 0 0 0,0 1 0 0 0,0-1 0 0 0,-1 1 0 0 0,1 0 0 0 0,-1 0 0 0 0,0 0 0 0 0,-5-2 0 0 0,4 2-386 0 0,-1 1 0 0 0,1 0-1 0 0,-1 0 1 0 0,1 1 0 0 0,-1-1 0 0 0,1 2 0 0 0,-1-1-1 0 0,0 1 1 0 0,1 0 0 0 0,-1 0 0 0 0,0 0 0 0 0,-12 4-1 0 0,6-1 65 0 0,0 1 0 0 0,0 0-1 0 0,1 1 1 0 0,-1 1 0 0 0,-11 6-1 0 0,16-7-337 0 0,1 0 0 0 0,0 0-1 0 0,0 1 1 0 0,0 0 0 0 0,1 0-1 0 0,0 1 1 0 0,0-1 0 0 0,-8 13 0 0 0,4-2-49 0 0,0 1 0 0 0,1 0 1 0 0,1 0-1 0 0,1 0 1 0 0,1 1-1 0 0,0 0 1 0 0,1 1-1 0 0,1-1 1 0 0,1 1-1 0 0,1 0 1 0 0,1 0-1 0 0,2 37 1 0 0,1-46-182 0 0,0-1 0 0 0,1 1 0 0 0,0-1 1 0 0,1 0-1 0 0,0 0 0 0 0,1 0 0 0 0,0 0 0 0 0,0 0 1 0 0,1-1-1 0 0,1 0 0 0 0,-1-1 0 0 0,1 1 0 0 0,1-1 1 0 0,-1-1-1 0 0,1 1 0 0 0,10 6 0 0 0,-10-8-179 0 0,0 0 0 0 0,1 0 0 0 0,0-1-1 0 0,0 0 1 0 0,0-1 0 0 0,0 0 0 0 0,1 0 0 0 0,0-1-1 0 0,-1 0 1 0 0,1-1 0 0 0,1 0 0 0 0,-1-1 0 0 0,0 0-1 0 0,0 0 1 0 0,0-1 0 0 0,1 0 0 0 0,10-3 0 0 0,-14 2-311 0 0,0-1 1 0 0,-1 0 0 0 0,1-1 0 0 0,-1 1 0 0 0,1-1 0 0 0,-1-1-1 0 0,6-3 1 0 0,21-20-6117 0 0,-18 15 4303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4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5 3457 0 0,'-3'-4'11086'0'0,"0"13"-6913"0"0,2 28 138 0 0,-1 16-2262 0 0,6 3-1161 0 0,3-1 0 0 0,14 61 1 0 0,-19-106-872 0 0,1 1 0 0 0,-2-1 0 0 0,1 13 0 0 0,-2-20-20 0 0,0 0-1 0 0,0-1 1 0 0,0 1-1 0 0,0 0 1 0 0,0-1-1 0 0,-1 1 1 0 0,1 0-1 0 0,-1-1 1 0 0,0 1-1 0 0,0-1 1 0 0,0 1-1 0 0,0-1 1 0 0,0 1-1 0 0,-1-1 0 0 0,1 0 1 0 0,-1 0-1 0 0,-3 4 1 0 0,5-5-20 0 0,-1 0 0 0 0,0-1-1 0 0,0 1 1 0 0,1 0 0 0 0,-1-1 0 0 0,0 1 0 0 0,0-1-1 0 0,0 0 1 0 0,1 1 0 0 0,-1-1 0 0 0,0 1 0 0 0,0-1-1 0 0,0 0 1 0 0,0 0 0 0 0,0 0 0 0 0,0 1 0 0 0,0-1 0 0 0,0 0-1 0 0,0 0 1 0 0,0 0 0 0 0,0 0 0 0 0,0-1 0 0 0,1 1-1 0 0,-1 0 1 0 0,0 0 0 0 0,0-1 0 0 0,0 1 0 0 0,0 0-1 0 0,0-1 1 0 0,0 1 0 0 0,0-1 0 0 0,1 1 0 0 0,-1-1 0 0 0,0 1-1 0 0,0-1 1 0 0,0 0 0 0 0,0 0-75 0 0,0-1 0 0 0,0 1-1 0 0,0 0 1 0 0,1 0 0 0 0,-1-1 0 0 0,0 1-1 0 0,1 0 1 0 0,-1-1 0 0 0,1 1 0 0 0,-1-1 0 0 0,1 1-1 0 0,0-1 1 0 0,0 1 0 0 0,0-1 0 0 0,-1 1 0 0 0,1-1-1 0 0,1 1 1 0 0,-1-1 0 0 0,0 1 0 0 0,0-1 0 0 0,0 1-1 0 0,2-3 1 0 0,4-11-849 0 0,1 1-1 0 0,15-22 0 0 0,-12 19-60 0 0,10-19 0 0 0,-19 33 875 0 0,0 1 0 0 0,1-1 0 0 0,-1 0 1 0 0,0 0-1 0 0,-1 0 0 0 0,1 0 1 0 0,0-5-1 0 0,-1 6 113 0 0,0 1 1 0 0,0 0 0 0 0,-1-1-1 0 0,1 1 1 0 0,0 0 0 0 0,-1 0-1 0 0,1-1 1 0 0,-1 1 0 0 0,1 0-1 0 0,-1 0 1 0 0,0 0-1 0 0,1 0 1 0 0,-1-1 0 0 0,0 1-1 0 0,0 0 1 0 0,0 0 0 0 0,0 0-1 0 0,0 1 1 0 0,0-1 0 0 0,-1-1-1 0 0,0 1 18 0 0,0 0 0 0 0,0 1 0 0 0,1-1 0 0 0,-1 1 0 0 0,0 0 0 0 0,0 0 0 0 0,0-1 0 0 0,-2 1-1 0 0,-6 2 329 0 0,10-2-296 0 0,0 0 1 0 0,0 0 0 0 0,0 0 0 0 0,-1 0 0 0 0,1 0 0 0 0,0 0-1 0 0,0 0 1 0 0,0 0 0 0 0,0 0 0 0 0,0 0 0 0 0,-1 0 0 0 0,1 0-1 0 0,0 1 1 0 0,0-1 0 0 0,0 0 0 0 0,0 0 0 0 0,0 0-1 0 0,0 0 1 0 0,0 0 0 0 0,-1 0 0 0 0,1 1 0 0 0,0-1 0 0 0,0 0-1 0 0,0 0 1 0 0,0 0 0 0 0,0 0 0 0 0,0 0 0 0 0,0 1-1 0 0,0-1 1 0 0,0 0 0 0 0,0 0 0 0 0,0 0 0 0 0,0 0 0 0 0,0 1-1 0 0,0-1 1 0 0,0 0 0 0 0,0 0 0 0 0,2 2 213 0 0,-1 0-1 0 0,1 0 1 0 0,-1 0 0 0 0,1-1 0 0 0,0 1-1 0 0,-1-1 1 0 0,1 1 0 0 0,0-1 0 0 0,0 0 0 0 0,5 3-1 0 0,5 4 358 0 0,2 1 73 0 0,-12-8-433 0 0,0-1-1 0 0,-1 1 0 0 0,1 0 0 0 0,-1 0 0 0 0,1 1 0 0 0,-1-1 0 0 0,1 0 0 0 0,-1 0 0 0 0,0 1 0 0 0,0-1 0 0 0,2 2 0 0 0,-3-3-209 0 0,1 1 0 0 0,0-1 0 0 0,-1 0-1 0 0,1 0 1 0 0,-1 0 0 0 0,1 0-1 0 0,-1-1 1 0 0,1 1 0 0 0,0 0 0 0 0,-1 0-1 0 0,1 0 1 0 0,-1 0 0 0 0,1 0 0 0 0,-1-1-1 0 0,1 1 1 0 0,-1 0 0 0 0,1-1 0 0 0,-1 1-1 0 0,1-1 1 0 0,14-8-30 0 0,-13 8 26 0 0,96-74-66 0 0,-74 55 31 0 0,1 1-1 0 0,0 1 1 0 0,46-25 0 0 0,-66 40-4 0 0,-1 1-1 0 0,1 0 0 0 0,0 1 1 0 0,0-1-1 0 0,0 1 0 0 0,0 0 1 0 0,0 0-1 0 0,0 0 1 0 0,0 0-1 0 0,5 1 0 0 0,-10 0 8 0 0,1 0 0 0 0,-1 0 0 0 0,0 0 0 0 0,0 0 0 0 0,0 0-1 0 0,0 0 1 0 0,0 0 0 0 0,1 0 0 0 0,-1 0 0 0 0,0 1 0 0 0,0-1-1 0 0,0 0 1 0 0,0 0 0 0 0,0 0 0 0 0,0 0 0 0 0,1 0 0 0 0,-1 0-1 0 0,0 0 1 0 0,0 0 0 0 0,0 0 0 0 0,0 0 0 0 0,0 1 0 0 0,0-1-1 0 0,0 0 1 0 0,0 0 0 0 0,1 0 0 0 0,-1 0 0 0 0,0 0 0 0 0,0 1-1 0 0,0-1 1 0 0,0 0 0 0 0,0 0 0 0 0,0 0 0 0 0,0 0 0 0 0,0 0-1 0 0,0 1 1 0 0,0-1 0 0 0,0 0 0 0 0,0 0 0 0 0,-4 7-230 0 0,-9 4-480 0 0,-5 0-3489 0 0,-38 16 0 0 0,29-15-1384 0 0,15-6 2206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4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0 1464 0 0,'-9'8'6847'0'0,"-1"2"556"0"0,10-9-7259 0 0,0-1 1 0 0,0 1-1 0 0,0-1 0 0 0,0 0 1 0 0,0 1-1 0 0,0-1 1 0 0,0 1-1 0 0,0-1 1 0 0,0 1-1 0 0,0-1 1 0 0,0 1-1 0 0,0-1 1 0 0,0 0-1 0 0,0 1 1 0 0,0-1-1 0 0,1 1 0 0 0,-1-1 1 0 0,0 0-1 0 0,0 1 1 0 0,0-1-1 0 0,1 1 1 0 0,-1-1-1 0 0,0 0 1 0 0,1 1-1 0 0,-1-1 1 0 0,0 0-1 0 0,1 0 0 0 0,-1 1 1 0 0,0-1-1 0 0,1 0 1 0 0,0 1-1 0 0,15 9 751 0 0,0 0-1 0 0,1-1 0 0 0,0-1 0 0 0,30 10 0 0 0,-2 0-301 0 0,-31-12-493 0 0,14 5-126 0 0,-1 1 0 0 0,1 2 1 0 0,-2 1-1 0 0,29 21 0 0 0,-46-32-1233 0 0,-9-4 1061 0 0,0 0 0 0 0,0 0 0 0 0,1 0 0 0 0,-1 0-1 0 0,0 0 1 0 0,1 0 0 0 0,-1 0 0 0 0,0 0 0 0 0,1 0 0 0 0,-1 0-1 0 0,0 0 1 0 0,1 0 0 0 0,-1 0 0 0 0,0 0 0 0 0,1-1 0 0 0,-1 1 0 0 0,0 0-1 0 0,0 0 1 0 0,1 0 0 0 0,-1 0 0 0 0,0-1 0 0 0,0 1 0 0 0,1 0-1 0 0,-1 0 1 0 0,0-1 0 0 0,2-2-2599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4.6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 2601 0 0,'0'0'274'0'0,"0"0"1"0"0,0-1-1 0 0,0 1 1 0 0,0-1-1 0 0,0 1 1 0 0,1 0-1 0 0,-1-1 1 0 0,0 1-1 0 0,0 0 1 0 0,0-1 0 0 0,0 1-1 0 0,1-1 1 0 0,-1 1-1 0 0,0 0 1 0 0,0 0-1 0 0,1-1 1 0 0,-1 1-1 0 0,0 0 1 0 0,0-1-1 0 0,1 1 1 0 0,-1 0 0 0 0,0 0-1 0 0,1-1 1 0 0,-1 1-1 0 0,0 0 1 0 0,1 0-1 0 0,0 0 1 0 0,14-2 1965 0 0,16 6-1876 0 0,-29-3 124 0 0,11 2 298 0 0,0 0 0 0 0,0 2-1 0 0,-1-1 1 0 0,0 2 0 0 0,0-1 0 0 0,0 2-1 0 0,15 10 1 0 0,-15-8-509 0 0,0 1 0 0 0,-1 0 0 0 0,0 1 0 0 0,0 1 0 0 0,-1-1 0 0 0,-1 2 0 0 0,0-1 0 0 0,-1 1 0 0 0,0 0 0 0 0,6 16 0 0 0,3 8 187 0 0,-2 0-1 0 0,-1 2 1 0 0,-2 0 0 0 0,13 75-1 0 0,-23-96-267 0 0,-1 0 1 0 0,0 0-1 0 0,-2 1 0 0 0,0-1 0 0 0,-5 27 0 0 0,3-32-148 0 0,-1 0 1 0 0,0 0-1 0 0,-1 0 0 0 0,0-1 1 0 0,-1 1-1 0 0,0-1 0 0 0,-1-1 1 0 0,-10 15-1 0 0,9-16-250 0 0,-1 0 0 0 0,0-1 0 0 0,-15 13 0 0 0,-15 6-3756 0 0,29-20 1853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5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277 18 512 0 0,'14'-5'1679'0'0,"29"-6"4804"0"0,-41 10-5974 0 0,1 1 1 0 0,-1-1-1 0 0,1 1 0 0 0,-1 0 0 0 0,1 0 1 0 0,-1 0-1 0 0,1 0 0 0 0,-1 1 0 0 0,1-1 1 0 0,-1 1-1 0 0,1 0 0 0 0,-1-1 0 0 0,0 1 1 0 0,3 1-1 0 0,-4-1-379 0 0,0 0 0 0 0,0-1 0 0 0,-1 1 0 0 0,1 0 0 0 0,0-1 0 0 0,-1 1 0 0 0,1 0 0 0 0,-1 0 0 0 0,1 0 0 0 0,-1-1 0 0 0,1 1 0 0 0,-1 0 0 0 0,1 0 0 0 0,-1 0 0 0 0,0 0 0 0 0,0 0 0 0 0,1 0 0 0 0,-1 0 0 0 0,0 0 0 0 0,0 0 0 0 0,0 0 0 0 0,0 0 0 0 0,0 0 0 0 0,0 0 0 0 0,0-1 1 0 0,-1 1-1 0 0,1 0 0 0 0,0 0 0 0 0,0 0 0 0 0,-1 0 0 0 0,1 0 0 0 0,-2 2 0 0 0,0 3 244 0 0,-2-1 1 0 0,1 1 0 0 0,-7 8 0 0 0,7-9-197 0 0,-5 4-42 0 0,0 0 1 0 0,0 0-1 0 0,-1 0 1 0 0,0-1-1 0 0,-1 0 1 0 0,0-1-1 0 0,0 0 1 0 0,0-1-1 0 0,-1 0 1 0 0,-12 5-1 0 0,-15 4 173 0 0,-67 17 0 0 0,25-8 258 0 0,78-24-549 0 0,1 1 1 0 0,-1 0-1 0 0,0-1 1 0 0,1 1 0 0 0,-1 0-1 0 0,1 0 1 0 0,-1 0 0 0 0,-1 2-1 0 0,2 3 64 0 0,10-2-55 0 0,0-2-8 0 0,0 0 1 0 0,1-2-1 0 0,17 1 1 0 0,-2-1-12 0 0,78 3-2 0 0,48 3-95 0 0,-120-3 12 0 0,-1 1 1 0 0,57 16-1 0 0,-85-19 43 0 0,20 7-39 0 0,-21-8 39 0 0,0 1 0 0 0,0-1 0 0 0,0 0 0 0 0,0 1-1 0 0,0-1 1 0 0,-1 1 0 0 0,1-1 0 0 0,0 1 0 0 0,0-1-1 0 0,-1 1 1 0 0,1 0 0 0 0,0-1 0 0 0,-1 1 0 0 0,1 0-1 0 0,-1-1 1 0 0,1 1 0 0 0,-1 0 0 0 0,1 0 0 0 0,-1 0 0 0 0,0 0-1 0 0,1 0 1 0 0,-1 0-61 0 0,0-1 0 0 0,-1 1 0 0 0,1-1 0 0 0,0 1 0 0 0,0-1 1 0 0,-1 1-1 0 0,1-1 0 0 0,0 1 0 0 0,-1-1 0 0 0,1 0 0 0 0,-1 1 0 0 0,1-1 0 0 0,0 0 0 0 0,-1 1 0 0 0,1-1 0 0 0,-1 0 0 0 0,1 0 0 0 0,-1 1 0 0 0,1-1 0 0 0,-1 0 1 0 0,1 0-1 0 0,-1 0 0 0 0,1 0 0 0 0,-1 0 0 0 0,1 1 0 0 0,-2-1 0 0 0,-15 1-5361 0 0,10-1 3849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5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2008 0 0,'0'0'726'0'0,"0"1"0"0"0,0 0 0 0 0,0 0 0 0 0,0 0 0 0 0,0-1 0 0 0,0 1 0 0 0,0 0 0 0 0,0 0 0 0 0,0 0 0 0 0,0 0 0 0 0,0-1 0 0 0,1 1 0 0 0,-1 0 0 0 0,0 0-1 0 0,1-1 1 0 0,-1 1 0 0 0,1 0 0 0 0,-1-1 0 0 0,1 2 0 0 0,1 0-125 0 0,0 0 1 0 0,0 0-1 0 0,0-1 0 0 0,0 1 0 0 0,0-1 0 0 0,3 3 1 0 0,6 1-837 0 0,-1 0 1 0 0,14 4-1 0 0,-17-7 1525 0 0,12 4-1036 0 0,-1-1 1 0 0,0 0-1 0 0,32 2 1 0 0,59-1-202 0 0,-49-5-235 0 0,21-1-823 0 0,-26-4-3827 0 0,-37 3 1517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6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248 475 8 0 0,'0'-2'751'0'0,"0"-1"0"0"0,1 1 0 0 0,-1 0 0 0 0,0 0-1 0 0,1 0 1 0 0,0 0 0 0 0,0 0 0 0 0,-1 0 0 0 0,3-3 0 0 0,13-18 3202 0 0,-13 18-3123 0 0,1 0 1 0 0,-1-1 0 0 0,6-9 0 0 0,-4-3 73 0 0,0 0 1 0 0,-1 0-1 0 0,-1 0 1 0 0,-1 0 0 0 0,0-37-1 0 0,-2 53-795 0 0,1-1-1 0 0,-2 1 1 0 0,1-1-1 0 0,0 1 1 0 0,0 0-1 0 0,-1-1 1 0 0,1 1-1 0 0,-1-1 1 0 0,0 1-1 0 0,0 0 1 0 0,0 0-1 0 0,0-1 1 0 0,0 1-1 0 0,-2-3 0 0 0,2 4-33 0 0,-1 0-1 0 0,1 0 0 0 0,-1 0 0 0 0,1 0 0 0 0,0 0 0 0 0,-1 0 1 0 0,0 1-1 0 0,1-1 0 0 0,-1 0 0 0 0,1 1 0 0 0,-1-1 0 0 0,0 1 1 0 0,1 0-1 0 0,-1-1 0 0 0,0 1 0 0 0,0 0 0 0 0,1 0 0 0 0,-1 0 1 0 0,0 0-1 0 0,-2 1 0 0 0,-5 0 80 0 0,1 1-1 0 0,-1 0 1 0 0,1 1 0 0 0,-1 0 0 0 0,1 0-1 0 0,0 1 1 0 0,0 0 0 0 0,-14 10 0 0 0,7-4 34 0 0,2 0-1 0 0,-1 2 1 0 0,-17 19 0 0 0,17-15 40 0 0,0 1-1 0 0,1 1 0 0 0,-11 22 1 0 0,18-30-116 0 0,0 1 0 0 0,1 0-1 0 0,1 1 1 0 0,0-1 0 0 0,0 1 0 0 0,1 0 0 0 0,-1 13 0 0 0,3-20-104 0 0,1-1 1 0 0,-1 1 0 0 0,2 0-1 0 0,-1-1 1 0 0,0 1 0 0 0,1 0-1 0 0,0-1 1 0 0,0 1 0 0 0,0 0 0 0 0,0-1-1 0 0,1 1 1 0 0,0-1 0 0 0,0 0-1 0 0,0 0 1 0 0,1 0 0 0 0,-1 0-1 0 0,1 0 1 0 0,0 0 0 0 0,0 0 0 0 0,0-1-1 0 0,0 0 1 0 0,1 1 0 0 0,0-1-1 0 0,-1-1 1 0 0,1 1 0 0 0,0 0-1 0 0,0-1 1 0 0,1 0 0 0 0,-1 0 0 0 0,0 0-1 0 0,1-1 1 0 0,-1 1 0 0 0,1-1-1 0 0,-1 0 1 0 0,1 0 0 0 0,0-1 0 0 0,8 1-1 0 0,-1-1-46 0 0,1-1 0 0 0,-1-1 0 0 0,0 1 0 0 0,1-2 0 0 0,-1 0 0 0 0,0 0 0 0 0,-1-1 0 0 0,1-1 0 0 0,-1 0 0 0 0,20-11-1 0 0,-25 12-22 0 0,0 0-1 0 0,0-1 0 0 0,0 1 1 0 0,-1-1-1 0 0,0 0 0 0 0,0 0 1 0 0,0-1-1 0 0,-1 0 0 0 0,1 0 1 0 0,-1 0-1 0 0,-1 0 0 0 0,1 0 1 0 0,-1-1-1 0 0,0 1 0 0 0,-1-1 1 0 0,0 0-1 0 0,0 0 0 0 0,0 0 1 0 0,1-13-1 0 0,-1-70-47 0 0,-16-146-1 0 0,6 129 390 0 0,8 106-266 0 0,0 0 0 0 0,0 0 0 0 0,0 0-1 0 0,-1 0 1 0 0,1 0 0 0 0,0 0 0 0 0,0 0-1 0 0,-1 0 1 0 0,1 0 0 0 0,0 0 0 0 0,-1 0-1 0 0,1 0 1 0 0,-1 1 0 0 0,1-1 0 0 0,-2-1 0 0 0,-3 2 123 0 0,-3 10-85 0 0,4-3-31 0 0,1 0 0 0 0,0 0 1 0 0,0 1-1 0 0,1-1 0 0 0,0 1 1 0 0,0 0-1 0 0,1 0 0 0 0,0 0 1 0 0,0 0-1 0 0,1-1 0 0 0,0 1 1 0 0,1 10-1 0 0,3 13 9 0 0,15 54 0 0 0,-10-45-26 0 0,5 23-7 0 0,13 57 147 0 0,-22-101-125 0 0,2 1 0 0 0,0-1 0 0 0,19 33 0 0 0,-22-45-29 0 0,1 0-1 0 0,0 0 0 0 0,7 8 0 0 0,-10-13-9 0 0,-1-1 1 0 0,0 1-1 0 0,1-1 1 0 0,0 1-1 0 0,-1-1 1 0 0,1 0-1 0 0,0 0 1 0 0,-1 0 0 0 0,1 0-1 0 0,0 0 1 0 0,0 0-1 0 0,0 0 1 0 0,0-1-1 0 0,0 1 1 0 0,0-1-1 0 0,0 1 1 0 0,0-1-1 0 0,3 0 1 0 0,-3 0-78 0 0,-1-1 0 0 0,1 0 0 0 0,0 1-1 0 0,-1-1 1 0 0,1 0 0 0 0,-1 0 0 0 0,1 0 0 0 0,-1 0 0 0 0,0 0-1 0 0,0 0 1 0 0,1 0 0 0 0,-1-1 0 0 0,0 1 0 0 0,0 0 0 0 0,0-1-1 0 0,0 1 1 0 0,1-3 0 0 0,13-27-2876 0 0,-14 29 2731 0 0,7-17-1006 0 0,-2 1-1 0 0,1-1 0 0 0,-2-1 1 0 0,-1 1-1 0 0,0-1 1 0 0,-1 1-1 0 0,-2-1 0 0 0,0 0 1 0 0,-1 0-1 0 0,-2-21 0 0 0,2 40 1260 0 0,0 1 0 0 0,0 0 0 0 0,0 0-1 0 0,0-1 1 0 0,0 1 0 0 0,0 0 0 0 0,0 0 0 0 0,0-1-1 0 0,0 1 1 0 0,0 0 0 0 0,0 0 0 0 0,0-1-1 0 0,-1 1 1 0 0,1 0 0 0 0,0 0 0 0 0,0-1 0 0 0,0 1-1 0 0,0 0 1 0 0,0 0 0 0 0,-1 0 0 0 0,1-1-1 0 0,0 1 1 0 0,0 0 0 0 0,0 0 0 0 0,-1 0-1 0 0,1 0 1 0 0,0-1 0 0 0,-5 6 698 0 0,-2 10 758 0 0,0 10 3737 0 0,-7 54 1 0 0,13-72-4896 0 0,0-1 0 0 0,1 1 0 0 0,0 0 0 0 0,0 0 0 0 0,1 0 0 0 0,0-1 1 0 0,0 1-1 0 0,1 0 0 0 0,-1-1 0 0 0,1 1 0 0 0,1-1 0 0 0,-1 1 1 0 0,6 7-1 0 0,-5-10-215 0 0,0-1 1 0 0,0 1-1 0 0,0-1 1 0 0,0 0 0 0 0,1 0-1 0 0,0-1 1 0 0,-1 1-1 0 0,1-1 1 0 0,0 1 0 0 0,0-1-1 0 0,0 0 1 0 0,1-1-1 0 0,-1 1 1 0 0,5 0 0 0 0,9 2-138 0 0,0 0 0 0 0,21 0 0 0 0,-26-2 28 0 0,-5-1-263 0 0,-1-1 0 0 0,0 0 0 0 0,1 0 0 0 0,-1 0 0 0 0,13-3 0 0 0,-16 2-837 0 0,0 0-1 0 0,0 0 0 0 0,0-1 1 0 0,-1 0-1 0 0,1 1 0 0 0,0-2 0 0 0,4-2 1 0 0,0 0-2751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6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2481 0 0,'-4'3'4256'0'0,"-4"-1"2498"0"0,3 4-5362 0 0,2 1 985 0 0,1 4-2273 0 0,2-1 96 0 0,2 0-88 0 0,1-3-88 0 0,1 3-184 0 0,5-1-96 0 0,-2-1 56 0 0,4 2-897 0 0,1-1-1407 0 0,-1 0-145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7.7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107 124 976 0 0,'-2'-2'724'0'0,"-2"-3"1140"0"0,0 0 1 0 0,0 1-1 0 0,0-1 0 0 0,-1 1 1 0 0,-8-7-1 0 0,11 10-1580 0 0,1 0 1 0 0,0 1-1 0 0,0-1 1 0 0,-1 1-1 0 0,1-1 0 0 0,0 1 1 0 0,-1-1-1 0 0,1 1 0 0 0,0 0 1 0 0,-1 0-1 0 0,1-1 0 0 0,-1 1 1 0 0,1 0-1 0 0,0 0 1 0 0,-1 1-1 0 0,1-1 0 0 0,-1 0 1 0 0,1 0-1 0 0,0 1 0 0 0,-1-1 1 0 0,1 1-1 0 0,0-1 0 0 0,-1 1 1 0 0,1-1-1 0 0,0 1 1 0 0,0 0-1 0 0,0 0 0 0 0,0-1 1 0 0,-1 1-1 0 0,1 0 0 0 0,0 0 1 0 0,-1 2-1 0 0,-1 0-62 0 0,1 0 0 0 0,-1 1 0 0 0,1-1 0 0 0,-1 1 0 0 0,1 0 0 0 0,0 0 0 0 0,0 0 0 0 0,1 0 0 0 0,-1 0 0 0 0,1 0 0 0 0,0 1 0 0 0,0-1 0 0 0,0 0 0 0 0,1 1 0 0 0,-1 8 0 0 0,2 3 57 0 0,0 0 1 0 0,7 31-1 0 0,-6-36-79 0 0,0-4-99 0 0,-1 0 0 0 0,2 0 0 0 0,-1 0 0 0 0,1-1-1 0 0,0 1 1 0 0,4 7 0 0 0,-6-13-92 0 0,0 1 0 0 0,0 0 0 0 0,0-1 0 0 0,0 1 1 0 0,0-1-1 0 0,0 0 0 0 0,0 1 0 0 0,1-1 0 0 0,-1 0 0 0 0,1 1 0 0 0,-1-1 0 0 0,1 0 0 0 0,-1 0 0 0 0,1 0 1 0 0,-1 0-1 0 0,1-1 0 0 0,0 1 0 0 0,0 0 0 0 0,-1-1 0 0 0,1 1 0 0 0,0-1 0 0 0,0 0 0 0 0,0 1 0 0 0,0-1 1 0 0,-1 0-1 0 0,1 0 0 0 0,0 0 0 0 0,4-1 0 0 0,-5 0-12 0 0,1 0 0 0 0,0 0 0 0 0,-1 0 0 0 0,1 0 0 0 0,0 0 0 0 0,-1 0 0 0 0,1 0 0 0 0,-1-1 0 0 0,0 1 1 0 0,1-1-1 0 0,-1 1 0 0 0,0-1 0 0 0,0 1 0 0 0,0-1 0 0 0,0 0 0 0 0,0 1 0 0 0,0-1 0 0 0,-1 0 0 0 0,1 0 0 0 0,0 0 0 0 0,-1 1 0 0 0,0-1 0 0 0,1-4 0 0 0,0 0 1 0 0,0-1-1 0 0,-1 0 1 0 0,0 1 0 0 0,0-1-1 0 0,-2-10 1 0 0,-4-14-14 0 0,2 14 32 0 0,1 1 1 0 0,1-1-1 0 0,-1-21 0 0 0,3 33-16 0 0,0 1 0 0 0,1-1 0 0 0,-1 0 0 0 0,1 0-1 0 0,0 1 1 0 0,0-1 0 0 0,1 1 0 0 0,-1-1 0 0 0,1 1 0 0 0,0-1-1 0 0,0 1 1 0 0,1 0 0 0 0,-1 0 0 0 0,1 0 0 0 0,0 0-1 0 0,4-3 1 0 0,-6 5-1 0 0,0 1 1 0 0,1 0-1 0 0,-1-1 0 0 0,1 1 0 0 0,-1 0 1 0 0,1 0-1 0 0,-1 0 0 0 0,1 1 0 0 0,0-1 1 0 0,0 0-1 0 0,-1 0 0 0 0,1 1 0 0 0,0-1 0 0 0,0 1 1 0 0,0 0-1 0 0,-1-1 0 0 0,1 1 0 0 0,0 0 1 0 0,4 0-1 0 0,-3 1 1 0 0,0 0 1 0 0,0 0-1 0 0,0 0 1 0 0,0 0-1 0 0,-1 0 1 0 0,1 1-1 0 0,0-1 1 0 0,0 1 0 0 0,-1 0-1 0 0,6 4 1 0 0,-1 1 2 0 0,1 1 0 0 0,-1 0 0 0 0,-1 0 0 0 0,1 1 0 0 0,-1 0 0 0 0,4 10 0 0 0,-1-4 20 0 0,-2 1 1 0 0,0 0-1 0 0,0 1 0 0 0,-2-1 0 0 0,0 1 0 0 0,-1 1 0 0 0,-1-1 0 0 0,2 25 0 0 0,-5-41-3 0 0,0 1 0 0 0,-1 0 1 0 0,1 0-1 0 0,-1 0 0 0 0,1 0 0 0 0,-1-1 0 0 0,0 1 0 0 0,1 0 0 0 0,-1-1 0 0 0,0 1 0 0 0,0 0 0 0 0,-2 1 0 0 0,3-3-18 0 0,0 1-1 0 0,-1-1 1 0 0,1 1 0 0 0,0-1-1 0 0,-1 0 1 0 0,1 1-1 0 0,0-1 1 0 0,-1 0-1 0 0,1 0 1 0 0,-1 1 0 0 0,1-1-1 0 0,0 0 1 0 0,-1 0-1 0 0,1 1 1 0 0,-1-1-1 0 0,1 0 1 0 0,-1 0 0 0 0,1 0-1 0 0,-1 0 1 0 0,1 0-1 0 0,-1 0 1 0 0,1 0-1 0 0,-1 0 1 0 0,1 0 0 0 0,0 0-1 0 0,-1 0 1 0 0,1 0-1 0 0,-1 0 1 0 0,1 0-1 0 0,-1 0 1 0 0,1 0 0 0 0,-1-1-1 0 0,1 1 1 0 0,-1 0-1 0 0,1 0 1 0 0,0-1-1 0 0,-1 1 1 0 0,1 0 0 0 0,-1 0-1 0 0,1-1 1 0 0,0 1-1 0 0,-1 0 1 0 0,1-1-1 0 0,0 1 1 0 0,0-1 0 0 0,-1 1-1 0 0,1 0 1 0 0,0-1-1 0 0,0 1 1 0 0,-1-1-1 0 0,1 0 1 0 0,-1 0-9 0 0,1-1 0 0 0,-1 0 1 0 0,0 0-1 0 0,1 0 0 0 0,-1 0 0 0 0,1 0 0 0 0,0 0 0 0 0,0 0 1 0 0,0-1-1 0 0,0 1 0 0 0,0 0 0 0 0,0 0 0 0 0,1 0 0 0 0,-1 0 1 0 0,0 0-1 0 0,1 0 0 0 0,0 0 0 0 0,-1 0 0 0 0,2-2 0 0 0,3-5-56 0 0,0-1-1 0 0,9-12 0 0 0,-10 16 9 0 0,5-8-42 0 0,74-125-244 0 0,-77 126 337 0 0,14-25 10 0 0,-19 36-7 0 0,0 0 0 0 0,0 1 0 0 0,1-1-1 0 0,-1 0 1 0 0,0 1 0 0 0,1-1 0 0 0,0 1 0 0 0,-1-1 0 0 0,1 1-1 0 0,0 0 1 0 0,0 0 0 0 0,0 0 0 0 0,-1 0 0 0 0,1 0 0 0 0,4-1 0 0 0,-5 2 2 0 0,0 0 0 0 0,0 0 0 0 0,-1 0 0 0 0,1 0 0 0 0,0 0 0 0 0,0 0 0 0 0,0 0 0 0 0,0 0 0 0 0,0 1 0 0 0,0-1 0 0 0,0 0 0 0 0,-1 1 0 0 0,1-1 0 0 0,0 1 0 0 0,0-1 0 0 0,-1 1 0 0 0,1-1 0 0 0,0 1 0 0 0,0-1 0 0 0,-1 1 0 0 0,1 0 1 0 0,-1-1-1 0 0,1 1 0 0 0,0 0 0 0 0,-1-1 0 0 0,1 1 0 0 0,-1 0 0 0 0,0 0 0 0 0,1 0 0 0 0,-1 0 0 0 0,0-1 0 0 0,1 1 0 0 0,-1 0 0 0 0,0 1 0 0 0,2 6 1 0 0,0-1 1 0 0,-1 1-1 0 0,0 8 1 0 0,0-6 7 0 0,0-8-67 0 0,1 19 138 0 0,1 0 0 0 0,1 0 0 0 0,1 0 0 0 0,11 27 0 0 0,-14-42-297 0 0,1 0 0 0 0,0 0-1 0 0,1-1 1 0 0,-1 1 0 0 0,1-1 0 0 0,0 0-1 0 0,9 9 1 0 0,-8-11-452 0 0,-1 1 0 0 0,1-1 0 0 0,0 0 0 0 0,-1 0-1 0 0,1-1 1 0 0,0 0 0 0 0,1 1 0 0 0,-1-2 0 0 0,0 1 0 0 0,9 1-1 0 0,-3-1-4089 0 0,0-2 1933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8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262 47 2120 0 0,'-3'-4'936'0'0,"1"0"-1"0"0,-1 0 1 0 0,0 0-1 0 0,0 1 0 0 0,0 0 1 0 0,0-1-1 0 0,0 1 1 0 0,-1 0-1 0 0,1 1 0 0 0,-7-5 1 0 0,8 6-641 0 0,0 1 1 0 0,0-1 0 0 0,-1 0-1 0 0,1 0 1 0 0,0 1 0 0 0,0-1-1 0 0,-1 1 1 0 0,1 0 0 0 0,0 0-1 0 0,0 0 1 0 0,-1 0-1 0 0,1 0 1 0 0,0 0 0 0 0,-1 0-1 0 0,1 1 1 0 0,0-1 0 0 0,0 1-1 0 0,-1 0 1 0 0,1 0 0 0 0,0 0-1 0 0,0 0 1 0 0,-3 2-1 0 0,-2 1 115 0 0,1 1 0 0 0,0 0 0 0 0,1 0 0 0 0,-1 1 0 0 0,1-1-1 0 0,0 1 1 0 0,0 1 0 0 0,1-1 0 0 0,-7 12 0 0 0,-1 7 255 0 0,-13 35 0 0 0,22-54-523 0 0,-13 43 393 0 0,2 1 1 0 0,2 1-1 0 0,3 0 0 0 0,-6 82 1 0 0,14-107-419 0 0,0-1 0 0 0,2 1 0 0 0,6 37 0 0 0,-5-52-121 0 0,0 1 0 0 0,1-1 0 0 0,0 0 1 0 0,1-1-1 0 0,0 1 0 0 0,1-1 0 0 0,0 1 1 0 0,1-2-1 0 0,0 1 0 0 0,8 10 0 0 0,-9-14-61 0 0,1-1 0 0 0,0 1-1 0 0,0-1 1 0 0,0-1 0 0 0,0 1-1 0 0,1-1 1 0 0,-1 0-1 0 0,1 0 1 0 0,0-1 0 0 0,0 0-1 0 0,1 0 1 0 0,-1-1 0 0 0,1 0-1 0 0,-1 0 1 0 0,1-1 0 0 0,0 0-1 0 0,11 0 1 0 0,-7 0-547 0 0,1-2 1 0 0,-1 0-1 0 0,0 0 0 0 0,15-5 0 0 0,-13 2-1363 0 0,0 0-1 0 0,0-1 1 0 0,14-8-1 0 0,-5 2-1791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8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68 512 0 0,'0'0'-17'0'0,"5"-35"3126"0"0,-5 32-2110 0 0,1 0 1 0 0,0 1-1 0 0,0-1 0 0 0,0 1 1 0 0,0-1-1 0 0,1 1 0 0 0,-1-1 0 0 0,1 1 1 0 0,-1-1-1 0 0,4-2 0 0 0,-5 5-864 0 0,0 0 0 0 0,0 0 0 0 0,0 0-1 0 0,1 0 1 0 0,-1 0 0 0 0,0-1-1 0 0,0 1 1 0 0,0 0 0 0 0,0 0-1 0 0,0 0 1 0 0,0 0 0 0 0,1 0 0 0 0,-1 0-1 0 0,0 0 1 0 0,0 0 0 0 0,0 0-1 0 0,0 0 1 0 0,1 0 0 0 0,-1 0-1 0 0,0 0 1 0 0,0 0 0 0 0,0 0-1 0 0,0 0 1 0 0,0 0 0 0 0,1 0 0 0 0,-1 0-1 0 0,0 0 1 0 0,0 0 0 0 0,0 0-1 0 0,0 0 1 0 0,0 0 0 0 0,1 0-1 0 0,-1 0 1 0 0,0 1 0 0 0,0-1 0 0 0,0 0-1 0 0,0 0 1 0 0,0 0 0 0 0,0 0-1 0 0,1 0 1 0 0,-1 1 0 0 0,5 8 1920 0 0,0 10-922 0 0,6 53 442 0 0,4 110-1 0 0,-18 72-1202 0 0,3-248-388 0 0,-1-1 1 0 0,1 0-1 0 0,-1 1 0 0 0,0-1 1 0 0,-1 0-1 0 0,1 0 0 0 0,-5 9 0 0 0,5-13-66 0 0,1 0-1 0 0,-1 0 1 0 0,1 0-1 0 0,-1 0 0 0 0,0 0 1 0 0,1 0-1 0 0,-1 0 0 0 0,0 0 1 0 0,0 0-1 0 0,0-1 1 0 0,0 1-1 0 0,0 0 0 0 0,1-1 1 0 0,-1 1-1 0 0,-1-1 1 0 0,1 1-1 0 0,0-1 0 0 0,0 1 1 0 0,0-1-1 0 0,0 0 1 0 0,0 1-1 0 0,0-1 0 0 0,0 0 1 0 0,0 0-1 0 0,-1 0 0 0 0,1 0 1 0 0,0 0-1 0 0,0 0 1 0 0,0 0-1 0 0,0 0 0 0 0,0-1 1 0 0,-1 1-1 0 0,1 0 1 0 0,0-1-1 0 0,0 1 0 0 0,0-1 1 0 0,0 1-1 0 0,0-1 0 0 0,0 1 1 0 0,0-1-1 0 0,-1-1 1 0 0,-1 0-620 0 0,1 0 1 0 0,-1 0 0 0 0,1 0 0 0 0,0 0-1 0 0,0 0 1 0 0,0 0 0 0 0,-3-5 0 0 0,-4-11-6241 0 0,5 8 2415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8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3 309 328 0 0,'-1'-1'517'0'0,"1"0"1"0"0,0 1-1 0 0,-1-1 1 0 0,1 0-1 0 0,0 0 1 0 0,0 0-1 0 0,-1 0 0 0 0,1 0 1 0 0,0 0-1 0 0,0 1 1 0 0,0-1-1 0 0,0 0 1 0 0,0 0-1 0 0,0 0 0 0 0,0 0 1 0 0,1-1-1 0 0,0 0-84 0 0,-1 1 1 0 0,1 0-1 0 0,-1 0 0 0 0,1 0 0 0 0,0 0 0 0 0,0 0 0 0 0,-1 0 1 0 0,1 0-1 0 0,0 0 0 0 0,0 0 0 0 0,1 0 0 0 0,3-3 473 0 0,1 1 0 0 0,0 0 0 0 0,0 0-1 0 0,6-2 1 0 0,3-2 419 0 0,229-99 2803 0 0,1-1-4191 0 0,-243 106 57 0 0,21-12-75 0 0,-22 12 60 0 0,0 1 0 0 0,0-1 1 0 0,0 0-1 0 0,0 0 0 0 0,0 0 0 0 0,0 0 1 0 0,0 0-1 0 0,0 0 0 0 0,0 0 0 0 0,-1 0 1 0 0,1 0-1 0 0,0-1 0 0 0,-1 1 0 0 0,1 0 1 0 0,-1 0-1 0 0,1-2 0 0 0,-1 2-11 0 0,0 1 0 0 0,0-1 0 0 0,-1 1 1 0 0,1 0-1 0 0,0-1 0 0 0,-1 1 0 0 0,1-1 0 0 0,0 1 0 0 0,-1-1 0 0 0,1 1 0 0 0,0 0 0 0 0,-1-1 0 0 0,1 1 1 0 0,-1 0-1 0 0,1 0 0 0 0,-1-1 0 0 0,1 1 0 0 0,-1 0 0 0 0,1 0 0 0 0,-1-1 0 0 0,1 1 0 0 0,-1 0 1 0 0,1 0-1 0 0,-1 0 0 0 0,1 0 0 0 0,-1 0 0 0 0,1 0 0 0 0,-1 0 0 0 0,0 0 0 0 0,1 0 0 0 0,-1 0 0 0 0,0 0 1 0 0,-23 1-737 0 0,22-1 637 0 0,-18 2-876 0 0,1 0-1 0 0,0 2 1 0 0,-1 0-1 0 0,1 1 1 0 0,-25 10-1 0 0,25-6-1452 0 0,1 0-1 0 0,-30 19 0 0 0,25-12-569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9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0 104 0 0,'-12'22'2934'0'0,"-12"21"11833"0"0,23-42-14514 0 0,1 0 0 0 0,0 0-1 0 0,0 0 1 0 0,0 0 0 0 0,0 0-1 0 0,0 0 1 0 0,0 0 0 0 0,0 1 0 0 0,0-1-1 0 0,0 0 1 0 0,0 0 0 0 0,1 0-1 0 0,-1 0 1 0 0,0 0 0 0 0,1 0 0 0 0,-1-1-1 0 0,1 1 1 0 0,-1 0 0 0 0,1 0-1 0 0,-1 0 1 0 0,1 0 0 0 0,0 0 0 0 0,0 0-1 0 0,20 21 800 0 0,-17-18-673 0 0,11 8-118 0 0,0 0-1 0 0,1-1 1 0 0,0 0-1 0 0,35 16 0 0 0,76 23-325 0 0,-76-31-71 0 0,-44-16-67 0 0,0-1 1 0 0,1 0 0 0 0,12 2 0 0 0,1-4-2516 0 0,-19-1 1863 0 0,0 1-1 0 0,0-1 1 0 0,-1 1 0 0 0,1-1 0 0 0,0 0 0 0 0,0 1-1 0 0,-1-1 1 0 0,3-2 0 0 0,1 0-3657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9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113 100 1864 0 0,'-23'1'9491'0'0,"-3"6"-4025"0"0,22-5-5043 0 0,-1-1-1 0 0,0 2 1 0 0,1-1 0 0 0,0 0-1 0 0,-1 1 1 0 0,1 0 0 0 0,0 0-1 0 0,1 0 1 0 0,-1 1 0 0 0,0-1-1 0 0,1 1 1 0 0,0 0 0 0 0,-5 6-1 0 0,8-8-368 0 0,-1-1 0 0 0,1 0 0 0 0,-1 1-1 0 0,1-1 1 0 0,-1 1 0 0 0,1-1 0 0 0,0 1-1 0 0,-1 0 1 0 0,1-1 0 0 0,0 1 0 0 0,0-1 0 0 0,0 1-1 0 0,1-1 1 0 0,-1 1 0 0 0,0-1 0 0 0,0 1-1 0 0,1-1 1 0 0,0 3 0 0 0,0-2-11 0 0,1 1 0 0 0,-1-1 0 0 0,1 1 0 0 0,0-1 0 0 0,0 1 0 0 0,-1-1 0 0 0,2 0 0 0 0,3 4 0 0 0,1 0-26 0 0,1-1 0 0 0,0 0-1 0 0,-1-1 1 0 0,2 0 0 0 0,9 4 0 0 0,-7-4-35 0 0,-1-1 0 0 0,1-1 0 0 0,0 1 1 0 0,0-2-1 0 0,0 0 0 0 0,1 0 0 0 0,-1-1 1 0 0,15-1-1 0 0,-18 0-62 0 0,1 0 0 0 0,-1-1 0 0 0,1 0 0 0 0,-1 0 0 0 0,0 0 0 0 0,0-1 0 0 0,0-1 1 0 0,0 1-1 0 0,-1-2 0 0 0,1 1 0 0 0,8-7 0 0 0,-13 9 10 0 0,-1 0 0 0 0,0 0 0 0 0,0-1-1 0 0,0 1 1 0 0,0 0 0 0 0,-1-1 0 0 0,1 1 0 0 0,-1-1 0 0 0,1 0 0 0 0,-1 1-1 0 0,0-1 1 0 0,0 0 0 0 0,0 0 0 0 0,0 0 0 0 0,0-3 0 0 0,0 1 21 0 0,-1 0 0 0 0,0-1 0 0 0,0 1 0 0 0,0 0 0 0 0,-1 0 0 0 0,0 0 0 0 0,0 0 0 0 0,-2-7 0 0 0,0 3 65 0 0,-1 0-1 0 0,0 0 1 0 0,0 0-1 0 0,-1 0 1 0 0,0 1 0 0 0,0 0-1 0 0,-1 0 1 0 0,0 0-1 0 0,-8-6 1 0 0,11 11 32 0 0,0 0 1 0 0,0 1-1 0 0,0-1 1 0 0,-1 1-1 0 0,1 0 1 0 0,-1 0-1 0 0,0 0 1 0 0,1 0-1 0 0,-1 0 1 0 0,0 1-1 0 0,0 0 1 0 0,0 0-1 0 0,0 0 0 0 0,0 0 1 0 0,0 1-1 0 0,0 0 1 0 0,-1 0-1 0 0,1 0 1 0 0,0 0-1 0 0,0 0 1 0 0,0 1-1 0 0,0 0 1 0 0,0 0-1 0 0,0 0 1 0 0,0 0-1 0 0,0 0 0 0 0,0 1 1 0 0,-4 3-1 0 0,-1-1 109 0 0,1 2 0 0 0,1-1 1 0 0,-1 1-1 0 0,1 0 0 0 0,0 0 0 0 0,1 1 0 0 0,-1 0 0 0 0,1 0 0 0 0,0 1 0 0 0,1-1 0 0 0,-7 14 0 0 0,8-13-122 0 0,0 0 1 0 0,1 0-1 0 0,0 0 1 0 0,0 1-1 0 0,1 0 1 0 0,0-1-1 0 0,1 1 1 0 0,0 0-1 0 0,0 0 0 0 0,1 0 1 0 0,0 0-1 0 0,0 0 1 0 0,1 0-1 0 0,0 0 1 0 0,1 0-1 0 0,0-1 1 0 0,0 1-1 0 0,1-1 0 0 0,0 1 1 0 0,1-1-1 0 0,-1 0 1 0 0,2 0-1 0 0,-1 0 1 0 0,1-1-1 0 0,0 1 1 0 0,1-1-1 0 0,0-1 0 0 0,0 1 1 0 0,0-1-1 0 0,1 0 1 0 0,0 0-1 0 0,8 5 1 0 0,-9-7-228 0 0,-1-1 1 0 0,1 0-1 0 0,0 0 0 0 0,0-1 1 0 0,0 1-1 0 0,0-1 1 0 0,1-1-1 0 0,-1 1 1 0 0,0-1-1 0 0,1 0 1 0 0,-1-1-1 0 0,8 1 1 0 0,-7-2-730 0 0,-1 1 0 0 0,0-1 0 0 0,0 0 0 0 0,0-1 0 0 0,0 0 0 0 0,0 0 0 0 0,11-5-1 0 0,-4 0-862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09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67 119 2697 0 0,'-2'1'862'0'0,"1"0"1"0"0,-1 0 0 0 0,1 0 0 0 0,-1 0 0 0 0,1 1-1 0 0,-1-1 1 0 0,1 1 0 0 0,0-1 0 0 0,0 1 0 0 0,-2 1-1 0 0,-6 22 3338 0 0,7-12-3518 0 0,0 1 0 0 0,0 14 0 0 0,1-8 1121 0 0,0-11-1365 0 0,0 0-1 0 0,1 0 0 0 0,0 0 0 0 0,1 0 1 0 0,0 0-1 0 0,1 0 0 0 0,-1 0 1 0 0,2 0-1 0 0,2 8 0 0 0,-4-15-358 0 0,0 0 0 0 0,0-1 0 0 0,0 1-1 0 0,0-1 1 0 0,0 1 0 0 0,1-1 0 0 0,-1 0-1 0 0,3 2 1 0 0,2-1 253 0 0,-6-3-325 0 0,1 1 1 0 0,-1 0 0 0 0,0-1-1 0 0,1 1 1 0 0,-1 0 0 0 0,0-1-1 0 0,0 1 1 0 0,0-1 0 0 0,1 1-1 0 0,-1 0 1 0 0,0-1 0 0 0,0 1-1 0 0,0-1 1 0 0,0 1 0 0 0,0-1-1 0 0,0 1 1 0 0,0 0 0 0 0,0-1-1 0 0,0 1 1 0 0,0-1 0 0 0,0-14 7 0 0,-1 1-1 0 0,0-1 1 0 0,-2 1 0 0 0,1 0-1 0 0,-9-24 1 0 0,0 4-12 0 0,-16-50 17 0 0,24 73-17 0 0,0-1-1 0 0,1 0 0 0 0,1 0 1 0 0,0 0-1 0 0,1-12 0 0 0,0 23-4 0 0,0-1 0 0 0,0 1 0 0 0,0 0-1 0 0,1-1 1 0 0,-1 1 0 0 0,0 0 0 0 0,1 0-1 0 0,-1-1 1 0 0,1 1 0 0 0,-1 0 0 0 0,1 0 0 0 0,0 0-1 0 0,0 0 1 0 0,-1 0 0 0 0,1 0 0 0 0,0 0-1 0 0,0 0 1 0 0,0 0 0 0 0,0 0 0 0 0,0 0 0 0 0,0 0-1 0 0,0 1 1 0 0,0-1 0 0 0,0 0 0 0 0,1 1-1 0 0,-1-1 1 0 0,0 1 0 0 0,0-1 0 0 0,1 1-1 0 0,-1 0 1 0 0,0 0 0 0 0,0-1 0 0 0,1 1 0 0 0,-1 0-1 0 0,0 0 1 0 0,2 0 0 0 0,6 1-25 0 0,0-1 1 0 0,0 1 0 0 0,-1 1-1 0 0,12 3 1 0 0,-7-2 3 0 0,9 2-428 0 0,0 1 0 0 0,0 1 0 0 0,24 12 1 0 0,-11-1-2945 0 0,-1 2-3566 0 0,-22-12 4607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10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82 110 4073 0 0,'-2'-1'1347'0'0,"0"0"0"0"0,-1 0 0 0 0,1 0 0 0 0,0 0 0 0 0,-1 0 0 0 0,1 0 0 0 0,-4 0 0 0 0,5 1-834 0 0,-1 0 0 0 0,1 0 1 0 0,-1 0-1 0 0,1 0 0 0 0,-1 0 1 0 0,1 1-1 0 0,-1-1 1 0 0,1 0-1 0 0,0 1 0 0 0,-3 0 1 0 0,2 0-189 0 0,0 1 1 0 0,-1-1 0 0 0,1 1 0 0 0,0-1-1 0 0,0 1 1 0 0,0 0 0 0 0,0 0 0 0 0,0 0-1 0 0,1 0 1 0 0,-1 1 0 0 0,1-1 0 0 0,-1 0-1 0 0,0 3 1 0 0,-1 0-137 0 0,1 0 0 0 0,0 1 1 0 0,0-1-1 0 0,1 0 0 0 0,0 0 0 0 0,0 1 0 0 0,0-1 1 0 0,0 0-1 0 0,1 1 0 0 0,0-1 0 0 0,0 1 1 0 0,0-1-1 0 0,1 1 0 0 0,0-1 0 0 0,0 0 0 0 0,3 9 1 0 0,3 6-108 0 0,2 0 0 0 0,0-1 0 0 0,12 19 0 0 0,11 26 74 0 0,-32-64-157 0 0,0 0 0 0 0,0 0 1 0 0,0 0-1 0 0,0 0 0 0 0,1 0 1 0 0,-1 0-1 0 0,0 0 0 0 0,0 0 0 0 0,0 0 1 0 0,0 0-1 0 0,0 0 0 0 0,0 0 1 0 0,0 0-1 0 0,0 0 0 0 0,0 0 1 0 0,0 0-1 0 0,0 0 0 0 0,0 0 0 0 0,0 0 1 0 0,0 0-1 0 0,0 0 0 0 0,0 0 1 0 0,0 0-1 0 0,0 0 0 0 0,0 0 1 0 0,0 0-1 0 0,0 0 0 0 0,0 0 0 0 0,0 0 1 0 0,0 0-1 0 0,0 0 0 0 0,0 0 1 0 0,0 0-1 0 0,0-8-8 0 0,-4-10-17 0 0,-2-4 18 0 0,1 1 0 0 0,0-2-1 0 0,-1-21 1 0 0,5 31 4 0 0,1 0 0 0 0,1 1 1 0 0,-1-1-1 0 0,2 0 0 0 0,0 1 0 0 0,7-24 0 0 0,-4 20-11 0 0,0 1 0 0 0,2 0 0 0 0,10-19-1 0 0,-13 29 10 0 0,-1 0 0 0 0,1-1 0 0 0,0 1 0 0 0,0 0 0 0 0,0 1 0 0 0,1-1 0 0 0,-1 1 0 0 0,1 0 0 0 0,0 0 0 0 0,1 1 0 0 0,8-6 0 0 0,-11 8 4 0 0,1 0-1 0 0,-1 0 1 0 0,0 0 0 0 0,0 0 0 0 0,1 1 0 0 0,-1-1-1 0 0,1 1 1 0 0,-1 0 0 0 0,0 0 0 0 0,1 0 0 0 0,-1 0-1 0 0,1 1 1 0 0,-1-1 0 0 0,0 1 0 0 0,1 0 0 0 0,-1 0 0 0 0,0 0-1 0 0,0 1 1 0 0,0-1 0 0 0,0 1 0 0 0,0-1 0 0 0,0 1-1 0 0,0 0 1 0 0,0 0 0 0 0,-1 1 0 0 0,1-1 0 0 0,-1 0-1 0 0,1 1 1 0 0,-1 0 0 0 0,0-1 0 0 0,0 1 0 0 0,0 0 0 0 0,-1 0-1 0 0,1 0 1 0 0,-1 0 0 0 0,1 0 0 0 0,-1 0 0 0 0,1 6-1 0 0,3 16-19 0 0,-2 0 0 0 0,0 0 0 0 0,-2 44-1 0 0,1 4-201 0 0,-2-69 107 0 0,0-1 0 0 0,1 1 0 0 0,-1-1 0 0 0,1 1 1 0 0,0-1-1 0 0,0 1 0 0 0,4 5 0 0 0,-5-7-161 0 0,1-1 0 0 0,0 0 1 0 0,-1 0-1 0 0,1 0 0 0 0,0 0 1 0 0,0 0-1 0 0,0 0 0 0 0,-1-1 1 0 0,1 1-1 0 0,0 0 0 0 0,0 0 1 0 0,0-1-1 0 0,0 1 0 0 0,1 0 1 0 0,-1-1-1 0 0,0 1 0 0 0,0-1 0 0 0,0 0 1 0 0,0 1-1 0 0,1-1 0 0 0,-1 0 1 0 0,0 1-1 0 0,0-1 0 0 0,0 0 1 0 0,3 0-1 0 0,4-2-2701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10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140 100 4289 0 0,'-30'1'11161'0'0,"1"7"-5998"0"0,23-5-4880 0 0,0 0-1 0 0,0-1 0 0 0,0 2 1 0 0,1-1-1 0 0,-1 1 1 0 0,1 0-1 0 0,0 0 1 0 0,0 0-1 0 0,0 1 1 0 0,1 0-1 0 0,-8 10 0 0 0,11-14-260 0 0,-1 1 0 0 0,1 0 0 0 0,0 0-1 0 0,0 0 1 0 0,0 0 0 0 0,1 0 0 0 0,-1 0-1 0 0,0 1 1 0 0,1-1 0 0 0,0 0 0 0 0,-1 0-1 0 0,1 0 1 0 0,0 1 0 0 0,0-1 0 0 0,0 0-1 0 0,0 0 1 0 0,1 0 0 0 0,0 4 0 0 0,0-2 39 0 0,0-1 0 0 0,1 0 1 0 0,0 0-1 0 0,-1 0 1 0 0,1-1-1 0 0,0 1 1 0 0,0 0-1 0 0,0-1 0 0 0,1 1 1 0 0,-1-1-1 0 0,4 3 1 0 0,2 1 65 0 0,0-1 0 0 0,1 1 1 0 0,-1-2-1 0 0,1 1 0 0 0,0-1 0 0 0,0-1 1 0 0,14 5-1 0 0,-10-6-175 0 0,-1 1 0 0 0,1-2 0 0 0,0 0 0 0 0,0 0 1 0 0,-1-1-1 0 0,22-2 0 0 0,-27 1 23 0 0,0 0 0 0 0,-1-1 0 0 0,1 1 0 0 0,-1-1 0 0 0,0-1 1 0 0,1 1-1 0 0,-1-1 0 0 0,0 0 0 0 0,-1 0 0 0 0,1-1 0 0 0,0 1 0 0 0,-1-1 1 0 0,0-1-1 0 0,8-7 0 0 0,-10 8-26 0 0,-1 0 0 0 0,1-1 0 0 0,-1 1 0 0 0,1-1-1 0 0,-1 0 1 0 0,-1 0 0 0 0,1 0 0 0 0,-1 0 0 0 0,1 0 0 0 0,-2 0 0 0 0,1 0 0 0 0,0 0 0 0 0,-1 0 0 0 0,0-9 0 0 0,-1 1-37 0 0,-1 1 1 0 0,0-1 0 0 0,0 1-1 0 0,-9-24 1 0 0,9 30 88 0 0,0 1 0 0 0,0-1 0 0 0,-1 1 1 0 0,0 0-1 0 0,0-1 0 0 0,-1 1 0 0 0,-4-5 0 0 0,6 7 11 0 0,-1 1 0 0 0,1 0-1 0 0,-1 0 1 0 0,0 0 0 0 0,0 0 0 0 0,0 0-1 0 0,0 0 1 0 0,0 1 0 0 0,0-1 0 0 0,0 1-1 0 0,0 0 1 0 0,-1 0 0 0 0,1 0-1 0 0,-6 0 1 0 0,2 0 27 0 0,-1 1 0 0 0,1 0 0 0 0,-1 0 0 0 0,1 0 0 0 0,-1 1 0 0 0,1 0 0 0 0,0 1 0 0 0,-1 0 0 0 0,1 0 0 0 0,-13 6-1 0 0,11-4 81 0 0,0 1 0 0 0,1 1-1 0 0,0-1 1 0 0,0 1 0 0 0,0 1 0 0 0,1-1-1 0 0,-13 15 1 0 0,14-14-57 0 0,0 0 1 0 0,0 1 0 0 0,1 0-1 0 0,0 0 1 0 0,0 0-1 0 0,1 0 1 0 0,0 1-1 0 0,1 0 1 0 0,-1 0 0 0 0,2 0-1 0 0,-1 0 1 0 0,1 0-1 0 0,1 1 1 0 0,0-1-1 0 0,0 0 1 0 0,0 1 0 0 0,1-1-1 0 0,1 1 1 0 0,0-1-1 0 0,0 1 1 0 0,1-1-1 0 0,0 0 1 0 0,6 16 0 0 0,-4-16-87 0 0,0 0 0 0 0,0 0 1 0 0,1-1-1 0 0,1 0 1 0 0,-1 0-1 0 0,1-1 1 0 0,0 1-1 0 0,1-1 0 0 0,0 0 1 0 0,0-1-1 0 0,0 0 1 0 0,1 0-1 0 0,15 9 1 0 0,-17-12-234 0 0,0-1 1 0 0,0 1-1 0 0,0-1 0 0 0,0 0 1 0 0,1 0-1 0 0,-1-1 1 0 0,1 0-1 0 0,-1 0 1 0 0,8 0-1 0 0,-8-1-358 0 0,0 0 0 0 0,-1-1 1 0 0,1 0-1 0 0,-1 0 0 0 0,1-1 0 0 0,-1 1 0 0 0,1-1 0 0 0,-1 0 0 0 0,0 0 0 0 0,0-1 0 0 0,8-5 0 0 0,1-3-3696 0 0,-1 0-298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10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0 3393 0 0,'-2'1'902'0'0,"-1"-1"0"0"0,1 0 0 0 0,0 1 0 0 0,0 0 0 0 0,0 0 0 0 0,0-1 0 0 0,0 1 0 0 0,0 0 0 0 0,0 1 0 0 0,0-1 0 0 0,-2 2 0 0 0,0 0-356 0 0,1 0 0 0 0,1 0 0 0 0,-1 1 0 0 0,0-1 0 0 0,-3 6 0 0 0,0 2-100 0 0,1 1 1 0 0,0-1-1 0 0,-3 15 1 0 0,4-15-50 0 0,1 1 0 0 0,1-1 1 0 0,0 0-1 0 0,0 1 0 0 0,2 0 1 0 0,-1-1-1 0 0,1 1 0 0 0,1-1 1 0 0,0 1-1 0 0,0-1 0 0 0,1 1 1 0 0,5 13-1 0 0,13 44 1017 0 0,0-2-885 0 0,-3 0 0 0 0,12 93 0 0 0,-26-127-596 0 0,12 102-825 0 0,-14-126 989 0 0,1 3-3275 0 0,4-20-3171 0 0,-2 0 4720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11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228 25 2112 0 0,'0'-1'625'0'0,"1"0"1"0"0,-1 0-1 0 0,0 0 0 0 0,0 0 0 0 0,0 0 0 0 0,1 0 0 0 0,-1 0 0 0 0,0 0 0 0 0,0 0 0 0 0,0 0 0 0 0,-1 0 0 0 0,1 0 0 0 0,0 0 0 0 0,0 0 0 0 0,0 0 0 0 0,-1 1 0 0 0,1-1 0 0 0,0 0 0 0 0,-1 0 0 0 0,1 0 0 0 0,-1 0 0 0 0,1 0 0 0 0,-1 0 0 0 0,-9 0 3888 0 0,-7 6-4244 0 0,5 2 104 0 0,-1 0 1 0 0,1 0-1 0 0,0 1 0 0 0,1 0 0 0 0,0 1 0 0 0,0 0 0 0 0,1 1 0 0 0,0 0 0 0 0,1 1 1 0 0,0 0-1 0 0,0 0 0 0 0,1 1 0 0 0,1 0 0 0 0,0 1 0 0 0,-6 16 0 0 0,6-12-297 0 0,1 1-1 0 0,1-1 1 0 0,0 1-1 0 0,1 0 0 0 0,1 1 1 0 0,1-1-1 0 0,1 0 1 0 0,0 1-1 0 0,2-1 0 0 0,0 1 1 0 0,4 24-1 0 0,1-20-182 0 0,1 0-1 0 0,0 0 1 0 0,2-1-1 0 0,0 0 1 0 0,2 0 0 0 0,0-1-1 0 0,2-1 1 0 0,0 0-1 0 0,1-1 1 0 0,17 19 0 0 0,-27-34-60 0 0,0 0 0 0 0,-1 0 0 0 0,1-1 0 0 0,1 1 0 0 0,-1-1 1 0 0,0 0-1 0 0,9 4 0 0 0,-11-6-33 0 0,-1-1 0 0 0,1 1 1 0 0,-1-1-1 0 0,1 1 0 0 0,0-1 0 0 0,-1 0 0 0 0,1 0 1 0 0,-1 1-1 0 0,1-1 0 0 0,-1 0 0 0 0,1-1 0 0 0,0 1 1 0 0,-1 0-1 0 0,1 0 0 0 0,-1-1 0 0 0,1 1 0 0 0,-1-1 1 0 0,1 1-1 0 0,-1-1 0 0 0,1 1 0 0 0,-1-1 0 0 0,1 0 1 0 0,-1 0-1 0 0,0 0 0 0 0,0 0 0 0 0,1 0 0 0 0,-1 0 1 0 0,0 0-1 0 0,0 0 0 0 0,1-2 0 0 0,5-7-2598 0 0,-1 0-405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11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5 3585 0 0,'-3'-1'1038'0'0,"0"0"0"0"0,1 0 1 0 0,-1 1-1 0 0,1-1 0 0 0,-1 1 1 0 0,0 0-1 0 0,0 0 0 0 0,1 0 0 0 0,-1 0 1 0 0,-3 1-1 0 0,5-1-787 0 0,-1 1 0 0 0,0 0 0 0 0,1 0 0 0 0,-1 0 0 0 0,1 0 0 0 0,-1 0 0 0 0,1 0 0 0 0,-1 0 0 0 0,1 1 0 0 0,0-1 0 0 0,-1 0 0 0 0,1 1 0 0 0,0-1 0 0 0,0 1 0 0 0,0-1 0 0 0,-1 3 0 0 0,-3 6 114 0 0,0 0-1 0 0,1 0 1 0 0,0 0-1 0 0,1 0 1 0 0,0 1-1 0 0,1 0 1 0 0,0-1-1 0 0,0 1 1 0 0,1 0-1 0 0,1 0 1 0 0,0 0-1 0 0,1 11 1 0 0,4 13 74 0 0,1 0 0 0 0,15 47 0 0 0,-12-52-211 0 0,-1 0-1 0 0,-2 1 1 0 0,4 43-1 0 0,-9-43-147 0 0,1-16 1 0 0,-1-1 0 0 0,-1 1-1 0 0,-1 0 1 0 0,-4 25 0 0 0,5-39-74 0 0,0 0 0 0 0,0 0 0 0 0,-1 0 0 0 0,1 0 0 0 0,-1 0 1 0 0,1 0-1 0 0,-1 0 0 0 0,1 0 0 0 0,-1 0 0 0 0,0 0 0 0 0,0 1 0 0 0,0-2-4 0 0,1 0 0 0 0,0 0 0 0 0,0 1 0 0 0,-1-1 0 0 0,1 0 0 0 0,0 0 1 0 0,-1 0-1 0 0,1 0 0 0 0,0 1 0 0 0,-1-1 0 0 0,1 0 0 0 0,-1 0 0 0 0,1 0 0 0 0,0 0 0 0 0,-1 0 0 0 0,1 0 0 0 0,0 0 0 0 0,-1 0 0 0 0,1 0 0 0 0,0 0 1 0 0,-1 0-1 0 0,1 0 0 0 0,-1 0 0 0 0,0-1-3 0 0,0 1 0 0 0,1-1 0 0 0,-1 1 0 0 0,0-1 0 0 0,0 0 0 0 0,1 1 0 0 0,-1-1 0 0 0,0 0 0 0 0,1 0 0 0 0,-1 0 0 0 0,1 1 0 0 0,-1-1 0 0 0,1 0 1 0 0,-1 0-1 0 0,1 0 0 0 0,0 0 0 0 0,-1 0 0 0 0,1 0 0 0 0,0 0 0 0 0,0 0 0 0 0,0 0 0 0 0,-1 0 0 0 0,1-1 0 0 0,0-32-157 0 0,1 0 0 0 0,1 0 0 0 0,8-42 0 0 0,0 20 135 0 0,3 0 0 0 0,2 2 0 0 0,2 0-1 0 0,42-89 1 0 0,-41 113 104 0 0,-17 29-77 0 0,0 0 0 0 0,-1 0 0 0 0,1 0 0 0 0,0 0 0 0 0,0 0 0 0 0,0 0 1 0 0,0 0-1 0 0,0 0 0 0 0,0 0 0 0 0,0 1 0 0 0,0-1 0 0 0,0 0 0 0 0,0 1 0 0 0,0-1 1 0 0,0 1-1 0 0,0-1 0 0 0,1 1 0 0 0,-1-1 0 0 0,0 1 0 0 0,0 0 0 0 0,1 0 0 0 0,-1 0 0 0 0,0 0 1 0 0,2 0-1 0 0,-2 0 2 0 0,0 1 0 0 0,0-1 0 0 0,0 1 0 0 0,0-1 0 0 0,0 1 1 0 0,-1 0-1 0 0,1-1 0 0 0,0 1 0 0 0,0 0 0 0 0,-1 0 0 0 0,1 0 0 0 0,0-1 1 0 0,-1 1-1 0 0,1 0 0 0 0,-1 0 0 0 0,1 0 0 0 0,-1 1 0 0 0,8 20 89 0 0,-6-14-68 0 0,5 15 15 0 0,5 43 0 0 0,4 12 15 0 0,48 105 165 0 0,-39-116-222 0 0,-11-33-5 0 0,7 18-110 0 0,-24-56-265 0 0,0 0 0 0 0,-1 0 0 0 0,1 1 0 0 0,0-1 0 0 0,-1 1 0 0 0,-4-3 0 0 0,-34-26-4689 0 0,10 12-3521 0 0,20 15 6189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11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3945 0 0,'-6'1'16259'0'0,"28"7"-13553"0"0,8-1-1980 0 0,0 0 0 0 0,0-2 0 0 0,41 2 0 0 0,92-7-810 0 0,-83-5-281 0 0,-29-3-3471 0 0,-51 8 3714 0 0,1 0 1 0 0,-1 0-1 0 0,0 0 1 0 0,0 0-1 0 0,0-1 1 0 0,0 1 0 0 0,1 0-1 0 0,-1 0 1 0 0,0 0-1 0 0,0 0 1 0 0,0 0-1 0 0,0 0 1 0 0,0 0 0 0 0,0 0-1 0 0,1 0 1 0 0,-1-1-1 0 0,0 1 1 0 0,0 0-1 0 0,0 0 1 0 0,0 0-1 0 0,0 0 1 0 0,0 0 0 0 0,0-1-1 0 0,0 1 1 0 0,0 0-1 0 0,0 0 1 0 0,0 0-1 0 0,1 0 1 0 0,-1-1 0 0 0,0 1-1 0 0,0 0 1 0 0,0 0-1 0 0,0 0 1 0 0,0 0-1 0 0,0-1 1 0 0,0 1-1 0 0,-1 0 1 0 0,1 0 0 0 0,0-1-390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12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4041 0 0,'2'-1'12587'0'0,"5"6"-10065"0"0,5 7-2685 0 0,0 1 1158 0 0,-1 2 1 0 0,-1-1 0 0 0,0 2 0 0 0,-1-1-1 0 0,11 26 1 0 0,-10-19-554 0 0,88 184 1466 0 0,-88-183-1824 0 0,0 0 0 0 0,-2 1-1 0 0,-1 0 1 0 0,-1 0 0 0 0,5 43-1 0 0,-8-27 20 0 0,-1 1 0 0 0,-7 71 0 0 0,4-99-102 0 0,-1-1 0 0 0,0 0 0 0 0,-1 0 0 0 0,0 0 0 0 0,-6 14 0 0 0,7-22-40 0 0,0 0 0 0 0,0 0-1 0 0,0 0 1 0 0,-1 0 0 0 0,1 0-1 0 0,-1 0 1 0 0,0-1 0 0 0,0 0-1 0 0,0 1 1 0 0,0-1 0 0 0,-1 0-1 0 0,1 0 1 0 0,-1-1 0 0 0,0 1 0 0 0,1-1-1 0 0,-1 0 1 0 0,-6 2 0 0 0,10-3-38 0 0,-1-1 1 0 0,1 0 0 0 0,-1 1 0 0 0,1-1 0 0 0,-1 0 0 0 0,0 0 0 0 0,1 0 0 0 0,-1 0 0 0 0,1 1 0 0 0,-1-1 0 0 0,1 0 0 0 0,-1 0 0 0 0,0 0 0 0 0,1 0 0 0 0,-1 0 0 0 0,1 0 0 0 0,-1-1 0 0 0,1 1 0 0 0,-1 0-1 0 0,1 0 1 0 0,-1 0 0 0 0,0 0 0 0 0,1-1 0 0 0,-1 1 0 0 0,1 0 0 0 0,-1-1 0 0 0,1 1 0 0 0,-1 0 0 0 0,1-1 0 0 0,0 1 0 0 0,-1 0 0 0 0,1-1 0 0 0,-1 1 0 0 0,1-1 0 0 0,0 1 0 0 0,-1-1 0 0 0,1 1 0 0 0,0-1-1 0 0,0 1 1 0 0,-1-1 0 0 0,1 1 0 0 0,0-1 0 0 0,0 0 0 0 0,-1-2-660 0 0,1 0 0 0 0,0 1-1 0 0,0-1 1 0 0,0 0 0 0 0,0 0-1 0 0,1 0 1 0 0,0-4 0 0 0,3-6-2685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6:12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 3273 0 0,'2'0'1042'0'0,"0"-1"0"0"0,0 1 1 0 0,0 0-1 0 0,0 0 0 0 0,0-1 1 0 0,0 1-1 0 0,0 1 1 0 0,-1-1-1 0 0,1 0 0 0 0,3 1 1 0 0,-2 0-381 0 0,1 0 1 0 0,-1 1-1 0 0,0-1 1 0 0,0 1-1 0 0,4 2 1 0 0,3 3-372 0 0,-1 0 1 0 0,13 14-1 0 0,-15-14 792 0 0,15 15 241 0 0,-1 0 1 0 0,31 45-1 0 0,-41-51-1045 0 0,-2 0 0 0 0,0 0 0 0 0,-1 1 0 0 0,0 1 0 0 0,9 34 0 0 0,-9-17 147 0 0,-1 0 1 0 0,-2 1 0 0 0,0 55 0 0 0,-6-37 55 0 0,-14 91 0 0 0,-44 191-700 0 0,51-264-966 0 0,4-36-3635 0 0,4-35 4563 0 0,0-1 1 0 0,0 0 0 0 0,0 1-1 0 0,0-1 1 0 0,0 0 0 0 0,0 1-1 0 0,0-1 1 0 0,0 0 0 0 0,0 1-1 0 0,0-1 1 0 0,0 0 0 0 0,-1 0-1 0 0,1 1 1 0 0,0-1 0 0 0,0 0-1 0 0,0 0 1 0 0,0 1 0 0 0,-1-1-1 0 0,1 0 1 0 0,0 0 0 0 0,0 1-1 0 0,-1-1 1 0 0,1 0 0 0 0,0 0-1 0 0,0 0 1 0 0,-1 0 0 0 0,1 0-1 0 0,0 1 1 0 0,0-1 0 0 0,-1 0-1 0 0,1 0 1 0 0,0 0 0 0 0,-1 0-1 0 0,1 0 1 0 0,0 0 0 0 0,-1 0-1 0 0,1 0 1 0 0,0 0 0 0 0,-1 0-1 0 0,1 0 1 0 0,0 0 0 0 0,0 0-1 0 0,-1 0 1 0 0,1 0 0 0 0,-1-1-1 0 0,-6-1-3148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3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524 260 512 0 0,'4'-8'803'0'0,"0"0"-1"0"0,-1 0 1 0 0,0 0-1 0 0,0-1 0 0 0,-1 1 1 0 0,0-1-1 0 0,-1 0 1 0 0,0 1-1 0 0,0-1 1 0 0,-1 0-1 0 0,0 0 1 0 0,-1-13-1 0 0,0 13-278 0 0,0 1 1 0 0,-1 0-1 0 0,0-1 0 0 0,0 1 0 0 0,-1 0 0 0 0,0 0 0 0 0,-1 1 1 0 0,1-1-1 0 0,-1 0 0 0 0,-1 1 0 0 0,1 0 0 0 0,-1 0 0 0 0,-7-6 1 0 0,9 10-419 0 0,0 1 0 0 0,0 0 1 0 0,0 0-1 0 0,-1 0 1 0 0,1 0-1 0 0,-1 1 0 0 0,1-1 1 0 0,-1 1-1 0 0,0 0 1 0 0,1 0-1 0 0,-1 0 0 0 0,0 1 1 0 0,0-1-1 0 0,1 1 1 0 0,-7 0-1 0 0,-1 0 72 0 0,0 1 0 0 0,-1 0 1 0 0,-20 6-1 0 0,12-1 66 0 0,1 1 1 0 0,0 1 0 0 0,1 0-1 0 0,-1 2 1 0 0,2 0 0 0 0,-1 1-1 0 0,2 0 1 0 0,-18 16 0 0 0,13-8 136 0 0,1 0-1 0 0,0 2 1 0 0,2 0 0 0 0,1 1-1 0 0,-21 33 1 0 0,30-41-271 0 0,0-1-1 0 0,2 1 1 0 0,0 1-1 0 0,0-1 1 0 0,1 1-1 0 0,1 0 1 0 0,1 0-1 0 0,-3 22 1 0 0,5-24-87 0 0,1 1-1 0 0,0-1 1 0 0,1 0 0 0 0,1 0 0 0 0,0 1-1 0 0,0-1 1 0 0,2 0 0 0 0,-1-1 0 0 0,2 1 0 0 0,5 13-1 0 0,-2-10-32 0 0,0 0 0 0 0,1-1 0 0 0,0 0 0 0 0,2 0 0 0 0,-1-1 0 0 0,2 0 0 0 0,0-1 0 0 0,0 0 0 0 0,1-1 0 0 0,1-1 0 0 0,0 0 0 0 0,1 0 0 0 0,0-2 0 0 0,0 0 0 0 0,1-1 0 0 0,0 0 0 0 0,1-1 0 0 0,-1-1 0 0 0,20 5 0 0 0,-5-5-187 0 0,0 0 0 0 0,0-2 0 0 0,1-2 0 0 0,-1-1 0 0 0,1-1 0 0 0,0-1 0 0 0,51-10 0 0 0,-48 4-965 0 0,-1-2 0 0 0,44-17 0 0 0,-44 12-1799 0 0,0-1 0 0 0,35-24 1 0 0,-32 16-2242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3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1 202 960 0 0,'0'-22'2652'0'0,"-1"0"-364"0"0,2 0 0 0 0,0 0 1 0 0,8-40-1 0 0,-7 48-1160 0 0,2-8 218 0 0,-4 21-1169 0 0,0 0-1 0 0,1 0 1 0 0,-1 0 0 0 0,0 0 0 0 0,1 0 0 0 0,-1 0-1 0 0,1 0 1 0 0,-1 0 0 0 0,1 0 0 0 0,-1 0-1 0 0,1 1 1 0 0,0-1 0 0 0,-1 0 0 0 0,1 0-1 0 0,0 1 1 0 0,1-2 0 0 0,-2 2-107 0 0,1 0 0 0 0,-1 0-1 0 0,0 0 1 0 0,1 0 0 0 0,-1 0 0 0 0,1 1 0 0 0,-1-1 0 0 0,0 0 0 0 0,1 0 0 0 0,-1 0-1 0 0,0 0 1 0 0,0 0 0 0 0,1 1 0 0 0,-1-1 0 0 0,0 0 0 0 0,1 0 0 0 0,-1 1-1 0 0,0-1 1 0 0,0 0 0 0 0,1 0 0 0 0,-1 1 0 0 0,0-1 0 0 0,0 0 0 0 0,0 1 0 0 0,1-1-1 0 0,-1 0 1 0 0,0 1 0 0 0,0-1 0 0 0,0 0 0 0 0,0 1 0 0 0,0-1 0 0 0,0 0-1 0 0,0 1 1 0 0,0-1 0 0 0,0 1 0 0 0,4 13 540 0 0,39 214 1831 0 0,-43-226-2429 0 0,32 120 464 0 0,3 16-237 0 0,-18-60-243 0 0,7 53-841 0 0,-21-125-793 0 0,0-8-120 0 0,6-14-2208 0 0,-7 11 1860 0 0,4-6-1296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4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80 2272 0 0,'-2'-2'931'0'0,"0"0"0"0"0,0 1-1 0 0,0-1 1 0 0,0 1-1 0 0,0-1 1 0 0,0 1 0 0 0,-1 0-1 0 0,1 0 1 0 0,0 0-1 0 0,-1 0 1 0 0,1 0 0 0 0,-5 0-1 0 0,6 0-847 0 0,0 1 1 0 0,0 0-1 0 0,0 0 0 0 0,0 0 1 0 0,0 1-1 0 0,0-1 0 0 0,0 0 0 0 0,0 0 1 0 0,0 0-1 0 0,0 1 0 0 0,0-1 1 0 0,0 1-1 0 0,0-1 0 0 0,0 1 0 0 0,0-1 1 0 0,0 1-1 0 0,1-1 0 0 0,-1 1 0 0 0,0 0 1 0 0,0-1-1 0 0,1 1 0 0 0,-1 0 1 0 0,0 0-1 0 0,1-1 0 0 0,-1 1 0 0 0,0 0 1 0 0,1 0-1 0 0,-1 0 0 0 0,1 0 1 0 0,0 0-1 0 0,-1 0 0 0 0,1 1 0 0 0,-1 0 16 0 0,0 0 0 0 0,0 0 0 0 0,1 0 0 0 0,-1 1 0 0 0,1-1 0 0 0,0 0 0 0 0,0 0 0 0 0,0 0 0 0 0,0 0 0 0 0,0 0 0 0 0,0 0 0 0 0,0 1 0 0 0,1-1 0 0 0,-1 0 0 0 0,1 0 0 0 0,-1 0 0 0 0,1 0 0 0 0,0 0 0 0 0,0 0 0 0 0,0 0 0 0 0,0 0 0 0 0,0-1 0 0 0,3 4-1 0 0,-1-2 52 0 0,1 0 0 0 0,-1 0 0 0 0,1 0-1 0 0,0-1 1 0 0,0 1 0 0 0,0-1 0 0 0,1 0-1 0 0,-1 0 1 0 0,0-1 0 0 0,6 2 0 0 0,7 1-103 0 0,1 0 1 0 0,-1-1 0 0 0,0-1 0 0 0,1-1 0 0 0,-1 0 0 0 0,1-2-1 0 0,-1 0 1 0 0,1 0 0 0 0,-1-2 0 0 0,0 0 0 0 0,0-1 0 0 0,0-1-1 0 0,0-1 1 0 0,22-10 0 0 0,-18 8-98 0 0,-16 7 52 0 0,0-1 1 0 0,0 0 0 0 0,0 0-1 0 0,0 0 1 0 0,5-4-1 0 0,-10 5-4 0 0,1 1 0 0 0,-1 0 1 0 0,0 0-1 0 0,1-1 0 0 0,-1 1 0 0 0,0 0 0 0 0,0 0 0 0 0,0-1 0 0 0,0 1 0 0 0,1 0 0 0 0,-1-1 0 0 0,0 1 0 0 0,0 0 0 0 0,0-1 1 0 0,0 1-1 0 0,0 0 0 0 0,0-1 0 0 0,0 1 0 0 0,0 0 0 0 0,0-1 0 0 0,0 1 0 0 0,0-1 0 0 0,0 1 0 0 0,0 0 0 0 0,0-1 0 0 0,0 1 0 0 0,0 0 1 0 0,0-1-1 0 0,0 1 0 0 0,0 0 0 0 0,0-1 0 0 0,-1 1 0 0 0,1 0 0 0 0,0 0 0 0 0,0-1 0 0 0,0 1 0 0 0,-1 0 0 0 0,1-1 0 0 0,0 1 1 0 0,0 0-1 0 0,-1 0 0 0 0,1-1 0 0 0,-17-12-67 0 0,11 9 126 0 0,-18-21-46 0 0,15 16 40 0 0,0 0 0 0 0,-17-13 0 0 0,24 20-31 0 0,-1 0 1 0 0,0 1-1 0 0,0-1 0 0 0,0 1 0 0 0,-1-1 0 0 0,1 1 0 0 0,0 0 0 0 0,0 0 1 0 0,-1 0-1 0 0,1 0 0 0 0,-1 1 0 0 0,1 0 0 0 0,0-1 0 0 0,-6 2 0 0 0,6-1-16 0 0,1 1 0 0 0,-1 0 0 0 0,0 0-1 0 0,0 0 1 0 0,1 0 0 0 0,-1 0 0 0 0,1 1-1 0 0,-1-1 1 0 0,1 1 0 0 0,0-1 0 0 0,-1 1-1 0 0,1 0 1 0 0,0 0 0 0 0,-3 4 0 0 0,4-5 0 0 0,-1 1 0 0 0,1 0-1 0 0,0 0 1 0 0,-1 0 0 0 0,1-1 0 0 0,0 1 0 0 0,0 0 0 0 0,0 1 0 0 0,0-1 0 0 0,1 0 0 0 0,-1 0 0 0 0,1 0 0 0 0,-1 0 0 0 0,1 1-1 0 0,0-1 1 0 0,-1 0 0 0 0,1 0 0 0 0,0 1 0 0 0,1 1 0 0 0,-1-4-3 0 0,0 1-1 0 0,0-1 1 0 0,0 0-1 0 0,0 0 1 0 0,0 1-1 0 0,0-1 1 0 0,1 0-1 0 0,-1 0 1 0 0,0 1-1 0 0,0-1 1 0 0,0 0-1 0 0,0 0 1 0 0,1 1-1 0 0,-1-1 1 0 0,0 0-1 0 0,0 0 1 0 0,1 0-1 0 0,-1 0 1 0 0,0 1-1 0 0,0-1 1 0 0,0 0-1 0 0,1 0 1 0 0,-1 0-1 0 0,0 0 1 0 0,1 0-1 0 0,-1 0 1 0 0,0 0-1 0 0,0 0 1 0 0,1 0-1 0 0,-1 0 1 0 0,12-3-6 0 0,6-9-53 0 0,-17 12 56 0 0,-1-1-1 0 0,1 1 0 0 0,0-1 0 0 0,0 0 0 0 0,-1 0 0 0 0,1 1 0 0 0,-1-1 1 0 0,1 0-1 0 0,0 0 0 0 0,-1 0 0 0 0,0 0 0 0 0,1 0 0 0 0,-1 0 1 0 0,1 0-1 0 0,-1 0 0 0 0,0 0 0 0 0,0 0 0 0 0,0 0 0 0 0,1 0 0 0 0,-1 0 1 0 0,0 0-1 0 0,-1-1 0 0 0,1 1 4 0 0,0 0 0 0 0,-1 0 1 0 0,1 0-1 0 0,-1 1 0 0 0,1-1 1 0 0,-1 0-1 0 0,0 1 0 0 0,1-1 0 0 0,-1 0 1 0 0,0 1-1 0 0,1-1 0 0 0,-1 1 1 0 0,0-1-1 0 0,0 1 0 0 0,0-1 0 0 0,1 1 1 0 0,-1 0-1 0 0,0-1 0 0 0,-2 1 1 0 0,0-1 11 0 0,0 0 0 0 0,0 1 0 0 0,0-1 0 0 0,0 1 0 0 0,0 0 0 0 0,0 0 1 0 0,0 0-1 0 0,0 0 0 0 0,0 1 0 0 0,0-1 0 0 0,0 1 0 0 0,0 0 1 0 0,0 0-1 0 0,-4 1 0 0 0,0 3 57 0 0,1-1 1 0 0,0 1 0 0 0,0 0-1 0 0,0 0 1 0 0,1 1-1 0 0,0 0 1 0 0,0 0 0 0 0,0 0-1 0 0,1 1 1 0 0,0-1 0 0 0,0 1-1 0 0,0 0 1 0 0,-4 15-1 0 0,4-10 74 0 0,1 0-1 0 0,0 1 0 0 0,1-1 1 0 0,0 1-1 0 0,1-1 0 0 0,1 1 1 0 0,1 25-1 0 0,0-31-119 0 0,0 1-1 0 0,1 0 1 0 0,0-1 0 0 0,0 1-1 0 0,1-1 1 0 0,0 1 0 0 0,0-1 0 0 0,0 0-1 0 0,1-1 1 0 0,0 1 0 0 0,1 0-1 0 0,-1-1 1 0 0,1 0 0 0 0,1 0-1 0 0,5 5 1 0 0,-2-4-53 0 0,0 1-1 0 0,1-2 1 0 0,0 1 0 0 0,0-1-1 0 0,1-1 1 0 0,-1 0-1 0 0,1 0 1 0 0,1-1 0 0 0,12 3-1 0 0,-6-3-168 0 0,0 0 0 0 0,0-1 0 0 0,0-1 0 0 0,22 0 0 0 0,-28-3-731 0 0,1 0-1 0 0,17-4 1 0 0,-19 3-1550 0 0,1-2 1 0 0,19-7 0 0 0,-11 1-2392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5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179 212 1672 0 0,'1'-10'2392'0'0,"0"-1"0"0"0,4-13 0 0 0,-2 13-1664 0 0,-1 1 0 0 0,0-1-1 0 0,-1 0 1 0 0,0-13 0 0 0,-1 22-579 0 0,-1 0 1 0 0,1 0 0 0 0,0-1 0 0 0,-1 1 0 0 0,1 0-1 0 0,-1 0 1 0 0,0-1 0 0 0,1 1 0 0 0,-1 0 0 0 0,0 0-1 0 0,0 0 1 0 0,-1 0 0 0 0,1 0 0 0 0,0 0 0 0 0,-1 1-1 0 0,1-1 1 0 0,-1 0 0 0 0,1 1 0 0 0,-1-1-1 0 0,0 1 1 0 0,0-1 0 0 0,0 1 0 0 0,0 0 0 0 0,-3-2-1 0 0,1 2 68 0 0,-1 0-1 0 0,0 0 0 0 0,0 1 0 0 0,1-1 0 0 0,-1 1 0 0 0,0 0 0 0 0,0 0 0 0 0,0 0 0 0 0,0 1 0 0 0,1 0 0 0 0,-1 0 0 0 0,0 0 0 0 0,1 0 0 0 0,-1 1 0 0 0,1 0 0 0 0,-1 0 0 0 0,-4 3 0 0 0,3-1-93 0 0,1 1-1 0 0,-1-1 0 0 0,1 1 1 0 0,0 0-1 0 0,0 1 0 0 0,1 0 1 0 0,0-1-1 0 0,0 1 0 0 0,0 1 1 0 0,0-1-1 0 0,1 0 1 0 0,0 1-1 0 0,1 0 0 0 0,-1 0 1 0 0,1-1-1 0 0,-1 10 0 0 0,1-7-49 0 0,1 0 0 0 0,0 0 0 0 0,0 0 0 0 0,1 0 0 0 0,0 0 0 0 0,0 0 0 0 0,1 0 0 0 0,0-1 0 0 0,1 1 0 0 0,0 0 0 0 0,1-1 0 0 0,5 16 0 0 0,-3-16-61 0 0,0 0-1 0 0,0-1 1 0 0,1 1-1 0 0,0-1 1 0 0,0-1-1 0 0,1 1 1 0 0,0-1 0 0 0,0 0-1 0 0,0 0 1 0 0,1-1-1 0 0,0 0 1 0 0,0 0-1 0 0,0-1 1 0 0,9 3-1 0 0,2 1-39 0 0,-1-2 0 0 0,1-1 0 0 0,0 0 0 0 0,1-1 0 0 0,32 2 0 0 0,-42-5-6 0 0,1-1 0 0 0,0 0 0 0 0,0-1 0 0 0,-1 0 0 0 0,1-1 0 0 0,0 0-1 0 0,-1-1 1 0 0,1 0 0 0 0,-1 0 0 0 0,0-1 0 0 0,0-1 0 0 0,10-6 0 0 0,-14 8-16 0 0,0-1 1 0 0,-1-1-1 0 0,1 1 1 0 0,-1-1 0 0 0,0 0-1 0 0,-1 0 1 0 0,1 0-1 0 0,-1-1 1 0 0,0 0-1 0 0,0 0 1 0 0,-1 0-1 0 0,1 0 1 0 0,-1 0 0 0 0,-1-1-1 0 0,1 1 1 0 0,-1-1-1 0 0,0 0 1 0 0,-1 1-1 0 0,2-14 1 0 0,-2 4-89 0 0,-1 0 0 0 0,0 0 0 0 0,-1 0 0 0 0,-5-29-1 0 0,4 37 134 0 0,0 0 0 0 0,0 1 0 0 0,-1-1 0 0 0,0 0 0 0 0,0 1 0 0 0,-1 0-1 0 0,1 0 1 0 0,-2 0 0 0 0,1 0 0 0 0,-1 0 0 0 0,-8-8 0 0 0,9 12 18 0 0,-1-1 0 0 0,1 1 1 0 0,-1 1-1 0 0,0-1 0 0 0,0 1 0 0 0,0-1 1 0 0,0 1-1 0 0,0 1 0 0 0,0-1 1 0 0,0 1-1 0 0,-1 0 0 0 0,1 0 0 0 0,-1 1 1 0 0,1-1-1 0 0,0 1 0 0 0,-1 0 0 0 0,1 1 1 0 0,-10 1-1 0 0,0 0 47 0 0,0 2 0 0 0,0 0 0 0 0,0 1 0 0 0,1 0 0 0 0,-19 10 0 0 0,11-4 19 0 0,1 1 1 0 0,1 1-1 0 0,0 0 1 0 0,-33 31-1 0 0,46-37-53 0 0,0-1-1 0 0,0 1 1 0 0,1 0-1 0 0,1 1 1 0 0,-1 0-1 0 0,1 0 1 0 0,0 0-1 0 0,1 0 1 0 0,0 1-1 0 0,0-1 1 0 0,1 1-1 0 0,0 0 1 0 0,0 0-1 0 0,1 1 1 0 0,-1 11-1 0 0,3-18-17 0 0,0 0-1 0 0,0 0 0 0 0,0-1 0 0 0,0 1 0 0 0,1 0 1 0 0,-1 0-1 0 0,1-1 0 0 0,0 1 0 0 0,0-1 0 0 0,0 1 1 0 0,0 0-1 0 0,0-1 0 0 0,1 0 0 0 0,-1 1 0 0 0,1-1 1 0 0,1 3-1 0 0,0-2 8 0 0,1 0 1 0 0,-1 0 0 0 0,1-1-1 0 0,-1 1 1 0 0,1 0-1 0 0,0-1 1 0 0,0 0 0 0 0,0 0-1 0 0,5 1 1 0 0,7 2-4 0 0,1 0 0 0 0,0-2 1 0 0,0 0-1 0 0,18 0 0 0 0,-27-2-41 0 0,20 1-34 0 0,1-1-1 0 0,0-1 0 0 0,0-2 1 0 0,37-6-1 0 0,-45 4-11 0 0,-1-1-1 0 0,0-1 0 0 0,-1-1 0 0 0,1 0 1 0 0,-1-1-1 0 0,32-20 0 0 0,-45 24 16 0 0,0 0 1 0 0,-1 0-1 0 0,1-1 1 0 0,-1 0-1 0 0,0 0 1 0 0,0 0-1 0 0,0-1 1 0 0,-1 1-1 0 0,0-1 1 0 0,0 0-1 0 0,4-9 1 0 0,-5 6 23 0 0,0 1-1 0 0,-1 0 1 0 0,1 0 0 0 0,-2-1 0 0 0,1 1 0 0 0,-1-1-1 0 0,-1 0 1 0 0,1 1 0 0 0,-2-11 0 0 0,0 7 36 0 0,0 0 0 0 0,-1 0 0 0 0,-1 0 0 0 0,0 0 0 0 0,0 0 0 0 0,-10-21 0 0 0,11 29 26 0 0,0 0 0 0 0,0 0 0 0 0,0 1 0 0 0,0-1 1 0 0,-1 1-1 0 0,0-1 0 0 0,1 1 0 0 0,-1 0 0 0 0,0 0 1 0 0,-1 0-1 0 0,1 0 0 0 0,0 1 0 0 0,-1-1 1 0 0,0 1-1 0 0,1 0 0 0 0,-1 0 0 0 0,0 0 0 0 0,0 0 1 0 0,0 1-1 0 0,0 0 0 0 0,-1 0 0 0 0,-7-2 1 0 0,10 3 13 0 0,-1 0 1 0 0,1 0-1 0 0,0 1 1 0 0,0-1-1 0 0,0 0 1 0 0,-1 1-1 0 0,1-1 1 0 0,0 1-1 0 0,0 0 0 0 0,0-1 1 0 0,0 1-1 0 0,0 0 1 0 0,0 0-1 0 0,0 1 1 0 0,0-1-1 0 0,0 0 1 0 0,0 1-1 0 0,1-1 1 0 0,-1 1-1 0 0,1-1 1 0 0,-1 1-1 0 0,1 0 1 0 0,-1 0-1 0 0,1-1 1 0 0,0 1-1 0 0,0 0 1 0 0,0 0-1 0 0,0 0 1 0 0,-1 4-1 0 0,1-1-14 0 0,-1 0 0 0 0,1 0-1 0 0,0 0 1 0 0,1 0-1 0 0,-1 0 1 0 0,1 1-1 0 0,0-1 1 0 0,0 0-1 0 0,0 0 1 0 0,1 0 0 0 0,2 9-1 0 0,1-2-23 0 0,1-1 0 0 0,0 1 0 0 0,1-1-1 0 0,0-1 1 0 0,0 1 0 0 0,1-1 0 0 0,0 0 0 0 0,17 16 0 0 0,0-3-20 0 0,53 41 1 0 0,-49-45-312 0 0,0 0 0 0 0,1-2 0 0 0,1-1 0 0 0,1-2 0 0 0,63 21 0 0 0,-93-34 48 0 0,0-1-1 0 0,-1 0 1 0 0,1 1 0 0 0,0-1-1 0 0,0 0 1 0 0,0 0 0 0 0,-1 0-1 0 0,1 0 1 0 0,0 0 0 0 0,0 0 0 0 0,0 0-1 0 0,0 0 1 0 0,-1 0 0 0 0,1 0-1 0 0,0-1 1 0 0,0 1 0 0 0,0 0 0 0 0,-1 0-1 0 0,1-1 1 0 0,0 1 0 0 0,0-1-1 0 0,-1 1 1 0 0,1 0 0 0 0,0-1 0 0 0,0-1-1 0 0,3-2-2412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5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74 3193 0 0,'-2'0'976'0'0,"0"0"-1"0"0,0 1 1 0 0,0-1 0 0 0,0 0 0 0 0,0 0 0 0 0,0 1 0 0 0,0-1 0 0 0,0 1 0 0 0,0 0-1 0 0,1 0 1 0 0,-4 1 0 0 0,4-1-777 0 0,-1 0 0 0 0,1 0 0 0 0,0 0 0 0 0,0 0 0 0 0,0 0 0 0 0,0 0 1 0 0,0 1-1 0 0,0-1 0 0 0,1 0 0 0 0,-1 0 0 0 0,0 1 0 0 0,0 2 0 0 0,0 0-141 0 0,0 0-1 0 0,0 0 1 0 0,1 0 0 0 0,0 0 0 0 0,-1 0 0 0 0,2 0-1 0 0,-1 0 1 0 0,0 1 0 0 0,1-1 0 0 0,1 6 0 0 0,5 16 726 0 0,1 0 0 0 0,2 0 0 0 0,0-1 0 0 0,21 36 0 0 0,21 20 570 0 0,-40-66-1175 0 0,-15-18-177 0 0,1-1 0 0 0,0 0 0 0 0,0 1 0 0 0,0-1 0 0 0,-2-7 0 0 0,-1-3 2 0 0,-60-104-20 0 0,6 13 54 0 0,49 85 45 0 0,1-1-1 0 0,1 0 0 0 0,-7-28 1 0 0,15 48-78 0 0,-1 0 0 0 0,1 1 0 0 0,0-1 0 0 0,-1 0 0 0 0,1 0 1 0 0,0 0-1 0 0,0 0 0 0 0,0 0 0 0 0,0 0 0 0 0,0 0 0 0 0,0 0 0 0 0,0 0 0 0 0,0 0 1 0 0,0 0-1 0 0,0 0 0 0 0,1 0 0 0 0,-1 0 0 0 0,0 0 0 0 0,1 0 0 0 0,-1 0 0 0 0,0 0 1 0 0,1 1-1 0 0,-1-1 0 0 0,1 0 0 0 0,0 0 0 0 0,-1 0 0 0 0,1 1 0 0 0,0-1 0 0 0,-1 0 1 0 0,1 1-1 0 0,0-1 0 0 0,0 0 0 0 0,-1 1 0 0 0,2-1 0 0 0,1 0-2 0 0,0 0-1 0 0,1 1 1 0 0,-1 0-1 0 0,0-1 1 0 0,0 1-1 0 0,0 0 0 0 0,1 0 1 0 0,-1 1-1 0 0,4 0 1 0 0,89 21-193 0 0,-16-2-243 0 0,-53-15-18 0 0,1-2 1 0 0,0-1-1 0 0,39-2 1 0 0,8-7-2462 0 0,0-3-3324 0 0,-48 6 2467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6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40 3001 0 0,'0'-2'710'0'0,"0"-1"0"0"0,-1 1 0 0 0,1 0 0 0 0,-1 0-1 0 0,0-1 1 0 0,1 1 0 0 0,-1 0 0 0 0,0 0 0 0 0,0 0 0 0 0,-1 0 0 0 0,1 0 0 0 0,-2-3 0 0 0,2 4-609 0 0,0 0 1 0 0,0 1-1 0 0,0-1 0 0 0,0 0 0 0 0,0 0 0 0 0,0 1 1 0 0,0-1-1 0 0,0 1 0 0 0,0-1 0 0 0,0 1 0 0 0,0-1 0 0 0,0 1 1 0 0,0 0-1 0 0,0 0 0 0 0,0-1 0 0 0,-1 1 0 0 0,1 0 0 0 0,0 0 1 0 0,0 0-1 0 0,0 0 0 0 0,0 0 0 0 0,-1 1 0 0 0,1-1 1 0 0,0 0-1 0 0,0 0 0 0 0,0 1 0 0 0,-2 0 0 0 0,1 0 16 0 0,0 0-1 0 0,0 0 1 0 0,1 1-1 0 0,-1-1 1 0 0,1 1-1 0 0,-1-1 1 0 0,1 1-1 0 0,-1-1 1 0 0,1 1 0 0 0,0 0-1 0 0,0-1 1 0 0,0 1-1 0 0,0 0 1 0 0,0 0-1 0 0,-1 3 1 0 0,-9 31 816 0 0,10-32-843 0 0,-7 32 262 0 0,2 0 0 0 0,2 0 0 0 0,1 1 0 0 0,2-1 0 0 0,2 1 0 0 0,1-1 1 0 0,9 49-1 0 0,4-9-3 0 0,3-1 0 0 0,41 103 0 0 0,-48-148-356 0 0,1-1-1 0 0,24 39 0 0 0,-29-56-18 0 0,0-1 0 0 0,1 0 0 0 0,1 0 1 0 0,-1-1-1 0 0,2 0 0 0 0,0-1 0 0 0,0 0 0 0 0,14 9 0 0 0,-21-16 12 0 0,0 0 0 0 0,1 0 0 0 0,-1 0-1 0 0,0-1 1 0 0,1 1 0 0 0,-1-1 0 0 0,1 0-1 0 0,-1 0 1 0 0,1 0 0 0 0,0-1 0 0 0,6 1 0 0 0,-8-1-14 0 0,-1 0 0 0 0,1 0 0 0 0,0-1 0 0 0,-1 1 1 0 0,1-1-1 0 0,-1 1 0 0 0,1-1 0 0 0,0 0 1 0 0,-1 1-1 0 0,1-1 0 0 0,-1 0 0 0 0,0 0 1 0 0,1 0-1 0 0,-1 0 0 0 0,0 0 0 0 0,1 0 0 0 0,-1-1 1 0 0,0 1-1 0 0,0 0 0 0 0,0-1 0 0 0,0 1 1 0 0,0 0-1 0 0,-1-1 0 0 0,1 1 0 0 0,0-1 1 0 0,-1 0-1 0 0,2-2 0 0 0,0-5-225 0 0,1-1 0 0 0,-1 0 0 0 0,-1 1 0 0 0,0-1 0 0 0,0-12 0 0 0,-6-50-552 0 0,2 15 602 0 0,1 10 153 0 0,0 13 368 0 0,4-53 1 0 0,1 79 35 0 0,-1 13 54 0 0,2 15-52 0 0,1 45-221 0 0,-4-36 55 0 0,10 49 0 0 0,-9-68-166 0 0,1 0 0 0 0,0 0 0 0 0,1-1 0 0 0,0 1 0 0 0,0-1 0 0 0,1 0 1 0 0,0 0-1 0 0,11 14 0 0 0,-3-8-5 0 0,1 0 0 0 0,23 21 0 0 0,-32-32-13 0 0,1 1 0 0 0,0-1 0 0 0,0 0 0 0 0,0-1-1 0 0,0 1 1 0 0,0-1 0 0 0,1 0 0 0 0,0-1-1 0 0,-1 0 1 0 0,13 3 0 0 0,-17-5-13 0 0,0 0 0 0 0,1-1 1 0 0,-1 1-1 0 0,0-1 0 0 0,0 1 0 0 0,0-1 0 0 0,-1 0 1 0 0,1 0-1 0 0,0 0 0 0 0,0 0 0 0 0,0 0 0 0 0,-1 0 1 0 0,1 0-1 0 0,0 0 0 0 0,-1-1 0 0 0,1 1 1 0 0,-1-1-1 0 0,1 1 0 0 0,-1-1 0 0 0,0 0 0 0 0,2-2 1 0 0,4-7-11 0 0,-1 1 0 0 0,6-14 1 0 0,-12 23 14 0 0,12-27 32 0 0,-2-1-1 0 0,-2 0 1 0 0,-1-1 0 0 0,7-49 0 0 0,-8 28 168 0 0,-1-1 1 0 0,-5-96-1 0 0,0 141-50 0 0,-1 1 1 0 0,0-1-1 0 0,-3-10 1 0 0,3 16-116 0 0,1 0 0 0 0,0 0 0 0 0,0 0 1 0 0,-1 1-1 0 0,1-1 0 0 0,-1 0 0 0 0,1 0 0 0 0,0 1 0 0 0,-1-1 0 0 0,0 0 0 0 0,1 1 0 0 0,-1-1 1 0 0,1 1-1 0 0,-1-1 0 0 0,0 1 0 0 0,1-1 0 0 0,-2 0 0 0 0,1 1-13 0 0,1 0 0 0 0,-1 0 0 0 0,0 0 1 0 0,1 0-1 0 0,-1 0 0 0 0,0 0 0 0 0,1 0 0 0 0,-1 1 0 0 0,0-1 0 0 0,1 0 0 0 0,-1 0 0 0 0,0 0 0 0 0,1 1 0 0 0,-1-1 0 0 0,1 0 0 0 0,-1 1 1 0 0,0-1-1 0 0,1 1 0 0 0,-1-1 0 0 0,1 1 0 0 0,-1-1 0 0 0,1 1 0 0 0,0-1 0 0 0,-1 1 0 0 0,0 0 0 0 0,-3 5 12 0 0,-1 0-1 0 0,1 1 0 0 0,0-1 1 0 0,1 1-1 0 0,0 0 1 0 0,0 0-1 0 0,0 0 0 0 0,1 0 1 0 0,0 0-1 0 0,-2 12 1 0 0,2-5-29 0 0,1-1 1 0 0,0 1-1 0 0,1-1 1 0 0,0 1-1 0 0,3 15 1 0 0,-1-19 8 0 0,1 0 0 0 0,0 1 0 0 0,0-1-1 0 0,1 0 1 0 0,0-1 0 0 0,12 19 0 0 0,41 51 129 0 0,-34-49-125 0 0,35 41 97 0 0,86 81 0 0 0,-132-141-91 0 0,23 25-8 0 0,60 78-1 0 0,-83-97-10 0 0,-1 0-1 0 0,-1 0 0 0 0,-1 1 0 0 0,0 0 1 0 0,-1 0-1 0 0,-1 1 0 0 0,8 37 0 0 0,-14-51 8 0 0,0 0-1 0 0,0 0 0 0 0,-1 0 1 0 0,0 0-1 0 0,0 0 0 0 0,0 0 1 0 0,-1 0-1 0 0,0 0 1 0 0,0 0-1 0 0,0 0 0 0 0,0-1 1 0 0,-3 6-1 0 0,2-7-9 0 0,0 1 1 0 0,0-1 0 0 0,0 1-1 0 0,-1-1 1 0 0,1 0 0 0 0,-1 0-1 0 0,0 0 1 0 0,0 0-1 0 0,0 0 1 0 0,-1-1 0 0 0,1 1-1 0 0,0-1 1 0 0,-1 0-1 0 0,-7 3 1 0 0,2-1 0 0 0,-1-1-1 0 0,0 0 1 0 0,0-1-1 0 0,0 0 1 0 0,0 0-1 0 0,-14 0 1 0 0,0-2 3 0 0,-38-4 0 0 0,44 2 8 0 0,0-1 0 0 0,-1-1-1 0 0,1-1 1 0 0,1-1 0 0 0,-1 0 0 0 0,1-1-1 0 0,0-1 1 0 0,1-1 0 0 0,0 0 0 0 0,0-1-1 0 0,1-1 1 0 0,0 0 0 0 0,1-1 0 0 0,0-1-1 0 0,-23-27 1 0 0,33 35-5 0 0,1 0 1 0 0,-1-1-1 0 0,1 0 0 0 0,0 1 1 0 0,0-1-1 0 0,0 0 0 0 0,1 0 0 0 0,0-1 1 0 0,0 1-1 0 0,1 0 0 0 0,0-1 1 0 0,0 1-1 0 0,0-1 0 0 0,1 1 0 0 0,0-9 1 0 0,1 9-27 0 0,0 0 0 0 0,0 0 0 0 0,1 1-1 0 0,-1-1 1 0 0,1 1 0 0 0,1-1 0 0 0,-1 1 0 0 0,1-1 0 0 0,0 1 0 0 0,0 0 0 0 0,0 0 0 0 0,1 1 0 0 0,-1-1 0 0 0,1 1 0 0 0,1 0 0 0 0,-1 0-1 0 0,6-5 1 0 0,10-5-168 0 0,2 0 0 0 0,-1 2-1 0 0,1 0 1 0 0,1 1 0 0 0,29-9-1 0 0,124-29-2504 0 0,-159 45 2332 0 0,105-17-4574 0 0,-122 21 4922 0 0,27-4-2037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7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27 4337 0 0,'-2'-2'1648'0'0,"0"0"1"0"0,0 0-1 0 0,1 0 1 0 0,-1 0-1 0 0,1-1 1 0 0,-1 1-1 0 0,0-3 1 0 0,2 5-1582 0 0,0-1 1 0 0,0 1-1 0 0,0 0 0 0 0,0 0 1 0 0,0 0-1 0 0,0-1 1 0 0,0 1-1 0 0,0 0 1 0 0,0 0-1 0 0,0 0 1 0 0,0-1-1 0 0,0 1 0 0 0,0 0 1 0 0,0 0-1 0 0,0 0 1 0 0,0-1-1 0 0,0 1 1 0 0,1 0-1 0 0,-1 0 0 0 0,0 0 1 0 0,0 0-1 0 0,0-1 1 0 0,0 1-1 0 0,0 0 1 0 0,0 0-1 0 0,1 0 1 0 0,-1 0-1 0 0,0 0 0 0 0,0 0 1 0 0,0-1-1 0 0,1 1 1 0 0,-1 0-1 0 0,15-1-772 0 0,-13 1 778 0 0,1 1 0 0 0,0 0 0 0 0,0-1 0 0 0,-1 1 0 0 0,1 0 0 0 0,-1 0 0 0 0,1 0 0 0 0,-1 0 0 0 0,1 1 0 0 0,-1-1 0 0 0,0 1 0 0 0,0-1 0 0 0,1 1 0 0 0,-1 0 0 0 0,-1 0 0 0 0,1 0 0 0 0,0 0 0 0 0,0 0 0 0 0,-1 0 0 0 0,1 1 0 0 0,-1-1 0 0 0,1 0 0 0 0,-1 1 0 0 0,0-1 0 0 0,0 1 0 0 0,0 0 0 0 0,-1-1-1 0 0,2 4 1 0 0,0 8 334 0 0,0 1-1 0 0,0-1 0 0 0,-1 0 0 0 0,-2 17 0 0 0,1-15-442 0 0,0-3 42 0 0,-1-1 1 0 0,0 1-1 0 0,-1-1 1 0 0,0 0 0 0 0,-1 0-1 0 0,-1 0 1 0 0,0 0-1 0 0,0-1 1 0 0,-7 12 0 0 0,-12 16-2534 0 0,-6-3-3716 0 0,19-25 4034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8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12 358 512 0 0,'-4'3'10640'0'0,"3"-3"-10398"0"0,-4 1 3768 0 0,4 0-3989 0 0,1-1 1 0 0,0 0-1 0 0,0 0 1 0 0,0 1-1 0 0,0-1 0 0 0,0 0 1 0 0,0 0-1 0 0,0 0 1 0 0,0 1-1 0 0,0-1 1 0 0,0 0-1 0 0,0 0 1 0 0,0 1-1 0 0,0-1 0 0 0,0 0 1 0 0,0 0-1 0 0,0 0 1 0 0,0 1-1 0 0,0-1 1 0 0,0 0-1 0 0,1 0 1 0 0,-1 0-1 0 0,0 1 0 0 0,0-1 1 0 0,0 0-1 0 0,0 0 1 0 0,0 0-1 0 0,0 1 1 0 0,1-1-1 0 0,-1 0 1 0 0,0 0-1 0 0,0 0 0 0 0,11 14 991 0 0,-7-9-782 0 0,-1 0 0 0 0,1 0 0 0 0,0-1 0 0 0,0 1 0 0 0,1-1 0 0 0,-1 0 0 0 0,7 4 0 0 0,2 0-49 0 0,1-1 0 0 0,0 0 0 0 0,1-1-1 0 0,0-1 1 0 0,0 0 0 0 0,0-1 0 0 0,0 0 0 0 0,22 2 0 0 0,-4-2-108 0 0,1-1 0 0 0,0-1 1 0 0,46-4-1 0 0,-61 0-71 0 0,0-1 0 0 0,0 0 0 0 0,-1-2 0 0 0,1 0 0 0 0,-1 0 0 0 0,0-2 0 0 0,26-14 0 0 0,-39 18-4 0 0,0 0 0 0 0,0 0 0 0 0,0-1 0 0 0,-1 1 0 0 0,0-1 0 0 0,0 0 0 0 0,0-1 0 0 0,0 1-1 0 0,-1 0 1 0 0,1-1 0 0 0,-1 0 0 0 0,0 0 0 0 0,4-10 0 0 0,-4 7 5 0 0,-1 0 0 0 0,0-1 0 0 0,0 1 0 0 0,-1-1 0 0 0,0 1 0 0 0,0-1 0 0 0,-1 1 1 0 0,-1-15-1 0 0,-1 7-3 0 0,0 1 0 0 0,-2-1 1 0 0,0 1-1 0 0,0 0 0 0 0,-1 0 1 0 0,-1 1-1 0 0,-1-1 0 0 0,0 1 0 0 0,-17-24 1 0 0,18 30 42 0 0,-1 0-1 0 0,-1 0 1 0 0,1 0 0 0 0,-1 1 0 0 0,0 0 0 0 0,-1 1 0 0 0,0 0-1 0 0,0 0 1 0 0,0 0 0 0 0,-1 2 0 0 0,1-1 0 0 0,-1 1 0 0 0,0 0-1 0 0,-1 1 1 0 0,1 1 0 0 0,-13-3 0 0 0,8 3 48 0 0,-1 1 0 0 0,1 1 0 0 0,-1 0 0 0 0,1 1 0 0 0,-1 0-1 0 0,1 1 1 0 0,-1 1 0 0 0,1 1 0 0 0,0 0 0 0 0,-22 9 0 0 0,27-8-46 0 0,1 1 1 0 0,-1-1-1 0 0,1 1 0 0 0,0 1 1 0 0,1 0-1 0 0,0 0 0 0 0,0 1 0 0 0,0 0 1 0 0,1 0-1 0 0,0 1 0 0 0,1 0 0 0 0,0 0 1 0 0,0 0-1 0 0,-6 15 0 0 0,2-1 41 0 0,0 1 0 0 0,2 0-1 0 0,0 1 1 0 0,2 0 0 0 0,-4 27 0 0 0,7-31-25 0 0,1 0 0 0 0,1 0 0 0 0,0 0 0 0 0,2 0 1 0 0,0 0-1 0 0,1 0 0 0 0,2 0 0 0 0,0 0 0 0 0,1-1 0 0 0,1 1 1 0 0,0-1-1 0 0,2 0 0 0 0,1-1 0 0 0,20 35 0 0 0,1-4-7 0 0,-11-18-20 0 0,1 0-1 0 0,44 51 0 0 0,-63-82-35 0 0,3 4-4 0 0,0 0-1 0 0,1-1 1 0 0,0 0 0 0 0,0 0-1 0 0,9 6 1 0 0,-13-10-1 0 0,-1 0 0 0 0,1 0 0 0 0,-1 0 0 0 0,1 0 0 0 0,-1 0 0 0 0,1 0 0 0 0,-1 0 0 0 0,0 0 0 0 0,1 0 1 0 0,-1 0-1 0 0,1 0 0 0 0,-1-1 0 0 0,1 1 0 0 0,-1 0 0 0 0,0 0 0 0 0,1-1 0 0 0,-1 1 0 0 0,1 0 0 0 0,-1-1 0 0 0,0 1 0 0 0,1 0 1 0 0,-1-1-1 0 0,0 1 0 0 0,1 0 0 0 0,-1-1 0 0 0,0 1 0 0 0,0-1 0 0 0,0 1 0 0 0,1 0 0 0 0,-1-1 0 0 0,0 1 0 0 0,0-1 1 0 0,0 1-1 0 0,0-1 0 0 0,0 1 0 0 0,0-1 0 0 0,0 1 0 0 0,0-1 0 0 0,4-23-152 0 0,-4 20 132 0 0,5-38-137 0 0,-2 2 133 0 0,3-1 0 0 0,15-60 0 0 0,-19 95 39 0 0,0 0 0 0 0,1 0 0 0 0,-1 0 0 0 0,1 0-1 0 0,0 0 1 0 0,1 1 0 0 0,0-1 0 0 0,5-5 0 0 0,-8 10-4 0 0,0-1 0 0 0,0 1 1 0 0,1 0-1 0 0,-1 0 1 0 0,0 0-1 0 0,1 0 0 0 0,-1 0 1 0 0,1 0-1 0 0,-1 0 1 0 0,1 1-1 0 0,0-1 0 0 0,-1 1 1 0 0,1-1-1 0 0,0 1 1 0 0,-1-1-1 0 0,1 1 0 0 0,0 0 1 0 0,0 0-1 0 0,-1 0 1 0 0,1 0-1 0 0,0 0 0 0 0,0 0 1 0 0,-1 0-1 0 0,1 1 1 0 0,0-1-1 0 0,-1 1 0 0 0,1-1 1 0 0,0 1-1 0 0,-1-1 1 0 0,1 1-1 0 0,-1 0 0 0 0,1 0 1 0 0,-1 0-1 0 0,3 2 1 0 0,1 1 6 0 0,0 0 0 0 0,-1 1 0 0 0,1-1 0 0 0,-1 1 0 0 0,0 0 1 0 0,-1 0-1 0 0,1 0 0 0 0,-1 1 0 0 0,0-1 0 0 0,0 1 1 0 0,2 7-1 0 0,2 9-4 0 0,8 40 0 0 0,-2-6 3 0 0,-9-42-11 0 0,1 0 1 0 0,0 0-1 0 0,2 0 0 0 0,-1-1 0 0 0,1 0 0 0 0,10 13 1 0 0,-14-22-50 0 0,0 0 1 0 0,0 0-1 0 0,0-1 1 0 0,0 1-1 0 0,1-1 1 0 0,0 0-1 0 0,-1 0 1 0 0,1 0-1 0 0,0-1 1 0 0,1 1-1 0 0,-1-1 1 0 0,0 0-1 0 0,1 0 1 0 0,-1 0-1 0 0,1-1 1 0 0,0 0-1 0 0,-1 0 1 0 0,1 0-1 0 0,0 0 1 0 0,0-1-1 0 0,-1 1 1 0 0,9-2-1 0 0,-7 0-446 0 0,0 0 1 0 0,-1-1-1 0 0,1 0 0 0 0,0 0 1 0 0,-1 0-1 0 0,1-1 0 0 0,7-5 1 0 0,19-14-8141 0 0,-18 11 3137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8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18 2993 0 0,'-1'-18'13344'0'0,"1"27"-12929"0"0,-1 6 774 0 0,-1-1 1 0 0,-5 28-1 0 0,3-28-632 0 0,2 1 0 0 0,-2 27 0 0 0,4-36-511 0 0,0-1 0 0 0,0 1-1 0 0,1-1 1 0 0,0 0 0 0 0,0 0-1 0 0,0 1 1 0 0,1-1-1 0 0,-1 0 1 0 0,1 0 0 0 0,1 0-1 0 0,-1 0 1 0 0,1-1 0 0 0,0 1-1 0 0,0-1 1 0 0,0 0 0 0 0,0 1-1 0 0,1-1 1 0 0,0-1 0 0 0,4 5-1 0 0,-4-5-343 0 0,1 1 0 0 0,0-1 0 0 0,0 0 0 0 0,1 0 0 0 0,-1-1 0 0 0,1 0 0 0 0,6 2 0 0 0,-5-2-1292 0 0,0 0-1 0 0,1-1 1 0 0,-1 0-1 0 0,1-1 1 0 0,13 0-1 0 0,-9-1-2625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8.7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0 5345 0 0,'-18'13'5641'0'0,"-1"-4"5546"0"0,4-8-10795 0 0,0 2 128 0 0,4 2-672 0 0,3 0 16 0 0,8 3-72 0 0,3 0 96 0 0,5 4-136 0 0,2-1-128 0 0,0 4-1433 0 0,0-1-679 0 0,3-1-369 0 0,-2 0-536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9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447 122 1896 0 0,'8'-17'4752'0'0,"-1"-11"-3482"0"0,-1 4-1214 0 0,-6 23 13 0 0,1-1 0 0 0,-1 1-1 0 0,1-1 1 0 0,-1 1 0 0 0,0 0 0 0 0,1-1 0 0 0,-1 1 0 0 0,0-1 0 0 0,0 1 0 0 0,0-1 0 0 0,0 1 0 0 0,0 0 0 0 0,0-1 0 0 0,-1 1 0 0 0,1-1-1 0 0,0 1 1 0 0,-1 0 0 0 0,1-1 0 0 0,-1 1 0 0 0,1 0 0 0 0,-1-1 0 0 0,0 1 0 0 0,0 0 0 0 0,1 0 0 0 0,-1-1 0 0 0,0 1 0 0 0,0 0 0 0 0,0 0-1 0 0,0 0 1 0 0,0 0 0 0 0,-1 0 0 0 0,0 0 0 0 0,-2-1 307 0 0,0 0 0 0 0,0 1-1 0 0,0 0 1 0 0,-1 0-1 0 0,1 0 1 0 0,0 0 0 0 0,0 1-1 0 0,0 0 1 0 0,-1-1 0 0 0,-4 2-1 0 0,-9 1 204 0 0,0 0-1 0 0,1 1 0 0 0,0 1 1 0 0,0 0-1 0 0,0 2 0 0 0,0 0 1 0 0,1 1-1 0 0,0 0 0 0 0,0 2 1 0 0,-23 15-1 0 0,20-10-316 0 0,1 0 1 0 0,0 1-1 0 0,1 1 0 0 0,0 1 1 0 0,2 0-1 0 0,0 1 1 0 0,-20 32-1 0 0,29-40-203 0 0,1 0-1 0 0,-1 1 1 0 0,2 0 0 0 0,-1 0-1 0 0,2 0 1 0 0,-1 1 0 0 0,2-1 0 0 0,-1 1-1 0 0,2-1 1 0 0,-1 1 0 0 0,2 0 0 0 0,0 12-1 0 0,0-16-42 0 0,1 0-1 0 0,1-1 1 0 0,-1 1 0 0 0,1 0-1 0 0,1-1 1 0 0,-1 1 0 0 0,1-1-1 0 0,0 0 1 0 0,1 0-1 0 0,0 0 1 0 0,0 0 0 0 0,1-1-1 0 0,-1 1 1 0 0,1-1 0 0 0,1 0-1 0 0,-1-1 1 0 0,1 1-1 0 0,11 8 1 0 0,-4-6-69 0 0,0-1-1 0 0,0 0 1 0 0,1-1 0 0 0,0 0-1 0 0,0-1 1 0 0,0-1-1 0 0,30 6 1 0 0,-10-5-262 0 0,0-2 1 0 0,48-1-1 0 0,-57-3-265 0 0,0-1-1 0 0,-1-1 0 0 0,0-1 1 0 0,1-1-1 0 0,26-10 1 0 0,-33 9-1113 0 0,-1-1 0 0 0,0-2 0 0 0,0 1 0 0 0,18-14 0 0 0,-13 6-1847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09.4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41 4129 0 0,'11'-13'13251'0'0,"-3"9"-12763"0"0,0 0 376 0 0,4-1-832 0 0,5 2-40 0 0,3-1-160 0 0,6 3 48 0 0,5 1 32 0 0,3 0-32 0 0,4 0-264 0 0,5 0-336 0 0,2-3-265 0 0,2 3-1359 0 0,4-2-505 0 0,-2 1-63 0 0,1 2 719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0.2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347 211 8 0 0,'11'-5'1066'0'0,"1"-1"1"0"0,-1 0-1 0 0,-1-1 1 0 0,1-1-1 0 0,-1 0 0 0 0,0 0 1 0 0,9-11-1 0 0,-12 12-420 0 0,0-1-1 0 0,-1 0 1 0 0,0 0 0 0 0,0-1-1 0 0,-1 1 1 0 0,0-1-1 0 0,-1 0 1 0 0,0 0 0 0 0,4-15-1 0 0,-7 22-583 0 0,-1 1-1 0 0,0 0 1 0 0,1 0-1 0 0,-1-1 0 0 0,0 1 1 0 0,0 0-1 0 0,0 0 1 0 0,0 0-1 0 0,0-1 1 0 0,0 1-1 0 0,-1 0 1 0 0,1 0-1 0 0,0-1 0 0 0,-1 1 1 0 0,1 0-1 0 0,0 0 1 0 0,-1 0-1 0 0,0 0 1 0 0,1 0-1 0 0,-1 0 1 0 0,0 0-1 0 0,0-1 0 0 0,-1 0-6 0 0,0 1 0 0 0,1-1 0 0 0,-1 1 0 0 0,0 0 0 0 0,0 0 0 0 0,0 0 0 0 0,0 0 0 0 0,0 0 0 0 0,0 0 0 0 0,0 1 0 0 0,-4-2 0 0 0,-4 1 97 0 0,0 0 1 0 0,0 0-1 0 0,0 1 1 0 0,-13 1-1 0 0,-2 2 103 0 0,-1 1-1 0 0,1 2 0 0 0,0 0 0 0 0,0 1 0 0 0,1 2 0 0 0,0 0 1 0 0,0 2-1 0 0,1 0 0 0 0,1 2 0 0 0,0 1 0 0 0,0 0 0 0 0,2 1 0 0 0,-29 28 1 0 0,43-38-163 0 0,1 1 1 0 0,1 0 0 0 0,-1-1 0 0 0,1 1 0 0 0,0 1 0 0 0,0-1 0 0 0,1 1 0 0 0,-5 11 0 0 0,7-14-76 0 0,0-1 0 0 0,0 1 1 0 0,0-1-1 0 0,1 0 0 0 0,-1 1 1 0 0,1-1-1 0 0,0 1 0 0 0,0 0 1 0 0,0-1-1 0 0,1 0 0 0 0,-1 1 1 0 0,1-1-1 0 0,0 1 0 0 0,0-1 1 0 0,0 0-1 0 0,1 1 0 0 0,-1-1 1 0 0,1 0-1 0 0,-1 0 0 0 0,4 4 1 0 0,2 1-23 0 0,0 0 0 0 0,1 0-1 0 0,0 0 1 0 0,0-1 0 0 0,1-1 0 0 0,-1 1 0 0 0,2-2 0 0 0,-1 1 0 0 0,19 7 0 0 0,-4-3-88 0 0,0-2 0 0 0,0 0 1 0 0,29 4-1 0 0,-12-5-106 0 0,1-1 0 0 0,66-1 0 0 0,-81-5 178 0 0,0-2 0 0 0,0-1 0 0 0,0-1-1 0 0,-1-2 1 0 0,29-9 0 0 0,-45 13 60 0 0,-9 2-41 0 0,1 0 0 0 0,0-1 0 0 0,0 1 0 0 0,-1 0 0 0 0,1-1 0 0 0,0 0 0 0 0,-1 1 0 0 0,1-1 0 0 0,-1 0 0 0 0,1 0 0 0 0,2-1 0 0 0,-23 2-206 0 0,-105 37-135 0 0,77-25 334 0 0,-117 31 165 0 0,137-34-71 0 0,0 2-1 0 0,0 0 1 0 0,-44 27 0 0 0,63-33-54 0 0,1 0 1 0 0,0 0 0 0 0,1 0 0 0 0,0 1-1 0 0,-1 0 1 0 0,2 0 0 0 0,-1 1-1 0 0,-5 8 1 0 0,9-12-28 0 0,1 0-1 0 0,-1 0 0 0 0,1 0 1 0 0,-1 0-1 0 0,1 0 1 0 0,0 1-1 0 0,0-1 0 0 0,0 0 1 0 0,1 1-1 0 0,-1-1 1 0 0,1 1-1 0 0,0-1 1 0 0,0 1-1 0 0,0-1 0 0 0,0 0 1 0 0,1 1-1 0 0,-1-1 1 0 0,1 1-1 0 0,0-1 0 0 0,0 0 1 0 0,0 1-1 0 0,3 3 1 0 0,0 1-18 0 0,1 0 0 0 0,1-1 0 0 0,-1 1 0 0 0,1-1 0 0 0,1-1 1 0 0,-1 1-1 0 0,1-1 0 0 0,0 0 0 0 0,0-1 0 0 0,1 0 0 0 0,0 0 0 0 0,0 0 1 0 0,14 5-1 0 0,4 0-77 0 0,1 0 1 0 0,1-2-1 0 0,29 5 1 0 0,-6-5-494 0 0,0-2 0 0 0,0-2 0 0 0,1-2 1 0 0,-1-3-1 0 0,1-2 0 0 0,88-17 0 0 0,-60 0-6392 0 0,-42 8 2511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0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369 82 2056 0 0,'1'-6'1501'0'0,"3"-32"4836"0"0,-4 36-6200 0 0,0 0 0 0 0,0 1 1 0 0,0-1-1 0 0,0 0 0 0 0,-1 0 0 0 0,1 1 0 0 0,0-1 0 0 0,-1 0 0 0 0,1 1 1 0 0,-1-1-1 0 0,0 0 0 0 0,1 1 0 0 0,-1-1 0 0 0,0 1 0 0 0,0-1 0 0 0,0 1 1 0 0,-2-3-1 0 0,0 3 0 0 0,-1 0 0 0 0,1 0 0 0 0,0 0 1 0 0,-1 1-1 0 0,1-1 0 0 0,0 1 1 0 0,-1 0-1 0 0,1 0 0 0 0,0 0 0 0 0,-1 0 1 0 0,1 1-1 0 0,-4 0 0 0 0,0 0 163 0 0,-5 0 174 0 0,-1 1-1 0 0,0 0 1 0 0,0 0 0 0 0,1 1-1 0 0,0 1 1 0 0,0 0-1 0 0,0 1 1 0 0,0 0 0 0 0,0 1-1 0 0,1 0 1 0 0,0 1 0 0 0,1 0-1 0 0,-16 14 1 0 0,13-9-238 0 0,1 0 1 0 0,0 1 0 0 0,1 1-1 0 0,1-1 1 0 0,0 2 0 0 0,1-1-1 0 0,1 1 1 0 0,0 1-1 0 0,1 0 1 0 0,-7 21 0 0 0,10-25-187 0 0,1 0 1 0 0,1 1 0 0 0,0 0 0 0 0,1-1 0 0 0,0 1-1 0 0,0 0 1 0 0,2 0 0 0 0,0 0 0 0 0,0 0 0 0 0,1-1-1 0 0,1 1 1 0 0,0-1 0 0 0,0 1 0 0 0,9 17 0 0 0,-6-18-158 0 0,1 1 0 0 0,0-1 1 0 0,1 0-1 0 0,0-1 1 0 0,1 0-1 0 0,0 0 1 0 0,0-1-1 0 0,2 0 1 0 0,-1-1-1 0 0,1 0 1 0 0,0 0-1 0 0,14 6 0 0 0,-14-8-409 0 0,0-2 0 0 0,1 1-1 0 0,0-1 1 0 0,0-1 0 0 0,21 5-1 0 0,-22-7-327 0 0,0-1-1 0 0,0 0 1 0 0,0 0-1 0 0,0-1 1 0 0,0-1-1 0 0,0 0 0 0 0,11-2 1 0 0,3-3-2093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1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48 113 472 0 0,'-10'7'3456'0'0,"8"-5"-1535"0"0,-1-1 0 0 0,1 0 0 0 0,-1 0 0 0 0,1 0 0 0 0,-1 0 0 0 0,-4 0 0 0 0,-1 1 472 0 0,7-2-2372 0 0,1 0 1 0 0,0 0-1 0 0,-1 0 0 0 0,1 0 0 0 0,0 1 1 0 0,-1-1-1 0 0,1 0 0 0 0,0 0 0 0 0,0 0 1 0 0,-1 0-1 0 0,1 1 0 0 0,0-1 0 0 0,-1 0 1 0 0,1 0-1 0 0,0 0 0 0 0,0 1 0 0 0,0-1 1 0 0,-1 0-1 0 0,1 0 0 0 0,0 1 0 0 0,0-1 1 0 0,0 0-1 0 0,-1 1 0 0 0,1-1 0 0 0,0 0 1 0 0,0 1-1 0 0,0-1 0 0 0,0 0 0 0 0,0 1 1 0 0,0-1-1 0 0,0 0 0 0 0,0 1 0 0 0,0-1 1 0 0,0 0-1 0 0,0 1 0 0 0,0-1 0 0 0,0 0 0 0 0,0 1 1 0 0,0-1-1 0 0,0 0 0 0 0,0 0 0 0 0,0 1 1 0 0,1 0-1 0 0,9 16-82 0 0,-4-9 123 0 0,8 24 436 0 0,-1 0 0 0 0,-2 1 0 0 0,9 39-1 0 0,-3-12 886 0 0,-16-54-1344 0 0,11 37 86 0 0,-11-38-123 0 0,-1-1 0 0 0,1 1 1 0 0,-1 0-1 0 0,0-1 1 0 0,0 1-1 0 0,0 0 1 0 0,-1 6-1 0 0,1-11-2 0 0,0 0 0 0 0,0 0 0 0 0,-1 0 0 0 0,1 1 0 0 0,0-1 0 0 0,0 0 0 0 0,0 0 0 0 0,0 0 0 0 0,0 0 0 0 0,0 1 0 0 0,0-1 0 0 0,0 0 0 0 0,0 0 0 0 0,0 0 0 0 0,0 0 0 0 0,0 0 0 0 0,0 1 0 0 0,-1-1 0 0 0,1 0 0 0 0,0 0 0 0 0,0 0 0 0 0,0 0 0 0 0,0 0 0 0 0,0 0 0 0 0,-1 0 0 0 0,1 0 0 0 0,0 1 0 0 0,0-1 0 0 0,0 0 0 0 0,0 0 0 0 0,0 0 0 0 0,-1 0 0 0 0,1 0 0 0 0,0 0 0 0 0,0 0 0 0 0,-1 0 0 0 0,-4-4-7 0 0,-4-9 34 0 0,1-10-34 0 0,2 0-1 0 0,0 0 1 0 0,1 0-1 0 0,2-1 1 0 0,0 1-1 0 0,2-1 1 0 0,0 0-1 0 0,2 0 1 0 0,0 0-1 0 0,9-42 1 0 0,-6 48 44 0 0,0 0 1 0 0,2 0 0 0 0,12-28 0 0 0,-16 41-18 0 0,1 0 0 0 0,-1 0 0 0 0,1 0 0 0 0,0 0 0 0 0,1 1 0 0 0,-1-1 0 0 0,1 1 0 0 0,0 0 0 0 0,0 0 0 0 0,0 0 0 0 0,0 1 0 0 0,1-1 0 0 0,-1 1 1 0 0,1 0-1 0 0,0 1 0 0 0,7-4 0 0 0,-8 5-7 0 0,-1 0 1 0 0,1 1 0 0 0,0-1-1 0 0,-1 1 1 0 0,1 0 0 0 0,0 0-1 0 0,-1 0 1 0 0,1 0 0 0 0,0 1-1 0 0,-1-1 1 0 0,1 1 0 0 0,-1 0-1 0 0,1 0 1 0 0,-1 1 0 0 0,1-1-1 0 0,-1 1 1 0 0,0-1 0 0 0,0 1-1 0 0,1 0 1 0 0,-1 0 0 0 0,-1 1-1 0 0,5 3 1 0 0,5 5 10 0 0,-1 2 0 0 0,0-1 1 0 0,15 24-1 0 0,-19-26-27 0 0,24 34 2 0 0,36 71 0 0 0,-67-114 1 0 0,58 127 14 0 0,-53-114-53 0 0,-1 0 1 0 0,0 0-1 0 0,0 1 0 0 0,-2 0 1 0 0,0 0-1 0 0,-1 0 0 0 0,0 19 0 0 0,-1-31-5 0 0,0-1 0 0 0,-1 0 0 0 0,1 1-1 0 0,-1-1 1 0 0,1 0 0 0 0,-1 0 0 0 0,0 1-1 0 0,0-1 1 0 0,0 0 0 0 0,-2 3-1 0 0,3-4-47 0 0,-1-1 0 0 0,1 1 0 0 0,-1-1 0 0 0,1 1-1 0 0,-1-1 1 0 0,0 1 0 0 0,1-1 0 0 0,-1 1-1 0 0,0-1 1 0 0,1 0 0 0 0,-1 1 0 0 0,0-1-1 0 0,1 0 1 0 0,-1 0 0 0 0,0 1 0 0 0,0-1-1 0 0,1 0 1 0 0,-1 0 0 0 0,0 0 0 0 0,0 0 0 0 0,1 0-1 0 0,-1 0 1 0 0,0 0 0 0 0,0 0 0 0 0,1 0-1 0 0,-1-1 1 0 0,0 1 0 0 0,0 0 0 0 0,1 0-1 0 0,-1-1 1 0 0,0 1 0 0 0,1 0 0 0 0,-1-1-1 0 0,0 1 1 0 0,1-1 0 0 0,-2 0 0 0 0,-3-3-1639 0 0,0 0-1 0 0,0-1 1 0 0,1 1 0 0 0,-9-11-1 0 0,8 8 243 0 0,-7-7-1129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1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 1416 0 0,'-25'7'9552'0'0,"12"-4"-2696"0"0,13-3-6815 0 0,0 0 0 0 0,0 0 1 0 0,0 0-1 0 0,0 0 0 0 0,0 0 0 0 0,0 0 1 0 0,-1 0-1 0 0,1 0 0 0 0,0 0 0 0 0,0 0 1 0 0,0 0-1 0 0,0 0 0 0 0,0 0 0 0 0,0 0 1 0 0,0 0-1 0 0,0 0 0 0 0,0 0 0 0 0,-1 0 1 0 0,1 0-1 0 0,0 0 0 0 0,0 0 0 0 0,0 0 1 0 0,0 0-1 0 0,0 0 0 0 0,0 0 1 0 0,0 0-1 0 0,0 0 0 0 0,0 1 0 0 0,0-1 1 0 0,0 0-1 0 0,0 0 0 0 0,0 0 0 0 0,0 0 1 0 0,-1 0-1 0 0,1 0 0 0 0,0 0 0 0 0,0 0 1 0 0,0 0-1 0 0,0 1 0 0 0,0-1 0 0 0,0 0 1 0 0,0 0-1 0 0,0 0 0 0 0,0 0 0 0 0,0 0 1 0 0,0 0-1 0 0,0 1 0 0 0,6 2 673 0 0,8 2-181 0 0,44 7 215 0 0,116 8 0 0 0,61-15-901 0 0,-198-5-73 0 0,49 9-1 0 0,-35 0-2769 0 0,-49-9 2055 0 0,5 2-1190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1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18 4873 0 0,'0'-1'541'0'0,"-1"-16"15465"0"0,8 19-16494 0 0,112 53 490 0 0,32 16 574 0 0,-126-58-192 0 0,-1 2-1 0 0,-1 1 0 0 0,41 35 1 0 0,-45-32-196 0 0,0 1 1 0 0,-2 0 0 0 0,0 1 0 0 0,-2 1 0 0 0,0 1-1 0 0,-1 0 1 0 0,-1 1 0 0 0,-2 1 0 0 0,0-1 0 0 0,9 34-1 0 0,-15-41-184 0 0,-1 1-1 0 0,-1 0 1 0 0,0-1 0 0 0,-1 1-1 0 0,-1 0 1 0 0,-1 0-1 0 0,0 0 1 0 0,-1 0-1 0 0,-1 0 1 0 0,-1 0-1 0 0,-1 0 1 0 0,0-1-1 0 0,-1 1 1 0 0,-1-1-1 0 0,0-1 1 0 0,-12 22-1 0 0,11-28-78 0 0,0 1-1 0 0,0-1 1 0 0,-1 0-1 0 0,-1-1 1 0 0,1 0-1 0 0,-1 0 1 0 0,-1-1-1 0 0,0 0 1 0 0,-15 9 0 0 0,17-12-492 0 0,0-1 0 0 0,-1 0 0 0 0,1 0 0 0 0,-1-1 0 0 0,-16 4 0 0 0,19-6-430 0 0,-1 0 1 0 0,0 0-1 0 0,1-1 1 0 0,-1 0-1 0 0,0 0 0 0 0,1-1 1 0 0,-1 1-1 0 0,-11-4 1 0 0,0-2-1353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2.2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40 324 512 0 0,'-8'-21'-75'0'0,"-4"-11"8060"0"0,0 1 1348 0 0,5 10-7117 0 0,17 85 1285 0 0,3-14-3059 0 0,2 0 1 0 0,39 84 0 0 0,-38-102-342 0 0,1 0 1 0 0,2-1-1 0 0,1-1 0 0 0,45 51 1 0 0,5-8-45 0 0,85 69 0 0 0,-140-129-64 0 0,-4-3-17 0 0,18 12 0 0 0,-27-20 20 0 0,1-1-1 0 0,0 1 1 0 0,-1 0 0 0 0,1-1 0 0 0,0 0-1 0 0,0 0 1 0 0,0 0 0 0 0,0 0 0 0 0,0 0-1 0 0,0-1 1 0 0,0 1 0 0 0,6-1 0 0 0,-7 0-8 0 0,-1-1 0 0 0,0 1 0 0 0,1-1 0 0 0,-1 1 0 0 0,0-1 0 0 0,1 0 0 0 0,-1 1 0 0 0,0-1 0 0 0,0 0 0 0 0,0 0 1 0 0,0 0-1 0 0,0 0 0 0 0,0 0 0 0 0,0 0 0 0 0,0 0 0 0 0,0 0 0 0 0,0 0 0 0 0,-1-1 0 0 0,1 1 0 0 0,0 0 0 0 0,-1 0 0 0 0,1-1 0 0 0,-1 1 0 0 0,0 0 1 0 0,1-1-1 0 0,-1-1 0 0 0,2-6-70 0 0,-1 1 0 0 0,1-18 0 0 0,-3-8-66 0 0,-2 0 1 0 0,-1 0 0 0 0,-16-63 0 0 0,1 4 69 0 0,6 13-3 0 0,-2-104 0 0 0,15 148 70 0 0,1 1 1 0 0,1-1-1 0 0,2 0 0 0 0,2 1 0 0 0,13-47 0 0 0,-14 65 38 0 0,12-25 0 0 0,-15 38-27 0 0,1-1 0 0 0,-1 1 0 0 0,1 0 0 0 0,0 0 0 0 0,0 0 0 0 0,0 0 0 0 0,0 0 0 0 0,1 1 0 0 0,-1-1 0 0 0,7-3-1 0 0,-10 7 2 0 0,1-1 0 0 0,-1 1 0 0 0,1 0 0 0 0,-1-1 0 0 0,1 1 0 0 0,-1 0 0 0 0,1-1-1 0 0,0 1 1 0 0,-1 0 0 0 0,1 0 0 0 0,-1 0 0 0 0,1 0 0 0 0,0 0 0 0 0,-1-1 0 0 0,1 1-1 0 0,0 0 1 0 0,-1 0 0 0 0,1 0 0 0 0,0 1 0 0 0,-1-1 0 0 0,1 0 0 0 0,-1 0 0 0 0,1 0-1 0 0,0 0 1 0 0,0 1 0 0 0,0 0-7 0 0,0-1-1 0 0,-1 1 1 0 0,1 0 0 0 0,0 0-1 0 0,-1-1 1 0 0,1 1-1 0 0,-1 0 1 0 0,1 0-1 0 0,-1 0 1 0 0,1 0 0 0 0,-1 0-1 0 0,0 0 1 0 0,1 0-1 0 0,-1 1 1 0 0,1 3-79 0 0,0 0 1 0 0,0 1 0 0 0,-1-1-1 0 0,0 0 1 0 0,0 6-1 0 0,-2 3-590 0 0,0-1 0 0 0,-1 0 0 0 0,-1 1 0 0 0,0-1 0 0 0,-6 13 0 0 0,1-6-2499 0 0,-12 18 0 0 0,10-18 1428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2.5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31 5433 0 0,'-7'-2'12307'0'0,"7"-5"-7459"0"0,0 6-4804 0 0,0 1-1 0 0,1-1 0 0 0,-1 0 0 0 0,0 0 0 0 0,1 0 1 0 0,-1 0-1 0 0,1 1 0 0 0,-1-1 0 0 0,1 0 0 0 0,-1 0 1 0 0,1 1-1 0 0,0-1 0 0 0,-1 1 0 0 0,1-1 0 0 0,1-1 1 0 0,2 1-82 0 0,0-1 0 0 0,0 1 0 0 0,0 0 0 0 0,-1 0 0 0 0,1 0 0 0 0,0 0 0 0 0,8 1 0 0 0,31 0-68 0 0,-24 1 41 0 0,230 10-1792 0 0,-195-6 1830 0 0,0 2 0 0 0,59 15 0 0 0,-20 4-6337 0 0,-64-17 4104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2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1 5281 0 0,'-32'2'11351'0'0,"4"0"-6331"0"0,2 4-3297 0 0,24-5-1732 0 0,-1 0 1 0 0,1 0 0 0 0,0 0 0 0 0,0 0 0 0 0,0 1-1 0 0,0-1 1 0 0,0 1 0 0 0,0-1 0 0 0,1 1 0 0 0,-1 0-1 0 0,0 0 1 0 0,1 0 0 0 0,-1 0 0 0 0,1 0 0 0 0,0 0-1 0 0,0 0 1 0 0,0 0 0 0 0,0 0 0 0 0,0 1 0 0 0,-1 4-1 0 0,-1 7-30 0 0,1 1 0 0 0,0 0-1 0 0,1 0 1 0 0,0 0 0 0 0,2 0-1 0 0,0-1 1 0 0,0 1 0 0 0,1 0-1 0 0,1 0 1 0 0,1-1 0 0 0,6 19-1 0 0,-4-19 6 0 0,0 0-1 0 0,1 0 0 0 0,0-1 1 0 0,1-1-1 0 0,1 1 0 0 0,0-1 1 0 0,0-1-1 0 0,22 21 0 0 0,-24-26-312 0 0,0 0 0 0 0,1-1 0 0 0,-1 0 0 0 0,1 0 0 0 0,0 0 0 0 0,1-1 0 0 0,-1-1 0 0 0,1 1 0 0 0,-1-1 0 0 0,1-1-1 0 0,0 0 1 0 0,0 0 0 0 0,0 0 0 0 0,1-1 0 0 0,15-1 0 0 0,-22 0-292 0 0,0 0 1 0 0,0-1-1 0 0,0 1 0 0 0,0-1 1 0 0,-1 0-1 0 0,1 0 0 0 0,0 0 1 0 0,3-1-1 0 0,5-6-1484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2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 5849 0 0,'2'-7'17948'0'0,"-2"4"-17652"0"0,2 3 168 0 0,7 1-840 0 0,7 4-16 0 0,4 5-24 0 0,6 3-648 0 0,3 3-809 0 0,1 1-311 0 0,2 0-1665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7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49 2208 0 0,'-13'-8'5816'0'0,"12"8"-5638"0"0,1 0 1 0 0,0 0-1 0 0,-1 0 0 0 0,1 0 0 0 0,0 0 0 0 0,0 0 1 0 0,-1 0-1 0 0,1 0 0 0 0,0 0 0 0 0,0 0 0 0 0,-1 0 1 0 0,1 0-1 0 0,0 0 0 0 0,0 0 0 0 0,-1 0 1 0 0,1 0-1 0 0,0 1 0 0 0,0-1 0 0 0,-1 0 0 0 0,1 0 1 0 0,0 0-1 0 0,0 0 0 0 0,-1 0 0 0 0,1 1 0 0 0,0-1 1 0 0,0 0-1 0 0,-1 1 0 0 0,1 0 206 0 0,-1 1 0 0 0,1-1 0 0 0,0 1 0 0 0,0-1 0 0 0,-1 1 0 0 0,1-1 0 0 0,0 1 0 0 0,0-1 0 0 0,0 1 0 0 0,1-1 1 0 0,-1 1-1 0 0,0 0 0 0 0,1-1 0 0 0,0 3 0 0 0,3 8 193 0 0,1 0 0 0 0,0 0 0 0 0,0-1 1 0 0,14 20-1 0 0,3 9 79 0 0,58 110 1382 0 0,-69-132-1738 0 0,-11-17-282 0 0,1 0 1 0 0,0 0-1 0 0,-1-1 1 0 0,1 1-1 0 0,0 0 1 0 0,0 0-1 0 0,0-1 1 0 0,0 1-1 0 0,-1-1 1 0 0,1 1-1 0 0,0-1 1 0 0,0 1-1 0 0,0-1 1 0 0,0 1-1 0 0,0-1 1 0 0,2 1-1 0 0,-2-2-10 0 0,0 0-1 0 0,-1 0 0 0 0,1-1 1 0 0,-1 1-1 0 0,0 0 0 0 0,1 0 1 0 0,-1 0-1 0 0,0-1 0 0 0,0 1 1 0 0,0 0-1 0 0,0 0 0 0 0,0-1 1 0 0,0 1-1 0 0,0 0 0 0 0,-1-2 1 0 0,1-1-10 0 0,-1-36-77 0 0,0 25 49 0 0,1 1 0 0 0,0-1 0 0 0,0 1 0 0 0,2-1 0 0 0,0 1 0 0 0,0-1 0 0 0,7-18 1 0 0,1 6-80 0 0,16-29 1 0 0,-22 49 95 0 0,0 0 0 0 0,0 0 1 0 0,1 1-1 0 0,0-1 0 0 0,0 1 0 0 0,0 0 1 0 0,1 1-1 0 0,0-1 0 0 0,7-4 1 0 0,-10 8 8 0 0,0 0 1 0 0,1 0-1 0 0,-1 0 1 0 0,1 1-1 0 0,-1 0 1 0 0,1-1 0 0 0,-1 1-1 0 0,1 1 1 0 0,0-1-1 0 0,0 0 1 0 0,-1 1-1 0 0,1 0 1 0 0,0 0-1 0 0,5 0 1 0 0,-3 1 6 0 0,0 1-1 0 0,-1-1 1 0 0,1 1-1 0 0,0 0 1 0 0,-1 0-1 0 0,0 1 1 0 0,1-1-1 0 0,6 6 1 0 0,4 4 10 0 0,0 1-1 0 0,-1 1 1 0 0,-1 0 0 0 0,16 20-1 0 0,31 46 81 0 0,7 9 14 0 0,-59-79-187 0 0,1 0-1 0 0,0 0 1 0 0,1-1-1 0 0,0-1 0 0 0,0 0 1 0 0,14 7-1 0 0,-23-14-64 0 0,-1 0 1 0 0,1 0-1 0 0,0 0 0 0 0,0-1 0 0 0,0 1 1 0 0,0-1-1 0 0,0 1 0 0 0,-1-1 0 0 0,1 0 1 0 0,0 0-1 0 0,0 0 0 0 0,0 0 0 0 0,0 0 1 0 0,0 0-1 0 0,2-1 0 0 0,1 0-946 0 0,-1-1 1 0 0,1 0-1 0 0,-1 0 1 0 0,1 0-1 0 0,3-3 1 0 0,3-1-1677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7:13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80 512 0 0,'-15'-20'512'0'0,"-3"-5"10002"0"0,0 9-3424 0 0,8-2 3432 0 0,17 18-11122 0 0,9 1-184 0 0,4 6-40 0 0,4 2 80 0 0,-1 4-1385 0 0,3 1-2720 0 0,0 4 272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0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1 161 512 0 0,'2'-18'1537'0'0,"1"1"-1"0"0,1-1 0 0 0,8-23 1 0 0,-11 37-1185 0 0,1 0 0 0 0,-1 0 0 0 0,1 0 1 0 0,0 0-1 0 0,1 0 0 0 0,-1 0 0 0 0,1 1 0 0 0,-1-1 1 0 0,1 1-1 0 0,0 0 0 0 0,0 0 0 0 0,0 0 0 0 0,1 0 0 0 0,-1 0 1 0 0,1 1-1 0 0,0 0 0 0 0,-1-1 0 0 0,1 1 0 0 0,8-2 1 0 0,-11 4-243 0 0,0-1 1 0 0,0 1-1 0 0,0 0 1 0 0,0 0 0 0 0,0 0-1 0 0,0 0 1 0 0,0 0-1 0 0,0 0 1 0 0,0 0 0 0 0,0 1-1 0 0,0-1 1 0 0,0 0-1 0 0,0 1 1 0 0,0-1 0 0 0,0 1-1 0 0,0-1 1 0 0,0 1-1 0 0,0-1 1 0 0,0 1-1 0 0,-1-1 1 0 0,1 1 0 0 0,0 0-1 0 0,0-1 1 0 0,0 1-1 0 0,-1 0 1 0 0,1 0 0 0 0,-1 0-1 0 0,1 0 1 0 0,0-1-1 0 0,-1 1 1 0 0,0 0 0 0 0,1 0-1 0 0,-1 0 1 0 0,1 0-1 0 0,-1 2 1 0 0,2 4 299 0 0,0 1 0 0 0,0-1 0 0 0,1 14-1 0 0,-2-15-209 0 0,5 66 1171 0 0,-5 122 1 0 0,-9-116-978 0 0,-32 147 0 0 0,9-68-423 0 0,28-143 71 0 0,2 0 0 0 0,-1 21 0 0 0,2-31-39 0 0,0 0 0 0 0,1 0 0 0 0,-1 0 0 0 0,1 0 0 0 0,0-1-1 0 0,0 1 1 0 0,0 0 0 0 0,0 0 0 0 0,0-1 0 0 0,1 1 0 0 0,0-1 0 0 0,0 1-1 0 0,4 5 1 0 0,-4-7 1 0 0,0 0-1 0 0,0-1 0 0 0,1 1 0 0 0,-1-1 1 0 0,1 1-1 0 0,-1-1 0 0 0,1 0 0 0 0,-1 0 1 0 0,1 0-1 0 0,0 0 0 0 0,-1-1 0 0 0,1 1 1 0 0,0-1-1 0 0,-1 0 0 0 0,1 1 0 0 0,0-1 1 0 0,0 0-1 0 0,0-1 0 0 0,-1 1 0 0 0,5-1 1 0 0,5-1 7 0 0,0-1-1 0 0,0-1 1 0 0,13-5 0 0 0,81-37-221 0 0,14-5-1296 0 0,-69 32-1219 0 0,-19 4-4335 0 0,-19 8 1724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1.2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27 130 2024 0 0,'-6'-5'1665'0'0,"3"4"-717"0"0,1-1 0 0 0,-1 0 0 0 0,1 1 1 0 0,0-1-1 0 0,0 0 0 0 0,0 0 0 0 0,-2-3 0 0 0,4 5-804 0 0,0-1-1 0 0,0 1 1 0 0,0 0-1 0 0,0-1 1 0 0,-1 1 0 0 0,1 0-1 0 0,0-1 1 0 0,0 1-1 0 0,0 0 1 0 0,0-1-1 0 0,0 1 1 0 0,0 0 0 0 0,0-1-1 0 0,0 1 1 0 0,0 0-1 0 0,0-1 1 0 0,0 1-1 0 0,0 0 1 0 0,0-1 0 0 0,1 1-1 0 0,-1 0 1 0 0,0-1-1 0 0,0 0 1 0 0,1 0 11 0 0,0 1 1 0 0,0-1-1 0 0,-1 0 0 0 0,1 0 0 0 0,0 1 1 0 0,0-1-1 0 0,0 1 0 0 0,0-1 1 0 0,0 0-1 0 0,0 1 0 0 0,2-1 1 0 0,20-6 499 0 0,0 1 0 0 0,1 0 1 0 0,-1 2-1 0 0,34-1 1 0 0,29-6-463 0 0,34-15-737 0 0,-43 7-3684 0 0,-52 12 2373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1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57 115 2457 0 0,'-57'-17'12525'0'0,"66"17"-8886"0"0,12-2-2848 0 0,-6 0-348 0 0,58-6 408 0 0,95-24 0 0 0,-77 13-1188 0 0,138-11 0 0 0,-214 28-58 0 0,-10 1-174 0 0,1 0-1 0 0,-1 1 1 0 0,1 0 0 0 0,-1 0 0 0 0,1 0-1 0 0,-1 0 1 0 0,8 2 0 0 0,-10 2-2226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2.0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1 848 0 0,'-1'3'1422'0'0,"0"-1"0"0"0,0 1 1 0 0,0-1-1 0 0,0 1 0 0 0,0 0 0 0 0,0 0 0 0 0,0 5 0 0 0,1-5-911 0 0,0 0 0 0 0,1 0 0 0 0,-1 0 0 0 0,1 0 0 0 0,-1 0 0 0 0,1 0 0 0 0,2 4 0 0 0,1 3-25 0 0,1 0 0 0 0,1 0 0 0 0,0-1 1 0 0,0 0-1 0 0,0 0 0 0 0,1-1 0 0 0,12 11 1 0 0,60 49 717 0 0,3-7-586 0 0,13 9-3442 0 0,-92-68 2069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2.2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0 2825 0 0,'-27'12'8905'0'0,"4"2"-4701"0"0,9-4-3386 0 0,1 1 0 0 0,1 0 0 0 0,-12 14-1 0 0,-51 60 1000 0 0,60-66-1607 0 0,1 0 1 0 0,-20 37 0 0 0,31-50-201 0 0,1 0 0 0 0,0 0 0 0 0,0 0 0 0 0,0 0 0 0 0,0 0 0 0 0,1 0 0 0 0,0 1 0 0 0,0 6 0 0 0,1-10-203 0 0,0 0 1 0 0,0 0-1 0 0,1 0 1 0 0,-1 0 0 0 0,1 0-1 0 0,0 0 1 0 0,0 0-1 0 0,1 3 1 0 0,-1-4-331 0 0,0 0 1 0 0,1 0-1 0 0,-1 0 1 0 0,0 0-1 0 0,1 0 1 0 0,-1 0-1 0 0,1-1 1 0 0,0 1-1 0 0,-1-1 1 0 0,1 1-1 0 0,4 1 1 0 0,9 4-4186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75 122 64 0 0,'-4'-1'1493'0'0,"1"0"0"0"0,-1 1 0 0 0,1-1-1 0 0,0 1 1 0 0,-1 0 0 0 0,1 0 0 0 0,-1 0 0 0 0,1 1 0 0 0,-5 0-1 0 0,7-1-1057 0 0,-1 1 0 0 0,1 0-1 0 0,0-1 1 0 0,-1 1 0 0 0,1 0 0 0 0,-1 0-1 0 0,1 0 1 0 0,0 0 0 0 0,-2 1-1 0 0,2 0-346 0 0,-1-1 0 0 0,1 1-1 0 0,0 0 1 0 0,-1 0-1 0 0,1 0 1 0 0,0 0 0 0 0,-1 3-1 0 0,0 1 8 0 0,0 0-1 0 0,0 1 0 0 0,1-1 1 0 0,0 0-1 0 0,0 1 1 0 0,0-1-1 0 0,1 0 1 0 0,0 1-1 0 0,0-1 0 0 0,1 1 1 0 0,0-1-1 0 0,0 0 1 0 0,0 1-1 0 0,1-1 0 0 0,0 0 1 0 0,0 0-1 0 0,1 0 1 0 0,0 0-1 0 0,0-1 0 0 0,0 1 1 0 0,0-1-1 0 0,1 1 1 0 0,0-1-1 0 0,6 6 0 0 0,-4-5-85 0 0,-1-1-1 0 0,1 0 0 0 0,0 0 0 0 0,0 0 0 0 0,0-1 0 0 0,0 0 0 0 0,1 0 1 0 0,0-1-1 0 0,0 0 0 0 0,0 0 0 0 0,0-1 0 0 0,0 1 0 0 0,1-2 0 0 0,-1 1 1 0 0,1-1-1 0 0,-1 0 0 0 0,1 0 0 0 0,-1-1 0 0 0,1 0 0 0 0,10-2 1 0 0,-10 0-62 0 0,-1 0 1 0 0,1 0 0 0 0,-1-1 0 0 0,0 0 0 0 0,1 0-1 0 0,-2-1 1 0 0,1 0 0 0 0,0 0 0 0 0,-1-1 0 0 0,0 0 0 0 0,0 0-1 0 0,0 0 1 0 0,0-1 0 0 0,-1 0 0 0 0,0 0 0 0 0,0 0-1 0 0,-1 0 1 0 0,0-1 0 0 0,0 0 0 0 0,0 0 0 0 0,-1 0 0 0 0,0 0-1 0 0,0-1 1 0 0,-1 1 0 0 0,0-1 0 0 0,0 0 0 0 0,-1 1 0 0 0,0-1-1 0 0,-1 0 1 0 0,1 0 0 0 0,-2-13 0 0 0,-1 8 15 0 0,-1 0-1 0 0,0 0 1 0 0,-1 0 0 0 0,0 1-1 0 0,-1-1 1 0 0,-11-20 0 0 0,14 29 36 0 0,-1 0 0 0 0,1 0-1 0 0,-1 0 1 0 0,0 1 0 0 0,0 0 0 0 0,0-1 0 0 0,0 1 0 0 0,0 0 0 0 0,-1 1 0 0 0,1-1-1 0 0,-1 0 1 0 0,0 1 0 0 0,0 0 0 0 0,0 0 0 0 0,0 0 0 0 0,0 1 0 0 0,-1-1 0 0 0,1 1-1 0 0,0 0 1 0 0,-1 0 0 0 0,1 0 0 0 0,-1 1 0 0 0,-6 0 0 0 0,3 0 35 0 0,1 2 0 0 0,-1-1 0 0 0,0 1 0 0 0,1 0 0 0 0,-1 1 0 0 0,1-1 0 0 0,0 1 0 0 0,0 1 0 0 0,0 0 0 0 0,0 0 0 0 0,1 0 0 0 0,-1 1 0 0 0,1-1 0 0 0,0 2 0 0 0,1-1 0 0 0,-10 11 0 0 0,9-9 18 0 0,1 0 0 0 0,0 0 1 0 0,0 1-1 0 0,1-1 0 0 0,-1 1 0 0 0,2 0 1 0 0,-1 1-1 0 0,1-1 0 0 0,1 0 0 0 0,-1 1 0 0 0,1-1 1 0 0,1 1-1 0 0,-1 0 0 0 0,1 15 0 0 0,1-19-42 0 0,1-1 0 0 0,0 1-1 0 0,-1-1 1 0 0,1 1 0 0 0,1-1-1 0 0,-1 0 1 0 0,1 1-1 0 0,0-1 1 0 0,0 0 0 0 0,0 0-1 0 0,0 0 1 0 0,1 0 0 0 0,4 5-1 0 0,-2-4-1 0 0,0 0 0 0 0,0-1-1 0 0,0 1 1 0 0,0-1 0 0 0,1-1-1 0 0,0 1 1 0 0,0-1 0 0 0,10 4-1 0 0,-5-3-15 0 0,-1 0 0 0 0,1-1 0 0 0,1-1 0 0 0,-1 0 0 0 0,0 0 0 0 0,1-1-1 0 0,-1 0 1 0 0,0-1 0 0 0,1-1 0 0 0,20-3 0 0 0,-25 2-47 0 0,0 0-1 0 0,0 0 1 0 0,0-1-1 0 0,0 0 1 0 0,-1-1-1 0 0,1 1 1 0 0,-1-1-1 0 0,0 0 1 0 0,0-1-1 0 0,0 0 1 0 0,-1 0 0 0 0,0 0-1 0 0,0 0 1 0 0,0-1-1 0 0,0 0 1 0 0,-1 0-1 0 0,0 0 1 0 0,0 0-1 0 0,-1-1 1 0 0,0 0-1 0 0,0 0 1 0 0,0 1-1 0 0,-1-2 1 0 0,0 1-1 0 0,0 0 1 0 0,-1 0 0 0 0,0-1-1 0 0,0 1 1 0 0,-1 0-1 0 0,0-1 1 0 0,0 1-1 0 0,-1 0 1 0 0,-1-8-1 0 0,-1-5 9 0 0,2 13 70 0 0,0-1 0 0 0,0 1 0 0 0,-1-1 0 0 0,0 1 0 0 0,0 0 0 0 0,0 0 0 0 0,-1 0 0 0 0,-4-7 0 0 0,6 13-3 0 0,1 1 0 0 0,0 0 0 0 0,0 0-1 0 0,0-1 1 0 0,-1 1 0 0 0,1 0 0 0 0,0 0-1 0 0,0-1 1 0 0,0 1 0 0 0,-1 0 0 0 0,1 0-1 0 0,0 0 1 0 0,-1-1 0 0 0,1 1 0 0 0,0 0-1 0 0,0 0 1 0 0,-1 0 0 0 0,1 0 0 0 0,0 0-1 0 0,-1 0 1 0 0,1-1 0 0 0,0 1 0 0 0,-1 0-1 0 0,1 0 1 0 0,0 0 0 0 0,-1 0 0 0 0,1 0-1 0 0,0 0 1 0 0,-1 0 0 0 0,1 1 0 0 0,-9 7 449 0 0,-2 18 143 0 0,9-22-515 0 0,-1 4-32 0 0,1 0 1 0 0,0 1-1 0 0,0-1 0 0 0,1 1 0 0 0,0-1 0 0 0,0 1 0 0 0,1-1 0 0 0,0 1 0 0 0,1-1 0 0 0,0 1 0 0 0,0-1 0 0 0,1 1 0 0 0,0-1 0 0 0,0 0 0 0 0,1 0 1 0 0,5 12-1 0 0,-4-13-54 0 0,-1 0 0 0 0,1 0 0 0 0,1-1 0 0 0,-1 1 0 0 0,1-1 1 0 0,0 0-1 0 0,1 0 0 0 0,-1-1 0 0 0,1 1 0 0 0,0-1 0 0 0,1 0 0 0 0,-1-1 1 0 0,1 0-1 0 0,0 0 0 0 0,0 0 0 0 0,0-1 0 0 0,15 5 0 0 0,-17-7-171 0 0,1 0 0 0 0,0 0-1 0 0,0 0 1 0 0,0-1 0 0 0,-1 0-1 0 0,1 0 1 0 0,0-1 0 0 0,0 1 0 0 0,0-1-1 0 0,-1 0 1 0 0,1-1 0 0 0,0 0-1 0 0,-1 1 1 0 0,1-2 0 0 0,5-2-1 0 0,-4 1-1102 0 0,0 0-1 0 0,-1-1 0 0 0,0 1 0 0 0,0-1 0 0 0,0 0 0 0 0,8-9 1 0 0,-4 2-290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3.4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93 1984 0 0,'-1'11'11964'0'0,"4"0"-8041"0"0,-2-9-3851 0 0,24 49 3570 0 0,45 73 1 0 0,-50-86-3019 0 0,-19-37-556 0 0,3-20-20 0 0,1-6-94 0 0,-3 8 25 0 0,2 1 0 0 0,0 0 0 0 0,1-1 0 0 0,11-25 1 0 0,7-8-70 0 0,-14 27 67 0 0,2 1 1 0 0,16-25-1 0 0,-25 44 21 0 0,0 0 0 0 0,0 0 0 0 0,0 0 0 0 0,1 1 0 0 0,-1-1 0 0 0,1 1 0 0 0,0 0 0 0 0,0 0 0 0 0,0 0 0 0 0,0 0 0 0 0,0 0 0 0 0,0 1 0 0 0,0-1 0 0 0,4 0-1 0 0,-4 1 3 0 0,-1 1-1 0 0,0-1 1 0 0,0 1-1 0 0,0 0 1 0 0,1 0-1 0 0,-1 0 1 0 0,0 0-1 0 0,1 0 0 0 0,-1 1 1 0 0,0-1-1 0 0,0 1 1 0 0,0-1-1 0 0,0 1 1 0 0,1 0-1 0 0,-1 0 1 0 0,0 0-1 0 0,0 0 0 0 0,0 0 1 0 0,-1 0-1 0 0,1 1 1 0 0,0-1-1 0 0,0 1 1 0 0,1 1-1 0 0,4 4 5 0 0,-1 1 0 0 0,0 0 0 0 0,-1 0 0 0 0,1 0 0 0 0,7 18 0 0 0,16 49-2 0 0,-19-45 7 0 0,0 0-89 0 0,6 18 137 0 0,-14-44-147 0 0,-1 0 1 0 0,1-1 0 0 0,0 1-1 0 0,0-1 1 0 0,1 0 0 0 0,-1 1 0 0 0,1-1-1 0 0,0 0 1 0 0,5 4 0 0 0,-7-6-182 0 0,0-1 1 0 0,0 1 0 0 0,1 0 0 0 0,-1-1 0 0 0,1 0 0 0 0,-1 1 0 0 0,0-1-1 0 0,1 0 1 0 0,-1 0 0 0 0,1 0 0 0 0,-1 0 0 0 0,1 0 0 0 0,-1 0-1 0 0,1 0 1 0 0,-1 0 0 0 0,0 0 0 0 0,1-1 0 0 0,-1 1 0 0 0,1-1-1 0 0,-1 1 1 0 0,0-1 0 0 0,1 1 0 0 0,-1-1 0 0 0,0 0 0 0 0,2-1-1 0 0,7-6-2132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4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4 156 136 0 0,'6'1'7430'0'0,"6"1"90"0"0,-12-2-7424 0 0,0 0 0 0 0,0 0-1 0 0,1 0 1 0 0,-1 0-1 0 0,0 0 1 0 0,0 1-1 0 0,0-1 1 0 0,0 0-1 0 0,0 0 1 0 0,1 0-1 0 0,-1 0 1 0 0,0 1 0 0 0,0-1-1 0 0,0 0 1 0 0,0 0-1 0 0,0 0 1 0 0,0 0-1 0 0,0 1 1 0 0,1-1-1 0 0,-1 0 1 0 0,0 0-1 0 0,0 1 1 0 0,0-1 0 0 0,0 0-1 0 0,0 0 1 0 0,0 0-1 0 0,0 1 1 0 0,0-1-1 0 0,0 0 1 0 0,0 0-1 0 0,0 0 1 0 0,0 1-1 0 0,0-1 1 0 0,0 0 0 0 0,-1 0-1 0 0,1 0 1 0 0,0 1-1 0 0,0-1 1 0 0,0 0-1 0 0,0 0 1 0 0,0 0-1 0 0,0 0 1 0 0,0 1-1 0 0,-1-1 1 0 0,1 0 0 0 0,0 0-1 0 0,0 0 1 0 0,-1 1-1 0 0,-1 3 322 0 0,-1 0 0 0 0,0 0 0 0 0,1 1-1 0 0,0 0 1 0 0,0-1 0 0 0,0 1 0 0 0,1 0 0 0 0,-1 0-1 0 0,1 0 1 0 0,0 0 0 0 0,1 0 0 0 0,-1 8 0 0 0,1-10-361 0 0,0 0 1 0 0,0 0 0 0 0,1 0 0 0 0,-1 0 0 0 0,1 0 0 0 0,0 0-1 0 0,0-1 1 0 0,0 1 0 0 0,0 0 0 0 0,0 0 0 0 0,0-1 0 0 0,1 1-1 0 0,-1 0 1 0 0,1-1 0 0 0,0 0 0 0 0,0 1 0 0 0,0-1 0 0 0,0 0-1 0 0,0 0 1 0 0,0 0 0 0 0,1 0 0 0 0,3 3 0 0 0,-5-5-43 0 0,0 1 1 0 0,1 0-1 0 0,-1-1 1 0 0,0 1-1 0 0,0-1 1 0 0,0 1 0 0 0,0-1-1 0 0,0 0 1 0 0,1 0-1 0 0,-1 1 1 0 0,0-1-1 0 0,0 0 1 0 0,0 0 0 0 0,1 0-1 0 0,-1 0 1 0 0,0 0-1 0 0,0 0 1 0 0,1-1-1 0 0,-1 1 1 0 0,0 0-1 0 0,0-1 1 0 0,0 1 0 0 0,0 0-1 0 0,1-1 1 0 0,-1 0-1 0 0,0 1 1 0 0,0-1-1 0 0,0 0 1 0 0,0 1 0 0 0,0-1-1 0 0,-1 0 1 0 0,1 0-1 0 0,0 0 1 0 0,0 0-1 0 0,0 0 1 0 0,1-1-1 0 0,-1-1-10 0 0,0 1-1 0 0,0 0 0 0 0,0 0 0 0 0,0-1 0 0 0,-1 1 0 0 0,1-1 0 0 0,-1 1 0 0 0,1-1 0 0 0,-1 1 1 0 0,0 0-1 0 0,0-1 0 0 0,0 1 0 0 0,0-1 0 0 0,0 1 0 0 0,0-1 0 0 0,-1 1 0 0 0,-1-5 0 0 0,-21-42-53 0 0,17 38 62 0 0,0-1-1 0 0,1 1 0 0 0,-7-25 0 0 0,11 32-15 0 0,1 0-1 0 0,-1 0 0 0 0,1-1 1 0 0,0 1-1 0 0,0 0 0 0 0,0 0 1 0 0,0-1-1 0 0,1 1 0 0 0,0 0 0 0 0,-1 0 1 0 0,2 0-1 0 0,-1 0 0 0 0,0 0 1 0 0,1 0-1 0 0,4-7 0 0 0,-3 7 0 0 0,-1 0 0 0 0,1 0 0 0 0,1 1 0 0 0,-1 0 0 0 0,0 0 0 0 0,1 0 0 0 0,0 0 0 0 0,-1 0 0 0 0,1 1 0 0 0,0-1 0 0 0,0 1 0 0 0,1 0-1 0 0,-1 1 1 0 0,0-1 0 0 0,1 1 0 0 0,-1-1 0 0 0,1 1 0 0 0,8 0 0 0 0,-2 0 4 0 0,-1 0 0 0 0,1 1 1 0 0,-1 0-1 0 0,1 1 0 0 0,0 0 0 0 0,-1 1 1 0 0,14 4-1 0 0,-19-5 0 0 0,1 1 1 0 0,-1 1-1 0 0,1-1 1 0 0,-1 1 0 0 0,0 0-1 0 0,0 0 1 0 0,0 0-1 0 0,0 1 1 0 0,0-1 0 0 0,5 7-1 0 0,-7-7 8 0 0,-1 0 0 0 0,1 1 1 0 0,-1-1-1 0 0,0 1 0 0 0,0-1 0 0 0,0 1 1 0 0,0 0-1 0 0,0 0 0 0 0,-1 0 0 0 0,0 0 0 0 0,0 0 1 0 0,0 0-1 0 0,0 0 0 0 0,-1 0 0 0 0,1 6 0 0 0,-1-2-5 0 0,0 0-1 0 0,1 0 1 0 0,0-1-1 0 0,0 1 1 0 0,1 0-1 0 0,0-1 1 0 0,0 1-1 0 0,1-1 1 0 0,3 8 0 0 0,-5-12-82 0 0,1 0 0 0 0,0-1 1 0 0,0 1-1 0 0,0 0 1 0 0,0-1-1 0 0,0 1 1 0 0,0-1-1 0 0,1 0 1 0 0,-1 0-1 0 0,1 0 0 0 0,0 0 1 0 0,-1 0-1 0 0,1 0 1 0 0,0-1-1 0 0,0 0 1 0 0,0 1-1 0 0,0-1 1 0 0,0 0-1 0 0,1 0 0 0 0,-1-1 1 0 0,0 1-1 0 0,0-1 1 0 0,1 1-1 0 0,3-1 1 0 0,-4 0-373 0 0,1-1 0 0 0,0 1 0 0 0,-1 0 0 0 0,1-1 1 0 0,-1 0-1 0 0,1 0 0 0 0,6-3 0 0 0,10-9-6550 0 0,-15 8 5107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4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0 3457 0 0,'-14'8'10262'0'0,"6"3"-5627"0"0,7-7-4044 0 0,-1 0 0 0 0,1 0-1 0 0,0 0 1 0 0,-1 8-1 0 0,1-6 296 0 0,-1 6-348 0 0,1 0 1 0 0,0-1 0 0 0,1 1-1 0 0,0 0 1 0 0,1-1-1 0 0,4 24 1 0 0,-1-21-463 0 0,0 0 0 0 0,1-1 0 0 0,0 1 1 0 0,1-1-1 0 0,0-1 0 0 0,1 1 0 0 0,1-1 0 0 0,17 22 0 0 0,-22-31-133 0 0,-1 0-1 0 0,1 0 0 0 0,0 0 1 0 0,1-1-1 0 0,-1 1 0 0 0,0-1 0 0 0,1 1 1 0 0,0-1-1 0 0,-1-1 0 0 0,1 1 1 0 0,0 0-1 0 0,0-1 0 0 0,0 0 1 0 0,0 0-1 0 0,0 0 0 0 0,0 0 0 0 0,0 0 1 0 0,7-1-1 0 0,-6 0-452 0 0,0-1-1 0 0,0 1 1 0 0,-1-1-1 0 0,1 0 1 0 0,0 0 0 0 0,-1-1-1 0 0,1 1 1 0 0,-1-1-1 0 0,0 0 1 0 0,5-3 0 0 0,5-4-2152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4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 2849 0 0,'-13'-1'3896'0'0,"1"2"2842"0"0,3 2-5714 0 0,5 3 921 0 0,1 0-1617 0 0,2 1 888 0 0,1 0-424 0 0,0-3-376 0 0,4 4-312 0 0,0-4-16 0 0,2 2-88 0 0,3 2-168 0 0,0 0-416 0 0,2 0-72 0 0,1 2-1865 0 0,1-1 1257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5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3 156 3841 0 0,'-1'-18'13235'0'0,"-1"2"-6750"0"0,3 30-5592 0 0,1-1 1 0 0,0 1-1 0 0,0-1 1 0 0,8 21-1 0 0,22 54-487 0 0,-30-82-400 0 0,1-1 0 0 0,0 1 0 0 0,0-1 0 0 0,4 5 0 0 0,-6-9-4 0 0,-1 1 0 0 0,1-1 0 0 0,0 0 0 0 0,0 0 0 0 0,0 0 0 0 0,0 0 0 0 0,1 0 1 0 0,-1 0-1 0 0,0 0 0 0 0,0-1 0 0 0,0 1 0 0 0,1 0 0 0 0,-1-1 0 0 0,0 1 0 0 0,1-1 0 0 0,-1 1 0 0 0,0-1 0 0 0,1 0 0 0 0,-1 1 0 0 0,1-1 0 0 0,-1 0 0 0 0,3 0 0 0 0,-4 0-7 0 0,1-1-1 0 0,0 1 1 0 0,0 0 0 0 0,-1-1-1 0 0,1 1 1 0 0,0-1-1 0 0,-1 1 1 0 0,1-1-1 0 0,-1 0 1 0 0,1 1-1 0 0,-1-1 1 0 0,1 0-1 0 0,-1 1 1 0 0,1-1-1 0 0,-1 0 1 0 0,1 1-1 0 0,-1-1 1 0 0,0 0-1 0 0,0 0 1 0 0,1 0-1 0 0,-1 1 1 0 0,0-1 0 0 0,0 0-1 0 0,0 0 1 0 0,0-1-1 0 0,2-23-222 0 0,-2 24 205 0 0,-1-28-304 0 0,1 18 275 0 0,-1 1 1 0 0,1-1-1 0 0,1 1 0 0 0,0 0 1 0 0,0-1-1 0 0,1 1 0 0 0,6-20 1 0 0,-6 26 24 0 0,7-20-193 0 0,2 2 1 0 0,16-29 0 0 0,-24 45 194 0 0,0 1 0 0 0,0 0 0 0 0,1 1 0 0 0,0-1 0 0 0,0 1 0 0 0,0-1 0 0 0,1 1 0 0 0,-1 0-1 0 0,1 1 1 0 0,0-1 0 0 0,0 1 0 0 0,0 0 0 0 0,1 0 0 0 0,-1 1 0 0 0,8-3 0 0 0,-9 4 24 0 0,-1 0 1 0 0,0 1-1 0 0,0-1 0 0 0,0 1 0 0 0,0 0 0 0 0,1 0 1 0 0,-1 0-1 0 0,0 0 0 0 0,0 1 0 0 0,0-1 0 0 0,0 1 1 0 0,0 0-1 0 0,0 0 0 0 0,0 0 0 0 0,0 0 0 0 0,5 3 1 0 0,-5-2 8 0 0,1 1 1 0 0,0 0-1 0 0,-1 0 1 0 0,0 0-1 0 0,1 0 1 0 0,-1 1-1 0 0,-1 0 1 0 0,1-1 0 0 0,0 1-1 0 0,2 6 1 0 0,0 1 15 0 0,-1 0 1 0 0,0 0-1 0 0,0 0 1 0 0,-2 0-1 0 0,1 0 1 0 0,-1 1 0 0 0,-1-1-1 0 0,1 16 1 0 0,-3-3-381 0 0,1-6 598 0 0,0 1 1 0 0,0-1-1 0 0,7 34 0 0 0,-5-47-405 0 0,-1 0 1 0 0,1 0 0 0 0,0 0 0 0 0,0 0 0 0 0,0 0 0 0 0,1-1 0 0 0,4 8-1 0 0,-4-9-245 0 0,-1-1 0 0 0,1 1 0 0 0,-1 0-1 0 0,1-1 1 0 0,0 0 0 0 0,0 1-1 0 0,0-1 1 0 0,1 0 0 0 0,-1-1-1 0 0,0 1 1 0 0,7 2 0 0 0,13-1-6726 0 0,-12-3 4516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5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10 138 3137 0 0,'-10'-12'19780'0'0,"16"17"-18221"0"0,6 9-1257 0 0,0-1 0 0 0,0-1 0 0 0,2 0-1 0 0,-1-1 1 0 0,1-1 0 0 0,1 0 0 0 0,22 11 0 0 0,-30-18-303 0 0,0 0 1 0 0,1-1-1 0 0,0-1 1 0 0,0 1-1 0 0,-1-1 0 0 0,1 0 1 0 0,0-1-1 0 0,0 0 1 0 0,0 0-1 0 0,0-1 0 0 0,0 0 1 0 0,0 0-1 0 0,-1-1 1 0 0,13-3-1 0 0,-11 2-61 0 0,-1 0 0 0 0,1-1 0 0 0,-1 0 0 0 0,0 0 0 0 0,0-1 0 0 0,0 0-1 0 0,-1 0 1 0 0,0-1 0 0 0,0 0 0 0 0,0 0 0 0 0,-1-1 0 0 0,8-9 0 0 0,-11 12 28 0 0,-1 0 1 0 0,0 0-1 0 0,0 0 1 0 0,-1 0-1 0 0,1 0 1 0 0,-1-1-1 0 0,0 1 1 0 0,0 0-1 0 0,0-1 1 0 0,-1 1-1 0 0,1-1 1 0 0,-1 1-1 0 0,0-1 1 0 0,0 1-1 0 0,-1 0 1 0 0,1-1-1 0 0,-1 1 1 0 0,0-1-1 0 0,0 1 1 0 0,-1 0-1 0 0,1 0 1 0 0,-1 0-1 0 0,0 0 1 0 0,0 0-1 0 0,0 0 1 0 0,-1 0-1 0 0,1 0 1 0 0,-1 1-1 0 0,0-1 1 0 0,0 1-1 0 0,0 0 1 0 0,0 0-1 0 0,-1 0 1 0 0,1 0-1 0 0,-1 1 1 0 0,0 0-1 0 0,0-1 1 0 0,0 1-1 0 0,0 0 1 0 0,-6-1-1 0 0,5 1 67 0 0,-1 0 1 0 0,1 1-1 0 0,-1 0 0 0 0,1 0 0 0 0,-1 0 0 0 0,0 0 1 0 0,1 1-1 0 0,-1 0 0 0 0,0 1 0 0 0,0-1 0 0 0,1 1 1 0 0,-1 0-1 0 0,1 0 0 0 0,-10 4 0 0 0,8-2 41 0 0,1 0-1 0 0,0 0 1 0 0,1 1-1 0 0,-1 0 1 0 0,0 0-1 0 0,1 0 1 0 0,0 1-1 0 0,0 0 1 0 0,1 0-1 0 0,-1 0 1 0 0,1 1-1 0 0,-4 5 1 0 0,-6 12 189 0 0,0 0 0 0 0,2 1 1 0 0,0 0-1 0 0,-14 47 0 0 0,22-59-244 0 0,1 1-1 0 0,0 0 1 0 0,1-1-1 0 0,1 1 0 0 0,0 0 1 0 0,0 0-1 0 0,1 0 1 0 0,1 0-1 0 0,1 0 1 0 0,-1 0-1 0 0,2-1 1 0 0,4 14-1 0 0,-5-19-94 0 0,1 0-1 0 0,0-1 1 0 0,1 1-1 0 0,-1-1 0 0 0,2 1 1 0 0,-1-1-1 0 0,0-1 1 0 0,1 1-1 0 0,0-1 1 0 0,0 0-1 0 0,1 0 1 0 0,0 0-1 0 0,11 7 0 0 0,-6-5-962 0 0,0-2 0 0 0,20 9 0 0 0,26 3-5778 0 0,-26-10 2051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6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257 86 512 0 0,'0'-8'3096'0'0,"-1"0"0"0"0,0 0 0 0 0,0-1 0 0 0,-5-13 0 0 0,-3 1 39 0 0,8 20-3031 0 0,0 0 0 0 0,1 1 0 0 0,-1-1 0 0 0,0 0 1 0 0,0 0-1 0 0,1 1 0 0 0,-1-1 0 0 0,0 1 0 0 0,0-1 0 0 0,0 1 1 0 0,0-1-1 0 0,0 1 0 0 0,0-1 0 0 0,0 1 0 0 0,0 0 0 0 0,0 0 1 0 0,0-1-1 0 0,0 1 0 0 0,0 0 0 0 0,0 0 0 0 0,0 0 0 0 0,0 0 0 0 0,0 0 1 0 0,0 0-1 0 0,0 0 0 0 0,0 1 0 0 0,0-1 0 0 0,0 0 0 0 0,0 1 1 0 0,0-1-1 0 0,0 0 0 0 0,0 1 0 0 0,0-1 0 0 0,0 1 0 0 0,0 0 1 0 0,-7 3 233 0 0,2 1 0 0 0,-1 0 0 0 0,-8 7 0 0 0,10-8-134 0 0,-14 13 218 0 0,1 1-1 0 0,1 1 1 0 0,0 0 0 0 0,1 2-1 0 0,2 0 1 0 0,0 0-1 0 0,-19 39 1 0 0,30-53-362 0 0,1-1 0 0 0,-1 1 0 0 0,1 0 1 0 0,0 0-1 0 0,1 0 0 0 0,0 0 0 0 0,0 0 0 0 0,0 9 0 0 0,1-11-43 0 0,0-1 0 0 0,1 0 1 0 0,-1 0-1 0 0,1 0 0 0 0,0 0 0 0 0,0 0 0 0 0,0 0 0 0 0,1-1 0 0 0,-1 1 0 0 0,1 0 0 0 0,0 0 0 0 0,0-1 1 0 0,0 0-1 0 0,1 1 0 0 0,4 5 0 0 0,1-3-14 0 0,-1 1 1 0 0,1-1 0 0 0,0-1-1 0 0,1 0 1 0 0,-1 0-1 0 0,1-1 1 0 0,0 1 0 0 0,0-2-1 0 0,18 5 1 0 0,-14-4-91 0 0,-1-2-1 0 0,1 0 1 0 0,0-1-1 0 0,0 0 1 0 0,0-1 0 0 0,0 0-1 0 0,13-2 1 0 0,-15 0-280 0 0,1-1 0 0 0,0 0 1 0 0,-1-1-1 0 0,0 0 0 0 0,15-8 0 0 0,-16 6-1933 0 0,-1 1-1 0 0,0-1 0 0 0,11-9 0 0 0,-10 6-2603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7.1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126 125 2633 0 0,'-15'-8'6397'0'0,"13"7"-5970"0"0,1 0 0 0 0,-1 0 0 0 0,1 0 0 0 0,-1 0 0 0 0,0 0 0 0 0,1 0 0 0 0,-1 0 0 0 0,0 1 0 0 0,1-1 0 0 0,-1 1 0 0 0,0 0 0 0 0,0-1-1 0 0,0 1 1 0 0,0 0 0 0 0,1 0 0 0 0,-1 0 0 0 0,0 0 0 0 0,0 0 0 0 0,0 1 0 0 0,1-1 0 0 0,-1 0 0 0 0,0 1 0 0 0,0-1 0 0 0,0 1 0 0 0,-1 1 0 0 0,-2 1-169 0 0,0 0 0 0 0,1 1 0 0 0,0 0 0 0 0,0 0 0 0 0,0 0 0 0 0,0 0 1 0 0,0 1-1 0 0,1-1 0 0 0,0 1 0 0 0,0 0 0 0 0,0 0 0 0 0,1 0 0 0 0,-1 0 0 0 0,1 1 0 0 0,1-1 0 0 0,-1 0 0 0 0,-1 10 0 0 0,1-7-156 0 0,1 0 0 0 0,0 1-1 0 0,1-1 1 0 0,-1 0-1 0 0,2 0 1 0 0,-1 1-1 0 0,1-1 1 0 0,0 0-1 0 0,1 0 1 0 0,0 0-1 0 0,5 14 1 0 0,-4-16-88 0 0,0-1 0 0 0,0 1-1 0 0,1-1 1 0 0,-1 0 0 0 0,1 0 0 0 0,1-1 0 0 0,-1 1 0 0 0,1-1 0 0 0,-1 0 0 0 0,1 0-1 0 0,0 0 1 0 0,1-1 0 0 0,-1 1 0 0 0,1-1 0 0 0,-1-1 0 0 0,1 1 0 0 0,0-1-1 0 0,0 0 1 0 0,0 0 0 0 0,0-1 0 0 0,9 2 0 0 0,-8-2-31 0 0,-1-1 1 0 0,1 0-1 0 0,-1 0 0 0 0,1 0 1 0 0,-1-1-1 0 0,1 0 1 0 0,-1 0-1 0 0,1 0 0 0 0,-1-1 1 0 0,0 0-1 0 0,1 0 0 0 0,-1-1 1 0 0,0 0-1 0 0,-1 0 1 0 0,1 0-1 0 0,0-1 0 0 0,-1 1 1 0 0,0-1-1 0 0,0-1 1 0 0,7-6-1 0 0,-10 8-11 0 0,1-1 0 0 0,-1 0 0 0 0,0 1 0 0 0,0-1 0 0 0,0 0 0 0 0,-1 0 0 0 0,1 0 0 0 0,-1 0 0 0 0,0-1 0 0 0,0 1 0 0 0,0 0 0 0 0,-1-1 0 0 0,1 1 0 0 0,-1 0 0 0 0,0-1 0 0 0,-1 1 0 0 0,1 0 0 0 0,-1-5 0 0 0,-3-10-54 0 0,-1 1 0 0 0,-12-34-1 0 0,10 32 67 0 0,1 3 6 0 0,-1 0 0 0 0,0 1 1 0 0,-17-27-1 0 0,21 38 12 0 0,-1 0 0 0 0,1 0 0 0 0,-1 0 0 0 0,0 0 0 0 0,-1 1 0 0 0,1 0 0 0 0,-1 0 0 0 0,0 0 0 0 0,0 0 0 0 0,0 1 0 0 0,-1 0 0 0 0,1 0 0 0 0,-1 0 0 0 0,-8-2 0 0 0,12 4 2 0 0,0 1-1 0 0,0-1 1 0 0,-1 1 0 0 0,1 0 0 0 0,0 0 0 0 0,-1 0-1 0 0,1 0 1 0 0,0 0 0 0 0,0 0 0 0 0,-1 1 0 0 0,1-1-1 0 0,0 1 1 0 0,0 0 0 0 0,-1-1 0 0 0,1 1 0 0 0,-3 2-1 0 0,1 0 15 0 0,1-1-1 0 0,-1 1 0 0 0,1 0 0 0 0,0 0 0 0 0,0 0 0 0 0,0 0 1 0 0,0 0-1 0 0,-4 7 0 0 0,4-4 15 0 0,0-1-1 0 0,0 1 1 0 0,0 0-1 0 0,1 0 1 0 0,0 0-1 0 0,0 0 1 0 0,0 0-1 0 0,1 1 1 0 0,0-1 0 0 0,0 0-1 0 0,1 1 1 0 0,0 8-1 0 0,0-12-24 0 0,1-1 1 0 0,-1 1-1 0 0,1-1 0 0 0,0 1 1 0 0,0-1-1 0 0,0 1 0 0 0,0-1 0 0 0,0 1 1 0 0,1-1-1 0 0,-1 0 0 0 0,1 0 0 0 0,-1 1 1 0 0,1-1-1 0 0,3 3 0 0 0,-1-2-2 0 0,0 0 1 0 0,0-1-1 0 0,0 1 0 0 0,0-1 0 0 0,0 0 0 0 0,0 0 0 0 0,9 3 1 0 0,-2-2-10 0 0,1-1 0 0 0,-1 0 0 0 0,1-1 1 0 0,0 0-1 0 0,21-1 0 0 0,-10-2-168 0 0,-1-1 1 0 0,1-1-1 0 0,-1-1 0 0 0,29-11 0 0 0,37-21-3483 0 0,-83 34 2317 0 0,0 0 1 0 0,-1 0 0 0 0,1 0-1 0 0,-1 0 1 0 0,0-1-1 0 0,0 0 1 0 0,7-8-1 0 0,-8 6-454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61 1536 0 0,'-8'15'10349'0'0,"0"-1"-3690"0"0,-5 9-1323 0 0,11-19-5039 0 0,0 1 0 0 0,-1 0 0 0 0,2 0 0 0 0,-1 0 0 0 0,0 1 0 0 0,1-1 0 0 0,0 0 0 0 0,0 1 0 0 0,1 8 0 0 0,0-11-191 0 0,0 1 1 0 0,0 0 0 0 0,1 0-1 0 0,-1 0 1 0 0,1-1 0 0 0,0 1-1 0 0,1 0 1 0 0,-1-1 0 0 0,0 1-1 0 0,1-1 1 0 0,2 5 0 0 0,2 0 151 0 0,0 0 1 0 0,14 13-1 0 0,2 3 63 0 0,-16-16-33 0 0,-11-12-200 0 0,-10-15-149 0 0,14 17 58 0 0,1 0 0 0 0,-1-1-1 0 0,1 1 1 0 0,0 0 0 0 0,0-1 0 0 0,0 1-1 0 0,0-1 1 0 0,0 1 0 0 0,0 0 0 0 0,1-1-1 0 0,-1 1 1 0 0,1 0 0 0 0,-1-1 0 0 0,2-2-1 0 0,18-35-39 0 0,-12 25 20 0 0,41-74-72 0 0,-42 78 75 0 0,0 1 0 0 0,1-1 1 0 0,1 1-1 0 0,0 1 1 0 0,16-15-1 0 0,-23 23 17 0 0,-1 0 0 0 0,0 0 0 0 0,1 0 0 0 0,-1 0 0 0 0,1 0 1 0 0,-1 0-1 0 0,1 1 0 0 0,-1-1 0 0 0,1 0 0 0 0,0 1 0 0 0,3-1 0 0 0,-5 1 1 0 0,1 0 0 0 0,0 0-1 0 0,0 0 1 0 0,-1 0 0 0 0,1 0-1 0 0,0 1 1 0 0,0-1 0 0 0,-1 0 0 0 0,1 0-1 0 0,0 1 1 0 0,0-1 0 0 0,-1 0-1 0 0,1 1 1 0 0,-1-1 0 0 0,1 1 0 0 0,0-1-1 0 0,-1 1 1 0 0,2 0 0 0 0,0 3-8 0 0,1-1 1 0 0,-1 1-1 0 0,0 0 1 0 0,-1 0-1 0 0,1 0 1 0 0,-1 0-1 0 0,2 6 0 0 0,-1-4 4 0 0,8 34-70 0 0,7 56 1 0 0,-5-25-4 0 0,-11-65-24 0 0,0 0 0 0 0,1-1 1 0 0,-1 1-1 0 0,1 0 0 0 0,1-1 0 0 0,-1 1 0 0 0,1-1 0 0 0,0 0 0 0 0,0 0 0 0 0,0 0 0 0 0,1 0 1 0 0,0-1-1 0 0,0 1 0 0 0,0-1 0 0 0,0 0 0 0 0,9 6 0 0 0,-8-7-478 0 0,1 0 0 0 0,-1 0-1 0 0,1-1 1 0 0,-1 0 0 0 0,1 0-1 0 0,0 0 1 0 0,0 0 0 0 0,0-1 0 0 0,0 0-1 0 0,9 0 1 0 0,3-1-3468 0 0,-1-1-306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7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159 191 2393 0 0,'-19'0'7316'0'0,"-16"0"921"0"0,-2 3-3387 0 0,33-2-4600 0 0,1-1 0 0 0,-1 1 0 0 0,0 0 1 0 0,1 0-1 0 0,-1 1 0 0 0,0-1 0 0 0,1 1 0 0 0,-1 0 1 0 0,1 0-1 0 0,0 0 0 0 0,0 0 0 0 0,0 0 0 0 0,0 1 1 0 0,0-1-1 0 0,-4 6 0 0 0,6-6-198 0 0,0-1 0 0 0,0 0 1 0 0,0 1-1 0 0,0-1 0 0 0,0 1 0 0 0,1-1 0 0 0,-1 1 0 0 0,0 0 1 0 0,1-1-1 0 0,0 1 0 0 0,-1 0 0 0 0,1-1 0 0 0,0 1 0 0 0,0 0 1 0 0,0-1-1 0 0,0 1 0 0 0,0 0 0 0 0,0-1 0 0 0,1 4 0 0 0,0-2 6 0 0,0-1 0 0 0,1 1 1 0 0,-1 0-1 0 0,0-1 0 0 0,1 0 0 0 0,0 1 0 0 0,-1-1 0 0 0,1 0 0 0 0,0 0 0 0 0,4 4 0 0 0,1-1-1 0 0,0 0-1 0 0,0 0 1 0 0,1-1 0 0 0,-1 0 0 0 0,1 0-1 0 0,16 5 1 0 0,-8-5-70 0 0,1 0-1 0 0,-1-1 0 0 0,1 0 0 0 0,0-2 1 0 0,0 0-1 0 0,0-1 0 0 0,0 0 1 0 0,0-2-1 0 0,0 0 0 0 0,30-7 1 0 0,-38 6-24 0 0,0 0-1 0 0,-1-1 1 0 0,1 0 0 0 0,-1 0 0 0 0,0-1 0 0 0,0 0 0 0 0,0 0 0 0 0,0-1-1 0 0,7-7 1 0 0,-10 7 13 0 0,0 0-1 0 0,0 0 1 0 0,0 0-1 0 0,-1 0 1 0 0,0-1-1 0 0,0 0 1 0 0,0 0-1 0 0,-1 0 1 0 0,0-1-1 0 0,-1 1 1 0 0,0-1-1 0 0,2-8 1 0 0,-1-1-4 0 0,-1 1 0 0 0,0-31 0 0 0,-2 40 25 0 0,-1 0 1 0 0,1 0-1 0 0,-1 1 1 0 0,0-1-1 0 0,-1 0 1 0 0,0 1-1 0 0,0-1 1 0 0,0 1-1 0 0,-6-10 1 0 0,7 14 11 0 0,0 0 1 0 0,-1 0 0 0 0,0 0 0 0 0,1 1 0 0 0,-1-1-1 0 0,0 0 1 0 0,0 1 0 0 0,0 0 0 0 0,0-1 0 0 0,0 1-1 0 0,0 0 1 0 0,0 0 0 0 0,0 0 0 0 0,-1 0 0 0 0,1 0 0 0 0,0 1-1 0 0,-1-1 1 0 0,1 1 0 0 0,-1-1 0 0 0,1 1 0 0 0,0 0-1 0 0,-1 0 1 0 0,1 0 0 0 0,-1 0 0 0 0,1 1 0 0 0,0-1-1 0 0,-1 1 1 0 0,-2 0 0 0 0,-1 1 33 0 0,0 0 1 0 0,0 0-1 0 0,0 1 0 0 0,0-1 1 0 0,0 1-1 0 0,1 0 0 0 0,0 1 0 0 0,-1 0 1 0 0,-7 7-1 0 0,-1 4 128 0 0,0 1-1 0 0,2 1 0 0 0,-19 30 1 0 0,-24 60 370 0 0,49-95-510 0 0,1 1 0 0 0,0 1 1 0 0,1-1-1 0 0,0 1 0 0 0,1-1 0 0 0,-2 19 0 0 0,5-26-36 0 0,-1-1 0 0 0,1 1 0 0 0,1 0 0 0 0,-1 0 0 0 0,1 0 0 0 0,0 0 0 0 0,1 0 0 0 0,-1 0 0 0 0,1-1 0 0 0,0 1 0 0 0,1-1 0 0 0,-1 1 0 0 0,1-1 0 0 0,0 0 0 0 0,0 0 0 0 0,1 0 0 0 0,5 6 0 0 0,1-1-241 0 0,0-1 0 0 0,1 0 0 0 0,0 0 0 0 0,0-1 0 0 0,1-1 0 0 0,14 7-1 0 0,-13-7-1389 0 0,1-2 0 0 0,0 0-1 0 0,15 4 1 0 0,-2-3-2497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1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17 112 512 0 0,'1'-8'1932'0'0,"0"1"-1"0"0,-1 0 1 0 0,0 0-1 0 0,-1-9 1 0 0,0-20 4779 0 0,1 33-6126 0 0,3-14 1218 0 0,-3 16-1700 0 0,0 1 1 0 0,0-1-1 0 0,0 1 0 0 0,0-1 1 0 0,0 1-1 0 0,0-1 1 0 0,1 1-1 0 0,-1 0 1 0 0,0-1-1 0 0,0 1 1 0 0,1-1-1 0 0,-1 1 1 0 0,0 0-1 0 0,0-1 0 0 0,1 1 1 0 0,-1-1-1 0 0,0 1 1 0 0,1 0-1 0 0,-1-1 1 0 0,1 1-1 0 0,-1 0 1 0 0,0 0-1 0 0,1-1 1 0 0,-1 1-1 0 0,1 0 0 0 0,-1 0 1 0 0,1 0-1 0 0,0 0 1 0 0,-1 2 210 0 0,1 0 0 0 0,-1 0 0 0 0,0 0 0 0 0,1 1 0 0 0,-1-1 0 0 0,0 0 0 0 0,-1 4 0 0 0,-8 38 1005 0 0,-1-2-627 0 0,3 36 247 0 0,3 106 1 0 0,19 80-513 0 0,-14-247-393 0 0,27 190 52 0 0,-13-114-91 0 0,-9-61-21 0 0,-3-18-67 0 0,-1 0 1 0 0,1 21-1 0 0,-3-35 86 0 0,0 1-1 0 0,0-1 1 0 0,0 0 0 0 0,0 1 0 0 0,0-1-1 0 0,0 0 1 0 0,0 0 0 0 0,0 1-1 0 0,0-1 1 0 0,0 0 0 0 0,0 1 0 0 0,0-1-1 0 0,0 0 1 0 0,0 0 0 0 0,0 1 0 0 0,0-1-1 0 0,-1 0 1 0 0,1 0 0 0 0,0 1-1 0 0,0-1 1 0 0,0 0 0 0 0,0 0 0 0 0,-1 1-1 0 0,1-1 1 0 0,0 0 0 0 0,0 0 0 0 0,-1 0-1 0 0,1 0 1 0 0,0 1 0 0 0,0-1 0 0 0,-1 0-1 0 0,1 0 1 0 0,0 0 0 0 0,0 0-1 0 0,-1 0 1 0 0,1 0 0 0 0,0 0 0 0 0,0 0-1 0 0,-1 0 1 0 0,1 0 0 0 0,0 0 0 0 0,-1 0-1 0 0,1 0 1 0 0,0 0 0 0 0,-1 0-1 0 0,1 0 1 0 0,0 0 0 0 0,0 0 0 0 0,-1 0-1 0 0,1 0 1 0 0,0 0 0 0 0,0 0 0 0 0,-1-1-1 0 0,1 1 1 0 0,0 0 0 0 0,0 0-1 0 0,-1 0 1 0 0,0-1-52 0 0,-1 0 1 0 0,1 0-1 0 0,0 0 0 0 0,-1 0 0 0 0,1 0 0 0 0,0 0 1 0 0,0 0-1 0 0,0 0 0 0 0,-2-3 0 0 0,-1-4-450 0 0,0-1-1 0 0,1 1 1 0 0,0-1-1 0 0,1 0 0 0 0,0 0 1 0 0,1 0-1 0 0,-2-12 1 0 0,2-1-3812 0 0,4-42 1 0 0,-2 49 1581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1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27 430 1120 0 0,'-20'7'12050'0'0,"13"-6"-7498"0"0,16-3-1898 0 0,17-6-1691 0 0,0-1 0 0 0,49-24 1 0 0,-43 18-596 0 0,63-29 83 0 0,95-62 0 0 0,99-85-274 0 0,-264 179-161 0 0,-21 10-94 0 0,0 1 0 0 0,0-1 0 0 0,0 0 1 0 0,0 0-1 0 0,0-1 0 0 0,4-3 0 0 0,-24 8-3184 0 0,-6 9-4172 0 0,14-6 4660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2.6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54 384 0 0,'4'-5'236'0'0,"-2"2"543"0"0,0 1 0 0 0,0-1 0 0 0,0 1 0 0 0,0-1 0 0 0,-1 0 0 0 0,3-4 0 0 0,-4 6-565 0 0,0 1 0 0 0,0-1-1 0 0,0 0 1 0 0,1 0 0 0 0,-1 1 0 0 0,0-1 0 0 0,0 0 0 0 0,0 0 0 0 0,-1 1 0 0 0,1-1-1 0 0,0 0 1 0 0,0 1 0 0 0,0-1 0 0 0,-1 0 0 0 0,1 0 0 0 0,0 1 0 0 0,0-1 0 0 0,-1 0-1 0 0,1 1 1 0 0,-1-1 0 0 0,1 1 0 0 0,-1-1 0 0 0,1 0 0 0 0,-1 1 0 0 0,1-1 0 0 0,-1 1 0 0 0,1-1-1 0 0,-1 1 1 0 0,0 0 0 0 0,1-1 0 0 0,-1 1 0 0 0,-1-1 0 0 0,0 0 178 0 0,-1 0 0 0 0,1 0 0 0 0,0 1 0 0 0,-1-1 1 0 0,1 1-1 0 0,-1-1 0 0 0,1 1 0 0 0,-1 0 0 0 0,0 0 0 0 0,1 0 0 0 0,-1 0 1 0 0,1 1-1 0 0,-1-1 0 0 0,1 1 0 0 0,-1-1 0 0 0,1 1 0 0 0,0 0 1 0 0,-1 0-1 0 0,-3 2 0 0 0,38 1 3471 0 0,-31-4-3732 0 0,16 1 1162 0 0,-16-1-1223 0 0,-1 0 0 0 0,1 0 0 0 0,-1 1-1 0 0,0-1 1 0 0,1 0 0 0 0,-1 0 0 0 0,1 0 0 0 0,-1 0-1 0 0,1 0 1 0 0,-1 1 0 0 0,0-1 0 0 0,1 0 0 0 0,-1 0-1 0 0,1 1 1 0 0,-1-1 0 0 0,0 0 0 0 0,1 0-1 0 0,-1 1 1 0 0,0-1 0 0 0,1 1 0 0 0,-1-1 0 0 0,0 0-1 0 0,0 1 1 0 0,1-1 0 0 0,-1 1 0 0 0,0-1 0 0 0,0 0-1 0 0,0 1 1 0 0,0-1 0 0 0,1 1 0 0 0,-2 0-49 0 0,1-1 1 0 0,0 1-1 0 0,0-1 0 0 0,-1 1 1 0 0,1-1-1 0 0,0 0 1 0 0,-1 1-1 0 0,1-1 1 0 0,0 0-1 0 0,-1 1 0 0 0,1-1 1 0 0,-1 0-1 0 0,1 1 1 0 0,0-1-1 0 0,-1 0 1 0 0,1 0-1 0 0,-1 1 0 0 0,1-1 1 0 0,-1 0-1 0 0,1 0 1 0 0,-1 0-1 0 0,-16 5 285 0 0,9-3-106 0 0,8-1-133 0 0,-8 3 10 0 0,8-4-64 0 0,0 0 0 0 0,0 0-1 0 0,0 0 1 0 0,0 0 0 0 0,0 0-1 0 0,0 0 1 0 0,0 0 0 0 0,0 0 0 0 0,0 1-1 0 0,1-1 1 0 0,-1 0 0 0 0,0 0-1 0 0,0 0 1 0 0,0 0 0 0 0,0 0-1 0 0,0 0 1 0 0,0 0 0 0 0,0 0 0 0 0,0 0-1 0 0,0 0 1 0 0,0 0 0 0 0,0 0-1 0 0,0 0 1 0 0,0 1 0 0 0,0-1-1 0 0,0 0 1 0 0,0 0 0 0 0,0 0-1 0 0,0 0 1 0 0,0 0 0 0 0,0 0 0 0 0,0 0-1 0 0,0 0 1 0 0,0 0 0 0 0,-1 0-1 0 0,1 0 1 0 0,0 0 0 0 0,0 0-1 0 0,0 0 1 0 0,0 1 0 0 0,0-1 0 0 0,0 0-1 0 0,0 0 1 0 0,0 0 0 0 0,0 0-1 0 0,0 0 1 0 0,0 0 0 0 0,0 0-1 0 0,0 0 1 0 0,0 0 0 0 0,0 0-1 0 0,0 0 32 0 0,23 7 365 0 0,0-2-347 0 0,-1 1 1 0 0,0 0 0 0 0,31 15 0 0 0,62 36 64 0 0,-87-40-110 0 0,-1 0-1 0 0,32 27 0 0 0,45 47-14 0 0,-73-66-14 0 0,1 0-1 0 0,55 31 1 0 0,-27-19 21 0 0,-47-29-8 0 0,-1 1 0 0 0,-1 0-1 0 0,16 15 1 0 0,-25-22 0 0 0,1 1 0 0 0,-1 0-1 0 0,1 0 1 0 0,-1 0 0 0 0,0 0 0 0 0,0 0-1 0 0,0 0 1 0 0,0 1 0 0 0,-1-1 0 0 0,1 1-1 0 0,-1-1 1 0 0,0 1 0 0 0,0 0 0 0 0,0-1-1 0 0,-1 1 1 0 0,1 0 0 0 0,-1 0 0 0 0,0 5-1 0 0,0-7-3 0 0,-1 0-1 0 0,1 0 0 0 0,-1-1 1 0 0,1 1-1 0 0,-1 0 1 0 0,0-1-1 0 0,0 1 0 0 0,0 0 1 0 0,0-1-1 0 0,0 1 0 0 0,0-1 1 0 0,0 0-1 0 0,-3 3 1 0 0,4-27-133 0 0,8-28-196 0 0,-5 35-383 0 0,0-1 0 0 0,-1 1 0 0 0,-1-28 0 0 0,-5 26-1994 0 0,-4 2-3494 0 0,6 13 4246 0 0,0-2-2022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3.4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8 512 0 0,'-14'-7'18945'0'0,"14"7"-18844"0"0,1 1 0 0 0,-1-1 0 0 0,1 0 0 0 0,0 1 0 0 0,-1-1 0 0 0,1 0 0 0 0,0 1 0 0 0,-1-1 0 0 0,1 0 0 0 0,0 0 0 0 0,0 1 0 0 0,-1-1 0 0 0,1 0 0 0 0,0 0 0 0 0,-1 0 0 0 0,1 0 0 0 0,0 0 0 0 0,1 0 0 0 0,15-1-23 0 0,-10 0-304 0 0,7 0 142 0 0,-5 4-5145 0 0,-7 0 3637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3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31 3369 0 0,'-1'0'7071'0'0,"-2"0"-3334"0"0,-4-1-50 0 0,34-5-2345 0 0,-22 6-1426 0 0,0-1 0 0 0,0 0 0 0 0,-1 0 0 0 0,1-1 0 0 0,0 1 0 0 0,4-3 1 0 0,9-4-1249 0 0,-6 4-2826 0 0,-8 3 1095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4.0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1248 0 0,'-13'3'3387'0'0,"10"-3"-2352"0"0,0 0-1 0 0,0 1 1 0 0,0-1 0 0 0,0 1 0 0 0,0 0 0 0 0,0 0 0 0 0,1 0 0 0 0,-1 0-1 0 0,-5 3 1 0 0,8-4-941 0 0,0 1-1 0 0,0-1 0 0 0,-1 0 1 0 0,1 0-1 0 0,0 0 1 0 0,0 1-1 0 0,0-1 1 0 0,0 0-1 0 0,-1 0 0 0 0,1 1 1 0 0,0-1-1 0 0,0 0 1 0 0,0 0-1 0 0,0 1 1 0 0,0-1-1 0 0,0 0 0 0 0,0 0 1 0 0,0 1-1 0 0,0-1 1 0 0,0 0-1 0 0,0 0 1 0 0,0 1-1 0 0,0-1 0 0 0,0 0 1 0 0,0 0-1 0 0,0 1 1 0 0,0-1-1 0 0,0 0 0 0 0,0 1 1 0 0,0-1-1 0 0,0 0 1 0 0,1 1-1 0 0,8 6 1150 0 0,12 0-529 0 0,20-1-427 0 0,0-1 1 0 0,1-2-1 0 0,44-3 1 0 0,-43-1-230 0 0,-12 0-1122 0 0,46-9 0 0 0,-71 9 550 0 0,-2 0-901 0 0,0 0-1 0 0,0 0 1 0 0,0 0-1 0 0,6-4 1 0 0,-8 5-983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24.2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 1176 0 0,'1'-1'12145'0'0,"7"0"-9505"0"0,14 0-2228 0 0,97 7 2084 0 0,60 9-2869 0 0,-146-13-1734 0 0,-21-1 449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8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79 122 512 0 0,'0'0'27'0'0,"-10"0"4451"0"0,0 0 1 0 0,-1 1-1 0 0,-14 3 0 0 0,2 4-359 0 0,56-23-539 0 0,23-12-3313 0 0,-7-4-27 0 0,-25 16-198 0 0,0 0 1 0 0,36-15 0 0 0,-60 30-41 0 0,0-1 1 0 0,1 1 0 0 0,-1 0 0 0 0,0 0-1 0 0,0 0 1 0 0,0 0 0 0 0,1 0 0 0 0,-1 0 0 0 0,0 0-1 0 0,0 0 1 0 0,1 0 0 0 0,-1 0 0 0 0,0 0-1 0 0,0 0 1 0 0,1 0 0 0 0,-1 0 0 0 0,0 0-1 0 0,0 0 1 0 0,0 0 0 0 0,1 0 0 0 0,-1 0-1 0 0,0 0 1 0 0,0 0 0 0 0,1 1 0 0 0,-1-1-1 0 0,0 0 1 0 0,0 0 0 0 0,0 0 0 0 0,1 0-1 0 0,-1 0 1 0 0,0 1 0 0 0,0-1 0 0 0,0 0-1 0 0,0 0 1 0 0,1 1 0 0 0,1 11 51 0 0,-8 24-31 0 0,4-21-27 0 0,0 2 10 0 0,-1 0 9 0 0,1 0 0 0 0,1 1-1 0 0,0-1 1 0 0,2 0 0 0 0,0 1-1 0 0,4 23 1 0 0,-1-25-13 0 0,1 0 0 0 0,1-1 0 0 0,0 1 0 0 0,12 22 0 0 0,-13-30-10 0 0,0-1-1 0 0,0 0 1 0 0,1 0 0 0 0,0 0 0 0 0,0-1-1 0 0,1 0 1 0 0,0 0 0 0 0,0 0-1 0 0,0-1 1 0 0,9 5 0 0 0,-3-4-188 0 0,0 1-1 0 0,0-2 1 0 0,1 0 0 0 0,-1 0 0 0 0,1-1 0 0 0,1-1-1 0 0,19 2 1 0 0,-31-5-76 0 0,-1 0 1 0 0,0 0-1 0 0,0 0 0 0 0,0 0 1 0 0,1 0-1 0 0,-1-1 0 0 0,0 1 0 0 0,0-1 1 0 0,0 1-1 0 0,0-1 0 0 0,4-2 1 0 0,11-10-7550 0 0,-11 5 3016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9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564 1 3081 0 0,'-17'7'9051'0'0,"3"1"-3922"0"0,4-1-3957 0 0,1 1 1 0 0,-1-1-1 0 0,2 2 1 0 0,-13 13 0 0 0,-6 9 64 0 0,5-6-766 0 0,0 0 0 0 0,-2-1 0 0 0,-44 33 1 0 0,29-32-274 0 0,-57 26 0 0 0,60-34-186 0 0,2 2 0 0 0,-52 37 0 0 0,84-55-52 0 0,0 1 0 0 0,0-1 0 0 0,1 1 0 0 0,-1-1 0 0 0,1 1 0 0 0,-1 0 0 0 0,1 0 0 0 0,0 0 0 0 0,-1 0 1 0 0,1 0-1 0 0,0 0 0 0 0,1 0 0 0 0,-2 3 0 0 0,2-5-11 0 0,0 1 1 0 0,0-1 0 0 0,0 1-1 0 0,0-1 1 0 0,0 1-1 0 0,0-1 1 0 0,0 1-1 0 0,0-1 1 0 0,0 1 0 0 0,0-1-1 0 0,0 1 1 0 0,0-1-1 0 0,0 1 1 0 0,1-1-1 0 0,-1 1 1 0 0,0-1 0 0 0,0 1-1 0 0,1-1 1 0 0,-1 0-1 0 0,0 1 1 0 0,1-1-1 0 0,-1 1 1 0 0,0-1 0 0 0,1 1-1 0 0,0-1-110 0 0,1 1 0 0 0,-1 0-1 0 0,0-1 1 0 0,1 1 0 0 0,-1-1 0 0 0,0 0-1 0 0,1 1 1 0 0,-1-1 0 0 0,1 0 0 0 0,-1 0 0 0 0,0 0-1 0 0,1 0 1 0 0,1 0 0 0 0,19-3-2778 0 0,5-2 921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9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34 3017 0 0,'-2'-3'1613'0'0,"0"0"1"0"0,-1 0-1 0 0,0 0 1 0 0,1 0-1 0 0,-1 1 1 0 0,-5-4-1 0 0,6 4-948 0 0,-1 1-1 0 0,1 0 1 0 0,-1 0-1 0 0,1-1 1 0 0,-1 2-1 0 0,0-1 1 0 0,1 0-1 0 0,-5 0 1 0 0,4 1-348 0 0,-1 0 1 0 0,0 0-1 0 0,0 0 1 0 0,0 0-1 0 0,0 1 1 0 0,0 0-1 0 0,0 0 1 0 0,1 0 0 0 0,-1 0-1 0 0,0 1 1 0 0,1-1-1 0 0,-1 1 1 0 0,-5 4-1 0 0,-4 3 55 0 0,-1 1-1 0 0,2 0 0 0 0,-1 1 0 0 0,1 1 1 0 0,1 0-1 0 0,0 1 0 0 0,-17 26 1 0 0,16-20-132 0 0,2 0 0 0 0,0 1 0 0 0,1 0 0 0 0,0 1 1 0 0,-7 31-1 0 0,13-39-115 0 0,0 1 0 0 0,1 0-1 0 0,0 0 1 0 0,1 0 0 0 0,1 27 0 0 0,1-35-109 0 0,0-1 1 0 0,-1 0 0 0 0,2 0-1 0 0,-1 1 1 0 0,1-1 0 0 0,-1 0-1 0 0,1 0 1 0 0,1 0 0 0 0,-1-1-1 0 0,1 1 1 0 0,0 0 0 0 0,0-1-1 0 0,0 0 1 0 0,0 0 0 0 0,1 0-1 0 0,0 0 1 0 0,0 0 0 0 0,7 5-1 0 0,-1-3-39 0 0,1-1 0 0 0,0 1 0 0 0,0-2 0 0 0,0 1 0 0 0,1-2-1 0 0,-1 1 1 0 0,1-2 0 0 0,0 1 0 0 0,0-2 0 0 0,0 1-1 0 0,17-2 1 0 0,-12 0-258 0 0,-1-1-1 0 0,1-1 1 0 0,-1-1-1 0 0,0 0 1 0 0,1-1-1 0 0,-1-1 1 0 0,26-11 0 0 0,-32 12-457 0 0,-1-1 1 0 0,1 0 0 0 0,-1-1 0 0 0,0 0 0 0 0,-1 0 0 0 0,12-11 0 0 0,-4 0-1752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1:19.5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0 104 2993 0 0,'10'4'3808'0'0,"-1"-4"4042"0"0,1-1-6650 0 0,6 0 265 0 0,3-2 103 0 0,1-2-504 0 0,7-2 161 0 0,-1-1-401 0 0,4-1-424 0 0,7-1-336 0 0,0 1-24 0 0,1-1-64 0 0,5-2-224 0 0,-7 2-368 0 0,-3 0-113 0 0,-1 2-2215 0 0,-9 3 1672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3:03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67 512 0 0,'0'-2'211'0'0,"0"0"-1"0"0,1 1 1 0 0,-1-1-1 0 0,1 0 1 0 0,0 0-1 0 0,-1 1 1 0 0,1-1 0 0 0,0 0-1 0 0,0 1 1 0 0,0-1-1 0 0,0 0 1 0 0,1 1-1 0 0,-1 0 1 0 0,0-1-1 0 0,0 1 1 0 0,1 0-1 0 0,-1-1 1 0 0,1 1 0 0 0,2-1-1 0 0,5-4-395 0 0,1 0 0 0 0,11-4 0 0 0,-11 5 585 0 0,3 2-452 0 0,1 0-3097 0 0,-11 2 1950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3:04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708 421 8 0 0,'-1'-27'3038'0'0,"1"21"-2187"0"0,-1-1-1 0 0,1 1 1 0 0,0 0 0 0 0,0-1-1 0 0,1 1 1 0 0,0 0-1 0 0,0-1 1 0 0,0 1-1 0 0,1 0 1 0 0,3-9 0 0 0,-20 48 5668 0 0,-48 97-5174 0 0,32-75-1083 0 0,-62 98 260 0 0,61-108-385 0 0,-83 110 361 0 0,87-121-219 0 0,-3-1 0 0 0,-44 39 0 0 0,54-54-126 0 0,0-1-1 0 0,-2-1 1 0 0,1 0-1 0 0,-2-2 1 0 0,-41 18-1 0 0,63-31-145 0 0,-1 0 0 0 0,1 0 0 0 0,0-1 0 0 0,-1 1-1 0 0,1-1 1 0 0,-1 1 0 0 0,1-1 0 0 0,0 0-1 0 0,-1 0 1 0 0,1 0 0 0 0,-1 0 0 0 0,1 0 0 0 0,-1-1-1 0 0,-2 0 1 0 0,4 1-1 0 0,0-1 0 0 0,0 0 0 0 0,0 1-1 0 0,-1-1 1 0 0,1 0 0 0 0,0 0 0 0 0,0 1 0 0 0,0-1 0 0 0,0 0-1 0 0,1 0 1 0 0,-1 0 0 0 0,0 0 0 0 0,0 0 0 0 0,1 0-1 0 0,-1-1 1 0 0,0 1 0 0 0,1 0 0 0 0,-1 0 0 0 0,1 0-1 0 0,-1-1 1 0 0,1 1 0 0 0,0 0 0 0 0,0-1 0 0 0,-1 1-1 0 0,1 0 1 0 0,0-2 0 0 0,0-4-4 0 0,0 0 1 0 0,1 1-1 0 0,0-1 0 0 0,0 1 1 0 0,0-1-1 0 0,1 1 1 0 0,2-7-1 0 0,21-44 7 0 0,-16 39-9 0 0,9-21-27 0 0,3 1-1 0 0,1 1 1 0 0,34-45-1 0 0,-43 66 16 0 0,1 0 0 0 0,1 0 0 0 0,0 2 1 0 0,1 0-1 0 0,1 1 0 0 0,0 0 0 0 0,1 1 0 0 0,33-16 0 0 0,42-11-21 0 0,31-15 26 0 0,-118 51 12 0 0,-1-1 0 0 0,1 0-1 0 0,-1 0 1 0 0,0-1 0 0 0,0 0 0 0 0,0 0 0 0 0,-1 0 0 0 0,0 0 0 0 0,0 0 0 0 0,0-1 0 0 0,0 0 0 0 0,-1 0 0 0 0,0 0 0 0 0,0 0-1 0 0,-1 0 1 0 0,0-1 0 0 0,3-13 0 0 0,0-5 22 0 0,-2-1-1 0 0,-1 1 1 0 0,0-37-1 0 0,-2 40-25 0 0,-5-107-33 0 0,4 114 50 0 0,-1 0 0 0 0,-1 1 0 0 0,0-1 0 0 0,-1 1 0 0 0,-1 0 0 0 0,-10-22 0 0 0,14 34-8 0 0,0 1 0 0 0,0-1 1 0 0,0 0-1 0 0,0 0 0 0 0,0 1 0 0 0,0-1 0 0 0,-1 1 0 0 0,1-1 0 0 0,0 1 1 0 0,-1-1-1 0 0,0 1 0 0 0,1 0 0 0 0,-1 0 0 0 0,0 0 0 0 0,1 0 1 0 0,-1 0-1 0 0,0 0 0 0 0,0 0 0 0 0,0 0 0 0 0,-3 0 0 0 0,3 1 7 0 0,-1 0-1 0 0,1 0 1 0 0,0 0-1 0 0,-1 1 1 0 0,1-1 0 0 0,0 1-1 0 0,0-1 1 0 0,-1 1-1 0 0,1 0 1 0 0,0 0-1 0 0,0 0 1 0 0,0 0-1 0 0,0 0 1 0 0,0 1-1 0 0,0-1 1 0 0,0 0-1 0 0,-2 3 1 0 0,-6 6 50 0 0,1 0 1 0 0,0 1-1 0 0,0 0 0 0 0,1 0 1 0 0,1 0-1 0 0,0 1 0 0 0,-9 22 0 0 0,-29 93 264 0 0,44-126-328 0 0,-10 40 124 0 0,2 0 1 0 0,2 0-1 0 0,1 1 0 0 0,2 0 1 0 0,2 44-1 0 0,3-63-82 0 0,2 0 0 0 0,0-1-1 0 0,1 1 1 0 0,9 25 0 0 0,35 83 23 0 0,-35-103-183 0 0,1-2 0 0 0,1 0 0 0 0,2-1-1 0 0,0 0 1 0 0,2-1 0 0 0,0-1 0 0 0,36 32 0 0 0,-50-50-262 0 0,2 0 0 0 0,-1 0 0 0 0,12 6 1 0 0,-14-8-1329 0 0,0-2 1 0 0,-1 1 0 0 0,1 0-1 0 0,8 1 1 0 0,-4-2-2956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3:05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169 118 512 0 0,'-1'-7'1170'0'0,"0"0"1"0"0,-1 0-1 0 0,0 0 0 0 0,0 0 1 0 0,0 0-1 0 0,-6-10 1 0 0,8 16-970 0 0,0 1 1 0 0,-1-1 0 0 0,1 0-1 0 0,-1 0 1 0 0,1 1 0 0 0,-1-1-1 0 0,1 0 1 0 0,-1 1 0 0 0,1-1 0 0 0,-1 1-1 0 0,0-1 1 0 0,1 0 0 0 0,-1 1-1 0 0,0-1 1 0 0,0 1 0 0 0,1 0 0 0 0,-1-1-1 0 0,0 1 1 0 0,0 0 0 0 0,0-1-1 0 0,1 1 1 0 0,-1 0 0 0 0,0 0 0 0 0,-1 0-1 0 0,0 0 22 0 0,0 0 0 0 0,0 0 1 0 0,0 1-1 0 0,0-1 0 0 0,1 1 0 0 0,-1-1 0 0 0,0 1 0 0 0,0 0 0 0 0,1 0 0 0 0,-4 2 0 0 0,-2 1 171 0 0,1 1-1 0 0,0 0 0 0 0,0 1 1 0 0,-6 7-1 0 0,10-11-279 0 0,0 1 1 0 0,0-1 0 0 0,1 1-1 0 0,-1-1 1 0 0,1 1-1 0 0,0-1 1 0 0,0 1-1 0 0,0 0 1 0 0,0-1-1 0 0,0 1 1 0 0,0 0 0 0 0,1 0-1 0 0,-1 5 1 0 0,1-7-99 0 0,0 0 1 0 0,0 0-1 0 0,0 1 1 0 0,1-1-1 0 0,-1 0 1 0 0,0 0-1 0 0,1 0 1 0 0,-1 0-1 0 0,1 0 1 0 0,-1 0-1 0 0,1 0 1 0 0,-1 0-1 0 0,1 0 1 0 0,0 0-1 0 0,0 0 1 0 0,-1-1-1 0 0,1 1 1 0 0,0 0-1 0 0,0 0 1 0 0,0-1-1 0 0,0 1 1 0 0,0-1-1 0 0,0 1 1 0 0,0 0-1 0 0,0-1 1 0 0,0 0-1 0 0,0 1 1 0 0,0-1-1 0 0,0 0 1 0 0,0 1-1 0 0,0-1 1 0 0,0 0-1 0 0,1 0 1 0 0,-1 0 0 0 0,0 0-1 0 0,0 0 1 0 0,2-1-1 0 0,1 2-20 0 0,0-1 1 0 0,0-1-1 0 0,-1 1 0 0 0,1-1 1 0 0,0 1-1 0 0,-1-1 0 0 0,1 0 1 0 0,0 0-1 0 0,-1-1 0 0 0,1 1 1 0 0,-1-1-1 0 0,1 1 0 0 0,-1-1 1 0 0,0 0-1 0 0,0-1 0 0 0,0 1 1 0 0,0 0-1 0 0,0-1 0 0 0,0 0 1 0 0,-1 0-1 0 0,0 0 0 0 0,1 0 1 0 0,-1 0-1 0 0,0 0 0 0 0,0 0 1 0 0,0-1-1 0 0,-1 1 0 0 0,1-1 1 0 0,-1 1-1 0 0,0-1 0 0 0,0 1 1 0 0,0-1-1 0 0,-1 0 0 0 0,1 0 1 0 0,-1 0-1 0 0,0 1 0 0 0,0-1 1 0 0,0 0-1 0 0,0 0 0 0 0,-1 1 1 0 0,0-1-1 0 0,1 0 0 0 0,-4-6 1 0 0,3 8 10 0 0,0 0 1 0 0,0 0 0 0 0,0-1 0 0 0,0 1 0 0 0,-1 0 0 0 0,1 0-1 0 0,-1 1 1 0 0,1-1 0 0 0,-1 0 0 0 0,0 1 0 0 0,0-1 0 0 0,0 0-1 0 0,0 1 1 0 0,0 0 0 0 0,0 0 0 0 0,0-1 0 0 0,0 1-1 0 0,0 1 1 0 0,-1-1 0 0 0,1 0 0 0 0,0 0 0 0 0,-1 1 0 0 0,1-1-1 0 0,0 1 1 0 0,-1 0 0 0 0,-4 0 0 0 0,2 0 20 0 0,0 0 0 0 0,0 1 0 0 0,0-1 0 0 0,0 1 0 0 0,0 0 0 0 0,0 1 0 0 0,0-1 0 0 0,0 1 0 0 0,0 0 0 0 0,1 0-1 0 0,-9 5 1 0 0,8-3 22 0 0,1-1-1 0 0,-1 1 1 0 0,1 0-1 0 0,0 0 0 0 0,0 0 1 0 0,0 1-1 0 0,1-1 0 0 0,-1 1 1 0 0,1 0-1 0 0,-3 7 1 0 0,5-10-44 0 0,0 0 1 0 0,0 1 0 0 0,0-1 0 0 0,1 0 0 0 0,-1 1 0 0 0,1-1 0 0 0,0 0-1 0 0,0 1 1 0 0,0-1 0 0 0,0 1 0 0 0,0-1 0 0 0,0 0 0 0 0,0 1-1 0 0,1-1 1 0 0,-1 0 0 0 0,1 1 0 0 0,0-1 0 0 0,0 0 0 0 0,0 0 0 0 0,0 1-1 0 0,0-1 1 0 0,0 0 0 0 0,1 0 0 0 0,-1 0 0 0 0,1 0 0 0 0,-1-1-1 0 0,3 3 1 0 0,1 0-62 0 0,-1 0 0 0 0,1 0-1 0 0,0-1 1 0 0,1 0 0 0 0,-1 0 0 0 0,0-1-1 0 0,1 1 1 0 0,-1-1 0 0 0,1 0-1 0 0,0-1 1 0 0,0 1 0 0 0,7 0 0 0 0,-7-1-757 0 0,1-1 0 0 0,0 1 1 0 0,0-1-1 0 0,0 0 0 0 0,-1-1 1 0 0,9-1-1 0 0,-3-1-816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3:10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19 127 512 0 0,'-2'-2'449'0'0,"0"0"-1"0"0,0 0 1 0 0,0-1 0 0 0,1 1-1 0 0,0-1 1 0 0,-1 1-1 0 0,1-1 1 0 0,0 0 0 0 0,0 1-1 0 0,0-1 1 0 0,1 0-1 0 0,-1 0 1 0 0,1 0 0 0 0,-1 0-1 0 0,1 1 1 0 0,0-1-1 0 0,0 0 1 0 0,0 0 0 0 0,1 0-1 0 0,-1 0 1 0 0,1 0-1 0 0,1-4 1 0 0,-1 3 133 0 0,0 0-1 0 0,1 0 1 0 0,0 0-1 0 0,0 0 0 0 0,0 0 1 0 0,0 0-1 0 0,0 1 1 0 0,1-1-1 0 0,0 1 1 0 0,-1-1-1 0 0,1 1 1 0 0,1 0-1 0 0,-1 0 1 0 0,6-3-1 0 0,-8 5-504 0 0,-1 1 1 0 0,1-1-1 0 0,-1 1 0 0 0,1 0 0 0 0,0-1 0 0 0,-1 1 1 0 0,1 0-1 0 0,0 0 0 0 0,-1 0 0 0 0,1-1 0 0 0,0 1 0 0 0,-1 0 1 0 0,1 0-1 0 0,0 0 0 0 0,0 0 0 0 0,-1 0 0 0 0,1 0 1 0 0,0 0-1 0 0,-1 0 0 0 0,1 0 0 0 0,0 1 0 0 0,-1-1 1 0 0,1 0-1 0 0,0 0 0 0 0,-1 1 0 0 0,2 0 0 0 0,-1 0-9 0 0,0 0 0 0 0,0 0 0 0 0,0 0 0 0 0,0 0 0 0 0,0 0 0 0 0,0 1 0 0 0,-1-1 0 0 0,1 0 0 0 0,0 1 0 0 0,-1-1 0 0 0,1 3 0 0 0,1 4 44 0 0,0 0 0 0 0,-1-1 0 0 0,1 13 0 0 0,0 21 140 0 0,10 114 441 0 0,-9-134-679 0 0,1 0 0 0 0,1 0 1 0 0,1-1-1 0 0,1 0 0 0 0,12 25 0 0 0,-17-41-98 0 0,0 0-1 0 0,1 0 0 0 0,-1 0 1 0 0,1 0-1 0 0,5 5 0 0 0,-8-9-121 0 0,-12-10-5530 0 0,-1 1 24 0 0,5 4 3594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3:11.5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19 187 656 0 0,'-16'-19'6376'0'0,"16"18"-5995"0"0,-1 0-1 0 0,1 0 1 0 0,0 0 0 0 0,-1 1 0 0 0,1-1 0 0 0,0 0 0 0 0,0 0-1 0 0,-1 0 1 0 0,1 0 0 0 0,0 0 0 0 0,0 0 0 0 0,0 0 0 0 0,0 0-1 0 0,0 1 1 0 0,1-1 0 0 0,-1 0 0 0 0,0 0 0 0 0,0 0-1 0 0,0 0 1 0 0,1 0 0 0 0,0-1 0 0 0,0 1-28 0 0,0-1 0 0 0,0 1 0 0 0,0-1 0 0 0,0 1 1 0 0,1 0-1 0 0,-1-1 0 0 0,1 1 0 0 0,-1 0 0 0 0,1 0 0 0 0,-1 0 0 0 0,1 0 0 0 0,-1 0 1 0 0,1 0-1 0 0,0 1 0 0 0,0-1 0 0 0,2 0 0 0 0,37-7-129 0 0,-12 4 49 0 0,30-12-133 0 0,10-1-63 0 0,89-36-1 0 0,-138 45-42 0 0,-7 3-3 0 0,21-11 0 0 0,-40 27 11 0 0,-1-1 1 0 0,1 2-1 0 0,-8 20 1 0 0,13-31-29 0 0,1 1 0 0 0,-1 0 0 0 0,1-1 0 0 0,0 1 0 0 0,-1 0 0 0 0,1-1 1 0 0,0 1-1 0 0,0 0 0 0 0,0 0 0 0 0,0-1 0 0 0,1 1 0 0 0,-1 0 0 0 0,0-1 0 0 0,1 1 0 0 0,-1 0 1 0 0,1-1-1 0 0,0 1 0 0 0,-1 0 0 0 0,1-1 0 0 0,0 1 0 0 0,0-1 0 0 0,0 1 0 0 0,0-1 0 0 0,0 0 1 0 0,0 1-1 0 0,1-1 0 0 0,-1 0 0 0 0,0 0 0 0 0,1 0 0 0 0,-1 0 0 0 0,1 0 0 0 0,-1 0 0 0 0,1 0 1 0 0,-1-1-1 0 0,1 1 0 0 0,-1 0 0 0 0,3 0 0 0 0,-3-1 17 0 0,1 1 0 0 0,-1 0 1 0 0,-1-1-1 0 0,1 1 0 0 0,0 0 1 0 0,0 0-1 0 0,0-1 0 0 0,0 1 0 0 0,0 0 1 0 0,-1 0-1 0 0,1 0 0 0 0,0 0 1 0 0,-1 0-1 0 0,1 0 0 0 0,-1 0 0 0 0,1 0 1 0 0,-1 1-1 0 0,0-1 0 0 0,1 0 1 0 0,-1 0-1 0 0,0 0 0 0 0,0 0 0 0 0,0 1 1 0 0,0-1-1 0 0,0 0 0 0 0,0 0 1 0 0,0 0-1 0 0,0 1 0 0 0,-1 0 0 0 0,0 7 96 0 0,0-1 0 0 0,-5 16 0 0 0,5-19-55 0 0,-2 7 18 0 0,1 1 0 0 0,0 0-1 0 0,1 0 1 0 0,0 0 0 0 0,1 0 0 0 0,0-1 0 0 0,1 1 0 0 0,5 22-1 0 0,-1-13 95 0 0,2 1 0 0 0,0-1-1 0 0,21 42 1 0 0,-25-57-155 0 0,1 1 1 0 0,-1-1-1 0 0,0 1 0 0 0,-1 0 1 0 0,0 0-1 0 0,0 0 0 0 0,-1 0 1 0 0,0 0-1 0 0,0 0 0 0 0,-1 1 1 0 0,-1 15-1 0 0,-1-16-19 0 0,1-4 18 0 0,4-11-82 0 0,0 0 78 0 0,0 2-20 0 0,-1 0 0 0 0,0 0-1 0 0,-1 0 1 0 0,1 0-1 0 0,0-7 1 0 0,-2 11-3 0 0,0 1-1 0 0,0-1 0 0 0,0 0 1 0 0,0 0-1 0 0,0 1 1 0 0,0-1-1 0 0,0 0 1 0 0,0 0-1 0 0,-1 0 1 0 0,1 1-1 0 0,0-1 0 0 0,0 0 1 0 0,-1 0-1 0 0,1 1 1 0 0,-1-1-1 0 0,1 0 1 0 0,0 1-1 0 0,-1-1 1 0 0,1 0-1 0 0,-1 1 0 0 0,1-1 1 0 0,-1 1-1 0 0,0-1 1 0 0,1 1-1 0 0,-1-1 1 0 0,0 1-1 0 0,1-1 1 0 0,-1 1-1 0 0,0 0 1 0 0,1-1-1 0 0,-1 1 0 0 0,0 0 1 0 0,0 0-1 0 0,1 0 1 0 0,-1-1-1 0 0,0 1 1 0 0,0 0-1 0 0,0 0 1 0 0,1 0-1 0 0,-1 0 0 0 0,0 0 1 0 0,-1 1-1 0 0,-11 0 0 0 0,0 1-1 0 0,0 1 0 0 0,0 0 1 0 0,0 1-1 0 0,-19 8 1 0 0,22-8 6 0 0,-237 84-29 0 0,203-73 31 0 0,40-14-8 0 0,0-1 0 0 0,0 1 1 0 0,0 0-1 0 0,0-1 0 0 0,0 0 1 0 0,1 0-1 0 0,-1 0 0 0 0,0 0 1 0 0,-7-2-1 0 0,11 2-2 0 0,-1 0 1 0 0,1 0-1 0 0,0 0 0 0 0,-1 0 0 0 0,1 0 1 0 0,-1-1-1 0 0,1 1 0 0 0,0 0 1 0 0,-1 0-1 0 0,1 0 0 0 0,-1-1 1 0 0,1 1-1 0 0,0 0 0 0 0,-1 0 1 0 0,1-1-1 0 0,0 1 0 0 0,0 0 1 0 0,-1-1-1 0 0,1 1 0 0 0,0 0 0 0 0,0-1 1 0 0,-1 1-1 0 0,1-1 0 0 0,0 1 1 0 0,0 0-1 0 0,0-1 0 0 0,0 1 1 0 0,-1-1-1 0 0,1 1 0 0 0,0 0 1 0 0,0-1-1 0 0,0 0 0 0 0,0 0-9 0 0,1 0 0 0 0,-1 0 0 0 0,1-1 0 0 0,-1 1 0 0 0,1 0 0 0 0,-1 0 0 0 0,1 0 0 0 0,-1 0 0 0 0,1 0 0 0 0,0 0 0 0 0,1-1 0 0 0,24-21-266 0 0,-16 16-183 0 0,0 1 0 0 0,1-1 1 0 0,0 2-1 0 0,20-8 1 0 0,-19 9-1573 0 0,0 0-1 0 0,1 2 1 0 0,0-1 0 0 0,18 0 0 0 0,-5 2-965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53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63 512 0 0,'-3'-18'4222'0'0,"0"-5"4738"0"0,2 22-8545 0 0,1 0 0 0 0,0 0 0 0 0,0 0 0 0 0,0 0-1 0 0,1 0 1 0 0,-1 0 0 0 0,0 0 0 0 0,0 0 0 0 0,0 0 0 0 0,1 0 0 0 0,-1 0 0 0 0,0 0 0 0 0,1 0-1 0 0,-1 0 1 0 0,1 0 0 0 0,0-1 0 0 0,-1 2-369 0 0,1 0-1 0 0,-1-1 1 0 0,0 1 0 0 0,0 0-1 0 0,1 0 1 0 0,-1-1-1 0 0,0 1 1 0 0,0 0 0 0 0,1 0-1 0 0,-1 0 1 0 0,0-1 0 0 0,0 1-1 0 0,1 0 1 0 0,-1 0-1 0 0,0 0 1 0 0,1 0 0 0 0,-1 0-1 0 0,0 0 1 0 0,1 0 0 0 0,-1 0-1 0 0,0 0 1 0 0,0 0-1 0 0,1 0 1 0 0,-1 0 0 0 0,0 0-1 0 0,1 0 1 0 0,-1 0 0 0 0,0 0-1 0 0,1 0 1 0 0,-1 0-1 0 0,0 0 1 0 0,1 0 0 0 0,-1 1-1 0 0,7 9 230 0 0,-2 15-538 0 0,-6 13-1765 0 0,1-29 341 0 0,-1 0 0 0 0,2-1 0 0 0,-1 1 1 0 0,2 9-1 0 0,1-3 113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53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 3049 0 0,'-21'11'11514'0'0,"19"-10"-11130"0"0,0 0 1 0 0,1 0-1 0 0,-1 1 1 0 0,1-1-1 0 0,-1 1 1 0 0,1-1 0 0 0,0 1-1 0 0,-1-1 1 0 0,1 1-1 0 0,0 0 1 0 0,0 0-1 0 0,0-1 1 0 0,1 1-1 0 0,-2 3 1 0 0,2-5-377 0 0,0 1 1 0 0,0 0-1 0 0,0-1 1 0 0,0 1-1 0 0,1-1 1 0 0,-1 1-1 0 0,0-1 1 0 0,0 1-1 0 0,0-1 1 0 0,1 1-1 0 0,-1-1 1 0 0,0 1-1 0 0,1-1 0 0 0,-1 0 1 0 0,0 1-1 0 0,1-1 1 0 0,-1 1-1 0 0,0-1 1 0 0,1 0-1 0 0,-1 1 1 0 0,1-1-1 0 0,-1 0 1 0 0,1 1-1 0 0,-1-1 1 0 0,1 0-1 0 0,-1 0 0 0 0,1 0 1 0 0,-1 1-1 0 0,1-1 1 0 0,-1 0-1 0 0,1 0 1 0 0,-1 0-1 0 0,1 0 1 0 0,-1 0-1 0 0,2 0 1 0 0,20 3-839 0 0,-4-5-1928 0 0,-9 1 849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3:30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83 300 512 0 0,'-15'8'3032'0'0,"10"-5"-1579"0"0,-1 0 0 0 0,0 0 0 0 0,1 0 0 0 0,-1-1-1 0 0,-11 3 1 0 0,9-2-33 0 0,-2-1 1281 0 0,10-2-2622 0 0,0 0 1 0 0,0 0 0 0 0,-1-1-1 0 0,1 1 1 0 0,0 0-1 0 0,-1 0 1 0 0,1-1 0 0 0,0 1-1 0 0,0 0 1 0 0,0 0-1 0 0,-1-1 1 0 0,1 1 0 0 0,0 0-1 0 0,0 0 1 0 0,0-1 0 0 0,-1 1-1 0 0,1 0 1 0 0,0-1-1 0 0,0 1 1 0 0,0 0 0 0 0,0-1-1 0 0,0 1 1 0 0,0 0-1 0 0,0-1 1 0 0,0 1 0 0 0,0 0-1 0 0,0-1 1 0 0,0 1 0 0 0,0 0-1 0 0,0-1 1 0 0,0 1-1 0 0,0-18 755 0 0,-1 12-709 0 0,1 0-1 0 0,0-1 0 0 0,1 1 0 0 0,-1-1 0 0 0,1 1 0 0 0,3-9 0 0 0,1-2-41 0 0,1 0 0 0 0,1 0-1 0 0,17-29 1 0 0,-20 40-69 0 0,0-1 0 0 0,1 1 0 0 0,0 0 0 0 0,0 0 0 0 0,1 0 0 0 0,0 1-1 0 0,-1 0 1 0 0,2 0 0 0 0,-1 0 0 0 0,1 1 0 0 0,9-5 0 0 0,-14 8-11 0 0,1 0 0 0 0,-1 0 0 0 0,0 0-1 0 0,1 0 1 0 0,-1 1 0 0 0,0-1 0 0 0,1 1 0 0 0,-1-1 0 0 0,1 1 0 0 0,-1 0 0 0 0,1 0 0 0 0,-1 0-1 0 0,1 1 1 0 0,-1-1 0 0 0,0 0 0 0 0,1 1 0 0 0,3 1 0 0 0,-2 0-2 0 0,-1 0 1 0 0,0-1 0 0 0,-1 1-1 0 0,1 0 1 0 0,0 1-1 0 0,-1-1 1 0 0,1 0-1 0 0,-1 1 1 0 0,1 0 0 0 0,-1-1-1 0 0,2 5 1 0 0,1 2 4 0 0,0 0 1 0 0,-1 0-1 0 0,0 0 1 0 0,-1 0-1 0 0,0 0 1 0 0,-1 1-1 0 0,3 19 1 0 0,-3-3 103 0 0,-4 44 0 0 0,1 11 344 0 0,1-77-450 0 0,1-1 1 0 0,0 1-1 0 0,-1-1 0 0 0,1 1 0 0 0,0-1 0 0 0,0 0 0 0 0,1 0 0 0 0,-1 1 1 0 0,1-1-1 0 0,0 0 0 0 0,0 0 0 0 0,0 0 0 0 0,0-1 0 0 0,0 1 0 0 0,0 0 0 0 0,1-1 1 0 0,-1 1-1 0 0,1-1 0 0 0,0 0 0 0 0,0 0 0 0 0,0 0 0 0 0,0 0 0 0 0,0-1 0 0 0,0 1 1 0 0,0-1-1 0 0,1 0 0 0 0,-1 0 0 0 0,0 0 0 0 0,1 0 0 0 0,-1 0 0 0 0,1-1 0 0 0,-1 0 1 0 0,1 0-1 0 0,-1 0 0 0 0,1 0 0 0 0,-1 0 0 0 0,1 0 0 0 0,-1-1 0 0 0,0 0 0 0 0,1 0 1 0 0,4-2-1 0 0,4-1-25 0 0,-1-1 0 0 0,1-1 1 0 0,-1 0-1 0 0,0 0 0 0 0,-1-1 1 0 0,0-1-1 0 0,0 1 0 0 0,0-2 1 0 0,-1 1-1 0 0,0-1 0 0 0,-1-1 1 0 0,0 0-1 0 0,11-17 0 0 0,-16 21 9 0 0,0-1 0 0 0,-1 1-1 0 0,0 0 1 0 0,0-1-1 0 0,0 0 1 0 0,-1 1 0 0 0,0-1-1 0 0,0 0 1 0 0,-1 0-1 0 0,0 1 1 0 0,0-1 0 0 0,0 0-1 0 0,-1 0 1 0 0,0 0-1 0 0,-3-8 1 0 0,-4-12 10 0 0,0 1 0 0 0,-18-37 0 0 0,13 33 28 0 0,7 17-10 0 0,4 7-1 0 0,0 0 0 0 0,-1 0 0 0 0,1 0 0 0 0,-1 1 0 0 0,-1-1 0 0 0,1 1 0 0 0,-6-7 0 0 0,9 12-12 0 0,0 0 0 0 0,-1-1 1 0 0,1 1-1 0 0,0 0 1 0 0,-1 0-1 0 0,1-1 0 0 0,0 1 1 0 0,-1 0-1 0 0,1 0 0 0 0,0-1 1 0 0,-1 1-1 0 0,1 0 1 0 0,-1 0-1 0 0,1 0 0 0 0,0 0 1 0 0,-1 0-1 0 0,1-1 1 0 0,-1 1-1 0 0,1 0 0 0 0,0 0 1 0 0,-1 0-1 0 0,1 0 0 0 0,-1 0 1 0 0,1 0-1 0 0,-1 0 1 0 0,1 1-1 0 0,0-1 0 0 0,-1 0 1 0 0,0 0 4 0 0,0 1 1 0 0,1-1 0 0 0,-1 1-1 0 0,0 0 1 0 0,1-1 0 0 0,-1 1-1 0 0,1 0 1 0 0,-1-1 0 0 0,1 1-1 0 0,-1 0 1 0 0,1-1 0 0 0,-1 1-1 0 0,1 1 1 0 0,-2 1 6 0 0,1 0 1 0 0,0 0-1 0 0,0 1 0 0 0,1-1 1 0 0,-1 0-1 0 0,0 4 0 0 0,2 4 11 0 0,0 0 0 0 0,0-1 0 0 0,1 1 0 0 0,0-1-1 0 0,5 11 1 0 0,21 53 53 0 0,-11-33-66 0 0,6 23 40 0 0,15 74 0 0 0,4 68-130 0 0,-28-133 43 0 0,13 44-16 0 0,-21-96 57 0 0,1 0 0 0 0,2-1-1 0 0,14 28 1 0 0,-23-48-5 0 0,1 0-1 0 0,-1 1 1 0 0,0-1-1 0 0,0 0 1 0 0,0 0 0 0 0,0 0-1 0 0,0 0 1 0 0,0 0-1 0 0,0 1 1 0 0,0-1-1 0 0,1 0 1 0 0,-1 0 0 0 0,0 0-1 0 0,0 0 1 0 0,0 1-1 0 0,0-1 1 0 0,0 0 0 0 0,0 0-1 0 0,0 0 1 0 0,0 0-1 0 0,0 1 1 0 0,0-1-1 0 0,0 0 1 0 0,0 0 0 0 0,0 0-1 0 0,0 1 1 0 0,0-1-1 0 0,-1 0 1 0 0,1 0 0 0 0,0 0-1 0 0,0 0 1 0 0,0 1-1 0 0,0-1 1 0 0,0 0-1 0 0,0 0 1 0 0,0 0 0 0 0,0 0-1 0 0,-1 0 1 0 0,1 1-1 0 0,-9-1 34 0 0,-18-8-7 0 0,19 5-18 0 0,-96-20 271 0 0,-12-4 235 0 0,102 23-422 0 0,-1-1 1 0 0,1-1-1 0 0,1 0 0 0 0,-1-1 0 0 0,-21-14 0 0 0,33 19-74 0 0,-1-1 0 0 0,0 1 0 0 0,1 0 0 0 0,-1-1 0 0 0,1 1 0 0 0,0-1 0 0 0,-1 0 0 0 0,1 0 0 0 0,1 1 1 0 0,-1-1-1 0 0,0-1 0 0 0,1 1 0 0 0,-1 0 0 0 0,1 0 0 0 0,-1-6 0 0 0,1 3-27 0 0,0 0-1 0 0,1 0 1 0 0,0 1 0 0 0,0-1 0 0 0,1 0 0 0 0,0 0-1 0 0,0 1 1 0 0,3-11 0 0 0,-1 4-39 0 0,2-1 1 0 0,-1 1-1 0 0,2 1 0 0 0,0-1 1 0 0,0 0-1 0 0,1 1 1 0 0,0 1-1 0 0,1-1 1 0 0,12-12-1 0 0,-6 9-150 0 0,0 2 1 0 0,1-1-1 0 0,0 2 0 0 0,1 0 1 0 0,30-15-1 0 0,-12 9-1308 0 0,41-13 0 0 0,-42 19-1928 0 0,48-9 1 0 0,-50 14 1418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18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36 186 512 0 0,'-2'-19'1321'0'0,"1"-2"145"0"0,-1 1 1 0 0,-1 0-1 0 0,0 0 1 0 0,-2 0-1 0 0,-11-33 1 0 0,13 42 772 0 0,3 10-499 0 0,4 6-904 0 0,4 12-405 0 0,-1 0 0 0 0,-1 1-1 0 0,0 0 1 0 0,-2 0 0 0 0,4 19-1 0 0,-1 0-61 0 0,3 5-58 0 0,5 20 471 0 0,11 105-1 0 0,-20 147-165 0 0,-6-305-607 0 0,-2 74 18 0 0,3-70-42 0 0,0 1 0 0 0,0 0 0 0 0,8 24 0 0 0,-9-37 7 0 0,0 0 0 0 0,0-1 0 0 0,0 1 0 0 0,0 0 0 0 0,0-1 1 0 0,1 1-1 0 0,-1-1 0 0 0,0 1 0 0 0,0-1 0 0 0,1 1 0 0 0,-1 0 0 0 0,0-1 1 0 0,1 1-1 0 0,-1-1 0 0 0,1 1 0 0 0,-1-1 0 0 0,0 0 0 0 0,1 1 0 0 0,-1-1 0 0 0,1 1 1 0 0,-1-1-1 0 0,2 1 0 0 0,-1-1-8 0 0,-1 0 0 0 0,1-1 0 0 0,-1 1 0 0 0,1 0 0 0 0,-1 0 1 0 0,1 0-1 0 0,-1-1 0 0 0,1 1 0 0 0,-1 0 0 0 0,0 0 0 0 0,1-1 0 0 0,-1 1 0 0 0,1 0 0 0 0,-1-1 0 0 0,0 1 1 0 0,1 0-1 0 0,-1-1 0 0 0,0 1 0 0 0,1-1 0 0 0,0 0 0 0 0,13-30-882 0 0,-13 29 808 0 0,31-85-4374 0 0,-24 62 2544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19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42 259 2689 0 0,'-2'-7'1636'0'0,"-1"0"0"0"0,-1 0 0 0 0,1 0 1 0 0,-1 0-1 0 0,-7-9 0 0 0,5 8-1619 0 0,5 6 172 0 0,0 1 0 0 0,0-1 0 0 0,0 1 1 0 0,1-1-1 0 0,-1 1 0 0 0,0-1 0 0 0,1 0 1 0 0,-1 1-1 0 0,1-1 0 0 0,-1 0 0 0 0,1 0 1 0 0,0 1-1 0 0,-1-1 0 0 0,1 0 0 0 0,0 0 1 0 0,0 1-1 0 0,0-1 0 0 0,1 0 0 0 0,-1 0 0 0 0,1-2 1 0 0,0 2-33 0 0,0 0 1 0 0,0 0 0 0 0,1 0-1 0 0,-1 0 1 0 0,0 0-1 0 0,1 1 1 0 0,0-1 0 0 0,-1 0-1 0 0,1 1 1 0 0,0 0 0 0 0,0-1-1 0 0,0 1 1 0 0,-1 0-1 0 0,1 0 1 0 0,4-2 0 0 0,14-5-35 0 0,1 1 0 0 0,0 1 1 0 0,26-5-1 0 0,-13 4-61 0 0,404-81-955 0 0,-426 86 715 0 0,30-3-107 0 0,-39 5 92 0 0,0 0 1 0 0,0 0-1 0 0,0 0 1 0 0,0 0-1 0 0,0 1 0 0 0,0-1 1 0 0,0 1-1 0 0,0 0 1 0 0,0 0-1 0 0,4 1 0 0 0,-7-2 74 0 0,1 1 0 0 0,-1-1-1 0 0,1 1 1 0 0,-1-1 0 0 0,1 0-1 0 0,-1 1 1 0 0,0-1 0 0 0,1 1-1 0 0,-1-1 1 0 0,1 1 0 0 0,-1-1-1 0 0,0 1 1 0 0,0-1 0 0 0,1 1-1 0 0,-1-1 1 0 0,0 1 0 0 0,0-1-1 0 0,0 1 1 0 0,0 0 0 0 0,1-1-1 0 0,-1 1 1 0 0,0-1 0 0 0,0 1-1 0 0,0 0 1 0 0,0-1 0 0 0,-1 1-1 0 0,1-1 1 0 0,0 1 0 0 0,0-1-1 0 0,0 1 1 0 0,0 0 0 0 0,0-1-1 0 0,-1 1 1 0 0,1-1 0 0 0,0 1-1 0 0,-1 0 1 0 0,-9 18-3611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19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2 135 3233 0 0,'-1'-16'5425'0'0,"1"13"-4390"0"0,0 0 0 0 0,0 0-1 0 0,0 0 1 0 0,0-1-1 0 0,1-4 1 0 0,-1 6-925 0 0,1 1 0 0 0,-1 0 0 0 0,1 0 0 0 0,-1 0 0 0 0,1 0 0 0 0,0-1 0 0 0,-1 1 0 0 0,1 0 0 0 0,0 0-1 0 0,0 0 1 0 0,0 0 0 0 0,0 1 0 0 0,0-1 0 0 0,0 0 0 0 0,0 0 0 0 0,0 0 0 0 0,3 0 0 0 0,16-8 191 0 0,0 1 0 0 0,1 1 1 0 0,1 1-1 0 0,25-4 0 0 0,-11 2-149 0 0,11-2-699 0 0,-1 3 0 0 0,1 1 0 0 0,87 2 0 0 0,-128 4 83 0 0,-1 0-1 0 0,0 0 0 0 0,1 1 0 0 0,-1 0 1 0 0,1 0-1 0 0,-1 1 0 0 0,6 1 0 0 0,6 6-962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2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90 512 0 0,'-9'-2'1128'0'0,"0"1"-1"0"0,0 0 1 0 0,1 0-1 0 0,-1 1 1 0 0,0 0 0 0 0,0 0-1 0 0,0 1 1 0 0,0 0-1 0 0,1 1 1 0 0,-10 2-1 0 0,13-2-850 0 0,-1 0-1 0 0,0 0 1 0 0,1 0-1 0 0,0 1 0 0 0,-1 0 1 0 0,1 0-1 0 0,0 0 1 0 0,1 1-1 0 0,-1-1 1 0 0,0 1-1 0 0,1 0 0 0 0,0 1 1 0 0,0-1-1 0 0,0 1 1 0 0,1 0-1 0 0,-4 5 0 0 0,5-5-210 0 0,0-1 0 0 0,1 1 0 0 0,-1 0-1 0 0,1 0 1 0 0,0 0 0 0 0,0 1-1 0 0,1-1 1 0 0,-1 0 0 0 0,1 0-1 0 0,1 0 1 0 0,-1 0 0 0 0,1 1 0 0 0,-1-1-1 0 0,1 0 1 0 0,1 0 0 0 0,3 9-1 0 0,0-1 85 0 0,0-1-1 0 0,1 1 1 0 0,1-1-1 0 0,0 0 1 0 0,10 12-1 0 0,-9-14-176 0 0,1 1 0 0 0,0-2 0 0 0,18 17 0 0 0,-22-23 16 0 0,-1 1 0 0 0,1-1 0 0 0,0 0 0 0 0,-1-1 1 0 0,2 1-1 0 0,-1-1 0 0 0,0 0 0 0 0,0 0 0 0 0,1-1 0 0 0,-1 1 0 0 0,9 0 0 0 0,-11-2 6 0 0,-1 0-1 0 0,0 0 0 0 0,1-1 0 0 0,-1 1 0 0 0,1-1 0 0 0,-1 0 0 0 0,0 1 0 0 0,0-1 0 0 0,1 0 1 0 0,-1 0-1 0 0,0-1 0 0 0,0 1 0 0 0,0 0 0 0 0,0-1 0 0 0,0 1 0 0 0,-1-1 0 0 0,1 0 0 0 0,0 1 0 0 0,-1-1 1 0 0,3-3-1 0 0,2-4-10 0 0,0 0 1 0 0,10-20 0 0 0,-11 19 24 0 0,-1-1 0 0 0,1 1 0 0 0,-2-1 0 0 0,0 0-1 0 0,0-1 1 0 0,-1 1 0 0 0,0 0 0 0 0,-1-1 0 0 0,0 1 0 0 0,-2-20 0 0 0,1 24 15 0 0,-2-1 1 0 0,1 1 0 0 0,-1-1 0 0 0,0 1 0 0 0,0 0 0 0 0,-1 0-1 0 0,0 0 1 0 0,0 0 0 0 0,-1 0 0 0 0,1 1 0 0 0,-2 0-1 0 0,1-1 1 0 0,-1 2 0 0 0,0-1 0 0 0,0 0 0 0 0,0 1-1 0 0,-8-6 1 0 0,10 9 6 0 0,-1 0 0 0 0,1 0 0 0 0,-1 0 0 0 0,1 0 1 0 0,-1 0-1 0 0,1 1 0 0 0,-1 0 0 0 0,0 0 0 0 0,0 0 0 0 0,0 0 0 0 0,0 0 0 0 0,0 1 0 0 0,0 0 0 0 0,0 0 0 0 0,0 0 0 0 0,-7 1 0 0 0,9 0-19 0 0,0-1 1 0 0,-1 1-1 0 0,1-1 0 0 0,0 1 0 0 0,0 0 0 0 0,-1 0 1 0 0,1 0-1 0 0,0 1 0 0 0,0-1 0 0 0,0 0 0 0 0,1 1 1 0 0,-1-1-1 0 0,0 1 0 0 0,0-1 0 0 0,1 1 0 0 0,-1 0 0 0 0,1 0 1 0 0,-1 0-1 0 0,1 0 0 0 0,0 0 0 0 0,0 0 0 0 0,0 0 1 0 0,0 0-1 0 0,0 1 0 0 0,1-1 0 0 0,-1 0 0 0 0,0 0 1 0 0,1 5-1 0 0,-1-6-12 0 0,1 0-1 0 0,0 0 1 0 0,0 0 0 0 0,0 0 0 0 0,0 0-1 0 0,0 0 1 0 0,0 0 0 0 0,1 0 0 0 0,-1 0-1 0 0,0 0 1 0 0,1 0 0 0 0,-1 0 0 0 0,0 0-1 0 0,1 0 1 0 0,-1 0 0 0 0,1 0 0 0 0,-1-1 0 0 0,1 1-1 0 0,0 0 1 0 0,-1 0 0 0 0,1 0 0 0 0,0-1-1 0 0,1 2 1 0 0,0-1 2 0 0,0 0 0 0 0,0 0 0 0 0,0 0 0 0 0,0 0 0 0 0,0 0 0 0 0,0-1 0 0 0,1 1 0 0 0,-1-1 0 0 0,0 1 0 0 0,3-1 0 0 0,5 1-6 0 0,0-2 0 0 0,0 1 0 0 0,17-4 0 0 0,18-7 36 0 0,0-2 1 0 0,0-1 0 0 0,53-27-1 0 0,-55 20-21 0 0,-27 13 47 0 0,0 0-1 0 0,1 1 1 0 0,0 0-1 0 0,0 2 1 0 0,23-5 0 0 0,-39 9-46 0 0,0 1 0 0 0,0 0 0 0 0,1 0 0 0 0,-1 0 0 0 0,0 0 0 0 0,0 0 1 0 0,0 0-1 0 0,0 0 0 0 0,1 1 0 0 0,-1-1 0 0 0,0 0 0 0 0,0 1 0 0 0,0-1 1 0 0,0 0-1 0 0,0 1 0 0 0,0-1 0 0 0,0 1 0 0 0,0 0 0 0 0,0-1 0 0 0,0 1 1 0 0,1 1-1 0 0,-1-1 6 0 0,0 1 0 0 0,0-1 0 0 0,0 1 0 0 0,0 0 0 0 0,0-1 0 0 0,-1 1 0 0 0,1 0 0 0 0,-1-1 0 0 0,1 1-1 0 0,-1 0 1 0 0,0 0 0 0 0,1 2 0 0 0,-1 7 69 0 0,-1-1-1 0 0,0 1 1 0 0,-4 20-1 0 0,3-21-34 0 0,-4 23 51 0 0,2 0 0 0 0,1 0 0 0 0,1 0 0 0 0,4 45 0 0 0,-1-72-118 0 0,-1-1-1 0 0,2 1 1 0 0,-1-1-1 0 0,1 1 1 0 0,-1-1-1 0 0,1 1 1 0 0,1-1-1 0 0,-1 0 1 0 0,1 0 0 0 0,0 0-1 0 0,0-1 1 0 0,0 1-1 0 0,8 7 1 0 0,-9-10-56 0 0,1 0 1 0 0,-1 0 0 0 0,1 0-1 0 0,0 0 1 0 0,-1 0 0 0 0,1-1-1 0 0,0 0 1 0 0,0 1-1 0 0,0-1 1 0 0,0 0 0 0 0,0-1-1 0 0,1 1 1 0 0,-1 0 0 0 0,0-1-1 0 0,0 0 1 0 0,0 0 0 0 0,1 0-1 0 0,-1 0 1 0 0,0 0 0 0 0,0 0-1 0 0,0-1 1 0 0,0 0-1 0 0,0 0 1 0 0,1 1 0 0 0,4-4-1 0 0,2-1-1428 0 0,1-1 0 0 0,17-12-1 0 0,-26 16 1160 0 0,17-11-1151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46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426 109 512 0 0,'-11'0'1732'0'0,"-1"0"1"0"0,0 1-1 0 0,-18 4 1 0 0,27-5-844 0 0,0 1 0 0 0,-1-1 0 0 0,1 0 0 0 0,-1 0 0 0 0,-5-1 0 0 0,6 1-362 0 0,-1 0-1 0 0,1 0 0 0 0,0 0 1 0 0,0 0-1 0 0,-1 0 0 0 0,-4 1 1 0 0,-4 1 913 0 0,11-2-1202 0 0,-1 0 0 0 0,1 0 0 0 0,-1 0 0 0 0,1 0 0 0 0,-1 1 0 0 0,1-1 0 0 0,-1 1 0 0 0,1-1 0 0 0,-1 1 0 0 0,-1 0 0 0 0,27-1 1617 0 0,125-26-140 0 0,-36 3-1381 0 0,44-3-229 0 0,-114 16-111 0 0,68-23 0 0 0,-97 29 145 0 0,-23 12-46 0 0,-14 16 13 0 0,10-10 51 0 0,12-12-100 0 0,0 0 0 0 0,0 1 0 0 0,0-1 1 0 0,0 1-1 0 0,1-1 0 0 0,-1 1 0 0 0,1-1 0 0 0,0 1 1 0 0,-1-1-1 0 0,1 1 0 0 0,0 0 0 0 0,0-1 0 0 0,1 4 1 0 0,-1 4 254 0 0,-1-8-253 0 0,0 0 0 0 0,-1-1 0 0 0,0 1 0 0 0,1 0 0 0 0,-1 0 0 0 0,0-1 0 0 0,0 1 0 0 0,-3 1 0 0 0,-4 4 189 0 0,8-6-212 0 0,0 1 0 0 0,0 0 0 0 0,-1-1 0 0 0,1 1 0 0 0,1 0 0 0 0,-1-1 0 0 0,0 1 1 0 0,0 0-1 0 0,1 0 0 0 0,-1 0 0 0 0,1 0 0 0 0,-1 2 0 0 0,-1 28 228 0 0,1-4-143 0 0,-6 33-39 0 0,3 0 1 0 0,6 89 0 0 0,-2-128-78 0 0,9 84-11 0 0,0-17 56 0 0,-5-38-24 0 0,-2-32-17 0 0,0 1 0 0 0,-2 0 0 0 0,0 0 1 0 0,-3 22-1 0 0,3-42-8 0 0,0 1 1 0 0,0-1-1 0 0,0 0 0 0 0,0 1 1 0 0,0-1-1 0 0,0 1 0 0 0,0-1 1 0 0,0 1-1 0 0,0-1 0 0 0,0 1 0 0 0,-1-1 1 0 0,1 0-1 0 0,0 1 0 0 0,0-1 1 0 0,0 1-1 0 0,0-1 0 0 0,-1 0 1 0 0,1 1-1 0 0,0-1 0 0 0,-1 0 1 0 0,1 1-1 0 0,0-1 0 0 0,0 0 1 0 0,-1 1-1 0 0,1-1 0 0 0,-1 0 0 0 0,1 0 1 0 0,0 1-1 0 0,-1-1 0 0 0,1 0 1 0 0,-1 0-1 0 0,1 0 0 0 0,0 0 1 0 0,-1 1-1 0 0,1-1 0 0 0,-1 0 1 0 0,1 0-1 0 0,-1 0 0 0 0,1 0 1 0 0,0 0-1 0 0,-1 0 0 0 0,1 0 0 0 0,-1 0 1 0 0,1 0-1 0 0,-1 0 0 0 0,1-1 1 0 0,-1 1-1 0 0,1 0 0 0 0,0 0 1 0 0,-1 0-1 0 0,0-1 0 0 0,0 0 3 0 0,0 1 0 0 0,-1-1 0 0 0,1 0-1 0 0,0-1 1 0 0,0 1 0 0 0,0 0 0 0 0,0 0 0 0 0,0 0-1 0 0,0-1 1 0 0,0 1 0 0 0,0 0 0 0 0,0-1 0 0 0,0-2-1 0 0,-1 3 0 0 0,0 0-1 0 0,0 0 0 0 0,0 0 1 0 0,0 0-1 0 0,0 1 0 0 0,0-1 0 0 0,0 1 1 0 0,-1-1-1 0 0,1 1 0 0 0,0-1 1 0 0,0 1-1 0 0,0 0 0 0 0,-4 1 0 0 0,-29 3 12 0 0,-329 26 19 0 0,197-23-9 0 0,0-1 566 0 0,155-5-424 0 0,16-1-29 0 0,22 1-63 0 0,247-35-121 0 0,-179 19-2590 0 0,-1 2-4392 0 0,-67 11 4813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48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39 512 0 0,'-7'-2'1820'0'0,"1"1"0"0"0,-1-1 1 0 0,1 0-1 0 0,0-1 0 0 0,-11-5 0 0 0,17 8-1750 0 0,0 0 1 0 0,-1 0-1 0 0,1 0 0 0 0,0 0 0 0 0,0 0 0 0 0,0 0 1 0 0,0 0-1 0 0,0 0 0 0 0,0 0 0 0 0,-1-1 1 0 0,1 1-1 0 0,0 0 0 0 0,0 0 0 0 0,0 0 0 0 0,0 0 1 0 0,0 0-1 0 0,0-1 0 0 0,0 1 0 0 0,0 0 1 0 0,0 0-1 0 0,0 0 0 0 0,0 0 0 0 0,0 0 0 0 0,0-1 1 0 0,0 1-1 0 0,0 0 0 0 0,0 0 0 0 0,0 0 1 0 0,0 0-1 0 0,0-1 0 0 0,0 1 0 0 0,0 0 0 0 0,0 0 1 0 0,0 0-1 0 0,0 0 0 0 0,0 0 0 0 0,0-1 1 0 0,0 1-1 0 0,0 0 0 0 0,0 0 0 0 0,0 0 0 0 0,1 0 1 0 0,7-6 1188 0 0,9-1-397 0 0,-6 4-71 0 0,-11 4-771 0 0,0-1 0 0 0,0 0 0 0 0,0 0 0 0 0,0 0 1 0 0,0 0-1 0 0,0 0 0 0 0,0 0 0 0 0,0 0 0 0 0,0 0 1 0 0,0 0-1 0 0,0 0 0 0 0,0 0 0 0 0,0 0 0 0 0,0 0 1 0 0,0 0-1 0 0,0 0 0 0 0,0 0 0 0 0,0 0 0 0 0,0 0 1 0 0,0 0-1 0 0,0 0 0 0 0,0 0 0 0 0,0 0 0 0 0,0 0 1 0 0,0 0-1 0 0,0 0 0 0 0,0 0 0 0 0,0 0 0 0 0,0 0 1 0 0,0 0-1 0 0,0 0 0 0 0,0 1 0 0 0,0-1 0 0 0,0 0 1 0 0,0 0-1 0 0,0 0 0 0 0,0 0 0 0 0,0 0 0 0 0,0 0 0 0 0,0 0 1 0 0,0 0-1 0 0,0 0 0 0 0,1 0 0 0 0,-1 0 0 0 0,0 0 1 0 0,0 0-1 0 0,0 0 0 0 0,0 0 0 0 0,0 0 0 0 0,0 0 1 0 0,0 0-1 0 0,-15 7 1866 0 0,3-1-1588 0 0,-55 24 1883 0 0,64-27-1508 0 0,8-3-256 0 0,4 3-115 0 0,-9-3-297 0 0,0 0-1 0 0,0 0 0 0 0,0 0 0 0 0,1 1 1 0 0,-1-1-1 0 0,0 0 0 0 0,0 0 0 0 0,0 0 1 0 0,0 1-1 0 0,0-1 0 0 0,0 0 0 0 0,0 0 0 0 0,0 0 1 0 0,0 1-1 0 0,0-1 0 0 0,0 0 0 0 0,0 0 1 0 0,0 1-1 0 0,0-1 0 0 0,0 0 0 0 0,0 0 1 0 0,0 1-1 0 0,0-1 0 0 0,0 0 0 0 0,0 0 1 0 0,0 0-1 0 0,-1 1 0 0 0,1-1 0 0 0,0 0 0 0 0,0 0 1 0 0,0 0-1 0 0,0 0 0 0 0,0 1 0 0 0,-1-1 1 0 0,1 0-1 0 0,0 0 0 0 0,0 0 0 0 0,0 0 1 0 0,0 0-1 0 0,-1 1 0 0 0,1-1 0 0 0,0 0 1 0 0,-1 0 1 0 0,1 0 1 0 0,0 0-1 0 0,0 0 1 0 0,0 1-1 0 0,-1-1 1 0 0,1 0-1 0 0,0 0 1 0 0,0 0-1 0 0,0 0 1 0 0,0 1-1 0 0,-1-1 1 0 0,1 0-1 0 0,0 0 1 0 0,0 1 0 0 0,0-1-1 0 0,0 0 1 0 0,0 0-1 0 0,0 0 1 0 0,0 1-1 0 0,0-1 1 0 0,0 0-1 0 0,0 0 1 0 0,0 1-1 0 0,0-1 1 0 0,0 0-1 0 0,0 0 1 0 0,0 1 0 0 0,0-1-1 0 0,0 0 1 0 0,0 0-1 0 0,0 1 1 0 0,0-1-1 0 0,0 0 1 0 0,0 0-1 0 0,0 1 1 0 0,10 3 104 0 0,15-3-40 0 0,-23-1-56 0 0,171-13 75 0 0,-95 4-102 0 0,1-2-184 0 0,-119 18-9462 0 0,24-3 5329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59.3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118 552 512 0 0,'-8'-4'777'0'0,"1"1"0"0"0,0 1-1 0 0,-1-1 1 0 0,0 1 0 0 0,1 1-1 0 0,-1-1 1 0 0,0 1 0 0 0,0 0-1 0 0,-14 1 1 0 0,20 1-513 0 0,0-1-1 0 0,0 0 1 0 0,1 1-1 0 0,-1-1 1 0 0,0 1-1 0 0,1-1 0 0 0,-1 1 1 0 0,1 0-1 0 0,-1 0 1 0 0,0 0-1 0 0,-1 2 1 0 0,2-3-201 0 0,1 0 0 0 0,0 0 0 0 0,-1 0 0 0 0,1 1 0 0 0,0-1 0 0 0,-1 0 0 0 0,1 1 0 0 0,0-1 0 0 0,0 0 0 0 0,-1 0 0 0 0,1 1 0 0 0,0-1 0 0 0,0 1 0 0 0,0-1 0 0 0,0 0 0 0 0,-1 1 0 0 0,1-1 0 0 0,0 0 0 0 0,0 1 0 0 0,0-1 1 0 0,0 1-1 0 0,0-1 0 0 0,0 0 0 0 0,0 1 0 0 0,0-1 0 0 0,0 1 0 0 0,0-1 0 0 0,0 0 0 0 0,0 1 0 0 0,0-1 0 0 0,1 0 0 0 0,-1 1 0 0 0,0-1 0 0 0,0 0 0 0 0,0 1 0 0 0,0-1 0 0 0,1 1 0 0 0,-1-1 0 0 0,0 0 0 0 0,0 0 0 0 0,1 1 0 0 0,-1-1 0 0 0,0 0 0 0 0,1 0 0 0 0,-1 1 0 0 0,0-1 0 0 0,1 0 0 0 0,-1 0 0 0 0,0 1 0 0 0,1-1 0 0 0,-1 0 0 0 0,0 0 0 0 0,1 0 0 0 0,-1 0 0 0 0,0 0 1 0 0,1 0-1 0 0,0 0 0 0 0,14 6 228 0 0,0-1 0 0 0,1-1-1 0 0,0 0 1 0 0,0-1 0 0 0,0-1 0 0 0,0 0 0 0 0,0-1 0 0 0,0-1 0 0 0,0-1 0 0 0,31-4 0 0 0,-3-4-204 0 0,0-1 1 0 0,70-27-1 0 0,-88 28-59 0 0,2-1-27 0 0,-1-1-1 0 0,32-17 1 0 0,-50 23 23 0 0,-1-1 0 0 0,0 1 0 0 0,0-1 0 0 0,0-1 1 0 0,-1 1-1 0 0,0-2 0 0 0,0 1 0 0 0,-1-1 0 0 0,0 1 1 0 0,8-16-1 0 0,-1-2 102 0 0,-2-1 0 0 0,-1-1 0 0 0,-1 1 0 0 0,-2-2 1 0 0,0 1-1 0 0,-2-1 0 0 0,-1 0 0 0 0,-1 0 0 0 0,-1-41 0 0 0,-2 67-84 0 0,0-1 0 0 0,0 1-1 0 0,-1-1 1 0 0,1 1 0 0 0,-1-1 0 0 0,1 1-1 0 0,-1 0 1 0 0,0-1 0 0 0,1 1-1 0 0,-1 0 1 0 0,-1 0 0 0 0,1-1-1 0 0,0 1 1 0 0,0 0 0 0 0,-1 0 0 0 0,1 0-1 0 0,-3-1 1 0 0,1 0 15 0 0,0 1 1 0 0,0 0-1 0 0,0 0 1 0 0,0 0-1 0 0,0 0 0 0 0,-1 1 1 0 0,1-1-1 0 0,0 1 0 0 0,-1 0 1 0 0,-5-1-1 0 0,0 0 44 0 0,-1 1 0 0 0,1 0 0 0 0,-1 1-1 0 0,0 0 1 0 0,1 1 0 0 0,-1 0 0 0 0,-18 4 0 0 0,16-2-32 0 0,0 1 0 0 0,0 0 1 0 0,1 1-1 0 0,0 1 0 0 0,-1-1 0 0 0,2 2 1 0 0,-1-1-1 0 0,1 2 0 0 0,0-1 0 0 0,0 1 1 0 0,-12 15-1 0 0,12-11-32 0 0,1 0 0 0 0,0 0-1 0 0,0 1 1 0 0,2 1 0 0 0,0-1 0 0 0,0 1 0 0 0,1 1 0 0 0,-8 29 0 0 0,0 10 14 0 0,2 2 1 0 0,3 0 0 0 0,-2 58-1 0 0,-6 125-54 0 0,5-96 17 0 0,6-86-30 0 0,-3 0-1 0 0,-18 61 1 0 0,24-105 21 0 0,-2 1 1 0 0,1-1 0 0 0,-2 0 0 0 0,0 0-1 0 0,0-1 1 0 0,-1 0 0 0 0,-1 0 0 0 0,0 0-1 0 0,-12 12 1 0 0,29-35-41 0 0,-1-1-1 0 0,12-19 1 0 0,2-4-22 0 0,-4 11 7 0 0,0 2 0 0 0,2 0 0 0 0,0 1-1 0 0,1 1 1 0 0,2 1 0 0 0,0 0 0 0 0,0 2 0 0 0,2 1-1 0 0,0 1 1 0 0,1 1 0 0 0,36-14 0 0 0,-44 20 0 0 0,-14 5 57 0 0,0 1 1 0 0,1 0-1 0 0,-1 0 0 0 0,1 1 1 0 0,-1-1-1 0 0,1 1 1 0 0,0 0-1 0 0,6-1 1 0 0,-11 2-6 0 0,1 1 1 0 0,-1-1-1 0 0,1 0 0 0 0,0 0 1 0 0,-1 0-1 0 0,1 0 0 0 0,-1 1 0 0 0,1-1 1 0 0,-1 0-1 0 0,1 1 0 0 0,-1-1 1 0 0,1 0-1 0 0,-1 1 0 0 0,0-1 1 0 0,1 0-1 0 0,-1 1 0 0 0,1-1 1 0 0,-1 1-1 0 0,0-1 0 0 0,1 1 1 0 0,-1-1-1 0 0,0 1 0 0 0,0-1 1 0 0,1 1-1 0 0,-1-1 0 0 0,0 1 1 0 0,0-1-1 0 0,0 1 0 0 0,0 0 0 0 0,0-1 1 0 0,0 1-1 0 0,0 0 0 0 0,1 22 28 0 0,-1-21-32 0 0,-2 25-3 0 0,0-9 20 0 0,1-1 1 0 0,1 0 0 0 0,3 24 0 0 0,-2-35-16 0 0,0 0 0 0 0,1 0 0 0 0,0 0 0 0 0,0 0 0 0 0,0 0 0 0 0,1-1 0 0 0,0 1 0 0 0,0-1 0 0 0,0 0-1 0 0,0 0 1 0 0,1 0 0 0 0,0 0 0 0 0,7 6 0 0 0,-6-7-49 0 0,-1 0 0 0 0,1 0 0 0 0,0-1 1 0 0,0 0-1 0 0,0 0 0 0 0,1 0 0 0 0,-1 0 0 0 0,1-1 0 0 0,-1 0 0 0 0,1 0 0 0 0,0-1 0 0 0,0 1 0 0 0,0-1 0 0 0,0-1 0 0 0,0 1 0 0 0,0-1 0 0 0,0 0 0 0 0,0 0 0 0 0,0-1 0 0 0,10-1 1 0 0,-6-1-656 0 0,-1 1 0 0 0,1-2 1 0 0,-1 1-1 0 0,17-9 0 0 0,-14 5-1116 0 0,-1 0 0 0 0,1-1 0 0 0,9-10 0 0 0,-4 4 238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0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76 512 0 0,'-1'-13'2291'0'0,"0"1"0"0"0,-5-24 0 0 0,3 22 441 0 0,1 21 1191 0 0,-5 29-2280 0 0,5-15-1476 0 0,1 0-1 0 0,1 0 1 0 0,1 0-1 0 0,1 0 1 0 0,1 0-1 0 0,10 38 1 0 0,-9-50-852 0 0,0 0 1 0 0,0-1-1 0 0,1 1 1 0 0,0-1-1 0 0,0 0 1 0 0,8 8-1 0 0,0-1-1162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42 512 0 0,'6'-16'1887'0'0,"-5"13"-549"0"0,0-1 0 0 0,0 1 0 0 0,0-1 0 0 0,-1 1 1 0 0,0-6-1 0 0,0 17 86 0 0,0 0 1 0 0,-1-1 0 0 0,-3 11 0 0 0,-10 25 734 0 0,-25 43-2212 0 0,23-53 712 0 0,0-3-449 0 0,11-23-205 0 0,1 1 0 0 0,0 0 0 0 0,0 0 0 0 0,1 0 1 0 0,0 0-1 0 0,0 0 0 0 0,1 1 0 0 0,-2 15 0 0 0,4-23-36 0 0,0 0-1 0 0,0-1 1 0 0,0 1-1 0 0,0-1 1 0 0,0 1 0 0 0,0-1-1 0 0,0 1 1 0 0,0-1-1 0 0,0 1 1 0 0,0-1 0 0 0,1 1-1 0 0,-1-1 1 0 0,0 1-1 0 0,0-1 1 0 0,1 1-1 0 0,-1-1 1 0 0,0 1 0 0 0,1-1-1 0 0,-1 0 1 0 0,0 1-1 0 0,1-1 1 0 0,-1 1 0 0 0,1-1-1 0 0,-1 0 1 0 0,0 0-1 0 0,1 1 1 0 0,-1-1-1 0 0,2 1 1 0 0,-1-1-148 0 0,1 0-1 0 0,-1 0 1 0 0,1 1 0 0 0,-1-1-1 0 0,1 0 1 0 0,-1 0 0 0 0,1 0-1 0 0,0-1 1 0 0,-1 1 0 0 0,2-1 0 0 0,6-1-1045 0 0,-1-1 1 0 0,14-6 0 0 0,-20 8 1100 0 0,23-10-1251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25 3145 0 0,'-6'7'11010'0'0,"-1"-7"-10602"0"0,1 0 384 0 0,5 0-840 0 0,4-1 56 0 0,2-2-104 0 0,4 1 224 0 0,-2 0-128 0 0,2-1-64 0 0,1 1-192 0 0,2-1-224 0 0,-2-1 160 0 0,4 1-1456 0 0,-2 0-1105 0 0,-1-3-320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34 2425 0 0,'-8'3'3128'0'0,"-1"-3"2009"0"0,0 1-3728 0 0,4-1-433 0 0,0 0-648 0 0,4 0 248 0 0,2 0-360 0 0,7 0-88 0 0,0-1-72 0 0,2-2-72 0 0,3-1-160 0 0,2-1-120 0 0,-1 0 56 0 0,2-3-1024 0 0,-2 3-401 0 0,2-1-207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1168 0 0,'-13'6'8438'0'0,"12"-6"-7916"0"0,0 0-1 0 0,0 0 1 0 0,0 1 0 0 0,0-1 0 0 0,0 0 0 0 0,0 1-1 0 0,1-1 1 0 0,-1 0 0 0 0,0 1 0 0 0,0-1 0 0 0,0 1-1 0 0,0 0 1 0 0,1-1 0 0 0,-1 1 0 0 0,0 0 0 0 0,0 0-492 0 0,1-1 0 0 0,0 0 1 0 0,1 0-1 0 0,-1 1 1 0 0,0-1-1 0 0,0 0 1 0 0,0 0-1 0 0,0 0 1 0 0,0 1-1 0 0,0-1 1 0 0,0 0-1 0 0,0 0 1 0 0,0 0-1 0 0,0 1 1 0 0,0-1-1 0 0,1 0 1 0 0,-1 0-1 0 0,0 0 1 0 0,0 1-1 0 0,0-1 1 0 0,0 0-1 0 0,1 0 0 0 0,-1 0 1 0 0,0 0-1 0 0,0 0 1 0 0,0 0-1 0 0,1 1 1 0 0,-1-1-1 0 0,0 0 1 0 0,0 0-1 0 0,0 0 1 0 0,1 0-1 0 0,-1 0 1 0 0,0 0-1 0 0,0 0 1 0 0,1 0-1 0 0,-1 0 1 0 0,0 0-1 0 0,0 0 1 0 0,0 0-1 0 0,1 0 1 0 0,-1 0-1 0 0,1 0 0 0 0,12 0-287 0 0,-12 0 296 0 0,4 0 1 0 0,11 0-3667 0 0,26-3 1 0 0,-29 0 2148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1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217 1 3241 0 0,'-8'6'8601'0'0,"2"-1"-2766"0"0,4 7-3981 0 0,2-4-1316 0 0,-1 0 1 0 0,0 1-1 0 0,-1-1 0 0 0,0 0 1 0 0,-3 10-1 0 0,-20 41 220 0 0,17-39-421 0 0,-3 4-648 0 0,-1-1 0 0 0,-1 0 0 0 0,0 0 0 0 0,-2-2 0 0 0,-1 0 0 0 0,-28 30 0 0 0,40-47-661 0 0,1-1-1 0 0,0-1 1 0 0,-1 1-1 0 0,-6 4 1 0 0,2-3-2250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3.1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97 202 512 0 0,'-2'-1'831'0'0,"-1"-1"0"0"0,1 1 1 0 0,-1 0-1 0 0,1 0 0 0 0,-1-1 0 0 0,0 2 0 0 0,1-1 0 0 0,-1 0 0 0 0,0 0 1 0 0,0 1-1 0 0,1 0 0 0 0,-6-1 0 0 0,-2 2 1423 0 0,1-1 0 0 0,-14 4 0 0 0,15-3-1394 0 0,8 0-810 0 0,-1-1 0 0 0,1 0 0 0 0,0 0-1 0 0,0 0 1 0 0,0 0 0 0 0,0 0 0 0 0,0 0 0 0 0,-1 0 0 0 0,1 0 0 0 0,0 0 0 0 0,0 0 0 0 0,0 1 0 0 0,0-1 0 0 0,-1 0 0 0 0,1 0 0 0 0,0 0 0 0 0,0 0 0 0 0,0 0 0 0 0,0 0 0 0 0,-1 0 0 0 0,1 0 0 0 0,0 0-1 0 0,0-1 1 0 0,0 1 0 0 0,-1 0 0 0 0,1 0 0 0 0,0 0 0 0 0,0 0 0 0 0,0 0 0 0 0,0 0 0 0 0,0 0 0 0 0,-1 0 0 0 0,1 0 0 0 0,0 0 0 0 0,0-1 0 0 0,0 1 0 0 0,0 0 0 0 0,0 0 0 0 0,0 0 0 0 0,-1 0-1 0 0,1 0 1 0 0,0-1 0 0 0,0 1 0 0 0,0 0 0 0 0,0 0 0 0 0,0 0 0 0 0,0-1 0 0 0,7-7 678 0 0,13-7-431 0 0,51-32 185 0 0,99-49 0 0 0,-160 91-420 0 0,1 0 1 0 0,-1 1-1 0 0,1 1 0 0 0,0 0 1 0 0,17-3-1 0 0,-25 5-42 0 0,0 1 0 0 0,0 0-1 0 0,0 0 1 0 0,0 0 0 0 0,0 0 0 0 0,0 0-1 0 0,0 0 1 0 0,0 1 0 0 0,0 0 0 0 0,-1-1 0 0 0,1 1-1 0 0,0 0 1 0 0,0 0 0 0 0,-1 1 0 0 0,1-1 0 0 0,0 1-1 0 0,-1-1 1 0 0,0 1 0 0 0,1 0 0 0 0,-1 0-1 0 0,0 0 1 0 0,0 0 0 0 0,0 0 0 0 0,0 0 0 0 0,0 1-1 0 0,1 2 1 0 0,6 13 61 0 0,-1 0-1 0 0,-1 0 1 0 0,-1 1-1 0 0,-1 0 1 0 0,5 35-1 0 0,-6-31-64 0 0,1 1-1 0 0,1-1 1 0 0,13 32 0 0 0,-15-46-30 0 0,0-1 0 0 0,1 1 0 0 0,0-1 0 0 0,0 1 0 0 0,12 12 0 0 0,-14-18-24 0 0,0 0 0 0 0,0 0 0 0 0,0-1 0 0 0,1 1 0 0 0,-1-1 0 0 0,1 0 0 0 0,-1 0 0 0 0,1 0 0 0 0,0 0 0 0 0,0-1 0 0 0,0 1 0 0 0,0-1 0 0 0,0 0 0 0 0,0-1 0 0 0,0 1 0 0 0,4 0 0 0 0,-2-1-210 0 0,-1 0-1 0 0,0-1 1 0 0,1 0-1 0 0,-1 1 1 0 0,0-2-1 0 0,0 1 1 0 0,0-1-1 0 0,0 1 1 0 0,0-1-1 0 0,0-1 1 0 0,0 1-1 0 0,-1-1 1 0 0,6-3-1 0 0,-3 1-1556 0 0,-1 0-1 0 0,0-1 0 0 0,0 0 0 0 0,9-10 0 0 0,-5 2-541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3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421 1 2136 0 0,'-43'22'8944'0'0,"34"-16"-7638"0"0,0 0 1 0 0,-13 13-1 0 0,-94 90 3347 0 0,-51 61-3750 0 0,157-161-934 0 0,-20 25-32 0 0,28-31 7 0 0,1-1 0 0 0,-1 0 0 0 0,1 0 0 0 0,0 0 0 0 0,-1 1 0 0 0,1-1-1 0 0,0 1 1 0 0,1-1 0 0 0,-1 1 0 0 0,0-1 0 0 0,1 1 0 0 0,-1-1 0 0 0,1 5 0 0 0,0-6-10 0 0,0-1 0 0 0,0 1 0 0 0,0 0 0 0 0,0-1 0 0 0,0 1 0 0 0,1-1 0 0 0,-1 1 0 0 0,0-1 0 0 0,0 1 0 0 0,1-1 0 0 0,-1 1 0 0 0,0-1 0 0 0,1 1 0 0 0,-1-1 0 0 0,1 1 0 0 0,-1-1 0 0 0,0 1 0 0 0,1-1 0 0 0,-1 0 0 0 0,1 1 0 0 0,-1-1 0 0 0,1 0 0 0 0,-1 1 0 0 0,1-1 1 0 0,0 0-1 0 0,-1 0 0 0 0,1 0 0 0 0,-1 1 0 0 0,1-1 0 0 0,-1 0 0 0 0,1 0 0 0 0,0 0 0 0 0,0 0 0 0 0,22-3-1830 0 0,-6-3 994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4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461 179 512 0 0,'10'-12'1452'0'0,"0"0"0"0"0,13-21-1 0 0,-21 27-822 0 0,1 1-1 0 0,-1 0 1 0 0,0-1-1 0 0,0 1 0 0 0,0-1 1 0 0,-1 0-1 0 0,1 0 1 0 0,-2 0-1 0 0,1 1 0 0 0,-1-8 1 0 0,0 11-428 0 0,0 0 1 0 0,0 0 0 0 0,-1 0-1 0 0,1 0 1 0 0,-1 0-1 0 0,1 0 1 0 0,-1 0 0 0 0,0 0-1 0 0,0 0 1 0 0,0 0-1 0 0,0 1 1 0 0,0-1 0 0 0,0 0-1 0 0,0 1 1 0 0,-1-1-1 0 0,1 1 1 0 0,-1-1 0 0 0,1 1-1 0 0,-1-1 1 0 0,0 1-1 0 0,1 0 1 0 0,-1 0 0 0 0,-3-2-1 0 0,1 1 3 0 0,0 1 0 0 0,0-1-1 0 0,-1 1 1 0 0,1-1 0 0 0,0 1-1 0 0,-1 0 1 0 0,1 1 0 0 0,-1-1-1 0 0,1 1 1 0 0,-6 0 0 0 0,-5 2 55 0 0,1 1 0 0 0,-1 0 1 0 0,1 0-1 0 0,-27 12 1 0 0,17-4 36 0 0,-43 26 0 0 0,47-24-112 0 0,2 1 0 0 0,0 1 0 0 0,0 1 0 0 0,2 0 0 0 0,0 1 0 0 0,-25 35 0 0 0,25-29 101 0 0,1 1 1 0 0,2 1 0 0 0,0 0 0 0 0,2 1 0 0 0,-12 35-1 0 0,20-50-239 0 0,1 0-1 0 0,0 0 1 0 0,0 0-1 0 0,1 0 0 0 0,0 0 1 0 0,1 0-1 0 0,0 0 1 0 0,1 0-1 0 0,0 0 0 0 0,1 0 1 0 0,3 11-1 0 0,-3-15-47 0 0,0-1 0 0 0,1 1-1 0 0,-1-1 1 0 0,1 0 0 0 0,1 0 0 0 0,-1 0-1 0 0,1 0 1 0 0,0 0 0 0 0,1-1 0 0 0,-1 0 0 0 0,1 0-1 0 0,0 0 1 0 0,0 0 0 0 0,0-1 0 0 0,1 0-1 0 0,0 0 1 0 0,0 0 0 0 0,0-1 0 0 0,6 3 0 0 0,1-2-51 0 0,1 1 1 0 0,-1-2 0 0 0,1 0 0 0 0,-1-1 0 0 0,1 0 0 0 0,0-1 0 0 0,0-1 0 0 0,0 0 0 0 0,0-1-1 0 0,-1 0 1 0 0,1-1 0 0 0,0 0 0 0 0,-1-2 0 0 0,17-5 0 0 0,-3-1-868 0 0,0-1 0 0 0,-1-1 0 0 0,0-1 0 0 0,-1-2 0 0 0,42-31 0 0 0,-50 31-1347 0 0,-3 1-380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4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0 113 416 0 0,'1'0'398'0'0,"0"0"0"0"0,-1 0-1 0 0,1-1 1 0 0,-1 1 0 0 0,1 0 0 0 0,0 0 0 0 0,-1 0-1 0 0,1-1 1 0 0,-1 1 0 0 0,1 0 0 0 0,-1 0 0 0 0,1-1-1 0 0,-1 1 1 0 0,1 0 0 0 0,-1-1 0 0 0,1 1 0 0 0,-1-1-1 0 0,1 1 1 0 0,-1-1 0 0 0,0 1 0 0 0,1-1-1 0 0,0 0-165 0 0,-1 0-1 0 0,1 0 0 0 0,0 1 0 0 0,-1-1 1 0 0,1 0-1 0 0,0 1 0 0 0,-1-1 0 0 0,1 1 0 0 0,0-1 1 0 0,0 1-1 0 0,-1-1 0 0 0,3 0 0 0 0,12-2 643 0 0,1-1-1 0 0,26-1 0 0 0,-6 1-348 0 0,343-43-481 0 0,-325 41-245 0 0,81-13-4471 0 0,-103 10 3137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5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68 141 512 0 0,'2'-9'1292'0'0,"-1"0"-1"0"0,0-1 1 0 0,0 1 0 0 0,-1 0-1 0 0,-1-1 1 0 0,0 1 0 0 0,-2-14-1 0 0,-2-30 5666 0 0,9 60-4231 0 0,1 10-2311 0 0,5 65 251 0 0,-1 140-1 0 0,-10-186-632 0 0,-2 1 1 0 0,-1 0-1 0 0,-2-1 0 0 0,-1 0 1 0 0,-3 0-1 0 0,0-1 0 0 0,-29 62 1 0 0,37-93-100 0 0,0 0 0 0 0,1 1 0 0 0,0-1 0 0 0,-1 0 1 0 0,1 1-1 0 0,1-1 0 0 0,-1 6 0 0 0,1-10 54 0 0,0 0-1 0 0,0 1 1 0 0,0-1-1 0 0,0 0 1 0 0,0 0 0 0 0,0 0-1 0 0,0 0 1 0 0,0 1 0 0 0,0-1-1 0 0,0 0 1 0 0,0 0-1 0 0,0 0 1 0 0,0 0 0 0 0,0 0-1 0 0,0 0 1 0 0,0 1-1 0 0,0-1 1 0 0,1 0 0 0 0,-1 0-1 0 0,0 0 1 0 0,0 0-1 0 0,0 0 1 0 0,0 0 0 0 0,0 0-1 0 0,0 0 1 0 0,1 1-1 0 0,-1-1 1 0 0,0 0 0 0 0,0 0-1 0 0,0 0 1 0 0,0 0 0 0 0,0 0-1 0 0,1 0 1 0 0,-1 0-1 0 0,0 0 1 0 0,0 0 0 0 0,0 0-1 0 0,0 0 1 0 0,0 0-1 0 0,1 0 1 0 0,-1 0 0 0 0,0 0-1 0 0,0 0 1 0 0,0 0-1 0 0,0 0 1 0 0,1 0 0 0 0,-1 0-1 0 0,0 0 1 0 0,0-1 0 0 0,0 1-1 0 0,0 0 1 0 0,0 0-1 0 0,0 0 1 0 0,1 0 0 0 0,-1 0-1 0 0,0 0 1 0 0,0 0-1 0 0,0 0 1 0 0,0-1 0 0 0,0 1-1 0 0,0 0 1 0 0,0 0-1 0 0,0 0 1 0 0,0-1 0 0 0,10-8-941 0 0,10-21-4065 0 0,-9 8-1721 0 0,-4 7 1961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5.2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0 391 664 0 0,'53'-28'10218'0'0,"-50"27"-9990"0"0,28-10 1378 0 0,0-2-1 0 0,-1 0 1 0 0,29-20 0 0 0,287-209 1559 0 0,-335 234-3175 0 0,-1-1 1 0 0,1 0 0 0 0,9-12-1 0 0,-20 21 8 0 0,0 0-1 0 0,0 0 0 0 0,0 0 1 0 0,1 0-1 0 0,-1 0 0 0 0,0 0 1 0 0,0 0-1 0 0,0 0 0 0 0,0 0 0 0 0,0 0 1 0 0,0 0-1 0 0,0 0 0 0 0,0 0 1 0 0,0 0-1 0 0,0 0 0 0 0,0 0 1 0 0,0 0-1 0 0,0-1 0 0 0,0 1 1 0 0,0 0-1 0 0,0 0 0 0 0,0 0 0 0 0,0 0 1 0 0,0 0-1 0 0,0 0 0 0 0,0 0 1 0 0,0 0-1 0 0,0 0 0 0 0,0 0 1 0 0,0 0-1 0 0,0 0 0 0 0,0 0 0 0 0,0 0 1 0 0,0 0-1 0 0,0 0 0 0 0,0-1 1 0 0,0 1-1 0 0,0 0 0 0 0,0 0 1 0 0,0 0-1 0 0,0 0 0 0 0,0 0 1 0 0,0 0-1 0 0,0 0 0 0 0,0 0 0 0 0,-1 0 1 0 0,1 0-1 0 0,0 0 0 0 0,0 0 1 0 0,0 0-1 0 0,0 0 0 0 0,0 0 1 0 0,0 0-1 0 0,0 0 0 0 0,0 0 0 0 0,0 0 1 0 0,0 0-1 0 0,0 0 0 0 0,0 0 1 0 0,0 0-1 0 0,0 0 0 0 0,-7 0-108 0 0,-8 4-164 0 0,-28 14-2740 0 0,1 3 0 0 0,0 1 0 0 0,-56 40 0 0 0,70-42 425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5.4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0 8 0 0,'-6'1'1293'0'0,"-8"1"3616"0"0,14-2-4679 0 0,0 0 0 0 0,0 0 0 0 0,-1 0 0 0 0,1 0 0 0 0,0 0 0 0 0,0 0 0 0 0,-1 0 0 0 0,1 0 0 0 0,0 1 0 0 0,0-1 0 0 0,0 0 0 0 0,-1 0 0 0 0,1 0 0 0 0,0 0 0 0 0,0 0 0 0 0,-1 1 920 0 0,1-1-920 0 0,-1 0 1 0 0,1 1-1 0 0,0-1 0 0 0,0 0 0 0 0,0 0 0 0 0,0 1 0 0 0,0-1 0 0 0,0 0 0 0 0,-1 0 0 0 0,1 0 0 0 0,0 1 0 0 0,0-1 0 0 0,2 3 156 0 0,-1-1-1 0 0,1-1 1 0 0,0 1 0 0 0,0 0-1 0 0,0 0 1 0 0,0-1 0 0 0,0 1-1 0 0,3 1 1 0 0,3 3 232 0 0,23 21 476 0 0,83 64 1053 0 0,-98-80-2102 0 0,2 0 1 0 0,-1-1-1 0 0,2-1 0 0 0,-1 0 0 0 0,22 6 1 0 0,-22-9-396 0 0,28 4 1 0 0,-39-9-472 0 0,0 0 0 0 0,1-1 0 0 0,-1 0 0 0 0,0 0 0 0 0,0 0 0 0 0,0-1 0 0 0,9-2 0 0 0,0-2-3303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5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95 1648 0 0,'-3'1'1085'0'0,"-1"0"0"0"0,1 0-1 0 0,-1 0 1 0 0,1 0 0 0 0,-1 0 0 0 0,-3-1-1 0 0,-18 5 3428 0 0,24-5-4355 0 0,0 0 0 0 0,0 1 0 0 0,0-1 0 0 0,0 0 0 0 0,1 1 0 0 0,-1-1 0 0 0,0 1 0 0 0,0-1-1 0 0,0 1 1 0 0,1-1 0 0 0,-1 1 0 0 0,0 0 0 0 0,0-1 0 0 0,1 1 0 0 0,-1 0 0 0 0,1 0 0 0 0,-1-1 0 0 0,1 1 0 0 0,-1 1 0 0 0,0-1-50 0 0,1 0 0 0 0,0 0 1 0 0,0 1-1 0 0,0-1 0 0 0,0 0 1 0 0,0 0-1 0 0,0 0 1 0 0,1 0-1 0 0,-1 0 0 0 0,0 0 1 0 0,0 0-1 0 0,1 1 0 0 0,-1-1 1 0 0,1 0-1 0 0,-1 0 0 0 0,1 0 1 0 0,-1 0-1 0 0,1-1 0 0 0,0 1 1 0 0,-1 0-1 0 0,2 1 1 0 0,20 19 585 0 0,-19-18-582 0 0,8 5-29 0 0,0-1 1 0 0,0-1 0 0 0,1 1 0 0 0,-1-2 0 0 0,1 0-1 0 0,1 0 1 0 0,-1-1 0 0 0,1 0 0 0 0,-1-1-1 0 0,1-1 1 0 0,0 0 0 0 0,23 0 0 0 0,-29-2-78 0 0,0-1 0 0 0,-1 0 1 0 0,1 0-1 0 0,0 0 0 0 0,-1-1 1 0 0,1 0-1 0 0,0 0 0 0 0,-1-1 1 0 0,0 0-1 0 0,0 0 0 0 0,0 0 1 0 0,0-1-1 0 0,0 0 0 0 0,8-7 1 0 0,-11 8-3 0 0,0 0 0 0 0,0 0-1 0 0,0 0 1 0 0,-1-1 0 0 0,1 1 0 0 0,-1-1 0 0 0,0 1 0 0 0,0-1 0 0 0,0 0 0 0 0,0 0 0 0 0,0 0 0 0 0,-1 0 0 0 0,0 0 0 0 0,0 0 0 0 0,0 0 0 0 0,0 0 0 0 0,-1-1 0 0 0,0 1 0 0 0,0 0 0 0 0,0 0-1 0 0,0-1 1 0 0,0 1 0 0 0,-1 0 0 0 0,-1-5 0 0 0,0 0 6 0 0,-1 1-1 0 0,0 0 1 0 0,0 0 0 0 0,-1 1-1 0 0,-9-15 1 0 0,12 20 0 0 0,0 1 0 0 0,0-1 0 0 0,0 1 0 0 0,-1-1 0 0 0,1 1 0 0 0,-1-1 0 0 0,1 1 0 0 0,-1 0 0 0 0,1 0 0 0 0,-1 0 0 0 0,0 0 0 0 0,1 0 0 0 0,-1 0 0 0 0,0 1 0 0 0,0-1 0 0 0,0 0-1 0 0,0 1 1 0 0,0 0 0 0 0,0-1 0 0 0,1 1 0 0 0,-1 0 0 0 0,0 0 0 0 0,0 0 0 0 0,0 0 0 0 0,0 0 0 0 0,0 0 0 0 0,0 1 0 0 0,0-1 0 0 0,0 1 0 0 0,0-1 0 0 0,1 1 0 0 0,-3 1 0 0 0,-3 1 34 0 0,1 1 0 0 0,-1 1 0 0 0,1-1 0 0 0,0 1 0 0 0,0 0-1 0 0,0 0 1 0 0,1 1 0 0 0,0-1 0 0 0,-8 13 0 0 0,-4 7 250 0 0,-14 30 0 0 0,28-50-266 0 0,-13 23 160 0 0,-16 32 132 0 0,29-53-271 0 0,0 0-1 0 0,1 1 1 0 0,-1-1 0 0 0,2 0 0 0 0,-1 1-1 0 0,-1 10 1 0 0,3-15-46 0 0,0 0-1 0 0,0 0 0 0 0,1-1 1 0 0,-1 1-1 0 0,0 0 1 0 0,1 0-1 0 0,0 0 1 0 0,-1-1-1 0 0,1 1 1 0 0,0 0-1 0 0,1-1 1 0 0,-1 1-1 0 0,0-1 1 0 0,1 1-1 0 0,-1-1 1 0 0,4 3-1 0 0,-3-2-16 0 0,2 0-1 0 0,-1 0 1 0 0,0-1-1 0 0,1 1 0 0 0,-1-1 1 0 0,1 0-1 0 0,-1 0 1 0 0,1 0-1 0 0,0-1 1 0 0,5 2-1 0 0,0 0-172 0 0,1-1 1 0 0,-1-1-1 0 0,0 0 0 0 0,1 0 0 0 0,-1 0 1 0 0,1-2-1 0 0,-1 1 0 0 0,1-1 1 0 0,10-2-1 0 0,34-13-4197 0 0,-26 6 1487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6.5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149 231 512 0 0,'-11'-4'2691'0'0,"0"1"1"0"0,-15-2-1 0 0,23 4-2126 0 0,0 1 0 0 0,0 0 0 0 0,0-1-1 0 0,0 1 1 0 0,0 1 0 0 0,0-1 0 0 0,0 0 0 0 0,0 1-1 0 0,0-1 1 0 0,0 1 0 0 0,0 0 0 0 0,1 0 0 0 0,-1 0-1 0 0,-3 2 1 0 0,4-2-373 0 0,0 1-1 0 0,1-1 1 0 0,-1 0-1 0 0,0 1 0 0 0,1-1 1 0 0,-1 1-1 0 0,1 0 1 0 0,0-1-1 0 0,-1 1 0 0 0,1 0 1 0 0,0 0-1 0 0,0 0 1 0 0,0-1-1 0 0,0 1 0 0 0,1 0 1 0 0,-1 0-1 0 0,0 4 1 0 0,0-2-99 0 0,1-1 1 0 0,0 0 0 0 0,0 0 0 0 0,1 1 0 0 0,-1-1 0 0 0,1 0 0 0 0,-1 0 0 0 0,1 1-1 0 0,0-1 1 0 0,3 5 0 0 0,1 2-5 0 0,1 1-1 0 0,1-1 0 0 0,0 0 0 0 0,0 0 1 0 0,9 9-1 0 0,-11-14 8 0 0,-2-3-59 0 0,-1 0 1 0 0,0 0-1 0 0,0 0 1 0 0,0 1 0 0 0,0-1-1 0 0,-1 1 1 0 0,1-1-1 0 0,-1 1 1 0 0,1 0-1 0 0,-1-1 1 0 0,0 1 0 0 0,1 3-1 0 0,-2-6-35 0 0,0 1-1 0 0,-1-1 0 0 0,1 0 1 0 0,0 0-1 0 0,0 1 0 0 0,-1-1 1 0 0,1 0-1 0 0,0 0 0 0 0,-1 0 1 0 0,1 1-1 0 0,0-1 0 0 0,-1 0 1 0 0,1 0-1 0 0,0 0 0 0 0,-1 0 1 0 0,1 0-1 0 0,0 0 0 0 0,-1 0 1 0 0,1 0-1 0 0,0 0 0 0 0,-1 0 1 0 0,1 0-1 0 0,0 0 1 0 0,-1 0-1 0 0,1 0 0 0 0,0 0 1 0 0,-1 0-1 0 0,1 0 0 0 0,0 0 1 0 0,-1 0-1 0 0,1 0 0 0 0,-1-1 1 0 0,-13-2 37 0 0,7 0-34 0 0,0 0-1 0 0,0 0 0 0 0,0-1 1 0 0,0 1-1 0 0,1-2 1 0 0,-10-7-1 0 0,13 10 6 0 0,0-1 1 0 0,0 0-1 0 0,1 1 1 0 0,0-1-1 0 0,-1-1 1 0 0,1 1-1 0 0,0 0 1 0 0,1 0-1 0 0,-1-1 1 0 0,0 1-1 0 0,1-1 1 0 0,0 1-1 0 0,0-1 1 0 0,0 0-1 0 0,0-5 1 0 0,0-1 33 0 0,1 0 0 0 0,0-1 0 0 0,1 1 1 0 0,0 0-1 0 0,3-14 0 0 0,18-49 88 0 0,-15 49-146 0 0,-1 7 27 0 0,1-1 1 0 0,12-24 0 0 0,-14 35 5 0 0,-1-1 1 0 0,1 1-1 0 0,0 0 0 0 0,1 0 1 0 0,-1 1-1 0 0,1-1 0 0 0,11-7 1 0 0,-16 13-20 0 0,-1 0 0 0 0,1 0 0 0 0,0 1 1 0 0,0-1-1 0 0,0 1 0 0 0,0-1 0 0 0,0 1 1 0 0,0-1-1 0 0,0 1 0 0 0,0 0 0 0 0,0-1 0 0 0,0 1 1 0 0,0 0-1 0 0,2 0 0 0 0,-2 0 1 0 0,-1 0 1 0 0,0 0-1 0 0,1 0 1 0 0,-1 0-1 0 0,1 1 0 0 0,-1-1 1 0 0,0 0-1 0 0,1 0 0 0 0,-1 0 1 0 0,0 1-1 0 0,1-1 0 0 0,-1 0 1 0 0,0 1-1 0 0,0-1 0 0 0,1 0 1 0 0,-1 1-1 0 0,0-1 1 0 0,0 0-1 0 0,1 1 0 0 0,-1-1 1 0 0,0 1-1 0 0,0-1 0 0 0,0 0 1 0 0,0 1-1 0 0,1 0 0 0 0,-1 4 7 0 0,1-1 0 0 0,-1 1 0 0 0,0 0 0 0 0,0 0-1 0 0,-1 6 1 0 0,1 5-64 0 0,0-13 32 0 0,0 0-1 0 0,0 0 0 0 0,1-1 1 0 0,0 1-1 0 0,-1 0 1 0 0,1-1-1 0 0,0 1 1 0 0,0-1-1 0 0,0 1 1 0 0,1-1-1 0 0,-1 0 1 0 0,1 1-1 0 0,-1-1 1 0 0,1 0-1 0 0,0 0 1 0 0,3 3-1 0 0,-2-2-44 0 0,1-1 0 0 0,-1 0-1 0 0,1 0 1 0 0,0 0 0 0 0,0 0-1 0 0,0 0 1 0 0,0-1 0 0 0,0 1 0 0 0,7 0-1 0 0,1 0-1032 0 0,-1-1 0 0 0,1 0 0 0 0,-1-1 1 0 0,1-1-1 0 0,0 0 0 0 0,20-4 0 0 0,-9 0-2590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7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66 2048 0 0,'-2'-4'1432'0'0,"0"0"-1"0"0,0 0 0 0 0,-1 0 0 0 0,1 0 0 0 0,-1 1 0 0 0,0-1 0 0 0,0 1 0 0 0,0-1 0 0 0,-1 1 0 0 0,-5-4 0 0 0,9 7-1257 0 0,0 0 0 0 0,-1 1 0 0 0,1-1 0 0 0,0 0 0 0 0,-1 1-1 0 0,1-1 1 0 0,0 0 0 0 0,-1 1 0 0 0,1-1 0 0 0,0 0 0 0 0,0 1-1 0 0,-1-1 1 0 0,1 1 0 0 0,0-1 0 0 0,0 0 0 0 0,0 1 0 0 0,0-1-1 0 0,-1 1 1 0 0,1-1 0 0 0,0 1 0 0 0,0-1 0 0 0,0 0 0 0 0,0 2-1 0 0,-2 11 212 0 0,2 4-83 0 0,1-1 0 0 0,1 1-1 0 0,0-1 1 0 0,2 0-1 0 0,0 0 1 0 0,8 23-1 0 0,-4-16 63 0 0,-2 1-1 0 0,4 24 0 0 0,-9-40-241 0 0,2 16 190 0 0,-3-23-295 0 0,0 0 0 0 0,0 0 0 0 0,0 0 0 0 0,0 0 0 0 0,0 0 1 0 0,0 0-1 0 0,0 1 0 0 0,-1-1 0 0 0,1 0 0 0 0,0 0 0 0 0,-1 0 1 0 0,1 0-1 0 0,-1 0 0 0 0,1 0 0 0 0,-2 1 0 0 0,2-2-13 0 0,0 1 1 0 0,0-1-1 0 0,0 0 0 0 0,0 0 0 0 0,0 0 0 0 0,0 0 0 0 0,0 0 1 0 0,0 1-1 0 0,0-1 0 0 0,-1 0 0 0 0,1 0 0 0 0,0 0 0 0 0,0 0 0 0 0,0 0 1 0 0,0 0-1 0 0,0 0 0 0 0,0 0 0 0 0,-1 0 0 0 0,1 0 0 0 0,0 0 1 0 0,0 0-1 0 0,0 1 0 0 0,0-1 0 0 0,-1 0 0 0 0,1 0 0 0 0,0 0 1 0 0,0 0-1 0 0,0 0 0 0 0,0 0 0 0 0,-1 0 0 0 0,1-1 0 0 0,0 1 0 0 0,0 0 1 0 0,0 0-1 0 0,0 0 0 0 0,0 0 0 0 0,-1 0 0 0 0,1 0 0 0 0,-2-7-11 0 0,4-10-4 0 0,46-105-81 0 0,-14 37 20 0 0,-30 74 61 0 0,1 0 1 0 0,0 1-1 0 0,0-1 0 0 0,9-12 0 0 0,-12 21 8 0 0,0-1-1 0 0,-1 1 1 0 0,1 0-1 0 0,0 0 1 0 0,0 0-1 0 0,0 0 1 0 0,0 0-1 0 0,0 0 0 0 0,1 1 1 0 0,-1-1-1 0 0,0 1 1 0 0,1-1-1 0 0,-1 1 1 0 0,1 0-1 0 0,0 0 1 0 0,-1 0-1 0 0,1 0 1 0 0,0 1-1 0 0,-1-1 1 0 0,1 1-1 0 0,0-1 1 0 0,0 1-1 0 0,5 1 1 0 0,-6-1 5 0 0,1 1 1 0 0,-1 0 0 0 0,0 0 0 0 0,0 0 0 0 0,0 0 0 0 0,0 0 0 0 0,0 0 0 0 0,0 0 0 0 0,0 1 0 0 0,0-1 0 0 0,0 1 0 0 0,-1 0 0 0 0,4 3-1 0 0,18 28-21 0 0,-17-23 16 0 0,7 10-26 0 0,5 8 76 0 0,25 31 0 0 0,-37-52-132 0 0,0 0 0 0 0,1-1 1 0 0,-1 1-1 0 0,1-1 1 0 0,1-1-1 0 0,-1 1 0 0 0,1-1 1 0 0,0-1-1 0 0,10 6 1 0 0,-12-8-490 0 0,0-1 1 0 0,-1 1-1 0 0,1-1 1 0 0,0 0-1 0 0,0 0 0 0 0,0-1 1 0 0,0 0-1 0 0,0 0 1 0 0,0 0-1 0 0,-1-1 1 0 0,1 1-1 0 0,8-3 0 0 0,0-3-1757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7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112 107 3441 0 0,'-39'5'11668'0'0,"33"-4"-10692"0"0,0 1 0 0 0,0 0 0 0 0,0 0 0 0 0,-6 2 0 0 0,10-2-852 0 0,-1-1 0 0 0,1 0 1 0 0,0 1-1 0 0,0-1 1 0 0,-1 1-1 0 0,1 0 1 0 0,0 0-1 0 0,0 0 0 0 0,1 0 1 0 0,-1 0-1 0 0,0 0 1 0 0,1 0-1 0 0,-1 0 1 0 0,1 1-1 0 0,0-1 0 0 0,-1 1 1 0 0,1-1-1 0 0,1 1 1 0 0,-1-1-1 0 0,0 1 1 0 0,0 0-1 0 0,1-1 0 0 0,0 1 1 0 0,-1 0-1 0 0,1 5 1 0 0,1-5-84 0 0,-1 1 0 0 0,1 0 0 0 0,0-1 0 0 0,0 1 1 0 0,0-1-1 0 0,0 1 0 0 0,1-1 0 0 0,-1 1 0 0 0,1-1 0 0 0,0 0 1 0 0,0 0-1 0 0,0 0 0 0 0,0 0 0 0 0,1 0 0 0 0,-1 0 1 0 0,1 0-1 0 0,-1-1 0 0 0,7 4 0 0 0,-3-1-25 0 0,1 0-1 0 0,-1-1 0 0 0,1 0 1 0 0,0-1-1 0 0,1 0 0 0 0,-1 0 1 0 0,14 4-1 0 0,-7-5-26 0 0,-1 1 0 0 0,0-2 0 0 0,1 0 0 0 0,-1 0 0 0 0,0-2 0 0 0,1 1 0 0 0,-1-2 0 0 0,15-3 0 0 0,-18 3 1 0 0,-1-1 1 0 0,1 0-1 0 0,-1 0 0 0 0,0-1 0 0 0,0-1 1 0 0,0 1-1 0 0,0-2 0 0 0,-1 1 0 0 0,0-1 1 0 0,0 0-1 0 0,11-12 0 0 0,-15 13 12 0 0,-1 0-1 0 0,1 0 0 0 0,-1 0 1 0 0,0-1-1 0 0,0 1 1 0 0,0-1-1 0 0,-1 0 0 0 0,0 0 1 0 0,0 0-1 0 0,0 0 1 0 0,-1 0-1 0 0,0 0 1 0 0,0 0-1 0 0,0-10 0 0 0,-1 10-2 0 0,0-1-1 0 0,-1 1 0 0 0,0-1 1 0 0,0 1-1 0 0,0-1 0 0 0,0 1 0 0 0,-1 0 1 0 0,0 0-1 0 0,-1 0 0 0 0,1 0 1 0 0,-1 0-1 0 0,0 0 0 0 0,-7-9 0 0 0,7 12 3 0 0,1 1 0 0 0,0 0 0 0 0,-1 0 0 0 0,1 0 0 0 0,-1 0 0 0 0,0 0 0 0 0,0 0 0 0 0,1 1-1 0 0,-1-1 1 0 0,0 1 0 0 0,0 0 0 0 0,0 0 0 0 0,-1 0 0 0 0,1 0 0 0 0,0 1 0 0 0,0-1 0 0 0,0 1-1 0 0,-1 0 1 0 0,1 0 0 0 0,0 0 0 0 0,0 0 0 0 0,-1 1 0 0 0,1-1 0 0 0,0 1 0 0 0,-5 1 0 0 0,0 1 13 0 0,-1 0 1 0 0,1 0 0 0 0,0 1 0 0 0,0 0-1 0 0,0 1 1 0 0,1 0 0 0 0,-1 0 0 0 0,-6 6-1 0 0,1 2 57 0 0,0 1-1 0 0,0 0 1 0 0,2 1-1 0 0,0 1 0 0 0,0-1 1 0 0,2 2-1 0 0,0-1 1 0 0,-9 24-1 0 0,16-35-59 0 0,0 1 1 0 0,0-1-1 0 0,0 1 1 0 0,1-1-1 0 0,0 1 1 0 0,0 0-1 0 0,1-1 0 0 0,-1 1 1 0 0,1 0-1 0 0,1 0 1 0 0,-1-1-1 0 0,1 1 1 0 0,0 0-1 0 0,0 0 1 0 0,0-1-1 0 0,1 1 0 0 0,0-1 1 0 0,0 0-1 0 0,0 1 1 0 0,1-1-1 0 0,0 0 1 0 0,0 0-1 0 0,0 0 1 0 0,0-1-1 0 0,1 1 0 0 0,0-1 1 0 0,0 0-1 0 0,0 0 1 0 0,1 0-1 0 0,8 6 1 0 0,-2-3-48 0 0,-1-1 0 0 0,1 0 0 0 0,0 0 1 0 0,0-1-1 0 0,0 0 0 0 0,1-1 0 0 0,0 0 1 0 0,0-1-1 0 0,0-1 0 0 0,19 2 0 0 0,-21-3-186 0 0,0-1-1 0 0,1 0 0 0 0,-1-1 0 0 0,0 0 0 0 0,1-1 0 0 0,-1 0 1 0 0,0-1-1 0 0,0 1 0 0 0,-1-2 0 0 0,1 0 0 0 0,0 0 0 0 0,15-10 1 0 0,-4 0-1750 0 0,21-19 1 0 0,-4-2-3439 0 0,-21 17 1920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43.63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1263 11 512 0 0,'0'0'716'0'0,"3"-1"-1187"0"0,8-3 4963 0 0,-3-2-194 0 0,-16 8-2420 0 0,-33 14 1628 0 0,31-12-2789 0 0,8-3-641 0 0,0 0 0 0 0,0-1 0 0 0,0 1 0 0 0,0 0 0 0 0,1 0 0 0 0,-1 0 1 0 0,0 0-1 0 0,1 0 0 0 0,-1 0 0 0 0,-2 2 0 0 0,-19 16 473 0 0,19-15-482 0 0,1-1 0 0 0,0 0 0 0 0,-1 1-1 0 0,0-2 1 0 0,-6 5 0 0 0,-13 10 286 0 0,11-7-185 0 0,0 0-1 0 0,-1-1 1 0 0,-1 0 0 0 0,1-1-1 0 0,-1 0 1 0 0,-1-1 0 0 0,-15 5-1 0 0,-29 17 389 0 0,4-1-6 0 0,42-22-451 0 0,2 1 1 0 0,-21 13-1 0 0,9-4 23 0 0,-28 15 125 0 0,13-7 92 0 0,-51 38 1 0 0,61-37-71 0 0,-28 32 0 0 0,25-23-64 0 0,-1-1-1 0 0,-52 40 1 0 0,64-58-153 0 0,-48 38 76 0 0,55-43-111 0 0,-1 0 1 0 0,0-1 0 0 0,-18 9-1 0 0,-9 5 40 0 0,30-16-4 0 0,-1-1 1 0 0,-23 8-1 0 0,30-12-51 0 0,-53 26 205 0 0,51-24-165 0 0,6-4-38 0 0,0 1 0 0 0,1-1 0 0 0,-1 1 1 0 0,1-1-1 0 0,-1 0 0 0 0,0 1 0 0 0,1-1 1 0 0,-1 0-1 0 0,0 0 0 0 0,1 0 0 0 0,-1 1 1 0 0,0-1-1 0 0,0 0 0 0 0,1 0 0 0 0,-1 0 1 0 0,0 0-1 0 0,1 0 0 0 0,-1 0 0 0 0,-1-1 1 0 0,-2 1-6 0 0,0 1 1 0 0,-1-1-1 0 0,1 0 1 0 0,0 1-1 0 0,0 0 1 0 0,-1 0-1 0 0,1 0 1 0 0,0 1-1 0 0,-4 2 1 0 0,-5 0 2 0 0,13-4-2 0 0,0 0 0 0 0,0 0-1 0 0,0 0 1 0 0,0 0 0 0 0,0 0 0 0 0,0 0-1 0 0,0 1 1 0 0,0-1 0 0 0,1 0 0 0 0,-1 0-1 0 0,0 0 1 0 0,0 0 0 0 0,0 0 0 0 0,0 0-1 0 0,0 0 1 0 0,0 0 0 0 0,0 0 0 0 0,0 0-1 0 0,0 0 1 0 0,0 0 0 0 0,0 0 0 0 0,0 0-1 0 0,0 1 1 0 0,0-1 0 0 0,0 0 0 0 0,0 0-1 0 0,0 0 1 0 0,0 0 0 0 0,0 0 0 0 0,0 0-1 0 0,0 0 1 0 0,0 0 0 0 0,0 0 0 0 0,0 0-1 0 0,0 0 1 0 0,0 0 0 0 0,0 0 0 0 0,0 0 0 0 0,0 0-1 0 0,-1 1 1 0 0,1-1 0 0 0,0 0 0 0 0,0 0-1 0 0,0 0 1 0 0,0 0 0 0 0,0 0 0 0 0,0 0-1 0 0,0 0 1 0 0,0 0 0 0 0,0 0 0 0 0,0 0-1 0 0,0 0 1 0 0,0 0 0 0 0,0 0 0 0 0,0 0-1 0 0,0 0 1 0 0,-1 0 0 0 0,1 0 0 0 0,0 0-1 0 0,7 0-28 0 0,10-6-274 0 0,35-16-252 0 0,-20 2-6075 0 0,-24 14 3408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7.6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29 2521 0 0,'-6'-5'2664'0'0,"-1"1"1"0"0,-14-8 0 0 0,18 11-2283 0 0,0-1 0 0 0,0 1 0 0 0,1 0 0 0 0,-1 1 0 0 0,0-1 1 0 0,0 0-1 0 0,0 1 0 0 0,0 0 0 0 0,0 0 0 0 0,0 0 0 0 0,-5 0 1 0 0,7 0-233 0 0,0 1-1 0 0,0-1 1 0 0,0 1 0 0 0,0-1 0 0 0,0 1 0 0 0,0-1 0 0 0,0 1 0 0 0,0 0 0 0 0,1-1 0 0 0,-1 1 0 0 0,0 0 0 0 0,0 0 0 0 0,1 0 0 0 0,-1-1 0 0 0,0 1 0 0 0,1 0 0 0 0,-1 0 0 0 0,1 0 0 0 0,-1 0-1 0 0,1 0 1 0 0,0 0 0 0 0,-1 0 0 0 0,1 0 0 0 0,0 0 0 0 0,0 0 0 0 0,0 0 0 0 0,-1 1 0 0 0,1 1 0 0 0,0 3 346 0 0,0 1-1 0 0,0 0 1 0 0,2 8-1 0 0,1-2-123 0 0,0 1 1 0 0,1-1-1 0 0,0 1 0 0 0,12 21 0 0 0,7 23 220 0 0,-8-9-19 0 0,-3 1 0 0 0,-1 0 0 0 0,-3 0 1 0 0,4 95-1 0 0,-13-67-292 0 0,-1-16-89 0 0,3 0 0 0 0,10 62 0 0 0,-10-117-228 0 0,0-1-1 0 0,1 1 1 0 0,0-1 0 0 0,0 0-1 0 0,0 0 1 0 0,1 0-1 0 0,5 9 1 0 0,-7-13-99 0 0,0-1 0 0 0,0 1 0 0 0,0-1 0 0 0,0 0 0 0 0,0 1 1 0 0,1-1-1 0 0,-1 0 0 0 0,0 0 0 0 0,1 0 0 0 0,-1 0 0 0 0,0 0 0 0 0,1 0 0 0 0,0 0 1 0 0,-1 0-1 0 0,1-1 0 0 0,-1 1 0 0 0,1-1 0 0 0,0 1 0 0 0,-1-1 0 0 0,1 1 0 0 0,0-1 1 0 0,0 0-1 0 0,-1 0 0 0 0,1 0 0 0 0,0 0 0 0 0,0 0 0 0 0,-1 0 0 0 0,1-1 0 0 0,0 1 1 0 0,-1-1-1 0 0,1 1 0 0 0,2-2 0 0 0,24-13-7487 0 0,-13 3 1885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8.1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438 59 512 0 0,'-3'-22'649'0'0,"2"19"-20"0"0,1 1 0 0 0,-1 0 0 0 0,0 0 0 0 0,0 0 0 0 0,0 0 0 0 0,0 0 0 0 0,0 0-1 0 0,-1 1 1 0 0,1-1 0 0 0,-3-3 0 0 0,2 4-59 0 0,1 0-1 0 0,-1 0 1 0 0,1 0-1 0 0,-1 0 1 0 0,0 0-1 0 0,0 0 1 0 0,1 0 0 0 0,-1 0-1 0 0,0 1 1 0 0,0-1-1 0 0,0 1 1 0 0,-3-1-1 0 0,-18 2 944 0 0,14 2-1051 0 0,-1 1 0 0 0,0-1 0 0 0,1 2 0 0 0,0-1 0 0 0,0 1 0 0 0,0 0 0 0 0,1 1 0 0 0,-1 0 0 0 0,2 0 0 0 0,-12 12 0 0 0,-7 9 403 0 0,-32 44 0 0 0,52-64-689 0 0,-17 24 217 0 0,2 0-1 0 0,0 1 1 0 0,-17 40 0 0 0,25-44-172 0 0,2 1-1 0 0,1 1 1 0 0,2-1 0 0 0,-8 43 0 0 0,11-43-112 0 0,2 1 0 0 0,0-1 0 0 0,2 1 0 0 0,1-1 0 0 0,4 32 0 0 0,-2-49-105 0 0,1 0 0 0 0,-1-1 0 0 0,2 1 0 0 0,0-1 0 0 0,0 0 1 0 0,10 17-1 0 0,-10-21-30 0 0,1 1-1 0 0,1-1 1 0 0,0 0 0 0 0,-1 0 0 0 0,2 0 0 0 0,-1-1 0 0 0,1 0 0 0 0,0 0 0 0 0,14 8-1 0 0,-7-7-104 0 0,1 1-1 0 0,0-2 1 0 0,1 0-1 0 0,-1-1 1 0 0,18 4 0 0 0,-4-3-1079 0 0,56 4 1 0 0,-71-9-305 0 0,1-1 0 0 0,0 0 0 0 0,0-1-1 0 0,18-4 1 0 0,-10-2-881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8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64 2601 0 0,'-10'4'2027'0'0,"3"-1"-12"0"0,0 1-1 0 0,0-1 0 0 0,-8 7 0 0 0,12-8-1756 0 0,1 0 0 0 0,0 0 0 0 0,0 0 0 0 0,0 0 0 0 0,0 0 0 0 0,1 1 1 0 0,-1-1-1 0 0,1 0 0 0 0,-1 1 0 0 0,1-1 0 0 0,0 1 0 0 0,0-1 0 0 0,-1 5 0 0 0,-1 4 277 0 0,1 0 1 0 0,1 0-1 0 0,0 0 0 0 0,1 0 0 0 0,0 1 1 0 0,2 17-1 0 0,16 69 1211 0 0,-7-47-1044 0 0,3 17 20 0 0,-3-16-82 0 0,7 92 0 0 0,-18-122-568 0 0,0 0 0 0 0,-7 32 0 0 0,2-39-102 0 0,4-15-33 0 0,3-9 8 0 0,18-39-321 0 0,-14 35 277 0 0,0-1-1 0 0,4-15 0 0 0,-7 7 68 0 0,0 0 1 0 0,0 0-1 0 0,-2 0 1 0 0,-3-32-1 0 0,1-6-2 0 0,4-220 90 0 0,-2 261-42 0 0,4-30 0 0 0,-3 42-4 0 0,-1 0 1 0 0,1 0 0 0 0,0 1-1 0 0,0-1 1 0 0,1 1 0 0 0,0-1-1 0 0,6-9 1 0 0,-8 15-5 0 0,0-1-1 0 0,0 1 1 0 0,0-1-1 0 0,1 1 1 0 0,-1 0-1 0 0,0 0 1 0 0,0-1-1 0 0,1 1 1 0 0,-1 0-1 0 0,1 0 1 0 0,-1 0-1 0 0,1 1 1 0 0,0-1-1 0 0,-1 0 1 0 0,1 0-1 0 0,0 1 1 0 0,-1-1-1 0 0,1 1 1 0 0,3-1-1 0 0,-3 1 6 0 0,1 1 0 0 0,-1-1 0 0 0,1 0-1 0 0,-1 1 1 0 0,1-1 0 0 0,-1 1 0 0 0,1 0 0 0 0,-1 0-1 0 0,0 0 1 0 0,1 0 0 0 0,-1 0 0 0 0,3 3 0 0 0,3 2 30 0 0,-1 0 1 0 0,1 1 0 0 0,-1 0 0 0 0,-1 0 0 0 0,12 15 0 0 0,7 14 91 0 0,21 40 1 0 0,-38-61-88 0 0,-1 0 0 0 0,-1 0-1 0 0,0 0 1 0 0,-1 1 0 0 0,-1 0 0 0 0,3 18 0 0 0,-3 5 249 0 0,-2 1 1 0 0,-4 55-1 0 0,-18 78 323 0 0,20-168-625 0 0,-1-1-1 0 0,1 1 1 0 0,0 0 0 0 0,0-1-1 0 0,0 1 1 0 0,1 0 0 0 0,-1-1-1 0 0,1 1 1 0 0,0-1 0 0 0,1 1-1 0 0,1 4 1 0 0,-2-7-41 0 0,0-1-1 0 0,-1 1 1 0 0,1-1 0 0 0,0 0-1 0 0,0 1 1 0 0,0-1 0 0 0,1 0-1 0 0,-1 0 1 0 0,0 0-1 0 0,0 1 1 0 0,1-1 0 0 0,-1-1-1 0 0,0 1 1 0 0,1 0 0 0 0,-1 0-1 0 0,1 0 1 0 0,-1-1 0 0 0,1 1-1 0 0,0-1 1 0 0,-1 1 0 0 0,1-1-1 0 0,-1 0 1 0 0,1 1 0 0 0,0-1-1 0 0,-1 0 1 0 0,1 0-1 0 0,0 0 1 0 0,-1-1 0 0 0,1 1-1 0 0,0 0 1 0 0,-1 0 0 0 0,1-1-1 0 0,0 1 1 0 0,1-2 0 0 0,2 1-666 0 0,-1-1 1 0 0,1 0 0 0 0,-1-1 0 0 0,0 1-1 0 0,0-1 1 0 0,0 1 0 0 0,0-1 0 0 0,0-1-1 0 0,-1 1 1 0 0,5-4 0 0 0,0-4-2469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8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83 2633 0 0,'-18'4'7547'0'0,"17"-4"-7302"0"0,1 0 1 0 0,-1 0 0 0 0,0 0 0 0 0,1 0 0 0 0,-1 0-1 0 0,0 0 1 0 0,1 0 0 0 0,-1 0 0 0 0,0-1 0 0 0,1 1-1 0 0,-1 0 1 0 0,0 0 0 0 0,1 0 0 0 0,-1-1-1 0 0,1 1 1 0 0,-1 0 0 0 0,0-1 0 0 0,1 1 0 0 0,-1-1-1 0 0,1 1 1 0 0,-1 0 0 0 0,1-1 0 0 0,-1 1 0 0 0,1-1-1 0 0,-1 0 1 0 0,1 0-212 0 0,0 1-1 0 0,0 0 0 0 0,0 0 1 0 0,0 0-1 0 0,0-1 1 0 0,1 1-1 0 0,-1 0 0 0 0,0 0 1 0 0,0 0-1 0 0,0-1 0 0 0,0 1 1 0 0,0 0-1 0 0,0 0 1 0 0,1 0-1 0 0,-1-1 0 0 0,0 1 1 0 0,0 0-1 0 0,0 0 0 0 0,0 0 1 0 0,1 0-1 0 0,-1 0 1 0 0,0-1-1 0 0,0 1 0 0 0,0 0 1 0 0,1 0-1 0 0,-1 0 1 0 0,0 0-1 0 0,0 0 0 0 0,1 0 1 0 0,-1 0-1 0 0,0 0 0 0 0,0 0 1 0 0,0 0-1 0 0,1 0 1 0 0,-1 0-1 0 0,12-2 512 0 0,-10 1-355 0 0,59-9 2176 0 0,140-20-457 0 0,73 7-1908 0 0,-157 15-5087 0 0,-108 7 625 0 0,-3 1-693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9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74 4033 0 0,'-2'-61'13481'0'0,"2"61"-13402"0"0,0-1-1 0 0,0 1 0 0 0,0-1 0 0 0,0 1 0 0 0,0-1 0 0 0,0 1 0 0 0,0-1 1 0 0,0 1-1 0 0,0-1 0 0 0,1 1 0 0 0,-1-1 0 0 0,0 1 0 0 0,0 0 0 0 0,1-1 1 0 0,-1 1-1 0 0,0-1 0 0 0,0 1 0 0 0,1-1 0 0 0,-1 1 0 0 0,1 0 0 0 0,-1-1 0 0 0,0 1 1 0 0,1 0-1 0 0,-1 0 0 0 0,1-1 0 0 0,-1 1 0 0 0,1 0 0 0 0,0-1 0 0 0,0 1 47 0 0,1 0 0 0 0,-1 0-1 0 0,1 0 1 0 0,-1 0-1 0 0,1 0 1 0 0,-1 0-1 0 0,0 0 1 0 0,1 1-1 0 0,-1-1 1 0 0,3 1-1 0 0,3 2 319 0 0,0 0 0 0 0,12 7-1 0 0,-18-9-395 0 0,17 10 300 0 0,-1 2 1 0 0,0 0-1 0 0,-1 0 1 0 0,25 29-1 0 0,51 72 431 0 0,-86-106-715 0 0,29 43 251 0 0,-3 1 1 0 0,-1 2 0 0 0,-3 1 0 0 0,27 76-1 0 0,-44-102-221 0 0,-2 2-1 0 0,-1-1 0 0 0,-2 1 1 0 0,0 0-1 0 0,1 41 1 0 0,-6-50-74 0 0,-2 1 0 0 0,0 0 1 0 0,-1-1-1 0 0,-1 0 1 0 0,-1 1-1 0 0,-1-1 1 0 0,-1 0-1 0 0,-10 24 1 0 0,-40 71-56 0 0,50-105-240 0 0,-2-1 0 0 0,1 1 0 0 0,-2-1-1 0 0,1 0 1 0 0,-2-1 0 0 0,1 0-1 0 0,-14 10 1 0 0,19-17-603 0 0,1-1 0 0 0,-1 0 1 0 0,0 0-1 0 0,0 0 0 0 0,-5 1 0 0 0,2 0-2641 0 0,4-1 1388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7:29.8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352 1 512 0 0,'-7'-1'12343'0'0,"6"2"-11806"0"0,-11 5 4675 0 0,-9 12-2295 0 0,-4 10-2048 0 0,2 1 1 0 0,-26 39 0 0 0,-15 21-620 0 0,-10-10-412 0 0,30-33-223 0 0,41-43 193 0 0,-18 22-251 0 0,21-24 168 0 0,-1 0 0 0 0,0 0-1 0 0,0 0 1 0 0,0 1 0 0 0,1-1 0 0 0,-1 0 0 0 0,1 1 0 0 0,-1-1 0 0 0,1 0 0 0 0,0 1-1 0 0,-1-1 1 0 0,1 1 0 0 0,0-1 0 0 0,0 1 0 0 0,0-1 0 0 0,0 1 0 0 0,0-1 0 0 0,0 2 0 0 0,5 5-3101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4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166 69 512 0 0,'1'-18'1490'0'0,"0"14"-688"0"0,-1 0 1 0 0,0 0-1 0 0,0 0 0 0 0,0 0 0 0 0,0 0 1 0 0,0 0-1 0 0,-1 0 0 0 0,0 0 1 0 0,-1-4-1 0 0,2 8-665 0 0,0-1 0 0 0,0 1 1 0 0,0 0-1 0 0,-1-1 0 0 0,1 1 0 0 0,0 0 1 0 0,0-1-1 0 0,-1 1 0 0 0,1 0 0 0 0,0-1 1 0 0,0 1-1 0 0,-1 0 0 0 0,1-1 0 0 0,0 1 1 0 0,-1 0-1 0 0,1 0 0 0 0,-1-1 0 0 0,1 1 1 0 0,0 0-1 0 0,-1 0 0 0 0,1 0 0 0 0,-1 0 1 0 0,1-1-1 0 0,0 1 0 0 0,-1 0 0 0 0,1 0 1 0 0,-1 0-1 0 0,-13 5 1979 0 0,-8 15-172 0 0,10-6-1426 0 0,1 0 0 0 0,0 1 0 0 0,1 1 0 0 0,1-1 0 0 0,0 1 0 0 0,-10 27 0 0 0,11-20-128 0 0,0 0 0 0 0,2 0 0 0 0,1 1 0 0 0,-4 35 0 0 0,8-53-312 0 0,1-1 0 0 0,0 1 0 0 0,0 0 0 0 0,0 0 1 0 0,1 0-1 0 0,0 0 0 0 0,0 0 0 0 0,0-1 0 0 0,1 1 0 0 0,3 8 1 0 0,-3-10-56 0 0,1 0 0 0 0,-1-1 0 0 0,1 1-1 0 0,0 0 1 0 0,0-1 0 0 0,0 0 0 0 0,0 1 0 0 0,0-1 0 0 0,1-1 0 0 0,-1 1 0 0 0,1 0 0 0 0,0-1 0 0 0,0 0 0 0 0,6 3 0 0 0,0-1-42 0 0,0-1 0 0 0,0 0 1 0 0,0-1-1 0 0,1 0 0 0 0,-1-1 1 0 0,1 0-1 0 0,0 0 0 0 0,-1-1 0 0 0,1-1 1 0 0,-1 0-1 0 0,1 0 0 0 0,-1-1 0 0 0,1 0 1 0 0,-1-1-1 0 0,0 0 0 0 0,18-8 0 0 0,-19 7-53 0 0,0 0 0 0 0,-1-1 0 0 0,0 1 0 0 0,0-2 0 0 0,0 1 0 0 0,-1-1 0 0 0,1 0 0 0 0,-1-1 0 0 0,-1 0-1 0 0,1 0 1 0 0,-1 0 0 0 0,-1-1 0 0 0,1 1 0 0 0,-1-2 0 0 0,-1 1 0 0 0,1 0 0 0 0,-1-1 0 0 0,-1 0 0 0 0,3-9 0 0 0,-4 9 41 0 0,-1 1 0 0 0,-1 0 0 0 0,0-1 0 0 0,0 1 1 0 0,0 0-1 0 0,-1-1 0 0 0,-1 1 0 0 0,-2-12 0 0 0,0 7 63 0 0,0 1-1 0 0,0-1 0 0 0,-1 1 0 0 0,-11-18 0 0 0,15 28-23 0 0,0 1 1 0 0,0-1-1 0 0,0 1 0 0 0,0-1 1 0 0,0 1-1 0 0,0 0 0 0 0,-1-1 0 0 0,-1 0 1 0 0,2 1-3 0 0,1 1 0 0 0,0 0 0 0 0,-1 0 0 0 0,1-1 0 0 0,-1 1 0 0 0,1 0 1 0 0,-1 0-1 0 0,1 0 0 0 0,-1 0 0 0 0,1 0 0 0 0,-1 0 0 0 0,1 0 0 0 0,-1 0 0 0 0,1 0 1 0 0,-1 0-1 0 0,1 0 0 0 0,-1 0 0 0 0,1 0 0 0 0,-1 0 0 0 0,1 0 0 0 0,-1 0 0 0 0,-1 1 2 0 0,1 1 0 0 0,-1-1 0 0 0,1 0 0 0 0,0 0 0 0 0,0 1-1 0 0,-1-1 1 0 0,1 1 0 0 0,0-1 0 0 0,0 1 0 0 0,0-1 0 0 0,1 1 0 0 0,-1 0-1 0 0,0-1 1 0 0,0 1 0 0 0,0 2 0 0 0,-1 5 10 0 0,-1-1 0 0 0,1 1 0 0 0,1 0 1 0 0,0 0-1 0 0,0 0 0 0 0,0 0 0 0 0,1 0 0 0 0,1 0 0 0 0,0 0 0 0 0,0 0 1 0 0,0 0-1 0 0,1 0 0 0 0,1 0 0 0 0,-1-1 0 0 0,1 1 0 0 0,1-1 1 0 0,6 12-1 0 0,-7-13-15 0 0,1-1 0 0 0,1 0 1 0 0,-1 0-1 0 0,1 0 0 0 0,0 0 1 0 0,0-1-1 0 0,0 0 0 0 0,1 0 1 0 0,0-1-1 0 0,0 1 0 0 0,0-1 1 0 0,1 0-1 0 0,-1-1 0 0 0,1 0 1 0 0,0 0-1 0 0,0 0 0 0 0,0-1 1 0 0,0 0-1 0 0,0 0 0 0 0,1-1 1 0 0,10 1-1 0 0,-4-1-23 0 0,1-2 0 0 0,-1 0 0 0 0,1 0 0 0 0,19-5 0 0 0,-24 3 9 0 0,-1 1-1 0 0,0-2 0 0 0,0 1 0 0 0,0-1 1 0 0,0 0-1 0 0,-1-1 0 0 0,13-9 1 0 0,-19 13 12 0 0,0-1 0 0 0,0 0 1 0 0,0 1-1 0 0,-1-1 1 0 0,1 0-1 0 0,-1 0 0 0 0,1 0 1 0 0,-1 0-1 0 0,0 0 0 0 0,1 0 1 0 0,-1-1-1 0 0,0 1 0 0 0,-1 0 1 0 0,1-1-1 0 0,0 1 1 0 0,-1 0-1 0 0,1-5 0 0 0,-1 2 5 0 0,0 1-1 0 0,0-1 1 0 0,-1 1 0 0 0,1 0-1 0 0,-1-1 1 0 0,0 1-1 0 0,-1 0 1 0 0,1 0-1 0 0,-3-6 1 0 0,-4-4 13 0 0,0-1 0 0 0,-1 1 0 0 0,-1 1-1 0 0,-13-16 1 0 0,9 13 61 0 0,-21-25-50 0 0,32 38 3 0 0,-1-1 1 0 0,1 1-1 0 0,-1 0 0 0 0,1 1 1 0 0,-1-1-1 0 0,0 1 0 0 0,0 0 0 0 0,-8-3 1 0 0,4 3 100 0 0,14 6-100 0 0,14 5-68 0 0,-5-5 15 0 0,0 0 0 0 0,0-1 0 0 0,0 0-1 0 0,30 0 1 0 0,62-8-76 0 0,-78 2 65 0 0,1 1-1 0 0,0 2 1 0 0,42 5-1 0 0,-67-5 41 0 0,-1 1 0 0 0,0 0 0 0 0,0 0 0 0 0,0 1 0 0 0,-1-1-1 0 0,1 1 1 0 0,0 0 0 0 0,0 0 0 0 0,-1 0 0 0 0,1 0 0 0 0,-1 1 0 0 0,0-1 0 0 0,0 1-1 0 0,0 0 1 0 0,0 0 0 0 0,0 0 0 0 0,-1 0 0 0 0,1 1 0 0 0,-1-1 0 0 0,0 1 0 0 0,2 3 0 0 0,2 8 45 0 0,0 0 0 0 0,-2-1 1 0 0,0 2-1 0 0,3 20 0 0 0,-3-16 2 0 0,7 24 0 0 0,-5-28-36 0 0,0-1 1 0 0,1 1-1 0 0,16 25 0 0 0,-21-37-55 0 0,0 0-1 0 0,1 0 1 0 0,0-1-1 0 0,0 1 1 0 0,0-1-1 0 0,0 0 1 0 0,1 0 0 0 0,-1 0-1 0 0,1 0 1 0 0,0-1-1 0 0,0 1 1 0 0,0-1-1 0 0,0 0 1 0 0,0 0 0 0 0,0-1-1 0 0,1 1 1 0 0,-1-1-1 0 0,9 2 1 0 0,-11-3-90 0 0,0 0-1 0 0,1 0 1 0 0,-1 0 0 0 0,0-1 0 0 0,0 1 0 0 0,0-1 0 0 0,0 1 0 0 0,0-1 0 0 0,0 0-1 0 0,0 0 1 0 0,0 0 0 0 0,0 0 0 0 0,0 0 0 0 0,-1 0 0 0 0,1 0 0 0 0,2-2-1 0 0,2-3-1854 0 0,0 0 0 0 0,9-13 0 0 0,-9 12-255 0 0,3-4-622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4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3 3417 0 0,'-7'0'2675'0'0,"-19"-2"6170"0"0,12 4-6026 0 0,13-2-2790 0 0,1 0 0 0 0,0 1 0 0 0,0-1 0 0 0,0 0-1 0 0,0 0 1 0 0,0 0 0 0 0,0 0 0 0 0,0 0 0 0 0,0 0 0 0 0,0 0 0 0 0,0 0 0 0 0,0 0 0 0 0,0 0 0 0 0,0 0 0 0 0,0 0 0 0 0,0 0 0 0 0,0 0 0 0 0,0 0-1 0 0,0 0 1 0 0,0 0 0 0 0,0 1 0 0 0,0-1 0 0 0,0 0 0 0 0,0 0 0 0 0,0 0 0 0 0,0 0 0 0 0,0 0 0 0 0,0 0 0 0 0,0 0 0 0 0,0 0 0 0 0,0 0 0 0 0,0 0 0 0 0,0 0-1 0 0,0 0 1 0 0,0 0 0 0 0,0 0 0 0 0,0 1 0 0 0,0-1 0 0 0,0 0 0 0 0,0 0 0 0 0,0 0 0 0 0,0 0 0 0 0,0 0 0 0 0,0 0 0 0 0,0 0 0 0 0,0 0 0 0 0,0 0-1 0 0,0 0 1 0 0,1 0 0 0 0,-1 0 0 0 0,0 0 0 0 0,0 0 0 0 0,0 0 0 0 0,0 0 0 0 0,0 0 0 0 0,0 0 0 0 0,0 0 0 0 0,0 0 0 0 0,0 0 0 0 0,0 0 0 0 0,0 0-1 0 0,0 0 1 0 0,9 3 453 0 0,7 2-482 0 0,33 1 24 0 0,38 6-3971 0 0,-72-9 2973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5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52 440 0 0,'-33'-52'18668'0'0,"35"59"-18278"0"0,0 0 0 0 0,0 0 1 0 0,-1 1-1 0 0,0-1 0 0 0,0 0 0 0 0,0 0 0 0 0,-2 12 1 0 0,2 11 179 0 0,34 198 1499 0 0,-19-144-1459 0 0,5 89-1 0 0,-6 137-363 0 0,-15-306-289 0 0,0 1-1 0 0,0-1 1 0 0,1 0 0 0 0,0 1 0 0 0,2 7 0 0 0,-2-11 13 0 0,-1 0 0 0 0,0-1 0 0 0,1 1 0 0 0,-1 0 0 0 0,1-1 0 0 0,-1 1 0 0 0,0 0 0 0 0,1-1 0 0 0,0 1 0 0 0,-1-1 0 0 0,1 1 0 0 0,-1-1 0 0 0,1 1 1 0 0,0-1-1 0 0,-1 1 0 0 0,1-1 0 0 0,0 0 0 0 0,0 1 0 0 0,-1-1 0 0 0,1 0 0 0 0,0 1 0 0 0,0-1 0 0 0,-1 0 0 0 0,1 0 0 0 0,0 0 0 0 0,0 0 0 0 0,0 0 0 0 0,-1 0 0 0 0,1 0 0 0 0,0 0 0 0 0,0 0 0 0 0,0 0 0 0 0,-1 0 0 0 0,1-1 0 0 0,0 1 0 0 0,0 0 0 0 0,-1-1 1 0 0,1 1-1 0 0,0 0 0 0 0,0-1 0 0 0,13-7-1452 0 0,-1 0 0 0 0,-1 0 0 0 0,1-1 0 0 0,-1-1 0 0 0,15-15 0 0 0,-22 20 560 0 0,16-14-972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5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22 315 1776 0 0,'-21'2'14743'0'0,"34"2"-12789"0"0,29 5-470 0 0,0-2-1 0 0,56 2 0 0 0,-62-7-1416 0 0,1 1 0 0 0,-1 3 0 0 0,0 0 0 0 0,35 12 0 0 0,-60-14-74 0 0,13 5 17 0 0,30 6 0 0 0,-46-14-10 0 0,-1 1 0 0 0,1-2 0 0 0,0 1 1 0 0,0-1-1 0 0,0 0 0 0 0,-1 0 0 0 0,1-1 1 0 0,11-2-1 0 0,-4-1-15 0 0,-1 0-1 0 0,1-1 1 0 0,-1-1-1 0 0,0 0 1 0 0,23-14-1 0 0,-31 16 13 0 0,-1 0 0 0 0,1 0 0 0 0,-1-1-1 0 0,-1 1 1 0 0,1-1 0 0 0,-1 0-1 0 0,1-1 1 0 0,-2 1 0 0 0,1-1-1 0 0,0 0 1 0 0,-1 0 0 0 0,0 0 0 0 0,-1 0-1 0 0,1 0 1 0 0,2-11 0 0 0,-3 6-7 0 0,-1 1 0 0 0,0-1 0 0 0,0 0 1 0 0,-1 1-1 0 0,0-1 0 0 0,-1 0 0 0 0,0 0 1 0 0,-1 1-1 0 0,-3-12 0 0 0,1 8 20 0 0,0 0 0 0 0,-2 1 0 0 0,1 0 0 0 0,-2 0 0 0 0,1 1 0 0 0,-13-17 0 0 0,17 25-13 0 0,-1 1 1 0 0,0 0 0 0 0,0 0 0 0 0,0 0 0 0 0,0 0 0 0 0,0 0-1 0 0,0 1 1 0 0,-1-1 0 0 0,1 1 0 0 0,-1 0 0 0 0,0 0-1 0 0,0 0 1 0 0,0 1 0 0 0,0-1 0 0 0,0 1 0 0 0,0 0-1 0 0,-8-1 1 0 0,7 2 13 0 0,-1 0 0 0 0,0 0 0 0 0,0 0 0 0 0,0 1 0 0 0,1 0 0 0 0,-1 0 0 0 0,0 1 0 0 0,1-1 0 0 0,-1 1 0 0 0,1 1-1 0 0,0-1 1 0 0,-7 5 0 0 0,1-1 5 0 0,1 2 0 0 0,0-1 1 0 0,1 1-1 0 0,-13 13 0 0 0,-29 40 213 0 0,32-38-92 0 0,4-5 37 0 0,2 1 0 0 0,0 0 0 0 0,0 1 0 0 0,-8 21 0 0 0,14-26-44 0 0,1 0 1 0 0,1 0-1 0 0,1 1 0 0 0,0 0 0 0 0,1 0 1 0 0,-1 25-1 0 0,0 8 141 0 0,7 83 1 0 0,-2-116-234 0 0,2 0-1 0 0,0 1 1 0 0,1-1 0 0 0,0-1 0 0 0,1 1-1 0 0,1 0 1 0 0,1-1 0 0 0,15 27 0 0 0,-14-30-45 0 0,1-1 1 0 0,-1 1 0 0 0,12 10-1 0 0,-16-18 7 0 0,1 0-1 0 0,0 0 0 0 0,0 0 1 0 0,0 0-1 0 0,0-1 0 0 0,1 0 1 0 0,-1 0-1 0 0,1 0 0 0 0,7 2 1 0 0,-12-5-3 0 0,1 1 0 0 0,-1-1 0 0 0,0 0 0 0 0,0 0 0 0 0,0 0 1 0 0,0 1-1 0 0,0-1 0 0 0,1-1 0 0 0,-1 1 0 0 0,0 0 0 0 0,0 0 1 0 0,0 0-1 0 0,0 0 0 0 0,1-1 0 0 0,-1 1 0 0 0,0-1 0 0 0,0 1 1 0 0,0-1-1 0 0,0 1 0 0 0,0-1 0 0 0,0 1 0 0 0,0-1 0 0 0,0 0 1 0 0,-1 0-1 0 0,1 0 0 0 0,0 1 0 0 0,0-1 0 0 0,0 0 0 0 0,-1 0 0 0 0,1 0 1 0 0,0 0-1 0 0,-1 0 0 0 0,1 0 0 0 0,-1 0 0 0 0,1-2 0 0 0,2-4-33 0 0,-1-1 0 0 0,0 1 0 0 0,0-1-1 0 0,0-10 1 0 0,0 4 16 0 0,1-2 7 0 0,-1 2-4 0 0,1 0 0 0 0,0 1 0 0 0,1-1 0 0 0,6-13 1 0 0,-9 24 14 0 0,0 0 0 0 0,0 0 0 0 0,1 1-1 0 0,0-1 1 0 0,-1 0 0 0 0,1 1 0 0 0,0 0 0 0 0,0-1 0 0 0,1 1 0 0 0,-1 0 0 0 0,0 0 0 0 0,1 0 0 0 0,-1 0 0 0 0,1 0 0 0 0,-1 1 0 0 0,1-1 0 0 0,0 1 0 0 0,0 0 0 0 0,0-1 0 0 0,0 1 0 0 0,0 1 0 0 0,0-1 0 0 0,0 0 0 0 0,4 0 0 0 0,-3 2 6 0 0,-1-1 0 0 0,1 0 0 0 0,0 1 0 0 0,0 0 0 0 0,0 0 0 0 0,-1 0 0 0 0,1 0 0 0 0,0 0 0 0 0,-1 1 0 0 0,1 0 0 0 0,-1-1 0 0 0,1 1 0 0 0,-1 1 0 0 0,0-1 0 0 0,0 0 0 0 0,0 1 0 0 0,0 0 0 0 0,-1-1 0 0 0,1 1 0 0 0,4 6 0 0 0,3 6 26 0 0,-1 1 0 0 0,0-1-1 0 0,8 21 1 0 0,-11-23-20 0 0,6 14-47 0 0,-7-15 111 0 0,0-1 1 0 0,0-1-1 0 0,1 1 0 0 0,9 12 1 0 0,-13-20-209 0 0,1 0 0 0 0,-1 0 0 0 0,1-1 0 0 0,0 1 0 0 0,0-1 0 0 0,0 0 0 0 0,0 0 0 0 0,0 0 0 0 0,0 0 0 0 0,1 0 0 0 0,-1-1 0 0 0,0 1 0 0 0,1-1 0 0 0,0 0 0 0 0,-1 0 0 0 0,1 0 0 0 0,0-1 0 0 0,4 1 0 0 0,26-4-5110 0 0,-15 0 1875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44.3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256 36 512 0 0,'8'-8'1863'0'0,"0"1"0"0"0,14-10 0 0 0,-18 13 454 0 0,-7 4-594 0 0,-12 5 239 0 0,13-4-1725 0 0,-8 4 265 0 0,-1 0 0 0 0,0 1 0 0 0,1 0 0 0 0,0 1 0 0 0,1 0 0 0 0,0 1 0 0 0,0 0 0 0 0,0 0 0 0 0,-10 14 0 0 0,-33 37 1126 0 0,-26 34-228 0 0,72-84-1221 0 0,0 0 0 0 0,1 0 0 0 0,0 0 0 0 0,0 1 0 0 0,1 0 0 0 0,-5 17 0 0 0,9-26-163 0 0,0 0 0 0 0,0 0 0 0 0,0 0 0 0 0,-1 0 0 0 0,1 0 0 0 0,0 0 0 0 0,0 0 1 0 0,0 0-1 0 0,0 0 0 0 0,0 0 0 0 0,1 0 0 0 0,-1 0 0 0 0,0 0 0 0 0,0 0 0 0 0,1 0 1 0 0,-1-1-1 0 0,1 1 0 0 0,-1 0 0 0 0,1 0 0 0 0,-1 0 0 0 0,1 0 0 0 0,-1 0 0 0 0,1-1 1 0 0,1 2-1 0 0,0 0 12 0 0,0-1-1 0 0,0 0 1 0 0,0 0 0 0 0,0 0 0 0 0,0-1 0 0 0,1 1 0 0 0,-1 0 0 0 0,0-1-1 0 0,1 1 1 0 0,2-1 0 0 0,4 2 19 0 0,0 0-1 0 0,0 1 1 0 0,11 5-1 0 0,5 1-28 0 0,45 13-70 0 0,109 49 0 0 0,-171-66-226 0 0,0 0-1 0 0,13 9 1 0 0,-8-2-5154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6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167 241 512 0 0,'-5'-2'1271'0'0,"1"0"-1"0"0,-1 1 1 0 0,0 0-1 0 0,0-1 1 0 0,-10 1-1 0 0,-7-3 1308 0 0,21 3-2446 0 0,0 1-1 0 0,0-1 1 0 0,0 0 0 0 0,1 0 0 0 0,-1 0 0 0 0,0 1-1 0 0,1-1 1 0 0,-1 0 0 0 0,0 0 0 0 0,1 0-1 0 0,-1 0 1 0 0,1 0 0 0 0,0 0 0 0 0,-1-1-1 0 0,1 1 1 0 0,0 0 0 0 0,0 0 0 0 0,0-1-1 0 0,-6-12 1121 0 0,2 9-860 0 0,4 5-237 0 0,-1-1 0 0 0,0 0 0 0 0,1 1 0 0 0,-1-1 0 0 0,1 1 0 0 0,-1-1 0 0 0,1 0 0 0 0,-1 1 0 0 0,1-1 0 0 0,-1 0 0 0 0,1 0 0 0 0,0 1 0 0 0,-1-3 1398 0 0,-1 20 1233 0 0,-8-13-1842 0 0,5-2-596 0 0,1-1 0 0 0,-1 1 1 0 0,1-1-1 0 0,-1 0 0 0 0,-7 1 1 0 0,11-2-294 0 0,-1 0-1 0 0,1 0 1 0 0,0 0 0 0 0,0 0 0 0 0,0 0 0 0 0,-1 0 0 0 0,1-1-1 0 0,0 1 1 0 0,0 0 0 0 0,0-1 0 0 0,0 1 0 0 0,0-1-1 0 0,0 0 1 0 0,0 1 0 0 0,0-1 0 0 0,0 0 0 0 0,0 1 0 0 0,0-1-1 0 0,0 0 1 0 0,1 0 0 0 0,-1 0 0 0 0,0 0 0 0 0,0 0-1 0 0,1 0 1 0 0,-1 0 0 0 0,1 0 0 0 0,-1 0 0 0 0,0-2 0 0 0,0 1-45 0 0,0-1 0 0 0,1 1 0 0 0,-1-1 0 0 0,1 0 0 0 0,-1 1 1 0 0,1-1-1 0 0,0 1 0 0 0,0-1 0 0 0,0 0 0 0 0,0 1 1 0 0,1-1-1 0 0,-1 1 0 0 0,2-5 0 0 0,0 2 24 0 0,0 0-1 0 0,0 0 1 0 0,1 0 0 0 0,-1 0-1 0 0,1 1 1 0 0,4-6 0 0 0,3-1 29 0 0,0 0 1 0 0,0 1-1 0 0,1 0 1 0 0,13-9 0 0 0,-15 13-71 0 0,0 0-1 0 0,1 0 1 0 0,-1 1 0 0 0,1 0 0 0 0,0 1 0 0 0,1 0 0 0 0,-1 0 0 0 0,1 1 0 0 0,-1 1-1 0 0,15-2 1 0 0,-19 3 3 0 0,0 1-1 0 0,0 0 1 0 0,0 0 0 0 0,0 1-1 0 0,0 0 1 0 0,0 0-1 0 0,0 0 1 0 0,0 1 0 0 0,0-1-1 0 0,0 1 1 0 0,0 1-1 0 0,-1-1 1 0 0,1 1-1 0 0,-1 0 1 0 0,0 0 0 0 0,0 1-1 0 0,0 0 1 0 0,0 0-1 0 0,7 8 1 0 0,-6-6-3 0 0,-1 1-1 0 0,1 0 1 0 0,-2 0-1 0 0,1 1 1 0 0,-1 0-1 0 0,0-1 1 0 0,0 1-1 0 0,-1 1 1 0 0,0-1 0 0 0,-1 0-1 0 0,0 1 1 0 0,0 0-1 0 0,0-1 1 0 0,-1 13-1 0 0,-1 5 39 0 0,-1 0-1 0 0,-2 0 0 0 0,-8 36 0 0 0,6-38-19 0 0,1 1-1 0 0,1-1 0 0 0,1 0 1 0 0,2 33-1 0 0,0-54-26 0 0,0 0 0 0 0,1 0-1 0 0,0-1 1 0 0,-1 1-1 0 0,1 0 1 0 0,0 0 0 0 0,1-1-1 0 0,-1 1 1 0 0,0 0 0 0 0,1-1-1 0 0,-1 1 1 0 0,1-1-1 0 0,0 0 1 0 0,0 0 0 0 0,0 0-1 0 0,0 0 1 0 0,0 0-1 0 0,0 0 1 0 0,1 0 0 0 0,-1 0-1 0 0,1-1 1 0 0,-1 1 0 0 0,1-1-1 0 0,0 0 1 0 0,-1 0-1 0 0,1 0 1 0 0,0 0 0 0 0,0 0-1 0 0,4 0 1 0 0,0 0-232 0 0,0 0 0 0 0,0-1 0 0 0,0 0-1 0 0,0 0 1 0 0,0-1 0 0 0,0 1 0 0 0,0-1 0 0 0,0-1 0 0 0,-1 1 0 0 0,1-1 0 0 0,9-4 0 0 0,-14 5 125 0 0,72-37-8214 0 0,-55 26 4991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6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631 19 3417 0 0,'-1'-2'676'0'0,"0"1"1"0"0,0-1 0 0 0,-1 1-1 0 0,1 0 1 0 0,-1-1-1 0 0,1 1 1 0 0,-1 0 0 0 0,1 0-1 0 0,-1 0 1 0 0,0 0 0 0 0,0 0-1 0 0,1 1 1 0 0,-1-1 0 0 0,0 0-1 0 0,0 1 1 0 0,0-1-1 0 0,0 1 1 0 0,-3 0 0 0 0,3 0-222 0 0,-1 0 1 0 0,0 0 0 0 0,0 1 0 0 0,1 0 0 0 0,-1-1-1 0 0,0 1 1 0 0,1 0 0 0 0,-1 0 0 0 0,0 1 0 0 0,1-1-1 0 0,-4 3 1 0 0,-4 4 114 0 0,0 1 0 0 0,0 0-1 0 0,1 0 1 0 0,-11 15 0 0 0,17-21-257 0 0,-56 75 901 0 0,33-41-904 0 0,-41 42 0 0 0,4-15-371 0 0,-2-3 1 0 0,-95 69-1 0 0,152-124-219 0 0,-25 18 166 0 0,31-23-158 0 0,1 0 1 0 0,-1 1-1 0 0,1-1 1 0 0,0 1-1 0 0,-1-1 0 0 0,1 1 1 0 0,0-1-1 0 0,0 1 1 0 0,0 0-1 0 0,0 0 0 0 0,0-1 1 0 0,0 1-1 0 0,1 0 0 0 0,-1 0 1 0 0,1 0-1 0 0,-1 2 1 0 0,1-4 3 0 0,0 1 0 0 0,0-1 0 0 0,0 1 0 0 0,0-1-1 0 0,1 0 1 0 0,-1 1 0 0 0,0-1 0 0 0,0 0 0 0 0,0 1 0 0 0,1-1 0 0 0,-1 0 0 0 0,0 1 0 0 0,0-1 0 0 0,1 0 0 0 0,-1 1 0 0 0,0-1 0 0 0,1 0 0 0 0,-1 0 0 0 0,0 1 0 0 0,1-1 0 0 0,-1 0 0 0 0,0 0 0 0 0,1 0 0 0 0,-1 0 0 0 0,1 1 0 0 0,-1-1 0 0 0,0 0 0 0 0,1 0 0 0 0,-1 0 0 0 0,1 0 0 0 0,-1 0 0 0 0,0 0 0 0 0,1 0 0 0 0,-1 0 0 0 0,1 0 0 0 0,-1 0 0 0 0,0 0 0 0 0,1 0 0 0 0,-1-1 0 0 0,1 1 0 0 0,7-2-2542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58.4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57 512 0 0,'12'-28'4605'0'0,"-12"27"-3877"0"0,1-1 0 0 0,-1 0 0 0 0,1 0 0 0 0,-1 1 0 0 0,0-1 0 0 0,0 0 0 0 0,0 0 0 0 0,0 0 0 0 0,0 0 0 0 0,0 1 0 0 0,-1-1 0 0 0,1 0 0 0 0,0 0 0 0 0,-2-2 0 0 0,2 4-606 0 0,-1 0 1 0 0,1 0 0 0 0,0 0-1 0 0,0 0 1 0 0,-1 0-1 0 0,1 0 1 0 0,0 0 0 0 0,-1 0-1 0 0,1 0 1 0 0,0 0-1 0 0,0 0 1 0 0,-1 1-1 0 0,1-1 1 0 0,0 0 0 0 0,-1 0-1 0 0,1 0 1 0 0,0 0-1 0 0,0 1 1 0 0,-1-1 0 0 0,1 0-1 0 0,0 0 1 0 0,0 0-1 0 0,0 1 1 0 0,-1-1 0 0 0,1 0-1 0 0,0 0 1 0 0,0 1-1 0 0,0-1 1 0 0,-8 9 633 0 0,-13 29 104 0 0,2 1 0 0 0,-20 55 1 0 0,16-36-834 0 0,16-43-178 0 0,-11 32-92 0 0,16-42-208 0 0,1 1-1 0 0,-1-1 1 0 0,1 0 0 0 0,1 1 0 0 0,-1-1 0 0 0,1 10 0 0 0,0-15 269 0 0,0 1-1 0 0,0-1 1 0 0,0 1-1 0 0,0-1 1 0 0,0 1 0 0 0,0 0-1 0 0,0-1 1 0 0,0 1-1 0 0,0-1 1 0 0,1 1-1 0 0,-1-1 1 0 0,0 1 0 0 0,1-1-1 0 0,-1 1 1 0 0,0-1-1 0 0,0 0 1 0 0,1 1-1 0 0,-1-1 1 0 0,1 1 0 0 0,-1-1-1 0 0,1 0 1 0 0,-1 1-1 0 0,1-1 1 0 0,8 3-3650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62 135 512 0 0,'-1'-3'307'0'0,"1"0"0"0"0,-1 0 0 0 0,1-1 0 0 0,0 1 1 0 0,0 0-1 0 0,1 0 0 0 0,-1 0 0 0 0,1 0 0 0 0,-1 0 0 0 0,1 0 0 0 0,0 0 0 0 0,0 0 0 0 0,0 0 0 0 0,1 0 0 0 0,1-3 1 0 0,0 2 70 0 0,0 0 1 0 0,0 0-1 0 0,0 1 1 0 0,1 0 0 0 0,-1-1-1 0 0,1 1 1 0 0,0 1 0 0 0,0-1-1 0 0,5-2 1 0 0,5-2 649 0 0,1 0 1 0 0,0 2 0 0 0,1 0-1 0 0,28-5 1 0 0,-26 6-130 0 0,-5 1 259 0 0,0 1 0 0 0,0 0 1 0 0,15 0-1 0 0,-28 2-1118 0 0,0 0 0 0 0,0 0 1 0 0,0 0-1 0 0,1 0 0 0 0,-1 0 0 0 0,0 0 0 0 0,0 0 1 0 0,0 0-1 0 0,0 0 0 0 0,1 0 0 0 0,-1 0 0 0 0,0 0 1 0 0,0 0-1 0 0,0 0 0 0 0,0 1 0 0 0,1-1 1 0 0,-1 0-1 0 0,0 0 0 0 0,0 0 0 0 0,0 0 0 0 0,0 0 1 0 0,0 1-1 0 0,1-1 0 0 0,-1 0 0 0 0,0 0 0 0 0,0 0 1 0 0,0 0-1 0 0,0 1 0 0 0,0-1 0 0 0,0 0 0 0 0,0 0 1 0 0,0 0-1 0 0,0 0 0 0 0,0 1 0 0 0,0-1 1 0 0,0 0-1 0 0,-2 11 765 0 0,-6 7-52 0 0,-4-4-517 0 0,0-1 0 0 0,0-1 0 0 0,-1 0 0 0 0,-1-1 0 0 0,0 0 0 0 0,-24 14 0 0 0,-32 12 285 0 0,52-28-416 0 0,1 0 0 0 0,-1 1 1 0 0,-29 23-1 0 0,46-33-105 0 0,0 1 1 0 0,1-1-1 0 0,-1 0 1 0 0,1 1 0 0 0,-1-1-1 0 0,1 1 1 0 0,0-1-1 0 0,-1 1 1 0 0,1-1-1 0 0,-1 1 1 0 0,1 0-1 0 0,0-1 1 0 0,-1 1 0 0 0,1-1-1 0 0,0 1 1 0 0,0 0-1 0 0,-1-1 1 0 0,1 1-1 0 0,0 0 1 0 0,0-1-1 0 0,0 1 1 0 0,0 0-1 0 0,0-1 1 0 0,0 1 0 0 0,0 0-1 0 0,0-1 1 0 0,0 2-1 0 0,1-1 0 0 0,0 0-1 0 0,-1 0 0 0 0,1 0 1 0 0,0 0-1 0 0,-1 0 1 0 0,1-1-1 0 0,0 1 0 0 0,0 0 1 0 0,0 0-1 0 0,0-1 1 0 0,0 1-1 0 0,0-1 0 0 0,0 1 1 0 0,1 0-1 0 0,4 2-3 0 0,1-1-1 0 0,-1 0 1 0 0,0 0-1 0 0,10 1 1 0 0,14 2-35 0 0,1 1 0 0 0,-2 2 1 0 0,56 22-1 0 0,-57-19-177 0 0,-1 1 0 0 0,0 2 0 0 0,29 19 0 0 0,-50-28-16 0 0,32 18-803 0 0,-36-22 833 0 0,-1 0 1 0 0,1 0 0 0 0,0 0-1 0 0,0 0 1 0 0,0 0 0 0 0,1-1-1 0 0,-1 1 1 0 0,0-1 0 0 0,0 0-1 0 0,0 1 1 0 0,0-1-1 0 0,0 0 1 0 0,1 0 0 0 0,-1 0-1 0 0,0-1 1 0 0,3 0 0 0 0,-4 1-169 0 0,-1 0 0 0 0,1-1 0 0 0,0 0 1 0 0,0 1-1 0 0,-1-1 0 0 0,1 1 0 0 0,0-1 1 0 0,-1 0-1 0 0,1 0 0 0 0,-1 1 1 0 0,1-1-1 0 0,0 0 0 0 0,-1 0 0 0 0,0 0 1 0 0,1 1-1 0 0,-1-1 0 0 0,0 0 0 0 0,1 0 1 0 0,-1 0-1 0 0,0-1 0 0 0,1-4-2385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0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 3505 0 0,'-2'1'1124'0'0,"-2"1"596"0"0,-1 1-1 0 0,1-1 0 0 0,0 1 0 0 0,0 0 0 0 0,-6 5 0 0 0,10-7-1579 0 0,0-1 0 0 0,-1 1 0 0 0,1-1 0 0 0,-1 1 0 0 0,1 0 0 0 0,0-1 0 0 0,-1 1 0 0 0,1-1 0 0 0,0 1 0 0 0,0 0 0 0 0,-1-1 0 0 0,1 1 0 0 0,0 0 0 0 0,0-1 0 0 0,0 1 0 0 0,0 0 0 0 0,0 0 0 0 0,0-1 0 0 0,0 2 0 0 0,0-1-49 0 0,1 0-1 0 0,-1 0 0 0 0,1 0 0 0 0,-1-1 0 0 0,1 1 0 0 0,-1 0 0 0 0,1 0 0 0 0,0 0 0 0 0,-1 0 0 0 0,1-1 0 0 0,0 1 0 0 0,0 0 0 0 0,0-1 0 0 0,-1 1 0 0 0,1 0 0 0 0,2 0 0 0 0,3 2 86 0 0,0 0 0 0 0,0-1 1 0 0,1 0-1 0 0,-1 0 0 0 0,1 0 0 0 0,-1-1 1 0 0,11 1-1 0 0,48 0 304 0 0,-49-2-359 0 0,315-3-2026 0 0,-326 3 1270 0 0,0 0-1 0 0,-1 0 0 0 0,1 0 0 0 0,0 1 0 0 0,-1 0 1 0 0,1 0-1 0 0,6 2 0 0 0,-3 1-2009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3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246 575 512 0 0,'0'0'478'0'0,"6"3"-425"0"0,4-10 1170 0 0,0 1 1 0 0,-1-1-1 0 0,15-15 1 0 0,-21 19-949 0 0,-1 0 1 0 0,0 0-1 0 0,0 0 1 0 0,1-1 0 0 0,-2 1-1 0 0,1-1 1 0 0,0 1-1 0 0,-1-1 1 0 0,0 0 0 0 0,1 1-1 0 0,-1-1 1 0 0,-1 0-1 0 0,1 0 1 0 0,-1 0 0 0 0,1-5-1 0 0,-2 2 142 0 0,0 0 0 0 0,0 0 0 0 0,-1 1 0 0 0,0-1 0 0 0,0 0 0 0 0,0 1 0 0 0,-1-1 0 0 0,0 1 0 0 0,0 0 0 0 0,0 0 0 0 0,-1 0 0 0 0,-8-9 0 0 0,3 4 56 0 0,0 1 0 0 0,-1 0 0 0 0,0 1-1 0 0,0 0 1 0 0,-18-12 0 0 0,24 19-382 0 0,0 0-1 0 0,0 0 1 0 0,1 0 0 0 0,-1 0-1 0 0,0 1 1 0 0,0-1-1 0 0,-1 1 1 0 0,1 0 0 0 0,0 0-1 0 0,0 1 1 0 0,0-1 0 0 0,-1 1-1 0 0,1 0 1 0 0,0 0 0 0 0,-1 0-1 0 0,1 1 1 0 0,0-1-1 0 0,0 1 1 0 0,0 0 0 0 0,-1 1-1 0 0,1-1 1 0 0,0 1 0 0 0,1-1-1 0 0,-1 1 1 0 0,0 0 0 0 0,0 1-1 0 0,1-1 1 0 0,-1 0-1 0 0,-5 7 1 0 0,1-1 41 0 0,0 0 0 0 0,1 0 1 0 0,1 1-1 0 0,-1 0 0 0 0,1 0 0 0 0,1 0 0 0 0,0 1 0 0 0,0 0 1 0 0,1 0-1 0 0,-6 18 0 0 0,5-7-4 0 0,1 0-1 0 0,1 0 1 0 0,-1 42 0 0 0,4-47-95 0 0,0-1 1 0 0,2 0-1 0 0,0 0 1 0 0,1 0-1 0 0,0 0 1 0 0,8 20-1 0 0,-8-28-36 0 0,0 0-1 0 0,1 0 1 0 0,1-1-1 0 0,-1 1 0 0 0,1-1 1 0 0,0 0-1 0 0,0 0 1 0 0,1 0-1 0 0,-1-1 0 0 0,1 1 1 0 0,1-2-1 0 0,-1 1 1 0 0,1-1-1 0 0,13 7 0 0 0,-16-9-20 0 0,0 0-1 0 0,0 0 1 0 0,0-1-1 0 0,0 0 1 0 0,0 0-1 0 0,1 0 1 0 0,-1 0-1 0 0,0 0 1 0 0,1-1-1 0 0,-1 0 1 0 0,0 0-1 0 0,1 0 0 0 0,-1-1 1 0 0,0 1-1 0 0,1-1 1 0 0,-1 0-1 0 0,0 0 1 0 0,0-1-1 0 0,0 1 1 0 0,0-1-1 0 0,0 0 1 0 0,0 0-1 0 0,0 0 1 0 0,-1 0-1 0 0,1-1 0 0 0,-1 0 1 0 0,1 1-1 0 0,2-5 1 0 0,7-7-148 0 0,-2-1 0 0 0,1-1 0 0 0,-2 0 1 0 0,13-26-1 0 0,-7 9 83 0 0,15-50 1 0 0,-15 23 120 0 0,11-74 1 0 0,-12 54-22 0 0,-5 15 97 0 0,5-111 1 0 0,-15 174-75 0 0,1-1 0 0 0,-2 1 0 0 0,1-1-1 0 0,0 1 1 0 0,0-1 0 0 0,-1 1 0 0 0,0-1 0 0 0,-1-3 0 0 0,2 5-25 0 0,0 1 0 0 0,0 0 0 0 0,-1-1 0 0 0,1 1 0 0 0,0 0 0 0 0,0-1 0 0 0,0 1 0 0 0,-1 0 1 0 0,1 0-1 0 0,0-1 0 0 0,-1 1 0 0 0,1 0 0 0 0,0 0 0 0 0,-1-1 0 0 0,1 1 0 0 0,0 0 0 0 0,-1 0 0 0 0,1 0 0 0 0,0 0 1 0 0,-1 0-1 0 0,1-1 0 0 0,-1 1 0 0 0,1 0 0 0 0,-1 0 1 0 0,0 0 0 0 0,0 1-1 0 0,0-1 1 0 0,0 0 0 0 0,1 0 0 0 0,-1 1 0 0 0,0-1 0 0 0,0 1 0 0 0,0-1 0 0 0,1 0-1 0 0,-1 1 1 0 0,0-1 0 0 0,1 1 0 0 0,-2 1 0 0 0,-6 6 45 0 0,1 0 1 0 0,0 0-1 0 0,1 1 1 0 0,0 0 0 0 0,0 0-1 0 0,1 0 1 0 0,0 1-1 0 0,0 0 1 0 0,1 0-1 0 0,-2 12 1 0 0,-4 14 34 0 0,-7 56 1 0 0,14-70-86 0 0,2-1 0 0 0,0 0 0 0 0,1 1 0 0 0,1-1 0 0 0,1 0 0 0 0,1 1-1 0 0,11 39 1 0 0,-8-44-13 0 0,0 0-1 0 0,0 0 0 0 0,2-1 0 0 0,0 0 1 0 0,1 0-1 0 0,0-1 0 0 0,2 0 0 0 0,-1-1 1 0 0,24 24-1 0 0,-26-31-62 0 0,0 0 1 0 0,0-1-1 0 0,0 0 1 0 0,1 0-1 0 0,0-1 1 0 0,0 0-1 0 0,0-1 1 0 0,12 4-1 0 0,-17-7 42 0 0,-1 0 0 0 0,0 0 0 0 0,1 0 0 0 0,-1 0-1 0 0,1-1 1 0 0,0 1 0 0 0,-1-1 0 0 0,1 0 0 0 0,-1 0 0 0 0,1 0 0 0 0,-1-1-1 0 0,1 1 1 0 0,-1-1 0 0 0,1 0 0 0 0,-1 0 0 0 0,1 0 0 0 0,-1 0 0 0 0,0-1 0 0 0,0 0-1 0 0,1 1 1 0 0,-1-1 0 0 0,0 0 0 0 0,-1 0 0 0 0,1-1 0 0 0,0 1 0 0 0,4-6-1 0 0,-4 4-157 0 0,0 0-1 0 0,0-1 1 0 0,0 0-1 0 0,-1 0 0 0 0,0 0 1 0 0,0 0-1 0 0,0 0 1 0 0,-1 0-1 0 0,0 0 0 0 0,0-1 1 0 0,0 1-1 0 0,0-7 1 0 0,-1-7-551 0 0,0 0 0 0 0,-4-21 1 0 0,1 9 559 0 0,2 17 181 0 0,-1 0 46 0 0,1-1 0 0 0,0 1 0 0 0,2-1 0 0 0,-1 0 0 0 0,5-21-1 0 0,-5 35-41 0 0,0 1 0 0 0,0 0-1 0 0,0 0 1 0 0,0-1-1 0 0,0 1 1 0 0,0 0-1 0 0,0 0 1 0 0,0-1 0 0 0,0 1-1 0 0,0 0 1 0 0,1 0-1 0 0,-1-1 1 0 0,0 1 0 0 0,0 0-1 0 0,0 0 1 0 0,0 0-1 0 0,0-1 1 0 0,0 1-1 0 0,0 0 1 0 0,1 0 0 0 0,-1 0-1 0 0,0-1 1 0 0,0 1-1 0 0,0 0 1 0 0,1 0-1 0 0,-1 0 1 0 0,0 0 0 0 0,0 0-1 0 0,0-1 1 0 0,1 1-1 0 0,2 7 449 0 0,0 13 112 0 0,-1 53 286 0 0,4 38-434 0 0,-4-88-354 0 0,1 2 19 0 0,11 47 1 0 0,-12-65-90 0 0,0 0 0 0 0,1 0 0 0 0,0 0 1 0 0,0 0-1 0 0,1 0 0 0 0,0-1 1 0 0,0 0-1 0 0,0 1 0 0 0,1-2 0 0 0,10 11 1 0 0,-14-15-29 0 0,0 0 0 0 0,0 0 0 0 0,1 0 0 0 0,-1 0 0 0 0,0 0 0 0 0,0 0 0 0 0,1 0 0 0 0,-1-1 0 0 0,1 1 0 0 0,-1-1 0 0 0,1 1 0 0 0,-1-1 0 0 0,1 1 0 0 0,-1-1 0 0 0,1 0 0 0 0,-1 0 0 0 0,1 0 0 0 0,-1 0 0 0 0,1 0 0 0 0,-1 0 0 0 0,1 0 0 0 0,-1 0 0 0 0,1-1 0 0 0,-1 1 1 0 0,3-1-1 0 0,13-10-2649 0 0,-1-4-3739 0 0,-5 5 1900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3.4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18 3729 0 0,'-13'-3'3729'0'0,"-2"2"4592"0"0,5-2-7865 0 0,0 0 425 0 0,5 0-449 0 0,2 1-24 0 0,3 1-24 0 0,1 0-264 0 0,2 1 48 0 0,1 1-160 0 0,3 2-32 0 0,2 0-176 0 0,1 0-56 0 0,3 1-880 0 0,0 2-977 0 0,2-1 569 0 0,2 3-1865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04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13 3169 0 0,'-1'-1'611'0'0,"1"0"1"0"0,-1 0 0 0 0,0 0 0 0 0,0 1 0 0 0,1-1-1 0 0,-1 0 1 0 0,0 0 0 0 0,0 1 0 0 0,0-1 0 0 0,0 0 0 0 0,0 1-1 0 0,0-1 1 0 0,0 1 0 0 0,0-1 0 0 0,0 1 0 0 0,-1 0-1 0 0,1-1 1 0 0,-1 1 0 0 0,0 0-272 0 0,1 0 0 0 0,0 0-1 0 0,0 0 1 0 0,-1 0 0 0 0,1 1 0 0 0,0-1-1 0 0,0 0 1 0 0,-1 1 0 0 0,1-1 0 0 0,0 1 0 0 0,0 0-1 0 0,0-1 1 0 0,0 1 0 0 0,-2 1 0 0 0,1 0-128 0 0,0 0 0 0 0,-1 0 1 0 0,1 1-1 0 0,0-1 0 0 0,0 1 1 0 0,0 0-1 0 0,1-1 0 0 0,-1 1 1 0 0,1 0-1 0 0,-1 0 1 0 0,1 0-1 0 0,-1 5 0 0 0,-2 15 184 0 0,1 0 0 0 0,1 0 0 0 0,1 0 1 0 0,2 0-1 0 0,0 0 0 0 0,8 43 0 0 0,12-1 83 0 0,-23-75-503 0 0,0 0 0 0 0,1-1 0 0 0,0 1 1 0 0,0 0-1 0 0,1-1 0 0 0,1 1 1 0 0,-1-1-1 0 0,4-11 0 0 0,1 3-6 0 0,0 1 1 0 0,2 1-1 0 0,8-18 0 0 0,-10 25 27 0 0,0 1 0 0 0,1 0 0 0 0,0 0-1 0 0,0 0 1 0 0,1 0 0 0 0,12-11 0 0 0,-17 17 1 0 0,1 1 1 0 0,-1 0-1 0 0,1 1 1 0 0,-1-1-1 0 0,1 0 1 0 0,0 1-1 0 0,-1 0 1 0 0,1-1-1 0 0,0 1 1 0 0,0 0-1 0 0,0 0 1 0 0,0 1-1 0 0,0-1 1 0 0,0 1-1 0 0,0-1 1 0 0,5 1 0 0 0,-5 0 3 0 0,-1 1 1 0 0,0-1 0 0 0,1 1-1 0 0,-1 0 1 0 0,0 0 0 0 0,0 0 0 0 0,0 0-1 0 0,0 0 1 0 0,1 0 0 0 0,-1 1-1 0 0,-1-1 1 0 0,1 0 0 0 0,0 1 0 0 0,0 0-1 0 0,-1-1 1 0 0,1 1 0 0 0,0 0 0 0 0,-1 0-1 0 0,0 0 1 0 0,0 0 0 0 0,1 0-1 0 0,0 3 1 0 0,5 11 12 0 0,-1 0-1 0 0,0 0 1 0 0,6 30-1 0 0,5 54 136 0 0,-6-27-26 0 0,-11-70-135 0 0,4 13 82 0 0,-4-16-71 0 0,0 0 1 0 0,0 0-1 0 0,0 0 1 0 0,0 0-1 0 0,0 0 1 0 0,0 0-1 0 0,0 0 1 0 0,0 0-1 0 0,0 0 1 0 0,0 0-1 0 0,0 0 1 0 0,1 0 0 0 0,-1 0-1 0 0,0 0 1 0 0,0 0-1 0 0,0 0 1 0 0,0 1-1 0 0,0-1 1 0 0,0 0-1 0 0,0 0 1 0 0,0 0-1 0 0,0 0 1 0 0,0 0-1 0 0,0 0 1 0 0,0 0-1 0 0,0 0 1 0 0,0 0-1 0 0,0 0 1 0 0,0 0 0 0 0,0 0-1 0 0,1 0 1 0 0,-1 0-1 0 0,0 0 1 0 0,0 0-1 0 0,0 0 1 0 0,0 0-1 0 0,0 0 1 0 0,0 0-1 0 0,0-1 1 0 0,0 1-1 0 0,0 0 1 0 0,0 0-1 0 0,0 0 1 0 0,0 0-1 0 0,0 0 1 0 0,0 0 0 0 0,0 0-1 0 0,0 0 1 0 0,0 0-1 0 0,0 0 1 0 0,0 0-1 0 0,0 0 1 0 0,1 0-1 0 0,-1 0 1 0 0,0 0-1 0 0,0 0 1 0 0,0 0-1 0 0,0 0 1 0 0,0 0-1 0 0,0 0 1 0 0,0-1-1 0 0,0 1 1 0 0,3-11-62 0 0,0-2 50 0 0,24-107-303 0 0,-21 98 252 0 0,1 1-1 0 0,1 0 1 0 0,16-29-1 0 0,-21 44 51 0 0,0 1 0 0 0,1 0 0 0 0,0 0 0 0 0,0 0-1 0 0,0 0 1 0 0,1 1 0 0 0,-1 0 0 0 0,1 0 0 0 0,8-6-1 0 0,-9 8 6 0 0,-1 0 0 0 0,1 0-1 0 0,0 0 1 0 0,0 1 0 0 0,0 0-1 0 0,0-1 1 0 0,0 1-1 0 0,0 1 1 0 0,0-1 0 0 0,0 1-1 0 0,0-1 1 0 0,0 1 0 0 0,0 0-1 0 0,0 1 1 0 0,7 0-1 0 0,-7 0 11 0 0,0 0 0 0 0,-1 1 0 0 0,1-1 0 0 0,-1 1 0 0 0,1 0 0 0 0,-1 0 0 0 0,1 0 0 0 0,-1 0-1 0 0,0 1 1 0 0,0 0 0 0 0,0-1 0 0 0,-1 1 0 0 0,1 0 0 0 0,0 0 0 0 0,-1 0 0 0 0,0 1 0 0 0,0-1 0 0 0,0 0-1 0 0,0 1 1 0 0,0-1 0 0 0,1 8 0 0 0,3 6 17 0 0,-2 1 0 0 0,0 0 0 0 0,2 26 0 0 0,-3-22-14 0 0,-1-8-281 0 0,-1-5-787 0 0,0 0 1 0 0,1-1-1 0 0,4 16 0 0 0,-5-21 791 0 0,0-1 0 0 0,0 0 0 0 0,1 1 1 0 0,-1-1-1 0 0,0 0 0 0 0,1 0 1 0 0,0 1-1 0 0,-1-1 0 0 0,1-1 0 0 0,0 1 1 0 0,0 0-1 0 0,0 0 0 0 0,0-1 0 0 0,1 1 1 0 0,-1-1-1 0 0,0 0 0 0 0,3 2 0 0 0,4 0-3581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0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497 24 512 0 0,'0'-1'235'0'0,"0"0"1"0"0,0 0-1 0 0,0 0 0 0 0,0 0 0 0 0,0 0 1 0 0,-1 1-1 0 0,1-1 0 0 0,0 0 0 0 0,0 0 1 0 0,-1 0-1 0 0,1 1 0 0 0,0-1 0 0 0,-1 0 1 0 0,1 0-1 0 0,-1 1 0 0 0,1-1 0 0 0,-1 0 1 0 0,1 1-1 0 0,-1-1 0 0 0,0 1 0 0 0,1-1 1 0 0,-1 1-1 0 0,0-1 0 0 0,1 1 0 0 0,-3-1 1 0 0,1 0 239 0 0,0 0 0 0 0,-1 0 0 0 0,1 1 0 0 0,-1-1 0 0 0,1 1 0 0 0,-1 0 0 0 0,1-1 0 0 0,-6 2 0 0 0,-4 0 940 0 0,0 1-1 0 0,-21 6 1 0 0,31-8-1284 0 0,-27 8 849 0 0,1 2 1 0 0,0 1-1 0 0,0 1 0 0 0,-46 28 0 0 0,58-30-733 0 0,1 1-1 0 0,0 0 0 0 0,1 1 0 0 0,0 1 0 0 0,1 0 0 0 0,1 1 1 0 0,0 0-1 0 0,1 1 0 0 0,-10 17 0 0 0,10-13-44 0 0,2 0-1 0 0,0 0 1 0 0,1 1-1 0 0,1 0 0 0 0,1 0 1 0 0,0 1-1 0 0,2 0 1 0 0,0 0-1 0 0,2 0 1 0 0,0 1-1 0 0,2-1 1 0 0,0 0-1 0 0,1 1 1 0 0,1-1-1 0 0,1 0 0 0 0,6 21 1 0 0,-4-18-147 0 0,2 0 0 0 0,1-1 0 0 0,0 0 0 0 0,2 0 0 0 0,1-1-1 0 0,17 28 1 0 0,-23-42-114 0 0,1 0 0 0 0,0-1 0 0 0,0 1 0 0 0,1-1 0 0 0,0-1 0 0 0,0 1 0 0 0,0-1 0 0 0,1-1-1 0 0,0 1 1 0 0,0-1 0 0 0,0-1 0 0 0,1 1 0 0 0,-1-2 0 0 0,1 1 0 0 0,0-1 0 0 0,1 0 0 0 0,-1-1 0 0 0,0 0 0 0 0,14 1-1 0 0,-13-3-313 0 0,0 0 0 0 0,0 0-1 0 0,0-1 1 0 0,0-1-1 0 0,0 1 1 0 0,0-2-1 0 0,-1 1 1 0 0,15-7-1 0 0,-12 4-924 0 0,0-1-1 0 0,0-1 0 0 0,0 0 1 0 0,0-1-1 0 0,16-14 0 0 0,-4-1-590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1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59 419 8 0 0,'0'-11'173'0'0,"0"-43"3602"0"0,7-56-1 0 0,-1 64-1738 0 0,0-11 1894 0 0,22-84 0 0 0,-28 147-1256 0 0,-2 36-1565 0 0,-14 179-144 0 0,17-45-63 0 0,0-66-472 0 0,9-1-451 0 0,-5-69-88 0 0,-5-32-347 0 0,-3-12-246 0 0,-3-18-996 0 0,4 18 1164 0 0,-6-24-1712 0 0,-1 1-1 0 0,-1 1 1 0 0,-1 0 0 0 0,-22-37 0 0 0,22 50 2134 0 0,9 12 316 0 0,1 0 1 0 0,0 0-1 0 0,0 0 1 0 0,0 0-1 0 0,0-1 1 0 0,0 1-1 0 0,0 0 1 0 0,0-1-1 0 0,-1-1 1 0 0,2 2-23 0 0,0 0 0 0 0,0 0 0 0 0,0 0 1 0 0,0 0-1 0 0,0 0 0 0 0,0 0 1 0 0,0 1-1 0 0,1-1 0 0 0,-1 0 1 0 0,0 0-1 0 0,0 0 0 0 0,1 1 1 0 0,-1-1-1 0 0,1 0 0 0 0,-1 0 1 0 0,0 1-1 0 0,1-1 0 0 0,-1 0 1 0 0,1 0-1 0 0,0 1 0 0 0,-1-1 1 0 0,1 1-1 0 0,0-2 0 0 0,9-6 943 0 0,0-1 0 0 0,0 1 0 0 0,1 1 0 0 0,21-12 0 0 0,51-19-328 0 0,-26 13-293 0 0,167-74 245 0 0,-203 88-682 0 0,-15 8-58 0 0,-1 0 0 0 0,1 0 0 0 0,0 0 0 0 0,0 1 1 0 0,0 0-1 0 0,0 0 0 0 0,1 1 0 0 0,9-2 1 0 0,-16 3-10 0 0,0 0 0 0 0,1 0 1 0 0,-1 0-1 0 0,0 0 1 0 0,0 0-1 0 0,0 0 0 0 0,0 0 1 0 0,0 0-1 0 0,0 0 1 0 0,1 0-1 0 0,-1 0 1 0 0,0 0-1 0 0,0 0 0 0 0,0 0 1 0 0,0 0-1 0 0,0 0 1 0 0,0 0-1 0 0,0 0 0 0 0,1 0 1 0 0,-1 0-1 0 0,0 0 1 0 0,0 0-1 0 0,0 1 0 0 0,0-1 1 0 0,0 0-1 0 0,0 0 1 0 0,0 0-1 0 0,0 0 0 0 0,0 0 1 0 0,0 0-1 0 0,0 0 1 0 0,1 0-1 0 0,-1 1 1 0 0,0-1-1 0 0,0 0 0 0 0,0 0 1 0 0,0 0-1 0 0,0 0 1 0 0,0 0-1 0 0,0 0 0 0 0,0 0 1 0 0,0 1-1 0 0,0-1 1 0 0,0 0-1 0 0,0 0 1 0 0,-4 7 7 0 0,-7 6-9 0 0,-6 1-23 0 0,0-1 1 0 0,0 0-1 0 0,-34 17 0 0 0,-62 20 15 0 0,79-36-39 0 0,20-7 48 0 0,-1-2-1 0 0,1 0 1 0 0,-18 4 0 0 0,-7 2-12 0 0,36-10 23 0 0,1 0 0 0 0,-1 0-1 0 0,1 0 1 0 0,0 0 0 0 0,0 0 0 0 0,-1 1-1 0 0,1-1 1 0 0,0 1 0 0 0,0-1 0 0 0,0 1-1 0 0,1 0 1 0 0,-1 0 0 0 0,-2 2 0 0 0,4-2 1 0 0,-1 0 1 0 0,1 0-1 0 0,-1-1 0 0 0,1 1 1 0 0,0 0-1 0 0,0 0 1 0 0,0 0-1 0 0,0-1 1 0 0,0 1-1 0 0,0 0 1 0 0,0 0-1 0 0,1 0 1 0 0,-1-1-1 0 0,2 4 0 0 0,11 26 134 0 0,-10-24-112 0 0,4 5 10 0 0,1-1 0 0 0,0 0-1 0 0,1 0 1 0 0,0 0-1 0 0,0-2 1 0 0,14 13-1 0 0,-12-12 18 0 0,1 1-49 0 0,0-1-1 0 0,1 0 1 0 0,0-1 0 0 0,0 0-1 0 0,24 10 1 0 0,-29-15-54 0 0,0-1 0 0 0,1 0 1 0 0,0 0-1 0 0,-1-1 0 0 0,1 0 0 0 0,0 0 0 0 0,0-1 0 0 0,0 0 0 0 0,0-1 0 0 0,1 0 1 0 0,10-1-1 0 0,-15-1-237 0 0,0 1 0 0 0,0 0 0 0 0,0-1 0 0 0,0 0 0 0 0,-1 0 0 0 0,1 0 0 0 0,-1-1 0 0 0,1 0-1 0 0,7-6 1 0 0,-5 3-1482 0 0,-1 0-1 0 0,1 0 1 0 0,-1-1-1 0 0,9-13 0 0 0,-5 5-365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0.6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1274 506 512 0 0,'3'4'10474'0'0,"-5"-9"-8948"0"0,-7-4-1037 0 0,0 6-38 0 0,-6-5 823 0 0,-10-7 969 0 0,24 14-2177 0 0,-1 0-1 0 0,1 0 1 0 0,-1 0-1 0 0,1 0 1 0 0,-1 0 0 0 0,0 0-1 0 0,1 1 1 0 0,-3-1-1 0 0,2 0 8 0 0,0 0-1 0 0,0 1 0 0 0,0-1 1 0 0,0 0-1 0 0,1 0 0 0 0,-1 0 1 0 0,0 0-1 0 0,-2-2 1 0 0,0 1 8 0 0,0 0 0 0 0,0 0 0 0 0,0 0 0 0 0,0 0 0 0 0,0 1 0 0 0,0 0 0 0 0,-7-1 0 0 0,1-1 116 0 0,-34-8 214 0 0,33 9-233 0 0,0-1 0 0 0,-13-6-1 0 0,8 4-3 0 0,-46-21 360 0 0,-11-1-77 0 0,66 25-381 0 0,-6-2 17 0 0,0-1 0 0 0,-17-9 1 0 0,26 13-88 0 0,1-1 1 0 0,-1 1 0 0 0,0 0 0 0 0,1 0 0 0 0,-1 1-1 0 0,0-1 1 0 0,-5 0 0 0 0,5 1 15 0 0,-1 0 0 0 0,1-1-1 0 0,-1 0 1 0 0,1 0 0 0 0,-6-2 0 0 0,-12-6 47 0 0,-34-8 1 0 0,8 3 84 0 0,21 4 152 0 0,-40-22-1 0 0,39 17-213 0 0,-203-86 583 0 0,163 74-307 0 0,50 19-312 0 0,-21-13 1 0 0,5 2 19 0 0,28 17-61 0 0,0 0 0 0 0,0 0 0 0 0,0 0 0 0 0,-13-1 0 0 0,13 2-11 0 0,0 0-1 0 0,0 0 0 0 0,0-1 0 0 0,1 1 0 0 0,-1-1 1 0 0,-7-4-1 0 0,-17-7 160 0 0,27 12-82 0 0,20 7-134 0 0,6 2-113 0 0,31 6 1 0 0,-36-9-153 0 0,4 1-1551 0 0,-7-4-7811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1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42 125 2993 0 0,'-2'-1'791'0'0,"0"0"1"0"0,1 1 0 0 0,-1-1 0 0 0,0 1 0 0 0,1-1-1 0 0,-1 1 1 0 0,0 0 0 0 0,0 0 0 0 0,0-1 0 0 0,1 1-1 0 0,-1 1 1 0 0,0-1 0 0 0,0 0 0 0 0,1 0-1 0 0,-4 1 1 0 0,4 0-640 0 0,0-1-1 0 0,1 1 1 0 0,-1-1-1 0 0,0 1 0 0 0,1 0 1 0 0,-1-1-1 0 0,0 1 1 0 0,1-1-1 0 0,-1 1 1 0 0,1 0-1 0 0,-1 0 1 0 0,1-1-1 0 0,0 1 0 0 0,-1 0 1 0 0,1 0-1 0 0,0 0 1 0 0,-1-1-1 0 0,1 1 1 0 0,0 0-1 0 0,0 0 1 0 0,0 0-1 0 0,-1 0 1 0 0,1 0-1 0 0,0-1 0 0 0,0 1 1 0 0,1 0-1 0 0,-1 0 1 0 0,0 0-1 0 0,0 0 1 0 0,0 0-1 0 0,1-1 1 0 0,-1 1-1 0 0,0 0 0 0 0,1 1 1 0 0,1 4-104 0 0,1 0 0 0 0,0 0 0 0 0,0-1 0 0 0,0 1-1 0 0,1-1 1 0 0,0 1 0 0 0,0-1 0 0 0,0 0 0 0 0,1-1 0 0 0,-1 1 0 0 0,1-1 0 0 0,0 0 0 0 0,0 0 0 0 0,1 0 0 0 0,-1-1 0 0 0,1 0 0 0 0,0 0 0 0 0,0 0 0 0 0,0-1-1 0 0,0 0 1 0 0,0 0 0 0 0,0-1 0 0 0,1 1 0 0 0,-1-1 0 0 0,1-1 0 0 0,-1 1 0 0 0,1-1 0 0 0,-1 0 0 0 0,1-1 0 0 0,-1 1 0 0 0,0-1 0 0 0,1 0 0 0 0,-1-1 0 0 0,9-3 0 0 0,-3 0-53 0 0,-1 0 1 0 0,-1-1 0 0 0,1-1-1 0 0,-1 0 1 0 0,0 0 0 0 0,-1-1-1 0 0,0 0 1 0 0,0 0 0 0 0,0-1-1 0 0,-1 0 1 0 0,8-13-1 0 0,-14 18 6 0 0,-1 1-1 0 0,1-1 0 0 0,-1 0 0 0 0,1 0 0 0 0,-1 0 0 0 0,0 0 0 0 0,-1 0 0 0 0,1 0 1 0 0,-1 0-1 0 0,0 0 0 0 0,0 0 0 0 0,0 0 0 0 0,0 0 0 0 0,-1-1 0 0 0,1 1 0 0 0,-1 0 1 0 0,0 0-1 0 0,-1 1 0 0 0,-2-9 0 0 0,2 9 6 0 0,1 0 0 0 0,-1 0 0 0 0,0 0 0 0 0,0 0-1 0 0,0 0 1 0 0,0 0 0 0 0,-1 1 0 0 0,1-1 0 0 0,-1 1 0 0 0,1-1 0 0 0,-1 1 0 0 0,0 0 0 0 0,0 0 0 0 0,0 0-1 0 0,0 1 1 0 0,-1-1 0 0 0,1 1 0 0 0,0-1 0 0 0,0 1 0 0 0,-1 0 0 0 0,1 1 0 0 0,-1-1 0 0 0,-4 0 0 0 0,-1 1 69 0 0,1 0 0 0 0,-1 1 0 0 0,1 0 1 0 0,-1 1-1 0 0,1-1 0 0 0,-1 2 0 0 0,1-1 1 0 0,0 1-1 0 0,0 0 0 0 0,0 1 0 0 0,1 0 1 0 0,-1 0-1 0 0,1 1 0 0 0,0 0 0 0 0,0 0 1 0 0,0 1-1 0 0,1-1 0 0 0,-8 10 0 0 0,3-3 102 0 0,1 1 0 0 0,0 1-1 0 0,1 0 1 0 0,1 1-1 0 0,0-1 1 0 0,0 1 0 0 0,2 1-1 0 0,-8 24 1 0 0,12-33-160 0 0,0 0 1 0 0,1 1-1 0 0,0 0 1 0 0,0-1-1 0 0,0 1 1 0 0,1-1-1 0 0,0 1 1 0 0,1 0-1 0 0,0-1 1 0 0,0 1-1 0 0,1-1 1 0 0,-1 1-1 0 0,2-1 1 0 0,-1 0-1 0 0,5 9 0 0 0,-4-10-56 0 0,0-1-1 0 0,1 1 1 0 0,0-1-1 0 0,0 0 1 0 0,0 0-1 0 0,1 0 1 0 0,-1 0-1 0 0,1-1 1 0 0,0 0-1 0 0,1 0 1 0 0,-1 0-1 0 0,1-1 0 0 0,-1 0 1 0 0,1 0-1 0 0,0 0 1 0 0,0-1-1 0 0,13 4 1 0 0,-7-3-765 0 0,0-1 0 0 0,0 0 0 0 0,0-1 0 0 0,0 0 1 0 0,0-1-1 0 0,0 0 0 0 0,19-3 0 0 0,-9-3-1873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2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59 512 0 0,'6'-4'12275'0'0,"-5"5"-12029"0"0,5 11 3831 0 0,0 18-2352 0 0,-1 41 821 0 0,-5-48-2014 0 0,2-1 0 0 0,0 1 0 0 0,1-1 0 0 0,12 40 0 0 0,-15-61-518 0 0,0 0 0 0 0,1 0-1 0 0,-1 0 1 0 0,0 0 0 0 0,1 0-1 0 0,-1 0 1 0 0,1 0 0 0 0,-1 0 0 0 0,1 0-1 0 0,-1 0 1 0 0,1 0 0 0 0,0 0-1 0 0,-1-1 1 0 0,1 1 0 0 0,0 0 0 0 0,0-1-1 0 0,0 1 1 0 0,1 1 0 0 0,-2-2-10 0 0,1 0 0 0 0,-1 0 0 0 0,0-1 1 0 0,0 1-1 0 0,0 0 0 0 0,1 0 0 0 0,-1 0 0 0 0,0 0 1 0 0,0 0-1 0 0,1 0 0 0 0,-1 0 0 0 0,0 0 1 0 0,0 0-1 0 0,0-1 0 0 0,1 1 0 0 0,-1 0 0 0 0,0 0 1 0 0,0 0-1 0 0,0 0 0 0 0,0-1 0 0 0,0 1 0 0 0,1 0 1 0 0,-1 0-1 0 0,0 0 0 0 0,0-1 0 0 0,0 1 1 0 0,3-13 67 0 0,-2 3-52 0 0,-1 1 1 0 0,-1 0-1 0 0,1 0 0 0 0,-1-1 1 0 0,-1 1-1 0 0,-3-10 0 0 0,-20-56 154 0 0,8 27-129 0 0,9 25-12 0 0,4 15-8 0 0,1 0 1 0 0,0-1-1 0 0,1 1 1 0 0,0-1 0 0 0,0 0-1 0 0,1 1 1 0 0,0-1-1 0 0,1-15 1 0 0,0 23-24 0 0,0 1-1 0 0,1-1 0 0 0,-1 1 1 0 0,0-1-1 0 0,1 1 1 0 0,-1-1-1 0 0,0 1 1 0 0,1-1-1 0 0,-1 1 1 0 0,1 0-1 0 0,-1-1 1 0 0,1 1-1 0 0,-1 0 1 0 0,1-1-1 0 0,-1 1 1 0 0,1 0-1 0 0,-1-1 1 0 0,1 1-1 0 0,0 0 1 0 0,-1 0-1 0 0,1 0 1 0 0,-1 0-1 0 0,1 0 1 0 0,0 0-1 0 0,-1 0 1 0 0,1 0-1 0 0,-1 0 1 0 0,1 0-1 0 0,0 0 0 0 0,-1 0 1 0 0,2 0-1 0 0,24 5-34 0 0,-22-4 30 0 0,20 2-2 0 0,-1-1 0 0 0,1-1 1 0 0,-1-1-1 0 0,41-6 0 0 0,28 0-218 0 0,-91 6 187 0 0,4 0-126 0 0,-1 0 0 0 0,0 0 0 0 0,1 0 0 0 0,-1 1 0 0 0,0-1-1 0 0,1 1 1 0 0,-1 0 0 0 0,0 0 0 0 0,0 1 0 0 0,4 1 0 0 0,-7-3-15 0 0,-1 1-1 0 0,0-1 1 0 0,0 0 0 0 0,0 1-1 0 0,1-1 1 0 0,-1 0 0 0 0,0 1-1 0 0,0-1 1 0 0,0 0 0 0 0,0 1-1 0 0,0-1 1 0 0,0 1 0 0 0,0-1-1 0 0,0 0 1 0 0,0 1-1 0 0,0-1 1 0 0,0 1 0 0 0,0-1-1 0 0,0 0 1 0 0,0 1 0 0 0,0-1-1 0 0,0 0 1 0 0,0 1 0 0 0,0-1-1 0 0,-1 0 1 0 0,1 1 0 0 0,0-1-1 0 0,0 1 1 0 0,0-1 0 0 0,-1 0-1 0 0,1 0 1 0 0,0 1 0 0 0,0-1-1 0 0,-1 0 1 0 0,1 1 0 0 0,-1-1-1 0 0,0 2-1158 0 0,-2 3-2349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4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16 103 512 0 0,'-15'-9'12421'0'0,"21"13"-9999"0"0,-4-2-2188 0 0,-1-1-1 0 0,0 0 1 0 0,1 1-1 0 0,-1 0 1 0 0,0-1-1 0 0,0 1 1 0 0,0 0-1 0 0,0-1 1 0 0,0 1-1 0 0,0 0 1 0 0,-1 0-1 0 0,1 0 1 0 0,0 0-1 0 0,-1 0 1 0 0,0 0-1 0 0,1 3 1 0 0,0 37 1139 0 0,-1-33-1085 0 0,-8 196 2095 0 0,8-205-2372 0 0,4-18 45 0 0,10-22-102 0 0,2 0 1 0 0,31-56 0 0 0,-25 53 40 0 0,-16 30-12 0 0,0 1 0 0 0,1-1 0 0 0,0 1-1 0 0,1 1 1 0 0,0 0 0 0 0,19-20-1 0 0,-21 25 15 0 0,1 1-1 0 0,-1 0 0 0 0,1 1 1 0 0,-1 0-1 0 0,1 0 1 0 0,0 0-1 0 0,1 1 0 0 0,-1 0 1 0 0,15-3-1 0 0,-20 5 5 0 0,1 1-1 0 0,-1-1 1 0 0,1 1-1 0 0,-1 0 1 0 0,1 0 0 0 0,-1 0-1 0 0,0 0 1 0 0,1 0 0 0 0,-1 1-1 0 0,1-1 1 0 0,-1 1-1 0 0,0 0 1 0 0,0-1 0 0 0,1 1-1 0 0,-1 0 1 0 0,0 0 0 0 0,0 1-1 0 0,0-1 1 0 0,0 0-1 0 0,0 1 1 0 0,0-1 0 0 0,0 1-1 0 0,0 0 1 0 0,-1-1-1 0 0,1 1 1 0 0,-1 0 0 0 0,1 0-1 0 0,-1 0 1 0 0,0 0 0 0 0,0 0-1 0 0,1 0 1 0 0,-1 1-1 0 0,-1-1 1 0 0,1 0 0 0 0,0 1-1 0 0,0 2 1 0 0,4 21 35 0 0,0-1 0 0 0,-2 1 0 0 0,-1 0 0 0 0,-2 29 0 0 0,6 53 27 0 0,-6-102-55 0 0,1-1 0 0 0,0 1 0 0 0,1-1 0 0 0,-1 0 1 0 0,1 0-1 0 0,0 0 0 0 0,0 0 0 0 0,1 0 0 0 0,5 9 0 0 0,-7-12-90 0 0,1-1-1 0 0,-1 0 1 0 0,0 1-1 0 0,1-1 1 0 0,-1 0-1 0 0,1 0 0 0 0,-1 0 1 0 0,1 0-1 0 0,0 0 1 0 0,-1 0-1 0 0,1 0 1 0 0,0-1-1 0 0,0 1 0 0 0,-1 0 1 0 0,1-1-1 0 0,0 0 1 0 0,0 1-1 0 0,0-1 1 0 0,0 0-1 0 0,0 0 0 0 0,-1 0 1 0 0,1 0-1 0 0,0 0 1 0 0,0-1-1 0 0,0 1 0 0 0,0 0 1 0 0,0-1-1 0 0,-1 0 1 0 0,1 1-1 0 0,0-1 1 0 0,0 0-1 0 0,2-1 0 0 0,35-25-8800 0 0,-24 17 3383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5.6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99 598 1824 0 0,'-5'-2'1180'0'0,"1"1"-1"0"0,-1 0 1 0 0,0 0 0 0 0,0 0-1 0 0,1 1 1 0 0,-1 0-1 0 0,0 0 1 0 0,0 0-1 0 0,0 1 1 0 0,-8 1-1 0 0,11-2-999 0 0,0 1-1 0 0,0-1 0 0 0,1 1 0 0 0,-1-1 0 0 0,0 1 0 0 0,0 0 0 0 0,1-1 0 0 0,-1 1 1 0 0,0 0-1 0 0,1 0 0 0 0,-1 0 0 0 0,1 1 0 0 0,-1-1 0 0 0,1 0 0 0 0,0 0 0 0 0,0 1 1 0 0,-1-1-1 0 0,1 1 0 0 0,0-1 0 0 0,0 1 0 0 0,0 0 0 0 0,1-1 0 0 0,-1 1 0 0 0,0 0 1 0 0,1 0-1 0 0,-1-1 0 0 0,1 1 0 0 0,-1 0 0 0 0,1 0 0 0 0,0 2 0 0 0,0-2-124 0 0,0 0-1 0 0,1 0 1 0 0,-1 0-1 0 0,1 0 1 0 0,0 0-1 0 0,0 0 0 0 0,-1 0 1 0 0,1-1-1 0 0,0 1 1 0 0,1 0-1 0 0,-1-1 1 0 0,0 1-1 0 0,0-1 1 0 0,1 1-1 0 0,-1-1 1 0 0,1 1-1 0 0,-1-1 0 0 0,1 0 1 0 0,1 1-1 0 0,5 3 32 0 0,0 0 0 0 0,14 6 0 0 0,-10-6-68 0 0,1 0 0 0 0,0-1 0 0 0,-1-1 0 0 0,1 0-1 0 0,0-1 1 0 0,1 0 0 0 0,-1-1 0 0 0,25-1 0 0 0,-28-1-17 0 0,1 0 0 0 0,-1 0 0 0 0,1-1 0 0 0,-1-1 0 0 0,0 0 0 0 0,0 0 0 0 0,0-1 0 0 0,0 0 0 0 0,-1-1 0 0 0,0 0 1 0 0,14-9-1 0 0,-20 12-2 0 0,-1 0 1 0 0,0 0 0 0 0,1-1 0 0 0,-1 1 0 0 0,0 0-1 0 0,0-1 1 0 0,-1 1 0 0 0,1-1 0 0 0,0 0-1 0 0,-1 1 1 0 0,1-1 0 0 0,-1 0 0 0 0,0 0 0 0 0,0 0-1 0 0,0 0 1 0 0,0-6 0 0 0,0 5 6 0 0,-1-1 0 0 0,0 1 0 0 0,-1-1 1 0 0,1 1-1 0 0,-1-1 0 0 0,0 1 0 0 0,0 0 0 0 0,0-1 0 0 0,-1 1 1 0 0,-3-8-1 0 0,2 6 3 0 0,0 0 0 0 0,0 1 0 0 0,-1 0 0 0 0,0-1 0 0 0,0 1 0 0 0,0 1 0 0 0,0-1 0 0 0,-1 1 0 0 0,0-1 0 0 0,0 1 0 0 0,0 1 0 0 0,0-1 0 0 0,-1 1 0 0 0,1 0 0 0 0,-1 0 0 0 0,-10-3 0 0 0,10 4 22 0 0,1 1 1 0 0,-1 0-1 0 0,0 1 1 0 0,0-1-1 0 0,0 1 1 0 0,1 0-1 0 0,-1 1 1 0 0,0 0-1 0 0,0-1 0 0 0,0 2 1 0 0,1-1-1 0 0,-1 1 1 0 0,1 0-1 0 0,-6 2 1 0 0,3 0 44 0 0,1 0 1 0 0,0 1-1 0 0,1-1 1 0 0,-1 2 0 0 0,1-1-1 0 0,0 0 1 0 0,0 1-1 0 0,1 0 1 0 0,-7 9 0 0 0,5-5 15 0 0,0 1 0 0 0,1 0 1 0 0,0 0-1 0 0,1 0 0 0 0,0 0 0 0 0,1 1 1 0 0,0 0-1 0 0,1 0 0 0 0,0 0 1 0 0,1 0-1 0 0,1 0 0 0 0,0 1 1 0 0,0 15-1 0 0,2-21-78 0 0,-1 1-1 0 0,1-1 1 0 0,1 0-1 0 0,-1 0 1 0 0,1 0-1 0 0,0 0 1 0 0,1 0 0 0 0,0 0-1 0 0,0-1 1 0 0,0 1-1 0 0,1-1 1 0 0,0 0 0 0 0,0 0-1 0 0,1 0 1 0 0,0 0-1 0 0,0-1 1 0 0,0 0-1 0 0,0 0 1 0 0,1 0 0 0 0,0-1-1 0 0,0 0 1 0 0,0 0-1 0 0,0 0 1 0 0,1-1 0 0 0,0 0-1 0 0,6 2 1 0 0,-1 0-65 0 0,-1-1 1 0 0,1-1-1 0 0,0 0 0 0 0,0 0 1 0 0,0-1-1 0 0,1-1 1 0 0,-1 0-1 0 0,0-1 1 0 0,0 0-1 0 0,1-1 1 0 0,-1 0-1 0 0,0-1 0 0 0,0 0 1 0 0,0-1-1 0 0,0 0 1 0 0,0-1-1 0 0,-1-1 1 0 0,0 0-1 0 0,0 0 1 0 0,0-1-1 0 0,14-10 0 0 0,0-4-385 0 0,-1-1-1 0 0,-2-1 0 0 0,0-1 1 0 0,-1-1-1 0 0,-1-1 1 0 0,23-38-1 0 0,81-173 130 0 0,-113 213 340 0 0,-1 0 0 0 0,-1 0 0 0 0,0-1 0 0 0,-2 0 0 0 0,5-34-1 0 0,-6 22 39 0 0,4-47 340 0 0,-9 72-317 0 0,-1 0 0 0 0,0 0 0 0 0,-1 0 0 0 0,0 0 0 0 0,-4-14 0 0 0,5 23-51 0 0,-1-1 0 0 0,1 1-1 0 0,-1-1 1 0 0,0 1 0 0 0,0-1 0 0 0,-1 1-1 0 0,1 0 1 0 0,0 0 0 0 0,-1-1 0 0 0,1 1-1 0 0,-1 0 1 0 0,0 0 0 0 0,0 1 0 0 0,1-1-1 0 0,-1 0 1 0 0,0 0 0 0 0,-1 1 0 0 0,-2-2-1 0 0,2 1 19 0 0,0 1-1 0 0,0 0 0 0 0,-1 1 0 0 0,1-1 0 0 0,0 0 0 0 0,-1 1 1 0 0,1 0-1 0 0,0-1 0 0 0,-1 1 0 0 0,1 1 0 0 0,0-1 0 0 0,-6 2 1 0 0,0 0 32 0 0,1 0 1 0 0,0 1-1 0 0,-1 0 1 0 0,1 1-1 0 0,0 0 1 0 0,1 0-1 0 0,-1 1 1 0 0,1 0-1 0 0,-14 11 1 0 0,11-5-6 0 0,0 0 0 0 0,1 1 0 0 0,0 0-1 0 0,0 1 1 0 0,2 0 0 0 0,-8 15 0 0 0,-31 86 292 0 0,34-80-235 0 0,1-2 12 0 0,0 0 0 0 0,3 1 1 0 0,0 0-1 0 0,3 1 0 0 0,0-1 0 0 0,1 50 0 0 0,4-66-128 0 0,2 0 0 0 0,0 0 0 0 0,0-1 0 0 0,2 1-1 0 0,0 0 1 0 0,9 20 0 0 0,-8-26-48 0 0,0 0 1 0 0,0-1 0 0 0,2 1-1 0 0,-1-1 1 0 0,1-1-1 0 0,1 1 1 0 0,-1-1 0 0 0,2 0-1 0 0,16 14 1 0 0,-18-18-50 0 0,0 0-1 0 0,0 0 1 0 0,1-1 0 0 0,0 0 0 0 0,-1 0 0 0 0,2-1 0 0 0,-1 0-1 0 0,0 0 1 0 0,10 1 0 0 0,-13-3-109 0 0,1 0 0 0 0,0-1 0 0 0,-1 1 0 0 0,1-1 0 0 0,0-1-1 0 0,-1 1 1 0 0,1-1 0 0 0,-1 0 0 0 0,1 0 0 0 0,-1 0 0 0 0,1-1 0 0 0,-1 0 0 0 0,0 0-1 0 0,0 0 1 0 0,5-4 0 0 0,6-4-1884 0 0,-1-1 0 0 0,0 0 0 0 0,21-22 0 0 0,-20 15-1191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6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499 105 1912 0 0,'-11'-10'4443'0'0,"-16"-20"-1"0"0,20 21-2885 0 0,0 1 0 0 0,-1 0 0 0 0,0 0 0 0 0,-13-10 0 0 0,18 17-1310 0 0,0-1-1 0 0,0 0 1 0 0,-1 1-1 0 0,1-1 1 0 0,0 1-1 0 0,0 0 1 0 0,-1 0-1 0 0,1 0 1 0 0,-1 0-1 0 0,1 1 1 0 0,-1 0 0 0 0,1-1-1 0 0,-1 1 1 0 0,1 1-1 0 0,-1-1 1 0 0,1 0-1 0 0,-1 1 1 0 0,-4 1-1 0 0,-3 2 12 0 0,1 0-1 0 0,0 0 0 0 0,0 1 1 0 0,0 1-1 0 0,1 0 0 0 0,0 0 1 0 0,0 1-1 0 0,0 0 0 0 0,-10 11 0 0 0,-9 12 329 0 0,-27 38 0 0 0,30-35-253 0 0,2 0-1 0 0,-32 63 0 0 0,46-78-265 0 0,2 0 0 0 0,0 1 1 0 0,1 0-1 0 0,1 0 0 0 0,0 0 0 0 0,2 1 0 0 0,-2 30 0 0 0,4-32-57 0 0,1 0 1 0 0,1 0 0 0 0,1 0-1 0 0,0 0 1 0 0,1 0 0 0 0,6 19-1 0 0,-5-27-24 0 0,-1-1-1 0 0,1 0 0 0 0,1 0 1 0 0,0 0-1 0 0,0-1 0 0 0,0 1 1 0 0,1-1-1 0 0,0-1 0 0 0,1 1 1 0 0,0-1-1 0 0,0 0 0 0 0,13 10 1 0 0,-8-9-129 0 0,1-1-1 0 0,-1 0 1 0 0,1 0 0 0 0,0-2 0 0 0,1 1-1 0 0,-1-2 1 0 0,1 0 0 0 0,16 3 0 0 0,-13-4-826 0 0,0-1 1 0 0,0-1 0 0 0,28-1-1 0 0,-38-1 202 0 0,-1 0 0 0 0,1 0-1 0 0,-1-1 1 0 0,10-3-1 0 0,2-2-1265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6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97 3313 0 0,'-21'-3'8147'0'0,"18"2"-7199"0"0,0 0-1 0 0,0 1 1 0 0,0-1-1 0 0,0 1 1 0 0,0 0-1 0 0,-1 0 1 0 0,-4 0-1 0 0,8 1-793 0 0,-1-1-1 0 0,1 1 1 0 0,0-1 0 0 0,-1 1 0 0 0,1-1-1 0 0,0 1 1 0 0,0-1 0 0 0,0 1-1 0 0,-1 0 1 0 0,1-1 0 0 0,0 1 0 0 0,0-1-1 0 0,0 1 1 0 0,0-1 0 0 0,0 1-1 0 0,0 0 1 0 0,0-1 0 0 0,0 1 0 0 0,1 0-1 0 0,0 14 497 0 0,0-14-565 0 0,6 54 776 0 0,-3 0 1 0 0,-2 0-1 0 0,-2 0 1 0 0,-11 81-1 0 0,0-21-446 0 0,8-107-360 0 0,2-16-110 0 0,-1-15-63 0 0,4-46 80 0 0,4-1 0 0 0,15-75 0 0 0,-15 120 30 0 0,0 0-1 0 0,1 1 0 0 0,2 0 1 0 0,0 0-1 0 0,2 1 1 0 0,1 1-1 0 0,0 0 0 0 0,21-28 1 0 0,-30 46 5 0 0,1 0 0 0 0,-1 0 0 0 0,1 1 0 0 0,0-1 0 0 0,0 1 0 0 0,0 0 0 0 0,0 0 0 0 0,1 0 0 0 0,-1 0 0 0 0,8-3 0 0 0,-10 6 5 0 0,1-1-1 0 0,-1 0 1 0 0,0 1-1 0 0,0-1 1 0 0,0 1 0 0 0,1 0-1 0 0,-1-1 1 0 0,0 1-1 0 0,0 0 1 0 0,0 1 0 0 0,1-1-1 0 0,-1 0 1 0 0,0 1 0 0 0,0-1-1 0 0,0 1 1 0 0,1-1-1 0 0,-1 1 1 0 0,0 0 0 0 0,0 0-1 0 0,0 0 1 0 0,0 0-1 0 0,-1 0 1 0 0,1 1 0 0 0,0-1-1 0 0,0 1 1 0 0,2 2-1 0 0,4 6 0 0 0,0 0-1 0 0,0 1 1 0 0,-1 0-1 0 0,0 1 1 0 0,-1 0-1 0 0,-1-1 1 0 0,0 2-1 0 0,0-1 1 0 0,-1 1-1 0 0,3 14 1 0 0,1 18 34 0 0,3 71 0 0 0,-9-90 8 0 0,-1 4-57 0 0,0-13 8 0 0,0 0-1 0 0,1 0 1 0 0,0 0 0 0 0,1-1-1 0 0,7 20 1 0 0,-9-33-50 0 0,-1-1 0 0 0,1 0-1 0 0,0 0 1 0 0,0 0 0 0 0,1 0-1 0 0,-1 0 1 0 0,0 0 0 0 0,1-1 0 0 0,-1 1-1 0 0,1 0 1 0 0,-1-1 0 0 0,1 1-1 0 0,0-1 1 0 0,0 1 0 0 0,3 1 0 0 0,-4-3-85 0 0,0 1 1 0 0,0-1 0 0 0,1 0 0 0 0,-1 0 0 0 0,0 0 0 0 0,0 0-1 0 0,1 0 1 0 0,-1 0 0 0 0,0 0 0 0 0,0 0 0 0 0,1 0 0 0 0,-1-1 0 0 0,0 1-1 0 0,0-1 1 0 0,0 1 0 0 0,0-1 0 0 0,1 1 0 0 0,-1-1 0 0 0,0 1 0 0 0,0-1-1 0 0,0 0 1 0 0,0 0 0 0 0,0 1 0 0 0,0-1 0 0 0,-1 0 0 0 0,1 0-1 0 0,0 0 1 0 0,1-2 0 0 0,15-17-6341 0 0,-10 10 2391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6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41 105 4097 0 0,'-14'-9'4568'0'0,"-3"-2"3544"0"0,8 3-6286 0 0,9 8-1780 0 0,0 0 1 0 0,0 0-1 0 0,0-1 1 0 0,0 1-1 0 0,0 0 1 0 0,0-1-1 0 0,0 1 0 0 0,0 0 1 0 0,0-1-1 0 0,0 1 1 0 0,0 0-1 0 0,0-1 1 0 0,0 1-1 0 0,0 0 1 0 0,0 0-1 0 0,0-1 1 0 0,0 1-1 0 0,0 0 1 0 0,1-1-1 0 0,-1 1 1 0 0,0 0-1 0 0,0 0 1 0 0,0-1-1 0 0,1 1 1 0 0,-1 0-1 0 0,0 0 1 0 0,0-1-1 0 0,0 1 1 0 0,1 0-1 0 0,-1 0 0 0 0,0 0 1 0 0,1 0-1 0 0,-1-1 1 0 0,0 1-1 0 0,0 0 1 0 0,1 0-1 0 0,-1 0 1 0 0,1 0-1 0 0,13-6 575 0 0,-13 5-510 0 0,21-6 410 0 0,1 0-1 0 0,1 2 1 0 0,31-4-1 0 0,72 0-271 0 0,-65 6-446 0 0,65-3-467 0 0,-43-2-2522 0 0,-34 3-5340 0 0,-34 4 5615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7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13 2240 0 0,'-2'0'881'0'0,"-21"-10"8064"0"0,22 9-8591 0 0,0 1 1 0 0,-1 0-1 0 0,1-1 1 0 0,0 1-1 0 0,0 0 1 0 0,-1 0-1 0 0,1 0 1 0 0,0 0-1 0 0,0 0 1 0 0,-1 0-1 0 0,1 0 1 0 0,0 0-1 0 0,0 1 1 0 0,0-1-1 0 0,-1 0 1 0 0,1 1-1 0 0,-2 0 1 0 0,3-1-284 0 0,0 1 0 0 0,-1-1 0 0 0,1 1 0 0 0,0-1 0 0 0,0 1 1 0 0,-1-1-1 0 0,1 1 0 0 0,0-1 0 0 0,0 1 0 0 0,0-1 0 0 0,0 1 1 0 0,0-1-1 0 0,0 1 0 0 0,0-1 0 0 0,0 1 0 0 0,0-1 0 0 0,0 1 1 0 0,0-1-1 0 0,0 1 0 0 0,0-1 0 0 0,0 1 0 0 0,0-1 0 0 0,0 1 1 0 0,1-1-1 0 0,-1 1 0 0 0,0-1 0 0 0,0 1 0 0 0,1-1 0 0 0,-1 1 1 0 0,0-1-1 0 0,1 1 0 0 0,0 0 0 0 0,12 15 1323 0 0,79 77 422 0 0,7 7-1647 0 0,-77-75-150 0 0,-1 1-1 0 0,22 35 0 0 0,-29-39 22 0 0,13 20 374 0 0,-2 2 1 0 0,22 53-1 0 0,-41-80-291 0 0,-1 1 1 0 0,-1-1-1 0 0,0 1 1 0 0,-2 0-1 0 0,0 1 0 0 0,0 18 1 0 0,-2-14 18 0 0,-1 1 0 0 0,-1-1 0 0 0,-2 0 0 0 0,-7 31 0 0 0,8-45-122 0 0,0 0 0 0 0,0-1 0 0 0,-1 1 0 0 0,0-1 0 0 0,-1 0-1 0 0,-6 10 1 0 0,8-15-32 0 0,0 1 0 0 0,0 0 0 0 0,0-1 0 0 0,0 0 0 0 0,-1 0 0 0 0,1 0-1 0 0,-1 0 1 0 0,0 0 0 0 0,0-1 0 0 0,0 1 0 0 0,0-1 0 0 0,0 0-1 0 0,-1 0 1 0 0,-4 1 0 0 0,9-3-9 0 0,-1 0 0 0 0,1 0 0 0 0,0 0 0 0 0,0 0 0 0 0,-1 0 0 0 0,1 0 0 0 0,0 0 0 0 0,0 0 0 0 0,-1 0 0 0 0,1 0 0 0 0,0 0 0 0 0,-1 0 0 0 0,1 0 0 0 0,0 0 0 0 0,0 0 0 0 0,-1 0 0 0 0,1 0 0 0 0,0 0 0 0 0,0-1 0 0 0,-1 1 0 0 0,1 0 0 0 0,0 0 0 0 0,0 0 0 0 0,0 0 0 0 0,-1 0 0 0 0,1-1 0 0 0,0 1 0 0 0,0 0 0 0 0,0 0 0 0 0,0 0 0 0 0,-1-1 0 0 0,1 1 0 0 0,0-1 0 0 0,-1-10-997 0 0,10-18-1125 0 0,-8 24 1761 0 0,15-41-3973 0 0,-6 20 1719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18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54 512 0 0,'0'-3'945'0'0,"0"-1"-1"0"0,0 1 0 0 0,0 0 1 0 0,0 0-1 0 0,1-1 1 0 0,-1 1-1 0 0,1 0 1 0 0,0 0-1 0 0,0 0 1 0 0,0 0-1 0 0,0 0 1 0 0,0 0-1 0 0,1 0 0 0 0,0 0 1 0 0,2-3-1 0 0,-4 6-844 0 0,1 0-1 0 0,-1 0 0 0 0,0-1 0 0 0,1 1 1 0 0,-1 0-1 0 0,0 0 0 0 0,1 0 0 0 0,-1 0 0 0 0,1 0 1 0 0,-1 0-1 0 0,0 0 0 0 0,1 1 0 0 0,-1-1 1 0 0,0 0-1 0 0,1 0 0 0 0,-1 0 0 0 0,0 0 1 0 0,1 0-1 0 0,-1 0 0 0 0,0 1 0 0 0,1-1 1 0 0,-1 0-1 0 0,0 0 0 0 0,1 1 0 0 0,-1-1 1 0 0,0 0-1 0 0,0 0 0 0 0,1 1 0 0 0,-1-1 0 0 0,0 0 1 0 0,0 1-1 0 0,0-1 0 0 0,0 0 0 0 0,1 0 1 0 0,-1 1-1 0 0,8 13 792 0 0,-4-5-671 0 0,-1 0 0 0 0,0 0-1 0 0,0 0 1 0 0,-1 1 0 0 0,-1-1 0 0 0,1 1 0 0 0,-1 0-1 0 0,-1-1 1 0 0,0 11 0 0 0,-3 16 45 0 0,-6 37 1 0 0,6-56-137 0 0,2-9-309 0 0,-3 16 441 0 0,-11 40-1 0 0,12-55-537 0 0,0-1 0 0 0,0 0-1 0 0,-6 8 1 0 0,6-11-477 0 0,0 0 0 0 0,-1 0-1 0 0,0 0 1 0 0,0-1 0 0 0,-6 6 0 0 0,5-7-1783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2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20 630 512 0 0,'-8'-2'1044'0'0,"-4"6"13232"0"0,18 3-12907 0 0,4 1-1075 0 0,1 0-1 0 0,0-1 1 0 0,0 0-1 0 0,0 0 1 0 0,1-2 0 0 0,0 1-1 0 0,0-1 1 0 0,1-1-1 0 0,0 0 1 0 0,-1-1-1 0 0,20 2 1 0 0,-11-3-318 0 0,-1 0 1 0 0,1-1-1 0 0,0-2 1 0 0,0 0-1 0 0,0-1 1 0 0,31-8-1 0 0,-37 6 22 0 0,0 0-1 0 0,0-2 0 0 0,0 0 1 0 0,-1 0-1 0 0,0-1 1 0 0,-1-1-1 0 0,1 0 1 0 0,-1-1-1 0 0,-1-1 1 0 0,0 0-1 0 0,14-15 1 0 0,-13 11 9 0 0,-1-1 1 0 0,-1 0-1 0 0,0-1 1 0 0,-1 0 0 0 0,-1 0-1 0 0,-1-1 1 0 0,0-1-1 0 0,-1 1 1 0 0,5-21-1 0 0,2-18 41 0 0,-3 0 0 0 0,6-74-1 0 0,-15 115 45 0 0,-1 0 1 0 0,-1 0-1 0 0,-1 0 0 0 0,0 1 1 0 0,-4-21-1 0 0,5 32-18 0 0,-1 0 1 0 0,0 0-1 0 0,0 0 0 0 0,0 0 1 0 0,0 0-1 0 0,-1 0 0 0 0,1 0 1 0 0,-1 0-1 0 0,1 0 1 0 0,-1 1-1 0 0,0-1 0 0 0,0 1 1 0 0,0-1-1 0 0,-1 1 0 0 0,1 0 1 0 0,0 0-1 0 0,-1 0 1 0 0,0 0-1 0 0,1 0 0 0 0,-1 1 1 0 0,0-1-1 0 0,0 1 0 0 0,0-1 1 0 0,0 1-1 0 0,0 0 1 0 0,0 1-1 0 0,0-1 0 0 0,0 0 1 0 0,0 1-1 0 0,-5-1 0 0 0,0 2 61 0 0,0-1 0 0 0,0 1 0 0 0,0 0-1 0 0,0 1 1 0 0,1 0 0 0 0,-1 0-1 0 0,0 1 1 0 0,1 0 0 0 0,-11 5 0 0 0,3 1 4 0 0,1 0 1 0 0,-1 0-1 0 0,-17 16 1 0 0,14-8-71 0 0,1 1 0 0 0,1 0 0 0 0,0 1 0 0 0,1 1 0 0 0,2 0 0 0 0,0 1 0 0 0,1 0-1 0 0,0 1 1 0 0,-8 27 0 0 0,2 2 0 0 0,3 0-1 0 0,2 1 1 0 0,-8 62-1 0 0,15-48-11 0 0,3 103-1 0 0,3-110-48 0 0,4 141 15 0 0,-4-191-15 0 0,0 0 0 0 0,-1 0 0 0 0,-1 0 1 0 0,0 0-1 0 0,0 0 0 0 0,0 0 0 0 0,-1-1 0 0 0,-1 1 0 0 0,1-1 0 0 0,-1 0 1 0 0,-1 0-1 0 0,0 0 0 0 0,0-1 0 0 0,0 0 0 0 0,-1 0 0 0 0,0 0 0 0 0,0 0 0 0 0,-1-1 1 0 0,-9 8-1 0 0,15-14-8 0 0,-1 2-15 0 0,-1 0-1 0 0,0 0 1 0 0,-1 0 0 0 0,-5 2 0 0 0,8-3 13 0 0,1-1 0 0 0,0 0 0 0 0,-1 0-1 0 0,1 0 1 0 0,-1 0 0 0 0,1 0 0 0 0,0 0 0 0 0,-1 0 0 0 0,1 0 0 0 0,0 0 0 0 0,-1 0 0 0 0,1 0 0 0 0,-1 0 0 0 0,1 0-1 0 0,0 0 1 0 0,-1 0 0 0 0,1 0 0 0 0,0-1 0 0 0,-1 1 0 0 0,1 0 0 0 0,0 0 0 0 0,-1-1 0 0 0,0 1 1 0 0,1-1 0 0 0,0 0 0 0 0,-1 1 0 0 0,1-1 1 0 0,0 0-1 0 0,0 1 0 0 0,-1-1 0 0 0,1 0 0 0 0,0 1 1 0 0,0-1-1 0 0,0 0 0 0 0,0 1 0 0 0,0-1 0 0 0,0 0 1 0 0,0 1-1 0 0,0-1 0 0 0,0-1 0 0 0,2-3-4 0 0,-1-1 0 0 0,1 1 0 0 0,0-1-1 0 0,0 1 1 0 0,0 0 0 0 0,1 0 0 0 0,-1 0 0 0 0,1 1-1 0 0,1-1 1 0 0,-1 0 0 0 0,1 1 0 0 0,-1 0 0 0 0,8-6 0 0 0,8-6-84 0 0,34-23 0 0 0,-51 37 76 0 0,14-9-35 0 0,0 1 0 0 0,0 1 0 0 0,0 0 0 0 0,1 1 0 0 0,1 1 0 0 0,-1 0 0 0 0,1 2 0 0 0,21-5 0 0 0,-37 10 48 0 0,-1-1-1 0 0,1 1 0 0 0,0 0 0 0 0,-1 0 1 0 0,1 0-1 0 0,0 0 0 0 0,-1 0 0 0 0,1 0 1 0 0,0 0-1 0 0,-1 0 0 0 0,1 1 1 0 0,0-1-1 0 0,-1 1 0 0 0,1-1 0 0 0,-1 1 1 0 0,1 0-1 0 0,-1 0 0 0 0,1 0 1 0 0,-1-1-1 0 0,1 1 0 0 0,-1 0 0 0 0,0 1 1 0 0,2 1-1 0 0,-1-1 7 0 0,-1 0 1 0 0,0 1-1 0 0,0-1 0 0 0,0 1 0 0 0,0-1 1 0 0,0 1-1 0 0,-1 0 0 0 0,1-1 1 0 0,-1 1-1 0 0,0 0 0 0 0,1-1 0 0 0,-1 1 1 0 0,-1 5-1 0 0,-7 41 38 0 0,6-39-32 0 0,0 1 0 0 0,0-1 0 0 0,1 1 1 0 0,1 0-1 0 0,0 15 0 0 0,1-22-18 0 0,-1-1 1 0 0,1 0-1 0 0,0 0 0 0 0,0 0 1 0 0,0 0-1 0 0,0 0 0 0 0,1 0 1 0 0,-1 0-1 0 0,1 0 0 0 0,0 0 1 0 0,0-1-1 0 0,0 1 0 0 0,0-1 1 0 0,0 1-1 0 0,1-1 0 0 0,-1 0 1 0 0,1 0-1 0 0,-1 0 0 0 0,1 0 1 0 0,0 0-1 0 0,0-1 0 0 0,4 3 1 0 0,-1-2-89 0 0,-1 0 1 0 0,1-1 0 0 0,0 0 0 0 0,0 1-1 0 0,0-2 1 0 0,0 1 0 0 0,-1-1 0 0 0,1 0-1 0 0,0 0 1 0 0,0 0 0 0 0,0-1 0 0 0,0 0-1 0 0,0 0 1 0 0,0-1 0 0 0,-1 1 0 0 0,1-1-1 0 0,10-6 1 0 0,0 0-1297 0 0,0-1 1 0 0,-1 0-1 0 0,0-1 0 0 0,23-21 0 0 0,0-9-3977 0 0,-18 17 3094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1.69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355 11 512 0 0,'0'0'105'0'0,"0"-1"-1"0"0,1 1 1 0 0,-1-1 0 0 0,0 1 0 0 0,0 0-1 0 0,0-1 1 0 0,0 1 0 0 0,0-1-1 0 0,1 1 1 0 0,-1-1 0 0 0,0 1-1 0 0,0-1 1 0 0,1 1 0 0 0,-1 0-1 0 0,0-1 1 0 0,1 1 0 0 0,-1 0 0 0 0,0-1-1 0 0,1 1 1 0 0,-1 0 0 0 0,0-1-1 0 0,1 1 1 0 0,-1 0 0 0 0,1 0-1 0 0,-1 0 1 0 0,1-1 0 0 0,-1 1-1 0 0,1 0 1 0 0,-1 0 0 0 0,0 0 0 0 0,1 0-1 0 0,0 0 1 0 0,19-1 4599 0 0,-14 1-2090 0 0,-3 1 1354 0 0,-7 1-2939 0 0,-10 0-698 0 0,-33-5 661 0 0,1 3 0 0 0,-60 7 1 0 0,83-4-505 0 0,0 1 1 0 0,-27 9 0 0 0,-11 3 445 0 0,60-16-922 0 0,0 0-1 0 0,0 0 1 0 0,0 1 0 0 0,0-1-1 0 0,0 0 1 0 0,0 1 0 0 0,0-1 0 0 0,0 1-1 0 0,0-1 1 0 0,0 1 0 0 0,0-1-1 0 0,0 1 1 0 0,0 0 0 0 0,0-1-1 0 0,0 1 1 0 0,1 0 0 0 0,-1 0 0 0 0,-1 1-1 0 0,2-1-1 0 0,-1 0-1 0 0,1 0 0 0 0,0 0 1 0 0,0 0-1 0 0,0 0 0 0 0,-1 0 1 0 0,1 0-1 0 0,0 0 1 0 0,0 0-1 0 0,1 0 0 0 0,-1 0 1 0 0,0-1-1 0 0,0 1 0 0 0,0 0 1 0 0,0 0-1 0 0,1 0 1 0 0,0 2-1 0 0,2 3 18 0 0,1 0 1 0 0,0 1-1 0 0,1-1 0 0 0,8 9 1 0 0,-3-3-63 0 0,16 23-20 0 0,43 53-299 0 0,-49-63-116 0 0,-5-7-2194 0 0,-5-7-3644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4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528 154 512 0 0,'0'-10'1142'0'0,"-1"-1"-1"0"0,0 0 1 0 0,-1 0 0 0 0,0 0-1 0 0,-4-12 1 0 0,4 18-485 0 0,1 0 0 0 0,-1 0-1 0 0,-1 0 1 0 0,1 1 0 0 0,-1-1 0 0 0,1 1 0 0 0,-1-1 0 0 0,-1 1-1 0 0,1 0 1 0 0,-1 0 0 0 0,1 0 0 0 0,-9-5 0 0 0,8 7-362 0 0,0 0 0 0 0,0 0 0 0 0,0 1 0 0 0,0-1 0 0 0,0 1 0 0 0,-1 0 0 0 0,1 0 0 0 0,0 1 0 0 0,-1-1 0 0 0,1 1 0 0 0,-1 0 0 0 0,-6 1 0 0 0,-3 0 276 0 0,0 1 1 0 0,-24 7-1 0 0,21-4-299 0 0,1 1 0 0 0,0 1 0 0 0,0 0 0 0 0,1 1 0 0 0,0 1-1 0 0,1 0 1 0 0,-27 22 0 0 0,25-16-53 0 0,0 0-1 0 0,1 2 0 0 0,0 0 0 0 0,2 1 1 0 0,-20 33-1 0 0,19-26-96 0 0,2 0-1 0 0,0 1 1 0 0,2 1 0 0 0,1 0-1 0 0,1 0 1 0 0,2 1 0 0 0,0 0-1 0 0,2 0 1 0 0,1 0 0 0 0,1 32 0 0 0,2-47-99 0 0,1 0 0 0 0,0 0 0 0 0,1 0 0 0 0,0-1 1 0 0,1 1-1 0 0,0-1 0 0 0,9 20 0 0 0,-8-25-26 0 0,-1 0 0 0 0,1-1 0 0 0,0 0 0 0 0,1 1 0 0 0,0-2 0 0 0,0 1 0 0 0,0 0 0 0 0,0-1 0 0 0,1 0 0 0 0,0-1 0 0 0,0 1 0 0 0,0-1 0 0 0,1 0 0 0 0,9 4 0 0 0,-2-2-132 0 0,1-1 1 0 0,0 0 0 0 0,0-2-1 0 0,0 1 1 0 0,0-2 0 0 0,0 0-1 0 0,1-1 1 0 0,-1 0 0 0 0,0-2-1 0 0,1 1 1 0 0,-1-2-1 0 0,0 0 1 0 0,18-5 0 0 0,-19 3-682 0 0,0 0 1 0 0,0-1-1 0 0,-1 0 1 0 0,1-1-1 0 0,-1-1 1 0 0,-1 0-1 0 0,1-1 1 0 0,17-14-1 0 0,-20 13-2487 0 0,16-18-1 0 0,-11 9-801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4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3457 0 0,'3'1'11279'0'0,"7"-1"-11966"0"0,-7 0 1663 0 0,57 1 1342 0 0,102-3-257 0 0,-102-1-2049 0 0,244-19-2003 0 0,-265 18 577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14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131 506 512 0 0,'0'0'252'0'0,"0"-1"0"0"0,-1 0-1 0 0,1 0 1 0 0,0 0 0 0 0,0 0 0 0 0,0 1-1 0 0,0-1 1 0 0,-1 0 0 0 0,1 0 0 0 0,0 1-1 0 0,0-1 1 0 0,-1 0 0 0 0,1 0 0 0 0,-1 1-1 0 0,1-1 1 0 0,-1 0 0 0 0,1 1 0 0 0,-1-1-1 0 0,1 1 1 0 0,-1-1 0 0 0,0 0 0 0 0,1 1-1 0 0,-2-1 1 0 0,0 0 82 0 0,0 0 0 0 0,1 1 0 0 0,-1-1 0 0 0,0 0 0 0 0,0 1 1 0 0,0 0-1 0 0,0-1 0 0 0,0 1 0 0 0,-3 0 0 0 0,-3 0 632 0 0,-1 1-1 0 0,1 0 1 0 0,-14 4 0 0 0,19-5-716 0 0,-25 9 1453 0 0,26-9-1615 0 0,1 1 1 0 0,0-1 0 0 0,0 1 0 0 0,0-1 0 0 0,0 1 0 0 0,-1 0 0 0 0,1-1 0 0 0,0 1 0 0 0,0 0 0 0 0,0 0 0 0 0,0-1 0 0 0,1 1 0 0 0,-1 0 0 0 0,0 0-1 0 0,0 0 1 0 0,1 0 0 0 0,-1 0 0 0 0,0 1 0 0 0,0 0 0 0 0,1-1-37 0 0,0 0 0 0 0,0-1 0 0 0,0 1 0 0 0,0 0 0 0 0,1-1 0 0 0,-1 1 1 0 0,0-1-1 0 0,0 1 0 0 0,1-1 0 0 0,-1 1 0 0 0,0 0 0 0 0,1-1 0 0 0,-1 1 0 0 0,0-1 0 0 0,1 1 0 0 0,-1-1 0 0 0,1 0 0 0 0,-1 1 0 0 0,1-1 0 0 0,-1 1 0 0 0,1-1 0 0 0,-1 0 1 0 0,1 1-1 0 0,-1-1 0 0 0,1 0 0 0 0,-1 0 0 0 0,1 1 0 0 0,0-1 0 0 0,-1 0 0 0 0,1 0 0 0 0,0 0 0 0 0,0 0 0 0 0,23 4 508 0 0,-22-4-521 0 0,17 1 133 0 0,0-1 0 0 0,0-1 0 0 0,-1 0 0 0 0,1-1 0 0 0,0-2 1 0 0,29-8-1 0 0,1-4-79 0 0,54-27 0 0 0,-81 33-58 0 0,0-1 0 0 0,-1-1 1 0 0,0-1-1 0 0,27-21 1 0 0,-38 26-27 0 0,-2 0-1 0 0,1-1 1 0 0,-1 0 0 0 0,-1 0 0 0 0,1-1 0 0 0,-1 0 0 0 0,-1 0 0 0 0,0 0 0 0 0,-1-1 0 0 0,0 0 0 0 0,4-11 0 0 0,-3 1-12 0 0,-1 0 0 0 0,5-36 1 0 0,-9 47 12 0 0,0-1 0 0 0,-1 1 0 0 0,0-1 0 0 0,-1 1 0 0 0,0-1 1 0 0,-1 1-1 0 0,-4-16 0 0 0,5 23 5 0 0,0 0 0 0 0,0 0 1 0 0,0 1-1 0 0,-1-1 0 0 0,1 0 0 0 0,-1 1 1 0 0,1-1-1 0 0,-1 0 0 0 0,0 1 0 0 0,0 0 1 0 0,0 0-1 0 0,-1-1 0 0 0,1 1 0 0 0,0 0 0 0 0,-1 1 1 0 0,1-1-1 0 0,-1 0 0 0 0,0 1 0 0 0,0-1 1 0 0,1 1-1 0 0,-1 0 0 0 0,0 0 0 0 0,0 0 1 0 0,0 1-1 0 0,0-1 0 0 0,0 1 0 0 0,0-1 0 0 0,0 1 1 0 0,-5 0-1 0 0,1 1 27 0 0,1-1 0 0 0,0 1 0 0 0,0 1 0 0 0,0-1 0 0 0,0 1 0 0 0,0 0 0 0 0,0 1 0 0 0,0-1 0 0 0,1 1 0 0 0,-1 0 0 0 0,1 1 0 0 0,0-1 0 0 0,-8 8 1 0 0,4-2-11 0 0,1 0 0 0 0,1 1 0 0 0,0-1 1 0 0,0 1-1 0 0,1 1 0 0 0,0-1 0 0 0,1 1 1 0 0,-7 19-1 0 0,-23 95 96 0 0,33-114-96 0 0,-4 18-37 0 0,1 0 0 0 0,-1 40-1 0 0,5-50 10 0 0,1-1 0 0 0,2 1 0 0 0,-1-1-1 0 0,10 36 1 0 0,-8-45 4 0 0,0 0 1 0 0,1-1-1 0 0,0 1 1 0 0,1-1-1 0 0,-1 0 1 0 0,2 0-1 0 0,-1 0 1 0 0,1-1 0 0 0,0 0-1 0 0,1 0 1 0 0,-1-1-1 0 0,1 0 1 0 0,1 0-1 0 0,-1 0 1 0 0,1-1-1 0 0,0 0 1 0 0,10 4-1 0 0,-2-1-573 0 0,0-1 0 0 0,1-1-1 0 0,20 6 1 0 0,-13-7-3812 0 0,40 5 1 0 0,-32-7-1079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02:16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42 928 512 0 0,'-2'-8'7700'0'0,"-3"15"-1722"0"0,1 3-5442 0 0,-3 0 526 0 0,2 0 0 0 0,0 1 0 0 0,-7 18 1 0 0,12-28-1004 0 0,-1-1 0 0 0,1 1 0 0 0,0-1 0 0 0,0 1 0 0 0,0-1 1 0 0,0 1-1 0 0,0-1 0 0 0,0 1 0 0 0,0-1 0 0 0,0 1 0 0 0,0-1 0 0 0,0 1 0 0 0,0-1 1 0 0,0 1-1 0 0,0-1 0 0 0,0 1 0 0 0,0-1 0 0 0,0 0 0 0 0,0 1 0 0 0,1-1 0 0 0,-1 1 1 0 0,0 0-22 0 0,1-1 0 0 0,-1 0 0 0 0,0 0 0 0 0,1 0 0 0 0,-1 0 0 0 0,0 0 0 0 0,1 0 0 0 0,-1 0 0 0 0,0 0 0 0 0,1 0 0 0 0,-1 0 0 0 0,0 0 0 0 0,1 0 0 0 0,-1 0 0 0 0,0 0 0 0 0,1 0 0 0 0,-1 0 0 0 0,0 0 0 0 0,1 0 0 0 0,-1 0 1 0 0,0-1-1 0 0,1 1 0 0 0,20-14 595 0 0,-19 13-666 0 0,23-20 309 0 0,30-30-1 0 0,-22 18-187 0 0,75-77 190 0 0,-88 86-238 0 0,-1-1 0 0 0,-1 0 0 0 0,15-29 0 0 0,14-37-41 0 0,-3-3 0 0 0,-4-2 0 0 0,53-199 0 0 0,-90 283-3 0 0,4-17-11 0 0,-7 27 17 0 0,0 0-1 0 0,0 0 1 0 0,0 0-1 0 0,0 0 1 0 0,0 0-1 0 0,0 0 1 0 0,0 1-1 0 0,0-1 1 0 0,-1 0-1 0 0,1 0 1 0 0,-2-3 0 0 0,1 4 1 0 0,1 1 1 0 0,-1-1 0 0 0,1 1 0 0 0,-1-1-1 0 0,0 1 1 0 0,1-1 0 0 0,-1 1 0 0 0,0 0-1 0 0,1-1 1 0 0,-1 1 0 0 0,0 0 0 0 0,0-1 0 0 0,1 1-1 0 0,-1 0 1 0 0,0 0 0 0 0,0 0 0 0 0,0 0-1 0 0,1 0 1 0 0,-1 0 0 0 0,0 0 0 0 0,0 0-1 0 0,0 0 1 0 0,1 0 0 0 0,-1 0 0 0 0,0 0 0 0 0,0 1-1 0 0,-22 7 54 0 0,6 0 9 0 0,0 2 0 0 0,1 0 0 0 0,0 1 0 0 0,1 1 0 0 0,-17 15 0 0 0,-62 74 349 0 0,67-66-279 0 0,2 0 0 0 0,1 1 0 0 0,2 2 0 0 0,2 0 0 0 0,1 1 0 0 0,2 1 0 0 0,2 1 0 0 0,-14 58 0 0 0,21-63-14 0 0,1 0-1 0 0,1 0 1 0 0,0 50-1 0 0,6-68-99 0 0,1 0-1 0 0,0 0 0 0 0,1 0 1 0 0,1 0-1 0 0,1 0 1 0 0,1-1-1 0 0,0 1 1 0 0,14 29-1 0 0,-9-29-27 0 0,-1-1 1 0 0,2 0-1 0 0,1 0 0 0 0,25 28 1 0 0,-27-34-26 0 0,1-1 1 0 0,1 0-1 0 0,0-1 0 0 0,0-1 1 0 0,1 1-1 0 0,0-2 0 0 0,17 8 1 0 0,-3-4-427 0 0,0-1-1 0 0,50 11 1 0 0,-59-18-506 0 0,0 0 1 0 0,0-2-1 0 0,19 1 0 0 0,-5-4-1345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5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491 210 512 0 0,'14'-10'3468'0'0,"1"-1"-722"0"0,1-1 0 0 0,-2-1-1 0 0,20-20 1 0 0,-31 30-2514 0 0,0-1 1 0 0,0 0-1 0 0,0 0 1 0 0,-1 0-1 0 0,1 0 1 0 0,-1 0-1 0 0,0-1 1 0 0,0 1 0 0 0,-1-1-1 0 0,1 1 1 0 0,-1-1-1 0 0,0 1 1 0 0,0-1-1 0 0,-1 0 1 0 0,1 0-1 0 0,-1 1 1 0 0,0-1-1 0 0,0 0 1 0 0,-2-6 0 0 0,2 10-160 0 0,0-1 0 0 0,-1 0 0 0 0,1 1 1 0 0,-1-1-1 0 0,0 0 0 0 0,0 1 1 0 0,1-1-1 0 0,-1 1 0 0 0,0-1 1 0 0,0 1-1 0 0,0-1 0 0 0,-1 1 1 0 0,1 0-1 0 0,0 0 0 0 0,0 0 1 0 0,-1-1-1 0 0,-1 0 0 0 0,0 0-3 0 0,0 1 0 0 0,0 0 0 0 0,0 0-1 0 0,0 0 1 0 0,0 0 0 0 0,0 0 0 0 0,0 0-1 0 0,-1 1 1 0 0,-2 0 0 0 0,-4 0 32 0 0,0 0 1 0 0,0 1-1 0 0,-1 0 1 0 0,-18 6-1 0 0,-14 7 126 0 0,0 1-1 0 0,1 3 0 0 0,1 2 1 0 0,1 1-1 0 0,1 2 0 0 0,-69 53 0 0 0,98-68-84 0 0,0 0-1 0 0,0 1 1 0 0,1 1-1 0 0,0-1 1 0 0,1 2-1 0 0,-10 14 1 0 0,15-21-118 0 0,1-1 0 0 0,0 1 0 0 0,1 0 0 0 0,-1 0 0 0 0,0 0 0 0 0,1 0 0 0 0,0 0-1 0 0,0 0 1 0 0,0 0 0 0 0,1 0 0 0 0,-1 0 0 0 0,1 0 0 0 0,0 0 0 0 0,0 1 0 0 0,1-1 0 0 0,-1 0 0 0 0,1 0 0 0 0,0 0 0 0 0,0 0 0 0 0,0 0 0 0 0,0 0 0 0 0,1 0 0 0 0,4 7 0 0 0,-1-3-17 0 0,1 0 0 0 0,0-1 0 0 0,1 0 0 0 0,0 0 0 0 0,0 0 0 0 0,1-1 0 0 0,-1 0 0 0 0,18 9 0 0 0,6 2-82 0 0,35 13 1 0 0,-42-20-29 0 0,0-2 0 0 0,1 0 0 0 0,0-2 1 0 0,0-1-1 0 0,1-1 0 0 0,36 1 0 0 0,-39-4-48 0 0,0-2-1 0 0,0 0 1 0 0,-1-2 0 0 0,1 0 0 0 0,0-2-1 0 0,-1 0 1 0 0,31-12 0 0 0,-34 8 101 0 0,-18 8 50 0 0,0 1 0 0 0,0-1 0 0 0,-1 1-1 0 0,1-1 1 0 0,0 1 0 0 0,-1-1 0 0 0,1 0 0 0 0,0 1-1 0 0,-1-1 1 0 0,1 0 0 0 0,-1 1 0 0 0,1-1 0 0 0,-1 0-1 0 0,1 1 1 0 0,-1-1 0 0 0,0 0 0 0 0,1 0 0 0 0,-1 0-1 0 0,0 0 1 0 0,1 0 0 0 0,-2 0 3 0 0,0 0 0 0 0,1 1 0 0 0,-1-1 0 0 0,0 0 0 0 0,1 1-1 0 0,-1-1 1 0 0,0 0 0 0 0,0 1 0 0 0,0 0 0 0 0,0-1 0 0 0,1 1 0 0 0,-1-1 0 0 0,0 1 0 0 0,0 0 0 0 0,0 0 0 0 0,0-1 0 0 0,0 1-1 0 0,0 0 1 0 0,0 0 0 0 0,-1 0 0 0 0,0 0 2 0 0,-11-2 14 0 0,-1 1 1 0 0,1 1-1 0 0,-1 0 0 0 0,1 1 0 0 0,-1 0 1 0 0,-18 5-1 0 0,-79 25 113 0 0,86-23-93 0 0,0 0 15 0 0,-35 11 135 0 0,-68 31 1 0 0,111-42-123 0 0,1 0 1 0 0,0 1 0 0 0,1 1-1 0 0,0 0 1 0 0,0 1-1 0 0,1 1 1 0 0,1 0 0 0 0,-22 26-1 0 0,29-31-46 0 0,1 1 1 0 0,0 0-1 0 0,0 0 0 0 0,1 0 0 0 0,0 0 0 0 0,0 1 0 0 0,1 0 0 0 0,1-1 0 0 0,-1 1 1 0 0,-2 19-1 0 0,5-23-29 0 0,0 0 0 0 0,0 0 0 0 0,0 0 1 0 0,0 0-1 0 0,1 0 0 0 0,0-1 0 0 0,0 1 1 0 0,0 0-1 0 0,1 0 0 0 0,0 0 0 0 0,0-1 1 0 0,0 1-1 0 0,0-1 0 0 0,0 1 0 0 0,1-1 1 0 0,0 0-1 0 0,0 0 0 0 0,0 0 0 0 0,1-1 0 0 0,-1 1 1 0 0,7 4-1 0 0,3 1-71 0 0,0-1 1 0 0,0 0-1 0 0,1-1 0 0 0,0 0 1 0 0,0-1-1 0 0,27 7 0 0 0,-8-5-455 0 0,0-2 1 0 0,36 3-1 0 0,-43-7-1216 0 0,1-1 1 0 0,0-1-1 0 0,46-6 0 0 0,-38-1-1419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6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696 132 856 0 0,'1'-5'1123'0'0,"0"0"1"0"0,-1 0-1 0 0,1 0 0 0 0,-1 0 0 0 0,0 0 0 0 0,-1 0 0 0 0,1 0 1 0 0,-1 0-1 0 0,0 0 0 0 0,-1 0 0 0 0,1 0 0 0 0,-3-6 0 0 0,2 7-735 0 0,0 1-1 0 0,0 0 1 0 0,0 0-1 0 0,0 0 1 0 0,-1 0-1 0 0,1 0 1 0 0,-1 0-1 0 0,0 1 1 0 0,0-1-1 0 0,0 1 1 0 0,0 0-1 0 0,0-1 1 0 0,0 1-1 0 0,-1 1 1 0 0,1-1-1 0 0,-7-2 1 0 0,-6 0-138 0 0,1 0 1 0 0,-1 2 0 0 0,1-1-1 0 0,-1 2 1 0 0,0 0 0 0 0,0 1-1 0 0,0 1 1 0 0,0 0 0 0 0,1 1-1 0 0,-1 1 1 0 0,1 0 0 0 0,-1 1-1 0 0,1 1 1 0 0,0 0-1 0 0,1 1 1 0 0,-1 0 0 0 0,1 2-1 0 0,-22 14 1 0 0,2 5 166 0 0,1 1 1 0 0,2 2-1 0 0,-53 65 1 0 0,66-73-322 0 0,2 1 0 0 0,0 1 0 0 0,1 1 0 0 0,2 0 0 0 0,0 1 0 0 0,2 0 0 0 0,-13 43 0 0 0,20-51-80 0 0,0-1-1 0 0,1 1 0 0 0,1 0 1 0 0,1 0-1 0 0,1 28 0 0 0,1-33-19 0 0,1 0 0 0 0,0 0-1 0 0,1 0 1 0 0,0 0 0 0 0,1-1-1 0 0,1 1 1 0 0,0-1 0 0 0,8 14-1 0 0,-6-14-29 0 0,1-1 0 0 0,0 0-1 0 0,1 0 1 0 0,0-1 0 0 0,1 0-1 0 0,0 0 1 0 0,0-1 0 0 0,1-1-1 0 0,13 9 1 0 0,-5-6-314 0 0,1 0-1 0 0,0-1 1 0 0,0-1-1 0 0,40 11 0 0 0,-50-18-105 0 0,1 1-1 0 0,1-2 0 0 0,-1 1 1 0 0,0-2-1 0 0,0 1 0 0 0,0-2 0 0 0,1 1 1 0 0,-1-2-1 0 0,16-3 0 0 0,-15 2-1258 0 0,0 0-1 0 0,0-1 1 0 0,-1-1-1 0 0,21-11 1 0 0,-10 3-430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6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47 163 2697 0 0,'-39'-43'20012'0'0,"42"48"-19539"0"0,0 1-1 0 0,0-1 1 0 0,0 1 0 0 0,-1 0-1 0 0,1-1 1 0 0,-1 1 0 0 0,2 12-1 0 0,-3-11-252 0 0,5 22 93 0 0,-2 0 1 0 0,-1 1 0 0 0,-3 57 0 0 0,0-53-124 0 0,1 5 38 0 0,0-13-91 0 0,-1-1-1 0 0,-1 1 1 0 0,-2-1 0 0 0,-5 29-1 0 0,-2-31-109 0 0,10-23-27 0 0,-1 1 1 0 0,1 0 0 0 0,-1 0-1 0 0,0 0 1 0 0,1 0 0 0 0,-1-1-1 0 0,0 1 1 0 0,0 0-1 0 0,1-1 1 0 0,-1 1 0 0 0,0 0-1 0 0,0-1 1 0 0,0 1 0 0 0,0-1-1 0 0,0 1 1 0 0,0-1 0 0 0,0 0-1 0 0,0 1 1 0 0,0-1 0 0 0,-1 0-1 0 0,1 0-5 0 0,1 0 0 0 0,0-1 0 0 0,-1 1 0 0 0,1 0 0 0 0,-1 0 0 0 0,1-1 0 0 0,0 1 1 0 0,-1 0-1 0 0,1-1 0 0 0,0 1 0 0 0,0-1 0 0 0,-1 1 0 0 0,1-1 0 0 0,0 1 0 0 0,0 0 0 0 0,0-1 0 0 0,-1 1 0 0 0,1-1 0 0 0,0 1 0 0 0,0-1 0 0 0,0 1 0 0 0,0-1 0 0 0,0 1 0 0 0,0-1 0 0 0,0 1 0 0 0,0-1 0 0 0,0 1 0 0 0,0-1 0 0 0,0 1 0 0 0,0-1 0 0 0,2-18-77 0 0,-2 18 68 0 0,11-67-40 0 0,3 2 1 0 0,3 0 0 0 0,38-97 0 0 0,-6 54 24 0 0,-42 95 21 0 0,1 1 0 0 0,1 0 0 0 0,0 1 0 0 0,0 0 0 0 0,20-19 0 0 0,-27 28 8 0 0,0 1 1 0 0,1 0-1 0 0,-1 0 0 0 0,0 1 1 0 0,1-1-1 0 0,0 0 0 0 0,-1 1 0 0 0,1 0 1 0 0,0-1-1 0 0,0 1 0 0 0,0 0 0 0 0,0 1 1 0 0,0-1-1 0 0,0 0 0 0 0,0 1 1 0 0,0 0-1 0 0,0-1 0 0 0,5 2 0 0 0,-5-1 1 0 0,0 1 0 0 0,1 0 0 0 0,-1 1 0 0 0,0-1-1 0 0,0 0 1 0 0,0 1 0 0 0,0 0 0 0 0,0-1 0 0 0,-1 1-1 0 0,1 0 1 0 0,0 1 0 0 0,-1-1 0 0 0,1 0-1 0 0,-1 1 1 0 0,0-1 0 0 0,3 5 0 0 0,4 8 2 0 0,0 0 0 0 0,0 1 0 0 0,-1 0 0 0 0,-1 0 0 0 0,-1 1 0 0 0,-1 0 0 0 0,0 0 0 0 0,-1 1 0 0 0,4 30 0 0 0,-4 14 10 0 0,-3 87 0 0 0,-2-130-15 0 0,-3 112-23 0 0,4-128-30 0 0,0 0 1 0 0,1 0-1 0 0,-1 0 0 0 0,1 0 1 0 0,-1-1-1 0 0,1 1 0 0 0,0 0 1 0 0,0 0-1 0 0,0-1 0 0 0,1 1 1 0 0,-1 0-1 0 0,1-1 0 0 0,-1 1 1 0 0,3 2-1 0 0,-3-4-68 0 0,0-1-1 0 0,-1 1 1 0 0,1 0 0 0 0,0 0-1 0 0,0-1 1 0 0,0 1 0 0 0,0-1-1 0 0,0 1 1 0 0,0-1 0 0 0,0 1 0 0 0,0-1-1 0 0,1 0 1 0 0,-1 1 0 0 0,0-1-1 0 0,0 0 1 0 0,0 0 0 0 0,0 0-1 0 0,0 0 1 0 0,1 0 0 0 0,-1 0-1 0 0,0 0 1 0 0,0 0 0 0 0,0 0 0 0 0,0 0-1 0 0,0-1 1 0 0,0 1 0 0 0,0 0-1 0 0,1-1 1 0 0,-1 1 0 0 0,0-1-1 0 0,0 0 1 0 0,0 1 0 0 0,-1-1-1 0 0,1 0 1 0 0,0 1 0 0 0,0-1 0 0 0,0 0-1 0 0,1-1 1 0 0,18-24-9192 0 0,-10 15 4551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7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13 3481 0 0,'-8'-3'1663'0'0,"-18"-7"9279"0"0,56 25-5894 0 0,199 43-1485 0 0,-124-34-3269 0 0,-74-17-282 0 0,53 6 1 0 0,-66-12-63 0 0,-1-1-1 0 0,1 0 1 0 0,0-2-1 0 0,28-4 1 0 0,-7-3-523 0 0,23-4-2182 0 0,-20 8-6845 0 0,-32 4 7294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8:07.4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82 512 0 0,'-13'-24'916'0'0,"1"-1"5661"0"0,-3-7 6707 0 0,24 40-9947 0 0,-1-2-3024 0 0,29 31 404 0 0,17 15-236 0 0,-2 3 0 0 0,53 73 0 0 0,-91-108-470 0 0,-1 0 1 0 0,-1 2-1 0 0,-1-1 1 0 0,-1 1-1 0 0,0 0 1 0 0,-2 1-1 0 0,-1 0 1 0 0,0 1-1 0 0,-2 0 1 0 0,-1 0-1 0 0,1 25 0 0 0,-3 40 158 0 0,-18 151 0 0 0,13-211-71 0 0,-2 1 0 0 0,-1-1-1 0 0,-1 0 1 0 0,-17 44 0 0 0,21-64-280 0 0,-2 1-1 0 0,1-1 0 0 0,-1 0 1 0 0,-1-1-1 0 0,0 1 1 0 0,0-1-1 0 0,0 0 1 0 0,-1-1-1 0 0,0 1 1 0 0,-1-1-1 0 0,1-1 1 0 0,-1 1-1 0 0,-1-1 1 0 0,1-1-1 0 0,-1 0 1 0 0,-19 9-1 0 0,18-11-1973 0 0,1-3-484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6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276 140 512 0 0,'4'-6'729'0'0,"1"1"-1"0"0,0 0 1 0 0,1 0-1 0 0,-1 0 1 0 0,7-4 0 0 0,-7 6 73 0 0,0 0 0 0 0,0-1 0 0 0,-1 0 0 0 0,1 0 0 0 0,-1 0 0 0 0,0-1 0 0 0,6-8 0 0 0,-3 1 913 0 0,-4 10-1230 0 0,-1-1-1 0 0,0 0 1 0 0,-1 0-1 0 0,1 0 0 0 0,-1 0 1 0 0,3-6-1 0 0,-4 8-394 0 0,0 0 0 0 0,0 0 0 0 0,0 1 0 0 0,0-1 0 0 0,0 0 0 0 0,0 0 0 0 0,0 0 0 0 0,0 1 0 0 0,0-1 0 0 0,-1 0 0 0 0,1 0 0 0 0,0 1 0 0 0,0-1 0 0 0,-1 0 0 0 0,1 1 0 0 0,-1-1 0 0 0,1 0 0 0 0,-1 1 0 0 0,1-1 0 0 0,-1 0 0 0 0,1 1 0 0 0,-1-1 0 0 0,1 1 0 0 0,-1-1 0 0 0,0 1 0 0 0,1-1 0 0 0,-1 1 0 0 0,0 0 0 0 0,1-1 0 0 0,-1 1 0 0 0,0 0 0 0 0,1 0 0 0 0,-1-1 0 0 0,0 1 0 0 0,0 0 0 0 0,-1 0 0 0 0,-10-2 302 0 0,0 0 0 0 0,0 1 0 0 0,-1 1 0 0 0,1 0 0 0 0,0 0 0 0 0,-20 4 1 0 0,17-2-200 0 0,-10 0 69 0 0,-73 11 556 0 0,84-10-659 0 0,1 1 0 0 0,-1 0 0 0 0,1 0 1 0 0,0 1-1 0 0,-13 8 0 0 0,24-13-130 0 0,1 1 0 0 0,-1 0-1 0 0,1 0 1 0 0,-1 0-1 0 0,1 0 1 0 0,0 0 0 0 0,-1 1-1 0 0,1-1 1 0 0,0 0 0 0 0,0 1-1 0 0,0-1 1 0 0,0 0-1 0 0,0 1 1 0 0,0 0 0 0 0,0-1-1 0 0,0 1 1 0 0,1-1 0 0 0,-1 1-1 0 0,1 0 1 0 0,-1 0-1 0 0,1-1 1 0 0,-1 1 0 0 0,1 0-1 0 0,0 2 1 0 0,0-2-15 0 0,1 0 1 0 0,-1 0-1 0 0,1 1 1 0 0,-1-1-1 0 0,1 0 1 0 0,0 0-1 0 0,0 0 0 0 0,0 0 1 0 0,0 0-1 0 0,0-1 1 0 0,0 1-1 0 0,0 0 1 0 0,1 0-1 0 0,-1-1 0 0 0,1 1 1 0 0,-1-1-1 0 0,1 1 1 0 0,0-1-1 0 0,2 2 1 0 0,20 11-20 0 0,0-1 1 0 0,1-1 0 0 0,1-1 0 0 0,0-1 0 0 0,31 7 0 0 0,-15-5 11 0 0,39 18 0 0 0,-75-27-7 0 0,1 1 0 0 0,-1-1 1 0 0,1 1-1 0 0,-1 1 1 0 0,0-1-1 0 0,-1 1 0 0 0,1 0 1 0 0,-1 0-1 0 0,0 0 0 0 0,0 1 1 0 0,0 0-1 0 0,-1 0 0 0 0,0 0 1 0 0,5 10-1 0 0,-7-10 4 0 0,0 0 1 0 0,0 0-1 0 0,0 0 0 0 0,-1 0 1 0 0,0 0-1 0 0,0 0 1 0 0,0 0-1 0 0,-1 0 0 0 0,0 0 1 0 0,0 0-1 0 0,-1 0 1 0 0,1 0-1 0 0,-1 0 0 0 0,-1 0 1 0 0,1 0-1 0 0,-1 0 0 0 0,-4 11 1 0 0,2-10 11 0 0,0 0 0 0 0,0-1 0 0 0,-1 1 0 0 0,0-1 0 0 0,0 0 1 0 0,0 0-1 0 0,-1-1 0 0 0,0 1 0 0 0,0-1 0 0 0,0-1 0 0 0,-1 1 0 0 0,1-1 0 0 0,-1 0 0 0 0,0 0 1 0 0,0-1-1 0 0,-1 0 0 0 0,1-1 0 0 0,-14 4 0 0 0,10-3-2 0 0,0-1 0 0 0,0-1 1 0 0,0 0-1 0 0,0 0 0 0 0,-1-1 0 0 0,1-1 0 0 0,0 1 1 0 0,0-2-1 0 0,0 0 0 0 0,0 0 0 0 0,1-1 0 0 0,-21-7 1 0 0,27 8-39 0 0,0-1 0 0 0,0 1 1 0 0,0 0-1 0 0,0-1 1 0 0,0 0-1 0 0,0 0 0 0 0,1 0 1 0 0,-1 0-1 0 0,1-1 1 0 0,0 1-1 0 0,0-1 0 0 0,0 0 1 0 0,1 0-1 0 0,-1 0 1 0 0,1 0-1 0 0,0-1 0 0 0,0 1 1 0 0,1 0-1 0 0,-3-8 1 0 0,4 9-103 0 0,-1-1 1 0 0,1 1-1 0 0,0-1 1 0 0,0 0-1 0 0,0 1 1 0 0,0-1-1 0 0,1 0 1 0 0,-1 1-1 0 0,1-1 1 0 0,0 1-1 0 0,0-1 1 0 0,1 1 0 0 0,-1-1-1 0 0,1 1 1 0 0,-1 0-1 0 0,1 0 1 0 0,0 0-1 0 0,0 0 1 0 0,0 0-1 0 0,1 0 1 0 0,-1 0-1 0 0,1 1 1 0 0,0-1-1 0 0,-1 1 1 0 0,6-4-1 0 0,2 0-1396 0 0,0 1-1 0 0,0 0 1 0 0,0 0-1 0 0,1 1 1 0 0,14-4-1 0 0,8-1-4107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8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53 720 0 0,'0'-3'417'0'0,"-1"1"1"0"0,0-1-1 0 0,0 1 0 0 0,0-1 1 0 0,-1 1-1 0 0,1 0 0 0 0,-1-1 0 0 0,1 1 1 0 0,-1 0-1 0 0,0 0 0 0 0,1 0 0 0 0,-1 0 1 0 0,0 1-1 0 0,0-1 0 0 0,0 0 0 0 0,-1 1 1 0 0,1-1-1 0 0,0 1 0 0 0,-1 0 1 0 0,1 0-1 0 0,-5-2 0 0 0,-3 1 263 0 0,0 0 1 0 0,0 0-1 0 0,0 1 0 0 0,-15 0 0 0 0,8 1 113 0 0,4 0-470 0 0,1 1 0 0 0,-1 0 0 0 0,1 1 1 0 0,-1 0-1 0 0,1 1 0 0 0,0 0 0 0 0,0 1 0 0 0,0 0 1 0 0,0 1-1 0 0,-11 7 0 0 0,19-10-228 0 0,0 0-1 0 0,1 1 1 0 0,-1 0 0 0 0,1 0-1 0 0,0 0 1 0 0,0 0 0 0 0,0 0-1 0 0,0 1 1 0 0,0-1 0 0 0,1 1 0 0 0,-4 5-1 0 0,5-7-75 0 0,1 0-1 0 0,-1 0 0 0 0,0 0 1 0 0,0 0-1 0 0,1 1 0 0 0,0-1 1 0 0,-1 0-1 0 0,1 0 0 0 0,0 0 1 0 0,0 1-1 0 0,0-1 0 0 0,0 0 1 0 0,0 0-1 0 0,1 1 0 0 0,-1-1 1 0 0,1 0-1 0 0,-1 0 0 0 0,1 0 1 0 0,0 0-1 0 0,0 0 0 0 0,0 0 1 0 0,0 0-1 0 0,3 4 0 0 0,11 12 3 0 0,1-1-1 0 0,0 0 0 0 0,28 20 0 0 0,14 15-21 0 0,-28-22-14 0 0,7 5 44 0 0,-3 1 0 0 0,49 67-1 0 0,-80-100-13 0 0,-1 1-1 0 0,1 0 0 0 0,-1 0 1 0 0,0 0-1 0 0,-1 0 0 0 0,1 0 1 0 0,-1 0-1 0 0,0 1 0 0 0,0-1 1 0 0,0 0-1 0 0,0 1 0 0 0,-1-1 1 0 0,0 1-1 0 0,0-1 1 0 0,0 1-1 0 0,0-1 0 0 0,-2 6 1 0 0,0-4 35 0 0,1-1 1 0 0,-1 0-1 0 0,-1 0 1 0 0,1 0 0 0 0,-1 0-1 0 0,0 0 1 0 0,0-1-1 0 0,-1 1 1 0 0,1-1 0 0 0,-1 0-1 0 0,0 0 1 0 0,0 0-1 0 0,-7 5 1 0 0,2-3 75 0 0,-1 1 1 0 0,0-1-1 0 0,0-1 0 0 0,-1 0 1 0 0,1 0-1 0 0,-1-1 0 0 0,0-1 1 0 0,-13 3-1 0 0,-11 0 55 0 0,-45 3 1 0 0,54-7-119 0 0,20-1-82 0 0,-1 0-50 0 0,0-1 0 0 0,0 1 0 0 0,0-1 0 0 0,0 0 1 0 0,0-1-1 0 0,0 1 0 0 0,0-1 0 0 0,-13-4 0 0 0,19 4-119 0 0,0 0 0 0 0,0 1 0 0 0,0-1 0 0 0,0 0 1 0 0,0 1-1 0 0,0-1 0 0 0,1 0 0 0 0,-1 0 0 0 0,0 0 0 0 0,0 0 0 0 0,1 0 0 0 0,-1 0 0 0 0,1 0 0 0 0,-1 0 0 0 0,1 0 0 0 0,-1 0 0 0 0,1 0 0 0 0,0-1 0 0 0,-1 1 0 0 0,1 0 1 0 0,0 0-1 0 0,0 0 0 0 0,0 0 0 0 0,0-1 0 0 0,0 0 0 0 0,0-12-2734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3.1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956 14 512 0 0,'4'-6'3112'0'0,"-3"6"-2690"0"0,-1-1 0 0 0,0 0 0 0 0,0 1 0 0 0,1-1 0 0 0,-1 1 0 0 0,1-1 0 0 0,-1 1 0 0 0,0-1 0 0 0,1 1 0 0 0,-1 0 0 0 0,1-1 0 0 0,-1 1 0 0 0,1-1 0 0 0,-1 1 0 0 0,1 0 0 0 0,-1 0 0 0 0,2-1 0 0 0,-14 5 4758 0 0,-4 11-3184 0 0,14-12-1917 0 0,-1-1-1 0 0,1 1 1 0 0,-1-1 0 0 0,0 1-1 0 0,0-1 1 0 0,-5 3 0 0 0,-5 1 182 0 0,0 0 1 0 0,1 1 0 0 0,0 0 0 0 0,1 0 0 0 0,-1 2-1 0 0,-16 15 1 0 0,20-18-161 0 0,0 1-1 0 0,-1-1 0 0 0,0 0 1 0 0,0-1-1 0 0,0 0 1 0 0,-14 5-1 0 0,7-3 31 0 0,-20 12-1 0 0,19-10-10 0 0,-1 0-1 0 0,0-1 1 0 0,-21 6-1 0 0,18-7-49 0 0,-13 5 163 0 0,-25 10-59 0 0,-6 11 197 0 0,9-3-116 0 0,-49 25-62 0 0,93-49-153 0 0,-24 6 0 0 0,-3 2 83 0 0,20-5-63 0 0,-32 19 1 0 0,38-19-1 0 0,-23 22 0 0 0,13-11-31 0 0,19-17-5 0 0,2-2-23 0 0,0 1 0 0 0,0-1 0 0 0,0 1 0 0 0,0-1 1 0 0,0 1-1 0 0,1 0 0 0 0,-1 0 0 0 0,0 0 0 0 0,1 0 1 0 0,0 0-1 0 0,-1 0 0 0 0,0 4 0 0 0,2-6-10 0 0,14-10-15 0 0,-12 9-10 0 0,3-1-46 0 0,1-1 0 0 0,-1 0 0 0 0,9-7 0 0 0,-12 8-135 0 0,0 0-1 0 0,0 0 0 0 0,0 0 0 0 0,-1 0 0 0 0,1-1 1 0 0,-1 1-1 0 0,1 0 0 0 0,-1-1 0 0 0,0 0 0 0 0,2-4 1 0 0,-3 6-574 0 0,1-1 1 0 0,0 0-1 0 0,0 1 1 0 0,0-1-1 0 0,0 1 1 0 0,0-1-1 0 0,0 1 1 0 0,3-2-1 0 0,-1 1-1372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6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24 3209 0 0,'-6'-8'7774'0'0,"-4"-1"-425"0"0,2 2-2779 0 0,10 8-4393 0 0,-1 0-1 0 0,0-1 0 0 0,1 1 1 0 0,-1-1-1 0 0,0 1 0 0 0,1-1 1 0 0,-1 1-1 0 0,1-1 0 0 0,2 0 1 0 0,11 3-1480 0 0,-14-2 673 0 0,0-1 1 0 0,0 0-1 0 0,0 1 0 0 0,0-1 0 0 0,0 1 1 0 0,0-1-1 0 0,0 1 0 0 0,-1-1 1 0 0,1 1-1 0 0,0 0 0 0 0,0-1 0 0 0,0 2 1 0 0,2 1-2081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6.9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91 2833 0 0,'-5'-90'17057'0'0,"24"101"-13654"0"0,-16-8-3273 0 0,0 1-1 0 0,0-1 1 0 0,0 1-1 0 0,-1 0 1 0 0,0 0-1 0 0,1-1 1 0 0,-2 1-1 0 0,1 1 1 0 0,0-1-1 0 0,1 8 1 0 0,1 6 151 0 0,2 21 0 0 0,-6-38-273 0 0,5 46 177 0 0,-2 0 0 0 0,-2 0 1 0 0,-3 0-1 0 0,-1 0 0 0 0,-12 54 0 0 0,1-23-143 0 0,-9 135 0 0 0,23-204-85 0 0,0 0 0 0 0,0 1 0 0 0,1-1 1 0 0,1 0-1 0 0,-1 0 0 0 0,1 0 0 0 0,6 16 0 0 0,-6-21-52 0 0,0 1-1 0 0,1-1 0 0 0,-1 0 0 0 0,1 0 1 0 0,0 0-1 0 0,0 0 0 0 0,0-1 0 0 0,0 1 1 0 0,0-1-1 0 0,1 0 0 0 0,0 0 1 0 0,-1 0-1 0 0,1-1 0 0 0,0 1 0 0 0,1-1 1 0 0,-1 0-1 0 0,5 2 0 0 0,-2-1-518 0 0,0-1 0 0 0,0 0 0 0 0,0 0 1 0 0,0-1-1 0 0,1 0 0 0 0,-1 0 0 0 0,0 0 0 0 0,1-1 0 0 0,-1 0 0 0 0,0-1 0 0 0,9-1 0 0 0,4-3-2665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7.1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0 2160 0 0,'-5'2'950'0'0,"2"-1"204"0"0,0-1-1 0 0,0 1 1 0 0,1-1 0 0 0,-1 1-1 0 0,0-1 1 0 0,0 0-1 0 0,0 0 1 0 0,0 0-1 0 0,0 0 1 0 0,-6-2-1 0 0,22 1 3641 0 0,12 2-3524 0 0,34 5-240 0 0,81-2-1 0 0,-75-4-977 0 0,132-8-3828 0 0,-170 5 1646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7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 1856 0 0,'-18'7'4273'0'0,"2"-4"4633"0"0,8 4-6009 0 0,1 2-737 0 0,4 1-567 0 0,1-1-929 0 0,4 1-168 0 0,2-2-160 0 0,0 0-128 0 0,2-3-240 0 0,0 0-120 0 0,1-4 24 0 0,2-1-480 0 0,-2-1-760 0 0,2-1-129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8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65 308 512 0 0,'0'-2'664'0'0,"0"-1"-1"0"0,-1 1 1 0 0,0 0 0 0 0,1 0-1 0 0,-1 0 1 0 0,0 0-1 0 0,0 0 1 0 0,0 0 0 0 0,0 0-1 0 0,-2-1 1 0 0,-17-22 5967 0 0,14 17-4885 0 0,3 4-1099 0 0,0 0 0 0 0,0 0 1 0 0,0-1-1 0 0,0 1 0 0 0,0-1 1 0 0,1 0-1 0 0,0 0 0 0 0,0 0 0 0 0,-1-6 1 0 0,2 7-461 0 0,1 0-1 0 0,0-1 1 0 0,0 1 0 0 0,0 0-1 0 0,0 0 1 0 0,1 0 0 0 0,-1 0 0 0 0,1 0-1 0 0,0-1 1 0 0,1 1 0 0 0,-1 0 0 0 0,3-5-1 0 0,1-1-98 0 0,0 1-1 0 0,1 0 0 0 0,0 0 0 0 0,0 0 0 0 0,1 0 0 0 0,0 1 1 0 0,0 0-1 0 0,1 1 0 0 0,0 0 0 0 0,0 0 0 0 0,1 1 1 0 0,0 0-1 0 0,0 0 0 0 0,17-7 0 0 0,-19 9-61 0 0,0 2 1 0 0,1-1-1 0 0,-1 1 1 0 0,1 0-1 0 0,0 1 0 0 0,0 0 1 0 0,-1 0-1 0 0,1 0 1 0 0,0 1-1 0 0,0 0 0 0 0,0 1 1 0 0,0 0-1 0 0,-1 0 0 0 0,1 1 1 0 0,0 0-1 0 0,-1 0 1 0 0,1 0-1 0 0,-1 1 0 0 0,0 0 1 0 0,13 8-1 0 0,-14-7-9 0 0,0 0 0 0 0,0 1 0 0 0,0-1 0 0 0,-1 1 0 0 0,0 0 0 0 0,0 0 0 0 0,0 1 0 0 0,0-1 0 0 0,-1 1 0 0 0,0 0 0 0 0,-1 0 0 0 0,1 1 0 0 0,-1-1 0 0 0,0 1 0 0 0,0 0 0 0 0,-1 0 0 0 0,0 0 0 0 0,0 0 0 0 0,-1 0 0 0 0,0 0 0 0 0,0 9 0 0 0,-2 77 285 0 0,1 34-211 0 0,1-114-104 0 0,1 0 0 0 0,0 0 0 0 0,1 0 0 0 0,0 0 0 0 0,1-1 0 0 0,1 1 0 0 0,8 16 0 0 0,-10-24-100 0 0,-1-1-1 0 0,1 0 1 0 0,0-1-1 0 0,0 1 1 0 0,0 0 0 0 0,1-1-1 0 0,-1 0 1 0 0,1 0 0 0 0,0 0-1 0 0,0 0 1 0 0,0 0 0 0 0,0-1-1 0 0,0 0 1 0 0,0 0-1 0 0,1 0 1 0 0,-1 0 0 0 0,1-1-1 0 0,0 1 1 0 0,-1-1 0 0 0,1 0-1 0 0,0-1 1 0 0,9 1 0 0 0,-9-1-516 0 0,0-1 1 0 0,0 1 0 0 0,0-1 0 0 0,-1 0 0 0 0,1 0 0 0 0,5-2 0 0 0,-6 1-608 0 0,1 0 0 0 0,-1 0 1 0 0,1-1-1 0 0,-1 1 0 0 0,0-1 1 0 0,5-5-1 0 0,3-3-4787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8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387 0 336 0 0,'-2'2'1616'0'0,"0"1"1"0"0,-1-1-1 0 0,1 0 0 0 0,0 0 0 0 0,-1 0 1 0 0,-4 2-1 0 0,-8 6 4175 0 0,7-1-5366 0 0,-1 6 626 0 0,2 0 0 0 0,-1 1 0 0 0,2-1 0 0 0,-7 24 0 0 0,9-23-808 0 0,-1-1 0 0 0,-1 0 0 0 0,0-1 0 0 0,-1 1 0 0 0,-11 15 0 0 0,1-9-106 0 0,-2 0 1 0 0,-1-1-1 0 0,0-1 0 0 0,-44 32 1 0 0,-23 20-91 0 0,84-68-67 0 0,1-1-14 0 0,0 0-1 0 0,0-1 0 0 0,0 1 0 0 0,0 0 0 0 0,0 0 1 0 0,0 0-1 0 0,1 0 0 0 0,-1 1 0 0 0,1-1 1 0 0,0 0-1 0 0,0 1 0 0 0,-2 4 0 0 0,3-7-3 0 0,0 0 1 0 0,0 0-1 0 0,0 1 0 0 0,0-1 0 0 0,1 0 0 0 0,-1 1 0 0 0,0-1 0 0 0,0 0 0 0 0,0 0 1 0 0,1 1-1 0 0,-1-1 0 0 0,0 0 0 0 0,0 0 0 0 0,1 0 0 0 0,-1 1 0 0 0,0-1 0 0 0,0 0 1 0 0,1 0-1 0 0,-1 0 0 0 0,0 0 0 0 0,0 1 0 0 0,1-1 0 0 0,-1 0 0 0 0,0 0 0 0 0,1 0 0 0 0,-1 0 1 0 0,0 0-1 0 0,1 0 0 0 0,-1 0 0 0 0,0 0 0 0 0,1 0 0 0 0,-1 0 0 0 0,0 0 0 0 0,1 0 1 0 0,-1 0-1 0 0,0 0 0 0 0,0 0 0 0 0,1-1 0 0 0,14-2-1340 0 0,-15 3 1329 0 0,37-14-7272 0 0,-14 5 2315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8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37 2977 0 0,'-31'-8'8575'0'0,"7"2"-3456"0"0,19 4-2456 0 0,8 2 460 0 0,154-9-1751 0 0,-2 0-1419 0 0,-122 8-19 0 0,-22 0-154 0 0,-1 1 0 0 0,1 0 0 0 0,0 0 1 0 0,-1 1-1 0 0,17 3 0 0 0,-26-4 145 0 0,0 0-1 0 0,-1 1 1 0 0,1-1 0 0 0,-1 0 0 0 0,1 0 0 0 0,0 0-1 0 0,-1 1 1 0 0,1-1 0 0 0,-1 0 0 0 0,1 1-1 0 0,0-1 1 0 0,-1 0 0 0 0,1 1 0 0 0,-1-1 0 0 0,1 1-1 0 0,-1-1 1 0 0,0 1 0 0 0,1-1 0 0 0,0 1 0 0 0,-1 0-72 0 0,0-1 0 0 0,0 0 0 0 0,-1 1 0 0 0,1-1 0 0 0,0 0 0 0 0,0 1 0 0 0,0-1 0 0 0,0 0 0 0 0,0 1 0 0 0,-1-1 0 0 0,1 0 0 0 0,0 0 0 0 0,0 1 0 0 0,0-1 0 0 0,-1 0 0 0 0,1 0 0 0 0,0 1 0 0 0,0-1 0 0 0,-1 0 0 0 0,1 0 0 0 0,0 0 0 0 0,-1 1 0 0 0,1-1 0 0 0,-1 0 0 0 0,-26 10-6837 0 0,24-9 6589 0 0,-11 3-1658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8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 3169 0 0,'14'1'14337'0'0,"17"0"-10341"0"0,54 0-4760 0 0,12-4 524 0 0,19-1-1946 0 0,-41 4-4379 0 0,-54 2 3913 0 0,-6 0 270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39.5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398 213 512 0 0,'11'-14'4265'0'0,"17"-18"-1"0"0,14-9 766 0 0,-26 28-3887 0 0,-1-2 0 0 0,-1 0 1 0 0,-1 0-1 0 0,0-1 1 0 0,13-21-1 0 0,-26 37-1106 0 0,0 0 0 0 0,0-1 0 0 0,0 1 0 0 0,1 0 0 0 0,-1-1 0 0 0,0 1 0 0 0,0 0 0 0 0,0 0-1 0 0,0-1 1 0 0,0 1 0 0 0,0 0 0 0 0,1-1 0 0 0,-1 1 0 0 0,0-1 0 0 0,0 1 0 0 0,0 0 0 0 0,0-1 0 0 0,0 1 0 0 0,0 0 0 0 0,0-1 0 0 0,-1 1-1 0 0,1 0 1 0 0,0-1 0 0 0,0 1 0 0 0,0 0 0 0 0,0-1 0 0 0,0 1 0 0 0,0 0 0 0 0,-1-1 0 0 0,1 1 0 0 0,0 0 0 0 0,0 0 0 0 0,0-1 0 0 0,-1 1-1 0 0,0-1 15 0 0,0 1-1 0 0,0-1 0 0 0,0 1 0 0 0,0-1 1 0 0,-1 1-1 0 0,1 0 0 0 0,0 0 0 0 0,0-1 1 0 0,0 1-1 0 0,-3 0 0 0 0,-32 3 267 0 0,34-2-236 0 0,-47 6 80 0 0,1 3-1 0 0,1 2 0 0 0,0 2 0 0 0,0 2 0 0 0,2 2 1 0 0,-57 30-1 0 0,95-44-148 0 0,-9 4 51 0 0,1 1 1 0 0,0 0 0 0 0,1 1-1 0 0,-24 21 1 0 0,35-28-61 0 0,0 0 0 0 0,0 0 0 0 0,1 1-1 0 0,-1-1 1 0 0,1 1 0 0 0,0-1 0 0 0,0 1 0 0 0,0 0 0 0 0,0 0-1 0 0,1 0 1 0 0,-1 0 0 0 0,1 0 0 0 0,0 0 0 0 0,0 0 0 0 0,1 0 0 0 0,-1 0-1 0 0,1 0 1 0 0,0 1 0 0 0,0-1 0 0 0,0 0 0 0 0,1 0 0 0 0,-1 0-1 0 0,1 1 1 0 0,0-1 0 0 0,3 7 0 0 0,-2-7-6 0 0,0 1-1 0 0,0 0 1 0 0,1-1 0 0 0,0 1-1 0 0,0-1 1 0 0,0 0 0 0 0,0 0 0 0 0,1 0-1 0 0,-1 0 1 0 0,1-1 0 0 0,0 0-1 0 0,0 1 1 0 0,0-1 0 0 0,1-1-1 0 0,-1 1 1 0 0,1-1 0 0 0,0 1 0 0 0,-1-1-1 0 0,10 2 1 0 0,7 1-38 0 0,0-1 0 0 0,0 0 0 0 0,34 0 0 0 0,-8-1-68 0 0,-12 2-30 0 0,59 14-1 0 0,-77-14 108 0 0,-1 1 1 0 0,0 0-1 0 0,0 1 0 0 0,0 1 0 0 0,22 15 1 0 0,-34-21 28 0 0,-1 1 0 0 0,1-1 0 0 0,-1 1 0 0 0,1 0 0 0 0,-1 1 0 0 0,0-1 0 0 0,0 1 0 0 0,-1-1 0 0 0,1 1 0 0 0,-1 0 0 0 0,1 0 0 0 0,-1 0 0 0 0,0 0 0 0 0,-1 0 0 0 0,1 0 0 0 0,-1 1 0 0 0,0-1 0 0 0,0 1 0 0 0,0-1 0 0 0,0 0 0 0 0,-1 1 0 0 0,0 0 0 0 0,0-1 0 0 0,0 1 0 0 0,-1-1 0 0 0,1 1 0 0 0,-1-1 0 0 0,0 0 0 0 0,0 1 0 0 0,-1-1 0 0 0,1 0 0 0 0,-1 1 0 0 0,0-1 0 0 0,0 0 0 0 0,0 0 0 0 0,-5 5 0 0 0,-9 9 23 0 0,-2-1 0 0 0,0-1 1 0 0,-1 0-1 0 0,0-1 0 0 0,-1-1 0 0 0,-1-1 0 0 0,-35 16 0 0 0,-26 5 72 0 0,58-25-38 0 0,0 0 0 0 0,1 2-1 0 0,0 0 1 0 0,-21 16 0 0 0,43-27-52 0 0,0 0 0 0 0,1 1 0 0 0,-1-1 1 0 0,1 0-1 0 0,-1 1 0 0 0,1-1 1 0 0,-1 1-1 0 0,1-1 0 0 0,-1 1 1 0 0,1-1-1 0 0,-1 1 0 0 0,1-1 0 0 0,0 1 1 0 0,-1-1-1 0 0,1 1 0 0 0,0-1 1 0 0,-1 1-1 0 0,1 0 0 0 0,0-1 1 0 0,0 1-1 0 0,-1-1 0 0 0,1 1 0 0 0,0 0 1 0 0,0-1-1 0 0,0 2 0 0 0,0-1-4 0 0,1-1 0 0 0,-1 1 0 0 0,1-1-1 0 0,-1 1 1 0 0,1-1 0 0 0,-1 1 0 0 0,1-1-1 0 0,-1 1 1 0 0,1-1 0 0 0,0 0-1 0 0,-1 1 1 0 0,1-1 0 0 0,0 0 0 0 0,-1 1-1 0 0,1-1 1 0 0,0 0 0 0 0,-1 0 0 0 0,2 1-1 0 0,5 0-32 0 0,0 0 0 0 0,0-1 0 0 0,11 1-1 0 0,4-3-97 0 0,39-9 0 0 0,1 0-94 0 0,165-20-621 0 0,-218 31 671 0 0,0-1-1 0 0,17 3 1 0 0,-18-1-949 0 0,1-1 0 0 0,-1 0 0 0 0,10-1 0 0 0,-8-3-3405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25 744 0 0,'0'-25'17633'0'0,"0"25"-17461"0"0,-9 9 1237 0 0,1 1 1 0 0,-12 18-1 0 0,14-19-1153 0 0,0 1 0 0 0,1-1 0 0 0,0 2 0 0 0,1-1 0 0 0,0 0-1 0 0,1 1 1 0 0,0 0 0 0 0,0 0 0 0 0,1 0 0 0 0,-1 18 0 0 0,3-24-228 0 0,0-1-1 0 0,1 0 0 0 0,0 1 1 0 0,-1-1-1 0 0,2 1 1 0 0,-1-1-1 0 0,0 0 1 0 0,1 0-1 0 0,0 0 0 0 0,0 0 1 0 0,0 0-1 0 0,0 0 1 0 0,0 0-1 0 0,1-1 1 0 0,0 1-1 0 0,0-1 0 0 0,0 0 1 0 0,0 1-1 0 0,0-1 1 0 0,1-1-1 0 0,-1 1 1 0 0,1-1-1 0 0,0 1 1 0 0,7 2-1 0 0,-6-2-199 0 0,0-1 0 0 0,1-1-1 0 0,-1 1 1 0 0,0-1 0 0 0,1 0 0 0 0,-1 0 0 0 0,1 0-1 0 0,-1-1 1 0 0,1 0 0 0 0,-1 0 0 0 0,1 0 0 0 0,-1-1 0 0 0,1 1-1 0 0,-1-1 1 0 0,1-1 0 0 0,-1 1 0 0 0,0-1 0 0 0,0 0-1 0 0,8-4 1 0 0,-8 3-924 0 0,-1 0-1 0 0,1 0 1 0 0,-1 0 0 0 0,0-1-1 0 0,0 1 1 0 0,6-8-1 0 0,-1-1-1355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3.9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146 56 8 0 0,'-1'-1'262'0'0,"1"0"1"0"0,0-1-1 0 0,-1 1 1 0 0,1 0-1 0 0,-1 0 0 0 0,0-1 1 0 0,0 1-1 0 0,1 0 1 0 0,-1 0-1 0 0,0 0 1 0 0,0 0-1 0 0,0 0 0 0 0,0 0 1 0 0,0 0-1 0 0,0 0 1 0 0,0 0-1 0 0,-3-1 0 0 0,-3-4 978 0 0,7 6-1104 0 0,-1-1 0 0 0,1 1 0 0 0,0 0 0 0 0,0-1 0 0 0,-1 1 0 0 0,1-1 0 0 0,0 1 0 0 0,0-1 0 0 0,0 1 0 0 0,0 0 0 0 0,-1-1 1 0 0,1 1-1 0 0,0-1 0 0 0,0 1 0 0 0,0-1 0 0 0,0 1 0 0 0,0-1 0 0 0,0 1 0 0 0,0-1 0 0 0,0 1 0 0 0,0-1 0 0 0,1 1 0 0 0,-1 0 1 0 0,0-1-1 0 0,0 1 0 0 0,0-1 0 0 0,0 1 0 0 0,1-1 0 0 0,-1 1 0 0 0,0 0 0 0 0,0-1 0 0 0,1 1 0 0 0,-1 0 0 0 0,0-1 0 0 0,1 1 0 0 0,-1 0 1 0 0,0-1-1 0 0,1 1 0 0 0,-1 0 0 0 0,1-1 0 0 0,-1 1 0 0 0,0 0 0 0 0,1 0 0 0 0,0-1 0 0 0,5-4 3659 0 0,-6 5-3652 0 0,0-1 0 0 0,0 1 0 0 0,0 0 0 0 0,0 0 0 0 0,0 0 0 0 0,0-1 1 0 0,0 1-1 0 0,0 0 0 0 0,0 0 0 0 0,0 0 0 0 0,0-1 0 0 0,0 1 0 0 0,-1 0 0 0 0,1 0 0 0 0,0 0 0 0 0,0 0 0 0 0,0-1 0 0 0,0 1 1 0 0,0 0-1 0 0,0 0 0 0 0,0 0 0 0 0,0 0 0 0 0,-1-1 0 0 0,1 1 0 0 0,0 0 0 0 0,0 0 0 0 0,0 0 0 0 0,0 0 0 0 0,0 0 1 0 0,-1 0-1 0 0,1 0 0 0 0,0 0 0 0 0,0-1 0 0 0,0 1 0 0 0,-1 0 0 0 0,1 0 0 0 0,-10 27 1740 0 0,3-14-1718 0 0,0 1 0 0 0,-1-1 0 0 0,-1 0-1 0 0,-19 22 1 0 0,14-18 53 0 0,-21 32-1 0 0,34-46-209 0 0,-1-1 1 0 0,1 1-1 0 0,0 0 0 0 0,0-1 0 0 0,0 1 1 0 0,0 0-1 0 0,0 0 0 0 0,1 0 0 0 0,-1 0 1 0 0,1 0-1 0 0,0 0 0 0 0,0-1 0 0 0,0 1 1 0 0,0 0-1 0 0,0 0 0 0 0,2 3 0 0 0,-2-3-2 0 0,1-1 1 0 0,0 0-1 0 0,0 0 0 0 0,0 0 0 0 0,1 1 0 0 0,-1-1 1 0 0,0 0-1 0 0,1-1 0 0 0,-1 1 0 0 0,1 0 0 0 0,0 0 1 0 0,0-1-1 0 0,-1 1 0 0 0,1-1 0 0 0,0 1 0 0 0,0-1 1 0 0,1 0-1 0 0,-1 0 0 0 0,4 2 0 0 0,5 2-12 0 0,-9-4 2 0 0,0 0 0 0 0,0 0 1 0 0,0 0-1 0 0,0 0 0 0 0,0-1 1 0 0,0 1-1 0 0,1 0 0 0 0,2-1 0 0 0,-5 0-21 0 0,20-5-339 0 0,4 3 40 0 0,-1 1 0 0 0,1 1 1 0 0,0 0-1 0 0,24 5 0 0 0,-15-2-819 0 0,-32-3 1030 0 0,10 1-1010 0 0,-11-1 966 0 0,1 0-1 0 0,-1 0 0 0 0,0 0 0 0 0,1 0 0 0 0,-1 0 1 0 0,0 0-1 0 0,1 0 0 0 0,-1 0 0 0 0,0 0 0 0 0,0 0 0 0 0,1-1 1 0 0,-1 1-1 0 0,0 0 0 0 0,0 0 0 0 0,1 0 0 0 0,-1 0 1 0 0,0 0-1 0 0,1 0 0 0 0,-1-1 0 0 0,0 1 0 0 0,0 0 1 0 0,0 0-1 0 0,1 0 0 0 0,-1-1 0 0 0,0 1 0 0 0,0 0 1 0 0,0 0-1 0 0,1-1 0 0 0,-1-2-1729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1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0 984 0 0,'-11'0'3641'0'0,"-1"0"1040"0"0,1 0-1600 0 0,2 0 1344 0 0,2 3-3033 0 0,2 1-392 0 0,4 1-288 0 0,2 1-264 0 0,5-1-264 0 0,3 0-32 0 0,4-2-96 0 0,7-1-120 0 0,0 0-136 0 0,5-1-8 0 0,4 1-600 0 0,-2-2-1408 0 0,0 3 1352 0 0,4-3-3809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3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 2777 0 0,'-25'16'8778'0'0,"4"-3"-2229"0"0,20-13-6478 0 0,1 0 1 0 0,-1 1-1 0 0,1-1 0 0 0,-1 1 0 0 0,1-1 1 0 0,0 0-1 0 0,-1 1 0 0 0,1-1 1 0 0,0 1-1 0 0,-1-1 0 0 0,1 1 1 0 0,0-1-1 0 0,0 1 0 0 0,-1 0 1 0 0,1-1-1 0 0,0 1 0 0 0,0-1 1 0 0,0 1-1 0 0,0-1 0 0 0,0 1 1 0 0,0 0-1 0 0,0-1 0 0 0,0 1 0 0 0,0-1 1 0 0,0 1-1 0 0,0 0 0 0 0,0-1 1 0 0,0 1-1 0 0,0-1 0 0 0,1 1 1 0 0,-1-1-1 0 0,0 1 0 0 0,0-1 1 0 0,1 1-1 0 0,-1-1 0 0 0,0 1 1 0 0,1-1-1 0 0,-1 1 0 0 0,0-1 1 0 0,1 1-1 0 0,1 1 35 0 0,-1-1 1 0 0,1 1-1 0 0,-1-1 1 0 0,1 0-1 0 0,0 0 1 0 0,-1 0-1 0 0,1 0 1 0 0,0 0-1 0 0,0 0 1 0 0,3 1-1 0 0,7 1 73 0 0,-1-1 1 0 0,1-1-1 0 0,0 0 0 0 0,18-1 0 0 0,50-7-218 0 0,-51 3 53 0 0,-14 3-40 0 0,29-4-551 0 0,61 1 0 0 0,-84 7-451 0 0,-21-3 866 0 0,1 0-1 0 0,-1 0 1 0 0,1 0 0 0 0,-1 0-1 0 0,1 0 1 0 0,-1 0 0 0 0,0 0-1 0 0,1 0 1 0 0,-1 1 0 0 0,1-1-1 0 0,-1 0 1 0 0,1 0-1 0 0,-1 0 1 0 0,0 1 0 0 0,1-1-1 0 0,-1 0 1 0 0,0 0 0 0 0,1 1-1 0 0,-1-1 1 0 0,0 0 0 0 0,1 1-1 0 0,-1-1 1 0 0,0 0 0 0 0,1 1-1 0 0,-1-1 1 0 0,0 0 0 0 0,0 1-1 0 0,0-1 1 0 0,1 1 0 0 0,-1-1-1 0 0,0 0 1 0 0,0 1-1 0 0,0-1 1 0 0,0 1 0 0 0,0-1-1 0 0,0 1 1 0 0,0-1 0 0 0,0 1-1 0 0,0-1 1 0 0,0 1 0 0 0,-4 6-3114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3329 0 0,'-5'0'2597'0'0,"1"1"0"0"0,-1-1 0 0 0,0 1 0 0 0,-8 2 0 0 0,13-3-2434 0 0,0 0-1 0 0,-1 0 1 0 0,1 1 0 0 0,-1-1-1 0 0,1 0 1 0 0,0 0 0 0 0,-1 0-1 0 0,1 0 1 0 0,0 1 0 0 0,-1-1-1 0 0,1 0 1 0 0,0 0 0 0 0,-1 1-1 0 0,1-1 1 0 0,0 0 0 0 0,0 0-1 0 0,-1 1 1 0 0,1-1 0 0 0,0 0-1 0 0,0 1 1 0 0,-1-1 0 0 0,1 1-1 0 0,0-1 1 0 0,0 0 0 0 0,0 1-1 0 0,0 0-85 0 0,0 0 1 0 0,1-1-1 0 0,-1 1 0 0 0,1 0 0 0 0,-1-1 0 0 0,1 1 0 0 0,-1 0 0 0 0,1-1 1 0 0,-1 1-1 0 0,1-1 0 0 0,-1 1 0 0 0,1-1 0 0 0,0 1 0 0 0,-1-1 0 0 0,1 0 1 0 0,0 1-1 0 0,-1-1 0 0 0,1 0 0 0 0,1 1 0 0 0,11 4 178 0 0,0-1-1 0 0,1 0 1 0 0,-1-1 0 0 0,1 0 0 0 0,0-1-1 0 0,16 0 1 0 0,11-1-246 0 0,0-2 0 0 0,42-6 0 0 0,24-10-5830 0 0,-92 14 2573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0.7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1 2104 0 0,'-23'19'11628'0'0,"9"-8"-6499"0"0,2 1-4092 0 0,5-2-586 0 0,1 1 1 0 0,0 1 0 0 0,1-1 0 0 0,0 1-1 0 0,0-1 1 0 0,2 1 0 0 0,-1 1-1 0 0,1-1 1 0 0,1 0 0 0 0,-1 17 0 0 0,3-21-373 0 0,0 0 1 0 0,1 0 0 0 0,0 0-1 0 0,1 0 1 0 0,-1 0-1 0 0,2 0 1 0 0,-1 0 0 0 0,1 0-1 0 0,0-1 1 0 0,8 15 0 0 0,-4-11-496 0 0,0 0 1 0 0,11 11 0 0 0,-10-12-2406 0 0,20 17 1 0 0,-18-20-929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2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8 512 0 0,'-3'-7'12668'0'0,"-4"15"-8315"0"0,2 2-4154 0 0,-3 22 1901 0 0,-6 56-1 0 0,1-4-1042 0 0,8-56-839 0 0,-8 36 234 0 0,-2-1 1 0 0,-25 65 0 0 0,36-117-660 0 0,7-16-876 0 0,8-17-1109 0 0,24-70-2627 0 0,-11 25 4393 0 0,-23 65 425 0 0,5-13 74 0 0,0 0 0 0 0,1 0 0 0 0,15-21 0 0 0,-19 32 101 0 0,0 0-1 0 0,0 0 0 0 0,0 1 0 0 0,0-1 1 0 0,1 1-1 0 0,0 0 0 0 0,0 0 0 0 0,0 0 1 0 0,0 0-1 0 0,0 1 0 0 0,0 0 0 0 0,1 0 0 0 0,-1 0 1 0 0,1 0-1 0 0,0 1 0 0 0,7-2 0 0 0,118-7 2427 0 0,-59 6-2131 0 0,-37 2-431 0 0,-18 2-20 0 0,-1-1 0 0 0,0-1 0 0 0,22-5-1 0 0,-36 7-16 0 0,-1 0 0 0 0,0 1 0 0 0,0-1 0 0 0,0 0 0 0 0,0 0 0 0 0,0 0 0 0 0,0 0 0 0 0,1 0 0 0 0,-1 0 0 0 0,0 0 0 0 0,0 0 0 0 0,0 0 0 0 0,0 0 0 0 0,0 0 0 0 0,0 0 0 0 0,1 0 0 0 0,-1 0 0 0 0,0 0 0 0 0,0-1 0 0 0,0 1 0 0 0,0 0 0 0 0,0 0 0 0 0,0 0 0 0 0,1 0 0 0 0,-1 0 0 0 0,0 0 0 0 0,0 0 0 0 0,0 0 0 0 0,0 0-1 0 0,0 0 1 0 0,0-1 0 0 0,0 1 0 0 0,0 0 0 0 0,0 0 0 0 0,0 0 0 0 0,1 0 0 0 0,-1 0 0 0 0,0 0 0 0 0,0 0 0 0 0,0-1 0 0 0,0 1 0 0 0,0 0 0 0 0,0 0 0 0 0,0 0 0 0 0,0 0 0 0 0,0 0 0 0 0,0-1 0 0 0,0 1 0 0 0,0 0 0 0 0,-9-2 7 0 0,-15-1-53 0 0,23 3 41 0 0,-35-1-43 0 0,1 2-1 0 0,-1 1 0 0 0,0 2 0 0 0,1 2 0 0 0,-46 12 1 0 0,67-14 59 0 0,0 0 1 0 0,1 1 0 0 0,0 1-1 0 0,-20 10 1 0 0,26-12 10 0 0,0 1 1 0 0,0 0-1 0 0,1 1 0 0 0,0-1 0 0 0,0 1 1 0 0,0 1-1 0 0,1-1 0 0 0,0 1 0 0 0,-6 8 1 0 0,9-11-8 0 0,-1 0 1 0 0,1 0 0 0 0,0 1-1 0 0,0-1 1 0 0,1 1-1 0 0,-1-1 1 0 0,1 1 0 0 0,0-1-1 0 0,0 1 1 0 0,1 0-1 0 0,-1 0 1 0 0,1 6 0 0 0,0-8-1 0 0,1 0 1 0 0,0 1-1 0 0,-1-1 1 0 0,1 0-1 0 0,0 0 1 0 0,1 0-1 0 0,-1 0 1 0 0,0 0-1 0 0,1-1 1 0 0,0 1 0 0 0,-1 0-1 0 0,1-1 1 0 0,0 1-1 0 0,1-1 1 0 0,-1 1-1 0 0,0-1 1 0 0,1 0-1 0 0,-1 0 1 0 0,5 2 0 0 0,6 4 4 0 0,1 0 1 0 0,1-1-1 0 0,-1 0 1 0 0,17 4-1 0 0,63 15-172 0 0,-83-23 123 0 0,17 3-221 0 0,24 6 38 0 0,-47-10-100 0 0,0 0 0 0 0,0 0 0 0 0,0 1 0 0 0,0-1 0 0 0,0 1 0 0 0,-1 0 0 0 0,7 5 0 0 0,-11-8-15 0 0,1 1 0 0 0,0 0 0 0 0,-1-1-1 0 0,1 1 1 0 0,0 0 0 0 0,-1-1 0 0 0,1 1 0 0 0,-1 0-1 0 0,1 0 1 0 0,-1 0 0 0 0,1-1 0 0 0,-1 1 0 0 0,0 0-1 0 0,1 0 1 0 0,-1 0 0 0 0,0 0 0 0 0,0 0 0 0 0,0 0-1 0 0,1 1 1 0 0,-1 2-3192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3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24 361 512 0 0,'-1'-4'1685'0'0,"-1"0"0"0"0,1 0-1 0 0,-1 1 1 0 0,0-1 0 0 0,0 1 0 0 0,0-1-1 0 0,0 1 1 0 0,-1 0 0 0 0,-3-4 823 0 0,11 8-1898 0 0,1 0 0 0 0,-1 0 0 0 0,1 0 0 0 0,-1 1 1 0 0,0 0-1 0 0,7 3 0 0 0,16 6-275 0 0,-3-4-195 0 0,1-1-1 0 0,0-2 1 0 0,26 2 0 0 0,-37-5-129 0 0,-1-2 0 0 0,0 1-1 0 0,1-2 1 0 0,-1 0 0 0 0,0 0 0 0 0,0-2 0 0 0,15-4-1 0 0,-7 0 4 0 0,41-20-1 0 0,-58 25-7 0 0,1 0 0 0 0,-1-1-1 0 0,0 0 1 0 0,0 1 0 0 0,0-2 0 0 0,0 1-1 0 0,-1-1 1 0 0,1 1 0 0 0,-1-1 0 0 0,0 0-1 0 0,-1-1 1 0 0,5-6 0 0 0,-6 6-4 0 0,0 1 0 0 0,-1-1 0 0 0,0 0 1 0 0,1 0-1 0 0,-2-1 0 0 0,1 1 0 0 0,-1 0 0 0 0,0 0 1 0 0,0 0-1 0 0,-2-10 0 0 0,-2-5 70 0 0,-9-33 0 0 0,11 47-41 0 0,0 0 1 0 0,-1 0-1 0 0,0 0 1 0 0,0 0-1 0 0,-1 1 0 0 0,1-1 1 0 0,-2 1-1 0 0,-6-9 1 0 0,8 12-6 0 0,0 0 0 0 0,-1 0 0 0 0,1 1 0 0 0,0-1 1 0 0,-1 1-1 0 0,0-1 0 0 0,1 1 0 0 0,-1 0 0 0 0,0 1 1 0 0,0-1-1 0 0,0 1 0 0 0,0 0 0 0 0,0 0 0 0 0,-1 0 1 0 0,1 0-1 0 0,-6 0 0 0 0,4 1 27 0 0,0 1 0 0 0,-1-1 0 0 0,1 1 0 0 0,0 1 0 0 0,0-1 0 0 0,0 1 0 0 0,0 0 0 0 0,0 0 0 0 0,0 1 0 0 0,0 0 0 0 0,1 0 0 0 0,-1 0 0 0 0,1 0-1 0 0,0 1 1 0 0,0 0 0 0 0,0 0 0 0 0,0 1 0 0 0,1-1 0 0 0,-6 8 0 0 0,1 0 47 0 0,1-1 0 0 0,0 1 0 0 0,1 0-1 0 0,0 1 1 0 0,1 0 0 0 0,1 0 0 0 0,-7 24 0 0 0,8-20 26 0 0,0 1 1 0 0,2 0-1 0 0,-1 25 1 0 0,6 56 344 0 0,-1-43-217 0 0,2 83 401 0 0,2 107 210 0 0,-7-230-817 0 0,-1 0-1 0 0,0 0 1 0 0,-5 19 0 0 0,0-7 4 0 0,46-70-35 0 0,71-98-272 0 0,-104 132 226 0 0,27-34-78 0 0,-30 38 108 0 0,1 0 0 0 0,0 0 0 0 0,-1 1 0 0 0,1 0 0 0 0,0 0-1 0 0,1 0 1 0 0,-1 0 0 0 0,5-1 0 0 0,-8 3-2 0 0,0 1 0 0 0,-1-1 1 0 0,1 1-1 0 0,0 0 0 0 0,0-1 0 0 0,0 1 0 0 0,-1 0 0 0 0,1 0 0 0 0,0 0 1 0 0,0-1-1 0 0,0 1 0 0 0,0 0 0 0 0,0 0 0 0 0,-1 0 0 0 0,1 1 1 0 0,0-1-1 0 0,0 0 0 0 0,0 0 0 0 0,0 0 0 0 0,-1 1 0 0 0,1-1 0 0 0,0 0 1 0 0,0 1-1 0 0,0-1 0 0 0,-1 0 0 0 0,1 1 0 0 0,0-1 0 0 0,-1 1 0 0 0,1-1 1 0 0,0 1-1 0 0,-1 0 0 0 0,1-1 0 0 0,-1 1 0 0 0,1 0 0 0 0,-1-1 0 0 0,1 1 1 0 0,-1 0-1 0 0,1 0 0 0 0,-1-1 0 0 0,0 1 0 0 0,1 0 0 0 0,-1 0 0 0 0,0 0 1 0 0,0 0-1 0 0,0 0 0 0 0,2 6 10 0 0,-2 1 1 0 0,1-1-1 0 0,-1 0 0 0 0,-1 11 1 0 0,1-5 10 0 0,0 1-12 0 0,0 1 1 0 0,2-1-1 0 0,0 0 0 0 0,3 15 1 0 0,-3-23-3 0 0,0 0 0 0 0,0 0 1 0 0,0 0-1 0 0,1 0 0 0 0,0-1 1 0 0,0 1-1 0 0,0-1 0 0 0,1 0 1 0 0,0 0-1 0 0,0 0 1 0 0,0-1-1 0 0,5 5 0 0 0,-6-7-27 0 0,-1 0-1 0 0,1 0 1 0 0,0 0-1 0 0,0-1 1 0 0,0 1-1 0 0,0-1 0 0 0,0 0 1 0 0,0 0-1 0 0,0 0 1 0 0,0 0-1 0 0,1 0 1 0 0,-1-1-1 0 0,6 1 1 0 0,-3-1-51 0 0,0 0 0 0 0,-1-1 0 0 0,1 0-1 0 0,0 0 1 0 0,0 0 0 0 0,0-1 0 0 0,5-2 0 0 0,2-1-857 0 0,-1-1-1 0 0,14-8 0 0 0,17-15-6010 0 0,-29 19 3208 0 0,-2 1-469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5.2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23 512 0 0,'1'-1'387'0'0,"-1"0"0"0"0,0-1 1 0 0,1 1-1 0 0,-1 0 0 0 0,0 0 0 0 0,1 0 0 0 0,-1 0 1 0 0,0 0-1 0 0,0-1 0 0 0,0 1 0 0 0,0 0 0 0 0,0-2 1 0 0,-1 3-173 0 0,1-1 0 0 0,0 1 1 0 0,0 0-1 0 0,0-1 1 0 0,0 1-1 0 0,0 0 1 0 0,-1-1-1 0 0,1 1 0 0 0,0 0 1 0 0,0 0-1 0 0,-1-1 1 0 0,1 1-1 0 0,0 0 1 0 0,0 0-1 0 0,-1-1 1 0 0,1 1-1 0 0,0 0 0 0 0,-1 0 1 0 0,1 0-1 0 0,0 0 1 0 0,-1 0-1 0 0,1-1 1 0 0,0 1-1 0 0,-1 0 0 0 0,1 0 1 0 0,0 0-1 0 0,-1 0 1 0 0,0 0 209 0 0,0 0 0 0 0,0 0 1 0 0,0 0-1 0 0,-1 1 0 0 0,1-1 0 0 0,0 0 1 0 0,0 1-1 0 0,0-1 0 0 0,0 0 1 0 0,0 1-1 0 0,0-1 0 0 0,-1 2 1 0 0,-9 7 407 0 0,4 2-323 0 0,-1-1 0 0 0,1 1 0 0 0,1 1 1 0 0,0-1-1 0 0,0 1 0 0 0,1 0 0 0 0,1 1 0 0 0,-4 16 1 0 0,4-9-385 0 0,1 0 0 0 0,0 1 0 0 0,2 0 0 0 0,1 31 0 0 0,0-48-129 0 0,0 0-1 0 0,1 0 1 0 0,-1 0-1 0 0,1 0 1 0 0,0 0-1 0 0,0 0 0 0 0,0-1 1 0 0,1 1-1 0 0,-1 0 1 0 0,1-1-1 0 0,0 1 1 0 0,0-1-1 0 0,0 0 1 0 0,1 1-1 0 0,-1-1 1 0 0,1 0-1 0 0,0 0 1 0 0,-1-1-1 0 0,1 1 0 0 0,0-1 1 0 0,4 3-1 0 0,-1-2-185 0 0,0 0 0 0 0,0 0-1 0 0,1-1 1 0 0,-1 0 0 0 0,1 0-1 0 0,-1 0 1 0 0,1-1 0 0 0,0 0-1 0 0,0 0 1 0 0,-1-1 0 0 0,12 0-1 0 0,-9-1-1210 0 0,0 0-1 0 0,0-1 0 0 0,0 0 0 0 0,9-4 0 0 0,0 1-2677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8:59:45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12 2705 0 0,'-6'-7'4072'0'0,"1"2"2722"0"0,-1 5-4978 0 0,3 3 433 0 0,2 5-1345 0 0,2 2-360 0 0,3 0-32 0 0,1 1-24 0 0,2 1-264 0 0,1-2 24 0 0,3 1-168 0 0,4 1-128 0 0,4 0-144 0 0,0-1-64 0 0,7 4-1016 0 0,0-3-2449 0 0,3 3 176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5:21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71 742 512 0 0,'-8'3'528'0'0,"4"-2"150"0"0,-1 0 0 0 0,0 1 0 0 0,1 0 0 0 0,-1 0 0 0 0,1 0 0 0 0,0 0 0 0 0,0 1 0 0 0,-7 5 0 0 0,7-5 130 0 0,-8 7 2384 0 0,12-7-1377 0 0,7-3-217 0 0,8-5-11 0 0,-12 4-1272 0 0,1-1 0 0 0,-1 1 0 0 0,1 0 1 0 0,-1 1-1 0 0,8-2 0 0 0,-10 3-160 0 0,-1 0 1 0 0,1-1-1 0 0,-1 1 0 0 0,1-1 0 0 0,-1 1 0 0 0,1 0 1 0 0,-1-1-1 0 0,0 1 0 0 0,1 0 0 0 0,-1 0 0 0 0,0-1 1 0 0,1 1-1 0 0,-1 2 0 0 0,1-2-86 0 0,-1 1 0 0 0,1 0 0 0 0,0 0 1 0 0,-1-1-1 0 0,1 1 0 0 0,0 0 0 0 0,0-1 1 0 0,0 1-1 0 0,0-1 0 0 0,3 3 0 0 0,2-1 14 0 0,0 0-1 0 0,1 0 1 0 0,-1-1-1 0 0,1 0 1 0 0,0 0-1 0 0,-1-1 1 0 0,1 0-1 0 0,10 1 1 0 0,58-3 127 0 0,-63 1-176 0 0,185-14 261 0 0,-101 5-185 0 0,-64 5-97 0 0,0 1 0 0 0,52 2 0 0 0,-76 2-9 0 0,183 8 213 0 0,-19-14-192 0 0,-128 1 30 0 0,82-18 0 0 0,-11-6 63 0 0,1 6 1 0 0,150-10-1 0 0,-9 34-104 0 0,-194 1-64 0 0,284-2 185 0 0,-176-2-69 0 0,166-10-35 0 0,-131 4 41 0 0,-105 5-71 0 0,325 6 278 0 0,-174 15 45 0 0,-161-12-313 0 0,112 3 87 0 0,-91-7-99 0 0,93-5 233 0 0,-29 0-213 0 0,-26-1 18 0 0,1 0 2 0 0,49-1-65 0 0,-98 1 28 0 0,108-10 75 0 0,-47 3-83 0 0,65-3 155 0 0,-44 9-132 0 0,147-5-25 0 0,-6 3 38 0 0,-305 6-26 0 0,138 6-8 0 0,-49-2-15 0 0,42 3-4 0 0,74 1 27 0 0,81 2 54 0 0,-174-9-76 0 0,75-1 30 0 0,-54-4-22 0 0,95-1 10 0 0,-119 11-23 0 0,-28 0 19 0 0,7 1 2 0 0,28 0 8 0 0,35-14 12 0 0,-51 1 7 0 0,0-1-32 0 0,37-1-68 0 0,5-3 120 0 0,-53 3-14 0 0,166-3-5 0 0,-14 3-65 0 0,-6-11 63 0 0,5-1-4 0 0,436-9-57 0 0,-414 8 68 0 0,16-1-34 0 0,-167 12-85 0 0,32 0 32 0 0,82-6 101 0 0,-88 4-28 0 0,158-11-26 0 0,-17 16-86 0 0,4-3 206 0 0,-226 5-142 0 0,232 0-29 0 0,47 1 55 0 0,-278-3 15 0 0,57-1 11 0 0,235 11-308 0 0,-208-9 313 0 0,-24 1 48 0 0,-20 3-59 0 0,93 2-129 0 0,8-8 87 0 0,-85 0 116 0 0,-37 2-87 0 0,23-1-8 0 0,143 0 10 0 0,-125 6-18 0 0,-86 3 30 0 0,68-8 0 0 0,37-1-17 0 0,-70 5 45 0 0,116-4-95 0 0,22-13 125 0 0,-190 14-72 0 0,9 2 15 0 0,51 3-1 0 0,-14 0-35 0 0,150 3 71 0 0,-211-3-51 0 0,18 0-12 0 0,57-9-1 0 0,21 0 91 0 0,48 2-58 0 0,9 2-31 0 0,-66 4-30 0 0,-30-5 52 0 0,21 0-63 0 0,164-4 70 0 0,-121 10 26 0 0,1-1-86 0 0,-91 0 19 0 0,61 7 1 0 0,-51-1 10 0 0,113-5 18 0 0,-96 6-4 0 0,65 1-29 0 0,-34-6 54 0 0,9-1 3 0 0,-33-7-37 0 0,29 0-5 0 0,-21 10 0 0 0,-44-1-7 0 0,62-4 1 0 0,-75 1 5 0 0,-1 1 1 0 0,38 4-1 0 0,-29 0 19 0 0,71-2-23 0 0,6 0-21 0 0,153 7-76 0 0,18-2 70 0 0,-212-5 29 0 0,38-1 112 0 0,43-15-102 0 0,-85 7 53 0 0,-37 1 15 0 0,37-9-1 0 0,-47 8-59 0 0,1 1 0 0 0,0 2 0 0 0,35-2 0 0 0,225-7-68 0 0,-247 11 69 0 0,59 5 0 0 0,-58 0 22 0 0,52-4 0 0 0,-45-2-36 0 0,0 3-1 0 0,69 9 1 0 0,-4-5-11 0 0,5 1 20 0 0,-78-1 6 0 0,1-1 1 0 0,-1-2-1 0 0,44-5 0 0 0,51 2 16 0 0,-25 2-8 0 0,-55-2-54 0 0,78 7-1 0 0,33-3 65 0 0,-84-4 8 0 0,-23 0 28 0 0,-32 1 6 0 0,53 3 0 0 0,-76-1-64 0 0,1 0-1 0 0,-1-1 1 0 0,1 0-1 0 0,-1 0 1 0 0,1-1 0 0 0,0 1-1 0 0,-1-2 1 0 0,1 1-1 0 0,6-3 1 0 0,7-2 37 0 0,0 0-1 0 0,31-3 1 0 0,63-1 80 0 0,-81 8-138 0 0,52-10 10 0 0,-19 7 24 0 0,-33 1-7 0 0,57 2 1 0 0,-54 2-23 0 0,0-1 0 0 0,58-8 0 0 0,-45 4 35 0 0,84 4-1 0 0,-62 2-18 0 0,125 7-95 0 0,-46-3 86 0 0,24 3 3 0 0,-65 0 28 0 0,1-4 1 0 0,128-13-1 0 0,-175 2 20 0 0,36-1 3 0 0,-14 10-43 0 0,37-1-16 0 0,18 4-78 0 0,-62-1 76 0 0,154 0 22 0 0,-182-3 25 0 0,38-1-83 0 0,-35-4 51 0 0,0 2 1 0 0,90 8 0 0 0,-86 0 1 0 0,108-3-1 0 0,-72 1 38 0 0,-16-1-8 0 0,-1-2-87 0 0,146 22 0 0 0,-85-9 32 0 0,-28-4 113 0 0,-62-5-104 0 0,76 0-1 0 0,79-8 31 0 0,-155 3-37 0 0,-21-1 61 0 0,39-8 1 0 0,13 0-35 0 0,5 8-17 0 0,46-3 46 0 0,-60-2 3 0 0,125 6 1 0 0,-180-1-14 0 0,-1 0 0 0 0,1 0 0 0 0,0-2 0 0 0,26-7 0 0 0,6 0 3 0 0,83-4 27 0 0,-111 13-46 0 0,259-20-1 0 0,-235 17-13 0 0,43-5-16 0 0,7-9 10 0 0,48-6 31 0 0,-39 7-17 0 0,12-1 1 0 0,-66 15 32 0 0,67 5 0 0 0,20-2 9 0 0,-109-1-34 0 0,-12 1 9 0 0,1-1 1 0 0,-1 0-1 0 0,1-1 1 0 0,-1 0-1 0 0,1-1 1 0 0,-1-1-1 0 0,20-8 1 0 0,-26 9-7 0 0,0 0 1 0 0,0 1 0 0 0,1 0 0 0 0,-1 0-1 0 0,1 1 1 0 0,9-2 0 0 0,49 2 75 0 0,-52 1-56 0 0,52-6 172 0 0,-62 6-180 0 0,28-7 19 0 0,-26 5-30 0 0,0 1 1 0 0,1-1-1 0 0,-1 1 0 0 0,1 1 0 0 0,-1-1 0 0 0,13 2 1 0 0,133 8 432 0 0,41-7-83 0 0,-187-2-354 0 0,0-1 0 0 0,0 0-1 0 0,0 0 1 0 0,0 0 0 0 0,0-1 0 0 0,10-5-1 0 0,3 0-28 0 0,-19 7 19 0 0,5-2-2 0 0,1 1-1 0 0,-1-1 1 0 0,0 1-1 0 0,1 0 1 0 0,-1 0 0 0 0,7 1-1 0 0,-5-3 7 0 0,-7 3-27 0 0,0 0 0 0 0,0 0 0 0 0,0 0 0 0 0,0 0 1 0 0,0 0-1 0 0,0 0 0 0 0,0 0 0 0 0,0 0 0 0 0,0 0 1 0 0,0 1-1 0 0,0-1 0 0 0,0 0 0 0 0,0 0 0 0 0,0 0 0 0 0,0 0 1 0 0,0 0-1 0 0,0 0 0 0 0,0 0 0 0 0,0 0 0 0 0,0 0 1 0 0,0 1-1 0 0,0-1 0 0 0,0 0 0 0 0,1 0 0 0 0,-1 0 1 0 0,0 0-1 0 0,0 0 0 0 0,0 0 0 0 0,0 0 0 0 0,0 0 1 0 0,0 0-1 0 0,0 0 0 0 0,0 0 0 0 0,0 0 0 0 0,0 0 1 0 0,0 0-1 0 0,0 1 0 0 0,1-1 0 0 0,-1 0 0 0 0,0 0 1 0 0,0 0-1 0 0,0 0 0 0 0,0 0 0 0 0,0 0 0 0 0,0 0 0 0 0,0 0 1 0 0,0 0-1 0 0,0 0 0 0 0,1 0 0 0 0,-1 0 0 0 0,0 0 1 0 0,0 0-1 0 0,0 0 0 0 0,0 0 0 0 0,0-1 0 0 0,0 1 1 0 0,0 0-1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15:24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31 512 0 0,'-1'-2'527'0'0,"0"0"1"0"0,0 0-1 0 0,-1 1 0 0 0,1-1 0 0 0,0 0 1 0 0,-1 1-1 0 0,1-1 0 0 0,-1 1 0 0 0,1-1 1 0 0,-1 1-1 0 0,0 0 0 0 0,0-1 1 0 0,0 1-1 0 0,1 0 0 0 0,-1 0 0 0 0,-3-1 1 0 0,-2-1 204 0 0,-2 1 6887 0 0,5 11-7196 0 0,2-5-69 0 0,-2 4-110 0 0,0 0 0 0 0,0 0 0 0 0,-6 7 1 0 0,-8 13 784 0 0,18-27-992 0 0,0-1 1 0 0,0 1-1 0 0,1 0 1 0 0,-1-1-1 0 0,0 1 0 0 0,0-1 1 0 0,0 1-1 0 0,1 0 1 0 0,-1-1-1 0 0,0 1 1 0 0,1-1-1 0 0,-1 1 1 0 0,1-1-1 0 0,-1 1 0 0 0,0-1 1 0 0,1 1-1 0 0,-1-1 1 0 0,1 1-1 0 0,0-1 1 0 0,-1 0-1 0 0,1 1 1 0 0,-1-1-1 0 0,2 1 0 0 0,7 6 301 0 0,-8-1-280 0 0,0-1 0 0 0,0 0 0 0 0,0 1-1 0 0,0-1 1 0 0,-1 1 0 0 0,0-1 0 0 0,0 1 0 0 0,0-1 0 0 0,-3 10-1 0 0,2 2 30 0 0,0 2 0 0 0,2 31-1 0 0,0-42-56 0 0,0 1 0 0 0,0-1 0 0 0,1 0 0 0 0,0 0 0 0 0,1-1 0 0 0,4 12 0 0 0,-2-8 14 0 0,-1 1 0 0 0,4 15 0 0 0,-6-19-80 0 0,-1-3 58 0 0,0 0-1 0 0,0 1 0 0 0,0-1 1 0 0,-1 1-1 0 0,1 0 0 0 0,-1-1 1 0 0,-2 9-1 0 0,0-1-4 0 0,-1-1 0 0 0,-5 14 0 0 0,6-19 10 0 0,-6 15 62 0 0,-6 35 0 0 0,12-49-65 0 0,1 0 0 0 0,1 1 0 0 0,-1-1 0 0 0,1 1 0 0 0,1-1 0 0 0,0 1 0 0 0,3 14 0 0 0,6 13 29 0 0,-5-21-34 0 0,-1 0 0 0 0,-1 0 1 0 0,0 0-1 0 0,1 26 0 0 0,3 146 20 0 0,-5-157-35 0 0,-4 69-40 0 0,0-72 65 0 0,2-1 1 0 0,0 0 0 0 0,8 52 0 0 0,-3-47-30 0 0,-2 0 1 0 0,-1 38-1 0 0,-1-22-1 0 0,12 105 26 0 0,-7-91-38 0 0,22 147 70 0 0,-25-184-51 0 0,-1 1 0 0 0,-1 0 0 0 0,-1 0-1 0 0,-6 43 1 0 0,3-41-17 0 0,1 1 0 0 0,2-1 0 0 0,4 44 0 0 0,10-4 57 0 0,-9-50-46 0 0,-1 0 1 0 0,-1 1 0 0 0,-1 0-1 0 0,0 0 1 0 0,-1 17 0 0 0,-27 271 56 0 0,25-287-57 0 0,1-1-1 0 0,0 1 1 0 0,1 0-1 0 0,2 0 1 0 0,-1-1-1 0 0,2 1 1 0 0,6 17-1 0 0,-9-32 16 0 0,3 7-11 0 0,0-1 0 0 0,-1 1 0 0 0,0 0 1 0 0,-1 0-1 0 0,0 0 0 0 0,0 0 1 0 0,-1 1-1 0 0,-1-1 0 0 0,-1 12 0 0 0,-4 13-20 0 0,-4 40-27 0 0,8-68 54 0 0,1 1 0 0 0,1 0 1 0 0,0-1-1 0 0,0 1 0 0 0,1 0 0 0 0,4 15 0 0 0,5 3-44 0 0,-8-21 32 0 0,0 1 1 0 0,0 0-1 0 0,0 0 0 0 0,-1 0 0 0 0,0 0 0 0 0,-1 1 1 0 0,0-1-1 0 0,0 0 0 0 0,0 1 0 0 0,-1-1 0 0 0,0 8 0 0 0,-6 14 28 0 0,-11 34 0 0 0,11-43-24 0 0,0 0 0 0 0,2 0 0 0 0,0 0 0 0 0,-1 30-1 0 0,5-49-3 0 0,0 0-1 0 0,0 0 0 0 0,0 0 0 0 0,0 0 1 0 0,0 0-1 0 0,0 0 0 0 0,1 0 0 0 0,-1 0 1 0 0,0 0-1 0 0,1 0 0 0 0,-1 0 0 0 0,1 0 0 0 0,-1 0 1 0 0,1-1-1 0 0,-1 1 0 0 0,1 0 0 0 0,-1 0 1 0 0,1 0-1 0 0,0-1 0 0 0,-1 1 0 0 0,1 0 1 0 0,0-1-1 0 0,0 1 0 0 0,0-1 0 0 0,-1 1 0 0 0,1-1 1 0 0,0 1-1 0 0,0-1 0 0 0,0 0 0 0 0,0 1 1 0 0,0-1-1 0 0,0 0 0 0 0,0 0 0 0 0,0 1 1 0 0,0-1-1 0 0,0 0 0 0 0,0 0 0 0 0,1 0 0 0 0,0 0 1 0 0,-1 0 0 0 0,1 0 0 0 0,-1 0 0 0 0,1 1 0 0 0,0-1 0 0 0,-1 1-1 0 0,0-1 1 0 0,1 1 0 0 0,-1 0 0 0 0,1-1 0 0 0,-1 1 0 0 0,2 1-1 0 0,-2 0 9 0 0,-1-1 0 0 0,1 1 0 0 0,-1-1 0 0 0,1 1 0 0 0,-1-1 0 0 0,0 1 0 0 0,0-1 0 0 0,0 1 0 0 0,0 2 0 0 0,1-4-16 0 0,-1 1-1 0 0,0-1 1 0 0,0 1-1 0 0,0-1 1 0 0,0 1 0 0 0,0 0-1 0 0,0-1 1 0 0,0 1-1 0 0,0-1 1 0 0,0 1 0 0 0,0-1-1 0 0,-1 1 1 0 0,1 0 0 0 0,0-1-1 0 0,0 1 1 0 0,0-1-1 0 0,-1 1 1 0 0,1-1 0 0 0,0 1-1 0 0,-1-1 1 0 0,1 1-1 0 0,0-1 1 0 0,-1 1 0 0 0,1-1-1 0 0,-1 0 1 0 0,0 1-1 0 0,0-24-2166 0 0,3-2-3619 0 0,2 8 1975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5.7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998 493 512 0 0,'4'4'5683'0'0,"-8"-7"-5206"0"0,-20-7 5676 0 0,-1 2-4552 0 0,-15-7-21 0 0,33 12-1306 0 0,0 1 0 0 0,0 0 0 0 0,-13-3 0 0 0,-11-3 354 0 0,23 5-497 0 0,-1 1 0 0 0,1 0-1 0 0,0 1 1 0 0,0 0 0 0 0,-12 0-1 0 0,11 1-49 0 0,1-1-1 0 0,-1 0 0 0 0,1 0 1 0 0,-13-4-1 0 0,-6-1 315 0 0,21 5-327 0 0,0 0 0 0 0,0 0 0 0 0,-9-4 0 0 0,5 1 47 0 0,-10-4 153 0 0,1-1 1 0 0,-21-14-1 0 0,20 10 65 0 0,-23-11 1 0 0,-41-20 120 0 0,28 13-49 0 0,13 10-8 0 0,-50-19 1 0 0,80 34-355 0 0,0-1 0 0 0,0 0 0 0 0,1-1 0 0 0,0 0 0 0 0,1-1 0 0 0,-16-15 0 0 0,13 10 2 0 0,-23-29-1 0 0,35 41-47 0 0,-1-1-1 0 0,1 1 0 0 0,-1-1 1 0 0,0 1-1 0 0,0 0 1 0 0,0 0-1 0 0,0 0 0 0 0,-4-2 1 0 0,3 3 9 0 0,0-1 0 0 0,1-1 0 0 0,-1 1 0 0 0,1 0 0 0 0,0-1 0 0 0,-5-4 0 0 0,-15-17 20 0 0,36 45-120 0 0,-6-16-15 0 0,1 0 1 0 0,0 0 0 0 0,0 0-1 0 0,12 4 1 0 0,-10-4-559 0 0,0 0 1 0 0,18 11-1 0 0,7 9-4989 0 0,-16-12 1564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3:25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47 512 0 0,'0'0'128'0'0,"-1"0"0"0"0,1 0 0 0 0,-1 0 0 0 0,0 1 0 0 0,1-1 1 0 0,-1 0-1 0 0,1 0 0 0 0,-1-1 0 0 0,1 1 0 0 0,-1 0 0 0 0,1 0 0 0 0,-1 0 0 0 0,1 0 0 0 0,-1 0 0 0 0,0-1 0 0 0,1 1 0 0 0,0 0 0 0 0,-1 0 1 0 0,1-1-1 0 0,-1 1 0 0 0,1 0 0 0 0,-1-1 0 0 0,1 1 0 0 0,-1 0 0 0 0,1-1 0 0 0,0 1 0 0 0,-1-1 0 0 0,1 0 0 0 0,0 1-43 0 0,0 0 0 0 0,0 0 0 0 0,0 0 0 0 0,0-1 0 0 0,0 1 0 0 0,0 0 0 0 0,0 0 0 0 0,0 0 0 0 0,1-1 0 0 0,-1 1 0 0 0,0 0 0 0 0,0 0 0 0 0,0 0 0 0 0,0 0 0 0 0,0 0 0 0 0,1-1 0 0 0,-1 1 0 0 0,0 0 0 0 0,0 0 0 0 0,0 0 0 0 0,0 0 0 0 0,1 0 0 0 0,-1 0 0 0 0,0 0 0 0 0,0 0 0 0 0,0 0 0 0 0,1 0 0 0 0,-1 0 0 0 0,0 0 0 0 0,0-1 0 0 0,0 1 0 0 0,1 1 0 0 0,-1-1 0 0 0,0 0 0 0 0,0 0 0 0 0,0 0 0 0 0,1 0 0 0 0,-1 0 0 0 0,0 0-1 0 0,0 0 1 0 0,0 0 0 0 0,1 0 0 0 0,-1 0 0 0 0,0 0 0 0 0,0 0 0 0 0,0 1 0 0 0,0-1 0 0 0,1 0 0 0 0,-1 0 0 0 0,0 0 0 0 0,0 0 0 0 0,0 0 0 0 0,0 1 0 0 0,0-1-91 0 0,0 1 1 0 0,0 0-1 0 0,0-1 0 0 0,0 1 0 0 0,0-1 1 0 0,0 1-1 0 0,0-1 0 0 0,-1 1 0 0 0,1-1 0 0 0,0 1 1 0 0,0-1-1 0 0,-1 1 0 0 0,1-1 0 0 0,0 1 0 0 0,-1-1 1 0 0,1 1-1 0 0,-1-1 0 0 0,1 1 0 0 0,0-1 0 0 0,-1 0 1 0 0,1 1-1 0 0,-1-1 0 0 0,1 0 0 0 0,-1 1 1 0 0,1-1-1 0 0,-1 0 0 0 0,0 1 0 0 0,-16 9 30 0 0,5-6-27 0 0,-22-2 8863 0 0,29-2-8641 0 0,4 0 29 0 0,3-16 1603 0 0,1 12-1785 0 0,0 0-1 0 0,1 1 1 0 0,-1-1-1 0 0,1 1 1 0 0,0 0-1 0 0,0 0 1 0 0,0 1 0 0 0,1-1-1 0 0,-1 1 1 0 0,0 0-1 0 0,1 0 1 0 0,-1 1-1 0 0,9-3 1 0 0,1 0 143 0 0,1 1 1 0 0,0 1-1 0 0,19-1 0 0 0,-16 2-157 0 0,0 1 0 0 0,0 1-1 0 0,1 1 1 0 0,23 5-1 0 0,-33-5-26 0 0,-1 0-1 0 0,1 1 1 0 0,-1 0 0 0 0,1 1-1 0 0,-1 0 1 0 0,0 0-1 0 0,0 1 1 0 0,-1 0-1 0 0,1 0 1 0 0,11 11-1 0 0,-17-13 4 0 0,1 0-1 0 0,-1 0 0 0 0,0 0 0 0 0,0 1 0 0 0,0-1 0 0 0,-1 1 0 0 0,1-1 1 0 0,-1 1-1 0 0,0-1 0 0 0,0 1 0 0 0,0 0 0 0 0,0 0 0 0 0,0 0 0 0 0,-1-1 0 0 0,0 1 1 0 0,0 0-1 0 0,0 5 0 0 0,-2 8 163 0 0,0 0 0 0 0,-8 27 0 0 0,5-25-74 0 0,2-9-78 0 0,0 0 0 0 0,0 0 0 0 0,-1-1 0 0 0,-1 0-1 0 0,0 1 1 0 0,0-1 0 0 0,-8 11 0 0 0,2-7 18 0 0,0 0 0 0 0,0-1 0 0 0,-24 19 0 0 0,26-23-16 0 0,0 0 1 0 0,1 1-1 0 0,-1 0 1 0 0,-12 19-1 0 0,18-24-23 0 0,0 1 0 0 0,0 0 1 0 0,0 0-1 0 0,1 0 0 0 0,0 0 0 0 0,0 0 0 0 0,1 0 1 0 0,-1 1-1 0 0,1-1 0 0 0,0 1 0 0 0,0-1 0 0 0,1 0 1 0 0,0 8-1 0 0,0-10-14 0 0,1 0 0 0 0,0 0 0 0 0,0-1 1 0 0,0 1-1 0 0,1 0 0 0 0,-1 0 0 0 0,0-1 0 0 0,1 1 0 0 0,0-1 1 0 0,0 1-1 0 0,0-1 0 0 0,0 0 0 0 0,0 0 0 0 0,0 0 1 0 0,0 0-1 0 0,1 0 0 0 0,-1 0 0 0 0,1-1 0 0 0,-1 1 0 0 0,1-1 1 0 0,0 0-1 0 0,-1 1 0 0 0,4 0 0 0 0,9 3 12 0 0,-1-1-1 0 0,1 0 1 0 0,16 2-1 0 0,-29-6-11 0 0,9 2-11 0 0,1 0-1 0 0,0-1 1 0 0,-1-1-1 0 0,1 0 1 0 0,0 0-1 0 0,-1-1 0 0 0,1-1 1 0 0,-1 0-1 0 0,18-5 1 0 0,-29 7 8 0 0,-1 0 0 0 0,1 0 0 0 0,0 0 0 0 0,0 0 0 0 0,0 0 0 0 0,0-1 0 0 0,0 1 0 0 0,0 0 0 0 0,0 0 0 0 0,0 0 0 0 0,0 0 0 0 0,0 0 0 0 0,0 0 0 0 0,0 0 0 0 0,0 0 0 0 0,0 0 0 0 0,0 0 0 0 0,0 0 0 0 0,0 0 1 0 0,0 0-1 0 0,0 0 0 0 0,0 0 0 0 0,0 0 0 0 0,0 0 0 0 0,0 0 0 0 0,0-1 0 0 0,0 1 0 0 0,0 0 0 0 0,0 0 0 0 0,0 0 0 0 0,0 0 0 0 0,0 0 0 0 0,0 0 0 0 0,0 0 0 0 0,0 0 0 0 0,0 0 0 0 0,0 0 0 0 0,0 0 0 0 0,0 0 0 0 0,0 0 0 0 0,0 0 0 0 0,0 0 0 0 0,0-1 0 0 0,0 1 0 0 0,0 0 0 0 0,-8 1-4 0 0,-4 4 23 0 0,1 1 0 0 0,1-1 0 0 0,-1 2-1 0 0,1-1 1 0 0,0 2 0 0 0,0-1 0 0 0,1 1 0 0 0,0 1-1 0 0,-8 10 1 0 0,12-14-9 0 0,2 1-1 0 0,-1 0 1 0 0,1 0-1 0 0,0 0 0 0 0,0 0 1 0 0,0 0-1 0 0,1 1 1 0 0,0-1-1 0 0,1 1 1 0 0,-1-1-1 0 0,1 1 0 0 0,0 9 1 0 0,1-7-6 0 0,0 0-1 0 0,1-1 1 0 0,0 1 0 0 0,0 0 0 0 0,1 0-1 0 0,1-1 1 0 0,-1 1 0 0 0,1-1 0 0 0,5 9-1 0 0,0-2-2 0 0,1 0-1 0 0,0 0 0 0 0,1 0 1 0 0,1-1-1 0 0,0-1 0 0 0,24 22 0 0 0,87 61 32 0 0,-119-94-32 0 0,2 1 1 0 0,0 1 1 0 0,-1 0-1 0 0,1 0 1 0 0,-1 0-1 0 0,0 1 1 0 0,0-1-1 0 0,-1 1 1 0 0,1 0-1 0 0,-1 0 1 0 0,0 0-1 0 0,0 1 1 0 0,2 7-1 0 0,-3-9 19 0 0,-1 1-1 0 0,0-1 1 0 0,-1 1 0 0 0,1 0-1 0 0,-1-1 1 0 0,0 1 0 0 0,0 0-1 0 0,0-1 1 0 0,-1 1 0 0 0,1-1-1 0 0,-1 1 1 0 0,0 0-1 0 0,-1-1 1 0 0,1 0 0 0 0,-1 1-1 0 0,-3 5 1 0 0,1-3 10 0 0,0-1 0 0 0,0 1 0 0 0,-1-1 1 0 0,0 0-1 0 0,0 0 0 0 0,-1-1 0 0 0,1 0 0 0 0,-1 0 0 0 0,-1 0 0 0 0,1 0 0 0 0,0-1 1 0 0,-11 5-1 0 0,-6 1 33 0 0,-1 0 0 0 0,-36 9 0 0 0,44-14-137 0 0,-1-1-1 0 0,0-1 0 0 0,0-1 1 0 0,0 0-1 0 0,0-1 0 0 0,0-1 1 0 0,0-1-1 0 0,0 0 0 0 0,0-1 1 0 0,-17-5-1 0 0,30 6-157 0 0,-1-1 0 0 0,0 1 0 0 0,1-1 0 0 0,-5-3 0 0 0,7 4-20 0 0,1 1 0 0 0,0-1 0 0 0,0 0 0 0 0,0 0 0 0 0,-1 0 0 0 0,1 0 0 0 0,0 0-1 0 0,0 0 1 0 0,1 0 0 0 0,-1 0 0 0 0,0-1 0 0 0,0 1 0 0 0,0 0 0 0 0,1 0 0 0 0,-1-1 0 0 0,1 1 0 0 0,-1-3 0 0 0,0-7-2760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23.128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312 53 512 0 0,'0'-2'218'0'0,"-1"0"1"0"0,1 0-1 0 0,-1 1 0 0 0,0-1 0 0 0,0 0 0 0 0,0 1 1 0 0,1-1-1 0 0,-1 1 0 0 0,-1-1 0 0 0,1 1 1 0 0,0-1-1 0 0,0 1 0 0 0,0 0 0 0 0,-1-1 1 0 0,1 1-1 0 0,-1 0 0 0 0,1 0 0 0 0,-1 0 0 0 0,1 0 1 0 0,-3-1-1 0 0,-3-2 1045 0 0,0 1 0 0 0,-1-1-1 0 0,-8-2 1 0 0,9 5-930 0 0,1-1-1 0 0,0 1 1 0 0,0 1 0 0 0,0-1-1 0 0,-1 1 1 0 0,1 0 0 0 0,0 1-1 0 0,0-1 1 0 0,-1 1 0 0 0,1 0-1 0 0,0 1 1 0 0,0-1 0 0 0,0 1-1 0 0,0 0 1 0 0,1 1 0 0 0,-1 0-1 0 0,0 0 1 0 0,1 0 0 0 0,-9 7-1 0 0,2-1 154 0 0,0 1 0 0 0,1 1 0 0 0,0 0 0 0 0,0 1 0 0 0,1 0-1 0 0,-15 24 1 0 0,21-28-389 0 0,0-1 0 0 0,1 1 0 0 0,-1 0-1 0 0,2 0 1 0 0,-1 0 0 0 0,1 0 0 0 0,0 1-1 0 0,1-1 1 0 0,0 0 0 0 0,0 1 0 0 0,1-1-1 0 0,0 1 1 0 0,1-1 0 0 0,-1 1 0 0 0,2-1-1 0 0,-1 0 1 0 0,1 1 0 0 0,5 13 0 0 0,-4-15-68 0 0,0 1-1 0 0,1-1 1 0 0,-1 0 0 0 0,1 0 0 0 0,1 0 0 0 0,-1 0 0 0 0,1-1-1 0 0,1 0 1 0 0,-1 0 0 0 0,1 0 0 0 0,0-1 0 0 0,0 1 0 0 0,0-2-1 0 0,1 1 1 0 0,0-1 0 0 0,0 0 0 0 0,0 0 0 0 0,0 0 0 0 0,15 3-1 0 0,-5-3-79 0 0,1-1 0 0 0,0-1-1 0 0,0-1 1 0 0,0 0-1 0 0,0-1 1 0 0,0-2-1 0 0,0 1 1 0 0,0-2-1 0 0,-1 0 1 0 0,1-1-1 0 0,-1-1 1 0 0,0-1-1 0 0,0 0 1 0 0,29-17-1 0 0,-36 18-16 0 0,0-2 0 0 0,-1 0 0 0 0,0 0 0 0 0,0 0 0 0 0,-1-1 0 0 0,0-1 0 0 0,0 1 0 0 0,-1-1 0 0 0,0 0 0 0 0,0-1 0 0 0,6-13 0 0 0,-10 17 70 0 0,0 0 0 0 0,-1-1 0 0 0,1 1 0 0 0,-2 0 1 0 0,1-1-1 0 0,-1 0 0 0 0,0 1 0 0 0,0-1 0 0 0,0 0 0 0 0,-1 1 0 0 0,0-1 0 0 0,-1 0 0 0 0,1 1 0 0 0,-1-1 1 0 0,-1 0-1 0 0,1 1 0 0 0,-1-1 0 0 0,0 1 0 0 0,-1 0 0 0 0,-4-11 0 0 0,6 15 11 0 0,-1 0 0 0 0,1 0-1 0 0,0 0 1 0 0,-1 0 0 0 0,1 0-1 0 0,-1 1 1 0 0,1-1 0 0 0,-1 0 0 0 0,0 1-1 0 0,0-1 1 0 0,0 1 0 0 0,0 0 0 0 0,0-1-1 0 0,0 1 1 0 0,0 0 0 0 0,0 0-1 0 0,0 0 1 0 0,-4 0 0 0 0,3 0 10 0 0,0 1 1 0 0,0 0 0 0 0,0 0-1 0 0,0 0 1 0 0,0 0-1 0 0,0 1 1 0 0,1-1-1 0 0,-1 1 1 0 0,0 0 0 0 0,0 0-1 0 0,0 0 1 0 0,0 0-1 0 0,-2 1 1 0 0,-1 2 14 0 0,0-1 1 0 0,1 1-1 0 0,-1 0 1 0 0,1 0-1 0 0,0 1 1 0 0,0-1-1 0 0,1 1 1 0 0,-1 0-1 0 0,1 1 1 0 0,0-1-1 0 0,0 1 1 0 0,-4 9-1 0 0,6-9-23 0 0,-1-1 1 0 0,1 1-1 0 0,1 0 0 0 0,-1 1 0 0 0,1-1 0 0 0,0 0 0 0 0,1 0 0 0 0,-1 0 0 0 0,1 1 0 0 0,1-1 0 0 0,-1 0 0 0 0,1 1 0 0 0,2 9 0 0 0,0-8-9 0 0,0 0-1 0 0,0 0 1 0 0,0 0-1 0 0,1-1 1 0 0,1 1-1 0 0,-1-1 1 0 0,1 0-1 0 0,0 0 1 0 0,9 8-1 0 0,-5-6-16 0 0,0 0-1 0 0,1-1 1 0 0,0 0-1 0 0,1-1 1 0 0,0 0 0 0 0,0 0-1 0 0,1-1 1 0 0,-1-1-1 0 0,1 0 1 0 0,1-1-1 0 0,-1 0 1 0 0,0 0-1 0 0,19 1 1 0 0,-26-4 1 0 0,0-1-1 0 0,-1 0 1 0 0,1 0 0 0 0,0 0 0 0 0,0-1-1 0 0,-1 1 1 0 0,1-1 0 0 0,-1-1 0 0 0,1 1-1 0 0,0 0 1 0 0,-1-1 0 0 0,0 0 0 0 0,1 0-1 0 0,-1 0 1 0 0,0-1 0 0 0,0 0 0 0 0,-1 1 0 0 0,1-1-1 0 0,0-1 1 0 0,-1 1 0 0 0,0 0 0 0 0,1-1-1 0 0,-2 0 1 0 0,1 1 0 0 0,0-1 0 0 0,-1 0-1 0 0,1-1 1 0 0,-1 1 0 0 0,0 0 0 0 0,-1-1-1 0 0,1 1 1 0 0,-1-1 0 0 0,0 1 0 0 0,0-1-1 0 0,0 0 1 0 0,-1 1 0 0 0,1-1 0 0 0,-1 0 0 0 0,-1-6-1 0 0,-2-1 19 0 0,0 1-1 0 0,-1-1 0 0 0,0 1 1 0 0,-1 0-1 0 0,0 0 0 0 0,-9-13 1 0 0,2 2 22 0 0,11 20-33 0 0,-10-20 37 0 0,-1 0 0 0 0,0 1 0 0 0,-2 0-1 0 0,-30-35 1 0 0,44 56-31 0 0,0 0 0 0 0,0-1-1 0 0,-1 1 1 0 0,1 0-1 0 0,0 0 1 0 0,0-1-1 0 0,-1 1 1 0 0,1 0 0 0 0,0 0-1 0 0,-1 0 1 0 0,1-1-1 0 0,0 1 1 0 0,0 0-1 0 0,-1 0 1 0 0,1 0 0 0 0,-1 0-1 0 0,1 0 1 0 0,0 0-1 0 0,-1 0 1 0 0,1-1-1 0 0,0 1 1 0 0,-1 0 0 0 0,1 0-1 0 0,0 0 1 0 0,-1 0-1 0 0,1 1 1 0 0,0-1-1 0 0,-1 0 1 0 0,0 0 0 0 0,1 0-2 0 0,0 1 1 0 0,0-1 0 0 0,0 0 0 0 0,0 0 0 0 0,-1 1 0 0 0,1-1 0 0 0,0 0 0 0 0,0 1 0 0 0,0-1-1 0 0,0 0 1 0 0,0 1 0 0 0,0-1 0 0 0,0 1 0 0 0,0-1 0 0 0,0 0 0 0 0,0 1 0 0 0,0-1-1 0 0,0 0 1 0 0,0 1 0 0 0,0-1 0 0 0,1 0 0 0 0,-1 1 0 0 0,0-1 0 0 0,0 0 0 0 0,0 0 0 0 0,0 1-1 0 0,1-1 1 0 0,-1 0 0 0 0,0 1 0 0 0,0-1 0 0 0,1 0 0 0 0,4 6-7 0 0,1 0 0 0 0,-1 0-1 0 0,1-1 1 0 0,0 1 0 0 0,1-2 0 0 0,-1 1 0 0 0,1-1 0 0 0,0 0 0 0 0,0 0 0 0 0,0-1 0 0 0,1 0 0 0 0,8 3 0 0 0,4 0-9 0 0,0-1 1 0 0,1-1-1 0 0,30 2 1 0 0,-35-5 34 0 0,0-1-1 0 0,27-5 1 0 0,-26 3-12 0 0,0 1 0 0 0,22 0 0 0 0,-37 1 3 0 0,1 1 0 0 0,-1-1 0 0 0,0 0-1 0 0,0 1 1 0 0,1 0 0 0 0,-1-1 0 0 0,0 1 0 0 0,0 0-1 0 0,0 0 1 0 0,0 0 0 0 0,0 0 0 0 0,0 1 0 0 0,0-1-1 0 0,-1 0 1 0 0,1 1 0 0 0,2 2 0 0 0,-2-1 30 0 0,0 0 0 0 0,0 0 0 0 0,0 0 0 0 0,0 0 0 0 0,-1 0 0 0 0,1 1 0 0 0,-1-1 0 0 0,0 0 0 0 0,1 6 0 0 0,1 5 94 0 0,-2 1 0 0 0,0 0 0 0 0,-1-1 0 0 0,-1 16-1 0 0,1-26-128 0 0,-4 26 73 0 0,3-24-49 0 0,0 1 1 0 0,0 0-1 0 0,1 0 0 0 0,-1 0 0 0 0,2-1 0 0 0,-1 1 1 0 0,1 0-1 0 0,0 0 0 0 0,3 10 0 0 0,-4-16-29 0 0,0-1 0 0 0,0 1 0 0 0,0-1-1 0 0,0 1 1 0 0,1 0 0 0 0,-1-1 0 0 0,0 1 0 0 0,0-1 0 0 0,1 1 0 0 0,-1-1-1 0 0,0 1 1 0 0,1-1 0 0 0,-1 0 0 0 0,1 1 0 0 0,-1-1 0 0 0,1 1-1 0 0,-1-1 1 0 0,0 0 0 0 0,1 1 0 0 0,-1-1 0 0 0,1 0 0 0 0,-1 0-1 0 0,1 1 1 0 0,0-1 0 0 0,-1 0 0 0 0,2 0 0 0 0,-1 0-2 0 0,-1 0 0 0 0,1 0 0 0 0,0-1 0 0 0,-1 1 0 0 0,1-1 0 0 0,0 1 0 0 0,-1 0 0 0 0,1-1 0 0 0,0 1 0 0 0,-1-1 0 0 0,1 0 0 0 0,-1 1 0 0 0,1-1 0 0 0,-1 1 0 0 0,1-1 0 0 0,-1 0 0 0 0,1 0 0 0 0,2-4-6 0 0,-1-1 0 0 0,1 1 0 0 0,-1-1 0 0 0,1-6 0 0 0,11-34-85 0 0,1 0 1 0 0,2 1-1 0 0,34-63 0 0 0,-48 102 86 0 0,1 1 0 0 0,-1-1 0 0 0,1 1-1 0 0,0 0 1 0 0,1 1 0 0 0,-1-1 0 0 0,1 1-1 0 0,-1 0 1 0 0,1 0 0 0 0,1 0 0 0 0,7-4 0 0 0,-10 7 5 0 0,-1 0 1 0 0,1-1 0 0 0,-1 1 0 0 0,1 1-1 0 0,-1-1 1 0 0,1 0 0 0 0,-1 1 0 0 0,1-1-1 0 0,0 1 1 0 0,-1 0 0 0 0,1 0 0 0 0,0 0-1 0 0,-1 0 1 0 0,1 0 0 0 0,-1 1 0 0 0,1-1-1 0 0,0 1 1 0 0,-1 0 0 0 0,1-1 0 0 0,-1 1 0 0 0,1 1-1 0 0,-1-1 1 0 0,0 0 0 0 0,1 0 0 0 0,-1 1-1 0 0,0-1 1 0 0,0 1 0 0 0,0 0 0 0 0,3 3-1 0 0,3 6 26 0 0,0-1-1 0 0,-1 1 1 0 0,0 1-1 0 0,-1-1 0 0 0,-1 1 1 0 0,0 0-1 0 0,5 17 0 0 0,5 10 90 0 0,-5-11-35 0 0,-1 0 0 0 0,7 38 0 0 0,-16-64-91 0 0,0-1 0 0 0,0 1 0 0 0,1-1 0 0 0,-1 1-1 0 0,1-1 1 0 0,-1 1 0 0 0,1-1 0 0 0,-1 0 0 0 0,1 1 0 0 0,0-1 0 0 0,0 0 0 0 0,0 1 0 0 0,0-1 0 0 0,0 0 0 0 0,0 0 0 0 0,0 0 0 0 0,2 2-1 0 0,-2-3-66 0 0,0 0-1 0 0,0 1 1 0 0,1-1-1 0 0,-1 0 1 0 0,0 0-1 0 0,0 1 1 0 0,1-1-1 0 0,-1 0 1 0 0,0 0-1 0 0,0-1 1 0 0,1 1-1 0 0,-1 0 1 0 0,0 0-1 0 0,0 0 0 0 0,0-1 1 0 0,1 1-1 0 0,-1-1 1 0 0,0 1-1 0 0,0-1 1 0 0,0 1-1 0 0,2-2 1 0 0,52-33-8831 0 0,-37 23 6751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23.129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242 264 1104 0 0,'0'0'342'0'0,"0"1"0"0"0,1-1 0 0 0,-1 0 0 0 0,0 0 0 0 0,1 1-1 0 0,-1-1 1 0 0,0 0 0 0 0,1 0 0 0 0,-1 0 0 0 0,1 0 0 0 0,-1 1-1 0 0,0-1 1 0 0,1 0 0 0 0,-1 0 0 0 0,1 0 0 0 0,-1 0 0 0 0,0 0 0 0 0,1 0-1 0 0,-1 0 1 0 0,1 0 0 0 0,-1 0 0 0 0,0 0 0 0 0,1 0 0 0 0,-1 0 0 0 0,1 0-1 0 0,0-1 1 0 0,10-7 3191 0 0,7-17-1701 0 0,-18 24-1545 0 0,7-9 158 0 0,-1-1-1 0 0,0-1 1 0 0,-1 1-1 0 0,0-1 1 0 0,-1 0 0 0 0,5-21-1 0 0,-8 27-410 0 0,0 0 1 0 0,-1 0-1 0 0,1 1 0 0 0,-2-1 1 0 0,1 0-1 0 0,0 0 0 0 0,-1 0 1 0 0,0 0-1 0 0,-1 1 0 0 0,1-1 1 0 0,-1 1-1 0 0,0-1 0 0 0,0 1 1 0 0,-1-1-1 0 0,1 1 0 0 0,-7-9 1 0 0,7 12-19 0 0,0 0 1 0 0,1 0-1 0 0,-1 1 1 0 0,0-1-1 0 0,0 0 1 0 0,0 1 0 0 0,0-1-1 0 0,0 1 1 0 0,-1-1-1 0 0,1 1 1 0 0,0 0 0 0 0,-1 0-1 0 0,-4-1 1 0 0,2 1 11 0 0,0 0 1 0 0,-1 0-1 0 0,1 1 1 0 0,0-1-1 0 0,0 1 1 0 0,-8 1-1 0 0,-5 3 87 0 0,1-1 0 0 0,0 2 0 0 0,-18 7 0 0 0,30-11-74 0 0,3 0-21 0 0,-66 26 597 0 0,63-24-529 0 0,-1 0 0 0 0,0 0 0 0 0,1 1-1 0 0,0 0 1 0 0,-1 0 0 0 0,1 0 0 0 0,1 0 0 0 0,-1 1 0 0 0,-4 5 0 0 0,9-9-84 0 0,-1-1 0 0 0,1 1 1 0 0,-1-1-1 0 0,1 1 0 0 0,0 0 0 0 0,-1-1 0 0 0,1 1 1 0 0,0 0-1 0 0,-1-1 0 0 0,1 1 0 0 0,0 0 1 0 0,0 0-1 0 0,0-1 0 0 0,-1 1 0 0 0,1 0 0 0 0,0 0 1 0 0,0-1-1 0 0,0 1 0 0 0,0 0 0 0 0,0 0 0 0 0,1-1 1 0 0,-1 1-1 0 0,0 0 0 0 0,0-1 0 0 0,0 1 0 0 0,1 1 1 0 0,0-1-3 0 0,0 0 1 0 0,0 0 0 0 0,0 0-1 0 0,0 0 1 0 0,0-1 0 0 0,0 1-1 0 0,0 0 1 0 0,0 0 0 0 0,1-1-1 0 0,-1 1 1 0 0,0-1 0 0 0,0 1 0 0 0,3-1-1 0 0,5 2-4 0 0,0-1 0 0 0,0 0 0 0 0,13 0 0 0 0,-21-1 3 0 0,52-3 113 0 0,26 1-148 0 0,-71 3 29 0 0,1 0 1 0 0,-1 0-1 0 0,0 0 0 0 0,1 1 0 0 0,-1 0 1 0 0,15 6-1 0 0,-17-4 5 0 0,-1-1 1 0 0,1 0-1 0 0,-1 1 1 0 0,0 0 0 0 0,0 1-1 0 0,0-1 1 0 0,0 1-1 0 0,-1 0 1 0 0,1 0-1 0 0,-1 0 1 0 0,-1 0 0 0 0,1 1-1 0 0,-1 0 1 0 0,0-1-1 0 0,0 1 1 0 0,0 1-1 0 0,-1-1 1 0 0,0 0 0 0 0,1 8-1 0 0,0 0 110 0 0,-1-1 0 0 0,-1 1 1 0 0,0-1-1 0 0,-1 1 0 0 0,0 0 0 0 0,-1-1 0 0 0,-1 1 0 0 0,-4 17 1 0 0,5-25-3 0 0,-1 0 0 0 0,0 0-1 0 0,-1 0 1 0 0,0 0 0 0 0,1 0 0 0 0,-2-1 0 0 0,1 1 0 0 0,-1-1 0 0 0,0 0 0 0 0,0 0 0 0 0,0 0 0 0 0,-1-1 0 0 0,-8 8 0 0 0,6-7-43 0 0,0-1 0 0 0,-1 1 1 0 0,1-1-1 0 0,-1 0 0 0 0,0-1 1 0 0,0 0-1 0 0,0 0 0 0 0,0-1 1 0 0,-17 3-1 0 0,17-4-59 0 0,1-1 0 0 0,-2 0 0 0 0,1 0 0 0 0,0 0 0 0 0,1-1 0 0 0,-1 0 0 0 0,0 0 0 0 0,0-1 0 0 0,0 0 0 0 0,-11-5 0 0 0,13 4-22 0 0,1 0-1 0 0,0 0 1 0 0,0 0-1 0 0,0 0 0 0 0,0-1 1 0 0,1 0-1 0 0,-1 0 1 0 0,1 0-1 0 0,0-1 0 0 0,0 1 1 0 0,0-1-1 0 0,1 0 1 0 0,-1 0-1 0 0,-4-10 0 0 0,7 11-60 0 0,-1-1 0 0 0,1 1-1 0 0,0-1 1 0 0,0 1 0 0 0,1-1-1 0 0,-1 1 1 0 0,1-1-1 0 0,0 0 1 0 0,0 1 0 0 0,0-1-1 0 0,1 1 1 0 0,0-1-1 0 0,0 1 1 0 0,0-1 0 0 0,0 1-1 0 0,1 0 1 0 0,-1-1 0 0 0,1 1-1 0 0,0 0 1 0 0,1 0-1 0 0,-1 0 1 0 0,1 0 0 0 0,3-3-1 0 0,1-2-302 0 0,0 0-1 0 0,1 1 1 0 0,1-1-1 0 0,0 2 1 0 0,0-1 0 0 0,0 1-1 0 0,1 1 1 0 0,10-6-1 0 0,-2 4-917 0 0,0 1-1 0 0,0 1 0 0 0,1 1 1 0 0,30-5-1 0 0,-34 7-542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23.130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24 42 8 0 0,'-2'-4'1010'0'0,"-7"-16"3867"0"0,-3 3 4189 0 0,14 35-4964 0 0,8 9-3229 0 0,-3 0 1 0 0,0 0 0 0 0,-1 1 0 0 0,-2 0-1 0 0,1 56 1 0 0,-5-80-724 0 0,0 0 0 0 0,-1 0-1 0 0,0 1 1 0 0,0-1 0 0 0,-1 4 0 0 0,-1 3 250 0 0,3-11-393 0 0,0 0 0 0 0,0 0-1 0 0,0 1 1 0 0,0-1 0 0 0,0 0 0 0 0,0 0 0 0 0,0 0-1 0 0,0 0 1 0 0,0 1 0 0 0,1-1 0 0 0,-1 0-1 0 0,0 0 1 0 0,0 0 0 0 0,0 0 0 0 0,0 0-1 0 0,0 1 1 0 0,0-1 0 0 0,1 0 0 0 0,-1 0 0 0 0,0 0-1 0 0,0 0 1 0 0,0 0 0 0 0,0 0 0 0 0,0 0-1 0 0,1 0 1 0 0,-1 1 0 0 0,0-1 0 0 0,0 0-1 0 0,0 0 1 0 0,0 0 0 0 0,1 0 0 0 0,-1 0 0 0 0,0 0-1 0 0,0 0 1 0 0,0 0 0 0 0,1 0 0 0 0,-1 0-1 0 0,0 0 1 0 0,0 0 0 0 0,0 0 0 0 0,0 0-1 0 0,1-1 1 0 0,-1 1 0 0 0,0 0 0 0 0,0 0 0 0 0,0 0-1 0 0,0 0 1 0 0,1 0 0 0 0,-1 0 0 0 0,0 0-1 0 0,0-1 1 0 0,14-4-92 0 0,-11 4 105 0 0,7-2-106 0 0,12-3-2373 0 0,-22 6 2075 0 0,0 0 1 0 0,1-1-1 0 0,-1 1 0 0 0,0-1 0 0 0,0 1 0 0 0,0-1 0 0 0,0 1 0 0 0,0 0 0 0 0,0-1 0 0 0,0 1 0 0 0,0-1 1 0 0,0 1-1 0 0,0-1 0 0 0,0 1 0 0 0,0 0 0 0 0,0-1 0 0 0,0 1 0 0 0,0-1 0 0 0,-1 1 0 0 0,1-1 0 0 0,0 1 1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23.13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21 18 3657 0 0,'-8'-9'3665'0'0,"1"3"4360"0"0,4 5-7457 0 0,0 0 201 0 0,3 2-81 0 0,3 2-72 0 0,0 3-168 0 0,0-1-160 0 0,1 3 120 0 0,4-1-272 0 0,-1 1 16 0 0,3 1-144 0 0,2 0-72 0 0,2 1-368 0 0,2 0-832 0 0,1 0 800 0 0,5 2-2473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23.132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254 224 2961 0 0,'-3'-14'9767'0'0,"2"12"-9499"0"0,1 0 1 0 0,-1 0-1 0 0,1 1 0 0 0,-1-1 0 0 0,1 0 0 0 0,0 0 1 0 0,-1 1-1 0 0,1-4 0 0 0,5-32 3832 0 0,-1 18-2950 0 0,0-31 0 0 0,-4 45-1097 0 0,0 1 0 0 0,0-1-1 0 0,-1 1 1 0 0,0-1 0 0 0,0 0-1 0 0,0 1 1 0 0,0-1-1 0 0,0 1 1 0 0,-1 0 0 0 0,0-1-1 0 0,-4-6 1 0 0,5 9-40 0 0,-1 0 0 0 0,1 0 0 0 0,-1 1 0 0 0,1-1 0 0 0,-1 1-1 0 0,0-1 1 0 0,1 1 0 0 0,-1 0 0 0 0,0-1 0 0 0,0 1 0 0 0,0 0 0 0 0,0 0 0 0 0,0 0 0 0 0,0 1 0 0 0,-5-2 0 0 0,3 1 1 0 0,0 1 1 0 0,0 0 0 0 0,0 0-1 0 0,0 0 1 0 0,-1 0 0 0 0,1 0-1 0 0,0 1 1 0 0,-4 1 0 0 0,-4 2 81 0 0,0 0 1 0 0,0 1 0 0 0,0 0 0 0 0,-16 11 0 0 0,23-14-46 0 0,1 1 0 0 0,0 1 0 0 0,-1-1-1 0 0,1 0 1 0 0,1 1 0 0 0,-1 0 0 0 0,0 0 0 0 0,1 0 0 0 0,0 0 0 0 0,0 1 0 0 0,-4 8-1 0 0,6-11-47 0 0,0 0 0 0 0,1 0 0 0 0,-1-1 0 0 0,1 1 0 0 0,-1 0 0 0 0,1 0 0 0 0,0 0 0 0 0,0 0 0 0 0,0-1 0 0 0,0 1 0 0 0,0 0 0 0 0,0 0 0 0 0,0 0-1 0 0,1 0 1 0 0,-1-1 0 0 0,1 1 0 0 0,-1 0 0 0 0,1 0 0 0 0,0-1 0 0 0,0 1 0 0 0,0 0 0 0 0,0-1 0 0 0,0 1 0 0 0,0-1 0 0 0,0 1 0 0 0,0-1-1 0 0,0 0 1 0 0,1 0 0 0 0,-1 1 0 0 0,1-1 0 0 0,-1 0 0 0 0,1 0 0 0 0,-1 0 0 0 0,1 0 0 0 0,0 0 0 0 0,2 0 0 0 0,9 4-7 0 0,0 0 0 0 0,0-2 0 0 0,0 1 0 0 0,0-2 0 0 0,17 2 0 0 0,-13-2-1 0 0,-1 1 1 0 0,1 0-1 0 0,19 7 0 0 0,-32-8 6 0 0,1 0-1 0 0,-1 0 1 0 0,0 0-1 0 0,0 0 1 0 0,0 1-1 0 0,0 0 1 0 0,0 0-1 0 0,0 0 1 0 0,-1 0-1 0 0,1 0 1 0 0,-1 1-1 0 0,0-1 1 0 0,0 1-1 0 0,0 0 1 0 0,3 7-1 0 0,-4-8 0 0 0,-1 1 1 0 0,1-1-1 0 0,-1 0 0 0 0,0 1 0 0 0,0-1 1 0 0,0 1-1 0 0,-1-1 0 0 0,1 1 0 0 0,-1-1 1 0 0,0 1-1 0 0,0 0 0 0 0,0-1 0 0 0,-1 1 1 0 0,1-1-1 0 0,-1 1 0 0 0,1-1 0 0 0,-3 7 1 0 0,1-6 13 0 0,0 0 1 0 0,-1 0 0 0 0,1 0 0 0 0,-1 0 0 0 0,0 0 0 0 0,0-1-1 0 0,0 1 1 0 0,0-1 0 0 0,-1 0 0 0 0,1 0 0 0 0,-1 0 0 0 0,-7 5-1 0 0,-12 4 149 0 0,0-1-1 0 0,0-1 1 0 0,-1-1-1 0 0,0-1 1 0 0,-45 8-1 0 0,65-15-153 0 0,-1 0 0 0 0,1-1 0 0 0,0 0 0 0 0,0 0 0 0 0,0 0 0 0 0,-1 0 0 0 0,1 0 0 0 0,0-1 1 0 0,0 0-1 0 0,0 0 0 0 0,0 0 0 0 0,0 0 0 0 0,-4-2 0 0 0,6 2-25 0 0,1 0 1 0 0,-1 0 0 0 0,1 0 0 0 0,-1 0 0 0 0,1-1 0 0 0,0 1 0 0 0,-1 0-1 0 0,1-1 1 0 0,0 1 0 0 0,0-1 0 0 0,0 1 0 0 0,0-1 0 0 0,0 1-1 0 0,0-1 1 0 0,0 0 0 0 0,1 1 0 0 0,-1-1 0 0 0,0 0 0 0 0,1 0-1 0 0,0 1 1 0 0,-1-1 0 0 0,1 0 0 0 0,0 0 0 0 0,0 0 0 0 0,0 1 0 0 0,0-1-1 0 0,0 0 1 0 0,1 0 0 0 0,-1 0 0 0 0,0 0 0 0 0,2-2 0 0 0,1-5-265 0 0,0-1 0 0 0,1 1 0 0 0,1 0 0 0 0,-1 0 0 0 0,2 1 0 0 0,10-14 0 0 0,42-46-4342 0 0,-54 64 4106 0 0,61-64-8973 0 0,-46 45 7038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23.133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12 10 3017 0 0,'-4'-9'10329'0'0,"4"9"-10274"0"0,0 0 0 0 0,0 0 1 0 0,0 0-1 0 0,-1 0 0 0 0,1 0 1 0 0,0 0-1 0 0,0 0 0 0 0,0 0 0 0 0,-1 0 1 0 0,1 0-1 0 0,0 0 0 0 0,0 0 0 0 0,0 0 1 0 0,0 0-1 0 0,-1 0 0 0 0,1 0 1 0 0,0 0-1 0 0,0 0 0 0 0,0 0 0 0 0,0 0 1 0 0,-1 0-1 0 0,1 1 0 0 0,0-1 1 0 0,0 0-1 0 0,0 0 0 0 0,0 0 0 0 0,0 0 1 0 0,0 0-1 0 0,-1 0 0 0 0,1 1 0 0 0,0-1 1 0 0,0 0-1 0 0,0 0 0 0 0,0 0 1 0 0,0 0-1 0 0,0 0 0 0 0,0 1 0 0 0,0-1 1 0 0,0 0-1 0 0,0 0 0 0 0,0 0 0 0 0,0 1 1 0 0,0-1-1 0 0,0 0 0 0 0,0 0 1 0 0,0 0-1 0 0,0 0 0 0 0,0 1 0 0 0,0-1 1 0 0,0 0-1 0 0,0 0 0 0 0,0 1 0 0 0,-2 19 1520 0 0,1 40-1 0 0,1-22-642 0 0,2 34 527 0 0,11 81 0 0 0,-2-43-680 0 0,-10-97-700 0 0,30 308 1050 0 0,-27-296-1063 0 0,1 0 0 0 0,13 43 0 0 0,-14-58-127 0 0,0-1 1 0 0,0 1-1 0 0,0-1 1 0 0,2 0 0 0 0,-1 0-1 0 0,1 0 1 0 0,0-1-1 0 0,1 0 1 0 0,11 11 0 0 0,-15-16-105 0 0,0-1 1 0 0,0 0 0 0 0,1 1 0 0 0,-1-1-1 0 0,1 0 1 0 0,6 2 0 0 0,-8-4-128 0 0,-1 1 1 0 0,1-1-1 0 0,-1 1 1 0 0,0-1-1 0 0,1 0 1 0 0,-1 0-1 0 0,1 1 1 0 0,-1-1-1 0 0,1 0 1 0 0,-1 0-1 0 0,1-1 1 0 0,-1 1-1 0 0,1 0 1 0 0,-1 0-1 0 0,1-1 1 0 0,-1 1-1 0 0,0-1 1 0 0,1 1-1 0 0,-1-1 1 0 0,0 0-1 0 0,2-1 1 0 0,5-4-2534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23.13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14 16 3081 0 0,'-13'1'13275'0'0,"18"1"-8292"0"0,20 3-3517 0 0,14-1-904 0 0,-2 3 0 0 0,1 1 0 0 0,55 20 0 0 0,-69-19-528 0 0,0 1 0 0 0,-1 1 0 0 0,-1 2 0 0 0,0 0 0 0 0,0 1 0 0 0,24 21 0 0 0,-39-29-31 0 0,-1-1 1 0 0,1 0 0 0 0,0 0 0 0 0,1-1-1 0 0,-1 1 1 0 0,13 4 0 0 0,-17-8-4 0 0,0 0 1 0 0,0 0-1 0 0,0-1 1 0 0,0 1-1 0 0,1-1 1 0 0,-1 1-1 0 0,0-1 1 0 0,0 0-1 0 0,0 0 1 0 0,0-1-1 0 0,1 1 0 0 0,-1 0 1 0 0,0-1-1 0 0,0 0 1 0 0,0 0-1 0 0,0 0 1 0 0,0 0-1 0 0,0 0 1 0 0,0-1-1 0 0,4-3 1 0 0,4-3-28 0 0,0 0-1 0 0,-1-1 1 0 0,0 0 0 0 0,-1-1 0 0 0,16-20 0 0 0,-22 25 12 0 0,0 0 1 0 0,0 0-1 0 0,0 0 1 0 0,0-1-1 0 0,-1 0 1 0 0,0 1-1 0 0,0-1 1 0 0,-1 0-1 0 0,1 0 1 0 0,-1 0-1 0 0,-1 0 1 0 0,1 0-1 0 0,-1 0 1 0 0,0 0 0 0 0,-1-9-1 0 0,1 13 10 0 0,-1 1 1 0 0,1 0-1 0 0,0-1 1 0 0,-1 1-1 0 0,1 0 1 0 0,-1 0-1 0 0,0-1 1 0 0,1 1-1 0 0,-1 0 1 0 0,0 0-1 0 0,1 0 1 0 0,-1 0-1 0 0,0 0 1 0 0,0 0-1 0 0,0 0 1 0 0,0 0-1 0 0,0 0 1 0 0,-2 0-1 0 0,1-1 2 0 0,-1 1 1 0 0,1 0-1 0 0,-1 0 0 0 0,0 0 0 0 0,0 0 0 0 0,0 0 0 0 0,1 1 0 0 0,-5-1 0 0 0,-1 0-1 0 0,0 1 0 0 0,0 0-1 0 0,0 1 1 0 0,-1 0 0 0 0,-9 2 0 0 0,6 0 26 0 0,0 1 0 0 0,0 1 1 0 0,1 0-1 0 0,-1 0 0 0 0,1 1 1 0 0,0 1-1 0 0,1 0 0 0 0,0 0 1 0 0,0 1-1 0 0,0 0 0 0 0,-12 14 1 0 0,12-11 82 0 0,1 1 1 0 0,0-1-1 0 0,1 1 1 0 0,1 1-1 0 0,-1-1 1 0 0,2 1-1 0 0,0 0 1 0 0,0 1-1 0 0,-6 24 1 0 0,11-34-88 0 0,1 0 0 0 0,-1 1 0 0 0,1-1 1 0 0,0 0-1 0 0,0 0 0 0 0,0 1 0 0 0,0-1 0 0 0,1 0 1 0 0,-1 0-1 0 0,1 1 0 0 0,0-1 0 0 0,1 0 1 0 0,-1 0-1 0 0,3 4 0 0 0,-2-3-13 0 0,1 0 0 0 0,0-1 0 0 0,1 1-1 0 0,-1-1 1 0 0,1 1 0 0 0,0-1 0 0 0,0 0 0 0 0,1-1 0 0 0,7 6-1 0 0,-4-3-13 0 0,1-2-1 0 0,-1 1 0 0 0,1-1 0 0 0,0 0 1 0 0,1-1-1 0 0,-1 0 0 0 0,0 0 0 0 0,1-1 0 0 0,0-1 1 0 0,-1 1-1 0 0,1-2 0 0 0,10 1 0 0 0,-13-2-17 0 0,1 0-1 0 0,-1 0 0 0 0,0-1 1 0 0,0 0-1 0 0,0 0 0 0 0,-1-1 1 0 0,1 0-1 0 0,0 0 0 0 0,-1 0 1 0 0,0-1-1 0 0,0 0 0 0 0,0 0 1 0 0,0-1-1 0 0,-1 1 0 0 0,1-1 1 0 0,4-6-1 0 0,-4 4 6 0 0,0-1-1 0 0,-1 1 1 0 0,0-1-1 0 0,0 0 1 0 0,-1 0-1 0 0,0 0 1 0 0,0 0-1 0 0,-1-1 1 0 0,0 0-1 0 0,0 1 0 0 0,-1-1 1 0 0,1-12-1 0 0,-2-20 10 0 0,-1 32 14 0 0,0-1 0 0 0,0 1 0 0 0,1 0 0 0 0,0-1 0 0 0,1 1 0 0 0,3-13 0 0 0,-4 21-2 0 0,-1 1-1 0 0,0-1 1 0 0,0 1 0 0 0,0-1 0 0 0,0 1-1 0 0,1-1 1 0 0,-1 1 0 0 0,0-1 0 0 0,0 1 0 0 0,1-1-1 0 0,-1 1 1 0 0,0 0 0 0 0,1-1 0 0 0,-1 1-1 0 0,0-1 1 0 0,1 1 0 0 0,-1 0 0 0 0,1 0 0 0 0,-1-1-1 0 0,1 1 1 0 0,-1 0 0 0 0,1 0 0 0 0,0-1-1 0 0,-1 1 5 0 0,0 0-1 0 0,1 0 0 0 0,-1 1 0 0 0,1-1 1 0 0,-1 0-1 0 0,1 0 0 0 0,-1 0 0 0 0,0 1 1 0 0,1-1-1 0 0,-1 0 0 0 0,1 0 0 0 0,-1 1 0 0 0,0-1 1 0 0,1 0-1 0 0,-1 1 0 0 0,0-1 0 0 0,0 0 1 0 0,1 1-1 0 0,-1-1 0 0 0,0 1 0 0 0,10 23 99 0 0,3 28-33 0 0,12 40 171 0 0,19 34 337 0 0,-44-123-547 0 0,1-1-1 0 0,0 1 0 0 0,1-1 1 0 0,-1 1-1 0 0,0-1 0 0 0,1 0 1 0 0,-1 1-1 0 0,1-1 0 0 0,3 3 1 0 0,-4-4-24 0 0,-1-1 0 0 0,1 1 1 0 0,-1-1-1 0 0,1 1 0 0 0,-1-1 0 0 0,1 0 1 0 0,-1 1-1 0 0,1-1 0 0 0,0 0 0 0 0,-1 0 1 0 0,1 0-1 0 0,-1 1 0 0 0,1-1 0 0 0,0 0 1 0 0,-1 0-1 0 0,1 0 0 0 0,0 0 0 0 0,-1 0 1 0 0,1 0-1 0 0,0 0 0 0 0,-1 0 0 0 0,1 0 1 0 0,0 0-1 0 0,-1 0 0 0 0,1-1 0 0 0,-1 1 1 0 0,1 0-1 0 0,0 0 0 0 0,-1-1 0 0 0,1 1 1 0 0,-1 0-1 0 0,1-1 0 0 0,-1 1 0 0 0,1-1 1 0 0,-1 1-1 0 0,1 0 0 0 0,-1-1 1 0 0,1 1-1 0 0,-1-1 0 0 0,1 1 0 0 0,-1-1 1 0 0,1-1-1 0 0,7-10-63 0 0,-1-2 1 0 0,9-17-1 0 0,2-7-121 0 0,55-105-303 0 0,-70 136 479 0 0,0 0-1 0 0,1 1 1 0 0,8-11-1 0 0,-11 15 7 0 0,0 0 1 0 0,1 1-1 0 0,-1-1 0 0 0,1 1 0 0 0,-1-1 0 0 0,1 1 0 0 0,0 0 0 0 0,-1 0 1 0 0,1-1-1 0 0,0 1 0 0 0,0 0 0 0 0,0 1 0 0 0,0-1 0 0 0,0 0 1 0 0,0 0-1 0 0,0 1 0 0 0,4-1 0 0 0,-5 1 2 0 0,0 0 0 0 0,0 1 0 0 0,0-1 0 0 0,-1 0 0 0 0,1 1-1 0 0,0-1 1 0 0,0 1 0 0 0,0-1 0 0 0,0 1 0 0 0,0-1 0 0 0,0 1 0 0 0,-1-1 0 0 0,1 1 0 0 0,0 0 0 0 0,-1 0 0 0 0,1-1 0 0 0,0 1-1 0 0,-1 0 1 0 0,1 0 0 0 0,-1 0 0 0 0,1 0 0 0 0,-1 0 0 0 0,0 0 0 0 0,1-1 0 0 0,-1 1 0 0 0,0 0 0 0 0,1 0 0 0 0,-1 2 0 0 0,5 31 84 0 0,-5-30-94 0 0,1 9 20 0 0,1 5 41 0 0,5 28-1 0 0,-5-39-48 0 0,-1-1-1 0 0,2 0 1 0 0,-1 1-1 0 0,1-1 1 0 0,0 0-1 0 0,0-1 1 0 0,8 12-1 0 0,-6-11-16 0 0,0 0 0 0 0,1 0 0 0 0,0-1 0 0 0,0 1 0 0 0,0-1 0 0 0,0-1 0 0 0,1 1-1 0 0,0-1 1 0 0,0 0 0 0 0,0 0 0 0 0,14 4 0 0 0,-14-6-89 0 0,-1-1-1 0 0,0 1 0 0 0,0-1 1 0 0,1-1-1 0 0,-1 1 1 0 0,1-1-1 0 0,-1 0 1 0 0,0-1-1 0 0,1 1 1 0 0,-1-1-1 0 0,0 0 1 0 0,1-1-1 0 0,-1 0 1 0 0,0 0-1 0 0,7-3 1 0 0,-3 0-777 0 0,-1 0-1 0 0,1-1 1 0 0,-1 0 0 0 0,15-14 0 0 0,-18 15-589 0 0,0-1-1 0 0,-1 0 1 0 0,0-1-1 0 0,5-6 1 0 0,-4 1-1836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23.135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26 16 3737 0 0,'-1'-1'646'0'0,"1"0"0"0"0,-1 0 0 0 0,1 0-1 0 0,-1 0 1 0 0,0 0 0 0 0,1 0 0 0 0,-1 0 0 0 0,0 0 0 0 0,0 0 0 0 0,1 0 0 0 0,-1 1 0 0 0,0-1 0 0 0,0 0 0 0 0,0 0 0 0 0,-2 0-1 0 0,3 1-506 0 0,0 0 0 0 0,-1-1 0 0 0,1 1 0 0 0,0 0 0 0 0,0 0 0 0 0,-1 0 0 0 0,1 0 0 0 0,0 0 0 0 0,-1 0 0 0 0,1 0 0 0 0,0 0 0 0 0,0 0 0 0 0,-1 0 0 0 0,1 0 0 0 0,0 0 0 0 0,0 1 0 0 0,-1-1 0 0 0,1 0 0 0 0,0 0 0 0 0,0 0 0 0 0,-1 0 0 0 0,1 0 0 0 0,0 0 0 0 0,0 1 0 0 0,-1-1 0 0 0,1 0 0 0 0,0 1-128 0 0,-1 0-1 0 0,1-1 1 0 0,-1 1 0 0 0,1 0 0 0 0,0 0-1 0 0,-1 0 1 0 0,1-1 0 0 0,0 1 0 0 0,0 0-1 0 0,0 0 1 0 0,-1 0 0 0 0,1 0 0 0 0,0 0 0 0 0,0 46 1726 0 0,5 47 1 0 0,-1-51-1178 0 0,35 336 2061 0 0,-10-131-2059 0 0,-26-209-473 0 0,13 91 16 0 0,-13-108-115 0 0,2-1 1 0 0,1 0-1 0 0,16 40 0 0 0,-21-58-21 0 0,1 1-1 0 0,0-1 0 0 0,0 0 1 0 0,0 1-1 0 0,1-1 1 0 0,-1 0-1 0 0,1 0 1 0 0,-1 0-1 0 0,7 4 1 0 0,-8-6-22 0 0,0 0 0 0 0,0-1 0 0 0,0 1 0 0 0,1-1 0 0 0,-1 1 0 0 0,0-1 0 0 0,0 0 0 0 0,0 1 0 0 0,0-1 0 0 0,1 0 0 0 0,-1 0 0 0 0,0 0 0 0 0,0 0 0 0 0,1 0 0 0 0,-1 0 0 0 0,0 0 0 0 0,0 0 0 0 0,0 0 0 0 0,1 0 0 0 0,-1-1 1 0 0,0 1-1 0 0,0-1 0 0 0,0 1 0 0 0,0-1 0 0 0,0 1 0 0 0,0-1 0 0 0,0 1 0 0 0,0-1 0 0 0,0 0 0 0 0,0 0 0 0 0,0 0 0 0 0,0 1 0 0 0,0-1 0 0 0,0 0 0 0 0,1-2 0 0 0,5-6-1743 0 0,0-1 0 0 0,-1 0-1 0 0,0 0 1 0 0,6-16-1 0 0,-6 9-24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23.136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12 23 616 0 0,'-11'0'8921'0'0,"18"1"-3555"0"0,21 1-2184 0 0,29-3-1598 0 0,84-10 0 0 0,5-2-5024 0 0,-123 13 1326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6.6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404 63 512 0 0,'7'3'-1071'0'0,"0"-3"4927"0"0,-7 0-3608 0 0,1 0-1 0 0,-1-1 1 0 0,0 1 0 0 0,0-1 0 0 0,0 1-1 0 0,0 0 1 0 0,1-1 0 0 0,-1 1 0 0 0,0-1 0 0 0,0 1-1 0 0,0 0 1 0 0,0-1 0 0 0,0 1 0 0 0,0-1-1 0 0,0 1 1 0 0,0 0 0 0 0,0-1 0 0 0,0 1-1 0 0,0-1 1 0 0,0 1 0 0 0,-1 0 0 0 0,1-1-1 0 0,0 1 1 0 0,0-1 0 0 0,0 1 0 0 0,0 0-1 0 0,-1-1 1 0 0,1 1 0 0 0,0 0 0 0 0,0-1-1 0 0,-1 1 1 0 0,1-1-173 0 0,0 1 0 0 0,-1 0 0 0 0,1 0-1 0 0,0 0 1 0 0,0 0 0 0 0,0-1 0 0 0,0 1 0 0 0,0 0 0 0 0,0 0 0 0 0,0 0-1 0 0,0-1 1 0 0,0 1 0 0 0,0 0 0 0 0,0 0 0 0 0,0 0 0 0 0,0-1 0 0 0,0 1-1 0 0,0 0 1 0 0,0 0 0 0 0,0 0 0 0 0,0-1 0 0 0,0 1 0 0 0,0 0 0 0 0,0 0-1 0 0,0 0 1 0 0,0-1 0 0 0,0 1 0 0 0,0 0 0 0 0,0 0 0 0 0,0 0 0 0 0,1 0-1 0 0,-1-1 1 0 0,0 1 0 0 0,0 0 0 0 0,0 0 0 0 0,0 0 0 0 0,0 0 0 0 0,1 0-1 0 0,-1-1 1 0 0,2-2 2292 0 0,-21-1-1547 0 0,-74-5 357 0 0,20-2-926 0 0,-64-7 210 0 0,129 18-430 0 0,-36-1 275 0 0,41 2-267 0 0,0-1 1 0 0,0 0-1 0 0,0 1 1 0 0,0 0-1 0 0,1-1 1 0 0,-1 1-1 0 0,0 1 1 0 0,0-1-1 0 0,1 0 1 0 0,-1 0-1 0 0,-4 4 1 0 0,7-4-24 0 0,-1 0 0 0 0,0 0 0 0 0,0 0 0 0 0,1 0 0 0 0,-1 0 1 0 0,0 0-1 0 0,1 0 0 0 0,-1 0 0 0 0,1 0 0 0 0,0 0 0 0 0,-1 1 1 0 0,1-1-1 0 0,0 0 0 0 0,0 0 0 0 0,0 1 0 0 0,-1-1 0 0 0,1 0 1 0 0,1 0-1 0 0,-1 1 0 0 0,0-1 0 0 0,0 0 0 0 0,0 0 0 0 0,1 0 1 0 0,-1 1-1 0 0,0-1 0 0 0,1 0 0 0 0,0 2 0 0 0,3 5 63 0 0,0-1-1 0 0,10 15 0 0 0,-9-14-63 0 0,-2-3 5 0 0,7 11-25 0 0,0 0 0 0 0,0-2 0 0 0,2 1 0 0 0,-1-1 0 0 0,21 17 0 0 0,-21-23-38 0 0,0-1 0 0 0,18 8 0 0 0,0-1-132 0 0,-7-2-862 0 0,46 17 0 0 0,-5-9-3711 0 0,-39-14 3343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35.29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306 22 512 0 0,'0'-1'201'0'0,"0"0"0"0"0,0 0 1 0 0,0 0-1 0 0,0 0 0 0 0,0 1 0 0 0,0-1 0 0 0,-1 0 0 0 0,1 0 1 0 0,0 0-1 0 0,0 0 0 0 0,-1 1 0 0 0,1-1 0 0 0,-1 0 0 0 0,1 0 1 0 0,-1 1-1 0 0,1-1 0 0 0,-1 0 0 0 0,1 1 0 0 0,-1-1 1 0 0,0 0-1 0 0,1 1 0 0 0,-1-1 0 0 0,0 1 0 0 0,0-1 0 0 0,1 1 1 0 0,-1-1-1 0 0,0 1 0 0 0,0 0 0 0 0,0-1 0 0 0,1 1 0 0 0,-1 0 1 0 0,0 0-1 0 0,0 0 0 0 0,0-1 0 0 0,0 1 0 0 0,0 0 0 0 0,0 0 1 0 0,0 0-1 0 0,1 0 0 0 0,-1 1 0 0 0,-1-1 0 0 0,-6 1 1038 0 0,0 0-1 0 0,1 1 0 0 0,-15 5 1 0 0,12-4-482 0 0,-13 5 259 0 0,1 1-1 0 0,0 2 0 0 0,-28 16 0 0 0,28-14-421 0 0,11-7-200 0 0,-1 1 1 0 0,1 0 0 0 0,-10 10-1 0 0,18-14-281 0 0,0-1-1 0 0,1 0 0 0 0,-1 1 1 0 0,1-1-1 0 0,0 1 1 0 0,0 0-1 0 0,0 0 0 0 0,0 0 1 0 0,0 0-1 0 0,1 0 0 0 0,-1 0 1 0 0,1 1-1 0 0,0-1 0 0 0,0 0 1 0 0,0 1-1 0 0,-1 5 1 0 0,3-7-98 0 0,-1-1 1 0 0,0 0-1 0 0,0 1 1 0 0,1-1-1 0 0,-1 0 1 0 0,1 1-1 0 0,-1-1 1 0 0,1 0-1 0 0,-1 0 1 0 0,1 1 0 0 0,0-1-1 0 0,0 0 1 0 0,0 0-1 0 0,-1 0 1 0 0,1 0-1 0 0,0 0 1 0 0,0 0-1 0 0,0 0 1 0 0,1 0-1 0 0,-1-1 1 0 0,0 1 0 0 0,0 0-1 0 0,0-1 1 0 0,1 1-1 0 0,-1-1 1 0 0,0 1-1 0 0,0-1 1 0 0,1 1-1 0 0,1-1 1 0 0,6 2 16 0 0,0 0 0 0 0,0-1 0 0 0,12 0 0 0 0,-13-1-26 0 0,10 1-11 0 0,0 0 0 0 0,-1 1 1 0 0,1 1-1 0 0,-1 0 0 0 0,0 2 1 0 0,0 0-1 0 0,0 1 0 0 0,-1 0 1 0 0,1 1-1 0 0,-2 1 0 0 0,22 14 1 0 0,-18-9 24 0 0,5 3-12 0 0,-1 0 1 0 0,27 27-1 0 0,-49-42-2 0 0,0 0 0 0 0,0 0 1 0 0,0 0-1 0 0,0 0 0 0 0,0 1 0 0 0,0-1 0 0 0,-1 0 0 0 0,1 0 1 0 0,0 1-1 0 0,-1-1 0 0 0,1 0 0 0 0,-1 1 0 0 0,1-1 1 0 0,-1 1-1 0 0,0-1 0 0 0,1 1 0 0 0,-1-1 0 0 0,0 0 0 0 0,0 1 1 0 0,-1 2-1 0 0,1-2 1 0 0,-1 1 0 0 0,0-1 0 0 0,1 0 0 0 0,-1 0 0 0 0,-1 0 0 0 0,1 1 0 0 0,0-1 0 0 0,0 0 0 0 0,-1 0 0 0 0,1-1 0 0 0,-4 4 1 0 0,-1 0 6 0 0,0 1 1 0 0,0-1-1 0 0,-1-1 1 0 0,0 1-1 0 0,0-1 1 0 0,-11 4-1 0 0,-2-1-24 0 0,-1 0-1 0 0,-1-2 1 0 0,1 0-1 0 0,-1-2 1 0 0,1 0-1 0 0,-37-1 1 0 0,55-2-3 0 0,1 0 1 0 0,-1 0 0 0 0,1 0-1 0 0,0-1 1 0 0,-1 1-1 0 0,1 0 1 0 0,0-1 0 0 0,-1 0-1 0 0,1 0 1 0 0,0 0-1 0 0,0 0 1 0 0,0 0 0 0 0,0 0-1 0 0,0 0 1 0 0,-4-3-1 0 0,5 3-29 0 0,0-1 0 0 0,0 1 1 0 0,1 0-1 0 0,-1-1 0 0 0,0 1 0 0 0,0 0 0 0 0,1-1 0 0 0,-1 1 0 0 0,1-1 0 0 0,-1 1 0 0 0,1 0 0 0 0,0-1 0 0 0,0 1 0 0 0,0-1 0 0 0,-1 0 0 0 0,1 1 0 0 0,0-1 0 0 0,1 1 0 0 0,-1-1 0 0 0,0 1 0 0 0,0-1 1 0 0,1 1-1 0 0,-1-1 0 0 0,1 1 0 0 0,-1 0 0 0 0,2-2 0 0 0,2-6-778 0 0,2 1 0 0 0,-1 0-1 0 0,1 0 1 0 0,0 1 0 0 0,1-1 0 0 0,0 1 0 0 0,0 1 0 0 0,11-9 0 0 0,-5 4-868 0 0,12-10-1302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35.292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77 166 680 0 0,'-5'2'909'0'0,"-5"1"2063"0"0,-1 0 0 0 0,0-1 1 0 0,1 0-1 0 0,-16 1 0 0 0,26-3-2934 0 0,0 0 0 0 0,-1 0 0 0 0,1 0 0 0 0,0 0 0 0 0,0 0 0 0 0,0 0 0 0 0,0 0 0 0 0,0 0 0 0 0,-1 0 0 0 0,1 0 0 0 0,0-1 0 0 0,0 1 0 0 0,0 0 0 0 0,0 0 0 0 0,0 0 0 0 0,-1 0 0 0 0,1 0 0 0 0,0 0 0 0 0,0 0 0 0 0,0 0 0 0 0,0 0 0 0 0,0-1 0 0 0,0 1 0 0 0,0 0 0 0 0,0 0 0 0 0,0 0 0 0 0,-1 0 0 0 0,1 0 0 0 0,0 0 0 0 0,0-1 0 0 0,0 1 0 0 0,0 0 0 0 0,0 0 0 0 0,0 0 0 0 0,0 0 0 0 0,0 0 0 0 0,0-1 0 0 0,0 1 0 0 0,0 0 0 0 0,0 0 0 0 0,0 0 0 0 0,3-10 784 0 0,6-7-40 0 0,20-20-316 0 0,42-42 1 0 0,-68 75-459 0 0,1 0-1 0 0,0 1 1 0 0,0-1-1 0 0,1 1 1 0 0,-1 0-1 0 0,1 1 1 0 0,9-5-1 0 0,-13 6-8 0 0,0 1-1 0 0,0-1 1 0 0,0 1-1 0 0,0-1 1 0 0,0 1-1 0 0,1 0 1 0 0,-1 0-1 0 0,0 0 1 0 0,0 0-1 0 0,0 0 1 0 0,1 0-1 0 0,-1 0 1 0 0,0 0-1 0 0,0 0 1 0 0,0 0-1 0 0,1 1 1 0 0,-1-1-1 0 0,0 0 1 0 0,0 1-1 0 0,0-1 1 0 0,0 1-1 0 0,0 0 1 0 0,0-1-1 0 0,0 1 1 0 0,0 0-1 0 0,0-1 1 0 0,0 1-1 0 0,0 0 1 0 0,0 0-1 0 0,-1 0 1 0 0,1 0-1 0 0,0 0 1 0 0,0 0-1 0 0,-1 0 1 0 0,1 0-1 0 0,-1 0 1 0 0,1 0-1 0 0,-1 0 1 0 0,1 2-1 0 0,1 6 17 0 0,-1-1 1 0 0,1 0-1 0 0,-2 1 0 0 0,1-1 1 0 0,-1 0-1 0 0,0 1 0 0 0,-1-1 1 0 0,-3 15-1 0 0,0 24 27 0 0,4-37-38 0 0,0-1 0 0 0,1 1-1 0 0,0 0 1 0 0,1-1 0 0 0,5 18 0 0 0,-5-22-13 0 0,-1-1 0 0 0,1 0 1 0 0,0 0-1 0 0,0 0 1 0 0,1-1-1 0 0,-1 1 1 0 0,1 0-1 0 0,0-1 0 0 0,0 0 1 0 0,0 0-1 0 0,1 0 1 0 0,-1 0-1 0 0,1 0 1 0 0,-1 0-1 0 0,5 1 0 0 0,8 7-394 0 0,9 4-860 0 0,-8-11-6497 0 0,-14-4 5308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35.293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56 42 2601 0 0,'-10'-11'2668'0'0,"8"7"-1697"0"0,-1 1 1 0 0,0 0-1 0 0,1 0 0 0 0,-1 1 1 0 0,0-1-1 0 0,-1 1 0 0 0,1-1 0 0 0,0 1 1 0 0,-5-2-1 0 0,7 4-926 0 0,1-1-1 0 0,0 1 1 0 0,-1 0 0 0 0,1 0-1 0 0,0 0 1 0 0,0 0 0 0 0,-1 0-1 0 0,1 0 1 0 0,0 0 0 0 0,-1-1-1 0 0,1 1 1 0 0,0 0 0 0 0,-1 0-1 0 0,1 0 1 0 0,0 0 0 0 0,-1 0-1 0 0,1 1 1 0 0,0-1 0 0 0,0 0-1 0 0,-1 0 1 0 0,1 0 0 0 0,0 0-1 0 0,-1 0 1 0 0,1 0 0 0 0,0 0-1 0 0,0 1 1 0 0,-1-1 0 0 0,1 0-1 0 0,0 0 1 0 0,0 0 0 0 0,-1 1-1 0 0,1-1 1 0 0,0 0 0 0 0,0 0-1 0 0,0 0 1 0 0,-1 1 0 0 0,1-1-1 0 0,0 0 1 0 0,0 1 0 0 0,0-1-1 0 0,0 0 1 0 0,0 0 0 0 0,0 1-1 0 0,-1-1 1 0 0,1 0 0 0 0,0 1-1 0 0,0-1 1 0 0,0 0 0 0 0,0 1-1 0 0,0-1 1 0 0,0 0 0 0 0,0 1-1 0 0,0-1 1 0 0,0 0 0 0 0,1 0-1 0 0,-1 1 1 0 0,0-1 0 0 0,0 0-1 0 0,0 1 1 0 0,0-1 0 0 0,0 0-1 0 0,1 1 1 0 0,8 19 179 0 0,-6-16-299 0 0,1 0-1 0 0,0-1 1 0 0,1 1 0 0 0,-1-1 0 0 0,1 1 0 0 0,-1-1 0 0 0,8 3-1 0 0,38 15-4469 0 0,-29-13 1002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35.29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236 18 160 0 0,'-4'-1'534'0'0,"0"-1"-1"0"0,1 1 1 0 0,-1 0-1 0 0,0 0 1 0 0,0 0-1 0 0,0 0 1 0 0,0 1-1 0 0,0 0 1 0 0,0 0-1 0 0,0 0 1 0 0,0 0-1 0 0,0 0 1 0 0,0 1-1 0 0,0 0 1 0 0,0 0 0 0 0,0 0-1 0 0,0 0 1 0 0,1 0-1 0 0,-5 3 1 0 0,-5 2 747 0 0,0 0 1 0 0,0 1 0 0 0,-22 18 0 0 0,28-20-982 0 0,0 1-1 0 0,0 1 1 0 0,1-1-1 0 0,0 1 1 0 0,0 0 0 0 0,0 1-1 0 0,1 0 1 0 0,0-1-1 0 0,0 2 1 0 0,1-1 0 0 0,-5 16-1 0 0,7-20-238 0 0,1 1-1 0 0,0-1 0 0 0,0 1 1 0 0,0-1-1 0 0,1 1 1 0 0,-1 0-1 0 0,1-1 1 0 0,1 1-1 0 0,-1 0 1 0 0,0-1-1 0 0,1 1 1 0 0,0 0-1 0 0,0-1 0 0 0,1 1 1 0 0,-1-1-1 0 0,1 0 1 0 0,0 1-1 0 0,0-1 1 0 0,0 0-1 0 0,1 0 1 0 0,-1 0-1 0 0,1-1 1 0 0,0 1-1 0 0,7 6 0 0 0,-1-2-51 0 0,2-1-1 0 0,-1 0 0 0 0,1 0 0 0 0,0-1 0 0 0,1 0 0 0 0,-1-1 0 0 0,1-1 0 0 0,0 0 0 0 0,0 0 0 0 0,0-1 0 0 0,1-1 0 0 0,-1 0 1 0 0,1 0-1 0 0,0-2 0 0 0,-1 1 0 0 0,16-3 0 0 0,-24 2-27 0 0,1-1 0 0 0,-1 0 0 0 0,1-1 1 0 0,-1 1-1 0 0,0-1 0 0 0,0 0 0 0 0,1 0 0 0 0,-1 0 1 0 0,0 0-1 0 0,-1-1 0 0 0,7-4 0 0 0,0-3-126 0 0,0 0 0 0 0,12-16-1 0 0,-20 23 123 0 0,0 0 0 0 0,0-1 0 0 0,0 1 0 0 0,-1-1 0 0 0,1 1-1 0 0,-1-1 1 0 0,0 0 0 0 0,0 1 0 0 0,-1-1 0 0 0,1 0 0 0 0,-1 0-1 0 0,0 0 1 0 0,1 0 0 0 0,-2-5 0 0 0,0-4-100 0 0,-1 0 0 0 0,0 1-1 0 0,-5-14 1 0 0,3 12 48 0 0,0 0 1 0 0,-1 0-1 0 0,-1 0 0 0 0,0 1 0 0 0,-1 0 0 0 0,-11-17 0 0 0,15 27 76 0 0,1 0 1 0 0,0 0-1 0 0,-1 0 0 0 0,0 1 0 0 0,1-1 0 0 0,-1 0 0 0 0,0 1 0 0 0,0 0 0 0 0,-1 0 0 0 0,1 0 0 0 0,0 0 0 0 0,-1 0 0 0 0,1 1 0 0 0,-1 0 0 0 0,1-1 0 0 0,-1 1 0 0 0,0 1 0 0 0,0-1 0 0 0,1 0 1 0 0,-1 1-1 0 0,0 0 0 0 0,0 0 0 0 0,0 0 0 0 0,1 0 0 0 0,-1 1 0 0 0,0-1 0 0 0,0 1 0 0 0,1 0 0 0 0,-7 2 0 0 0,2 1 30 0 0,1 0-1 0 0,-1 0 1 0 0,1 0 0 0 0,0 1-1 0 0,0 0 1 0 0,1 0 0 0 0,-1 1-1 0 0,1 0 1 0 0,-8 10-1 0 0,4-3 22 0 0,0 1 0 0 0,0 0 0 0 0,-13 27 0 0 0,20-34-22 0 0,0-1 1 0 0,1 1-1 0 0,-1 0 1 0 0,1 0 0 0 0,0 1-1 0 0,1-1 1 0 0,-1 13-1 0 0,2-17-20 0 0,0-1 0 0 0,0 1 0 0 0,0 0 0 0 0,0-1 0 0 0,1 1-1 0 0,0-1 1 0 0,-1 1 0 0 0,1 0 0 0 0,0-1 0 0 0,0 1 0 0 0,0-1-1 0 0,0 0 1 0 0,1 1 0 0 0,-1-1 0 0 0,1 0 0 0 0,-1 0 0 0 0,1 0-1 0 0,0 0 1 0 0,0 0 0 0 0,0 0 0 0 0,0-1 0 0 0,0 1 0 0 0,0 0-1 0 0,4 1 1 0 0,0 0 8 0 0,1-1-1 0 0,-1 1 0 0 0,1-1 1 0 0,0 0-1 0 0,-1-1 1 0 0,1 0-1 0 0,10 1 0 0 0,49-2-5 0 0,-56-1-23 0 0,0 0-1 0 0,0-1 1 0 0,18-5-1 0 0,-24 6 18 0 0,0 0 0 0 0,0-1 0 0 0,0 0 0 0 0,0 0-1 0 0,-1 0 1 0 0,1 0 0 0 0,0 0 0 0 0,-1-1 0 0 0,1 1-1 0 0,-1-1 1 0 0,4-4 0 0 0,-6 5 0 0 0,-1 1 0 0 0,0-1 0 0 0,1 1 0 0 0,-1 0 1 0 0,0-1-1 0 0,0 1 0 0 0,1-1 0 0 0,-1 1 0 0 0,0-1 0 0 0,0 1 0 0 0,-1-1 0 0 0,1 1 0 0 0,0 0 0 0 0,0-1 1 0 0,-1 1-1 0 0,1-1 0 0 0,-1 1 0 0 0,-1-3 0 0 0,-2-15 43 0 0,0-49 656 0 0,4 68-700 0 0,0 0 0 0 0,0 0 1 0 0,0 0-1 0 0,0-1 0 0 0,0 1 1 0 0,0 0-1 0 0,0 0 1 0 0,0 0-1 0 0,0 0 0 0 0,0 0 1 0 0,0 0-1 0 0,0-1 0 0 0,0 1 1 0 0,0 0-1 0 0,0 0 1 0 0,0 0-1 0 0,0 0 0 0 0,0 0 1 0 0,0 0-1 0 0,0 0 0 0 0,0-1 1 0 0,0 1-1 0 0,0 0 1 0 0,1 0-1 0 0,-1 0 0 0 0,0 0 1 0 0,0 0-1 0 0,0 0 0 0 0,0 0 1 0 0,0 0-1 0 0,0 0 1 0 0,0 0-1 0 0,0 0 0 0 0,1 0 1 0 0,-1 0-1 0 0,0-1 0 0 0,0 1 1 0 0,0 0-1 0 0,0 0 1 0 0,0 0-1 0 0,0 0 0 0 0,1 0 1 0 0,-1 0-1 0 0,0 0 0 0 0,0 0 1 0 0,0 1-1 0 0,0-1 1 0 0,0 0-1 0 0,0 0 0 0 0,1 0 1 0 0,-1 0-1 0 0,0 0 0 0 0,0 0 1 0 0,0 0-1 0 0,0 0 1 0 0,0 0-1 0 0,6 8 361 0 0,-1 22 150 0 0,-4-17-413 0 0,0 0 1 0 0,2-1-1 0 0,0 0 1 0 0,0 1 0 0 0,1-1-1 0 0,0 0 1 0 0,1-1-1 0 0,9 17 1 0 0,2-3 42 0 0,-1 0 0 0 0,-2 1-1 0 0,0 1 1 0 0,-2 0 0 0 0,13 49 0 0 0,-21-64-135 0 0,-2 1 1 0 0,0 0-1 0 0,0-1 0 0 0,-1 1 1 0 0,-1 0-1 0 0,0 0 0 0 0,-5 19 1 0 0,-1-3 10 0 0,-1 0 0 0 0,-14 30 0 0 0,21-54-9 0 0,-1-1 0 0 0,-1 0 0 0 0,1 1 1 0 0,0-1-1 0 0,-1-1 0 0 0,0 1 0 0 0,0 0 0 0 0,0 0 0 0 0,0-1 0 0 0,-1 0 0 0 0,0 0 0 0 0,1 0 0 0 0,-1 0 0 0 0,0 0 1 0 0,-5 2-1 0 0,5-4 10 0 0,1 0 1 0 0,0 0 0 0 0,-1 0 0 0 0,1 0 0 0 0,0 0 0 0 0,-1-1-1 0 0,1 1 1 0 0,-1-1 0 0 0,1 0 0 0 0,-1 0 0 0 0,1 0-1 0 0,-1-1 1 0 0,1 1 0 0 0,0-1 0 0 0,-1 0 0 0 0,1 0 0 0 0,0 0-1 0 0,-1 0 1 0 0,1-1 0 0 0,0 1 0 0 0,-4-3 0 0 0,-1-1 53 0 0,1 0 0 0 0,-1 0 1 0 0,1 0-1 0 0,1-1 0 0 0,-1 0 0 0 0,1-1 1 0 0,0 1-1 0 0,0-1 0 0 0,1 0 1 0 0,0-1-1 0 0,0 1 0 0 0,1-1 0 0 0,0 0 1 0 0,0 0-1 0 0,1 0 0 0 0,0 0 1 0 0,0-1-1 0 0,1 0 0 0 0,0 1 0 0 0,-1-12 1 0 0,3 17-71 0 0,-1-6-3 0 0,0 0 0 0 0,1-1 0 0 0,0 1 0 0 0,2-11 0 0 0,-1 18-7 0 0,-1-1 0 0 0,1 0 0 0 0,0 0 0 0 0,0 0 0 0 0,0 1 0 0 0,0-1 0 0 0,1 1 0 0 0,-1-1 0 0 0,1 1-1 0 0,0-1 1 0 0,-1 1 0 0 0,1 0 0 0 0,0 0 0 0 0,0 0 0 0 0,1 0 0 0 0,-1 0 0 0 0,4-2 0 0 0,3-2-46 0 0,1 2 1 0 0,-1-1-1 0 0,1 1 1 0 0,1 0 0 0 0,10-2-1 0 0,54-9-1109 0 0,-23 8-1023 0 0,-24 4-863 0 0,0-1-3788 0 0,-15 1 2530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07:35.295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38 73 760 0 0,'-14'-19'5401'0'0,"13"17"-4319"0"0,-1 0-1 0 0,1 0 1 0 0,0 0-1 0 0,-1 0 0 0 0,1 0 1 0 0,-1 0-1 0 0,0 0 1 0 0,0 1-1 0 0,-3-4 1 0 0,5 5-1011 0 0,0 0 0 0 0,0 0 1 0 0,-1 0-1 0 0,1 0 0 0 0,0 0 0 0 0,0 0 1 0 0,0 0-1 0 0,0 0 0 0 0,0 0 1 0 0,0 0-1 0 0,0 0 0 0 0,-1 0 0 0 0,1 0 1 0 0,0 0-1 0 0,0 0 0 0 0,0 0 1 0 0,0 0-1 0 0,0 0 0 0 0,0 0 1 0 0,0 0-1 0 0,0 0 0 0 0,-1 0 0 0 0,1 1 1 0 0,0-1-1 0 0,0 0 0 0 0,0 0 1 0 0,0 0-1 0 0,0 0 0 0 0,0 0 1 0 0,0 0-1 0 0,0 0 0 0 0,0 0 0 0 0,0 0 1 0 0,0 0-1 0 0,0 0 0 0 0,0 1 1 0 0,-1-1-1 0 0,1 0 0 0 0,0 0 0 0 0,0 0 1 0 0,0 0-1 0 0,0 0 0 0 0,0 0 1 0 0,0 1-1 0 0,-1 7 1105 0 0,3 9-375 0 0,3 4-124 0 0,1-1 0 0 0,16 36 0 0 0,-7-19-217 0 0,-5-11-215 0 0,1-1 1 0 0,27 42-1 0 0,-37-65-214 0 0,1 0 1 0 0,-1 0-1 0 0,0 0 0 0 0,0 0 0 0 0,0 0 0 0 0,0 1 1 0 0,1 1-1 0 0,-2-3-25 0 0,0-1 0 0 0,0 0 0 0 0,0 0 0 0 0,0 0 0 0 0,0 1 0 0 0,0-1 0 0 0,0 0 0 0 0,0 0 0 0 0,0 0 0 0 0,0 0 0 0 0,-1 1 0 0 0,1-1 0 0 0,0 0 0 0 0,0 0 0 0 0,0 0 1 0 0,0 0-1 0 0,0 1 0 0 0,0-1 0 0 0,0 0 0 0 0,0 0 0 0 0,0 0 0 0 0,-1 0 0 0 0,1 0 0 0 0,0 1 0 0 0,0-1 0 0 0,0 0 0 0 0,0 0 0 0 0,0 0 0 0 0,-1 0 0 0 0,1 0 0 0 0,0 0 0 0 0,0 0 0 0 0,0 0 0 0 0,-13-1 143 0 0,10 0-141 0 0,-1 0 0 0 0,1 0 0 0 0,-1 0 0 0 0,1-1 1 0 0,0 1-1 0 0,0-1 0 0 0,0 0 0 0 0,0 0 0 0 0,0 0 0 0 0,0-1 0 0 0,0 1 0 0 0,1-1 0 0 0,-1 1 0 0 0,1-1 0 0 0,0 0 0 0 0,0 0 0 0 0,0 0 0 0 0,0 0 0 0 0,0 0 0 0 0,-1-4 0 0 0,1 0-15 0 0,0 0-1 0 0,1 0 0 0 0,0 0 0 0 0,0 1 0 0 0,0-1 0 0 0,1 0 0 0 0,0-1 1 0 0,0 1-1 0 0,3-10 0 0 0,-1 3-9 0 0,0 0 1 0 0,2 0-1 0 0,-1 0 1 0 0,2 1-1 0 0,0 0 1 0 0,1 0-1 0 0,0 0 1 0 0,15-22-1 0 0,-18 30 12 0 0,1 0 1 0 0,0 0-1 0 0,0 1 0 0 0,0 0 0 0 0,1-1 1 0 0,-1 2-1 0 0,1-1 0 0 0,0 0 0 0 0,0 1 1 0 0,0 0-1 0 0,1 0 0 0 0,-1 1 0 0 0,1-1 1 0 0,0 1-1 0 0,-1 1 0 0 0,1-1 0 0 0,0 1 1 0 0,0 0-1 0 0,0 0 0 0 0,0 0 0 0 0,0 1 1 0 0,0 0-1 0 0,9 1 0 0 0,-9 0-2 0 0,-1 0 1 0 0,0 0-1 0 0,1 1 0 0 0,-1 0 0 0 0,0-1 0 0 0,0 2 0 0 0,0-1 1 0 0,0 1-1 0 0,-1-1 0 0 0,7 6 0 0 0,-4-3 2 0 0,-1 1 0 0 0,1 1 0 0 0,-1-1 0 0 0,0 1 0 0 0,8 13 1 0 0,-3-1 7 0 0,0 1 0 0 0,-1 0 1 0 0,-2 1-1 0 0,8 25 0 0 0,-8-22 49 0 0,0-1-1 0 0,1 0 0 0 0,15 25 1 0 0,-22-45-52 0 0,-1 1 0 0 0,1-1 0 0 0,0 0 0 0 0,0 0 0 0 0,0-1 0 0 0,1 1 0 0 0,-1 0 0 0 0,0-1 0 0 0,1 1 0 0 0,0-1 0 0 0,0 0 0 0 0,-1 0 0 0 0,1 0 0 0 0,1 0 0 0 0,-1 0 0 0 0,0-1 0 0 0,0 1 0 0 0,1-1 1 0 0,-1 0-1 0 0,0 0 0 0 0,1 0 0 0 0,-1-1 0 0 0,1 1 0 0 0,-1-1 0 0 0,6 0 0 0 0,-5-2-505 0 0,-8-2-650 0 0,-8-4-3728 0 0,6 4 1925 0 0,0 1-645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3.8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21 512 0 0,'4'-6'264'0'0,"-1"6"-756"0"0,2 1 2698 0 0,10 4 1519 0 0,-10-5-3572 0 0,0-1 0 0 0,0 0 1 0 0,0 0-1 0 0,0 0 1 0 0,10-4-1 0 0,-10 3-140 0 0,1 0 1 0 0,-1 0-1 0 0,0 1 0 0 0,0 0 1 0 0,1 0-1 0 0,5 0 0 0 0,-1 0-51 0 0,9 0-872 0 0,-18 2 769 0 0,-1-1 0 0 0,1 0-1 0 0,0 0 1 0 0,-1 0 0 0 0,1 1-1 0 0,-1-1 1 0 0,1 0 0 0 0,-1 1-1 0 0,1-1 1 0 0,-1 0 0 0 0,1 1-1 0 0,-1-1 1 0 0,1 1 0 0 0,-1-1 0 0 0,1 1-1 0 0,-1-1 1 0 0,0 1 0 0 0,1-1-1 0 0,-1 1 1 0 0,0-1 0 0 0,1 1-1 0 0,-1 0 1 0 0,0-1 0 0 0,0 1-1 0 0,0-1 1 0 0,1 2 0 0 0,1 5-966 0 0,-2-6 789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0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42 8 0 0,'3'-2'5314'0'0,"17"-2"-3413"0"0,88-18-2236 0 0,-35 11-3192 0 0,-56 9 2855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2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 8 0 0,'-5'-2'230'0'0,"-1"1"0"0"0,1 1 0 0 0,-1-1 1 0 0,1 1-1 0 0,-1 0 0 0 0,0 0 0 0 0,1 1 0 0 0,-1 0 0 0 0,1 0 1 0 0,-1 0-1 0 0,-6 3 0 0 0,21 0 181 0 0,9 0-659 0 0,45-13-2534 0 0,-51 8 2650 0 0,-1-1 121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61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 18 8 0 0,'-35'-11'1679'0'0,"86"6"-2335"0"0,-40 4 272 0 0,2 0 81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2.3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0 3561 0 0,'-11'9'3953'0'0,"0"-4"3312"0"0,2 1-6545 0 0,5 0-264 0 0,4 2-392 0 0,4 5-80 0 0,2-2-32 0 0,1 3 0 0 0,2 2-288 0 0,-1-4-376 0 0,1 2-88 0 0,0 2-1408 0 0,3-5 1087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16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1 512 0 0,'0'0'1238'0'0,"-13"4"2892"0"0,-1 6-1839 0 0,7-6-806 0 0,0 1-1 0 0,-10 10 0 0 0,15-14-1242 0 0,0 0 1 0 0,0 0-1 0 0,1-1 1 0 0,-1 1-1 0 0,0 0 0 0 0,0-1 1 0 0,0 1-1 0 0,0-1 1 0 0,0 1-1 0 0,-1-1 0 0 0,1 0 1 0 0,0 0-1 0 0,0 0 1 0 0,0 0-1 0 0,0 0 0 0 0,-3-1 1 0 0,-17 0 350 0 0,17 2-481 0 0,-2-1 148 0 0,1 1 0 0 0,1 0 0 0 0,-1 1-1 0 0,-8 2 1 0 0,12-3-126 0 0,0 0-1 0 0,0 0 0 0 0,0 0 1 0 0,0 1-1 0 0,0-1 0 0 0,0 0 1 0 0,1 1-1 0 0,-1 0 1 0 0,0-1-1 0 0,1 1 0 0 0,-1 0 1 0 0,1 0-1 0 0,0 0 0 0 0,-2 4 1 0 0,-3 6 1142 0 0,4-8-991 0 0,1 0 0 0 0,-1 0 1 0 0,0 0-1 0 0,0 0 0 0 0,-1-1 0 0 0,1 1 1 0 0,-1-1-1 0 0,-5 6 0 0 0,6-8-266 0 0,1 0 0 0 0,0 0-1 0 0,0 0 1 0 0,0 1 0 0 0,-1-1-1 0 0,1 0 1 0 0,0 1 0 0 0,0-1 0 0 0,1 0-1 0 0,-1 1 1 0 0,0-1 0 0 0,0 1-1 0 0,1 0 1 0 0,-1-1 0 0 0,1 1-1 0 0,-1-1 1 0 0,1 1 0 0 0,0 0 0 0 0,0-1-1 0 0,0 1 1 0 0,0 0 0 0 0,0-1-1 0 0,0 1 1 0 0,0 0 0 0 0,0 0 0 0 0,1-1-1 0 0,-1 1 1 0 0,1-1 0 0 0,-1 1-1 0 0,1 0 1 0 0,-1-1 0 0 0,1 1-1 0 0,0-1 1 0 0,0 1 0 0 0,0-1 0 0 0,0 0-1 0 0,0 1 1 0 0,0-1 0 0 0,0 0-1 0 0,0 0 1 0 0,3 2 0 0 0,3 1-9 0 0,1-1 0 0 0,0 0 1 0 0,0 0-1 0 0,1-1 0 0 0,-1 0 1 0 0,0 0-1 0 0,15 1 0 0 0,64-2-4 0 0,-51-2-6 0 0,-26 1-3 0 0,-1 1 0 0 0,0-1-1 0 0,1 1 1 0 0,-1 1 0 0 0,0 0 0 0 0,1 0 0 0 0,9 4 0 0 0,-17-4 4 0 0,1-1 1 0 0,0 0 0 0 0,-1 0-1 0 0,1 1 1 0 0,-1 0-1 0 0,1-1 1 0 0,-1 1-1 0 0,0 0 1 0 0,0 0 0 0 0,0 0-1 0 0,0 1 1 0 0,0-1-1 0 0,0 0 1 0 0,-1 1-1 0 0,1-1 1 0 0,-1 1-1 0 0,0-1 1 0 0,1 1 0 0 0,-1 0-1 0 0,0 0 1 0 0,-1 0-1 0 0,1-1 1 0 0,0 1-1 0 0,-1 0 1 0 0,0 0 0 0 0,1 5-1 0 0,-2 3 29 0 0,0 0-1 0 0,-1 0 1 0 0,0 0 0 0 0,0 0-1 0 0,-1-1 1 0 0,-1 1 0 0 0,0-1-1 0 0,0 0 1 0 0,-1 0 0 0 0,-11 16-1 0 0,6-10 63 0 0,-1-1 0 0 0,0-1-1 0 0,-2 0 1 0 0,1-1 0 0 0,-25 20-1 0 0,31-29-78 0 0,1 0-1 0 0,-1 0 1 0 0,0-1 0 0 0,0 0-1 0 0,0 0 1 0 0,0 0-1 0 0,0-1 1 0 0,-1 0-1 0 0,1 0 1 0 0,-1-1 0 0 0,1 0-1 0 0,-1 0 1 0 0,0 0-1 0 0,-8-1 1 0 0,10 0-50 0 0,0-1 0 0 0,1 0 0 0 0,-1 1 0 0 0,0-2 0 0 0,1 1 0 0 0,-1 0 0 0 0,1-1 0 0 0,0 0 0 0 0,0 0 0 0 0,-1 0 0 0 0,1-1 1 0 0,0 0-1 0 0,1 1 0 0 0,-1-1 0 0 0,0 0 0 0 0,1-1 0 0 0,0 1 0 0 0,0-1 0 0 0,0 1 0 0 0,0-1 0 0 0,-3-5 0 0 0,5 6-156 0 0,0 0 0 0 0,-1 0 0 0 0,1 0 0 0 0,0 0 0 0 0,0 0 0 0 0,1 0 0 0 0,-1-1 0 0 0,1 1 0 0 0,-1 0 0 0 0,1 0 0 0 0,0-1 0 0 0,0 1 0 0 0,0 0 0 0 0,1 0 0 0 0,-1-1 0 0 0,1 1 0 0 0,0 0 0 0 0,0 0 0 0 0,0 0 0 0 0,0 0 0 0 0,4-6 0 0 0,-4 6-615 0 0,1 0 1 0 0,0 0 0 0 0,0 1 0 0 0,1-1-1 0 0,-1 0 1 0 0,1 1 0 0 0,-1 0-1 0 0,1-1 1 0 0,0 1 0 0 0,0 0-1 0 0,0 0 1 0 0,0 1 0 0 0,3-3 0 0 0,13-3-2091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6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60 512 0 0,'2'-2'-17'0'0,"0"1"-1"0"0,1-1 0 0 0,-1 0 1 0 0,0 0-1 0 0,0 0 1 0 0,0 0-1 0 0,0 0 1 0 0,-1 0-1 0 0,1 0 1 0 0,-1 0-1 0 0,2-4 0 0 0,-4 6 592 0 0,0-1 0 0 0,0 0 0 0 0,0 1 0 0 0,0-1 0 0 0,0 1 0 0 0,-1-1 0 0 0,1 1 0 0 0,0 0 0 0 0,0 0 0 0 0,0-1 0 0 0,0 1 0 0 0,-1 0 0 0 0,1 0 0 0 0,-6 0 7140 0 0,34-7-5436 0 0,4 1-1895 0 0,-16 2-318 0 0,0 0-1 0 0,1 2 1 0 0,-1 0 0 0 0,1 0-1 0 0,-1 1 1 0 0,1 1 0 0 0,16 2-1 0 0,-30-2-49 0 0,-1 1 0 0 0,1-1-1 0 0,0 0 1 0 0,-1 1-1 0 0,1 0 1 0 0,0-1 0 0 0,-1 1-1 0 0,1 0 1 0 0,-1 0 0 0 0,1-1-1 0 0,-1 1 1 0 0,1 0-1 0 0,-1 1 1 0 0,0-1 0 0 0,0 0-1 0 0,1 0 1 0 0,-1 0-1 0 0,0 1 1 0 0,0-1 0 0 0,0 1-1 0 0,0-1 1 0 0,0 1-1 0 0,-1-1 1 0 0,1 1 0 0 0,0 0-1 0 0,-1-1 1 0 0,1 4-1 0 0,1 4 38 0 0,0 1-1 0 0,-2-1 1 0 0,1 1 0 0 0,-1 11-1 0 0,0 13 116 0 0,1-28-153 0 0,0 0 1 0 0,1-1-1 0 0,-1 1 0 0 0,1 0 1 0 0,0-1-1 0 0,1 0 0 0 0,-1 1 1 0 0,1-1-1 0 0,0 0 0 0 0,0 0 0 0 0,7 7 1 0 0,-8-10-196 0 0,0 1 0 0 0,1-1 0 0 0,-1 0 0 0 0,1 0 0 0 0,-1 0 0 0 0,1-1 0 0 0,0 1 0 0 0,0-1 0 0 0,0 1 0 0 0,0-1 0 0 0,0 0 0 0 0,0 0 0 0 0,0 0 0 0 0,0-1 0 0 0,0 1 0 0 0,0-1 0 0 0,0 1 0 0 0,1-1-1 0 0,-1 0 1 0 0,0 0 0 0 0,0-1 0 0 0,5 0 0 0 0,11-5-5212 0 0,-9 0 2141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6.8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318 1 312 0 0,'-7'12'7440'0'0,"-9"6"-3854"0"0,16-17-3567 0 0,-19 19 1018 0 0,-2-1 0 0 0,0-1-1 0 0,0 0 1 0 0,-40 22 0 0 0,38-28-843 0 0,-32 11 1 0 0,-10 4-572 0 0,65-27 224 0 0,-7 4-246 0 0,7-4 312 0 0,0 0 0 0 0,0 0 1 0 0,0 1-1 0 0,0-1 0 0 0,0 0 0 0 0,-1 0 1 0 0,1 0-1 0 0,0 0 0 0 0,0 0 0 0 0,0 0 1 0 0,0 0-1 0 0,0 0 0 0 0,0 0 0 0 0,0 0 1 0 0,0 1-1 0 0,0-1 0 0 0,0 0 0 0 0,0 0 1 0 0,0 0-1 0 0,0 0 0 0 0,0 0 0 0 0,0 0 1 0 0,0 0-1 0 0,0 1 0 0 0,0-1 0 0 0,0 0 1 0 0,0 0-1 0 0,0 0 0 0 0,0 0 0 0 0,0 0 1 0 0,0 0-1 0 0,0 0 0 0 0,0 0 0 0 0,0 0 1 0 0,0 1-1 0 0,0-1 0 0 0,0 0 0 0 0,1 0 0 0 0,-1 0 1 0 0,0 0-1 0 0,0 0 0 0 0,0 0 0 0 0,0 0 1 0 0,0 0-1 0 0,0 0 0 0 0,0 0 0 0 0,0 0 1 0 0,0 0-1 0 0,0 0 0 0 0,1 1 0 0 0,-1-1 1 0 0,0 0-1 0 0,0 0 0 0 0,0 0 0 0 0,0 0 1 0 0,0 0-1 0 0,0 0 0 0 0,0 0 0 0 0,0 0 1 0 0,1 0-1 0 0,-1 0 0 0 0,5 1-3590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7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0 152 0 0,'-2'1'745'0'0,"0"0"0"0"0,0 0 0 0 0,0 0 0 0 0,1 0 0 0 0,-1 0 0 0 0,0 0 0 0 0,1 0 0 0 0,-1 0 0 0 0,0 1 0 0 0,-1 1 0 0 0,-5 4 1244 0 0,5-4-1619 0 0,0-1 0 0 0,0 1 1 0 0,1 0-1 0 0,-1 0 0 0 0,1 0 1 0 0,-1 0-1 0 0,1 1 0 0 0,0-1 1 0 0,0 0-1 0 0,0 1 0 0 0,1 0 1 0 0,-1-1-1 0 0,1 1 0 0 0,0 0 1 0 0,0 0-1 0 0,0 0 0 0 0,0 5 1 0 0,1-3-214 0 0,-1-1 1 0 0,1 0-1 0 0,1 1 1 0 0,-1-1 0 0 0,1 1-1 0 0,0-1 1 0 0,0 0 0 0 0,0 0-1 0 0,1 0 1 0 0,0 0-1 0 0,0 0 1 0 0,4 8 0 0 0,-1-6-156 0 0,0 0 0 0 0,1 0 1 0 0,-1 0-1 0 0,1-1 0 0 0,1 1 0 0 0,-1-2 1 0 0,1 1-1 0 0,11 7 0 0 0,-12-10-182 0 0,0 0 1 0 0,0 0-1 0 0,0 0 0 0 0,0 0 0 0 0,0-1 0 0 0,0 0 0 0 0,1-1 0 0 0,-1 1 0 0 0,1-1 1 0 0,-1 0-1 0 0,1-1 0 0 0,7 0 0 0 0,-12 0 72 0 0,0 0 0 0 0,1-1 0 0 0,-1 1-1 0 0,0-1 1 0 0,0 0 0 0 0,0 0 0 0 0,0 1 0 0 0,1-2 0 0 0,-1 1 0 0 0,0 0 0 0 0,-1 0 0 0 0,1 0 0 0 0,0-1-1 0 0,0 1 1 0 0,0-1 0 0 0,-1 0 0 0 0,1 1 0 0 0,-1-1 0 0 0,0 0 0 0 0,1 0 0 0 0,-1 0 0 0 0,0 0-1 0 0,1-3 1 0 0,-1 3 84 0 0,0-1-1 0 0,0 0 1 0 0,0 1-1 0 0,0-1 0 0 0,-1 0 1 0 0,1 0-1 0 0,-1 1 1 0 0,0-1-1 0 0,0 0 1 0 0,0 0-1 0 0,0 0 0 0 0,-1 1 1 0 0,1-1-1 0 0,-1 0 1 0 0,1 0-1 0 0,-1 1 1 0 0,0-1-1 0 0,0 1 0 0 0,-2-4 1 0 0,-3-4 36 0 0,-1 0 0 0 0,-1 0-1 0 0,1 1 1 0 0,-1 0 0 0 0,-1 0 0 0 0,0 1 0 0 0,0 0 0 0 0,-1 0 0 0 0,0 1-1 0 0,0 1 1 0 0,-1 0 0 0 0,1 0 0 0 0,-1 1 0 0 0,-1 0 0 0 0,1 1 0 0 0,-1 0-1 0 0,-21-4 1 0 0,24 7-263 0 0,1 0 0 0 0,-1 1 0 0 0,0 0-1 0 0,-12 2 1 0 0,8 1-967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1:56.4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5:36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437 177 512 0 0,'4'-2'335'0'0,"0"0"0"0"0,1-1 0 0 0,-1 1 0 0 0,0-1 0 0 0,-1 0 0 0 0,1 0 0 0 0,0 0-1 0 0,-1-1 1 0 0,0 1 0 0 0,0-1 0 0 0,0 0 0 0 0,0 1 0 0 0,-1-2 0 0 0,1 1 0 0 0,-1 0 0 0 0,0 0 0 0 0,0-1 0 0 0,2-8-1 0 0,-3 10-82 0 0,0-1-1 0 0,0 0 0 0 0,-1 1 0 0 0,1-1 0 0 0,-1 1 0 0 0,0-1 0 0 0,0 0 0 0 0,-1 1 0 0 0,1-1 0 0 0,-1 0 0 0 0,1 1 0 0 0,-1-1 0 0 0,0 1 0 0 0,0-1 0 0 0,-1 1 0 0 0,1 0 0 0 0,-1-1 0 0 0,0 1 0 0 0,0 0 1 0 0,0 0-1 0 0,0 0 0 0 0,0 0 0 0 0,0 1 0 0 0,-1-1 0 0 0,-4-3 0 0 0,4 4-162 0 0,0 0 1 0 0,0 1-1 0 0,0 0 0 0 0,0-1 1 0 0,0 1-1 0 0,-1 0 0 0 0,1 0 1 0 0,0 1-1 0 0,-1-1 1 0 0,1 1-1 0 0,-1 0 0 0 0,1 0 1 0 0,0 0-1 0 0,-1 0 0 0 0,1 0 1 0 0,-6 2-1 0 0,-3 0 65 0 0,1 1-1 0 0,-1 1 1 0 0,-14 6 0 0 0,-2 1 172 0 0,0 2 0 0 0,1 2 0 0 0,1 0 0 0 0,0 2 0 0 0,1 0 0 0 0,1 2 0 0 0,1 1 0 0 0,1 0 0 0 0,0 2 0 0 0,-21 29 0 0 0,34-40-117 0 0,1 0 1 0 0,0 1-1 0 0,1 0 0 0 0,-7 16 1 0 0,13-24-171 0 0,-1 0 0 0 0,1 1 0 0 0,-1-1 1 0 0,1 0-1 0 0,1 1 0 0 0,-1 0 0 0 0,1-1 1 0 0,-1 1-1 0 0,1-1 0 0 0,0 1 0 0 0,1-1 0 0 0,-1 1 1 0 0,1 0-1 0 0,0-1 0 0 0,0 0 0 0 0,4 9 0 0 0,-1-6-4 0 0,0 1 0 0 0,1-1-1 0 0,0 0 1 0 0,0 0-1 0 0,1-1 1 0 0,0 0-1 0 0,0 0 1 0 0,0 0-1 0 0,1 0 1 0 0,0-1 0 0 0,0 0-1 0 0,0-1 1 0 0,13 6-1 0 0,-3-1-2 0 0,2-2-1 0 0,-1 0 1 0 0,1-1-1 0 0,37 6 1 0 0,-5-6-248 0 0,0-3 0 0 0,98-7 0 0 0,-119 1-640 0 0,55-11 0 0 0,-11-6-3171 0 0,-30 5 939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5:45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91 222 512 0 0,'-1'-1'9'0'0,"1"1"1"0"0,-1-1-1 0 0,1 0 0 0 0,-1 0 0 0 0,1 0 0 0 0,0 0 1 0 0,-1 0-1 0 0,1 0 0 0 0,0 0 0 0 0,-1 0 0 0 0,1 0 1 0 0,0 0-1 0 0,0 0 0 0 0,0 0 0 0 0,0 0 1 0 0,0 0-1 0 0,1-1 0 0 0,-1 1 79 0 0,0-1 0 0 0,0 1-1 0 0,0 0 1 0 0,0 0 0 0 0,0 0 0 0 0,0 0-1 0 0,0-1 1 0 0,-1 1 0 0 0,1 0 0 0 0,0 0 0 0 0,0 0-1 0 0,-1 0 1 0 0,1 0 0 0 0,-1 0 0 0 0,1 0-1 0 0,-1 0 1 0 0,0 0 0 0 0,0-1 0 0 0,0 1 45 0 0,0 0-1 0 0,0 0 1 0 0,0 0 0 0 0,-1 0-1 0 0,1 0 1 0 0,0 1 0 0 0,0-1-1 0 0,-1 0 1 0 0,1 1 0 0 0,0-1-1 0 0,-1 1 1 0 0,1 0 0 0 0,0-1-1 0 0,-1 1 1 0 0,1 0 0 0 0,-1 0-1 0 0,-1 0 1 0 0,-23 5 1870 0 0,0 0 2208 0 0,27-5-4140 0 0,-1 0 1 0 0,0 0-1 0 0,0-1 1 0 0,0 1-1 0 0,0 0 1 0 0,0 0-1 0 0,0 0 0 0 0,0 0 1 0 0,0 0-1 0 0,1 0 1 0 0,-1-1-1 0 0,0 1 1 0 0,0 0-1 0 0,0 0 1 0 0,0 0-1 0 0,0 0 1 0 0,0-1-1 0 0,0 1 1 0 0,0 0-1 0 0,0 0 1 0 0,0 0-1 0 0,0 0 1 0 0,0-1-1 0 0,0 1 1 0 0,0 0-1 0 0,0 0 1 0 0,0 0-1 0 0,0 0 0 0 0,0 0 1 0 0,0-1-1 0 0,0 1 1 0 0,0 0-1 0 0,-1 0 1 0 0,1 0-1 0 0,0 0 1 0 0,0 0-1 0 0,0-1 1 0 0,0 1-1 0 0,0 0 1 0 0,0 0-1 0 0,0 0 1 0 0,-1 0-1 0 0,1 0 1 0 0,0 0-1 0 0,0 0 1 0 0,0-1-1 0 0,0 1 0 0 0,0 0 1 0 0,-1 0-1 0 0,1 0 1 0 0,0 0-1 0 0,0 0 1 0 0,0 0-1 0 0,0 0 1 0 0,-1 0-1 0 0,1 0 1 0 0,0 0-1 0 0,0 0 1 0 0,0 0-1 0 0,0 0 1 0 0,-1 0-1 0 0,1 0 1 0 0,0 0-1 0 0,0 0 1 0 0,1 0 72 0 0,-1-1 1 0 0,1 0 0 0 0,0 1 0 0 0,0-1 0 0 0,0 1 0 0 0,0-1-1 0 0,0 1 1 0 0,0-1 0 0 0,0 1 0 0 0,0 0 0 0 0,0-1-1 0 0,0 1 1 0 0,1 0 0 0 0,21-4 739 0 0,-4 2-597 0 0,1 0 0 0 0,-1-1-1 0 0,33-9 1 0 0,28-5 547 0 0,273-5 231 0 0,-334 21-1045 0 0,215-9 434 0 0,-135 5-347 0 0,35-4-78 0 0,-55 1-21 0 0,145-20-122 0 0,-218 27 86 0 0,58-13-51 0 0,-56 12-88 0 0,-1-1 0 0 0,-1 1 0 0 0,1-1 0 0 0,0 0 0 0 0,-1-1 0 0 0,11-7 0 0 0,-17 12 132 0 0,0-1 0 0 0,0 0 0 0 0,0 0 0 0 0,0 0 0 0 0,0 0 0 0 0,0 0 0 0 0,0 0 1 0 0,0 0-1 0 0,-1 0 0 0 0,1 0 0 0 0,0 0 0 0 0,0 0 0 0 0,0 0 0 0 0,0 0 0 0 0,0 0 0 0 0,0 0 0 0 0,0 0 0 0 0,0 0 0 0 0,0 0 0 0 0,0 0 0 0 0,-1 0 0 0 0,1-1 0 0 0,0 1 0 0 0,0 0 0 0 0,0 0 0 0 0,0 0 1 0 0,0 0-1 0 0,0 0 0 0 0,0 0 0 0 0,0 0 0 0 0,0 0 0 0 0,0 0 0 0 0,0 0 0 0 0,0 0 0 0 0,0 0 0 0 0,0 0 0 0 0,0 0 0 0 0,0 0 0 0 0,0-1 0 0 0,0 1 0 0 0,-1 0 0 0 0,1 0 0 0 0,0 0 0 0 0,0 0 0 0 0,0 0 0 0 0,0 0 1 0 0,0 0-1 0 0,0 0 0 0 0,0 0 0 0 0,0 0 0 0 0,0-1 0 0 0,0 1 0 0 0,1 0 0 0 0,-1 0 0 0 0,0 0 0 0 0,0 0 0 0 0,0 0 0 0 0,0 0 0 0 0,0 0 0 0 0,0 0 0 0 0,0 0 0 0 0,0 0 0 0 0,0 0 0 0 0,0-1 1 0 0,-8 2-1558 0 0,-6 1 287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5:47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1 512 0 0,'-25'3'1745'0'0,"21"-3"-901"0"0,0 0 0 0 0,0 1 0 0 0,0-1 0 0 0,0 1 0 0 0,0 0 0 0 0,0 0 0 0 0,0 0 0 0 0,-6 4 0 0 0,-6 5 1960 0 0,10-7-1915 0 0,0 1 1 0 0,0 0-1 0 0,-8 8 0 0 0,9-6 1196 0 0,12-6 503 0 0,1 0-2439 0 0,-8 0-127 0 0,1 0 0 0 0,-1 0-1 0 0,0 0 1 0 0,0 0-1 0 0,0 0 1 0 0,1 0-1 0 0,-1 0 1 0 0,0 0-1 0 0,0 0 1 0 0,1 0-1 0 0,-1 0 1 0 0,0 0-1 0 0,0 0 1 0 0,1 0 0 0 0,-1 0-1 0 0,0 0 1 0 0,0 0-1 0 0,1 0 1 0 0,-1 0-1 0 0,0 0 1 0 0,0 1-1 0 0,0-1 1 0 0,1 0-1 0 0,-1 0 1 0 0,0 0-1 0 0,0 0 1 0 0,0 1 0 0 0,0-1-1 0 0,1 0 1 0 0,-1 1-1 0 0,4 3 277 0 0,4-1-146 0 0,0 0 0 0 0,0-1 0 0 0,0 0-1 0 0,12 1 1 0 0,6 3-25 0 0,117 39 509 0 0,-1 0-228 0 0,23-10-117 0 0,-161-33-184 0 0,-6 0-21 0 0,-11 1 33 0 0,-20 0 39 0 0,-3-4-91 0 0,36 1-66 0 0,0 0 0 0 0,0 0 1 0 0,0 0-1 0 0,-1 0 0 0 0,1 0 1 0 0,0 0-1 0 0,0 0 0 0 0,0 0 0 0 0,0 0 1 0 0,0 0-1 0 0,0 0 0 0 0,0 0 0 0 0,0-1 1 0 0,0 1-1 0 0,0 0 0 0 0,0 0 0 0 0,0 0 1 0 0,0 0-1 0 0,0 0 0 0 0,0 0 0 0 0,0 0 1 0 0,0 0-1 0 0,0 0 0 0 0,-1 0 0 0 0,1 0 1 0 0,0 0-1 0 0,0 0 0 0 0,0 0 0 0 0,0-1 1 0 0,0 1-1 0 0,0 0 0 0 0,0 0 0 0 0,0 0 1 0 0,0 0-1 0 0,0 0 0 0 0,0 0 0 0 0,0 0 1 0 0,0 0-1 0 0,1 0 0 0 0,-1 0 1 0 0,0 0-1 0 0,0 0 0 0 0,0-1 0 0 0,0 1 1 0 0,0 0-1 0 0,0 0 0 0 0,0 0 0 0 0,0 0 1 0 0,0 0-1 0 0,0 0 0 0 0,0 0 0 0 0,0 0 1 0 0,0 0-1 0 0,0 0 0 0 0,0 0 0 0 0,0 0 1 0 0,0 0-1 0 0,0 0 0 0 0,0 0 0 0 0,1 0 1 0 0,-1 0-1 0 0,0 0 0 0 0,0 0 0 0 0,5-5-42 0 0,-5 4 33 0 0,8-3 56 0 0,-3-1-6 0 0,-16 2-10 0 0,-7 4-5 0 0,17-1-28 0 0,0 0 0 0 0,1 1 0 0 0,-1-1 1 0 0,1 0-1 0 0,-1 0 0 0 0,0 0 1 0 0,1 1-1 0 0,-1-1 0 0 0,1 0 1 0 0,-1 0-1 0 0,1 1 0 0 0,-1-1 1 0 0,1 1-1 0 0,-1-1 0 0 0,1 0 1 0 0,-1 1-1 0 0,1-1 0 0 0,0 1 1 0 0,-1-1-1 0 0,1 1 0 0 0,0-1 1 0 0,-1 1-1 0 0,1-1 0 0 0,-1 2 1 0 0,2 4 42 0 0,-1-6-37 0 0,0 1 0 0 0,0-1-1 0 0,0 1 1 0 0,0-1 0 0 0,0 0 0 0 0,0 1 0 0 0,0-1 0 0 0,0 1 0 0 0,0-1 0 0 0,0 1 0 0 0,0-1 0 0 0,0 0 0 0 0,0 1 0 0 0,-1-1 0 0 0,1 1 0 0 0,0-1-1 0 0,0 0 1 0 0,0 1 0 0 0,-1-1 0 0 0,1 0 0 0 0,0 1 0 0 0,-1-1 0 0 0,1 0 0 0 0,0 0 0 0 0,0 1 0 0 0,-1-1 0 0 0,0 1 0 0 0,-17 16 124 0 0,-13 14 14 0 0,11-8-78 0 0,-17 24 79 0 0,34-43-144 0 0,-9 14-36 0 0,-17 30 1 0 0,27-43 25 0 0,0 0 1 0 0,0 0-1 0 0,0 0 0 0 0,0 0 1 0 0,1 1-1 0 0,0-1 1 0 0,0 0-1 0 0,0 1 0 0 0,0-1 1 0 0,1 1-1 0 0,1 9 0 0 0,-1-14-31 0 0,0-1 0 0 0,1 1 0 0 0,-1 0 0 0 0,0-1 0 0 0,1 1-1 0 0,-1-1 1 0 0,1 1 0 0 0,-1-1 0 0 0,1 1 0 0 0,-1-1 0 0 0,1 0 0 0 0,-1 1-1 0 0,1-1 1 0 0,-1 1 0 0 0,1-1 0 0 0,-1 0 0 0 0,1 0 0 0 0,0 1-1 0 0,-1-1 1 0 0,1 0 0 0 0,-1 0 0 0 0,1 0 0 0 0,0 0 0 0 0,-1 1-1 0 0,1-1 1 0 0,0 0 0 0 0,-1 0 0 0 0,1 0 0 0 0,0 0 0 0 0,-1-1-1 0 0,2 1 1 0 0,22-5-3759 0 0,-13 1 1409 0 0,2 0-247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465 131 512 0 0,'6'-6'-238'0'0,"7"-9"4632"0"0,-13 14-4194 0 0,0 0 1 0 0,0 0-1 0 0,0 0 0 0 0,1 0 1 0 0,-1 0-1 0 0,0 0 1 0 0,0 0-1 0 0,0 0 1 0 0,0 0-1 0 0,0 0 1 0 0,-1 0-1 0 0,1 0 1 0 0,0 0-1 0 0,0 0 1 0 0,-1 0-1 0 0,1 0 1 0 0,-1 1-1 0 0,0-3 0 0 0,0 2-81 0 0,-3-9 931 0 0,-2 0 1 0 0,1 0 0 0 0,-1 0-1 0 0,-10-11 1 0 0,13 18-872 0 0,1 1-1 0 0,-1 0 1 0 0,1-1 0 0 0,-1 1 0 0 0,0 0 0 0 0,0 0 0 0 0,0 1 0 0 0,0-1 0 0 0,0 1-1 0 0,0-1 1 0 0,0 1 0 0 0,0 0 0 0 0,-1 0 0 0 0,1 0 0 0 0,0 1 0 0 0,-1-1-1 0 0,1 1 1 0 0,-1 0 0 0 0,-3 0 0 0 0,-6 1 75 0 0,-1 2 0 0 0,1-1 0 0 0,-1 1-1 0 0,1 1 1 0 0,0 1 0 0 0,1 0 0 0 0,-1 0 0 0 0,1 1 0 0 0,0 1 0 0 0,0 0-1 0 0,1 0 1 0 0,0 1 0 0 0,1 1 0 0 0,-17 16 0 0 0,9-6 98 0 0,1 1-1 0 0,0 0 1 0 0,2 1 0 0 0,0 1 0 0 0,2 0 0 0 0,-19 42 0 0 0,22-42-199 0 0,2 0 0 0 0,0 1 1 0 0,2-1-1 0 0,0 1 0 0 0,2 1 1 0 0,0-1-1 0 0,0 38 0 0 0,4-51-127 0 0,1 1 0 0 0,0 0 0 0 0,1-1 0 0 0,0 0 0 0 0,1 1 0 0 0,0-1 0 0 0,0 0 0 0 0,7 12 0 0 0,-6-15-31 0 0,0 1 1 0 0,1-1 0 0 0,0 0-1 0 0,1 0 1 0 0,0 0 0 0 0,0-1 0 0 0,0 0-1 0 0,0 0 1 0 0,1-1 0 0 0,0 1-1 0 0,9 4 1 0 0,-4-4-69 0 0,0-1 0 0 0,1 0-1 0 0,-1 0 1 0 0,1-1 0 0 0,0-1 0 0 0,0 0 0 0 0,0-1-1 0 0,1 0 1 0 0,-1-1 0 0 0,1-1 0 0 0,-1 0 0 0 0,23-3-1 0 0,13-4-611 0 0,-1-3-1 0 0,51-16 0 0 0,-94 24 604 0 0,177-57-3231 0 0,-64 11-1783 0 0,-72 26 3399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6 1376 0 0,'-1'-1'492'0'0,"-1"0"0"0"0,1 0-1 0 0,-1 1 1 0 0,1-1 0 0 0,-1 1 0 0 0,0-1-1 0 0,1 1 1 0 0,-1 0 0 0 0,0-1-1 0 0,1 1 1 0 0,-1 0 0 0 0,0 0 0 0 0,0 0-1 0 0,1 1 1 0 0,-1-1 0 0 0,0 0-1 0 0,1 0 1 0 0,-1 1 0 0 0,-2 0 0 0 0,2 0-169 0 0,0 1 1 0 0,0-1 0 0 0,0 0 0 0 0,1 1 0 0 0,-1-1 0 0 0,0 1 0 0 0,0 0 0 0 0,1 0 0 0 0,-1-1 0 0 0,1 1 0 0 0,0 0 0 0 0,-2 3 0 0 0,-1 3 59 0 0,1-1 1 0 0,0 1-1 0 0,1 0 1 0 0,0 0-1 0 0,0 0 1 0 0,-2 16 0 0 0,4-14-267 0 0,0 0 1 0 0,0-1-1 0 0,1 1 1 0 0,0-1 0 0 0,1 1-1 0 0,0-1 1 0 0,0 1-1 0 0,1-1 1 0 0,0 0 0 0 0,1 0-1 0 0,5 10 1 0 0,-6-14-145 0 0,0 1 1 0 0,1-1 0 0 0,-1 0-1 0 0,1 0 1 0 0,0 0-1 0 0,1-1 1 0 0,-1 0 0 0 0,1 1-1 0 0,0-1 1 0 0,0-1-1 0 0,0 1 1 0 0,0-1 0 0 0,1 0-1 0 0,0 0 1 0 0,-1-1-1 0 0,1 1 1 0 0,0-1-1 0 0,8 2 1 0 0,-5-3-446 0 0,1 1-1 0 0,-1-1 1 0 0,1 0 0 0 0,-1-1-1 0 0,1 0 1 0 0,-1 0 0 0 0,1-1-1 0 0,-1-1 1 0 0,0 1 0 0 0,1-2 0 0 0,11-3-1 0 0,-2-4-616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7 1232 0 0,'-7'-4'2377'0'0,"-5"1"2480"0"0,2 3-3729 0 0,2 2 1145 0 0,0 0-1249 0 0,4 3 104 0 0,3-1-448 0 0,1 3-248 0 0,2-1-160 0 0,4 0-192 0 0,3 1-184 0 0,4-3 24 0 0,0 2-72 0 0,6-2-184 0 0,-1 1-600 0 0,1-2-136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8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31 512 0 0,'-1'0'136'0'0,"1"0"0"0"0,0-1 0 0 0,-1 1 0 0 0,1 0 1 0 0,-1 0-1 0 0,1 0 0 0 0,0-1 0 0 0,-1 1 0 0 0,1 0 0 0 0,-1 0 0 0 0,1 0 0 0 0,-1 0 0 0 0,1 0 0 0 0,-1 0 0 0 0,1 0 0 0 0,0 0 1 0 0,-1 0-1 0 0,1 0 0 0 0,-1 0 0 0 0,1 1 0 0 0,-1-1 0 0 0,1 0 0 0 0,0 0 0 0 0,-1 0 0 0 0,1 0 0 0 0,-1 1 0 0 0,-7 0 1970 0 0,5 0-1624 0 0,0 0 1 0 0,1-1-1 0 0,-1 1 0 0 0,0 0 0 0 0,1 1 1 0 0,-1-1-1 0 0,1 0 0 0 0,-1 1 1 0 0,1-1-1 0 0,0 1 0 0 0,-1 0 1 0 0,1 0-1 0 0,-3 3 0 0 0,5-4-296 0 0,-1 1-1 0 0,1-1 1 0 0,0 1-1 0 0,-1-1 1 0 0,1 1-1 0 0,0-1 1 0 0,0 1-1 0 0,0 0 1 0 0,0-1 0 0 0,0 1-1 0 0,0-1 1 0 0,1 1-1 0 0,-1-1 1 0 0,1 1-1 0 0,0 1 1 0 0,1-3-160 0 0,0 0 1 0 0,0 0-1 0 0,0 0 1 0 0,0 0-1 0 0,0-1 0 0 0,0 1 1 0 0,0-1-1 0 0,0 1 1 0 0,0-1-1 0 0,0 0 1 0 0,0 0-1 0 0,0 0 1 0 0,0 0-1 0 0,-1 0 1 0 0,1 0-1 0 0,0 0 0 0 0,1-3 1 0 0,30-24-34 0 0,-32 27 17 0 0,-1 0 1 0 0,1 0-1 0 0,0 0 0 0 0,-1 0 0 0 0,1 0 1 0 0,0 0-1 0 0,-1 0 0 0 0,1 0 0 0 0,-1 0 1 0 0,0 0-1 0 0,1 0 0 0 0,-1 0 0 0 0,0 0 1 0 0,0-1-1 0 0,0 1 0 0 0,1 0 0 0 0,-1 0 1 0 0,-1-2-1 0 0,-3 4 113 0 0,1 0 0 0 0,-1 1 0 0 0,0 0 0 0 0,0 0 0 0 0,1 0 0 0 0,-1 0-1 0 0,1 0 1 0 0,0 1 0 0 0,0-1 0 0 0,-5 6 0 0 0,-13 18 536 0 0,20-26-655 0 0,1 0 0 0 0,0 1 0 0 0,-1-1 1 0 0,1 0-1 0 0,0 1 0 0 0,0-1 0 0 0,0 0 0 0 0,-1 1 0 0 0,1-1 1 0 0,0 1-1 0 0,0-1 0 0 0,0 1 0 0 0,0-1 0 0 0,0 0 0 0 0,0 1 1 0 0,0-1-1 0 0,0 1 0 0 0,0-1 0 0 0,0 1 0 0 0,0-1 0 0 0,0 0 1 0 0,0 1-1 0 0,0-1 0 0 0,0 1 0 0 0,0-1 0 0 0,1 0 0 0 0,-1 1 1 0 0,0-1-1 0 0,0 1 0 0 0,0-1 0 0 0,1 0 0 0 0,-1 1 0 0 0,0-1 1 0 0,1 0-1 0 0,-1 1 0 0 0,0-1 0 0 0,1 0 0 0 0,-1 0 0 0 0,0 1 1 0 0,1-1-1 0 0,-1 0 0 0 0,0 0 0 0 0,1 1 0 0 0,-1-1 0 0 0,1 0 1 0 0,0 0-1 0 0,0 0 2 0 0,-1 1 0 0 0,1-1 0 0 0,0 0 1 0 0,0 0-1 0 0,0 1 0 0 0,0-1 0 0 0,0 0 1 0 0,0 0-1 0 0,0 0 0 0 0,0 0 0 0 0,0 0 1 0 0,0-1-1 0 0,0 1 0 0 0,0 0 0 0 0,-1 0 1 0 0,1 0-1 0 0,0-1 0 0 0,0 1 0 0 0,0-1 0 0 0,0 1 1 0 0,0-1-1 0 0,-1 1 0 0 0,2-1 0 0 0,2-4-7 0 0,0 1 0 0 0,0-1 0 0 0,6-9-1 0 0,-9 12 1 0 0,0 0 0 0 0,0 0 0 0 0,0 0 0 0 0,0 0 0 0 0,0 0 0 0 0,0 0 0 0 0,-1 0 0 0 0,1-1 0 0 0,-1 1 0 0 0,0 0 0 0 0,1 0 0 0 0,-1-1-1 0 0,-1-3 1 0 0,1 5 10 0 0,0 0-1 0 0,0-1 1 0 0,0 1-1 0 0,-1 0 1 0 0,1 0-1 0 0,0 0 0 0 0,-1 0 1 0 0,1 0-1 0 0,-1 0 1 0 0,1 0-1 0 0,-1 0 1 0 0,0 0-1 0 0,1 1 0 0 0,-1-1 1 0 0,-1-1-1 0 0,1 1-2 0 0,1 1 0 0 0,-1 0-1 0 0,1 0 1 0 0,0-1 0 0 0,-1 1 0 0 0,0 0-1 0 0,1 0 1 0 0,-1 0 0 0 0,1 0-1 0 0,-1 0 1 0 0,1-1 0 0 0,-1 1 0 0 0,1 0-1 0 0,-1 0 1 0 0,1 0 0 0 0,-1 1-1 0 0,1-1 1 0 0,-1 0 0 0 0,1 0 0 0 0,-1 0-1 0 0,1 0 1 0 0,-2 1 0 0 0,1 0-5 0 0,0-1-1 0 0,0 1 1 0 0,-1 0 0 0 0,1 0 0 0 0,0 0 0 0 0,0 0 0 0 0,0 0-1 0 0,0 0 1 0 0,1 0 0 0 0,-1 0 0 0 0,0 1 0 0 0,0-1 0 0 0,1 0-1 0 0,-1 0 1 0 0,1 1 0 0 0,-1-1 0 0 0,1 0 0 0 0,-1 1-1 0 0,1-1 1 0 0,0 1 0 0 0,0-1 0 0 0,-1 3 0 0 0,1 4-177 0 0,0-7 102 0 0,0 0-1 0 0,0 0 1 0 0,0 0-1 0 0,0 0 0 0 0,0 0 1 0 0,0-1-1 0 0,0 1 1 0 0,0 0-1 0 0,0 0 0 0 0,1 0 1 0 0,-1 0-1 0 0,0 0 1 0 0,0 0-1 0 0,1-1 0 0 0,-1 1 1 0 0,1 1-1 0 0,13 7-6104 0 0,-5-5 2081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33 208 1568 0 0,'-13'10'3564'0'0,"-3"5"3103"0"0,15-14-6521 0 0,1-1 0 0 0,-1 1 1 0 0,1 0-1 0 0,0 0 0 0 0,-1 0 0 0 0,1-1 0 0 0,0 1 0 0 0,0 0 0 0 0,-1 0 0 0 0,1 0 0 0 0,0 0 0 0 0,0 0 0 0 0,0 0 0 0 0,0-1 0 0 0,0 1 0 0 0,0 0 0 0 0,0 0 0 0 0,1 0 0 0 0,-1 0 0 0 0,0 0 0 0 0,0 0 0 0 0,1-1 1 0 0,0 2-1 0 0,5 10 680 0 0,0 0 1 0 0,1-1-1 0 0,0 0 1 0 0,1 0 0 0 0,18 18-1 0 0,-26-42-355 0 0,0 0 0 0 0,-5-24 0 0 0,2 17-405 0 0,1 1 1 0 0,0-1-1 0 0,2 1 1 0 0,1-23-1 0 0,0 34-77 0 0,0 1-1 0 0,0-1 1 0 0,0 0 0 0 0,1 1-1 0 0,0 0 1 0 0,1-1 0 0 0,0 1-1 0 0,0 0 1 0 0,0 0-1 0 0,1 1 1 0 0,0-1 0 0 0,0 1-1 0 0,9-10 1 0 0,-7 11-28 0 0,0 0-1 0 0,1 0 1 0 0,-1 1-1 0 0,1 0 1 0 0,0 0-1 0 0,0 1 1 0 0,0 0-1 0 0,1 0 1 0 0,-1 1-1 0 0,1 0 1 0 0,0 0-1 0 0,-1 0 1 0 0,10 1-1 0 0,1-1-963 0 0,0 1-1 0 0,0 1 1 0 0,0 1-1 0 0,30 6 0 0 0,-29-3-1783 0 0,-3 0-503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210 165 512 0 0,'-1'-9'2119'0'0,"0"0"1"0"0,1-1-1 0 0,2-15 0 0 0,-2 18-1481 0 0,1 1 0 0 0,-1-1-1 0 0,0 1 1 0 0,0-1 0 0 0,0 1 0 0 0,-1 0 0 0 0,0-1 0 0 0,-1 1-1 0 0,-3-11 1 0 0,4 14-424 0 0,0 0-1 0 0,-1 0 1 0 0,1 0-1 0 0,-1 0 0 0 0,0 1 1 0 0,0-1-1 0 0,0 0 1 0 0,0 1-1 0 0,-4-4 0 0 0,5 5-145 0 0,-1 0 0 0 0,1 1 0 0 0,0-1-1 0 0,0 1 1 0 0,0-1 0 0 0,0 1 0 0 0,-1-1 0 0 0,1 1-1 0 0,0 0 1 0 0,0 0 0 0 0,-1-1 0 0 0,1 1-1 0 0,0 0 1 0 0,-1 0 0 0 0,1 0 0 0 0,0 1 0 0 0,0-1-1 0 0,-1 0 1 0 0,1 0 0 0 0,0 1 0 0 0,0-1-1 0 0,-1 1 1 0 0,1-1 0 0 0,0 1 0 0 0,0-1-1 0 0,0 1 1 0 0,0 0 0 0 0,-2 1 0 0 0,-9 7 133 0 0,0 0 1 0 0,0 2-1 0 0,1-1 0 0 0,0 1 1 0 0,1 1-1 0 0,0 0 1 0 0,1 0-1 0 0,-9 16 0 0 0,12-19-140 0 0,1 1 0 0 0,0-1 0 0 0,1 1 0 0 0,0 0 1 0 0,1 1-1 0 0,0-1 0 0 0,0 0 0 0 0,1 1 0 0 0,1 0 0 0 0,0 0 0 0 0,0-1 0 0 0,1 18 0 0 0,1-24-49 0 0,0 0 0 0 0,0 1 0 0 0,0-1 0 0 0,0 0 1 0 0,1 0-1 0 0,-1 0 0 0 0,1 0 0 0 0,0 0 0 0 0,0 0 1 0 0,1 0-1 0 0,-1 0 0 0 0,1-1 0 0 0,4 5 0 0 0,-2-3-19 0 0,0-1 0 0 0,0 0-1 0 0,0 0 1 0 0,1-1 0 0 0,-1 0-1 0 0,1 0 1 0 0,0 0 0 0 0,9 3-1 0 0,-3-2-45 0 0,1-1-1 0 0,0-1 0 0 0,0 0 1 0 0,0 0-1 0 0,0-1 0 0 0,0-1 0 0 0,1 0 1 0 0,18-4-1 0 0,-17 2-73 0 0,-1-2 0 0 0,1 0 1 0 0,-1 0-1 0 0,-1-1 0 0 0,27-14 0 0 0,-32 15 63 0 0,0-1-1 0 0,-1 0 1 0 0,1 0-1 0 0,-1-1 1 0 0,0 0-1 0 0,-1 0 0 0 0,1-1 1 0 0,-1 0-1 0 0,-1 0 1 0 0,10-15-1 0 0,-13 18 70 0 0,0 0-1 0 0,-1-1 1 0 0,0 1 0 0 0,1-1-1 0 0,-1 1 1 0 0,-1-1 0 0 0,1 0 0 0 0,-1 1-1 0 0,0-1 1 0 0,0 0 0 0 0,0 0-1 0 0,-1 1 1 0 0,1-1 0 0 0,-3-8-1 0 0,1 6 10 0 0,-1-1 0 0 0,1 1 0 0 0,-2-1 1 0 0,1 1-1 0 0,-1 0 0 0 0,0 0 0 0 0,-9-11 0 0 0,13 17 0 0 0,-1 0 1 0 0,0 0-1 0 0,0 0 1 0 0,1 0-1 0 0,-1 0 1 0 0,0 0-1 0 0,0 0 0 0 0,0 1 1 0 0,0-1-1 0 0,0 0 1 0 0,-1 1-1 0 0,1-1 1 0 0,0 1-1 0 0,0-1 1 0 0,-3 0-1 0 0,4 1-1 0 0,-1 0-1 0 0,1 0 0 0 0,-1 0 1 0 0,1 0-1 0 0,-1 0 1 0 0,1 1-1 0 0,-1-1 0 0 0,0 0 1 0 0,1 0-1 0 0,-1 0 1 0 0,1 1-1 0 0,-1-1 0 0 0,1 0 1 0 0,0 1-1 0 0,-1-1 1 0 0,1 0-1 0 0,-1 1 0 0 0,1-1 1 0 0,-1 1-1 0 0,1-1 1 0 0,0 1-1 0 0,-1-1 0 0 0,1 0 1 0 0,0 2-1 0 0,-2 1 12 0 0,1 0-1 0 0,0 0 1 0 0,0 0-1 0 0,0 0 1 0 0,0 1-1 0 0,1-1 1 0 0,-1 0-1 0 0,1 1 1 0 0,0-1-1 0 0,0 4 1 0 0,1 2-28 0 0,0 0 1 0 0,0 1-1 0 0,1-1 0 0 0,0-1 1 0 0,1 1-1 0 0,0 0 0 0 0,0-1 1 0 0,1 1-1 0 0,0-1 0 0 0,1 0 1 0 0,-1 0-1 0 0,2-1 0 0 0,-1 1 1 0 0,1-1-1 0 0,0 0 0 0 0,0-1 1 0 0,1 1-1 0 0,0-1 0 0 0,0-1 1 0 0,1 1-1 0 0,-1-1 1 0 0,16 7-1 0 0,-15-7-26 0 0,1-1-1 0 0,-1-1 1 0 0,1 1 0 0 0,0-2 0 0 0,0 1-1 0 0,12 1 1 0 0,-18-3 23 0 0,1-1 0 0 0,0 0 0 0 0,0 0 0 0 0,0 0 0 0 0,-1 0-1 0 0,1-1 1 0 0,0 0 0 0 0,0 1 0 0 0,-1-1 0 0 0,1 0 0 0 0,0-1 0 0 0,-1 1 0 0 0,1-1 0 0 0,-1 0 0 0 0,0 1-1 0 0,1-2 1 0 0,-1 1 0 0 0,3-3 0 0 0,1-1 10 0 0,0 0 1 0 0,0-1-1 0 0,-1 0 1 0 0,0-1-1 0 0,0 1 0 0 0,6-12 1 0 0,-10 15 2 0 0,0 0 0 0 0,-1 0 0 0 0,1-1 0 0 0,-1 1 0 0 0,0 0 0 0 0,0-1 0 0 0,-1 1 0 0 0,1-1 0 0 0,-1 1 0 0 0,0-1 0 0 0,0 1 0 0 0,-1-1 0 0 0,1 1 0 0 0,-1-1 0 0 0,-2-6 0 0 0,1 2 64 0 0,-4-17-44 0 0,3 20 64 0 0,2 11 143 0 0,1 10-185 0 0,1 0 0 0 0,0 0-1 0 0,1 0 1 0 0,1-1 0 0 0,0 1 0 0 0,1-1 0 0 0,11 26 0 0 0,-13-37-67 0 0,0 1 1 0 0,0-1-1 0 0,0 0 1 0 0,0 0-1 0 0,1 0 1 0 0,0 0-1 0 0,-1-1 1 0 0,1 1-1 0 0,0-1 1 0 0,0 0-1 0 0,0 1 1 0 0,1-1-1 0 0,-1-1 1 0 0,0 1-1 0 0,1 0 1 0 0,-1-1-1 0 0,1 0 1 0 0,0 0-1 0 0,-1 0 1 0 0,1 0-1 0 0,0 0 1 0 0,0-1-1 0 0,-1 0 1 0 0,1 0-1 0 0,0 0 1 0 0,0 0-1 0 0,0 0 1 0 0,-1-1-1 0 0,1 1 1 0 0,0-1-1 0 0,-1 0 1 0 0,1-1-1 0 0,0 1 1 0 0,-1-1-1 0 0,1 1 1 0 0,-1-1-1 0 0,0 0 1 0 0,0 0-1 0 0,4-3 0 0 0,3-4-445 0 0,0 0-1 0 0,13-16 0 0 0,-20 20-483 0 0,1 0 0 0 0,-1 0-1 0 0,0 0 1 0 0,4-9-1 0 0,-4 3-1556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22 8 0 0,'-9'-7'3468'0'0,"8"5"-2209"0"0,-1 0 0 0 0,0 1-1 0 0,1-1 1 0 0,-1 1 0 0 0,0-1-1 0 0,0 1 1 0 0,-4-2 0 0 0,5 3-1082 0 0,1 0 1 0 0,-1 0 0 0 0,0 0-1 0 0,1 0 1 0 0,-1 0 0 0 0,0 0 0 0 0,1 0-1 0 0,-1 0 1 0 0,0 0 0 0 0,1 1-1 0 0,-1-1 1 0 0,1 0 0 0 0,-1 0 0 0 0,0 1-1 0 0,1-1 1 0 0,-1 0 0 0 0,1 1 0 0 0,-1-1-1 0 0,1 0 1 0 0,-1 1 0 0 0,1-1-1 0 0,-1 1 1 0 0,1-1 0 0 0,-1 1 0 0 0,1-1-1 0 0,0 1 1 0 0,-1-1 0 0 0,1 1 0 0 0,0-1-1 0 0,-1 1 1 0 0,1 0 0 0 0,0-1-1 0 0,-1 2 1 0 0,-1 4 56 0 0,0 1 0 0 0,0 0 0 0 0,0-1 0 0 0,1 1 0 0 0,0 0 0 0 0,0 0 0 0 0,0 0 0 0 0,1 0 0 0 0,0 0 0 0 0,1 0 0 0 0,1 8 0 0 0,-1-3-158 0 0,2 0 1 0 0,0-1-1 0 0,0 1 0 0 0,1-1 1 0 0,8 18-1 0 0,-10-24-95 0 0,1-1-1 0 0,-1 0 0 0 0,1 0 1 0 0,-1 0-1 0 0,1 0 1 0 0,0 0-1 0 0,1-1 0 0 0,-1 1 1 0 0,1-1-1 0 0,-1 0 0 0 0,1 0 1 0 0,0 0-1 0 0,0-1 1 0 0,0 1-1 0 0,0-1 0 0 0,1 0 1 0 0,-1 0-1 0 0,1-1 1 0 0,-1 1-1 0 0,1-1 0 0 0,0 0 1 0 0,-1 0-1 0 0,8 0 0 0 0,-4-1-400 0 0,-1 0-1 0 0,1-1 1 0 0,-1 0-1 0 0,1-1 1 0 0,-1 1-1 0 0,1-1 1 0 0,-1-1-1 0 0,0 1 1 0 0,7-5-1 0 0,-8 4-692 0 0,-1 0-1 0 0,0 0 1 0 0,-1-1-1 0 0,1 1 0 0 0,0-1 1 0 0,-1 0-1 0 0,6-8 1 0 0,0-2-1300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27 3921 0 0,'-8'-5'2814'0'0,"6"5"-1773"0"0,1-1 1 0 0,-1 0 0 0 0,0 0-1 0 0,0 0 1 0 0,1 0 0 0 0,-1 0-1 0 0,1-1 1 0 0,-1 1 0 0 0,1 0-1 0 0,-1-1 1 0 0,-1-1 0 0 0,3 2-974 0 0,1 1 0 0 0,-1 0 0 0 0,0 0 0 0 0,0-1 0 0 0,0 1 0 0 0,0 0 0 0 0,0 0 0 0 0,0-1 0 0 0,0 1 0 0 0,1 0 0 0 0,-1 0 0 0 0,0-1 1 0 0,0 1-1 0 0,0 0 0 0 0,0 0 0 0 0,1-1 0 0 0,-1 1 0 0 0,0 0 0 0 0,0 0 0 0 0,1 0 0 0 0,-1 0 0 0 0,0 0 0 0 0,0-1 0 0 0,1 1 0 0 0,-1 0 0 0 0,0 0 0 0 0,0 0 0 0 0,1 0 1 0 0,-1 0-1 0 0,0 0 0 0 0,1 0 0 0 0,-1 0 0 0 0,0 0 0 0 0,0 0 0 0 0,1 0 0 0 0,-1 0 0 0 0,1 0 0 0 0,13 0 103 0 0,-12 0-90 0 0,3 1-292 0 0,1 0 0 0 0,-1 0 0 0 0,0 1 1 0 0,0 0-1 0 0,0 0 0 0 0,0 1 1 0 0,0-1-1 0 0,0 1 0 0 0,7 6 0 0 0,-2-3-1823 0 0,1 2 619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1 512 0 0,'-2'0'570'0'0,"1"0"0"0"0,0 0 0 0 0,0 0-1 0 0,0 0 1 0 0,0 0 0 0 0,0 1 0 0 0,-1-1 0 0 0,1 0 0 0 0,0 1-1 0 0,0-1 1 0 0,0 1 0 0 0,0-1 0 0 0,0 1 0 0 0,0 0 0 0 0,0-1 0 0 0,0 1-1 0 0,0 0 1 0 0,0 1 0 0 0,-1-1-112 0 0,1 1 1 0 0,0 0-1 0 0,0 0 0 0 0,0 0 0 0 0,0-1 0 0 0,0 1 1 0 0,1 0-1 0 0,-1 0 0 0 0,0 4 0 0 0,0 4-117 0 0,0 0-1 0 0,0 0 1 0 0,2 16-1 0 0,0-13 513 0 0,18 169 1401 0 0,-2-31-1238 0 0,-4-16-448 0 0,-9-111-549 0 0,1 0 0 0 0,1 0 0 0 0,12 33 0 0 0,-16-52-109 0 0,0 0 0 0 0,1 0 0 0 0,-1-1 0 0 0,1 1 0 0 0,0-1 0 0 0,0 0 0 0 0,1 0 0 0 0,-1 0 1 0 0,1 0-1 0 0,-1 0 0 0 0,1-1 0 0 0,1 0 0 0 0,-1 0 0 0 0,8 5 0 0 0,-7-6-465 0 0,0 0 1 0 0,0 0 0 0 0,1-1-1 0 0,-1 1 1 0 0,0-1-1 0 0,1 0 1 0 0,-1 0-1 0 0,1-1 1 0 0,-1 0-1 0 0,1 0 1 0 0,0 0 0 0 0,-1-1-1 0 0,9-1 1 0 0,10-5-1275 0 0,2-1 273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2465 0 0,'-7'-1'3432'0'0,"0"1"3754"0"0,1 0-5810 0 0,5 3-184 0 0,5 0 33 0 0,5 0-649 0 0,7 1 200 0 0,-1 0-208 0 0,1 1-192 0 0,6-2-256 0 0,-2 1-24 0 0,2-1-64 0 0,4-2-208 0 0,3-1-240 0 0,1 0-80 0 0,7-1-1264 0 0,1-2-2721 0 0,-1-1 208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462 363 512 0 0,'8'-8'1065'0'0,"0"-1"0"0"0,0 1 0 0 0,-1-2 0 0 0,0 1 0 0 0,0-1 1 0 0,-1 0-1 0 0,5-12 0 0 0,-9 17-662 0 0,0-1 0 0 0,-1 1 0 0 0,1-1 0 0 0,-1 0 0 0 0,0 1 1 0 0,-1-1-1 0 0,1 0 0 0 0,-1 0 0 0 0,0 0 0 0 0,0 1 0 0 0,-1-1 0 0 0,0 0 1 0 0,0 0-1 0 0,0 1 0 0 0,-1-1 0 0 0,-3-7 0 0 0,-2-2 148 0 0,0-1 0 0 0,-1 1 0 0 0,-1 0 1 0 0,0 1-1 0 0,-1 0 0 0 0,-1 1 0 0 0,-21-22 0 0 0,27 31-407 0 0,1 1 0 0 0,-1-1-1 0 0,0 1 1 0 0,0 0 0 0 0,-1 0 0 0 0,1 0 0 0 0,0 1-1 0 0,-1 0 1 0 0,0 0 0 0 0,0 0 0 0 0,1 0 0 0 0,-1 1-1 0 0,-11-1 1 0 0,9 2-21 0 0,0 1-1 0 0,0 0 1 0 0,0 0-1 0 0,0 0 1 0 0,0 1-1 0 0,0 0 1 0 0,1 0-1 0 0,-1 1 1 0 0,-10 5-1 0 0,4 0 12 0 0,0 1 1 0 0,0 0-1 0 0,0 1 0 0 0,1 1 0 0 0,1 0 0 0 0,0 1 0 0 0,0 0 0 0 0,1 1 1 0 0,-13 19-1 0 0,7-5 36 0 0,1 1 0 0 0,1 1 0 0 0,1 1 0 0 0,-13 40 1 0 0,21-50-114 0 0,0 1 0 0 0,1-1 0 0 0,2 1 0 0 0,0 0 0 0 0,1 1 0 0 0,1-1 0 0 0,3 35 0 0 0,-1-48-56 0 0,1 0 0 0 0,-1 0 0 0 0,1 0 0 0 0,0-1 0 0 0,1 1 0 0 0,0-1 0 0 0,0 0 0 0 0,1 1 0 0 0,0-1 0 0 0,0-1 0 0 0,10 13 0 0 0,-7-12-17 0 0,0 0 0 0 0,0 0 0 0 0,1-1 0 0 0,-1 0 0 0 0,1-1 0 0 0,1 0 0 0 0,-1 0 0 0 0,18 6 0 0 0,-7-4-223 0 0,0-2 1 0 0,1 0-1 0 0,-1-1 0 0 0,1-1 0 0 0,0-1 0 0 0,0-1 1 0 0,0 0-1 0 0,39-5 0 0 0,-23-1-1990 0 0,-1-1 0 0 0,1-1-1 0 0,-2-2 1 0 0,53-21 0 0 0,-48 12 20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60 2104 0 0,'-7'-12'3821'0'0,"5"9"-2828"0"0,0 0 0 0 0,1 0 0 0 0,-1 0 0 0 0,1-1 0 0 0,-1 1 0 0 0,1 0 0 0 0,0-1 0 0 0,-1-5 0 0 0,5 43 3847 0 0,1 3-4296 0 0,-3-15-232 0 0,-1 6 107 0 0,2-1-1 0 0,6 28 0 0 0,-7-47-374 0 0,1-1 0 0 0,0 0 1 0 0,0 1-1 0 0,1-1 0 0 0,0 0 0 0 0,0 0 0 0 0,1-1 0 0 0,0 1 0 0 0,0-1 0 0 0,0 1 0 0 0,1-1 0 0 0,6 6 0 0 0,-8-10-63 0 0,-1 1-1 0 0,1-1 1 0 0,-1 0-1 0 0,1 0 1 0 0,0 0-1 0 0,0 0 1 0 0,0 0-1 0 0,0-1 1 0 0,0 0-1 0 0,1 1 1 0 0,-1-1-1 0 0,0 0 1 0 0,1 0 0 0 0,-1-1-1 0 0,0 1 1 0 0,1-1-1 0 0,-1 0 1 0 0,1 0-1 0 0,-1 0 1 0 0,0 0-1 0 0,1 0 1 0 0,-1-1-1 0 0,1 0 1 0 0,-1 1-1 0 0,0-1 1 0 0,1 0-1 0 0,-1-1 1 0 0,0 1-1 0 0,4-3 1 0 0,-1 0-11 0 0,-1 0 0 0 0,0-1-1 0 0,0 0 1 0 0,0 1 0 0 0,-1-2 0 0 0,0 1 0 0 0,0 0-1 0 0,0-1 1 0 0,0 0 0 0 0,-1 0 0 0 0,0 0 0 0 0,0 0 0 0 0,-1 0-1 0 0,0-1 1 0 0,0 1 0 0 0,0-1 0 0 0,-1 1 0 0 0,1-9-1 0 0,-1-8 73 0 0,-1 1 0 0 0,-1-1-1 0 0,-1 0 1 0 0,-5-23 0 0 0,5 24 64 0 0,0-29 0 0 0,7 69 154 0 0,-3 17-72 0 0,11 81 370 0 0,-11-103-531 0 0,2 1 1 0 0,-1 0-1 0 0,2-1 1 0 0,0 0-1 0 0,0 0 1 0 0,10 16 0 0 0,-13-26-107 0 0,1 1 1 0 0,-1-1 0 0 0,1 0-1 0 0,0 0 1 0 0,0 0 0 0 0,0 0-1 0 0,1 0 1 0 0,-1-1 0 0 0,1 1-1 0 0,-1-1 1 0 0,1 0 0 0 0,0 0-1 0 0,4 2 1 0 0,-4-3-814 0 0,-1 0 0 0 0,1 0 1 0 0,0 0-1 0 0,0 0 0 0 0,0-1 0 0 0,0 1 0 0 0,0-1 0 0 0,7-1 0 0 0,3-1-4030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76 1608 0 0,'-5'0'1676'0'0,"0"0"0"0"0,0 0 1 0 0,0 0-1 0 0,0-1 0 0 0,0 0 0 0 0,0 0 0 0 0,0 0 0 0 0,-6-3 0 0 0,10 4-1557 0 0,1 0 1 0 0,0 0 0 0 0,-1 0-1 0 0,1 0 1 0 0,-1 0-1 0 0,1 0 1 0 0,0 0 0 0 0,-1 0-1 0 0,1 0 1 0 0,0 0-1 0 0,-1 0 1 0 0,1 0-1 0 0,-1 1 1 0 0,1-1 0 0 0,0 0-1 0 0,-1 0 1 0 0,1 0-1 0 0,0 0 1 0 0,-1 1-1 0 0,1-1 1 0 0,0 0 0 0 0,0 0-1 0 0,-1 1 1 0 0,1-1-1 0 0,0 0 1 0 0,0 1-1 0 0,-1-1 1 0 0,1 0 0 0 0,0 1-1 0 0,0-1 1 0 0,0 0-1 0 0,0 1 1 0 0,-1-1-1 0 0,1 0 1 0 0,0 1 0 0 0,0-1-1 0 0,0 1 1 0 0,0-1-1 0 0,0 0 1 0 0,0 1 0 0 0,0-1-1 0 0,0 1 1 0 0,0-1-1 0 0,0 23 248 0 0,0-19 58 0 0,0 5-242 0 0,0 22 596 0 0,7 60 0 0 0,-6-83-734 0 0,1 1-1 0 0,0-1 1 0 0,0 0 0 0 0,1 0-1 0 0,0 0 1 0 0,0 0 0 0 0,1-1 0 0 0,0 1-1 0 0,0-1 1 0 0,1 0 0 0 0,0 0-1 0 0,6 7 1 0 0,-10-13-40 0 0,0 0 1 0 0,-1-1-1 0 0,1 1 1 0 0,0 0-1 0 0,-1-1 1 0 0,1 1-1 0 0,0-1 1 0 0,0 1-1 0 0,0-1 0 0 0,-1 1 1 0 0,1-1-1 0 0,0 0 1 0 0,0 1-1 0 0,0-1 1 0 0,0 0-1 0 0,0 0 1 0 0,0 1-1 0 0,1-1 0 0 0,-1 0-4 0 0,-1 0-1 0 0,1-1 0 0 0,-1 1 0 0 0,1 0 0 0 0,-1 0 0 0 0,1-1 0 0 0,-1 1 1 0 0,1 0-1 0 0,-1-1 0 0 0,0 1 0 0 0,1 0 0 0 0,-1-1 0 0 0,1 1 0 0 0,-1-1 1 0 0,0 1-1 0 0,1-1 0 0 0,-1 1 0 0 0,0 0 0 0 0,0-1 0 0 0,1 1 0 0 0,-1-1 1 0 0,0 0-1 0 0,0 0 0 0 0,1-1-6 0 0,0-1 1 0 0,-1 0 0 0 0,0 1-1 0 0,1-1 1 0 0,-1 0 0 0 0,0 0-1 0 0,0 1 1 0 0,-1-1 0 0 0,1 0-1 0 0,-1 0 1 0 0,0-3 0 0 0,-7-11 13 0 0,0 0 1 0 0,0 1-1 0 0,-12-16 1 0 0,-15-28 69 0 0,31 52-82 0 0,0-1-4 0 0,-1-1 1 0 0,1 1 0 0 0,0-1 0 0 0,-3-17 0 0 0,7 25 5 0 0,-1-1 0 0 0,1 1-1 0 0,0 0 1 0 0,0 0 0 0 0,0-1 0 0 0,0 1 0 0 0,0 0 0 0 0,0 0-1 0 0,1-1 1 0 0,-1 1 0 0 0,1 0 0 0 0,-1 0 0 0 0,1 0 0 0 0,0 0-1 0 0,0 0 1 0 0,0 0 0 0 0,0 0 0 0 0,0 0 0 0 0,1 0 0 0 0,-1 0-1 0 0,1 1 1 0 0,-1-1 0 0 0,1 0 0 0 0,-1 1 0 0 0,1-1 0 0 0,0 1-1 0 0,0 0 1 0 0,2-2 0 0 0,4-1-12 0 0,1 0 1 0 0,-1 1-1 0 0,1 0 1 0 0,0 0-1 0 0,19-2 1 0 0,48-3-125 0 0,-67 8 122 0 0,18-2-89 0 0,40 3-1 0 0,-57 0-730 0 0,1 0 0 0 0,14 5-1 0 0,-19-4-943 0 0,1 0 0 0 0,0 1 0 0 0,0 0 0 0 0,8 5 1 0 0,-11-5-269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1 204 512 0 0,'3'-24'3637'0'0,"3"-12"6766"0"0,-3 42-5253 0 0,6 23-3537 0 0,-4-5-1313 0 0,0-1-1 0 0,2 1 1 0 0,0-1-1 0 0,2 0 1 0 0,0-1-1 0 0,17 27 1 0 0,-20-37-276 0 0,1-1 1 0 0,1 0 0 0 0,0-1 0 0 0,1 0 0 0 0,0 0 0 0 0,1-1 0 0 0,-1 0 0 0 0,2-1 0 0 0,-1 0 0 0 0,1 0 0 0 0,0-1 0 0 0,1 0 0 0 0,12 4 0 0 0,-22-10-28 0 0,-1 0 0 0 0,1 0 0 0 0,0-1 0 0 0,-1 1 1 0 0,1-1-1 0 0,0 1 0 0 0,-1-1 0 0 0,1 0 0 0 0,0 1 0 0 0,-1-1 0 0 0,1 0 0 0 0,0 0 0 0 0,0 0 0 0 0,-1-1 1 0 0,1 1-1 0 0,0 0 0 0 0,0-1 0 0 0,-1 1 0 0 0,1-1 0 0 0,0 1 0 0 0,-1-1 0 0 0,1 0 0 0 0,-1 1 0 0 0,1-1 1 0 0,-1 0-1 0 0,1 0 0 0 0,-1 0 0 0 0,0 0 0 0 0,1-1 0 0 0,-1 1 0 0 0,0 0 0 0 0,2-3 0 0 0,-2 1-3 0 0,0 0 0 0 0,1 0-1 0 0,-1 0 1 0 0,0 0 0 0 0,0 0-1 0 0,-1 0 1 0 0,1 0 0 0 0,-1 0-1 0 0,0-1 1 0 0,0 1 0 0 0,0 0 0 0 0,0 0-1 0 0,0-1 1 0 0,0 1 0 0 0,-1 0-1 0 0,0 0 1 0 0,-1-3 0 0 0,-5-13 12 0 0,-1 0 1 0 0,-1 1-1 0 0,-12-18 1 0 0,-16-34-15 0 0,34 62-6 0 0,0 1 0 0 0,1-1-1 0 0,-1 0 1 0 0,1 0 0 0 0,1 0 0 0 0,0 0 0 0 0,-1-11 0 0 0,2 17 12 0 0,1 1-1 0 0,-1 0 1 0 0,0 0-1 0 0,0 0 1 0 0,1-1-1 0 0,-1 1 0 0 0,0 0 1 0 0,1 0-1 0 0,-1 0 1 0 0,1 0-1 0 0,0 0 1 0 0,-1 0-1 0 0,1 0 1 0 0,0 0-1 0 0,0 0 1 0 0,-1 0-1 0 0,1 0 1 0 0,0 0-1 0 0,0 1 1 0 0,0-1-1 0 0,0 0 1 0 0,0 1-1 0 0,0-1 1 0 0,0 0-1 0 0,0 1 1 0 0,1-1-1 0 0,-1 1 1 0 0,0 0-1 0 0,0-1 1 0 0,0 1-1 0 0,2 0 1 0 0,5-2-21 0 0,-1 2 1 0 0,1-1-1 0 0,14 1 0 0 0,-14 0-2 0 0,5 0-2 0 0,0 0-1 0 0,0 1 1 0 0,0 1-1 0 0,24 5 1 0 0,-32-5 27 0 0,0 0-1 0 0,1 0 1 0 0,-2 0-1 0 0,1 1 1 0 0,0-1 0 0 0,0 1-1 0 0,-1 1 1 0 0,1-1 0 0 0,-1 0-1 0 0,0 1 1 0 0,0 0-1 0 0,-1 0 1 0 0,1 0 0 0 0,3 6-1 0 0,-5-6 2 0 0,1 0 0 0 0,0 0 0 0 0,0-1 0 0 0,0 0 0 0 0,0 1 0 0 0,1-1 0 0 0,-1-1 0 0 0,1 1 0 0 0,0 0 0 0 0,0-1 0 0 0,0 0-1 0 0,0 0 1 0 0,0 0 0 0 0,0 0 0 0 0,0 0 0 0 0,1-1 0 0 0,-1 0 0 0 0,1 0 0 0 0,-1 0 0 0 0,1-1 0 0 0,7 1 0 0 0,-5-2-15 0 0,1 0-1 0 0,0 0 1 0 0,-1 0 0 0 0,1-1 0 0 0,-1 0 0 0 0,1-1-1 0 0,-1 1 1 0 0,0-1 0 0 0,0-1 0 0 0,0 0 0 0 0,-1 0-1 0 0,8-5 1 0 0,-9 5 12 0 0,0 0 0 0 0,0-1 0 0 0,0 1-1 0 0,-1-1 1 0 0,0 0 0 0 0,0 0 0 0 0,0 0-1 0 0,-1-1 1 0 0,0 1 0 0 0,0-1 0 0 0,0 0-1 0 0,0 0 1 0 0,-1 0 0 0 0,2-10 0 0 0,-2 7 23 0 0,-1 0 1 0 0,0 0 0 0 0,0 0 0 0 0,-1 0 0 0 0,0 0-1 0 0,-1 0 1 0 0,0 0 0 0 0,-1 0 0 0 0,-4-18-1 0 0,5 25-12 0 0,1 0 0 0 0,-1 0-1 0 0,0 0 1 0 0,1 0 0 0 0,-1 0 0 0 0,0 1-1 0 0,0-1 1 0 0,0 0 0 0 0,-1 0-1 0 0,1 0 1 0 0,0 1 0 0 0,-1-1 0 0 0,1 1-1 0 0,0-1 1 0 0,-1 1 0 0 0,0 0-1 0 0,1-1 1 0 0,-1 1 0 0 0,0 0 0 0 0,0 0-1 0 0,0 0 1 0 0,0 0 0 0 0,0 0-1 0 0,0 1 1 0 0,0-1 0 0 0,0 1 0 0 0,0-1-1 0 0,0 1 1 0 0,0 0 0 0 0,0 0-1 0 0,0 0 1 0 0,0 0 0 0 0,0 0 0 0 0,-1 0-1 0 0,1 0 1 0 0,0 1 0 0 0,-2 0-1 0 0,-2 1 21 0 0,1 0 0 0 0,-1 0-1 0 0,1 0 1 0 0,0 1 0 0 0,0 0 0 0 0,0 0-1 0 0,0 1 1 0 0,0-1 0 0 0,1 1-1 0 0,-1 0 1 0 0,1 0 0 0 0,-4 6-1 0 0,-9 14 123 0 0,1 1-1 0 0,2 1 0 0 0,0 0 0 0 0,2 1 0 0 0,1 0 0 0 0,-8 29 0 0 0,17-47-112 0 0,-1 0 0 0 0,1 0 0 0 0,1 0 0 0 0,-1 0 0 0 0,2 0 0 0 0,-1 0 0 0 0,2 14 0 0 0,0-18-36 0 0,0 1 1 0 0,0-1 0 0 0,0 0 0 0 0,1 0 0 0 0,0 1 0 0 0,0-1 0 0 0,0 0 0 0 0,0 0 0 0 0,1-1 0 0 0,0 1 0 0 0,0-1 0 0 0,0 1-1 0 0,7 6 1 0 0,-1-3-73 0 0,0 0 0 0 0,1 0 0 0 0,0-1 0 0 0,0-1-1 0 0,0 1 1 0 0,1-2 0 0 0,0 1 0 0 0,0-1-1 0 0,0-1 1 0 0,20 5 0 0 0,-16-6-1088 0 0,0-1 1 0 0,30 2-1 0 0,-27-4-1875 0 0,-1 0 1 0 0,25-6 0 0 0,-12 1 595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0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465 103 512 0 0,'1'-2'258'0'0,"0"0"-1"0"0,1 0 0 0 0,-1 0 1 0 0,0 0-1 0 0,-1-1 1 0 0,1 1-1 0 0,0 0 1 0 0,-1-1-1 0 0,1 1 1 0 0,-1-1-1 0 0,0 1 1 0 0,1-1-1 0 0,-1 1 1 0 0,0-1-1 0 0,-1 1 0 0 0,1 0 1 0 0,0-1-1 0 0,-1 1 1 0 0,1-1-1 0 0,-1 1 1 0 0,0 0-1 0 0,0-1 1 0 0,-2-2-1 0 0,2 2 147 0 0,-1 0 1 0 0,0 0-1 0 0,-1 0 1 0 0,1 0-1 0 0,-1 0 0 0 0,1 1 1 0 0,-1-1-1 0 0,0 1 1 0 0,0-1-1 0 0,0 1 0 0 0,0 0 1 0 0,0 0-1 0 0,0 1 1 0 0,-1-1-1 0 0,-4-1 0 0 0,4 2-210 0 0,-1 0-1 0 0,1 0 0 0 0,-1 1 0 0 0,0 0 1 0 0,1 0-1 0 0,-1 0 0 0 0,0 0 0 0 0,0 1 0 0 0,1-1 1 0 0,-9 3-1 0 0,-6 3 109 0 0,-21 9 0 0 0,26-9-123 0 0,-114 50 899 0 0,105-44-773 0 0,-1 1-1 0 0,1 2 1 0 0,-23 19 0 0 0,41-30-266 0 0,1 0 1 0 0,1 1 0 0 0,-1-1-1 0 0,1 1 1 0 0,0 0 0 0 0,0 0 0 0 0,0 0-1 0 0,0 0 1 0 0,1 0 0 0 0,0 0 0 0 0,0 1-1 0 0,1-1 1 0 0,-1 1 0 0 0,1-1-1 0 0,0 1 1 0 0,1 0 0 0 0,-1-1 0 0 0,2 10-1 0 0,-1-7-11 0 0,1 0 0 0 0,0 1 0 0 0,0-1 0 0 0,1 0-1 0 0,0 0 1 0 0,0 0 0 0 0,1 0 0 0 0,0 0 0 0 0,0-1-1 0 0,1 1 1 0 0,0-1 0 0 0,6 8 0 0 0,-6-10-18 0 0,1 0 1 0 0,0-1 0 0 0,1 1-1 0 0,-1-1 1 0 0,0 0 0 0 0,1 0-1 0 0,0-1 1 0 0,0 0 0 0 0,10 4-1 0 0,9 3 2 0 0,27 5-1 0 0,-48-14-23 0 0,120 26 9 0 0,-75-19 29 0 0,55 18-1 0 0,-85-20-13 0 0,0 1-1 0 0,0 0 1 0 0,-1 2 0 0 0,0 0-1 0 0,22 15 1 0 0,-36-21 5 0 0,1 1 1 0 0,-1 0 0 0 0,1 0-1 0 0,-1 0 1 0 0,-1 1-1 0 0,1-1 1 0 0,0 1 0 0 0,-1 0-1 0 0,5 9 1 0 0,-7-9 1 0 0,1-1 0 0 0,-1 1 1 0 0,0 0-1 0 0,0-1 0 0 0,0 1 0 0 0,0 0 0 0 0,-1-1 1 0 0,0 1-1 0 0,0 0 0 0 0,0 0 0 0 0,-1-1 1 0 0,0 1-1 0 0,-2 8 0 0 0,0-1 26 0 0,-2-1 1 0 0,0 1-1 0 0,0-1 0 0 0,-1-1 1 0 0,0 1-1 0 0,0-1 0 0 0,-1 0 1 0 0,-1 0-1 0 0,0-1 0 0 0,0 0 1 0 0,-10 8-1 0 0,0-2-6 0 0,0 0 1 0 0,-1-2-1 0 0,-1 0 1 0 0,-40 18-1 0 0,27-16 20 0 0,-1-1 0 0 0,-42 10 0 0 0,57-19-52 0 0,0-1-1 0 0,0-1 1 0 0,-1-1-1 0 0,1-1 1 0 0,-35-1 0 0 0,50 0-15 0 0,-1-1 0 0 0,1 0 1 0 0,0 1-1 0 0,0-1 1 0 0,0-1-1 0 0,0 1 0 0 0,0 0 1 0 0,0-1-1 0 0,0 0 1 0 0,0 0-1 0 0,1 0 1 0 0,-1-1-1 0 0,1 1 0 0 0,0-1 1 0 0,-1 1-1 0 0,1-1 1 0 0,0 0-1 0 0,-4-7 1 0 0,4 5-62 0 0,0 0 1 0 0,0 0-1 0 0,1-1 1 0 0,0 1 0 0 0,0 0-1 0 0,1-1 1 0 0,-1 0-1 0 0,1 1 1 0 0,1-1 0 0 0,-1 0-1 0 0,1 0 1 0 0,0 1-1 0 0,1-9 1 0 0,1-4-932 0 0,1-1 0 0 0,1 1 1 0 0,1 0-1 0 0,0 1 0 0 0,13-28 0 0 0,-1 6-441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51 313 512 0 0,'-16'-63'2788'0'0,"-12"-49"4657"0"0,27 107-7014 0 0,-1 0 103 0 0,1 0 1 0 0,0 0-1 0 0,0 0 0 0 0,1 0 0 0 0,0 0 0 0 0,-1 0 0 0 0,2 0 0 0 0,-1 0 0 0 0,1-7 0 0 0,-1 12-460 0 0,1 0 0 0 0,-1 0 0 0 0,0-1 0 0 0,0 1 1 0 0,0 0-1 0 0,0-1 0 0 0,0 1 0 0 0,0 0 0 0 0,0-1 0 0 0,1 1 1 0 0,-1 0-1 0 0,0 0 0 0 0,0-1 0 0 0,1 1 0 0 0,-1 0 0 0 0,0 0 0 0 0,0 0 1 0 0,0-1-1 0 0,1 1 0 0 0,-1 0 0 0 0,0 0 0 0 0,1 0 0 0 0,-1 0 1 0 0,0-1-1 0 0,1 1 0 0 0,-1 0 0 0 0,0 0 0 0 0,0 0 0 0 0,1 0 0 0 0,-1 0 1 0 0,0 0-1 0 0,1 0 0 0 0,-1 0 0 0 0,1 0 0 0 0,9 9 1167 0 0,5 15-205 0 0,-2 14-35 0 0,16 70 0 0 0,-3 44-285 0 0,-10-56-286 0 0,-6-30-239 0 0,-4 1 1 0 0,-1 73-1 0 0,-5-140-191 0 0,0 1 0 0 0,0-1 0 0 0,0 1 1 0 0,0-1-1 0 0,0 1 0 0 0,0-1 0 0 0,0 1 1 0 0,0 0-1 0 0,0-1 0 0 0,0 1 0 0 0,0-1 0 0 0,0 1 1 0 0,0-1-1 0 0,-1 1 0 0 0,1-1 0 0 0,0 1 1 0 0,0-1-1 0 0,-1 1 0 0 0,1-1 0 0 0,0 1 0 0 0,-1-1 1 0 0,1 0-1 0 0,0 1 0 0 0,-1-1 0 0 0,0 1 1 0 0,1-1-3 0 0,-1 0 1 0 0,0 0-1 0 0,1 0 1 0 0,-1 0-1 0 0,1 0 1 0 0,-1 0-1 0 0,1-1 1 0 0,-1 1-1 0 0,1 0 1 0 0,-1 0 0 0 0,0 0-1 0 0,1-1 1 0 0,-1 1-1 0 0,1 0 1 0 0,0-1-1 0 0,-1 1 1 0 0,1 0-1 0 0,-1-1 1 0 0,0 0-1 0 0,-2-1-9 0 0,1-1-1 0 0,-1 0 0 0 0,0-1 0 0 0,1 1 0 0 0,-4-6 0 0 0,2 0 12 0 0,1-1 0 0 0,0 0-1 0 0,1 0 1 0 0,0 0 0 0 0,0 0 0 0 0,1 0-1 0 0,0-19 1 0 0,10-75 31 0 0,-4 58-1 0 0,9-68-93 0 0,36-136 0 0 0,-50 247 63 0 0,5-15-7 0 0,0 0 0 0 0,10-25-1 0 0,-13 38 11 0 0,0 1 0 0 0,0 0 0 0 0,0 0 0 0 0,0 1 0 0 0,1-1 0 0 0,-1 0 0 0 0,1 1 0 0 0,0 0 0 0 0,0 0 0 0 0,1-1 0 0 0,-1 2 0 0 0,0-1 0 0 0,1 0 0 0 0,0 1-1 0 0,0 0 1 0 0,5-3 0 0 0,-8 5-4 0 0,0-1-1 0 0,1 1 0 0 0,-1 0 1 0 0,0 0-1 0 0,0 0 0 0 0,1 0 1 0 0,-1 0-1 0 0,0 0 0 0 0,1 0 1 0 0,-1 0-1 0 0,0 1 0 0 0,0-1 1 0 0,1 0-1 0 0,-1 1 0 0 0,0-1 1 0 0,0 1-1 0 0,0 0 0 0 0,0-1 1 0 0,1 1-1 0 0,-1 0 0 0 0,0-1 0 0 0,0 1 1 0 0,0 0-1 0 0,-1 0 0 0 0,1 0 1 0 0,0 0-1 0 0,1 1 0 0 0,2 4 9 0 0,1 1-1 0 0,-1-1 0 0 0,5 11 1 0 0,-4-8 5 0 0,26 55-8 0 0,43 124 0 0 0,-50-119-46 0 0,54 109-1 0 0,-57-137 66 0 0,-13-23-103 0 0,1-1 1 0 0,1 0 0 0 0,0-1 0 0 0,16 19-1 0 0,-25-34 6 0 0,-1 0 0 0 0,1 0-1 0 0,0 0 1 0 0,0 0 0 0 0,0 0-1 0 0,0 0 1 0 0,0 0 0 0 0,0 0-1 0 0,1 0 1 0 0,-1-1 0 0 0,0 1-1 0 0,0-1 1 0 0,1 1 0 0 0,-1-1-1 0 0,0 1 1 0 0,0-1 0 0 0,3 1-1 0 0,-3-1-230 0 0,0-1 0 0 0,0 1 0 0 0,0-1 0 0 0,0 1 0 0 0,0-1 0 0 0,0 1 0 0 0,0-1 0 0 0,-1 0 0 0 0,1 1 0 0 0,0-1 0 0 0,0 0 0 0 0,-1 1-1 0 0,1-1 1 0 0,-1 0 0 0 0,1 0 0 0 0,0 0 0 0 0,-1 0 0 0 0,0 0 0 0 0,1 0 0 0 0,-1 0 0 0 0,1 1 0 0 0,-1-1 0 0 0,0 0 0 0 0,0-2 0 0 0,2-4-2005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84 2961 0 0,'0'0'228'0'0,"0"0"-1"0"0,0 0 1 0 0,-1 0 0 0 0,1 0 0 0 0,0 0 0 0 0,0 0 0 0 0,-1 0 0 0 0,1 0 0 0 0,0 0 0 0 0,0 0 0 0 0,-1 0 0 0 0,1 0 0 0 0,0 0-1 0 0,0 0 1 0 0,0 0 0 0 0,-2-2 1824 0 0,2 2-1825 0 0,0 0 1 0 0,0 0 0 0 0,-1 0 0 0 0,1-1 0 0 0,0 1 0 0 0,0 0 0 0 0,0 0 0 0 0,0 0 0 0 0,0-1 0 0 0,0 1 0 0 0,0 0 0 0 0,0 0-1 0 0,0-1 1 0 0,0 1 0 0 0,0 0 0 0 0,0-1-100 0 0,0 1 0 0 0,0-1 0 0 0,0 1 0 0 0,0-1 0 0 0,0 1 0 0 0,1-1 0 0 0,-1 1 0 0 0,0-1 0 0 0,1 1 0 0 0,-1-1 0 0 0,0 1 0 0 0,0 0 0 0 0,1-1 0 0 0,-1 1 0 0 0,1-1 0 0 0,-1 1 0 0 0,0 0 0 0 0,1-1 0 0 0,0 1 0 0 0,7-3 219 0 0,0 0 1 0 0,0 0-1 0 0,1 1 1 0 0,-1 1-1 0 0,1-1 1 0 0,0 1 0 0 0,12 1-1 0 0,1-2 204 0 0,100-10 478 0 0,22-2-1377 0 0,-1-6-4106 0 0,-110 13 3362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27 512 0 0,'-5'-16'5676'0'0,"5"15"-5359"0"0,0 1 0 0 0,0-1 0 0 0,0 1 0 0 0,0-1 0 0 0,-1 1 0 0 0,1-1 0 0 0,0 1 0 0 0,0 0 0 0 0,0-1 0 0 0,-1 1 0 0 0,1-1 0 0 0,0 1 0 0 0,-1 0 0 0 0,1-1 0 0 0,0 1 0 0 0,-1 0 0 0 0,1-1 1 0 0,0 1-1 0 0,-1 0 0 0 0,1 0 0 0 0,-1-1 0 0 0,1 1 0 0 0,0 0 0 0 0,-1 0 0 0 0,1 0 0 0 0,-1-1 0 0 0,1 1 0 0 0,-1 0 0 0 0,1 0 0 0 0,-1 0 0 0 0,0 0 0 0 0,0 1-98 0 0,0 1 0 0 0,0-1 0 0 0,0 1 0 0 0,0-1 0 0 0,1 1 1 0 0,-1 0-1 0 0,1-1 0 0 0,-1 1 0 0 0,1 0 0 0 0,-1-1 0 0 0,1 1 0 0 0,0 0 1 0 0,0-1-1 0 0,0 1 0 0 0,0 3 0 0 0,-1 3 204 0 0,0 15 19 0 0,1 0 1 0 0,1 1 0 0 0,1-1-1 0 0,5 27 1 0 0,3 22 202 0 0,-3 112 99 0 0,-1-13-408 0 0,-2-131-458 0 0,1-1 0 0 0,14 50 0 0 0,-17-78-143 0 0,1-1 0 0 0,1 0 0 0 0,0 0 0 0 0,10 18 0 0 0,-14-28 164 0 0,0 1 0 0 0,1-1 0 0 0,-1 0 0 0 0,0 1 0 0 0,1-1-1 0 0,-1 0 1 0 0,0 1 0 0 0,1-1 0 0 0,-1 0 0 0 0,1 0 0 0 0,-1 1 0 0 0,0-1 0 0 0,1 0 0 0 0,-1 0 0 0 0,1 0 0 0 0,-1 0 0 0 0,1 1 0 0 0,-1-1 0 0 0,1 0 0 0 0,-1 0 0 0 0,0 0 0 0 0,1 0 0 0 0,-1 0-1 0 0,1 0 1 0 0,-1 0 0 0 0,1 0 0 0 0,-1-1 0 0 0,1 1 0 0 0,-1 0 0 0 0,1 0 0 0 0,-1 0 0 0 0,0 0 0 0 0,1 0 0 0 0,-1-1 0 0 0,1 1 0 0 0,-1 0 0 0 0,0 0 0 0 0,1-1 0 0 0,-1 1 0 0 0,0 0 0 0 0,1-1-1 0 0,-1 1 1 0 0,0 0 0 0 0,1-1 0 0 0,-1 1 0 0 0,0-1 0 0 0,0 1 0 0 0,1-1 0 0 0,4-7-2301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53 284 2024 0 0,'-7'-6'2673'0'0,"0"0"-1"0"0,1 0 0 0 0,-1 0 0 0 0,-7-11 0 0 0,13 15-2454 0 0,-1 0 1 0 0,1-1-1 0 0,0 1 1 0 0,0 0-1 0 0,0-1 0 0 0,0 1 1 0 0,0 0-1 0 0,1-1 0 0 0,-1 1 1 0 0,1-1-1 0 0,-1 1 1 0 0,1-1-1 0 0,0 1 0 0 0,0-1 1 0 0,0 1-1 0 0,0-1 0 0 0,1 1 1 0 0,-1-1-1 0 0,1 1 1 0 0,1-5-1 0 0,2-2-110 0 0,0 0-1 0 0,1 0 1 0 0,0 0 0 0 0,1 1 0 0 0,0 0-1 0 0,0 0 1 0 0,8-7 0 0 0,0 1 5 0 0,0 1 0 0 0,28-19 1 0 0,-31 25-87 0 0,0 0 0 0 0,0 0 0 0 0,1 1 1 0 0,0 1-1 0 0,1 0 0 0 0,-1 1 0 0 0,1 0 1 0 0,15-3-1 0 0,-23 6-18 0 0,1 1-1 0 0,-1 0 1 0 0,0-1 0 0 0,1 2-1 0 0,-1-1 1 0 0,0 0 0 0 0,1 1 0 0 0,-1 0-1 0 0,0 1 1 0 0,0-1 0 0 0,0 1-1 0 0,0 0 1 0 0,0 0 0 0 0,0 0-1 0 0,0 1 1 0 0,-1-1 0 0 0,1 1-1 0 0,-1 1 1 0 0,0-1 0 0 0,0 0 0 0 0,0 1-1 0 0,5 6 1 0 0,-5-5 1 0 0,0 0-1 0 0,-1 0 1 0 0,1 1 0 0 0,-1-1-1 0 0,0 1 1 0 0,-1 0 0 0 0,0-1-1 0 0,0 1 1 0 0,0 0 0 0 0,0 1-1 0 0,-1-1 1 0 0,0 0 0 0 0,0 0-1 0 0,-1 1 1 0 0,0-1 0 0 0,0 0-1 0 0,0 1 1 0 0,-1-1 0 0 0,-2 9-1 0 0,1-5-5 0 0,-2 0-1 0 0,1 0 1 0 0,-1 0-1 0 0,-1 0 1 0 0,0-1-1 0 0,0 0 1 0 0,-1 0-1 0 0,0 0 1 0 0,0-1-1 0 0,-14 15 1 0 0,9-14-5 0 0,1 1-1 0 0,-1-2 1 0 0,0 1-1 0 0,-24 12 1 0 0,29-17-38 0 0,-1-1 1 0 0,1-1-1 0 0,0 1 0 0 0,-1-1 1 0 0,0 0-1 0 0,0-1 0 0 0,1 1 1 0 0,-1-1-1 0 0,0-1 0 0 0,0 1 1 0 0,0-1-1 0 0,-7-1 1 0 0,12 1-54 0 0,1-1 1 0 0,0 1-1 0 0,-1-1 1 0 0,1 1-1 0 0,-1-1 1 0 0,1 1-1 0 0,0-1 1 0 0,-1 0 0 0 0,1 0-1 0 0,0 0 1 0 0,0 0-1 0 0,0 0 1 0 0,0 0-1 0 0,0 0 1 0 0,0 0 0 0 0,0 0-1 0 0,0 0 1 0 0,0 0-1 0 0,0-1 1 0 0,1 1-1 0 0,-2-2 1 0 0,0-2-878 0 0,1 1 0 0 0,-1 0 1 0 0,1-1-1 0 0,0 1 0 0 0,0-9 0 0 0,0-6-2705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95 192 1952 0 0,'-13'-19'5621'0'0,"-18"-33"0"0"0,19 25-2988 0 0,0-1 0 0 0,-8-31-1 0 0,16 53-636 0 0,2 14-1175 0 0,2 21-504 0 0,0-26-182 0 0,2 34 59 0 0,1 0 0 0 0,11 47 0 0 0,4 36 6 0 0,10 266-203 0 0,-28-376-50 0 0,6 63-181 0 0,-5-66 35 0 0,0 0 0 0 0,1 0 0 0 0,0-1 0 0 0,0 1 0 0 0,0-1-1 0 0,1 1 1 0 0,0-1 0 0 0,5 8 0 0 0,-8-14 126 0 0,0 0 0 0 0,0 0 1 0 0,0 1-1 0 0,1-1 0 0 0,-1 0 0 0 0,0 0 1 0 0,0 1-1 0 0,1-1 0 0 0,-1 0 0 0 0,0 0 1 0 0,0 0-1 0 0,1 1 0 0 0,-1-1 0 0 0,0 0 1 0 0,0 0-1 0 0,1 0 0 0 0,-1 0 1 0 0,0 0-1 0 0,1 0 0 0 0,-1 0 0 0 0,0 1 1 0 0,0-1-1 0 0,1 0 0 0 0,-1 0 0 0 0,0 0 1 0 0,1 0-1 0 0,-1 0 0 0 0,0 0 0 0 0,1 0 1 0 0,-1-1-1 0 0,0 1 0 0 0,1 0 0 0 0,-1 0 1 0 0,0 0-1 0 0,0 0 0 0 0,1 0 0 0 0,-1 0 1 0 0,0-1-1 0 0,1 1 0 0 0,-1 0 0 0 0,0 0 1 0 0,0 0-1 0 0,1-1 0 0 0,-1 1 0 0 0,0 0 1 0 0,0 0-1 0 0,0 0 0 0 0,0-1 0 0 0,1 1 1 0 0,-1 0-1 0 0,0-1 0 0 0,0 1 0 0 0,0 0 1 0 0,0 0-1 0 0,0-1 0 0 0,1 0 0 0 0,6-20-5769 0 0,-6 19 4535 0 0,5-13-1533 0 0,1-3 124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34 258 2633 0 0,'-14'-31'8647'0'0,"10"25"-7387"0"0,1-1 0 0 0,0-1 0 0 0,0 1 1 0 0,-3-13-1 0 0,6 17-1086 0 0,-1 0 0 0 0,1 0 0 0 0,0 0 0 0 0,0 0 0 0 0,0 0 1 0 0,1 0-1 0 0,-1 0 0 0 0,1 1 0 0 0,-1-1 0 0 0,1 0 0 0 0,0 0 0 0 0,0 1 0 0 0,0-1 1 0 0,1 0-1 0 0,-1 1 0 0 0,1-1 0 0 0,1-1 0 0 0,5-6-15 0 0,0 1-1 0 0,0 0 1 0 0,1 1-1 0 0,0 0 1 0 0,0 0-1 0 0,21-12 1 0 0,-14 11-95 0 0,1 0 0 0 0,0 1 0 0 0,33-10 0 0 0,-39 15-44 0 0,0 0 0 0 0,1 1 0 0 0,-1 1 0 0 0,0 0 0 0 0,1 1 0 0 0,-1 0 0 0 0,0 0 0 0 0,1 1 0 0 0,-1 1 0 0 0,0 0 0 0 0,12 3 0 0 0,-19-3-17 0 0,1-1-1 0 0,0 1 0 0 0,-1 0 0 0 0,1 0 0 0 0,-1 0 0 0 0,0 1 1 0 0,0-1-1 0 0,0 1 0 0 0,0 0 0 0 0,0 0 0 0 0,-1 0 1 0 0,1 1-1 0 0,-1 0 0 0 0,0-1 0 0 0,0 1 0 0 0,0 0 1 0 0,0 0-1 0 0,-1 1 0 0 0,0-1 0 0 0,0 0 0 0 0,0 1 0 0 0,0-1 1 0 0,-1 1-1 0 0,1 0 0 0 0,-1 0 0 0 0,-1-1 0 0 0,1 1 1 0 0,0 5-1 0 0,-2-2 13 0 0,1-1-1 0 0,-1 1 1 0 0,-1 0 0 0 0,1-1 0 0 0,-1 0 0 0 0,-1 1 0 0 0,1-1-1 0 0,-1 0 1 0 0,-1 0 0 0 0,1 0 0 0 0,-1-1 0 0 0,0 1 0 0 0,-1-1-1 0 0,-5 6 1 0 0,2-2 3 0 0,0-1 0 0 0,-1 0-1 0 0,0 0 1 0 0,-1-1 0 0 0,0-1-1 0 0,0 0 1 0 0,-20 11 0 0 0,22-15-27 0 0,1 0 1 0 0,0 0-1 0 0,-1 0 0 0 0,0-1 1 0 0,-13 2-1 0 0,18-4-54 0 0,1 0-1 0 0,0 1 1 0 0,0-1-1 0 0,0 0 1 0 0,0 0 0 0 0,-1 0-1 0 0,1-1 1 0 0,0 1-1 0 0,0-1 1 0 0,0 1 0 0 0,0-1-1 0 0,0 0 1 0 0,0 1-1 0 0,0-1 1 0 0,0 0 0 0 0,0 0-1 0 0,0-1 1 0 0,0 1-1 0 0,0 0 1 0 0,1-1 0 0 0,-1 1-1 0 0,0-1 1 0 0,1 1-1 0 0,0-1 1 0 0,-3-2 0 0 0,2-2-983 0 0,-1 1 1 0 0,1-1 0 0 0,-1 0 0 0 0,2 1 0 0 0,-3-12 0 0 0,1-3-2819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18 131 512 0 0,'-13'-8'3664'0'0,"8"0"2549"0"0,6 8-6011 0 0,-1 0 1 0 0,1-1-1 0 0,-1 1 0 0 0,1 0 1 0 0,-1 0-1 0 0,1 0 1 0 0,-1 0-1 0 0,1 0 0 0 0,-1-1 1 0 0,1 1-1 0 0,-1 0 1 0 0,1 0-1 0 0,-1 0 0 0 0,1 0 1 0 0,-1 0-1 0 0,0 0 0 0 0,1 1 1 0 0,-1-1-1 0 0,1 0 1 0 0,-1 0-1 0 0,1 0 0 0 0,0 1 1 0 0,14 2 1731 0 0,-10 0-1656 0 0,1-1 0 0 0,-1 1-1 0 0,0 0 1 0 0,0 0 0 0 0,0 1-1 0 0,-1-1 1 0 0,1 1 0 0 0,-1 0-1 0 0,1 1 1 0 0,-1-1 0 0 0,5 9 0 0 0,4 5 262 0 0,16 34 0 0 0,-23-41-396 0 0,-2 0-1 0 0,1 0 0 0 0,-1 1 0 0 0,-1-1 1 0 0,0 1-1 0 0,1 18 0 0 0,-4-30-131 0 0,1 0 0 0 0,-1 1 0 0 0,0-1 0 0 0,0 1 0 0 0,0-1 0 0 0,0 0 0 0 0,0 1 0 0 0,0-1 0 0 0,0 0 0 0 0,0 1 0 0 0,0-1 0 0 0,0 1 0 0 0,0-1 0 0 0,0 0 0 0 0,0 1 0 0 0,0-1 0 0 0,-1 1 0 0 0,1-1 0 0 0,0 0 0 0 0,0 1 0 0 0,0-1 0 0 0,0 0 0 0 0,-1 1 0 0 0,1-1 0 0 0,0 0 0 0 0,0 1 0 0 0,-1-1 0 0 0,1 0 1 0 0,-1 1-1 0 0,1-1-1 0 0,-1-1 0 0 0,1 1 0 0 0,0 0 0 0 0,-1 0 0 0 0,1 0 0 0 0,0-1 0 0 0,-1 1 0 0 0,1 0 0 0 0,0 0 0 0 0,-1-1 0 0 0,1 1 0 0 0,0 0 0 0 0,-1-1 0 0 0,1 1 0 0 0,0 0 0 0 0,0-1 0 0 0,-1 1 0 0 0,1-1 1 0 0,0 1-1 0 0,0 0 0 0 0,0-1 0 0 0,0 1 0 0 0,0-1 0 0 0,0 1 0 0 0,0-1 0 0 0,-1 0 0 0 0,-3-20 103 0 0,-2-37 0 0 0,-3-11 121 0 0,-31-105 224 0 0,36 160-437 0 0,4 12-26 0 0,1 4 0 0 0,0 0 1 0 0,0 0-1 0 0,1-1 0 0 0,-1 1 0 0 0,0-1 0 0 0,1 1 1 0 0,-1-1-1 0 0,1 1 0 0 0,-1-1 0 0 0,1 0 0 0 0,2 2 1 0 0,0 0-20 0 0,5 3-7 0 0,0 0 0 0 0,0-1 0 0 0,0 0-1 0 0,0-1 1 0 0,1 0 0 0 0,-1 0 0 0 0,1-1 0 0 0,0 0 0 0 0,0-1 0 0 0,1 0-1 0 0,19 0 1 0 0,-2-1-433 0 0,-1-1 0 0 0,1-2-1 0 0,34-5 1 0 0,18-10-5466 0 0,-62 13 2624 0 0,-4 0-41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102 148 2272 0 0,'-10'-8'5317'0'0,"-21"-14"858"0"0,28 21-5778 0 0,0-1 0 0 0,1 1-1 0 0,-1 0 1 0 0,0-1-1 0 0,0 1 1 0 0,0 1 0 0 0,0-1-1 0 0,0 0 1 0 0,-5 0-1 0 0,6 1-299 0 0,1 1 0 0 0,0-1-1 0 0,0 0 1 0 0,0 1-1 0 0,-1-1 1 0 0,1 1-1 0 0,0-1 1 0 0,0 1-1 0 0,0-1 1 0 0,0 1-1 0 0,0 0 1 0 0,0-1-1 0 0,0 1 1 0 0,0 0-1 0 0,0 0 1 0 0,0 0-1 0 0,1 0 1 0 0,-1 0-1 0 0,0 0 1 0 0,1 0 0 0 0,-1 0-1 0 0,0 0 1 0 0,1 0-1 0 0,-1 0 1 0 0,1 0-1 0 0,0 0 1 0 0,-1 0-1 0 0,1 1 1 0 0,0-1-1 0 0,0 0 1 0 0,-1 0-1 0 0,1 1 1 0 0,0 0-1 0 0,0 4-25 0 0,0 1-1 0 0,0-1 0 0 0,0 0 0 0 0,0 0 1 0 0,3 9-1 0 0,0-1 14 0 0,1 0 0 0 0,1 0 0 0 0,0 0 0 0 0,1-1 0 0 0,0 0 0 0 0,1 0 0 0 0,0 0 0 0 0,13 15 0 0 0,-14-20-71 0 0,1 0 0 0 0,0-1-1 0 0,1 1 1 0 0,-1-2 0 0 0,1 1 0 0 0,1-1-1 0 0,-1-1 1 0 0,1 1 0 0 0,0-1-1 0 0,0-1 1 0 0,0 0 0 0 0,19 6-1 0 0,-26-10-9 0 0,1 1-1 0 0,0-1 0 0 0,0 1 0 0 0,0-1 0 0 0,-1 0 0 0 0,1 0 0 0 0,0 0 0 0 0,0-1 0 0 0,-1 1 0 0 0,1-1 0 0 0,0 0 1 0 0,0 1-1 0 0,-1-1 0 0 0,1 0 0 0 0,-1 0 0 0 0,1-1 0 0 0,-1 1 0 0 0,1-1 0 0 0,-1 1 0 0 0,4-4 0 0 0,-2 1 4 0 0,0 0 0 0 0,0 0 0 0 0,-1 0 0 0 0,1 0 0 0 0,-1-1 0 0 0,0 0-1 0 0,0 0 1 0 0,-1 0 0 0 0,4-8 0 0 0,-4 7 3 0 0,0-1-1 0 0,-1 0 1 0 0,0 0-1 0 0,0 0 1 0 0,0 0-1 0 0,-1 0 1 0 0,0 0-1 0 0,0 0 1 0 0,-1-1-1 0 0,-2-12 1 0 0,-3-3-15 0 0,-17-41 1 0 0,16 47-10 0 0,0 0-1 0 0,-2 1 1 0 0,-13-21 0 0 0,18 31 12 0 0,-1-1 0 0 0,0 1 0 0 0,0 0 0 0 0,-1 0 1 0 0,0 1-1 0 0,0-1 0 0 0,0 2 0 0 0,-1-1 0 0 0,1 0 1 0 0,-9-3-1 0 0,12 7 4 0 0,1 0 0 0 0,-1 0 0 0 0,1 0 0 0 0,-1 0 0 0 0,0 1 0 0 0,1-1 0 0 0,-1 1 0 0 0,0 0 0 0 0,1-1 0 0 0,-1 1 0 0 0,0 1 0 0 0,0-1 0 0 0,1 0 0 0 0,-1 1 0 0 0,0-1 0 0 0,1 1 0 0 0,-1 0 0 0 0,0 0 0 0 0,1 0 0 0 0,-1 0 0 0 0,1 0 0 0 0,0 0 0 0 0,-1 1 0 0 0,1-1 0 0 0,0 1 0 0 0,0 0 0 0 0,0 0 0 0 0,0-1 0 0 0,0 1 0 0 0,0 1 0 0 0,-1 1 0 0 0,0 0 3 0 0,1 0 0 0 0,-1 0 0 0 0,1 0 0 0 0,0 0 1 0 0,1 0-1 0 0,-1 1 0 0 0,1-1 0 0 0,-1 0 0 0 0,1 1 0 0 0,1-1 0 0 0,-1 1 1 0 0,1-1-1 0 0,-1 1 0 0 0,1 0 0 0 0,1-1 0 0 0,-1 1 0 0 0,0-1 0 0 0,2 6 0 0 0,0-6-12 0 0,0 1 0 0 0,0-1 0 0 0,1 0 0 0 0,-1 0 0 0 0,1 0 0 0 0,0 0 0 0 0,0 0-1 0 0,0 0 1 0 0,0-1 0 0 0,1 0 0 0 0,-1 1 0 0 0,1-1 0 0 0,0-1 0 0 0,0 1-1 0 0,0 0 1 0 0,0-1 0 0 0,1 0 0 0 0,6 2 0 0 0,-2 0-62 0 0,1-1 1 0 0,0 0 0 0 0,0 0-1 0 0,0-1 1 0 0,1 0 0 0 0,-1-1-1 0 0,17 0 1 0 0,-9-3-1048 0 0,0 0 0 0 0,0-1 0 0 0,20-6 0 0 0,-19 3-1134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89 145 2593 0 0,'-23'3'6639'0'0,"15"-3"-4799"0"0,1 1 0 0 0,-1 0 0 0 0,-14 4 0 0 0,21-5-1714 0 0,0 1 0 0 0,0-1 0 0 0,0 0 1 0 0,0 1-1 0 0,0-1 0 0 0,0 1 0 0 0,0-1 0 0 0,0 1 0 0 0,0 0 1 0 0,0-1-1 0 0,0 1 0 0 0,0 0 0 0 0,0 0 0 0 0,1 0 0 0 0,-1 0 0 0 0,0-1 1 0 0,1 1-1 0 0,-1 0 0 0 0,1 0 0 0 0,-1 0 0 0 0,1 0 0 0 0,-1 0 1 0 0,1 0-1 0 0,0 1 0 0 0,-1-1 0 0 0,1 0 0 0 0,0 0 0 0 0,0 0 0 0 0,0 0 1 0 0,0 0-1 0 0,0 0 0 0 0,0 2 0 0 0,0-2-42 0 0,1 1 1 0 0,-1-1-1 0 0,0 0 0 0 0,1 1 0 0 0,0-1 1 0 0,-1 0-1 0 0,1 0 0 0 0,0 1 0 0 0,0-1 1 0 0,-1 0-1 0 0,1 0 0 0 0,0 0 0 0 0,0 0 1 0 0,0 0-1 0 0,0 0 0 0 0,1 0 0 0 0,-1 0 1 0 0,0 0-1 0 0,0-1 0 0 0,0 1 0 0 0,1 0 1 0 0,-1-1-1 0 0,0 1 0 0 0,3 0 0 0 0,-3-1-30 0 0,0 0 0 0 0,0 1 0 0 0,0-1 0 0 0,0 0 0 0 0,0 0 0 0 0,0 0 0 0 0,0 0 0 0 0,0 0 0 0 0,0 0 0 0 0,0 0 0 0 0,0 0 1 0 0,0 0-1 0 0,1-1 0 0 0,-1 1 0 0 0,0 0 0 0 0,0-1 0 0 0,0 1 0 0 0,0 0 0 0 0,-1-1 0 0 0,1 1 0 0 0,0-1 0 0 0,0 0 0 0 0,0 1 0 0 0,0-1 0 0 0,0 0 0 0 0,-1 1 0 0 0,1-1 0 0 0,0 0 0 0 0,-1 0 0 0 0,1 0 0 0 0,-1 0 0 0 0,2-1 0 0 0,4-15 243 0 0,6-23 0 0 0,-8 25-262 0 0,0 1 0 0 0,8-17 0 0 0,-10 26-37 0 0,1 0-1 0 0,0 0 1 0 0,0 0-1 0 0,0 1 0 0 0,1 0 1 0 0,-1 0-1 0 0,1 0 1 0 0,0 0-1 0 0,9-6 0 0 0,-7 6-3 0 0,0 0-1 0 0,0 1 1 0 0,1-1-1 0 0,0 2 0 0 0,-1-1 1 0 0,1 1-1 0 0,0 0 0 0 0,0 0 1 0 0,1 1-1 0 0,-1 0 0 0 0,0 0 1 0 0,0 1-1 0 0,0 0 1 0 0,1 0-1 0 0,-1 0 0 0 0,0 1 1 0 0,0 1-1 0 0,0-1 0 0 0,0 1 1 0 0,0 0-1 0 0,0 0 0 0 0,0 1 1 0 0,0 0-1 0 0,-1 0 1 0 0,0 1-1 0 0,0 0 0 0 0,0 0 1 0 0,0 0-1 0 0,0 1 0 0 0,-1 0 1 0 0,0 0-1 0 0,0 0 1 0 0,0 1-1 0 0,0-1 0 0 0,-1 1 1 0 0,5 10-1 0 0,-4-6 18 0 0,-1 0-1 0 0,0 1 1 0 0,-1 0-1 0 0,0 0 1 0 0,-1 0 0 0 0,0 0-1 0 0,0 0 1 0 0,-1 15 0 0 0,4 23 10 0 0,-4-44-167 0 0,0-1-1 0 0,0 0 0 0 0,0 0 0 0 0,1 1 1 0 0,-1-1-1 0 0,1 0 0 0 0,1 0 0 0 0,-1 0 0 0 0,0-1 1 0 0,1 1-1 0 0,0-1 0 0 0,0 1 0 0 0,0-1 1 0 0,0 0-1 0 0,0 0 0 0 0,1 0 0 0 0,-1 0 1 0 0,1-1-1 0 0,0 1 0 0 0,-1-1 0 0 0,1 0 1 0 0,1 0-1 0 0,-1-1 0 0 0,0 1 0 0 0,0-1 0 0 0,1 0 1 0 0,-1 0-1 0 0,0 0 0 0 0,1-1 0 0 0,-1 1 1 0 0,1-1-1 0 0,-1 0 0 0 0,1 0 0 0 0,-1-1 1 0 0,0 0-1 0 0,1 1 0 0 0,-1-1 0 0 0,0-1 1 0 0,7-1-1 0 0,22-13-5350 0 0,-17 7 2053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375 0 2729 0 0,'-5'3'2078'0'0,"-1"-1"1"0"0,1 1 0 0 0,0 0 0 0 0,0 1 0 0 0,-9 6 0 0 0,11-6-1564 0 0,-1 0 0 0 0,1 0 0 0 0,0 0 0 0 0,0 0 0 0 0,0 0 1 0 0,1 1-1 0 0,-3 5 0 0 0,-20 45 1986 0 0,7-13-1293 0 0,-25 42 0 0 0,35-70-1111 0 0,-1-1 0 0 0,0 0 0 0 0,-1-1 1 0 0,-1 0-1 0 0,0-1 0 0 0,-24 20 0 0 0,-35 16-4 0 0,18-14-318 0 0,44-25-180 0 0,14-7-640 0 0,17-7-1513 0 0,-1-4-966 0 0,5 0-273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1.6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644 160 512 0 0,'-9'-8'819'0'0,"-1"-1"0"0"0,1 0 0 0 0,0 0 0 0 0,1-1 0 0 0,0 0 0 0 0,1 0 0 0 0,0-1 0 0 0,-9-18 0 0 0,14 26-547 0 0,0-1 0 0 0,-1 0 0 0 0,0 1 0 0 0,0-1-1 0 0,0 1 1 0 0,0 0 0 0 0,0 0 0 0 0,0 0 0 0 0,-1 0 0 0 0,0 1 0 0 0,1-1 0 0 0,-1 1 0 0 0,-4-2-1 0 0,1 2-50 0 0,1 0 0 0 0,-1 0 0 0 0,1 0-1 0 0,-1 1 1 0 0,1 0 0 0 0,-1 0-1 0 0,-13 1 1 0 0,3 2 11 0 0,0 0 0 0 0,0 1 0 0 0,0 0-1 0 0,1 1 1 0 0,-33 14 0 0 0,-14 6 309 0 0,-67 30 607 0 0,116-47-874 0 0,-1 1 0 0 0,2 1 0 0 0,-1 0 1 0 0,1 1-1 0 0,0 0 0 0 0,-15 18 1 0 0,27-27-244 0 0,-1 0 0 0 0,2 1 1 0 0,-1-1-1 0 0,0 0 0 0 0,0 1 0 0 0,0-1 1 0 0,1 1-1 0 0,-1-1 0 0 0,0 1 1 0 0,1 0-1 0 0,0-1 0 0 0,-1 1 1 0 0,1-1-1 0 0,0 1 0 0 0,0 0 1 0 0,0-1-1 0 0,0 1 0 0 0,0 0 0 0 0,0-1 1 0 0,0 1-1 0 0,1 0 0 0 0,-1-1 1 0 0,1 1-1 0 0,-1-1 0 0 0,2 3 1 0 0,1 3 10 0 0,1 1 0 0 0,1-1 0 0 0,-1 0 0 0 0,6 6 1 0 0,6 10 68 0 0,13 34-157 0 0,-20-37 55 0 0,22 35 1 0 0,-14-30-25 0 0,2-1 1 0 0,1-1-1 0 0,1-1 0 0 0,0-1 0 0 0,2 0 0 0 0,0-2 1 0 0,2-1-1 0 0,0-1 0 0 0,45 23 0 0 0,-64-36 17 0 0,14 6 0 0 0,0 0-1 0 0,-1 2 1 0 0,33 26-1 0 0,-47-33 7 0 0,0-1 1 0 0,-1 1-1 0 0,1 0 0 0 0,-1 1 0 0 0,0-1 0 0 0,-1 1 1 0 0,5 9-1 0 0,-6-11 5 0 0,0 0 1 0 0,-1 1 0 0 0,0-1 0 0 0,0 0-1 0 0,0 1 1 0 0,-1-1 0 0 0,1 1 0 0 0,-1-1-1 0 0,0 0 1 0 0,0 1 0 0 0,-1-1-1 0 0,-1 8 1 0 0,1-9 6 0 0,0 1 1 0 0,-1-1-1 0 0,1 1 0 0 0,-1-1 1 0 0,0 0-1 0 0,0 1 0 0 0,0-1 0 0 0,-1 0 1 0 0,1 0-1 0 0,-1-1 0 0 0,0 1 1 0 0,1 0-1 0 0,-1-1 0 0 0,0 0 0 0 0,-1 0 1 0 0,1 0-1 0 0,0 0 0 0 0,-1 0 0 0 0,1 0 1 0 0,-6 1-1 0 0,-8 3 122 0 0,-1-1-1 0 0,-33 6 1 0 0,50-11-138 0 0,-9 1 17 0 0,0 1 1 0 0,-1-2-1 0 0,1 1 1 0 0,0-1-1 0 0,-1-1 0 0 0,1 0 1 0 0,0-1-1 0 0,-1 1 1 0 0,-14-6-1 0 0,20 5-68 0 0,1 0 1 0 0,0 1 0 0 0,-1-2-1 0 0,1 1 1 0 0,0 0-1 0 0,0-1 1 0 0,1 0 0 0 0,-1 1-1 0 0,1-1 1 0 0,-1-1-1 0 0,1 1 1 0 0,0-1-1 0 0,0 1 1 0 0,0-1 0 0 0,1 0-1 0 0,-1 0 1 0 0,1 0-1 0 0,0 0 1 0 0,0 0 0 0 0,0-1-1 0 0,1 1 1 0 0,-1 0-1 0 0,0-9 1 0 0,1 8-289 0 0,1 1 0 0 0,0-1 0 0 0,0 0 0 0 0,1 0 0 0 0,-1 1 0 0 0,1-1 0 0 0,0 0 0 0 0,0 1 0 0 0,1-1 0 0 0,2-7 0 0 0,0 4-1151 0 0,1-1 1 0 0,0 0-1 0 0,0 1 0 0 0,8-9 1 0 0,5-3-3088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1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40 512 0 0,'0'-3'561'0'0,"1"0"1"0"0,0 1-1 0 0,0-1 0 0 0,0 0 1 0 0,0 1-1 0 0,0-1 0 0 0,1 1 1 0 0,1-4-1 0 0,5-7 5642 0 0,-15 33-73 0 0,3-4-5165 0 0,-2 25 1 0 0,5-12-409 0 0,0-1 0 0 0,6 52 0 0 0,16 57 290 0 0,-1-8-315 0 0,-9-53-455 0 0,5 81 88 0 0,-17-88-220 0 0,2 24-73 0 0,-1-92 116 0 0,0-1 1 0 0,0 1-1 0 0,0 0 1 0 0,0 0-1 0 0,0 0 0 0 0,0-1 1 0 0,0 1-1 0 0,1 0 1 0 0,-1 0-1 0 0,0 0 0 0 0,1-1 1 0 0,-1 1-1 0 0,0 0 1 0 0,1 0-1 0 0,-1-1 0 0 0,1 1 1 0 0,-1 0-1 0 0,1-1 1 0 0,-1 1-1 0 0,1-1 1 0 0,-1 1-1 0 0,1-1 0 0 0,-1 1 1 0 0,1-1-1 0 0,0 1 1 0 0,0 0-1 0 0,1-1-31 0 0,-1 0 0 0 0,0 0-1 0 0,0 0 1 0 0,0 0 0 0 0,0 0 0 0 0,1 0 0 0 0,-1-1 0 0 0,0 1-1 0 0,0 0 1 0 0,0 0 0 0 0,0-1 0 0 0,0 1 0 0 0,1-1 0 0 0,-1 1 0 0 0,1-2-1 0 0,6-3-742 0 0,-1 0-1 0 0,0-1 0 0 0,10-10 1 0 0,-13 12-549 0 0,-1 1 0 0 0,0-1 1 0 0,1 0-1 0 0,3-7 0 0 0,-4 5-168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13 3017 0 0,'-11'-6'6249'0'0,"-3"0"2135"0"0,14 6-8248 0 0,-1 0 0 0 0,1 0 0 0 0,-1 0 1 0 0,1 0-1 0 0,0 0 0 0 0,-1 0 1 0 0,1 1-1 0 0,-1-1 0 0 0,1 0 0 0 0,-1 0 1 0 0,1 1-1 0 0,-1-1 0 0 0,1 0 0 0 0,0 0 1 0 0,-1 1-1 0 0,1-1 0 0 0,0 0 1 0 0,-1 1-1 0 0,1-1 0 0 0,0 1 0 0 0,-1-1 1 0 0,1 0-1 0 0,0 1 0 0 0,0-1 1 0 0,0 1-1 0 0,-1-1 0 0 0,1 1 0 0 0,0-1 1 0 0,0 1-1 0 0,-11 31 838 0 0,2 0 1 0 0,2 1-1 0 0,-5 40 1 0 0,8-50-556 0 0,3-15-387 0 0,0 0 1 0 0,1 0 0 0 0,-1 0-1 0 0,2 0 1 0 0,-1-1-1 0 0,1 1 1 0 0,0 0-1 0 0,1 0 1 0 0,-1 0-1 0 0,2-1 1 0 0,-1 1-1 0 0,5 8 1 0 0,-5-12-64 0 0,0 0 1 0 0,1-1-1 0 0,-1 1 0 0 0,1 0 1 0 0,0-1-1 0 0,0 1 0 0 0,0-1 0 0 0,1 0 1 0 0,-1 0-1 0 0,1 0 0 0 0,0-1 1 0 0,0 1-1 0 0,0-1 0 0 0,0 0 1 0 0,0 0-1 0 0,0 0 0 0 0,0-1 1 0 0,1 0-1 0 0,-1 1 0 0 0,1-2 1 0 0,-1 1-1 0 0,7 0 0 0 0,-5-1-139 0 0,0 0 0 0 0,0 0-1 0 0,0-1 1 0 0,0 1 0 0 0,0-2 0 0 0,0 1-1 0 0,0-1 1 0 0,-1 1 0 0 0,9-5 0 0 0,4-3-2026 0 0,25-16 0 0 0,-34 18 970 0 0,17-9-1663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1 3673 0 0,'-33'0'4481'0'0,"4"1"3040"0"0,0 5-5312 0 0,12-2-577 0 0,3 3-656 0 0,3 3-496 0 0,4-1 57 0 0,3 0-353 0 0,2 1-184 0 0,2-3-104 0 0,5 0-56 0 0,2 1-233 0 0,2-3-327 0 0,4 1 344 0 0,4 0-2336 0 0,3 1 1783 0 0,3 0-271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64 110 512 0 0,'-2'0'931'0'0,"-1"0"0"0"0,1-1-1 0 0,0 1 1 0 0,0-1 0 0 0,0 0 0 0 0,0 1-1 0 0,0-1 1 0 0,-2-1 0 0 0,3 1-695 0 0,1 1 0 0 0,-1-1 0 0 0,0 1 1 0 0,0-1-1 0 0,0 1 0 0 0,0-1 0 0 0,1 1 0 0 0,-1 0 1 0 0,0-1-1 0 0,0 1 0 0 0,0 0 0 0 0,0 0 0 0 0,0 0 1 0 0,0 0-1 0 0,0 0 0 0 0,0 0 0 0 0,0 0 0 0 0,1 0 1 0 0,-1 0-1 0 0,0 0 0 0 0,0 0 0 0 0,0 0 0 0 0,0 1 1 0 0,0-1-1 0 0,0 0 0 0 0,0 1 0 0 0,1-1 0 0 0,-1 1 1 0 0,0-1-1 0 0,0 1 0 0 0,0-1 0 0 0,1 1 1 0 0,-1-1-1 0 0,0 1 0 0 0,1 0 0 0 0,-1 0 0 0 0,1-1 1 0 0,-1 1-1 0 0,1 0 0 0 0,-1 0 0 0 0,0 1 0 0 0,-1 1-51 0 0,1 1 0 0 0,0-1 0 0 0,0 0-1 0 0,0 1 1 0 0,0-1 0 0 0,0 1 0 0 0,1 0-1 0 0,-1-1 1 0 0,1 1 0 0 0,0 0 0 0 0,0-1-1 0 0,1 1 1 0 0,-1-1 0 0 0,1 1 0 0 0,0-1-1 0 0,1 6 1 0 0,3 7 292 0 0,1-1 0 0 0,10 19 0 0 0,-10-22-88 0 0,0 0-152 0 0,17 41 557 0 0,-21-49-738 0 0,-1 1 0 0 0,0-1 0 0 0,0 1 0 0 0,0-1 0 0 0,0 1 0 0 0,-1 0 0 0 0,0-1 0 0 0,1 1 0 0 0,-2 7 0 0 0,1-11-51 0 0,0-1 0 0 0,0 0 0 0 0,0 0-1 0 0,0 0 1 0 0,0 0 0 0 0,0 0 0 0 0,0 1-1 0 0,0-1 1 0 0,-1 0 0 0 0,1 0 0 0 0,0 0-1 0 0,0 0 1 0 0,0 0 0 0 0,0 1 0 0 0,0-1-1 0 0,0 0 1 0 0,0 0 0 0 0,0 0 0 0 0,0 0-1 0 0,0 0 1 0 0,-1 0 0 0 0,1 0 0 0 0,0 1-1 0 0,0-1 1 0 0,0 0 0 0 0,0 0 0 0 0,0 0 0 0 0,0 0-1 0 0,-1 0 1 0 0,1 0 0 0 0,0 0 0 0 0,0 0-1 0 0,0 0 1 0 0,0 0 0 0 0,0 0 0 0 0,-1 0-1 0 0,1 0 1 0 0,0 0 0 0 0,0 0 0 0 0,0 0-1 0 0,-1 0 1 0 0,-5-5 94 0 0,-5-9-94 0 0,10 7-7 0 0,0 1-1 0 0,0 0 0 0 0,0 0 0 0 0,0 0 0 0 0,1-1 1 0 0,0 1-1 0 0,0 0 0 0 0,1-1 0 0 0,0 1 0 0 0,2-9 1 0 0,3-8-13 0 0,14-31 0 0 0,-15 41-5 0 0,2-6 5 0 0,0 0 0 0 0,2 1-1 0 0,0 0 1 0 0,1 0 0 0 0,23-29-1 0 0,-31 44 18 0 0,1 0-1 0 0,1 0 0 0 0,-1 0 0 0 0,0 0 0 0 0,1 1 0 0 0,-1 0 0 0 0,1-1 1 0 0,0 1-1 0 0,0 1 0 0 0,0-1 0 0 0,0 0 0 0 0,6-1 0 0 0,-7 3 1 0 0,-1 0 0 0 0,0-1 0 0 0,0 1 0 0 0,1 0 0 0 0,-1 0 0 0 0,0 0 0 0 0,1 1 0 0 0,-1-1-1 0 0,0 1 1 0 0,0-1 0 0 0,0 1 0 0 0,1 0 0 0 0,-1-1 0 0 0,0 1 0 0 0,0 0 0 0 0,0 0 0 0 0,0 1 0 0 0,0-1 0 0 0,-1 0 0 0 0,1 1-1 0 0,0-1 1 0 0,0 1 0 0 0,-1 0 0 0 0,3 3 0 0 0,3 5 1 0 0,-1-1 0 0 0,0 2 0 0 0,0-1 0 0 0,-1 1 0 0 0,-1 0 0 0 0,4 13 1 0 0,12 69 106 0 0,-3-10-8 0 0,-16-81-101 0 0,-1-1 0 0 0,1 1 1 0 0,0 0-1 0 0,0 0 1 0 0,0-1-1 0 0,-1 1 0 0 0,2 0 1 0 0,0 1-1 0 0,-2-3-1 0 0,0 1-1 0 0,1-1 1 0 0,-1 0-1 0 0,0 0 1 0 0,0 0-1 0 0,0 0 1 0 0,0 0-1 0 0,0 0 1 0 0,1 1-1 0 0,-1-1 1 0 0,0 0-1 0 0,0 0 1 0 0,0 0-1 0 0,0 0 1 0 0,1 0-1 0 0,-1 0 1 0 0,0 0-1 0 0,0 0 1 0 0,0 0-1 0 0,0 0 1 0 0,1 0 0 0 0,-1 0-1 0 0,0 0 1 0 0,0 0-1 0 0,0 0 1 0 0,1 0-1 0 0,-1 0 1 0 0,0 0-1 0 0,0 0 1 0 0,0 0-1 0 0,0 0 1 0 0,1-1-1 0 0,3-9-62 0 0,1-6-50 0 0,0 0 0 0 0,10-21 0 0 0,-9 25 55 0 0,-1 1-1 0 0,-1-1 1 0 0,0 1-1 0 0,-1-1 1 0 0,0-1-1 0 0,2-17 1 0 0,-6-10-55 0 0,0 32 98 0 0,0 0 0 0 0,1 0 0 0 0,0 0 0 0 0,0 0 0 0 0,1 0 1 0 0,0 0-1 0 0,0 0 0 0 0,5-14 0 0 0,-5 21 15 0 0,-1 0 0 0 0,0 0-1 0 0,1 1 1 0 0,-1-1 0 0 0,1 0 0 0 0,-1 0-1 0 0,1 1 1 0 0,-1-1 0 0 0,1 0 0 0 0,-1 1-1 0 0,1-1 1 0 0,0 1 0 0 0,-1-1 0 0 0,1 1-1 0 0,0-1 1 0 0,0 1 0 0 0,-1-1 0 0 0,1 1 0 0 0,0 0-1 0 0,0-1 1 0 0,0 1 0 0 0,-1 0 0 0 0,2 0-1 0 0,0 0 3 0 0,0 0 0 0 0,-1 0-1 0 0,1 0 1 0 0,0 0-1 0 0,0 1 1 0 0,-1-1-1 0 0,1 1 1 0 0,-1-1 0 0 0,1 1-1 0 0,0-1 1 0 0,1 2-1 0 0,4 3-11 0 0,0-1 0 0 0,-1 1-1 0 0,11 10 1 0 0,-17-15 7 0 0,19 17 32 0 0,-2 1-1 0 0,27 35 1 0 0,-38-45 1 0 0,0 1 0 0 0,-1 0 1 0 0,0 0-1 0 0,-1 0 1 0 0,0 0-1 0 0,-1 1 0 0 0,1 0 1 0 0,-2 0-1 0 0,3 15 1 0 0,-4 23 198 0 0,-1-37-180 0 0,0 0 0 0 0,1 0 0 0 0,3 21 0 0 0,-4-32-51 0 0,0 0 0 0 0,1 1 0 0 0,-1-1 0 0 0,0 0 0 0 0,0 1 0 0 0,0-1 0 0 0,1 0 0 0 0,-1 0 0 0 0,0 1 0 0 0,1-1 0 0 0,-1 0 0 0 0,0 0 0 0 0,0 1 0 0 0,1-1 0 0 0,-1 0-1 0 0,0 0 1 0 0,1 0 0 0 0,-1 0 0 0 0,1 1 0 0 0,-1-1 0 0 0,0 0 0 0 0,1 0 0 0 0,-1 0 0 0 0,0 0 0 0 0,1 0 0 0 0,-1 0 0 0 0,0 0 0 0 0,1 0 0 0 0,-1 0 0 0 0,1 0 0 0 0,-1 0 0 0 0,0-1 0 0 0,1 1 0 0 0,-1 0 0 0 0,0 0 0 0 0,1 0 0 0 0,-1 0 0 0 0,0 0 0 0 0,1-1-1 0 0,-1 1 1 0 0,0 0 0 0 0,1 0 0 0 0,-1-1 0 0 0,0 1 0 0 0,0 0 0 0 0,1-1 0 0 0,16-12-144 0 0,-16 12 137 0 0,7-6-236 0 0,19-18 228 0 0,-26 23-171 0 0,1 1 0 0 0,-1-1-1 0 0,0 1 1 0 0,1-1-1 0 0,-1 0 1 0 0,0 0-1 0 0,0 0 1 0 0,0 0-1 0 0,-1 0 1 0 0,1 0 0 0 0,0 0-1 0 0,-1 0 1 0 0,0 0-1 0 0,1-2 1 0 0,-4 1-3608 0 0,-1 1 1222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210 121 512 0 0,'-6'-1'998'0'0,"1"1"-1"0"0,0-1 1 0 0,-1 1 0 0 0,1 0-1 0 0,-1 1 1 0 0,1-1 0 0 0,-1 1-1 0 0,1 0 1 0 0,0 0-1 0 0,0 1 1 0 0,-1 0 0 0 0,-8 4-1 0 0,9-3-392 0 0,-1 1 0 0 0,1-1 0 0 0,-1 1-1 0 0,1 1 1 0 0,1-1 0 0 0,-7 7-1 0 0,5-3-329 0 0,0 0-1 0 0,0 0 0 0 0,1 1 0 0 0,0-1 0 0 0,0 1 0 0 0,1 0 1 0 0,0 0-1 0 0,1 1 0 0 0,0-1 0 0 0,-2 11 0 0 0,4-12-212 0 0,0-1-1 0 0,0 1 0 0 0,0 0 0 0 0,1 0 1 0 0,0-1-1 0 0,1 1 0 0 0,0 0 1 0 0,0 0-1 0 0,1-1 0 0 0,0 1 1 0 0,0-1-1 0 0,1 1 0 0 0,4 9 1 0 0,-5-13-61 0 0,1 0 1 0 0,0-1-1 0 0,0 1 1 0 0,1 0-1 0 0,-1-1 1 0 0,0 0-1 0 0,1 0 1 0 0,0 0-1 0 0,0 0 1 0 0,0 0 0 0 0,0-1-1 0 0,0 0 1 0 0,1 1-1 0 0,-1-2 1 0 0,1 1-1 0 0,-1-1 1 0 0,1 1-1 0 0,0-1 1 0 0,0 0-1 0 0,7 0 1 0 0,-2 0-26 0 0,0-1-1 0 0,0 0 1 0 0,0 0-1 0 0,0-1 1 0 0,0 0-1 0 0,-1-1 1 0 0,1 0-1 0 0,0-1 1 0 0,9-4 0 0 0,-5 2-7 0 0,-1-2 1 0 0,0 1 0 0 0,0-2-1 0 0,-1 0 1 0 0,0 0 0 0 0,0-1-1 0 0,-1-1 1 0 0,-1 0 0 0 0,13-14 0 0 0,-18 19 30 0 0,-1-1 0 0 0,0 0 1 0 0,0 0-1 0 0,-1 0 1 0 0,0 0-1 0 0,0 0 1 0 0,0-1-1 0 0,-1 1 0 0 0,0-1 1 0 0,0 0-1 0 0,-1 0 1 0 0,0 1-1 0 0,0-1 1 0 0,0 0-1 0 0,-1 0 1 0 0,0 0-1 0 0,0 0 0 0 0,-1 0 1 0 0,0 0-1 0 0,0 0 1 0 0,-4-10-1 0 0,-1-2 16 0 0,-1-1 1 0 0,-1 2-1 0 0,-14-23 0 0 0,18 34 3 0 0,0 0 0 0 0,-1 0 0 0 0,0 0 0 0 0,-1 1-1 0 0,1 0 1 0 0,-1 0 0 0 0,0 1 0 0 0,-1-1 0 0 0,1 1-1 0 0,-14-7 1 0 0,16 10-9 0 0,1 1 0 0 0,-1 0-1 0 0,0 0 1 0 0,0 0 0 0 0,1 1-1 0 0,-1-1 1 0 0,0 1 0 0 0,0 0-1 0 0,0 0 1 0 0,0 0 0 0 0,0 1-1 0 0,1-1 1 0 0,-1 1 0 0 0,0 0-1 0 0,0 0 1 0 0,1 0 0 0 0,-1 1-1 0 0,1-1 1 0 0,-1 1 0 0 0,-3 2-1 0 0,-3 2 15 0 0,1 0 1 0 0,-1 1-1 0 0,1 0 0 0 0,0 0 0 0 0,-11 13 0 0 0,-3 5 32 0 0,2 1 0 0 0,-19 29 0 0 0,29-38-14 0 0,1 1 0 0 0,1 0 0 0 0,1 0 0 0 0,-11 34 0 0 0,17-47-32 0 0,1 2 0 0 0,-1-1 1 0 0,1 0-1 0 0,1 0 1 0 0,-1 0-1 0 0,1 0 0 0 0,0 1 1 0 0,0-1-1 0 0,3 9 0 0 0,-3-11-5 0 0,1-1 0 0 0,1 1 0 0 0,-1-1 0 0 0,0 0 0 0 0,1 0 0 0 0,0 0 0 0 0,0 0 0 0 0,-1 0 0 0 0,2 0 0 0 0,-1 0 0 0 0,0-1 0 0 0,1 1 0 0 0,-1-1 0 0 0,1 1 0 0 0,0-1 0 0 0,-1 0 0 0 0,7 3 0 0 0,-3-2-1 0 0,1 0 0 0 0,-1 0 1 0 0,1 0-1 0 0,-1-1 0 0 0,1 0 0 0 0,0-1 0 0 0,0 1 1 0 0,0-2-1 0 0,0 1 0 0 0,12-1 0 0 0,-10 0-11 0 0,1-1 0 0 0,0-1 1 0 0,0 0-1 0 0,-1 0 0 0 0,1-1 0 0 0,-1 0 0 0 0,9-5 0 0 0,-3 0 1 0 0,0 0 0 0 0,0-1-1 0 0,-1-1 1 0 0,-1 0 0 0 0,0-1 0 0 0,0-1-1 0 0,-1 0 1 0 0,17-21 0 0 0,-24 26 13 0 0,0-1 0 0 0,-1 0 0 0 0,0 0 0 0 0,0 0 0 0 0,0 0 0 0 0,-1-1 0 0 0,-1 1 0 0 0,0-1 1 0 0,0 0-1 0 0,0 0 0 0 0,0-13 0 0 0,-1-11 32 0 0,-7-58 1 0 0,4 61 25 0 0,1 22-45 0 0,-2-19 235 0 0,0 26 219 0 0,0 5-275 0 0,-2 5-60 0 0,1 4-53 0 0,0 0 1 0 0,1 1-1 0 0,0-1 0 0 0,1 1 0 0 0,0-1 1 0 0,1 25-1 0 0,2-10-8 0 0,1 0 1 0 0,8 34-1 0 0,-8-49-45 0 0,1-1-1 0 0,1 0 1 0 0,0 0-1 0 0,1-1 1 0 0,10 21 0 0 0,-11-26-23 0 0,1 1 0 0 0,-1-1 1 0 0,1 1-1 0 0,0-1 0 0 0,1-1 1 0 0,-1 1-1 0 0,1-1 0 0 0,0 0 1 0 0,1 0-1 0 0,7 4 0 0 0,-3-2-57 0 0,1-2 0 0 0,-1 1 0 0 0,1-1-1 0 0,0-1 1 0 0,0 0 0 0 0,25 4 0 0 0,-31-8-97 0 0,-1 1 1 0 0,0-1 0 0 0,0 0-1 0 0,1 0 1 0 0,-1-1 0 0 0,0 0-1 0 0,0 0 1 0 0,0 0-1 0 0,1-1 1 0 0,-1 1 0 0 0,-1-1-1 0 0,1 0 1 0 0,0-1 0 0 0,0 1-1 0 0,-1-1 1 0 0,1 0-1 0 0,-1 0 1 0 0,0 0 0 0 0,6-6-1 0 0,-5 3-713 0 0,0 0-1 0 0,0 0 1 0 0,7-12-1 0 0,-7 9-1410 0 0,0 0 0 0 0,4-13 0 0 0,-3 5-1411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2993 0 0,'-1'0'445'0'0,"0"0"1"0"0,1 0 0 0 0,-1 0 0 0 0,0 0 0 0 0,1 0 0 0 0,-1 0 0 0 0,0 0-1 0 0,0 1 1 0 0,1-1 0 0 0,-1 0 0 0 0,0 0 0 0 0,1 1 0 0 0,-1-1 0 0 0,1 1-1 0 0,-1-1 1 0 0,0 0 0 0 0,1 1 0 0 0,-1-1 0 0 0,1 1 0 0 0,-1-1-1 0 0,1 1 1 0 0,-1 0 0 0 0,0 0-107 0 0,1 1 0 0 0,-1-1 1 0 0,1 0-1 0 0,-1 1 0 0 0,1-1 0 0 0,-1 0 0 0 0,1 1 0 0 0,0-1 1 0 0,0 1-1 0 0,0 2 0 0 0,0 4-274 0 0,1 0-1 0 0,0 0 1 0 0,4 10 0 0 0,-3-8 947 0 0,49 175 1731 0 0,-29-111-1484 0 0,16 91-1 0 0,-22-45-667 0 0,1 182 1 0 0,-17-293-597 0 0,0 19-153 0 0,0 0-1 0 0,2 0 1 0 0,6 30-1 0 0,-7-54 45 0 0,0-1 1 0 0,0 0-1 0 0,0 1 0 0 0,1-1 1 0 0,-1 0-1 0 0,1 0 0 0 0,0 0 1 0 0,3 4-1 0 0,-4-6-109 0 0,-1 0 0 0 0,1 0 0 0 0,0 0 0 0 0,0 0 0 0 0,0 0 0 0 0,0-1 0 0 0,0 1 0 0 0,0 0 0 0 0,0-1 0 0 0,0 1 0 0 0,0 0 0 0 0,0-1 0 0 0,1 0 0 0 0,-1 1 0 0 0,0-1 0 0 0,0 0 0 0 0,0 1 0 0 0,1-1 0 0 0,-1 0 0 0 0,0 0 0 0 0,0 0 0 0 0,0 0 0 0 0,1 0 0 0 0,-1-1 0 0 0,0 1 0 0 0,0 0 0 0 0,2-1 0 0 0,8-4-3048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23 3009 0 0,'3'5'11392'0'0,"6"-3"-7665"0"0,12-3-4603 0 0,-16 1 2140 0 0,22-3-468 0 0,37-8 0 0 0,-38 6-337 0 0,50-4 0 0 0,-69 9-427 0 0,1 0 0 0 0,0 0 1 0 0,0 1-1 0 0,0 0 1 0 0,-1 1-1 0 0,1-1 0 0 0,-1 2 1 0 0,1-1-1 0 0,-1 1 1 0 0,13 6-1 0 0,-14-5-5 0 0,0 0 0 0 0,-1 1 0 0 0,0 0 0 0 0,1 0 1 0 0,-1 0-1 0 0,-1 1 0 0 0,1 0 0 0 0,-1-1 0 0 0,6 11 0 0 0,2 9 77 0 0,12 27-1 0 0,-22-47-97 0 0,8 20 159 0 0,-5-11-88 0 0,1 1 0 0 0,1-1 0 0 0,0 0 0 0 0,1-1 0 0 0,13 19 0 0 0,-13-24-97 0 0,-1 1 1 0 0,2-1 0 0 0,-1-1-1 0 0,1 1 1 0 0,0-2 0 0 0,15 9-1 0 0,-18-12-144 0 0,-1 0 0 0 0,1 0-1 0 0,0 0 1 0 0,0-1 0 0 0,1 0 0 0 0,-1-1-1 0 0,0 1 1 0 0,0-1 0 0 0,1 0-1 0 0,-1-1 1 0 0,1 0 0 0 0,12 0 0 0 0,-16-1-386 0 0,1 0 0 0 0,-1 0 0 0 0,0 0 0 0 0,0 0 0 0 0,1-1 0 0 0,-1 1 0 0 0,0-1 0 0 0,0 0 0 0 0,4-3 0 0 0,3-4-2714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5 4625 0 0,'-20'-2'5294'0'0,"-22"-1"4015"0"0,39 3-9018 0 0,0 0 1 0 0,1 1-1 0 0,-1-1 0 0 0,0 0 0 0 0,1 1 0 0 0,-1 0 0 0 0,0-1 0 0 0,1 1 0 0 0,-1 0 0 0 0,1 0 0 0 0,-4 2 0 0 0,5-2-246 0 0,0 0 1 0 0,0 0-1 0 0,0 0 0 0 0,0 0 1 0 0,0 0-1 0 0,0 0 1 0 0,0 1-1 0 0,1-1 0 0 0,-1 0 1 0 0,0 0-1 0 0,1 1 1 0 0,-1-1-1 0 0,1 0 0 0 0,0 0 1 0 0,-1 1-1 0 0,1-1 1 0 0,0 1-1 0 0,0-1 0 0 0,0 0 1 0 0,0 1-1 0 0,0-1 1 0 0,0 0-1 0 0,0 1 0 0 0,0-1 1 0 0,1 1-1 0 0,-1-1 1 0 0,0 0-1 0 0,1 0 0 0 0,-1 1 1 0 0,1-1-1 0 0,0 2 0 0 0,1 1-82 0 0,1 0-1 0 0,-1 0 1 0 0,1 1-1 0 0,0-1 1 0 0,0-1-1 0 0,0 1 1 0 0,5 4-1 0 0,0-1-203 0 0,1-1 0 0 0,16 10 0 0 0,44 16-5111 0 0,-44-21 2789 0 0,2 1 523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214 33 512 0 0,'-8'-2'1880'0'0,"0"0"0"0"0,0 0 1 0 0,0 1-1 0 0,-12-1 0 0 0,16 2-1419 0 0,1 0 0 0 0,-1 0 1 0 0,1 1-1 0 0,-1 0 0 0 0,1 0 0 0 0,-1 0 0 0 0,1 0 1 0 0,0 0-1 0 0,-1 1 0 0 0,1-1 0 0 0,0 1 1 0 0,-5 3-1 0 0,-2 3 243 0 0,0 1 0 0 0,0-1 0 0 0,1 2 0 0 0,0-1 0 0 0,0 1 0 0 0,-11 19 0 0 0,15-22-554 0 0,0 1 0 0 0,1-1 0 0 0,1 1 1 0 0,-1 1-1 0 0,1-1 0 0 0,0 0 0 0 0,1 1 0 0 0,0-1 0 0 0,0 1 1 0 0,0 15-1 0 0,2-17-119 0 0,1 0 1 0 0,-1 0 0 0 0,1 0-1 0 0,1 0 1 0 0,-1 0-1 0 0,1 0 1 0 0,0 0 0 0 0,1-1-1 0 0,0 1 1 0 0,0-1 0 0 0,5 9-1 0 0,-2-8-19 0 0,-1 1-1 0 0,1-1 1 0 0,1 0-1 0 0,0-1 1 0 0,-1 1-1 0 0,2-1 1 0 0,14 9 0 0 0,-9-7-38 0 0,1-1-1 0 0,0 0 1 0 0,0-2 0 0 0,1 1 0 0 0,-1-2 0 0 0,1 0 0 0 0,0 0 0 0 0,0-2 0 0 0,0 0 0 0 0,22 0 0 0 0,-29-2-18 0 0,0-1-1 0 0,0 1 1 0 0,0-2-1 0 0,0 1 1 0 0,0-1-1 0 0,0-1 1 0 0,-1 0-1 0 0,1 0 1 0 0,-1 0-1 0 0,0-1 1 0 0,0 1-1 0 0,0-2 1 0 0,0 1-1 0 0,-1-1 1 0 0,0 0-1 0 0,6-6 1 0 0,-10 8 24 0 0,-1 1-1 0 0,1 0 1 0 0,-1-1-1 0 0,1 1 1 0 0,-1-1-1 0 0,0 1 1 0 0,0-1-1 0 0,-1 0 1 0 0,1 1-1 0 0,0-1 1 0 0,-1 0-1 0 0,0 0 1 0 0,1 1-1 0 0,-1-1 1 0 0,0 0-1 0 0,0 0 1 0 0,-1 0-1 0 0,1 1 1 0 0,-1-1-1 0 0,1 0 1 0 0,-1 0-1 0 0,0 1 1 0 0,0-1-1 0 0,0 1 1 0 0,-2-4-1 0 0,-4-6-35 0 0,0 0-1 0 0,-1 0 1 0 0,-17-20 0 0 0,10 14-58 0 0,-35-50-64 0 0,21 28 188 0 0,-39-43-1 0 0,65 80 16 0 0,0 0-1 0 0,0 0 0 0 0,0 0 1 0 0,-1 0-1 0 0,1 1 1 0 0,-8-5-1 0 0,9 7-20 0 0,1-1 0 0 0,-1 1 0 0 0,1-1-1 0 0,-1 1 1 0 0,1-1 0 0 0,-1 1 0 0 0,1 0 0 0 0,-1 0 0 0 0,1 0 0 0 0,-1 0 0 0 0,0 0 0 0 0,1 0-1 0 0,-1 0 1 0 0,1 1 0 0 0,-1-1 0 0 0,1 1 0 0 0,-1-1 0 0 0,1 1 0 0 0,-1-1 0 0 0,1 1-1 0 0,0 0 1 0 0,-3 1 0 0 0,-3 3 20 0 0,1 1-1 0 0,-1 0 1 0 0,1 0 0 0 0,0 0-1 0 0,0 1 1 0 0,0 0-1 0 0,1 0 1 0 0,0 0 0 0 0,1 1-1 0 0,0 0 1 0 0,0 0 0 0 0,-4 13-1 0 0,6-17-22 0 0,1 1 1 0 0,0-1-1 0 0,0 0 0 0 0,1 1 1 0 0,-1-1-1 0 0,1 1 0 0 0,0-1 0 0 0,0 1 1 0 0,1-1-1 0 0,-1 1 0 0 0,3 6 1 0 0,-2-7-7 0 0,0-1 0 0 0,1 0 1 0 0,0 0-1 0 0,-1 0 1 0 0,1 0-1 0 0,0 0 0 0 0,0 0 1 0 0,1 0-1 0 0,-1-1 1 0 0,1 1-1 0 0,-1-1 0 0 0,1 1 1 0 0,0-1-1 0 0,0 0 0 0 0,0 0 1 0 0,4 2-1 0 0,2 0-25 0 0,-1-1 1 0 0,1 0-1 0 0,0 0 0 0 0,0-1 0 0 0,0 0 0 0 0,0-1 0 0 0,0 1 0 0 0,1-2 1 0 0,-1 0-1 0 0,0 0 0 0 0,16-2 0 0 0,9-3-577 0 0,59-18 0 0 0,-64 14 160 0 0,6 0-337 0 0,73-22-1633 0 0,-91 24 744 0 0,0 0 1 0 0,16-10-1 0 0,-14 3-3009 0 0,-13 8 2228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65 102 328 0 0,'-22'-5'8796'0'0,"20"4"-8217"0"0,0 1 0 0 0,0-1 0 0 0,0 0 1 0 0,0 1-1 0 0,0-1 0 0 0,0 1 0 0 0,0 0 0 0 0,0 0 0 0 0,0 0 1 0 0,0 0-1 0 0,-1 0 0 0 0,1 0 0 0 0,0 0 0 0 0,0 1 0 0 0,-3 0 1 0 0,5-1-412 0 0,-1 1-1 0 0,0 0 1 0 0,1-1 0 0 0,-1 1 0 0 0,1 0 0 0 0,-1 0 0 0 0,1-1 0 0 0,-1 1 0 0 0,1 0 0 0 0,0 0 0 0 0,-1 0 0 0 0,1 0 0 0 0,0-1 0 0 0,0 1 0 0 0,-1 0 0 0 0,1 0 0 0 0,0 0-1 0 0,0 0 1 0 0,0 0 0 0 0,0 1 0 0 0,3 23 763 0 0,-2-16-522 0 0,2 19 276 0 0,1 12 416 0 0,13 60 0 0 0,-14-89-1035 0 0,0 0 0 0 0,1-1 0 0 0,0 1 0 0 0,0-1-1 0 0,1 0 1 0 0,1 0 0 0 0,-1 0 0 0 0,2-1 0 0 0,-1 1 0 0 0,11 9-1 0 0,-17-19-62 0 0,0 1 0 0 0,1-1 0 0 0,-1 1 0 0 0,0-1 0 0 0,1 0-1 0 0,-1 1 1 0 0,0-1 0 0 0,1 0 0 0 0,-1 1 0 0 0,0-1-1 0 0,1 0 1 0 0,-1 1 0 0 0,1-1 0 0 0,-1 0 0 0 0,1 0 0 0 0,-1 0-1 0 0,1 0 1 0 0,-1 1 0 0 0,1-1 0 0 0,-1 0 0 0 0,1 0-1 0 0,-1 0 1 0 0,1 0 0 0 0,-1 0 0 0 0,1 0 0 0 0,-1 0 0 0 0,0 0-1 0 0,1 0 1 0 0,0-1 0 0 0,0 1-6 0 0,-1-1 1 0 0,1 1-1 0 0,-1-1 0 0 0,1 0 0 0 0,-1 1 1 0 0,1-1-1 0 0,-1 0 0 0 0,0 0 0 0 0,1 1 1 0 0,-1-1-1 0 0,0 0 0 0 0,0 0 0 0 0,0 1 1 0 0,1-1-1 0 0,-1-2 0 0 0,0-2-25 0 0,0 0-1 0 0,0 0 1 0 0,0-1-1 0 0,-2-7 1 0 0,-1 3 7 0 0,-1 0 1 0 0,0-1-1 0 0,-1 1 0 0 0,0 0 1 0 0,0 1-1 0 0,-9-11 0 0 0,9 13 15 0 0,0-1-1 0 0,0 1 1 0 0,1-1-1 0 0,0 0 0 0 0,0 0 1 0 0,0 0-1 0 0,1 0 1 0 0,1-1-1 0 0,0 0 0 0 0,-3-15 1 0 0,5 13-3 0 0,0 0 1 0 0,1 0 0 0 0,0 0-1 0 0,1 0 1 0 0,0 0 0 0 0,1 0-1 0 0,0 0 1 0 0,0 1 0 0 0,1-1-1 0 0,8-14 1 0 0,-9 20 2 0 0,0 0-1 0 0,0 0 1 0 0,1 0 0 0 0,0 0-1 0 0,0 0 1 0 0,0 1-1 0 0,0 0 1 0 0,1 0 0 0 0,0 0-1 0 0,0 0 1 0 0,0 1 0 0 0,0 0-1 0 0,0 0 1 0 0,1 0-1 0 0,-1 1 1 0 0,1-1 0 0 0,0 1-1 0 0,0 1 1 0 0,0-1 0 0 0,9 0-1 0 0,-9 1 4 0 0,0 1-1 0 0,0 0 1 0 0,1 0 0 0 0,-1 0-1 0 0,0 1 1 0 0,0 0-1 0 0,0 0 1 0 0,0 1-1 0 0,0-1 1 0 0,0 1-1 0 0,10 6 1 0 0,-8-4 5 0 0,-1 1 1 0 0,0 0-1 0 0,0 1 0 0 0,-1 0 1 0 0,1 0-1 0 0,-1 0 0 0 0,10 14 1 0 0,4 7 8 0 0,-1 1 0 0 0,-2 1 0 0 0,-1 1 0 0 0,17 43 1 0 0,-30-66-26 0 0,0 1 0 0 0,1-1 0 0 0,0 0 0 0 0,0 0 0 0 0,0-1 0 0 0,1 1 0 0 0,8 8 0 0 0,-9-11-216 0 0,-1-1-1 0 0,1-1 0 0 0,-1 1 1 0 0,1-1-1 0 0,0 1 0 0 0,4 1 1 0 0,-3-2-527 0 0,-1-1 1 0 0,1 1 0 0 0,-1-1-1 0 0,1 0 1 0 0,0 0 0 0 0,6 0-1 0 0,2 0-2385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410 150 512 0 0,'-7'-11'1661'0'0,"-1"-1"1"0"0,-1 1-1 0 0,0 1 1 0 0,0 0-1 0 0,-19-16 0 0 0,24 23-1378 0 0,1 0 0 0 0,-1 1 0 0 0,0-1-1 0 0,0 1 1 0 0,0 0 0 0 0,-1 1 0 0 0,1-1-1 0 0,0 1 1 0 0,-1 0 0 0 0,1 0 0 0 0,-1 0-1 0 0,1 0 1 0 0,-1 1 0 0 0,1 0 0 0 0,-1 0-1 0 0,1 0 1 0 0,-1 0 0 0 0,1 1 0 0 0,-1 0-1 0 0,1 0 1 0 0,-6 2 0 0 0,-4 2 93 0 0,0 1 0 0 0,0 1 0 0 0,0 0 0 0 0,1 0 0 0 0,1 2 0 0 0,-1-1 0 0 0,1 2 1 0 0,1 0-1 0 0,-1 0 0 0 0,2 1 0 0 0,0 0 0 0 0,0 1 0 0 0,-15 24 0 0 0,16-24-230 0 0,2 1 0 0 0,0-1 1 0 0,0 1-1 0 0,1 1 0 0 0,1-1 0 0 0,-7 26 1 0 0,11-35-132 0 0,1 1 0 0 0,-1-1 1 0 0,1 1-1 0 0,-1 0 1 0 0,1-1-1 0 0,1 1 1 0 0,-1 0-1 0 0,1-1 1 0 0,-1 1-1 0 0,1 0 0 0 0,1-1 1 0 0,-1 1-1 0 0,1-1 1 0 0,-1 0-1 0 0,1 1 1 0 0,1-1-1 0 0,-1 0 1 0 0,0 0-1 0 0,1 0 0 0 0,0-1 1 0 0,0 1-1 0 0,0-1 1 0 0,1 1-1 0 0,6 5 1 0 0,-1-3-16 0 0,0-1 1 0 0,1 0-1 0 0,-1 0 1 0 0,1 0-1 0 0,0-2 1 0 0,0 1-1 0 0,1-1 1 0 0,-1 0-1 0 0,20 1 1 0 0,4 0-124 0 0,60-3 1 0 0,-81-2 82 0 0,0 1 0 0 0,-1-2 0 0 0,1 0 1 0 0,-1 0-1 0 0,1-1 0 0 0,-1-1 0 0 0,0 0 1 0 0,0 0-1 0 0,-1-2 0 0 0,0 1 0 0 0,1-1 1 0 0,-2-1-1 0 0,1 0 0 0 0,-1 0 0 0 0,11-11 0 0 0,-17 14 37 0 0,0-1-1 0 0,0 0 1 0 0,0 0 0 0 0,-1 0-1 0 0,0-1 1 0 0,0 1-1 0 0,0-1 1 0 0,0 1-1 0 0,-1-1 1 0 0,0 0-1 0 0,-1 0 1 0 0,1 0-1 0 0,-1 0 1 0 0,0 0-1 0 0,0 0 1 0 0,-1-1-1 0 0,0 1 1 0 0,0 0-1 0 0,0 0 1 0 0,-1 0-1 0 0,-2-10 1 0 0,-2-2 29 0 0,-1 0 1 0 0,0 0 0 0 0,-1 1 0 0 0,-1 0 0 0 0,-19-31-1 0 0,20 36 2 0 0,-1 0-1 0 0,-1 1 1 0 0,1 1-1 0 0,-2-1 1 0 0,0 1-1 0 0,-13-11 1 0 0,16 16 2 0 0,0 0 0 0 0,0 1 1 0 0,0 0-1 0 0,0 0 0 0 0,-1 1 1 0 0,1-1-1 0 0,-1 2 1 0 0,0-1-1 0 0,0 1 0 0 0,0 0 1 0 0,0 1-1 0 0,-8-1 0 0 0,5 2-15 0 0,1 0-1 0 0,-1 1 0 0 0,1 0 0 0 0,0 0 1 0 0,0 2-1 0 0,0-1 0 0 0,0 1 0 0 0,0 0 0 0 0,0 1 1 0 0,1 0-1 0 0,-1 1 0 0 0,1 0 0 0 0,-16 12 1 0 0,19-13-20 0 0,0 1 0 0 0,0 1 0 0 0,1-1 1 0 0,0 1-1 0 0,0 0 0 0 0,0 0 0 0 0,0 0 1 0 0,1 0-1 0 0,0 1 0 0 0,1 0 0 0 0,-1 0 0 0 0,1 0 1 0 0,1 0-1 0 0,-1 1 0 0 0,1-1 0 0 0,0 1 1 0 0,1-1-1 0 0,0 1 0 0 0,0 10 0 0 0,1-14-4 0 0,0 0-1 0 0,0 0 1 0 0,1 0 0 0 0,0 1-1 0 0,0-1 1 0 0,0 0-1 0 0,0 0 1 0 0,0 0 0 0 0,1 0-1 0 0,0-1 1 0 0,0 1-1 0 0,0 0 1 0 0,0-1-1 0 0,5 6 1 0 0,-3-4-27 0 0,1-1-1 0 0,0 0 1 0 0,0 1-1 0 0,0-2 1 0 0,0 1-1 0 0,0-1 1 0 0,1 0 0 0 0,10 5-1 0 0,1-2-54 0 0,0-1 0 0 0,0-1-1 0 0,1-1 1 0 0,-1 0 0 0 0,1-1-1 0 0,18 0 1 0 0,-14-2-550 0 0,0-1-1 0 0,-1-2 1 0 0,42-8-1 0 0,61-27-8366 0 0,-96 28 6986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2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72 168 0 0,'-2'1'518'0'0,"-29"9"4280"0"0,30-10-4585 0 0,-1 0-1 0 0,1 1 1 0 0,0-1-1 0 0,0 1 0 0 0,0-1 1 0 0,0 1-1 0 0,0 0 1 0 0,0-1-1 0 0,0 1 0 0 0,1 0 1 0 0,-1-1-1 0 0,0 1 1 0 0,0 0-1 0 0,0 0 1 0 0,1 0-1 0 0,-1 0 0 0 0,0 0 1 0 0,1 0-1 0 0,-1 0 1 0 0,1 0-1 0 0,-1 0 0 0 0,1 0 1 0 0,-1 2-1 0 0,1-2-96 0 0,1 0 0 0 0,-1-1-1 0 0,0 1 1 0 0,1 0 0 0 0,-1 0-1 0 0,0 0 1 0 0,1 0-1 0 0,-1-1 1 0 0,1 1 0 0 0,-1 0-1 0 0,1 0 1 0 0,0-1 0 0 0,-1 1-1 0 0,1-1 1 0 0,0 1 0 0 0,-1 0-1 0 0,1-1 1 0 0,0 1 0 0 0,0-1-1 0 0,-1 1 1 0 0,1-1 0 0 0,0 0-1 0 0,0 1 1 0 0,0-1-1 0 0,0 0 1 0 0,0 0 0 0 0,-1 0-1 0 0,1 1 1 0 0,0-1 0 0 0,0 0-1 0 0,0 0 1 0 0,0 0 0 0 0,1-1-1 0 0,4 2 115 0 0,0-1-1 0 0,0-1 1 0 0,10-1 0 0 0,167-46 101 0 0,-78 17-642 0 0,-59 18-62 0 0,41-10-5289 0 0,-72 21 3734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101 605 3153 0 0,'-4'-2'1635'0'0,"0"1"-1"0"0,0-1 1 0 0,0 0 0 0 0,1-1 0 0 0,-1 1 0 0 0,1 0 0 0 0,0-1 0 0 0,-4-3-1 0 0,12 14 2474 0 0,4 11-2865 0 0,-2-3-776 0 0,88 192 1642 0 0,-51-106-1599 0 0,-35-75-372 0 0,0 1 0 0 0,4 29 1 0 0,-12-65-168 0 0,-1 0 1 0 0,0 0 0 0 0,-1 0-1 0 0,0 0 1 0 0,0 0 0 0 0,0 0-1 0 0,-1 0 1 0 0,-1 1 0 0 0,1-1-1 0 0,-6-10 1 0 0,-3-4-19 0 0,-2 1 1 0 0,-15-22-1 0 0,-11-16-12 0 0,-41-92 21 0 0,69 125 23 0 0,1-1 0 0 0,1 0 0 0 0,-11-55 1 0 0,13 35 19 0 0,1 0 1 0 0,2-75 0 0 0,5 101-2 0 0,1 1 0 0 0,0 0 0 0 0,1-1 0 0 0,2 1 0 0 0,0 1 0 0 0,1-1 0 0 0,0 1 0 0 0,16-30 0 0 0,-20 45-8 0 0,1-1 1 0 0,0 1-1 0 0,0 0 1 0 0,0 0-1 0 0,1 0 1 0 0,0 0-1 0 0,-1 0 1 0 0,1 1-1 0 0,0-1 1 0 0,1 1-1 0 0,-1 0 1 0 0,1 1-1 0 0,-1-1 1 0 0,8-2-1 0 0,-5 2 4 0 0,0 1 0 0 0,0 1-1 0 0,0-1 1 0 0,1 1 0 0 0,-1 0-1 0 0,1 1 1 0 0,-1 0 0 0 0,1 0-1 0 0,8 1 1 0 0,2 2-9 0 0,-1 1 1 0 0,0 1-1 0 0,0 0 1 0 0,0 1-1 0 0,-1 1 1 0 0,0 0-1 0 0,28 18 1 0 0,-26-13 7 0 0,0 1 0 0 0,0 1-1 0 0,-2 1 1 0 0,1 0 0 0 0,-2 1 0 0 0,0 1 0 0 0,21 31-1 0 0,-28-35-645 0 0,0 1 0 0 0,-1-1-1 0 0,-1 1 1 0 0,9 29-1 0 0,-12-30-974 0 0,0-1 0 0 0,-1 1 0 0 0,-1 0 0 0 0,0 1-1 0 0,-1-1 1 0 0,-1 17 0 0 0,-2 0-4774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16 2497 0 0,'0'0'105'0'0,"-12"7"4813"0"0,12-7-4683 0 0,0 1 0 0 0,-1-1 0 0 0,1 0 0 0 0,0 0 0 0 0,-1 0-1 0 0,1 1 1 0 0,0-1 0 0 0,-1 0 0 0 0,1 0 0 0 0,0 0 0 0 0,-1 0 0 0 0,1 0 0 0 0,0 0 0 0 0,-1 0 0 0 0,1 0 0 0 0,-1 0 0 0 0,1 0 0 0 0,0 0 0 0 0,-1 0 0 0 0,1 0 0 0 0,0 0 0 0 0,-1 0 0 0 0,1 0 0 0 0,0 0-1 0 0,-1 0 1 0 0,1-1 0 0 0,0 1 0 0 0,-1 0 0 0 0,1 0 0 0 0,-1-1 0 0 0,18 0 2016 0 0,161-8-45 0 0,-16 0-2511 0 0,-84 8-14 0 0,30 0-3581 0 0,-74-1 1239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14 160 512 0 0,'2'-12'1348'0'0,"-2"10"-321"0"0,0 0 0 0 0,0 0 1 0 0,0 0-1 0 0,0 0 0 0 0,1 0 0 0 0,-1 1 1 0 0,1-1-1 0 0,0 0 0 0 0,-1 0 0 0 0,1 1 0 0 0,0-1 1 0 0,2-3-1 0 0,0 8 2022 0 0,3 15-1560 0 0,-1 13-476 0 0,-1 0 0 0 0,-1 0 0 0 0,-2 39 0 0 0,-12 95-48 0 0,7-127-786 0 0,-25 252 417 0 0,28-273-511 0 0,0 1 1 0 0,4 26-1 0 0,-3-43-80 0 0,0-1-1 0 0,0 0 1 0 0,0 1-1 0 0,0-1 1 0 0,0 0 0 0 0,0 0-1 0 0,0 1 1 0 0,0-1-1 0 0,0 0 1 0 0,0 1-1 0 0,0-1 1 0 0,0 0 0 0 0,0 0-1 0 0,0 1 1 0 0,0-1-1 0 0,0 0 1 0 0,0 0-1 0 0,1 1 1 0 0,-1-1 0 0 0,0 0-1 0 0,0 0 1 0 0,0 1-1 0 0,0-1 1 0 0,1 0-1 0 0,-1 0 1 0 0,0 0 0 0 0,0 1-1 0 0,0-1 1 0 0,1 0-1 0 0,-1 0 1 0 0,0 0-1 0 0,0 0 1 0 0,1 0-1 0 0,-1 1 1 0 0,8-8 148 0 0,3-14 58 0 0,-7 9-137 0 0,-1 0-1 0 0,0 1 0 0 0,-1-1 0 0 0,2-24 1 0 0,-4-51 94 0 0,0 42-59 0 0,-1-11-20 0 0,6-157 156 0 0,-2 178-213 0 0,1 1 0 0 0,2 0 1 0 0,1 1-1 0 0,13-37 0 0 0,-16 60-26 0 0,-1 0 0 0 0,2 0-1 0 0,-1 0 1 0 0,2 1 0 0 0,-1 0-1 0 0,10-13 1 0 0,-13 20-5 0 0,0 1-1 0 0,-1-1 1 0 0,1 0 0 0 0,0 1 0 0 0,0-1-1 0 0,-1 1 1 0 0,1-1 0 0 0,0 1-1 0 0,0 0 1 0 0,1 0 0 0 0,-1 0 0 0 0,0 0-1 0 0,0 0 1 0 0,1 1 0 0 0,-1-1 0 0 0,0 1-1 0 0,0-1 1 0 0,1 1 0 0 0,-1 0 0 0 0,1 0-1 0 0,-1 0 1 0 0,0 0 0 0 0,1 0-1 0 0,-1 1 1 0 0,0-1 0 0 0,1 1 0 0 0,-1-1-1 0 0,0 1 1 0 0,0 0 0 0 0,1 0 0 0 0,-1 0-1 0 0,0 0 1 0 0,0 0 0 0 0,3 3 0 0 0,9 7-4 0 0,0-1 0 0 0,-1 2 0 0 0,-1 0 0 0 0,0 0 0 0 0,0 1 1 0 0,-2 0-1 0 0,13 21 0 0 0,0 3 4 0 0,28 69-1 0 0,-45-92 17 0 0,-1 1-1 0 0,0 0 1 0 0,-1 1 0 0 0,-1-1-1 0 0,-1 1 1 0 0,0-1-1 0 0,0 27 1 0 0,-4 7 77 0 0,-10 54-1 0 0,-1 2 86 0 0,15-82-165 0 0,-2-23-10 0 0,0 1 0 0 0,0-1 0 0 0,0 1 0 0 0,0-1 0 0 0,0 1 0 0 0,0-1 0 0 0,0 0 0 0 0,1 1 0 0 0,-1-1 0 0 0,0 1 0 0 0,0-1 0 0 0,0 1 0 0 0,1-1 0 0 0,-1 0 0 0 0,0 1 0 0 0,0-1 0 0 0,1 0 0 0 0,-1 1 0 0 0,0-1 0 0 0,1 0 0 0 0,-1 1 0 0 0,0-1 0 0 0,1 0 0 0 0,-1 0 0 0 0,1 1 0 0 0,-1-1 0 0 0,0 0 0 0 0,1 0 0 0 0,-1 0 0 0 0,1 1 0 0 0,-1-1 0 0 0,1 0 0 0 0,-1 0 0 0 0,0 0 0 0 0,1 0 0 0 0,-1 0 0 0 0,1 0 0 0 0,-1 0-1 0 0,1 0 1 0 0,-1 0 0 0 0,1 0 0 0 0,-1 0 0 0 0,0 0 0 0 0,1-1 0 0 0,-1 1 0 0 0,1 0 0 0 0,1-1 2 0 0,-1-1-1 0 0,1 1 0 0 0,-1 0 0 0 0,0-1 0 0 0,0 1 0 0 0,0-1 0 0 0,0 1 1 0 0,0-1-1 0 0,0 0 0 0 0,0 1 0 0 0,0-1 0 0 0,-1 0 0 0 0,2-2 0 0 0,5-26-14 0 0,-6 29 9 0 0,32-247-56 0 0,-13 69 18 0 0,-13 138 34 0 0,1 1 0 0 0,19-53-1 0 0,-22 79-5 0 0,1-1-1 0 0,1 1 1 0 0,10-17-1 0 0,-15 28 4 0 0,0 0 0 0 0,0-1 0 0 0,0 1 1 0 0,1 0-1 0 0,0 0 0 0 0,-1 0 0 0 0,1 0 0 0 0,0 1 1 0 0,0-1-1 0 0,1 1 0 0 0,-1 0 0 0 0,1 0 0 0 0,-1 0 0 0 0,1 0 1 0 0,-1 1-1 0 0,1-1 0 0 0,0 1 0 0 0,5-1 0 0 0,-7 2 4 0 0,0 0 0 0 0,0 0-1 0 0,1 1 1 0 0,-1-1 0 0 0,0 1-1 0 0,0-1 1 0 0,0 1 0 0 0,1 0 0 0 0,-1 0-1 0 0,0 0 1 0 0,0 0 0 0 0,0 0-1 0 0,-1 0 1 0 0,1 1 0 0 0,0-1-1 0 0,0 1 1 0 0,-1-1 0 0 0,1 1-1 0 0,-1 0 1 0 0,1 0 0 0 0,1 3 0 0 0,3 3-21 0 0,-1 1 1 0 0,0 0-1 0 0,5 13 1 0 0,0 2 8 0 0,-2 0 0 0 0,-1 1 0 0 0,-2-1 0 0 0,0 2-1 0 0,-1-1 1 0 0,0 38 0 0 0,-14 153-1 0 0,5-151 12 0 0,4-54-38 0 0,-1 7-120 0 0,1 0-1 0 0,1-1 0 0 0,0 1 0 0 0,6 33 0 0 0,-6-50 77 0 0,1 1-1 0 0,-1-1 1 0 0,1 1 0 0 0,-1-1 0 0 0,1 0-1 0 0,0 1 1 0 0,-1-1 0 0 0,1 0-1 0 0,0 0 1 0 0,0 0 0 0 0,0 1-1 0 0,0-1 1 0 0,0 0 0 0 0,0 0-1 0 0,0 0 1 0 0,0-1 0 0 0,1 1 0 0 0,-1 0-1 0 0,0 0 1 0 0,1-1 0 0 0,-1 1-1 0 0,0-1 1 0 0,1 1 0 0 0,-1-1-1 0 0,1 1 1 0 0,-1-1 0 0 0,0 0-1 0 0,1 0 1 0 0,-1 0 0 0 0,1 1 0 0 0,2-2-1 0 0,0 1-505 0 0,1 0 0 0 0,0-1-1 0 0,0 0 1 0 0,-1 0 0 0 0,1 0 0 0 0,-1-1-1 0 0,1 0 1 0 0,6-3 0 0 0,9-6-2808 0 0,3-3-220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223 106 512 0 0,'-9'0'1561'0'0,"1"1"0"0"0,0 0 0 0 0,0 0 0 0 0,-1 1-1 0 0,1 0 1 0 0,0 0 0 0 0,0 1 0 0 0,-9 4 0 0 0,8-3-740 0 0,1 1 0 0 0,0 0 0 0 0,0 1 0 0 0,0-1 1 0 0,1 1-1 0 0,-12 13 0 0 0,11-10-628 0 0,1 0 0 0 0,1 0 0 0 0,-1 1 0 0 0,1 0 0 0 0,1 0 0 0 0,0 0 0 0 0,0 1 0 0 0,1 0 0 0 0,0-1 0 0 0,1 2 0 0 0,0-1 0 0 0,-1 20 0 0 0,3-27-154 0 0,1 1 0 0 0,0-1 0 0 0,0 1 0 0 0,0-1 0 0 0,1 1 0 0 0,-1-1 0 0 0,1 1 1 0 0,0-1-1 0 0,1 0 0 0 0,-1 1 0 0 0,1-1 0 0 0,0 0 0 0 0,0 0 0 0 0,0 0 0 0 0,3 4 0 0 0,-1-3-17 0 0,-1-1-1 0 0,1 0 0 0 0,0 0 0 0 0,1-1 1 0 0,-1 1-1 0 0,1-1 0 0 0,-1 0 1 0 0,1 0-1 0 0,0 0 0 0 0,9 3 1 0 0,2-1-34 0 0,0-1 1 0 0,0 0 0 0 0,0-2-1 0 0,0 1 1 0 0,0-2 0 0 0,1 0 0 0 0,20-2-1 0 0,-28 0 1 0 0,0 0 0 0 0,0-1 0 0 0,0 0-1 0 0,-1-1 1 0 0,1 1 0 0 0,0-2-1 0 0,-1 1 1 0 0,0-1 0 0 0,0-1 0 0 0,0 1-1 0 0,0-1 1 0 0,-1-1 0 0 0,0 1 0 0 0,0-1-1 0 0,0-1 1 0 0,-1 1 0 0 0,1-1-1 0 0,-2 0 1 0 0,1-1 0 0 0,-1 1 0 0 0,0-1-1 0 0,-1 0 1 0 0,0 0 0 0 0,0 0 0 0 0,-1-1-1 0 0,0 0 1 0 0,0 1 0 0 0,-1-1 0 0 0,0 0-1 0 0,1-14 1 0 0,-3 4-4 0 0,-2 1-1 0 0,0 0 1 0 0,-1-1-1 0 0,-1 1 1 0 0,0 1 0 0 0,-1-1-1 0 0,-2 1 1 0 0,1 0-1 0 0,-2 0 1 0 0,-16-27 0 0 0,22 41 16 0 0,0 0 1 0 0,0 0-1 0 0,0 0 0 0 0,-1 0 1 0 0,1 0-1 0 0,-1 0 1 0 0,0 0-1 0 0,0 1 1 0 0,0 0-1 0 0,0-1 1 0 0,0 1-1 0 0,-1 0 1 0 0,1 1-1 0 0,0-1 1 0 0,-1 0-1 0 0,-5 0 0 0 0,4 1 6 0 0,0 0 1 0 0,0 0-1 0 0,0 1 0 0 0,0 0 0 0 0,-1 0 0 0 0,1 0 0 0 0,0 1 0 0 0,0 0 0 0 0,0 0 0 0 0,0 0 0 0 0,-9 4 0 0 0,1 0 7 0 0,0 1 0 0 0,1 1 0 0 0,0 0 0 0 0,0 1 0 0 0,1 0-1 0 0,0 1 1 0 0,0 0 0 0 0,-16 18 0 0 0,10-7 25 0 0,1 0 0 0 0,1 1-1 0 0,-23 42 1 0 0,34-55-38 0 0,0 0 0 0 0,1 0 1 0 0,0 0-1 0 0,0 0 0 0 0,1 0 0 0 0,0 1 0 0 0,0 0 1 0 0,1-1-1 0 0,0 1 0 0 0,1-1 0 0 0,0 1 1 0 0,1 13-1 0 0,0-18 4 0 0,0 1 0 0 0,0 0 0 0 0,1 0 0 0 0,0 0 0 0 0,-1-1 0 0 0,1 1 0 0 0,1-1 0 0 0,-1 0 0 0 0,1 1 0 0 0,0-1 0 0 0,-1 0 0 0 0,2 0 0 0 0,-1-1 0 0 0,0 1 0 0 0,1-1 0 0 0,0 1 0 0 0,0-1 0 0 0,0 0 0 0 0,0-1 0 0 0,0 1 0 0 0,1-1 0 0 0,-1 0 0 0 0,6 2 0 0 0,1 0-2 0 0,0-1 1 0 0,0 0-1 0 0,1-1 0 0 0,0 0 0 0 0,-1-1 1 0 0,1 0-1 0 0,0-1 0 0 0,0 0 1 0 0,-1-1-1 0 0,1 0 0 0 0,0-1 0 0 0,-1 0 1 0 0,1-1-1 0 0,20-8 0 0 0,-20 7-59 0 0,-1-2 1 0 0,0 1-1 0 0,0-2 0 0 0,0 1 0 0 0,-1-1 0 0 0,1-1 1 0 0,-2 0-1 0 0,1-1 0 0 0,-1 1 0 0 0,-1-2 0 0 0,0 1 0 0 0,0-1 1 0 0,11-20-1 0 0,-14 20 4 0 0,-1-1 0 0 0,-1 1 0 0 0,1-1 0 0 0,-2 0 0 0 0,0 0 0 0 0,0 0 1 0 0,-1-1-1 0 0,0 1 0 0 0,-1 0 0 0 0,0 0 0 0 0,-1-1 0 0 0,-3-14 0 0 0,4 25 51 0 0,0 0 0 0 0,0 0 0 0 0,0 0 0 0 0,-1 0 0 0 0,1 0 0 0 0,0 0 0 0 0,-1 0 0 0 0,1 0 0 0 0,0 0 0 0 0,-1 0 0 0 0,0 0 0 0 0,1 0 0 0 0,-1 0 0 0 0,1 0 0 0 0,-2-1-1 0 0,1 2 6 0 0,1 0-1 0 0,-1 0 0 0 0,1 0 0 0 0,-1 0 0 0 0,1 0 0 0 0,-1 0 0 0 0,1 0 0 0 0,-1 0 0 0 0,1 0 0 0 0,-1 1 0 0 0,1-1 0 0 0,0 0 1 0 0,-1 0-1 0 0,1 0 0 0 0,-1 1 0 0 0,1-1 0 0 0,-1 0 0 0 0,1 0 0 0 0,0 1 0 0 0,-1-1 0 0 0,1 0 0 0 0,0 1 0 0 0,-1-1 0 0 0,1 0 0 0 0,0 1 1 0 0,0-1-1 0 0,-1 0 0 0 0,1 1 0 0 0,0-1 0 0 0,0 1 0 0 0,-1-1 0 0 0,1 1 0 0 0,0-1 0 0 0,0 0 0 0 0,0 1 0 0 0,0 0 0 0 0,-4 9 17 0 0,0-1 0 0 0,0 1-1 0 0,1 0 1 0 0,1 1-1 0 0,0-1 1 0 0,0 0 0 0 0,1 1-1 0 0,1-1 1 0 0,-1 1 0 0 0,3 18-1 0 0,-1-19-5 0 0,1-1 1 0 0,-1 0-1 0 0,2 0 0 0 0,-1 0 1 0 0,1 0-1 0 0,1 0 0 0 0,-1 0 0 0 0,2-1 1 0 0,-1 0-1 0 0,1 0 0 0 0,0 0 1 0 0,8 9-1 0 0,-9-13-170 0 0,-1-1 0 0 0,1 0 1 0 0,0 0-1 0 0,0 0 0 0 0,0 0 0 0 0,0 0 1 0 0,1-1-1 0 0,-1 0 0 0 0,1 0 0 0 0,-1 0 1 0 0,1 0-1 0 0,0-1 0 0 0,-1 0 0 0 0,1 0 1 0 0,7 1-1 0 0,0-2-424 0 0,0 0 0 0 0,0-1 0 0 0,-1 0 0 0 0,1-1 0 0 0,13-3 0 0 0,-9 2-1546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0 304 0 0,'-3'1'1437'0'0,"-1"1"-1"0"0,1-1 1 0 0,0 1-1 0 0,-1 0 1 0 0,1-1-1 0 0,0 1 1 0 0,-4 4-1 0 0,6-5-933 0 0,0 0-1 0 0,0 0 1 0 0,1 0-1 0 0,-1 1 1 0 0,0-1-1 0 0,1 0 1 0 0,-1 0-1 0 0,1 0 1 0 0,-1 1-1 0 0,1-1 1 0 0,-1 3-1 0 0,1 12 220 0 0,1-6-346 0 0,1-1 0 0 0,1 1 0 0 0,0-1 1 0 0,0 1-1 0 0,1-1 0 0 0,0 0 0 0 0,0 0 0 0 0,1-1 0 0 0,0 0 1 0 0,1 1-1 0 0,7 7 0 0 0,12 13 212 0 0,44 38 0 0 0,-53-51-475 0 0,5 4-28 0 0,1-1 0 0 0,1 0 1 0 0,33 19-1 0 0,-46-33-559 0 0,1 1-1 0 0,0-1 1 0 0,0-1 0 0 0,16 4 0 0 0,-18-6-848 0 0,0 0-1 0 0,0-1 1 0 0,0 0-1 0 0,1 0 1 0 0,-1-1 0 0 0,14-2-1 0 0,-7-1-3011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380 0 3865 0 0,'-29'9'8998'0'0,"4"2"-4010"0"0,13-5-3888 0 0,1 1 0 0 0,1 0 0 0 0,-1 1 1 0 0,-15 16-1 0 0,-3 7-366 0 0,1 1 1 0 0,-35 54 0 0 0,-23 29-2106 0 0,51-75-5081 0 0,21-23 1922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546 157 512 0 0,'1'-38'1997'0'0,"-1"29"214"0"0,-1-1 1 0 0,0 0-1 0 0,0 0 0 0 0,-3-10 1 0 0,3 16-1468 0 0,0 1 1 0 0,-1 0-1 0 0,1-1 1 0 0,-1 1-1 0 0,1 0 0 0 0,-1 0 1 0 0,0 0-1 0 0,0 0 1 0 0,0 0-1 0 0,-1 0 1 0 0,1 0-1 0 0,0 1 1 0 0,-4-4-1 0 0,3 5-665 0 0,0-1 0 0 0,0 1 0 0 0,1-1 0 0 0,-1 1 0 0 0,0 0 0 0 0,0 0 0 0 0,0 0 0 0 0,0 0 0 0 0,0 0 0 0 0,-6 0 0 0 0,-3 1 212 0 0,-1 0-1 0 0,1 1 0 0 0,0 0 0 0 0,0 0 0 0 0,0 2 1 0 0,-24 6-1 0 0,7 2 84 0 0,-43 22 1 0 0,51-23-234 0 0,1 2-1 0 0,1 1 1 0 0,0 0 0 0 0,0 1 0 0 0,2 1 0 0 0,-1 1-1 0 0,2 0 1 0 0,0 1 0 0 0,-15 24 0 0 0,22-29-92 0 0,1 0 1 0 0,1 1-1 0 0,0-1 0 0 0,1 2 1 0 0,0-1-1 0 0,1 1 0 0 0,1 0 1 0 0,0 0-1 0 0,0 0 1 0 0,2 1-1 0 0,0-1 0 0 0,1 1 1 0 0,0-1-1 0 0,1 1 0 0 0,3 26 1 0 0,-1-30-44 0 0,1 1 0 0 0,0-1 0 0 0,1 0 0 0 0,0 1 0 0 0,1-2 1 0 0,0 1-1 0 0,1-1 0 0 0,0 1 0 0 0,0-1 0 0 0,1-1 0 0 0,1 0 1 0 0,-1 0-1 0 0,14 11 0 0 0,-7-7-55 0 0,0-2 0 0 0,1 0 0 0 0,1-1-1 0 0,0-1 1 0 0,0 0 0 0 0,0-1 0 0 0,32 11 0 0 0,82 18-879 0 0,-111-33 274 0 0,0 0-1 0 0,1-2 0 0 0,-1 0 1 0 0,35-2-1 0 0,-46-1-177 0 0,1 0-1 0 0,0-1 1 0 0,13-4-1 0 0,-11 2-1717 0 0,-1 0 0 0 0,12-7 0 0 0,-4 0-2572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16 215 400 0 0,'-1'-157'16237'0'0,"1"99"-9936"0"0,-9 94-3419 0 0,5 7-2496 0 0,3 0 1 0 0,0-1-1 0 0,3 1 0 0 0,2 0 0 0 0,1-1 0 0 0,15 54 0 0 0,-15-75-335 0 0,55 185-119 0 0,-59-201-99 0 0,1-1 0 0 0,0 1-1 0 0,0-1 1 0 0,0 1 0 0 0,0-1 0 0 0,1 0 0 0 0,5 7-1 0 0,-8-11 108 0 0,0 1-1 0 0,1-1 1 0 0,-1 0-1 0 0,0 0 1 0 0,0 0-1 0 0,0 0 1 0 0,0 0-1 0 0,0 0 1 0 0,0 0-1 0 0,0 0 1 0 0,0 0-1 0 0,0 0 1 0 0,0 0-1 0 0,0 0 1 0 0,0 0-1 0 0,0 0 1 0 0,1 0-1 0 0,-1 0 1 0 0,0 0-1 0 0,0 0 1 0 0,0 0-1 0 0,0 0 1 0 0,0 0-1 0 0,0 0 1 0 0,0 0-1 0 0,0 0 1 0 0,0 0-1 0 0,0 0 1 0 0,0 0-1 0 0,0 0 1 0 0,1 0-1 0 0,-1-1 1 0 0,0 1-1 0 0,0 0 1 0 0,0 0-1 0 0,0 0 1 0 0,0 0-1 0 0,0 0 1 0 0,0 0-1 0 0,0 0 1 0 0,0 0-1 0 0,0 0 1 0 0,0 0-1 0 0,0 0 1 0 0,0 0-1 0 0,0 0 1 0 0,0 0-1 0 0,0-1 0 0 0,0 1 1 0 0,0 0-1 0 0,0 0 1 0 0,0 0 0 0 0,2-7-2203 0 0,0-7-2506 0 0,-2 3 106 0 0,1-1-282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70 337 2825 0 0,'-5'-2'1180'0'0,"1"1"0"0"0,0-1 1 0 0,0 0-1 0 0,0 0 1 0 0,1 0-1 0 0,-1-1 1 0 0,0 1-1 0 0,1-1 1 0 0,0 0-1 0 0,-1 0 0 0 0,-2-4 1 0 0,4 4-577 0 0,-1-1 0 0 0,1 1 0 0 0,0-1 0 0 0,0 0 0 0 0,0 1 0 0 0,0-1-1 0 0,1 0 1 0 0,0 0 0 0 0,0-1 0 0 0,-1-4 0 0 0,1 2-354 0 0,1 0-1 0 0,0 1 0 0 0,0-1 1 0 0,0 0-1 0 0,1 0 1 0 0,0 0-1 0 0,1 1 0 0 0,-1-1 1 0 0,1 0-1 0 0,1 1 0 0 0,-1-1 1 0 0,1 1-1 0 0,0 0 0 0 0,5-8 1 0 0,0 3-181 0 0,1 0 0 0 0,0 1 0 0 0,1 0 0 0 0,0 0 1 0 0,0 1-1 0 0,1 0 0 0 0,0 1 0 0 0,1 0 0 0 0,-1 1 0 0 0,2 0 0 0 0,-1 1 1 0 0,1 0-1 0 0,0 1 0 0 0,21-5 0 0 0,-3 2-87 0 0,0 2-1 0 0,1 2 1 0 0,-1 0-1 0 0,0 2 1 0 0,44 3 0 0 0,-67-1 7 0 0,-1 1 0 0 0,1 0 0 0 0,-1 0 0 0 0,1 1 1 0 0,-1-1-1 0 0,0 2 0 0 0,0-1 0 0 0,0 1 0 0 0,0 0 1 0 0,0 0-1 0 0,-1 1 0 0 0,1 0 0 0 0,-1 0 0 0 0,0 1 1 0 0,0 0-1 0 0,0 0 0 0 0,-1 0 0 0 0,0 1 0 0 0,0-1 1 0 0,0 1-1 0 0,-1 0 0 0 0,0 1 0 0 0,0-1 0 0 0,0 1 1 0 0,-1 0-1 0 0,0 0 0 0 0,0 0 0 0 0,2 13 0 0 0,-3-11 1 0 0,0 1-1 0 0,-1-1 0 0 0,-1 1 1 0 0,1-1-1 0 0,-1 0 1 0 0,-1 1-1 0 0,0-1 0 0 0,0 1 1 0 0,-1-1-1 0 0,0 0 1 0 0,-7 17-1 0 0,3-14 31 0 0,0 0 0 0 0,-1 0-1 0 0,0-1 1 0 0,-1 0 0 0 0,0 0-1 0 0,0-1 1 0 0,-19 16 0 0 0,16-15-9 0 0,-1-1 0 0 0,-1 0 0 0 0,1-1-1 0 0,-2 0 1 0 0,1-1 0 0 0,-1 0 0 0 0,0-2 0 0 0,-1 1 0 0 0,1-2 0 0 0,-1 0-1 0 0,0 0 1 0 0,-1-2 0 0 0,-21 3 0 0 0,13-3-199 0 0,-60 4 301 0 0,73-7-681 0 0,0 0 0 0 0,-1-1 1 0 0,1 0-1 0 0,-1 0 0 0 0,-11-5 0 0 0,3-2-1595 0 0,4-3-558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74 304 512 0 0,'-5'-21'3737'0'0,"5"20"-3342"0"0,0 0-1 0 0,0 0 1 0 0,0-1 0 0 0,-1 1-1 0 0,1 0 1 0 0,0 0 0 0 0,0 0-1 0 0,-1-1 1 0 0,1 1-1 0 0,-1 0 1 0 0,1 0 0 0 0,-1 0-1 0 0,0 0 1 0 0,1 0 0 0 0,-1 0-1 0 0,0 0 1 0 0,0 0 0 0 0,0 0-1 0 0,1 0 1 0 0,-1 0-1 0 0,0 1 1 0 0,0-1 0 0 0,0 0-1 0 0,-2-1 1 0 0,-4-1 504 0 0,6 2-521 0 0,-1 0-1 0 0,0 0 1 0 0,0 0-1 0 0,-1 0 1 0 0,1 0-1 0 0,0 1 1 0 0,0-1-1 0 0,0 1 1 0 0,-5-1-1 0 0,7 2-302 0 0,-1 0 0 0 0,1 0 0 0 0,0 0 0 0 0,0 0-1 0 0,0 0 1 0 0,0 1 0 0 0,0-1 0 0 0,0 0 0 0 0,0 0-1 0 0,0 0 1 0 0,0 0 0 0 0,0 0 0 0 0,1 0 0 0 0,0 2-1 0 0,-1-1 137 0 0,2 27 225 0 0,-1-1-1 0 0,-1 0 1 0 0,-7 44 0 0 0,0 17-216 0 0,-3 170 441 0 0,19-106-326 0 0,-2-78-211 0 0,29 184 192 0 0,-19-161-157 0 0,-11-67-119 0 0,24 216 290 0 0,-10 129 277 0 0,-11-99 67 0 0,-6-221-485 0 0,3 0 1 0 0,2 0 0 0 0,2 0-1 0 0,22 68 1 0 0,-3-49-81 0 0,4 13-17 0 0,-4 21 480 0 0,-28-105-508 0 0,1 0 0 0 0,-1-1 0 0 0,1 0 0 0 0,0 1-1 0 0,4 4 1 0 0,6 13 30 0 0,-8-7-46 0 0,-2-9-44 0 0,0 1 0 0 0,0-1 0 0 0,1 1 1 0 0,3 5-1 0 0,-6-11 0 0 0,0 1-1 0 0,1-1 1 0 0,-1 0 0 0 0,1 1 0 0 0,-1-1 0 0 0,0 0-1 0 0,1 0 1 0 0,-1 0 0 0 0,1 1 0 0 0,-1-1-1 0 0,1 0 1 0 0,-1 0 0 0 0,1 0 0 0 0,-1 0-1 0 0,1 0 1 0 0,-1 0 0 0 0,1 0 0 0 0,-1 0 0 0 0,1 0-1 0 0,-1 0 1 0 0,1 0 0 0 0,-1 0 0 0 0,0 0-1 0 0,1 0 1 0 0,-1-1 0 0 0,1 1 0 0 0,-1 0-1 0 0,1-1 1 0 0,18-8-1 0 0,-11 4 29 0 0,33-10-30 0 0,1 2 0 0 0,0 2 0 0 0,52-7 0 0 0,131-6-13 0 0,-190 22 5 0 0,161-3-15 0 0,-90 4-34 0 0,123 8-10 0 0,-109-1 62 0 0,133 6 17 0 0,23 2-18 0 0,694-10 56 0 0,-258-6-65 0 0,-594 4-10 0 0,760 4-42 0 0,-2-27 88 0 0,-540 4-19 0 0,301-15 38 0 0,2 18-83 0 0,216 24-26 0 0,-259-1 97 0 0,1147 1-120 0 0,-746-7 94 0 0,-510 8 17 0 0,-26 0-8 0 0,1-17-8 0 0,326-40 54 0 0,-507 23-73 0 0,470-34-38 0 0,-91 24-30 0 0,-494 25 97 0 0,227-8-33 0 0,-259 10 11 0 0,59 0 50 0 0,17 4-33 0 0,182 2-84 0 0,-59 9-4 0 0,-84-8-40 0 0,-133-2 91 0 0,258-3-52 0 0,121 1 110 0 0,-12 2-16 0 0,2-1-115 0 0,106 15-38 0 0,-458-10-28 0 0,411 7-84 0 0,-239-4 214 0 0,2 1 59 0 0,-141 4-31 0 0,-51-3-11 0 0,27 7-78 0 0,23 0-108 0 0,-65-8 146 0 0,-60-4 71 0 0,1-1 0 0 0,-1-1 0 0 0,43-6 0 0 0,46-15 5 0 0,-128 20-13 0 0,-1 0 0 0 0,1 0 0 0 0,0 0 0 0 0,0 0-1 0 0,0-1 1 0 0,0 1 0 0 0,0 0 0 0 0,0-1 0 0 0,0 1-1 0 0,0 0 1 0 0,-1-1 0 0 0,1 0 0 0 0,0 1 0 0 0,1-2 0 0 0,-2 2-1 0 0,1-1 1 0 0,-1 0-1 0 0,0 0 1 0 0,0 1 0 0 0,0-1-1 0 0,0 0 1 0 0,0 1 0 0 0,0-1-1 0 0,0 0 1 0 0,0 0 0 0 0,0 1-1 0 0,0-1 1 0 0,0 0-1 0 0,-1 1 1 0 0,1-1 0 0 0,0 0-1 0 0,-1 0 1 0 0,-1-7 11 0 0,1 1 0 0 0,0-1 0 0 0,1 1 0 0 0,-1-1 0 0 0,1 1 0 0 0,1-1 0 0 0,-1 0 0 0 0,1 1 0 0 0,1-1 0 0 0,2-9-1 0 0,-1 5-27 0 0,-1-1-1 0 0,1-21 0 0 0,-6-27 90 0 0,-3-1 1 0 0,-19-82 0 0 0,2 15-61 0 0,-59-597 132 0 0,49 399 190 0 0,27 267-277 0 0,-35-279 509 0 0,-47-104 52 0 0,72 386-609 0 0,-2 0-1 0 0,-3 2 0 0 0,-28-54 1 0 0,26 60-329 0 0,25 56-450 0 0,0-1 0 0 0,-1 1 0 0 0,0 0 0 0 0,0 0 1 0 0,0-1-1 0 0,-1 1 0 0 0,-1 10 0 0 0,1-10-546 0 0,-1 0 1 0 0,0 1-1 0 0,0-1 1 0 0,-1 0-1 0 0,-2 7 0 0 0,-8 16-1806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2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49 199 512 0 0,'16'37'5994'0'0,"14"15"-1107"0"0,0 1 304 0 0,-30-53-5163 0 0,0 0 1 0 0,0 0 0 0 0,0 0 0 0 0,0 0 0 0 0,0 0 0 0 0,0 0 0 0 0,1 0 0 0 0,-1 0 0 0 0,0 0-1 0 0,0 0 1 0 0,0 0 0 0 0,0 0 0 0 0,0 0 0 0 0,0 0 0 0 0,0 0 0 0 0,0 0 0 0 0,0 1 0 0 0,0-1-1 0 0,0 0 1 0 0,0 0 0 0 0,0 0 0 0 0,0 0 0 0 0,0 0 0 0 0,0 0 0 0 0,0 0 0 0 0,0 0 0 0 0,0 0 0 0 0,0 0-1 0 0,0 0 1 0 0,0 1 0 0 0,0-1 0 0 0,0 0 0 0 0,0 0 0 0 0,0 0 0 0 0,0 0 0 0 0,0 0 0 0 0,0 0-1 0 0,0 0 1 0 0,0 0 0 0 0,0 0 0 0 0,0 0 0 0 0,0 0 0 0 0,0 1 0 0 0,0-1 0 0 0,0 0 0 0 0,0 0-1 0 0,0 0 1 0 0,-1 0 0 0 0,1 0 0 0 0,0 0 0 0 0,0 0 0 0 0,0 0 0 0 0,0 0 0 0 0,0 0 0 0 0,0 0-1 0 0,0 0 1 0 0,0 0 0 0 0,0 0 0 0 0,0 0 0 0 0,-7-3 617 0 0,-7-9-341 0 0,-8-18 29 0 0,7 10-1 0 0,1 0 1 0 0,-22-43-1 0 0,33 57-304 0 0,0 0-1 0 0,1 0 1 0 0,0-1 0 0 0,0 1-1 0 0,0-1 1 0 0,1 0 0 0 0,0 0-1 0 0,1 1 1 0 0,-1-1 0 0 0,1 0-1 0 0,0 0 1 0 0,1 1 0 0 0,0-1-1 0 0,0 0 1 0 0,3-9-1 0 0,-2 11-27 0 0,0 0-1 0 0,0 1 1 0 0,0 0-1 0 0,1-1 1 0 0,0 1-1 0 0,-1 0 1 0 0,2 1-1 0 0,-1-1 1 0 0,0 0-1 0 0,1 1 1 0 0,0 0-1 0 0,-1-1 1 0 0,1 2-1 0 0,0-1 1 0 0,1 0-1 0 0,-1 1 1 0 0,0 0-1 0 0,1 0 1 0 0,0 0-1 0 0,-1 0 1 0 0,1 1-1 0 0,8-2 0 0 0,5 0-118 0 0,1 1-1 0 0,-1 1 0 0 0,0 0 0 0 0,33 4 1 0 0,-40-2-489 0 0,0 0 1 0 0,1 1 0 0 0,-1 0-1 0 0,0 1 1 0 0,0 0 0 0 0,0 0-1 0 0,0 2 1 0 0,11 5 0 0 0,-6-1-1156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7:36.88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 46 512 0 0,'-19'0'-199'0'0,"11"0"2752"0"0,8-3-777 0 0,0-4 3402 0 0,0 7-5141 0 0,0 0-1 0 0,0 0 1 0 0,0 0-1 0 0,0 0 1 0 0,0 0-1 0 0,0 0 0 0 0,0 0 1 0 0,0 0-1 0 0,0 0 1 0 0,0 0-1 0 0,0 0 1 0 0,0-1-1 0 0,0 1 1 0 0,1 0-1 0 0,-1 0 1 0 0,0 0-1 0 0,0 0 1 0 0,0 0-1 0 0,0 0 1 0 0,0 0-1 0 0,0 0 1 0 0,0 0-1 0 0,0 0 0 0 0,0 0 1 0 0,0 0-1 0 0,1 0 1 0 0,-1 0-1 0 0,0 0 1 0 0,0 0-1 0 0,0 0 1 0 0,0 0-1 0 0,0 0 1 0 0,0 0-1 0 0,0 0 1 0 0,0 0-1 0 0,0 0 1 0 0,1 0-1 0 0,-1 0 0 0 0,0 0 1 0 0,0 0-1 0 0,0 0 1 0 0,0 0-1 0 0,0 0 1 0 0,0 0-1 0 0,0 0 1 0 0,0 0-1 0 0,0 1 1 0 0,0-1-1 0 0,0 0 1 0 0,1 0-1 0 0,-1 0 1 0 0,0 0-1 0 0,0 0 1 0 0,0 0-1 0 0,0 0 0 0 0,0 0 1 0 0,0 0-1 0 0,0 0 1 0 0,0 1-1 0 0,0-1 1 0 0,0 0-1 0 0,0 0 5 0 0,0 0 0 0 0,0 0 0 0 0,1 1 0 0 0,-1-1 0 0 0,0 0 0 0 0,0 0 0 0 0,0 0 0 0 0,1 0 0 0 0,-1 1 0 0 0,0-1 0 0 0,0 0 0 0 0,0 0 0 0 0,1 0 0 0 0,-1 0 0 0 0,0 0 0 0 0,0 0 0 0 0,1 0 0 0 0,-1 0 0 0 0,0 1 0 0 0,0-1 0 0 0,1 0 0 0 0,-1 0 0 0 0,0 0 0 0 0,0 0 0 0 0,1 0 0 0 0,-1 0 0 0 0,0-1 0 0 0,0 1 1 0 0,1 0-1 0 0,-1 0 0 0 0,0 0 0 0 0,1 0 0 0 0,3-8 2803 0 0,0-16 1252 0 0,-5 24-4103 0 0,0-1 13 0 0,1 0 34 0 0,0 1-50 0 0,0 0 17 0 0,0 0 0 0 0,0-1 0 0 0,0 1 0 0 0,0 0 1 0 0,0 0-1 0 0,0 0 0 0 0,0-1 0 0 0,0 1 0 0 0,0 0 0 0 0,-1 0 1 0 0,1 0-1 0 0,0-1 0 0 0,0 1 0 0 0,0 0 0 0 0,0 0 1 0 0,0 0-1 0 0,-1 0 0 0 0,1 0 0 0 0,0-1 0 0 0,0 1 1 0 0,0 0-1 0 0,0 0 0 0 0,-1 0 0 0 0,1 0 0 0 0,0 0 1 0 0,0 0-1 0 0,0 0 0 0 0,-1 0 0 0 0,1 0 0 0 0,0-1 0 0 0,0 1 1 0 0,-1 0-1 0 0,1 0 0 0 0,0 0 0 0 0,0 0 0 0 0,0 0 1 0 0,-1 0-1 0 0,1 1 0 0 0,0-1 0 0 0,0 0 0 0 0,-1 0 1 0 0,1 0-1 0 0,-3 1 216 0 0,9-1-108 0 0,-6 1-214 0 0,0-1 0 0 0,-1 0 0 0 0,1 0 0 0 0,0 0 1 0 0,0 1-1 0 0,0-1 0 0 0,0 0 0 0 0,0 0 0 0 0,0 0 0 0 0,0 1 0 0 0,0-1 0 0 0,0 0 0 0 0,0 0 0 0 0,0 1 0 0 0,0-1 0 0 0,0 0 0 0 0,0 0 1 0 0,0 0-1 0 0,0 1 0 0 0,0-1 0 0 0,0 0 0 0 0,0 0 0 0 0,0 0 0 0 0,0 1 0 0 0,0-1 0 0 0,1 0 0 0 0,-1 0 0 0 0,0 0 0 0 0,0 1 0 0 0,0-1 1 0 0,0 0-1 0 0,0 0 0 0 0,1 0 0 0 0,12 4-8551 0 0,-4-3 6197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8:50.05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67 4986 512 0 0,'0'0'592'0'0,"-22"6"5257"0"0,22-6-5788 0 0,-1 0 0 0 0,1 0-1 0 0,-1 0 1 0 0,1 0 0 0 0,-1 0-1 0 0,1 0 1 0 0,0 1 0 0 0,-1-1-1 0 0,1 0 1 0 0,-1 0 0 0 0,1 0-1 0 0,0 0 1 0 0,-1 1 0 0 0,1-1-1 0 0,0 0 1 0 0,-1 1 0 0 0,1-1-1 0 0,0 0 1 0 0,-1 0 0 0 0,1 1-1 0 0,0-1 1 0 0,0 0 0 0 0,-1 1-1 0 0,1 0 1 0 0,0-1 110 0 0,0 1-1 0 0,-1-1 1 0 0,1 0-1 0 0,0 1 1 0 0,0-1 0 0 0,-1 0-1 0 0,1 1 1 0 0,0-1-1 0 0,0 0 1 0 0,-1 0 0 0 0,1 1-1 0 0,0-1 1 0 0,-1 0-1 0 0,1 0 1 0 0,0 0-1 0 0,-1 1 1 0 0,1-1 0 0 0,0 0-1 0 0,-1 0 1 0 0,1 0-1 0 0,-1 0 1 0 0,1 0 0 0 0,0 0-1 0 0,-1 1 1 0 0,0-1-104 0 0,0 0-1 0 0,0 0 1 0 0,1 0 0 0 0,-1 0 0 0 0,0 1 0 0 0,1-1 0 0 0,-1 0 0 0 0,0 1 0 0 0,1-1-1 0 0,-1 0 1 0 0,0 1 0 0 0,1-1 0 0 0,-1 1 0 0 0,1-1 0 0 0,-1 1 0 0 0,1-1 0 0 0,-1 1-1 0 0,1-1 1 0 0,-1 1 0 0 0,1 0 0 0 0,-1-1 0 0 0,1 2 0 0 0,-1-2 3 0 0,1 1 1 0 0,0 0-1 0 0,-1-1 0 0 0,1 1 1 0 0,-1 0-1 0 0,1-1 0 0 0,0 1 1 0 0,-1-1-1 0 0,0 1 1 0 0,1-1-1 0 0,-1 1 0 0 0,1-1 1 0 0,-1 0-1 0 0,1 1 0 0 0,-1-1 1 0 0,0 0-1 0 0,1 1 1 0 0,-1-1-1 0 0,0 0 0 0 0,1 0 1 0 0,-1 0-1 0 0,-1 1 1171 0 0,18-20-340 0 0,-15 17-837 0 0,1 0 0 0 0,-1 0 1 0 0,1 0-1 0 0,-1 1 1 0 0,1-1-1 0 0,0 0 1 0 0,0 1-1 0 0,-1 0 1 0 0,1-1-1 0 0,0 1 1 0 0,0 0-1 0 0,0 0 1 0 0,1 0-1 0 0,-1 0 1 0 0,0 0-1 0 0,4-1 1 0 0,-1 3 69 0 0,-4-1-84 0 0,0 0 0 0 0,-1 0 1 0 0,1 0-1 0 0,0 0 1 0 0,0 0-1 0 0,0 0 1 0 0,0-1-1 0 0,0 1 1 0 0,0 0-1 0 0,-1 0 1 0 0,1-1-1 0 0,0 1 1 0 0,0 0-1 0 0,0-1 1 0 0,11-6 122 0 0,0 0 0 0 0,14-12 1 0 0,-18 13-148 0 0,20-14 211 0 0,0 2-1 0 0,1 0 1 0 0,33-13-1 0 0,-48 25-202 0 0,-6 3 8 0 0,0-1 0 0 0,1 0 0 0 0,7-6 1 0 0,68-43 266 0 0,-5 3-12 0 0,-22 14-167 0 0,7-6-48 0 0,33-30 9 0 0,-16 16-31 0 0,-55 40-11 0 0,45-21 1 0 0,-41 22-25 0 0,-22 11-1 0 0,4-2-45 0 0,20-12 0 0 0,41-26 87 0 0,28-23-23 0 0,-44 30-24 0 0,27-25 65 0 0,-70 51-68 0 0,52-33-23 0 0,-45 31 25 0 0,-1 0 0 0 0,23-20-1 0 0,46-40-36 0 0,-58 48 0 0 0,16-8 43 0 0,10-10 5 0 0,20-33-29 0 0,-46 43 9 0 0,38-30-1 0 0,-5 17-27 0 0,1 3 0 0 0,77-37 0 0 0,-142 80 19 0 0,55-29-59 0 0,44-26 101 0 0,27-33-33 0 0,31-44-6 0 0,-129 110 4 0 0,1 1 1 0 0,1 1 0 0 0,44-22 0 0 0,-26 15-59 0 0,30-14 60 0 0,-34 17-3 0 0,0-1 1 0 0,41-32 0 0 0,60-39-9 0 0,-13 8-71 0 0,180-145 91 0 0,-235 169-18 0 0,31-23-27 0 0,-79 66 59 0 0,132-86-21 0 0,146-104-101 0 0,-99 61 66 0 0,-124 87 47 0 0,31-20 16 0 0,-11 15-28 0 0,-24 14-30 0 0,-22 13 32 0 0,60-55 1 0 0,-65 51-7 0 0,71-50 13 0 0,-78 61-18 0 0,207-137-86 0 0,-232 156 91 0 0,-1-1 1 0 0,18-18-1 0 0,15-11 24 0 0,201-164-76 0 0,-193 156 84 0 0,-17 14-10 0 0,210-190-23 0 0,-210 187 2 0 0,60-43 0 0 0,55-27 36 0 0,-128 91-54 0 0,43-22-28 0 0,-13 9 24 0 0,-46 25 16 0 0,-1-1 0 0 0,0-1 0 0 0,-1 0 0 0 0,-1-1 0 0 0,1 0 0 0 0,19-27 0 0 0,-9 8 1 0 0,30-38-56 0 0,-52 68 59 0 0,-1 0 1 0 0,1 1 0 0 0,-1-1 0 0 0,1 0 0 0 0,-1 1 0 0 0,1-1 0 0 0,0 1 0 0 0,-1-1 0 0 0,1 1 0 0 0,0-1 0 0 0,-1 1 0 0 0,1-1 0 0 0,0 1 0 0 0,0 0 0 0 0,-1 0-1 0 0,1-1 1 0 0,1 1 0 0 0,-2 0-147 0 0,1 0 0 0 0,-1 0 0 0 0,0 0-1 0 0,1 0 1 0 0,-1 1 0 0 0,0-1-1 0 0,1 0 1 0 0,-1 0 0 0 0,0 0 0 0 0,1 0-1 0 0,-1 1 1 0 0,0-1 0 0 0,0 0-1 0 0,1 0 1 0 0,-1 1 0 0 0,0-1-1 0 0,0 0 1 0 0,0 1 0 0 0,1-1 0 0 0,-1 0-1 0 0,0 1 1 0 0,0-1 0 0 0,0 0-1 0 0,0 1 1 0 0,0-1 0 0 0,1 1 0 0 0,-1 2-941 0 0,1 0 1 0 0,-1 0 0 0 0,0 0-1 0 0,0 0 1 0 0,0 0 0 0 0,0 0 0 0 0,-1 5-1 0 0,-3 8-1299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8:52.7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99 6 512 0 0,'-16'-3'961'0'0,"14"2"-256"0"0,1 1 1 0 0,-1 0-1 0 0,0-1 1 0 0,0 1-1 0 0,1 0 1 0 0,-1 0-1 0 0,0 0 1 0 0,1 0-1 0 0,-1 0 1 0 0,-3 1-1 0 0,-5 4 49 0 0,3 1 51 0 0,2-3-400 0 0,1 0-1 0 0,0 1 1 0 0,-1 0-1 0 0,2-1 1 0 0,-1 1-1 0 0,0 1 1 0 0,-2 3-1 0 0,8-6 1406 0 0,4-3-1071 0 0,7-6 376 0 0,-13 7-1101 0 0,0 1 0 0 0,0-1-1 0 0,0 0 1 0 0,0 0 0 0 0,0 0 0 0 0,0 0 0 0 0,0 0 0 0 0,0 0 0 0 0,0 0 0 0 0,0 0 0 0 0,0 0 0 0 0,0 0 0 0 0,0 0-1 0 0,0 0 1 0 0,0 0 0 0 0,-1 0 0 0 0,1 0 0 0 0,0 0 0 0 0,0 0 0 0 0,0 0 0 0 0,0 0 0 0 0,0 0 0 0 0,0 0 0 0 0,0 0-1 0 0,0 0 1 0 0,0 0 0 0 0,0 0 0 0 0,0 0 0 0 0,0 0 0 0 0,0 0 0 0 0,0-1 0 0 0,0 1 0 0 0,0 0 0 0 0,0 0 0 0 0,0 0-1 0 0,0 0 1 0 0,-1 0 0 0 0,1 0 0 0 0,0 0 0 0 0,0 0 0 0 0,0 0 0 0 0,0 0 0 0 0,0 0 0 0 0,0 0 0 0 0,0 0 0 0 0,0 0-1 0 0,0 0 1 0 0,0 0 0 0 0,0 0 0 0 0,0 0 0 0 0,0 0 0 0 0,0-1 0 0 0,0 1 0 0 0,0 0 0 0 0,0 0 0 0 0,0 0 0 0 0,0 0-1 0 0,0 0 1 0 0,0 0 0 0 0,0 0 0 0 0,0 0 0 0 0,0 0 0 0 0,0 0 0 0 0,0 0 0 0 0,0 0 0 0 0,1 0 0 0 0,-11 1 343 0 0,9 0-322 0 0,0-1 1 0 0,-1 1 0 0 0,1-1 0 0 0,0 1 0 0 0,0-1-1 0 0,-1 1 1 0 0,1 0 0 0 0,0-1 0 0 0,0 1 0 0 0,0 0-1 0 0,0 0 1 0 0,0 0 0 0 0,0 0 0 0 0,-1 1 0 0 0,2-2-32 0 0,0 0 1 0 0,0 0-1 0 0,0 1 1 0 0,0-1-1 0 0,0 0 1 0 0,0 0 0 0 0,0 0-1 0 0,0 0 1 0 0,0 0-1 0 0,0 0 1 0 0,0 0-1 0 0,0 0 1 0 0,0 0 0 0 0,0 0-1 0 0,0 1 1 0 0,0-1-1 0 0,0 0 1 0 0,0 0 0 0 0,0 0-1 0 0,0 0 1 0 0,0 0-1 0 0,0 0 1 0 0,0 0-1 0 0,0 0 1 0 0,0 0 0 0 0,0 1-1 0 0,0-1 1 0 0,0 0-1 0 0,0 0 1 0 0,0 0-1 0 0,0 0 1 0 0,0 0 0 0 0,0 0-1 0 0,0 0 1 0 0,0 0-1 0 0,0 0 1 0 0,1 0 0 0 0,-1 0-1 0 0,0 0 1 0 0,0 0-1 0 0,0 0 1 0 0,0 0-1 0 0,0 0 1 0 0,0 0 0 0 0,0 1-1 0 0,0-1 1 0 0,0 0-1 0 0,1 0 1 0 0,6-1 164 0 0,-7 1-139 0 0,1 0 0 0 0,0-1 0 0 0,-1 1 0 0 0,1 0 0 0 0,-1 0 0 0 0,1-1 0 0 0,-1 1 0 0 0,1 0 0 0 0,0 0 0 0 0,-1-1 0 0 0,1 1 0 0 0,-1-1 0 0 0,0 1 0 0 0,1-1 0 0 0,-1 1 0 0 0,1 0 0 0 0,-1-1 0 0 0,0 0 0 0 0,1 1 0 0 0,-1-1 0 0 0,0 1 0 0 0,1-1 0 0 0,-1 1 0 0 0,0-1 0 0 0,0 0 0 0 0,0 0 73 0 0,-2 0-47 0 0,8-3-63 0 0,-3 2-180 0 0,0 1 0 0 0,0-1 0 0 0,0 1 0 0 0,0 0-1 0 0,0 0 1 0 0,1 0 0 0 0,-1 0 0 0 0,0 0 0 0 0,1 1 0 0 0,-1 0-1 0 0,5-1 1 0 0,-4 3-1182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9:20.73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44 270 512 0 0,'-9'4'7635'0'0,"-6"9"-5649"0"0,-5 2 2279 0 0,22-16-3536 0 0,2-4-613 0 0,-4 5-97 0 0,0 0 0 0 0,0 0 0 0 0,0 0-1 0 0,0 0 1 0 0,0 0 0 0 0,0 0 0 0 0,0 0 0 0 0,0 0 0 0 0,0-1 0 0 0,0 1-1 0 0,0 0 1 0 0,0 0 0 0 0,0 0 0 0 0,0 0 0 0 0,0 0 0 0 0,0 0-1 0 0,0 0 1 0 0,0 0 0 0 0,0 0 0 0 0,0 0 0 0 0,0 0 0 0 0,0-1 0 0 0,0 1-1 0 0,0 0 1 0 0,0 0 0 0 0,0 0 0 0 0,0 0 0 0 0,0 0 0 0 0,0 0-1 0 0,0 0 1 0 0,0 0 0 0 0,0 0 0 0 0,0 0 0 0 0,0 0 0 0 0,0 0 0 0 0,0 0-1 0 0,0 0 1 0 0,-1 0 0 0 0,1-1 0 0 0,0 1 0 0 0,0 0 0 0 0,0 0-1 0 0,0 0 1 0 0,0 0 0 0 0,0 0 0 0 0,0 0 0 0 0,0 0 0 0 0,0 0 0 0 0,0 0-1 0 0,0 0 1 0 0,0 0 0 0 0,-1 0 0 0 0,1 0 0 0 0,0 0 0 0 0,0 0-1 0 0,0 0 1 0 0,0 0 0 0 0,0 0 0 0 0,0 0 0 0 0,0 0 0 0 0,0 0 0 0 0,0 0-1 0 0,-1 0 0 0 0,1 0 0 0 0,0 0 0 0 0,0 0 0 0 0,0 0 1 0 0,0 0-1 0 0,0 0 0 0 0,0-1 0 0 0,0 1 0 0 0,0 0 0 0 0,0 0 1 0 0,0 0-1 0 0,0 0 0 0 0,0 0 0 0 0,0-1 0 0 0,0 1 0 0 0,0 0 1 0 0,0 0-1 0 0,0 0 0 0 0,0 0 0 0 0,0 0 0 0 0,0-1 0 0 0,0 1 1 0 0,0 0-1 0 0,0 0 0 0 0,0 0 0 0 0,0 0 0 0 0,0 0 0 0 0,0-1 1 0 0,0 1-1 0 0,0 0 0 0 0,0 0 0 0 0,0 0 0 0 0,1 0 1 0 0,-1 0-1 0 0,0 0 0 0 0,0 0 0 0 0,0 0 0 0 0,0-1 0 0 0,0 1 1 0 0,0 0-1 0 0,1 0 0 0 0,-1 0 0 0 0,0 0 0 0 0,5-6 194 0 0,-5 6-179 0 0,11-36 1760 0 0,-9 28-1431 0 0,-6 8 133 0 0,4 0-482 0 0,-1 0 0 0 0,1 0 0 0 0,-1 0 0 0 0,1 1 1 0 0,-1-1-1 0 0,1 0 0 0 0,-1 1 0 0 0,1-1 1 0 0,0 0-1 0 0,-1 1 0 0 0,1-1 0 0 0,-1 1 0 0 0,1-1 1 0 0,0 0-1 0 0,-1 1 0 0 0,1-1 0 0 0,0 1 0 0 0,0-1 1 0 0,-1 1-1 0 0,1-1 0 0 0,0 1 0 0 0,0-1 0 0 0,0 1 1 0 0,0 1-1 0 0,0-2 28 0 0,4-2 853 0 0,-4 1-537 0 0,0 1-344 0 0,0-1 1 0 0,-1 1-1 0 0,1-1 0 0 0,0 1 1 0 0,0 0-1 0 0,0-1 0 0 0,0 1 1 0 0,0-1-1 0 0,0 1 1 0 0,0-1-1 0 0,0 1 0 0 0,0 0 1 0 0,0-1-1 0 0,0 1 0 0 0,0-1 1 0 0,0 1-1 0 0,0 0 0 0 0,0-1 1 0 0,0 1-1 0 0,0-1 1 0 0,1 1-1 0 0,-1 0 0 0 0,0-1 1 0 0,0 1-1 0 0,0-1 0 0 0,1 1 1 0 0,-1 0-1 0 0,0-1 0 0 0,0 1 1 0 0,1-1-1 0 0,11-10 70 0 0,-10 9-21 0 0,15-8 939 0 0,-13 6-911 0 0,-4 3-77 0 0,1 0-1 0 0,0 0 1 0 0,0 1 0 0 0,0-1 0 0 0,0 0 0 0 0,0 0 0 0 0,0 0 0 0 0,0 1 0 0 0,0-1 0 0 0,0 0 0 0 0,0 1 0 0 0,0-1 0 0 0,1 1 0 0 0,-1-1 0 0 0,0 1 0 0 0,0 0 0 0 0,3-1 0 0 0,81-6 20 0 0,-82 7-36 0 0,1 0 0 0 0,0 1-1 0 0,0 0 1 0 0,7 2-1 0 0,-7-2 18 0 0,0 0-1 0 0,0 0 0 0 0,0 0 0 0 0,7 0 1 0 0,124-1-18 0 0,-125 0-14 0 0,0 2-1 0 0,14 2 1 0 0,2 0 5 0 0,-10-3 15 0 0,-1 0 0 0 0,26-4 0 0 0,-26 2 1 0 0,-1 0 0 0 0,1 1 0 0 0,22 3 0 0 0,-11 2-6 0 0,39 15-1 0 0,-58-18 2 0 0,7 2-7 0 0,1-2 1 0 0,0 0-1 0 0,-1-1 0 0 0,1 0 1 0 0,18-2-1 0 0,-11 1 1 0 0,23-1 42 0 0,-25 0-23 0 0,1 0 0 0 0,-1 2 0 0 0,27 4-1 0 0,-40-5-8 0 0,1 1-1 0 0,-1-1 0 0 0,0 0 0 0 0,0 0 1 0 0,14-3-1 0 0,14-1-25 0 0,11 3 38 0 0,75-11-1 0 0,-117 11-13 0 0,1 0-1 0 0,0 1 1 0 0,0 0 0 0 0,0 0-1 0 0,-1 0 1 0 0,1 0 0 0 0,0 1-1 0 0,0 0 1 0 0,-1 0 0 0 0,1 0-1 0 0,6 3 1 0 0,-5-2 2 0 0,1-1 0 0 0,-1 1 1 0 0,0-1-1 0 0,1-1 0 0 0,-1 1 0 0 0,0-1 0 0 0,1 0 0 0 0,-1-1 1 0 0,8 0-1 0 0,18-1 21 0 0,-22 2-22 0 0,0 2-1 0 0,1-1 0 0 0,-1 1 0 0 0,10 4 0 0 0,-10-4 1 0 0,0 1 0 0 0,1-1-1 0 0,-1 0 1 0 0,12-1-1 0 0,90-6 32 0 0,-46 0 30 0 0,-35 6-77 0 0,-18 0 27 0 0,0-1 0 0 0,-1 0 0 0 0,20-3 0 0 0,-26 2-15 0 0,0 1 1 0 0,-1 0-1 0 0,1 0 0 0 0,0 0 1 0 0,0 0-1 0 0,-1 1 0 0 0,1 0 0 0 0,8 3 1 0 0,3-1-14 0 0,13 4 82 0 0,-21-4-68 0 0,0-1 0 0 0,0 0 0 0 0,0-1 0 0 0,0 1 0 0 0,1-2 0 0 0,17 0 0 0 0,41-8 29 0 0,19 6-19 0 0,-55-1-16 0 0,0 1 1 0 0,33 4 0 0 0,-7-1-14 0 0,-41-1 28 0 0,0 0-1 0 0,0 2 0 0 0,-1 0 1 0 0,23 5-1 0 0,-25-3-7 0 0,1-1 1 0 0,0 0-1 0 0,0-2 0 0 0,24 1 0 0 0,59-9-8 0 0,-73 4 10 0 0,217-5 70 0 0,-49 0-66 0 0,-168 9-5 0 0,-14 0 0 0 0,0-1 1 0 0,0-1-1 0 0,13-1 0 0 0,69-14 28 0 0,-82 14 1 0 0,-5 0-21 0 0,0 1-1 0 0,1 0 1 0 0,7 0-1 0 0,79-1 48 0 0,-72 2-48 0 0,0-2 0 0 0,1-1 1 0 0,39-10-1 0 0,-43 10-1 0 0,-1 0-1 0 0,1 1 0 0 0,0 1 1 0 0,18 1-1 0 0,-28 0-15 0 0,28-3 70 0 0,-30 2-71 0 0,1 0 0 0 0,-1 0 0 0 0,1 1 1 0 0,-1 0-1 0 0,14 1 0 0 0,-9 1 20 0 0,-1-2-1 0 0,1 1 1 0 0,0-1-1 0 0,-1-1 1 0 0,1 0-1 0 0,15-4 1 0 0,-11 2-15 0 0,30-1 0 0 0,-30 3 16 0 0,27-4 0 0 0,-32 3-7 0 0,0 0 0 0 0,1 1 0 0 0,-1 0 0 0 0,1 1 0 0 0,12 0 0 0 0,28 12-34 0 0,-40-9 39 0 0,1 0 0 0 0,-1 0 0 0 0,1-1 0 0 0,16 0 0 0 0,48-6-37 0 0,-48 1 19 0 0,52 3 0 0 0,-33 2 22 0 0,66-6 0 0 0,-41-7-5 0 0,0 0 3 0 0,35 9-22 0 0,17-1 59 0 0,-52 0-75 0 0,10-1 78 0 0,13-2-75 0 0,-1 1 98 0 0,-72 3-87 0 0,38 2-1 0 0,-21 1-42 0 0,17 0 106 0 0,50-1-6 0 0,-8-8-75 0 0,-5 7 56 0 0,-66 2-32 0 0,0-2 0 0 0,42-5 0 0 0,-37 1 14 0 0,1 1 1 0 0,-1 1 0 0 0,1 2 0 0 0,37 4 0 0 0,-35-2-19 0 0,49-4-1 0 0,-9 1 32 0 0,195-1 82 0 0,-176 3-105 0 0,107-8 83 0 0,-72 1-38 0 0,52 12-53 0 0,-163-6 24 0 0,24-5 0 0 0,3 1 7 0 0,125 1-20 0 0,-164 4 7 0 0,56-3 107 0 0,14-3-143 0 0,1 0 23 0 0,67 3 108 0 0,13-4-113 0 0,-47 7 42 0 0,-77 1-38 0 0,-1-1 0 0 0,0-2 0 0 0,38-6 0 0 0,-36 3 27 0 0,-1 2 0 0 0,52 0 0 0 0,-67 3-27 0 0,97-4-1 0 0,-92 3 7 0 0,1 0 0 0 0,-1 2 1 0 0,33 5-1 0 0,-22-4 4 0 0,0-1 0 0 0,44-5 0 0 0,-77 4-1 0 0,87-6-9 0 0,103 6 1 0 0,-162 1 1 0 0,44-6-1 0 0,-47 3 20 0 0,0 1 0 0 0,38 2-1 0 0,-42 0-17 0 0,1-1-1 0 0,29-3 1 0 0,-44 2 16 0 0,20-2 29 0 0,17-1-79 0 0,79 1 7 0 0,86 1 92 0 0,-110 4-73 0 0,-46 1 19 0 0,89-8 0 0 0,-116 1 13 0 0,-3 1-11 0 0,26-1 1 0 0,5 2-18 0 0,-35 0 4 0 0,0 2 0 0 0,-1 0 1 0 0,23 3-1 0 0,-21-1-4 0 0,0-1 1 0 0,0-1-1 0 0,25-3 1 0 0,15 0-2 0 0,0 5 68 0 0,34-1-55 0 0,-77-2-15 0 0,35-3 12 0 0,59 4-1 0 0,-31 5 28 0 0,82-6-1 0 0,-123 0-53 0 0,55 7-1 0 0,-51-3 59 0 0,163 14-16 0 0,49-12-36 0 0,-196-6 40 0 0,95 10 0 0 0,37-1-10 0 0,-47-4 25 0 0,-32-4-49 0 0,3 1 27 0 0,87 0 72 0 0,4-4-114 0 0,-123 4 98 0 0,-58-1-61 0 0,2-1-11 0 0,0 2 0 0 0,29 5-1 0 0,-35-4 67 0 0,1-1 0 0 0,25-1 0 0 0,-17 0-38 0 0,27 1 2 0 0,-20 0-23 0 0,39-3 0 0 0,13-2 60 0 0,-8 2-157 0 0,-52-3 140 0 0,10 0-311 0 0,-40 5 239 0 0,0 0 0 0 0,1 0-1 0 0,-1 0 1 0 0,0 0 0 0 0,0 0-1 0 0,0 0 1 0 0,0-1-1 0 0,0 1 1 0 0,1 0 0 0 0,-1 0-1 0 0,0 0 1 0 0,0 0 0 0 0,0 1-1 0 0,0-1 1 0 0,0 0 0 0 0,1 0-1 0 0,-1 0 1 0 0,0 0 0 0 0,0 0-1 0 0,0 0 1 0 0,0 0-1 0 0,0 0 1 0 0,0 0 0 0 0,1 0-1 0 0,-1 0 1 0 0,0 0 0 0 0,0 0-1 0 0,0 0 1 0 0,0 1 0 0 0,0-1-1 0 0,0 0 1 0 0,0 0-1 0 0,0 0 1 0 0,0 0 0 0 0,1 0-1 0 0,-1 0 1 0 0,0 1 0 0 0,0-1-1 0 0,0 0 1 0 0,0 0 0 0 0,0 0-1 0 0,0 0 1 0 0,0 0-1 0 0,0 1 1 0 0,-12 6-8870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9:53.11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110 2052 512 0 0,'-2'1'736'0'0,"0"0"-1"0"0,1 0 0 0 0,-1 0 1 0 0,0-1-1 0 0,1 1 1 0 0,-1 0-1 0 0,0-1 0 0 0,-3 1 1 0 0,-14 6 3011 0 0,15-5-2852 0 0,1 1 0 0 0,-1-1 0 0 0,0-1 0 0 0,0 1 0 0 0,0-1 0 0 0,0 1 0 0 0,0-1 0 0 0,0 0 0 0 0,-9 0 924 0 0,13-1-1787 0 0,0-1 0 0 0,0 1-1 0 0,0 0 1 0 0,0 0 0 0 0,0 0-1 0 0,-1 0 1 0 0,1 0 0 0 0,0 0-1 0 0,0 0 1 0 0,0 0 0 0 0,0 0-1 0 0,0 0 1 0 0,0 0 0 0 0,0-1-1 0 0,-1 1 1 0 0,1 0 0 0 0,0 0-1 0 0,0 0 1 0 0,0 0 0 0 0,0 0-1 0 0,0 0 1 0 0,-1 0 0 0 0,1 0-1 0 0,0 0 1 0 0,0 0 0 0 0,0 0-1 0 0,0 0 1 0 0,0 0 0 0 0,0 0-1 0 0,-1 1 1 0 0,1-1 0 0 0,0 0-1 0 0,0 0 1 0 0,0 0 0 0 0,0 0-1 0 0,0 0 1 0 0,0 0 0 0 0,0 0-1 0 0,-1 0 1 0 0,1 0 0 0 0,0 0-1 0 0,0 0 1 0 0,0 1 0 0 0,0-1-1 0 0,0 0 1 0 0,0 0 0 0 0,0 0-1 0 0,0 0 1 0 0,0 0 0 0 0,0 0 0 0 0,0 0-1 0 0,0 1 1 0 0,0-1 0 0 0,0 0-1 0 0,0 0 1 0 0,0 0 0 0 0,0 0-1 0 0,0 1 1 0 0,-1-1 45 0 0,0 1-1 0 0,0 0 1 0 0,1 0 0 0 0,-1-1 0 0 0,0 1-1 0 0,0 0 1 0 0,0-1 0 0 0,0 1 0 0 0,1-1-1 0 0,-1 1 1 0 0,-2 0 0 0 0,3-1-49 0 0,0 0 0 0 0,0 0 1 0 0,0 0-1 0 0,0 1 0 0 0,-1-1 0 0 0,1 0 1 0 0,0 0-1 0 0,0 0 0 0 0,0 0 0 0 0,0 0 0 0 0,0 0 1 0 0,-1 0-1 0 0,1 0 0 0 0,0 0 0 0 0,0 0 1 0 0,0 1-1 0 0,0-1 0 0 0,0 0 0 0 0,-1 0 1 0 0,1 0-1 0 0,0 0 0 0 0,0 0 0 0 0,0 0 1 0 0,0 0-1 0 0,-1 0 0 0 0,1 0 0 0 0,0 0 1 0 0,0 0-1 0 0,0-1 0 0 0,0 1 0 0 0,-1 0 1 0 0,1 0-1 0 0,0 0 0 0 0,0 0 0 0 0,0 0 0 0 0,0 0 1 0 0,0 0-1 0 0,-1 0 0 0 0,1 0 0 0 0,0 0 1 0 0,0-1-1 0 0,0 1 0 0 0,0 0 0 0 0,0 0 1 0 0,0 0-1 0 0,0 0 0 0 0,-1 0 0 0 0,1-1 1 0 0,0 1-1 0 0,0 0 0 0 0,0 0 0 0 0,0 0 1 0 0,0 0-1 0 0,0 0 0 0 0,0-1 0 0 0,0 1 0 0 0,0 0 1 0 0,0 0-1 0 0,0 0 0 0 0,0 0 0 0 0,0-1 1 0 0,0 1-1 0 0,0 0 0 0 0,0 0 0 0 0,1-1 41 0 0,0 1 0 0 0,0 0 0 0 0,0 0 0 0 0,0 0-1 0 0,0 0 1 0 0,1 0 0 0 0,-1 0 0 0 0,0 0-1 0 0,0 0 1 0 0,0 0 0 0 0,0 0 0 0 0,2 1-1 0 0,7 1 11 0 0,-8-2-28 0 0,1-1 1 0 0,-1 1-1 0 0,1-1 1 0 0,-1 1-1 0 0,0-1 1 0 0,4-1-1 0 0,-3 1-47 0 0,-1 0 0 0 0,1 0 0 0 0,0 0 0 0 0,-1 1 0 0 0,1-1 0 0 0,4 1 0 0 0,-3 0 9 0 0,1 0 9 0 0,0 0 0 0 0,1 0 0 0 0,-1-1 0 0 0,0 1-1 0 0,0-1 1 0 0,0 0 0 0 0,10-4 0 0 0,1-2 0 0 0,0 1-1 0 0,26-7 1 0 0,-33 10 6 0 0,1 0-1 0 0,15-8 0 0 0,-17 7-11 0 0,0 0-1 0 0,0 0 0 0 0,16-3 0 0 0,-3 1-51 0 0,-17 4 35 0 0,1 1-1 0 0,-1-1 0 0 0,0 1 1 0 0,1 0-1 0 0,-1 1 1 0 0,5-1-1 0 0,3 0 16 0 0,-1-1 0 0 0,1 0 1 0 0,-1-1-1 0 0,21-7 0 0 0,-22 6-30 0 0,36-17 45 0 0,-35 15-32 0 0,1 1-8 0 0,-1-1 0 0 0,15-10 0 0 0,25-13 28 0 0,-22 14 8 0 0,-8 4-16 0 0,43-22 27 0 0,-32 20-16 0 0,15-5-3 0 0,-17 7-34 0 0,92-43 38 0 0,-116 51-19 0 0,1 0 0 0 0,-1-1 0 0 0,-1 0 0 0 0,7-5 0 0 0,13-8-14 0 0,50-31-9 0 0,-51 31 40 0 0,-11 9-30 0 0,-9 7 9 0 0,-1-1 0 0 0,1 0 0 0 0,-1-1 0 0 0,5-4 0 0 0,0 0 11 0 0,0 1 0 0 0,17-11 1 0 0,47-21 22 0 0,-34 20-54 0 0,37-20 4 0 0,-57 27 19 0 0,-4 2 11 0 0,25-12 0 0 0,32-12 39 0 0,-58 27 43 0 0,26-15 0 0 0,-35 18-77 0 0,4-1 74 0 0,0 0-1 0 0,1 1 0 0 0,-1 0 1 0 0,15-3-1 0 0,12-5 214 0 0,-23 6-231 0 0,-9 4-53 0 0,0 0 0 0 0,0-1 0 0 0,0 1 0 0 0,0 0 0 0 0,6-1-1 0 0,-3 0 29 0 0,1 0-1 0 0,-1 0 1 0 0,1-1-1 0 0,-1 0 1 0 0,0-1-1 0 0,0 0 1 0 0,6-4-1 0 0,-6 4 16 0 0,2-2-26 0 0,5-3 15 0 0,0 0-1 0 0,1 1 0 0 0,0 1 0 0 0,0 0 0 0 0,17-5 0 0 0,-4 4 41 0 0,-1-1-1 0 0,29-13 1 0 0,17-11 173 0 0,-65 29-254 0 0,10-4 21 0 0,0 0 1 0 0,18-5-1 0 0,81-28 196 0 0,-89 32-174 0 0,48-24 0 0 0,-26 5 87 0 0,-31 17-107 0 0,26-12 1 0 0,-29 16 32 0 0,26-18 1 0 0,-10 5-24 0 0,-5 7 26 0 0,1 0 1 0 0,48-15 0 0 0,19-7-29 0 0,-79 30-27 0 0,-2 1 3 0 0,-1 0 1 0 0,1-1-1 0 0,0-1 1 0 0,22-13-1 0 0,-21 10 1 0 0,0 1-1 0 0,21-9 1 0 0,12-7-4 0 0,-22 11-46 0 0,-16 9 33 0 0,-1-1 0 0 0,15-10 1 0 0,4-1 52 0 0,-5 4-48 0 0,-5 3 7 0 0,0 0-1 0 0,1 1 0 0 0,28-9 1 0 0,30-15 66 0 0,1-1-4 0 0,-63 27-59 0 0,0 0 1 0 0,25-16 0 0 0,10-5 22 0 0,46-20-31 0 0,21-27 23 0 0,-101 64-17 0 0,63-48 56 0 0,10-19-29 0 0,-3 16-44 0 0,-74 52 10 0 0,0 0 0 0 0,0 1 1 0 0,1 1-1 0 0,0 0 0 0 0,1 0 1 0 0,-1 1-1 0 0,26-8 0 0 0,18-3 32 0 0,-47 15-26 0 0,0-1-1 0 0,0 0 0 0 0,16-8 1 0 0,4 0 13 0 0,-23 9-15 0 0,0 0 0 0 0,0 0 0 0 0,-1 0 0 0 0,1-1 0 0 0,6-5-1 0 0,-2 3-8 0 0,-9 5 1 0 0,0-1 1 0 0,0 0-1 0 0,0 1 1 0 0,1-1-1 0 0,-1 0 1 0 0,0 0-1 0 0,0 1 1 0 0,0-1-1 0 0,0 0 1 0 0,0 0-1 0 0,1-2 1 0 0,0 1 2 0 0,0 0 0 0 0,0 0 0 0 0,1-1 0 0 0,-1 1 0 0 0,1 1 0 0 0,0-1 0 0 0,0 0 0 0 0,5-2 0 0 0,5-3-13 0 0,-8 3 44 0 0,-5 4-36 0 0,1-1 0 0 0,-1 1 0 0 0,1 0 1 0 0,-1-1-1 0 0,1 1 0 0 0,-1-1 0 0 0,1 1 1 0 0,-1 0-1 0 0,1-1 0 0 0,0 1 0 0 0,-1 0 1 0 0,1 0-1 0 0,0 0 0 0 0,-1-1 1 0 0,1 1-1 0 0,0 0 0 0 0,-1 0 0 0 0,1 0 1 0 0,0 0-1 0 0,-1 0 0 0 0,1 0 0 0 0,0 0 1 0 0,-1 0-1 0 0,1 1 0 0 0,0-1 1 0 0,-1 0-1 0 0,1 0 0 0 0,0 1 0 0 0,-1-1 1 0 0,2 1-1 0 0,0-2 2 0 0,0 1 0 0 0,0 0 1 0 0,0-1-1 0 0,0 0 0 0 0,-1 1 0 0 0,1-1 0 0 0,0 0 1 0 0,0 0-1 0 0,-1 0 0 0 0,1 0 0 0 0,2-2 1 0 0,-4 2-13 0 0,15 11-2362 0 0,-15-9 1650 0 0,0 0 1 0 0,0 1-1 0 0,0-1 1 0 0,0 0 0 0 0,0 1-1 0 0,0-1 1 0 0,0 1-1 0 0,-1-1 1 0 0,1 0-1 0 0,0 1 1 0 0,-1-1 0 0 0,1 0-1 0 0,-1 1 1 0 0,1-1-1 0 0,-1 0 1 0 0,0 0-1 0 0,1 0 1 0 0,-1 0-1 0 0,0 1 1 0 0,0-1 0 0 0,0 0-1 0 0,0 0 1 0 0,-1 1-1 0 0,-11 5-3207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0:10.37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15 1 8 0 0,'-3'0'0'0'0,"-1"0"0"0"0,1 0 0 0 0,-1 0 0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34.93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604 158 512 0 0,'1'-9'779'0'0,"-1"1"-1"0"0,0-1 1 0 0,0 1 0 0 0,-1-1-1 0 0,0 0 1 0 0,0 1 0 0 0,-1 0-1 0 0,0-1 1 0 0,-1 1 0 0 0,0 0-1 0 0,0 0 1 0 0,0 0-1 0 0,-8-11 1 0 0,8 17-518 0 0,1-1 0 0 0,-1 0 0 0 0,0 1-1 0 0,0-1 1 0 0,0 1 0 0 0,0 0 0 0 0,0 0 0 0 0,-1 1-1 0 0,1-1 1 0 0,-1 0 0 0 0,1 1 0 0 0,-1 0 0 0 0,0 0-1 0 0,1 0 1 0 0,-1 0 0 0 0,0 1 0 0 0,0 0 0 0 0,-6-1 0 0 0,-3 2 114 0 0,0-1 0 0 0,1 2 1 0 0,-1-1-1 0 0,-15 6 0 0 0,6-1-36 0 0,1 1-1 0 0,0 2 0 0 0,0 0 0 0 0,1 1 1 0 0,1 1-1 0 0,-1 0 0 0 0,2 2 1 0 0,-23 19-1 0 0,20-14-9 0 0,2 1 0 0 0,0 1-1 0 0,1 1 1 0 0,1 0 0 0 0,1 1 0 0 0,-19 35 0 0 0,20-27-44 0 0,0 0 0 0 0,-11 40 0 0 0,21-53-191 0 0,0 0 0 0 0,1 0 0 0 0,1 0 0 0 0,1 1 0 0 0,0 34 0 0 0,2-45-81 0 0,1 0 1 0 0,0 0-1 0 0,0-1 1 0 0,1 1 0 0 0,-1 0-1 0 0,1-1 1 0 0,1 0-1 0 0,-1 1 1 0 0,1-1-1 0 0,0 0 1 0 0,1 0 0 0 0,7 10-1 0 0,-5-9-14 0 0,1-1 0 0 0,-1 0 0 0 0,1 0 0 0 0,0 0 0 0 0,0-1 0 0 0,1 0-1 0 0,-1-1 1 0 0,17 8 0 0 0,-5-5-84 0 0,0-1 0 0 0,1 0-1 0 0,0-2 1 0 0,0 0 0 0 0,0-1-1 0 0,1-2 1 0 0,39 0 0 0 0,0-5-1226 0 0,69-13 1 0 0,-75 6-2905 0 0,76-26 0 0 0,-81 19 2101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35.72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468 82 512 0 0,'-4'-6'821'0'0,"0"-1"1"0"0,-1 1-1 0 0,0 0 1 0 0,0 1-1 0 0,0-1 0 0 0,0 1 1 0 0,-1 0-1 0 0,0 1 1 0 0,0-1-1 0 0,0 1 0 0 0,-1 0 1 0 0,-9-4-1 0 0,10 6-168 0 0,1 0 0 0 0,-1 0 0 0 0,0 1 0 0 0,0-1 0 0 0,0 2 0 0 0,-1-1 0 0 0,1 0 0 0 0,-8 2 0 0 0,7-1-450 0 0,0 1 1 0 0,0 0-1 0 0,0 1 0 0 0,-10 3 1 0 0,-1 1 180 0 0,1 2 0 0 0,-1 0 0 0 0,1 1 0 0 0,1 1 1 0 0,0 1-1 0 0,0 0 0 0 0,1 1 0 0 0,0 0 0 0 0,1 1 0 0 0,-21 26 0 0 0,25-26-263 0 0,1 0 0 0 0,0 0 0 0 0,1 0 1 0 0,1 1-1 0 0,0 0 0 0 0,0 1 0 0 0,2 0 0 0 0,0-1 0 0 0,1 2 0 0 0,0-1 0 0 0,1 0 0 0 0,1 1 0 0 0,-1 23 0 0 0,3-31-103 0 0,0-1 0 0 0,1 0 0 0 0,0 1 1 0 0,0-1-1 0 0,1 0 0 0 0,0 0 0 0 0,0 0 1 0 0,0 0-1 0 0,1 0 0 0 0,0-1 0 0 0,1 1 1 0 0,-1-1-1 0 0,1 0 0 0 0,1 0 0 0 0,7 9 0 0 0,-5-8-21 0 0,1 0 0 0 0,-1-1-1 0 0,2 0 1 0 0,-1 0-1 0 0,0-1 1 0 0,1 0-1 0 0,0 0 1 0 0,0-1-1 0 0,1 0 1 0 0,16 4-1 0 0,-2-3-176 0 0,0-1 1 0 0,1 0-1 0 0,-1-2 0 0 0,1-1 0 0 0,0-1 1 0 0,-1 0-1 0 0,43-8 0 0 0,-42 3-984 0 0,0-1 0 0 0,-1-1 0 0 0,1-1 1 0 0,26-12-1 0 0,-19 3-1410 0 0,-4-2-73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35.94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15 117 1384 0 0,'-5'2'6983'0'0,"-1"-4"-3579"0"0,6 2-3346 0 0,-1 0 0 0 0,1 0 0 0 0,0-1 0 0 0,0 1 0 0 0,0 0 0 0 0,0 0 0 0 0,-1 0 0 0 0,1 0 0 0 0,0 0-1 0 0,0 0 1 0 0,0-1 0 0 0,0 1 0 0 0,0 0 0 0 0,0 0 0 0 0,-1 0 0 0 0,1-1 0 0 0,0 1 0 0 0,0 0 0 0 0,0 0-1 0 0,0 0 1 0 0,0-1 0 0 0,0 1 0 0 0,0 0 0 0 0,0 0 0 0 0,0 0 0 0 0,0-1 0 0 0,0 1 0 0 0,0 0 0 0 0,0 0 0 0 0,0 0-1 0 0,0-1 1 0 0,0 1 0 0 0,0 0 0 0 0,0 0 0 0 0,0 0 0 0 0,0-1 0 0 0,1 1 0 0 0,-1 0 0 0 0,0 0 0 0 0,0 0-1 0 0,0-1 1 0 0,0 1 0 0 0,0 0 0 0 0,0 0 0 0 0,1 0 0 0 0,-1 0 0 0 0,0 0 0 0 0,0 0 0 0 0,0-1 0 0 0,0 1-1 0 0,1 0 1 0 0,-1 0 0 0 0,0 0 0 0 0,0 0 0 0 0,0 0 0 0 0,1 0 0 0 0,-1 0 0 0 0,0 0 0 0 0,0 0 0 0 0,0 0 0 0 0,1 0-1 0 0,-1 0 1 0 0,26-10 1153 0 0,1 2-1 0 0,44-8 1 0 0,-8 2-1197 0 0,142-32-2930 0 0,-178 40 2284 0 0,14-1-186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3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52 56 0 0,'-8'4'1645'0'0,"0"-1"0"0"0,0 1 0 0 0,1 1 0 0 0,-9 6-1 0 0,12-8-1110 0 0,-1 1 0 0 0,1 1-1 0 0,0-1 1 0 0,0 1 0 0 0,1-1-1 0 0,0 1 1 0 0,-4 6-1 0 0,3-4-141 0 0,1 0 0 0 0,0 0 0 0 0,0 0 0 0 0,1 0 0 0 0,-1 0 0 0 0,2 0 0 0 0,-1 1 0 0 0,1-1 0 0 0,0 1 1 0 0,0 7-1 0 0,2-11-276 0 0,-1 1 0 0 0,0-1 1 0 0,1 0-1 0 0,0 0 1 0 0,0 1-1 0 0,0-1 0 0 0,1 0 1 0 0,-1 0-1 0 0,1 0 1 0 0,0 0-1 0 0,0-1 1 0 0,1 1-1 0 0,-1 0 0 0 0,1-1 1 0 0,0 0-1 0 0,-1 1 1 0 0,1-1-1 0 0,7 5 0 0 0,-2-3-84 0 0,0 0-1 0 0,0 0 0 0 0,0 0 1 0 0,1-1-1 0 0,0-1 0 0 0,-1 0 0 0 0,1 0 1 0 0,0 0-1 0 0,1-1 0 0 0,-1 0 1 0 0,0-1-1 0 0,1 0 0 0 0,-1-1 1 0 0,16-1-1 0 0,-18 1-54 0 0,0-1 0 0 0,-1 0 0 0 0,1 0-1 0 0,0-1 1 0 0,-1 0 0 0 0,1 0 0 0 0,-1 0 0 0 0,0-1 0 0 0,0 0 0 0 0,0-1 0 0 0,0 1-1 0 0,0-1 1 0 0,-1 0 0 0 0,1 0 0 0 0,-1-1 0 0 0,0 1 0 0 0,0-1 0 0 0,-1 0 0 0 0,0-1 0 0 0,7-10-1 0 0,-8 10-52 0 0,0 0-1 0 0,0-1 1 0 0,-1 0-1 0 0,0 1 1 0 0,-1-1-1 0 0,1 0 1 0 0,-1 0-1 0 0,0 0 1 0 0,-1 0 0 0 0,0 0-1 0 0,0 0 1 0 0,0 0-1 0 0,-1 0 1 0 0,-2-7-1 0 0,1 3-89 0 0,-1 1-1 0 0,0 0 1 0 0,-1 0 0 0 0,0 0-1 0 0,-1 0 1 0 0,0 1 0 0 0,-1-1-1 0 0,-10-12 1 0 0,13 18 159 0 0,0 1 1 0 0,-1-1-1 0 0,1 1 0 0 0,-1 1 1 0 0,0-1-1 0 0,0 0 1 0 0,0 1-1 0 0,0 0 0 0 0,-1 0 1 0 0,1 0-1 0 0,0 0 0 0 0,-1 1 1 0 0,1-1-1 0 0,-1 1 1 0 0,0 1-1 0 0,1-1 0 0 0,-1 0 1 0 0,0 1-1 0 0,0 0 0 0 0,-6 1 1 0 0,3 0 35 0 0,1 0 0 0 0,0 0 0 0 0,0 0 0 0 0,0 1 0 0 0,0 1 0 0 0,0-1 0 0 0,0 1 0 0 0,0 0 0 0 0,1 0 0 0 0,-1 1 0 0 0,1 0 1 0 0,-9 7-1 0 0,6-2 75 0 0,1 0 1 0 0,-1 0-1 0 0,2 1 1 0 0,-1 1-1 0 0,1-1 1 0 0,1 1-1 0 0,0 0 1 0 0,0 0-1 0 0,-3 13 1 0 0,6-16-23 0 0,0-1-1 0 0,1 0 1 0 0,0 1 0 0 0,1 0-1 0 0,0-1 1 0 0,0 1 0 0 0,0 0-1 0 0,1 0 1 0 0,0 0 0 0 0,1-1 0 0 0,0 1-1 0 0,0 0 1 0 0,1-1 0 0 0,0 1-1 0 0,4 12 1 0 0,-2-14-47 0 0,-1-1-1 0 0,1 0 0 0 0,0 0 1 0 0,0 0-1 0 0,0 0 1 0 0,0-1-1 0 0,1 1 1 0 0,0-1-1 0 0,0 0 1 0 0,0-1-1 0 0,1 1 1 0 0,-1-1-1 0 0,1 0 1 0 0,0-1-1 0 0,-1 1 1 0 0,1-1-1 0 0,0 0 1 0 0,9 1-1 0 0,-6-1-33 0 0,-1 0-1 0 0,1-1 1 0 0,0 0 0 0 0,0 0 0 0 0,0-1-1 0 0,0-1 1 0 0,0 1 0 0 0,0-1-1 0 0,0-1 1 0 0,-1 0 0 0 0,1 0 0 0 0,13-5-1 0 0,-12 2-37 0 0,0-1 0 0 0,0 0 0 0 0,0 0 0 0 0,-1-1 0 0 0,1 0 0 0 0,-2 0 0 0 0,1-1-1 0 0,10-13 1 0 0,-15 16-4 0 0,1-1-1 0 0,-1 0 1 0 0,-1 0-1 0 0,1 0 0 0 0,-1-1 1 0 0,0 1-1 0 0,0-1 1 0 0,-1 0-1 0 0,0 0 1 0 0,0 0-1 0 0,0 0 0 0 0,-1 0 1 0 0,0 0-1 0 0,0-12 1 0 0,-2 6-19 0 0,-1 0 0 0 0,0 1 0 0 0,-6-24 0 0 0,6 30 69 0 0,0 0 0 0 0,0 1-1 0 0,0-1 1 0 0,-1 1 0 0 0,0 0-1 0 0,0-1 1 0 0,-1 1 0 0 0,1 1-1 0 0,-1-1 1 0 0,-6-5 0 0 0,10 9-4 0 0,0 1 1 0 0,-1 0 0 0 0,1-1 0 0 0,0 1 0 0 0,-1 0-1 0 0,1 0 1 0 0,0 0 0 0 0,-1-1 0 0 0,1 1 0 0 0,0 0-1 0 0,-1 0 1 0 0,1 0 0 0 0,-1 0 0 0 0,1 0-1 0 0,0 0 1 0 0,-1 0 0 0 0,1-1 0 0 0,-1 1 0 0 0,1 0-1 0 0,0 1 1 0 0,-1-1 0 0 0,1 0 0 0 0,-1 0 0 0 0,1 0-1 0 0,0 0 1 0 0,-1 0 0 0 0,1 0 0 0 0,-1 1-1 0 0,-8 9 150 0 0,7-6-92 0 0,0 1 0 0 0,1-1 1 0 0,-1 0-1 0 0,0 7 0 0 0,1-5-1 0 0,1 0-1 0 0,0 0 0 0 0,0 0 0 0 0,1 1 0 0 0,-1-1 0 0 0,2 0 1 0 0,-1 0-1 0 0,0 0 0 0 0,1 0 0 0 0,1 0 0 0 0,-1-1 0 0 0,1 1 0 0 0,-1 0 1 0 0,8 9-1 0 0,1 0 110 0 0,1 0-1 0 0,0 0 1 0 0,22 19 0 0 0,-26-26-135 0 0,1-1 0 0 0,-1-1 0 0 0,1 0 1 0 0,0 0-1 0 0,1 0 0 0 0,-1-1 0 0 0,1-1 0 0 0,0 0 1 0 0,1 0-1 0 0,-1-1 0 0 0,15 3 0 0 0,-19-5-47 0 0,0 0-1 0 0,1-1 0 0 0,-1 1 0 0 0,1-2 1 0 0,-1 1-1 0 0,0 0 0 0 0,1-1 0 0 0,-1-1 1 0 0,0 1-1 0 0,1-1 0 0 0,-1 0 0 0 0,0 0 1 0 0,0 0-1 0 0,-1-1 0 0 0,1 0 0 0 0,0 0 1 0 0,-1-1-1 0 0,0 0 0 0 0,0 0 1 0 0,6-5-1 0 0,-8 5-48 0 0,0 1 0 0 0,0-1 0 0 0,-1 0 0 0 0,0 1 0 0 0,0-1 0 0 0,0 0 0 0 0,0 0 0 0 0,0-1 0 0 0,-1 1 0 0 0,1 0 0 0 0,-1 0 0 0 0,-1-1 0 0 0,1 1 0 0 0,0-1 0 0 0,-1 1 0 0 0,0-1 0 0 0,0 1 0 0 0,-1-8 0 0 0,-2-6-25 0 0,0 1 0 0 0,-2 0 0 0 0,-7-21 0 0 0,12 38 87 0 0,0-1 4 0 0,0 1 0 0 0,0-1 0 0 0,0 1-1 0 0,0-1 1 0 0,0 1 0 0 0,-1-1 0 0 0,1 1 0 0 0,0 0-1 0 0,0-1 1 0 0,0 1 0 0 0,-1-1 0 0 0,1 1 0 0 0,0-1-1 0 0,-1 1 1 0 0,1 0 0 0 0,0-1 0 0 0,-1 1 0 0 0,1 0-1 0 0,0 0 1 0 0,-1-1 0 0 0,0 1 0 0 0,-4 5 234 0 0,1 18 198 0 0,4-13-309 0 0,1-1 1 0 0,1 0 0 0 0,-1 1-1 0 0,1-1 1 0 0,1 0 0 0 0,0 0-1 0 0,0-1 1 0 0,1 1 0 0 0,0-1-1 0 0,0 1 1 0 0,9 11 0 0 0,1 0-8 0 0,2-1 1 0 0,0 0-1 0 0,22 18 0 0 0,-31-31-121 0 0,0 0-1 0 0,0 0 0 0 0,1-1 0 0 0,10 5 0 0 0,-15-8-35 0 0,1 0 0 0 0,-1-1 0 0 0,1 1-1 0 0,0-1 1 0 0,0 0 0 0 0,0 0 0 0 0,0 0 0 0 0,-1 0 0 0 0,1-1 0 0 0,0 0 0 0 0,0 0-1 0 0,5 0 1 0 0,-7-1-183 0 0,0 0 1 0 0,1 0-1 0 0,-1 0 0 0 0,0 0 0 0 0,0 0 0 0 0,0 0 0 0 0,0-1 0 0 0,-1 1 0 0 0,1-1 1 0 0,0 1-1 0 0,0-1 0 0 0,-1 0 0 0 0,1 0 0 0 0,-1 0 0 0 0,0 0 0 0 0,1 0 0 0 0,0-3 1 0 0,3-4-1597 0 0,-2 1 1 0 0,1-1-1 0 0,2-9 1 0 0,-2-1-313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45.47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270 19 512 0 0,'-2'-2'473'0'0,"0"0"1"0"0,0 1-1 0 0,0-1 0 0 0,0 1 1 0 0,0-1-1 0 0,0 1 0 0 0,0 0 1 0 0,0 0-1 0 0,-1 0 0 0 0,1 0 1 0 0,0 0-1 0 0,-1 0 0 0 0,1 1 1 0 0,0-1-1 0 0,-1 1 0 0 0,-2 0 1 0 0,1 0 19 0 0,1 0-1 0 0,-1 0 1 0 0,0 1 0 0 0,1 0 0 0 0,-1 0 0 0 0,1 0 0 0 0,-1 0 0 0 0,1 0 0 0 0,-6 4 0 0 0,-2 2 146 0 0,1 0 0 0 0,-1 1 1 0 0,2 0-1 0 0,-1 1 0 0 0,-8 9 1 0 0,0 2 78 0 0,0 0 0 0 0,2 1 0 0 0,-18 29 0 0 0,29-42-587 0 0,0 1 0 0 0,1-1 0 0 0,0 1 0 0 0,1 0 0 0 0,0 0 0 0 0,0 0 0 0 0,1 1 0 0 0,0-1 0 0 0,1 0 0 0 0,0 1 0 0 0,0 0 0 0 0,1 14 0 0 0,1-18-106 0 0,1 0-1 0 0,-1-1 1 0 0,1 1 0 0 0,0-1-1 0 0,0 1 1 0 0,0-1-1 0 0,1 0 1 0 0,-1 1-1 0 0,2-1 1 0 0,-1-1-1 0 0,0 1 1 0 0,1 0-1 0 0,0-1 1 0 0,0 0 0 0 0,0 0-1 0 0,0 0 1 0 0,1 0-1 0 0,0-1 1 0 0,0 0-1 0 0,10 5 1 0 0,-4-2-42 0 0,1-1 0 0 0,1 0 0 0 0,-1-1 1 0 0,1 0-1 0 0,-1-1 0 0 0,1-1 0 0 0,0 0 0 0 0,17 0 0 0 0,-11-2-53 0 0,0-1-1 0 0,0-1 0 0 0,0 0 0 0 0,0-2 0 0 0,-1 0 0 0 0,26-9 0 0 0,-21 4-83 0 0,-1-1 1 0 0,0 0-1 0 0,-1-2 1 0 0,33-22-1 0 0,-50 30 152 0 0,0 0 1 0 0,0 0-1 0 0,0 0 0 0 0,0-1 1 0 0,0 0-1 0 0,-1 1 0 0 0,0-1 1 0 0,0 0-1 0 0,0-1 0 0 0,-1 1 1 0 0,0 0-1 0 0,0-1 0 0 0,0 1 1 0 0,0-1-1 0 0,0-6 0 0 0,1-10 62 0 0,0 0 1 0 0,-2-35-1 0 0,-1 55-52 0 0,0 0-2 0 0,0 1 1 0 0,0-1 0 0 0,0 0-1 0 0,0 0 1 0 0,0 1 0 0 0,-1-1 0 0 0,1 1-1 0 0,-1-1 1 0 0,1 0 0 0 0,-1 1-1 0 0,1-1 1 0 0,-1 1 0 0 0,0-1 0 0 0,0 1-1 0 0,0-1 1 0 0,0 1 0 0 0,0 0 0 0 0,0-1-1 0 0,0 1 1 0 0,-2-1 0 0 0,1 1 7 0 0,0 0 0 0 0,1 0 0 0 0,-1 0 0 0 0,0 0 0 0 0,-1 0 0 0 0,1 0 0 0 0,0 1 0 0 0,0-1 0 0 0,0 1 0 0 0,0 0 0 0 0,0 0 0 0 0,-1 0 0 0 0,-2 0 0 0 0,-2 1 17 0 0,0 0-1 0 0,0 0 1 0 0,0 1-1 0 0,0 0 1 0 0,0 0-1 0 0,0 0 1 0 0,1 1-1 0 0,-9 5 1 0 0,-8 7 43 0 0,0 1 1 0 0,1 1 0 0 0,2 2-1 0 0,-1 0 1 0 0,2 0 0 0 0,-23 32-1 0 0,7-3 238 0 0,-53 100 1 0 0,77-128-225 0 0,-46 91 478 0 0,44-83-363 0 0,2 0-1 0 0,-9 32 0 0 0,18-53-176 0 0,1 0 0 0 0,0 1 0 0 0,0-1-1 0 0,0 1 1 0 0,1-1 0 0 0,0 1 0 0 0,0-1 0 0 0,1 1-1 0 0,0-1 1 0 0,0 1 0 0 0,2 6 0 0 0,0-8-31 0 0,-1 0 0 0 0,1 0 0 0 0,0 0 0 0 0,0 0 0 0 0,0-1 0 0 0,1 0 0 0 0,0 1 0 0 0,0-1 0 0 0,0-1 0 0 0,1 1 0 0 0,0-1 0 0 0,-1 1 0 0 0,7 3 0 0 0,0-1-132 0 0,-1-1-1 0 0,2 1 0 0 0,-1-2 1 0 0,1 0-1 0 0,0 0 0 0 0,0-1 1 0 0,0 0-1 0 0,0-1 0 0 0,1 0 1 0 0,-1-2-1 0 0,1 1 0 0 0,23-1 1 0 0,47-4-4290 0 0,-36-1 2658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45.97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454 40 512 0 0,'-2'-3'787'0'0,"0"0"0"0"0,0 0 0 0 0,0 0-1 0 0,-1 1 1 0 0,1-1 0 0 0,-1 1 0 0 0,0-1 0 0 0,1 1-1 0 0,-1 0 1 0 0,0 0 0 0 0,0 0 0 0 0,-1 1 0 0 0,1-1-1 0 0,0 1 1 0 0,-6-2 0 0 0,4 2-393 0 0,1 0-1 0 0,0 1 1 0 0,-1 0 0 0 0,1 0-1 0 0,-1 0 1 0 0,1 1 0 0 0,-1-1-1 0 0,1 1 1 0 0,0 0 0 0 0,-1 0-1 0 0,1 1 1 0 0,-6 2 0 0 0,-6 3 99 0 0,0 2 0 0 0,1 0 0 0 0,0 0 1 0 0,1 2-1 0 0,-1 0 0 0 0,2 0 0 0 0,0 1 1 0 0,-17 21-1 0 0,0 4 525 0 0,-48 79 1 0 0,64-91-772 0 0,0 0 1 0 0,2 1 0 0 0,-15 44-1 0 0,22-54-183 0 0,1 1 0 0 0,0 0-1 0 0,2 0 1 0 0,-1 0 0 0 0,2 1 0 0 0,0-1-1 0 0,3 21 1 0 0,-1-31-62 0 0,0 1 1 0 0,0-1-1 0 0,1 0 1 0 0,0 0-1 0 0,1 1 1 0 0,-1-2-1 0 0,1 1 0 0 0,1 0 1 0 0,-1-1-1 0 0,1 1 1 0 0,0-1-1 0 0,9 10 1 0 0,-7-9-51 0 0,1-1 0 0 0,1 0 1 0 0,-1 0-1 0 0,1 0 0 0 0,0-1 0 0 0,0 0 1 0 0,1-1-1 0 0,-1 0 0 0 0,15 5 1 0 0,-8-4-382 0 0,1-1 1 0 0,0-1 0 0 0,0 0 0 0 0,18 0 0 0 0,32-2-6912 0 0,-34-4 2473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46.90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8 193 1264 0 0,'-8'-123'15754'0'0,"10"118"-13336"0"0,0 11-1303 0 0,3 11-388 0 0,-2 184 1195 0 0,2 25-87 0 0,-3-208-1737 0 0,6 25 0 0 0,-7-40-76 0 0,0-8-16 0 0,0-7-30 0 0,-9-54 34 0 0,-6-118 59 0 0,13 156-82 0 0,2 1 0 0 0,1-1 0 0 0,1 0 0 0 0,11-41 0 0 0,-12 60 13 0 0,1 0 0 0 0,1 1 0 0 0,-1-1 0 0 0,1 1 0 0 0,1 0 0 0 0,0 1 0 0 0,0-1 1 0 0,0 1-1 0 0,1 0 0 0 0,0 0 0 0 0,0 0 0 0 0,9-6 0 0 0,-11 10 0 0 0,-1 0 0 0 0,1 1 1 0 0,-1 0-1 0 0,1-1 0 0 0,0 1 1 0 0,0 1-1 0 0,0-1 0 0 0,0 1 1 0 0,1-1-1 0 0,-1 1 0 0 0,0 0 0 0 0,0 1 1 0 0,1-1-1 0 0,-1 1 0 0 0,0 0 1 0 0,1 0-1 0 0,-1 0 0 0 0,0 0 1 0 0,1 1-1 0 0,-1 0 0 0 0,0 0 1 0 0,1 0-1 0 0,-1 0 0 0 0,0 1 1 0 0,0 0-1 0 0,0 0 0 0 0,4 2 1 0 0,2 3-5 0 0,-1 0 1 0 0,0 0 0 0 0,-1 1 0 0 0,0 0-1 0 0,0 1 1 0 0,0 0 0 0 0,-1 0 0 0 0,-1 0-1 0 0,1 1 1 0 0,-2 0 0 0 0,1 0-1 0 0,-1 1 1 0 0,4 14 0 0 0,4 14 47 0 0,-2 1-1 0 0,8 54 1 0 0,-4 37 25 0 0,-11-84-173 0 0,-4-19-1201 0 0,-1-37-7880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47.14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40 66 2264 0 0,'-20'5'7165'0'0,"19"-5"-6776"0"0,0 0-1 0 0,-1 1 1 0 0,1-1-1 0 0,0 0 1 0 0,0 0-1 0 0,0-1 1 0 0,0 1-1 0 0,0 0 1 0 0,0 0-1 0 0,0 0 1 0 0,0-1-1 0 0,0 1 1 0 0,0 0-1 0 0,0-1 1 0 0,0 1-1 0 0,0-1 1 0 0,-1-1-1 0 0,31-5 3854 0 0,308-42-1914 0 0,-324 48-2303 0 0,3-1-256 0 0,78-5 82 0 0,-84 7-735 0 0,0 0 1 0 0,1 1 0 0 0,-1 0-1 0 0,0 1 1 0 0,0 0-1 0 0,18 6 1 0 0,-14-1-1103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47.58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27 64 432 0 0,'-27'-64'19377'0'0,"33"72"-17957"0"0,30 24 78 0 0,1-2 1 0 0,72 45 0 0 0,10 8-1173 0 0,-98-67-179 0 0,-2 1-1 0 0,1 1 1 0 0,25 32 0 0 0,-30-29 35 0 0,-1 0 1 0 0,-1 1-1 0 0,14 30 1 0 0,24 76 566 0 0,-43-105-677 0 0,-1 0 1 0 0,-1 0 0 0 0,-1 1 0 0 0,-1 0 0 0 0,1 40-1 0 0,-5-52-97 0 0,0 0 0 0 0,-1 0 0 0 0,0 0 0 0 0,-1-1 0 0 0,-1 1 0 0 0,0 0 0 0 0,0-1 0 0 0,-1 1-1 0 0,0-1 1 0 0,-1 0 0 0 0,-1-1 0 0 0,1 1 0 0 0,-12 14 0 0 0,6-12-268 0 0,0-1 0 0 0,-18 15 0 0 0,-8 4-3497 0 0,21-18 365 0 0,4-2-103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49.32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9 512 0 0,'1'-2'7548'0'0,"6"-5"-10548"0"0,-5 7 1789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49.54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199 1 8 0 0,'-4'-1'9210'0'0,"-12"2"-3909"0"0,15 1-5024 0 0,-1 1 0 0 0,1 0 0 0 0,0-1-1 0 0,-1 1 1 0 0,1 0 0 0 0,1 0 0 0 0,-1 0 0 0 0,0 0-1 0 0,0 3 1 0 0,-3 10 481 0 0,-7 17-402 0 0,-1-1 0 0 0,-2 0 0 0 0,-1-1 0 0 0,-1-1-1 0 0,-36 50 1 0 0,46-71-583 0 0,-13 14-998 0 0,4-11-3343 0 0,12-10 2403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0.38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43 544 1680 0 0,'-2'-1'667'0'0,"0"0"0"0"0,0 1 0 0 0,1 0 0 0 0,-1-1 0 0 0,0 1 0 0 0,0 0-1 0 0,0 0 1 0 0,0 0 0 0 0,1 0 0 0 0,-1 1 0 0 0,0-1 0 0 0,0 0 0 0 0,0 1-1 0 0,1-1 1 0 0,-1 1 0 0 0,0 0 0 0 0,-2 1 0 0 0,3-2-551 0 0,1 1 0 0 0,-1-1 0 0 0,1 1 0 0 0,-1-1 0 0 0,0 1 0 0 0,1 0 1 0 0,-1-1-1 0 0,1 1 0 0 0,0 0 0 0 0,-1-1 0 0 0,1 1 0 0 0,-1 0 0 0 0,1 0 0 0 0,0-1 0 0 0,0 1 0 0 0,-1 0 1 0 0,1 0-1 0 0,0 0 0 0 0,0-1 0 0 0,0 1 0 0 0,0 0 0 0 0,0 0 0 0 0,0 0 0 0 0,0 0 0 0 0,0-1 0 0 0,0 1 1 0 0,1 0-1 0 0,-1 0 0 0 0,0 0 0 0 0,0-1 0 0 0,1 1 0 0 0,-1 0 0 0 0,0 0 0 0 0,1-1 0 0 0,-1 1 0 0 0,1 0 1 0 0,-1-1-1 0 0,1 1 0 0 0,-1 0 0 0 0,2 0 0 0 0,1 2 25 0 0,0 0-1 0 0,0 0 1 0 0,0 0 0 0 0,1 0 0 0 0,-1-1-1 0 0,1 0 1 0 0,0 1 0 0 0,0-1 0 0 0,0 0 0 0 0,0-1-1 0 0,4 2 1 0 0,4 1 61 0 0,1-1 0 0 0,18 3 0 0 0,0-4-111 0 0,1 0-1 0 0,0-3 0 0 0,0 0 1 0 0,60-12-1 0 0,-71 9-104 0 0,0-1-1 0 0,-1-1 1 0 0,1-1-1 0 0,-1-1 0 0 0,-1 0 1 0 0,1-2-1 0 0,-1 0 1 0 0,-1-1-1 0 0,0-1 1 0 0,-1 0-1 0 0,21-20 0 0 0,-32 25 17 0 0,0 0-1 0 0,-1-1 1 0 0,0 1-1 0 0,0-1 1 0 0,-1 0-1 0 0,0-1 1 0 0,0 1-1 0 0,-1-1 1 0 0,0 1-1 0 0,0-1 1 0 0,-1 0-1 0 0,-1 0 1 0 0,1 0-1 0 0,-1-1 1 0 0,-1-8-1 0 0,0-14 56 0 0,-1 1 0 0 0,-2 0-1 0 0,-7-32 1 0 0,8 49 8 0 0,-1 0 0 0 0,0 0-1 0 0,-1 1 1 0 0,-1-1 0 0 0,0 1-1 0 0,-1 0 1 0 0,-8-13 0 0 0,11 22-7 0 0,0-1 0 0 0,0 1 0 0 0,-1-1 0 0 0,0 1 0 0 0,1 0 0 0 0,-2 0 0 0 0,1 1 0 0 0,0-1 1 0 0,-1 1-1 0 0,1 0 0 0 0,-1 0 0 0 0,0 1 0 0 0,0-1 0 0 0,0 1 0 0 0,-1 0 0 0 0,1 0 0 0 0,0 1 1 0 0,-1 0-1 0 0,1 0 0 0 0,-10-1 0 0 0,-1 1 115 0 0,0 1-1 0 0,0 0 1 0 0,0 2 0 0 0,-30 5-1 0 0,39-5-113 0 0,0 0 0 0 0,0 0-1 0 0,0 1 1 0 0,0 0 0 0 0,0 0-1 0 0,1 1 1 0 0,0-1-1 0 0,0 2 1 0 0,0-1 0 0 0,0 1-1 0 0,0-1 1 0 0,-9 12 0 0 0,2 2 52 0 0,0 0 1 0 0,1 1 0 0 0,1 0-1 0 0,1 1 1 0 0,-15 40 0 0 0,14-27 27 0 0,2 1-1 0 0,1 0 1 0 0,-3 37 0 0 0,8-41-1 0 0,2 0-1 0 0,3 39 1 0 0,12 60 282 0 0,-7-78-329 0 0,38 183 398 0 0,-35-193-426 0 0,-7-26-50 0 0,0-2 5 0 0,0-1 0 0 0,-1 1 0 0 0,1 22 0 0 0,-4-36-20 0 0,0 1 0 0 0,1-1 1 0 0,-1 1-1 0 0,1-1 1 0 0,-1 0-1 0 0,0 1 0 0 0,1-1 1 0 0,-1 1-1 0 0,1-1 1 0 0,0 0-1 0 0,-1 0 0 0 0,1 1 1 0 0,-1-1-1 0 0,1-1 1 0 0,-1-9-36 0 0,1-1 0 0 0,0 0 0 0 0,0 0 0 0 0,2 0 0 0 0,-1 1 0 0 0,6-18 0 0 0,1 2-75 0 0,18-42 0 0 0,-22 61 86 0 0,0-1 0 0 0,0 1 0 0 0,1 1-1 0 0,0-1 1 0 0,1 1 0 0 0,0 0 0 0 0,0 0 0 0 0,13-12 0 0 0,-15 16 20 0 0,1 0 0 0 0,-1 0 0 0 0,1 0 1 0 0,0 0-1 0 0,0 1 0 0 0,0 0 0 0 0,0 0 0 0 0,0 0 0 0 0,0 0 0 0 0,1 1 0 0 0,-1 0 0 0 0,0 0 1 0 0,1 0-1 0 0,-1 1 0 0 0,1 0 0 0 0,6 1 0 0 0,-8 0 8 0 0,0 0 0 0 0,1 0 0 0 0,-1 0 0 0 0,-1 1 0 0 0,1 0 0 0 0,0 0 0 0 0,0 0 0 0 0,-1 0 0 0 0,1 1 0 0 0,-1-1 0 0 0,0 1 0 0 0,0 0 0 0 0,0 0 0 0 0,0 0 0 0 0,0 0 0 0 0,0 0 0 0 0,-1 1 0 0 0,3 4 0 0 0,3 5 23 0 0,-1 1-1 0 0,-1-1 1 0 0,9 26-1 0 0,-11-24-3 0 0,0 0 1 0 0,2 25-1 0 0,-5-26 2 0 0,1 0 0 0 0,1 0-1 0 0,5 16 1 0 0,-7-28-39 0 0,-1-1 0 0 0,1 1 0 0 0,0-1 1 0 0,-1 0-1 0 0,1 1 0 0 0,0-1 0 0 0,0 0 1 0 0,0 1-1 0 0,0-1 0 0 0,0 0 0 0 0,0 0 1 0 0,0 0-1 0 0,1 0 0 0 0,-1 0 0 0 0,0 0 0 0 0,0 0 1 0 0,1-1-1 0 0,-1 1 0 0 0,3 0 0 0 0,-1 0-100 0 0,0 0-1 0 0,0-1 1 0 0,0 1 0 0 0,0-1-1 0 0,0 0 1 0 0,0 0-1 0 0,0 0 1 0 0,0 0-1 0 0,4-2 1 0 0,4-1-1531 0 0,0 0 1 0 0,-1-1-1 0 0,1 0 1 0 0,12-7-1 0 0,-8 2-3613 0 0,1-2-1112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1.35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386 167 544 0 0,'-39'-52'12697'0'0,"-4"3"-6825"0"0,23 27-4526 0 0,16 17-1061 0 0,0 1 1 0 0,0 0-1 0 0,0 1 0 0 0,0-1 0 0 0,-1 1 0 0 0,1 0 1 0 0,-1 0-1 0 0,0 0 0 0 0,0 0 0 0 0,-10-3 1 0 0,12 5-151 0 0,0 1 1 0 0,-1-1-1 0 0,1 1 0 0 0,-1-1 1 0 0,1 1-1 0 0,-1 0 1 0 0,1 0-1 0 0,-1 0 1 0 0,1 1-1 0 0,-1-1 1 0 0,1 1-1 0 0,0 0 0 0 0,-1 0 1 0 0,1 0-1 0 0,0 1 1 0 0,0-1-1 0 0,0 1 1 0 0,0-1-1 0 0,-3 3 1 0 0,-4 4 86 0 0,0 0 0 0 0,0 1 0 0 0,1 0 1 0 0,1 0-1 0 0,0 1 0 0 0,0 0 0 0 0,-7 13 0 0 0,3-5 27 0 0,2 2 1 0 0,0 0-1 0 0,-8 27 0 0 0,11-27-104 0 0,1 0 1 0 0,1 1-1 0 0,-2 29 1 0 0,6-40-124 0 0,0 0 1 0 0,1 1-1 0 0,0-1 0 0 0,1 0 0 0 0,0 0 1 0 0,1 0-1 0 0,0 0 0 0 0,7 19 0 0 0,-7-25-28 0 0,0 1-1 0 0,0-1 0 0 0,0 0 0 0 0,1 0 1 0 0,0 0-1 0 0,0 0 0 0 0,0 0 1 0 0,0 0-1 0 0,1-1 0 0 0,-1 0 0 0 0,1 0 1 0 0,8 5-1 0 0,-6-4-21 0 0,0-1 1 0 0,1 0-1 0 0,0 0 1 0 0,0-1-1 0 0,0 0 0 0 0,0 0 1 0 0,14 1-1 0 0,-4-2-147 0 0,1-1 0 0 0,0 0-1 0 0,-1-2 1 0 0,1 0 0 0 0,-1 0 0 0 0,23-8-1 0 0,4-3-1421 0 0,48-21 0 0 0,-5-7-6010 0 0,-53 23 4908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2.47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69 152 512 0 0,'-1'-3'586'0'0,"0"0"1"0"0,1 0-1 0 0,-1 0 0 0 0,0 0 0 0 0,0 0 0 0 0,-1 0 1 0 0,1 1-1 0 0,-1-1 0 0 0,1 0 0 0 0,-1 1 1 0 0,0-1-1 0 0,0 1 0 0 0,-3-4 0 0 0,5 6-441 0 0,-1 0-1 0 0,1 0 1 0 0,0 0 0 0 0,0 0-1 0 0,0 0 1 0 0,0-1-1 0 0,-1 1 1 0 0,1 0-1 0 0,0 0 1 0 0,0 0 0 0 0,0 0-1 0 0,-1 0 1 0 0,1 0-1 0 0,0 0 1 0 0,0 0 0 0 0,0 0-1 0 0,-1 0 1 0 0,1 0-1 0 0,0 0 1 0 0,0 0-1 0 0,0 0 1 0 0,-1 0 0 0 0,1 0-1 0 0,0 1 1 0 0,0-1-1 0 0,0 0 1 0 0,-1 0 0 0 0,1 0-1 0 0,0 0 1 0 0,0 0-1 0 0,0 0 1 0 0,0 0-1 0 0,-1 1 1 0 0,1-1 0 0 0,0 0-1 0 0,0 0 1 0 0,0 0-1 0 0,0 0 1 0 0,0 1 0 0 0,-2 10 2408 0 0,5 11-354 0 0,-1-15-1722 0 0,0-1 1 0 0,1 1 0 0 0,6 11-1 0 0,5 16 635 0 0,-10-24-884 0 0,-1 0 1 0 0,-1 0 0 0 0,0 1 0 0 0,0-1-1 0 0,-1 0 1 0 0,-1 1 0 0 0,1-1-1 0 0,-2 1 1 0 0,-2 19 0 0 0,3-29-226 0 0,0-1 0 0 0,0 0 0 0 0,0 0 0 0 0,0 0 0 0 0,0 0 0 0 0,0 0 0 0 0,0 0 1 0 0,0 0-1 0 0,0 0 0 0 0,0 0 0 0 0,0 1 0 0 0,0-1 0 0 0,0 0 0 0 0,0 0 0 0 0,0 0 0 0 0,0 0 0 0 0,0 0 0 0 0,0 0 0 0 0,0 0 0 0 0,0 0 1 0 0,0 0-1 0 0,0 1 0 0 0,0-1 0 0 0,-1 0 0 0 0,1 0 0 0 0,0 0 0 0 0,0 0 0 0 0,0 0 0 0 0,0 0 0 0 0,0 0 0 0 0,0 0 0 0 0,0 0 0 0 0,0 0 1 0 0,0 0-1 0 0,0 0 0 0 0,0 0 0 0 0,-1 0 0 0 0,1 0 0 0 0,0 0 0 0 0,0 0 0 0 0,0 0 0 0 0,0 0 0 0 0,0 0 0 0 0,0 0 0 0 0,0 0 1 0 0,0 0-1 0 0,0 0 0 0 0,-1 0 0 0 0,1 0 0 0 0,0 0 0 0 0,0 0 0 0 0,-4-6 53 0 0,-3-18-69 0 0,5 16 38 0 0,-20-74 86 0 0,12 42-93 0 0,4 18 29 0 0,-2-4-5 0 0,2 0 1 0 0,1 0-1 0 0,-4-49 0 0 0,9 75-39 0 0,0 0-1 0 0,0-1 0 0 0,0 1 1 0 0,0 0-1 0 0,0 0 0 0 0,0-1 1 0 0,0 1-1 0 0,0 0 0 0 0,0-1 1 0 0,0 1-1 0 0,0 0 0 0 0,0-1 1 0 0,0 1-1 0 0,0 0 0 0 0,1 0 0 0 0,-1-1 1 0 0,0 1-1 0 0,0 0 0 0 0,0 0 1 0 0,0-1-1 0 0,0 1 0 0 0,1 0 1 0 0,-1 0-1 0 0,0-1 0 0 0,0 1 1 0 0,1 0-1 0 0,-1 0 0 0 0,0-1 1 0 0,8 5 2 0 0,9 17-17 0 0,-14-17 43 0 0,3 1-25 0 0,-1 1-1 0 0,1-1 0 0 0,0 0 1 0 0,1 0-1 0 0,0-1 0 0 0,-1 0 1 0 0,1 0-1 0 0,0 0 0 0 0,1-1 0 0 0,-1 0 1 0 0,1-1-1 0 0,-1 1 0 0 0,14 1 1 0 0,2-1-68 0 0,1 0 1 0 0,-1-1-1 0 0,33-2 0 0 0,-39-2-197 0 0,30-6 0 0 0,-16 2-1789 0 0,-31 6 1998 0 0,0 0 0 0 0,0 0 0 0 0,0 0 0 0 0,0 0 0 0 0,0 0-1 0 0,0 0 1 0 0,0 0 0 0 0,0 1 0 0 0,0-1 0 0 0,0 0-1 0 0,0 0 1 0 0,0 0 0 0 0,0 0 0 0 0,0 0 0 0 0,0 0-1 0 0,0 0 1 0 0,0 0 0 0 0,0 0 0 0 0,0 0 0 0 0,0 0 0 0 0,0 0-1 0 0,0 0 1 0 0,0 0 0 0 0,0 0 0 0 0,0 0 0 0 0,0 1-1 0 0,0-1 1 0 0,0 0 0 0 0,0 0 0 0 0,0 0 0 0 0,0 0-1 0 0,0 0 1 0 0,1 0 0 0 0,-1 0 0 0 0,0 0 0 0 0,0 0 0 0 0,0 0-1 0 0,0 0 1 0 0,0 0 0 0 0,0 0 0 0 0,0 0 0 0 0,0 0-1 0 0,0 0 1 0 0,0 0 0 0 0,0 0 0 0 0,0 0 0 0 0,0 0-1 0 0,0 0 1 0 0,0 0 0 0 0,1 0 0 0 0,-1 0 0 0 0,0 0 0 0 0,0 0-1 0 0,0 0 1 0 0,0 0 0 0 0,0 0 0 0 0,0 0 0 0 0,0 0-1 0 0,0-1 1 0 0,0 1 0 0 0,0 0 0 0 0,0 0 0 0 0,0 0-1 0 0,-4 4-3378 0 0,-2 1-458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3.7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0 3529 0 0,'-1'0'1260'0'0,"-18"2"8221"0"0,19-2-9416 0 0,-1 0 0 0 0,1 0 1 0 0,0 0-1 0 0,0 0 0 0 0,-1 0 0 0 0,1 0 0 0 0,0 0 0 0 0,0 0 0 0 0,-1 0 0 0 0,1 0 0 0 0,0 0 1 0 0,0 0-1 0 0,-1 0 0 0 0,1 0 0 0 0,0 0 0 0 0,0 1 0 0 0,0-1 0 0 0,-1 0 0 0 0,1 0 0 0 0,0 0 1 0 0,0 0-1 0 0,0 1 0 0 0,-1-1 0 0 0,1 0 0 0 0,0 0 0 0 0,0 0 0 0 0,0 1 0 0 0,0-1 0 0 0,0 0 1 0 0,0 0-1 0 0,-1 1 0 0 0,1-1 0 0 0,0 0 0 0 0,0 0 0 0 0,0 1 0 0 0,0-1 0 0 0,0 0 1 0 0,0 0-1 0 0,0 1 0 0 0,0-1 0 0 0,0 0 0 0 0,0 0 0 0 0,0 1 0 0 0,0-1 0 0 0,0 0 0 0 0,1 0 1 0 0,-1 1-1 0 0,0-1 0 0 0,0 0 0 0 0,0 0 0 0 0,0 1 0 0 0,0-1 0 0 0,0 0 0 0 0,1 0 0 0 0,-1 0 1 0 0,0 1-1 0 0,0-1 0 0 0,0 0 0 0 0,0 0 0 0 0,1 0 0 0 0,-1 0 0 0 0,0 1 0 0 0,0-1 1 0 0,1 0-1 0 0,1 2 30 0 0,1-1 1 0 0,0 1-1 0 0,-1-1 0 0 0,1 1 1 0 0,0-1-1 0 0,0 0 1 0 0,0 0-1 0 0,0-1 1 0 0,0 1-1 0 0,0-1 1 0 0,0 1-1 0 0,5-1 0 0 0,-3 1-400 0 0,0-1-1 0 0,-1 1 1 0 0,1 0-1 0 0,8 3 1 0 0,-5 0-2045 0 0,0 2 839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3.01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101 79 1184 0 0,'-5'0'973'0'0,"1"0"0"0"0,-1 1 0 0 0,1 0 0 0 0,0 0 0 0 0,0 0 0 0 0,0 0 0 0 0,-1 1 0 0 0,1-1 0 0 0,-4 4 0 0 0,3-3-314 0 0,1 1-1 0 0,-1 0 0 0 0,1 0 0 0 0,0 0 1 0 0,1 1-1 0 0,-1-1 0 0 0,-6 9 0 0 0,9-10-527 0 0,-1 0 1 0 0,1 0-1 0 0,-1 0 0 0 0,1 0 0 0 0,0 0 0 0 0,-1 1 0 0 0,1-1 0 0 0,1 0 1 0 0,-1 1-1 0 0,0-1 0 0 0,1 1 0 0 0,-1-1 0 0 0,1 1 0 0 0,-1-1 0 0 0,1 1 1 0 0,0-1-1 0 0,0 1 0 0 0,1 0 0 0 0,-1-1 0 0 0,0 1 0 0 0,1-1 0 0 0,-1 1 1 0 0,1-1-1 0 0,0 0 0 0 0,0 1 0 0 0,0-1 0 0 0,0 0 0 0 0,0 1 0 0 0,1-1 1 0 0,-1 0-1 0 0,1 0 0 0 0,-1 0 0 0 0,1 0 0 0 0,0 0 0 0 0,0 0 0 0 0,2 1 0 0 0,5 4 29 0 0,-1-1-1 0 0,2 0 1 0 0,-1 0-1 0 0,1-1 1 0 0,0 0-1 0 0,0 0 1 0 0,11 2-1 0 0,-14-5-152 0 0,0 0-1 0 0,0 0 1 0 0,0-1-1 0 0,1 0 1 0 0,-1 0-1 0 0,0-1 1 0 0,1 0-1 0 0,-1 0 1 0 0,0-1-1 0 0,0 0 1 0 0,13-3-1 0 0,-14 1-17 0 0,1 1 0 0 0,-1-1 0 0 0,0-1 0 0 0,0 1 0 0 0,0-1 0 0 0,-1 0 0 0 0,1-1 1 0 0,-1 1-1 0 0,0-1 0 0 0,0 0 0 0 0,0 0 0 0 0,-1-1 0 0 0,5-7 0 0 0,-5 8 3 0 0,-1 0 1 0 0,0-1-1 0 0,0 1 1 0 0,-1-1-1 0 0,0 1 1 0 0,0-1-1 0 0,0 0 1 0 0,-1 0-1 0 0,1 0 1 0 0,-2 0-1 0 0,1 0 1 0 0,0 0-1 0 0,-1 0 1 0 0,0 0-1 0 0,-2-10 1 0 0,1 10 6 0 0,-1 1-1 0 0,1-1 1 0 0,-1 1 0 0 0,0 0 0 0 0,0 0-1 0 0,-1-1 1 0 0,0 1 0 0 0,0 1 0 0 0,0-1 0 0 0,0 0-1 0 0,-1 1 1 0 0,0 0 0 0 0,-5-6 0 0 0,6 8 12 0 0,0 0 0 0 0,0 0 1 0 0,0 0-1 0 0,0 1 1 0 0,0-1-1 0 0,-1 1 0 0 0,1 0 1 0 0,0-1-1 0 0,-1 2 0 0 0,1-1 1 0 0,-1 0-1 0 0,1 1 0 0 0,-1-1 1 0 0,1 1-1 0 0,-1 0 0 0 0,1 0 1 0 0,-1 1-1 0 0,0-1 0 0 0,1 1 1 0 0,-1-1-1 0 0,1 1 0 0 0,-6 3 1 0 0,0-1 26 0 0,1 1-1 0 0,-1 0 1 0 0,1 1 0 0 0,0 0 0 0 0,1 0 0 0 0,-1 1-1 0 0,1 0 1 0 0,0 0 0 0 0,0 0 0 0 0,1 1 0 0 0,0 0-1 0 0,0 1 1 0 0,-9 14 0 0 0,8-9-14 0 0,0 1 1 0 0,1-1-1 0 0,1 1 0 0 0,0 0 1 0 0,1 1-1 0 0,0-1 0 0 0,2 1 1 0 0,-2 16-1 0 0,3-25-17 0 0,1-1 0 0 0,0 1 0 0 0,0-1 0 0 0,1 1 1 0 0,0-1-1 0 0,0 0 0 0 0,0 1 0 0 0,0-1 0 0 0,1 0 0 0 0,0 0 0 0 0,0 0 1 0 0,0 0-1 0 0,1 0 0 0 0,0 0 0 0 0,0 0 0 0 0,0-1 0 0 0,0 0 0 0 0,1 1 0 0 0,0-1 1 0 0,0 0-1 0 0,0-1 0 0 0,0 1 0 0 0,0-1 0 0 0,10 5 0 0 0,-3-1-506 0 0,0-1 1 0 0,1-1-1 0 0,23 8 0 0 0,-14-7-3457 0 0,30 5 0 0 0,-27-8-810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3.77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18 13 512 0 0,'0'0'545'0'0,"0"-1"1"0"0,0 0-1 0 0,0 1 0 0 0,0-1 0 0 0,-5-8 10905 0 0,4 9-10905 0 0,-4 1 6154 0 0,2 9-6366 0 0,0 27 508 0 0,2 1 1 0 0,4 38-1 0 0,15 76-106 0 0,-6-58-457 0 0,-10-75-275 0 0,1 5-16 0 0,-1 0 0 0 0,-1 28 0 0 0,-2-45-22 0 0,0 1 1 0 0,0 0 0 0 0,0-1 0 0 0,-1 1-1 0 0,0-1 1 0 0,-1 0 0 0 0,1 0 0 0 0,-1 1-1 0 0,-1-2 1 0 0,1 1 0 0 0,-6 6 0 0 0,1-3-457 0 0,9-15-1303 0 0,9-18-1979 0 0,18-23-3381 0 0,-17 29 5309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4.12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49 127 2593 0 0,'-6'-8'5303'0'0,"3"5"-4109"0"0,1 1 0 0 0,1-1 0 0 0,-1 1 1 0 0,0-1-1 0 0,0 0 0 0 0,-1-4 0 0 0,3 6-1025 0 0,0 0 0 0 0,-1-1 1 0 0,1 1-1 0 0,0 0 0 0 0,0 0 0 0 0,0 0 0 0 0,0-1 0 0 0,0 1 0 0 0,1 0 1 0 0,-1 0-1 0 0,0 0 0 0 0,0 0 0 0 0,1-1 0 0 0,-1 1 0 0 0,1 0 0 0 0,-1 0 1 0 0,1 0-1 0 0,-1 0 0 0 0,1 0 0 0 0,0 0 0 0 0,1-1 0 0 0,3-4-46 0 0,0 0 0 0 0,0 1 0 0 0,1 0 0 0 0,0 0 1 0 0,0 1-1 0 0,1-1 0 0 0,-1 1 0 0 0,1 1 0 0 0,0-1 0 0 0,0 1 0 0 0,0 0 0 0 0,0 1 0 0 0,13-3 0 0 0,-2 1-113 0 0,1 1 0 0 0,0 1 1 0 0,0 1-1 0 0,27 2 0 0 0,-38-1-19 0 0,0 1-1 0 0,1 1 1 0 0,-1-1 0 0 0,0 1-1 0 0,0 1 1 0 0,0-1 0 0 0,0 1-1 0 0,0 1 1 0 0,-1-1 0 0 0,1 1-1 0 0,-1 1 1 0 0,11 8-1 0 0,-15-11 3 0 0,1 1 0 0 0,-1 0 0 0 0,0 0 0 0 0,-1 1 0 0 0,1-1 0 0 0,0 1-1 0 0,-1-1 1 0 0,0 1 0 0 0,0 0 0 0 0,0 0 0 0 0,0 0 0 0 0,-1 0-1 0 0,0 0 1 0 0,1 0 0 0 0,-1 0 0 0 0,-1 0 0 0 0,1 1 0 0 0,-1-1-1 0 0,1 0 1 0 0,-1 1 0 0 0,-1-1 0 0 0,1 0 0 0 0,0 1 0 0 0,-1-1 0 0 0,0 0-1 0 0,-2 6 1 0 0,0-1 27 0 0,-1 0 1 0 0,-1 0-1 0 0,1-1 0 0 0,-2 1 0 0 0,1-1 0 0 0,-1 0 0 0 0,0 0 1 0 0,0-1-1 0 0,-1 0 0 0 0,0 0 0 0 0,-1-1 0 0 0,1 1 0 0 0,-1-1 0 0 0,-16 8 1 0 0,1-2 81 0 0,0-1 1 0 0,0-1 0 0 0,-1-1 0 0 0,-38 10-1 0 0,58-19-83 0 0,-8 4 27 0 0,0-1 0 0 0,0-1 1 0 0,0-1-1 0 0,-20 1 0 0 0,29-2-72 0 0,1 0 0 0 0,0 0-1 0 0,-1 0 1 0 0,1 0 0 0 0,0-1-1 0 0,0 1 1 0 0,0-1-1 0 0,-1 1 1 0 0,1-1 0 0 0,0 0-1 0 0,0 0 1 0 0,0 0 0 0 0,0 0-1 0 0,0 0 1 0 0,0-1 0 0 0,0 1-1 0 0,1-1 1 0 0,-1 1-1 0 0,0-1 1 0 0,1 0 0 0 0,-1 1-1 0 0,1-1 1 0 0,0 0 0 0 0,-1 0-1 0 0,1 0 1 0 0,0 0-1 0 0,0 0 1 0 0,0 0 0 0 0,1 0-1 0 0,-1-1 1 0 0,0 1 0 0 0,0-2-1 0 0,1-2-192 0 0,-1-1 0 0 0,1 1 0 0 0,0 0 0 0 0,1 0 0 0 0,0 0 0 0 0,0 0 0 0 0,0-1 0 0 0,0 1 0 0 0,1 0 0 0 0,0 1 0 0 0,0-1 0 0 0,4-6 0 0 0,2-4-2343 0 0,1 1-1 0 0,21-28 1 0 0,-9 18-1429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4.57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74 153 1328 0 0,'-10'0'6861'0'0,"8"-1"-5862"0"0,0 1 1 0 0,0 0-1 0 0,0 0 0 0 0,0 0 0 0 0,0 0 1 0 0,1 1-1 0 0,-1-1 0 0 0,0 0 1 0 0,-3 2-1 0 0,4-1-871 0 0,0-1 0 0 0,0 1 0 0 0,1 0 0 0 0,-1 0 0 0 0,0-1 1 0 0,1 1-1 0 0,-1 0 0 0 0,1 0 0 0 0,-1 0 0 0 0,1 0 0 0 0,-1 0 0 0 0,1 0 0 0 0,0 0 0 0 0,-1-1 1 0 0,1 1-1 0 0,0 0 0 0 0,0 0 0 0 0,0 0 0 0 0,0 0 0 0 0,0 1 0 0 0,0-1 0 0 0,0 0 0 0 0,0 1 1 0 0,1 6 133 0 0,0-1 1 0 0,0 1 0 0 0,1 0 0 0 0,0-1 0 0 0,1 1-1 0 0,-1-1 1 0 0,2 1 0 0 0,4 8 0 0 0,-3-6-74 0 0,-1 0 0 0 0,1 1-1 0 0,2 12 1 0 0,-7-22-180 0 0,1 0 0 0 0,-1-1 0 0 0,0 1 0 0 0,0 0 0 0 0,1-1 0 0 0,-1 1 0 0 0,0 0-1 0 0,0 0 1 0 0,0-1 0 0 0,0 1 0 0 0,0 0 0 0 0,0 0 0 0 0,0-1 0 0 0,0 1 0 0 0,0 0 0 0 0,0 0 0 0 0,-1-1-1 0 0,1 1 1 0 0,0 0 0 0 0,0-1 0 0 0,-1 1 0 0 0,1 0 0 0 0,0-1 0 0 0,-1 1 0 0 0,1 0 0 0 0,-1-1 0 0 0,1 1 0 0 0,-1 0-1 0 0,0-1 1 0 0,-1 0 0 0 0,1 0 0 0 0,0 0 0 0 0,0 0 0 0 0,0 0-1 0 0,0 0 1 0 0,0-1 0 0 0,0 1 0 0 0,0 0 0 0 0,0-1 0 0 0,0 1-1 0 0,0 0 1 0 0,0-1 0 0 0,0 1 0 0 0,0-1 0 0 0,0 0 0 0 0,0 1-1 0 0,0-1 1 0 0,-1-1 0 0 0,-2-1-9 0 0,0-1 0 0 0,1 0 0 0 0,-1 1 0 0 0,1-2 0 0 0,0 1 0 0 0,0 0-1 0 0,0-1 1 0 0,1 1 0 0 0,-1-1 0 0 0,1 0 0 0 0,0 0 0 0 0,1 0 0 0 0,-2-6 0 0 0,-1-4-3 0 0,1-1 0 0 0,1 0 1 0 0,-1-18-1 0 0,3 19-2 0 0,0 0 1 0 0,1 0-1 0 0,0 0 1 0 0,6-24-1 0 0,-6 35 5 0 0,0 0 0 0 0,0 0 0 0 0,0 0 0 0 0,1 0 0 0 0,-1 1 0 0 0,1-1 0 0 0,0 0 0 0 0,0 1 0 0 0,0-1 0 0 0,1 1 0 0 0,-1 0 0 0 0,1-1 0 0 0,0 1-1 0 0,0 1 1 0 0,0-1 0 0 0,0 0 0 0 0,1 1 0 0 0,-1-1 0 0 0,1 1 0 0 0,-1 0 0 0 0,8-3 0 0 0,-9 5-3 0 0,1-1 0 0 0,0 1 0 0 0,-1 0 0 0 0,1 0 1 0 0,0 0-1 0 0,0 0 0 0 0,-1 0 0 0 0,1 1 0 0 0,0-1 0 0 0,-1 1 0 0 0,1 0 0 0 0,-1 0 0 0 0,1 0 1 0 0,0 0-1 0 0,-1 0 0 0 0,5 3 0 0 0,4 3-10 0 0,-1 1 0 0 0,13 11 1 0 0,-13-11 31 0 0,9 10-438 0 0,-9-9 577 0 0,1 1-1 0 0,20 13 1 0 0,-28-21-458 0 0,1 0 0 0 0,0 0 0 0 0,0 0 0 0 0,0-1 0 0 0,6 2 0 0 0,-8-3-208 0 0,1 1 0 0 0,-1-1-1 0 0,1 0 1 0 0,0 0-1 0 0,-1 0 1 0 0,1 0 0 0 0,-1 0-1 0 0,1 0 1 0 0,4-2-1 0 0,0-1-1894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5.01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89 87 2328 0 0,'-4'-1'1479'0'0,"1"0"0"0"0,-1 0-1 0 0,1 0 1 0 0,-1 1 0 0 0,0-1-1 0 0,1 1 1 0 0,-7 0 0 0 0,7 0-902 0 0,0 0 0 0 0,1 1 0 0 0,-1-1 0 0 0,1 1 0 0 0,-1 0 1 0 0,1 0-1 0 0,-1 0 0 0 0,1 0 0 0 0,0 0 0 0 0,-3 2 0 0 0,3-2-424 0 0,0 1-1 0 0,0 0 1 0 0,1-1-1 0 0,-1 1 0 0 0,0 0 1 0 0,1 0-1 0 0,-1 0 1 0 0,1 0-1 0 0,0 1 1 0 0,0-1-1 0 0,-1 0 1 0 0,2 1-1 0 0,-1-1 0 0 0,0 0 1 0 0,0 1-1 0 0,1-1 1 0 0,-1 1-1 0 0,1-1 1 0 0,0 1-1 0 0,0-1 0 0 0,0 1 1 0 0,0-1-1 0 0,0 1 1 0 0,1 4-1 0 0,1-1-118 0 0,-1 0-1 0 0,1 0 1 0 0,0 1-1 0 0,1-1 1 0 0,-1-1-1 0 0,1 1 1 0 0,1 0-1 0 0,-1-1 1 0 0,1 1-1 0 0,0-1 1 0 0,0 0-1 0 0,0-1 1 0 0,1 1-1 0 0,-1-1 1 0 0,1 1-1 0 0,0-1 1 0 0,1-1 0 0 0,-1 1-1 0 0,0-1 1 0 0,1 0-1 0 0,7 3 1 0 0,-6-3-59 0 0,0 0 0 0 0,0-1 0 0 0,1 0 0 0 0,-1 0 0 0 0,1 0 0 0 0,-1-1 0 0 0,1 0 0 0 0,0-1 0 0 0,-1 0 0 0 0,1 0 0 0 0,0 0 0 0 0,0-1 0 0 0,-1 0 0 0 0,1-1 0 0 0,-1 0 0 0 0,1 0 0 0 0,8-4 0 0 0,-8 2-38 0 0,0 0 0 0 0,0-1 0 0 0,-1 0 0 0 0,0-1-1 0 0,0 1 1 0 0,0-1 0 0 0,-1-1 0 0 0,0 1 0 0 0,0-1 0 0 0,-1 0-1 0 0,1-1 1 0 0,-2 1 0 0 0,7-13 0 0 0,-8 15 41 0 0,-1-1 0 0 0,0 0 0 0 0,0 0 0 0 0,0 0 0 0 0,-1 0 0 0 0,0 0 0 0 0,0 0 0 0 0,0-1 0 0 0,-1 1 0 0 0,0 0 0 0 0,0-1 0 0 0,0 1 0 0 0,-1 0-1 0 0,0 0 1 0 0,-1 0 0 0 0,1 0 0 0 0,-1 0 0 0 0,0 0 0 0 0,0 0 0 0 0,-4-6 0 0 0,4 10 22 0 0,0-1-1 0 0,1 1 0 0 0,-1-1 0 0 0,0 1 1 0 0,-1 0-1 0 0,1 0 0 0 0,0 0 1 0 0,-1 0-1 0 0,1 0 0 0 0,-1 1 0 0 0,0-1 1 0 0,1 1-1 0 0,-1-1 0 0 0,0 1 1 0 0,0 0-1 0 0,0 0 0 0 0,0 1 0 0 0,0-1 1 0 0,0 0-1 0 0,0 1 0 0 0,0 0 1 0 0,0 0-1 0 0,0 0 0 0 0,0 0 0 0 0,0 0 1 0 0,0 0-1 0 0,-4 2 0 0 0,-1-1 25 0 0,1 1-1 0 0,0 0 0 0 0,-1 0 1 0 0,1 1-1 0 0,0 0 0 0 0,0 0 1 0 0,0 1-1 0 0,1 0 0 0 0,-12 9 1 0 0,9-4 43 0 0,0-1 1 0 0,1 2-1 0 0,0-1 1 0 0,0 1-1 0 0,1 1 1 0 0,-9 18-1 0 0,6-10 22 0 0,2 1-1 0 0,1-1 1 0 0,-6 25 0 0 0,11-37-85 0 0,1 0 1 0 0,-1 0 0 0 0,2 0-1 0 0,-1 0 1 0 0,1 0 0 0 0,0 0-1 0 0,0 0 1 0 0,1 0 0 0 0,0 0-1 0 0,1 0 1 0 0,-1 0 0 0 0,6 13-1 0 0,-5-15-60 0 0,1 0-1 0 0,-1-1 1 0 0,1 1-1 0 0,0 0 1 0 0,1-1-1 0 0,-1 0 1 0 0,1 0-1 0 0,0 0 1 0 0,0 0-1 0 0,0-1 1 0 0,0 0-1 0 0,1 0 1 0 0,-1 0-1 0 0,1 0 1 0 0,0 0-1 0 0,0-1 1 0 0,7 3-1 0 0,3 0-1707 0 0,1 0-1 0 0,-1-1 0 0 0,30 3 0 0 0,-18-5-1611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5.48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184 240 2481 0 0,'-3'-2'1014'0'0,"0"-1"0"0"0,1 1 0 0 0,-1 0 0 0 0,1-1 0 0 0,-1 1 0 0 0,1-1 0 0 0,0 0 0 0 0,0 0 0 0 0,-2-4 0 0 0,3 4-580 0 0,-1 0-1 0 0,1 0 1 0 0,0 0-1 0 0,0 0 1 0 0,1-1 0 0 0,-1 1-1 0 0,1 0 1 0 0,-1-6-1 0 0,2 2-144 0 0,0-1 0 0 0,0 1-1 0 0,1 0 1 0 0,0 0 0 0 0,0 0-1 0 0,0 1 1 0 0,1-1 0 0 0,5-10-1 0 0,5-5 200 0 0,-9 16-294 0 0,1-1-1 0 0,-2 0 0 0 0,1 0 1 0 0,-1 0-1 0 0,0-1 1 0 0,0 1-1 0 0,1-10 1 0 0,-4 16-161 0 0,0 1 0 0 0,0-1 0 0 0,0 1 0 0 0,1 0 0 0 0,-2-1 0 0 0,1 1 0 0 0,0-1 0 0 0,0 1 0 0 0,0-1 0 0 0,0 1 0 0 0,0-1 0 0 0,0 1 0 0 0,0-1 0 0 0,-1 1 0 0 0,1-1 0 0 0,0 1 0 0 0,0 0 0 0 0,-1-1 0 0 0,1 1 0 0 0,0 0 0 0 0,0-1 0 0 0,-1 1 0 0 0,1-1 0 0 0,0 1 0 0 0,-1 0 0 0 0,1 0 0 0 0,-1-1 0 0 0,1 1 0 0 0,0 0 0 0 0,-2-1 0 0 0,1 1 39 0 0,-1 0 1 0 0,1-1-1 0 0,-1 1 0 0 0,0 0 1 0 0,1 0-1 0 0,-1 0 1 0 0,1 0-1 0 0,-1 0 0 0 0,-2 1 1 0 0,-4 0 215 0 0,0 1 1 0 0,-13 5-1 0 0,7-1-169 0 0,1-1-1 0 0,0 2 1 0 0,0 0-1 0 0,0 1 1 0 0,-22 17-1 0 0,31-21-108 0 0,0 1-1 0 0,-1-1 0 0 0,1 1 0 0 0,1 0 0 0 0,-1-1 0 0 0,1 2 1 0 0,-5 7-1 0 0,7-10-10 0 0,-1 1 1 0 0,1-1 0 0 0,0 1-1 0 0,0 0 1 0 0,1-1-1 0 0,-1 1 1 0 0,1 0-1 0 0,-1-1 1 0 0,1 1 0 0 0,0 0-1 0 0,1 0 1 0 0,-1 0-1 0 0,1 3 1 0 0,1-2-15 0 0,0-1-1 0 0,-1 1 1 0 0,1-1 0 0 0,1 0-1 0 0,-1 0 1 0 0,1 0 0 0 0,-1 0-1 0 0,1-1 1 0 0,0 1 0 0 0,1-1-1 0 0,-1 1 1 0 0,0-1 0 0 0,7 4-1 0 0,4 3-56 0 0,1-1-1 0 0,20 10 1 0 0,11 3-67 0 0,-27-14 119 0 0,-1 0 1 0 0,0 2-1 0 0,0 0 1 0 0,32 25 0 0 0,-49-34 28 0 0,0-1 0 0 0,0 1 1 0 0,0 0-1 0 0,0 0 0 0 0,0 0 1 0 0,-1 0-1 0 0,1 0 0 0 0,0 0 1 0 0,0 0-1 0 0,-1 0 0 0 0,1 1 1 0 0,-1-1-1 0 0,1 0 0 0 0,-1 0 1 0 0,1 0-1 0 0,-1 1 0 0 0,0-1 1 0 0,1 0-1 0 0,-1 1 0 0 0,0-1 0 0 0,0 0 1 0 0,0 1-1 0 0,0-1 0 0 0,-1 2 1 0 0,1-1 6 0 0,-1-1 0 0 0,0 0 1 0 0,1 1-1 0 0,-1-1 0 0 0,0 0 1 0 0,0 0-1 0 0,0 0 0 0 0,0 0 1 0 0,0 0-1 0 0,-1 0 0 0 0,1 0 1 0 0,0 0-1 0 0,0 0 1 0 0,-1 0-1 0 0,1 0 0 0 0,0-1 1 0 0,-1 1-1 0 0,1-1 0 0 0,-1 1 1 0 0,-2 0-1 0 0,-7 2-54 0 0,-1-1 0 0 0,1 0-1 0 0,-1 0 1 0 0,1-1 0 0 0,-1-1 0 0 0,1 0 0 0 0,-1 0-1 0 0,0-1 1 0 0,1-1 0 0 0,-1 0 0 0 0,1 0 0 0 0,0-1-1 0 0,0-1 1 0 0,0 0 0 0 0,0 0 0 0 0,0-1 0 0 0,1-1-1 0 0,0 0 1 0 0,0 0 0 0 0,0 0 0 0 0,-14-15 0 0 0,22 20-104 0 0,1 0 0 0 0,0-1 0 0 0,0 1 1 0 0,0 0-1 0 0,0 0 0 0 0,0-1 0 0 0,0 1 0 0 0,0-1 1 0 0,0 1-1 0 0,0-1 0 0 0,1 1 0 0 0,-1-1 0 0 0,1 1 1 0 0,-1-1-1 0 0,1 0 0 0 0,0 1 0 0 0,-1-1 0 0 0,1-1 1 0 0,0 1-227 0 0,1 1-1 0 0,-1 0 1 0 0,1-1 0 0 0,-1 1 0 0 0,1 0 0 0 0,0 0 0 0 0,-1 0 0 0 0,1-1 0 0 0,0 1-1 0 0,0 0 1 0 0,0 0 0 0 0,0 0 0 0 0,0 0 0 0 0,0 0 0 0 0,0 1 0 0 0,0-1-1 0 0,0 0 1 0 0,0 0 0 0 0,0 1 0 0 0,0-1 0 0 0,1 0 0 0 0,1 0 0 0 0,5-2-1413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5.89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78 116 1864 0 0,'-3'-2'1709'0'0,"-1"0"0"0"0,1 0 0 0 0,0 0 0 0 0,-1 1 0 0 0,1-1 0 0 0,-1 1 0 0 0,-4-1 0 0 0,7 2-1561 0 0,0-1 0 0 0,1 1 0 0 0,-1 0 0 0 0,0 0 0 0 0,0 0 0 0 0,1 0-1 0 0,-1 1 1 0 0,0-1 0 0 0,1 0 0 0 0,-1 0 0 0 0,0 0 0 0 0,1 0 0 0 0,-1 1-1 0 0,0-1 1 0 0,1 0 0 0 0,-1 1 0 0 0,1-1 0 0 0,-1 0 0 0 0,0 1 0 0 0,1-1 0 0 0,-1 1-1 0 0,1-1 1 0 0,-1 1 0 0 0,1-1 0 0 0,-1 1 0 0 0,1 0 0 0 0,0-1 0 0 0,-1 1-1 0 0,1-1 1 0 0,0 1 0 0 0,-1 0 0 0 0,1-1 0 0 0,0 1 0 0 0,0 0 0 0 0,0-1-1 0 0,0 1 1 0 0,-1 0 0 0 0,1-1 0 0 0,0 1 0 0 0,0 0 0 0 0,0 0 0 0 0,0-1-1 0 0,1 1 1 0 0,-1 0 0 0 0,0 0 0 0 0,0 1-65 0 0,1 0-1 0 0,-1 0 0 0 0,1 0 1 0 0,0 0-1 0 0,-1 0 1 0 0,1 0-1 0 0,0 0 0 0 0,0 0 1 0 0,0 0-1 0 0,0-1 1 0 0,1 1-1 0 0,-1 0 1 0 0,0-1-1 0 0,1 1 0 0 0,-1-1 1 0 0,3 2-1 0 0,2 3 38 0 0,1-1 1 0 0,13 7-1 0 0,-14-8-116 0 0,0-1-1 0 0,1 0 1 0 0,0-1 0 0 0,0 1 0 0 0,0-2 0 0 0,0 1-1 0 0,0-1 1 0 0,0 0 0 0 0,1 0 0 0 0,-1-1-1 0 0,0 1 1 0 0,0-2 0 0 0,15-1 0 0 0,-11-1-35 0 0,0 1 0 0 0,0-2 0 0 0,-1 1 1 0 0,1-1-1 0 0,-1-1 0 0 0,0 0 0 0 0,0 0 1 0 0,12-10-1 0 0,-18 12 24 0 0,-1 0-1 0 0,0 0 1 0 0,0 0 0 0 0,0-1 0 0 0,-1 1-1 0 0,1-1 1 0 0,-1 1 0 0 0,0-1 0 0 0,0 0-1 0 0,0 0 1 0 0,0 0 0 0 0,-1 0 0 0 0,1 0 0 0 0,-1 0-1 0 0,0-1 1 0 0,0 1 0 0 0,-1 0 0 0 0,0-1-1 0 0,1 1 1 0 0,-1 0 0 0 0,-1-1 0 0 0,1 1-1 0 0,-1 0 1 0 0,1-1 0 0 0,-3-4 0 0 0,2 6 5 0 0,0 1 0 0 0,0 0 1 0 0,0-1-1 0 0,0 1 0 0 0,0 0 1 0 0,-1 0-1 0 0,0-1 0 0 0,1 1 1 0 0,-1 0-1 0 0,0 1 0 0 0,0-1 1 0 0,0 0-1 0 0,0 0 0 0 0,0 1 1 0 0,0 0-1 0 0,0-1 0 0 0,-1 1 1 0 0,1 0-1 0 0,-1 0 0 0 0,1 0 1 0 0,0 0-1 0 0,-1 0 0 0 0,0 1 1 0 0,1-1-1 0 0,-1 1 0 0 0,-3-1 1 0 0,-5 1 12 0 0,1-1 1 0 0,-1 1 0 0 0,0 1 0 0 0,1 0-1 0 0,-13 3 1 0 0,11-2 34 0 0,1 1 0 0 0,-1 0 0 0 0,1 1 0 0 0,0 1 0 0 0,0 0-1 0 0,0 0 1 0 0,0 1 0 0 0,-13 9 0 0 0,17-9 17 0 0,0 0 0 0 0,1 0 0 0 0,-1 1 0 0 0,1 0 0 0 0,0 0 0 0 0,1 0 0 0 0,0 1 0 0 0,0 0 0 0 0,0 0-1 0 0,1 0 1 0 0,-5 14 0 0 0,7-15-31 0 0,0 0 0 0 0,0 0 0 0 0,0 0 0 0 0,1 1 0 0 0,0-1 0 0 0,0 0 0 0 0,1 1 0 0 0,0-1 0 0 0,0 1 0 0 0,1-1 0 0 0,2 11 0 0 0,-2-13-37 0 0,1 0 0 0 0,0 0 0 0 0,0 0 0 0 0,0 0 0 0 0,1 0 0 0 0,-1 0 0 0 0,1-1 0 0 0,1 1 0 0 0,-1-1 0 0 0,1 0 0 0 0,-1 0 0 0 0,1 0 0 0 0,0-1 0 0 0,0 1 0 0 0,1-1 0 0 0,6 4 0 0 0,-1-1-132 0 0,1-1-1 0 0,0 0 1 0 0,1-1 0 0 0,-1 0-1 0 0,1 0 1 0 0,0-2 0 0 0,0 1-1 0 0,0-1 1 0 0,24 0 0 0 0,-19-2-943 0 0,0-1 0 0 0,23-4 0 0 0,-24 2-1557 0 0,0-1 0 0 0,21-8 0 0 0,-19 5 383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6.31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41 86 2593 0 0,'-2'0'887'0'0,"0"0"1"0"0,0 0 0 0 0,0 0-1 0 0,0 0 1 0 0,0 0 0 0 0,0 1 0 0 0,0-1-1 0 0,0 1 1 0 0,1-1 0 0 0,-1 1 0 0 0,0 0-1 0 0,0-1 1 0 0,1 1 0 0 0,-1 0 0 0 0,-2 2-1 0 0,3-2-639 0 0,0 1 0 0 0,0-1 0 0 0,0 1 0 0 0,0-1 0 0 0,1 1 0 0 0,-1-1 0 0 0,0 1 0 0 0,1 0 0 0 0,0-1 0 0 0,-1 1 0 0 0,1 0 0 0 0,0-1-1 0 0,0 1 1 0 0,0 0 0 0 0,0-1 0 0 0,0 1 0 0 0,1 3 0 0 0,1 3 18 0 0,0 1 0 0 0,0-1-1 0 0,1 0 1 0 0,1-1 0 0 0,-1 1-1 0 0,1 0 1 0 0,1-1 0 0 0,-1 0-1 0 0,7 8 1 0 0,0 1 189 0 0,7 11 118 0 0,1-2 0 0 0,38 39 0 0 0,-57-64-573 0 0,0 1 1 0 0,0-1 0 0 0,0 0 0 0 0,0 0 0 0 0,0 0 0 0 0,0 0 0 0 0,0 0 0 0 0,0 1 0 0 0,0-1 0 0 0,0 0-1 0 0,1 0 1 0 0,-1 0 0 0 0,0 0 0 0 0,0 0 0 0 0,0 0 0 0 0,0 1 0 0 0,0-1 0 0 0,0 0 0 0 0,1 0 0 0 0,-1 0-1 0 0,0 0 1 0 0,0 0 0 0 0,0 0 0 0 0,0 0 0 0 0,1 0 0 0 0,-1 0 0 0 0,0 0 0 0 0,0 0 0 0 0,0 0 0 0 0,0 0-1 0 0,1 0 1 0 0,-1 0 0 0 0,0 0 0 0 0,0 0 0 0 0,0 0 0 0 0,0 0 0 0 0,1 0 0 0 0,-1 0 0 0 0,0 0 0 0 0,0 0-1 0 0,0 0 1 0 0,0 0 0 0 0,1-1 0 0 0,-1 1 0 0 0,0 0 0 0 0,0 0 0 0 0,0 0 0 0 0,1-11 60 0 0,-6-13 17 0 0,5 23-78 0 0,-19-78-26 0 0,17 69 19 0 0,1 0 1 0 0,1 0 0 0 0,0-1 0 0 0,0 1-1 0 0,1 0 1 0 0,2-11 0 0 0,-1 9-14 0 0,1 0 0 0 0,0 1 0 0 0,1-1 1 0 0,0 1-1 0 0,10-20 0 0 0,-11 27 13 0 0,0 0 0 0 0,0 0 0 0 0,0 0 0 0 0,0 0 0 0 0,1 0 0 0 0,-1 1 0 0 0,1 0 0 0 0,0-1 0 0 0,0 2 0 0 0,0-1 0 0 0,0 0 0 0 0,1 1 0 0 0,-1 0 0 0 0,1 0 0 0 0,-1 0 0 0 0,10-2 0 0 0,-8 2 0 0 0,0 1 0 0 0,0 0 0 0 0,0 0 0 0 0,0 1 0 0 0,0 0 0 0 0,0 0 0 0 0,0 0 0 0 0,11 3 0 0 0,-13-2 5 0 0,0 0 1 0 0,-1 1-1 0 0,1-1 0 0 0,-1 1 1 0 0,1 0-1 0 0,-1 0 0 0 0,0 0 1 0 0,1 0-1 0 0,-1 1 0 0 0,0-1 1 0 0,-1 1-1 0 0,1 0 1 0 0,0 0-1 0 0,4 6 0 0 0,-2-1 10 0 0,-1-1 1 0 0,1 2-1 0 0,-2-1 0 0 0,1 0 0 0 0,-1 1 0 0 0,0-1 1 0 0,1 12-1 0 0,1 7 52 0 0,0 29 1 0 0,-1-12-48 0 0,-3-40-96 0 0,-1 0 0 0 0,1 0 0 0 0,0 0 0 0 0,0 0 0 0 0,0 0 0 0 0,1 0 0 0 0,0 0 0 0 0,-1 0 0 0 0,1-1 0 0 0,1 1 0 0 0,-1-1 0 0 0,4 6 0 0 0,-4-8-232 0 0,0 1-1 0 0,0 0 1 0 0,0-1 0 0 0,0 1-1 0 0,0-1 1 0 0,0 1-1 0 0,1-1 1 0 0,-1 0 0 0 0,3 1-1 0 0,-2-1-348 0 0,-1-1 1 0 0,1 1-1 0 0,0-1 0 0 0,-1 1 1 0 0,1-1-1 0 0,0 0 0 0 0,-1 0 0 0 0,1 0 1 0 0,5-1-1 0 0,8-4-1411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6.90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1 218 512 0 0,'0'-21'1612'0'0,"0"1"0"0"0,2-1 0 0 0,0 0 0 0 0,1 1 0 0 0,1-1 0 0 0,2 1 0 0 0,12-33 0 0 0,-18 51-1323 0 0,1 1-1 0 0,0-1 1 0 0,0 1-1 0 0,0-1 1 0 0,0 1-1 0 0,0-1 0 0 0,0 1 1 0 0,1 0-1 0 0,-1-1 1 0 0,0 1-1 0 0,1 0 1 0 0,1-1-1 0 0,-3 2-199 0 0,1-1 0 0 0,-1 1-1 0 0,1 0 1 0 0,-1 0 0 0 0,1 0 0 0 0,-1 0-1 0 0,1 0 1 0 0,-1 0 0 0 0,1 0-1 0 0,-1 0 1 0 0,1 0 0 0 0,-1 0-1 0 0,1 0 1 0 0,-1 0 0 0 0,1 0 0 0 0,-1 0-1 0 0,1 1 1 0 0,-1-1 0 0 0,1 0-1 0 0,-1 0 1 0 0,0 1 0 0 0,1-1-1 0 0,-1 0 1 0 0,1 0 0 0 0,-1 1 0 0 0,0-1-1 0 0,1 0 1 0 0,-1 1 0 0 0,0-1-1 0 0,1 1 1 0 0,-1-1 0 0 0,0 0-1 0 0,0 1 1 0 0,1-1 0 0 0,-1 1 0 0 0,0-1-1 0 0,0 1 1 0 0,0-1 0 0 0,0 1-1 0 0,1-1 1 0 0,-1 1 0 0 0,0-1-1 0 0,0 1 1 0 0,0 0 0 0 0,3 17 390 0 0,0-1 0 0 0,-1 1-1 0 0,-1 0 1 0 0,-1 19 0 0 0,1 4-186 0 0,3 48 178 0 0,4 1 1 0 0,29 129-1 0 0,-13-106-355 0 0,4 21-490 0 0,-25-124-75 0 0,-1-1-1 0 0,1 1 1 0 0,1-1-1 0 0,0 0 0 0 0,0 0 1 0 0,0 0-1 0 0,10 13 1 0 0,-13-22 139 0 0,-1 1 0 0 0,1-1 1 0 0,-1 0-1 0 0,1 1 1 0 0,0-1-1 0 0,-1 1 1 0 0,1-1-1 0 0,0 0 0 0 0,-1 1 1 0 0,1-1-1 0 0,0 0 1 0 0,-1 0-1 0 0,1 0 1 0 0,0 0-1 0 0,-1 1 1 0 0,1-1-1 0 0,0 0 0 0 0,0 0 1 0 0,-1 0-1 0 0,1 0 1 0 0,0-1-1 0 0,-1 1 1 0 0,1 0-1 0 0,0 0 0 0 0,0 0 1 0 0,-1 0-1 0 0,1-1 1 0 0,0 1-1 0 0,-1 0 1 0 0,1-1-1 0 0,0 0 0 0 0,6-4-3962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7.60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 0 1016 0 0,'-9'5'2934'0'0,"-6"2"6329"0"0,15-7-9149 0 0,0 0 0 0 0,-1 0 0 0 0,1 1 0 0 0,0-1 0 0 0,0 0 0 0 0,0 0 0 0 0,0 0-1 0 0,0 1 1 0 0,0-1 0 0 0,0 0 0 0 0,0 0 0 0 0,0 0 0 0 0,0 1 0 0 0,0-1-1 0 0,0 0 1 0 0,0 0 0 0 0,0 0 0 0 0,0 1 0 0 0,0-1 0 0 0,0 0 0 0 0,0 0 0 0 0,0 1-1 0 0,0-1 1 0 0,0 0 0 0 0,1 0 0 0 0,-1 0 0 0 0,0 0 0 0 0,0 1 0 0 0,0-1-1 0 0,0 0 1 0 0,0 0 0 0 0,1 0 0 0 0,-1 0 0 0 0,0 1 0 0 0,0-1 0 0 0,0 0 0 0 0,0 0-1 0 0,1 0 1 0 0,-1 0 0 0 0,0 0 0 0 0,0 0 0 0 0,0 0 0 0 0,1 0 0 0 0,-1 1-1 0 0,10 6 826 0 0,-4-4-713 0 0,0 0-1 0 0,0 0 1 0 0,1 0-1 0 0,-1-1 1 0 0,1 0 0 0 0,-1 0-1 0 0,1-1 1 0 0,7 1-1 0 0,59 2 497 0 0,-32-4-428 0 0,-1 2-138 0 0,-20-2-139 0 0,-1 0 0 0 0,1 2 0 0 0,-1 0 0 0 0,0 2 0 0 0,27 7-1 0 0,-44-10-12 0 0,0 0 0 0 0,0-1-1 0 0,0 1 1 0 0,0 1-1 0 0,0-1 1 0 0,-1 0-1 0 0,1 0 1 0 0,0 1-1 0 0,-1-1 1 0 0,1 1 0 0 0,0-1-1 0 0,-1 1 1 0 0,0 0-1 0 0,1 0 1 0 0,-1 0-1 0 0,0 0 1 0 0,0-1 0 0 0,0 1-1 0 0,0 1 1 0 0,0-1-1 0 0,-1 0 1 0 0,1 0-1 0 0,-1 0 1 0 0,1 0-1 0 0,-1 0 1 0 0,0 1 0 0 0,0-1-1 0 0,0 0 1 0 0,0 4-1 0 0,-2 6 34 0 0,0 0 0 0 0,0 0 0 0 0,-1-1-1 0 0,-7 17 1 0 0,2-3 75 0 0,5-14 5 0 0,0 1 0 0 0,1 0 0 0 0,0-1 0 0 0,1 1 0 0 0,0 0 0 0 0,2 21 0 0 0,-1-30-109 0 0,0 0 1 0 0,0 0-1 0 0,1 0 1 0 0,0 0-1 0 0,-1-1 1 0 0,1 1 0 0 0,0 0-1 0 0,0-1 1 0 0,0 1-1 0 0,1 0 1 0 0,-1-1-1 0 0,1 1 1 0 0,-1-1 0 0 0,1 0-1 0 0,0 0 1 0 0,0 1-1 0 0,0-1 1 0 0,0 0-1 0 0,0-1 1 0 0,1 1-1 0 0,-1 0 1 0 0,0-1 0 0 0,1 1-1 0 0,-1-1 1 0 0,1 0-1 0 0,0 1 1 0 0,-1-1-1 0 0,1-1 1 0 0,0 1 0 0 0,0 0-1 0 0,0-1 1 0 0,0 1-1 0 0,3-1 1 0 0,-2 0-15 0 0,1-1 0 0 0,-1 1 0 0 0,1-1 0 0 0,-1 0 0 0 0,1 0 0 0 0,-1-1 0 0 0,0 1 1 0 0,1-1-1 0 0,-1 0 0 0 0,0 0 0 0 0,0 0 0 0 0,4-4 0 0 0,3-2-18 0 0,-1 0 0 0 0,0 0 1 0 0,9-11-1 0 0,-11 11-2 0 0,-1-1 1 0 0,1-1-1 0 0,-1 1 1 0 0,-1-1-1 0 0,0-1 1 0 0,0 1-1 0 0,4-12 1 0 0,-7 13 10 0 0,-1 1-1 0 0,0-1 1 0 0,0 0 0 0 0,0 1-1 0 0,-1-1 1 0 0,0 0-1 0 0,-1 0 1 0 0,0 0 0 0 0,-3-17-1 0 0,3 25 16 0 0,-10-54-15 0 0,8 49 11 0 0,0 0 1 0 0,0-1-1 0 0,-1 1 0 0 0,1 0 1 0 0,-1 1-1 0 0,-6-10 0 0 0,7 14 8 0 0,1-1-1 0 0,0 1 1 0 0,-1 0-1 0 0,1 0 1 0 0,-1 0 0 0 0,1 0-1 0 0,-1 0 1 0 0,0 0-1 0 0,1 1 1 0 0,-1-1 0 0 0,0 0-1 0 0,0 1 1 0 0,0-1-1 0 0,1 1 1 0 0,-1 0 0 0 0,0-1-1 0 0,0 1 1 0 0,0 0-1 0 0,0 0 1 0 0,1 0 0 0 0,-1 1-1 0 0,0-1 1 0 0,0 0 0 0 0,0 1-1 0 0,0-1 1 0 0,-3 2-1 0 0,0 0 32 0 0,0 0-1 0 0,-1 1 0 0 0,1-1 1 0 0,0 1-1 0 0,0 0 0 0 0,0 0 1 0 0,-6 7-1 0 0,0 0 67 0 0,1 1 0 0 0,0 1 0 0 0,1 0 0 0 0,0 0 0 0 0,1 1 0 0 0,-10 21 0 0 0,13-25-39 0 0,1 1 0 0 0,1-1 0 0 0,0 1 0 0 0,0 0 0 0 0,1 0 0 0 0,0 0 1 0 0,1 0-1 0 0,0 0 0 0 0,0 0 0 0 0,2 18 0 0 0,0-23-57 0 0,0 0 1 0 0,1 0 0 0 0,-1 1-1 0 0,1-1 1 0 0,0 0 0 0 0,0 0-1 0 0,1 0 1 0 0,0-1 0 0 0,-1 1-1 0 0,1 0 1 0 0,1-1 0 0 0,-1 0-1 0 0,1 0 1 0 0,0 0 0 0 0,0 0-1 0 0,0-1 1 0 0,0 1 0 0 0,9 4-1 0 0,-9-6-15 0 0,0 0 0 0 0,0 0 0 0 0,0 0 0 0 0,1 0 0 0 0,-1-1 0 0 0,0 0-1 0 0,1 0 1 0 0,-1 0 0 0 0,1 0 0 0 0,0-1 0 0 0,-1 1 0 0 0,1-1 0 0 0,-1-1 0 0 0,1 1-1 0 0,0-1 1 0 0,-1 1 0 0 0,1-1 0 0 0,-1 0 0 0 0,1-1 0 0 0,-1 1 0 0 0,0-1 0 0 0,5-3-1 0 0,0 1-41 0 0,0-2 0 0 0,0 1-1 0 0,-1-1 1 0 0,0 0 0 0 0,0-1-1 0 0,-1 0 1 0 0,0 0-1 0 0,0-1 1 0 0,-1 0 0 0 0,0 0-1 0 0,0 0 1 0 0,0-1 0 0 0,-2 0-1 0 0,1 0 1 0 0,-1 0 0 0 0,0 0-1 0 0,-1-1 1 0 0,0 0 0 0 0,0 1-1 0 0,-1-1 1 0 0,0 0-1 0 0,0-17 1 0 0,-2 6 56 0 0,0 1 1 0 0,-1-1-1 0 0,-2 1 0 0 0,-6-32 0 0 0,9 51 0 0 0,0 1-1 0 0,0 0 0 0 0,0-1 1 0 0,0 1-1 0 0,0 0 0 0 0,0-1 0 0 0,0 1 1 0 0,0 0-1 0 0,0-1 0 0 0,0 1 1 0 0,-1 0-1 0 0,1-1 0 0 0,0 1 0 0 0,0 0 1 0 0,0-1-1 0 0,0 1 0 0 0,-1 0 1 0 0,1 0-1 0 0,0-1 0 0 0,0 1 0 0 0,0 0 1 0 0,-1 0-1 0 0,1-1 0 0 0,0 1 1 0 0,-1 0-1 0 0,1 0 0 0 0,0 0 0 0 0,0 0 1 0 0,-1-1-1 0 0,1 1 0 0 0,0 0 1 0 0,-1 0-1 0 0,1 0 0 0 0,0 0 0 0 0,-1 0 1 0 0,1 0-1 0 0,0 0 0 0 0,-1 0 1 0 0,0 0-1 0 0,0 0 10 0 0,0 1 0 0 0,0 0 0 0 0,1 0 0 0 0,-1 0 0 0 0,0-1 0 0 0,0 1 1 0 0,0 0-1 0 0,1 0 0 0 0,-1 0 0 0 0,0 0 0 0 0,0 2 0 0 0,-13 31 173 0 0,11-24-135 0 0,0 1-1 0 0,1 0 0 0 0,0 0 1 0 0,1-1-1 0 0,0 1 0 0 0,1 0 0 0 0,0 0 1 0 0,1 0-1 0 0,0 0 0 0 0,5 18 1 0 0,-5-23-55 0 0,1 0 1 0 0,0 1-1 0 0,1-1 1 0 0,0 0-1 0 0,0 0 1 0 0,0-1-1 0 0,0 1 1 0 0,1-1 0 0 0,0 0-1 0 0,0 1 1 0 0,0-2-1 0 0,1 1 1 0 0,0 0-1 0 0,0-1 1 0 0,0 0-1 0 0,0 0 1 0 0,1-1-1 0 0,-1 1 1 0 0,7 2-1 0 0,-8-5-89 0 0,-1 1 0 0 0,1-1-1 0 0,-1 0 1 0 0,1 0 0 0 0,0 0 0 0 0,-1-1-1 0 0,1 1 1 0 0,0-1 0 0 0,-1 0-1 0 0,1 0 1 0 0,0 0 0 0 0,-1-1-1 0 0,1 1 1 0 0,0-1 0 0 0,-1 0 0 0 0,1 0-1 0 0,-1 0 1 0 0,1 0 0 0 0,-1-1-1 0 0,0 1 1 0 0,4-3 0 0 0,-2 0-646 0 0,1 1 1 0 0,-1-1 0 0 0,-1 0-1 0 0,8-8 1 0 0,14-22-7055 0 0,-20 24 4127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4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233 19 512 0 0,'-2'-2'160'0'0,"1"1"-1"0"0,0-1 1 0 0,-1 1-1 0 0,1-1 1 0 0,-1 1-1 0 0,1 0 1 0 0,-1 0-1 0 0,0 0 1 0 0,0 0-1 0 0,1 0 1 0 0,-1 0-1 0 0,0 0 1 0 0,0 0-1 0 0,0 1 1 0 0,0-1-1 0 0,0 1 1 0 0,0 0 0 0 0,0-1-1 0 0,0 1 1 0 0,0 0-1 0 0,0 0 1 0 0,0 0-1 0 0,0 1 1 0 0,0-1-1 0 0,0 0 1 0 0,0 1-1 0 0,0-1 1 0 0,0 1-1 0 0,0 0 1 0 0,0-1-1 0 0,0 1 1 0 0,1 0-1 0 0,-3 2 1 0 0,-45 22 2995 0 0,34-19-2135 0 0,1 1 1 0 0,0 1-1 0 0,-16 12 1 0 0,26-17-850 0 0,0 1 1 0 0,0-1-1 0 0,1 1 1 0 0,-1 0-1 0 0,1 0 1 0 0,0 0 0 0 0,0 0-1 0 0,1 0 1 0 0,-1 1-1 0 0,1-1 1 0 0,0 1-1 0 0,0 0 1 0 0,0-1-1 0 0,-1 9 1 0 0,2-8-69 0 0,1 0 0 0 0,-1 0 0 0 0,1 0 0 0 0,0 0 0 0 0,0 0 0 0 0,1 0 0 0 0,-1 0 0 0 0,1 0 1 0 0,0-1-1 0 0,0 1 0 0 0,4 8 0 0 0,-2-6-22 0 0,1 0 1 0 0,-1-1-1 0 0,1 1 1 0 0,1-1-1 0 0,-1 0 1 0 0,1-1-1 0 0,6 7 1 0 0,1-2-28 0 0,0 0 0 0 0,0-1 1 0 0,0 0-1 0 0,1-1 0 0 0,0-1 1 0 0,1 0-1 0 0,17 6 0 0 0,-16-8-53 0 0,0-1-1 0 0,0 0 1 0 0,1 0 0 0 0,-1-2-1 0 0,1 0 1 0 0,0-1 0 0 0,0 0-1 0 0,18-2 1 0 0,-25 0-14 0 0,-1-1 1 0 0,0 1 0 0 0,1-1-1 0 0,-1-1 1 0 0,0 0-1 0 0,0 0 1 0 0,10-5-1 0 0,-13 5-4 0 0,0-1 0 0 0,0 1 0 0 0,-1-1 0 0 0,1 0 0 0 0,-1 0 1 0 0,1 0-1 0 0,-1-1 0 0 0,0 1 0 0 0,-1-1 0 0 0,1 0 0 0 0,2-7 0 0 0,-4 9 4 0 0,0-1-1 0 0,-1 0 1 0 0,0 1 0 0 0,0-1 0 0 0,0 0-1 0 0,0 0 1 0 0,-1 0 0 0 0,0 0 0 0 0,1 0-1 0 0,-2 0 1 0 0,1 0 0 0 0,0 0 0 0 0,-1 0 0 0 0,1 1-1 0 0,-1-1 1 0 0,0 0 0 0 0,0 0 0 0 0,-1 0-1 0 0,1 1 1 0 0,-1-1 0 0 0,0 1 0 0 0,0-1-1 0 0,-5-5 1 0 0,-4-6-57 0 0,-1 0-1 0 0,-1 1 0 0 0,-25-21 1 0 0,22 20 51 0 0,5 5 17 0 0,0 0 0 0 0,-1 1 1 0 0,0 0-1 0 0,0 1 0 0 0,-1 0 0 0 0,-14-6 1 0 0,23 12 9 0 0,-1 0 0 0 0,1 1 1 0 0,0-1-1 0 0,0 1 0 0 0,-1 0 1 0 0,1 1-1 0 0,-1-1 0 0 0,1 1 1 0 0,-1-1-1 0 0,1 1 0 0 0,-1 1 1 0 0,1-1-1 0 0,-1 1 0 0 0,1 0 1 0 0,0 0-1 0 0,-1 0 0 0 0,1 0 1 0 0,0 1-1 0 0,0-1 0 0 0,0 1 1 0 0,0 0-1 0 0,0 1 0 0 0,0-1 1 0 0,-5 5-1 0 0,1 0 12 0 0,0 1 0 0 0,1 0 1 0 0,-1 0-1 0 0,2 1 0 0 0,-1 0 0 0 0,1 0 0 0 0,1 0 1 0 0,-1 1-1 0 0,2 0 0 0 0,-1 0 0 0 0,1 0 0 0 0,1 1 0 0 0,-3 13 1 0 0,5-18 3 0 0,-1 1 0 0 0,2-1 0 0 0,-1 1 0 0 0,1-1 0 0 0,0 1 0 0 0,0-1 0 0 0,1 0 0 0 0,0 1 0 0 0,0-1 0 0 0,0 1 0 0 0,1-1 0 0 0,0 0 0 0 0,0 0 1 0 0,1 0-1 0 0,0 0 0 0 0,0 0 0 0 0,0-1 0 0 0,0 1 0 0 0,1-1 0 0 0,0 0 0 0 0,0 0 0 0 0,1 0 0 0 0,8 7 0 0 0,-9-9-8 0 0,0 1-1 0 0,1-1 1 0 0,0 0-1 0 0,-1-1 1 0 0,1 1-1 0 0,0-1 1 0 0,0 0 0 0 0,1 0-1 0 0,-1-1 1 0 0,0 0-1 0 0,0 0 1 0 0,1 0-1 0 0,-1 0 1 0 0,1-1-1 0 0,10 0 1 0 0,-10-1-11 0 0,1 0 1 0 0,-1-1 0 0 0,0 1-1 0 0,0-1 1 0 0,1-1-1 0 0,-1 1 1 0 0,-1-1-1 0 0,1 0 1 0 0,0 0 0 0 0,-1-1-1 0 0,0 0 1 0 0,1 0-1 0 0,3-4 1 0 0,1-2-27 0 0,13-10 9 0 0,-1-1 0 0 0,-1-2 1 0 0,32-42-1 0 0,-38 46 29 0 0,-14 18-2 0 0,0 0 1 0 0,0 1 0 0 0,0-1-1 0 0,0 0 1 0 0,0 1 0 0 0,-1-1-1 0 0,1 1 1 0 0,0-1 0 0 0,0 1-1 0 0,0 0 1 0 0,0-1 0 0 0,1 1-1 0 0,-1 0 1 0 0,0 0-1 0 0,0 0 1 0 0,0 0 0 0 0,0 0-1 0 0,0 0 1 0 0,0 0 0 0 0,2 0-1 0 0,-2 2 22 0 0,0-1-1 0 0,1 1 0 0 0,-1 0 0 0 0,0-1 1 0 0,0 1-1 0 0,0 0 0 0 0,0 0 1 0 0,0 0-1 0 0,-1 0 0 0 0,1 0 0 0 0,-1 0 1 0 0,1 0-1 0 0,0 3 0 0 0,1 4 34 0 0,9 15 68 0 0,0-1 1 0 0,2 0-1 0 0,29 41 0 0 0,110 174 76 0 0,-143-223-170 0 0,-2 0 1 0 0,0 0 0 0 0,-1 1-1 0 0,0 0 1 0 0,-1 0-1 0 0,5 31 1 0 0,-9-36-20 0 0,0 0 1 0 0,0 0-1 0 0,-1 0 1 0 0,0-1-1 0 0,-1 1 1 0 0,0 0-1 0 0,-1 0 0 0 0,0-1 1 0 0,-1 1-1 0 0,0-1 1 0 0,-8 17-1 0 0,9-22-3 0 0,0-1 0 0 0,-1-1 0 0 0,1 1-1 0 0,-1 0 1 0 0,0-1 0 0 0,0 1 0 0 0,0-1 0 0 0,-1 0 0 0 0,1 0 0 0 0,-1 0-1 0 0,0-1 1 0 0,-7 5 0 0 0,5-4 0 0 0,0-1-1 0 0,-1 1 1 0 0,1-1 0 0 0,-1-1-1 0 0,1 1 1 0 0,-1-1 0 0 0,-12 1-1 0 0,1-3 34 0 0,0 0 0 0 0,1-1 0 0 0,-1 0 0 0 0,0-2 0 0 0,-28-8 0 0 0,29 6 6 0 0,1 0 0 0 0,0 0 0 0 0,0-2 0 0 0,0 0-1 0 0,1 0 1 0 0,-19-15 0 0 0,28 18-19 0 0,-1-1 0 0 0,1 0 0 0 0,0 0 0 0 0,1 0 0 0 0,0 0 0 0 0,0-1 0 0 0,0 0 0 0 0,1 0 0 0 0,0 0 0 0 0,0-1 0 0 0,1 1 0 0 0,-1-1 0 0 0,2 0 0 0 0,-1 0 0 0 0,-1-11 0 0 0,3 6-44 0 0,0 1 1 0 0,0-1 0 0 0,1 0 0 0 0,1 1 0 0 0,0-1-1 0 0,1 1 1 0 0,0-1 0 0 0,1 1 0 0 0,1-1-1 0 0,0 1 1 0 0,0 1 0 0 0,1-1 0 0 0,1 0 0 0 0,0 1-1 0 0,0 0 1 0 0,1 1 0 0 0,10-13 0 0 0,0 3-268 0 0,2 0 1 0 0,1 0 0 0 0,0 2-1 0 0,1 0 1 0 0,1 2-1 0 0,46-27 1 0 0,-36 24-1132 0 0,17-10-4620 0 0,-38 24 3299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7.84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30 102 2729 0 0,'-1'-10'1153'0'0,"-7"-39"5487"0"0,7 45-6020 0 0,0 0 0 0 0,0 0 0 0 0,-1 0 0 0 0,1 1 0 0 0,-1-1-1 0 0,0 1 1 0 0,0-1 0 0 0,0 1 0 0 0,-5-6 0 0 0,10 30 3938 0 0,35 88-1723 0 0,2 7-2328 0 0,-22-35 157 0 0,10 116 0 0 0,-13 85 35 0 0,-15-254-736 0 0,0-10-187 0 0,0 0 0 0 0,1 0 1 0 0,1-1-1 0 0,0 1 0 0 0,8 24 0 0 0,-10-41 126 0 0,0-1 0 0 0,0 1 0 0 0,1 0 0 0 0,-1 0 0 0 0,0-1 0 0 0,1 1 0 0 0,-1 0-1 0 0,0 0 1 0 0,1-1 0 0 0,-1 1 0 0 0,1-1 0 0 0,-1 1 0 0 0,1 0 0 0 0,-1-1 0 0 0,1 1 0 0 0,0-1 0 0 0,-1 1 0 0 0,1-1 0 0 0,0 1 0 0 0,-1-1 0 0 0,1 0 0 0 0,0 1-1 0 0,-1-1 1 0 0,1 0 0 0 0,0 0 0 0 0,0 1 0 0 0,1-1 0 0 0,-1 0-427 0 0,1 0 0 0 0,-1-1 0 0 0,1 1 0 0 0,-1-1 0 0 0,0 1 0 0 0,1-1 0 0 0,-1 1 0 0 0,0-1 0 0 0,0 0 0 0 0,1 1 0 0 0,-1-1 0 0 0,0 0 0 0 0,0 0 0 0 0,2-1 0 0 0,6-8-2423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8.19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12 1 4209 0 0,'-4'4'2161'0'0,"-3"4"6870"0"0,6-8-8926 0 0,1 1 0 0 0,0-1 0 0 0,0 0 0 0 0,0 0 0 0 0,0 1 0 0 0,0-1 0 0 0,0 0 0 0 0,0 0 0 0 0,0 1 0 0 0,0-1 0 0 0,0 0 0 0 0,0 1 0 0 0,0-1 0 0 0,0 0 0 0 0,0 0 0 0 0,0 1 0 0 0,0-1-1 0 0,1 0 1 0 0,-1 0 0 0 0,0 0 0 0 0,0 1 0 0 0,0-1 0 0 0,0 0 0 0 0,0 0 0 0 0,0 1 0 0 0,1-1 0 0 0,-1 0 0 0 0,0 0 0 0 0,0 0 0 0 0,0 0 0 0 0,1 1 0 0 0,-1-1 0 0 0,0 0 0 0 0,0 0 0 0 0,1 0-1 0 0,-1 0 1 0 0,0 0 0 0 0,0 0 0 0 0,1 0 0 0 0,-1 1 0 0 0,17 6 426 0 0,1-1-1 0 0,-1 0 1 0 0,1-1-1 0 0,26 4 1 0 0,-10-5-500 0 0,52 0 0 0 0,-83-4-36 0 0,15 0-205 0 0,0 0 0 0 0,-1 1 0 0 0,35 7 0 0 0,-47-7-163 0 0,-1 1 1 0 0,1-1-1 0 0,0 1 0 0 0,-1 0 1 0 0,0 0-1 0 0,1 0 1 0 0,-1 1-1 0 0,0 0 1 0 0,0 0-1 0 0,0 0 1 0 0,-1 0-1 0 0,1 0 0 0 0,-1 1 1 0 0,0 0-1 0 0,0-1 1 0 0,0 1-1 0 0,0 0 1 0 0,4 9-1 0 0,-5-8 91 0 0,0 0-1 0 0,-1 1 1 0 0,1-1 0 0 0,-1 1-1 0 0,0-1 1 0 0,0 1-1 0 0,-1-1 1 0 0,0 1 0 0 0,0-1-1 0 0,0 1 1 0 0,-2 9 0 0 0,-2 5 2348 0 0,-13 36 0 0 0,4-11 1454 0 0,10-34-2948 0 0,0 0-1 0 0,1 0 1 0 0,1 1 0 0 0,0-1 0 0 0,0 0 0 0 0,2 15 0 0 0,-1-23-558 0 0,1 0 1 0 0,-1-1-1 0 0,1 1 0 0 0,-1-1 1 0 0,1 1-1 0 0,0-1 1 0 0,0 1-1 0 0,0-1 1 0 0,0 0-1 0 0,0 1 1 0 0,1-1-1 0 0,-1 0 0 0 0,1 0 1 0 0,-1 0-1 0 0,1 0 1 0 0,0 0-1 0 0,0 0 1 0 0,0 0-1 0 0,0-1 1 0 0,0 1-1 0 0,0-1 1 0 0,0 1-1 0 0,1-1 0 0 0,-1 0 1 0 0,0 0-1 0 0,1 0 1 0 0,-1 0-1 0 0,1 0 1 0 0,-1-1-1 0 0,1 1 1 0 0,-1-1-1 0 0,1 1 0 0 0,3-1 1 0 0,3 0-151 0 0,-1-1 1 0 0,0 0-1 0 0,1 0 1 0 0,-1 0-1 0 0,0-1 0 0 0,0 0 1 0 0,0-1-1 0 0,0 0 1 0 0,0 0-1 0 0,0-1 0 0 0,11-7 1 0 0,-3 0-2083 0 0,0 0 0 0 0,-1-1 0 0 0,27-28 1 0 0,-28 26 40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8.33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78 0 3281 0 0,'-21'5'3280'0'0,"2"0"4570"0"0,6 3-6938 0 0,3 2 417 0 0,2 1 39 0 0,4 2-456 0 0,1-1-368 0 0,3 3-504 0 0,2-2 0 0 0,3 0-112 0 0,4 3-72 0 0,1-5-144 0 0,3 1-64 0 0,5 1-760 0 0,1-1-889 0 0,2-2 529 0 0,5 3-1945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8.82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22 44 2793 0 0,'-14'-5'14244'0'0,"8"5"-8424"0"0,6 0-5737 0 0,0 1-1 0 0,-1-1 0 0 0,1 0 1 0 0,0 0-1 0 0,0 0 1 0 0,0 0-1 0 0,0 1 0 0 0,0-1 1 0 0,0 0-1 0 0,0 0 0 0 0,-1 0 1 0 0,1 1-1 0 0,0-1 1 0 0,0 0-1 0 0,0 0 0 0 0,0 0 1 0 0,0 1-1 0 0,0-1 1 0 0,0 0-1 0 0,0 0 0 0 0,0 1 1 0 0,0-1-1 0 0,0 0 1 0 0,0 0-1 0 0,0 1 0 0 0,0-1 1 0 0,1 0-1 0 0,0 2 84 0 0,0 0 0 0 0,1 0 0 0 0,-1 0 0 0 0,1 0 0 0 0,-1-1 0 0 0,1 1 0 0 0,0-1 0 0 0,2 3 0 0 0,4 3 84 0 0,2 4-77 0 0,-1 1 0 0 0,-1 0 0 0 0,0 0 0 0 0,8 17 0 0 0,21 57-34 0 0,-32-74-108 0 0,10 30 10 0 0,-11-28-47 0 0,1-1 0 0 0,0 0 0 0 0,1 0 0 0 0,1 0-1 0 0,15 23 1 0 0,-22-35 0 0 0,1 0 0 0 0,0 0 0 0 0,0-1 1 0 0,0 1-1 0 0,0 0 0 0 0,0 0 0 0 0,0 0 0 0 0,0-1 0 0 0,0 1 0 0 0,0 0 0 0 0,0-1 0 0 0,0 1 0 0 0,0-1 0 0 0,0 1 0 0 0,1-1 0 0 0,-1 0 0 0 0,0 1 0 0 0,0-1 0 0 0,1 0 0 0 0,-1 0 0 0 0,2 0 0 0 0,0 0-27 0 0,-1-1-1 0 0,0 1 0 0 0,0-1 0 0 0,0 0 0 0 0,0 0 0 0 0,0 0 0 0 0,0 0 0 0 0,-1 0 0 0 0,1 0 0 0 0,0 0 0 0 0,3-3 0 0 0,1-3-175 0 0,-1 1-1 0 0,1-1 1 0 0,-1 0-1 0 0,0 0 1 0 0,6-11-1 0 0,-5 6-214 0 0,0-1 0 0 0,-1-1 0 0 0,0 1-1 0 0,-1-1 1 0 0,0 1 0 0 0,-2-1 0 0 0,1 0 0 0 0,-2-1-1 0 0,1-22 1 0 0,-2 26 77 0 0,-1 0-1 0 0,-1-1 0 0 0,0 1 1 0 0,0 0-1 0 0,-1 0 1 0 0,0 0-1 0 0,-1 0 1 0 0,0 1-1 0 0,-1 0 0 0 0,0 0 1 0 0,0 0-1 0 0,-12-15 1 0 0,13 20 132 0 0,4 4 113 0 0,-1 0-1 0 0,1 0 1 0 0,-1 0 0 0 0,0 0-1 0 0,1 0 1 0 0,-1 0 0 0 0,0 0-1 0 0,0 0 1 0 0,0 0-1 0 0,0 0 1 0 0,0 0 0 0 0,0 1-1 0 0,0-1 1 0 0,0 0 0 0 0,0 1-1 0 0,0-1 1 0 0,-1 1 0 0 0,1-1-1 0 0,-2 0 1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1:59.52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72 117 2793 0 0,'-1'0'606'0'0,"0"0"0"0"0,0-1 0 0 0,0 1 0 0 0,0 0 0 0 0,0 0 0 0 0,0 0 0 0 0,0 0 0 0 0,0 0 0 0 0,1 0 0 0 0,-1 0 0 0 0,0 0 0 0 0,0 0 1 0 0,0 1-1 0 0,0-1 0 0 0,0 0 0 0 0,0 1 0 0 0,0-1 0 0 0,0 0 0 0 0,0 1 0 0 0,0 0-293 0 0,0 0-1 0 0,1-1 0 0 0,-1 1 1 0 0,1 0-1 0 0,-1-1 1 0 0,1 1-1 0 0,-1 0 1 0 0,1 0-1 0 0,-1-1 1 0 0,1 1-1 0 0,0 0 1 0 0,0 0-1 0 0,-1 0 1 0 0,1-1-1 0 0,0 1 1 0 0,0 0-1 0 0,0 1 1 0 0,0 0-147 0 0,0 0 0 0 0,0 0 0 0 0,0 0 0 0 0,0 0 0 0 0,1 0 1 0 0,-1 0-1 0 0,1 0 0 0 0,-1 0 0 0 0,1 0 0 0 0,0 0 1 0 0,0 0-1 0 0,0 0 0 0 0,0 0 0 0 0,0-1 0 0 0,0 1 0 0 0,3 2 1 0 0,2 2-107 0 0,0-1 0 0 0,1-1 0 0 0,0 1-1 0 0,-1-1 1 0 0,1-1 0 0 0,1 1 0 0 0,-1-1 0 0 0,0 0 0 0 0,1-1 0 0 0,0 1 0 0 0,-1-2 0 0 0,1 1 0 0 0,0-1 0 0 0,0 0 0 0 0,0-1 0 0 0,0 0 0 0 0,0 0 0 0 0,8-2 0 0 0,1 0-64 0 0,0-2-1 0 0,0 0 1 0 0,0-1 0 0 0,-1-1 0 0 0,0 0 0 0 0,0-1-1 0 0,19-12 1 0 0,-32 17 5 0 0,-1 0 1 0 0,1 0-1 0 0,0 0 0 0 0,-1 0 0 0 0,1 0 0 0 0,-1-1 0 0 0,1 1 0 0 0,-1-1 1 0 0,0 1-1 0 0,0-1 0 0 0,0 0 0 0 0,-1 0 0 0 0,1 0 0 0 0,-1 0 1 0 0,1 0-1 0 0,-1 0 0 0 0,0 0 0 0 0,0-1 0 0 0,-1 1 0 0 0,1 0 1 0 0,-1-1-1 0 0,1 1 0 0 0,-1 0 0 0 0,0-1 0 0 0,0 1 0 0 0,-1-1 0 0 0,1 1 1 0 0,-1 0-1 0 0,1 0 0 0 0,-1-1 0 0 0,0 1 0 0 0,0 0 0 0 0,-1 0 1 0 0,1 0-1 0 0,-1 0 0 0 0,1 0 0 0 0,-1 0 0 0 0,0 0 0 0 0,0 1 0 0 0,0-1 1 0 0,0 0-1 0 0,-1 1 0 0 0,1 0 0 0 0,-4-3 0 0 0,1 2 27 0 0,0-1 0 0 0,0 1 1 0 0,-1 0-1 0 0,0 0 0 0 0,1 1 0 0 0,-1-1 0 0 0,0 1 0 0 0,0 1 0 0 0,0-1 0 0 0,-1 1 1 0 0,1 0-1 0 0,0 0 0 0 0,0 1 0 0 0,-1 0 0 0 0,1 0 0 0 0,0 1 0 0 0,0-1 0 0 0,-1 1 0 0 0,-10 4 1 0 0,5-2 114 0 0,0 1 1 0 0,1 1-1 0 0,0 0 1 0 0,0 0-1 0 0,0 1 1 0 0,1 0-1 0 0,0 1 1 0 0,0 1-1 0 0,-12 10 1 0 0,3 1 231 0 0,0 1-1 0 0,2 0 1 0 0,-19 30 0 0 0,32-45-363 0 0,1 1 0 0 0,0-1 0 0 0,1 1 0 0 0,-1 0 1 0 0,1 0-1 0 0,0 0 0 0 0,1 0 0 0 0,-1 0 0 0 0,1 0 0 0 0,0 1 0 0 0,1-1 0 0 0,0 0 0 0 0,0 0 1 0 0,0 1-1 0 0,0-1 0 0 0,1 0 0 0 0,0 0 0 0 0,1 1 0 0 0,0-1 0 0 0,3 10 0 0 0,-1-9-60 0 0,0 0 0 0 0,0 0 0 0 0,0 0 0 0 0,1 0 0 0 0,-1-1 0 0 0,2 1 0 0 0,-1-1 0 0 0,1-1 0 0 0,0 1 0 0 0,0-1 0 0 0,0 0-1 0 0,1 0 1 0 0,0-1 0 0 0,0 0 0 0 0,13 6 0 0 0,-2-4-718 0 0,-1 0 1 0 0,1-1-1 0 0,26 4 0 0 0,-15-6-2837 0 0,44 1-1 0 0,-39-5 1470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07.48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63 189 512 0 0,'-3'0'957'0'0,"0"-1"-1"0"0,1 1 1 0 0,-1 0 0 0 0,0 1-1 0 0,0-1 1 0 0,0 0 0 0 0,-5 2 0 0 0,5-1 91 0 0,0 0 1 0 0,1-1 0 0 0,-1 0 0 0 0,0 1 0 0 0,1-1 0 0 0,-1 0 0 0 0,0 0 0 0 0,-5-1 0 0 0,8 1-971 0 0,0 0 0 0 0,0 0-1 0 0,-1 0 1 0 0,1 0-1 0 0,0 0 1 0 0,0 0 0 0 0,0 0-1 0 0,-1-1 1 0 0,1 1-1 0 0,0 0 1 0 0,0 0 0 0 0,0 0-1 0 0,-1 0 1 0 0,1 0-1 0 0,0-1 1 0 0,0 1 0 0 0,0 0-1 0 0,0 0 1 0 0,-1 0-1 0 0,1-1 1 0 0,0 1 0 0 0,0 0-1 0 0,0 0 1 0 0,0 0-1 0 0,0-1 1 0 0,0 1 0 0 0,0 0-1 0 0,0 0 1 0 0,0-1-1 0 0,-1 1 1 0 0,1 0-1 0 0,0 0 1 0 0,0-1 0 0 0,5-9 1158 0 0,10-8-437 0 0,-13 16-586 0 0,11-12 62 0 0,1 2 1 0 0,1-1-1 0 0,28-17 1 0 0,52-23-27 0 0,-92 52-248 0 0,8-5 34 0 0,-1 1 1 0 0,1 1 0 0 0,-1 0 0 0 0,1 0-1 0 0,1 1 1 0 0,-1 0 0 0 0,19-1-1 0 0,-29 4-27 0 0,0 0 0 0 0,0 0 0 0 0,0 0 0 0 0,0 0-1 0 0,0 0 1 0 0,0 0 0 0 0,0 1 0 0 0,0-1 0 0 0,-1 0-1 0 0,1 1 1 0 0,0-1 0 0 0,0 0 0 0 0,0 1 0 0 0,0-1-1 0 0,0 1 1 0 0,0 0 0 0 0,-1-1 0 0 0,1 1 0 0 0,0 0-1 0 0,-1-1 1 0 0,2 2 0 0 0,-1 0 4 0 0,0 0 0 0 0,0-1 0 0 0,-1 1-1 0 0,1 0 1 0 0,-1 0 0 0 0,1-1 0 0 0,-1 1 0 0 0,1 0 0 0 0,-1 0-1 0 0,0 3 1 0 0,-1 4 24 0 0,1-1-1 0 0,-1 1 0 0 0,-5 15 1 0 0,6-24-35 0 0,-31 93 199 0 0,22-72-183 0 0,1 1 0 0 0,1 1 1 0 0,1 0-1 0 0,-6 42 0 0 0,12-58-20 0 0,-1 0-1 0 0,2 0 0 0 0,-1 0 1 0 0,0 0-1 0 0,1 1 0 0 0,1-1 1 0 0,-1 0-1 0 0,3 7 0 0 0,-3-12-22 0 0,0-1-1 0 0,0 1 0 0 0,0 0 1 0 0,0 0-1 0 0,0-1 0 0 0,0 1 1 0 0,0-1-1 0 0,0 1 1 0 0,1-1-1 0 0,-1 1 0 0 0,0-1 1 0 0,1 0-1 0 0,-1 0 0 0 0,1 0 1 0 0,0 0-1 0 0,-1 0 0 0 0,1 0 1 0 0,0 0-1 0 0,0 0 0 0 0,0-1 1 0 0,-1 1-1 0 0,1-1 1 0 0,0 1-1 0 0,0-1 0 0 0,0 0 1 0 0,0 1-1 0 0,0-1 0 0 0,0 0 1 0 0,0 0-1 0 0,0-1 0 0 0,0 1 1 0 0,0 0-1 0 0,0-1 0 0 0,2 0 1 0 0,2-2-593 0 0,1 0-1 0 0,-1 0 1 0 0,0 0 0 0 0,0-1 0 0 0,0 0 0 0 0,0 0 0 0 0,-1 0 0 0 0,0-1-1 0 0,0 0 1 0 0,7-8 0 0 0,-10 10 132 0 0,14-14-2660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07.65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79 4 3177 0 0,'-9'1'3704'0'0,"-4"-2"3810"0"0,-1-2-6682 0 0,1 3 160 0 0,4 1 33 0 0,2 1-305 0 0,0 1 16 0 0,2 0-264 0 0,4-1-256 0 0,1 3-232 0 0,1-2-72 0 0,5 1 0 0 0,3 2-240 0 0,1-2-352 0 0,3 2-64 0 0,3-2-2601 0 0,0 2 1929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08.13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25 32 2096 0 0,'-20'-32'13193'0'0,"21"56"-10358"0"0,4 24 1 0 0,-2-25-2273 0 0,1 25-1 0 0,-4-34-298 0 0,0 23 605 0 0,-8 63-1 0 0,5-81-750 0 0,1-11-86 0 0,1-1-1 0 0,-1 0 1 0 0,2 1 0 0 0,-1-1 0 0 0,1 1 0 0 0,1 10 0 0 0,1-18-11 0 0,1-5-16 0 0,3-8-30 0 0,-5 12 20 0 0,26-49-148 0 0,-4 9 80 0 0,-22 39 72 0 0,13-28-29 0 0,1 0 1 0 0,2 1-1 0 0,23-32 0 0 0,-33 53 21 0 0,0 0-1 0 0,0 1 0 0 0,1-1 0 0 0,0 1 0 0 0,0 1 0 0 0,10-6 0 0 0,-12 8 1 0 0,0 1 0 0 0,0 0 0 0 0,0 1 1 0 0,0-1-1 0 0,1 1 0 0 0,-1 1 0 0 0,0-1 0 0 0,1 1 0 0 0,0 0 0 0 0,10 0 0 0 0,-14 1 10 0 0,0 0-1 0 0,0 0 0 0 0,0 0 0 0 0,0 1 1 0 0,0 0-1 0 0,0-1 0 0 0,-1 1 0 0 0,1 0 0 0 0,0 0 1 0 0,0 0-1 0 0,-1 1 0 0 0,1-1 0 0 0,0 1 0 0 0,-1-1 1 0 0,0 1-1 0 0,1 0 0 0 0,2 2 0 0 0,-3 0 6 0 0,1-1-1 0 0,0 1 1 0 0,-1 0 0 0 0,0 0-1 0 0,1 0 1 0 0,-2 0 0 0 0,1 0-1 0 0,0 0 1 0 0,-1 1-1 0 0,2 5 1 0 0,-1 4 29 0 0,-1 0 0 0 0,0 0 0 0 0,-1-1 0 0 0,0 1 0 0 0,-1 0 0 0 0,-3 19 0 0 0,-32 123-168 0 0,35-153 65 0 0,1 0 1 0 0,-1 0 0 0 0,1 0-1 0 0,0 0 1 0 0,0-1-1 0 0,0 1 1 0 0,1 0 0 0 0,-1 0-1 0 0,1 0 1 0 0,-1 0-1 0 0,1-1 1 0 0,0 1 0 0 0,2 5-1 0 0,-2-7-139 0 0,0 0 0 0 0,-1 0 0 0 0,1 0 0 0 0,0 0 0 0 0,0 0 0 0 0,0 0 0 0 0,0 0 0 0 0,0-1 0 0 0,0 1 0 0 0,0 0 0 0 0,1 0 0 0 0,1 0 0 0 0,-1 0-345 0 0,0 0 0 0 0,0-1 0 0 0,0 0 0 0 0,0 1 0 0 0,0-1 0 0 0,0 0 0 0 0,0 0-1 0 0,1 0 1 0 0,-1 0 0 0 0,2-1 0 0 0,11-3-2088 0 0,0-3 70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08.76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297 220 512 0 0,'9'-13'4757'0'0,"0"-2"0"0"0,11-21 0 0 0,-11 17-3666 0 0,-4 10-286 0 0,-1-1 0 0 0,0 1 0 0 0,5-19 0 0 0,-8 24-640 0 0,0 1 1 0 0,-1 0-1 0 0,1-1 0 0 0,-1 1 0 0 0,0-1 1 0 0,0 1-1 0 0,0-1 0 0 0,0 1 0 0 0,0 0 1 0 0,-1-1-1 0 0,0 1 0 0 0,0 0 0 0 0,1-1 1 0 0,-2 1-1 0 0,0-4 0 0 0,0 5-74 0 0,0 0 0 0 0,1 1 0 0 0,-1-1 0 0 0,0 0 0 0 0,0 1 1 0 0,0-1-1 0 0,0 1 0 0 0,-1-1 0 0 0,1 1 0 0 0,0 0 0 0 0,0 0 0 0 0,-1 0 0 0 0,1 0 0 0 0,-1 1 0 0 0,1-1 1 0 0,-1 0-1 0 0,1 1 0 0 0,-1 0 0 0 0,1 0 0 0 0,-1 0 0 0 0,1 0 0 0 0,-1 0 0 0 0,1 0 0 0 0,-5 2 0 0 0,-3-1 58 0 0,0 1 0 0 0,0 1 0 0 0,1 0-1 0 0,-1 0 1 0 0,-8 6 0 0 0,5-3-18 0 0,1 2-1 0 0,-1 0 1 0 0,2 0-1 0 0,-1 1 1 0 0,2 1 0 0 0,-1 0-1 0 0,1 0 1 0 0,-14 20-1 0 0,13-16-87 0 0,2 1 0 0 0,-1 0 0 0 0,2 0 0 0 0,0 1-1 0 0,1 0 1 0 0,-8 31 0 0 0,13-41-36 0 0,0 1 0 0 0,1 0 0 0 0,0-1 0 0 0,0 1 0 0 0,1 0 0 0 0,0 0 0 0 0,0 0 0 0 0,1-1 0 0 0,-1 1 0 0 0,1 0 0 0 0,4 10 0 0 0,-3-11-18 0 0,0-1 0 0 0,1 1-1 0 0,0-1 1 0 0,0 0 0 0 0,0 0 0 0 0,1 0 0 0 0,0 0 0 0 0,0-1 0 0 0,0 1 0 0 0,0-1-1 0 0,1 0 1 0 0,0-1 0 0 0,6 5 0 0 0,-4-4-43 0 0,0 0 0 0 0,0 0 1 0 0,1-1-1 0 0,-1 0 0 0 0,1 0 1 0 0,0-1-1 0 0,0 0 0 0 0,0 0 0 0 0,0-1 1 0 0,0 0-1 0 0,0 0 0 0 0,1-1 0 0 0,-1 0 1 0 0,0 0-1 0 0,0-1 0 0 0,9-2 0 0 0,-5 0-7 0 0,0 0-1 0 0,0-1 1 0 0,-1 0-1 0 0,1-1 0 0 0,-1 0 1 0 0,0-1-1 0 0,-1 0 1 0 0,1-1-1 0 0,-1 0 1 0 0,10-9-1 0 0,-20 15 67 0 0,1 1 1 0 0,0-1-1 0 0,-1 0 1 0 0,1 1-1 0 0,0-1 0 0 0,-1 1 1 0 0,1-1-1 0 0,-1 0 1 0 0,1 0-1 0 0,-1 1 1 0 0,1-1-1 0 0,-1 0 0 0 0,0 0 1 0 0,1 1-1 0 0,-1-3 1 0 0,0 3 0 0 0,0 0 0 0 0,0-1 1 0 0,0 1-1 0 0,0 0 0 0 0,0 0 1 0 0,0-1-1 0 0,-1 1 1 0 0,1 0-1 0 0,0 0 0 0 0,0-1 1 0 0,0 1-1 0 0,-1 0 0 0 0,1 0 1 0 0,0 0-1 0 0,0-1 0 0 0,0 1 1 0 0,-1 0-1 0 0,1 0 1 0 0,0 0-1 0 0,0 0 0 0 0,-1-1 1 0 0,1 1-1 0 0,0 0 0 0 0,0 0 1 0 0,-1 0-1 0 0,1 0 0 0 0,0 0 1 0 0,-1 0-1 0 0,1 0 1 0 0,-3 0 21 0 0,0 0 0 0 0,0 0 0 0 0,0 0 0 0 0,0 0 0 0 0,0 0 0 0 0,0 1 1 0 0,-5 1-1 0 0,-24 9 25 0 0,0 2 1 0 0,0 1 0 0 0,2 2-1 0 0,0 1 1 0 0,0 1 0 0 0,2 1-1 0 0,-48 43 1 0 0,69-56-58 0 0,1 1 0 0 0,0-1 1 0 0,1 1-1 0 0,-1 1 0 0 0,2-1 0 0 0,-1 1 0 0 0,1 0 0 0 0,0 0 0 0 0,0 0 1 0 0,1 0-1 0 0,-4 16 0 0 0,6-19-11 0 0,0 1-1 0 0,1-1 1 0 0,0 0 0 0 0,0 1 0 0 0,0-1-1 0 0,0 0 1 0 0,1 1 0 0 0,0-1 0 0 0,0 0-1 0 0,0 1 1 0 0,1-1 0 0 0,-1 0-1 0 0,1 0 1 0 0,1 0 0 0 0,-1 0 0 0 0,1-1-1 0 0,-1 1 1 0 0,1-1 0 0 0,1 1 0 0 0,5 5-1 0 0,-1-2-69 0 0,0-1 0 0 0,0-1 0 0 0,1 1 0 0 0,0-2 1 0 0,0 1-1 0 0,0-1 0 0 0,1-1 0 0 0,-1 1 0 0 0,20 4 0 0 0,-16-5-332 0 0,0-1 1 0 0,0-1 0 0 0,0 0 0 0 0,1-1 0 0 0,-1 0-1 0 0,0-1 1 0 0,20-2 0 0 0,-22 0-369 0 0,0-1 1 0 0,0 0-1 0 0,0-1 1 0 0,20-8 0 0 0,15-13-5764 0 0,-28 13 2249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09.18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415 198 1992 0 0,'3'-21'3219'0'0,"0"1"-507"0"0,-1-1 0 0 0,-1 0 0 0 0,-1 0 0 0 0,-4-40 0 0 0,4 60-2546 0 0,-1-1 1 0 0,1 1-1 0 0,-1-1 1 0 0,1 0-1 0 0,-1 1 1 0 0,1-1-1 0 0,-1 1 1 0 0,0-1-1 0 0,0 1 1 0 0,0-1-1 0 0,1 1 1 0 0,-2 0-1 0 0,1-1 1 0 0,0 1-1 0 0,0 0 1 0 0,0 0-1 0 0,0 0 1 0 0,-1 0 0 0 0,1 0-1 0 0,-1 0 1 0 0,-1-1-1 0 0,0 1-17 0 0,1 1-1 0 0,-1-1 1 0 0,1 1-1 0 0,-1-1 1 0 0,1 1 0 0 0,-1 0-1 0 0,0 0 1 0 0,1 0-1 0 0,-1 1 1 0 0,1-1 0 0 0,-1 0-1 0 0,-3 2 1 0 0,-6 2 109 0 0,1 1 1 0 0,0 0 0 0 0,0 0-1 0 0,-18 12 1 0 0,14-6-78 0 0,1 0 0 0 0,-1 1 1 0 0,2 0-1 0 0,-20 24 0 0 0,-43 64 465 0 0,38-47-324 0 0,27-38-254 0 0,0 0 0 0 0,1 1 0 0 0,1 0 0 0 0,0 1 1 0 0,2-1-1 0 0,-10 29 0 0 0,15-35-58 0 0,-1 0 0 0 0,2 0 0 0 0,-1 0-1 0 0,2 0 1 0 0,-1 0 0 0 0,1 0 0 0 0,1 1 0 0 0,-1-1-1 0 0,2 0 1 0 0,0 0 0 0 0,0 0 0 0 0,1 0 0 0 0,5 15-1 0 0,-2-13-43 0 0,0 0-1 0 0,0 0 1 0 0,1-1-1 0 0,1 0 0 0 0,0 0 1 0 0,0-1-1 0 0,1 0 1 0 0,0 0-1 0 0,1-1 1 0 0,0 0-1 0 0,0-1 0 0 0,17 10 1 0 0,-17-12-230 0 0,0-1 0 0 0,0 0-1 0 0,0-1 1 0 0,0 0 0 0 0,1 0 0 0 0,0-1 0 0 0,0-1 0 0 0,0 0 0 0 0,0 0-1 0 0,0-1 1 0 0,0-1 0 0 0,0 0 0 0 0,0 0 0 0 0,0-1 0 0 0,15-3 0 0 0,-15 1-854 0 0,0-1 1 0 0,-1 0-1 0 0,1-1 1 0 0,-1 0-1 0 0,0-1 1 0 0,0 0 0 0 0,0-1-1 0 0,-1 0 1 0 0,11-11-1 0 0,-3 4-753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5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24 1080 0 0,'-3'-3'1126'0'0,"0"0"0"0"0,0 0-1 0 0,0 0 1 0 0,-1 1 0 0 0,1 0-1 0 0,-7-4 1 0 0,10 6-975 0 0,-1-1 0 0 0,1 1 1 0 0,-1 0-1 0 0,1 0 0 0 0,-1 0 1 0 0,1 0-1 0 0,-1 0 0 0 0,1 0 1 0 0,-1 0-1 0 0,1 0 0 0 0,-1 0 1 0 0,1 0-1 0 0,-1 0 0 0 0,1 0 1 0 0,-1 0-1 0 0,1 0 0 0 0,-1 0 0 0 0,1 1 1 0 0,-1-1-1 0 0,1 0 0 0 0,-1 0 1 0 0,1 0-1 0 0,-1 1 0 0 0,0 0-2 0 0,0 0-1 0 0,0 0 0 0 0,1 0 0 0 0,-1 1 0 0 0,1-1 0 0 0,-1 0 1 0 0,1 0-1 0 0,-1 0 0 0 0,1 0 0 0 0,0 1 0 0 0,-1-1 0 0 0,1 0 1 0 0,0 0-1 0 0,0 3 0 0 0,0 3 175 0 0,0 1 0 0 0,1 0 0 0 0,0-1 0 0 0,0 1 0 0 0,0-1 0 0 0,1 1 0 0 0,0-1 0 0 0,6 13 1 0 0,32 56 568 0 0,-38-73-833 0 0,6 11 75 0 0,33 57 892 0 0,47 110 0 0 0,-72-137-726 0 0,-3 1 0 0 0,-2 1-1 0 0,11 89 1 0 0,-21-117-209 0 0,0-9 47 0 0,1-22-139 0 0,7-47-115 0 0,0 11 95 0 0,-6 15 20 0 0,-2 19-6 0 0,0 0 0 0 0,1 1 0 0 0,8-27 0 0 0,-9 37 9 0 0,0 0-1 0 0,1 0 1 0 0,0 1-1 0 0,0-1 0 0 0,0 1 1 0 0,0-1-1 0 0,0 1 1 0 0,1 0-1 0 0,-1-1 1 0 0,1 2-1 0 0,0-1 0 0 0,0 0 1 0 0,0 0-1 0 0,1 1 1 0 0,-1 0-1 0 0,0-1 1 0 0,1 1-1 0 0,6-2 0 0 0,-9 3-1 0 0,1 1-1 0 0,-1-1 0 0 0,1 1 0 0 0,0 0 0 0 0,0-1 0 0 0,-1 1 1 0 0,1 0-1 0 0,0 0 0 0 0,-1 0 0 0 0,1 0 0 0 0,0 1 0 0 0,0-1 0 0 0,-1 0 1 0 0,1 1-1 0 0,0-1 0 0 0,-1 1 0 0 0,1 0 0 0 0,-1-1 0 0 0,1 1 1 0 0,-1 0-1 0 0,1 0 0 0 0,-1 0 0 0 0,1 0 0 0 0,-1 0 0 0 0,0 0 1 0 0,0 0-1 0 0,1 1 0 0 0,-1-1 0 0 0,1 2 0 0 0,3 5 18 0 0,0 0 0 0 0,0-1 0 0 0,-1 2 0 0 0,5 9 0 0 0,-7-13 19 0 0,3 10 3 0 0,0-1-1 0 0,-1 1 0 0 0,3 24 0 0 0,-5-26-7 0 0,1 0 0 0 0,0 0 1 0 0,0 0-1 0 0,1 0 0 0 0,8 15 1 0 0,-11-25-37 0 0,1 0 1 0 0,0 0 0 0 0,0 0 0 0 0,0-1-1 0 0,1 1 1 0 0,-1 0 0 0 0,1-1 0 0 0,-1 0-1 0 0,1 1 1 0 0,0-1 0 0 0,0 0 0 0 0,0 0 0 0 0,4 2-1 0 0,-4-3-17 0 0,-1-1 0 0 0,1 1 0 0 0,-1 0 0 0 0,1-1 0 0 0,-1 1 0 0 0,1-1 0 0 0,-1 0 0 0 0,1 0 0 0 0,-1 0 0 0 0,1 0 0 0 0,0 0 0 0 0,-1-1 0 0 0,1 1 0 0 0,-1-1 0 0 0,1 1 0 0 0,-1-1 0 0 0,1 0 0 0 0,3-2 0 0 0,12-7-914 0 0,19-13 0 0 0,-28 16-496 0 0,-1 0-1 0 0,0 0 1 0 0,14-16-1 0 0,-8 5-1252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09.67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82 108 1040 0 0,'-19'9'4385'0'0,"13"-7"-2321"0"0,1 1 1 0 0,0-1-1 0 0,1 1 1 0 0,-8 5 0 0 0,10-7-1770 0 0,1 1 1 0 0,-1-1 0 0 0,1 1 0 0 0,0 0-1 0 0,-1-1 1 0 0,1 1 0 0 0,0 0-1 0 0,0 0 1 0 0,0 0 0 0 0,0 0-1 0 0,0 0 1 0 0,1 0 0 0 0,-1 0 0 0 0,1 0-1 0 0,-1 4 1 0 0,-1 20 728 0 0,2-1-1 0 0,0 1 1 0 0,8 42-1 0 0,0 35 563 0 0,-10-17-693 0 0,0-71-744 0 0,0 0 0 0 0,0-1 0 0 0,-9 26-1 0 0,8-32-101 0 0,-3 6 72 0 0,7-13-95 0 0,3-8-58 0 0,4-7-86 0 0,0-1-1 0 0,-2-1 1 0 0,9-25-1 0 0,8-52 23 0 0,-6 20 25 0 0,0 15 13 0 0,2 2 1 0 0,51-106-1 0 0,-66 156 58 0 0,-1-1 0 0 0,2 1 0 0 0,-1 0 1 0 0,0 0-1 0 0,1 1 0 0 0,0-1 0 0 0,1 1 0 0 0,-1 0 0 0 0,8-4 0 0 0,-11 7 7 0 0,0 1-1 0 0,0 0 1 0 0,0-1-1 0 0,1 1 1 0 0,-1 0-1 0 0,0 0 1 0 0,1 0-1 0 0,-1 1 1 0 0,0-1-1 0 0,1 1 1 0 0,-1-1-1 0 0,1 1 1 0 0,-1 0 0 0 0,1 0-1 0 0,-1 0 1 0 0,1 0-1 0 0,-1 0 1 0 0,1 1-1 0 0,-1-1 1 0 0,1 1-1 0 0,-1-1 1 0 0,0 1-1 0 0,1 0 1 0 0,-1 0-1 0 0,0 0 1 0 0,1 0-1 0 0,-1 1 1 0 0,0-1-1 0 0,0 0 1 0 0,2 3-1 0 0,6 5 9 0 0,-1 1-1 0 0,0 1 0 0 0,-1-1 0 0 0,0 1 0 0 0,-1 1 0 0 0,0 0 0 0 0,0 0 0 0 0,-1 0 0 0 0,-1 0 0 0 0,5 18 0 0 0,1 7 107 0 0,-2 1-1 0 0,5 51 1 0 0,2 103 149 0 0,-13-118-864 0 0,-3-66 353 0 0,-3-40-12615 0 0,3 22 10749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09.86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36 8 4081 0 0,'-10'-2'2025'0'0,"-5"-1"5013"0"0,4 1-862 0 0,49 19-1351 0 0,-12-8-4472 0 0,0-1-1 0 0,1-2 1 0 0,38 4-1 0 0,86 2-343 0 0,-96-10-49 0 0,114 0-884 0 0,-88-3-2869 0 0,-76 1 2756 0 0,-1 0-1 0 0,1 1 0 0 0,0-1 1 0 0,-1 1-1 0 0,9 2 1 0 0,2 2-958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10.15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1 4121 0 0,'10'-1'10537'0'0,"-1"5"-6627"0"0,9 10-4102 0 0,-12-8 1370 0 0,254 228 3267 0 0,-222-195-3979 0 0,-3 2 0 0 0,-1 1-1 0 0,-2 2 1 0 0,37 69 0 0 0,-57-92-387 0 0,-2 1 0 0 0,-1 0-1 0 0,-1 1 1 0 0,0 0 0 0 0,-2 0-1 0 0,-1 1 1 0 0,0-1 0 0 0,-2 1-1 0 0,-1 0 1 0 0,-1 0 0 0 0,-1 0-1 0 0,-4 38 1 0 0,2-51-98 0 0,0-1 0 0 0,-1 1-1 0 0,0-1 1 0 0,-1 0 0 0 0,0 1 0 0 0,0-2-1 0 0,-1 1 1 0 0,-1 0 0 0 0,1-1-1 0 0,-11 12 1 0 0,7-10-588 0 0,-1-2 0 0 0,0 1-1 0 0,0-1 1 0 0,-1-1 0 0 0,0 0-1 0 0,-1 0 1 0 0,-22 10 0 0 0,-8 2-2558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25.15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91 109 512 0 0,'-4'4'110'0'0,"1"-1"0"0"0,-2 0 0 0 0,1 0-1 0 0,0 0 1 0 0,0 0 0 0 0,-6 2 0 0 0,-4 0 2671 0 0,1-4 3530 0 0,12 0-5806 0 0,0-1 0 0 0,-1 0 0 0 0,1 1 0 0 0,0-1 0 0 0,-1 0 0 0 0,1 1 0 0 0,0 0 0 0 0,0-1 0 0 0,0 1 0 0 0,-1 0-1 0 0,1-1 1 0 0,0 1 0 0 0,-1 2 0 0 0,-7 3 1787 0 0,6-6-374 0 0,4-4-1314 0 0,5-4-247 0 0,19-14 121 0 0,1 2 0 0 0,49-30 0 0 0,-73 48-457 0 0,8-5 86 0 0,0 1 0 0 0,1 0 0 0 0,0 0 0 0 0,1 1 0 0 0,-1 1 1 0 0,1-1-1 0 0,0 2 0 0 0,17-4 0 0 0,-28 7-90 0 0,1 0 1 0 0,-1 0-1 0 0,0 0 0 0 0,0 0 0 0 0,0 0 1 0 0,0 0-1 0 0,0 0 0 0 0,0 1 0 0 0,0-1 1 0 0,-1 0-1 0 0,1 1 0 0 0,0-1 0 0 0,0 0 1 0 0,0 1-1 0 0,0-1 0 0 0,0 1 0 0 0,0 0 1 0 0,0-1-1 0 0,-1 1 0 0 0,1-1 0 0 0,1 2 1 0 0,-1 0 0 0 0,0 0 0 0 0,0-1 0 0 0,0 1 0 0 0,-1 0 1 0 0,1-1-1 0 0,0 1 0 0 0,-1 0 0 0 0,1 0 0 0 0,-1-1 1 0 0,0 1-1 0 0,0 2 0 0 0,1 6 37 0 0,-2-1 0 0 0,1 0 1 0 0,-4 17-1 0 0,3-22-28 0 0,-14 114 120 0 0,13-99-135 0 0,2 0-1 0 0,0 0 1 0 0,1 0-1 0 0,5 22 1 0 0,-4-33-24 0 0,-1-1 1 0 0,2 1-1 0 0,-1-1 0 0 0,1 0 1 0 0,0 0-1 0 0,0 0 1 0 0,1 0-1 0 0,0-1 0 0 0,6 8 1 0 0,-7-11-76 0 0,-1-1 1 0 0,0 1 0 0 0,1-1-1 0 0,-1 0 1 0 0,1 0 0 0 0,-1 0-1 0 0,1 0 1 0 0,0-1 0 0 0,0 1-1 0 0,0-1 1 0 0,0 1 0 0 0,0-1-1 0 0,0 0 1 0 0,1 0 0 0 0,-1-1-1 0 0,0 1 1 0 0,0-1 0 0 0,1 1-1 0 0,-1-1 1 0 0,0 0-1 0 0,0 0 1 0 0,1-1 0 0 0,4 0-1 0 0,-4 0-433 0 0,0 0-1 0 0,0-1 0 0 0,-1 1 1 0 0,1-1-1 0 0,0 0 0 0 0,-1 0 1 0 0,0 0-1 0 0,1-1 0 0 0,4-4 1 0 0,13-14-7846 0 0,-13 12 2757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25.42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558 1 2553 0 0,'-4'0'1061'0'0,"-1"-1"1"0"0,1 1-1 0 0,-1 1 1 0 0,1-1-1 0 0,-1 0 1 0 0,1 1-1 0 0,-1 0 1 0 0,1 0 0 0 0,-8 3-1 0 0,5-1-343 0 0,1 1-1 0 0,-1-1 0 0 0,1 1 1 0 0,0 0-1 0 0,-8 8 0 0 0,-2 3 106 0 0,1 2 0 0 0,-26 35 0 0 0,35-44-314 0 0,-27 39 440 0 0,21-29-770 0 0,0 1-1 0 0,-2-2 1 0 0,0 0-1 0 0,-30 28 0 0 0,23-29-121 0 0,-1-1 1 0 0,0-1-1 0 0,-30 14 0 0 0,-76 26-587 0 0,120-50-345 0 0,12-4-2073 0 0,14-7-1300 0 0,0 0 1299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25.77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96 1 360 0 0,'-5'0'1780'0'0,"4"-1"-980"0"0,0 1-1 0 0,0 0 1 0 0,-1 0 0 0 0,1 0-1 0 0,0 0 1 0 0,0 0 0 0 0,0 0-1 0 0,0 0 1 0 0,-1 1 0 0 0,1-1 0 0 0,0 0-1 0 0,0 1 1 0 0,0-1 0 0 0,0 1-1 0 0,0-1 1 0 0,0 1 0 0 0,0-1-1 0 0,0 1 1 0 0,-1 1 0 0 0,-7 10 190 0 0,0 3-438 0 0,1 0 0 0 0,1 1 0 0 0,0 1 1 0 0,1-1-1 0 0,0 1 0 0 0,2 0 0 0 0,0 1 0 0 0,1-1 0 0 0,-2 25 0 0 0,5-38-544 0 0,0 0-1 0 0,1 0 1 0 0,-1 1-1 0 0,1-1 1 0 0,0 0-1 0 0,0 0 1 0 0,0 0-1 0 0,0-1 1 0 0,1 1-1 0 0,0 0 1 0 0,0 0-1 0 0,0-1 1 0 0,0 1-1 0 0,0-1 1 0 0,1 0-1 0 0,-1 0 1 0 0,1 0-1 0 0,0 0 1 0 0,0 0-1 0 0,6 4 1 0 0,-6-5-264 0 0,1 0 0 0 0,-1 0 0 0 0,0-1 0 0 0,0 0 0 0 0,1 1 0 0 0,-1-1 0 0 0,1-1 0 0 0,0 1 0 0 0,-1 0 0 0 0,1-1 0 0 0,-1 0 0 0 0,1 1 1 0 0,0-2-1 0 0,-1 1 0 0 0,1 0 0 0 0,-1-1 0 0 0,1 1 0 0 0,0-1 0 0 0,-1 0 0 0 0,1 0 0 0 0,-1-1 0 0 0,0 1 0 0 0,6-4 0 0 0,8-5-2927 0 0,-1-1 973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25.93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57 0 2833 0 0,'-16'0'3528'0'0,"5"2"3762"0"0,2 1-6226 0 0,2 1-232 0 0,1 2 0 0 0,1-2-503 0 0,3 3-25 0 0,2-1-152 0 0,2 0-136 0 0,6 0-456 0 0,0-2-697 0 0,4-1 385 0 0,5-2-1576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26.39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348 123 840 0 0,'4'-10'3072'0'0,"0"-1"-429"0"0,-1 0-1 0 0,0 0 1 0 0,2-12-1 0 0,-5 21-2392 0 0,1-1 0 0 0,-1 1 0 0 0,0 0 0 0 0,0 0-1 0 0,0-1 1 0 0,0 1 0 0 0,0 0 0 0 0,-1 0 0 0 0,1-1 0 0 0,-1 1-1 0 0,1 0 1 0 0,-1 0 0 0 0,0 0 0 0 0,0 0 0 0 0,0 0-1 0 0,0 0 1 0 0,0 0 0 0 0,0 0 0 0 0,-1 0 0 0 0,1 0 0 0 0,-1 1-1 0 0,-1-3 1 0 0,1 3-128 0 0,0 0 0 0 0,0 0-1 0 0,0 0 1 0 0,0 1-1 0 0,0-1 1 0 0,0 0 0 0 0,0 1-1 0 0,0 0 1 0 0,-1-1 0 0 0,1 1-1 0 0,0 0 1 0 0,0 0-1 0 0,-1 0 1 0 0,1 0 0 0 0,0 1-1 0 0,0-1 1 0 0,0 0 0 0 0,-4 2-1 0 0,-4 1 192 0 0,1 1 1 0 0,0-1-1 0 0,-8 6 0 0 0,2 1-55 0 0,0-1 0 0 0,0 2 1 0 0,1 0-1 0 0,1 1 0 0 0,0 0 1 0 0,-21 26-1 0 0,3 3 321 0 0,-29 48 0 0 0,52-75-493 0 0,0-1 1 0 0,0 1 0 0 0,1 1-1 0 0,1-1 1 0 0,-4 17-1 0 0,8-27-79 0 0,1 0-1 0 0,1 0 1 0 0,-1 0-1 0 0,1 0 1 0 0,-1 0-1 0 0,1 0 1 0 0,0 0-1 0 0,0 0 1 0 0,1 0-1 0 0,-1 0 1 0 0,1 0-1 0 0,0 0 1 0 0,0 0-1 0 0,0 0 1 0 0,1 0-1 0 0,0-1 1 0 0,-1 1-1 0 0,1-1 0 0 0,0 1 1 0 0,1-1-1 0 0,-1 1 1 0 0,0-1-1 0 0,1 0 1 0 0,0 0-1 0 0,3 3 1 0 0,3 0-27 0 0,0 0 1 0 0,0 0-1 0 0,1-1 1 0 0,-1 0-1 0 0,1 0 0 0 0,0-1 1 0 0,1 0-1 0 0,-1-1 1 0 0,1-1-1 0 0,10 3 1 0 0,11-1-593 0 0,0-1 0 0 0,37-1 0 0 0,-54-2-197 0 0,-1-1 0 0 0,1-1 0 0 0,0-1 0 0 0,15-3 0 0 0,-5-2-2952 0 0,35-15-1 0 0,-31 10 1529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38.98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220 82 8 0 0,'1'-1'229'0'0,"-1"-1"0"0"0,1 1 0 0 0,-1-1 1 0 0,1 0-1 0 0,-1 1 0 0 0,1-1 0 0 0,-1 0 0 0 0,0 1 0 0 0,0-1 0 0 0,0 0 0 0 0,0 0 1 0 0,0 1-1 0 0,0-1 0 0 0,-1 0 0 0 0,1 1 0 0 0,-1-1 0 0 0,1 0 0 0 0,-1 1 0 0 0,1-1 1 0 0,-1 1-1 0 0,-1-2 0 0 0,0-2 540 0 0,-1 1 0 0 0,0 0 0 0 0,0 0 0 0 0,-1 1 1 0 0,1-1-1 0 0,-5-3 0 0 0,6 6-469 0 0,-1-1-1 0 0,1 0 1 0 0,-1 1 0 0 0,0 0 0 0 0,0-1-1 0 0,1 1 1 0 0,-1 0 0 0 0,0 1-1 0 0,0-1 1 0 0,0 0 0 0 0,0 1 0 0 0,0 0-1 0 0,0-1 1 0 0,-5 2 0 0 0,1-1 86 0 0,1 1 0 0 0,0-1 0 0 0,0 2 0 0 0,0-1 0 0 0,0 0 1 0 0,-7 4-1 0 0,6-2-108 0 0,0 1 0 0 0,0-1 1 0 0,0 1-1 0 0,1 0 0 0 0,-1 1 1 0 0,1 0-1 0 0,-10 9 0 0 0,13-10-180 0 0,0 0-1 0 0,0 0 0 0 0,0 0 1 0 0,0 1-1 0 0,1-1 1 0 0,0 1-1 0 0,0-1 0 0 0,0 1 1 0 0,0 0-1 0 0,1 0 1 0 0,0 0-1 0 0,-2 10 1 0 0,2-6-35 0 0,1 0 0 0 0,-1 0 0 0 0,2 0 0 0 0,-1 1 0 0 0,1-1 0 0 0,1 0 0 0 0,2 11 0 0 0,-2-15-67 0 0,0 0-1 0 0,0-1 1 0 0,0 1 0 0 0,0 0 0 0 0,1 0-1 0 0,0-1 1 0 0,0 0 0 0 0,0 0-1 0 0,1 0 1 0 0,-1 0 0 0 0,1 0-1 0 0,0 0 1 0 0,0-1 0 0 0,5 3 0 0 0,2 1-256 0 0,0 0 0 0 0,1-1 1 0 0,0-1-1 0 0,0 0 1 0 0,0-1-1 0 0,0 0 1 0 0,20 3-1 0 0,-22-5-952 0 0,-1-1 0 0 0,1 0 0 0 0,0-1 0 0 0,-1 0 0 0 0,1-1 0 0 0,13-2 0 0 0,-2-2-2911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39.26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19 10 1448 0 0,'-6'-10'6631'0'0,"5"10"-6484"0"0,1 0 0 0 0,0 0 1 0 0,0 0-1 0 0,0 0 0 0 0,-1 0 0 0 0,1 0 1 0 0,0 0-1 0 0,0 0 0 0 0,0 0 1 0 0,-1 0-1 0 0,1 0 0 0 0,0 0 0 0 0,0 0 1 0 0,0 1-1 0 0,-1-1 0 0 0,1 0 1 0 0,0 0-1 0 0,0 0 0 0 0,0 0 1 0 0,0 0-1 0 0,-1 0 0 0 0,1 1 0 0 0,0-1 1 0 0,0 0-1 0 0,0 0 0 0 0,0 0 1 0 0,0 0-1 0 0,0 1 0 0 0,0-1 0 0 0,-1 0 1 0 0,0 2 242 0 0,0 0 0 0 0,1 0 0 0 0,-1 1 0 0 0,0-1 0 0 0,1 0 0 0 0,-1 0 0 0 0,0 3 0 0 0,1 5-63 0 0,0 1 1 0 0,1-1-1 0 0,0 1 1 0 0,0-1-1 0 0,1 0 1 0 0,0 0-1 0 0,1 1 1 0 0,4 9-1 0 0,-4-12-265 0 0,1 0-1 0 0,-1 0 1 0 0,1-1-1 0 0,1 1 1 0 0,-1-1 0 0 0,1 0-1 0 0,1 0 1 0 0,-1-1-1 0 0,1 1 1 0 0,7 5-1 0 0,-10-10-88 0 0,-1-1-1 0 0,1 1 0 0 0,-1-1 0 0 0,1 0 0 0 0,-1 0 0 0 0,1 0 0 0 0,0 0 0 0 0,-1 0 0 0 0,1 0 1 0 0,0-1-1 0 0,0 1 0 0 0,0-1 0 0 0,0 0 0 0 0,-1 0 0 0 0,1 0 0 0 0,0 0 0 0 0,0-1 0 0 0,0 1 1 0 0,0-1-1 0 0,3-1 0 0 0,1 0-695 0 0,-1 0 1 0 0,0-1-1 0 0,0 0 1 0 0,0 0 0 0 0,0-1-1 0 0,-1 0 1 0 0,9-7-1 0 0,-3 1-2331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6.1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63 1232 0 0,'-1'-1'378'0'0,"0"0"0"0"0,-1 0 0 0 0,1 0 0 0 0,0 0 0 0 0,0 0 0 0 0,0 0 0 0 0,0-1 0 0 0,0 1 0 0 0,0 0 0 0 0,0 0 0 0 0,1-1 0 0 0,-1 1 0 0 0,0-1 0 0 0,1 1 0 0 0,-1-1 0 0 0,1 1 0 0 0,0-1 0 0 0,-1 1-1 0 0,1-1 1 0 0,0 1 0 0 0,0-1 0 0 0,0 1 0 0 0,0-1 0 0 0,0 1 0 0 0,0-1 0 0 0,0 1 0 0 0,1-1 0 0 0,-1 1 0 0 0,0-1 0 0 0,1 1 0 0 0,-1-1 0 0 0,1 1 0 0 0,0-1 0 0 0,-1 1 0 0 0,1 0 0 0 0,0-1 0 0 0,0 1 0 0 0,0 0 0 0 0,0 0 0 0 0,0 0 0 0 0,0 0 0 0 0,0 0 0 0 0,2-1-1 0 0,-3 1-253 0 0,1 1-1 0 0,-1 0 0 0 0,1-1 0 0 0,-1 1 0 0 0,0 0 0 0 0,1-1 0 0 0,-1 1 0 0 0,1 0 0 0 0,-1 0 0 0 0,1 0 0 0 0,-1 0 1 0 0,1-1-1 0 0,-1 1 0 0 0,1 0 0 0 0,-1 0 0 0 0,1 0 0 0 0,-1 0 0 0 0,1 0 0 0 0,-1 0 0 0 0,1 0 0 0 0,-1 0 0 0 0,1 1 1 0 0,-1-1-1 0 0,1 0 0 0 0,-1 0 0 0 0,1 1 0 0 0,0-1-18 0 0,0 1-1 0 0,-1-1 1 0 0,1 1 0 0 0,-1 0 0 0 0,1-1 0 0 0,-1 1 0 0 0,0 0-1 0 0,1 0 1 0 0,-1-1 0 0 0,1 1 0 0 0,-1 0 0 0 0,0 0-1 0 0,0 0 1 0 0,1 1 0 0 0,0 5 127 0 0,-1 0 1 0 0,0 0-1 0 0,0 9 0 0 0,0-9 143 0 0,-4 86 877 0 0,2-61-1016 0 0,0 0 0 0 0,2 0-1 0 0,2 0 1 0 0,6 35-1 0 0,-2-38-224 0 0,1-1 0 0 0,1 0 0 0 0,1 0-1 0 0,2-1 1 0 0,1-1 0 0 0,1 0 0 0 0,1 0 0 0 0,1-1-1 0 0,1-1 1 0 0,2 0 0 0 0,33 34 0 0 0,-25-30-52 0 0,29 26-253 0 0,-49-48 78 0 0,1-1 0 0 0,0 0-1 0 0,0 0 1 0 0,0-1 0 0 0,1 0 0 0 0,13 6-1 0 0,-19-10 50 0 0,0 1 1 0 0,0 0-1 0 0,0-1 0 0 0,0 0 0 0 0,0 1 0 0 0,0-1 0 0 0,0 0 0 0 0,0 0 0 0 0,0 0 0 0 0,0 0 1 0 0,0 0-1 0 0,0-1 0 0 0,0 1 0 0 0,0 0 0 0 0,0-1 0 0 0,0 0 0 0 0,0 1 0 0 0,0-1 0 0 0,-1 0 1 0 0,4-2-1 0 0,-3 2-398 0 0,-1-1 0 0 0,1 1 1 0 0,-1-1-1 0 0,1 0 1 0 0,-1 1-1 0 0,1-1 1 0 0,-1 0-1 0 0,0 0 0 0 0,0 0 1 0 0,0 0-1 0 0,1-4 1 0 0,3-6-2880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39.43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73 60 2657 0 0,'-38'-24'12349'0'0,"8"4"-7737"0"0,30 20-4600 0 0,0 0 0 0 0,0 0 1 0 0,-1 0-1 0 0,1 0 1 0 0,0 0-1 0 0,0 0 1 0 0,0 0-1 0 0,-1 0 1 0 0,1 0-1 0 0,0-1 1 0 0,0 1-1 0 0,0 0 1 0 0,-1 0-1 0 0,1 0 1 0 0,0 0-1 0 0,0-1 1 0 0,0 1-1 0 0,0 0 1 0 0,0 0-1 0 0,0 0 1 0 0,-1-1-1 0 0,1 1 1 0 0,0 0-1 0 0,0 0 1 0 0,0 0-1 0 0,0-1 1 0 0,0 1-1 0 0,0 0 1 0 0,0 0-1 0 0,0-1 1 0 0,0 1-1 0 0,0 0 1 0 0,0 0-1 0 0,0-1 1 0 0,0 1-1 0 0,0 0 1 0 0,8-5-10 0 0,14 0-408 0 0,-17 5-66 0 0,-1 0 0 0 0,0 1 0 0 0,0-1 0 0 0,0 1 0 0 0,1 0 0 0 0,-1 0 0 0 0,0 0 0 0 0,5 2 0 0 0,5 4-2613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39.93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 65 1656 0 0,'0'-1'210'0'0,"0"1"0"0"0,0-1 0 0 0,0 1 0 0 0,0 0 0 0 0,0-1 0 0 0,0 1 0 0 0,-1-1 0 0 0,1 1 0 0 0,0 0-1 0 0,0-1 1 0 0,0 1 0 0 0,-1 0 0 0 0,1-1 0 0 0,0 1 0 0 0,0 0 0 0 0,-1 0 0 0 0,1-1 0 0 0,0 1 0 0 0,-1 0-1 0 0,1 0 1 0 0,0-1 0 0 0,-1 1 0 0 0,1 0 0 0 0,0 0 0 0 0,-1 0 0 0 0,1 0 0 0 0,-1-1 0 0 0,1 1 0 0 0,0 0 0 0 0,-1 0-1 0 0,1 0 1 0 0,-1 0 0 0 0,1 0 0 0 0,0 0 0 0 0,-1 0 0 0 0,1 0 0 0 0,-1 0 0 0 0,1 0 0 0 0,0 0 0 0 0,-1 1-1 0 0,1-1 1 0 0,-1 0 0 0 0,1 0 0 0 0,0 0 0 0 0,-1 1 0 0 0,0 0 58 0 0,0-1 1 0 0,0 1-1 0 0,0 0 0 0 0,1 1 1 0 0,-1-1-1 0 0,0 0 0 0 0,1 0 1 0 0,-1 0-1 0 0,1 0 0 0 0,-1 0 1 0 0,1 1-1 0 0,0-1 0 0 0,-1 2 1 0 0,-1 15 628 0 0,2 0 1 0 0,0 1 0 0 0,1-1 0 0 0,4 26-1 0 0,-2-15-188 0 0,-1-10-334 0 0,0-1 1 0 0,2 1 0 0 0,7 25 0 0 0,-11-43-365 0 0,0-1 0 0 0,0 1 0 0 0,1-1 0 0 0,-1 1 0 0 0,0 0 0 0 0,0-1 0 0 0,1 1 0 0 0,-1-1 0 0 0,0 1 0 0 0,1-1 0 0 0,-1 1 0 0 0,1-1 0 0 0,-1 1 0 0 0,0-1 0 0 0,1 1 1 0 0,-1-1-1 0 0,1 1 0 0 0,-1-1 0 0 0,1 0 0 0 0,0 1 0 0 0,-1-1 0 0 0,2 0 0 0 0,-2 0-4 0 0,1 0 1 0 0,-1 0 0 0 0,1 0-1 0 0,-1 0 1 0 0,1 0-1 0 0,-1 0 1 0 0,1-1-1 0 0,0 1 1 0 0,-1 0-1 0 0,1 0 1 0 0,-1-1-1 0 0,0 1 1 0 0,1 0-1 0 0,-1 0 1 0 0,1-1 0 0 0,-1 1-1 0 0,1-1 1 0 0,-1 1-1 0 0,1-1 1 0 0,1-2 1 0 0,-1 1 1 0 0,1-1-1 0 0,0 1 1 0 0,-1-1-1 0 0,0 0 1 0 0,0 1-1 0 0,0-1 1 0 0,1-3-1 0 0,-1-4 9 0 0,0 0 0 0 0,0 0-1 0 0,-1 0 1 0 0,0 0-1 0 0,-4-18 1 0 0,-14-50 58 0 0,6 29-68 0 0,6 29-20 0 0,4 16 24 0 0,1-1 0 0 0,-1 0-1 0 0,1 0 1 0 0,0 0-1 0 0,0 0 1 0 0,1 0 0 0 0,-1 0-1 0 0,1 0 1 0 0,0 0-1 0 0,2-8 1 0 0,-2 12-13 0 0,0 0 0 0 0,1 1 0 0 0,-1-1 0 0 0,0 0 0 0 0,1 1 0 0 0,-1-1 0 0 0,1 0 0 0 0,-1 1 0 0 0,1-1 0 0 0,-1 1 0 0 0,1-1 0 0 0,-1 1 0 0 0,1-1 0 0 0,-1 1 0 0 0,1 0 0 0 0,0-1 0 0 0,-1 1 0 0 0,1 0 0 0 0,0-1 0 0 0,-1 1 1 0 0,2-1-1 0 0,0 1-1 0 0,0 0 1 0 0,1-1 0 0 0,-1 1 0 0 0,0 0-1 0 0,0 0 1 0 0,0 0 0 0 0,3 1 0 0 0,4 1-44 0 0,-1 0 1 0 0,14 6 0 0 0,101 32-380 0 0,-103-35-642 0 0,-1-2 0 0 0,27 2 0 0 0,-20-2-4419 0 0,-15-2 1593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40.84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194 119 432 0 0,'2'-3'732'0'0,"0"0"0"0"0,0 0 1 0 0,0 0-1 0 0,-1-1 0 0 0,0 1 0 0 0,1-1 0 0 0,-1 1 0 0 0,0-1 1 0 0,0 1-1 0 0,-1-1 0 0 0,1 0 0 0 0,-1 1 0 0 0,0-7 0 0 0,0 8-421 0 0,-1-1 0 0 0,1 0-1 0 0,-1 0 1 0 0,0 0 0 0 0,0 0-1 0 0,0 0 1 0 0,-1 1 0 0 0,1-1-1 0 0,0 0 1 0 0,-1 1 0 0 0,0-1-1 0 0,0 1 1 0 0,1 0 0 0 0,-1 0-1 0 0,-1-1 1 0 0,1 1-1 0 0,-3-1 1 0 0,2 0-129 0 0,0 1-1 0 0,0 0 1 0 0,-1 0-1 0 0,1 1 1 0 0,-1-1-1 0 0,1 1 1 0 0,-1 0-1 0 0,0 0 1 0 0,0 0-1 0 0,1 0 1 0 0,-1 1 0 0 0,0-1-1 0 0,0 1 1 0 0,0 0-1 0 0,0 0 1 0 0,1 1-1 0 0,-1-1 1 0 0,0 1-1 0 0,0-1 1 0 0,0 1-1 0 0,1 1 1 0 0,-1-1-1 0 0,1 0 1 0 0,-7 4-1 0 0,4-1-48 0 0,0-1-1 0 0,0 1 0 0 0,0-1 0 0 0,1 2 1 0 0,0-1-1 0 0,0 1 0 0 0,0-1 0 0 0,0 1 0 0 0,1 1 1 0 0,0-1-1 0 0,0 1 0 0 0,0-1 0 0 0,-3 10 1 0 0,4-10-92 0 0,1 1 0 0 0,0 0 0 0 0,1 0 1 0 0,0 1-1 0 0,-1-1 0 0 0,2 0 1 0 0,-1 0-1 0 0,1 1 0 0 0,0-1 1 0 0,0 0-1 0 0,1 1 0 0 0,0-1 1 0 0,0 0-1 0 0,0 0 0 0 0,4 9 1 0 0,-2-7-22 0 0,0-1 0 0 0,1 1 1 0 0,0-1-1 0 0,1 0 1 0 0,-1 0-1 0 0,1-1 0 0 0,0 1 1 0 0,1-1-1 0 0,0 0 0 0 0,0-1 1 0 0,10 8-1 0 0,-9-7-40 0 0,2-1 1 0 0,-1 0-1 0 0,1 0 1 0 0,-1-1-1 0 0,1 0 1 0 0,0 0-1 0 0,1-1 0 0 0,13 3 1 0 0,-16-5-10 0 0,0 0 1 0 0,0-1-1 0 0,0 1 0 0 0,0-1 1 0 0,0-1-1 0 0,-1 0 1 0 0,1 0-1 0 0,0 0 0 0 0,0 0 1 0 0,-1-1-1 0 0,1-1 1 0 0,11-4-1 0 0,-8 2-6 0 0,-1 0 0 0 0,-1 0-1 0 0,1-1 1 0 0,-1 0 0 0 0,0 0 0 0 0,0-1 0 0 0,-1 0 0 0 0,0-1-1 0 0,7-8 1 0 0,-10 10 40 0 0,0-1 0 0 0,0 0 0 0 0,-1 0 0 0 0,1 0 0 0 0,-2 0 0 0 0,1 0-1 0 0,-1 0 1 0 0,0-1 0 0 0,0 1 0 0 0,-1-1 0 0 0,0 0 0 0 0,0-12 0 0 0,-1-3 4 0 0,1 8 28 0 0,-1 0 1 0 0,-4-28-1 0 0,1 49 23 0 0,1 1 0 0 0,1-1-1 0 0,-3 13 1 0 0,3 3-55 0 0,1-1-1 0 0,1 0 1 0 0,1 0-1 0 0,6 28 1 0 0,-5-35 10 0 0,1-1 0 0 0,0 1 0 0 0,1 0 0 0 0,1-1 1 0 0,0 0-1 0 0,0 0 0 0 0,12 15 0 0 0,-16-26-22 0 0,-1 1 0 0 0,1-1 0 0 0,-1 0 1 0 0,1-1-1 0 0,0 1 0 0 0,0 0 0 0 0,0 0 0 0 0,0-1 0 0 0,0 1 1 0 0,1-1-1 0 0,-1 0 0 0 0,0 0 0 0 0,1 0 0 0 0,-1 0 0 0 0,0 0 0 0 0,1 0 1 0 0,-1-1-1 0 0,1 1 0 0 0,-1-1 0 0 0,1 1 0 0 0,0-1 0 0 0,-1 0 1 0 0,1 0-1 0 0,-1 0 0 0 0,1-1 0 0 0,2 0 0 0 0,-1 0-9 0 0,0 0 0 0 0,0-1-1 0 0,0 1 1 0 0,0-1 0 0 0,-1 0-1 0 0,1 0 1 0 0,-1 0 0 0 0,1-1 0 0 0,-1 1-1 0 0,0-1 1 0 0,0 0 0 0 0,0 0-1 0 0,-1 0 1 0 0,1 0 0 0 0,4-7 0 0 0,2-8 23 0 0,-1 0 1 0 0,0-1-1 0 0,-1 0 1 0 0,-1 0-1 0 0,5-33 1 0 0,10-30 95 0 0,-15 62 78 0 0,-6 20-177 0 0,0 0 0 0 0,0 0 0 0 0,0 0 0 0 0,0 0 0 0 0,0 0 0 0 0,0 0 0 0 0,0 0 0 0 0,0 0 0 0 0,0 0 0 0 0,-1 0 0 0 0,1 0 0 0 0,0 0 1 0 0,0 0-1 0 0,0 0 0 0 0,0 0 0 0 0,0 0 0 0 0,0 0 0 0 0,0 0 0 0 0,0 0 0 0 0,0 0 0 0 0,0 0 0 0 0,0 0 0 0 0,0 0 0 0 0,0 0 0 0 0,0 0 0 0 0,0 0 1 0 0,0 0-1 0 0,0 0 0 0 0,0 0 0 0 0,0 0 0 0 0,0 0 0 0 0,0 0 0 0 0,0 0 0 0 0,0 0 0 0 0,0 0 0 0 0,-1 0 0 0 0,1 0 0 0 0,0 0 0 0 0,0 0 1 0 0,0 0-1 0 0,0 0 0 0 0,0 0 0 0 0,0 0 0 0 0,0 0 0 0 0,0 0 0 0 0,0 0 0 0 0,0 0 0 0 0,0 0 0 0 0,0 0 0 0 0,0 0 0 0 0,-6 11 142 0 0,0 1-110 0 0,1 0 0 0 0,1 0 0 0 0,0 0 1 0 0,1 0-1 0 0,0 1 0 0 0,1-1 0 0 0,0 1 0 0 0,0 17 0 0 0,2-22-29 0 0,0 0 0 0 0,1 0-1 0 0,0 0 1 0 0,0 0 0 0 0,1 0 0 0 0,0-1 0 0 0,0 1 0 0 0,1-1 0 0 0,0 1 0 0 0,0-1 0 0 0,0 0 0 0 0,1 0 0 0 0,0 0 0 0 0,10 11-1 0 0,-12-16-15 0 0,0 0 0 0 0,0 0 0 0 0,0 0 0 0 0,0 0 0 0 0,1 0 0 0 0,-1-1 0 0 0,1 1 0 0 0,-1-1 0 0 0,1 1 0 0 0,0-1 0 0 0,-1 0 0 0 0,1 0 0 0 0,0 0 0 0 0,0-1 0 0 0,0 1 0 0 0,0 0 0 0 0,0-1 0 0 0,0 0 0 0 0,0 0 0 0 0,0 0 0 0 0,0 0 0 0 0,0 0 0 0 0,0-1 0 0 0,0 1 0 0 0,-1-1 0 0 0,1 0 0 0 0,5-2 0 0 0,5-3-104 0 0,-1 0-1 0 0,0-1 1 0 0,-1 0 0 0 0,20-16-1 0 0,-8 5-104 0 0,-18 15 60 0 0,18-11-561 0 0,-22 14 321 0 0,0-1 1 0 0,1 1-1 0 0,-1 0 1 0 0,1-1-1 0 0,-1 1 1 0 0,1 0-1 0 0,-1 0 1 0 0,1 0-1 0 0,-1 0 1 0 0,0 0-1 0 0,1 0 0 0 0,-1 1 1 0 0,1-1-1 0 0,-1 0 1 0 0,3 2-1 0 0,6 2-6659 0 0,-6-2 5088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41.38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43 31 1224 0 0,'0'-1'567'0'0,"0"0"0"0"0,1 0 0 0 0,-1 0-1 0 0,0 0 1 0 0,1 0 0 0 0,-1 0 0 0 0,0 0-1 0 0,1 0 1 0 0,-1 0 0 0 0,1 0 0 0 0,0 0-1 0 0,-1 0 1 0 0,1 0 0 0 0,0 0 0 0 0,1 0 0 0 0,-1-1-47 0 0,0 1 0 0 0,1 0 0 0 0,-1-1 0 0 0,1 1 0 0 0,-1 0 0 0 0,1 0 0 0 0,0 0 1 0 0,0 1-1 0 0,-1-1 0 0 0,1 0 0 0 0,0 1 0 0 0,0-1 0 0 0,0 1 0 0 0,2-1 1 0 0,-3 1-431 0 0,-1 0 1 0 0,1 0 0 0 0,-1 0 0 0 0,1 0 0 0 0,-1 1 0 0 0,1-1 0 0 0,-1 0 0 0 0,1 0 0 0 0,-1 1 0 0 0,0-1 0 0 0,1 0 0 0 0,-1 0 0 0 0,0 1 0 0 0,1-1 0 0 0,-1 0 0 0 0,1 1 0 0 0,-1-1 0 0 0,0 1-1 0 0,0-1 1 0 0,1 0 0 0 0,-1 1 0 0 0,0-1 0 0 0,0 1 0 0 0,1-1 0 0 0,-1 1 0 0 0,0-1 0 0 0,0 1 0 0 0,0-1 0 0 0,0 1 0 0 0,0-1 0 0 0,0 1 0 0 0,0-1 0 0 0,0 0 0 0 0,0 1 0 0 0,0-1-1 0 0,0 1 1 0 0,0-1 0 0 0,0 1 0 0 0,0-1 0 0 0,0 1 0 0 0,-1-1 0 0 0,1 1 0 0 0,-1 0 0 0 0,-7 24 1201 0 0,8-25-1240 0 0,-30 55 1463 0 0,20-38-997 0 0,0 0 1 0 0,-10 27 0 0 0,18-39-469 0 0,0 0 0 0 0,1 0 0 0 0,0 0 0 0 0,0 1 0 0 0,0-1 0 0 0,0 0 0 0 0,1 1 1 0 0,0-1-1 0 0,0 0 0 0 0,1 0 0 0 0,-1 1 0 0 0,1-1 0 0 0,3 9 0 0 0,-2-9-52 0 0,0 0 0 0 0,0-1 0 0 0,1 1-1 0 0,0-1 1 0 0,-1 0 0 0 0,2 0 0 0 0,-1 0-1 0 0,0 0 1 0 0,1 0 0 0 0,0-1 0 0 0,-1 0-1 0 0,2 0 1 0 0,-1 0 0 0 0,0 0-1 0 0,0 0 1 0 0,1-1 0 0 0,0 0 0 0 0,-1 0-1 0 0,1 0 1 0 0,0-1 0 0 0,0 1 0 0 0,9 0-1 0 0,-4 0-82 0 0,-1-1-1 0 0,1-1 0 0 0,0 1 1 0 0,0-2-1 0 0,-1 1 0 0 0,1-1 1 0 0,0-1-1 0 0,-1 0 0 0 0,1 0 1 0 0,-1-1-1 0 0,10-4 0 0 0,-7 2-528 0 0,0-1 0 0 0,0-1 0 0 0,15-11 0 0 0,-21 14-460 0 0,0-1 1 0 0,-1-1-1 0 0,1 1 0 0 0,4-8 1 0 0,-2 1-1960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41.6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 82 2609 0 0,'-3'-14'3937'0'0,"0"-1"1"0"0,1 0-1 0 0,0-20 1 0 0,2 33-1553 0 0,1 3-1266 0 0,-1 2-1114 0 0,0-1 0 0 0,1 0 1 0 0,-1 0-1 0 0,1 0 0 0 0,0 1 0 0 0,0-1 1 0 0,0 0-1 0 0,1 2 0 0 0,5 3-606 0 0,0 0 0 0 0,1-1 0 0 0,0 0 0 0 0,0 0-1 0 0,0 0 1 0 0,16 6 0 0 0,-18-8-456 0 0,12 5-1905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41.98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34 66 2176 0 0,'-6'-61'12256'0'0,"5"56"-9751"0"0,-1 7-718 0 0,-2 10-296 0 0,2 17-407 0 0,4 45 0 0 0,1 2-422 0 0,-15 91 572 0 0,1 59-770 0 0,11-216-465 0 0,1-1 1 0 0,1 1 0 0 0,-1-1-1 0 0,2 0 1 0 0,-1 0-1 0 0,1 0 1 0 0,0 0 0 0 0,1 0-1 0 0,0 0 1 0 0,7 10 0 0 0,-8-15-205 0 0,0 0 0 0 0,0 0 0 0 0,1 0 0 0 0,-1-1 0 0 0,1 1 0 0 0,0-1 0 0 0,0 0 0 0 0,0 0 0 0 0,5 3 0 0 0,-5-4-339 0 0,-1 0 1 0 0,1-1-1 0 0,0 0 0 0 0,-1 0 1 0 0,1 0-1 0 0,0 0 0 0 0,0 0 1 0 0,-1-1-1 0 0,1 0 0 0 0,0 0 1 0 0,0 0-1 0 0,0 0 1 0 0,5-1-1 0 0,3-2-2956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42.1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26 1824 0 0,'2'-3'3273'0'0,"-2"-3"944"0"0,4 3-1408 0 0,3 2-889 0 0,3 1-1360 0 0,8 0 48 0 0,-1 1 88 0 0,4-1-143 0 0,3 0-97 0 0,1-1-208 0 0,1-1-176 0 0,9-1-240 0 0,-2 2-32 0 0,1-1-16 0 0,3 1-505 0 0,-2-1-951 0 0,-3 1-264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43.34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240 209 512 0 0,'-1'0'301'0'0,"1"0"-1"0"0,0 0 0 0 0,-1 0 1 0 0,1 0-1 0 0,0 0 1 0 0,-5-3 5407 0 0,5 3-5408 0 0,0 0 1 0 0,0-1-1 0 0,0 1 1 0 0,-1 0-1 0 0,1 0 0 0 0,0-1 1 0 0,1-11 2700 0 0,10-10-1465 0 0,-9 19-1284 0 0,0 1 0 0 0,-1-1 0 0 0,1 0 0 0 0,0 0 0 0 0,-1 0 1 0 0,0 0-1 0 0,1-1 0 0 0,-1 1 0 0 0,0 0 0 0 0,0-6 0 0 0,-1 7-165 0 0,0 0 1 0 0,0 0-1 0 0,0 0 1 0 0,-1 0-1 0 0,1 0 1 0 0,-1 0-1 0 0,1-1 0 0 0,-1 2 1 0 0,0-1-1 0 0,0 0 1 0 0,0 0-1 0 0,0 0 1 0 0,0 0-1 0 0,0 0 1 0 0,0 1-1 0 0,0-1 1 0 0,-1 1-1 0 0,-1-3 0 0 0,-1 1 21 0 0,1 0 0 0 0,0 0 0 0 0,-1 1 0 0 0,1-1 0 0 0,-1 1 0 0 0,0 0 0 0 0,0 0 0 0 0,0 0 0 0 0,0 1 0 0 0,0-1 0 0 0,0 1 0 0 0,-1 0-1 0 0,1 0 1 0 0,-6 0 0 0 0,3 1 43 0 0,0 0-1 0 0,1 0 1 0 0,-1 1-1 0 0,0 0 1 0 0,1 0-1 0 0,-1 0 1 0 0,1 1-1 0 0,-13 5 1 0 0,12-4-67 0 0,0 0-1 0 0,0 1 1 0 0,0 0-1 0 0,0 0 1 0 0,1 1-1 0 0,0-1 1 0 0,0 1-1 0 0,0 1 1 0 0,1-1-1 0 0,0 1 1 0 0,0 0-1 0 0,0 0 1 0 0,1 0-1 0 0,-1 1 1 0 0,2 0-1 0 0,-1 0 1 0 0,-3 8-1 0 0,6-10-54 0 0,0 0-1 0 0,0 0 0 0 0,0 1 1 0 0,0-1-1 0 0,1 0 0 0 0,0 0 0 0 0,0 1 1 0 0,0-1-1 0 0,1 0 0 0 0,0 0 1 0 0,0 0-1 0 0,0 1 0 0 0,3 7 0 0 0,0-6-12 0 0,-1-1 0 0 0,1 1 0 0 0,0 0 0 0 0,0-1 0 0 0,0 0 0 0 0,1 0-1 0 0,0-1 1 0 0,11 10 0 0 0,-6-7-24 0 0,0 0-1 0 0,1-1 1 0 0,0 0-1 0 0,0 0 1 0 0,1-1-1 0 0,0-1 1 0 0,0 0-1 0 0,0-1 1 0 0,1 0-1 0 0,22 3 1 0 0,-27-6-15 0 0,-1-1 0 0 0,1 0 0 0 0,0 0 1 0 0,-1-1-1 0 0,1 0 0 0 0,-1-1 0 0 0,0 1 1 0 0,1-1-1 0 0,-1-1 0 0 0,0 1 0 0 0,0-1 1 0 0,0-1-1 0 0,-1 1 0 0 0,1-1 0 0 0,11-9 1 0 0,-14 9 15 0 0,1 1 0 0 0,0-2 0 0 0,-1 1 0 0 0,0-1 1 0 0,0 1-1 0 0,0-1 0 0 0,0 0 0 0 0,-1 0 0 0 0,0-1 1 0 0,0 1-1 0 0,0-1 0 0 0,-1 1 0 0 0,0-1 0 0 0,0 0 1 0 0,0 0-1 0 0,-1 0 0 0 0,0 0 0 0 0,0 0 0 0 0,0-11 1 0 0,-3 0 6 0 0,0 1 0 0 0,-2 0 0 0 0,-5-20 0 0 0,-6-26 182 0 0,19 101 1 0 0,-3-14-152 0 0,2-1-1 0 0,1 0 0 0 0,7 28 0 0 0,-7-41-5 0 0,0 0-1 0 0,1 0 0 0 0,11 18 0 0 0,-13-25-27 0 0,0 1 0 0 0,0-1-1 0 0,1 0 1 0 0,-1 1 0 0 0,1-2-1 0 0,1 1 1 0 0,-1 0 0 0 0,0-1-1 0 0,1 0 1 0 0,5 3-1 0 0,-7-5 1 0 0,0 0-1 0 0,0 0 1 0 0,0 0-1 0 0,0-1 0 0 0,0 1 1 0 0,0-1-1 0 0,0 0 0 0 0,0 0 1 0 0,0 0-1 0 0,0-1 0 0 0,0 1 1 0 0,0-1-1 0 0,0 1 1 0 0,0-1-1 0 0,0 0 0 0 0,0 0 1 0 0,0 0-1 0 0,-1-1 0 0 0,1 1 1 0 0,0-1-1 0 0,3-2 0 0 0,0 0-15 0 0,0 0 0 0 0,0-1-1 0 0,-1 0 1 0 0,1 0 0 0 0,-1 0-1 0 0,0-1 1 0 0,7-11 0 0 0,-8 10 10 0 0,1-1 1 0 0,-2-1-1 0 0,0 1 0 0 0,0-1 1 0 0,0 1-1 0 0,2-14 0 0 0,3-57 37 0 0,-4 32 13 0 0,-2 32-72 0 0,11-76 279 0 0,-21 112 367 0 0,4-9-523 0 0,-1 0 1 0 0,-2 16-1 0 0,4-8 4 0 0,1 0-1 0 0,1 0 0 0 0,0 0 0 0 0,2 0 1 0 0,3 23-1 0 0,-3-35-87 0 0,0-1 1 0 0,1 1 0 0 0,0-1-1 0 0,0 1 1 0 0,1-1-1 0 0,0 0 1 0 0,0 0 0 0 0,0 0-1 0 0,1 0 1 0 0,0-1-1 0 0,1 0 1 0 0,0 0-1 0 0,-1 0 1 0 0,2 0 0 0 0,-1 0-1 0 0,9 6 1 0 0,-12-11-12 0 0,0 0 0 0 0,0 0 0 0 0,-1 0-1 0 0,1 0 1 0 0,0 0 0 0 0,0 0 0 0 0,0 0 0 0 0,0-1 0 0 0,0 1 0 0 0,0-1 0 0 0,0 1 0 0 0,0-1 0 0 0,0 0-1 0 0,0 0 1 0 0,1 0 0 0 0,-1 0 0 0 0,0 0 0 0 0,4-1 0 0 0,-3 0-19 0 0,-1 0 0 0 0,1-1 0 0 0,0 1-1 0 0,0 0 1 0 0,-1-1 0 0 0,1 0 0 0 0,-1 0 0 0 0,1 0 0 0 0,-1 0 0 0 0,0 0-1 0 0,4-4 1 0 0,-2 0-31 0 0,0 0 1 0 0,0-1-1 0 0,0 1 0 0 0,-1-1 0 0 0,1 1 1 0 0,-2-1-1 0 0,1 0 0 0 0,-1 0 0 0 0,3-15 1 0 0,-4-3 15 0 0,0 0 1 0 0,-2 0 0 0 0,0 1 0 0 0,-9-41-1 0 0,7 48 9 0 0,3 17 18 0 0,-2 16-793 0 0,2 11-2524 0 0,0 0-3743 0 0,0-16 3781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43.94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85 103 8 0 0,'0'-2'626'0'0,"0"1"0"0"0,-1 0 1 0 0,1-1-1 0 0,-1 1 0 0 0,0-1 0 0 0,1 1 1 0 0,-1 0-1 0 0,0 0 0 0 0,0 0 0 0 0,0-1 0 0 0,0 1 1 0 0,0 0-1 0 0,0 0 0 0 0,0 0 0 0 0,0 0 1 0 0,0 1-1 0 0,0-1 0 0 0,0 0 0 0 0,-1 0 0 0 0,1 1 1 0 0,-3-2-1 0 0,3 2-219 0 0,0 0-1 0 0,0 0 1 0 0,0 0 0 0 0,0 0 0 0 0,0 0-1 0 0,0 0 1 0 0,0 0 0 0 0,0 0 0 0 0,1 0 0 0 0,-1 1-1 0 0,0-1 1 0 0,0 0 0 0 0,0 1 0 0 0,0-1-1 0 0,0 1 1 0 0,-1 0 0 0 0,-10 11-1 0 0,8-5-78 0 0,-1 1 0 0 0,1 0 1 0 0,0 1-1 0 0,1-1 0 0 0,0 0 0 0 0,0 1 1 0 0,1 0-1 0 0,0 0 0 0 0,1-1 0 0 0,0 1 0 0 0,0 0 1 0 0,1 12-1 0 0,0-6-201 0 0,2 1-1 0 0,0-1 1 0 0,0 0-1 0 0,1 0 1 0 0,1 0-1 0 0,8 20 1 0 0,-12-34-122 0 0,1 0 0 0 0,-1 0-1 0 0,1 1 1 0 0,0-1 0 0 0,-1 0 0 0 0,1 0 0 0 0,0 0 0 0 0,0 0 0 0 0,0 0-1 0 0,0 0 1 0 0,-1 0 0 0 0,1 0 0 0 0,1 0 0 0 0,-1 0 0 0 0,0 0-1 0 0,2 0 1 0 0,-3-1-4 0 0,0 0 0 0 0,1 1 0 0 0,-1-1-1 0 0,0 0 1 0 0,1 0 0 0 0,-1 0 0 0 0,0 0 0 0 0,1 0-1 0 0,-1 0 1 0 0,0 0 0 0 0,1 0 0 0 0,-1-1-1 0 0,0 1 1 0 0,1 0 0 0 0,-1 0 0 0 0,0 0 0 0 0,0 0-1 0 0,1 0 1 0 0,-1 0 0 0 0,0-1 0 0 0,1 1 0 0 0,-1 0-1 0 0,0 0 1 0 0,1-1 0 0 0,-1 0-5 0 0,1 1 0 0 0,-1-1-1 0 0,1 0 1 0 0,-1 0 0 0 0,1 0 0 0 0,-1 0 0 0 0,1 0 0 0 0,-1 0-1 0 0,0 0 1 0 0,0 0 0 0 0,1-2 0 0 0,-1-6 6 0 0,0 1 0 0 0,0-1 0 0 0,-1 0 0 0 0,0 0-1 0 0,0 0 1 0 0,-4-13 0 0 0,2 11 8 0 0,1 0-1 0 0,0 0 0 0 0,-1-14 1 0 0,3 11 3 0 0,1 0 1 0 0,0 0 0 0 0,0 0 0 0 0,2 0-1 0 0,0 0 1 0 0,7-22 0 0 0,-8 31-4 0 0,0 0 0 0 0,0 0 0 0 0,-1-1 1 0 0,0 1-1 0 0,0-1 0 0 0,0 1 0 0 0,-1-9 0 0 0,0 12-6 0 0,0 0-1 0 0,0 1 1 0 0,0-1-1 0 0,-1 0 1 0 0,1 0-1 0 0,-1 1 1 0 0,1-1 0 0 0,-1 0-1 0 0,0 1 1 0 0,1-1-1 0 0,-1 0 1 0 0,0 1-1 0 0,0-1 1 0 0,0 1-1 0 0,-1 0 1 0 0,1-1-1 0 0,0 1 1 0 0,0 0-1 0 0,-1 0 1 0 0,1-1-1 0 0,0 1 1 0 0,-1 0-1 0 0,0 0 1 0 0,1 1-1 0 0,-4-2 1 0 0,-2-1 36 0 0,9 6-42 0 0,13 4-20 0 0,29 5-15 0 0,77 22 19 0 0,-43-9-148 0 0,-77-25 146 0 0,-1 0 1 0 0,0 0 0 0 0,0 0-1 0 0,1 0 1 0 0,-1 0-1 0 0,0 0 1 0 0,0 0 0 0 0,1 0-1 0 0,-1 0 1 0 0,0 0 0 0 0,0 0-1 0 0,1 0 1 0 0,-1 1 0 0 0,0-1-1 0 0,0 0 1 0 0,1 0 0 0 0,-1 0-1 0 0,0 0 1 0 0,0 0-1 0 0,0 0 1 0 0,0 1 0 0 0,1-1-1 0 0,-1 0 1 0 0,0 0 0 0 0,0 0-1 0 0,0 1 1 0 0,0-1 0 0 0,1 0-1 0 0,-1 0 1 0 0,0 0 0 0 0,0 1-1 0 0,0-1 1 0 0,0 0-1 0 0,0 0 1 0 0,0 1 0 0 0,0-1-1 0 0,0 0 1 0 0,0 1 0 0 0,-10 2-1176 0 0,-7-2-2598 0 0,5-1-4757 0 0,4 0 2754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44.82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29 104 1632 0 0,'-16'-37'9806'0'0,"14"30"-8195"0"0,-1 0 0 0 0,1-1 0 0 0,1 1 0 0 0,-1 0 0 0 0,0-16 1 0 0,2 23-1558 0 0,0 0 0 0 0,0 0 0 0 0,0-1 0 0 0,0 1 1 0 0,0 0-1 0 0,0 0 0 0 0,0-1 0 0 0,0 1 1 0 0,0 0-1 0 0,0-1 0 0 0,0 1 0 0 0,0 0 1 0 0,0 0-1 0 0,0-1 0 0 0,0 1 0 0 0,0 0 1 0 0,1 0-1 0 0,-1-1 0 0 0,0 1 0 0 0,0 0 1 0 0,0 0-1 0 0,0 0 0 0 0,1-1 0 0 0,-1 1 1 0 0,0 0-1 0 0,0 0 0 0 0,0 0 0 0 0,1-1 1 0 0,-1 1-1 0 0,0 0 0 0 0,0 0 0 0 0,1 0 1 0 0,8 3 845 0 0,6 13-32 0 0,-12-9-707 0 0,0 1 1 0 0,0-1 0 0 0,0 1 0 0 0,-1-1 0 0 0,2 14 0 0 0,2 42 235 0 0,-2-24-176 0 0,-1 14 8 0 0,-2-32-182 0 0,0 0 0 0 0,6 24-1 0 0,-5-38-47 0 0,-1-1 0 0 0,1 1 0 0 0,1-1 0 0 0,-1 0-1 0 0,1 0 1 0 0,0 0 0 0 0,1 0 0 0 0,-1 0 0 0 0,1-1-1 0 0,0 0 1 0 0,6 6 0 0 0,-8-9-3 0 0,0 0-1 0 0,0-1 1 0 0,0 1-1 0 0,1-1 1 0 0,-1 1-1 0 0,1-1 1 0 0,-1 0-1 0 0,1 0 1 0 0,0 0-1 0 0,-1 0 1 0 0,1 0-1 0 0,0 0 1 0 0,-1-1-1 0 0,1 1 1 0 0,0-1-1 0 0,0 0 1 0 0,0 0-1 0 0,-1 0 1 0 0,1 0-1 0 0,0-1 1 0 0,0 1-1 0 0,0-1 1 0 0,-1 0-1 0 0,1 1 1 0 0,0-1-1 0 0,4-3 1 0 0,-2 2-5 0 0,0-1-1 0 0,0 0 1 0 0,0 0 0 0 0,0 0 0 0 0,-1-1-1 0 0,0 1 1 0 0,0-1 0 0 0,0 0 0 0 0,0 0-1 0 0,0-1 1 0 0,-1 1 0 0 0,4-8 0 0 0,-2 3 7 0 0,-1-1 1 0 0,-1 1 0 0 0,0-1 0 0 0,-1 0-1 0 0,1 0 1 0 0,-2-1 0 0 0,0 1 0 0 0,0 0 0 0 0,0 0-1 0 0,-2-1 1 0 0,1 1 0 0 0,-1 0 0 0 0,-1 0-1 0 0,0-1 1 0 0,-4-13 0 0 0,-4-8 26 0 0,-2 1 0 0 0,-1 0 0 0 0,-24-40 0 0 0,36 66-80 0 0,4 7 27 0 0,12 11 18 0 0,7 7-8 0 0,3-5 7 0 0,0-1 1 0 0,0-1-1 0 0,2-1 0 0 0,46 14 1 0 0,-68-25 8 0 0,1 1 1 0 0,0-1-1 0 0,-1 0 1 0 0,1 0-1 0 0,0-1 1 0 0,0 0-1 0 0,0 0 1 0 0,0 0-1 0 0,7-2 1 0 0,-11 2 1 0 0,1 0-1 0 0,0 0 1 0 0,-1 0 0 0 0,1 0 0 0 0,-1 0 0 0 0,1 0-1 0 0,-1 1 1 0 0,1-1 0 0 0,-1 1 0 0 0,1 0-1 0 0,-1 0 1 0 0,0 0 0 0 0,1 0 0 0 0,-1 0-1 0 0,0 0 1 0 0,3 2 0 0 0,-1-1 2 0 0,-1 0 0 0 0,0 0 0 0 0,1 0 0 0 0,0-1 0 0 0,-1 0 1 0 0,7 2-1 0 0,0-3-35 0 0,-1 1 0 0 0,1-1 1 0 0,0-1-1 0 0,-1 0 0 0 0,19-4 0 0 0,-24 4 30 0 0,0 0-1 0 0,-1 0 0 0 0,1-1 0 0 0,0 0 0 0 0,0 1 0 0 0,-1-1 1 0 0,1 0-1 0 0,0-1 0 0 0,-1 1 0 0 0,0-1 0 0 0,0 1 0 0 0,0-1 1 0 0,0 0-1 0 0,0 0 0 0 0,0 0 0 0 0,2-6 0 0 0,-4 8 4 0 0,0-1 0 0 0,0 0 0 0 0,0 0 0 0 0,0 1 0 0 0,-1-1 0 0 0,1 0 0 0 0,-1 0 0 0 0,1 0 0 0 0,-1 0 0 0 0,0 0 0 0 0,0 1 0 0 0,0-1-1 0 0,0 0 1 0 0,0 0 0 0 0,0 0 0 0 0,0 0 0 0 0,-1 0 0 0 0,1 0 0 0 0,-1 0 0 0 0,0-2 0 0 0,-1 1 0 0 0,1 1 1 0 0,-1-1-1 0 0,0 0 0 0 0,0 1 1 0 0,0 0-1 0 0,0-1 1 0 0,-1 1-1 0 0,1 0 0 0 0,-1 0 1 0 0,1 0-1 0 0,-4-2 0 0 0,-3-1 5 0 0,1 1 0 0 0,-1 0 0 0 0,0 1-1 0 0,0-1 1 0 0,-1 2 0 0 0,1-1 0 0 0,-11 0 0 0 0,14 2 17 0 0,0 0 1 0 0,0 0 0 0 0,0 1-1 0 0,0 0 1 0 0,0 1 0 0 0,0-1-1 0 0,0 1 1 0 0,1 0 0 0 0,-1 1-1 0 0,0-1 1 0 0,0 1 0 0 0,1 0-1 0 0,-1 0 1 0 0,1 1 0 0 0,0 0-1 0 0,-1 0 1 0 0,1 0 0 0 0,1 1-1 0 0,-9 6 1 0 0,5-3 14 0 0,0 1 1 0 0,0 1-1 0 0,1-1 0 0 0,0 1 0 0 0,0 0 1 0 0,1 1-1 0 0,-6 11 0 0 0,10-16-34 0 0,0-1 0 0 0,0 1 0 0 0,1 0-1 0 0,-1 0 1 0 0,1 0 0 0 0,0 0 0 0 0,0 0-1 0 0,1 0 1 0 0,0 0 0 0 0,0 0 0 0 0,0 0-1 0 0,0 0 1 0 0,1 0 0 0 0,-1 0 0 0 0,2 0-1 0 0,-1 0 1 0 0,0 0 0 0 0,3 6 0 0 0,1-2-96 0 0,-1-1 0 0 0,1 1 0 0 0,0-1 0 0 0,1 1 0 0 0,0-1 0 0 0,0-1 0 0 0,1 1 1 0 0,0-1-1 0 0,0-1 0 0 0,1 1 0 0 0,-1-1 0 0 0,1 0 0 0 0,1-1 0 0 0,-1 0 0 0 0,1 0 0 0 0,0-1 1 0 0,0 0-1 0 0,0-1 0 0 0,1 0 0 0 0,-1 0 0 0 0,1-1 0 0 0,0 0 0 0 0,0-1 0 0 0,0 0 0 0 0,-1 0 1 0 0,1-1-1 0 0,0 0 0 0 0,12-3 0 0 0,-3-1-4876 0 0,38-15 1 0 0,-39 12 1405 0 0,-3 1 817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6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9 3993 0 0,'-1'0'354'0'0,"-9"9"10850"0"0,11-4-7839 0 0,7 1-3934 0 0,2-1 970 0 0,0 0 1 0 0,0-1 0 0 0,0 0 0 0 0,1-1 0 0 0,0 0 0 0 0,0 0 0 0 0,0-1-1 0 0,19 1 1 0 0,9-2-110 0 0,42-3-1 0 0,-33-4-583 0 0,1-1-1 0 0,59-18 0 0 0,-29 7-8790 0 0,-63 15 3972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2:45.18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49 45 2353 0 0,'-48'-45'12439'0'0,"96"55"-8288"0"0,-20-3-3329 0 0,-1 1 0 0 0,1 1 1 0 0,-1 1-1 0 0,39 22 0 0 0,-47-22-552 0 0,-2 2 0 0 0,0 0-1 0 0,0 1 1 0 0,-1 0-1 0 0,0 1 1 0 0,-2 1-1 0 0,15 18 1 0 0,2 10-117 0 0,-2 1 0 0 0,-1 2 0 0 0,-3 0 0 0 0,-2 2 1 0 0,-2 0-1 0 0,16 57 0 0 0,-31-89-119 0 0,-2 0-1 0 0,0 0 1 0 0,-1 1 0 0 0,-1-1 0 0 0,0 1 0 0 0,-1-1-1 0 0,-2 22 1 0 0,0-26-30 0 0,-1 0 0 0 0,-1 0-1 0 0,0 0 1 0 0,0 0 0 0 0,-2-1 0 0 0,1 1 0 0 0,-1-1 0 0 0,-1 0-1 0 0,0 0 1 0 0,-10 14 0 0 0,7-14-47 0 0,-1 1 0 0 0,0-2 0 0 0,-1 1 0 0 0,0-1 0 0 0,0-1 0 0 0,-1 0 0 0 0,0-1 0 0 0,-1 0 0 0 0,-20 9 0 0 0,11-6-1055 0 0,-36 10 0 0 0,-24-1-5694 0 0,38-12 713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3:40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8 0 0,'1'-3'0'0'0,"-1"2"0"0"0,2 0 0 0 0,-2-2 0 0 0,1 1 0 0 0,-1 1 0 0 0,0-1 0 0 0,0 5 0 0 0,-1 0 0 0 0,-2 1 0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5:25.2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30 709 512 0 0,'-11'4'1904'0'0,"10"-3"-1117"0"0,-1 0 0 0 0,1-1 0 0 0,0 1 0 0 0,-1 0 0 0 0,1 1 0 0 0,0-1 0 0 0,0 0 0 0 0,0 0 0 0 0,0 0 0 0 0,0 1 0 0 0,0-1-1 0 0,0 1 1 0 0,0-1 0 0 0,1 0 0 0 0,-1 1 0 0 0,0 1 0 0 0,1-2-533 0 0,0 0-1 0 0,0 0 1 0 0,0 0-1 0 0,0 0 1 0 0,0 0-1 0 0,0 0 1 0 0,0 0 0 0 0,1-1-1 0 0,-1 1 1 0 0,0 0-1 0 0,1 0 1 0 0,-1 0 0 0 0,0 0-1 0 0,1 0 1 0 0,-1-1-1 0 0,1 1 1 0 0,-1 0-1 0 0,2 1 1 0 0,-1-2-200 0 0,0 1 0 0 0,-1-1 1 0 0,1 0-1 0 0,0 0 0 0 0,0 1 0 0 0,-1-1 1 0 0,1 0-1 0 0,0 0 0 0 0,0 0 0 0 0,0 0 1 0 0,-1 0-1 0 0,1 0 0 0 0,0 0 0 0 0,0 0 0 0 0,-1 0 1 0 0,1 0-1 0 0,0-1 0 0 0,0 1 0 0 0,-1 0 1 0 0,1 0-1 0 0,0-1 0 0 0,-1 1 0 0 0,1-1 1 0 0,0 1-1 0 0,0-1 0 0 0,77-52 1054 0 0,-1 0-718 0 0,-63 46-336 0 0,5-4-19 0 0,0 0 1 0 0,-1-1-1 0 0,0-1 0 0 0,30-28 0 0 0,-27 17 16 0 0,-2 0-1 0 0,0-2 1 0 0,-1 0-1 0 0,22-45 1 0 0,45-121 190 0 0,-64 141-144 0 0,-15 36 8 0 0,-2 7-12 0 0,0 0 0 0 0,-1 0-1 0 0,0 0 1 0 0,-1 0 0 0 0,0 0 0 0 0,0-1-1 0 0,0 1 1 0 0,-1-1 0 0 0,0-9-1 0 0,-1 16-59 0 0,0 1-1 0 0,-1 0 0 0 0,1 0 1 0 0,0 0-1 0 0,-1 0 0 0 0,1-1 1 0 0,0 1-1 0 0,-1 0 0 0 0,1 0 1 0 0,-1 0-1 0 0,0 0 0 0 0,1 0 1 0 0,-1 0-1 0 0,0 0 0 0 0,0 0 1 0 0,0 1-1 0 0,1-1 0 0 0,-1 0 1 0 0,-2-1-1 0 0,1 1 6 0 0,0 0 1 0 0,-1 0 0 0 0,1 0-1 0 0,0 1 1 0 0,0-1-1 0 0,0 0 1 0 0,-1 1-1 0 0,1 0 1 0 0,-4-1-1 0 0,-2 2 14 0 0,0-1-1 0 0,0 1 0 0 0,0 0 1 0 0,0 1-1 0 0,-7 2 1 0 0,-76 30 257 0 0,66-22-196 0 0,-33 20 0 0 0,50-27-46 0 0,-1 1 0 0 0,1 1-1 0 0,0 0 1 0 0,0 0-1 0 0,1 0 1 0 0,0 1-1 0 0,-6 9 1 0 0,8-10-9 0 0,1 1 0 0 0,0 0 0 0 0,1 0-1 0 0,0 0 1 0 0,0 1 0 0 0,1-1 0 0 0,0 1 0 0 0,1-1 0 0 0,0 1 0 0 0,0-1 0 0 0,0 10 0 0 0,2 12 64 0 0,8 55 0 0 0,-5-59-100 0 0,2 0 1 0 0,1 0-1 0 0,16 37 0 0 0,-5-22-9 0 0,30 49-1 0 0,14 4-92 0 0,-31-48-133 0 0,-27-41 103 0 0,0 0-1 0 0,0 0 0 0 0,0 0 1 0 0,0 0-1 0 0,1 0 1 0 0,8 6-1 0 0,-11-10-37 0 0,-1 0 1 0 0,1 0 0 0 0,-1 0-1 0 0,1 0 1 0 0,-1-1-1 0 0,1 1 1 0 0,-1-1 0 0 0,1 1-1 0 0,0-1 1 0 0,-1 1-1 0 0,1-1 1 0 0,0 0 0 0 0,-1 0-1 0 0,1 0 1 0 0,0 0-1 0 0,0 0 1 0 0,-1 0 0 0 0,1 0-1 0 0,0-1 1 0 0,-1 1-1 0 0,1-1 1 0 0,0 1 0 0 0,-1-1-1 0 0,1 1 1 0 0,-1-1-1 0 0,1 0 1 0 0,-1 0-1 0 0,1 0 1 0 0,-1 0 0 0 0,2-1-1 0 0,29-29-6045 0 0,-21 17 3767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5:25.97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218 229 512 0 0,'39'-81'10101'0'0,"-28"59"-8286"0"0,14-32 1280 0 0,-24 49-2621 0 0,1 0 0 0 0,-1 0 0 0 0,1-1 0 0 0,-2 1 0 0 0,1 0 0 0 0,0 0 0 0 0,-1 0 1 0 0,-1-10-1 0 0,1 14-408 0 0,0 1 0 0 0,0-1 0 0 0,0 0 0 0 0,0 1 0 0 0,-1-1 0 0 0,1 0 0 0 0,0 1 0 0 0,0-1 0 0 0,-1 1 0 0 0,1-1 1 0 0,0 0-1 0 0,-1 1 0 0 0,1-1 0 0 0,-1 1 0 0 0,1-1 0 0 0,-1 1 0 0 0,1 0 0 0 0,-1-1 0 0 0,1 1 0 0 0,-1-1 0 0 0,1 1 0 0 0,-1 0 1 0 0,0-1-1 0 0,-1 1 18 0 0,0-1 1 0 0,1 1 0 0 0,-1-1 0 0 0,0 1 0 0 0,1 0 0 0 0,-1 0 0 0 0,0 0 0 0 0,0 0-1 0 0,-1 0 1 0 0,-5 2 93 0 0,0-1 1 0 0,0 1-1 0 0,-8 4 0 0 0,12-5-51 0 0,-10 4 80 0 0,0 1 1 0 0,0 1-1 0 0,1 0 1 0 0,0 1 0 0 0,0 0-1 0 0,1 1 1 0 0,0 0 0 0 0,0 1-1 0 0,1 1 1 0 0,1-1-1 0 0,0 2 1 0 0,0 0 0 0 0,1 0-1 0 0,0 0 1 0 0,1 1 0 0 0,1 0-1 0 0,0 1 1 0 0,1 0-1 0 0,0 0 1 0 0,1 0 0 0 0,-6 29-1 0 0,10-38-182 0 0,1 0 0 0 0,-1 1 0 0 0,1-1-1 0 0,0 0 1 0 0,0 1 0 0 0,1-1 0 0 0,0 0 0 0 0,0 1-1 0 0,0-1 1 0 0,1 0 0 0 0,-1 0 0 0 0,1 0 0 0 0,0 0-1 0 0,1 0 1 0 0,-1-1 0 0 0,1 1 0 0 0,0-1 0 0 0,0 1-1 0 0,0-1 1 0 0,1 0 0 0 0,-1 0 0 0 0,1-1 0 0 0,0 1-1 0 0,0-1 1 0 0,8 5 0 0 0,-1-1-39 0 0,1-1 0 0 0,0 0 0 0 0,0-1 0 0 0,0 0 0 0 0,0-1 0 0 0,1 0 0 0 0,-1-1 0 0 0,1-1-1 0 0,20 2 1 0 0,12-1-381 0 0,59-4-1 0 0,-85 0-438 0 0,0-2-1 0 0,0 0 1 0 0,0-1 0 0 0,0 0-1 0 0,30-13 1 0 0,-42 14-319 0 0,-1 0 0 0 0,0 0 0 0 0,0-1 0 0 0,-1 1 0 0 0,1-1 0 0 0,-1-1 0 0 0,7-5-1 0 0,0-4-1405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18.08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89 984 512 0 0,'-2'1'323'0'0,"-44"20"10330"0"0,42-19-9955 0 0,1 1 1 0 0,-1-1-1 0 0,0 1 0 0 0,1 0 0 0 0,0-1 1 0 0,0 1-1 0 0,0 1 0 0 0,0-1 0 0 0,-3 6 1 0 0,5-9-631 0 0,1 1 1 0 0,-1-1-1 0 0,1 1 1 0 0,0-1 0 0 0,0 1-1 0 0,-1 0 1 0 0,1-1-1 0 0,0 1 1 0 0,0-1 0 0 0,-1 1-1 0 0,1 0 1 0 0,0-1 0 0 0,0 1-1 0 0,0-1 1 0 0,0 1-1 0 0,0 0 1 0 0,0-1 0 0 0,0 1-1 0 0,0-1 1 0 0,0 1-1 0 0,0 0 1 0 0,1-1 0 0 0,-1 1-1 0 0,0 0 1 0 0,0-1-1 0 0,0 1 1 0 0,1-1 0 0 0,-1 1-1 0 0,1 0 1 0 0,0 0-8 0 0,0 0 1 0 0,0-1 0 0 0,0 1-1 0 0,0 0 1 0 0,1 0 0 0 0,-1-1-1 0 0,0 1 1 0 0,1-1-1 0 0,-1 1 1 0 0,0-1 0 0 0,1 0-1 0 0,1 1 1 0 0,5 0 89 0 0,0 0 1 0 0,1-1-1 0 0,10-1 0 0 0,12-3 93 0 0,-1-1-1 0 0,1-1 0 0 0,31-11 1 0 0,88-37 267 0 0,-128 46-443 0 0,5-3-32 0 0,-1 0 1 0 0,0-1 0 0 0,0-2 0 0 0,-2 0 0 0 0,0-2 0 0 0,0-1-1 0 0,-2-1 1 0 0,0 0 0 0 0,28-33 0 0 0,-18 15 17 0 0,-3-1 0 0 0,-1-2 0 0 0,43-79 0 0 0,-28 33-14 0 0,-8 19-22 0 0,42-111 1 0 0,-54 116 4 0 0,9-30 270 0 0,-31 87-262 0 0,0 0 0 0 0,0 0 0 0 0,-1 0 1 0 0,1 0-1 0 0,-1 0 0 0 0,0 1 0 0 0,0-1 0 0 0,0 0 0 0 0,0 0 0 0 0,-2-7 0 0 0,1 10-6 0 0,1-1-1 0 0,-1 0 0 0 0,0 1 1 0 0,1-1-1 0 0,-1 1 1 0 0,0-1-1 0 0,0 1 0 0 0,0-1 1 0 0,0 1-1 0 0,-1 0 0 0 0,1-1 1 0 0,0 1-1 0 0,0 0 1 0 0,-1 0-1 0 0,1 0 0 0 0,-1 0 1 0 0,1 0-1 0 0,-1 0 1 0 0,1 1-1 0 0,-1-1 0 0 0,0 0 1 0 0,1 1-1 0 0,-1-1 1 0 0,0 1-1 0 0,-2-1 0 0 0,-7 0 34 0 0,1 1 0 0 0,-1 0 0 0 0,1 0 0 0 0,-1 1 0 0 0,1 0 0 0 0,0 1 0 0 0,-1 0 0 0 0,1 1 0 0 0,-10 3-1 0 0,-5 4 33 0 0,0 1 0 0 0,-30 18 0 0 0,36-17-23 0 0,0 0 1 0 0,1 1-1 0 0,0 1 0 0 0,-28 30 1 0 0,23-18 133 0 0,1 2 0 0 0,-25 40 0 0 0,19-24 230 0 0,-41 84-1 0 0,62-110-377 0 0,0 1 0 0 0,1-1 0 0 0,1 1 0 0 0,0 0 0 0 0,2 0 0 0 0,0 1 0 0 0,1-1 0 0 0,1 23-1 0 0,2-21-25 0 0,2 0-1 0 0,0-1 1 0 0,1 1-1 0 0,1-1 1 0 0,1 0-1 0 0,0 0 0 0 0,2-1 1 0 0,0 1-1 0 0,2-2 1 0 0,0 1-1 0 0,18 25 1 0 0,-18-31-118 0 0,1 0 1 0 0,0 0 0 0 0,0-1 0 0 0,1 0-1 0 0,1-1 1 0 0,0-1 0 0 0,1 0 0 0 0,0 0 0 0 0,0-2-1 0 0,1 1 1 0 0,0-2 0 0 0,0 0 0 0 0,1-1-1 0 0,29 7 1 0 0,-37-11-598 0 0,0-1-1 0 0,0 0 1 0 0,0 0-1 0 0,-1-1 1 0 0,16-1-1 0 0,-18 0-294 0 0,1 0 0 0 0,-1 0-1 0 0,0-1 1 0 0,1 0 0 0 0,-1 0-1 0 0,0 0 1 0 0,0 0 0 0 0,0-1-1 0 0,5-4 1 0 0,5-4-1166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18.73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440 120 1024 0 0,'-6'-10'3010'0'0,"0"-1"-1"0"0,-5-14 1 0 0,8 17-1652 0 0,0 0 1 0 0,-1 1-1 0 0,0-1 0 0 0,0 1 1 0 0,-1-1-1 0 0,-10-10 1 0 0,14 17-1223 0 0,0 0 1 0 0,0 0 0 0 0,-1 0 0 0 0,1 0 0 0 0,-1 1 0 0 0,1-1 0 0 0,-1 0 0 0 0,1 1 0 0 0,-1-1 0 0 0,1 1 0 0 0,-1 0 0 0 0,1-1 0 0 0,-1 1 0 0 0,0 0 0 0 0,1 0 0 0 0,-1 0 0 0 0,0 0 0 0 0,1 0 0 0 0,-1 0 0 0 0,1 1 0 0 0,-4 0 0 0 0,-3 1 274 0 0,0 1 0 0 0,-15 7 0 0 0,15-6-170 0 0,-13 6 98 0 0,1 1 0 0 0,0 1 0 0 0,1 1 0 0 0,1 0 0 0 0,0 2-1 0 0,0 0 1 0 0,2 1 0 0 0,-21 25 0 0 0,23-25-194 0 0,2 1 0 0 0,0 1 0 0 0,1 0-1 0 0,1 1 1 0 0,0-1 0 0 0,2 2 0 0 0,0-1 0 0 0,1 2 0 0 0,-5 26-1 0 0,10-38-117 0 0,1-1 0 0 0,0 1 0 0 0,0-1 0 0 0,1 1 0 0 0,0 0-1 0 0,1-1 1 0 0,0 1 0 0 0,0 0 0 0 0,5 14 0 0 0,-4-19-28 0 0,-1 1 0 0 0,1-1 0 0 0,1 0 0 0 0,-1 1 0 0 0,0-1 1 0 0,1 0-1 0 0,0-1 0 0 0,0 1 0 0 0,0 0 0 0 0,1-1 0 0 0,-1 0 0 0 0,1 0 1 0 0,0 0-1 0 0,0 0 0 0 0,0 0 0 0 0,0-1 0 0 0,0 0 0 0 0,9 4 0 0 0,3-1-52 0 0,0-1 0 0 0,0 0 0 0 0,0-1 0 0 0,0-1-1 0 0,1-1 1 0 0,-1 0 0 0 0,21-2 0 0 0,11-3-1072 0 0,56-12 0 0 0,-40 0-1828 0 0,-22 3-1823 0 0,-14 3 2400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19.11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 50 512 0 0,'-1'0'805'0'0,"0"0"1"0"0,-1 0-1 0 0,1 0 0 0 0,-1-1 0 0 0,1 1 0 0 0,-1 0 1 0 0,1-1-1 0 0,0 0 0 0 0,-1 1 0 0 0,1-1 0 0 0,0 1 1 0 0,0-1-1 0 0,-1 0 0 0 0,1 0 0 0 0,0 0 0 0 0,0 0 1 0 0,0 0-1 0 0,0 0 0 0 0,0 0 0 0 0,0 0 0 0 0,0 0 1 0 0,1-1-1 0 0,-2 0 0 0 0,2 1-447 0 0,-1 0 0 0 0,1 0-1 0 0,0 0 1 0 0,-1 0 0 0 0,1 0 0 0 0,0 1-1 0 0,0-1 1 0 0,0 0 0 0 0,0 0 0 0 0,0 0 0 0 0,0 0-1 0 0,0 0 1 0 0,0 0 0 0 0,0 0 0 0 0,1-1-1 0 0,-1 1-402 0 0,1 0 0 0 0,-1 0-1 0 0,1 0 1 0 0,-1 0-1 0 0,1 0 1 0 0,0 0-1 0 0,-1 1 1 0 0,1-1 0 0 0,0 0-1 0 0,0 0 1 0 0,-1 1-1 0 0,1-1 1 0 0,0 0 0 0 0,0 1-1 0 0,0-1 1 0 0,1 0-1 0 0,-2 1 12 0 0,0 0 0 0 0,0 0 0 0 0,0 0 0 0 0,0 0-1 0 0,1 0 1 0 0,-1 0 0 0 0,0-1 0 0 0,0 1 0 0 0,0 0-1 0 0,0 0 1 0 0,0 0 0 0 0,0 0 0 0 0,0 0 0 0 0,1 0-1 0 0,-1 0 1 0 0,0 0 0 0 0,0 0 0 0 0,0 0 0 0 0,0 0 0 0 0,0 0-1 0 0,1 0 1 0 0,-1 0 0 0 0,0 0 0 0 0,0 0 0 0 0,0 0-1 0 0,0 0 1 0 0,0 0 0 0 0,1 0 0 0 0,-1 0 0 0 0,0 0-1 0 0,0 0 1 0 0,0 0 0 0 0,0 0 0 0 0,0 0 0 0 0,0 0 0 0 0,1 0-1 0 0,-1 0 1 0 0,0 0 0 0 0,0 0 0 0 0,0 1 0 0 0,0-1-1 0 0,0 0 1 0 0,0 0 0 0 0,0 0 0 0 0,0 0 0 0 0,0 0-1 0 0,1 0 1 0 0,-1 0 0 0 0,0 1 0 0 0,0-1 0 0 0,0 0 0 0 0,0 0-1 0 0,0 0 1 0 0,0 0 0 0 0,0 0 0 0 0,0 0 0 0 0,0 1-1 0 0,0-1 1 0 0,-3 10-5430 0 0,2-5 2206 0 0,1 3-302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19.30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 46 3065 0 0,'-12'3'4265'0'0,"3"-2"2144"0"0,2 4-1512 0 0,6-4-3857 0 0,2 1-344 0 0,2-2 41 0 0,1 0-401 0 0,4-2-264 0 0,-1-1-64 0 0,0-1-24 0 0,3-3-160 0 0,0-1-80 0 0,1 1 79 0 0,3-3-975 0 0,-1 3-1264 0 0,-3-2-177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19.71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65 41 1464 0 0,'-45'7'12204'0'0,"28"-3"-7960"0"0,14-3-1989 0 0,7-1 312 0 0,97-22-593 0 0,-34 6-1881 0 0,2 6-414 0 0,-40 7-2474 0 0,-19 2 886 0 0,-4 1-2040 0 0,-2 1-220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19.95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65 3305 0 0,'0'-4'5038'0'0,"0"-5"3763"0"0,2 3-5343 0 0,-1 5-3300 0 0,1 0 0 0 0,-1 0 1 0 0,0 1-1 0 0,0-1 1 0 0,0 0-1 0 0,0 1 1 0 0,0-1-1 0 0,1 1 0 0 0,-1 0 1 0 0,0-1-1 0 0,0 1 1 0 0,1 0-1 0 0,1 0 1 0 0,149-21 1062 0 0,-125 16-1573 0 0,35-4-758 0 0,-19 6-4559 0 0,-29 3 1882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8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0,'1'0'103'0'0,"-1"0"0"0"0,0 0 0 0 0,0 0 0 0 0,1-1 0 0 0,-1 1 0 0 0,0 0 0 0 0,1 0 0 0 0,-1 0 0 0 0,0 0 0 0 0,0 0 0 0 0,1 0 0 0 0,-1 0 0 0 0,0 0 0 0 0,1 1-1 0 0,-1-1 1 0 0,0 0 0 0 0,1 0 0 0 0,-1 0 0 0 0,0 0 0 0 0,0 0 0 0 0,1 0 0 0 0,-1 1 0 0 0,0-1 0 0 0,0 0 0 0 0,1 0 0 0 0,-1 0 0 0 0,0 1 0 0 0,0-1 0 0 0,0 0 0 0 0,1 0 0 0 0,-1 0 0 0 0,0 1 0 0 0,0-1 0 0 0,0 0 0 0 0,0 1 0 0 0,1-1 0 0 0,9 17 613 0 0,-5-10 171 0 0,6 10-149 0 0,0 0 0 0 0,-1 1-1 0 0,-1 0 1 0 0,0 0-1 0 0,-1 1 1 0 0,-1 0 0 0 0,-1 0-1 0 0,4 25 1 0 0,9 113 2799 0 0,-18-128-2982 0 0,-1-1 1 0 0,-1 1 0 0 0,-8 41 0 0 0,2-31-77 0 0,1-13-212 0 0,1-1-1 0 0,1 1 1 0 0,2 0 0 0 0,1 44-1 0 0,1-69-267 0 0,0 0 0 0 0,0 1-1 0 0,0-1 1 0 0,0 0-1 0 0,0 1 1 0 0,0-1 0 0 0,1 0-1 0 0,-1 1 1 0 0,0-1 0 0 0,1 0-1 0 0,-1 1 1 0 0,1-1-1 0 0,0 0 1 0 0,-1 0 0 0 0,1 0-1 0 0,0 0 1 0 0,0 0 0 0 0,0 0-1 0 0,-1 0 1 0 0,1 0-1 0 0,0 0 1 0 0,0 0 0 0 0,1 0-1 0 0,-1 0 1 0 0,0-1 0 0 0,0 1-1 0 0,0 0 1 0 0,0-1-1 0 0,1 1 1 0 0,-1-1 0 0 0,0 1-1 0 0,0-1 1 0 0,1 0-1 0 0,-1 0 1 0 0,0 1 0 0 0,1-1-1 0 0,-1 0 1 0 0,0 0 0 0 0,1 0-1 0 0,2-1 1 0 0,2 0-39 0 0,1-1 0 0 0,-1 0 0 0 0,0 0 0 0 0,0-1 0 0 0,0 1 0 0 0,11-8 0 0 0,55-35-468 0 0,-28 17-652 0 0,86-41 0 0 0,-110 61 441 0 0,45-19-1844 0 0,-20 13-4292 0 0,-35 11 3309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0.80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98 220 512 0 0,'-34'17'8386'0'0,"8"-5"-922"0"0,9-5-5739 0 0,17-6-1576 0 0,-1-1 1 0 0,0 0-1 0 0,1 1 0 0 0,-1-1 1 0 0,0 0-1 0 0,0 0 1 0 0,0 0-1 0 0,1 1 1 0 0,-1-1-1 0 0,0 0 1 0 0,0 0-1 0 0,1 0 1 0 0,-1 0-1 0 0,0 0 1 0 0,0 0-1 0 0,0-1 1 0 0,1 1-1 0 0,-1 0 1 0 0,0 0-1 0 0,0 0 1 0 0,1-1-1 0 0,-2 0 1 0 0,1 1-59 0 0,1-1 0 0 0,0 0 0 0 0,0 1 0 0 0,-1-1 0 0 0,1 0 0 0 0,0 1-1 0 0,0-1 1 0 0,0 0 0 0 0,0 1 0 0 0,0-1 0 0 0,0 1 0 0 0,0-1 0 0 0,0 0 0 0 0,0 1 0 0 0,0-1 0 0 0,0 0 0 0 0,0 1 0 0 0,1-1 0 0 0,-1 0 0 0 0,1 0 0 0 0,1-6 172 0 0,1 1 1 0 0,1-1 0 0 0,6-8-1 0 0,2-3-147 0 0,1 1-1 0 0,1 1 1 0 0,0 0 0 0 0,1 1-1 0 0,0 0 1 0 0,1 1 0 0 0,1 1-1 0 0,1 1 1 0 0,20-12-1 0 0,-23 16-108 0 0,1-1 26 0 0,30-12 0 0 0,-42 19-30 0 0,0 1 0 0 0,0-1 0 0 0,0 1 0 0 0,0 0 0 0 0,0 1 0 0 0,1-1 0 0 0,-1 1 0 0 0,0 0-1 0 0,0 0 1 0 0,1 0 0 0 0,-1 0 0 0 0,0 1 0 0 0,6 1 0 0 0,-8-1-2 0 0,1 1 0 0 0,-1-1 0 0 0,0 0 0 0 0,0 1 0 0 0,-1-1 0 0 0,1 1 0 0 0,0 0 0 0 0,0 0 0 0 0,-1-1 0 0 0,1 1 0 0 0,-1 0 0 0 0,0 0 0 0 0,1 1 0 0 0,-1-1 0 0 0,0 0 0 0 0,0 0 0 0 0,0 0 0 0 0,-1 1 0 0 0,1-1 0 0 0,-1 0 0 0 0,1 1 0 0 0,0 4 0 0 0,0 6 33 0 0,0 0-1 0 0,-3 24 0 0 0,2-37-32 0 0,-21 154 235 0 0,-1 2-99 0 0,21-135-119 0 0,-1-7-13 0 0,1 0 0 0 0,1 16 0 0 0,0-27-10 0 0,0 0 0 0 0,1-1 0 0 0,-1 1 0 0 0,1 0 0 0 0,-1 0 0 0 0,1-1 0 0 0,0 1 0 0 0,0 0-1 0 0,0-1 1 0 0,0 1 0 0 0,1-1 0 0 0,-1 1 0 0 0,1-1 0 0 0,-1 0 0 0 0,1 0 0 0 0,3 4 0 0 0,-2-5-43 0 0,-1 1 0 0 0,1-1 0 0 0,-1 0 0 0 0,1 0 0 0 0,0 0-1 0 0,-1 0 1 0 0,1-1 0 0 0,0 1 0 0 0,0-1 0 0 0,0 0 0 0 0,-1 0 0 0 0,1 0 0 0 0,0 0 0 0 0,0 0 0 0 0,0 0 0 0 0,-1-1 0 0 0,1 1 0 0 0,0-1-1 0 0,0 0 1 0 0,-1 0 0 0 0,1 0 0 0 0,3-2 0 0 0,3-1-1131 0 0,0-1 0 0 0,0 0 1 0 0,0 0-1 0 0,14-13 0 0 0,-7 3-1713 0 0,0-2-680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1.02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472 21 2481 0 0,'-3'-3'1289'0'0,"0"1"1"0"0,0 0 0 0 0,0 0 0 0 0,0 0 0 0 0,0 1 0 0 0,0-1 0 0 0,-1 1-1 0 0,1-1 1 0 0,0 1 0 0 0,-6-1 0 0 0,6 2-993 0 0,0 0 0 0 0,0 0 0 0 0,0 0 0 0 0,0 0 0 0 0,0 1 0 0 0,0-1 0 0 0,0 1 0 0 0,0 0 0 0 0,0-1 0 0 0,0 1 0 0 0,1 1 0 0 0,-1-1 0 0 0,0 0 0 0 0,1 1 0 0 0,-1-1 0 0 0,1 1 0 0 0,0 0 0 0 0,-1 0 0 0 0,1 0 0 0 0,-2 2 0 0 0,-20 23 464 0 0,-34 50 0 0 0,12-16-609 0 0,-170 202-231 0 0,212-259-76 0 0,-14 18-130 0 0,17-21 173 0 0,1 0 1 0 0,-1 0-1 0 0,1 0 1 0 0,-1-1-1 0 0,1 1 1 0 0,-1 0-1 0 0,1 0 1 0 0,-1 0 0 0 0,1 0-1 0 0,0 0 1 0 0,0 0-1 0 0,-1 0 1 0 0,1 0-1 0 0,0 0 1 0 0,0-1-1 0 0,0 1 1 0 0,0 0-1 0 0,0 0 1 0 0,0 0-1 0 0,0 0 1 0 0,0 0-1 0 0,1 2 1 0 0,-1-3-42 0 0,1 0 0 0 0,-1 1 1 0 0,0-1-1 0 0,1 0 0 0 0,-1 1 1 0 0,1-1-1 0 0,-1 0 0 0 0,1 1 1 0 0,-1-1-1 0 0,0 0 0 0 0,1 0 1 0 0,-1 1-1 0 0,1-1 0 0 0,-1 0 1 0 0,1 0-1 0 0,-1 0 0 0 0,1 0 1 0 0,0 0-1 0 0,-1 0 0 0 0,1 0 1 0 0,-1 0-1 0 0,1 0 1 0 0,-1 0-1 0 0,1 0 0 0 0,-1 0 1 0 0,1 0-1 0 0,-1 0 0 0 0,1 0 1 0 0,0-1-1 0 0,14-5-4329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1.89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100 0 1328 0 0,'-2'0'10144'0'0,"3"9"-7060"0"0,5 4-1811 0 0,1 0 1 0 0,1-1-1 0 0,15 19 0 0 0,-12-17-553 0 0,16 26 1 0 0,25 76 1523 0 0,-29-60-1570 0 0,-21-52-630 0 0,-1 0 0 0 0,0-1 1 0 0,1 1-1 0 0,-2 1 0 0 0,1-1 0 0 0,0 6 1 0 0,-1-9-41 0 0,0-1 0 0 0,0 1 1 0 0,0 0-1 0 0,0-1 1 0 0,0 1-1 0 0,0 0 1 0 0,0-1-1 0 0,-1 1 0 0 0,1 0 1 0 0,0-1-1 0 0,0 1 1 0 0,-1 0-1 0 0,1-1 0 0 0,0 1 1 0 0,-1-1-1 0 0,1 1 1 0 0,0-1-1 0 0,-1 1 0 0 0,0 0 1 0 0,0-1-11 0 0,1 1 1 0 0,-1-1-1 0 0,0 0 1 0 0,0 0-1 0 0,1 0 1 0 0,-1 1-1 0 0,0-1 1 0 0,0 0-1 0 0,1 0 1 0 0,-1 0 0 0 0,0 0-1 0 0,0 0 1 0 0,1-1-1 0 0,-1 1 1 0 0,0 0-1 0 0,0 0 1 0 0,1 0-1 0 0,-1-1 1 0 0,0 1-1 0 0,0 0 1 0 0,0-1-1 0 0,-9-5-80 0 0,1 1 1 0 0,0-1-1 0 0,1-1 0 0 0,-1 0 0 0 0,-12-13 1 0 0,-6-4-122 0 0,8 2 172 0 0,17 19 32 0 0,0 0 1 0 0,-1 0-1 0 0,1 0 1 0 0,0 1-1 0 0,-1-1 1 0 0,0 1-1 0 0,0-1 0 0 0,1 1 1 0 0,-1 0-1 0 0,0 0 1 0 0,-1 0-1 0 0,1 1 1 0 0,-5-3-1 0 0,6 5 12 0 0,-1-1-1 0 0,1 1 1 0 0,-1 0 0 0 0,1 0 0 0 0,0-1-1 0 0,-1 1 1 0 0,1 1 0 0 0,0-1-1 0 0,0 0 1 0 0,0 1 0 0 0,0-1-1 0 0,0 1 1 0 0,0-1 0 0 0,0 1-1 0 0,0 0 1 0 0,1 0 0 0 0,-1 0 0 0 0,1 0-1 0 0,-1 0 1 0 0,1 0 0 0 0,0 0-1 0 0,-1 3 1 0 0,2-4-4 0 0,0 0 0 0 0,1-1 0 0 0,-1 1 0 0 0,0-1 1 0 0,1 1-1 0 0,-1-1 0 0 0,0 1 0 0 0,1 0 0 0 0,-1-1 0 0 0,1 0 0 0 0,-1 1 0 0 0,1-1 0 0 0,-1 1 0 0 0,1-1 1 0 0,-1 0-1 0 0,1 1 0 0 0,-1-1 0 0 0,1 0 0 0 0,0 1 0 0 0,-1-1 0 0 0,1 0 0 0 0,0 0 0 0 0,-1 0 0 0 0,1 0 1 0 0,-1 1-1 0 0,1-1 0 0 0,0 0 0 0 0,-1 0 0 0 0,1 0 0 0 0,0 0 0 0 0,-1-1 0 0 0,1 1 0 0 0,1 0 0 0 0,24-4-19 0 0,15-9 44 0 0,-1-1 0 0 0,0-2 0 0 0,62-37 0 0 0,-96 50-23 0 0,-4 2-11 0 0,0-1 0 0 0,0 1 1 0 0,1 0-1 0 0,-1 0 0 0 0,1 0 1 0 0,-1 0-1 0 0,5-1 0 0 0,-16 14 53 0 0,-14 7-55 0 0,-1 0-1 0 0,-45 25 0 0 0,-57 21 47 0 0,77-41 6 0 0,44-21-59 0 0,-26 15 11 0 0,31-18 2 0 0,0 0 0 0 0,0 0 0 0 0,0 0 0 0 0,-1 0 0 0 0,1 0 0 0 0,0 0 0 0 0,0 0 0 0 0,0 0 0 0 0,0 0 0 0 0,0 1 0 0 0,0-1 0 0 0,-1 0 0 0 0,1 0 0 0 0,0 0 0 0 0,0 0 0 0 0,0 0 0 0 0,0 1 0 0 0,0-1 0 0 0,0 0 0 0 0,0 0-1 0 0,0 0 1 0 0,0 0 0 0 0,0 1 0 0 0,0-1 0 0 0,0 0 0 0 0,0 0 0 0 0,0 0 0 0 0,0 0 0 0 0,0 1 0 0 0,0-1 0 0 0,0 0 0 0 0,0 0 0 0 0,0 0 0 0 0,0 0 0 0 0,0 1 0 0 0,0-1 0 0 0,0 0 0 0 0,0 0 0 0 0,0 0 0 0 0,0 0 0 0 0,0 0 0 0 0,0 1 0 0 0,0-1 0 0 0,1 0 0 0 0,-1 0 0 0 0,0 0 0 0 0,0 0 0 0 0,0 0 0 0 0,0 0 0 0 0,0 1 0 0 0,0-1 0 0 0,1 0-1 0 0,-1 0 1 0 0,0 0 0 0 0,0 0 0 0 0,0 0 0 0 0,0 0 0 0 0,1 0 0 0 0,-1 0 0 0 0,0 0 0 0 0,0 0 0 0 0,0 0 0 0 0,0 0 0 0 0,1 0 0 0 0,-1 0 0 0 0,0 0 0 0 0,0 0 0 0 0,0 0 0 0 0,1 0 0 0 0,12 1-70 0 0,-1-3 45 0 0,-1-1 0 0 0,0 0 0 0 0,0-1 0 0 0,0 0 0 0 0,0-1 0 0 0,14-9 0 0 0,-9 6 31 0 0,24-12-41 0 0,53-25-40 0 0,-93 44 78 0 0,0 1-1 0 0,1 0 1 0 0,-1 0-1 0 0,0-1 0 0 0,1 1 1 0 0,-1 0-1 0 0,1 0 0 0 0,-1 0 1 0 0,0 0-1 0 0,1 0 1 0 0,-1-1-1 0 0,1 1 0 0 0,-1 0 1 0 0,1 0-1 0 0,-1 0 0 0 0,0 0 1 0 0,1 0-1 0 0,-1 0 1 0 0,1 0-1 0 0,-1 1 0 0 0,0-1 1 0 0,1 0-1 0 0,-1 0 0 0 0,1 0 1 0 0,-1 0-1 0 0,0 0 1 0 0,1 1-1 0 0,-1-1 0 0 0,1 0 1 0 0,-1 0-1 0 0,0 1 1 0 0,1-1-1 0 0,-1 0 0 0 0,0 0 1 0 0,0 1-1 0 0,1-1 0 0 0,-1 0 1 0 0,0 1-1 0 0,0-1 1 0 0,1 0-1 0 0,-1 1 0 0 0,0-1 1 0 0,0 1-1 0 0,2 22 51 0 0,-3-21-59 0 0,1 0-1 0 0,0 0 1 0 0,0 0 0 0 0,0 0 0 0 0,0 0 0 0 0,0 0 0 0 0,1 0 0 0 0,-1 0 0 0 0,1 2-1 0 0,0-4-243 0 0,0 1 0 0 0,0-1 0 0 0,-1 0 0 0 0,1 1 0 0 0,0-1 0 0 0,0 0 0 0 0,0 1 0 0 0,-1-1 0 0 0,1 0 0 0 0,0 0 0 0 0,0 0 0 0 0,0 1 0 0 0,0-1 0 0 0,0 0 0 0 0,0 0 0 0 0,0 0 0 0 0,-1-1 0 0 0,3 1 0 0 0,2 0-1862 0 0,3 0-1089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2.27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62 35 2000 0 0,'-3'-8'2683'0'0,"-4"-9"2751"0"0,7 16-5112 0 0,0 0 0 0 0,-1 1 1 0 0,1-1-1 0 0,0 1 1 0 0,0-1-1 0 0,-1 1 1 0 0,1-1-1 0 0,-1 1 0 0 0,1-1 1 0 0,0 1-1 0 0,-1-1 1 0 0,1 1-1 0 0,-1 0 1 0 0,1-1-1 0 0,-1 1 0 0 0,1 0 1 0 0,-1-1-1 0 0,0 1 1 0 0,1 0-1 0 0,-2-1 1 0 0,1 2-51 0 0,0 0 0 0 0,1 0 1 0 0,-1 0-1 0 0,0 0 1 0 0,0 1-1 0 0,0-1 1 0 0,1 0-1 0 0,-1 0 0 0 0,1 1 1 0 0,-1-1-1 0 0,1 0 1 0 0,-1 0-1 0 0,1 1 1 0 0,0 1-1 0 0,-1-1 79 0 0,-2 10-49 0 0,1 1 1 0 0,0-1 0 0 0,1 1 0 0 0,0 0 0 0 0,1 0 0 0 0,1-1 0 0 0,0 1-1 0 0,1 0 1 0 0,3 13 0 0 0,-1 8 98 0 0,-2 1 0 0 0,-2 45 0 0 0,0-33-320 0 0,0-42-84 0 0,0-1-1 0 0,-1 1 1 0 0,1-1-1 0 0,-1 1 0 0 0,0-1 1 0 0,-1 6-1 0 0,1-9-144 0 0,1 0-1 0 0,-1 0 0 0 0,0 0 0 0 0,1 0 1 0 0,-1 0-1 0 0,0 0 0 0 0,1 0 0 0 0,-1 0 1 0 0,0 0-1 0 0,0 0 0 0 0,-1 1 0 0 0,1-1-217 0 0,0-1-1 0 0,0 1 1 0 0,0-1-1 0 0,0 1 0 0 0,0-1 1 0 0,0 0-1 0 0,0 1 0 0 0,0-1 1 0 0,0 0-1 0 0,0 0 0 0 0,0 0 1 0 0,-1 0-1 0 0,1 0 0 0 0,0 0 1 0 0,-1 0-1 0 0,-3-2-1142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2.43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96 2841 0 0,'16'-8'4241'0'0,"-4"-1"1768"0"0,5-1-3129 0 0,0 1-615 0 0,7 2-1265 0 0,5-1-24 0 0,-2 3 185 0 0,5 0-577 0 0,6-1-296 0 0,-2 1-104 0 0,0-1-120 0 0,7-1-104 0 0,-9 2-112 0 0,0 1 80 0 0,-4 2-1257 0 0,-11 2-2063 0 0,-3 3-281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3.43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75 216 512 0 0,'21'-73'3048'0'0,"-12"44"1269"0"0,9-53 1 0 0,-17 79-3897 0 0,0-13 839 0 0,-1 15-1133 0 0,1 0 1 0 0,-1 1-1 0 0,0-1 0 0 0,0 1 1 0 0,0-1-1 0 0,0 0 0 0 0,0 1 1 0 0,-1-1-1 0 0,1 1 0 0 0,0-1 1 0 0,0 0-1 0 0,0 1 0 0 0,0-1 1 0 0,-1 1-1 0 0,1-1 0 0 0,0 1 1 0 0,-1-1-1 0 0,1 1 1 0 0,0-1-1 0 0,-1 0 0 0 0,0 1-25 0 0,1 0-1 0 0,-1 0 0 0 0,1 1 0 0 0,-1-1 1 0 0,1 0-1 0 0,0 0 0 0 0,-1 0 1 0 0,1 1-1 0 0,-1-1 0 0 0,1 0 1 0 0,0 1-1 0 0,-1-1 0 0 0,1 0 1 0 0,0 1-1 0 0,-1-1 0 0 0,1 0 1 0 0,0 1-1 0 0,-1-1 0 0 0,1 0 1 0 0,0 1-1 0 0,0-1 0 0 0,-1 2 1 0 0,-6 11 707 0 0,7-12-649 0 0,-13 26 653 0 0,1 1 0 0 0,2 0 0 0 0,-8 35 0 0 0,-7 91 1 0 0,13-67-428 0 0,5-48-288 0 0,2 0-1 0 0,1 70 1 0 0,4-106-160 0 0,1 1 1 0 0,0-1-1 0 0,-1 0 1 0 0,1 1 0 0 0,1-1-1 0 0,-1 0 1 0 0,0 0 0 0 0,2 4-1 0 0,-2-7-17 0 0,-1 1 0 0 0,0-1-1 0 0,1 1 1 0 0,-1-1 0 0 0,0 1-1 0 0,1-1 1 0 0,-1 0-1 0 0,1 1 1 0 0,-1-1 0 0 0,1 1-1 0 0,-1-1 1 0 0,1 0 0 0 0,-1 1-1 0 0,1-1 1 0 0,-1 0 0 0 0,1 0-1 0 0,-1 1 1 0 0,1-1 0 0 0,-1 0-1 0 0,2 0 1 0 0,-1 0-74 0 0,-1 0 1 0 0,1 0-1 0 0,0-1 0 0 0,-1 1 1 0 0,1 0-1 0 0,0-1 0 0 0,-1 1 1 0 0,1 0-1 0 0,0-1 0 0 0,-1 1 1 0 0,1-1-1 0 0,-1 1 0 0 0,1-1 1 0 0,-1 1-1 0 0,1-1 0 0 0,-1 0 1 0 0,1 1-1 0 0,-1-1 0 0 0,0 1 1 0 0,1-1-1 0 0,-1-1 0 0 0,21-36-9862 0 0,-16 27 7838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3.69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51 23 248 0 0,'11'-22'5697'0'0,"-10"35"2151"0"0,1 9-5600 0 0,2 152 2421 0 0,0-70-3170 0 0,-15 169 0 0 0,6-243-1491 0 0,-2 0 1 0 0,-1-1 0 0 0,-15 38-1 0 0,22-64-103 0 0,-1 1-1 0 0,0 0 0 0 0,1-1 0 0 0,-1 1 0 0 0,-1-1 0 0 0,1 1 0 0 0,-3 3 1 0 0,7-16-3618 0 0,8-6-604 0 0,-3 3 2070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4.15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164 230 2937 0 0,'-26'2'5592'0'0,"-35"1"495"0"0,54-4-5530 0 0,0 1-1 0 0,0-1 0 0 0,0 0 1 0 0,0 0-1 0 0,0-1 0 0 0,-9-3 1 0 0,15 4-476 0 0,0 1 1 0 0,0 0 0 0 0,0-1 0 0 0,0 1-1 0 0,0-1 1 0 0,0 0 0 0 0,0 1-1 0 0,0-1 1 0 0,0 0 0 0 0,0 1 0 0 0,0-1-1 0 0,0 0 1 0 0,1 0 0 0 0,-1 0-1 0 0,0 0 1 0 0,1 0 0 0 0,-1 0 0 0 0,0 0-1 0 0,1 0 1 0 0,-1 0 0 0 0,1 0 0 0 0,0 0-1 0 0,-1-1 1 0 0,1 0-17 0 0,0 0 0 0 0,0 1 0 0 0,0-1 0 0 0,1 0-1 0 0,-1 0 1 0 0,0 1 0 0 0,1-1 0 0 0,-1 0 0 0 0,1 1 0 0 0,0-1 0 0 0,-1 1 0 0 0,1-1 0 0 0,2-2-1 0 0,2-3 12 0 0,0 1-1 0 0,1 0 0 0 0,0 0 0 0 0,0 0 0 0 0,8-6 0 0 0,7-3-37 0 0,1 1 1 0 0,0 1-1 0 0,1 1 0 0 0,36-14 0 0 0,-21 13-57 0 0,1 1 1 0 0,44-8-1 0 0,-65 17 4 0 0,-1 0-1 0 0,1 1 1 0 0,-1 1-1 0 0,1 0 1 0 0,0 1 0 0 0,26 5-1 0 0,-38-4 13 0 0,-1 0-1 0 0,1 0 0 0 0,-1 1 0 0 0,0 0 1 0 0,0 0-1 0 0,1 0 0 0 0,-1 1 0 0 0,-1-1 1 0 0,1 1-1 0 0,0 0 0 0 0,-1 1 0 0 0,1-1 1 0 0,-1 1-1 0 0,0 0 0 0 0,0 0 0 0 0,-1 0 1 0 0,1 1-1 0 0,-1-1 0 0 0,0 1 0 0 0,0 0 1 0 0,-1 0-1 0 0,1 0 0 0 0,-1 0 0 0 0,2 7 1 0 0,-2-4 12 0 0,0 1 1 0 0,-1 0 0 0 0,0-1-1 0 0,-1 1 1 0 0,0 0 0 0 0,0 0-1 0 0,-1-1 1 0 0,0 1 0 0 0,-1 0-1 0 0,0-1 1 0 0,0 1 0 0 0,0-1-1 0 0,-1 0 1 0 0,-6 12 0 0 0,-5 8 44 0 0,-2 0 0 0 0,-30 42 1 0 0,7-17 21 0 0,-3-1 0 0 0,-1-2 0 0 0,-78 69 0 0 0,92-95-28 0 0,6-6 18 0 0,-19 21 0 0 0,41-38-66 0 0,0 0 1 0 0,0 0-1 0 0,0 0 1 0 0,0 0-1 0 0,0 0 1 0 0,0 0-1 0 0,0 1 1 0 0,0-1-1 0 0,1 0 1 0 0,-1 0-1 0 0,0 1 1 0 0,1-1-1 0 0,0 0 1 0 0,-1 1-1 0 0,1-1 1 0 0,-1 0-1 0 0,1 1 1 0 0,0-1-1 0 0,0 1 1 0 0,0-1-1 0 0,0 0 1 0 0,0 1-1 0 0,0-1 1 0 0,0 1-1 0 0,1-1 1 0 0,-1 0-1 0 0,0 1 1 0 0,1-1-1 0 0,0 3 1 0 0,1-2-12 0 0,0 0 0 0 0,0 0 0 0 0,0 0-1 0 0,0 0 1 0 0,0 0 0 0 0,0 0 0 0 0,1-1 0 0 0,-1 1 0 0 0,0-1 0 0 0,1 0-1 0 0,-1 0 1 0 0,1 1 0 0 0,0-2 0 0 0,3 2 0 0 0,25 5-520 0 0,1-1 0 0 0,-1-2 0 0 0,1-2 1 0 0,36-1-1 0 0,30 3-7315 0 0,-81-3 4879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5.47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96 359 512 0 0,'-80'38'13794'0'0,"65"-30"-9695"0"0,24-12-3196 0 0,1 0-1 0 0,0 1 1 0 0,0 0 0 0 0,1 1-1 0 0,-1 0 1 0 0,19-1-1 0 0,74 3-1507 0 0,-54 1 986 0 0,37-5-335 0 0,-76 2-41 0 0,0 1 1 0 0,1-2-1 0 0,-1 0 0 0 0,0 0 1 0 0,0-1-1 0 0,11-5 1 0 0,-12 4-3 0 0,0 0 0 0 0,0-1 1 0 0,0 0-1 0 0,-1 0 0 0 0,0 0 1 0 0,0-1-1 0 0,-1-1 1 0 0,10-11-1 0 0,-14 15 1 0 0,-1 1 0 0 0,0-1 0 0 0,0 0 0 0 0,0 0 0 0 0,0 0 0 0 0,0 0 0 0 0,-1-1 0 0 0,0 1 0 0 0,0 0-1 0 0,0-1 1 0 0,0 1 0 0 0,-1 0 0 0 0,0-1 0 0 0,0 1 0 0 0,0-1 0 0 0,0 1 0 0 0,-1-1 0 0 0,0 1 0 0 0,1 0 0 0 0,-2-1 0 0 0,1 1 0 0 0,-2-5 0 0 0,-5-9 17 0 0,0 0 0 0 0,-1 0 0 0 0,-1 1-1 0 0,-16-21 1 0 0,21 32 21 0 0,-1-1 1 0 0,1 0-1 0 0,-1 1 0 0 0,-1 0 0 0 0,1 1 1 0 0,-1-1-1 0 0,0 1 0 0 0,0 1 0 0 0,-1-1 1 0 0,1 1-1 0 0,-1 0 0 0 0,-11-3 0 0 0,15 6 0 0 0,0 0-1 0 0,0 0 0 0 0,0 0 0 0 0,0 1 1 0 0,0 0-1 0 0,0 0 0 0 0,0 0 0 0 0,-1 0 1 0 0,1 0-1 0 0,0 1 0 0 0,0 0 1 0 0,0 0-1 0 0,0 0 0 0 0,-7 3 0 0 0,6-1 13 0 0,-1 0 0 0 0,1 1 0 0 0,0-1 0 0 0,0 1 0 0 0,0 0 0 0 0,1 0 0 0 0,-1 1-1 0 0,-6 9 1 0 0,-1 3 32 0 0,2 0 0 0 0,0 1 0 0 0,1 1 0 0 0,-13 36 0 0 0,10-21 49 0 0,2 2 0 0 0,2-1 0 0 0,-5 46 0 0 0,3 110 423 0 0,8-97-382 0 0,0-37-13 0 0,6 70 0 0 0,-1-63 92 0 0,-3-64-238 0 0,8-18 47 0 0,15-50-14 0 0,-15 43-57 0 0,0-1 0 0 0,2 1 0 0 0,17-29 0 0 0,-24 48 0 0 0,1-1 0 0 0,0 1-1 0 0,1 0 1 0 0,0 1 0 0 0,0-1-1 0 0,0 1 1 0 0,0 0 0 0 0,1 0-1 0 0,0 1 1 0 0,0-1 0 0 0,0 1-1 0 0,1 1 1 0 0,-1-1 0 0 0,1 1-1 0 0,0 0 1 0 0,9-2 0 0 0,-13 4 2 0 0,0 0 0 0 0,-1 1 0 0 0,1-1 1 0 0,0 1-1 0 0,0 0 0 0 0,-1 0 0 0 0,1 0 0 0 0,0 0 1 0 0,0 0-1 0 0,-1 1 0 0 0,1-1 0 0 0,0 1 0 0 0,-1 0 1 0 0,1 0-1 0 0,0 0 0 0 0,-1 0 0 0 0,1 0 1 0 0,2 2-1 0 0,-1 0 0 0 0,-1 0-1 0 0,0 0 1 0 0,1 0 0 0 0,-1 1 0 0 0,-1-1 0 0 0,1 1-1 0 0,0-1 1 0 0,-1 1 0 0 0,0 0 0 0 0,3 6 0 0 0,0 2 7 0 0,-1 0 1 0 0,0 1 0 0 0,-1-1 0 0 0,-1 1 0 0 0,0 0 0 0 0,0 0 0 0 0,-1 13-1 0 0,-3 10 19 0 0,1-20-11 0 0,1 0 0 0 0,2 19 0 0 0,-2-33-15 0 0,0-1-1 0 0,1 1 1 0 0,-1 0-1 0 0,1 0 1 0 0,-1 0 0 0 0,1 0-1 0 0,0-1 1 0 0,-1 1-1 0 0,1 0 1 0 0,0 0-1 0 0,0-1 1 0 0,0 1-1 0 0,1-1 1 0 0,-1 1 0 0 0,0-1-1 0 0,0 0 1 0 0,1 1-1 0 0,2 1 1 0 0,-2-2-60 0 0,1 0-1 0 0,-1 0 1 0 0,1 0-1 0 0,-1 0 1 0 0,1 0 0 0 0,-1 0-1 0 0,1-1 1 0 0,0 1-1 0 0,0-1 1 0 0,-1 0 0 0 0,6 0-1 0 0,0-1-345 0 0,1 0-1 0 0,0-1 0 0 0,-1 1 1 0 0,0-2-1 0 0,1 1 1 0 0,-1-1-1 0 0,9-5 0 0 0,75-42-8508 0 0,-67 35 4949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5.98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306 221 1056 0 0,'4'-17'4028'0'0,"2"-25"-1"0"0,-4-49 2736 0 0,-2 86-6402 0 0,-1 1 0 0 0,1-1-1 0 0,-1 1 1 0 0,0-1 0 0 0,0 0 0 0 0,0 1-1 0 0,0 0 1 0 0,-4-7 0 0 0,4 10-215 0 0,0-1 0 0 0,0 0 1 0 0,0 1-1 0 0,0-1 1 0 0,-1 1-1 0 0,1 0 0 0 0,0-1 1 0 0,-1 1-1 0 0,1 0 1 0 0,-1 0-1 0 0,0 0 0 0 0,1 0 1 0 0,-1 0-1 0 0,0 0 0 0 0,1 0 1 0 0,-1 0-1 0 0,0 1 1 0 0,0-1-1 0 0,0 1 0 0 0,0 0 1 0 0,0-1-1 0 0,-3 1 0 0 0,-2 0 85 0 0,-1 0 0 0 0,1 0 0 0 0,0 1-1 0 0,0 0 1 0 0,-1 0 0 0 0,1 1 0 0 0,0 0-1 0 0,0 0 1 0 0,0 1 0 0 0,-9 4-1 0 0,7-2-19 0 0,0 1 0 0 0,1 0 0 0 0,-1 0 0 0 0,1 1-1 0 0,0 0 1 0 0,-10 13 0 0 0,4-4 1 0 0,2 2-1 0 0,0 0 1 0 0,1 0 0 0 0,1 1 0 0 0,0 1 0 0 0,-9 30-1 0 0,14-36-131 0 0,0 0-1 0 0,2 1 0 0 0,0 0 1 0 0,0-1-1 0 0,2 1 0 0 0,-1 0 1 0 0,2 0-1 0 0,0 1 0 0 0,3 16 1 0 0,-2-24-70 0 0,1 0 0 0 0,0 0 0 0 0,0 0 0 0 0,1-1 0 0 0,0 1 0 0 0,0-1 1 0 0,1 0-1 0 0,0 0 0 0 0,0 0 0 0 0,1 0 0 0 0,-1 0 0 0 0,2-1 0 0 0,-1 0 0 0 0,1 0 0 0 0,0-1 1 0 0,0 1-1 0 0,0-1 0 0 0,12 6 0 0 0,-9-6-75 0 0,0 0 0 0 0,1-1-1 0 0,-1 0 1 0 0,1-1 0 0 0,0 0 0 0 0,0 0 0 0 0,1-1 0 0 0,-1-1 0 0 0,0 1 0 0 0,1-2-1 0 0,18 0 1 0 0,-16-1-630 0 0,0-1-1 0 0,0 0 0 0 0,19-7 1 0 0,-19 5-1050 0 0,-1-1 0 0 0,-1 0 0 0 0,19-11 0 0 0,-10 3-2045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2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65 512 0 0,'-6'-11'1937'0'0,"0"1"0"0"0,-9-10 0 0 0,0-1 965 0 0,15 21-2841 0 0,0-1 0 0 0,-1 1 0 0 0,1 0 1 0 0,0 0-1 0 0,-1-1 0 0 0,1 1 1 0 0,0 0-1 0 0,0 0 0 0 0,-1 0 0 0 0,1 0 1 0 0,0 0-1 0 0,-1-1 0 0 0,1 1 1 0 0,0 0-1 0 0,-1 0 0 0 0,1 0 0 0 0,0 0 1 0 0,-1 0-1 0 0,1 0 0 0 0,-1 0 1 0 0,1 0-1 0 0,0 0 0 0 0,-1 0 0 0 0,1 0 1 0 0,0 1-1 0 0,-1-1 0 0 0,1 0 1 0 0,0 0-1 0 0,-1 0 0 0 0,1 0 0 0 0,0 0 1 0 0,0 1-1 0 0,-1-1 0 0 0,1 0 1 0 0,0 0-1 0 0,-1 1 0 0 0,1-1 0 0 0,0 0 1 0 0,0 0-1 0 0,0 1 0 0 0,-1-1 0 0 0,1 0 1 0 0,0 1-1 0 0,0-1 0 0 0,0 0 1 0 0,-10 14 1300 0 0,6-3-1045 0 0,-1 0 1 0 0,2-1 0 0 0,0 1-1 0 0,0 0 1 0 0,1 1 0 0 0,-1 11-1 0 0,-1 70 337 0 0,6 8 197 0 0,29 193 0 0 0,-17-217-759 0 0,0-1-54 0 0,5 79 0 0 0,-18-149-50 0 0,-1-1 0 0 0,-1 1 0 0 0,1-1-1 0 0,-1 1 1 0 0,-2 9 0 0 0,3-14-44 0 0,-1 0 1 0 0,1 0-1 0 0,0 0 0 0 0,0 0 1 0 0,-1 0-1 0 0,1-1 1 0 0,-1 1-1 0 0,1 0 0 0 0,-1 0 1 0 0,1 0-1 0 0,-1 0 0 0 0,1-1 1 0 0,-1 1-1 0 0,0 0 1 0 0,1 0-1 0 0,-1-1 0 0 0,0 1 1 0 0,0-1-1 0 0,0 1 0 0 0,1 0 1 0 0,-1-1-1 0 0,0 0 1 0 0,0 1-1 0 0,0-1 0 0 0,0 1 1 0 0,0-1-1 0 0,0 0 0 0 0,0 0 1 0 0,0 0-1 0 0,0 1 1 0 0,0-1-1 0 0,0 0 0 0 0,0 0 1 0 0,0 0-1 0 0,0-1 0 0 0,0 1 1 0 0,0 0-1 0 0,0 0 1 0 0,0 0-1 0 0,-1-1 0 0 0,1 0-172 0 0,0 0-1 0 0,0 1 0 0 0,0-1 0 0 0,0 0 0 0 0,0 1 1 0 0,0-1-1 0 0,0 0 0 0 0,0 0 0 0 0,0 0 1 0 0,1 0-1 0 0,-1 0 0 0 0,0 0 0 0 0,1 0 0 0 0,-1 0 1 0 0,0-1-1 0 0,1 1 0 0 0,-1-2 0 0 0,-4-22-2726 0 0,5 10 1839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8.3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1 928 0 0,'-1'30'11486'0'0,"-1"0"-5383"0"0,1 0-3730 0 0,0-12-2187 0 0,1-1 0 0 0,0 1 0 0 0,2-1 1 0 0,5 32-1 0 0,-5-44-161 0 0,0 1 1 0 0,0-1-1 0 0,1 0 1 0 0,0 1-1 0 0,0-1 1 0 0,0-1-1 0 0,0 1 1 0 0,1 0-1 0 0,-1-1 0 0 0,1 0 1 0 0,0 0-1 0 0,1 0 1 0 0,-1 0-1 0 0,1 0 1 0 0,0-1-1 0 0,-1 0 1 0 0,1 0-1 0 0,1-1 1 0 0,-1 1-1 0 0,6 1 1 0 0,-6-2-141 0 0,0-1-1 0 0,0 0 1 0 0,0 0 0 0 0,0 0 0 0 0,1 0 0 0 0,-1-1 0 0 0,0 0 0 0 0,1 0 0 0 0,8-1 0 0 0,-10 0-251 0 0,0 0-1 0 0,0 0 1 0 0,0-1 0 0 0,0 1 0 0 0,0-1 0 0 0,0 0 0 0 0,0 0 0 0 0,-1 0 0 0 0,1 0 0 0 0,-1-1 0 0 0,1 0 0 0 0,5-5 0 0 0,1-3-2753 0 0,-2-1 938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6.7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402 37 512 0 0,'0'-2'444'0'0,"0"1"0"0"0,0-1 0 0 0,0 1 0 0 0,0 0 0 0 0,0-1 0 0 0,-1 1 1 0 0,1 0-1 0 0,0-1 0 0 0,-1 1 0 0 0,1 0 0 0 0,-1 0 0 0 0,0 0 0 0 0,1-1 0 0 0,-1 1 0 0 0,0 0 0 0 0,0 0 0 0 0,0 0 0 0 0,0 0 0 0 0,0 0 0 0 0,-1-1 0 0 0,0 1 50 0 0,0 0 0 0 0,0-1-1 0 0,0 1 1 0 0,-1 1 0 0 0,1-1 0 0 0,0 0-1 0 0,0 0 1 0 0,-1 1 0 0 0,1-1-1 0 0,-5 1 1 0 0,1 0 36 0 0,1 0 0 0 0,-1 0 0 0 0,1 1 0 0 0,-1-1 0 0 0,1 1 0 0 0,-1 1 0 0 0,1-1 0 0 0,-1 1 0 0 0,-7 4 0 0 0,0 1-158 0 0,1 2 0 0 0,0 0 0 0 0,0 0 1 0 0,1 1-1 0 0,0 1 0 0 0,1 0 0 0 0,0 0 0 0 0,1 1 0 0 0,0 0 0 0 0,-8 16 0 0 0,-7 16 308 0 0,-29 79 1 0 0,32-66-320 0 0,2 1 1 0 0,-18 97-1 0 0,29-107-223 0 0,2 1 0 0 0,3-1 0 0 0,4 83 0 0 0,0-110-130 0 0,2 0 0 0 0,0 0-1 0 0,2-1 1 0 0,0 0 0 0 0,1 0 0 0 0,17 38 0 0 0,-16-44-85 0 0,1-1-1 0 0,0 0 1 0 0,1 0-1 0 0,1-1 1 0 0,0 0 0 0 0,0-1-1 0 0,1 0 1 0 0,1 0-1 0 0,23 16 1 0 0,-18-16-432 0 0,1 0-1 0 0,1-1 1 0 0,0-1-1 0 0,0-1 1 0 0,23 7-1 0 0,-24-10-938 0 0,1-1 0 0 0,-1-1 0 0 0,24 2 1 0 0,5-4-753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7.42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118 120 512 0 0,'-12'-28'2673'0'0,"8"19"-1155"0"0,1 1-1 0 0,-1-1 0 0 0,-1 1 1 0 0,0 0-1 0 0,0 0 1 0 0,-9-11-1 0 0,12 18-1143 0 0,1-1 0 0 0,-1 0 0 0 0,0 1 0 0 0,0-1 0 0 0,0 1 0 0 0,0-1-1 0 0,0 1 1 0 0,0 0 0 0 0,-1 0 0 0 0,1 0 0 0 0,0 0 0 0 0,-4 0 0 0 0,19-4 2584 0 0,-2 5-2724 0 0,17 0 146 0 0,-1 1-1 0 0,1 0 0 0 0,31 8 1 0 0,-51-8-326 0 0,0 1 1 0 0,0 1-1 0 0,-1-1 1 0 0,1 2-1 0 0,-1-1 1 0 0,0 0-1 0 0,0 1 1 0 0,0 1 0 0 0,0-1-1 0 0,-1 1 1 0 0,1 0-1 0 0,-2 1 1 0 0,1-1-1 0 0,0 1 1 0 0,7 10 0 0 0,-5-1 28 0 0,0-1 0 0 0,0 1 0 0 0,-2 0 0 0 0,0 0 1 0 0,0 1-1 0 0,-2 0 0 0 0,0 0 0 0 0,-1 0 1 0 0,0 0-1 0 0,-1 0 0 0 0,-1 33 0 0 0,-2-20 28 0 0,-2 1 0 0 0,0-1-1 0 0,-2 0 1 0 0,-2 0 0 0 0,-17 51 0 0 0,1-21 75 0 0,-42 81 1 0 0,49-113-142 0 0,0 0 0 0 0,-2-1 1 0 0,-2-1-1 0 0,-39 42 1 0 0,55-64-49 0 0,-8 10-52 0 0,-1-1 1 0 0,-1 0-1 0 0,0-1 0 0 0,-30 18 1 0 0,44-29 25 0 0,-1 1 1 0 0,1-1-1 0 0,-1 0 1 0 0,0 1 0 0 0,1-1-1 0 0,-1 0 1 0 0,0 0 0 0 0,1 0-1 0 0,-1 1 1 0 0,0-1-1 0 0,0 0 1 0 0,1 0 0 0 0,-1 0-1 0 0,0 0 1 0 0,1 0-1 0 0,-1 0 1 0 0,-1-1 0 0 0,2 1-49 0 0,-1 0 0 0 0,1 0 0 0 0,0-1 0 0 0,0 1 0 0 0,-1 0 0 0 0,1 0-1 0 0,0-1 1 0 0,0 1 0 0 0,-1 0 0 0 0,1-1 0 0 0,0 1 0 0 0,0 0 0 0 0,0 0 0 0 0,0-1 0 0 0,0 1 0 0 0,0-1 0 0 0,-1 1 0 0 0,1 0 0 0 0,0-1 0 0 0,0 1 0 0 0,0 0 0 0 0,0-1 0 0 0,0 1 0 0 0,0-1 0 0 0,1-2-566 0 0,-1 1 0 0 0,1-1 0 0 0,0 0 0 0 0,0 1-1 0 0,-1-1 1 0 0,2 0 0 0 0,1-3 0 0 0,6-11-2658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8.01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74 66 512 0 0,'-5'-9'148'0'0,"-8"-11"10449"0"0,13 19-9997 0 0,-1 0-1 0 0,0 0 1 0 0,1 1-1 0 0,-1-1 0 0 0,0 0 1 0 0,0 1-1 0 0,1-1 0 0 0,-1 0 1 0 0,0 1-1 0 0,0-1 0 0 0,0 1 1 0 0,0-1-1 0 0,0 1 1 0 0,0 0-1 0 0,0-1 0 0 0,0 1 1 0 0,-2-1-1 0 0,3 2-501 0 0,0-1 0 0 0,-1 0 1 0 0,1 0-1 0 0,-1 1 0 0 0,1-1 0 0 0,0 0 0 0 0,-1 1 1 0 0,1-1-1 0 0,0 0 0 0 0,-1 1 0 0 0,1-1 0 0 0,0 0 0 0 0,-1 1 1 0 0,1-1-1 0 0,0 1 0 0 0,0-1 0 0 0,0 0 0 0 0,-1 1 1 0 0,1-1-1 0 0,0 1 0 0 0,0-1 0 0 0,0 1 0 0 0,0-1 1 0 0,0 1-1 0 0,0-1 0 0 0,0 1 0 0 0,0 0 0 0 0,-1 16 556 0 0,1-16-498 0 0,6 198 2193 0 0,1-120-1997 0 0,1 32-105 0 0,-8-96-220 0 0,-1-1 0 0 0,0 0 0 0 0,-1 0 0 0 0,0 0 0 0 0,-9 24 0 0 0,2-16 30 0 0,8-21-53 0 0,1 0 0 0 0,-1 0-1 0 0,1 0 1 0 0,-1-1 0 0 0,1 1 0 0 0,-1 0 0 0 0,0 0 0 0 0,1-1 0 0 0,-1 1-1 0 0,0 0 1 0 0,0-1 0 0 0,1 1 0 0 0,-1-1 0 0 0,0 1 0 0 0,0-1 0 0 0,0 1 0 0 0,0-1-1 0 0,0 1 1 0 0,0-1 0 0 0,0 0 0 0 0,-1 0 0 0 0,1 0-4 0 0,1 0 0 0 0,-1 0 0 0 0,1-1-1 0 0,-1 1 1 0 0,1-1 0 0 0,-1 1 0 0 0,1 0 0 0 0,-1-1 0 0 0,1 1 0 0 0,-1-1 0 0 0,1 1 0 0 0,0-1 0 0 0,-1 0 0 0 0,1 1 0 0 0,0-1-1 0 0,0 1 1 0 0,-1-1 0 0 0,1 0 0 0 0,0 1 0 0 0,0-1 0 0 0,0 1 0 0 0,0-1 0 0 0,0 0 0 0 0,0 1 0 0 0,0-1 0 0 0,0 0-1 0 0,0 1 1 0 0,0-1 0 0 0,0 0 0 0 0,0 0 0 0 0,2-22-31 0 0,3 0 5 0 0,1 0-1 0 0,13-35 1 0 0,25-43-52 0 0,-29 68 82 0 0,6-13-36 0 0,31-48-1 0 0,-37 70 6 0 0,2 1 1 0 0,0 0-1 0 0,32-31 0 0 0,-44 49 17 0 0,1-1 1 0 0,0 1-1 0 0,0 0 1 0 0,1 1-1 0 0,0 0 0 0 0,0 0 1 0 0,11-5-1 0 0,-15 8 5 0 0,-1 0 1 0 0,1 0-1 0 0,0 1 0 0 0,0-1 1 0 0,0 1-1 0 0,0 0 0 0 0,0-1 1 0 0,0 1-1 0 0,0 1 1 0 0,0-1-1 0 0,0 0 0 0 0,0 1 1 0 0,0-1-1 0 0,0 1 0 0 0,0 0 1 0 0,0 0-1 0 0,0 0 0 0 0,-1 0 1 0 0,1 1-1 0 0,0-1 0 0 0,-1 1 1 0 0,5 3-1 0 0,0 2-7 0 0,0 0 1 0 0,0 1-1 0 0,0-1 0 0 0,-1 2 0 0 0,-1-1 1 0 0,1 0-1 0 0,-1 1 0 0 0,-1 0 1 0 0,0 0-1 0 0,4 12 0 0 0,3 12-2 0 0,9 55 0 0 0,-15-50 47 0 0,2 58 0 0 0,-7-68-36 0 0,2 1 1 0 0,1-1-1 0 0,1 0 1 0 0,11 41-1 0 0,-14-66-86 0 0,0 0 1 0 0,0 0-1 0 0,0 0 0 0 0,1 0 1 0 0,-1-1-1 0 0,1 1 0 0 0,0 0 1 0 0,-1-1-1 0 0,4 3 0 0 0,-5-4-15 0 0,1-1 0 0 0,-1 1-1 0 0,1-1 1 0 0,-1 0 0 0 0,1 1 0 0 0,-1-1-1 0 0,1 0 1 0 0,0 0 0 0 0,-1 1-1 0 0,1-1 1 0 0,-1 0 0 0 0,1 0 0 0 0,0 0-1 0 0,-1 0 1 0 0,1 0 0 0 0,0 0 0 0 0,-1 0-1 0 0,1 0 1 0 0,1 0 0 0 0,-1 0-175 0 0,0-1-1 0 0,0 1 1 0 0,1-1 0 0 0,-1 0 0 0 0,0 1 0 0 0,0-1 0 0 0,0 0-1 0 0,0 0 1 0 0,0 0 0 0 0,0 0 0 0 0,0 0 0 0 0,2-1 0 0 0,7-11-4066 0 0,3-3-1052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8.51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20 106 512 0 0,'-1'-21'4727'0'0,"1"-21"3254"0"0,0 39-7399 0 0,1 0-1 0 0,-1-1 1 0 0,1 1-1 0 0,0 0 1 0 0,0 0 0 0 0,0 0-1 0 0,0 0 1 0 0,0 0-1 0 0,1 0 1 0 0,1-3 0 0 0,-3 6-484 0 0,0 0 0 0 0,0-1 1 0 0,1 1-1 0 0,-1 0 0 0 0,0-1 1 0 0,0 1-1 0 0,1 0 0 0 0,-1-1 1 0 0,0 1-1 0 0,0 0 0 0 0,1 0 1 0 0,-1-1-1 0 0,0 1 0 0 0,1 0 1 0 0,-1 0-1 0 0,0-1 0 0 0,1 1 1 0 0,-1 0-1 0 0,0 0 0 0 0,1 0 1 0 0,-1 0-1 0 0,1 0 0 0 0,-1 0 1 0 0,0-1-1 0 0,1 1 0 0 0,-1 0 1 0 0,1 0-1 0 0,-1 0 0 0 0,0 0 1 0 0,1 0-1 0 0,-1 0 0 0 0,1 1 1 0 0,0-1 17 0 0,0 1 1 0 0,-1 0 0 0 0,1-1 0 0 0,0 1 0 0 0,-1 0 0 0 0,1-1 0 0 0,-1 1-1 0 0,1 0 1 0 0,-1 0 0 0 0,1 0 0 0 0,-1 0 0 0 0,1-1 0 0 0,-1 2-1 0 0,8 28 961 0 0,-5-1-722 0 0,-1-1 0 0 0,-2 1-1 0 0,-2 31 1 0 0,-16 86 224 0 0,16-134-525 0 0,-14 79 272 0 0,7-52-594 0 0,3 0 1 0 0,-3 61-1 0 0,9-100 181 0 0,0 1 0 0 0,0-1 0 0 0,0 1 0 0 0,0-1 0 0 0,0 1 1 0 0,0-1-1 0 0,0 1 0 0 0,0-1 0 0 0,0 1 0 0 0,0-1 0 0 0,0 1 0 0 0,0-1 1 0 0,0 1-1 0 0,1-1 0 0 0,-1 0 0 0 0,0 1 0 0 0,0-1 0 0 0,1 1 0 0 0,-1 0 1 0 0,7-4-2535 0 0,7-15-4496 0 0,-12 14 5228 0 0,8-11-1351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6:28.88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46 384 3841 0 0,'-1'1'752'0'0,"1"-1"0"0"0,-1 0 0 0 0,0 0 1 0 0,1 0-1 0 0,-1 1 0 0 0,0-1 0 0 0,1 0 0 0 0,-1 0 1 0 0,0 0-1 0 0,1 0 0 0 0,-1 0 0 0 0,0 0 0 0 0,1-1 1 0 0,-1 1-1 0 0,-1 0 0 0 0,-11-7 2878 0 0,11 5-3371 0 0,1 1-1 0 0,-1 0 1 0 0,1-1 0 0 0,-1 1-1 0 0,1-1 1 0 0,-1 0 0 0 0,1 0-1 0 0,0 1 1 0 0,0-1 0 0 0,-2-3-1 0 0,2-1 32 0 0,0 0 0 0 0,0 0 0 0 0,1 1-1 0 0,-1-1 1 0 0,1 0 0 0 0,1 0 0 0 0,-1 0 0 0 0,2-6-1 0 0,1-4-34 0 0,9-25-1 0 0,-3 15-99 0 0,1 1 1 0 0,0-1-1 0 0,2 2 0 0 0,26-40 1 0 0,-33 57-149 0 0,0 0 0 0 0,1 0 0 0 0,0 1 0 0 0,1 0 0 0 0,-1 0 0 0 0,1 1 0 0 0,0 0 0 0 0,9-6 0 0 0,-11 9-6 0 0,1-1 0 0 0,0 1-1 0 0,-1 0 1 0 0,1 0-1 0 0,0 1 1 0 0,0-1-1 0 0,0 1 1 0 0,0 1-1 0 0,0-1 1 0 0,0 1 0 0 0,0 0-1 0 0,0 1 1 0 0,7 0-1 0 0,-4 1-12 0 0,0 0-1 0 0,0 1 1 0 0,0 0 0 0 0,0 1-1 0 0,0 0 1 0 0,15 9-1 0 0,47 38-155 0 0,-61-43 142 0 0,2 1-10 0 0,0 1 1 0 0,-2 0-1 0 0,1 0 0 0 0,-1 1 1 0 0,0 1-1 0 0,-1-1 0 0 0,11 21 1 0 0,-15-23 7 0 0,0 1 1 0 0,-1 0-1 0 0,0 1 1 0 0,-1-1-1 0 0,0 1 0 0 0,-1 0 1 0 0,0-1-1 0 0,-1 1 1 0 0,0 0-1 0 0,-1 22 1 0 0,0-23 39 0 0,-2 1 0 0 0,0-1 0 0 0,0 0 0 0 0,-1 0 1 0 0,0 0-1 0 0,-1 0 0 0 0,0-1 0 0 0,0 1 0 0 0,-1-1 0 0 0,0 0 1 0 0,-1 0-1 0 0,0-1 0 0 0,0 0 0 0 0,-1 0 0 0 0,0 0 0 0 0,-1-1 1 0 0,-9 8-1 0 0,3-4 19 0 0,0-1-1 0 0,-2 0 1 0 0,1-1 0 0 0,-1-1 0 0 0,0 0-1 0 0,-1-1 1 0 0,0-1 0 0 0,0-1 0 0 0,-22 5 0 0 0,29-8-16 0 0,0 0 0 0 0,-1-1 1 0 0,1 0-1 0 0,-1-1 1 0 0,1 0-1 0 0,-1-1 0 0 0,-15-2 1 0 0,22 2-118 0 0,1 0-1 0 0,0 0 1 0 0,0 0 0 0 0,0 0 0 0 0,0-1 0 0 0,1 1-1 0 0,-1-1 1 0 0,0 1 0 0 0,1-1 0 0 0,-1 0 0 0 0,1 0-1 0 0,-4-4 1 0 0,5 4-194 0 0,-1-1 0 0 0,0 1 0 0 0,1-1 1 0 0,-1 1-1 0 0,1-1 0 0 0,0 0 0 0 0,0 0 0 0 0,0 0 0 0 0,1 0 0 0 0,-1 1 0 0 0,0-1 0 0 0,1 0 0 0 0,0 0 0 0 0,0 0 1 0 0,0-5-1 0 0,3-11-2961 0 0,3-2-173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8.52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72 184 512 0 0,'-21'3'2650'0'0,"18"-2"-1814"0"0,0-1 1 0 0,0 0 0 0 0,0 1-1 0 0,0-1 1 0 0,0 1 0 0 0,1 0-1 0 0,-1 0 1 0 0,-5 2 0 0 0,8-2-745 0 0,-1-1 1 0 0,1 0 0 0 0,0 1-1 0 0,-1-1 1 0 0,1 0-1 0 0,0 1 1 0 0,-1-1 0 0 0,1 0-1 0 0,0 0 1 0 0,-1 0 0 0 0,1 1-1 0 0,-1-1 1 0 0,1 0 0 0 0,-1 0-1 0 0,1 0 1 0 0,-1 0-1 0 0,1 0 1 0 0,0 0 0 0 0,-1 0-1 0 0,1 0 1 0 0,-1 0 0 0 0,1 0-1 0 0,-1 0 1 0 0,1 0 0 0 0,-1 0-1 0 0,1 0 1 0 0,-1 0 0 0 0,1 0-1 0 0,0-1 1 0 0,-1 1-1 0 0,1 0 1 0 0,-1 0 0 0 0,1 0-1 0 0,0-1 1 0 0,-1 1 0 0 0,1 0-1 0 0,0-1 1 0 0,-1 1 0 0 0,1 0-1 0 0,0-1 1 0 0,-1 1-1 0 0,1 0 1 0 0,0-1 0 0 0,0 1-1 0 0,-1-1 1 0 0,1 1 0 0 0,0 0-1 0 0,0-1 1 0 0,0 1 0 0 0,0-1-1 0 0,-1 1 1 0 0,1-1-1 0 0,0 1 1 0 0,0-1 0 0 0,0 0-1 0 0,0-2 110 0 0,0 0 0 0 0,0 0 0 0 0,0 1-1 0 0,0-1 1 0 0,1 0 0 0 0,-1 0-1 0 0,2-4 1 0 0,1 0-67 0 0,1 0 0 0 0,-1 1 1 0 0,1 0-1 0 0,0 0 0 0 0,8-9 0 0 0,26-26 302 0 0,-28 31-375 0 0,0 1 0 0 0,0 1 0 0 0,1 0 0 0 0,22-13-1 0 0,-28 19-33 0 0,-1-1 0 0 0,1 1 0 0 0,0 0-1 0 0,0 1 1 0 0,-1-1 0 0 0,1 1 0 0 0,1 0 0 0 0,-1 0-1 0 0,0 0 1 0 0,0 1 0 0 0,0 0 0 0 0,0 0 0 0 0,0 0-1 0 0,1 1 1 0 0,7 1 0 0 0,-10-1-12 0 0,-1 0 1 0 0,0 0-1 0 0,1 1 0 0 0,-1-1 1 0 0,0 1-1 0 0,0-1 0 0 0,0 1 1 0 0,0 0-1 0 0,0 0 0 0 0,0-1 1 0 0,-1 1-1 0 0,1 1 0 0 0,-1-1 1 0 0,1 0-1 0 0,-1 0 0 0 0,0 0 1 0 0,0 1-1 0 0,0-1 0 0 0,0 1 1 0 0,0-1-1 0 0,0 1 0 0 0,0 4 1 0 0,1 6 93 0 0,0 1 0 0 0,-1-1 0 0 0,-1 16 0 0 0,0-19-29 0 0,0 8 20 0 0,2 68 346 0 0,0-74-404 0 0,0 0 0 0 0,0 0 0 0 0,1-1 0 0 0,1 1 0 0 0,6 13 0 0 0,-7-18-46 0 0,0-1 0 0 0,0 1 0 0 0,1-1 0 0 0,0 0 1 0 0,0-1-1 0 0,1 1 0 0 0,-1-1 0 0 0,9 7 0 0 0,-11-10-43 0 0,0 0 0 0 0,1 0 0 0 0,-1-1-1 0 0,1 1 1 0 0,-1-1 0 0 0,1 0 0 0 0,0 1 0 0 0,0-1-1 0 0,-1-1 1 0 0,1 1 0 0 0,0 0 0 0 0,0-1 0 0 0,0 1-1 0 0,0-1 1 0 0,0 0 0 0 0,0 0 0 0 0,0 0 0 0 0,0 0-1 0 0,0-1 1 0 0,0 1 0 0 0,0-1 0 0 0,4-1 0 0 0,18-11-1401 0 0,-19 10-233 0 0,-1-2-1 0 0,1 1 1 0 0,8-10-1 0 0,-6 5-738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8.77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446 27 2176 0 0,'-1'-2'566'0'0,"0"0"297"0"0,0 0 0 0 0,0 0 0 0 0,0 0 0 0 0,0 0 0 0 0,0 0 0 0 0,-1 0 0 0 0,1 0 0 0 0,-3-3 0 0 0,-5 2-336 0 0,-6 15 688 0 0,-21 12 687 0 0,1 2 1 0 0,-47 44 0 0 0,-54 69-504 0 0,125-127-1424 0 0,9-10 22 0 0,-17 18-165 0 0,1 0 1 0 0,0 1-1 0 0,-26 43 1 0 0,43-62 24 0 0,0-1 0 0 0,0 1 0 0 0,0 0 1 0 0,1-1-1 0 0,-1 1 0 0 0,1 0 0 0 0,-1 0 0 0 0,1-1 1 0 0,0 1-1 0 0,-1 0 0 0 0,1 0 0 0 0,0-1 0 0 0,0 1 0 0 0,0 0 1 0 0,1 0-1 0 0,-1-1 0 0 0,0 1 0 0 0,1 0 0 0 0,0 2 0 0 0,0-3-157 0 0,-1 0-1 0 0,1 0 0 0 0,0 0 0 0 0,0 0 1 0 0,-1-1-1 0 0,1 1 0 0 0,0 0 0 0 0,0 0 0 0 0,0-1 1 0 0,0 1-1 0 0,0-1 0 0 0,0 1 0 0 0,0-1 1 0 0,1 1-1 0 0,-1-1 0 0 0,0 1 0 0 0,0-1 0 0 0,0 0 1 0 0,0 0-1 0 0,1 0 0 0 0,-1 0 0 0 0,0 0 1 0 0,0 0-1 0 0,0 0 0 0 0,0 0 0 0 0,1 0 0 0 0,-1 0 1 0 0,0 0-1 0 0,2-1 0 0 0,12-4-1702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9.09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99 1 3001 0 0,'-3'0'1469'0'0,"0"1"0"0"0,0 0 1 0 0,0-1-1 0 0,-1 0 0 0 0,-5 0 1 0 0,8 0-1160 0 0,-1 0 0 0 0,0 0 1 0 0,0 0-1 0 0,1 0 1 0 0,-1 0-1 0 0,0 0 1 0 0,0 0-1 0 0,1 1 1 0 0,-1-1-1 0 0,0 1 0 0 0,0-1 1 0 0,1 1-1 0 0,-1 0 1 0 0,1-1-1 0 0,-1 1 1 0 0,0 0-1 0 0,1 0 1 0 0,0 0-1 0 0,-1 0 0 0 0,-1 2 1 0 0,-2 4 27 0 0,0 0-1 0 0,1 0 1 0 0,0 0-1 0 0,0 1 1 0 0,1-1 0 0 0,-1 1-1 0 0,2 0 1 0 0,-3 10-1 0 0,4-14-322 0 0,1-1 0 0 0,0 1-1 0 0,0-1 1 0 0,0 1 0 0 0,0-1-1 0 0,0 1 1 0 0,1 0 0 0 0,-1-1-1 0 0,1 0 1 0 0,0 1-1 0 0,0-1 1 0 0,1 1 0 0 0,-1-1-1 0 0,1 0 1 0 0,-1 0 0 0 0,1 0-1 0 0,0 0 1 0 0,0 0 0 0 0,1 0-1 0 0,-1-1 1 0 0,0 1 0 0 0,4 2-1 0 0,-2-1-66 0 0,1-1-1 0 0,0 0 1 0 0,0 0-1 0 0,0 0 1 0 0,0 0-1 0 0,0-1 0 0 0,1 0 1 0 0,-1 0-1 0 0,1-1 1 0 0,-1 1-1 0 0,1-1 1 0 0,9 1-1 0 0,-5-2-951 0 0,1 1-1 0 0,0-2 0 0 0,0 1 1 0 0,0-1-1 0 0,18-5 1 0 0,-12 1-2186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9.23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 16 4193 0 0,'-13'-7'4401'0'0,"2"1"4153"0"0,6 3-8338 0 0,3 3-48 0 0,6 0-272 0 0,2 2 24 0 0,2-1 8 0 0,1 1-176 0 0,0-1-168 0 0,1 1-2113 0 0,0-2-1432 0 0,-1 0-288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9.78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235 153 40 0 0,'9'-21'2283'0'0,"-1"-1"-1"0"0,7-33 1 0 0,-14 51-1884 0 0,-1 1-1 0 0,1 0 1 0 0,-1-1-1 0 0,1 1 1 0 0,-1 0-1 0 0,0-1 1 0 0,0 1-1 0 0,-1-1 1 0 0,0-4-1 0 0,0 7-276 0 0,1 0 1 0 0,-1 0-1 0 0,1 0 0 0 0,-1 0 1 0 0,1 0-1 0 0,-1 0 0 0 0,0 0 1 0 0,0 1-1 0 0,1-1 0 0 0,-1 0 0 0 0,0 0 1 0 0,0 1-1 0 0,0-1 0 0 0,0 1 1 0 0,0-1-1 0 0,0 1 0 0 0,0-1 0 0 0,0 1 1 0 0,0-1-1 0 0,0 1 0 0 0,0 0 1 0 0,0 0-1 0 0,0-1 0 0 0,0 1 1 0 0,0 0-1 0 0,0 0 0 0 0,-1 0 0 0 0,1 0 1 0 0,0 0-1 0 0,0 0 0 0 0,0 1 1 0 0,0-1-1 0 0,-1 1 0 0 0,-10 1 231 0 0,1 1-1 0 0,0 0 0 0 0,0 1 0 0 0,0 0 1 0 0,0 0-1 0 0,1 2 0 0 0,0-1 1 0 0,0 1-1 0 0,0 1 0 0 0,-13 10 0 0 0,12-7-101 0 0,1-1-1 0 0,0 2 1 0 0,0-1-1 0 0,1 1 1 0 0,0 1-1 0 0,1 0 1 0 0,0 0-1 0 0,-6 14 1 0 0,11-19-179 0 0,0-1 0 0 0,1 1 0 0 0,0 0 0 0 0,0-1 0 0 0,0 1 0 0 0,1 0 0 0 0,0 0 0 0 0,1 0 0 0 0,0 0 1 0 0,0 0-1 0 0,1 12 0 0 0,0-15-67 0 0,0 0-1 0 0,0 1 1 0 0,1-1 0 0 0,-1 0 0 0 0,1 0 0 0 0,0 0-1 0 0,0 0 1 0 0,0-1 0 0 0,1 1 0 0 0,-1 0 0 0 0,1-1 0 0 0,0 0-1 0 0,0 0 1 0 0,0 1 0 0 0,0-2 0 0 0,0 1 0 0 0,1 0-1 0 0,-1-1 1 0 0,8 4 0 0 0,3 1-75 0 0,1-1 0 0 0,1-1 1 0 0,-1 0-1 0 0,0-1 0 0 0,1-1 0 0 0,0 0 0 0 0,0-2 0 0 0,0 1 0 0 0,0-2 1 0 0,25-2-1 0 0,-12 0-1579 0 0,43-11 0 0 0,24-14-7238 0 0,-64 15 6215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8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3121 0 0,'-5'4'10788'0'0,"5"-4"-10581"0"0,7 9 1584 0 0,16 7-2787 0 0,23 7-447 0 0,-14-7-4069 0 0,-21-10 4013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4.33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383 67 512 0 0,'2'-3'548'0'0,"-1"-1"-1"0"0,1 1 0 0 0,-1-1 1 0 0,1 0-1 0 0,-1 1 1 0 0,0-1-1 0 0,0 0 1 0 0,-1 1-1 0 0,1-1 1 0 0,-1 0-1 0 0,0 0 1 0 0,0 0-1 0 0,-1-5 0 0 0,1 9-450 0 0,-1-1-1 0 0,1 0 0 0 0,-1 1 1 0 0,0-1-1 0 0,1 0 0 0 0,-1 1 1 0 0,0-1-1 0 0,1 0 0 0 0,-1 1 0 0 0,0-1 1 0 0,0 1-1 0 0,0 0 0 0 0,1-1 1 0 0,-1 1-1 0 0,0 0 0 0 0,0-1 0 0 0,0 1 1 0 0,0 0-1 0 0,0 0 0 0 0,0 0 1 0 0,0 0-1 0 0,0 0 0 0 0,-1 0 1 0 0,-24 2 647 0 0,24-2-610 0 0,-18 3 739 0 0,0 1 0 0 0,1 1 0 0 0,0 0 0 0 0,-22 10 0 0 0,16-4 326 0 0,-26 15-1 0 0,41-20-800 0 0,1 0-1 0 0,0 1 1 0 0,0 0-1 0 0,1 1 1 0 0,-13 13 0 0 0,11-9-178 0 0,1 1 0 0 0,0 0 0 0 0,0 1-1 0 0,2 0 1 0 0,-1 0 0 0 0,2 1 0 0 0,-9 27 0 0 0,12-32-195 0 0,1 1-1 0 0,-1 0 1 0 0,2 0 0 0 0,0 0-1 0 0,0 0 1 0 0,1 0-1 0 0,0 0 1 0 0,1 0-1 0 0,0 0 1 0 0,1 0 0 0 0,0 0-1 0 0,4 12 1 0 0,-2-15-63 0 0,-1-1 1 0 0,1 1 0 0 0,1 0-1 0 0,-1-1 1 0 0,1 0-1 0 0,1 0 1 0 0,-1-1 0 0 0,1 1-1 0 0,0-1 1 0 0,0 0-1 0 0,1-1 1 0 0,0 0 0 0 0,0 0-1 0 0,0 0 1 0 0,1-1-1 0 0,0 0 1 0 0,-1 0-1 0 0,15 4 1 0 0,-7-3-703 0 0,1-1-1 0 0,-1 0 1 0 0,28 3 0 0 0,-23-6-2109 0 0,0 0 0 0 0,27-3 0 0 0,-14-1 157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5.28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206 25 8 0 0,'-3'1'292'0'0,"0"-1"0"0"0,0 1 0 0 0,0 0 0 0 0,0-1 0 0 0,0 2 0 0 0,0-1 1 0 0,0 0-1 0 0,0 1 0 0 0,0-1 0 0 0,-4 4 0 0 0,-26 21 3476 0 0,31-25-3714 0 0,-10 9 675 0 0,-32 31 2129 0 0,40-38-2552 0 0,0 1 1 0 0,1 0 0 0 0,0 1-1 0 0,0-1 1 0 0,0 0 0 0 0,0 1-1 0 0,1 0 1 0 0,-4 8 0 0 0,6-11-242 0 0,-1 0 0 0 0,1 0 1 0 0,0 1-1 0 0,-1-1 1 0 0,1 0-1 0 0,0 1 1 0 0,0-1-1 0 0,1 1 1 0 0,-1-1-1 0 0,0 0 1 0 0,1 0-1 0 0,0 1 1 0 0,-1-1-1 0 0,1 0 1 0 0,0 0-1 0 0,1 3 1 0 0,0-2 23 0 0,1 1 0 0 0,0 0 0 0 0,0 0-1 0 0,0-1 1 0 0,0 0 0 0 0,0 1 0 0 0,7 4 0 0 0,-3-3-39 0 0,-1-1 0 0 0,1 0-1 0 0,0 0 1 0 0,0-1-1 0 0,1 0 1 0 0,-1 0-1 0 0,0 0 1 0 0,1-1-1 0 0,10 1 1 0 0,-6-1-43 0 0,0-1 0 0 0,-1 0 1 0 0,1-1-1 0 0,0-1 0 0 0,0 1 0 0 0,-1-2 1 0 0,1 0-1 0 0,-1 0 0 0 0,1-1 0 0 0,-1-1 0 0 0,15-6 1 0 0,-19 7-19 0 0,0-1 1 0 0,-1 0 0 0 0,1 0 0 0 0,-1-1-1 0 0,0 0 1 0 0,0 0 0 0 0,0 0 0 0 0,-1-1-1 0 0,0 1 1 0 0,0-1 0 0 0,0-1 0 0 0,-1 1-1 0 0,7-14 1 0 0,-9 15 1 0 0,0 0-1 0 0,0 0 0 0 0,0-1 1 0 0,-1 1-1 0 0,0 0 0 0 0,0-1 1 0 0,0 0-1 0 0,-1 1 1 0 0,0-1-1 0 0,0 1 0 0 0,0-1 1 0 0,-1 1-1 0 0,0-1 0 0 0,0 1 1 0 0,0-1-1 0 0,-1 1 1 0 0,1 0-1 0 0,-1-1 0 0 0,-6-9 1 0 0,7 12 16 0 0,-1 0 1 0 0,0 0 0 0 0,-1 0 0 0 0,1 0 0 0 0,0 1 0 0 0,-1-1-1 0 0,0 1 1 0 0,1-1 0 0 0,-1 1 0 0 0,0 0 0 0 0,0 0 0 0 0,-1 0-1 0 0,1 0 1 0 0,-4-1 0 0 0,1 1 10 0 0,0 0 1 0 0,0 1 0 0 0,0 0-1 0 0,1 0 1 0 0,-1 0-1 0 0,0 1 1 0 0,0 0-1 0 0,-7 1 1 0 0,-2 0 53 0 0,0 2 1 0 0,1 0 0 0 0,-1 1 0 0 0,1 0 0 0 0,0 2-1 0 0,-16 7 1 0 0,11-3 22 0 0,1 1 0 0 0,0 1 1 0 0,1 1-1 0 0,1 0 0 0 0,-27 29 0 0 0,37-36-38 0 0,1 0 1 0 0,0 0-1 0 0,1 0 1 0 0,-1 1-1 0 0,1 0 0 0 0,1 0 1 0 0,-1 0-1 0 0,1 0 1 0 0,-3 12-1 0 0,5-17-40 0 0,1 1 0 0 0,-1 0 0 0 0,1-1 0 0 0,-1 1 1 0 0,1-1-1 0 0,0 1 0 0 0,0 0 0 0 0,0-1 0 0 0,1 1 0 0 0,-1-1 0 0 0,0 1 0 0 0,1 0 0 0 0,0-1 1 0 0,-1 1-1 0 0,1-1 0 0 0,0 1 0 0 0,1-1 0 0 0,-1 0 0 0 0,0 1 0 0 0,1-1 0 0 0,-1 0 0 0 0,1 0 1 0 0,-1 0-1 0 0,1 0 0 0 0,0 0 0 0 0,0-1 0 0 0,0 1 0 0 0,0 0 0 0 0,0-1 0 0 0,1 1 0 0 0,3 1 1 0 0,4 1-5 0 0,1 1 1 0 0,-1-2 0 0 0,1 1 0 0 0,0-2 0 0 0,0 1 0 0 0,0-2-1 0 0,1 1 1 0 0,-1-1 0 0 0,0-1 0 0 0,1 0 0 0 0,19-3 0 0 0,-21 1-17 0 0,0 0 0 0 0,0 0 0 0 0,0-1 0 0 0,-1 0 0 0 0,1-1 1 0 0,-1 0-1 0 0,0 0 0 0 0,0-1 0 0 0,0-1 0 0 0,-1 1 1 0 0,1-1-1 0 0,-1 0 0 0 0,9-11 0 0 0,-13 13 3 0 0,-1 0-1 0 0,0 0 0 0 0,0 0 1 0 0,0-1-1 0 0,-1 1 0 0 0,1-1 1 0 0,-1 0-1 0 0,0 0 0 0 0,0 0 1 0 0,-1 0-1 0 0,0 0 0 0 0,1 0 1 0 0,-2 0-1 0 0,1-1 1 0 0,-1 1-1 0 0,0-6 0 0 0,-1-7 20 0 0,-1 1-1 0 0,-1-1 0 0 0,-7-24 1 0 0,-4-20 429 0 0,26 82 1261 0 0,5 18-1694 0 0,-4-9 101 0 0,0 0-1 0 0,22 33 0 0 0,40 51 184 0 0,1-1-82 0 0,-76-111-216 0 0,13 19 65 0 0,-1 1 0 0 0,-1 0 0 0 0,15 39 0 0 0,-24-53-51 0 0,0-1-1 0 0,-1 1 0 0 0,1 0 1 0 0,-1 0-1 0 0,-1 0 0 0 0,1 0 0 0 0,-1 0 1 0 0,-1 0-1 0 0,1 0 0 0 0,-1 0 1 0 0,0 0-1 0 0,-1 0 0 0 0,1 0 0 0 0,-2 0 1 0 0,1-1-1 0 0,-1 1 0 0 0,-4 7 1 0 0,0-2 37 0 0,-1-1 0 0 0,0-1 1 0 0,0 1-1 0 0,-1-1 0 0 0,-1-1 1 0 0,0 1-1 0 0,0-2 0 0 0,-1 1 1 0 0,0-2-1 0 0,0 1 1 0 0,-18 8-1 0 0,0-3 149 0 0,0-1-1 0 0,0-1 1 0 0,-57 12 0 0 0,78-21-176 0 0,0-1 0 0 0,-1 0 1 0 0,1 0-1 0 0,-15-1 1 0 0,21 0-22 0 0,0 0-1 0 0,0 0 1 0 0,1 0 0 0 0,-1 0-1 0 0,0-1 1 0 0,1 1 0 0 0,-1-1 0 0 0,1 1-1 0 0,-1-1 1 0 0,0 1 0 0 0,1-1 0 0 0,-1 0-1 0 0,1 0 1 0 0,0 0 0 0 0,-1 0-1 0 0,1 0 1 0 0,0 0 0 0 0,-1 0 0 0 0,1 0-1 0 0,0-1 1 0 0,0 1 0 0 0,0 0 0 0 0,0-1-1 0 0,0 1 1 0 0,0-1 0 0 0,1 1-1 0 0,-1-1 1 0 0,0 1 0 0 0,1-1 0 0 0,-1-1-1 0 0,0-6-11 0 0,0 1-1 0 0,1-1 1 0 0,0 1-1 0 0,1-1 1 0 0,0 1 0 0 0,0 0-1 0 0,1-1 1 0 0,0 1-1 0 0,3-10 1 0 0,6-11-48 0 0,17-31 0 0 0,-22 48 38 0 0,5-11-12 0 0,1 1-1 0 0,1 1 1 0 0,2 0 0 0 0,-1 1 0 0 0,22-22 0 0 0,-26 32-221 0 0,0 1 0 0 0,0 0-1 0 0,1 0 1 0 0,0 1 0 0 0,1 1 0 0 0,0-1-1 0 0,0 2 1 0 0,0 0 0 0 0,1 0 0 0 0,0 1-1 0 0,13-3 1 0 0,-25 8 209 0 0,29-6-3526 0 0,-28 6 2655 0 0,1 0-1 0 0,0-1 0 0 0,0 1 1 0 0,0 0-1 0 0,0 1 0 0 0,0-1 0 0 0,0 0 1 0 0,3 2-1 0 0,1 2-1376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5.63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25 53 2809 0 0,'-3'-4'1051'0'0,"1"2"-255"0"0,0 0-1 0 0,0 0 1 0 0,0 0-1 0 0,0 0 1 0 0,0-1-1 0 0,1 1 1 0 0,-1-1-1 0 0,1 1 1 0 0,0-1-1 0 0,0 0 1 0 0,0 0-1 0 0,-1-5 1 0 0,2 7-793 0 0,0 1 1 0 0,0-1-1 0 0,1 0 0 0 0,-1 1 1 0 0,0-1-1 0 0,1 0 1 0 0,-1 1-1 0 0,1-1 0 0 0,-1 1 1 0 0,1-1-1 0 0,-1 1 1 0 0,1-1-1 0 0,-1 1 0 0 0,1-1 1 0 0,-1 1-1 0 0,1-1 1 0 0,0 1-1 0 0,-1 0 0 0 0,1-1 1 0 0,0 1-1 0 0,-1 0 1 0 0,1 0-1 0 0,0 0 1 0 0,0-1-1 0 0,-1 1 0 0 0,1 0 1 0 0,0 0-1 0 0,0 0 1 0 0,-1 0-1 0 0,1 0 0 0 0,1 0 1 0 0,29 1 63 0 0,-27 0-53 0 0,12 0 151 0 0,-1 2 0 0 0,0 0-1 0 0,0 0 1 0 0,24 10 0 0 0,56 29 1823 0 0,-75-32-1841 0 0,-1 1 0 0 0,0 0 1 0 0,-1 2-1 0 0,-1 0 1 0 0,0 1-1 0 0,0 0 1 0 0,-1 1-1 0 0,-1 1 0 0 0,-1 1 1 0 0,0 0-1 0 0,-1 1 1 0 0,-1 0-1 0 0,-1 1 0 0 0,13 29 1 0 0,-16-29-101 0 0,-1 0-1 0 0,-1 0 1 0 0,0 1 0 0 0,-1 0 0 0 0,-2 0 0 0 0,3 37 0 0 0,-5-49-54 0 0,-2 0 1 0 0,1 0 0 0 0,-1 0 0 0 0,0 0 0 0 0,0 0-1 0 0,-1 0 1 0 0,0 0 0 0 0,-1-1 0 0 0,1 1 0 0 0,-1-1-1 0 0,-1 1 1 0 0,0-1 0 0 0,0 0 0 0 0,0 0-1 0 0,-1-1 1 0 0,0 1 0 0 0,0-1 0 0 0,0 0 0 0 0,-1-1-1 0 0,-7 6 1 0 0,7-6-294 0 0,0-1 0 0 0,0-1 0 0 0,0 1 0 0 0,-1-1 0 0 0,-9 4-1 0 0,11-6-363 0 0,0 0-1 0 0,1 1 0 0 0,-1-1 1 0 0,0-1-1 0 0,0 1 0 0 0,0-1 1 0 0,0 0-1 0 0,-9-1 0 0 0,1-1-954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5.9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51 18 4161 0 0,'-6'-4'2837'0'0,"-17"-8"7343"0"0,7 11-8145 0 0,16 1-2027 0 0,-1 1-1 0 0,1-1 0 0 0,0 1 0 0 0,-1-1 1 0 0,1 1-1 0 0,-1-1 0 0 0,1 1 1 0 0,0-1-1 0 0,-1 1 0 0 0,1 0 0 0 0,0-1 1 0 0,0 1-1 0 0,-1-1 0 0 0,1 1 0 0 0,0 0 1 0 0,0-1-1 0 0,0 1 0 0 0,0 0 0 0 0,0 0 1 0 0,0-1-1 0 0,0 1 0 0 0,0 0 0 0 0,0-1 1 0 0,0 1-1 0 0,0 0 0 0 0,1 0 0 0 0,-1 0-100 0 0,0 0 1 0 0,0-1-1 0 0,0 1 0 0 0,0-1 0 0 0,0 1 0 0 0,0-1 0 0 0,0 1 0 0 0,1-1 0 0 0,-1 1 0 0 0,0-1 0 0 0,0 1 0 0 0,0-1 0 0 0,1 1 0 0 0,-1-1 0 0 0,0 1 0 0 0,1-1 0 0 0,-1 1 0 0 0,0-1 0 0 0,1 0 0 0 0,-1 1 0 0 0,1-1 0 0 0,-1 1 0 0 0,0-1 1 0 0,1 0-1 0 0,-1 0 0 0 0,1 1 0 0 0,-1-1 0 0 0,1 0 0 0 0,-1 0 0 0 0,1 1 0 0 0,0-1 0 0 0,-1 0 0 0 0,1 0 0 0 0,-1 0 0 0 0,1 0 0 0 0,0 0 0 0 0,18-6-4612 0 0,-13 5 2490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6.16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42 3 2577 0 0,'-28'1'11576'0'0,"14"-2"-9176"0"0,27 9-201 0 0,-10-8-2547 0 0,1 0-1 0 0,0 0 1 0 0,0 0-1 0 0,-1 0 1 0 0,1 0-1 0 0,0-1 1 0 0,0 1-1 0 0,-1-1 1 0 0,6-2-1 0 0,13-3-7478 0 0,-18 6 6076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6.63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 54 1840 0 0,'-5'-10'5437'0'0,"4"8"-4798"0"0,1 1 1 0 0,-1-1-1 0 0,0 1 1 0 0,1-1-1 0 0,-1 1 1 0 0,1-1-1 0 0,-1 1 1 0 0,1-1-1 0 0,0-1 1 0 0,0 2-604 0 0,0 0 0 0 0,0 1 1 0 0,0-1-1 0 0,1 1 0 0 0,-1-1 1 0 0,0 0-1 0 0,1 1 1 0 0,-1-1-1 0 0,1 1 0 0 0,-1-1 1 0 0,0 1-1 0 0,1-1 0 0 0,-1 1 1 0 0,1 0-1 0 0,-1-1 0 0 0,1 1 1 0 0,-1-1-1 0 0,1 1 0 0 0,0 0 1 0 0,-1 0-1 0 0,1-1 0 0 0,-1 1 1 0 0,1 0-1 0 0,0 0 0 0 0,-1 0 1 0 0,1-1-1 0 0,0 1 0 0 0,0 0 1 0 0,24-5-46 0 0,0 1 0 0 0,0 1-1 0 0,0 1 1 0 0,0 1 0 0 0,26 3 0 0 0,-25 0-353 0 0,37 4-79 0 0,-22 2-5100 0 0,-32-5 2415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6.82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47 696 0 0,'13'-2'10750'0'0,"-1"-3"-5713"0"0,12-4-4358 0 0,134-7-2404 0 0,1 6-4381 0 0,-110 7 3542 0 0,-24 2 1526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7.8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49 70 1288 0 0,'-2'0'328'0'0,"1"-1"0"0"0,0 1-1 0 0,0-1 1 0 0,0 1 0 0 0,-1-1-1 0 0,1 1 1 0 0,0 0 0 0 0,0 0-1 0 0,-1 0 1 0 0,1 0 0 0 0,0 0-1 0 0,0 0 1 0 0,-1 0 0 0 0,1 0-1 0 0,0 0 1 0 0,0 0 0 0 0,-1 1-1 0 0,1-1 1 0 0,0 0 0 0 0,0 1-1 0 0,0-1 1 0 0,0 1 0 0 0,-1 0-1 0 0,1-1 1 0 0,0 1 0 0 0,0 0-1 0 0,0 0 1 0 0,0-1 0 0 0,0 1-1 0 0,1 0 1 0 0,-1 0 0 0 0,-1 2-1 0 0,0 0 67 0 0,1-1-1 0 0,0 1 1 0 0,0 0-1 0 0,0 0 1 0 0,0 0-1 0 0,0 0 1 0 0,0 0-1 0 0,1 1 1 0 0,0-1-1 0 0,-1 0 1 0 0,1 0 0 0 0,1 5-1 0 0,3 26 430 0 0,2-1 0 0 0,2 0 0 0 0,17 51-1 0 0,-24-80-776 0 0,-1-3-28 0 0,0 0 0 0 0,0 0 0 0 0,0-1 0 0 0,0 1 1 0 0,1 0-1 0 0,-1 0 0 0 0,0 0 0 0 0,0-1 0 0 0,1 1 1 0 0,-1 0-1 0 0,0-1 0 0 0,1 1 0 0 0,-1 0 1 0 0,1-1-1 0 0,-1 1 0 0 0,1 0 0 0 0,-1-1 0 0 0,1 1 1 0 0,1 0-1 0 0,-4-23 235 0 0,-3 3-131 0 0,2 0 0 0 0,0 0 0 0 0,0 0 0 0 0,2-25 0 0 0,2 22-104 0 0,3-45-98 0 0,-3 58 80 0 0,1 0 1 0 0,0 0-1 0 0,0 0 1 0 0,1 0-1 0 0,3-9 1 0 0,-5 17-4 0 0,0-1-1 0 0,0 1 1 0 0,0-1 0 0 0,0 1 0 0 0,0-1-1 0 0,0 1 1 0 0,0 0 0 0 0,0 0-1 0 0,0-1 1 0 0,1 1 0 0 0,-1 0-1 0 0,0 0 1 0 0,1 0 0 0 0,-1 0 0 0 0,1 1-1 0 0,-1-1 1 0 0,1 0 0 0 0,1 0-1 0 0,0 0 9 0 0,0 1-1 0 0,0-1 1 0 0,-1 1-1 0 0,1 0 1 0 0,0 0 0 0 0,0 0-1 0 0,-1 0 1 0 0,1 1-1 0 0,0-1 1 0 0,3 2-1 0 0,1 0 0 0 0,-1 0 1 0 0,1 1-1 0 0,-1 0 1 0 0,0 0-1 0 0,0 0 0 0 0,0 1 1 0 0,0 0-1 0 0,6 6 1 0 0,-2 0 4 0 0,1 1 1 0 0,-2 0 0 0 0,1 1-1 0 0,-2 0 1 0 0,10 17 0 0 0,-13-21 60 0 0,-1 1 0 0 0,0 0 0 0 0,-1 0 1 0 0,0 0-1 0 0,0 0 0 0 0,-1 0 0 0 0,0 1 0 0 0,0-1 1 0 0,-1 13-1 0 0,-1-20-28 0 0,0 0 0 0 0,-1 0 0 0 0,1 1 0 0 0,-1-1 0 0 0,0 0 0 0 0,0 0 1 0 0,0 0-1 0 0,-2 3 0 0 0,3-4-36 0 0,0-1 0 0 0,-1 1 0 0 0,1-1 0 0 0,0 1 0 0 0,0-1 0 0 0,-1 0 0 0 0,1 1 0 0 0,0-1 1 0 0,-1 1-1 0 0,1-1 0 0 0,0 0 0 0 0,-1 1 0 0 0,1-1 0 0 0,0 0 0 0 0,-1 1 0 0 0,1-1 0 0 0,-1 0 0 0 0,1 0 0 0 0,-1 1 1 0 0,1-1-1 0 0,-1 0 0 0 0,1 0 0 0 0,-1 0 0 0 0,1 0 0 0 0,-1 0 0 0 0,1 0 0 0 0,-1 0 0 0 0,1 1 0 0 0,-1-2 0 0 0,1 1 0 0 0,-1 0 1 0 0,1 0-1 0 0,-1 0 0 0 0,1 0 0 0 0,-1 0 0 0 0,1 0 0 0 0,0 0 0 0 0,-1-1 0 0 0,1 1 0 0 0,-1 0 0 0 0,1 0 0 0 0,-1-1 1 0 0,0 1-1 0 0,1-1-6 0 0,-1 0-1 0 0,1 1 1 0 0,0-1 0 0 0,-1 0 0 0 0,1 0 0 0 0,0 1 0 0 0,-1-1 0 0 0,1 0 0 0 0,0 0 0 0 0,0 0 0 0 0,0 1 0 0 0,0-1 0 0 0,0 0 0 0 0,0 0 0 0 0,0 0 0 0 0,0 1-1 0 0,0-1 1 0 0,0 0 0 0 0,0 0 0 0 0,1 1 0 0 0,-1-1 0 0 0,0-1 0 0 0,10-19-77 0 0,-8 16 36 0 0,11-24-77 0 0,2 1 0 0 0,0 0 1 0 0,2 2-1 0 0,29-37 0 0 0,-41 59 117 0 0,-1-1 0 0 0,1 1 0 0 0,0 1 0 0 0,0-1 0 0 0,0 1 0 0 0,0 0 0 0 0,1 0-1 0 0,-1 0 1 0 0,8-2 0 0 0,-10 4 0 0 0,0 0 0 0 0,0 0 0 0 0,0 0 0 0 0,0 1 0 0 0,0-1-1 0 0,0 1 1 0 0,0-1 0 0 0,0 1 0 0 0,0 0 0 0 0,0 1 0 0 0,0-1 0 0 0,0 0 0 0 0,0 1 0 0 0,0-1-1 0 0,0 1 1 0 0,0 0 0 0 0,0 0 0 0 0,0 0 0 0 0,-1 1 0 0 0,4 1 0 0 0,-4-1 7 0 0,0 0 0 0 0,1 0 0 0 0,-1 0 0 0 0,0 1 0 0 0,-1-1 0 0 0,1 0 1 0 0,0 1-1 0 0,-1 0 0 0 0,1-1 0 0 0,-1 1 0 0 0,0 0 0 0 0,0 0 0 0 0,1 5 0 0 0,1 4 47 0 0,-2 1-1 0 0,2 14 1 0 0,1 16 27 0 0,-2-34-84 0 0,0-1 0 0 0,1 0 0 0 0,0 0 0 0 0,0 1 1 0 0,1-2-1 0 0,0 1 0 0 0,7 10 0 0 0,-9-15-72 0 0,1 0 0 0 0,0 0 0 0 0,0 0 0 0 0,0 0 0 0 0,0 0 0 0 0,0-1 0 0 0,1 1 0 0 0,-1-1 0 0 0,1 0 1 0 0,0 0-1 0 0,-1 0 0 0 0,1 0 0 0 0,0-1 0 0 0,0 0 0 0 0,0 0 0 0 0,0 0 0 0 0,8 1 0 0 0,-2-1-1886 0 0,1-1 0 0 0,19-2 1 0 0,-12-1-1057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8.4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138 76 3329 0 0,'-4'-3'1358'0'0,"-17"-8"7763"0"0,11 9-8834 0 0,7 3-253 0 0,0 1-1 0 0,0-1 1 0 0,1 1-1 0 0,-1-1 1 0 0,0 1-1 0 0,0 0 1 0 0,-2 3-1 0 0,-5 1 268 0 0,2-1 167 0 0,1-1 191 0 0,0 1-1 0 0,1-1 0 0 0,-1 1 1 0 0,1 1-1 0 0,-8 7 0 0 0,13-11-575 0 0,-1 0 0 0 0,1-1 0 0 0,0 1 0 0 0,0 0 0 0 0,0 0-1 0 0,0 0 1 0 0,0 0 0 0 0,0 0 0 0 0,1 0 0 0 0,-1 0 0 0 0,1 0 0 0 0,-1 0-1 0 0,1 1 1 0 0,0-1 0 0 0,0 0 0 0 0,0 0 0 0 0,0 0 0 0 0,0 0 0 0 0,0 1-1 0 0,1-1 1 0 0,-1 0 0 0 0,1 0 0 0 0,-1 0 0 0 0,1 0 0 0 0,2 4 0 0 0,0 0-65 0 0,1 0 1 0 0,0 0-1 0 0,0-1 1 0 0,1 1 0 0 0,-1-1-1 0 0,1 0 1 0 0,1 0 0 0 0,-1 0-1 0 0,1-1 1 0 0,-1 1 0 0 0,1-1-1 0 0,1-1 1 0 0,-1 1-1 0 0,0-1 1 0 0,1 0 0 0 0,-1-1-1 0 0,1 0 1 0 0,0 0 0 0 0,0 0-1 0 0,14 1 1 0 0,-14-2-83 0 0,1 0 1 0 0,-1-1-1 0 0,1 0 0 0 0,-1 0 0 0 0,1 0 1 0 0,-1-1-1 0 0,1 0 0 0 0,-1-1 1 0 0,1 0-1 0 0,-1 0 0 0 0,0-1 0 0 0,0 1 1 0 0,0-2-1 0 0,0 1 0 0 0,-1-1 1 0 0,1 0-1 0 0,-1 0 0 0 0,0 0 0 0 0,10-11 1 0 0,-13 12-51 0 0,0-2 0 0 0,-1 1 1 0 0,1 0-1 0 0,-1 0 0 0 0,0-1 0 0 0,0 0 1 0 0,0 1-1 0 0,-1-1 0 0 0,0 0 1 0 0,0 0-1 0 0,0 1 0 0 0,0-1 1 0 0,-1 0-1 0 0,0 0 0 0 0,0 0 0 0 0,0 0 1 0 0,-1 0-1 0 0,1 0 0 0 0,-1 0 1 0 0,0 0-1 0 0,-1 1 0 0 0,-2-8 1 0 0,1 5 92 0 0,1 0 0 0 0,-1 0 0 0 0,-1 0 0 0 0,0 0 0 0 0,0 1 0 0 0,0 0 0 0 0,0 0 0 0 0,-1 0 0 0 0,0 0 1 0 0,0 1-1 0 0,-1 0 0 0 0,1 0 0 0 0,-1 0 0 0 0,-8-4 0 0 0,10 7 71 0 0,1 1-1 0 0,0-1 1 0 0,-1 1-1 0 0,1 0 1 0 0,-1 0-1 0 0,1 0 1 0 0,-1 1-1 0 0,1-1 1 0 0,-1 1-1 0 0,1 0 1 0 0,-1 0-1 0 0,0 0 1 0 0,-5 2-1 0 0,3-1 37 0 0,1 0-1 0 0,-1 1 1 0 0,0 0-1 0 0,1 1 1 0 0,-1-1-1 0 0,1 1 1 0 0,-8 5-1 0 0,2 0 68 0 0,1 1-1 0 0,-1 0 1 0 0,2 0-1 0 0,-1 1 1 0 0,1 0-1 0 0,-11 18 1 0 0,16-21-83 0 0,0-1 0 0 0,0 2 0 0 0,1-1 0 0 0,0 0 0 0 0,0 1 0 0 0,1-1 0 0 0,0 1 1 0 0,-1 10-1 0 0,2-14-46 0 0,1 0 1 0 0,-1 0-1 0 0,1 0 1 0 0,0 0 0 0 0,1 0-1 0 0,-1 0 1 0 0,1 0-1 0 0,-1 0 1 0 0,1 0-1 0 0,0 0 1 0 0,1 0 0 0 0,-1 0-1 0 0,1 0 1 0 0,0-1-1 0 0,0 1 1 0 0,0 0 0 0 0,4 5-1 0 0,-3-7-21 0 0,-1 1 0 0 0,1-1-1 0 0,0 0 1 0 0,0 0 0 0 0,1 0-1 0 0,-1 0 1 0 0,0-1 0 0 0,0 1-1 0 0,1-1 1 0 0,-1 0 0 0 0,1 0-1 0 0,-1 0 1 0 0,1 0 0 0 0,0-1-1 0 0,-1 0 1 0 0,1 1 0 0 0,0-1-1 0 0,4-1 1 0 0,3 0-27 0 0,0 0-1 0 0,-1-1 1 0 0,1 0 0 0 0,19-8-1 0 0,-20 7-13 0 0,0-2 0 0 0,0 1 0 0 0,-1-2-1 0 0,0 1 1 0 0,0-1 0 0 0,0 0-1 0 0,0-1 1 0 0,8-9 0 0 0,-13 12 38 0 0,1 0 0 0 0,-2-1 0 0 0,1 0 0 0 0,0 0 0 0 0,-1 0 0 0 0,0 0 0 0 0,0-1 0 0 0,-1 1 0 0 0,0-1 0 0 0,0 0 0 0 0,0 1 0 0 0,0-1 0 0 0,-1 0 0 0 0,0 0 0 0 0,1-12 0 0 0,-2 0 17 0 0,1 12 8 0 0,0 1 0 0 0,-1 0 1 0 0,0 0-1 0 0,0-1 0 0 0,-1 1 1 0 0,1 0-1 0 0,-1 0 0 0 0,0 0 1 0 0,0 0-1 0 0,-5-10 0 0 0,6 15-18 0 0,0 0 1 0 0,0 0-1 0 0,0 0 0 0 0,0-1 1 0 0,0 1-1 0 0,0 0 0 0 0,0 0 1 0 0,0 0-1 0 0,0 0 1 0 0,0 0-1 0 0,0 0 0 0 0,0 0 1 0 0,0 0-1 0 0,0 0 0 0 0,0 0 1 0 0,-1 0-1 0 0,1 0 0 0 0,0 0 1 0 0,0 0-1 0 0,0 0 0 0 0,0 0 1 0 0,0 0-1 0 0,0 0 0 0 0,0 0 1 0 0,0 0-1 0 0,0 0 0 0 0,0 0 1 0 0,0 0-1 0 0,0 0 0 0 0,0 0 1 0 0,-1 0-1 0 0,1 0 0 0 0,0 0 1 0 0,0 0-1 0 0,0 0 0 0 0,0 0 1 0 0,0 0-1 0 0,0 0 0 0 0,0 0 1 0 0,0 0-1 0 0,0 1 0 0 0,0-1 1 0 0,0 0-1 0 0,0 0 0 0 0,0 0 1 0 0,0 0-1 0 0,0 0 0 0 0,0 0 1 0 0,0 0-1 0 0,0 0 0 0 0,0 0 1 0 0,0 0-1 0 0,0 0 0 0 0,0 0 1 0 0,0 0-1 0 0,0 0 0 0 0,0 0 1 0 0,0 1-1 0 0,0-1 0 0 0,0 0 1 0 0,-3 8 201 0 0,1 9 34 0 0,4-2-182 0 0,1-1-1 0 0,0 1 1 0 0,1 0-1 0 0,0-1 0 0 0,1 0 1 0 0,1 0-1 0 0,0-1 1 0 0,12 20-1 0 0,-12-23-120 0 0,1 0 0 0 0,0-1 1 0 0,1 1-1 0 0,0-2 0 0 0,0 1 0 0 0,1-1 1 0 0,0 0-1 0 0,0-1 0 0 0,1 0 0 0 0,0 0 1 0 0,12 5-1 0 0,-18-10-300 0 0,0 0 1 0 0,1-1-1 0 0,-1 0 0 0 0,1 1 1 0 0,-1-1-1 0 0,6 0 0 0 0,15-2-4408 0 0,-18-1 2675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8.83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21 105 2873 0 0,'-20'-14'12750'0'0,"30"17"-10708"0"0,-8-3-2037 0 0,5 3 188 0 0,-1-1 1 0 0,1 0-1 0 0,8 1 0 0 0,-13-2-147 0 0,-1-1 0 0 0,1 0 0 0 0,0 0-1 0 0,0 0 1 0 0,0 0 0 0 0,0 0 0 0 0,-1 0-1 0 0,1-1 1 0 0,0 1 0 0 0,0-1 0 0 0,-1 1-1 0 0,1-1 1 0 0,0 0 0 0 0,0 1 0 0 0,-1-1-1 0 0,1 0 1 0 0,1-1 0 0 0,3-3 150 0 0,-1-1 0 0 0,1 1 1 0 0,4-8-1 0 0,-4 6-206 0 0,1 0 12 0 0,0 0 1 0 0,1 0 0 0 0,0 0-1 0 0,1 1 1 0 0,-1 1 0 0 0,1-1-1 0 0,12-5 1 0 0,-19 11 1 0 0,0-1 0 0 0,0 0 0 0 0,0 1 0 0 0,0-1 0 0 0,0 1 0 0 0,0-1 0 0 0,0 1 0 0 0,0 0 0 0 0,0 0 1 0 0,0 0-1 0 0,0 0 0 0 0,0 0 0 0 0,0 0 0 0 0,0 1 0 0 0,0-1 0 0 0,0 1 0 0 0,0-1 0 0 0,2 2 0 0 0,-1 0 7 0 0,-1-1 0 0 0,1 1 0 0 0,-1 0 0 0 0,1 0 0 0 0,-1 0 0 0 0,0 0 0 0 0,0 0 0 0 0,0 1 0 0 0,0-1 0 0 0,3 6 0 0 0,1 3 46 0 0,-1 0 0 0 0,0 1 1 0 0,-1-1-1 0 0,5 22 0 0 0,-2-3 72 0 0,-1-4 34 0 0,10 28 1 0 0,-13-47-163 0 0,0 0 0 0 0,0-1 0 0 0,0 1 1 0 0,1-1-1 0 0,0 1 0 0 0,0-1 0 0 0,1 0 1 0 0,9 9-1 0 0,-11-12-132 0 0,0-1-1 0 0,0 1 1 0 0,1-1 0 0 0,-1 0-1 0 0,1 0 1 0 0,0 0 0 0 0,0 0-1 0 0,0-1 1 0 0,0 1 0 0 0,0-1-1 0 0,0 0 1 0 0,0 0 0 0 0,0-1 0 0 0,0 1-1 0 0,0-1 1 0 0,0 0 0 0 0,7-1-1 0 0,-5 1-861 0 0,-1-1 1 0 0,0 0-1 0 0,0-1 0 0 0,0 1 0 0 0,1-1 0 0 0,-2 0 0 0 0,1 0 0 0 0,6-4 0 0 0,-1-1-679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9.0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0 2104 0 0,'0'0'365'0'0,"-1"0"0"0"0,1 0-1 0 0,-1 0 1 0 0,1 0 0 0 0,-1 0-1 0 0,1 0 1 0 0,-1 1-1 0 0,1-1 1 0 0,-1 0 0 0 0,1 0-1 0 0,0 0 1 0 0,-1 0 0 0 0,1 1-1 0 0,-1-1 1 0 0,1 0-1 0 0,-1 1 1 0 0,1-1 0 0 0,0 0-1 0 0,-1 0 1 0 0,1 1 0 0 0,0-1-1 0 0,-1 1 1 0 0,1-1-1 0 0,0 0 1 0 0,0 1 0 0 0,-1 0-1 0 0,1 0 72 0 0,-1 1 0 0 0,1-1-1 0 0,0 1 1 0 0,-1-1 0 0 0,1 0-1 0 0,0 1 1 0 0,0-1 0 0 0,0 1 0 0 0,0 1-1 0 0,2 5 331 0 0,-1 0 0 0 0,5 13 0 0 0,-4-17-154 0 0,8 24 646 0 0,24 46 0 0 0,-22-51-1011 0 0,-1 1 1 0 0,16 49-1 0 0,-24-47-30 0 0,-2-22-55 0 0,-1-19-171 0 0,-2-42 143 0 0,1 37-108 0 0,0 1 0 0 0,1-1 0 0 0,1 1-1 0 0,1-1 1 0 0,5-24 0 0 0,-6 41-26 0 0,0-1 0 0 0,0 1-1 0 0,0 0 1 0 0,1-1 0 0 0,-1 1 0 0 0,1 0-1 0 0,0 0 1 0 0,0 0 0 0 0,0 0 0 0 0,0 0 0 0 0,1 1-1 0 0,-1-1 1 0 0,1 1 0 0 0,-1-1 0 0 0,1 1 0 0 0,0 0-1 0 0,0 0 1 0 0,0 0 0 0 0,0 1 0 0 0,0-1 0 0 0,1 1-1 0 0,3-2 1 0 0,-2 2-2 0 0,0 0 0 0 0,0 0 0 0 0,0 0 1 0 0,0 1-1 0 0,1 0 0 0 0,-1 0 0 0 0,0 0 0 0 0,0 1 0 0 0,0 0 0 0 0,0 0 0 0 0,0 0 0 0 0,0 1 0 0 0,0-1 1 0 0,7 5-1 0 0,21 9-9 0 0,46 23-14 0 0,-67-31 26 0 0,0 1 1 0 0,-1 0-1 0 0,1 1 1 0 0,11 11 0 0 0,-17-13 5 0 0,1 0 1 0 0,-1 0 0 0 0,0 0 0 0 0,8 15 0 0 0,-12-18-13 0 0,0 1 1 0 0,1 0-1 0 0,-2 1 0 0 0,1-1 0 0 0,-1 0 1 0 0,0 0-1 0 0,0 1 0 0 0,0-1 0 0 0,0 9 1 0 0,-2-7-57 0 0,1-5-41 0 0,0 0 1 0 0,-1 1-1 0 0,1-1 0 0 0,0 0 1 0 0,0 0-1 0 0,0 0 0 0 0,1 0 1 0 0,-1 1-1 0 0,1-1 0 0 0,0 3 1 0 0,15-21-6535 0 0,-9 8 4614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9.01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513 1 2945 0 0,'-40'7'9951'0'0,"27"-4"-9252"0"0,1 1-1 0 0,0 1 1 0 0,0 0 0 0 0,1 0 0 0 0,-14 10 0 0 0,2-2-284 0 0,-25 17 219 0 0,-91 41 0 0 0,51-31-507 0 0,74-32-133 0 0,0 1 0 0 0,0 0 0 0 0,-22 19 0 0 0,35-28-32 0 0,0 1 0 0 0,0 0-1 0 0,0-1 1 0 0,1 1 0 0 0,-1 0 0 0 0,0 0 0 0 0,0 0 0 0 0,1 0 0 0 0,-1-1 0 0 0,1 1 0 0 0,-1 0 0 0 0,1 0 0 0 0,-1 0 0 0 0,1 0 0 0 0,0 0 0 0 0,-1 0 0 0 0,1 0-1 0 0,0 1 1 0 0,0-1 0 0 0,0 0 0 0 0,0 0 0 0 0,0 0 0 0 0,0 1 0 0 0,0-1-155 0 0,1 0-1 0 0,-1 0 1 0 0,1 0 0 0 0,0-1 0 0 0,-1 1-1 0 0,1 0 1 0 0,0-1 0 0 0,-1 1 0 0 0,1 0-1 0 0,0-1 1 0 0,0 1 0 0 0,0-1 0 0 0,-1 1-1 0 0,1-1 1 0 0,0 0 0 0 0,0 1-1 0 0,0-1 1 0 0,0 0 0 0 0,0 1 0 0 0,0-1-1 0 0,0 0 1 0 0,0 0 0 0 0,0 0 0 0 0,0 0-1 0 0,1 0 1 0 0,11 0-2685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9.89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300 255 512 0 0,'-5'-9'3404'0'0,"2"-1"0"0"0,-6-18 0 0 0,8 23-3109 0 0,1 0-1 0 0,-1 0 1 0 0,1-1 0 0 0,0 1-1 0 0,1 0 1 0 0,-1 0 0 0 0,3-10-1 0 0,0 3-158 0 0,-1-1 0 0 0,-1 1-1 0 0,0-1 1 0 0,0 0-1 0 0,-2 0 1 0 0,1 0 0 0 0,-1 1-1 0 0,-5-21 1 0 0,6 32-77 0 0,-1 0 0 0 0,1-1 1 0 0,-1 1-1 0 0,1 0 0 0 0,-1 0 0 0 0,0 0 1 0 0,1 0-1 0 0,-1 0 0 0 0,0 0 0 0 0,0 0 1 0 0,0 0-1 0 0,0 0 0 0 0,0 0 0 0 0,0 0 1 0 0,0 0-1 0 0,0 0 0 0 0,0 1 0 0 0,0-1 1 0 0,0 0-1 0 0,0 1 0 0 0,-1-1 1 0 0,1 1-1 0 0,0 0 0 0 0,0-1 0 0 0,-1 1 1 0 0,1 0-1 0 0,0-1 0 0 0,-1 1 0 0 0,1 0 1 0 0,0 0-1 0 0,0 0 0 0 0,-1 1 0 0 0,1-1 1 0 0,-2 0-1 0 0,-5 2-4 0 0,0 0 1 0 0,0 1-1 0 0,0 0 1 0 0,-10 5-1 0 0,12-5 1 0 0,-23 10 123 0 0,-36 23 0 0 0,53-27-69 0 0,0-1 1 0 0,0 1 0 0 0,1 1-1 0 0,0 0 1 0 0,-10 13-1 0 0,19-21-92 0 0,0 1-1 0 0,0-1 1 0 0,0 1-1 0 0,1 0 0 0 0,-1-1 1 0 0,1 1-1 0 0,0 0 0 0 0,0 0 1 0 0,0 0-1 0 0,0 0 0 0 0,0 0 1 0 0,1 0-1 0 0,-1 0 0 0 0,1 0 1 0 0,0 0-1 0 0,0 0 1 0 0,0 4-1 0 0,1-4-17 0 0,-1-1 1 0 0,1 0-1 0 0,0 1 0 0 0,0-1 1 0 0,0 0-1 0 0,0 1 0 0 0,0-1 1 0 0,0 0-1 0 0,0 0 0 0 0,1 0 1 0 0,-1 0-1 0 0,1 0 0 0 0,0 0 1 0 0,-1-1-1 0 0,1 1 0 0 0,0-1 1 0 0,0 1-1 0 0,0-1 0 0 0,0 1 1 0 0,1-1-1 0 0,-1 0 0 0 0,2 1 1 0 0,12 3-27 0 0,0 0 1 0 0,0-2-1 0 0,0 1 1 0 0,0-2 0 0 0,19 1-1 0 0,20 3-63 0 0,-45-5 99 0 0,1 1-1 0 0,-1 1 0 0 0,0 0 1 0 0,0 0-1 0 0,0 1 1 0 0,0 0-1 0 0,10 6 0 0 0,-18-8-3 0 0,0-1 0 0 0,0 0-1 0 0,0 1 1 0 0,0-1 0 0 0,0 1-1 0 0,0-1 1 0 0,0 1-1 0 0,-1 0 1 0 0,1 0 0 0 0,-1 0-1 0 0,1 0 1 0 0,-1 0-1 0 0,0 0 1 0 0,0 0 0 0 0,0 0-1 0 0,0 0 1 0 0,0 1-1 0 0,0-1 1 0 0,-1 0 0 0 0,1 1-1 0 0,-1-1 1 0 0,0 1-1 0 0,1-1 1 0 0,-1 0 0 0 0,0 1-1 0 0,0-1 1 0 0,-1 1-1 0 0,1-1 1 0 0,0 1 0 0 0,-1-1-1 0 0,0 0 1 0 0,1 1-1 0 0,-1-1 1 0 0,0 0 0 0 0,0 0-1 0 0,-3 4 1 0 0,2-1-4 0 0,-1 0-1 0 0,-1-1 1 0 0,1 1 0 0 0,-1-1 0 0 0,1 0 0 0 0,-1 0-1 0 0,-1 0 1 0 0,-7 5 0 0 0,-2 1 31 0 0,-25 10-1 0 0,25-13-16 0 0,0 1-1 0 0,-14 9 1 0 0,23-13-19 0 0,-1 1 0 0 0,0-1 1 0 0,1 1-1 0 0,0 1 0 0 0,0-1 0 0 0,0 0 0 0 0,-3 7 1 0 0,7-10-1 0 0,0 0 1 0 0,0 0 0 0 0,0 0 0 0 0,0-1 0 0 0,1 1 0 0 0,-1 0 0 0 0,1 0-1 0 0,-1 0 1 0 0,1 0 0 0 0,0 0 0 0 0,0 0 0 0 0,0 1 0 0 0,0-1 0 0 0,0 0-1 0 0,0 0 1 0 0,1 0 0 0 0,-1 0 0 0 0,1 0 0 0 0,-1 0 0 0 0,1-1 0 0 0,0 1-1 0 0,0 0 1 0 0,-1 0 0 0 0,1 0 0 0 0,1-1 0 0 0,-1 1 0 0 0,0 0 0 0 0,0-1-1 0 0,3 3 1 0 0,5 5-57 0 0,0-1-1 0 0,19 14 0 0 0,-16-13 20 0 0,17 15-1 0 0,-27-22 52 0 0,-1 0 0 0 0,1 0-1 0 0,-1 1 1 0 0,1-1 0 0 0,-1 0 0 0 0,1 1 0 0 0,-1-1-1 0 0,0 1 1 0 0,0-1 0 0 0,-1 1 0 0 0,1-1-1 0 0,0 1 1 0 0,-1 0 0 0 0,0-1 0 0 0,1 1-1 0 0,-1 0 1 0 0,0-1 0 0 0,0 1 0 0 0,-1 0 0 0 0,1-1-1 0 0,-1 4 1 0 0,-2 7 132 0 0,-1-1-1 0 0,0 0 1 0 0,-9 17 0 0 0,-3 10 480 0 0,15-35-576 0 0,0 0-1 0 0,0 1 1 0 0,0-1 0 0 0,0 1-1 0 0,1-1 1 0 0,-1 1-1 0 0,1-1 1 0 0,1 10-1 0 0,0-12-46 0 0,0 1-1 0 0,0 0 0 0 0,0 0 0 0 0,0-1 1 0 0,0 1-1 0 0,1-1 0 0 0,-1 1 0 0 0,1-1 1 0 0,-1 0-1 0 0,1 1 0 0 0,0-1 0 0 0,0 0 1 0 0,0 0-1 0 0,5 3 0 0 0,-1-1-6 0 0,0 0 1 0 0,0 0-1 0 0,1-1 0 0 0,0 1 0 0 0,-1-1 0 0 0,1-1 0 0 0,0 0 1 0 0,0 0-1 0 0,1 0 0 0 0,-1-1 0 0 0,0 0 0 0 0,1 0 1 0 0,-1-1-1 0 0,9 0 0 0 0,-3-1-574 0 0,0 0 0 0 0,22-6 0 0 0,-19 3-2304 0 0,24-10 0 0 0,-24 7 166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0.69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 10 1064 0 0,'0'0'96'0'0,"0"0"0"0"0,0 0 0 0 0,0 0 1 0 0,-1-1-1 0 0,1 1 0 0 0,0 0 0 0 0,0 0 0 0 0,0 0 0 0 0,0-1 0 0 0,0 1 0 0 0,0 0 0 0 0,0 0 0 0 0,0-1 0 0 0,0 1 1 0 0,0 0-1 0 0,0 0 0 0 0,0-1 0 0 0,0 1 0 0 0,0 0 0 0 0,0 0 0 0 0,0-1 0 0 0,0 1 0 0 0,0 0 0 0 0,0 0 0 0 0,0-1 1 0 0,0 1-1 0 0,0 0 0 0 0,0 0 0 0 0,0-1 0 0 0,1 1 0 0 0,-1 0 0 0 0,0 0 0 0 0,0 0 0 0 0,0-1 0 0 0,0 1 0 0 0,1 0 0 0 0,-1 0 1 0 0,0 0-1 0 0,0 0 0 0 0,0-1 0 0 0,1 1 0 0 0,-1 0 0 0 0,0 0 0 0 0,0 0 0 0 0,1 0 0 0 0,-1 0 0 0 0,0 0 0 0 0,15-1-726 0 0,-10 1 109 0 0,-4 0 495 0 0,-1 0 1 0 0,0 0-1 0 0,0 0 1 0 0,0 0-1 0 0,0 0 1 0 0,0 0-1 0 0,0 0 1 0 0,0 0-1 0 0,0 1 1 0 0,0-1-1 0 0,0 0 1 0 0,0 0-1 0 0,0 0 1 0 0,0 0-1 0 0,0 0 1 0 0,0 0-1 0 0,0 0 0 0 0,0 0 1 0 0,0 0-1 0 0,0 0 1 0 0,0 0-1 0 0,0 0 1 0 0,1 0-1 0 0,-1 0 1 0 0,0 0-1 0 0,0 0 1 0 0,0 0-1 0 0,0 0 1 0 0,0 1-1 0 0,0-1 1 0 0,0 0-1 0 0,0 0 1 0 0,0 0-1 0 0,0 0 1 0 0,0 0-1 0 0,0 0 1 0 0,0 0-1 0 0,0 0 0 0 0,-1 0 1 0 0,1 0-1 0 0,0 0 1 0 0,0 0-1 0 0,0 0 1 0 0,0 0-1 0 0,0 0 1 0 0,0 1-1 0 0,0-1 1 0 0,0 0-1 0 0,0 0 1 0 0,0 0-1 0 0,0 0 1 0 0,0 0-1 0 0,0 0 1 0 0,0 0-1 0 0,0 0 1 0 0,0 0-1 0 0,1 0-852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1.39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44 200 240 0 0,'-29'-11'12981'0'0,"28"11"-12846"0"0,0 0 0 0 0,1 0 0 0 0,-1 0 0 0 0,0 0 0 0 0,1-1 0 0 0,-1 1 0 0 0,0 0 0 0 0,1-1-1 0 0,-1 1 1 0 0,0-1 0 0 0,1 1 0 0 0,-1 0 0 0 0,1-1 0 0 0,-1 1 0 0 0,1-1 0 0 0,-1 0-1 0 0,1 1 1 0 0,-1-1 0 0 0,1 1 0 0 0,0-1 0 0 0,-1 0 0 0 0,1 1 0 0 0,0-1 0 0 0,-1 0 0 0 0,1 1-1 0 0,0-1 1 0 0,0 0 0 0 0,0 0 0 0 0,-1 1 0 0 0,1-1 0 0 0,0 0 0 0 0,0 0 0 0 0,0 1 0 0 0,0-1-1 0 0,0 0 1 0 0,1 1 0 0 0,-1-1 0 0 0,0 0 0 0 0,0 0 0 0 0,0 1 0 0 0,1-1 0 0 0,-1 0-1 0 0,0 1 1 0 0,1-1 0 0 0,-1 0 0 0 0,0 1 0 0 0,1-1 0 0 0,-1 1 0 0 0,1-1 0 0 0,0 0 0 0 0,3-4 20 0 0,0 1 0 0 0,-1 0 1 0 0,2 0-1 0 0,-1 0 0 0 0,6-4 0 0 0,32-21-114 0 0,1 1-1 0 0,59-27 1 0 0,-95 51-30 0 0,0 1 1 0 0,0 1-1 0 0,0 0 1 0 0,0 0-1 0 0,1 0 1 0 0,-1 1-1 0 0,12-1 1 0 0,-17 2-4 0 0,0 0 0 0 0,-1 0 0 0 0,1 0 0 0 0,0 0 0 0 0,0 0 0 0 0,0 1 0 0 0,-1-1 0 0 0,1 1 1 0 0,0-1-1 0 0,0 1 0 0 0,-1 0 0 0 0,1-1 0 0 0,0 1 0 0 0,-1 0 0 0 0,1 0 0 0 0,-1 0 0 0 0,1 1 0 0 0,-1-1 0 0 0,0 0 0 0 0,1 0 0 0 0,-1 1 1 0 0,0-1-1 0 0,0 1 0 0 0,0-1 0 0 0,0 1 0 0 0,0 0 0 0 0,0-1 0 0 0,-1 1 0 0 0,1 0 0 0 0,0-1 0 0 0,-1 1 0 0 0,0 0 0 0 0,1 0 0 0 0,-1 0 1 0 0,0 2-1 0 0,2 18 158 0 0,-3 43 0 0 0,1 6 202 0 0,1-62-332 0 0,0 0 0 0 0,0 1-1 0 0,1-1 1 0 0,0 0 0 0 0,7 14-1 0 0,-5-12-24 0 0,1 0 0 0 0,1-1 0 0 0,0 0-1 0 0,1 0 1 0 0,0-1 0 0 0,0 0-1 0 0,1 0 1 0 0,0-1 0 0 0,16 14-1 0 0,-20-19-112 0 0,1 1 0 0 0,-1-1-1 0 0,1-1 1 0 0,0 1 0 0 0,0-1 0 0 0,0 1-1 0 0,0-2 1 0 0,0 1 0 0 0,0 0-1 0 0,0-1 1 0 0,1 0 0 0 0,-1 0 0 0 0,1-1-1 0 0,-1 1 1 0 0,1-1 0 0 0,-1 0-1 0 0,0-1 1 0 0,1 1 0 0 0,-1-1 0 0 0,1 0-1 0 0,-1-1 1 0 0,9-3 0 0 0,-6 2-1049 0 0,0-1 0 0 0,-1 0 0 0 0,1 0 1 0 0,-1-1-1 0 0,0 0 0 0 0,0 0 0 0 0,6-7 1 0 0,-3 2-1512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1.6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375 53 1608 0 0,'-6'-8'3843'0'0,"-4"-9"3966"0"0,4 4-5414 0 0,6 12-2311 0 0,-1 0 0 0 0,1 0 0 0 0,-1 1 0 0 0,1-1 0 0 0,-1 0 1 0 0,0 0-1 0 0,1 0 0 0 0,-1 1 0 0 0,0-1 0 0 0,1 0 0 0 0,-1 1 0 0 0,0-1 0 0 0,0 0 0 0 0,0 1 0 0 0,0-1 0 0 0,0 1 0 0 0,1 0 0 0 0,-1-1 0 0 0,0 1 0 0 0,0 0 0 0 0,0-1 0 0 0,0 1 0 0 0,0 0 0 0 0,0 0 0 0 0,0 0 0 0 0,0 0 0 0 0,0 0 0 0 0,0 0 0 0 0,-2 0 0 0 0,0 0 119 0 0,1 1 0 0 0,0-1 1 0 0,-1 1-1 0 0,1-1 0 0 0,0 1 0 0 0,-1 0 0 0 0,1 0 0 0 0,0 0 0 0 0,0 0 0 0 0,0 0 1 0 0,-3 3-1 0 0,-6 7 143 0 0,0 1 0 0 0,1 0-1 0 0,0 1 1 0 0,-14 25 0 0 0,-8 12-71 0 0,-134 163-176 0 0,161-208-168 0 0,2-2-69 0 0,0 0 1 0 0,0 1-1 0 0,1-1 0 0 0,-1 1 1 0 0,1 0-1 0 0,0 0 1 0 0,0-1-1 0 0,0 1 0 0 0,0 1 1 0 0,-1 4-1 0 0,3-9 41 0 0,0 1 1 0 0,0-1-1 0 0,0 1 1 0 0,0-1-1 0 0,0 1 1 0 0,0-1-1 0 0,0 0 1 0 0,0 1-1 0 0,0-1 1 0 0,1 1-1 0 0,-1-1 1 0 0,0 0 0 0 0,0 1-1 0 0,0-1 1 0 0,1 0-1 0 0,-1 1 1 0 0,0-1-1 0 0,1 0 1 0 0,-1 1-1 0 0,0-1 1 0 0,1 0-1 0 0,-1 1 1 0 0,0-1-1 0 0,1 0 1 0 0,-1 0-1 0 0,0 0 1 0 0,1 1-1 0 0,-1-1 1 0 0,1 0-1 0 0,-1 0 1 0 0,0 0-1 0 0,1 0 1 0 0,-1 0-1 0 0,1 0 1 0 0,-1 0-1 0 0,0 0 1 0 0,1 0-1 0 0,-1 0 1 0 0,1 0-1 0 0,20-1-4550 0 0,-20 0 4364 0 0,13-1-3123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2.02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 21 2553 0 0,'-6'-7'3879'0'0,"5"5"-2864"0"0,0 1 0 0 0,0 0 0 0 0,0-1 0 0 0,0 1 0 0 0,0 0 0 0 0,-1 0 0 0 0,1 0 0 0 0,-3-2 0 0 0,7 33 294 0 0,-5 5-1405 0 0,1-26 308 0 0,0 1 0 0 0,1-1-1 0 0,2 20 1 0 0,-1-26-145 0 0,0 0-1 0 0,0 1 1 0 0,0-1-1 0 0,0 0 1 0 0,0 1-1 0 0,1-1 1 0 0,-1 0 0 0 0,1 0-1 0 0,0 0 1 0 0,0-1-1 0 0,0 1 1 0 0,1 0-1 0 0,-1-1 1 0 0,6 5-1 0 0,-4-4-126 0 0,1 1 0 0 0,0-1 0 0 0,0-1 0 0 0,0 1 0 0 0,0-1 0 0 0,0 0 0 0 0,1 0 0 0 0,-1 0 0 0 0,1-1 0 0 0,-1 0 0 0 0,1 0 0 0 0,0 0 0 0 0,8 0 0 0 0,16-5-2869 0 0,-2-5-3440 0 0,-19 4 2403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2.17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88 6 4657 0 0,'-22'-1'5009'0'0,"1"-2"4777"0"0,7 1-9402 0 0,3 2 112 0 0,2 3-336 0 0,3 5 8 0 0,3 0-8 0 0,2 1-176 0 0,1 3-120 0 0,1-2-136 0 0,2 0-1048 0 0,2 2-432 0 0,1-1-209 0 0,-1-1-79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2.53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27 49 5233 0 0,'-10'-16'7931'0'0,"-3"-3"758"0"0,10 8-8359 0 0,3 10-329 0 0,0 1-1 0 0,1 0 0 0 0,-1 0 0 0 0,1 0 0 0 0,-1-1 0 0 0,0 1 0 0 0,1 0 0 0 0,-1 0 1 0 0,1 0-1 0 0,-1 0 0 0 0,1 0 0 0 0,-1 0 0 0 0,1 0 0 0 0,-1 0 0 0 0,0 0 0 0 0,1 0 0 0 0,-1 0 1 0 0,1 0-1 0 0,-1 0 0 0 0,1 0 0 0 0,-1 0 0 0 0,0 0 0 0 0,1 1 0 0 0,-1-1 0 0 0,1 0 1 0 0,-1 0-1 0 0,0 0 0 0 0,1 1 0 0 0,14 5-418 0 0,0 3-1274 0 0,-13-7 613 0 0,1 0 1 0 0,-1 0-1 0 0,1-1 0 0 0,0 1 1 0 0,-1-1-1 0 0,1 0 0 0 0,5 1 1 0 0,-4 0-1139 0 0,1 1 908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2.7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 13 4969 0 0,'-10'0'5529'0'0,"2"-6"4633"0"0,0 2-9137 0 0,5 1-177 0 0,8 3-800 0 0,-1 3 16 0 0,3 0-48 0 0,2 1-152 0 0,0-1-144 0 0,-1 2-112 0 0,4-1-817 0 0,-2-3-487 0 0,2 2-104 0 0,1-3-4010 0 0,-3 2 3602 0 0,3-2-777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3.23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39 218 2505 0 0,'0'-2'898'0'0,"0"1"1"0"0,0-1-1 0 0,-1 1 1 0 0,1-1-1 0 0,0 1 1 0 0,-1-1-1 0 0,1 0 1 0 0,-1 1 0 0 0,-1-2-1 0 0,-8-12 2603 0 0,8 12-3289 0 0,1 1 0 0 0,-1-1 0 0 0,0 1 0 0 0,1-1 0 0 0,-1 0 0 0 0,1 1-1 0 0,0-1 1 0 0,-1-5 0 0 0,-2-12 364 0 0,2 15-513 0 0,1 1 0 0 0,0-1 0 0 0,0 0 0 0 0,1 0 0 0 0,-1 1 1 0 0,1-1-1 0 0,0 0 0 0 0,0 0 0 0 0,1 0 0 0 0,-1 0 0 0 0,1 1 0 0 0,0-1 0 0 0,1 0 0 0 0,2-7 0 0 0,-2 8-22 0 0,0 0 1 0 0,0 1-1 0 0,0-1 0 0 0,1 0 1 0 0,0 1-1 0 0,-1-1 0 0 0,1 1 1 0 0,1 0-1 0 0,-1 0 0 0 0,0 0 1 0 0,1 0-1 0 0,0 1 0 0 0,-1-1 1 0 0,1 1-1 0 0,8-3 0 0 0,-8 4 3 0 0,0 0 0 0 0,0 0-1 0 0,0 0 1 0 0,0 1 0 0 0,0 0-1 0 0,0 0 1 0 0,0 0 0 0 0,0 0-1 0 0,0 1 1 0 0,0-1 0 0 0,0 1-1 0 0,-1 0 1 0 0,1 0 0 0 0,0 0-1 0 0,0 1 1 0 0,0 0 0 0 0,-1-1-1 0 0,4 4 1 0 0,4 2-31 0 0,-1 0 0 0 0,1 1 1 0 0,-2 1-1 0 0,1 0 0 0 0,-1 0 0 0 0,-1 1 1 0 0,0 0-1 0 0,0 0 0 0 0,-1 1 0 0 0,7 12 1 0 0,-4-4 33 0 0,-1 1 0 0 0,-1 0 0 0 0,0 1 1 0 0,-1-1-1 0 0,4 27 0 0 0,-7-15 156 0 0,-2-18-65 0 0,0 1 1 0 0,7 23 0 0 0,-9-35-158 0 0,1 0 1 0 0,0-1-1 0 0,0 1 1 0 0,1 0 0 0 0,-1 0-1 0 0,1-1 1 0 0,-1 1 0 0 0,1-1-1 0 0,0 1 1 0 0,0-1 0 0 0,0 0-1 0 0,0 0 1 0 0,0 0 0 0 0,0 0-1 0 0,1 0 1 0 0,-1 0-1 0 0,1-1 1 0 0,3 3 0 0 0,-3-3-125 0 0,-1-1 0 0 0,1 1 1 0 0,0 0-1 0 0,0-1 1 0 0,-1 0-1 0 0,1 1 0 0 0,0-1 1 0 0,0 0-1 0 0,0 0 0 0 0,0-1 1 0 0,-1 1-1 0 0,5-2 0 0 0,0 0-1410 0 0,0 0-1 0 0,0-1 1 0 0,10-5-1 0 0,-7 2-1537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9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43 2649 0 0,'-14'18'7473'0'0,"13"-17"-7234"0"0,0 0 1 0 0,0 0 0 0 0,0 0-1 0 0,0 0 1 0 0,0 0-1 0 0,0 0 1 0 0,0 0 0 0 0,1 1-1 0 0,-1-1 1 0 0,0 0 0 0 0,1 0-1 0 0,-1 1 1 0 0,1-1 0 0 0,-1 1-1 0 0,1-1 1 0 0,0 0 0 0 0,-1 1-1 0 0,1-1 1 0 0,0 1-1 0 0,0-1 1 0 0,0 1 0 0 0,0-1-1 0 0,0 0 1 0 0,0 1 0 0 0,1-1-1 0 0,-1 1 1 0 0,1 2 0 0 0,1 1 91 0 0,0 1 1 0 0,0-1 0 0 0,0 0-1 0 0,1 0 1 0 0,0 0-1 0 0,0 0 1 0 0,0 0 0 0 0,0-1-1 0 0,1 1 1 0 0,0-1 0 0 0,0 0-1 0 0,0 0 1 0 0,7 5 0 0 0,-2-3-239 0 0,-1-1 0 0 0,1 0 0 0 0,0 0 1 0 0,1-1-1 0 0,-1-1 0 0 0,20 6 0 0 0,-17-6-96 0 0,0-1-1 0 0,0 0 0 0 0,0 0 0 0 0,0-2 1 0 0,1 1-1 0 0,-1-2 0 0 0,0 1 1 0 0,1-2-1 0 0,-1 0 0 0 0,0 0 0 0 0,0-1 1 0 0,0 0-1 0 0,0-1 0 0 0,17-9 0 0 0,-21 9-36 0 0,-1 1 0 0 0,0-2 0 0 0,0 1 0 0 0,0-1 0 0 0,0 0 0 0 0,-1 0 0 0 0,9-10 0 0 0,-14 13 14 0 0,1 0 1 0 0,0-1 0 0 0,0 1-1 0 0,-1-1 1 0 0,1 1-1 0 0,-1-1 1 0 0,0 1 0 0 0,0-1-1 0 0,0 0 1 0 0,0 1 0 0 0,0-1-1 0 0,-1 0 1 0 0,1 0 0 0 0,-1 1-1 0 0,0-1 1 0 0,0 0-1 0 0,0 0 1 0 0,0 0 0 0 0,0 0-1 0 0,-1 0 1 0 0,1 1 0 0 0,-1-1-1 0 0,0 0 1 0 0,1 0 0 0 0,-3-3-1 0 0,1 2 5 0 0,-1 0-1 0 0,0-1 1 0 0,0 1-1 0 0,0 0 1 0 0,0 0-1 0 0,-1 1 1 0 0,1-1-1 0 0,-1 1 1 0 0,0 0-1 0 0,0 0 1 0 0,0 0-1 0 0,-1 0 1 0 0,1 1-1 0 0,-1-1 1 0 0,1 1-1 0 0,-1 0 1 0 0,0 1-1 0 0,0-1 1 0 0,-6 0-1 0 0,-2-1 10 0 0,-1 1 1 0 0,0 0-1 0 0,0 2 0 0 0,0-1 1 0 0,-26 4-1 0 0,28-1 57 0 0,1 0 0 0 0,-1 1 0 0 0,1 1 0 0 0,-1 0 0 0 0,1 0 0 0 0,0 1 0 0 0,1 1 0 0 0,-1 0 0 0 0,1 0 0 0 0,0 1 0 0 0,1 0 0 0 0,-1 1 0 0 0,-11 12 0 0 0,15-13 15 0 0,1 0-1 0 0,-1 0 0 0 0,1 0 1 0 0,0 0-1 0 0,1 1 0 0 0,0 0 1 0 0,0 0-1 0 0,-4 12 0 0 0,7-14-30 0 0,-1 0 1 0 0,1 0-1 0 0,0 0 0 0 0,0 0 0 0 0,1 1 1 0 0,0-1-1 0 0,0 0 0 0 0,0 0 0 0 0,1 0 1 0 0,0 1-1 0 0,0-1 0 0 0,4 10 0 0 0,-3-10-36 0 0,1 0 0 0 0,0 0 0 0 0,1 0-1 0 0,-1-1 1 0 0,1 1 0 0 0,0-1 0 0 0,1 0-1 0 0,-1 0 1 0 0,1 0 0 0 0,0-1 0 0 0,0 0-1 0 0,1 0 1 0 0,7 5 0 0 0,2 0-140 0 0,0-2 1 0 0,1 1 0 0 0,0-2-1 0 0,19 6 1 0 0,-8-6-1285 0 0,1-1 0 0 0,0-2 1 0 0,0 0-1 0 0,43-3 0 0 0,-62 0 922 0 0,45 0-3392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3.45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414 13 3113 0 0,'-7'-2'2141'0'0,"-5"-1"981"0"0,-1 0-1 0 0,1 1 1 0 0,-19-1-1 0 0,28 3-2926 0 0,0 0 0 0 0,-1 1-1 0 0,1-1 1 0 0,-1 1 0 0 0,1-1 0 0 0,0 1-1 0 0,-1 0 1 0 0,1 0 0 0 0,0 0 0 0 0,0 1 0 0 0,0-1-1 0 0,-1 1 1 0 0,2 0 0 0 0,-1 0 0 0 0,0 0-1 0 0,0 0 1 0 0,-3 4 0 0 0,-85 101 536 0 0,56-68-707 0 0,-2-2 1 0 0,-48 37-1 0 0,83-72-42 0 0,-16 13-48 0 0,17-14 25 0 0,0 0-1 0 0,0 0 0 0 0,0 0 1 0 0,0 0-1 0 0,1 0 0 0 0,-1 0 0 0 0,0 0 1 0 0,1 0-1 0 0,-1 0 0 0 0,0 1 0 0 0,1-1 1 0 0,0 0-1 0 0,-1 0 0 0 0,1 2 1 0 0,0-3-9 0 0,0 1 0 0 0,0-1 0 0 0,1 0 0 0 0,-1 1 0 0 0,0-1 0 0 0,0 0 0 0 0,1 0 0 0 0,-1 1 0 0 0,0-1 0 0 0,1 0 0 0 0,-1 0 0 0 0,0 0 0 0 0,1 1 0 0 0,-1-1 0 0 0,0 0 0 0 0,1 0 0 0 0,-1 0 0 0 0,1 0 0 0 0,-1 0 0 0 0,0 0 0 0 0,1 0 0 0 0,-1 0 0 0 0,1 0 0 0 0,-1 0 0 0 0,1 0 0 0 0,12 0-1455 0 0,31-5-7110 0 0,-25 2 3663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3.9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413 25 3673 0 0,'-15'-8'5708'0'0,"8"5"-3960"0"0,1 0 1 0 0,-1 0-1 0 0,-14-4 1 0 0,19 7-1660 0 0,-1-1-1 0 0,0 1 1 0 0,0 0-1 0 0,0 0 1 0 0,0 0-1 0 0,0 0 1 0 0,1 1-1 0 0,-1-1 1 0 0,0 1-1 0 0,0 0 1 0 0,0-1-1 0 0,1 1 1 0 0,-6 3-1 0 0,-26 13-236 0 0,-12 5 1119 0 0,-61 40 1 0 0,95-53-668 0 0,0-1 0 0 0,1 1 1 0 0,0 1-1 0 0,1 0 0 0 0,0 0 0 0 0,1 1 1 0 0,0 0-1 0 0,0 1 0 0 0,-13 24 0 0 0,20-32-285 0 0,1-1-1 0 0,-1 1 0 0 0,1 0 0 0 0,0 0 0 0 0,0 0 0 0 0,0 0 1 0 0,0 0-1 0 0,1 0 0 0 0,0 0 0 0 0,-1 0 0 0 0,1 1 1 0 0,1-1-1 0 0,-1 0 0 0 0,1 0 0 0 0,1 4 0 0 0,-1-3-10 0 0,1 0 0 0 0,1 0 0 0 0,-1 0-1 0 0,0 0 1 0 0,1-1 0 0 0,0 0 0 0 0,0 1 0 0 0,1-1-1 0 0,-1 0 1 0 0,6 5 0 0 0,6 2-74 0 0,0 0 1 0 0,1 0-1 0 0,0-2 0 0 0,1 0 1 0 0,25 10-1 0 0,-18-9-365 0 0,0-2 1 0 0,1 0-1 0 0,0-2 0 0 0,0-1 0 0 0,0-1 1 0 0,39 2-1 0 0,-38-6-1547 0 0,1-1 1 0 0,0-1 0 0 0,37-7-1 0 0,-36 3 399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4.08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 20 3889 0 0,'-4'-8'8854'0'0,"0"2"-3947"0"0,2 1-2211 0 0,15 9-2486 0 0,45 14-872 0 0,1-2 1 0 0,94 12-1 0 0,-106-24-658 0 0,1-2 0 0 0,54-5 1 0 0,-1-1-3898 0 0,-66 4 3608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5.59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64 395 8 0 0,'-31'9'3232'0'0,"29"-8"-2982"0"0,0 0 0 0 0,0 0 0 0 0,1-1 0 0 0,-1 2 0 0 0,0-1 0 0 0,1 0 1 0 0,-1 0-1 0 0,0 1 0 0 0,1-1 0 0 0,-1 0 0 0 0,1 1 0 0 0,0 0 0 0 0,-2 2 0 0 0,3-4-221 0 0,0 0 0 0 0,0 0 0 0 0,0 0 0 0 0,0 0 0 0 0,0 0 0 0 0,0 0 0 0 0,0 0 0 0 0,0 1 0 0 0,0-1-1 0 0,0 0 1 0 0,0 0 0 0 0,0 0 0 0 0,0 0 0 0 0,0 0 0 0 0,0 0 0 0 0,0 0 0 0 0,0 0 0 0 0,0 0 0 0 0,0 0-1 0 0,0 1 1 0 0,0-1 0 0 0,1 0 0 0 0,-1 0 0 0 0,0 0 0 0 0,0 0 0 0 0,0 0 0 0 0,0 0 0 0 0,0 0 0 0 0,0 0-1 0 0,0 0 1 0 0,0 0 0 0 0,0 0 0 0 0,0 0 0 0 0,0 0 0 0 0,1 0 0 0 0,-1 0 0 0 0,0 0 0 0 0,0 0 0 0 0,0 0 0 0 0,0 0-1 0 0,0 0 1 0 0,0 0 0 0 0,0 0 0 0 0,0 0 0 0 0,0 0 0 0 0,1 0 0 0 0,-1 0 0 0 0,0 0 0 0 0,0 0 0 0 0,10 0 215 0 0,9-4-319 0 0,0-3 416 0 0,-18 7-281 0 0,0 0-1 0 0,0-1 0 0 0,0 1 0 0 0,0-1 0 0 0,0 1 1 0 0,-1-1-1 0 0,1 1 0 0 0,0-1 0 0 0,0 1 0 0 0,-1-1 1 0 0,1 0-1 0 0,0 1 0 0 0,-1-1 0 0 0,1 0 0 0 0,0 0 0 0 0,-1 1 1 0 0,1-1-1 0 0,0-1 0 0 0,-4 2-59 0 0,1 0 1 0 0,-1 1-1 0 0,1-1 1 0 0,0 1-1 0 0,-1-1 0 0 0,1 1 1 0 0,0 0-1 0 0,0 0 0 0 0,-3 2 1 0 0,2-2 8 0 0,-6 2-78 0 0,5-2 38 0 0,0 0 0 0 0,1 1 1 0 0,-1-1-1 0 0,0 1 0 0 0,1 0 0 0 0,0 0 0 0 0,-1 0 1 0 0,-3 4-1 0 0,33-9 195 0 0,-19 2-39 0 0,0 0 0 0 0,0 1 1 0 0,12 0-1 0 0,-4 0 579 0 0,-15 0-677 0 0,-1 1 0 0 0,1-1 0 0 0,0 0 0 0 0,0 0 0 0 0,0 0 0 0 0,0 0-1 0 0,0 0 1 0 0,0 0 0 0 0,0 0 0 0 0,0 0 0 0 0,0 0 0 0 0,0 0 0 0 0,0 0 0 0 0,0 0-1 0 0,0 0 1 0 0,0 0 0 0 0,0 0 0 0 0,0 0 0 0 0,0 0 0 0 0,0 0 0 0 0,0 0 0 0 0,0 0-1 0 0,0 0 1 0 0,0 0 0 0 0,0 0 0 0 0,0 0 0 0 0,0 0 0 0 0,0 0 0 0 0,0 1 0 0 0,0-1-1 0 0,0 0 1 0 0,0 0 0 0 0,0 0 0 0 0,0 0 0 0 0,0 0 0 0 0,0 0 0 0 0,0 0-1 0 0,0 0 1 0 0,0 0 0 0 0,0 0 0 0 0,0 0 0 0 0,0 0 0 0 0,0 0 0 0 0,0 0 0 0 0,1 0-1 0 0,-1 0 1 0 0,0 0 0 0 0,0 0 0 0 0,0 0 0 0 0,0 0 0 0 0,0 0 0 0 0,0 0 0 0 0,0 0-1 0 0,0 0 1 0 0,0 0 0 0 0,0 0 0 0 0,0 0 0 0 0,0 0 0 0 0,0 0 0 0 0,0 0 0 0 0,0 0-1 0 0,0 0 1 0 0,0 0 0 0 0,0 0 0 0 0,0 0 0 0 0,0 0 0 0 0,-4 4 474 0 0,-7 2-133 0 0,1-4 466 0 0,9-2-694 0 0,0 0 1 0 0,-1 0-1 0 0,1 1 0 0 0,0-1 0 0 0,0 0 0 0 0,0 0 0 0 0,0 1 0 0 0,-1-1 0 0 0,1 0 0 0 0,0 1 0 0 0,0-1 0 0 0,0 1 0 0 0,0 0 0 0 0,0-1 0 0 0,0 1 1 0 0,-1 1 1011 0 0,2-2-1087 0 0,0 0 1 0 0,1 1 0 0 0,-1-1-1 0 0,0 0 1 0 0,0 0 0 0 0,1 0-1 0 0,-1 0 1 0 0,0 0 0 0 0,0 0-1 0 0,1 0 1 0 0,-1 0 0 0 0,0 0-1 0 0,0 0 1 0 0,1 0 0 0 0,-1 0-1 0 0,0 0 1 0 0,0 0 0 0 0,1 0-1 0 0,-1 0 1 0 0,0-1 0 0 0,0 1-1 0 0,1 0 1 0 0,-1 0 0 0 0,0 0-1 0 0,0 0 1 0 0,0 0 0 0 0,1-1-1 0 0,-1 1 1 0 0,0 0 0 0 0,0 0-1 0 0,10-8 244 0 0,-8 7-65 0 0,7-5-101 0 0,1 1 0 0 0,0 0 1 0 0,0 1-1 0 0,0 0 0 0 0,16-4 0 0 0,2-1-9 0 0,20-7 50 0 0,72-27 26 0 0,-97 34-158 0 0,-1-2 0 0 0,0-1 0 0 0,21-14 0 0 0,-27 13-20 0 0,-1 0 0 0 0,0-1 0 0 0,-1 0 0 0 0,0-1 0 0 0,-1-1 0 0 0,-1 0 0 0 0,-1-1 0 0 0,0 0 0 0 0,12-26 0 0 0,-22 40-6 0 0,1 0 0 0 0,-1 0 0 0 0,0-1 0 0 0,0 1 0 0 0,0 0-1 0 0,0 0 1 0 0,-1-1 0 0 0,1 1 0 0 0,-1 0 0 0 0,0-1-1 0 0,0 1 1 0 0,0 0 0 0 0,0-1 0 0 0,-1 1 0 0 0,-1-6 0 0 0,2 7-3 0 0,-2 0 1 0 0,1-1-1 0 0,0 1 1 0 0,0 0-1 0 0,-1 0 1 0 0,1 0-1 0 0,-1 0 1 0 0,1 0-1 0 0,-1 1 1 0 0,0-1-1 0 0,0 0 1 0 0,0 1-1 0 0,0-1 1 0 0,0 1 0 0 0,0 0-1 0 0,0 0 1 0 0,-1 0-1 0 0,1 0 1 0 0,0 0-1 0 0,-1 0 1 0 0,-2 0-1 0 0,-21-4 130 0 0,0 2 1 0 0,0 1-1 0 0,0 0 0 0 0,-44 5 0 0 0,45-2-16 0 0,18-1-43 0 0,0 1 0 0 0,0-1 0 0 0,0 2 0 0 0,1-1-1 0 0,-1 1 1 0 0,0 0 0 0 0,1 0 0 0 0,-1 0 0 0 0,-8 6 0 0 0,10-5 19 0 0,0 0 0 0 0,1 1 1 0 0,0-1-1 0 0,-1 1 1 0 0,1 0-1 0 0,0 1 0 0 0,1-1 1 0 0,-1 1-1 0 0,1-1 1 0 0,0 1-1 0 0,-5 10 0 0 0,0 3 18 0 0,1 1-1 0 0,1 1 0 0 0,0-1 0 0 0,2 1 0 0 0,0 0 1 0 0,1 0-1 0 0,1 0 0 0 0,1 26 0 0 0,2-7-79 0 0,2 1-1 0 0,2-1 1 0 0,13 50-1 0 0,-12-66-54 0 0,1 0 0 0 0,1-1 0 0 0,1 0 0 0 0,0 0 0 0 0,22 33 0 0 0,-25-44-104 0 0,2-1 1 0 0,-1 0-1 0 0,1 0 1 0 0,1-1-1 0 0,0 0 1 0 0,0 0-1 0 0,0-1 1 0 0,1 0-1 0 0,1-1 1 0 0,-1 0-1 0 0,1-1 1 0 0,16 7-1 0 0,-21-11-186 0 0,0 0-1 0 0,0-1 1 0 0,0 0-1 0 0,0 0 1 0 0,0 0-1 0 0,0-1 1 0 0,0 0-1 0 0,0 0 0 0 0,0-1 1 0 0,0 1-1 0 0,0-1 1 0 0,9-3-1 0 0,6-3-2292 0 0,0 0-1 0 0,22-13 0 0 0,-11 6-2245 0 0,-5 2 2036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6.12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294 29 8 0 0,'0'-1'108'0'0,"0"-1"1"0"0,0 1-1 0 0,0 0 0 0 0,0 0 0 0 0,0 0 1 0 0,0 0-1 0 0,-1-1 0 0 0,1 1 1 0 0,0 0-1 0 0,-1 0 0 0 0,1 0 1 0 0,0 0-1 0 0,-1 0 0 0 0,1 0 0 0 0,-1 0 1 0 0,0 0-1 0 0,1 0 0 0 0,-1 0 1 0 0,0 0-1 0 0,0 0 0 0 0,0 0 0 0 0,-1-1 1 0 0,1 2 240 0 0,0-1 1 0 0,0 1-1 0 0,-1 0 1 0 0,1-1 0 0 0,-1 1-1 0 0,1 0 1 0 0,0 0-1 0 0,-1-1 1 0 0,1 1-1 0 0,-1 0 1 0 0,1 1 0 0 0,0-1-1 0 0,-1 0 1 0 0,1 0-1 0 0,-3 1 1 0 0,-5 2 1494 0 0,0 1-1 0 0,0 0 1 0 0,0 1-1 0 0,-9 6 1 0 0,15-9-1737 0 0,-21 12 900 0 0,1 1-1 0 0,1 2 1 0 0,-38 36 0 0 0,53-45-923 0 0,0 0 1 0 0,0 0-1 0 0,0 0 1 0 0,1 1-1 0 0,1 0 1 0 0,-1 0 0 0 0,1 0-1 0 0,1 1 1 0 0,0 0-1 0 0,0 0 1 0 0,1 0-1 0 0,1 0 1 0 0,-3 14 0 0 0,5-20-84 0 0,-1 0 0 0 0,1 1 0 0 0,0-1 0 0 0,1 0 0 0 0,-1 0 0 0 0,1 0 0 0 0,0 0 0 0 0,0 0 0 0 0,0-1 1 0 0,0 1-1 0 0,1 0 0 0 0,0 0 0 0 0,-1-1 0 0 0,5 6 0 0 0,-3-4-19 0 0,1-1-1 0 0,0 0 1 0 0,0 0-1 0 0,0 0 1 0 0,1 0 0 0 0,0 0-1 0 0,-1-1 1 0 0,1 0-1 0 0,6 3 1 0 0,5 1-275 0 0,0 0 0 0 0,1-2 0 0 0,0 0 0 0 0,0-1 0 0 0,29 4 0 0 0,64 1-5302 0 0,-72-6 3195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7.13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61 0 512 0 0,'3'4'14463'0'0,"0"12"-11266"0"0,1 21-3321 0 0,-3-10 55 0 0,-1 0 0 0 0,-1 0 1 0 0,-2 0-1 0 0,-1 0 0 0 0,0-1 0 0 0,-2 0 1 0 0,-2 0-1 0 0,-16 41 0 0 0,13-46-2175 0 0,2-8-3964 0 0,8-11 4729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09.17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235 122 512 0 0,'3'-4'687'0'0,"0"-1"1"0"0,0 0-1 0 0,-1 0 1 0 0,0 0-1 0 0,0-1 0 0 0,2-7 1 0 0,-3 10-192 0 0,0 0 1 0 0,-1 0-1 0 0,1-1 1 0 0,-1 1-1 0 0,1-1 0 0 0,-1 1 1 0 0,0 0-1 0 0,-1-1 1 0 0,1 1-1 0 0,0 0 1 0 0,-3-6-1 0 0,2 7-279 0 0,1 0 0 0 0,-1 0 0 0 0,-1 0-1 0 0,1 0 1 0 0,0 0 0 0 0,0 0 0 0 0,-1 1 0 0 0,1-1 0 0 0,-1 1-1 0 0,1-1 1 0 0,-1 1 0 0 0,0-1 0 0 0,0 1 0 0 0,0 0 0 0 0,1 0 0 0 0,-5-2-1 0 0,2 2 27 0 0,1 0 0 0 0,-1 0-1 0 0,1 1 1 0 0,-1-1 0 0 0,1 1-1 0 0,-1 0 1 0 0,0 0-1 0 0,1 0 1 0 0,-6 1 0 0 0,0 1 54 0 0,0 0 0 0 0,0 0 0 0 0,0 1 0 0 0,1 0 0 0 0,-1 1 1 0 0,1 0-1 0 0,-10 7 0 0 0,7-5 11 0 0,1 2-1 0 0,0-1 1 0 0,0 2 0 0 0,1-1 0 0 0,0 1 0 0 0,0 0-1 0 0,-12 19 1 0 0,18-24-258 0 0,1-1 0 0 0,1 0 0 0 0,-1 1 0 0 0,0-1 0 0 0,1 1 0 0 0,0-1 0 0 0,-1 1 0 0 0,2 0-1 0 0,-1 0 1 0 0,0-1 0 0 0,1 1 0 0 0,-1 0 0 0 0,1 0 0 0 0,0 0 0 0 0,1 0 0 0 0,-1-1 0 0 0,1 1 0 0 0,-1 0-1 0 0,1 0 1 0 0,0-1 0 0 0,1 1 0 0 0,-1 0 0 0 0,1-1 0 0 0,-1 1 0 0 0,1-1 0 0 0,0 0 0 0 0,0 1 0 0 0,0-1 0 0 0,5 5-1 0 0,-1-2-67 0 0,0 0 0 0 0,1-1 0 0 0,-1 1 0 0 0,1-1 0 0 0,0 0 0 0 0,0-1 0 0 0,1 0 0 0 0,0 0 0 0 0,-1-1 0 0 0,1 0 0 0 0,0 0 0 0 0,0 0 0 0 0,1-1 0 0 0,-1-1 0 0 0,0 1 0 0 0,1-1 0 0 0,-1-1 0 0 0,1 0 0 0 0,13-1 0 0 0,-3 0-809 0 0,-1-2 0 0 0,0 0 0 0 0,21-7 0 0 0,-10 1-4190 0 0,28-14 1 0 0,-37 14 140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09.49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31 79 1016 0 0,'-6'-4'3008'0'0,"0"0"0"0"0,0 0 0 0 0,-7-8 0 0 0,14 9-494 0 0,5 2-1353 0 0,12 0-813 0 0,-12 1-125 0 0,41-5 48 0 0,56-14 0 0 0,-60 9-1101 0 0,73-5 1 0 0,-116 15 793 0 0,3 0-465 0 0,0 0-1 0 0,-1 0 1 0 0,1 0-1 0 0,0 0 1 0 0,0 0-1 0 0,2 2 1 0 0,0 0-2056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09.74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16 1200 0 0,'-6'-5'2353'0'0,"5"4"-1444"0"0,-1-1 1 0 0,1 1 0 0 0,-1 0 0 0 0,1 0-1 0 0,-1 0 1 0 0,1 0 0 0 0,-1 1 0 0 0,-2-2-1 0 0,4 2-765 0 0,-1 0-1 0 0,0 0 0 0 0,1 0 1 0 0,-1 0-1 0 0,1 0 1 0 0,-1 0-1 0 0,0 0 0 0 0,1 0 1 0 0,-1 1-1 0 0,1-1 1 0 0,-1 0-1 0 0,1 0 0 0 0,-1 1 1 0 0,1-1-1 0 0,-1 0 1 0 0,1 1-1 0 0,-1-1 0 0 0,1 0 1 0 0,-1 1-1 0 0,1-1 1 0 0,0 1-1 0 0,-1-1 0 0 0,1 1 1 0 0,0-1-1 0 0,-1 1 0 0 0,1-1 1 0 0,0 1-1 0 0,0-1 1 0 0,-1 1-1 0 0,1-1 0 0 0,0 2 1 0 0,-2 2 86 0 0,1 1 0 0 0,0-1-1 0 0,0 1 1 0 0,0-1 0 0 0,0 1 0 0 0,1-1 0 0 0,0 1 0 0 0,0-1 0 0 0,1 8-1 0 0,0-2-2 0 0,1 0-1 0 0,0-1 0 0 0,5 14 0 0 0,-3-14-199 0 0,1 1 1 0 0,0-1-1 0 0,1 0 0 0 0,0 0 0 0 0,0-1 1 0 0,1 0-1 0 0,0 0 0 0 0,12 11 0 0 0,-6-7-1448 0 0,19 24-1 0 0,-27-28-101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0.1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205 71 1712 0 0,'1'-20'4616'0'0,"-1"11"-2122"0"0,1 0 1 0 0,-3-15-1 0 0,2 24-2411 0 0,0 0 1 0 0,0-1 0 0 0,0 1-1 0 0,0 0 1 0 0,0-1-1 0 0,0 1 1 0 0,0 0-1 0 0,0-1 1 0 0,-1 1-1 0 0,1 0 1 0 0,0-1-1 0 0,0 1 1 0 0,0 0-1 0 0,0-1 1 0 0,-1 1-1 0 0,1 0 1 0 0,0-1 0 0 0,0 1-1 0 0,-1 0 1 0 0,1 0-1 0 0,0-1 1 0 0,0 1-1 0 0,-1 0 1 0 0,1 0-1 0 0,0 0 1 0 0,-1-1-1 0 0,1 1 1 0 0,0 0-1 0 0,-1 0 1 0 0,1 0-1 0 0,0 0 1 0 0,-1 0-1 0 0,1 0 1 0 0,0 0 0 0 0,-1 0-1 0 0,1 0 1 0 0,-1 0-1 0 0,1 0 1 0 0,0 0-1 0 0,-1 0 1 0 0,1 0-1 0 0,0 0 1 0 0,-1 0-1 0 0,1 0 1 0 0,0 0-1 0 0,-1 0 1 0 0,1 1-1 0 0,0-1 1 0 0,-1 0 0 0 0,1 0-1 0 0,0 0 1 0 0,-1 1-1 0 0,1-1 1 0 0,0 0-1 0 0,0 0 1 0 0,-1 1-1 0 0,1-1 1 0 0,0 0-1 0 0,-17 17 1076 0 0,-40 77 565 0 0,23-36-924 0 0,25-44-648 0 0,-3 5 69 0 0,0 1 0 0 0,1 0 0 0 0,1 1 1 0 0,-10 30-1 0 0,18-46-231 0 0,1 1 0 0 0,-1-1 1 0 0,1 1-1 0 0,0 0 0 0 0,1 0 0 0 0,0 0 0 0 0,0-1 1 0 0,0 1-1 0 0,0 0 0 0 0,1 0 0 0 0,0 0 0 0 0,0-1 0 0 0,1 1 1 0 0,-1-1-1 0 0,1 1 0 0 0,1-1 0 0 0,-1 1 0 0 0,1-1 1 0 0,0 0-1 0 0,0 0 0 0 0,0 0 0 0 0,7 6 0 0 0,-6-6-120 0 0,0-1-1 0 0,1 0 1 0 0,-1 0-1 0 0,1-1 1 0 0,0 1-1 0 0,0-1 1 0 0,1 0-1 0 0,-1-1 1 0 0,1 1-1 0 0,-1-1 0 0 0,1 0 1 0 0,0 0-1 0 0,-1-1 1 0 0,12 2-1 0 0,-7-2-836 0 0,-1-1-1 0 0,1 0 1 0 0,12-1-1 0 0,28-9-7280 0 0,-33 6 5807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0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488 120 512 0 0,'-10'-14'1025'0'0,"-1"0"-1"0"0,0 0 1 0 0,-1 2 0 0 0,-14-13 0 0 0,20 20-599 0 0,0 1 1 0 0,0 0 0 0 0,0 0 0 0 0,-1 0 0 0 0,1 1 0 0 0,-1 0 0 0 0,0 0 0 0 0,0 1 0 0 0,0 0-1 0 0,0 0 1 0 0,-1 0 0 0 0,-7 0 0 0 0,5 2 29 0 0,0 0-1 0 0,0 0 1 0 0,0 1-1 0 0,0 0 1 0 0,0 0 0 0 0,0 1-1 0 0,1 1 1 0 0,-1 0-1 0 0,-14 6 1 0 0,12-3-41 0 0,0 0 0 0 0,0 1 0 0 0,0 1 0 0 0,1 0 1 0 0,0 1-1 0 0,-15 13 0 0 0,15-9-143 0 0,-1 0 1 0 0,1 0-1 0 0,1 1 1 0 0,0 0-1 0 0,1 1 1 0 0,1 0-1 0 0,0 0 1 0 0,1 1-1 0 0,1 0 1 0 0,0 0-1 0 0,-5 27 1 0 0,9-30-175 0 0,1 0 1 0 0,0 0 0 0 0,1 0 0 0 0,0 0 0 0 0,1 1-1 0 0,1-1 1 0 0,0 0 0 0 0,0 0 0 0 0,2 0 0 0 0,-1-1-1 0 0,2 1 1 0 0,7 15 0 0 0,-5-14-58 0 0,1 0 0 0 0,0 0 0 0 0,2-1 0 0 0,-1 0 0 0 0,2-1 0 0 0,-1 0 1 0 0,2 0-1 0 0,-1-1 0 0 0,24 16 0 0 0,-19-15-87 0 0,2-1-1 0 0,-1-1 1 0 0,2-1 0 0 0,-1 0 0 0 0,1-1 0 0 0,1-1 0 0 0,-1-1 0 0 0,1 0 0 0 0,0-2-1 0 0,0 0 1 0 0,33 1 0 0 0,-15-4-792 0 0,69-7-1 0 0,-88 3-618 0 0,32-8 0 0 0,-36 6-802 0 0,-1 0 0 0 0,24-13-1 0 0,-13 3-2091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0.30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 10 1680 0 0,'-5'-9'7682'0'0,"10"10"-4805"0"0,-5-1-3028 0 0,1 0 0 0 0,-1 1-1 0 0,1-1 1 0 0,0 0 0 0 0,0 0-1 0 0,-1 1 1 0 0,1-1 0 0 0,0 0-1 0 0,-1 0 1 0 0,1 0 0 0 0,0 0-1 0 0,0 0 1 0 0,-1 0-1 0 0,1 0 1 0 0,0 0 0 0 0,0 0-1 0 0,-1 0 1 0 0,1 0 0 0 0,0-1-1 0 0,0 1 1 0 0,-1 0 0 0 0,1 0-1 0 0,0-1 1 0 0,-1 1 0 0 0,1-1-1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0.60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 73 8 0 0,'11'-21'5557'0'0,"-9"19"-4884"0"0,-1 0 0 0 0,1 0 0 0 0,-1-1 1 0 0,0 1-1 0 0,1 0 0 0 0,-1 0 0 0 0,0-1 0 0 0,-1 1 1 0 0,1-1-1 0 0,0 1 0 0 0,-1-1 0 0 0,1 1 0 0 0,-1-1 0 0 0,0 0 1 0 0,0 1-1 0 0,0-5 0 0 0,0 7-593 0 0,-1-1 0 0 0,1 1 1 0 0,0 0-1 0 0,0-1 0 0 0,0 1 0 0 0,0 0 1 0 0,0-1-1 0 0,-1 1 0 0 0,1 0 0 0 0,0-1 1 0 0,0 1-1 0 0,-1 0 0 0 0,1 0 0 0 0,0-1 1 0 0,0 1-1 0 0,-1 0 0 0 0,1 0 0 0 0,0 0 1 0 0,0-1-1 0 0,-1 1 0 0 0,1 0 0 0 0,0 0 0 0 0,-1 0 1 0 0,1 0-1 0 0,0 0 0 0 0,-1 0 0 0 0,1 0 1 0 0,-1 0-1 0 0,1 0 0 0 0,0 0 0 0 0,-1 0 1 0 0,1 0-1 0 0,0 0 0 0 0,-1 0 0 0 0,1 0 1 0 0,0 0-1 0 0,-1 0 0 0 0,1 0 0 0 0,0 0 1 0 0,-1 0-1 0 0,1 0 0 0 0,0 1 0 0 0,-1-1 1 0 0,1 0-1 0 0,0 0 0 0 0,0 0 0 0 0,-1 1 0 0 0,1-1 1 0 0,0 0-1 0 0,0 0 0 0 0,-1 1 0 0 0,1-1 1 0 0,0 0-1 0 0,0 1 0 0 0,-1-1 0 0 0,0 2 150 0 0,-1-1-1 0 0,1 1 0 0 0,0 0 0 0 0,-1 0 0 0 0,1-1 0 0 0,0 1 1 0 0,-2 4-1 0 0,3-3-114 0 0,0 1 1 0 0,-1-1-1 0 0,1 0 1 0 0,0 1 0 0 0,1-1-1 0 0,-1 0 1 0 0,1 1-1 0 0,-1-1 1 0 0,1 0-1 0 0,0 0 1 0 0,0 1 0 0 0,0-1-1 0 0,4 6 1 0 0,3 4 119 0 0,15 22 0 0 0,-14-22-128 0 0,1 1-83 0 0,1 1-1 0 0,0-1 1 0 0,1-1 0 0 0,0 0 0 0 0,17 14-1 0 0,-27-26-41 0 0,0 0-1 0 0,0 1 1 0 0,0-1-1 0 0,0 0 0 0 0,0 0 1 0 0,1 0-1 0 0,-1 0 1 0 0,0 0-1 0 0,0-1 0 0 0,1 1 1 0 0,-1-1-1 0 0,5 1 1 0 0,-6-1-225 0 0,1 0-1 0 0,-1 0 1 0 0,0-1 0 0 0,1 1 0 0 0,-1 0 0 0 0,0-1 0 0 0,1 1 0 0 0,-1 0 0 0 0,2-2 0 0 0,-1 1-632 0 0,-1 0 1 0 0,0 0-1 0 0,1 0 1 0 0,-1 0-1 0 0,0 0 0 0 0,0-1 1 0 0,0 1-1 0 0,2-3 1 0 0,0 0-965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0.82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281 5 1672 0 0,'-10'-2'3679'0'0,"8"1"-3048"0"0,-1 1-1 0 0,0-1 1 0 0,1 1 0 0 0,-1-1-1 0 0,1 1 1 0 0,-1 0 0 0 0,0 0-1 0 0,1 0 1 0 0,-1 1 0 0 0,1-1 0 0 0,-1 1-1 0 0,0-1 1 0 0,1 1 0 0 0,-1 0-1 0 0,-3 1 1 0 0,-3 4 19 0 0,0-1 0 0 0,0 1 0 0 0,0 1 0 0 0,1-1-1 0 0,-9 10 1 0 0,-35 42 440 0 0,7-8-751 0 0,40-45-334 0 0,-32 35-23 0 0,33-36-66 0 0,2 0 0 0 0,-1 0-1 0 0,0 0 1 0 0,1 0 0 0 0,-1 0 0 0 0,1 1-1 0 0,0-1 1 0 0,-2 9 0 0 0,4-12-77 0 0,0 0 1 0 0,0 0-1 0 0,0 0 0 0 0,0-1 0 0 0,0 1 1 0 0,0 0-1 0 0,0 0 0 0 0,0 0 1 0 0,0 0-1 0 0,0-1 0 0 0,0 1 1 0 0,1 0-1 0 0,-1 0 0 0 0,0 0 0 0 0,0-1 1 0 0,1 1-1 0 0,-1 0 0 0 0,1 0 1 0 0,-1-1-1 0 0,1 1 0 0 0,-1 0 1 0 0,1-1-1 0 0,-1 1 0 0 0,1 0 0 0 0,0-1 1 0 0,-1 1-1 0 0,1-1 0 0 0,0 1 1 0 0,-1-1-1 0 0,1 0 0 0 0,1 1 1 0 0,9 3-2950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1.10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 14 2336 0 0,'-2'-1'853'0'0,"1"0"-1"0"0,-1 1 1 0 0,1-1-1 0 0,-1 1 0 0 0,1-1 1 0 0,-1 1-1 0 0,0-1 0 0 0,1 1 1 0 0,-1 0-1 0 0,1 0 0 0 0,-1-1 1 0 0,0 1-1 0 0,1 0 0 0 0,-1 1 1 0 0,0-1-1 0 0,-1 0 0 0 0,23 4 1558 0 0,0-5-2392 0 0,25-5 1 0 0,-31 4-441 0 0,0 0 1 0 0,0 1 0 0 0,0 0 0 0 0,21 2-1 0 0,-18 6-3394 0 0,-13-4 2116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2.08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 43 1496 0 0,'-18'-31'9247'0'0,"13"19"-4649"0"0,21 37 609 0 0,5 1-4038 0 0,-11-14-1195 0 0,-1 0 1 0 0,10 16 0 0 0,-6-2 89 0 0,-1 1 1 0 0,8 29-1 0 0,-5-15-380 0 0,-14-38-67 0 0,5 10-456 0 0,-1-9-2264 0 0,2-5-4080 0 0,-3-1 3438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2.2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270 1 1528 0 0,'-8'1'2110'0'0,"0"1"-1"0"0,0 0 0 0 0,0 0 0 0 0,-10 6 1 0 0,8-3-568 0 0,0 0 1 0 0,-15 11-1 0 0,7-2-740 0 0,2 0 0 0 0,-27 30 0 0 0,35-33-614 0 0,0-1 0 0 0,1 2 0 0 0,0-1 0 0 0,0 1 1 0 0,-4 13-1 0 0,-14 26 93 0 0,8-30-964 0 0,9-13-5108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2.9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39 9 1496 0 0,'-7'-9'12107'0'0,"8"16"-9791"0"0,10 17-432 0 0,3 9-1104 0 0,1 0 0 0 0,20 32 0 0 0,-25-50-684 0 0,-2-1-18 0 0,15 17 1 0 0,-21-28-77 0 0,1 0 1 0 0,-1-1 0 0 0,1 1 0 0 0,-1-1-1 0 0,1 0 1 0 0,0 1 0 0 0,0-1-1 0 0,0-1 1 0 0,0 1 0 0 0,0 0 0 0 0,1-1-1 0 0,2 2 1 0 0,-5-3-5 0 0,-1 0-1 0 0,0 0 1 0 0,0 0-1 0 0,0 0 1 0 0,1 0-1 0 0,-1 0 1 0 0,0 0-1 0 0,0 0 1 0 0,0 0 0 0 0,1 0-1 0 0,-1 0 1 0 0,0 0-1 0 0,0 0 1 0 0,0 0-1 0 0,1 0 1 0 0,-1 0-1 0 0,0 0 1 0 0,0 0 0 0 0,0 0-1 0 0,0 0 1 0 0,1 0-1 0 0,-1 0 1 0 0,0-1-1 0 0,0 1 1 0 0,0 0-1 0 0,0 0 1 0 0,1 0 0 0 0,-1 0-1 0 0,0 0 1 0 0,0 0-1 0 0,0-1 1 0 0,0 1-1 0 0,0 0 1 0 0,0 0-1 0 0,1 0 1 0 0,-1-1-1 0 0,0 1 1 0 0,-1-10-95 0 0,-7-9-78 0 0,5 17 172 0 0,0-1 1 0 0,0 1 0 0 0,0 0-1 0 0,-1 0 1 0 0,1 0 0 0 0,-1 1-1 0 0,1-1 1 0 0,-1 1 0 0 0,1 0-1 0 0,-1-1 1 0 0,-7 1 0 0 0,-5-2 26 0 0,-25 1 0 0 0,14 1 105 0 0,4 3 63 0 0,21-2-139 0 0,-1 1 1 0 0,0-1-1 0 0,0 0 0 0 0,1 1 1 0 0,-1-1-1 0 0,0 0 0 0 0,0-1 1 0 0,-4 0-1 0 0,7 1-49 0 0,0 0 1 0 0,0 0-1 0 0,-1 0 0 0 0,1 0 0 0 0,0 0 0 0 0,0 0 0 0 0,0 0 1 0 0,0-1-1 0 0,0 1 0 0 0,0 0 0 0 0,0 0 0 0 0,0 0 1 0 0,-1 0-1 0 0,1 0 0 0 0,0 0 0 0 0,0-1 0 0 0,0 1 1 0 0,0 0-1 0 0,0 0 0 0 0,0 0 0 0 0,0 0 0 0 0,0 0 1 0 0,0 0-1 0 0,0-1 0 0 0,0 1 0 0 0,0 0 0 0 0,0 0 1 0 0,0 0-1 0 0,0 0 0 0 0,0-1 0 0 0,0 1 0 0 0,0 0 1 0 0,0 0-1 0 0,0 0 0 0 0,0 0 0 0 0,0 0 0 0 0,0 0 0 0 0,0-1 1 0 0,1 1-1 0 0,-1 0 0 0 0,0 0 0 0 0,0 0 0 0 0,0 0 1 0 0,0 0-1 0 0,0 0 0 0 0,0 0 0 0 0,0-1 0 0 0,0 1 1 0 0,1 0-1 0 0,-1 0 0 0 0,0 0 0 0 0,0 0 0 0 0,0 0 1 0 0,0 0-1 0 0,0 0 0 0 0,1 0 0 0 0,-1 0 0 0 0,0 0 1 0 0,0 0-1 0 0,0 0 0 0 0,11-6 9 0 0,-10 5 8 0 0,18-11 10 0 0,0 0-44 0 0,0 1-1 0 0,34-13 0 0 0,-37 18 11 0 0,29-10 25 0 0,-41 15-21 0 0,0 0 1 0 0,0 0 0 0 0,0 0 0 0 0,0 1 0 0 0,0 0 0 0 0,0 0 0 0 0,0 0 0 0 0,0 0 0 0 0,5 1 0 0 0,-9-1-1 0 0,0 0 1 0 0,1 0-1 0 0,-1 0 1 0 0,0 0-1 0 0,0 0 1 0 0,0 0-1 0 0,1 1 1 0 0,-1-1-1 0 0,0 0 1 0 0,0 0-1 0 0,0 0 1 0 0,1 0-1 0 0,-1 0 1 0 0,0 0-1 0 0,0 0 1 0 0,0 0-1 0 0,1 0 1 0 0,-1 1-1 0 0,0-1 1 0 0,0 0-1 0 0,0 0 1 0 0,0 0-1 0 0,0 0 1 0 0,1 0-1 0 0,-1 1 1 0 0,0-1 0 0 0,0 0-1 0 0,0 0 1 0 0,0 0-1 0 0,0 1 1 0 0,0-1-1 0 0,0 0 1 0 0,0 0-1 0 0,0 0 1 0 0,0 1-1 0 0,0-1 1 0 0,0 0-1 0 0,0 0 1 0 0,0 1-1 0 0,-7 6 136 0 0,-11 3 92 0 0,-8-3-52 0 0,-44 5 1 0 0,9-3 282 0 0,39-3-306 0 0,21-6-148 0 0,0 1 0 0 0,1-1 0 0 0,-1 0 1 0 0,0 0-1 0 0,0 0 0 0 0,1 1 0 0 0,-1-1 0 0 0,0 0 0 0 0,1 0 0 0 0,-1 1 0 0 0,0-1 1 0 0,1 1-1 0 0,-1-1 0 0 0,1 1 0 0 0,-1-1 0 0 0,1 1 0 0 0,-1-1 0 0 0,1 1 1 0 0,-1-1-1 0 0,1 1 0 0 0,-1 0 0 0 0,1-1 0 0 0,0 1 0 0 0,-1 0 0 0 0,0 1 1 0 0,2-2-12 0 0,-1 1 1 0 0,1-1-1 0 0,-1 1 1 0 0,1 0-1 0 0,0-1 1 0 0,-1 1-1 0 0,1-1 1 0 0,-1 0-1 0 0,1 1 1 0 0,0-1-1 0 0,0 1 1 0 0,-1-1-1 0 0,1 0 1 0 0,0 0-1 0 0,-1 1 1 0 0,1-1-1 0 0,0 0 1 0 0,0 0-1 0 0,1 0 1 0 0,18 2-65 0 0,-14-1 18 0 0,33 0-127 0 0,-26-1-148 0 0,0 1-1 0 0,18 2 1 0 0,-20 0-108 0 0,14 1-4039 0 0,-1 0-4023 0 0,-15-4 5755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3.48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67 44 8 0 0,'0'-2'215'0'0,"-5"-13"2410"0"0,1-9 7360 0 0,5 24-9876 0 0,-1-1-1 0 0,0 1 1 0 0,1 0-1 0 0,-1 0 1 0 0,0 0-1 0 0,1-1 1 0 0,-1 1-1 0 0,1 0 1 0 0,-1 0-1 0 0,0 0 1 0 0,1 0-1 0 0,-1 0 1 0 0,1 0-1 0 0,-1 0 1 0 0,0 0-1 0 0,1 0 1 0 0,-1 0-1 0 0,1 0 1 0 0,-1 0-1 0 0,0 0 1 0 0,1 0-1 0 0,-1 0 1 0 0,1 0-1 0 0,-1 0 1 0 0,0 0-1 0 0,1 1 1 0 0,-1-1-1 0 0,14 4 638 0 0,-7 0-459 0 0,0 1-1 0 0,-1-1 1 0 0,1 1 0 0 0,-1 0 0 0 0,0 0 0 0 0,-1 1-1 0 0,1 0 1 0 0,-1 0 0 0 0,0 0 0 0 0,-1 1 0 0 0,6 9-1 0 0,-2 0-41 0 0,-1 1-1 0 0,-1 0 0 0 0,9 34 0 0 0,-6-12 205 0 0,-1 0 0 0 0,-2 0 0 0 0,1 74 0 0 0,-8-91-368 0 0,0-1 1 0 0,-1 0-1 0 0,-1 0 1 0 0,-1 0 0 0 0,-1 0-1 0 0,-1-1 1 0 0,0 0-1 0 0,-19 38 1 0 0,21-52-91 0 0,0 0-1 0 0,0 0 1 0 0,0-1-1 0 0,-1 1 1 0 0,0-1-1 0 0,0 0 1 0 0,0 0-1 0 0,-1-1 1 0 0,1 1 0 0 0,-11 4-1 0 0,-4 2-1823 0 0,-42 15 0 0 0,49-21 330 0 0,1 0-1314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4.36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296 10 512 0 0,'5'-10'7828'0'0,"-13"12"-2848"0"0,1 1-4709 0 0,-5 3 507 0 0,1 0 0 0 0,1 0 0 0 0,-1 2 0 0 0,-17 14 0 0 0,-34 41-94 0 0,18-18-120 0 0,35-37-484 0 0,-46 49 948 0 0,49-51-899 0 0,1 1 1 0 0,-1 0-1 0 0,2 1 0 0 0,-1-1 0 0 0,1 1 1 0 0,-6 13-1 0 0,10-19-122 0 0,-1-1 0 0 0,1 0 1 0 0,-1 0-1 0 0,1 0 0 0 0,0 0 0 0 0,-1 0 1 0 0,1 0-1 0 0,0 0 0 0 0,0 1 0 0 0,0-1 1 0 0,0 0-1 0 0,0 0 0 0 0,0 0 0 0 0,0 0 1 0 0,0 1-1 0 0,1-1 0 0 0,-1 0 0 0 0,0 0 1 0 0,1 0-1 0 0,-1 0 0 0 0,1 0 0 0 0,-1 0 1 0 0,1 0-1 0 0,-1 0 0 0 0,1 0 0 0 0,0 0 1 0 0,0 0-1 0 0,-1 0 0 0 0,1 0 0 0 0,0-1 1 0 0,0 1-1 0 0,0 0 0 0 0,0 0 0 0 0,0-1 1 0 0,0 1-1 0 0,0-1 0 0 0,0 1 0 0 0,0-1 1 0 0,0 1-1 0 0,0-1 0 0 0,0 0 1 0 0,0 1-1 0 0,1-1 0 0 0,-1 0 0 0 0,0 0 1 0 0,0 0-1 0 0,0 0 0 0 0,0 0 0 0 0,2 0 1 0 0,110 3-235 0 0,-91-1 133 0 0,0 1-1 0 0,0 1 1 0 0,24 8-1 0 0,-32-8-159 0 0,29 11 10 0 0,-39-13-142 0 0,0 0 0 0 0,-1 0-1 0 0,1 0 1 0 0,-1 0 0 0 0,0 1 0 0 0,1-1 0 0 0,-1 1-1 0 0,5 5 1 0 0,0-1-5467 0 0,-6-5 4238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4.56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7 1920 0 0,'2'-1'1133'0'0,"-1"0"0"0"0,1 0 0 0 0,0 0 0 0 0,0 1 0 0 0,-1-1-1 0 0,1 0 1 0 0,0 1 0 0 0,3-1 0 0 0,18 1 2861 0 0,23 9-2944 0 0,-37-7-230 0 0,-4-1-741 0 0,55 12-216 0 0,85 9 0 0 0,-91-17-1698 0 0,-30-3 480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1.9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98 126 696 0 0,'-8'-4'2314'0'0,"8"4"-2179"0"0,0 0 1 0 0,0-1-1 0 0,0 1 1 0 0,-1 0-1 0 0,1 0 1 0 0,0 0-1 0 0,0-1 1 0 0,-1 1-1 0 0,1 0 1 0 0,0 0-1 0 0,0 0 1 0 0,-1 0-1 0 0,1 0 0 0 0,0-1 1 0 0,-1 1-1 0 0,1 0 1 0 0,0 0-1 0 0,0 0 1 0 0,-1 0-1 0 0,1 0 1 0 0,0 0-1 0 0,-1 0 1 0 0,1 0-1 0 0,0 0 1 0 0,-1 0-1 0 0,1 0 0 0 0,0 0 1 0 0,0 0-1 0 0,-1 1 1 0 0,1-1-1 0 0,0 0 1 0 0,-1 0-1 0 0,1 0 1 0 0,0 0-1 0 0,0 0 1 0 0,-1 1-1 0 0,1-1 1 0 0,0 0-1 0 0,-1 1 0 0 0,-12 10 3888 0 0,10-9-3734 0 0,1 0-1 0 0,0 0 1 0 0,0-1 0 0 0,0 1-1 0 0,0 1 1 0 0,0-1 0 0 0,0 0-1 0 0,0 0 1 0 0,1 1 0 0 0,-1-1-1 0 0,1 1 1 0 0,-2 4-1 0 0,1 0-181 0 0,0 0 0 0 0,1 0 0 0 0,0 0 0 0 0,0 0 0 0 0,1 0-1 0 0,0 0 1 0 0,0 0 0 0 0,1 1 0 0 0,-1-1 0 0 0,2 0 0 0 0,-1 0-1 0 0,1 0 1 0 0,0 0 0 0 0,0-1 0 0 0,1 1 0 0 0,0 0 0 0 0,0-1-1 0 0,1 0 1 0 0,0 0 0 0 0,0 0 0 0 0,0 0 0 0 0,0 0 0 0 0,9 7-1 0 0,-5-6 40 0 0,-1 1-1 0 0,1-2 1 0 0,1 1-1 0 0,-1-1 1 0 0,1-1-1 0 0,0 1 1 0 0,0-2-1 0 0,1 1 1 0 0,-1-1-1 0 0,1-1 1 0 0,0 1-1 0 0,0-2 1 0 0,1 1-1 0 0,-1-2 1 0 0,19 2-1 0 0,-24-3-153 0 0,0 0 0 0 0,0-1-1 0 0,0 0 1 0 0,0 1 0 0 0,-1-2-1 0 0,1 1 1 0 0,0-1 0 0 0,0 1 0 0 0,-1-1-1 0 0,1 0 1 0 0,-1-1 0 0 0,0 1-1 0 0,0-1 1 0 0,0 0 0 0 0,0 0-1 0 0,0 0 1 0 0,0-1 0 0 0,-1 1 0 0 0,0-1-1 0 0,1 0 1 0 0,-2 0 0 0 0,1 0-1 0 0,4-8 1 0 0,-4 6-4 0 0,0 0 0 0 0,-1 0-1 0 0,0-1 1 0 0,0 1 0 0 0,-1 0-1 0 0,1-1 1 0 0,-2 1 0 0 0,1 0 0 0 0,0-1-1 0 0,-1 1 1 0 0,-1-1 0 0 0,1 1-1 0 0,-1-1 1 0 0,0 1 0 0 0,0-1 0 0 0,-1 1-1 0 0,-3-11 1 0 0,-5-8-13 0 0,-2 0-1 0 0,0 1 1 0 0,-30-44-1 0 0,37 62 34 0 0,0-1 0 0 0,0 2 0 0 0,-1-1 0 0 0,0 0-1 0 0,0 1 1 0 0,0 0 0 0 0,-1 1 0 0 0,1-1 0 0 0,-1 1-1 0 0,0 1 1 0 0,0-1 0 0 0,-1 1 0 0 0,1 0 0 0 0,-1 1 0 0 0,1 0-1 0 0,-1 0 1 0 0,0 0 0 0 0,-8 0 0 0 0,7 2 11 0 0,1 0 0 0 0,0 0 1 0 0,-1 1-1 0 0,1 0 1 0 0,0 0-1 0 0,-1 1 0 0 0,1 0 1 0 0,0 1-1 0 0,-12 5 0 0 0,17-7-11 0 0,-1 1-1 0 0,1 0 1 0 0,0 0-1 0 0,-1 0 0 0 0,1 0 1 0 0,0 0-1 0 0,1 1 0 0 0,-1 0 1 0 0,0-1-1 0 0,1 1 1 0 0,-1 0-1 0 0,1 0 0 0 0,0 1 1 0 0,0-1-1 0 0,0 0 0 0 0,0 1 1 0 0,1-1-1 0 0,0 1 1 0 0,-1-1-1 0 0,1 1 0 0 0,0 0 1 0 0,1-1-1 0 0,-1 5 1 0 0,1-5-3 0 0,0 0 1 0 0,0 0 0 0 0,1-1-1 0 0,-1 1 1 0 0,1 0 0 0 0,0 0-1 0 0,0-1 1 0 0,0 1 0 0 0,0-1-1 0 0,0 1 1 0 0,0-1 0 0 0,1 1-1 0 0,-1-1 1 0 0,1 0 0 0 0,0 1-1 0 0,0-1 1 0 0,0 0 0 0 0,0 0-1 0 0,0-1 1 0 0,0 1 0 0 0,0 0-1 0 0,0-1 1 0 0,3 2 0 0 0,3 2 1 0 0,0-1 0 0 0,-1-1 0 0 0,1 1 0 0 0,1-1 0 0 0,-1 0 0 0 0,10 1 0 0 0,14 2 6 0 0,1-1-1 0 0,0-2 1 0 0,0-1 0 0 0,40-4 0 0 0,-53-1-32 0 0,0 0 0 0 0,26-9-1 0 0,11-2 23 0 0,-37 10 10 0 0,-13 2-7 0 0,0 1 1 0 0,1 0 0 0 0,-1 0-1 0 0,1 0 1 0 0,10 1 0 0 0,-16 0-1 0 0,1 1 0 0 0,0 0 0 0 0,-1-1 0 0 0,1 1 0 0 0,-1 0 0 0 0,1 0 0 0 0,-1 0 0 0 0,1 1 0 0 0,-1-1 0 0 0,0 1 0 0 0,1-1-1 0 0,-1 1 1 0 0,0 0 0 0 0,0-1 0 0 0,0 1 0 0 0,-1 0 0 0 0,1 1 0 0 0,0-1 0 0 0,1 2 0 0 0,60 102 876 0 0,-57-95-753 0 0,0 0 1 0 0,0 0-1 0 0,4 13 1 0 0,-8-19-41 0 0,0 0 0 0 0,-1 0 0 0 0,0 0 0 0 0,0 1 0 0 0,0-1 0 0 0,0 0 0 0 0,-1 0 0 0 0,0 1 0 0 0,-1 9 0 0 0,1-14-82 0 0,0-1 0 0 0,0 0 0 0 0,0 1 0 0 0,0-1 0 0 0,-1 0 0 0 0,1 1 0 0 0,0-1 0 0 0,0 1 0 0 0,0-1 0 0 0,-1 0 0 0 0,1 0 0 0 0,0 1 0 0 0,0-1 0 0 0,-1 0 0 0 0,1 1 0 0 0,0-1 0 0 0,0 0 0 0 0,-1 0-1 0 0,1 1 1 0 0,0-1 0 0 0,-1 0 0 0 0,1 0 0 0 0,-1 0 0 0 0,1 0 0 0 0,0 0 0 0 0,-1 1 0 0 0,1-1 0 0 0,0 0 0 0 0,-1 0 0 0 0,1 0 0 0 0,-1 0 0 0 0,1 0 0 0 0,0 0 0 0 0,-1 0 0 0 0,1 0 0 0 0,-1 0 0 0 0,1 0 0 0 0,0-1 0 0 0,-1 1 0 0 0,1 0 0 0 0,-1 0 0 0 0,1 0 0 0 0,0 0 0 0 0,-1-1 0 0 0,1 1 0 0 0,0 0 0 0 0,-1-1 0 0 0,-1 1 5 0 0,0-1 1 0 0,1-1 0 0 0,-1 1 0 0 0,0 0 0 0 0,1 0 0 0 0,-1-1 0 0 0,-2-2-1 0 0,2 0-13 0 0,-1-1-1 0 0,1 1 0 0 0,0-1 0 0 0,0 0 0 0 0,0 0 0 0 0,1 1 0 0 0,0-1 0 0 0,0 0 0 0 0,0 0 0 0 0,0 0 0 0 0,1-1 0 0 0,0 1 0 0 0,0 0 0 0 0,0 0 0 0 0,1 0 0 0 0,0 0 0 0 0,0 0 0 0 0,0 0 0 0 0,0 0 0 0 0,1 0 0 0 0,2-4 0 0 0,2-5-14 0 0,0 1 0 0 0,1-1 0 0 0,1 2 0 0 0,0-1 1 0 0,1 1-1 0 0,11-12 0 0 0,-17 20 12 0 0,1 1 0 0 0,0-1 0 0 0,0 1 0 0 0,0 0 0 0 0,1 0 0 0 0,-1 0 0 0 0,1 1 0 0 0,-1-1 0 0 0,1 1-1 0 0,0 0 1 0 0,0 1 0 0 0,0-1 0 0 0,0 1 0 0 0,6-1 0 0 0,-7 1 5 0 0,-1 1-1 0 0,1 0 1 0 0,0 0-1 0 0,0 0 1 0 0,-1 0 0 0 0,1 1-1 0 0,0-1 1 0 0,0 1-1 0 0,-1 0 1 0 0,1 0-1 0 0,-1 1 1 0 0,1-1-1 0 0,-1 1 1 0 0,1-1-1 0 0,-1 1 1 0 0,0 0-1 0 0,0 0 1 0 0,0 1-1 0 0,0-1 1 0 0,3 4-1 0 0,2 2 36 0 0,-1 2-1 0 0,0-1 1 0 0,-1 1-1 0 0,0 0 1 0 0,0 0-1 0 0,-1 1 1 0 0,-1 0-1 0 0,1 0 0 0 0,-2 0 1 0 0,0 0-1 0 0,0 0 1 0 0,-1 1-1 0 0,0 0 1 0 0,-1-1-1 0 0,0 1 0 0 0,-1 0 1 0 0,0-1-1 0 0,-1 1 1 0 0,0 0-1 0 0,-4 11 1 0 0,1-16 121 0 0,2-13-68 0 0,1-14-50 0 0,3-7-113 0 0,1 0 0 0 0,1 0 0 0 0,9-32 0 0 0,0 0-10 0 0,-10 46 47 0 0,-1 0-1 0 0,2 1 1 0 0,0-1 0 0 0,0 1-1 0 0,1 0 1 0 0,8-15 0 0 0,-10 24 33 0 0,-1-1 1 0 0,0 1 0 0 0,1 0 0 0 0,-1 0-1 0 0,1 0 1 0 0,0 0 0 0 0,0 0-1 0 0,0 1 1 0 0,1-1 0 0 0,-1 1-1 0 0,0 0 1 0 0,1 0 0 0 0,0 0-1 0 0,-1 0 1 0 0,1 1 0 0 0,0-1-1 0 0,0 1 1 0 0,0 0 0 0 0,0 0-1 0 0,0 1 1 0 0,0-1 0 0 0,0 1-1 0 0,0 0 1 0 0,5 0 0 0 0,-6 0 0 0 0,0 1 0 0 0,0-1-1 0 0,0 1 1 0 0,0 0 0 0 0,0 0 0 0 0,-1 0 0 0 0,1 1-1 0 0,0-1 1 0 0,-1 0 0 0 0,1 1 0 0 0,-1 0 0 0 0,1-1-1 0 0,-1 1 1 0 0,0 0 0 0 0,3 4 0 0 0,3 3 9 0 0,-1 1 1 0 0,10 15-1 0 0,-3-3-33 0 0,82 126 223 0 0,-95-146-199 0 0,5 10-23 0 0,0-1 0 0 0,0 0 1 0 0,1-1-1 0 0,1 0 0 0 0,0 0 0 0 0,12 12 0 0 0,-19-22-44 0 0,-1 1 0 0 0,1-1 1 0 0,-1 1-1 0 0,1-1 0 0 0,0 1 0 0 0,-1-1 0 0 0,1 1 0 0 0,0-1 1 0 0,-1 0-1 0 0,1 0 0 0 0,0 1 0 0 0,0-1 0 0 0,-1 0 0 0 0,1 0 0 0 0,0 0 1 0 0,0 0-1 0 0,0 0 0 0 0,-1 0 0 0 0,1 0 0 0 0,0 0 0 0 0,0 0 1 0 0,-1 0-1 0 0,1 0 0 0 0,0 0 0 0 0,0-1 0 0 0,-1 1 0 0 0,1 0 0 0 0,0-1 1 0 0,0 1-1 0 0,-1 0 0 0 0,1-1 0 0 0,0 1 0 0 0,-1-1 0 0 0,1 1 1 0 0,0-1-1 0 0,2-2-1124 0 0,-1 0 0 0 0,0-1 1 0 0,0 1-1 0 0,0 0 0 0 0,3-7 1 0 0,-3 7-37 0 0,3-7-2447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5.2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212 16 512 0 0,'-4'-1'954'0'0,"0"-1"0"0"0,1 0 1 0 0,-1 1-1 0 0,0 0 0 0 0,0 0 0 0 0,0 0 0 0 0,0 1 0 0 0,0-1 1 0 0,-4 1-1 0 0,4 0-470 0 0,0 0 0 0 0,0 1-1 0 0,1-1 1 0 0,-1 1 0 0 0,0 0 0 0 0,0 1 0 0 0,1-1 0 0 0,-1 0 0 0 0,-5 4 0 0 0,-3 2 180 0 0,1 0 0 0 0,0 1 1 0 0,0 0-1 0 0,1 1 0 0 0,0 0 1 0 0,0 0-1 0 0,1 1 0 0 0,-10 14 1 0 0,16-19-551 0 0,0-1 0 0 0,1 1-1 0 0,-1 0 1 0 0,1 0 0 0 0,0 0 0 0 0,0 0 0 0 0,1 0 0 0 0,0 0 0 0 0,0 1-1 0 0,-1 6 1 0 0,2-8-81 0 0,0 0-1 0 0,0 0 0 0 0,1 0 0 0 0,0 0 0 0 0,-1 0 1 0 0,1 0-1 0 0,1 0 0 0 0,-1 0 0 0 0,1 0 0 0 0,-1 0 1 0 0,1 0-1 0 0,0-1 0 0 0,0 1 0 0 0,5 5 1 0 0,-2-4-42 0 0,-1-1 0 0 0,1 0 0 0 0,-1 0 0 0 0,1 0 0 0 0,1-1 0 0 0,-1 1 0 0 0,0-1 1 0 0,1-1-1 0 0,-1 1 0 0 0,1-1 0 0 0,0 0 0 0 0,0 0 0 0 0,11 2 0 0 0,-3-2-82 0 0,1 0-1 0 0,0 0 0 0 0,0-2 0 0 0,24-1 1 0 0,-31 0 1 0 0,1 0 1 0 0,0-1 0 0 0,0 0 0 0 0,-1 0 0 0 0,0-1-1 0 0,1 0 1 0 0,-1 0 0 0 0,0-1 0 0 0,0 0 0 0 0,12-9-1 0 0,-17 11 30 0 0,0-1 0 0 0,0 1 0 0 0,-1-1 0 0 0,1 1 0 0 0,-1-1 0 0 0,0 0-1 0 0,1 0 1 0 0,-1 0 0 0 0,0 0 0 0 0,-1-1 0 0 0,1 1 0 0 0,-1 0 0 0 0,1-1 0 0 0,-1 1 0 0 0,0-1-1 0 0,0 1 1 0 0,-1-1 0 0 0,1 0 0 0 0,-1 1 0 0 0,1-1 0 0 0,-1 0 0 0 0,0 1 0 0 0,-1-1 0 0 0,1 0-1 0 0,-1 1 1 0 0,1-1 0 0 0,-3-6 0 0 0,-1-2 1 0 0,0 0 0 0 0,-1 1 0 0 0,0 0 0 0 0,-1 0-1 0 0,0 0 1 0 0,0 0 0 0 0,-12-13 0 0 0,14 19 75 0 0,0 1 0 0 0,0 0 0 0 0,-1 1 0 0 0,1-1 0 0 0,-1 1 0 0 0,0-1 0 0 0,0 2 0 0 0,0-1 0 0 0,0 0 0 0 0,0 1 0 0 0,0 0 0 0 0,-1 0 0 0 0,1 1 0 0 0,-1-1 0 0 0,0 1 0 0 0,1 0 0 0 0,-1 1 0 0 0,-7-1 0 0 0,6 2 27 0 0,-1 0 1 0 0,1 0 0 0 0,0 1-1 0 0,-1-1 1 0 0,1 2-1 0 0,0-1 1 0 0,0 1 0 0 0,0 0-1 0 0,1 0 1 0 0,-1 1-1 0 0,1 0 1 0 0,-1 0-1 0 0,1 0 1 0 0,0 1 0 0 0,-8 9-1 0 0,7-7 7 0 0,1 0-1 0 0,0 0 0 0 0,0 1 1 0 0,1 0-1 0 0,0 0 0 0 0,0 0 1 0 0,1 0-1 0 0,0 1 0 0 0,0 0 1 0 0,1 0-1 0 0,0 0 0 0 0,-2 11 1 0 0,4-15-431 0 0,1 1 1 0 0,-1 0 0 0 0,1 0-1 0 0,0 0 1 0 0,1 0 0 0 0,-1-1-1 0 0,1 1 1 0 0,0 0 0 0 0,0 0-1 0 0,1-1 1 0 0,0 1 0 0 0,0-1-1 0 0,3 7 1 0 0,-2-7-19 0 0,0-1 1 0 0,0 0 0 0 0,0 0-1 0 0,0-1 1 0 0,1 1-1 0 0,0-1 1 0 0,-1 1-1 0 0,1-1 1 0 0,0 0 0 0 0,1-1-1 0 0,-1 1 1 0 0,0-1-1 0 0,1 1 1 0 0,-1-2-1 0 0,10 4 1 0 0,2-1-1887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6.04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248 86 512 0 0,'32'-77'12265'0'0,"-32"77"-12132"0"0,1 0-1 0 0,-1-1 0 0 0,0 1 0 0 0,0 0 1 0 0,0 0-1 0 0,0 0 0 0 0,0-1 0 0 0,0 1 1 0 0,0 0-1 0 0,0 0 0 0 0,0-1 0 0 0,0 1 1 0 0,0 0-1 0 0,0 0 0 0 0,0-1 0 0 0,0 1 1 0 0,0 0-1 0 0,0 0 0 0 0,0 0 0 0 0,0-1 1 0 0,0 1-1 0 0,0 0 0 0 0,0 0 0 0 0,-1-1 1 0 0,1 1-1 0 0,0 0 0 0 0,0 0 0 0 0,0 0 1 0 0,0 0-1 0 0,0-1 0 0 0,-1 1 0 0 0,1 0 1 0 0,0 0-1 0 0,0 0 0 0 0,0 0 1 0 0,-1 0-1 0 0,1-1 0 0 0,0 1 0 0 0,0 0 1 0 0,0 0-1 0 0,-1 0 0 0 0,1 0 0 0 0,-16-1 2339 0 0,-20 9-971 0 0,32-7-1035 0 0,-1 0-510 0 0,-5 3 1842 0 0,21 4-374 0 0,-8-5-1362 0 0,1 0 1 0 0,-1 0-1 0 0,0 0 1 0 0,1 0-1 0 0,-2 1 1 0 0,1-1-1 0 0,0 1 1 0 0,-1 0-1 0 0,1 0 1 0 0,-1 0-1 0 0,2 5 0 0 0,3 9 21 0 0,6 23 0 0 0,-5-9-6 0 0,-3 2-1 0 0,5 65 1 0 0,-8-62-58 0 0,1 0 0 0 0,10 37-1 0 0,27 64-30 0 0,4 13 4 0 0,-43-145 14 0 0,0 0 0 0 0,0 0 1 0 0,0-1-1 0 0,-1 1 0 0 0,0 0 0 0 0,0 0 1 0 0,0 0-1 0 0,-1 0 0 0 0,-2 8 0 0 0,2-10-2 0 0,0-1 0 0 0,-1 1 0 0 0,1-1 0 0 0,-1 0-1 0 0,0 1 1 0 0,0-1 0 0 0,0 0 0 0 0,0 0 0 0 0,0-1-1 0 0,-1 1 1 0 0,1 0 0 0 0,-1-1 0 0 0,0 1-1 0 0,0-1 1 0 0,0 0 0 0 0,-4 3 0 0 0,-1-1 3 0 0,0 0 0 0 0,-1 0 1 0 0,1-1-1 0 0,-1 0 0 0 0,0-1 1 0 0,0 0-1 0 0,0 0 0 0 0,0-1 1 0 0,0 0-1 0 0,0 0 0 0 0,0-1 0 0 0,-1 0 1 0 0,1-1-1 0 0,0 0 0 0 0,0 0 1 0 0,0-1-1 0 0,-12-4 0 0 0,7 1 4 0 0,1-1-1 0 0,0 0 1 0 0,0-1 0 0 0,1 0-1 0 0,-1-1 1 0 0,2 0-1 0 0,-1-1 1 0 0,1 0-1 0 0,1-1 1 0 0,-15-16 0 0 0,21 21-13 0 0,0 0 1 0 0,0 0-1 0 0,1-1 1 0 0,-1 0 0 0 0,1 0-1 0 0,0 0 1 0 0,1 0-1 0 0,0 0 1 0 0,0-1 0 0 0,0 1-1 0 0,0-1 1 0 0,1 1-1 0 0,0-1 1 0 0,1 1 0 0 0,0-12-1 0 0,1 7-2 0 0,0-1-1 0 0,1 1 1 0 0,1-1 0 0 0,0 1-1 0 0,0-1 1 0 0,1 1 0 0 0,1 1-1 0 0,6-12 1 0 0,-2 4-60 0 0,1 0 0 0 0,1 1 0 0 0,21-27 0 0 0,-25 37-15 0 0,0 0-1 0 0,1 0 1 0 0,-1 0-1 0 0,1 1 1 0 0,1 0-1 0 0,-1 1 1 0 0,1 0 0 0 0,0 0-1 0 0,14-5 1 0 0,10-2-1453 0 0,40-8 1 0 0,0 8-4335 0 0,-49 11 3448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6.89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57 273 1512 0 0,'-6'-8'2201'0'0,"0"0"1"0"0,1 0-1 0 0,-1 0 0 0 0,2 0 0 0 0,-7-15 0 0 0,10 18-1810 0 0,-1-1 0 0 0,1 1 0 0 0,0-1 0 0 0,0 1 0 0 0,0-1 0 0 0,1 1 0 0 0,0-1 0 0 0,0 0 0 0 0,0 1 0 0 0,1-1 0 0 0,1-6 0 0 0,0 3-170 0 0,1-1 0 0 0,0 1 0 0 0,1 0 0 0 0,-1 0 0 0 0,2 0 0 0 0,-1 0 0 0 0,12-15 0 0 0,-13 20-186 0 0,0 0 0 0 0,0 1-1 0 0,1-1 1 0 0,-1 0 0 0 0,1 1-1 0 0,0 0 1 0 0,0 0 0 0 0,0 0-1 0 0,0 0 1 0 0,1 1 0 0 0,-1 0-1 0 0,1 0 1 0 0,-1 0 0 0 0,1 0-1 0 0,0 1 1 0 0,-1 0 0 0 0,9-2-1 0 0,-3 3-33 0 0,1 1 0 0 0,-1 0 0 0 0,1 0 1 0 0,-1 1-1 0 0,0 0 0 0 0,0 1 0 0 0,0 0 0 0 0,0 0 0 0 0,0 1 0 0 0,-1 1 0 0 0,0-1 0 0 0,0 2 0 0 0,0-1 0 0 0,12 11 0 0 0,-11-8-2 0 0,-1 0-1 0 0,0 0 1 0 0,0 1 0 0 0,-1 1-1 0 0,0-1 1 0 0,0 1 0 0 0,-1 1 0 0 0,-1-1-1 0 0,0 1 1 0 0,0 0 0 0 0,7 23-1 0 0,-11-25 11 0 0,0 0-1 0 0,-1 0 1 0 0,0 0-1 0 0,0 0 1 0 0,-1 0-1 0 0,-1 0 1 0 0,1 0-1 0 0,-2-1 1 0 0,1 1-1 0 0,-1 0 1 0 0,0 0-1 0 0,-1-1 1 0 0,0 1-1 0 0,0-1 1 0 0,-1 0-1 0 0,-6 10 1 0 0,-2 3 86 0 0,-2-2 0 0 0,0 1-1 0 0,-1-2 1 0 0,-33 32 0 0 0,31-35 31 0 0,-23 15 0 0 0,25-19 54 0 0,1-1-1 0 0,-22 23 1 0 0,35-32-172 0 0,0 0-1 0 0,0 0 1 0 0,0 0 0 0 0,0 0-1 0 0,0 0 1 0 0,0 0 0 0 0,0 0-1 0 0,0 1 1 0 0,1-1 0 0 0,-1 0-1 0 0,0 1 1 0 0,1-1 0 0 0,0 0-1 0 0,-1 1 1 0 0,1-1 0 0 0,0 0-1 0 0,-1 1 1 0 0,1-1 0 0 0,0 1-1 0 0,0-1 1 0 0,0 1 0 0 0,0-1-1 0 0,0 1 1 0 0,1-1 0 0 0,-1 0-1 0 0,0 1 1 0 0,1-1 0 0 0,-1 1-1 0 0,1-1 1 0 0,-1 0 0 0 0,1 0-1 0 0,0 1 1 0 0,0-1 0 0 0,-1 0-1 0 0,1 0 1 0 0,0 0 0 0 0,0 0-1 0 0,0 1 1 0 0,0-2 0 0 0,2 3-1 0 0,1 0-7 0 0,0 0-1 0 0,1-1 0 0 0,-1 1 1 0 0,1-1-1 0 0,-1 0 0 0 0,1 0 1 0 0,0 0-1 0 0,0-1 0 0 0,0 1 0 0 0,7 0 1 0 0,67 1-50 0 0,-13-1 130 0 0,-47 1-81 0 0,-18-3 5 0 0,0 0-1 0 0,-1 0 1 0 0,1 0 0 0 0,-1 0 0 0 0,1 0 0 0 0,-1 1 0 0 0,1-1 0 0 0,0 0 0 0 0,-1 0 0 0 0,1 0 0 0 0,-1 1 0 0 0,1-1 0 0 0,-1 0-1 0 0,1 0 1 0 0,-1 1 0 0 0,1-1 0 0 0,-1 0 0 0 0,1 1 0 0 0,-1-1 0 0 0,0 1 0 0 0,1-1 0 0 0,-1 0 0 0 0,0 1 0 0 0,1-1 0 0 0,-1 1-1 0 0,1 0 1 0 0,-3 0 12 0 0,1 1 0 0 0,-1-1-1 0 0,1 0 1 0 0,-1 0 0 0 0,0-1 0 0 0,1 1-1 0 0,-1 0 1 0 0,-3 0 0 0 0,-3 3 28 0 0,-14 8 60 0 0,10-7-66 0 0,1 1-1 0 0,1 1 1 0 0,-18 13 0 0 0,25-17-39 0 0,0 0 1 0 0,0 0-1 0 0,0 0 0 0 0,0 0 1 0 0,1 1-1 0 0,0-1 1 0 0,0 1-1 0 0,0 0 0 0 0,0-1 1 0 0,0 1-1 0 0,1 0 1 0 0,-1 0-1 0 0,1 0 0 0 0,0 0 1 0 0,0 6-1 0 0,0 6-2 0 0,1 0 0 0 0,1 0-1 0 0,0-1 1 0 0,1 1 0 0 0,1 0 0 0 0,0-1-1 0 0,1 0 1 0 0,9 23 0 0 0,-9-30-3 0 0,1 1-1 0 0,-1-1 1 0 0,1 0 0 0 0,1 0 0 0 0,0 0 0 0 0,0-1 0 0 0,9 9-1 0 0,4 1 29 0 0,29 23-1 0 0,-36-32-28 0 0,14 11-21 0 0,-24-17 39 0 0,-1-1-1 0 0,0 1 0 0 0,1 0 0 0 0,-1-1 1 0 0,0 1-1 0 0,1 0 0 0 0,-1 0 0 0 0,0-1 1 0 0,0 1-1 0 0,-1 0 0 0 0,1 0 1 0 0,0 3-1 0 0,-1-5-8 0 0,0 1 0 0 0,0 0 0 0 0,0-1 0 0 0,0 1 0 0 0,-1-1 0 0 0,1 1 0 0 0,0 0 0 0 0,0-1 0 0 0,-1 1 0 0 0,1-1 0 0 0,0 1 0 0 0,-1-1 0 0 0,1 1 0 0 0,-1-1 0 0 0,1 1 0 0 0,-1-1 0 0 0,1 0 0 0 0,-1 1 0 0 0,1-1 0 0 0,-1 1 0 0 0,1-1 0 0 0,-1 0 0 0 0,1 0 0 0 0,-1 1 0 0 0,0-1 0 0 0,1 0 0 0 0,-1 0 0 0 0,0 0 0 0 0,1 0 0 0 0,-1 1 0 0 0,0-1 0 0 0,-23 4 103 0 0,-14-2-61 0 0,1-1 1 0 0,-67-8-1 0 0,-73-24-2272 0 0,145 22-1259 0 0,21 5 971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36.0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408 7 512 0 0,'-1'-1'478'0'0,"0"1"0"0"0,1-1 1 0 0,-1 1-1 0 0,0-1 0 0 0,1 1 0 0 0,-1-1 0 0 0,0 1 0 0 0,0-1 0 0 0,1 1 0 0 0,-1 0 1 0 0,0-1-1 0 0,0 1 0 0 0,0 0 0 0 0,1 0 0 0 0,-1 0 0 0 0,0 0 0 0 0,0-1 1 0 0,0 1-1 0 0,-1 0 0 0 0,1 1-53 0 0,0-1 0 0 0,-1 0 1 0 0,1 1-1 0 0,-1-1 0 0 0,1 1 1 0 0,0 0-1 0 0,-1-1 0 0 0,1 1 1 0 0,0 0-1 0 0,-2 1 0 0 0,-3 3 234 0 0,1 0 0 0 0,0 0 0 0 0,-7 11 0 0 0,6-9 272 0 0,-29 37 985 0 0,-50 54 606 0 0,52-66-1533 0 0,2 3-1 0 0,-43 60 0 0 0,62-77-837 0 0,1 0 0 0 0,1 1-1 0 0,1 0 1 0 0,1 0 0 0 0,1 1-1 0 0,0 0 1 0 0,1 0-1 0 0,-3 25 1 0 0,8-34-131 0 0,0 0 0 0 0,0 1 0 0 0,1-1 0 0 0,0 1-1 0 0,1 0 1 0 0,0-1 0 0 0,1 0 0 0 0,0 1 0 0 0,1-1 0 0 0,4 12 0 0 0,-3-15-27 0 0,0 0 0 0 0,0 0 0 0 0,1 0 1 0 0,0 0-1 0 0,0-1 0 0 0,1 1 0 0 0,0-1 1 0 0,0-1-1 0 0,1 1 0 0 0,-1-1 0 0 0,1 0 1 0 0,1-1-1 0 0,8 6 0 0 0,-1-3-175 0 0,0 0 0 0 0,0-2-1 0 0,0 1 1 0 0,1-2 0 0 0,0 0-1 0 0,0-1 1 0 0,27 4 0 0 0,-25-6-1447 0 0,0-1-1 0 0,1-1 1 0 0,33-4 0 0 0,-26 0-1772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59.9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87 154 512 0 0,'1'-8'343'0'0,"0"1"0"0"0,0-1-1 0 0,-1 0 1 0 0,0-9 0 0 0,1-18 4769 0 0,4 9-2066 0 0,-3 17-985 0 0,-1-1-1 0 0,1-13 1 0 0,-2 23-2028 0 0,0 0 0 0 0,0 0 0 0 0,0 0 0 0 0,0 0 1 0 0,0 0-1 0 0,0 0 0 0 0,0 0 0 0 0,0-1 0 0 0,0 1 0 0 0,0 0 0 0 0,0 0 0 0 0,0 0 0 0 0,0 0 0 0 0,0 0 0 0 0,0 0 0 0 0,0 0 0 0 0,0 0 0 0 0,0 0 0 0 0,0 0 1 0 0,0 0-1 0 0,0 0 0 0 0,0-1 0 0 0,0 1 0 0 0,0 0 0 0 0,0 0 0 0 0,0 0 0 0 0,0 0 0 0 0,0 0 0 0 0,0 0 0 0 0,-1 0 0 0 0,1 0 0 0 0,0 0 0 0 0,0 0 1 0 0,0 0-1 0 0,0 0 0 0 0,0 0 0 0 0,0 0 0 0 0,0 0 0 0 0,0 0 0 0 0,0 0 0 0 0,0 0 0 0 0,0 0 0 0 0,0 0 0 0 0,-1 0 0 0 0,1 0 0 0 0,0 0 0 0 0,0 0 0 0 0,0 0 1 0 0,0 0-1 0 0,-5 3 1334 0 0,-4 6 28 0 0,8-6-1152 0 0,-1 0 1 0 0,1 0-1 0 0,0 0 1 0 0,0 0-1 0 0,0 0 1 0 0,1 0-1 0 0,-1 0 1 0 0,1 0-1 0 0,-1 0 1 0 0,1 0-1 0 0,1 6 1 0 0,7 38 431 0 0,-1-4-294 0 0,-7-1-116 0 0,-3-1 0 0 0,-10 60 0 0 0,7-61-129 0 0,-11 61 268 0 0,8-54-283 0 0,2 0-1 0 0,1 1 0 0 0,2 65 0 0 0,5-105-125 0 0,1 0 0 0 0,-1 0 0 0 0,1 0-1 0 0,1 0 1 0 0,3 8 0 0 0,5 17 48 0 0,-11-32-46 0 0,0 0 0 0 0,0-1 0 0 0,0 1 0 0 0,0 0-1 0 0,0 0 1 0 0,0 0 0 0 0,0-1 0 0 0,0 1 0 0 0,0 0-1 0 0,0 0 1 0 0,0-1 0 0 0,-1 1 0 0 0,1 0 0 0 0,0 0-1 0 0,-1-1 1 0 0,1 1 0 0 0,0 0 0 0 0,-1-1 0 0 0,1 1-1 0 0,-1-1 1 0 0,1 1 0 0 0,-1 0 0 0 0,1-1 0 0 0,-1 1-1 0 0,1-1 1 0 0,-1 1 0 0 0,0-1 0 0 0,1 0 0 0 0,-1 1-1 0 0,0-1 1 0 0,1 0 0 0 0,-1 1 0 0 0,-1-1 0 0 0,-2 1-25 0 0,1 0 1 0 0,0 0-1 0 0,-1 0 1 0 0,1 0-1 0 0,-1-1 1 0 0,-4 0-1 0 0,8 0 10 0 0,-1 0 0 0 0,1 0 0 0 0,0 1 0 0 0,-1-1 0 0 0,1-1 1 0 0,-1 1-1 0 0,1 0 0 0 0,-1 0 0 0 0,1 0 0 0 0,0 0 0 0 0,-1 0 0 0 0,1 0 0 0 0,-1 0 0 0 0,1 0 0 0 0,0-1 0 0 0,-1 1 1 0 0,1 0-1 0 0,0 0 0 0 0,-1-1 0 0 0,1 1 0 0 0,0 0 0 0 0,-1 0 0 0 0,1-1 0 0 0,0 1 0 0 0,0 0 0 0 0,-1-1 0 0 0,1 1 1 0 0,0 0-1 0 0,-1-2 0 0 0,1 2-45 0 0,0-1 1 0 0,0 0-1 0 0,0 0 0 0 0,0 0 1 0 0,0 0-1 0 0,0 0 0 0 0,1 0 1 0 0,-1 0-1 0 0,0 0 1 0 0,0 0-1 0 0,1 0 0 0 0,0-1 1 0 0,18-29-2656 0 0,-16 28 1885 0 0,-1-1 213 0 0,16-23-9120 0 0,-13 18 4500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1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109 165 8 0 0,'1'-4'7674'0'0,"7"-1"2188"0"0,-27 18-7804 0 0,16-11-1870 0 0,1-1 1 0 0,-1 1 0 0 0,0 0 0 0 0,1 0 0 0 0,-1 0-1 0 0,1 0 1 0 0,0 0 0 0 0,0 0 0 0 0,0 1 0 0 0,0-1-1 0 0,0 1 1 0 0,0-1 0 0 0,-1 4 0 0 0,-7 12 413 0 0,2 1 1 0 0,0-1-1 0 0,-9 36 0 0 0,15-46-508 0 0,-6 13 115 0 0,5-16-134 0 0,1 0 1 0 0,1 0 0 0 0,-1 1 0 0 0,0-1-1 0 0,1 1 1 0 0,0 6 0 0 0,1-12-31 0 0,11-16 49 0 0,-8 13-80 0 0,8-13 38 0 0,-2 0 0 0 0,0-1-1 0 0,12-31 1 0 0,-12 25 69 0 0,18-30-1 0 0,-8 19-73 0 0,-8 14 161 0 0,26-35 0 0 0,-15 32 263 0 0,-17 18-306 0 0,0 0 0 0 0,0-1 1 0 0,-1 1-1 0 0,1-1 1 0 0,5-10-1 0 0,-8 12-102 0 0,5-7 375 0 0,-7 11-421 0 0,0-1-1 0 0,0 1 0 0 0,1 0 0 0 0,-1 0 1 0 0,0 0-1 0 0,0 0 0 0 0,1 0 1 0 0,-1 0-1 0 0,0 0 0 0 0,0 0 0 0 0,1 0 1 0 0,-1 0-1 0 0,0 0 0 0 0,0 0 1 0 0,1 0-1 0 0,-1 0 0 0 0,0 0 0 0 0,0 0 1 0 0,1 0-1 0 0,-1 0 0 0 0,0 0 1 0 0,0 0-1 0 0,1 0 0 0 0,-1 0 0 0 0,0 0 1 0 0,0 0-1 0 0,1 1 0 0 0,-1-1 1 0 0,0 0-1 0 0,0 0 0 0 0,0 0 1 0 0,1 0-1 0 0,-1 1 0 0 0,0-1 0 0 0,0 0 1 0 0,0 0-1 0 0,1 1 0 0 0,0 0 7 0 0,0-1 0 0 0,0 1 0 0 0,0 0 0 0 0,0 0 0 0 0,0-1 0 0 0,1 1 0 0 0,-1 0 0 0 0,0-1 0 0 0,0 0 0 0 0,1 1 0 0 0,-1-1 0 0 0,0 0 0 0 0,1 1 0 0 0,-1-1 0 0 0,0 0 0 0 0,1 0 0 0 0,-1 0 0 0 0,0 0 0 0 0,1-1 0 0 0,-1 1 0 0 0,2 0 0 0 0,10-1 183 0 0,-12 2-182 0 0,0 0 0 0 0,-1 0 0 0 0,1 0 0 0 0,0 1 0 0 0,0-1 0 0 0,-1 0 0 0 0,1 1 0 0 0,-1-1 0 0 0,0 1 0 0 0,1-1 0 0 0,-1 1 0 0 0,0-1 0 0 0,0 1 0 0 0,0-1 0 0 0,0 3 0 0 0,1 2 10 0 0,2 5-16 0 0,1 0 1 0 0,0-1 0 0 0,0 0-1 0 0,1 0 1 0 0,0 0 0 0 0,0 0-1 0 0,1-1 1 0 0,1 0-1 0 0,0 0 1 0 0,0-1 0 0 0,0 0-1 0 0,10 8 1 0 0,2 0-30 0 0,1 0 1 0 0,1-2-1 0 0,0-1 1 0 0,29 15-1 0 0,-50-28 6 0 0,0 0 0 0 0,0 0 0 0 0,1 0-1 0 0,-1 0 1 0 0,0 0 0 0 0,0 0 0 0 0,0 0 0 0 0,0 0 0 0 0,0 0-1 0 0,0 0 1 0 0,0 0 0 0 0,0 0 0 0 0,0 0 0 0 0,1 0 0 0 0,-1 0-1 0 0,0 0 1 0 0,0 0 0 0 0,0 0 0 0 0,0 0 0 0 0,0 0 0 0 0,0 1-1 0 0,0-1 1 0 0,0 0 0 0 0,0 0 0 0 0,0 0 0 0 0,0 0 0 0 0,0 0-1 0 0,0 0 1 0 0,0 0 0 0 0,0 0 0 0 0,0 0 0 0 0,0 0 0 0 0,0 1-1 0 0,0-1 1 0 0,0 0 0 0 0,0 0 0 0 0,0 0 0 0 0,0 0 0 0 0,0 0-1 0 0,0 0 1 0 0,0 0 0 0 0,0 0 0 0 0,0 1 0 0 0,0-1 0 0 0,0 0-1 0 0,0 0 1 0 0,0 0 0 0 0,0 0 0 0 0,0 0 0 0 0,0 0 0 0 0,0 0-1 0 0,0 0 1 0 0,0 0 0 0 0,0 0 0 0 0,0 0 0 0 0,0 0-1 0 0,0 1 1 0 0,-1-1 0 0 0,1 0 0 0 0,0 0 0 0 0,0 0 0 0 0,0 0-1 0 0,0 0 1 0 0,0 0 0 0 0,-11 3-419 0 0,-12 1-935 0 0,-7-2-2238 0 0,11-3-3029 0 0,10-1 1766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2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42 563 512 0 0,'-1'-1'360'0'0,"1"0"0"0"0,-1 1-1 0 0,0-1 1 0 0,1 0 0 0 0,-1 1-1 0 0,0-1 1 0 0,1 0 0 0 0,-1 1 0 0 0,0-1-1 0 0,0 1 1 0 0,0 0 0 0 0,1-1 0 0 0,-1 1-1 0 0,0-1 1 0 0,0 1 0 0 0,0 0-1 0 0,0 0 1 0 0,0 0 0 0 0,0-1 0 0 0,0 1-1 0 0,1 0 1 0 0,-1 0 0 0 0,0 0-1 0 0,0 0 1 0 0,0 1 0 0 0,0-1 0 0 0,0 0-1 0 0,0 0 1 0 0,0 0 0 0 0,0 1 0 0 0,1-1-1 0 0,-1 0 1 0 0,0 1 0 0 0,0-1-1 0 0,0 1 1 0 0,1-1 0 0 0,-1 1 0 0 0,0-1-1 0 0,0 1 1 0 0,1 0 0 0 0,-1-1-1 0 0,1 1 1 0 0,-1 0 0 0 0,0 0 0 0 0,1-1-1 0 0,-1 1 1 0 0,1 0 0 0 0,-1 1 0 0 0,0-1-109 0 0,1 1 1 0 0,-1-1 0 0 0,1 1 0 0 0,0-1 0 0 0,-1 1 0 0 0,1-1 0 0 0,0 0 0 0 0,0 1-1 0 0,0-1 1 0 0,0 1 0 0 0,0-1 0 0 0,0 1 0 0 0,0-1 0 0 0,0 1 0 0 0,1 1 0 0 0,-1-1-195 0 0,1-1 0 0 0,-1 0 1 0 0,1 0-1 0 0,-1 0 0 0 0,1 0 0 0 0,-1 0 1 0 0,1 0-1 0 0,0 0 0 0 0,-1 0 1 0 0,1-1-1 0 0,0 1 0 0 0,0 0 1 0 0,0 0-1 0 0,-1 0 0 0 0,1-1 1 0 0,0 1-1 0 0,0 0 0 0 0,0-1 0 0 0,0 1 1 0 0,0-1-1 0 0,1 0 0 0 0,-1 1 1 0 0,0-1-1 0 0,0 0 0 0 0,0 1 1 0 0,0-1-1 0 0,0 0 0 0 0,0 0 1 0 0,1 0-1 0 0,0 0 0 0 0,5-1 8 0 0,-1 0-1 0 0,0-1 1 0 0,0 1-1 0 0,0-1 1 0 0,0-1-1 0 0,8-4 1 0 0,34-22 54 0 0,-22 12-48 0 0,7-6-72 0 0,0-1 1 0 0,30-31 0 0 0,-54 47-3 0 0,4-4 7 0 0,0 0 0 0 0,-1-1 0 0 0,0 0 0 0 0,0-1 0 0 0,-2-1 0 0 0,0 0 0 0 0,-1 0 0 0 0,0-1 0 0 0,-1 0 0 0 0,-1 0 0 0 0,7-21 0 0 0,11-66 19 0 0,-22 85 1 0 0,-1 0 0 0 0,-1 0 0 0 0,-1-33 1 0 0,0 49-12 0 0,0 1 1 0 0,0-1-1 0 0,0 1 1 0 0,0-1-1 0 0,-1 1 1 0 0,1-1-1 0 0,0 1 1 0 0,-1 0-1 0 0,1-1 1 0 0,-1 1 0 0 0,0-1-1 0 0,1 1 1 0 0,-1 0-1 0 0,0 0 1 0 0,0-1-1 0 0,0 1 1 0 0,0 0-1 0 0,0 0 1 0 0,0 0-1 0 0,0 0 1 0 0,0 0 0 0 0,-1 0-1 0 0,1 0 1 0 0,0 0-1 0 0,-1 1 1 0 0,1-1-1 0 0,0 0 1 0 0,-1 1-1 0 0,1-1 1 0 0,-1 1-1 0 0,1 0 1 0 0,-1-1 0 0 0,1 1-1 0 0,-1 0 1 0 0,1 0-1 0 0,-1 0 1 0 0,1 0-1 0 0,-1 0 1 0 0,-1 0-1 0 0,-3 1 56 0 0,0 0-1 0 0,0 1 1 0 0,1-1-1 0 0,-1 1 0 0 0,0 0 1 0 0,1 1-1 0 0,-1-1 1 0 0,-8 7-1 0 0,1 0 14 0 0,0 2 0 0 0,1-1 0 0 0,0 1 1 0 0,1 1-1 0 0,0 0 0 0 0,1 1 0 0 0,0 0 0 0 0,1 0 0 0 0,0 1 0 0 0,-6 16 0 0 0,-6 17 131 0 0,-26 90-1 0 0,39-111-158 0 0,1-3-11 0 0,1 0 0 0 0,2 0 0 0 0,0 0-1 0 0,-1 37 1 0 0,5-49-41 0 0,0 1-1 0 0,1-1 0 0 0,0 1 0 0 0,1-1 1 0 0,0 1-1 0 0,1-1 0 0 0,0 0 0 0 0,1 0 1 0 0,0 0-1 0 0,0 0 0 0 0,8 11 0 0 0,-9-18-21 0 0,-1 0 0 0 0,1-1 0 0 0,0 1 0 0 0,0-1 0 0 0,1 0 0 0 0,-1 0 0 0 0,1 0 0 0 0,0 0 0 0 0,-1-1 0 0 0,1 1 0 0 0,0-1 0 0 0,1 0 0 0 0,3 2 0 0 0,0-2-67 0 0,0 0 0 0 0,-1 0 0 0 0,1-1 0 0 0,0 0 1 0 0,0 0-1 0 0,0 0 0 0 0,8-2 0 0 0,6-1-596 0 0,-1-1 1 0 0,1-1 0 0 0,-1-1-1 0 0,34-12 1 0 0,-41 11-1231 0 0,25-11 1 0 0,-33 13 403 0 0,0 0 1 0 0,1 0-1 0 0,5-6 0 0 0,1-3-825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2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271 112 8 0 0,'-7'-21'7109'0'0,"-14"-29"0"0"0,4 24-3713 0 0,16 24-3233 0 0,0 1 0 0 0,0 0 0 0 0,0 0-1 0 0,0 0 1 0 0,0 0 0 0 0,0 0 0 0 0,-1 0-1 0 0,1 0 1 0 0,0 1 0 0 0,-1-1-1 0 0,1 0 1 0 0,0 1 0 0 0,-1-1 0 0 0,1 1-1 0 0,-1-1 1 0 0,1 1 0 0 0,-4 0 0 0 0,2-1 65 0 0,-1 1 0 0 0,1 1 0 0 0,0-1 0 0 0,-1 0 0 0 0,1 1 0 0 0,-1 0 0 0 0,-4 2 0 0 0,-1 0 125 0 0,1 1 0 0 0,0 0 1 0 0,1 0-1 0 0,-1 0 0 0 0,-10 9 0 0 0,8-3-195 0 0,0 0 1 0 0,0 1 0 0 0,1 0-1 0 0,0 0 1 0 0,1 1 0 0 0,1 0-1 0 0,0 0 1 0 0,0 1 0 0 0,1 0 0 0 0,1 0-1 0 0,0 1 1 0 0,1 0 0 0 0,0-1-1 0 0,1 1 1 0 0,1 0 0 0 0,0 1-1 0 0,0 16 1 0 0,2-26-154 0 0,0 0 0 0 0,1 0 0 0 0,0 0 0 0 0,-1 0 0 0 0,1 0 0 0 0,1 0 0 0 0,-1-1 0 0 0,1 1-1 0 0,0 0 1 0 0,0-1 0 0 0,0 1 0 0 0,4 4 0 0 0,-4-6-22 0 0,0 0 0 0 0,1 0 0 0 0,-1-1 0 0 0,1 1 0 0 0,0-1 0 0 0,0 0 0 0 0,0 0 0 0 0,0 0 0 0 0,0 0 0 0 0,0 0 0 0 0,0 0 0 0 0,0-1 0 0 0,1 0 0 0 0,-1 0 0 0 0,1 0 0 0 0,-1 0-1 0 0,6 1 1 0 0,4-1-276 0 0,0-1 0 0 0,1 0 0 0 0,-1 0 0 0 0,0-1 0 0 0,0-1 0 0 0,0 0-1 0 0,13-5 1 0 0,2-1-1787 0 0,0-2 0 0 0,28-15 0 0 0,-14 5-888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3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22 361 512 0 0,'-2'-1'650'0'0,"-17"5"12866"0"0,24 2-12605 0 0,-3-4-748 0 0,0-1-1 0 0,1 0 1 0 0,-1 0 0 0 0,0 0 0 0 0,1 0 0 0 0,-1-1 0 0 0,1 1 0 0 0,-1-1-1 0 0,1 1 1 0 0,4-1 0 0 0,26-1 494 0 0,-28 1-525 0 0,4-1-74 0 0,0-1-1 0 0,0 1 0 0 0,0-1 1 0 0,0-1-1 0 0,0 0 0 0 0,-1 0 1 0 0,1-1-1 0 0,7-4 0 0 0,1-2-8 0 0,-1-1-1 0 0,27-22 1 0 0,-39 29-44 0 0,0 0-1 0 0,-1 0 1 0 0,1 0 0 0 0,-1 0 0 0 0,0 0 0 0 0,0-1 0 0 0,0 1 0 0 0,-1-1 0 0 0,0 0 0 0 0,0 0-1 0 0,2-5 1 0 0,-2 2-1 0 0,0 0-1 0 0,-1 0 0 0 0,0 0 0 0 0,0 0 1 0 0,0 0-1 0 0,-2-14 0 0 0,-1 7 70 0 0,-1-1 0 0 0,0 1-1 0 0,-1 0 1 0 0,0 0 0 0 0,-1 0-1 0 0,-1 0 1 0 0,-8-14-1 0 0,13 27-17 0 0,0 0-1 0 0,-1 0 1 0 0,1-1-1 0 0,0 1 1 0 0,-1 0-1 0 0,1 1 0 0 0,-1-1 1 0 0,0 0-1 0 0,0 0 1 0 0,0 1-1 0 0,0-1 0 0 0,0 1 1 0 0,0-1-1 0 0,0 1 1 0 0,0 0-1 0 0,-1 0 0 0 0,1 0 1 0 0,0 0-1 0 0,-1 0 1 0 0,1 1-1 0 0,0-1 1 0 0,-1 1-1 0 0,1-1 0 0 0,-1 1 1 0 0,1 0-1 0 0,-5 0 1 0 0,3 1 23 0 0,0 0 0 0 0,0 0 0 0 0,0 0 0 0 0,1 0 0 0 0,-1 1 0 0 0,1-1 0 0 0,-1 1 0 0 0,1 0 0 0 0,-1 0 0 0 0,1 0 1 0 0,0 1-1 0 0,0-1 0 0 0,0 1 0 0 0,0 0 0 0 0,0 0 0 0 0,-3 4 0 0 0,0 2 23 0 0,1 1 0 0 0,-1-1 0 0 0,2 1 0 0 0,-1 0 0 0 0,2 0 1 0 0,-1 0-1 0 0,1 0 0 0 0,1 1 0 0 0,-3 18 0 0 0,3-2 204 0 0,0 1 1 0 0,5 44-1 0 0,1-29-62 0 0,3-1-1 0 0,1 0 0 0 0,19 56 1 0 0,-19-53-209 0 0,-6-35-8 0 0,-1 0 0 0 0,1 0 0 0 0,5 14 0 0 0,-7-24-26 0 0,0 0 0 0 0,0 0 0 0 0,0 0 0 0 0,0 0 1 0 0,0 0-1 0 0,0 1 0 0 0,0-1 0 0 0,0 0 0 0 0,0 0 0 0 0,1 0 0 0 0,-1 0 0 0 0,0 0 0 0 0,0 0 0 0 0,0 1 0 0 0,0-1 0 0 0,0 0 0 0 0,0 0 0 0 0,0 0 0 0 0,1 0 0 0 0,-1 0 0 0 0,0 0 0 0 0,0 0 0 0 0,0 0 0 0 0,0 0 0 0 0,0 0 0 0 0,1 0 0 0 0,-1 1 0 0 0,0-1 0 0 0,0 0 0 0 0,0 0 0 0 0,0 0 0 0 0,0 0 0 0 0,1 0 0 0 0,-1 0 0 0 0,0 0 0 0 0,0 0 0 0 0,0-1 0 0 0,1 1 0 0 0,5-5 4 0 0,7-15-22 0 0,-9 14-17 0 0,27-45-89 0 0,-17 27 32 0 0,26-33 0 0 0,-35 51 85 0 0,0 0 1 0 0,0 0 0 0 0,1 1 0 0 0,0 0-1 0 0,-1 0 1 0 0,2 1 0 0 0,-1 0 0 0 0,0 0-1 0 0,1 0 1 0 0,9-3 0 0 0,-16 6 7 0 0,1 1 0 0 0,0 0 0 0 0,-1-1 0 0 0,1 1 1 0 0,-1 0-1 0 0,1 0 0 0 0,0-1 0 0 0,-1 1 0 0 0,1 0 0 0 0,0 0 0 0 0,-1 0 0 0 0,1 0 0 0 0,0 0 1 0 0,-1 0-1 0 0,1 0 0 0 0,0 0 0 0 0,-1 0 0 0 0,1 0 0 0 0,0 0 0 0 0,-1 0 0 0 0,1 1 0 0 0,-1-1 1 0 0,1 0-1 0 0,0 0 0 0 0,-1 1 0 0 0,1-1 0 0 0,-1 1 0 0 0,1-1 0 0 0,-1 0 0 0 0,1 1 0 0 0,-1-1 1 0 0,1 1-1 0 0,-1-1 0 0 0,1 1 0 0 0,-1-1 0 0 0,1 1 0 0 0,-1-1 0 0 0,0 1 0 0 0,1 0 1 0 0,-1-1-1 0 0,0 1 0 0 0,0-1 0 0 0,0 1 0 0 0,1 0 0 0 0,-1-1 0 0 0,0 2 0 0 0,0 4 4 0 0,1-1 0 0 0,-1 1-1 0 0,-1 0 1 0 0,-1 9 0 0 0,1-1-12 0 0,1-11 12 0 0,-3 71 53 0 0,4-65-54 0 0,-1 0 1 0 0,1-1-1 0 0,1 1 0 0 0,-1-1 0 0 0,1 1 0 0 0,5 11 0 0 0,-6-18-5 0 0,-1-1 0 0 0,1 1 0 0 0,0 0 0 0 0,0-1-1 0 0,-1 1 1 0 0,1-1 0 0 0,0 0 0 0 0,0 1 0 0 0,1-1 0 0 0,-1 0-1 0 0,0 0 1 0 0,0 1 0 0 0,1-1 0 0 0,-1 0 0 0 0,0 0-1 0 0,1 0 1 0 0,-1-1 0 0 0,1 1 0 0 0,0 0 0 0 0,-1 0-1 0 0,1-1 1 0 0,-1 1 0 0 0,1-1 0 0 0,0 0 0 0 0,-1 1 0 0 0,3-1-1 0 0,0 0-6 0 0,-1-1-1 0 0,1 0 1 0 0,-1 1 0 0 0,1-1-1 0 0,-1 0 1 0 0,1-1-1 0 0,-1 1 1 0 0,0-1-1 0 0,1 1 1 0 0,-1-1-1 0 0,5-4 1 0 0,-1 0-41 0 0,1 0 1 0 0,-1-1-1 0 0,0 0 1 0 0,0 0-1 0 0,-1-1 1 0 0,0 1-1 0 0,0-2 1 0 0,-1 1-1 0 0,7-14 0 0 0,-2-2-56 0 0,0 0-1 0 0,8-36 0 0 0,-12 45 134 0 0,-5 16 71 0 0,-2 9-22 0 0,0 4-44 0 0,-2 4 7 0 0,1 0 0 0 0,2 0 0 0 0,1 30 0 0 0,0-43-45 0 0,-1 0 1 0 0,1 0-1 0 0,0 0 0 0 0,1 0 1 0 0,-1-1-1 0 0,1 1 0 0 0,0 0 1 0 0,0-1-1 0 0,1 0 0 0 0,-1 1 1 0 0,1-1-1 0 0,0 0 0 0 0,0 0 1 0 0,0 0-1 0 0,1-1 0 0 0,-1 1 1 0 0,1-1-1 0 0,5 4 0 0 0,-7-6-37 0 0,0 0-1 0 0,0 0 1 0 0,0 0 0 0 0,0 0-1 0 0,0 0 1 0 0,0-1-1 0 0,0 1 1 0 0,0-1-1 0 0,0 1 1 0 0,1-1 0 0 0,-1 0-1 0 0,0 0 1 0 0,0 0-1 0 0,0 0 1 0 0,0 0 0 0 0,1 0-1 0 0,-1-1 1 0 0,0 1-1 0 0,0-1 1 0 0,0 1-1 0 0,0-1 1 0 0,0 0 0 0 0,0 0-1 0 0,0 0 1 0 0,0 0-1 0 0,0 0 1 0 0,-1 0-1 0 0,1-1 1 0 0,0 1 0 0 0,2-3-1 0 0,0 0-589 0 0,0 0-1 0 0,0-1 1 0 0,0 1-1 0 0,4-7 0 0 0,8-20-5972 0 0,-11 18 3185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4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 3353 0 0,'-3'0'1372'0'0,"0"0"1"0"0,1 0-1 0 0,-1 1 1 0 0,0-1 0 0 0,1 1-1 0 0,-1 0 1 0 0,-3 1-1 0 0,4-1-875 0 0,0 0 0 0 0,0 0 0 0 0,0 1 0 0 0,0-1 0 0 0,0 0-1 0 0,0 1 1 0 0,0-1 0 0 0,-2 4 0 0 0,3-4-468 0 0,0 0 0 0 0,1 0 0 0 0,-1 0 0 0 0,0 0 0 0 0,1 0 0 0 0,-1 0 0 0 0,1 1-1 0 0,-1-1 1 0 0,1 0 0 0 0,0 0 0 0 0,-1 1 0 0 0,1-1 0 0 0,0 0 0 0 0,0 1 0 0 0,0-1 0 0 0,0 0 0 0 0,0 1 0 0 0,0-1 0 0 0,0 0 0 0 0,0 1 0 0 0,1-1 0 0 0,-1 0 0 0 0,0 0 0 0 0,1 1 0 0 0,-1-1-1 0 0,1 0 1 0 0,-1 0 0 0 0,1 0 0 0 0,0 0 0 0 0,0 0 0 0 0,-1 1 0 0 0,1-1 0 0 0,0 0 0 0 0,0-1 0 0 0,2 3 0 0 0,-1-1-264 0 0,0 0 1 0 0,1-1-1 0 0,-1 1 1 0 0,1 0 0 0 0,-1-1-1 0 0,1 0 1 0 0,3 2-1 0 0,20 4-6483 0 0,-13-5 3811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2.8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84 512 0 0,'-2'-13'9297'0'0,"6"24"-2558"0"0,2 4-5699 0 0,1 1-1 0 0,-2 0 1 0 0,6 26 0 0 0,5 54-164 0 0,-7-37-209 0 0,6 37 47 0 0,-4-25-312 0 0,23 83 0 0 0,-30-139-380 0 0,0 0 0 0 0,2 0 0 0 0,-1-1 1 0 0,2 0-1 0 0,14 24 0 0 0,-24-63-153 0 0,-10-15 22 0 0,-31-67-1 0 0,14 38 59 0 0,14 31 51 0 0,-46-127-37 0 0,56 144 47 0 0,1 0-1 0 0,1 0 1 0 0,0-1-1 0 0,2 0 0 0 0,0-44 1 0 0,2 62-15 0 0,1-1 1 0 0,-1 0-1 0 0,1 1 1 0 0,0-1-1 0 0,0 1 1 0 0,0-1-1 0 0,1 1 1 0 0,-1-1 0 0 0,1 1-1 0 0,0 0 1 0 0,0 0-1 0 0,1 0 1 0 0,-1 0-1 0 0,1 0 1 0 0,0 0-1 0 0,0 1 1 0 0,0-1-1 0 0,1 1 1 0 0,-1 0 0 0 0,1 0-1 0 0,0 0 1 0 0,-1 1-1 0 0,1-1 1 0 0,0 1-1 0 0,1 0 1 0 0,-1 0-1 0 0,0 0 1 0 0,1 1-1 0 0,-1-1 1 0 0,1 1-1 0 0,4 0 1 0 0,9-1-12 0 0,0 1 1 0 0,0 0-1 0 0,31 5 0 0 0,54 13 13 0 0,-64-9 21 0 0,-33-7-21 0 0,0 0-1 0 0,-1 1 1 0 0,1 0 0 0 0,-1 0 0 0 0,1 0-1 0 0,-1 1 1 0 0,9 5 0 0 0,-13-7 6 0 0,1 0 0 0 0,-1-1 0 0 0,0 1 0 0 0,0 0-1 0 0,0 0 1 0 0,0 0 0 0 0,0 0 0 0 0,-1 0 0 0 0,1 0 0 0 0,0 0 0 0 0,0 0 0 0 0,-1 1 0 0 0,1-1 0 0 0,-1 0 0 0 0,1 0 0 0 0,-1 1 0 0 0,1-1-1 0 0,-1 0 1 0 0,0 0 0 0 0,1 1 0 0 0,-1-1 0 0 0,0 0 0 0 0,0 1 0 0 0,0-1 0 0 0,0 0 0 0 0,0 1 0 0 0,-1-1 0 0 0,1 0 0 0 0,0 1-1 0 0,-1-1 1 0 0,1 0 0 0 0,-1 1 0 0 0,1-1 0 0 0,-1 0 0 0 0,1 0 0 0 0,-1 0 0 0 0,0 0 0 0 0,1 1 0 0 0,-3 0 0 0 0,-1 3 5 0 0,0-1 0 0 0,0 0 0 0 0,-1 0 0 0 0,0 0 0 0 0,0 0 1 0 0,0-1-1 0 0,0 0 0 0 0,-1 0 0 0 0,-7 3 0 0 0,-56 18 20 0 0,61-21-16 0 0,-14 4 13 0 0,-70 19-40 0 0,75-22 0 0 0,-1-1 0 0 0,0 0 1 0 0,-22-1-1 0 0,38-1-2 0 0,0-1 1 0 0,0-1-1 0 0,0 1 1 0 0,0 0-1 0 0,0 0 1 0 0,-1-1-1 0 0,1 1 1 0 0,0-1-1 0 0,1 0 1 0 0,-1 1-1 0 0,0-1 1 0 0,0 0-1 0 0,0 0 1 0 0,0 0-1 0 0,1 0 1 0 0,-1-1-1 0 0,0 1 1 0 0,-2-3-1 0 0,3 2-63 0 0,-1-1 1 0 0,1 1-1 0 0,-1 0 0 0 0,1-1 0 0 0,0 1 1 0 0,0-1-1 0 0,0 0 0 0 0,1 1 0 0 0,-1-1 0 0 0,1 0 1 0 0,-1 1-1 0 0,1-6 0 0 0,0 0-430 0 0,0-1 1 0 0,1 0-1 0 0,1 1 0 0 0,-1-1 0 0 0,1 1 0 0 0,1 0 1 0 0,-1-1-1 0 0,6-8 0 0 0,32-59-8073 0 0,-23 49 4550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4.4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32 200 0 0,'-2'-5'1076'0'0,"-6"-11"2361"0"0,8 15-2952 0 0,-1 0 1 0 0,1 1-1 0 0,-1-1 0 0 0,1 0 0 0 0,-1 0 0 0 0,0 1 0 0 0,1-1 1 0 0,-1 1-1 0 0,0-1 0 0 0,1 0 0 0 0,-1 1 0 0 0,0-1 0 0 0,0 1 1 0 0,0 0-1 0 0,-1-1 0 0 0,2 1-277 0 0,-1 0 1 0 0,0 1-1 0 0,1-1 0 0 0,-1 0 1 0 0,1 1-1 0 0,-1-1 0 0 0,1 1 1 0 0,-1-1-1 0 0,1 1 0 0 0,0-1 1 0 0,-1 1-1 0 0,1-1 0 0 0,-1 1 0 0 0,1-1 1 0 0,0 1-1 0 0,0-1 0 0 0,-1 1 1 0 0,1 0-1 0 0,0-1 0 0 0,0 1 1 0 0,0 0-1 0 0,-1-1 0 0 0,1 1 1 0 0,0-1-1 0 0,0 2 0 0 0,-4 19 1138 0 0,4-21-1323 0 0,-11 192 3845 0 0,0-2-1885 0 0,2-134-1640 0 0,-4 36-48 0 0,12-75-292 0 0,0-1 0 0 0,1 0 0 0 0,3 25 0 0 0,-2-36-34 0 0,0-1 1 0 0,-1 0-1 0 0,2 1 1 0 0,-1-1-1 0 0,1 0 1 0 0,-1 0 0 0 0,1 0-1 0 0,0 0 1 0 0,0 0-1 0 0,6 6 1 0 0,-7-9-74 0 0,0 1-1 0 0,0-1 1 0 0,1 0 0 0 0,-1 0 0 0 0,1 0 0 0 0,-1 0-1 0 0,1 0 1 0 0,-1 0 0 0 0,1 0 0 0 0,0 0 0 0 0,-1-1-1 0 0,1 1 1 0 0,0-1 0 0 0,0 1 0 0 0,0-1 0 0 0,-1 0-1 0 0,1 1 1 0 0,0-1 0 0 0,0 0 0 0 0,0 0-1 0 0,-1 0 1 0 0,1-1 0 0 0,0 1 0 0 0,0 0 0 0 0,0-1-1 0 0,-1 1 1 0 0,1-1 0 0 0,2-1 0 0 0,4-2-2237 0 0,1 0 0 0 0,-1-1 0 0 0,12-9 0 0 0,-19 13 1727 0 0,16-12-2643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4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54 3385 0 0,'-6'2'2100'0'0,"1"-1"1"0"0,-1 0 0 0 0,0 0-1 0 0,0 0 1 0 0,0 0 0 0 0,-5-1-1 0 0,21-1-1529 0 0,1 0 1 0 0,0-1-1 0 0,-1 0 0 0 0,15-6 0 0 0,11-1-686 0 0,93-14-3289 0 0,-43 11-5615 0 0,-64 9 6829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5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117 189 2024 0 0,'-1'-1'551'0'0,"0"0"-1"0"0,1 0 1 0 0,-1 0-1 0 0,1 0 1 0 0,-1 0 0 0 0,1 0-1 0 0,-1-1 1 0 0,1 1-1 0 0,0 0 1 0 0,-1 0-1 0 0,1 0 1 0 0,0 0-1 0 0,0-1 1 0 0,0 1-1 0 0,0 0 1 0 0,0 0-1 0 0,0 0 1 0 0,1-2-1 0 0,-1 0-44 0 0,1 1-1 0 0,0-1 0 0 0,0 1 1 0 0,0-1-1 0 0,0 1 0 0 0,1 0 1 0 0,2-5-1 0 0,4-2-200 0 0,0 1 1 0 0,19-16-1 0 0,-19 17 407 0 0,5-4-554 0 0,25-23 413 0 0,-35 31-480 0 0,-1 0 1 0 0,1 1 0 0 0,-1-1 0 0 0,0 0-1 0 0,0 0 1 0 0,0-1 0 0 0,-1 1-1 0 0,1 0 1 0 0,-1-1 0 0 0,0 1 0 0 0,2-4-1 0 0,-3 7-77 0 0,0-1 0 0 0,0 1 0 0 0,0 0 0 0 0,0 0 0 0 0,0-1 0 0 0,0 1 0 0 0,0 0 0 0 0,0 0 0 0 0,0-1 0 0 0,0 1 0 0 0,0 0 0 0 0,0 0 0 0 0,-1-1 0 0 0,1 1 0 0 0,0 0 0 0 0,0 0 0 0 0,0 0 0 0 0,0-1 0 0 0,0 1 0 0 0,0 0 0 0 0,-1 0 0 0 0,1 0 0 0 0,0-1 0 0 0,0 1 0 0 0,0 0 0 0 0,0 0 0 0 0,-1 0 0 0 0,1 0 0 0 0,0-1 0 0 0,0 1 0 0 0,0 0 0 0 0,-1 0 0 0 0,-10-1 241 0 0,-12 7 35 0 0,21-6-234 0 0,-16 6 139 0 0,0 0 0 0 0,-27 15-1 0 0,36-16-128 0 0,-1 1-1 0 0,1 0 1 0 0,0 0 0 0 0,0 1-1 0 0,-14 15 1 0 0,21-20-63 0 0,1-1 1 0 0,0 1-1 0 0,-1-1 1 0 0,1 1-1 0 0,0 0 1 0 0,0-1-1 0 0,0 1 1 0 0,0 0-1 0 0,0 0 0 0 0,0 0 1 0 0,1 0-1 0 0,-1 0 1 0 0,1 0-1 0 0,-1 0 1 0 0,1 0-1 0 0,0 0 1 0 0,0 0-1 0 0,-1 0 1 0 0,2 3-1 0 0,0-2-11 0 0,-1-1-1 0 0,1 0 1 0 0,0 0 0 0 0,0 0-1 0 0,1 0 1 0 0,-1 0-1 0 0,0 0 1 0 0,1 0 0 0 0,-1 0-1 0 0,1-1 1 0 0,0 1-1 0 0,-1-1 1 0 0,1 1 0 0 0,0-1-1 0 0,0 1 1 0 0,4 1-1 0 0,5 3-23 0 0,1-1 0 0 0,-1-1 0 0 0,1 1 0 0 0,18 2 0 0 0,7 4-113 0 0,-12-4 27 0 0,-12-3 5 0 0,1-1 0 0 0,15 9 0 0 0,-26-11 109 0 0,-1 0 1 0 0,1 1-1 0 0,0-1 1 0 0,-1 1 0 0 0,1 0-1 0 0,-1 0 1 0 0,0 0-1 0 0,1 0 1 0 0,-1 0-1 0 0,0 0 1 0 0,0 0 0 0 0,0 1-1 0 0,-1-1 1 0 0,1 1-1 0 0,2 4 1 0 0,-4-6 8 0 0,0 0 0 0 0,1 1 0 0 0,-1-1 0 0 0,0 0-1 0 0,1 0 1 0 0,-1 0 0 0 0,0 0 0 0 0,0 0 0 0 0,0 1 0 0 0,0-1 0 0 0,0 0 0 0 0,-1 0 0 0 0,1 0 0 0 0,0 0 0 0 0,0 1-1 0 0,-1-1 1 0 0,1 0 0 0 0,-1 0 0 0 0,1 0 0 0 0,-1 0 0 0 0,0 1 0 0 0,-1 0 8 0 0,1 0-1 0 0,-1 0 1 0 0,0-1-1 0 0,0 1 1 0 0,0 0-1 0 0,0-1 1 0 0,0 1-1 0 0,0-1 1 0 0,-4 2-1 0 0,-1 0-1 0 0,-1 0 1 0 0,0 0-1 0 0,0-1 0 0 0,-17 3 0 0 0,-3-2 33 0 0,-40 0-1 0 0,58-3-113 0 0,-1-1-1 0 0,1 0 0 0 0,0-1 0 0 0,0 0 1 0 0,0 0-1 0 0,0-1 0 0 0,-12-5 0 0 0,20 7-177 0 0,0 0 0 0 0,0 0 0 0 0,0 0 0 0 0,0 0 0 0 0,0 0 0 0 0,0-1 0 0 0,0 1 0 0 0,1-1 0 0 0,-1 1 0 0 0,1-1 0 0 0,-1 1 0 0 0,1-1 0 0 0,-1 0 0 0 0,1 0 0 0 0,0 0 0 0 0,0 0 0 0 0,0 0 0 0 0,-1-2-1 0 0,1-12-2179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6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42 512 0 0,'-1'-3'644'0'0,"0"0"0"0"0,0 0 0 0 0,-1 0 0 0 0,1 0 1 0 0,-4-6-1 0 0,-3-9 13221 0 0,12 25-11501 0 0,3 14-1608 0 0,-6 13 63 0 0,-1 0 0 0 0,-10 65 0 0 0,2-27-130 0 0,0-12-82 0 0,4-38-434 0 0,1 0 0 0 0,1 42 0 0 0,2-57-165 0 0,1 0-1 0 0,0 0 1 0 0,0 0 0 0 0,1 0-1 0 0,-1-1 1 0 0,2 1 0 0 0,-1 0-1 0 0,1-1 1 0 0,0 0 0 0 0,0 1-1 0 0,1-1 1 0 0,-1-1 0 0 0,8 9 0 0 0,-11-14-11 0 0,0 1 1 0 0,1 0 0 0 0,-1-1 0 0 0,1 1 0 0 0,0-1 0 0 0,-1 1 0 0 0,1-1 0 0 0,-1 1 0 0 0,1-1 0 0 0,0 1 0 0 0,-1-1 0 0 0,1 1 0 0 0,0-1 0 0 0,-1 0 0 0 0,1 0 0 0 0,0 1 0 0 0,0-1 0 0 0,-1 0 0 0 0,1 0 0 0 0,0 0 0 0 0,0 0 0 0 0,0 0 0 0 0,1 0 0 0 0,-1 0-1 0 0,0 0-1 0 0,0-1 0 0 0,0 1 1 0 0,0-1-1 0 0,-1 0 0 0 0,1 1 1 0 0,0-1-1 0 0,0 0 0 0 0,0 1 1 0 0,-1-1-1 0 0,1 0 0 0 0,0 0 0 0 0,-1 0 1 0 0,1 1-1 0 0,0-3 0 0 0,3-4-37 0 0,-1-1-1 0 0,0 0 0 0 0,4-14 1 0 0,-5 15-15 0 0,1-4 23 0 0,0 1 0 0 0,1 0 0 0 0,0 0 0 0 0,10-16 0 0 0,-12 22 24 0 0,0 1 0 0 0,1 1 0 0 0,-1-1 0 0 0,1 0 0 0 0,0 1-1 0 0,0-1 1 0 0,-1 1 0 0 0,2 0 0 0 0,-1 0 0 0 0,0 0 0 0 0,0 0 0 0 0,1 1-1 0 0,-1-1 1 0 0,1 1 0 0 0,-1 0 0 0 0,1 0 0 0 0,4-1 0 0 0,-2 2-14 0 0,0-1 1 0 0,0 1-1 0 0,0 0 1 0 0,0 1-1 0 0,0-1 1 0 0,0 1-1 0 0,0 0 1 0 0,-1 1-1 0 0,1 0 1 0 0,0 0-1 0 0,-1 0 1 0 0,1 0-1 0 0,-1 1 1 0 0,0 0-1 0 0,0 0 1 0 0,0 0-1 0 0,0 1 1 0 0,5 4-1 0 0,-7-5 23 0 0,0-1 0 0 0,-1 1 0 0 0,1-1 0 0 0,-1 1 0 0 0,0 0 0 0 0,1 0 0 0 0,-1 0 0 0 0,-1 1 0 0 0,1-1 0 0 0,0 0 1 0 0,-1 1-1 0 0,1-1 0 0 0,-1 1 0 0 0,0-1 0 0 0,-1 1 0 0 0,1 0 0 0 0,0-1 0 0 0,-1 1 0 0 0,0 0 0 0 0,0 0 0 0 0,0-1 0 0 0,0 1 0 0 0,-1 0 0 0 0,1-1 0 0 0,-1 1 0 0 0,0 0 0 0 0,0-1 0 0 0,-1 1 0 0 0,-2 5 0 0 0,1-3 29 0 0,-1 0-1 0 0,0-1 1 0 0,0 0 0 0 0,0 1-1 0 0,-1-1 1 0 0,1-1 0 0 0,-1 1-1 0 0,0-1 1 0 0,-1 0 0 0 0,1 0-1 0 0,-1 0 1 0 0,-8 3 0 0 0,4-2-8 0 0,0-1 0 0 0,-1-1 1 0 0,1 0-1 0 0,-1 0 1 0 0,0-1-1 0 0,-18 2 1 0 0,20-3-4 0 0,-1 0 9 0 0,0 0 0 0 0,0-1 0 0 0,0 0 0 0 0,-17-3 0 0 0,25 3-49 0 0,1 0 0 0 0,-1 0-1 0 0,1-1 1 0 0,-1 1 0 0 0,1-1 0 0 0,-1 1 0 0 0,1-1 0 0 0,-1 1-1 0 0,1-1 1 0 0,-1 0 0 0 0,1 0 0 0 0,0 0 0 0 0,-1 0 0 0 0,1 0 0 0 0,0 0-1 0 0,0 0 1 0 0,0 0 0 0 0,0 0 0 0 0,0-1 0 0 0,0 1 0 0 0,0 0-1 0 0,0-1 1 0 0,1 1 0 0 0,-1-1 0 0 0,0 1 0 0 0,1-1 0 0 0,-1 1-1 0 0,1-1 1 0 0,0 1 0 0 0,-1-1 0 0 0,1 0 0 0 0,0 1 0 0 0,0-1-1 0 0,0 1 1 0 0,0-1 0 0 0,1-2 0 0 0,-1 1-181 0 0,1 0 0 0 0,0 0 0 0 0,0 1 0 0 0,0-1 1 0 0,0 1-1 0 0,1-1 0 0 0,-1 1 0 0 0,1-1 0 0 0,-1 1 0 0 0,1 0 0 0 0,0 0 0 0 0,0-1 0 0 0,3-1 1 0 0,32-24-5018 0 0,-30 23 3774 0 0,12-8-1982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7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78 744 0 0,'-7'-3'4418'0'0,"-13"-2"4639"0"0,19 5-8857 0 0,0 0 0 0 0,0 0 0 0 0,0 0 0 0 0,1 0 0 0 0,-1 0 0 0 0,0 0 0 0 0,0 1 0 0 0,0-1-1 0 0,1 0 1 0 0,-1 1 0 0 0,0-1 0 0 0,0 0 0 0 0,1 1 0 0 0,-1-1 0 0 0,0 1 0 0 0,1-1 0 0 0,-1 1 0 0 0,0 0 0 0 0,1-1 0 0 0,-1 1 0 0 0,1-1 0 0 0,-1 1-1 0 0,0 1 1 0 0,-2 3 168 0 0,0 1 0 0 0,1-1-1 0 0,-1 1 1 0 0,1 0-1 0 0,1 0 1 0 0,-1 0 0 0 0,1 0-1 0 0,0 0 1 0 0,0 0 0 0 0,0 9-1 0 0,1-9-286 0 0,0 0-1 0 0,1 0 1 0 0,-1 0 0 0 0,1 0-1 0 0,1 0 1 0 0,-1 0 0 0 0,1 0-1 0 0,0-1 1 0 0,0 1-1 0 0,0 0 1 0 0,1-1 0 0 0,0 0-1 0 0,0 1 1 0 0,1-1 0 0 0,-1 0-1 0 0,8 7 1 0 0,-7-9-78 0 0,-1-1 0 0 0,1 1-1 0 0,-1-1 1 0 0,1 0 0 0 0,-1 0 0 0 0,1-1 0 0 0,0 1-1 0 0,0-1 1 0 0,0 0 0 0 0,0 0 0 0 0,0 0 0 0 0,0 0 0 0 0,1-1-1 0 0,-1 0 1 0 0,0 0 0 0 0,0 0 0 0 0,0 0 0 0 0,5-1 0 0 0,-3 0-14 0 0,0 0 1 0 0,0-1-1 0 0,0 1 1 0 0,0-1-1 0 0,0-1 1 0 0,0 1-1 0 0,-1-1 1 0 0,1 0-1 0 0,-1 0 1 0 0,0 0-1 0 0,7-7 1 0 0,-9 8 4 0 0,0-1 0 0 0,-1 0 0 0 0,1-1 0 0 0,-1 1 0 0 0,0 0 0 0 0,0-1 0 0 0,0 1 0 0 0,0-1 0 0 0,0 0 0 0 0,-1 1 0 0 0,0-1 0 0 0,0 0 1 0 0,0 0-1 0 0,0 0 0 0 0,0 0 0 0 0,-1 0 0 0 0,0 0 0 0 0,0 0 0 0 0,0 0 0 0 0,0 0 0 0 0,-1 0 0 0 0,1 0 0 0 0,-3-6 0 0 0,-1-4 11 0 0,0 1 0 0 0,-2 0 0 0 0,1 0 0 0 0,-2 0 0 0 0,-10-17 0 0 0,14 26-3 0 0,0 0 0 0 0,-1-1 0 0 0,1 1 1 0 0,-1 0-1 0 0,1 0 0 0 0,-1 1 0 0 0,0-1 1 0 0,-1 1-1 0 0,1 0 0 0 0,0 0 0 0 0,-7-3 1 0 0,9 5 0 0 0,0 0 0 0 0,0 0 0 0 0,-1 1 0 0 0,1-1 0 0 0,-1 1 0 0 0,1-1 0 0 0,0 1 0 0 0,-1 0 0 0 0,1 0 1 0 0,-1 0-1 0 0,1 0 0 0 0,-1 0 0 0 0,1 0 0 0 0,-1 1 0 0 0,1-1 0 0 0,-1 1 0 0 0,1 0 0 0 0,0 0 0 0 0,0 0 1 0 0,-1 0-1 0 0,1 0 0 0 0,0 0 0 0 0,0 0 0 0 0,0 1 0 0 0,0-1 0 0 0,-2 3 0 0 0,-4 4 9 0 0,1-1 0 0 0,0 1 0 0 0,1-1 0 0 0,-10 17-1 0 0,14-21-2 0 0,0 0-1 0 0,1 0 1 0 0,-1 1 0 0 0,1-1-1 0 0,0 0 1 0 0,0 0-1 0 0,0 1 1 0 0,0-1-1 0 0,0 1 1 0 0,1-1 0 0 0,-1 1-1 0 0,1-1 1 0 0,0 1-1 0 0,0-1 1 0 0,0 1-1 0 0,1-1 1 0 0,0 5 0 0 0,0-6-12 0 0,0 0 1 0 0,0 0 0 0 0,0 0 0 0 0,0 0-1 0 0,0-1 1 0 0,0 1 0 0 0,1 0 0 0 0,-1-1-1 0 0,1 1 1 0 0,-1-1 0 0 0,1 1 0 0 0,-1-1-1 0 0,1 0 1 0 0,0 0 0 0 0,0 0 0 0 0,2 1-1 0 0,0 0 6 0 0,0 0-1 0 0,0-1 1 0 0,1 0-1 0 0,-1 0 0 0 0,1 0 1 0 0,-1 0-1 0 0,6-1 0 0 0,1 0 6 0 0,0 0 0 0 0,-1-1-1 0 0,1 0 1 0 0,0-1 0 0 0,17-6-1 0 0,-6 0-5 0 0,-2-1 0 0 0,1-1-1 0 0,-2-1 1 0 0,1 0 0 0 0,-1-2 0 0 0,23-20-1 0 0,-40 31-6 0 0,5-3 37 0 0,-1 0 1 0 0,15-9-1 0 0,-21 14-27 0 0,0 0-1 0 0,0 0 1 0 0,1 0 0 0 0,-1 0-1 0 0,0 0 1 0 0,0 0 0 0 0,0 0-1 0 0,0 0 1 0 0,0 0-1 0 0,0 0 1 0 0,0 0 0 0 0,0 0-1 0 0,0 0 1 0 0,0 0-1 0 0,1 0 1 0 0,-1 0 0 0 0,0 0-1 0 0,0 0 1 0 0,0 0 0 0 0,0 0-1 0 0,0 0 1 0 0,0 0-1 0 0,0 0 1 0 0,0 0 0 0 0,0 0-1 0 0,1 0 1 0 0,-1 0-1 0 0,0 0 1 0 0,0 0 0 0 0,0 0-1 0 0,0 0 1 0 0,0 0-1 0 0,0 0 1 0 0,0 0 0 0 0,0 0-1 0 0,0 0 1 0 0,0 0 0 0 0,0 0-1 0 0,0 0 1 0 0,1 0-1 0 0,-1 1 1 0 0,0-1 0 0 0,0 0-1 0 0,0 0 1 0 0,0 0-1 0 0,0 0 1 0 0,0 0 0 0 0,0 0-1 0 0,0 0 1 0 0,0 0-1 0 0,-1 8 104 0 0,-4 6 57 0 0,5-14-163 0 0,-4 10 65 0 0,-2 4 36 0 0,1 0 0 0 0,0 0-1 0 0,1 1 1 0 0,-3 20 0 0 0,6-31-90 0 0,1 1 0 0 0,0-1 0 0 0,0 1 0 0 0,0-1-1 0 0,1 0 1 0 0,-1 1 0 0 0,1-1 0 0 0,0 0 0 0 0,0 1 0 0 0,1-1 0 0 0,-1 0 0 0 0,1 0 0 0 0,0 0 0 0 0,0 0 0 0 0,1 0 0 0 0,-1 0 0 0 0,1-1 0 0 0,0 1 0 0 0,4 4 0 0 0,-5-6-11 0 0,-1-1-1 0 0,1 1 1 0 0,0 0-1 0 0,0 0 1 0 0,0-1 0 0 0,0 1-1 0 0,0-1 1 0 0,0 0 0 0 0,0 0-1 0 0,0 0 1 0 0,1 0 0 0 0,-1 0-1 0 0,0 0 1 0 0,1 0-1 0 0,-1-1 1 0 0,0 1 0 0 0,1-1-1 0 0,-1 0 1 0 0,1 1 0 0 0,-1-1-1 0 0,1 0 1 0 0,-1-1-1 0 0,1 1 1 0 0,-1 0 0 0 0,1-1-1 0 0,-1 1 1 0 0,0-1 0 0 0,1 0-1 0 0,-1 0 1 0 0,0 0 0 0 0,1 0-1 0 0,-1 0 1 0 0,0 0-1 0 0,0-1 1 0 0,0 1 0 0 0,0-1-1 0 0,0 1 1 0 0,0-1 0 0 0,2-3-1 0 0,3-3-11 0 0,-1 1 0 0 0,0-1 0 0 0,0 0 0 0 0,0-1 0 0 0,-1 1 0 0 0,-1-1-1 0 0,6-12 1 0 0,0-8 36 0 0,7-31 0 0 0,-7 20 6 0 0,-19 63 452 0 0,-5 23-205 0 0,11-32-235 0 0,1 0 0 0 0,0 0 0 0 0,1 0 0 0 0,0 0 0 0 0,3 23 0 0 0,-2-33-40 0 0,1 1 1 0 0,0-1-1 0 0,1 1 0 0 0,-1-1 0 0 0,1 1 0 0 0,-1-1 0 0 0,1 0 1 0 0,0 1-1 0 0,4 3 0 0 0,-5-6-13 0 0,1 1 0 0 0,0-1-1 0 0,0 0 1 0 0,1 0 0 0 0,-1 0 0 0 0,0 0-1 0 0,1 0 1 0 0,0-1 0 0 0,-1 1 0 0 0,1-1 0 0 0,0 1-1 0 0,-1-1 1 0 0,1 0 0 0 0,0 0 0 0 0,4 0-1 0 0,-6 0-26 0 0,1-1 0 0 0,-1 0 0 0 0,1 0-1 0 0,-1 0 1 0 0,1 0 0 0 0,0 0-1 0 0,-1 0 1 0 0,1 0 0 0 0,-1 0-1 0 0,1-1 1 0 0,0 1 0 0 0,-1 0 0 0 0,1-1-1 0 0,-1 0 1 0 0,0 1 0 0 0,1-1-1 0 0,-1 0 1 0 0,1 0 0 0 0,1-1-1 0 0,9-11-1900 0 0,-2-1-3472 0 0,-6 8 1279 0 0,2-1-754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8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8 2264 0 0,'-2'-1'1031'0'0,"1"1"-1"0"0,0-1 0 0 0,0 0 0 0 0,0 0 0 0 0,0 1 1 0 0,-1-1-1 0 0,1 1 0 0 0,0-1 0 0 0,-1 1 0 0 0,1 0 1 0 0,0-1-1 0 0,-1 1 0 0 0,-2 0 0 0 0,4 0-831 0 0,-1 0-1 0 0,0 1 1 0 0,0-1-1 0 0,1 0 1 0 0,-1 1 0 0 0,0-1-1 0 0,1 1 1 0 0,-1-1-1 0 0,0 1 1 0 0,1-1-1 0 0,-1 1 1 0 0,1-1 0 0 0,-1 1-1 0 0,1 0 1 0 0,-1-1-1 0 0,1 1 1 0 0,0 0-1 0 0,-1 0 1 0 0,1-1 0 0 0,0 1-1 0 0,-1 0 1 0 0,1 0-1 0 0,0-1 1 0 0,0 1-1 0 0,-1 1 1 0 0,-2 13 438 0 0,1-1 0 0 0,0 1 0 0 0,1 0 0 0 0,1-1 0 0 0,0 1 1 0 0,4 24-1 0 0,-2-24-388 0 0,1 0 1 0 0,0 0-1 0 0,1 0 1 0 0,1-1-1 0 0,0 1 1 0 0,1-1-1 0 0,14 23 1 0 0,-23-43-280 0 0,0-1 0 0 0,0 1 0 0 0,1 0 0 0 0,0-1 0 0 0,0 0 0 0 0,1 1 0 0 0,0-1 0 0 0,0 0 0 0 0,0 0 0 0 0,1 0 0 0 0,0 1 0 0 0,1-1 0 0 0,-1 0 0 0 0,1 0 0 0 0,1 0 0 0 0,1-7 0 0 0,-1 8 7 0 0,0 0 0 0 0,0 1 0 0 0,0-1 0 0 0,1 1 0 0 0,0 0-1 0 0,0-1 1 0 0,0 1 0 0 0,1 1 0 0 0,4-6 0 0 0,-6 7 10 0 0,2 0 0 0 0,-1 1 0 0 0,0-1-1 0 0,0 1 1 0 0,1-1 0 0 0,-1 1 0 0 0,1 0 0 0 0,0 0 0 0 0,0 1 0 0 0,-1-1 0 0 0,1 1 0 0 0,0 0 0 0 0,0 0 0 0 0,5-1 0 0 0,-5 2 10 0 0,0-1 1 0 0,-1 1 0 0 0,1 0 0 0 0,0 0 0 0 0,0 0 0 0 0,0 0 0 0 0,-1 1 0 0 0,1-1 0 0 0,0 1 0 0 0,0 0 0 0 0,-1 0 0 0 0,1 1 0 0 0,-1-1 0 0 0,1 1 0 0 0,-1-1 0 0 0,1 1 0 0 0,-1 0 0 0 0,0 1 0 0 0,0-1 0 0 0,0 0 0 0 0,0 1 0 0 0,-1 0 0 0 0,1-1 0 0 0,-1 1 0 0 0,1 0 0 0 0,-1 1 0 0 0,0-1 0 0 0,2 4 0 0 0,0 2 32 0 0,1 1 1 0 0,-2 0-1 0 0,1 0 1 0 0,-2 0-1 0 0,1 0 0 0 0,-1 1 1 0 0,-1-1-1 0 0,1 21 1 0 0,1 5-112 0 0,-3-34-49 0 0,1 1 0 0 0,-1 0 0 0 0,0-1 0 0 0,1 1 0 0 0,0-1 0 0 0,0 1-1 0 0,0-1 1 0 0,0 1 0 0 0,0-1 0 0 0,0 1 0 0 0,0-1 0 0 0,4 4 0 0 0,-4-5-135 0 0,0 0 0 0 0,0-1 1 0 0,0 1-1 0 0,0 0 0 0 0,0 0 0 0 0,1-1 1 0 0,-1 1-1 0 0,0-1 0 0 0,1 1 0 0 0,-1-1 0 0 0,0 0 1 0 0,1 1-1 0 0,-1-1 0 0 0,0 0 0 0 0,1 0 1 0 0,-1 0-1 0 0,0 0 0 0 0,1 0 0 0 0,-1 0 1 0 0,1-1-1 0 0,-1 1 0 0 0,0 0 0 0 0,1-1 1 0 0,-1 1-1 0 0,2-2 0 0 0,18-2-5427 0 0,-10 2 2242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8.8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192 546 16 0 0,'17'1'8171'0'0,"2"-1"-2906"0"0,-17 0-5010 0 0,0 0-1 0 0,1 0 0 0 0,-1-1 0 0 0,0 1 1 0 0,0-1-1 0 0,0 0 0 0 0,0 0 1 0 0,0 1-1 0 0,0-1 0 0 0,0-1 1 0 0,-1 1-1 0 0,4-2 0 0 0,-1-1 19 0 0,0 1-1 0 0,-1-1 0 0 0,1 0 0 0 0,-1-1 1 0 0,1 1-1 0 0,-2-1 0 0 0,1 1 0 0 0,0-1 1 0 0,-1 0-1 0 0,0 0 0 0 0,0 0 1 0 0,0 0-1 0 0,1-9 0 0 0,-1 7-46 0 0,-1 1 0 0 0,-1-1-1 0 0,1 0 1 0 0,-1 1 0 0 0,0-1-1 0 0,-1 1 1 0 0,0-1 0 0 0,0 0 0 0 0,0 1-1 0 0,-5-13 1 0 0,4 15-138 0 0,0 0 1 0 0,0 0-1 0 0,-1 0 0 0 0,1 1 0 0 0,-1-1 1 0 0,0 1-1 0 0,-1-1 0 0 0,1 1 1 0 0,0 0-1 0 0,-1 0 0 0 0,0 0 1 0 0,1 1-1 0 0,-1-1 0 0 0,0 1 1 0 0,0 0-1 0 0,-1 0 0 0 0,1 1 0 0 0,0-1 1 0 0,-1 1-1 0 0,1 0 0 0 0,-1 0 1 0 0,1 0-1 0 0,-6 0 0 0 0,4 1-15 0 0,0-1-1 0 0,0 1 1 0 0,0 0-1 0 0,0 0 1 0 0,1 1-1 0 0,-1 0 1 0 0,0 0-1 0 0,0 0 1 0 0,0 1-1 0 0,1 0 1 0 0,-1 0 0 0 0,1 0-1 0 0,-1 1 1 0 0,1 0-1 0 0,0 0 1 0 0,0 0-1 0 0,-7 6 1 0 0,-3 7 188 0 0,-24 32 1 0 0,33-40-202 0 0,0 1 0 0 0,1-1 0 0 0,1 1 0 0 0,-1 0 1 0 0,1 0-1 0 0,-3 13 0 0 0,6-17-55 0 0,1-1-1 0 0,-1 1 1 0 0,1 0 0 0 0,0 0 0 0 0,1-1-1 0 0,-1 1 1 0 0,1 0 0 0 0,0-1 0 0 0,0 1-1 0 0,0 0 1 0 0,0-1 0 0 0,1 0 0 0 0,0 1-1 0 0,0-1 1 0 0,0 0 0 0 0,0 0-1 0 0,1 0 1 0 0,0 0 0 0 0,0 0 0 0 0,0 0-1 0 0,0-1 1 0 0,0 0 0 0 0,8 6 0 0 0,-5-4-6 0 0,0-1 1 0 0,0 1 0 0 0,0-1-1 0 0,1-1 1 0 0,-1 1 0 0 0,1-1 0 0 0,0 0-1 0 0,0 0 1 0 0,0-1 0 0 0,0 0-1 0 0,1-1 1 0 0,-1 1 0 0 0,1-1 0 0 0,10 0-1 0 0,-13-2-5 0 0,0 0 0 0 0,0 0-1 0 0,0-1 1 0 0,0 1 0 0 0,0-1-1 0 0,-1 0 1 0 0,1 0 0 0 0,0-1-1 0 0,-1 0 1 0 0,0 1 0 0 0,0-1-1 0 0,0-1 1 0 0,0 1 0 0 0,5-6-1 0 0,0 0-6 0 0,-1 0-1 0 0,-1-1 1 0 0,0 0-1 0 0,0 0 1 0 0,5-12-1 0 0,-8 12 6 0 0,0 0 0 0 0,0-1-1 0 0,-1 0 1 0 0,0 0 0 0 0,-1 1 0 0 0,1-18-1 0 0,-2-2-38 0 0,-2-35-1 0 0,-10-60-64 0 0,-2-23 76 0 0,14 127 48 0 0,-1 14 8 0 0,0 1 0 0 0,0-1 1 0 0,0 0-1 0 0,-1 1 1 0 0,-2-10-1 0 0,-1 52 114 0 0,2-3-93 0 0,2 1-1 0 0,1-1 1 0 0,2 0 0 0 0,9 44 0 0 0,-6-41 20 0 0,-2 0-1 0 0,-1 63 1 0 0,1 4-20 0 0,-4-94-72 0 0,2-1 1 0 0,-1 1 0 0 0,1-1-1 0 0,0 1 1 0 0,4 10-1 0 0,-5-17-75 0 0,0 0 0 0 0,0 0-1 0 0,0 1 1 0 0,0-1-1 0 0,1 0 1 0 0,-1 0-1 0 0,1 0 1 0 0,-1-1 0 0 0,1 1-1 0 0,-1 0 1 0 0,1-1-1 0 0,0 1 1 0 0,0-1-1 0 0,0 1 1 0 0,0-1-1 0 0,0 0 1 0 0,0 0 0 0 0,0 1-1 0 0,0-2 1 0 0,1 1-1 0 0,-1 0 1 0 0,0 0-1 0 0,5 0 1 0 0,-2-1-832 0 0,-1 1-1 0 0,1-1 1 0 0,-1 0-1 0 0,1-1 1 0 0,0 1-1 0 0,8-3 1 0 0,-2-1-1894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9.4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154 110 2409 0 0,'-13'0'5158'0'0,"-30"0"5047"0"0,35 0-9020 0 0,0 1 1 0 0,0 0 0 0 0,0 0-1 0 0,0 1 1 0 0,-14 4-1 0 0,21-5-1099 0 0,0 0 0 0 0,-1 0 0 0 0,1 0 0 0 0,-1 0 0 0 0,1 0 0 0 0,0 1 0 0 0,0-1 0 0 0,0 0 0 0 0,0 1 0 0 0,0-1-1 0 0,0 1 1 0 0,0-1 0 0 0,0 1 0 0 0,0-1 0 0 0,1 1 0 0 0,-1-1 0 0 0,1 1 0 0 0,-1 0 0 0 0,1-1 0 0 0,-1 1 0 0 0,1 0 0 0 0,0-1-1 0 0,0 1 1 0 0,0 0 0 0 0,0 0 0 0 0,0-1 0 0 0,0 1 0 0 0,1 2 0 0 0,0 2-36 0 0,0 0 0 0 0,0 0 0 0 0,1 0 0 0 0,0 0 0 0 0,0 0 0 0 0,4 7 0 0 0,-2-6-48 0 0,0 1-1 0 0,1-2 0 0 0,0 1 1 0 0,0-1-1 0 0,0 1 0 0 0,1-1 1 0 0,0-1-1 0 0,0 1 0 0 0,1-1 1 0 0,-1 0-1 0 0,1-1 1 0 0,10 6-1 0 0,-13-8-29 0 0,1 0 1 0 0,-1 0 0 0 0,1-1-1 0 0,0 1 1 0 0,0-1-1 0 0,0 0 1 0 0,0 0-1 0 0,0-1 1 0 0,0 1-1 0 0,0-1 1 0 0,0-1-1 0 0,0 1 1 0 0,0 0 0 0 0,-1-1-1 0 0,1 0 1 0 0,0 0-1 0 0,0-1 1 0 0,0 1-1 0 0,-1-1 1 0 0,10-5-1 0 0,-9 4-12 0 0,0 0-1 0 0,1-1 0 0 0,-1 0 0 0 0,-1 0 0 0 0,1 0 1 0 0,-1-1-1 0 0,1 1 0 0 0,-1-1 0 0 0,0 0 0 0 0,-1 0 0 0 0,1-1 1 0 0,3-7-1 0 0,-5 6 30 0 0,1 0 0 0 0,-1 0 0 0 0,0 0-1 0 0,0-1 1 0 0,-1 1 0 0 0,0 0 0 0 0,0-1 0 0 0,-1 0 0 0 0,-1-14 0 0 0,0 12 20 0 0,0 0 1 0 0,-1-1-1 0 0,0 1 0 0 0,-1 0 0 0 0,0 0 1 0 0,-6-14-1 0 0,7 20-5 0 0,0 1-1 0 0,0-1 1 0 0,0 1-1 0 0,-1 0 1 0 0,1-1-1 0 0,-1 1 1 0 0,1 0-1 0 0,-1 0 1 0 0,0 1 0 0 0,0-1-1 0 0,-1 0 1 0 0,1 1-1 0 0,0 0 1 0 0,-1 0-1 0 0,1 0 1 0 0,-1 0-1 0 0,0 1 1 0 0,0-1-1 0 0,-5 0 1 0 0,3 1 6 0 0,0 0 0 0 0,0 1 0 0 0,0 0-1 0 0,0 0 1 0 0,1 0 0 0 0,-1 1 0 0 0,0 0 0 0 0,0 0 0 0 0,0 0-1 0 0,0 1 1 0 0,1 0 0 0 0,-1 0 0 0 0,1 1 0 0 0,0-1 0 0 0,-1 1-1 0 0,1 0 1 0 0,-9 8 0 0 0,-1 1 44 0 0,1 1-1 0 0,1 1 1 0 0,-1 0 0 0 0,-13 20-1 0 0,25-31-48 0 0,0-1 0 0 0,0 1-1 0 0,0 0 1 0 0,1 0 0 0 0,-1 0-1 0 0,1 0 1 0 0,0 0 0 0 0,-1 0-1 0 0,1 0 1 0 0,1 1 0 0 0,-1-1 0 0 0,0 0-1 0 0,1 1 1 0 0,0-1 0 0 0,0 0-1 0 0,0 1 1 0 0,1 4 0 0 0,-1-5-6 0 0,1-1 0 0 0,0 1 1 0 0,0-1-1 0 0,0 0 1 0 0,0 1-1 0 0,1-1 1 0 0,-1 0-1 0 0,1 1 1 0 0,-1-1-1 0 0,1 0 1 0 0,0 0-1 0 0,0 0 1 0 0,0 0-1 0 0,0-1 1 0 0,0 1-1 0 0,0-1 1 0 0,0 1-1 0 0,1-1 1 0 0,-1 0-1 0 0,0 1 1 0 0,1-1-1 0 0,3 1 0 0 0,1 0-21 0 0,0 1-1 0 0,0-1 0 0 0,1-1 1 0 0,-1 1-1 0 0,0-1 0 0 0,1 0 1 0 0,-1-1-1 0 0,1 0 0 0 0,-1 0 1 0 0,0 0-1 0 0,1-1 0 0 0,-1 0 1 0 0,1-1-1 0 0,-1 0 0 0 0,0 0 1 0 0,0 0-1 0 0,11-6 0 0 0,-3 0-135 0 0,0 0-1 0 0,-1-1 0 0 0,25-21 1 0 0,-34 25 112 0 0,0 0 1 0 0,-1 0-1 0 0,0 0 1 0 0,0 0-1 0 0,0-1 1 0 0,0 0-1 0 0,-1 1 1 0 0,0-1 0 0 0,0-1-1 0 0,0 1 1 0 0,-1 0-1 0 0,3-11 1 0 0,-5 16 49 0 0,0 1 1 0 0,0-1-1 0 0,0 1 1 0 0,0 0-1 0 0,1-1 1 0 0,-1 1-1 0 0,0-1 1 0 0,0 1 0 0 0,0-1-1 0 0,0 1 1 0 0,0 0-1 0 0,0-1 1 0 0,0 1-1 0 0,0-1 1 0 0,0 1-1 0 0,-1 0 1 0 0,1-1-1 0 0,0 1 1 0 0,0-1-1 0 0,0 1 1 0 0,0 0-1 0 0,-1-1 1 0 0,1 1-1 0 0,0-1 1 0 0,0 1-1 0 0,-1-1 1 0 0,0 1 4 0 0,1 0-1 0 0,-1 0 1 0 0,1 0-1 0 0,-1 0 1 0 0,1 0 0 0 0,-1 0-1 0 0,1 0 1 0 0,-1 0-1 0 0,1 0 1 0 0,-1 0-1 0 0,1 1 1 0 0,0-1 0 0 0,-1 0-1 0 0,1 0 1 0 0,-1 0-1 0 0,1 1 1 0 0,-1-1 0 0 0,0 1-1 0 0,-19 15 339 0 0,15-10-297 0 0,0 0 0 0 0,1 1 0 0 0,-1 0 0 0 0,1-1 0 0 0,1 1 0 0 0,-1 1 0 0 0,1-1 0 0 0,0 0 0 0 0,1 1 0 0 0,0 0 0 0 0,0-1 0 0 0,0 1 1 0 0,1 0-1 0 0,1 0 0 0 0,-1 10 0 0 0,1-13-62 0 0,1 1 1 0 0,-1-1 0 0 0,1 1-1 0 0,0-1 1 0 0,0 1-1 0 0,1-1 1 0 0,0 0 0 0 0,0 0-1 0 0,0 0 1 0 0,0 0-1 0 0,1 0 1 0 0,0 0 0 0 0,0-1-1 0 0,0 1 1 0 0,1-1-1 0 0,-1 0 1 0 0,1 0 0 0 0,0 0-1 0 0,0 0 1 0 0,0-1-1 0 0,1 0 1 0 0,8 5 0 0 0,-11-6-78 0 0,1-1 0 0 0,-1 0 1 0 0,1 0-1 0 0,0-1 0 0 0,-1 1 1 0 0,1 0-1 0 0,0-1 0 0 0,0 0 0 0 0,-1 0 1 0 0,1 0-1 0 0,0 0 0 0 0,0 0 1 0 0,-1 0-1 0 0,1 0 0 0 0,0-1 1 0 0,-1 0-1 0 0,1 1 0 0 0,0-1 0 0 0,-1 0 1 0 0,1 0-1 0 0,-1-1 0 0 0,1 1 1 0 0,-1 0-1 0 0,4-4 0 0 0,0 1-782 0 0,0-1-1 0 0,0 0 0 0 0,5-7 1 0 0,13-17-6500 0 0,-16 18 2994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09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33 127 2280 0 0,'-10'10'9279'0'0,"2"0"-3789"0"0,6-6-4797 0 0,0-1-1 0 0,1 0 0 0 0,-1 0 1 0 0,1 0-1 0 0,0 1 1 0 0,-1-1-1 0 0,2 1 0 0 0,-1-1 1 0 0,0 7-1 0 0,0-2-253 0 0,1 0 0 0 0,0 0 0 0 0,0 0 0 0 0,1-1 0 0 0,3 17 0 0 0,14 39 499 0 0,-6-25-684 0 0,-16-86-209 0 0,-2-15-146 0 0,3 50 84 0 0,1 1-1 0 0,1-1 1 0 0,0 0 0 0 0,1 0-1 0 0,0 0 1 0 0,1 0 0 0 0,1 1-1 0 0,3-15 1 0 0,-4 21-32 0 0,1 1 0 0 0,0 0 0 0 0,0-1 0 0 0,0 1 0 0 0,1 0 0 0 0,-1 0 1 0 0,1 0-1 0 0,0 1 0 0 0,1-1 0 0 0,-1 1 0 0 0,1 0 0 0 0,0-1 0 0 0,0 2 0 0 0,1-1 1 0 0,-1 0-1 0 0,1 1 0 0 0,-1 0 0 0 0,1 0 0 0 0,0 0 0 0 0,10-3 0 0 0,-2 2-458 0 0,-1 0-1 0 0,1 1 0 0 0,0 0 0 0 0,0 2 0 0 0,1-1 1 0 0,-1 1-1 0 0,23 2 0 0 0,7 5-3409 0 0,-3 6-3320 0 0,-28-7 5335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0:10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121 114 8 0 0,'-2'1'8933'0'0,"-7"4"-3888"0"0,3 0-3913 0 0,2-1 0 0 0,-1 0 0 0 0,0 1 0 0 0,1 0 0 0 0,0 0 1 0 0,-4 6-1 0 0,1-1-323 0 0,-3 4-273 0 0,0 1 1 0 0,1 0 0 0 0,0 0 0 0 0,-6 18 0 0 0,12-28-462 0 0,1 0 0 0 0,0 1 0 0 0,1-1 0 0 0,-1 1 0 0 0,1-1 0 0 0,0 1 0 0 0,1 0 0 0 0,-1 0 0 0 0,1-1 0 0 0,0 1 0 0 0,0 0 0 0 0,1-1 0 0 0,0 1 0 0 0,0 0 0 0 0,0-1 0 0 0,3 9 0 0 0,-2-11-73 0 0,-1-1 0 0 0,1 1 0 0 0,0 0 1 0 0,-1-1-1 0 0,1 1 0 0 0,0-1 0 0 0,1 1 0 0 0,-1-1 0 0 0,0 0 0 0 0,1 0 1 0 0,-1 0-1 0 0,1 0 0 0 0,-1 0 0 0 0,1-1 0 0 0,0 1 0 0 0,0-1 0 0 0,0 0 1 0 0,0 0-1 0 0,0 0 0 0 0,0 0 0 0 0,0 0 0 0 0,0-1 0 0 0,0 1 0 0 0,0-1 1 0 0,0 0-1 0 0,1 0 0 0 0,-1 0 0 0 0,0-1 0 0 0,6 0 0 0 0,0-1-60 0 0,1 0 1 0 0,0-1-1 0 0,-1 0 0 0 0,0-1 0 0 0,0 0 0 0 0,0 0 1 0 0,0-1-1 0 0,10-8 0 0 0,-12 8 21 0 0,-1 0 0 0 0,0-1 0 0 0,0 0 0 0 0,0 0 0 0 0,-1 0 0 0 0,0-1 0 0 0,0 0 0 0 0,0 0 0 0 0,-1 0 0 0 0,0-1 0 0 0,-1 1 0 0 0,0-1 0 0 0,0 0 0 0 0,0 0 0 0 0,-1 0-1 0 0,1-9 1 0 0,1-13 16 0 0,-1-1 0 0 0,-2 1 0 0 0,-2-34 0 0 0,0 12 117 0 0,1 47-82 0 0,0 4-4 0 0,0 0 0 0 0,1 0 1 0 0,-1-1-1 0 0,0 1 0 0 0,0 0 0 0 0,0 0 0 0 0,0-1 0 0 0,-1 1 1 0 0,1 0-1 0 0,0 0 0 0 0,0-1 0 0 0,-1 1 0 0 0,1 0 0 0 0,-1 0 1 0 0,1 0-1 0 0,-1 0 0 0 0,1 0 0 0 0,-1 0 0 0 0,0-1 1 0 0,1 1-1 0 0,-2-1 0 0 0,1 2-3 0 0,1 0 0 0 0,-1 0 0 0 0,1 0 1 0 0,-1 0-1 0 0,1 0 0 0 0,0 1 0 0 0,-1-1 0 0 0,1 0 0 0 0,-1 0 1 0 0,1 0-1 0 0,0 0 0 0 0,-1 1 0 0 0,1-1 0 0 0,0 0 0 0 0,-1 0 1 0 0,1 1-1 0 0,0-1 0 0 0,-1 0 0 0 0,1 1 0 0 0,0-1 1 0 0,-1 0-1 0 0,1 1 0 0 0,0-1 0 0 0,0 0 0 0 0,0 1 0 0 0,-1-1 1 0 0,1 0-1 0 0,0 1 0 0 0,0-1 0 0 0,0 1 0 0 0,-7 16 110 0 0,6-14-84 0 0,-4 13-15 0 0,0 0 0 0 0,1 0 1 0 0,1 0-1 0 0,0 1 0 0 0,1 0 0 0 0,1-1 1 0 0,1 1-1 0 0,1 17 0 0 0,3 0-9 0 0,1 0-1 0 0,20 63 0 0 0,-9-47-109 0 0,35 70 0 0 0,-35-84 74 0 0,-1-1 1 0 0,-1 2-1 0 0,-2 0 1 0 0,7 41 0 0 0,-18-75 26 0 0,-1 0 0 0 0,0 0 0 0 0,1-1 0 0 0,-1 1 0 0 0,0 0 0 0 0,0 0 0 0 0,-1-1 0 0 0,1 1 0 0 0,-1 0 0 0 0,1-1 0 0 0,-1 1 0 0 0,0 0 0 0 0,0-1 0 0 0,0 1 0 0 0,0-1 0 0 0,0 1 0 0 0,-1-1 0 0 0,1 0 0 0 0,-1 1 0 0 0,1-1 0 0 0,-1 0 0 0 0,-2 2 0 0 0,1-1 14 0 0,-1-1-1 0 0,1 0 0 0 0,0 0 1 0 0,-1-1-1 0 0,1 1 0 0 0,-1 0 0 0 0,1-1 1 0 0,-1 0-1 0 0,0 0 0 0 0,0 0 1 0 0,1-1-1 0 0,-1 1 0 0 0,0-1 0 0 0,0 0 1 0 0,-5 0-1 0 0,-6-2-14 0 0,0 0-1 0 0,0-1 1 0 0,1 0 0 0 0,0-1 0 0 0,-1-1-1 0 0,1-1 1 0 0,1 0 0 0 0,-1 0-1 0 0,1-1 1 0 0,1-1 0 0 0,-1 0 0 0 0,1-1-1 0 0,0-1 1 0 0,1 1 0 0 0,0-2 0 0 0,1 0-1 0 0,0 0 1 0 0,1 0 0 0 0,0-1-1 0 0,1-1 1 0 0,-11-20 0 0 0,17 27-6 0 0,0 0 0 0 0,0 0 0 0 0,0-1-1 0 0,1 1 1 0 0,0-1 0 0 0,1 1 0 0 0,-1-1 0 0 0,1 1 0 0 0,0-1 0 0 0,1 1 0 0 0,0-1-1 0 0,0 1 1 0 0,0 0 0 0 0,0-1 0 0 0,4-7 0 0 0,0 2-66 0 0,-1 2 0 0 0,2-1 0 0 0,-1 0 0 0 0,2 1-1 0 0,-1 0 1 0 0,1 1 0 0 0,13-15 0 0 0,-15 20-93 0 0,0 0 1 0 0,-1 0-1 0 0,1 0 0 0 0,1 1 1 0 0,-1 0-1 0 0,0 0 0 0 0,1 0 1 0 0,0 1-1 0 0,11-4 0 0 0,3 1-3010 0 0,33-4 0 0 0,-39 7 728 0 0,6 0-1825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3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65 2433 0 0,'-4'-10'2469'0'0,"-12"-22"3292"0"0,15 30-5556 0 0,0 0 1 0 0,0 0-1 0 0,0 1 0 0 0,0-1 1 0 0,-1 0-1 0 0,1 1 0 0 0,-1-1 1 0 0,1 1-1 0 0,-1 0 0 0 0,0-1 1 0 0,1 1-1 0 0,-5-2 0 0 0,6 3-136 0 0,0 0-1 0 0,0 0 1 0 0,0 0 0 0 0,-1 0-1 0 0,1 0 1 0 0,0 0-1 0 0,0 0 1 0 0,-1 0 0 0 0,1 0-1 0 0,0 0 1 0 0,0 0 0 0 0,-1 0-1 0 0,1 0 1 0 0,0 0-1 0 0,0 0 1 0 0,-1 0 0 0 0,1 0-1 0 0,0 0 1 0 0,0 0-1 0 0,0 0 1 0 0,-1 0 0 0 0,1 0-1 0 0,0 0 1 0 0,0 1 0 0 0,0-1-1 0 0,-1 0 1 0 0,1 0-1 0 0,0 0 1 0 0,0 0 0 0 0,0 1-1 0 0,0-1 1 0 0,-1 0-1 0 0,-2 11 1158 0 0,3 12-91 0 0,0-22-940 0 0,5 40 885 0 0,2 0 1 0 0,20 71-1 0 0,-19-85-874 0 0,51 138 639 0 0,3 12-501 0 0,-47-111-311 0 0,22 72-189 0 0,-36-135 89 0 0,9 21-125 0 0,-10-23 113 0 0,1 1 1 0 0,-1-1-1 0 0,1 0 1 0 0,0 0-1 0 0,-1 0 1 0 0,1 0 0 0 0,0-1-1 0 0,-1 1 1 0 0,1 0-1 0 0,0 0 1 0 0,0 0-1 0 0,0 0 1 0 0,0-1 0 0 0,0 1-1 0 0,0 0 1 0 0,0-1-1 0 0,2 1 1 0 0,-3-1-44 0 0,1 0 1 0 0,-1 0 0 0 0,1 0-1 0 0,-1 0 1 0 0,1 0-1 0 0,-1 0 1 0 0,1-1 0 0 0,-1 1-1 0 0,1 0 1 0 0,-1 0-1 0 0,1-1 1 0 0,-1 1 0 0 0,1 0-1 0 0,-1-1 1 0 0,1 1-1 0 0,-1 0 1 0 0,0-1 0 0 0,1 1-1 0 0,-1-1 1 0 0,0 1-1 0 0,1-1 1 0 0,-1 0 0 0 0,8-12-3415 0 0,-6 9 2300 0 0,4-8-792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16:47.2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30 512 0 0,'0'-5'804'0'0,"1"-11"2752"0"0,4 7 3178 0 0,-1 24-2886 0 0,0 19-2317 0 0,-1 0 0 0 0,-4 65 0 0 0,-4-33-645 0 0,2-14-563 0 0,-2 0 0 0 0,-15 65 0 0 0,13-83-304 0 0,4-21-97 0 0,0 0-1 0 0,-9 23 1 0 0,10-28-545 0 0,4-6-1954 0 0,9-11-3470 0 0,-6 4 2938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16:47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58 360 1944 0 0,'-5'-3'848'0'0,"1"-1"-1"0"0,0 1 1 0 0,-1-1-1 0 0,1-1 0 0 0,1 1 1 0 0,-1-1-1 0 0,1 1 0 0 0,-1-1 1 0 0,2 0-1 0 0,-1 0 1 0 0,0 0-1 0 0,-3-11 0 0 0,4 9-305 0 0,0-1 0 0 0,1 0 0 0 0,0 0 1 0 0,0 1-1 0 0,1-1 0 0 0,0 0 0 0 0,0 0 0 0 0,2-15 0 0 0,0 14-411 0 0,0-1-1 0 0,1 1 1 0 0,0 0 0 0 0,0 0 0 0 0,1 0-1 0 0,0 0 1 0 0,0 1 0 0 0,1-1 0 0 0,0 1-1 0 0,1 0 1 0 0,0 1 0 0 0,0-1 0 0 0,1 1-1 0 0,0 0 1 0 0,15-11 0 0 0,-8 9-82 0 0,1 1 1 0 0,0 0-1 0 0,1 1 0 0 0,0 1 1 0 0,0 0-1 0 0,0 1 1 0 0,1 1-1 0 0,-1 1 0 0 0,1 0 1 0 0,0 1-1 0 0,0 1 1 0 0,23 1-1 0 0,-18 1-49 0 0,0 1 1 0 0,-1 2-1 0 0,1 0 0 0 0,0 1 1 0 0,-1 1-1 0 0,0 1 0 0 0,-1 1 1 0 0,1 1-1 0 0,19 12 0 0 0,-21-11-62 0 0,-1 2 0 0 0,0 0 0 0 0,-1 1 0 0 0,0 1 0 0 0,-1 1 0 0 0,18 19 0 0 0,-29-27 17 0 0,1 0 1 0 0,-1 0-1 0 0,-1 0 0 0 0,1 1 1 0 0,-1-1-1 0 0,-1 1 0 0 0,1 0 0 0 0,-1 1 1 0 0,-1-1-1 0 0,1 0 0 0 0,-1 1 0 0 0,-1-1 1 0 0,0 1-1 0 0,0 0 0 0 0,-1-1 0 0 0,0 1 1 0 0,0 0-1 0 0,-3 12 0 0 0,1-12 33 0 0,-1 0 1 0 0,0-1-1 0 0,0 1 0 0 0,-1 0 0 0 0,0-1 1 0 0,-1 0-1 0 0,0 0 0 0 0,0 0 0 0 0,-1-1 0 0 0,0 1 1 0 0,0-1-1 0 0,0-1 0 0 0,-10 8 0 0 0,-2 1 74 0 0,-1 0-1 0 0,-1-2 1 0 0,-42 23-1 0 0,33-23 105 0 0,-1-1-1 0 0,-1-1 0 0 0,1-1 0 0 0,-2-2 0 0 0,-58 8 0 0 0,62-14-167 0 0,-1-2-1 0 0,0-1 1 0 0,1-1 0 0 0,0-2-1 0 0,-52-13 1 0 0,74 16-179 0 0,0-1 0 0 0,-1 0 0 0 0,1 0 1 0 0,0-1-1 0 0,-8-4 0 0 0,12 6-75 0 0,1 0-1 0 0,-1 0 1 0 0,0-1 0 0 0,1 1 0 0 0,-1-1-1 0 0,0 1 1 0 0,1-1 0 0 0,0 1-1 0 0,-1-1 1 0 0,1 0 0 0 0,0 0 0 0 0,0 0-1 0 0,0 0 1 0 0,0 0 0 0 0,0 0-1 0 0,1 0 1 0 0,-1 0 0 0 0,0 0 0 0 0,1 0-1 0 0,-1-3 1 0 0,3-15-3121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3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29 2361 0 0,'-18'21'7164'0'0,"16"-18"-6822"0"0,0 1 0 0 0,0 0 0 0 0,0-1 0 0 0,0 1 0 0 0,1 0 1 0 0,-1 0-1 0 0,1 0 0 0 0,0 0 0 0 0,0 0 0 0 0,1 0 0 0 0,-1 0 0 0 0,1 6 0 0 0,0-2 220 0 0,-1-1 0 0 0,1 1 0 0 0,1 0-1 0 0,0 0 1 0 0,0 0 0 0 0,3 9-1 0 0,-3-13-411 0 0,1 0-1 0 0,0 1 0 0 0,0-1 0 0 0,0 0 0 0 0,1 0 1 0 0,-1 0-1 0 0,1 0 0 0 0,0 0 0 0 0,0-1 0 0 0,1 1 1 0 0,5 4-1 0 0,-3-4-116 0 0,-1 0 1 0 0,1-1-1 0 0,0 0 1 0 0,0 0-1 0 0,0 0 1 0 0,0-1-1 0 0,1 0 1 0 0,-1 0-1 0 0,1 0 1 0 0,-1-1-1 0 0,1 0 1 0 0,0-1-1 0 0,-1 1 0 0 0,1-1 1 0 0,0-1-1 0 0,-1 1 1 0 0,1-1-1 0 0,6-1 1 0 0,0-1-42 0 0,0-1 0 0 0,0 0-1 0 0,-1 0 1 0 0,0-1 0 0 0,1 0 0 0 0,-2-2 0 0 0,1 1 0 0 0,13-11 0 0 0,-22 15-3 0 0,0-1 0 0 0,0 1 1 0 0,0-1-1 0 0,-1 0 0 0 0,1 0 1 0 0,-1 0-1 0 0,1-1 1 0 0,-1 1-1 0 0,0 0 0 0 0,0-1 1 0 0,-1 1-1 0 0,1-1 0 0 0,-1 0 1 0 0,0 1-1 0 0,0-1 0 0 0,0 0 1 0 0,0 0-1 0 0,0-5 0 0 0,-1 1 2 0 0,0 0-1 0 0,-1 1 0 0 0,0-1 0 0 0,0 0 0 0 0,-1 1 0 0 0,0-1 1 0 0,0 1-1 0 0,-5-12 0 0 0,6 17 9 0 0,0-1 1 0 0,-1 0 0 0 0,1 1-1 0 0,-1-1 1 0 0,0 1-1 0 0,0-1 1 0 0,0 1-1 0 0,0 0 1 0 0,0 0-1 0 0,0 0 1 0 0,0 0-1 0 0,-1 0 1 0 0,1 0-1 0 0,-1 1 1 0 0,-3-2 0 0 0,1 1-4 0 0,0 0 0 0 0,1 0 0 0 0,-1 1 0 0 0,0 0 1 0 0,0 0-1 0 0,0 1 0 0 0,0-1 0 0 0,-8 1 0 0 0,0 1 16 0 0,1 1-1 0 0,-1 0 0 0 0,1 0 0 0 0,-1 1 0 0 0,1 1 0 0 0,-17 8 0 0 0,21-9 16 0 0,1 1 0 0 0,0 0 0 0 0,0 1 0 0 0,1 0 0 0 0,-1 0 0 0 0,1 0 0 0 0,0 1 0 0 0,1 0 0 0 0,-1 0 0 0 0,1 0 0 0 0,-7 13 0 0 0,9-16 8 0 0,1 1 0 0 0,0 0 0 0 0,0 0 0 0 0,1 0 0 0 0,-1 0 0 0 0,1 0 0 0 0,0 0 0 0 0,0 1 0 0 0,0-1 0 0 0,0 0 0 0 0,1 0 0 0 0,0 1 0 0 0,0-1 0 0 0,0 0-1 0 0,0 1 1 0 0,1-1 0 0 0,0 0 0 0 0,0 1 0 0 0,0-1 0 0 0,0 0 0 0 0,0 0 0 0 0,1 0 0 0 0,2 5 0 0 0,1-2-1 0 0,0 0 0 0 0,1 0 0 0 0,0-1 0 0 0,0 1 1 0 0,0-1-1 0 0,0-1 0 0 0,1 1 0 0 0,0-1 0 0 0,0 0 0 0 0,1-1 0 0 0,13 7 0 0 0,3-1-48 0 0,1-2-1 0 0,41 10 0 0 0,-50-14-33 0 0,1-2 0 0 0,0 0-1 0 0,0-1 1 0 0,0 0 0 0 0,32-5 0 0 0,17-7-1763 0 0,-2-6-4660 0 0,-51 13 4465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3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 3057 0 0,'-13'6'6138'0'0,"10"-5"-5475"0"0,1 0 1 0 0,0 0-1 0 0,0 0 0 0 0,0 1 1 0 0,0-1-1 0 0,0 0 1 0 0,-3 4-1 0 0,4-4-622 0 0,0 0-1 0 0,1 0 1 0 0,-1 0-1 0 0,0 0 0 0 0,1 1 1 0 0,0-1-1 0 0,-1 0 1 0 0,1 0-1 0 0,0 1 1 0 0,-1-1-1 0 0,1 0 1 0 0,0 0-1 0 0,0 1 1 0 0,0-1-1 0 0,0 0 0 0 0,0 0 1 0 0,1 1-1 0 0,-1-1 1 0 0,1 2-1 0 0,0 4 221 0 0,1 0 0 0 0,0-1 0 0 0,0 1-1 0 0,1 0 1 0 0,0-1 0 0 0,0 1 0 0 0,7 8 0 0 0,-3-5 202 0 0,1-1 0 0 0,0 0-1 0 0,16 13 1 0 0,71 49 822 0 0,-43-35-1004 0 0,102 60-285 0 0,-148-93-28 0 0,0 0 0 0 0,1-1-1 0 0,-1 1 1 0 0,0-1 0 0 0,1 0-1 0 0,0-1 1 0 0,12 2 0 0 0,-15-3-227 0 0,0 0 0 0 0,0 0-1 0 0,0-1 1 0 0,0 1 0 0 0,-1-1 0 0 0,7-1 0 0 0,-8 1-306 0 0,1 0 0 0 0,-1 0 0 0 0,1 0 0 0 0,-1-1 0 0 0,0 1 0 0 0,1-1 0 0 0,-1 1 0 0 0,0-1 0 0 0,4-4 0 0 0,1-2-2770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2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11 177 2489 0 0,'-10'-2'5032'0'0,"9"-2"-1434"0"0,2 3-3438 0 0,-1 1 1 0 0,1-1-1 0 0,0 0 1 0 0,0 0-1 0 0,0 1 0 0 0,-1-1 1 0 0,1 1-1 0 0,0-1 1 0 0,0 1-1 0 0,0-1 1 0 0,0 1-1 0 0,0-1 1 0 0,0 1-1 0 0,2 0 1 0 0,113-33 3319 0 0,54-28-2431 0 0,-169 60-1084 0 0,113-42 263 0 0,-56 27-1654 0 0,-41 13-1401 0 0,25-2 0 0 0,-20 5-1988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4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1 2657 0 0,'-36'18'10139'0'0,"31"-15"-9808"0"0,1 0-1 0 0,0 0 1 0 0,1 1-1 0 0,-1-1 1 0 0,1 1-1 0 0,-1 0 0 0 0,1 0 1 0 0,0 0-1 0 0,-4 8 1 0 0,-27 57 2513 0 0,-5 9-942 0 0,33-68-1791 0 0,-65 103 847 0 0,60-97-1242 0 0,-2-1 0 0 0,0 0-1 0 0,-1 0 1 0 0,-24 20 0 0 0,36-34 576 0 0,-3 3-3051 0 0,17-9-4723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4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35 512 0 0,'0'0'204'0'0,"0"-1"0"0"0,0 0 0 0 0,0 1 0 0 0,0-1-1 0 0,-1 0 1 0 0,1 1 0 0 0,0-1 0 0 0,0 0 0 0 0,0 1 0 0 0,1-1 0 0 0,-1 0 0 0 0,0 1-1 0 0,0-1 1 0 0,0 0 0 0 0,0 1 0 0 0,1-1 0 0 0,-1 0 0 0 0,0 1 0 0 0,1-1 0 0 0,-1 0-1 0 0,0 1 1 0 0,1-1 0 0 0,-1 1 0 0 0,1-1 0 0 0,-1 1 0 0 0,1-1 0 0 0,-1 1-1 0 0,1-1 1 0 0,-1 1 0 0 0,1-1 0 0 0,-1 1 0 0 0,1 0 0 0 0,0-1 0 0 0,-1 1 0 0 0,2 0-1 0 0,3-2 680 0 0,0 0-1 0 0,0 0 0 0 0,11-1 1 0 0,-1 0 995 0 0,-13 2-1509 0 0,1 1-1 0 0,-1-1 1 0 0,1 1 0 0 0,-1 0-1 0 0,1 0 1 0 0,-1 0 0 0 0,1 0 0 0 0,3 1-1 0 0,-5-1-282 0 0,-1 0-1 0 0,0 0 1 0 0,1 0 0 0 0,-1 0-1 0 0,1 1 1 0 0,-1-1-1 0 0,1 0 1 0 0,-1 0-1 0 0,1 0 1 0 0,-1 1-1 0 0,0-1 1 0 0,1 0 0 0 0,-1 1-1 0 0,0-1 1 0 0,1 0-1 0 0,-1 1 1 0 0,0-1-1 0 0,1 0 1 0 0,-1 1 0 0 0,0 0-1 0 0,0-1-19 0 0,1 1-1 0 0,-1 0 0 0 0,0-1 1 0 0,0 1-1 0 0,0-1 0 0 0,-1 1 1 0 0,1 0-1 0 0,0-1 0 0 0,0 1 1 0 0,0-1-1 0 0,0 1 1 0 0,0 0-1 0 0,-1-1 0 0 0,1 1 1 0 0,0-1-1 0 0,-1 1 0 0 0,1-1 1 0 0,0 1-1 0 0,-1-1 1 0 0,0 1-1 0 0,-4 8 132 0 0,-1-1 1 0 0,1 0-1 0 0,1 1 1 0 0,0 0-1 0 0,0 0 0 0 0,0 1 1 0 0,1-1-1 0 0,1 1 1 0 0,0-1-1 0 0,0 1 1 0 0,1 0-1 0 0,0 0 0 0 0,1 19 1 0 0,0-23-179 0 0,1 1 1 0 0,0-1-1 0 0,0 0 1 0 0,0 0-1 0 0,1 0 1 0 0,0 0-1 0 0,0-1 1 0 0,0 1-1 0 0,1 0 1 0 0,0-1-1 0 0,0 0 1 0 0,1 1-1 0 0,-1-1 0 0 0,1-1 1 0 0,0 1-1 0 0,0 0 1 0 0,1-1-1 0 0,-1 0 1 0 0,1 0-1 0 0,0 0 1 0 0,0-1-1 0 0,0 0 1 0 0,8 4-1 0 0,-4-3-46 0 0,0 0 0 0 0,0-1 0 0 0,1 0 0 0 0,-1-1-1 0 0,1 0 1 0 0,0 0 0 0 0,-1-1 0 0 0,1 0 0 0 0,0-1-1 0 0,0 0 1 0 0,0-1 0 0 0,11-1 0 0 0,-12 0-473 0 0,-1 0-1 0 0,0-1 1 0 0,0 0 0 0 0,0 0 0 0 0,14-8 0 0 0,-14 6-990 0 0,0 0 0 0 0,-1-1 0 0 0,0 0 0 0 0,0 0 0 0 0,11-13 0 0 0,-7 6-408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4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3137 0 0,'-15'4'3656'0'0,"5"-1"3834"0"0,6 1-6626 0 0,2 2-520 0 0,5 1 88 0 0,4 1-512 0 0,6 2 160 0 0,3-1-32 0 0,0-1-48 0 0,6-1-184 0 0,-3-1-24 0 0,4-3-32 0 0,1-2-216 0 0,-4 0-616 0 0,-1-1-96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5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75 512 0 0,'-1'-8'1241'0'0,"0"0"-1"0"0,0-1 1 0 0,-1 1-1 0 0,0 1 1 0 0,-3-10-1 0 0,0 0 1675 0 0,14 45 2898 0 0,2 5-3520 0 0,24 80-1602 0 0,-11-4 386 0 0,-6 1 1 0 0,9 222 0 0 0,-27-298-1099 0 0,3 46 42 0 0,-2-69-81 0 0,1 0 0 0 0,0-1 1 0 0,1 1-1 0 0,0 0 0 0 0,5 12 0 0 0,-7-22 4 0 0,-1 1 1 0 0,1 0-1 0 0,0-1 1 0 0,-1 1-1 0 0,1-1 1 0 0,0 0-1 0 0,0 1 1 0 0,0-1-1 0 0,0 0 1 0 0,0 1-1 0 0,0-1 1 0 0,1 0-1 0 0,-1 0 1 0 0,0 0-1 0 0,0 0 1 0 0,1 0-1 0 0,-1 0 1 0 0,1-1-1 0 0,-1 1 1 0 0,1 0-1 0 0,-1-1 0 0 0,1 1 1 0 0,-1-1-1 0 0,1 1 1 0 0,0-1-1 0 0,-1 0 1 0 0,1 0-1 0 0,0 0 1 0 0,-1 0-1 0 0,1 0 1 0 0,0 0-1 0 0,-1 0 1 0 0,1 0-1 0 0,2-1 1 0 0,2-1-705 0 0,0-1 0 0 0,0 0 0 0 0,0 0 0 0 0,-1 0 1 0 0,1 0-1 0 0,-1-1 0 0 0,7-6 0 0 0,5-4-2117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6.0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66 3577 0 0,'-13'2'8925'0'0,"12"-2"-8787"0"0,1 0 1 0 0,-1 0-1 0 0,1 0 0 0 0,-1 0 0 0 0,1-1 0 0 0,-1 1 0 0 0,1 0 1 0 0,-1 0-1 0 0,1 0 0 0 0,-1 0 0 0 0,1 0 0 0 0,0-1 0 0 0,-1 1 0 0 0,1 0 1 0 0,-1 0-1 0 0,1-1 0 0 0,0 1 0 0 0,-1 0 0 0 0,1-1 0 0 0,0 1 0 0 0,-1 0 1 0 0,1-1-1 0 0,0 1 0 0 0,-1-1 0 0 0,1 1 0 0 0,1-1-109 0 0,-1 1-1 0 0,1-1 1 0 0,0 1 0 0 0,0-1-1 0 0,0 1 1 0 0,0 0-1 0 0,-1 0 1 0 0,1-1 0 0 0,0 1-1 0 0,0 0 1 0 0,0 0-1 0 0,0 0 1 0 0,0 0 0 0 0,0 0-1 0 0,0 0 1 0 0,1 0-1 0 0,3 0 70 0 0,20-4 525 0 0,0-1-1 0 0,36-13 1 0 0,26-6-253 0 0,-73 21-378 0 0,0 1-1 0 0,1 1 1 0 0,-1 1 0 0 0,1 0-1 0 0,-1 0 1 0 0,26 5-1 0 0,-34-4 26 0 0,0 1-1 0 0,0-1 0 0 0,0 1 1 0 0,0 0-1 0 0,-1 0 0 0 0,1 1 1 0 0,-1 0-1 0 0,1 0 1 0 0,-1 0-1 0 0,0 1 0 0 0,0-1 1 0 0,0 1-1 0 0,-1 0 0 0 0,1 1 1 0 0,-1-1-1 0 0,0 1 0 0 0,0 0 1 0 0,4 6-1 0 0,-7-8 67 0 0,0 0 1 0 0,0 1-1 0 0,0-1 0 0 0,0 0 0 0 0,0 1 1 0 0,0-1-1 0 0,-1 1 0 0 0,0-1 0 0 0,0 1 1 0 0,0 5-1 0 0,-7 37 1231 0 0,1-15-718 0 0,6-26-521 0 0,-3 16 201 0 0,1 0-1 0 0,1 1 1 0 0,2 30-1 0 0,0-45-241 0 0,0-1 0 0 0,1 1 0 0 0,-1-1 0 0 0,1 0 0 0 0,1 1 0 0 0,4 9 0 0 0,-5-13-30 0 0,0 1 1 0 0,0-1-1 0 0,1 0 0 0 0,0 1 1 0 0,-1-1-1 0 0,1-1 0 0 0,0 1 1 0 0,0 0-1 0 0,0-1 0 0 0,1 1 0 0 0,-1-1 1 0 0,4 2-1 0 0,-3-3-5 0 0,1 1 1 0 0,-1-1-1 0 0,0 0 1 0 0,1 0-1 0 0,-1 0 0 0 0,1-1 1 0 0,-1 0-1 0 0,1 0 1 0 0,-1 0-1 0 0,1 0 0 0 0,-1-1 1 0 0,1 1-1 0 0,-1-1 0 0 0,0 0 1 0 0,1 0-1 0 0,-1-1 1 0 0,0 0-1 0 0,0 1 0 0 0,0-1 1 0 0,0-1-1 0 0,4-2 1 0 0,3-2-9 0 0,0-1 0 0 0,0 0 1 0 0,-1-1-1 0 0,0 0 0 0 0,16-18 1 0 0,-20 20 8 0 0,-1-1 0 0 0,1 1 0 0 0,-1-1 0 0 0,0 0 0 0 0,-1 0 1 0 0,0-1-1 0 0,-1 1 0 0 0,1-1 0 0 0,-1 0 0 0 0,-1 0 1 0 0,0 0-1 0 0,0 0 0 0 0,-1 0 0 0 0,0 0 0 0 0,-1-17 0 0 0,0 14 6 0 0,-1 1-1 0 0,-1 0 0 0 0,-5-21 1 0 0,5 27 4 0 0,1-1 1 0 0,-2 1-1 0 0,1-1 1 0 0,-1 1-1 0 0,1 0 1 0 0,-1 0-1 0 0,-1 0 1 0 0,1 0 0 0 0,-6-5-1 0 0,8 9-4 0 0,0 0 1 0 0,1 0-1 0 0,-1 0 1 0 0,0 1-1 0 0,0-1 0 0 0,0 0 1 0 0,0 1-1 0 0,0-1 1 0 0,0 0-1 0 0,0 1 0 0 0,0-1 1 0 0,-1 1-1 0 0,1 0 1 0 0,0-1-1 0 0,0 1 0 0 0,0 0 1 0 0,0 0-1 0 0,-1-1 0 0 0,1 1 1 0 0,-2 0-1 0 0,2 1-1 0 0,0-1 0 0 0,0 1-1 0 0,0-1 1 0 0,0 1 0 0 0,-1-1 0 0 0,1 1-1 0 0,1-1 1 0 0,-1 1 0 0 0,0 0-1 0 0,0 0 1 0 0,0-1 0 0 0,0 1 0 0 0,0 0-1 0 0,1 0 1 0 0,-1 0 0 0 0,0 0-1 0 0,0 2 1 0 0,-1 0 8 0 0,1 0 0 0 0,0 0 0 0 0,-1 0 0 0 0,1 0 0 0 0,1 0 0 0 0,-1 1 0 0 0,0-1 0 0 0,1 0 0 0 0,0 1 0 0 0,-1-1 0 0 0,1 0 0 0 0,1 1 0 0 0,-1-1-1 0 0,1 5 1 0 0,1-2-13 0 0,1 1-1 0 0,0-1 1 0 0,0 0-1 0 0,0 0 0 0 0,1 0 1 0 0,8 11-1 0 0,32 30 94 0 0,-29-31-78 0 0,14 16-1 0 0,101 158 110 0 0,-112-158-94 0 0,-1 1 0 0 0,-1 0 0 0 0,-2 1 0 0 0,-2 1 0 0 0,0 0-1 0 0,-3 0 1 0 0,-1 1 0 0 0,6 57 0 0 0,-14-86-19 0 0,0 0 0 0 0,0 0 0 0 0,0 0 0 0 0,-1-1 0 0 0,0 1-1 0 0,0 0 1 0 0,-1 0 0 0 0,1-1 0 0 0,-1 1 0 0 0,-1-1 0 0 0,-4 10 0 0 0,4-11-7 0 0,0 0-1 0 0,-1-1 1 0 0,1 1 0 0 0,-1-1 0 0 0,0 0 0 0 0,0 0 0 0 0,0 0-1 0 0,-1 0 1 0 0,0-1 0 0 0,1 1 0 0 0,-1-1 0 0 0,-1-1-1 0 0,-9 5 1 0 0,2-2 14 0 0,0-1 0 0 0,0-1 0 0 0,-1 0 0 0 0,0 0-1 0 0,1-2 1 0 0,-1 1 0 0 0,0-2 0 0 0,0 0 0 0 0,0-1 0 0 0,1 0 0 0 0,-24-5-1 0 0,27 3-3 0 0,1 1 0 0 0,0-1-1 0 0,-1-1 1 0 0,1 1-1 0 0,0-2 1 0 0,0 1 0 0 0,1-1-1 0 0,-1 0 1 0 0,1-1-1 0 0,0 0 1 0 0,1 0-1 0 0,0-1 1 0 0,0 0 0 0 0,0 0-1 0 0,1-1 1 0 0,0 0-1 0 0,-6-9 1 0 0,10 12-14 0 0,0-1 0 0 0,0 1 0 0 0,0-1 0 0 0,0 1 0 0 0,1-1 0 0 0,0 0 0 0 0,0 1 0 0 0,1-1 0 0 0,-1 0-1 0 0,1 0 1 0 0,1 0 0 0 0,-1 1 0 0 0,1-1 0 0 0,0 0 0 0 0,0 0 0 0 0,4-9 0 0 0,3-6-32 0 0,0 0 1 0 0,22-37-1 0 0,-18 38-29 0 0,1 0 0 0 0,0 1 0 0 0,1 0 0 0 0,1 1 1 0 0,1 1-1 0 0,1 0 0 0 0,0 1 0 0 0,1 1 0 0 0,1 1 0 0 0,21-13 0 0 0,-19 15-668 0 0,0 1 1 0 0,2 1-1 0 0,23-8 0 0 0,3 3-3428 0 0,-27 9 1326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6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64 512 0 0,'-11'-25'887'0'0,"10"21"-51"0"0,0 1 0 0 0,-1 0 0 0 0,1-1 0 0 0,-1 1 0 0 0,0 0 0 0 0,-3-5 0 0 0,4 7-582 0 0,0 0-1 0 0,0 0 0 0 0,0 0 1 0 0,-1 0-1 0 0,1 0 1 0 0,0 1-1 0 0,0-1 0 0 0,-1 0 1 0 0,1 1-1 0 0,0-1 0 0 0,-1 1 1 0 0,1-1-1 0 0,0 1 0 0 0,-1 0 1 0 0,1 0-1 0 0,-1 0 1 0 0,1-1-1 0 0,-1 1 0 0 0,1 1 1 0 0,0-1-1 0 0,-3 0 0 0 0,-3 2 170 0 0,0 0 0 0 0,0 0 0 0 0,1 0-1 0 0,0 1 1 0 0,-1 0 0 0 0,1 0-1 0 0,0 1 1 0 0,0-1 0 0 0,0 1 0 0 0,1 1-1 0 0,0-1 1 0 0,-7 7 0 0 0,2-1-73 0 0,1 1 0 0 0,0 0 0 0 0,1 0 0 0 0,0 1 1 0 0,-7 13-1 0 0,11-17-243 0 0,1 0 0 0 0,-1 0 0 0 0,2 0 0 0 0,-1 1 0 0 0,1-1 0 0 0,0 1 0 0 0,1-1 0 0 0,0 1 0 0 0,0 0 0 0 0,1 0 0 0 0,0-1 0 0 0,1 1 0 0 0,0 0 0 0 0,0-1 0 0 0,5 17 0 0 0,-3-15-78 0 0,1 0 1 0 0,0-1-1 0 0,1 1 0 0 0,0-1 0 0 0,1 0 0 0 0,-1 0 0 0 0,2 0 0 0 0,-1-1 0 0 0,1 0 0 0 0,0 0 1 0 0,1-1-1 0 0,16 13 0 0 0,-12-13-19 0 0,1 1 1 0 0,0-1-1 0 0,0-1 0 0 0,0-1 1 0 0,0 0-1 0 0,28 7 1 0 0,-20-8-13 0 0,0-1 0 0 0,-1 0 0 0 0,1-2 1 0 0,26-1-1 0 0,-37 0-15 0 0,-1-2 1 0 0,1 1-1 0 0,-1-1 1 0 0,1 0-1 0 0,-1-1 1 0 0,1 0 0 0 0,-1-1-1 0 0,0 0 1 0 0,-1 0-1 0 0,1-1 1 0 0,-1 0-1 0 0,10-8 1 0 0,-14 10 8 0 0,-1 0 1 0 0,1 0-1 0 0,-1-1 1 0 0,0 1 0 0 0,0-1-1 0 0,0 0 1 0 0,0 0-1 0 0,-1 0 1 0 0,0 0-1 0 0,0 0 1 0 0,0-1 0 0 0,0 1-1 0 0,0-1 1 0 0,-1 1-1 0 0,0-1 1 0 0,0 0-1 0 0,0 1 1 0 0,-1-1-1 0 0,1 0 1 0 0,-1 0 0 0 0,0 1-1 0 0,-1-1 1 0 0,1 0-1 0 0,-1 0 1 0 0,0 1-1 0 0,-3-10 1 0 0,-1 0 4 0 0,-1 1 0 0 0,0-1 0 0 0,-1 1 0 0 0,-1 1 0 0 0,0-1 1 0 0,-1 1-1 0 0,0 0 0 0 0,-21-19 0 0 0,13 15 7 0 0,0 1 0 0 0,-1 1 0 0 0,-1 1 0 0 0,0 0-1 0 0,-25-11 1 0 0,22 14-16 0 0,-1 1 0 0 0,0 1 0 0 0,-1 0 0 0 0,0 2 0 0 0,-47-6 0 0 0,65 12 13 0 0,1 0-1 0 0,-1 0 1 0 0,0 0-1 0 0,0 1 0 0 0,0-1 1 0 0,1 1-1 0 0,-1 1 1 0 0,0-1-1 0 0,1 1 1 0 0,-1 0-1 0 0,1 1 0 0 0,-7 3 1 0 0,9-5 3 0 0,1 1 0 0 0,-1 0 0 0 0,0 0 1 0 0,1 0-1 0 0,0 0 0 0 0,-1 0 0 0 0,1 0 0 0 0,0 1 0 0 0,0-1 0 0 0,0 1 1 0 0,1-1-1 0 0,-1 1 0 0 0,1 0 0 0 0,-1 0 0 0 0,1 0 0 0 0,0 0 1 0 0,0 0-1 0 0,0 0 0 0 0,0 0 0 0 0,1 0 0 0 0,-1 0 0 0 0,1 0 1 0 0,0 6-1 0 0,0-4-6 0 0,1 0 1 0 0,0 1 0 0 0,0-1 0 0 0,0 0-1 0 0,1-1 1 0 0,-1 1 0 0 0,1 0 0 0 0,0 0-1 0 0,1-1 1 0 0,-1 1 0 0 0,1-1 0 0 0,4 6-1 0 0,-1-4 0 0 0,-1 0-1 0 0,1-1 0 0 0,0 1 0 0 0,0-1 1 0 0,1 0-1 0 0,-1-1 0 0 0,11 5 0 0 0,-3-2-57 0 0,2 0 0 0 0,-1-2-1 0 0,1 1 1 0 0,0-2-1 0 0,0 0 1 0 0,0-2 0 0 0,19 2-1 0 0,4-2-1560 0 0,0-2 0 0 0,0-2-1 0 0,70-12 1 0 0,-80 8-466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7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38 395 2224 0 0,'-5'6'8573'0'0,"9"-2"-6696"0"0,5 2-1300 0 0,-4-1 20 0 0,0 0 0 0 0,-1 0 0 0 0,0 1 0 0 0,0-1 1 0 0,-1 1-1 0 0,5 9 0 0 0,16 40 1513 0 0,-17-36-1675 0 0,84 183 1916 0 0,-73-165-1988 0 0,24 69-1 0 0,8 19 175 0 0,-78-174-532 0 0,-3 1 1 0 0,-39-46-1 0 0,-20-30-126 0 0,77 103 101 0 0,1-1-1 0 0,1 0 1 0 0,1-1 0 0 0,1 0 0 0 0,1 0 0 0 0,1-1 0 0 0,1 0 0 0 0,-5-38 0 0 0,8 32 29 0 0,2 0 0 0 0,0-1 0 0 0,2 1 0 0 0,2 0 0 0 0,0 0 0 0 0,13-48 0 0 0,-13 66-9 0 0,1 1-1 0 0,0-1 1 0 0,1 1-1 0 0,0 0 1 0 0,1 0-1 0 0,0 0 1 0 0,1 1 0 0 0,0-1-1 0 0,10-10 1 0 0,-11 15-4 0 0,0 1 0 0 0,0-1 0 0 0,0 1 0 0 0,1 0 0 0 0,0 0 0 0 0,0 1 1 0 0,0 0-1 0 0,1 0 0 0 0,0 1 0 0 0,-1 0 0 0 0,1 0 0 0 0,0 0 0 0 0,0 1 1 0 0,12-1-1 0 0,-5 2 5 0 0,1 1 0 0 0,-1 0 1 0 0,0 1-1 0 0,1 1 0 0 0,-1 0 0 0 0,0 1 1 0 0,0 1-1 0 0,0 0 0 0 0,-1 1 1 0 0,1 1-1 0 0,-1 0 0 0 0,0 1 1 0 0,21 13-1 0 0,-18-8-336 0 0,1 1-1 0 0,-2 0 1 0 0,1 1-1 0 0,-2 1 1 0 0,0 0 0 0 0,-1 1-1 0 0,-1 1 1 0 0,0 0 0 0 0,14 26-1 0 0,-21-32-1057 0 0,-1 0-1 0 0,0 1 0 0 0,-1 0 1 0 0,4 15-1 0 0,-3-3-1996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1:56.4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5:36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437 177 512 0 0,'4'-2'335'0'0,"0"0"0"0"0,1-1 0 0 0,-1 1 0 0 0,0-1 0 0 0,-1 0 0 0 0,1 0 0 0 0,0 0-1 0 0,-1-1 1 0 0,0 1 0 0 0,0-1 0 0 0,0 0 0 0 0,0 1 0 0 0,-1-2 0 0 0,1 1 0 0 0,-1 0 0 0 0,0 0 0 0 0,0-1 0 0 0,2-8-1 0 0,-3 10-82 0 0,0-1-1 0 0,0 0 0 0 0,-1 1 0 0 0,1-1 0 0 0,-1 1 0 0 0,0-1 0 0 0,0 0 0 0 0,-1 1 0 0 0,1-1 0 0 0,-1 0 0 0 0,1 1 0 0 0,-1-1 0 0 0,0 1 0 0 0,0-1 0 0 0,-1 1 0 0 0,1 0 0 0 0,-1-1 0 0 0,0 1 0 0 0,0 0 1 0 0,0 0-1 0 0,0 0 0 0 0,0 0 0 0 0,0 1 0 0 0,-1-1 0 0 0,-4-3 0 0 0,4 4-162 0 0,0 0 1 0 0,0 1-1 0 0,0 0 0 0 0,0-1 1 0 0,0 1-1 0 0,-1 0 0 0 0,1 0 1 0 0,0 1-1 0 0,-1-1 1 0 0,1 1-1 0 0,-1 0 0 0 0,1 0 1 0 0,0 0-1 0 0,-1 0 0 0 0,1 0 1 0 0,-6 2-1 0 0,-3 0 65 0 0,1 1-1 0 0,-1 1 1 0 0,-14 6 0 0 0,-2 1 172 0 0,0 2 0 0 0,1 2 0 0 0,1 0 0 0 0,0 2 0 0 0,1 0 0 0 0,1 2 0 0 0,1 1 0 0 0,1 0 0 0 0,0 2 0 0 0,-21 29 0 0 0,34-40-117 0 0,1 0 1 0 0,0 1-1 0 0,1 0 0 0 0,-7 16 1 0 0,13-24-171 0 0,-1 0 0 0 0,1 1 0 0 0,-1-1 1 0 0,1 0-1 0 0,1 1 0 0 0,-1 0 0 0 0,1-1 1 0 0,-1 1-1 0 0,1-1 0 0 0,0 1 0 0 0,1-1 0 0 0,-1 1 1 0 0,1 0-1 0 0,0-1 0 0 0,0 0 0 0 0,4 9 0 0 0,-1-6-4 0 0,0 1 0 0 0,1-1-1 0 0,0 0 1 0 0,0 0-1 0 0,1-1 1 0 0,0 0-1 0 0,0 0 1 0 0,0 0-1 0 0,1 0 1 0 0,0-1 0 0 0,0 0-1 0 0,0-1 1 0 0,13 6-1 0 0,-3-1-2 0 0,2-2-1 0 0,-1 0 1 0 0,1-1-1 0 0,37 6 1 0 0,-5-6-248 0 0,0-3 0 0 0,98-7 0 0 0,-119 1-640 0 0,55-11 0 0 0,-11-6-3171 0 0,-30 5 939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5:45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91 222 512 0 0,'-1'-1'9'0'0,"1"1"1"0"0,-1-1-1 0 0,1 0 0 0 0,-1 0 0 0 0,1 0 0 0 0,0 0 1 0 0,-1 0-1 0 0,1 0 0 0 0,0 0 0 0 0,-1 0 0 0 0,1 0 1 0 0,0 0-1 0 0,0 0 0 0 0,0 0 0 0 0,0 0 1 0 0,0 0-1 0 0,1-1 0 0 0,-1 1 79 0 0,0-1 0 0 0,0 1-1 0 0,0 0 1 0 0,0 0 0 0 0,0 0 0 0 0,0 0-1 0 0,0-1 1 0 0,-1 1 0 0 0,1 0 0 0 0,0 0 0 0 0,0 0-1 0 0,-1 0 1 0 0,1 0 0 0 0,-1 0 0 0 0,1 0-1 0 0,-1 0 1 0 0,0 0 0 0 0,0-1 0 0 0,0 1 45 0 0,0 0-1 0 0,0 0 1 0 0,0 0 0 0 0,-1 0-1 0 0,1 0 1 0 0,0 1 0 0 0,0-1-1 0 0,-1 0 1 0 0,1 1 0 0 0,0-1-1 0 0,-1 1 1 0 0,1 0 0 0 0,0-1-1 0 0,-1 1 1 0 0,1 0 0 0 0,-1 0-1 0 0,-1 0 1 0 0,-23 5 1870 0 0,0 0 2208 0 0,27-5-4140 0 0,-1 0 1 0 0,0 0-1 0 0,0-1 1 0 0,0 1-1 0 0,0 0 1 0 0,0 0-1 0 0,0 0 0 0 0,0 0 1 0 0,0 0-1 0 0,1 0 1 0 0,-1-1-1 0 0,0 1 1 0 0,0 0-1 0 0,0 0 1 0 0,0 0-1 0 0,0 0 1 0 0,0-1-1 0 0,0 1 1 0 0,0 0-1 0 0,0 0 1 0 0,0 0-1 0 0,0 0 1 0 0,0-1-1 0 0,0 1 1 0 0,0 0-1 0 0,0 0 1 0 0,0 0-1 0 0,0 0 0 0 0,0 0 1 0 0,0-1-1 0 0,0 1 1 0 0,0 0-1 0 0,-1 0 1 0 0,1 0-1 0 0,0 0 1 0 0,0 0-1 0 0,0-1 1 0 0,0 1-1 0 0,0 0 1 0 0,0 0-1 0 0,0 0 1 0 0,-1 0-1 0 0,1 0 1 0 0,0 0-1 0 0,0 0 1 0 0,0-1-1 0 0,0 1 0 0 0,0 0 1 0 0,-1 0-1 0 0,1 0 1 0 0,0 0-1 0 0,0 0 1 0 0,0 0-1 0 0,0 0 1 0 0,-1 0-1 0 0,1 0 1 0 0,0 0-1 0 0,0 0 1 0 0,0 0-1 0 0,0 0 1 0 0,-1 0-1 0 0,1 0 1 0 0,0 0-1 0 0,0 0 1 0 0,1 0 72 0 0,-1-1 1 0 0,1 0 0 0 0,0 1 0 0 0,0-1 0 0 0,0 1 0 0 0,0-1-1 0 0,0 1 1 0 0,0-1 0 0 0,0 1 0 0 0,0 0 0 0 0,0-1-1 0 0,0 1 1 0 0,1 0 0 0 0,21-4 739 0 0,-4 2-597 0 0,1 0 0 0 0,-1-1-1 0 0,33-9 1 0 0,28-5 547 0 0,273-5 231 0 0,-334 21-1045 0 0,215-9 434 0 0,-135 5-347 0 0,35-4-78 0 0,-55 1-21 0 0,145-20-122 0 0,-218 27 86 0 0,58-13-51 0 0,-56 12-88 0 0,-1-1 0 0 0,-1 1 0 0 0,1-1 0 0 0,0 0 0 0 0,-1-1 0 0 0,11-7 0 0 0,-17 12 132 0 0,0-1 0 0 0,0 0 0 0 0,0 0 0 0 0,0 0 0 0 0,0 0 0 0 0,0 0 0 0 0,0 0 1 0 0,0 0-1 0 0,-1 0 0 0 0,1 0 0 0 0,0 0 0 0 0,0 0 0 0 0,0 0 0 0 0,0 0 0 0 0,0 0 0 0 0,0 0 0 0 0,0 0 0 0 0,0 0 0 0 0,0 0 0 0 0,0 0 0 0 0,-1 0 0 0 0,1-1 0 0 0,0 1 0 0 0,0 0 0 0 0,0 0 0 0 0,0 0 1 0 0,0 0-1 0 0,0 0 0 0 0,0 0 0 0 0,0 0 0 0 0,0 0 0 0 0,0 0 0 0 0,0 0 0 0 0,0 0 0 0 0,0 0 0 0 0,0 0 0 0 0,0 0 0 0 0,0 0 0 0 0,0-1 0 0 0,0 1 0 0 0,-1 0 0 0 0,1 0 0 0 0,0 0 0 0 0,0 0 0 0 0,0 0 0 0 0,0 0 1 0 0,0 0-1 0 0,0 0 0 0 0,0 0 0 0 0,0 0 0 0 0,0-1 0 0 0,0 1 0 0 0,1 0 0 0 0,-1 0 0 0 0,0 0 0 0 0,0 0 0 0 0,0 0 0 0 0,0 0 0 0 0,0 0 0 0 0,0 0 0 0 0,0 0 0 0 0,0 0 0 0 0,0 0 0 0 0,0-1 1 0 0,-8 2-1558 0 0,-6 1 287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5:47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1 512 0 0,'-25'3'1745'0'0,"21"-3"-901"0"0,0 0 0 0 0,0 1 0 0 0,0-1 0 0 0,0 1 0 0 0,0 0 0 0 0,0 0 0 0 0,0 0 0 0 0,-6 4 0 0 0,-6 5 1960 0 0,10-7-1915 0 0,0 1 1 0 0,0 0-1 0 0,-8 8 0 0 0,9-6 1196 0 0,12-6 503 0 0,1 0-2439 0 0,-8 0-127 0 0,1 0 0 0 0,-1 0-1 0 0,0 0 1 0 0,0 0-1 0 0,0 0 1 0 0,1 0-1 0 0,-1 0 1 0 0,0 0-1 0 0,0 0 1 0 0,1 0-1 0 0,-1 0 1 0 0,0 0-1 0 0,0 0 1 0 0,1 0 0 0 0,-1 0-1 0 0,0 0 1 0 0,0 0-1 0 0,1 0 1 0 0,-1 0-1 0 0,0 0 1 0 0,0 1-1 0 0,0-1 1 0 0,1 0-1 0 0,-1 0 1 0 0,0 0-1 0 0,0 0 1 0 0,0 1 0 0 0,0-1-1 0 0,1 0 1 0 0,-1 1-1 0 0,4 3 277 0 0,4-1-146 0 0,0 0 0 0 0,0-1 0 0 0,0 0-1 0 0,12 1 1 0 0,6 3-25 0 0,117 39 509 0 0,-1 0-228 0 0,23-10-117 0 0,-161-33-184 0 0,-6 0-21 0 0,-11 1 33 0 0,-20 0 39 0 0,-3-4-91 0 0,36 1-66 0 0,0 0 0 0 0,0 0 1 0 0,0 0-1 0 0,-1 0 0 0 0,1 0 1 0 0,0 0-1 0 0,0 0 0 0 0,0 0 0 0 0,0 0 1 0 0,0 0-1 0 0,0 0 0 0 0,0 0 0 0 0,0-1 1 0 0,0 1-1 0 0,0 0 0 0 0,0 0 0 0 0,0 0 1 0 0,0 0-1 0 0,0 0 0 0 0,0 0 0 0 0,0 0 1 0 0,0 0-1 0 0,0 0 0 0 0,-1 0 0 0 0,1 0 1 0 0,0 0-1 0 0,0 0 0 0 0,0 0 0 0 0,0-1 1 0 0,0 1-1 0 0,0 0 0 0 0,0 0 0 0 0,0 0 1 0 0,0 0-1 0 0,0 0 0 0 0,0 0 0 0 0,0 0 1 0 0,0 0-1 0 0,1 0 0 0 0,-1 0 1 0 0,0 0-1 0 0,0 0 0 0 0,0-1 0 0 0,0 1 1 0 0,0 0-1 0 0,0 0 0 0 0,0 0 0 0 0,0 0 1 0 0,0 0-1 0 0,0 0 0 0 0,0 0 0 0 0,0 0 1 0 0,0 0-1 0 0,0 0 0 0 0,0 0 0 0 0,0 0 1 0 0,0 0-1 0 0,0 0 0 0 0,0 0 0 0 0,1 0 1 0 0,-1 0-1 0 0,0 0 0 0 0,0 0 0 0 0,5-5-42 0 0,-5 4 33 0 0,8-3 56 0 0,-3-1-6 0 0,-16 2-10 0 0,-7 4-5 0 0,17-1-28 0 0,0 0 0 0 0,1 1 0 0 0,-1-1 1 0 0,1 0-1 0 0,-1 0 0 0 0,0 0 1 0 0,1 1-1 0 0,-1-1 0 0 0,1 0 1 0 0,-1 0-1 0 0,1 1 0 0 0,-1-1 1 0 0,1 1-1 0 0,-1-1 0 0 0,1 0 1 0 0,-1 1-1 0 0,1-1 0 0 0,0 1 1 0 0,-1-1-1 0 0,1 1 0 0 0,0-1 1 0 0,-1 1-1 0 0,1-1 0 0 0,-1 2 1 0 0,2 4 42 0 0,-1-6-37 0 0,0 1 0 0 0,0-1-1 0 0,0 1 1 0 0,0-1 0 0 0,0 0 0 0 0,0 1 0 0 0,0-1 0 0 0,0 1 0 0 0,0-1 0 0 0,0 1 0 0 0,0-1 0 0 0,0 0 0 0 0,0 1 0 0 0,-1-1 0 0 0,1 1 0 0 0,0-1-1 0 0,0 0 1 0 0,0 1 0 0 0,-1-1 0 0 0,1 0 0 0 0,0 1 0 0 0,-1-1 0 0 0,1 0 0 0 0,0 0 0 0 0,0 1 0 0 0,-1-1 0 0 0,0 1 0 0 0,-17 16 124 0 0,-13 14 14 0 0,11-8-78 0 0,-17 24 79 0 0,34-43-144 0 0,-9 14-36 0 0,-17 30 1 0 0,27-43 25 0 0,0 0 1 0 0,0 0-1 0 0,0 0 0 0 0,0 0 1 0 0,1 1-1 0 0,0-1 1 0 0,0 0-1 0 0,0 1 0 0 0,0-1 1 0 0,1 1-1 0 0,1 9 0 0 0,-1-14-31 0 0,0-1 0 0 0,1 1 0 0 0,-1 0 0 0 0,0-1 0 0 0,1 1-1 0 0,-1-1 1 0 0,1 1 0 0 0,-1-1 0 0 0,1 1 0 0 0,-1-1 0 0 0,1 0 0 0 0,-1 1-1 0 0,1-1 1 0 0,-1 1 0 0 0,1-1 0 0 0,-1 0 0 0 0,1 0 0 0 0,0 1-1 0 0,-1-1 1 0 0,1 0 0 0 0,-1 0 0 0 0,1 0 0 0 0,0 0 0 0 0,-1 1-1 0 0,1-1 1 0 0,0 0 0 0 0,-1 0 0 0 0,1 0 0 0 0,0 0 0 0 0,-1-1-1 0 0,2 1 1 0 0,22-5-3759 0 0,-13 1 1409 0 0,2 0-247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465 131 512 0 0,'6'-6'-238'0'0,"7"-9"4632"0"0,-13 14-4194 0 0,0 0 1 0 0,0 0-1 0 0,0 0 0 0 0,1 0 1 0 0,-1 0-1 0 0,0 0 1 0 0,0 0-1 0 0,0 0 1 0 0,0 0-1 0 0,0 0 1 0 0,-1 0-1 0 0,1 0 1 0 0,0 0-1 0 0,0 0 1 0 0,-1 0-1 0 0,1 0 1 0 0,-1 1-1 0 0,0-3 0 0 0,0 2-81 0 0,-3-9 931 0 0,-2 0 1 0 0,1 0 0 0 0,-1 0-1 0 0,-10-11 1 0 0,13 18-872 0 0,1 1-1 0 0,-1 0 1 0 0,1-1 0 0 0,-1 1 0 0 0,0 0 0 0 0,0 0 0 0 0,0 1 0 0 0,0-1 0 0 0,0 1-1 0 0,0-1 1 0 0,0 1 0 0 0,0 0 0 0 0,-1 0 0 0 0,1 0 0 0 0,0 1 0 0 0,-1-1-1 0 0,1 1 1 0 0,-1 0 0 0 0,-3 0 0 0 0,-6 1 75 0 0,-1 2 0 0 0,1-1 0 0 0,-1 1-1 0 0,1 1 1 0 0,0 1 0 0 0,1 0 0 0 0,-1 0 0 0 0,1 1 0 0 0,0 1 0 0 0,0 0-1 0 0,1 0 1 0 0,0 1 0 0 0,1 1 0 0 0,-17 16 0 0 0,9-6 98 0 0,1 1-1 0 0,0 0 1 0 0,2 1 0 0 0,0 1 0 0 0,2 0 0 0 0,-19 42 0 0 0,22-42-199 0 0,2 0 0 0 0,0 1 1 0 0,2-1-1 0 0,0 1 0 0 0,2 1 1 0 0,0-1-1 0 0,0 38 0 0 0,4-51-127 0 0,1 1 0 0 0,0 0 0 0 0,1-1 0 0 0,0 0 0 0 0,1 1 0 0 0,0-1 0 0 0,0 0 0 0 0,7 12 0 0 0,-6-15-31 0 0,0 1 1 0 0,1-1 0 0 0,0 0-1 0 0,1 0 1 0 0,0 0 0 0 0,0-1 0 0 0,0 0-1 0 0,0 0 1 0 0,1-1 0 0 0,0 1-1 0 0,9 4 1 0 0,-4-4-69 0 0,0-1 0 0 0,1 0-1 0 0,-1 0 1 0 0,1-1 0 0 0,0-1 0 0 0,0 0 0 0 0,0-1-1 0 0,1 0 1 0 0,-1-1 0 0 0,1-1 0 0 0,-1 0 0 0 0,23-3-1 0 0,13-4-611 0 0,-1-3-1 0 0,51-16 0 0 0,-94 24 604 0 0,177-57-3231 0 0,-64 11-1783 0 0,-72 26 3399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6 1376 0 0,'-1'-1'492'0'0,"-1"0"0"0"0,1 0-1 0 0,-1 1 1 0 0,1-1 0 0 0,-1 1 0 0 0,0-1-1 0 0,1 1 1 0 0,-1 0 0 0 0,0-1-1 0 0,1 1 1 0 0,-1 0 0 0 0,0 0 0 0 0,0 0-1 0 0,1 1 1 0 0,-1-1 0 0 0,0 0-1 0 0,1 0 1 0 0,-1 1 0 0 0,-2 0 0 0 0,2 0-169 0 0,0 1 1 0 0,0-1 0 0 0,0 0 0 0 0,1 1 0 0 0,-1-1 0 0 0,0 1 0 0 0,0 0 0 0 0,1 0 0 0 0,-1-1 0 0 0,1 1 0 0 0,0 0 0 0 0,-2 3 0 0 0,-1 3 59 0 0,1-1 1 0 0,0 1-1 0 0,1 0 1 0 0,0 0-1 0 0,0 0 1 0 0,-2 16 0 0 0,4-14-267 0 0,0 0 1 0 0,0-1-1 0 0,1 1 1 0 0,0-1 0 0 0,1 1-1 0 0,0-1 1 0 0,0 1-1 0 0,1-1 1 0 0,0 0 0 0 0,1 0-1 0 0,5 10 1 0 0,-6-14-145 0 0,0 1 1 0 0,1-1 0 0 0,-1 0-1 0 0,1 0 1 0 0,0 0-1 0 0,1-1 1 0 0,-1 0 0 0 0,1 1-1 0 0,0-1 1 0 0,0-1-1 0 0,0 1 1 0 0,0-1 0 0 0,1 0-1 0 0,0 0 1 0 0,-1-1-1 0 0,1 1 1 0 0,0-1-1 0 0,8 2 1 0 0,-5-3-446 0 0,1 1-1 0 0,-1-1 1 0 0,1 0 0 0 0,-1-1-1 0 0,1 0 1 0 0,-1 0 0 0 0,1-1-1 0 0,-1-1 1 0 0,0 1 0 0 0,1-2 0 0 0,11-3-1 0 0,-2-4-616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7 1232 0 0,'-7'-4'2377'0'0,"-5"1"2480"0"0,2 3-3729 0 0,2 2 1145 0 0,0 0-1249 0 0,4 3 104 0 0,3-1-448 0 0,1 3-248 0 0,2-1-160 0 0,4 0-192 0 0,3 1-184 0 0,4-3 24 0 0,0 2-72 0 0,6-2-184 0 0,-1 1-600 0 0,1-2-136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33 208 1568 0 0,'-13'10'3564'0'0,"-3"5"3103"0"0,15-14-6521 0 0,1-1 0 0 0,-1 1 1 0 0,1 0-1 0 0,0 0 0 0 0,-1 0 0 0 0,1-1 0 0 0,0 1 0 0 0,0 0 0 0 0,-1 0 0 0 0,1 0 0 0 0,0 0 0 0 0,0 0 0 0 0,0 0 0 0 0,0-1 0 0 0,0 1 0 0 0,0 0 0 0 0,0 0 0 0 0,1 0 0 0 0,-1 0 0 0 0,0 0 0 0 0,0 0 0 0 0,1-1 1 0 0,0 2-1 0 0,5 10 680 0 0,0 0 1 0 0,1-1-1 0 0,0 0 1 0 0,1 0 0 0 0,18 18-1 0 0,-26-42-355 0 0,0 0 0 0 0,-5-24 0 0 0,2 17-405 0 0,1 1 1 0 0,0-1-1 0 0,2 1 1 0 0,1-23-1 0 0,0 34-77 0 0,0 1-1 0 0,0-1 1 0 0,0 0 0 0 0,1 1-1 0 0,0 0 1 0 0,1-1 0 0 0,0 1-1 0 0,0 0 1 0 0,0 0-1 0 0,1 1 1 0 0,0-1 0 0 0,0 1-1 0 0,9-10 1 0 0,-7 11-28 0 0,0 0-1 0 0,1 0 1 0 0,-1 1-1 0 0,1 0 1 0 0,0 0-1 0 0,0 1 1 0 0,0 0-1 0 0,1 0 1 0 0,-1 1-1 0 0,1 0 1 0 0,0 0-1 0 0,-1 0 1 0 0,10 1-1 0 0,1-1-963 0 0,0 1-1 0 0,0 1 1 0 0,0 1-1 0 0,30 6 0 0 0,-29-3-1783 0 0,-3 0-503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210 165 512 0 0,'-1'-9'2119'0'0,"0"0"1"0"0,1-1-1 0 0,2-15 0 0 0,-2 18-1481 0 0,1 1 0 0 0,-1-1-1 0 0,0 1 1 0 0,0-1 0 0 0,0 1 0 0 0,-1 0 0 0 0,0-1 0 0 0,-1 1-1 0 0,-3-11 1 0 0,4 14-424 0 0,0 0-1 0 0,-1 0 1 0 0,1 0-1 0 0,-1 0 0 0 0,0 1 1 0 0,0-1-1 0 0,0 0 1 0 0,0 1-1 0 0,-4-4 0 0 0,5 5-145 0 0,-1 0 0 0 0,1 1 0 0 0,0-1-1 0 0,0 1 1 0 0,0-1 0 0 0,0 1 0 0 0,-1-1 0 0 0,1 1-1 0 0,0 0 1 0 0,0 0 0 0 0,-1-1 0 0 0,1 1-1 0 0,0 0 1 0 0,-1 0 0 0 0,1 0 0 0 0,0 1 0 0 0,0-1-1 0 0,-1 0 1 0 0,1 0 0 0 0,0 1 0 0 0,0-1-1 0 0,-1 1 1 0 0,1-1 0 0 0,0 1 0 0 0,0-1-1 0 0,0 1 1 0 0,0 0 0 0 0,-2 1 0 0 0,-9 7 133 0 0,0 0 1 0 0,0 2-1 0 0,1-1 0 0 0,0 1 1 0 0,1 1-1 0 0,0 0 1 0 0,1 0-1 0 0,-9 16 0 0 0,12-19-140 0 0,1 1 0 0 0,0-1 0 0 0,1 1 0 0 0,0 0 1 0 0,1 1-1 0 0,0-1 0 0 0,0 0 0 0 0,1 1 0 0 0,1 0 0 0 0,0 0 0 0 0,0-1 0 0 0,1 18 0 0 0,1-24-49 0 0,0 0 0 0 0,0 1 0 0 0,0-1 0 0 0,0 0 1 0 0,1 0-1 0 0,-1 0 0 0 0,1 0 0 0 0,0 0 0 0 0,0 0 1 0 0,1 0-1 0 0,-1 0 0 0 0,1-1 0 0 0,4 5 0 0 0,-2-3-19 0 0,0-1 0 0 0,0 0-1 0 0,0 0 1 0 0,1-1 0 0 0,-1 0-1 0 0,1 0 1 0 0,0 0 0 0 0,9 3-1 0 0,-3-2-45 0 0,1-1-1 0 0,0-1 0 0 0,0 0 1 0 0,0 0-1 0 0,0-1 0 0 0,0-1 0 0 0,1 0 1 0 0,18-4-1 0 0,-17 2-73 0 0,-1-2 0 0 0,1 0 1 0 0,-1 0-1 0 0,-1-1 0 0 0,27-14 0 0 0,-32 15 63 0 0,0-1-1 0 0,-1 0 1 0 0,1 0-1 0 0,-1-1 1 0 0,0 0-1 0 0,-1 0 0 0 0,1-1 1 0 0,-1 0-1 0 0,-1 0 1 0 0,10-15-1 0 0,-13 18 70 0 0,0 0-1 0 0,-1-1 1 0 0,0 1 0 0 0,1-1-1 0 0,-1 1 1 0 0,-1-1 0 0 0,1 0 0 0 0,-1 1-1 0 0,0-1 1 0 0,0 0 0 0 0,0 0-1 0 0,-1 1 1 0 0,1-1 0 0 0,-3-8-1 0 0,1 6 10 0 0,-1-1 0 0 0,1 1 0 0 0,-2-1 1 0 0,1 1-1 0 0,-1 0 0 0 0,0 0 0 0 0,-9-11 0 0 0,13 17 0 0 0,-1 0 1 0 0,0 0-1 0 0,0 0 1 0 0,1 0-1 0 0,-1 0 1 0 0,0 0-1 0 0,0 0 0 0 0,0 1 1 0 0,0-1-1 0 0,0 0 1 0 0,-1 1-1 0 0,1-1 1 0 0,0 1-1 0 0,0-1 1 0 0,-3 0-1 0 0,4 1-1 0 0,-1 0-1 0 0,1 0 0 0 0,-1 0 1 0 0,1 0-1 0 0,-1 0 1 0 0,1 1-1 0 0,-1-1 0 0 0,0 0 1 0 0,1 0-1 0 0,-1 0 1 0 0,1 1-1 0 0,-1-1 0 0 0,1 0 1 0 0,0 1-1 0 0,-1-1 1 0 0,1 0-1 0 0,-1 1 0 0 0,1-1 1 0 0,-1 1-1 0 0,1-1 1 0 0,0 1-1 0 0,-1-1 0 0 0,1 0 1 0 0,0 2-1 0 0,-2 1 12 0 0,1 0-1 0 0,0 0 1 0 0,0 0-1 0 0,0 0 1 0 0,0 1-1 0 0,1-1 1 0 0,-1 0-1 0 0,1 1 1 0 0,0-1-1 0 0,0 4 1 0 0,1 2-28 0 0,0 0 1 0 0,0 1-1 0 0,1-1 0 0 0,0-1 1 0 0,1 1-1 0 0,0 0 0 0 0,0-1 1 0 0,1 1-1 0 0,0-1 0 0 0,1 0 1 0 0,-1 0-1 0 0,2-1 0 0 0,-1 1 1 0 0,1-1-1 0 0,0 0 0 0 0,0-1 1 0 0,1 1-1 0 0,0-1 0 0 0,0-1 1 0 0,1 1-1 0 0,-1-1 1 0 0,16 7-1 0 0,-15-7-26 0 0,1-1-1 0 0,-1-1 1 0 0,1 1 0 0 0,0-2 0 0 0,0 1-1 0 0,12 1 1 0 0,-18-3 23 0 0,1-1 0 0 0,0 0 0 0 0,0 0 0 0 0,0 0 0 0 0,-1 0-1 0 0,1-1 1 0 0,0 0 0 0 0,0 1 0 0 0,-1-1 0 0 0,1 0 0 0 0,0-1 0 0 0,-1 1 0 0 0,1-1 0 0 0,-1 0 0 0 0,0 1-1 0 0,1-2 1 0 0,-1 1 0 0 0,3-3 0 0 0,1-1 10 0 0,0 0 1 0 0,0-1-1 0 0,-1 0 1 0 0,0-1-1 0 0,0 1 0 0 0,6-12 1 0 0,-10 15 2 0 0,0 0 0 0 0,-1 0 0 0 0,1-1 0 0 0,-1 1 0 0 0,0 0 0 0 0,0-1 0 0 0,-1 1 0 0 0,1-1 0 0 0,-1 1 0 0 0,0-1 0 0 0,0 1 0 0 0,-1-1 0 0 0,1 1 0 0 0,-1-1 0 0 0,-2-6 0 0 0,1 2 64 0 0,-4-17-44 0 0,3 20 64 0 0,2 11 143 0 0,1 10-185 0 0,1 0 0 0 0,0 0-1 0 0,1 0 1 0 0,1-1 0 0 0,0 1 0 0 0,1-1 0 0 0,11 26 0 0 0,-13-37-67 0 0,0 1 1 0 0,0-1-1 0 0,0 0 1 0 0,0 0-1 0 0,1 0 1 0 0,0 0-1 0 0,-1-1 1 0 0,1 1-1 0 0,0-1 1 0 0,0 0-1 0 0,0 1 1 0 0,1-1-1 0 0,-1-1 1 0 0,0 1-1 0 0,1 0 1 0 0,-1-1-1 0 0,1 0 1 0 0,0 0-1 0 0,-1 0 1 0 0,1 0-1 0 0,0 0 1 0 0,0-1-1 0 0,-1 0 1 0 0,1 0-1 0 0,0 0 1 0 0,0 0-1 0 0,0 0 1 0 0,-1-1-1 0 0,1 1 1 0 0,0-1-1 0 0,-1 0 1 0 0,1-1-1 0 0,0 1 1 0 0,-1-1-1 0 0,1 1 1 0 0,-1-1-1 0 0,0 0 1 0 0,0 0-1 0 0,4-3 0 0 0,3-4-445 0 0,0 0-1 0 0,13-16 0 0 0,-20 20-483 0 0,1 0 0 0 0,-1 0-1 0 0,0 0 1 0 0,4-9-1 0 0,-4 3-1556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7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 4217 0 0,'5'7'11058'0'0,"5"-2"-7140"0"0,14 1-5374 0 0,-11-4 2344 0 0,24 5-865 0 0,0-1 0 0 0,0-2-1 0 0,1-2 1 0 0,59-3 0 0 0,94-18-727 0 0,-65-2-5250 0 0,-97 15 3667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22 8 0 0,'-9'-7'3468'0'0,"8"5"-2209"0"0,-1 0 0 0 0,0 1-1 0 0,1-1 1 0 0,-1 1 0 0 0,0-1-1 0 0,0 1 1 0 0,-4-2 0 0 0,5 3-1082 0 0,1 0 1 0 0,-1 0 0 0 0,0 0-1 0 0,1 0 1 0 0,-1 0 0 0 0,0 0 0 0 0,1 0-1 0 0,-1 0 1 0 0,0 0 0 0 0,1 1-1 0 0,-1-1 1 0 0,1 0 0 0 0,-1 0 0 0 0,0 1-1 0 0,1-1 1 0 0,-1 0 0 0 0,1 1 0 0 0,-1-1-1 0 0,1 0 1 0 0,-1 1 0 0 0,1-1-1 0 0,-1 1 1 0 0,1-1 0 0 0,-1 1 0 0 0,1-1-1 0 0,0 1 1 0 0,-1-1 0 0 0,1 1 0 0 0,0-1-1 0 0,-1 1 1 0 0,1 0 0 0 0,0-1-1 0 0,-1 2 1 0 0,-1 4 56 0 0,0 1 0 0 0,0 0 0 0 0,0-1 0 0 0,1 1 0 0 0,0 0 0 0 0,0 0 0 0 0,0 0 0 0 0,1 0 0 0 0,0 0 0 0 0,1 0 0 0 0,1 8 0 0 0,-1-3-158 0 0,2 0 1 0 0,0-1-1 0 0,0 1 0 0 0,1-1 1 0 0,8 18-1 0 0,-10-24-95 0 0,1-1-1 0 0,-1 0 0 0 0,1 0 1 0 0,-1 0-1 0 0,1 0 1 0 0,0 0-1 0 0,1-1 0 0 0,-1 1 1 0 0,1-1-1 0 0,-1 0 0 0 0,1 0 1 0 0,0 0-1 0 0,0-1 1 0 0,0 1-1 0 0,0-1 0 0 0,1 0 1 0 0,-1 0-1 0 0,1-1 1 0 0,-1 1-1 0 0,1-1 0 0 0,0 0 1 0 0,-1 0-1 0 0,8 0 0 0 0,-4-1-400 0 0,-1 0-1 0 0,1-1 1 0 0,-1 0-1 0 0,1-1 1 0 0,-1 1-1 0 0,1-1 1 0 0,-1-1-1 0 0,0 1 1 0 0,7-5-1 0 0,-8 4-692 0 0,-1 0-1 0 0,0 0 1 0 0,-1-1-1 0 0,1 1 0 0 0,0-1 1 0 0,-1 0-1 0 0,6-8 1 0 0,0-2-1300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27 3921 0 0,'-8'-5'2814'0'0,"6"5"-1773"0"0,1-1 1 0 0,-1 0 0 0 0,0 0-1 0 0,0 0 1 0 0,1 0 0 0 0,-1 0-1 0 0,1-1 1 0 0,-1 1 0 0 0,1 0-1 0 0,-1-1 1 0 0,-1-1 0 0 0,3 2-974 0 0,1 1 0 0 0,-1 0 0 0 0,0 0 0 0 0,0-1 0 0 0,0 1 0 0 0,0 0 0 0 0,0 0 0 0 0,0-1 0 0 0,0 1 0 0 0,1 0 0 0 0,-1 0 0 0 0,0-1 1 0 0,0 1-1 0 0,0 0 0 0 0,0 0 0 0 0,1-1 0 0 0,-1 1 0 0 0,0 0 0 0 0,0 0 0 0 0,1 0 0 0 0,-1 0 0 0 0,0 0 0 0 0,0-1 0 0 0,1 1 0 0 0,-1 0 0 0 0,0 0 0 0 0,0 0 0 0 0,1 0 1 0 0,-1 0-1 0 0,0 0 0 0 0,1 0 0 0 0,-1 0 0 0 0,0 0 0 0 0,0 0 0 0 0,1 0 0 0 0,-1 0 0 0 0,1 0 0 0 0,13 0 103 0 0,-12 0-90 0 0,3 1-292 0 0,1 0 0 0 0,-1 0 0 0 0,0 1 1 0 0,0 0-1 0 0,0 0 0 0 0,0 1 1 0 0,0-1-1 0 0,0 1 0 0 0,7 6 0 0 0,-2-3-1823 0 0,1 2 619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1 512 0 0,'-2'0'570'0'0,"1"0"0"0"0,0 0 0 0 0,0 0-1 0 0,0 0 1 0 0,0 0 0 0 0,0 1 0 0 0,-1-1 0 0 0,1 0 0 0 0,0 1-1 0 0,0-1 1 0 0,0 1 0 0 0,0-1 0 0 0,0 1 0 0 0,0 0 0 0 0,0-1 0 0 0,0 1-1 0 0,0 0 1 0 0,0 1 0 0 0,-1-1-112 0 0,1 1 1 0 0,0 0-1 0 0,0 0 0 0 0,0 0 0 0 0,0-1 0 0 0,0 1 1 0 0,1 0-1 0 0,-1 0 0 0 0,0 4 0 0 0,0 4-117 0 0,0 0-1 0 0,0 0 1 0 0,2 16-1 0 0,0-13 513 0 0,18 169 1401 0 0,-2-31-1238 0 0,-4-16-448 0 0,-9-111-549 0 0,1 0 0 0 0,1 0 0 0 0,12 33 0 0 0,-16-52-109 0 0,0 0 0 0 0,1 0 0 0 0,-1-1 0 0 0,1 1 0 0 0,0-1 0 0 0,0 0 0 0 0,1 0 0 0 0,-1 0 1 0 0,1 0-1 0 0,-1 0 0 0 0,1-1 0 0 0,1 0 0 0 0,-1 0 0 0 0,8 5 0 0 0,-7-6-465 0 0,0 0 1 0 0,0 0 0 0 0,1-1-1 0 0,-1 1 1 0 0,0-1-1 0 0,1 0 1 0 0,-1 0-1 0 0,1-1 1 0 0,-1 0-1 0 0,1 0 1 0 0,0 0 0 0 0,-1-1-1 0 0,9-1 1 0 0,10-5-1275 0 0,2-1 273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2465 0 0,'-7'-1'3432'0'0,"0"1"3754"0"0,1 0-5810 0 0,5 3-184 0 0,5 0 33 0 0,5 0-649 0 0,7 1 200 0 0,-1 0-208 0 0,1 1-192 0 0,6-2-256 0 0,-2 1-24 0 0,2-1-64 0 0,4-2-208 0 0,3-1-240 0 0,1 0-80 0 0,7-1-1264 0 0,1-2-2721 0 0,-1-1 208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462 363 512 0 0,'8'-8'1065'0'0,"0"-1"0"0"0,0 1 0 0 0,-1-2 0 0 0,0 1 0 0 0,0-1 1 0 0,-1 0-1 0 0,5-12 0 0 0,-9 17-662 0 0,0-1 0 0 0,-1 1 0 0 0,1-1 0 0 0,-1 0 0 0 0,0 1 1 0 0,-1-1-1 0 0,1 0 0 0 0,-1 0 0 0 0,0 0 0 0 0,0 1 0 0 0,-1-1 0 0 0,0 0 1 0 0,0 0-1 0 0,0 1 0 0 0,-1-1 0 0 0,-3-7 0 0 0,-2-2 148 0 0,0-1 0 0 0,-1 1 0 0 0,-1 0 1 0 0,0 1-1 0 0,-1 0 0 0 0,-1 1 0 0 0,-21-22 0 0 0,27 31-407 0 0,1 1 0 0 0,-1-1-1 0 0,0 1 1 0 0,0 0 0 0 0,-1 0 0 0 0,1 0 0 0 0,0 1-1 0 0,-1 0 1 0 0,0 0 0 0 0,0 0 0 0 0,1 0 0 0 0,-1 1-1 0 0,-11-1 1 0 0,9 2-21 0 0,0 1-1 0 0,0 0 1 0 0,0 0-1 0 0,0 0 1 0 0,0 1-1 0 0,0 0 1 0 0,1 0-1 0 0,-1 1 1 0 0,-10 5-1 0 0,4 0 12 0 0,0 1 1 0 0,0 0-1 0 0,0 1 0 0 0,1 1 0 0 0,1 0 0 0 0,0 1 0 0 0,0 0 0 0 0,1 1 1 0 0,-13 19-1 0 0,7-5 36 0 0,1 1 0 0 0,1 1 0 0 0,1 1 0 0 0,-13 40 1 0 0,21-50-114 0 0,0 1 0 0 0,1-1 0 0 0,2 1 0 0 0,0 0 0 0 0,1 1 0 0 0,1-1 0 0 0,3 35 0 0 0,-1-48-56 0 0,1 0 0 0 0,-1 0 0 0 0,1 0 0 0 0,0-1 0 0 0,1 1 0 0 0,0-1 0 0 0,0 0 0 0 0,1 1 0 0 0,0-1 0 0 0,0-1 0 0 0,10 13 0 0 0,-7-12-17 0 0,0 0 0 0 0,0 0 0 0 0,1-1 0 0 0,-1 0 0 0 0,1-1 0 0 0,1 0 0 0 0,-1 0 0 0 0,18 6 0 0 0,-7-4-223 0 0,0-2 1 0 0,1 0-1 0 0,-1-1 0 0 0,1-1 0 0 0,0-1 0 0 0,0-1 1 0 0,0 0-1 0 0,39-5 0 0 0,-23-1-1990 0 0,-1-1 0 0 0,1-1-1 0 0,-2-2 1 0 0,53-21 0 0 0,-48 12 20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60 2104 0 0,'-7'-12'3821'0'0,"5"9"-2828"0"0,0 0 0 0 0,1 0 0 0 0,-1 0 0 0 0,1-1 0 0 0,-1 1 0 0 0,1 0 0 0 0,0-1 0 0 0,-1-5 0 0 0,5 43 3847 0 0,1 3-4296 0 0,-3-15-232 0 0,-1 6 107 0 0,2-1-1 0 0,6 28 0 0 0,-7-47-374 0 0,1-1 0 0 0,0 0 1 0 0,0 1-1 0 0,1-1 0 0 0,0 0 0 0 0,0 0 0 0 0,1-1 0 0 0,0 1 0 0 0,0-1 0 0 0,0 1 0 0 0,1-1 0 0 0,6 6 0 0 0,-8-10-63 0 0,-1 1-1 0 0,1-1 1 0 0,-1 0-1 0 0,1 0 1 0 0,0 0-1 0 0,0 0 1 0 0,0 0-1 0 0,0-1 1 0 0,0 0-1 0 0,1 1 1 0 0,-1-1-1 0 0,0 0 1 0 0,1 0 0 0 0,-1-1-1 0 0,0 1 1 0 0,1-1-1 0 0,-1 0 1 0 0,1 0-1 0 0,-1 0 1 0 0,0 0-1 0 0,1 0 1 0 0,-1-1-1 0 0,1 0 1 0 0,-1 1-1 0 0,0-1 1 0 0,1 0-1 0 0,-1-1 1 0 0,0 1-1 0 0,4-3 1 0 0,-1 0-11 0 0,-1 0 0 0 0,0-1-1 0 0,0 0 1 0 0,0 1 0 0 0,-1-2 0 0 0,0 1 0 0 0,0 0-1 0 0,0-1 1 0 0,0 0 0 0 0,-1 0 0 0 0,0 0 0 0 0,0 0 0 0 0,-1 0-1 0 0,0-1 1 0 0,0 1 0 0 0,0-1 0 0 0,-1 1 0 0 0,1-9-1 0 0,-1-8 73 0 0,-1 1 0 0 0,-1-1-1 0 0,-1 0 1 0 0,-5-23 0 0 0,5 24 64 0 0,0-29 0 0 0,7 69 154 0 0,-3 17-72 0 0,11 81 370 0 0,-11-103-531 0 0,2 1 1 0 0,-1 0-1 0 0,2-1 1 0 0,0 0-1 0 0,0 0 1 0 0,10 16 0 0 0,-13-26-107 0 0,1 1 1 0 0,-1-1 0 0 0,1 0-1 0 0,0 0 1 0 0,0 0 0 0 0,0 0-1 0 0,1 0 1 0 0,-1-1 0 0 0,1 1-1 0 0,-1-1 1 0 0,1 0 0 0 0,0 0-1 0 0,4 2 1 0 0,-4-3-814 0 0,-1 0 0 0 0,1 0 1 0 0,0 0-1 0 0,0 0 0 0 0,0-1 0 0 0,0 1 0 0 0,0-1 0 0 0,7-1 0 0 0,3-1-4030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76 1608 0 0,'-5'0'1676'0'0,"0"0"0"0"0,0 0 1 0 0,0 0-1 0 0,0-1 0 0 0,0 0 0 0 0,0 0 0 0 0,0 0 0 0 0,-6-3 0 0 0,10 4-1557 0 0,1 0 1 0 0,0 0 0 0 0,-1 0-1 0 0,1 0 1 0 0,-1 0-1 0 0,1 0 1 0 0,0 0 0 0 0,-1 0-1 0 0,1 0 1 0 0,0 0-1 0 0,-1 0 1 0 0,1 0-1 0 0,-1 1 1 0 0,1-1 0 0 0,0 0-1 0 0,-1 0 1 0 0,1 0-1 0 0,0 0 1 0 0,-1 1-1 0 0,1-1 1 0 0,0 0 0 0 0,0 0-1 0 0,-1 1 1 0 0,1-1-1 0 0,0 0 1 0 0,0 1-1 0 0,-1-1 1 0 0,1 0 0 0 0,0 1-1 0 0,0-1 1 0 0,0 0-1 0 0,0 1 1 0 0,-1-1-1 0 0,1 0 1 0 0,0 1 0 0 0,0-1-1 0 0,0 1 1 0 0,0-1-1 0 0,0 0 1 0 0,0 1 0 0 0,0-1-1 0 0,0 1 1 0 0,0-1-1 0 0,0 23 248 0 0,0-19 58 0 0,0 5-242 0 0,0 22 596 0 0,7 60 0 0 0,-6-83-734 0 0,1 1-1 0 0,0-1 1 0 0,0 0 0 0 0,1 0-1 0 0,0 0 1 0 0,0 0 0 0 0,1-1 0 0 0,0 1-1 0 0,0-1 1 0 0,1 0 0 0 0,0 0-1 0 0,6 7 1 0 0,-10-13-40 0 0,0 0 1 0 0,-1-1-1 0 0,1 1 1 0 0,0 0-1 0 0,-1-1 1 0 0,1 1-1 0 0,0-1 1 0 0,0 1-1 0 0,0-1 0 0 0,-1 1 1 0 0,1-1-1 0 0,0 0 1 0 0,0 1-1 0 0,0-1 1 0 0,0 0-1 0 0,0 0 1 0 0,0 1-1 0 0,1-1 0 0 0,-1 0-4 0 0,-1 0-1 0 0,1-1 0 0 0,-1 1 0 0 0,1 0 0 0 0,-1 0 0 0 0,1-1 0 0 0,-1 1 1 0 0,1 0-1 0 0,-1-1 0 0 0,0 1 0 0 0,1 0 0 0 0,-1-1 0 0 0,1 1 0 0 0,-1-1 1 0 0,0 1-1 0 0,1-1 0 0 0,-1 1 0 0 0,0 0 0 0 0,0-1 0 0 0,1 1 0 0 0,-1-1 1 0 0,0 0-1 0 0,0 0 0 0 0,1-1-6 0 0,0-1 1 0 0,-1 0 0 0 0,0 1-1 0 0,1-1 1 0 0,-1 0 0 0 0,0 0-1 0 0,0 1 1 0 0,-1-1 0 0 0,1 0-1 0 0,-1 0 1 0 0,0-3 0 0 0,-7-11 13 0 0,0 0 1 0 0,0 1-1 0 0,-12-16 1 0 0,-15-28 69 0 0,31 52-82 0 0,0-1-4 0 0,-1-1 1 0 0,1 1 0 0 0,0-1 0 0 0,-3-17 0 0 0,7 25 5 0 0,-1-1 0 0 0,1 1-1 0 0,0 0 1 0 0,0 0 0 0 0,0-1 0 0 0,0 1 0 0 0,0 0 0 0 0,0 0-1 0 0,1-1 1 0 0,-1 1 0 0 0,1 0 0 0 0,-1 0 0 0 0,1 0 0 0 0,0 0-1 0 0,0 0 1 0 0,0 0 0 0 0,0 0 0 0 0,0 0 0 0 0,1 0 0 0 0,-1 0-1 0 0,1 1 1 0 0,-1-1 0 0 0,1 0 0 0 0,-1 1 0 0 0,1-1 0 0 0,0 1-1 0 0,0 0 1 0 0,2-2 0 0 0,4-1-12 0 0,1 0 1 0 0,-1 1-1 0 0,1 0 1 0 0,0 0-1 0 0,19-2 1 0 0,48-3-125 0 0,-67 8 122 0 0,18-2-89 0 0,40 3-1 0 0,-57 0-730 0 0,1 0 0 0 0,14 5-1 0 0,-19-4-943 0 0,1 0 0 0 0,0 1 0 0 0,0 0 0 0 0,8 5 1 0 0,-11-5-269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1 204 512 0 0,'3'-24'3637'0'0,"3"-12"6766"0"0,-3 42-5253 0 0,6 23-3537 0 0,-4-5-1313 0 0,0-1-1 0 0,2 1 1 0 0,0-1-1 0 0,2 0 1 0 0,0-1-1 0 0,17 27 1 0 0,-20-37-276 0 0,1-1 1 0 0,1 0 0 0 0,0-1 0 0 0,1 0 0 0 0,0 0 0 0 0,1-1 0 0 0,-1 0 0 0 0,2-1 0 0 0,-1 0 0 0 0,1 0 0 0 0,0-1 0 0 0,1 0 0 0 0,12 4 0 0 0,-22-10-28 0 0,-1 0 0 0 0,1 0 0 0 0,0-1 0 0 0,-1 1 1 0 0,1-1-1 0 0,0 1 0 0 0,-1-1 0 0 0,1 0 0 0 0,0 1 0 0 0,-1-1 0 0 0,1 0 0 0 0,0 0 0 0 0,0 0 0 0 0,-1-1 1 0 0,1 1-1 0 0,0 0 0 0 0,0-1 0 0 0,-1 1 0 0 0,1-1 0 0 0,0 1 0 0 0,-1-1 0 0 0,1 0 0 0 0,-1 1 0 0 0,1-1 1 0 0,-1 0-1 0 0,1 0 0 0 0,-1 0 0 0 0,0 0 0 0 0,1-1 0 0 0,-1 1 0 0 0,0 0 0 0 0,2-3 0 0 0,-2 1-3 0 0,0 0 0 0 0,1 0-1 0 0,-1 0 1 0 0,0 0 0 0 0,0 0-1 0 0,-1 0 1 0 0,1 0 0 0 0,-1 0-1 0 0,0-1 1 0 0,0 1 0 0 0,0 0 0 0 0,0 0-1 0 0,0-1 1 0 0,0 1 0 0 0,-1 0-1 0 0,0 0 1 0 0,-1-3 0 0 0,-5-13 12 0 0,-1 0 1 0 0,-1 1-1 0 0,-12-18 1 0 0,-16-34-15 0 0,34 62-6 0 0,0 1 0 0 0,1-1-1 0 0,-1 0 1 0 0,1 0 0 0 0,1 0 0 0 0,0 0 0 0 0,-1-11 0 0 0,2 17 12 0 0,1 1-1 0 0,-1 0 1 0 0,0 0-1 0 0,0 0 1 0 0,1-1-1 0 0,-1 1 0 0 0,0 0 1 0 0,1 0-1 0 0,-1 0 1 0 0,1 0-1 0 0,0 0 1 0 0,-1 0-1 0 0,1 0 1 0 0,0 0-1 0 0,0 0 1 0 0,-1 0-1 0 0,1 0 1 0 0,0 0-1 0 0,0 1 1 0 0,0-1-1 0 0,0 0 1 0 0,0 1-1 0 0,0-1 1 0 0,0 0-1 0 0,0 1 1 0 0,1-1-1 0 0,-1 1 1 0 0,0 0-1 0 0,0-1 1 0 0,0 1-1 0 0,2 0 1 0 0,5-2-21 0 0,-1 2 1 0 0,1-1-1 0 0,14 1 0 0 0,-14 0-2 0 0,5 0-2 0 0,0 0-1 0 0,0 1 1 0 0,0 1-1 0 0,24 5 1 0 0,-32-5 27 0 0,0 0-1 0 0,1 0 1 0 0,-2 0-1 0 0,1 1 1 0 0,0-1 0 0 0,0 1-1 0 0,-1 1 1 0 0,1-1 0 0 0,-1 0-1 0 0,0 1 1 0 0,0 0-1 0 0,-1 0 1 0 0,1 0 0 0 0,3 6-1 0 0,-5-6 2 0 0,1 0 0 0 0,0 0 0 0 0,0-1 0 0 0,0 0 0 0 0,0 1 0 0 0,1-1 0 0 0,-1-1 0 0 0,1 1 0 0 0,0 0 0 0 0,0-1 0 0 0,0 0-1 0 0,0 0 1 0 0,0 0 0 0 0,0 0 0 0 0,0 0 0 0 0,1-1 0 0 0,-1 0 0 0 0,1 0 0 0 0,-1 0 0 0 0,1-1 0 0 0,7 1 0 0 0,-5-2-15 0 0,1 0-1 0 0,0 0 1 0 0,-1 0 0 0 0,1-1 0 0 0,-1 0 0 0 0,1-1-1 0 0,-1 1 1 0 0,0-1 0 0 0,0-1 0 0 0,0 0 0 0 0,-1 0-1 0 0,8-5 1 0 0,-9 5 12 0 0,0 0 0 0 0,0-1 0 0 0,0 1-1 0 0,-1-1 1 0 0,0 0 0 0 0,0 0 0 0 0,0 0-1 0 0,-1-1 1 0 0,0 1 0 0 0,0-1 0 0 0,0 0-1 0 0,0 0 1 0 0,-1 0 0 0 0,2-10 0 0 0,-2 7 23 0 0,-1 0 1 0 0,0 0 0 0 0,0 0 0 0 0,-1 0 0 0 0,0 0-1 0 0,-1 0 1 0 0,0 0 0 0 0,-1 0 0 0 0,-4-18-1 0 0,5 25-12 0 0,1 0 0 0 0,-1 0-1 0 0,0 0 1 0 0,1 0 0 0 0,-1 0 0 0 0,0 1-1 0 0,0-1 1 0 0,0 0 0 0 0,-1 0-1 0 0,1 0 1 0 0,0 1 0 0 0,-1-1 0 0 0,1 1-1 0 0,0-1 1 0 0,-1 1 0 0 0,0 0-1 0 0,1-1 1 0 0,-1 1 0 0 0,0 0 0 0 0,0 0-1 0 0,0 0 1 0 0,0 0 0 0 0,0 0-1 0 0,0 1 1 0 0,0-1 0 0 0,0 1 0 0 0,0-1-1 0 0,0 1 1 0 0,0 0 0 0 0,0 0-1 0 0,0 0 1 0 0,0 0 0 0 0,0 0 0 0 0,-1 0-1 0 0,1 0 1 0 0,0 1 0 0 0,-2 0-1 0 0,-2 1 21 0 0,1 0 0 0 0,-1 0-1 0 0,1 0 1 0 0,0 1 0 0 0,0 0 0 0 0,0 0-1 0 0,0 1 1 0 0,0-1 0 0 0,1 1-1 0 0,-1 0 1 0 0,1 0 0 0 0,-4 6-1 0 0,-9 14 123 0 0,1 1-1 0 0,2 1 0 0 0,0 0 0 0 0,2 1 0 0 0,1 0 0 0 0,-8 29 0 0 0,17-47-112 0 0,-1 0 0 0 0,1 0 0 0 0,1 0 0 0 0,-1 0 0 0 0,2 0 0 0 0,-1 0 0 0 0,2 14 0 0 0,0-18-36 0 0,0 1 1 0 0,0-1 0 0 0,0 0 0 0 0,1 0 0 0 0,0 1 0 0 0,0-1 0 0 0,0 0 0 0 0,0 0 0 0 0,1-1 0 0 0,0 1 0 0 0,0-1 0 0 0,0 1-1 0 0,7 6 1 0 0,-1-3-73 0 0,0 0 0 0 0,1 0 0 0 0,0-1 0 0 0,0-1-1 0 0,0 1 1 0 0,1-2 0 0 0,0 1 0 0 0,0-1-1 0 0,0-1 1 0 0,20 5 0 0 0,-16-6-1088 0 0,0-1 1 0 0,30 2-1 0 0,-27-4-1875 0 0,-1 0 1 0 0,25-6 0 0 0,-12 1 595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51 313 512 0 0,'-16'-63'2788'0'0,"-12"-49"4657"0"0,27 107-7014 0 0,-1 0 103 0 0,1 0 1 0 0,0 0-1 0 0,0 0 0 0 0,1 0 0 0 0,0 0 0 0 0,-1 0 0 0 0,2 0 0 0 0,-1 0 0 0 0,1-7 0 0 0,-1 12-460 0 0,1 0 0 0 0,-1 0 0 0 0,0-1 0 0 0,0 1 1 0 0,0 0-1 0 0,0-1 0 0 0,0 1 0 0 0,0 0 0 0 0,0-1 0 0 0,1 1 1 0 0,-1 0-1 0 0,0 0 0 0 0,0-1 0 0 0,1 1 0 0 0,-1 0 0 0 0,0 0 0 0 0,0 0 1 0 0,0-1-1 0 0,1 1 0 0 0,-1 0 0 0 0,0 0 0 0 0,1 0 0 0 0,-1 0 1 0 0,0-1-1 0 0,1 1 0 0 0,-1 0 0 0 0,0 0 0 0 0,0 0 0 0 0,1 0 0 0 0,-1 0 1 0 0,0 0-1 0 0,1 0 0 0 0,-1 0 0 0 0,1 0 0 0 0,9 9 1167 0 0,5 15-205 0 0,-2 14-35 0 0,16 70 0 0 0,-3 44-285 0 0,-10-56-286 0 0,-6-30-239 0 0,-4 1 1 0 0,-1 73-1 0 0,-5-140-191 0 0,0 1 0 0 0,0-1 0 0 0,0 1 1 0 0,0-1-1 0 0,0 1 0 0 0,0-1 0 0 0,0 1 1 0 0,0 0-1 0 0,0-1 0 0 0,0 1 0 0 0,0-1 0 0 0,0 1 1 0 0,0-1-1 0 0,-1 1 0 0 0,1-1 0 0 0,0 1 1 0 0,0-1-1 0 0,-1 1 0 0 0,1-1 0 0 0,0 1 0 0 0,-1-1 1 0 0,1 0-1 0 0,0 1 0 0 0,-1-1 0 0 0,0 1 1 0 0,1-1-3 0 0,-1 0 1 0 0,0 0-1 0 0,1 0 1 0 0,-1 0-1 0 0,1 0 1 0 0,-1 0-1 0 0,1-1 1 0 0,-1 1-1 0 0,1 0 1 0 0,-1 0 0 0 0,0 0-1 0 0,1-1 1 0 0,-1 1-1 0 0,1 0 1 0 0,0-1-1 0 0,-1 1 1 0 0,1 0-1 0 0,-1-1 1 0 0,0 0-1 0 0,-2-1-9 0 0,1-1-1 0 0,-1 0 0 0 0,0-1 0 0 0,1 1 0 0 0,-4-6 0 0 0,2 0 12 0 0,1-1 0 0 0,0 0-1 0 0,1 0 1 0 0,0 0 0 0 0,0 0 0 0 0,1 0-1 0 0,0-19 1 0 0,10-75 31 0 0,-4 58-1 0 0,9-68-93 0 0,36-136 0 0 0,-50 247 63 0 0,5-15-7 0 0,0 0 0 0 0,10-25-1 0 0,-13 38 11 0 0,0 1 0 0 0,0 0 0 0 0,0 0 0 0 0,0 1 0 0 0,1-1 0 0 0,-1 0 0 0 0,1 1 0 0 0,0 0 0 0 0,0 0 0 0 0,1-1 0 0 0,-1 2 0 0 0,0-1 0 0 0,1 0 0 0 0,0 1-1 0 0,0 0 1 0 0,5-3 0 0 0,-8 5-4 0 0,0-1-1 0 0,1 1 0 0 0,-1 0 1 0 0,0 0-1 0 0,0 0 0 0 0,1 0 1 0 0,-1 0-1 0 0,0 0 0 0 0,1 0 1 0 0,-1 0-1 0 0,0 1 0 0 0,0-1 1 0 0,1 0-1 0 0,-1 1 0 0 0,0-1 1 0 0,0 1-1 0 0,0 0 0 0 0,0-1 1 0 0,1 1-1 0 0,-1 0 0 0 0,0-1 0 0 0,0 1 1 0 0,0 0-1 0 0,-1 0 0 0 0,1 0 1 0 0,0 0-1 0 0,1 1 0 0 0,2 4 9 0 0,1 1-1 0 0,-1-1 0 0 0,5 11 1 0 0,-4-8 5 0 0,26 55-8 0 0,43 124 0 0 0,-50-119-46 0 0,54 109-1 0 0,-57-137 66 0 0,-13-23-103 0 0,1-1 1 0 0,1 0 0 0 0,0-1 0 0 0,16 19-1 0 0,-25-34 6 0 0,-1 0 0 0 0,1 0-1 0 0,0 0 1 0 0,0 0 0 0 0,0 0-1 0 0,0 0 1 0 0,0 0 0 0 0,0 0-1 0 0,1 0 1 0 0,-1-1 0 0 0,0 1-1 0 0,0-1 1 0 0,1 1 0 0 0,-1-1-1 0 0,0 1 1 0 0,0-1 0 0 0,3 1-1 0 0,-3-1-230 0 0,0-1 0 0 0,0 1 0 0 0,0-1 0 0 0,0 1 0 0 0,0-1 0 0 0,0 1 0 0 0,0-1 0 0 0,-1 0 0 0 0,1 1 0 0 0,0-1 0 0 0,0 0 0 0 0,-1 1-1 0 0,1-1 1 0 0,-1 0 0 0 0,1 0 0 0 0,0 0 0 0 0,-1 0 0 0 0,0 0 0 0 0,1 0 0 0 0,-1 0 0 0 0,1 1 0 0 0,-1-1 0 0 0,0 0 0 0 0,0-2 0 0 0,2-4-2005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84 2961 0 0,'0'0'228'0'0,"0"0"-1"0"0,0 0 1 0 0,-1 0 0 0 0,1 0 0 0 0,0 0 0 0 0,0 0 0 0 0,-1 0 0 0 0,1 0 0 0 0,0 0 0 0 0,0 0 0 0 0,-1 0 0 0 0,1 0 0 0 0,0 0-1 0 0,0 0 1 0 0,0 0 0 0 0,-2-2 1824 0 0,2 2-1825 0 0,0 0 1 0 0,0 0 0 0 0,-1 0 0 0 0,1-1 0 0 0,0 1 0 0 0,0 0 0 0 0,0 0 0 0 0,0 0 0 0 0,0-1 0 0 0,0 1 0 0 0,0 0 0 0 0,0 0-1 0 0,0-1 1 0 0,0 1 0 0 0,0 0 0 0 0,0-1-100 0 0,0 1 0 0 0,0-1 0 0 0,0 1 0 0 0,0-1 0 0 0,0 1 0 0 0,1-1 0 0 0,-1 1 0 0 0,0-1 0 0 0,1 1 0 0 0,-1-1 0 0 0,0 1 0 0 0,0 0 0 0 0,1-1 0 0 0,-1 1 0 0 0,1-1 0 0 0,-1 1 0 0 0,0 0 0 0 0,1-1 0 0 0,0 1 0 0 0,7-3 219 0 0,0 0 1 0 0,0 0-1 0 0,1 1 1 0 0,-1 1-1 0 0,1-1 1 0 0,0 1 0 0 0,12 1-1 0 0,1-2 204 0 0,100-10 478 0 0,22-2-1377 0 0,-1-6-4106 0 0,-110 13 3362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9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152 296 512 0 0,'-1'-2'828'0'0,"-1"1"1"0"0,0 0-1 0 0,1-1 0 0 0,-1 1 0 0 0,0 0 1 0 0,0 0-1 0 0,0 0 0 0 0,0 0 0 0 0,0 0 1 0 0,0 0-1 0 0,-1 1 0 0 0,-2-1 0 0 0,4 1-735 0 0,0-1 0 0 0,1 1 0 0 0,-1 0 0 0 0,0 1 0 0 0,1-1 0 0 0,-1 0 0 0 0,0 0-1 0 0,1 0 1 0 0,-1 0 0 0 0,0 0 0 0 0,0 1 0 0 0,1-1 0 0 0,-1 0 0 0 0,1 1 0 0 0,-1-1 0 0 0,0 0 0 0 0,1 1-1 0 0,-1-1 1 0 0,1 1 0 0 0,-1-1 0 0 0,1 1 0 0 0,-1-1 0 0 0,1 1 0 0 0,-1-1 0 0 0,1 1 0 0 0,0 0 0 0 0,-1-1-1 0 0,1 1 1 0 0,0 0 0 0 0,-1-1 0 0 0,1 1 0 0 0,0 0 0 0 0,0-1 0 0 0,0 1 0 0 0,0 0 0 0 0,-1-1 0 0 0,1 1-1 0 0,0 0 1 0 0,0-1 0 0 0,0 1 0 0 0,1 0 0 0 0,-1 1 0 0 0,0 5 316 0 0,1 1 0 0 0,1 0 1 0 0,-1-1-1 0 0,1 1 0 0 0,0-1 1 0 0,1 0-1 0 0,3 8 0 0 0,8 23 186 0 0,-7-13-315 0 0,30 132 1149 0 0,-33-136-1217 0 0,-2 1 0 0 0,0-1 1 0 0,-2 1-1 0 0,0-1 1 0 0,-6 34-1 0 0,5-46-125 0 0,-6 25 132 0 0,6-32-197 0 0,1 0 1 0 0,-1 0-1 0 0,0 0 1 0 0,1 0-1 0 0,-1 0 1 0 0,0-1-1 0 0,0 1 1 0 0,0 0-1 0 0,-1-1 1 0 0,1 1-1 0 0,0-1 0 0 0,-1 1 1 0 0,1-1-1 0 0,-3 2 1 0 0,3-3-12 0 0,0 1 0 0 0,0-1 0 0 0,0 0 0 0 0,0 1 0 0 0,0-1 0 0 0,0 0 0 0 0,0 0 0 0 0,0 0 0 0 0,0 0 0 0 0,0 0 0 0 0,1 0 0 0 0,-1 0 0 0 0,0-1 0 0 0,0 1 0 0 0,0 0 0 0 0,0 0 0 0 0,0-1 0 0 0,0 1 0 0 0,0 0 0 0 0,0-1 0 0 0,0 1 0 0 0,1-1 0 0 0,-1 0 0 0 0,0 1 0 0 0,0-1 1 0 0,1 1-1 0 0,-1-1 0 0 0,0 0 0 0 0,0-1 0 0 0,-19-25 92 0 0,17 23-106 0 0,-6-13 9 0 0,0-1 1 0 0,2 0 0 0 0,0 0 0 0 0,-9-37-1 0 0,2 5-25 0 0,2 7 29 0 0,2 0-1 0 0,1-1 0 0 0,3 0 1 0 0,1-1-1 0 0,3 1 0 0 0,3-60 1 0 0,0 87-11 0 0,0 1 0 0 0,1-1 0 0 0,1 1 0 0 0,1 0 0 0 0,6-19 1 0 0,-9 30-1 0 0,1 1 1 0 0,0 0 0 0 0,-1 0 0 0 0,2 1 0 0 0,-1-1 0 0 0,0 0 0 0 0,1 1 0 0 0,-1-1 0 0 0,1 1 0 0 0,0 0 0 0 0,0 0 0 0 0,1 0 0 0 0,-1 0 0 0 0,1 0 0 0 0,-1 1 0 0 0,1 0-1 0 0,0 0 1 0 0,0 0 0 0 0,0 0 0 0 0,0 0 0 0 0,0 1 0 0 0,0 0 0 0 0,0-1 0 0 0,8 1 0 0 0,-6 0 1 0 0,1 1 0 0 0,-1 0 0 0 0,1 0 0 0 0,0 1 0 0 0,-1 0 0 0 0,1 0 0 0 0,-1 1 0 0 0,1-1-1 0 0,11 6 1 0 0,-9-2 4 0 0,1 0-1 0 0,-1 0 0 0 0,0 1 0 0 0,-1 0 0 0 0,13 12 0 0 0,-2 1 24 0 0,-1 1-1 0 0,-1 0 0 0 0,-1 2 0 0 0,14 23 1 0 0,-14-18 71 0 0,-2 0 1 0 0,0 1-1 0 0,-2 0 1 0 0,13 48-1 0 0,-19-51 60 0 0,-1 0 0 0 0,3 44-1 0 0,-7-39 31 0 0,-4 35 0 0 0,4-64-186 0 0,-1-1 0 0 0,0 1-1 0 0,0-1 1 0 0,0 1 0 0 0,0 0 0 0 0,0-1 0 0 0,0 1 0 0 0,-1-1 0 0 0,1 1 0 0 0,0 0 0 0 0,0-1 0 0 0,0 1 0 0 0,-1-1 0 0 0,1 1 0 0 0,0-1 0 0 0,0 1 0 0 0,-1-1 0 0 0,1 1-1 0 0,0-1 1 0 0,-1 1 0 0 0,1-1 0 0 0,-1 1 0 0 0,0 0 0 0 0,1-2-1 0 0,-1 1-1 0 0,1-1 1 0 0,-1 1 0 0 0,1-1-1 0 0,-1 1 1 0 0,1-1 0 0 0,0 1-1 0 0,-1-1 1 0 0,1 1 0 0 0,0-1-1 0 0,-1 1 1 0 0,1-1 0 0 0,0 0-1 0 0,0 1 1 0 0,0-1-1 0 0,0 0 1 0 0,0 1 0 0 0,0-1-1 0 0,-1 1 1 0 0,1-1 0 0 0,1-1-1 0 0,-1-13-26 0 0,0 0 0 0 0,1-1-1 0 0,1 1 1 0 0,7-27 0 0 0,20-128-301 0 0,-21 107 178 0 0,27-102-1 0 0,-29 145 132 0 0,12-25 0 0 0,-15 39 11 0 0,1-1 1 0 0,-1 1-1 0 0,1-1 1 0 0,0 1-1 0 0,1 0 0 0 0,0 1 1 0 0,6-8-1 0 0,-10 12 4 0 0,1 0 0 0 0,-1 0 0 0 0,1 0 0 0 0,-1 0 0 0 0,1 0 0 0 0,0 0-1 0 0,-1 0 1 0 0,1 0 0 0 0,0 0 0 0 0,0 1 0 0 0,-1-1 0 0 0,1 1 0 0 0,0-1 0 0 0,0 1 0 0 0,0 0 0 0 0,0 0 0 0 0,0 0-1 0 0,-1 0 1 0 0,1 0 0 0 0,0 0 0 0 0,0 0 0 0 0,0 1 0 0 0,0-1 0 0 0,0 0 0 0 0,-1 1 0 0 0,1 0 0 0 0,0-1-1 0 0,0 1 1 0 0,-1 0 0 0 0,1 0 0 0 0,-1 0 0 0 0,1 0 0 0 0,-1 0 0 0 0,1 1 0 0 0,1 1 0 0 0,4 4 29 0 0,0 1 1 0 0,0 1 0 0 0,0-1 0 0 0,9 19-1 0 0,-13-22-10 0 0,18 29 20 0 0,-3 1-1 0 0,0 0 1 0 0,-3 1 0 0 0,-1 1-1 0 0,-1 0 1 0 0,-2 1-1 0 0,-2 0 1 0 0,5 44 0 0 0,-11-36-17 0 0,-2-26-7 0 0,1-1 0 0 0,5 25 1 0 0,-7-42-29 0 0,1 0 1 0 0,-1 0-1 0 0,1 0 1 0 0,0 0 0 0 0,-1 0-1 0 0,1 0 1 0 0,0 0 0 0 0,0 0-1 0 0,0 0 1 0 0,1-1-1 0 0,-1 1 1 0 0,0 0 0 0 0,1-1-1 0 0,-1 1 1 0 0,1-1 0 0 0,-1 0-1 0 0,1 1 1 0 0,0-1 0 0 0,-1 0-1 0 0,1 0 1 0 0,0 0-1 0 0,0 0 1 0 0,0 0 0 0 0,3 0-1 0 0,-2 0-187 0 0,1-1-1 0 0,-1 0 1 0 0,0 0-1 0 0,0 0 1 0 0,1 0-1 0 0,-1 0 1 0 0,0-1-1 0 0,1 0 1 0 0,-1 1-1 0 0,0-1 1 0 0,0-1-1 0 0,0 1 1 0 0,0 0-1 0 0,5-4 1 0 0,38-25-8297 0 0,-28 20 3558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27 512 0 0,'-5'-16'5676'0'0,"5"15"-5359"0"0,0 1 0 0 0,0-1 0 0 0,0 1 0 0 0,0-1 0 0 0,-1 1 0 0 0,1-1 0 0 0,0 1 0 0 0,0 0 0 0 0,0-1 0 0 0,-1 1 0 0 0,1-1 0 0 0,0 1 0 0 0,-1 0 0 0 0,1-1 0 0 0,0 1 0 0 0,-1 0 0 0 0,1-1 1 0 0,0 1-1 0 0,-1 0 0 0 0,1 0 0 0 0,-1-1 0 0 0,1 1 0 0 0,0 0 0 0 0,-1 0 0 0 0,1 0 0 0 0,-1-1 0 0 0,1 1 0 0 0,-1 0 0 0 0,1 0 0 0 0,-1 0 0 0 0,0 0 0 0 0,0 1-98 0 0,0 1 0 0 0,0-1 0 0 0,0 1 0 0 0,0-1 0 0 0,1 1 1 0 0,-1 0-1 0 0,1-1 0 0 0,-1 1 0 0 0,1 0 0 0 0,-1-1 0 0 0,1 1 0 0 0,0 0 1 0 0,0-1-1 0 0,0 1 0 0 0,0 3 0 0 0,-1 3 204 0 0,0 15 19 0 0,1 0 1 0 0,1 1 0 0 0,1-1-1 0 0,5 27 1 0 0,3 22 202 0 0,-3 112 99 0 0,-1-13-408 0 0,-2-131-458 0 0,1-1 0 0 0,14 50 0 0 0,-17-78-143 0 0,1-1 0 0 0,1 0 0 0 0,0 0 0 0 0,10 18 0 0 0,-14-28 164 0 0,0 1 0 0 0,1-1 0 0 0,-1 0 0 0 0,0 1 0 0 0,1-1-1 0 0,-1 0 1 0 0,0 1 0 0 0,1-1 0 0 0,-1 0 0 0 0,1 0 0 0 0,-1 1 0 0 0,0-1 0 0 0,1 0 0 0 0,-1 0 0 0 0,1 0 0 0 0,-1 0 0 0 0,1 1 0 0 0,-1-1 0 0 0,1 0 0 0 0,-1 0 0 0 0,0 0 0 0 0,1 0 0 0 0,-1 0-1 0 0,1 0 1 0 0,-1 0 0 0 0,1 0 0 0 0,-1-1 0 0 0,1 1 0 0 0,-1 0 0 0 0,1 0 0 0 0,-1 0 0 0 0,0 0 0 0 0,1 0 0 0 0,-1-1 0 0 0,1 1 0 0 0,-1 0 0 0 0,0 0 0 0 0,1-1 0 0 0,-1 1 0 0 0,0 0 0 0 0,1-1-1 0 0,-1 1 1 0 0,0 0 0 0 0,1-1 0 0 0,-1 1 0 0 0,0-1 0 0 0,0 1 0 0 0,1-1 0 0 0,4-7-2301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53 284 2024 0 0,'-7'-6'2673'0'0,"0"0"-1"0"0,1 0 0 0 0,-1 0 0 0 0,-7-11 0 0 0,13 15-2454 0 0,-1 0 1 0 0,1-1-1 0 0,0 1 1 0 0,0 0-1 0 0,0-1 0 0 0,0 1 1 0 0,0 0-1 0 0,1-1 0 0 0,-1 1 1 0 0,1-1-1 0 0,-1 1 1 0 0,1-1-1 0 0,0 1 0 0 0,0-1 1 0 0,0 1-1 0 0,0-1 0 0 0,1 1 1 0 0,-1-1-1 0 0,1 1 1 0 0,1-5-1 0 0,2-2-110 0 0,0 0-1 0 0,1 0 1 0 0,0 0 0 0 0,1 1 0 0 0,0 0-1 0 0,0 0 1 0 0,8-7 0 0 0,0 1 5 0 0,0 1 0 0 0,28-19 1 0 0,-31 25-87 0 0,0 0 0 0 0,0 0 0 0 0,1 1 1 0 0,0 1-1 0 0,1 0 0 0 0,-1 1 0 0 0,1 0 1 0 0,15-3-1 0 0,-23 6-18 0 0,1 1-1 0 0,-1 0 1 0 0,0-1 0 0 0,1 2-1 0 0,-1-1 1 0 0,0 0 0 0 0,1 1 0 0 0,-1 0-1 0 0,0 1 1 0 0,0-1 0 0 0,0 1-1 0 0,0 0 1 0 0,0 0 0 0 0,0 0-1 0 0,0 1 1 0 0,-1-1 0 0 0,1 1-1 0 0,-1 1 1 0 0,0-1 0 0 0,0 0 0 0 0,0 1-1 0 0,5 6 1 0 0,-5-5 1 0 0,0 0-1 0 0,-1 0 1 0 0,1 1 0 0 0,-1-1-1 0 0,0 1 1 0 0,-1 0 0 0 0,0-1-1 0 0,0 1 1 0 0,0 0 0 0 0,0 1-1 0 0,-1-1 1 0 0,0 0 0 0 0,0 0-1 0 0,-1 1 1 0 0,0-1 0 0 0,0 0-1 0 0,0 1 1 0 0,-1-1 0 0 0,-2 9-1 0 0,1-5-5 0 0,-2 0-1 0 0,1 0 1 0 0,-1 0-1 0 0,-1 0 1 0 0,0-1-1 0 0,0 0 1 0 0,-1 0-1 0 0,0 0 1 0 0,0-1-1 0 0,-14 15 1 0 0,9-14-5 0 0,1 1-1 0 0,-1-2 1 0 0,0 1-1 0 0,-24 12 1 0 0,29-17-38 0 0,-1-1 1 0 0,1-1-1 0 0,0 1 0 0 0,-1-1 1 0 0,0 0-1 0 0,0-1 0 0 0,1 1 1 0 0,-1-1-1 0 0,0-1 0 0 0,0 1 1 0 0,0-1-1 0 0,-7-1 1 0 0,12 1-54 0 0,1-1 1 0 0,0 1-1 0 0,-1-1 1 0 0,1 1-1 0 0,-1-1 1 0 0,1 1-1 0 0,0-1 1 0 0,-1 0 0 0 0,1 0-1 0 0,0 0 1 0 0,0 0-1 0 0,0 0 1 0 0,0 0-1 0 0,0 0 1 0 0,0 0 0 0 0,0 0-1 0 0,0 0 1 0 0,0 0-1 0 0,0-1 1 0 0,1 1-1 0 0,-2-2 1 0 0,0-2-878 0 0,1 1 0 0 0,-1 0 1 0 0,1-1-1 0 0,0 1 0 0 0,0-9 0 0 0,0-6-2705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95 192 1952 0 0,'-13'-19'5621'0'0,"-18"-33"0"0"0,19 25-2988 0 0,0-1 0 0 0,-8-31-1 0 0,16 53-636 0 0,2 14-1175 0 0,2 21-504 0 0,0-26-182 0 0,2 34 59 0 0,1 0 0 0 0,11 47 0 0 0,4 36 6 0 0,10 266-203 0 0,-28-376-50 0 0,6 63-181 0 0,-5-66 35 0 0,0 0 0 0 0,1 0 0 0 0,0-1 0 0 0,0 1 0 0 0,0-1-1 0 0,1 1 1 0 0,0-1 0 0 0,5 8 0 0 0,-8-14 126 0 0,0 0 0 0 0,0 0 1 0 0,0 1-1 0 0,1-1 0 0 0,-1 0 0 0 0,0 0 1 0 0,0 1-1 0 0,1-1 0 0 0,-1 0 0 0 0,0 0 1 0 0,0 0-1 0 0,1 1 0 0 0,-1-1 0 0 0,0 0 1 0 0,0 0-1 0 0,1 0 0 0 0,-1 0 1 0 0,0 0-1 0 0,1 0 0 0 0,-1 0 0 0 0,0 1 1 0 0,0-1-1 0 0,1 0 0 0 0,-1 0 0 0 0,0 0 1 0 0,1 0-1 0 0,-1 0 0 0 0,0 0 0 0 0,1 0 1 0 0,-1-1-1 0 0,0 1 0 0 0,1 0 0 0 0,-1 0 1 0 0,0 0-1 0 0,0 0 0 0 0,1 0 0 0 0,-1 0 1 0 0,0-1-1 0 0,1 1 0 0 0,-1 0 0 0 0,0 0 1 0 0,0 0-1 0 0,1-1 0 0 0,-1 1 0 0 0,0 0 1 0 0,0 0-1 0 0,0 0 0 0 0,0-1 0 0 0,1 1 1 0 0,-1 0-1 0 0,0-1 0 0 0,0 1 0 0 0,0 0 1 0 0,0 0-1 0 0,0-1 0 0 0,1 0 0 0 0,6-20-5769 0 0,-6 19 4535 0 0,5-13-1533 0 0,1-3 124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34 258 2633 0 0,'-14'-31'8647'0'0,"10"25"-7387"0"0,1-1 0 0 0,0-1 0 0 0,0 1 1 0 0,-3-13-1 0 0,6 17-1086 0 0,-1 0 0 0 0,1 0 0 0 0,0 0 0 0 0,0 0 0 0 0,0 0 1 0 0,1 0-1 0 0,-1 0 0 0 0,1 1 0 0 0,-1-1 0 0 0,1 0 0 0 0,0 0 0 0 0,0 1 0 0 0,0-1 1 0 0,1 0-1 0 0,-1 1 0 0 0,1-1 0 0 0,1-1 0 0 0,5-6-15 0 0,0 1-1 0 0,0 0 1 0 0,1 1-1 0 0,0 0 1 0 0,0 0-1 0 0,21-12 1 0 0,-14 11-95 0 0,1 0 0 0 0,0 1 0 0 0,33-10 0 0 0,-39 15-44 0 0,0 0 0 0 0,1 1 0 0 0,-1 1 0 0 0,0 0 0 0 0,1 1 0 0 0,-1 0 0 0 0,0 0 0 0 0,1 1 0 0 0,-1 1 0 0 0,0 0 0 0 0,12 3 0 0 0,-19-3-17 0 0,1-1-1 0 0,0 1 0 0 0,-1 0 0 0 0,1 0 0 0 0,-1 0 0 0 0,0 1 1 0 0,0-1-1 0 0,0 1 0 0 0,0 0 0 0 0,0 0 0 0 0,-1 0 1 0 0,1 1-1 0 0,-1 0 0 0 0,0-1 0 0 0,0 1 0 0 0,0 0 1 0 0,0 0-1 0 0,-1 1 0 0 0,0-1 0 0 0,0 0 0 0 0,0 1 0 0 0,0-1 1 0 0,-1 1-1 0 0,1 0 0 0 0,-1 0 0 0 0,-1-1 0 0 0,1 1 1 0 0,0 5-1 0 0,-2-2 13 0 0,1-1-1 0 0,-1 1 1 0 0,-1 0 0 0 0,1-1 0 0 0,-1 0 0 0 0,-1 1 0 0 0,1-1-1 0 0,-1 0 1 0 0,-1 0 0 0 0,1 0 0 0 0,-1-1 0 0 0,0 1 0 0 0,-1-1-1 0 0,-5 6 1 0 0,2-2 3 0 0,0-1 0 0 0,-1 0-1 0 0,0 0 1 0 0,-1-1 0 0 0,0-1-1 0 0,0 0 1 0 0,-20 11 0 0 0,22-15-27 0 0,1 0 1 0 0,0 0-1 0 0,-1 0 0 0 0,0-1 1 0 0,-13 2-1 0 0,18-4-54 0 0,1 0-1 0 0,0 1 1 0 0,0-1-1 0 0,0 0 1 0 0,0 0 0 0 0,-1 0-1 0 0,1-1 1 0 0,0 1-1 0 0,0-1 1 0 0,0 1 0 0 0,0-1-1 0 0,0 0 1 0 0,0 1-1 0 0,0-1 1 0 0,0 0 0 0 0,0 0-1 0 0,0-1 1 0 0,0 1-1 0 0,0 0 1 0 0,1-1 0 0 0,-1 1-1 0 0,0-1 1 0 0,1 1-1 0 0,0-1 1 0 0,-3-2 0 0 0,2-2-983 0 0,-1 1 1 0 0,1-1 0 0 0,-1 0 0 0 0,2 1 0 0 0,-3-12 0 0 0,1-3-2819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18 131 512 0 0,'-13'-8'3664'0'0,"8"0"2549"0"0,6 8-6011 0 0,-1 0 1 0 0,1-1-1 0 0,-1 1 0 0 0,1 0 1 0 0,-1 0-1 0 0,1 0 1 0 0,-1 0-1 0 0,1 0 0 0 0,-1-1 1 0 0,1 1-1 0 0,-1 0 1 0 0,1 0-1 0 0,-1 0 0 0 0,1 0 1 0 0,-1 0-1 0 0,0 0 0 0 0,1 1 1 0 0,-1-1-1 0 0,1 0 1 0 0,-1 0-1 0 0,1 0 0 0 0,0 1 1 0 0,14 2 1731 0 0,-10 0-1656 0 0,1-1 0 0 0,-1 1-1 0 0,0 0 1 0 0,0 0 0 0 0,0 1-1 0 0,-1-1 1 0 0,1 1 0 0 0,-1 0-1 0 0,1 1 1 0 0,-1-1 0 0 0,5 9 0 0 0,4 5 262 0 0,16 34 0 0 0,-23-41-396 0 0,-2 0-1 0 0,1 0 0 0 0,-1 1 0 0 0,-1-1 1 0 0,0 1-1 0 0,1 18 0 0 0,-4-30-131 0 0,1 0 0 0 0,-1 1 0 0 0,0-1 0 0 0,0 1 0 0 0,0-1 0 0 0,0 0 0 0 0,0 1 0 0 0,0-1 0 0 0,0 0 0 0 0,0 1 0 0 0,0-1 0 0 0,0 1 0 0 0,0-1 0 0 0,0 0 0 0 0,0 1 0 0 0,0-1 0 0 0,-1 1 0 0 0,1-1 0 0 0,0 0 0 0 0,0 1 0 0 0,0-1 0 0 0,0 0 0 0 0,-1 1 0 0 0,1-1 0 0 0,0 0 0 0 0,0 1 0 0 0,-1-1 0 0 0,1 0 1 0 0,-1 1-1 0 0,1-1-1 0 0,-1-1 0 0 0,1 1 0 0 0,0 0 0 0 0,-1 0 0 0 0,1 0 0 0 0,0-1 0 0 0,-1 1 0 0 0,1 0 0 0 0,0 0 0 0 0,-1-1 0 0 0,1 1 0 0 0,0 0 0 0 0,-1-1 0 0 0,1 1 0 0 0,0 0 0 0 0,0-1 0 0 0,-1 1 0 0 0,1-1 1 0 0,0 1-1 0 0,0 0 0 0 0,0-1 0 0 0,0 1 0 0 0,0-1 0 0 0,0 1 0 0 0,0-1 0 0 0,-1 0 0 0 0,-3-20 103 0 0,-2-37 0 0 0,-3-11 121 0 0,-31-105 224 0 0,36 160-437 0 0,4 12-26 0 0,1 4 0 0 0,0 0 1 0 0,0 0-1 0 0,1-1 0 0 0,-1 1 0 0 0,0-1 0 0 0,1 1 1 0 0,-1-1-1 0 0,1 1 0 0 0,-1-1 0 0 0,1 0 0 0 0,2 2 1 0 0,0 0-20 0 0,5 3-7 0 0,0 0 0 0 0,0-1 0 0 0,0 0-1 0 0,0-1 1 0 0,1 0 0 0 0,-1 0 0 0 0,1-1 0 0 0,0 0 0 0 0,0-1 0 0 0,1 0-1 0 0,19 0 1 0 0,-2-1-433 0 0,-1-1 0 0 0,1-2-1 0 0,34-5 1 0 0,18-10-5466 0 0,-62 13 2624 0 0,-4 0-41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102 148 2272 0 0,'-10'-8'5317'0'0,"-21"-14"858"0"0,28 21-5778 0 0,0-1 0 0 0,1 1-1 0 0,-1 0 1 0 0,0-1-1 0 0,0 1 1 0 0,0 1 0 0 0,0-1-1 0 0,0 0 1 0 0,-5 0-1 0 0,6 1-299 0 0,1 1 0 0 0,0-1-1 0 0,0 0 1 0 0,0 1-1 0 0,-1-1 1 0 0,1 1-1 0 0,0-1 1 0 0,0 1-1 0 0,0-1 1 0 0,0 1-1 0 0,0 0 1 0 0,0-1-1 0 0,0 1 1 0 0,0 0-1 0 0,0 0 1 0 0,0 0-1 0 0,1 0 1 0 0,-1 0-1 0 0,0 0 1 0 0,1 0 0 0 0,-1 0-1 0 0,0 0 1 0 0,1 0-1 0 0,-1 0 1 0 0,1 0-1 0 0,0 0 1 0 0,-1 0-1 0 0,1 1 1 0 0,0-1-1 0 0,0 0 1 0 0,-1 0-1 0 0,1 1 1 0 0,0 0-1 0 0,0 4-25 0 0,0 1-1 0 0,0-1 0 0 0,0 0 0 0 0,0 0 1 0 0,3 9-1 0 0,0-1 14 0 0,1 0 0 0 0,1 0 0 0 0,0 0 0 0 0,1-1 0 0 0,0 0 0 0 0,1 0 0 0 0,0 0 0 0 0,13 15 0 0 0,-14-20-71 0 0,1 0 0 0 0,0-1-1 0 0,1 1 1 0 0,-1-2 0 0 0,1 1 0 0 0,1-1-1 0 0,-1-1 1 0 0,1 1 0 0 0,0-1-1 0 0,0-1 1 0 0,0 0 0 0 0,19 6-1 0 0,-26-10-9 0 0,1 1-1 0 0,0-1 0 0 0,0 1 0 0 0,0-1 0 0 0,-1 0 0 0 0,1 0 0 0 0,0 0 0 0 0,0-1 0 0 0,-1 1 0 0 0,1-1 0 0 0,0 0 1 0 0,0 1-1 0 0,-1-1 0 0 0,1 0 0 0 0,-1 0 0 0 0,1-1 0 0 0,-1 1 0 0 0,1-1 0 0 0,-1 1 0 0 0,4-4 0 0 0,-2 1 4 0 0,0 0 0 0 0,0 0 0 0 0,-1 0 0 0 0,1 0 0 0 0,-1-1 0 0 0,0 0-1 0 0,0 0 1 0 0,-1 0 0 0 0,4-8 0 0 0,-4 7 3 0 0,0-1-1 0 0,-1 0 1 0 0,0 0-1 0 0,0 0 1 0 0,0 0-1 0 0,-1 0 1 0 0,0 0-1 0 0,0 0 1 0 0,-1-1-1 0 0,-2-12 1 0 0,-3-3-15 0 0,-17-41 1 0 0,16 47-10 0 0,0 0-1 0 0,-2 1 1 0 0,-13-21 0 0 0,18 31 12 0 0,-1-1 0 0 0,0 1 0 0 0,0 0 0 0 0,-1 0 1 0 0,0 1-1 0 0,0-1 0 0 0,0 2 0 0 0,-1-1 0 0 0,1 0 1 0 0,-9-3-1 0 0,12 7 4 0 0,1 0 0 0 0,-1 0 0 0 0,1 0 0 0 0,-1 0 0 0 0,0 1 0 0 0,1-1 0 0 0,-1 1 0 0 0,0 0 0 0 0,1-1 0 0 0,-1 1 0 0 0,0 1 0 0 0,0-1 0 0 0,1 0 0 0 0,-1 1 0 0 0,0-1 0 0 0,1 1 0 0 0,-1 0 0 0 0,0 0 0 0 0,1 0 0 0 0,-1 0 0 0 0,1 0 0 0 0,0 0 0 0 0,-1 1 0 0 0,1-1 0 0 0,0 1 0 0 0,0 0 0 0 0,0 0 0 0 0,0-1 0 0 0,0 1 0 0 0,0 1 0 0 0,-1 1 0 0 0,0 0 3 0 0,1 0 0 0 0,-1 0 0 0 0,1 0 0 0 0,0 0 1 0 0,1 0-1 0 0,-1 1 0 0 0,1-1 0 0 0,-1 0 0 0 0,1 1 0 0 0,1-1 0 0 0,-1 1 1 0 0,1-1-1 0 0,-1 1 0 0 0,1 0 0 0 0,1-1 0 0 0,-1 1 0 0 0,0-1 0 0 0,2 6 0 0 0,0-6-12 0 0,0 1 0 0 0,0-1 0 0 0,1 0 0 0 0,-1 0 0 0 0,1 0 0 0 0,0 0 0 0 0,0 0-1 0 0,0 0 1 0 0,0-1 0 0 0,1 0 0 0 0,-1 1 0 0 0,1-1 0 0 0,0-1 0 0 0,0 1-1 0 0,0 0 1 0 0,0-1 0 0 0,1 0 0 0 0,6 2 0 0 0,-2 0-62 0 0,1-1 1 0 0,0 0 0 0 0,0 0-1 0 0,0-1 1 0 0,1 0 0 0 0,-1-1-1 0 0,17 0 1 0 0,-9-3-1048 0 0,0 0 0 0 0,0-1 0 0 0,20-6 0 0 0,-19 3-1134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89 145 2593 0 0,'-23'3'6639'0'0,"15"-3"-4799"0"0,1 1 0 0 0,-1 0 0 0 0,-14 4 0 0 0,21-5-1714 0 0,0 1 0 0 0,0-1 0 0 0,0 0 1 0 0,0 1-1 0 0,0-1 0 0 0,0 1 0 0 0,0-1 0 0 0,0 1 0 0 0,0 0 1 0 0,0-1-1 0 0,0 1 0 0 0,0 0 0 0 0,0 0 0 0 0,1 0 0 0 0,-1 0 0 0 0,0-1 1 0 0,1 1-1 0 0,-1 0 0 0 0,1 0 0 0 0,-1 0 0 0 0,1 0 0 0 0,-1 0 1 0 0,1 0-1 0 0,0 1 0 0 0,-1-1 0 0 0,1 0 0 0 0,0 0 0 0 0,0 0 0 0 0,0 0 1 0 0,0 0-1 0 0,0 0 0 0 0,0 2 0 0 0,0-2-42 0 0,1 1 1 0 0,-1-1-1 0 0,0 0 0 0 0,1 1 0 0 0,0-1 1 0 0,-1 0-1 0 0,1 0 0 0 0,0 1 0 0 0,0-1 1 0 0,-1 0-1 0 0,1 0 0 0 0,0 0 0 0 0,0 0 1 0 0,0 0-1 0 0,0 0 0 0 0,1 0 0 0 0,-1 0 1 0 0,0 0-1 0 0,0-1 0 0 0,0 1 0 0 0,1 0 1 0 0,-1-1-1 0 0,0 1 0 0 0,3 0 0 0 0,-3-1-30 0 0,0 0 0 0 0,0 1 0 0 0,0-1 0 0 0,0 0 0 0 0,0 0 0 0 0,0 0 0 0 0,0 0 0 0 0,0 0 0 0 0,0 0 0 0 0,0 0 0 0 0,0 0 1 0 0,0 0-1 0 0,1-1 0 0 0,-1 1 0 0 0,0 0 0 0 0,0-1 0 0 0,0 1 0 0 0,0 0 0 0 0,-1-1 0 0 0,1 1 0 0 0,0-1 0 0 0,0 0 0 0 0,0 1 0 0 0,0-1 0 0 0,0 0 0 0 0,-1 1 0 0 0,1-1 0 0 0,0 0 0 0 0,-1 0 0 0 0,1 0 0 0 0,-1 0 0 0 0,2-1 0 0 0,4-15 243 0 0,6-23 0 0 0,-8 25-262 0 0,0 1 0 0 0,8-17 0 0 0,-10 26-37 0 0,1 0-1 0 0,0 0 1 0 0,0 0-1 0 0,0 1 0 0 0,1 0 1 0 0,-1 0-1 0 0,1 0 1 0 0,0 0-1 0 0,9-6 0 0 0,-7 6-3 0 0,0 0-1 0 0,0 1 1 0 0,1-1-1 0 0,0 2 0 0 0,-1-1 1 0 0,1 1-1 0 0,0 0 0 0 0,0 0 1 0 0,1 1-1 0 0,-1 0 0 0 0,0 0 1 0 0,0 1-1 0 0,0 0 1 0 0,1 0-1 0 0,-1 0 0 0 0,0 1 1 0 0,0 1-1 0 0,0-1 0 0 0,0 1 1 0 0,0 0-1 0 0,0 0 0 0 0,0 1 1 0 0,0 0-1 0 0,-1 0 1 0 0,0 1-1 0 0,0 0 0 0 0,0 0 1 0 0,0 0-1 0 0,0 1 0 0 0,-1 0 1 0 0,0 0-1 0 0,0 0 1 0 0,0 1-1 0 0,0-1 0 0 0,-1 1 1 0 0,5 10-1 0 0,-4-6 18 0 0,-1 0-1 0 0,0 1 1 0 0,-1 0-1 0 0,0 0 1 0 0,-1 0 0 0 0,0 0-1 0 0,0 0 1 0 0,-1 15 0 0 0,4 23 10 0 0,-4-44-167 0 0,0-1-1 0 0,0 0 0 0 0,0 0 0 0 0,1 1 1 0 0,-1-1-1 0 0,1 0 0 0 0,1 0 0 0 0,-1 0 0 0 0,0-1 1 0 0,1 1-1 0 0,0-1 0 0 0,0 1 0 0 0,0-1 1 0 0,0 0-1 0 0,0 0 0 0 0,1 0 0 0 0,-1 0 1 0 0,1-1-1 0 0,0 1 0 0 0,-1-1 0 0 0,1 0 1 0 0,1 0-1 0 0,-1-1 0 0 0,0 1 0 0 0,0-1 0 0 0,1 0 1 0 0,-1 0-1 0 0,0 0 0 0 0,1-1 0 0 0,-1 1 1 0 0,1-1-1 0 0,-1 0 0 0 0,1 0 0 0 0,-1-1 1 0 0,0 0-1 0 0,1 1 0 0 0,-1-1 0 0 0,0-1 1 0 0,7-1-1 0 0,22-13-5350 0 0,-17 7 2053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375 0 2729 0 0,'-5'3'2078'0'0,"-1"-1"1"0"0,1 1 0 0 0,0 0 0 0 0,0 1 0 0 0,-9 6 0 0 0,11-6-1564 0 0,-1 0 0 0 0,1 0 0 0 0,0 0 0 0 0,0 0 0 0 0,0 0 1 0 0,1 1-1 0 0,-3 5 0 0 0,-20 45 1986 0 0,7-13-1293 0 0,-25 42 0 0 0,35-70-1111 0 0,-1-1 0 0 0,0 0 0 0 0,-1-1 1 0 0,-1 0-1 0 0,0-1 0 0 0,-24 20 0 0 0,-35 16-4 0 0,18-14-318 0 0,44-25-180 0 0,14-7-640 0 0,17-7-1513 0 0,-1-4-966 0 0,5 0-273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13 3017 0 0,'-11'-6'6249'0'0,"-3"0"2135"0"0,14 6-8248 0 0,-1 0 0 0 0,1 0 0 0 0,-1 0 1 0 0,1 0-1 0 0,0 0 0 0 0,-1 0 1 0 0,1 1-1 0 0,-1-1 0 0 0,1 0 0 0 0,-1 0 1 0 0,1 1-1 0 0,-1-1 0 0 0,1 0 0 0 0,0 0 1 0 0,-1 1-1 0 0,1-1 0 0 0,0 0 1 0 0,-1 1-1 0 0,1-1 0 0 0,0 1 0 0 0,-1-1 1 0 0,1 0-1 0 0,0 1 0 0 0,0-1 1 0 0,0 1-1 0 0,-1-1 0 0 0,1 1 0 0 0,0-1 1 0 0,0 1-1 0 0,-11 31 838 0 0,2 0 1 0 0,2 1-1 0 0,-5 40 1 0 0,8-50-556 0 0,3-15-387 0 0,0 0 1 0 0,1 0 0 0 0,-1 0-1 0 0,2 0 1 0 0,-1-1-1 0 0,1 1 1 0 0,0 0-1 0 0,1 0 1 0 0,-1 0-1 0 0,2-1 1 0 0,-1 1-1 0 0,5 8 1 0 0,-5-12-64 0 0,0 0 1 0 0,1-1-1 0 0,-1 1 0 0 0,1 0 1 0 0,0-1-1 0 0,0 1 0 0 0,0-1 0 0 0,1 0 1 0 0,-1 0-1 0 0,1 0 0 0 0,0-1 1 0 0,0 1-1 0 0,0-1 0 0 0,0 0 1 0 0,0 0-1 0 0,0 0 0 0 0,0-1 1 0 0,1 0-1 0 0,-1 1 0 0 0,1-2 1 0 0,-1 1-1 0 0,7 0 0 0 0,-5-1-139 0 0,0 0 0 0 0,0 0-1 0 0,0-1 1 0 0,0 1 0 0 0,0-2 0 0 0,0 1-1 0 0,0-1 1 0 0,-1 1 0 0 0,9-5 0 0 0,4-3-2026 0 0,25-16 0 0 0,-34 18 970 0 0,17-9-1663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1 3673 0 0,'-33'0'4481'0'0,"4"1"3040"0"0,0 5-5312 0 0,12-2-577 0 0,3 3-656 0 0,3 3-496 0 0,4-1 57 0 0,3 0-353 0 0,2 1-184 0 0,2-3-104 0 0,5 0-56 0 0,2 1-233 0 0,2-3-327 0 0,4 1 344 0 0,4 0-2336 0 0,3 1 1783 0 0,3 0-271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0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90 512 0 0,'0'0'248'0'0,"-1"-1"0"0"0,1 1-1 0 0,-1-1 1 0 0,1 1 0 0 0,-1-1 0 0 0,1 1-1 0 0,-1 0 1 0 0,1-1 0 0 0,-1 1-1 0 0,1 0 1 0 0,-1-1 0 0 0,1 1 0 0 0,-1 0-1 0 0,0 0 1 0 0,1-1 0 0 0,-1 1 0 0 0,0 0-1 0 0,1 0 1 0 0,-1 0 0 0 0,0 0 0 0 0,1 0-1 0 0,-1 0 1 0 0,0 0 0 0 0,1 0-1 0 0,-1 0 1 0 0,1 0 0 0 0,-2 1 0 0 0,0 0 298 0 0,0 0 0 0 0,0 0 1 0 0,1 1-1 0 0,-1-1 0 0 0,1 1 1 0 0,-1-1-1 0 0,-1 3 0 0 0,-8 7 843 0 0,2-2-818 0 0,0-1 0 0 0,1 2 0 0 0,0-1-1 0 0,0 1 1 0 0,1 0 0 0 0,0 0 0 0 0,1 1-1 0 0,0 0 1 0 0,1 0 0 0 0,-8 24 0 0 0,11-29-552 0 0,2-1 0 0 0,-1 1 0 0 0,0-1 0 0 0,1 1 0 0 0,0 0 0 0 0,0-1 0 0 0,1 1 0 0 0,0 0 0 0 0,0-1 1 0 0,0 1-1 0 0,0-1 0 0 0,1 1 0 0 0,0-1 0 0 0,0 0 0 0 0,1 0 0 0 0,-1 0 0 0 0,1 0 0 0 0,0 0 0 0 0,0-1 0 0 0,1 1 0 0 0,0-1 0 0 0,-1 0 0 0 0,1 0 1 0 0,1 0-1 0 0,-1 0 0 0 0,0-1 0 0 0,1 1 0 0 0,0-1 0 0 0,0-1 0 0 0,0 1 0 0 0,0-1 0 0 0,0 0 0 0 0,0 0 0 0 0,1 0 0 0 0,-1 0 0 0 0,1-1 0 0 0,-1 0 1 0 0,1-1-1 0 0,7 1 0 0 0,-3-1-57 0 0,0-1 1 0 0,-1-1 0 0 0,1 1-1 0 0,0-1 1 0 0,-1-1 0 0 0,0 0-1 0 0,1 0 1 0 0,-1-1 0 0 0,-1 0 0 0 0,1-1-1 0 0,0 0 1 0 0,-1 0 0 0 0,13-12-1 0 0,-16 13 17 0 0,0 0 0 0 0,-1 0 0 0 0,1-1 0 0 0,-1 0-1 0 0,0 0 1 0 0,0 0 0 0 0,-1 0 0 0 0,0 0 0 0 0,0-1-1 0 0,0 1 1 0 0,-1-1 0 0 0,1 0 0 0 0,-1 0 0 0 0,-1 0 0 0 0,1 0-1 0 0,-1 0 1 0 0,0-1 0 0 0,0 1 0 0 0,-1 0 0 0 0,0 0-1 0 0,0-1 1 0 0,-2-7 0 0 0,-1-5-73 0 0,-2 1 0 0 0,-1 0 0 0 0,-13-32 0 0 0,14 39 80 0 0,-1 1 0 0 0,1 0 0 0 0,-1 1 1 0 0,-1 0-1 0 0,0 0 0 0 0,0 0 0 0 0,-15-13 0 0 0,19 20 22 0 0,1 0 0 0 0,-1 0 0 0 0,0 0 0 0 0,0 1 0 0 0,0-1 0 0 0,0 1 0 0 0,0-1 0 0 0,0 1 0 0 0,-1 0 0 0 0,1 0 0 0 0,0 0-1 0 0,0 1 1 0 0,-1-1 0 0 0,1 1 0 0 0,-5 0 0 0 0,4 0 12 0 0,-1 1 0 0 0,0 0 0 0 0,1 0 0 0 0,-1 0 0 0 0,1 0 0 0 0,-1 1 0 0 0,1 0 0 0 0,0 0 0 0 0,-1 0 0 0 0,-3 3-1 0 0,1 0 46 0 0,1 0 0 0 0,-1 0 0 0 0,1 0 0 0 0,0 1 0 0 0,0 0 0 0 0,1 1 0 0 0,0-1 0 0 0,0 1-1 0 0,0 0 1 0 0,1 0 0 0 0,0 0 0 0 0,-3 10 0 0 0,2-3 89 0 0,1 1 0 0 0,0 0 1 0 0,1 0-1 0 0,0 0 0 0 0,2 0 1 0 0,-1 30-1 0 0,3-34-90 0 0,0-1 0 0 0,0 0 0 0 0,1 1 0 0 0,1-1 1 0 0,-1 0-1 0 0,2 0 0 0 0,-1-1 0 0 0,1 1 0 0 0,1-1 0 0 0,0 0 1 0 0,7 11-1 0 0,-10-18-63 0 0,-1 1-1 0 0,1-1 1 0 0,0 1 0 0 0,0-1 0 0 0,1 0 0 0 0,-1 0 0 0 0,0 0 0 0 0,1 0 0 0 0,0 0 0 0 0,-1-1 0 0 0,1 1 0 0 0,0-1 0 0 0,0 1 0 0 0,-1-1-1 0 0,1 0 1 0 0,0 0 0 0 0,0 0 0 0 0,0-1 0 0 0,1 1 0 0 0,-1-1 0 0 0,0 0 0 0 0,0 0 0 0 0,5 0 0 0 0,-1-1-23 0 0,-1-1 1 0 0,0 1 0 0 0,1-1 0 0 0,-1-1-1 0 0,0 1 1 0 0,0-1 0 0 0,-1 0-1 0 0,1 0 1 0 0,-1-1 0 0 0,8-5 0 0 0,-2 0-45 0 0,-1 0 0 0 0,1 0 0 0 0,-1-1 0 0 0,-1-1 0 0 0,14-18 0 0 0,-18 21 10 0 0,-1 0 0 0 0,0-1 0 0 0,0 1 0 0 0,0-1 0 0 0,-1 0 0 0 0,0 0 0 0 0,-1 0 0 0 0,0-1-1 0 0,1-10 1 0 0,-1 2-10 0 0,-1 1-1 0 0,0-1 0 0 0,-2 0 1 0 0,0 1-1 0 0,-5-29 0 0 0,6 45 77 0 0,0 0-1 0 0,0 0 1 0 0,-1 0-1 0 0,1 0 1 0 0,0 0-1 0 0,0 0 0 0 0,-1 0 1 0 0,1 1-1 0 0,-1-1 1 0 0,1 0-1 0 0,-1 0 1 0 0,1 0-1 0 0,-1 0 1 0 0,0 1-1 0 0,1-1 1 0 0,-1 0-1 0 0,0 0 0 0 0,1 1 1 0 0,-1-1-1 0 0,0 1 1 0 0,0-1-1 0 0,0 0 1 0 0,-1 0-1 0 0,1 1 3 0 0,0 0 1 0 0,0 0-1 0 0,0 0 0 0 0,0 1 0 0 0,0-1 0 0 0,0 0 1 0 0,0 0-1 0 0,0 1 0 0 0,0-1 0 0 0,0 0 1 0 0,0 1-1 0 0,0-1 0 0 0,0 1 0 0 0,0-1 1 0 0,0 1-1 0 0,0-1 0 0 0,0 1 0 0 0,0 1 1 0 0,-3 1 29 0 0,0 1 1 0 0,1 0-1 0 0,0 0 1 0 0,0 0 0 0 0,0 0-1 0 0,0 1 1 0 0,0-1 0 0 0,-1 6-1 0 0,2-6-8 0 0,0 1 0 0 0,1 0 0 0 0,0 0 0 0 0,0 0 0 0 0,0 1 0 0 0,1-1 1 0 0,0 0-1 0 0,0 0 0 0 0,0 0 0 0 0,0 0 0 0 0,1 0 0 0 0,0 0 0 0 0,0 1 0 0 0,3 8 0 0 0,-1-7-1 0 0,1 0 0 0 0,0 0-1 0 0,0-1 1 0 0,0 1 0 0 0,1-1 0 0 0,-1 0 0 0 0,2 0-1 0 0,-1-1 1 0 0,9 7 0 0 0,1 2-2 0 0,1-2 1 0 0,1 0-1 0 0,0-1 1 0 0,1-1-1 0 0,0 0 1 0 0,33 12-1 0 0,-39-18-161 0 0,-1-1 0 0 0,1 0 0 0 0,0-1 0 0 0,0 0 0 0 0,-1-1 0 0 0,1 0 0 0 0,0-1 0 0 0,0 0 0 0 0,0-1 0 0 0,0-1 0 0 0,0 1 0 0 0,20-7 0 0 0,36-16-5714 0 0,-54 17 3535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64 110 512 0 0,'-2'0'931'0'0,"-1"0"0"0"0,1-1-1 0 0,0 1 1 0 0,0-1 0 0 0,0 0 0 0 0,0 1-1 0 0,0-1 1 0 0,-2-1 0 0 0,3 1-695 0 0,1 1 0 0 0,-1-1 0 0 0,0 1 1 0 0,0-1-1 0 0,0 1 0 0 0,0-1 0 0 0,1 1 0 0 0,-1 0 1 0 0,0-1-1 0 0,0 1 0 0 0,0 0 0 0 0,0 0 0 0 0,0 0 1 0 0,0 0-1 0 0,0 0 0 0 0,0 0 0 0 0,0 0 0 0 0,1 0 1 0 0,-1 0-1 0 0,0 0 0 0 0,0 0 0 0 0,0 0 0 0 0,0 1 1 0 0,0-1-1 0 0,0 0 0 0 0,0 1 0 0 0,1-1 0 0 0,-1 1 1 0 0,0-1-1 0 0,0 1 0 0 0,0-1 0 0 0,1 1 1 0 0,-1-1-1 0 0,0 1 0 0 0,1 0 0 0 0,-1 0 0 0 0,1-1 1 0 0,-1 1-1 0 0,1 0 0 0 0,-1 0 0 0 0,0 1 0 0 0,-1 1-51 0 0,1 1 0 0 0,0-1 0 0 0,0 0-1 0 0,0 1 1 0 0,0-1 0 0 0,0 1 0 0 0,1 0-1 0 0,-1-1 1 0 0,1 1 0 0 0,0 0 0 0 0,0-1-1 0 0,1 1 1 0 0,-1-1 0 0 0,1 1 0 0 0,0-1-1 0 0,1 6 1 0 0,3 7 292 0 0,1-1 0 0 0,10 19 0 0 0,-10-22-88 0 0,0 0-152 0 0,17 41 557 0 0,-21-49-738 0 0,-1 1 0 0 0,0-1 0 0 0,0 1 0 0 0,0-1 0 0 0,0 1 0 0 0,-1 0 0 0 0,0-1 0 0 0,1 1 0 0 0,-2 7 0 0 0,1-11-51 0 0,0-1 0 0 0,0 0 0 0 0,0 0-1 0 0,0 0 1 0 0,0 0 0 0 0,0 0 0 0 0,0 1-1 0 0,0-1 1 0 0,-1 0 0 0 0,1 0 0 0 0,0 0-1 0 0,0 0 1 0 0,0 0 0 0 0,0 1 0 0 0,0-1-1 0 0,0 0 1 0 0,0 0 0 0 0,0 0 0 0 0,0 0-1 0 0,0 0 1 0 0,-1 0 0 0 0,1 0 0 0 0,0 1-1 0 0,0-1 1 0 0,0 0 0 0 0,0 0 0 0 0,0 0 0 0 0,0 0-1 0 0,-1 0 1 0 0,1 0 0 0 0,0 0 0 0 0,0 0-1 0 0,0 0 1 0 0,0 0 0 0 0,0 0 0 0 0,-1 0-1 0 0,1 0 1 0 0,0 0 0 0 0,0 0 0 0 0,0 0-1 0 0,-1 0 1 0 0,-5-5 94 0 0,-5-9-94 0 0,10 7-7 0 0,0 1-1 0 0,0 0 0 0 0,0 0 0 0 0,0 0 0 0 0,1-1 1 0 0,0 1-1 0 0,0 0 0 0 0,1-1 0 0 0,0 1 0 0 0,2-9 1 0 0,3-8-13 0 0,14-31 0 0 0,-15 41-5 0 0,2-6 5 0 0,0 0 0 0 0,2 1-1 0 0,0 0 1 0 0,1 0 0 0 0,23-29-1 0 0,-31 44 18 0 0,1 0-1 0 0,1 0 0 0 0,-1 0 0 0 0,0 0 0 0 0,1 1 0 0 0,-1 0 0 0 0,1-1 1 0 0,0 1-1 0 0,0 1 0 0 0,0-1 0 0 0,0 0 0 0 0,6-1 0 0 0,-7 3 1 0 0,-1 0 0 0 0,0-1 0 0 0,0 1 0 0 0,1 0 0 0 0,-1 0 0 0 0,0 0 0 0 0,1 1 0 0 0,-1-1-1 0 0,0 1 1 0 0,0-1 0 0 0,0 1 0 0 0,1 0 0 0 0,-1-1 0 0 0,0 1 0 0 0,0 0 0 0 0,0 0 0 0 0,0 1 0 0 0,0-1 0 0 0,-1 0 0 0 0,1 1-1 0 0,0-1 1 0 0,0 1 0 0 0,-1 0 0 0 0,3 3 0 0 0,3 5 1 0 0,-1-1 0 0 0,0 2 0 0 0,0-1 0 0 0,-1 1 0 0 0,-1 0 0 0 0,4 13 1 0 0,12 69 106 0 0,-3-10-8 0 0,-16-81-101 0 0,-1-1 0 0 0,1 1 1 0 0,0 0-1 0 0,0 0 1 0 0,0-1-1 0 0,-1 1 0 0 0,2 0 1 0 0,0 1-1 0 0,-2-3-1 0 0,0 1-1 0 0,1-1 1 0 0,-1 0-1 0 0,0 0 1 0 0,0 0-1 0 0,0 0 1 0 0,0 0-1 0 0,0 0 1 0 0,1 1-1 0 0,-1-1 1 0 0,0 0-1 0 0,0 0 1 0 0,0 0-1 0 0,0 0 1 0 0,1 0-1 0 0,-1 0 1 0 0,0 0-1 0 0,0 0 1 0 0,0 0-1 0 0,0 0 1 0 0,1 0 0 0 0,-1 0-1 0 0,0 0 1 0 0,0 0-1 0 0,0 0 1 0 0,1 0-1 0 0,-1 0 1 0 0,0 0-1 0 0,0 0 1 0 0,0 0-1 0 0,0 0 1 0 0,1-1-1 0 0,3-9-62 0 0,1-6-50 0 0,0 0 0 0 0,10-21 0 0 0,-9 25 55 0 0,-1 1-1 0 0,-1-1 1 0 0,0 1-1 0 0,-1-1 1 0 0,0-1-1 0 0,2-17 1 0 0,-6-10-55 0 0,0 32 98 0 0,0 0 0 0 0,1 0 0 0 0,0 0 0 0 0,0 0 0 0 0,1 0 1 0 0,0 0-1 0 0,0 0 0 0 0,5-14 0 0 0,-5 21 15 0 0,-1 0 0 0 0,0 0-1 0 0,1 1 1 0 0,-1-1 0 0 0,1 0 0 0 0,-1 0-1 0 0,1 1 1 0 0,-1-1 0 0 0,1 0 0 0 0,-1 1-1 0 0,1-1 1 0 0,0 1 0 0 0,-1-1 0 0 0,1 1-1 0 0,0-1 1 0 0,0 1 0 0 0,-1-1 0 0 0,1 1 0 0 0,0 0-1 0 0,0-1 1 0 0,0 1 0 0 0,-1 0 0 0 0,2 0-1 0 0,0 0 3 0 0,0 0 0 0 0,-1 0-1 0 0,1 0 1 0 0,0 0-1 0 0,0 1 1 0 0,-1-1-1 0 0,1 1 1 0 0,-1-1 0 0 0,1 1-1 0 0,0-1 1 0 0,1 2-1 0 0,4 3-11 0 0,0-1 0 0 0,-1 1-1 0 0,11 10 1 0 0,-17-15 7 0 0,19 17 32 0 0,-2 1-1 0 0,27 35 1 0 0,-38-45 1 0 0,0 1 0 0 0,-1 0 1 0 0,0 0-1 0 0,-1 0 1 0 0,0 0-1 0 0,-1 1 0 0 0,1 0 1 0 0,-2 0-1 0 0,3 15 1 0 0,-4 23 198 0 0,-1-37-180 0 0,0 0 0 0 0,1 0 0 0 0,3 21 0 0 0,-4-32-51 0 0,0 0 0 0 0,1 1 0 0 0,-1-1 0 0 0,0 0 0 0 0,0 1 0 0 0,0-1 0 0 0,1 0 0 0 0,-1 0 0 0 0,0 1 0 0 0,1-1 0 0 0,-1 0 0 0 0,0 0 0 0 0,0 1 0 0 0,1-1 0 0 0,-1 0-1 0 0,0 0 1 0 0,1 0 0 0 0,-1 0 0 0 0,1 1 0 0 0,-1-1 0 0 0,0 0 0 0 0,1 0 0 0 0,-1 0 0 0 0,0 0 0 0 0,1 0 0 0 0,-1 0 0 0 0,0 0 0 0 0,1 0 0 0 0,-1 0 0 0 0,1 0 0 0 0,-1 0 0 0 0,0-1 0 0 0,1 1 0 0 0,-1 0 0 0 0,0 0 0 0 0,1 0 0 0 0,-1 0 0 0 0,0 0 0 0 0,1-1-1 0 0,-1 1 1 0 0,0 0 0 0 0,1 0 0 0 0,-1-1 0 0 0,0 1 0 0 0,0 0 0 0 0,1-1 0 0 0,16-12-144 0 0,-16 12 137 0 0,7-6-236 0 0,19-18 228 0 0,-26 23-171 0 0,1 1 0 0 0,-1-1-1 0 0,0 1 1 0 0,1-1-1 0 0,-1 0 1 0 0,0 0-1 0 0,0 0 1 0 0,0 0-1 0 0,-1 0 1 0 0,1 0 0 0 0,0 0-1 0 0,-1 0 1 0 0,0 0-1 0 0,1-2 1 0 0,-4 1-3608 0 0,-1 1 1222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210 121 512 0 0,'-6'-1'998'0'0,"1"1"-1"0"0,0-1 1 0 0,-1 1 0 0 0,1 0-1 0 0,-1 1 1 0 0,1-1 0 0 0,-1 1-1 0 0,1 0 1 0 0,0 0-1 0 0,0 1 1 0 0,-1 0 0 0 0,-8 4-1 0 0,9-3-392 0 0,-1 1 0 0 0,1-1 0 0 0,-1 1-1 0 0,1 1 1 0 0,1-1 0 0 0,-7 7-1 0 0,5-3-329 0 0,0 0-1 0 0,0 0 0 0 0,1 1 0 0 0,0-1 0 0 0,0 1 0 0 0,1 0 1 0 0,0 0-1 0 0,1 1 0 0 0,0-1 0 0 0,-2 11 0 0 0,4-12-212 0 0,0-1-1 0 0,0 1 0 0 0,0 0 0 0 0,1 0 1 0 0,0-1-1 0 0,1 1 0 0 0,0 0 1 0 0,0 0-1 0 0,1-1 0 0 0,0 1 1 0 0,0-1-1 0 0,1 1 0 0 0,4 9 1 0 0,-5-13-61 0 0,1 0 1 0 0,0-1-1 0 0,0 1 1 0 0,1 0-1 0 0,-1-1 1 0 0,0 0-1 0 0,1 0 1 0 0,0 0-1 0 0,0 0 1 0 0,0 0 0 0 0,0-1-1 0 0,0 0 1 0 0,1 1-1 0 0,-1-2 1 0 0,1 1-1 0 0,-1-1 1 0 0,1 1-1 0 0,0-1 1 0 0,0 0-1 0 0,7 0 1 0 0,-2 0-26 0 0,0-1-1 0 0,0 0 1 0 0,0 0-1 0 0,0-1 1 0 0,0 0-1 0 0,-1-1 1 0 0,1 0-1 0 0,0-1 1 0 0,9-4 0 0 0,-5 2-7 0 0,-1-2 1 0 0,0 1 0 0 0,0-2-1 0 0,-1 0 1 0 0,0 0 0 0 0,0-1-1 0 0,-1-1 1 0 0,-1 0 0 0 0,13-14 0 0 0,-18 19 30 0 0,-1-1 0 0 0,0 0 1 0 0,0 0-1 0 0,-1 0 1 0 0,0 0-1 0 0,0 0 1 0 0,0-1-1 0 0,-1 1 0 0 0,0-1 1 0 0,0 0-1 0 0,-1 0 1 0 0,0 1-1 0 0,0-1 1 0 0,0 0-1 0 0,-1 0 1 0 0,0 0-1 0 0,0 0 0 0 0,-1 0 1 0 0,0 0-1 0 0,0 0 1 0 0,-4-10-1 0 0,-1-2 16 0 0,-1-1 1 0 0,-1 2-1 0 0,-14-23 0 0 0,18 34 3 0 0,0 0 0 0 0,-1 0 0 0 0,0 0 0 0 0,-1 1-1 0 0,1 0 1 0 0,-1 0 0 0 0,0 1 0 0 0,-1-1 0 0 0,1 1-1 0 0,-14-7 1 0 0,16 10-9 0 0,1 1 0 0 0,-1 0-1 0 0,0 0 1 0 0,0 0 0 0 0,1 1-1 0 0,-1-1 1 0 0,0 1 0 0 0,0 0-1 0 0,0 0 1 0 0,0 0 0 0 0,0 1-1 0 0,1-1 1 0 0,-1 1 0 0 0,0 0-1 0 0,0 0 1 0 0,1 0 0 0 0,-1 1-1 0 0,1-1 1 0 0,-1 1 0 0 0,-3 2-1 0 0,-3 2 15 0 0,1 0 1 0 0,-1 1-1 0 0,1 0 0 0 0,0 0 0 0 0,-11 13 0 0 0,-3 5 32 0 0,2 1 0 0 0,-19 29 0 0 0,29-38-14 0 0,1 1 0 0 0,1 0 0 0 0,1 0 0 0 0,-11 34 0 0 0,17-47-32 0 0,1 2 0 0 0,-1-1 1 0 0,1 0-1 0 0,1 0 1 0 0,-1 0-1 0 0,1 0 0 0 0,0 1 1 0 0,0-1-1 0 0,3 9 0 0 0,-3-11-5 0 0,1-1 0 0 0,1 1 0 0 0,-1-1 0 0 0,0 0 0 0 0,1 0 0 0 0,0 0 0 0 0,0 0 0 0 0,-1 0 0 0 0,2 0 0 0 0,-1 0 0 0 0,0-1 0 0 0,1 1 0 0 0,-1-1 0 0 0,1 1 0 0 0,0-1 0 0 0,-1 0 0 0 0,7 3 0 0 0,-3-2-1 0 0,1 0 0 0 0,-1 0 1 0 0,1 0-1 0 0,-1-1 0 0 0,1 0 0 0 0,0-1 0 0 0,0 1 1 0 0,0-2-1 0 0,0 1 0 0 0,12-1 0 0 0,-10 0-11 0 0,1-1 0 0 0,0-1 1 0 0,0 0-1 0 0,-1 0 0 0 0,1-1 0 0 0,-1 0 0 0 0,9-5 0 0 0,-3 0 1 0 0,0 0 0 0 0,0-1-1 0 0,-1-1 1 0 0,-1 0 0 0 0,0-1 0 0 0,0-1-1 0 0,-1 0 1 0 0,17-21 0 0 0,-24 26 13 0 0,0-1 0 0 0,-1 0 0 0 0,0 0 0 0 0,0 0 0 0 0,0 0 0 0 0,-1-1 0 0 0,-1 1 0 0 0,0-1 1 0 0,0 0-1 0 0,0 0 0 0 0,0-13 0 0 0,-1-11 32 0 0,-7-58 1 0 0,4 61 25 0 0,1 22-45 0 0,-2-19 235 0 0,0 26 219 0 0,0 5-275 0 0,-2 5-60 0 0,1 4-53 0 0,0 0 1 0 0,1 1-1 0 0,0-1 0 0 0,1 1 0 0 0,0-1 1 0 0,1 25-1 0 0,2-10-8 0 0,1 0 1 0 0,8 34-1 0 0,-8-49-45 0 0,1-1-1 0 0,1 0 1 0 0,0 0-1 0 0,1-1 1 0 0,10 21 0 0 0,-11-26-23 0 0,1 1 0 0 0,-1-1 1 0 0,1 1-1 0 0,0-1 0 0 0,1-1 1 0 0,-1 1-1 0 0,1-1 0 0 0,0 0 1 0 0,1 0-1 0 0,7 4 0 0 0,-3-2-57 0 0,1-2 0 0 0,-1 1 0 0 0,1-1-1 0 0,0-1 1 0 0,0 0 0 0 0,25 4 0 0 0,-31-8-97 0 0,-1 1 1 0 0,0-1 0 0 0,0 0-1 0 0,1 0 1 0 0,-1-1 0 0 0,0 0-1 0 0,0 0 1 0 0,0 0-1 0 0,1-1 1 0 0,-1 1 0 0 0,-1-1-1 0 0,1 0 1 0 0,0-1 0 0 0,0 1-1 0 0,-1-1 1 0 0,1 0-1 0 0,-1 0 1 0 0,0 0 0 0 0,6-6-1 0 0,-5 3-713 0 0,0 0-1 0 0,0 0 1 0 0,7-12-1 0 0,-7 9-1410 0 0,0 0 0 0 0,4-13 0 0 0,-3 5-1411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2993 0 0,'-1'0'445'0'0,"0"0"1"0"0,1 0 0 0 0,-1 0 0 0 0,0 0 0 0 0,1 0 0 0 0,-1 0 0 0 0,0 0-1 0 0,0 1 1 0 0,1-1 0 0 0,-1 0 0 0 0,0 0 0 0 0,1 1 0 0 0,-1-1 0 0 0,1 1-1 0 0,-1-1 1 0 0,0 0 0 0 0,1 1 0 0 0,-1-1 0 0 0,1 1 0 0 0,-1-1-1 0 0,1 1 1 0 0,-1 0 0 0 0,0 0-107 0 0,1 1 0 0 0,-1-1 1 0 0,1 0-1 0 0,-1 1 0 0 0,1-1 0 0 0,-1 0 0 0 0,1 1 0 0 0,0-1 1 0 0,0 1-1 0 0,0 2 0 0 0,0 4-274 0 0,1 0-1 0 0,0 0 1 0 0,4 10 0 0 0,-3-8 947 0 0,49 175 1731 0 0,-29-111-1484 0 0,16 91-1 0 0,-22-45-667 0 0,1 182 1 0 0,-17-293-597 0 0,0 19-153 0 0,0 0-1 0 0,2 0 1 0 0,6 30-1 0 0,-7-54 45 0 0,0-1 1 0 0,0 0-1 0 0,0 1 0 0 0,1-1 1 0 0,-1 0-1 0 0,1 0 0 0 0,0 0 1 0 0,3 4-1 0 0,-4-6-109 0 0,-1 0 0 0 0,1 0 0 0 0,0 0 0 0 0,0 0 0 0 0,0 0 0 0 0,0-1 0 0 0,0 1 0 0 0,0 0 0 0 0,0-1 0 0 0,0 1 0 0 0,0 0 0 0 0,0-1 0 0 0,1 0 0 0 0,-1 1 0 0 0,0-1 0 0 0,0 0 0 0 0,0 1 0 0 0,1-1 0 0 0,-1 0 0 0 0,0 0 0 0 0,0 0 0 0 0,0 0 0 0 0,1 0 0 0 0,-1-1 0 0 0,0 1 0 0 0,0 0 0 0 0,2-1 0 0 0,8-4-3048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23 3009 0 0,'3'5'11392'0'0,"6"-3"-7665"0"0,12-3-4603 0 0,-16 1 2140 0 0,22-3-468 0 0,37-8 0 0 0,-38 6-337 0 0,50-4 0 0 0,-69 9-427 0 0,1 0 0 0 0,0 0 1 0 0,0 1-1 0 0,0 0 1 0 0,-1 1-1 0 0,1-1 0 0 0,-1 2 1 0 0,1-1-1 0 0,-1 1 1 0 0,13 6-1 0 0,-14-5-5 0 0,0 0 0 0 0,-1 1 0 0 0,0 0 0 0 0,1 0 1 0 0,-1 0-1 0 0,-1 1 0 0 0,1 0 0 0 0,-1-1 0 0 0,6 11 0 0 0,2 9 77 0 0,12 27-1 0 0,-22-47-97 0 0,8 20 159 0 0,-5-11-88 0 0,1 1 0 0 0,1-1 0 0 0,0 0 0 0 0,1-1 0 0 0,13 19 0 0 0,-13-24-97 0 0,-1 1 1 0 0,2-1 0 0 0,-1-1-1 0 0,1 1 1 0 0,0-2 0 0 0,15 9-1 0 0,-18-12-144 0 0,-1 0 0 0 0,1 0-1 0 0,0 0 1 0 0,0-1 0 0 0,1 0 0 0 0,-1-1-1 0 0,0 1 1 0 0,0-1 0 0 0,1 0-1 0 0,-1-1 1 0 0,1 0 0 0 0,12 0 0 0 0,-16-1-386 0 0,1 0 0 0 0,-1 0 0 0 0,0 0 0 0 0,0 0 0 0 0,1-1 0 0 0,-1 1 0 0 0,0-1 0 0 0,0 0 0 0 0,4-3 0 0 0,3-4-2714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5 4625 0 0,'-20'-2'5294'0'0,"-22"-1"4015"0"0,39 3-9018 0 0,0 0 1 0 0,1 1-1 0 0,-1-1 0 0 0,0 0 0 0 0,1 1 0 0 0,-1 0 0 0 0,0-1 0 0 0,1 1 0 0 0,-1 0 0 0 0,1 0 0 0 0,-4 2 0 0 0,5-2-246 0 0,0 0 1 0 0,0 0-1 0 0,0 0 0 0 0,0 0 1 0 0,0 0-1 0 0,0 0 1 0 0,0 1-1 0 0,1-1 0 0 0,-1 0 1 0 0,0 0-1 0 0,1 1 1 0 0,-1-1-1 0 0,1 0 0 0 0,0 0 1 0 0,-1 1-1 0 0,1-1 1 0 0,0 1-1 0 0,0-1 0 0 0,0 0 1 0 0,0 1-1 0 0,0-1 1 0 0,0 0-1 0 0,0 1 0 0 0,0-1 1 0 0,1 1-1 0 0,-1-1 1 0 0,0 0-1 0 0,1 0 0 0 0,-1 1 1 0 0,1-1-1 0 0,0 2 0 0 0,1 1-82 0 0,1 0-1 0 0,-1 0 1 0 0,1 1-1 0 0,0-1 1 0 0,0-1-1 0 0,0 1 1 0 0,5 4-1 0 0,0-1-203 0 0,1-1 0 0 0,16 10 0 0 0,44 16-5111 0 0,-44-21 2789 0 0,2 1 523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214 33 512 0 0,'-8'-2'1880'0'0,"0"0"0"0"0,0 0 1 0 0,0 1-1 0 0,-12-1 0 0 0,16 2-1419 0 0,1 0 0 0 0,-1 0 1 0 0,1 1-1 0 0,-1 0 0 0 0,1 0 0 0 0,-1 0 0 0 0,1 0 1 0 0,0 0-1 0 0,-1 1 0 0 0,1-1 0 0 0,0 1 1 0 0,-5 3-1 0 0,-2 3 243 0 0,0 1 0 0 0,0-1 0 0 0,1 2 0 0 0,0-1 0 0 0,0 1 0 0 0,-11 19 0 0 0,15-22-554 0 0,0 1 0 0 0,1-1 0 0 0,1 1 1 0 0,-1 1-1 0 0,1-1 0 0 0,0 0 0 0 0,1 1 0 0 0,0-1 0 0 0,0 1 1 0 0,0 15-1 0 0,2-17-119 0 0,1 0 1 0 0,-1 0 0 0 0,1 0-1 0 0,1 0 1 0 0,-1 0-1 0 0,1 0 1 0 0,0 0 0 0 0,1-1-1 0 0,0 1 1 0 0,0-1 0 0 0,5 9-1 0 0,-2-8-19 0 0,-1 1-1 0 0,1-1 1 0 0,1 0-1 0 0,0-1 1 0 0,-1 1-1 0 0,2-1 1 0 0,14 9 0 0 0,-9-7-38 0 0,1-1-1 0 0,0 0 1 0 0,0-2 0 0 0,1 1 0 0 0,-1-2 0 0 0,1 0 0 0 0,0 0 0 0 0,0-2 0 0 0,0 0 0 0 0,22 0 0 0 0,-29-2-18 0 0,0-1-1 0 0,0 1 1 0 0,0-2-1 0 0,0 1 1 0 0,0-1-1 0 0,0-1 1 0 0,-1 0-1 0 0,1 0 1 0 0,-1 0-1 0 0,0-1 1 0 0,0 1-1 0 0,0-2 1 0 0,0 1-1 0 0,-1-1 1 0 0,0 0-1 0 0,6-6 1 0 0,-10 8 24 0 0,-1 1-1 0 0,1 0 1 0 0,-1-1-1 0 0,1 1 1 0 0,-1-1-1 0 0,0 1 1 0 0,0-1-1 0 0,-1 0 1 0 0,1 1-1 0 0,0-1 1 0 0,-1 0-1 0 0,0 0 1 0 0,1 1-1 0 0,-1-1 1 0 0,0 0-1 0 0,0 0 1 0 0,-1 0-1 0 0,1 1 1 0 0,-1-1-1 0 0,1 0 1 0 0,-1 0-1 0 0,0 1 1 0 0,0-1-1 0 0,0 1 1 0 0,-2-4-1 0 0,-4-6-35 0 0,0 0-1 0 0,-1 0 1 0 0,-17-20 0 0 0,10 14-58 0 0,-35-50-64 0 0,21 28 188 0 0,-39-43-1 0 0,65 80 16 0 0,0 0-1 0 0,0 0 0 0 0,0 0 1 0 0,-1 0-1 0 0,1 1 1 0 0,-8-5-1 0 0,9 7-20 0 0,1-1 0 0 0,-1 1 0 0 0,1-1-1 0 0,-1 1 1 0 0,1-1 0 0 0,-1 1 0 0 0,1 0 0 0 0,-1 0 0 0 0,1 0 0 0 0,-1 0 0 0 0,0 0 0 0 0,1 0-1 0 0,-1 0 1 0 0,1 1 0 0 0,-1-1 0 0 0,1 1 0 0 0,-1-1 0 0 0,1 1 0 0 0,-1-1 0 0 0,1 1-1 0 0,0 0 1 0 0,-3 1 0 0 0,-3 3 20 0 0,1 1-1 0 0,-1 0 1 0 0,1 0 0 0 0,0 0-1 0 0,0 1 1 0 0,0 0-1 0 0,1 0 1 0 0,0 0 0 0 0,1 1-1 0 0,0 0 1 0 0,0 0 0 0 0,-4 13-1 0 0,6-17-22 0 0,1 1 1 0 0,0-1-1 0 0,0 0 0 0 0,1 1 1 0 0,-1-1-1 0 0,1 1 0 0 0,0-1 0 0 0,0 1 1 0 0,1-1-1 0 0,-1 1 0 0 0,3 6 1 0 0,-2-7-7 0 0,0-1 0 0 0,1 0 1 0 0,0 0-1 0 0,-1 0 1 0 0,1 0-1 0 0,0 0 0 0 0,0 0 1 0 0,1 0-1 0 0,-1-1 1 0 0,1 1-1 0 0,-1-1 0 0 0,1 1 1 0 0,0-1-1 0 0,0 0 0 0 0,0 0 1 0 0,4 2-1 0 0,2 0-25 0 0,-1-1 1 0 0,1 0-1 0 0,0 0 0 0 0,0-1 0 0 0,0 0 0 0 0,0-1 0 0 0,0 1 0 0 0,1-2 1 0 0,-1 0-1 0 0,0 0 0 0 0,16-2 0 0 0,9-3-577 0 0,59-18 0 0 0,-64 14 160 0 0,6 0-337 0 0,73-22-1633 0 0,-91 24 744 0 0,0 0 1 0 0,16-10-1 0 0,-14 3-3009 0 0,-13 8 2228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65 102 328 0 0,'-22'-5'8796'0'0,"20"4"-8217"0"0,0 1 0 0 0,0-1 0 0 0,0 0 1 0 0,0 1-1 0 0,0-1 0 0 0,0 1 0 0 0,0 0 0 0 0,0 0 0 0 0,0 0 1 0 0,0 0-1 0 0,-1 0 0 0 0,1 0 0 0 0,0 0 0 0 0,0 1 0 0 0,-3 0 1 0 0,5-1-412 0 0,-1 1-1 0 0,0 0 1 0 0,1-1 0 0 0,-1 1 0 0 0,1 0 0 0 0,-1 0 0 0 0,1-1 0 0 0,-1 1 0 0 0,1 0 0 0 0,0 0 0 0 0,-1 0 0 0 0,1 0 0 0 0,0-1 0 0 0,0 1 0 0 0,-1 0 0 0 0,1 0 0 0 0,0 0-1 0 0,0 0 1 0 0,0 0 0 0 0,0 1 0 0 0,3 23 763 0 0,-2-16-522 0 0,2 19 276 0 0,1 12 416 0 0,13 60 0 0 0,-14-89-1035 0 0,0 0 0 0 0,1-1 0 0 0,0 1 0 0 0,0-1-1 0 0,1 0 1 0 0,1 0 0 0 0,-1 0 0 0 0,2-1 0 0 0,-1 1 0 0 0,11 9-1 0 0,-17-19-62 0 0,0 1 0 0 0,1-1 0 0 0,-1 1 0 0 0,0-1 0 0 0,1 0-1 0 0,-1 1 1 0 0,0-1 0 0 0,1 0 0 0 0,-1 1 0 0 0,0-1-1 0 0,1 0 1 0 0,-1 1 0 0 0,1-1 0 0 0,-1 0 0 0 0,1 0 0 0 0,-1 0-1 0 0,1 0 1 0 0,-1 1 0 0 0,1-1 0 0 0,-1 0 0 0 0,1 0-1 0 0,-1 0 1 0 0,1 0 0 0 0,-1 0 0 0 0,1 0 0 0 0,-1 0 0 0 0,0 0-1 0 0,1 0 1 0 0,0-1 0 0 0,0 1-6 0 0,-1-1 1 0 0,1 1-1 0 0,-1-1 0 0 0,1 0 0 0 0,-1 1 1 0 0,1-1-1 0 0,-1 0 0 0 0,0 0 0 0 0,1 1 1 0 0,-1-1-1 0 0,0 0 0 0 0,0 0 0 0 0,0 1 1 0 0,1-1-1 0 0,-1-2 0 0 0,0-2-25 0 0,0 0-1 0 0,0 0 1 0 0,0-1-1 0 0,-2-7 1 0 0,-1 3 7 0 0,-1 0 1 0 0,0-1-1 0 0,-1 1 0 0 0,0 0 1 0 0,0 1-1 0 0,-9-11 0 0 0,9 13 15 0 0,0-1-1 0 0,0 1 1 0 0,1-1-1 0 0,0 0 0 0 0,0 0 1 0 0,0 0-1 0 0,1 0 1 0 0,1-1-1 0 0,0 0 0 0 0,-3-15 1 0 0,5 13-3 0 0,0 0 1 0 0,1 0 0 0 0,0 0-1 0 0,1 0 1 0 0,0 0 0 0 0,1 0-1 0 0,0 0 1 0 0,0 1 0 0 0,1-1-1 0 0,8-14 1 0 0,-9 20 2 0 0,0 0-1 0 0,0 0 1 0 0,1 0 0 0 0,0 0-1 0 0,0 0 1 0 0,0 1-1 0 0,0 0 1 0 0,1 0 0 0 0,0 0-1 0 0,0 0 1 0 0,0 1 0 0 0,0 0-1 0 0,0 0 1 0 0,1 0-1 0 0,-1 1 1 0 0,1-1 0 0 0,0 1-1 0 0,0 1 1 0 0,0-1 0 0 0,9 0-1 0 0,-9 1 4 0 0,0 1-1 0 0,0 0 1 0 0,1 0 0 0 0,-1 0-1 0 0,0 1 1 0 0,0 0-1 0 0,0 0 1 0 0,0 1-1 0 0,0-1 1 0 0,0 1-1 0 0,10 6 1 0 0,-8-4 5 0 0,-1 1 1 0 0,0 0-1 0 0,0 1 0 0 0,-1 0 1 0 0,1 0-1 0 0,-1 0 0 0 0,10 14 1 0 0,4 7 8 0 0,-1 1 0 0 0,-2 1 0 0 0,-1 1 0 0 0,17 43 1 0 0,-30-66-26 0 0,0 1 0 0 0,1-1 0 0 0,0 0 0 0 0,0 0 0 0 0,0-1 0 0 0,1 1 0 0 0,8 8 0 0 0,-9-11-216 0 0,-1-1-1 0 0,1-1 0 0 0,-1 1 1 0 0,1-1-1 0 0,0 1 0 0 0,4 1 1 0 0,-3-2-527 0 0,-1-1 1 0 0,1 1 0 0 0,-1-1-1 0 0,1 0 1 0 0,0 0 0 0 0,6 0-1 0 0,2 0-2385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410 150 512 0 0,'-7'-11'1661'0'0,"-1"-1"1"0"0,-1 1-1 0 0,0 1 1 0 0,0 0-1 0 0,-19-16 0 0 0,24 23-1378 0 0,1 0 0 0 0,-1 1 0 0 0,0-1-1 0 0,0 1 1 0 0,0 0 0 0 0,-1 1 0 0 0,1-1-1 0 0,0 1 1 0 0,-1 0 0 0 0,1 0 0 0 0,-1 0-1 0 0,1 0 1 0 0,-1 1 0 0 0,1 0 0 0 0,-1 0-1 0 0,1 0 1 0 0,-1 0 0 0 0,1 1 0 0 0,-1 0-1 0 0,1 0 1 0 0,-6 2 0 0 0,-4 2 93 0 0,0 1 0 0 0,0 1 0 0 0,0 0 0 0 0,1 0 0 0 0,1 2 0 0 0,-1-1 0 0 0,1 2 1 0 0,1 0-1 0 0,-1 0 0 0 0,2 1 0 0 0,0 0 0 0 0,0 1 0 0 0,-15 24 0 0 0,16-24-230 0 0,2 1 0 0 0,0-1 1 0 0,0 1-1 0 0,1 1 0 0 0,1-1 0 0 0,-7 26 1 0 0,11-35-132 0 0,1 1 0 0 0,-1-1 1 0 0,1 1-1 0 0,-1 0 1 0 0,1-1-1 0 0,1 1 1 0 0,-1 0-1 0 0,1-1 1 0 0,-1 1-1 0 0,1 0 0 0 0,1-1 1 0 0,-1 1-1 0 0,1-1 1 0 0,-1 0-1 0 0,1 1 1 0 0,1-1-1 0 0,-1 0 1 0 0,0 0-1 0 0,1 0 0 0 0,0-1 1 0 0,0 1-1 0 0,0-1 1 0 0,1 1-1 0 0,6 5 1 0 0,-1-3-16 0 0,0-1 1 0 0,1 0-1 0 0,-1 0 1 0 0,1 0-1 0 0,0-2 1 0 0,0 1-1 0 0,1-1 1 0 0,-1 0-1 0 0,20 1 1 0 0,4 0-124 0 0,60-3 1 0 0,-81-2 82 0 0,0 1 0 0 0,-1-2 0 0 0,1 0 1 0 0,-1 0-1 0 0,1-1 0 0 0,-1-1 0 0 0,0 0 1 0 0,0 0-1 0 0,-1-2 0 0 0,0 1 0 0 0,1-1 1 0 0,-2-1-1 0 0,1 0 0 0 0,-1 0 0 0 0,11-11 0 0 0,-17 14 37 0 0,0-1-1 0 0,0 0 1 0 0,0 0 0 0 0,-1 0-1 0 0,0-1 1 0 0,0 1-1 0 0,0-1 1 0 0,0 1-1 0 0,-1-1 1 0 0,0 0-1 0 0,-1 0 1 0 0,1 0-1 0 0,-1 0 1 0 0,0 0-1 0 0,0 0 1 0 0,-1-1-1 0 0,0 1 1 0 0,0 0-1 0 0,0 0 1 0 0,-1 0-1 0 0,-2-10 1 0 0,-2-2 29 0 0,-1 0 1 0 0,0 0 0 0 0,-1 1 0 0 0,-1 0 0 0 0,-19-31-1 0 0,20 36 2 0 0,-1 0-1 0 0,-1 1 1 0 0,1 1-1 0 0,-2-1 1 0 0,0 1-1 0 0,-13-11 1 0 0,16 16 2 0 0,0 0 0 0 0,0 1 1 0 0,0 0-1 0 0,0 0 0 0 0,-1 1 1 0 0,1-1-1 0 0,-1 2 1 0 0,0-1-1 0 0,0 1 0 0 0,0 0 1 0 0,0 1-1 0 0,-8-1 0 0 0,5 2-15 0 0,1 0-1 0 0,-1 1 0 0 0,1 0 0 0 0,0 0 1 0 0,0 2-1 0 0,0-1 0 0 0,0 1 0 0 0,0 0 0 0 0,0 1 1 0 0,1 0-1 0 0,-1 1 0 0 0,1 0 0 0 0,-16 12 1 0 0,19-13-20 0 0,0 1 0 0 0,0 1 0 0 0,1-1 1 0 0,0 1-1 0 0,0 0 0 0 0,0 0 0 0 0,0 0 1 0 0,1 0-1 0 0,0 1 0 0 0,1 0 0 0 0,-1 0 0 0 0,1 0 1 0 0,1 0-1 0 0,-1 1 0 0 0,1-1 0 0 0,0 1 1 0 0,1-1-1 0 0,0 1 0 0 0,0 10 0 0 0,1-14-4 0 0,0 0-1 0 0,0 0 1 0 0,1 0 0 0 0,0 1-1 0 0,0-1 1 0 0,0 0-1 0 0,0 0 1 0 0,0 0 0 0 0,1 0-1 0 0,0-1 1 0 0,0 1-1 0 0,0 0 1 0 0,0-1-1 0 0,5 6 1 0 0,-3-4-27 0 0,1-1-1 0 0,0 0 1 0 0,0 1-1 0 0,0-2 1 0 0,0 1-1 0 0,0-1 1 0 0,1 0 0 0 0,10 5-1 0 0,1-2-54 0 0,0-1 0 0 0,0-1-1 0 0,1-1 1 0 0,-1 0 0 0 0,1-1-1 0 0,18 0 1 0 0,-14-2-550 0 0,0-1-1 0 0,-1-2 1 0 0,42-8-1 0 0,61-27-8366 0 0,-96 28 6986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101 605 3153 0 0,'-4'-2'1635'0'0,"0"1"-1"0"0,0-1 1 0 0,0 0 0 0 0,1-1 0 0 0,-1 1 0 0 0,1 0 0 0 0,0-1 0 0 0,-4-3-1 0 0,12 14 2474 0 0,4 11-2865 0 0,-2-3-776 0 0,88 192 1642 0 0,-51-106-1599 0 0,-35-75-372 0 0,0 1 0 0 0,4 29 1 0 0,-12-65-168 0 0,-1 0 1 0 0,0 0 0 0 0,-1 0-1 0 0,0 0 1 0 0,0 0 0 0 0,0 0-1 0 0,-1 0 1 0 0,-1 1 0 0 0,1-1-1 0 0,-6-10 1 0 0,-3-4-19 0 0,-2 1 1 0 0,-15-22-1 0 0,-11-16-12 0 0,-41-92 21 0 0,69 125 23 0 0,1-1 0 0 0,1 0 0 0 0,-11-55 1 0 0,13 35 19 0 0,1 0 1 0 0,2-75 0 0 0,5 101-2 0 0,1 1 0 0 0,0 0 0 0 0,1-1 0 0 0,2 1 0 0 0,0 1 0 0 0,1-1 0 0 0,0 1 0 0 0,16-30 0 0 0,-20 45-8 0 0,1-1 1 0 0,0 1-1 0 0,0 0 1 0 0,0 0-1 0 0,1 0 1 0 0,0 0-1 0 0,-1 0 1 0 0,1 1-1 0 0,0-1 1 0 0,1 1-1 0 0,-1 0 1 0 0,1 1-1 0 0,-1-1 1 0 0,8-2-1 0 0,-5 2 4 0 0,0 1 0 0 0,0 1-1 0 0,0-1 1 0 0,1 1 0 0 0,-1 0-1 0 0,1 1 1 0 0,-1 0 0 0 0,1 0-1 0 0,8 1 1 0 0,2 2-9 0 0,-1 1 1 0 0,0 1-1 0 0,0 0 1 0 0,0 1-1 0 0,-1 1 1 0 0,0 0-1 0 0,28 18 1 0 0,-26-13 7 0 0,0 1 0 0 0,0 1-1 0 0,-2 1 1 0 0,1 0 0 0 0,-2 1 0 0 0,0 1 0 0 0,21 31-1 0 0,-28-35-645 0 0,0 1 0 0 0,-1-1-1 0 0,-1 1 1 0 0,9 29-1 0 0,-12-30-974 0 0,0-1 0 0 0,-1 1 0 0 0,-1 0 0 0 0,0 1-1 0 0,-1-1 1 0 0,-1 17 0 0 0,-2 0-4774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16 2497 0 0,'0'0'105'0'0,"-12"7"4813"0"0,12-7-4683 0 0,0 1 0 0 0,-1-1 0 0 0,1 0 0 0 0,0 0 0 0 0,-1 0-1 0 0,1 1 1 0 0,0-1 0 0 0,-1 0 0 0 0,1 0 0 0 0,0 0 0 0 0,-1 0 0 0 0,1 0 0 0 0,0 0 0 0 0,-1 0 0 0 0,1 0 0 0 0,-1 0 0 0 0,1 0 0 0 0,0 0 0 0 0,-1 0 0 0 0,1 0 0 0 0,0 0 0 0 0,-1 0 0 0 0,1 0 0 0 0,0 0-1 0 0,-1 0 1 0 0,1-1 0 0 0,0 1 0 0 0,-1 0 0 0 0,1 0 0 0 0,-1-1 0 0 0,18 0 2016 0 0,161-8-45 0 0,-16 0-2511 0 0,-84 8-14 0 0,30 0-3581 0 0,-74-1 1239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3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110 208 512 0 0,'-19'-3'993'0'0,"11"1"1004"0"0,-2 1 5545 0 0,19 12-4782 0 0,-2-1-2246 0 0,39 69 1144 0 0,-41-69-1523 0 0,-1 0-1 0 0,0 0 1 0 0,0 0-1 0 0,-1 1 1 0 0,0-1 0 0 0,1 15-1 0 0,-4-24-86 0 0,0 0 0 0 0,0 0 0 0 0,0-1-1 0 0,0 1 1 0 0,0 0 0 0 0,0 0 0 0 0,0 0 0 0 0,0 0 0 0 0,0 0-1 0 0,0 0 1 0 0,-1 0 0 0 0,1 0 0 0 0,-1 1 0 0 0,1-2-28 0 0,0 0 0 0 0,0 0 0 0 0,0 0 0 0 0,-1 1 0 0 0,1-1 0 0 0,0 0 0 0 0,0 0 0 0 0,0 0 0 0 0,-1 0 0 0 0,1 0 1 0 0,0 0-1 0 0,0 1 0 0 0,-1-1 0 0 0,1 0 0 0 0,0 0 0 0 0,0 0 0 0 0,-1 0 0 0 0,1 0 0 0 0,0 0 0 0 0,0 0 0 0 0,-1 0 1 0 0,1 0-1 0 0,0 0 0 0 0,0 0 0 0 0,-1 0 0 0 0,1 0 0 0 0,0-1 0 0 0,0 1 0 0 0,-1 0 0 0 0,1 0 0 0 0,-3-2 48 0 0,-1 0 0 0 0,1 0-1 0 0,0 0 1 0 0,1 0 0 0 0,-4-4-1 0 0,5 6-82 0 0,-26-24 199 0 0,13 12-121 0 0,-1 0-1 0 0,2-2 1 0 0,0 1 0 0 0,-12-18 0 0 0,22 27-56 0 0,0 0 1 0 0,0 0-1 0 0,1-1 1 0 0,0 1-1 0 0,0-1 1 0 0,0 0 0 0 0,1 0-1 0 0,-1 0 1 0 0,1 1-1 0 0,0-1 1 0 0,0-1-1 0 0,1 1 1 0 0,0 0 0 0 0,0 0-1 0 0,0 0 1 0 0,0 0-1 0 0,1 0 1 0 0,-1 0-1 0 0,2 0 1 0 0,1-6-1 0 0,0 4-13 0 0,1-1-1 0 0,0 0 1 0 0,0 1-1 0 0,0 0 1 0 0,1 0 0 0 0,1 0-1 0 0,-1 1 1 0 0,1 0-1 0 0,0 0 1 0 0,0 0-1 0 0,1 0 1 0 0,0 1-1 0 0,0 0 1 0 0,0 1-1 0 0,9-5 1 0 0,8-2-6 0 0,0 0 1 0 0,1 1-1 0 0,42-9 1 0 0,-43 13-102 0 0,0 1-1 0 0,0 2 0 0 0,0 0 1 0 0,1 2-1 0 0,28 1 1 0 0,-48 0-58 0 0,0 1 0 0 0,0 0 0 0 0,0 0 0 0 0,0 0 0 0 0,5 2 0 0 0,-9-3-80 0 0,0 1 0 0 0,0-1 0 0 0,0 1 1 0 0,0-1-1 0 0,1 1 0 0 0,-1 0 1 0 0,0-1-1 0 0,0 1 0 0 0,0 0 1 0 0,-1 0-1 0 0,1 0 0 0 0,0-1 0 0 0,0 1 1 0 0,0 0-1 0 0,-1 0 0 0 0,1 0 1 0 0,0 0-1 0 0,-1 1 0 0 0,1-1 1 0 0,-1 0-1 0 0,1 0 0 0 0,-1 0 0 0 0,0 0 1 0 0,1 0-1 0 0,-1 1 0 0 0,0 1 1 0 0,-1 10-3749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0 3161 0 0,'-5'3'8761'0'0,"-3"-2"-5120"0"0,1 0-3036 0 0,17 7 179 0 0,36 18 1153 0 0,-19-12-962 0 0,-1 2 0 0 0,36 27 0 0 0,209 184-64 0 0,-253-212-963 0 0,23 14 1 0 0,-34-24-95 0 0,1-1 0 0 0,-1 0 0 0 0,1-1 0 0 0,0 1 0 0 0,0-2 0 0 0,13 4 1 0 0,-20-6 31 0 0,-1 0 0 0 0,1 0 0 0 0,0 0 0 0 0,-1 0 0 0 0,1 0 0 0 0,0 0 0 0 0,0 0 0 0 0,-1 0 0 0 0,1 0 0 0 0,0 0 0 0 0,-1-1 0 0 0,1 1 0 0 0,0 0 0 0 0,-1 0 0 0 0,1-1 0 0 0,-1 1 0 0 0,1-1 0 0 0,0 1 0 0 0,-1 0 0 0 0,1-1 0 0 0,-1 1 0 0 0,1-1 0 0 0,-1 1 0 0 0,1-1 0 0 0,-1 0 0 0 0,0 1 0 0 0,1-1 0 0 0,-1 1 0 0 0,0-1 0 0 0,1 0 0 0 0,-1 0 0 0 0,1-2-977 0 0,0 1 1 0 0,0-1-1 0 0,-1 1 0 0 0,1-1 0 0 0,-1 0 1 0 0,0 1-1 0 0,1-4 0 0 0,-1-3-1199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14 160 512 0 0,'2'-12'1348'0'0,"-2"10"-321"0"0,0 0 0 0 0,0 0 1 0 0,0 0-1 0 0,0 0 0 0 0,1 0 0 0 0,-1 1 1 0 0,1-1-1 0 0,0 0 0 0 0,-1 0 0 0 0,1 1 0 0 0,0-1 1 0 0,2-3-1 0 0,0 8 2022 0 0,3 15-1560 0 0,-1 13-476 0 0,-1 0 0 0 0,-1 0 0 0 0,-2 39 0 0 0,-12 95-48 0 0,7-127-786 0 0,-25 252 417 0 0,28-273-511 0 0,0 1 1 0 0,4 26-1 0 0,-3-43-80 0 0,0-1-1 0 0,0 0 1 0 0,0 1-1 0 0,0-1 1 0 0,0 0 0 0 0,0 0-1 0 0,0 1 1 0 0,0-1-1 0 0,0 0 1 0 0,0 1-1 0 0,0-1 1 0 0,0 0 0 0 0,0 0-1 0 0,0 1 1 0 0,0-1-1 0 0,0 0 1 0 0,0 0-1 0 0,1 1 1 0 0,-1-1 0 0 0,0 0-1 0 0,0 0 1 0 0,0 1-1 0 0,0-1 1 0 0,1 0-1 0 0,-1 0 1 0 0,0 0 0 0 0,0 1-1 0 0,0-1 1 0 0,1 0-1 0 0,-1 0 1 0 0,0 0-1 0 0,0 0 1 0 0,1 0-1 0 0,-1 1 1 0 0,8-8 148 0 0,3-14 58 0 0,-7 9-137 0 0,-1 0-1 0 0,0 1 0 0 0,-1-1 0 0 0,2-24 1 0 0,-4-51 94 0 0,0 42-59 0 0,-1-11-20 0 0,6-157 156 0 0,-2 178-213 0 0,1 1 0 0 0,2 0 1 0 0,1 1-1 0 0,13-37 0 0 0,-16 60-26 0 0,-1 0 0 0 0,2 0-1 0 0,-1 0 1 0 0,2 1 0 0 0,-1 0-1 0 0,10-13 1 0 0,-13 20-5 0 0,0 1-1 0 0,-1-1 1 0 0,1 0 0 0 0,0 1 0 0 0,0-1-1 0 0,-1 1 1 0 0,1-1 0 0 0,0 1-1 0 0,0 0 1 0 0,1 0 0 0 0,-1 0 0 0 0,0 0-1 0 0,0 0 1 0 0,1 1 0 0 0,-1-1 0 0 0,0 1-1 0 0,0-1 1 0 0,1 1 0 0 0,-1 0 0 0 0,1 0-1 0 0,-1 0 1 0 0,0 0 0 0 0,1 0-1 0 0,-1 1 1 0 0,0-1 0 0 0,1 1 0 0 0,-1-1-1 0 0,0 1 1 0 0,0 0 0 0 0,1 0 0 0 0,-1 0-1 0 0,0 0 1 0 0,0 0 0 0 0,3 3 0 0 0,9 7-4 0 0,0-1 0 0 0,-1 2 0 0 0,-1 0 0 0 0,0 0 0 0 0,0 1 1 0 0,-2 0-1 0 0,13 21 0 0 0,0 3 4 0 0,28 69-1 0 0,-45-92 17 0 0,-1 1-1 0 0,0 0 1 0 0,-1 1 0 0 0,-1-1-1 0 0,-1 1 1 0 0,0-1-1 0 0,0 27 1 0 0,-4 7 77 0 0,-10 54-1 0 0,-1 2 86 0 0,15-82-165 0 0,-2-23-10 0 0,0 1 0 0 0,0-1 0 0 0,0 1 0 0 0,0-1 0 0 0,0 1 0 0 0,0-1 0 0 0,0 0 0 0 0,1 1 0 0 0,-1-1 0 0 0,0 1 0 0 0,0-1 0 0 0,0 1 0 0 0,1-1 0 0 0,-1 0 0 0 0,0 1 0 0 0,0-1 0 0 0,1 0 0 0 0,-1 1 0 0 0,0-1 0 0 0,1 0 0 0 0,-1 1 0 0 0,0-1 0 0 0,1 0 0 0 0,-1 0 0 0 0,1 1 0 0 0,-1-1 0 0 0,0 0 0 0 0,1 0 0 0 0,-1 0 0 0 0,1 1 0 0 0,-1-1 0 0 0,1 0 0 0 0,-1 0 0 0 0,0 0 0 0 0,1 0 0 0 0,-1 0 0 0 0,1 0 0 0 0,-1 0-1 0 0,1 0 1 0 0,-1 0 0 0 0,1 0 0 0 0,-1 0 0 0 0,0 0 0 0 0,1-1 0 0 0,-1 1 0 0 0,1 0 0 0 0,1-1 2 0 0,-1-1-1 0 0,1 1 0 0 0,-1 0 0 0 0,0-1 0 0 0,0 1 0 0 0,0-1 0 0 0,0 1 1 0 0,0-1-1 0 0,0 0 0 0 0,0 1 0 0 0,0-1 0 0 0,-1 0 0 0 0,2-2 0 0 0,5-26-14 0 0,-6 29 9 0 0,32-247-56 0 0,-13 69 18 0 0,-13 138 34 0 0,1 1 0 0 0,19-53-1 0 0,-22 79-5 0 0,1-1-1 0 0,1 1 1 0 0,10-17-1 0 0,-15 28 4 0 0,0 0 0 0 0,0-1 0 0 0,0 1 1 0 0,1 0-1 0 0,0 0 0 0 0,-1 0 0 0 0,1 0 0 0 0,0 1 1 0 0,0-1-1 0 0,1 1 0 0 0,-1 0 0 0 0,1 0 0 0 0,-1 0 0 0 0,1 0 1 0 0,-1 1-1 0 0,1-1 0 0 0,0 1 0 0 0,5-1 0 0 0,-7 2 4 0 0,0 0 0 0 0,0 0-1 0 0,1 1 1 0 0,-1-1 0 0 0,0 1-1 0 0,0-1 1 0 0,0 1 0 0 0,1 0 0 0 0,-1 0-1 0 0,0 0 1 0 0,0 0 0 0 0,0 0-1 0 0,-1 0 1 0 0,1 1 0 0 0,0-1-1 0 0,0 1 1 0 0,-1-1 0 0 0,1 1-1 0 0,-1 0 1 0 0,1 0 0 0 0,1 3 0 0 0,3 3-21 0 0,-1 1 1 0 0,0 0-1 0 0,5 13 1 0 0,0 2 8 0 0,-2 0 0 0 0,-1 1 0 0 0,-2-1 0 0 0,0 2-1 0 0,-1-1 1 0 0,0 38 0 0 0,-14 153-1 0 0,5-151 12 0 0,4-54-38 0 0,-1 7-120 0 0,1 0-1 0 0,1-1 0 0 0,0 1 0 0 0,6 33 0 0 0,-6-50 77 0 0,1 1-1 0 0,-1-1 1 0 0,1 1 0 0 0,-1-1 0 0 0,1 0-1 0 0,0 1 1 0 0,-1-1 0 0 0,1 0-1 0 0,0 0 1 0 0,0 0 0 0 0,0 1-1 0 0,0-1 1 0 0,0 0 0 0 0,0 0-1 0 0,0 0 1 0 0,0-1 0 0 0,1 1 0 0 0,-1 0-1 0 0,0 0 1 0 0,1-1 0 0 0,-1 1-1 0 0,0-1 1 0 0,1 1 0 0 0,-1-1-1 0 0,1 1 1 0 0,-1-1 0 0 0,0 0-1 0 0,1 0 1 0 0,-1 0 0 0 0,1 1 0 0 0,2-2-1 0 0,0 1-505 0 0,1 0 0 0 0,0-1-1 0 0,0 0 1 0 0,-1 0 0 0 0,1 0 0 0 0,-1-1-1 0 0,1 0 1 0 0,6-3 0 0 0,9-6-2808 0 0,3-3-220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223 106 512 0 0,'-9'0'1561'0'0,"1"1"0"0"0,0 0 0 0 0,0 0 0 0 0,-1 1-1 0 0,1 0 1 0 0,0 0 0 0 0,0 1 0 0 0,-9 4 0 0 0,8-3-740 0 0,1 1 0 0 0,0 0 0 0 0,0 1 0 0 0,0-1 1 0 0,1 1-1 0 0,-12 13 0 0 0,11-10-628 0 0,1 0 0 0 0,1 0 0 0 0,-1 1 0 0 0,1 0 0 0 0,1 0 0 0 0,0 0 0 0 0,0 1 0 0 0,1 0 0 0 0,0-1 0 0 0,1 2 0 0 0,0-1 0 0 0,-1 20 0 0 0,3-27-154 0 0,1 1 0 0 0,0-1 0 0 0,0 1 0 0 0,0-1 0 0 0,1 1 0 0 0,-1-1 0 0 0,1 1 1 0 0,0-1-1 0 0,1 0 0 0 0,-1 1 0 0 0,1-1 0 0 0,0 0 0 0 0,0 0 0 0 0,0 0 0 0 0,3 4 0 0 0,-1-3-17 0 0,-1-1-1 0 0,1 0 0 0 0,0 0 0 0 0,1-1 1 0 0,-1 1-1 0 0,1-1 0 0 0,-1 0 1 0 0,1 0-1 0 0,0 0 0 0 0,9 3 1 0 0,2-1-34 0 0,0-1 1 0 0,0 0 0 0 0,0-2-1 0 0,0 1 1 0 0,0-2 0 0 0,1 0 0 0 0,20-2-1 0 0,-28 0 1 0 0,0 0 0 0 0,0-1 0 0 0,0 0-1 0 0,-1-1 1 0 0,1 1 0 0 0,0-2-1 0 0,-1 1 1 0 0,0-1 0 0 0,0-1 0 0 0,0 1-1 0 0,0-1 1 0 0,-1-1 0 0 0,0 1 0 0 0,0-1-1 0 0,0-1 1 0 0,-1 1 0 0 0,1-1-1 0 0,-2 0 1 0 0,1-1 0 0 0,-1 1 0 0 0,0-1-1 0 0,-1 0 1 0 0,0 0 0 0 0,0 0 0 0 0,-1-1-1 0 0,0 0 1 0 0,0 1 0 0 0,-1-1 0 0 0,0 0-1 0 0,1-14 1 0 0,-3 4-4 0 0,-2 1-1 0 0,0 0 1 0 0,-1-1-1 0 0,-1 1 1 0 0,0 1 0 0 0,-1-1-1 0 0,-2 1 1 0 0,1 0-1 0 0,-2 0 1 0 0,-16-27 0 0 0,22 41 16 0 0,0 0 1 0 0,0 0-1 0 0,0 0 0 0 0,-1 0 1 0 0,1 0-1 0 0,-1 0 1 0 0,0 0-1 0 0,0 1 1 0 0,0 0-1 0 0,0-1 1 0 0,0 1-1 0 0,-1 0 1 0 0,1 1-1 0 0,0-1 1 0 0,-1 0-1 0 0,-5 0 0 0 0,4 1 6 0 0,0 0 1 0 0,0 0-1 0 0,0 1 0 0 0,0 0 0 0 0,-1 0 0 0 0,1 0 0 0 0,0 1 0 0 0,0 0 0 0 0,0 0 0 0 0,0 0 0 0 0,-9 4 0 0 0,1 0 7 0 0,0 1 0 0 0,1 1 0 0 0,0 0 0 0 0,0 1 0 0 0,1 0-1 0 0,0 1 1 0 0,0 0 0 0 0,-16 18 0 0 0,10-7 25 0 0,1 0 0 0 0,1 1-1 0 0,-23 42 1 0 0,34-55-38 0 0,0 0 0 0 0,1 0 1 0 0,0 0-1 0 0,0 0 0 0 0,1 0 0 0 0,0 1 0 0 0,0 0 1 0 0,1-1-1 0 0,0 1 0 0 0,1-1 0 0 0,0 1 1 0 0,1 13-1 0 0,0-18 4 0 0,0 1 0 0 0,0 0 0 0 0,1 0 0 0 0,0 0 0 0 0,-1-1 0 0 0,1 1 0 0 0,1-1 0 0 0,-1 0 0 0 0,1 1 0 0 0,0-1 0 0 0,-1 0 0 0 0,2 0 0 0 0,-1-1 0 0 0,0 1 0 0 0,1-1 0 0 0,0 1 0 0 0,0-1 0 0 0,0 0 0 0 0,0-1 0 0 0,0 1 0 0 0,1-1 0 0 0,-1 0 0 0 0,6 2 0 0 0,1 0-2 0 0,0-1 1 0 0,0 0-1 0 0,1-1 0 0 0,0 0 0 0 0,-1-1 1 0 0,1 0-1 0 0,0-1 0 0 0,0 0 1 0 0,-1-1-1 0 0,1 0 0 0 0,0-1 0 0 0,-1 0 1 0 0,1-1-1 0 0,20-8 0 0 0,-20 7-59 0 0,-1-2 1 0 0,0 1-1 0 0,0-2 0 0 0,0 1 0 0 0,-1-1 0 0 0,1-1 1 0 0,-2 0-1 0 0,1-1 0 0 0,-1 1 0 0 0,-1-2 0 0 0,0 1 0 0 0,0-1 1 0 0,11-20-1 0 0,-14 20 4 0 0,-1-1 0 0 0,-1 1 0 0 0,1-1 0 0 0,-2 0 0 0 0,0 0 0 0 0,0 0 1 0 0,-1-1-1 0 0,0 1 0 0 0,-1 0 0 0 0,0 0 0 0 0,-1-1 0 0 0,-3-14 0 0 0,4 25 51 0 0,0 0 0 0 0,0 0 0 0 0,0 0 0 0 0,-1 0 0 0 0,1 0 0 0 0,0 0 0 0 0,-1 0 0 0 0,1 0 0 0 0,0 0 0 0 0,-1 0 0 0 0,0 0 0 0 0,1 0 0 0 0,-1 0 0 0 0,1 0 0 0 0,-2-1-1 0 0,1 2 6 0 0,1 0-1 0 0,-1 0 0 0 0,1 0 0 0 0,-1 0 0 0 0,1 0 0 0 0,-1 0 0 0 0,1 0 0 0 0,-1 0 0 0 0,1 0 0 0 0,-1 1 0 0 0,1-1 0 0 0,0 0 1 0 0,-1 0-1 0 0,1 0 0 0 0,-1 1 0 0 0,1-1 0 0 0,-1 0 0 0 0,1 0 0 0 0,0 1 0 0 0,-1-1 0 0 0,1 0 0 0 0,0 1 0 0 0,-1-1 0 0 0,1 0 0 0 0,0 1 1 0 0,0-1-1 0 0,-1 0 0 0 0,1 1 0 0 0,0-1 0 0 0,0 1 0 0 0,-1-1 0 0 0,1 1 0 0 0,0-1 0 0 0,0 0 0 0 0,0 1 0 0 0,0 0 0 0 0,-4 9 17 0 0,0-1 0 0 0,0 1-1 0 0,1 0 1 0 0,1 1-1 0 0,0-1 1 0 0,0 0 0 0 0,1 1-1 0 0,1-1 1 0 0,-1 1 0 0 0,3 18-1 0 0,-1-19-5 0 0,1-1 1 0 0,-1 0-1 0 0,2 0 0 0 0,-1 0 1 0 0,1 0-1 0 0,1 0 0 0 0,-1 0 0 0 0,2-1 1 0 0,-1 0-1 0 0,1 0 0 0 0,0 0 1 0 0,8 9-1 0 0,-9-13-170 0 0,-1-1 0 0 0,1 0 1 0 0,0 0-1 0 0,0 0 0 0 0,0 0 0 0 0,0 0 1 0 0,1-1-1 0 0,-1 0 0 0 0,1 0 0 0 0,-1 0 1 0 0,1 0-1 0 0,0-1 0 0 0,-1 0 0 0 0,1 0 1 0 0,7 1-1 0 0,0-2-424 0 0,0 0 0 0 0,0-1 0 0 0,-1 0 0 0 0,1-1 0 0 0,13-3 0 0 0,-9 2-1546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0 304 0 0,'-3'1'1437'0'0,"-1"1"-1"0"0,1-1 1 0 0,0 1-1 0 0,-1 0 1 0 0,1-1-1 0 0,0 1 1 0 0,-4 4-1 0 0,6-5-933 0 0,0 0-1 0 0,0 0 1 0 0,1 0-1 0 0,-1 1 1 0 0,0-1-1 0 0,1 0 1 0 0,-1 0-1 0 0,1 0 1 0 0,-1 1-1 0 0,1-1 1 0 0,-1 3-1 0 0,1 12 220 0 0,1-6-346 0 0,1-1 0 0 0,1 1 0 0 0,0-1 1 0 0,0 1-1 0 0,1-1 0 0 0,0 0 0 0 0,0 0 0 0 0,1-1 0 0 0,0 0 1 0 0,1 1-1 0 0,7 7 0 0 0,12 13 212 0 0,44 38 0 0 0,-53-51-475 0 0,5 4-28 0 0,1-1 0 0 0,1 0 1 0 0,33 19-1 0 0,-46-33-559 0 0,1 1-1 0 0,0-1 1 0 0,0-1 0 0 0,16 4 0 0 0,-18-6-848 0 0,0 0-1 0 0,0-1 1 0 0,0 0-1 0 0,1 0 1 0 0,-1-1 0 0 0,14-2-1 0 0,-7-1-3011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380 0 3865 0 0,'-29'9'8998'0'0,"4"2"-4010"0"0,13-5-3888 0 0,1 1 0 0 0,1 0 0 0 0,-1 1 1 0 0,-15 16-1 0 0,-3 7-366 0 0,1 1 1 0 0,-35 54 0 0 0,-23 29-2106 0 0,51-75-5081 0 0,21-23 1922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546 157 512 0 0,'1'-38'1997'0'0,"-1"29"214"0"0,-1-1 1 0 0,0 0-1 0 0,0 0 0 0 0,-3-10 1 0 0,3 16-1468 0 0,0 1 1 0 0,-1 0-1 0 0,1-1 1 0 0,-1 1-1 0 0,1 0 0 0 0,-1 0 1 0 0,0 0-1 0 0,0 0 1 0 0,0 0-1 0 0,-1 0 1 0 0,1 0-1 0 0,0 1 1 0 0,-4-4-1 0 0,3 5-665 0 0,0-1 0 0 0,0 1 0 0 0,1-1 0 0 0,-1 1 0 0 0,0 0 0 0 0,0 0 0 0 0,0 0 0 0 0,0 0 0 0 0,0 0 0 0 0,-6 0 0 0 0,-3 1 212 0 0,-1 0-1 0 0,1 1 0 0 0,0 0 0 0 0,0 0 0 0 0,0 2 1 0 0,-24 6-1 0 0,7 2 84 0 0,-43 22 1 0 0,51-23-234 0 0,1 2-1 0 0,1 1 1 0 0,0 0 0 0 0,0 1 0 0 0,2 1 0 0 0,-1 1-1 0 0,2 0 1 0 0,0 1 0 0 0,-15 24 0 0 0,22-29-92 0 0,1 0 1 0 0,1 1-1 0 0,0-1 0 0 0,1 2 1 0 0,0-1-1 0 0,1 1 0 0 0,1 0 1 0 0,0 0-1 0 0,0 0 1 0 0,2 1-1 0 0,0-1 0 0 0,1 1 1 0 0,0-1-1 0 0,1 1 0 0 0,3 26 1 0 0,-1-30-44 0 0,1 1 0 0 0,0-1 0 0 0,1 0 0 0 0,0 1 0 0 0,1-2 1 0 0,0 1-1 0 0,1-1 0 0 0,0 1 0 0 0,0-1 0 0 0,1-1 0 0 0,1 0 1 0 0,-1 0-1 0 0,14 11 0 0 0,-7-7-55 0 0,0-2 0 0 0,1 0 0 0 0,1-1-1 0 0,0-1 1 0 0,0 0 0 0 0,0-1 0 0 0,32 11 0 0 0,82 18-879 0 0,-111-33 274 0 0,0 0-1 0 0,1-2 0 0 0,-1 0 1 0 0,35-2-1 0 0,-46-1-177 0 0,1 0-1 0 0,0-1 1 0 0,13-4-1 0 0,-11 2-1717 0 0,-1 0 0 0 0,12-7 0 0 0,-4 0-2572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16 215 400 0 0,'-1'-157'16237'0'0,"1"99"-9936"0"0,-9 94-3419 0 0,5 7-2496 0 0,3 0 1 0 0,0-1-1 0 0,3 1 0 0 0,2 0 0 0 0,1-1 0 0 0,15 54 0 0 0,-15-75-335 0 0,55 185-119 0 0,-59-201-99 0 0,1-1 0 0 0,0 1-1 0 0,0-1 1 0 0,0 1 0 0 0,0-1 0 0 0,1 0 0 0 0,5 7-1 0 0,-8-11 108 0 0,0 1-1 0 0,1-1 1 0 0,-1 0-1 0 0,0 0 1 0 0,0 0-1 0 0,0 0 1 0 0,0 0-1 0 0,0 0 1 0 0,0 0-1 0 0,0 0 1 0 0,0 0-1 0 0,0 0 1 0 0,0 0-1 0 0,0 0 1 0 0,0 0-1 0 0,0 0 1 0 0,1 0-1 0 0,-1 0 1 0 0,0 0-1 0 0,0 0 1 0 0,0 0-1 0 0,0 0 1 0 0,0 0-1 0 0,0 0 1 0 0,0 0-1 0 0,0 0 1 0 0,0 0-1 0 0,0 0 1 0 0,0 0-1 0 0,0 0 1 0 0,1 0-1 0 0,-1-1 1 0 0,0 1-1 0 0,0 0 1 0 0,0 0-1 0 0,0 0 1 0 0,0 0-1 0 0,0 0 1 0 0,0 0-1 0 0,0 0 1 0 0,0 0-1 0 0,0 0 1 0 0,0 0-1 0 0,0 0 1 0 0,0 0-1 0 0,0 0 1 0 0,0 0-1 0 0,0-1 0 0 0,0 1 1 0 0,0 0-1 0 0,0 0 1 0 0,0 0 0 0 0,2-7-2203 0 0,0-7-2506 0 0,-2 3 106 0 0,1-1-282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70 337 2825 0 0,'-5'-2'1180'0'0,"1"1"0"0"0,0-1 1 0 0,0 0-1 0 0,0 0 1 0 0,1 0-1 0 0,-1-1 1 0 0,0 1-1 0 0,1-1 1 0 0,0 0-1 0 0,-1 0 0 0 0,-2-4 1 0 0,4 4-577 0 0,-1-1 0 0 0,1 1 0 0 0,0-1 0 0 0,0 0 0 0 0,0 1 0 0 0,0-1-1 0 0,1 0 1 0 0,0 0 0 0 0,0-1 0 0 0,-1-4 0 0 0,1 2-354 0 0,1 0-1 0 0,0 1 0 0 0,0-1 1 0 0,0 0-1 0 0,1 0 1 0 0,0 0-1 0 0,1 1 0 0 0,-1-1 1 0 0,1 0-1 0 0,1 1 0 0 0,-1-1 1 0 0,1 1-1 0 0,0 0 0 0 0,5-8 1 0 0,0 3-181 0 0,1 0 0 0 0,0 1 0 0 0,1 0 0 0 0,0 0 1 0 0,0 1-1 0 0,1 0 0 0 0,0 1 0 0 0,1 0 0 0 0,-1 1 0 0 0,2 0 0 0 0,-1 1 1 0 0,1 0-1 0 0,0 1 0 0 0,21-5 0 0 0,-3 2-87 0 0,0 2-1 0 0,1 2 1 0 0,-1 0-1 0 0,0 2 1 0 0,44 3 0 0 0,-67-1 7 0 0,-1 1 0 0 0,1 0 0 0 0,-1 0 0 0 0,1 1 1 0 0,-1-1-1 0 0,0 2 0 0 0,0-1 0 0 0,0 1 0 0 0,0 0 1 0 0,0 0-1 0 0,-1 1 0 0 0,1 0 0 0 0,-1 0 0 0 0,0 1 1 0 0,0 0-1 0 0,0 0 0 0 0,-1 0 0 0 0,0 1 0 0 0,0-1 1 0 0,0 1-1 0 0,-1 0 0 0 0,0 1 0 0 0,0-1 0 0 0,0 1 1 0 0,-1 0-1 0 0,0 0 0 0 0,0 0 0 0 0,2 13 0 0 0,-3-11 1 0 0,0 1-1 0 0,-1-1 0 0 0,-1 1 1 0 0,1-1-1 0 0,-1 0 1 0 0,-1 1-1 0 0,0-1 0 0 0,0 1 1 0 0,-1-1-1 0 0,0 0 1 0 0,-7 17-1 0 0,3-14 31 0 0,0 0 0 0 0,-1 0-1 0 0,0-1 1 0 0,-1 0 0 0 0,0 0-1 0 0,0-1 1 0 0,-19 16 0 0 0,16-15-9 0 0,-1-1 0 0 0,-1 0 0 0 0,1-1-1 0 0,-2 0 1 0 0,1-1 0 0 0,-1 0 0 0 0,0-2 0 0 0,-1 1 0 0 0,1-2 0 0 0,-1 0-1 0 0,0 0 1 0 0,-1-2 0 0 0,-21 3 0 0 0,13-3-199 0 0,-60 4 301 0 0,73-7-681 0 0,0 0 0 0 0,-1-1 1 0 0,1 0-1 0 0,-1 0 0 0 0,-11-5 0 0 0,3-2-1595 0 0,4-3-558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74 304 512 0 0,'-5'-21'3737'0'0,"5"20"-3342"0"0,0 0-1 0 0,0 0 1 0 0,0-1 0 0 0,-1 1-1 0 0,1 0 1 0 0,0 0 0 0 0,0 0-1 0 0,-1-1 1 0 0,1 1-1 0 0,-1 0 1 0 0,1 0 0 0 0,-1 0-1 0 0,0 0 1 0 0,1 0 0 0 0,-1 0-1 0 0,0 0 1 0 0,0 0 0 0 0,0 0-1 0 0,1 0 1 0 0,-1 0-1 0 0,0 1 1 0 0,0-1 0 0 0,0 0-1 0 0,-2-1 1 0 0,-4-1 504 0 0,6 2-521 0 0,-1 0-1 0 0,0 0 1 0 0,0 0-1 0 0,-1 0 1 0 0,1 0-1 0 0,0 1 1 0 0,0-1-1 0 0,0 1 1 0 0,-5-1-1 0 0,7 2-302 0 0,-1 0 0 0 0,1 0 0 0 0,0 0 0 0 0,0 0-1 0 0,0 0 1 0 0,0 1 0 0 0,0-1 0 0 0,0 0 0 0 0,0 0-1 0 0,0 0 1 0 0,0 0 0 0 0,0 0 0 0 0,1 0 0 0 0,0 2-1 0 0,-1-1 137 0 0,2 27 225 0 0,-1-1-1 0 0,-1 0 1 0 0,-7 44 0 0 0,0 17-216 0 0,-3 170 441 0 0,19-106-326 0 0,-2-78-211 0 0,29 184 192 0 0,-19-161-157 0 0,-11-67-119 0 0,24 216 290 0 0,-10 129 277 0 0,-11-99 67 0 0,-6-221-485 0 0,3 0 1 0 0,2 0 0 0 0,2 0-1 0 0,22 68 1 0 0,-3-49-81 0 0,4 13-17 0 0,-4 21 480 0 0,-28-105-508 0 0,1 0 0 0 0,-1-1 0 0 0,1 0 0 0 0,0 1-1 0 0,4 4 1 0 0,6 13 30 0 0,-8-7-46 0 0,-2-9-44 0 0,0 1 0 0 0,0-1 0 0 0,1 1 1 0 0,3 5-1 0 0,-6-11 0 0 0,0 1-1 0 0,1-1 1 0 0,-1 0 0 0 0,1 1 0 0 0,-1-1 0 0 0,0 0-1 0 0,1 0 1 0 0,-1 0 0 0 0,1 1 0 0 0,-1-1-1 0 0,1 0 1 0 0,-1 0 0 0 0,1 0 0 0 0,-1 0-1 0 0,1 0 1 0 0,-1 0 0 0 0,1 0 0 0 0,-1 0 0 0 0,1 0-1 0 0,-1 0 1 0 0,1 0 0 0 0,-1 0 0 0 0,0 0-1 0 0,1 0 1 0 0,-1-1 0 0 0,1 1 0 0 0,-1 0-1 0 0,1-1 1 0 0,18-8-1 0 0,-11 4 29 0 0,33-10-30 0 0,1 2 0 0 0,0 2 0 0 0,52-7 0 0 0,131-6-13 0 0,-190 22 5 0 0,161-3-15 0 0,-90 4-34 0 0,123 8-10 0 0,-109-1 62 0 0,133 6 17 0 0,23 2-18 0 0,694-10 56 0 0,-258-6-65 0 0,-594 4-10 0 0,760 4-42 0 0,-2-27 88 0 0,-540 4-19 0 0,301-15 38 0 0,2 18-83 0 0,216 24-26 0 0,-259-1 97 0 0,1147 1-120 0 0,-746-7 94 0 0,-510 8 17 0 0,-26 0-8 0 0,1-17-8 0 0,326-40 54 0 0,-507 23-73 0 0,470-34-38 0 0,-91 24-30 0 0,-494 25 97 0 0,227-8-33 0 0,-259 10 11 0 0,59 0 50 0 0,17 4-33 0 0,182 2-84 0 0,-59 9-4 0 0,-84-8-40 0 0,-133-2 91 0 0,258-3-52 0 0,121 1 110 0 0,-12 2-16 0 0,2-1-115 0 0,106 15-38 0 0,-458-10-28 0 0,411 7-84 0 0,-239-4 214 0 0,2 1 59 0 0,-141 4-31 0 0,-51-3-11 0 0,27 7-78 0 0,23 0-108 0 0,-65-8 146 0 0,-60-4 71 0 0,1-1 0 0 0,-1-1 0 0 0,43-6 0 0 0,46-15 5 0 0,-128 20-13 0 0,-1 0 0 0 0,1 0 0 0 0,0 0 0 0 0,0 0-1 0 0,0-1 1 0 0,0 1 0 0 0,0 0 0 0 0,0-1 0 0 0,0 1-1 0 0,0 0 1 0 0,-1-1 0 0 0,1 0 0 0 0,0 1 0 0 0,1-2 0 0 0,-2 2-1 0 0,1-1 1 0 0,-1 0-1 0 0,0 0 1 0 0,0 1 0 0 0,0-1-1 0 0,0 0 1 0 0,0 1 0 0 0,0-1-1 0 0,0 0 1 0 0,0 0 0 0 0,0 1-1 0 0,0-1 1 0 0,0 0-1 0 0,-1 1 1 0 0,1-1 0 0 0,0 0-1 0 0,-1 0 1 0 0,-1-7 11 0 0,1 1 0 0 0,0-1 0 0 0,1 1 0 0 0,-1-1 0 0 0,1 1 0 0 0,1-1 0 0 0,-1 0 0 0 0,1 1 0 0 0,1-1 0 0 0,2-9-1 0 0,-1 5-27 0 0,-1-1-1 0 0,1-21 0 0 0,-6-27 90 0 0,-3-1 1 0 0,-19-82 0 0 0,2 15-61 0 0,-59-597 132 0 0,49 399 190 0 0,27 267-277 0 0,-35-279 509 0 0,-47-104 52 0 0,72 386-609 0 0,-2 0-1 0 0,-3 2 0 0 0,-28-54 1 0 0,26 60-329 0 0,25 56-450 0 0,0-1 0 0 0,-1 1 0 0 0,0 0 0 0 0,0 0 1 0 0,0-1-1 0 0,-1 1 0 0 0,-1 10 0 0 0,1-10-546 0 0,-1 0 1 0 0,0 1-1 0 0,0-1 1 0 0,-1 0-1 0 0,-2 7 0 0 0,-8 16-1806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7:36.88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 46 512 0 0,'-19'0'-199'0'0,"11"0"2752"0"0,8-3-777 0 0,0-4 3402 0 0,0 7-5141 0 0,0 0-1 0 0,0 0 1 0 0,0 0-1 0 0,0 0 1 0 0,0 0-1 0 0,0 0 0 0 0,0 0 1 0 0,0 0-1 0 0,0 0 1 0 0,0 0-1 0 0,0 0 1 0 0,0-1-1 0 0,0 1 1 0 0,1 0-1 0 0,-1 0 1 0 0,0 0-1 0 0,0 0 1 0 0,0 0-1 0 0,0 0 1 0 0,0 0-1 0 0,0 0 1 0 0,0 0-1 0 0,0 0 0 0 0,0 0 1 0 0,0 0-1 0 0,1 0 1 0 0,-1 0-1 0 0,0 0 1 0 0,0 0-1 0 0,0 0 1 0 0,0 0-1 0 0,0 0 1 0 0,0 0-1 0 0,0 0 1 0 0,0 0-1 0 0,0 0 1 0 0,1 0-1 0 0,-1 0 0 0 0,0 0 1 0 0,0 0-1 0 0,0 0 1 0 0,0 0-1 0 0,0 0 1 0 0,0 0-1 0 0,0 0 1 0 0,0 0-1 0 0,0 1 1 0 0,0-1-1 0 0,0 0 1 0 0,1 0-1 0 0,-1 0 1 0 0,0 0-1 0 0,0 0 1 0 0,0 0-1 0 0,0 0 0 0 0,0 0 1 0 0,0 0-1 0 0,0 0 1 0 0,0 1-1 0 0,0-1 1 0 0,0 0-1 0 0,0 0 5 0 0,0 0 0 0 0,0 0 0 0 0,1 1 0 0 0,-1-1 0 0 0,0 0 0 0 0,0 0 0 0 0,0 0 0 0 0,1 0 0 0 0,-1 1 0 0 0,0-1 0 0 0,0 0 0 0 0,0 0 0 0 0,1 0 0 0 0,-1 0 0 0 0,0 0 0 0 0,0 0 0 0 0,1 0 0 0 0,-1 0 0 0 0,0 1 0 0 0,0-1 0 0 0,1 0 0 0 0,-1 0 0 0 0,0 0 0 0 0,0 0 0 0 0,1 0 0 0 0,-1 0 0 0 0,0-1 0 0 0,0 1 1 0 0,1 0-1 0 0,-1 0 0 0 0,0 0 0 0 0,1 0 0 0 0,3-8 2803 0 0,0-16 1252 0 0,-5 24-4103 0 0,0-1 13 0 0,1 0 34 0 0,0 1-50 0 0,0 0 17 0 0,0 0 0 0 0,0-1 0 0 0,0 1 0 0 0,0 0 1 0 0,0 0-1 0 0,0 0 0 0 0,0-1 0 0 0,0 1 0 0 0,0 0 0 0 0,-1 0 1 0 0,1 0-1 0 0,0-1 0 0 0,0 1 0 0 0,0 0 0 0 0,0 0 1 0 0,0 0-1 0 0,-1 0 0 0 0,1 0 0 0 0,0-1 0 0 0,0 1 1 0 0,0 0-1 0 0,0 0 0 0 0,-1 0 0 0 0,1 0 0 0 0,0 0 1 0 0,0 0-1 0 0,0 0 0 0 0,-1 0 0 0 0,1 0 0 0 0,0-1 0 0 0,0 1 1 0 0,-1 0-1 0 0,1 0 0 0 0,0 0 0 0 0,0 0 0 0 0,0 0 1 0 0,-1 0-1 0 0,1 1 0 0 0,0-1 0 0 0,0 0 0 0 0,-1 0 1 0 0,1 0-1 0 0,-3 1 216 0 0,9-1-108 0 0,-6 1-214 0 0,0-1 0 0 0,-1 0 0 0 0,1 0 0 0 0,0 0 1 0 0,0 1-1 0 0,0-1 0 0 0,0 0 0 0 0,0 0 0 0 0,0 0 0 0 0,0 1 0 0 0,0-1 0 0 0,0 0 0 0 0,0 0 0 0 0,0 1 0 0 0,0-1 0 0 0,0 0 0 0 0,0 0 1 0 0,0 0-1 0 0,0 1 0 0 0,0-1 0 0 0,0 0 0 0 0,0 0 0 0 0,0 0 0 0 0,0 1 0 0 0,0-1 0 0 0,1 0 0 0 0,-1 0 0 0 0,0 0 0 0 0,0 1 0 0 0,0-1 1 0 0,0 0-1 0 0,0 0 0 0 0,1 0 0 0 0,12 4-8551 0 0,-4-3 6197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8:50.05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67 4986 512 0 0,'0'0'592'0'0,"-22"6"5257"0"0,22-6-5788 0 0,-1 0 0 0 0,1 0-1 0 0,-1 0 1 0 0,1 0 0 0 0,-1 0-1 0 0,1 0 1 0 0,0 1 0 0 0,-1-1-1 0 0,1 0 1 0 0,-1 0 0 0 0,1 0-1 0 0,0 0 1 0 0,-1 1 0 0 0,1-1-1 0 0,0 0 1 0 0,-1 1 0 0 0,1-1-1 0 0,0 0 1 0 0,-1 0 0 0 0,1 1-1 0 0,0-1 1 0 0,0 0 0 0 0,-1 1-1 0 0,1 0 1 0 0,0-1 110 0 0,0 1-1 0 0,-1-1 1 0 0,1 0-1 0 0,0 1 1 0 0,0-1 0 0 0,-1 0-1 0 0,1 1 1 0 0,0-1-1 0 0,0 0 1 0 0,-1 0 0 0 0,1 1-1 0 0,0-1 1 0 0,-1 0-1 0 0,1 0 1 0 0,0 0-1 0 0,-1 1 1 0 0,1-1 0 0 0,0 0-1 0 0,-1 0 1 0 0,1 0-1 0 0,-1 0 1 0 0,1 0 0 0 0,0 0-1 0 0,-1 1 1 0 0,0-1-104 0 0,0 0-1 0 0,0 0 1 0 0,1 0 0 0 0,-1 0 0 0 0,0 1 0 0 0,1-1 0 0 0,-1 0 0 0 0,0 1 0 0 0,1-1-1 0 0,-1 0 1 0 0,0 1 0 0 0,1-1 0 0 0,-1 1 0 0 0,1-1 0 0 0,-1 1 0 0 0,1-1 0 0 0,-1 1-1 0 0,1-1 1 0 0,-1 1 0 0 0,1 0 0 0 0,-1-1 0 0 0,1 2 0 0 0,-1-2 3 0 0,1 1 1 0 0,0 0-1 0 0,-1-1 0 0 0,1 1 1 0 0,-1 0-1 0 0,1-1 0 0 0,0 1 1 0 0,-1-1-1 0 0,0 1 1 0 0,1-1-1 0 0,-1 1 0 0 0,1-1 1 0 0,-1 0-1 0 0,1 1 0 0 0,-1-1 1 0 0,0 0-1 0 0,1 1 1 0 0,-1-1-1 0 0,0 0 0 0 0,1 0 1 0 0,-1 0-1 0 0,-1 1 1171 0 0,18-20-340 0 0,-15 17-837 0 0,1 0 0 0 0,-1 0 1 0 0,1 0-1 0 0,-1 1 1 0 0,1-1-1 0 0,0 0 1 0 0,0 1-1 0 0,-1 0 1 0 0,1-1-1 0 0,0 1 1 0 0,0 0-1 0 0,0 0 1 0 0,1 0-1 0 0,-1 0 1 0 0,0 0-1 0 0,4-1 1 0 0,-1 3 69 0 0,-4-1-84 0 0,0 0 0 0 0,-1 0 1 0 0,1 0-1 0 0,0 0 1 0 0,0 0-1 0 0,0 0 1 0 0,0-1-1 0 0,0 1 1 0 0,0 0-1 0 0,-1 0 1 0 0,1-1-1 0 0,0 1 1 0 0,0 0-1 0 0,0-1 1 0 0,11-6 122 0 0,0 0 0 0 0,14-12 1 0 0,-18 13-148 0 0,20-14 211 0 0,0 2-1 0 0,1 0 1 0 0,33-13-1 0 0,-48 25-202 0 0,-6 3 8 0 0,0-1 0 0 0,1 0 0 0 0,7-6 1 0 0,68-43 266 0 0,-5 3-12 0 0,-22 14-167 0 0,7-6-48 0 0,33-30 9 0 0,-16 16-31 0 0,-55 40-11 0 0,45-21 1 0 0,-41 22-25 0 0,-22 11-1 0 0,4-2-45 0 0,20-12 0 0 0,41-26 87 0 0,28-23-23 0 0,-44 30-24 0 0,27-25 65 0 0,-70 51-68 0 0,52-33-23 0 0,-45 31 25 0 0,-1 0 0 0 0,23-20-1 0 0,46-40-36 0 0,-58 48 0 0 0,16-8 43 0 0,10-10 5 0 0,20-33-29 0 0,-46 43 9 0 0,38-30-1 0 0,-5 17-27 0 0,1 3 0 0 0,77-37 0 0 0,-142 80 19 0 0,55-29-59 0 0,44-26 101 0 0,27-33-33 0 0,31-44-6 0 0,-129 110 4 0 0,1 1 1 0 0,1 1 0 0 0,44-22 0 0 0,-26 15-59 0 0,30-14 60 0 0,-34 17-3 0 0,0-1 1 0 0,41-32 0 0 0,60-39-9 0 0,-13 8-71 0 0,180-145 91 0 0,-235 169-18 0 0,31-23-27 0 0,-79 66 59 0 0,132-86-21 0 0,146-104-101 0 0,-99 61 66 0 0,-124 87 47 0 0,31-20 16 0 0,-11 15-28 0 0,-24 14-30 0 0,-22 13 32 0 0,60-55 1 0 0,-65 51-7 0 0,71-50 13 0 0,-78 61-18 0 0,207-137-86 0 0,-232 156 91 0 0,-1-1 1 0 0,18-18-1 0 0,15-11 24 0 0,201-164-76 0 0,-193 156 84 0 0,-17 14-10 0 0,210-190-23 0 0,-210 187 2 0 0,60-43 0 0 0,55-27 36 0 0,-128 91-54 0 0,43-22-28 0 0,-13 9 24 0 0,-46 25 16 0 0,-1-1 0 0 0,0-1 0 0 0,-1 0 0 0 0,-1-1 0 0 0,1 0 0 0 0,19-27 0 0 0,-9 8 1 0 0,30-38-56 0 0,-52 68 59 0 0,-1 0 1 0 0,1 1 0 0 0,-1-1 0 0 0,1 0 0 0 0,-1 1 0 0 0,1-1 0 0 0,0 1 0 0 0,-1-1 0 0 0,1 1 0 0 0,0-1 0 0 0,-1 1 0 0 0,1-1 0 0 0,0 1 0 0 0,0 0 0 0 0,-1 0-1 0 0,1-1 1 0 0,1 1 0 0 0,-2 0-147 0 0,1 0 0 0 0,-1 0 0 0 0,0 0-1 0 0,1 0 1 0 0,-1 1 0 0 0,0-1-1 0 0,1 0 1 0 0,-1 0 0 0 0,0 0 0 0 0,1 0-1 0 0,-1 1 1 0 0,0-1 0 0 0,0 0-1 0 0,1 0 1 0 0,-1 1 0 0 0,0-1-1 0 0,0 0 1 0 0,0 1 0 0 0,1-1 0 0 0,-1 0-1 0 0,0 1 1 0 0,0-1 0 0 0,0 0-1 0 0,0 1 1 0 0,0-1 0 0 0,1 1 0 0 0,-1 2-941 0 0,1 0 1 0 0,-1 0 0 0 0,0 0-1 0 0,0 0 1 0 0,0 0 0 0 0,0 0 0 0 0,-1 5-1 0 0,-3 8-1299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0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403 1 2232 0 0,'-45'13'9574'0'0,"36"-9"-9033"0"0,-1 0 0 0 0,1 1 1 0 0,-1 0-1 0 0,1 1 0 0 0,1 0 0 0 0,-1 0 0 0 0,1 1 1 0 0,-8 8-1 0 0,-17 20 803 0 0,2 1-1 0 0,-47 69 1 0 0,51-60-1511 0 0,1 1 1 0 0,-26 64-1 0 0,43-93-657 0 0,7-14 148 0 0,0-1 0 0 0,1 1-1 0 0,-1 0 1 0 0,1-1 0 0 0,0 1-1 0 0,0 0 1 0 0,0 0 0 0 0,-1 5 0 0 0,3-3-2252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8:52.7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99 6 512 0 0,'-16'-3'961'0'0,"14"2"-256"0"0,1 1 1 0 0,-1 0-1 0 0,0-1 1 0 0,0 1-1 0 0,1 0 1 0 0,-1 0-1 0 0,0 0 1 0 0,1 0-1 0 0,-1 0 1 0 0,-3 1-1 0 0,-5 4 49 0 0,3 1 51 0 0,2-3-400 0 0,1 0-1 0 0,0 1 1 0 0,-1 0-1 0 0,2-1 1 0 0,-1 1-1 0 0,0 1 1 0 0,-2 3-1 0 0,8-6 1406 0 0,4-3-1071 0 0,7-6 376 0 0,-13 7-1101 0 0,0 1 0 0 0,0-1-1 0 0,0 0 1 0 0,0 0 0 0 0,0 0 0 0 0,0 0 0 0 0,0 0 0 0 0,0 0 0 0 0,0 0 0 0 0,0 0 0 0 0,0 0 0 0 0,0 0 0 0 0,0 0-1 0 0,0 0 1 0 0,0 0 0 0 0,-1 0 0 0 0,1 0 0 0 0,0 0 0 0 0,0 0 0 0 0,0 0 0 0 0,0 0 0 0 0,0 0 0 0 0,0 0 0 0 0,0 0-1 0 0,0 0 1 0 0,0 0 0 0 0,0 0 0 0 0,0 0 0 0 0,0 0 0 0 0,0 0 0 0 0,0-1 0 0 0,0 1 0 0 0,0 0 0 0 0,0 0 0 0 0,0 0-1 0 0,0 0 1 0 0,-1 0 0 0 0,1 0 0 0 0,0 0 0 0 0,0 0 0 0 0,0 0 0 0 0,0 0 0 0 0,0 0 0 0 0,0 0 0 0 0,0 0 0 0 0,0 0-1 0 0,0 0 1 0 0,0 0 0 0 0,0 0 0 0 0,0 0 0 0 0,0 0 0 0 0,0-1 0 0 0,0 1 0 0 0,0 0 0 0 0,0 0 0 0 0,0 0 0 0 0,0 0-1 0 0,0 0 1 0 0,0 0 0 0 0,0 0 0 0 0,0 0 0 0 0,0 0 0 0 0,0 0 0 0 0,0 0 0 0 0,0 0 0 0 0,1 0 0 0 0,-11 1 343 0 0,9 0-322 0 0,0-1 1 0 0,-1 1 0 0 0,1-1 0 0 0,0 1 0 0 0,0-1-1 0 0,-1 1 1 0 0,1 0 0 0 0,0-1 0 0 0,0 1 0 0 0,0 0-1 0 0,0 0 1 0 0,0 0 0 0 0,0 0 0 0 0,-1 1 0 0 0,2-2-32 0 0,0 0 1 0 0,0 0-1 0 0,0 1 1 0 0,0-1-1 0 0,0 0 1 0 0,0 0 0 0 0,0 0-1 0 0,0 0 1 0 0,0 0-1 0 0,0 0 1 0 0,0 0-1 0 0,0 0 1 0 0,0 0 0 0 0,0 0-1 0 0,0 1 1 0 0,0-1-1 0 0,0 0 1 0 0,0 0 0 0 0,0 0-1 0 0,0 0 1 0 0,0 0-1 0 0,0 0 1 0 0,0 0-1 0 0,0 0 1 0 0,0 0 0 0 0,0 1-1 0 0,0-1 1 0 0,0 0-1 0 0,0 0 1 0 0,0 0-1 0 0,0 0 1 0 0,0 0 0 0 0,0 0-1 0 0,0 0 1 0 0,0 0-1 0 0,0 0 1 0 0,1 0 0 0 0,-1 0-1 0 0,0 0 1 0 0,0 0-1 0 0,0 0 1 0 0,0 0-1 0 0,0 0 1 0 0,0 0 0 0 0,0 1-1 0 0,0-1 1 0 0,0 0-1 0 0,1 0 1 0 0,6-1 164 0 0,-7 1-139 0 0,1 0 0 0 0,0-1 0 0 0,-1 1 0 0 0,1 0 0 0 0,-1 0 0 0 0,1-1 0 0 0,-1 1 0 0 0,1 0 0 0 0,0 0 0 0 0,-1-1 0 0 0,1 1 0 0 0,-1-1 0 0 0,0 1 0 0 0,1-1 0 0 0,-1 1 0 0 0,1 0 0 0 0,-1-1 0 0 0,0 0 0 0 0,1 1 0 0 0,-1-1 0 0 0,0 1 0 0 0,1-1 0 0 0,-1 1 0 0 0,0-1 0 0 0,0 0 0 0 0,0 0 73 0 0,-2 0-47 0 0,8-3-63 0 0,-3 2-180 0 0,0 1 0 0 0,0-1 0 0 0,0 1 0 0 0,0 0-1 0 0,0 0 1 0 0,1 0 0 0 0,-1 0 0 0 0,0 0 0 0 0,1 1 0 0 0,-1 0-1 0 0,5-1 1 0 0,-4 3-1182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9:20.73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44 270 512 0 0,'-9'4'7635'0'0,"-6"9"-5649"0"0,-5 2 2279 0 0,22-16-3536 0 0,2-4-613 0 0,-4 5-97 0 0,0 0 0 0 0,0 0 0 0 0,0 0-1 0 0,0 0 1 0 0,0 0 0 0 0,0 0 0 0 0,0 0 0 0 0,0 0 0 0 0,0-1 0 0 0,0 1-1 0 0,0 0 1 0 0,0 0 0 0 0,0 0 0 0 0,0 0 0 0 0,0 0 0 0 0,0 0-1 0 0,0 0 1 0 0,0 0 0 0 0,0 0 0 0 0,0 0 0 0 0,0 0 0 0 0,0-1 0 0 0,0 1-1 0 0,0 0 1 0 0,0 0 0 0 0,0 0 0 0 0,0 0 0 0 0,0 0 0 0 0,0 0-1 0 0,0 0 1 0 0,0 0 0 0 0,0 0 0 0 0,0 0 0 0 0,0 0 0 0 0,0 0 0 0 0,0 0-1 0 0,0 0 1 0 0,-1 0 0 0 0,1-1 0 0 0,0 1 0 0 0,0 0 0 0 0,0 0-1 0 0,0 0 1 0 0,0 0 0 0 0,0 0 0 0 0,0 0 0 0 0,0 0 0 0 0,0 0 0 0 0,0 0-1 0 0,0 0 1 0 0,0 0 0 0 0,-1 0 0 0 0,1 0 0 0 0,0 0 0 0 0,0 0-1 0 0,0 0 1 0 0,0 0 0 0 0,0 0 0 0 0,0 0 0 0 0,0 0 0 0 0,0 0 0 0 0,0 0-1 0 0,-1 0 0 0 0,1 0 0 0 0,0 0 0 0 0,0 0 0 0 0,0 0 1 0 0,0 0-1 0 0,0 0 0 0 0,0-1 0 0 0,0 1 0 0 0,0 0 0 0 0,0 0 1 0 0,0 0-1 0 0,0 0 0 0 0,0 0 0 0 0,0-1 0 0 0,0 1 0 0 0,0 0 1 0 0,0 0-1 0 0,0 0 0 0 0,0 0 0 0 0,0 0 0 0 0,0-1 0 0 0,0 1 1 0 0,0 0-1 0 0,0 0 0 0 0,0 0 0 0 0,0 0 0 0 0,0 0 0 0 0,0-1 1 0 0,0 1-1 0 0,0 0 0 0 0,0 0 0 0 0,0 0 0 0 0,1 0 1 0 0,-1 0-1 0 0,0 0 0 0 0,0 0 0 0 0,0 0 0 0 0,0-1 0 0 0,0 1 1 0 0,0 0-1 0 0,1 0 0 0 0,-1 0 0 0 0,0 0 0 0 0,5-6 194 0 0,-5 6-179 0 0,11-36 1760 0 0,-9 28-1431 0 0,-6 8 133 0 0,4 0-482 0 0,-1 0 0 0 0,1 0 0 0 0,-1 0 0 0 0,1 1 1 0 0,-1-1-1 0 0,1 0 0 0 0,-1 1 0 0 0,1-1 1 0 0,0 0-1 0 0,-1 1 0 0 0,1-1 0 0 0,-1 1 0 0 0,1-1 1 0 0,0 0-1 0 0,-1 1 0 0 0,1-1 0 0 0,0 1 0 0 0,0-1 1 0 0,-1 1-1 0 0,1-1 0 0 0,0 1 0 0 0,0-1 0 0 0,0 1 1 0 0,0 1-1 0 0,0-2 28 0 0,4-2 853 0 0,-4 1-537 0 0,0 1-344 0 0,0-1 1 0 0,-1 1-1 0 0,1-1 0 0 0,0 1 1 0 0,0 0-1 0 0,0-1 0 0 0,0 1 1 0 0,0-1-1 0 0,0 1 1 0 0,0-1-1 0 0,0 1 0 0 0,0 0 1 0 0,0-1-1 0 0,0 1 0 0 0,0-1 1 0 0,0 1-1 0 0,0 0 0 0 0,0-1 1 0 0,0 1-1 0 0,0-1 1 0 0,1 1-1 0 0,-1 0 0 0 0,0-1 1 0 0,0 1-1 0 0,0-1 0 0 0,1 1 1 0 0,-1 0-1 0 0,0-1 0 0 0,0 1 1 0 0,1-1-1 0 0,11-10 70 0 0,-10 9-21 0 0,15-8 939 0 0,-13 6-911 0 0,-4 3-77 0 0,1 0-1 0 0,0 0 1 0 0,0 1 0 0 0,0-1 0 0 0,0 0 0 0 0,0 0 0 0 0,0 0 0 0 0,0 1 0 0 0,0-1 0 0 0,0 0 0 0 0,0 1 0 0 0,0-1 0 0 0,1 1 0 0 0,-1-1 0 0 0,0 1 0 0 0,0 0 0 0 0,3-1 0 0 0,81-6 20 0 0,-82 7-36 0 0,1 0 0 0 0,0 1-1 0 0,0 0 1 0 0,7 2-1 0 0,-7-2 18 0 0,0 0-1 0 0,0 0 0 0 0,0 0 0 0 0,7 0 1 0 0,124-1-18 0 0,-125 0-14 0 0,0 2-1 0 0,14 2 1 0 0,2 0 5 0 0,-10-3 15 0 0,-1 0 0 0 0,26-4 0 0 0,-26 2 1 0 0,-1 0 0 0 0,1 1 0 0 0,22 3 0 0 0,-11 2-6 0 0,39 15-1 0 0,-58-18 2 0 0,7 2-7 0 0,1-2 1 0 0,0 0-1 0 0,-1-1 0 0 0,1 0 1 0 0,18-2-1 0 0,-11 1 1 0 0,23-1 42 0 0,-25 0-23 0 0,1 0 0 0 0,-1 2 0 0 0,27 4-1 0 0,-40-5-8 0 0,1 1-1 0 0,-1-1 0 0 0,0 0 0 0 0,0 0 1 0 0,14-3-1 0 0,14-1-25 0 0,11 3 38 0 0,75-11-1 0 0,-117 11-13 0 0,1 0-1 0 0,0 1 1 0 0,0 0 0 0 0,0 0-1 0 0,-1 0 1 0 0,1 0 0 0 0,0 1-1 0 0,0 0 1 0 0,-1 0 0 0 0,1 0-1 0 0,6 3 1 0 0,-5-2 2 0 0,1-1 0 0 0,-1 1 1 0 0,0-1-1 0 0,1-1 0 0 0,-1 1 0 0 0,0-1 0 0 0,1 0 0 0 0,-1-1 1 0 0,8 0-1 0 0,18-1 21 0 0,-22 2-22 0 0,0 2-1 0 0,1-1 0 0 0,-1 1 0 0 0,10 4 0 0 0,-10-4 1 0 0,0 1 0 0 0,1-1-1 0 0,-1 0 1 0 0,12-1-1 0 0,90-6 32 0 0,-46 0 30 0 0,-35 6-77 0 0,-18 0 27 0 0,0-1 0 0 0,-1 0 0 0 0,20-3 0 0 0,-26 2-15 0 0,0 1 1 0 0,-1 0-1 0 0,1 0 0 0 0,0 0 1 0 0,0 0-1 0 0,-1 1 0 0 0,1 0 0 0 0,8 3 1 0 0,3-1-14 0 0,13 4 82 0 0,-21-4-68 0 0,0-1 0 0 0,0 0 0 0 0,0-1 0 0 0,0 1 0 0 0,1-2 0 0 0,17 0 0 0 0,41-8 29 0 0,19 6-19 0 0,-55-1-16 0 0,0 1 1 0 0,33 4 0 0 0,-7-1-14 0 0,-41-1 28 0 0,0 0-1 0 0,0 2 0 0 0,-1 0 1 0 0,23 5-1 0 0,-25-3-7 0 0,1-1 1 0 0,0 0-1 0 0,0-2 0 0 0,24 1 0 0 0,59-9-8 0 0,-73 4 10 0 0,217-5 70 0 0,-49 0-66 0 0,-168 9-5 0 0,-14 0 0 0 0,0-1 1 0 0,0-1-1 0 0,13-1 0 0 0,69-14 28 0 0,-82 14 1 0 0,-5 0-21 0 0,0 1-1 0 0,1 0 1 0 0,7 0-1 0 0,79-1 48 0 0,-72 2-48 0 0,0-2 0 0 0,1-1 1 0 0,39-10-1 0 0,-43 10-1 0 0,-1 0-1 0 0,1 1 0 0 0,0 1 1 0 0,18 1-1 0 0,-28 0-15 0 0,28-3 70 0 0,-30 2-71 0 0,1 0 0 0 0,-1 0 0 0 0,1 1 1 0 0,-1 0-1 0 0,14 1 0 0 0,-9 1 20 0 0,-1-2-1 0 0,1 1 1 0 0,0-1-1 0 0,-1-1 1 0 0,1 0-1 0 0,15-4 1 0 0,-11 2-15 0 0,30-1 0 0 0,-30 3 16 0 0,27-4 0 0 0,-32 3-7 0 0,0 0 0 0 0,1 1 0 0 0,-1 0 0 0 0,1 1 0 0 0,12 0 0 0 0,28 12-34 0 0,-40-9 39 0 0,1 0 0 0 0,-1 0 0 0 0,1-1 0 0 0,16 0 0 0 0,48-6-37 0 0,-48 1 19 0 0,52 3 0 0 0,-33 2 22 0 0,66-6 0 0 0,-41-7-5 0 0,0 0 3 0 0,35 9-22 0 0,17-1 59 0 0,-52 0-75 0 0,10-1 78 0 0,13-2-75 0 0,-1 1 98 0 0,-72 3-87 0 0,38 2-1 0 0,-21 1-42 0 0,17 0 106 0 0,50-1-6 0 0,-8-8-75 0 0,-5 7 56 0 0,-66 2-32 0 0,0-2 0 0 0,42-5 0 0 0,-37 1 14 0 0,1 1 1 0 0,-1 1 0 0 0,1 2 0 0 0,37 4 0 0 0,-35-2-19 0 0,49-4-1 0 0,-9 1 32 0 0,195-1 82 0 0,-176 3-105 0 0,107-8 83 0 0,-72 1-38 0 0,52 12-53 0 0,-163-6 24 0 0,24-5 0 0 0,3 1 7 0 0,125 1-20 0 0,-164 4 7 0 0,56-3 107 0 0,14-3-143 0 0,1 0 23 0 0,67 3 108 0 0,13-4-113 0 0,-47 7 42 0 0,-77 1-38 0 0,-1-1 0 0 0,0-2 0 0 0,38-6 0 0 0,-36 3 27 0 0,-1 2 0 0 0,52 0 0 0 0,-67 3-27 0 0,97-4-1 0 0,-92 3 7 0 0,1 0 0 0 0,-1 2 1 0 0,33 5-1 0 0,-22-4 4 0 0,0-1 0 0 0,44-5 0 0 0,-77 4-1 0 0,87-6-9 0 0,103 6 1 0 0,-162 1 1 0 0,44-6-1 0 0,-47 3 20 0 0,0 1 0 0 0,38 2-1 0 0,-42 0-17 0 0,1-1-1 0 0,29-3 1 0 0,-44 2 16 0 0,20-2 29 0 0,17-1-79 0 0,79 1 7 0 0,86 1 92 0 0,-110 4-73 0 0,-46 1 19 0 0,89-8 0 0 0,-116 1 13 0 0,-3 1-11 0 0,26-1 1 0 0,5 2-18 0 0,-35 0 4 0 0,0 2 0 0 0,-1 0 1 0 0,23 3-1 0 0,-21-1-4 0 0,0-1 1 0 0,0-1-1 0 0,25-3 1 0 0,15 0-2 0 0,0 5 68 0 0,34-1-55 0 0,-77-2-15 0 0,35-3 12 0 0,59 4-1 0 0,-31 5 28 0 0,82-6-1 0 0,-123 0-53 0 0,55 7-1 0 0,-51-3 59 0 0,163 14-16 0 0,49-12-36 0 0,-196-6 40 0 0,95 10 0 0 0,37-1-10 0 0,-47-4 25 0 0,-32-4-49 0 0,3 1 27 0 0,87 0 72 0 0,4-4-114 0 0,-123 4 98 0 0,-58-1-61 0 0,2-1-11 0 0,0 2 0 0 0,29 5-1 0 0,-35-4 67 0 0,1-1 0 0 0,25-1 0 0 0,-17 0-38 0 0,27 1 2 0 0,-20 0-23 0 0,39-3 0 0 0,13-2 60 0 0,-8 2-157 0 0,-52-3 140 0 0,10 0-311 0 0,-40 5 239 0 0,0 0 0 0 0,1 0-1 0 0,-1 0 1 0 0,0 0 0 0 0,0 0-1 0 0,0 0 1 0 0,0-1-1 0 0,0 1 1 0 0,1 0 0 0 0,-1 0-1 0 0,0 0 1 0 0,0 0 0 0 0,0 1-1 0 0,0-1 1 0 0,0 0 0 0 0,1 0-1 0 0,-1 0 1 0 0,0 0 0 0 0,0 0-1 0 0,0 0 1 0 0,0 0-1 0 0,0 0 1 0 0,0 0 0 0 0,1 0-1 0 0,-1 0 1 0 0,0 0 0 0 0,0 0-1 0 0,0 0 1 0 0,0 1 0 0 0,0-1-1 0 0,0 0 1 0 0,0 0-1 0 0,0 0 1 0 0,0 0 0 0 0,1 0-1 0 0,-1 0 1 0 0,0 1 0 0 0,0-1-1 0 0,0 0 1 0 0,0 0 0 0 0,0 0-1 0 0,0 0 1 0 0,0 0-1 0 0,0 1 1 0 0,-12 6-8870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9:53.11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110 2052 512 0 0,'-2'1'736'0'0,"0"0"-1"0"0,1 0 0 0 0,-1 0 1 0 0,0-1-1 0 0,1 1 1 0 0,-1 0-1 0 0,0-1 0 0 0,-3 1 1 0 0,-14 6 3011 0 0,15-5-2852 0 0,1 1 0 0 0,-1-1 0 0 0,0-1 0 0 0,0 1 0 0 0,0-1 0 0 0,0 1 0 0 0,0-1 0 0 0,0 0 0 0 0,-9 0 924 0 0,13-1-1787 0 0,0-1 0 0 0,0 1-1 0 0,0 0 1 0 0,0 0 0 0 0,0 0-1 0 0,-1 0 1 0 0,1 0 0 0 0,0 0-1 0 0,0 0 1 0 0,0 0 0 0 0,0 0-1 0 0,0 0 1 0 0,0 0 0 0 0,0-1-1 0 0,-1 1 1 0 0,1 0 0 0 0,0 0-1 0 0,0 0 1 0 0,0 0 0 0 0,0 0-1 0 0,0 0 1 0 0,-1 0 0 0 0,1 0-1 0 0,0 0 1 0 0,0 0 0 0 0,0 0-1 0 0,0 0 1 0 0,0 0 0 0 0,0 0-1 0 0,-1 1 1 0 0,1-1 0 0 0,0 0-1 0 0,0 0 1 0 0,0 0 0 0 0,0 0-1 0 0,0 0 1 0 0,0 0 0 0 0,0 0-1 0 0,-1 0 1 0 0,1 0 0 0 0,0 0-1 0 0,0 0 1 0 0,0 1 0 0 0,0-1-1 0 0,0 0 1 0 0,0 0 0 0 0,0 0-1 0 0,0 0 1 0 0,0 0 0 0 0,0 0 0 0 0,0 0-1 0 0,0 1 1 0 0,0-1 0 0 0,0 0-1 0 0,0 0 1 0 0,0 0 0 0 0,0 0-1 0 0,0 1 1 0 0,-1-1 45 0 0,0 1-1 0 0,0 0 1 0 0,1 0 0 0 0,-1-1 0 0 0,0 1-1 0 0,0 0 1 0 0,0-1 0 0 0,0 1 0 0 0,1-1-1 0 0,-1 1 1 0 0,-2 0 0 0 0,3-1-49 0 0,0 0 0 0 0,0 0 1 0 0,0 0-1 0 0,0 1 0 0 0,-1-1 0 0 0,1 0 1 0 0,0 0-1 0 0,0 0 0 0 0,0 0 0 0 0,0 0 0 0 0,0 0 1 0 0,-1 0-1 0 0,1 0 0 0 0,0 0 0 0 0,0 0 1 0 0,0 1-1 0 0,0-1 0 0 0,0 0 0 0 0,-1 0 1 0 0,1 0-1 0 0,0 0 0 0 0,0 0 0 0 0,0 0 1 0 0,0 0-1 0 0,-1 0 0 0 0,1 0 0 0 0,0 0 1 0 0,0 0-1 0 0,0-1 0 0 0,0 1 0 0 0,-1 0 1 0 0,1 0-1 0 0,0 0 0 0 0,0 0 0 0 0,0 0 0 0 0,0 0 1 0 0,0 0-1 0 0,-1 0 0 0 0,1 0 0 0 0,0 0 1 0 0,0-1-1 0 0,0 1 0 0 0,0 0 0 0 0,0 0 1 0 0,0 0-1 0 0,0 0 0 0 0,-1 0 0 0 0,1-1 1 0 0,0 1-1 0 0,0 0 0 0 0,0 0 0 0 0,0 0 1 0 0,0 0-1 0 0,0 0 0 0 0,0-1 0 0 0,0 1 0 0 0,0 0 1 0 0,0 0-1 0 0,0 0 0 0 0,0 0 0 0 0,0-1 1 0 0,0 1-1 0 0,0 0 0 0 0,0 0 0 0 0,1-1 41 0 0,0 1 0 0 0,0 0 0 0 0,0 0 0 0 0,0 0-1 0 0,0 0 1 0 0,1 0 0 0 0,-1 0 0 0 0,0 0-1 0 0,0 0 1 0 0,0 0 0 0 0,0 0 0 0 0,2 1-1 0 0,7 1 11 0 0,-8-2-28 0 0,1-1 1 0 0,-1 1-1 0 0,1-1 1 0 0,-1 1-1 0 0,0-1 1 0 0,4-1-1 0 0,-3 1-47 0 0,-1 0 0 0 0,1 0 0 0 0,0 0 0 0 0,-1 1 0 0 0,1-1 0 0 0,4 1 0 0 0,-3 0 9 0 0,1 0 9 0 0,0 0 0 0 0,1 0 0 0 0,-1-1 0 0 0,0 1-1 0 0,0-1 1 0 0,0 0 0 0 0,10-4 0 0 0,1-2 0 0 0,0 1-1 0 0,26-7 1 0 0,-33 10 6 0 0,1 0-1 0 0,15-8 0 0 0,-17 7-11 0 0,0 0-1 0 0,0 0 0 0 0,16-3 0 0 0,-3 1-51 0 0,-17 4 35 0 0,1 1-1 0 0,-1-1 0 0 0,0 1 1 0 0,1 0-1 0 0,-1 1 1 0 0,5-1-1 0 0,3 0 16 0 0,-1-1 0 0 0,1 0 1 0 0,-1-1-1 0 0,21-7 0 0 0,-22 6-30 0 0,36-17 45 0 0,-35 15-32 0 0,1 1-8 0 0,-1-1 0 0 0,15-10 0 0 0,25-13 28 0 0,-22 14 8 0 0,-8 4-16 0 0,43-22 27 0 0,-32 20-16 0 0,15-5-3 0 0,-17 7-34 0 0,92-43 38 0 0,-116 51-19 0 0,1 0 0 0 0,-1-1 0 0 0,-1 0 0 0 0,7-5 0 0 0,13-8-14 0 0,50-31-9 0 0,-51 31 40 0 0,-11 9-30 0 0,-9 7 9 0 0,-1-1 0 0 0,1 0 0 0 0,-1-1 0 0 0,5-4 0 0 0,0 0 11 0 0,0 1 0 0 0,17-11 1 0 0,47-21 22 0 0,-34 20-54 0 0,37-20 4 0 0,-57 27 19 0 0,-4 2 11 0 0,25-12 0 0 0,32-12 39 0 0,-58 27 43 0 0,26-15 0 0 0,-35 18-77 0 0,4-1 74 0 0,0 0-1 0 0,1 1 0 0 0,-1 0 1 0 0,15-3-1 0 0,12-5 214 0 0,-23 6-231 0 0,-9 4-53 0 0,0 0 0 0 0,0-1 0 0 0,0 1 0 0 0,0 0 0 0 0,6-1-1 0 0,-3 0 29 0 0,1 0-1 0 0,-1 0 1 0 0,1-1-1 0 0,-1 0 1 0 0,0-1-1 0 0,0 0 1 0 0,6-4-1 0 0,-6 4 16 0 0,2-2-26 0 0,5-3 15 0 0,0 0-1 0 0,1 1 0 0 0,0 1 0 0 0,0 0 0 0 0,17-5 0 0 0,-4 4 41 0 0,-1-1-1 0 0,29-13 1 0 0,17-11 173 0 0,-65 29-254 0 0,10-4 21 0 0,0 0 1 0 0,18-5-1 0 0,81-28 196 0 0,-89 32-174 0 0,48-24 0 0 0,-26 5 87 0 0,-31 17-107 0 0,26-12 1 0 0,-29 16 32 0 0,26-18 1 0 0,-10 5-24 0 0,-5 7 26 0 0,1 0 1 0 0,48-15 0 0 0,19-7-29 0 0,-79 30-27 0 0,-2 1 3 0 0,-1 0 1 0 0,1-1-1 0 0,0-1 1 0 0,22-13-1 0 0,-21 10 1 0 0,0 1-1 0 0,21-9 1 0 0,12-7-4 0 0,-22 11-46 0 0,-16 9 33 0 0,-1-1 0 0 0,15-10 1 0 0,4-1 52 0 0,-5 4-48 0 0,-5 3 7 0 0,0 0-1 0 0,1 1 0 0 0,28-9 1 0 0,30-15 66 0 0,1-1-4 0 0,-63 27-59 0 0,0 0 1 0 0,25-16 0 0 0,10-5 22 0 0,46-20-31 0 0,21-27 23 0 0,-101 64-17 0 0,63-48 56 0 0,10-19-29 0 0,-3 16-44 0 0,-74 52 10 0 0,0 0 0 0 0,0 1 1 0 0,1 1-1 0 0,0 0 0 0 0,1 0 1 0 0,-1 1-1 0 0,26-8 0 0 0,18-3 32 0 0,-47 15-26 0 0,0-1-1 0 0,0 0 0 0 0,16-8 1 0 0,4 0 13 0 0,-23 9-15 0 0,0 0 0 0 0,0 0 0 0 0,-1 0 0 0 0,1-1 0 0 0,6-5-1 0 0,-2 3-8 0 0,-9 5 1 0 0,0-1 1 0 0,0 0-1 0 0,0 1 1 0 0,1-1-1 0 0,-1 0 1 0 0,0 0-1 0 0,0 1 1 0 0,0-1-1 0 0,0 0 1 0 0,0 0-1 0 0,1-2 1 0 0,0 1 2 0 0,0 0 0 0 0,0 0 0 0 0,1-1 0 0 0,-1 1 0 0 0,1 1 0 0 0,0-1 0 0 0,0 0 0 0 0,5-2 0 0 0,5-3-13 0 0,-8 3 44 0 0,-5 4-36 0 0,1-1 0 0 0,-1 1 0 0 0,1 0 1 0 0,-1-1-1 0 0,1 1 0 0 0,-1-1 0 0 0,1 1 1 0 0,-1 0-1 0 0,1-1 0 0 0,0 1 0 0 0,-1 0 1 0 0,1 0-1 0 0,0 0 0 0 0,-1-1 1 0 0,1 1-1 0 0,0 0 0 0 0,-1 0 0 0 0,1 0 1 0 0,0 0-1 0 0,-1 0 0 0 0,1 0 0 0 0,0 0 1 0 0,-1 0-1 0 0,1 1 0 0 0,0-1 1 0 0,-1 0-1 0 0,1 0 0 0 0,0 1 0 0 0,-1-1 1 0 0,2 1-1 0 0,0-2 2 0 0,0 1 0 0 0,0 0 1 0 0,0-1-1 0 0,0 0 0 0 0,-1 1 0 0 0,1-1 0 0 0,0 0 1 0 0,0 0-1 0 0,-1 0 0 0 0,1 0 0 0 0,2-2 1 0 0,-4 2-13 0 0,15 11-2362 0 0,-15-9 1650 0 0,0 0 1 0 0,0 1-1 0 0,0-1 1 0 0,0 0 0 0 0,0 1-1 0 0,0-1 1 0 0,0 1-1 0 0,-1-1 1 0 0,1 0-1 0 0,0 1 1 0 0,-1-1 0 0 0,1 0-1 0 0,-1 1 1 0 0,1-1-1 0 0,-1 0 1 0 0,0 0-1 0 0,1 0 1 0 0,-1 0-1 0 0,0 1 1 0 0,0-1 0 0 0,0 0-1 0 0,0 0 1 0 0,-1 1-1 0 0,-11 5-3207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0:10.37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15 1 8 0 0,'-3'0'0'0'0,"-1"0"0"0"0,1 0 0 0 0,-1 0 0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3:40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8 0 0,'1'-3'0'0'0,"-1"2"0"0"0,2 0 0 0 0,-2-2 0 0 0,1 1 0 0 0,-1 1 0 0 0,0-1 0 0 0,0 5 0 0 0,-1 0 0 0 0,-2 1 0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5:25.2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30 709 512 0 0,'-11'4'1904'0'0,"10"-3"-1117"0"0,-1 0 0 0 0,1-1 0 0 0,0 1 0 0 0,-1 0 0 0 0,1 1 0 0 0,0-1 0 0 0,0 0 0 0 0,0 0 0 0 0,0 0 0 0 0,0 1 0 0 0,0-1-1 0 0,0 1 1 0 0,0-1 0 0 0,1 0 0 0 0,-1 1 0 0 0,0 1 0 0 0,1-2-533 0 0,0 0-1 0 0,0 0 1 0 0,0 0-1 0 0,0 0 1 0 0,0 0-1 0 0,0 0 1 0 0,0 0 0 0 0,1-1-1 0 0,-1 1 1 0 0,0 0-1 0 0,1 0 1 0 0,-1 0 0 0 0,0 0-1 0 0,1 0 1 0 0,-1-1-1 0 0,1 1 1 0 0,-1 0-1 0 0,2 1 1 0 0,-1-2-200 0 0,0 1 0 0 0,-1-1 1 0 0,1 0-1 0 0,0 0 0 0 0,0 1 0 0 0,-1-1 1 0 0,1 0-1 0 0,0 0 0 0 0,0 0 0 0 0,0 0 1 0 0,-1 0-1 0 0,1 0 0 0 0,0 0 0 0 0,0 0 0 0 0,-1 0 1 0 0,1 0-1 0 0,0-1 0 0 0,0 1 0 0 0,-1 0 1 0 0,1 0-1 0 0,0-1 0 0 0,-1 1 0 0 0,1-1 1 0 0,0 1-1 0 0,0-1 0 0 0,77-52 1054 0 0,-1 0-718 0 0,-63 46-336 0 0,5-4-19 0 0,0 0 1 0 0,-1-1-1 0 0,0-1 0 0 0,30-28 0 0 0,-27 17 16 0 0,-2 0-1 0 0,0-2 1 0 0,-1 0-1 0 0,22-45 1 0 0,45-121 190 0 0,-64 141-144 0 0,-15 36 8 0 0,-2 7-12 0 0,0 0 0 0 0,-1 0-1 0 0,0 0 1 0 0,-1 0 0 0 0,0 0 0 0 0,0-1-1 0 0,0 1 1 0 0,-1-1 0 0 0,0-9-1 0 0,-1 16-59 0 0,0 1-1 0 0,-1 0 0 0 0,1 0 1 0 0,0 0-1 0 0,-1 0 0 0 0,1-1 1 0 0,0 1-1 0 0,-1 0 0 0 0,1 0 1 0 0,-1 0-1 0 0,0 0 0 0 0,1 0 1 0 0,-1 0-1 0 0,0 0 0 0 0,0 0 1 0 0,0 1-1 0 0,1-1 0 0 0,-1 0 1 0 0,-2-1-1 0 0,1 1 6 0 0,0 0 1 0 0,-1 0 0 0 0,1 0-1 0 0,0 1 1 0 0,0-1-1 0 0,0 0 1 0 0,-1 1-1 0 0,1 0 1 0 0,-4-1-1 0 0,-2 2 14 0 0,0-1-1 0 0,0 1 0 0 0,0 0 1 0 0,0 1-1 0 0,-7 2 1 0 0,-76 30 257 0 0,66-22-196 0 0,-33 20 0 0 0,50-27-46 0 0,-1 1 0 0 0,1 1-1 0 0,0 0 1 0 0,0 0-1 0 0,1 0 1 0 0,0 1-1 0 0,-6 9 1 0 0,8-10-9 0 0,1 1 0 0 0,0 0 0 0 0,1 0-1 0 0,0 0 1 0 0,0 1 0 0 0,1-1 0 0 0,0 1 0 0 0,1-1 0 0 0,0 1 0 0 0,0-1 0 0 0,0 10 0 0 0,2 12 64 0 0,8 55 0 0 0,-5-59-100 0 0,2 0 1 0 0,1 0-1 0 0,16 37 0 0 0,-5-22-9 0 0,30 49-1 0 0,14 4-92 0 0,-31-48-133 0 0,-27-41 103 0 0,0 0-1 0 0,0 0 0 0 0,0 0 1 0 0,0 0-1 0 0,1 0 1 0 0,8 6-1 0 0,-11-10-37 0 0,-1 0 1 0 0,1 0 0 0 0,-1 0-1 0 0,1 0 1 0 0,-1-1-1 0 0,1 1 1 0 0,-1-1 0 0 0,1 1-1 0 0,0-1 1 0 0,-1 1-1 0 0,1-1 1 0 0,0 0 0 0 0,-1 0-1 0 0,1 0 1 0 0,0 0-1 0 0,0 0 1 0 0,-1 0 0 0 0,1 0-1 0 0,0-1 1 0 0,-1 1-1 0 0,1-1 1 0 0,0 1 0 0 0,-1-1-1 0 0,1 1 1 0 0,-1-1-1 0 0,1 0 1 0 0,-1 0-1 0 0,1 0 1 0 0,-1 0 0 0 0,2-1-1 0 0,29-29-6045 0 0,-21 17 3767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5:25.97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218 229 512 0 0,'39'-81'10101'0'0,"-28"59"-8286"0"0,14-32 1280 0 0,-24 49-2621 0 0,1 0 0 0 0,-1 0 0 0 0,1-1 0 0 0,-2 1 0 0 0,1 0 0 0 0,0 0 0 0 0,-1 0 1 0 0,-1-10-1 0 0,1 14-408 0 0,0 1 0 0 0,0-1 0 0 0,0 0 0 0 0,0 1 0 0 0,-1-1 0 0 0,1 0 0 0 0,0 1 0 0 0,0-1 0 0 0,-1 1 0 0 0,1-1 1 0 0,0 0-1 0 0,-1 1 0 0 0,1-1 0 0 0,-1 1 0 0 0,1-1 0 0 0,-1 1 0 0 0,1 0 0 0 0,-1-1 0 0 0,1 1 0 0 0,-1-1 0 0 0,1 1 0 0 0,-1 0 1 0 0,0-1-1 0 0,-1 1 18 0 0,0-1 1 0 0,1 1 0 0 0,-1-1 0 0 0,0 1 0 0 0,1 0 0 0 0,-1 0 0 0 0,0 0 0 0 0,0 0-1 0 0,-1 0 1 0 0,-5 2 93 0 0,0-1 1 0 0,0 1-1 0 0,-8 4 0 0 0,12-5-51 0 0,-10 4 80 0 0,0 1 1 0 0,0 1-1 0 0,1 0 1 0 0,0 1 0 0 0,0 0-1 0 0,1 1 1 0 0,0 0 0 0 0,0 1-1 0 0,1 1 1 0 0,1-1-1 0 0,0 2 1 0 0,0 0 0 0 0,1 0-1 0 0,0 0 1 0 0,1 1 0 0 0,1 0-1 0 0,0 1 1 0 0,1 0-1 0 0,0 0 1 0 0,1 0 0 0 0,-6 29-1 0 0,10-38-182 0 0,1 0 0 0 0,-1 1 0 0 0,1-1-1 0 0,0 0 1 0 0,0 1 0 0 0,1-1 0 0 0,0 0 0 0 0,0 1-1 0 0,0-1 1 0 0,1 0 0 0 0,-1 0 0 0 0,1 0 0 0 0,0 0-1 0 0,1 0 1 0 0,-1-1 0 0 0,1 1 0 0 0,0-1 0 0 0,0 1-1 0 0,0-1 1 0 0,1 0 0 0 0,-1 0 0 0 0,1-1 0 0 0,0 1-1 0 0,0-1 1 0 0,8 5 0 0 0,-1-1-39 0 0,1-1 0 0 0,0 0 0 0 0,0-1 0 0 0,0 0 0 0 0,0-1 0 0 0,1 0 0 0 0,-1-1 0 0 0,1-1-1 0 0,20 2 1 0 0,12-1-381 0 0,59-4-1 0 0,-85 0-438 0 0,0-2-1 0 0,0 0 1 0 0,0-1 0 0 0,0 0-1 0 0,30-13 1 0 0,-42 14-319 0 0,-1 0 0 0 0,0 0 0 0 0,0-1 0 0 0,-1 1 0 0 0,1-1 0 0 0,-1-1 0 0 0,7-5-1 0 0,0-4-1405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8.52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72 184 512 0 0,'-21'3'2650'0'0,"18"-2"-1814"0"0,0-1 1 0 0,0 0 0 0 0,0 1-1 0 0,0-1 1 0 0,0 1 0 0 0,1 0-1 0 0,-1 0 1 0 0,-5 2 0 0 0,8-2-745 0 0,-1-1 1 0 0,1 0 0 0 0,0 1-1 0 0,-1-1 1 0 0,1 0-1 0 0,0 1 1 0 0,-1-1 0 0 0,1 0-1 0 0,0 0 1 0 0,-1 0 0 0 0,1 1-1 0 0,-1-1 1 0 0,1 0 0 0 0,-1 0-1 0 0,1 0 1 0 0,-1 0-1 0 0,1 0 1 0 0,0 0 0 0 0,-1 0-1 0 0,1 0 1 0 0,-1 0 0 0 0,1 0-1 0 0,-1 0 1 0 0,1 0 0 0 0,-1 0-1 0 0,1 0 1 0 0,-1 0 0 0 0,1 0-1 0 0,0-1 1 0 0,-1 1-1 0 0,1 0 1 0 0,-1 0 0 0 0,1 0-1 0 0,0-1 1 0 0,-1 1 0 0 0,1 0-1 0 0,0-1 1 0 0,-1 1 0 0 0,1 0-1 0 0,0-1 1 0 0,-1 1-1 0 0,1 0 1 0 0,0-1 0 0 0,0 1-1 0 0,-1-1 1 0 0,1 1 0 0 0,0 0-1 0 0,0-1 1 0 0,0 1 0 0 0,0-1-1 0 0,-1 1 1 0 0,1-1-1 0 0,0 1 1 0 0,0-1 0 0 0,0 0-1 0 0,0-2 110 0 0,0 0 0 0 0,0 0 0 0 0,0 1-1 0 0,0-1 1 0 0,1 0 0 0 0,-1 0-1 0 0,2-4 1 0 0,1 0-67 0 0,1 0 0 0 0,-1 1 1 0 0,1 0-1 0 0,0 0 0 0 0,8-9 0 0 0,26-26 302 0 0,-28 31-375 0 0,0 1 0 0 0,0 1 0 0 0,1 0 0 0 0,22-13-1 0 0,-28 19-33 0 0,-1-1 0 0 0,1 1 0 0 0,0 0-1 0 0,0 1 1 0 0,-1-1 0 0 0,1 1 0 0 0,1 0 0 0 0,-1 0-1 0 0,0 0 1 0 0,0 1 0 0 0,0 0 0 0 0,0 0 0 0 0,0 0-1 0 0,1 1 1 0 0,7 1 0 0 0,-10-1-12 0 0,-1 0 1 0 0,0 0-1 0 0,1 1 0 0 0,-1-1 1 0 0,0 1-1 0 0,0-1 0 0 0,0 1 1 0 0,0 0-1 0 0,0 0 0 0 0,0-1 1 0 0,-1 1-1 0 0,1 1 0 0 0,-1-1 1 0 0,1 0-1 0 0,-1 0 0 0 0,0 0 1 0 0,0 1-1 0 0,0-1 0 0 0,0 1 1 0 0,0-1-1 0 0,0 1 0 0 0,0 4 1 0 0,1 6 93 0 0,0 1 0 0 0,-1-1 0 0 0,-1 16 0 0 0,0-19-29 0 0,0 8 20 0 0,2 68 346 0 0,0-74-404 0 0,0 0 0 0 0,0 0 0 0 0,1-1 0 0 0,1 1 0 0 0,6 13 0 0 0,-7-18-46 0 0,0-1 0 0 0,0 1 0 0 0,1-1 0 0 0,0 0 1 0 0,0-1-1 0 0,1 1 0 0 0,-1-1 0 0 0,9 7 0 0 0,-11-10-43 0 0,0 0 0 0 0,1 0 0 0 0,-1-1-1 0 0,1 1 1 0 0,-1-1 0 0 0,1 0 0 0 0,0 1 0 0 0,0-1-1 0 0,-1-1 1 0 0,1 1 0 0 0,0 0 0 0 0,0-1 0 0 0,0 1-1 0 0,0-1 1 0 0,0 0 0 0 0,0 0 0 0 0,0 0 0 0 0,0 0-1 0 0,0-1 1 0 0,0 1 0 0 0,0-1 0 0 0,4-1 0 0 0,18-11-1401 0 0,-19 10-233 0 0,-1-2-1 0 0,1 1 1 0 0,8-10-1 0 0,-6 5-738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8.77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446 27 2176 0 0,'-1'-2'566'0'0,"0"0"297"0"0,0 0 0 0 0,0 0 0 0 0,0 0 0 0 0,0 0 0 0 0,0 0 0 0 0,-1 0 0 0 0,1 0 0 0 0,-3-3 0 0 0,-5 2-336 0 0,-6 15 688 0 0,-21 12 687 0 0,1 2 1 0 0,-47 44 0 0 0,-54 69-504 0 0,125-127-1424 0 0,9-10 22 0 0,-17 18-165 0 0,1 0 1 0 0,0 1-1 0 0,-26 43 1 0 0,43-62 24 0 0,0-1 0 0 0,0 1 0 0 0,0 0 1 0 0,1-1-1 0 0,-1 1 0 0 0,1 0 0 0 0,-1 0 0 0 0,1-1 1 0 0,0 1-1 0 0,-1 0 0 0 0,1 0 0 0 0,0-1 0 0 0,0 1 0 0 0,0 0 1 0 0,1 0-1 0 0,-1-1 0 0 0,0 1 0 0 0,1 0 0 0 0,0 2 0 0 0,0-3-157 0 0,-1 0-1 0 0,1 0 0 0 0,0 0 0 0 0,0 0 1 0 0,-1-1-1 0 0,1 1 0 0 0,0 0 0 0 0,0 0 0 0 0,0-1 1 0 0,0 1-1 0 0,0-1 0 0 0,0 1 0 0 0,0-1 1 0 0,1 1-1 0 0,-1-1 0 0 0,0 1 0 0 0,0-1 0 0 0,0 0 1 0 0,0 0-1 0 0,1 0 0 0 0,-1 0 0 0 0,0 0 1 0 0,0 0-1 0 0,0 0 0 0 0,0 0 0 0 0,1 0 0 0 0,-1 0 1 0 0,0 0-1 0 0,2-1 0 0 0,12-4-1702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9.09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99 1 3001 0 0,'-3'0'1469'0'0,"0"1"0"0"0,0 0 1 0 0,0-1-1 0 0,-1 0 0 0 0,-5 0 1 0 0,8 0-1160 0 0,-1 0 0 0 0,0 0 1 0 0,0 0-1 0 0,1 0 1 0 0,-1 0-1 0 0,0 0 1 0 0,0 0-1 0 0,1 1 1 0 0,-1-1-1 0 0,0 1 0 0 0,0-1 1 0 0,1 1-1 0 0,-1 0 1 0 0,1-1-1 0 0,-1 1 1 0 0,0 0-1 0 0,1 0 1 0 0,0 0-1 0 0,-1 0 0 0 0,-1 2 1 0 0,-2 4 27 0 0,0 0-1 0 0,1 0 1 0 0,0 0-1 0 0,0 1 1 0 0,1-1 0 0 0,-1 1-1 0 0,2 0 1 0 0,-3 10-1 0 0,4-14-322 0 0,1-1 0 0 0,0 1-1 0 0,0-1 1 0 0,0 1 0 0 0,0-1-1 0 0,0 1 1 0 0,1 0 0 0 0,-1-1-1 0 0,1 0 1 0 0,0 1-1 0 0,0-1 1 0 0,1 1 0 0 0,-1-1-1 0 0,1 0 1 0 0,-1 0 0 0 0,1 0-1 0 0,0 0 1 0 0,0 0 0 0 0,1 0-1 0 0,-1-1 1 0 0,0 1 0 0 0,4 2-1 0 0,-2-1-66 0 0,1-1-1 0 0,0 0 1 0 0,0 0-1 0 0,0 0 1 0 0,0 0-1 0 0,0-1 0 0 0,1 0 1 0 0,-1 0-1 0 0,1-1 1 0 0,-1 1-1 0 0,1-1 1 0 0,9 1-1 0 0,-5-2-951 0 0,1 1-1 0 0,0-2 0 0 0,0 1 1 0 0,0-1-1 0 0,18-5 1 0 0,-12 1-2186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1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415 218 512 0 0,'2'-4'644'0'0,"0"0"1"0"0,0 1-1 0 0,-1-1 0 0 0,1 0 0 0 0,-1 0 0 0 0,0 0 1 0 0,0 0-1 0 0,-1 0 0 0 0,1 0 0 0 0,-1 0 1 0 0,0 0-1 0 0,0 0 0 0 0,0 0 0 0 0,0 0 0 0 0,-1 0 1 0 0,-1-8-1 0 0,-1 2 82 0 0,-1-1-1 0 0,0 1 1 0 0,0-1 0 0 0,-1 1-1 0 0,-6-10 1 0 0,8 15-440 0 0,-1-1-1 0 0,0 1 0 0 0,-1-1 1 0 0,1 1-1 0 0,-1 0 1 0 0,0 1-1 0 0,0-1 1 0 0,0 1-1 0 0,-12-7 1 0 0,13 8-167 0 0,-1 1 1 0 0,1 0 0 0 0,-1 1 0 0 0,1-1 0 0 0,-1 1-1 0 0,0 0 1 0 0,0 0 0 0 0,0 0 0 0 0,0 0 0 0 0,1 1-1 0 0,-1 0 1 0 0,0 0 0 0 0,0 1 0 0 0,-6 0 0 0 0,0 2 53 0 0,0 0 0 0 0,1 1 1 0 0,-1 0-1 0 0,1 0 1 0 0,0 1-1 0 0,0 1 0 0 0,0 0 1 0 0,1 0-1 0 0,0 1 1 0 0,0 0-1 0 0,0 0 0 0 0,-13 16 1 0 0,7-4 171 0 0,0 0 0 0 0,1 1 0 0 0,1 0 0 0 0,-20 43 0 0 0,28-53-291 0 0,1 1 1 0 0,-1 0-1 0 0,2 0 0 0 0,0 0 0 0 0,0 0 0 0 0,1 1 1 0 0,0-1-1 0 0,1 1 0 0 0,0 0 0 0 0,1-1 1 0 0,0 1-1 0 0,1 0 0 0 0,1-1 0 0 0,-1 1 0 0 0,2-1 1 0 0,0 0-1 0 0,0 1 0 0 0,1-1 0 0 0,7 14 0 0 0,-1-8-46 0 0,0 0-1 0 0,2-1 0 0 0,0 0 0 0 0,0-1 0 0 0,1-1 0 0 0,1 0 0 0 0,1-1 1 0 0,0 0-1 0 0,1-1 0 0 0,0-1 0 0 0,0 0 0 0 0,1-1 0 0 0,30 12 0 0 0,-28-14-151 0 0,0-1 0 0 0,0-1 0 0 0,1-1 0 0 0,0-1 0 0 0,0-1 0 0 0,0 0 0 0 0,0-2-1 0 0,0 0 1 0 0,1-1 0 0 0,-1-1 0 0 0,0-1 0 0 0,0-1 0 0 0,24-6 0 0 0,-15 0-1212 0 0,1-1-1 0 0,39-20 1 0 0,-49 20-463 0 0,-1-1 1 0 0,-1-1-1 0 0,0 0 0 0 0,21-19 0 0 0,-16 8-8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9.23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 16 4193 0 0,'-13'-7'4401'0'0,"2"1"4153"0"0,6 3-8338 0 0,3 3-48 0 0,6 0-272 0 0,2 2 24 0 0,2-1 8 0 0,1 1-176 0 0,0-1-168 0 0,1 1-2113 0 0,0-2-1432 0 0,-1 0-288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09.78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235 153 40 0 0,'9'-21'2283'0'0,"-1"-1"-1"0"0,7-33 1 0 0,-14 51-1884 0 0,-1 1-1 0 0,1 0 1 0 0,-1-1-1 0 0,1 1 1 0 0,-1 0-1 0 0,0-1 1 0 0,0 1-1 0 0,-1-1 1 0 0,0-4-1 0 0,0 7-276 0 0,1 0 1 0 0,-1 0-1 0 0,1 0 0 0 0,-1 0 1 0 0,1 0-1 0 0,-1 0 0 0 0,0 0 1 0 0,0 1-1 0 0,1-1 0 0 0,-1 0 0 0 0,0 0 1 0 0,0 1-1 0 0,0-1 0 0 0,0 1 1 0 0,0-1-1 0 0,0 1 0 0 0,0-1 0 0 0,0 1 1 0 0,0-1-1 0 0,0 1 0 0 0,0 0 1 0 0,0 0-1 0 0,0-1 0 0 0,0 1 1 0 0,0 0-1 0 0,0 0 0 0 0,-1 0 0 0 0,1 0 1 0 0,0 0-1 0 0,0 0 0 0 0,0 1 1 0 0,0-1-1 0 0,-1 1 0 0 0,-10 1 231 0 0,1 1-1 0 0,0 0 0 0 0,0 1 0 0 0,0 0 1 0 0,0 0-1 0 0,1 2 0 0 0,0-1 1 0 0,0 1-1 0 0,0 1 0 0 0,-13 10 0 0 0,12-7-101 0 0,1-1-1 0 0,0 2 1 0 0,0-1-1 0 0,1 1 1 0 0,0 1-1 0 0,1 0 1 0 0,0 0-1 0 0,-6 14 1 0 0,11-19-179 0 0,0-1 0 0 0,1 1 0 0 0,0 0 0 0 0,0-1 0 0 0,0 1 0 0 0,1 0 0 0 0,0 0 0 0 0,1 0 0 0 0,0 0 1 0 0,0 0-1 0 0,1 12 0 0 0,0-15-67 0 0,0 0-1 0 0,0 1 1 0 0,1-1 0 0 0,-1 0 0 0 0,1 0 0 0 0,0 0-1 0 0,0 0 1 0 0,0-1 0 0 0,1 1 0 0 0,-1 0 0 0 0,1-1 0 0 0,0 0-1 0 0,0 0 1 0 0,0 1 0 0 0,0-2 0 0 0,0 1 0 0 0,1 0-1 0 0,-1-1 1 0 0,8 4 0 0 0,3 1-75 0 0,1-1 0 0 0,1-1 1 0 0,-1 0-1 0 0,0-1 0 0 0,1-1 0 0 0,0 0 0 0 0,0-2 0 0 0,0 1 0 0 0,0-2 1 0 0,25-2-1 0 0,-12 0-1579 0 0,43-11 0 0 0,24-14-7238 0 0,-64 15 6215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4.33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383 67 512 0 0,'2'-3'548'0'0,"-1"-1"-1"0"0,1 1 0 0 0,-1-1 1 0 0,1 0-1 0 0,-1 1 1 0 0,0-1-1 0 0,0 0 1 0 0,-1 1-1 0 0,1-1 1 0 0,-1 0-1 0 0,0 0 1 0 0,0 0-1 0 0,-1-5 0 0 0,1 9-450 0 0,-1-1-1 0 0,1 0 0 0 0,-1 1 1 0 0,0-1-1 0 0,1 0 0 0 0,-1 1 1 0 0,0-1-1 0 0,1 0 0 0 0,-1 1 0 0 0,0-1 1 0 0,0 1-1 0 0,0 0 0 0 0,1-1 1 0 0,-1 1-1 0 0,0 0 0 0 0,0-1 0 0 0,0 1 1 0 0,0 0-1 0 0,0 0 0 0 0,0 0 1 0 0,0 0-1 0 0,0 0 0 0 0,-1 0 1 0 0,-24 2 647 0 0,24-2-610 0 0,-18 3 739 0 0,0 1 0 0 0,1 1 0 0 0,0 0 0 0 0,-22 10 0 0 0,16-4 326 0 0,-26 15-1 0 0,41-20-800 0 0,1 0-1 0 0,0 1 1 0 0,0 0-1 0 0,1 1 1 0 0,-13 13 0 0 0,11-9-178 0 0,1 1 0 0 0,0 0 0 0 0,0 1-1 0 0,2 0 1 0 0,-1 0 0 0 0,2 1 0 0 0,-9 27 0 0 0,12-32-195 0 0,1 1-1 0 0,-1 0 1 0 0,2 0 0 0 0,0 0-1 0 0,0 0 1 0 0,1 0-1 0 0,0 0 1 0 0,1 0-1 0 0,0 0 1 0 0,1 0 0 0 0,0 0-1 0 0,4 12 1 0 0,-2-15-63 0 0,-1-1 1 0 0,1 1 0 0 0,1 0-1 0 0,-1-1 1 0 0,1 0-1 0 0,1 0 1 0 0,-1-1 0 0 0,1 1-1 0 0,0-1 1 0 0,0 0-1 0 0,1-1 1 0 0,0 0 0 0 0,0 0-1 0 0,0 0 1 0 0,1-1-1 0 0,0 0 1 0 0,-1 0-1 0 0,15 4 1 0 0,-7-3-703 0 0,1-1-1 0 0,-1 0 1 0 0,28 3 0 0 0,-23-6-2109 0 0,0 0 0 0 0,27-3 0 0 0,-14-1 157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5.28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206 25 8 0 0,'-3'1'292'0'0,"0"-1"0"0"0,0 1 0 0 0,0 0 0 0 0,0-1 0 0 0,0 2 0 0 0,0-1 1 0 0,0 0-1 0 0,0 1 0 0 0,0-1 0 0 0,-4 4 0 0 0,-26 21 3476 0 0,31-25-3714 0 0,-10 9 675 0 0,-32 31 2129 0 0,40-38-2552 0 0,0 1 1 0 0,1 0 0 0 0,0 1-1 0 0,0-1 1 0 0,0 0 0 0 0,0 1-1 0 0,1 0 1 0 0,-4 8 0 0 0,6-11-242 0 0,-1 0 0 0 0,1 0 1 0 0,0 1-1 0 0,-1-1 1 0 0,1 0-1 0 0,0 1 1 0 0,0-1-1 0 0,1 1 1 0 0,-1-1-1 0 0,0 0 1 0 0,1 0-1 0 0,0 1 1 0 0,-1-1-1 0 0,1 0 1 0 0,0 0-1 0 0,1 3 1 0 0,0-2 23 0 0,1 1 0 0 0,0 0 0 0 0,0 0-1 0 0,0-1 1 0 0,0 0 0 0 0,0 1 0 0 0,7 4 0 0 0,-3-3-39 0 0,-1-1 0 0 0,1 0-1 0 0,0 0 1 0 0,0-1-1 0 0,1 0 1 0 0,-1 0-1 0 0,0 0 1 0 0,1-1-1 0 0,10 1 1 0 0,-6-1-43 0 0,0-1 0 0 0,-1 0 1 0 0,1-1-1 0 0,0-1 0 0 0,0 1 0 0 0,-1-2 1 0 0,1 0-1 0 0,-1 0 0 0 0,1-1 0 0 0,-1-1 0 0 0,15-6 1 0 0,-19 7-19 0 0,0-1 1 0 0,-1 0 0 0 0,1 0 0 0 0,-1-1-1 0 0,0 0 1 0 0,0 0 0 0 0,0 0 0 0 0,-1-1-1 0 0,0 1 1 0 0,0-1 0 0 0,0-1 0 0 0,-1 1-1 0 0,7-14 1 0 0,-9 15 1 0 0,0 0-1 0 0,0 0 0 0 0,0-1 1 0 0,-1 1-1 0 0,0 0 0 0 0,0-1 1 0 0,0 0-1 0 0,-1 1 1 0 0,0-1-1 0 0,0 1 0 0 0,0-1 1 0 0,-1 1-1 0 0,0-1 0 0 0,0 1 1 0 0,0-1-1 0 0,-1 1 1 0 0,1 0-1 0 0,-1-1 0 0 0,-6-9 1 0 0,7 12 16 0 0,-1 0 1 0 0,0 0 0 0 0,-1 0 0 0 0,1 0 0 0 0,0 1 0 0 0,-1-1-1 0 0,0 1 1 0 0,1-1 0 0 0,-1 1 0 0 0,0 0 0 0 0,0 0 0 0 0,-1 0-1 0 0,1 0 1 0 0,-4-1 0 0 0,1 1 10 0 0,0 0 1 0 0,0 1 0 0 0,0 0-1 0 0,1 0 1 0 0,-1 0-1 0 0,0 1 1 0 0,0 0-1 0 0,-7 1 1 0 0,-2 0 53 0 0,0 2 1 0 0,1 0 0 0 0,-1 1 0 0 0,1 0 0 0 0,0 2-1 0 0,-16 7 1 0 0,11-3 22 0 0,1 1 0 0 0,0 1 1 0 0,1 1-1 0 0,1 0 0 0 0,-27 29 0 0 0,37-36-38 0 0,1 0 1 0 0,0 0-1 0 0,1 0 1 0 0,-1 1-1 0 0,1 0 0 0 0,1 0 1 0 0,-1 0-1 0 0,1 0 1 0 0,-3 12-1 0 0,5-17-40 0 0,1 1 0 0 0,-1 0 0 0 0,1-1 0 0 0,-1 1 1 0 0,1-1-1 0 0,0 1 0 0 0,0 0 0 0 0,0-1 0 0 0,1 1 0 0 0,-1-1 0 0 0,0 1 0 0 0,1 0 0 0 0,0-1 1 0 0,-1 1-1 0 0,1-1 0 0 0,0 1 0 0 0,1-1 0 0 0,-1 0 0 0 0,0 1 0 0 0,1-1 0 0 0,-1 0 0 0 0,1 0 1 0 0,-1 0-1 0 0,1 0 0 0 0,0 0 0 0 0,0-1 0 0 0,0 1 0 0 0,0 0 0 0 0,0-1 0 0 0,1 1 0 0 0,3 1 1 0 0,4 1-5 0 0,1 1 1 0 0,-1-2 0 0 0,1 1 0 0 0,0-2 0 0 0,0 1 0 0 0,0-2-1 0 0,1 1 1 0 0,-1-1 0 0 0,0-1 0 0 0,1 0 0 0 0,19-3 0 0 0,-21 1-17 0 0,0 0 0 0 0,0 0 0 0 0,0-1 0 0 0,-1 0 0 0 0,1-1 1 0 0,-1 0-1 0 0,0 0 0 0 0,0-1 0 0 0,0-1 0 0 0,-1 1 1 0 0,1-1-1 0 0,-1 0 0 0 0,9-11 0 0 0,-13 13 3 0 0,-1 0-1 0 0,0 0 0 0 0,0 0 1 0 0,0-1-1 0 0,-1 1 0 0 0,1-1 1 0 0,-1 0-1 0 0,0 0 0 0 0,0 0 1 0 0,-1 0-1 0 0,0 0 0 0 0,1 0 1 0 0,-2 0-1 0 0,1-1 1 0 0,-1 1-1 0 0,0-6 0 0 0,-1-7 20 0 0,-1 1-1 0 0,-1-1 0 0 0,-7-24 1 0 0,-4-20 429 0 0,26 82 1261 0 0,5 18-1694 0 0,-4-9 101 0 0,0 0-1 0 0,22 33 0 0 0,40 51 184 0 0,1-1-82 0 0,-76-111-216 0 0,13 19 65 0 0,-1 1 0 0 0,-1 0 0 0 0,15 39 0 0 0,-24-53-51 0 0,0-1-1 0 0,-1 1 0 0 0,1 0 1 0 0,-1 0-1 0 0,-1 0 0 0 0,1 0 0 0 0,-1 0 1 0 0,-1 0-1 0 0,1 0 0 0 0,-1 0 1 0 0,0 0-1 0 0,-1 0 0 0 0,1 0 0 0 0,-2 0 1 0 0,1-1-1 0 0,-1 1 0 0 0,-4 7 1 0 0,0-2 37 0 0,-1-1 0 0 0,0-1 1 0 0,0 1-1 0 0,-1-1 0 0 0,-1-1 1 0 0,0 1-1 0 0,0-2 0 0 0,-1 1 1 0 0,0-2-1 0 0,0 1 1 0 0,-18 8-1 0 0,0-3 149 0 0,0-1-1 0 0,0-1 1 0 0,-57 12 0 0 0,78-21-176 0 0,0-1 0 0 0,-1 0 1 0 0,1 0-1 0 0,-15-1 1 0 0,21 0-22 0 0,0 0-1 0 0,0 0 1 0 0,1 0 0 0 0,-1 0-1 0 0,0-1 1 0 0,1 1 0 0 0,-1-1 0 0 0,1 1-1 0 0,-1-1 1 0 0,0 1 0 0 0,1-1 0 0 0,-1 0-1 0 0,1 0 1 0 0,0 0 0 0 0,-1 0-1 0 0,1 0 1 0 0,0 0 0 0 0,-1 0 0 0 0,1 0-1 0 0,0-1 1 0 0,0 1 0 0 0,0 0 0 0 0,0-1-1 0 0,0 1 1 0 0,0-1 0 0 0,1 1-1 0 0,-1-1 1 0 0,0 1 0 0 0,1-1 0 0 0,-1-1-1 0 0,0-6-11 0 0,0 1-1 0 0,1-1 1 0 0,0 1-1 0 0,1-1 1 0 0,0 1 0 0 0,0 0-1 0 0,1-1 1 0 0,0 1-1 0 0,3-10 1 0 0,6-11-48 0 0,17-31 0 0 0,-22 48 38 0 0,5-11-12 0 0,1 1-1 0 0,1 1 1 0 0,2 0 0 0 0,-1 1 0 0 0,22-22 0 0 0,-26 32-221 0 0,0 1 0 0 0,0 0-1 0 0,1 0 1 0 0,0 1 0 0 0,1 1 0 0 0,0-1-1 0 0,0 2 1 0 0,0 0 0 0 0,1 0 0 0 0,0 1-1 0 0,13-3 1 0 0,-25 8 209 0 0,29-6-3526 0 0,-28 6 2655 0 0,1 0-1 0 0,0-1 0 0 0,0 1 1 0 0,0 0-1 0 0,0 1 0 0 0,0-1 0 0 0,0 0 1 0 0,3 2-1 0 0,1 2-1376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5.63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25 53 2809 0 0,'-3'-4'1051'0'0,"1"2"-255"0"0,0 0-1 0 0,0 0 1 0 0,0 0-1 0 0,0 0 1 0 0,0-1-1 0 0,1 1 1 0 0,-1-1-1 0 0,1 1 1 0 0,0-1-1 0 0,0 0 1 0 0,0 0-1 0 0,-1-5 1 0 0,2 7-793 0 0,0 1 1 0 0,0-1-1 0 0,1 0 0 0 0,-1 1 1 0 0,0-1-1 0 0,1 0 1 0 0,-1 1-1 0 0,1-1 0 0 0,-1 1 1 0 0,1-1-1 0 0,-1 1 1 0 0,1-1-1 0 0,-1 1 0 0 0,1-1 1 0 0,-1 1-1 0 0,1-1 1 0 0,0 1-1 0 0,-1 0 0 0 0,1-1 1 0 0,0 1-1 0 0,-1 0 1 0 0,1 0-1 0 0,0 0 1 0 0,0-1-1 0 0,-1 1 0 0 0,1 0 1 0 0,0 0-1 0 0,0 0 1 0 0,-1 0-1 0 0,1 0 0 0 0,1 0 1 0 0,29 1 63 0 0,-27 0-53 0 0,12 0 151 0 0,-1 2 0 0 0,0 0-1 0 0,0 0 1 0 0,24 10 0 0 0,56 29 1823 0 0,-75-32-1841 0 0,-1 1 0 0 0,0 0 1 0 0,-1 2-1 0 0,-1 0 1 0 0,0 1-1 0 0,0 0 1 0 0,-1 1-1 0 0,-1 1 0 0 0,-1 1 1 0 0,0 0-1 0 0,-1 1 1 0 0,-1 0-1 0 0,-1 1 0 0 0,13 29 1 0 0,-16-29-101 0 0,-1 0-1 0 0,-1 0 1 0 0,0 1 0 0 0,-1 0 0 0 0,-2 0 0 0 0,3 37 0 0 0,-5-49-54 0 0,-2 0 1 0 0,1 0 0 0 0,-1 0 0 0 0,0 0 0 0 0,0 0-1 0 0,-1 0 1 0 0,0 0 0 0 0,-1-1 0 0 0,1 1 0 0 0,-1-1-1 0 0,-1 1 1 0 0,0-1 0 0 0,0 0 0 0 0,0 0-1 0 0,-1-1 1 0 0,0 1 0 0 0,0-1 0 0 0,0 0 0 0 0,-1-1-1 0 0,-7 6 1 0 0,7-6-294 0 0,0-1 0 0 0,0-1 0 0 0,0 1 0 0 0,-1-1 0 0 0,-9 4-1 0 0,11-6-363 0 0,0 0-1 0 0,1 1 0 0 0,-1-1 1 0 0,0-1-1 0 0,0 1 0 0 0,0-1 1 0 0,0 0-1 0 0,-9-1 0 0 0,1-1-954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5.9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51 18 4161 0 0,'-6'-4'2837'0'0,"-17"-8"7343"0"0,7 11-8145 0 0,16 1-2027 0 0,-1 1-1 0 0,1-1 0 0 0,0 1 0 0 0,-1-1 1 0 0,1 1-1 0 0,-1-1 0 0 0,1 1 1 0 0,0-1-1 0 0,-1 1 0 0 0,1 0 0 0 0,0-1 1 0 0,0 1-1 0 0,-1-1 0 0 0,1 1 0 0 0,0 0 1 0 0,0-1-1 0 0,0 1 0 0 0,0 0 0 0 0,0 0 1 0 0,0-1-1 0 0,0 1 0 0 0,0 0 0 0 0,0-1 1 0 0,0 1-1 0 0,0 0 0 0 0,1 0 0 0 0,-1 0-100 0 0,0 0 1 0 0,0-1-1 0 0,0 1 0 0 0,0-1 0 0 0,0 1 0 0 0,0-1 0 0 0,0 1 0 0 0,1-1 0 0 0,-1 1 0 0 0,0-1 0 0 0,0 1 0 0 0,0-1 0 0 0,1 1 0 0 0,-1-1 0 0 0,0 1 0 0 0,1-1 0 0 0,-1 1 0 0 0,0-1 0 0 0,1 0 0 0 0,-1 1 0 0 0,1-1 0 0 0,-1 1 0 0 0,0-1 1 0 0,1 0-1 0 0,-1 0 0 0 0,1 1 0 0 0,-1-1 0 0 0,1 0 0 0 0,-1 0 0 0 0,1 1 0 0 0,0-1 0 0 0,-1 0 0 0 0,1 0 0 0 0,-1 0 0 0 0,1 0 0 0 0,0 0 0 0 0,18-6-4612 0 0,-13 5 2490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6.16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42 3 2577 0 0,'-28'1'11576'0'0,"14"-2"-9176"0"0,27 9-201 0 0,-10-8-2547 0 0,1 0-1 0 0,0 0 1 0 0,0 0-1 0 0,-1 0 1 0 0,1 0-1 0 0,0-1 1 0 0,0 1-1 0 0,-1-1 1 0 0,6-2-1 0 0,13-3-7478 0 0,-18 6 6076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6.63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 54 1840 0 0,'-5'-10'5437'0'0,"4"8"-4798"0"0,1 1 1 0 0,-1-1-1 0 0,0 1 1 0 0,1-1-1 0 0,-1 1 1 0 0,1-1-1 0 0,-1 1 1 0 0,1-1-1 0 0,0-1 1 0 0,0 2-604 0 0,0 0 0 0 0,0 1 1 0 0,0-1-1 0 0,1 1 0 0 0,-1-1 1 0 0,0 0-1 0 0,1 1 1 0 0,-1-1-1 0 0,1 1 0 0 0,-1-1 1 0 0,0 1-1 0 0,1-1 0 0 0,-1 1 1 0 0,1 0-1 0 0,-1-1 0 0 0,1 1 1 0 0,-1-1-1 0 0,1 1 0 0 0,0 0 1 0 0,-1 0-1 0 0,1-1 0 0 0,-1 1 1 0 0,1 0-1 0 0,0 0 0 0 0,-1 0 1 0 0,1-1-1 0 0,0 1 0 0 0,0 0 1 0 0,24-5-46 0 0,0 1 0 0 0,0 1-1 0 0,0 1 1 0 0,0 1 0 0 0,26 3 0 0 0,-25 0-353 0 0,37 4-79 0 0,-22 2-5100 0 0,-32-5 2415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6.82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47 696 0 0,'13'-2'10750'0'0,"-1"-3"-5713"0"0,12-4-4358 0 0,134-7-2404 0 0,1 6-4381 0 0,-110 7 3542 0 0,-24 2 1526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7.8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49 70 1288 0 0,'-2'0'328'0'0,"1"-1"0"0"0,0 1-1 0 0,0-1 1 0 0,0 1 0 0 0,-1-1-1 0 0,1 1 1 0 0,0 0 0 0 0,0 0-1 0 0,-1 0 1 0 0,1 0 0 0 0,0 0-1 0 0,0 0 1 0 0,-1 0 0 0 0,1 0-1 0 0,0 0 1 0 0,0 0 0 0 0,-1 1-1 0 0,1-1 1 0 0,0 0 0 0 0,0 1-1 0 0,0-1 1 0 0,0 1 0 0 0,-1 0-1 0 0,1-1 1 0 0,0 1 0 0 0,0 0-1 0 0,0 0 1 0 0,0-1 0 0 0,0 1-1 0 0,1 0 1 0 0,-1 0 0 0 0,-1 2-1 0 0,0 0 67 0 0,1-1-1 0 0,0 1 1 0 0,0 0-1 0 0,0 0 1 0 0,0 0-1 0 0,0 0 1 0 0,0 0-1 0 0,1 1 1 0 0,0-1-1 0 0,-1 0 1 0 0,1 0 0 0 0,1 5-1 0 0,3 26 430 0 0,2-1 0 0 0,2 0 0 0 0,17 51-1 0 0,-24-80-776 0 0,-1-3-28 0 0,0 0 0 0 0,0 0 0 0 0,0-1 0 0 0,0 1 1 0 0,1 0-1 0 0,-1 0 0 0 0,0 0 0 0 0,0-1 0 0 0,1 1 1 0 0,-1 0-1 0 0,0-1 0 0 0,1 1 0 0 0,-1 0 1 0 0,1-1-1 0 0,-1 1 0 0 0,1 0 0 0 0,-1-1 0 0 0,1 1 1 0 0,1 0-1 0 0,-4-23 235 0 0,-3 3-131 0 0,2 0 0 0 0,0 0 0 0 0,0 0 0 0 0,2-25 0 0 0,2 22-104 0 0,3-45-98 0 0,-3 58 80 0 0,1 0 1 0 0,0 0-1 0 0,0 0 1 0 0,1 0-1 0 0,3-9 1 0 0,-5 17-4 0 0,0-1-1 0 0,0 1 1 0 0,0-1 0 0 0,0 1 0 0 0,0-1-1 0 0,0 1 1 0 0,0 0 0 0 0,0 0-1 0 0,0-1 1 0 0,1 1 0 0 0,-1 0-1 0 0,0 0 1 0 0,1 0 0 0 0,-1 0 0 0 0,1 1-1 0 0,-1-1 1 0 0,1 0 0 0 0,1 0-1 0 0,0 0 9 0 0,0 1-1 0 0,0-1 1 0 0,-1 1-1 0 0,1 0 1 0 0,0 0 0 0 0,0 0-1 0 0,-1 0 1 0 0,1 1-1 0 0,0-1 1 0 0,3 2-1 0 0,1 0 0 0 0,-1 0 1 0 0,1 1-1 0 0,-1 0 1 0 0,0 0-1 0 0,0 0 0 0 0,0 1 1 0 0,0 0-1 0 0,6 6 1 0 0,-2 0 4 0 0,1 1 1 0 0,-2 0 0 0 0,1 1-1 0 0,-2 0 1 0 0,10 17 0 0 0,-13-21 60 0 0,-1 1 0 0 0,0 0 0 0 0,-1 0 1 0 0,0 0-1 0 0,0 0 0 0 0,-1 0 0 0 0,0 1 0 0 0,0-1 1 0 0,-1 13-1 0 0,-1-20-28 0 0,0 0 0 0 0,-1 0 0 0 0,1 1 0 0 0,-1-1 0 0 0,0 0 0 0 0,0 0 1 0 0,0 0-1 0 0,-2 3 0 0 0,3-4-36 0 0,0-1 0 0 0,-1 1 0 0 0,1-1 0 0 0,0 1 0 0 0,0-1 0 0 0,-1 0 0 0 0,1 1 0 0 0,0-1 1 0 0,-1 1-1 0 0,1-1 0 0 0,0 0 0 0 0,-1 1 0 0 0,1-1 0 0 0,0 0 0 0 0,-1 1 0 0 0,1-1 0 0 0,-1 0 0 0 0,1 0 0 0 0,-1 1 1 0 0,1-1-1 0 0,-1 0 0 0 0,1 0 0 0 0,-1 0 0 0 0,1 0 0 0 0,-1 0 0 0 0,1 0 0 0 0,-1 0 0 0 0,1 1 0 0 0,-1-2 0 0 0,1 1 0 0 0,-1 0 1 0 0,1 0-1 0 0,-1 0 0 0 0,1 0 0 0 0,-1 0 0 0 0,1 0 0 0 0,0 0 0 0 0,-1-1 0 0 0,1 1 0 0 0,-1 0 0 0 0,1 0 0 0 0,-1-1 1 0 0,0 1-1 0 0,1-1-6 0 0,-1 0-1 0 0,1 1 1 0 0,0-1 0 0 0,-1 0 0 0 0,1 0 0 0 0,0 1 0 0 0,-1-1 0 0 0,1 0 0 0 0,0 0 0 0 0,0 0 0 0 0,0 1 0 0 0,0-1 0 0 0,0 0 0 0 0,0 0 0 0 0,0 0 0 0 0,0 1-1 0 0,0-1 1 0 0,0 0 0 0 0,0 0 0 0 0,1 1 0 0 0,-1-1 0 0 0,0-1 0 0 0,10-19-77 0 0,-8 16 36 0 0,11-24-77 0 0,2 1 0 0 0,0 0 1 0 0,2 2-1 0 0,29-37 0 0 0,-41 59 117 0 0,-1-1 0 0 0,1 1 0 0 0,0 1 0 0 0,0-1 0 0 0,0 1 0 0 0,0 0 0 0 0,1 0-1 0 0,-1 0 1 0 0,8-2 0 0 0,-10 4 0 0 0,0 0 0 0 0,0 0 0 0 0,0 0 0 0 0,0 1 0 0 0,0-1-1 0 0,0 1 1 0 0,0-1 0 0 0,0 1 0 0 0,0 0 0 0 0,0 1 0 0 0,0-1 0 0 0,0 0 0 0 0,0 1 0 0 0,0-1-1 0 0,0 1 1 0 0,0 0 0 0 0,0 0 0 0 0,0 0 0 0 0,-1 1 0 0 0,4 1 0 0 0,-4-1 7 0 0,0 0 0 0 0,1 0 0 0 0,-1 0 0 0 0,0 1 0 0 0,-1-1 0 0 0,1 0 1 0 0,0 1-1 0 0,-1 0 0 0 0,1-1 0 0 0,-1 1 0 0 0,0 0 0 0 0,0 0 0 0 0,1 5 0 0 0,1 4 47 0 0,-2 1-1 0 0,2 14 1 0 0,1 16 27 0 0,-2-34-84 0 0,0-1 0 0 0,1 0 0 0 0,0 0 0 0 0,0 1 1 0 0,1-2-1 0 0,0 1 0 0 0,7 10 0 0 0,-9-15-72 0 0,1 0 0 0 0,0 0 0 0 0,0 0 0 0 0,0 0 0 0 0,0 0 0 0 0,0-1 0 0 0,1 1 0 0 0,-1-1 0 0 0,1 0 1 0 0,0 0-1 0 0,-1 0 0 0 0,1 0 0 0 0,0-1 0 0 0,0 0 0 0 0,0 0 0 0 0,0 0 0 0 0,8 1 0 0 0,-2-1-1886 0 0,1-1 0 0 0,19-2 1 0 0,-12-1-1057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1.8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5 146 1344 0 0,'-2'-11'1310'0'0,"1"0"-1"0"0,0-1 1 0 0,1 1-1 0 0,0 0 1 0 0,1 0-1 0 0,0 0 1 0 0,1 0-1 0 0,0 0 1 0 0,7-20-1 0 0,-9 30-1227 0 0,0 0-1 0 0,1 1 1 0 0,-1-1 0 0 0,0 0-1 0 0,0 1 1 0 0,0-1 0 0 0,1 1-1 0 0,-1-1 1 0 0,0 0 0 0 0,1 1-1 0 0,-1-1 1 0 0,1 1-1 0 0,-1-1 1 0 0,1 1 0 0 0,-1-1-1 0 0,1 1 1 0 0,-1-1 0 0 0,1 1-1 0 0,-1-1 1 0 0,1 1 0 0 0,0 0-1 0 0,-1-1 1 0 0,1 1 0 0 0,-1 0-1 0 0,1 0 1 0 0,0-1-1 0 0,-1 1 1 0 0,1 0 0 0 0,0 0-1 0 0,-1 0 1 0 0,1 0 0 0 0,0 0-1 0 0,0 0 1 0 0,-1 0 0 0 0,1 0-1 0 0,0 0 1 0 0,-1 0 0 0 0,1 0-1 0 0,0 1 1 0 0,-1-1-1 0 0,2 0 1 0 0,-1 1 18 0 0,1 0 0 0 0,-1 0 0 0 0,0 0 0 0 0,0 0-1 0 0,1 0 1 0 0,-1 0 0 0 0,0 0 0 0 0,0 0 0 0 0,0 0 0 0 0,0 0 0 0 0,0 0-1 0 0,0 1 1 0 0,-1-1 0 0 0,1 0 0 0 0,0 1 0 0 0,-1-1 0 0 0,1 1 0 0 0,0 2 0 0 0,2 20 334 0 0,-1 0 1 0 0,-2 1-1 0 0,0-1 1 0 0,-7 43-1 0 0,4-30-51 0 0,-1-4-156 0 0,3 0 0 0 0,0 0 0 0 0,3 0 0 0 0,0 0 0 0 0,2-1 0 0 0,9 35 0 0 0,-9-52-264 0 0,0 1 8 0 0,1 0 1 0 0,12 29-1 0 0,-16-42 5 0 0,1 0 0 0 0,-1 0 0 0 0,1 1 0 0 0,0-1 0 0 0,0 0 0 0 0,1 0 0 0 0,-1-1 0 0 0,1 1 0 0 0,-1 0 0 0 0,1-1 0 0 0,0 0 0 0 0,0 0 0 0 0,0 1 0 0 0,0-2 1 0 0,0 1-1 0 0,0 0 0 0 0,1-1 0 0 0,6 3 0 0 0,-8-4-94 0 0,0 1 0 0 0,0-1 0 0 0,0 0 0 0 0,0 0 0 0 0,0 0 0 0 0,0 0 0 0 0,0-1 0 0 0,0 1 0 0 0,0 0 0 0 0,0-1 0 0 0,0 1 0 0 0,-1-1 0 0 0,1 0 0 0 0,0 0 0 0 0,0 0 0 0 0,0 0 0 0 0,2-1 0 0 0,0-2-945 0 0,0 1-1 0 0,-1 0 1 0 0,1-1-1 0 0,-1 0 1 0 0,6-7-1 0 0,-2-3-2064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8.4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138 76 3329 0 0,'-4'-3'1358'0'0,"-17"-8"7763"0"0,11 9-8834 0 0,7 3-253 0 0,0 1-1 0 0,0-1 1 0 0,1 1-1 0 0,-1-1 1 0 0,0 1-1 0 0,0 0 1 0 0,-2 3-1 0 0,-5 1 268 0 0,2-1 167 0 0,1-1 191 0 0,0 1-1 0 0,1-1 0 0 0,-1 1 1 0 0,1 1-1 0 0,-8 7 0 0 0,13-11-575 0 0,-1 0 0 0 0,1-1 0 0 0,0 1 0 0 0,0 0 0 0 0,0 0-1 0 0,0 0 1 0 0,0 0 0 0 0,0 0 0 0 0,1 0 0 0 0,-1 0 0 0 0,1 0 0 0 0,-1 0-1 0 0,1 1 1 0 0,0-1 0 0 0,0 0 0 0 0,0 0 0 0 0,0 0 0 0 0,0 0 0 0 0,0 1-1 0 0,1-1 1 0 0,-1 0 0 0 0,1 0 0 0 0,-1 0 0 0 0,1 0 0 0 0,2 4 0 0 0,0 0-65 0 0,1 0 1 0 0,0 0-1 0 0,0-1 1 0 0,1 1 0 0 0,-1-1-1 0 0,1 0 1 0 0,1 0 0 0 0,-1 0-1 0 0,1-1 1 0 0,-1 1 0 0 0,1-1-1 0 0,1-1 1 0 0,-1 1-1 0 0,0-1 1 0 0,1 0 0 0 0,-1-1-1 0 0,1 0 1 0 0,0 0 0 0 0,0 0-1 0 0,14 1 1 0 0,-14-2-83 0 0,1 0 1 0 0,-1-1-1 0 0,1 0 0 0 0,-1 0 0 0 0,1 0 1 0 0,-1-1-1 0 0,1 0 0 0 0,-1-1 1 0 0,1 0-1 0 0,-1 0 0 0 0,0-1 0 0 0,0 1 1 0 0,0-2-1 0 0,0 1 0 0 0,-1-1 1 0 0,1 0-1 0 0,-1 0 0 0 0,0 0 0 0 0,10-11 1 0 0,-13 12-51 0 0,0-2 0 0 0,-1 1 1 0 0,1 0-1 0 0,-1 0 0 0 0,0-1 0 0 0,0 0 1 0 0,0 1-1 0 0,-1-1 0 0 0,0 0 1 0 0,0 0-1 0 0,0 1 0 0 0,0-1 1 0 0,-1 0-1 0 0,0 0 0 0 0,0 0 0 0 0,0 0 1 0 0,-1 0-1 0 0,1 0 0 0 0,-1 0 1 0 0,0 0-1 0 0,-1 1 0 0 0,-2-8 1 0 0,1 5 92 0 0,1 0 0 0 0,-1 0 0 0 0,-1 0 0 0 0,0 0 0 0 0,0 1 0 0 0,0 0 0 0 0,0 0 0 0 0,-1 0 0 0 0,0 0 1 0 0,0 1-1 0 0,-1 0 0 0 0,1 0 0 0 0,-1 0 0 0 0,-8-4 0 0 0,10 7 71 0 0,1 1-1 0 0,0-1 1 0 0,-1 1-1 0 0,1 0 1 0 0,-1 0-1 0 0,1 0 1 0 0,-1 1-1 0 0,1-1 1 0 0,-1 1-1 0 0,1 0 1 0 0,-1 0-1 0 0,0 0 1 0 0,-5 2-1 0 0,3-1 37 0 0,1 0-1 0 0,-1 1 1 0 0,0 0-1 0 0,1 1 1 0 0,-1-1-1 0 0,1 1 1 0 0,-8 5-1 0 0,2 0 68 0 0,1 1-1 0 0,-1 0 1 0 0,2 0-1 0 0,-1 1 1 0 0,1 0-1 0 0,-11 18 1 0 0,16-21-83 0 0,0-1 0 0 0,0 2 0 0 0,1-1 0 0 0,0 0 0 0 0,0 1 0 0 0,1-1 0 0 0,0 1 1 0 0,-1 10-1 0 0,2-14-46 0 0,1 0 1 0 0,-1 0-1 0 0,1 0 1 0 0,0 0 0 0 0,1 0-1 0 0,-1 0 1 0 0,1 0-1 0 0,-1 0 1 0 0,1 0-1 0 0,0 0 1 0 0,1 0 0 0 0,-1 0-1 0 0,1 0 1 0 0,0-1-1 0 0,0 1 1 0 0,0 0 0 0 0,4 5-1 0 0,-3-7-21 0 0,-1 1 0 0 0,1-1-1 0 0,0 0 1 0 0,0 0 0 0 0,1 0-1 0 0,-1 0 1 0 0,0-1 0 0 0,0 1-1 0 0,1-1 1 0 0,-1 0 0 0 0,1 0-1 0 0,-1 0 1 0 0,1 0 0 0 0,0-1-1 0 0,-1 0 1 0 0,1 1 0 0 0,0-1-1 0 0,4-1 1 0 0,3 0-27 0 0,0 0-1 0 0,-1-1 1 0 0,1 0 0 0 0,19-8-1 0 0,-20 7-13 0 0,0-2 0 0 0,0 1 0 0 0,-1-2-1 0 0,0 1 1 0 0,0-1 0 0 0,0 0-1 0 0,0-1 1 0 0,8-9 0 0 0,-13 12 38 0 0,1 0 0 0 0,-2-1 0 0 0,1 0 0 0 0,0 0 0 0 0,-1 0 0 0 0,0 0 0 0 0,0-1 0 0 0,-1 1 0 0 0,0-1 0 0 0,0 0 0 0 0,0 1 0 0 0,0-1 0 0 0,-1 0 0 0 0,0 0 0 0 0,1-12 0 0 0,-2 0 17 0 0,1 12 8 0 0,0 1 0 0 0,-1 0 1 0 0,0 0-1 0 0,0-1 0 0 0,-1 1 1 0 0,1 0-1 0 0,-1 0 0 0 0,0 0 1 0 0,0 0-1 0 0,-5-10 0 0 0,6 15-18 0 0,0 0 1 0 0,0 0-1 0 0,0 0 0 0 0,0-1 1 0 0,0 1-1 0 0,0 0 0 0 0,0 0 1 0 0,0 0-1 0 0,0 0 1 0 0,0 0-1 0 0,0 0 0 0 0,0 0 1 0 0,0 0-1 0 0,0 0 0 0 0,0 0 1 0 0,-1 0-1 0 0,1 0 0 0 0,0 0 1 0 0,0 0-1 0 0,0 0 0 0 0,0 0 1 0 0,0 0-1 0 0,0 0 0 0 0,0 0 1 0 0,0 0-1 0 0,0 0 0 0 0,0 0 1 0 0,0 0-1 0 0,0 0 0 0 0,0 0 1 0 0,-1 0-1 0 0,1 0 0 0 0,0 0 1 0 0,0 0-1 0 0,0 0 0 0 0,0 0 1 0 0,0 0-1 0 0,0 0 0 0 0,0 0 1 0 0,0 0-1 0 0,0 1 0 0 0,0-1 1 0 0,0 0-1 0 0,0 0 0 0 0,0 0 1 0 0,0 0-1 0 0,0 0 0 0 0,0 0 1 0 0,0 0-1 0 0,0 0 0 0 0,0 0 1 0 0,0 0-1 0 0,0 0 0 0 0,0 0 1 0 0,0 0-1 0 0,0 0 0 0 0,0 0 1 0 0,0 1-1 0 0,0-1 0 0 0,0 0 1 0 0,-3 8 201 0 0,1 9 34 0 0,4-2-182 0 0,1-1-1 0 0,0 1 1 0 0,1 0-1 0 0,0-1 0 0 0,1 0 1 0 0,1 0-1 0 0,0-1 1 0 0,12 20-1 0 0,-12-23-120 0 0,1 0 0 0 0,0-1 1 0 0,1 1-1 0 0,0-2 0 0 0,0 1 0 0 0,1-1 1 0 0,0 0-1 0 0,0-1 0 0 0,1 0 0 0 0,0 0 1 0 0,12 5-1 0 0,-18-10-300 0 0,0 0 1 0 0,1-1-1 0 0,-1 0 0 0 0,1 1 1 0 0,-1-1-1 0 0,6 0 0 0 0,15-2-4408 0 0,-18-1 2675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8.83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21 105 2873 0 0,'-20'-14'12750'0'0,"30"17"-10708"0"0,-8-3-2037 0 0,5 3 188 0 0,-1-1 1 0 0,1 0-1 0 0,8 1 0 0 0,-13-2-147 0 0,-1-1 0 0 0,1 0 0 0 0,0 0-1 0 0,0 0 1 0 0,0 0 0 0 0,0 0 0 0 0,-1 0-1 0 0,1-1 1 0 0,0 1 0 0 0,0-1 0 0 0,-1 1-1 0 0,1-1 1 0 0,0 0 0 0 0,0 1 0 0 0,-1-1-1 0 0,1 0 1 0 0,1-1 0 0 0,3-3 150 0 0,-1-1 0 0 0,1 1 1 0 0,4-8-1 0 0,-4 6-206 0 0,1 0 12 0 0,0 0 1 0 0,1 0 0 0 0,0 0-1 0 0,1 1 1 0 0,-1 1 0 0 0,1-1-1 0 0,12-5 1 0 0,-19 11 1 0 0,0-1 0 0 0,0 0 0 0 0,0 1 0 0 0,0-1 0 0 0,0 1 0 0 0,0-1 0 0 0,0 1 0 0 0,0 0 0 0 0,0 0 1 0 0,0 0-1 0 0,0 0 0 0 0,0 0 0 0 0,0 0 0 0 0,0 1 0 0 0,0-1 0 0 0,0 1 0 0 0,0-1 0 0 0,2 2 0 0 0,-1 0 7 0 0,-1-1 0 0 0,1 1 0 0 0,-1 0 0 0 0,1 0 0 0 0,-1 0 0 0 0,0 0 0 0 0,0 0 0 0 0,0 1 0 0 0,0-1 0 0 0,3 6 0 0 0,1 3 46 0 0,-1 0 0 0 0,0 1 1 0 0,-1-1-1 0 0,5 22 0 0 0,-2-3 72 0 0,-1-4 34 0 0,10 28 1 0 0,-13-47-163 0 0,0 0 0 0 0,0-1 0 0 0,0 1 1 0 0,1-1-1 0 0,0 1 0 0 0,0-1 0 0 0,1 0 1 0 0,9 9-1 0 0,-11-12-132 0 0,0-1-1 0 0,0 1 1 0 0,1-1 0 0 0,-1 0-1 0 0,1 0 1 0 0,0 0 0 0 0,0 0-1 0 0,0-1 1 0 0,0 1 0 0 0,0-1-1 0 0,0 0 1 0 0,0 0 0 0 0,0-1 0 0 0,0 1-1 0 0,0-1 1 0 0,0 0 0 0 0,7-1-1 0 0,-5 1-861 0 0,-1-1 1 0 0,0 0-1 0 0,0-1 0 0 0,0 1 0 0 0,1-1 0 0 0,-2 0 0 0 0,1 0 0 0 0,6-4 0 0 0,-1-1-679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9.01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513 1 2945 0 0,'-40'7'9951'0'0,"27"-4"-9252"0"0,1 1-1 0 0,0 1 1 0 0,0 0 0 0 0,1 0 0 0 0,-14 10 0 0 0,2-2-284 0 0,-25 17 219 0 0,-91 41 0 0 0,51-31-507 0 0,74-32-133 0 0,0 1 0 0 0,0 0 0 0 0,-22 19 0 0 0,35-28-32 0 0,0 1 0 0 0,0 0-1 0 0,0-1 1 0 0,1 1 0 0 0,-1 0 0 0 0,0 0 0 0 0,0 0 0 0 0,1 0 0 0 0,-1-1 0 0 0,1 1 0 0 0,-1 0 0 0 0,1 0 0 0 0,-1 0 0 0 0,1 0 0 0 0,0 0 0 0 0,-1 0 0 0 0,1 0-1 0 0,0 1 1 0 0,0-1 0 0 0,0 0 0 0 0,0 0 0 0 0,0 0 0 0 0,0 1 0 0 0,0-1-155 0 0,1 0-1 0 0,-1 0 1 0 0,1 0 0 0 0,0-1 0 0 0,-1 1-1 0 0,1 0 1 0 0,0-1 0 0 0,-1 1 0 0 0,1 0-1 0 0,0-1 1 0 0,0 1 0 0 0,0-1 0 0 0,-1 1-1 0 0,1-1 1 0 0,0 0 0 0 0,0 1-1 0 0,0-1 1 0 0,0 0 0 0 0,0 1 0 0 0,0-1-1 0 0,0 0 1 0 0,0 0 0 0 0,0 0 0 0 0,0 0-1 0 0,1 0 1 0 0,11 0-2685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49.89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300 255 512 0 0,'-5'-9'3404'0'0,"2"-1"0"0"0,-6-18 0 0 0,8 23-3109 0 0,1 0-1 0 0,-1 0 1 0 0,1-1 0 0 0,0 1-1 0 0,1 0 1 0 0,-1 0 0 0 0,3-10-1 0 0,0 3-158 0 0,-1-1 0 0 0,-1 1-1 0 0,0-1 1 0 0,0 0-1 0 0,-2 0 1 0 0,1 0 0 0 0,-1 1-1 0 0,-5-21 1 0 0,6 32-77 0 0,-1 0 0 0 0,1-1 1 0 0,-1 1-1 0 0,1 0 0 0 0,-1 0 0 0 0,0 0 1 0 0,1 0-1 0 0,-1 0 0 0 0,0 0 0 0 0,0 0 1 0 0,0 0-1 0 0,0 0 0 0 0,0 0 0 0 0,0 0 1 0 0,0 0-1 0 0,0 0 0 0 0,0 1 0 0 0,0-1 1 0 0,0 0-1 0 0,0 1 0 0 0,-1-1 1 0 0,1 1-1 0 0,0 0 0 0 0,0-1 0 0 0,-1 1 1 0 0,1 0-1 0 0,0-1 0 0 0,-1 1 0 0 0,1 0 1 0 0,0 0-1 0 0,0 0 0 0 0,-1 1 0 0 0,1-1 1 0 0,-2 0-1 0 0,-5 2-4 0 0,0 0 1 0 0,0 1-1 0 0,0 0 1 0 0,-10 5-1 0 0,12-5 1 0 0,-23 10 123 0 0,-36 23 0 0 0,53-27-69 0 0,0-1 1 0 0,0 1 0 0 0,1 1-1 0 0,0 0 1 0 0,-10 13-1 0 0,19-21-92 0 0,0 1-1 0 0,0-1 1 0 0,0 1-1 0 0,1 0 0 0 0,-1-1 1 0 0,1 1-1 0 0,0 0 0 0 0,0 0 1 0 0,0 0-1 0 0,0 0 0 0 0,0 0 1 0 0,1 0-1 0 0,-1 0 0 0 0,1 0 1 0 0,0 0-1 0 0,0 0 1 0 0,0 4-1 0 0,1-4-17 0 0,-1-1 1 0 0,1 0-1 0 0,0 1 0 0 0,0-1 1 0 0,0 0-1 0 0,0 1 0 0 0,0-1 1 0 0,0 0-1 0 0,0 0 0 0 0,1 0 1 0 0,-1 0-1 0 0,1 0 0 0 0,0 0 1 0 0,-1-1-1 0 0,1 1 0 0 0,0-1 1 0 0,0 1-1 0 0,0-1 0 0 0,0 1 1 0 0,1-1-1 0 0,-1 0 0 0 0,2 1 1 0 0,12 3-27 0 0,0 0 1 0 0,0-2-1 0 0,0 1 1 0 0,0-2 0 0 0,19 1-1 0 0,20 3-63 0 0,-45-5 99 0 0,1 1-1 0 0,-1 1 0 0 0,0 0 1 0 0,0 0-1 0 0,0 1 1 0 0,0 0-1 0 0,10 6 0 0 0,-18-8-3 0 0,0-1 0 0 0,0 0-1 0 0,0 1 1 0 0,0-1 0 0 0,0 1-1 0 0,0-1 1 0 0,0 1-1 0 0,-1 0 1 0 0,1 0 0 0 0,-1 0-1 0 0,1 0 1 0 0,-1 0-1 0 0,0 0 1 0 0,0 0 0 0 0,0 0-1 0 0,0 0 1 0 0,0 1-1 0 0,0-1 1 0 0,-1 0 0 0 0,1 1-1 0 0,-1-1 1 0 0,0 1-1 0 0,1-1 1 0 0,-1 0 0 0 0,0 1-1 0 0,0-1 1 0 0,-1 1-1 0 0,1-1 1 0 0,0 1 0 0 0,-1-1-1 0 0,0 0 1 0 0,1 1-1 0 0,-1-1 1 0 0,0 0 0 0 0,0 0-1 0 0,-3 4 1 0 0,2-1-4 0 0,-1 0-1 0 0,-1-1 1 0 0,1 1 0 0 0,-1-1 0 0 0,1 0 0 0 0,-1 0-1 0 0,-1 0 1 0 0,-7 5 0 0 0,-2 1 31 0 0,-25 10-1 0 0,25-13-16 0 0,0 1-1 0 0,-14 9 1 0 0,23-13-19 0 0,-1 1 0 0 0,0-1 1 0 0,1 1-1 0 0,0 1 0 0 0,0-1 0 0 0,0 0 0 0 0,-3 7 1 0 0,7-10-1 0 0,0 0 1 0 0,0 0 0 0 0,0 0 0 0 0,0-1 0 0 0,1 1 0 0 0,-1 0 0 0 0,1 0-1 0 0,-1 0 1 0 0,1 0 0 0 0,0 0 0 0 0,0 0 0 0 0,0 1 0 0 0,0-1 0 0 0,0 0-1 0 0,0 0 1 0 0,1 0 0 0 0,-1 0 0 0 0,1 0 0 0 0,-1 0 0 0 0,1-1 0 0 0,0 1-1 0 0,0 0 1 0 0,-1 0 0 0 0,1 0 0 0 0,1-1 0 0 0,-1 1 0 0 0,0 0 0 0 0,0-1-1 0 0,3 3 1 0 0,5 5-57 0 0,0-1-1 0 0,19 14 0 0 0,-16-13 20 0 0,17 15-1 0 0,-27-22 52 0 0,-1 0 0 0 0,1 0-1 0 0,-1 1 1 0 0,1-1 0 0 0,-1 0 0 0 0,1 1 0 0 0,-1-1-1 0 0,0 1 1 0 0,0-1 0 0 0,-1 1 0 0 0,1-1-1 0 0,0 1 1 0 0,-1 0 0 0 0,0-1 0 0 0,1 1-1 0 0,-1 0 1 0 0,0-1 0 0 0,0 1 0 0 0,-1 0 0 0 0,1-1-1 0 0,-1 4 1 0 0,-2 7 132 0 0,-1-1-1 0 0,0 0 1 0 0,-9 17 0 0 0,-3 10 480 0 0,15-35-576 0 0,0 0-1 0 0,0 1 1 0 0,0-1 0 0 0,0 1-1 0 0,1-1 1 0 0,-1 1-1 0 0,1-1 1 0 0,1 10-1 0 0,0-12-46 0 0,0 1-1 0 0,0 0 0 0 0,0 0 0 0 0,0-1 1 0 0,0 1-1 0 0,1-1 0 0 0,-1 1 0 0 0,1-1 1 0 0,-1 0-1 0 0,1 1 0 0 0,0-1 0 0 0,0 0 1 0 0,0 0-1 0 0,5 3 0 0 0,-1-1-6 0 0,0 0 1 0 0,0 0-1 0 0,1-1 0 0 0,0 1 0 0 0,-1-1 0 0 0,1-1 0 0 0,0 0 1 0 0,0 0-1 0 0,1 0 0 0 0,-1-1 0 0 0,0 0 0 0 0,1 0 1 0 0,-1-1-1 0 0,9 0 0 0 0,-3-1-574 0 0,0 0 0 0 0,22-6 0 0 0,-19 3-2304 0 0,24-10 0 0 0,-24 7 166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0.69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 10 1064 0 0,'0'0'96'0'0,"0"0"0"0"0,0 0 0 0 0,0 0 1 0 0,-1-1-1 0 0,1 1 0 0 0,0 0 0 0 0,0 0 0 0 0,0 0 0 0 0,0-1 0 0 0,0 1 0 0 0,0 0 0 0 0,0 0 0 0 0,0-1 0 0 0,0 1 1 0 0,0 0-1 0 0,0 0 0 0 0,0-1 0 0 0,0 1 0 0 0,0 0 0 0 0,0 0 0 0 0,0-1 0 0 0,0 1 0 0 0,0 0 0 0 0,0 0 0 0 0,0-1 1 0 0,0 1-1 0 0,0 0 0 0 0,0 0 0 0 0,0-1 0 0 0,1 1 0 0 0,-1 0 0 0 0,0 0 0 0 0,0 0 0 0 0,0-1 0 0 0,0 1 0 0 0,1 0 0 0 0,-1 0 1 0 0,0 0-1 0 0,0 0 0 0 0,0-1 0 0 0,1 1 0 0 0,-1 0 0 0 0,0 0 0 0 0,0 0 0 0 0,1 0 0 0 0,-1 0 0 0 0,0 0 0 0 0,15-1-726 0 0,-10 1 109 0 0,-4 0 495 0 0,-1 0 1 0 0,0 0-1 0 0,0 0 1 0 0,0 0-1 0 0,0 0 1 0 0,0 0-1 0 0,0 0 1 0 0,0 0-1 0 0,0 1 1 0 0,0-1-1 0 0,0 0 1 0 0,0 0-1 0 0,0 0 1 0 0,0 0-1 0 0,0 0 1 0 0,0 0-1 0 0,0 0 0 0 0,0 0 1 0 0,0 0-1 0 0,0 0 1 0 0,0 0-1 0 0,0 0 1 0 0,1 0-1 0 0,-1 0 1 0 0,0 0-1 0 0,0 0 1 0 0,0 0-1 0 0,0 0 1 0 0,0 1-1 0 0,0-1 1 0 0,0 0-1 0 0,0 0 1 0 0,0 0-1 0 0,0 0 1 0 0,0 0-1 0 0,0 0 1 0 0,0 0-1 0 0,0 0 0 0 0,-1 0 1 0 0,1 0-1 0 0,0 0 1 0 0,0 0-1 0 0,0 0 1 0 0,0 0-1 0 0,0 0 1 0 0,0 1-1 0 0,0-1 1 0 0,0 0-1 0 0,0 0 1 0 0,0 0-1 0 0,0 0 1 0 0,0 0-1 0 0,0 0 1 0 0,0 0-1 0 0,0 0 1 0 0,0 0-1 0 0,1 0-852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1.39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44 200 240 0 0,'-29'-11'12981'0'0,"28"11"-12846"0"0,0 0 0 0 0,1 0 0 0 0,-1 0 0 0 0,0 0 0 0 0,1-1 0 0 0,-1 1 0 0 0,0 0 0 0 0,1-1-1 0 0,-1 1 1 0 0,0-1 0 0 0,1 1 0 0 0,-1 0 0 0 0,1-1 0 0 0,-1 1 0 0 0,1-1 0 0 0,-1 0-1 0 0,1 1 1 0 0,-1-1 0 0 0,1 1 0 0 0,0-1 0 0 0,-1 0 0 0 0,1 1 0 0 0,0-1 0 0 0,-1 0 0 0 0,1 1-1 0 0,0-1 1 0 0,0 0 0 0 0,0 0 0 0 0,-1 1 0 0 0,1-1 0 0 0,0 0 0 0 0,0 0 0 0 0,0 1 0 0 0,0-1-1 0 0,0 0 1 0 0,1 1 0 0 0,-1-1 0 0 0,0 0 0 0 0,0 0 0 0 0,0 1 0 0 0,1-1 0 0 0,-1 0-1 0 0,0 1 1 0 0,1-1 0 0 0,-1 0 0 0 0,0 1 0 0 0,1-1 0 0 0,-1 1 0 0 0,1-1 0 0 0,0 0 0 0 0,3-4 20 0 0,0 1 0 0 0,-1 0 1 0 0,2 0-1 0 0,-1 0 0 0 0,6-4 0 0 0,32-21-114 0 0,1 1-1 0 0,59-27 1 0 0,-95 51-30 0 0,0 1 1 0 0,0 1-1 0 0,0 0 1 0 0,0 0-1 0 0,1 0 1 0 0,-1 1-1 0 0,12-1 1 0 0,-17 2-4 0 0,0 0 0 0 0,-1 0 0 0 0,1 0 0 0 0,0 0 0 0 0,0 0 0 0 0,0 1 0 0 0,-1-1 0 0 0,1 1 1 0 0,0-1-1 0 0,0 1 0 0 0,-1 0 0 0 0,1-1 0 0 0,0 1 0 0 0,-1 0 0 0 0,1 0 0 0 0,-1 0 0 0 0,1 1 0 0 0,-1-1 0 0 0,0 0 0 0 0,1 0 0 0 0,-1 1 1 0 0,0-1-1 0 0,0 1 0 0 0,0-1 0 0 0,0 1 0 0 0,0 0 0 0 0,0-1 0 0 0,-1 1 0 0 0,1 0 0 0 0,0-1 0 0 0,-1 1 0 0 0,0 0 0 0 0,1 0 0 0 0,-1 0 1 0 0,0 2-1 0 0,2 18 158 0 0,-3 43 0 0 0,1 6 202 0 0,1-62-332 0 0,0 0 0 0 0,0 1-1 0 0,1-1 1 0 0,0 0 0 0 0,7 14-1 0 0,-5-12-24 0 0,1 0 0 0 0,1-1 0 0 0,0 0-1 0 0,1 0 1 0 0,0-1 0 0 0,0 0-1 0 0,1 0 1 0 0,0-1 0 0 0,16 14-1 0 0,-20-19-112 0 0,1 1 0 0 0,-1-1-1 0 0,1-1 1 0 0,0 1 0 0 0,0-1 0 0 0,0 1-1 0 0,0-2 1 0 0,0 1 0 0 0,0 0-1 0 0,0-1 1 0 0,1 0 0 0 0,-1 0 0 0 0,1-1-1 0 0,-1 1 1 0 0,1-1 0 0 0,-1 0-1 0 0,0-1 1 0 0,1 1 0 0 0,-1-1 0 0 0,1 0-1 0 0,-1-1 1 0 0,9-3 0 0 0,-6 2-1049 0 0,0-1 0 0 0,-1 0 0 0 0,1 0 1 0 0,-1-1-1 0 0,0 0 0 0 0,0 0 0 0 0,6-7 1 0 0,-3 2-1512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1.6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375 53 1608 0 0,'-6'-8'3843'0'0,"-4"-9"3966"0"0,4 4-5414 0 0,6 12-2311 0 0,-1 0 0 0 0,1 0 0 0 0,-1 1 0 0 0,1-1 0 0 0,-1 0 1 0 0,0 0-1 0 0,1 0 0 0 0,-1 1 0 0 0,0-1 0 0 0,1 0 0 0 0,-1 1 0 0 0,0-1 0 0 0,0 0 0 0 0,0 1 0 0 0,0-1 0 0 0,0 1 0 0 0,1 0 0 0 0,-1-1 0 0 0,0 1 0 0 0,0 0 0 0 0,0-1 0 0 0,0 1 0 0 0,0 0 0 0 0,0 0 0 0 0,0 0 0 0 0,0 0 0 0 0,0 0 0 0 0,0 0 0 0 0,-2 0 0 0 0,0 0 119 0 0,1 1 0 0 0,0-1 1 0 0,-1 1-1 0 0,1-1 0 0 0,0 1 0 0 0,-1 0 0 0 0,1 0 0 0 0,0 0 0 0 0,0 0 0 0 0,0 0 1 0 0,-3 3-1 0 0,-6 7 143 0 0,0 1 0 0 0,1 0-1 0 0,0 1 1 0 0,-14 25 0 0 0,-8 12-71 0 0,-134 163-176 0 0,161-208-168 0 0,2-2-69 0 0,0 0 1 0 0,0 1-1 0 0,1-1 0 0 0,-1 1 1 0 0,1 0-1 0 0,0 0 1 0 0,0-1-1 0 0,0 1 0 0 0,0 1 1 0 0,-1 4-1 0 0,3-9 41 0 0,0 1 1 0 0,0-1-1 0 0,0 1 1 0 0,0-1-1 0 0,0 1 1 0 0,0-1-1 0 0,0 0 1 0 0,0 1-1 0 0,0-1 1 0 0,1 1-1 0 0,-1-1 1 0 0,0 0 0 0 0,0 1-1 0 0,0-1 1 0 0,1 0-1 0 0,-1 1 1 0 0,0-1-1 0 0,1 0 1 0 0,-1 1-1 0 0,0-1 1 0 0,1 0-1 0 0,-1 1 1 0 0,0-1-1 0 0,1 0 1 0 0,-1 0-1 0 0,0 0 1 0 0,1 1-1 0 0,-1-1 1 0 0,1 0-1 0 0,-1 0 1 0 0,0 0-1 0 0,1 0 1 0 0,-1 0-1 0 0,1 0 1 0 0,-1 0-1 0 0,0 0 1 0 0,1 0-1 0 0,-1 0 1 0 0,1 0-1 0 0,20-1-4550 0 0,-20 0 4364 0 0,13-1-3123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2.02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 21 2553 0 0,'-6'-7'3879'0'0,"5"5"-2864"0"0,0 1 0 0 0,0 0 0 0 0,0-1 0 0 0,0 1 0 0 0,0 0 0 0 0,-1 0 0 0 0,1 0 0 0 0,-3-2 0 0 0,7 33 294 0 0,-5 5-1405 0 0,1-26 308 0 0,0 1 0 0 0,1-1-1 0 0,2 20 1 0 0,-1-26-145 0 0,0 0-1 0 0,0 1 1 0 0,0-1-1 0 0,0 0 1 0 0,0 1-1 0 0,1-1 1 0 0,-1 0 0 0 0,1 0-1 0 0,0 0 1 0 0,0-1-1 0 0,0 1 1 0 0,1 0-1 0 0,-1-1 1 0 0,6 5-1 0 0,-4-4-126 0 0,1 1 0 0 0,0-1 0 0 0,0-1 0 0 0,0 1 0 0 0,0-1 0 0 0,0 0 0 0 0,1 0 0 0 0,-1 0 0 0 0,1-1 0 0 0,-1 0 0 0 0,1 0 0 0 0,0 0 0 0 0,8 0 0 0 0,16-5-2869 0 0,-2-5-3440 0 0,-19 4 2403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2.17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88 6 4657 0 0,'-22'-1'5009'0'0,"1"-2"4777"0"0,7 1-9402 0 0,3 2 112 0 0,2 3-336 0 0,3 5 8 0 0,3 0-8 0 0,2 1-176 0 0,1 3-120 0 0,1-2-136 0 0,2 0-1048 0 0,2 2-432 0 0,1-1-209 0 0,-1-1-79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2.53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27 49 5233 0 0,'-10'-16'7931'0'0,"-3"-3"758"0"0,10 8-8359 0 0,3 10-329 0 0,0 1-1 0 0,1 0 0 0 0,-1 0 0 0 0,1 0 0 0 0,-1-1 0 0 0,0 1 0 0 0,1 0 0 0 0,-1 0 1 0 0,1 0-1 0 0,-1 0 0 0 0,1 0 0 0 0,-1 0 0 0 0,1 0 0 0 0,-1 0 0 0 0,0 0 0 0 0,1 0 0 0 0,-1 0 1 0 0,1 0-1 0 0,-1 0 0 0 0,1 0 0 0 0,-1 0 0 0 0,0 0 0 0 0,1 1 0 0 0,-1-1 0 0 0,1 0 1 0 0,-1 0-1 0 0,0 0 0 0 0,1 1 0 0 0,14 5-418 0 0,0 3-1274 0 0,-13-7 613 0 0,1 0 1 0 0,-1 0-1 0 0,1-1 0 0 0,0 1 1 0 0,-1-1-1 0 0,1 0 0 0 0,5 1 1 0 0,-4 0-1139 0 0,1 1 908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2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76 176 1120 0 0,'-6'-3'6757'0'0,"-4"-7"-5128"0"0,7 6-275 0 0,-4-2-458 0 0,0 0 0 0 0,1-1 0 0 0,0 0 0 0 0,0 0 0 0 0,0 0 0 0 0,-5-11 0 0 0,10 16-845 0 0,0 0 0 0 0,0 0 0 0 0,0 0 0 0 0,0 0 1 0 0,1 0-1 0 0,-1 0 0 0 0,1 0 0 0 0,-1 0 0 0 0,1 0 1 0 0,0 0-1 0 0,-1 0 0 0 0,1 0 0 0 0,0 0 0 0 0,1-1 1 0 0,-1 1-1 0 0,0 0 0 0 0,1 0 0 0 0,-1 0 0 0 0,1 0 0 0 0,-1 0 1 0 0,1 0-1 0 0,0 0 0 0 0,0 0 0 0 0,0 1 0 0 0,0-1 1 0 0,0 0-1 0 0,0 0 0 0 0,1 1 0 0 0,-1-1 0 0 0,1 1 0 0 0,-1-1 1 0 0,1 1-1 0 0,2-2 0 0 0,3-2-58 0 0,1 1 0 0 0,0 0 0 0 0,-1 0 1 0 0,1 1-1 0 0,0 0 0 0 0,1 0 0 0 0,-1 1 0 0 0,0 0 0 0 0,1 0 0 0 0,0 1 1 0 0,-1 0-1 0 0,1 1 0 0 0,-1 0 0 0 0,14 2 0 0 0,3 1-7 0 0,-1 1 0 0 0,0 1 0 0 0,43 15 0 0 0,-20-3-30 0 0,50 26-1 0 0,-75-31 37 0 0,0 0 0 0 0,-1 1 0 0 0,-1 2 0 0 0,22 19 0 0 0,-35-28 9 0 0,0 1 0 0 0,-1 0 0 0 0,0 0 0 0 0,0 1 1 0 0,-1 0-1 0 0,0 0 0 0 0,0 0 0 0 0,-1 0 0 0 0,4 12 0 0 0,-6-16 18 0 0,-1 0-1 0 0,0 0 1 0 0,0 0-1 0 0,0 1 1 0 0,-1-1-1 0 0,0 0 1 0 0,1 1-1 0 0,-1-1 1 0 0,-1 0 0 0 0,1 0-1 0 0,-1 1 1 0 0,1-1-1 0 0,-1 0 1 0 0,0 0-1 0 0,-1 0 1 0 0,1 0-1 0 0,-1 0 1 0 0,0 0-1 0 0,0 0 1 0 0,0 0-1 0 0,0-1 1 0 0,-4 5-1 0 0,-1 0 24 0 0,-1 0-1 0 0,0-1 0 0 0,0 0 0 0 0,-1-1 0 0 0,0 0 0 0 0,0 0 0 0 0,-1 0 0 0 0,0-2 0 0 0,-12 6 1 0 0,-7 0 26 0 0,-61 14 1 0 0,59-18-437 0 0,1-2 0 0 0,-1-1 0 0 0,-1-1 0 0 0,1-1 0 0 0,-60-8 0 0 0,83 6-1360 0 0,-1-1-1 0 0,1 0 0 0 0,-10-4 1 0 0,0-3-2855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2.7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 13 4969 0 0,'-10'0'5529'0'0,"2"-6"4633"0"0,0 2-9137 0 0,5 1-177 0 0,8 3-800 0 0,-1 3 16 0 0,3 0-48 0 0,2 1-152 0 0,0-1-144 0 0,-1 2-112 0 0,4-1-817 0 0,-2-3-487 0 0,2 2-104 0 0,1-3-4010 0 0,-3 2 3602 0 0,3-2-777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3.23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39 218 2505 0 0,'0'-2'898'0'0,"0"1"1"0"0,0-1-1 0 0,-1 1 1 0 0,1-1-1 0 0,0 1 1 0 0,-1-1-1 0 0,1 0 1 0 0,-1 1 0 0 0,-1-2-1 0 0,-8-12 2603 0 0,8 12-3289 0 0,1 1 0 0 0,-1-1 0 0 0,0 1 0 0 0,1-1 0 0 0,-1 0 0 0 0,1 1-1 0 0,0-1 1 0 0,-1-5 0 0 0,-2-12 364 0 0,2 15-513 0 0,1 1 0 0 0,0-1 0 0 0,0 0 0 0 0,1 0 0 0 0,-1 1 1 0 0,1-1-1 0 0,0 0 0 0 0,0 0 0 0 0,1 0 0 0 0,-1 0 0 0 0,1 1 0 0 0,0-1 0 0 0,1 0 0 0 0,2-7 0 0 0,-2 8-22 0 0,0 0 1 0 0,0 1-1 0 0,0-1 0 0 0,1 0 1 0 0,0 1-1 0 0,-1-1 0 0 0,1 1 1 0 0,1 0-1 0 0,-1 0 0 0 0,0 0 1 0 0,1 0-1 0 0,0 1 0 0 0,-1-1 1 0 0,1 1-1 0 0,8-3 0 0 0,-8 4 3 0 0,0 0 0 0 0,0 0-1 0 0,0 0 1 0 0,0 1 0 0 0,0 0-1 0 0,0 0 1 0 0,0 0 0 0 0,0 0-1 0 0,0 1 1 0 0,0-1 0 0 0,0 1-1 0 0,-1 0 1 0 0,1 0 0 0 0,0 0-1 0 0,0 1 1 0 0,0 0 0 0 0,-1-1-1 0 0,4 4 1 0 0,4 2-31 0 0,-1 0 0 0 0,1 1 1 0 0,-2 1-1 0 0,1 0 0 0 0,-1 0 0 0 0,-1 1 1 0 0,0 0-1 0 0,0 0 0 0 0,-1 1 0 0 0,7 12 1 0 0,-4-4 33 0 0,-1 1 0 0 0,-1 0 0 0 0,0 1 1 0 0,-1-1-1 0 0,4 27 0 0 0,-7-15 156 0 0,-2-18-65 0 0,0 1 1 0 0,7 23 0 0 0,-9-35-158 0 0,1 0 1 0 0,0-1-1 0 0,0 1 1 0 0,1 0 0 0 0,-1 0-1 0 0,1-1 1 0 0,-1 1 0 0 0,1-1-1 0 0,0 1 1 0 0,0-1 0 0 0,0 0-1 0 0,0 0 1 0 0,0 0 0 0 0,0 0-1 0 0,1 0 1 0 0,-1 0-1 0 0,1-1 1 0 0,3 3 0 0 0,-3-3-125 0 0,-1-1 0 0 0,1 1 1 0 0,0 0-1 0 0,0-1 1 0 0,-1 0-1 0 0,1 1 0 0 0,0-1 1 0 0,0 0-1 0 0,0 0 0 0 0,0-1 1 0 0,-1 1-1 0 0,5-2 0 0 0,0 0-1410 0 0,0 0-1 0 0,0-1 1 0 0,10-5-1 0 0,-7 2-1537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3.45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414 13 3113 0 0,'-7'-2'2141'0'0,"-5"-1"981"0"0,-1 0-1 0 0,1 1 1 0 0,-19-1-1 0 0,28 3-2926 0 0,0 0 0 0 0,-1 1-1 0 0,1-1 1 0 0,-1 1 0 0 0,1-1 0 0 0,0 1-1 0 0,-1 0 1 0 0,1 0 0 0 0,0 0 0 0 0,0 1 0 0 0,0-1-1 0 0,-1 1 1 0 0,2 0 0 0 0,-1 0 0 0 0,0 0-1 0 0,0 0 1 0 0,-3 4 0 0 0,-85 101 536 0 0,56-68-707 0 0,-2-2 1 0 0,-48 37-1 0 0,83-72-42 0 0,-16 13-48 0 0,17-14 25 0 0,0 0-1 0 0,0 0 0 0 0,0 0 1 0 0,0 0-1 0 0,1 0 0 0 0,-1 0 0 0 0,0 0 1 0 0,1 0-1 0 0,-1 0 0 0 0,0 1 0 0 0,1-1 1 0 0,0 0-1 0 0,-1 0 0 0 0,1 2 1 0 0,0-3-9 0 0,0 1 0 0 0,0-1 0 0 0,1 0 0 0 0,-1 1 0 0 0,0-1 0 0 0,0 0 0 0 0,1 0 0 0 0,-1 1 0 0 0,0-1 0 0 0,1 0 0 0 0,-1 0 0 0 0,0 0 0 0 0,1 1 0 0 0,-1-1 0 0 0,0 0 0 0 0,1 0 0 0 0,-1 0 0 0 0,1 0 0 0 0,-1 0 0 0 0,0 0 0 0 0,1 0 0 0 0,-1 0 0 0 0,1 0 0 0 0,-1 0 0 0 0,1 0 0 0 0,12 0-1455 0 0,31-5-7110 0 0,-25 2 3663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3.9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413 25 3673 0 0,'-15'-8'5708'0'0,"8"5"-3960"0"0,1 0 1 0 0,-1 0-1 0 0,-14-4 1 0 0,19 7-1660 0 0,-1-1-1 0 0,0 1 1 0 0,0 0-1 0 0,0 0 1 0 0,0 0-1 0 0,0 0 1 0 0,1 1-1 0 0,-1-1 1 0 0,0 1-1 0 0,0 0 1 0 0,0-1-1 0 0,1 1 1 0 0,-6 3-1 0 0,-26 13-236 0 0,-12 5 1119 0 0,-61 40 1 0 0,95-53-668 0 0,0-1 0 0 0,1 1 1 0 0,0 1-1 0 0,1 0 0 0 0,0 0 0 0 0,1 1 1 0 0,0 0-1 0 0,0 1 0 0 0,-13 24 0 0 0,20-32-285 0 0,1-1-1 0 0,-1 1 0 0 0,1 0 0 0 0,0 0 0 0 0,0 0 0 0 0,0 0 1 0 0,0 0-1 0 0,1 0 0 0 0,0 0 0 0 0,-1 0 0 0 0,1 1 1 0 0,1-1-1 0 0,-1 0 0 0 0,1 0 0 0 0,1 4 0 0 0,-1-3-10 0 0,1 0 0 0 0,1 0 0 0 0,-1 0-1 0 0,0 0 1 0 0,1-1 0 0 0,0 0 0 0 0,0 1 0 0 0,1-1-1 0 0,-1 0 1 0 0,6 5 0 0 0,6 2-74 0 0,0 0 1 0 0,1 0-1 0 0,0-2 0 0 0,1 0 1 0 0,25 10-1 0 0,-18-9-365 0 0,0-2 1 0 0,1 0-1 0 0,0-2 0 0 0,0-1 0 0 0,0-1 1 0 0,39 2-1 0 0,-38-6-1547 0 0,1-1 1 0 0,0-1 0 0 0,37-7-1 0 0,-36 3 399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4.08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 20 3889 0 0,'-4'-8'8854'0'0,"0"2"-3947"0"0,2 1-2211 0 0,15 9-2486 0 0,45 14-872 0 0,1-2 1 0 0,94 12-1 0 0,-106-24-658 0 0,1-2 0 0 0,54-5 1 0 0,-1-1-3898 0 0,-66 4 3608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5.59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64 395 8 0 0,'-31'9'3232'0'0,"29"-8"-2982"0"0,0 0 0 0 0,0 0 0 0 0,1-1 0 0 0,-1 2 0 0 0,0-1 0 0 0,1 0 1 0 0,-1 0-1 0 0,0 1 0 0 0,1-1 0 0 0,-1 0 0 0 0,1 1 0 0 0,0 0 0 0 0,-2 2 0 0 0,3-4-221 0 0,0 0 0 0 0,0 0 0 0 0,0 0 0 0 0,0 0 0 0 0,0 0 0 0 0,0 0 0 0 0,0 0 0 0 0,0 1 0 0 0,0-1-1 0 0,0 0 1 0 0,0 0 0 0 0,0 0 0 0 0,0 0 0 0 0,0 0 0 0 0,0 0 0 0 0,0 0 0 0 0,0 0 0 0 0,0 0 0 0 0,0 0-1 0 0,0 1 1 0 0,0-1 0 0 0,1 0 0 0 0,-1 0 0 0 0,0 0 0 0 0,0 0 0 0 0,0 0 0 0 0,0 0 0 0 0,0 0 0 0 0,0 0-1 0 0,0 0 1 0 0,0 0 0 0 0,0 0 0 0 0,0 0 0 0 0,0 0 0 0 0,1 0 0 0 0,-1 0 0 0 0,0 0 0 0 0,0 0 0 0 0,0 0 0 0 0,0 0-1 0 0,0 0 1 0 0,0 0 0 0 0,0 0 0 0 0,0 0 0 0 0,0 0 0 0 0,1 0 0 0 0,-1 0 0 0 0,0 0 0 0 0,0 0 0 0 0,10 0 215 0 0,9-4-319 0 0,0-3 416 0 0,-18 7-281 0 0,0 0-1 0 0,0-1 0 0 0,0 1 0 0 0,0-1 0 0 0,0 1 1 0 0,-1-1-1 0 0,1 1 0 0 0,0-1 0 0 0,0 1 0 0 0,-1-1 1 0 0,1 0-1 0 0,0 1 0 0 0,-1-1 0 0 0,1 0 0 0 0,0 0 0 0 0,-1 1 1 0 0,1-1-1 0 0,0-1 0 0 0,-4 2-59 0 0,1 0 1 0 0,-1 1-1 0 0,1-1 1 0 0,0 1-1 0 0,-1-1 0 0 0,1 1 1 0 0,0 0-1 0 0,0 0 0 0 0,-3 2 1 0 0,2-2 8 0 0,-6 2-78 0 0,5-2 38 0 0,0 0 0 0 0,1 1 1 0 0,-1-1-1 0 0,0 1 0 0 0,1 0 0 0 0,0 0 0 0 0,-1 0 1 0 0,-3 4-1 0 0,33-9 195 0 0,-19 2-39 0 0,0 0 0 0 0,0 1 1 0 0,12 0-1 0 0,-4 0 579 0 0,-15 0-677 0 0,-1 1 0 0 0,1-1 0 0 0,0 0 0 0 0,0 0 0 0 0,0 0 0 0 0,0 0-1 0 0,0 0 1 0 0,0 0 0 0 0,0 0 0 0 0,0 0 0 0 0,0 0 0 0 0,0 0 0 0 0,0 0 0 0 0,0 0-1 0 0,0 0 1 0 0,0 0 0 0 0,0 0 0 0 0,0 0 0 0 0,0 0 0 0 0,0 0 0 0 0,0 0 0 0 0,0 0-1 0 0,0 0 1 0 0,0 0 0 0 0,0 0 0 0 0,0 0 0 0 0,0 0 0 0 0,0 0 0 0 0,0 1 0 0 0,0-1-1 0 0,0 0 1 0 0,0 0 0 0 0,0 0 0 0 0,0 0 0 0 0,0 0 0 0 0,0 0 0 0 0,0 0-1 0 0,0 0 1 0 0,0 0 0 0 0,0 0 0 0 0,0 0 0 0 0,0 0 0 0 0,0 0 0 0 0,0 0 0 0 0,1 0-1 0 0,-1 0 1 0 0,0 0 0 0 0,0 0 0 0 0,0 0 0 0 0,0 0 0 0 0,0 0 0 0 0,0 0 0 0 0,0 0-1 0 0,0 0 1 0 0,0 0 0 0 0,0 0 0 0 0,0 0 0 0 0,0 0 0 0 0,0 0 0 0 0,0 0 0 0 0,0 0-1 0 0,0 0 1 0 0,0 0 0 0 0,0 0 0 0 0,0 0 0 0 0,0 0 0 0 0,-4 4 474 0 0,-7 2-133 0 0,1-4 466 0 0,9-2-694 0 0,0 0 1 0 0,-1 0-1 0 0,1 1 0 0 0,0-1 0 0 0,0 0 0 0 0,0 0 0 0 0,0 1 0 0 0,-1-1 0 0 0,1 0 0 0 0,0 1 0 0 0,0-1 0 0 0,0 1 0 0 0,0 0 0 0 0,0-1 0 0 0,0 1 1 0 0,-1 1 1011 0 0,2-2-1087 0 0,0 0 1 0 0,1 1 0 0 0,-1-1-1 0 0,0 0 1 0 0,0 0 0 0 0,1 0-1 0 0,-1 0 1 0 0,0 0 0 0 0,0 0-1 0 0,1 0 1 0 0,-1 0 0 0 0,0 0-1 0 0,0 0 1 0 0,1 0 0 0 0,-1 0-1 0 0,0 0 1 0 0,0 0 0 0 0,1 0-1 0 0,-1 0 1 0 0,0-1 0 0 0,0 1-1 0 0,1 0 1 0 0,-1 0 0 0 0,0 0-1 0 0,0 0 1 0 0,0 0 0 0 0,1-1-1 0 0,-1 1 1 0 0,0 0 0 0 0,0 0-1 0 0,10-8 244 0 0,-8 7-65 0 0,7-5-101 0 0,1 1 0 0 0,0 0 1 0 0,0 1-1 0 0,0 0 0 0 0,16-4 0 0 0,2-1-9 0 0,20-7 50 0 0,72-27 26 0 0,-97 34-158 0 0,-1-2 0 0 0,0-1 0 0 0,21-14 0 0 0,-27 13-20 0 0,-1 0 0 0 0,0-1 0 0 0,-1 0 0 0 0,0-1 0 0 0,-1-1 0 0 0,-1 0 0 0 0,-1-1 0 0 0,0 0 0 0 0,12-26 0 0 0,-22 40-6 0 0,1 0 0 0 0,-1 0 0 0 0,0-1 0 0 0,0 1 0 0 0,0 0-1 0 0,0 0 1 0 0,-1-1 0 0 0,1 1 0 0 0,-1 0 0 0 0,0-1-1 0 0,0 1 1 0 0,0 0 0 0 0,0-1 0 0 0,-1 1 0 0 0,-1-6 0 0 0,2 7-3 0 0,-2 0 1 0 0,1-1-1 0 0,0 1 1 0 0,0 0-1 0 0,-1 0 1 0 0,1 0-1 0 0,-1 0 1 0 0,1 0-1 0 0,-1 1 1 0 0,0-1-1 0 0,0 0 1 0 0,0 1-1 0 0,0-1 1 0 0,0 1 0 0 0,0 0-1 0 0,0 0 1 0 0,-1 0-1 0 0,1 0 1 0 0,0 0-1 0 0,-1 0 1 0 0,-2 0-1 0 0,-21-4 130 0 0,0 2 1 0 0,0 1-1 0 0,0 0 0 0 0,-44 5 0 0 0,45-2-16 0 0,18-1-43 0 0,0 1 0 0 0,0-1 0 0 0,0 2 0 0 0,1-1-1 0 0,-1 1 1 0 0,0 0 0 0 0,1 0 0 0 0,-1 0 0 0 0,-8 6 0 0 0,10-5 19 0 0,0 0 0 0 0,1 1 1 0 0,0-1-1 0 0,-1 1 1 0 0,1 0-1 0 0,0 1 0 0 0,1-1 1 0 0,-1 1-1 0 0,1-1 1 0 0,0 1-1 0 0,-5 10 0 0 0,0 3 18 0 0,1 1-1 0 0,1 1 0 0 0,0-1 0 0 0,2 1 0 0 0,0 0 1 0 0,1 0-1 0 0,1 0 0 0 0,1 26 0 0 0,2-7-79 0 0,2 1-1 0 0,2-1 1 0 0,13 50-1 0 0,-12-66-54 0 0,1 0 0 0 0,1-1 0 0 0,1 0 0 0 0,0 0 0 0 0,22 33 0 0 0,-25-44-104 0 0,2-1 1 0 0,-1 0-1 0 0,1 0 1 0 0,1-1-1 0 0,0 0 1 0 0,0 0-1 0 0,0-1 1 0 0,1 0-1 0 0,1-1 1 0 0,-1 0-1 0 0,1-1 1 0 0,16 7-1 0 0,-21-11-186 0 0,0 0-1 0 0,0-1 1 0 0,0 0-1 0 0,0 0 1 0 0,0 0-1 0 0,0-1 1 0 0,0 0-1 0 0,0 0 0 0 0,0-1 1 0 0,0 1-1 0 0,0-1 1 0 0,9-3-1 0 0,6-3-2292 0 0,0 0-1 0 0,22-13 0 0 0,-11 6-2245 0 0,-5 2 2036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6.12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294 29 8 0 0,'0'-1'108'0'0,"0"-1"1"0"0,0 1-1 0 0,0 0 0 0 0,0 0 0 0 0,0 0 1 0 0,0 0-1 0 0,-1-1 0 0 0,1 1 1 0 0,0 0-1 0 0,-1 0 0 0 0,1 0 1 0 0,0 0-1 0 0,-1 0 0 0 0,1 0 0 0 0,-1 0 1 0 0,0 0-1 0 0,1 0 0 0 0,-1 0 1 0 0,0 0-1 0 0,0 0 0 0 0,0 0 0 0 0,-1-1 1 0 0,1 2 240 0 0,0-1 1 0 0,0 1-1 0 0,-1 0 1 0 0,1-1 0 0 0,-1 1-1 0 0,1 0 1 0 0,0 0-1 0 0,-1-1 1 0 0,1 1-1 0 0,-1 0 1 0 0,1 1 0 0 0,0-1-1 0 0,-1 0 1 0 0,1 0-1 0 0,-3 1 1 0 0,-5 2 1494 0 0,0 1-1 0 0,0 0 1 0 0,0 1-1 0 0,-9 6 1 0 0,15-9-1737 0 0,-21 12 900 0 0,1 1-1 0 0,1 2 1 0 0,-38 36 0 0 0,53-45-923 0 0,0 0 1 0 0,0 0-1 0 0,0 0 1 0 0,1 1-1 0 0,1 0 1 0 0,-1 0 0 0 0,1 0-1 0 0,1 1 1 0 0,0 0-1 0 0,0 0 1 0 0,1 0-1 0 0,1 0 1 0 0,-3 14 0 0 0,5-20-84 0 0,-1 0 0 0 0,1 1 0 0 0,0-1 0 0 0,1 0 0 0 0,-1 0 0 0 0,1 0 0 0 0,0 0 0 0 0,0 0 0 0 0,0-1 1 0 0,0 1-1 0 0,1 0 0 0 0,0 0 0 0 0,-1-1 0 0 0,5 6 0 0 0,-3-4-19 0 0,1-1-1 0 0,0 0 1 0 0,0 0-1 0 0,0 0 1 0 0,1 0 0 0 0,0 0-1 0 0,-1-1 1 0 0,1 0-1 0 0,6 3 1 0 0,5 1-275 0 0,0 0 0 0 0,1-2 0 0 0,0 0 0 0 0,0-1 0 0 0,29 4 0 0 0,64 1-5302 0 0,-72-6 3195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8:57.13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61 0 512 0 0,'3'4'14463'0'0,"0"12"-11266"0"0,1 21-3321 0 0,-3-10 55 0 0,-1 0 0 0 0,-1 0 1 0 0,-2 0-1 0 0,-1 0 0 0 0,0-1 0 0 0,-2 0 1 0 0,-2 0-1 0 0,-16 41 0 0 0,13-46-2175 0 0,2-8-3964 0 0,8-11 4729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09.17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235 122 512 0 0,'3'-4'687'0'0,"0"-1"1"0"0,0 0-1 0 0,-1 0 1 0 0,0 0-1 0 0,0-1 0 0 0,2-7 1 0 0,-3 10-192 0 0,0 0 1 0 0,-1 0-1 0 0,1-1 1 0 0,-1 1-1 0 0,1-1 0 0 0,-1 1 1 0 0,0 0-1 0 0,-1-1 1 0 0,1 1-1 0 0,0 0 1 0 0,-3-6-1 0 0,2 7-279 0 0,1 0 0 0 0,-1 0 0 0 0,-1 0-1 0 0,1 0 1 0 0,0 0 0 0 0,0 0 0 0 0,-1 1 0 0 0,1-1 0 0 0,-1 1-1 0 0,1-1 1 0 0,-1 1 0 0 0,0-1 0 0 0,0 1 0 0 0,0 0 0 0 0,1 0 0 0 0,-5-2-1 0 0,2 2 27 0 0,1 0 0 0 0,-1 0-1 0 0,1 1 1 0 0,-1-1 0 0 0,1 1-1 0 0,-1 0 1 0 0,0 0-1 0 0,1 0 1 0 0,-6 1 0 0 0,0 1 54 0 0,0 0 0 0 0,0 0 0 0 0,0 1 0 0 0,1 0 0 0 0,-1 1 1 0 0,1 0-1 0 0,-10 7 0 0 0,7-5 11 0 0,1 2-1 0 0,0-1 1 0 0,0 2 0 0 0,1-1 0 0 0,0 1 0 0 0,0 0-1 0 0,-12 19 1 0 0,18-24-258 0 0,1-1 0 0 0,1 0 0 0 0,-1 1 0 0 0,0-1 0 0 0,1 1 0 0 0,0-1 0 0 0,-1 1 0 0 0,2 0-1 0 0,-1 0 1 0 0,0-1 0 0 0,1 1 0 0 0,-1 0 0 0 0,1 0 0 0 0,0 0 0 0 0,1 0 0 0 0,-1-1 0 0 0,1 1 0 0 0,-1 0-1 0 0,1 0 1 0 0,0-1 0 0 0,1 1 0 0 0,-1 0 0 0 0,1-1 0 0 0,-1 1 0 0 0,1-1 0 0 0,0 0 0 0 0,0 1 0 0 0,0-1 0 0 0,5 5-1 0 0,-1-2-67 0 0,0 0 0 0 0,1-1 0 0 0,-1 1 0 0 0,1-1 0 0 0,0 0 0 0 0,0-1 0 0 0,1 0 0 0 0,0 0 0 0 0,-1-1 0 0 0,1 0 0 0 0,0 0 0 0 0,0 0 0 0 0,1-1 0 0 0,-1-1 0 0 0,0 1 0 0 0,1-1 0 0 0,-1-1 0 0 0,1 0 0 0 0,13-1 0 0 0,-3 0-809 0 0,-1-2 0 0 0,0 0 0 0 0,21-7 0 0 0,-10 1-4190 0 0,28-14 1 0 0,-37 14 140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09.49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31 79 1016 0 0,'-6'-4'3008'0'0,"0"0"0"0"0,0 0 0 0 0,-7-8 0 0 0,14 9-494 0 0,5 2-1353 0 0,12 0-813 0 0,-12 1-125 0 0,41-5 48 0 0,56-14 0 0 0,-60 9-1101 0 0,73-5 1 0 0,-116 15 793 0 0,3 0-465 0 0,0 0-1 0 0,-1 0 1 0 0,1 0-1 0 0,0 0 1 0 0,0 0-1 0 0,2 2 1 0 0,0 0-2056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6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118 360 512 0 0,'0'0'15'0'0,"0"-1"0"0"0,0 1 0 0 0,0-1-1 0 0,-1 1 1 0 0,1 0 0 0 0,0-1 0 0 0,0 1 0 0 0,0-1 0 0 0,-1 1-1 0 0,1 0 1 0 0,0-1 0 0 0,-1 1 0 0 0,1 0 0 0 0,0-1 0 0 0,0 1 0 0 0,-1 0-1 0 0,1 0 1 0 0,-1-1 0 0 0,1 1 0 0 0,0 0 0 0 0,-1-1 0 0 0,0 1 143 0 0,1 0 1 0 0,-1 0 0 0 0,1-1 0 0 0,-1 1 0 0 0,1 0 0 0 0,-1-1-1 0 0,1 1 1 0 0,0 0 0 0 0,-1-1 0 0 0,1 1 0 0 0,-1-1-1 0 0,1 1 1 0 0,0-1 0 0 0,0 1 0 0 0,-1-1 0 0 0,1 1 0 0 0,0-1-1 0 0,0 1 1 0 0,-1-1 0 0 0,1 1 0 0 0,0-1 0 0 0,0 0 0 0 0,-1-7 590 0 0,0 0 1 0 0,-1-1-1 0 0,0 2 1 0 0,-5-16-1 0 0,3 13 117 0 0,4 9-704 0 0,-1 0 1 0 0,1 0 0 0 0,0 0-1 0 0,-1 0 1 0 0,1 0 0 0 0,-1 0-1 0 0,1 0 1 0 0,-1 0 0 0 0,0 0-1 0 0,1 0 1 0 0,-1 0 0 0 0,0 0-1 0 0,-1-1 1 0 0,2 2-94 0 0,-1 0 0 0 0,1 0 0 0 0,-1 0 1 0 0,1 0-1 0 0,-1 0 0 0 0,1 0 0 0 0,0 0 0 0 0,-1 0 0 0 0,1 1 1 0 0,-1-1-1 0 0,1 0 0 0 0,0 0 0 0 0,-1 0 0 0 0,1 1 0 0 0,-1-1 1 0 0,1 0-1 0 0,0 0 0 0 0,-1 1 0 0 0,1-1 0 0 0,0 0 0 0 0,-1 1 1 0 0,1-1-1 0 0,0 0 0 0 0,0 1 0 0 0,-1-1 0 0 0,1 1 0 0 0,0-1 1 0 0,0 0-1 0 0,0 1 0 0 0,-1-1 0 0 0,1 1 0 0 0,0-1 0 0 0,0 1 1 0 0,-1 2 174 0 0,0-1 0 0 0,1 0 0 0 0,-1 1 0 0 0,1-1 0 0 0,0 0 1 0 0,-1 1-1 0 0,1-1 0 0 0,0 0 0 0 0,1 6 0 0 0,-1-6-194 0 0,0 0 0 0 0,1 0 0 0 0,-1 0 0 0 0,0 0 0 0 0,0 0 0 0 0,-1 0 0 0 0,1 0 0 0 0,0 0-1 0 0,-1 0 1 0 0,1 0 0 0 0,-1 0 0 0 0,1-1 0 0 0,-1 1 0 0 0,0 0 0 0 0,0 0 0 0 0,0 0 0 0 0,0-1 0 0 0,-3 4 0 0 0,-1 0 35 0 0,0 0 1 0 0,1 1-1 0 0,-1-1 1 0 0,1 1-1 0 0,0 0 1 0 0,0 0-1 0 0,1 1 1 0 0,0-1-1 0 0,0 1 1 0 0,0-1-1 0 0,1 1 1 0 0,0 0-1 0 0,0 0 1 0 0,1 0-1 0 0,0 0 1 0 0,0 0-1 0 0,1 1 1 0 0,0-1 0 0 0,0 0-1 0 0,0 0 1 0 0,1 0-1 0 0,0 0 1 0 0,3 8-1 0 0,3 11 40 0 0,17 42 1 0 0,-13-42-65 0 0,10 41 1 0 0,30 210 142 0 0,-42-199-175 0 0,-2 125 0 0 0,-7-156 5 0 0,2-1 0 0 0,1 1 0 0 0,3-1 0 0 0,22 85 0 0 0,-12-71-8 0 0,-2 1 1 0 0,9 94 0 0 0,-19-93 64 0 0,6 52-222 0 0,-7-93 140 0 0,1-1 0 0 0,1 0 0 0 0,12 31 0 0 0,-14-44-8 0 0,1 1 0 0 0,0-1 0 0 0,1 1 0 0 0,6 7 0 0 0,2 4 2 0 0,-9-12 13 0 0,-4-5-17 0 0,1-1 1 0 0,-1 0-1 0 0,1 0 1 0 0,-1 0-1 0 0,1 1 1 0 0,-1-1-1 0 0,1 0 1 0 0,-1 0-1 0 0,1 0 1 0 0,0 0 0 0 0,0 0-1 0 0,0 0 1 0 0,-1-1-1 0 0,1 1 1 0 0,0 0-1 0 0,2 1 1 0 0,-2-2 4 0 0,0-1-1 0 0,0 0 1 0 0,-1 1 0 0 0,1-1 0 0 0,0 1 0 0 0,0-1 0 0 0,-1 0 0 0 0,1 0 0 0 0,0 1-1 0 0,-1-1 1 0 0,1 0 0 0 0,-1 0 0 0 0,1 0 0 0 0,-1 0 0 0 0,1-1 0 0 0,8-9 18 0 0,5 3-38 0 0,-11 6 11 0 0,0 0-1 0 0,0 1 1 0 0,0-1-1 0 0,0 1 1 0 0,1 0-1 0 0,-1 0 0 0 0,0 0 1 0 0,5-1-1 0 0,28-4-25 0 0,43-4-90 0 0,-60 9 82 0 0,-4 0 44 0 0,-1 0-1 0 0,23 3 1 0 0,11 2-46 0 0,19 3 109 0 0,-42-4-82 0 0,1-1 1 0 0,0-1 0 0 0,-1-2 0 0 0,1 0 0 0 0,26-6 0 0 0,-40 6 9 0 0,126-9-145 0 0,7-1-21 0 0,25-1 152 0 0,-28 4 27 0 0,-48 1-20 0 0,65-6-65 0 0,47-2 51 0 0,84-3 27 0 0,-197 11-14 0 0,310-26-78 0 0,-278 21 134 0 0,281-21-306 0 0,-107 12 313 0 0,-245 17-84 0 0,-20 1 18 0 0,250-16-106 0 0,-24 21-53 0 0,-142 0-52 0 0,-65-3 79 0 0,66 9 0 0 0,172 24 215 0 0,33-15-123 0 0,-230-16 50 0 0,281-2-43 0 0,-144-1-49 0 0,-220 2 101 0 0,538 16 37 0 0,1-6 22 0 0,-391-7 25 0 0,-28 1-12 0 0,107-3-75 0 0,171-1 26 0 0,-22-8 17 0 0,-171 13-36 0 0,-144-2 25 0 0,641 43-37 0 0,-496-25-24 0 0,167-12 34 0 0,-371-9-14 0 0,268 11 85 0 0,-56-2-169 0 0,-133-6 196 0 0,85 0-149 0 0,377-9 397 0 0,-188 21-247 0 0,-157 2-57 0 0,-31-17 11 0 0,-74-2 38 0 0,83-6 61 0 0,-28 0-28 0 0,-21 2-64 0 0,33 1-9 0 0,-77 4-61 0 0,97 2-4 0 0,-144 1-32 0 0,469 10-28 0 0,-215-8 77 0 0,-1 5-9 0 0,287-14-49 0 0,-456 3 80 0 0,513 1-182 0 0,-257 4-31 0 0,-29-8 111 0 0,-151-1 98 0 0,159-6 77 0 0,-26-7-108 0 0,-179 6 53 0 0,280-16 13 0 0,-326 23 8 0 0,66-1-3 0 0,128-3-16 0 0,116 6-43 0 0,-362 4 25 0 0,412-14-22 0 0,-390 5 57 0 0,139-7-18 0 0,-52 17-64 0 0,-172-1 14 0 0,1 0 0 0 0,-1 0 0 0 0,1 0 0 0 0,0 0 0 0 0,-1 0 0 0 0,1 0 0 0 0,-1-1 0 0 0,1 1 0 0 0,-1 0 0 0 0,1 0 0 0 0,0 0 0 0 0,-1-1 0 0 0,1 1 0 0 0,-1 0 0 0 0,1-1 0 0 0,-1 1 0 0 0,0 0 0 0 0,1-1 0 0 0,-1 1 0 0 0,1-1 0 0 0,-1 1 1 0 0,0 0-1 0 0,1-1 0 0 0,0 0 0 0 0,-1-1 1 0 0,1 1 0 0 0,-1-1 0 0 0,1 1 0 0 0,-1-1 0 0 0,0 1 0 0 0,0-1 0 0 0,1 1 0 0 0,-1-1 0 0 0,0-2 0 0 0,-1-3-5 0 0,0-1 1 0 0,-4-15-1 0 0,4 20-8 0 0,-3-10 62 0 0,-1 0-1 0 0,0 1 1 0 0,-1 0 0 0 0,-14-22-1 0 0,13 24-27 0 0,1-1 1 0 0,0 0-1 0 0,1 0 0 0 0,0 0 0 0 0,1-1 0 0 0,-5-15 0 0 0,-26-174 253 0 0,-24-117 645 0 0,37 226-570 0 0,-31-174 464 0 0,44 183-626 0 0,-42-333 372 0 0,42 369-586 0 0,-2 1-1 0 0,-1-1 0 0 0,-36-84 1 0 0,35 104-195 0 0,7 14-255 0 0,1 0 0 0 0,0 0 0 0 0,-6-23 0 0 0,11 35 375 0 0,0 1-1 0 0,0 0 0 0 0,0-1 1 0 0,0 1-1 0 0,0 0 1 0 0,0 0-1 0 0,0-1 0 0 0,0 1 1 0 0,0 0-1 0 0,0-1 1 0 0,0 1-1 0 0,0 0 1 0 0,0-1-1 0 0,0 1 0 0 0,0 0 1 0 0,0-1-1 0 0,0 1 1 0 0,0 0-1 0 0,0 0 0 0 0,1-1 1 0 0,-1 1-1 0 0,0 0 1 0 0,0-1-1 0 0,0 1 1 0 0,1 0-1 0 0,-1 0 0 0 0,0 0 1 0 0,0-1-1 0 0,0 1 1 0 0,1 0-1 0 0,-1 0 0 0 0,0 0 1 0 0,1-1-1 0 0,-1 1 1 0 0,0 0-1 0 0,0 0 1 0 0,1 0-1 0 0,-1 0 0 0 0,0 0 1 0 0,1 0-1 0 0,-1 0 1 0 0,0 0-1 0 0,1 0 0 0 0,-1 0 1 0 0,0 0-1 0 0,1 0 1 0 0,16 3-5351 0 0,-15-2 4512 0 0,10 3-3068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09.74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16 1200 0 0,'-6'-5'2353'0'0,"5"4"-1444"0"0,-1-1 1 0 0,1 1 0 0 0,-1 0 0 0 0,1 0-1 0 0,-1 0 1 0 0,1 0 0 0 0,-1 1 0 0 0,-2-2-1 0 0,4 2-765 0 0,-1 0-1 0 0,0 0 0 0 0,1 0 1 0 0,-1 0-1 0 0,1 0 1 0 0,-1 0-1 0 0,0 0 0 0 0,1 0 1 0 0,-1 1-1 0 0,1-1 1 0 0,-1 0-1 0 0,1 0 0 0 0,-1 1 1 0 0,1-1-1 0 0,-1 0 1 0 0,1 1-1 0 0,-1-1 0 0 0,1 0 1 0 0,-1 1-1 0 0,1-1 1 0 0,0 1-1 0 0,-1-1 0 0 0,1 1 1 0 0,0-1-1 0 0,-1 1 0 0 0,1-1 1 0 0,0 1-1 0 0,0-1 1 0 0,-1 1-1 0 0,1-1 0 0 0,0 2 1 0 0,-2 2 86 0 0,1 1 0 0 0,0-1-1 0 0,0 1 1 0 0,0-1 0 0 0,0 1 0 0 0,1-1 0 0 0,0 1 0 0 0,0-1 0 0 0,1 8-1 0 0,0-2-2 0 0,1 0-1 0 0,0-1 0 0 0,5 14 0 0 0,-3-14-199 0 0,1 1 1 0 0,0-1-1 0 0,1 0 0 0 0,0 0 0 0 0,0-1 1 0 0,1 0-1 0 0,0 0 0 0 0,12 11 0 0 0,-6-7-1448 0 0,19 24-1 0 0,-27-28-101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0.1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205 71 1712 0 0,'1'-20'4616'0'0,"-1"11"-2122"0"0,1 0 1 0 0,-3-15-1 0 0,2 24-2411 0 0,0 0 1 0 0,0-1 0 0 0,0 1-1 0 0,0 0 1 0 0,0-1-1 0 0,0 1 1 0 0,0 0-1 0 0,0-1 1 0 0,-1 1-1 0 0,1 0 1 0 0,0-1-1 0 0,0 1 1 0 0,0 0-1 0 0,0-1 1 0 0,-1 1-1 0 0,1 0 1 0 0,0-1 0 0 0,0 1-1 0 0,-1 0 1 0 0,1 0-1 0 0,0-1 1 0 0,0 1-1 0 0,-1 0 1 0 0,1 0-1 0 0,0 0 1 0 0,-1-1-1 0 0,1 1 1 0 0,0 0-1 0 0,-1 0 1 0 0,1 0-1 0 0,0 0 1 0 0,-1 0-1 0 0,1 0 1 0 0,0 0 0 0 0,-1 0-1 0 0,1 0 1 0 0,-1 0-1 0 0,1 0 1 0 0,0 0-1 0 0,-1 0 1 0 0,1 0-1 0 0,0 0 1 0 0,-1 0-1 0 0,1 0 1 0 0,0 0-1 0 0,-1 0 1 0 0,1 1-1 0 0,0-1 1 0 0,-1 0 0 0 0,1 0-1 0 0,0 0 1 0 0,-1 1-1 0 0,1-1 1 0 0,0 0-1 0 0,0 0 1 0 0,-1 1-1 0 0,1-1 1 0 0,0 0-1 0 0,-17 17 1076 0 0,-40 77 565 0 0,23-36-924 0 0,25-44-648 0 0,-3 5 69 0 0,0 1 0 0 0,1 0 0 0 0,1 1 1 0 0,-10 30-1 0 0,18-46-231 0 0,1 1 0 0 0,-1-1 1 0 0,1 1-1 0 0,0 0 0 0 0,1 0 0 0 0,0 0 0 0 0,0-1 1 0 0,0 1-1 0 0,0 0 0 0 0,1 0 0 0 0,0 0 0 0 0,0-1 0 0 0,1 1 1 0 0,-1-1-1 0 0,1 1 0 0 0,1-1 0 0 0,-1 1 0 0 0,1-1 1 0 0,0 0-1 0 0,0 0 0 0 0,0 0 0 0 0,7 6 0 0 0,-6-6-120 0 0,0-1-1 0 0,1 0 1 0 0,-1 0-1 0 0,1-1 1 0 0,0 1-1 0 0,0-1 1 0 0,1 0-1 0 0,-1-1 1 0 0,1 1-1 0 0,-1-1 0 0 0,1 0 1 0 0,0 0-1 0 0,-1-1 1 0 0,12 2-1 0 0,-7-2-836 0 0,-1-1-1 0 0,1 0 1 0 0,12-1-1 0 0,28-9-7280 0 0,-33 6 5807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0.30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 10 1680 0 0,'-5'-9'7682'0'0,"10"10"-4805"0"0,-5-1-3028 0 0,1 0 0 0 0,-1 1-1 0 0,1-1 1 0 0,0 0 0 0 0,0 0-1 0 0,-1 1 1 0 0,1-1 0 0 0,0 0-1 0 0,-1 0 1 0 0,1 0 0 0 0,0 0-1 0 0,0 0 1 0 0,-1 0-1 0 0,1 0 1 0 0,0 0 0 0 0,0 0-1 0 0,-1 0 1 0 0,1 0 0 0 0,0-1-1 0 0,0 1 1 0 0,-1 0 0 0 0,1 0-1 0 0,0-1 1 0 0,-1 1 0 0 0,1-1-1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0.60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 73 8 0 0,'11'-21'5557'0'0,"-9"19"-4884"0"0,-1 0 0 0 0,1 0 0 0 0,-1-1 1 0 0,0 1-1 0 0,1 0 0 0 0,-1 0 0 0 0,0-1 0 0 0,-1 1 1 0 0,1-1-1 0 0,0 1 0 0 0,-1-1 0 0 0,1 1 0 0 0,-1-1 0 0 0,0 0 1 0 0,0 1-1 0 0,0-5 0 0 0,0 7-593 0 0,-1-1 0 0 0,1 1 1 0 0,0 0-1 0 0,0-1 0 0 0,0 1 0 0 0,0 0 1 0 0,0-1-1 0 0,-1 1 0 0 0,1 0 0 0 0,0-1 1 0 0,0 1-1 0 0,-1 0 0 0 0,1 0 0 0 0,0-1 1 0 0,0 1-1 0 0,-1 0 0 0 0,1 0 0 0 0,0 0 1 0 0,0-1-1 0 0,-1 1 0 0 0,1 0 0 0 0,0 0 0 0 0,-1 0 1 0 0,1 0-1 0 0,0 0 0 0 0,-1 0 0 0 0,1 0 1 0 0,-1 0-1 0 0,1 0 0 0 0,0 0 0 0 0,-1 0 1 0 0,1 0-1 0 0,0 0 0 0 0,-1 0 0 0 0,1 0 1 0 0,0 0-1 0 0,-1 0 0 0 0,1 0 0 0 0,0 0 1 0 0,-1 0-1 0 0,1 0 0 0 0,0 1 0 0 0,-1-1 1 0 0,1 0-1 0 0,0 0 0 0 0,0 0 0 0 0,-1 1 0 0 0,1-1 1 0 0,0 0-1 0 0,0 0 0 0 0,-1 1 0 0 0,1-1 1 0 0,0 0-1 0 0,0 1 0 0 0,-1-1 0 0 0,0 2 150 0 0,-1-1-1 0 0,1 1 0 0 0,0 0 0 0 0,-1 0 0 0 0,1-1 0 0 0,0 1 1 0 0,-2 4-1 0 0,3-3-114 0 0,0 1 1 0 0,-1-1-1 0 0,1 0 1 0 0,0 1 0 0 0,1-1-1 0 0,-1 0 1 0 0,1 1-1 0 0,-1-1 1 0 0,1 0-1 0 0,0 0 1 0 0,0 1 0 0 0,0-1-1 0 0,4 6 1 0 0,3 4 119 0 0,15 22 0 0 0,-14-22-128 0 0,1 1-83 0 0,1 1-1 0 0,0-1 1 0 0,1-1 0 0 0,0 0 0 0 0,17 14-1 0 0,-27-26-41 0 0,0 0-1 0 0,0 1 1 0 0,0-1-1 0 0,0 0 0 0 0,0 0 1 0 0,1 0-1 0 0,-1 0 1 0 0,0 0-1 0 0,0-1 0 0 0,1 1 1 0 0,-1-1-1 0 0,5 1 1 0 0,-6-1-225 0 0,1 0-1 0 0,-1 0 1 0 0,0-1 0 0 0,1 1 0 0 0,-1 0 0 0 0,0-1 0 0 0,1 1 0 0 0,-1 0 0 0 0,2-2 0 0 0,-1 1-632 0 0,-1 0 1 0 0,0 0-1 0 0,1 0 1 0 0,-1 0-1 0 0,0 0 0 0 0,0-1 1 0 0,0 1-1 0 0,2-3 1 0 0,0 0-965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0.82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281 5 1672 0 0,'-10'-2'3679'0'0,"8"1"-3048"0"0,-1 1-1 0 0,0-1 1 0 0,1 1 0 0 0,-1-1-1 0 0,1 1 1 0 0,-1 0 0 0 0,0 0-1 0 0,1 0 1 0 0,-1 1 0 0 0,1-1 0 0 0,-1 1-1 0 0,0-1 1 0 0,1 1 0 0 0,-1 0-1 0 0,-3 1 1 0 0,-3 4 19 0 0,0-1 0 0 0,0 1 0 0 0,0 1 0 0 0,1-1-1 0 0,-9 10 1 0 0,-35 42 440 0 0,7-8-751 0 0,40-45-334 0 0,-32 35-23 0 0,33-36-66 0 0,2 0 0 0 0,-1 0-1 0 0,0 0 1 0 0,1 0 0 0 0,-1 0 0 0 0,1 1-1 0 0,0-1 1 0 0,-2 9 0 0 0,4-12-77 0 0,0 0 1 0 0,0 0-1 0 0,0 0 0 0 0,0-1 0 0 0,0 1 1 0 0,0 0-1 0 0,0 0 0 0 0,0 0 1 0 0,0 0-1 0 0,0-1 0 0 0,0 1 1 0 0,1 0-1 0 0,-1 0 0 0 0,0 0 0 0 0,0-1 1 0 0,1 1-1 0 0,-1 0 0 0 0,1 0 1 0 0,-1-1-1 0 0,1 1 0 0 0,-1 0 1 0 0,1-1-1 0 0,-1 1 0 0 0,1 0 0 0 0,0-1 1 0 0,-1 1-1 0 0,1-1 0 0 0,0 1 1 0 0,-1-1-1 0 0,1 0 0 0 0,1 1 1 0 0,9 3-2950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1.10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 14 2336 0 0,'-2'-1'853'0'0,"1"0"-1"0"0,-1 1 1 0 0,1-1-1 0 0,-1 1 0 0 0,1-1 1 0 0,-1 1-1 0 0,0-1 0 0 0,1 1 1 0 0,-1 0-1 0 0,1 0 0 0 0,-1-1 1 0 0,0 1-1 0 0,1 0 0 0 0,-1 1 1 0 0,0-1-1 0 0,-1 0 0 0 0,23 4 1558 0 0,0-5-2392 0 0,25-5 1 0 0,-31 4-441 0 0,0 0 1 0 0,0 1 0 0 0,0 0 0 0 0,21 2-1 0 0,-18 6-3394 0 0,-13-4 2116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2.08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 43 1496 0 0,'-18'-31'9247'0'0,"13"19"-4649"0"0,21 37 609 0 0,5 1-4038 0 0,-11-14-1195 0 0,-1 0 1 0 0,10 16 0 0 0,-6-2 89 0 0,-1 1 1 0 0,8 29-1 0 0,-5-15-380 0 0,-14-38-67 0 0,5 10-456 0 0,-1-9-2264 0 0,2-5-4080 0 0,-3-1 3438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2.2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270 1 1528 0 0,'-8'1'2110'0'0,"0"1"-1"0"0,0 0 0 0 0,0 0 0 0 0,-10 6 1 0 0,8-3-568 0 0,0 0 1 0 0,-15 11-1 0 0,7-2-740 0 0,2 0 0 0 0,-27 30 0 0 0,35-33-614 0 0,0-1 0 0 0,1 2 0 0 0,0-1 0 0 0,0 1 1 0 0,-4 13-1 0 0,-14 26 93 0 0,8-30-964 0 0,9-13-5108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2.9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39 9 1496 0 0,'-7'-9'12107'0'0,"8"16"-9791"0"0,10 17-432 0 0,3 9-1104 0 0,1 0 0 0 0,20 32 0 0 0,-25-50-684 0 0,-2-1-18 0 0,15 17 1 0 0,-21-28-77 0 0,1 0 1 0 0,-1-1 0 0 0,1 1 0 0 0,-1-1-1 0 0,1 0 1 0 0,0 1 0 0 0,0-1-1 0 0,0-1 1 0 0,0 1 0 0 0,0 0 0 0 0,1-1-1 0 0,2 2 1 0 0,-5-3-5 0 0,-1 0-1 0 0,0 0 1 0 0,0 0-1 0 0,0 0 1 0 0,1 0-1 0 0,-1 0 1 0 0,0 0-1 0 0,0 0 1 0 0,0 0 0 0 0,1 0-1 0 0,-1 0 1 0 0,0 0-1 0 0,0 0 1 0 0,0 0-1 0 0,1 0 1 0 0,-1 0-1 0 0,0 0 1 0 0,0 0 0 0 0,0 0-1 0 0,0 0 1 0 0,1 0-1 0 0,-1 0 1 0 0,0-1-1 0 0,0 1 1 0 0,0 0-1 0 0,0 0 1 0 0,1 0 0 0 0,-1 0-1 0 0,0 0 1 0 0,0 0-1 0 0,0-1 1 0 0,0 1-1 0 0,0 0 1 0 0,0 0-1 0 0,1 0 1 0 0,-1-1-1 0 0,0 1 1 0 0,-1-10-95 0 0,-7-9-78 0 0,5 17 172 0 0,0-1 1 0 0,0 1 0 0 0,0 0-1 0 0,-1 0 1 0 0,1 0 0 0 0,-1 1-1 0 0,1-1 1 0 0,-1 1 0 0 0,1 0-1 0 0,-1-1 1 0 0,-7 1 0 0 0,-5-2 26 0 0,-25 1 0 0 0,14 1 105 0 0,4 3 63 0 0,21-2-139 0 0,-1 1 1 0 0,0-1-1 0 0,0 0 0 0 0,1 1 1 0 0,-1-1-1 0 0,0 0 0 0 0,0-1 1 0 0,-4 0-1 0 0,7 1-49 0 0,0 0 1 0 0,0 0-1 0 0,-1 0 0 0 0,1 0 0 0 0,0 0 0 0 0,0 0 0 0 0,0 0 1 0 0,0-1-1 0 0,0 1 0 0 0,0 0 0 0 0,0 0 0 0 0,0 0 1 0 0,-1 0-1 0 0,1 0 0 0 0,0 0 0 0 0,0-1 0 0 0,0 1 1 0 0,0 0-1 0 0,0 0 0 0 0,0 0 0 0 0,0 0 0 0 0,0 0 1 0 0,0 0-1 0 0,0-1 0 0 0,0 1 0 0 0,0 0 0 0 0,0 0 1 0 0,0 0-1 0 0,0 0 0 0 0,0-1 0 0 0,0 1 0 0 0,0 0 1 0 0,0 0-1 0 0,0 0 0 0 0,0 0 0 0 0,0 0 0 0 0,0 0 0 0 0,0-1 1 0 0,1 1-1 0 0,-1 0 0 0 0,0 0 0 0 0,0 0 0 0 0,0 0 1 0 0,0 0-1 0 0,0 0 0 0 0,0 0 0 0 0,0-1 0 0 0,0 1 1 0 0,1 0-1 0 0,-1 0 0 0 0,0 0 0 0 0,0 0 0 0 0,0 0 1 0 0,0 0-1 0 0,0 0 0 0 0,1 0 0 0 0,-1 0 0 0 0,0 0 1 0 0,0 0-1 0 0,0 0 0 0 0,11-6 9 0 0,-10 5 8 0 0,18-11 10 0 0,0 0-44 0 0,0 1-1 0 0,34-13 0 0 0,-37 18 11 0 0,29-10 25 0 0,-41 15-21 0 0,0 0 1 0 0,0 0 0 0 0,0 0 0 0 0,0 1 0 0 0,0 0 0 0 0,0 0 0 0 0,0 0 0 0 0,0 0 0 0 0,5 1 0 0 0,-9-1-1 0 0,0 0 1 0 0,1 0-1 0 0,-1 0 1 0 0,0 0-1 0 0,0 0 1 0 0,0 0-1 0 0,1 1 1 0 0,-1-1-1 0 0,0 0 1 0 0,0 0-1 0 0,0 0 1 0 0,1 0-1 0 0,-1 0 1 0 0,0 0-1 0 0,0 0 1 0 0,0 0-1 0 0,1 0 1 0 0,-1 1-1 0 0,0-1 1 0 0,0 0-1 0 0,0 0 1 0 0,0 0-1 0 0,0 0 1 0 0,1 0-1 0 0,-1 1 1 0 0,0-1 0 0 0,0 0-1 0 0,0 0 1 0 0,0 0-1 0 0,0 1 1 0 0,0-1-1 0 0,0 0 1 0 0,0 0-1 0 0,0 0 1 0 0,0 1-1 0 0,0-1 1 0 0,0 0-1 0 0,0 0 1 0 0,0 1-1 0 0,-7 6 136 0 0,-11 3 92 0 0,-8-3-52 0 0,-44 5 1 0 0,9-3 282 0 0,39-3-306 0 0,21-6-148 0 0,0 1 0 0 0,1-1 0 0 0,-1 0 1 0 0,0 0-1 0 0,0 0 0 0 0,1 1 0 0 0,-1-1 0 0 0,0 0 0 0 0,1 0 0 0 0,-1 1 0 0 0,0-1 1 0 0,1 1-1 0 0,-1-1 0 0 0,1 1 0 0 0,-1-1 0 0 0,1 1 0 0 0,-1-1 0 0 0,1 1 1 0 0,-1-1-1 0 0,1 1 0 0 0,-1 0 0 0 0,1-1 0 0 0,0 1 0 0 0,-1 0 0 0 0,0 1 1 0 0,2-2-12 0 0,-1 1 1 0 0,1-1-1 0 0,-1 1 1 0 0,1 0-1 0 0,0-1 1 0 0,-1 1-1 0 0,1-1 1 0 0,-1 0-1 0 0,1 1 1 0 0,0-1-1 0 0,0 1 1 0 0,-1-1-1 0 0,1 0 1 0 0,0 0-1 0 0,-1 1 1 0 0,1-1-1 0 0,0 0 1 0 0,0 0-1 0 0,1 0 1 0 0,18 2-65 0 0,-14-1 18 0 0,33 0-127 0 0,-26-1-148 0 0,0 1-1 0 0,18 2 1 0 0,-20 0-108 0 0,14 1-4039 0 0,-1 0-4023 0 0,-15-4 5755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3.48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67 44 8 0 0,'0'-2'215'0'0,"-5"-13"2410"0"0,1-9 7360 0 0,5 24-9876 0 0,-1-1-1 0 0,0 1 1 0 0,1 0-1 0 0,-1 0 1 0 0,0 0-1 0 0,1-1 1 0 0,-1 1-1 0 0,1 0 1 0 0,-1 0-1 0 0,0 0 1 0 0,1 0-1 0 0,-1 0 1 0 0,1 0-1 0 0,-1 0 1 0 0,0 0-1 0 0,1 0 1 0 0,-1 0-1 0 0,1 0 1 0 0,-1 0-1 0 0,0 0 1 0 0,1 0-1 0 0,-1 0 1 0 0,1 0-1 0 0,-1 0 1 0 0,0 0-1 0 0,1 1 1 0 0,-1-1-1 0 0,14 4 638 0 0,-7 0-459 0 0,0 1-1 0 0,-1-1 1 0 0,1 1 0 0 0,-1 0 0 0 0,0 0 0 0 0,-1 1-1 0 0,1 0 1 0 0,-1 0 0 0 0,0 0 0 0 0,-1 1 0 0 0,6 9-1 0 0,-2 0-41 0 0,-1 1-1 0 0,-1 0 0 0 0,9 34 0 0 0,-6-12 205 0 0,-1 0 0 0 0,-2 0 0 0 0,1 74 0 0 0,-8-91-368 0 0,0-1 1 0 0,-1 0-1 0 0,-1 0 1 0 0,-1 0 0 0 0,-1 0-1 0 0,-1-1 1 0 0,0 0-1 0 0,-19 38 1 0 0,21-52-91 0 0,0 0-1 0 0,0 0 1 0 0,0-1-1 0 0,-1 1 1 0 0,0-1-1 0 0,0 0 1 0 0,0 0-1 0 0,-1-1 1 0 0,1 1 0 0 0,-11 4-1 0 0,-4 2-1823 0 0,-42 15 0 0 0,49-21 330 0 0,1 0-1314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05.957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414 89 512 0 0,'37'-10'88'0'0,"-13"-5"2536"0"0,-20 11-2298 0 0,19-10 1218 0 0,-15 9-1092 0 0,0 1-1 0 0,-1-1 1 0 0,10-10-1 0 0,-59 8 3589 0 0,37 5-3679 0 0,1 1 1 0 0,-1-1-1 0 0,0 1 0 0 0,0 0 1 0 0,0 0-1 0 0,0 0 1 0 0,-6 1-1 0 0,-38 0 444 0 0,43 1-638 0 0,-22 0 209 0 0,0 1-1 0 0,0 1 0 0 0,1 2 1 0 0,-1 1-1 0 0,-26 9 1 0 0,22-4 4 0 0,2 0 226 0 0,-30 14 0 0 0,51-20-431 0 0,1-1-1 0 0,0 1 0 0 0,0 0 1 0 0,1 1-1 0 0,-1 0 1 0 0,1 0-1 0 0,0 1 0 0 0,-6 7 1 0 0,12-13-152 0 0,0 0 1 0 0,0 1 0 0 0,0-1-1 0 0,0 0 1 0 0,1 0 0 0 0,-1 0-1 0 0,0 1 1 0 0,1-1 0 0 0,-1 0 0 0 0,1 1-1 0 0,-1-1 1 0 0,1 0 0 0 0,0 1-1 0 0,0-1 1 0 0,-1 0 0 0 0,1 1-1 0 0,0-1 1 0 0,0 1 0 0 0,0-1-1 0 0,0 1 1 0 0,1-1 0 0 0,-1 2-1 0 0,1-1-6 0 0,0-1 0 0 0,0 1 0 0 0,0-1 0 0 0,0 0 0 0 0,0 1 0 0 0,0-1 0 0 0,1 0 0 0 0,-1 0 0 0 0,0 1 0 0 0,1-1 0 0 0,-1 0 0 0 0,0 0 0 0 0,1-1 0 0 0,0 1 0 0 0,1 1 0 0 0,7 2 22 0 0,1-1 1 0 0,-1 0-1 0 0,1-1 1 0 0,14 2-1 0 0,-24-4-36 0 0,114 8 20 0 0,-78-7-7 0 0,0 2 0 0 0,45 8 1 0 0,-62-6-12 0 0,0 0-1 0 0,-1 1 1 0 0,1 1-1 0 0,-1 1 1 0 0,0 1 0 0 0,22 14-1 0 0,-35-18 0 0 0,1-1-1 0 0,-1 1 0 0 0,0 0 0 0 0,-1 1 0 0 0,0-1 1 0 0,1 1-1 0 0,-2 0 0 0 0,8 12 0 0 0,-10-13 8 0 0,1 0 0 0 0,-1-1 1 0 0,0 1-1 0 0,-1 1 0 0 0,1-1 0 0 0,-1 0 0 0 0,0 0 0 0 0,-1 1 1 0 0,1-1-1 0 0,-1 0 0 0 0,0 1 0 0 0,0-1 0 0 0,-2 10 0 0 0,0-7 8 0 0,0-1-1 0 0,-1 0 1 0 0,1 0-1 0 0,-2 0 1 0 0,1 0-1 0 0,-1 0 1 0 0,0-1-1 0 0,0 1 1 0 0,-1-1-1 0 0,1 0 0 0 0,-1 0 1 0 0,-1-1-1 0 0,-6 6 1 0 0,-1 0 6 0 0,0-1 1 0 0,-1 0-1 0 0,0-1 0 0 0,-30 14 1 0 0,24-15 4 0 0,0 0 1 0 0,-24 5 0 0 0,33-10-45 0 0,-1-1 0 0 0,1 0 0 0 0,-1-1 0 0 0,1 0 0 0 0,-20-2 0 0 0,29 1-4 0 0,1 0 1 0 0,-1 0 0 0 0,0 0-1 0 0,1 0 1 0 0,-1 0-1 0 0,1-1 1 0 0,-1 1 0 0 0,1-1-1 0 0,-1 1 1 0 0,1-1 0 0 0,-1 1-1 0 0,1-1 1 0 0,0 0-1 0 0,-1 0 1 0 0,1 0 0 0 0,0 0-1 0 0,0 0 1 0 0,0 0 0 0 0,0 0-1 0 0,-1 0 1 0 0,1 0-1 0 0,1 0 1 0 0,-1-1 0 0 0,0 1-1 0 0,0 0 1 0 0,0-1 0 0 0,1 1-1 0 0,-1-1 1 0 0,1 1-1 0 0,-1-1 1 0 0,1 1 0 0 0,-1-1-1 0 0,1 1 1 0 0,0-1 0 0 0,0-2-1 0 0,0 0-152 0 0,1-1 0 0 0,-1 1 0 0 0,1 0 1 0 0,0 0-1 0 0,0 0 0 0 0,1 0 0 0 0,-1 0 0 0 0,1 0 0 0 0,0 0 0 0 0,0 0 0 0 0,6-6 0 0 0,1-2-2510 0 0,19-18-1 0 0,-14 16-216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4.36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296 10 512 0 0,'5'-10'7828'0'0,"-13"12"-2848"0"0,1 1-4709 0 0,-5 3 507 0 0,1 0 0 0 0,1 0 0 0 0,-1 2 0 0 0,-17 14 0 0 0,-34 41-94 0 0,18-18-120 0 0,35-37-484 0 0,-46 49 948 0 0,49-51-899 0 0,1 1 1 0 0,-1 0-1 0 0,2 1 0 0 0,-1-1 0 0 0,1 1 1 0 0,-6 13-1 0 0,10-19-122 0 0,-1-1 0 0 0,1 0 1 0 0,-1 0-1 0 0,1 0 0 0 0,0 0 0 0 0,-1 0 1 0 0,1 0-1 0 0,0 0 0 0 0,0 1 0 0 0,0-1 1 0 0,0 0-1 0 0,0 0 0 0 0,0 0 0 0 0,0 0 1 0 0,0 1-1 0 0,1-1 0 0 0,-1 0 0 0 0,0 0 1 0 0,1 0-1 0 0,-1 0 0 0 0,1 0 0 0 0,-1 0 1 0 0,1 0-1 0 0,-1 0 0 0 0,1 0 0 0 0,0 0 1 0 0,0 0-1 0 0,-1 0 0 0 0,1 0 0 0 0,0-1 1 0 0,0 1-1 0 0,0 0 0 0 0,0 0 0 0 0,0-1 1 0 0,0 1-1 0 0,0-1 0 0 0,0 1 0 0 0,0-1 1 0 0,0 1-1 0 0,0-1 0 0 0,0 0 1 0 0,0 1-1 0 0,1-1 0 0 0,-1 0 0 0 0,0 0 1 0 0,0 0-1 0 0,0 0 0 0 0,0 0 0 0 0,2 0 1 0 0,110 3-235 0 0,-91-1 133 0 0,0 1-1 0 0,0 1 1 0 0,24 8-1 0 0,-32-8-159 0 0,29 11 10 0 0,-39-13-142 0 0,0 0 0 0 0,-1 0-1 0 0,1 0 1 0 0,-1 0 0 0 0,0 1 0 0 0,1-1 0 0 0,-1 1-1 0 0,5 5 1 0 0,0-1-5467 0 0,-6-5 4238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4.56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7 1920 0 0,'2'-1'1133'0'0,"-1"0"0"0"0,1 0 0 0 0,0 0 0 0 0,0 1 0 0 0,-1-1-1 0 0,1 0 1 0 0,0 1 0 0 0,3-1 0 0 0,18 1 2861 0 0,23 9-2944 0 0,-37-7-230 0 0,-4-1-741 0 0,55 12-216 0 0,85 9 0 0 0,-91-17-1698 0 0,-30-3 480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5.2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212 16 512 0 0,'-4'-1'954'0'0,"0"-1"0"0"0,1 0 1 0 0,-1 1-1 0 0,0 0 0 0 0,0 0 0 0 0,0 0 0 0 0,0 1 0 0 0,0-1 1 0 0,-4 1-1 0 0,4 0-470 0 0,0 0 0 0 0,0 1-1 0 0,1-1 1 0 0,-1 1 0 0 0,0 0 0 0 0,0 1 0 0 0,1-1 0 0 0,-1 0 0 0 0,-5 4 0 0 0,-3 2 180 0 0,1 0 0 0 0,0 1 1 0 0,0 0-1 0 0,1 1 0 0 0,0 0 1 0 0,0 0-1 0 0,1 1 0 0 0,-10 14 1 0 0,16-19-551 0 0,0-1 0 0 0,1 1-1 0 0,-1 0 1 0 0,1 0 0 0 0,0 0 0 0 0,0 0 0 0 0,1 0 0 0 0,0 0 0 0 0,0 1-1 0 0,-1 6 1 0 0,2-8-81 0 0,0 0-1 0 0,0 0 0 0 0,1 0 0 0 0,0 0 0 0 0,-1 0 1 0 0,1 0-1 0 0,1 0 0 0 0,-1 0 0 0 0,1 0 0 0 0,-1 0 1 0 0,1 0-1 0 0,0-1 0 0 0,0 1 0 0 0,5 5 1 0 0,-2-4-42 0 0,-1-1 0 0 0,1 0 0 0 0,-1 0 0 0 0,1 0 0 0 0,1-1 0 0 0,-1 1 0 0 0,0-1 1 0 0,1-1-1 0 0,-1 1 0 0 0,1-1 0 0 0,0 0 0 0 0,0 0 0 0 0,11 2 0 0 0,-3-2-82 0 0,1 0-1 0 0,0 0 0 0 0,0-2 0 0 0,24-1 1 0 0,-31 0 1 0 0,1 0 1 0 0,0-1 0 0 0,0 0 0 0 0,-1 0 0 0 0,0-1-1 0 0,1 0 1 0 0,-1 0 0 0 0,0-1 0 0 0,0 0 0 0 0,12-9-1 0 0,-17 11 30 0 0,0-1 0 0 0,0 1 0 0 0,-1-1 0 0 0,1 1 0 0 0,-1-1 0 0 0,0 0-1 0 0,1 0 1 0 0,-1 0 0 0 0,0 0 0 0 0,-1-1 0 0 0,1 1 0 0 0,-1 0 0 0 0,1-1 0 0 0,-1 1 0 0 0,0-1-1 0 0,0 1 1 0 0,-1-1 0 0 0,1 0 0 0 0,-1 1 0 0 0,1-1 0 0 0,-1 0 0 0 0,0 1 0 0 0,-1-1 0 0 0,1 0-1 0 0,-1 1 1 0 0,1-1 0 0 0,-3-6 0 0 0,-1-2 1 0 0,0 0 0 0 0,-1 1 0 0 0,0 0 0 0 0,-1 0-1 0 0,0 0 1 0 0,0 0 0 0 0,-12-13 0 0 0,14 19 75 0 0,0 1 0 0 0,0 0 0 0 0,-1 1 0 0 0,1-1 0 0 0,-1 1 0 0 0,0-1 0 0 0,0 2 0 0 0,0-1 0 0 0,0 0 0 0 0,0 1 0 0 0,0 0 0 0 0,-1 0 0 0 0,1 1 0 0 0,-1-1 0 0 0,0 1 0 0 0,1 0 0 0 0,-1 1 0 0 0,-7-1 0 0 0,6 2 27 0 0,-1 0 1 0 0,1 0 0 0 0,0 1-1 0 0,-1-1 1 0 0,1 2-1 0 0,0-1 1 0 0,0 1 0 0 0,0 0-1 0 0,1 0 1 0 0,-1 1-1 0 0,1 0 1 0 0,-1 0-1 0 0,1 0 1 0 0,0 1 0 0 0,-8 9-1 0 0,7-7 7 0 0,1 0-1 0 0,0 0 0 0 0,0 1 1 0 0,1 0-1 0 0,0 0 0 0 0,0 0 1 0 0,1 0-1 0 0,0 1 0 0 0,0 0 1 0 0,1 0-1 0 0,0 0 0 0 0,-2 11 1 0 0,4-15-431 0 0,1 1 1 0 0,-1 0 0 0 0,1 0-1 0 0,0 0 1 0 0,1 0 0 0 0,-1-1-1 0 0,1 1 1 0 0,0 0 0 0 0,0 0-1 0 0,1-1 1 0 0,0 1 0 0 0,0-1-1 0 0,3 7 1 0 0,-2-7-19 0 0,0-1 1 0 0,0 0 0 0 0,0 0-1 0 0,0-1 1 0 0,1 1-1 0 0,0-1 1 0 0,-1 1-1 0 0,1-1 1 0 0,0 0 0 0 0,1-1-1 0 0,-1 1 1 0 0,0-1-1 0 0,1 1 1 0 0,-1-2-1 0 0,10 4 1 0 0,2-1-1887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6.04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248 86 512 0 0,'32'-77'12265'0'0,"-32"77"-12132"0"0,1 0-1 0 0,-1-1 0 0 0,0 1 0 0 0,0 0 1 0 0,0 0-1 0 0,0 0 0 0 0,0-1 0 0 0,0 1 1 0 0,0 0-1 0 0,0 0 0 0 0,0-1 0 0 0,0 1 1 0 0,0 0-1 0 0,0 0 0 0 0,0-1 0 0 0,0 1 1 0 0,0 0-1 0 0,0 0 0 0 0,0 0 0 0 0,0-1 1 0 0,0 1-1 0 0,0 0 0 0 0,0 0 0 0 0,-1-1 1 0 0,1 1-1 0 0,0 0 0 0 0,0 0 0 0 0,0 0 1 0 0,0 0-1 0 0,0-1 0 0 0,-1 1 0 0 0,1 0 1 0 0,0 0-1 0 0,0 0 0 0 0,0 0 1 0 0,-1 0-1 0 0,1-1 0 0 0,0 1 0 0 0,0 0 1 0 0,0 0-1 0 0,-1 0 0 0 0,1 0 0 0 0,-16-1 2339 0 0,-20 9-971 0 0,32-7-1035 0 0,-1 0-510 0 0,-5 3 1842 0 0,21 4-374 0 0,-8-5-1362 0 0,1 0 1 0 0,-1 0-1 0 0,0 0 1 0 0,1 0-1 0 0,-2 1 1 0 0,1-1-1 0 0,0 1 1 0 0,-1 0-1 0 0,1 0 1 0 0,-1 0-1 0 0,2 5 0 0 0,3 9 21 0 0,6 23 0 0 0,-5-9-6 0 0,-3 2-1 0 0,5 65 1 0 0,-8-62-58 0 0,1 0 0 0 0,10 37-1 0 0,27 64-30 0 0,4 13 4 0 0,-43-145 14 0 0,0 0 0 0 0,0 0 1 0 0,0-1-1 0 0,-1 1 0 0 0,0 0 0 0 0,0 0 1 0 0,0 0-1 0 0,-1 0 0 0 0,-2 8 0 0 0,2-10-2 0 0,0-1 0 0 0,-1 1 0 0 0,1-1 0 0 0,-1 0-1 0 0,0 1 1 0 0,0-1 0 0 0,0 0 0 0 0,0 0 0 0 0,0-1-1 0 0,-1 1 1 0 0,1 0 0 0 0,-1-1 0 0 0,0 1-1 0 0,0-1 1 0 0,0 0 0 0 0,-4 3 0 0 0,-1-1 3 0 0,0 0 0 0 0,-1 0 1 0 0,1-1-1 0 0,-1 0 0 0 0,0-1 1 0 0,0 0-1 0 0,0 0 0 0 0,0-1 1 0 0,0 0-1 0 0,0 0 0 0 0,0-1 0 0 0,-1 0 1 0 0,1-1-1 0 0,0 0 0 0 0,0 0 1 0 0,0-1-1 0 0,-12-4 0 0 0,7 1 4 0 0,1-1-1 0 0,0 0 1 0 0,0-1 0 0 0,1 0-1 0 0,-1-1 1 0 0,2 0-1 0 0,-1-1 1 0 0,1 0-1 0 0,1-1 1 0 0,-15-16 0 0 0,21 21-13 0 0,0 0 1 0 0,0 0-1 0 0,1-1 1 0 0,-1 0 0 0 0,1 0-1 0 0,0 0 1 0 0,1 0-1 0 0,0 0 1 0 0,0-1 0 0 0,0 1-1 0 0,0-1 1 0 0,1 1-1 0 0,0-1 1 0 0,1 1 0 0 0,0-12-1 0 0,1 7-2 0 0,0-1-1 0 0,1 1 1 0 0,1-1 0 0 0,0 1-1 0 0,0-1 1 0 0,1 1 0 0 0,1 1-1 0 0,6-12 1 0 0,-2 4-60 0 0,1 0 0 0 0,1 1 0 0 0,21-27 0 0 0,-25 37-15 0 0,0 0-1 0 0,1 0 1 0 0,-1 0-1 0 0,1 1 1 0 0,1 0-1 0 0,-1 1 1 0 0,1 0 0 0 0,0 0-1 0 0,14-5 1 0 0,10-2-1453 0 0,40-8 1 0 0,0 8-4335 0 0,-49 11 3448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9:16.89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57 273 1512 0 0,'-6'-8'2201'0'0,"0"0"1"0"0,1 0-1 0 0,-1 0 0 0 0,2 0 0 0 0,-7-15 0 0 0,10 18-1810 0 0,-1-1 0 0 0,1 1 0 0 0,0-1 0 0 0,0 1 0 0 0,0-1 0 0 0,1 1 0 0 0,0-1 0 0 0,0 0 0 0 0,0 1 0 0 0,1-1 0 0 0,1-6 0 0 0,0 3-170 0 0,1-1 0 0 0,0 1 0 0 0,1 0 0 0 0,-1 0 0 0 0,2 0 0 0 0,-1 0 0 0 0,12-15 0 0 0,-13 20-186 0 0,0 0 0 0 0,0 1-1 0 0,1-1 1 0 0,-1 0 0 0 0,1 1-1 0 0,0 0 1 0 0,0 0 0 0 0,0 0-1 0 0,0 0 1 0 0,1 1 0 0 0,-1 0-1 0 0,1 0 1 0 0,-1 0 0 0 0,1 0-1 0 0,0 1 1 0 0,-1 0 0 0 0,9-2-1 0 0,-3 3-33 0 0,1 1 0 0 0,-1 0 0 0 0,1 0 1 0 0,-1 1-1 0 0,0 0 0 0 0,0 1 0 0 0,0 0 0 0 0,0 0 0 0 0,0 1 0 0 0,-1 1 0 0 0,0-1 0 0 0,0 2 0 0 0,0-1 0 0 0,12 11 0 0 0,-11-8-2 0 0,-1 0-1 0 0,0 0 1 0 0,0 1 0 0 0,-1 1-1 0 0,0-1 1 0 0,0 1 0 0 0,-1 1 0 0 0,-1-1-1 0 0,0 1 1 0 0,0 0 0 0 0,7 23-1 0 0,-11-25 11 0 0,0 0-1 0 0,-1 0 1 0 0,0 0-1 0 0,0 0 1 0 0,-1 0-1 0 0,-1 0 1 0 0,1 0-1 0 0,-2-1 1 0 0,1 1-1 0 0,-1 0 1 0 0,0 0-1 0 0,-1-1 1 0 0,0 1-1 0 0,0-1 1 0 0,-1 0-1 0 0,-6 10 1 0 0,-2 3 86 0 0,-2-2 0 0 0,0 1-1 0 0,-1-2 1 0 0,-33 32 0 0 0,31-35 31 0 0,-23 15 0 0 0,25-19 54 0 0,1-1-1 0 0,-22 23 1 0 0,35-32-172 0 0,0 0-1 0 0,0 0 1 0 0,0 0 0 0 0,0 0-1 0 0,0 0 1 0 0,0 0 0 0 0,0 0-1 0 0,0 1 1 0 0,1-1 0 0 0,-1 0-1 0 0,0 1 1 0 0,1-1 0 0 0,0 0-1 0 0,-1 1 1 0 0,1-1 0 0 0,0 0-1 0 0,-1 1 1 0 0,1-1 0 0 0,0 1-1 0 0,0-1 1 0 0,0 1 0 0 0,0-1-1 0 0,0 1 1 0 0,1-1 0 0 0,-1 0-1 0 0,0 1 1 0 0,1-1 0 0 0,-1 1-1 0 0,1-1 1 0 0,-1 0 0 0 0,1 0-1 0 0,0 1 1 0 0,0-1 0 0 0,-1 0-1 0 0,1 0 1 0 0,0 0 0 0 0,0 0-1 0 0,0 1 1 0 0,0-2 0 0 0,2 3-1 0 0,1 0-7 0 0,0 0-1 0 0,1-1 0 0 0,-1 1 1 0 0,1-1-1 0 0,-1 0 0 0 0,1 0 1 0 0,0 0-1 0 0,0-1 0 0 0,0 1 0 0 0,7 0 1 0 0,67 1-50 0 0,-13-1 130 0 0,-47 1-81 0 0,-18-3 5 0 0,0 0-1 0 0,-1 0 1 0 0,1 0 0 0 0,-1 0 0 0 0,1 0 0 0 0,-1 1 0 0 0,1-1 0 0 0,0 0 0 0 0,-1 0 0 0 0,1 0 0 0 0,-1 1 0 0 0,1-1 0 0 0,-1 0-1 0 0,1 0 1 0 0,-1 1 0 0 0,1-1 0 0 0,-1 0 0 0 0,1 1 0 0 0,-1-1 0 0 0,0 1 0 0 0,1-1 0 0 0,-1 0 0 0 0,0 1 0 0 0,1-1 0 0 0,-1 1-1 0 0,1 0 1 0 0,-3 0 12 0 0,1 1 0 0 0,-1-1-1 0 0,1 0 1 0 0,-1 0 0 0 0,0-1 0 0 0,1 1-1 0 0,-1 0 1 0 0,-3 0 0 0 0,-3 3 28 0 0,-14 8 60 0 0,10-7-66 0 0,1 1-1 0 0,1 1 1 0 0,-18 13 0 0 0,25-17-39 0 0,0 0 1 0 0,0 0-1 0 0,0 0 0 0 0,0 0 1 0 0,1 1-1 0 0,0-1 1 0 0,0 1-1 0 0,0 0 0 0 0,0-1 1 0 0,0 1-1 0 0,1 0 1 0 0,-1 0-1 0 0,1 0 0 0 0,0 0 1 0 0,0 6-1 0 0,0 6-2 0 0,1 0 0 0 0,1 0-1 0 0,0-1 1 0 0,1 1 0 0 0,1 0 0 0 0,0-1-1 0 0,1 0 1 0 0,9 23 0 0 0,-9-30-3 0 0,1 1-1 0 0,-1-1 1 0 0,1 0 0 0 0,1 0 0 0 0,0 0 0 0 0,0-1 0 0 0,9 9-1 0 0,4 1 29 0 0,29 23-1 0 0,-36-32-28 0 0,14 11-21 0 0,-24-17 39 0 0,-1-1-1 0 0,0 1 0 0 0,1 0 0 0 0,-1-1 1 0 0,0 1-1 0 0,1 0 0 0 0,-1 0 0 0 0,0-1 1 0 0,0 1-1 0 0,-1 0 0 0 0,1 0 1 0 0,0 3-1 0 0,-1-5-8 0 0,0 1 0 0 0,0 0 0 0 0,0-1 0 0 0,0 1 0 0 0,-1-1 0 0 0,1 1 0 0 0,0 0 0 0 0,0-1 0 0 0,-1 1 0 0 0,1-1 0 0 0,0 1 0 0 0,-1-1 0 0 0,1 1 0 0 0,-1-1 0 0 0,1 1 0 0 0,-1-1 0 0 0,1 0 0 0 0,-1 1 0 0 0,1-1 0 0 0,-1 1 0 0 0,1-1 0 0 0,-1 0 0 0 0,1 0 0 0 0,-1 1 0 0 0,0-1 0 0 0,1 0 0 0 0,-1 0 0 0 0,0 0 0 0 0,1 0 0 0 0,-1 1 0 0 0,0-1 0 0 0,-23 4 103 0 0,-14-2-61 0 0,1-1 1 0 0,-67-8-1 0 0,-73-24-2272 0 0,145 22-1259 0 0,21 5 971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8:18.51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16 197 512 0 0,'-2'0'934'0'0,"2"0"-424"0"0,-1 0 1 0 0,1 0-1 0 0,-1 0 0 0 0,1 0 1 0 0,-1 0-1 0 0,1 0 1 0 0,-1 0-1 0 0,1 0 1 0 0,-1 0-1 0 0,1 0 1 0 0,-1 0-1 0 0,1 0 1 0 0,-1 0-1 0 0,1 0 1 0 0,-4 3 4593 0 0,3-2-4593 0 0,-1 8 261 0 0,3-7-569 0 0,-1 0 0 0 0,1 0-1 0 0,-1 1 1 0 0,1-1 0 0 0,0 0 0 0 0,0 0 0 0 0,0 0 0 0 0,0 0-1 0 0,0 0 1 0 0,0 0 0 0 0,0 0 0 0 0,1-1 0 0 0,-1 1-1 0 0,1 0 1 0 0,0-1 0 0 0,-1 1 0 0 0,1-1 0 0 0,3 3-1 0 0,2 1 106 0 0,1-1 0 0 0,-1 0-1 0 0,13 6 1 0 0,2-2-114 0 0,-1-2 0 0 0,1 0 0 0 0,1-1 1 0 0,-1-1-1 0 0,33 2 0 0 0,-15-5-127 0 0,0-1-1 0 0,49-7 0 0 0,-60 3-70 0 0,0-1 0 0 0,-1-2 0 0 0,0 0-1 0 0,0-2 1 0 0,-1-1 0 0 0,0-2 0 0 0,-1 0 0 0 0,37-24 0 0 0,-55 31 0 0 0,-1-1 0 0 0,0 0 0 0 0,0 0 0 0 0,-1 0 1 0 0,0-1-1 0 0,0 0 0 0 0,-1 0 0 0 0,1-1 0 0 0,4-9 1 0 0,-8 13 5 0 0,0-1 1 0 0,0 0 0 0 0,0 1-1 0 0,0-1 1 0 0,-1 0-1 0 0,0 0 1 0 0,0 0 0 0 0,0 0-1 0 0,-1 0 1 0 0,1-1 0 0 0,-1 1-1 0 0,0 0 1 0 0,-1 0-1 0 0,1 0 1 0 0,-1 0 0 0 0,0 0-1 0 0,-3-8 1 0 0,3 11-1 0 0,1 1 0 0 0,-1 0-1 0 0,1-1 1 0 0,-1 1 0 0 0,0-1 0 0 0,1 1 0 0 0,-1 0-1 0 0,0-1 1 0 0,0 1 0 0 0,0 0 0 0 0,0 0 0 0 0,0 0 0 0 0,0 0-1 0 0,-1 0 1 0 0,1 0 0 0 0,0 0 0 0 0,0 0 0 0 0,-1 0-1 0 0,1 1 1 0 0,-3-2 0 0 0,2 2 4 0 0,0 0 0 0 0,0 0 0 0 0,0 0 0 0 0,1 0 0 0 0,-1 0 0 0 0,0 0 0 0 0,0 0 0 0 0,0 1 0 0 0,1-1 0 0 0,-1 1 0 0 0,0-1 0 0 0,0 1 0 0 0,1 0 0 0 0,-1 0 0 0 0,-1 1 0 0 0,-4 3 18 0 0,-1 0 0 0 0,2 0 1 0 0,-1 1-1 0 0,1 0 0 0 0,0 1 1 0 0,-7 8-1 0 0,-10 18 48 0 0,1 1 0 0 0,1 1 0 0 0,-31 74 0 0 0,-31 123 250 0 0,38-95-98 0 0,34-107-190 0 0,-23 60 74 0 0,27-74-98 0 0,-1-1-1 0 0,-1-1 0 0 0,-17 25 1 0 0,9-18 19 0 0,-38 35 0 0 0,45-46-25 0 0,-1-2 1 0 0,0 1-1 0 0,-1-1 1 0 0,0-1-1 0 0,-20 9 1 0 0,28-14-4 0 0,-1-1 1 0 0,1 1-1 0 0,-1-1 1 0 0,0 0-1 0 0,0 0 0 0 0,0 0 1 0 0,1-1-1 0 0,-1 1 1 0 0,0-1-1 0 0,0 0 0 0 0,0-1 1 0 0,0 1-1 0 0,-7-3 1 0 0,9 2-4 0 0,1 0 1 0 0,-1 0 0 0 0,1 0 0 0 0,-1 0 0 0 0,1-1 0 0 0,-1 1 0 0 0,1-1 0 0 0,0 0 0 0 0,0 1 0 0 0,0-1-1 0 0,0 0 1 0 0,0 0 0 0 0,0-1 0 0 0,0 1 0 0 0,1 0 0 0 0,-1-1 0 0 0,1 1 0 0 0,-1 0 0 0 0,1-1 0 0 0,0 0-1 0 0,0 1 1 0 0,0-1 0 0 0,1 0 0 0 0,-2-4 0 0 0,1 0-1 0 0,1-1 0 0 0,0 0 0 0 0,0 1 1 0 0,0-1-1 0 0,1 0 0 0 0,0 1 0 0 0,1-1 0 0 0,0 1 0 0 0,4-12 1 0 0,-3 9-6 0 0,1 1 0 0 0,1 0 0 0 0,0 0 0 0 0,0 0 0 0 0,0 1 0 0 0,12-14 0 0 0,-10 15 8 0 0,-1 0-1 0 0,1 1 1 0 0,1 0-1 0 0,-1 0 1 0 0,1 1-1 0 0,0 0 1 0 0,0 1-1 0 0,0-1 1 0 0,1 1-1 0 0,-1 1 1 0 0,1 0-1 0 0,0 0 1 0 0,0 1-1 0 0,0 0 1 0 0,1 0-1 0 0,-1 1 1 0 0,0 0 0 0 0,0 1-1 0 0,1 0 1 0 0,-1 1-1 0 0,0 0 1 0 0,1 0-1 0 0,-1 1 1 0 0,0 0-1 0 0,13 5 1 0 0,-3 0 8 0 0,0 2 0 0 0,-1 0 0 0 0,-1 1 0 0 0,1 1 0 0 0,-2 1 0 0 0,1 0 0 0 0,14 16 0 0 0,-1 5-463 0 0,-22-23 617 0 0,1-1 0 0 0,0 0 0 0 0,17 14 0 0 0,-22-20-555 0 0,0 0 0 0 0,0-1-1 0 0,1 0 1 0 0,-1 0 0 0 0,7 2 0 0 0,-6-3-508 0 0,-1 0 1 0 0,1 0 0 0 0,0 0 0 0 0,0-1-1 0 0,0 1 1 0 0,5-2 0 0 0,3 0-2092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8:19.0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68 104 512 0 0,'-21'20'6072'0'0,"18"-17"-5562"0"0,0-1 0 0 0,0 1 0 0 0,0 0 0 0 0,0 0 0 0 0,1 0 0 0 0,-1 0 0 0 0,1 0 0 0 0,0 0 0 0 0,-3 6 0 0 0,2-3 65 0 0,0 1 1 0 0,1-1-1 0 0,0 1 0 0 0,1 0 1 0 0,-1 0-1 0 0,1-1 0 0 0,0 9 1 0 0,1-14-500 0 0,0 1 1 0 0,0 0 0 0 0,0 0 0 0 0,0-1 0 0 0,0 1 0 0 0,1 0-1 0 0,-1 0 1 0 0,1-1 0 0 0,-1 1 0 0 0,1-1 0 0 0,0 1-1 0 0,0 0 1 0 0,-1-1 0 0 0,1 0 0 0 0,0 1 0 0 0,0-1-1 0 0,1 1 1 0 0,-1-1 0 0 0,0 0 0 0 0,0 0 0 0 0,1 0-1 0 0,-1 1 1 0 0,0-1 0 0 0,1-1 0 0 0,-1 1 0 0 0,1 0 0 0 0,-1 0-1 0 0,1 0 1 0 0,0-1 0 0 0,-1 1 0 0 0,1-1 0 0 0,3 1-1 0 0,1 0-45 0 0,0-1-1 0 0,1 0 0 0 0,-1 0 0 0 0,0 0 0 0 0,0-1 1 0 0,1 0-1 0 0,-1 0 0 0 0,0 0 0 0 0,0-1 0 0 0,0 0 1 0 0,0 0-1 0 0,0-1 0 0 0,6-3 0 0 0,8-5-14 0 0,0-1-1 0 0,20-18 1 0 0,-33 25-22 0 0,0-1 0 0 0,-1 0-1 0 0,0 0 1 0 0,0-1 0 0 0,-1 0 0 0 0,1 0 0 0 0,-1 0 0 0 0,-1 0-1 0 0,6-13 1 0 0,-8 16-6 0 0,-1 1-1 0 0,1-1 1 0 0,-1 0 0 0 0,0 1-1 0 0,0-1 1 0 0,-1 0-1 0 0,1 0 1 0 0,-1 1-1 0 0,0-1 1 0 0,0 0-1 0 0,0 0 1 0 0,0 0 0 0 0,-1 1-1 0 0,1-1 1 0 0,-1 0-1 0 0,0 0 1 0 0,0 1-1 0 0,-1-1 1 0 0,1 1-1 0 0,-1-1 1 0 0,1 1 0 0 0,-1-1-1 0 0,-5-5 1 0 0,5 7 0 0 0,0 0 0 0 0,0 1 0 0 0,0-1 0 0 0,-1 0 0 0 0,1 1 0 0 0,0 0 0 0 0,-1-1 0 0 0,1 1 0 0 0,-1 0 0 0 0,0 0 0 0 0,1 1 0 0 0,-1-1 0 0 0,0 0 0 0 0,1 1 0 0 0,-1 0 0 0 0,0-1 0 0 0,0 1 0 0 0,0 0 0 0 0,1 1 0 0 0,-1-1 0 0 0,0 0 0 0 0,-4 2 0 0 0,-3 0 12 0 0,1 1-1 0 0,0 0 1 0 0,0 0-1 0 0,1 1 1 0 0,-12 6-1 0 0,10-4 20 0 0,1 0 0 0 0,0 1 0 0 0,1 0 0 0 0,-1 0 0 0 0,1 1 0 0 0,1 0 0 0 0,0 1 1 0 0,0 0-1 0 0,0 0 0 0 0,1 0 0 0 0,-6 13 0 0 0,6-9 47 0 0,1 0 1 0 0,0 0 0 0 0,0 0-1 0 0,2 1 1 0 0,-1-1-1 0 0,2 1 1 0 0,0 0 0 0 0,-1 22-1 0 0,3-32-62 0 0,0 1 0 0 0,1-1 0 0 0,-1 0 0 0 0,1 1-1 0 0,0-1 1 0 0,0 0 0 0 0,0 0 0 0 0,1 0 0 0 0,-1 0 0 0 0,1 0-1 0 0,0 0 1 0 0,0 0 0 0 0,1-1 0 0 0,4 7 0 0 0,-3-6 18 0 0,0 0-1 0 0,1 0 1 0 0,-1 0 0 0 0,1 0 0 0 0,0-1 0 0 0,0 0-1 0 0,0 0 1 0 0,1-1 0 0 0,9 4 0 0 0,-1-1-453 0 0,0-2 0 0 0,0 0 0 0 0,0-1 0 0 0,1 0 1 0 0,-1-1-1 0 0,1-1 0 0 0,-1 0 0 0 0,16-3 0 0 0,29-7-4723 0 0,-29 3 3232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8:19.8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 96 712 0 0,'-1'0'469'0'0,"1"0"0"0"0,-1 0 0 0 0,0 0 0 0 0,0 0 0 0 0,1 0 0 0 0,-1 0 0 0 0,0 0 0 0 0,0 0 0 0 0,1 0 0 0 0,-1 1 0 0 0,0-1 0 0 0,1 0 0 0 0,-1 0 0 0 0,0 1 0 0 0,1-1 0 0 0,-1 0 0 0 0,0 1 0 0 0,1-1 0 0 0,-1 1 0 0 0,1-1 0 0 0,-1 1 0 0 0,1-1 0 0 0,-1 1 0 0 0,1-1 0 0 0,-1 1 0 0 0,1-1 0 0 0,-1 2 0 0 0,0-1-240 0 0,1 1-1 0 0,0-1 1 0 0,0 1 0 0 0,0-1-1 0 0,0 1 1 0 0,0-1 0 0 0,1 1-1 0 0,-1-1 1 0 0,0 0 0 0 0,0 1 0 0 0,1-1-1 0 0,-1 1 1 0 0,1-1 0 0 0,1 2-1 0 0,3 8 212 0 0,-1 0 1 0 0,0 0-1 0 0,-1 1 0 0 0,0 0 0 0 0,0 0 0 0 0,-1-1 0 0 0,-1 1 0 0 0,0 0 0 0 0,-1 22 0 0 0,0-23-267 0 0,1-9-112 0 0,-1 0 0 0 0,0 0 0 0 0,0 0 0 0 0,0 0 0 0 0,0 1-1 0 0,0-1 1 0 0,-1 0 0 0 0,1 0 0 0 0,-2 4 0 0 0,2-6-59 0 0,0 0 0 0 0,0 0 0 0 0,0 0 0 0 0,0 0 0 0 0,0 0 0 0 0,0 0 0 0 0,0 1 0 0 0,0-1 0 0 0,0 0 0 0 0,0 0 0 0 0,0 0 0 0 0,0 0 0 0 0,0 0 0 0 0,0 0 0 0 0,-1 0 0 0 0,1 0 0 0 0,0 0 0 0 0,0 0 0 0 0,0 0 0 0 0,0 0 0 0 0,0 0 0 0 0,0 0 1 0 0,0 0-1 0 0,0 0 0 0 0,0 0 0 0 0,0 0 0 0 0,-1 0 0 0 0,1 0 0 0 0,0 0 0 0 0,0 0 0 0 0,0 0 0 0 0,0 0 0 0 0,0 0 0 0 0,0 0 0 0 0,0 0 0 0 0,0 0 0 0 0,0 0 0 0 0,0 0 0 0 0,0 0 0 0 0,0 0 0 0 0,-1-1 0 0 0,1 1 0 0 0,0 0 0 0 0,0 0 0 0 0,0 0 0 0 0,0 0 0 0 0,0 0 0 0 0,0 0 0 0 0,-2-6 47 0 0,1-5-25 0 0,3-2-22 0 0,0 1 0 0 0,0-1 0 0 0,1 1 0 0 0,1-1 0 0 0,0 1 0 0 0,7-14 0 0 0,0-2-26 0 0,-8 18 12 0 0,2 0-1 0 0,-1 0 1 0 0,2 0-1 0 0,-1 1 1 0 0,11-13-1 0 0,-13 18 13 0 0,0 0 0 0 0,1 0 0 0 0,0 0 1 0 0,-1 1-1 0 0,1-1 0 0 0,1 1 0 0 0,-1 0 0 0 0,0 0 0 0 0,1 1 1 0 0,0-1-1 0 0,-1 1 0 0 0,1 0 0 0 0,8-2 0 0 0,-10 4-2 0 0,0-1 1 0 0,1 1-1 0 0,-1 0 0 0 0,0 0 1 0 0,0 0-1 0 0,0 0 0 0 0,1 0 0 0 0,-1 1 1 0 0,0-1-1 0 0,0 1 0 0 0,0 0 0 0 0,0 0 1 0 0,0 0-1 0 0,4 3 0 0 0,-2-1 8 0 0,0 0 0 0 0,-1 0 0 0 0,1 1 0 0 0,-1-1-1 0 0,0 1 1 0 0,0 0 0 0 0,6 8 0 0 0,-4-2 35 0 0,1 0 1 0 0,-2 0 0 0 0,0 0-1 0 0,0 0 1 0 0,0 1-1 0 0,-2 0 1 0 0,5 17 0 0 0,-8-27-35 0 0,4 15 184 0 0,1 28 0 0 0,-5-40-161 0 0,0 1-1 0 0,0-1 0 0 0,0 0 1 0 0,-1 0-1 0 0,1 0 0 0 0,-1 0 1 0 0,0 0-1 0 0,0 0 0 0 0,0 0 0 0 0,-1 0 1 0 0,0 0-1 0 0,-2 4 0 0 0,4-8-26 0 0,0 0 0 0 0,0 1 0 0 0,0-1 0 0 0,0 0-1 0 0,0 0 1 0 0,0 0 0 0 0,0 0 0 0 0,0 1 0 0 0,-1-1-1 0 0,1 0 1 0 0,0 0 0 0 0,0 0 0 0 0,0 0-1 0 0,0 0 1 0 0,0 1 0 0 0,0-1 0 0 0,-1 0 0 0 0,1 0-1 0 0,0 0 1 0 0,0 0 0 0 0,0 0 0 0 0,0 0 0 0 0,0 0-1 0 0,-1 0 1 0 0,1 0 0 0 0,0 0 0 0 0,0 0 0 0 0,0 0-1 0 0,-1 1 1 0 0,1-1 0 0 0,0 0 0 0 0,0 0-1 0 0,0 0 1 0 0,0-1 0 0 0,-1 1 0 0 0,1 0 0 0 0,0 0-1 0 0,-3-7 21 0 0,2-13-73 0 0,1 18 46 0 0,1-18-59 0 0,0-1 1 0 0,1 1-1 0 0,1 0 0 0 0,1 0 1 0 0,1 0-1 0 0,1 1 0 0 0,0-1 1 0 0,13-24-1 0 0,-16 39 45 0 0,0-1 0 0 0,1 1-1 0 0,-1 0 1 0 0,1 0 0 0 0,0 0 0 0 0,0 1 0 0 0,1-1 0 0 0,-1 1-1 0 0,1 0 1 0 0,0 1 0 0 0,0-1 0 0 0,9-4 0 0 0,-11 7 15 0 0,0-1 1 0 0,0 1-1 0 0,0 0 1 0 0,0 0-1 0 0,0 0 1 0 0,1 0 0 0 0,-1 1-1 0 0,0-1 1 0 0,0 1-1 0 0,1 0 1 0 0,-1 0-1 0 0,0 0 1 0 0,1 0-1 0 0,-1 1 1 0 0,0-1 0 0 0,0 1-1 0 0,0 0 1 0 0,1 0-1 0 0,-1 0 1 0 0,0 0-1 0 0,0 1 1 0 0,0-1-1 0 0,-1 1 1 0 0,6 3 0 0 0,-1 2 9 0 0,-1-1 0 0 0,1 1 0 0 0,-1 0 0 0 0,-1 0 0 0 0,0 0 0 0 0,0 1 0 0 0,7 15 0 0 0,-3-4 28 0 0,-1 1-1 0 0,6 25 1 0 0,-8-19-595 0 0,-5-19 765 0 0,0 0 0 0 0,1 0 0 0 0,0 0 0 0 0,0 0 0 0 0,6 12-1 0 0,-7-18-404 0 0,0 1-1 0 0,1-1 0 0 0,-1 1 1 0 0,0-1-1 0 0,0 1 0 0 0,1-1 0 0 0,-1 0 1 0 0,1 1-1 0 0,-1-1 0 0 0,1 0 1 0 0,1 1-1 0 0,-1-1-404 0 0,0-1-1 0 0,1 1 1 0 0,-1 0 0 0 0,0-1 0 0 0,0 1-1 0 0,0-1 1 0 0,1 0 0 0 0,-1 0-1 0 0,0 0 1 0 0,0 0 0 0 0,4 0 0 0 0,7-3-5075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8:20.73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6 111 512 0 0,'-6'-11'13779'0'0,"11"10"-12912"0"0,-4 1-762 0 0,-1 0 1 0 0,1 0-1 0 0,0 0 1 0 0,-1 0-1 0 0,1 0 0 0 0,-1 1 1 0 0,1-1-1 0 0,0 0 1 0 0,-1 0-1 0 0,1 1 0 0 0,-1-1 1 0 0,1 0-1 0 0,-1 1 1 0 0,1-1-1 0 0,-1 1 0 0 0,1-1 1 0 0,-1 1-1 0 0,1-1 1 0 0,-1 1-1 0 0,0-1 0 0 0,1 1 1 0 0,-1-1-1 0 0,0 1 1 0 0,1-1-1 0 0,-1 1 1 0 0,0 0-1 0 0,8 19 1245 0 0,-7-17-1022 0 0,7 18 373 0 0,-2 0 1 0 0,0 1 0 0 0,-1 0 0 0 0,-2 0 0 0 0,3 42 0 0 0,-6-64-710 0 0,3-20-31 0 0,-2-23-59 0 0,7-43 0 0 0,-7 79 87 0 0,0 0 0 0 0,1-1 0 0 0,0 1 0 0 0,0 0 0 0 0,0 1 0 0 0,1-1-1 0 0,0 0 1 0 0,1 1 0 0 0,0 0 0 0 0,7-10 0 0 0,-9 13 9 0 0,1-1 0 0 0,0 1 0 0 0,1 0 1 0 0,-1 0-1 0 0,1 1 0 0 0,-1-1 0 0 0,1 1 0 0 0,0 0 0 0 0,-1 0 1 0 0,1 0-1 0 0,1 0 0 0 0,-1 1 0 0 0,0-1 0 0 0,0 1 0 0 0,0 0 1 0 0,1 0-1 0 0,-1 1 0 0 0,8-1 0 0 0,-6 2 4 0 0,0-1 0 0 0,0 1 0 0 0,0 1 0 0 0,0-1 0 0 0,0 1 0 0 0,0 0 1 0 0,0 0-1 0 0,0 1 0 0 0,-1 0 0 0 0,0 0 0 0 0,1 0 0 0 0,-1 0 0 0 0,0 1 0 0 0,0 0 0 0 0,-1 0 0 0 0,1 0 0 0 0,-1 1 0 0 0,0 0 0 0 0,0-1 1 0 0,6 11-1 0 0,-4-5 59 0 0,-1-1 0 0 0,0 1 0 0 0,0 0 1 0 0,-1 1-1 0 0,0-1 0 0 0,-1 1 0 0 0,0 0 1 0 0,-1 0-1 0 0,0 0 0 0 0,1 20 1 0 0,-5 5 327 0 0,1-33-354 0 0,1-1 0 0 0,-1 1-1 0 0,1-1 1 0 0,-1 1 0 0 0,0-1-1 0 0,0 1 1 0 0,0-1-1 0 0,0 0 1 0 0,-1 1 0 0 0,1-1-1 0 0,-3 3 1 0 0,4-5-32 0 0,0 1-1 0 0,-1-1 1 0 0,1 0 0 0 0,0 0 0 0 0,0 1-1 0 0,0-1 1 0 0,-1 0 0 0 0,1 0-1 0 0,0 0 1 0 0,0 1 0 0 0,0-1 0 0 0,-1 0-1 0 0,1 0 1 0 0,0 0 0 0 0,-1 0-1 0 0,1 0 1 0 0,0 1 0 0 0,0-1-1 0 0,-1 0 1 0 0,1 0 0 0 0,0 0 0 0 0,-1 0-1 0 0,1 0 1 0 0,0 0 0 0 0,0 0-1 0 0,-1 0 1 0 0,1 0 0 0 0,0 0 0 0 0,-1 0-1 0 0,1 0 1 0 0,0 0 0 0 0,-1-1-1 0 0,-3-9-16 0 0,5-16-17 0 0,-1 24 47 0 0,4-31-201 0 0,2 0 0 0 0,13-46 0 0 0,-17 70 135 0 0,2 0-1 0 0,-1 0 1 0 0,1 1-1 0 0,1-1 1 0 0,-1 1-1 0 0,1 0 0 0 0,1 0 1 0 0,9-10-1 0 0,-12 14 27 0 0,1 0 1 0 0,0 1-1 0 0,0-1 0 0 0,0 1 0 0 0,0 0 0 0 0,1 0 0 0 0,-1 1 0 0 0,1-1 0 0 0,0 1 0 0 0,0 0 0 0 0,-1 0 0 0 0,1 1 0 0 0,0 0 0 0 0,1-1 1 0 0,-1 2-1 0 0,10-2 0 0 0,-11 3 21 0 0,-1-1 1 0 0,1 1 0 0 0,-1 0-1 0 0,0 0 1 0 0,0 0 0 0 0,1 0-1 0 0,-1 1 1 0 0,0-1 0 0 0,0 1-1 0 0,0 0 1 0 0,0 0 0 0 0,-1 0-1 0 0,1 0 1 0 0,0 0 0 0 0,-1 1-1 0 0,0-1 1 0 0,1 1 0 0 0,1 4-1 0 0,3 2 8 0 0,0 1-1 0 0,-1 0 0 0 0,-1 0 1 0 0,5 12-1 0 0,11 36 165 0 0,-16-42-163 0 0,0-1 0 0 0,1 1 1 0 0,1-1-1 0 0,0 0 0 0 0,1-1 0 0 0,15 22 0 0 0,-21-33-114 0 0,0-1 0 0 0,1 1 0 0 0,-1-1 0 0 0,1 0-1 0 0,0 0 1 0 0,0 0 0 0 0,-1 0 0 0 0,1-1 0 0 0,0 1 0 0 0,5 1 0 0 0,19 3-4152 0 0,-13-5 1671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8:21.5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228 69 512 0 0,'-5'0'1067'0'0,"0"-1"0"0"0,1 1 0 0 0,-1 1 0 0 0,0-1 0 0 0,1 1 0 0 0,-1-1 0 0 0,0 1 0 0 0,1 1 0 0 0,-6 1 0 0 0,3 0-196 0 0,0 0-1 0 0,0 1 1 0 0,0 0-1 0 0,1 0 1 0 0,-7 5-1 0 0,1 2-287 0 0,0 0 0 0 0,1 0 0 0 0,0 1 0 0 0,-17 26 0 0 0,20-25-286 0 0,0 0 0 0 0,1 0 0 0 0,1 1 1 0 0,-9 25-1 0 0,12-30-160 0 0,1 0 0 0 0,0-1 1 0 0,1 1-1 0 0,0 0 1 0 0,0 0-1 0 0,1 0 0 0 0,0-1 1 0 0,1 1-1 0 0,2 15 0 0 0,-2-20-99 0 0,0 1-1 0 0,1-1 1 0 0,-1 0-1 0 0,1 0 1 0 0,0 0-1 0 0,0 0 1 0 0,0 0 0 0 0,1 0-1 0 0,0 0 1 0 0,-1-1-1 0 0,1 0 1 0 0,7 7-1 0 0,-5-6-22 0 0,1 0 1 0 0,0 0-1 0 0,0 0 0 0 0,1-1 1 0 0,-1 0-1 0 0,1 0 0 0 0,10 3 1 0 0,0-2-43 0 0,1 0 1 0 0,0-1-1 0 0,0-1 0 0 0,1-1 1 0 0,26-2-1 0 0,-33 1-22 0 0,0-2-1 0 0,-1 1 0 0 0,0-1 1 0 0,1-1-1 0 0,-1 0 1 0 0,0-1-1 0 0,-1 0 0 0 0,1-1 1 0 0,-1 0-1 0 0,11-6 0 0 0,-14 6-29 0 0,0 0 0 0 0,0 0 0 0 0,-1-1 0 0 0,0 0-1 0 0,0 0 1 0 0,0 0 0 0 0,-1-1 0 0 0,0 0 0 0 0,0 0-1 0 0,-1 0 1 0 0,0 0 0 0 0,0-1 0 0 0,-1 1 0 0 0,4-12-1 0 0,-5 9-34 0 0,0 1-1 0 0,-1-1 0 0 0,0 0 0 0 0,-1 1 1 0 0,0-1-1 0 0,0 1 0 0 0,-1-1 0 0 0,0 0 0 0 0,-3-10 1 0 0,-4-9-859 0 0,-17-45 1 0 0,20 61 643 0 0,0 0 1 0 0,-1 0-1 0 0,-1 1 0 0 0,-16-24 1 0 0,21 33 323 0 0,0 0 1 0 0,-1 0-1 0 0,0 1 1 0 0,1-1 0 0 0,-1 1-1 0 0,0-1 1 0 0,0 1 0 0 0,0 0-1 0 0,0 0 1 0 0,-1 0-1 0 0,1 1 1 0 0,-1-1 0 0 0,1 1-1 0 0,-1-1 1 0 0,1 1-1 0 0,-1 1 1 0 0,0-1 0 0 0,1 0-1 0 0,-1 1 1 0 0,0 0 0 0 0,0 0-1 0 0,1 0 1 0 0,-8 1-1 0 0,1 1 71 0 0,-1 1 0 0 0,0 1 0 0 0,1 0-1 0 0,0 0 1 0 0,0 1 0 0 0,0 0 0 0 0,1 1 0 0 0,-1 0-1 0 0,1 0 1 0 0,1 1 0 0 0,-1 0 0 0 0,-10 13-1 0 0,-1 3 339 0 0,1 0 0 0 0,1 1 0 0 0,-20 37-1 0 0,31-50-257 0 0,1 1-1 0 0,0 0 0 0 0,1 0 0 0 0,0 1 1 0 0,1 0-1 0 0,1 0 0 0 0,0 0 1 0 0,-2 20-1 0 0,4-28-105 0 0,1 0 0 0 0,0-1 0 0 0,0 1-1 0 0,0 0 1 0 0,1-1 0 0 0,0 1 0 0 0,0-1 0 0 0,0 1 0 0 0,0-1-1 0 0,1 1 1 0 0,-1-1 0 0 0,1 0 0 0 0,0 1 0 0 0,1-1 0 0 0,-1 0-1 0 0,1-1 1 0 0,-1 1 0 0 0,1 0 0 0 0,1-1 0 0 0,-1 1 0 0 0,0-1-1 0 0,1 0 1 0 0,-1 0 0 0 0,1 0 0 0 0,0-1 0 0 0,0 1 0 0 0,7 2-1 0 0,3 1-14 0 0,0-1 0 0 0,0-1 0 0 0,0 0 0 0 0,0-1 0 0 0,1-1 0 0 0,0 0-1 0 0,-1-1 1 0 0,1 0 0 0 0,18-2 0 0 0,-20 0-36 0 0,0-1 0 0 0,0 0 0 0 0,0-1 1 0 0,-1-1-1 0 0,1 0 0 0 0,-1 0 0 0 0,0-1 0 0 0,0-1 0 0 0,-1 0 1 0 0,19-12-1 0 0,-16 8-7 0 0,-2-1 0 0 0,1 0 0 0 0,-1 0 0 0 0,-1-2 0 0 0,0 1 0 0 0,9-16 0 0 0,-13 19 5 0 0,-2-1 0 0 0,0 0 0 0 0,0-1-1 0 0,0 1 1 0 0,-2-1 0 0 0,1 0 0 0 0,-1 0 0 0 0,-1 0 0 0 0,2-20-1 0 0,-4 31 14 0 0,2-46-43 0 0,-2 41 51 0 0,0 1 1 0 0,-1-1-1 0 0,0 1 0 0 0,0 0 1 0 0,0-1-1 0 0,0 1 1 0 0,0 0-1 0 0,-3-6 0 0 0,3 10 1 0 0,1 0-1 0 0,0-1 0 0 0,0 1 0 0 0,0-1 1 0 0,0 1-1 0 0,-1 0 0 0 0,1-1 0 0 0,0 1 0 0 0,0 0 1 0 0,0-1-1 0 0,-1 1 0 0 0,1 0 0 0 0,0-1 0 0 0,-1 1 1 0 0,1 0-1 0 0,0 0 0 0 0,-1-1 0 0 0,1 1 1 0 0,0 0-1 0 0,-1 0 0 0 0,1 0 0 0 0,0 0 0 0 0,-1-1 1 0 0,1 1-1 0 0,-1 0 0 0 0,1 0 0 0 0,0 0 0 0 0,-1 0 1 0 0,1 0-1 0 0,-1 0 0 0 0,1 0 0 0 0,0 0 0 0 0,-1 0 1 0 0,0 0-1 0 0,0 1 13 0 0,0 0 0 0 0,0-1 0 0 0,0 1 0 0 0,0 0 0 0 0,1 0 0 0 0,-1 0 0 0 0,0 0 1 0 0,0-1-1 0 0,1 1 0 0 0,-1 0 0 0 0,1 0 0 0 0,-1 2 0 0 0,-12 30 468 0 0,10-21-364 0 0,0 0 1 0 0,1 1-1 0 0,1-1 0 0 0,0 0 0 0 0,1 1 0 0 0,0-1 0 0 0,0 1 0 0 0,2-1 0 0 0,4 24 0 0 0,-4-30-119 0 0,0 1 0 0 0,0 0-1 0 0,0-1 1 0 0,1 0 0 0 0,0 0-1 0 0,0 0 1 0 0,1 0 0 0 0,-1 0-1 0 0,1-1 1 0 0,1 1 0 0 0,-1-1-1 0 0,1 0 1 0 0,0 0 0 0 0,0-1-1 0 0,0 0 1 0 0,0 1 0 0 0,1-2-1 0 0,0 1 1 0 0,9 4 0 0 0,-3-4-246 0 0,0 0-1 0 0,0 0 1 0 0,22 3 0 0 0,-12-5-2019 0 0,28 0 0 0 0,-24-2-15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07.054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58 63 512 0 0,'-20'-25'2121'0'0,"18"21"-1251"0"0,0 0 0 0 0,-1 0-1 0 0,0 0 1 0 0,0 1 0 0 0,0-1 0 0 0,-1 1 0 0 0,-7-6-1 0 0,5 6 2775 0 0,5 7-1456 0 0,13 13-465 0 0,-1 2-516 0 0,-8-6-811 0 0,0 0 0 0 0,-1 0 1 0 0,0 0-1 0 0,-1 14 0 0 0,0-9-73 0 0,5 25 0 0 0,-1-25-157 0 0,0 0-1 0 0,1-1 1 0 0,12 25-1 0 0,31 48 137 0 0,-14-27-12 0 0,-28-49-272 0 0,2 2 57 0 0,10 25 0 0 0,-18-36-51 0 0,1-1 0 0 0,-1 1 0 0 0,0-1 0 0 0,0 1 0 0 0,0 0-1 0 0,-1-1 1 0 0,1 1 0 0 0,-1 0 0 0 0,0 0 0 0 0,-2 8 0 0 0,2-11-9 0 0,-1-1 0 0 0,0 1 0 0 0,0-1 0 0 0,0 1 0 0 0,0-1 0 0 0,0 1 1 0 0,0-1-1 0 0,-1 0 0 0 0,1 1 0 0 0,0-1 0 0 0,-1 0 0 0 0,1 0 0 0 0,-1 0 0 0 0,1 0 0 0 0,-1 0 0 0 0,1-1 1 0 0,-1 1-1 0 0,0 0 0 0 0,1-1 0 0 0,-1 1 0 0 0,0-1 0 0 0,1 1 0 0 0,-1-1 0 0 0,0 0 0 0 0,0 0 0 0 0,0 0 1 0 0,1 0-1 0 0,-1 0 0 0 0,0 0 0 0 0,-2-1 0 0 0,4 1-14 0 0,-1 0 1 0 0,1 0-1 0 0,0 0 0 0 0,-1 0 1 0 0,1 0-1 0 0,0-1 1 0 0,-1 1-1 0 0,1 0 0 0 0,0 0 1 0 0,0 0-1 0 0,-1 0 0 0 0,1-1 1 0 0,0 1-1 0 0,0 0 1 0 0,-1 0-1 0 0,1 0 0 0 0,0-1 1 0 0,0 1-1 0 0,-1 0 0 0 0,1 0 1 0 0,0-1-1 0 0,0 1 1 0 0,0 0-1 0 0,0-1 0 0 0,0 1 1 0 0,-1 0-1 0 0,1 0 0 0 0,0-1 1 0 0,0 1-1 0 0,0 0 1 0 0,0-1-1 0 0,0 1 0 0 0,0 0 1 0 0,0-1-1 0 0,0 1 0 0 0,0 0 1 0 0,0-1-1 0 0,0 1 1 0 0,0 0-1 0 0,0-1 0 0 0,1 1 1 0 0,-1 0-1 0 0,0-1 0 0 0,0 1 1 0 0,0 0-1 0 0,0 0 1 0 0,0-1-1 0 0,1 1 0 0 0,9-12-1 0 0,0 7-13 0 0,0 0-1 0 0,0 1 1 0 0,1-1 0 0 0,0 2 0 0 0,16-4 0 0 0,58-5-8 0 0,-45 7 5 0 0,-36 4 2 0 0,20-2 0 0 0,35-1-1 0 0,-53 4-6 0 0,0 0 0 0 0,0 1 0 0 0,-1-1 0 0 0,1 1 0 0 0,0 0 0 0 0,0 1 0 0 0,-1-1 0 0 0,1 1 0 0 0,0 0 0 0 0,-1 1 0 0 0,9 4 0 0 0,-14-7 15 0 0,0 1 0 0 0,1-1 0 0 0,-1 0 0 0 0,0 0 0 0 0,0 1 0 0 0,1-1 0 0 0,-1 0 0 0 0,0 0 0 0 0,0 1 0 0 0,1-1 1 0 0,-1 0-1 0 0,0 1 0 0 0,0-1 0 0 0,0 0 0 0 0,0 1 0 0 0,1-1 0 0 0,-1 0 0 0 0,0 1 0 0 0,0-1 0 0 0,0 0 0 0 0,0 1 0 0 0,0-1 0 0 0,0 0 0 0 0,0 1 0 0 0,0-1 0 0 0,0 1 1 0 0,0-1-1 0 0,0 0 0 0 0,0 1 0 0 0,-1 0 0 0 0,-8 10-266 0 0,-15 4-436 0 0,10-8-146 0 0,-1 1-413 0 0,-20 7 0 0 0,30-13-318 0 0,1-1 0 0 0,0 0-1 0 0,-1 0 1 0 0,0 0 0 0 0,-6 0 0 0 0,9-1-276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03.6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108 4395 512 0 0,'-16'24'222'0'0,"12"-18"794"0"0,1 1 1 0 0,-1-1-1 0 0,-6 7 1 0 0,9-12-815 0 0,0 0 0 0 0,0 0-1 0 0,0 0 1 0 0,0 0 0 0 0,0 0 0 0 0,0-1 0 0 0,0 1 0 0 0,0 0-1 0 0,-1-1 1 0 0,1 1 0 0 0,0 0 0 0 0,0-1 0 0 0,-1 1 0 0 0,1-1-1 0 0,0 0 1 0 0,-1 0 0 0 0,1 1 0 0 0,0-1 0 0 0,-1 0 0 0 0,1 0-1 0 0,0 0 1 0 0,-3 0 0 0 0,3-1-20 0 0,0 1-1 0 0,0-1 1 0 0,-1 1-1 0 0,1 0 1 0 0,0 0-1 0 0,0 0 1 0 0,-1-1-1 0 0,1 1 1 0 0,0 0-1 0 0,0 1 1 0 0,-1-1-1 0 0,1 0 1 0 0,0 0 0 0 0,0 1-1 0 0,-1-1 1 0 0,1 0-1 0 0,0 1 1 0 0,0-1-1 0 0,0 1 1 0 0,0-1-1 0 0,0 1 1 0 0,0 0-1 0 0,-2 1 1 0 0,-2 2 576 0 0,1-1-263 0 0,2-6 1318 0 0,27-15-537 0 0,51-51-423 0 0,-59 54-742 0 0,48-33 204 0 0,-24 19-159 0 0,-21 16-55 0 0,-1-1 0 0 0,22-21 0 0 0,66-55 279 0 0,-11 11 73 0 0,-38 21-293 0 0,-43 41-123 0 0,0 1-1 0 0,1 1 1 0 0,1 0 0 0 0,23-15-1 0 0,-22 18-1 0 0,-1-1 1 0 0,0-1-1 0 0,19-21 0 0 0,4-2-57 0 0,14-8 237 0 0,70-44-1 0 0,-58 37-142 0 0,-46 35-41 0 0,44-28 0 0 0,-49 35-17 0 0,0 0 0 0 0,0-1 1 0 0,20-20-1 0 0,11-22 64 0 0,-32 36-58 0 0,1 0-1 0 0,23-20 0 0 0,34-33 60 0 0,-24 23 3 0 0,-3 6-77 0 0,70-50 0 0 0,-86 69 23 0 0,42-42 0 0 0,-32 27-64 0 0,-22 22 78 0 0,41-35-46 0 0,-40 36 2 0 0,-2-1 0 0 0,1 0 0 0 0,-2-1 0 0 0,23-30 0 0 0,-11 11 21 0 0,43-42 0 0 0,-40 45-5 0 0,-15 15 3 0 0,21-18-1 0 0,16-14-62 0 0,6-5 116 0 0,74-54-5 0 0,-17 3 122 0 0,7-17-27 0 0,-66 64-159 0 0,-31 34 42 0 0,26-32 0 0 0,-43 47-37 0 0,0 0 0 0 0,1 1 0 0 0,15-12 0 0 0,-14 13 6 0 0,0-1 1 0 0,-1 0-1 0 0,10-13 0 0 0,-10 11-10 0 0,1 0 0 0 0,19-15 0 0 0,-11 11 4 0 0,-7 5-32 0 0,-6 5 12 0 0,1-1-1 0 0,-2 1 1 0 0,1-1 0 0 0,6-8 0 0 0,26-26 89 0 0,-28 29-120 0 0,17-21 60 0 0,34-30 0 0 0,-20 23 81 0 0,46-41-196 0 0,20-32 197 0 0,-57 60-76 0 0,32-31 6 0 0,-30 30-1 0 0,-33 33 2 0 0,0 1-1 0 0,23-18 0 0 0,-30 27 5 0 0,-1-1 0 0 0,17-20 0 0 0,-11 12-17 0 0,29-37 82 0 0,-22 32-57 0 0,30-25-1 0 0,-38 35-23 0 0,-2 2 4 0 0,0-1-1 0 0,-1-1 1 0 0,18-23 0 0 0,-12 9-65 0 0,4-4 92 0 0,51-56-1 0 0,-47 60-13 0 0,76-73-28 0 0,-11 22 153 0 0,-3 9 18 0 0,13-21-104 0 0,-56 54-23 0 0,-29 25-38 0 0,-1-1 1 0 0,0 0-1 0 0,17-20 0 0 0,-19 17-26 0 0,48-61 77 0 0,13-24-54 0 0,-31 45 55 0 0,-24 32-18 0 0,23-23 1 0 0,-39 43-55 0 0,0 0 0 0 0,0 0 1 0 0,1 0-1 0 0,-1 1 1 0 0,1-1-1 0 0,-1 1 1 0 0,1 0-1 0 0,0 0 0 0 0,0 0 1 0 0,0 0-1 0 0,5-1 1 0 0,-9 3 5 0 0,0 1-1 0 0,0-1 1 0 0,1 0 0 0 0,-1 0 0 0 0,0 0 0 0 0,0 0 0 0 0,0 0-1 0 0,1 1 1 0 0,-1-1 0 0 0,0 0 0 0 0,0 0 0 0 0,0 0 0 0 0,0 1-1 0 0,0-1 1 0 0,0 0 0 0 0,0 0 0 0 0,1 0 0 0 0,-1 1 0 0 0,0-1-1 0 0,0 0 1 0 0,0 0 0 0 0,0 1 0 0 0,0-1 0 0 0,0 0-1 0 0,0 0 1 0 0,0 1 0 0 0,0-1 0 0 0,0 0 0 0 0,0 0 0 0 0,0 1-1 0 0,0-1 1 0 0,0 0 0 0 0,-1 0 0 0 0,1 0 0 0 0,0 1 0 0 0,0-1-1 0 0,0 0 1 0 0,-3 10-503 0 0,-6 9-6838 0 0,5-12 3990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19.0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98 177 512 0 0,'-64'5'4540'0'0,"64"-5"-4388"0"0,-1-1 0 0 0,0 1 1 0 0,1 0-1 0 0,-1 0 0 0 0,1-1 0 0 0,-1 1 1 0 0,1 0-1 0 0,-1 0 0 0 0,0-1 0 0 0,1 1 1 0 0,-1-1-1 0 0,1 1 0 0 0,0 0 0 0 0,-1-1 1 0 0,1 1-1 0 0,-1-1 0 0 0,1 1 0 0 0,0-1 1 0 0,-1 1-1 0 0,1-1 0 0 0,0 0 0 0 0,-1 1 1 0 0,1-1-1 0 0,0 1 0 0 0,0-1 0 0 0,0 0 1 0 0,0 1-1 0 0,-1-1 0 0 0,1 1 0 0 0,0-2 1 0 0,-3-8 1700 0 0,2 10-1785 0 0,0 0 0 0 0,1 0 0 0 0,-1 0-1 0 0,0 0 1 0 0,0 0 0 0 0,1 0 0 0 0,-1 0 0 0 0,0 0 0 0 0,1 0-1 0 0,-1 0 1 0 0,0 1 0 0 0,1-1 0 0 0,-1 0 0 0 0,1 0 0 0 0,-1 1-1 0 0,0-1 1 0 0,1 0 0 0 0,-1 1 0 0 0,1-1 0 0 0,-1 0 0 0 0,1 1-1 0 0,-1-1 1 0 0,1 1 0 0 0,-1-1 0 0 0,1 1 0 0 0,-1-1 0 0 0,1 1-1 0 0,-1 1 1 0 0,1-2-56 0 0,0 0 0 0 0,0 0 0 0 0,0 1 0 0 0,0-1 0 0 0,0 0 1 0 0,0 0-1 0 0,0 0 0 0 0,0 1 0 0 0,0-1 0 0 0,1 0 0 0 0,-1 0 0 0 0,0 0 0 0 0,0 0 0 0 0,0 1 0 0 0,0-1 0 0 0,0 0 0 0 0,1 0 0 0 0,-1 0 0 0 0,0 0 0 0 0,0 1 0 0 0,0-1 0 0 0,0 0 0 0 0,1 0 0 0 0,-1 0 0 0 0,0 0 0 0 0,0 0 1 0 0,0 0-1 0 0,1 0 0 0 0,-1 0 0 0 0,0 0 0 0 0,0 0 0 0 0,0 0 0 0 0,1 0 0 0 0,-1 0 0 0 0,0 0 0 0 0,1 0 0 0 0,12-2 279 0 0,13-8 118 0 0,-18 7-280 0 0,-1 1 1 0 0,1-1-1 0 0,-1 1 1 0 0,1 1-1 0 0,0-1 1 0 0,0 1 0 0 0,11 0-1 0 0,5 2 190 0 0,27 4 1 0 0,-50-5-305 0 0,10 1 51 0 0,-1-1 0 0 0,1 0 0 0 0,-1-1 1 0 0,1-1-1 0 0,19-4 0 0 0,-17 3-20 0 0,-1 0-1 0 0,1 1 1 0 0,14 0 0 0 0,113-4 182 0 0,-119 5-215 0 0,8-1 4 0 0,1 1-1 0 0,-1 1 0 0 0,56 8 0 0 0,-65-4-10 0 0,-1-2 0 0 0,0-1-1 0 0,1 0 1 0 0,30-3 0 0 0,76-18 4 0 0,-112 17-11 0 0,-1 1 0 0 0,1 0 0 0 0,0 0 0 0 0,0 2 1 0 0,-1 0-1 0 0,1 0 0 0 0,0 2 0 0 0,18 3 0 0 0,-2 7-2 0 0,-26-10 1 0 0,1 0 0 0 0,-1 0 0 0 0,0-1 0 0 0,1 1 0 0 0,-1-1 0 0 0,1 0 0 0 0,-1 0 0 0 0,8 0 0 0 0,111-8 65 0 0,-83 4-36 0 0,97 1-32 0 0,-78 3 8 0 0,-36-1-10 0 0,-9 0 0 0 0,0 0 0 0 0,13-2 0 0 0,-14 2 12 0 0,0-1 0 0 0,0 2 1 0 0,-1-1-1 0 0,1 2 1 0 0,22 5-1 0 0,-28-6-4 0 0,3 1-21 0 0,4 1 19 0 0,0 0 0 0 0,0-1 0 0 0,1 0 0 0 0,25-2 0 0 0,76-10-6 0 0,-108 9 29 0 0,18-1-44 0 0,48 2-1 0 0,-16 7 127 0 0,-27-4-113 0 0,0-3 0 0 0,0 0 0 0 0,54-8 0 0 0,-63 6 15 0 0,1 1 0 0 0,43 5 0 0 0,4 0-66 0 0,73-10 89 0 0,-1 0 7 0 0,-28 2-16 0 0,-69 2-38 0 0,80 6 1 0 0,-77-1-8 0 0,62-4 1 0 0,-58 0 49 0 0,0 2-1 0 0,65 9 1 0 0,-99-8-19 0 0,78 4-21 0 0,-56-5 46 0 0,59 9 1 0 0,-67-6-33 0 0,1-1 0 0 0,0-2-1 0 0,35-3 1 0 0,45 2-9 0 0,-95 1 5 0 0,29 3-10 0 0,66-5 1 0 0,-29-10 88 0 0,-57 8-77 0 0,-1 2-1 0 0,40 3 1 0 0,-32 1 15 0 0,-1-3 1 0 0,47-4-1 0 0,124-8-28 0 0,-88 4 8 0 0,-59 2 68 0 0,49 5-63 0 0,-75 2 13 0 0,1-1 0 0 0,49-7 0 0 0,13-9-4 0 0,-75 13-20 0 0,1 0 0 0 0,-1 1 0 0 0,1 1 0 0 0,26 3 0 0 0,-5 3 79 0 0,-24-3-68 0 0,1 0-1 0 0,0-1 0 0 0,23-1 0 0 0,28-1 52 0 0,-37 2-78 0 0,128-1 58 0 0,-63-8-40 0 0,-33 2 65 0 0,161 1 7 0 0,-148-1-49 0 0,58 3-25 0 0,-18-12 51 0 0,-74 8-29 0 0,67-1 1 0 0,-11 3 43 0 0,-11-7-82 0 0,-61 6 47 0 0,1 2-1 0 0,28 0 1 0 0,-16 3 28 0 0,-23-1-33 0 0,0 2 1 0 0,19 2 0 0 0,-15-1-47 0 0,37-2 0 0 0,-12-1-21 0 0,163 12 160 0 0,-200-10-115 0 0,114 0 11 0 0,-48-3 10 0 0,2 8-69 0 0,35-6 80 0 0,-2-1-41 0 0,-10 12 36 0 0,189-3 31 0 0,-181 1-50 0 0,-52-9 8 0 0,85 3-11 0 0,-20 8 38 0 0,-92-9-22 0 0,0-2 0 0 0,30-3-1 0 0,28-2-19 0 0,67-3 64 0 0,-86 3-46 0 0,-27 3-5 0 0,-1-1 10 0 0,-1 3 0 0 0,41 2 1 0 0,22 1-19 0 0,-65-2-36 0 0,110-4 73 0 0,-115 3-30 0 0,36-7-1 0 0,3 0 30 0 0,-34 6-56 0 0,117-6 72 0 0,69 16-82 0 0,-180-6 61 0 0,-27 0-41 0 0,25-2-1 0 0,103-4-11 0 0,59 9 74 0 0,-113-1-67 0 0,80 15-5 0 0,-131-15 2 0 0,68-1-1 0 0,-72-4 91 0 0,74 5-56 0 0,-60-1-15 0 0,0-2 0 0 0,52-6 1 0 0,-50 1 16 0 0,77 4 0 0 0,-52 1-2 0 0,18 6-30 0 0,-36-2 9 0 0,-31-2 14 0 0,29 7-1 0 0,-34-6 0 0 0,0 0-1 0 0,34 1 1 0 0,72 3-45 0 0,-60-3 50 0 0,64-3-16 0 0,0-1 45 0 0,-19 11-73 0 0,-75-8 28 0 0,-26-2 8 0 0,0-1 1 0 0,0 0-1 0 0,1-1 0 0 0,-1 0 1 0 0,15-3-1 0 0,5-1 3 0 0,-1 2 0 0 0,45 1 0 0 0,18-1-13 0 0,-61 0 49 0 0,130-7 11 0 0,-143 10-59 0 0,33 6 1 0 0,-37-4 7 0 0,-1-1 1 0 0,1-1-1 0 0,-1 0 0 0 0,18-2 0 0 0,-16-1-28 0 0,7-1 41 0 0,0 1 1 0 0,43 2-1 0 0,-36 3-7 0 0,47 12 0 0 0,-57-11-12 0 0,1-1 1 0 0,-1-1-1 0 0,26-1 0 0 0,-18 0 6 0 0,29 4-1 0 0,-21-2 35 0 0,-26-3-45 0 0,0 1 1 0 0,13 2-1 0 0,-4 1 13 0 0,-1-1 1 0 0,1-1 0 0 0,0-1-1 0 0,0 0 1 0 0,0-2 0 0 0,-1 0-1 0 0,25-5 1 0 0,-30 4-20 0 0,0 1 1 0 0,16 0 0 0 0,11 0 80 0 0,13 1-63 0 0,-41 1 3 0 0,1-1 1 0 0,-1 0 0 0 0,0-1 0 0 0,14-3 0 0 0,-7 1-27 0 0,33-2 0 0 0,-27 3 2 0 0,111-1-18 0 0,-103 3 36 0 0,-6 1 17 0 0,-14-1 10 0 0,-1 0 1 0 0,1 0-1 0 0,18-4 0 0 0,-8 0-29 0 0,1 2 0 0 0,0 0 1 0 0,0 1-1 0 0,35 4 0 0 0,-31 0 20 0 0,8 0 6 0 0,65-3 0 0 0,-62-2-30 0 0,69 3-1 0 0,25 19-54 0 0,-114-17 86 0 0,40-2 0 0 0,-56-1-7 0 0,64-1 8 0 0,-29-1 24 0 0,48 4 0 0 0,-62 0-27 0 0,0-2 0 0 0,0-1 0 0 0,33-5 0 0 0,47-14 97 0 0,-100 19-110 0 0,10-1 45 0 0,23 0 0 0 0,-27 2-48 0 0,-1 1 0 0 0,1 0 0 0 0,-1 0 0 0 0,16 6 0 0 0,-21-6-21 0 0,0 0 0 0 0,0 0 0 0 0,0 0 1 0 0,-1 0-1 0 0,1-1 0 0 0,0 0 0 0 0,0 0 0 0 0,5-1 0 0 0,5 7-37 0 0,-14-6 18 0 0,-1 0 0 0 0,0 0 0 0 0,1 0 1 0 0,-1 0-1 0 0,0 0 0 0 0,1 0 0 0 0,-1 0 0 0 0,0 0 0 0 0,1 1 0 0 0,-1-1 1 0 0,0 0-1 0 0,0 0 0 0 0,1 0 0 0 0,-1 0 0 0 0,0 1 0 0 0,1-1 0 0 0,-1 0 1 0 0,0 0-1 0 0,0 1 0 0 0,0-1 0 0 0,1 0 0 0 0,-1 0 0 0 0,0 1 1 0 0,0-1-1 0 0,0 0 0 0 0,0 1 0 0 0,1-1 0 0 0,-1 0 0 0 0,0 1 0 0 0,0-1 1 0 0,0 0-1 0 0,0 1 0 0 0,0-1 0 0 0,0 1 0 0 0,0 4-4908 0 0,-1-1 1780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48.43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52 513 512 0 0,'-1'0'-1'0'0,"1"0"0"0"0,-1 0 0 0 0,1-1 0 0 0,-1 1 0 0 0,1 0-1 0 0,-1 0 1 0 0,1 0 0 0 0,-1 0 0 0 0,1 0 0 0 0,-1 0 0 0 0,1 0 0 0 0,-1 0 0 0 0,1 0 0 0 0,-1 0-1 0 0,1 1 1 0 0,-1-1 0 0 0,1 0 0 0 0,-1 0 0 0 0,1 0 0 0 0,-1 1 0 0 0,1-1 0 0 0,-1 0 0 0 0,1 0-1 0 0,0 1 1 0 0,-1-1 0 0 0,1 0 0 0 0,-1 1 0 0 0,1-1 0 0 0,0 0 0 0 0,-1 1 0 0 0,1-1 0 0 0,-1 1-1 0 0,-10 16 402 0 0,10-12-326 0 0,-5-1 7751 0 0,2-1-4265 0 0,-2 4-1127 0 0,5-6-2336 0 0,1 0-1 0 0,-1-1 0 0 0,0 1 1 0 0,1 0-1 0 0,-1 0 1 0 0,1 0-1 0 0,-1 0 1 0 0,1 0-1 0 0,-1 0 1 0 0,1 0-1 0 0,0 0 0 0 0,-1 0 1 0 0,1 0-1 0 0,0 0 1 0 0,0 0-1 0 0,0 0 1 0 0,0 0-1 0 0,0 0 0 0 0,0 0 1 0 0,0 1-1 0 0,0-1 1 0 0,0 0-1 0 0,1 0 1 0 0,-1 0-1 0 0,0 0 0 0 0,1 0 1 0 0,-1 0-1 0 0,1 0 1 0 0,0 1-1 0 0,1 0-22 0 0,-1-1-1 0 0,1 0 1 0 0,-1 0-1 0 0,1 0 1 0 0,-1 0 0 0 0,1-1-1 0 0,0 1 1 0 0,0 0-1 0 0,-1-1 1 0 0,1 1-1 0 0,0-1 1 0 0,0 0-1 0 0,0 1 1 0 0,-1-1 0 0 0,1 0-1 0 0,3 0 1 0 0,11-1 104 0 0,0 0 0 0 0,0-1 0 0 0,0-1 1 0 0,24-8-1 0 0,59-25 114 0 0,-63 19-200 0 0,0-2 1 0 0,34-24-1 0 0,-16 9-84 0 0,-39 24 19 0 0,-1 0 0 0 0,-1 0 0 0 0,24-25-1 0 0,31-43 63 0 0,-25 27-30 0 0,27-18 165 0 0,-41 41 9 0 0,27-33 1 0 0,-54 59-218 0 0,-1 0-1 0 0,0 1 1 0 0,1-1 0 0 0,-1 0 0 0 0,0 0 0 0 0,0 0 0 0 0,0 0 0 0 0,0-1 0 0 0,0 1 0 0 0,-1 0 0 0 0,1 0 0 0 0,-1 0 0 0 0,1-5 0 0 0,-1 6-8 0 0,0 0-1 0 0,-1 0 1 0 0,1-1 0 0 0,0 1 0 0 0,-1 0 0 0 0,1 0-1 0 0,-1 0 1 0 0,1 0 0 0 0,-1 0 0 0 0,0-1-1 0 0,1 1 1 0 0,-1 0 0 0 0,0 0 0 0 0,0 1-1 0 0,0-1 1 0 0,1 0 0 0 0,-1 0 0 0 0,0 0 0 0 0,0 0-1 0 0,-1 1 1 0 0,1-1 0 0 0,0 1 0 0 0,0-1-1 0 0,0 0 1 0 0,-2 0 0 0 0,-5-2 34 0 0,-1-1-1 0 0,0 1 1 0 0,1 1-1 0 0,-18-4 1 0 0,22 6-24 0 0,0 0 0 0 0,1 0 1 0 0,-1 0-1 0 0,0 0 1 0 0,1 1-1 0 0,-1-1 0 0 0,0 1 1 0 0,1 0-1 0 0,-1 0 0 0 0,1 0 1 0 0,-1 0-1 0 0,1 1 0 0 0,-1 0 1 0 0,1 0-1 0 0,-3 2 0 0 0,-11 7 135 0 0,1 2-1 0 0,1 0 0 0 0,0 1 0 0 0,1 0 0 0 0,1 1 1 0 0,0 1-1 0 0,1 0 0 0 0,0 1 0 0 0,2 0 0 0 0,0 1 0 0 0,0 0 1 0 0,2 0-1 0 0,1 1 0 0 0,0 0 0 0 0,1 0 0 0 0,-4 24 1 0 0,-3 44 85 0 0,-4 112 1 0 0,17-187-224 0 0,0 1 0 0 0,0-1 0 0 0,4 15 0 0 0,-4-23-14 0 0,1-1 0 0 0,0 1 0 0 0,0 0 0 0 0,0-1 0 0 0,0 1 1 0 0,1-1-1 0 0,0 0 0 0 0,-1 1 0 0 0,1-1 0 0 0,0 0 0 0 0,1 0 0 0 0,-1 0 0 0 0,0 0 0 0 0,1-1 0 0 0,2 4 0 0 0,-2-5-19 0 0,0 1 0 0 0,0-1 0 0 0,0 0 0 0 0,0 0-1 0 0,0 0 1 0 0,0 0 0 0 0,0-1 0 0 0,0 1-1 0 0,0-1 1 0 0,1 0 0 0 0,4 0 0 0 0,36-5-293 0 0,-19-1-729 0 0,-1-1 0 0 0,0-1-1 0 0,36-18 1 0 0,-19 8-2605 0 0,-15 8 718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49.88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240 143 512 0 0,'3'-1'560'0'0,"1"0"0"0"0,-1-1 1 0 0,1 0-1 0 0,-1 1 0 0 0,0-1 0 0 0,0 0 0 0 0,0-1 1 0 0,0 1-1 0 0,0 0 0 0 0,0-1 0 0 0,-1 0 0 0 0,1 1 1 0 0,-1-1-1 0 0,0 0 0 0 0,0 0 0 0 0,3-6 0 0 0,-2 2 161 0 0,-1 1 0 0 0,1 0-1 0 0,-2-1 1 0 0,1 1-1 0 0,-1-1 1 0 0,0 0 0 0 0,0 1-1 0 0,-1-11 1 0 0,0 16-644 0 0,0 0 0 0 0,0-1 0 0 0,0 1 1 0 0,0 0-1 0 0,0 0 0 0 0,0 0 0 0 0,-1 0 0 0 0,1-1 0 0 0,0 1 0 0 0,-1 0 1 0 0,1 0-1 0 0,-1 0 0 0 0,1 0 0 0 0,-1 0 0 0 0,1 0 0 0 0,-1 0 1 0 0,0 0-1 0 0,1 0 0 0 0,-1 0 0 0 0,0 0 0 0 0,0 1 0 0 0,-1-2 1 0 0,0 1-17 0 0,1 1 0 0 0,-1-1 1 0 0,0 0-1 0 0,1 1 0 0 0,-1-1 0 0 0,0 1 1 0 0,0 0-1 0 0,0-1 0 0 0,1 1 1 0 0,-1 0-1 0 0,0 0 0 0 0,0 0 1 0 0,-1 1-1 0 0,-7 1 42 0 0,0 0 0 0 0,0 1 0 0 0,1 0 0 0 0,-11 5 0 0 0,17-7-62 0 0,-14 7 122 0 0,0 0 1 0 0,1 1-1 0 0,-1 1 1 0 0,2 0-1 0 0,-1 2 1 0 0,2-1-1 0 0,-14 15 1 0 0,21-20-95 0 0,1 1 0 0 0,0-1 0 0 0,1 1 1 0 0,0 0-1 0 0,0 1 0 0 0,0-1 0 0 0,1 1 0 0 0,0 0 1 0 0,1 0-1 0 0,-1 1 0 0 0,2-1 0 0 0,-1 1 0 0 0,1-1 1 0 0,0 1-1 0 0,1 0 0 0 0,0 0 0 0 0,1 9 0 0 0,0-15-54 0 0,0 0 0 0 0,0 0 0 0 0,1 0 0 0 0,0 0 0 0 0,0 0 0 0 0,0 0 0 0 0,0 0 0 0 0,0 0 0 0 0,0 0 0 0 0,1-1 0 0 0,-1 1 0 0 0,1 0 0 0 0,0-1 0 0 0,0 1 0 0 0,0-1 0 0 0,3 3 0 0 0,-1-1-14 0 0,1-1 0 0 0,-1 0 0 0 0,1 0 0 0 0,0 0 0 0 0,0-1 0 0 0,0 1-1 0 0,0-1 1 0 0,8 2 0 0 0,6 0-143 0 0,-1 0-1 0 0,1-2 1 0 0,0 0-1 0 0,24-1 1 0 0,40-3-1691 0 0,-28-2-2271 0 0,-24 1 734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0.84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22 97 320 0 0,'0'-9'1672'0'0,"0"4"326"0"0,0-1 1 0 0,0 1 0 0 0,0-1 0 0 0,-1 1 0 0 0,0-1 0 0 0,0 1 0 0 0,-3-10 0 0 0,0 4-221 0 0,4 8-1535 0 0,-1 1-1 0 0,1-1 1 0 0,-1 1-1 0 0,0-1 0 0 0,0 1 1 0 0,0-1-1 0 0,-2-1 1 0 0,3 4-248 0 0,0-1-1 0 0,0 1 1 0 0,0 0 0 0 0,0 0 0 0 0,0 0 0 0 0,0 0 0 0 0,0 0 0 0 0,0 0 0 0 0,0 0 0 0 0,0 0 0 0 0,0 0 0 0 0,0 0 0 0 0,0 0-1 0 0,-1 0 1 0 0,1 0 0 0 0,0 0 0 0 0,0 0 0 0 0,0 0 0 0 0,0 0 0 0 0,0 0 0 0 0,0 0 0 0 0,0 0 0 0 0,0 0 0 0 0,0 0 0 0 0,0 0-1 0 0,0 0 1 0 0,0 0 0 0 0,0 0 0 0 0,0 0 0 0 0,0 0 0 0 0,0 0 0 0 0,0 0 0 0 0,0 0 0 0 0,0 0 0 0 0,0 0 0 0 0,-1 0 0 0 0,1 0-1 0 0,0 0 1 0 0,0 0 0 0 0,0 0 0 0 0,0 0 0 0 0,0 0 0 0 0,0 0 0 0 0,0 0 0 0 0,0 0 0 0 0,0 0 0 0 0,0 0 0 0 0,0 0 0 0 0,0 0-1 0 0,0 0 1 0 0,0 0 0 0 0,0 0 0 0 0,0 0 0 0 0,0 0 0 0 0,0 0 0 0 0,0 0 0 0 0,0 0 0 0 0,0 0 0 0 0,0 0 0 0 0,0 0 0 0 0,0 0-1 0 0,0 1 1 0 0,0-1 0 0 0,0 0 0 0 0,0 0 0 0 0,0 0 0 0 0,0 0 0 0 0,0 0 0 0 0,0 0 0 0 0,0 6-2163 0 0,5 9-6025 0 0,-2-11 6691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1.15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8 8 0 0,'4'-7'11037'0'0,"27"7"-8216"0"0,-29 2-3415 0 0,-1 2-2643 0 0,-1-2 1148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1.72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96 47 8 0 0,'-65'-1'10826'0'0,"34"0"-3727"0"0,42 1-6475 0 0,-1-1 1 0 0,1-1-1 0 0,10-2 0 0 0,21-3-286 0 0,169-17 12 0 0,-162 17-1048 0 0,-48 7 437 0 0,-19 6-4353 0 0,3 0-226 0 0,7-3 3129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1.99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6 8 0 0,'-17'4'2356'0'0,"14"-4"-1489"0"0,1 0-1 0 0,-1 0 0 0 0,1 1 0 0 0,-1 0 1 0 0,1-1-1 0 0,-1 1 0 0 0,1 0 1 0 0,-3 1-1 0 0,5-2-827 0 0,0 0 1 0 0,0 1-1 0 0,0-1 1 0 0,0 0-1 0 0,0 0 0 0 0,0 0 1 0 0,0 0-1 0 0,0 0 1 0 0,-1 0-1 0 0,1 0 0 0 0,0 0 1 0 0,0 0-1 0 0,0 0 1 0 0,0 0-1 0 0,0 0 1 0 0,0 0-1 0 0,0 0 0 0 0,0 0 1 0 0,0 0-1 0 0,0 0 1 0 0,0 0-1 0 0,0 1 0 0 0,0-1 1 0 0,0 0-1 0 0,0 0 1 0 0,0 0-1 0 0,0 0 1 0 0,0 0-1 0 0,0 0 0 0 0,0 0 1 0 0,0 0-1 0 0,0 0 1 0 0,0 0-1 0 0,0 0 1 0 0,0 0-1 0 0,0 0 0 0 0,0 1 1 0 0,0-1-1 0 0,0 0 1 0 0,0 0-1 0 0,0 0 0 0 0,0 0 1 0 0,0 0-1 0 0,0 0 1 0 0,0 0-1 0 0,0 0 1 0 0,0 0-1 0 0,0 0 0 0 0,0 0 1 0 0,0 0-1 0 0,1 0 1 0 0,-1 0-1 0 0,0 0 1 0 0,0 0-1 0 0,0 0 0 0 0,0 1 1 0 0,0-1-1 0 0,0 0 1 0 0,0 0-1 0 0,0 0 0 0 0,8 2 1106 0 0,7 0-180 0 0,77-9 1161 0 0,0 1-1481 0 0,18-2-2060 0 0,-94 6-278 0 0,-11 1 542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4.64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328 43 512 0 0,'-1'-5'115'0'0,"1"1"534"0"0,-1 1 1 0 0,0 0-1 0 0,1 0 0 0 0,-1 0 1 0 0,-1 0-1 0 0,-1-4 1 0 0,2 6-404 0 0,1 0 1 0 0,-1 0-1 0 0,0 0 1 0 0,0 0-1 0 0,0 1 1 0 0,1-1-1 0 0,-1 0 1 0 0,0 1-1 0 0,0-1 1 0 0,0 0-1 0 0,0 1 1 0 0,0-1-1 0 0,0 1 1 0 0,0 0-1 0 0,-1-1 1 0 0,1 1-1 0 0,0 0 1 0 0,0 0-1 0 0,0-1 1 0 0,0 1-1 0 0,0 0 1 0 0,-2 1-1 0 0,-6-1 327 0 0,0 1 1 0 0,0 1-1 0 0,0-1 0 0 0,1 2 0 0 0,-1-1 0 0 0,1 1 0 0 0,-1 0 0 0 0,1 1 1 0 0,0 0-1 0 0,0 0 0 0 0,0 1 0 0 0,-11 9 0 0 0,5-2-40 0 0,0 0 1 0 0,1 0-1 0 0,1 1 0 0 0,0 1 0 0 0,-14 21 1 0 0,15-18-273 0 0,0 1 1 0 0,2 0-1 0 0,0 1 1 0 0,0 0-1 0 0,2 0 1 0 0,1 1 0 0 0,0 0-1 0 0,1 0 1 0 0,-2 28-1 0 0,5-33-233 0 0,2-1 1 0 0,0 1-1 0 0,1 0 0 0 0,0 0 1 0 0,1 0-1 0 0,1 0 0 0 0,0-1 0 0 0,1 1 1 0 0,1-1-1 0 0,0 0 0 0 0,1 0 0 0 0,0-1 1 0 0,14 22-1 0 0,-10-21-82 0 0,0 0 0 0 0,1-1-1 0 0,0 0 1 0 0,1-1 0 0 0,0 0 0 0 0,19 13 0 0 0,-22-19-458 0 0,0 0 0 0 0,0-1 0 0 0,1 0-1 0 0,15 6 1 0 0,-17-9-633 0 0,-1 0 0 0 0,1 0-1 0 0,0 0 1 0 0,0-1 0 0 0,-1-1-1 0 0,17 1 1 0 0,-12-3-2505 0 0,-1-2-374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5.47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64 156 8 0 0,'-10'-9'1720'0'0,"-10"-2"5196"0"0,17 10-5260 0 0,-1-1 0 0 0,1 1 0 0 0,-1-1 1 0 0,1 0-1 0 0,-5-3 0 0 0,8 4-1435 0 0,-1 0-1 0 0,0 0 1 0 0,0 0 0 0 0,0 0 0 0 0,1 0 0 0 0,-1 0-1 0 0,0 0 1 0 0,1 0 0 0 0,-1 0 0 0 0,1 0 0 0 0,0 0-1 0 0,-1-3 1 0 0,1 3-161 0 0,0 0-1 0 0,0 0 1 0 0,0 0 0 0 0,0 0-1 0 0,1 0 1 0 0,-1 0-1 0 0,0 0 1 0 0,1-1-1 0 0,-1 1 1 0 0,1 0 0 0 0,-1 1-1 0 0,1-1 1 0 0,0 0-1 0 0,-1 0 1 0 0,1 0 0 0 0,0 0-1 0 0,0 0 1 0 0,-1 1-1 0 0,3-2 1 0 0,18-15 105 0 0,-17 15-59 0 0,8-6-49 0 0,0 1-1 0 0,0 1 0 0 0,0 0 0 0 0,1 1 1 0 0,14-4-1 0 0,69-14 209 0 0,-90 22-227 0 0,-1 0 0 0 0,1 0 0 0 0,0 1 0 0 0,0 0-1 0 0,0 0 1 0 0,-1 0 0 0 0,8 1 0 0 0,-11 0-25 0 0,0-1 0 0 0,-1 1 0 0 0,1 0 0 0 0,-1-1 1 0 0,1 1-1 0 0,-1 0 0 0 0,1 0 0 0 0,-1 0 0 0 0,1 0 0 0 0,-1 0 0 0 0,0 0 0 0 0,1 0 0 0 0,-1 1 0 0 0,0-1 1 0 0,0 0-1 0 0,0 1 0 0 0,0-1 0 0 0,0 1 0 0 0,0-1 0 0 0,0 1 0 0 0,-1-1 0 0 0,1 1 0 0 0,-1 0 0 0 0,1-1 0 0 0,-1 1 1 0 0,1 0-1 0 0,-1 0 0 0 0,0 2 0 0 0,2 20 110 0 0,-2 0 0 0 0,-3 33 0 0 0,1-30-14 0 0,2 47 1 0 0,1-66-97 0 0,0 0 0 0 0,0 0 0 0 0,1 0 0 0 0,0 0 0 0 0,1 0 0 0 0,-1 0 0 0 0,1-1 0 0 0,1 1 0 0 0,-1-1 0 0 0,6 7 0 0 0,-7-12-23 0 0,0 1 0 0 0,0-1 0 0 0,0 0 1 0 0,1 1-1 0 0,-1-1 0 0 0,1 0 0 0 0,-1-1 1 0 0,1 1-1 0 0,0 0 0 0 0,-1-1 0 0 0,1 1 1 0 0,0-1-1 0 0,0 0 0 0 0,0 0 0 0 0,0 0 1 0 0,1-1-1 0 0,-1 1 0 0 0,0-1 0 0 0,0 1 1 0 0,0-1-1 0 0,0 0 0 0 0,0 0 0 0 0,1-1 1 0 0,-1 1-1 0 0,0-1 0 0 0,0 1 0 0 0,0-1 1 0 0,5-2-1 0 0,-2 1-410 0 0,-1 0 1 0 0,1 0-1 0 0,-1-1 0 0 0,0 0 1 0 0,1 0-1 0 0,-1 0 0 0 0,-1-1 1 0 0,1 0-1 0 0,0 0 1 0 0,-1 0-1 0 0,0 0 0 0 0,0 0 1 0 0,0-1-1 0 0,5-8 0 0 0,-6 7-608 0 0,-1 3-451 0 0,0-1 0 0 0,0 0-1 0 0,-1 0 1 0 0,3-7 0 0 0,-2 1-1296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07.831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443 142 8 0 0,'0'-17'498'0'0,"1"8"252"0"0,-1 0 0 0 0,0 0 0 0 0,-1 0 0 0 0,1 0 0 0 0,-2 0 1 0 0,1 0-1 0 0,-5-11 0 0 0,5 18-443 0 0,0-1 1 0 0,-1 1 0 0 0,1-1-1 0 0,-1 1 1 0 0,1-1 0 0 0,-1 1-1 0 0,0 0 1 0 0,0 0 0 0 0,0 0-1 0 0,-1 0 1 0 0,1 0 0 0 0,0 0-1 0 0,-1 0 1 0 0,1 1 0 0 0,-1-1-1 0 0,1 1 1 0 0,-1 0 0 0 0,0 0-1 0 0,0 0 1 0 0,1 0 0 0 0,-1 0-1 0 0,0 1 1 0 0,0-1 0 0 0,0 1-1 0 0,0 0 1 0 0,0 0 0 0 0,0 0-1 0 0,-4 0 1 0 0,0 1 14 0 0,-1 1 0 0 0,1 0 0 0 0,0 0 0 0 0,-1 0 0 0 0,1 1 0 0 0,0 0 0 0 0,0 0 0 0 0,0 1 0 0 0,-11 8 0 0 0,-18 14 489 0 0,2 2-1 0 0,-55 57 1 0 0,74-69-551 0 0,2 1-1 0 0,0 0 1 0 0,0 0 0 0 0,2 1 0 0 0,0 1 0 0 0,1 0 0 0 0,-13 38 0 0 0,20-48-208 0 0,1-1 1 0 0,0 1-1 0 0,1 0 1 0 0,0-1-1 0 0,0 1 1 0 0,1 0-1 0 0,0 0 1 0 0,0 0-1 0 0,1-1 1 0 0,1 1-1 0 0,-1 0 1 0 0,1-1-1 0 0,1 1 1 0 0,4 11-1 0 0,-4-13-42 0 0,1 0 0 0 0,0 0 0 0 0,0-1 1 0 0,1 1-1 0 0,0-1 0 0 0,0 0 0 0 0,0-1 0 0 0,1 1 0 0 0,-1-1 1 0 0,1 0-1 0 0,1 0 0 0 0,-1-1 0 0 0,1 0 0 0 0,-1 0 0 0 0,1-1 1 0 0,13 6-1 0 0,7-1-105 0 0,0 0 1 0 0,49 6 0 0 0,59-1-742 0 0,-94-10 313 0 0,48 1-1812 0 0,-29-4-4169 0 0,-31 0 1099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5.68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362 1 1288 0 0,'-5'0'1351'0'0,"0"0"0"0"0,0 1 0 0 0,0-1 1 0 0,0 1-1 0 0,-6 2 0 0 0,4 0-529 0 0,1 0 1 0 0,-1 0 0 0 0,1 0 0 0 0,0 1-1 0 0,-9 7 1 0 0,-14 14 223 0 0,2 1-1 0 0,1 1 1 0 0,-31 43-1 0 0,-79 104-455 0 0,132-166-1414 0 0,5-8 715 0 0,-1 0-1 0 0,0 0 1 0 0,0 0 0 0 0,0 1 0 0 0,0-1-1 0 0,0 0 1 0 0,0 0 0 0 0,0 0 0 0 0,0 1 0 0 0,0-1-1 0 0,0 0 1 0 0,0 0 0 0 0,1 0 0 0 0,-1 0-1 0 0,0 0 1 0 0,0 1 0 0 0,0-1 0 0 0,0 0-1 0 0,0 0 1 0 0,1 0 0 0 0,-1 0 0 0 0,0 0-1 0 0,0 0 1 0 0,0 0 0 0 0,0 0 0 0 0,1 0-1 0 0,-1 0 1 0 0,0 0 0 0 0,0 1 0 0 0,0-1 0 0 0,0 0-1 0 0,1 0 1 0 0,-1 0 0 0 0,0 0 0 0 0,0 0-1 0 0,0 0 1 0 0,1-1 0 0 0,-1 1 0 0 0,0 0-1 0 0,0 0 1 0 0,1 0 0 0 0,5-1-2940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6.71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25 9 256 0 0,'2'-9'10621'0'0,"1"10"-10147"0"0,0-1 0 0 0,-1 0-1 0 0,1 1 1 0 0,0 0 0 0 0,0 0 0 0 0,-1 0-1 0 0,1 0 1 0 0,0 0 0 0 0,-1 1 0 0 0,1-1 0 0 0,-1 1-1 0 0,0-1 1 0 0,0 1 0 0 0,1 0 0 0 0,1 3 0 0 0,6 5 81 0 0,15 21 0 0 0,-16-19 87 0 0,5 8-216 0 0,28 32 326 0 0,-36-45-705 0 0,0-1 1 0 0,1 0-1 0 0,0 0 0 0 0,0 0 0 0 0,10 5 0 0 0,-2-4-7 0 0,-14-6-40 0 0,0-1 0 0 0,0 0 0 0 0,-1 1 0 0 0,1-1 1 0 0,0 0-1 0 0,0 0 0 0 0,-1 0 0 0 0,1 1 0 0 0,0-1 0 0 0,0 0 1 0 0,-1 0-1 0 0,1 0 0 0 0,0 0 0 0 0,0 0 0 0 0,0-1 0 0 0,-1 1 1 0 0,1 0-1 0 0,0 0 0 0 0,0-1 0 0 0,-1 1-1 0 0,1 0 0 0 0,-1 0 0 0 0,0 0-1 0 0,0 0 1 0 0,0 0 0 0 0,0 0 0 0 0,0 0 0 0 0,0 0 0 0 0,0 0 0 0 0,0 0-1 0 0,0-1 1 0 0,0 1 0 0 0,0 0 0 0 0,0 0 0 0 0,0 0 0 0 0,0 0 0 0 0,0 0 0 0 0,0 0-1 0 0,0 0 1 0 0,0 0 0 0 0,0 0 0 0 0,0-1 0 0 0,0 1 0 0 0,0 0 0 0 0,0 0-1 0 0,0 0 1 0 0,0 0 0 0 0,0 0 0 0 0,0 0 0 0 0,0 0 0 0 0,0 0 0 0 0,0 0 0 0 0,-1 0-1 0 0,1 0 1 0 0,0 0 0 0 0,0-1 0 0 0,0 1 0 0 0,0 0 0 0 0,0 0 0 0 0,0 0-1 0 0,0 0 1 0 0,0 0 0 0 0,0 0 0 0 0,0 0 0 0 0,0 0 0 0 0,0 0 0 0 0,-1 0 0 0 0,1 0-1 0 0,0 0 1 0 0,-8-3-27 0 0,-6 1-26 0 0,-33-2-156 0 0,-132-17-141 0 0,178 20 357 0 0,3-1-8 0 0,14-5-20 0 0,27-7-60 0 0,-33 11 55 0 0,-9 2 26 0 0,48-15-137 0 0,59-29 1 0 0,-99 42 194 0 0,-14 6-55 0 0,-15 8 96 0 0,17-9-95 0 0,-1 0 0 0 0,1 0 0 0 0,0 0 0 0 0,0 0 0 0 0,0 1 0 0 0,-5 4 0 0 0,5-3-7 0 0,0-1 0 0 0,-1 0 1 0 0,0 0-1 0 0,-5 3 0 0 0,-10 3-16 0 0,-1 0 0 0 0,-30 8 0 0 0,49-17 19 0 0,-25 10 0 0 0,24-10 2 0 0,1 1-1 0 0,-1 0 1 0 0,0 0-1 0 0,1 0 1 0 0,-1 0-1 0 0,1 0 1 0 0,-1 0-1 0 0,1 0 1 0 0,-1 0 0 0 0,1 1-1 0 0,0-1 1 0 0,-2 3-1 0 0,5-3 5 0 0,0-1 0 0 0,1 1 1 0 0,-1-1-1 0 0,0 1 0 0 0,0-1 0 0 0,1 0 0 0 0,-1 0 1 0 0,0 0-1 0 0,4 0 0 0 0,1-2-11 0 0,1 1-1 0 0,-1-1 1 0 0,10-4-1 0 0,3-1-2 0 0,-1 2-2 0 0,-1-1 0 0 0,32-15 0 0 0,-46 20 17 0 0,0-1-1 0 0,-1-1 1 0 0,1 1 0 0 0,-1 0 0 0 0,1-1-1 0 0,-1 1 1 0 0,0-1 0 0 0,0 0-1 0 0,0 0 1 0 0,2-5 0 0 0,-5 8-7 0 0,0 0 0 0 0,0 0 0 0 0,0-1 0 0 0,0 1 0 0 0,0 0 0 0 0,0 0 1 0 0,0 0-1 0 0,0-1 0 0 0,0 1 0 0 0,0 0 0 0 0,0 0 0 0 0,-1-1 0 0 0,1 1 0 0 0,0 0 0 0 0,0 0 1 0 0,0 0-1 0 0,0 0 0 0 0,-1-1 0 0 0,1 1 0 0 0,0 0 0 0 0,0 0 0 0 0,0 0 0 0 0,-1 0 0 0 0,1 0 1 0 0,0 0-1 0 0,0-1 0 0 0,0 1 0 0 0,-1 0 0 0 0,1 0 0 0 0,0 0 0 0 0,0 0 0 0 0,-1 0 1 0 0,1 0-1 0 0,0 0 0 0 0,0 0 0 0 0,-1 0 0 0 0,1 0 0 0 0,0 0 0 0 0,0 0 0 0 0,0 0 0 0 0,-1 0 1 0 0,1 0-1 0 0,0 1 0 0 0,-16 0 74 0 0,13-1-74 0 0,-15 3-4 0 0,-24 6 0 0 0,-13 2 14 0 0,54-11-10 0 0,0 0 1 0 0,1 0-1 0 0,-1 0 0 0 0,0 0 1 0 0,1 0-1 0 0,-1 0 0 0 0,0 0 1 0 0,1 0-1 0 0,-1 1 1 0 0,1-1-1 0 0,-1 0 0 0 0,0 0 1 0 0,1 1-1 0 0,-1-1 0 0 0,1 0 1 0 0,-1 1-1 0 0,1-1 1 0 0,-1 1-1 0 0,0 0 0 0 0,1-1-5 0 0,0 1-1 0 0,1-1 1 0 0,-1 0-1 0 0,0 1 1 0 0,0-1-1 0 0,1 0 1 0 0,-1 0-1 0 0,0 1 1 0 0,1-1-1 0 0,-1 0 1 0 0,0 1-1 0 0,1-1 1 0 0,-1 0-1 0 0,1 0 1 0 0,-1 0-1 0 0,0 1 1 0 0,1-1-1 0 0,-1 0 1 0 0,1 0-1 0 0,-1 0 1 0 0,0 0-1 0 0,1 0 0 0 0,-1 0 1 0 0,1 0-1 0 0,-1 0 1 0 0,1 0-1 0 0,-1 0 1 0 0,1 0-1 0 0,9 0-538 0 0,-1 0 0 0 0,1-1 0 0 0,0 0 0 0 0,16-4-1 0 0,3 0-2417 0 0,-7-1-1206 0 0,-13 3 2709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7.30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 60 512 0 0,'3'-37'4950'0'0,"5"14"3807"0"0,-9 29-3961 0 0,1 21-3627 0 0,-10 236 652 0 0,8-251-1984 0 0,1 0 1 0 0,1 0-1 0 0,0 0 1 0 0,0 0-1 0 0,2 0 1 0 0,3 17-1 0 0,-4-26-1171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7.48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16 28 8 0 0,'-3'2'1265'0'0,"-9"9"6881"0"0,13-6-4424 0 0,8-1-2135 0 0,16-2-583 0 0,-1 0 0 0 0,0-2 0 0 0,42-4 0 0 0,-37 0-1020 0 0,57-13 1 0 0,-12-6-3445 0 0,-56 17 474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8.99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72 0 512 0 0,'-2'0'407'0'0,"1"0"0"0"0,0 0 0 0 0,0 1 0 0 0,-1-1 0 0 0,1 0 0 0 0,0 0 0 0 0,0 1 0 0 0,-1-1 0 0 0,1 1-1 0 0,0-1 1 0 0,0 1 0 0 0,0 0 0 0 0,0-1 0 0 0,0 1 0 0 0,0 0 0 0 0,0 0 0 0 0,-1 1 0 0 0,0 0 68 0 0,0 0 0 0 0,1 0 0 0 0,-1 1 0 0 0,1-1 0 0 0,-1 0 0 0 0,1 1 0 0 0,-1 4 0 0 0,-1 4 87 0 0,0 0 0 0 0,1 0 0 0 0,-1 13 1 0 0,2-14-201 0 0,-1 32 973 0 0,2 54-1 0 0,0 22 506 0 0,-3 48-814 0 0,4-99-1143 0 0,-1-66 87 0 0,0 1 1 0 0,0-1 0 0 0,0 1 0 0 0,0 0 0 0 0,0-1 0 0 0,0 1 0 0 0,0-1 0 0 0,0 1 0 0 0,-1 0 0 0 0,1-1 0 0 0,-1 1 0 0 0,1-1 0 0 0,-1 1 0 0 0,0-1 0 0 0,1 0 0 0 0,-1 1 0 0 0,0-1 0 0 0,0 0 0 0 0,0 1 0 0 0,0-1 0 0 0,-2 2 0 0 0,3-3 4 0 0,0-1-1 0 0,-1 1 1 0 0,1 0 0 0 0,0 0 0 0 0,0 0 0 0 0,-1 0 0 0 0,1 0 0 0 0,0 0-1 0 0,0 0 1 0 0,-1 0 0 0 0,1 0 0 0 0,0-1 0 0 0,0 1 0 0 0,-1 0 0 0 0,1 0-1 0 0,0 0 1 0 0,0-1 0 0 0,0 1 0 0 0,-1 0 0 0 0,1 0 0 0 0,0-1 0 0 0,0 1-1 0 0,0 0 1 0 0,0 0 0 0 0,0-1 0 0 0,-1 1 0 0 0,1 0 0 0 0,0 0 0 0 0,0-1-1 0 0,0 1 1 0 0,0 0 0 0 0,0 0 0 0 0,0-1 0 0 0,0 1 0 0 0,0 0 0 0 0,0-1-1 0 0,0 1 1 0 0,-2-17-1736 0 0,2 14 1162 0 0,2-30-5586 0 0,0 23 3660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6:59.28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 11 8 0 0,'0'-1'111'0'0,"1"1"0"0"0,-1 0 1 0 0,0-1-1 0 0,0 1 0 0 0,0 0 0 0 0,0-1 0 0 0,0 1 1 0 0,-1-1-1 0 0,1 1 0 0 0,0 0 0 0 0,0-1 0 0 0,0 1 1 0 0,0 0-1 0 0,0-1 0 0 0,0 1 0 0 0,-1 0 0 0 0,1-1 1 0 0,0 1-1 0 0,0 0 0 0 0,0-1 0 0 0,-1 1 0 0 0,1 0 1 0 0,0 0-1 0 0,0-1 0 0 0,-1 1 0 0 0,1 0 0 0 0,0 0 0 0 0,-1 0 1 0 0,1-1-1 0 0,0 1 0 0 0,-1 0 0 0 0,1 0 0 0 0,0 0 1 0 0,-1 0-1 0 0,1 0 0 0 0,0 0 0 0 0,-1 0 0 0 0,1-1 1 0 0,-1 1-1 0 0,1 0 0 0 0,0 0 0 0 0,-1 0 0 0 0,0 1 1 0 0,1-1 171 0 0,-1 0 1 0 0,0 0 0 0 0,1 0 0 0 0,-1 1 0 0 0,1-1 0 0 0,-1 0 0 0 0,0 1 0 0 0,1-1-1 0 0,-1 0 1 0 0,1 1 0 0 0,-1-1 0 0 0,1 1 0 0 0,-1-1 0 0 0,1 1 0 0 0,-1-1-1 0 0,1 1 1 0 0,0-1 0 0 0,-1 1 0 0 0,1-1 0 0 0,0 1 0 0 0,-1-1 0 0 0,1 1 0 0 0,0 0-1 0 0,-1 0 1 0 0,1 4 478 0 0,-1-1 1 0 0,1 1-1 0 0,0-1 0 0 0,0 1 1 0 0,0 0-1 0 0,1 5 0 0 0,3 5-107 0 0,-1-1 1 0 0,7 15-1 0 0,2 7 233 0 0,-5-7-566 0 0,-2 0 0 0 0,-1 0 0 0 0,-1 0 0 0 0,-1 37 0 0 0,-15 117-108 0 0,-5-81-205 0 0,0 13-540 0 0,18-115 502 0 0,0 1 0 0 0,0 0 1 0 0,0 0-1 0 0,0 0 0 0 0,0 0 1 0 0,0 0-1 0 0,0 0 0 0 0,0 0 1 0 0,0 0-1 0 0,1-1 0 0 0,-1 1 1 0 0,0 0-1 0 0,1 1 0 0 0,-1-2-67 0 0,1 1 0 0 0,-1-1 0 0 0,0 0 0 0 0,0 0 0 0 0,0 1 0 0 0,1-1 0 0 0,-1 0 0 0 0,0 0 0 0 0,1 0 0 0 0,-1 0 0 0 0,0 1 0 0 0,1-1 0 0 0,-1 0 0 0 0,0 0 0 0 0,0 0 0 0 0,1 0 0 0 0,-1 0 0 0 0,0 0 0 0 0,1 0 0 0 0,-1 0 0 0 0,0 0 0 0 0,1 0 0 0 0,-1 0 0 0 0,1 0 0 0 0,1-1-676 0 0,0 1-1 0 0,-1-1 0 0 0,1 0 0 0 0,0 1 0 0 0,0-1 0 0 0,-1 0 1 0 0,1 0-1 0 0,0-1 0 0 0,-1 1 0 0 0,2-2 0 0 0,7-7-4324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0.27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35 289 1504 0 0,'-3'-2'1172'0'0,"0"0"-209"0"0,0 0-1 0 0,-1 0 1 0 0,1 0 0 0 0,0-1 0 0 0,0 1 0 0 0,-4-5 0 0 0,7 6-848 0 0,-1 0 1 0 0,0 0-1 0 0,1 0 1 0 0,-1 0-1 0 0,1 0 1 0 0,-1-1-1 0 0,1 1 1 0 0,-1 0-1 0 0,1 0 1 0 0,0-1-1 0 0,0 1 1 0 0,0 0-1 0 0,0 0 1 0 0,0-1-1 0 0,0 1 1 0 0,0 0-1 0 0,0-1 1 0 0,0 1-1 0 0,0 0 1 0 0,1 0-1 0 0,-1-1 1 0 0,1 1-1 0 0,0-2 1 0 0,7-18 977 0 0,-1 2-90 0 0,1 0 1 0 0,1 0-1 0 0,0 1 1 0 0,17-25 0 0 0,-24 40-883 0 0,16-17 693 0 0,-17 20-785 0 0,-1-1 1 0 0,0 1 0 0 0,1 0-1 0 0,-1-1 1 0 0,1 1-1 0 0,-1-1 1 0 0,1 1 0 0 0,-1 0-1 0 0,1-1 1 0 0,0 1 0 0 0,-1 0-1 0 0,1 0 1 0 0,-1-1 0 0 0,1 1-1 0 0,0 0 1 0 0,-1 0-1 0 0,1 0 1 0 0,0 0 0 0 0,-1 0-1 0 0,1 0 1 0 0,-1 0 0 0 0,1 0-1 0 0,0 0 1 0 0,-1 0 0 0 0,1 0-1 0 0,0 0 1 0 0,-1 1 0 0 0,1-1-1 0 0,-1 0 1 0 0,1 0-1 0 0,0 1 1 0 0,-1-1 0 0 0,1 0-1 0 0,0 1 1 0 0,-1-1-24 0 0,0 0-1 0 0,0 0 1 0 0,0 0-1 0 0,0 1 1 0 0,1-1 0 0 0,-1 0-1 0 0,0 0 1 0 0,0 0-1 0 0,0 0 1 0 0,0 0 0 0 0,0 0-1 0 0,0 0 1 0 0,0 0-1 0 0,0 0 1 0 0,0 0 0 0 0,0 0-1 0 0,0 1 1 0 0,0-1-1 0 0,0 0 1 0 0,0 0-1 0 0,0 0 1 0 0,0 0 0 0 0,0 0-1 0 0,0 0 1 0 0,0 0-1 0 0,0 0 1 0 0,0 0 0 0 0,0 1-1 0 0,0-1 1 0 0,0 0-1 0 0,0 0 1 0 0,0 0 0 0 0,0 0-1 0 0,0 0 1 0 0,0 0-1 0 0,0 0 1 0 0,0 0 0 0 0,0 0-1 0 0,0 0 1 0 0,0 1-1 0 0,0-1 1 0 0,0 0 0 0 0,-1 0-1 0 0,1 0 1 0 0,0 0-1 0 0,0 0 1 0 0,0 0-1 0 0,0 0 1 0 0,0 0 0 0 0,0 0-1 0 0,0 0 1 0 0,0 0-1 0 0,0 0 1 0 0,0 0 0 0 0,-1 0-1 0 0,1 0 1 0 0,-9 2 106 0 0,-11-5 177 0 0,19 3-271 0 0,1 0-1 0 0,-1-1 1 0 0,0 1 0 0 0,1-1-1 0 0,-1 1 1 0 0,0 0 0 0 0,0 0-1 0 0,1-1 1 0 0,-1 1 0 0 0,0 0-1 0 0,1 0 1 0 0,-1 0 0 0 0,0 0-1 0 0,0 0 1 0 0,1 0 0 0 0,-1 0-1 0 0,0 0 1 0 0,0 0 0 0 0,1 0-1 0 0,-1 0 1 0 0,0 1 0 0 0,0-1-1 0 0,1 0 1 0 0,-2 1 0 0 0,0 1 46 0 0,0 0-50 0 0,5 5 206 0 0,-2-6-192 0 0,0 3 250 0 0,-3-7-72 0 0,2 3-198 0 0,0-1 0 0 0,0 1 0 0 0,-1-1 1 0 0,1 0-1 0 0,0 1 0 0 0,0-1 0 0 0,0 0 0 0 0,0 1 0 0 0,0-1 0 0 0,0 0 1 0 0,0 0-1 0 0,0 1 0 0 0,0-1 0 0 0,0 0 0 0 0,0 1 0 0 0,0-1 0 0 0,0 0 1 0 0,1 1-1 0 0,-1-1 0 0 0,0 0 0 0 0,1 0 0 0 0,4-4 0 0 0,0 0 0 0 0,1 0 1 0 0,0 0-1 0 0,0 1 0 0 0,0-1 0 0 0,0 1 0 0 0,1 1 0 0 0,11-5 0 0 0,-2 2-10 0 0,0 0 0 0 0,0 2 0 0 0,1 0 0 0 0,-1 1 0 0 0,1 1 0 0 0,-1 0 0 0 0,1 1 0 0 0,27 2 0 0 0,-21 1 6 0 0,-1 1 0 0 0,0 1 0 0 0,0 1 0 0 0,0 1 0 0 0,41 16 0 0 0,-58-19-3 0 0,0-1 1 0 0,0 1-1 0 0,0 0 0 0 0,0 0 1 0 0,0 1-1 0 0,-1-1 1 0 0,0 1-1 0 0,1 0 0 0 0,-1 0 1 0 0,0 0-1 0 0,-1 1 1 0 0,1 0-1 0 0,-1-1 0 0 0,0 1 1 0 0,0 0-1 0 0,-1 1 0 0 0,1-1 1 0 0,-1 0-1 0 0,0 1 1 0 0,-1-1-1 0 0,1 1 0 0 0,-1-1 1 0 0,0 1-1 0 0,-1 0 1 0 0,1 0-1 0 0,-1-1 0 0 0,-1 10 1 0 0,0-3 1 0 0,-1 0 1 0 0,0 0-1 0 0,-1 0 1 0 0,0 0-1 0 0,-1-1 1 0 0,-1 1-1 0 0,1-1 1 0 0,-2 0-1 0 0,0 0 0 0 0,0-1 1 0 0,-1 0-1 0 0,-8 11 1 0 0,7-12-1 0 0,-1-1 1 0 0,1 1 0 0 0,-2-1-1 0 0,1-1 1 0 0,-1 0 0 0 0,0 0-1 0 0,-11 5 1 0 0,-11 3 13 0 0,-35 12 0 0 0,4-3 7 0 0,58-22-25 0 0,0 1 0 0 0,1-1 0 0 0,0 1 0 0 0,-1-1 0 0 0,-5 6 0 0 0,9-7 0 0 0,1-1 0 0 0,-1 1 0 0 0,1-1 0 0 0,-1 1 0 0 0,1 0 0 0 0,0-1 0 0 0,-1 1 0 0 0,1-1 0 0 0,0 1 0 0 0,-1 0 0 0 0,1-1 0 0 0,0 1 0 0 0,-1 0 0 0 0,1-1 1 0 0,0 1-1 0 0,0 0 0 0 0,0-1 0 0 0,0 1 0 0 0,0 1 0 0 0,0-1-1 0 0,0-1 0 0 0,1 1 0 0 0,-1 0 0 0 0,1 0 0 0 0,-1-1 0 0 0,1 1 0 0 0,-1 0 0 0 0,1-1 1 0 0,-1 1-1 0 0,1 0 0 0 0,-1-1 0 0 0,1 1 0 0 0,0-1 0 0 0,-1 1 0 0 0,1-1 0 0 0,0 0 0 0 0,0 1 0 0 0,-1-1 1 0 0,1 1-1 0 0,0-1 0 0 0,1 0 0 0 0,215 88-156 0 0,-195-79-111 0 0,0 0-1 0 0,-1 2 0 0 0,0 0 1 0 0,0 1-1 0 0,-2 2 0 0 0,1 0 0 0 0,31 30 1 0 0,-51-50-6874 0 0,0 2 3758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1.41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44 405 512 0 0,'-32'-1'8060'0'0,"21"1"-3520"0"0,18-1 277 0 0,4 0-4461 0 0,0 0 1 0 0,1-1-1 0 0,-1 0 0 0 0,14-6 1 0 0,9-1-177 0 0,-14 5-62 0 0,81-20 155 0 0,-84 19-216 0 0,0-1 0 0 0,0-1 1 0 0,26-14-1 0 0,-39 18-41 0 0,1 0 0 0 0,-1 0 0 0 0,0 0 0 0 0,0 0 0 0 0,0-1 0 0 0,-1 0 0 0 0,1 0-1 0 0,-1 0 1 0 0,0 0 0 0 0,0 0 0 0 0,0-1 0 0 0,-1 1 0 0 0,1-1 0 0 0,1-5 0 0 0,-2 3 12 0 0,0 0 0 0 0,0 0-1 0 0,-1 0 1 0 0,0-1 0 0 0,-1 1 0 0 0,1 0 0 0 0,-1 0 0 0 0,-1 0-1 0 0,-1-12 1 0 0,0 9 61 0 0,0 0 0 0 0,-1 1 0 0 0,0-1 0 0 0,0 1 0 0 0,-1-1 0 0 0,0 1 0 0 0,-1 0 0 0 0,0 1 0 0 0,-1-1 0 0 0,0 1 0 0 0,0 0 0 0 0,0 0 0 0 0,-1 1 0 0 0,-14-13 0 0 0,17 18-36 0 0,0-1-1 0 0,-1 0 1 0 0,1 1-1 0 0,0 0 1 0 0,-1 0-1 0 0,1 0 1 0 0,-1 1-1 0 0,0-1 1 0 0,1 1-1 0 0,-1 0 1 0 0,0 1-1 0 0,0-1 1 0 0,0 1-1 0 0,0 0 1 0 0,0 0-1 0 0,-5 1 1 0 0,-1 1 43 0 0,0 1-1 0 0,1 0 1 0 0,-1 0 0 0 0,1 1 0 0 0,0 1 0 0 0,-10 5-1 0 0,14-7-37 0 0,1 1 0 0 0,0 0 0 0 0,0 0 0 0 0,1 0 0 0 0,-1 0 0 0 0,1 1 0 0 0,0 0 0 0 0,0 0 0 0 0,0 0 0 0 0,1 0 0 0 0,0 1 0 0 0,0-1 0 0 0,-2 8 0 0 0,-2 4 130 0 0,1 0 1 0 0,1 0-1 0 0,-4 24 1 0 0,3-12 8 0 0,2 1-1 0 0,1 0 1 0 0,1 0 0 0 0,1 0-1 0 0,2 0 1 0 0,6 39-1 0 0,8 28 24 0 0,-7-39-133 0 0,3 0 0 0 0,19 60 0 0 0,2-28 35 0 0,-29-83-122 0 0,-4-13 50 0 0,-1-13-56 0 0,3 2-3 0 0,1 1 0 0 0,1-1 0 0 0,0 1 1 0 0,2 0-1 0 0,-1 0 0 0 0,2 1 0 0 0,0-1 0 0 0,1 1 0 0 0,0 0 0 0 0,1 1 0 0 0,1 0 0 0 0,17-22 0 0 0,-21 32-2 0 0,-1 0-1 0 0,1 0 0 0 0,0 0 1 0 0,0 1-1 0 0,0-1 0 0 0,0 1 1 0 0,0 0-1 0 0,1 1 0 0 0,0-1 1 0 0,7-1-1 0 0,-9 3 5 0 0,0-1 0 0 0,1 1 0 0 0,-1 1 0 0 0,0-1 0 0 0,0 1 0 0 0,1-1 0 0 0,-1 1 0 0 0,0 1 0 0 0,1-1 0 0 0,-1 0 0 0 0,0 1 0 0 0,0 0 0 0 0,0 0 0 0 0,1 0 0 0 0,5 4 0 0 0,-6-3 2 0 0,-1 1-1 0 0,1 0 1 0 0,-1 0 0 0 0,0 0-1 0 0,0 0 1 0 0,0 1 0 0 0,-1-1-1 0 0,1 1 1 0 0,-1-1 0 0 0,1 1-1 0 0,-1 0 1 0 0,-1 0 0 0 0,1 0-1 0 0,1 6 1 0 0,1 4 2 0 0,0-1-1 0 0,-1 0 1 0 0,1 20 0 0 0,-3 17-21 0 0,-2-32 36 0 0,3 29 1 0 0,-1-43-32 0 0,-1 1 1 0 0,1 0-1 0 0,1 0 1 0 0,-1-1 0 0 0,1 1-1 0 0,-1-1 1 0 0,1 1 0 0 0,0-1-1 0 0,1 0 1 0 0,4 7-1 0 0,-5-9-90 0 0,0 1 0 0 0,0-1 0 0 0,0 0-1 0 0,1 0 1 0 0,-1 0 0 0 0,1 0 0 0 0,-1-1 0 0 0,1 1-1 0 0,0-1 1 0 0,0 1 0 0 0,-1-1 0 0 0,1 0-1 0 0,0 0 1 0 0,0 0 0 0 0,0-1 0 0 0,0 1 0 0 0,1-1-1 0 0,-1 0 1 0 0,0 1 0 0 0,0-1 0 0 0,0-1-1 0 0,0 1 1 0 0,0 0 0 0 0,0-1 0 0 0,5-1-1 0 0,5-2-1757 0 0,1-1 0 0 0,-1 0-1 0 0,0-1 1 0 0,15-9-1 0 0,-15 8-808 0 0,12-6 59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2.7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245 169 512 0 0,'5'-5'342'0'0,"-1"0"-1"0"0,1-1 1 0 0,-1 1 0 0 0,4-9-1 0 0,-4 7 482 0 0,0-1-1 0 0,-1 1 1 0 0,-1 0-1 0 0,1-1 0 0 0,-1 0 1 0 0,0 1-1 0 0,-1-1 1 0 0,0 0-1 0 0,0 0 0 0 0,-1 0 1 0 0,0-9-1 0 0,0 16-686 0 0,0-1-1 0 0,0 1 0 0 0,-1 0 1 0 0,1-1-1 0 0,0 1 1 0 0,-1 0-1 0 0,1-1 0 0 0,-1 1 1 0 0,1 0-1 0 0,-1 0 1 0 0,0-1-1 0 0,1 1 0 0 0,-1 0 1 0 0,0 0-1 0 0,0 0 0 0 0,0 0 1 0 0,0 0-1 0 0,0 0 1 0 0,0 0-1 0 0,-1-1 0 0 0,-1 1 22 0 0,1 0-1 0 0,0 0 1 0 0,0 0-1 0 0,-1 0 1 0 0,1 1-1 0 0,-1-1 0 0 0,1 1 1 0 0,0 0-1 0 0,-1-1 1 0 0,-3 1-1 0 0,-4 1 208 0 0,0 0 0 0 0,0 1 0 0 0,1 0 0 0 0,-15 5 0 0 0,13-3-216 0 0,0 0 0 0 0,0 1 0 0 0,0 0 0 0 0,1 1 0 0 0,0 1 0 0 0,0-1 1 0 0,1 1-1 0 0,0 1 0 0 0,0 0 0 0 0,0 0 0 0 0,1 1 0 0 0,1 0 0 0 0,-1 0 0 0 0,2 1 0 0 0,-1 0 0 0 0,1 0 0 0 0,1 1 0 0 0,-1-1 0 0 0,2 1 0 0 0,0 0 0 0 0,0 1 0 0 0,1-1 0 0 0,0 1 0 0 0,1-1 0 0 0,1 1 0 0 0,-1 0 0 0 0,2 0 0 0 0,0 16 0 0 0,1-24-138 0 0,-1 1 0 0 0,1-1-1 0 0,0 0 1 0 0,0 1 0 0 0,0-1-1 0 0,1 0 1 0 0,0 0 0 0 0,0 0-1 0 0,0 0 1 0 0,0 0 0 0 0,0 0-1 0 0,1-1 1 0 0,4 7 0 0 0,-2-6-12 0 0,0 0 1 0 0,0 0 0 0 0,0 0 0 0 0,0 0 0 0 0,0-1 0 0 0,1 0 0 0 0,0 0 0 0 0,9 3 0 0 0,5 0-151 0 0,1-1 1 0 0,0-1-1 0 0,0-1 1 0 0,33 1-1 0 0,-24-2-1782 0 0,59-6 1 0 0,-52-1-643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3.62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 26 512 0 0,'-13'-7'1808'0'0,"12"6"-1011"0"0,-1 0 1 0 0,0 0 0 0 0,1 0 0 0 0,-1 0 0 0 0,0 1 0 0 0,0-1 0 0 0,0 0 0 0 0,-2 0 1568 0 0,7 0-1924 0 0,0-1-1 0 0,1 1 1 0 0,-1-1-1 0 0,1 1 1 0 0,-1 0-1 0 0,1 0 1 0 0,0 1-1 0 0,-1-1 1 0 0,1 1-1 0 0,0-1 1 0 0,0 1-1 0 0,-1 1 1 0 0,1-1-1 0 0,0 0 1 0 0,-1 1-1 0 0,6 1 1 0 0,-4 0-208 0 0,-1 0 1 0 0,1 0-1 0 0,-1 1 0 0 0,0-1 1 0 0,1 1-1 0 0,-1 0 0 0 0,0 0 1 0 0,-1 0-1 0 0,1 1 0 0 0,5 7 0 0 0,1 2-77 0 0,0 2 0 0 0,-2-1 0 0 0,1 1 0 0 0,-2 0 0 0 0,0 1 0 0 0,5 18 0 0 0,-2 0 51 0 0,-2 1 0 0 0,0 0 0 0 0,2 45-1 0 0,-5 107 68 0 0,-26 32-203 0 0,12-152-81 0 0,8-58 37 0 0,-1 0 0 0 0,0 0 0 0 0,0 0 0 0 0,-1 0-1 0 0,0-1 1 0 0,-5 12 0 0 0,7-18-159 0 0,-1 0 0 0 0,0 1 0 0 0,1-1 0 0 0,-1 0 0 0 0,0 1 0 0 0,0-1-1 0 0,0 0 1 0 0,0 0 0 0 0,0-1 0 0 0,-5 4 0 0 0,6-4-228 0 0,-1-1 0 0 0,0 1 0 0 0,0 0 1 0 0,0-1-1 0 0,0 1 0 0 0,0-1 0 0 0,0 1 0 0 0,0-1 0 0 0,0 0 1 0 0,0 0-1 0 0,0 0 0 0 0,0 0 0 0 0,0 0 0 0 0,0-1 0 0 0,0 1 1 0 0,-3-2-1 0 0,-4-2-1447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0.332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53 14 512 0 0,'-13'-7'2469'0'0,"-2"1"6300"0"0,14 6-8606 0 0,1 0 1 0 0,-1 0 0 0 0,0 0-1 0 0,1 0 1 0 0,-1 0-1 0 0,0 0 1 0 0,1 1-1 0 0,-1-1 1 0 0,0 0 0 0 0,1 0-1 0 0,-1 1 1 0 0,1-1-1 0 0,-1 0 1 0 0,0 1 0 0 0,1-1-1 0 0,-1 1 1 0 0,1-1-1 0 0,-1 1 1 0 0,1-1-1 0 0,0 1 1 0 0,-1-1 0 0 0,1 1-1 0 0,-1-1 1 0 0,1 2-1 0 0,-2 0 355 0 0,1-1-230 0 0,0 0 0 0 0,0 0 0 0 0,1 0 0 0 0,-1 0 0 0 0,0 1 0 0 0,1-1 0 0 0,-1 0 0 0 0,1 0 0 0 0,-1 1 0 0 0,1-1 0 0 0,0 0 0 0 0,-1 2 0 0 0,1-2-227 0 0,1 0 1 0 0,-1-1 0 0 0,1 1-1 0 0,-1 0 1 0 0,1-1-1 0 0,0 1 1 0 0,-1-1 0 0 0,1 1-1 0 0,0 0 1 0 0,-1-1 0 0 0,1 1-1 0 0,0-1 1 0 0,-1 0-1 0 0,1 1 1 0 0,0-1 0 0 0,0 0-1 0 0,0 1 1 0 0,-1-1-1 0 0,1 0 1 0 0,0 0 0 0 0,0 0-1 0 0,1 1 1 0 0,16 5 129 0 0,1 1 1 0 0,-1 1-1 0 0,-1 1 0 0 0,0 0 1 0 0,0 1-1 0 0,-1 1 0 0 0,0 1 1 0 0,0 0-1 0 0,-2 1 0 0 0,0 1 1 0 0,0 0-1 0 0,-1 0 0 0 0,-1 2 1 0 0,20 32-1 0 0,-23-34-104 0 0,-2 1 1 0 0,11 30-1 0 0,-15-38-68 0 0,-1 0-1 0 0,0 0 1 0 0,-1 1-1 0 0,0-1 1 0 0,0 0 0 0 0,0 1-1 0 0,-1-1 1 0 0,0 1-1 0 0,-2 7 1 0 0,2-13-12 0 0,0 0-1 0 0,-1 0 1 0 0,0 0-1 0 0,0 0 1 0 0,1 0 0 0 0,-1-1-1 0 0,0 1 1 0 0,0 0-1 0 0,-1 0 1 0 0,1 0-1 0 0,0-1 1 0 0,-1 1 0 0 0,1-1-1 0 0,-1 1 1 0 0,1-1-1 0 0,-3 2 1 0 0,1-1-4 0 0,0 0 0 0 0,-1 0 0 0 0,1-1 0 0 0,-1 1 0 0 0,0-1 0 0 0,0 0 0 0 0,0 1 0 0 0,-4-1 0 0 0,2 0-7 0 0,0 0 0 0 0,-1-1 1 0 0,1 1-1 0 0,0-2 0 0 0,0 1 0 0 0,-1-1 0 0 0,1 1 1 0 0,0-2-1 0 0,0 1 0 0 0,-11-5 0 0 0,13 5-4 0 0,1-1 0 0 0,-1 0-1 0 0,0-1 1 0 0,0 1-1 0 0,1-1 1 0 0,-1 1 0 0 0,1-1-1 0 0,0 0 1 0 0,0 0 0 0 0,-4-6-1 0 0,5 7 5 0 0,1 0-1 0 0,0 0 1 0 0,0-1 0 0 0,0 1-1 0 0,1 0 1 0 0,-1-1 0 0 0,0 1-1 0 0,1 0 1 0 0,0-1-1 0 0,-1 1 1 0 0,1-1 0 0 0,0 1-1 0 0,0 0 1 0 0,0-1 0 0 0,1 1-1 0 0,-1-1 1 0 0,1 1-1 0 0,-1 0 1 0 0,1-1 0 0 0,1-3-1 0 0,3-4-27 0 0,0 0-1 0 0,0 0 1 0 0,1 0-1 0 0,0 1 0 0 0,1 0 1 0 0,0 0-1 0 0,1 0 1 0 0,0 1-1 0 0,0 1 1 0 0,10-9-1 0 0,14-8-135 0 0,54-29 0 0 0,-21 14-210 0 0,-32 18 67 0 0,26-18-424 0 0,-23 9-2563 0 0,-29 20-1449 0 0,-7 7 3044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4.53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28 136 512 0 0,'-3'-3'557'0'0,"1"1"309"0"0,0 0-1 0 0,0 1 1 0 0,0-1 0 0 0,1 0-1 0 0,-1 0 1 0 0,0 0 0 0 0,1 0 0 0 0,-1 0-1 0 0,1-1 1 0 0,0 1 0 0 0,0 0-1 0 0,0-1 1 0 0,0 1 0 0 0,0 0-1 0 0,0-1 1 0 0,1 1 0 0 0,-1-6 0 0 0,6 14 3652 0 0,0 5-3802 0 0,0 16-63 0 0,-1 2 1 0 0,-2-1-1 0 0,-1 50 1 0 0,-1-44-386 0 0,-9 86 370 0 0,0 1-149 0 0,9-120-484 0 0,0 0 1 0 0,0 0-1 0 0,0 0 1 0 0,0 0-1 0 0,0-1 1 0 0,0 1-1 0 0,0 0 1 0 0,1 0-1 0 0,-1 0 1 0 0,0 0-1 0 0,0-1 1 0 0,1 1-1 0 0,-1 0 1 0 0,0 0-1 0 0,1-1 1 0 0,-1 1-1 0 0,1 0 0 0 0,-1 0 1 0 0,1 0-1 0 0,0-1-2 0 0,-1 0 0 0 0,1 0 0 0 0,-1 0 0 0 0,1 0 0 0 0,-1 0 0 0 0,1 0 0 0 0,-1-1 0 0 0,1 1 0 0 0,-1 0 0 0 0,0 0 0 0 0,1 0 0 0 0,-1-1 0 0 0,1 1 0 0 0,-1 0 0 0 0,0-1 0 0 0,1 1 0 0 0,-1 0 0 0 0,0-1 0 0 0,1 1 0 0 0,-1 0 0 0 0,0-1 0 0 0,1 1 0 0 0,-1-1 0 0 0,0 1 0 0 0,0 0 0 0 0,0-1 0 0 0,1 1 0 0 0,-1-1 0 0 0,0 1 0 0 0,0-1 0 0 0,0 1 0 0 0,0-1 0 0 0,0 0 0 0 0,9-22-12 0 0,-2 0 1 0 0,-1-1 0 0 0,4-26-1 0 0,4-74 24 0 0,-4 25-28 0 0,-6 73 12 0 0,12-45 1 0 0,-13 61 0 0 0,0 1 0 0 0,1-1 0 0 0,0 1 0 0 0,1 1-1 0 0,0-1 1 0 0,0 0 0 0 0,0 1 0 0 0,8-7 0 0 0,-11 12-2 0 0,0 1-1 0 0,1 0 0 0 0,-1 1 1 0 0,1-1-1 0 0,-1 0 1 0 0,1 1-1 0 0,0-1 0 0 0,0 1 1 0 0,0 0-1 0 0,0 0 1 0 0,0 0-1 0 0,0 0 0 0 0,0 1 1 0 0,0-1-1 0 0,0 1 1 0 0,0-1-1 0 0,0 1 1 0 0,0 0-1 0 0,0 1 0 0 0,0-1 1 0 0,0 0-1 0 0,0 1 1 0 0,1 0-1 0 0,-1-1 0 0 0,-1 1 1 0 0,1 1-1 0 0,5 1 1 0 0,-1 0 1 0 0,0 1 0 0 0,-1 0 1 0 0,1 0-1 0 0,-1 1 1 0 0,1 0-1 0 0,-1 0 1 0 0,-1 0-1 0 0,1 0 1 0 0,-1 1-1 0 0,5 7 1 0 0,-5-7-3 0 0,75 118 2 0 0,-69-105 12 0 0,-2 1 1 0 0,0 0-1 0 0,-1 0 0 0 0,10 38 1 0 0,-3 32-21 0 0,-10-53-38 0 0,17 59 0 0 0,-22-93 4 0 0,1 0 1 0 0,0-1-1 0 0,0 1 0 0 0,1 0 0 0 0,-1-1 0 0 0,0 1 0 0 0,1-1 1 0 0,0 1-1 0 0,-1-1 0 0 0,1 0 0 0 0,0 0 0 0 0,3 3 0 0 0,-4-5-112 0 0,0 1-1 0 0,0 0 0 0 0,0-1 0 0 0,1 1 1 0 0,-1-1-1 0 0,0 0 0 0 0,0 1 0 0 0,1-1 1 0 0,-1 0-1 0 0,0 0 0 0 0,0 0 1 0 0,1 0-1 0 0,-1 0 0 0 0,0 0 0 0 0,1 0 1 0 0,-1 0-1 0 0,0-1 0 0 0,0 1 0 0 0,1 0 1 0 0,-1-1-1 0 0,0 1 0 0 0,0-1 1 0 0,0 1-1 0 0,1-1 0 0 0,-1 0 0 0 0,0 1 1 0 0,0-1-1 0 0,2-2 0 0 0,13-12-4398 0 0,-6 5 1864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5.19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18 78 512 0 0,'-3'-5'1482'0'0,"0"-1"0"0"0,0 0 0 0 0,-2-10 0 0 0,4 14-983 0 0,0 0-1 0 0,1 0 1 0 0,-1-1 0 0 0,1 1 0 0 0,0 0 0 0 0,0 0-1 0 0,0-1 1 0 0,0 1 0 0 0,0 0 0 0 0,0-1-1 0 0,0 1 1 0 0,1 0 0 0 0,0-3 0 0 0,-1 4-351 0 0,1 0 1 0 0,-1 1-1 0 0,1-1 0 0 0,-1 0 1 0 0,1 1-1 0 0,-1-1 0 0 0,1 1 1 0 0,-1-1-1 0 0,1 1 0 0 0,-1-1 1 0 0,1 1-1 0 0,0-1 1 0 0,-1 1-1 0 0,1-1 0 0 0,0 1 1 0 0,-1 0-1 0 0,1-1 0 0 0,0 1 1 0 0,0 0-1 0 0,-1 0 0 0 0,1 0 1 0 0,0 0-1 0 0,0-1 0 0 0,0 1 1 0 0,-1 0-1 0 0,1 0 1 0 0,0 0-1 0 0,0 1 0 0 0,-1-1 1 0 0,1 0-1 0 0,0 0 0 0 0,1 1 1 0 0,-1-1-8 0 0,0 0 0 0 0,1 1 1 0 0,-1 0-1 0 0,0-1 0 0 0,0 1 1 0 0,0 0-1 0 0,1-1 1 0 0,-1 1-1 0 0,0 0 0 0 0,0 0 1 0 0,0 0-1 0 0,0 0 0 0 0,-1 0 1 0 0,1 0-1 0 0,0 0 0 0 0,0 0 1 0 0,0 2-1 0 0,3 9 166 0 0,-1 1-1 0 0,-1 0 1 0 0,0 0 0 0 0,-1 0-1 0 0,-1 0 1 0 0,-1 24 0 0 0,0-7 21 0 0,-8 126 457 0 0,0 22-397 0 0,9-162-383 0 0,5 24 0 0 0,-4-35-47 0 0,0 0 0 0 0,0 0 0 0 0,1-1 1 0 0,-1 1-1 0 0,1 0 0 0 0,0-1 0 0 0,0 1 0 0 0,1-1 0 0 0,3 5 0 0 0,-6-8-6 0 0,0-1-1 0 0,1 0 0 0 0,-1 0 0 0 0,0 1 0 0 0,1-1 0 0 0,-1 0 0 0 0,0 0 0 0 0,1 1 1 0 0,-1-1-1 0 0,1 0 0 0 0,-1 0 0 0 0,0 0 0 0 0,1 1 0 0 0,-1-1 0 0 0,1 0 0 0 0,-1 0 0 0 0,0 0 1 0 0,1 0-1 0 0,-1 0 0 0 0,1 0 0 0 0,-1 0 0 0 0,1 0 0 0 0,-1 0 0 0 0,0 0 0 0 0,1 0 0 0 0,-1 0 1 0 0,1 0-1 0 0,-1-1 0 0 0,0 1 0 0 0,1 0 0 0 0,-1 0 0 0 0,1 0 0 0 0,-1-1 0 0 0,0 1 0 0 0,1 0 1 0 0,-1 0-1 0 0,0-1 0 0 0,1 1 0 0 0,-1 0 0 0 0,0-1 0 0 0,0 1 0 0 0,1 0 0 0 0,-1-1 1 0 0,0 1-1 0 0,0 0 0 0 0,0-1 0 0 0,1 1 0 0 0,-1 0 0 0 0,0-1 0 0 0,10-21-4468 0 0,-5 8 1779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6.2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57 232 8 0 0,'-20'-3'2160'0'0,"18"3"-1526"0"0,1-1 0 0 0,-1 0 0 0 0,0 1-1 0 0,1-1 1 0 0,-1 0 0 0 0,1 0 0 0 0,-1 0-1 0 0,1 0 1 0 0,0 0 0 0 0,-1-1 0 0 0,1 1-1 0 0,-1-2 1 0 0,0 1 286 0 0,1 0 0 0 0,0 0-1 0 0,-1-1 1 0 0,1 1 0 0 0,1 0-1 0 0,-1-1 1 0 0,0 1-1 0 0,0-4 1 0 0,-1-15 1308 0 0,-1-16-1259 0 0,2 27-813 0 0,0 1 1 0 0,1-1-1 0 0,0 0 0 0 0,2-14 0 0 0,-1 20-144 0 0,0 1 0 0 0,-1 0-1 0 0,1 1 1 0 0,1-1-1 0 0,-1 0 1 0 0,0 0-1 0 0,1 0 1 0 0,-1 1 0 0 0,1-1-1 0 0,0 1 1 0 0,0-1-1 0 0,0 1 1 0 0,0 0-1 0 0,0-1 1 0 0,0 1 0 0 0,1 0-1 0 0,-1 1 1 0 0,5-4-1 0 0,0 2 3 0 0,-1 0 1 0 0,1 1-1 0 0,0-1 0 0 0,-1 1 0 0 0,1 1 1 0 0,0-1-1 0 0,0 1 0 0 0,11 0 0 0 0,5 1 7 0 0,29 2 0 0 0,-31 1-16 0 0,0 1 0 0 0,-1 1 1 0 0,1 0-1 0 0,-1 2 0 0 0,0 0 1 0 0,-1 1-1 0 0,1 1 0 0 0,-2 1 1 0 0,1 1-1 0 0,-2 0 0 0 0,1 2 1 0 0,-1 0-1 0 0,23 23 0 0 0,-35-30 9 0 0,0-1 0 0 0,0 1 0 0 0,0 0 1 0 0,-1 0-1 0 0,0 0 0 0 0,0 1 0 0 0,-1 0 0 0 0,0-1 0 0 0,0 1 0 0 0,3 14 0 0 0,-4-16-11 0 0,-2 0 1 0 0,1 1-1 0 0,-1-1 0 0 0,1 0 0 0 0,-1 1 1 0 0,-1-1-1 0 0,1 0 0 0 0,-1 1 1 0 0,0-1-1 0 0,0 0 0 0 0,-1 0 1 0 0,1 0-1 0 0,-1 0 0 0 0,0 0 0 0 0,-1 0 1 0 0,-2 5-1 0 0,-3 0 5 0 0,0 1 1 0 0,0-1-1 0 0,-1-1 0 0 0,0 0 1 0 0,-1 0-1 0 0,0 0 1 0 0,0-2-1 0 0,-1 1 0 0 0,0-1 1 0 0,0-1-1 0 0,-1 0 0 0 0,-20 8 1 0 0,13-7-22 0 0,-1-1 0 0 0,1-1 0 0 0,-1 0-1 0 0,-1-2 1 0 0,1 0 0 0 0,0-1 0 0 0,-29-2 0 0 0,47 0-37 0 0,0 0 0 0 0,1 0 1 0 0,-1 0-1 0 0,0 0 0 0 0,0-1 0 0 0,1 1 0 0 0,-1-1 0 0 0,0 1 1 0 0,1-1-1 0 0,-1 1 0 0 0,0-1 0 0 0,1 0 0 0 0,-1 0 0 0 0,1 0 1 0 0,-1 0-1 0 0,1 0 0 0 0,0 0 0 0 0,-1 0 0 0 0,0-2 0 0 0,1 1-203 0 0,0 1 0 0 0,0-1 0 0 0,1 0 0 0 0,-1 1 0 0 0,1-1 0 0 0,-1 0 0 0 0,1 1 0 0 0,0-1 0 0 0,0 0 0 0 0,0 0 0 0 0,0 1 0 0 0,0-1 0 0 0,0 0 0 0 0,0 0 0 0 0,0 1 0 0 0,1-1 0 0 0,-1 0 0 0 0,0 1 0 0 0,2-4 0 0 0,5-10-3624 0 0,3-1-752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7.11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156 1 512 0 0,'-1'6'6231'0'0,"-7"11"-2255"0"0,6-13-3102 0 0,-39 121 5028 0 0,32-90-5275 0 0,-3 1 1 0 0,-30 65-1 0 0,38-94-806 0 0,-1 1 0 0 0,0 0-1 0 0,-7 7 1 0 0,-2-3-4695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7.75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303 301 8 0 0,'8'-5'665'0'0,"0"-1"0"0"0,-1 0-1 0 0,0 0 1 0 0,0-1 0 0 0,0 0 0 0 0,-1 0-1 0 0,0 0 1 0 0,7-12 0 0 0,-10 14-277 0 0,0 0 1 0 0,-1-1 0 0 0,0 1-1 0 0,0-1 1 0 0,0 1-1 0 0,-1-1 1 0 0,1 1-1 0 0,-1-1 1 0 0,-1 0 0 0 0,1 0-1 0 0,-1 1 1 0 0,0-1-1 0 0,0 0 1 0 0,-1 0-1 0 0,-1-5 1 0 0,1 2 131 0 0,-1 0 1 0 0,-1 0 0 0 0,0 1-1 0 0,0-1 1 0 0,-1 1-1 0 0,1 0 1 0 0,-2 0-1 0 0,1 0 1 0 0,-10-10-1 0 0,11 14-322 0 0,0 0 0 0 0,-1 1-1 0 0,0 0 1 0 0,0-1 0 0 0,0 1 0 0 0,0 1-1 0 0,0-1 1 0 0,-1 1 0 0 0,1-1-1 0 0,-1 1 1 0 0,1 0 0 0 0,-1 1 0 0 0,0-1-1 0 0,0 1 1 0 0,0 0 0 0 0,0 0-1 0 0,0 1 1 0 0,-7 0 0 0 0,3 0-65 0 0,0 0 0 0 0,1 1 0 0 0,-1 1 0 0 0,1-1 0 0 0,0 1 0 0 0,-1 1 0 0 0,1 0 0 0 0,0 0 0 0 0,0 0 0 0 0,-11 8-1 0 0,9-5 7 0 0,0 1 0 0 0,1 1 0 0 0,-1 0 0 0 0,2 0 0 0 0,-1 1 0 0 0,1 0 0 0 0,-7 10 0 0 0,5-5-53 0 0,1 1 1 0 0,0 0 0 0 0,1 1-1 0 0,1 0 1 0 0,1 0-1 0 0,0 0 1 0 0,1 1-1 0 0,1 0 1 0 0,0 0-1 0 0,-2 30 1 0 0,6-39-76 0 0,0 1 1 0 0,1-1-1 0 0,0 1 1 0 0,1-1-1 0 0,0 0 1 0 0,0 1-1 0 0,0-1 1 0 0,1 0-1 0 0,1 0 1 0 0,-1 0-1 0 0,1-1 0 0 0,0 1 1 0 0,1-1-1 0 0,0 0 1 0 0,0 0-1 0 0,1-1 1 0 0,6 7-1 0 0,4 2-30 0 0,1 0 0 0 0,1-1 0 0 0,0-1 0 0 0,0 0 0 0 0,29 12 0 0 0,-30-16-91 0 0,1-2-1 0 0,0 0 1 0 0,0-2 0 0 0,1 0 0 0 0,-1-1-1 0 0,1 0 1 0 0,22 0 0 0 0,-5-2-1108 0 0,-1-2 1 0 0,70-9 0 0 0,-80 5-2190 0 0,46-14 0 0 0,-45 9 761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8.39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372 141 8 0 0,'2'-4'635'0'0,"-1"-1"0"0"0,-1 1-1 0 0,1 0 1 0 0,-1 0 0 0 0,1-1 0 0 0,-1 1 0 0 0,0 0-1 0 0,-1 0 1 0 0,1-1 0 0 0,-1 1 0 0 0,0 0 0 0 0,0 0-1 0 0,0 0 1 0 0,-1 0 0 0 0,1 0 0 0 0,-1 0 0 0 0,0 0-1 0 0,0 0 1 0 0,0 1 0 0 0,-1-1 0 0 0,1 1 0 0 0,-1-1-1 0 0,0 1 1 0 0,-5-4 0 0 0,4 3-338 0 0,0 0-1 0 0,-1 1 1 0 0,1-1 0 0 0,-1 1-1 0 0,0 0 1 0 0,0 1 0 0 0,0-1 0 0 0,0 1-1 0 0,0 0 1 0 0,-1 0 0 0 0,1 1-1 0 0,-1 0 1 0 0,1-1 0 0 0,-1 2-1 0 0,0-1 1 0 0,1 1 0 0 0,-1 0 0 0 0,-7 1-1 0 0,6 0-148 0 0,0 1 0 0 0,0-1 0 0 0,0 2-1 0 0,1-1 1 0 0,-1 1 0 0 0,1 0 0 0 0,0 0 0 0 0,-1 1-1 0 0,-7 6 1 0 0,5-3 25 0 0,1 1-1 0 0,0 0 0 0 0,0 0 0 0 0,0 1 1 0 0,-7 11-1 0 0,0 6 136 0 0,0 0 1 0 0,2 0-1 0 0,-16 46 0 0 0,21-54-180 0 0,2 0 1 0 0,1 1-1 0 0,0 0 0 0 0,1 0 0 0 0,-2 36 1 0 0,5-49-119 0 0,1-1 0 0 0,1 1 0 0 0,-1-1 0 0 0,1 0 0 0 0,0 1 0 0 0,0-1 0 0 0,0 0 0 0 0,1 1 0 0 0,0-1 0 0 0,0 0 0 0 0,0 0 0 0 0,1-1 0 0 0,0 1 0 0 0,0 0 0 0 0,0-1 0 0 0,0 0 1 0 0,0 1-1 0 0,1-1 0 0 0,0-1 0 0 0,0 1 0 0 0,0-1 0 0 0,1 1 0 0 0,-1-1 0 0 0,1 0 0 0 0,8 4 0 0 0,2-1-71 0 0,1 0 0 0 0,1-1 0 0 0,-1 0 0 0 0,0-2 0 0 0,1 0 0 0 0,0 0 0 0 0,0-2 0 0 0,0 0 0 0 0,0-1 0 0 0,26-3 0 0 0,-1-3-1132 0 0,0-2 1 0 0,80-26-1 0 0,-104 29-398 0 0,-1-2 0 0 0,0 0 0 0 0,0 0 0 0 0,28-19 0 0 0,-26 10-637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08.57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 19 1672 0 0,'-1'1'377'0'0,"1"0"0"0"0,0 1 0 0 0,-1-1 0 0 0,1 0 0 0 0,0 1 0 0 0,0-1 0 0 0,0 0 0 0 0,0 1 0 0 0,0-1 0 0 0,1 0 0 0 0,-1 1-1 0 0,0-1 1 0 0,0 0 0 0 0,1 1 0 0 0,-1-1 0 0 0,1 0 0 0 0,-1 0 0 0 0,1 1 0 0 0,0-1 0 0 0,0 0 0 0 0,-1 0 0 0 0,1 0 0 0 0,1 1 0 0 0,0 0-160 0 0,0-1 0 0 0,1 0 1 0 0,-1 1-1 0 0,0-1 0 0 0,1 0 1 0 0,-1 0-1 0 0,0-1 0 0 0,1 1 1 0 0,-1 0-1 0 0,1-1 0 0 0,4 1 1 0 0,21 0-17 0 0,1-1-1 0 0,-1-2 1 0 0,57-9 0 0 0,-62 7-207 0 0,190-34-4195 0 0,-163 30 1624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10.01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265 51 512 0 0,'-1'-3'510'0'0,"-1"0"0"0"0,1 0 0 0 0,-1 0-1 0 0,0 0 1 0 0,1 0 0 0 0,-1 1 0 0 0,0-1 0 0 0,-1 1 0 0 0,1 0-1 0 0,0-1 1 0 0,-1 1 0 0 0,1 0 0 0 0,-1 0 0 0 0,1 1 0 0 0,-6-3-1 0 0,4 2 81 0 0,0 0-1 0 0,-1 1 1 0 0,0-1-1 0 0,1 1 0 0 0,-1 1 1 0 0,0-1-1 0 0,1 1 1 0 0,-1-1-1 0 0,-8 2 1 0 0,3 0-129 0 0,1 0 1 0 0,-1 1 0 0 0,1 1 0 0 0,0-1-1 0 0,-1 2 1 0 0,1-1 0 0 0,1 1 0 0 0,-1 0-1 0 0,1 1 1 0 0,-9 6 0 0 0,11-7-401 0 0,1 1 0 0 0,0 0 0 0 0,0 0 0 0 0,0 0 0 0 0,0 1 0 0 0,1 0 0 0 0,0 0 1 0 0,0 0-1 0 0,1 0 0 0 0,0 0 0 0 0,0 1 0 0 0,0-1 0 0 0,1 1 0 0 0,0 0 0 0 0,0 0 0 0 0,1 0 0 0 0,0 0 0 0 0,0 0 0 0 0,1 0 0 0 0,-1 0 1 0 0,1 0-1 0 0,1 0 0 0 0,0 1 0 0 0,0-1 0 0 0,0 0 0 0 0,1 0 0 0 0,0-1 0 0 0,0 1 0 0 0,1 0 0 0 0,-1-1 0 0 0,2 1 0 0 0,-1-1 1 0 0,1 0-1 0 0,7 10 0 0 0,0-3-47 0 0,0-1 0 0 0,1 0 1 0 0,0-1-1 0 0,1 0 0 0 0,0-1 0 0 0,1-1 1 0 0,0 0-1 0 0,0-1 0 0 0,24 10 1 0 0,-26-13-43 0 0,1-1 0 0 0,-1 0 1 0 0,1-1-1 0 0,0 0 1 0 0,0-1-1 0 0,0 0 0 0 0,0-1 1 0 0,1-1-1 0 0,-1 0 0 0 0,0-1 1 0 0,0 0-1 0 0,19-5 1 0 0,-22 3 2 0 0,-1 0 0 0 0,0-1 0 0 0,0 0 0 0 0,-1 0 0 0 0,1-1 0 0 0,-1 0 0 0 0,0-1 0 0 0,0 0 0 0 0,-1 0 0 0 0,1 0 0 0 0,-1-1 0 0 0,-1 0 0 0 0,1-1 0 0 0,-2 1 0 0 0,1-1 0 0 0,5-10 0 0 0,-1 0 25 0 0,-1 0-1 0 0,-1-1 1 0 0,0 0 0 0 0,-2 0 0 0 0,0 0 0 0 0,5-36 0 0 0,-10 50 15 0 0,0 0 0 0 0,-1 0 0 0 0,1 0 1 0 0,-1 0-1 0 0,-1-9 0 0 0,0 13-6 0 0,1 0 1 0 0,0 0-1 0 0,0 0 0 0 0,-1 0 1 0 0,1 0-1 0 0,0 0 0 0 0,-1 0 1 0 0,1 0-1 0 0,-1 0 1 0 0,1 1-1 0 0,-1-1 0 0 0,0 0 1 0 0,1 0-1 0 0,-1 0 0 0 0,0 1 1 0 0,0-1-1 0 0,1 0 1 0 0,-1 1-1 0 0,0-1 0 0 0,0 1 1 0 0,0-1-1 0 0,0 1 0 0 0,0-1 1 0 0,0 1-1 0 0,0-1 1 0 0,0 1-1 0 0,0 0 0 0 0,0 0 1 0 0,0 0-1 0 0,0-1 0 0 0,0 1 1 0 0,0 0-1 0 0,-1 0 1 0 0,-5 1 8 0 0,1 0 1 0 0,0 0 0 0 0,-1 0 0 0 0,1 1 0 0 0,0-1 0 0 0,0 1-1 0 0,-10 6 1 0 0,-39 23 80 0 0,55-31-99 0 0,-24 16 114 0 0,1 1 0 0 0,1 1 0 0 0,0 1-1 0 0,1 1 1 0 0,-24 29 0 0 0,11-4 366 0 0,-52 85 0 0 0,78-117-434 0 0,1 1 0 0 0,0 0 0 0 0,1 1 0 0 0,0-1 0 0 0,-3 17 0 0 0,8-24-44 0 0,-1 1 1 0 0,1 0-1 0 0,1-1 1 0 0,-1 1-1 0 0,1 0 1 0 0,1 0-1 0 0,-1-1 1 0 0,1 1-1 0 0,1 0 1 0 0,-1 0-1 0 0,1-1 1 0 0,4 9-1 0 0,-1-4-27 0 0,1 1-1 0 0,1-1 1 0 0,0 0-1 0 0,1-1 1 0 0,0 1-1 0 0,0-2 1 0 0,2 1-1 0 0,-1-1 1 0 0,1-1-1 0 0,0 1 1 0 0,17 10-1 0 0,-11-10-562 0 0,0 0 0 0 0,1-1 0 0 0,0-1 0 0 0,0-1 0 0 0,1 0 0 0 0,0-2 0 0 0,35 8 0 0 0,-15-8-1739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10.44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385 58 1344 0 0,'0'-2'531'0'0,"-1"-1"-1"0"0,0 0 1 0 0,1 0-1 0 0,-1 1 1 0 0,0-1 0 0 0,-1 1-1 0 0,1-1 1 0 0,0 1-1 0 0,-1-1 1 0 0,1 1-1 0 0,-1 0 1 0 0,0-1-1 0 0,1 1 1 0 0,-1 0-1 0 0,0 0 1 0 0,-1 0-1 0 0,1 1 1 0 0,0-1 0 0 0,0 0-1 0 0,-1 1 1 0 0,1 0-1 0 0,-1-1 1 0 0,1 1-1 0 0,-1 0 1 0 0,-3-1-1 0 0,-1 1-17 0 0,0 0 0 0 0,-1 0 0 0 0,1 1 0 0 0,0 0 0 0 0,-1 0 0 0 0,1 0 0 0 0,0 1 0 0 0,-11 3 0 0 0,0 0-20 0 0,0 0 1 0 0,0 1-1 0 0,1 2 1 0 0,0-1-1 0 0,0 2 0 0 0,0 0 1 0 0,1 1-1 0 0,-19 15 1 0 0,27-18-395 0 0,1 0 1 0 0,0 0-1 0 0,1 1 1 0 0,-1 0-1 0 0,1 0 1 0 0,1 0-1 0 0,-1 1 0 0 0,1 0 1 0 0,1 0-1 0 0,-1 0 1 0 0,1 1-1 0 0,1-1 1 0 0,0 1-1 0 0,0 0 1 0 0,1 0-1 0 0,0 0 1 0 0,0 1-1 0 0,0 10 1 0 0,2-7-86 0 0,0 0 0 0 0,1 1 0 0 0,0-1 0 0 0,1 0 0 0 0,1 0 0 0 0,0 0 0 0 0,1 0 0 0 0,0-1 0 0 0,1 1 0 0 0,1-1 0 0 0,0 0 0 0 0,0-1 0 0 0,14 19 0 0 0,-13-20-76 0 0,1-1-1 0 0,0 1 1 0 0,1-1 0 0 0,0-1 0 0 0,1 0 0 0 0,-1 0 0 0 0,2 0-1 0 0,-1-2 1 0 0,1 1 0 0 0,0-1 0 0 0,0-1 0 0 0,1 0 0 0 0,-1 0 0 0 0,21 4-1 0 0,-20-7-312 0 0,1 0 0 0 0,-1 0-1 0 0,1-2 1 0 0,-1 1-1 0 0,1-1 1 0 0,0-1-1 0 0,-1-1 1 0 0,0 1-1 0 0,17-6 1 0 0,-19 4-616 0 0,-1 0-1 0 0,0-1 1 0 0,0 0-1 0 0,0-1 0 0 0,-1 0 1 0 0,0 0-1 0 0,14-11 1 0 0,-7 1-741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10.88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46 152 360 0 0,'-9'-5'3260'0'0,"6"3"-2099"0"0,1 1 0 0 0,-1-1 1 0 0,1 1-1 0 0,-1 0 0 0 0,1 0 1 0 0,-1 0-1 0 0,-3-1 1 0 0,5 2-992 0 0,1 0 1 0 0,0 0 0 0 0,-1 0 0 0 0,1 0 0 0 0,-1 0 0 0 0,1 0 0 0 0,0 0 0 0 0,-1 0 0 0 0,1 0 0 0 0,-1 1 0 0 0,1-1 0 0 0,0 0 0 0 0,-1 0 0 0 0,1 0 0 0 0,0 0 0 0 0,-1 1 0 0 0,1-1-1 0 0,0 0 1 0 0,-1 0 0 0 0,1 1 0 0 0,0-1 0 0 0,-1 1 0 0 0,1 0-2 0 0,-1 0-1 0 0,1 0 1 0 0,-1 0-1 0 0,1 0 1 0 0,0 0 0 0 0,-1 0-1 0 0,1 0 1 0 0,0 0-1 0 0,0 0 1 0 0,0 0-1 0 0,0 0 1 0 0,0 2-1 0 0,1 6 411 0 0,0-1-1 0 0,0 1 0 0 0,1 0 0 0 0,1-1 0 0 0,0 1 1 0 0,3 8-1 0 0,8 25 645 0 0,0 32 124 0 0,5 82 0 0 0,-18-145-1281 0 0,1 38 134 0 0,-2-46-182 0 0,0 1 0 0 0,0-1 0 0 0,-1 1 0 0 0,1-1-1 0 0,-1 0 1 0 0,0 1 0 0 0,0-1 0 0 0,0 0-1 0 0,0 0 1 0 0,-1 1 0 0 0,-2 3 0 0 0,4-7-15 0 0,0 0 1 0 0,0 0 0 0 0,0 0-1 0 0,0 1 1 0 0,0-1-1 0 0,0 0 1 0 0,-1 0-1 0 0,1 0 1 0 0,0 0-1 0 0,0 0 1 0 0,0 0 0 0 0,0 1-1 0 0,0-1 1 0 0,0 0-1 0 0,-1 0 1 0 0,1 0-1 0 0,0 0 1 0 0,0 0-1 0 0,0 0 1 0 0,0 0-1 0 0,0 0 1 0 0,-1 0 0 0 0,1 0-1 0 0,0 0 1 0 0,0 0-1 0 0,0 0 1 0 0,0 0-1 0 0,-1 0 1 0 0,1 0-1 0 0,0 0 1 0 0,0 0 0 0 0,0 0-1 0 0,0 0 1 0 0,-1 0-1 0 0,1 0 1 0 0,0 0-1 0 0,0 0 1 0 0,0 0-1 0 0,0 0 1 0 0,-1 0 0 0 0,1 0-1 0 0,0-1 1 0 0,-5-7 30 0 0,1-13-30 0 0,1-15-22 0 0,2 0 1 0 0,1 0 0 0 0,2 0 0 0 0,1 0 0 0 0,12-52 0 0 0,0 1 17 0 0,-10 53-4 0 0,9-34 0 0 0,-11 58 8 0 0,0 0-1 0 0,0 1 1 0 0,1-1-1 0 0,1 1 0 0 0,-1 0 1 0 0,2 0-1 0 0,11-15 1 0 0,-16 22-6 0 0,1 0 1 0 0,-1 0 0 0 0,1 0-1 0 0,0 1 1 0 0,-1-1-1 0 0,1 1 1 0 0,0-1-1 0 0,0 1 1 0 0,0-1 0 0 0,0 1-1 0 0,0 0 1 0 0,1 0-1 0 0,-1 0 1 0 0,0 1 0 0 0,1-1-1 0 0,-1 0 1 0 0,0 1-1 0 0,1-1 1 0 0,3 1-1 0 0,-4 0 6 0 0,0 1 0 0 0,1-1-1 0 0,-1 1 1 0 0,0 0 0 0 0,0 0 0 0 0,0 0-1 0 0,0 0 1 0 0,0 0 0 0 0,0 0-1 0 0,0 0 1 0 0,0 1 0 0 0,-1-1 0 0 0,1 1-1 0 0,0-1 1 0 0,-1 1 0 0 0,1 0-1 0 0,-1 0 1 0 0,1-1 0 0 0,-1 1 0 0 0,1 3-1 0 0,23 41-15 0 0,-3 1 0 0 0,20 60 0 0 0,-5 0-9 0 0,16 43-135 0 0,-12-49-1338 0 0,-41-101 1462 0 0,0 0 0 0 0,0 0-1 0 0,0 0 1 0 0,0 0 0 0 0,0 0 0 0 0,0 0-1 0 0,0 0 1 0 0,0 0 0 0 0,0 0 0 0 0,0 0-1 0 0,0 0 1 0 0,0 0 0 0 0,0 0 0 0 0,0 0-1 0 0,1 0 1 0 0,-1 0 0 0 0,0 0 0 0 0,0 0-1 0 0,0 0 1 0 0,0 0 0 0 0,0 0 0 0 0,0 0-1 0 0,0 0 1 0 0,0 0 0 0 0,0 0 0 0 0,0 0-1 0 0,0 0 1 0 0,0 0 0 0 0,0 0 0 0 0,0 0-1 0 0,0 0 1 0 0,0 0 0 0 0,0 0 0 0 0,0 0-1 0 0,0 0 1 0 0,0 0 0 0 0,0 0 0 0 0,0 0-1 0 0,0 0 1 0 0,0 0 0 0 0,0 0 0 0 0,0 0 0 0 0,0 0-1 0 0,0 0 1 0 0,0 0 0 0 0,1 0 0 0 0,-1 0-1 0 0,0 1 1 0 0,0-1 0 0 0,0 0 0 0 0,0 0-1 0 0,0 0 1 0 0,0 0 0 0 0,0-7-1411 0 0,-1-9-1889 0 0,-1 5 828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4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93 512 0 0,'-3'0'462'0'0,"0"0"-1"0"0,0 1 1 0 0,0-1 0 0 0,-1 0-1 0 0,1 1 1 0 0,0 0-1 0 0,0 0 1 0 0,0 0 0 0 0,0 0-1 0 0,-3 2 1 0 0,0 0 327 0 0,1 2 1 0 0,-1-1 0 0 0,-7 8 0 0 0,12-11-698 0 0,-6 5 259 0 0,0 2 0 0 0,0-1 1 0 0,1 1-1 0 0,0 0 1 0 0,0 0-1 0 0,1 1 1 0 0,0 0-1 0 0,1 0 1 0 0,0 0-1 0 0,0 0 0 0 0,-2 10 1 0 0,5-14-277 0 0,0 0 0 0 0,0 1 0 0 0,0-1 0 0 0,1 0 0 0 0,0 0 0 0 0,0 0 1 0 0,0 0-1 0 0,1 0 0 0 0,-1 1 0 0 0,1-1 0 0 0,0 0 0 0 0,1 0 0 0 0,-1 0 0 0 0,1-1 1 0 0,0 1-1 0 0,1 0 0 0 0,-1-1 0 0 0,1 1 0 0 0,-1-1 0 0 0,1 0 0 0 0,1 1 0 0 0,-1-2 0 0 0,5 6 1 0 0,-1-4-49 0 0,0 1 1 0 0,0-2-1 0 0,1 1 1 0 0,-1-1-1 0 0,1 0 1 0 0,0 0-1 0 0,0-1 1 0 0,0 0-1 0 0,1 0 1 0 0,-1-1-1 0 0,1 0 1 0 0,-1-1-1 0 0,15 1 1 0 0,-7-1-46 0 0,0-2 1 0 0,1 1 0 0 0,-1-2-1 0 0,0 0 1 0 0,0-1 0 0 0,23-7 0 0 0,-28 7-18 0 0,0-2 1 0 0,0 0-1 0 0,0 0 0 0 0,0-1 1 0 0,-1-1-1 0 0,0 0 1 0 0,0 0-1 0 0,-1 0 1 0 0,0-2-1 0 0,12-12 1 0 0,-15 14-14 0 0,0 0 0 0 0,-1-1 1 0 0,0 1-1 0 0,0-1 0 0 0,-1-1 1 0 0,0 1-1 0 0,0 0 0 0 0,-1-1 1 0 0,0 0-1 0 0,0 1 0 0 0,-1-1 1 0 0,0 0-1 0 0,-1-1 0 0 0,0-11 1 0 0,-1 13-6 0 0,-1-1 0 0 0,0 1 0 0 0,0-1 0 0 0,-1 1 0 0 0,0 0 0 0 0,-1-1 0 0 0,0 1 1 0 0,0 0-1 0 0,-1 1 0 0 0,0-1 0 0 0,-7-10 0 0 0,8 13 41 0 0,-1 1 0 0 0,1-1 0 0 0,-1 1 0 0 0,1 0 0 0 0,-1 0 0 0 0,-1 0 0 0 0,1 1 0 0 0,0 0 1 0 0,-1 0-1 0 0,0 0 0 0 0,0 0 0 0 0,0 0 0 0 0,0 1 0 0 0,0 0 0 0 0,0 0 0 0 0,-1 1 0 0 0,1-1 0 0 0,-10 0 0 0 0,-1 2 40 0 0,1 0-1 0 0,-1 1 1 0 0,0 1-1 0 0,0 0 1 0 0,1 1-1 0 0,-1 1 1 0 0,1 0-1 0 0,0 1 1 0 0,0 1-1 0 0,-22 12 1 0 0,26-12 19 0 0,1 0 1 0 0,0 0-1 0 0,1 1 1 0 0,-1 0-1 0 0,1 1 1 0 0,1 0-1 0 0,0 0 1 0 0,0 1-1 0 0,0 0 1 0 0,1 1-1 0 0,1-1 1 0 0,0 1-1 0 0,0 1 1 0 0,0-1 0 0 0,-3 12-1 0 0,7-16-23 0 0,1-1-1 0 0,-1 0 1 0 0,1 1-1 0 0,0-1 1 0 0,1 1 0 0 0,-1 0-1 0 0,1-1 1 0 0,0 1-1 0 0,1-1 1 0 0,-1 1-1 0 0,1 0 1 0 0,0-1 0 0 0,1 0-1 0 0,-1 1 1 0 0,1-1-1 0 0,0 0 1 0 0,3 7 0 0 0,0-5 21 0 0,-1-1 0 0 0,1 1 0 0 0,0-1 1 0 0,0 0-1 0 0,0-1 0 0 0,1 1 1 0 0,0-1-1 0 0,0 0 0 0 0,1 0 1 0 0,-1-1-1 0 0,13 6 0 0 0,0-1 13 0 0,0-1 0 0 0,1-1 0 0 0,0-1 0 0 0,0-1 0 0 0,0 0 0 0 0,1-2 0 0 0,-1 0 0 0 0,1-1 0 0 0,28-2 0 0 0,-36-1-48 0 0,-1-1 0 0 0,1-1-1 0 0,-1 0 1 0 0,1 0-1 0 0,-1-1 1 0 0,0-1 0 0 0,-1 0-1 0 0,17-9 1 0 0,-18 8-19 0 0,-1 0 0 0 0,1-1 1 0 0,-1 0-1 0 0,-1 0 1 0 0,1-1-1 0 0,-1 0 0 0 0,-1 0 1 0 0,1-1-1 0 0,9-15 0 0 0,-15 19 6 0 0,0 1 0 0 0,0-1-1 0 0,0 0 1 0 0,-1 0-1 0 0,1 0 1 0 0,-1 0 0 0 0,0 0-1 0 0,-1 0 1 0 0,1 0 0 0 0,-1 0-1 0 0,0 0 1 0 0,0 0-1 0 0,-1 0 1 0 0,1 0 0 0 0,-1 0-1 0 0,-2-6 1 0 0,-3-8 16 0 0,-1 1 1 0 0,-17-34-1 0 0,5 12 43 0 0,14 29 7 0 0,3 8-33 0 0,0-1 1 0 0,0 1-1 0 0,1-1 0 0 0,0 0 0 0 0,-1 0 0 0 0,2 0 0 0 0,-2-7 0 0 0,4 8 129 0 0,2 6-48 0 0,3 7-52 0 0,-7-10-61 0 0,46 85 563 0 0,-35-61-406 0 0,2 0 0 0 0,1 0 0 0 0,19 23 0 0 0,-22-33-98 0 0,1 0-1 0 0,0-1 0 0 0,1-1 0 0 0,0 0 0 0 0,1-1 1 0 0,21 13-1 0 0,-33-22-51 0 0,1-1 1 0 0,-1 0 0 0 0,1 0-1 0 0,0 0 1 0 0,0 0 0 0 0,0 0-1 0 0,0-1 1 0 0,-1 1 0 0 0,1-1-1 0 0,0 0 1 0 0,0 0 0 0 0,0 0-1 0 0,0 0 1 0 0,0 0 0 0 0,5-2-1 0 0,-4 1-37 0 0,0-1 0 0 0,0 1 0 0 0,0-1-1 0 0,0 0 1 0 0,-1 0 0 0 0,1-1 0 0 0,-1 1 0 0 0,1-1-1 0 0,-1 0 1 0 0,3-3 0 0 0,1-1-70 0 0,-1-1 0 0 0,0 0 0 0 0,-1 0-1 0 0,0-1 1 0 0,0 1 0 0 0,0-1 0 0 0,-2 0 0 0 0,6-17 0 0 0,2-35-34 0 0,-8 41 230 0 0,6-23 0 0 0,-5 109 1526 0 0,-2-59-1579 0 0,-1 0 0 0 0,1 0-1 0 0,0-1 1 0 0,1 1 0 0 0,0-1-1 0 0,0 0 1 0 0,0 0 0 0 0,1 0 0 0 0,-1 0-1 0 0,1 0 1 0 0,1-1 0 0 0,-1 0-1 0 0,1 0 1 0 0,0 0 0 0 0,0 0-1 0 0,1-1 1 0 0,-1 0 0 0 0,1 0 0 0 0,0 0-1 0 0,0-1 1 0 0,0 0 0 0 0,0 0-1 0 0,1 0 1 0 0,-1-1 0 0 0,1 0-1 0 0,10 2 1 0 0,1-2-240 0 0,0 0 1 0 0,1-1-1 0 0,0 0 0 0 0,21-4 0 0 0,-27 1-1064 0 0,-1 0 0 0 0,0-1 0 0 0,0 0 0 0 0,15-7 0 0 0,-11 3-254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1.114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280 22 512 0 0,'-2'-2'594'0'0,"1"0"0"0"0,-1 0 0 0 0,1 1 0 0 0,-1-1 1 0 0,0 1-1 0 0,0-1 0 0 0,0 1 0 0 0,0 0 0 0 0,0 0 0 0 0,0 0 0 0 0,0 0 0 0 0,0 0 0 0 0,0 0 0 0 0,0 0 0 0 0,0 1 0 0 0,-1-1 1 0 0,1 1-1 0 0,0 0 0 0 0,0-1 0 0 0,-1 1 0 0 0,1 0 0 0 0,-3 1 0 0 0,1-1-121 0 0,0 1 0 0 0,1 0 0 0 0,-1 0 0 0 0,1 0 0 0 0,-1 1 0 0 0,1-1 0 0 0,0 1 0 0 0,0 0 0 0 0,-1 0 1 0 0,1 0-1 0 0,1 0 0 0 0,-7 6 0 0 0,-11 15 357 0 0,1 0 0 0 0,1 2 0 0 0,1 0-1 0 0,2 1 1 0 0,-22 46 0 0 0,26-47-622 0 0,2 0 0 0 0,0 0 0 0 0,2 1-1 0 0,1 0 1 0 0,1 0 0 0 0,1 0-1 0 0,2 1 1 0 0,0 0 0 0 0,2-1 0 0 0,1 1-1 0 0,5 36 1 0 0,-4-53-202 0 0,1 0-1 0 0,-1 0 1 0 0,2-1 0 0 0,-1 1-1 0 0,2-1 1 0 0,-1 0 0 0 0,1 0 0 0 0,11 15-1 0 0,-11-18-42 0 0,0 0 1 0 0,1 0-1 0 0,0 0 0 0 0,0-1 0 0 0,0 0 0 0 0,1 0 0 0 0,-1-1 1 0 0,1 0-1 0 0,0 0 0 0 0,1 0 0 0 0,11 3 0 0 0,-1-1-333 0 0,1-1-1 0 0,-1-1 1 0 0,1-1-1 0 0,26 2 1 0 0,-32-5-1220 0 0,1 0 0 0 0,-1-1 1 0 0,26-5-1 0 0,-21 2-1243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11.11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 0 1904 0 0,'0'2'635'0'0,"-1"-1"0"0"0,1 1 0 0 0,0-1-1 0 0,-1 1 1 0 0,1-1 0 0 0,0 0-1 0 0,0 1 1 0 0,0-1 0 0 0,1 1 0 0 0,-1-1-1 0 0,0 1 1 0 0,0-1 0 0 0,1 1-1 0 0,-1-1 1 0 0,1 1 0 0 0,1 1 0 0 0,-1-1-410 0 0,0-1 1 0 0,1 0-1 0 0,-1 1 1 0 0,0-1-1 0 0,1 0 1 0 0,0 0-1 0 0,-1 0 1 0 0,1 0-1 0 0,2 0 1 0 0,11 6 548 0 0,2-1 0 0 0,-1-1-1 0 0,1-1 1 0 0,-1 0 0 0 0,20 1 0 0 0,86 3 295 0 0,-117-8-1015 0 0,312 15-56 0 0,-255-11-3123 0 0,-52-2 1083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7:11.39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1 2056 0 0,'9'11'11201'0'0,"5"10"-7605"0"0,0 1-2285 0 0,85 86 1389 0 0,-12-15-1234 0 0,-74-78-976 0 0,-1 1 1 0 0,-1 1 0 0 0,-1 0-1 0 0,12 24 1 0 0,-20-35-402 0 0,0 0 0 0 0,0-1 0 0 0,0 1 0 0 0,-1 0 1 0 0,0 0-1 0 0,0 0 0 0 0,-1 0 0 0 0,1 0 1 0 0,-1 0-1 0 0,0 0 0 0 0,-3 12 0 0 0,1-10-49 0 0,0 1-1 0 0,-1-1 1 0 0,0 0 0 0 0,0 0-1 0 0,-1 0 1 0 0,0 0 0 0 0,-8 11-1 0 0,2-6-233 0 0,0 0 0 0 0,-1-1-1 0 0,-1-1 1 0 0,1 0 0 0 0,-2 0-1 0 0,0-1 1 0 0,0-1 0 0 0,-22 13-1 0 0,8-10-3189 0 0,-35 13 0 0 0,33-15 1062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53.39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97 5997 512 0 0,'-2'0'21'0'0,"1"0"0"0"0,0-1-1 0 0,0 1 1 0 0,-1 0 0 0 0,1-1-1 0 0,0 1 1 0 0,0-1 0 0 0,0 1 0 0 0,-1-1-1 0 0,1 0 1 0 0,0 1 0 0 0,-1-2-1 0 0,1 1 171 0 0,0 0 0 0 0,0 1 0 0 0,1-1 0 0 0,-1 1 0 0 0,0-1 0 0 0,0 1 0 0 0,0-1 0 0 0,0 1 0 0 0,0-1 0 0 0,0 1 0 0 0,0 0 0 0 0,0 0 0 0 0,0 0 0 0 0,0-1 0 0 0,0 1 0 0 0,0 0 0 0 0,-1 0 0 0 0,1 0 0 0 0,-1 1 0 0 0,-3 0 613 0 0,3-1-546 0 0,0 0-1 0 0,-1 1 0 0 0,1-1 0 0 0,0 1 1 0 0,0 0-1 0 0,0 0 0 0 0,-1 0 0 0 0,1 0 0 0 0,0 0 1 0 0,0 0-1 0 0,0 0 0 0 0,1 1 0 0 0,-1-1 0 0 0,0 1 1 0 0,0-1-1 0 0,-1 3 0 0 0,3-4-196 0 0,0 1 0 0 0,0-1-1 0 0,0 0 1 0 0,0 1 0 0 0,-1-1 0 0 0,1 0-1 0 0,0 1 1 0 0,0-1 0 0 0,-1 0-1 0 0,1 1 1 0 0,0-1 0 0 0,0 0 0 0 0,-1 0-1 0 0,1 1 1 0 0,0-1 0 0 0,-1 0 0 0 0,1 0-1 0 0,0 0 1 0 0,-1 1 0 0 0,1-1 0 0 0,-1 0-1 0 0,1 0 1 0 0,0 0 0 0 0,-1 0 0 0 0,1 0-1 0 0,-1 0 1 0 0,1 0 0 0 0,0 0-1 0 0,-1 0 1 0 0,1 0 0 0 0,0 0 0 0 0,-1 0-1 0 0,1 0 1 0 0,-1 0 0 0 0,1 0 0 0 0,0 0-1 0 0,-1 0 1 0 0,1-1 0 0 0,-1 1 0 0 0,1 0-1 0 0,0 0 1 0 0,-1 0 0 0 0,1-1-1 0 0,0 1 1 0 0,0 0 0 0 0,-1 0 0 0 0,1-1-1 0 0,0 1 1 0 0,-1 0 0 0 0,1-1 0 0 0,0 1-1 0 0,0 0 1 0 0,0-1 0 0 0,-1 1 0 0 0,1 0-1 0 0,0-1 1 0 0,0 1 0 0 0,0 0 0 0 0,0-1-1 0 0,0 1 1 0 0,0-1 0 0 0,0 1-1 0 0,0 0 1 0 0,0-1 0 0 0,0 1 0 0 0,0-1-1 0 0,0 1 1 0 0,0 0 0 0 0,0-1 0 0 0,0 0 235 0 0,2 3-102 0 0,6 2 433 0 0,-4-4-563 0 0,-1-1 0 0 0,0 0 0 0 0,0 0 0 0 0,1 0 0 0 0,-1-1 0 0 0,0 1 1 0 0,0-1-1 0 0,0 1 0 0 0,-1-1 0 0 0,1 0 0 0 0,0 0 0 0 0,-1 0 0 0 0,1-1 0 0 0,-1 1 0 0 0,4-5 0 0 0,-2 3 34 0 0,0 0-1 0 0,-1 1 1 0 0,2-1 0 0 0,-1 1 0 0 0,4-3-1 0 0,-1 3-21 0 0,-1 0 1 0 0,0 1-1 0 0,0-1 0 0 0,1 1 0 0 0,-1 0 0 0 0,1 1 0 0 0,0-1 1 0 0,13 0-1 0 0,-17 2-52 0 0,0-1 0 0 0,0 0 0 0 0,0 0 0 0 0,0 0 0 0 0,0 0 1 0 0,0 0-1 0 0,0-1 0 0 0,0 1 0 0 0,4-4 0 0 0,14-6 69 0 0,114-42 549 0 0,-84 28-651 0 0,16-5 63 0 0,112-40 124 0 0,-108 40-122 0 0,-44 17-41 0 0,48-14 0 0 0,-36 11 23 0 0,-7 3-65 0 0,143-52 78 0 0,-118 37-73 0 0,61-41 0 0 0,-66 37 85 0 0,-13 9-45 0 0,58-46-1 0 0,-85 61-20 0 0,1 0 0 0 0,-1 0-1 0 0,1 2 1 0 0,0-1-1 0 0,21-6 1 0 0,25-12-25 0 0,25-15 51 0 0,258-126-94 0 0,-172 90 74 0 0,20-26 19 0 0,-46 22-16 0 0,72-26-51 0 0,-114 64 41 0 0,-27 14 64 0 0,27-13-128 0 0,33-19 74 0 0,-39 18-3 0 0,8 1 35 0 0,-55 22-64 0 0,13-4 11 0 0,-19 8 10 0 0,-2-2 1 0 0,41-23 0 0 0,208-106 22 0 0,-191 99-11 0 0,117-47-57 0 0,-194 85 75 0 0,34-20 1 0 0,11-4-15 0 0,105-43-65 0 0,-142 62 42 0 0,185-76 14 0 0,55-30-22 0 0,-160 72 20 0 0,17-7 7 0 0,-32 13 42 0 0,-36 18-27 0 0,-11 4-19 0 0,85-41 15 0 0,-1 4-52 0 0,-78 36 95 0 0,75-26-94 0 0,-9 4-66 0 0,-58 21 114 0 0,11-4 52 0 0,75-42-19 0 0,-51 23-84 0 0,114-42 24 0 0,-125 53 22 0 0,135-73-1 0 0,-136 64 20 0 0,154-55-1 0 0,-201 84-16 0 0,4-2 10 0 0,6-1-18 0 0,84-43 0 0 0,-20 6-20 0 0,-1 0 77 0 0,-54 25-51 0 0,63-23 0 0 0,-60 27 26 0 0,-7 4-42 0 0,-7 2-3 0 0,60-32 0 0 0,-57 24 5 0 0,1 2 0 0 0,71-25 0 0 0,23-7 48 0 0,-33 12-28 0 0,100-53 119 0 0,-53 21-106 0 0,-51 28 156 0 0,46-20-217 0 0,32-20 189 0 0,-65 28-97 0 0,143-56-51 0 0,-11 9 264 0 0,-163 65-54 0 0,261-114 338 0 0,-101 43-382 0 0,-50 18-170 0 0,-86 35 142 0 0,-36 18-7 0 0,37-6-3 0 0,0-1 1 0 0,-36 14-145 0 0,102-33-1 0 0,-96 39-66 0 0,-27 11 111 0 0,-18 6-58 0 0,47-23 1 0 0,-46 17 71 0 0,-1-3 1 0 0,-1-1 0 0 0,58-45-1 0 0,-56 37-9 0 0,1 2 0 0 0,57-30 0 0 0,-66 40-10 0 0,40-31 0 0 0,12-9 75 0 0,-77 53-118 0 0,51-31 85 0 0,-55 35-61 0 0,-1 0-1 0 0,1-1 0 0 0,-1 1 0 0 0,0 0 1 0 0,0-1-1 0 0,2-2 0 0 0,-2 2 0 0 0,0 0 0 0 0,0 1 0 0 0,0-1-1 0 0,0 1 1 0 0,1 0 0 0 0,-1-1 0 0 0,4-1-1 0 0,12-8 22 0 0,18-16 0 0 0,-17 13-63 0 0,-7 6 78 0 0,-1 2 0 0 0,19-10-1 0 0,-2-1-2 0 0,51-18-57 0 0,-70 30 9 0 0,7-1 25 0 0,-10 5-76 0 0,-5 1 49 0 0,0 1 1 0 0,0 0 0 0 0,0 0 0 0 0,0-1-1 0 0,0 1 1 0 0,-1 0 0 0 0,1 0 0 0 0,0 0 0 0 0,0 0-1 0 0,0 0 1 0 0,0 0 0 0 0,1 0 0 0 0,-1 1-82 0 0,0-1 0 0 0,0 1 0 0 0,-1 0 0 0 0,1-1 0 0 0,0 1 0 0 0,-1 0 0 0 0,1 0 0 0 0,-1 0 0 0 0,1-1 0 0 0,-1 1 0 0 0,1 0 0 0 0,-1 0-1 0 0,1 0 1 0 0,-1 0 0 0 0,1 1 0 0 0,5 9-8497 0 0,-2-8 3512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57.40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155 190 512 0 0,'-2'0'172'0'0,"-1"0"0"0"0,1 0 0 0 0,0 0-1 0 0,-1 0 1 0 0,1 0 0 0 0,-1-1 0 0 0,1 1 0 0 0,0-1 0 0 0,-5-1-1 0 0,-17-3 1196 0 0,22 5-985 0 0,0 0 1 0 0,1 0-1 0 0,-1 0 1 0 0,0 0-1 0 0,0-1 1 0 0,0 1 0 0 0,0-1-1 0 0,-1 0 1 0 0,0 0 145 0 0,-4-1 495 0 0,1 0 0 0 0,-1 0 0 0 0,1 1 0 0 0,-1-1 0 0 0,-11 1 0 0 0,16 0-794 0 0,0 1 1 0 0,0-1 0 0 0,1 1 0 0 0,-1-1 0 0 0,0 0 0 0 0,1 1 0 0 0,-1-1 0 0 0,0 0 0 0 0,-2-2 0 0 0,-7-3 1986 0 0,28 10-1922 0 0,-11-2-244 0 0,0 0 0 0 0,0 0 0 0 0,0 1 1 0 0,-1-1-1 0 0,7 5 0 0 0,-12-6-32 0 0,1-1-1 0 0,-1 0 1 0 0,1 1 0 0 0,-1-1 0 0 0,1 0-1 0 0,-1 1 1 0 0,1-1 0 0 0,-1 1 0 0 0,0-1-1 0 0,1 1 1 0 0,-1-1 0 0 0,0 1-1 0 0,1-1 1 0 0,-1 1 0 0 0,0-1 0 0 0,1 1-1 0 0,-1-1 1 0 0,0 1 0 0 0,0 0 0 0 0,0-1-1 0 0,0 1 1 0 0,0-1 0 0 0,0 2-1 0 0,0-2 47 0 0,13 19 286 0 0,-6-19-385 0 0,2 0 111 0 0,-1 0 0 0 0,1 0-1 0 0,11 3 1 0 0,-18-3-61 0 0,-1 1 1 0 0,1-1-1 0 0,0 1 1 0 0,0 0-1 0 0,0-1 1 0 0,-1 1-1 0 0,1 0 1 0 0,0 0-1 0 0,2 3 1 0 0,-2-3-8 0 0,-1 0-1 0 0,1 0 1 0 0,-1 0 0 0 0,1 0 0 0 0,0-1 0 0 0,0 1 0 0 0,-1 0 0 0 0,1-1 0 0 0,0 1-1 0 0,0-1 1 0 0,3 1 0 0 0,21 0 113 0 0,-25-1-107 0 0,325 3 797 0 0,-189-7-531 0 0,18 1-12 0 0,-102-1-173 0 0,53-5-61 0 0,26 0 136 0 0,-49 6-100 0 0,54-13 93 0 0,-124 15-153 0 0,170-8 111 0 0,-21 3-152 0 0,-138 4 78 0 0,176-7-98 0 0,-19 3 127 0 0,85-5-101 0 0,40-25 158 0 0,-75 31-231 0 0,-144 6 132 0 0,110-7 31 0 0,-79 1-116 0 0,155-12 48 0 0,-77 11 34 0 0,-47 4 2 0 0,-60-2-79 0 0,99-8 88 0 0,224-4-35 0 0,-390 16-20 0 0,79 1 3 0 0,96-2 14 0 0,-71 4-17 0 0,-80 0-1 0 0,450-3-54 0 0,-76 10 71 0 0,-226-3 51 0 0,-83-4-39 0 0,429-15 48 0 0,-217 6-64 0 0,-221 6-90 0 0,372 2 145 0 0,-460-2-1 0 0,-10 1-137 0 0,1-1 0 0 0,-1 0 1 0 0,0 0-1 0 0,0 0 0 0 0,1 0 1 0 0,-1-1-1 0 0,0 0 0 0 0,0 0 0 0 0,0 0 1 0 0,1 0-1 0 0,-1-1 0 0 0,-1 1 1 0 0,1-1-1 0 0,0 0 0 0 0,6-4 1 0 0,-6 3 20 0 0,-1 0 0 0 0,1 0 0 0 0,0 1 1 0 0,0 0-1 0 0,0 0 0 0 0,0 0 1 0 0,0 0-1 0 0,6-2 0 0 0,-7 4-255 0 0,0-1 1 0 0,-1 1-1 0 0,1 0 0 0 0,0 0 0 0 0,0 0 1 0 0,3 0-1 0 0,-4 0-787 0 0,1 1 0 0 0,0 0 0 0 0,-1-1 0 0 0,1 1 0 0 0,0 0 0 0 0,4 2 0 0 0,2 2-3007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0:50.0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4436 512 0 0,'1'-1'45'0'0,"-1"0"0"0"0,1-1 0 0 0,0 1 0 0 0,-1 0 0 0 0,1-1 0 0 0,0 1 0 0 0,0 0 0 0 0,0 0 0 0 0,0 0 0 0 0,0-1 0 0 0,0 1 1 0 0,0 0-1 0 0,3-1 0 0 0,16-13 699 0 0,-11 11-180 0 0,10-9 4099 0 0,-18-2-3084 0 0,4 9-1171 0 0,1 0 0 0 0,-1 1 1 0 0,1-1-1 0 0,0 1 0 0 0,8-5 1 0 0,-2 1-179 0 0,-7 5-119 0 0,0 1 0 0 0,0 0 0 0 0,9-3 0 0 0,7-6 152 0 0,11-11 532 0 0,-21 16-468 0 0,-7 3-155 0 0,1 1 0 0 0,0 0 0 0 0,10-4 0 0 0,4 0-28 0 0,-9 3-16 0 0,0 0 0 0 0,0 0 0 0 0,0-1 0 0 0,-1 0 0 0 0,17-12 0 0 0,18-14 310 0 0,-1 2-245 0 0,-17 8-65 0 0,-9 6 116 0 0,32-20 0 0 0,-34 26-310 0 0,39-26 364 0 0,-37 22-155 0 0,-2-2 1 0 0,27-30 0 0 0,-32 33-98 0 0,-1 0 18 0 0,1 1-1 0 0,0 0 1 0 0,1 0-1 0 0,15-11 1 0 0,22-17 25 0 0,7-14 15 0 0,-26 26-36 0 0,20-14-77 0 0,-24 19 154 0 0,-20 17-114 0 0,0 0-1 0 0,1 1 1 0 0,11-9 0 0 0,-12 10 5 0 0,0 1-33 0 0,1-2 0 0 0,-1 1 0 0 0,9-8 0 0 0,0 4 9 0 0,2-2 110 0 0,73-67 268 0 0,-67 59-245 0 0,12-7-60 0 0,-24 18-51 0 0,-1-1 0 0 0,0 0 0 0 0,0 0 0 0 0,-1-1 0 0 0,13-14 1 0 0,2-7 82 0 0,25-38-41 0 0,-43 61-75 0 0,0-1 1 0 0,0 1-1 0 0,1 1 1 0 0,0-1-1 0 0,8-6 1 0 0,9-8-19 0 0,59-66 164 0 0,-59 63-141 0 0,44-41 294 0 0,-42 44-305 0 0,-3 6-12 0 0,17-13 221 0 0,-34 22-167 0 0,0 1 1 0 0,1 0-1 0 0,11-7 1 0 0,11-7 76 0 0,6-5-47 0 0,67-50 222 0 0,-85 61-206 0 0,0-1 1 0 0,15-16-1 0 0,8-7 20 0 0,-28 26-73 0 0,0-2-1 0 0,15-19 0 0 0,10-12 29 0 0,47-45 10 0 0,-37 47-103 0 0,-27 24 84 0 0,29-31-1 0 0,-45 44-41 0 0,1-1-1 0 0,0-1 0 0 0,1 1 0 0 0,0 0 1 0 0,0 0-1 0 0,0 1 0 0 0,0-1 1 0 0,1 1-1 0 0,7-4 0 0 0,-10 6-3 0 0,0 0-1 0 0,1 0 1 0 0,-1-1 0 0 0,0 1-1 0 0,0-1 1 0 0,-1 0 0 0 0,4-4-1 0 0,9-8 52 0 0,33-27 31 0 0,-36 28-73 0 0,0 0-1 0 0,11-18 0 0 0,-10 14 31 0 0,-2 5 14 0 0,0 1-1 0 0,1 0 1 0 0,1 0-1 0 0,27-18 1 0 0,-23 18-12 0 0,2-3 49 0 0,23-22 0 0 0,-2-6 58 0 0,-28 28-94 0 0,2 0 0 0 0,0 1 0 0 0,22-17 0 0 0,-23 20 36 0 0,24-23 0 0 0,3-4 26 0 0,89-83 67 0 0,-109 101-176 0 0,-10 9 17 0 0,-1 0 0 0 0,11-17 0 0 0,-12 16 2 0 0,0 1-1 0 0,14-15 1 0 0,-15 18-26 0 0,-1 1-1 0 0,0-2 1 0 0,6-10 0 0 0,-6 11 14 0 0,-1-1 1 0 0,1 1 0 0 0,9-9 0 0 0,41-40 128 0 0,-45 47-123 0 0,-1-1 0 0 0,0-1 0 0 0,-1 0 0 0 0,9-14 0 0 0,16-22 164 0 0,-6 18-122 0 0,1 1 1 0 0,34-26-1 0 0,-21 19-7 0 0,-35 29-39 0 0,0 0 0 0 0,-1-1 0 0 0,1 0 0 0 0,6-13 0 0 0,14-18 37 0 0,-17 28-55 0 0,69-87 41 0 0,-27 35 27 0 0,-42 49-71 0 0,2 1 0 0 0,-1 1 0 0 0,1 0 1 0 0,17-13-1 0 0,14-14-4 0 0,104-97 60 0 0,-117 108-27 0 0,43-50 0 0 0,-57 60-22 0 0,36-30 0 0 0,-24 24-8 0 0,-11 10-3 0 0,1 1 0 0 0,23-13-1 0 0,-4 3 30 0 0,-28 17-39 0 0,9-5 16 0 0,0-1-1 0 0,-1-1 1 0 0,-1-1-1 0 0,24-24 0 0 0,-23 19 3 0 0,29-24 0 0 0,-5 5 29 0 0,-9 2-39 0 0,48-67 0 0 0,-64 77-14 0 0,-12 19 9 0 0,0 0 1 0 0,0 0-1 0 0,11-11 1 0 0,13-20 39 0 0,-24 32-26 0 0,0 0 1 0 0,1 1-1 0 0,0-1 1 0 0,0 1 0 0 0,0 0-1 0 0,0 1 1 0 0,1-1-1 0 0,0 1 1 0 0,0 0-1 0 0,8-3 1 0 0,-13 6-1 0 0,0 1 1 0 0,0-1-1 0 0,0 1 0 0 0,0-1 1 0 0,0 1-1 0 0,0-1 0 0 0,0 0 1 0 0,0 0-1 0 0,0 1 0 0 0,0-1 1 0 0,0 0-1 0 0,-1 0 0 0 0,1 0 1 0 0,0 0-1 0 0,-1 0 0 0 0,1 0 1 0 0,-1 0-1 0 0,1 0 0 0 0,-1 0 1 0 0,1 0-1 0 0,-1 0 0 0 0,1-3 1 0 0,0 3-6 0 0,0-1 1 0 0,1 0 0 0 0,-1 0-1 0 0,1 0 1 0 0,-1 1 0 0 0,1-1-1 0 0,0 0 1 0 0,0 1 0 0 0,-1 0-1 0 0,1-1 1 0 0,0 1 0 0 0,3-1-1 0 0,10-9-83 0 0,-15 11 23 0 0,1-1-1 0 0,-1 1 1 0 0,1-1-1 0 0,-1 1 1 0 0,1-1-1 0 0,-1 1 1 0 0,1-1-1 0 0,0 1 1 0 0,-1-1 0 0 0,1 1-1 0 0,0 0 1 0 0,-1-1-1 0 0,1 1 1 0 0,0 0-1 0 0,-1 0 1 0 0,1 0-1 0 0,0-1 1 0 0,0 1 0 0 0,0 0-47 0 0,-1 1 1 0 0,0-1 0 0 0,0 0 0 0 0,1 0 0 0 0,-1 0-1 0 0,0 0 1 0 0,0 1 0 0 0,1-1 0 0 0,-1 0-1 0 0,0 0 1 0 0,0 1 0 0 0,1-1 0 0 0,-1 0 0 0 0,0 0-1 0 0,0 1 1 0 0,0-1 0 0 0,0 0 0 0 0,1 1 0 0 0,-1-1-1 0 0,0 0 1 0 0,0 1 0 0 0,0-1 0 0 0,0 0-1 0 0,0 1 1 0 0,0-1 0 0 0,0 1 0 0 0,0 2-768 0 0,0-1 1 0 0,0 1-1 0 0,0 0 0 0 0,0 0 1 0 0,-1 0-1 0 0,1 0 1 0 0,-2 5-1 0 0,-5 7-4769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0:55.34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101 630 512 0 0,'-2'-3'1091'0'0,"2"3"-1010"0"0,0 0 0 0 0,0-1 0 0 0,0 1 0 0 0,0 0 0 0 0,-1-1 0 0 0,1 1 0 0 0,0 0 0 0 0,0-1 0 0 0,0 1 1 0 0,0 0-1 0 0,0 0 0 0 0,-1-1 0 0 0,1 1 0 0 0,0 0 0 0 0,0 0 0 0 0,0-1 0 0 0,-1 1 0 0 0,1 0 0 0 0,0 0 0 0 0,0-1 1 0 0,-1 1-1 0 0,1 0 0 0 0,0 0 0 0 0,-1 0 0 0 0,1 0 0 0 0,0 0 0 0 0,-1-1 0 0 0,1 1 0 0 0,0 0 0 0 0,-1 0 1 0 0,1 0-1 0 0,0 0 0 0 0,-1 0 0 0 0,1 0 0 0 0,0 0 0 0 0,-1 0 0 0 0,1 0 0 0 0,0 0 0 0 0,-1 1 0 0 0,-23 5 1006 0 0,19-4-514 0 0,-1 0-1 0 0,1 0 1 0 0,0-1-1 0 0,-1 0 1 0 0,-8 0 0 0 0,30-12 3970 0 0,-22 13-3590 0 0,1-1-702 0 0,0 1 0 0 0,0 0 1 0 0,1 0-1 0 0,-1 0 0 0 0,-4 4 1 0 0,9-6-73 0 0,23-10 605 0 0,-15 5-624 0 0,1 1 1 0 0,0 0-1 0 0,0 1 1 0 0,0 0-1 0 0,1 0 1 0 0,-1 1-1 0 0,19-2 1 0 0,-26 4-136 0 0,0 1 0 0 0,0-1 0 0 0,0 0-1 0 0,0 1 1 0 0,0-1 0 0 0,-1 1 0 0 0,1 0 0 0 0,0-1 0 0 0,0 1 0 0 0,-1 0-1 0 0,1 0 1 0 0,2 2 0 0 0,14 6 184 0 0,-10-8-109 0 0,0 0 0 0 0,0 0 0 0 0,1-1-1 0 0,-1 0 1 0 0,9-1 0 0 0,11-1 81 0 0,-3 6-98 0 0,-22-3-72 0 0,-1 0 0 0 0,1 0 0 0 0,0-1 1 0 0,-1 1-1 0 0,1-1 0 0 0,0 0 0 0 0,-1 0 1 0 0,1 0-1 0 0,0 0 0 0 0,-1 0 0 0 0,1-1 0 0 0,0 1 1 0 0,-1-1-1 0 0,3 0 0 0 0,14-7 64 0 0,0 1-1 0 0,0 1 1 0 0,32-6 0 0 0,-47 12-74 0 0,1 0 0 0 0,0 0 0 0 0,-1 0 1 0 0,1 0-1 0 0,-1 1 0 0 0,1 0 0 0 0,-1 0 0 0 0,1 0 1 0 0,-1 0-1 0 0,6 3 0 0 0,-3-2 18 0 0,-1-1-1 0 0,1 0 1 0 0,0-1 0 0 0,-1 1-1 0 0,1-1 1 0 0,0 0 0 0 0,7-2-1 0 0,1 0 77 0 0,-1-1-1 0 0,20-6 0 0 0,-29 8-84 0 0,1 1-1 0 0,-1-1 0 0 0,1 1 1 0 0,-1 0-1 0 0,1 1 1 0 0,-1-1-1 0 0,1 1 1 0 0,8 3-1 0 0,4-1 14 0 0,29 2 69 0 0,57-3 0 0 0,-99-2-82 0 0,82-6 155 0 0,0-1-118 0 0,-43 4-18 0 0,-32 2 0 0 0,0 0 1 0 0,1 0-1 0 0,15 3 0 0 0,-10 0-3 0 0,0 0 0 0 0,0-1 0 0 0,1-1 0 0 0,20-2 0 0 0,-18 4-13 0 0,-3 0 14 0 0,-12-2-16 0 0,14 0 6 0 0,36-4 0 0 0,-39 2 11 0 0,0 1-1 0 0,28 2 1 0 0,-7 1-10 0 0,-6-1 64 0 0,15-8-74 0 0,-27 13-12 0 0,-18-6 5 0 0,0 0 1 0 0,0-1 0 0 0,0 1-1 0 0,1 0 1 0 0,-1-1 0 0 0,0 1-1 0 0,0-1 1 0 0,0 0 0 0 0,0 1-1 0 0,1-1 1 0 0,-1 0-1 0 0,-1-1 1 0 0,1 1 0 0 0,0 0-1 0 0,0 0 1 0 0,2-3 0 0 0,-4 4-21 0 0,0 0 22 0 0,0 0 0 0 0,0 0 0 0 0,1 0-1 0 0,-1 0 1 0 0,0 0 0 0 0,0 0 0 0 0,0 0 0 0 0,0 0 0 0 0,0-1-1 0 0,1 1 1 0 0,-1 0 0 0 0,0 0 0 0 0,0 0 0 0 0,0 0-1 0 0,0 0 1 0 0,0 0 0 0 0,0-1 0 0 0,0 1 0 0 0,0 0 0 0 0,0 0-1 0 0,0 0 1 0 0,1 0 0 0 0,-1 0 0 0 0,0-1 0 0 0,0 1 0 0 0,0 0-1 0 0,0 0 1 0 0,0 0 0 0 0,0 0 0 0 0,0 0 0 0 0,0-1 0 0 0,0 1-1 0 0,0 0 1 0 0,0 0 0 0 0,0 0 0 0 0,-1 0 0 0 0,1-1 0 0 0,0 1-1 0 0,0 0 1 0 0,0 0 0 0 0,0 0 0 0 0,0 0 0 0 0,0 0 0 0 0,0-1-1 0 0,0 1 1 0 0,0 0 0 0 0,0 0 0 0 0,-1 0 0 0 0,1 0 0 0 0,0 0-1 0 0,0 0 1 0 0,0 0 0 0 0,0 0 0 0 0,0-1 0 0 0,0 1 0 0 0,-1 0-1 0 0,1 0 1 0 0,0 0 0 0 0,0 0 0 0 0,0 0 0 0 0,0 0-1 0 0,-1 0 1 0 0,1 0 0 0 0,0 0 0 0 0,0 0 0 0 0,0 0 0 0 0,0 0-1 0 0,0 0 1 0 0,-1 0 0 0 0,13-10-42 0 0,-10 8 39 0 0,18-20-7 0 0,-13 14 51 0 0,0 0 0 0 0,0 1-1 0 0,8-7 1 0 0,-11 11-39 0 0,1 1 1 0 0,-1 0-1 0 0,0 0 1 0 0,8-3-1 0 0,10-4 21 0 0,62-35 177 0 0,-63 27-122 0 0,-17 14-62 0 0,-1 0 0 0 0,0 1 0 0 0,1-1 0 0 0,-1 1 0 0 0,1-1 1 0 0,4-1-1 0 0,39-23 77 0 0,-30 19-37 0 0,0-1 1 0 0,21-14-1 0 0,73-44 96 0 0,-94 54-119 0 0,0 0-1 0 0,-1-1 1 0 0,15-17-1 0 0,-20 21-45 0 0,23-31 116 0 0,-16 18 5 0 0,1 5-16 0 0,-15 14-77 0 0,0 1 1 0 0,-1-1 0 0 0,1 1 0 0 0,-1-1-1 0 0,4-5 1 0 0,-4 5-9 0 0,0 0-1 0 0,1 1 1 0 0,-1-1-1 0 0,1 1 1 0 0,8-6 0 0 0,-4 2-32 0 0,30-19 62 0 0,-34 23-27 0 0,3-2 2 0 0,-7 5-15 0 0,0 0 1 0 0,0 0-1 0 0,0 0 0 0 0,0 0 1 0 0,0 0-1 0 0,0 0 0 0 0,0 0 0 0 0,-1 0 1 0 0,1 0-1 0 0,0 0 0 0 0,0 0 1 0 0,0 0-1 0 0,0 0 0 0 0,0 0 1 0 0,0 0-1 0 0,0 0 0 0 0,0 0 0 0 0,0 0 1 0 0,-1 0-1 0 0,1 0 0 0 0,0 0 1 0 0,0 0-1 0 0,0 0 0 0 0,0 0 1 0 0,0 0-1 0 0,0 0 0 0 0,0 0 1 0 0,0 0-1 0 0,-1 0 0 0 0,1 0 0 0 0,0 0 1 0 0,0 0-1 0 0,0 0 0 0 0,0 0 1 0 0,0 0-1 0 0,0 0 0 0 0,0 0 1 0 0,0 0-1 0 0,0 0 0 0 0,0-1 1 0 0,0 1-1 0 0,-1 0 0 0 0,1 0 0 0 0,0 0 1 0 0,0 0-1 0 0,0 0 0 0 0,0 0 1 0 0,0 0-1 0 0,0 0 0 0 0,0 0 1 0 0,0-1-1 0 0,0 1 0 0 0,0 0 1 0 0,0 0-1 0 0,0 0 0 0 0,0 0 0 0 0,0 0 1 0 0,0 0-1 0 0,0 0 0 0 0,0 0 1 0 0,0-1-1 0 0,0 1 0 0 0,0 0 1 0 0,0 0-1 0 0,0 0 0 0 0,0 0 1 0 0,0 0-1 0 0,1 0 0 0 0,-1 0 0 0 0,0 0-35 0 0,0 0 0 0 0,0 0 0 0 0,1 0 0 0 0,-1 0 0 0 0,0 0-1 0 0,0 0 1 0 0,0 0 0 0 0,1 0 0 0 0,-1 0 0 0 0,0 1 0 0 0,0-1-1 0 0,0 0 1 0 0,0 0 0 0 0,1 0 0 0 0,-1 0 0 0 0,0 1 0 0 0,0-1-1 0 0,0 0 1 0 0,0 0 0 0 0,0 0 0 0 0,0 1 0 0 0,1-1 0 0 0,-1 0-1 0 0,0 0 1 0 0,0 0 0 0 0,0 1 0 0 0,0-1 0 0 0,0 0 0 0 0,0 0-1 0 0,0 1 1 0 0,0-1 0 0 0,0 0 0 0 0,0 0 0 0 0,0 0 0 0 0,0 1-1 0 0,0-1 1 0 0,0 0 0 0 0,0 0 0 0 0,0 1 0 0 0,-1-1 0 0 0,1 0-1 0 0,0 0 1 0 0,0 0 0 0 0,0 1 0 0 0,0-1 0 0 0,0 0 0 0 0,0 0-1 0 0,-1 0 1 0 0,1 0 0 0 0,0 1 0 0 0,0-1 0 0 0,0 0 0 0 0,0 0-1 0 0,-1 0 1 0 0,1 0 0 0 0,0 0 0 0 0,0 0 0 0 0,0 0-1 0 0,-1 1 1 0 0,1-1 0 0 0,0 0 0 0 0,26 0-6066 0 0,-19 0 2983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0:58.1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 13 512 0 0,'-1'-1'164'0'0,"1"1"0"0"0,0 0 0 0 0,-1 0-1 0 0,1 0 1 0 0,0 0 0 0 0,-1 0 0 0 0,1 0 0 0 0,-1-1-1 0 0,1 1 1 0 0,0 0 0 0 0,-1 0 0 0 0,1 0 0 0 0,-1 0 0 0 0,1 0-1 0 0,0 1 1 0 0,-1-1 0 0 0,1 0 0 0 0,-1 0 0 0 0,1 0-1 0 0,0 0 1 0 0,-1 0 0 0 0,1 1 0 0 0,0-1 0 0 0,-1 0-1 0 0,1 0 1 0 0,0 0 0 0 0,-1 1 0 0 0,1-1 0 0 0,0 0 0 0 0,-1 1-1 0 0,-7 13 4293 0 0,7-12-4916 0 0,0-1 543 0 0,1 1-1 0 0,-1-1 1 0 0,1 0-1 0 0,-1 0 1 0 0,1 0-1 0 0,0 0 1 0 0,0 0-1 0 0,-1 1 1 0 0,1-1-1 0 0,0 0 1 0 0,0 0-1 0 0,0 0 1 0 0,0 1-1 0 0,1-1 1 0 0,-1 0-1 0 0,0 0 1 0 0,1 2-1 0 0,-1-3-13 0 0,0 1 0 0 0,1-1 0 0 0,-1 0 0 0 0,0 1 0 0 0,0-1 0 0 0,1 0 0 0 0,-1 1 0 0 0,0-1 1 0 0,1 0-1 0 0,-1 0 0 0 0,0 1 0 0 0,1-1 0 0 0,-1 0 0 0 0,1 0 0 0 0,-1 0 0 0 0,0 1 0 0 0,1-1 0 0 0,-1 0 0 0 0,1 0 0 0 0,-1 0 0 0 0,0 0 0 0 0,1 0 0 0 0,-1 0 0 0 0,1 0 0 0 0,-1 0 0 0 0,1 0 0 0 0,-1 0 0 0 0,1 0 0 0 0,-1 0 0 0 0,0 0 0 0 0,1 0 0 0 0,-1 0 1 0 0,1-1-1 0 0,-1 1 0 0 0,0 0 0 0 0,1 0 0 0 0,-1 0 0 0 0,1-1 0 0 0,-1 1 0 0 0,0 0 0 0 0,1 0 0 0 0,-1-1 0 0 0,0 1 0 0 0,0 0 0 0 0,1-1 0 0 0,1-1 76 0 0,1 0 1 0 0,-1 1-1 0 0,1-1 1 0 0,0 1-1 0 0,-1-1 0 0 0,1 1 1 0 0,0 0-1 0 0,0 0 0 0 0,0 1 1 0 0,-1-1-1 0 0,1 0 0 0 0,0 1 1 0 0,0 0-1 0 0,0 0 1 0 0,0 0-1 0 0,0 0 0 0 0,0 0 1 0 0,0 0-1 0 0,0 1 0 0 0,0-1 1 0 0,0 1-1 0 0,3 1 0 0 0,15 2 191 0 0,-1-2-1 0 0,1 0 1 0 0,0-1-1 0 0,-1-1 0 0 0,22-3 1 0 0,-12 1-74 0 0,41 3 0 0 0,75 19 805 0 0,-122-19-776 0 0,0-1 1 0 0,1-2 0 0 0,33-5-1 0 0,13-1 139 0 0,4 4-219 0 0,70-6-91 0 0,-104 6-90 0 0,50 2 1 0 0,-73 2-32 0 0,83 6 113 0 0,-61-5-147 0 0,-18-1 50 0 0,45-3 0 0 0,47-3 33 0 0,-30 3 22 0 0,-43-2-48 0 0,-23 2-26 0 0,26 0 0 0 0,68 12 78 0 0,-62-11-96 0 0,58-8-1 0 0,-57 4 25 0 0,65 0 0 0 0,-12 9 13 0 0,-35-5 55 0 0,-38 0-63 0 0,0 2 0 0 0,43 4 1 0 0,-24 2 20 0 0,63-2 1 0 0,-46-9 132 0 0,2-1-14 0 0,59 10-19 0 0,61 5 118 0 0,-153-7-227 0 0,151 7 235 0 0,-64 2-166 0 0,-95-11-30 0 0,-11 1-62 0 0,1-2-1 0 0,24-2 1 0 0,-36 2 29 0 0,1 1 0 0 0,-1 0 0 0 0,13 2 0 0 0,7 0-6 0 0,61-9-4 0 0,-44 2 91 0 0,-25 3-102 0 0,-13 1 4 0 0,0 0-1 0 0,0 0 1 0 0,1 1-1 0 0,-1 0 1 0 0,0 0-1 0 0,0 1 1 0 0,6 0-1 0 0,11 3 27 0 0,-1-2-1 0 0,1 0 1 0 0,-1-1-1 0 0,37-3 1 0 0,2-1-70 0 0,5-5 184 0 0,20 11-10 0 0,-82-4-141 0 0,-10-1-2 0 0,6 2 4 0 0,0-1 0 0 0,-1 1 1 0 0,1 0-1 0 0,0-1 1 0 0,-1 1-1 0 0,1-1 1 0 0,0 1-1 0 0,-1-1 1 0 0,1 0-1 0 0,0 1 0 0 0,0-1 1 0 0,0 0-1 0 0,-2-1 1 0 0,16 1-104 0 0,-7 2-1147 0 0,-10 5-2617 0 0,-1-4-886 0 0,0 2 1963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00.14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35 857 512 0 0,'-5'1'3184'0'0,"2"5"-779"0"0,-4 4-448 0 0,7-9-1807 0 0,-1 0 0 0 0,1 0 1 0 0,0 0-1 0 0,-1 0 1 0 0,1 0-1 0 0,-1 0 1 0 0,0-1-1 0 0,1 1 1 0 0,-1 0-1 0 0,0 0 1 0 0,1-1-1 0 0,-1 1 1 0 0,0 0-1 0 0,0-1 1 0 0,0 1-1 0 0,1-1 0 0 0,-1 1 1 0 0,0-1-1 0 0,0 1 1 0 0,0-1-1 0 0,-1 1 1 0 0,1-1-99 0 0,1-1 1 0 0,0 1-1 0 0,0 0 1 0 0,-1-1 0 0 0,1 1-1 0 0,0 0 1 0 0,0 0-1 0 0,0-1 1 0 0,-1 1-1 0 0,1-1 1 0 0,0 1-1 0 0,0 0 1 0 0,0-1 0 0 0,0 1-1 0 0,0 0 1 0 0,0-1-1 0 0,0 1 1 0 0,0 0-1 0 0,0-1 1 0 0,0 1-1 0 0,0-1 1 0 0,0 1 0 0 0,0 0-1 0 0,0-1 1 0 0,0 1-1 0 0,0 0 1 0 0,0-1-1 0 0,1 1 1 0 0,-1-1-1 0 0,0 1 1 0 0,0 0-1 0 0,0 0 1 0 0,1-1 0 0 0,5-13 1491 0 0,-4 11-1251 0 0,-1 1 0 0 0,1-1 0 0 0,0 1 0 0 0,0 0 0 0 0,1 0 0 0 0,-1 0 0 0 0,0 0 0 0 0,1 0 0 0 0,3-2 0 0 0,3-2 1213 0 0,5-2-506 0 0,6-4-269 0 0,-17 11-649 0 0,0 0-47 0 0,-1 0-1 0 0,0 0 0 0 0,0 0 1 0 0,0 1-1 0 0,1-1 0 0 0,-1 1 1 0 0,0-1-1 0 0,1 1 0 0 0,-1 0 1 0 0,1 0-1 0 0,-1 0 0 0 0,0 0 1 0 0,1 0-1 0 0,-1 0 0 0 0,0 1 1 0 0,1-1-1 0 0,-1 1 0 0 0,4 2 1 0 0,6 1 82 0 0,-10-4-108 0 0,-1 0 0 0 0,0 0 0 0 0,0 1 0 0 0,0-1 0 0 0,0 0 0 0 0,0 1 1 0 0,0-1-1 0 0,0 1 0 0 0,0-1 0 0 0,0 1 0 0 0,1 0 0 0 0,-1 0 29 0 0,0 0 0 0 0,0-1 0 0 0,0 0 0 0 0,0 1 0 0 0,0-1 0 0 0,0 0 0 0 0,0 1 0 0 0,0-1 0 0 0,0 0 0 0 0,0 0 0 0 0,0 0 0 0 0,0 0 0 0 0,1 0 0 0 0,-1 0 0 0 0,0 0 0 0 0,0 0 0 0 0,0 0 0 0 0,0-1 0 0 0,0 1 0 0 0,0 0 0 0 0,0-1 0 0 0,1 0 0 0 0,30-13 17 0 0,-19 7 85 0 0,109-40 265 0 0,-88 36-292 0 0,-7 2-15 0 0,45-19-1 0 0,59-32 327 0 0,-88 44-340 0 0,116-45 187 0 0,-91 29-108 0 0,-57 27-137 0 0,20-12 1 0 0,-21 10-10 0 0,-1 2 1 0 0,17-7-1 0 0,98-42 330 0 0,-98 43-273 0 0,0-2 0 0 0,32-21-1 0 0,-41 24-57 0 0,66-44 101 0 0,-4 6 43 0 0,-23 16-104 0 0,-14 5-36 0 0,-17 10 10 0 0,1 1 1 0 0,1 2-1 0 0,39-16 1 0 0,51-17 14 0 0,-109 45-36 0 0,1-2-1 0 0,-1 1 0 0 0,0-1 1 0 0,0-1-1 0 0,0 1 0 0 0,13-11 1 0 0,-6-2 24 0 0,-11 12-17 0 0,1 0 0 0 0,0 0 0 0 0,0 0 0 0 0,7-5 0 0 0,-12 10-23 0 0,0 1 0 0 0,0-1-1 0 0,0 0 1 0 0,0 0 0 0 0,0 0-1 0 0,0 0 1 0 0,0 0-1 0 0,0 0 1 0 0,0 0 0 0 0,0 0-1 0 0,0 1 1 0 0,0-1 0 0 0,0 0-1 0 0,0 0 1 0 0,0 0 0 0 0,0 0-1 0 0,0 0 1 0 0,1 0 0 0 0,-1 0-1 0 0,0 0 1 0 0,0 1 0 0 0,0-1-1 0 0,0 0 1 0 0,0 0 0 0 0,0 0-1 0 0,0 0 1 0 0,0 0 0 0 0,0 0-1 0 0,0 0 1 0 0,1 0 0 0 0,-1 0-1 0 0,0 0 1 0 0,0 0 0 0 0,0 0-1 0 0,0 0 1 0 0,0 0 0 0 0,0 0-1 0 0,0 0 1 0 0,1 0 0 0 0,-1 0-1 0 0,0 0 1 0 0,0 0 0 0 0,0 0-1 0 0,0 0 1 0 0,0 0 0 0 0,0 0-1 0 0,0 0 1 0 0,1 0 0 0 0,-1 0-1 0 0,0 0 1 0 0,0 0 0 0 0,0 0-1 0 0,0 0 1 0 0,0 0 0 0 0,0 0-1 0 0,0-1 1 0 0,0 1 0 0 0,0 0-1 0 0,-6 15-1563 0 0,0 2-6784 0 0,5-10 3344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02.8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146 309 512 0 0,'-27'-23'4129'0'0,"23"20"-3485"0"0,0 1 0 0 0,-1-1 0 0 0,1 1 0 0 0,0 0 0 0 0,-1 1 0 0 0,0-1 0 0 0,1 1 1 0 0,-1 0-1 0 0,-5-1 0 0 0,-1 1-4 0 0,1 1 0 0 0,-1 0 1 0 0,-12 2-1 0 0,10-3 1221 0 0,13 1-1789 0 0,0-1-1 0 0,1 1 1 0 0,-1 0-1 0 0,0-1 1 0 0,1 1-1 0 0,-1 0 1 0 0,0-1-1 0 0,1 1 1 0 0,-1 0-1 0 0,0 0 1 0 0,1-1-1 0 0,-1 1 1 0 0,1 0-1 0 0,-1 0 1 0 0,1 0-1 0 0,-1 0 1 0 0,1-1 0 0 0,-1 1-1 0 0,0 0 1 0 0,1 0-1 0 0,-1 0 1 0 0,1 0-1 0 0,-1 0 1 0 0,1 0-1 0 0,0 0 1 0 0,5-2 363 0 0,1 1 476 0 0,-7 1-834 0 0,1 0 0 0 0,-1 1 1 0 0,0-1-1 0 0,0 0 0 0 0,0 1 0 0 0,1-1 1 0 0,-1 0-1 0 0,0 1 0 0 0,0-1 0 0 0,0 0 1 0 0,0 1-1 0 0,0-1 0 0 0,1 0 1 0 0,-1 1-1 0 0,0-1 0 0 0,0 0 0 0 0,0 1 1 0 0,0-1-1 0 0,0 1 0 0 0,0-1 0 0 0,0 0 1 0 0,-1 1-1 0 0,-1 2 268 0 0,1-2-46 0 0,3-1 153 0 0,14 1 207 0 0,1-4-417 0 0,1-1-62 0 0,1 2 0 0 0,17-1 0 0 0,-29 3-147 0 0,0 1 1 0 0,0-1-1 0 0,0 1 1 0 0,-1 1-1 0 0,1-1 1 0 0,0 1-1 0 0,-1 0 1 0 0,13 6-1 0 0,-14-6-26 0 0,0 0-1 0 0,0 0 1 0 0,0-1-1 0 0,0 1 1 0 0,1-1-1 0 0,-1-1 1 0 0,1 1-1 0 0,5-1 1 0 0,47-3 17 0 0,-12 0 22 0 0,7-1-21 0 0,-38 2 17 0 0,-1 1 1 0 0,0 0-1 0 0,24 3 1 0 0,-20 1-19 0 0,-10-2 14 0 0,0 1 1 0 0,1-1 0 0 0,-1-1 0 0 0,0 1-1 0 0,1-2 1 0 0,12 0 0 0 0,69-11 248 0 0,-68 8-122 0 0,0 2 1 0 0,37-1 0 0 0,76 0 558 0 0,-27-6-572 0 0,-50 2 8 0 0,85-1-101 0 0,-68 7 18 0 0,120 4-29 0 0,-168-2-35 0 0,0-2 1 0 0,47-7-1 0 0,-40 4 18 0 0,35-1 0 0 0,47-1-2 0 0,-51 2-44 0 0,-7 0 82 0 0,107-2-7 0 0,100 9-41 0 0,-194-2-37 0 0,46-1 76 0 0,37 3-54 0 0,-42 1 2 0 0,236-9 86 0 0,-214-3-56 0 0,-41 2-24 0 0,160-13 71 0 0,15 9-75 0 0,-40 10-32 0 0,1 0 69 0 0,52-17-67 0 0,-60 4 63 0 0,-25 11-35 0 0,-115 3-3 0 0,163-11 25 0 0,81 2-2 0 0,-120 7-63 0 0,-72-2 104 0 0,32-3-38 0 0,-95 3-20 0 0,-60 2-9 0 0,196-14 6 0 0,1 2 25 0 0,-120 10-7 0 0,151 0-16 0 0,-138 5 44 0 0,153-18 0 0 0,-200 12-47 0 0,0 2-1 0 0,1 2 1 0 0,63 9 0 0 0,-91-7-2 0 0,0 0 0 0 0,1-2 0 0 0,-1-1-1 0 0,35-5 1 0 0,-56 5-11 0 0,12-1-18 0 0,27-9 0 0 0,-39 10 13 0 0,1-1 1 0 0,-1-1 0 0 0,0 1 0 0 0,0-1 0 0 0,0 0-1 0 0,0 0 1 0 0,-1 0 0 0 0,1 0 0 0 0,3-5 0 0 0,-2 3-1169 0 0,-9 10-4862 0 0,0-1 3073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04.53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 80 512 0 0,'-2'-19'2525'0'0,"2"15"-734"0"0,0 0 0 0 0,0 0 0 0 0,0 1 0 0 0,2-9 0 0 0,-2 10-1178 0 0,1 1-1 0 0,0-1 0 0 0,-1 0 1 0 0,1 1-1 0 0,0-1 1 0 0,0 0-1 0 0,0 1 1 0 0,0-1-1 0 0,0 1 1 0 0,0 0-1 0 0,0-1 0 0 0,2-1 1 0 0,-1 2-518 0 0,0 0 0 0 0,-1 0 0 0 0,1 0 0 0 0,0 0 0 0 0,0 0 0 0 0,0 0 0 0 0,3-1 0 0 0,-3 1 87 0 0,0 1 0 0 0,-1-1 0 0 0,1 1 0 0 0,0 0 0 0 0,-1-1 0 0 0,1 1 0 0 0,0 0 0 0 0,0 0 0 0 0,-1 0 0 0 0,1 0 0 0 0,0 1 0 0 0,0-1 0 0 0,2 1 0 0 0,-3-1-177 0 0,-1 1 1 0 0,1 0-1 0 0,0-1 0 0 0,0 1 1 0 0,-1 0-1 0 0,1-1 0 0 0,0 1 0 0 0,-1 0 1 0 0,1 0-1 0 0,-1 0 0 0 0,1 0 1 0 0,-1-1-1 0 0,1 1 0 0 0,-1 0 0 0 0,0 0 1 0 0,1 0-1 0 0,-1 0 0 0 0,0 0 1 0 0,0 0-1 0 0,0 0 0 0 0,0 0 0 0 0,0 0 1 0 0,0 0-1 0 0,0 0 0 0 0,0 1 1 0 0,-1 5-586 0 0,0 0 0 0 0,0 0 0 0 0,-1 0 1 0 0,0 0-1 0 0,-5 13 0 0 0,-5 16-7165 0 0,9-20 4371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3.866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8 116 512 0 0,'-7'-3'8638'0'0,"7"2"-8305"0"0,2-7 10630 0 0,-1 7-10630 0 0,4-5-1656 0 0,1-3 1698 0 0,0 0-1 0 0,1 1 0 0 0,0 0 1 0 0,0 1-1 0 0,1 0 0 0 0,15-12 1 0 0,-17 15-296 0 0,0 1 0 0 0,0-1 1 0 0,1 1-1 0 0,-1 0 1 0 0,1 1-1 0 0,0-1 1 0 0,0 1-1 0 0,0 1 0 0 0,0-1 1 0 0,12 0-1 0 0,-12 2-21 0 0,0-1 1 0 0,0 2-1 0 0,0-1 0 0 0,-1 1 0 0 0,1 0 0 0 0,0 1 0 0 0,0-1 1 0 0,-1 1-1 0 0,1 0 0 0 0,-1 1 0 0 0,7 3 0 0 0,-9-3-35 0 0,0-1-1 0 0,0 1 1 0 0,0 0-1 0 0,-1 0 1 0 0,1 1-1 0 0,-1-1 1 0 0,1 1-1 0 0,-1 0 1 0 0,-1 0-1 0 0,1 0 1 0 0,0 0-1 0 0,-1 0 1 0 0,0 1-1 0 0,0-1 1 0 0,0 1-1 0 0,1 5 0 0 0,3 14 163 0 0,3 36-1 0 0,-7-37-87 0 0,2-1 0 0 0,9 35 0 0 0,-11-51-114 0 0,1 0 0 0 0,-1 0 0 0 0,1 0 0 0 0,0 0 0 0 0,0 0 0 0 0,1-1 0 0 0,0 0 0 0 0,0 0 1 0 0,0 0-1 0 0,0 0 0 0 0,1 0 0 0 0,0-1 0 0 0,7 6 0 0 0,-9-9-55 0 0,-1 0 0 0 0,1 1 0 0 0,-1-1 0 0 0,1 0 0 0 0,-1-1-1 0 0,1 1 1 0 0,-1 0 0 0 0,1-1 0 0 0,0 0 0 0 0,-1 1 0 0 0,1-1 0 0 0,0 0-1 0 0,-1 0 1 0 0,1-1 0 0 0,0 1 0 0 0,-1 0 0 0 0,1-1 0 0 0,0 0 0 0 0,-1 1 0 0 0,1-1-1 0 0,-1 0 1 0 0,5-3 0 0 0,-2 1-942 0 0,0 0-1 0 0,1 0 0 0 0,-1-1 1 0 0,-1 0-1 0 0,1 0 1 0 0,0 0-1 0 0,-1 0 1 0 0,8-11-1 0 0,-4 3-2462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04.7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50 0 2136 0 0,'-8'13'2505'0'0,"0"-8"2624"0"0,-1-1-4561 0 0,2 2 480 0 0,1 0 329 0 0,3 1-473 0 0,0-1 576 0 0,0 1-504 0 0,2-3-535 0 0,-1 1-337 0 0,2-1 80 0 0,3-3-200 0 0,2 1 0 0 0,0-2-192 0 0,3 0-73 0 0,2-2-991 0 0,-1-1-1216 0 0,1-1-113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5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100 204 512 0 0,'-22'0'5099'0'0,"-6"1"3391"0"0,9-3-5722 0 0,18 2-2550 0 0,-1 0 0 0 0,1 0 0 0 0,0 0-1 0 0,-1 0 1 0 0,1-1 0 0 0,-1 1 0 0 0,1-1 0 0 0,-1 1 0 0 0,1-1 0 0 0,0 1 0 0 0,0-1 0 0 0,-1 0-1 0 0,1 0 1 0 0,0 1 0 0 0,0-1 0 0 0,0 0 0 0 0,0 0 0 0 0,-1 0 0 0 0,0-2 0 0 0,2 2-105 0 0,-1-1 0 0 0,1 1 0 0 0,-1 0 0 0 0,1-1 1 0 0,-1 1-1 0 0,1-1 0 0 0,0 1 0 0 0,0 0 0 0 0,0-1 0 0 0,0 1 1 0 0,0-1-1 0 0,0 1 0 0 0,0-1 0 0 0,0 1 0 0 0,1 0 0 0 0,0-3 1 0 0,1-2-28 0 0,0 0 1 0 0,1 1-1 0 0,0-1 1 0 0,0 0-1 0 0,0 1 1 0 0,1 0-1 0 0,6-8 0 0 0,2 2-61 0 0,-1 0 0 0 0,2 1-1 0 0,-1 0 1 0 0,1 1-1 0 0,1 1 1 0 0,0 0 0 0 0,0 1-1 0 0,0 0 1 0 0,1 1-1 0 0,0 1 1 0 0,0 0 0 0 0,1 1-1 0 0,-1 0 1 0 0,1 2-1 0 0,26-2 1 0 0,-37 4-15 0 0,0 0 0 0 0,0 1 1 0 0,-1-1-1 0 0,1 1 0 0 0,0 0 0 0 0,0 0 1 0 0,-1 1-1 0 0,1-1 0 0 0,-1 1 0 0 0,1 0 1 0 0,-1 0-1 0 0,0 1 0 0 0,0-1 0 0 0,0 1 1 0 0,0 0-1 0 0,0 0 0 0 0,5 6 0 0 0,-5-5 4 0 0,0 1 0 0 0,-1 1-1 0 0,0-1 1 0 0,1 0 0 0 0,-2 1-1 0 0,1 0 1 0 0,-1-1 0 0 0,0 1 0 0 0,0 0-1 0 0,0 0 1 0 0,-1 1 0 0 0,0-1-1 0 0,0 8 1 0 0,0 3 66 0 0,-1 0 0 0 0,-1-1 0 0 0,-1 1 0 0 0,-4 18 0 0 0,-20 63 365 0 0,5-21-187 0 0,19-71-253 0 0,1 1 0 0 0,0 0 0 0 0,0 0 0 0 0,1 0 0 0 0,-1-1 0 0 0,1 1 1 0 0,1 0-1 0 0,0 0 0 0 0,1 8 0 0 0,-1-13-17 0 0,-1 0 0 0 0,1 1 0 0 0,0-1 0 0 0,0 0 1 0 0,0 1-1 0 0,1-1 0 0 0,-1 0 0 0 0,0 0 0 0 0,1 0 0 0 0,-1 0 0 0 0,1-1 0 0 0,0 1 0 0 0,0 0 1 0 0,0-1-1 0 0,-1 1 0 0 0,1-1 0 0 0,1 1 0 0 0,-1-1 0 0 0,0 0 0 0 0,0 0 0 0 0,0 0 1 0 0,1 0-1 0 0,-1 0 0 0 0,0-1 0 0 0,1 1 0 0 0,-1-1 0 0 0,1 0 0 0 0,4 1 0 0 0,-3-1-106 0 0,0 0 0 0 0,0 0 0 0 0,1-1 0 0 0,-1 1 0 0 0,0-1-1 0 0,0 0 1 0 0,0 0 0 0 0,0 0 0 0 0,0 0 0 0 0,0-1 0 0 0,0 0-1 0 0,5-3 1 0 0,-1-1-1289 0 0,0 0 0 0 0,0 0-1 0 0,0-1 1 0 0,6-8 0 0 0,-2 2-1839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5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427 77 1496 0 0,'3'-13'5211'0'0,"-1"7"-3672"0"0,-1 1-1 0 0,0-1 1 0 0,0 0 0 0 0,0 0-1 0 0,-1 1 1 0 0,0-1-1 0 0,-1-10 1 0 0,1 15-1469 0 0,0 1-1 0 0,0-1 1 0 0,0 1-1 0 0,0 0 1 0 0,-1-1 0 0 0,1 1-1 0 0,0 0 1 0 0,0-1-1 0 0,-1 1 1 0 0,1 0 0 0 0,0-1-1 0 0,-1 1 1 0 0,1 0-1 0 0,0 0 1 0 0,-1-1 0 0 0,1 1-1 0 0,0 0 1 0 0,-1 0-1 0 0,1 0 1 0 0,0-1 0 0 0,-1 1-1 0 0,1 0 1 0 0,-1 0-1 0 0,1 0 1 0 0,-1 0 0 0 0,1 0-1 0 0,0 0 1 0 0,-1 0-1 0 0,1 0 1 0 0,-1 0-1 0 0,1 0 1 0 0,0 0 0 0 0,-1 0-1 0 0,1 0 1 0 0,-1 0-1 0 0,1 0 1 0 0,0 1 0 0 0,-1-1-1 0 0,1 0 1 0 0,-1 0-1 0 0,1 0 1 0 0,0 1 0 0 0,-1-1-1 0 0,1 0 1 0 0,-1 1-1 0 0,-18 12 578 0 0,18-12-558 0 0,-24 21 494 0 0,-39 44 0 0 0,3-1-339 0 0,-19 5-61 0 0,45-41-174 0 0,2 1 0 0 0,-47 53 0 0 0,77-79-75 0 0,-9 13-77 0 0,11-17 80 0 0,1 1 0 0 0,-1 0 0 0 0,1 0 0 0 0,-1 0 0 0 0,1-1 0 0 0,-1 1 0 0 0,1 0 0 0 0,0 0 0 0 0,-1 0 0 0 0,1 0 0 0 0,0 0 0 0 0,0 0 0 0 0,0 0 0 0 0,-1 0 0 0 0,2 2 0 0 0,-1-3-23 0 0,0 0 1 0 0,0 0-1 0 0,1 0 1 0 0,-1 1 0 0 0,0-1-1 0 0,0 0 1 0 0,1 0-1 0 0,-1 0 1 0 0,0 0-1 0 0,1 0 1 0 0,-1 1 0 0 0,0-1-1 0 0,1 0 1 0 0,-1 0-1 0 0,0 0 1 0 0,1 0-1 0 0,-1 0 1 0 0,0 0 0 0 0,1 0-1 0 0,-1 0 1 0 0,0 0-1 0 0,0 0 1 0 0,1 0 0 0 0,-1 0-1 0 0,0-1 1 0 0,1 1-1 0 0,-1 0 1 0 0,0 0-1 0 0,1 0 1 0 0,-1 0 0 0 0,1-1-1 0 0,11-5-2429 0 0,-11 6 1928 0 0,11-6-3427 0 0,2-1-794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6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1 904 0 0,'-20'8'6285'0'0,"16"-7"-5468"0"0,1 0 0 0 0,-1 0-1 0 0,0 1 1 0 0,0 0 0 0 0,1 0 0 0 0,-6 3 0 0 0,3 1-161 0 0,-1-1 1 0 0,1 1-1 0 0,0 0 1 0 0,0 1-1 0 0,1 0 1 0 0,0 0-1 0 0,0 0 1 0 0,1 0-1 0 0,-1 1 1 0 0,2-1-1 0 0,-1 1 1 0 0,-2 10-1 0 0,4-12-574 0 0,0 0-1 0 0,1 0 0 0 0,0 1 0 0 0,1-1 0 0 0,-1 0 0 0 0,1 0 0 0 0,0 1 1 0 0,0-1-1 0 0,1 0 0 0 0,0 0 0 0 0,0 1 0 0 0,1-1 0 0 0,0 0 1 0 0,0 0-1 0 0,0 0 0 0 0,0-1 0 0 0,6 9 0 0 0,-5-9-138 0 0,0 0-1 0 0,0 0 1 0 0,1 0-1 0 0,0-1 0 0 0,0 1 1 0 0,0-1-1 0 0,1 0 1 0 0,-1 0-1 0 0,1-1 1 0 0,6 5-1 0 0,-7-7-212 0 0,0 1 0 0 0,-1-1 0 0 0,1 1 0 0 0,0-1 0 0 0,0 0-1 0 0,-1-1 1 0 0,1 1 0 0 0,0-1 0 0 0,0 1 0 0 0,0-1 0 0 0,0 0 0 0 0,0-1 0 0 0,0 1-1 0 0,0-1 1 0 0,0 0 0 0 0,5-1 0 0 0,7-4-3075 0 0,-1 0-393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6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 2833 0 0,'-13'0'3296'0'0,"2"-2"2554"0"0,3 1-4698 0 0,2 1-280 0 0,3 0-368 0 0,2 1-376 0 0,2-1 16 0 0,2 0-168 0 0,1 0-360 0 0,4 0-1024 0 0,0 0-233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7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42 512 0 0,'-6'-6'903'0'0,"4"4"504"0"0,1 0 0 0 0,-1 1 0 0 0,0-1-1 0 0,0 0 1 0 0,0 1 0 0 0,0-1 0 0 0,0 1 0 0 0,0 0-1 0 0,-4-2 1 0 0,6 3-1232 0 0,-1 0 0 0 0,1 0-1 0 0,0 0 1 0 0,-1 0 0 0 0,1 0-1 0 0,0 0 1 0 0,-1 0 0 0 0,1 0 0 0 0,0 0-1 0 0,0 0 1 0 0,-1 0 0 0 0,1 1-1 0 0,0-1 1 0 0,0 0 0 0 0,-1 0-1 0 0,1 0 1 0 0,0 0 0 0 0,0 1-1 0 0,0-1 1 0 0,-1 0 0 0 0,1 0-1 0 0,0 1 1 0 0,0-1 0 0 0,0 0 0 0 0,0 0-1 0 0,-1 1 1 0 0,1-1 0 0 0,0 0-1 0 0,0 0 1 0 0,0 1 0 0 0,0-1-1 0 0,0 0 1 0 0,0 1 0 0 0,-4 18 1648 0 0,2 21-1232 0 0,0-14-73 0 0,-7 44 1 0 0,1-12 76 0 0,7-45-468 0 0,1-12-119 0 0,0-1 0 0 0,0 1 0 0 0,0-1 0 0 0,0 0-1 0 0,0 1 1 0 0,0-1 0 0 0,0 1 0 0 0,0-1 0 0 0,0 1 0 0 0,0-1-1 0 0,0 0 1 0 0,0 1 0 0 0,1-1 0 0 0,-1 1 0 0 0,0-1-1 0 0,0 1 1 0 0,0-1 0 0 0,1 0 0 0 0,-1 1 0 0 0,0-1 0 0 0,0 0-1 0 0,1 1 1 0 0,1-2 1 0 0,-1-1 1 0 0,0 0-1 0 0,0 0 0 0 0,0 0 1 0 0,0 1-1 0 0,0-1 0 0 0,0-3 1 0 0,-1 4-5 0 0,18-43-10 0 0,19-61-63 0 0,-35 99 58 0 0,1-1 0 0 0,-1 0 0 0 0,1 1 1 0 0,1 0-1 0 0,-1-1 0 0 0,1 1 0 0 0,0 1 0 0 0,5-7 0 0 0,-6 9 12 0 0,0 0 0 0 0,0 0-1 0 0,0 1 1 0 0,0-1 0 0 0,0 1 0 0 0,1 0-1 0 0,-1 0 1 0 0,1 0 0 0 0,-1 0-1 0 0,1 0 1 0 0,0 1 0 0 0,0 0-1 0 0,0 0 1 0 0,0 0 0 0 0,6-1-1 0 0,-6 2-2 0 0,0 1 0 0 0,0-1-1 0 0,0 1 1 0 0,0 0 0 0 0,0 0-1 0 0,0 0 1 0 0,0 0-1 0 0,-1 0 1 0 0,1 1 0 0 0,0 0-1 0 0,-1 0 1 0 0,0 0-1 0 0,5 3 1 0 0,-2 0 8 0 0,1 0-1 0 0,-1 0 1 0 0,0 1-1 0 0,0 0 1 0 0,6 9 0 0 0,-9-11 5 0 0,0 1 1 0 0,-1-1-1 0 0,0 0 1 0 0,0 0-1 0 0,0 1 1 0 0,0 0-1 0 0,-1-1 1 0 0,1 1-1 0 0,-1 0 1 0 0,-1-1 0 0 0,1 1-1 0 0,-1 0 1 0 0,1 0-1 0 0,-1 0 1 0 0,-1 5-1 0 0,0-7 9 0 0,1 1 0 0 0,-1 0 0 0 0,0-1 0 0 0,0 1 0 0 0,-1-1 1 0 0,1 1-1 0 0,-1-1 0 0 0,1 1 0 0 0,-1-1 0 0 0,0 0 0 0 0,-1 0 0 0 0,1 0 0 0 0,0 0 0 0 0,-1-1 0 0 0,0 1 0 0 0,1-1 0 0 0,-1 1 0 0 0,0-1 0 0 0,0 0 0 0 0,-4 2 0 0 0,2-1 35 0 0,-14 8 79 0 0,19-10-134 0 0,-1-1 1 0 0,1 0-1 0 0,0 0 1 0 0,-1 1-1 0 0,1-1 0 0 0,0 0 1 0 0,-1 0-1 0 0,1 0 0 0 0,0 0 1 0 0,-1 0-1 0 0,1 0 0 0 0,-1 0 1 0 0,1 1-1 0 0,0-1 1 0 0,-1 0-1 0 0,1 0 0 0 0,0 0 1 0 0,-1-1-1 0 0,1 1 0 0 0,-1 0 1 0 0,1 0-1 0 0,0 0 0 0 0,-1 0 1 0 0,1 0-1 0 0,-1 0 1 0 0,1 0-1 0 0,0-1 0 0 0,-1 1 1 0 0,1 0-1 0 0,0 0 0 0 0,-1-1 1 0 0,1 1-1 0 0,0 0 0 0 0,0 0 1 0 0,-1-1-1 0 0,1 1 1 0 0,0 0-1 0 0,0-1 0 0 0,-1 0 1 0 0,1 0-8 0 0,0 1 0 0 0,0-1 1 0 0,0 0-1 0 0,1 0 1 0 0,-1 0-1 0 0,0 0 0 0 0,0 0 1 0 0,1 0-1 0 0,-1 0 0 0 0,1 0 1 0 0,-1 0-1 0 0,0 0 0 0 0,1 1 1 0 0,0-1-1 0 0,-1 0 1 0 0,1 0-1 0 0,1-1 0 0 0,14-15-82 0 0,-12 13 68 0 0,32-29-128 0 0,-19 19 22 0 0,28-34 0 0 0,-37 38 80 0 0,0 0 0 0 0,18-15 0 0 0,-24 22 43 0 0,1 1 1 0 0,-1 0-1 0 0,1 0 0 0 0,0 1 0 0 0,0-1 0 0 0,0 0 0 0 0,0 1 0 0 0,0 0 0 0 0,0 0 1 0 0,0 0-1 0 0,0 0 0 0 0,0 0 0 0 0,1 0 0 0 0,-1 1 0 0 0,0 0 0 0 0,5 0 1 0 0,-7 0 3 0 0,1 0 1 0 0,-1 1 0 0 0,0-1 0 0 0,1 1-1 0 0,-1 0 1 0 0,0-1 0 0 0,0 1 0 0 0,0 0-1 0 0,1 0 1 0 0,-1 0 0 0 0,0-1 0 0 0,0 1-1 0 0,0 0 1 0 0,0 1 0 0 0,0-1 0 0 0,-1 0-1 0 0,1 0 1 0 0,0 0 0 0 0,0 0 0 0 0,-1 1-1 0 0,1-1 1 0 0,-1 0 0 0 0,1 1 0 0 0,-1-1-1 0 0,1 0 1 0 0,-1 2 0 0 0,2 6 4 0 0,-1-1 0 0 0,0 0 0 0 0,0 9 0 0 0,0-14-7 0 0,-4 68 75 0 0,1-53-138 0 0,2 0 0 0 0,-1 0 0 0 0,4 22-1 0 0,-3-38-102 0 0,1 0-1 0 0,-1 0 0 0 0,1 0 0 0 0,0 0 1 0 0,-1 0-1 0 0,1 0 0 0 0,0 0 0 0 0,0 0 1 0 0,0 0-1 0 0,2 1 0 0 0,-2-2-377 0 0,-1 0 1 0 0,1 0-1 0 0,0-1 1 0 0,0 1-1 0 0,0 0 1 0 0,0 0-1 0 0,0-1 1 0 0,0 1-1 0 0,0-1 1 0 0,0 1-1 0 0,0-1 0 0 0,2 1 1 0 0,6 1-5027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7.8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2 512 0 0,'-6'-1'921'0'0,"0"0"-1"0"0,0 1 1 0 0,0 0-1 0 0,0 0 1 0 0,0 1-1 0 0,0 0 1 0 0,0 0-1 0 0,0 0 1 0 0,0 0-1 0 0,1 1 1 0 0,-1 0-1 0 0,0 0 1 0 0,1 1-1 0 0,0 0 1 0 0,-1 0-1 0 0,-6 5 1 0 0,3-1-488 0 0,0 1 0 0 0,1 1 0 0 0,0 0 0 0 0,0 0 1 0 0,1 0-1 0 0,0 1 0 0 0,0 0 0 0 0,1 0 0 0 0,1 1 0 0 0,-7 16 0 0 0,1 2 112 0 0,2 0 0 0 0,-11 58-1 0 0,17-67-422 0 0,0 1 0 0 0,1-1 0 0 0,1 1 0 0 0,1 0 0 0 0,0 0 0 0 0,6 31-1 0 0,-4-43-151 0 0,0-1 0 0 0,0 1 0 0 0,1-1 0 0 0,0 0 0 0 0,1 0-1 0 0,0 0 1 0 0,0 0 0 0 0,0-1 0 0 0,1 0 0 0 0,0 0 0 0 0,1 0 0 0 0,-1 0-1 0 0,1-1 1 0 0,1 0 0 0 0,-1 0 0 0 0,1-1 0 0 0,0 0 0 0 0,10 6 0 0 0,-7-6-289 0 0,-1 0 1 0 0,1-1 0 0 0,0 0 0 0 0,1-1-1 0 0,17 4 1 0 0,-15-5-848 0 0,0-1 0 0 0,0 0 0 0 0,0-1-1 0 0,19-2 1 0 0,-3-2-2459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8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248 29 1120 0 0,'-1'-2'333'0'0,"0"0"-1"0"0,1 1 1 0 0,-1-1-1 0 0,0 1 1 0 0,0-1-1 0 0,0 1 1 0 0,0-1-1 0 0,0 1 1 0 0,0 0-1 0 0,0-1 1 0 0,-1 1 0 0 0,1 0-1 0 0,0 0 1 0 0,-1 0-1 0 0,1 0 1 0 0,-1 0-1 0 0,1 0 1 0 0,-1 1-1 0 0,0-1 1 0 0,1 0-1 0 0,-1 1 1 0 0,0-1-1 0 0,1 1 1 0 0,-1-1-1 0 0,0 1 1 0 0,0 0-1 0 0,1 0 1 0 0,-1 0-1 0 0,0 0 1 0 0,0 0 0 0 0,1 0-1 0 0,-1 1 1 0 0,0-1-1 0 0,1 0 1 0 0,-1 1-1 0 0,0 0 1 0 0,1-1-1 0 0,-1 1 1 0 0,0 0-1 0 0,1 0 1 0 0,-1 0-1 0 0,1 0 1 0 0,-2 1-1 0 0,-6 4 236 0 0,1 1 1 0 0,0 0-1 0 0,1 0 0 0 0,-1 1 0 0 0,-7 10 0 0 0,-29 46 517 0 0,37-52-834 0 0,-1 1-57 0 0,1-1 0 0 0,1 1 0 0 0,0 1 0 0 0,0-1 0 0 0,2 1-1 0 0,0 0 1 0 0,0 0 0 0 0,1 0 0 0 0,-1 17 0 0 0,4-25-139 0 0,0 0 1 0 0,0 0 0 0 0,0 1 0 0 0,1-1 0 0 0,0 0-1 0 0,0 0 1 0 0,1 0 0 0 0,0-1 0 0 0,0 1-1 0 0,4 9 1 0 0,-4-11-54 0 0,1 0 1 0 0,0 0-1 0 0,0-1 0 0 0,0 1 0 0 0,0 0 0 0 0,1-1 0 0 0,-1 0 0 0 0,1 0 0 0 0,0 0 1 0 0,0 0-1 0 0,0-1 0 0 0,0 0 0 0 0,0 1 0 0 0,1-1 0 0 0,4 1 0 0 0,-1 0-59 0 0,0-1 0 0 0,0 0 0 0 0,0-1 0 0 0,0 1 0 0 0,1-2 0 0 0,-1 1 0 0 0,0-1 0 0 0,1 0 0 0 0,-1-1 0 0 0,0 0 0 0 0,0 0 0 0 0,1-1 0 0 0,9-3 0 0 0,-13 3-52 0 0,1 0 0 0 0,-1 0 0 0 0,1-1 0 0 0,-1 0 0 0 0,0 0 0 0 0,0 0 0 0 0,0-1 0 0 0,-1 0 0 0 0,1 0 0 0 0,-1 0 0 0 0,0 0 0 0 0,0-1-1 0 0,0 1 1 0 0,-1-1 0 0 0,0 0 0 0 0,0 0 0 0 0,0-1 0 0 0,0 1 0 0 0,2-8 0 0 0,-3 6 45 0 0,0 0 0 0 0,-1 0 1 0 0,0 0-1 0 0,-1 0 0 0 0,1 0 0 0 0,-1 0 1 0 0,-1 0-1 0 0,-1-11 0 0 0,-15-58-79 0 0,7 42 38 0 0,5 8 62 0 0,4 17 24 0 0,-1 0 1 0 0,0 0-1 0 0,-1 0 1 0 0,0 1-1 0 0,0-1 1 0 0,-7-12-1 0 0,10 21 23 0 0,-1-1 0 0 0,1 1-1 0 0,0-1 1 0 0,-1 1 0 0 0,1-1 0 0 0,-1 1-1 0 0,1-1 1 0 0,-1 1 0 0 0,1-1 0 0 0,-1 1-1 0 0,1 0 1 0 0,-1-1 0 0 0,0 1-1 0 0,1 0 1 0 0,-1 0 0 0 0,1-1 0 0 0,-1 1-1 0 0,0 0 1 0 0,1 0 0 0 0,-1 0 0 0 0,0 0-1 0 0,1 0 1 0 0,-2 0 0 0 0,0 0 4 0 0,1 0-1 0 0,-1 1 1 0 0,1-1 0 0 0,-1 0-1 0 0,1 1 1 0 0,-1 0 0 0 0,1-1-1 0 0,-1 1 1 0 0,-1 1 0 0 0,-3 3 39 0 0,0-1 1 0 0,1 1 0 0 0,-7 7-1 0 0,11-11-32 0 0,-8 9-6 0 0,-101 115 625 0 0,98-110-487 0 0,1 1 0 0 0,1 1 0 0 0,0 0 0 0 0,1 1-1 0 0,1-1 1 0 0,-9 27 0 0 0,16-40-125 0 0,0 0 0 0 0,0-1 0 0 0,1 1 0 0 0,-1 0 0 0 0,1 0 1 0 0,-1-1-1 0 0,1 1 0 0 0,1 0 0 0 0,-1 0 0 0 0,0 0 0 0 0,1-1 0 0 0,0 1 0 0 0,0 0 0 0 0,0-1 0 0 0,2 6 0 0 0,-1-7-15 0 0,-1 1 0 0 0,1 0 0 0 0,0-1 1 0 0,0 0-1 0 0,0 1 0 0 0,1-1 0 0 0,-1 0 0 0 0,0 0 0 0 0,1 0 0 0 0,0 0 0 0 0,-1-1 0 0 0,1 1 1 0 0,0-1-1 0 0,0 0 0 0 0,0 1 0 0 0,0-1 0 0 0,0-1 0 0 0,6 2 0 0 0,-1 0-34 0 0,0-1 0 0 0,0 0 0 0 0,0-1 0 0 0,0 1 1 0 0,0-2-1 0 0,0 1 0 0 0,0-1 0 0 0,0-1 0 0 0,0 1 0 0 0,0-1 0 0 0,0 0 0 0 0,0-1 0 0 0,-1 0 0 0 0,1 0 0 0 0,-1-1 0 0 0,0 0 0 0 0,0 0 0 0 0,0-1 0 0 0,-1 0 0 0 0,1 0 0 0 0,6-7 0 0 0,-4 2-6 0 0,0 0 0 0 0,-1-1-1 0 0,0 1 1 0 0,-1-2 0 0 0,0 1-1 0 0,0-1 1 0 0,-1 0-1 0 0,-1-1 1 0 0,0 1 0 0 0,-1-1-1 0 0,0 0 1 0 0,2-15-1 0 0,10-87 488 0 0,-21 134 1262 0 0,-6 40-985 0 0,10-41-675 0 0,0 0 0 0 0,1 0 0 0 0,1 1 0 0 0,1-1 0 0 0,6 24 0 0 0,-1-16 18 0 0,1 0 0 0 0,1-1-1 0 0,13 25 1 0 0,29 51-70 0 0,25 54-1 0 0,-72-145 1 0 0,0-1 0 0 0,-1 1 0 0 0,0 0 0 0 0,-1 0 0 0 0,0 0 0 0 0,0 0 1 0 0,-1 0-1 0 0,-1 1 0 0 0,0 9 0 0 0,0-14-1 0 0,-1 0 0 0 0,0 0 0 0 0,-1 0-1 0 0,1 0 1 0 0,-1-1 0 0 0,0 1 0 0 0,-1-1 0 0 0,1 1-1 0 0,-1-1 1 0 0,0 0 0 0 0,-1 0 0 0 0,1 0 0 0 0,-1 0-1 0 0,0-1 1 0 0,0 1 0 0 0,-8 5 0 0 0,4-3 24 0 0,-1 0 0 0 0,-1-1-1 0 0,1 0 1 0 0,-1-1 0 0 0,0 0 0 0 0,0 0 0 0 0,-1-1 0 0 0,1-1-1 0 0,-1 0 1 0 0,0 0 0 0 0,-13 1 0 0 0,19-3-12 0 0,0-1 0 0 0,-1 1 0 0 0,1-1 0 0 0,0-1 0 0 0,-1 1 0 0 0,1-1 0 0 0,0 0 0 0 0,0 0 0 0 0,-1 0 0 0 0,1-1 0 0 0,0 0 0 0 0,0 0 0 0 0,1 0 0 0 0,-1-1 0 0 0,0 1 0 0 0,1-1 0 0 0,-1 0 0 0 0,1-1 0 0 0,0 1 0 0 0,0-1 0 0 0,1 0 0 0 0,-1 0 0 0 0,1 0 0 0 0,-1 0 0 0 0,-2-6 0 0 0,2 3 18 0 0,1 0 0 0 0,0 0 0 0 0,1-1 0 0 0,-1 1 0 0 0,1-1 0 0 0,1 0 0 0 0,0 1 0 0 0,0-1 0 0 0,0 0 1 0 0,1 0-1 0 0,0 0 0 0 0,1-8 0 0 0,3-11-28 0 0,0 0-1 0 0,9-28 1 0 0,-8 37-10 0 0,1 0 0 0 0,1 0 0 0 0,1 0 0 0 0,0 1 1 0 0,1 0-1 0 0,1 1 0 0 0,12-16 0 0 0,-13 21-380 0 0,-1 1-1 0 0,2 0 1 0 0,-1 0 0 0 0,1 1 0 0 0,1 0-1 0 0,-1 1 1 0 0,1 0 0 0 0,1 1 0 0 0,0 0-1 0 0,21-8 1 0 0,-9 10-5889 0 0,-12 2 3856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9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58 512 0 0,'-17'-21'8972'0'0,"16"19"-8566"0"0,0 1 0 0 0,0 0 0 0 0,0-1 0 0 0,1 1 0 0 0,-1 0 1 0 0,1-1-1 0 0,-1 1 0 0 0,1-1 0 0 0,-1 1 0 0 0,1-1 0 0 0,0 1 0 0 0,0-1 0 0 0,0 1 0 0 0,0-1 0 0 0,0 1 0 0 0,0-2 1 0 0,0 2-280 0 0,1 0 1 0 0,-1 1 0 0 0,1-1 0 0 0,-1 0 0 0 0,1 1 0 0 0,-1-1 0 0 0,1 1 0 0 0,0-1 0 0 0,-1 1 0 0 0,1-1 0 0 0,0 1 0 0 0,-1-1-1 0 0,1 1 1 0 0,0 0 0 0 0,0-1 0 0 0,-1 1 0 0 0,1 0 0 0 0,0 0 0 0 0,0 0 0 0 0,0 0 0 0 0,1-1 0 0 0,18 0 693 0 0,-19 1-750 0 0,12 1 178 0 0,-1 0 0 0 0,0 1 0 0 0,0 0 0 0 0,0 1 1 0 0,0 0-1 0 0,17 8 0 0 0,-1 1-9 0 0,39 24 0 0 0,-53-27-134 0 0,1 0 0 0 0,-1 1 0 0 0,-1 1 0 0 0,0 1 0 0 0,0-1 0 0 0,-1 2 0 0 0,-1 0 0 0 0,0 0 0 0 0,12 21 0 0 0,-15-20-16 0 0,-1 0 1 0 0,-1 0-1 0 0,0 0 0 0 0,0 1 0 0 0,-2 0 0 0 0,0 0 1 0 0,0 1-1 0 0,-2-1 0 0 0,0 1 0 0 0,0 24 1 0 0,-2-20-32 0 0,-1 1 1 0 0,-1 0-1 0 0,-1-1 1 0 0,-1 0-1 0 0,0 1 1 0 0,-8 19-1 0 0,7-29-58 0 0,0 1 0 0 0,0 0 0 0 0,-1-1 0 0 0,-1 0 0 0 0,1 0 0 0 0,-2-1 0 0 0,0 0 0 0 0,0 0 1 0 0,-1-1-1 0 0,-18 15 0 0 0,5-7-180 0 0,0-2 1 0 0,-2-1 0 0 0,-28 13 0 0 0,-2-5-3292 0 0,45-18 1290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30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57 512 0 0,'-1'-2'10'0'0,"0"-3"851"0"0,-1 0 0 0 0,0 0 0 0 0,0-1 0 0 0,-1 1 0 0 0,1 1 0 0 0,-1-1 0 0 0,-4-6 0 0 0,5 10-560 0 0,1 0 0 0 0,0 0 1 0 0,-1 0-1 0 0,1 0 0 0 0,-1 1 1 0 0,1-1-1 0 0,-1 0 0 0 0,0 1 1 0 0,1-1-1 0 0,-1 1 0 0 0,0 0 1 0 0,1-1-1 0 0,-1 1 0 0 0,0 0 1 0 0,1 0-1 0 0,-1 0 0 0 0,0 0 1 0 0,1 0-1 0 0,-1 1 0 0 0,0-1 1 0 0,-1 1-1 0 0,1-1-109 0 0,1 1 1 0 0,-1-1 0 0 0,1 1-1 0 0,-1-1 1 0 0,1 1-1 0 0,0-1 1 0 0,-1 1 0 0 0,1 0-1 0 0,0 0 1 0 0,0 0-1 0 0,-1 0 1 0 0,1 0 0 0 0,0 0-1 0 0,0 0 1 0 0,0 0-1 0 0,0 0 1 0 0,0 1 0 0 0,0-1-1 0 0,1 0 1 0 0,-1 0 0 0 0,0 1-1 0 0,1-1 1 0 0,-2 3-1 0 0,2-2-67 0 0,0 1-1 0 0,-1 0 1 0 0,1-1-1 0 0,0 1 1 0 0,0 0-1 0 0,1-1 1 0 0,-1 1-1 0 0,1 0 1 0 0,-1-1-1 0 0,1 1 0 0 0,0 0 1 0 0,0-1-1 0 0,0 1 1 0 0,0-1-1 0 0,0 0 1 0 0,1 1-1 0 0,-1-1 1 0 0,1 0-1 0 0,-1 0 1 0 0,1 0-1 0 0,0 0 1 0 0,0 0-1 0 0,0 0 0 0 0,0 0 1 0 0,3 2-1 0 0,4 1 43 0 0,1 1 0 0 0,-1-1-1 0 0,1 0 1 0 0,0-1-1 0 0,12 4 1 0 0,47 11 230 0 0,-43-13-346 0 0,0 2 0 0 0,30 12-1 0 0,-19 0-39 0 0,-22-11-21 0 0,21 8 0 0 0,-32-15 17 0 0,1 0-1 0 0,0-1 1 0 0,0 0 0 0 0,0 0-1 0 0,0 0 1 0 0,0 0 0 0 0,0-1-1 0 0,10 0 1 0 0,-12 0-6 0 0,0-1-1 0 0,-1 0 1 0 0,1 1 0 0 0,0-1 0 0 0,-1 0-1 0 0,1 0 1 0 0,0-1 0 0 0,-1 1 0 0 0,1-1-1 0 0,-1 1 1 0 0,0-1 0 0 0,1 0 0 0 0,-1 0-1 0 0,0 0 1 0 0,2-2 0 0 0,-3 3-1 0 0,-1 0 0 0 0,1 0 0 0 0,0 0-1 0 0,-1 1 1 0 0,1-1 0 0 0,-1 0 0 0 0,1 0 0 0 0,-1 0 0 0 0,0 0 0 0 0,1 0 0 0 0,-1 0 0 0 0,0 0 0 0 0,0 0 0 0 0,1 0 0 0 0,-1 0 0 0 0,0 0 0 0 0,0 0 0 0 0,0 0 0 0 0,0 0 0 0 0,-1 0 0 0 0,1 0 0 0 0,0 0-1 0 0,0 0 1 0 0,-1 0 0 0 0,1 0 0 0 0,0 0 0 0 0,-1 0 0 0 0,1 0 0 0 0,-1 0 0 0 0,1 0 0 0 0,-1 0 0 0 0,0 0 0 0 0,1 1 0 0 0,-1-1 0 0 0,0 0 0 0 0,1 0 0 0 0,-1 1 0 0 0,0-1 0 0 0,0 0 0 0 0,0 1 0 0 0,0-1-1 0 0,0 1 1 0 0,-1-1 0 0 0,-3-2 13 0 0,0 1-1 0 0,-1 0 0 0 0,0 0 0 0 0,1 0 1 0 0,-1 0-1 0 0,0 1 0 0 0,0 0 1 0 0,0 0-1 0 0,0 1 0 0 0,-12 0 0 0 0,9 1 12 0 0,0 0 0 0 0,0 0-1 0 0,0 1 1 0 0,0 0-1 0 0,0 0 1 0 0,-12 6-1 0 0,10-3 27 0 0,1 1 0 0 0,1 0 0 0 0,-1 0 0 0 0,1 1 0 0 0,-15 15-1 0 0,-38 45 151 0 0,11-8-96 0 0,31-40 30 0 0,-3 3 79 0 0,2 0 1 0 0,-30 41 0 0 0,51-63-211 0 0,-1 1 0 0 0,1-1 0 0 0,-1 1-1 0 0,1-1 1 0 0,-1 1 0 0 0,1-1 0 0 0,0 1 0 0 0,-1 0 0 0 0,1-1-1 0 0,0 1 1 0 0,0 0 0 0 0,-1-1 0 0 0,1 1 0 0 0,0 0 0 0 0,0-1-1 0 0,0 1 1 0 0,0 0 0 0 0,0-1 0 0 0,0 1 0 0 0,0 0 0 0 0,0-1-1 0 0,0 2 1 0 0,1-2-5 0 0,-1 1 0 0 0,1-1 0 0 0,-1 0 0 0 0,1 1 0 0 0,-1-1 0 0 0,1 0 0 0 0,-1 0 0 0 0,1 0 0 0 0,-1 0 0 0 0,1 1 0 0 0,-1-1 0 0 0,1 0 0 0 0,0 0 0 0 0,-1 0 0 0 0,1 0 0 0 0,-1 0 0 0 0,1 0 0 0 0,-1 0 0 0 0,1-1 0 0 0,-1 1 0 0 0,2 0 0 0 0,6-2-88 0 0,0-1 0 0 0,13-5 0 0 0,-18 6 35 0 0,46-21-777 0 0,3-1-2571 0 0,-15 12-5335 0 0,-28 11 6193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4.167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423 17 592 0 0,'0'-1'381'0'0,"0"1"0"0"0,0-1 1 0 0,0 0-1 0 0,0 0 0 0 0,0 1 0 0 0,0-1 0 0 0,0 0 0 0 0,0 0 1 0 0,0 1-1 0 0,0-1 0 0 0,0 0 0 0 0,-1 1 0 0 0,1-1 0 0 0,0 0 1 0 0,-1 1-1 0 0,1-1 0 0 0,0 0 0 0 0,-1 1 0 0 0,1-1 0 0 0,-1 1 1 0 0,1-1-1 0 0,-1 0 0 0 0,0 1-139 0 0,1 0-1 0 0,-1 0 1 0 0,0 0-1 0 0,1 0 1 0 0,-1 0-1 0 0,1 0 1 0 0,-1 0 0 0 0,0 0-1 0 0,1 0 1 0 0,-1 0-1 0 0,1 0 1 0 0,-1 0-1 0 0,0 0 1 0 0,1 0 0 0 0,-1 1-1 0 0,1-1 1 0 0,-1 0-1 0 0,1 1 1 0 0,-1-1-1 0 0,0 1 1 0 0,-4 3 493 0 0,-1 0 0 0 0,1 1-1 0 0,-7 7 1 0 0,11-11-749 0 0,-89 114 1996 0 0,9-10-1294 0 0,-13-7 19 0 0,6-8-433 0 0,84-85-328 0 0,2-4-1 0 0,0 1 0 0 0,1-1 0 0 0,-1 1 0 0 0,1 0 0 0 0,-1-1 0 0 0,1 1 0 0 0,0 0 0 0 0,0 0 0 0 0,0 0 0 0 0,0 0 0 0 0,0 1 0 0 0,-1 3 0 0 0,2-6-3 0 0,0 0 1 0 0,1 0-1 0 0,-1 0 1 0 0,0 0-1 0 0,0 1 1 0 0,1-1-1 0 0,-1 0 0 0 0,0 0 1 0 0,1 0-1 0 0,-1 0 1 0 0,0 0-1 0 0,1 0 1 0 0,-1 0-1 0 0,0 0 0 0 0,0 0 1 0 0,1 0-1 0 0,-1 0 1 0 0,0 0-1 0 0,1 0 1 0 0,-1 0-1 0 0,0 0 0 0 0,1 0 1 0 0,-1 0-1 0 0,0 0 1 0 0,1 0-1 0 0,-1 0 1 0 0,0 0-1 0 0,0-1 1 0 0,1 1-1 0 0,10-4-1904 0 0,4-3-2508 0 0,4-3-384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30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423 26 8 0 0,'-3'-2'938'0'0,"0"-1"-1"0"0,0 1 1 0 0,0 0 0 0 0,0 0-1 0 0,-1 0 1 0 0,1 0 0 0 0,0 0-1 0 0,-1 1 1 0 0,1-1 0 0 0,-1 1-1 0 0,-4-1 1 0 0,2 1-256 0 0,-1 0 0 0 0,1 1 1 0 0,-1-1-1 0 0,1 1 0 0 0,0 1 1 0 0,-8 0-1 0 0,-3 3 174 0 0,-1 0 1 0 0,0 1-1 0 0,-28 12 0 0 0,33-11-368 0 0,0 1 0 0 0,0 0 0 0 0,1 1-1 0 0,-21 17 1 0 0,-41 45 1162 0 0,65-61-1475 0 0,1 0-1 0 0,0 1 0 0 0,1 0 1 0 0,0 0-1 0 0,-11 23 0 0 0,15-28-161 0 0,1 0 1 0 0,0 0-1 0 0,1 0 0 0 0,0 0 0 0 0,0 1 0 0 0,0-1 1 0 0,0 7-1 0 0,1-9-27 0 0,0 0 0 0 0,0 0 0 0 0,0 1 0 0 0,1-1 0 0 0,0 0 0 0 0,-1 0-1 0 0,1 0 1 0 0,0 0 0 0 0,0 0 0 0 0,1-1 0 0 0,-1 1 0 0 0,1 0 0 0 0,2 3 0 0 0,-2-3-86 0 0,0-1-1 0 0,1 0 0 0 0,-1 0 1 0 0,0 0-1 0 0,1 0 1 0 0,0 0-1 0 0,-1 0 1 0 0,1 0-1 0 0,0-1 0 0 0,0 0 1 0 0,0 0-1 0 0,6 2 1 0 0,2 0-1571 0 0,1-1 0 0 0,13 1 1 0 0,-14-2-214 0 0,9 2-2711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0.26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64 149 512 0 0,'-13'2'1414'0'0,"-7"-3"5198"0"0,4 0-411 0 0,16 1-6031 0 0,-1 0-1 0 0,1 0 1 0 0,-1 0-1 0 0,1 0 0 0 0,-1 0 1 0 0,0 0-1 0 0,1 0 1 0 0,-1 0-1 0 0,1 0 1 0 0,-1 0-1 0 0,1 0 1 0 0,-1-1-1 0 0,1 1 1 0 0,-1 0-1 0 0,1 0 1 0 0,-1 0-1 0 0,1-1 0 0 0,-1 1 1 0 0,1 0-1 0 0,-1-1 1 0 0,1 1-1 0 0,-1 0 1 0 0,1-1-1 0 0,0 1 1 0 0,-1-1-1 0 0,1 1 1 0 0,0-1-1 0 0,-1 1 1 0 0,1 0-1 0 0,-1-2 0 0 0,1 1-35 0 0,0 0 0 0 0,0 0-1 0 0,0 0 1 0 0,1 0-1 0 0,-1-1 1 0 0,0 1 0 0 0,0 0-1 0 0,1 0 1 0 0,-1 0-1 0 0,1 0 1 0 0,-1 0 0 0 0,1 0-1 0 0,0-2 1 0 0,4-4-1 0 0,0 1-1 0 0,0-1 1 0 0,7-5 0 0 0,6-7 43 0 0,-6 6 23 0 0,24-20 0 0 0,-32 30-141 0 0,0 0 0 0 0,1 0 0 0 0,-1 0 1 0 0,1 1-1 0 0,0-1 0 0 0,-1 1 0 0 0,1 0 0 0 0,0 1 0 0 0,0-1 1 0 0,7 0-1 0 0,-10 2-42 0 0,0 0 1 0 0,-1 0 0 0 0,1 0 0 0 0,0 0 0 0 0,0 1-1 0 0,-1-1 1 0 0,1 1 0 0 0,-1-1 0 0 0,1 1 0 0 0,0 0-1 0 0,-1-1 1 0 0,1 1 0 0 0,-1 0 0 0 0,0 0 0 0 0,1 0-1 0 0,-1 0 1 0 0,0 0 0 0 0,1 0 0 0 0,-1 1 0 0 0,0-1-1 0 0,0 0 1 0 0,0 1 0 0 0,0-1 0 0 0,0 0 0 0 0,0 1-1 0 0,0 1 1 0 0,4 7 33 0 0,-1-1-1 0 0,0 1 1 0 0,3 11-1 0 0,-4-8-25 0 0,4 18 33 0 0,2 7-4 0 0,-8-35-61 0 0,-1-1 0 0 0,1 1 1 0 0,0-1-1 0 0,1 0 0 0 0,-1 1 0 0 0,0-1 1 0 0,1 0-1 0 0,-1 0 0 0 0,1 0 0 0 0,0 0 1 0 0,1 2-1 0 0,-1-3-22 0 0,0 0 0 0 0,0 0 0 0 0,0-1 0 0 0,0 1 0 0 0,-1 0 1 0 0,1-1-1 0 0,0 1 0 0 0,0-1 0 0 0,0 0 0 0 0,0 0 0 0 0,0 1 0 0 0,0-1 0 0 0,3-1 1 0 0,26-3-879 0 0,-7-2-1554 0 0,24-10 0 0 0,0-3-5843 0 0,-27 9 5682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0.8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261 8 488 0 0,'0'0'223'0'0,"0"-1"0"0"0,0 1 0 0 0,0 0 0 0 0,-1-1-1 0 0,1 1 1 0 0,0-1 0 0 0,0 1 0 0 0,0 0 0 0 0,-1-1 0 0 0,1 1 0 0 0,0-1 0 0 0,-1 1 0 0 0,1 0-1 0 0,0 0 1 0 0,-1-1 0 0 0,1 1 0 0 0,-1 0 0 0 0,1 0 0 0 0,0-1 0 0 0,-1 1 0 0 0,1 0-1 0 0,-1 0 1 0 0,1 0 0 0 0,-1 0 0 0 0,1-1 0 0 0,-1 1 0 0 0,1 0 0 0 0,0 0 0 0 0,-2 0-1 0 0,2 1 85 0 0,-1-1 0 0 0,0 0 0 0 0,0 1 0 0 0,0-1 0 0 0,0 1 0 0 0,1-1 0 0 0,-1 1 0 0 0,0-1 0 0 0,0 1 0 0 0,1 0 0 0 0,-1-1 0 0 0,0 1 0 0 0,0 1 0 0 0,-2 2 303 0 0,1 0 1 0 0,-1 0-1 0 0,1 0 0 0 0,0 0 1 0 0,-1 5-1 0 0,-12 48 1775 0 0,13-43-2093 0 0,-1-1 0 0 0,0 1 0 0 0,-1-1 0 0 0,-1 0 0 0 0,0 0 0 0 0,-1 0 0 0 0,-13 21 0 0 0,5-18-67 0 0,0 0 0 0 0,0-1 0 0 0,-27 19 0 0 0,23-19-192 0 0,0 1 1 0 0,-20 23-1 0 0,38-38-53 0 0,-1-1-1 0 0,1 0 0 0 0,0 1 1 0 0,-1-1-1 0 0,1 0 1 0 0,0 1-1 0 0,-1-1 1 0 0,1 0-1 0 0,0 1 1 0 0,0-1-1 0 0,-1 1 0 0 0,1-1 1 0 0,0 1-1 0 0,0-1 1 0 0,0 1-1 0 0,0-1 1 0 0,-1 1-1 0 0,1-1 0 0 0,0 1 1 0 0,0-1-1 0 0,0 1 1 0 0,9-1-1383 0 0,13-11-2464 0 0,-9 3 1381 0 0,1-1-223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1.44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249 61 8 0 0,'-8'-22'1786'0'0,"7"19"-933"0"0,-1 0 0 0 0,1 0 0 0 0,-1 0 0 0 0,0 0 0 0 0,0 0 0 0 0,0 0 0 0 0,-4-3 1 0 0,5 5-570 0 0,0 0 1 0 0,-1 0-1 0 0,1 0 1 0 0,-1 0 0 0 0,1 0-1 0 0,0 0 1 0 0,-1 0-1 0 0,0 1 1 0 0,1-1-1 0 0,-1 1 1 0 0,1-1 0 0 0,-1 1-1 0 0,0-1 1 0 0,1 1-1 0 0,-1 0 1 0 0,0 0 0 0 0,1 0-1 0 0,-1 0 1 0 0,0 0-1 0 0,1 0 1 0 0,-1 1 0 0 0,0-1-1 0 0,1 0 1 0 0,-1 1-1 0 0,0-1 1 0 0,1 1 0 0 0,-1 0-1 0 0,1 0 1 0 0,-1-1-1 0 0,-1 3 1 0 0,-13 7 217 0 0,1 1-1 0 0,0 1 1 0 0,1 0-1 0 0,1 1 1 0 0,0 0-1 0 0,0 1 1 0 0,2 0 0 0 0,-1 1-1 0 0,2 1 1 0 0,-17 32-1 0 0,25-43-424 0 0,-1 0-1 0 0,2 0 0 0 0,-1 0 0 0 0,1 0 1 0 0,-1 0-1 0 0,1 0 0 0 0,1 0 1 0 0,-1 0-1 0 0,1 0 0 0 0,0 10 1 0 0,0-13-69 0 0,0-1 0 0 0,1 1 1 0 0,-1 0-1 0 0,1 0 0 0 0,-1 0 1 0 0,1 0-1 0 0,0 0 0 0 0,-1 0 1 0 0,1 0-1 0 0,0-1 0 0 0,0 1 1 0 0,1 0-1 0 0,-1-1 0 0 0,0 1 1 0 0,0-1-1 0 0,1 1 0 0 0,-1-1 1 0 0,1 0-1 0 0,-1 1 0 0 0,1-1 1 0 0,0 0-1 0 0,-1 0 0 0 0,1 0 1 0 0,0 0-1 0 0,0 0 0 0 0,0-1 1 0 0,0 1-1 0 0,0-1 0 0 0,-1 1 1 0 0,4 0-1 0 0,4 0-44 0 0,-1-1 0 0 0,1 0 0 0 0,0 0 0 0 0,0-1 0 0 0,0 0 0 0 0,0 0 0 0 0,11-4 0 0 0,61-22-1346 0 0,-69 23 959 0 0,71-32-6299 0 0,-57 24 3003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1.8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45 68 256 0 0,'-26'-12'6903'0'0,"7"8"2738"0"0,21 5-9455 0 0,-1-1 1 0 0,0 0 0 0 0,0 0 0 0 0,1 0 0 0 0,-1 0 0 0 0,0 0 0 0 0,1 0-1 0 0,-1 0 1 0 0,0-1 0 0 0,0 1 0 0 0,2-1 0 0 0,-2 1-30 0 0,7-2 75 0 0,-1-1 0 0 0,1 0 0 0 0,12-7 0 0 0,18-7 159 0 0,-26 14-283 0 0,-1-1 198 0 0,1 1 0 0 0,16-3-1 0 0,-27 6-293 0 0,-1 0-1 0 0,1 0 0 0 0,-1 0 0 0 0,1 0 0 0 0,-1 1 1 0 0,1-1-1 0 0,-1 0 0 0 0,1 0 0 0 0,-1 0 1 0 0,1 0-1 0 0,-1 0 0 0 0,0 1 0 0 0,1-1 1 0 0,-1 0-1 0 0,1 0 0 0 0,-1 1 0 0 0,0-1 1 0 0,1 0-1 0 0,-1 1 0 0 0,0-1 0 0 0,1 0 0 0 0,-1 1 1 0 0,0-1-1 0 0,1 0 0 0 0,-1 1 0 0 0,0-1 1 0 0,0 1-1 0 0,0-1 0 0 0,1 1 0 0 0,-1-1 1 0 0,0 0-1 0 0,0 1 0 0 0,0-1 0 0 0,0 1 1 0 0,0-1-1 0 0,0 1 0 0 0,0-1 0 0 0,0 1 0 0 0,0-1 1 0 0,0 1-1 0 0,0-1 0 0 0,0 1 0 0 0,0-1 1 0 0,0 1-1 0 0,0-1 0 0 0,0 0 0 0 0,-1 1 1 0 0,1 0-1 0 0,-9 23 64 0 0,1-10-54 0 0,-1 1 0 0 0,-14 16 0 0 0,16-22-19 0 0,-1 0 1 0 0,2 1-1 0 0,0-1 1 0 0,0 2 0 0 0,0-1-1 0 0,-4 15 1 0 0,9-23-6 0 0,0-1 0 0 0,1 1 0 0 0,-1 0 0 0 0,1-1 1 0 0,0 1-1 0 0,-1 0 0 0 0,1-1 0 0 0,0 1 0 0 0,0 0 0 0 0,0 0 0 0 0,0-1 0 0 0,1 1 0 0 0,-1 0 0 0 0,0-1 1 0 0,1 1-1 0 0,-1 0 0 0 0,1-1 0 0 0,-1 1 0 0 0,1-1 0 0 0,0 1 0 0 0,0-1 0 0 0,0 1 0 0 0,0-1 0 0 0,0 1 0 0 0,0-1 1 0 0,0 0-1 0 0,0 0 0 0 0,0 1 0 0 0,1-1 0 0 0,-1 0 0 0 0,0 0 0 0 0,1 0 0 0 0,-1 0 0 0 0,1-1 0 0 0,-1 1 1 0 0,1 0-1 0 0,0-1 0 0 0,-1 1 0 0 0,1-1 0 0 0,0 1 0 0 0,-1-1 0 0 0,3 0 0 0 0,4 2-83 0 0,0-2 0 0 0,-1 1 0 0 0,1-1 0 0 0,0 0-1 0 0,0-1 1 0 0,-1 0 0 0 0,1 0 0 0 0,8-3 0 0 0,0-1-1658 0 0,0-1-1 0 0,-1-1 1 0 0,16-8-1 0 0,-12 3-1617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2.98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33 153 512 0 0,'-7'0'1291'0'0,"5"0"-94"0"0,0 1 0 0 0,0-1 0 0 0,-1 0 0 0 0,1-1-1 0 0,0 1 1 0 0,0 0 0 0 0,-4-2 0 0 0,5 2-1030 0 0,1 0 0 0 0,0 0 0 0 0,0 0 0 0 0,-1-1 0 0 0,1 1 0 0 0,0 0 0 0 0,0 0 0 0 0,0 0 0 0 0,-1-1 0 0 0,1 1 0 0 0,0 0 0 0 0,0 0 0 0 0,0 0 0 0 0,0-1 0 0 0,0 1 0 0 0,-1 0 0 0 0,1 0 0 0 0,0-1 0 0 0,0 1-1 0 0,0 0 1 0 0,0-1 0 0 0,0 1 0 0 0,0 0 0 0 0,0-1 0 0 0,5-11 965 0 0,2 3-794 0 0,0 0 1 0 0,1 0 0 0 0,0 1 0 0 0,13-11-1 0 0,-9 9-147 0 0,-1 0 27 0 0,2 0 1 0 0,22-13 0 0 0,-28 19-106 0 0,0 0 0 0 0,0 1 0 0 0,0 0 1 0 0,1 0-1 0 0,-1 1 0 0 0,1-1 0 0 0,10 0 1 0 0,-17 3-99 0 0,-1 0 1 0 0,1 0 0 0 0,0 0-1 0 0,0 1 1 0 0,0-1 0 0 0,0 0-1 0 0,0 0 1 0 0,0 1 0 0 0,0-1-1 0 0,0 1 1 0 0,-1-1-1 0 0,1 1 1 0 0,0-1 0 0 0,0 1-1 0 0,-1-1 1 0 0,1 1 0 0 0,0 0-1 0 0,-1-1 1 0 0,1 1 0 0 0,0 0-1 0 0,-1 0 1 0 0,1-1 0 0 0,-1 1-1 0 0,1 0 1 0 0,-1 0 0 0 0,0 0-1 0 0,1 0 1 0 0,-1 1 0 0 0,10 32 161 0 0,-7-19-116 0 0,1-2 14 0 0,1 2 174 0 0,12 26 0 0 0,-14-35-209 0 0,1-1 1 0 0,-1 1 0 0 0,1-1-1 0 0,0 0 1 0 0,1 0-1 0 0,-1 0 1 0 0,8 6-1 0 0,-8-8-62 0 0,0 0-1 0 0,0 0 0 0 0,1-1 0 0 0,-1 1 1 0 0,0-1-1 0 0,1 0 0 0 0,0 0 1 0 0,-1 0-1 0 0,1-1 0 0 0,0 0 0 0 0,0 0 1 0 0,0 0-1 0 0,0 0 0 0 0,0-1 1 0 0,6 0-1 0 0,-6 0-448 0 0,-1-1 0 0 0,1 0 1 0 0,0 0-1 0 0,-1 0 0 0 0,1-1 1 0 0,-1 1-1 0 0,1-1 0 0 0,-1 0 1 0 0,0 0-1 0 0,5-4 0 0 0,1-1-2056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3.2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370 0 1360 0 0,'-4'1'993'0'0,"0"1"-1"0"0,1-1 1 0 0,-1 1-1 0 0,1-1 1 0 0,-1 1-1 0 0,1 0 0 0 0,-1 1 1 0 0,1-1-1 0 0,0 0 1 0 0,-3 4-1 0 0,-29 33 2098 0 0,21-24-1825 0 0,-9 11-152 0 0,-4 4-12 0 0,-45 40-1 0 0,27-33-600 0 0,-53 47 90 0 0,96-82-623 0 0,1 0 0 0 0,-1 0-1 0 0,1 0 1 0 0,-1 0 0 0 0,1 0-1 0 0,0 0 1 0 0,0 0 0 0 0,0 0-1 0 0,-1 4 1 0 0,2-6-10 0 0,-1 1 0 0 0,1-1 0 0 0,0 0 0 0 0,0 1 0 0 0,0-1 0 0 0,0 0 0 0 0,0 1 0 0 0,0-1 0 0 0,0 0 1 0 0,0 1-1 0 0,0-1 0 0 0,0 0 0 0 0,0 1 0 0 0,1-1 0 0 0,-1 0 0 0 0,0 1 0 0 0,0-1 0 0 0,0 0 0 0 0,0 0 0 0 0,0 1 0 0 0,1-1 0 0 0,-1 0 0 0 0,0 1 0 0 0,0-1 1 0 0,0 0-1 0 0,1 0 0 0 0,-1 1 0 0 0,1-1-125 0 0,0 0 1 0 0,0 1 0 0 0,0-1-1 0 0,0 0 1 0 0,0 0-1 0 0,0 0 1 0 0,-1 0 0 0 0,1 0-1 0 0,0 0 1 0 0,0 0-1 0 0,0 0 1 0 0,0 0-1 0 0,0 0 1 0 0,0-1 0 0 0,1 1-1 0 0,10-5-3314 0 0,2-1-264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8.66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181 124 512 0 0,'8'-13'1132'0'0,"-5"10"-182"0"0,0-1 1 0 0,-1 0 0 0 0,0 0-1 0 0,1 0 1 0 0,-2 0-1 0 0,1 0 1 0 0,0 0-1 0 0,-1-1 1 0 0,0 1 0 0 0,0-1-1 0 0,1-8 1 0 0,-2 9-638 0 0,0 1 1 0 0,0 0-1 0 0,-1-1 0 0 0,1 1 1 0 0,-1-1-1 0 0,0 1 1 0 0,0 0-1 0 0,0-1 0 0 0,0 1 1 0 0,-2-4-1 0 0,2 6-256 0 0,0 0-1 0 0,1 0 0 0 0,-1 0 0 0 0,0 1 1 0 0,0-1-1 0 0,0 0 0 0 0,1 0 1 0 0,-1 1-1 0 0,0-1 0 0 0,0 0 0 0 0,0 1 1 0 0,0-1-1 0 0,0 1 0 0 0,0 0 1 0 0,0-1-1 0 0,-1 1 0 0 0,1 0 0 0 0,0-1 1 0 0,0 1-1 0 0,0 0 0 0 0,0 0 1 0 0,0 0-1 0 0,0 0 0 0 0,-1 0 0 0 0,1 0 1 0 0,0 0-1 0 0,0 1 0 0 0,0-1 1 0 0,0 0-1 0 0,0 1 0 0 0,0-1 0 0 0,0 1 1 0 0,-2 0-1 0 0,-8 4 109 0 0,1 0-1 0 0,0 1 1 0 0,0 0 0 0 0,0 0-1 0 0,1 1 1 0 0,0 0 0 0 0,0 1-1 0 0,0 0 1 0 0,1 0 0 0 0,1 1-1 0 0,-1 0 1 0 0,2 1-1 0 0,-1-1 1 0 0,-8 19 0 0 0,10-17 61 0 0,0 1 1 0 0,1-1-1 0 0,0 1 1 0 0,1 0-1 0 0,0 0 0 0 0,-2 24 1 0 0,5-31-188 0 0,0 0-1 0 0,0 0 1 0 0,1 0 0 0 0,0-1-1 0 0,-1 1 1 0 0,2 0 0 0 0,-1 0-1 0 0,0-1 1 0 0,1 1 0 0 0,0 0 0 0 0,0-1-1 0 0,0 0 1 0 0,1 1 0 0 0,-1-1-1 0 0,1 0 1 0 0,0 0 0 0 0,0-1 0 0 0,1 1-1 0 0,-1-1 1 0 0,7 6 0 0 0,-4-6-80 0 0,-1 1 0 0 0,1-1 0 0 0,-1 0 1 0 0,1-1-1 0 0,0 1 0 0 0,1-1 1 0 0,-1 0-1 0 0,0-1 0 0 0,0 1 0 0 0,1-1 1 0 0,-1 0-1 0 0,1-1 0 0 0,-1 0 1 0 0,1 0-1 0 0,-1 0 0 0 0,13-3 0 0 0,-8 1-818 0 0,0-1-1 0 0,0 0 1 0 0,16-6-1 0 0,-15 3-2329 0 0,-1 1 1 0 0,18-13-1 0 0,-14 9 623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9.0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29 8 0 0,'0'-2'251'0'0,"4"-11"2613"0"0,-4 12-2420 0 0,0 1 0 0 0,0-1 1 0 0,0 0-1 0 0,1 0 1 0 0,-1 0-1 0 0,1 1 0 0 0,-1-1 1 0 0,0 0-1 0 0,1 0 1 0 0,0 1-1 0 0,-1-1 0 0 0,1 0 1 0 0,-1 1-1 0 0,1-1 1 0 0,0 1-1 0 0,-1-1 0 0 0,1 1 1 0 0,0-1-1 0 0,0 0 1 0 0,0 1-342 0 0,-1 1 0 0 0,0-1 0 0 0,0 0 0 0 0,1 0 0 0 0,-1 0 0 0 0,0 0 0 0 0,0 0 1 0 0,0 0-1 0 0,1 1 0 0 0,-1-1 0 0 0,0 0 0 0 0,0 0 0 0 0,0 0 0 0 0,1 1 1 0 0,-1-1-1 0 0,0 0 0 0 0,0 0 0 0 0,0 1 0 0 0,0-1 0 0 0,0 0 0 0 0,0 0 0 0 0,1 1 1 0 0,-1-1-1 0 0,0 0 0 0 0,0 0 0 0 0,0 1 0 0 0,0-1 0 0 0,0 0 0 0 0,0 0 1 0 0,0 1-1 0 0,0-1 0 0 0,0 0 0 0 0,0 0 0 0 0,0 1 0 0 0,0 12 729 0 0,0-12-618 0 0,-1 17 568 0 0,-1 0 0 0 0,-5 21 0 0 0,-2 21-574 0 0,8-53-230 0 0,1 0 0 0 0,0 0 0 0 0,1 0 0 0 0,-1 0 0 0 0,1 0-1 0 0,3 10 1 0 0,-4-15-106 0 0,1 0-1 0 0,0 1 1 0 0,0-1-1 0 0,0 0 1 0 0,1 0-1 0 0,-1 1 0 0 0,3 2 1 0 0,8 5-4808 0 0,-4-6 749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3.2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31 95 512 0 0,'-6'-7'10291'0'0,"7"0"-10517"0"0,0 7 261 0 0,-1 0 0 0 0,0 0 0 0 0,0-1 0 0 0,0 1 0 0 0,1 0 0 0 0,-1 0 0 0 0,0-1-1 0 0,0 1 1 0 0,0 0 0 0 0,0 0 0 0 0,0-1 0 0 0,0 1 0 0 0,0 0 0 0 0,1 0 0 0 0,-1-1 0 0 0,0 1 0 0 0,0 0 0 0 0,0-1 0 0 0,0 1 0 0 0,0 0 0 0 0,0-1 0 0 0,0 1 0 0 0,-1 0-1 0 0,1 0 1 0 0,0-1 0 0 0,0 1 0 0 0,0 0 0 0 0,0 0 0 0 0,0-1 0 0 0,0 1 0 0 0,0 0 0 0 0,-1-1 0 0 0,1 1 0 0 0,0 0 0 0 0,0 0 0 0 0,0 0 0 0 0,-1-1 0 0 0,1 1 0 0 0,0 0 0 0 0,0 0-1 0 0,-1 0 1 0 0,1 0 0 0 0,0-1 0 0 0,0 1 0 0 0,-1 0 0 0 0,1 0 0 0 0,0 0 0 0 0,0 0 0 0 0,-1 0 0 0 0,1 0 0 0 0,0 0 0 0 0,-1 0 0 0 0,0 0-1 0 0,1 0 0 0 0,-1 0 0 0 0,0 0 0 0 0,1 0 1 0 0,-1 0-1 0 0,0 1 0 0 0,1-1 0 0 0,-1 0 0 0 0,0 1 1 0 0,1-1-1 0 0,-1 0 0 0 0,1 1 0 0 0,-1-1 0 0 0,1 1 1 0 0,-1-1-1 0 0,0 0 0 0 0,1 1 0 0 0,0 0 0 0 0,-1-1 1 0 0,0 2-1 0 0,-3 2 988 0 0,8-9 886 0 0,-4 5-1833 0 0,1 0 0 0 0,-1 0-1 0 0,0 0 1 0 0,0 0 0 0 0,0 0 0 0 0,0-1 0 0 0,0 1 0 0 0,0 0 0 0 0,0 0 0 0 0,1 0-1 0 0,-1-1 1 0 0,0 1 0 0 0,0 0 0 0 0,0 0 0 0 0,0 0 0 0 0,0-1 0 0 0,0 1 0 0 0,0 0-1 0 0,0 0 1 0 0,0 0 0 0 0,0-1 0 0 0,0 1 0 0 0,0 0 0 0 0,0 0 0 0 0,0 0 0 0 0,0-1-1 0 0,0 1 1 0 0,0 0 0 0 0,-1 0 0 0 0,1 0 0 0 0,0-1 0 0 0,0 1 0 0 0,0 0 0 0 0,0 0 0 0 0,0 0-1 0 0,0 0 1 0 0,-1 0 0 0 0,1-1 0 0 0,0 1 0 0 0,0 0 0 0 0,0 0 0 0 0,0 0 0 0 0,-1 0-1 0 0,1 0 1 0 0,0 0 0 0 0,0 0 0 0 0,0-1 0 0 0,0 1 0 0 0,-1 0 0 0 0,1 0 0 0 0,0 0-1 0 0,-7-7 1969 0 0,7 6-2015 0 0,0 0 1 0 0,0 0-1 0 0,0 0 1 0 0,0 0-1 0 0,1-1 1 0 0,-1 1-1 0 0,0 0 1 0 0,1 0-1 0 0,-1 0 1 0 0,0 0-1 0 0,1 0 1 0 0,-1 0-1 0 0,1 0 1 0 0,0 0-1 0 0,-1 0 1 0 0,1 0-1 0 0,0 0 1 0 0,0 0-1 0 0,-1 1 1 0 0,1-1 0 0 0,0 0-1 0 0,0 0 1 0 0,0 1-1 0 0,1-2 1 0 0,29-15 424 0 0,-28 15-396 0 0,4-1 37 0 0,-1 0 1 0 0,1 1-1 0 0,0 0 1 0 0,0 0-1 0 0,0 0 1 0 0,0 1-1 0 0,11-1 1 0 0,-16 2-70 0 0,0 0 0 0 0,0 0 1 0 0,0 0-1 0 0,0 0 0 0 0,0 1 0 0 0,0-1 0 0 0,0 1 0 0 0,0-1 0 0 0,0 1 1 0 0,0 0-1 0 0,0 0 0 0 0,3 2 0 0 0,-4-2-5 0 0,1 0 0 0 0,-1 0 0 0 0,0 0-1 0 0,0 0 1 0 0,-1 0 0 0 0,1 1 0 0 0,0-1 0 0 0,0 0 0 0 0,-1 1 0 0 0,1-1-1 0 0,0 1 1 0 0,-1-1 0 0 0,1 0 0 0 0,-1 1 0 0 0,0-1 0 0 0,0 1-1 0 0,1-1 1 0 0,-1 1 0 0 0,0 2 0 0 0,-2 18 67 0 0,0 0 0 0 0,-1 0 0 0 0,-7 23 0 0 0,4-19-34 0 0,-3 36-1 0 0,8-49-33 0 0,0 0-1 0 0,1 0 0 0 0,0 0 1 0 0,1-1-1 0 0,5 23 0 0 0,-5-32-23 0 0,0 0 0 0 0,-1 0 0 0 0,2 0 0 0 0,-1 0 0 0 0,0 0 0 0 0,1 0 0 0 0,-1 0 0 0 0,1-1 0 0 0,0 1 1 0 0,0 0-1 0 0,0-1 0 0 0,0 0 0 0 0,0 1 0 0 0,0-1 0 0 0,1 0 0 0 0,-1 0 0 0 0,1 0 0 0 0,-1-1 0 0 0,1 1 0 0 0,0 0 0 0 0,0-1 0 0 0,0 0 0 0 0,0 0 0 0 0,0 0 0 0 0,0 0 0 0 0,0 0 0 0 0,0-1 0 0 0,6 1 0 0 0,-3-1-61 0 0,0 0 1 0 0,-1-1-1 0 0,1 0 1 0 0,0 0-1 0 0,-1 0 1 0 0,1-1-1 0 0,-1 0 1 0 0,7-3-1 0 0,3-2-538 0 0,23-15-1 0 0,5-8-2417 0 0,-16 7-5344 0 0,-17 13 2531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4.533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38 0 552 0 0,'-6'12'4284'0'0,"-10"21"3710"0"0,13-25-6943 0 0,0-1-1 0 0,1 1 1 0 0,-1 0 0 0 0,-1 15 0 0 0,4-18-858 0 0,0 0 1 0 0,0 1 0 0 0,1-1-1 0 0,-1 0 1 0 0,1 0-1 0 0,0 0 1 0 0,0 0-1 0 0,1 0 1 0 0,0 0-1 0 0,-1-1 1 0 0,2 1-1 0 0,-1 0 1 0 0,0-1 0 0 0,1 1-1 0 0,0-1 1 0 0,0 0-1 0 0,0 0 1 0 0,1 0-1 0 0,5 5 1 0 0,-5-6-259 0 0,0 1 1 0 0,1-1 0 0 0,-1 1-1 0 0,1-1 1 0 0,0-1-1 0 0,0 1 1 0 0,0-1 0 0 0,0 0-1 0 0,0 0 1 0 0,0 0-1 0 0,1-1 1 0 0,-1 1 0 0 0,1-1-1 0 0,-1-1 1 0 0,1 1-1 0 0,-1-1 1 0 0,1 0 0 0 0,6-1-1 0 0,2-4-1462 0 0,-7-2-2418 0 0,-3 2 585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3.6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327 3 8 0 0,'-3'-1'736'0'0,"-1"0"-1"0"0,1 1 1 0 0,-1-1-1 0 0,1 1 1 0 0,-1 0-1 0 0,1 0 1 0 0,-1 0-1 0 0,1 1 1 0 0,-1-1-1 0 0,1 1 1 0 0,-1 0 0 0 0,-4 2-1 0 0,-2-1 609 0 0,8-1-652 0 0,-1 1-1 0 0,1-1 1 0 0,-1 0-1 0 0,1 1 1 0 0,-1 0-1 0 0,1-1 1 0 0,0 1-1 0 0,-3 2 1 0 0,-7 7 221 0 0,-63 46 912 0 0,54-40-1427 0 0,4-3-174 0 0,0 1 1 0 0,1 1-1 0 0,1 1 0 0 0,0 0 1 0 0,1 0-1 0 0,-18 32 1 0 0,31-46-231 0 0,-1 0 1 0 0,1 0-1 0 0,0 0 1 0 0,0 1 0 0 0,-2 5-1 0 0,3-8-30 0 0,0-1 0 0 0,0 1 0 0 0,0-1 1 0 0,0 1-1 0 0,0-1 0 0 0,0 1 0 0 0,0-1 0 0 0,0 1 0 0 0,0-1 0 0 0,0 1 0 0 0,1-1 0 0 0,-1 0 0 0 0,0 1 0 0 0,0-1 0 0 0,0 1 0 0 0,1-1 0 0 0,-1 1 1 0 0,0-1-1 0 0,0 0 0 0 0,1 1 0 0 0,0 0-64 0 0,-1-1 0 0 0,1 0 0 0 0,-1 0 0 0 0,1 0 0 0 0,-1 1 0 0 0,1-1 0 0 0,0 0 0 0 0,-1 0 0 0 0,1 0 0 0 0,0 0 0 0 0,-1 0 0 0 0,1 0 0 0 0,-1 0 0 0 0,1 0 0 0 0,0 0 0 0 0,-1 0 1 0 0,1-1-1 0 0,-1 1 0 0 0,1 0 0 0 0,1-1 0 0 0,5-3-2243 0 0,1-1 962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4.75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291 59 56 0 0,'2'-2'9829'0'0,"-4"-4"-6267"0"0,-3-7-2886 0 0,4 10 1022 0 0,-2-6-439 0 0,2 7-933 0 0,1 0-1 0 0,-1-1 0 0 0,0 1 1 0 0,0 0-1 0 0,0 0 0 0 0,0 0 1 0 0,-3-3-1 0 0,4 4-259 0 0,-1 1-1 0 0,0-1 1 0 0,1 1 0 0 0,-1-1-1 0 0,0 1 1 0 0,0-1 0 0 0,1 1 0 0 0,-1 0-1 0 0,0-1 1 0 0,0 1 0 0 0,0 0-1 0 0,0 0 1 0 0,1 0 0 0 0,-1-1-1 0 0,0 1 1 0 0,0 0 0 0 0,0 0-1 0 0,0 0 1 0 0,0 1 0 0 0,1-1-1 0 0,-1 0 1 0 0,0 0 0 0 0,0 0 0 0 0,0 1-1 0 0,0-1 1 0 0,0 1 0 0 0,-15 4 249 0 0,2 2 0 0 0,-1 0 0 0 0,1 1 0 0 0,0 0 1 0 0,-20 16-1 0 0,7-2 371 0 0,-37 40 0 0 0,57-55-572 0 0,1 0 0 0 0,0 0 0 0 0,0 1-1 0 0,1 0 1 0 0,0 0 0 0 0,1 0 0 0 0,-4 9 0 0 0,7-15-98 0 0,0 0 1 0 0,0 0-1 0 0,1 0 0 0 0,-1 0 1 0 0,1 0-1 0 0,0 0 1 0 0,-1 0-1 0 0,1 0 0 0 0,0 0 1 0 0,0 0-1 0 0,0 0 1 0 0,0 0-1 0 0,1 1 0 0 0,-1-1 1 0 0,1 0-1 0 0,-1 0 0 0 0,1 0 1 0 0,0 0-1 0 0,-1-1 1 0 0,1 1-1 0 0,0 0 0 0 0,0 0 1 0 0,1 0-1 0 0,-1-1 1 0 0,0 1-1 0 0,1 0 0 0 0,-1-1 1 0 0,0 1-1 0 0,1-1 1 0 0,0 0-1 0 0,-1 0 0 0 0,1 1 1 0 0,0-1-1 0 0,0 0 0 0 0,-1 0 1 0 0,1 0-1 0 0,4 0 1 0 0,5 4-28 0 0,1-2 1 0 0,-1 0 0 0 0,1 0 0 0 0,0-1-1 0 0,0-1 1 0 0,0 0 0 0 0,15 0 0 0 0,-3-2-191 0 0,0-2 0 0 0,40-7 0 0 0,-48 6-354 0 0,-1-1 0 0 0,27-12-1 0 0,-31 12-1279 0 0,-1 0 0 0 0,13-10 1 0 0,-12 6-866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5.7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 61 8 0 0,'0'0'294'0'0,"-1"0"-1"0"0,1 0 1 0 0,0 0 0 0 0,-1 0 0 0 0,1 0-1 0 0,0 0 1 0 0,-1 0 0 0 0,1 0-1 0 0,0 0 1 0 0,-1 0 0 0 0,1 0 0 0 0,0 0-1 0 0,-1-1 1 0 0,1 1 0 0 0,0 0-1 0 0,-1 0 1 0 0,1 0 0 0 0,0 0 0 0 0,0-1-1 0 0,-1 1 1 0 0,1 0 0 0 0,0 0-1 0 0,0-1 1 0 0,-1 1 0 0 0,1 0 0 0 0,0 0-1 0 0,0-1 1 0 0,0 1 0 0 0,0 0 0 0 0,-1-1-1 0 0,1 1 1 0 0,0 0 0 0 0,0-1-1 0 0,-4-4 5999 0 0,-2 3-6081 0 0,-6 3 2726 0 0,6-1-196 0 0,16-4-1884 0 0,22-9-589 0 0,-11 5-11 0 0,0 0 0 0 0,26-6-1 0 0,-46 14-240 0 0,0 0 0 0 0,0-1 0 0 0,1 1 0 0 0,-1 0 0 0 0,0 0 0 0 0,0 0 0 0 0,0 0 0 0 0,0 0 0 0 0,0 0-1 0 0,0 0 1 0 0,0 0 0 0 0,0 0 0 0 0,0 0 0 0 0,0 1 0 0 0,1-1 0 0 0,-1 1 0 0 0,0-1 0 0 0,0 0 0 0 0,-1 1-1 0 0,1 0 1 0 0,0-1 0 0 0,0 1 0 0 0,0-1 0 0 0,1 3 0 0 0,-1-2-1 0 0,-1 0 0 0 0,1 0 0 0 0,-1 0 0 0 0,1 1 0 0 0,-1-1 0 0 0,0 0 0 0 0,0 0 0 0 0,0 0 0 0 0,1 1 0 0 0,-1-1 0 0 0,0 0 0 0 0,-1 1 0 0 0,1-1 0 0 0,0 0-1 0 0,0 0 1 0 0,0 0 0 0 0,-1 1 0 0 0,1-1 0 0 0,-1 0 0 0 0,1 0 0 0 0,-2 2 0 0 0,-3 7 50 0 0,-1-1-1 0 0,0 1 0 0 0,0-1 0 0 0,-1 0 1 0 0,-1-1-1 0 0,0 0 0 0 0,0 0 0 0 0,0-1 1 0 0,-1 0-1 0 0,-11 7 0 0 0,19-13-56 0 0,0 0 0 0 0,1-1 0 0 0,-1 1 0 0 0,0 0 0 0 0,0-1 0 0 0,0 1 0 0 0,1 0 0 0 0,-1 0 0 0 0,0-1 0 0 0,1 1 0 0 0,-1 0-1 0 0,0 0 1 0 0,1 0 0 0 0,-1 2 0 0 0,4 0 12 0 0,8-5-27 0 0,16-10-54 0 0,-22 10 58 0 0,0 0 0 0 0,0 0 0 0 0,-1 0 0 0 0,11-2 0 0 0,-2 1-12 0 0,-8 1 25 0 0,0 1 1 0 0,0 0-1 0 0,0 1 0 0 0,8-1 1 0 0,-12 1-13 0 0,1 1 1 0 0,-1-1-1 0 0,1 0 1 0 0,0 1-1 0 0,-1-1 1 0 0,1 0-1 0 0,0 1 1 0 0,-1 0-1 0 0,1-1 1 0 0,-1 1-1 0 0,0 0 1 0 0,1 0-1 0 0,-1 0 1 0 0,1 0-1 0 0,-1 0 0 0 0,0 0 1 0 0,2 3-1 0 0,-1-2 5 0 0,-1-1 0 0 0,1 1 0 0 0,-1 0 0 0 0,0 0 0 0 0,0 0 0 0 0,0 1 0 0 0,0-1 0 0 0,0 0-1 0 0,0 0 1 0 0,0 1 0 0 0,-1-1 0 0 0,1 0 0 0 0,-1 1 0 0 0,0-1 0 0 0,1 0 0 0 0,-1 1-1 0 0,0-1 1 0 0,-1 1 0 0 0,1-1 0 0 0,0 0 0 0 0,-1 1 0 0 0,1-1 0 0 0,-1 0 0 0 0,0 0 0 0 0,0 1-1 0 0,1-1 1 0 0,-2 0 0 0 0,0 3 0 0 0,-1 0 6 0 0,-1-1 1 0 0,1 0-1 0 0,-1 1 1 0 0,0-1-1 0 0,0 0 0 0 0,-1-1 1 0 0,1 1-1 0 0,-1-1 0 0 0,1 0 1 0 0,-1 0-1 0 0,-6 3 1 0 0,-80 36-64 0 0,88-40-20 0 0,0-1 0 0 0,-1 0 0 0 0,1 0 0 0 0,0 0-1 0 0,-6 0 1 0 0,8-1 21 0 0,1 0 0 0 0,0 1 1 0 0,-1-1-1 0 0,1 0 0 0 0,-1 0 0 0 0,1 0 0 0 0,0 0 0 0 0,-1 0 0 0 0,1 0 0 0 0,-1 0 0 0 0,1 0 0 0 0,0 0 1 0 0,-1-1-1 0 0,1 1 0 0 0,0 0 0 0 0,-1 0 0 0 0,1 0 0 0 0,0 0 0 0 0,-1 0 0 0 0,1-1 0 0 0,0 1 0 0 0,-1 0 1 0 0,1 0-1 0 0,0-1 0 0 0,-1 1 0 0 0,1 0 0 0 0,0 0 0 0 0,0-1 0 0 0,-1 1 0 0 0,1 0 0 0 0,0-1 0 0 0,0 1 0 0 0,0 0 1 0 0,0-1-1 0 0,-1 1 0 0 0,1 0 0 0 0,0-1 0 0 0,0 1 0 0 0,0-1 0 0 0,0 1 0 0 0,0 0 0 0 0,0-1 0 0 0,0 1 1 0 0,0 0-1 0 0,0-1 0 0 0,0 1 0 0 0,0-1 0 0 0,0 1 0 0 0,0 0 0 0 0,0-1 0 0 0,0 1 0 0 0,1 0 0 0 0,-1-1 1 0 0,0 1-1 0 0,0 0 0 0 0,0-1 0 0 0,1 1 0 0 0,-1 0 0 0 0,0-1 0 0 0,0 1 0 0 0,1-1 0 0 0,12-15-8006 0 0,-1 8 1765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7.37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101 30 512 0 0,'-3'0'1788'0'0,"5"-5"2197"0"0,3-8 2293 0 0,-4 13-6022 0 0,-1 0 0 0 0,0 0 1 0 0,1-1-1 0 0,-1 1 0 0 0,0-1 1 0 0,1 1-1 0 0,-1 0 0 0 0,0-1 1 0 0,0 1-1 0 0,1-1 0 0 0,-1 1 1 0 0,0 0-1 0 0,0-1 0 0 0,0 1 1 0 0,1-1-1 0 0,-1 1 1 0 0,0-1-1 0 0,0 1 0 0 0,0-1 1 0 0,0 1-1 0 0,0-1 0 0 0,0 1 1 0 0,0-1-1 0 0,0 1 0 0 0,0-1 1 0 0,-11 6 2277 0 0,-18 18-1018 0 0,22-15-1287 0 0,-1 0 0 0 0,1 1 1 0 0,1 0-1 0 0,0 0 0 0 0,0 1 0 0 0,1 0 0 0 0,-5 11 0 0 0,7-14-182 0 0,1 1 0 0 0,-1-1 0 0 0,1 1 0 0 0,1 0-1 0 0,-1 0 1 0 0,1 0 0 0 0,1 0 0 0 0,-1 0 0 0 0,1 0 0 0 0,2 13 0 0 0,-1-18-68 0 0,0 0 1 0 0,-1 0 0 0 0,1 0-1 0 0,0 0 1 0 0,1 0 0 0 0,-1 0-1 0 0,0 0 1 0 0,1 0 0 0 0,0-1-1 0 0,0 1 1 0 0,0 0 0 0 0,0-1-1 0 0,0 0 1 0 0,0 1 0 0 0,0-1-1 0 0,1 0 1 0 0,-1 0 0 0 0,1 0-1 0 0,0-1 1 0 0,-1 1 0 0 0,1-1-1 0 0,0 1 1 0 0,0-1 0 0 0,6 2-1 0 0,-5-2-410 0 0,1 0-1 0 0,0 0 1 0 0,0-1-1 0 0,0 1 1 0 0,0-1-1 0 0,0 0 1 0 0,0-1 0 0 0,1 1-1 0 0,-2-1 1 0 0,1 0-1 0 0,0 0 1 0 0,0-1-1 0 0,0 1 1 0 0,0-1-1 0 0,4-2 1 0 0,5-6-2373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7.5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54 18 2537 0 0,'-13'-11'9660'0'0,"-5"5"-4353"0"0,18 6-5215 0 0,-1 0 1 0 0,0-1-1 0 0,0 1 0 0 0,0 0 1 0 0,1 0-1 0 0,-1 0 1 0 0,0 0-1 0 0,0 1 1 0 0,0-1-1 0 0,1 0 0 0 0,-1 0 1 0 0,0 0-1 0 0,0 0 1 0 0,1 1-1 0 0,-1-1 0 0 0,0 0 1 0 0,0 1-1 0 0,1-1 1 0 0,-1 1-1 0 0,1-1 1 0 0,-1 1-1 0 0,0-1 0 0 0,1 1 1 0 0,-1-1-1 0 0,1 1 1 0 0,-1 0-1 0 0,1-1 1 0 0,-1 1-1 0 0,1 0 0 0 0,-1-1 1 0 0,1 1-1 0 0,0 0 1 0 0,0-1-1 0 0,-1 1 1 0 0,1 0-1 0 0,0 0 0 0 0,0 0 1 0 0,0-1-1 0 0,0 1 1 0 0,-1 0-1 0 0,1 0 0 0 0,1 0 1 0 0,-1 1-215 0 0,0-1 0 0 0,0 0 0 0 0,1 0 1 0 0,-1 0-1 0 0,1 0 0 0 0,-1 0 0 0 0,1 0 0 0 0,-1 0 0 0 0,1 0 1 0 0,0 0-1 0 0,0 0 0 0 0,-1 0 0 0 0,1 0 0 0 0,0-1 0 0 0,0 1 1 0 0,0 0-1 0 0,0 0 0 0 0,0-1 0 0 0,0 1 0 0 0,0-1 0 0 0,0 1 1 0 0,0-1-1 0 0,0 1 0 0 0,0-1 0 0 0,0 0 0 0 0,0 1 0 0 0,2-1 1 0 0,7 2-2463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8.76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106 0 512 0 0,'0'0'1570'0'0,"-13"5"10692"0"0,5-1-10245 0 0,1 2-1283 0 0,1 1 0 0 0,0 0 0 0 0,0 0 0 0 0,1 0 0 0 0,0 1 0 0 0,-4 8 0 0 0,-1 3-117 0 0,-10 32-1 0 0,17-44-556 0 0,1 1-1 0 0,1-1 0 0 0,-1 0 0 0 0,1 1 1 0 0,0-1-1 0 0,1 1 0 0 0,1 15 0 0 0,-1-22-76 0 0,0 1 1 0 0,0-1-1 0 0,0 1 0 0 0,1-1 0 0 0,-1 0 0 0 0,0 1 1 0 0,1-1-1 0 0,-1 0 0 0 0,1 1 0 0 0,0-1 0 0 0,-1 0 1 0 0,1 1-1 0 0,0-1 0 0 0,0 0 0 0 0,0 0 0 0 0,0 0 1 0 0,0 0-1 0 0,0 0 0 0 0,0 0 0 0 0,0 0 0 0 0,0 0 1 0 0,1 0-1 0 0,-1-1 0 0 0,0 1 0 0 0,1 0 0 0 0,-1-1 0 0 0,0 1 1 0 0,1-1-1 0 0,-1 0 0 0 0,0 1 0 0 0,1-1 0 0 0,-1 0 1 0 0,1 0-1 0 0,-1 0 0 0 0,1 0 0 0 0,-1 0 0 0 0,1 0 1 0 0,-1 0-1 0 0,0 0 0 0 0,4-1 0 0 0,3-1-701 0 0,1-1 0 0 0,-1 0 0 0 0,1 0 0 0 0,-1-1 0 0 0,10-5 0 0 0,-1-1-1561 0 0,2-1-328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8.97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 37 576 0 0,'-1'0'887'0'0,"-1"0"0"0"0,1 0 0 0 0,-1 0 0 0 0,0-1 0 0 0,1 1 0 0 0,-1-1 0 0 0,1 1 0 0 0,-1-1 0 0 0,1 0-1 0 0,-1 1 1 0 0,1-1 0 0 0,0 0 0 0 0,-1 0 0 0 0,1 0 0 0 0,0 0 0 0 0,-2-1 0 0 0,3 1-807 0 0,0 0 0 0 0,1 1 0 0 0,-1-1 0 0 0,0 0 0 0 0,0 1 0 0 0,0-1 0 0 0,0 0 0 0 0,1 1 0 0 0,-1-1 0 0 0,0 1 0 0 0,1-1 0 0 0,-1 0 0 0 0,0 1 0 0 0,1-1 0 0 0,-1 1 0 0 0,1-1 0 0 0,-1 1 0 0 0,1-1 0 0 0,-1 1 0 0 0,1 0 0 0 0,-1-1 0 0 0,1 1 0 0 0,-1 0 0 0 0,2-1 0 0 0,14-9-1453 0 0,-6 9-1413 0 0,-4 1 1662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50.07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73 30 512 0 0,'1'-8'3936'0'0,"-3"-6"4333"0"0,-1 7-2444 0 0,0 7-3252 0 0,-2 12-2191 0 0,2-2 247 0 0,-8 20 36 0 0,-21 55 143 0 0,28-72-768 0 0,1 1 0 0 0,0-1 0 0 0,1 0 0 0 0,0 23-1 0 0,2-35-44 0 0,-1 1-1 0 0,1 0 1 0 0,1 0-1 0 0,-1-1 1 0 0,0 1-1 0 0,0 0 1 0 0,1-1-1 0 0,-1 1 1 0 0,1 0-1 0 0,-1-1 1 0 0,1 1-1 0 0,0 0 1 0 0,-1-1-1 0 0,1 1 1 0 0,0-1-1 0 0,0 0 1 0 0,0 1-1 0 0,0-1 1 0 0,1 0-1 0 0,-1 1 1 0 0,0-1-1 0 0,3 2 0 0 0,-2-2-54 0 0,0-1 0 0 0,0 1 0 0 0,0 0 0 0 0,0-1 0 0 0,0 0 0 0 0,0 1 0 0 0,0-1 0 0 0,0 0 0 0 0,0 0 0 0 0,0 0 0 0 0,1 0 0 0 0,-1 0 0 0 0,0-1 0 0 0,0 1 0 0 0,0-1 0 0 0,0 1 0 0 0,0-1 1 0 0,3-1-2 0 0,6-3-1227 0 0,-1 0-1 0 0,0 0 0 0 0,-1-1 0 0 0,15-12 0 0 0,-7 3-1291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50.26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72 8 2889 0 0,'-10'-3'2888'0'0,"-2"0"4186"0"0,3 2-6474 0 0,2 1 632 0 0,-2 1-296 0 0,4 2-176 0 0,-3 0-87 0 0,3 2-537 0 0,2-1 40 0 0,0 0-208 0 0,3 2-208 0 0,0 0-256 0 0,3 0-105 0 0,2-1-4968 0 0,3 0 3633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09.2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46 175 512 0 0,'-3'-8'3162'0'0,"-5"-9"6326"0"0,8 17-9379 0 0,0 0 0 0 0,0-1 0 0 0,0 1 0 0 0,-1 0 0 0 0,1 0 0 0 0,0-1 0 0 0,0 1 1 0 0,-1 0-1 0 0,1 0 0 0 0,0 0 0 0 0,-1 0 0 0 0,1 0 0 0 0,0 0 0 0 0,0-1 0 0 0,-1 1 0 0 0,1 0 1 0 0,0 0-1 0 0,-1 0 0 0 0,1 0 0 0 0,0 0 0 0 0,-1 0 0 0 0,1 0 0 0 0,0 0 0 0 0,-1 0 1 0 0,1 0-1 0 0,0 0 0 0 0,-1 0 0 0 0,1 1 0 0 0,0-1 0 0 0,0 0 0 0 0,-1 0 0 0 0,1 0 0 0 0,0 0 1 0 0,-1 0-1 0 0,1 1 0 0 0,0-1 0 0 0,0 0 0 0 0,0 0 0 0 0,-1 1 0 0 0,1-1 0 0 0,0 0 0 0 0,0 0 1 0 0,0 1-1 0 0,-1-1 0 0 0,1 0 0 0 0,0 0 0 0 0,0 1 0 0 0,0-1 0 0 0,0 1 0 0 0,-3 2 150 0 0,1 1-1 0 0,0 0 1 0 0,0 0-1 0 0,0 0 1 0 0,0 1-1 0 0,1-1 1 0 0,0 0-1 0 0,0 0 1 0 0,0 1-1 0 0,0-1 1 0 0,0 6-1 0 0,1 8 109 0 0,3 27-1 0 0,-1-5 227 0 0,-1-26-358 0 0,-1 18 93 0 0,0-30-282 0 0,0 0 0 0 0,0 0 0 0 0,-1 0 0 0 0,1-1 0 0 0,0 1 0 0 0,-1 0 0 0 0,0 0 0 0 0,1-1 0 0 0,-1 1 0 0 0,0 0 0 0 0,0-1 0 0 0,0 1 0 0 0,-1 1 0 0 0,2-3 78 0 0,1-8-65 0 0,0-1-1 0 0,1 0 1 0 0,1 0 0 0 0,-1 1-1 0 0,8-15 1 0 0,-2 1-36 0 0,10-34 84 0 0,18-46-82 0 0,-31 92-20 0 0,-1 0 1 0 0,2 1 0 0 0,-1 0 0 0 0,1 0 0 0 0,1 0 0 0 0,-1 1-1 0 0,14-13 1 0 0,-16 18-3 0 0,-1 0 0 0 0,0 0-1 0 0,1 1 1 0 0,0-1-1 0 0,-1 1 1 0 0,1 0 0 0 0,0 0-1 0 0,0 1 1 0 0,0-1-1 0 0,5 0 1 0 0,-7 1 1 0 0,0 1 1 0 0,0 0-1 0 0,0 0 0 0 0,0 0 0 0 0,0 0 1 0 0,0 0-1 0 0,0 0 0 0 0,0 1 0 0 0,0-1 1 0 0,0 1-1 0 0,0-1 0 0 0,0 1 0 0 0,0 0 1 0 0,0 0-1 0 0,0-1 0 0 0,0 1 0 0 0,0 1 1 0 0,-1-1-1 0 0,1 0 0 0 0,-1 0 0 0 0,1 1 1 0 0,2 2-1 0 0,2 3 2 0 0,0 1 0 0 0,-1 0 0 0 0,0 0-1 0 0,0 1 1 0 0,-1 0 0 0 0,0-1 0 0 0,-1 1 0 0 0,1 1 0 0 0,-2-1-1 0 0,3 14 1 0 0,-1-2 83 0 0,-2-1-1 0 0,0 1 0 0 0,-3 37 0 0 0,1-53-46 0 0,0-1 0 0 0,-1 0-1 0 0,0 0 1 0 0,0 1-1 0 0,0-1 1 0 0,0 0 0 0 0,0 0-1 0 0,-1 0 1 0 0,0 0-1 0 0,0 0 1 0 0,0-1 0 0 0,0 1-1 0 0,-1 0 1 0 0,1-1-1 0 0,-1 0 1 0 0,0 1 0 0 0,0-1-1 0 0,0 0 1 0 0,0-1-1 0 0,-6 5 1 0 0,9-7-39 0 0,0 0-1 0 0,0 0 1 0 0,0 0 0 0 0,0 0 0 0 0,0 0 0 0 0,0 0-1 0 0,0 0 1 0 0,-1 0 0 0 0,1 0 0 0 0,0 0-1 0 0,0 0 1 0 0,0 0 0 0 0,0 0 0 0 0,0 0-1 0 0,0 0 1 0 0,-1 0 0 0 0,1 1 0 0 0,0-1-1 0 0,0 0 1 0 0,0 0 0 0 0,0-1 0 0 0,0 1-1 0 0,0 0 1 0 0,-1 0 0 0 0,1 0 0 0 0,0 0-1 0 0,0 0 1 0 0,0 0 0 0 0,0 0 0 0 0,0 0 0 0 0,0 0-1 0 0,0 0 1 0 0,-1 0 0 0 0,1 0 0 0 0,0 0-1 0 0,0 0 1 0 0,0 0 0 0 0,0 0 0 0 0,0-1-1 0 0,0 1 1 0 0,0 0 0 0 0,0 0 0 0 0,0 0-1 0 0,0 0 1 0 0,-1 0 0 0 0,1 0 0 0 0,0-1-1 0 0,1-8 38 0 0,5-8-39 0 0,61-133-196 0 0,-35 75 94 0 0,-27 65 70 0 0,0-1-1 0 0,0 1 0 0 0,1 0 1 0 0,14-17-1 0 0,-18 24 27 0 0,1 0 0 0 0,-1 1 1 0 0,0 0-1 0 0,1-1 0 0 0,-1 1 0 0 0,1 0 0 0 0,0 0 1 0 0,0 0-1 0 0,0 1 0 0 0,0-1 0 0 0,0 1 0 0 0,0 0 1 0 0,0-1-1 0 0,0 1 0 0 0,0 1 0 0 0,1-1 0 0 0,-1 0 0 0 0,0 1 1 0 0,1 0-1 0 0,-1-1 0 0 0,6 2 0 0 0,-6 0-2 0 0,-1-1 0 0 0,1 1 0 0 0,-1 1-1 0 0,1-1 1 0 0,-1 0 0 0 0,0 0 0 0 0,1 1 0 0 0,-1 0 0 0 0,0-1-1 0 0,0 1 1 0 0,0 0 0 0 0,0 0 0 0 0,-1 0 0 0 0,1 0-1 0 0,0 0 1 0 0,1 3 0 0 0,3 5-2 0 0,0 0 1 0 0,5 15-1 0 0,-5-10 15 0 0,0 0 0 0 0,-1 1-1 0 0,-1 0 1 0 0,-1 0 0 0 0,0 0-1 0 0,-1 0 1 0 0,-1 1 0 0 0,0-1-1 0 0,-1 1 1 0 0,-5 31 0 0 0,0-32-18 0 0,4-13-8 0 0,0-1 1 0 0,0 1-1 0 0,0 0 0 0 0,0-1 1 0 0,1 1-1 0 0,-1 4 0 0 0,1-7-21 0 0,0 0 0 0 0,0 0-1 0 0,0 0 1 0 0,0 1-1 0 0,0-1 1 0 0,0 0-1 0 0,0 0 1 0 0,0 0-1 0 0,0 0 1 0 0,0 0-1 0 0,0 0 1 0 0,0 0-1 0 0,0 0 1 0 0,0 0-1 0 0,0 1 1 0 0,1-1-1 0 0,-1 0 1 0 0,0 0-1 0 0,0 0 1 0 0,0 0-1 0 0,0 0 1 0 0,0 0-1 0 0,0 0 1 0 0,0 0-1 0 0,0 0 1 0 0,0 0-1 0 0,1 0 1 0 0,-1 0-1 0 0,0 0 1 0 0,0 0-1 0 0,0 0 1 0 0,0 0-1 0 0,0 0 1 0 0,0 0-1 0 0,0 0 1 0 0,1 0-1 0 0,-1 0 1 0 0,0 0-1 0 0,0 0 1 0 0,0 0-1 0 0,0 0 1 0 0,0 0-1 0 0,0 0 1 0 0,0 0-1 0 0,0 0 1 0 0,0 0-1 0 0,1 0 1 0 0,-1 0-1 0 0,0 0 1 0 0,0-1-1 0 0,0 1 1 0 0,0 0-1 0 0,0 0 1 0 0,0 0-1 0 0,0 0 1 0 0,8-5-2439 0 0,-7 4 1656 0 0,6-4-1726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4.726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86 7 1856 0 0,'-11'-4'3385'0'0,"0"1"680"0"0,-2 3-640 0 0,2 3-873 0 0,1 0-1391 0 0,0 1-97 0 0,3 0 200 0 0,0 1-560 0 0,3-1-280 0 0,2-1-184 0 0,2 0-192 0 0,3-2-128 0 0,3-1-72 0 0,1 0 40 0 0,3-1-536 0 0,1-2-880 0 0,3-1-89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09.9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209 32 1728 0 0,'-3'-1'793'0'0,"-1"0"0"0"0,1 0-1 0 0,0 0 1 0 0,0 0 0 0 0,0 1 0 0 0,-1 0-1 0 0,1 0 1 0 0,0 0 0 0 0,-1 0-1 0 0,1 0 1 0 0,0 1 0 0 0,0-1-1 0 0,-1 1 1 0 0,-4 2 0 0 0,2-1-219 0 0,1 1 0 0 0,0-1 0 0 0,0 1 0 0 0,0 1 0 0 0,0-1 0 0 0,0 1 0 0 0,-7 7 0 0 0,3 0-226 0 0,0 0 0 0 0,0 0 0 0 0,1 1 0 0 0,1 0 0 0 0,0 0 0 0 0,-7 17 0 0 0,8-14-92 0 0,0 0-1 0 0,2 1 0 0 0,0-1 1 0 0,1 1-1 0 0,0 0 1 0 0,1-1-1 0 0,1 1 1 0 0,1 0-1 0 0,0 0 1 0 0,2 16-1 0 0,-1-29-241 0 0,-1-1-1 0 0,1 1 1 0 0,-1-1 0 0 0,1 0-1 0 0,0 1 1 0 0,-1-1 0 0 0,1 0 0 0 0,1 0-1 0 0,-1 1 1 0 0,0-1 0 0 0,0 0-1 0 0,1 0 1 0 0,-1 0 0 0 0,1-1-1 0 0,0 1 1 0 0,0 0 0 0 0,-1 0-1 0 0,1-1 1 0 0,2 2 0 0 0,-1-2-11 0 0,0 1 0 0 0,0-1 0 0 0,0 0 0 0 0,0-1 0 0 0,0 1 0 0 0,0 0 1 0 0,0-1-1 0 0,1 0 0 0 0,-1 1 0 0 0,0-1 0 0 0,0 0 0 0 0,0-1 0 0 0,4 0 0 0 0,2 0-29 0 0,0-2 0 0 0,-1 1 0 0 0,1-1 0 0 0,0-1 0 0 0,-1 1 0 0 0,1-2 0 0 0,-1 1 0 0 0,0-1 0 0 0,7-6 0 0 0,-2 1-58 0 0,-1 0-1 0 0,-1-1 0 0 0,1-1 0 0 0,14-20 0 0 0,-21 25 54 0 0,-1 0-1 0 0,0-1 0 0 0,0 1 1 0 0,0-1-1 0 0,-1 0 0 0 0,0 0 1 0 0,-1 0-1 0 0,0 0 0 0 0,0 0 1 0 0,0-13-1 0 0,0-56-139 0 0,-3 66 164 0 0,0 0 0 0 0,-1 0-1 0 0,0 0 1 0 0,0 0 0 0 0,-5-10-1 0 0,6 19 6 0 0,1 0-1 0 0,-1 1 0 0 0,0-1 1 0 0,0 0-1 0 0,0 0 0 0 0,0 1 0 0 0,0-1 1 0 0,0 1-1 0 0,-1-1 0 0 0,1 1 0 0 0,-1-1 1 0 0,1 1-1 0 0,-1 0 0 0 0,1-1 1 0 0,-1 1-1 0 0,0 0 0 0 0,1 0 0 0 0,-1 1 1 0 0,-3-2-1 0 0,2 1 4 0 0,0 0-1 0 0,-1 1 1 0 0,1 0 0 0 0,0-1-1 0 0,0 1 1 0 0,0 1 0 0 0,0-1-1 0 0,0 0 1 0 0,-1 1 0 0 0,1 0 0 0 0,-4 1-1 0 0,-2 1 32 0 0,-1 1-1 0 0,1 1 0 0 0,0-1 1 0 0,0 2-1 0 0,1-1 0 0 0,-14 12 1 0 0,7-4 65 0 0,2 1 0 0 0,-1 0 1 0 0,2 0-1 0 0,0 2 0 0 0,-18 30 0 0 0,25-37-48 0 0,0 1-1 0 0,0 0 1 0 0,1 0-1 0 0,0 0 1 0 0,1 1-1 0 0,0-1 1 0 0,1 1-1 0 0,0 0 1 0 0,1 0-1 0 0,0-1 1 0 0,1 21-1 0 0,1-27-46 0 0,-1 0 0 0 0,1 0 0 0 0,-1 0 0 0 0,1-1-1 0 0,1 1 1 0 0,-1 0 0 0 0,0-1 0 0 0,1 1-1 0 0,0-1 1 0 0,-1 1 0 0 0,2-1 0 0 0,-1 0 0 0 0,0 0-1 0 0,0 0 1 0 0,1 0 0 0 0,0 0 0 0 0,0-1-1 0 0,0 1 1 0 0,0-1 0 0 0,0 1 0 0 0,0-1 0 0 0,0 0-1 0 0,1-1 1 0 0,-1 1 0 0 0,1 0 0 0 0,7 1 0 0 0,-5-1-30 0 0,0-1 0 0 0,1 0 1 0 0,0 0-1 0 0,-1-1 1 0 0,1 0-1 0 0,-1 0 1 0 0,1-1-1 0 0,-1 1 0 0 0,1-2 1 0 0,-1 1-1 0 0,1-1 1 0 0,-1 1-1 0 0,0-2 1 0 0,12-5-1 0 0,-6 2-69 0 0,-1 0 1 0 0,0-1-1 0 0,0-1 0 0 0,-1 0 1 0 0,0 0-1 0 0,13-14 0 0 0,-18 16 81 0 0,0-1 1 0 0,-1 1-1 0 0,1-1 0 0 0,-1 1 0 0 0,-1-1 0 0 0,1 0 0 0 0,-1-1 1 0 0,-1 1-1 0 0,1 0 0 0 0,-1-1 0 0 0,2-15 0 0 0,-2 4-1 0 0,-2-26-1 0 0,0 27 54 0 0,3-34 1 0 0,-3 51-30 0 0,0 0 1 0 0,0 0-1 0 0,0 0 1 0 0,1 0-1 0 0,-1 0 1 0 0,0 0-1 0 0,1 0 1 0 0,-1 0-1 0 0,1 0 1 0 0,-1 0-1 0 0,1 0 1 0 0,-1 1-1 0 0,2-2 1 0 0,1 3 128 0 0,-2 9-15 0 0,-2 26 40 0 0,3 0 0 0 0,0 0 0 0 0,9 39 0 0 0,-8-61-197 0 0,1 4 96 0 0,8 23 1 0 0,-10-36-127 0 0,-1-1 0 0 0,1 0 0 0 0,1 0 0 0 0,-1 0 0 0 0,0 0 1 0 0,1 0-1 0 0,0 0 0 0 0,0 0 0 0 0,0-1 0 0 0,5 5 0 0 0,8 0-1951 0 0,2-5-4494 0 0,-11-3 3435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0.2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47 236 3265 0 0,'-3'1'1543'0'0,"0"0"0"0"0,0 0 0 0 0,0 0 1 0 0,0-1-1 0 0,-1 1 0 0 0,1-1 1 0 0,0 0-1 0 0,-1 0 0 0 0,-3 0 0 0 0,-3 0 1442 0 0,16-10-1101 0 0,77-75-1179 0 0,-6-2-671 0 0,-68 76-18 0 0,16-15-1 0 0,-23 24-14 0 0,0 0-1 0 0,1 0 1 0 0,-1 0-1 0 0,1 0 1 0 0,-1 0-1 0 0,1 1 1 0 0,0-1 0 0 0,0 1-1 0 0,-1 0 1 0 0,1 0-1 0 0,0 0 1 0 0,0 0-1 0 0,7-1 1 0 0,-9 2 2 0 0,0 0 1 0 0,0 1-1 0 0,0-1 1 0 0,0 0-1 0 0,0 1 0 0 0,1-1 1 0 0,-1 1-1 0 0,0-1 1 0 0,0 1-1 0 0,0 0 1 0 0,0-1-1 0 0,0 1 1 0 0,0 0-1 0 0,-1 0 0 0 0,1 0 1 0 0,0-1-1 0 0,0 1 1 0 0,0 0-1 0 0,-1 0 1 0 0,1 0-1 0 0,0 0 0 0 0,-1 0 1 0 0,1 1-1 0 0,-1-1 1 0 0,0 0-1 0 0,1 0 1 0 0,-1 0-1 0 0,0 0 1 0 0,1 0-1 0 0,-1 1 0 0 0,0 1 1 0 0,1 5 17 0 0,0 0-1 0 0,-1 1 1 0 0,0 9 0 0 0,0-16-13 0 0,-7 81 85 0 0,0 34 34 0 0,7-102-143 0 0,1 0-1 0 0,1 1 0 0 0,0-1 1 0 0,1 0-1 0 0,7 23 0 0 0,-9-36-83 0 0,0 1-1 0 0,0-1 0 0 0,0 0 1 0 0,0 1-1 0 0,0-1 0 0 0,1 0 1 0 0,-1 0-1 0 0,1 0 0 0 0,-1 0 1 0 0,1 0-1 0 0,0 0 0 0 0,0 0 1 0 0,0 0-1 0 0,0-1 0 0 0,0 1 1 0 0,0-1-1 0 0,0 0 0 0 0,1 1 1 0 0,-1-1-1 0 0,0 0 0 0 0,1 0 1 0 0,-1-1-1 0 0,4 2 0 0 0,-1-2-724 0 0,1 1-1 0 0,-1-1 0 0 0,0 0 0 0 0,1-1 0 0 0,-1 1 1 0 0,0-1-1 0 0,1 0 0 0 0,-1 0 0 0 0,0-1 0 0 0,7-2 0 0 0,5-3-1345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0.4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423 1 1592 0 0,'-11'4'4976'0'0,"-23"10"4935"0"0,26-10-8725 0 0,-1 1-1 0 0,1-1 0 0 0,-14 12 1 0 0,-24 22-280 0 0,2 1 0 0 0,-73 88 0 0 0,87-88-3717 0 0,-49 82-1 0 0,64-95 1356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9.5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405 62 512 0 0,'-12'-17'3809'0'0,"10"14"-2952"0"0,0 0 1 0 0,0 0-1 0 0,-1 0 1 0 0,1 1-1 0 0,-3-4 1 0 0,2 4-537 0 0,-1-1-1 0 0,1 1 1 0 0,0-1 0 0 0,-1 1-1 0 0,0 0 1 0 0,0 0-1 0 0,1 1 1 0 0,-1-1 0 0 0,0 1-1 0 0,0 0 1 0 0,0 0 0 0 0,0 0-1 0 0,-1 0 1 0 0,1 1 0 0 0,0 0-1 0 0,0 0 1 0 0,0 0 0 0 0,0 0-1 0 0,-1 1 1 0 0,1-1-1 0 0,0 1 1 0 0,0 0 0 0 0,0 0-1 0 0,0 1 1 0 0,-4 1 0 0 0,-5 4 47 0 0,1 0 0 0 0,0 0 1 0 0,0 1-1 0 0,1 1 1 0 0,0 0-1 0 0,-11 12 1 0 0,-5 5 325 0 0,0 2 1 0 0,-21 32 0 0 0,36-44-398 0 0,2 0 0 0 0,0 1 0 0 0,0 0 1 0 0,2 1-1 0 0,-12 34 0 0 0,19-48-288 0 0,0-1-1 0 0,0 1 0 0 0,0 0 1 0 0,0 0-1 0 0,1 0 0 0 0,-1 0 1 0 0,1 0-1 0 0,0 0 0 0 0,1 0 1 0 0,-1-1-1 0 0,1 1 0 0 0,-1 0 1 0 0,1 0-1 0 0,0 0 0 0 0,0 0 1 0 0,1-1-1 0 0,-1 1 0 0 0,1-1 1 0 0,0 1-1 0 0,0-1 0 0 0,0 0 1 0 0,0 1-1 0 0,1-1 0 0 0,-1 0 1 0 0,1 0-1 0 0,0-1 0 0 0,0 1 1 0 0,0-1-1 0 0,0 1 0 0 0,0-1 1 0 0,1 0-1 0 0,-1 0 1 0 0,1 0-1 0 0,-1-1 0 0 0,1 1 1 0 0,0-1-1 0 0,-1 0 0 0 0,9 2 1 0 0,8-1-106 0 0,0 0 0 0 0,1-1 0 0 0,28-2 1 0 0,63-12-1102 0 0,-78 9 394 0 0,-16 2 354 0 0,68-12-6220 0 0,-58 7 2150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0.0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331 75 136 0 0,'0'-5'1421'0'0,"0"0"0"0"0,0-1 0 0 0,-1 1 0 0 0,1 0 0 0 0,-1 0 0 0 0,0 0 0 0 0,-1-1 0 0 0,-1-4 0 0 0,2 8-1245 0 0,0 1 0 0 0,0-1 1 0 0,0 1-1 0 0,0 0 0 0 0,0-1 1 0 0,-1 1-1 0 0,1 0 1 0 0,0-1-1 0 0,-1 1 0 0 0,1 0 1 0 0,-1 0-1 0 0,1 0 0 0 0,-1 0 1 0 0,1 1-1 0 0,-1-1 0 0 0,0 0 1 0 0,1 1-1 0 0,-1-1 0 0 0,0 1 1 0 0,1-1-1 0 0,-1 1 0 0 0,0 0 1 0 0,0 0-1 0 0,0 0 0 0 0,1 0 1 0 0,-1 0-1 0 0,-3 0 0 0 0,-6 2 76 0 0,0-1-1 0 0,0 2 0 0 0,0-1 1 0 0,0 2-1 0 0,0-1 0 0 0,0 2 1 0 0,1-1-1 0 0,0 1 0 0 0,0 1 1 0 0,0 0-1 0 0,-9 7 0 0 0,0 2 148 0 0,1 1 1 0 0,1 0-1 0 0,1 1 0 0 0,-19 25 0 0 0,31-37-320 0 0,0 1 1 0 0,0 0-1 0 0,0 0 0 0 0,1 0 0 0 0,0 1 0 0 0,0-1 0 0 0,0 1 1 0 0,1 0-1 0 0,0 0 0 0 0,1 0 0 0 0,-2 7 0 0 0,3-10-70 0 0,0-1 0 0 0,0 0 1 0 0,0 0-1 0 0,0 0 0 0 0,1 0 0 0 0,-1 1 0 0 0,1-1 0 0 0,0 0 0 0 0,0 0 0 0 0,0 0 1 0 0,0 0-1 0 0,1-1 0 0 0,-1 1 0 0 0,1 0 0 0 0,0 0 0 0 0,-1-1 0 0 0,1 1 0 0 0,0-1 0 0 0,1 0 1 0 0,-1 1-1 0 0,0-1 0 0 0,1 0 0 0 0,-1 0 0 0 0,1-1 0 0 0,-1 1 0 0 0,7 2 0 0 0,1 1-84 0 0,1-1 0 0 0,0-1 0 0 0,0 1-1 0 0,0-2 1 0 0,1 0 0 0 0,-1 0 0 0 0,0-1-1 0 0,1 0 1 0 0,22-2 0 0 0,7-4-2875 0 0,57-12 0 0 0,-68 11-588 0 0,-9 2 756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0.2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12 2248 0 0,'-16'-1'4182'0'0,"12"1"-2787"0"0,-1 0 0 0 0,1-1-1 0 0,-1 1 1 0 0,1 1 0 0 0,-9 0 0 0 0,13-1-1338 0 0,0 1-1 0 0,0-1 1 0 0,0 0 0 0 0,0 0-1 0 0,1 0 1 0 0,-1 0 0 0 0,0 1-1 0 0,0-1 1 0 0,0 0 0 0 0,0 0-1 0 0,0 0 1 0 0,0 0 0 0 0,0 0-1 0 0,0 1 1 0 0,1-1 0 0 0,-1 0-1 0 0,0 0 1 0 0,0 0 0 0 0,0 0-1 0 0,0 0 1 0 0,1 0 0 0 0,-1 0-1 0 0,0 1 1 0 0,0-1 0 0 0,0 0-1 0 0,0 0 1 0 0,1 0-1 0 0,-1 0 1 0 0,0 0 0 0 0,0 0-1 0 0,0 0 1 0 0,1 0 0 0 0,-1 0-1 0 0,0 0 1 0 0,0 0 0 0 0,0 0-1 0 0,0 0 1 0 0,1 0 0 0 0,-1-1-1 0 0,12 4 87 0 0,37-2-523 0 0,80-10 0 0 0,-62 3-1214 0 0,-30 3 855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1.2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156 14 512 0 0,'-1'-2'13'0'0,"-8"-8"3309"0"0,9 10-3208 0 0,0-1 0 0 0,0 1-1 0 0,-1 0 1 0 0,1 0 0 0 0,0 0-1 0 0,-1 0 1 0 0,1 0 0 0 0,0 0-1 0 0,-1-1 1 0 0,1 1 0 0 0,0 0-1 0 0,-1 0 1 0 0,1 0 0 0 0,0 0-1 0 0,-1 0 1 0 0,1 0 0 0 0,0 0-1 0 0,-1 0 1 0 0,1 1 0 0 0,0-1-1 0 0,0 0 1 0 0,-1 0 0 0 0,1 0-1 0 0,0 0 1 0 0,-1 0 0 0 0,1 0-1 0 0,0 1 1 0 0,0-1 0 0 0,-1 0-1 0 0,1 0 1 0 0,0 0 0 0 0,0 1-1 0 0,-1-1 1 0 0,1 1 365 0 0,-24 12 7348 0 0,23-12-7712 0 0,1 0 0 0 0,-1 0 0 0 0,0 0 1 0 0,0 0-1 0 0,0-1 0 0 0,0 1 0 0 0,0 0 0 0 0,0 0 0 0 0,-1-1 0 0 0,1 1 0 0 0,-1 0 0 0 0,0 0-49 0 0,1-1-1 0 0,-1 1 0 0 0,1 0 0 0 0,0 0 1 0 0,0-1-1 0 0,-1 1 0 0 0,1 0 0 0 0,0 0 1 0 0,0 0-1 0 0,0 1 0 0 0,-2 1 1 0 0,2-2 13 0 0,1 0 1 0 0,-1 0-1 0 0,0 0 1 0 0,0 0-1 0 0,0 0 1 0 0,0 0-1 0 0,0 0 1 0 0,0 0 0 0 0,-3 1-1 0 0,3-1 37 0 0,-1 0 0 0 0,1 0-1 0 0,0 0 1 0 0,-1 0 0 0 0,1 0-1 0 0,0 0 1 0 0,0 0 0 0 0,0 0 0 0 0,0 1-1 0 0,-1 1 1 0 0,-10 22 881 0 0,-14 41 1 0 0,22-52-885 0 0,0-1 1 0 0,1 1 0 0 0,0 0-1 0 0,2 0 1 0 0,-1 14 0 0 0,2-25-97 0 0,0 0 1 0 0,0-1 0 0 0,0 1 0 0 0,0 0 0 0 0,1-1 0 0 0,-1 1-1 0 0,1-1 1 0 0,0 1 0 0 0,0-1 0 0 0,0 1 0 0 0,0-1 0 0 0,0 0 0 0 0,0 1-1 0 0,1-1 1 0 0,-1 0 0 0 0,1 0 0 0 0,0 0 0 0 0,-1 0 0 0 0,1 0 0 0 0,0 0-1 0 0,0-1 1 0 0,0 1 0 0 0,0 0 0 0 0,1-1 0 0 0,1 2 0 0 0,2-1-16 0 0,0 0 0 0 0,0 0 0 0 0,0-1 0 0 0,0 1 0 0 0,0-1 0 0 0,0 0 0 0 0,0-1 0 0 0,1 0 0 0 0,9 0 0 0 0,2-2-64 0 0,-1 0 0 0 0,1-2 0 0 0,-1 0 0 0 0,25-9 0 0 0,-14 2-207 0 0,48-26 1 0 0,-71 35 258 0 0,0-1 1 0 0,-1 0 0 0 0,1 0-1 0 0,-1-1 1 0 0,0 0 0 0 0,0 1-1 0 0,0-1 1 0 0,0 0-1 0 0,-1-1 1 0 0,0 1 0 0 0,0-1-1 0 0,0 1 1 0 0,0-1-1 0 0,-1 0 1 0 0,1 0 0 0 0,-1 0-1 0 0,-1 0 1 0 0,1-1 0 0 0,-1 1-1 0 0,0 0 1 0 0,0-1-1 0 0,0 1 1 0 0,-1-1 0 0 0,0 1-1 0 0,0 0 1 0 0,0-1 0 0 0,-2-8-1 0 0,1 11 12 0 0,1 1-1 0 0,0-1 0 0 0,-1 0 1 0 0,0 1-1 0 0,0-1 1 0 0,0 0-1 0 0,-2-4 0 0 0,2 7 0 0 0,1-1-1 0 0,-1 0 1 0 0,0 1-1 0 0,1-1 0 0 0,-1 1 1 0 0,0-1-1 0 0,0 1 1 0 0,1-1-1 0 0,-1 1 0 0 0,0-1 1 0 0,0 1-1 0 0,0 0 1 0 0,0-1-1 0 0,0 1 0 0 0,0 0 1 0 0,1 0-1 0 0,-1 0 1 0 0,0 0-1 0 0,0 0 1 0 0,0 0-1 0 0,0 0 0 0 0,0 0 1 0 0,0 0-1 0 0,0 0 1 0 0,0 0-1 0 0,0 0 0 0 0,0 1 1 0 0,-25 6 94 0 0,2 0 0 0 0,-1 2 1 0 0,1 1-1 0 0,1 1 1 0 0,-39 24-1 0 0,45-24 0 0 0,2 1-1 0 0,-1 1 1 0 0,2 0 0 0 0,0 1-1 0 0,0 0 1 0 0,1 1 0 0 0,1 1-1 0 0,-18 31 1 0 0,26-39-70 0 0,0 0 1 0 0,1 0-1 0 0,0 0 1 0 0,0 1-1 0 0,1-1 1 0 0,0 1-1 0 0,0 0 0 0 0,1-1 1 0 0,0 1-1 0 0,1 0 1 0 0,1 13-1 0 0,-1-16-32 0 0,1-1 0 0 0,0 1 1 0 0,0-1-1 0 0,1 0 0 0 0,0 1 0 0 0,0-1 0 0 0,0 0 0 0 0,0 0 0 0 0,1 0 1 0 0,0-1-1 0 0,0 1 0 0 0,0 0 0 0 0,0-1 0 0 0,1 0 0 0 0,0 0 1 0 0,-1 0-1 0 0,2 0 0 0 0,-1-1 0 0 0,6 5 0 0 0,7 1-225 0 0,-1-1 0 0 0,1 0 0 0 0,0-1-1 0 0,35 9 1 0 0,31 0-6076 0 0,-63-14 1757 0 0,2-1-377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1.7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328 41 1104 0 0,'-2'-15'4354'0'0,"1"14"-3641"0"0,1-1-1 0 0,0 0 1 0 0,-1 0-1 0 0,1 1 1 0 0,0-1-1 0 0,0 0 1 0 0,0 0-1 0 0,0 1 1 0 0,0-1-1 0 0,1 0 1 0 0,-1 0-1 0 0,1-2 0 0 0,-12 10 2691 0 0,-36 36-1110 0 0,25-19-1460 0 0,-3 5-66 0 0,-2-1-1 0 0,-42 33 1 0 0,67-58-751 0 0,-17 11 276 0 0,1 1 0 0 0,-28 30 0 0 0,42-40-256 0 0,0 0 1 0 0,0 1-1 0 0,1-1 1 0 0,0 1-1 0 0,0 0 1 0 0,0 0-1 0 0,0 0 1 0 0,1 0-1 0 0,0 1 1 0 0,0-1-1 0 0,0 0 1 0 0,1 1-1 0 0,0 0 1 0 0,0-1-1 0 0,0 1 1 0 0,1 9-1 0 0,0-11-36 0 0,1-1 0 0 0,0 0-1 0 0,-1 1 1 0 0,2-1-1 0 0,-1 0 1 0 0,0 1 0 0 0,0-1-1 0 0,1 0 1 0 0,0 0-1 0 0,0 0 1 0 0,0 0 0 0 0,0-1-1 0 0,0 1 1 0 0,0 0-1 0 0,1-1 1 0 0,-1 0 0 0 0,1 1-1 0 0,0-1 1 0 0,0 0-1 0 0,-1 0 1 0 0,1-1 0 0 0,0 1-1 0 0,1-1 1 0 0,-1 1-1 0 0,4 0 1 0 0,9 3-126 0 0,0 0 0 0 0,0-2 0 0 0,32 4 0 0 0,-34-5 18 0 0,14 2-928 0 0,55-1 0 0 0,-46-7-2799 0 0,-1-4-4173 0 0,-24 4 5094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2.2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16 129 1408 0 0,'-8'-28'7364'0'0,"0"0"5527"0"0,18 81-10877 0 0,-3-14-1209 0 0,-1 0-1 0 0,1 47 1 0 0,-14-42-510 0 0,7-44-297 0 0,12-20-103 0 0,-8 3-15 0 0,1-1 61 0 0,-3 6 39 0 0,0-1-6 0 0,-2 4-2 0 0,0 1 0 0 0,1-5-7 0 0,1 1 5 0 0,1-7-9 0 0,-1 6 12 0 0,0-8-17 0 0,-2 18 27 0 0,2-22-99 0 0,7-28 1 0 0,-7 45 85 0 0,0 1 0 0 0,0-1 0 0 0,7-13 0 0 0,-7 17 11 0 0,1 1 0 0 0,-1-1 0 0 0,0 1 0 0 0,6-7 0 0 0,-7 10 18 0 0,0-1-1 0 0,0 0 1 0 0,0 0-1 0 0,0 0 1 0 0,0 1-1 0 0,0-1 1 0 0,0 0 0 0 0,0 1-1 0 0,0-1 1 0 0,0 1-1 0 0,0-1 1 0 0,0 1-1 0 0,0 0 1 0 0,1-1-1 0 0,-1 1 1 0 0,0 0-1 0 0,0 0 1 0 0,0 0 0 0 0,1 0-1 0 0,-1 0 1 0 0,2 0-1 0 0,0 1 9 0 0,-1-1 0 0 0,0 1 0 0 0,0 0 0 0 0,-1 0-1 0 0,1 0 1 0 0,0 0 0 0 0,0 1 0 0 0,0-1 0 0 0,-1 0 0 0 0,1 1-1 0 0,2 2 1 0 0,1 2 6 0 0,0 0 0 0 0,-1 0 0 0 0,1 1-1 0 0,-1 0 1 0 0,5 12 0 0 0,-4-3 30 0 0,0 0 0 0 0,-1 0 0 0 0,3 22 0 0 0,-5-22-27 0 0,1 0-1 0 0,0-1 1 0 0,10 26 0 0 0,3 12-31 0 0,-7-20-5486 0 0,-8-31 4845 0 0,-1 1 0 0 0,0-1 0 0 0,0 1 0 0 0,0 0 0 0 0,0-1 0 0 0,-1 5 0 0 0,0-4-2883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2.4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77 2713 0 0,'12'-10'7519'0'0,"-10"8"-6934"0"0,0 0 0 0 0,-1 1 0 0 0,1-1 0 0 0,0 1 0 0 0,0-1-1 0 0,0 1 1 0 0,3-1 0 0 0,85-32 4139 0 0,-71 29-4787 0 0,0 1 0 0 0,0 0-1 0 0,1 1 1 0 0,-1 1 0 0 0,29 1 0 0 0,-41 1-303 0 0,-1 1 0 0 0,1 0 0 0 0,12 3 0 0 0,4 6-4897 0 0,-10-3 816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5.590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11 6 8 0 0,'0'0'192'0'0,"0"1"1"0"0,0-1-1 0 0,0 0 1 0 0,0 0-1 0 0,0 1 0 0 0,0-1 1 0 0,0 0-1 0 0,0 0 0 0 0,0 1 1 0 0,0-1-1 0 0,0 0 1 0 0,0 0-1 0 0,-1 0 0 0 0,1 1 1 0 0,0-1-1 0 0,0 0 0 0 0,0 0 1 0 0,0 0-1 0 0,-1 1 1 0 0,1-1-1 0 0,0 0 0 0 0,0 0 1 0 0,0 0-1 0 0,-1 0 0 0 0,1 0 1 0 0,0 1-1 0 0,0-1 1 0 0,0 0-1 0 0,-1 0 0 0 0,1 0 1 0 0,0 0-1 0 0,0 0 1 0 0,-1 0-1 0 0,1 0 0 0 0,0 0 1 0 0,0 0-1 0 0,-1 0 0 0 0,1 0 1 0 0,0 0-1 0 0,0 0 1 0 0,-1 0-1 0 0,1 0 0 0 0,0 0 1 0 0,0 0-1 0 0,-1 0 0 0 0,1 0 1 0 0,0-1-1 0 0,0 1 1 0 0,0 0-1 0 0,-1 0 0 0 0,1 0 1 0 0,0 0-1 0 0,0 0 0 0 0,0-1 1 0 0,-1 1-1 0 0,1 0 1 0 0,0 0-1 0 0,0 0 0 0 0,0-1 1 0 0,0 1-1 0 0,0 0 1 0 0,-1 0-1 0 0,1 0 0 0 0,0-1 1 0 0,0 1-1 0 0,0 0 0 0 0,3 32 5003 0 0,10 16-2134 0 0,-8-31-2205 0 0,4 24 0 0 0,-7-20-510 0 0,-2-14-261 0 0,1-1-1 0 0,-1 1 1 0 0,1-1 0 0 0,1 1 0 0 0,-1-1 0 0 0,1 0 0 0 0,0 0 0 0 0,5 10-1 0 0,-7-16-82 0 0,0 0-1 0 0,0 0 0 0 0,0 0 0 0 0,0 1 1 0 0,0-1-1 0 0,0 0 0 0 0,0 0 0 0 0,0 0 0 0 0,0 0 1 0 0,0 0-1 0 0,0 0 0 0 0,0 0 0 0 0,0 0 1 0 0,0 0-1 0 0,0 0 0 0 0,0 0 0 0 0,0 1 0 0 0,0-1 1 0 0,0 0-1 0 0,0 0 0 0 0,0 0 0 0 0,0 0 1 0 0,1 0-1 0 0,-1 0 0 0 0,0 0 0 0 0,0 0 0 0 0,0 0 1 0 0,0 0-1 0 0,0 0 0 0 0,0 0 0 0 0,0 0 1 0 0,0 0-1 0 0,0 0 0 0 0,0 0 0 0 0,0 0 0 0 0,1 0 1 0 0,-1 0-1 0 0,0 0 0 0 0,0 0 0 0 0,0 0 1 0 0,0 0-1 0 0,0 0 0 0 0,0 0 0 0 0,0 0 0 0 0,0 0 1 0 0,0 0-1 0 0,0 0 0 0 0,0 0 0 0 0,1 0 1 0 0,-1 0-1 0 0,0 0 0 0 0,0 0 0 0 0,0 0 0 0 0,0 0 1 0 0,0 0-1 0 0,0 0 0 0 0,0 0 0 0 0,0 0 1 0 0,0 0-1 0 0,0 0 0 0 0,0-1 0 0 0,1-7-9 0 0,-3-14-67 0 0,2 19 81 0 0,-4-22 5 0 0,2 1 0 0 0,2-1 0 0 0,0 0 0 0 0,5-39 0 0 0,-5 63-11 0 0,0 0 1 0 0,0-1-1 0 0,1 1 0 0 0,-1 0 1 0 0,0-1-1 0 0,1 1 1 0 0,-1 0-1 0 0,1 0 0 0 0,-1-1 1 0 0,1 1-1 0 0,0 0 1 0 0,-1 0-1 0 0,1 0 1 0 0,0 0-1 0 0,0 0 0 0 0,0 0 1 0 0,0 0-1 0 0,0 0 1 0 0,0 0-1 0 0,0 0 0 0 0,0 0 1 0 0,0 1-1 0 0,0-1 1 0 0,0 0-1 0 0,0 1 0 0 0,1-1 1 0 0,-1 1-1 0 0,0-1 1 0 0,0 1-1 0 0,1 0 0 0 0,-1 0 1 0 0,0-1-1 0 0,1 1 1 0 0,-1 0-1 0 0,2 0 0 0 0,1 1-1 0 0,-1 0 0 0 0,1 0 0 0 0,-1 0 0 0 0,1 0 0 0 0,-1 0 0 0 0,0 1 0 0 0,1 0-1 0 0,-1-1 1 0 0,0 1 0 0 0,0 0 0 0 0,-1 1 0 0 0,4 1 0 0 0,20 20 44 0 0,-1 0 0 0 0,-1 2 1 0 0,29 38-1 0 0,-52-61-19 0 0,1 0 0 0 0,-1 0 0 0 0,1 0 1 0 0,-1 0-1 0 0,0 0 0 0 0,1 6 0 0 0,-1-8-21 0 0,-1-1 0 0 0,0 1 0 0 0,0-1 1 0 0,0 1-1 0 0,0 0 0 0 0,0-1 0 0 0,0 1 0 0 0,0-1 1 0 0,0 1-1 0 0,0-1 0 0 0,0 1 0 0 0,0 0 0 0 0,0-1 0 0 0,0 1 1 0 0,0-1-1 0 0,0 1 0 0 0,-1-1 0 0 0,1 1 0 0 0,0-1 1 0 0,0 1-1 0 0,-1-1 0 0 0,1 1 0 0 0,0-1 0 0 0,-1 1 1 0 0,1-1-1 0 0,0 1 0 0 0,-1-1 0 0 0,1 0 0 0 0,-1 1 0 0 0,1-1 1 0 0,-1 1-1 0 0,1-1 0 0 0,-1 0 0 0 0,1 0 0 0 0,-1 1 1 0 0,1-1-1 0 0,-1 0 0 0 0,1 0 0 0 0,-1 0 0 0 0,1 0 1 0 0,-1 1-1 0 0,0-1 0 0 0,1 0 0 0 0,-2 0 0 0 0,2-1-6 0 0,-1 1 0 0 0,1 0 0 0 0,-1 0 0 0 0,1 0 0 0 0,-1-1 0 0 0,0 1 0 0 0,1 0 0 0 0,0 0 0 0 0,-1-1 0 0 0,1 1 0 0 0,-1-1 0 0 0,1 1 0 0 0,-1 0 0 0 0,1-1 0 0 0,0 1 0 0 0,-1-1 0 0 0,1 1 1 0 0,0-1-1 0 0,-1 1 0 0 0,1-1 0 0 0,0 1 0 0 0,0-1 0 0 0,-1 1 0 0 0,1-1 0 0 0,0 1 0 0 0,0-1 0 0 0,0 0 0 0 0,0 1 0 0 0,0-1 0 0 0,0 1 0 0 0,0-1 0 0 0,0 1 0 0 0,0-2 0 0 0,1-22-139 0 0,0 19 103 0 0,0-13-77 0 0,2-1 0 0 0,5-19 0 0 0,-6 30 93 0 0,0 1-1 0 0,1 0 1 0 0,0 0 0 0 0,0 0 0 0 0,0 0 0 0 0,1 1 0 0 0,0-1 0 0 0,5-6-1 0 0,-7 11 23 0 0,0 0-1 0 0,0 0 0 0 0,0 0 0 0 0,0 0 1 0 0,1 0-1 0 0,-1 1 0 0 0,0-1 0 0 0,1 0 1 0 0,-1 1-1 0 0,1 0 0 0 0,-1 0 0 0 0,1 0 1 0 0,0 0-1 0 0,0 0 0 0 0,-1 0 0 0 0,1 1 1 0 0,0-1-1 0 0,0 1 0 0 0,0 0 0 0 0,0 0 1 0 0,0 0-1 0 0,-1 0 0 0 0,4 1 0 0 0,-2 0 2 0 0,0 0-1 0 0,0 1 0 0 0,-1-1 0 0 0,1 1 0 0 0,0 0 0 0 0,-1 0 0 0 0,1 0 0 0 0,-1 0 1 0 0,0 1-1 0 0,0-1 0 0 0,0 1 0 0 0,0 0 0 0 0,0 0 0 0 0,-1 0 0 0 0,5 6 0 0 0,3 8-26 0 0,-2 0 0 0 0,0 0-1 0 0,0 1 1 0 0,7 32 0 0 0,-8-29-48 0 0,0 0 1 0 0,1 0-1 0 0,12 22 1 0 0,-19-40-269 0 0,1 0 0 0 0,0-1 0 0 0,0 1 0 0 0,0-1 0 0 0,0 0 0 0 0,1 0 1 0 0,4 4-1 0 0,12 5-5088 0 0,-8-8 1423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2.7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23 2441 0 0,'0'0'266'0'0,"-1"-1"0"0"0,1 1 1 0 0,0-1-1 0 0,0 1 0 0 0,0-1 1 0 0,0 1-1 0 0,-1-1 0 0 0,1 1 1 0 0,0-1-1 0 0,0 1 0 0 0,0-1 1 0 0,0 1-1 0 0,0-1 0 0 0,0 0 1 0 0,1 1-1 0 0,-1-1 0 0 0,0 1 1 0 0,0-1-1 0 0,0 1 0 0 0,0-1 1 0 0,1 1-1 0 0,-1-1 0 0 0,0 1 1 0 0,0-1-1 0 0,1 1 0 0 0,-1 0 1 0 0,1-1-1 0 0,0 0 0 0 0,0 0 0 0 0,0 0-1 0 0,1 0 1 0 0,-1 1 0 0 0,0-1 0 0 0,0 1-1 0 0,1-1 1 0 0,-1 1 0 0 0,0 0 0 0 0,3-1 0 0 0,2 0 403 0 0,1 1 0 0 0,-1 0 0 0 0,12 1 0 0 0,0 1-418 0 0,-1 2 1 0 0,1 0-1 0 0,-1 1 0 0 0,0 1 1 0 0,-1 0-1 0 0,1 1 0 0 0,-1 1 1 0 0,0 0-1 0 0,-1 2 0 0 0,0-1 1 0 0,-1 2-1 0 0,0 0 1 0 0,0 1-1 0 0,-1 0 0 0 0,12 16 1 0 0,-16-18-66 0 0,-1 1 0 0 0,-1 0 0 0 0,0 0 0 0 0,0 0 0 0 0,-1 1 0 0 0,-1 0 0 0 0,0 0 0 0 0,0 0 0 0 0,-1 1 0 0 0,-1 0 0 0 0,0 0 0 0 0,-1 0 0 0 0,0 0 0 0 0,-1 0 1 0 0,-1 0-1 0 0,0 0 0 0 0,0 0 0 0 0,-2 0 0 0 0,1 0 0 0 0,-2 0 0 0 0,-4 16 0 0 0,2-16-236 0 0,0 0-1 0 0,0 0 1 0 0,-1-1-1 0 0,-1 1 1 0 0,0-1-1 0 0,-1-1 1 0 0,0 1-1 0 0,-1-2 1 0 0,0 1-1 0 0,0-1 1 0 0,-20 15-1 0 0,15-13-2821 0 0,-1-2 0 0 0,-27 14 0 0 0,25-16-637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1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40 167 512 0 0,'-3'0'1456'0'0,"0"1"0"0"0,0-1 0 0 0,0-1 0 0 0,0 1-1 0 0,0 0 1 0 0,0-1 0 0 0,0 0 0 0 0,0 1 0 0 0,0-1 0 0 0,1 0 0 0 0,-5-2 0 0 0,7 2-1336 0 0,0 1 0 0 0,0-1 0 0 0,0 0 0 0 0,-1 1 1 0 0,1-1-1 0 0,0 1 0 0 0,0-1 0 0 0,0 0 0 0 0,0 1 1 0 0,0-1-1 0 0,0 0 0 0 0,0 1 0 0 0,0-1 1 0 0,0 1-1 0 0,1-1 0 0 0,-1 0 0 0 0,0 1 0 0 0,0-1 1 0 0,0 1-1 0 0,1-1 0 0 0,-1 0 0 0 0,0 1 0 0 0,1-1 1 0 0,-1 1-1 0 0,1-1 0 0 0,-1 1 0 0 0,1-1 1 0 0,11-14 652 0 0,2 2-607 0 0,1 0-1 0 0,0 2 1 0 0,0-1 0 0 0,1 2 0 0 0,0 0-1 0 0,1 1 1 0 0,0 0 0 0 0,1 2-1 0 0,0 0 1 0 0,0 1 0 0 0,0 0-1 0 0,1 2 1 0 0,0 0 0 0 0,0 1 0 0 0,23 0-1 0 0,-39 3-146 0 0,0 0 1 0 0,0 0-1 0 0,1 0 0 0 0,-1 1 0 0 0,0-1 0 0 0,0 1 0 0 0,0 0 1 0 0,0 0-1 0 0,0 0 0 0 0,0 0 0 0 0,-1 0 0 0 0,1 1 0 0 0,0-1 1 0 0,-1 1-1 0 0,1 0 0 0 0,0 0 0 0 0,-1 0 0 0 0,0 0 0 0 0,0 0 1 0 0,1 0-1 0 0,-1 1 0 0 0,-1-1 0 0 0,1 1 0 0 0,0-1 0 0 0,-1 1 1 0 0,1 0-1 0 0,-1 0 0 0 0,0 0 0 0 0,0 0 0 0 0,0 0 0 0 0,0 0 1 0 0,0 3-1 0 0,2 10 91 0 0,-1 1 0 0 0,-1 0 0 0 0,-1 0 0 0 0,-2 30 0 0 0,0-17-7 0 0,2-21-98 0 0,-1 14 71 0 0,3 38 0 0 0,-1-54-69 0 0,0 0 1 0 0,1 0-1 0 0,-1-1 1 0 0,1 1-1 0 0,0 0 1 0 0,1-1 0 0 0,0 0-1 0 0,0 0 1 0 0,0 0-1 0 0,6 7 1 0 0,-8-11-17 0 0,1 0 0 0 0,-1 0 0 0 0,1 0 0 0 0,0-1 0 0 0,0 1 0 0 0,0-1 0 0 0,0 1 0 0 0,0-1 0 0 0,0 0 0 0 0,0 0 0 0 0,0 1 0 0 0,0-2 0 0 0,1 1 0 0 0,-1 0 0 0 0,0 0 0 0 0,5 0 0 0 0,-3-1-30 0 0,0 0 0 0 0,0 0 0 0 0,0 0 0 0 0,0 0 0 0 0,0-1 0 0 0,-1 0 0 0 0,1 0 0 0 0,0 0 0 0 0,6-2-1 0 0,-3-1-245 0 0,1 0 0 0 0,0 0 0 0 0,-1 0 0 0 0,0-1 0 0 0,0 0 0 0 0,-1-1 0 0 0,1 1 0 0 0,-1-1 0 0 0,6-7 0 0 0,-8 6-686 0 0,1 1 0 0 0,-1-1 1 0 0,5-10-1 0 0,-6 11-630 0 0,-1 0 1 0 0,0 0 0 0 0,0 0-1 0 0,2-11 1 0 0,-3 6-162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4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506 11 1880 0 0,'0'0'437'0'0,"0"-1"0"0"0,0 0 0 0 0,0 1 0 0 0,-1-1 0 0 0,1 1 0 0 0,0-1-1 0 0,-1 1 1 0 0,1-1 0 0 0,0 1 0 0 0,-1-1 0 0 0,1 1 0 0 0,0-1 0 0 0,-1 1-1 0 0,1-1 1 0 0,-1 1 0 0 0,1-1 0 0 0,-1 1 0 0 0,1 0 0 0 0,-1-1 0 0 0,1 1-1 0 0,-1 0 1 0 0,0-1 0 0 0,0 1-130 0 0,0 0-1 0 0,0 0 0 0 0,0 0 1 0 0,0 0-1 0 0,1 0 0 0 0,-1 1 1 0 0,0-1-1 0 0,0 0 0 0 0,0 0 1 0 0,0 1-1 0 0,1-1 0 0 0,-1 0 1 0 0,0 1-1 0 0,-1 0 1 0 0,-3 3 146 0 0,0 0 0 0 0,0 0 1 0 0,-8 10-1 0 0,6-6 622 0 0,-56 56 627 0 0,40-39-1272 0 0,-1-1-1 0 0,-39 30 0 0 0,-69 35 116 0 0,99-70-799 0 0,0-1 0 0 0,-44 16 0 0 0,117-47-10810 0 0,-15 2 8649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9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363 194 512 0 0,'6'-19'2723'0'0,"-2"-1"1"0"0,4-23-1 0 0,-7 38-2080 0 0,-1-1 0 0 0,1 1 0 0 0,-1-1 0 0 0,-1 1 0 0 0,1-1 0 0 0,-1 0 0 0 0,1 1 0 0 0,-2-1 0 0 0,1 1 0 0 0,-1 0 0 0 0,1-1 0 0 0,-5-7 0 0 0,4 11-416 0 0,1 0 1 0 0,-1-1-1 0 0,0 1 0 0 0,0 0 1 0 0,0 0-1 0 0,0 0 0 0 0,0 0 1 0 0,0 1-1 0 0,0-1 0 0 0,-1 0 1 0 0,1 1-1 0 0,0 0 0 0 0,-1 0 1 0 0,-5-2-1 0 0,4 2-60 0 0,-1 0 0 0 0,0 0 0 0 0,0 0 0 0 0,1 1 1 0 0,-1 0-1 0 0,0 0 0 0 0,0 0 0 0 0,-5 1 0 0 0,-3 2 4 0 0,0 0 0 0 0,0 1 0 0 0,0 0 0 0 0,1 1 0 0 0,-15 8 0 0 0,11-4 3 0 0,1 0-1 0 0,0 1 1 0 0,1 0 0 0 0,0 1-1 0 0,0 1 1 0 0,2 0 0 0 0,-1 1-1 0 0,-17 25 1 0 0,24-30-125 0 0,0 1 1 0 0,0-1-1 0 0,1 2 1 0 0,1-1-1 0 0,-1 0 1 0 0,2 1-1 0 0,-1 0 1 0 0,1 0-1 0 0,1 0 1 0 0,0 0-1 0 0,0 1 1 0 0,1-1-1 0 0,0 0 1 0 0,1 1-1 0 0,0-1 1 0 0,2 12-1 0 0,-1-17-52 0 0,0 0 0 0 0,0 0-1 0 0,1-1 1 0 0,0 1 0 0 0,0-1-1 0 0,0 1 1 0 0,0-1 0 0 0,0 0-1 0 0,1 1 1 0 0,0-1 0 0 0,0 0-1 0 0,7 6 1 0 0,-5-5-22 0 0,1-1-1 0 0,-1 1 1 0 0,1-1-1 0 0,0-1 1 0 0,1 1 0 0 0,-1-1-1 0 0,1 0 1 0 0,7 2-1 0 0,8 0-190 0 0,0 0 0 0 0,1-1-1 0 0,-1-1 1 0 0,35-1 0 0 0,54-2-2239 0 0,-38-7-3125 0 0,-35 0 1538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0.9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 48 512 0 0,'-3'-24'7247'0'0,"3"22"-6641"0"0,0 1 1 0 0,0-1-1 0 0,0 1 0 0 0,0-1 1 0 0,0 0-1 0 0,0 1 1 0 0,1-1-1 0 0,-1 1 1 0 0,0-1-1 0 0,1 1 0 0 0,-1-1 1 0 0,1 1-1 0 0,1-2 1 0 0,-1 7 2746 0 0,-1 21-2108 0 0,-16 55 33 0 0,9-51-891 0 0,-3 31 1 0 0,10-57-390 0 0,-1 0 0 0 0,1 0 0 0 0,0 0 0 0 0,0 0 0 0 0,1 0 1 0 0,-1 0-1 0 0,0 0 0 0 0,1 0 0 0 0,0 0 0 0 0,0 0 0 0 0,0 0 0 0 0,0 0 1 0 0,0-1-1 0 0,1 1 0 0 0,-1 0 0 0 0,2 2 0 0 0,-1-3-36 0 0,0-1-1 0 0,0 1 1 0 0,-1-1-1 0 0,1 0 1 0 0,0 1-1 0 0,0-1 1 0 0,0 0-1 0 0,0 0 1 0 0,0 0-1 0 0,1 0 0 0 0,-1 0 1 0 0,0-1-1 0 0,0 1 1 0 0,1-1-1 0 0,-1 1 1 0 0,0-1-1 0 0,1 0 1 0 0,-1 0-1 0 0,0 0 1 0 0,1 0-1 0 0,3-1 1 0 0,7-2-1299 0 0,-1 0 1 0 0,0-1-1 0 0,0-1 0 0 0,20-10 1 0 0,-11 3-631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1.0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70 7 1664 0 0,'-13'-4'2785'0'0,"0"1"3280"0"0,1 3-4592 0 0,1 0 415 0 0,2 2 136 0 0,3 0-903 0 0,2 1 423 0 0,2 2-552 0 0,2-2-504 0 0,2 0-368 0 0,5 1 16 0 0,2-1-128 0 0,7-2-56 0 0,1 1-120 0 0,3-2-48 0 0,6 0-592 0 0,1 1-1544 0 0,-1-1 87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1.51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338 30 512 0 0,'-2'-2'765'0'0,"1"1"-1"0"0,-1-1 1 0 0,0 0-1 0 0,1 0 1 0 0,-1 1-1 0 0,0-1 0 0 0,0 1 1 0 0,0-1-1 0 0,0 1 1 0 0,0 0-1 0 0,-3-1 1 0 0,0 0 202 0 0,0 0-1 0 0,0 1 1 0 0,-1-1 0 0 0,-8 0 0 0 0,0 1 460 0 0,0 1 0 0 0,-27 2 0 0 0,32-1-1135 0 0,1 0 0 0 0,0 1-1 0 0,0 0 1 0 0,0 0-1 0 0,0 1 1 0 0,1 0 0 0 0,-1 0-1 0 0,1 1 1 0 0,0 0-1 0 0,0 0 1 0 0,0 0 0 0 0,-7 7-1 0 0,6-3-117 0 0,0-1-1 0 0,1 2 0 0 0,0-1 1 0 0,0 1-1 0 0,1 0 0 0 0,0 0 1 0 0,0 1-1 0 0,-5 12 1 0 0,4-2-121 0 0,0 0 1 0 0,1 0-1 0 0,1 1 1 0 0,1 0-1 0 0,1 0 1 0 0,0 0 0 0 0,2 0-1 0 0,2 40 1 0 0,0-47-105 0 0,1 0 0 0 0,0-1 0 0 0,1 0 0 0 0,0 0 0 0 0,1 0 0 0 0,0 0 1 0 0,12 22-1 0 0,-12-29-258 0 0,-1 0-1 0 0,1 0 1 0 0,0-1 0 0 0,1 1 0 0 0,-1-1 0 0 0,1 0 0 0 0,0 0 0 0 0,0-1-1 0 0,1 1 1 0 0,0-1 0 0 0,-1-1 0 0 0,1 1 0 0 0,0-1 0 0 0,1 0-1 0 0,-1 0 1 0 0,12 3 0 0 0,30 3-5459 0 0,-21-6 2318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2.36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178 46 1480 0 0,'-5'-2'1018'0'0,"0"1"1"0"0,-1 0-1 0 0,1 0 0 0 0,0 0 0 0 0,-1 0 0 0 0,1 1 0 0 0,-1 0 0 0 0,1 0 0 0 0,0 1 1 0 0,-1 0-1 0 0,-7 1 0 0 0,10 0-669 0 0,-1-1 0 0 0,0 1 1 0 0,1-1-1 0 0,-1 1 0 0 0,1 0 1 0 0,0 1-1 0 0,0-1 0 0 0,0 0 1 0 0,0 1-1 0 0,0 0 0 0 0,0 0 1 0 0,0 0-1 0 0,1 0 0 0 0,0 0 1 0 0,0 0-1 0 0,-3 6 0 0 0,1-3-126 0 0,-5 11 297 0 0,0 0 0 0 0,1 1-1 0 0,-9 29 1 0 0,15-42-483 0 0,1 0-1 0 0,0 0 0 0 0,0 1 1 0 0,1-1-1 0 0,-1 0 1 0 0,1 0-1 0 0,0 1 1 0 0,1-1-1 0 0,-1 0 0 0 0,1 0 1 0 0,0 0-1 0 0,0 0 1 0 0,1 1-1 0 0,0-2 0 0 0,-1 1 1 0 0,2 0-1 0 0,-1 0 1 0 0,5 6-1 0 0,-4-6-46 0 0,1-1 0 0 0,0 0-1 0 0,0 0 1 0 0,0-1 0 0 0,0 1-1 0 0,1-1 1 0 0,0 0 0 0 0,-1 0-1 0 0,1-1 1 0 0,0 1 0 0 0,0-1-1 0 0,1 0 1 0 0,-1 0 0 0 0,0-1-1 0 0,1 1 1 0 0,6 0 0 0 0,2-1-100 0 0,0 1 1 0 0,0-2 0 0 0,0 0 0 0 0,0 0 0 0 0,19-4-1 0 0,-23 2-20 0 0,-1 0 0 0 0,1 0 0 0 0,-1-1 0 0 0,0 0 0 0 0,0-1 0 0 0,0 0-1 0 0,0 0 1 0 0,10-8 0 0 0,-15 9 35 0 0,1 0 0 0 0,-1-1 0 0 0,0 0 0 0 0,0 0 0 0 0,0 0 0 0 0,0 0 0 0 0,-1-1 0 0 0,1 1 0 0 0,-1-1 0 0 0,0 0 0 0 0,-1 0 0 0 0,1 0 0 0 0,-1 0 0 0 0,0-1 0 0 0,2-8 0 0 0,-3 6 86 0 0,0 0 0 0 0,-1 0 0 0 0,0 0-1 0 0,0 0 1 0 0,-1 0 0 0 0,0 0 0 0 0,0 0 0 0 0,-1 0 0 0 0,0 0 0 0 0,0 0-1 0 0,-1 0 1 0 0,-4-8 0 0 0,2 5 16 0 0,-1 0 0 0 0,0 0 0 0 0,-1 1 0 0 0,0 0 0 0 0,0 0 0 0 0,-1 1 0 0 0,-14-12 0 0 0,19 18 2 0 0,0 0 0 0 0,-1 1 0 0 0,1 0-1 0 0,-1-1 1 0 0,0 1 0 0 0,0 1-1 0 0,0-1 1 0 0,0 1 0 0 0,0-1 0 0 0,0 1-1 0 0,0 0 1 0 0,0 0 0 0 0,0 1-1 0 0,-1-1 1 0 0,1 1 0 0 0,0 0-1 0 0,-1 0 1 0 0,1 1 0 0 0,0-1 0 0 0,-8 3-1 0 0,5-1 21 0 0,0 0-1 0 0,1 1 1 0 0,0 0-1 0 0,0 0 1 0 0,0 0-1 0 0,0 1 1 0 0,0-1-1 0 0,0 1 1 0 0,1 1-1 0 0,0-1 1 0 0,0 1-1 0 0,-5 6 1 0 0,5-4 16 0 0,0-1-1 0 0,0 1 1 0 0,1 0 0 0 0,0 0 0 0 0,0 0 0 0 0,0 1-1 0 0,1-1 1 0 0,1 1 0 0 0,-1 0 0 0 0,-1 11 0 0 0,3-13-28 0 0,1 0 0 0 0,-1 1 0 0 0,1-1 0 0 0,1 0 0 0 0,-1 1 0 0 0,1-1 0 0 0,0 0 0 0 0,1 0 0 0 0,-1 1 0 0 0,1-1 0 0 0,0 0 0 0 0,1 0 0 0 0,6 10 0 0 0,-6-10-20 0 0,1-1 0 0 0,0 0 0 0 0,0 0 1 0 0,1 0-1 0 0,-1-1 0 0 0,1 1 0 0 0,0-1 1 0 0,0 0-1 0 0,1-1 0 0 0,-1 1 0 0 0,1-1 1 0 0,11 5-1 0 0,-8-5-10 0 0,0 0 1 0 0,0-1-1 0 0,0 1 0 0 0,0-2 1 0 0,0 1-1 0 0,1-1 1 0 0,-1-1-1 0 0,13 0 0 0 0,-18-1 7 0 0,1 0 0 0 0,-1 0-1 0 0,0 0 1 0 0,0 0 0 0 0,0-1 0 0 0,0 0-1 0 0,0 0 1 0 0,-1 0 0 0 0,1 0-1 0 0,0 0 1 0 0,-1-1 0 0 0,0 0-1 0 0,1 0 1 0 0,-1 0 0 0 0,0 0 0 0 0,3-4-1 0 0,5-8 42 0 0,0-1 1 0 0,13-22-1 0 0,-14 20 10 0 0,22-39 109 0 0,-28 49-33 0 0,-1 0 0 0 0,0 0 0 0 0,0 0-1 0 0,0-1 1 0 0,1-10 0 0 0,-5 8 682 0 0,-3 13 162 0 0,-7 15 50 0 0,7-2-868 0 0,0-1-1 0 0,1 1 0 0 0,0 0 1 0 0,1 0-1 0 0,1 0 0 0 0,0 0 0 0 0,1 1 1 0 0,1-1-1 0 0,2 16 0 0 0,5 13-108 0 0,24 77 0 0 0,-15-59-53 0 0,-3 1-1 0 0,7 87 1 0 0,-20-141 17 0 0,0 1 1 0 0,-1-1 0 0 0,0 0-1 0 0,-1 0 1 0 0,0 0-1 0 0,0 0 1 0 0,-1 0-1 0 0,-1 0 1 0 0,1 0 0 0 0,-5 9-1 0 0,5-14 3 0 0,0 1 0 0 0,-1-1 0 0 0,1 1 0 0 0,-1-1 0 0 0,0 0 0 0 0,-1 0 0 0 0,1-1 0 0 0,-1 1 0 0 0,1-1 0 0 0,-1 1 0 0 0,0-1 0 0 0,0 0 0 0 0,0-1 0 0 0,-1 1 0 0 0,1-1 0 0 0,-1 0 0 0 0,1 0 0 0 0,-1 0 0 0 0,-9 2 0 0 0,7-3 7 0 0,-1 0 1 0 0,1 0 0 0 0,-1-1 0 0 0,1 0-1 0 0,-1-1 1 0 0,0 1 0 0 0,1-2-1 0 0,-1 1 1 0 0,1-1 0 0 0,0 0-1 0 0,0 0 1 0 0,-1-1 0 0 0,1 0 0 0 0,-11-6-1 0 0,4 0 8 0 0,0 0-1 0 0,1-1 0 0 0,-1-1 1 0 0,2 1-1 0 0,-19-22 1 0 0,26 26-3 0 0,0 0 1 0 0,0 0 0 0 0,1-1 0 0 0,0 0 0 0 0,0 0 0 0 0,1 0 0 0 0,-1 0 0 0 0,2-1 0 0 0,-1 1 0 0 0,1-1 0 0 0,0 1 0 0 0,1-1-1 0 0,-1-10 1 0 0,1 12-16 0 0,1 0 0 0 0,0 0-1 0 0,1 0 1 0 0,0 0-1 0 0,0 0 1 0 0,0 0 0 0 0,1 0-1 0 0,-1 0 1 0 0,1 1 0 0 0,1-1-1 0 0,-1 0 1 0 0,1 1-1 0 0,0 0 1 0 0,0 0 0 0 0,1 0-1 0 0,-1 0 1 0 0,8-8 0 0 0,0 4-35 0 0,-1 0 1 0 0,1 1 0 0 0,1 0 0 0 0,-1 0 0 0 0,1 1 0 0 0,16-6 0 0 0,80-27-825 0 0,-63 25-251 0 0,6 2-4451 0 0,-39 11 3281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2.7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14 142 2649 0 0,'-3'-8'2813'0'0,"0"0"1"0"0,-2-14 0 0 0,4 17-2054 0 0,0-1 0 0 0,1 1-1 0 0,0 0 1 0 0,0-1 0 0 0,1-6 0 0 0,-1 9-558 0 0,1 0 0 0 0,-1 0-1 0 0,1 0 1 0 0,0 0 0 0 0,0 1-1 0 0,0-1 1 0 0,1 0 0 0 0,-1 0-1 0 0,1 1 1 0 0,-1-1 0 0 0,1 0-1 0 0,0 1 1 0 0,0 0 0 0 0,0-1 0 0 0,0 1-1 0 0,1 0 1 0 0,-1 0 0 0 0,1 0-1 0 0,-1 1 1 0 0,1-1 0 0 0,-1 0-1 0 0,1 1 1 0 0,3-1 0 0 0,-2 0-44 0 0,1 1 1 0 0,-1 0 0 0 0,1 0 0 0 0,0 0-1 0 0,-1 0 1 0 0,1 1 0 0 0,0 0 0 0 0,-1 0-1 0 0,1 0 1 0 0,0 0 0 0 0,-1 1 0 0 0,1 0-1 0 0,0 0 1 0 0,-1 0 0 0 0,1 1 0 0 0,-1-1-1 0 0,5 3 1 0 0,7 5 104 0 0,0 0 0 0 0,0 0 1 0 0,14 13-1 0 0,-10-8-63 0 0,18 13 115 0 0,40 37 1 0 0,-64-51-234 0 0,0 1 0 0 0,-1 1 0 0 0,-1 0 1 0 0,0 0-1 0 0,13 26 0 0 0,-18-28-25 0 0,-1 0 1 0 0,-1 1-1 0 0,0 0 0 0 0,-1 1 1 0 0,-1-1-1 0 0,0 1 0 0 0,1 22 1 0 0,-3-9 38 0 0,-1 0 1 0 0,-1 1 0 0 0,-5 27 0 0 0,3-37-78 0 0,-1 0 1 0 0,-1 0 0 0 0,0-1 0 0 0,-1 0-1 0 0,-1 0 1 0 0,-1 0 0 0 0,-1-1 0 0 0,-13 21-1 0 0,13-26-101 0 0,0 0 1 0 0,-1 0-1 0 0,0-1 0 0 0,-1 0 1 0 0,0 0-1 0 0,-1-2 0 0 0,0 1 0 0 0,-1-1 1 0 0,0-1-1 0 0,-25 12 0 0 0,-20 4-1619 0 0,39-18-1335 0 0,-1 1-3475 0 0,9-4 3369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6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49 512 0 0,'-14'-19'675'0'0,"12"16"-147"0"0,0 0 0 0 0,1 0-1 0 0,-1 0 1 0 0,0 1 0 0 0,-1-1-1 0 0,1 1 1 0 0,0 0 0 0 0,-1 0-1 0 0,-2-3 1 0 0,3 5-208 0 0,0-1-1 0 0,0 1 1 0 0,0 0 0 0 0,0 0-1 0 0,0-1 1 0 0,1 1 0 0 0,-1 1-1 0 0,0-1 1 0 0,0 0 0 0 0,0 0-1 0 0,0 1 1 0 0,0-1 0 0 0,0 1-1 0 0,0-1 1 0 0,1 1 0 0 0,-1 0-1 0 0,0 0 1 0 0,-2 1 0 0 0,1 0 535 0 0,0-1 0 0 0,1 0 0 0 0,-1 0 0 0 0,0 0 0 0 0,0 0 0 0 0,0 0 0 0 0,-4 0 2031 0 0,5 5-1285 0 0,1-5-1587 0 0,1-1 0 0 0,0 0-1 0 0,0 1 1 0 0,-1-1 0 0 0,1 1-1 0 0,0-1 1 0 0,0 0 0 0 0,0 1 0 0 0,0-1-1 0 0,0 1 1 0 0,0-1 0 0 0,0 1-1 0 0,0-1 1 0 0,0 1 0 0 0,0-1-1 0 0,0 0 1 0 0,0 1 0 0 0,0-1 0 0 0,0 1-1 0 0,0-1 1 0 0,0 1 0 0 0,0-1-1 0 0,1 1 1 0 0,-1-1 0 0 0,0 0-1 0 0,0 1 1 0 0,0-1 0 0 0,1 0 0 0 0,-1 1-1 0 0,0-1 1 0 0,1 0 0 0 0,-1 1-1 0 0,14 16 160 0 0,1-1-1 0 0,1 0 1 0 0,0-1-1 0 0,0-1 1 0 0,2-1 0 0 0,0 0-1 0 0,38 20 1 0 0,-34-22-107 0 0,28 12 0 0 0,-42-19-64 0 0,1-2 0 0 0,1 1 0 0 0,-1-1 0 0 0,0-1-1 0 0,0 1 1 0 0,14-1 0 0 0,-14-1 3 0 0,50-2 19 0 0,-53 1-23 0 0,0 0-1 0 0,-1 0 1 0 0,0 0 0 0 0,1-1-1 0 0,-1 0 1 0 0,0 0-1 0 0,0 0 1 0 0,8-4 0 0 0,-13 6 1 0 0,0 0 1 0 0,0 0-1 0 0,0-1 1 0 0,0 1-1 0 0,0 0 1 0 0,0 0-1 0 0,0 0 1 0 0,0 0-1 0 0,0 0 1 0 0,0 0-1 0 0,0 0 1 0 0,1 0-1 0 0,-1 0 1 0 0,0 0 0 0 0,0 0-1 0 0,0 0 1 0 0,0 0-1 0 0,0 0 1 0 0,0 0-1 0 0,0 0 1 0 0,0-1-1 0 0,0 1 1 0 0,0 0-1 0 0,0 0 1 0 0,0 0-1 0 0,0 0 1 0 0,0 0-1 0 0,0 0 1 0 0,0 0-1 0 0,0 0 1 0 0,0 0-1 0 0,0-1 1 0 0,0 1-1 0 0,0 0 1 0 0,0 0-1 0 0,0 0 1 0 0,0 0 0 0 0,0 0-1 0 0,0 0 1 0 0,0 0-1 0 0,0 0 1 0 0,0 0-1 0 0,0 0 1 0 0,0 0-1 0 0,0-1 1 0 0,0 1-1 0 0,0 0 1 0 0,0 0-1 0 0,0 0 1 0 0,-1 0-1 0 0,1 0 1 0 0,0 0-1 0 0,0 0 1 0 0,0 0-1 0 0,0 0 1 0 0,0 0-1 0 0,0 0 1 0 0,-9-3 62 0 0,-9 1-42 0 0,6 2 87 0 0,0 1-1 0 0,0 1 0 0 0,0-1 1 0 0,0 2-1 0 0,0 0 1 0 0,0 0-1 0 0,0 2 0 0 0,1-1 1 0 0,0 1-1 0 0,-21 13 0 0 0,-31 17 269 0 0,18-10-176 0 0,-7 5-20 0 0,18-12-26 0 0,1 2-1 0 0,1 1 0 0 0,-40 34 0 0 0,67-50-103 0 0,-2 1 17 0 0,1-1 0 0 0,-10 13 0 0 0,15-17-62 0 0,1 0 0 0 0,-1 0 0 0 0,0 0-1 0 0,0 0 1 0 0,1 0 0 0 0,-1 0-1 0 0,0 0 1 0 0,1 0 0 0 0,0 0-1 0 0,-1 1 1 0 0,1-1 0 0 0,-1 0 0 0 0,1 0-1 0 0,0 0 1 0 0,0 1 0 0 0,0-1-1 0 0,0 0 1 0 0,0 0 0 0 0,0 1-1 0 0,0-1 1 0 0,0 0 0 0 0,0 0 0 0 0,1 0-1 0 0,-1 1 1 0 0,0-1 0 0 0,2 2-1 0 0,-2-2-1 0 0,1-1 0 0 0,0 1 0 0 0,0 0 0 0 0,-1-1 0 0 0,1 1 0 0 0,0 0 0 0 0,0-1-1 0 0,0 0 1 0 0,0 1 0 0 0,0-1 0 0 0,0 1 0 0 0,0-1 0 0 0,0 0 0 0 0,0 0 0 0 0,0 1-1 0 0,0-1 1 0 0,0 0 0 0 0,0 0 0 0 0,0 0 0 0 0,0 0 0 0 0,0 0 0 0 0,0 0 0 0 0,0-1-1 0 0,-1 1 1 0 0,1 0 0 0 0,0 0 0 0 0,0-1 0 0 0,0 1 0 0 0,2-1 0 0 0,-1 0-15 0 0,0 0 0 0 0,1 0 0 0 0,-1-1 0 0 0,0 1 0 0 0,0 0 0 0 0,0-1 0 0 0,0 1 0 0 0,0-1 0 0 0,-1 1 0 0 0,1-1 0 0 0,2-2 0 0 0,-1-1-256 0 0,0 1 0 0 0,0-1 0 0 0,0 1 0 0 0,1 0 0 0 0,0 1 0 0 0,0-1 0 0 0,0 1 0 0 0,0 0 1 0 0,1-1-1 0 0,-1 2 0 0 0,1-1 0 0 0,5-2 0 0 0,0 1-1408 0 0,0 1 0 0 0,0 0 0 0 0,0 0 0 0 0,0 1 0 0 0,15-1-1 0 0,-10 2 14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7.182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2 21 512 0 0,'-1'-7'6850'0'0,"1"3"-8235"0"0,1 1 881 0 0,1 0-616 0 0,0 2-112 0 0,0-2 167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62 8 0 0,'0'-2'665'0'0,"0"1"0"0"0,0-1 0 0 0,0 1-1 0 0,0-1 1 0 0,0 1 0 0 0,0-1 0 0 0,0 1 0 0 0,1-1 0 0 0,-1 1-1 0 0,1 0 1 0 0,-1-1 0 0 0,1 1 0 0 0,-1 0 0 0 0,1-1 0 0 0,0 1-1 0 0,1-3 1 0 0,6-14 3713 0 0,-7 17-4294 0 0,-1 1 1 0 0,0-1 0 0 0,0 1-1 0 0,0-1 1 0 0,0 1 0 0 0,0-1 0 0 0,0 1-1 0 0,0-1 1 0 0,0 1 0 0 0,0-1 0 0 0,0 1-1 0 0,-1-1 1 0 0,1 1 0 0 0,0-1-1 0 0,0 1 1 0 0,0-1 0 0 0,-1 1 0 0 0,1-1-1 0 0,0 1 1 0 0,0-1 0 0 0,-1 1-1 0 0,1 0 1 0 0,0-1 0 0 0,-1 1 0 0 0,1 0-1 0 0,0-1 1 0 0,-1 1 0 0 0,1 0-1 0 0,-1-1 1 0 0,1 1 0 0 0,-1 0 0 0 0,-1-1 47 0 0,0 1 1 0 0,1-1-1 0 0,-1 1 1 0 0,0 0 0 0 0,0 0-1 0 0,1 0 1 0 0,-1 0-1 0 0,0 0 1 0 0,0 0 0 0 0,0 0-1 0 0,1 1 1 0 0,-4 0-1 0 0,-20 9 529 0 0,-52 30 835 0 0,-87 61-1 0 0,60-35-181 0 0,91-58-1193 0 0,-5 3 92 0 0,-21 15-1 0 0,35-23-197 0 0,0 1-1 0 0,1-1 1 0 0,-1 0 0 0 0,1 1-1 0 0,-1 0 1 0 0,1 0-1 0 0,0 0 1 0 0,1 0 0 0 0,-1 1-1 0 0,-3 7 1 0 0,5-10-23 0 0,1-1 1 0 0,0 0-1 0 0,-1 0 0 0 0,1 0 1 0 0,0 1-1 0 0,0-1 1 0 0,0 0-1 0 0,-1 0 1 0 0,1 1-1 0 0,1-1 0 0 0,-1 0 1 0 0,0 0-1 0 0,0 1 1 0 0,0-1-1 0 0,1 0 0 0 0,-1 0 1 0 0,0 1-1 0 0,1-1 1 0 0,-1 0-1 0 0,1 0 0 0 0,0 0 1 0 0,-1 0-1 0 0,2 2 1 0 0,0-2-34 0 0,0 1 1 0 0,0 0-1 0 0,0-1 1 0 0,0 0 0 0 0,0 1-1 0 0,0-1 1 0 0,1 0-1 0 0,-1 0 1 0 0,0 0-1 0 0,1 0 1 0 0,2 0 0 0 0,6 1-776 0 0,1 0 1 0 0,-1-1 0 0 0,1-1-1 0 0,12 0 1 0 0,19-4-7053 0 0,-20 0 4895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9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1 196 512 0 0,'0'1'-28'0'0,"1"0"0"0"0,-1 0 0 0 0,1-1-1 0 0,0 1 1 0 0,-1 0 0 0 0,1 0 0 0 0,0-1-1 0 0,-1 1 1 0 0,1 0 0 0 0,0-1 0 0 0,0 1 0 0 0,0-1-1 0 0,-1 1 1 0 0,1-1 0 0 0,0 1 0 0 0,0-1 0 0 0,0 0-1 0 0,2 1 2 0 0,-2 0 239 0 0,1 0 1 0 0,-1-1 0 0 0,1 1-1 0 0,-1-1 1 0 0,1 0 0 0 0,-1 1 0 0 0,1-1 0 0 0,-1 0-1 0 0,1 0 1 0 0,0 0 0 0 0,1 0 0 0 0,-1-2 145 0 0,-1 1 0 0 0,0-1 1 0 0,1 1-1 0 0,-1-1 0 0 0,0 0 0 0 0,0 0 0 0 0,0 0 1 0 0,0 1-1 0 0,0-1 0 0 0,0-2 0 0 0,3-5 1502 0 0,-1 4-921 0 0,-1 1 0 0 0,0-1 1 0 0,-1 0-1 0 0,1 0 0 0 0,-1 0 1 0 0,1-6-1 0 0,-1 6 14 0 0,0 0 0 0 0,0-1 0 0 0,1 1 0 0 0,2-7 0 0 0,-3 12-855 0 0,-1 0-1 0 0,0-1 1 0 0,0 1 0 0 0,1 0 0 0 0,-1-1 0 0 0,0 1 0 0 0,1 0 0 0 0,-1 0 0 0 0,0-1 0 0 0,1 1 0 0 0,-1 0 0 0 0,1 0 0 0 0,-1-1 0 0 0,0 1 0 0 0,1 0 0 0 0,-1 0 0 0 0,1 0 0 0 0,-1 0 0 0 0,1 0 0 0 0,-1 0 0 0 0,0 0 0 0 0,1 0 0 0 0,-1 0 0 0 0,1 0 0 0 0,-1 0 0 0 0,1 0 0 0 0,-1 0 0 0 0,1 0 0 0 0,-1 0 0 0 0,0 0 0 0 0,1 0 0 0 0,-1 0-1 0 0,1 1 1 0 0,-1-1 0 0 0,1 0 0 0 0,-1 0-39 0 0,0 0 0 0 0,1 0 0 0 0,-1 0 0 0 0,0 0 0 0 0,0 1-1 0 0,0-1 1 0 0,1 0 0 0 0,-1 0 0 0 0,0 0 0 0 0,0 0 0 0 0,1 0 0 0 0,-1 0-1 0 0,0 0 1 0 0,0 0 0 0 0,0 1 0 0 0,1-1 0 0 0,-1 0 0 0 0,0 0 0 0 0,0 0-1 0 0,0 0 1 0 0,0 1 0 0 0,0-1 0 0 0,1 0 0 0 0,-1 0 0 0 0,0 0 0 0 0,0 1-1 0 0,0-1 1 0 0,0 0 0 0 0,0 0 0 0 0,0 0 0 0 0,0 1 0 0 0,0-1-1 0 0,0 0 1 0 0,0 0 0 0 0,0 1 0 0 0,0-1 0 0 0,0 0 0 0 0,0 0 0 0 0,0 0-1 0 0,0 1 1 0 0,0-1 0 0 0,0 0 0 0 0,0 0 0 0 0,0 1 0 0 0,0-1 0 0 0,0 0-1 0 0,0 0 1 0 0,0 0 0 0 0,-1 1 0 0 0,-3 3 278 0 0,4-3-321 0 0,0-1-1 0 0,0 0 1 0 0,0 1-1 0 0,-1-1 0 0 0,1 0 1 0 0,0 1-1 0 0,0-1 1 0 0,-1 0-1 0 0,1 1 1 0 0,0-1-1 0 0,-1 0 0 0 0,1 0 1 0 0,0 1-1 0 0,0-1 1 0 0,-1 0-1 0 0,1 0 1 0 0,-1 0-1 0 0,1 0 1 0 0,0 0-1 0 0,-1 1 0 0 0,1-1 1 0 0,0 0-1 0 0,-1 0 1 0 0,1 0-1 0 0,-1 0 1 0 0,1 0-1 0 0,-1 0 0 0 0,-5 1 204 0 0,6 0-205 0 0,0-1 0 0 0,0 0 0 0 0,-1 0-1 0 0,1 0 1 0 0,0 0 0 0 0,0 1-1 0 0,0-1 1 0 0,-1 0 0 0 0,1 0-1 0 0,0 0 1 0 0,0 0 0 0 0,-1 0 0 0 0,1 0-1 0 0,0 0 1 0 0,0 0 0 0 0,0 0-1 0 0,-1 0 1 0 0,1 0 0 0 0,0 0 0 0 0,0 0-1 0 0,-1 0 1 0 0,1 0 0 0 0,0 0-1 0 0,0 0 1 0 0,-1 0 0 0 0,1 0-1 0 0,0 0 1 0 0,0 0 0 0 0,-1 0 0 0 0,1 0-1 0 0,0 0 1 0 0,0 0 0 0 0,0-1-1 0 0,-1 1 1 0 0,1 0 0 0 0,0 0 0 0 0,0 0-1 0 0,0 0 1 0 0,0-1 0 0 0,-1 1-1 0 0,1 0 1 0 0,0 0 0 0 0,0 0-1 0 0,0-1 1 0 0,0 1 0 0 0,0 0 0 0 0,0 0-1 0 0,0 0 1 0 0,-1-1 0 0 0,1 1-1 0 0,0 0 1 0 0,0 0 0 0 0,0-1-1 0 0,0 1 1 0 0,0 0 0 0 0,0-1 0 0 0,7-86 690 0 0,-6 85-692 0 0,-1-1 0 0 0,0 1 0 0 0,0 0 1 0 0,0 0-1 0 0,-1-1 0 0 0,1 1 0 0 0,0 0 0 0 0,-1 0 1 0 0,1-1-1 0 0,-1 1 0 0 0,0 0 0 0 0,0 0 0 0 0,-2-4 0 0 0,3 6-7 0 0,0 0-1 0 0,-1 0 0 0 0,1 0 1 0 0,0 1-1 0 0,0-1 0 0 0,-1 0 1 0 0,1 0-1 0 0,0 0 0 0 0,0 0 1 0 0,0 0-1 0 0,-1 0 0 0 0,1 0 1 0 0,0 0-1 0 0,0 1 0 0 0,0-1 0 0 0,-1 0 1 0 0,1 0-1 0 0,0 0 0 0 0,0 0 1 0 0,0 1-1 0 0,0-1 0 0 0,0 0 1 0 0,-1 0-1 0 0,1 0 0 0 0,0 1 1 0 0,0-1-1 0 0,0 0 0 0 0,0 0 1 0 0,0 1-1 0 0,0-1 0 0 0,0 0 0 0 0,0 1 1 0 0,-3 7 15 0 0,2-6 3 0 0,1 1 0 0 0,0-1 0 0 0,0 1 1 0 0,0 0-1 0 0,0-1 0 0 0,1 1 0 0 0,-1-1 0 0 0,1 1 0 0 0,-1-1 0 0 0,1 1 0 0 0,0-1 0 0 0,0 1 0 0 0,0-1 1 0 0,0 0-1 0 0,3 4 0 0 0,-2-1 45 0 0,-1-3-48 0 0,-1-1 1 0 0,0 0-1 0 0,0 0 0 0 0,1 0 1 0 0,-1 0-1 0 0,0 0 1 0 0,0 1-1 0 0,0-1 1 0 0,0 0-1 0 0,-1 0 1 0 0,1 0-1 0 0,0 0 1 0 0,0 0-1 0 0,-1 1 1 0 0,1-1-1 0 0,-1 0 0 0 0,1 0 1 0 0,-1 0-1 0 0,1 0 1 0 0,-1 0-1 0 0,0 0 1 0 0,1 0-1 0 0,-1-1 1 0 0,0 1-1 0 0,-1 1 1 0 0,-8 15 175 0 0,10-14-181 0 0,0 0 1 0 0,0-1-1 0 0,0 1 1 0 0,0 0-1 0 0,1 0 0 0 0,0 0 1 0 0,-1 0-1 0 0,1 0 1 0 0,0-1-1 0 0,0 1 1 0 0,0 0-1 0 0,1-1 1 0 0,-1 1-1 0 0,3 3 1 0 0,5 11 1 0 0,-3 2 6 0 0,-1 0-1 0 0,0 0 0 0 0,-1 1 1 0 0,-1 0-1 0 0,-1-1 1 0 0,-1 1-1 0 0,-1 0 1 0 0,0 0-1 0 0,-2 0 0 0 0,-5 26 1 0 0,3-21 14 0 0,0 1 0 0 0,2 0 0 0 0,0 0 0 0 0,4 41 0 0 0,-2-66-32 0 0,1 1-1 0 0,-1-1 1 0 0,1 1-1 0 0,-1-1 1 0 0,1 1-1 0 0,0-1 1 0 0,0 1-1 0 0,-1-1 1 0 0,1 1-1 0 0,0-1 1 0 0,0 0-1 0 0,0 1 1 0 0,1-1-1 0 0,-1 0 1 0 0,0 0-1 0 0,0 0 1 0 0,1 0-1 0 0,1 1 1 0 0,-2-1-2 0 0,0-1 0 0 0,0 1 0 0 0,0-1 0 0 0,-1 1 0 0 0,1-1 0 0 0,0 0 0 0 0,0 0 0 0 0,0 1 0 0 0,0-1 0 0 0,0 0 0 0 0,0 0 0 0 0,0 0 0 0 0,0 0 0 0 0,0 0 1 0 0,0 0-1 0 0,-1 0 0 0 0,1 0 0 0 0,0 0 0 0 0,0 0 0 0 0,0-1 0 0 0,0 1 0 0 0,0 0 0 0 0,0-1 0 0 0,0 1 0 0 0,-1-1 0 0 0,1 1 0 0 0,0-1 0 0 0,0 1 0 0 0,-1-1 0 0 0,1 1 0 0 0,0-1 1 0 0,0 0-1 0 0,0 0 0 0 0,0-2-16 0 0,0 0 0 0 0,0 0 0 0 0,0 1 0 0 0,-1-1 1 0 0,1 0-1 0 0,-1 0 0 0 0,0 0 0 0 0,0 0 0 0 0,0 0 0 0 0,0 0 1 0 0,0 0-1 0 0,0 0 0 0 0,-1 0 0 0 0,0 0 0 0 0,1 1 1 0 0,-1-1-1 0 0,-2-5 0 0 0,2 8-78 0 0,1-1 0 0 0,0 1 0 0 0,0 0 0 0 0,-1-1 0 0 0,1 1 0 0 0,0-1 0 0 0,-1 1 0 0 0,1 0 0 0 0,-1-1 0 0 0,1 1 0 0 0,0 0 1 0 0,-1-1-1 0 0,1 1 0 0 0,-1 0 0 0 0,1 0 0 0 0,-1-1 0 0 0,1 1 0 0 0,-1 0 0 0 0,1 0 0 0 0,-1 0 0 0 0,1 0 0 0 0,-1-1 0 0 0,1 1 0 0 0,-1 0 0 0 0,0 0 0 0 0,1 0 0 0 0,-1 0 0 0 0,1 1 0 0 0,-1-1 1 0 0,1 0-1 0 0,-1 0 0 0 0,1 0 0 0 0,-1 0 0 0 0,1 0 0 0 0,-1 1 0 0 0,1-1 0 0 0,-1 0 0 0 0,0 1 0 0 0,1-1-296 0 0,-1 1 0 0 0,1-1-1 0 0,-1 1 1 0 0,1-1 0 0 0,-1 1 0 0 0,1-1 0 0 0,-1 1 0 0 0,1-1-1 0 0,0 1 1 0 0,-1-1 0 0 0,1 1 0 0 0,0 0 0 0 0,0-1-1 0 0,-1 1 1 0 0,1 0 0 0 0,0-1 0 0 0,0 1 0 0 0,0 0 0 0 0,0-1-1 0 0,0 1 1 0 0,0 0 0 0 0,0-1 0 0 0,0 1 0 0 0,0 0-1 0 0,0-1 1 0 0,0 1 0 0 0,0 0 0 0 0,1 0 0 0 0,2 4-4068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0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77 1080 0 0,'-32'1'7010'0'0,"27"-1"-5842"0"0,-1 0 0 0 0,1 0 0 0 0,0 0 1 0 0,-1 1-1 0 0,1-1 0 0 0,0 1 0 0 0,0 1 0 0 0,0-1 0 0 0,-6 3 0 0 0,17-5 2757 0 0,26-4-3353 0 0,48-11-133 0 0,130-8 0 0 0,-148 18-393 0 0,32-1-7 0 0,-44 5-59 0 0,-1-2 0 0 0,50-12 0 0 0,-96 15 11 0 0,3 0 24 0 0,0-1 0 0 0,0 1 1 0 0,9 0-1 0 0,-14 3-128 0 0,-5 1 78 0 0,-6 4-36 0 0,-7 1-253 0 0,-29 15-1825 0 0,15-8-2786 0 0,16-8 2086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1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36 512 0 0,'-5'-18'5144'0'0,"-6"1"4920"0"0,11 17-9962 0 0,0 0 1 0 0,0 0-1 0 0,0 0 1 0 0,0 0-1 0 0,-1 0 1 0 0,1 0-1 0 0,0 0 1 0 0,0 0-1 0 0,0 0 1 0 0,0 0-1 0 0,0 0 0 0 0,0 0 1 0 0,0 0-1 0 0,0 0 1 0 0,-1 0-1 0 0,1 0 1 0 0,0 0-1 0 0,0 0 1 0 0,0 0-1 0 0,0 0 1 0 0,0 0-1 0 0,0 0 0 0 0,0 0 1 0 0,-1 0-1 0 0,1 0 1 0 0,0 0-1 0 0,0 0 718 0 0,-1 1-718 0 0,-1 5 1291 0 0,1 7-749 0 0,3-6-327 0 0,0 0 1 0 0,0 0 0 0 0,1 0 0 0 0,6 13 0 0 0,0 1 180 0 0,57 127 1498 0 0,-65-141-1868 0 0,-4-7 61 0 0,-5-11-78 0 0,7 7-108 0 0,0 0 0 0 0,0 0 1 0 0,0 1-1 0 0,0-1 0 0 0,1 0 0 0 0,0 0 0 0 0,0 0 0 0 0,0 0 0 0 0,0 1 0 0 0,1-1 1 0 0,-1 0-1 0 0,1 0 0 0 0,0 0 0 0 0,0 1 0 0 0,0-1 0 0 0,1 1 0 0 0,0-1 0 0 0,-1 1 1 0 0,4-5-1 0 0,4-6-22 0 0,1 0 1 0 0,1 0 0 0 0,14-13-1 0 0,-12 12-3 0 0,-7 9 7 0 0,0 0 0 0 0,0 0 0 0 0,1 1-1 0 0,0 0 1 0 0,-1 0 0 0 0,2 1 0 0 0,-1-1 0 0 0,0 2 0 0 0,1-1 0 0 0,0 1 0 0 0,9-3-1 0 0,-11 5 9 0 0,0-1 0 0 0,0 1 0 0 0,0 1 0 0 0,1-1 0 0 0,-1 1 0 0 0,0 0 0 0 0,0 0-1 0 0,0 1 1 0 0,0 0 0 0 0,0 0 0 0 0,0 0 0 0 0,0 1 0 0 0,0 0 0 0 0,0 0-1 0 0,-1 0 1 0 0,8 5 0 0 0,-6-3-3 0 0,0 1 1 0 0,0 0-1 0 0,0 1 0 0 0,-1 0 1 0 0,0 0-1 0 0,0 0 0 0 0,0 1 0 0 0,-1 0 1 0 0,8 12-1 0 0,-6-6 25 0 0,0 1 0 0 0,-1 0 0 0 0,0 1 1 0 0,5 21-1 0 0,-5-11 27 0 0,3 12 28 0 0,-8-35-90 0 0,-1-1-1 0 0,1 0 1 0 0,0 0 0 0 0,0 1-1 0 0,0-1 1 0 0,0 0 0 0 0,0 0 0 0 0,0 0-1 0 0,0 0 1 0 0,0 0 0 0 0,0 0-1 0 0,1 0 1 0 0,-1 0 0 0 0,2 0 0 0 0,8 2-1924 0 0,-10-3 1590 0 0,0 0 1 0 0,-1 0-1 0 0,1 0 1 0 0,0 0-1 0 0,0 0 1 0 0,-1-1-1 0 0,1 1 0 0 0,0 0 1 0 0,-1 0-1 0 0,1-1 1 0 0,-1 1-1 0 0,1 0 1 0 0,0-1-1 0 0,0 0 1 0 0,3-3-2268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39 227 512 0 0,'-2'0'919'0'0,"0"0"1"0"0,0 0-1 0 0,0 0 0 0 0,0-1 0 0 0,0 1 0 0 0,0 0 1 0 0,0-1-1 0 0,0 0 0 0 0,0 1 0 0 0,0-1 1 0 0,1 0-1 0 0,-1 0 0 0 0,0 0 0 0 0,0 0 0 0 0,-2-2 1 0 0,3 2-570 0 0,1 0 1 0 0,-1 1-1 0 0,1-1 1 0 0,-1 0-1 0 0,1 1 1 0 0,0-1 0 0 0,-1 0-1 0 0,1 1 1 0 0,0-1-1 0 0,-1 0 1 0 0,1 0-1 0 0,0 1 1 0 0,0-1-1 0 0,0 0 1 0 0,0 0 0 0 0,0-1-1 0 0,0 1-210 0 0,0-1 1 0 0,1 1-1 0 0,-1 0 0 0 0,0-1 0 0 0,1 1 1 0 0,-1 0-1 0 0,1 0 0 0 0,0-1 0 0 0,-1 1 1 0 0,1 0-1 0 0,2-2 0 0 0,19-27 560 0 0,2 2 1 0 0,52-47-1 0 0,-67 68-667 0 0,0 1 1 0 0,0 0 0 0 0,1 0 0 0 0,17-7 0 0 0,-21 10 3 0 0,0 1 0 0 0,1 0 0 0 0,-1 0 1 0 0,1 1-1 0 0,0 0 0 0 0,-1 0 0 0 0,1 0 1 0 0,12 1-1 0 0,-15 1-25 0 0,-1 0 0 0 0,1 0 0 0 0,-1 0 0 0 0,0 0 0 0 0,0 1 0 0 0,0-1 0 0 0,0 1 0 0 0,0 0 0 0 0,0 0 0 0 0,0 0 0 0 0,0 0 0 0 0,-1 0 0 0 0,1 1 0 0 0,-1-1-1 0 0,0 1 1 0 0,1 0 0 0 0,-1 0 0 0 0,-1 0 0 0 0,1 0 0 0 0,0 0 0 0 0,1 4 0 0 0,3 6 21 0 0,0 1 1 0 0,-2 0-1 0 0,6 23 0 0 0,3 52 251 0 0,1 2-136 0 0,-13-83-156 0 0,1-1 0 0 0,1 1 0 0 0,0-1 0 0 0,0 0 0 0 0,0 0-1 0 0,1 0 1 0 0,-1-1 0 0 0,7 9 0 0 0,-7-12-22 0 0,0 0 0 0 0,0 0 0 0 0,0 0 0 0 0,0-1 0 0 0,0 1 0 0 0,1-1 0 0 0,-1 1 0 0 0,1-1 0 0 0,-1 0 0 0 0,1-1 0 0 0,0 1 0 0 0,0 0 0 0 0,0-1 0 0 0,0 0 0 0 0,0 0 0 0 0,8 0 0 0 0,-1 0-472 0 0,0-1 0 0 0,1 0 0 0 0,-1-1 1 0 0,0 0-1 0 0,0-1 0 0 0,21-6 0 0 0,-13 1-3661 0 0,25-12-1 0 0,-24 9-394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501 1 2689 0 0,'-13'3'2724'0'0,"-1"0"0"0"0,1 2 0 0 0,-20 8 0 0 0,16-4-1200 0 0,0 0-1 0 0,-15 12 0 0 0,-7 10-714 0 0,-40 39-1 0 0,44-38 427 0 0,-27 27-373 0 0,-59 73-1 0 0,117-128-921 0 0,2-1-1 0 0,-1 1 0 0 0,0 1 1 0 0,1-1-1 0 0,-1 0 0 0 0,1 1 1 0 0,1-1-1 0 0,-3 6 0 0 0,4-8-120 0 0,-1 0 0 0 0,1-1 0 0 0,0 1 0 0 0,0 0 0 0 0,0-1 0 0 0,0 1-1 0 0,0 0 1 0 0,0-1 0 0 0,1 1 0 0 0,-1 0 0 0 0,1 2 0 0 0,0-3-190 0 0,-1 1 0 0 0,1-1-1 0 0,0 0 1 0 0,0 1 0 0 0,0-1 0 0 0,0 0 0 0 0,0 0 0 0 0,0 0 0 0 0,0 0 0 0 0,0 0 0 0 0,0 0 0 0 0,1 0 0 0 0,-1 0 0 0 0,2 1-1 0 0,10 4-2007 0 0,0-2 276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0 512 0 0,'-14'4'2831'0'0,"13"-4"-1672"0"0,-1 0-1 0 0,0 0 0 0 0,1 1 0 0 0,-1-1 0 0 0,1 0 0 0 0,-1 1 0 0 0,1 0 0 0 0,-1-1 0 0 0,1 1 0 0 0,-1 0 0 0 0,1 0 0 0 0,-1 0 0 0 0,-1 1 0 0 0,-3 10 453 0 0,4-4-1380 0 0,0 1 1 0 0,1-1-1 0 0,-1 1 0 0 0,2 0 1 0 0,-1-1-1 0 0,2 1 0 0 0,-1 0 1 0 0,1-1-1 0 0,0 1 0 0 0,1-1 1 0 0,-1 1-1 0 0,6 13 0 0 0,-4-15-244 0 0,0 0 0 0 0,0 1-1 0 0,0-1 1 0 0,1-1 0 0 0,0 1 0 0 0,0 0 0 0 0,1-1-1 0 0,0 0 1 0 0,0 0 0 0 0,0 0 0 0 0,1-1-1 0 0,0 0 1 0 0,0 0 0 0 0,8 5 0 0 0,-11-9-161 0 0,0 1 1 0 0,-1-1 0 0 0,1 0 0 0 0,0 0-1 0 0,0 0 1 0 0,0-1 0 0 0,1 1-1 0 0,-1-1 1 0 0,0 1 0 0 0,0-1 0 0 0,0 0-1 0 0,0 0 1 0 0,0 0 0 0 0,4-1-1 0 0,-2 0-526 0 0,-1-1 0 0 0,0 1-1 0 0,0-1 1 0 0,1 1-1 0 0,-1-1 1 0 0,0-1 0 0 0,0 1-1 0 0,-1 0 1 0 0,5-4-1 0 0,4-4-852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8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3521 0 0,'-9'4'4049'0'0,"-1"-3"3208"0"0,1 2-5929 0 0,3 0-399 0 0,4 1-465 0 0,2 2-408 0 0,0-1 80 0 0,2 0-184 0 0,3 0-216 0 0,2-2-905 0 0,0-2-231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3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3 140 512 0 0,'-2'-1'1805'0'0,"2"1"-1579"0"0,0-1 0 0 0,0 1-1 0 0,0 0 1 0 0,0 0-1 0 0,0 0 1 0 0,0-1 0 0 0,-1 1-1 0 0,1 0 1 0 0,0 0 0 0 0,0-1-1 0 0,0 1 1 0 0,0 0 0 0 0,0 0-1 0 0,0-1 1 0 0,0 1-1 0 0,0 0 1 0 0,0 0 0 0 0,0 0-1 0 0,0-1 1 0 0,0 1 0 0 0,0 0-1 0 0,0 0 1 0 0,0-1 0 0 0,1 1-1 0 0,-1 0 1 0 0,0 0-1 0 0,0 0 1 0 0,0-1 0 0 0,0 1-1 0 0,0 0 1 0 0,0 0 0 0 0,1-1-1 0 0,4-9 4905 0 0,-2 7-4363 0 0,10-8 4297 0 0,-9 14-3042 0 0,-2 8-974 0 0,-11 125 894 0 0,9-133-1931 0 0,1 0 1 0 0,-1-1-1 0 0,1 1 0 0 0,0 0 0 0 0,-1-1 1 0 0,1 1-1 0 0,0 0 0 0 0,0-1 0 0 0,1 1 0 0 0,-1-1 1 0 0,1 0-1 0 0,-1 1 0 0 0,1-1 0 0 0,0 0 1 0 0,0 0-1 0 0,-1 0 0 0 0,2 0 0 0 0,1 2 1 0 0,-3-4-12 0 0,-1 0 0 0 0,1 0 1 0 0,-1 0-1 0 0,1 0 0 0 0,-1 0 1 0 0,1 0-1 0 0,-1 0 1 0 0,1 0-1 0 0,-1 0 0 0 0,1 0 1 0 0,-1 0-1 0 0,1 0 1 0 0,-1 0-1 0 0,1-1 0 0 0,-1 1 1 0 0,1 0-1 0 0,-1 0 1 0 0,1-1-1 0 0,-1 1 0 0 0,1 0 1 0 0,-1 0-1 0 0,0-1 0 0 0,1 1 1 0 0,-1-1-1 0 0,0 1 1 0 0,1 0-1 0 0,-1-1 0 0 0,0 1 1 0 0,1-1-1 0 0,-1 1 1 0 0,0-1-1 0 0,0 1 0 0 0,1-1 1 0 0,-1 1-1 0 0,0-1 1 0 0,8-19 33 0 0,-2-2 5 0 0,3-33 0 0 0,-6 31-35 0 0,9-34 0 0 0,-10 51-4 0 0,0 1 0 0 0,1-1 0 0 0,0 1-1 0 0,0-1 1 0 0,0 1 0 0 0,1 0-1 0 0,-1 0 1 0 0,2 1 0 0 0,6-9 0 0 0,-9 12-4 0 0,0 1 1 0 0,-1-1 0 0 0,1 0-1 0 0,0 1 1 0 0,1-1 0 0 0,-1 1 0 0 0,0 0-1 0 0,0-1 1 0 0,1 1 0 0 0,-1 0-1 0 0,0 0 1 0 0,1 1 0 0 0,-1-1 0 0 0,1 0-1 0 0,-1 1 1 0 0,1 0 0 0 0,-1-1-1 0 0,1 1 1 0 0,0 0 0 0 0,-1 0-1 0 0,1 1 1 0 0,2 0 0 0 0,-2 0 1 0 0,1 0 0 0 0,-1 0 0 0 0,1 1 0 0 0,-1-1 0 0 0,0 1 0 0 0,0 0 0 0 0,0 0 0 0 0,0 0 0 0 0,0 1 0 0 0,0-1 0 0 0,-1 1 0 0 0,1-1 0 0 0,-1 1 0 0 0,5 6 0 0 0,-1 0 11 0 0,1 1 1 0 0,-2 0-1 0 0,1 0 0 0 0,-1 1 0 0 0,4 12 1 0 0,-8-19 10 0 0,0 0 1 0 0,0 0-1 0 0,0 1 1 0 0,0-1-1 0 0,-1 1 1 0 0,0-1-1 0 0,0 0 1 0 0,0 1-1 0 0,0-1 1 0 0,-1 0-1 0 0,0 1 1 0 0,0-1-1 0 0,0 0 1 0 0,0 0-1 0 0,-1 0 1 0 0,-3 8-1 0 0,3-10-3 0 0,0 1 1 0 0,0-1-1 0 0,0 0 0 0 0,0 0 0 0 0,0 0 0 0 0,0 0 0 0 0,0-1 0 0 0,-1 1 0 0 0,-4 2 0 0 0,7-4-14 0 0,-1 1 0 0 0,1-1 0 0 0,-1 0 0 0 0,0 1 0 0 0,1-1 0 0 0,-1 0 0 0 0,1 1 0 0 0,-1-1 0 0 0,1 0 0 0 0,-1 0 0 0 0,0 0 0 0 0,1 0 0 0 0,-1 0 0 0 0,0 1 0 0 0,1-1 0 0 0,-1 0 0 0 0,0 0 0 0 0,1-1 0 0 0,-1 1 0 0 0,1 0-1 0 0,-1 0 1 0 0,0 0 0 0 0,1 0 0 0 0,-1 0 0 0 0,0-1 0 0 0,1 1 0 0 0,-1 0 0 0 0,1-1 0 0 0,-1 1 0 0 0,1 0 0 0 0,-1-1 0 0 0,1 1 0 0 0,-1 0 0 0 0,1-1 0 0 0,-1 1 0 0 0,1-1 0 0 0,0 1 0 0 0,-1-1 0 0 0,1 1 0 0 0,-1-1 0 0 0,1 0 0 0 0,0 1 0 0 0,0-1 0 0 0,-1 1-1 0 0,1-1 1 0 0,0 0 0 0 0,0 1 0 0 0,0-2 0 0 0,0 0-12 0 0,0-1-1 0 0,0 1 0 0 0,0 0 0 0 0,0-1 1 0 0,1 1-1 0 0,-1 0 0 0 0,1 0 0 0 0,0 0 1 0 0,0-1-1 0 0,0 1 0 0 0,0 0 0 0 0,0 0 1 0 0,0 0-1 0 0,0 0 0 0 0,2-2 0 0 0,27-29-229 0 0,-22 25 200 0 0,16-19-159 0 0,-2 2-85 0 0,2 1 0 0 0,37-31 0 0 0,-57 53 249 0 0,0-1 0 0 0,0 1 0 0 0,0 0 0 0 0,0 0 0 0 0,1 0 0 0 0,-1 0 0 0 0,1 1 0 0 0,-1 0 0 0 0,1 0 0 0 0,-1 0 0 0 0,1 0 0 0 0,0 1 0 0 0,5 0 0 0 0,-7 0 25 0 0,0 0 1 0 0,0 1 0 0 0,0-1-1 0 0,0 1 1 0 0,0 0 0 0 0,0-1 0 0 0,0 1-1 0 0,0 1 1 0 0,0-1 0 0 0,0 0-1 0 0,-1 1 1 0 0,1-1 0 0 0,-1 1-1 0 0,1 0 1 0 0,-1 0 0 0 0,1 0-1 0 0,-1 0 1 0 0,0 1 0 0 0,0-1 0 0 0,0 0-1 0 0,1 3 1 0 0,2 4-21 0 0,0 1-1 0 0,-1-1 1 0 0,0 1 0 0 0,0-1 0 0 0,2 14 0 0 0,6 51 197 0 0,-9-51-1008 0 0,0-1 1 0 0,11 33-1 0 0,-3-31-2907 0 0,-5-12 1219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4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1 512 0 0,'-7'2'2818'0'0,"0"-1"-1"0"0,0 2 0 0 0,-13 5 1 0 0,16-6-2242 0 0,1 0-1 0 0,0 0 1 0 0,0 1-1 0 0,0-1 1 0 0,-4 6-1 0 0,-116 132 4340 0 0,0 12-2394 0 0,105-125-2054 0 0,0 1 1 0 0,2 1 0 0 0,-23 57-1 0 0,32-69-351 0 0,1 0 1 0 0,1 0-1 0 0,1 0 0 0 0,1 1 0 0 0,-3 32 1 0 0,6-43-118 0 0,0-1 1 0 0,0 1 0 0 0,1-1 0 0 0,0 1-1 0 0,1-1 1 0 0,-1 1 0 0 0,1-1-1 0 0,0 1 1 0 0,1-1 0 0 0,-1 0 0 0 0,1 0-1 0 0,0 0 1 0 0,1-1 0 0 0,-1 1 0 0 0,1-1-1 0 0,1 0 1 0 0,-1 0 0 0 0,9 8-1 0 0,0-2-128 0 0,1-2 0 0 0,0 1 0 0 0,1-2 0 0 0,0 0 0 0 0,21 9 0 0 0,-5-6-2000 0 0,59 15-1 0 0,-47-19-1489 0 0,-5-4 1105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7.483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21 4 8 0 0,'4'4'6941'0'0,"-1"-12"896"0"0,-13 19-3599 0 0,16 222-888 0 0,-6-228-3628 0 0,-2 33 603 0 0,-4-20-1935 0 0,-5-3-3926 0 0,6-9 1960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5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58 728 0 0,'-3'-2'942'0'0,"1"0"-1"0"0,-1-1 1 0 0,1 0 0 0 0,0 0-1 0 0,-1 0 1 0 0,1 0-1 0 0,-2-4 1 0 0,2 4 91 0 0,0-1 0 0 0,0 1 1 0 0,0 0-1 0 0,-1 0 0 0 0,-4-5 0 0 0,6 7-854 0 0,0 0-1 0 0,1 1 0 0 0,-1-1 0 0 0,0 1 0 0 0,0-1 0 0 0,0 1 0 0 0,0-1 0 0 0,0 1 1 0 0,0-1-1 0 0,1 1 0 0 0,-1 0 0 0 0,0 0 0 0 0,0-1 0 0 0,0 1 0 0 0,0 0 1 0 0,0 0-1 0 0,0 0 0 0 0,0 0 0 0 0,0 0 0 0 0,0 0 0 0 0,0 0 0 0 0,-2 1 1 0 0,2 0-12 0 0,-1-1 1 0 0,0 1-1 0 0,1 0 1 0 0,-1 0-1 0 0,0 0 1 0 0,1 0 0 0 0,-1 1-1 0 0,1-1 1 0 0,0 0-1 0 0,-1 1 1 0 0,0 1 0 0 0,-2 3 102 0 0,-1 0 1 0 0,2 0 0 0 0,-1 1-1 0 0,-4 12 1 0 0,2-4-25 0 0,2 0-1 0 0,-1-1 1 0 0,2 1-1 0 0,0 1 1 0 0,1-1 0 0 0,0 24-1 0 0,2-32-190 0 0,0 0-1 0 0,1 0 1 0 0,0 0-1 0 0,0 0 1 0 0,1 0 0 0 0,0-1-1 0 0,0 1 1 0 0,0 0-1 0 0,1-1 1 0 0,0 1 0 0 0,0-1-1 0 0,1 0 1 0 0,-1 0-1 0 0,1 0 1 0 0,1-1 0 0 0,7 9-1 0 0,-7-10-84 0 0,0 0 0 0 0,1 0 0 0 0,-1-1 0 0 0,1 0 0 0 0,0 0 0 0 0,0 0 0 0 0,0 0 0 0 0,0-1 0 0 0,0 0 0 0 0,1 0 0 0 0,-1-1 0 0 0,0 0 0 0 0,1 0 0 0 0,-1-1 1 0 0,1 1-1 0 0,0-1 0 0 0,-1-1 0 0 0,1 1 0 0 0,-1-1 0 0 0,1 0 0 0 0,-1-1 0 0 0,0 0 0 0 0,8-2 0 0 0,-8 2-56 0 0,-1 0 0 0 0,0-1 0 0 0,1 1 0 0 0,-1-1 0 0 0,0 0 0 0 0,0-1 0 0 0,-1 1 0 0 0,1-1 0 0 0,-1 0 0 0 0,0 0 0 0 0,0 0 0 0 0,0 0 0 0 0,0-1 0 0 0,-1 0 0 0 0,0 1 0 0 0,0-1 0 0 0,0-1 0 0 0,0 1 0 0 0,-1 0 0 0 0,0-1 0 0 0,0 1 0 0 0,-1-1 0 0 0,1 1 0 0 0,-1-1 1 0 0,0 0-1 0 0,0-8 0 0 0,-2-9-128 0 0,0-1 0 0 0,-5-23 0 0 0,4 37 163 0 0,0-1 0 0 0,-1 1 0 0 0,0 0 1 0 0,-1 0-1 0 0,0 0 0 0 0,-10-17 0 0 0,13 25 51 0 0,-1 0-1 0 0,1 0 1 0 0,-1 1 0 0 0,1-1-1 0 0,-1 0 1 0 0,0 1-1 0 0,0 0 1 0 0,1-1 0 0 0,-1 1-1 0 0,0 0 1 0 0,0 0 0 0 0,-1 0-1 0 0,1 0 1 0 0,0 0-1 0 0,0 0 1 0 0,0 1 0 0 0,-1-1-1 0 0,1 1 1 0 0,0 0-1 0 0,0-1 1 0 0,-1 1 0 0 0,1 0-1 0 0,0 1 1 0 0,-1-1 0 0 0,1 0-1 0 0,0 0 1 0 0,-1 1-1 0 0,-3 1 1 0 0,0 0 32 0 0,-1 0 0 0 0,1 1 0 0 0,0 0 0 0 0,0 0 0 0 0,0 1 0 0 0,0-1 0 0 0,1 1 0 0 0,-10 8 0 0 0,7-3 30 0 0,-1 1-1 0 0,1 0 0 0 0,0 1 0 0 0,1-1 0 0 0,0 1 1 0 0,-5 13-1 0 0,-2 7 235 0 0,-10 35 1 0 0,22-59-264 0 0,0 1 1 0 0,0-1-1 0 0,1 0 0 0 0,0 1 1 0 0,0-1-1 0 0,1 0 0 0 0,0 1 1 0 0,0-1-1 0 0,1 1 0 0 0,0-1 1 0 0,2 11-1 0 0,-2-15-35 0 0,0 0 0 0 0,0 0-1 0 0,0 0 1 0 0,1-1 0 0 0,-1 1 0 0 0,1 0-1 0 0,-1-1 1 0 0,1 1 0 0 0,0-1 0 0 0,0 1 0 0 0,0-1-1 0 0,0 0 1 0 0,0 0 0 0 0,1 0 0 0 0,-1 0-1 0 0,1 0 1 0 0,0 0 0 0 0,-1-1 0 0 0,1 1 0 0 0,0-1-1 0 0,0 0 1 0 0,0 0 0 0 0,0 0 0 0 0,0 0-1 0 0,0 0 1 0 0,0-1 0 0 0,0 0 0 0 0,0 1 0 0 0,5-1-1 0 0,-5-1 1 0 0,1 1 1 0 0,-1-1-1 0 0,0 1 0 0 0,-1-1 0 0 0,1 0 0 0 0,0-1 0 0 0,0 1 0 0 0,0 0 0 0 0,0-1 0 0 0,-1 1 0 0 0,3-3 0 0 0,29-23-40 0 0,-27 21-1 0 0,2-2 63 0 0,1 0 0 0 0,-1-1 0 0 0,-1 0 0 0 0,1 0 0 0 0,-2 0 0 0 0,1-1 0 0 0,-1-1 0 0 0,-1 1 0 0 0,11-23 0 0 0,-11 14 31 0 0,-1 0 0 0 0,4-25 0 0 0,-6 27 137 0 0,1 0-1 0 0,0 0 1 0 0,10-24-1 0 0,-14 41-172 0 0,0-1 0 0 0,0 1 0 0 0,0-1 0 0 0,0 1 0 0 0,0 0 0 0 0,1-1 0 0 0,-1 1 0 0 0,0-1 0 0 0,0 1 0 0 0,0-1 0 0 0,1 1 0 0 0,-1 0-1 0 0,0-1 1 0 0,1 1 0 0 0,-1 0 0 0 0,0-1 0 0 0,1 1 0 0 0,-1 0 0 0 0,0-1 0 0 0,1 1 0 0 0,-1 0 0 0 0,0 0 0 0 0,1-1 0 0 0,-1 1 0 0 0,1 0 0 0 0,-1 0 0 0 0,1 0 0 0 0,-1 0-1 0 0,1-1 1 0 0,-1 1 0 0 0,1 0 0 0 0,-1 0 0 0 0,0 0 0 0 0,1 0 0 0 0,-1 0 0 0 0,1 0 0 0 0,-1 0 0 0 0,1 1 0 0 0,-1-1 0 0 0,1 0 0 0 0,-1 0 0 0 0,1 0 0 0 0,-1 0 0 0 0,1 0-1 0 0,-1 1 1 0 0,0-1 0 0 0,1 0 0 0 0,-1 0 0 0 0,0 1 0 0 0,1 0 0 0 0,1 0 5 0 0,-1 0-1 0 0,0 0 1 0 0,0 1 0 0 0,0-1-1 0 0,0 1 1 0 0,0-1 0 0 0,0 1-1 0 0,-1 0 1 0 0,1-1 0 0 0,-1 1-1 0 0,1-1 1 0 0,0 4 0 0 0,7 64 65 0 0,6 46-2 0 0,36 216 97 0 0,-45-306-125 0 0,2-1 1 0 0,17 41-1 0 0,-14-42-34 0 0,-2 2 0 0 0,10 40-1 0 0,-16-57-12 0 0,-1 1 0 0 0,0-1 0 0 0,-1 0 0 0 0,0 0 0 0 0,0 0 0 0 0,-1 1-1 0 0,0-1 1 0 0,-1 0 0 0 0,1 0 0 0 0,-1 0 0 0 0,-1 0 0 0 0,-4 10 0 0 0,5-14 2 0 0,-1-1 1 0 0,1 1 0 0 0,-1-1-1 0 0,1 0 1 0 0,-1 0 0 0 0,0 0-1 0 0,0 0 1 0 0,0-1 0 0 0,0 1-1 0 0,-1-1 1 0 0,1 0 0 0 0,-1 0-1 0 0,1 0 1 0 0,-1 0 0 0 0,0 0-1 0 0,-4 0 1 0 0,-6 2 23 0 0,1 0 0 0 0,-1-1 0 0 0,-19 1 0 0 0,21-3-12 0 0,1 0 0 0 0,-1-1 1 0 0,1-1-1 0 0,-1 0 0 0 0,0 0 0 0 0,1-1 1 0 0,0-1-1 0 0,-1 0 0 0 0,1 0 0 0 0,0-1 0 0 0,0-1 1 0 0,1 0-1 0 0,-14-8 0 0 0,15 7 22 0 0,1 0-1 0 0,1 0 1 0 0,-1-1 0 0 0,1 1-1 0 0,0-2 1 0 0,1 1 0 0 0,-1-1 0 0 0,1 0-1 0 0,1 0 1 0 0,0-1 0 0 0,0 0-1 0 0,1 0 1 0 0,0 0 0 0 0,0 0-1 0 0,1-1 1 0 0,-2-9 0 0 0,3 8-30 0 0,0 1 1 0 0,1-1 0 0 0,0 0-1 0 0,1 0 1 0 0,0 1 0 0 0,0-1-1 0 0,2 0 1 0 0,-1 1 0 0 0,1-1-1 0 0,1 1 1 0 0,0-1 0 0 0,5-11-1 0 0,-5 14-26 0 0,1 1 1 0 0,0-1-1 0 0,1 0 0 0 0,-1 1 0 0 0,1 0 0 0 0,1 0 0 0 0,0 1 1 0 0,0 0-1 0 0,0 0 0 0 0,0 0 0 0 0,1 0 0 0 0,0 1 0 0 0,0 0 1 0 0,1 1-1 0 0,11-6 0 0 0,6 0-401 0 0,0 1 0 0 0,0 1 0 0 0,51-8-1 0 0,28 6-6244 0 0,-86 10 4417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5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 3481 0 0,'0'-1'302'0'0,"2"-1"997"0"0,-1 0 0 0 0,1 0 0 0 0,-1 0 0 0 0,0 0 0 0 0,1 0 0 0 0,-1 0 0 0 0,0-1 0 0 0,-1 1 0 0 0,2-5 0 0 0,-2 7-1264 0 0,0 0-1 0 0,0 0 1 0 0,0 0 0 0 0,0 0 0 0 0,0-1-1 0 0,0 1 1 0 0,1 0 0 0 0,-1 0 0 0 0,0 0 0 0 0,0 0-1 0 0,0 0 1 0 0,0-1 0 0 0,0 1 0 0 0,0 0-1 0 0,0 0 1 0 0,0 0 0 0 0,1 0 0 0 0,-1 0-1 0 0,0 0 1 0 0,0 0 0 0 0,0 0 0 0 0,0 0-1 0 0,0-1 1 0 0,1 1 0 0 0,-1 0 0 0 0,0 0-1 0 0,0 0 1 0 0,0 0 0 0 0,0 0 0 0 0,0 0-1 0 0,1 0 1 0 0,-1 0 0 0 0,0 0 0 0 0,0 0-1 0 0,0 0 1 0 0,0 0 0 0 0,1 0 0 0 0,-1 0 0 0 0,0 0-1 0 0,0 0 1 0 0,0 1 0 0 0,0-1 0 0 0,0 0-1 0 0,1 0 1 0 0,-1 0 0 0 0,0 0 0 0 0,0 0-1 0 0,0 0 1 0 0,0 0 0 0 0,0 0 0 0 0,1 1-1 0 0,7 5 475 0 0,-6-5-350 0 0,26 23 857 0 0,-1 2 0 0 0,32 37 0 0 0,41 67 418 0 0,-80-102-1305 0 0,-2 1-1 0 0,-1 0 0 0 0,-1 2 0 0 0,-1 0 0 0 0,-2 0 0 0 0,-1 1 1 0 0,-1 1-1 0 0,-2 0 0 0 0,7 54 0 0 0,-2 58 225 0 0,4 35 366 0 0,-9-119-611 0 0,-3 0-1 0 0,-2-1 1 0 0,-3 2-1 0 0,-8 62 1 0 0,6-111-232 0 0,-1 0 1 0 0,-1 0-1 0 0,0-1 1 0 0,-1 0-1 0 0,0 0 1 0 0,-1 0-1 0 0,0 0 1 0 0,-1 0-1 0 0,0-1 1 0 0,-10 13-1 0 0,8-14-929 0 0,-1 1 0 0 0,-1-1-1 0 0,1 0 1 0 0,-2-1-1 0 0,-18 13 1 0 0,4-5-1959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16:42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30 512 0 0,'0'-5'804'0'0,"1"-11"2752"0"0,4 7 3178 0 0,-1 24-2886 0 0,0 19-2317 0 0,-1 0 0 0 0,-4 65 0 0 0,-4-33-645 0 0,2-14-563 0 0,-2 0 0 0 0,-15 65 0 0 0,13-83-304 0 0,4-21-97 0 0,0 0-1 0 0,-9 23 1 0 0,10-28-545 0 0,4-6-1954 0 0,9-11-3470 0 0,-6 4 2938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16:42.0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58 360 1944 0 0,'-5'-3'848'0'0,"1"-1"-1"0"0,0 1 1 0 0,-1-1-1 0 0,1-1 0 0 0,1 1 1 0 0,-1-1-1 0 0,1 1 0 0 0,-1-1 1 0 0,2 0-1 0 0,-1 0 1 0 0,0 0-1 0 0,-3-11 0 0 0,4 9-305 0 0,0-1 0 0 0,1 0 0 0 0,0 0 1 0 0,0 1-1 0 0,1-1 0 0 0,0 0 0 0 0,0 0 0 0 0,2-15 0 0 0,0 14-411 0 0,0-1-1 0 0,1 1 1 0 0,0 0 0 0 0,0 0 0 0 0,1 0-1 0 0,0 0 1 0 0,0 1 0 0 0,1-1 0 0 0,0 1-1 0 0,1 0 1 0 0,0 1 0 0 0,0-1 0 0 0,1 1-1 0 0,0 0 1 0 0,15-11 0 0 0,-8 9-82 0 0,1 1 1 0 0,0 0-1 0 0,1 1 0 0 0,0 1 1 0 0,0 0-1 0 0,0 1 1 0 0,1 1-1 0 0,-1 1 0 0 0,1 0 1 0 0,0 1-1 0 0,0 1 1 0 0,23 1-1 0 0,-18 1-49 0 0,0 1 1 0 0,-1 2-1 0 0,1 0 0 0 0,0 1 1 0 0,-1 1-1 0 0,0 1 0 0 0,-1 1 1 0 0,1 1-1 0 0,19 12 0 0 0,-21-11-62 0 0,-1 2 0 0 0,0 0 0 0 0,-1 1 0 0 0,0 1 0 0 0,-1 1 0 0 0,18 19 0 0 0,-29-27 17 0 0,1 0 1 0 0,-1 0-1 0 0,-1 0 0 0 0,1 1 1 0 0,-1-1-1 0 0,-1 1 0 0 0,1 0 0 0 0,-1 1 1 0 0,-1-1-1 0 0,1 0 0 0 0,-1 1 0 0 0,-1-1 1 0 0,0 1-1 0 0,0 0 0 0 0,-1-1 0 0 0,0 1 1 0 0,0 0-1 0 0,-3 12 0 0 0,1-12 33 0 0,-1 0 1 0 0,0-1-1 0 0,0 1 0 0 0,-1 0 0 0 0,0-1 1 0 0,-1 0-1 0 0,0 0 0 0 0,0 0 0 0 0,-1-1 0 0 0,0 1 1 0 0,0-1-1 0 0,0-1 0 0 0,-10 8 0 0 0,-2 1 74 0 0,-1 0-1 0 0,-1-2 1 0 0,-42 23-1 0 0,33-23 105 0 0,-1-1-1 0 0,-1-1 0 0 0,1-1 0 0 0,-2-2 0 0 0,-58 8 0 0 0,62-14-167 0 0,-1-2-1 0 0,0-1 1 0 0,1-1 0 0 0,0-2-1 0 0,-52-13 1 0 0,74 16-179 0 0,0-1 0 0 0,-1 0 0 0 0,1 0 1 0 0,0-1-1 0 0,-8-4 0 0 0,12 6-75 0 0,1 0-1 0 0,-1 0 1 0 0,0-1 0 0 0,1 1 0 0 0,-1-1-1 0 0,0 1 1 0 0,1-1 0 0 0,0 1-1 0 0,-1-1 1 0 0,1 0 0 0 0,0 0 0 0 0,0 0-1 0 0,0 0 1 0 0,0 0 0 0 0,0 0-1 0 0,1 0 1 0 0,-1 0 0 0 0,0 0 0 0 0,1 0-1 0 0,-1-3 1 0 0,3-15-3121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4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24 512 0 0,'-3'-1'125'0'0,"0"-1"1"0"0,-1 1-1 0 0,1-1 1 0 0,0 0-1 0 0,0 0 0 0 0,-3-3 1 0 0,-1-3 3824 0 0,5 13 1506 0 0,-1 27-4225 0 0,3-6-1005 0 0,2 1-1 0 0,0-1 1 0 0,10 42 0 0 0,-5-28-211 0 0,-2-3 17 0 0,-5-28-56 0 0,1 0 0 0 0,0 1 0 0 0,1-1 0 0 0,0 0-1 0 0,0 0 1 0 0,6 12 0 0 0,-8-21 22 0 0,0 1 1 0 0,1-1-1 0 0,-1 0 1 0 0,0 1-1 0 0,0-1 0 0 0,1 1 1 0 0,-1-1-1 0 0,0 0 1 0 0,0 1-1 0 0,1-1 0 0 0,-1 0 1 0 0,0 0-1 0 0,1 1 1 0 0,-1-1-1 0 0,1 0 0 0 0,-1 0 1 0 0,0 1-1 0 0,1-1 1 0 0,-1 0-1 0 0,1 0 0 0 0,-1 0 1 0 0,0 0-1 0 0,1 0 1 0 0,-1 1-1 0 0,1-1 0 0 0,0 0 1 0 0,12-6-90 0 0,9-17 7 0 0,-20 21 114 0 0,11-14-51 0 0,-1 0 0 0 0,-1-1-1 0 0,0 0 1 0 0,8-20 0 0 0,27-76 163 0 0,-46 112-139 0 0,8-18 42 0 0,-7 18-36 0 0,-1 0 0 0 0,1 0 0 0 0,-1 0 0 0 0,1 0 0 0 0,0 0-1 0 0,-1 1 1 0 0,1-1 0 0 0,0 0 0 0 0,-1 0 0 0 0,1 1 0 0 0,0-1 0 0 0,0 0 0 0 0,0 1 0 0 0,0-1 0 0 0,1 0 0 0 0,-1 1 1 0 0,-1 0-1 0 0,0 0 1 0 0,1 0 0 0 0,-1 0-1 0 0,0 0 1 0 0,1 0 0 0 0,-1 1 0 0 0,0-1-1 0 0,0 0 1 0 0,1 0 0 0 0,-1 0 0 0 0,0 0-1 0 0,0 1 1 0 0,1-1 0 0 0,-1 0 0 0 0,0 0-1 0 0,0 1 1 0 0,0-1 0 0 0,1 0 0 0 0,-1 0-1 0 0,0 1 1 0 0,0-1 0 0 0,0 0 0 0 0,0 0-1 0 0,1 1 1 0 0,-1-1 0 0 0,0 0 0 0 0,0 1-1 0 0,0-1 1 0 0,0 0 0 0 0,0 1 0 0 0,2 12 46 0 0,-2-12-50 0 0,3 18 103 0 0,1 22 128 0 0,18 66-1 0 0,-19-95-219 0 0,1-1 1 0 0,0 1-1 0 0,1-1 1 0 0,0 0-1 0 0,1 0 1 0 0,0-1-1 0 0,1 0 1 0 0,0 0-1 0 0,0 0 1 0 0,12 10-1 0 0,-17-17-15 0 0,1-1-1 0 0,-1 0 1 0 0,1 0 0 0 0,-1 0-1 0 0,1-1 1 0 0,0 1 0 0 0,0 0-1 0 0,0-1 1 0 0,0 0 0 0 0,0 0-1 0 0,0 0 1 0 0,1 0 0 0 0,-1 0-1 0 0,0-1 1 0 0,0 1 0 0 0,4-1-1 0 0,-3 0 6 0 0,1 0 0 0 0,-1-1-1 0 0,0 0 1 0 0,1 0-1 0 0,-1 0 1 0 0,0-1 0 0 0,0 1-1 0 0,0-1 1 0 0,0 0 0 0 0,6-4-1 0 0,5-5 16 0 0,-1-1 1 0 0,0 0-1 0 0,-1-1 0 0 0,19-23 0 0 0,-24 27-23 0 0,-1 0 12 0 0,1-1 0 0 0,-1 0 0 0 0,0-1 0 0 0,-1 1 0 0 0,0-1 0 0 0,4-13 0 0 0,-3 4 72 0 0,-1 0 1 0 0,5-38 0 0 0,-10 53-64 0 0,-1 3-5 0 0,0 0 0 0 0,0 1 0 0 0,0-1 0 0 0,0 0 0 0 0,1 0 0 0 0,-1 1 0 0 0,1-1 0 0 0,-1 0 0 0 0,1 1 0 0 0,-1-1 0 0 0,1 1 0 0 0,0-1 0 0 0,0 1 0 0 0,1-2 0 0 0,-2 3-6 0 0,1 0 0 0 0,-1 0-1 0 0,0 0 1 0 0,0 0 0 0 0,1 0 0 0 0,-1 0-1 0 0,0 0 1 0 0,1 1 0 0 0,-1-1 0 0 0,0 0-1 0 0,0 0 1 0 0,1 0 0 0 0,-1 1 0 0 0,0-1 0 0 0,0 0-1 0 0,0 0 1 0 0,1 0 0 0 0,-1 1 0 0 0,0-1-1 0 0,0 0 1 0 0,0 0 0 0 0,0 1 0 0 0,0-1-1 0 0,0 0 1 0 0,1 1 0 0 0,-1-1 0 0 0,0 0-1 0 0,0 0 1 0 0,0 1 0 0 0,0-1 0 0 0,0 1-1 0 0,3 14 144 0 0,-2-10-113 0 0,6 18-3 0 0,1 0-1 0 0,1-1 1 0 0,1 0 0 0 0,14 24 0 0 0,-20-39-34 0 0,0 0 0 0 0,1-1 0 0 0,-1 0 0 0 0,1 1 1 0 0,1-2-1 0 0,-1 1 0 0 0,1-1 0 0 0,0 1 0 0 0,1-2 1 0 0,-1 1-1 0 0,1-1 0 0 0,0 0 0 0 0,0 0 0 0 0,0-1 1 0 0,0 0-1 0 0,12 4 0 0 0,-15-7-3 0 0,-1 0 0 0 0,0 0-1 0 0,1 0 1 0 0,-1 0 0 0 0,0-1 0 0 0,1 0-1 0 0,-1 1 1 0 0,0-1 0 0 0,0 0 0 0 0,0 0 0 0 0,0-1-1 0 0,0 1 1 0 0,0-1 0 0 0,0 1 0 0 0,0-1-1 0 0,0 0 1 0 0,-1 0 0 0 0,5-4 0 0 0,4-5-23 0 0,0 0 1 0 0,15-19 0 0 0,-17 17 40 0 0,0 0 1 0 0,0-1-1 0 0,-1 0 1 0 0,-1-1-1 0 0,0 1 0 0 0,-1-1 1 0 0,-1-1-1 0 0,0 1 1 0 0,3-24-1 0 0,-6 30-26 0 0,-2 5 28 0 0,1 0 1 0 0,-1 1 0 0 0,1-1-1 0 0,0 0 1 0 0,0 1 0 0 0,1-1 0 0 0,1-3-1 0 0,-1 16 343 0 0,-3 9 2 0 0,1-16-341 0 0,-1 10 6 0 0,1-1 0 0 0,1 0 0 0 0,0 0 0 0 0,1 0 0 0 0,0 0 0 0 0,0 0 0 0 0,2 0 0 0 0,-1-1 0 0 0,1 1 0 0 0,0-1 0 0 0,1 0 0 0 0,11 16 0 0 0,-12-20-47 0 0,0 0 0 0 0,1 0-1 0 0,0 0 1 0 0,0-1-1 0 0,1 0 1 0 0,-1 0-1 0 0,1 0 1 0 0,0-1 0 0 0,1 0-1 0 0,-1 0 1 0 0,1 0-1 0 0,-1-1 1 0 0,1 0-1 0 0,0-1 1 0 0,0 1 0 0 0,1-1-1 0 0,-1 0 1 0 0,0-1-1 0 0,15 1 1 0 0,-17-2-103 0 0,0 0 0 0 0,0 0 1 0 0,0 0-1 0 0,0-1 0 0 0,1 0 0 0 0,-1 0 1 0 0,0-1-1 0 0,0 1 0 0 0,-1-1 0 0 0,1 0 1 0 0,0 0-1 0 0,0-1 0 0 0,-1 1 1 0 0,5-4-1 0 0,-4 1-633 0 0,1 1 0 0 0,-1-1 0 0 0,0 0 0 0 0,-1-1-1 0 0,1 1 1 0 0,3-7 0 0 0,3-5-2136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5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21 1872 0 0,'-50'-3'6675'0'0,"25"2"-4410"0"0,20-1 899 0 0,16-1-3366 0 0,1-1 1 0 0,0 2-1 0 0,0 0 0 0 0,-1 0 0 0 0,1 1 0 0 0,0 1 1 0 0,0-1-1 0 0,20 4 0 0 0,-14 1-444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5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 2465 0 0,'-18'19'4603'0'0,"16"-17"-4204"0"0,-1 1 1 0 0,0-1-1 0 0,1 1 1 0 0,0-1-1 0 0,-1 1 1 0 0,1 0 0 0 0,0 0-1 0 0,1 0 1 0 0,-1 0-1 0 0,0 0 1 0 0,1 0-1 0 0,0 0 1 0 0,0 1-1 0 0,0-1 1 0 0,0 0-1 0 0,0 1 1 0 0,0 3-1 0 0,2 3-125 0 0,0 0-1 0 0,0-1 1 0 0,1 1 0 0 0,0-1-1 0 0,1 0 1 0 0,0 1-1 0 0,7 14 1 0 0,0-3-324 0 0,1-2 1 0 0,16 23-1 0 0,-26-40 38 0 0,1-1 0 0 0,-1 1 0 0 0,0 0-1 0 0,1-1 1 0 0,-1 1 0 0 0,1-1-1 0 0,-1 1 1 0 0,1-1 0 0 0,0 0 0 0 0,-1 1-1 0 0,1-1 1 0 0,0 0 0 0 0,0 0-1 0 0,0-1 1 0 0,0 1 0 0 0,0 0 0 0 0,3 0-1 0 0,-3-1 5 0 0,0 0 0 0 0,-1 0-1 0 0,1 0 1 0 0,0-1 0 0 0,0 1-1 0 0,-1 0 1 0 0,1-1 0 0 0,0 0-1 0 0,-1 1 1 0 0,1-1 0 0 0,-1 0 0 0 0,1 0-1 0 0,-1 0 1 0 0,1 0 0 0 0,-1 0-1 0 0,0 0 1 0 0,1 0 0 0 0,-1 0-1 0 0,0-1 1 0 0,0 1 0 0 0,2-3-1 0 0,15-22-53 0 0,21-38 0 0 0,-25 38 258 0 0,35-46 0 0 0,-45 67-106 0 0,0 1-1 0 0,1-1 1 0 0,0 1-1 0 0,0 0 1 0 0,0 0-1 0 0,0 0 1 0 0,1 1-1 0 0,-1-1 1 0 0,1 2-1 0 0,0-1 1 0 0,7-2-1 0 0,-10 4-19 0 0,0 0 1 0 0,-1 1-1 0 0,1-1 0 0 0,0 1 0 0 0,0-1 1 0 0,0 1-1 0 0,-1 0 0 0 0,1 0 0 0 0,0 1 1 0 0,0-1-1 0 0,0 0 0 0 0,0 1 0 0 0,-1 0 1 0 0,1-1-1 0 0,0 1 0 0 0,-1 0 0 0 0,1 1 1 0 0,-1-1-1 0 0,1 0 0 0 0,-1 1 0 0 0,1-1 1 0 0,-1 1-1 0 0,0 0 0 0 0,0 0 0 0 0,0 0 1 0 0,0 0-1 0 0,3 3 0 0 0,1 6 160 0 0,0-1 1 0 0,0 1-1 0 0,-1 0 0 0 0,6 17 1 0 0,-6-13-129 0 0,14 26 0 0 0,-16-37-174 0 0,0 1 1 0 0,-1-1-1 0 0,1 0 1 0 0,1-1-1 0 0,-1 1 0 0 0,0 0 1 0 0,1-1-1 0 0,0 0 0 0 0,0 0 1 0 0,5 3-1 0 0,-7-5-83 0 0,0 0 0 0 0,0 0 1 0 0,-1 0-1 0 0,1-1 0 0 0,0 1 0 0 0,0-1 0 0 0,0 1 0 0 0,0-1 0 0 0,0 0 0 0 0,0 0 0 0 0,0 0 0 0 0,0 0 1 0 0,3 0-1 0 0,-2-1-531 0 0,0 0 0 0 0,0 1 0 0 0,0-1 0 0 0,0 0 0 0 0,0-1 0 0 0,0 1 0 0 0,5-4 0 0 0,3-3-2324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6.1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285 218 512 0 0,'-19'13'1003'0'0,"14"-9"1814"0"0,14-16 46 0 0,-1 2-1514 0 0,-1-1 1 0 0,1 0-1 0 0,-2-1 1 0 0,11-24-1 0 0,-14 29-1114 0 0,0-1-1 0 0,0 0 1 0 0,-1 0-1 0 0,-1-1 0 0 0,1 1 1 0 0,-1 0-1 0 0,-1 0 0 0 0,1-1 1 0 0,-2-8-1 0 0,1 14-197 0 0,-1 1 1 0 0,1-1-1 0 0,0 1 0 0 0,-1 0 1 0 0,0-1-1 0 0,1 1 0 0 0,-1 0 0 0 0,0-1 1 0 0,0 1-1 0 0,0 0 0 0 0,-1 0 0 0 0,1 0 1 0 0,0 0-1 0 0,-1 0 0 0 0,1 0 1 0 0,-1 0-1 0 0,0 1 0 0 0,0-1 0 0 0,-2-1 1 0 0,2 2-7 0 0,-1-1 0 0 0,0 1 0 0 0,0 0 0 0 0,1 0 0 0 0,-1 1 0 0 0,0-1 0 0 0,0 0 0 0 0,0 1 0 0 0,0 0 0 0 0,0-1 0 0 0,0 1 0 0 0,0 1 0 0 0,-4-1 0 0 0,-5 3 16 0 0,0-1 0 0 0,0 2-1 0 0,0 0 1 0 0,1 0 0 0 0,-1 1-1 0 0,-14 8 1 0 0,13-4 0 0 0,1-1 0 0 0,0 2 0 0 0,0-1 1 0 0,1 2-1 0 0,0-1 0 0 0,1 2 0 0 0,0-1 0 0 0,1 1 0 0 0,0 1 0 0 0,1 0 0 0 0,0 0 1 0 0,1 0-1 0 0,1 1 0 0 0,0 0 0 0 0,1 0 0 0 0,0 1 0 0 0,-4 28 0 0 0,8-39-37 0 0,0-1-1 0 0,1 1 0 0 0,-1 0 1 0 0,1 0-1 0 0,0-1 0 0 0,0 1 1 0 0,1 0-1 0 0,-1 0 0 0 0,1 0 1 0 0,0-1-1 0 0,0 1 0 0 0,0 0 1 0 0,0-1-1 0 0,1 1 0 0 0,-1-1 1 0 0,1 1-1 0 0,0-1 0 0 0,0 0 1 0 0,0 0-1 0 0,1 0 0 0 0,-1 0 1 0 0,1 0-1 0 0,-1 0 0 0 0,1-1 1 0 0,0 1-1 0 0,0-1 0 0 0,0 0 1 0 0,1 0-1 0 0,-1 0 0 0 0,5 2 1 0 0,1 0 2 0 0,0-1 0 0 0,0-1 0 0 0,0 1 1 0 0,1-1-1 0 0,-1-1 0 0 0,0 0 1 0 0,1 0-1 0 0,-1-1 0 0 0,1 0 0 0 0,-1-1 1 0 0,11-1-1 0 0,7-3-132 0 0,-1 0 0 0 0,42-16 1 0 0,-44 12-704 0 0,-1-2 1 0 0,0 0 0 0 0,28-19 0 0 0,-25 13-869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6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65 106 512 0 0,'-33'-2'2530'0'0,"1"1"7908"0"0,47 4-9762 0 0,-6-3-401 0 0,1-1-1 0 0,-1 0 0 0 0,0-1 0 0 0,1 0 0 0 0,12-4 1 0 0,45-22 380 0 0,-7 3-436 0 0,66-14-370 0 0,-126 39 88 0 0,1 0-1 0 0,0-1 1 0 0,-1 1 0 0 0,1 0 0 0 0,0 0 0 0 0,0 0-1 0 0,-1 0 1 0 0,1-1 0 0 0,0 1 0 0 0,-1 0 0 0 0,1 0-1 0 0,0 1 1 0 0,0-1 0 0 0,-1 0 0 0 0,1 0-1 0 0,0 0 1 0 0,-1 0 0 0 0,1 1 0 0 0,0-1 0 0 0,-1 0-1 0 0,1 0 1 0 0,0 1 0 0 0,0 0 0 0 0,-1-1-97 0 0,1 1 0 0 0,-1-1 1 0 0,0 1-1 0 0,0 0 1 0 0,0-1-1 0 0,0 1 0 0 0,0-1 1 0 0,1 1-1 0 0,-1-1 0 0 0,0 1 1 0 0,0 0-1 0 0,-1-1 1 0 0,1 1-1 0 0,0-1 0 0 0,0 1 1 0 0,0-1-1 0 0,0 1 0 0 0,0 0 1 0 0,-1-1-1 0 0,1 1 1 0 0,0-1-1 0 0,0 1 0 0 0,-1-1 1 0 0,1 1-1 0 0,0-1 0 0 0,-1 0 1 0 0,0 2-1 0 0,-4 4-2144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7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1 128 8 0 0,'0'-4'384'0'0,"1"1"0"0"0,-1-1 0 0 0,1 1 1 0 0,0-1-1 0 0,0 0 0 0 0,0 1 0 0 0,1 0 0 0 0,-1-1 0 0 0,1 1 1 0 0,3-5-1 0 0,26-32 6252 0 0,-19 25-5274 0 0,-6 7-340 0 0,-3 5-487 0 0,-1-1 0 0 0,0 1 0 0 0,1 0 0 0 0,-1 1 0 0 0,5-4 0 0 0,-7 6-500 0 0,0 0 0 0 0,1 0 0 0 0,-1 0 0 0 0,0 0 0 0 0,0 0 0 0 0,0 0 1 0 0,0 1-1 0 0,1-1 0 0 0,-1 0 0 0 0,0 0 0 0 0,0 0 0 0 0,0 0 1 0 0,0 1-1 0 0,0-1 0 0 0,0 0 0 0 0,1 0 0 0 0,-1 0 0 0 0,0 1 1 0 0,0-1-1 0 0,0 0 0 0 0,0 0 0 0 0,0 0 0 0 0,0 1 0 0 0,0-1 1 0 0,0 0-1 0 0,0 0 0 0 0,0 1 0 0 0,0-1 0 0 0,0 0 0 0 0,0 0 1 0 0,0 0-1 0 0,0 1 0 0 0,0-1 0 0 0,0 0 0 0 0,-1 0 0 0 0,1 0 1 0 0,0 1-1 0 0,0-1 0 0 0,-2 12 262 0 0,-3 8-242 0 0,0 0 1 0 0,1 1 0 0 0,2-1-1 0 0,0 1 1 0 0,1 0-1 0 0,1 0 1 0 0,1-1-1 0 0,5 34 1 0 0,-4-44-123 0 0,0-1 1 0 0,1 1-1 0 0,0 0 0 0 0,1-1 0 0 0,0 0 1 0 0,1 0-1 0 0,-1 0 0 0 0,11 13 1 0 0,-9-14-1119 0 0,1 0 0 0 0,11 10 1 0 0,-12-13-715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9.199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171 80 512 0 0,'-6'-8'1052'0'0,"5"7"-1059"0"0,0 0 1 0 0,0 0-1 0 0,0-1 0 0 0,0 1 0 0 0,0 1 1 0 0,0-1-1 0 0,0 0 0 0 0,0 0 0 0 0,0 0 1 0 0,0 1-1 0 0,-2-2 0 0 0,-15-8 3934 0 0,15 8-3175 0 0,1 0-1 0 0,-1 0 1 0 0,0 1 0 0 0,0-1-1 0 0,-5-1 1 0 0,7 3-568 0 0,0-1 0 0 0,0 1 0 0 0,0 0 0 0 0,-1 0 0 0 0,1 0 0 0 0,0 0 0 0 0,0 0 0 0 0,-1 0 0 0 0,1 0 0 0 0,0 1 0 0 0,0-1 0 0 0,0 0 0 0 0,0 1 0 0 0,-1-1 0 0 0,1 1 0 0 0,0-1 0 0 0,0 1 0 0 0,0-1 0 0 0,-1 2 0 0 0,-9 5 1071 0 0,7-5-841 0 0,1 1 0 0 0,-1-1 0 0 0,1 1 0 0 0,0 0 0 0 0,0 0 0 0 0,-6 7 0 0 0,-3 5 685 0 0,8-11-913 0 0,1 0 0 0 0,0 0 0 0 0,0 0 0 0 0,1 0 0 0 0,-1 0 0 0 0,1 0 0 0 0,0 1 0 0 0,-3 7 0 0 0,3-2-102 0 0,0 0 1 0 0,0 0 0 0 0,1 1 0 0 0,1-1-1 0 0,-1 0 1 0 0,2 0 0 0 0,-1 1-1 0 0,2-1 1 0 0,-1 0 0 0 0,1 0 0 0 0,1 0-1 0 0,0 0 1 0 0,0-1 0 0 0,1 1-1 0 0,0-1 1 0 0,1 0 0 0 0,0 0 0 0 0,0 0-1 0 0,1-1 1 0 0,0 1 0 0 0,0-2-1 0 0,1 1 1 0 0,0-1 0 0 0,10 9 0 0 0,-11-12-110 0 0,0-1 0 0 0,0 0 1 0 0,0 0-1 0 0,0 0 1 0 0,0 0-1 0 0,1-1 1 0 0,-1 0-1 0 0,1 0 1 0 0,-1-1-1 0 0,1 0 1 0 0,0 0-1 0 0,9-1 1 0 0,-7 0-34 0 0,0 0 1 0 0,0-1-1 0 0,0 0 1 0 0,-1 0-1 0 0,1-1 1 0 0,0 0-1 0 0,0-1 1 0 0,14-7-1 0 0,-15 6-14 0 0,0-1 1 0 0,0-1-1 0 0,0 1 0 0 0,-1-2 0 0 0,0 1 0 0 0,0-1 0 0 0,0 0 0 0 0,-1 0 1 0 0,0 0-1 0 0,-1-1 0 0 0,1 0 0 0 0,-2 0 0 0 0,1-1 0 0 0,-1 1 0 0 0,0-1 1 0 0,-1 0-1 0 0,3-12 0 0 0,-3 10 58 0 0,-1 0-1 0 0,0 0 1 0 0,0 0 0 0 0,-1-1-1 0 0,-1 1 1 0 0,0 0 0 0 0,-1 0-1 0 0,0-1 1 0 0,0 1 0 0 0,-1 0-1 0 0,-1 0 1 0 0,0 0 0 0 0,0 1-1 0 0,-8-16 1 0 0,9 22 25 0 0,0 0 0 0 0,-1 0 0 0 0,1 0 0 0 0,-1 0 0 0 0,0 1 0 0 0,0-1 0 0 0,-1 1 0 0 0,1-1 0 0 0,-1 1 0 0 0,1 0 0 0 0,-1 1 0 0 0,0-1 0 0 0,0 1 0 0 0,-7-4 0 0 0,4 4-1 0 0,1 0 0 0 0,0 0 1 0 0,-1 1-1 0 0,1-1 0 0 0,-1 1 0 0 0,0 1 0 0 0,1-1 0 0 0,-1 1 0 0 0,-10 2 0 0 0,5-1 23 0 0,1 1 0 0 0,-1 1 0 0 0,1 0 1 0 0,0 1-1 0 0,0 0 0 0 0,0 1 0 0 0,0 0 0 0 0,1 0 0 0 0,0 1 0 0 0,0 0 0 0 0,-14 12 0 0 0,17-10 5 0 0,-1 0 1 0 0,1 0 0 0 0,0 1-1 0 0,1 0 1 0 0,0 0-1 0 0,0 0 1 0 0,1 1 0 0 0,1-1-1 0 0,-1 1 1 0 0,2 1 0 0 0,-1-1-1 0 0,-2 16 1 0 0,4-19-26 0 0,1-1 0 0 0,0 0 1 0 0,1 1-1 0 0,0-1 0 0 0,0 0 1 0 0,0 1-1 0 0,0-1 0 0 0,1 0 1 0 0,0 1-1 0 0,1-1 0 0 0,-1 0 1 0 0,1 0-1 0 0,0 0 0 0 0,1 0 0 0 0,0 0 1 0 0,-1 0-1 0 0,2-1 0 0 0,-1 1 1 0 0,1-1-1 0 0,0 0 0 0 0,0 0 1 0 0,6 6-1 0 0,-4-7-26 0 0,0 0 1 0 0,-1 0-1 0 0,1-1 0 0 0,0 0 1 0 0,1 0-1 0 0,-1 0 0 0 0,1-1 1 0 0,-1 0-1 0 0,1 0 1 0 0,10 1-1 0 0,-4-2-17 0 0,0 1 0 0 0,0-2 0 0 0,1 0 0 0 0,19-2 0 0 0,-25 0 5 0 0,0 1 0 0 0,-1-1 0 0 0,1 0 1 0 0,0-1-1 0 0,-1 0 0 0 0,1 0 0 0 0,-1-1 1 0 0,0 0-1 0 0,0 0 0 0 0,-1 0 0 0 0,11-9 1 0 0,-13 9 23 0 0,1-1 1 0 0,-1 1-1 0 0,0-1 0 0 0,-1 1 1 0 0,1-1-1 0 0,-1 0 1 0 0,0 0-1 0 0,0-1 1 0 0,0 1-1 0 0,-1-1 1 0 0,0 1-1 0 0,0-1 1 0 0,0 0-1 0 0,-1 0 1 0 0,1-11-1 0 0,0-15 101 0 0,-3 18-8 0 0,2 0-1 0 0,0 0 1 0 0,1 0-1 0 0,6-22 1 0 0,-6 38 165 0 0,3 9-88 0 0,4 11-25 0 0,2 4-96 0 0,1-1 0 0 0,23 37-1 0 0,11 20-24 0 0,-30-42 132 0 0,-1 1 0 0 0,-3 0 0 0 0,12 63 0 0 0,-23-98-135 0 0,0 1 0 0 0,0 0 0 0 0,0-1 0 0 0,-1 1 1 0 0,-1 0-1 0 0,1 0 0 0 0,-1 0 0 0 0,0-1 0 0 0,0 1 0 0 0,-1-1 0 0 0,0 1 1 0 0,0-1-1 0 0,-1 1 0 0 0,1-1 0 0 0,-2 0 0 0 0,1 0 0 0 0,0-1 0 0 0,-1 1 1 0 0,0 0-1 0 0,-1-1 0 0 0,1 0 0 0 0,-1 0 0 0 0,0-1 0 0 0,0 1 0 0 0,0-1 1 0 0,-1 0-1 0 0,1 0 0 0 0,-1-1 0 0 0,-12 6 0 0 0,10-6-12 0 0,0 0 0 0 0,0 0 0 0 0,-1-1 0 0 0,1 0 0 0 0,-1-1 0 0 0,1 0 0 0 0,-1 0 0 0 0,0-1 0 0 0,1 0 0 0 0,-14-1 0 0 0,19 0-9 0 0,-1 1 1 0 0,1-1-1 0 0,0 0 1 0 0,0 0 0 0 0,-1 0-1 0 0,1 0 1 0 0,0-1-1 0 0,0 1 1 0 0,0-1 0 0 0,0 0-1 0 0,1 0 1 0 0,-1 0 0 0 0,0 0-1 0 0,1 0 1 0 0,-1-1-1 0 0,1 1 1 0 0,0-1 0 0 0,0 1-1 0 0,0-1 1 0 0,0 0 0 0 0,0 0-1 0 0,1 0 1 0 0,-1 0-1 0 0,1 0 1 0 0,0 0 0 0 0,0 0-1 0 0,0-1 1 0 0,0 1-1 0 0,0-5 1 0 0,0 2-17 0 0,1 0 1 0 0,1 0-1 0 0,-1 0 1 0 0,1 0-1 0 0,0 1 0 0 0,0-1 1 0 0,1 0-1 0 0,-1 0 0 0 0,1 1 1 0 0,4-9-1 0 0,4-5-100 0 0,17-27 0 0 0,-12 25-132 0 0,0 1 0 0 0,2 1 0 0 0,0 0 0 0 0,1 1 0 0 0,0 1 0 0 0,22-16 0 0 0,-17 17-4933 0 0,28-15 0 0 0,-44 27 2915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7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10 103 512 0 0,'-2'-2'-19'0'0,"1"0"1"0"0,0 0-1 0 0,0 0 1 0 0,0-1-1 0 0,0 1 0 0 0,1 0 1 0 0,-1 0-1 0 0,0-1 1 0 0,1 1-1 0 0,0-1 0 0 0,0 1 1 0 0,-1-1-1 0 0,2-2 1 0 0,3-36 1918 0 0,-1 25 356 0 0,-3 16-2045 0 0,0-1 0 0 0,0 0 0 0 0,0 1 0 0 0,0-1 0 0 0,0 1 0 0 0,0-1 0 0 0,0 1 0 0 0,0-1 0 0 0,0 1 0 0 0,1-1 0 0 0,-1 1 0 0 0,0-1 0 0 0,0 1 0 0 0,1-1 0 0 0,-1 1 0 0 0,0-1 0 0 0,1 1 0 0 0,0-1 1 0 0,-1 1-129 0 0,0 0 1 0 0,0 0 0 0 0,1 0-1 0 0,-1 0 1 0 0,0 0 0 0 0,0 0-1 0 0,1 0 1 0 0,-1 0 0 0 0,0 0 0 0 0,0 0-1 0 0,1 0 1 0 0,-1 1 0 0 0,0-1-1 0 0,0 0 1 0 0,1 0 0 0 0,-1 0-1 0 0,0 0 1 0 0,0 0 0 0 0,0 1 0 0 0,1-1-1 0 0,-1 0 1 0 0,0 0 0 0 0,0 0-1 0 0,0 1 1 0 0,0-1 0 0 0,1 0-1 0 0,11 23 1371 0 0,-8-17-1229 0 0,66 93 2195 0 0,-49-73-2109 0 0,86 97 380 0 0,-12-16-1426 0 0,-85-90-125 0 0,-9-9-5581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8.0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375 18 848 0 0,'0'0'217'0'0,"0"-1"0"0"0,0 0 0 0 0,0 0 0 0 0,0 0 0 0 0,0 1-1 0 0,-1-1 1 0 0,1 0 0 0 0,0 0 0 0 0,0 1 0 0 0,0-1 0 0 0,-1 0 0 0 0,1 1 0 0 0,0-1 0 0 0,-1 0-1 0 0,1 1 1 0 0,-1-1 0 0 0,1 0 0 0 0,-1 1 0 0 0,1-1 0 0 0,-1 1 0 0 0,1-1 0 0 0,-1 1 0 0 0,0-1-1 0 0,1 1 1 0 0,-1-1 0 0 0,0 1 0 0 0,0 0 31 0 0,0 0 1 0 0,0 0-1 0 0,0 0 1 0 0,0 0-1 0 0,0 0 0 0 0,0 0 1 0 0,0 1-1 0 0,0-1 1 0 0,0 0-1 0 0,1 1 0 0 0,-1-1 1 0 0,0 1-1 0 0,0-1 1 0 0,0 1-1 0 0,0-1 0 0 0,1 1 1 0 0,-2 1-1 0 0,-4 4 644 0 0,-1 0 0 0 0,1 1 1 0 0,-6 9-1 0 0,12-16-914 0 0,-60 89 1543 0 0,-19 27-1270 0 0,19-45-457 0 0,25-32-1425 0 0,-38 58 1 0 0,72-96 1289 0 0,0 1 0 0 0,0 0 0 0 0,-1 0 0 0 0,2 0 0 0 0,-1 0 0 0 0,0 0 0 0 0,0 0 0 0 0,1 1 0 0 0,-1 3 0 0 0,0 0-642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9.0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27 150 512 0 0,'0'-7'-93'0'0,"-4"-1"8171"0"0,5 18-6185 0 0,26 268 3183 0 0,-26-231-5059 0 0,-2-1 1 0 0,-3 0-1 0 0,-1 1 0 0 0,-12 44 1 0 0,15-83 3 0 0,2-4-5 0 0,-1 0-1 0 0,0 0 0 0 0,0 1 0 0 0,0-1 0 0 0,-1 0 1 0 0,1 0-1 0 0,-1-1 0 0 0,0 1 0 0 0,0 0 0 0 0,-1 0 1 0 0,-4 5-1 0 0,10-32 57 0 0,10-36 46 0 0,11-115 1 0 0,-22-29-189 0 0,-2 40-31 0 0,1 149 113 0 0,0 1 0 0 0,0-1 1 0 0,2 1-1 0 0,3-15 0 0 0,-5 25 19 0 0,0 0 1 0 0,0 0-1 0 0,0 0 1 0 0,0 0-1 0 0,1 0 0 0 0,-1 0 1 0 0,1 0-1 0 0,0 0 1 0 0,0 1-1 0 0,0-1 1 0 0,0 1-1 0 0,0-1 1 0 0,0 1-1 0 0,1 0 1 0 0,-1 0-1 0 0,1 0 1 0 0,0 0-1 0 0,-1 0 1 0 0,1 1-1 0 0,0-1 1 0 0,0 1-1 0 0,5-2 1 0 0,-6 3-3 0 0,-1 0 1 0 0,1 0-1 0 0,-1 0 1 0 0,1 0-1 0 0,-1 0 1 0 0,1 0-1 0 0,-1 1 1 0 0,1-1-1 0 0,-1 0 1 0 0,1 1-1 0 0,-1-1 1 0 0,0 1-1 0 0,1 0 1 0 0,-1-1-1 0 0,0 1 1 0 0,1 0-1 0 0,1 2 1 0 0,20 20 403 0 0,-16-16-311 0 0,14 14 155 0 0,0 2-1 0 0,-1 0 0 0 0,-2 1 1 0 0,28 47-1 0 0,-26-32-69 0 0,-2 1-1 0 0,-1 1 1 0 0,-3 0-1 0 0,-1 1 1 0 0,8 47-1 0 0,-17-66-171 0 0,-3-10-100 0 0,1 0 0 0 0,1-1 0 0 0,0 1 0 0 0,0 0 0 0 0,1-1 0 0 0,1 0 0 0 0,10 20 0 0 0,-15-32 34 0 0,0 0 0 0 0,0 0 0 0 0,0 0 0 0 0,0 0 0 0 0,0 0 1 0 0,0-1-1 0 0,0 1 0 0 0,0 0 0 0 0,0 0 0 0 0,0 0 0 0 0,0 0 0 0 0,0 0 1 0 0,0 0-1 0 0,1 0 0 0 0,-1 0 0 0 0,0 0 0 0 0,0 0 0 0 0,0 0 1 0 0,0 0-1 0 0,0 0 0 0 0,0 0 0 0 0,0 0 0 0 0,0 0 0 0 0,0 0 1 0 0,0 0-1 0 0,0 0 0 0 0,0 0 0 0 0,0 0 0 0 0,0 0 0 0 0,0 0 1 0 0,0 0-1 0 0,0 0 0 0 0,0 0 0 0 0,1 0 0 0 0,-1 0 0 0 0,0 0 0 0 0,0 0 1 0 0,0 0-1 0 0,0 0 0 0 0,0 0 0 0 0,0 0 0 0 0,0 0 0 0 0,0 0 1 0 0,0 0-1 0 0,0 0 0 0 0,0 0 0 0 0,0 0 0 0 0,0 1 0 0 0,0-1 1 0 0,0 0-1 0 0,0 0 0 0 0,0 0 0 0 0,0 0 0 0 0,0 0 0 0 0,0 0 0 0 0,0 0 1 0 0,0 0-1 0 0,0 0 0 0 0,0-8-2529 0 0,-6-12-2329 0 0,1 10 3314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9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1 168 864 0 0,'5'-3'8598'0'0,"20"-9"-5600"0"0,-24 11-2583 0 0,86-43 2775 0 0,28-13-2468 0 0,-86 45-774 0 0,-1 1 1 0 0,35-9 0 0 0,-52 18-417 0 0,0 0 0 0 0,0 0 1 0 0,14 1-1 0 0,-18 1-505 0 0,1 0 0 0 0,0 1 0 0 0,-1 0 0 0 0,1 0 0 0 0,12 4 1 0 0,-4 1-663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9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3 512 0 0,'-23'-2'3445'0'0,"0"1"4285"0"0,22 1-7676 0 0,1 0 1 0 0,0 0 0 0 0,0 0 0 0 0,0 0 0 0 0,0 0-1 0 0,0 0 1 0 0,0 0 0 0 0,-1 0 0 0 0,1 0 0 0 0,0 0 0 0 0,0 0-1 0 0,0 0 1 0 0,0 0 0 0 0,0 0 0 0 0,0 1 0 0 0,-1-1 0 0 0,1 0-1 0 0,0 0 1 0 0,0 0 0 0 0,0 0 0 0 0,0 0 0 0 0,0 0 0 0 0,0 0-1 0 0,0 0 1 0 0,0 0 0 0 0,-1 0 0 0 0,1 0 0 0 0,0 0-1 0 0,0 1 1 0 0,0-1 0 0 0,0 0 0 0 0,0 0 0 0 0,0 0 0 0 0,0 0-1 0 0,0 0 1 0 0,0 0 0 0 0,0 1 0 0 0,0-1 0 0 0,0 0 0 0 0,0 0-1 0 0,0 0 1 0 0,0 0 0 0 0,0 0 0 0 0,0 0 0 0 0,0 1 0 0 0,4 6 838 0 0,7 6-592 0 0,-10-12-218 0 0,13 11 172 0 0,2 0 0 0 0,-1 0 0 0 0,30 15 0 0 0,19 14 164 0 0,-9 0-153 0 0,74 61-196 0 0,-127-100-220 0 0,24 23-198 0 0,-13-6-3738 0 0,-11-14 1467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9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320 13 1784 0 0,'-1'-1'357'0'0,"0"0"0"0"0,0 0 0 0 0,0 0-1 0 0,0 0 1 0 0,-1 0 0 0 0,1 0 0 0 0,0 0-1 0 0,-1 0 1 0 0,1 1 0 0 0,-1-1 0 0 0,1 0-1 0 0,-1 1 1 0 0,1 0 0 0 0,-1-1 0 0 0,1 1-1 0 0,-1 0 1 0 0,1-1 0 0 0,-1 1 0 0 0,-2 0-1 0 0,2 1 16 0 0,0-1 0 0 0,-1 1 0 0 0,1 0 0 0 0,0 0 0 0 0,0 0 0 0 0,0 0 0 0 0,0 0-1 0 0,0 0 1 0 0,1 0 0 0 0,-1 1 0 0 0,0-1 0 0 0,0 1 0 0 0,-2 2 0 0 0,-42 53 1654 0 0,-4 4-1568 0 0,22-32-492 0 0,-1-2 0 0 0,-2 0 0 0 0,-41 27 0 0 0,68-50-1693 0 0,12-7-66 0 0,12-6-319 0 0,-5 1 1080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0.5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39 512 0 0,'-29'15'2086'0'0,"23"-13"-992"0"0,0 0 0 0 0,1 1-1 0 0,-1 0 1 0 0,-7 6 0 0 0,13-9-1006 0 0,0 0 0 0 0,1 0 0 0 0,-1 0 0 0 0,0 0-1 0 0,0 0 1 0 0,0 0 0 0 0,0 0 0 0 0,0 0 0 0 0,0 0 0 0 0,1 0 0 0 0,-1 0 0 0 0,0 0-1 0 0,0 0 1 0 0,0 1 0 0 0,0-1 0 0 0,0 0 0 0 0,0 0 0 0 0,0 0 0 0 0,1 0 0 0 0,-1 0-1 0 0,0 0 1 0 0,0 0 0 0 0,0 1 0 0 0,0-1 0 0 0,0 0 0 0 0,0 0 0 0 0,0 0 0 0 0,0 0-1 0 0,0 0 1 0 0,0 0 0 0 0,0 1 0 0 0,0-1 0 0 0,0 0 0 0 0,0 0 0 0 0,0 0 0 0 0,0 0-1 0 0,0 0 1 0 0,0 1 0 0 0,0-1 0 0 0,0 0 0 0 0,0 0 0 0 0,0 0 0 0 0,0 0 0 0 0,0 0-1 0 0,0 0 1 0 0,0 1 0 0 0,0-1 0 0 0,0 0 0 0 0,-1 0 0 0 0,15-3 1103 0 0,24-14 586 0 0,-18 7-1444 0 0,1 1 1 0 0,-1 1 0 0 0,23-5 0 0 0,-14 7-167 0 0,43-4-1 0 0,-63 9-263 0 0,-1 0 0 0 0,0 1 0 0 0,1 1-1 0 0,-1 0 1 0 0,1 0 0 0 0,-1 0 0 0 0,0 1-1 0 0,0 0 1 0 0,16 7 0 0 0,-21-8-493 0 0,0 1 0 0 0,-1 0 0 0 0,1 0 0 0 0,0 0 0 0 0,-1 0 0 0 0,0 1 0 0 0,4 3 0 0 0,0 1-2245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0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9 115 2072 0 0,'-1'0'288'0'0,"0"-1"1"0"0,1 1-1 0 0,-1-1 0 0 0,1 1 0 0 0,-1-1 0 0 0,1 0 0 0 0,-1 1 0 0 0,1-1 0 0 0,-1 0 0 0 0,1 1 0 0 0,0-1 0 0 0,-1 0 0 0 0,1 1 0 0 0,0-1 0 0 0,0 0 0 0 0,-1 0 0 0 0,1 1 0 0 0,0-1 0 0 0,0 0 0 0 0,0 0 0 0 0,0 1 0 0 0,0-1 0 0 0,0 0 0 0 0,0 0 0 0 0,0 1 0 0 0,1-2 1 0 0,-1 0-132 0 0,1 1 1 0 0,0-1 0 0 0,1 1-1 0 0,-1 0 1 0 0,0-1 0 0 0,0 1-1 0 0,1 0 1 0 0,-1-1-1 0 0,0 1 1 0 0,3-1 0 0 0,10-8 444 0 0,1 1 1 0 0,0 0-1 0 0,1 1 1 0 0,-1 0-1 0 0,31-8 0 0 0,-27 10-982 0 0,0 2-1 0 0,1 0 1 0 0,-1 1 0 0 0,37 0-1 0 0,-50 3-622 0 0,-1 0 0 0 0,1 1 0 0 0,-1 0 0 0 0,9 2-1 0 0,2 2-1443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1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3 512 0 0,'-1'-1'138'0'0,"-4"1"1286"0"0,0-1 0 0 0,0 1 1 0 0,0 0-1 0 0,-6 0 0 0 0,11 0-1236 0 0,-1 1-1 0 0,0-1 0 0 0,0 0 0 0 0,1 0 0 0 0,-1 0 0 0 0,0 0 0 0 0,0 1 0 0 0,1-1 0 0 0,-1 0 1 0 0,0 0-1 0 0,0 1 0 0 0,1-1 0 0 0,-1 1 0 0 0,0-1 0 0 0,1 1 0 0 0,-1-1 0 0 0,1 1 0 0 0,-1-1 1 0 0,1 1-1 0 0,-1 0 0 0 0,1-1 0 0 0,-1 1 0 0 0,1-1 0 0 0,-1 1 0 0 0,1 0 0 0 0,0 0 1 0 0,-1-1-1 0 0,1 1 0 0 0,0 0 0 0 0,0 0 0 0 0,0-1 0 0 0,0 1 0 0 0,-1 0 0 0 0,1 1 0 0 0,2 27 1183 0 0,1 1 0 0 0,9 41 0 0 0,4 29-476 0 0,-13-62-704 0 0,-2 0-1 0 0,-2-1 1 0 0,-1 1 0 0 0,-12 64-1 0 0,8-77-88 0 0,2-12-81 0 0,2-1 0 0 0,-1 1 0 0 0,2-1 0 0 0,-1 1 1 0 0,2 16-1 0 0,0-28-24 0 0,0 0 1 0 0,0 0-1 0 0,0 0 1 0 0,0 0-1 0 0,0 0 1 0 0,0 0-1 0 0,0 0 1 0 0,1 0-1 0 0,-1 0 1 0 0,0 0-1 0 0,1 0 1 0 0,-1 0-1 0 0,1 0 1 0 0,-1 0-1 0 0,1 0 1 0 0,-1 0-1 0 0,1 0 1 0 0,0-1-1 0 0,-1 1 1 0 0,1 0-1 0 0,0 0 1 0 0,0-1-1 0 0,0 1 1 0 0,-1 0-1 0 0,1-1 1 0 0,0 1-1 0 0,0-1 1 0 0,0 1-1 0 0,0-1 1 0 0,0 1-1 0 0,0-1 1 0 0,0 0-1 0 0,0 0 1 0 0,0 1-1 0 0,0-1 1 0 0,0 0-1 0 0,0 0 0 0 0,0 0 1 0 0,0 0-1 0 0,1 0 1 0 0,-1 0-1 0 0,2-1 1 0 0,1 0-3 0 0,1-1 1 0 0,-1 1-1 0 0,1-1 0 0 0,-1 0 1 0 0,0 0-1 0 0,0-1 1 0 0,0 1-1 0 0,5-5 0 0 0,54-50-123 0 0,7-5 113 0 0,-59 53 8 0 0,10-7 33 0 0,32-19 1 0 0,-47 31-21 0 0,0 1 0 0 0,0 0 0 0 0,1 0 0 0 0,-1 1 0 0 0,1 0 0 0 0,-1 0 0 0 0,1 1 0 0 0,0-1 0 0 0,0 1 1 0 0,10 0-1 0 0,-15 1-5 0 0,0 0 1 0 0,0 0 0 0 0,0 1 0 0 0,0-1 0 0 0,0 0-1 0 0,-1 1 1 0 0,1-1 0 0 0,0 1 0 0 0,0-1 0 0 0,-1 1-1 0 0,1 0 1 0 0,0 0 0 0 0,-1 0 0 0 0,1 0 0 0 0,0 0-1 0 0,-1 0 1 0 0,0 0 0 0 0,1 0 0 0 0,-1 1-1 0 0,2 1 1 0 0,-2-1 4 0 0,0 0 1 0 0,-1 0-1 0 0,1 0 0 0 0,0 0 1 0 0,0 0-1 0 0,-1 0 0 0 0,1 0 0 0 0,-1 0 1 0 0,0 1-1 0 0,0-1 0 0 0,0 0 0 0 0,0 0 1 0 0,0 1-1 0 0,0 2 0 0 0,-2 3 1 0 0,0 0 0 0 0,0-1 0 0 0,-1 1-1 0 0,0 0 1 0 0,0-1 0 0 0,-1 0 0 0 0,1 0 0 0 0,-6 7 0 0 0,-4 3-55 0 0,-1 0 0 0 0,0-2 0 0 0,-1 1 0 0 0,0-2 0 0 0,-1 0-1 0 0,-1-1 1 0 0,0-1 0 0 0,-1 0 0 0 0,-1-1 0 0 0,1-1 0 0 0,-2-1 0 0 0,-38 13 0 0 0,53-20-112 0 0,0-1 0 0 0,0 0 0 0 0,0-1 0 0 0,1 1 0 0 0,-1-1 0 0 0,0 0 0 0 0,0 0 0 0 0,0 0 0 0 0,0 0 0 0 0,0-1 0 0 0,0 0 0 0 0,1 0 0 0 0,-1-1 0 0 0,0 1 0 0 0,1-1 0 0 0,-1 0 0 0 0,1 0 0 0 0,-1-1-1 0 0,1 1 1 0 0,-5-5 0 0 0,5 4-354 0 0,1-1 0 0 0,-1 1 0 0 0,1-1 0 0 0,0 0 0 0 0,0 0 0 0 0,0-1 0 0 0,0 1 0 0 0,1-1-1 0 0,-1 1 1 0 0,1-1 0 0 0,0 0 0 0 0,-1-7 0 0 0,-2-12-2402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2.1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117 149 512 0 0,'-29'15'635'0'0,"17"-9"809"0"0,0 0 0 0 0,1 1 0 0 0,0 0 0 0 0,0 1-1 0 0,-9 9 1 0 0,10-4 2650 0 0,15-23-2416 0 0,3-6-1435 0 0,2 0-1 0 0,0 0 1 0 0,1 1-1 0 0,1 0 1 0 0,20-20 0 0 0,-8 12-17 0 0,2 2 1 0 0,33-23-1 0 0,-56 42-160 0 0,0 0 0 0 0,0 1 1 0 0,0-1-1 0 0,0 0 0 0 0,0 1 0 0 0,0 0 0 0 0,0 0 0 0 0,1 0 1 0 0,-1 0-1 0 0,0 0 0 0 0,1 1 0 0 0,3-1 0 0 0,-5 1-39 0 0,-1 0 0 0 0,1 1 0 0 0,0-1 0 0 0,-1 0 0 0 0,1 1 0 0 0,-1 0 0 0 0,1-1 0 0 0,-1 1 0 0 0,1 0 0 0 0,-1 0 0 0 0,1-1 0 0 0,-1 1 0 0 0,0 0 0 0 0,1 0 0 0 0,-1 1 0 0 0,0-1 0 0 0,0 0 0 0 0,0 0 0 0 0,0 1 0 0 0,0-1 0 0 0,0 0 0 0 0,0 1 0 0 0,0-1 0 0 0,-1 1-1 0 0,1-1 1 0 0,0 3 0 0 0,8 20 111 0 0,-2 0-1 0 0,-1 0 1 0 0,3 25-1 0 0,4 73-89 0 0,-8-64-17 0 0,-5-55-21 0 0,1 1 0 0 0,-1-1 0 0 0,1 1 1 0 0,0-1-1 0 0,0 1 0 0 0,0-1 0 0 0,0 0 1 0 0,3 6-1 0 0,-3-9-18 0 0,-1 1 0 0 0,1 0 0 0 0,-1 0 0 0 0,1-1 1 0 0,0 1-1 0 0,-1-1 0 0 0,1 1 0 0 0,0-1 0 0 0,0 1 0 0 0,-1-1 1 0 0,1 1-1 0 0,0-1 0 0 0,0 1 0 0 0,0-1 0 0 0,0 0 0 0 0,0 0 1 0 0,-1 1-1 0 0,1-1 0 0 0,0 0 0 0 0,0 0 0 0 0,0 0 0 0 0,0 0 1 0 0,0 0-1 0 0,0 0 0 0 0,0 0 0 0 0,0 0 0 0 0,-1 0 0 0 0,1-1 1 0 0,0 1-1 0 0,0 0 0 0 0,0-1 0 0 0,0 1 0 0 0,0 0 0 0 0,-1-1 1 0 0,1 1-1 0 0,0-1 0 0 0,0 1 0 0 0,0-2 0 0 0,57-33-2259 0 0,-20 10-3825 0 0,-26 17 4573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9.596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111 14 8 0 0,'0'-1'405'0'0,"-1"1"0"0"0,0-1-1 0 0,0 0 1 0 0,1 1 0 0 0,-1-1 0 0 0,0 0 0 0 0,0 1-1 0 0,0-1 1 0 0,0 1 0 0 0,0-1 0 0 0,0 1 0 0 0,0 0-1 0 0,0-1 1 0 0,0 1 0 0 0,0 0 0 0 0,0 0-1 0 0,0 0 1 0 0,0 0 0 0 0,0 0 0 0 0,0 0 0 0 0,-2 0-1 0 0,2 0-45 0 0,-1 1-1 0 0,1-1 0 0 0,0 1 0 0 0,-1 0 0 0 0,1-1 0 0 0,-1 1 0 0 0,1 0 0 0 0,0 0 0 0 0,0 0 0 0 0,-1 0 1 0 0,1 0-1 0 0,0 0 0 0 0,-1 1 0 0 0,-1 2 31 0 0,1 0 0 0 0,-1-1 0 0 0,1 1-1 0 0,0 0 1 0 0,0 0 0 0 0,0 0 0 0 0,0 1 0 0 0,1-1 0 0 0,-2 7 0 0 0,2-3-250 0 0,0 0-1 0 0,1 0 1 0 0,0-1 0 0 0,0 1-1 0 0,1 0 1 0 0,0 0 0 0 0,0-1 0 0 0,1 1-1 0 0,0 0 1 0 0,5 12 0 0 0,-5-16-109 0 0,0 1 1 0 0,1-1-1 0 0,-1 0 0 0 0,1 0 1 0 0,-1 0-1 0 0,1-1 0 0 0,1 1 1 0 0,-1-1-1 0 0,0 1 1 0 0,1-1-1 0 0,0 0 0 0 0,-1 0 1 0 0,1-1-1 0 0,1 1 0 0 0,-1-1 1 0 0,0 0-1 0 0,0 0 1 0 0,10 3-1 0 0,-12-5-30 0 0,0 1 0 0 0,0-1 0 0 0,0 0 0 0 0,1 1 0 0 0,-1-1-1 0 0,0 0 1 0 0,0 0 0 0 0,0-1 0 0 0,1 1 0 0 0,-1 0 0 0 0,0-1 0 0 0,0 1 0 0 0,0-1 0 0 0,0 0 0 0 0,0 1 0 0 0,0-1 0 0 0,0 0-1 0 0,0 0 1 0 0,0 0 0 0 0,0-1 0 0 0,0 1 0 0 0,0 0 0 0 0,-1-1 0 0 0,1 1 0 0 0,-1-1 0 0 0,1 0 0 0 0,-1 0 0 0 0,0 1-1 0 0,1-1 1 0 0,-1 0 0 0 0,0 0 0 0 0,0 0 0 0 0,1-4 0 0 0,0 1-4 0 0,-1 1 0 0 0,1-1 0 0 0,-1 0-1 0 0,0 0 1 0 0,0 0 0 0 0,-1 0 0 0 0,1 0 0 0 0,-1-1-1 0 0,0 1 1 0 0,-1 0 0 0 0,1 0 0 0 0,-1 0 0 0 0,-2-9 0 0 0,0 4 9 0 0,-1 1 0 0 0,0-1 1 0 0,-1 1-1 0 0,0-1 1 0 0,-1 1-1 0 0,1 1 1 0 0,-14-16-1 0 0,17 22-1 0 0,-1-1 1 0 0,1 1-1 0 0,0 0 0 0 0,-1 0 1 0 0,0 0-1 0 0,1 1 0 0 0,-1-1 1 0 0,0 1-1 0 0,0-1 0 0 0,0 1 1 0 0,0 0-1 0 0,0 0 0 0 0,0 0 1 0 0,0 1-1 0 0,-1-1 0 0 0,1 1 1 0 0,0-1-1 0 0,0 1 0 0 0,0 0 1 0 0,-1 0-1 0 0,1 1 0 0 0,0-1 1 0 0,0 1-1 0 0,0-1 0 0 0,-1 1 1 0 0,1 0-1 0 0,0 0 0 0 0,0 1 1 0 0,-3 1-1 0 0,2-1-34 0 0,0 1 1 0 0,0 0-1 0 0,0 0 0 0 0,0 0 1 0 0,1 0-1 0 0,0 1 0 0 0,-1-1 1 0 0,1 1-1 0 0,0 0 0 0 0,1 0 1 0 0,-1 0-1 0 0,1 0 0 0 0,0 0 1 0 0,0 0-1 0 0,0 1 0 0 0,0-1 1 0 0,1 1-1 0 0,0 0 0 0 0,0-1 1 0 0,-1 9-1 0 0,2-8-426 0 0,0 0-1 0 0,0 0 0 0 0,0 0 1 0 0,0-1-1 0 0,2 8 1 0 0,-1-8-433 0 0,0 0 0 0 0,1-1 0 0 0,-1 1 0 0 0,1 0 0 0 0,-1-1 0 0 0,5 7 0 0 0,1-1-811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2.4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509 89 1712 0 0,'-1'-2'613'0'0,"1"0"-1"0"0,0 1 1 0 0,-1-1 0 0 0,1 0-1 0 0,-1 1 1 0 0,1-1-1 0 0,-1 0 1 0 0,-1-1-1 0 0,1 1-364 0 0,1 1-1 0 0,-1-1 1 0 0,0 0 0 0 0,1 1-1 0 0,-1-1 1 0 0,1 0-1 0 0,-1 1 1 0 0,1-1 0 0 0,0 0-1 0 0,-1-3 1 0 0,2-2 1162 0 0,0 4-873 0 0,-1 0 1 0 0,0 0 0 0 0,0-1 0 0 0,0 1 0 0 0,0 0-1 0 0,-1-6 1 0 0,1 9-479 0 0,-1-1 0 0 0,1 0 0 0 0,0 0 0 0 0,-1 0 0 0 0,1 0 0 0 0,-1 1 0 0 0,1-1 0 0 0,-1 0 0 0 0,0 1 0 0 0,1-1 0 0 0,-1 0 0 0 0,0 1 0 0 0,1-1 0 0 0,-1 1 0 0 0,0-1 0 0 0,0 1 0 0 0,1-1 0 0 0,-1 1 0 0 0,0 0 0 0 0,0-1 0 0 0,0 1 0 0 0,0 0 0 0 0,0-1 0 0 0,1 1 0 0 0,-1 0 0 0 0,0 0 0 0 0,0 0 0 0 0,-2 0 0 0 0,-1 0-10 0 0,0 1-1 0 0,0-1 1 0 0,-1 1-1 0 0,1 0 1 0 0,0 0-1 0 0,0 0 1 0 0,0 0-1 0 0,0 1 1 0 0,0 0-1 0 0,-4 2 1 0 0,-39 27 30 0 0,34-21-77 0 0,-32 23-95 0 0,3 1 0 0 0,-40 42 1 0 0,-68 85 46 0 0,141-151 48 0 0,4-5-41 0 0,-1 1 0 0 0,1 0 0 0 0,1 0 0 0 0,-1 0 0 0 0,1 1 0 0 0,-5 9 0 0 0,9-16 31 0 0,0 0-1 0 0,0 0 0 0 0,0 1 0 0 0,-1-1 1 0 0,1 0-1 0 0,0 0 0 0 0,0 0 0 0 0,0 1 1 0 0,0-1-1 0 0,0 0 0 0 0,0 0 0 0 0,0 1 1 0 0,0-1-1 0 0,0 0 0 0 0,0 0 0 0 0,0 1 1 0 0,0-1-1 0 0,0 0 0 0 0,0 0 0 0 0,0 0 1 0 0,0 1-1 0 0,0-1 0 0 0,1 0 0 0 0,-1 0 1 0 0,0 1-1 0 0,0-1 0 0 0,0 0 0 0 0,0 0 1 0 0,0 0-1 0 0,0 1 0 0 0,1-1 0 0 0,-1 0 1 0 0,0 0-1 0 0,0 0 0 0 0,0 0 0 0 0,1 0 1 0 0,-1 1-1 0 0,0-1 0 0 0,0 0 0 0 0,0 0 1 0 0,1 0-1 0 0,-1 0 0 0 0,0 0 0 0 0,0 0 1 0 0,1 0-1 0 0,-1 0 0 0 0,0 0 0 0 0,0 0 1 0 0,1 0-1 0 0,-1 0 0 0 0,0 0 0 0 0,0 0 1 0 0,0 0-1 0 0,1 0 0 0 0,-1 0 0 0 0,0 0 1 0 0,0 0-1 0 0,1 0 0 0 0,-1 0 0 0 0,0 0 1 0 0,1-1-1 0 0,14-4-845 0 0,-2-3-403 0 0,-1-1 1 0 0,-1 0-1 0 0,1-1 0 0 0,11-13 0 0 0,-16 17 325 0 0,20-21-2589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2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43 512 0 0,'-28'-38'10497'0'0,"23"33"-7596"0"0,5 8-972 0 0,8 8-1170 0 0,1-5-706 0 0,-1 0-1 0 0,1 0 1 0 0,0-1-1 0 0,1 0 1 0 0,-1-1-1 0 0,1 0 1 0 0,0-1-1 0 0,13 4 1 0 0,11 0-84 0 0,40 2 0 0 0,-71-8 39 0 0,16 0 11 0 0,-1 0 1 0 0,29-2-1 0 0,-40 1 14 0 0,0-1 0 0 0,0 0-1 0 0,0-1 1 0 0,-1 1 0 0 0,1-2 0 0 0,0 1-1 0 0,-1 0 1 0 0,1-1 0 0 0,9-7-1 0 0,5-12 634 0 0,-110 108-196 0 0,-55 56-721 0 0,93-89 275 0 0,29-31-29 0 0,1 1-1 0 0,1 0 1 0 0,-25 38-1 0 0,44-59-12 0 0,-1 1 1 0 0,0-1-1 0 0,1 1 0 0 0,0 0 0 0 0,0-1 0 0 0,0 1 0 0 0,0 0 0 0 0,0-1 1 0 0,0 1-1 0 0,1 0 0 0 0,-1 0 0 0 0,1 4 0 0 0,0-6 1 0 0,0-1 0 0 0,0 0 0 0 0,1 1 0 0 0,-1-1-1 0 0,0 0 1 0 0,1 1 0 0 0,-1-1 0 0 0,0 0 0 0 0,1 0 0 0 0,-1 1-1 0 0,0-1 1 0 0,1 0 0 0 0,-1 0 0 0 0,1 0 0 0 0,-1 1 0 0 0,0-1-1 0 0,1 0 1 0 0,-1 0 0 0 0,1 0 0 0 0,-1 0 0 0 0,1 0 0 0 0,-1 0-1 0 0,0 0 1 0 0,1 0 0 0 0,-1 0 0 0 0,1 0 0 0 0,-1 0 0 0 0,1 0 0 0 0,-1 0-1 0 0,0 0 1 0 0,1 0 0 0 0,-1-1 0 0 0,1 1 0 0 0,-1 0 0 0 0,0 0-1 0 0,1 0 1 0 0,-1-1 0 0 0,1 1 0 0 0,16-10-851 0 0,58-53-4931 0 0,-22 16 1547 0 0,-28 27 2952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3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510 0 584 0 0,'-4'8'958'0'0,"-6"13"4172"0"0,-14 21-1 0 0,19-35-4333 0 0,-1 0 0 0 0,0 0 0 0 0,0 0-1 0 0,0-1 1 0 0,-1 0 0 0 0,-7 6 0 0 0,-92 61 1453 0 0,48-35-1575 0 0,-56 49-1 0 0,70-53-629 0 0,30-23-50 0 0,-1 0 0 0 0,2 1-1 0 0,0 0 1 0 0,-24 28-1 0 0,37-39-14 0 0,-1 0 0 0 0,0 0 0 0 0,0 1-1 0 0,1-1 1 0 0,-1 0 0 0 0,0 0-1 0 0,1 0 1 0 0,-1 1 0 0 0,1-1-1 0 0,-1 0 1 0 0,1 0 0 0 0,0 1-1 0 0,0-1 1 0 0,0 0 0 0 0,-1 1-1 0 0,1 2 1 0 0,1-4-32 0 0,-1 1 1 0 0,0-1-1 0 0,1 1 0 0 0,-1-1 1 0 0,0 1-1 0 0,1-1 0 0 0,-1 0 1 0 0,0 1-1 0 0,1-1 0 0 0,-1 1 1 0 0,1-1-1 0 0,-1 0 0 0 0,1 1 1 0 0,-1-1-1 0 0,1 0 0 0 0,-1 1 0 0 0,1-1 1 0 0,-1 0-1 0 0,1 0 0 0 0,-1 0 1 0 0,1 0-1 0 0,0 1 0 0 0,-1-1 1 0 0,1 0-1 0 0,-1 0 0 0 0,1 0 0 0 0,3 0-362 0 0,0 0 0 0 0,0-1-1 0 0,-1 1 1 0 0,1-1-1 0 0,0 0 1 0 0,-1 0 0 0 0,1 0-1 0 0,-1 0 1 0 0,1 0-1 0 0,3-3 1 0 0,10-7-1968 0 0,2-2-282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3.6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6 305 736 0 0,'-6'5'6651'0'0,"10"0"-3253"0"0,0 5-1312 0 0,-1-1 1 0 0,4 15-1 0 0,6 15-1240 0 0,-8-27-756 0 0,2 1-1 0 0,0-1 1 0 0,0-1-1 0 0,1 1 1 0 0,0-1-1 0 0,1 0 1 0 0,12 10-1 0 0,-16-16-92 0 0,0-1 0 0 0,1 1 0 0 0,0-1 0 0 0,0-1 0 0 0,0 1 0 0 0,13 5 0 0 0,-15-8 13 0 0,0 1-1 0 0,1-1 1 0 0,-1 0 0 0 0,0-1 0 0 0,1 1-1 0 0,-1-1 1 0 0,0 0 0 0 0,1 0 0 0 0,-1 0 0 0 0,1 0-1 0 0,-1-1 1 0 0,5-1 0 0 0,-2-1 2 0 0,1 0 0 0 0,-1 0-1 0 0,0-1 1 0 0,0 0 0 0 0,0 0 0 0 0,-1 0 0 0 0,1-1 0 0 0,-1 0-1 0 0,0-1 1 0 0,-1 1 0 0 0,1-1 0 0 0,6-9 0 0 0,5-9 77 0 0,28-50 1 0 0,-38 61-93 0 0,-1 0 0 0 0,-1 0 0 0 0,0 0 0 0 0,0 0 0 0 0,-2-1-1 0 0,1 0 1 0 0,-2 0 0 0 0,0 0 0 0 0,0 0 0 0 0,-1 0-1 0 0,-1 0 1 0 0,-3-25 0 0 0,2 27-36 0 0,-1 0 0 0 0,0 0 1 0 0,-1-1-1 0 0,-1 2 0 0 0,0-1 0 0 0,-9-21 0 0 0,10 29 7 0 0,1 0 0 0 0,-1-1 0 0 0,0 1-1 0 0,0 0 1 0 0,0 0 0 0 0,-1 1 0 0 0,1-1-1 0 0,-1 1 1 0 0,0-1 0 0 0,0 1 0 0 0,0 0 0 0 0,0 1-1 0 0,-1-1 1 0 0,1 1 0 0 0,-1 0 0 0 0,1 0 0 0 0,-1 0-1 0 0,0 0 1 0 0,-7 0 0 0 0,3 1-188 0 0,-1 0 0 0 0,0 1-1 0 0,1 0 1 0 0,-1 0 0 0 0,0 1 0 0 0,-12 3 0 0 0,-4 2-1838 0 0,-26 10 1 0 0,16-3-565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5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7 512 0 0,'-1'0'157'0'0,"1"-1"1"0"0,0 1-1 0 0,-1-1 1 0 0,1 1-1 0 0,-1-1 0 0 0,1 1 1 0 0,-1 0-1 0 0,1-1 0 0 0,-1 1 1 0 0,1-1-1 0 0,-1 1 0 0 0,1 0 1 0 0,-1 0-1 0 0,1-1 0 0 0,-1 1 1 0 0,0 0-1 0 0,1 0 0 0 0,-1 0 1 0 0,0 0-1 0 0,1 0 0 0 0,-1 0 1 0 0,1 0-1 0 0,-2 0 0 0 0,2 0 10 0 0,-1 0 0 0 0,1 1 0 0 0,-1-1 0 0 0,1 0 0 0 0,0 1 0 0 0,-1-1 0 0 0,1 1 0 0 0,0-1 0 0 0,-1 1 0 0 0,1-1 0 0 0,0 1 0 0 0,-1-1 0 0 0,1 1 0 0 0,0-1 0 0 0,0 1 0 0 0,0-1-1 0 0,0 1 1 0 0,0-1 0 0 0,-1 1 0 0 0,1 0 0 0 0,0 4 298 0 0,0-1 0 0 0,0 0-1 0 0,0 1 1 0 0,0-1 0 0 0,2 7-1 0 0,7 35 550 0 0,-3 0-1 0 0,-1 1 1 0 0,-2 56-1 0 0,-16 177-72 0 0,5-157-775 0 0,5-78-133 0 0,-2 59 284 0 0,5-104-317 0 0,0 0 1 0 0,0 0-1 0 0,0 0 1 0 0,0 0-1 0 0,0 1 0 0 0,0-1 1 0 0,0 0-1 0 0,0 0 1 0 0,0 0-1 0 0,0 0 1 0 0,0 1-1 0 0,0-1 1 0 0,0 0-1 0 0,0 0 1 0 0,0 0-1 0 0,0 0 0 0 0,0 0 1 0 0,0 1-1 0 0,0-1 1 0 0,0 0-1 0 0,0 0 1 0 0,0 0-1 0 0,0 0 1 0 0,0 0-1 0 0,0 1 1 0 0,0-1-1 0 0,0 0 0 0 0,1 0 1 0 0,-1 0-1 0 0,0 0 1 0 0,0 0-1 0 0,0 0 1 0 0,0 1-1 0 0,0-1 1 0 0,0 0-1 0 0,1 0 0 0 0,-1 0 1 0 0,0 0-1 0 0,0 0 1 0 0,0 0-1 0 0,0 0 1 0 0,0 0-1 0 0,1 0 1 0 0,-1 0-1 0 0,0 0 1 0 0,0 0-1 0 0,8-6-182 0 0,4-12-492 0 0,-6 1-476 0 0,0 1 1 0 0,-1-1-1 0 0,0 0 1 0 0,3-32-1 0 0,-6 33 282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54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140 342 392 0 0,'-12'-2'663'0'0,"-1"0"0"0"0,0-1 0 0 0,1-1 0 0 0,0 0 0 0 0,-24-10 0 0 0,34 12-502 0 0,-1 1 0 0 0,0-1-1 0 0,0 0 1 0 0,1 0 0 0 0,-1 0-1 0 0,1 0 1 0 0,0 0 0 0 0,-1 0-1 0 0,1-1 1 0 0,0 1 0 0 0,0-1-1 0 0,1 0 1 0 0,-1 1-1 0 0,0-1 1 0 0,1 0 0 0 0,0 0-1 0 0,0 0 1 0 0,0 0 0 0 0,0 0-1 0 0,0 0 1 0 0,0 0 0 0 0,1-1-1 0 0,0 1 1 0 0,-1 0 0 0 0,1 0-1 0 0,0-1 1 0 0,1 1 0 0 0,-1 0-1 0 0,1-5 1 0 0,1 2-89 0 0,0 0 1 0 0,0 0-1 0 0,1 0 1 0 0,0 0-1 0 0,0 1 1 0 0,0-1-1 0 0,0 1 0 0 0,1 0 1 0 0,0 0-1 0 0,0 0 1 0 0,0 0-1 0 0,1 1 1 0 0,5-5-1 0 0,9-6 95 0 0,1 0-1 0 0,22-11 1 0 0,-34 21-47 0 0,11-7-29 0 0,1 1 1 0 0,0 0 0 0 0,1 2-1 0 0,0 0 1 0 0,1 1 0 0 0,-1 2-1 0 0,1 0 1 0 0,1 1 0 0 0,-1 1-1 0 0,30-1 1 0 0,-28 4-5 0 0,0 1 1 0 0,0 1 0 0 0,0 1-1 0 0,0 1 1 0 0,-1 2-1 0 0,29 8 1 0 0,-42-10-32 0 0,-1 1 1 0 0,1 0-1 0 0,-1 0 1 0 0,1 1-1 0 0,-1 1 0 0 0,-1-1 1 0 0,1 2-1 0 0,-1-1 1 0 0,0 1-1 0 0,0 0 0 0 0,-1 1 1 0 0,0-1-1 0 0,0 1 1 0 0,-1 1-1 0 0,0 0 0 0 0,-1-1 1 0 0,5 11-1 0 0,-5-9 47 0 0,-2 0 0 0 0,1 1 0 0 0,-1-1 0 0 0,-1 1 0 0 0,0 0-1 0 0,0 0 1 0 0,-1 0 0 0 0,0 0 0 0 0,-1 0 0 0 0,-1 0 0 0 0,1-1 0 0 0,-2 1 0 0 0,1 0 0 0 0,-2 0-1 0 0,-5 17 1 0 0,-1-3 109 0 0,-2 0-1 0 0,-1-1 1 0 0,-1 0-1 0 0,0-1 1 0 0,-22 26-1 0 0,24-35-121 0 0,-1 0 0 0 0,-1-1-1 0 0,0-1 1 0 0,0 0 0 0 0,-1-1-1 0 0,-1 0 1 0 0,0-1-1 0 0,0-1 1 0 0,-1 0 0 0 0,0-1-1 0 0,-1-1 1 0 0,0-1 0 0 0,0 0-1 0 0,-31 6 1 0 0,44-11-137 0 0,0-1-1 0 0,1 1 1 0 0,-1-1 0 0 0,0 0 0 0 0,0 0 0 0 0,0 0 0 0 0,0 0-1 0 0,0-1 1 0 0,0 0 0 0 0,0 0 0 0 0,0 0 0 0 0,1 0-1 0 0,-1 0 1 0 0,0-1 0 0 0,-5-3 0 0 0,5 3-153 0 0,1-1-1 0 0,0 0 1 0 0,-1 0 0 0 0,1-1-1 0 0,1 1 1 0 0,-1-1 0 0 0,0 1-1 0 0,1-1 1 0 0,0 0 0 0 0,0 0-1 0 0,0 0 1 0 0,0 0 0 0 0,-2-8-1 0 0,-1-10-1596 0 0,2-3-92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55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76 512 0 0,'-9'-5'6527'0'0,"9"5"-6296"0"0,-1-1 0 0 0,1 1 0 0 0,-1-1 1 0 0,1 1-1 0 0,-1-1 0 0 0,1 1 0 0 0,-1 0 0 0 0,1-1 1 0 0,-1 1-1 0 0,0 0 0 0 0,1 0 0 0 0,-1-1 1 0 0,0 1-1 0 0,1 0 0 0 0,-2 0 0 0 0,1 1-127 0 0,0 0 0 0 0,0 1 0 0 0,1-1-1 0 0,-1 1 1 0 0,0-1 0 0 0,1 1-1 0 0,-1-1 1 0 0,1 1 0 0 0,-1 0 0 0 0,1-1-1 0 0,0 1 1 0 0,0 2 0 0 0,-1-2 10 0 0,0 10 19 0 0,0-1 1 0 0,0 1-1 0 0,1 0 0 0 0,0 0 0 0 0,3 15 0 0 0,14 59 507 0 0,-13-69-506 0 0,3 7 25 0 0,-5-15-9 0 0,1 1 1 0 0,-1 0-1 0 0,1 19 1 0 0,-2-29-134 0 0,-1 0 1 0 0,0 0-1 0 0,0 0 0 0 0,0 1 0 0 0,0-1 1 0 0,0 0-1 0 0,0 0 0 0 0,0 0 0 0 0,0 0 1 0 0,0 1-1 0 0,0-1 0 0 0,0 0 0 0 0,0 0 0 0 0,0 0 1 0 0,0 1-1 0 0,0-1 0 0 0,0 0 0 0 0,0 0 1 0 0,0 0-1 0 0,-1 0 0 0 0,1 1 0 0 0,0-1 1 0 0,0 0-1 0 0,0 0 0 0 0,0 0 0 0 0,0 0 1 0 0,0 0-1 0 0,0 1 0 0 0,-1-1 0 0 0,1 0 1 0 0,0 0-1 0 0,0 0 0 0 0,0 0 0 0 0,0 0 1 0 0,0 0-1 0 0,-1 0 0 0 0,1 1 0 0 0,-5-7 355 0 0,-5-10-169 0 0,-37-97-86 0 0,29 73-107 0 0,1 0 0 0 0,-14-55 1 0 0,30 92-7 0 0,1-1 0 0 0,-1 1 1 0 0,1 0-1 0 0,-1-1 1 0 0,1 1-1 0 0,0 0 0 0 0,0-1 1 0 0,1 1-1 0 0,-1 0 0 0 0,2-5 1 0 0,-2 7-2 0 0,0 1 0 0 0,1-1 0 0 0,-1 0-1 0 0,1 0 1 0 0,-1 0 0 0 0,1 0 0 0 0,0 0 0 0 0,-1 1 0 0 0,1-1 0 0 0,0 0 0 0 0,0 0 0 0 0,-1 1 0 0 0,1-1 0 0 0,0 0 0 0 0,0 1-1 0 0,0-1 1 0 0,0 1 0 0 0,0-1 0 0 0,0 1 0 0 0,0 0 0 0 0,0-1 0 0 0,0 1 0 0 0,0 0 0 0 0,0 0 0 0 0,0 0 0 0 0,0 0 0 0 0,0 0 0 0 0,0 0-1 0 0,0 0 1 0 0,0 0 0 0 0,0 0 0 0 0,0 0 0 0 0,0 0 0 0 0,0 1 0 0 0,0-1 0 0 0,2 1 0 0 0,3 1 26 0 0,-1 0 0 0 0,1 1-1 0 0,0 0 1 0 0,6 4 0 0 0,16 7 139 0 0,2-2-190 0 0,54 12 1 0 0,-69-21-75 0 0,-1 0 0 0 0,1-2 1 0 0,0 0-1 0 0,0 0 0 0 0,0-2 0 0 0,15-1 0 0 0,32-6-1617 0 0,0-3-1 0 0,104-33 0 0 0,-135 35-870 0 0,-20 8 547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55.8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1 512 0 0,'2'1'343'0'0,"-1"1"0"0"0,0 0-1 0 0,1 0 1 0 0,-1 0 0 0 0,0 0 0 0 0,0 0-1 0 0,-1 0 1 0 0,1 0 0 0 0,0 1 0 0 0,-1-1-1 0 0,1 0 1 0 0,-1 4 0 0 0,1 29 2192 0 0,-1-29-2094 0 0,-2 19 969 0 0,-2-1 0 0 0,-8 37 0 0 0,-2 4 266 0 0,11-42-1329 0 0,-1-1 62 0 0,-1 23 1 0 0,4-39-355 0 0,1-1 0 0 0,0 0 1 0 0,1 1-1 0 0,-1-1 1 0 0,1 0-1 0 0,0 1 1 0 0,0-1-1 0 0,1 0 1 0 0,3 9-1 0 0,-4-11-49 0 0,1-1-1 0 0,-1 0 1 0 0,1 0-1 0 0,0 0 1 0 0,-1 0 0 0 0,1 0-1 0 0,0 0 1 0 0,0 0-1 0 0,0 0 1 0 0,0-1 0 0 0,0 1-1 0 0,1-1 1 0 0,-1 1-1 0 0,0-1 1 0 0,4 1 0 0 0,-1 0-9 0 0,-1-1 1 0 0,1 0-1 0 0,0 0 1 0 0,-1-1-1 0 0,1 1 1 0 0,0-1 0 0 0,-1 0-1 0 0,7-1 1 0 0,4-2-301 0 0,0 0 1 0 0,-1 0 0 0 0,1-2-1 0 0,20-8 1 0 0,-14 5-960 0 0,-1-2 0 0 0,0 0 1 0 0,0-1-1 0 0,18-14 1 0 0,-20 11 380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56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43 2481 0 0,'-15'7'3256'0'0,"2"-6"2994"0"0,4-3-5442 0 0,1-2-168 0 0,7 3-272 0 0,2-1-80 0 0,6-1 56 0 0,1-2-112 0 0,2 0-128 0 0,4-3-96 0 0,-2 0 16 0 0,0 1-32 0 0,3 3-168 0 0,-4 2-296 0 0,1 2-80 0 0,0 4-2993 0 0,-2 3 2057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57.7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14 512 0 0,'3'-2'-3'0'0,"1"1"-1"0"0,-1-1 0 0 0,0 0 1 0 0,1 1-1 0 0,-1 0 1 0 0,1 0-1 0 0,-1 0 0 0 0,1 0 1 0 0,0 1-1 0 0,3-1 1 0 0,-6 1-1 0 0,0 0 1 0 0,0 0-1 0 0,-1 0 1 0 0,1 0-1 0 0,0 0 1 0 0,0 0-1 0 0,0 0 1 0 0,-1 0-1 0 0,1 0 1 0 0,0 0-1 0 0,0 0 1 0 0,0 0-1 0 0,-1 1 1 0 0,1-1-1 0 0,0 0 0 0 0,0 1 1 0 0,-1-1-1 0 0,1 0 1 0 0,0 1-1 0 0,-1-1 1 0 0,1 1-1 0 0,0-1 1 0 0,-1 1-1 0 0,1 0 1 0 0,-1-1-1 0 0,1 1 1 0 0,-1 0-1 0 0,1-1 1 0 0,-1 1-1 0 0,0 0 1 0 0,1-1-1 0 0,-1 1 1 0 0,0 0-1 0 0,1 0 1 0 0,-1-1-1 0 0,0 1 1 0 0,0 0-1 0 0,0 0 1 0 0,0 0-1 0 0,0-1 1 0 0,0 1-1 0 0,0 0 1 0 0,0 0-1 0 0,0 0 0 0 0,0-1 1 0 0,0 1-1 0 0,0 0 1 0 0,0 0-1 0 0,-1-1 1 0 0,0 3-1 0 0,0 0-233 0 0,-2 3 189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4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5 3761 0 0,'-16'0'3969'0'0,"-4"-2"3816"0"0,6 1-7505 0 0,3 0 40 0 0,4 1-152 0 0,6 2 49 0 0,1 0-41 0 0,1 2 32 0 0,2 0-88 0 0,1-1-96 0 0,3 3-152 0 0,0-3 0 0 0,3-1-40 0 0,1 3-345 0 0,1-1-671 0 0,2 0-176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20.013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52 77 2361 0 0,'-10'-16'3870'0'0,"-2"2"1"0"0,-15-17-1 0 0,27 31-3793 0 0,0 0 0 0 0,0 0 0 0 0,0 0-1 0 0,-1 0 1 0 0,1 0 0 0 0,0-1 0 0 0,0 1 0 0 0,0 0-1 0 0,0 0 1 0 0,-1 0 0 0 0,1-1 0 0 0,0 1 0 0 0,0 0-1 0 0,0 0 1 0 0,0 0 0 0 0,0-1 0 0 0,0 1-1 0 0,0 0 1 0 0,-1 0 0 0 0,1-1 0 0 0,0 1 0 0 0,0 0-1 0 0,0 0 1 0 0,0-1 0 0 0,0 1 0 0 0,0 0 0 0 0,0 0-1 0 0,0-1 1 0 0,0 1 0 0 0,0 0 0 0 0,1 0-1 0 0,-1 0 1 0 0,0-1 0 0 0,0 1 0 0 0,0 0 0 0 0,0 0-1 0 0,0-1 1 0 0,0 1 0 0 0,0 0 0 0 0,1 0-1 0 0,-1 0 1 0 0,0-1 0 0 0,0 1 0 0 0,0 0 0 0 0,15-5 1236 0 0,18 4-208 0 0,9 5-225 0 0,0 2 1 0 0,48 14-1 0 0,-62-14-622 0 0,-5 0-75 0 0,-1 0 1 0 0,1 1-1 0 0,-1 1 0 0 0,-1 2 0 0 0,0 0 1 0 0,29 18-1 0 0,-34-16-77 0 0,0 0 1 0 0,-1 0-1 0 0,-1 2 1 0 0,0 0-1 0 0,-1 0 0 0 0,0 1 1 0 0,-2 1-1 0 0,13 20 0 0 0,-6-4 12 0 0,-1 1 0 0 0,-2 1 0 0 0,-1 0 0 0 0,-2 1 0 0 0,-1 0 0 0 0,-2 1 0 0 0,9 72 0 0 0,-14-64-55 0 0,-3 1-1 0 0,-1 0 1 0 0,-2-1-1 0 0,-2 1 1 0 0,-2-1-1 0 0,-14 54 1 0 0,14-77-43 0 0,0 0 0 0 0,-2 0 0 0 0,0-1 1 0 0,-16 28-1 0 0,16-36-597 0 0,0 0 0 0 0,-18 20-1 0 0,19-25-754 0 0,-1 1-1 0 0,0-1 1 0 0,0 0-1 0 0,-13 7 0 0 0,9-8-2785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59.5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20 906 8 0 0,'-1'0'87'0'0,"-1"-1"0"0"0,1 1 0 0 0,0-1-1 0 0,-1 0 1 0 0,1 1 0 0 0,0-1 0 0 0,-1 0 0 0 0,1 0 0 0 0,0 0 0 0 0,-2-1-1 0 0,3 1 21 0 0,-1 1-1 0 0,1-1 1 0 0,0 1-1 0 0,-1-1 1 0 0,1 0-1 0 0,0 1 0 0 0,0-1 1 0 0,-1 1-1 0 0,1-1 1 0 0,0 1-1 0 0,0-1 0 0 0,0 0 1 0 0,0 1-1 0 0,0-1 1 0 0,0 1-1 0 0,0-1 0 0 0,0 0 1 0 0,0 1-1 0 0,0-1 1 0 0,1-2 197 0 0,0 1 0 0 0,0-1 0 0 0,0 1 0 0 0,1-1 0 0 0,-1 1 1 0 0,1 0-1 0 0,-1 0 0 0 0,1 0 0 0 0,0 0 0 0 0,2-2 0 0 0,14-12 836 0 0,-14 14-875 0 0,-1-1 1 0 0,1 0-1 0 0,-1 0 1 0 0,1 0 0 0 0,-1-1-1 0 0,0 1 1 0 0,0-1 0 0 0,-1 0-1 0 0,5-7 1 0 0,-7 10-207 0 0,1 1 1 0 0,-1-1-1 0 0,0 1 1 0 0,0-1-1 0 0,0 0 0 0 0,0 1 1 0 0,0-1-1 0 0,0 1 1 0 0,0-1-1 0 0,0 1 0 0 0,0-1 1 0 0,0 1-1 0 0,0-1 1 0 0,0 1-1 0 0,0-1 1 0 0,-1 1-1 0 0,1-1 0 0 0,0 1 1 0 0,0-1-1 0 0,0 1 1 0 0,-1-1-1 0 0,1 1 0 0 0,0-1 1 0 0,-1 1-1 0 0,1 0 1 0 0,0-1-1 0 0,-1 0 0 0 0,0 1 55 0 0,0-1 0 0 0,-1 0 0 0 0,1 0 0 0 0,0 1 0 0 0,0-1 0 0 0,-1 1 0 0 0,1-1 0 0 0,0 1 0 0 0,-1 0 0 0 0,-1-1-1 0 0,0 1 8 0 0,1-1 0 0 0,0 1 0 0 0,-1 0-1 0 0,1 0 1 0 0,-1 0 0 0 0,1 0 0 0 0,-1 1-1 0 0,1-1 1 0 0,0 1 0 0 0,-1-1 0 0 0,1 1-1 0 0,-4 2 1 0 0,5-2-90 0 0,0 0-1 0 0,0 0 0 0 0,0 0 1 0 0,0 0-1 0 0,1 1 0 0 0,-1-1 1 0 0,0 0-1 0 0,1 1 1 0 0,-1-1-1 0 0,0 0 0 0 0,1 1 1 0 0,0-1-1 0 0,-1 1 1 0 0,1-1-1 0 0,0 1 0 0 0,0-1 1 0 0,0 1-1 0 0,0-1 1 0 0,0 1-1 0 0,0-1 0 0 0,0 1 1 0 0,0-1-1 0 0,0 1 1 0 0,1-1-1 0 0,-1 1 0 0 0,2 1 1 0 0,-1 3 58 0 0,2-1 0 0 0,-1 0 1 0 0,0 0-1 0 0,1 0 0 0 0,6 8 0 0 0,6 6 206 0 0,2-2-1 0 0,0 0 1 0 0,23 17 0 0 0,-23-20-130 0 0,0 0 1 0 0,-1 1-1 0 0,-1 1 1 0 0,14 18-1 0 0,-25-28-129 0 0,-1-1 0 0 0,1 1 0 0 0,-1 0 0 0 0,4 13 0 0 0,-6-17-16 0 0,0 1 0 0 0,-1 0 0 0 0,1-1 0 0 0,-1 1 0 0 0,1 0 0 0 0,-1-1 0 0 0,0 1-1 0 0,0 0 1 0 0,0-1 0 0 0,0 1 0 0 0,-1 0 0 0 0,1-1 0 0 0,-1 1 0 0 0,1 0 0 0 0,-2 2 0 0 0,2-5-17 0 0,0 0 1 0 0,0 0-1 0 0,0 1 1 0 0,0-1-1 0 0,0 0 1 0 0,0 0-1 0 0,0 0 1 0 0,0 0-1 0 0,0 0 1 0 0,0 0-1 0 0,0 0 1 0 0,0 0-1 0 0,0 0 0 0 0,-1 0 1 0 0,1 0-1 0 0,0 0 1 0 0,0 0-1 0 0,0 1 1 0 0,0-1-1 0 0,0 0 1 0 0,0 0-1 0 0,0 0 1 0 0,0 0-1 0 0,0 0 1 0 0,0 0-1 0 0,0 0 1 0 0,0 0-1 0 0,0 0 0 0 0,0 0 1 0 0,0 0-1 0 0,-1 0 1 0 0,1 0-1 0 0,0 0 1 0 0,0 0-1 0 0,0 0 1 0 0,0 0-1 0 0,0 0 1 0 0,0 0-1 0 0,0 0 1 0 0,0 0-1 0 0,0 0 0 0 0,0 0 1 0 0,0 0-1 0 0,-1 0 1 0 0,1 0-1 0 0,0 0 1 0 0,0 0-1 0 0,0 0 1 0 0,0 0-1 0 0,0 0 1 0 0,0 0-1 0 0,0 0 1 0 0,0 0-1 0 0,-3-6 88 0 0,1-9-47 0 0,2 15-42 0 0,-4-41 32 0 0,1 1 0 0 0,6-77-1 0 0,-1 98-17 0 0,6-29-1 0 0,-6 43-10 0 0,-1 0 0 0 0,1-1 0 0 0,0 1 0 0 0,0 0 0 0 0,0 0 0 0 0,1 0 0 0 0,-1 1 0 0 0,1-1 0 0 0,0 0 0 0 0,5-4 0 0 0,-7 8-3 0 0,-1 1 0 0 0,1-1 1 0 0,0 1-1 0 0,-1-1 0 0 0,1 0 1 0 0,0 1-1 0 0,0-1 0 0 0,-1 1 1 0 0,1-1-1 0 0,0 1 0 0 0,0 0 1 0 0,0-1-1 0 0,0 1 0 0 0,0 0 1 0 0,0 0-1 0 0,0 0 0 0 0,0 0 1 0 0,0-1-1 0 0,-1 1 1 0 0,1 0-1 0 0,0 0 0 0 0,0 1 1 0 0,2-1-1 0 0,-1 1 2 0 0,0 0 0 0 0,-1 0 0 0 0,1-1 0 0 0,0 1 0 0 0,0 1 0 0 0,-1-1 0 0 0,1 0 0 0 0,-1 0 0 0 0,1 1 0 0 0,2 2 0 0 0,2 4 1 0 0,-1 1 0 0 0,1-1 0 0 0,6 15 0 0 0,-11-21-9 0 0,89 197 277 0 0,-81-180-144 0 0,0 0 0 0 0,-2 1 0 0 0,0 0 0 0 0,-1 0 0 0 0,5 31 0 0 0,-11-51-125 0 0,0 1 1 0 0,0-1-1 0 0,0 1 1 0 0,0 0-1 0 0,0-1 1 0 0,0 1 0 0 0,0-1-1 0 0,1 1 1 0 0,-1 0-1 0 0,0-1 1 0 0,0 1-1 0 0,0-1 1 0 0,1 1-1 0 0,-1-1 1 0 0,0 1 0 0 0,1-1-1 0 0,-1 1 1 0 0,1-1-1 0 0,0 1 1 0 0,-1-1-12 0 0,0 0-1 0 0,1-1 1 0 0,-1 1 0 0 0,0-1 0 0 0,1 1 0 0 0,-1-1 0 0 0,0 1 0 0 0,0-1-1 0 0,0 1 1 0 0,1-1 0 0 0,-1 1 0 0 0,0-1 0 0 0,0 1 0 0 0,0-1 0 0 0,0 1-1 0 0,0-1 1 0 0,0 1 0 0 0,0-1 0 0 0,0 0 0 0 0,0 1 0 0 0,0-1-1 0 0,0 0 1 0 0,-2-43-700 0 0,-13-69-1 0 0,0-1 57 0 0,14 94 617 0 0,0 1 1 0 0,1-1-1 0 0,6-35 1 0 0,-6 52 38 0 0,1-1 1 0 0,0 0 0 0 0,0 1-1 0 0,0-1 1 0 0,0 1 0 0 0,1-1-1 0 0,0 1 1 0 0,-1-1 0 0 0,1 1-1 0 0,0 0 1 0 0,0 0 0 0 0,5-5-1 0 0,-5 6 24 0 0,1 0-1 0 0,-1 0 1 0 0,1 1-1 0 0,0-1 1 0 0,-1 1-1 0 0,1-1 1 0 0,0 1-1 0 0,0 0 1 0 0,0 0-1 0 0,0 0 1 0 0,0 1-1 0 0,0-1 1 0 0,0 1-1 0 0,0 0 1 0 0,6 0-1 0 0,-1 0 30 0 0,-1 0-1 0 0,0 1 0 0 0,0 0 1 0 0,0 0-1 0 0,0 1 0 0 0,0 0 1 0 0,0 0-1 0 0,0 0 1 0 0,-1 1-1 0 0,1 0 0 0 0,-1 1 1 0 0,0-1-1 0 0,1 1 0 0 0,-2 0 1 0 0,9 8-1 0 0,-5-3 14 0 0,0 1 0 0 0,-1 0 0 0 0,0 0 0 0 0,-1 1 0 0 0,0 0 0 0 0,-1 0 0 0 0,10 23 0 0 0,-6-7-6 0 0,-1 0 1 0 0,-1 1-1 0 0,-1 0 0 0 0,-1 1 1 0 0,2 50-1 0 0,-7-76-77 0 0,-1 1 1 0 0,0-1-1 0 0,1 1 0 0 0,0-1 1 0 0,0 1-1 0 0,0-1 0 0 0,0 0 0 0 0,0 1 1 0 0,1-1-1 0 0,2 4 0 0 0,-3-6 5 0 0,0 0-1 0 0,-1 0 0 0 0,1 0 0 0 0,0 0 1 0 0,0 0-1 0 0,0 0 0 0 0,0-1 0 0 0,0 1 1 0 0,0 0-1 0 0,0-1 0 0 0,1 1 1 0 0,-1-1-1 0 0,0 1 0 0 0,0-1 0 0 0,0 1 1 0 0,1-1-1 0 0,-1 0 0 0 0,0 0 0 0 0,0 0 1 0 0,1 1-1 0 0,-1-1 0 0 0,0-1 1 0 0,0 1-1 0 0,1 0 0 0 0,-1 0 0 0 0,0 0 1 0 0,0-1-1 0 0,1 1 0 0 0,-1 0 0 0 0,0-1 1 0 0,2 0-1 0 0,6-3-28 0 0,-1 0 0 0 0,1 0 0 0 0,-1-1 0 0 0,0 0 0 0 0,0-1 0 0 0,0 0 0 0 0,12-13 0 0 0,-15 14 10 0 0,-1 0 0 0 0,0-1 1 0 0,0 1-1 0 0,0-1 0 0 0,-1 0 1 0 0,0 0-1 0 0,0-1 0 0 0,-1 1 1 0 0,0 0-1 0 0,0-1 0 0 0,2-13 1 0 0,2-46-48 0 0,-6 58 96 0 0,0-1-1 0 0,0 1 1 0 0,-1 0 0 0 0,0 0 0 0 0,-5-16 0 0 0,6 23-17 0 0,-1 0 0 0 0,1 0 0 0 0,-1 0 1 0 0,1 0-1 0 0,-1 0 0 0 0,1 0 0 0 0,-1 0 0 0 0,1 0 0 0 0,-1 0 1 0 0,0 0-1 0 0,0 0 0 0 0,1 1 0 0 0,-1-1 0 0 0,-1-1 0 0 0,1 2-2 0 0,1 0 0 0 0,-1 0 0 0 0,1-1 0 0 0,-1 1-1 0 0,1 0 1 0 0,-1 0 0 0 0,1 0 0 0 0,-1 0 0 0 0,1 0-1 0 0,-1 0 1 0 0,1 0 0 0 0,-1 0 0 0 0,1 0-1 0 0,-1 0 1 0 0,0 0 0 0 0,1 0 0 0 0,-1 0 0 0 0,1 1-1 0 0,-1-1 1 0 0,1 0 0 0 0,-1 1 0 0 0,-1 0 2 0 0,1 0 1 0 0,0 0-1 0 0,-1 0 1 0 0,1 0-1 0 0,0 1 1 0 0,0-1-1 0 0,0 0 1 0 0,0 1-1 0 0,0-1 1 0 0,0 1-1 0 0,0-1 1 0 0,1 1-1 0 0,-1-1 1 0 0,0 1 0 0 0,1 0-1 0 0,-1 2 1 0 0,0 2-9 0 0,1 1 0 0 0,0-1 0 0 0,0 0 0 0 0,0 0 0 0 0,1 0 0 0 0,0 0 1 0 0,0 1-1 0 0,0-1 0 0 0,1 0 0 0 0,0-1 0 0 0,0 1 0 0 0,1 0 1 0 0,-1 0-1 0 0,1-1 0 0 0,0 0 0 0 0,5 6 0 0 0,0 0-1 0 0,0-1-1 0 0,1 0 1 0 0,0-1-1 0 0,1 0 1 0 0,0 0-1 0 0,18 11 1 0 0,-22-16 0 0 0,1-1 1 0 0,-1 0 0 0 0,1 0 0 0 0,-1 0 0 0 0,1-1 0 0 0,0 0-1 0 0,0-1 1 0 0,0 1 0 0 0,0-1 0 0 0,1-1 0 0 0,-1 0 0 0 0,0 0-1 0 0,0 0 1 0 0,0 0 0 0 0,0-1 0 0 0,0-1 0 0 0,0 1 0 0 0,13-5-1 0 0,-14 4-4 0 0,-1 0-1 0 0,0-1 1 0 0,0 1-1 0 0,0-1 1 0 0,0 0-1 0 0,0 0 0 0 0,0-1 1 0 0,-1 1-1 0 0,1-1 1 0 0,-1 0-1 0 0,0-1 1 0 0,-1 1-1 0 0,1 0 0 0 0,-1-1 1 0 0,1 0-1 0 0,-2 0 1 0 0,1 0-1 0 0,0 0 1 0 0,-1-1-1 0 0,0 1 1 0 0,0 0-1 0 0,-1-1 0 0 0,2-9 1 0 0,-1-2-133 0 0,-2 0 0 0 0,0 0 0 0 0,-1 1 1 0 0,-1-1-1 0 0,0 0 0 0 0,-2 1 0 0 0,0-1 1 0 0,0 1-1 0 0,-1 0 0 0 0,-10-18 0 0 0,10 24 76 0 0,0 1 1 0 0,-1 0-1 0 0,0 1 0 0 0,0-1 1 0 0,-1 1-1 0 0,0 0 0 0 0,-13-11 1 0 0,16 16 72 0 0,0 0 1 0 0,0-1-1 0 0,-1 2 1 0 0,1-1-1 0 0,-1 0 1 0 0,1 1 0 0 0,-1 0-1 0 0,0 0 1 0 0,1 0-1 0 0,-1 1 1 0 0,0-1-1 0 0,0 1 1 0 0,0 0 0 0 0,-1 1-1 0 0,1-1 1 0 0,0 1-1 0 0,-8 1 1 0 0,8 0 15 0 0,-1 1 0 0 0,0 0 0 0 0,1 0 0 0 0,-1 1 0 0 0,1-1 0 0 0,0 1 0 0 0,0 0 0 0 0,-8 7 0 0 0,1 0 76 0 0,1 0-1 0 0,-12 13 1 0 0,11-9-66 0 0,1 0 1 0 0,1 0-1 0 0,0 1 1 0 0,1 0 0 0 0,-14 32-1 0 0,18-34-23 0 0,1 0-1 0 0,0-1 0 0 0,1 1 1 0 0,0 0-1 0 0,1 1 0 0 0,1-1 1 0 0,0 0-1 0 0,1 21 1 0 0,0-28 0 0 0,1 1 1 0 0,0-1 0 0 0,0 0 0 0 0,1 1-1 0 0,0-1 1 0 0,0 0 0 0 0,0 0-1 0 0,1 0 1 0 0,0 0 0 0 0,0 0 0 0 0,0-1-1 0 0,1 1 1 0 0,6 6 0 0 0,-6-8-6 0 0,1 0 0 0 0,-1 0 0 0 0,1 0 0 0 0,-1-1 0 0 0,1 0 0 0 0,0 0-1 0 0,1 0 1 0 0,-1-1 0 0 0,0 0 0 0 0,1 0 0 0 0,-1 0 0 0 0,1 0 0 0 0,0-1 0 0 0,-1 0 0 0 0,8 0 0 0 0,-1 0 6 0 0,1 0 0 0 0,0-2 1 0 0,-1 1-1 0 0,1-2 0 0 0,-1 0 0 0 0,1 0 1 0 0,-1-1-1 0 0,0 0 0 0 0,0-1 0 0 0,0-1 1 0 0,0 0-1 0 0,-1-1 0 0 0,13-7 0 0 0,-16 7 0 0 0,0 1 0 0 0,0-2 0 0 0,-1 1 0 0 0,0-1 0 0 0,0 0 0 0 0,-1 0 0 0 0,1-1 0 0 0,-2 0 0 0 0,1 0 0 0 0,-1 0 0 0 0,0-1 0 0 0,-1 0 0 0 0,0 0 0 0 0,0 0 0 0 0,-1 0 0 0 0,0-1 0 0 0,2-13 0 0 0,-2-1-54 0 0,1-46-1 0 0,-4 57 28 0 0,-1 1 0 0 0,0-1 0 0 0,-1 1-1 0 0,0 0 1 0 0,-7-19 0 0 0,9 29 16 0 0,0 1 0 0 0,-1 0 0 0 0,1 0 0 0 0,-1 0 0 0 0,1 0 0 0 0,0 0 0 0 0,-1 0 0 0 0,0 0 0 0 0,1 0 1 0 0,-1 0-1 0 0,0 0 0 0 0,1 1 0 0 0,-1-1 0 0 0,0 0 0 0 0,0 0 0 0 0,0 0 0 0 0,0 1 0 0 0,1-1 0 0 0,-1 1 0 0 0,0-1 0 0 0,0 1 0 0 0,0-1 1 0 0,0 1-1 0 0,-2-1 0 0 0,1 1 7 0 0,1 0 0 0 0,-1 1 1 0 0,1-1-1 0 0,-1 0 0 0 0,1 1 1 0 0,-1-1-1 0 0,1 1 0 0 0,-1 0 1 0 0,1-1-1 0 0,0 1 0 0 0,-1 0 1 0 0,1 0-1 0 0,0 0 0 0 0,0 0 1 0 0,-1 0-1 0 0,1 0 0 0 0,-1 2 1 0 0,-4 4 5 0 0,0 0 0 0 0,1 0 0 0 0,0 1 0 0 0,0 0 0 0 0,1 0 0 0 0,0 1 0 0 0,0-1 0 0 0,1 1 0 0 0,0-1 0 0 0,0 1 0 0 0,1 0 0 0 0,0 0 0 0 0,1 1 0 0 0,-1 16 0 0 0,2-18-11 0 0,0 0 0 0 0,0 1 0 0 0,1-1 0 0 0,0 0-1 0 0,1 0 1 0 0,-1 0 0 0 0,1 0 0 0 0,1 0 0 0 0,0 0 0 0 0,0-1 0 0 0,0 1 0 0 0,1-1 0 0 0,0 0 0 0 0,1 0 0 0 0,-1 0 0 0 0,12 11 0 0 0,-12-14-4 0 0,-1-1-1 0 0,2 0 1 0 0,-1 0 0 0 0,0 0 0 0 0,1-1-1 0 0,-1 1 1 0 0,1-1 0 0 0,0 0-1 0 0,-1-1 1 0 0,1 1 0 0 0,0-1 0 0 0,6 1-1 0 0,-3-1 5 0 0,-1 0-1 0 0,1-1 1 0 0,0 0-1 0 0,-1-1 0 0 0,1 0 1 0 0,0 0-1 0 0,9-3 1 0 0,1-1-23 0 0,-1-2 1 0 0,-1 0-1 0 0,1 0 1 0 0,-1-2-1 0 0,-1 0 1 0 0,17-12-1 0 0,-11 5-8 0 0,0-1 0 0 0,0-1-1 0 0,28-33 1 0 0,-38 38 8 0 0,-1-1 0 0 0,0 0 0 0 0,-1 0 0 0 0,-1-1 0 0 0,0-1 0 0 0,11-30 0 0 0,-8 8-83 0 0,-2-1 0 0 0,-1 0 0 0 0,3-54 0 0 0,-8-121 36 0 0,-5 178 120 0 0,-12-71 0 0 0,9 88 39 0 0,0-1 0 0 0,-1 1-1 0 0,-1 0 1 0 0,0 1 0 0 0,-12-20-1 0 0,16 33-13 0 0,0 0-1 0 0,0 0 1 0 0,-1 1-1 0 0,0-1 1 0 0,1 1-1 0 0,-1 0 1 0 0,-1 0-1 0 0,1 1 0 0 0,-1-1 1 0 0,1 1-1 0 0,-7-3 1 0 0,8 4-25 0 0,0 1-1 0 0,0 0 1 0 0,0 0 0 0 0,0 0-1 0 0,0 0 1 0 0,0 0 0 0 0,-1 1 0 0 0,1-1-1 0 0,0 1 1 0 0,0 0 0 0 0,-1 0 0 0 0,1 0-1 0 0,0 1 1 0 0,0-1 0 0 0,-1 1 0 0 0,1 0-1 0 0,0 0 1 0 0,0 0 0 0 0,0 0 0 0 0,-5 2-1 0 0,1 2 34 0 0,-1 0-1 0 0,1 1 0 0 0,0 0 1 0 0,0 0-1 0 0,1 0 1 0 0,0 1-1 0 0,0-1 1 0 0,1 1-1 0 0,-1 1 0 0 0,2-1 1 0 0,-6 12-1 0 0,0-1 65 0 0,2 1 1 0 0,1 0-1 0 0,-10 38 0 0 0,8-4-56 0 0,2 0 0 0 0,-1 61 0 0 0,8-103-68 0 0,-4 71 76 0 0,4 0 0 0 0,16 135 0 0 0,-16-216-103 0 0,6 38-125 0 0,1 1 0 0 0,2-1 0 0 0,23 63-1 0 0,-27-90 71 0 0,1 0 1 0 0,0 0-1 0 0,1-1 0 0 0,0 0 0 0 0,1-1 0 0 0,12 14 0 0 0,-13-17 29 0 0,1 0 0 0 0,-1-1 0 0 0,1 0 0 0 0,0 0-1 0 0,1-1 1 0 0,0 0 0 0 0,-1 0 0 0 0,1-1 0 0 0,15 5-1 0 0,-11-6-328 0 0,-1 0-1 0 0,1 0 0 0 0,0-1 0 0 0,0-1 0 0 0,24 0 0 0 0,-24-1-1248 0 0,0-2 0 0 0,-1 0-1 0 0,18-4 1 0 0,-2-3-2265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59.7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13 512 0 0,'-1'-11'19604'0'0,"0"11"-19100"0"0,1-1 649 0 0,2 1-1121 0 0,2 1 8 0 0,-1 0-40 0 0,2 2-72 0 0,-3 3-200 0 0,-1 0-56 0 0,-1 4-1281 0 0,-1 1-2872 0 0,-1 0 96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59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 4257 0 0,'-1'8'12987'0'0,"1"-5"-12283"0"0,4 1-128 0 0,1 0-96 0 0,1 0-360 0 0,-2 1 72 0 0,2-3-224 0 0,-1 1 48 0 0,0 0-160 0 0,-1-1-72 0 0,1 1-2040 0 0,-3 0 1383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17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169 64 512 0 0,'-9'1'357'0'0,"1"0"0"0"0,0 0-1 0 0,0 0 1 0 0,0 1 0 0 0,0 1-1 0 0,0-1 1 0 0,0 1 0 0 0,-10 6 0 0 0,-57 37 3560 0 0,65-39-3798 0 0,10-7-80 0 0,0 0 0 0 0,0 0-1 0 0,0 0 1 0 0,0 0 0 0 0,0 0 0 0 0,0 0 0 0 0,0 0 0 0 0,0 0-1 0 0,0 0 1 0 0,0 0 0 0 0,0 0 0 0 0,0 0 0 0 0,0 0 0 0 0,0 0-1 0 0,0 0 1 0 0,0 0 0 0 0,0 0 0 0 0,0 0 0 0 0,0 1 0 0 0,0-1 0 0 0,0 0-1 0 0,0 0 1 0 0,0 0 0 0 0,0 0 0 0 0,0 0 0 0 0,0 0 0 0 0,0 0-1 0 0,0 0 1 0 0,0 0 0 0 0,0 0 0 0 0,0 0 0 0 0,0 0 0 0 0,0 0-1 0 0,0 0 1 0 0,0 0 0 0 0,0 0 0 0 0,0 0 0 0 0,0 0 0 0 0,0 0-1 0 0,0 0 1 0 0,-1 0 0 0 0,10-2 1034 0 0,22-8 53 0 0,-16 5-632 0 0,35-10 515 0 0,0 3 0 0 0,94-10 0 0 0,-116 19-932 0 0,-1 2 1 0 0,1 0-1 0 0,0 2 0 0 0,44 7 1 0 0,-34-3 287 0 0,63 0 0 0 0,22 3 390 0 0,23 2-175 0 0,-56-5-219 0 0,264 5 282 0 0,-332-10-614 0 0,581-29 436 0 0,-281-11-238 0 0,-235 26-139 0 0,108-14 257 0 0,-116 21-172 0 0,-1 3 0 0 0,130 11 0 0 0,-135 2 1 0 0,66 5-51 0 0,-74-9-136 0 0,-24-1 98 0 0,56-3 1 0 0,-78-2-48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02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195 164 512 0 0,'0'-13'636'0'0,"-1"1"1"0"0,-1 0-1 0 0,0-1 0 0 0,-1 1 0 0 0,-1 0 1 0 0,1 0-1 0 0,-2 0 0 0 0,0 1 0 0 0,0 0 1 0 0,-8-12-1 0 0,12 22-513 0 0,1-1-1 0 0,-1 1 1 0 0,0-1-1 0 0,0 1 1 0 0,0 0 0 0 0,-1 0-1 0 0,1-1 1 0 0,0 1 0 0 0,0 0-1 0 0,-1 0 1 0 0,1 0-1 0 0,-1 0 1 0 0,1 1 0 0 0,-1-1-1 0 0,1 0 1 0 0,-1 1 0 0 0,1-1-1 0 0,-1 1 1 0 0,1-1-1 0 0,-1 1 1 0 0,0 0 0 0 0,1-1-1 0 0,-1 1 1 0 0,0 0 0 0 0,1 0-1 0 0,-1 0 1 0 0,0 0-1 0 0,1 1 1 0 0,-3-1 0 0 0,2 1 41 0 0,-1 1-1 0 0,1-1 1 0 0,-1 0 0 0 0,1 0 0 0 0,0 1 0 0 0,0-1 0 0 0,0 1-1 0 0,0 0 1 0 0,0 0 0 0 0,0 0 0 0 0,0 0 0 0 0,0 0 0 0 0,1 0 0 0 0,-1 0-1 0 0,1 1 1 0 0,0-1 0 0 0,-2 4 0 0 0,2-5-101 0 0,1 0 1 0 0,0 0-1 0 0,0-1 1 0 0,0 1-1 0 0,0 0 1 0 0,0 0-1 0 0,0-1 1 0 0,0 1-1 0 0,0 0 1 0 0,0 0-1 0 0,0-1 0 0 0,0 1 1 0 0,0 0-1 0 0,1-1 1 0 0,-1 1-1 0 0,0 0 1 0 0,1 0-1 0 0,-1-1 1 0 0,0 1-1 0 0,1 0 0 0 0,-1-1 1 0 0,1 1-1 0 0,-1-1 1 0 0,1 1-1 0 0,-1-1 1 0 0,1 1-1 0 0,-1-1 1 0 0,1 1-1 0 0,-1-1 0 0 0,1 1 1 0 0,0-1-1 0 0,-1 0 1 0 0,1 1-1 0 0,0-1 1 0 0,0 0-1 0 0,-1 0 1 0 0,1 1-1 0 0,0-1 1 0 0,-1 0-1 0 0,1 0 0 0 0,0 0 1 0 0,0 0-1 0 0,-1 0 1 0 0,1 0-1 0 0,0 0 1 0 0,0 0-1 0 0,-1 0 1 0 0,1 0-1 0 0,0-1 0 0 0,0 1 1 0 0,-1 0-1 0 0,1 0 1 0 0,0-1-1 0 0,-1 1 1 0 0,1 0-1 0 0,0-1 1 0 0,-1 1-1 0 0,1-1 0 0 0,0 1 64 0 0,-27 16 845 0 0,25-16-973 0 0,-10 5 126 0 0,10-7-29 0 0,5-6-97 0 0,12-13 26 0 0,-11 16 7 0 0,-1-1 0 0 0,1 1 0 0 0,3-9 0 0 0,-6 7 97 0 0,-3 7-124 0 0,1 0 0 0 0,0-1 0 0 0,0 1 0 0 0,0 0 0 0 0,0 0 0 0 0,0 0 0 0 0,0 0 0 0 0,-1 0 0 0 0,1 0 1 0 0,0 0-1 0 0,0 0 0 0 0,0 0 0 0 0,0 0 0 0 0,0 0 0 0 0,-1 0 0 0 0,1 0 0 0 0,0 0 0 0 0,0 0 0 0 0,0 0 0 0 0,0 0 0 0 0,0 0 0 0 0,-1 0 0 0 0,1 0 0 0 0,0 0 0 0 0,0 0 0 0 0,0 0 1 0 0,0 0-1 0 0,0 0 0 0 0,-1 0 0 0 0,1 0 0 0 0,0 0 0 0 0,0 0 0 0 0,0 1 0 0 0,0-1 0 0 0,0 0 0 0 0,0 0 0 0 0,0 0 0 0 0,-1 0 0 0 0,1 0 0 0 0,0 0 0 0 0,0 0 0 0 0,0 1 0 0 0,0-1 1 0 0,0 0-1 0 0,0 0 0 0 0,0 0 0 0 0,0 0 0 0 0,0 0 0 0 0,0 1 0 0 0,-4 3 54 0 0,1 0 0 0 0,0 0 0 0 0,1 1 0 0 0,-1-1 0 0 0,1 1 0 0 0,0 0 0 0 0,0 0 0 0 0,0 0 0 0 0,1 0 0 0 0,0 0 0 0 0,0 0 0 0 0,0 0 1 0 0,0 6-1 0 0,-1 13 158 0 0,3 36-1 0 0,0-55-160 0 0,3 95 220 0 0,-12 160 0 0 0,-48 93-496 0 0,53-341 206 0 0,-4 31 16 0 0,6-40-5 0 0,1 0 0 0 0,0 0 0 0 0,0 0 0 0 0,0 0-1 0 0,1 0 1 0 0,-1 0 0 0 0,1 0 0 0 0,-1 0 0 0 0,1 0 0 0 0,2 5 0 0 0,-2-7 3 0 0,-1-1 1 0 0,0 1 0 0 0,0-1 0 0 0,1 1 0 0 0,-1-1 0 0 0,0 1 0 0 0,1-1 0 0 0,-1 1 0 0 0,1-1 0 0 0,-1 0 0 0 0,1 1 0 0 0,-1-1 0 0 0,1 0 0 0 0,-1 1 0 0 0,1-1-1 0 0,-1 0 1 0 0,1 0 0 0 0,-1 1 0 0 0,1-1 0 0 0,-1 0 0 0 0,1 0 0 0 0,0 0 0 0 0,-1 0 0 0 0,1 0 0 0 0,-1 0 0 0 0,2 0 0 0 0,-1 0-12 0 0,1 0 1 0 0,-1-1 0 0 0,1 1 0 0 0,-1-1 0 0 0,0 1-1 0 0,1-1 1 0 0,-1 0 0 0 0,0 1 0 0 0,1-1-1 0 0,0-1 1 0 0,3-2-87 0 0,0-1 0 0 0,0 1 1 0 0,6-10-1 0 0,0-1-1306 0 0,-1 0 1 0 0,12-25-1 0 0,-12 18-792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03.2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204 218 8 0 0,'-9'1'668'0'0,"1"0"0"0"0,-1-1 0 0 0,1 0-1 0 0,-1-1 1 0 0,1 0 0 0 0,-1 0 0 0 0,1-1 0 0 0,-1 0 0 0 0,1 0 0 0 0,-12-6-1 0 0,11 4-137 0 0,0 0-1 0 0,1 0 1 0 0,-1-1-1 0 0,1 0 0 0 0,0-1 1 0 0,1 0-1 0 0,-1 0 0 0 0,1-1 1 0 0,-6-7-1 0 0,12 13-462 0 0,0 0 0 0 0,0-1 0 0 0,0 1-1 0 0,0 0 1 0 0,0 0 0 0 0,0-1 0 0 0,0 1 0 0 0,0 0-1 0 0,1-1 1 0 0,-1 1 0 0 0,1-1 0 0 0,-1 1 0 0 0,1-1 0 0 0,0 1-1 0 0,-1-1 1 0 0,1 1 0 0 0,0-4 0 0 0,1 4-24 0 0,-1-1 0 0 0,1 1 0 0 0,0 0 0 0 0,0-1 0 0 0,0 1 0 0 0,0 0 1 0 0,0 0-1 0 0,0 0 0 0 0,0 0 0 0 0,0 0 0 0 0,0 0 0 0 0,0 0 0 0 0,1 0 0 0 0,-1 0 0 0 0,0 0 0 0 0,1 1 1 0 0,-1-1-1 0 0,2 0 0 0 0,26-10 212 0 0,0 1 0 0 0,0 1 1 0 0,46-8-1 0 0,-8 2-51 0 0,-28 6-124 0 0,0 1-1 0 0,0 2 1 0 0,1 1-1 0 0,69 2 0 0 0,-90 4-39 0 0,0 1 0 0 0,0 1-1 0 0,-1 0 1 0 0,1 2-1 0 0,18 7 1 0 0,-25-7-28 0 0,0 0-1 0 0,0 1 1 0 0,-1 0 0 0 0,1 1 0 0 0,-2 1-1 0 0,1 0 1 0 0,-1 0 0 0 0,11 11 0 0 0,-13-9-1 0 0,0 0 0 0 0,0 1 0 0 0,-1-1 0 0 0,-1 2 0 0 0,0-1 0 0 0,0 1 0 0 0,-1 0 0 0 0,0 0 0 0 0,-1 0 0 0 0,-1 1 0 0 0,4 21 0 0 0,-4-6 13 0 0,0 0 1 0 0,-2 0 0 0 0,-1 1 0 0 0,-5 37 0 0 0,2-35-23 0 0,-2-1 0 0 0,-1 0 0 0 0,-15 42 0 0 0,16-59-23 0 0,0 0 0 0 0,-1 0-1 0 0,-1 0 1 0 0,0-1-1 0 0,-1 0 1 0 0,0 0-1 0 0,-1-1 1 0 0,0 0 0 0 0,-18 16-1 0 0,0-5-1 0 0,0-1-1 0 0,-2-1 1 0 0,-52 27-1 0 0,61-37 33 0 0,0-1 0 0 0,0-1 0 0 0,-1-1 0 0 0,-1 0-1 0 0,1-2 1 0 0,-43 5 0 0 0,58-9-41 0 0,-1-1-1 0 0,1 0 1 0 0,-1 0-1 0 0,1-1 1 0 0,0 1-1 0 0,-1-1 1 0 0,1-1 0 0 0,-1 1-1 0 0,1-1 1 0 0,0 0-1 0 0,0-1 1 0 0,0 1-1 0 0,0-1 1 0 0,1 0-1 0 0,-1-1 1 0 0,1 1-1 0 0,0-1 1 0 0,0 0-1 0 0,0-1 1 0 0,0 1-1 0 0,1-1 1 0 0,-1 0 0 0 0,1 0-1 0 0,0 0 1 0 0,1-1-1 0 0,0 1 1 0 0,-1-1-1 0 0,2 0 1 0 0,-1 0-1 0 0,1 0 1 0 0,-3-12-1 0 0,2 4-638 0 0,0-1 0 0 0,2 0-1 0 0,0 1 1 0 0,1-1 0 0 0,0 0-1 0 0,1 0 1 0 0,5-26 0 0 0,4-2-1828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05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64 981 512 0 0,'-6'-14'1000'0'0,"5"12"-300"0"0,-1-1-1 0 0,1 1 1 0 0,0-1-1 0 0,0 1 1 0 0,1-1-1 0 0,-1 0 1 0 0,-1-4-1 0 0,2 24 3064 0 0,0-7-3148 0 0,-1 0 0 0 0,-3 13 0 0 0,-4 10 180 0 0,-24 143 1152 0 0,32-168-1884 0 0,-2 5 38 0 0,1-1-1 0 0,1 1 0 0 0,0 0 0 0 0,2 20 0 0 0,-1-30-97 0 0,0 1 1 0 0,0-1 0 0 0,0 0 0 0 0,0 1-1 0 0,1-1 1 0 0,-1 0 0 0 0,1 0 0 0 0,0 1 0 0 0,0-1-1 0 0,0 0 1 0 0,0-1 0 0 0,0 1 0 0 0,1 0-1 0 0,-1-1 1 0 0,1 1 0 0 0,0-1 0 0 0,0 0-1 0 0,0 0 1 0 0,0 0 0 0 0,6 3 0 0 0,-1-2-16 0 0,0-1 0 0 0,-1 0-1 0 0,1 0 1 0 0,0 0 0 0 0,1-1 0 0 0,-1 0 0 0 0,0-1 0 0 0,0 0 0 0 0,0 0-1 0 0,0-1 1 0 0,0 0 0 0 0,0 0 0 0 0,10-3 0 0 0,-4 0 2 0 0,1-1 1 0 0,-1 0 0 0 0,-1-1-1 0 0,1 0 1 0 0,-1-1-1 0 0,17-12 1 0 0,-22 14 4 0 0,-1-1 1 0 0,1 0 0 0 0,-1 0-1 0 0,-1-1 1 0 0,1 1-1 0 0,-1-1 1 0 0,-1-1 0 0 0,1 1-1 0 0,-1-1 1 0 0,0 0 0 0 0,-1 0-1 0 0,0-1 1 0 0,0 1-1 0 0,-1-1 1 0 0,0 0 0 0 0,0 0-1 0 0,-1 0 1 0 0,-1 0 0 0 0,1 0-1 0 0,-1-1 1 0 0,-1 1-1 0 0,0 0 1 0 0,0-1 0 0 0,-2-11-1 0 0,0 9-17 0 0,-4-23 74 0 0,6 33-44 0 0,-1 1 0 0 0,1-1 0 0 0,-1 0 0 0 0,0 0 0 0 0,1 1 1 0 0,-1-1-1 0 0,0 0 0 0 0,0 1 0 0 0,0-1 0 0 0,0 1 1 0 0,0 0-1 0 0,-1-1 0 0 0,1 1 0 0 0,0 0 0 0 0,-3-2 0 0 0,4 3-5 0 0,0 0 0 0 0,-1-1 0 0 0,1 1 0 0 0,0 0 0 0 0,-1 0-1 0 0,1 0 1 0 0,-1 0 0 0 0,1 0 0 0 0,-1-1 0 0 0,1 1 0 0 0,0 0 0 0 0,-1 0-1 0 0,1 0 1 0 0,-1 0 0 0 0,1 0 0 0 0,-1 0 0 0 0,1 1 0 0 0,0-1-1 0 0,-1 0 1 0 0,1 0 0 0 0,-1 0 0 0 0,1 0 0 0 0,0 0 0 0 0,-1 1-1 0 0,1-1 1 0 0,-1 0 0 0 0,1 0 0 0 0,-1 1 0 0 0,-7 12 1 0 0,0 17-19 0 0,5-7 7 0 0,1 1-1 0 0,1-1 0 0 0,1 1 0 0 0,1-1 0 0 0,1 1 0 0 0,1-1 1 0 0,7 27-1 0 0,-8-45-2 0 0,0 0-1 0 0,0 0 1 0 0,0 0 0 0 0,1 0 0 0 0,-1 0 0 0 0,1 0 0 0 0,0-1 0 0 0,1 1-1 0 0,-1-1 1 0 0,1 0 0 0 0,0 0 0 0 0,0 0 0 0 0,4 3 0 0 0,-5-5 7 0 0,-1-1 0 0 0,0 1 0 0 0,1-1 0 0 0,-1 1 0 0 0,1-1 1 0 0,0 0-1 0 0,-1 0 0 0 0,1 0 0 0 0,0-1 0 0 0,-1 1 0 0 0,1 0 0 0 0,0-1 1 0 0,0 0-1 0 0,0 0 0 0 0,0 0 0 0 0,-1 0 0 0 0,1 0 0 0 0,0 0 0 0 0,0-1 1 0 0,0 0-1 0 0,-1 1 0 0 0,1-1 0 0 0,0 0 0 0 0,-1 0 0 0 0,1 0 0 0 0,-1-1 1 0 0,3-1-1 0 0,6-4-35 0 0,0-1 0 0 0,-1-1 0 0 0,0 0 1 0 0,-1 0-1 0 0,0-1 0 0 0,0 0 1 0 0,-1 0-1 0 0,0-1 0 0 0,6-12 0 0 0,-6 8 32 0 0,-1-1 0 0 0,0 0 0 0 0,-1 0 0 0 0,-1 0 0 0 0,0-1-1 0 0,3-26 1 0 0,-28 99 243 0 0,15-31-261 0 0,0 0-1 0 0,-1 35 1 0 0,5-53 26 0 0,1 0 0 0 0,0 0 1 0 0,1 0-1 0 0,0 0 0 0 0,0 0 0 0 0,0 0 0 0 0,1 0 0 0 0,0 0 1 0 0,0-1-1 0 0,1 1 0 0 0,0-1 0 0 0,0 1 0 0 0,7 9 0 0 0,-8-13 0 0 0,0 0 0 0 0,0-1 0 0 0,1 1 0 0 0,-1-1 0 0 0,1 1 0 0 0,0-1 0 0 0,0 0 0 0 0,0 0 0 0 0,0-1 0 0 0,0 1 0 0 0,0 0 0 0 0,0-1 0 0 0,0 0 0 0 0,1 0 0 0 0,-1 0 0 0 0,0 0 0 0 0,1 0 0 0 0,-1-1 0 0 0,1 0 0 0 0,-1 1 0 0 0,1-1 0 0 0,5-1 0 0 0,-3 0 12 0 0,0 0 0 0 0,0-1 0 0 0,-1 0 0 0 0,1 0 0 0 0,0 0 0 0 0,-1-1 0 0 0,1 0 0 0 0,-1 0 0 0 0,0 0 0 0 0,0 0 0 0 0,0-1 0 0 0,5-4 0 0 0,-2 0-2 0 0,0 0 0 0 0,0 0 0 0 0,0-1-1 0 0,-1 0 1 0 0,0-1 0 0 0,-1 0 0 0 0,0 0-1 0 0,0 0 1 0 0,-1 0 0 0 0,-1-1 0 0 0,0 0-1 0 0,0 0 1 0 0,-1 0 0 0 0,0 0 0 0 0,-1-1-1 0 0,1-16 1 0 0,-3-8 8 0 0,-1 0 0 0 0,-2 0 0 0 0,-1 0-1 0 0,-2 1 1 0 0,-2-1 0 0 0,-12-34 0 0 0,19 65-4 0 0,-1 0-1 0 0,0 0 0 0 0,0 0 1 0 0,-1 1-1 0 0,1-1 1 0 0,-1 1-1 0 0,-6-8 1 0 0,8 11-14 0 0,0 0 1 0 0,0 0 0 0 0,0 0 0 0 0,-1 1-1 0 0,1-1 1 0 0,0 0 0 0 0,0 0-1 0 0,-1 1 1 0 0,1-1 0 0 0,0 1 0 0 0,-1-1-1 0 0,1 1 1 0 0,-1-1 0 0 0,1 1-1 0 0,-1 0 1 0 0,1 0 0 0 0,-1 0 0 0 0,1 0-1 0 0,-1 0 1 0 0,1 0 0 0 0,-1 0 0 0 0,1 0-1 0 0,0 0 1 0 0,-1 1 0 0 0,1-1-1 0 0,-1 1 1 0 0,1-1 0 0 0,0 1 0 0 0,-1-1-1 0 0,1 1 1 0 0,-2 1 0 0 0,-5 4-12 0 0,-1 0 1 0 0,1 0-1 0 0,0 1 1 0 0,1 0-1 0 0,-1 0 0 0 0,2 1 1 0 0,-1 0-1 0 0,1 0 1 0 0,-7 11-1 0 0,-5 13-38 0 0,-17 40-1 0 0,34-70 50 0 0,-9 23-33 0 0,2 0-1 0 0,0 1 1 0 0,1 0 0 0 0,2 1 0 0 0,1 0 0 0 0,1-1 0 0 0,0 44-1 0 0,3-64 13 0 0,1 0 0 0 0,-1-1-1 0 0,1 1 1 0 0,0 0 0 0 0,0 0-1 0 0,1 0 1 0 0,0-1 0 0 0,0 1-1 0 0,0-1 1 0 0,0 0 0 0 0,1 1-1 0 0,5 6 1 0 0,-5-9 10 0 0,-1 0 1 0 0,1 0 0 0 0,0 0-1 0 0,0 0 1 0 0,0 0-1 0 0,0-1 1 0 0,0 0-1 0 0,1 1 1 0 0,-1-1-1 0 0,1 0 1 0 0,0-1-1 0 0,-1 1 1 0 0,1-1 0 0 0,0 0-1 0 0,0 1 1 0 0,0-2-1 0 0,0 1 1 0 0,0 0-1 0 0,4-1 1 0 0,-1 0-9 0 0,0 0 0 0 0,0 0-1 0 0,0-1 1 0 0,-1 0 0 0 0,1 0 0 0 0,0-1 0 0 0,-1 0 0 0 0,1 0 0 0 0,-1-1-1 0 0,1 1 1 0 0,-1-1 0 0 0,6-4 0 0 0,-4 1-13 0 0,0 0 1 0 0,0 0-1 0 0,-1-1 1 0 0,0 0-1 0 0,0 0 0 0 0,-1-1 1 0 0,10-14-1 0 0,-7 8 5 0 0,-1-1 1 0 0,-1 0-1 0 0,0 0 0 0 0,-1-1 0 0 0,-1 0 0 0 0,0 0 1 0 0,-1 0-1 0 0,-1 0 0 0 0,3-30 0 0 0,-2-171 225 0 0,-5 210-114 0 0,-1 5-23 0 0,-4 13 5 0 0,-5 17-57 0 0,3-3 59 0 0,2 0 1 0 0,0 0 0 0 0,-3 50-1 0 0,8-66-55 0 0,1 0 0 0 0,0 0 0 0 0,1 0 0 0 0,0 0 1 0 0,0 0-1 0 0,1 0 0 0 0,0 0 0 0 0,1 0 0 0 0,0-1 0 0 0,0 1 0 0 0,1-1 0 0 0,0 0 0 0 0,0 0 0 0 0,9 13 0 0 0,-9-17 5 0 0,-1-1 0 0 0,1 1 0 0 0,0 0 0 0 0,0-1-1 0 0,0 0 1 0 0,0 0 0 0 0,0 0 0 0 0,1 0 0 0 0,-1-1-1 0 0,1 1 1 0 0,0-1 0 0 0,10 2 0 0 0,-8-2-11 0 0,-1-1 0 0 0,1 0 1 0 0,0-1-1 0 0,0 0 0 0 0,0 0 1 0 0,0 0-1 0 0,0-1 0 0 0,12-3 0 0 0,-3 0 13 0 0,0-2 0 0 0,0 0-1 0 0,-1-1 1 0 0,1 0 0 0 0,-2-2-1 0 0,1 0 1 0 0,14-11-1 0 0,-2-1-13 0 0,0-1 0 0 0,-2-2 0 0 0,-1 0-1 0 0,29-38 1 0 0,-39 43-9 0 0,-1-1 0 0 0,0 0 0 0 0,-2 0 0 0 0,0-1 0 0 0,-2-1 0 0 0,0 0 0 0 0,7-30 0 0 0,-6 3 10 0 0,-2 0-1 0 0,3-68 1 0 0,-9-101 22 0 0,-2 206-30 0 0,-8-172 154 0 0,3 144 61 0 0,-1 0 0 0 0,-18-61 0 0 0,23 95-39 0 0,-1 1-1 0 0,0-1 1 0 0,-1 1 0 0 0,0-1 0 0 0,1 1-1 0 0,-5-6 1 0 0,6 10-101 0 0,0-1-1 0 0,-1 1 0 0 0,1 0 1 0 0,0-1-1 0 0,-1 1 0 0 0,1 0 0 0 0,-1 0 1 0 0,1 0-1 0 0,-1 0 0 0 0,0 0 1 0 0,1 0-1 0 0,-1 0 0 0 0,0 1 1 0 0,0-1-1 0 0,1 1 0 0 0,-1-1 1 0 0,0 1-1 0 0,0 0 0 0 0,0-1 1 0 0,0 1-1 0 0,1 0 0 0 0,-1 0 1 0 0,-3 1-1 0 0,-1 0 30 0 0,0 1 1 0 0,0 0-1 0 0,0 0 0 0 0,0 0 1 0 0,0 1-1 0 0,1 0 0 0 0,-1 0 0 0 0,1 0 1 0 0,0 1-1 0 0,0 0 0 0 0,-9 8 1 0 0,-1 3 10 0 0,1 1-1 0 0,-14 20 1 0 0,13-14 6 0 0,0 0-1 0 0,2 2 1 0 0,-14 32-1 0 0,-22 79 73 0 0,34-85-20 0 0,1 1 0 0 0,-7 62 0 0 0,16-76 11 0 0,2 1-1 0 0,2-1 1 0 0,7 70 0 0 0,-3-88-146 0 0,0 1 1 0 0,2-1-1 0 0,1 0 0 0 0,0 0 1 0 0,1-1-1 0 0,1 0 1 0 0,1 0-1 0 0,1 0 1 0 0,0-1-1 0 0,1-1 0 0 0,1 0 1 0 0,19 21-1 0 0,-13-19-339 0 0,1 0 0 0 0,0-2-1 0 0,35 24 1 0 0,-30-25-897 0 0,0-1 1 0 0,2-2-1 0 0,27 11 1 0 0,-26-14-2021 0 0,0-1 1271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05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47 512 0 0,'-14'-6'512'0'0,"-4"-3"6290"0"0,4 4-4002 0 0,2-2 3778 0 0,1 0-4042 0 0,7 4-1912 0 0,2-2-64 0 0,1 3-231 0 0,1 1-153 0 0,2 0-200 0 0,2 1-72 0 0,2 2-64 0 0,1 1 63 0 0,1 4-431 0 0,-2 1-448 0 0,2 1-24 0 0,2 5-2177 0 0,-1-2 1537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05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 8 0 0,'-11'10'3199'0'0,"-1"2"971"0"0,7-5 3503 0 0,5-6-7553 0 0,0-1 1 0 0,0 1-1 0 0,0-1 1 0 0,0 1-1 0 0,0 0 0 0 0,1-1 1 0 0,-1 1-1 0 0,0-1 1 0 0,0 1-1 0 0,0-1 0 0 0,1 1 1 0 0,-1-1-1 0 0,0 1 1 0 0,1-1-1 0 0,-1 0 1 0 0,0 1-1 0 0,1-1 0 0 0,-1 1 1 0 0,1-1-1 0 0,-1 0 1 0 0,1 1-1 0 0,-1-1 0 0 0,0 0 1 0 0,1 1-1 0 0,-1-1 1 0 0,1 0-1 0 0,-1 0 0 0 0,1 0 1 0 0,0 1-1 0 0,-1-1 1 0 0,1 0-1 0 0,-1 0 1 0 0,1 0-1 0 0,-1 0 0 0 0,2 0 1 0 0,20 3 977 0 0,-9-3-1176 0 0,17 0-230 0 0,-10 6-2992 0 0,-11-2 1818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08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97 148 512 0 0,'-5'-3'191'0'0,"0"1"-1"0"0,0 0 1 0 0,0 0 0 0 0,-1 0-1 0 0,1 1 1 0 0,0 0 0 0 0,-8-1-1 0 0,10 2 198 0 0,0 0-1 0 0,1 0 0 0 0,-1 0 0 0 0,0 0 0 0 0,1 1 1 0 0,-1-1-1 0 0,1 1 0 0 0,-1 0 0 0 0,1 0 1 0 0,-1 0-1 0 0,1 0 0 0 0,-1 0 0 0 0,1 0 0 0 0,0 1 1 0 0,0-1-1 0 0,0 1 0 0 0,-4 3 0 0 0,8-4-29 0 0,-1 0-1 0 0,1 0 0 0 0,0 0 0 0 0,-1 0 0 0 0,1 0 1 0 0,0 0-1 0 0,0 0 0 0 0,0-1 0 0 0,0 1 1 0 0,2 0-1 0 0,3 1 442 0 0,-2 1-672 0 0,-1 0 0 0 0,0-1-1 0 0,0 1 1 0 0,0 1-1 0 0,0-1 1 0 0,-1 1 0 0 0,1-1-1 0 0,-1 1 1 0 0,0 0-1 0 0,0 0 1 0 0,0 0 0 0 0,-1 1-1 0 0,1-1 1 0 0,-1 1 0 0 0,0-1-1 0 0,0 1 1 0 0,-1 0-1 0 0,2 5 1 0 0,1 6-60 0 0,-1 0-1 0 0,-1 1 1 0 0,-1-1 0 0 0,0 20 0 0 0,-2 16 17 0 0,-12 79 0 0 0,12-126-93 0 0,1 0 0 0 0,-1 0 0 0 0,1-1 0 0 0,0 1 0 0 0,2 9 0 0 0,-2-13 8 0 0,0-1 1 0 0,0 1-1 0 0,0-1 0 0 0,0 1 0 0 0,0-1 1 0 0,1 1-1 0 0,-1 0 0 0 0,0-1 1 0 0,0 1-1 0 0,1-1 0 0 0,-1 1 1 0 0,0-1-1 0 0,1 1 0 0 0,-1-1 0 0 0,1 0 1 0 0,-1 1-1 0 0,1-1 0 0 0,-1 1 1 0 0,1-1-1 0 0,-1 0 0 0 0,1 1 0 0 0,0-1 1 0 0,0 0 0 0 0,0 0 0 0 0,0 0 0 0 0,-1 0 0 0 0,1 0 1 0 0,0 0-1 0 0,0 0 0 0 0,0-1 0 0 0,0 1 0 0 0,0 0 0 0 0,0-1 0 0 0,0 1 1 0 0,0 0-1 0 0,-1-1 0 0 0,1 1 0 0 0,0-1 0 0 0,0 1 0 0 0,0-1 1 0 0,-1 0-1 0 0,2 0 0 0 0,3-4-2 0 0,1-1 1 0 0,-1 1-1 0 0,0-1 1 0 0,0 0-1 0 0,-1 0 0 0 0,0-1 1 0 0,0 1-1 0 0,-1-1 1 0 0,1 0-1 0 0,-1 0 1 0 0,2-10-1 0 0,2-10 74 0 0,7-49 0 0 0,-7 32-82 0 0,0-6 41 0 0,1-51 0 0 0,-8 95-22 0 0,0 1 0 0 0,1-1 0 0 0,0 1 0 0 0,0-1 0 0 0,1 1 0 0 0,0 0 0 0 0,-1-1 0 0 0,2 1 0 0 0,4-9 0 0 0,-6 13 3 0 0,0-1 0 0 0,0 0 0 0 0,0 1 0 0 0,1-1 0 0 0,-1 1 0 0 0,1 0 0 0 0,-1 0 0 0 0,1-1 0 0 0,-1 1 0 0 0,1 0 0 0 0,0 0 0 0 0,-1 0 0 0 0,1 1 0 0 0,0-1-1 0 0,0 0 1 0 0,0 1 0 0 0,0-1 0 0 0,-1 1 0 0 0,1-1 0 0 0,0 1 0 0 0,0 0 0 0 0,0 0 0 0 0,0 0 0 0 0,0 0 0 0 0,0 0 0 0 0,0 0 0 0 0,0 1 0 0 0,0-1 0 0 0,0 1-1 0 0,0-1 1 0 0,2 2 0 0 0,6 2-15 0 0,-2 1 0 0 0,1 0 1 0 0,0 0-1 0 0,-1 1 0 0 0,0 0 0 0 0,-1 0 0 0 0,1 0 0 0 0,-1 1 0 0 0,0 1 0 0 0,6 8 0 0 0,4 7 34 0 0,-1 0 0 0 0,17 33-1 0 0,-27-43 113 0 0,0 2-1 0 0,0-1 0 0 0,6 30 0 0 0,-4-10 176 0 0,-8-33-310 0 0,1 0-1 0 0,-1 0 1 0 0,0 0-1 0 0,1 1 0 0 0,-1-1 1 0 0,0 0-1 0 0,1 0 1 0 0,0 0-1 0 0,-1 0 1 0 0,1-1-1 0 0,-1 1 1 0 0,1 0-1 0 0,0 0 0 0 0,0 0 1 0 0,-1 0-1 0 0,1-1 1 0 0,0 1-1 0 0,0 0 1 0 0,0-1-1 0 0,0 1 1 0 0,0-1-1 0 0,0 1 0 0 0,0-1 1 0 0,0 1-1 0 0,1-1 1 0 0,-1 0-6 0 0,1 0 0 0 0,-1 0 1 0 0,0 0-1 0 0,1 0 0 0 0,-1 0 1 0 0,0-1-1 0 0,0 1 0 0 0,1-1 0 0 0,-1 1 1 0 0,0-1-1 0 0,0 1 0 0 0,0-1 1 0 0,0 0-1 0 0,0 1 0 0 0,0-1 1 0 0,0 0-1 0 0,0 0 0 0 0,0 0 0 0 0,0 0 1 0 0,0 0-1 0 0,1-1 0 0 0,33-38-92 0 0,25-32-139 0 0,-54 63 200 0 0,0 0-1 0 0,-1-1 1 0 0,0 1 0 0 0,0-1 0 0 0,-1 0-1 0 0,5-19 1 0 0,0-15-41 0 0,-5 20 134 0 0,2 1 0 0 0,9-29 0 0 0,-12 47 51 0 0,-1 5-31 0 0,-1 10 14 0 0,-2 15 9 0 0,-2 9-104 0 0,2-1 1 0 0,1 0 0 0 0,1 1 0 0 0,11 57-1 0 0,-11-85-12 0 0,1-1 0 0 0,0 1 0 0 0,0-1 0 0 0,0 0-1 0 0,0 1 1 0 0,1-1 0 0 0,0 0 0 0 0,0-1 0 0 0,0 1-1 0 0,1 0 1 0 0,0-1 0 0 0,-1 0 0 0 0,2 0 0 0 0,-1 0-1 0 0,8 6 1 0 0,-8-8 7 0 0,-1 0 0 0 0,1-1 0 0 0,-1 1 0 0 0,1-1 0 0 0,-1 1-1 0 0,1-1 1 0 0,0 0 0 0 0,0 0 0 0 0,0-1 0 0 0,-1 1 0 0 0,1-1-1 0 0,0 0 1 0 0,0 0 0 0 0,0 0 0 0 0,0 0 0 0 0,0-1 0 0 0,0 1-1 0 0,-1-1 1 0 0,1 0 0 0 0,0 0 0 0 0,-1-1 0 0 0,1 1 0 0 0,6-4 0 0 0,1-2-2 0 0,-1 0 0 0 0,1 0 0 0 0,-1-1 0 0 0,-1 0 0 0 0,0-1 0 0 0,0 0 0 0 0,-1 0 0 0 0,0-1 0 0 0,0 0 0 0 0,-1 0 0 0 0,6-14 0 0 0,-5 9 8 0 0,-1-1 0 0 0,-1 0 0 0 0,-1-1 0 0 0,0 1 0 0 0,-1-1 0 0 0,-1 0 0 0 0,2-27 0 0 0,-1-2-31 0 0,-19 65 96 0 0,7-2-66 0 0,0 0-1 0 0,1 0 0 0 0,1 0 0 0 0,1 1 1 0 0,0 0-1 0 0,1 0 0 0 0,1 1 1 0 0,0-1-1 0 0,2 1 0 0 0,1 27 1 0 0,0-41-2 0 0,1-1 0 0 0,0 1 0 0 0,0-1 0 0 0,0 1 0 0 0,1-1 0 0 0,0 0 0 0 0,-1 0 0 0 0,2 1 0 0 0,-1-1 1 0 0,0 0-1 0 0,1-1 0 0 0,0 1 0 0 0,-1 0 0 0 0,2-1 0 0 0,5 6 0 0 0,-7-7 1 0 0,0-1 0 0 0,0 1 0 0 0,0-1 0 0 0,0 0 0 0 0,1 0 0 0 0,-1 0 0 0 0,0 0 0 0 0,1 0 1 0 0,-1 0-1 0 0,1-1 0 0 0,-1 1 0 0 0,1-1 0 0 0,-1 0 0 0 0,1 0 0 0 0,-1 0 0 0 0,1 0 0 0 0,0 0 0 0 0,-1 0 0 0 0,1 0 0 0 0,-1-1 0 0 0,1 0 0 0 0,-1 1 0 0 0,0-1 0 0 0,1 0 0 0 0,-1 0 0 0 0,0 0 0 0 0,1-1 0 0 0,-1 1 0 0 0,3-3 0 0 0,2-1 1 0 0,0-1-1 0 0,-1 1 1 0 0,0-1-1 0 0,0 0 1 0 0,-1-1-1 0 0,0 0 1 0 0,0 1-1 0 0,0-2 1 0 0,-1 1 0 0 0,0 0-1 0 0,0-1 1 0 0,-1 0-1 0 0,0 0 1 0 0,0 0-1 0 0,1-9 1 0 0,0-4-11 0 0,-2 0 0 0 0,0-1-1 0 0,-1 1 1 0 0,-3-37 0 0 0,1 36-17 0 0,-3-27-78 0 0,4 44 108 0 0,-1 0-1 0 0,0 0 0 0 0,-1 1 1 0 0,1-1-1 0 0,-1 0 0 0 0,0 1 1 0 0,-4-7-1 0 0,6 10 2 0 0,-1 0 0 0 0,0 0-1 0 0,1 0 1 0 0,-1 0 0 0 0,0 1 0 0 0,0-1 0 0 0,0 0-1 0 0,1 0 1 0 0,-1 1 0 0 0,0-1 0 0 0,0 0 0 0 0,0 1 0 0 0,0-1-1 0 0,0 1 1 0 0,-1-1 0 0 0,1 1 0 0 0,0 0 0 0 0,0-1-1 0 0,0 1 1 0 0,-2 0 0 0 0,1 0 0 0 0,0 0 0 0 0,-1 0 1 0 0,1 1-1 0 0,0-1 0 0 0,-1 1 0 0 0,1-1 0 0 0,0 1 0 0 0,0 0 0 0 0,-4 1 1 0 0,-2 2-1 0 0,1 1 1 0 0,0 0 0 0 0,0 0 0 0 0,-9 9-1 0 0,3-2-17 0 0,1 1 0 0 0,0 1-1 0 0,1 0 1 0 0,0 1 0 0 0,2 0 0 0 0,-1 0-1 0 0,2 1 1 0 0,0 0 0 0 0,1 1-1 0 0,0 0 1 0 0,2 0 0 0 0,-8 34 0 0 0,13-46 11 0 0,-1-1 0 0 0,1 1 1 0 0,0-1-1 0 0,0 0 1 0 0,0 1-1 0 0,0-1 0 0 0,1 1 1 0 0,-1-1-1 0 0,1 0 1 0 0,1 0-1 0 0,-1 1 1 0 0,0-1-1 0 0,1 0 0 0 0,0 0 1 0 0,0 0-1 0 0,0 0 1 0 0,1-1-1 0 0,-1 1 0 0 0,1-1 1 0 0,0 1-1 0 0,0-1 1 0 0,0 0-1 0 0,0 0 1 0 0,0 0-1 0 0,1 0 0 0 0,-1-1 1 0 0,1 0-1 0 0,0 1 1 0 0,0-1-1 0 0,0 0 0 0 0,0-1 1 0 0,0 1-1 0 0,0-1 1 0 0,0 0-1 0 0,1 0 1 0 0,-1 0-1 0 0,0-1 0 0 0,1 1 1 0 0,-1-1-1 0 0,1 0 1 0 0,-1 0-1 0 0,0-1 0 0 0,1 1 1 0 0,-1-1-1 0 0,0 0 1 0 0,1 0-1 0 0,6-3 1 0 0,-2 0 9 0 0,1-1-1 0 0,-1-1 1 0 0,0 0 0 0 0,0 0 0 0 0,-1-1 0 0 0,0 0 0 0 0,0 0 0 0 0,-1-1 0 0 0,1 1 0 0 0,-2-2 0 0 0,1 1 0 0 0,-1-1 0 0 0,-1 0 0 0 0,1-1 0 0 0,-1 1 0 0 0,-1-1 0 0 0,0 0 0 0 0,0 0-1 0 0,-1 0 1 0 0,-1 0 0 0 0,3-14 0 0 0,-2-23 161 0 0,-2-47 0 0 0,-2 45 202 0 0,0 37 142 0 0,-2 20 64 0 0,-2 19-163 0 0,3-5-331 0 0,1-1 1 0 0,1 0-1 0 0,1 1 1 0 0,1-1-1 0 0,7 31 1 0 0,-7-41-45 0 0,1-1 0 0 0,0 0 0 0 0,1 0 0 0 0,0 0 0 0 0,1 0 0 0 0,0-1 0 0 0,0 0 0 0 0,1 0 0 0 0,0 0 0 0 0,1-1 1 0 0,0 1-1 0 0,15 13 0 0 0,-18-19-34 0 0,1 1-1 0 0,-1-1 1 0 0,1 0 0 0 0,0-1 0 0 0,0 1 0 0 0,0-1 0 0 0,0 0 0 0 0,0 0-1 0 0,1-1 1 0 0,-1 1 0 0 0,1-1 0 0 0,-1 0 0 0 0,1-1 0 0 0,-1 1 0 0 0,1-1-1 0 0,-1 0 1 0 0,6-1 0 0 0,-3-1-309 0 0,-1 1 0 0 0,1-1 0 0 0,-1 0 1 0 0,0-1-1 0 0,0 0 0 0 0,0 0 0 0 0,0 0 0 0 0,-1-1 0 0 0,1 0 0 0 0,-1 0 0 0 0,11-10 0 0 0,3-6-5531 0 0,-10 11 2231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5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16 512 0 0,'-16'-16'13040'0'0,"33"18"-11788"0"0,10 7-6063 0 0,-19-6 1771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08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18 456 0 0,'-2'-2'391'0'0,"1"1"-1"0"0,-1-1 1 0 0,1 1 0 0 0,-1 0-1 0 0,1-1 1 0 0,-1 1-1 0 0,0 0 1 0 0,0 0 0 0 0,0 0-1 0 0,1 1 1 0 0,-1-1 0 0 0,-4-1-1 0 0,-7 1 5745 0 0,20 1-5233 0 0,0 0 0 0 0,-1 1 0 0 0,0 0 0 0 0,1 0 0 0 0,-1 1 0 0 0,1-1-1 0 0,-1 2 1 0 0,0-1 0 0 0,7 4 0 0 0,-5-1-409 0 0,0-1-1 0 0,-1 2 1 0 0,0-1-1 0 0,0 1 1 0 0,12 13-1 0 0,0 3-746 0 0,-2 2 1 0 0,-1 0-1 0 0,16 32 1 0 0,-7-14 953 0 0,-13-19-805 0 0,-2-6 48 0 0,1 0 1 0 0,0 0-1 0 0,16 18 0 0 0,-24-31-77 0 0,1-1 0 0 0,-1 1 0 0 0,1-1 0 0 0,-1 0 0 0 0,1 0 0 0 0,0-1 0 0 0,0 1 0 0 0,0-1-1 0 0,0 0 1 0 0,1 0 0 0 0,-1 0 0 0 0,1 0 0 0 0,-1-1 0 0 0,1 0 0 0 0,0 0 0 0 0,-1 0 0 0 0,1 0 0 0 0,9-1 0 0 0,-13 0-131 0 0,1 0 1 0 0,0 0 0 0 0,0-1-1 0 0,0 1 1 0 0,-1-1-1 0 0,1 1 1 0 0,0-1 0 0 0,-1 0-1 0 0,1 0 1 0 0,-1 1 0 0 0,1-1-1 0 0,2-2 1 0 0,14-17-7479 0 0,-11 10 3154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08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353 0 88 0 0,'-4'1'755'0'0,"-1"-1"0"0"0,0 1-1 0 0,0 0 1 0 0,0 1 0 0 0,0-1 0 0 0,1 1 0 0 0,-1 0 0 0 0,1 0-1 0 0,-1 0 1 0 0,1 1 0 0 0,0-1 0 0 0,0 1 0 0 0,0 0 0 0 0,-4 5-1 0 0,-3 1 713 0 0,1 1-1 0 0,1 1 0 0 0,-14 20 1 0 0,-12 24 560 0 0,18-27-1257 0 0,-34 42 0 0 0,22-37-608 0 0,12-14-540 0 0,0 1 0 0 0,0 0-1 0 0,-25 45 1 0 0,42-64 280 0 0,-1-1-176 0 0,1 1 1 0 0,0 0-1 0 0,-1-1 0 0 0,1 1 1 0 0,0 0-1 0 0,-1-1 1 0 0,1 1-1 0 0,0 0 1 0 0,0 0-1 0 0,-1-1 0 0 0,1 1 1 0 0,0 0-1 0 0,0 0 1 0 0,0 0-1 0 0,0-1 1 0 0,0 1-1 0 0,0 0 0 0 0,0 0 1 0 0,1 0-1 0 0,-1-1 1 0 0,0 1-1 0 0,1 1 0 0 0,4 2-3529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09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84 305 512 0 0,'-5'3'150'0'0,"-2"1"905"0"0,-1 0 1 0 0,1-1-1 0 0,-1 0 0 0 0,0 0 1 0 0,0 0-1 0 0,-14 1 1 0 0,22-4-948 0 0,-1 0 1 0 0,0 0 0 0 0,1 0-1 0 0,-1-1 1 0 0,1 1-1 0 0,-1 0 1 0 0,1 0 0 0 0,-1-1-1 0 0,1 1 1 0 0,-1 0-1 0 0,1-1 1 0 0,0 1 0 0 0,-1-1-1 0 0,1 1 1 0 0,-1-1 0 0 0,1 1-1 0 0,0-1 1 0 0,-1 1-1 0 0,1-1 1 0 0,0 1 0 0 0,0-1-1 0 0,-1 1 1 0 0,1-1-1 0 0,0 1 1 0 0,0-1 0 0 0,0 0-1 0 0,0 1 1 0 0,0-1 0 0 0,0 1-1 0 0,0-1 1 0 0,0 0-1 0 0,0 1 1 0 0,0-1 0 0 0,0 1-1 0 0,0-2 1 0 0,4-23 1556 0 0,-4 23-1550 0 0,31-140 1587 0 0,-30 137-1666 0 0,1 0-1 0 0,-1 0 1 0 0,1 0 0 0 0,0 0-1 0 0,6-8 1 0 0,-8 12-5 0 0,1 0-1 0 0,0 0 1 0 0,0 0 0 0 0,0 0-1 0 0,-1 0 1 0 0,1 0 0 0 0,0 0-1 0 0,0 0 1 0 0,0 0-1 0 0,1 0 1 0 0,-1 0 0 0 0,0 1-1 0 0,0-1 1 0 0,0 0 0 0 0,1 1-1 0 0,-1-1 1 0 0,0 1 0 0 0,0-1-1 0 0,1 1 1 0 0,-1 0 0 0 0,1 0-1 0 0,-1-1 1 0 0,0 1 0 0 0,1 0-1 0 0,-1 0 1 0 0,3 1 0 0 0,-3-1-8 0 0,1 1 0 0 0,-1 0 0 0 0,0-1 1 0 0,0 1-1 0 0,0 0 0 0 0,0 0 0 0 0,0 0 1 0 0,0 0-1 0 0,0 0 0 0 0,0 0 0 0 0,-1 0 1 0 0,1 0-1 0 0,0 0 0 0 0,-1 0 1 0 0,1 0-1 0 0,0 1 0 0 0,-1-1 0 0 0,1 2 1 0 0,7 25 64 0 0,-7-26-65 0 0,2 18 53 0 0,-1 0 0 0 0,0 1 0 0 0,-2-1-1 0 0,-2 29 1 0 0,0 40-45 0 0,3-79-29 0 0,0-1-1 0 0,1 1 1 0 0,0-1 0 0 0,0 0-1 0 0,1 0 1 0 0,0 1-1 0 0,5 8 1 0 0,-8-17-3 0 0,1 1 0 0 0,0-1 1 0 0,-1 1-1 0 0,1-1 0 0 0,0 0 1 0 0,0 0-1 0 0,0 1 0 0 0,0-1 1 0 0,0 0-1 0 0,0 0 0 0 0,0 0 1 0 0,1 0-1 0 0,-1 0 0 0 0,0 0 1 0 0,0 0-1 0 0,1 0 0 0 0,-1-1 0 0 0,1 1 1 0 0,-1-1-1 0 0,1 1 0 0 0,-1-1 1 0 0,1 1-1 0 0,-1-1 0 0 0,1 0 1 0 0,-1 1-1 0 0,1-1 0 0 0,-1 0 1 0 0,1 0-1 0 0,0 0 0 0 0,-1-1 1 0 0,1 1-1 0 0,-1 0 0 0 0,1 0 1 0 0,-1-1-1 0 0,1 1 0 0 0,-1-1 1 0 0,1 0-1 0 0,-1 1 0 0 0,0-1 0 0 0,3-1 1 0 0,2-2 18 0 0,-1 0 1 0 0,1 0-1 0 0,-1 0 1 0 0,0-1-1 0 0,0 0 1 0 0,0 0-1 0 0,-1 0 1 0 0,5-7-1 0 0,-1-1-14 0 0,0-1 0 0 0,-1-1-1 0 0,0 1 1 0 0,-1-1-1 0 0,-1 0 1 0 0,0-1 0 0 0,-1 1-1 0 0,3-21 1 0 0,-3-5 25 0 0,-2-82 0 0 0,3 26 475 0 0,-10 130 36 0 0,7-4-537 0 0,1 0 0 0 0,1-1 0 0 0,14 49 0 0 0,1 6-80 0 0,52 212 16 0 0,-49-228 174 0 0,-10-33-115 0 0,-1 2 1 0 0,8 49-1 0 0,-16-68 3 0 0,-1 1 0 0 0,-1-1 0 0 0,-1 1 1 0 0,-1 19-1 0 0,0-30 12 0 0,-1 1 1 0 0,1-1 0 0 0,-1 0-1 0 0,0 0 1 0 0,-1 0-1 0 0,0 0 1 0 0,0 0-1 0 0,-1 0 1 0 0,1-1 0 0 0,-1 1-1 0 0,-1-1 1 0 0,-5 6-1 0 0,-5 5 55 0 0,-1-1-1 0 0,0 0 1 0 0,-1-2 0 0 0,-19 13-1 0 0,29-22 35 0 0,1-1 0 0 0,-1 0 0 0 0,0 0 0 0 0,-1-1 0 0 0,1 0 0 0 0,0 0 0 0 0,-1-1 0 0 0,1 0 0 0 0,-1 0 0 0 0,0-1 0 0 0,0 0 0 0 0,0 0 0 0 0,0-1-1 0 0,-14-1 1 0 0,19 1-70 0 0,0-1-1 0 0,1 0 1 0 0,-1 0-1 0 0,0 0 0 0 0,1 0 1 0 0,-1 0-1 0 0,1-1 0 0 0,0 1 1 0 0,-1-1-1 0 0,1 1 0 0 0,0-1 1 0 0,0 0-1 0 0,0 0 1 0 0,0 0-1 0 0,0 0 0 0 0,1 0 1 0 0,-1-1-1 0 0,1 1 0 0 0,-1 0 1 0 0,1-1-1 0 0,0 1 1 0 0,0-1-1 0 0,0 1 0 0 0,0-1 1 0 0,0 0-1 0 0,0 1 0 0 0,0-6 1 0 0,0-5 9 0 0,0 1 1 0 0,0-1-1 0 0,1 0 1 0 0,3-22-1 0 0,1 8-48 0 0,0 0 0 0 0,2 1 0 0 0,1-1 0 0 0,1 1 0 0 0,2 1 0 0 0,0-1 0 0 0,2 2-1 0 0,0 0 1 0 0,2 0 0 0 0,1 1 0 0 0,0 1 0 0 0,2 0 0 0 0,0 1 0 0 0,2 1 0 0 0,0 1 0 0 0,1 1 0 0 0,1 0 0 0 0,1 2 0 0 0,37-23 0 0 0,20-3-683 0 0,-27 15-2654 0 0,-29 15 121 0 0,-7 4-11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0.3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37 512 0 0,'-9'4'1401'0'0,"-1"-1"0"0"0,1 0 1 0 0,-19 2-1 0 0,-15 6 7333 0 0,49-11-7945 0 0,9-1-199 0 0,48-18 714 0 0,107-16-1 0 0,-165 35-1290 0 0,55-7 71 0 0,-52 6-163 0 0,0 1 0 0 0,0 1-1 0 0,0-1 1 0 0,0 1 0 0 0,11 3 0 0 0,-18-4-14 0 0,0 0 0 0 0,-1 0 0 0 0,1 1 0 0 0,0-1 0 0 0,-1 0 0 0 0,1 1 0 0 0,0-1 0 0 0,-1 0 0 0 0,1 1 0 0 0,0-1 0 0 0,-1 1 0 0 0,1-1 0 0 0,-1 1 0 0 0,1-1 0 0 0,-1 1 0 0 0,1 0 0 0 0,-1-1 0 0 0,1 1 0 0 0,-1 0 0 0 0,0-1 0 0 0,1 1 0 0 0,0 1 0 0 0,-1-1-204 0 0,0 0-1 0 0,0-1 0 0 0,0 1 1 0 0,0 0-1 0 0,0 0 0 0 0,0 0 0 0 0,0-1 1 0 0,-1 1-1 0 0,1 0 0 0 0,0 0 0 0 0,0-1 1 0 0,0 1-1 0 0,-1 0 0 0 0,0 1 1 0 0,-4 6-2660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0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1376 0 0,'5'-1'8564'0'0,"6"-2"-3266"0"0,-11 3-5038 0 0,1 0-1 0 0,0-1 1 0 0,-1 1-1 0 0,1 0 0 0 0,0 0 1 0 0,-1-1-1 0 0,1 1 1 0 0,-1 0-1 0 0,1-1 0 0 0,0 1 1 0 0,-1-1-1 0 0,1 1 1 0 0,-1-1-1 0 0,1 1 0 0 0,-1-1 1 0 0,0 1-1 0 0,1-1 1 0 0,-1 1-1 0 0,1-1 0 0 0,-1-1 1 0 0,-10 19 960 0 0,7-9-1194 0 0,0 0 0 0 0,1 1 0 0 0,0-1 0 0 0,0 1 1 0 0,1 0-1 0 0,0 0 0 0 0,1-1 0 0 0,0 1 0 0 0,0 0 0 0 0,1 0 0 0 0,0 0 0 0 0,0-1 0 0 0,1 1 0 0 0,4 10 0 0 0,-3-9-225 0 0,1-1 0 0 0,0 0 0 0 0,1 0 0 0 0,0 0-1 0 0,7 9 1 0 0,-7-10-758 0 0,1-1-1 0 0,1 0 1 0 0,-1-1 0 0 0,1 1-1 0 0,13 8 1 0 0,-12-9-3831 0 0,1-2-165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1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76 2977 0 0,'-4'-8'1755'0'0,"0"1"1"0"0,0-1 0 0 0,-1 1-1 0 0,-8-9 1 0 0,11 13-1442 0 0,0 0 0 0 0,-1 1 0 0 0,0-1 1 0 0,0 1-1 0 0,0-1 0 0 0,0 1 0 0 0,0 0 0 0 0,0 0 1 0 0,-1 1-1 0 0,1-1 0 0 0,0 1 0 0 0,-7-2 0 0 0,10 3-255 0 0,0 0 0 0 0,0 0 0 0 0,0 0-1 0 0,-1 0 1 0 0,1 1 0 0 0,0-1 0 0 0,0 0-1 0 0,0 0 1 0 0,0 0 0 0 0,0 0 0 0 0,0 1-1 0 0,-1-1 1 0 0,1 0 0 0 0,0 0-1 0 0,0 0 1 0 0,0 1 0 0 0,0-1 0 0 0,0 0-1 0 0,0 0 1 0 0,0 1 0 0 0,0-1 0 0 0,0 0-1 0 0,0 0 1 0 0,0 0 0 0 0,0 1 0 0 0,0-1-1 0 0,0 0 1 0 0,0 0 0 0 0,0 0 0 0 0,0 1-1 0 0,1-1 1 0 0,-1 0 0 0 0,0 0 0 0 0,2 10 395 0 0,21 62 1085 0 0,45 167 17 0 0,-59-196-1393 0 0,19 102 282 0 0,-25-119-386 0 0,-1 1 0 0 0,-1-1 0 0 0,-5 42 0 0 0,-5-10 27 0 0,-2 19-20 0 0,11-76-66 0 0,0 0-1 0 0,0 0 1 0 0,0 0-1 0 0,0 0 1 0 0,0-1-1 0 0,0 1 1 0 0,0 0-1 0 0,0 0 1 0 0,0 0 0 0 0,0 0-1 0 0,0 0 1 0 0,1 0-1 0 0,-1 0 1 0 0,0-1-1 0 0,1 1 1 0 0,-1 0-1 0 0,0 0 1 0 0,1 0 0 0 0,-1 0-1 0 0,1-1 1 0 0,-1 1-1 0 0,1 0 1 0 0,0-1-1 0 0,-1 1 1 0 0,1 0-1 0 0,0-1 1 0 0,-1 1-1 0 0,1-1 1 0 0,1 1 0 0 0,-1 0-5 0 0,1-1 1 0 0,-1 0 0 0 0,1 0 0 0 0,-1-1 0 0 0,0 1-1 0 0,1 0 1 0 0,-1 0 0 0 0,0-1 0 0 0,1 1 0 0 0,-1-1-1 0 0,0 1 1 0 0,1-1 0 0 0,-1 1 0 0 0,0-1 0 0 0,0 0 0 0 0,0 1-1 0 0,1-1 1 0 0,-1 0 0 0 0,1-1 0 0 0,118-113-169 0 0,-75 68 152 0 0,-38 40 24 0 0,0 1-1 0 0,1-1 0 0 0,0 1 1 0 0,0 0-1 0 0,0 1 0 0 0,11-5 0 0 0,-16 8 2 0 0,0 1-1 0 0,0 0 0 0 0,0 0 0 0 0,0 0 0 0 0,0 0 0 0 0,0 0 0 0 0,1 1 1 0 0,-1-1-1 0 0,0 1 0 0 0,0 0 0 0 0,1 0 0 0 0,-1 0 0 0 0,0 1 0 0 0,1-1 0 0 0,-1 1 1 0 0,0 0-1 0 0,0 0 0 0 0,0 0 0 0 0,0 0 0 0 0,0 0 0 0 0,0 1 0 0 0,3 1 0 0 0,-2 0-5 0 0,0-1 1 0 0,-1 1-1 0 0,1 0 0 0 0,-1 0 0 0 0,0 0 0 0 0,0 1 0 0 0,0-1 0 0 0,0 1 0 0 0,0 0 0 0 0,-1 0 0 0 0,0 0 1 0 0,1 0-1 0 0,-2 0 0 0 0,1 0 0 0 0,0 0 0 0 0,-1 1 0 0 0,0-1 0 0 0,1 8 0 0 0,-1-5-9 0 0,-1-1-1 0 0,0 1 0 0 0,0-1 0 0 0,-1 1 1 0 0,0-1-1 0 0,0 1 0 0 0,-1-1 1 0 0,0 0-1 0 0,0 0 0 0 0,0 0 1 0 0,-1 0-1 0 0,-4 9 0 0 0,-3 1-26 0 0,-1 0 0 0 0,-1 0 0 0 0,0-1 0 0 0,-1 0 0 0 0,-1-2 0 0 0,0 1 0 0 0,-1-2 0 0 0,0 0 0 0 0,-1 0-1 0 0,0-1 1 0 0,-1-2 0 0 0,0 1 0 0 0,-1-2 0 0 0,0 0 0 0 0,-20 5 0 0 0,29-10-215 0 0,-1-1-1 0 0,0 0 1 0 0,-1-1 0 0 0,1 0-1 0 0,-17-1 1 0 0,23 0-199 0 0,-1-1 0 0 0,1 1-1 0 0,0-1 1 0 0,0 0 0 0 0,0 0-1 0 0,0 0 1 0 0,0-1 0 0 0,0 0 0 0 0,0 1-1 0 0,0-1 1 0 0,1-1 0 0 0,-1 1-1 0 0,1-1 1 0 0,-1 1 0 0 0,1-1 0 0 0,-4-3-1 0 0,-3-9-2182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2.7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19 175 512 0 0,'0'-10'330'0'0,"-1"4"801"0"0,1 0-1 0 0,-1 1 1 0 0,2-11 0 0 0,-1 16-954 0 0,0-1-1 0 0,0 0 1 0 0,0 1 0 0 0,0-1 0 0 0,1 1 0 0 0,-1-1 0 0 0,0 1-1 0 0,0-1 1 0 0,0 1 0 0 0,0-1 0 0 0,1 1 0 0 0,-1-1-1 0 0,0 1 1 0 0,0-1 0 0 0,1 1 0 0 0,-1-1 0 0 0,0 1 0 0 0,1-1-1 0 0,-1 1 1 0 0,1 0 0 0 0,-1-1 0 0 0,0 1 0 0 0,1 0 0 0 0,-1-1-1 0 0,1 1 1 0 0,-1 0 0 0 0,1 0 0 0 0,-1-1 0 0 0,1 1 0 0 0,-1 0-1 0 0,1 0 1 0 0,0 0 0 0 0,-1 0 0 0 0,1 0 0 0 0,-1 0 0 0 0,1 0-1 0 0,-1 0 1 0 0,1 0 0 0 0,-1 0 0 0 0,1 0 0 0 0,0 0 0 0 0,-1 0-1 0 0,1 0 1 0 0,-1 0 0 0 0,1 1 0 0 0,0-1-48 0 0,0 1 0 0 0,0-1-1 0 0,0 1 1 0 0,-1 0 0 0 0,1-1 0 0 0,0 1 0 0 0,0 0-1 0 0,-1 0 1 0 0,1-1 0 0 0,-1 1 0 0 0,1 0 0 0 0,-1 0 0 0 0,1 0-1 0 0,-1 0 1 0 0,1 0 0 0 0,-1 0 0 0 0,0 0 0 0 0,1 0-1 0 0,-1 0 1 0 0,0 2 0 0 0,3 24 440 0 0,-3-21-328 0 0,1 85 372 0 0,-18 145 0 0 0,8-138-565 0 0,-15 200-43 0 0,23-297-1 0 0,1-1-1 0 0,0 1 1 0 0,0 0-1 0 0,0 0 1 0 0,0 0-1 0 0,0-1 1 0 0,0 1-1 0 0,0 0 1 0 0,0 0-1 0 0,0-1 1 0 0,0 1-1 0 0,1 0 1 0 0,-1 0-1 0 0,0-1 1 0 0,1 1-1 0 0,-1 0 1 0 0,0 0-1 0 0,1 0 1 0 0,-1-1 0 0 0,1 0 0 0 0,-1 0 0 0 0,0 0 0 0 0,1 0 1 0 0,-1 0-1 0 0,1 0 0 0 0,-1 0 0 0 0,0 0 0 0 0,1 0 1 0 0,-1 0-1 0 0,0-1 0 0 0,1 1 0 0 0,-1 0 0 0 0,0 0 0 0 0,0 0 1 0 0,1 0-1 0 0,-1-1 0 0 0,0 1 0 0 0,1 0 0 0 0,-1 0 1 0 0,0-1-1 0 0,0 1 0 0 0,0 0 0 0 0,1 0 0 0 0,-1-1 0 0 0,0 1 1 0 0,16-25 67 0 0,-12 17-72 0 0,-1-1 0 0 0,0 1 0 0 0,-1-1 0 0 0,0 0 1 0 0,1-17-1 0 0,-1-49 60 0 0,-1 30-71 0 0,-6-173-63 0 0,1 103 82 0 0,2 70-16 0 0,1-77-22 0 0,2 104 29 0 0,1 0 0 0 0,1 0 0 0 0,0 0 0 0 0,10-28 1 0 0,-11 41 9 0 0,0-1 0 0 0,0 1 1 0 0,1 0-1 0 0,0 0 0 0 0,0 1 1 0 0,0-1-1 0 0,0 1 0 0 0,1-1 1 0 0,0 1-1 0 0,0 0 0 0 0,7-5 1 0 0,-9 7 23 0 0,0 1 0 0 0,0-1 0 0 0,1 1 0 0 0,-1 0 0 0 0,0 0 0 0 0,1 0 1 0 0,-1 0-1 0 0,1 0 0 0 0,-1 1 0 0 0,1-1 0 0 0,-1 1 0 0 0,1 0 0 0 0,0 0 1 0 0,-1 0-1 0 0,1 0 0 0 0,-1 0 0 0 0,1 0 0 0 0,-1 1 0 0 0,1-1 0 0 0,0 1 1 0 0,-1 0-1 0 0,0-1 0 0 0,1 1 0 0 0,-1 1 0 0 0,1-1 0 0 0,3 3 1 0 0,-1 0 18 0 0,1 0 0 0 0,-1 1 0 0 0,0-1 0 0 0,0 1 0 0 0,-1 1 0 0 0,0-1 0 0 0,0 0 0 0 0,0 1 1 0 0,0 0-1 0 0,-1 0 0 0 0,0 0 0 0 0,0 1 0 0 0,-1-1 0 0 0,3 9 0 0 0,2 12 50 0 0,-2 0 0 0 0,4 33 0 0 0,-6-32-63 0 0,12 188 231 0 0,-8-80-286 0 0,-7-129 14 0 0,3 30-37 0 0,9 48 0 0 0,-9-72-10 0 0,1-1 0 0 0,0 1 0 0 0,0-1 1 0 0,1 0-1 0 0,1 0 0 0 0,0 0 0 0 0,11 14 0 0 0,-15-22-19 0 0,1 0-1 0 0,0-1 1 0 0,0 1 0 0 0,0-1-1 0 0,1 0 1 0 0,7 6 0 0 0,-10-9-51 0 0,-1 1 0 0 0,1-1 0 0 0,0 1 0 0 0,0-1 1 0 0,0 0-1 0 0,0 1 0 0 0,0-1 0 0 0,0 0 0 0 0,0 1 0 0 0,0-1 0 0 0,0 0 1 0 0,0 0-1 0 0,0 0 0 0 0,0 0 0 0 0,0 0 0 0 0,0 0 0 0 0,0 0 1 0 0,0-1-1 0 0,0 1 0 0 0,0 0 0 0 0,0-1 0 0 0,0 1 0 0 0,0 0 0 0 0,0-1 1 0 0,0 1-1 0 0,0-1 0 0 0,0 1 0 0 0,0-1 0 0 0,0 0 0 0 0,-1 1 0 0 0,1-1 1 0 0,0 0-1 0 0,0 0 0 0 0,-1 1 0 0 0,1-1 0 0 0,0-1 0 0 0,4-5-2607 0 0,0-1 1127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2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65 279 3161 0 0,'-14'1'3061'0'0,"-17"-1"3662"0"0,30 0-6580 0 0,-1 0 0 0 0,1-1 1 0 0,0 1-1 0 0,-1 0 0 0 0,1-1 1 0 0,0 1-1 0 0,0-1 1 0 0,-1 1-1 0 0,1-1 0 0 0,-2-1 1 0 0,3 2-85 0 0,-1-1 0 0 0,1 1-1 0 0,0-1 1 0 0,0 1 0 0 0,-1-1 0 0 0,1 0 0 0 0,0 1 0 0 0,0-1 0 0 0,-1 1 0 0 0,1-1 0 0 0,0 0 0 0 0,0 1 0 0 0,0-1-1 0 0,0 1 1 0 0,0-1 0 0 0,0 0 0 0 0,0 1 0 0 0,0-1 0 0 0,0 1 0 0 0,0-1 0 0 0,0 0 0 0 0,1 1 0 0 0,-1-1 0 0 0,0 1-1 0 0,0-1 1 0 0,0 0 0 0 0,1 1 0 0 0,-1-1 0 0 0,0 1 0 0 0,1-1 0 0 0,-1 1 0 0 0,1-1 0 0 0,-1 1 0 0 0,0-1-1 0 0,2 0 1 0 0,18-18 660 0 0,-17 16-638 0 0,21-17 178 0 0,1 1 0 0 0,1 1 0 0 0,1 1 0 0 0,0 2 0 0 0,37-15 0 0 0,150-47-422 0 0,-178 67-1913 0 0,60-10-1 0 0,-65 15-1025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3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5 100 2000 0 0,'-4'0'5805'0'0,"4"-4"-3925"0"0,6-5-323 0 0,4 1-750 0 0,1 1 0 0 0,0 0 0 0 0,0 0 0 0 0,1 2 0 0 0,0-1 0 0 0,18-4 0 0 0,76-17-85 0 0,-87 24-674 0 0,0 0 1 0 0,25 0-1 0 0,-37 3-282 0 0,0 0 1 0 0,0 0 0 0 0,0 1 0 0 0,0 0-1 0 0,0 1 1 0 0,0-1 0 0 0,0 1-1 0 0,-1 1 1 0 0,11 4 0 0 0,-9-1-1713 0 0,-2 0-291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3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0 1784 0 0,'-6'5'3542'0'0,"5"-5"-2878"0"0,0 1-1 0 0,0-1 0 0 0,0 1 1 0 0,0 0-1 0 0,0 0 1 0 0,0 0-1 0 0,1-1 0 0 0,-1 1 1 0 0,0 0-1 0 0,0 0 1 0 0,1 0-1 0 0,-2 1 0 0 0,2 0-417 0 0,0-1-1 0 0,0 0 1 0 0,0 1-1 0 0,0-1 0 0 0,0 0 1 0 0,1 0-1 0 0,-1 1 1 0 0,0-1-1 0 0,0 0 1 0 0,1 1-1 0 0,-1-1 1 0 0,1 0-1 0 0,1 2 0 0 0,20 55 784 0 0,16 66 0 0 0,-2-5-6135 0 0,-27-93 3563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6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11 1016 0 0,'-3'-1'896'0'0,"1"-1"0"0"0,-1 1 0 0 0,-1-1-1 0 0,1 1 1 0 0,0 0 0 0 0,0 0 0 0 0,-6 0-1 0 0,7 1-680 0 0,1 0 0 0 0,-1 0-1 0 0,0 1 1 0 0,0-1 0 0 0,0 1-1 0 0,1-1 1 0 0,-1 1 0 0 0,0 0-1 0 0,1 0 1 0 0,-1 0 0 0 0,1 0-1 0 0,-1 0 1 0 0,1 0 0 0 0,-1 0-1 0 0,-1 2 1 0 0,-17 18 923 0 0,20-21-1187 0 0,0 1 1 0 0,-1-1 0 0 0,1 0-1 0 0,0 1 1 0 0,-1-1-1 0 0,1 1 1 0 0,0-1-1 0 0,0 0 1 0 0,-1 1 0 0 0,1-1-1 0 0,0 1 1 0 0,0-1-1 0 0,0 1 1 0 0,0-1-1 0 0,0 0 1 0 0,-1 1 0 0 0,1-1-1 0 0,0 1 1 0 0,0-1-1 0 0,0 1 1 0 0,0-1-1 0 0,0 1 1 0 0,0-1-1 0 0,1 1 1 0 0,-1-1 0 0 0,0 1-1 0 0,0-1 1 0 0,0 1-1 0 0,0-1 1 0 0,0 0-1 0 0,1 1 1 0 0,-1-1 0 0 0,0 1-1 0 0,0-1 1 0 0,1 0-1 0 0,-1 1 1 0 0,0-1-1 0 0,1 0 1 0 0,-1 1 0 0 0,0-1-1 0 0,1 0 1 0 0,-1 1-1 0 0,1-1 1 0 0,-1 0-1 0 0,0 0 1 0 0,1 1 0 0 0,-1-1-1 0 0,1 0 1 0 0,-1 0-1 0 0,1 0 1 0 0,-1 0-1 0 0,1 0 1 0 0,0 0-1 0 0,5 1-1640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4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87 255 512 0 0,'-3'9'1508'0'0,"-1"-1"0"0"0,0 1 0 0 0,-1-1 0 0 0,0 0 0 0 0,-10 13 0 0 0,-9 16 3136 0 0,19-29-3662 0 0,3-2-358 0 0,-1-1 1 0 0,-1 1 0 0 0,1-1 0 0 0,-6 6-1 0 0,8-10-169 0 0,6-17 593 0 0,14-20-764 0 0,31-44 0 0 0,-30 50-314 0 0,-1-1 0 0 0,18-41 0 0 0,-28 51 17 0 0,-3 5-8 0 0,14-26 0 0 0,-18 38 17 0 0,0 1 0 0 0,0 0 0 0 0,0 0 0 0 0,0 0 0 0 0,1 0 0 0 0,0 0 0 0 0,-1 0 0 0 0,1 1 0 0 0,0-1 0 0 0,0 1 0 0 0,1 0 0 0 0,-1 0 0 0 0,5-2 0 0 0,-7 3 4 0 0,1 1 0 0 0,-1-1 0 0 0,1 1 0 0 0,-1-1 0 0 0,1 1 0 0 0,-1 0 0 0 0,1 0 0 0 0,0 0 1 0 0,-1 0-1 0 0,1 0 0 0 0,-1 0 0 0 0,1 0 0 0 0,-1 1 0 0 0,1-1 0 0 0,-1 0 0 0 0,1 1 0 0 0,-1-1 0 0 0,3 2 0 0 0,-1 0-3 0 0,-1-1 0 0 0,0 1-1 0 0,1 0 1 0 0,-1 0 0 0 0,0 0 0 0 0,0 0 0 0 0,0 1-1 0 0,0-1 1 0 0,2 4 0 0 0,0 1-15 0 0,0 1-1 0 0,-1 0 1 0 0,1 0-1 0 0,-2 0 1 0 0,5 17 0 0 0,-1 17 76 0 0,1 53 0 0 0,-3-29-58 0 0,-3-32-11 0 0,0-16-8 0 0,0-1 0 0 0,4 22 0 0 0,-4-34 16 0 0,0-1 1 0 0,0 1 0 0 0,1-1 0 0 0,-1 0 0 0 0,1 1 0 0 0,0-1-1 0 0,0 0 1 0 0,1 0 0 0 0,-1 0 0 0 0,1-1 0 0 0,0 1-1 0 0,0-1 1 0 0,5 5 0 0 0,-8-7 2 0 0,2 0 0 0 0,-1 0 0 0 0,0 0 0 0 0,0-1 0 0 0,0 1 0 0 0,0 0 0 0 0,0-1-1 0 0,1 1 1 0 0,-1-1 0 0 0,0 0 0 0 0,0 1 0 0 0,1-1 0 0 0,-1 0 0 0 0,0 0 0 0 0,1 1 0 0 0,-1-1 0 0 0,0 0 0 0 0,1 0 0 0 0,-1-1 0 0 0,0 1 0 0 0,2 0 0 0 0,-1-1 4 0 0,1 0 0 0 0,-1 0 0 0 0,0 0 0 0 0,1-1 1 0 0,-1 1-1 0 0,0 0 0 0 0,0-1 0 0 0,0 1 0 0 0,0-1 0 0 0,2-3 1 0 0,2-2 10 0 0,1-2 1 0 0,-2 1-1 0 0,1-1 1 0 0,5-13 0 0 0,-4 8 5 0 0,-2-1 1 0 0,0 1 0 0 0,0-1-1 0 0,-1 0 1 0 0,-1 0 0 0 0,2-26-1 0 0,-6-92 266 0 0,-2 22-83 0 0,3 109-202 0 0,2-19 127 0 0,-2 21-118 0 0,0-1-1 0 0,0 1 1 0 0,0-1-1 0 0,0 0 1 0 0,0 1-1 0 0,0-1 1 0 0,0 1-1 0 0,1-1 1 0 0,-1 1-1 0 0,0-1 1 0 0,0 1-1 0 0,0-1 1 0 0,1 1-1 0 0,-1-1 1 0 0,0 1-1 0 0,1-1 1 0 0,-1 1-1 0 0,0-1 1 0 0,1 1 0 0 0,-1-1-1 0 0,1 1 1 0 0,-1 0-1 0 0,1-1 1 0 0,-1 1-1 0 0,1 0 1 0 0,0-1-1 0 0,0 2 0 0 0,1 1 0 0 0,-1-1-1 0 0,0 0 1 0 0,0 1 0 0 0,0-1 0 0 0,0 1 0 0 0,0-1-1 0 0,0 1 1 0 0,0 0 0 0 0,-1-1 0 0 0,1 1-1 0 0,-1 0 1 0 0,1-1 0 0 0,0 3 0 0 0,0 0-25 0 0,94 272-27 0 0,-52-115-23 0 0,-25-86-22 0 0,-5-13 34 0 0,5 74 1 0 0,-14-98 63 0 0,0-2 41 0 0,-3 0 0 0 0,0 1-1 0 0,-3-1 1 0 0,-11 70 0 0 0,11-97 107 0 0,0-1 0 0 0,-1 1-1 0 0,-1-1 1 0 0,1 0 0 0 0,-1 0 0 0 0,0 0 0 0 0,-1 0 0 0 0,0-1 0 0 0,0 0-1 0 0,-1 0 1 0 0,0 0 0 0 0,0-1 0 0 0,0 0 0 0 0,-1 0 0 0 0,0 0-1 0 0,0-1 1 0 0,-12 7 0 0 0,17-11-119 0 0,-1 0-1 0 0,1 0 1 0 0,-1 0 0 0 0,1 0-1 0 0,-1 0 1 0 0,0-1-1 0 0,1 1 1 0 0,-1-1 0 0 0,0 0-1 0 0,1 0 1 0 0,-1 0-1 0 0,0 0 1 0 0,0 0-1 0 0,1 0 1 0 0,-1-1 0 0 0,-3 0-1 0 0,2-1-21 0 0,1 1 0 0 0,-1-1 0 0 0,1 0 0 0 0,-1 0 0 0 0,1 0 0 0 0,0 0 0 0 0,0-1 0 0 0,0 1 0 0 0,0-1 0 0 0,-3-4 0 0 0,0-2-17 0 0,0 1 1 0 0,0-1-1 0 0,1 0 1 0 0,0-1-1 0 0,0 0 1 0 0,1 1 0 0 0,-4-17-1 0 0,2 2-13 0 0,2-1 0 0 0,0 0 0 0 0,1 0-1 0 0,2 0 1 0 0,0 0 0 0 0,2 0 0 0 0,6-40 0 0 0,1 24-108 0 0,1 0 0 0 0,2 1 1 0 0,30-69-1 0 0,-18 54-165 0 0,3 2-1 0 0,39-61 1 0 0,-49 91-406 0 0,0 1 0 0 0,31-30 0 0 0,-33 38-537 0 0,0 2 0 0 0,1-1 1 0 0,1 2-1 0 0,24-14 1 0 0,-22 16-1191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4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1728 0 0,'-1'0'401'0'0,"1"0"0"0"0,-1 1 0 0 0,0-1 0 0 0,0 1 0 0 0,1-1 0 0 0,-1 1 0 0 0,0-1 0 0 0,1 1 0 0 0,-1-1 0 0 0,0 1-1 0 0,1 0 1 0 0,-1-1 0 0 0,1 1 0 0 0,-1 1 0 0 0,-5 13 1651 0 0,1 16-350 0 0,5 11-309 0 0,1-1 0 0 0,9 54 0 0 0,1 13-651 0 0,11 92-1055 0 0,-8-117-5754 0 0,-11-70 4180 0 0,0-2 282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5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98 2128 0 0,'2'0'947'0'0,"-1"-1"-1"0"0,1 0 0 0 0,0 1 0 0 0,-1-1 0 0 0,1 0 0 0 0,-1 0 0 0 0,1 0 1 0 0,-1 0-1 0 0,3-3 0 0 0,8-5 1039 0 0,12-1-408 0 0,0 0 0 0 0,37-9 0 0 0,53-7-1864 0 0,-93 21-1470 0 0,45-2 1 0 0,-37 6 661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5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113 153 512 0 0,'4'-1'650'0'0,"0"0"1"0"0,1-1-1 0 0,-1 1 0 0 0,0-1 0 0 0,0 0 1 0 0,0 0-1 0 0,0-1 0 0 0,-1 1 0 0 0,1-1 1 0 0,4-4-1 0 0,4-2 1270 0 0,4-3-462 0 0,-1 1 0 0 0,-1-2 0 0 0,0 0 0 0 0,-1 0 0 0 0,18-25 0 0 0,-30 38-1422 0 0,-1-1-1 0 0,1 0 1 0 0,-1 1 0 0 0,1-1-1 0 0,-1 0 1 0 0,1 1-1 0 0,-1-1 1 0 0,0 0 0 0 0,1 0-1 0 0,-1 1 1 0 0,0-1-1 0 0,0 0 1 0 0,0 0 0 0 0,1 0-1 0 0,-1 0 1 0 0,0 0-1 0 0,0 0-22 0 0,0 1-1 0 0,-1 0 1 0 0,1 0-1 0 0,0-1 1 0 0,0 1-1 0 0,0 0 0 0 0,-1 0 1 0 0,1 0-1 0 0,0-1 1 0 0,0 1-1 0 0,0 0 1 0 0,-1 0-1 0 0,1 0 0 0 0,0 0 1 0 0,0-1-1 0 0,-1 1 1 0 0,1 0-1 0 0,0 0 1 0 0,-1 0-1 0 0,1 0 0 0 0,0 0 1 0 0,0 0-1 0 0,-1 0 1 0 0,1 0-1 0 0,0 0 1 0 0,-1 0-1 0 0,1 0 0 0 0,0 0 1 0 0,-1 0-1 0 0,-2 0-1 0 0,0 1-1 0 0,0 0 1 0 0,0-1-1 0 0,0 1 0 0 0,0 0 1 0 0,0 1-1 0 0,-4 1 1 0 0,-16 11-155 0 0,-29 24 0 0 0,22-16 148 0 0,4-3 26 0 0,1 0 0 0 0,-41 43 0 0 0,63-59-30 0 0,0 1 0 0 0,0 0 0 0 0,0 0 0 0 0,0 0 0 0 0,-3 9 0 0 0,5-12 4 0 0,1 0-1 0 0,-1 0 0 0 0,1 0 0 0 0,0 0 1 0 0,0 0-1 0 0,-1 0 0 0 0,1 0 0 0 0,0 0 1 0 0,0 0-1 0 0,0 1 0 0 0,0-1 0 0 0,0 0 1 0 0,1 0-1 0 0,-1 0 0 0 0,0 0 0 0 0,0 0 1 0 0,1 0-1 0 0,-1 0 0 0 0,1 0 0 0 0,-1 0 1 0 0,1 0-1 0 0,-1 0 0 0 0,1 0 0 0 0,0 0 1 0 0,-1 0-1 0 0,1 0 0 0 0,0-1 0 0 0,0 1 1 0 0,0 0-1 0 0,-1 0 0 0 0,3 0 0 0 0,5 4-4 0 0,0 0 1 0 0,0-1-1 0 0,0 0 0 0 0,1 0 0 0 0,10 2 0 0 0,49 11 118 0 0,-27-8-135 0 0,-18-3 41 0 0,-1 0-1 0 0,35 17 1 0 0,-52-21-9 0 0,0 0 1 0 0,1 1-1 0 0,-2 0 0 0 0,1 0 0 0 0,0 1 1 0 0,-1-1-1 0 0,1 1 0 0 0,-1 0 0 0 0,0 0 1 0 0,0 0-1 0 0,-1 0 0 0 0,1 1 1 0 0,-1 0-1 0 0,0 0 0 0 0,0 0 0 0 0,3 8 1 0 0,-5-10-8 0 0,0 1 0 0 0,-1 0 1 0 0,1 0-1 0 0,-1-1 1 0 0,0 1-1 0 0,0 0 1 0 0,0 0-1 0 0,-1 0 1 0 0,1 0-1 0 0,-1-1 1 0 0,0 1-1 0 0,0 0 0 0 0,0-1 1 0 0,-1 1-1 0 0,1-1 1 0 0,-1 1-1 0 0,0-1 1 0 0,0 1-1 0 0,0-1 1 0 0,0 0-1 0 0,-4 4 1 0 0,-5 5 39 0 0,-1 0 0 0 0,-1 0-1 0 0,-20 14 1 0 0,27-22-40 0 0,-83 58 209 0 0,77-54-163 0 0,-1-2 0 0 0,0 1-1 0 0,0-2 1 0 0,-1 0 0 0 0,-21 6-1 0 0,33-11-62 0 0,-1 1 0 0 0,1-1 0 0 0,0 0 0 0 0,-1 0-1 0 0,1 0 1 0 0,-1 0 0 0 0,1 0 0 0 0,-1 0 0 0 0,1 0-1 0 0,-1-1 1 0 0,1 1 0 0 0,0-1 0 0 0,-1 0-1 0 0,1 0 1 0 0,0 0 0 0 0,-1 0 0 0 0,1 0 0 0 0,-3-3-1 0 0,4 3-15 0 0,-1-1-1 0 0,1 1 0 0 0,-1-1 1 0 0,1 1-1 0 0,0-1 0 0 0,0 0 0 0 0,0 0 1 0 0,0 1-1 0 0,0-1 0 0 0,0 0 1 0 0,1 0-1 0 0,-1 0 0 0 0,0 0 1 0 0,1 0-1 0 0,0 0 0 0 0,-1 0 0 0 0,1-1 1 0 0,0 1-1 0 0,0 0 0 0 0,0 0 1 0 0,1 0-1 0 0,-1-2 0 0 0,2-5-308 0 0,0 0-1 0 0,1 1 1 0 0,-1 0-1 0 0,2-1 0 0 0,-1 1 1 0 0,1 0-1 0 0,0 1 1 0 0,11-15-1 0 0,0 3-3000 0 0,35-34-1 0 0,-30 33 1880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6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89 1936 0 0,'4'-3'6899'0'0,"-2"-5"-4499"0"0,3-5-1080 0 0,0 8-947 0 0,0 0-1 0 0,1 1 1 0 0,-1 0 0 0 0,1-1 0 0 0,0 2 0 0 0,0-1 0 0 0,1 1 0 0 0,-1 0-1 0 0,1 0 1 0 0,-1 1 0 0 0,9-2 0 0 0,10-2 32 0 0,43-5 1 0 0,-52 10-479 0 0,0 0 0 0 0,17 1 0 0 0,-23 1-1090 0 0,0 0-1 0 0,13 4 1 0 0,-8-1-1454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6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95 2248 0 0,'2'7'13998'0'0,"-2"-7"-13923"0"0,0 0 0 0 0,0 0 0 0 0,0 0-1 0 0,0 0 1 0 0,0 0 0 0 0,0 0 0 0 0,0 0 0 0 0,0 0-1 0 0,0 0 1 0 0,0 0 0 0 0,0 0 0 0 0,0 0 0 0 0,0 0 0 0 0,0 1-1 0 0,0-1 1 0 0,9-1 550 0 0,23-2-87 0 0,-1-1 0 0 0,0-2 0 0 0,43-13-1 0 0,8-8-1888 0 0,-2-4-4115 0 0,-78 30 5289 0 0,27-10-3830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6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436 124 512 0 0,'0'-11'3013'0'0,"-1"0"1"0"0,0 1-1 0 0,-1-1 0 0 0,-4-15 1 0 0,3 19-1978 0 0,1-1 0 0 0,-2 0 0 0 0,-5-11 0 0 0,8 18-990 0 0,0 0-1 0 0,0 0 1 0 0,0 0 0 0 0,0 0 0 0 0,0 0-1 0 0,0 0 1 0 0,0 1 0 0 0,-1-1-1 0 0,1 0 1 0 0,0 1 0 0 0,-1-1 0 0 0,1 0-1 0 0,0 1 1 0 0,-1 0 0 0 0,1-1 0 0 0,0 1-1 0 0,-1 0 1 0 0,1 0 0 0 0,-1-1 0 0 0,1 1-1 0 0,0 0 1 0 0,-1 1 0 0 0,1-1-1 0 0,-1 0 1 0 0,1 0 0 0 0,0 0 0 0 0,-1 1-1 0 0,-1 0 1 0 0,-6 2-24 0 0,0 0 0 0 0,-1 1 1 0 0,-7 4-1 0 0,8-4 85 0 0,-30 14 305 0 0,2 1 1 0 0,0 2 0 0 0,-42 31-1 0 0,68-44-342 0 0,1 0 0 0 0,0 1 0 0 0,0 1 0 0 0,1-1 0 0 0,0 2 0 0 0,1-1 0 0 0,0 1 0 0 0,1 0 0 0 0,0 1 0 0 0,1 0 0 0 0,0 0 0 0 0,1 0 0 0 0,0 0 0 0 0,-4 19 0 0 0,8-26-20 0 0,0 0 0 0 0,1 0 0 0 0,-1 0 0 0 0,1 0 0 0 0,0 0 0 0 0,0 0-1 0 0,1 0 1 0 0,0 0 0 0 0,0-1 0 0 0,0 1 0 0 0,0 0 0 0 0,0 0 0 0 0,1-1 0 0 0,4 9 0 0 0,-2-7 10 0 0,0 0 0 0 0,0-1 0 0 0,1 1 0 0 0,-1-1 0 0 0,1 0 0 0 0,1 0 1 0 0,-1 0-1 0 0,1-1 0 0 0,7 6 0 0 0,4-1 39 0 0,1 0 0 0 0,0-1 1 0 0,0-1-1 0 0,1 0 0 0 0,-1-2 0 0 0,32 6 1 0 0,-25-7-79 0 0,0-1 0 0 0,1-1 1 0 0,-1-1-1 0 0,1-2 0 0 0,28-3 1 0 0,-38 1-162 0 0,1 0-1 0 0,-1-1 1 0 0,1 0 0 0 0,-1-1 0 0 0,-1-1 0 0 0,1-1-1 0 0,-1 0 1 0 0,25-16 0 0 0,-31 16-815 0 0,1 0 0 0 0,-2-1 0 0 0,1 0-1 0 0,8-11 1 0 0,-2 1-1681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7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399 290 512 0 0,'0'-1'370'0'0,"-1"0"-1"0"0,1 0 1 0 0,0 1-1 0 0,0-1 1 0 0,-1 0 0 0 0,1 0-1 0 0,0 0 1 0 0,-1 0-1 0 0,1 0 1 0 0,-1 0 0 0 0,1 1-1 0 0,-2-2 1 0 0,2 1-258 0 0,-1 0 1 0 0,0 1 0 0 0,1-1-1 0 0,-1 0 1 0 0,1 0 0 0 0,0 1-1 0 0,-1-1 1 0 0,1 0 0 0 0,0 0-1 0 0,-1 0 1 0 0,1 0 0 0 0,0 1-1 0 0,0-1 1 0 0,0 0 0 0 0,-1 0-1 0 0,1 0 1 0 0,0 0-1 0 0,0 0 1 0 0,1 0 0 0 0,-1 0-1 0 0,0 1 1 0 0,0-1 0 0 0,1-1-1 0 0,3-7-286 0 0,0 0 0 0 0,1 1 0 0 0,6-9-1 0 0,4-7-73 0 0,-10 16 398 0 0,-1-1-1 0 0,-1 1 1 0 0,1-1 0 0 0,-1 0 0 0 0,-1 0-1 0 0,2-12 1 0 0,-3 15 224 0 0,0 1 0 0 0,-1-1 0 0 0,0 0-1 0 0,0 0 1 0 0,0 0 0 0 0,-1 1 0 0 0,0-1 0 0 0,0 0 0 0 0,0 1 0 0 0,-1-1-1 0 0,-2-7 1 0 0,2 11-163 0 0,1 0-1 0 0,0-1 0 0 0,-1 1 0 0 0,1 0 1 0 0,-1 0-1 0 0,0 0 0 0 0,0 0 0 0 0,0 0 1 0 0,0 0-1 0 0,0 1 0 0 0,0-1 0 0 0,0 1 1 0 0,-5-3-1 0 0,2 2 31 0 0,1 0 0 0 0,-2 0 0 0 0,1 1 0 0 0,0 0 0 0 0,0-1 1 0 0,-8 1-1 0 0,-2 0 77 0 0,-1 1 0 0 0,1 1 0 0 0,-28 4 0 0 0,14 2-148 0 0,1 0-1 0 0,0 2 1 0 0,0 0-1 0 0,0 2 1 0 0,1 2 0 0 0,1 0-1 0 0,-29 20 1 0 0,52-31-120 0 0,0 0 0 0 0,0 0 0 0 0,0 1 0 0 0,0 0 0 0 0,0-1 0 0 0,1 1 0 0 0,-1 0 0 0 0,1 0 0 0 0,-3 6 0 0 0,4-8-37 0 0,1 0 0 0 0,-1 0 0 0 0,1 0 0 0 0,-1 0 0 0 0,1 1 0 0 0,0-1 0 0 0,0 0 0 0 0,-1 0 0 0 0,1 0 0 0 0,0 1 0 0 0,0-1 0 0 0,0 0 0 0 0,0 0 0 0 0,1 1 0 0 0,-1-1 0 0 0,0 0 0 0 0,0 0 0 0 0,1 0 0 0 0,-1 1 0 0 0,1-1 0 0 0,-1 0 0 0 0,1 0 0 0 0,-1 0 0 0 0,1 0 0 0 0,0 0 0 0 0,-1 0 0 0 0,1 0 0 0 0,0 0 0 0 0,0 0 0 0 0,0 0 0 0 0,0-1 0 0 0,2 2 0 0 0,7 4 71 0 0,0 0 1 0 0,0-1-1 0 0,1 0 0 0 0,0-1 1 0 0,21 5-1 0 0,-21-6-22 0 0,118 24 178 0 0,-9-2-8 0 0,-107-22-194 0 0,12 4 48 0 0,0 1 1 0 0,26 12 0 0 0,-45-18-58 0 0,0 1 0 0 0,-1 0-1 0 0,1 0 1 0 0,-1 1 0 0 0,0-1 0 0 0,0 1 0 0 0,0 0 0 0 0,0 1 0 0 0,-1-1 0 0 0,0 1 0 0 0,0 0-1 0 0,0 0 1 0 0,0 0 0 0 0,3 8 0 0 0,-6-10 9 0 0,0-1-1 0 0,0 1 0 0 0,0 0 1 0 0,0 0-1 0 0,-1 0 0 0 0,1 0 1 0 0,-1 0-1 0 0,0 0 0 0 0,0 0 1 0 0,0 0-1 0 0,0 0 0 0 0,-1 0 1 0 0,1 0-1 0 0,-1 0 0 0 0,-1 4 1 0 0,0-2 9 0 0,0-1 1 0 0,0 1-1 0 0,-1 0 1 0 0,1-1-1 0 0,-1 1 1 0 0,-1-1-1 0 0,1 0 1 0 0,-5 4 0 0 0,-3 3 11 0 0,0-2 0 0 0,-1 0 0 0 0,0 0 0 0 0,-1-1 0 0 0,-17 8 0 0 0,-65 28 16 0 0,80-38-69 0 0,1-2 0 0 0,-1 1 0 0 0,0-2 0 0 0,-28 4-1 0 0,40-7-13 0 0,-1 0 0 0 0,1 0 0 0 0,-1 0 0 0 0,1 0 0 0 0,0-1 0 0 0,-1 0-1 0 0,1 1 1 0 0,-1-1 0 0 0,1 0 0 0 0,0-1 0 0 0,0 1 0 0 0,0-1 0 0 0,0 1-1 0 0,0-1 1 0 0,-5-4 0 0 0,6 5-19 0 0,1 0 0 0 0,0-1 0 0 0,-1 1 0 0 0,1-1 0 0 0,0 1 0 0 0,0-1 1 0 0,0 0-1 0 0,1 1 0 0 0,-1-1 0 0 0,0 0 0 0 0,1 1 0 0 0,-1-1 0 0 0,1 0 0 0 0,-1 0 0 0 0,1 0 0 0 0,0 0 0 0 0,0 1 0 0 0,0-1 0 0 0,0 0 0 0 0,0 0 0 0 0,0 0 0 0 0,0 0 0 0 0,1 1 1 0 0,-1-1-1 0 0,1 0 0 0 0,-1 0 0 0 0,1 0 0 0 0,0 1 0 0 0,-1-1 0 0 0,3-2 0 0 0,1-2-374 0 0,0 0 0 0 0,0 0 0 0 0,1 1 0 0 0,-1-1 0 0 0,1 1 0 0 0,0 0 0 0 0,1 1 0 0 0,-1-1 0 0 0,12-6 0 0 0,0 1-3515 0 0,0 2 0 0 0,26-11 0 0 0,-26 13 1738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8.7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0 344 0 0,'-20'4'1669'0'0,"12"-4"-693"0"0,0 2 0 0 0,1-1 0 0 0,-1 1 0 0 0,1 0 0 0 0,-1 0 0 0 0,1 1 0 0 0,0 0 0 0 0,0 0 0 0 0,-11 7 0 0 0,18-9-906 0 0,0-1 0 0 0,0 0 1 0 0,-1 0-1 0 0,1 0 0 0 0,0 1 0 0 0,0-1 0 0 0,-1 0 0 0 0,1 0 0 0 0,0 1 0 0 0,0-1 1 0 0,0 0-1 0 0,0 1 0 0 0,-1-1 0 0 0,1 0 0 0 0,0 0 0 0 0,0 1 0 0 0,0-1 1 0 0,0 0-1 0 0,0 1 0 0 0,0-1 0 0 0,0 0 0 0 0,0 1 0 0 0,0-1 0 0 0,0 0 0 0 0,0 1 1 0 0,0-1-1 0 0,0 0 0 0 0,0 1 0 0 0,0 0 0 0 0,9 7 965 0 0,19 3-155 0 0,-23-9-478 0 0,272 89 2383 0 0,-241-81-2576 0 0,2-3 0 0 0,-1-1 0 0 0,1-2-1 0 0,0-1 1 0 0,55-3 0 0 0,-92 0-192 0 0,26-4 80 0 0,-25 4-81 0 0,-1 0-1 0 0,0 0 1 0 0,1-1-1 0 0,-1 1 1 0 0,0 0-1 0 0,0-1 1 0 0,1 1-1 0 0,-1-1 1 0 0,0 0-1 0 0,0 1 1 0 0,0-1-1 0 0,1 0 1 0 0,-1 0-1 0 0,0 0 1 0 0,0 0-1 0 0,1-1 1 0 0,-2 2-11 0 0,0 0 1 0 0,0 0 0 0 0,0-1-1 0 0,0 1 1 0 0,0 0 0 0 0,0 0-1 0 0,0 0 1 0 0,0-1 0 0 0,0 1 0 0 0,0 0-1 0 0,0 0 1 0 0,0 0 0 0 0,0-1-1 0 0,0 1 1 0 0,0 0 0 0 0,0 0-1 0 0,0 0 1 0 0,0-1 0 0 0,-1 1-1 0 0,1 0 1 0 0,0 0 0 0 0,0 0-1 0 0,0 0 1 0 0,0-1 0 0 0,0 1-1 0 0,0 0 1 0 0,-1 0 0 0 0,1 0-1 0 0,0 0 1 0 0,0 0 0 0 0,0-1-1 0 0,0 1 1 0 0,-1 0 0 0 0,1 0-1 0 0,0 0 1 0 0,0 0 0 0 0,0 0-1 0 0,-1 0 1 0 0,1 0 0 0 0,0 0 0 0 0,0 0-1 0 0,0 0 1 0 0,-1 0 0 0 0,1 0-1 0 0,0 0 1 0 0,0 0 0 0 0,0 0-1 0 0,-1 0 1 0 0,1 0 0 0 0,0 0-1 0 0,-12 1 60 0 0,-6 4-19 0 0,0 1-1 0 0,0 0 0 0 0,1 2 0 0 0,0 0 0 0 0,-25 16 0 0 0,4-2-2 0 0,23-14-50 0 0,-46 24 105 0 0,3 2 1 0 0,-63 48-1 0 0,114-77-81 0 0,-29 27 19 0 0,34-30-54 0 0,0 0 0 0 0,1 0-1 0 0,-1 0 1 0 0,0 0 0 0 0,1 0-1 0 0,0 1 1 0 0,-1-1 0 0 0,1 0-1 0 0,0 1 1 0 0,0-1 0 0 0,0 1-1 0 0,0 0 1 0 0,1-1 0 0 0,-1 5 0 0 0,1-7 3 0 0,0 1 0 0 0,0-1 1 0 0,0 1-1 0 0,0-1 1 0 0,0 1-1 0 0,0-1 0 0 0,0 1 1 0 0,0-1-1 0 0,0 1 1 0 0,1-1-1 0 0,-1 1 0 0 0,0-1 1 0 0,0 1-1 0 0,1-1 1 0 0,-1 0-1 0 0,0 1 1 0 0,1-1-1 0 0,-1 0 0 0 0,0 1 1 0 0,1-1-1 0 0,-1 0 1 0 0,0 1-1 0 0,1-1 0 0 0,-1 0 1 0 0,2 1-1 0 0,14 1-408 0 0,-10-2 201 0 0,0-1-1 0 0,0 0 1 0 0,9-3-1 0 0,126-46-5974 0 0,-67 26 2984 0 0,64-19-2069 0 0,-134 42 5225 0 0,20-6 69 0 0,0 1-1 0 0,0 2 1 0 0,0 0 0 0 0,26-1-1 0 0,-49 5 27 0 0,1 0 1 0 0,-1 0-1 0 0,0 0 1 0 0,1 0-1 0 0,-1 0 0 0 0,0 1 1 0 0,1-1-1 0 0,-1 0 1 0 0,0 1-1 0 0,1-1 0 0 0,-1 1 1 0 0,0-1-1 0 0,0 1 0 0 0,1 0 1 0 0,0 1-1 0 0,-1-2 67 0 0,-1 1 0 0 0,1-1-1 0 0,-1 1 1 0 0,0-1 0 0 0,1 1 0 0 0,-1 0-1 0 0,0-1 1 0 0,1 1 0 0 0,-1 0-1 0 0,0-1 1 0 0,0 1 0 0 0,0 0 0 0 0,0-1-1 0 0,1 1 1 0 0,-1 0 0 0 0,0-1-1 0 0,0 1 1 0 0,0 0 0 0 0,0-1 0 0 0,-1 1-1 0 0,1 1 1 0 0,-1 0 223 0 0,0 1 0 0 0,0-1-1 0 0,0 1 1 0 0,0-1 0 0 0,0 1 0 0 0,-1-1 0 0 0,1 0-1 0 0,-1 0 1 0 0,0 0 0 0 0,1 0 0 0 0,-1 0-1 0 0,0 0 1 0 0,-4 2 0 0 0,-19 13 2383 0 0,-36 19 0 0 0,-80 27 499 0 0,60-27-2360 0 0,3-4-398 0 0,46-20-455 0 0,1 1 1 0 0,0 2-1 0 0,1 1 0 0 0,-29 20 1 0 0,56-33-12 0 0,0-1 0 0 0,0 1 0 0 0,0 0 1 0 0,0 0-1 0 0,1 0 0 0 0,-1 0 0 0 0,-3 6 0 0 0,6-8 4 0 0,0 0 0 0 0,-1-1 0 0 0,1 1 0 0 0,0 0 0 0 0,-1-1-1 0 0,1 1 1 0 0,0 0 0 0 0,0-1 0 0 0,0 1 0 0 0,0 0 0 0 0,0-1 0 0 0,0 1-1 0 0,0 0 1 0 0,0 0 0 0 0,0-1 0 0 0,0 1 0 0 0,0 0 0 0 0,0-1 0 0 0,0 1-1 0 0,0 0 1 0 0,1-1 0 0 0,-1 1 0 0 0,0 0 0 0 0,1-1 0 0 0,-1 1 0 0 0,0 0 0 0 0,1-1-1 0 0,-1 1 1 0 0,1-1 0 0 0,-1 1 0 0 0,1-1 0 0 0,-1 1 0 0 0,1-1 0 0 0,-1 1-1 0 0,1-1 1 0 0,0 0 0 0 0,-1 1 0 0 0,1-1 0 0 0,-1 0 0 0 0,1 1 0 0 0,0-1-1 0 0,-1 0 1 0 0,1 0 0 0 0,0 0 0 0 0,0 0 0 0 0,-1 1 0 0 0,1-1 0 0 0,0 0-1 0 0,0 0 1 0 0,10 1-230 0 0,0 0-1 0 0,0 0 0 0 0,0-1 1 0 0,0-1-1 0 0,0 1 0 0 0,0-2 0 0 0,0 0 1 0 0,13-3-1 0 0,2-3-892 0 0,-1-1 0 0 0,30-14 0 0 0,59-40-5132 0 0,-88 49 4214 0 0,2-3 250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1:19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71 271 8 0 0,'8'-4'-1696'0'0,"0"1"3362"0"0,0-1 8388 0 0,-20 15-3632 0 0,4-3-6164 0 0,0 0 0 0 0,1 0 0 0 0,0 0 0 0 0,0 1 0 0 0,1 1 1 0 0,0-1-1 0 0,0 1 0 0 0,1 0 0 0 0,1 0 0 0 0,0 0 0 0 0,0 1 0 0 0,1 0 0 0 0,-4 17 0 0 0,7-17-247 0 0,0-1-1 0 0,0 1 1 0 0,1-1-1 0 0,0 1 1 0 0,1-1 0 0 0,0 1-1 0 0,1-1 1 0 0,0 0-1 0 0,1 0 1 0 0,0 0 0 0 0,0-1-1 0 0,1 1 1 0 0,0-1-1 0 0,1 0 1 0 0,0-1 0 0 0,1 1-1 0 0,-1-1 1 0 0,1 0-1 0 0,12 9 1 0 0,-10-10-11 0 0,1-1 0 0 0,0 0 0 0 0,0-1 0 0 0,1 0-1 0 0,0 0 1 0 0,0-1 0 0 0,0-1 0 0 0,0 1 0 0 0,17 1 0 0 0,-11-3 26 0 0,0 0-1 0 0,-1-1 1 0 0,1-1 0 0 0,0 0 0 0 0,32-6-1 0 0,-39 3 6 0 0,-1 1 0 0 0,0-1 1 0 0,0-1-1 0 0,0 0 0 0 0,0 0 0 0 0,-1-1 0 0 0,0 0 0 0 0,0 0 0 0 0,0-1 0 0 0,12-11 0 0 0,-3 0 20 0 0,0-1 0 0 0,-1-1 0 0 0,13-21 0 0 0,-21 27-44 0 0,-1 1 0 0 0,0-1 0 0 0,-1-1 0 0 0,0 1 0 0 0,-2-1 0 0 0,1 0 0 0 0,-2 0 1 0 0,1-1-1 0 0,-2 1 0 0 0,0-1 0 0 0,-1 1 0 0 0,-1-20 0 0 0,-1 7-30 0 0,-1 1 0 0 0,-2-1 0 0 0,-1 0 0 0 0,-1 1 0 0 0,-16-45 0 0 0,19 64 12 0 0,0-1-1 0 0,0 1 0 0 0,-1-1 0 0 0,0 1 0 0 0,0 0 0 0 0,-1 1 0 0 0,0-1 0 0 0,0 1 1 0 0,-9-9-1 0 0,9 11-28 0 0,-1 0 0 0 0,1 1 0 0 0,-1-1 0 0 0,1 1 0 0 0,-1 0 0 0 0,0 1 0 0 0,0-1 1 0 0,0 1-1 0 0,0 0 0 0 0,-1 1 0 0 0,1-1 0 0 0,-10 0 0 0 0,-4 1-809 0 0,0 0 1 0 0,0 0-1 0 0,0 2 1 0 0,-1 1-1 0 0,1 0 1 0 0,1 2-1 0 0,-29 7 1 0 0,12 3-1609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6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38 512 0 0,'0'-1'253'0'0,"0"0"0"0"0,0 1 0 0 0,0-1 0 0 0,0 1 0 0 0,-1-1 0 0 0,1 0 0 0 0,0 1-1 0 0,0-1 1 0 0,-1 1 0 0 0,1-1 0 0 0,0 1 0 0 0,0-1 0 0 0,-1 1 0 0 0,1-1 0 0 0,-1 0 0 0 0,0-2 1882 0 0,11 3-1282 0 0,114-10 2310 0 0,3 0-3329 0 0,-20 7-3330 0 0,-90 2 1977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18.5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34 320 512 0 0,'-25'-15'1151'0'0,"16"8"3451"0"0,22 24 290 0 0,44 32-2962 0 0,-55-48-1915 0 0,0 1 0 0 0,0-1 1 0 0,0 0-1 0 0,0 0 0 0 0,0 0 1 0 0,0 0-1 0 0,0 0 0 0 0,1 0 0 0 0,-1 0 1 0 0,0-1-1 0 0,1 1 0 0 0,-1-1 1 0 0,3 0-1 0 0,34 0 523 0 0,-32 0-397 0 0,363-29 3072 0 0,-292 22-3017 0 0,354-47 1020 0 0,-2-16-198 0 0,-344 56-879 0 0,199-30 194 0 0,1 13 0 0 0,344 6 1 0 0,-471 29-273 0 0,287-3 123 0 0,-359-6-104 0 0,0-4-1 0 0,0-3 0 0 0,89-25 1 0 0,-169 35-123 0 0,-2 1-87 0 0,0 0 0 0 0,0-1 1 0 0,-1 1-1 0 0,1-1 1 0 0,-1 0-1 0 0,1 0 0 0 0,-1 0 1 0 0,0-1-1 0 0,5-3 1 0 0,-9 6 88 0 0,0 0 0 0 0,0 0 1 0 0,0-1-1 0 0,0 1 0 0 0,1 0 1 0 0,-1 0-1 0 0,0-1 1 0 0,0 1-1 0 0,0 0 0 0 0,0 0 1 0 0,0-1-1 0 0,0 1 0 0 0,0 0 1 0 0,0-1-1 0 0,0 1 1 0 0,0 0-1 0 0,0-1 0 0 0,0 1 1 0 0,0 0-1 0 0,0 0 0 0 0,0-1 1 0 0,0 1-1 0 0,0 0 1 0 0,-1-1-1 0 0,1 1 0 0 0,0 0 1 0 0,0 0-1 0 0,0-1 0 0 0,0 1 1 0 0,-1 0-1 0 0,1 0 1 0 0,0-1-1 0 0,0 1 0 0 0,0 0 1 0 0,-1 0-1 0 0,1 0 0 0 0,0 0 1 0 0,0-1-1 0 0,-1 1 0 0 0,1 0 1 0 0,0 0-1 0 0,0 0 1 0 0,-1 0-1 0 0,1 0 0 0 0,0 0 1 0 0,-1 0-1 0 0,1 0 0 0 0,0 0 1 0 0,-1 0-1 0 0,-16-6-1790 0 0,0 3-2129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5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66 10 512 0 0,'-7'-4'512'0'0,"3"2"-200"0"0,-2 1-800 0 0,-1-1 288 0 0,1 2-440 0 0,-2-1 640 0 0,-2 1 0 0 0,2 0 0 0 0,-1 1 0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5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0 8 0 0,'1'0'0'0'0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2:52.1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323 274 512 0 0,'1'-12'873'0'0,"0"-1"0"0"0,1 1 0 0 0,1 0 0 0 0,0-1 0 0 0,5-11 0 0 0,7-31 3096 0 0,-14 49-3651 0 0,0 0 1 0 0,-1 0-1 0 0,1 0 0 0 0,-1-1 0 0 0,0 1 0 0 0,-1 0 0 0 0,-1-7 0 0 0,1 9-89 0 0,0-1-1 0 0,-1 0 1 0 0,1 1 0 0 0,-1-1-1 0 0,0 1 1 0 0,0 0 0 0 0,-1 0 0 0 0,1 0-1 0 0,-1 0 1 0 0,0 0 0 0 0,0 0-1 0 0,-4-3 1 0 0,5 5-149 0 0,-1 0-1 0 0,1 0 1 0 0,0 0-1 0 0,-1 1 1 0 0,1-1 0 0 0,-1 1-1 0 0,0 0 1 0 0,0 0 0 0 0,1 0-1 0 0,-1 0 1 0 0,0 0-1 0 0,0 1 1 0 0,0-1 0 0 0,0 1-1 0 0,0-1 1 0 0,0 1-1 0 0,0 0 1 0 0,0 1 0 0 0,0-1-1 0 0,-3 1 1 0 0,-6 2-25 0 0,0 1 1 0 0,0 0-1 0 0,1 1 1 0 0,0 0-1 0 0,0 0 1 0 0,0 2-1 0 0,-10 6 1 0 0,2 1 225 0 0,1 1 1 0 0,-29 30-1 0 0,39-35-111 0 0,-1 0 0 0 0,2 1 1 0 0,-1 1-1 0 0,1-1 0 0 0,1 1 0 0 0,0 0 0 0 0,1 1 0 0 0,0-1 0 0 0,1 1 1 0 0,1 0-1 0 0,0 0 0 0 0,0 1 0 0 0,-1 24 0 0 0,4-34-117 0 0,0 0-1 0 0,0 1 0 0 0,1-1 1 0 0,-1 0-1 0 0,1 0 1 0 0,0 0-1 0 0,0 0 1 0 0,0 0-1 0 0,1 0 0 0 0,-1 0 1 0 0,1 0-1 0 0,0 0 1 0 0,0-1-1 0 0,4 6 1 0 0,-2-5-8 0 0,0 0 1 0 0,0 0-1 0 0,0 0 1 0 0,0-1 0 0 0,1 0-1 0 0,-1 1 1 0 0,1-2-1 0 0,0 1 1 0 0,9 3-1 0 0,4 0 1 0 0,0-1 0 0 0,0-1 0 0 0,1-1 0 0 0,-1 0 0 0 0,26-1 0 0 0,-13 0-368 0 0,1-1 0 0 0,-1-2 0 0 0,1-1-1 0 0,-1-2 1 0 0,35-8 0 0 0,-2-6-5068 0 0,-32 7 3219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02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9 103 512 0 0,'0'0'81'0'0,"0"0"-1"0"0,-1 0 1 0 0,1 0-1 0 0,-1 0 1 0 0,1-1-1 0 0,0 1 1 0 0,-1 0-1 0 0,1 0 1 0 0,0 0-1 0 0,-1 0 1 0 0,1 0-1 0 0,0 0 1 0 0,-1 0-1 0 0,1-1 1 0 0,0 1-1 0 0,-1 0 1 0 0,1 0-1 0 0,0-1 1 0 0,-1 1-1 0 0,1 0 1 0 0,0 0-1 0 0,0-1 1 0 0,-1 1-1 0 0,1 0 1 0 0,0-1-1 0 0,0 1 1 0 0,0 0 0 0 0,-1-1-1 0 0,1-12 5088 0 0,1 10-4386 0 0,-1 1-1 0 0,1 0 1 0 0,0 0-1 0 0,0 0 1 0 0,0 0-1 0 0,0 0 1 0 0,0 0-1 0 0,0 0 1 0 0,3-3-1 0 0,-4 5-668 0 0,1-1 0 0 0,-1 1-1 0 0,1-1 1 0 0,-1 1 0 0 0,1-1 0 0 0,-1 1 0 0 0,1 0-1 0 0,0-1 1 0 0,-1 1 0 0 0,1 0 0 0 0,0 0 0 0 0,-1-1-1 0 0,1 1 1 0 0,0 0 0 0 0,-1 0 0 0 0,2 0 0 0 0,-2 0-73 0 0,1 0 0 0 0,-1 0 0 0 0,0 0 0 0 0,0 0 0 0 0,0 1 0 0 0,0-1 0 0 0,1 0 1 0 0,-1 0-1 0 0,0 0 0 0 0,0 1 0 0 0,0-1 0 0 0,0 0 0 0 0,0 0 0 0 0,1 1 0 0 0,-1-1 1 0 0,0 0-1 0 0,0 0 0 0 0,0 1 0 0 0,0-1 0 0 0,0 0 0 0 0,0 0 0 0 0,0 1 0 0 0,0-1 0 0 0,0 0 1 0 0,0 0-1 0 0,0 1 0 0 0,0-1 0 0 0,0 0 0 0 0,-7 24 817 0 0,6-21-815 0 0,1-3-20 0 0,0 0 0 0 0,0 1 0 0 0,0-1 0 0 0,0 0 0 0 0,0 0-1 0 0,0 1 1 0 0,-1-1 0 0 0,1 0 0 0 0,0 0 0 0 0,0 1 0 0 0,0-1 0 0 0,0 0 0 0 0,0 0 0 0 0,0 1 0 0 0,0-1 0 0 0,0 0 0 0 0,0 0 0 0 0,0 1 0 0 0,0-1 0 0 0,0 0 0 0 0,1 0 0 0 0,-1 1 0 0 0,0-1 0 0 0,0 0 0 0 0,0 0 0 0 0,0 1 0 0 0,0-1 0 0 0,0 0 0 0 0,1 0 0 0 0,-1 0 0 0 0,0 1 0 0 0,0-1 0 0 0,0 0 0 0 0,1 0 0 0 0,-1 0 0 0 0,0 1 0 0 0,13-2 536 0 0,21-13 134 0 0,-26 10-466 0 0,38-15 315 0 0,66-17 0 0 0,-84 29-779 0 0,1 2 1 0 0,-1 1-1 0 0,52-2 0 0 0,-80 6 167 0 0,1 0 0 0 0,-1 0 0 0 0,1 0 1 0 0,-1 0-1 0 0,0 0 0 0 0,1 0 0 0 0,-1 0 0 0 0,1 0 0 0 0,-1 0 0 0 0,1 0 0 0 0,-1 1 0 0 0,0-1 0 0 0,1 0 1 0 0,-1 0-1 0 0,1 0 0 0 0,-1 1 0 0 0,0-1 0 0 0,1 0 0 0 0,-1 0 0 0 0,0 1 0 0 0,1-1 0 0 0,-1 0 1 0 0,0 1-1 0 0,0-1 0 0 0,1 0 0 0 0,-1 1 0 0 0,0 0 0 0 0,0-1-256 0 0,1 0 0 0 0,-1 1 0 0 0,0-1-1 0 0,-1 1 1 0 0,1-1 0 0 0,0 1 0 0 0,0-1 0 0 0,0 0-1 0 0,0 1 1 0 0,0-1 0 0 0,0 1 0 0 0,0-1 0 0 0,-1 0-1 0 0,1 1 1 0 0,0-1 0 0 0,0 1 0 0 0,0-1 0 0 0,-1 0-1 0 0,1 1 1 0 0,0-1 0 0 0,-1 0 0 0 0,1 0 0 0 0,0 1-1 0 0,-1-1 1 0 0,1 0 0 0 0,0 0 0 0 0,-1 1 0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03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71 8 0 0,'-1'-2'732'0'0,"-1"-1"0"0"0,1 1 0 0 0,-1-1 0 0 0,1 0 0 0 0,0 1 0 0 0,0-1 0 0 0,0 0 0 0 0,1 0 0 0 0,-1 0 0 0 0,1 0 0 0 0,-1 0 0 0 0,1 0 0 0 0,0 1 0 0 0,0-1 0 0 0,1 0 0 0 0,-1 0 0 0 0,0 0 0 0 0,1 0 0 0 0,0 0 0 0 0,-1 0 0 0 0,1 1 0 0 0,0-1 0 0 0,3-4 0 0 0,-4 7-677 0 0,0 0 1 0 0,0 1 0 0 0,0-1 0 0 0,0 0-1 0 0,0 0 1 0 0,0 0 0 0 0,0 0-1 0 0,0 0 1 0 0,0 0 0 0 0,0 0-1 0 0,0 0 1 0 0,0 1 0 0 0,0-1-1 0 0,0 0 1 0 0,1 0 0 0 0,-1 0 0 0 0,0 0-1 0 0,0 0 1 0 0,0 0 0 0 0,0 0-1 0 0,0 0 1 0 0,0 0 0 0 0,0 0-1 0 0,0 0 1 0 0,1 0 0 0 0,-1 0-1 0 0,0 0 1 0 0,0 0 0 0 0,0 0 0 0 0,0 0-1 0 0,0 0 1 0 0,0 0 0 0 0,1 0-1 0 0,-1 0 1 0 0,0 0 0 0 0,0 0-1 0 0,0 0 1 0 0,0 0 0 0 0,0 0 0 0 0,0 0-1 0 0,0 0 1 0 0,0 0 0 0 0,1 0-1 0 0,-1 0 1 0 0,0 0 0 0 0,0 0-1 0 0,0 0 1 0 0,0 0 0 0 0,0 0-1 0 0,0-1 1 0 0,0 1 0 0 0,0 0 0 0 0,0 0-1 0 0,0 0 1 0 0,1 0 0 0 0,-1 0-1 0 0,0 0 1 0 0,0 0 0 0 0,0 0-1 0 0,0-1 1 0 0,0 1 0 0 0,0 0-1 0 0,0 0 1 0 0,1 17 918 0 0,-4 24-631 0 0,-1-22-97 0 0,-1 0 0 0 0,-1-1 0 0 0,-9 24 1 0 0,6-21 229 0 0,-10 41 1 0 0,18-58-442 0 0,1-1 0 0 0,-1 1 0 0 0,1 0 1 0 0,0 0-1 0 0,0 0 0 0 0,0 0 1 0 0,0 0-1 0 0,2 7 0 0 0,-1-10-32 0 0,-1 0 0 0 0,0 0 0 0 0,1 0-1 0 0,-1-1 1 0 0,0 1 0 0 0,1 0 0 0 0,0 0 0 0 0,-1 0 0 0 0,1 0 0 0 0,-1 0-1 0 0,1-1 1 0 0,0 1 0 0 0,0 0 0 0 0,-1 0 0 0 0,1-1 0 0 0,0 1-1 0 0,0-1 1 0 0,0 1 0 0 0,0-1 0 0 0,0 1 0 0 0,0-1 0 0 0,0 1-1 0 0,0-1 1 0 0,0 0 0 0 0,0 1 0 0 0,0-1 0 0 0,0 0 0 0 0,0 0-1 0 0,0 0 1 0 0,0 0 0 0 0,0 0 0 0 0,0 0 0 0 0,0 0 0 0 0,0 0-1 0 0,0-1 1 0 0,0 1 0 0 0,2-1 0 0 0,6-2-466 0 0,0 0 0 0 0,-1-1 0 0 0,1 0 0 0 0,-1-1 0 0 0,0 0 0 0 0,0 0 0 0 0,12-11 1 0 0,-5 4-1827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0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23 129 512 0 0,'-4'-11'2166'0'0,"0"0"-1"0"0,0 0 1 0 0,1-1 0 0 0,1 1-1 0 0,0 0 1 0 0,0-1 0 0 0,1-17-1 0 0,0 28-2005 0 0,1 0 1 0 0,1 0-1 0 0,-1 0 0 0 0,0 0 1 0 0,0 0-1 0 0,0 0 0 0 0,0 0 0 0 0,1 0 1 0 0,-1 0-1 0 0,0 0 0 0 0,1 0 1 0 0,-1 1-1 0 0,1-1 0 0 0,-1 0 0 0 0,1 0 1 0 0,-1 0-1 0 0,1 1 0 0 0,0-1 1 0 0,-1 0-1 0 0,2 0 0 0 0,-2 1-90 0 0,1 0 0 0 0,-1-1 0 0 0,1 1 0 0 0,-1 0 0 0 0,1 0 0 0 0,-1 0 0 0 0,1 0 1 0 0,-1 0-1 0 0,1 0 0 0 0,-1 0 0 0 0,1 0 0 0 0,0 0 0 0 0,-1 0 0 0 0,1 0 0 0 0,-1 0 0 0 0,1 0 0 0 0,-1 0 0 0 0,1 1 0 0 0,-1-1 0 0 0,0 0 0 0 0,1 0 0 0 0,-1 1 0 0 0,1-1 0 0 0,-1 0 0 0 0,1 0 0 0 0,-1 1 1 0 0,0-1-1 0 0,1 1 0 0 0,-1-1 0 0 0,1 0 0 0 0,-1 1 0 0 0,0-1 0 0 0,0 1 0 0 0,1-1 0 0 0,-1 1 0 0 0,0-1 0 0 0,1 1 0 0 0,16 27 130 0 0,2-2-1 0 0,1 0 0 0 0,25 25 1 0 0,-28-34-86 0 0,0-2 0 0 0,1 0 0 0 0,1-1 0 0 0,0-1 0 0 0,24 12 0 0 0,-31-19-188 0 0,-8-4 11 0 0,0-1 0 0 0,0 1 0 0 0,0 1 0 0 0,0-1 0 0 0,0 0 0 0 0,0 1 0 0 0,-1 0 0 0 0,1 0 0 0 0,-1 0 0 0 0,3 3 0 0 0,-6-5-6 0 0,0-1 1 0 0,0 0-1 0 0,1 1 0 0 0,-1-1 1 0 0,0 1-1 0 0,0-1 0 0 0,0 0 0 0 0,0 1 1 0 0,0-1-1 0 0,0 1 0 0 0,0-1 1 0 0,0 0-1 0 0,0 1 0 0 0,0-1 1 0 0,0 0-1 0 0,0 1 0 0 0,0-1 1 0 0,0 1-1 0 0,-1-1 0 0 0,1 0 1 0 0,0 1-1 0 0,0-1 0 0 0,0 0 1 0 0,-1 1-1 0 0,1-1 0 0 0,0 0 1 0 0,0 1-1 0 0,-1-1 0 0 0,1 1 1 0 0,-11 7-6480 0 0,11-8 5617 0 0,-4 3-2556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04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324 0 2681 0 0,'-5'0'1244'0'0,"1"1"1"0"0,0-1 0 0 0,0 1 0 0 0,0 0 0 0 0,0 0 0 0 0,0 0 0 0 0,-6 3 0 0 0,3-1-77 0 0,1 0 1 0 0,0 1-1 0 0,-11 8 1 0 0,0 3-7 0 0,-27 32 0 0 0,24-25 19 0 0,-2 4-795 0 0,1 1 0 0 0,-31 55 0 0 0,24-37-720 0 0,-7 5-2734 0 0,25-35 1049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05.2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76 512 0 0,'4'-4'1128'0'0,"3"-4"6877"0"0,-7 8-7811 0 0,-1 0 0 0 0,1 0 0 0 0,0-1 0 0 0,0 1 0 0 0,0 0 0 0 0,0-1 0 0 0,0 1 0 0 0,0 0 0 0 0,-1-1 0 0 0,1 1-1 0 0,0 0 1 0 0,0 0 0 0 0,-1-1 0 0 0,1 1 0 0 0,0 0 0 0 0,0 0 0 0 0,-1 0 0 0 0,1-1 0 0 0,0 1 0 0 0,0 0 0 0 0,-1 0 0 0 0,1 0 0 0 0,0 0 0 0 0,-1 0 0 0 0,1-1 0 0 0,0 1-1 0 0,-1 0 1 0 0,1 0 0 0 0,-1 0 0 0 0,1 0-58 0 0,0 0-1 0 0,-1-1 1 0 0,1 1-1 0 0,-1 0 0 0 0,1 0 1 0 0,-1 0-1 0 0,1 0 1 0 0,0 0-1 0 0,-1-1 0 0 0,1 1 1 0 0,-1 0-1 0 0,1 0 1 0 0,-1 0-1 0 0,1 0 1 0 0,-1 0-1 0 0,1 0 0 0 0,-1 0 1 0 0,1 1-1 0 0,-1-1 1 0 0,1 0-1 0 0,0 0 0 0 0,-1 0 1 0 0,1 0-1 0 0,-1 0 1 0 0,1 1-1 0 0,-1-1 1 0 0,1 0-1 0 0,-1 1 0 0 0,1-1-95 0 0,1 0-1 0 0,-1 1 0 0 0,0-1 0 0 0,0 0 0 0 0,1 1 0 0 0,-1-1 0 0 0,0 0 1 0 0,1 0-1 0 0,-1 1 0 0 0,0-1 0 0 0,1 0 0 0 0,-1 0 0 0 0,0 0 0 0 0,1 1 1 0 0,-1-1-1 0 0,0 0 0 0 0,1 0 0 0 0,-1 0 0 0 0,0 0 0 0 0,1 0 0 0 0,-1 0 1 0 0,1 0-1 0 0,-1 0 0 0 0,0 0 0 0 0,1 0 0 0 0,-1 0 0 0 0,1 0 0 0 0,-1 0 1 0 0,0 0-1 0 0,1 0 0 0 0,-1 0 0 0 0,0 0 0 0 0,1-1 0 0 0,0 1 0 0 0,8-2 95 0 0,0 0 1 0 0,0-1-1 0 0,0-1 0 0 0,13-5 0 0 0,5-3 1 0 0,-2 5-221 0 0,1 0 0 0 0,0 2 0 0 0,0 0 0 0 0,44-1 1 0 0,-39 7-1957 0 0,-11 4-4262 0 0,-11-2 1811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07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118 317 512 0 0,'-37'24'11173'0'0,"2"0"-7817"0"0,32-22-3190 0 0,0 0 0 0 0,0-1 0 0 0,-1 1 1 0 0,1-1-1 0 0,-1 0 0 0 0,1 0 0 0 0,-1 0 0 0 0,1 0 0 0 0,-6 0 0 0 0,8-1-163 0 0,1 0 0 0 0,0 0 1 0 0,0 0-1 0 0,-1-1 0 0 0,1 1 0 0 0,0 0 0 0 0,-1 0 0 0 0,1 0 0 0 0,0 0 0 0 0,0 0 0 0 0,-1-1 1 0 0,1 1-1 0 0,0 0 0 0 0,0 0 0 0 0,-1-1 0 0 0,1 1 0 0 0,0 0 0 0 0,0 0 0 0 0,0-1 0 0 0,-1 1 1 0 0,1 0-1 0 0,0 0 0 0 0,0-1 0 0 0,0 1 0 0 0,0 0 0 0 0,0-1 0 0 0,0 1 0 0 0,0 0 0 0 0,-1-1 1 0 0,1 1-1 0 0,0 0 0 0 0,0-1 0 0 0,0 1 0 0 0,0 0 0 0 0,1-1 0 0 0,-1 1 0 0 0,0 0 0 0 0,0 0 1 0 0,0-1-1 0 0,0 1 0 0 0,0 0 0 0 0,0-1 0 0 0,0 1 0 0 0,1-1 0 0 0,5-16 51 0 0,-5 14-34 0 0,52-116 50 0 0,-40 95 6 0 0,0 0 0 0 0,30-37 0 0 0,-37 54-43 0 0,0 0-1 0 0,1 0 1 0 0,0 0-1 0 0,0 1 0 0 0,11-7 1 0 0,-15 11 11 0 0,1-1-1 0 0,-1 1 1 0 0,1 1 0 0 0,0-1 0 0 0,0 0-1 0 0,0 1 1 0 0,0 0 0 0 0,0 0 0 0 0,0 0-1 0 0,1 0 1 0 0,-1 1 0 0 0,0 0 0 0 0,0 0-1 0 0,6 0 1 0 0,-8 1-23 0 0,1-1-1 0 0,-1 1 1 0 0,1 0 0 0 0,-1 0-1 0 0,0 0 1 0 0,0 1 0 0 0,1-1-1 0 0,-1 1 1 0 0,0-1-1 0 0,0 1 1 0 0,0 0 0 0 0,0-1-1 0 0,-1 1 1 0 0,1 0 0 0 0,0 0-1 0 0,-1 0 1 0 0,1 1-1 0 0,-1-1 1 0 0,0 0 0 0 0,0 0-1 0 0,0 1 1 0 0,0-1 0 0 0,1 3-1 0 0,1 4 5 0 0,-1 0 1 0 0,0 1-1 0 0,0-1 0 0 0,1 19 1 0 0,-4 29 93 0 0,0-40-76 0 0,0-1 0 0 0,1 1 0 0 0,3 19-1 0 0,-2-34-21 0 0,-1 1 0 0 0,1-1-1 0 0,-1 0 1 0 0,1 1-1 0 0,0-1 1 0 0,0 0-1 0 0,0 0 1 0 0,0 1 0 0 0,0-1-1 0 0,0 0 1 0 0,1 0-1 0 0,-1 0 1 0 0,1 0-1 0 0,0-1 1 0 0,-1 1 0 0 0,1 0-1 0 0,0-1 1 0 0,0 1-1 0 0,4 2 1 0 0,-4-3-6 0 0,0-1 0 0 0,1 1 1 0 0,-1 0-1 0 0,0-1 0 0 0,0 0 1 0 0,1 1-1 0 0,-1-1 0 0 0,0 0 1 0 0,1 0-1 0 0,-1 0 0 0 0,0-1 1 0 0,1 1-1 0 0,-1 0 0 0 0,0-1 0 0 0,1 0 1 0 0,-1 1-1 0 0,0-1 0 0 0,0 0 1 0 0,0 0-1 0 0,0 0 0 0 0,2-2 1 0 0,5-2 1 0 0,-2 0 1 0 0,1-1 0 0 0,-1 0 0 0 0,0-1 0 0 0,0 1 0 0 0,0-1 0 0 0,-1-1 0 0 0,0 1 0 0 0,-1-1 0 0 0,0 0 0 0 0,0 0 0 0 0,-1 0-1 0 0,5-11 1 0 0,-4 4 47 0 0,-1 0-1 0 0,0 0 0 0 0,-1 0 0 0 0,0 0 0 0 0,-1-1 0 0 0,-1 1 1 0 0,-1-22-1 0 0,0 26 8 0 0,0 3 82 0 0,0 0 1 0 0,-1-1-1 0 0,0 1 0 0 0,0-1 1 0 0,0 1-1 0 0,-1 0 0 0 0,-4-11 1 0 0,6 19-150 0 0,0 0 1 0 0,0 0 0 0 0,0 0-1 0 0,0-1 1 0 0,0 1 0 0 0,0 0-1 0 0,0 0 1 0 0,0 0-1 0 0,0 0 1 0 0,0 0 0 0 0,0 0-1 0 0,0 0 1 0 0,0 0 0 0 0,0 0-1 0 0,0 0 1 0 0,-1 0 0 0 0,1-1-1 0 0,0 1 1 0 0,0 0 0 0 0,0 0-1 0 0,0 0 1 0 0,0 0-1 0 0,0 0 1 0 0,0 0 0 0 0,0 0-1 0 0,0 0 1 0 0,0 0 0 0 0,0 0-1 0 0,0 0 1 0 0,0 0 0 0 0,0 0-1 0 0,-1 0 1 0 0,1 0 0 0 0,0 0-1 0 0,0 0 1 0 0,0 0-1 0 0,0 0 1 0 0,0 0 0 0 0,0 0-1 0 0,0 0 1 0 0,0 0 0 0 0,0 0-1 0 0,0 0 1 0 0,-1 0 0 0 0,1 0-1 0 0,0 0 1 0 0,0 0 0 0 0,0 0-1 0 0,0 0 1 0 0,0 0 0 0 0,0 0-1 0 0,0 0 1 0 0,0 0-1 0 0,0 0 1 0 0,0 0 0 0 0,0 0-1 0 0,0 0 1 0 0,0 0 0 0 0,-1 0-1 0 0,1 0 1 0 0,0 1 0 0 0,0-1-1 0 0,0 0 1 0 0,0 0 0 0 0,0 0-1 0 0,0 0 1 0 0,0 0-1 0 0,0 0 1 0 0,-2 10 109 0 0,0 11-93 0 0,4 11-67 0 0,1 0-1 0 0,2-1 0 0 0,13 50 1 0 0,-2-22 42 0 0,23 58 0 0 0,-30-94-5 0 0,2-1 0 0 0,0 0 0 0 0,2 0-1 0 0,0-2 1 0 0,23 29 0 0 0,-12-21 25 0 0,39 61-1 0 0,-56-77-25 0 0,0 1 1 0 0,-1-1-1 0 0,0 1 0 0 0,-1 0 0 0 0,-1 1 0 0 0,0-1 0 0 0,-1 1 0 0 0,3 19 0 0 0,-6-30 14 0 0,0 1 0 0 0,-1 0-1 0 0,1 0 1 0 0,-1 0 0 0 0,1-1-1 0 0,-1 1 1 0 0,0 0 0 0 0,-1-1-1 0 0,1 1 1 0 0,-1-1 0 0 0,1 1-1 0 0,-1-1 1 0 0,0 0 0 0 0,0 1-1 0 0,0-1 1 0 0,-1 0-1 0 0,1 0 1 0 0,-1-1 0 0 0,0 1-1 0 0,0-1 1 0 0,0 1 0 0 0,-6 3-1 0 0,-6 3-11 0 0,0-1-1 0 0,0 0 0 0 0,-28 9 0 0 0,37-15 3 0 0,-8 3 44 0 0,0 0 1 0 0,-1-1-1 0 0,1-1 1 0 0,-1-1-1 0 0,0 0 1 0 0,0-1-1 0 0,1 0 0 0 0,-31-4 1 0 0,35 2 47 0 0,0-1-1 0 0,-1 0 1 0 0,1-1 0 0 0,0 0-1 0 0,0 0 1 0 0,1-1 0 0 0,-1 0-1 0 0,1-1 1 0 0,0 0 0 0 0,0-1-1 0 0,0 0 1 0 0,1 0 0 0 0,-13-12-1 0 0,16 11-35 0 0,-1 0 0 0 0,1 0 0 0 0,0-1 0 0 0,1 1-1 0 0,0-1 1 0 0,0 0 0 0 0,1 0 0 0 0,0-1 0 0 0,0 1 0 0 0,1-1-1 0 0,0 1 1 0 0,0-1 0 0 0,1 0 0 0 0,0-10 0 0 0,1 3-58 0 0,0 0 0 0 0,1 0 1 0 0,0 0-1 0 0,2-1 1 0 0,0 2-1 0 0,9-29 1 0 0,-5 27-8 0 0,0 0 1 0 0,1 0 0 0 0,1 1 0 0 0,1 0 0 0 0,0 1 0 0 0,1 0 0 0 0,17-19-1 0 0,-10 16-174 0 0,1 0-1 0 0,1 2 1 0 0,0 0-1 0 0,39-23 0 0 0,-56 37-159 0 0,-1 1 0 0 0,1-1 0 0 0,0 1 0 0 0,0-1 0 0 0,0 1 0 0 0,0 0 0 0 0,0 0 0 0 0,1 0 0 0 0,-1 1 0 0 0,0-1-1 0 0,0 1 1 0 0,5 0 0 0 0,0 1-1821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6.9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 1984 0 0,'0'1'505'0'0,"1"-1"0"0"0,-1 0-1 0 0,1 1 1 0 0,-1-1 0 0 0,0 1-1 0 0,1-1 1 0 0,-1 0 0 0 0,1 0-1 0 0,-1 1 1 0 0,1-1 0 0 0,0 0-1 0 0,-1 0 1 0 0,1 0 0 0 0,-1 1-1 0 0,1-1 1 0 0,0 0 0 0 0,24 3-321 0 0,-19-2 867 0 0,22 0-837 0 0,1-1 1 0 0,0-1-1 0 0,0-1 1 0 0,29-7-1 0 0,14 0-1188 0 0,-28 5-382 0 0,-1-1 377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10.0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93 512 0 0,'-18'-1'5918'0'0,"-37"2"0"0"0,11 1-992 0 0,68-13-3344 0 0,-21 10-1535 0 0,44-16 184 0 0,0 2 1 0 0,90-16 0 0 0,-86 23-273 0 0,-18 3-457 0 0,51-1-1 0 0,-70 8-1434 0 0,-13-1 1725 0 0,-1-1 1 0 0,0 0-1 0 0,1 0 0 0 0,-1 1 1 0 0,0-1-1 0 0,0 1 0 0 0,1-1 1 0 0,-1 0-1 0 0,0 1 0 0 0,0-1 0 0 0,1 1 1 0 0,-1-1-1 0 0,0 0 0 0 0,0 1 1 0 0,0-1-1 0 0,0 1 0 0 0,0-1 1 0 0,0 1-1 0 0,0-1 0 0 0,0 0 0 0 0,0 1 1 0 0,0-1-1 0 0,0 1 0 0 0,0-1 1 0 0,0 1-1 0 0,0-1 0 0 0,0 1 1 0 0,-2 5-2067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10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78 1080 0 0,'-6'-24'4324'0'0,"-2"-6"-542"0"0,7 28-3465 0 0,0 1-1 0 0,1-1 1 0 0,-1 1 0 0 0,0-1-1 0 0,0 1 1 0 0,0 0-1 0 0,0-1 1 0 0,0 1-1 0 0,0 0 1 0 0,0 0 0 0 0,0-1-1 0 0,0 1 1 0 0,-1 0-1 0 0,-2-1 1 0 0,4 2-214 0 0,0-1 0 0 0,-1 1 0 0 0,1 0 1 0 0,0 0-1 0 0,-1-1 0 0 0,1 1 0 0 0,-1 0 0 0 0,1 0 0 0 0,-1 0 1 0 0,1 0-1 0 0,0-1 0 0 0,-1 1 0 0 0,1 0 0 0 0,-1 0 0 0 0,1 0 1 0 0,-1 0-1 0 0,1 0 0 0 0,-1 0 0 0 0,1 0 0 0 0,0 0 0 0 0,-1 1 1 0 0,1-1-1 0 0,-1 0 0 0 0,1 0 0 0 0,-1 0 0 0 0,1 0 0 0 0,0 1 1 0 0,-1-1-1 0 0,0 0 0 0 0,1 1-1 0 0,-1 0 1 0 0,1 0 0 0 0,0-1-1 0 0,0 1 1 0 0,-1 0-1 0 0,1 0 1 0 0,0-1-1 0 0,0 1 1 0 0,0 0 0 0 0,0 0-1 0 0,0-1 1 0 0,0 1-1 0 0,0 0 1 0 0,0 0-1 0 0,0 1 1 0 0,1 2 148 0 0,0 1-1 0 0,0-1 1 0 0,0 1 0 0 0,4 7-1 0 0,2-2-60 0 0,0 1 0 0 0,1-1 0 0 0,12 13 0 0 0,-13-16-351 0 0,-1 0 1 0 0,0 0 0 0 0,-1 0 0 0 0,1 1-1 0 0,-1-1 1 0 0,-1 1 0 0 0,1 1 0 0 0,3 10-1 0 0,-7-16-766 0 0,-1 0-1 0 0,1 0 0 0 0,-1-1 0 0 0,0 1 0 0 0,1 0 1 0 0,-2 4-1 0 0,-1 5-3897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11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29 512 0 0,'-9'-10'2165'0'0,"-3"-3"7354"0"0,14 8-4965 0 0,2 10-2977 0 0,3 10-1107 0 0,-2 8 77 0 0,6 45 0 0 0,-6-32-291 0 0,6 74 821 0 0,3 14-482 0 0,-9-82-558 0 0,-1 0-1 0 0,-3 46 1 0 0,-1-87-33 0 0,32-62-231 0 0,-24 46 200 0 0,0 0 1 0 0,1 1-1 0 0,0 0 1 0 0,21-23-1 0 0,-22 29 25 0 0,0 0 1 0 0,0 1-1 0 0,1 0 0 0 0,0 1 0 0 0,1 0 0 0 0,-1 0 0 0 0,1 1 0 0 0,13-5 1 0 0,-13 6 19 0 0,0 1 0 0 0,0 0 0 0 0,0 1 0 0 0,1 0 0 0 0,-1 1 0 0 0,0 0 0 0 0,12 0 0 0 0,-17 1-2 0 0,0 0 1 0 0,0 1-1 0 0,0 0 0 0 0,0 0 0 0 0,0 0 0 0 0,-1 0 1 0 0,1 1-1 0 0,0-1 0 0 0,-1 1 0 0 0,1 0 0 0 0,-1 1 1 0 0,0-1-1 0 0,1 1 0 0 0,-1 0 0 0 0,-1 0 0 0 0,8 7 1 0 0,-9-8-6 0 0,-1-1 1 0 0,1 1 0 0 0,-1 0-1 0 0,0 0 1 0 0,0 0 0 0 0,0 1-1 0 0,0-1 1 0 0,0 0 0 0 0,0 0-1 0 0,-1 0 1 0 0,1 1 0 0 0,-1-1-1 0 0,0 0 1 0 0,1 1 0 0 0,-1 2-1 0 0,0-1-2 0 0,-1 0-1 0 0,0 0 1 0 0,1 0-1 0 0,-1 0 0 0 0,-1 0 1 0 0,1 0-1 0 0,0-1 0 0 0,-4 6 1 0 0,0 0-7 0 0,0-1 1 0 0,-1 0-1 0 0,0 0 1 0 0,0-1 0 0 0,-1 0-1 0 0,-11 10 1 0 0,2-5 30 0 0,-1-1 1 0 0,0-1 0 0 0,0-1-1 0 0,-1 0 1 0 0,0-1 0 0 0,-1-1-1 0 0,-37 9 1 0 0,50-14-48 0 0,0-1 0 0 0,0 0-1 0 0,0 0 1 0 0,0-1 0 0 0,0 1 0 0 0,0-1-1 0 0,0-1 1 0 0,0 1 0 0 0,-9-3 0 0 0,13 2-85 0 0,-1 1 1 0 0,1-1-1 0 0,0 0 1 0 0,-1 0 0 0 0,1-1-1 0 0,0 1 1 0 0,0 0 0 0 0,0-1-1 0 0,0 1 1 0 0,0-1-1 0 0,0 0 1 0 0,1 1 0 0 0,-1-1-1 0 0,0 0 1 0 0,1 0-1 0 0,0 0 1 0 0,-1 0 0 0 0,1 0-1 0 0,0-1 1 0 0,0 1-1 0 0,0 0 1 0 0,0-1 0 0 0,0 1-1 0 0,1 0 1 0 0,-1-5 0 0 0,0 1-696 0 0,0 0 1 0 0,1 0 0 0 0,1-12 0 0 0,1-1-1217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11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0 512 0 0,'-16'1'1188'0'0,"12"-1"631"0"0,0 0 0 0 0,0 0 0 0 0,0 0 1 0 0,0 1-1 0 0,0-1 0 0 0,0 1 0 0 0,-5 4 3125 0 0,9-5-4897 0 0,6 1 1091 0 0,6 1-552 0 0,60-3 1161 0 0,-19-1-1666 0 0,-1 3 0 0 0,54 7-1 0 0,-77-1-955 0 0,-15-1-1632 0 0,-5 4-4938 0 0,-6-6 2864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11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10 2104 0 0,'-12'2'13371'0'0,"20"-1"-10058"0"0,5 0-2091 0 0,1-2 1 0 0,-1 1-1 0 0,26-6 0 0 0,-24 3-949 0 0,0 1 0 0 0,25 0 0 0 0,-26 3-479 0 0,0 0 1 0 0,-1 1 0 0 0,0 1-1 0 0,1 0 1 0 0,18 7-1 0 0,-19-5-2899 0 0,0 1 0 0 0,22 14 0 0 0,-23-12 1312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2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377 151 512 0 0,'1'-5'1887'0'0,"-1"0"0"0"0,0 0 0 0 0,0 0 0 0 0,0 0 0 0 0,-2-9 0 0 0,1 9-1115 0 0,0 0 1 0 0,1-1 0 0 0,0 1 0 0 0,0 0-1 0 0,1-10 1 0 0,0 11-536 0 0,-1 0 0 0 0,1 0 1 0 0,-1 0-1 0 0,0-1 0 0 0,0 1 0 0 0,0 0 0 0 0,-1 0 0 0 0,1 0 0 0 0,-3-8 0 0 0,3 11-208 0 0,-1-1 0 0 0,1 1 0 0 0,-1 0 0 0 0,0 0 0 0 0,1-1 0 0 0,-1 1-1 0 0,0 0 1 0 0,0 0 0 0 0,0 0 0 0 0,0 0 0 0 0,0 0 0 0 0,0 0 0 0 0,0 0-1 0 0,0 1 1 0 0,0-1 0 0 0,0 0 0 0 0,0 1 0 0 0,-1-1 0 0 0,1 0 0 0 0,0 1 0 0 0,-1-1-1 0 0,1 1 1 0 0,0 0 0 0 0,-1-1 0 0 0,1 1 0 0 0,0 0 0 0 0,-1 0 0 0 0,1 0 0 0 0,0 0-1 0 0,-1 0 1 0 0,1 0 0 0 0,0 1 0 0 0,-3-1 0 0 0,-11 5 42 0 0,1-1 0 0 0,-1 2 0 0 0,1 0 0 0 0,1 1 0 0 0,-1 0 0 0 0,-18 14 0 0 0,5-5 92 0 0,11-6 7 0 0,0 0 0 0 0,1 2 0 0 0,0 0 0 0 0,1 0-1 0 0,0 1 1 0 0,1 1 0 0 0,1 0 0 0 0,0 1 0 0 0,1 0 0 0 0,0 1 0 0 0,1 0 0 0 0,-12 28 0 0 0,20-40-119 0 0,1 0 0 0 0,0 0 0 0 0,0-1 0 0 0,0 1 0 0 0,0 0 0 0 0,0 1 0 0 0,1-1 0 0 0,0 0 0 0 0,-1 0 0 0 0,2 0 0 0 0,-1 0 0 0 0,0 0 0 0 0,1 0 0 0 0,0 0 0 0 0,2 6 0 0 0,-2-6-16 0 0,1-1 1 0 0,0 0 0 0 0,0 0-1 0 0,0-1 1 0 0,0 1-1 0 0,0 0 1 0 0,1-1-1 0 0,-1 1 1 0 0,1-1 0 0 0,0 0-1 0 0,-1 0 1 0 0,1 0-1 0 0,0 0 1 0 0,0 0 0 0 0,0 0-1 0 0,1-1 1 0 0,-1 0-1 0 0,6 2 1 0 0,4 0-15 0 0,1 0-1 0 0,0 0 1 0 0,0-2 0 0 0,0 0 0 0 0,0 0-1 0 0,0-1 1 0 0,14-3 0 0 0,5-1-114 0 0,59-16 0 0 0,35-21-1177 0 0,-45 7-3527 0 0,-60 23 1758 0 0,0-1 1208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2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77 512 0 0,'-4'0'-115'0'0,"-18"-2"4918"0"0,21 2-4009 0 0,0 0 1 0 0,0-1-1 0 0,0 1 0 0 0,-1 1 1 0 0,1-1-1 0 0,0 0 1 0 0,0 0-1 0 0,0 0 1 0 0,0 1-1 0 0,0-1 1 0 0,-1 0-1 0 0,1 1 1 0 0,-1 0-1 0 0,2 0-684 0 0,0-1 1 0 0,0 0-1 0 0,0 0 0 0 0,1 0 0 0 0,-1 1 1 0 0,0-1-1 0 0,0 0 0 0 0,0 0 0 0 0,1 0 0 0 0,-1 1 1 0 0,0-1-1 0 0,0 0 0 0 0,1 0 0 0 0,-1 0 1 0 0,0 0-1 0 0,1 0 0 0 0,-1 0 0 0 0,0 1 0 0 0,0-1 1 0 0,1 0-1 0 0,-1 0 0 0 0,0 0 0 0 0,1 0 1 0 0,-1 0-1 0 0,0 0 0 0 0,0 0 0 0 0,1 0 0 0 0,-1 0 1 0 0,0 0-1 0 0,1-1 0 0 0,-1 1 0 0 0,15 0 467 0 0,229-41 2913 0 0,-192 30-3338 0 0,-27 6-421 0 0,1-1 0 0 0,31-11 0 0 0,-73 27-10100 0 0,4-5 7391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3.0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44 656 0 0,'-5'-3'940'0'0,"-17"-10"3550"0"0,21 13-4216 0 0,0-1 0 0 0,1 1-1 0 0,-1-1 1 0 0,0 1 0 0 0,1-1 0 0 0,-1 1 0 0 0,0-1-1 0 0,1 0 1 0 0,-1 1 0 0 0,1-1 0 0 0,-1 0 0 0 0,1 1 0 0 0,0-1-1 0 0,-1 0 1 0 0,1 0 0 0 0,0 1 0 0 0,-1-1 0 0 0,1 0-1 0 0,0 0 1 0 0,0 0 0 0 0,0 1 0 0 0,0-1 0 0 0,0-2-1 0 0,0 3-127 0 0,1-1 0 0 0,-1 1 0 0 0,1-1-1 0 0,0 0 1 0 0,-1 1 0 0 0,1-1 0 0 0,0 1 0 0 0,-1 0-1 0 0,1-1 1 0 0,0 1 0 0 0,0 0 0 0 0,-1-1 0 0 0,1 1-1 0 0,0 0 1 0 0,0 0 0 0 0,0 0 0 0 0,1-1-1 0 0,19-1 1265 0 0,-18 1-909 0 0,20 1 3054 0 0,-23 0-3454 0 0,0 0 0 0 0,-1 1 0 0 0,1-1 0 0 0,0 0 0 0 0,-1 0 0 0 0,1 0 0 0 0,0 1-1 0 0,0-1 1 0 0,-1 0 0 0 0,1 0 0 0 0,0 1 0 0 0,0-1 0 0 0,-1 0 0 0 0,1 1 0 0 0,0-1 0 0 0,0 0 0 0 0,0 1 0 0 0,0-1 0 0 0,-1 0 0 0 0,1 1-1 0 0,0-1 1 0 0,0 0 0 0 0,0 1 0 0 0,0-1 0 0 0,0 0 0 0 0,0 1 0 0 0,0-1 0 0 0,0 0 0 0 0,0 1 0 0 0,0-1 0 0 0,0 0 0 0 0,0 1-1 0 0,0-1 1 0 0,0 0 0 0 0,0 1 0 0 0,1-1 0 0 0,-1 0 0 0 0,0 1 0 0 0,0-1 0 0 0,0 1 0 0 0,7 18 174 0 0,-6-17-38 0 0,4 14-74 0 0,1-3-133 0 0,-1 1-1 0 0,-1 0 1 0 0,0 1 0 0 0,2 21-1 0 0,-2 18-114 0 0,9 87-1222 0 0,-12-108-3647 0 0,-1-24 867 0 0,0-5 2263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3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81 80 0 0,'5'-41'6566'0'0,"-4"38"-5548"0"0,-1 0 0 0 0,1-1-1 0 0,0 1 1 0 0,0 0 0 0 0,1 0 0 0 0,-1-1-1 0 0,1 1 1 0 0,-1 0 0 0 0,5-5 0 0 0,-6 8-908 0 0,1 0 1 0 0,-1-1-1 0 0,1 1 0 0 0,-1 0 1 0 0,1 0-1 0 0,-1-1 1 0 0,1 1-1 0 0,-1 0 1 0 0,1 0-1 0 0,0 0 1 0 0,-1 0-1 0 0,1 0 1 0 0,-1 0-1 0 0,1 0 1 0 0,0 0-1 0 0,-1 0 1 0 0,1 0-1 0 0,-1 0 0 0 0,1 0 1 0 0,-1 0-1 0 0,1 0 1 0 0,0 1-1 0 0,-1-1 1 0 0,1 0-1 0 0,-1 0 1 0 0,1 1-1 0 0,-1-1 1 0 0,1 0-1 0 0,-1 1 1 0 0,1-1-1 0 0,-1 0 0 0 0,0 1 1 0 0,1-1-1 0 0,-1 1 1 0 0,1 0-1 0 0,17 19 630 0 0,-15-15-481 0 0,58 66 1257 0 0,-51-61-1325 0 0,1 0-1 0 0,0-1 0 0 0,1 0 0 0 0,17 10 1 0 0,8 0-76 0 0,-25-14-270 0 0,-1 1 1 0 0,1 0-1 0 0,-1 1 1 0 0,0 0-1 0 0,-1 1 0 0 0,15 13 1 0 0,-25-20 14 0 0,1 0 0 0 0,-1 0 0 0 0,1-1 1 0 0,-1 1-1 0 0,1 0 0 0 0,-1 0 0 0 0,0 0 1 0 0,0-1-1 0 0,1 1 0 0 0,-1 0 0 0 0,0 0 1 0 0,0 0-1 0 0,0 0 0 0 0,0 0 1 0 0,0 0-1 0 0,0 1 0 0 0,-5 8-5355 0 0,1-7 3749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3.7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290 1 2336 0 0,'-33'3'8833'0'0,"28"-3"-8290"0"0,0 0 0 0 0,1 0 0 0 0,-1 1 0 0 0,0 0 1 0 0,0 0-1 0 0,1 0 0 0 0,-1 0 0 0 0,1 1 0 0 0,-5 1 0 0 0,3 1-225 0 0,0 0 1 0 0,0 0 0 0 0,0 0 0 0 0,1 1 0 0 0,0 0 0 0 0,0 0-1 0 0,-7 8 1 0 0,-27 46 663 0 0,4-5-936 0 0,11-22-195 0 0,12-15-1754 0 0,-23 26 0 0 0,26-35-197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0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67 512 0 0,'-3'-28'1559'0'0,"0"1"4500"0"0,2 37 103 0 0,1 22-4905 0 0,7 3-211 0 0,1 0 0 0 0,14 34 1 0 0,-8-25-720 0 0,-8-28-186 0 0,-6-15-132 0 0,0-1 1 0 0,0 1-1 0 0,1 0 0 0 0,-1-1 1 0 0,0 1-1 0 0,1 0 1 0 0,-1-1-1 0 0,1 1 0 0 0,-1-1 1 0 0,1 1-1 0 0,-1-1 1 0 0,1 1-1 0 0,-1-1 1 0 0,1 1-1 0 0,-1-1 0 0 0,1 0 1 0 0,-1 1-1 0 0,1-1 1 0 0,0 0-1 0 0,1 1 0 0 0,-1-3-9 0 0,0 0 0 0 0,0 1 0 0 0,0-1 0 0 0,-1 0 0 0 0,1 0 0 0 0,0 0 0 0 0,-1 0 0 0 0,1 0 0 0 0,-1 0 0 0 0,0-4 0 0 0,1 3-9 0 0,5-32 7 0 0,-3 16 7 0 0,1 0 0 0 0,0 0 0 0 0,1 1 0 0 0,1-1 0 0 0,13-25 0 0 0,-17 41 18 0 0,0-1-1 0 0,0 1 1 0 0,0 0 0 0 0,1 0-1 0 0,0 0 1 0 0,-1 0 0 0 0,1 1 0 0 0,0-1-1 0 0,0 1 1 0 0,1-1 0 0 0,-1 1-1 0 0,0 0 1 0 0,1 0 0 0 0,0 1-1 0 0,-1-1 1 0 0,1 1 0 0 0,7-2-1 0 0,-9 3-6 0 0,1-1 0 0 0,-1 1-1 0 0,1 0 1 0 0,0 0 0 0 0,-1 0 0 0 0,1 0-1 0 0,-1 1 1 0 0,1-1 0 0 0,-1 1-1 0 0,1 0 1 0 0,-1-1 0 0 0,1 1 0 0 0,-1 0-1 0 0,1 0 1 0 0,-1 1 0 0 0,0-1-1 0 0,0 0 1 0 0,0 1 0 0 0,0-1 0 0 0,0 1-1 0 0,0 0 1 0 0,0 0 0 0 0,0 0-1 0 0,-1 0 1 0 0,1 0 0 0 0,-1 0 0 0 0,3 4-1 0 0,1 5 89 0 0,0 0-1 0 0,0 1 0 0 0,5 20 1 0 0,6 17 273 0 0,-13-40-292 0 0,2 0 0 0 0,-1 0 0 0 0,1-1 0 0 0,0 0 0 0 0,7 9 0 0 0,-11-16-82 0 0,0 1 1 0 0,0-1-1 0 0,1 0 0 0 0,-1 1 0 0 0,0-1 0 0 0,0 0 0 0 0,1 0 0 0 0,-1 0 0 0 0,0 0 0 0 0,1 0 0 0 0,-1-1 0 0 0,1 1 0 0 0,-1 0 0 0 0,1-1 0 0 0,0 1 0 0 0,-1-1 0 0 0,1 1 0 0 0,0-1 0 0 0,-1 0 0 0 0,1 0 0 0 0,0 1 0 0 0,-1-1 0 0 0,1-1 0 0 0,0 1 0 0 0,0 0 0 0 0,-1 0 0 0 0,1-1 0 0 0,-1 1 0 0 0,1 0 0 0 0,0-1 0 0 0,-1 0 0 0 0,1 1 0 0 0,-1-1 1 0 0,1 0-1 0 0,-1 0 0 0 0,1 0 0 0 0,1-1 0 0 0,4-4-2 0 0,0-1 0 0 0,0 0 0 0 0,-1 0 0 0 0,0 0 0 0 0,0-1-1 0 0,0 0 1 0 0,-1 0 0 0 0,-1-1 0 0 0,1 1 0 0 0,-1-1 0 0 0,-1 0 0 0 0,1 0 0 0 0,-2 0 0 0 0,3-12 0 0 0,0-2-13 0 0,-4 15 15 0 0,0 0 0 0 0,1 0 0 0 0,0 0 0 0 0,1 0 0 0 0,0 0 0 0 0,0 0 0 0 0,7-11 0 0 0,-10 19-1 0 0,0 0-1 0 0,0 0 1 0 0,0 0-1 0 0,0-1 1 0 0,0 1-1 0 0,1 0 1 0 0,-1 0-1 0 0,0 0 1 0 0,0 0-1 0 0,0-1 1 0 0,0 1-1 0 0,1 0 1 0 0,-1 0-1 0 0,0 0 1 0 0,0 0-1 0 0,1 0 1 0 0,-1 0-1 0 0,0 0 1 0 0,0 0-1 0 0,0-1 1 0 0,1 1-1 0 0,-1 0 1 0 0,0 0-1 0 0,0 0 1 0 0,1 0-1 0 0,-1 0 0 0 0,0 0 1 0 0,0 0-1 0 0,1 0 1 0 0,-1 1-1 0 0,0-1 1 0 0,0 0-1 0 0,1 0 1 0 0,-1 0-1 0 0,0 0 1 0 0,0 0-1 0 0,0 0 1 0 0,1 1-1 0 0,7 10 6 0 0,4 18 31 0 0,-12-28-22 0 0,4 11-8 0 0,1-1 1 0 0,0 1-1 0 0,1-1 1 0 0,0 0-1 0 0,0-1 1 0 0,1 0-1 0 0,0 0 1 0 0,11 10-1 0 0,-14-15-16 0 0,0-1 1 0 0,0-1-1 0 0,0 1 0 0 0,1-1 1 0 0,-1 1-1 0 0,1-1 0 0 0,0-1 1 0 0,0 1-1 0 0,0-1 0 0 0,1 1 0 0 0,-1-2 1 0 0,0 1-1 0 0,1 0 0 0 0,-1-1 1 0 0,1 0-1 0 0,0-1 0 0 0,-1 1 1 0 0,1-1-1 0 0,0 0 0 0 0,5-1 1 0 0,-5 0-4 0 0,0-1 0 0 0,-1 1 0 0 0,1-1 1 0 0,0-1-1 0 0,-1 1 0 0 0,0-1 0 0 0,1 0 0 0 0,8-7 1 0 0,-5 4-32 0 0,-1-1 0 0 0,-1 0 0 0 0,1-1 0 0 0,7-9 0 0 0,-11 11 43 0 0,0 0 0 0 0,0 0 0 0 0,-1 0 0 0 0,0 0 0 0 0,3-8 0 0 0,-5 13 0 0 0,0-1-1 0 0,-1 0 1 0 0,1 0-1 0 0,-1 1 1 0 0,1-1 0 0 0,-1 0-1 0 0,0 0 1 0 0,0 0-1 0 0,0 0 1 0 0,0 1-1 0 0,0-1 1 0 0,0 0-1 0 0,0 0 1 0 0,-1 0-1 0 0,1 0 1 0 0,-1 1 0 0 0,1-1-1 0 0,-1 0 1 0 0,0 0-1 0 0,1 1 1 0 0,-1-1-1 0 0,0 1 1 0 0,0-1-1 0 0,-2-1 1 0 0,3 2 0 0 0,0 1 1 0 0,-1 0-1 0 0,1-1 1 0 0,0 1-1 0 0,0 0 0 0 0,-1 0 1 0 0,1-1-1 0 0,0 1 1 0 0,-1 0-1 0 0,1 0 1 0 0,0 0-1 0 0,-1 0 0 0 0,1-1 1 0 0,0 1-1 0 0,-1 0 1 0 0,1 0-1 0 0,0 0 1 0 0,-1 0-1 0 0,1 0 0 0 0,0 0 1 0 0,-1 0-1 0 0,1 0 1 0 0,0 0-1 0 0,-1 0 1 0 0,1 0-1 0 0,-1 0 0 0 0,1 0 1 0 0,0 0-1 0 0,-1 0 1 0 0,1 0-1 0 0,-1 1 1 0 0,-6 10 55 0 0,0 16 51 0 0,7-23-100 0 0,0 1 1 0 0,0-1 0 0 0,0 0 0 0 0,0 0 0 0 0,1 0 0 0 0,0 1-1 0 0,0-1 1 0 0,0 0 0 0 0,0 0 0 0 0,1 0 0 0 0,-1 0-1 0 0,5 7 1 0 0,-2-6 1 0 0,0 1 0 0 0,1-1 0 0 0,-1 0 0 0 0,1 0 0 0 0,0 0 0 0 0,0 0 0 0 0,8 4 0 0 0,2 1-26 0 0,1-2 0 0 0,-1 0 0 0 0,2 0 0 0 0,-1-2 0 0 0,24 7 0 0 0,-34-11 1 0 0,1-1 0 0 0,0 0 0 0 0,0 0 0 0 0,0-1 0 0 0,0 0-1 0 0,0 0 1 0 0,0-1 0 0 0,0 1 0 0 0,-1-2 0 0 0,1 1 0 0 0,0-1-1 0 0,0 0 1 0 0,-1 0 0 0 0,10-5 0 0 0,-8 3-326 0 0,0 0-1 0 0,0-1 1 0 0,-1 0-1 0 0,10-9 1 0 0,-10 8-722 0 0,-1 0 0 0 0,0 0 0 0 0,-1-1 0 0 0,9-11 0 0 0,-8 6-2015 0 0,-3 0 1216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4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 1808 0 0,'-11'3'3349'0'0,"3"-1"-1406"0"0,0 0 1 0 0,0 1-1 0 0,0 0 1 0 0,0 0-1 0 0,1 1 1 0 0,-11 6-1 0 0,18-10-1893 0 0,0 0-1 0 0,0 0 0 0 0,0 0 1 0 0,-1 0-1 0 0,1 1 0 0 0,0-1 1 0 0,0 0-1 0 0,0 0 0 0 0,0 0 1 0 0,0 0-1 0 0,0 0 0 0 0,0 0 1 0 0,-1 1-1 0 0,1-1 0 0 0,0 0 1 0 0,0 0-1 0 0,0 0 1 0 0,0 0-1 0 0,0 1 0 0 0,0-1 1 0 0,0 0-1 0 0,0 0 0 0 0,0 0 1 0 0,0 0-1 0 0,0 1 0 0 0,0-1 1 0 0,0 0-1 0 0,0 0 0 0 0,0 0 1 0 0,0 0-1 0 0,0 1 0 0 0,0-1 1 0 0,0 0-1 0 0,0 0 0 0 0,0 0 1 0 0,0 1-1 0 0,7 3 767 0 0,8 1-266 0 0,-15-5-549 0 0,15 2 372 0 0,1 0 1 0 0,-1-1-1 0 0,30-1 0 0 0,48-10-80 0 0,-66 7-244 0 0,0-3-135 0 0,-2 1-1109 0 0,-10 3-3397 0 0,-13 2 2775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6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74 259 512 0 0,'-14'4'3468'0'0,"4"-1"-1642"0"0,1 0 0 0 0,-1 0 0 0 0,0-2 0 0 0,-10 2 664 0 0,28-12-853 0 0,23-19-532 0 0,-1-1 0 0 0,50-64-1 0 0,-68 77-884 0 0,26-34 421 0 0,-35 47-586 0 0,1-1 0 0 0,0 0 1 0 0,0 1-1 0 0,0 0 0 0 0,0 0 1 0 0,0 0-1 0 0,1 0 0 0 0,-1 0 1 0 0,7-2-1 0 0,-10 5-40 0 0,0 0 0 0 0,0 0 0 0 0,-1-1 0 0 0,1 1 0 0 0,0 0 1 0 0,0 0-1 0 0,0 0 0 0 0,-1 0 0 0 0,1 0 0 0 0,0 0 0 0 0,0 0 0 0 0,0 0 0 0 0,-1 0 0 0 0,1 1 0 0 0,0-1 1 0 0,0 0-1 0 0,-1 0 0 0 0,1 1 0 0 0,0-1 0 0 0,0 1 0 0 0,0 0 0 0 0,1 0-7 0 0,-1 0 0 0 0,0 0 0 0 0,0 1 0 0 0,0-1 0 0 0,0 0 0 0 0,0 1 0 0 0,0-1 0 0 0,0 1 0 0 0,-1-1 0 0 0,2 3 0 0 0,0 4-17 0 0,0 1 1 0 0,0-1-1 0 0,1 13 1 0 0,-2-13 50 0 0,3 25-92 0 0,0 0 0 0 0,-3 48 1 0 0,-1-76 48 0 0,0 1 0 0 0,0 0 0 0 0,0-1 0 0 0,1 1 0 0 0,0 0 0 0 0,0-1 1 0 0,0 1-1 0 0,1 0 0 0 0,3 6 0 0 0,-4-11 1 0 0,-1 1 0 0 0,1 0 1 0 0,0-1-1 0 0,0 1 0 0 0,1-1 1 0 0,-1 1-1 0 0,0-1 0 0 0,0 0 1 0 0,1 1-1 0 0,-1-1 0 0 0,1 0 1 0 0,-1 0-1 0 0,1 0 0 0 0,0 0 1 0 0,-1 0-1 0 0,1 0 0 0 0,0-1 1 0 0,0 1-1 0 0,-1 0 0 0 0,1-1 1 0 0,0 0-1 0 0,0 1 0 0 0,0-1 1 0 0,0 0-1 0 0,0 0 0 0 0,-1 0 0 0 0,1 0 1 0 0,0 0-1 0 0,0 0 0 0 0,0-1 1 0 0,2 0-1 0 0,3-1 8 0 0,0 0 0 0 0,-1-1 0 0 0,1 0 0 0 0,-1 0 1 0 0,0-1-1 0 0,0 1 0 0 0,0-1 0 0 0,0-1 0 0 0,-1 1 0 0 0,1-1 0 0 0,-1 0 0 0 0,0 0 0 0 0,-1-1 1 0 0,1 1-1 0 0,-1-1 0 0 0,0 0 0 0 0,-1 0 0 0 0,1-1 0 0 0,-1 1 0 0 0,0-1 0 0 0,-1 1 0 0 0,0-1 0 0 0,0 0 1 0 0,0 0-1 0 0,0-8 0 0 0,-2-8 146 0 0,-2 1 1 0 0,-1 0-1 0 0,0 0 1 0 0,-13-43-1 0 0,8 34 411 0 0,5 72-525 0 0,4-32-34 0 0,1-1 0 0 0,0 1 0 0 0,0 0 0 0 0,1-1 0 0 0,0 1 0 0 0,7 11 0 0 0,32 48-53 0 0,-27-44 14 0 0,44 58 175 0 0,-33-48-34 0 0,24 42 0 0 0,-7-4-2 0 0,-25-46-58 0 0,-1 2 0 0 0,-2 0 0 0 0,23 60 0 0 0,-36-84-46 0 0,-1 1 0 0 0,0 0 1 0 0,0 0-1 0 0,-1 0 0 0 0,1-1 0 0 0,-1 1 1 0 0,0 0-1 0 0,0 0 0 0 0,-1 0 0 0 0,0 0 1 0 0,1-1-1 0 0,-1 1 0 0 0,-1 0 0 0 0,-2 7 1 0 0,1-6 18 0 0,-1 1 0 0 0,0-1 0 0 0,0 0 0 0 0,0 0 0 0 0,0-1 1 0 0,-1 1-1 0 0,0-1 0 0 0,0 0 0 0 0,-7 5 0 0 0,0-1 20 0 0,-1-1-1 0 0,0 0 1 0 0,0-1-1 0 0,0 0 1 0 0,-1-1-1 0 0,0 0 0 0 0,-1-1 1 0 0,-27 5-1 0 0,35-9-34 0 0,-82 12 22 0 0,77-12 47 0 0,0-1-1 0 0,0 0 0 0 0,0 0 1 0 0,0-1-1 0 0,-16-4 0 0 0,25 4-18 0 0,-1 0 0 0 0,1 0 0 0 0,-1 0-1 0 0,1-1 1 0 0,0 1 0 0 0,-1-1 0 0 0,1 0-1 0 0,0 0 1 0 0,0 0 0 0 0,0 0 0 0 0,1-1-1 0 0,-1 1 1 0 0,0-1 0 0 0,1 0 0 0 0,-4-5-1 0 0,3 3-21 0 0,1 0 0 0 0,-1 1 0 0 0,1-1 0 0 0,1 0-1 0 0,-1-1 1 0 0,1 1 0 0 0,0 0 0 0 0,0 0 0 0 0,0-11-1 0 0,1 2-32 0 0,1 0-1 0 0,0 0 1 0 0,1 1-1 0 0,1-1 1 0 0,0 1-1 0 0,0-1 1 0 0,10-20-1 0 0,-5 17 37 0 0,1 1 0 0 0,0 0 0 0 0,1 0 0 0 0,0 1 0 0 0,2 1 0 0 0,-1 0-1 0 0,19-17 1 0 0,-12 15-528 0 0,32-22-1 0 0,-27 23-2158 0 0,28-14 0 0 0,-45 27-99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6.9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36 512 0 0,'-19'0'5576'0'0,"-1"1"0"0"0,-27 5 0 0 0,85-14-2255 0 0,95-17-469 0 0,-100 21-3109 0 0,-1 1-1 0 0,39 1 1 0 0,-68 2 76 0 0,-1 0 0 0 0,1 0-1 0 0,-1 1 1 0 0,0-1 0 0 0,1 1 0 0 0,-1 0 0 0 0,4 1 0 0 0,-5-1-57 0 0,0-1 0 0 0,-1 0 1 0 0,1 0-1 0 0,-1 1 0 0 0,1-1 1 0 0,-1 1-1 0 0,1-1 0 0 0,-1 1 1 0 0,1-1-1 0 0,-1 1 0 0 0,1-1 1 0 0,-1 1-1 0 0,1-1 0 0 0,-1 1 1 0 0,0-1-1 0 0,1 1 0 0 0,-1 0 1 0 0,0-1-1 0 0,0 1 0 0 0,1 0 1 0 0,-1-1-1 0 0,0 1 0 0 0,0 0 1 0 0,0-1-1 0 0,0 1 0 0 0,0 0 1 0 0,0-1-1 0 0,0 1 0 0 0,0 1 1 0 0,-2 3-1830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7.1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1768 0 0,'2'0'10715'0'0,"2"2"-6468"0"0,23 7-1714 0 0,-23-7-2520 0 0,0 0 1 0 0,-1 0-1 0 0,1 0 1 0 0,-1 0-1 0 0,1 1 1 0 0,-1-1 0 0 0,0 1-1 0 0,0 0 1 0 0,0 0-1 0 0,0 0 1 0 0,0 0-1 0 0,-1 0 1 0 0,1 1-1 0 0,-1-1 1 0 0,0 1-1 0 0,0 0 1 0 0,0-1-1 0 0,-1 1 1 0 0,0 0 0 0 0,1 0-1 0 0,-1 0 1 0 0,0 0-1 0 0,-1 0 1 0 0,1 1-1 0 0,-1-1 1 0 0,0 0-1 0 0,0 0 1 0 0,0 0-1 0 0,0 0 1 0 0,-1 0-1 0 0,0 1 1 0 0,-1 5 0 0 0,-1 1-1288 0 0,0 0 0 0 0,-1 0 0 0 0,-6 12 0 0 0,3-10-1377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8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23 155 512 0 0,'0'-2'598'0'0,"0"0"1"0"0,0 0-1 0 0,0 0 0 0 0,-1 0 0 0 0,1 0 1 0 0,-1 0-1 0 0,1 1 0 0 0,-1-1 0 0 0,0 0 0 0 0,-1-2 1 0 0,-2-4 3088 0 0,4 8-3486 0 0,0 0 1 0 0,0 0-1 0 0,0-1 0 0 0,-1 1 1 0 0,1 0-1 0 0,0 0 1 0 0,0-1-1 0 0,0 1 1 0 0,0 0-1 0 0,0-1 1 0 0,0 1-1 0 0,0 0 1 0 0,-1 0-1 0 0,1-1 1 0 0,0 1-1 0 0,0 0 0 0 0,0-1 1 0 0,0 1-1 0 0,0 0 1 0 0,0-1-1 0 0,1 1 1 0 0,-1 0-1 0 0,0 0 1 0 0,0-1-1 0 0,0 1 1 0 0,0 0-1 0 0,0-1 0 0 0,0 1 1 0 0,0 0-1 0 0,1 0 1 0 0,-1-1-1 0 0,0 1 1 0 0,0 0-1 0 0,0 0 1 0 0,1-1-1 0 0,-1 1-75 0 0,1 0 0 0 0,-1 0 0 0 0,0 0 0 0 0,1 1 0 0 0,-1-1 0 0 0,1 0 0 0 0,-1 0-1 0 0,0 0 1 0 0,1 0 0 0 0,-1 1 0 0 0,0-1 0 0 0,1 0 0 0 0,-1 0 0 0 0,0 0 0 0 0,1 1 0 0 0,-1-1 0 0 0,0 0 0 0 0,0 1 0 0 0,1-1-1 0 0,-1 0 1 0 0,0 1 0 0 0,0-1 0 0 0,1 0 0 0 0,-1 1 0 0 0,0-1 0 0 0,3 7 220 0 0,0-1 1 0 0,0 1-1 0 0,-1-1 1 0 0,0 1-1 0 0,-1 0 1 0 0,2 7-1 0 0,3 44 168 0 0,-5-42-311 0 0,2 40-115 0 0,3 0 0 0 0,3-1 0 0 0,19 71 0 0 0,-26-120-102 0 0,0 0 0 0 0,-1-1 1 0 0,0 1-1 0 0,0 0 0 0 0,0 6 0 0 0,-3-9 53 0 0,-2-7-22 0 0,-3-5 5 0 0,-12-35-53 0 0,-21-69 1 0 0,33 84 41 0 0,0 0 1 0 0,2-1-1 0 0,-2-47 1 0 0,6 61 22 0 0,0-17-11 0 0,4-45 0 0 0,-2 70-18 0 0,0-1-1 0 0,0 0 1 0 0,1 0 0 0 0,1 1 0 0 0,0-1-1 0 0,0 1 1 0 0,0 0 0 0 0,1 0 0 0 0,0 0-1 0 0,6-8 1 0 0,-9 14 0 0 0,1 0-1 0 0,-1 0 1 0 0,0 1-1 0 0,1-1 1 0 0,-1 1-1 0 0,1-1 1 0 0,-1 1 0 0 0,1 0-1 0 0,0-1 1 0 0,0 1-1 0 0,-1 0 1 0 0,1 0 0 0 0,0 0-1 0 0,0 1 1 0 0,0-1-1 0 0,0 0 1 0 0,4 0 0 0 0,-4 1-6 0 0,1 0 0 0 0,-1 0 1 0 0,1 1-1 0 0,-1-1 1 0 0,0 1-1 0 0,1-1 0 0 0,-1 1 1 0 0,0 0-1 0 0,1 0 1 0 0,-1 0-1 0 0,0 0 1 0 0,0 1-1 0 0,0-1 0 0 0,0 0 1 0 0,2 3-1 0 0,8 6 14 0 0,-1 1-1 0 0,0 0 1 0 0,-1 0-1 0 0,0 1 1 0 0,-1 1-1 0 0,0 0 0 0 0,-1 0 1 0 0,-1 1-1 0 0,0 0 1 0 0,10 27-1 0 0,-3 6 8 0 0,-1 1 1 0 0,7 51-1 0 0,-13-49-5 0 0,-4-25-76 0 0,1 0 0 0 0,2 0 0 0 0,0-1 0 0 0,11 27 0 0 0,-1-21-217 0 0,-15-29 12 0 0,0 1 0 0 0,0 0 0 0 0,0-1 0 0 0,0 0 0 0 0,1 1 0 0 0,-1-1 0 0 0,0 0-1 0 0,1 0 1 0 0,-1 1 0 0 0,1-1 0 0 0,0 0 0 0 0,-1 0 0 0 0,1-1 0 0 0,0 1 0 0 0,2 1 0 0 0,2-4-5414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8.2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69 1672 0 0,'-4'-5'14525'0'0,"21"0"-11225"0"0,105-12 234 0 0,59-11-4164 0 0,-118 18-978 0 0,-22 7-2990 0 0,-19 3 1102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8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37 512 0 0,'-1'-3'810'0'0,"0"0"-1"0"0,0 1 1 0 0,0-1-1 0 0,-1 1 1 0 0,1-1-1 0 0,-1 1 0 0 0,-2-4 1 0 0,3 5-226 0 0,0 0 1 0 0,0 0-1 0 0,0 0 0 0 0,0 0 1 0 0,0 0-1 0 0,0 0 0 0 0,0 1 1 0 0,0-1-1 0 0,0 0 1 0 0,-1 1-1 0 0,1-1 0 0 0,0 0 1 0 0,0 1-1 0 0,-1 0 0 0 0,1-1 1 0 0,0 1-1 0 0,-3 0 773 0 0,11 7 723 0 0,103 71-384 0 0,42 42-1741 0 0,-94-81-799 0 0,-18-17-6975 0 0,-35-20 4866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8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0 1640 0 0,'-9'2'3180'0'0,"0"1"-1"0"0,0 0 1 0 0,-14 7 0 0 0,16-6-1686 0 0,-1 1 0 0 0,1 0 1 0 0,-11 8-1 0 0,7-2-846 0 0,1-1 1 0 0,0 2-1 0 0,1-1 0 0 0,-15 25 0 0 0,-85 128-197 0 0,62-96-3896 0 0,35-51 1178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39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19 512 0 0,'-13'2'1254'0'0,"-6"-1"13470"0"0,35-3-12675 0 0,188-16 1503 0 0,-103 17-5547 0 0,2 8-8024 0 0,-100-7 7832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40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81 3393 0 0,'3'-4'1821'0'0,"1"0"0"0"0,-1 1 0 0 0,1 0 0 0 0,0 0 0 0 0,0 0 0 0 0,5-2 0 0 0,-2 1-420 0 0,1 0 0 0 0,15-5 0 0 0,1 3-1189 0 0,35-5 0 0 0,-50 10 419 0 0,9-2-587 0 0,23-4-330 0 0,-1 2 1 0 0,1 1-1 0 0,50 3 0 0 0,-85 1-524 0 0,-1 1 0 0 0,0 0 0 0 0,1 1 0 0 0,-1-1 1 0 0,0 1-1 0 0,7 3 0 0 0,1 2-841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1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2865 0 0,'-25'3'9309'0'0,"14"-4"-7835"0"0,25 8 1509 0 0,18 8-2757 0 0,15 0-1586 0 0,-17-3-2421 0 0,-21-8 2555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41.4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544 108 512 0 0,'-9'-13'5289'0'0,"-17"-20"-1"0"0,18 25-3583 0 0,1 1-1 0 0,-1 0 0 0 0,-15-10 1 0 0,19 14-1491 0 0,0 1 0 0 0,0-1-1 0 0,-1 1 1 0 0,1 0 0 0 0,0 0 0 0 0,-1 0 0 0 0,0 1 0 0 0,1-1 0 0 0,-1 1 0 0 0,0 0 0 0 0,0 1 0 0 0,0-1 0 0 0,0 1 0 0 0,1 0-1 0 0,-1 0 1 0 0,0 0 0 0 0,0 1 0 0 0,0 0 0 0 0,0 0 0 0 0,1 0 0 0 0,-9 4 0 0 0,-3 3 28 0 0,0 1 0 0 0,1 0 0 0 0,0 1 0 0 0,1 1 0 0 0,0 0 0 0 0,-19 20 1 0 0,-65 87 784 0 0,80-94-864 0 0,2 0 0 0 0,0 2 0 0 0,2-1 0 0 0,1 2 0 0 0,1 0 0 0 0,1 0 0 0 0,-8 33 0 0 0,15-43-98 0 0,1 0-1 0 0,1 0 0 0 0,0 0 0 0 0,1 0 1 0 0,2 30-1 0 0,1-34-37 0 0,0 0 1 0 0,0-1 0 0 0,1 1-1 0 0,1-1 1 0 0,0 0 0 0 0,1 0-1 0 0,0 0 1 0 0,10 16 0 0 0,-6-16-29 0 0,0 0-1 0 0,1 0 1 0 0,0-1 0 0 0,1 0-1 0 0,0 0 1 0 0,0-2 0 0 0,1 1 0 0 0,1-1-1 0 0,-1-1 1 0 0,1 0 0 0 0,1-1-1 0 0,22 8 1 0 0,-4-3-334 0 0,0-2 1 0 0,0-1-1 0 0,2-2 1 0 0,50 5-1 0 0,-70-11-287 0 0,0-1 0 0 0,-1 0 0 0 0,1 0 0 0 0,0-1 0 0 0,17-4-1 0 0,-17 1-1775 0 0,-1 0-1 0 0,24-10 0 0 0,-9 2-77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42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266 151 512 0 0,'5'-3'955'0'0,"0"-1"0"0"0,-1 0 0 0 0,1 1 0 0 0,-1-2 0 0 0,1 1 0 0 0,-1 0 0 0 0,0-1 0 0 0,4-6 0 0 0,-6 6-190 0 0,0 0 0 0 0,0-1 0 0 0,0 1 0 0 0,-1-1 0 0 0,1 1 0 0 0,-1-1 0 0 0,-1 0 0 0 0,1 1 0 0 0,-1-1 0 0 0,0 0 1 0 0,0 1-1 0 0,-1-1 0 0 0,-2-11 0 0 0,3 16-685 0 0,0 0 0 0 0,-1 0 0 0 0,1 0 0 0 0,-1 0 0 0 0,1 0 0 0 0,-1 0 0 0 0,0 0 1 0 0,0 0-1 0 0,1 0 0 0 0,-1 0 0 0 0,0 1 0 0 0,0-1 0 0 0,0 0 0 0 0,0 0 0 0 0,0 1 0 0 0,0-1 1 0 0,0 0-1 0 0,0 1 0 0 0,0-1 0 0 0,0 1 0 0 0,0 0 0 0 0,0-1 0 0 0,0 1 0 0 0,0 0 1 0 0,0 0-1 0 0,-1 0 0 0 0,1-1 0 0 0,0 1 0 0 0,0 0 0 0 0,0 0 0 0 0,0 1 0 0 0,-1-1 1 0 0,1 0-1 0 0,-2 1 0 0 0,-5 1 8 0 0,0 0-1 0 0,1 0 1 0 0,-14 6 0 0 0,16-6-25 0 0,-12 6 45 0 0,0 1 1 0 0,0 0 0 0 0,1 1-1 0 0,0 1 1 0 0,1 0 0 0 0,-26 25 0 0 0,30-24-4 0 0,0-1 0 0 0,1 2 0 0 0,0-1 0 0 0,1 1-1 0 0,1 1 1 0 0,0 0 0 0 0,1 0 0 0 0,-9 25 0 0 0,14-35-69 0 0,1 0-1 0 0,0 1 0 0 0,0-1 1 0 0,0 0-1 0 0,1 0 1 0 0,0 0-1 0 0,-1 1 0 0 0,1-1 1 0 0,1 0-1 0 0,-1 1 1 0 0,1-1-1 0 0,-1 0 0 0 0,1 0 1 0 0,0 0-1 0 0,1 0 1 0 0,2 6-1 0 0,-2-6-16 0 0,1 0-1 0 0,0 1 1 0 0,0-1-1 0 0,1 0 1 0 0,-1-1-1 0 0,1 1 1 0 0,0 0-1 0 0,0-1 1 0 0,0 0 0 0 0,0 0-1 0 0,0 0 1 0 0,1-1-1 0 0,5 3 1 0 0,2 0-49 0 0,1 0-1 0 0,0-1 1 0 0,0-1 0 0 0,0 0 0 0 0,0 0 0 0 0,1-1 0 0 0,24-1-1 0 0,2-1-558 0 0,54-9-1 0 0,-67 5-1377 0 0,1-1 0 0 0,52-16 0 0 0,-53 10-799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43.1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44 3585 0 0,'-14'-4'8532'0'0,"8"-4"-3456"0"0,6 7-4949 0 0,0 1 0 0 0,0-1 0 0 0,0 0 0 0 0,0 1 0 0 0,0-1 0 0 0,0 0 0 0 0,0 1 0 0 0,0-1-1 0 0,0 0 1 0 0,0 1 0 0 0,1-1 0 0 0,-1 0 0 0 0,0 1 0 0 0,1-1 0 0 0,-1 1 0 0 0,0-1 0 0 0,1 1 0 0 0,-1-1 0 0 0,0 0-1 0 0,1 1 1 0 0,-1 0 0 0 0,1-1 0 0 0,-1 1 0 0 0,1-1 0 0 0,0 1 0 0 0,-1-1 0 0 0,1 1 0 0 0,-1 0 0 0 0,1 0 0 0 0,0-1-1 0 0,-1 1 1 0 0,1 0 0 0 0,-1 0 0 0 0,1 0 0 0 0,0-1 0 0 0,18-3-18 0 0,0 0 0 0 0,0 1 1 0 0,0 1-1 0 0,0 1 0 0 0,25 2 1 0 0,-25-1-518 0 0,-9 0-1619 0 0,0 1 1 0 0,14 3-1 0 0,-11-1-412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44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19 251 512 0 0,'-4'-10'1330'0'0,"0"0"-1"0"0,1 0 1 0 0,1-1 0 0 0,0 1-1 0 0,0-1 1 0 0,1 1-1 0 0,0-14 1 0 0,2 18-735 0 0,-1 1-1 0 0,1-1 1 0 0,0 1-1 0 0,0-1 1 0 0,0 1-1 0 0,1-1 1 0 0,0 1-1 0 0,0 0 1 0 0,0 0-1 0 0,1 0 1 0 0,0 0 0 0 0,0 0-1 0 0,0 1 1 0 0,0-1-1 0 0,7-5 1 0 0,-10 9-477 0 0,0 0 0 0 0,1 1 1 0 0,-1-1-1 0 0,1 1 0 0 0,-1-1 1 0 0,1 1-1 0 0,0-1 0 0 0,-1 1 1 0 0,1 0-1 0 0,-1-1 0 0 0,1 1 1 0 0,0 0-1 0 0,-1-1 0 0 0,1 1 1 0 0,0 0-1 0 0,-1 0 0 0 0,1-1 1 0 0,0 1-1 0 0,0 0 0 0 0,-1 0 1 0 0,1 0-1 0 0,1 0 0 0 0,-2 0-52 0 0,0 1 0 0 0,1-1 0 0 0,-1 0 0 0 0,1 1 0 0 0,-1-1-1 0 0,1 1 1 0 0,-1-1 0 0 0,0 1 0 0 0,1-1 0 0 0,-1 0 0 0 0,0 1 0 0 0,0-1 0 0 0,1 1 0 0 0,-1 0-1 0 0,0-1 1 0 0,0 1 0 0 0,0-1 0 0 0,1 1 0 0 0,-1-1 0 0 0,0 1 0 0 0,0 0 0 0 0,0 6 137 0 0,1 0 1 0 0,-1 0-1 0 0,-2 9 1 0 0,2-13-166 0 0,-3 49 410 0 0,1 0 0 0 0,4 0 0 0 0,8 64 0 0 0,-6-99-423 0 0,0 0 1 0 0,2 0 0 0 0,0-1 0 0 0,8 17 0 0 0,-4-12-33 0 0,9 33 1 0 0,-18-40 16 0 0,-1-14-10 0 0,0 0 0 0 0,0 0-1 0 0,0 0 1 0 0,0 0 0 0 0,0 0-1 0 0,0 0 1 0 0,0 1 0 0 0,0-1-1 0 0,-1 0 1 0 0,1 0 0 0 0,0 0-1 0 0,0 0 1 0 0,0 0-1 0 0,0 0 1 0 0,0 0 0 0 0,0 0-1 0 0,-1 1 1 0 0,1-1 0 0 0,0 0-1 0 0,0 0 1 0 0,0 0 0 0 0,0 0-1 0 0,0 0 1 0 0,-1 0 0 0 0,1 0-1 0 0,0 0 1 0 0,0 0 0 0 0,0 0-1 0 0,0 0 1 0 0,0 0-1 0 0,-1 0 1 0 0,1 0 0 0 0,0 0-1 0 0,0 0 1 0 0,0 0 0 0 0,0 0-1 0 0,0-1 1 0 0,-1 1 0 0 0,1 0-1 0 0,0 0 1 0 0,0 0 0 0 0,-3-2-14 0 0,1 1 1 0 0,0-1-1 0 0,0 0 0 0 0,-1 0 1 0 0,1 0-1 0 0,-3-4 1 0 0,-6-10-18 0 0,0-1 0 0 0,1-1 0 0 0,-13-27 0 0 0,18 31 31 0 0,0 0 1 0 0,1 0-1 0 0,0 0 0 0 0,1-1 1 0 0,0 1-1 0 0,1-15 1 0 0,1-90-25 0 0,2 78 61 0 0,0 24-15 0 0,0 0 1 0 0,1 0-1 0 0,5-22 0 0 0,-5 32-15 0 0,1-1 0 0 0,-1 1 1 0 0,1-1-1 0 0,0 1 0 0 0,1 0 0 0 0,0 0 0 0 0,0 0 0 0 0,1 1 0 0 0,6-9 0 0 0,-10 14-4 0 0,1-1 0 0 0,-1 1 0 0 0,1 0 0 0 0,-1-1 0 0 0,1 1 0 0 0,0 0 0 0 0,0 0 0 0 0,-1 0 0 0 0,1 0 0 0 0,0 1 0 0 0,0-1 0 0 0,0 0 0 0 0,0 1 0 0 0,0-1 0 0 0,0 1 0 0 0,0 0 0 0 0,3 0 0 0 0,-1 0-6 0 0,0 0 0 0 0,0 1-1 0 0,0 0 1 0 0,0 0 0 0 0,0 0 0 0 0,0 0 0 0 0,0 1 0 0 0,4 1 0 0 0,4 4-3 0 0,-1 0-1 0 0,1 1 1 0 0,-2 0 0 0 0,13 12 0 0 0,6 7-7 0 0,26 31 0 0 0,-45-46 20 0 0,0 1 1 0 0,-1 0 0 0 0,-1 1-1 0 0,0 0 1 0 0,9 22 0 0 0,4 30-14 0 0,-13-40 80 0 0,15 37 0 0 0,-20-55-173 0 0,1-1 0 0 0,0 0 0 0 0,0-1 0 0 0,0 1 0 0 0,1-1 0 0 0,0 1 0 0 0,0-1 0 0 0,1-1 1 0 0,9 8-1 0 0,-13-11-582 0 0,3 1-840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44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9 132 4329 0 0,'-1'0'503'0'0,"1"0"1"0"0,-1-1-1 0 0,1 1 0 0 0,-4-3 4531 0 0,4 3-4531 0 0,-1-1 0 0 0,1 1 1 0 0,0-1-1 0 0,-1 1 0 0 0,1-1 1 0 0,0 1-1 0 0,0-1 1 0 0,0 1-1 0 0,0-1 0 0 0,-1 1 1 0 0,1-1-1 0 0,0 1 0 0 0,0-2 1 0 0,0 2-241 0 0,1-1 0 0 0,-1 0 0 0 0,0 0 0 0 0,1 0 0 0 0,-1 0 0 0 0,1 0 0 0 0,-1 1 0 0 0,1-1 0 0 0,-1 0 0 0 0,1 1 0 0 0,0-1 0 0 0,-1 0 0 0 0,1 1 0 0 0,1-2 0 0 0,3-1 54 0 0,0-1 1 0 0,0 1-1 0 0,8-4 1 0 0,-13 7-316 0 0,42-18 331 0 0,0 2 1 0 0,0 2-1 0 0,1 2 0 0 0,57-8 1 0 0,-22 10-1559 0 0,-25 10-3973 0 0,-36 2 1837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50.4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38 512 0 0,'-10'-13'2056'0'0,"1"2"2365"0"0,5 0 3721 0 0,21 10-4618 0 0,45 0-2113 0 0,49 1 397 0 0,-56 6-4010 0 0,0 6-3856 0 0,-50-10 1882 0 0,-1 0 1475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50.9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36 504 0 0,'5'-12'4292'0'0,"-4"10"-2822"0"0,0-1-1 0 0,0 0 1 0 0,1 0-1 0 0,-1 1 1 0 0,1-1 0 0 0,-1 1-1 0 0,3-3 1 0 0,-7 10 2793 0 0,-3 12-2802 0 0,0-5-938 0 0,3-4-383 0 0,0-1 0 0 0,1 1 0 0 0,0 0 0 0 0,0 0 0 0 0,0-1 0 0 0,1 1 1 0 0,0 0-1 0 0,1 0 0 0 0,0 1 0 0 0,0-1 0 0 0,2 12 0 0 0,-1-16-173 0 0,0 1 0 0 0,0-1 0 0 0,0 0 0 0 0,1 0 1 0 0,0 0-1 0 0,-1 0 0 0 0,1 0 0 0 0,1 0 0 0 0,-1 0 0 0 0,1-1 0 0 0,-1 1 0 0 0,1-1 0 0 0,0 1 0 0 0,0-1 0 0 0,0 0 0 0 0,1 0 0 0 0,-1-1 0 0 0,1 1 0 0 0,0-1 1 0 0,0 0-1 0 0,-1 0 0 0 0,6 2 0 0 0,19 6-2720 0 0,-8-7-5506 0 0,-9-2 2508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51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51 140 512 0 0,'0'-1'461'0'0,"1"0"0"0"0,-1 0 0 0 0,0 0-1 0 0,0 0 1 0 0,-1 0 0 0 0,1 0 0 0 0,0 0 0 0 0,0 1-1 0 0,0-1 1 0 0,-1 0 0 0 0,1 0 0 0 0,0 0 0 0 0,-1 0 0 0 0,1 0-1 0 0,-1 0 1 0 0,1 0 0 0 0,-1 1 0 0 0,1-1 0 0 0,-1 0-1 0 0,0 0 1 0 0,1 1 0 0 0,-1-1 0 0 0,0 0 0 0 0,1 1 0 0 0,-1-1-1 0 0,0 1 1 0 0,0-1 0 0 0,0 1 0 0 0,0-1 0 0 0,0 1-1 0 0,0-1 1 0 0,0 1-101 0 0,0 0 0 0 0,0 0 0 0 0,0 0 0 0 0,0 0 0 0 0,1 0 0 0 0,-1 0-1 0 0,0 0 1 0 0,0 1 0 0 0,1-1 0 0 0,-1 0 0 0 0,0 0 0 0 0,0 1 0 0 0,1-1 0 0 0,-1 0 0 0 0,-1 1 0 0 0,1 0-280 0 0,0 0 0 0 0,0 0 0 0 0,0 0 1 0 0,0 0-1 0 0,0 0 0 0 0,0 1 0 0 0,0-1 1 0 0,0 0-1 0 0,0 0 0 0 0,0 3 0 0 0,-1 1-9 0 0,0 0 0 0 0,0 0 0 0 0,1 1 0 0 0,0-1 0 0 0,0 1 0 0 0,0-1 0 0 0,1 0 0 0 0,0 1 0 0 0,0-1 0 0 0,0 1 1 0 0,2 6-1 0 0,2 8 505 0 0,12 34 0 0 0,-4-12-283 0 0,-5-77-254 0 0,-2 13-18 0 0,0-4 29 0 0,1 1 1 0 0,15-37-1 0 0,-17 50-36 0 0,2 0-1 0 0,-1 0 1 0 0,2 1 0 0 0,-1 0-1 0 0,2 1 1 0 0,-1 0 0 0 0,12-12-1 0 0,-19 21-17 0 0,17-14 37 0 0,-16 14-28 0 0,0 0-1 0 0,0 0 1 0 0,0 1-1 0 0,0-1 1 0 0,0 0-1 0 0,0 1 0 0 0,0-1 1 0 0,0 1-1 0 0,1-1 1 0 0,-1 1-1 0 0,0-1 1 0 0,0 1-1 0 0,0 0 0 0 0,0 0 1 0 0,3-1-1 0 0,-4 2-1 0 0,1-1 1 0 0,-1 1-1 0 0,1 0 0 0 0,0-1 0 0 0,-1 1 0 0 0,1-1 0 0 0,-1 1 0 0 0,1 0 0 0 0,-1-1 1 0 0,0 1-1 0 0,1 0 0 0 0,-1 0 0 0 0,0-1 0 0 0,1 1 0 0 0,-1 0 0 0 0,0 0 1 0 0,0-1-1 0 0,0 1 0 0 0,0 1 0 0 0,3 19-25 0 0,-2-16 52 0 0,0 1-32 0 0,17 103 94 0 0,-15-98-72 0 0,0 0 1 0 0,0-1 0 0 0,2 1 0 0 0,-1-1 0 0 0,1 0-1 0 0,1 0 1 0 0,10 16 0 0 0,-15-25-18 0 0,0 0 0 0 0,0 0 1 0 0,0 0-1 0 0,-1 0 0 0 0,1 0 0 0 0,0 0 1 0 0,0 0-1 0 0,0 0 0 0 0,0 0 0 0 0,1-1 1 0 0,-1 1-1 0 0,0 0 0 0 0,0-1 0 0 0,0 1 1 0 0,1-1-1 0 0,-1 1 0 0 0,0-1 0 0 0,0 1 1 0 0,1-1-1 0 0,-1 0 0 0 0,2 0 0 0 0,-2 0-1 0 0,0-1-1 0 0,0 1 0 0 0,1-1 0 0 0,-1 1 0 0 0,0-1 0 0 0,0 1 0 0 0,0-1 0 0 0,0 0 0 0 0,-1 0 0 0 0,1 0 0 0 0,0 1 0 0 0,0-1 0 0 0,0 0 1 0 0,-1 0-1 0 0,1 0 0 0 0,0 0 0 0 0,-1 0 0 0 0,1 0 0 0 0,-1 0 0 0 0,1-1 0 0 0,-1 1 0 0 0,1 0 0 0 0,-1-2 0 0 0,3-8 19 0 0,-1 0 0 0 0,-1-1 0 0 0,0 1 0 0 0,-1-1 0 0 0,0 1-1 0 0,0-1 1 0 0,-5-19 0 0 0,1-18-11 0 0,1-63 434 0 0,4 124-412 0 0,1 0-1 0 0,0 0 1 0 0,1 0-1 0 0,6 18 1 0 0,-5-19-33 0 0,13 49 13 0 0,-13-40-2 0 0,2-1 1 0 0,0 1-1 0 0,1-1 1 0 0,19 35 0 0 0,-4-20-37 0 0,2-2 0 0 0,33 32 1 0 0,-34-38-4 0 0,0 0 0 0 0,-2 1 0 0 0,28 47-1 0 0,-44-65 17 0 0,-1 0-1 0 0,-1 1 1 0 0,1-1-1 0 0,-1 1 1 0 0,-1 0-1 0 0,0 0 1 0 0,0 0-1 0 0,-1 0 1 0 0,0 0-1 0 0,-1 0 1 0 0,0 0-1 0 0,-1 0 1 0 0,-3 19-1 0 0,3-21 40 0 0,-1-1-1 0 0,0-1 0 0 0,-1 1 0 0 0,0 0 1 0 0,0 0-1 0 0,0-1 0 0 0,-1 0 0 0 0,0 0 0 0 0,0 0 1 0 0,0 0-1 0 0,-1 0 0 0 0,0-1 0 0 0,0 0 0 0 0,0 0 1 0 0,-1 0-1 0 0,1-1 0 0 0,-1 0 0 0 0,0 0 0 0 0,-1 0 1 0 0,-6 2-1 0 0,6-3 22 0 0,0 0 0 0 0,0-1 0 0 0,0 0 0 0 0,0 0 0 0 0,0 0 0 0 0,0-1 0 0 0,-1 0 0 0 0,1-1 0 0 0,0 0 0 0 0,-1 0 0 0 0,-10-2 0 0 0,12 1-41 0 0,0 0 0 0 0,0-1 0 0 0,0 0 0 0 0,0-1 0 0 0,1 1-1 0 0,-1-1 1 0 0,1 0 0 0 0,-1-1 0 0 0,1 1 0 0 0,0-1 0 0 0,0 0-1 0 0,1 0 1 0 0,-8-9 0 0 0,4 4-13 0 0,1-1 1 0 0,1 0-1 0 0,-1 0 1 0 0,2 0-1 0 0,-1-1 1 0 0,2 1-1 0 0,-1-1 1 0 0,1-1-1 0 0,1 1 1 0 0,0 0-1 0 0,1-1 1 0 0,0 0-1 0 0,0-13 0 0 0,1 11-16 0 0,1 0-1 0 0,1-1 0 0 0,1 1 0 0 0,0 0 0 0 0,0 0 0 0 0,1 0 1 0 0,1 0-1 0 0,1 1 0 0 0,0-1 0 0 0,11-20 0 0 0,-12 28-42 0 0,0-1 1 0 0,0 1-1 0 0,1 0 0 0 0,0 0 0 0 0,1 1 0 0 0,-1-1 1 0 0,1 1-1 0 0,0 0 0 0 0,0 1 0 0 0,1-1 0 0 0,-1 1 1 0 0,1 1-1 0 0,11-6 0 0 0,-5 4-832 0 0,0 1 0 0 0,19-5 0 0 0,28 1-6111 0 0,-40 6 2814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52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74 512 0 0,'-32'-23'3878'0'0,"27"18"-1837"0"0,-1 0 1 0 0,1 0-1 0 0,0-1 0 0 0,0 1 0 0 0,-7-13 0 0 0,12 18-1983 0 0,0-1 0 0 0,0 1 0 0 0,0 0 0 0 0,0 0 0 0 0,0 0 0 0 0,0 0 1 0 0,0 0-1 0 0,0 0 0 0 0,0 0 0 0 0,-1-1 0 0 0,1 1 0 0 0,0 0 0 0 0,0 0 0 0 0,0 0 0 0 0,0 0 0 0 0,0 0 1 0 0,0 0-1 0 0,0-1 0 0 0,0 1 0 0 0,0 0 0 0 0,0 0 0 0 0,0 0 0 0 0,1 0 0 0 0,-1 0 0 0 0,0 0 0 0 0,0-1 1 0 0,0 1-1 0 0,0 0 0 0 0,0 0 0 0 0,0 0 0 0 0,0 0 0 0 0,0 0 0 0 0,0 0 0 0 0,0 0 0 0 0,0 0 0 0 0,0-1 1 0 0,1 1-1 0 0,-1 0 0 0 0,7-1 974 0 0,11 2-309 0 0,-16-1-409 0 0,28 3 88 0 0,-1 1 0 0 0,0 2 0 0 0,-1 1-1 0 0,1 1 1 0 0,-2 1 0 0 0,1 2 0 0 0,-1 0-1 0 0,40 24 1 0 0,-51-24-393 0 0,0 0 0 0 0,0 1 1 0 0,-1 0-1 0 0,0 2 0 0 0,-1-1 0 0 0,-1 2 0 0 0,0 0 0 0 0,-1 0 0 0 0,-1 1 0 0 0,0 1 1 0 0,-1 0-1 0 0,-1 0 0 0 0,13 34 0 0 0,-2 16 101 0 0,-2 2-1 0 0,-3 0 1 0 0,9 134 0 0 0,-21-156 56 0 0,-3 0 1 0 0,-2 0-1 0 0,-1-1 0 0 0,-11 48 1 0 0,12-83-145 0 0,-1 0 1 0 0,0 0 0 0 0,-1-1-1 0 0,1 0 1 0 0,-8 13-1 0 0,10-20-90 0 0,-1 0 1 0 0,0-1-1 0 0,0 1 0 0 0,0 0 0 0 0,0-1 0 0 0,0 0 1 0 0,0 1-1 0 0,-1-1 0 0 0,1 0 0 0 0,-1 0 0 0 0,0 0 1 0 0,1 0-1 0 0,-1-1 0 0 0,0 1 0 0 0,0-1 0 0 0,0 0 0 0 0,0 0 1 0 0,0 0-1 0 0,0 0 0 0 0,0 0 0 0 0,-1-1 0 0 0,-2 1 1 0 0,-18-1-3342 0 0,14-3 1027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53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53 103 512 0 0,'-31'0'5194'0'0,"10"-1"5593"0"0,23-2-9669 0 0,6-2-677 0 0,96-31 1433 0 0,20-7-1482 0 0,-112 40-370 0 0,34-7-25 0 0,-43 9-34 0 0,0 1 0 0 0,1-1 1 0 0,-1 1-1 0 0,0 0 0 0 0,0 1 0 0 0,1-1 1 0 0,-1 0-1 0 0,0 1 0 0 0,0 0 1 0 0,0 0-1 0 0,5 1 0 0 0,-8-1-62 0 0,1-1 0 0 0,-1 0 0 0 0,1 1 0 0 0,-1-1 0 0 0,1 0-1 0 0,0 1 1 0 0,-1-1 0 0 0,0 1 0 0 0,1-1 0 0 0,-1 1 0 0 0,1-1 0 0 0,-1 1 0 0 0,1-1-1 0 0,-1 1 1 0 0,0 0 0 0 0,0-1 0 0 0,1 1 0 0 0,-1-1 0 0 0,0 1 0 0 0,0 0-1 0 0,0-1 1 0 0,1 1 0 0 0,-1 1 0 0 0,0-1-425 0 0,0 0-1 0 0,0 0 0 0 0,-1 0 1 0 0,1 1-1 0 0,0-1 1 0 0,0 0-1 0 0,-1 0 1 0 0,1 0-1 0 0,-1 0 1 0 0,1 0-1 0 0,-1 0 1 0 0,0 2-1 0 0,-4 2-1523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1.6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45 8 0 0,'-3'-14'2886'0'0,"3"12"-2027"0"0,-1 1 0 0 0,0-1 1 0 0,1 0-1 0 0,0 0 1 0 0,-1-1-1 0 0,1 1 0 0 0,0-3 1 0 0,0 4-735 0 0,0 1 0 0 0,0 0 0 0 0,0 0 0 0 0,1-1 0 0 0,-1 1 0 0 0,0 0 0 0 0,0 0 0 0 0,0-1 1 0 0,0 1-1 0 0,0 0 0 0 0,1 0 0 0 0,-1 0 0 0 0,0-1 0 0 0,0 1 0 0 0,0 0 0 0 0,1 0 0 0 0,-1 0 0 0 0,0-1 0 0 0,0 1 1 0 0,0 0-1 0 0,1 0 0 0 0,-1 0 0 0 0,0 0 0 0 0,1 0 0 0 0,11 1 1751 0 0,-7 2-1579 0 0,-1-1-1 0 0,0 1 0 0 0,0 0 0 0 0,-1 1 0 0 0,1-1 0 0 0,-1 0 1 0 0,0 1-1 0 0,1 0 0 0 0,4 8 0 0 0,0-2 131 0 0,2 4-197 0 0,-1 1-1 0 0,-1 0 1 0 0,0 0 0 0 0,-1 0-1 0 0,0 1 1 0 0,5 21-1 0 0,-11-34-210 0 0,0 0 0 0 0,0 0 0 0 0,-1 0 0 0 0,1 0 0 0 0,-1 0 0 0 0,0 1 0 0 0,0-1 0 0 0,0 0-1 0 0,-1 0 1 0 0,0 5 0 0 0,1-8-18 0 0,0 0 0 0 0,0 0-1 0 0,0 0 1 0 0,0 0 0 0 0,0 0 0 0 0,-1 0-1 0 0,1 0 1 0 0,0 0 0 0 0,0 0-1 0 0,0 0 1 0 0,0 0 0 0 0,0 0 0 0 0,0 0-1 0 0,0 0 1 0 0,0 0 0 0 0,-1 0-1 0 0,1 0 1 0 0,0 0 0 0 0,0 0 0 0 0,0 0-1 0 0,0 0 1 0 0,0 0 0 0 0,0 0-1 0 0,0 0 1 0 0,0-1 0 0 0,0 1 0 0 0,0 0-1 0 0,-1 0 1 0 0,1 0 0 0 0,0 0-1 0 0,0 0 1 0 0,0 0 0 0 0,0 0 0 0 0,0 0-1 0 0,0 0 1 0 0,0 0 0 0 0,0-1-1 0 0,0 1 1 0 0,0 0 0 0 0,0 0-1 0 0,0 0 1 0 0,0 0 0 0 0,0 0 0 0 0,0 0-1 0 0,0 0 1 0 0,0 0 0 0 0,0 0-1 0 0,0-1 1 0 0,0 1 0 0 0,0 0 0 0 0,0 0-1 0 0,0 0 1 0 0,0 0 0 0 0,0 0-1 0 0,0 0 1 0 0,0 0 0 0 0,0 0 0 0 0,0-1-1 0 0,0 1 1 0 0,0 0 0 0 0,0 0-1 0 0,1 0 1 0 0,0-9 13 0 0,14-20-64 0 0,36-52 0 0 0,-44 70 52 0 0,2 1 0 0 0,-1 0 1 0 0,1 1-1 0 0,1 0 1 0 0,-1 0-1 0 0,2 1 0 0 0,19-12 1 0 0,-26 17-6 0 0,-1 1 1 0 0,1 1 0 0 0,0-1 0 0 0,0 0-1 0 0,0 1 1 0 0,0 0 0 0 0,0 0 0 0 0,0 0-1 0 0,0 1 1 0 0,0-1 0 0 0,1 1 0 0 0,5 0-1 0 0,-7 1 10 0 0,-1-1 0 0 0,1 1 0 0 0,0 0 0 0 0,0 0-1 0 0,0 0 1 0 0,-1 0 0 0 0,1 1 0 0 0,0-1 0 0 0,-1 1 0 0 0,1 0-1 0 0,-1 0 1 0 0,0-1 0 0 0,0 1 0 0 0,0 1 0 0 0,0-1-1 0 0,0 0 1 0 0,3 5 0 0 0,23 40 24 0 0,-24-39-61 0 0,0 1-1 0 0,1-1 0 0 0,1 0 0 0 0,-1 0 1 0 0,1 0-1 0 0,0-1 0 0 0,1 0 0 0 0,0 0 1 0 0,15 12-1 0 0,-13-14-385 0 0,0 0 0 0 0,0 0-1 0 0,18 5 1 0 0,-12-5-2354 0 0,28 4-1 0 0,-26-6 1176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53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57 512 0 0,'1'-3'602'0'0,"0"-3"1411"0"0,1 0 0 0 0,0 0-1 0 0,0 0 1 0 0,1 1 0 0 0,-1-1 0 0 0,7-9-1 0 0,-9 15-1967 0 0,0 0-1 0 0,0 0 0 0 0,0 0 0 0 0,0 0 1 0 0,0 0-1 0 0,0 0 0 0 0,0 0 0 0 0,0 0 1 0 0,-1 0-1 0 0,1 0 0 0 0,0 0 0 0 0,0 0 1 0 0,0 0-1 0 0,0 0 0 0 0,0 0 1 0 0,0 0-1 0 0,0 0 0 0 0,0-1 0 0 0,0 1 1 0 0,0 0-1 0 0,0 0 0 0 0,0 0 0 0 0,-1 0 1 0 0,1 0-1 0 0,0 0 0 0 0,0 0 1 0 0,0 0-1 0 0,0 0 0 0 0,0 0 0 0 0,0 0 1 0 0,0 0-1 0 0,0 0 0 0 0,0-1 0 0 0,0 1 1 0 0,0 0-1 0 0,0 0 0 0 0,0 0 0 0 0,0 0 1 0 0,0 0-1 0 0,0 0 0 0 0,0 0 1 0 0,0 0-1 0 0,0 0 0 0 0,0 0 0 0 0,0-1 1 0 0,0 1-1 0 0,0 0 0 0 0,0 0 0 0 0,0 0 1 0 0,0 0-1 0 0,0 0 0 0 0,0 0 0 0 0,0 0 1 0 0,0 0-1 0 0,0 0 0 0 0,0 0 1 0 0,1 0-1 0 0,-1-1 0 0 0,0 1 0 0 0,0 0 1 0 0,-8 5 1148 0 0,7-2-1088 0 0,-1 0 0 0 0,1 0 0 0 0,0 0 0 0 0,0 0 0 0 0,0 0 0 0 0,0 0-1 0 0,0 0 1 0 0,1 0 0 0 0,0 0 0 0 0,-1 0 0 0 0,1 0 0 0 0,0 0-1 0 0,0 1 1 0 0,1-1 0 0 0,-1 0 0 0 0,1 0 0 0 0,-1 0 0 0 0,1 0 0 0 0,0 0-1 0 0,0 0 1 0 0,1 0 0 0 0,1 3 0 0 0,3 6-79 0 0,2 0-1 0 0,0 0 1 0 0,16 18 0 0 0,-11-14 40 0 0,-2-4-310 0 0,-8-8 107 0 0,1-1-1 0 0,-1 1 1 0 0,0 0 0 0 0,3 5-1 0 0,-6-8-315 0 0,1 1 1 0 0,0-1-1 0 0,-1 0 0 0 0,1 1 1 0 0,-1-1-1 0 0,0 0 0 0 0,0 1 1 0 0,1-1-1 0 0,-1 1 1 0 0,0-1-1 0 0,0 3 0 0 0,-1 1-1107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54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1 113 512 0 0,'0'-3'725'0'0,"0"0"0"0"0,0 0-1 0 0,0 0 1 0 0,0 0 0 0 0,0 0 0 0 0,1 0-1 0 0,-1-1 1 0 0,1 1 0 0 0,0 0 0 0 0,0 1 0 0 0,0-1-1 0 0,2-3 1 0 0,20-33 5445 0 0,-22 37-6064 0 0,1 0 255 0 0,0-1 0 0 0,0 1-1 0 0,0 0 1 0 0,0-1 0 0 0,0 1 0 0 0,1 0-1 0 0,-1 0 1 0 0,1 1 0 0 0,-1-1 0 0 0,1 0-1 0 0,0 1 1 0 0,4-2 0 0 0,-6 2-222 0 0,1 1 1 0 0,-1-1-1 0 0,1 1 1 0 0,-1 0-1 0 0,1 0 1 0 0,-1-1-1 0 0,1 1 1 0 0,-1 0-1 0 0,1 0 1 0 0,-1 0-1 0 0,1 1 1 0 0,-1-1-1 0 0,1 0 1 0 0,-1 1-1 0 0,1-1 1 0 0,-1 0-1 0 0,1 1 1 0 0,-1 0-1 0 0,1-1 1 0 0,-1 1 0 0 0,0 0-1 0 0,0 0 1 0 0,1 0-1 0 0,-1 0 1 0 0,0 0-1 0 0,1 1 1 0 0,6 8-40 0 0,-1 1 1 0 0,-1 0 0 0 0,0 0 0 0 0,0 0-1 0 0,-1 1 1 0 0,0-1 0 0 0,5 23 0 0 0,-4-13-77 0 0,12 26 0 0 0,-12-35-22 0 0,1 0-1 0 0,0-1 0 0 0,1 1 0 0 0,0-1 1 0 0,13 12-1 0 0,-16-18-227 0 0,0 1 0 0 0,1-1 0 0 0,0-1 0 0 0,-1 1 0 0 0,2-1 0 0 0,-1 0 0 0 0,1-1 0 0 0,-1 1 0 0 0,1-1 0 0 0,0 0 0 0 0,9 2 0 0 0,0-4-3062 0 0,-5-4-2231 0 0,-7-1 1215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3:54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489 0 2465 0 0,'-12'12'9167'0'0,"8"-9"-8227"0"0,0 0 1 0 0,1 1 0 0 0,-1-1-1 0 0,1 1 1 0 0,0 0-1 0 0,-3 6 1 0 0,-9 15 231 0 0,-1-1 1 0 0,0-1-1 0 0,-2 0 1 0 0,-35 35 0 0 0,-92 67-366 0 0,88-79-3463 0 0,-54 56 0 0 0,93-80-178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4:25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1 512 0 0,'-6'2'356'0'0,"0"0"0"0"0,0 0 0 0 0,-9 0 0 0 0,-40 2 6623 0 0,22-2-2631 0 0,32-2-4257 0 0,-21 4 3417 0 0,21-4-3431 0 0,1 0 0 0 0,-1 0 0 0 0,1 0 0 0 0,0 1 0 0 0,-1-1 0 0 0,1 0 0 0 0,0 0 0 0 0,-1 0 0 0 0,1 1-1 0 0,0-1 1 0 0,0 0 0 0 0,-1 0 0 0 0,1 1 0 0 0,0-1 0 0 0,0 0 0 0 0,-1 1 0 0 0,1-1 0 0 0,0 0-1 0 0,0 1 1 0 0,0-1 0 0 0,-1 1 0 0 0,1-1-36 0 0,0 1 0 0 0,1-1 0 0 0,-1 1-1 0 0,0 0 1 0 0,0-1 0 0 0,0 1 0 0 0,0-1 0 0 0,1 1-1 0 0,-1-1 1 0 0,0 1 0 0 0,0-1 0 0 0,1 1-1 0 0,-1-1 1 0 0,0 0 0 0 0,1 1 0 0 0,-1-1 0 0 0,0 1-1 0 0,1-1 1 0 0,-1 0 0 0 0,1 1 0 0 0,17 12 303 0 0,1 0 1 0 0,0-1-1 0 0,1-1 0 0 0,42 17 1 0 0,-34-16-233 0 0,18 9-43 0 0,1-2 0 0 0,1-2 0 0 0,90 20 0 0 0,-112-33-82 0 0,86 13 110 0 0,-93-16 6 0 0,0 0 0 0 0,0-1-1 0 0,0-1 1 0 0,19-4 0 0 0,-36 5-71 0 0,19-3 66 0 0,-20 3-84 0 0,0 0 0 0 0,-1 0-1 0 0,1 0 1 0 0,0 0 0 0 0,0 0 0 0 0,0 0 0 0 0,-1 0-1 0 0,1 0 1 0 0,0 0 0 0 0,0 0 0 0 0,0 1-1 0 0,-1-1 1 0 0,1 0 0 0 0,0 0 0 0 0,0 1-1 0 0,-1-1 1 0 0,1 0 0 0 0,0 1 0 0 0,-1-1-1 0 0,2 2 1 0 0,-2-2-1 0 0,0 1-1 0 0,0-1 1 0 0,0 1-1 0 0,-1 0 1 0 0,1-1 0 0 0,0 1-1 0 0,0-1 1 0 0,0 1-1 0 0,-1-1 1 0 0,1 1-1 0 0,0 0 1 0 0,0-1-1 0 0,-1 1 1 0 0,1-1 0 0 0,0 1-1 0 0,-1-1 1 0 0,1 1-1 0 0,-1-1 1 0 0,1 0-1 0 0,-1 1 1 0 0,1-1 0 0 0,-1 0-1 0 0,1 1 1 0 0,-1-1-1 0 0,-16 12 86 0 0,16-11-76 0 0,-198 103 14 0 0,55-32-140 0 0,135-67 110 0 0,-66 40 14 0 0,65-38-32 0 0,0 0 0 0 0,1 0 0 0 0,0 1 0 0 0,1 1 0 0 0,-10 11 0 0 0,16-18 4 0 0,0 0 0 0 0,1 1-1 0 0,-1 0 1 0 0,1-1 0 0 0,0 1 0 0 0,-1 0-1 0 0,1 0 1 0 0,0 0 0 0 0,1-1 0 0 0,-1 1-1 0 0,1 0 1 0 0,-1 5 0 0 0,1-7-14 0 0,0 1-1 0 0,0-1 1 0 0,0 0-1 0 0,0 1 1 0 0,1-1 0 0 0,-1 0-1 0 0,1 1 1 0 0,-1-1 0 0 0,1 0-1 0 0,-1 1 1 0 0,1-1-1 0 0,0 0 1 0 0,-1 0 0 0 0,1 0-1 0 0,0 1 1 0 0,0-1 0 0 0,0 0-1 0 0,0 0 1 0 0,0 0-1 0 0,0-1 1 0 0,0 1 0 0 0,0 0-1 0 0,0 0 1 0 0,0 0 0 0 0,1-1-1 0 0,-1 1 1 0 0,0-1-1 0 0,3 2 1 0 0,6 0-896 0 0,1 0 0 0 0,-1 0 0 0 0,1-1 0 0 0,-1 0 1 0 0,1-1-1 0 0,14-1 0 0 0,-4-1-1684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4:25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737 23 376 0 0,'1'-1'175'0'0,"-1"1"0"0"0,0-1 0 0 0,1 1 0 0 0,-1-1 0 0 0,0 1-1 0 0,1-1 1 0 0,-1 1 0 0 0,0-1 0 0 0,0 1 0 0 0,0-1 0 0 0,0 0 0 0 0,0 1 0 0 0,0-1 0 0 0,1 1 0 0 0,-1-1-1 0 0,0 0 1 0 0,-1 1 0 0 0,1-1 0 0 0,0 1 0 0 0,0-1 0 0 0,0 0 0 0 0,0 1 0 0 0,0-1 0 0 0,-1 1-1 0 0,1-1 1 0 0,0 1 0 0 0,0-1 0 0 0,-1 1 0 0 0,1-1 0 0 0,0 1 0 0 0,-1-1 0 0 0,1 1 0 0 0,-1-1 0 0 0,1 1-1 0 0,-1-1 1 0 0,1 1 0 0 0,-1 0 0 0 0,1-1 0 0 0,-1 1 0 0 0,1 0 0 0 0,-1 0 0 0 0,1-1 0 0 0,-1 1 0 0 0,1 0-1 0 0,-1 0 1 0 0,1 0 0 0 0,-1-1 0 0 0,0 1 0 0 0,1 0 0 0 0,-1 0 0 0 0,1 0 0 0 0,-1 0 0 0 0,-1 1-1 0 0,-3-2 678 0 0,0 1-1 0 0,0 1 0 0 0,0-1 0 0 0,0 1 0 0 0,-6 1 0 0 0,-34 12 1047 0 0,1 3 1 0 0,-81 41-1 0 0,97-44-1589 0 0,-198 104 1138 0 0,221-116-1436 0 0,-99 54 212 0 0,90-47-216 0 0,0 1 1 0 0,0 0 0 0 0,1 1-1 0 0,-21 21 1 0 0,31-29-21 0 0,1-1 0 0 0,0 1 0 0 0,0-1 0 0 0,0 1 0 0 0,1 0 0 0 0,-1 0 0 0 0,1 0 0 0 0,-1 0 0 0 0,1 0 0 0 0,0 0 0 0 0,0 0 0 0 0,1 0 0 0 0,-2 6 0 0 0,2-7-22 0 0,1 0 1 0 0,-1-1-1 0 0,0 1 1 0 0,0 0-1 0 0,1 0 0 0 0,-1 0 1 0 0,1-1-1 0 0,0 1 1 0 0,-1 0-1 0 0,1-1 0 0 0,0 1 1 0 0,0 0-1 0 0,0-1 1 0 0,0 0-1 0 0,1 1 1 0 0,-1-1-1 0 0,0 1 0 0 0,0-1 1 0 0,1 0-1 0 0,-1 0 1 0 0,1 0-1 0 0,-1 0 0 0 0,1 0 1 0 0,-1 0-1 0 0,3 1 1 0 0,5 1-675 0 0,1 1 0 0 0,0-1 1 0 0,-1-1-1 0 0,1 0 0 0 0,0 0 1 0 0,0-1-1 0 0,20 0 0 0 0,18-1-4308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4:26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453 237 2793 0 0,'-16'-2'5247'0'0,"-13"0"860"0"0,25 2-5870 0 0,1 1 0 0 0,-1-1-1 0 0,1 1 1 0 0,-1 0 0 0 0,1 0 0 0 0,-7 2 0 0 0,-5 5 1 0 0,0 0 1 0 0,0 1 0 0 0,0 1-1 0 0,2 0 1 0 0,-1 1-1 0 0,1 0 1 0 0,1 1 0 0 0,0 1-1 0 0,0 0 1 0 0,1 1-1 0 0,1 0 1 0 0,1 0-1 0 0,-13 26 1 0 0,15-27 20 0 0,1 0 0 0 0,1 1 0 0 0,1 0 0 0 0,0 0 0 0 0,0 1 0 0 0,2-1 0 0 0,-2 19 0 0 0,3-23-175 0 0,1 1 1 0 0,1-1-1 0 0,0 0 0 0 0,0 1 0 0 0,1-1 0 0 0,0 0 1 0 0,1 1-1 0 0,0-1 0 0 0,1-1 0 0 0,7 17 0 0 0,-5-16-119 0 0,1-1-1 0 0,-1 0 0 0 0,2 0 0 0 0,-1 0 0 0 0,1-1 1 0 0,0 0-1 0 0,1-1 0 0 0,0 0 0 0 0,0 0 0 0 0,1-1 0 0 0,-1 0 1 0 0,2 0-1 0 0,-1-1 0 0 0,0-1 0 0 0,1 0 0 0 0,12 3 1 0 0,-6-2-40 0 0,1-1 0 0 0,0-1 0 0 0,0 0 0 0 0,0-2 0 0 0,1 0 0 0 0,-1-1 0 0 0,0-1 1 0 0,1 0-1 0 0,21-5 0 0 0,-27 3 10 0 0,0-1 1 0 0,0 0-1 0 0,0-1 1 0 0,0 0-1 0 0,-1 0 1 0 0,0-2-1 0 0,0 1 1 0 0,-1-2-1 0 0,0 0 1 0 0,0 0 0 0 0,0-1-1 0 0,-1 0 1 0 0,-1 0-1 0 0,1-1 1 0 0,-2-1-1 0 0,1 1 1 0 0,-2-2-1 0 0,1 1 1 0 0,-1-1-1 0 0,-1 0 1 0 0,0 0-1 0 0,-1-1 1 0 0,0 0-1 0 0,-1 1 1 0 0,3-17-1 0 0,0-8-131 0 0,-2 0-1 0 0,-1 0 0 0 0,-1-63 0 0 0,-4 76 156 0 0,-1 0 0 0 0,-1 1 0 0 0,-1 0 0 0 0,-1-1 1 0 0,-2 1-1 0 0,-16-41 0 0 0,19 55 81 0 0,-1-1 0 0 0,0 1 0 0 0,-1 1 0 0 0,0-1 0 0 0,0 1-1 0 0,-1 0 1 0 0,0 0 0 0 0,-1 1 0 0 0,1 0 0 0 0,-1 0 0 0 0,-1 1 0 0 0,-11-7 0 0 0,7 6 29 0 0,1 1-1 0 0,-2 0 1 0 0,1 1 0 0 0,0 1 0 0 0,-1 0-1 0 0,0 1 1 0 0,0 1 0 0 0,-22-2-1 0 0,7 3-98 0 0,0 1 0 0 0,0 1-1 0 0,1 1 1 0 0,-1 2-1 0 0,0 1 1 0 0,1 1-1 0 0,0 2 1 0 0,0 0 0 0 0,1 2-1 0 0,-32 17 1 0 0,29-12-1611 0 0,1 2 1 0 0,-42 33 0 0 0,22-10-347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4:23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73 512 0 0,'1'-2'324'0'0,"-1"1"0"0"0,1-1 1 0 0,-1 0-1 0 0,1 1 0 0 0,-1-1 0 0 0,0 0 0 0 0,1 1 0 0 0,-1-1 0 0 0,0 0 0 0 0,0 1 1 0 0,0-1-1 0 0,-1 0 0 0 0,1 0 0 0 0,0 1 0 0 0,-1-1 0 0 0,1 0 0 0 0,-1 1 1 0 0,1-1-1 0 0,-1 1 0 0 0,-1-3 0 0 0,1 2 96 0 0,0 0-1 0 0,0 0 1 0 0,0 0-1 0 0,0 0 1 0 0,0 0 0 0 0,-1 0-1 0 0,1 0 1 0 0,-1 0 0 0 0,1 1-1 0 0,-1-1 1 0 0,0 0 0 0 0,0 1-1 0 0,0 0 1 0 0,-3-3 0 0 0,-1 2-191 0 0,0 1 0 0 0,0-1 1 0 0,-1 1-1 0 0,1 1 1 0 0,0-1-1 0 0,0 1 1 0 0,0 0-1 0 0,-1 1 0 0 0,1-1 1 0 0,-7 3-1 0 0,3-1-55 0 0,0 1 1 0 0,0 0-1 0 0,0 1 0 0 0,1 0 0 0 0,-15 9 1 0 0,6 0 17 0 0,0 0 1 0 0,1 0 0 0 0,0 2-1 0 0,1 0 1 0 0,-17 21 0 0 0,14-12-8 0 0,0 0 1 0 0,2 1-1 0 0,0 1 1 0 0,2 1-1 0 0,1 0 1 0 0,1 1-1 0 0,1 1 1 0 0,-10 41-1 0 0,17-51-156 0 0,1 0-1 0 0,1 0 1 0 0,1 1-1 0 0,1-1 0 0 0,0 0 1 0 0,1 1-1 0 0,2-1 1 0 0,0 1-1 0 0,0-1 1 0 0,2 0-1 0 0,1 0 1 0 0,0-1-1 0 0,1 1 1 0 0,13 25-1 0 0,-11-30-165 0 0,0-1-1 0 0,1 0 1 0 0,1-1 0 0 0,0 0 0 0 0,1 0-1 0 0,0-1 1 0 0,1 0 0 0 0,0-1 0 0 0,1-1-1 0 0,-1 0 1 0 0,2 0 0 0 0,0-1 0 0 0,20 8-1 0 0,-22-11-1024 0 0,0-1 0 0 0,1-1 0 0 0,-1 0 0 0 0,1-1 0 0 0,13 1 0 0 0,-2-1-1857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4:24.1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56 1032 0 0,'1'-3'331'0'0,"-1"0"0"0"0,1 1 0 0 0,0-1 1 0 0,-1 0-1 0 0,1 1 0 0 0,0-1 0 0 0,0 1 0 0 0,1 0 0 0 0,-1-1 0 0 0,0 1 0 0 0,1 0 0 0 0,0 0 0 0 0,-1-1 0 0 0,1 1 0 0 0,0 1 0 0 0,0-1 0 0 0,0 0 0 0 0,0 0 1 0 0,1 1-1 0 0,-1-1 0 0 0,0 1 0 0 0,1 0 0 0 0,-1-1 0 0 0,1 1 0 0 0,-1 0 0 0 0,1 1 0 0 0,-1-1 0 0 0,1 0 0 0 0,0 1 0 0 0,-1 0 0 0 0,6-1 0 0 0,-8 1-229 0 0,1 1-1 0 0,-1-1 1 0 0,0 0-1 0 0,1 1 1 0 0,-1-1-1 0 0,1 0 1 0 0,-1 1-1 0 0,0-1 1 0 0,1 0-1 0 0,-1 1 1 0 0,0-1-1 0 0,0 1 1 0 0,1-1-1 0 0,-1 1 1 0 0,0-1-1 0 0,0 1 1 0 0,1-1-1 0 0,-1 0 1 0 0,0 1-1 0 0,0-1 1 0 0,0 1-1 0 0,0 0 1 0 0,0-1-1 0 0,0 1 0 0 0,0-1 1 0 0,0 1-1 0 0,0 0 1 0 0,0 17 649 0 0,0-18-720 0 0,-1 22 176 0 0,1 0 1 0 0,1 0-1 0 0,1-1 0 0 0,1 1 1 0 0,1 0-1 0 0,11 32 1 0 0,-4-21-307 0 0,2-2 1 0 0,1 0 0 0 0,28 45 0 0 0,-24-51-227 0 0,-6-15-1601 0 0,2-6-3798 0 0,-7-4 3799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4:24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82 992 0 0,'-6'-2'852'0'0,"0"1"0"0"0,-1 0 0 0 0,1 0 0 0 0,-1 0 0 0 0,1 1 0 0 0,-1 0 0 0 0,1 0 0 0 0,-1 1 0 0 0,-11 2 0 0 0,-23 1 2620 0 0,42-5-3449 0 0,-1 1 1 0 0,0 0-1 0 0,0 0 1 0 0,0 0-1 0 0,0 0 0 0 0,1 0 1 0 0,-1 0-1 0 0,0-1 0 0 0,0 1 1 0 0,0 0-1 0 0,0 0 1 0 0,0 0-1 0 0,0 0 0 0 0,0-1 1 0 0,1 1-1 0 0,-1 0 0 0 0,0 0 1 0 0,0 0-1 0 0,0 0 0 0 0,0-1 1 0 0,0 1-1 0 0,0 0 1 0 0,0 0-1 0 0,0 0 0 0 0,0-1 1 0 0,0 1-1 0 0,0 0 0 0 0,0 0 1 0 0,0 0-1 0 0,0-1 1 0 0,0 1-1 0 0,0 0 0 0 0,0 0 1 0 0,0 0-1 0 0,-1 0 0 0 0,1-1 1 0 0,0 1-1 0 0,0 0 0 0 0,0 0 1 0 0,0 0-1 0 0,0 0 1 0 0,0 0-1 0 0,0-1 0 0 0,-1 1 1 0 0,1 0-1 0 0,0 0 0 0 0,0 0 1 0 0,0 0-1 0 0,0 0 1 0 0,-1 0-1 0 0,1 0 0 0 0,0-1 1 0 0,0 1-1 0 0,0 0 0 0 0,0 0 1 0 0,-1 0-1 0 0,1 0 0 0 0,0 0 1 0 0,0 0-1 0 0,0 0 1 0 0,-1 0-1 0 0,1 0 0 0 0,0 0 1 0 0,0 0-1 0 0,0 0 0 0 0,-1 0 1 0 0,1 0-1 0 0,0 0 1 0 0,0 1-1 0 0,11-11 528 0 0,17-5 90 0 0,-15 8-486 0 0,1 0-1 0 0,0 1 1 0 0,0 0-1 0 0,25-7 1 0 0,-6 8-84 0 0,0 2 0 0 0,0 1 1 0 0,-1 1-1 0 0,63 7 0 0 0,-83-5-78 0 0,-1 1 0 0 0,1 0 0 0 0,-1 1 0 0 0,0 1 0 0 0,0 0 0 0 0,18 9 0 0 0,-25-11 9 0 0,0 0-1 0 0,0 0 0 0 0,-1 1 1 0 0,1-1-1 0 0,0 1 1 0 0,-1 0-1 0 0,0 0 0 0 0,1 1 1 0 0,-1-1-1 0 0,0 1 0 0 0,-1-1 1 0 0,1 1-1 0 0,-1 0 0 0 0,0 0 1 0 0,0 0-1 0 0,0 0 1 0 0,0 0-1 0 0,-1 1 0 0 0,3 7 1 0 0,-4-9 2 0 0,0 1 1 0 0,-1 0 0 0 0,1 0-1 0 0,-1 0 1 0 0,1-1 0 0 0,-1 1-1 0 0,0 0 1 0 0,-1-1 0 0 0,1 1-1 0 0,-1-1 1 0 0,1 1 0 0 0,-1-1-1 0 0,0 0 1 0 0,0 0 0 0 0,0 1 0 0 0,-1-1-1 0 0,-2 2 1 0 0,-4 5 32 0 0,0-2 0 0 0,0 1 1 0 0,-19 13-1 0 0,9-10-46 0 0,0-1 0 0 0,-1 0-1 0 0,0-1 1 0 0,-30 9 0 0 0,35-14-157 0 0,-1-1 0 0 0,0 0 1 0 0,1-1-1 0 0,-2-1 0 0 0,1 0 0 0 0,-29-2 0 0 0,39 0-430 0 0,-1-1 1 0 0,1 0-1 0 0,0-1 1 0 0,-12-3-1 0 0,-2-4-609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4:25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33 512 0 0,'-6'-12'370'0'0,"1"-2"6665"0"0,5 14-6888 0 0,0 0 0 0 0,0-1-1 0 0,0 1 1 0 0,0 0 0 0 0,1-1 0 0 0,-1 1 0 0 0,0 0-1 0 0,0-1 1 0 0,0 1 0 0 0,1 0 0 0 0,-1-1 0 0 0,0 1-1 0 0,0 0 1 0 0,1 0 0 0 0,-1-1 0 0 0,0 1-1 0 0,1 0 1 0 0,-1 0 0 0 0,0 0 0 0 0,1 0 0 0 0,-1-1-1 0 0,0 1 1 0 0,1 0 0 0 0,-1 0 0 0 0,1 0 0 0 0,-1 0-1 0 0,0 0 1 0 0,1 0 0 0 0,-1 0 0 0 0,0 0-1 0 0,1 0 1 0 0,-1 0 0 0 0,1 0 0 0 0,-1 0 0 0 0,0 0-1 0 0,1 0 1 0 0,14 1 347 0 0,0 1 0 0 0,-1 0 0 0 0,1 0 0 0 0,-1 2 0 0 0,24 7 0 0 0,66 34 374 0 0,157 99-381 0 0,-229-125-440 0 0,-10-6-63 0 0,-1 1 0 0 0,0 2 0 0 0,0 0 0 0 0,-2 1 0 0 0,0 0-1 0 0,18 23 1 0 0,-27-28 2 0 0,-1 1 1 0 0,-1 0-1 0 0,1 0 0 0 0,-2 1 0 0 0,0 0 0 0 0,-1 1 1 0 0,0-1-1 0 0,-1 1 0 0 0,-1 0 0 0 0,0 0 1 0 0,2 21-1 0 0,-4-16 105 0 0,-1 0 1 0 0,-1-1 0 0 0,0 1 0 0 0,-2 0-1 0 0,0 0 1 0 0,-1-1 0 0 0,-1 1-1 0 0,-11 34 1 0 0,11-44-270 0 0,-1 1 0 0 0,0-1 0 0 0,0-1 1 0 0,-1 1-1 0 0,0-1 0 0 0,-1 0 0 0 0,0 0 0 0 0,0-1 0 0 0,-1 0 0 0 0,0 0 0 0 0,0 0 1 0 0,-1-1-1 0 0,0-1 0 0 0,0 0 0 0 0,0 0 0 0 0,-1 0 0 0 0,-12 4 0 0 0,-1-1-3195 0 0,-1-2-1127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4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79 512 0 0,'2'-3'825'0'0,"-4"-11"13066"0"0,-1 25-12371 0 0,0 17-770 0 0,1-1 1 0 0,2 1 0 0 0,0 0 0 0 0,8 43 0 0 0,-8-68-732 0 0,0-1 1 0 0,0 0-1 0 0,1 0 0 0 0,-1 0 1 0 0,1 0-1 0 0,0 0 1 0 0,0 1-1 0 0,0-1 1 0 0,0-1-1 0 0,0 1 0 0 0,0 0 1 0 0,0 0-1 0 0,0 0 1 0 0,1 0-1 0 0,1 1 0 0 0,-2-3-19 0 0,-1 0 0 0 0,0 0 0 0 0,1 0 0 0 0,-1-1-1 0 0,0 1 1 0 0,1 0 0 0 0,-1 0 0 0 0,0 0 0 0 0,1-1-1 0 0,-1 1 1 0 0,0 0 0 0 0,1-1 0 0 0,-1 1-1 0 0,0 0 1 0 0,0 0 0 0 0,1-1 0 0 0,-1 1 0 0 0,0-1-1 0 0,0 1 1 0 0,0 0 0 0 0,1-1 0 0 0,-1 1 0 0 0,0 0-1 0 0,0-1 1 0 0,0 1 0 0 0,0-1 0 0 0,0 1-1 0 0,0-1 1 0 0,4-15-5 0 0,-4 15-1 0 0,3-13 33 0 0,-2 0 0 0 0,0-1 0 0 0,-1-20 0 0 0,-1 15-27 0 0,3-20 1 0 0,-1 34-11 0 0,0 0 1 0 0,0 0-1 0 0,0 1 1 0 0,1-1 0 0 0,0 0-1 0 0,0 0 1 0 0,5-8-1 0 0,-6 12 14 0 0,1 0 0 0 0,-1 1 0 0 0,0-1 0 0 0,1 0 0 0 0,-1 0-1 0 0,1 1 1 0 0,0-1 0 0 0,0 1 0 0 0,-1 0 0 0 0,1 0 0 0 0,0-1-1 0 0,0 1 1 0 0,0 0 0 0 0,0 0 0 0 0,0 1 0 0 0,1-1 0 0 0,-1 0-1 0 0,0 1 1 0 0,0-1 0 0 0,0 1 0 0 0,1 0 0 0 0,-1 0 0 0 0,0 0-1 0 0,0 0 1 0 0,1 0 0 0 0,1 1 0 0 0,0-1 5 0 0,0 1 0 0 0,-1 0 1 0 0,1 0-1 0 0,0 0 0 0 0,-1 1 1 0 0,0-1-1 0 0,1 1 0 0 0,-1 0 0 0 0,0 0 1 0 0,0 0-1 0 0,0 0 0 0 0,0 0 1 0 0,0 1-1 0 0,4 4 0 0 0,8 12 141 0 0,-2 0 0 0 0,0 1 0 0 0,19 40 0 0 0,-30-54-73 0 0,1 0 0 0 0,0-1 0 0 0,0 1 0 0 0,0-1 0 0 0,1 0 0 0 0,0 0-1 0 0,6 6 1 0 0,-9-10-74 0 0,1 0-1 0 0,0 1 0 0 0,-1-1 1 0 0,1 0-1 0 0,0 0 0 0 0,0 0 0 0 0,0 0 1 0 0,0 0-1 0 0,0-1 0 0 0,0 1 1 0 0,0-1-1 0 0,0 1 0 0 0,0-1 1 0 0,0 0-1 0 0,0 1 0 0 0,0-1 0 0 0,0 0 1 0 0,0-1-1 0 0,0 1 0 0 0,0 0 1 0 0,0 0-1 0 0,0-1 0 0 0,0 0 1 0 0,0 1-1 0 0,3-2 0 0 0,11-5-23 0 0,-1-1-1 0 0,0 0 1 0 0,15-11-1 0 0,-24 14 19 0 0,1 1-1 0 0,-1-2 1 0 0,0 1-1 0 0,0-1 1 0 0,-1 0-1 0 0,0 0 1 0 0,0 0-1 0 0,7-12 1 0 0,-9 10 16 0 0,0 0 0 0 0,0 0 1 0 0,-1-1-1 0 0,0 1 0 0 0,0-1 1 0 0,-1 1-1 0 0,0-1 0 0 0,-1-16 1 0 0,0 26-14 0 0,0 13 26 0 0,0 1 0 0 0,1-1-1 0 0,1 0 1 0 0,3 15 0 0 0,-1-14-2 0 0,1-1-1 0 0,0 0 1 0 0,10 19-1 0 0,-11-27-17 0 0,0 0 0 0 0,0 0 0 0 0,0 0 0 0 0,0-1 0 0 0,1 0 1 0 0,0 0-1 0 0,0 0 0 0 0,0 0 0 0 0,10 6 0 0 0,-13-10-12 0 0,0 0-1 0 0,1 1 1 0 0,-1-1 0 0 0,1 0 0 0 0,-1 0 0 0 0,1 0 0 0 0,0 0-1 0 0,-1-1 1 0 0,1 1 0 0 0,0-1 0 0 0,-1 1 0 0 0,1-1 0 0 0,0 0-1 0 0,0 0 1 0 0,-1-1 0 0 0,1 1 0 0 0,0 0 0 0 0,-1-1 0 0 0,1 1-1 0 0,0-1 1 0 0,-1 0 0 0 0,1 0 0 0 0,-1 0 0 0 0,1 0 0 0 0,-1-1-1 0 0,1 1 1 0 0,-1-1 0 0 0,0 1 0 0 0,0-1 0 0 0,0 0-1 0 0,0 0 1 0 0,0 0 0 0 0,3-3 0 0 0,-1-1-2 0 0,1-1-1 0 0,-1 1 1 0 0,0 0 0 0 0,0-1-1 0 0,-1 0 1 0 0,1 0 0 0 0,-2 0-1 0 0,1 0 1 0 0,-1-1 0 0 0,2-14-1 0 0,-3-2 18 0 0,-1 1 0 0 0,-1-1-1 0 0,-1 0 1 0 0,-5-24-1 0 0,3 20 21 0 0,4 30 24 0 0,-1 20 18 0 0,1-1 1 0 0,6 40-1 0 0,-2-46-92 0 0,1 0 0 0 0,13 27 0 0 0,-14-35 22 0 0,0 0 1 0 0,1 0-1 0 0,-1 0 1 0 0,1 0-1 0 0,1-1 0 0 0,-1 0 1 0 0,8 6-1 0 0,-9-9-18 0 0,0 0-1 0 0,0-1 1 0 0,0 0-1 0 0,0 0 1 0 0,1 0-1 0 0,-1 0 1 0 0,1-1-1 0 0,-1 1 1 0 0,1-1-1 0 0,-1-1 1 0 0,1 1-1 0 0,7 0 1 0 0,-1-1-142 0 0,0 0 1 0 0,0-1-1 0 0,0-1 1 0 0,13-2-1 0 0,-9-1-815 0 0,-1 0 1 0 0,0-1-1 0 0,0 0 1 0 0,13-9-1 0 0,9-4-5634 0 0,-20 11 2223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4:25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510 204 512 0 0,'2'-12'979'0'0,"0"-1"-1"0"0,0 1 1 0 0,1 0-1 0 0,1-1 1 0 0,0 1-1 0 0,0 0 1 0 0,10-16-1 0 0,-9 19-340 0 0,11-25 1315 0 0,-15 32-1743 0 0,0-1 1 0 0,-1 1 0 0 0,1-1-1 0 0,0 1 1 0 0,-1 0 0 0 0,0-1-1 0 0,1 1 1 0 0,-1-1 0 0 0,0 1 0 0 0,0-1-1 0 0,-1-4 1 0 0,0 6-173 0 0,1 1 1 0 0,-1-1-1 0 0,1 0 0 0 0,-1 0 1 0 0,1 1-1 0 0,-1-1 1 0 0,0 0-1 0 0,1 1 0 0 0,-1-1 1 0 0,0 1-1 0 0,0-1 1 0 0,1 1-1 0 0,-1-1 0 0 0,0 1 1 0 0,0 0-1 0 0,0-1 1 0 0,0 1-1 0 0,0 0 0 0 0,0 0 1 0 0,1-1-1 0 0,-1 1 1 0 0,-2 0-1 0 0,-22-1 507 0 0,23 1-497 0 0,-8 0 60 0 0,0 1 0 0 0,0 1 0 0 0,1-1 0 0 0,-1 2 0 0 0,0-1 0 0 0,0 2 0 0 0,-13 5 0 0 0,-64 39 544 0 0,76-42-559 0 0,0 1-18 0 0,-39 23 597 0 0,-65 50 1 0 0,101-69-556 0 0,0 2 1 0 0,1-1 0 0 0,0 2 0 0 0,1 0 0 0 0,0 0 0 0 0,2 1-1 0 0,0 0 1 0 0,-15 30 0 0 0,18-30-68 0 0,1 1 0 0 0,1 0 0 0 0,1 0-1 0 0,0 0 1 0 0,1 0 0 0 0,0 1 0 0 0,1-1 0 0 0,1 28 0 0 0,2-30-36 0 0,1-1 0 0 0,0 1 0 0 0,0-1 0 0 0,1 0 0 0 0,1 0 0 0 0,1 0 0 0 0,-1 0 0 0 0,2-1 0 0 0,0 0 0 0 0,0 0 0 0 0,9 11 1 0 0,11 10-84 0 0,1-2 0 0 0,2-1 1 0 0,42 35-1 0 0,-33-31-33 0 0,-22-19-113 0 0,1-1 0 0 0,1-1 0 0 0,0-1-1 0 0,1 0 1 0 0,0-1 0 0 0,25 9-1 0 0,-28-14-796 0 0,1 0 0 0 0,-1-1 1 0 0,1-1-1 0 0,34 3 0 0 0,-6-5-2061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4:26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0 512 0 0,'3'0'1015'0'0,"1"0"0"0"0,-1 1 0 0 0,1-1-1 0 0,-1 1 1 0 0,1-1 0 0 0,-1 1 0 0 0,4 2 0 0 0,-6-3-807 0 0,0 0 0 0 0,-1 1 0 0 0,1-1 0 0 0,0 1 0 0 0,0-1 1 0 0,0 1-1 0 0,-1-1 0 0 0,1 1 0 0 0,0-1 0 0 0,0 1 0 0 0,-1 0 0 0 0,1-1 1 0 0,-1 1-1 0 0,1 0 0 0 0,-1 0 0 0 0,1 0 0 0 0,-1-1 0 0 0,1 1 1 0 0,-1 0-1 0 0,1 0 0 0 0,-1 0 0 0 0,0 0 0 0 0,0 0 0 0 0,0 0 0 0 0,1 0 1 0 0,-1 0-1 0 0,0-1 0 0 0,0 1 0 0 0,0 2 0 0 0,-2 6 218 0 0,0 0 0 0 0,-1 0 0 0 0,0 0 0 0 0,-5 10 0 0 0,4-8-141 0 0,-7 23-1 0 0,7-16-263 0 0,0 1 0 0 0,2 0-1 0 0,1 0 1 0 0,0 0 0 0 0,1 0-1 0 0,1-1 1 0 0,1 1 0 0 0,0 0-1 0 0,2 0 1 0 0,0-1 0 0 0,12 32-1 0 0,-14-45-309 0 0,0-1-1 0 0,0 1 1 0 0,1-1-1 0 0,0 1 1 0 0,0-1-1 0 0,0 0 1 0 0,5 5-1 0 0,1-1-1389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4:26.8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92 223 512 0 0,'-3'0'516'0'0,"1"-1"1"0"0,-1 1-1 0 0,1-1 0 0 0,-1 0 1 0 0,1 0-1 0 0,-1 0 0 0 0,1 0 1 0 0,0 0-1 0 0,-1 0 0 0 0,1-1 1 0 0,0 1-1 0 0,0-1 0 0 0,0 0 1 0 0,0 1-1 0 0,0-1 0 0 0,-1-2 1 0 0,1 2 67 0 0,0-1 0 0 0,0 1 0 0 0,0-1 1 0 0,0 1-1 0 0,1-1 0 0 0,-1 1 0 0 0,1-1 1 0 0,0 0-1 0 0,0 0 0 0 0,0 1 0 0 0,0-1 1 0 0,0 0-1 0 0,0-5 0 0 0,1 4-472 0 0,1-1 0 0 0,0 1 1 0 0,0 0-1 0 0,0 0 0 0 0,0 0 0 0 0,1 0 0 0 0,0 0 0 0 0,0 0 0 0 0,0 0 1 0 0,0 0-1 0 0,0 1 0 0 0,1-1 0 0 0,5-5 0 0 0,2-2-36 0 0,0 1 1 0 0,20-15-1 0 0,-22 19-58 0 0,1 0 0 0 0,-1 0 0 0 0,1 1 0 0 0,0 1 0 0 0,1-1 1 0 0,-1 1-1 0 0,1 1 0 0 0,-1 0 0 0 0,1 0 0 0 0,0 1 0 0 0,0 0 0 0 0,0 1 0 0 0,0 0 0 0 0,1 1 0 0 0,-1 0 0 0 0,0 0 0 0 0,0 1 0 0 0,0 0 1 0 0,0 1-1 0 0,0 0 0 0 0,0 1 0 0 0,0 0 0 0 0,-1 1 0 0 0,1 0 0 0 0,-1 0 0 0 0,0 1 0 0 0,0 0 0 0 0,8 6 0 0 0,-6-2-6 0 0,0 0 0 0 0,-1 1 0 0 0,0 0-1 0 0,0 1 1 0 0,-1 0 0 0 0,-1 0 0 0 0,0 1 0 0 0,0 0-1 0 0,-1 0 1 0 0,-1 1 0 0 0,8 21 0 0 0,-11-25-5 0 0,0 1 0 0 0,-1-1 1 0 0,-1 0-1 0 0,1 1 0 0 0,-2 0 0 0 0,1-1 1 0 0,-1 1-1 0 0,0 0 0 0 0,-1-1 0 0 0,0 1 1 0 0,-1-1-1 0 0,0 1 0 0 0,-1-1 0 0 0,1 0 1 0 0,-2 0-1 0 0,1 0 0 0 0,-10 16 0 0 0,1-7 38 0 0,-1 0 0 0 0,0-1 0 0 0,-1-1 0 0 0,-25 23 1 0 0,-71 49 111 0 0,101-82-182 0 0,0-1-1 0 0,0 0 1 0 0,-1 0 0 0 0,1-1-1 0 0,-1 0 1 0 0,0 0 0 0 0,0-2-1 0 0,0 1 1 0 0,-1-1 0 0 0,-19 2-1 0 0,15-4-607 0 0,0 0-1 0 0,0-1 1 0 0,0 0-1 0 0,0-1 1 0 0,1-1-1 0 0,-1-1 1 0 0,-16-5 0 0 0,6-1-2265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4:27.2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0,'16'10'7385'0'0,"3"-3"-4195"0"0,4 4-2050 0 0,213 110 2366 0 0,-216-111-3347 0 0,-1 1 1 0 0,-1 1-1 0 0,1 0 1 0 0,-2 1-1 0 0,0 1 1 0 0,23 25-1 0 0,-31-29-143 0 0,-1 1-1 0 0,0 0 1 0 0,0 0-1 0 0,-1 1 0 0 0,-1 0 1 0 0,0 0-1 0 0,0 1 1 0 0,-1-1-1 0 0,-1 1 0 0 0,0 1 1 0 0,3 19-1 0 0,-5-17-20 0 0,-1-1-1 0 0,-1 1 1 0 0,0 0-1 0 0,-1 0 1 0 0,0 0-1 0 0,-1-1 1 0 0,-1 1-1 0 0,-1-1 0 0 0,0 1 1 0 0,-1-1-1 0 0,-10 22 1 0 0,2-12-45 0 0,-1 0-1 0 0,-1-1 1 0 0,-1-1 0 0 0,-1 0-1 0 0,-31 30 1 0 0,-195 192-4423 0 0,190-191 1562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12.23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1 449 512 0 0,'10'-13'122'0'0,"-1"0"-1"0"0,0-1 1 0 0,-1 0-1 0 0,-1 0 1 0 0,0-1-1 0 0,-1 0 1 0 0,0 0 0 0 0,3-17-1 0 0,-2 1 1330 0 0,-1 0 0 0 0,-2-1 1 0 0,0-35-1 0 0,-3 46-770 0 0,0 11-118 0 0,0-1 1 0 0,-1 0-1 0 0,0 0 1 0 0,-1 1-1 0 0,-1-1 0 0 0,-2-11 1 0 0,2 22 461 0 0,0 5-616 0 0,-2 13-306 0 0,3-14 22 0 0,-56 304 1138 0 0,47-234-1174 0 0,4-1 0 0 0,5 95 1 0 0,1-152-93 0 0,2 0 1 0 0,0-1 0 0 0,0 1 0 0 0,2-1 0 0 0,0 0 0 0 0,6 16-1 0 0,-8-26 10 0 0,0 0 0 0 0,1-1 1 0 0,-1 1-1 0 0,1 0 0 0 0,0-1 0 0 0,0 1 0 0 0,1-1 0 0 0,-1 0 0 0 0,1 0 0 0 0,0-1 0 0 0,0 1 0 0 0,0-1 0 0 0,0 0 0 0 0,1 0 0 0 0,-1 0 0 0 0,1 0 0 0 0,0-1 0 0 0,0 0 0 0 0,0 0 1 0 0,0 0-1 0 0,7 1 0 0 0,-1-1-3 0 0,1-1 1 0 0,-1-1-1 0 0,1 0 1 0 0,0 0 0 0 0,-1-1-1 0 0,1-1 1 0 0,-1 0-1 0 0,1 0 1 0 0,-1-1 0 0 0,0-1-1 0 0,0 0 1 0 0,0 0-1 0 0,13-8 1 0 0,-1-1-27 0 0,-1-1 0 0 0,-1-1-1 0 0,0-1 1 0 0,36-35 0 0 0,-39 32 39 0 0,-1-1-1 0 0,-1-1 1 0 0,-1-1 0 0 0,0 0 0 0 0,16-34-1 0 0,-18 27 46 0 0,-1 0 0 0 0,-1-1 0 0 0,-1-1 0 0 0,6-35-1 0 0,-15 61-37 0 0,-1 0-1 0 0,1 1 0 0 0,-1-1 1 0 0,1 0-1 0 0,-1 0 0 0 0,-1 0 1 0 0,1 0-1 0 0,-1 0 0 0 0,0 0 1 0 0,-1-4-1 0 0,1 7-7 0 0,1 0 0 0 0,-1 1 0 0 0,0-1 0 0 0,0 0 0 0 0,0 1 0 0 0,0-1 0 0 0,-1 1 0 0 0,1-1 0 0 0,0 1 0 0 0,-1 0 0 0 0,1 0 0 0 0,-1-1 0 0 0,1 1 0 0 0,-1 0 0 0 0,1 0 0 0 0,-1 0 0 0 0,0 1 0 0 0,1-1 0 0 0,-1 0 0 0 0,0 1 0 0 0,0-1 0 0 0,0 1 0 0 0,0-1 0 0 0,1 1 0 0 0,-1 0 0 0 0,0 0 0 0 0,0 0 0 0 0,-2 0 0 0 0,-1 0 14 0 0,0 1 1 0 0,0 0 0 0 0,0 0-1 0 0,0 0 1 0 0,0 1 0 0 0,0-1 0 0 0,0 1-1 0 0,1 0 1 0 0,-1 1 0 0 0,1-1 0 0 0,0 1-1 0 0,-1 0 1 0 0,1 0 0 0 0,0 0-1 0 0,1 0 1 0 0,-1 1 0 0 0,1 0 0 0 0,-6 7-1 0 0,6-7-29 0 0,0 0 0 0 0,0 0 0 0 0,0 1 0 0 0,1-1 0 0 0,-1 1 0 0 0,1 0-1 0 0,1 0 1 0 0,-1 0 0 0 0,1 0 0 0 0,-1 0 0 0 0,2 0 0 0 0,-1 0 0 0 0,0 0-1 0 0,1 0 1 0 0,0 0 0 0 0,0 0 0 0 0,1 1 0 0 0,1 6 0 0 0,2 1-4 0 0,1 0 0 0 0,0-1 1 0 0,1 0-1 0 0,0 0 0 0 0,1 0 1 0 0,1-1-1 0 0,-1 0 0 0 0,2-1 0 0 0,0 0 1 0 0,0 0-1 0 0,13 10 0 0 0,14 10-14 0 0,73 45-1 0 0,-100-69 26 0 0,16 10-90 0 0,0-1 1 0 0,1-2 0 0 0,35 14-1 0 0,-59-27 75 0 0,0 1 0 0 0,0 0 0 0 0,0-1 0 0 0,0 0 0 0 0,0 1 0 0 0,0-1-1 0 0,0 0 1 0 0,0 0 0 0 0,0 0 0 0 0,0 0 0 0 0,0-1 0 0 0,0 1 0 0 0,0 0 0 0 0,0-1 0 0 0,0 1-1 0 0,0-1 1 0 0,-1 0 0 0 0,5-2 0 0 0,-3 1-8 0 0,0 0 0 0 0,0 0-1 0 0,0-1 1 0 0,0 0 0 0 0,-1 0 0 0 0,1 0 0 0 0,-1 0-1 0 0,0 0 1 0 0,3-5 0 0 0,2-5-18 0 0,-1-1 0 0 0,0 0 0 0 0,7-29 0 0 0,0-11 28 0 0,-1 0-1 0 0,-3-1 0 0 0,-2 0 1 0 0,-3 0-1 0 0,-2-1 0 0 0,-6-57 0 0 0,3 97 37 0 0,-2 1-1 0 0,1 0 1 0 0,-2 0-1 0 0,0 0 1 0 0,-1 0-1 0 0,-8-17 1 0 0,9 24-1 0 0,0 1 0 0 0,0 0 0 0 0,-1 0 0 0 0,0 0 0 0 0,0 1 0 0 0,-1 0 0 0 0,0 0 1 0 0,0 0-1 0 0,0 1 0 0 0,-1 0 0 0 0,1 0 0 0 0,-1 0 0 0 0,-9-3 0 0 0,9 4-16 0 0,0 1 1 0 0,-1 0-1 0 0,1 1 0 0 0,0-1 0 0 0,-1 1 1 0 0,0 1-1 0 0,1 0 0 0 0,-1 0 0 0 0,-9 0 0 0 0,14 1-27 0 0,0 0 0 0 0,0 1 0 0 0,0-1 0 0 0,0 1 0 0 0,0-1-1 0 0,0 1 1 0 0,0 0 0 0 0,0 0 0 0 0,1 0 0 0 0,-1 1 0 0 0,0-1-1 0 0,1 0 1 0 0,-1 1 0 0 0,1 0 0 0 0,0 0 0 0 0,-1 0 0 0 0,1 0-1 0 0,0 0 1 0 0,0 0 0 0 0,0 0 0 0 0,0 1 0 0 0,1-1 0 0 0,-1 1-1 0 0,1-1 1 0 0,-1 1 0 0 0,-1 4 0 0 0,2-2-242 0 0,-1 1 1 0 0,1-1 0 0 0,0 1-1 0 0,0-1 1 0 0,0 1-1 0 0,1-1 1 0 0,0 1-1 0 0,1 10 1 0 0,4 5-1466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13.7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103 149 512 0 0,'-1'-2'186'0'0,"-1"0"0"0"0,1 0 0 0 0,-1 0 0 0 0,0 1 0 0 0,0-1 0 0 0,0 0 0 0 0,0 1 0 0 0,0 0 0 0 0,0-1 0 0 0,0 1 0 0 0,-1 0 0 0 0,1 0 0 0 0,0 0 0 0 0,-1 0 0 0 0,1 1 0 0 0,-4-1 0 0 0,4 1 80 0 0,0 0 0 0 0,0 0 0 0 0,0 0 1 0 0,-1 1-1 0 0,1-1 0 0 0,0 1 0 0 0,0-1 0 0 0,0 1 0 0 0,0 0 0 0 0,0 0 0 0 0,0 0 1 0 0,0 0-1 0 0,1 0 0 0 0,-1 0 0 0 0,0 1 0 0 0,1-1 0 0 0,-1 0 0 0 0,0 1 0 0 0,-1 2 1 0 0,0-1-52 0 0,1 0 0 0 0,0 0 0 0 0,0 0 0 0 0,-1 0 0 0 0,2 0 0 0 0,-1 0 0 0 0,0 1 0 0 0,1-1 0 0 0,-1 1 0 0 0,1-1 0 0 0,0 1 0 0 0,1-1 0 0 0,-1 1 1 0 0,0 6-1 0 0,1-8-168 0 0,0 0 0 0 0,0 1 0 0 0,1-1 0 0 0,-1 0 0 0 0,1 0 0 0 0,-1 1 0 0 0,1-1 0 0 0,0 0 0 0 0,0 0 0 0 0,0 0 0 0 0,0 0 0 0 0,0 0 0 0 0,1 0 0 0 0,-1 0 0 0 0,0 0 0 0 0,1-1 0 0 0,0 1 0 0 0,-1 0 0 0 0,1-1 0 0 0,0 1 0 0 0,0-1 0 0 0,0 0 0 0 0,0 1 0 0 0,2 0 0 0 0,6 3 59 0 0,0 0 1 0 0,0-1-1 0 0,0 0 1 0 0,1-1-1 0 0,-1 0 1 0 0,1-1-1 0 0,0 0 1 0 0,0 0-1 0 0,0-1 1 0 0,0-1-1 0 0,-1 0 1 0 0,1 0-1 0 0,0-1 1 0 0,0-1-1 0 0,0 1 1 0 0,0-2-1 0 0,-1 0 1 0 0,1 0-1 0 0,-1-1 1 0 0,0 0-1 0 0,19-11 1 0 0,-6 1-6 0 0,34-28 0 0 0,-49 35-124 0 0,0 0-1 0 0,-1 0 1 0 0,0-1 0 0 0,0 0-1 0 0,-1 0 1 0 0,0-1 0 0 0,7-13 0 0 0,-12 19 17 0 0,1-1-1 0 0,-1 1 1 0 0,0 0 0 0 0,0 0 0 0 0,-1-1 0 0 0,1 1 0 0 0,-1-1-1 0 0,0 1 1 0 0,0 0 0 0 0,0-1 0 0 0,0 1 0 0 0,0-1 0 0 0,-1 1-1 0 0,0 0 1 0 0,1-1 0 0 0,-1 1 0 0 0,-1 0 0 0 0,1 0 0 0 0,0 0-1 0 0,-1-1 1 0 0,1 1 0 0 0,-1 1 0 0 0,0-1 0 0 0,0 0 0 0 0,0 0-1 0 0,-1 1 1 0 0,1-1 0 0 0,0 1 0 0 0,-1 0 0 0 0,0 0 0 0 0,1 0-1 0 0,-1 0 1 0 0,0 0 0 0 0,0 0 0 0 0,0 1 0 0 0,0-1-1 0 0,-1 1 1 0 0,1 0 0 0 0,0 0 0 0 0,0 0 0 0 0,-1 1 0 0 0,1-1-1 0 0,-1 1 1 0 0,1 0 0 0 0,0 0 0 0 0,-1 0 0 0 0,-3 0 0 0 0,-5 2 44 0 0,1 0 0 0 0,0 1 0 0 0,0 0 0 0 0,0 1 1 0 0,0 0-1 0 0,1 0 0 0 0,-1 1 0 0 0,1 1 0 0 0,0 0 1 0 0,1 0-1 0 0,-1 1 0 0 0,1 0 0 0 0,-11 12 0 0 0,12-11-22 0 0,0-1 0 0 0,1 2 0 0 0,0-1-1 0 0,1 1 1 0 0,0 0 0 0 0,0 0 0 0 0,1 1-1 0 0,1-1 1 0 0,-1 1 0 0 0,1 1 0 0 0,1-1-1 0 0,0 0 1 0 0,0 1 0 0 0,-1 14-1 0 0,4-18 5 0 0,0 0-1 0 0,0 0 1 0 0,1-1-1 0 0,-1 1 0 0 0,2 0 1 0 0,-1-1-1 0 0,1 1 0 0 0,0-1 1 0 0,0 0-1 0 0,0 1 0 0 0,6 8 1 0 0,-3-7 7 0 0,0 0 1 0 0,1-1 0 0 0,0 0-1 0 0,0 0 1 0 0,1 0 0 0 0,0 0-1 0 0,11 7 1 0 0,-2-3 10 0 0,1 0 1 0 0,1-2-1 0 0,0 0 0 0 0,0-1 1 0 0,0-1-1 0 0,1 0 0 0 0,23 4 1 0 0,-14-5-17 0 0,0-1 1 0 0,1-1 0 0 0,34 0-1 0 0,-48-4-32 0 0,0-1 1 0 0,-1 0-1 0 0,1-1 0 0 0,0-1 0 0 0,-1 0 1 0 0,0-1-1 0 0,0-1 0 0 0,15-6 0 0 0,-18 6-23 0 0,-1-1-1 0 0,1 0 1 0 0,-1 0 0 0 0,0-1-1 0 0,13-12 1 0 0,-18 15 19 0 0,0-1 1 0 0,-1 0-1 0 0,0 0 0 0 0,0 0 1 0 0,-1-1-1 0 0,0 1 0 0 0,0-1 1 0 0,0 0-1 0 0,0 0 1 0 0,-1 0-1 0 0,3-12 0 0 0,0-11-43 0 0,-2 1-1 0 0,-1-58 0 0 0,-2 73 11 0 0,0 13 46 0 0,-1-16-31 0 0,1 16 39 0 0,0-1-1 0 0,0 0 0 0 0,0 1 0 0 0,0-1 0 0 0,0 0 0 0 0,0 1 0 0 0,0-1 1 0 0,-1 1-1 0 0,1-1 0 0 0,0 1 0 0 0,0-1 0 0 0,-1 1 0 0 0,1-1 0 0 0,0 1 0 0 0,-1-1 1 0 0,1 1-1 0 0,0-1 0 0 0,-1 1 0 0 0,1-1 0 0 0,-2 0 0 0 0,2 1-8 0 0,-1 1 0 0 0,1-1-1 0 0,-1 0 1 0 0,1 0 0 0 0,-1 0 0 0 0,1 1 0 0 0,-1-1-1 0 0,1 0 1 0 0,-1 1 0 0 0,1-1 0 0 0,-1 0-1 0 0,1 1 1 0 0,-1-1 0 0 0,1 1 0 0 0,0-1-1 0 0,-1 1 1 0 0,1-1 0 0 0,0 0 0 0 0,-1 1-1 0 0,1 0 1 0 0,0-1 0 0 0,0 1 0 0 0,-1 0 0 0 0,-6 13 64 0 0,7-14-69 0 0,-2 7 12 0 0,0 0 0 0 0,0 1 0 0 0,1-1 0 0 0,0 0 0 0 0,0 0 0 0 0,1 1 0 0 0,-1-1 0 0 0,2 0 0 0 0,-1 1 0 0 0,1-1 0 0 0,0 0 0 0 0,1 1 0 0 0,-1-1 0 0 0,2 0 0 0 0,-1 0 0 0 0,1-1 0 0 0,6 13 0 0 0,-7-15 1 0 0,0 1-1 0 0,1-1 1 0 0,0 0-1 0 0,0 0 1 0 0,0 0-1 0 0,0-1 1 0 0,0 1-1 0 0,1-1 1 0 0,-1 0-1 0 0,1 0 1 0 0,0 0-1 0 0,0 0 0 0 0,0-1 1 0 0,1 1-1 0 0,-1-1 1 0 0,1 0-1 0 0,-1 0 1 0 0,1-1-1 0 0,-1 0 1 0 0,1 1-1 0 0,0-2 1 0 0,0 1-1 0 0,0 0 1 0 0,-1-1-1 0 0,1 0 1 0 0,0 0-1 0 0,9-2 1 0 0,-8 1-10 0 0,1-1 1 0 0,-1 0-1 0 0,0 0 0 0 0,0-1 1 0 0,1 0-1 0 0,-2 0 1 0 0,1 0-1 0 0,0-1 1 0 0,8-7-1 0 0,-10 8-21 0 0,0-1 0 0 0,0 0 0 0 0,0 0 0 0 0,-1 0 0 0 0,0 0 0 0 0,0-1 0 0 0,0 1 0 0 0,0-1 0 0 0,-1 0-1 0 0,1 0 1 0 0,-1 1 0 0 0,2-10 0 0 0,-3 3-21 0 0,0-1 0 0 0,0 0 1 0 0,-1 0-1 0 0,0 0 0 0 0,-1 1 0 0 0,-1-1 0 0 0,0 0 0 0 0,0 1 0 0 0,-1-1 0 0 0,-1 1 1 0 0,0 0-1 0 0,0 0 0 0 0,-1 0 0 0 0,-8-12 0 0 0,10 19 41 0 0,1 1 1 0 0,0 0-1 0 0,-1 0 0 0 0,0 0 1 0 0,0 0-1 0 0,0 0 0 0 0,0 1 1 0 0,0-1-1 0 0,0 1 0 0 0,-1 0 0 0 0,1 0 1 0 0,-1 0-1 0 0,1 1 0 0 0,-8-3 1 0 0,6 3 25 0 0,0 0 0 0 0,-1 0 0 0 0,1 0 0 0 0,-1 1 0 0 0,1 0 0 0 0,-1 0 1 0 0,1 0-1 0 0,-1 1 0 0 0,-9 2 0 0 0,6 0 36 0 0,-1 0 0 0 0,1 0 0 0 0,0 1 0 0 0,0 0 0 0 0,1 1 0 0 0,-1 0 0 0 0,1 0 0 0 0,0 1 0 0 0,1 0 0 0 0,-1 0 0 0 0,-10 13 1 0 0,13-13-34 0 0,0 0 0 0 0,1 1 0 0 0,-1 0 0 0 0,2-1 0 0 0,-1 1 0 0 0,1 1 0 0 0,0-1 0 0 0,0 0 0 0 0,1 1 0 0 0,0-1 0 0 0,0 1 0 0 0,1 0 0 0 0,-1 10 0 0 0,2-12-8 0 0,1-1 0 0 0,-1 1 0 0 0,1 0 1 0 0,0 0-1 0 0,0 0 0 0 0,0 0 0 0 0,1-1 0 0 0,0 1 0 0 0,0-1 0 0 0,1 1 0 0 0,0-1 0 0 0,-1 0 0 0 0,2 0 0 0 0,-1 0 0 0 0,1 0 0 0 0,-1-1 0 0 0,1 1 0 0 0,5 4 0 0 0,-2-4-4 0 0,-1 1 1 0 0,1-1-1 0 0,0 0 0 0 0,0-1 1 0 0,1 1-1 0 0,-1-1 0 0 0,1-1 0 0 0,0 1 1 0 0,0-2-1 0 0,0 1 0 0 0,0-1 1 0 0,1 0-1 0 0,-1 0 0 0 0,1-1 1 0 0,-1-1-1 0 0,1 1 0 0 0,-1-1 0 0 0,1-1 1 0 0,-1 1-1 0 0,1-2 0 0 0,-1 1 1 0 0,1-1-1 0 0,-1 0 0 0 0,0-1 1 0 0,0 0-1 0 0,0 0 0 0 0,0-1 1 0 0,-1 0-1 0 0,1 0 0 0 0,9-8 0 0 0,-4 3-73 0 0,-1-2-1 0 0,-1 1 0 0 0,1-1 0 0 0,-2-1 1 0 0,0 0-1 0 0,0 0 0 0 0,11-20 1 0 0,-18 27 39 0 0,0-1 0 0 0,0 0 0 0 0,0 0 1 0 0,-1 0-1 0 0,0 0 0 0 0,0 0 1 0 0,-1-1-1 0 0,0 1 0 0 0,0 0 1 0 0,0-1-1 0 0,-1 1 0 0 0,1-1 0 0 0,-2 1 1 0 0,1-1-1 0 0,-1 1 0 0 0,0-1 1 0 0,0 1-1 0 0,-1 0 0 0 0,0-1 1 0 0,-3-8-1 0 0,1 7 20 0 0,2 4 10 0 0,1 0-1 0 0,-1-1 1 0 0,0 1 0 0 0,-1 0-1 0 0,1 0 1 0 0,-1 0 0 0 0,0 0-1 0 0,0 1 1 0 0,0-1 0 0 0,-6-5 0 0 0,7 36-14 0 0,3-15 36 0 0,1 0 0 0 0,0 0 0 0 0,0-1-1 0 0,1 0 1 0 0,1 1 0 0 0,0-1 0 0 0,0 0-1 0 0,1 0 1 0 0,0-1 0 0 0,1 0 0 0 0,1 0-1 0 0,-1 0 1 0 0,1-1 0 0 0,1 1 0 0 0,0-2-1 0 0,0 1 1 0 0,1-1 0 0 0,14 10 0 0 0,-8-7-28 0 0,0-1 0 0 0,1-1 0 0 0,0-1 1 0 0,0 0-1 0 0,19 6 0 0 0,17 1-2653 0 0,-46-14-251 0 0,-3-1-304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14.41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72 75 1120 0 0,'-9'-6'1087'0'0,"1"-1"0"0"0,1-1 0 0 0,-1 1 0 0 0,-6-11 0 0 0,-12-10 7348 0 0,38 39-6617 0 0,-3 0-1647 0 0,-1 0 0 0 0,-1 1 1 0 0,1 0-1 0 0,-2 0 1 0 0,0 0-1 0 0,0 1 1 0 0,6 22-1 0 0,-2 2-58 0 0,7 58-1 0 0,-10-31-89 0 0,-3 91 0 0 0,-5-86-9 0 0,10 70 1 0 0,-8-127-39 0 0,-1-9 18 0 0,0 0-1 0 0,0-1 1 0 0,0 1 0 0 0,1 0 0 0 0,-1-1 0 0 0,1 1 0 0 0,-1 0 0 0 0,1-1 0 0 0,0 1-1 0 0,0 0 1 0 0,3 4 0 0 0,-4-8-3 0 0,0 1-1 0 0,1 0 0 0 0,-1 0 1 0 0,0 0-1 0 0,1 0 0 0 0,-1 0 1 0 0,0-1-1 0 0,0 1 0 0 0,1 0 1 0 0,-1 0-1 0 0,0 0 0 0 0,0-1 1 0 0,1 1-1 0 0,-1 0 0 0 0,0 0 1 0 0,0-1-1 0 0,0 1 0 0 0,0 0 1 0 0,1 0-1 0 0,-1-1 0 0 0,0 1 1 0 0,0 0-1 0 0,0-1 0 0 0,0 1 1 0 0,0 0-1 0 0,0-1 0 0 0,0 1 1 0 0,0 0-1 0 0,0-1 0 0 0,0 1 1 0 0,0-1-1 0 0,4-12-155 0 0,-4 12 135 0 0,2-12-11 0 0,-1-1 1 0 0,0 0-1 0 0,-1 1 0 0 0,-1-1 1 0 0,0 1-1 0 0,0-1 0 0 0,-6-18 0 0 0,3 12 2 0 0,1 0 0 0 0,0-23 0 0 0,3 36 55 0 0,0 1 1 0 0,0-1-1 0 0,1 1 0 0 0,0 0 0 0 0,0-1 0 0 0,1 1 0 0 0,3-10 0 0 0,-4 13-6 0 0,1 0-1 0 0,0 0 1 0 0,0 0 0 0 0,0 0 0 0 0,0 1-1 0 0,0-1 1 0 0,1 1 0 0 0,-1-1-1 0 0,1 1 1 0 0,-1 0 0 0 0,1 0-1 0 0,0 0 1 0 0,0 0 0 0 0,0 1-1 0 0,0-1 1 0 0,4-1 0 0 0,118-38 409 0 0,-79 26-183 0 0,64-13-1 0 0,-51 15-112 0 0,-31 7 47 0 0,-1-1 0 0 0,-1-2 0 0 0,1 0 0 0 0,-1-2 1 0 0,31-17-1 0 0,-57 28-167 0 0,0 0 0 0 0,0 0 0 0 0,0 0 1 0 0,1 0-1 0 0,-1 0 0 0 0,0 0 0 0 0,0 0 1 0 0,1 0-1 0 0,-1-1 0 0 0,0 1 1 0 0,0 0-1 0 0,0 0 0 0 0,1 0 0 0 0,-1 0 1 0 0,0 0-1 0 0,0 0 0 0 0,0-1 0 0 0,0 1 1 0 0,1 0-1 0 0,-1 0 0 0 0,0 0 0 0 0,0-1 1 0 0,0 1-1 0 0,0 0 0 0 0,0 0 1 0 0,0 0-1 0 0,0-1 0 0 0,0 1 0 0 0,1 0 1 0 0,-1 0-1 0 0,0 0 0 0 0,0-1 0 0 0,0 1 1 0 0,0 0-1 0 0,0 0 0 0 0,0-1 1 0 0,0 1-1 0 0,0 0 0 0 0,0 0 0 0 0,-1-1 1 0 0,-9-1 66 0 0,-18 4-60 0 0,-97 32-187 0 0,104-26 168 0 0,0 1 0 0 0,0 0 0 0 0,-33 21 0 0 0,38-18-13 0 0,1 1-1 0 0,0 0 1 0 0,0 1-1 0 0,1 1 1 0 0,1 0 0 0 0,1 1-1 0 0,0 0 1 0 0,1 1 0 0 0,1 0-1 0 0,0 1 1 0 0,2 0 0 0 0,-8 20-1 0 0,13-28 47 0 0,0-1-1 0 0,1 0 1 0 0,0 1 0 0 0,-1 14-1 0 0,3-22-17 0 0,0 1 0 0 0,0-1 0 0 0,0 1 0 0 0,0-1 0 0 0,0 1 0 0 0,1-1 0 0 0,-1 1 0 0 0,1-1 0 0 0,-1 0 0 0 0,1 1 0 0 0,0-1 0 0 0,0 0-1 0 0,0 0 1 0 0,1 1 0 0 0,-1-1 0 0 0,0 0 0 0 0,1 0 0 0 0,-1 0 0 0 0,1 0 0 0 0,0-1 0 0 0,-1 1 0 0 0,5 3 0 0 0,-3-4 5 0 0,-1 0 1 0 0,1 0 0 0 0,0 0-1 0 0,-1 0 1 0 0,1 0 0 0 0,0-1-1 0 0,0 1 1 0 0,0-1-1 0 0,-1 0 1 0 0,1 0 0 0 0,0 0-1 0 0,0 0 1 0 0,0 0-1 0 0,3-1 1 0 0,6-2 40 0 0,24-7-1 0 0,-21 5-28 0 0,149-37-399 0 0,-54 22-3449 0 0,-84 17 1538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20.50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97 512 0 0,'-2'-4'372'0'0,"1"1"-1"0"0,0 0 0 0 0,0-1 1 0 0,0 1-1 0 0,0-1 1 0 0,1 1-1 0 0,-1 0 1 0 0,1-1-1 0 0,0 1 1 0 0,0-1-1 0 0,0 0 0 0 0,1 1 1 0 0,-1 0-1 0 0,1-1 1 0 0,2-6-1 0 0,-3 8-108 0 0,1 0-1 0 0,0 0 1 0 0,0 0-1 0 0,0 0 1 0 0,0 1-1 0 0,0-1 1 0 0,0 0-1 0 0,1 1 1 0 0,-1-1-1 0 0,1 0 1 0 0,-1 1-1 0 0,1 0 1 0 0,-1-1-1 0 0,1 1 1 0 0,0 0-1 0 0,-1 0 1 0 0,1 0-1 0 0,0 0 1 0 0,0 0 0 0 0,0 0-1 0 0,0 0 1 0 0,0 1-1 0 0,0-1 1 0 0,0 1-1 0 0,0-1 1 0 0,0 1-1 0 0,4 0 1 0 0,-6 0-204 0 0,1 0 1 0 0,0 1 0 0 0,-1-1-1 0 0,1 0 1 0 0,-1 0 0 0 0,1 1-1 0 0,0-1 1 0 0,-1 0-1 0 0,1 1 1 0 0,-1-1 0 0 0,1 1-1 0 0,-1-1 1 0 0,1 1 0 0 0,-1-1-1 0 0,0 1 1 0 0,1-1 0 0 0,-1 1-1 0 0,1-1 1 0 0,-1 1 0 0 0,0-1-1 0 0,0 1 1 0 0,1 0 0 0 0,-1-1-1 0 0,0 1 1 0 0,0-1 0 0 0,0 1-1 0 0,0 0 1 0 0,0-1 0 0 0,1 1-1 0 0,-1 0 1 0 0,-1 0-1 0 0,1 23 604 0 0,-8 25-114 0 0,3-23-331 0 0,1 0 0 0 0,0 30 0 0 0,10 76 509 0 0,-3-108-617 0 0,1-1 1 0 0,1 1-1 0 0,12 33 0 0 0,32 69-6 0 0,-34-98-143 0 0,-12-22-75 0 0,1 1 0 0 0,-1-1 0 0 0,0 1-1 0 0,0 0 1 0 0,2 8 0 0 0,-5-15 88 0 0,0 1 0 0 0,0-1 1 0 0,0 0-1 0 0,0 1 0 0 0,0-1 1 0 0,0 0-1 0 0,0 1 0 0 0,1-1 0 0 0,-1 0 1 0 0,0 1-1 0 0,0-1 0 0 0,0 1 1 0 0,-1-1-1 0 0,1 0 0 0 0,0 1 1 0 0,0-1-1 0 0,0 0 0 0 0,0 1 0 0 0,0-1 1 0 0,0 0-1 0 0,0 1 0 0 0,-1-1 1 0 0,1 0-1 0 0,0 1 0 0 0,0-1 0 0 0,0 0 1 0 0,-1 1-1 0 0,1-1 0 0 0,0 0 1 0 0,0 0-1 0 0,-1 1 0 0 0,1-1 0 0 0,0 0 1 0 0,-1 0-1 0 0,1 0 0 0 0,-1 1 1 0 0,0-1-118 0 0,0 0 0 0 0,-1 0 1 0 0,1 0-1 0 0,0 0 1 0 0,-1 0-1 0 0,1-1 1 0 0,0 1-1 0 0,0 0 1 0 0,0-1-1 0 0,-1 1 1 0 0,0-1-1 0 0,-30-17-5642 0 0,25 12 4298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20.9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61 91 800 0 0,'-4'0'385'0'0,"-4"-2"1128"0"0,0 1 0 0 0,0-1 0 0 0,0-1 0 0 0,-14-6 0 0 0,22 9-1465 0 0,0 0 0 0 0,0 0 0 0 0,0 0 0 0 0,-1 0 0 0 0,1 0 0 0 0,0 0 0 0 0,0 0 0 0 0,0 0 0 0 0,0 0 0 0 0,-1-1 0 0 0,1 1 0 0 0,0 0 0 0 0,0 0 0 0 0,0 0 1 0 0,0 0-1 0 0,0 0 0 0 0,0 0 0 0 0,0-1 0 0 0,0 1 0 0 0,-1 0 0 0 0,1 0 0 0 0,0 0 0 0 0,0 0 0 0 0,0-1 0 0 0,0 1 0 0 0,0 0 0 0 0,0 0 0 0 0,0 0 0 0 0,0 0 0 0 0,0-1 0 0 0,0 1 0 0 0,0 0 0 0 0,0 0 0 0 0,0 0 0 0 0,0 0 0 0 0,0-1 0 0 0,6-3 858 0 0,11-2-123 0 0,-16 5-667 0 0,82-17 1253 0 0,131-13 1 0 0,-199 29-1338 0 0,15-1-19 0 0,1 1 0 0 0,-1 1 0 0 0,0 1 0 0 0,1 2 0 0 0,-1 1 0 0 0,0 1 1 0 0,0 2-1 0 0,38 12 0 0 0,-57-14-8 0 0,-1 0 1 0 0,0 1-1 0 0,0 0 1 0 0,0 1-1 0 0,-1 0 0 0 0,0 0 1 0 0,0 1-1 0 0,0 0 1 0 0,-1 1-1 0 0,0 0 1 0 0,10 13-1 0 0,-10-10 16 0 0,0 1-1 0 0,-1 0 1 0 0,-1 0-1 0 0,0 0 0 0 0,-1 1 1 0 0,0 0-1 0 0,-1 0 1 0 0,4 22-1 0 0,-5-15 8 0 0,-1 1 0 0 0,0 0 0 0 0,-2 0-1 0 0,0 0 1 0 0,-2 0 0 0 0,0 0 0 0 0,-1-1-1 0 0,-2 1 1 0 0,0-1 0 0 0,0 0 0 0 0,-2 0 0 0 0,-11 22-1 0 0,10-28-11 0 0,0 0-1 0 0,-1-1 0 0 0,0 0 1 0 0,-1 0-1 0 0,0-1 0 0 0,-1-1 1 0 0,-1 0-1 0 0,0 0 0 0 0,-14 10 1 0 0,10-10-7 0 0,-1-1 1 0 0,0 0 0 0 0,0-1 0 0 0,0-1 0 0 0,-1-1 0 0 0,-1 0 0 0 0,-19 3-1 0 0,9-3 6 0 0,0-2 0 0 0,0-1 0 0 0,-1-1 0 0 0,-34-2 0 0 0,47-2-165 0 0,0 0 0 0 0,1-2 0 0 0,-1 0 0 0 0,0-1 0 0 0,1 0 0 0 0,0-2 0 0 0,0 0 0 0 0,-26-13 0 0 0,8-2-1635 0 0,1-2 785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22.87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54 696 512 0 0,'-3'-6'740'0'0,"0"0"0"0"0,-1 0 0 0 0,0 0 0 0 0,1 0 0 0 0,-2 1 0 0 0,1 0 0 0 0,-1 0 0 0 0,0 0 0 0 0,0 0 0 0 0,-7-5 1 0 0,14 13-248 0 0,1 1 0 0 0,-1-1 0 0 0,0 1 0 0 0,-1 0 0 0 0,1-1 1 0 0,-1 1-1 0 0,1 0 0 0 0,-1 0 0 0 0,1 5 0 0 0,11 54 151 0 0,-10-50-188 0 0,0 8-26 0 0,-1-1 0 0 0,-1 1-1 0 0,-1 22 1 0 0,0 23 180 0 0,0-63-606 0 0,0 0 0 0 0,1-1 0 0 0,-1 1 0 0 0,1-1 0 0 0,0 1 0 0 0,-1-1 1 0 0,1 1-1 0 0,0-1 0 0 0,0 0 0 0 0,1 1 0 0 0,-1-1 0 0 0,0 0 0 0 0,1 0 0 0 0,2 3 0 0 0,-3-4 1 0 0,0 0-1 0 0,1 0 1 0 0,-1 0 0 0 0,0 0-1 0 0,1 0 1 0 0,-1-1 0 0 0,0 1-1 0 0,1 0 1 0 0,-1-1 0 0 0,1 0-1 0 0,-1 1 1 0 0,1-1 0 0 0,-1 0-1 0 0,1 1 1 0 0,-1-1 0 0 0,1 0-1 0 0,-1 0 1 0 0,1 0-1 0 0,-1-1 1 0 0,1 1 0 0 0,-1 0-1 0 0,1-1 1 0 0,-1 1 0 0 0,1 0-1 0 0,-1-1 1 0 0,2 0 0 0 0,11-6-26 0 0,0-1-1 0 0,-1 0 1 0 0,1-1 0 0 0,-2 0 0 0 0,1-1 0 0 0,12-13 0 0 0,-18 15 30 0 0,0 0 0 0 0,-1-1 1 0 0,1 0-1 0 0,-2 0 0 0 0,1 0 1 0 0,-1-1-1 0 0,4-14 1 0 0,22-75-23 0 0,-26 77 11 0 0,-2 3 74 0 0,-2 19-66 0 0,-1-1-1 0 0,0 1 1 0 0,0-1-1 0 0,0 1 0 0 0,0 0 1 0 0,0-1-1 0 0,0 1 1 0 0,0-1-1 0 0,0 1 1 0 0,0-1-1 0 0,0 1 0 0 0,0-1 1 0 0,0 1-1 0 0,0-1 1 0 0,0 1-1 0 0,0-1 1 0 0,-1 1-1 0 0,1-1 0 0 0,0 1 1 0 0,0-1-1 0 0,0 1 1 0 0,-1 0-1 0 0,1-1 1 0 0,0 1-1 0 0,-1 0 1 0 0,1-1-1 0 0,0 1 0 0 0,-1 0 1 0 0,1-1-1 0 0,-1 1 1 0 0,1 0-1 0 0,0-1 1 0 0,-2 1-1 0 0,2 0-4 0 0,-1 0 0 0 0,1 1 0 0 0,-1-1-1 0 0,1 1 1 0 0,-1-1 0 0 0,1 1 0 0 0,-1-1 0 0 0,1 1 0 0 0,-1-1 0 0 0,1 1 0 0 0,0-1-1 0 0,-1 1 1 0 0,1-1 0 0 0,0 1 0 0 0,-1 0 0 0 0,1-1 0 0 0,0 1 0 0 0,0-1-1 0 0,0 1 1 0 0,-1 1 0 0 0,-4 17 125 0 0,4-15-146 0 0,0 4 23 0 0,0-1 0 0 0,1 1 0 0 0,-1-1 0 0 0,2 1 0 0 0,-1-1 0 0 0,1 1-1 0 0,0-1 1 0 0,0 0 0 0 0,1 1 0 0 0,4 10 0 0 0,0-1 17 0 0,0-1 0 0 0,2-1 0 0 0,13 22 0 0 0,-18-31-20 0 0,1-1 1 0 0,0 1-1 0 0,0-1 0 0 0,0-1 0 0 0,0 1 0 0 0,10 8 1 0 0,-11-12-5 0 0,-1 0 0 0 0,0 1 1 0 0,1-1-1 0 0,-1 0 1 0 0,0 0-1 0 0,1 0 0 0 0,-1 0 1 0 0,1-1-1 0 0,0 1 0 0 0,-1-1 1 0 0,1 1-1 0 0,-1-1 1 0 0,1 0-1 0 0,0 0 0 0 0,-1 0 1 0 0,1-1-1 0 0,0 1 1 0 0,-1 0-1 0 0,4-2 0 0 0,7-2-49 0 0,0 0 0 0 0,-1-1 0 0 0,0 0 0 0 0,0-1 0 0 0,0 0 0 0 0,-1-1 0 0 0,11-9 0 0 0,-18 13 32 0 0,1-1 0 0 0,-1 0 0 0 0,0 0 0 0 0,0 0 0 0 0,-1 0 1 0 0,1 0-1 0 0,-1-1 0 0 0,0 0 0 0 0,0 0 0 0 0,0 0 0 0 0,-1 0 0 0 0,0 0 0 0 0,0 0 0 0 0,0-1 0 0 0,-1 1 1 0 0,1-1-1 0 0,-1 1 0 0 0,0-12 0 0 0,-1 12 43 0 0,-1-22-88 0 0,1 26 74 0 0,0 0 0 0 0,-1 0 1 0 0,1-1-1 0 0,0 1 0 0 0,0 0 1 0 0,-1 0-1 0 0,1 0 0 0 0,-1 0 1 0 0,1 0-1 0 0,-1 0 0 0 0,1 0 1 0 0,-1 0-1 0 0,0 0 0 0 0,1 0 1 0 0,-1 0-1 0 0,0 1 1 0 0,0-1-1 0 0,0 0 0 0 0,-1-1 1 0 0,2 3-8 0 0,-1-1 1 0 0,1 0 0 0 0,0 1 0 0 0,-1-1 0 0 0,1 0 0 0 0,0 1-1 0 0,0-1 1 0 0,-1 1 0 0 0,1-1 0 0 0,0 0 0 0 0,0 1 0 0 0,0-1-1 0 0,-1 1 1 0 0,1-1 0 0 0,0 1 0 0 0,0-1 0 0 0,0 1-1 0 0,0-1 1 0 0,0 1 0 0 0,0-1 0 0 0,0 1 0 0 0,0 0 0 0 0,-2 13 44 0 0,3-9-40 0 0,0 0 0 0 0,0 1 0 0 0,0-1 0 0 0,0 0-1 0 0,1 1 1 0 0,0-1 0 0 0,0 0 0 0 0,0 0 0 0 0,1-1 0 0 0,0 1 0 0 0,-1 0 0 0 0,6 4 0 0 0,0 1 6 0 0,0 0 0 0 0,1-1 0 0 0,0 0 0 0 0,11 8 0 0 0,-18-15-7 0 0,0-1 0 0 0,0 0 0 0 0,0 0 0 0 0,0 0 0 0 0,0 0 0 0 0,0 0 0 0 0,0 0 0 0 0,0 0 0 0 0,0 0 0 0 0,1-1 0 0 0,-1 0 0 0 0,0 1 0 0 0,0-1 0 0 0,1 0 0 0 0,-1 0 0 0 0,0 0 0 0 0,1 0 0 0 0,-1 0 0 0 0,0-1 0 0 0,0 1 0 0 0,1-1 0 0 0,1 0 0 0 0,4-3-22 0 0,0 1 0 0 0,0-2 1 0 0,-1 1-1 0 0,12-9 0 0 0,4-3-79 0 0,-14 12 35 0 0,-1-1 0 0 0,-1 0 0 0 0,1 0 0 0 0,-1-1 0 0 0,0 0 0 0 0,0-1 0 0 0,-1 1 0 0 0,0-1 0 0 0,0 0 0 0 0,0-1 0 0 0,-1 0 0 0 0,5-9 0 0 0,-3 4-5 0 0,-1 0 0 0 0,-1-1 0 0 0,0 0 0 0 0,5-29-1 0 0,-9 40 66 0 0,-1-1 0 0 0,0 0 0 0 0,0 0 0 0 0,0 1 0 0 0,0-1 0 0 0,-1 0 0 0 0,1 0 0 0 0,-1 1 0 0 0,0-1 0 0 0,-2-6 0 0 0,1 8-1 0 0,1 0 0 0 0,0-1 0 0 0,-1 1 0 0 0,1 0-1 0 0,-1 0 1 0 0,0 1 0 0 0,1-1 0 0 0,-1 0 0 0 0,0 0 0 0 0,0 1 0 0 0,0-1 0 0 0,0 1 0 0 0,0 0 0 0 0,-1 0 0 0 0,1 0 0 0 0,0 0-1 0 0,-5-2 1 0 0,-3 1 14 0 0,1 0-1 0 0,0 1 0 0 0,-1 0 1 0 0,1 0-1 0 0,-1 1 0 0 0,1 0 1 0 0,0 1-1 0 0,-14 2 0 0 0,-4 3 63 0 0,-41 14 0 0 0,58-17-60 0 0,1 1 1 0 0,-1 1 0 0 0,1 0-1 0 0,0 0 1 0 0,1 0 0 0 0,-1 1-1 0 0,1 1 1 0 0,0-1-1 0 0,1 1 1 0 0,-1 1 0 0 0,2-1-1 0 0,-8 10 1 0 0,11-13-5 0 0,0 0-1 0 0,1 0 1 0 0,-1 1 0 0 0,1-1 0 0 0,0 1-1 0 0,0-1 1 0 0,0 1 0 0 0,1 0 0 0 0,-1 0-1 0 0,1 0 1 0 0,1 0 0 0 0,-1 0 0 0 0,0 0-1 0 0,1 0 1 0 0,0 0 0 0 0,1 0 0 0 0,-1 0-1 0 0,1 0 1 0 0,0 0 0 0 0,0 0 0 0 0,0-1-1 0 0,1 1 1 0 0,-1 0 0 0 0,1 0 0 0 0,0-1-1 0 0,4 6 1 0 0,-1-3 13 0 0,0 0 1 0 0,0 0-1 0 0,0-1 0 0 0,1 0 0 0 0,0 0 1 0 0,1 0-1 0 0,-1 0 0 0 0,1-1 0 0 0,0 0 1 0 0,1-1-1 0 0,-1 0 0 0 0,1 0 0 0 0,0 0 1 0 0,0-1-1 0 0,0 0 0 0 0,0-1 0 0 0,0 0 1 0 0,1 0-1 0 0,-1-1 0 0 0,13 1 0 0 0,-11-1-12 0 0,0-1 0 0 0,0-1-1 0 0,0 1 1 0 0,1-2 0 0 0,-1 0-1 0 0,0 0 1 0 0,17-6 0 0 0,-19 5-2 0 0,0-1 1 0 0,0-1-1 0 0,0 1 0 0 0,0-1 1 0 0,-1 0-1 0 0,0-1 1 0 0,10-9-1 0 0,-14 11-3 0 0,0 1-1 0 0,0-1 0 0 0,0-1 0 0 0,0 1 0 0 0,0 0 0 0 0,-1-1 1 0 0,0 1-1 0 0,0-1 0 0 0,0 0 0 0 0,0 1 0 0 0,-1-1 0 0 0,0 0 1 0 0,0 0-1 0 0,1-9 0 0 0,-1-56 49 0 0,5-52 88 0 0,-11 140 68 0 0,-1 17-83 0 0,5-23-117 0 0,1 0 0 0 0,0 0 0 0 0,1 0 0 0 0,1-1 0 0 0,-1 1 0 0 0,2 0 0 0 0,0 0 0 0 0,4 11 0 0 0,-5-19-2 0 0,0 0-1 0 0,-1 0 1 0 0,2 0 0 0 0,-1-1 0 0 0,0 1-1 0 0,1-1 1 0 0,-1 1 0 0 0,1-1 0 0 0,0 0-1 0 0,0 0 1 0 0,0 0 0 0 0,1 0 0 0 0,-1-1-1 0 0,1 1 1 0 0,-1-1 0 0 0,1 0 0 0 0,0 0-1 0 0,0 0 1 0 0,0-1 0 0 0,0 1-1 0 0,0-1 1 0 0,0 0 0 0 0,0 0 0 0 0,1 0-1 0 0,6-1 1 0 0,11 1 28 0 0,0-1 0 0 0,0-1-1 0 0,1-1 1 0 0,-1-1 0 0 0,0-1-1 0 0,-1-1 1 0 0,1-1 0 0 0,21-9 0 0 0,-14 3-59 0 0,-1-1 0 0 0,39-23 1 0 0,-54 27 9 0 0,0 0-1 0 0,-1-1 1 0 0,0 0-1 0 0,-1-1 1 0 0,0 0 0 0 0,17-24-1 0 0,-13 12-31 0 0,0-2-1 0 0,-2 0 0 0 0,16-40 1 0 0,21-83-256 0 0,-48 142 287 0 0,6-20-21 0 0,-1 0 1 0 0,-1-1-1 0 0,-2 1 1 0 0,0-1-1 0 0,-2 0 1 0 0,-1-37-1 0 0,-1 60 44 0 0,0 0 0 0 0,-1 0 0 0 0,1 1 0 0 0,-1-1 1 0 0,0 0-1 0 0,0 1 0 0 0,-1-1 0 0 0,1 0 0 0 0,-1 1 0 0 0,1-1 0 0 0,-1 1 0 0 0,0 0 0 0 0,-1 0 0 0 0,1 0 0 0 0,0 0 0 0 0,-1 0 0 0 0,0 0 0 0 0,0 0 0 0 0,0 1 0 0 0,0 0 0 0 0,0-1 0 0 0,-3-1 0 0 0,0 2 12 0 0,0-1 1 0 0,1 1 0 0 0,-1 0-1 0 0,0 1 1 0 0,0 0-1 0 0,0-1 1 0 0,0 2-1 0 0,0-1 1 0 0,0 1 0 0 0,0 0-1 0 0,0 0 1 0 0,0 1-1 0 0,-8 1 1 0 0,5 0 4 0 0,0 1 0 0 0,0 0 0 0 0,1 0 1 0 0,-1 1-1 0 0,1 0 0 0 0,0 1 0 0 0,0 0 0 0 0,0 0 1 0 0,1 0-1 0 0,0 1 0 0 0,-11 11 0 0 0,1 2 66 0 0,0 1-1 0 0,-28 42 0 0 0,34-45-23 0 0,1 1 0 0 0,0 0 0 0 0,-10 31 0 0 0,15-36-42 0 0,2 0 0 0 0,-1 1 1 0 0,2-1-1 0 0,0 1 0 0 0,0 0 1 0 0,2 18-1 0 0,1-15 29 0 0,0 0 0 0 0,2 0 0 0 0,0 0 0 0 0,1 0 0 0 0,1-1 0 0 0,0 1 0 0 0,2-1 0 0 0,-1-1 0 0 0,2 1 0 0 0,0-1 0 0 0,1 0 0 0 0,12 15 0 0 0,-6-11-39 0 0,1-1 0 0 0,0 0 0 0 0,1-1 0 0 0,1-1 1 0 0,1-1-1 0 0,0 0 0 0 0,1-2 0 0 0,25 13 0 0 0,-32-19-23 0 0,0-1-1 0 0,0 0 1 0 0,1-1-1 0 0,0-1 0 0 0,0 0 1 0 0,0-1-1 0 0,0-1 1 0 0,1 0-1 0 0,17 0 1 0 0,-20-2-28 0 0,0-1 0 0 0,0 0 1 0 0,0-1-1 0 0,0 0 1 0 0,0-1-1 0 0,-1-1 0 0 0,1 0 1 0 0,-1 0-1 0 0,0-1 1 0 0,0 0-1 0 0,14-10 0 0 0,-19 11-59 0 0,0 1 0 0 0,-1-2 0 0 0,1 1-1 0 0,-1 0 1 0 0,0-1 0 0 0,0 0-1 0 0,0 0 1 0 0,-1-1 0 0 0,0 1-1 0 0,0-1 1 0 0,0 0 0 0 0,0 0-1 0 0,-1 0 1 0 0,0-1 0 0 0,-1 1-1 0 0,0-1 1 0 0,1 0 0 0 0,-2 1-1 0 0,1-1 1 0 0,-1 0 0 0 0,0-9-1 0 0,-1-10-98 0 0,-6-39-1 0 0,4 48 164 0 0,2 16 32 0 0,0 1-1 0 0,0 0 1 0 0,1 0 0 0 0,-1 0 0 0 0,0-1-1 0 0,0 1 1 0 0,0 0 0 0 0,0 0 0 0 0,0 0-1 0 0,0-1 1 0 0,0 1 0 0 0,0 0 0 0 0,0 0-1 0 0,0 0 1 0 0,0 0 0 0 0,0-1 0 0 0,0 1-1 0 0,0 0 1 0 0,-1 0 0 0 0,1 0 0 0 0,0-1-1 0 0,0 1 1 0 0,0 0 0 0 0,0 0 0 0 0,0 0-1 0 0,0 0 1 0 0,0-1 0 0 0,0 1-1 0 0,-1 0 1 0 0,1 0 0 0 0,0 0 0 0 0,0 0-1 0 0,0 0 1 0 0,0 0 0 0 0,-1 0 0 0 0,1-1-1 0 0,0 1 1 0 0,0 0 0 0 0,-4 8 36 0 0,0 16 101 0 0,4-16-102 0 0,1-1-1 0 0,-1 1 1 0 0,1-1-1 0 0,1 1 1 0 0,-1-1-1 0 0,1 1 1 0 0,0-1-1 0 0,1 0 1 0 0,0 0-1 0 0,0 0 1 0 0,1 0-1 0 0,0 0 1 0 0,0-1-1 0 0,0 0 1 0 0,1 0-1 0 0,0 0 0 0 0,5 6 1 0 0,2-1 18 0 0,1 1 0 0 0,0-2 1 0 0,0 0-1 0 0,1 0 0 0 0,0-1 0 0 0,28 13 0 0 0,-32-18-59 0 0,-1-1 0 0 0,1 0 0 0 0,17 4 0 0 0,-22-6-84 0 0,0-1 0 0 0,0 1 0 0 0,1-1 0 0 0,-1 0-1 0 0,0 0 1 0 0,0-1 0 0 0,1 1 0 0 0,9-4 0 0 0,-3 1-985 0 0,6-2-4236 0 0,-11 0 1020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5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17 2617 0 0,'-1'-1'452'0'0,"-1"-1"539"0"0,0 0 1 0 0,1 1-1 0 0,-1-1 0 0 0,0 1 0 0 0,0-1 1 0 0,0 1-1 0 0,0 0 0 0 0,-4-2 1 0 0,6 3-921 0 0,-1 0 1 0 0,1 0 0 0 0,0 0 0 0 0,0 0 0 0 0,0 0 0 0 0,0 0-1 0 0,0 0 1 0 0,0 0 0 0 0,0 0 0 0 0,0 0 0 0 0,-1 0 0 0 0,1 0 0 0 0,0 0-1 0 0,0 0 1 0 0,0 0 0 0 0,0 0 0 0 0,0 0 0 0 0,0 0 0 0 0,0 0-1 0 0,0 0 1 0 0,0 0 0 0 0,-1 0 0 0 0,1 0 0 0 0,0 0 0 0 0,0 0 0 0 0,0 0-1 0 0,0 1 1 0 0,0-1 0 0 0,0 0 0 0 0,0 0 0 0 0,0 0 0 0 0,0 0-1 0 0,0 0 1 0 0,0 0 0 0 0,0 0 0 0 0,0 0 0 0 0,0 0 0 0 0,0 1 0 0 0,0-1-1 0 0,0 0 1 0 0,0 0 0 0 0,0 0 0 0 0,0 0 0 0 0,0 0 0 0 0,0 0 0 0 0,0 9 1452 0 0,4 6-401 0 0,-1-7-784 0 0,0-1 1 0 0,1 0-1 0 0,-1 1 1 0 0,2-1 0 0 0,9 12-1 0 0,32 31 15 0 0,-17-19-112 0 0,-21-22-203 0 0,-2-3 4 0 0,1 1 0 0 0,-1 0 0 0 0,-1 0 0 0 0,0 0 0 0 0,0 1 0 0 0,0 0 0 0 0,-1 0 0 0 0,0 0 0 0 0,3 9 0 0 0,-6-15-52 0 0,-1-4-6 0 0,0-1-1 0 0,0 1 0 0 0,0 0 0 0 0,0 0 0 0 0,0-1 0 0 0,0 1 0 0 0,2-4 0 0 0,-1 0-2 0 0,1-42 80 0 0,-2 34-52 0 0,1 0-1 0 0,0 0 0 0 0,1 0 0 0 0,0 0 0 0 0,7-19 0 0 0,-9 31-9 0 0,1 0-1 0 0,0 1 0 0 0,-1-1 0 0 0,1 1 0 0 0,0 0 0 0 0,0-1 0 0 0,0 1 0 0 0,0-1 0 0 0,0 1 1 0 0,0 0-1 0 0,0 0 0 0 0,3-2 0 0 0,-4 3 2 0 0,1-1 0 0 0,0 1 0 0 0,0 0 0 0 0,0-1 0 0 0,0 1 0 0 0,-1 0 1 0 0,1-1-1 0 0,0 1 0 0 0,0 0 0 0 0,0 0 0 0 0,0 0 0 0 0,0 0 0 0 0,0 0 0 0 0,0 0 0 0 0,0 0 1 0 0,0 0-1 0 0,0 1 0 0 0,2 0 2 0 0,-1 0 0 0 0,1 0 0 0 0,-1 0 0 0 0,0 0 0 0 0,1 1 1 0 0,-1-1-1 0 0,0 1 0 0 0,0 0 0 0 0,0 0 0 0 0,0 0 0 0 0,0 0 0 0 0,-1 0 0 0 0,3 3 0 0 0,-1-1 1 0 0,3 4 16 0 0,0 1 0 0 0,0 0 1 0 0,-1 0-1 0 0,0 1 0 0 0,0 0 1 0 0,3 11-1 0 0,-5-11 4 0 0,-1-3 55 0 0,0-1 1 0 0,-1 1 0 0 0,0 0-1 0 0,0 0 1 0 0,0 7-1 0 0,-1-12-60 0 0,1 16 248 0 0,3-19-185 0 0,2-8-88 0 0,2-2-37 0 0,-1-1 0 0 0,0 1 0 0 0,0-1 0 0 0,-2-1 0 0 0,1 1 1 0 0,5-23-1 0 0,-8 21 28 0 0,1 0 1 0 0,6-15-1 0 0,-8 24 16 0 0,0 1 0 0 0,0 0 0 0 0,0 0-1 0 0,0 1 1 0 0,1-1 0 0 0,-1 0-1 0 0,1 1 1 0 0,0-1 0 0 0,0 1 0 0 0,0 0-1 0 0,5-4 1 0 0,-6 6-1 0 0,-1 0-1 0 0,0 1 1 0 0,1-1 0 0 0,-1 0-1 0 0,1 0 1 0 0,-1 1 0 0 0,1-1-1 0 0,0 1 1 0 0,-1-1 0 0 0,1 1-1 0 0,-1 0 1 0 0,1 0 0 0 0,0-1-1 0 0,-1 1 1 0 0,1 0 0 0 0,0 1-1 0 0,-1-1 1 0 0,1 0 0 0 0,0 0-1 0 0,1 1 1 0 0,-1 0 0 0 0,0 0 1 0 0,0 0-1 0 0,-1 0 0 0 0,1 1 0 0 0,0-1 0 0 0,-1 0 1 0 0,1 1-1 0 0,0-1 0 0 0,-1 1 0 0 0,0 0 1 0 0,1-1-1 0 0,-1 1 0 0 0,1 3 0 0 0,3 3 2 0 0,-2 0 0 0 0,1 1-1 0 0,-1-1 1 0 0,-1 1 0 0 0,3 16 0 0 0,1 40 80 0 0,-5-46-46 0 0,1 0 0 0 0,6 31 0 0 0,-7-47-73 0 0,-1-1-1 0 0,1 1 0 0 0,0 0 1 0 0,0 0-1 0 0,0 0 0 0 0,0-1 1 0 0,1 1-1 0 0,-1 0 0 0 0,1-1 1 0 0,0 0-1 0 0,-1 1 0 0 0,1-1 1 0 0,0 0-1 0 0,0 0 0 0 0,0 0 1 0 0,1 0-1 0 0,-1 0 0 0 0,0 0 1 0 0,1-1-1 0 0,0 1 0 0 0,-1-1 1 0 0,1 1-1 0 0,0-1 0 0 0,-1 0 1 0 0,1 0-1 0 0,0-1 0 0 0,0 1 1 0 0,0 0-1 0 0,0-1 0 0 0,0 0 1 0 0,0 0-1 0 0,0 0 0 0 0,0 0 1 0 0,-1 0-1 0 0,1 0 0 0 0,3-1 1 0 0,6-2-1042 0 0,0 1 0 0 0,11-5 0 0 0,-9 2-1930 0 0,0-1 0 0 0,24-14 0 0 0,-18 8 664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23.03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16 3585 0 0,'-12'-11'11314'0'0,"7"8"-11234"0"0,5 2 240 0 0,2 2-480 0 0,4 2 240 0 0,1-2-96 0 0,2 1-96 0 0,1-2-208 0 0,-2 1-384 0 0,2 1 240 0 0,0-1-2889 0 0,-1-1 2177 0 0,-1 2-456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23.60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 11 512 0 0,'0'0'196'0'0,"-1"-1"0"0"0,1 1 0 0 0,0 0 0 0 0,-1 0-1 0 0,1 0 1 0 0,-1 0 0 0 0,1 0 0 0 0,-1-1 0 0 0,1 1 0 0 0,-1 0 0 0 0,1 0-1 0 0,0-1 1 0 0,-1 1 0 0 0,1 0 0 0 0,0-1 0 0 0,-1 1 0 0 0,1 0 0 0 0,0-1-1 0 0,-1 1 1 0 0,1-1 0 0 0,0 1 0 0 0,0 0 0 0 0,-1-1 0 0 0,1 1 0 0 0,0-1-1 0 0,0 1 1 0 0,0-1 0 0 0,-1 0 712 0 0,9 11 1533 0 0,-7 0-2095 0 0,0 0 0 0 0,-1 0 1 0 0,0 0-1 0 0,-1 0 0 0 0,0 0 1 0 0,0-1-1 0 0,-1 1 0 0 0,-5 18 1 0 0,-5 23 538 0 0,10-28-527 0 0,0 0 0 0 0,2 0 0 0 0,2 29 0 0 0,14 70 31 0 0,-7-55-324 0 0,28 114 60 0 0,-4-28-232 0 0,-32-140 47 0 0,0-7-3 0 0,0 1 0 0 0,0-1 0 0 0,1 0 0 0 0,-1 1 1 0 0,5 7-1 0 0,-6-13-5 0 0,1-1 0 0 0,-1 1 1 0 0,0-1-1 0 0,1 1 0 0 0,-1-1 1 0 0,1 1-1 0 0,-1-1 0 0 0,1 0 0 0 0,0 1 1 0 0,-1-1-1 0 0,1 0 0 0 0,-1 1 1 0 0,1-1-1 0 0,0 0 0 0 0,-1 0 0 0 0,1 1 1 0 0,0-1-1 0 0,-1 0 0 0 0,1 0 1 0 0,0 0-1 0 0,-1 0 0 0 0,1 0 0 0 0,0 0 1 0 0,-1 0-1 0 0,1 0 0 0 0,0 0 1 0 0,-1-1-1 0 0,1 1 0 0 0,0 0 0 0 0,-1 0 1 0 0,1 0-1 0 0,0-1 0 0 0,-1 1 0 0 0,1 0 1 0 0,0-1-1 0 0,24-14-4353 0 0,-22 13 3540 0 0,9-7-508 0 0,1-1 121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24.32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 94 2753 0 0,'-14'1'3550'0'0,"11"-1"-2639"0"0,0 0 0 0 0,0 0 0 0 0,0 1 0 0 0,0-1 0 0 0,0 1 0 0 0,-5 1 0 0 0,7 1-341 0 0,6 0-26 0 0,5 0 65 0 0,-2-4-428 0 0,0 1 1 0 0,-1-1-1 0 0,1 0 1 0 0,0-1-1 0 0,-1 0 0 0 0,13-4 1 0 0,3-1-154 0 0,84-24-13 0 0,62-15-402 0 0,-120 37 261 0 0,-43 9 123 0 0,-1-1 0 0 0,1 1 0 0 0,-1 0 0 0 0,1 0 0 0 0,-1 0 0 0 0,11 3 0 0 0,-15-3 4 0 0,-1 1 0 0 0,1-1 0 0 0,0 0 0 0 0,-1 1 0 0 0,1-1 0 0 0,0 0 0 0 0,-1 1 0 0 0,1-1 0 0 0,-1 1 0 0 0,1-1 0 0 0,-1 1 0 0 0,1-1 1 0 0,-1 1-1 0 0,1 0 0 0 0,-1-1 0 0 0,0 1 0 0 0,1-1 0 0 0,-1 1 0 0 0,0 0 0 0 0,1-1 0 0 0,-1 1 0 0 0,0 0 0 0 0,0 0 0 0 0,0-1 0 0 0,1 1 0 0 0,-1 0 0 0 0,0-1 0 0 0,0 1 0 0 0,0 0 0 0 0,0 0 0 0 0,-1-1 0 0 0,1 1 0 0 0,0 0 0 0 0,0 0 1 0 0,0-1-1 0 0,0 1 0 0 0,-1 0 0 0 0,1-1 0 0 0,0 1 0 0 0,-1 0 0 0 0,0 0 0 0 0,-1 4 38 0 0,-1 0 0 0 0,0 0 0 0 0,0 0 0 0 0,-4 5 0 0 0,-20 22 150 0 0,15-19-123 0 0,1 0 1 0 0,1 0 0 0 0,-16 27-1 0 0,23-36-51 0 0,1 1 0 0 0,1-1 0 0 0,-1 1 0 0 0,0-1 0 0 0,1 1 0 0 0,0-1 0 0 0,0 1 0 0 0,1 0 0 0 0,-1-1 0 0 0,1 1 0 0 0,0 0 0 0 0,0 0 0 0 0,1 0 0 0 0,-1-1 0 0 0,1 1 0 0 0,0 0 0 0 0,0-1 0 0 0,3 7 0 0 0,-1-5 20 0 0,-1 0-1 0 0,2 1 1 0 0,-1-1 0 0 0,1 0 0 0 0,0-1 0 0 0,0 1 0 0 0,1-1 0 0 0,0 0-1 0 0,0 0 1 0 0,0 0 0 0 0,0-1 0 0 0,1 1 0 0 0,-1-1 0 0 0,1-1-1 0 0,0 1 1 0 0,0-1 0 0 0,1 0 0 0 0,-1-1 0 0 0,1 1 0 0 0,0-1-1 0 0,-1 0 1 0 0,1-1 0 0 0,9 1 0 0 0,-7-2-18 0 0,1-1 1 0 0,-1 0-1 0 0,1 0 0 0 0,-1-1 1 0 0,0 0-1 0 0,1-1 0 0 0,-1 0 1 0 0,0-1-1 0 0,14-7 0 0 0,-11 3-23 0 0,-1 1-1 0 0,0-2 1 0 0,0 0 0 0 0,-1 0-1 0 0,0 0 1 0 0,0-2-1 0 0,-1 1 1 0 0,0-1 0 0 0,-1 0-1 0 0,7-15 1 0 0,-12 21 7 0 0,0-1 0 0 0,-1 0 0 0 0,0 0 1 0 0,0 0-1 0 0,-1 0 0 0 0,0 0 0 0 0,0 0 0 0 0,0 0 1 0 0,-1 0-1 0 0,0-1 0 0 0,0 1 0 0 0,0 0 0 0 0,-2-9 1 0 0,-1-1 65 0 0,-1 1 1 0 0,0 0 0 0 0,-1 0 0 0 0,-8-17 0 0 0,12 30-43 0 0,-1-1 1 0 0,1 1 0 0 0,0 0-1 0 0,-1 0 1 0 0,1-1 0 0 0,-1 1-1 0 0,0 0 1 0 0,0 0 0 0 0,0 0-1 0 0,0 0 1 0 0,0 1-1 0 0,-2-3 1 0 0,3 4-14 0 0,0 0 0 0 0,1-1 0 0 0,-1 1-1 0 0,0 0 1 0 0,1 0 0 0 0,-1 0 0 0 0,0-1 0 0 0,0 1 0 0 0,1 0-1 0 0,-1 0 1 0 0,0 0 0 0 0,1 0 0 0 0,-1 0 0 0 0,0 0 0 0 0,0 0 0 0 0,1 1-1 0 0,-1-1 1 0 0,0 0 0 0 0,0 0 0 0 0,0 1-11 0 0,0 0 0 0 0,0 0 1 0 0,-1-1-1 0 0,1 1 0 0 0,1 0 1 0 0,-1 0-1 0 0,0 0 0 0 0,0 0 0 0 0,0 0 1 0 0,0 0-1 0 0,1 0 0 0 0,-1 0 1 0 0,0 1-1 0 0,0 0 0 0 0,-1 4 1 0 0,0 0 0 0 0,1 0 0 0 0,-1 0-1 0 0,1 0 1 0 0,0 0 0 0 0,1 1 0 0 0,-1-1 0 0 0,1 0 0 0 0,1 0-1 0 0,-1 0 1 0 0,1 1 0 0 0,0-1 0 0 0,0 0 0 0 0,1 0 0 0 0,3 9-1 0 0,5 8-7 0 0,0 0 0 0 0,19 30 0 0 0,-26-48 6 0 0,22 35 3 0 0,45 54 1 0 0,-34-49 9 0 0,-4-2-1 0 0,-2 2 1 0 0,-2 0-1 0 0,-2 2 0 0 0,-2 1 1 0 0,-2 1-1 0 0,-2 0 0 0 0,16 62 1 0 0,-33-99 13 0 0,-1-1 1 0 0,0 0 0 0 0,-1 0 0 0 0,0 1 0 0 0,0 13 0 0 0,-2-20-2 0 0,1-1 1 0 0,-1 0 0 0 0,1 0-1 0 0,-1 0 1 0 0,0 0 0 0 0,-1 0-1 0 0,1 0 1 0 0,-1 0 0 0 0,0-1-1 0 0,0 1 1 0 0,0 0 0 0 0,0-1-1 0 0,0 0 1 0 0,-1 1-1 0 0,0-1 1 0 0,0 0 0 0 0,-5 4-1 0 0,-2 0 41 0 0,0 0 0 0 0,0-2 0 0 0,0 1 0 0 0,-1-1 0 0 0,0-1-1 0 0,-14 4 1 0 0,-70 14 111 0 0,71-18-146 0 0,-1-1 0 0 0,1-2 1 0 0,-1 0-1 0 0,-26-3 0 0 0,34 0 52 0 0,-1 0 0 0 0,1-2 1 0 0,0 0-1 0 0,0 0 0 0 0,0-2 0 0 0,-23-10 1 0 0,36 14 3 0 0,0 0 0 0 0,1 0 0 0 0,-1-1 0 0 0,0 1 0 0 0,1-1 0 0 0,0 0 1 0 0,-1 0-1 0 0,1 0 0 0 0,0 0 0 0 0,0-1 0 0 0,-3-6 0 0 0,3 4-14 0 0,0 0-1 0 0,1 0 1 0 0,-1 0-1 0 0,2 0 1 0 0,-1-1-1 0 0,1 1 1 0 0,-1-9-1 0 0,0-3-42 0 0,2 0 0 0 0,0 1-1 0 0,2-1 1 0 0,-1 1 0 0 0,2-1-1 0 0,1 1 1 0 0,10-33 0 0 0,1 10-68 0 0,1 0 0 0 0,25-41 0 0 0,-29 61-84 0 0,1 0-1 0 0,1 1 0 0 0,1 0 0 0 0,1 2 0 0 0,0-1 1 0 0,1 2-1 0 0,1 0 0 0 0,0 1 0 0 0,1 1 0 0 0,1 1 1 0 0,0 1-1 0 0,0 0 0 0 0,28-10 0 0 0,-35 17-1623 0 0,0 0-1 0 0,1 1 0 0 0,23-4 0 0 0,-20 5-1020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24.5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 13 2553 0 0,'-5'-5'2640'0'0,"3"0"2489"0"0,4 2-4857 0 0,3 3 144 0 0,4 0-48 0 0,2 2-136 0 0,-1-1 121 0 0,2 2-305 0 0,2 0-48 0 0,-1 3-96 0 0,0-1-56 0 0,1 4-761 0 0,-1-3-1591 0 0,-2-1-1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24.72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18 3249 0 0,'-13'-2'11210'0'0,"13"0"-10714"0"0,6 0 480 0 0,1-1-1040 0 0,4 3 224 0 0,-1-1-160 0 0,0-2-80 0 0,-1 0-512 0 0,-2 2-1112 0 0,-1 1 1032 0 0,-2 0-2785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25.95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40 506 512 0 0,'-11'5'879'0'0,"-10"4"957"0"0,21-9-1668 0 0,-1 1 0 0 0,1-1 0 0 0,-1 0 0 0 0,1 0 0 0 0,-1 1 0 0 0,1-1 0 0 0,-1 1 0 0 0,1-1 0 0 0,0 0 0 0 0,-1 1 0 0 0,1-1 0 0 0,0 1-1 0 0,-1-1 1 0 0,1 0 0 0 0,0 1 0 0 0,-1-1 0 0 0,1 1 0 0 0,0-1 0 0 0,0 1 0 0 0,0-1 0 0 0,-1 1 0 0 0,1 0 0 0 0,0-1 0 0 0,0 1 0 0 0,0-1 0 0 0,0 1 0 0 0,0-1 0 0 0,0 1 0 0 0,0-1 0 0 0,0 2 0 0 0,1-2-70 0 0,-1 0 1 0 0,1 1-1 0 0,-1-1 1 0 0,0 0 0 0 0,1 1-1 0 0,-1-1 1 0 0,1 0-1 0 0,-1 0 1 0 0,1 1-1 0 0,-1-1 1 0 0,1 0-1 0 0,-1 0 1 0 0,1 0 0 0 0,0 0-1 0 0,-1 0 1 0 0,1 0-1 0 0,-1 0 1 0 0,1 0-1 0 0,-1 0 1 0 0,1 0-1 0 0,-1 0 1 0 0,1 0 0 0 0,-1 0-1 0 0,2 0 1 0 0,15-4 450 0 0,-15 4-339 0 0,41-9 585 0 0,0 1 1 0 0,51 0-1 0 0,89 12-142 0 0,-2 1-83 0 0,-81-8-290 0 0,99-7 239 0 0,434-59 696 0 0,826-35 164 0 0,-734 60-1068 0 0,-250 14-298 0 0,19 5 25 0 0,318-22 66 0 0,-650 34-84 0 0,338-30-25 0 0,-172 15 8 0 0,-54 6-1 0 0,308-22 5 0 0,-474 37-36 0 0,253-1-27 0 0,-215 7 62 0 0,466 0-76 0 0,-259-3 14 0 0,-280 4-2 0 0,116-7-1322 0 0,-187 5-202 0 0,-8 0 194 0 0,-10-1-1207 0 0,-8 2-1521 0 0,10 1 2649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1.00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41 512 0 0,'1'-27'3601'0'0,"-2"13"4790"0"0,-3 32-5962 0 0,2-9-2144 0 0,2 0 1 0 0,-1 0 0 0 0,1-1-1 0 0,0 1 1 0 0,1 0 0 0 0,0 0 0 0 0,0-1-1 0 0,1 1 1 0 0,0-1 0 0 0,5 14 0 0 0,1-3-113 0 0,0 0 1 0 0,1 0 0 0 0,17 24 0 0 0,-12-21-149 0 0,2-1 1 0 0,1-1-1 0 0,0 0 1 0 0,31 26 0 0 0,-43-42-23 0 0,0 0 0 0 0,0-1 0 0 0,0 1-1 0 0,1-1 1 0 0,-1-1 0 0 0,1 1 0 0 0,0-1 0 0 0,-1 0 0 0 0,1 0 0 0 0,11 2 0 0 0,-14-4 1 0 0,0 1 1 0 0,0-1-1 0 0,0 0 1 0 0,1 0-1 0 0,-1-1 0 0 0,0 1 1 0 0,0-1-1 0 0,0 1 1 0 0,0-1-1 0 0,0 0 0 0 0,0 0 1 0 0,0-1-1 0 0,0 1 1 0 0,-1 0-1 0 0,1-1 0 0 0,0 0 1 0 0,-1 1-1 0 0,1-1 0 0 0,-1 0 1 0 0,0-1-1 0 0,1 1 1 0 0,2-4-1 0 0,4-7 45 0 0,-1 0 0 0 0,0-1 0 0 0,-1 1-1 0 0,0-2 1 0 0,-2 1 0 0 0,1-1 0 0 0,-2 1 0 0 0,0-1-1 0 0,-1-1 1 0 0,0 1 0 0 0,-1 0 0 0 0,-1-1 0 0 0,0 1 0 0 0,-1-1-1 0 0,-1 1 1 0 0,0-1 0 0 0,-5-18 0 0 0,5 30-15 0 0,0-1 1 0 0,-1 0-1 0 0,0 1 1 0 0,1-1-1 0 0,-2 1 1 0 0,1 0-1 0 0,0 0 1 0 0,-1 0-1 0 0,0 0 1 0 0,0 0-1 0 0,0 0 1 0 0,0 1 0 0 0,-1-1-1 0 0,1 1 1 0 0,-6-4-1 0 0,9 7-34 0 0,0 1-1 0 0,0-1 1 0 0,0 0-1 0 0,0 0 1 0 0,0 0-1 0 0,0 0 1 0 0,0 0-1 0 0,1 0 1 0 0,-1 1-1 0 0,0-1 1 0 0,0 0-1 0 0,0 0 1 0 0,0 0-1 0 0,0 0 1 0 0,0 1-1 0 0,0-1 1 0 0,0 0-1 0 0,0 0 1 0 0,0 0-1 0 0,0 0 1 0 0,-1 0-1 0 0,1 1 1 0 0,0-1-1 0 0,0 0 1 0 0,0 0-1 0 0,0 0 1 0 0,0 0 0 0 0,0 0-1 0 0,0 0 1 0 0,0 1-1 0 0,0-1 1 0 0,0 0-1 0 0,0 0 1 0 0,-1 0-1 0 0,1 0 1 0 0,0 0-1 0 0,0 0 1 0 0,0 0-1 0 0,0 0 1 0 0,0 0-1 0 0,0 1 1 0 0,-1-1-1 0 0,1 0 1 0 0,0 0-1 0 0,0 0 1 0 0,0 0-1 0 0,0 0 1 0 0,0 0-1 0 0,-1 0 1 0 0,1 0-1 0 0,0 0 1 0 0,0 0-1 0 0,0 0 1 0 0,0 0 0 0 0,-1 0-1 0 0,1 0 1 0 0,0 0-1 0 0,0 0 1 0 0,0 0-1 0 0,0-1 1 0 0,0 1-1 0 0,0 0 1 0 0,-1 0-1 0 0,1 0 1 0 0,0 0-1 0 0,5 12-36 0 0,-3-10 20 0 0,1 1 1 0 0,0-1-1 0 0,0 0 1 0 0,-1 0-1 0 0,1 0 1 0 0,1 0-1 0 0,-1-1 1 0 0,0 1-1 0 0,0-1 1 0 0,1 1-1 0 0,-1-1 1 0 0,0 0-1 0 0,1-1 1 0 0,-1 1-1 0 0,6 0 1 0 0,8 0-28 0 0,-1-1 0 0 0,19-2 0 0 0,-10 1-46 0 0,17-2-483 0 0,50-9 0 0 0,-35 1-8502 0 0,-51 11 5677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1.75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260 99 1320 0 0,'-2'-1'647'0'0,"-4"-3"748"0"0,0 1 0 0 0,1 0 0 0 0,-13-5 0 0 0,16 8-1197 0 0,0-1-1 0 0,-1 1 0 0 0,1 0 0 0 0,0-1 0 0 0,-1 1 0 0 0,1 0 1 0 0,0 0-1 0 0,-1 1 0 0 0,1-1 0 0 0,0 0 0 0 0,-1 1 0 0 0,1-1 1 0 0,0 1-1 0 0,-3 1 0 0 0,-10 4 614 0 0,1 0 0 0 0,0 1-1 0 0,-22 16 1 0 0,29-18-518 0 0,0 0 0 0 0,0 1-1 0 0,1 0 1 0 0,-1 0 0 0 0,1 1 0 0 0,1 0-1 0 0,-8 11 1 0 0,11-15-241 0 0,0 1 0 0 0,0-1 0 0 0,1 0-1 0 0,0 1 1 0 0,0-1 0 0 0,0 1 0 0 0,0-1 0 0 0,0 1 0 0 0,1-1-1 0 0,-1 1 1 0 0,1 0 0 0 0,0-1 0 0 0,0 1 0 0 0,1 0 0 0 0,-1-1-1 0 0,1 1 1 0 0,0-1 0 0 0,-1 1 0 0 0,2-1 0 0 0,-1 1 0 0 0,2 3-1 0 0,0-1-28 0 0,1 1-1 0 0,0-1 0 0 0,1 0 0 0 0,-1-1 1 0 0,1 1-1 0 0,0-1 0 0 0,0 0 1 0 0,1 0-1 0 0,-1 0 0 0 0,1-1 0 0 0,0 0 1 0 0,1 0-1 0 0,-1-1 0 0 0,0 0 1 0 0,10 4-1 0 0,-8-4-15 0 0,1-1 1 0 0,-1 1-1 0 0,1-1 1 0 0,-1-1 0 0 0,1 0-1 0 0,-1 0 1 0 0,1 0-1 0 0,0-1 1 0 0,-1-1-1 0 0,1 1 1 0 0,0-1 0 0 0,14-4-1 0 0,-17 3-4 0 0,0 0 0 0 0,0 0-1 0 0,0 0 1 0 0,-1-1 0 0 0,1 0 0 0 0,-1 0-1 0 0,0 0 1 0 0,0-1 0 0 0,0 0 0 0 0,0 0-1 0 0,0 0 1 0 0,-1-1 0 0 0,0 1 0 0 0,0-1-1 0 0,0 0 1 0 0,-1 0 0 0 0,1 0 0 0 0,-1-1-1 0 0,0 1 1 0 0,-1-1 0 0 0,1 0 0 0 0,-1 1-1 0 0,0-1 1 0 0,-1 0 0 0 0,0 0 0 0 0,0 0-1 0 0,0-1 1 0 0,0 1 0 0 0,-1 0 0 0 0,0 0-1 0 0,0 0 1 0 0,-1-1 0 0 0,-2-11-1 0 0,-2-3 31 0 0,0-1 0 0 0,-2 1-1 0 0,0 0 1 0 0,-2 0 0 0 0,-15-28 0 0 0,23 47-31 0 0,0 0 1 0 0,-1 1 0 0 0,1-1-1 0 0,-1 0 1 0 0,1 1 0 0 0,-1-1-1 0 0,0 1 1 0 0,0-1 0 0 0,1 1-1 0 0,-1 0 1 0 0,0 0 0 0 0,0-1-1 0 0,0 2 1 0 0,0-1 0 0 0,-1 0-1 0 0,-1-1 1 0 0,-1 2 10 0 0,1-1 0 0 0,0 0 0 0 0,0 1 0 0 0,-1 0 0 0 0,1 0 0 0 0,0 0-1 0 0,-1 1 1 0 0,-4 1 0 0 0,-1 0-8 0 0,0 1 0 0 0,0 1-1 0 0,0-1 1 0 0,0 2 0 0 0,1-1 0 0 0,-13 9-1 0 0,4 0-4 0 0,0 1 1 0 0,0 0-1 0 0,1 1 0 0 0,1 1 0 0 0,-25 31 1 0 0,38-42 0 0 0,0-1 0 0 0,0 0 0 0 0,1 1 0 0 0,-1 0 0 0 0,1 0 0 0 0,0 0 0 0 0,0 0 1 0 0,1 0-1 0 0,-1 0 0 0 0,1 0 0 0 0,0 0 0 0 0,1 1 0 0 0,-1-1 0 0 0,1 0 0 0 0,0 1 1 0 0,1-1-1 0 0,-1 0 0 0 0,1 1 0 0 0,0-1 0 0 0,0 0 0 0 0,0 0 0 0 0,1 0 0 0 0,0 0 1 0 0,0 0-1 0 0,0 0 0 0 0,1 0 0 0 0,0-1 0 0 0,0 1 0 0 0,0-1 0 0 0,0 0 0 0 0,0 0 0 0 0,1 0 1 0 0,0 0-1 0 0,0 0 0 0 0,0-1 0 0 0,0 0 0 0 0,5 3 0 0 0,-2-1-4 0 0,0-1 0 0 0,1 0 0 0 0,-1-1 0 0 0,1 0 0 0 0,0 0 0 0 0,0 0 0 0 0,0-1-1 0 0,0 0 1 0 0,0-1 0 0 0,0 1 0 0 0,0-2 0 0 0,0 1 0 0 0,1-1 0 0 0,-1 0 0 0 0,11-2 0 0 0,-6-1 11 0 0,0 0 0 0 0,-1-1 1 0 0,1 0-1 0 0,-1-1 0 0 0,0 0 1 0 0,0-1-1 0 0,0 0 0 0 0,19-15 1 0 0,-22 15 5 0 0,0-1 0 0 0,0 0 0 0 0,-1-1 0 0 0,0 0 0 0 0,-1 0 1 0 0,0 0-1 0 0,0-1 0 0 0,-1 0 0 0 0,0-1 0 0 0,0 1 0 0 0,-1-1 0 0 0,-1 0 1 0 0,1-1-1 0 0,-2 1 0 0 0,1-1 0 0 0,-1 1 0 0 0,-1-1 0 0 0,0 0 1 0 0,-1 0-1 0 0,1-18 0 0 0,-2 27 6 0 0,0 1 0 0 0,0 0-1 0 0,0 0 1 0 0,-1-1 0 0 0,1 1 0 0 0,0 0-1 0 0,0 0 1 0 0,-1-1 0 0 0,1 1 0 0 0,-1 0 0 0 0,1 0-1 0 0,-1 0 1 0 0,1 0 0 0 0,-1 0 0 0 0,-1-2-1 0 0,1 2 7 0 0,1 1 0 0 0,-1-1 0 0 0,1 1 0 0 0,-1-1 0 0 0,0 1 0 0 0,0 0 0 0 0,1-1-1 0 0,-1 1 1 0 0,0 0 0 0 0,0-1 0 0 0,1 1 0 0 0,-1 0 0 0 0,0 0 0 0 0,0 0 0 0 0,1 0-1 0 0,-1 0 1 0 0,0 0 0 0 0,-1 0 0 0 0,-1 0 15 0 0,1 1-1 0 0,0-1 1 0 0,0 1-1 0 0,0 0 1 0 0,0 0-1 0 0,0 0 1 0 0,0 0 0 0 0,0 0-1 0 0,0 0 1 0 0,1 0-1 0 0,-1 1 1 0 0,0-1-1 0 0,1 1 1 0 0,-1-1-1 0 0,1 1 1 0 0,-3 3 0 0 0,2-2-18 0 0,0 1 1 0 0,0 0 0 0 0,1 0 0 0 0,-1 0-1 0 0,1 0 1 0 0,0 0 0 0 0,0 0 0 0 0,0 0-1 0 0,1 1 1 0 0,-1-1 0 0 0,1 0 0 0 0,0 0 0 0 0,0 1-1 0 0,1-1 1 0 0,-1 0 0 0 0,1 0 0 0 0,0 0-1 0 0,0 0 1 0 0,0 0 0 0 0,1 0 0 0 0,-1 0-1 0 0,1 0 1 0 0,4 6 0 0 0,-2-2-19 0 0,1 0 1 0 0,1 0-1 0 0,0-1 1 0 0,0 0-1 0 0,0 0 1 0 0,1-1 0 0 0,0 1-1 0 0,0-1 1 0 0,14 9-1 0 0,-1-4-80 0 0,1-1 0 0 0,1-1 0 0 0,-1-1 0 0 0,29 7 0 0 0,10-1-2988 0 0,-49-13 996 0 0,-1-1-388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2.0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60 63 1560 0 0,'-25'-24'4539'0'0,"20"20"-3901"0"0,1 0 1 0 0,-1 0-1 0 0,1 0 0 0 0,0-1 1 0 0,0 1-1 0 0,-5-9 1 0 0,10 14 1098 0 0,6 7-205 0 0,-2 1-1 0 0,8 12 1 0 0,-5 0-789 0 0,-1 1 1 0 0,0 0 0 0 0,-2 1 0 0 0,5 43 0 0 0,-2 96-77 0 0,-7-136-511 0 0,-1 18-146 0 0,9 120 106 0 0,-7-146-196 0 0,1-1-1 0 0,1 1 1 0 0,1-1 0 0 0,0 0 0 0 0,1-1-1 0 0,1 1 1 0 0,10 17 0 0 0,-16-31 17 0 0,1-1 0 0 0,0 1 0 0 0,0-1 0 0 0,-1 1 0 0 0,2-1 0 0 0,-1 0 0 0 0,0 1 0 0 0,0-1 0 0 0,1 0 0 0 0,-1-1 0 0 0,5 4 0 0 0,-5-4-212 0 0,0-1 1 0 0,0 1 0 0 0,1 0 0 0 0,-1-1-1 0 0,0 1 1 0 0,0-1 0 0 0,0 0 0 0 0,1 0-1 0 0,-1 0 1 0 0,0 0 0 0 0,1 0 0 0 0,-1 0-1 0 0,0-1 1 0 0,0 1 0 0 0,0-1 0 0 0,4-1-1 0 0,7-3-2085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2.67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390 48 512 0 0,'-5'-5'837'0'0,"-1"0"0"0"0,0 0 0 0 0,0 1-1 0 0,0 0 1 0 0,-1 0 0 0 0,1 1 0 0 0,-1 0 0 0 0,0 0-1 0 0,0 0 1 0 0,0 1 0 0 0,0 0 0 0 0,-1 0 0 0 0,1 1-1 0 0,-15-1 1 0 0,15 2-255 0 0,-1 0 0 0 0,1 1 0 0 0,0 0 0 0 0,0 0 1 0 0,-1 0-1 0 0,-11 5 0 0 0,14-4-504 0 0,-1 0 0 0 0,1 1 1 0 0,-1 0-1 0 0,1 0 0 0 0,0 0 1 0 0,0 1-1 0 0,1 0 0 0 0,-8 6 1 0 0,-6 12 221 0 0,0 0 1 0 0,1 1-1 0 0,2 1 0 0 0,0 1 1 0 0,2 0-1 0 0,0 1 0 0 0,2 0 1 0 0,-8 28-1 0 0,14-41-266 0 0,1 1 0 0 0,1 0 0 0 0,0 0 0 0 0,0 1 0 0 0,2-1 0 0 0,0 0 0 0 0,0 1 0 0 0,1-1 0 0 0,1 1 0 0 0,1-1 0 0 0,0 0 0 0 0,0 1 0 0 0,6 15 0 0 0,-2-14-67 0 0,1 0 0 0 0,0-1 0 0 0,1 0 0 0 0,0 0 1 0 0,1 0-1 0 0,1-1 0 0 0,19 21 0 0 0,-22-27-53 0 0,1-1 1 0 0,0 1-1 0 0,1-2 0 0 0,-1 1 1 0 0,1-1-1 0 0,1 0 1 0 0,-1-1-1 0 0,1 0 0 0 0,0 0 1 0 0,0-1-1 0 0,0-1 0 0 0,22 5 1 0 0,-26-7-193 0 0,1 0-1 0 0,-1-1 1 0 0,1 0-1 0 0,-1 0 1 0 0,1-1 0 0 0,-1 0-1 0 0,0 0 1 0 0,1 0 0 0 0,10-5-1 0 0,-8 3-875 0 0,0-1-1 0 0,-1-1 0 0 0,11-6 0 0 0,2-4-351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6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281 701 512 0 0,'-16'-5'1806'0'0,"8"2"-82"0"0,-1 0 0 0 0,1 1 1 0 0,-14-2-1 0 0,18 4-1393 0 0,1 0-1 0 0,-1 0 0 0 0,1 0 1 0 0,-1 1-1 0 0,1 0 1 0 0,-1-1-1 0 0,1 1 1 0 0,0 0-1 0 0,0 0 1 0 0,-1 1-1 0 0,1-1 0 0 0,-5 4 1 0 0,-12 7 219 0 0,1 0-1 0 0,1 2 1 0 0,0 1 0 0 0,-18 17 0 0 0,30-26-422 0 0,1 0 0 0 0,-1 1 0 0 0,1 0 0 0 0,1 0 1 0 0,-1 0-1 0 0,1 0 0 0 0,0 1 0 0 0,1-1 0 0 0,0 1 1 0 0,0 0-1 0 0,0 0 0 0 0,1 0 0 0 0,1 1 0 0 0,-2 12 1 0 0,3-16-109 0 0,0 0 0 0 0,1 0 1 0 0,-1-1-1 0 0,1 1 0 0 0,0 0 0 0 0,0-1 1 0 0,1 1-1 0 0,0-1 0 0 0,-1 0 1 0 0,2 1-1 0 0,-1-1 0 0 0,0 0 1 0 0,1 0-1 0 0,0 0 0 0 0,-1-1 1 0 0,2 1-1 0 0,-1-1 0 0 0,0 1 1 0 0,1-1-1 0 0,4 3 0 0 0,0 0-10 0 0,0-1 0 0 0,0 0 0 0 0,1 0-1 0 0,-1-1 1 0 0,1 0 0 0 0,0 0 0 0 0,0-1 0 0 0,20 4-1 0 0,-8-4-39 0 0,0-1 1 0 0,1-1-1 0 0,0 0 0 0 0,-1-2 0 0 0,34-4 0 0 0,-42 3-19 0 0,-1-1 1 0 0,1 0-1 0 0,-1 0 1 0 0,0-1-1 0 0,0-1 1 0 0,-1 0-1 0 0,1-1 1 0 0,-1 0-1 0 0,0-1 0 0 0,17-14 1 0 0,-24 18-16 0 0,0 0-1 0 0,-1 0 1 0 0,0-1 0 0 0,1 1-1 0 0,-1-1 1 0 0,-1 0 0 0 0,1 0 0 0 0,-1 0-1 0 0,1 0 1 0 0,-1-1 0 0 0,0 1-1 0 0,-1 0 1 0 0,1-1 0 0 0,-1 0 0 0 0,0 1-1 0 0,0-1 1 0 0,0 0 0 0 0,-1 1-1 0 0,1-1 1 0 0,-1 0 0 0 0,-1 0-1 0 0,1 1 1 0 0,0-1 0 0 0,-1 0 0 0 0,0 0-1 0 0,0 1 1 0 0,-1-1 0 0 0,-2-6-1 0 0,-5-4 27 0 0,0-1 0 0 0,-1 1 0 0 0,-1 0 0 0 0,-1 1 0 0 0,0 1 0 0 0,0 0-1 0 0,-2 0 1 0 0,1 1 0 0 0,-20-12 0 0 0,26 19 51 0 0,-1 0 1 0 0,1 1-1 0 0,-1 0 0 0 0,-1 0 0 0 0,1 1 1 0 0,0 0-1 0 0,-1 0 0 0 0,0 1 0 0 0,1 0 1 0 0,-1 0-1 0 0,0 1 0 0 0,0 0 0 0 0,0 1 1 0 0,-11 0-1 0 0,12 1 3 0 0,0 1-1 0 0,0-1 1 0 0,1 1 0 0 0,-1 1 0 0 0,1-1-1 0 0,-1 1 1 0 0,1 1 0 0 0,0-1 0 0 0,0 1-1 0 0,0 0 1 0 0,1 1 0 0 0,-1 0 0 0 0,1 0 0 0 0,0 0-1 0 0,1 1 1 0 0,-8 7 0 0 0,7-5 15 0 0,1 0 1 0 0,-1 1 0 0 0,1-1-1 0 0,1 1 1 0 0,0 0 0 0 0,0 0-1 0 0,1 1 1 0 0,0-1 0 0 0,0 1-1 0 0,1-1 1 0 0,0 1 0 0 0,1 0-1 0 0,0 0 1 0 0,1 0 0 0 0,0 0-1 0 0,0-1 1 0 0,1 1 0 0 0,0 0-1 0 0,1 0 1 0 0,4 15 0 0 0,-1-11-2 0 0,0 1 0 0 0,1-1 1 0 0,0 0-1 0 0,1-1 1 0 0,1 0-1 0 0,0 0 1 0 0,1 0-1 0 0,0-1 0 0 0,1 0 1 0 0,0-1-1 0 0,1 0 1 0 0,21 16-1 0 0,-27-23-23 0 0,1-1-1 0 0,-1 1 1 0 0,0-2-1 0 0,1 1 1 0 0,0 0-1 0 0,0-1 1 0 0,0 0-1 0 0,0-1 1 0 0,0 1-1 0 0,0-1 1 0 0,7 1-1 0 0,-8-2-6 0 0,-1 0-1 0 0,1 0 1 0 0,-1-1 0 0 0,1 1-1 0 0,-1-1 1 0 0,0 0 0 0 0,1 0-1 0 0,-1 0 1 0 0,0-1 0 0 0,0 0-1 0 0,0 0 1 0 0,0 0-1 0 0,0 0 1 0 0,0 0 0 0 0,0-1-1 0 0,3-3 1 0 0,6-6-3 0 0,0 0 1 0 0,-2-1-1 0 0,1-1 0 0 0,-2 0 0 0 0,0 0 1 0 0,0-1-1 0 0,-1 0 0 0 0,-1-1 0 0 0,-1 0 1 0 0,0 0-1 0 0,-1-1 0 0 0,-1 0 0 0 0,-1 0 1 0 0,0 0-1 0 0,3-31 0 0 0,-4 16 28 0 0,8-117 237 0 0,-11 148-244 0 0,0 0 0 0 0,0-1 0 0 0,0 1 0 0 0,0 0 0 0 0,-1 0 0 0 0,1 0 0 0 0,0 0 0 0 0,-1-1 1 0 0,1 1-1 0 0,0 0 0 0 0,-2-2 0 0 0,2 3 5 0 0,0 0 0 0 0,-1-1 0 0 0,1 1 0 0 0,0 0 0 0 0,0 0 0 0 0,-1-1 0 0 0,1 1 0 0 0,0 0 0 0 0,-1 0 0 0 0,1-1 0 0 0,0 1 0 0 0,-1 0-1 0 0,1 0 1 0 0,-1 0 0 0 0,1 0 0 0 0,0-1 0 0 0,-1 1 0 0 0,1 0 0 0 0,-1 0 0 0 0,1 0 0 0 0,0 0 0 0 0,-1 0 0 0 0,0 0 0 0 0,0 1 15 0 0,0-1 0 0 0,0 0 0 0 0,0 1 0 0 0,-1 0 0 0 0,1-1 0 0 0,0 1 0 0 0,0 0 0 0 0,0-1 0 0 0,0 1 0 0 0,0 0 0 0 0,0 0 1 0 0,0 0-1 0 0,0 0 0 0 0,1 0 0 0 0,-1 0 0 0 0,0 0 0 0 0,1 0 0 0 0,-1 0 0 0 0,0 0 0 0 0,0 2 0 0 0,-1 2-16 0 0,0 0 0 0 0,1 0 1 0 0,-1 0-1 0 0,1 1 0 0 0,0-1 0 0 0,0 1 1 0 0,0-1-1 0 0,1 0 0 0 0,0 1 1 0 0,1 7-1 0 0,0-4 6 0 0,1 0-1 0 0,0 0 1 0 0,0 0 0 0 0,1-1-1 0 0,7 15 1 0 0,1-3-9 0 0,1 0 0 0 0,1 0-1 0 0,0-1 1 0 0,17 17 0 0 0,-19-23-21 0 0,128 160-113 0 0,-103-123 178 0 0,-18-26-39 0 0,0 1 0 0 0,23 47 1 0 0,-37-64-24 0 0,0 0 0 0 0,-1 1 0 0 0,0 0 0 0 0,0 0 0 0 0,-1 0 0 0 0,-1 0 0 0 0,1 0 0 0 0,-2 0 0 0 0,1 1 0 0 0,-1-1 0 0 0,0 0 0 0 0,-1 0 0 0 0,-3 13 1 0 0,1-8 13 0 0,-2-1 1 0 0,0 0-1 0 0,0 0 1 0 0,-1 0-1 0 0,-1-1 1 0 0,0 0-1 0 0,0 0 1 0 0,-2-1-1 0 0,1 0 1 0 0,-1 0-1 0 0,-1-1 1 0 0,-19 17-1 0 0,13-14 39 0 0,-1-1 1 0 0,0-1-1 0 0,-1 0 0 0 0,0-1 0 0 0,-1-1 0 0 0,0 0 0 0 0,0-2 0 0 0,-23 6 0 0 0,28-10-9 0 0,1 0 1 0 0,-1-2 0 0 0,1 0-1 0 0,-1 0 1 0 0,0-1 0 0 0,1-1-1 0 0,-1 0 1 0 0,0-1 0 0 0,1-1-1 0 0,0 0 1 0 0,-23-8 0 0 0,24 7 25 0 0,1-1 0 0 0,-1-1 1 0 0,1 0-1 0 0,0 0 0 0 0,1-1 1 0 0,0 0-1 0 0,0-1 0 0 0,0-1 0 0 0,1 1 1 0 0,0-1-1 0 0,1-1 0 0 0,-15-19 1 0 0,19 20-61 0 0,0 0 0 0 0,0 1 0 0 0,1-2 1 0 0,0 1-1 0 0,0 0 0 0 0,1 0 0 0 0,0-1 0 0 0,1 1 1 0 0,0-1-1 0 0,1 0 0 0 0,0 1 0 0 0,0-1 0 0 0,1 0 1 0 0,0 1-1 0 0,1-1 0 0 0,2-9 0 0 0,2-3-21 0 0,1 0 0 0 0,1 1 0 0 0,1 0 0 0 0,1 1 0 0 0,21-35 0 0 0,-11 28 18 0 0,0 1 0 0 0,1 1 0 0 0,2 1-1 0 0,29-25 1 0 0,110-77-28 0 0,-95 83-48 0 0,107-53 0 0 0,-31 21 39 0 0,-121 61-1 0 0,1-1 1 0 0,-2-1 0 0 0,0-1-1 0 0,-1 0 1 0 0,-1-2 0 0 0,-1 0-1 0 0,31-43 1 0 0,-28 31 21 0 0,-2-2 0 0 0,-1 1 0 0 0,-2-2 0 0 0,-1 0 0 0 0,12-41 0 0 0,2-7 2 0 0,10-32-51 0 0,-37 107 76 0 0,-1 1-1 0 0,0-1 1 0 0,0 0-1 0 0,0 0 1 0 0,-1 1-1 0 0,0-1 1 0 0,0 0-1 0 0,-2-11 0 0 0,1 15-11 0 0,1 1 0 0 0,-1 0 0 0 0,0 0 0 0 0,0 0 0 0 0,0 0 0 0 0,0 0 0 0 0,0 0 0 0 0,0 0 0 0 0,-1 0 0 0 0,1 0 0 0 0,-1 1 0 0 0,1-1 0 0 0,-1 0 0 0 0,0 1 0 0 0,0 0 0 0 0,1-1 0 0 0,-1 1 0 0 0,0 0 0 0 0,0 0-1 0 0,0 0 1 0 0,0 0 0 0 0,0 0 0 0 0,-1 0 0 0 0,1 1 0 0 0,0-1 0 0 0,0 1 0 0 0,-1-1 0 0 0,1 1 0 0 0,-3 0 0 0 0,-10-1 13 0 0,0 1 0 0 0,-1 1 0 0 0,1 1-1 0 0,-1 0 1 0 0,1 1 0 0 0,0 0 0 0 0,0 1 0 0 0,1 1 0 0 0,-1 1-1 0 0,1 0 1 0 0,-17 9 0 0 0,9-2-8 0 0,0 1-1 0 0,1 1 0 0 0,0 1 1 0 0,2 0-1 0 0,-36 38 1 0 0,46-42 25 0 0,0 0 0 0 0,1 1 0 0 0,0 0 0 0 0,0 0 0 0 0,2 1-1 0 0,0 0 1 0 0,0 0 0 0 0,1 0 0 0 0,1 1 0 0 0,-4 28 0 0 0,2 7 150 0 0,0 95 0 0 0,6-144-186 0 0,1 27 39 0 0,1 0 1 0 0,1 0-1 0 0,1-1 0 0 0,1 1 0 0 0,2-1 0 0 0,0 0 1 0 0,2-1-1 0 0,1 1 0 0 0,1-2 0 0 0,2 0 0 0 0,0 0 1 0 0,1-1-1 0 0,24 29 0 0 0,-17-25-21 0 0,11 15-24 0 0,-28-38 8 0 0,0-1 1 0 0,0 0-1 0 0,1 0 0 0 0,-1 0 0 0 0,1-1 0 0 0,9 6 0 0 0,-14-9-3 0 0,0 0-1 0 0,1 0 0 0 0,-1 1 1 0 0,1-1-1 0 0,-1 0 1 0 0,0 0-1 0 0,1 0 1 0 0,-1 0-1 0 0,1 0 1 0 0,-1 0-1 0 0,1 1 1 0 0,-1-1-1 0 0,0 0 1 0 0,1 0-1 0 0,-1 0 1 0 0,1 0-1 0 0,-1-1 0 0 0,1 1 1 0 0,-1 0-1 0 0,1 0 1 0 0,-1 0-1 0 0,0 0 1 0 0,1 0-1 0 0,-1 0 1 0 0,1-1-1 0 0,-1 1 1 0 0,0 0-1 0 0,1 0 1 0 0,-1-1-1 0 0,0 1 1 0 0,1-1-1 0 0,0 0-5 0 0,0 0-1 0 0,0-1 1 0 0,-1 1-1 0 0,1 0 1 0 0,-1-1-1 0 0,1 1 1 0 0,-1 0-1 0 0,0-1 1 0 0,1 1-1 0 0,-1-2 0 0 0,-1-34-89 0 0,-2 0 31 0 0,0-57 0 0 0,3 83 52 0 0,1-1-1 0 0,1 1 0 0 0,0 0 1 0 0,0 0-1 0 0,1 0 1 0 0,0 0-1 0 0,1 0 0 0 0,0 0 1 0 0,9-14-1 0 0,-10 20 5 0 0,0 1 0 0 0,0 0 0 0 0,1-1-1 0 0,0 1 1 0 0,-1 0 0 0 0,2 0-1 0 0,-1 1 1 0 0,0-1 0 0 0,1 1 0 0 0,-1 0-1 0 0,1 1 1 0 0,7-4 0 0 0,-10 5 11 0 0,1 0 0 0 0,0 0 0 0 0,0 0 0 0 0,0 1 0 0 0,-1-1 0 0 0,1 1-1 0 0,0-1 1 0 0,0 1 0 0 0,0 0 0 0 0,0 0 0 0 0,0 1 0 0 0,0-1 0 0 0,0 1 0 0 0,0-1 0 0 0,0 1 0 0 0,-1 0 0 0 0,1 0 0 0 0,0 0 0 0 0,0 0 0 0 0,-1 1 0 0 0,1-1-1 0 0,-1 1 1 0 0,1-1 0 0 0,2 4 0 0 0,2 1 13 0 0,-1 1 1 0 0,0-1-1 0 0,0 1 0 0 0,-1 1 0 0 0,0-1 0 0 0,8 16 0 0 0,18 53 162 0 0,-24-55-128 0 0,1-1 0 0 0,18 34 0 0 0,-18-42-49 0 0,0 0 0 0 0,1-1 0 0 0,0 0 1 0 0,1 0-1 0 0,0-1 0 0 0,1 0 0 0 0,0-1 1 0 0,0 0-1 0 0,1-1 0 0 0,0 0 0 0 0,15 7 1 0 0,-19-11-279 0 0,1 0 1 0 0,0-1 0 0 0,0 0 0 0 0,0-1-1 0 0,0 0 1 0 0,0 0 0 0 0,0-1 0 0 0,0 0-1 0 0,1-1 1 0 0,-1 0 0 0 0,0 0-1 0 0,1-1 1 0 0,-1-1 0 0 0,0 1 0 0 0,0-1-1 0 0,0-1 1 0 0,0 1 0 0 0,11-6 0 0 0,-8 2-2679 0 0,20-13 0 0 0,-10 3 783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5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45 1840 0 0,'0'-3'595'0'0,"0"0"0"0"0,-1 0 0 0 0,1 0 0 0 0,-1 0 0 0 0,0 1 0 0 0,0-1 0 0 0,0 0-1 0 0,0 1 1 0 0,0-1 0 0 0,-1 1 0 0 0,1-1 0 0 0,-1 1 0 0 0,0-1 0 0 0,-3-2 0 0 0,5 4-561 0 0,0 1 1 0 0,0 0 0 0 0,0 0 0 0 0,0 0 0 0 0,0 0-1 0 0,0 0 1 0 0,0 0 0 0 0,0 0 0 0 0,0 0-1 0 0,0 0 1 0 0,0 0 0 0 0,0 0 0 0 0,0 0 0 0 0,0 0-1 0 0,-1 0 1 0 0,1 0 0 0 0,0 0 0 0 0,0 0-1 0 0,0 0 1 0 0,0 0 0 0 0,0 0 0 0 0,0 0 0 0 0,0 0-1 0 0,0 0 1 0 0,0 0 0 0 0,0 0 0 0 0,0 0 0 0 0,0 0-1 0 0,0 0 1 0 0,0 0 0 0 0,0 0 0 0 0,0 0-1 0 0,0 0 1 0 0,-1 0 0 0 0,1 0 0 0 0,0 0 0 0 0,0 0-1 0 0,0 0 1 0 0,0 0 0 0 0,0 0 0 0 0,0 0-1 0 0,0 0 1 0 0,0 0 0 0 0,0 0 0 0 0,0 0 0 0 0,0 0-1 0 0,0 1 1 0 0,0-1 0 0 0,0 0 0 0 0,0 0 0 0 0,0 0-1 0 0,0 0 1 0 0,0 0 0 0 0,0 0 0 0 0,0 0-1 0 0,0 0 1 0 0,0 0 0 0 0,0 0 0 0 0,0 0 0 0 0,0 0-1 0 0,0 0 1 0 0,0 0 0 0 0,0 7 1406 0 0,2 6 189 0 0,3 2-687 0 0,0-1 1 0 0,0 1-1 0 0,4 30 1 0 0,-7-35-612 0 0,14 99 1223 0 0,3 178 0 0 0,-18-250-1495 0 0,0-6-76 0 0,5 43 0 0 0,-6-74 14 0 0,0 0 0 0 0,0 0 0 0 0,0 0 0 0 0,0 0 0 0 0,0 1 0 0 0,0-1 1 0 0,0 0-1 0 0,0 0 0 0 0,0 0 0 0 0,0 0 0 0 0,0 0 0 0 0,0 1 0 0 0,0-1 0 0 0,0 0 0 0 0,0 0 0 0 0,1 0 0 0 0,-1 0 0 0 0,0 0 0 0 0,0 1 0 0 0,0-1 0 0 0,0 0 0 0 0,0 0 0 0 0,0 0 0 0 0,0 0 0 0 0,1 0 0 0 0,-1 0 0 0 0,0 0 0 0 0,0 0 0 0 0,0 1 0 0 0,0-1 0 0 0,0 0 0 0 0,1 0 0 0 0,-1 0 0 0 0,0 0 0 0 0,0 0 0 0 0,0 0 0 0 0,0 0 0 0 0,1 0 1 0 0,-1 0-1 0 0,7-5-163 0 0,4-9-49 0 0,9-18 53 0 0,-12 17 108 0 0,1 1-1 0 0,1 0 1 0 0,0 0-1 0 0,16-16 1 0 0,-23 27 52 0 0,0 1-1 0 0,1-1 1 0 0,-1 0-1 0 0,0 1 1 0 0,1 0-1 0 0,0 0 1 0 0,-1 0-1 0 0,1 0 1 0 0,0 0-1 0 0,0 1 1 0 0,0-1-1 0 0,0 1 1 0 0,0 0 0 0 0,0 1-1 0 0,1-1 1 0 0,-1 1-1 0 0,0-1 1 0 0,0 1-1 0 0,0 1 1 0 0,1-1-1 0 0,-1 1 1 0 0,7 1-1 0 0,-7 0 2 0 0,0-1 1 0 0,0 1-1 0 0,0 0 0 0 0,0 1 0 0 0,0-1 0 0 0,-1 1 0 0 0,1 0 0 0 0,-1 0 0 0 0,0 0 0 0 0,1 0 0 0 0,-1 0 0 0 0,-1 1 0 0 0,1-1 0 0 0,2 6 0 0 0,-2-6 11 0 0,-2 0 0 0 0,1 0 0 0 0,0 1 0 0 0,0-1-1 0 0,-1 1 1 0 0,0-1 0 0 0,0 1 0 0 0,0-1 0 0 0,0 1 0 0 0,0 0 0 0 0,-1 0-1 0 0,0-1 1 0 0,0 1 0 0 0,0 0 0 0 0,0 0 0 0 0,0-1 0 0 0,-2 6-1 0 0,1-6-6 0 0,-1 0 0 0 0,0 0 0 0 0,0 1 0 0 0,0-2 0 0 0,0 1 0 0 0,0 0 0 0 0,-1 0 0 0 0,1-1 0 0 0,-1 1 0 0 0,0-1 0 0 0,1 0 0 0 0,-1 0 0 0 0,0 0 0 0 0,0 0 0 0 0,-1 0 0 0 0,1-1 0 0 0,0 0 0 0 0,-5 2 0 0 0,-5 1-15 0 0,0 0 0 0 0,0-1-1 0 0,-21 2 1 0 0,25-5-46 0 0,0 1 1 0 0,-1-1-1 0 0,1-1 0 0 0,0 0 0 0 0,0 0 0 0 0,0-1 1 0 0,0 0-1 0 0,0 0 0 0 0,0-1 0 0 0,-15-7 1 0 0,20 8-189 0 0,1 0 1 0 0,-1 0-1 0 0,1-1 1 0 0,0 1-1 0 0,0-1 1 0 0,0 1 0 0 0,0-1-1 0 0,1 0 1 0 0,-1 0-1 0 0,1 0 1 0 0,-1 0-1 0 0,-1-5 1 0 0,3 5-245 0 0,0 0 0 0 0,0 0-1 0 0,0 0 1 0 0,0 0 0 0 0,0 0 0 0 0,1-1 0 0 0,-1 1-1 0 0,1 0 1 0 0,0 0 0 0 0,0-1 0 0 0,0 1 0 0 0,1 0-1 0 0,-1-1 1 0 0,1 1 0 0 0,0 0 0 0 0,1-5 0 0 0,6-11-1489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3.07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11 8 0 0,'1'-3'0'0'0,"0"0"0"0"0,1 0 0 0 0,-1 3 0 0 0,1-1 0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3.8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 52 1256 0 0,'-19'-51'10861'0'0,"34"104"-4652"0"0,-2 12-4493 0 0,8 69-1267 0 0,1 45-382 0 0,-22-178-103 0 0,0 1 0 0 0,0-1 0 0 0,0 1 0 0 0,0-1 0 0 0,0 0 0 0 0,1 1 1 0 0,-1-1-1 0 0,0 0 0 0 0,1 1 0 0 0,-1-1 0 0 0,1 0 0 0 0,-1 0 0 0 0,1 1 0 0 0,0-1 1 0 0,0 0-1 0 0,0 1 0 0 0,0-1-45 0 0,-1-1-1 0 0,0 0 1 0 0,1 0 0 0 0,-1 0 0 0 0,1 0-1 0 0,-1 0 1 0 0,0 0 0 0 0,1 0-1 0 0,-1 0 1 0 0,0 0 0 0 0,1 0 0 0 0,-1 0-1 0 0,0 0 1 0 0,1 0 0 0 0,-1 0 0 0 0,1 0-1 0 0,-1 0 1 0 0,0 0 0 0 0,1 0 0 0 0,-1 0-1 0 0,1-1 1 0 0,11-8-3276 0 0,-5 1 1045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4.21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73 252 2216 0 0,'-25'-3'6357'0'0,"1"-8"-3859"0"0,22 10-2394 0 0,1 0 0 0 0,-1 0 0 0 0,0 0 0 0 0,1 0 0 0 0,0 0 0 0 0,-1-1 0 0 0,1 1 0 0 0,0-1 0 0 0,-1 1 0 0 0,1-1 0 0 0,0 1 0 0 0,0-1 0 0 0,0 0 0 0 0,1 1 0 0 0,-1-1 0 0 0,0 0 0 0 0,0 0 0 0 0,1 0 0 0 0,0 0 0 0 0,-1 1 0 0 0,1-1 0 0 0,0 0 0 0 0,0 0 0 0 0,0-3 0 0 0,0-2-18 0 0,2 0 1 0 0,-1 0-1 0 0,1 0 1 0 0,0 0-1 0 0,0 0 1 0 0,1 1-1 0 0,-1-1 1 0 0,2 1-1 0 0,-1-1 1 0 0,9-10-1 0 0,-6 9-38 0 0,1 1-1 0 0,0 0 1 0 0,0 0-1 0 0,0 0 1 0 0,1 1-1 0 0,0 0 1 0 0,11-5-1 0 0,-3 2 1 0 0,1 2 0 0 0,0 0 0 0 0,0 0 0 0 0,0 2-1 0 0,1 0 1 0 0,0 1 0 0 0,0 1 0 0 0,22-1 0 0 0,-29 4 15 0 0,-1 0 1 0 0,1 1-1 0 0,-1 0 1 0 0,0 1 0 0 0,1 0-1 0 0,-1 0 1 0 0,0 1-1 0 0,0 0 1 0 0,0 1 0 0 0,-1 1-1 0 0,1-1 1 0 0,-1 1-1 0 0,0 1 1 0 0,-1 0-1 0 0,11 8 1 0 0,-13-9 53 0 0,0 0 0 0 0,-1 1 1 0 0,1 0-1 0 0,-1 0 0 0 0,0 0 0 0 0,-1 1 0 0 0,1 0 0 0 0,-1 0 1 0 0,0 0-1 0 0,-1 0 0 0 0,0 1 0 0 0,0-1 0 0 0,-1 1 0 0 0,0 0 1 0 0,0-1-1 0 0,-1 1 0 0 0,0 0 0 0 0,0 0 0 0 0,-1 0 1 0 0,0 12-1 0 0,-2-9-17 0 0,0-1-1 0 0,-1 1 1 0 0,0 0 0 0 0,-1-1 0 0 0,0 0 0 0 0,-1 0 0 0 0,0 0 0 0 0,0 0-1 0 0,-7 8 1 0 0,-4 4 68 0 0,-2 0 1 0 0,-27 27-1 0 0,37-40-171 0 0,-1-1 1 0 0,0-1 0 0 0,0 1 0 0 0,-1-2-1 0 0,0 1 1 0 0,0-1 0 0 0,-1-1 0 0 0,1 0-1 0 0,-19 6 1 0 0,28-11-71 0 0,1 1 1 0 0,-1-1-1 0 0,0 0 1 0 0,0 0-1 0 0,0 0 1 0 0,0 1-1 0 0,0-1 1 0 0,1 0-1 0 0,-1 0 1 0 0,0 0-1 0 0,0 0 0 0 0,0-1 1 0 0,0 1-1 0 0,0 0 1 0 0,0 0-1 0 0,1 0 1 0 0,-1-1-1 0 0,0 1 1 0 0,0 0-1 0 0,-1-2 1 0 0,2 2-163 0 0,-1-1 0 0 0,1 1-1 0 0,-1-1 1 0 0,1 0 0 0 0,-1 0 0 0 0,1 1 0 0 0,0-1 0 0 0,-1 0 0 0 0,1 1 0 0 0,0-1 0 0 0,0 0 0 0 0,-1 0 0 0 0,1 0 0 0 0,0 1 0 0 0,0-3 0 0 0,0-7-2597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4.5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47 1536 0 0,'-15'-44'8465'0'0,"15"44"-8354"0"0,1-1 0 0 0,-1 1 0 0 0,0 0 0 0 0,0 0 0 0 0,1 0 0 0 0,-1-1 0 0 0,0 1 0 0 0,1 0 0 0 0,-1 0 0 0 0,1 0 0 0 0,-1 0 0 0 0,0 0 0 0 0,1 0 0 0 0,-1 0 0 0 0,0 0 0 0 0,1 0 0 0 0,-1 0 0 0 0,0 0 0 0 0,1 0 0 0 0,-1 0 0 0 0,1 0 0 0 0,-1 0 0 0 0,0 0 0 0 0,1 0 0 0 0,-1 0 0 0 0,0 0 0 0 0,1 1 0 0 0,-1-1 0 0 0,15 4 691 0 0,54 31 1460 0 0,79 53 1 0 0,-126-72-2110 0 0,0 0 1 0 0,-1 2-1 0 0,0 0 1 0 0,-2 2-1 0 0,0 0 1 0 0,-2 1-1 0 0,24 36 1 0 0,-23-28-115 0 0,-2 0 0 0 0,-1 1 0 0 0,-1 1 0 0 0,-1 1 1 0 0,14 58-1 0 0,-22-64-8 0 0,-1 0 1 0 0,-1 1 0 0 0,-1-1 0 0 0,-1 1 0 0 0,-2-1-1 0 0,0 1 1 0 0,-2-1 0 0 0,-1 1 0 0 0,-1-1 0 0 0,-1 0-1 0 0,-1-1 1 0 0,-2 0 0 0 0,0 0 0 0 0,-2 0 0 0 0,-1-1-1 0 0,0-1 1 0 0,-2 0 0 0 0,-19 25 0 0 0,25-39-99 0 0,0 0-1 0 0,0 0 1 0 0,0-1 0 0 0,-1 0 0 0 0,-1-1 0 0 0,-17 12-1 0 0,20-15-827 0 0,-1 0 0 0 0,1-1 0 0 0,-1 0 0 0 0,0 0 0 0 0,0 0 0 0 0,-11 1 0 0 0,5-2-684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5.37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 16 512 0 0,'-8'0'1565'0'0,"0"-1"0"0"0,0 0 0 0 0,-11-3 0 0 0,25 5-615 0 0,1-1 1 0 0,-1 0-1 0 0,0 0 1 0 0,0 0-1 0 0,10-3 0 0 0,18 0-192 0 0,101-1 682 0 0,92 4-942 0 0,-179 3-374 0 0,-11-1 107 0 0,67 12-1 0 0,-103-13-206 0 0,1-1 1 0 0,0 0-1 0 0,0 1 0 0 0,0-1 0 0 0,0 1 0 0 0,-1 0 0 0 0,1 0 0 0 0,0 0 1 0 0,-1 0-1 0 0,1 0 0 0 0,-1 0 0 0 0,1 0 0 0 0,-1 0 0 0 0,3 3 0 0 0,-4-3-6 0 0,0-1-1 0 0,1 1 1 0 0,-1 0-1 0 0,0 0 1 0 0,1 0-1 0 0,-1 1 1 0 0,0-1-1 0 0,0 0 1 0 0,0 0-1 0 0,0 0 1 0 0,0 0-1 0 0,0 0 1 0 0,0 0 0 0 0,0 0-1 0 0,-1 0 1 0 0,1 0-1 0 0,0 0 1 0 0,-1 0-1 0 0,1 0 1 0 0,-1 0-1 0 0,1 0 1 0 0,-1 0-1 0 0,1-1 1 0 0,-1 1-1 0 0,1 0 1 0 0,-2 1-1 0 0,-5 7 70 0 0,0-1 0 0 0,0 1 0 0 0,-1-2-1 0 0,0 1 1 0 0,-11 7 0 0 0,-49 30 137 0 0,40-27-193 0 0,-166 88 279 0 0,171-95-246 0 0,-6 1-6 0 0,0-1 0 0 0,-1-1 0 0 0,-50 9-1 0 0,3-1-143 0 0,30-7-1147 0 0,209-52-6196 0 0,-104 27 4733 0 0,-26 6 1066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5.6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612 6 1936 0 0,'0'-4'7204'0'0,"0"4"-7057"0"0,-7-1 2463 0 0,-6 0-1044 0 0,-89 25 1402 0 0,42-8-2322 0 0,9-1-476 0 0,1 2-1 0 0,-60 30 1 0 0,40-16-27 0 0,54-24-354 0 0,1 2 0 0 0,1 0 1 0 0,-1 1-1 0 0,2 0 0 0 0,-1 1 0 0 0,2 1 0 0 0,-1 0 0 0 0,-16 22 0 0 0,23-26-4878 0 0,4-5 2965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6.57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77 512 0 0,'-7'-8'372'0'0,"0"-1"0"0"0,0 0 1 0 0,-5-11-1 0 0,11 18-61 0 0,-4-14 1056 0 0,7 6 5495 0 0,9 8-2731 0 0,-9 4-4009 0 0,0 0-1 0 0,-1 1 1 0 0,1-1-1 0 0,-1 1 1 0 0,0-1-1 0 0,0 1 0 0 0,0 0 1 0 0,0 0-1 0 0,0-1 1 0 0,-1 1-1 0 0,1 0 1 0 0,-1 0-1 0 0,1 3 0 0 0,-1 42 326 0 0,-1-37-238 0 0,0 11-36 0 0,2 1 1 0 0,0-1 0 0 0,6 35 0 0 0,-4-45-150 0 0,1 1 1 0 0,0-1-1 0 0,0 0 1 0 0,1 0-1 0 0,1 0 1 0 0,0 0-1 0 0,11 15 0 0 0,-10-17-8 0 0,0 0-1 0 0,0-1 1 0 0,1 0-1 0 0,1-1 0 0 0,-1 0 1 0 0,1 0-1 0 0,0-1 0 0 0,1 0 1 0 0,0 0-1 0 0,0-1 0 0 0,22 9 1 0 0,-25-13 5 0 0,0 0 1 0 0,0 0 0 0 0,1 0 0 0 0,-1-1 0 0 0,1 0 0 0 0,9 0 0 0 0,-14-1-2 0 0,0 0 1 0 0,-1-1-1 0 0,1 1 0 0 0,-1-1 1 0 0,1 1-1 0 0,0-1 0 0 0,-1 0 1 0 0,0 0-1 0 0,1 0 1 0 0,-1 0-1 0 0,1-1 0 0 0,-1 1 1 0 0,0 0-1 0 0,0-1 0 0 0,0 0 1 0 0,0 0-1 0 0,0 1 1 0 0,0-1-1 0 0,0 0 0 0 0,-1 0 1 0 0,3-5-1 0 0,-3 5 1 0 0,1-1 1 0 0,-2 1-1 0 0,1-1 0 0 0,0 1 0 0 0,0-1 1 0 0,-1 0-1 0 0,0 1 0 0 0,1-1 0 0 0,-1 0 1 0 0,0 0-1 0 0,-1 1 0 0 0,1-1 0 0 0,0 0 1 0 0,-1 1-1 0 0,0-5 0 0 0,-3-5 27 0 0,0 0 0 0 0,-6-12 0 0 0,7 19-71 0 0,-39-85 95 0 0,-19-45-28 0 0,59 120-82 0 0,2 15 35 0 0,0 0-1 0 0,0 0 1 0 0,0 0 0 0 0,0-1 0 0 0,0 1-1 0 0,0 0 1 0 0,0 0 0 0 0,1-1 0 0 0,-1 1-1 0 0,0 0 1 0 0,0 0 0 0 0,0 0 0 0 0,0 0-1 0 0,1-1 1 0 0,-1 1 0 0 0,0 0 0 0 0,0 0 0 0 0,0 0-1 0 0,1 0 1 0 0,-1 0 0 0 0,0 0 0 0 0,0-1-1 0 0,1 1 1 0 0,-1 0 0 0 0,0 0 0 0 0,0 0-1 0 0,0 0 1 0 0,1 0 0 0 0,-1 0 0 0 0,1 0-1 0 0,2 1-17 0 0,0-1 0 0 0,0 1 0 0 0,0 0 0 0 0,0 0 0 0 0,0 0 0 0 0,3 2 0 0 0,3 1 62 0 0,165 50-824 0 0,-108-35-193 0 0,-10 0-2100 0 0,-22-2-3394 0 0,-28-14 3644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7.51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201 545 624 0 0,'-14'-5'3647'0'0,"12"4"-3365"0"0,1 0-1 0 0,0 0 0 0 0,-1 0 1 0 0,1 1-1 0 0,-1-1 0 0 0,1 1 0 0 0,-1-1 1 0 0,1 1-1 0 0,-1 0 0 0 0,0-1 1 0 0,1 1-1 0 0,-1 0 0 0 0,1 0 0 0 0,-1 0 1 0 0,0 0-1 0 0,1 0 0 0 0,-1 1 1 0 0,1-1-1 0 0,-1 0 0 0 0,1 1 1 0 0,-1-1-1 0 0,1 1 0 0 0,-1-1 0 0 0,-1 2 1 0 0,-4 3-15 0 0,0 0 1 0 0,1 0 0 0 0,0 0 0 0 0,0 1-1 0 0,1 0 1 0 0,0 0 0 0 0,0 1-1 0 0,0-1 1 0 0,-5 10 0 0 0,4-5 2 0 0,1-1 0 0 0,0 1 0 0 0,1 0 0 0 0,0 1 0 0 0,-4 19 0 0 0,7-26-218 0 0,0-1 1 0 0,1 1 0 0 0,0 0-1 0 0,0 0 1 0 0,0 0 0 0 0,0 0-1 0 0,1-1 1 0 0,0 1 0 0 0,0 0-1 0 0,0 0 1 0 0,0-1 0 0 0,1 1-1 0 0,0-1 1 0 0,0 1-1 0 0,0-1 1 0 0,5 8 0 0 0,-2-7-43 0 0,-1 0 0 0 0,1 0-1 0 0,-1 0 1 0 0,1-1 0 0 0,1 0 0 0 0,-1 0 0 0 0,1 0 0 0 0,-1 0 0 0 0,1-1-1 0 0,0 0 1 0 0,9 3 0 0 0,0 0 3 0 0,0-1-1 0 0,0-1 1 0 0,0-1-1 0 0,30 4 1 0 0,-38-7 3 0 0,-1 0 1 0 0,1 0 0 0 0,0 0 0 0 0,0-1 0 0 0,0 0-1 0 0,-1 0 1 0 0,1-1 0 0 0,-1 0 0 0 0,1 0-1 0 0,-1 0 1 0 0,1-1 0 0 0,-1 0 0 0 0,9-6 0 0 0,-12 7-14 0 0,1 0 1 0 0,-1-1 0 0 0,0 1-1 0 0,1-1 1 0 0,-1 0-1 0 0,0 0 1 0 0,-1 0 0 0 0,1 0-1 0 0,0 0 1 0 0,-1 0 0 0 0,0-1-1 0 0,0 0 1 0 0,0 1 0 0 0,0-1-1 0 0,-1 0 1 0 0,1 0-1 0 0,-1 0 1 0 0,0 0 0 0 0,0 0-1 0 0,0 0 1 0 0,-1-4 0 0 0,2-5-53 0 0,-2 1 0 0 0,0-1 0 0 0,0 0-1 0 0,-1 0 1 0 0,-1 1 0 0 0,-4-17 0 0 0,5 25 20 0 0,0 0-1 0 0,0-1 1 0 0,-1 1-1 0 0,0 0 1 0 0,0 0-1 0 0,0 0 0 0 0,0 0 1 0 0,-1 0-1 0 0,1 1 1 0 0,-1-1-1 0 0,0 1 1 0 0,0-1-1 0 0,0 1 1 0 0,-1 0-1 0 0,1 0 0 0 0,-1 1 1 0 0,1-1-1 0 0,-1 1 1 0 0,0 0-1 0 0,0 0 1 0 0,-6-2-1 0 0,-4 0 11 0 0,1 1 0 0 0,-1 1 0 0 0,0 1-1 0 0,0 0 1 0 0,0 0 0 0 0,0 2 0 0 0,0 0 0 0 0,0 0-1 0 0,0 1 1 0 0,0 1 0 0 0,0 0 0 0 0,1 1 0 0 0,-1 1-1 0 0,1 0 1 0 0,0 0 0 0 0,1 1 0 0 0,-23 15 0 0 0,30-17 12 0 0,0 0 1 0 0,1 0-1 0 0,-1 0 1 0 0,1 1-1 0 0,0-1 0 0 0,0 1 1 0 0,1 0-1 0 0,-1 0 1 0 0,1 1-1 0 0,0-1 1 0 0,1 1-1 0 0,-1-1 1 0 0,1 1-1 0 0,-1 6 1 0 0,2-8 6 0 0,0 0 1 0 0,1-1 0 0 0,-1 1 0 0 0,1 0 0 0 0,0 0-1 0 0,0 0 1 0 0,1 0 0 0 0,-1 0 0 0 0,1-1-1 0 0,-1 1 1 0 0,1 0 0 0 0,1 0 0 0 0,-1-1 0 0 0,0 1-1 0 0,1-1 1 0 0,0 1 0 0 0,0-1 0 0 0,0 0 0 0 0,0 1-1 0 0,0-1 1 0 0,1 0 0 0 0,5 5 0 0 0,-2-3 1 0 0,0-1 0 0 0,0 1 0 0 0,1-1 1 0 0,-1-1-1 0 0,1 1 0 0 0,0-1 0 0 0,0 0 1 0 0,0-1-1 0 0,13 4 0 0 0,-3-3-16 0 0,0 0 0 0 0,-1-2-1 0 0,23 1 1 0 0,-33-2 4 0 0,0-1 1 0 0,0 0-1 0 0,0 0 0 0 0,0-1 0 0 0,-1 1 1 0 0,1-1-1 0 0,0 0 0 0 0,0-1 1 0 0,-1 1-1 0 0,0-1 0 0 0,8-6 0 0 0,-5 4-13 0 0,0-1-1 0 0,-1-1 1 0 0,0 1-1 0 0,0-1 1 0 0,0-1-1 0 0,7-10 1 0 0,-3-1 107 0 0,16-33 0 0 0,-14 25 249 0 0,-16 36-194 0 0,1 1 1 0 0,-1 0-1 0 0,2 0 0 0 0,0 0 0 0 0,0 0 1 0 0,1 16-1 0 0,0-23-133 0 0,0 1-1 0 0,0-1 1 0 0,1 0 0 0 0,-1 0 0 0 0,1 1 0 0 0,0-1-1 0 0,0 0 1 0 0,0 0 0 0 0,0 0 0 0 0,0 0-1 0 0,1 0 1 0 0,0 0 0 0 0,-1 0 0 0 0,1 0-1 0 0,0-1 1 0 0,3 3 0 0 0,-2-1 5 0 0,1-1-1 0 0,0 0 1 0 0,0 0-1 0 0,0 0 1 0 0,0-1 0 0 0,1 0-1 0 0,-1 1 1 0 0,1-1 0 0 0,8 2-1 0 0,-2-1-5 0 0,0-1 0 0 0,0-1-1 0 0,0 1 1 0 0,0-2 0 0 0,1 1-1 0 0,-1-2 1 0 0,0 1 0 0 0,21-5 0 0 0,-4-4 12 0 0,0-1 0 0 0,-2 0 0 0 0,1-2 0 0 0,45-29 0 0 0,-61 34-4 0 0,1-1 0 0 0,-1 0 0 0 0,-1-1-1 0 0,0-1 1 0 0,0 1 0 0 0,-1-2 0 0 0,0 1 0 0 0,-1-1 0 0 0,0 0-1 0 0,13-25 1 0 0,-11 13-23 0 0,0-1 1 0 0,-1-1-1 0 0,-1 1 0 0 0,7-49 0 0 0,-7 32 11 0 0,16-113-338 0 0,-21 124 296 0 0,-1 0-1 0 0,-2-1 1 0 0,-3-31 0 0 0,3 57 60 0 0,-1 1 1 0 0,0-1 0 0 0,0 1 0 0 0,0-1 0 0 0,-1 1-1 0 0,1-1 1 0 0,-1 1 0 0 0,0 0 0 0 0,0 0 0 0 0,-1 0-1 0 0,1 0 1 0 0,-1 0 0 0 0,0 0 0 0 0,0 1 0 0 0,-6-7-1 0 0,5 8 11 0 0,1 0-1 0 0,0 0 0 0 0,-1 0 0 0 0,1 0 0 0 0,-1 0 1 0 0,0 1-1 0 0,0-1 0 0 0,0 1 0 0 0,1 0 1 0 0,-1 0-1 0 0,0 1 0 0 0,0-1 0 0 0,0 1 1 0 0,0 0-1 0 0,0 0 0 0 0,0 0 0 0 0,0 0 1 0 0,-7 2-1 0 0,0 1 64 0 0,-1 1 1 0 0,1 0-1 0 0,-1 0 1 0 0,2 1-1 0 0,-1 1 1 0 0,0 0-1 0 0,1 0 1 0 0,0 1-1 0 0,-16 15 1 0 0,12-10 15 0 0,2 1-1 0 0,0 0 1 0 0,1 1 0 0 0,0 0 0 0 0,1 1-1 0 0,-9 16 1 0 0,11-13 12 0 0,1-1 0 0 0,0 2-1 0 0,2-1 1 0 0,0 1 0 0 0,1 0-1 0 0,1 0 1 0 0,0 0 0 0 0,2 0 0 0 0,0 1-1 0 0,2-1 1 0 0,0 0 0 0 0,0 0 0 0 0,2 1-1 0 0,1-1 1 0 0,0-1 0 0 0,10 27 0 0 0,-5-25-103 0 0,1-1 0 0 0,0 0 0 0 0,1-1 0 0 0,1 0 0 0 0,1 0 1 0 0,1-2-1 0 0,0 0 0 0 0,1 0 0 0 0,17 13 0 0 0,4 0-185 0 0,1-2 1 0 0,1-1-1 0 0,50 24 0 0 0,-74-43-470 0 0,0 0-1 0 0,0-1 0 0 0,1-1 1 0 0,20 5-1 0 0,-21-8-2795 0 0,-1 0-1 0 0,26 0 1 0 0,-23-2 1043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8.02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444 93 512 0 0,'-3'-8'849'0'0,"-1"1"0"0"0,0 0 0 0 0,-1 1 0 0 0,0-1 0 0 0,0 1 0 0 0,0 0 0 0 0,-1 0 0 0 0,1 1 0 0 0,-1-1 0 0 0,-1 1 1 0 0,1 1-1 0 0,-1-1 0 0 0,-12-5 0 0 0,16 9-616 0 0,-1 0 0 0 0,0 0 0 0 0,1 0 0 0 0,-1 1 1 0 0,0 0-1 0 0,1-1 0 0 0,-1 1 0 0 0,0 1 1 0 0,0-1-1 0 0,1 1 0 0 0,-1-1 0 0 0,1 1 0 0 0,-1 0 1 0 0,0 0-1 0 0,-5 3 0 0 0,-3 2 168 0 0,0 0 0 0 0,1 0 0 0 0,-13 10 0 0 0,6-2-165 0 0,1 1-1 0 0,1 0 1 0 0,0 1-1 0 0,1 1 1 0 0,1 1-1 0 0,0 0 0 0 0,-21 38 1 0 0,19-24-99 0 0,1 0 0 0 0,1 1 0 0 0,2 0 0 0 0,-12 48 0 0 0,22-71-128 0 0,0 1 0 0 0,0-1 0 0 0,1 1 0 0 0,1 0-1 0 0,-1-1 1 0 0,2 1 0 0 0,0 0 0 0 0,2 13 0 0 0,-1-17-23 0 0,0 0-1 0 0,0-1 1 0 0,1 1-1 0 0,-1-1 1 0 0,2 1-1 0 0,-1-1 1 0 0,0 0-1 0 0,1-1 1 0 0,1 1-1 0 0,-1-1 1 0 0,0 1-1 0 0,1-1 1 0 0,10 8-1 0 0,0-2-102 0 0,0-1-1 0 0,0 0 1 0 0,1-1-1 0 0,0-1 1 0 0,1-1 0 0 0,0 0-1 0 0,0-1 1 0 0,0-1-1 0 0,36 7 1 0 0,-34-10-757 0 0,-1-1 0 0 0,1 0 0 0 0,0-1 1 0 0,0-1-1 0 0,31-5 0 0 0,-13-2-2216 0 0,-1 0-429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8.43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28 2072 0 0,'-11'-21'5370'0'0,"7"14"-1196"0"0,7 27-2447 0 0,30 122 145 0 0,2 10-848 0 0,-30-122-976 0 0,-1 1 0 0 0,-2-1 0 0 0,-2 36 0 0 0,0-65-113 0 0,1 38-324 0 0,-1-37-27 0 0,1 0 0 0 0,-1 0-1 0 0,1 0 1 0 0,-1 0-1 0 0,1 0 1 0 0,0 0-1 0 0,0 0 1 0 0,0 0 0 0 0,1 2-1 0 0,3 1-1242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6.0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81 512 0 0,'-21'1'2872'0'0,"-3"0"5166"0"0,24-1-7944 0 0,-1 0 0 0 0,1 0 0 0 0,0 0 0 0 0,0 1 0 0 0,-1-1-1 0 0,1 0 1 0 0,0 0 0 0 0,0 0 0 0 0,0 1 0 0 0,-1-1-1 0 0,1 0 1 0 0,0 0 0 0 0,0 1 0 0 0,0-1 0 0 0,0 0 0 0 0,0 0-1 0 0,0 1 1 0 0,0-1 0 0 0,-1 0 0 0 0,1 1 0 0 0,0-1 0 0 0,0 0-1 0 0,0 1 1 0 0,0-1 0 0 0,0 0 0 0 0,0 0 0 0 0,0 1-1 0 0,0-1 1 0 0,0 0 0 0 0,1 1 0 0 0,-1-1 0 0 0,0 0 0 0 0,0 0-1 0 0,0 1 1 0 0,0-1 0 0 0,0 0 0 0 0,0 1 0 0 0,1-1 0 0 0,-1 0-1 0 0,0 0 1 0 0,0 1 0 0 0,9 15 1203 0 0,-7-13-901 0 0,2 4-167 0 0,1 0 1 0 0,-1 0 0 0 0,1-1-1 0 0,0 0 1 0 0,1 0 0 0 0,-1 0-1 0 0,1-1 1 0 0,0 1 0 0 0,1-2-1 0 0,-1 1 1 0 0,1-1 0 0 0,14 7-1 0 0,-10-6-197 0 0,0 0 1 0 0,0-1-1 0 0,0-1 0 0 0,1 0 0 0 0,0 0 0 0 0,0-1 1 0 0,0-1-1 0 0,13 1 0 0 0,-19-3-43 0 0,0 1 1 0 0,0-1-1 0 0,0 0 0 0 0,0 0 1 0 0,0 0-1 0 0,0-1 0 0 0,-1 0 0 0 0,1 0 1 0 0,0-1-1 0 0,-1 0 0 0 0,0 0 1 0 0,0 0-1 0 0,8-6 0 0 0,-9 6 9 0 0,-1 0-1 0 0,1 0 1 0 0,-1-1-1 0 0,0 1 0 0 0,0-1 1 0 0,-1 0-1 0 0,1 1 1 0 0,-1-1-1 0 0,0 0 0 0 0,0-1 1 0 0,0 1-1 0 0,0 0 1 0 0,-1-1-1 0 0,0 1 1 0 0,0 0-1 0 0,0-1 0 0 0,0 1 1 0 0,-1-7-1 0 0,0 7 5 0 0,0 0-1 0 0,0-1 0 0 0,-1 1 1 0 0,0 0-1 0 0,0 0 0 0 0,0 0 1 0 0,0 0-1 0 0,-1 1 0 0 0,0-1 1 0 0,1 0-1 0 0,-1 1 0 0 0,-1-1 1 0 0,1 1-1 0 0,0-1 0 0 0,-1 1 1 0 0,0 0-1 0 0,0 0 0 0 0,0 0 1 0 0,0 1-1 0 0,0-1 0 0 0,0 1 1 0 0,-7-4-1 0 0,3 2 13 0 0,0 0 1 0 0,-1 1-1 0 0,1 0 1 0 0,-1 1-1 0 0,0 0 1 0 0,0 0-1 0 0,0 0 0 0 0,0 1 1 0 0,0 0-1 0 0,-14 1 1 0 0,13 1 42 0 0,0 0-1 0 0,-1 0 1 0 0,1 1 0 0 0,0 0 0 0 0,0 1 0 0 0,0 0 0 0 0,0 0-1 0 0,0 1 1 0 0,1 0 0 0 0,0 1 0 0 0,-1 0 0 0 0,-10 9 0 0 0,14-10 25 0 0,0 0 1 0 0,0 1-1 0 0,0-1 1 0 0,1 1-1 0 0,0 1 1 0 0,0-1-1 0 0,0 1 1 0 0,1-1-1 0 0,0 1 1 0 0,0 0 0 0 0,0 0-1 0 0,1 0 1 0 0,0 1-1 0 0,0-1 1 0 0,0 0-1 0 0,1 1 1 0 0,0 0-1 0 0,0 10 1 0 0,1-12-53 0 0,0-1 1 0 0,0 0-1 0 0,1 1 1 0 0,0-1-1 0 0,0 0 0 0 0,0 1 1 0 0,1-1-1 0 0,-1 0 1 0 0,1 0-1 0 0,0 0 1 0 0,5 6-1 0 0,-3-4 7 0 0,1 0 0 0 0,0 0 0 0 0,0-1 1 0 0,0 0-1 0 0,1 0 0 0 0,8 6 0 0 0,4 0-82 0 0,0-1 1 0 0,0-1-1 0 0,1 0 0 0 0,21 6 0 0 0,-25-10-201 0 0,0-1 0 0 0,1 0-1 0 0,-1-1 1 0 0,1-1 0 0 0,17 0-1 0 0,-22-2-973 0 0,1 0-1 0 0,-1-1 1 0 0,1 0-1 0 0,15-5 1 0 0,-4 0-2820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8.6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34 41 1632 0 0,'-4'-4'914'0'0,"-1"-1"288"0"0,0 0 0 0 0,1 0 0 0 0,-1-1 0 0 0,-6-9 0 0 0,13 15-1198 0 0,0 0 0 0 0,0 0 0 0 0,0 0-1 0 0,-1 1 1 0 0,1-1 0 0 0,0 1-1 0 0,0-1 1 0 0,2 2 0 0 0,27 11-5043 0 0,-25-10 3648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9.4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117 165 64 0 0,'-30'-8'5615'0'0,"23"7"-4500"0"0,0-1 0 0 0,1 0 1 0 0,-1 0-1 0 0,0 0 0 0 0,1-1 1 0 0,-1 0-1 0 0,1 0 0 0 0,0-1 0 0 0,-11-7 1 0 0,16 10-1054 0 0,0 0 0 0 0,0 0 0 0 0,0 0 0 0 0,1 0 0 0 0,-1-1 0 0 0,0 1 1 0 0,0 0-1 0 0,1 0 0 0 0,-1 0 0 0 0,1-1 0 0 0,-1 1 0 0 0,1 0 1 0 0,-1 0-1 0 0,1-1 0 0 0,0 1 0 0 0,-1 0 0 0 0,1-1 0 0 0,0 1 0 0 0,0-1 1 0 0,0 1-1 0 0,0 0 0 0 0,1-1 0 0 0,-1 1 0 0 0,0 0 0 0 0,0-1 0 0 0,1 1 1 0 0,-1 0-1 0 0,1-1 0 0 0,-1 1 0 0 0,1 0 0 0 0,0 0 0 0 0,-1 0 0 0 0,1-1 1 0 0,0 1-1 0 0,0 0 0 0 0,0 0 0 0 0,0 0 0 0 0,0 0 0 0 0,2-1 1 0 0,3-4-70 0 0,1 1 0 0 0,0 0 0 0 0,0 0 1 0 0,1 1-1 0 0,8-4 0 0 0,3 0 15 0 0,0 1 0 0 0,0 1 1 0 0,1 0-1 0 0,-1 2 0 0 0,1 0 0 0 0,1 1 0 0 0,-1 1 0 0 0,0 1 0 0 0,22 2 0 0 0,-6 1 34 0 0,1 2 0 0 0,-1 2 1 0 0,0 1-1 0 0,39 13 1 0 0,-62-15-23 0 0,0 0 1 0 0,0 1 0 0 0,0 0-1 0 0,-1 1 1 0 0,0 1 0 0 0,0 0-1 0 0,-1 0 1 0 0,0 1 0 0 0,-1 1 0 0 0,0 0-1 0 0,0 0 1 0 0,-1 1 0 0 0,0 0-1 0 0,10 17 1 0 0,-14-19 15 0 0,0 1 0 0 0,0-1 1 0 0,-1 0-1 0 0,0 1 0 0 0,-1 0 0 0 0,0 0 1 0 0,-1 0-1 0 0,0 0 0 0 0,0 1 0 0 0,-1-1 0 0 0,0 1 1 0 0,-1-1-1 0 0,0 0 0 0 0,-1 1 0 0 0,0-1 0 0 0,-1 0 1 0 0,0 1-1 0 0,0-1 0 0 0,-1 0 0 0 0,-5 10 0 0 0,-15 30 333 0 0,-55 85 0 0 0,69-121-355 0 0,-1-1 1 0 0,0 0-1 0 0,-1 0 1 0 0,-16 14-1 0 0,21-22-18 0 0,0-1 0 0 0,0 0 0 0 0,0 0-1 0 0,0 0 1 0 0,-1 0 0 0 0,0-1 0 0 0,1 0-1 0 0,-1-1 1 0 0,0 0 0 0 0,0 0 0 0 0,-1 0-1 0 0,-7 0 1 0 0,5-1-201 0 0,1 0-1 0 0,-1-2 0 0 0,0 1 0 0 0,0-1 1 0 0,1 0-1 0 0,-1-1 0 0 0,1 0 1 0 0,-1-1-1 0 0,1 0 0 0 0,0-1 0 0 0,-14-6 1 0 0,13 4-753 0 0,1 1 1 0 0,0-1-1 0 0,1-1 1 0 0,0 0-1 0 0,0 0 0 0 0,-10-11 1 0 0,0-4-1945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39.8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21 512 0 0,'0'-2'284'0'0,"1"1"0"0"0,-1 0-1 0 0,1 0 1 0 0,-1 0 0 0 0,1 0 0 0 0,0 0 0 0 0,0 0-1 0 0,-1 0 1 0 0,1 0 0 0 0,0 0 0 0 0,0 0-1 0 0,0 0 1 0 0,0 1 0 0 0,0-1 0 0 0,0 0-1 0 0,0 0 1 0 0,0 1 0 0 0,0-1 0 0 0,0 1 0 0 0,0-1-1 0 0,1 1 1 0 0,-1 0 0 0 0,0-1 0 0 0,0 1-1 0 0,1 0 1 0 0,-1 0 0 0 0,0 0 0 0 0,3 0 0 0 0,3 0 600 0 0,1 0 0 0 0,0 1 0 0 0,11 2 0 0 0,-13-2-1037 0 0,54 11 1143 0 0,0 2-1 0 0,-1 3 0 0 0,-1 3 1 0 0,0 1-1 0 0,70 39 0 0 0,-107-48-829 0 0,-1 1-1 0 0,0 0 1 0 0,-1 1-1 0 0,0 2 1 0 0,-1-1-1 0 0,18 22 1 0 0,-26-25-117 0 0,0 0 1 0 0,-1 1-1 0 0,0 0 1 0 0,-1 1-1 0 0,-1 0 1 0 0,0 0-1 0 0,-1 1 1 0 0,0 0-1 0 0,-1 0 1 0 0,3 17-1 0 0,-4-11 2 0 0,-1 1-1 0 0,-1-1 1 0 0,-1 1 0 0 0,0-1-1 0 0,-4 25 1 0 0,1-31-37 0 0,0-1 1 0 0,-1 1-1 0 0,-1-1 1 0 0,-1 0-1 0 0,0-1 1 0 0,0 1-1 0 0,-1-1 1 0 0,-12 18-1 0 0,2-6-33 0 0,-2-2 0 0 0,-1 0 0 0 0,-37 36 0 0 0,-78 50-156 0 0,-28 3-1682 0 0,-10-11-5043 0 0,116-73 4598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47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6 512 0 0,'0'0'45'0'0,"0"-1"1"0"0,1 1-1 0 0,-1-1 0 0 0,0 1 0 0 0,1 0 1 0 0,-1-1-1 0 0,1 1 0 0 0,-1 0 1 0 0,1-1-1 0 0,-1 1 0 0 0,0 0 0 0 0,1-1 1 0 0,-1 1-1 0 0,1 0 0 0 0,-1 0 0 0 0,1 0 1 0 0,-1 0-1 0 0,1-1 0 0 0,-1 1 1 0 0,1 0-1 0 0,0 0 0 0 0,-1 0 0 0 0,1 0 1 0 0,-1 0-1 0 0,1 0 0 0 0,-1 0 0 0 0,1 0 1 0 0,-1 1-1 0 0,1-1 0 0 0,-1 0 1 0 0,2 0-1 0 0,25 5 1771 0 0,-19-3-697 0 0,-7-2-936 0 0,0 0 0 0 0,0 0 1 0 0,0 0-1 0 0,0 0 0 0 0,0 1 1 0 0,0-1-1 0 0,0 0 0 0 0,0 1 1 0 0,0-1-1 0 0,0 1 0 0 0,0-1 1 0 0,0 1-1 0 0,-1-1 0 0 0,1 1 1 0 0,0 0-1 0 0,0-1 0 0 0,-1 1 1 0 0,1 0-1 0 0,0-1 0 0 0,-1 1 1 0 0,1 0-1 0 0,0 1 1 0 0,0 1 178 0 0,0 0 1 0 0,-1 0 0 0 0,1-1-1 0 0,-1 1 1 0 0,0 0 0 0 0,0 6-1 0 0,0-9-363 0 0,-4 56 1501 0 0,2-39-1159 0 0,1-1 1 0 0,1 30-1 0 0,5-11 34 0 0,2 0 0 0 0,2-1 1 0 0,0 0-1 0 0,29 63 0 0 0,-33-83-640 0 0,0 0-1 0 0,-1 1 1 0 0,5 27 0 0 0,-9-31-1531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47.8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114 346 688 0 0,'-7'0'698'0'0,"1"0"0"0"0,0 0 0 0 0,-1-1-1 0 0,1 0 1 0 0,0-1 0 0 0,0 1 0 0 0,-1-1-1 0 0,1 0 1 0 0,-8-5 0 0 0,11 6-468 0 0,0-1-1 0 0,1 0 1 0 0,-1 0-1 0 0,0 0 1 0 0,1 0-1 0 0,-1-1 1 0 0,1 1-1 0 0,0-1 1 0 0,0 1-1 0 0,0-1 1 0 0,0 0-1 0 0,0 0 0 0 0,1 0 1 0 0,-1 0-1 0 0,1 0 1 0 0,0 0-1 0 0,0 0 1 0 0,0-1-1 0 0,-1-5 1 0 0,1 0-58 0 0,0 1 0 0 0,1 0 0 0 0,0-1 0 0 0,0 1 0 0 0,1 0 0 0 0,0 0 1 0 0,1-1-1 0 0,-1 1 0 0 0,2 0 0 0 0,-1 0 0 0 0,1 0 0 0 0,0 1 0 0 0,1-1 0 0 0,0 1 0 0 0,8-13 0 0 0,-4 11-107 0 0,0-1 0 0 0,0 2-1 0 0,1-1 1 0 0,0 1 0 0 0,0 0-1 0 0,1 1 1 0 0,-1 0 0 0 0,2 1-1 0 0,-1 0 1 0 0,17-7 0 0 0,-6 5-10 0 0,1 1 0 0 0,1 0 0 0 0,-1 2 0 0 0,1 1 1 0 0,39-3-1 0 0,-26 6-38 0 0,0 1 0 0 0,-1 2 1 0 0,37 6-1 0 0,-45-2-18 0 0,1 0 0 0 0,-1 2 0 0 0,-1 2 0 0 0,0 0 0 0 0,0 1 0 0 0,-1 2 1 0 0,-1 1-1 0 0,29 20 0 0 0,-42-26 8 0 0,1 1 1 0 0,-2 0-1 0 0,1 1 1 0 0,-1 0-1 0 0,-1 0 0 0 0,1 1 1 0 0,-2 1-1 0 0,0-1 1 0 0,0 2-1 0 0,-1-1 1 0 0,8 20-1 0 0,-11-23 19 0 0,-1 1-1 0 0,0 0 1 0 0,-1 0-1 0 0,0 0 1 0 0,0 0 0 0 0,-1 0-1 0 0,-1 0 1 0 0,1 0-1 0 0,-2 0 1 0 0,1 0-1 0 0,-2 0 1 0 0,1 0 0 0 0,-1 0-1 0 0,0 0 1 0 0,-1 0-1 0 0,-8 17 1 0 0,5-14 36 0 0,-2-1 0 0 0,1 0 1 0 0,-1 0-1 0 0,-1-1 0 0 0,0 0 0 0 0,-1-1 0 0 0,0 0 1 0 0,-1 0-1 0 0,-18 13 0 0 0,-11 4 221 0 0,-65 31-1 0 0,63-35-42 0 0,4-3-160 0 0,-1-1 1 0 0,-1-1-1 0 0,-1-3 1 0 0,0-1-1 0 0,-65 13 1 0 0,76-22-134 0 0,13-1-49 0 0,-1-1 1 0 0,0 0-1 0 0,0-2 1 0 0,0 0 0 0 0,-22-2-1 0 0,37 1 51 0 0,0-1-1 0 0,1 1 0 0 0,-1-1 1 0 0,0 0-1 0 0,1 0 0 0 0,-1 0 1 0 0,1 0-1 0 0,-1 0 1 0 0,1-1-1 0 0,0 1 0 0 0,-1-1 1 0 0,-2-2-1 0 0,4 3-121 0 0,0-1 1 0 0,0 1-1 0 0,0 0 0 0 0,0-1 1 0 0,0 1-1 0 0,0 0 0 0 0,0-1 1 0 0,0 1-1 0 0,1-1 0 0 0,-1 0 0 0 0,1 1 1 0 0,-1-1-1 0 0,1 1 0 0 0,0-1 1 0 0,-1 0-1 0 0,1 1 0 0 0,0-1 1 0 0,0 0-1 0 0,0 1 0 0 0,0-1 1 0 0,1-3-1 0 0,5-12-2408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48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21 512 0 0,'0'-7'-147'0'0,"0"7"475"0"0,0-1 0 0 0,0 0 0 0 0,0 0-1 0 0,0 0 1 0 0,0 0 0 0 0,0 0 0 0 0,0 0-1 0 0,0 1 1 0 0,0-1 0 0 0,-1 0 0 0 0,1 0 0 0 0,0 0-1 0 0,-1-1 1 0 0,1 2-151 0 0,-1 0 0 0 0,0 0 1 0 0,1 0-1 0 0,-1 0 0 0 0,0 0 0 0 0,1 0 1 0 0,-1 0-1 0 0,0 0 0 0 0,1 0 0 0 0,-1 0 0 0 0,0 0 1 0 0,1 0-1 0 0,-1 0 0 0 0,1 0 0 0 0,-1 1 0 0 0,0-1 1 0 0,1 0-1 0 0,-1 0 0 0 0,1 1 0 0 0,-1-1 0 0 0,0 1 1 0 0,-5 2 121 0 0,1 0 1 0 0,0 0 0 0 0,0 1 0 0 0,0-1 0 0 0,1 1-1 0 0,-1 0 1 0 0,1 1 0 0 0,-6 6 0 0 0,4-3 5 0 0,0 1 1 0 0,0-1 0 0 0,1 1-1 0 0,-5 13 1 0 0,8-18-249 0 0,0 1 0 0 0,1-1 0 0 0,0 1 1 0 0,0 0-1 0 0,0-1 0 0 0,0 1 0 0 0,1 0 0 0 0,0-1 1 0 0,0 1-1 0 0,0 0 0 0 0,1-1 0 0 0,-1 1 0 0 0,1 0 1 0 0,2 5-1 0 0,-1-4-27 0 0,1 1 0 0 0,0 0-1 0 0,0-1 1 0 0,1 0 0 0 0,-1 0 0 0 0,2 0 0 0 0,-1 0 0 0 0,8 8 0 0 0,1-2-6 0 0,1-1 1 0 0,0 0-1 0 0,0 0 0 0 0,1-2 1 0 0,0 1-1 0 0,30 11 0 0 0,-41-19-31 0 0,1 0 1 0 0,-1-1-1 0 0,0 0 0 0 0,1 0 0 0 0,-1 0 0 0 0,1 0 0 0 0,0-1 0 0 0,-1 0 0 0 0,1 0 0 0 0,-1 0 0 0 0,1 0 1 0 0,-1-1-1 0 0,1 0 0 0 0,-1 0 0 0 0,1 0 0 0 0,-1 0 0 0 0,1-1 0 0 0,-1 0 0 0 0,0 0 0 0 0,0 0 0 0 0,0 0 0 0 0,0 0 1 0 0,0-1-1 0 0,-1 0 0 0 0,1 0 0 0 0,-1 0 0 0 0,1 0 0 0 0,-1-1 0 0 0,0 1 0 0 0,-1-1 0 0 0,1 0 0 0 0,-1 1 0 0 0,1-1 1 0 0,-1 0-1 0 0,0-1 0 0 0,0 1 0 0 0,-1 0 0 0 0,2-6 0 0 0,-2-1-6 0 0,0 0 0 0 0,0 0 0 0 0,-2 0 0 0 0,1 0 0 0 0,-1 0-1 0 0,-4-14 1 0 0,3 9-46 0 0,-2-26-1 0 0,1-17 82 0 0,-5 76 138 0 0,3-1-66 0 0,0 0 1 0 0,2 1-1 0 0,-4 29 1 0 0,7-39-70 0 0,-1 0 1 0 0,1-1-1 0 0,1 1 1 0 0,-1 0 0 0 0,1 0-1 0 0,0-1 1 0 0,1 1-1 0 0,-1 0 1 0 0,1-1 0 0 0,1 0-1 0 0,-1 1 1 0 0,5 6-1 0 0,-4-8-16 0 0,1 1 0 0 0,0-1 0 0 0,1 0 0 0 0,-1 0 0 0 0,1-1 0 0 0,0 0 0 0 0,0 1 0 0 0,1-2 0 0 0,-1 1 0 0 0,1 0 0 0 0,0-1 0 0 0,0 0-1 0 0,0-1 1 0 0,0 1 0 0 0,0-1 0 0 0,1 0 0 0 0,-1-1 0 0 0,1 0 0 0 0,-1 0 0 0 0,1 0 0 0 0,12-1 0 0 0,-6 0-289 0 0,0-1 1 0 0,-1 0-1 0 0,1-1 1 0 0,15-5-1 0 0,-11 2-1711 0 0,0-1-1 0 0,23-11 0 0 0,-27 10 101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49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229 672 512 0 0,'-2'-1'60'0'0,"1"0"0"0"0,-1 0 0 0 0,1 0 0 0 0,-1 0 0 0 0,0 0 0 0 0,1 0 0 0 0,-1 0 0 0 0,0 1 0 0 0,0-1 0 0 0,1 1 0 0 0,-1-1 0 0 0,0 1 0 0 0,0 0 0 0 0,0 0 0 0 0,0 0 0 0 0,1 0 0 0 0,-1 0 0 0 0,0 0 0 0 0,0 0 0 0 0,0 1 0 0 0,0-1 0 0 0,1 1 0 0 0,-1-1 0 0 0,0 1 0 0 0,-2 1 0 0 0,-6 2 539 0 0,1 1 0 0 0,0 0 0 0 0,-12 8 0 0 0,12-6 250 0 0,-2 1-148 0 0,-1 0-1 0 0,2 2 1 0 0,-1-1-1 0 0,1 1 1 0 0,-11 15 0 0 0,15-18-406 0 0,0 1 0 0 0,1 0 0 0 0,0 0 0 0 0,0 1 1 0 0,1-1-1 0 0,0 1 0 0 0,1 0 0 0 0,-5 16 0 0 0,8-21-229 0 0,-1-1 0 0 0,1 0 0 0 0,0 1 0 0 0,0-1 0 0 0,0 1 0 0 0,0-1 0 0 0,0 0 0 0 0,1 1 0 0 0,0-1 0 0 0,-1 0-1 0 0,1 0 1 0 0,0 1 0 0 0,1-1 0 0 0,-1 0 0 0 0,0 0 0 0 0,3 3 0 0 0,-1-2 1 0 0,0 0 1 0 0,0-1-1 0 0,1 1 0 0 0,-1-1 0 0 0,1 0 1 0 0,0 0-1 0 0,0 0 0 0 0,0 0 0 0 0,9 4 1 0 0,2-1-12 0 0,1 0 1 0 0,-1-1 0 0 0,2 0 0 0 0,-1-2-1 0 0,22 3 1 0 0,-29-5-93 0 0,1-1 1 0 0,-1 0-1 0 0,1 0 0 0 0,-1-1 1 0 0,1 0-1 0 0,-1-1 1 0 0,0 0-1 0 0,1-1 0 0 0,-1 0 1 0 0,-1 0-1 0 0,1-1 0 0 0,0 0 1 0 0,-1 0-1 0 0,0-1 0 0 0,0 0 1 0 0,0-1-1 0 0,-1 0 0 0 0,1 0 1 0 0,-1 0-1 0 0,-1-1 0 0 0,1 0 1 0 0,-1-1-1 0 0,-1 1 0 0 0,1-1 1 0 0,7-16-1 0 0,-10 18-41 0 0,-1 0-1 0 0,0 0 0 0 0,0-1 1 0 0,-1 1-1 0 0,0 0 1 0 0,0-1-1 0 0,0 1 0 0 0,-1-1 1 0 0,0 1-1 0 0,0-1 1 0 0,-1 1-1 0 0,-1-9 0 0 0,0 5-57 0 0,0 1 0 0 0,-1-1 0 0 0,0 1 0 0 0,0 0 0 0 0,-1 0 0 0 0,-1 1 0 0 0,-9-16-1 0 0,13 22 110 0 0,-1 0-1 0 0,1 0 1 0 0,-1 0 0 0 0,0 0-1 0 0,0 0 1 0 0,0 0-1 0 0,0 1 1 0 0,0-1-1 0 0,-1 1 1 0 0,1-1-1 0 0,0 1 1 0 0,-1 0-1 0 0,1 0 1 0 0,-1 0-1 0 0,-3-1 1 0 0,2 2 7 0 0,0-1 1 0 0,0 1-1 0 0,0 0 1 0 0,0 0-1 0 0,0 0 1 0 0,0 1-1 0 0,0-1 0 0 0,0 1 1 0 0,-5 1-1 0 0,-6 4 38 0 0,1 0 0 0 0,0 1 0 0 0,0 0-1 0 0,-15 12 1 0 0,25-17-4 0 0,-19 14 112 0 0,0 0 1 0 0,1 2-1 0 0,-23 23 0 0 0,36-32-37 0 0,0 0-1 0 0,1 1 1 0 0,0 1 0 0 0,1-1 0 0 0,0 1 0 0 0,0 0 0 0 0,1 1 0 0 0,1 0-1 0 0,-5 15 1 0 0,9-23-45 0 0,0-1-1 0 0,0 1 1 0 0,1 0 0 0 0,-1 0-1 0 0,1 0 1 0 0,0 0-1 0 0,0-1 1 0 0,0 1-1 0 0,1 0 1 0 0,-1 0 0 0 0,1 0-1 0 0,0 0 1 0 0,0-1-1 0 0,3 6 1 0 0,-3-6-9 0 0,0-1 0 0 0,1 0 0 0 0,-1 0 0 0 0,1 1-1 0 0,-1-1 1 0 0,1 0 0 0 0,0-1 0 0 0,0 1 0 0 0,0 0 0 0 0,0 0 0 0 0,0-1 0 0 0,0 1 0 0 0,1-1 0 0 0,-1 0 0 0 0,0 0 0 0 0,1 0 0 0 0,-1 0 0 0 0,1 0 0 0 0,-1 0-1 0 0,1-1 1 0 0,0 1 0 0 0,2 0 0 0 0,5 0 0 0 0,1 0 0 0 0,-1 0 0 0 0,0-1 0 0 0,0 0 0 0 0,1-1 0 0 0,-1 0 0 0 0,0 0 0 0 0,0-1 0 0 0,0-1 0 0 0,12-4 0 0 0,-10 2-51 0 0,0 0 0 0 0,-1-2 0 0 0,0 1 0 0 0,0-1-1 0 0,10-10 1 0 0,-1 0-95 0 0,26-30-1 0 0,-37 37-13 0 0,0-1-1 0 0,-1 0 0 0 0,13-21 1 0 0,-18 25 79 0 0,1-1 1 0 0,-1 0 0 0 0,-1 1-1 0 0,1-1 1 0 0,-1 0-1 0 0,-1 0 1 0 0,2-13 0 0 0,-3 20 40 0 0,1 0 0 0 0,-1-1 1 0 0,0 1-1 0 0,0 0 0 0 0,0 0 1 0 0,0 0-1 0 0,0 0 0 0 0,0 0 1 0 0,-1 0-1 0 0,1 0 0 0 0,0 0 0 0 0,0 0 1 0 0,-1-1-1 0 0,1 1 0 0 0,-1 0 1 0 0,1 0-1 0 0,-1 1 0 0 0,-1-3 1 0 0,2 3 11 0 0,-1-1 0 0 0,1 1 0 0 0,-1 0 1 0 0,1 0-1 0 0,-1 0 0 0 0,0-1 1 0 0,1 1-1 0 0,-1 0 0 0 0,1 0 0 0 0,-1 0 1 0 0,0 0-1 0 0,1 0 0 0 0,-1 0 1 0 0,1 0-1 0 0,-1 0 0 0 0,0 0 0 0 0,1 0 1 0 0,-1 1-1 0 0,1-1 0 0 0,-1 0 0 0 0,0 0 1 0 0,1 1-1 0 0,-2-1 0 0 0,-2 3 51 0 0,0-1 0 0 0,0 1 0 0 0,1 0 0 0 0,-1 0 0 0 0,1 0 0 0 0,-7 7 0 0 0,7-7 9 0 0,1 0 0 0 0,0 1-1 0 0,-1-1 1 0 0,1 0 0 0 0,1 1 0 0 0,-1 0-1 0 0,0-1 1 0 0,1 1 0 0 0,0 0 0 0 0,0 0-1 0 0,0 0 1 0 0,0-1 0 0 0,0 1 0 0 0,1 0-1 0 0,0 0 1 0 0,0 8 0 0 0,1-8 1 0 0,0-1 0 0 0,0 1 0 0 0,0 0 0 0 0,0-1 0 0 0,1 0 1 0 0,-1 1-1 0 0,1-1 0 0 0,0 0 0 0 0,0 0 0 0 0,0 0 0 0 0,0 0 0 0 0,1 0 0 0 0,-1 0 0 0 0,1-1 0 0 0,0 1 0 0 0,-1-1 1 0 0,1 0-1 0 0,4 3 0 0 0,2 0-31 0 0,-1 0 1 0 0,1-1-1 0 0,0 0 1 0 0,0 0-1 0 0,0-1 0 0 0,0 0 1 0 0,1 0-1 0 0,-1-1 1 0 0,1-1-1 0 0,0 1 1 0 0,0-2-1 0 0,-1 1 0 0 0,1-1 1 0 0,0-1-1 0 0,0 0 1 0 0,-1 0-1 0 0,1-1 1 0 0,0 0-1 0 0,-1-1 1 0 0,0 0-1 0 0,0 0 0 0 0,18-10 1 0 0,-6 1-28 0 0,17-9-44 0 0,47-36 0 0 0,-73 48 24 0 0,-1 0 0 0 0,0-2 0 0 0,-1 1 0 0 0,0-1 0 0 0,-1 0 0 0 0,0-1 0 0 0,14-25 0 0 0,-10 10-30 0 0,-1-2 0 0 0,-1 1 0 0 0,7-32 0 0 0,15-90-93 0 0,-31 138 124 0 0,9-47 6 0 0,-3 0 0 0 0,-3-1 0 0 0,-3-90 0 0 0,-2 143 35 0 0,-1 0 0 0 0,1 0 0 0 0,-2 0 1 0 0,-3-13-1 0 0,5 19-21 0 0,0 0 0 0 0,-1 0-1 0 0,1 0 1 0 0,-1 0 0 0 0,1-1 0 0 0,-1 1 0 0 0,0 0 0 0 0,1 0 0 0 0,-1 0 0 0 0,0 0 0 0 0,0 0 0 0 0,1 1 0 0 0,-1-1 0 0 0,0 0 0 0 0,0 0-1 0 0,0 0 1 0 0,0 1 0 0 0,0-1 0 0 0,0 0 0 0 0,-1 1 0 0 0,1-1 0 0 0,0 1 0 0 0,0 0 0 0 0,0-1 0 0 0,0 1 0 0 0,-1 0 0 0 0,1 0 0 0 0,0-1-1 0 0,0 1 1 0 0,-1 0 0 0 0,1 0 0 0 0,0 0 0 0 0,0 1 0 0 0,0-1 0 0 0,-3 1 0 0 0,-1 0 35 0 0,0 1-1 0 0,0 1 1 0 0,0-1 0 0 0,0 1 0 0 0,0 0 0 0 0,1 0-1 0 0,-1 0 1 0 0,-4 5 0 0 0,-32 33 250 0 0,38-36-290 0 0,-21 21 43 0 0,1 2 1 0 0,2 1-1 0 0,1 0 0 0 0,1 2 0 0 0,2 0 0 0 0,-26 63 0 0 0,35-72-14 0 0,1 1 0 0 0,1-1 0 0 0,1 1 0 0 0,1 1 0 0 0,1-1 0 0 0,1 0 0 0 0,1 1 0 0 0,1-1 0 0 0,1 1 0 0 0,1-1 0 0 0,8 36 0 0 0,-6-43-21 0 0,1-1-1 0 0,0-1 0 0 0,2 1 1 0 0,-1-1-1 0 0,1 0 1 0 0,1-1-1 0 0,1 1 1 0 0,0-2-1 0 0,1 1 0 0 0,0-1 1 0 0,0-1-1 0 0,1 0 1 0 0,1 0-1 0 0,0-1 0 0 0,1 0 1 0 0,-1-1-1 0 0,2-1 1 0 0,-1 0-1 0 0,18 7 0 0 0,-27-14-9 0 0,9 5-23 0 0,-1-1-1 0 0,23 5 0 0 0,-31-9 2 0 0,0 0 0 0 0,1-1 0 0 0,-1 0 0 0 0,0 1 0 0 0,1-1 0 0 0,-1-1 0 0 0,0 1 0 0 0,0-1 0 0 0,1 0 0 0 0,-1 0 0 0 0,0 0 0 0 0,7-3 0 0 0,-2 0-126 0 0,0 0 1 0 0,-1-1-1 0 0,1 0 0 0 0,-1 0 0 0 0,0-1 0 0 0,-1 0 0 0 0,1 0 0 0 0,-1-1 0 0 0,0 0 0 0 0,-1 0 1 0 0,0-1-1 0 0,0 0 0 0 0,-1 0 0 0 0,1 0 0 0 0,-2-1 0 0 0,1 0 0 0 0,-1 0 0 0 0,-1 0 0 0 0,0 0 1 0 0,3-11-1 0 0,-3 7 0 0 0,1-2 126 0 0,-1-1 1 0 0,0 1-1 0 0,1-21 0 0 0,-6 33 193 0 0,-1 6 42 0 0,-4 8 83 0 0,3-2-132 0 0,0 0 0 0 0,1 0 0 0 0,0 0 0 0 0,1 0 0 0 0,0 0 0 0 0,0 1 0 0 0,1-1 0 0 0,0 1 0 0 0,0-1 0 0 0,1 1 0 0 0,3 18 0 0 0,-2-22-148 0 0,0 0 1 0 0,0 1 0 0 0,1-1 0 0 0,0 0-1 0 0,1 0 1 0 0,-1 0 0 0 0,1 0 0 0 0,0-1-1 0 0,0 1 1 0 0,1-1 0 0 0,0 0-1 0 0,0 0 1 0 0,0 0 0 0 0,0 0 0 0 0,1-1-1 0 0,0 1 1 0 0,0-1 0 0 0,10 6 0 0 0,-9-7-32 0 0,1 0 1 0 0,-1-1 0 0 0,1 0 0 0 0,0 0-1 0 0,0 0 1 0 0,0-1 0 0 0,0 1 0 0 0,0-2 0 0 0,0 1-1 0 0,0-1 1 0 0,1 0 0 0 0,-1-1 0 0 0,0 0-1 0 0,12-2 1 0 0,-6 0-347 0 0,-1-1 0 0 0,0 0 0 0 0,0-1 0 0 0,0 0 0 0 0,0-1 1 0 0,-1 0-1 0 0,15-10 0 0 0,-20 11-865 0 0,1-1 1 0 0,-1 1 0 0 0,0-1 0 0 0,9-12-1 0 0,-5 4-504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0.0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2625 0 0,'-16'1'3856'0'0,"12"-1"-2438"0"0,-1 0-1 0 0,1 0 1 0 0,0 0 0 0 0,-8 3 0 0 0,11-3-1370 0 0,1 0 1 0 0,0 0 0 0 0,0 0-1 0 0,-1 0 1 0 0,1 0 0 0 0,0 0-1 0 0,0 0 1 0 0,0 0 0 0 0,-1 0-1 0 0,1 1 1 0 0,0-1 0 0 0,0 0-1 0 0,0 0 1 0 0,0 0 0 0 0,-1 0 0 0 0,1 1-1 0 0,0-1 1 0 0,0 0 0 0 0,0 0-1 0 0,0 0 1 0 0,0 1 0 0 0,0-1-1 0 0,0 0 1 0 0,-1 0 0 0 0,1 0-1 0 0,0 1 1 0 0,0-1 0 0 0,0 0-1 0 0,0 0 1 0 0,0 0 0 0 0,0 1-1 0 0,0-1 1 0 0,0 0 0 0 0,0 0 0 0 0,0 1-1 0 0,0-1 1 0 0,0 0 0 0 0,0 0-1 0 0,1 1 1 0 0,-1-1 0 0 0,0 0-1 0 0,0 0 1 0 0,0 0 0 0 0,0 1-1 0 0,0-1 1 0 0,0 0 0 0 0,0 0-1 0 0,1 0 1 0 0,-1 0 0 0 0,0 1 0 0 0,0-1-1 0 0,0 0 1 0 0,0 0 0 0 0,1 0-1 0 0,-1 0 1 0 0,0 0 0 0 0,1 1-1 0 0,11 6 445 0 0,10-3-471 0 0,-11-3-1312 0 0,-1 1 0 0 0,18 6-1 0 0,-23-7 409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0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38 512 0 0,'2'-8'751'0'0,"-2"7"-658"0"0,1 0-1 0 0,-1 0 0 0 0,0 0 0 0 0,0 0 1 0 0,0 0-1 0 0,1 0 0 0 0,-1 0 1 0 0,0 0-1 0 0,1 0 0 0 0,-1 0 1 0 0,1 1-1 0 0,-1-1 0 0 0,1 0 0 0 0,-1 0 1 0 0,1 0-1 0 0,0 1 0 0 0,-1-1 1 0 0,1 0-1 0 0,0 1 0 0 0,0-1 1 0 0,-1 1-1 0 0,1-1 0 0 0,0 1 0 0 0,0-1 1 0 0,0 1-1 0 0,0-1 0 0 0,0 1 1 0 0,0 0-1 0 0,0 0 0 0 0,0-1 1 0 0,1 1-1 0 0,4-2 530 0 0,-3 1-169 0 0,-1 0-1 0 0,0 0 1 0 0,1 0-1 0 0,-1 1 0 0 0,1-1 1 0 0,0 1-1 0 0,2 0 1 0 0,-4 0-373 0 0,-1 0 1 0 0,0 0-1 0 0,1 0 1 0 0,-1 0-1 0 0,0 0 0 0 0,1 0 1 0 0,-1 0-1 0 0,0 0 1 0 0,1 1-1 0 0,-1-1 1 0 0,0 0-1 0 0,1 0 1 0 0,-1 0-1 0 0,0 1 1 0 0,0-1-1 0 0,1 0 1 0 0,-1 0-1 0 0,0 1 1 0 0,0-1-1 0 0,1 0 1 0 0,-1 0-1 0 0,0 1 1 0 0,1 13 1286 0 0,-5 4-720 0 0,-1-1 1 0 0,-14 33-1 0 0,3-10-214 0 0,8-16-311 0 0,1 0-1 0 0,2 1 0 0 0,0 0 0 0 0,1 0 1 0 0,1 0-1 0 0,2 1 0 0 0,0-1 0 0 0,2 1 1 0 0,1-1-1 0 0,1 0 0 0 0,1 0 1 0 0,1 0-1 0 0,1 0 0 0 0,18 45 0 0 0,-14-47-123 0 0,0 0-1 0 0,2-1 0 0 0,0-1 0 0 0,16 21 1 0 0,-21-33-91 0 0,0 0 0 0 0,1 0 0 0 0,0-1 0 0 0,0 0 0 0 0,1-1 1 0 0,0 0-1 0 0,0 0 0 0 0,1-1 0 0 0,0 0 0 0 0,20 9 1 0 0,-25-14-618 0 0,-1 0 1 0 0,0 0 0 0 0,1 0-1 0 0,-1-1 1 0 0,1 0 0 0 0,6 0 0 0 0,0-1-2371 0 0,-4 1 1249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1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67 106 2312 0 0,'-16'0'2674'0'0,"8"-1"-1692"0"0,0 1 0 0 0,-1 0 0 0 0,1 1 1 0 0,-9 2-1 0 0,26-6-725 0 0,60-14 100 0 0,74-29 0 0 0,-116 35-249 0 0,53-13 0 0 0,-69 21-83 0 0,-1 1-1 0 0,1 1 1 0 0,0 0 0 0 0,0 1 0 0 0,0 0-1 0 0,1 0 1 0 0,-2 1 0 0 0,16 4-1 0 0,-23-5-2 0 0,-1 1-1 0 0,1-1 0 0 0,-1 1 0 0 0,1 0 1 0 0,-1 0-1 0 0,0 0 0 0 0,1 1 0 0 0,-1-1 1 0 0,0 0-1 0 0,0 1 0 0 0,1 0 0 0 0,-1-1 0 0 0,-1 1 1 0 0,1 0-1 0 0,0 0 0 0 0,0 0 0 0 0,-1 0 1 0 0,1 0-1 0 0,-1 1 0 0 0,1-1 0 0 0,0 4 1 0 0,0-1 24 0 0,-1-1 1 0 0,0 1 0 0 0,-1 0 0 0 0,1 0-1 0 0,-1 0 1 0 0,0-1 0 0 0,0 1 0 0 0,0 0-1 0 0,-1 0 1 0 0,0 0 0 0 0,-1 4 0 0 0,-1 2 7 0 0,1-1 1 0 0,0 0 0 0 0,1 0 0 0 0,0 1-1 0 0,1-1 1 0 0,0 0 0 0 0,0 1 0 0 0,1-1 0 0 0,0 1-1 0 0,1-1 1 0 0,0 0 0 0 0,1 0 0 0 0,0 0-1 0 0,8 17 1 0 0,-7-20-36 0 0,-1-1 0 0 0,1 1 0 0 0,1-1-1 0 0,-1 0 1 0 0,1-1 0 0 0,0 1 0 0 0,0-1-1 0 0,0 0 1 0 0,7 5 0 0 0,-9-9 1 0 0,-1 1 1 0 0,1 0-1 0 0,0-1 0 0 0,0 0 0 0 0,0 1 1 0 0,0-1-1 0 0,0 0 0 0 0,1-1 0 0 0,-1 1 0 0 0,0 0 1 0 0,0-1-1 0 0,0 0 0 0 0,1 0 0 0 0,-1 0 1 0 0,0 0-1 0 0,0 0 0 0 0,1-1 0 0 0,-1 1 1 0 0,0-1-1 0 0,0 0 0 0 0,0 0 0 0 0,6-3 1 0 0,-4 2-33 0 0,-1 0 0 0 0,0-1-1 0 0,0 1 1 0 0,0-1 0 0 0,0 0 0 0 0,0 0 0 0 0,0-1 0 0 0,-1 1 0 0 0,1-1 0 0 0,-1 0 0 0 0,0 1 0 0 0,0-1 0 0 0,0-1 0 0 0,-1 1 0 0 0,0 0 0 0 0,0-1 0 0 0,0 1 0 0 0,0-1 0 0 0,0 0 0 0 0,-1 1 0 0 0,1-9 0 0 0,0-6-94 0 0,-1 0 1 0 0,-1 1 0 0 0,-1-1-1 0 0,-4-27 1 0 0,-1-24 389 0 0,6 57-392 0 0,0-7 1321 0 0,0 20-1181 0 0,0 0 1 0 0,0 0-1 0 0,0 0 1 0 0,0 0-1 0 0,0 0 1 0 0,0 0 454 0 0,0 0-455 0 0,2 12 444 0 0,-1-7-441 0 0,0 0 1 0 0,0 1 0 0 0,1-1-1 0 0,0 0 1 0 0,0 0 0 0 0,0 0-1 0 0,1 0 1 0 0,3 6 0 0 0,30 37-25 0 0,-12-19 19 0 0,135 202 149 0 0,-136-197-63 0 0,-2 1-1 0 0,-1 1 1 0 0,16 42 0 0 0,-32-66-58 0 0,1 1 1 0 0,-2 0-1 0 0,0 0 0 0 0,0 0 1 0 0,-1 0-1 0 0,-1 0 1 0 0,0 1-1 0 0,-1-1 0 0 0,0 0 1 0 0,-1 1-1 0 0,-4 16 1 0 0,3-19 2 0 0,-1 0 0 0 0,-1 0 0 0 0,0 0 0 0 0,0 0 1 0 0,-1-1-1 0 0,-1 0 0 0 0,1 0 0 0 0,-2 0 1 0 0,1 0-1 0 0,-1-1 0 0 0,-1-1 0 0 0,0 1 0 0 0,-12 10 1 0 0,5-8 76 0 0,-1 0 0 0 0,0 0 0 0 0,0-2 1 0 0,-1 0-1 0 0,-22 8 0 0 0,6-5 309 0 0,-66 15 1 0 0,72-21-221 0 0,-45 2 0 0 0,57-7-100 0 0,1-1-1 0 0,-1-1 1 0 0,0 0-1 0 0,-26-6 1 0 0,37 6-88 0 0,-1-1 0 0 0,1 1 0 0 0,0-1 1 0 0,0 0-1 0 0,0 0 0 0 0,0 0 0 0 0,1 0 1 0 0,-1-1-1 0 0,0 1 0 0 0,1-1 0 0 0,0 0 1 0 0,0 0-1 0 0,-5-6 0 0 0,5 4-1 0 0,0 0 1 0 0,0 0-1 0 0,0 0 0 0 0,0-1 0 0 0,1 1 1 0 0,0-1-1 0 0,0 1 0 0 0,1-1 1 0 0,-2-6-1 0 0,2-3-15 0 0,0 0 0 0 0,0 0 0 0 0,2 0 1 0 0,0 1-1 0 0,0-1 0 0 0,1 0 0 0 0,6-18 0 0 0,6-15-102 0 0,3 0 0 0 0,2 1 1 0 0,1 1-1 0 0,32-51 0 0 0,-34 69-99 0 0,1 0 0 0 0,1 2 0 0 0,1 0 0 0 0,1 1 1 0 0,1 1-1 0 0,2 1 0 0 0,0 1 0 0 0,1 2 0 0 0,2 0 0 0 0,0 2 1 0 0,51-25-1 0 0,-68 38-669 0 0,-1 1 0 0 0,1 0 0 0 0,-1 1 0 0 0,1 0-1 0 0,13-1 1 0 0,-1 2-2163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6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82 158 512 0 0,'6'-4'7057'0'0,"-3"3"-5143"0"0,-3 8-107 0 0,-24 90 4015 0 0,22-89-5571 0 0,0 1 1 0 0,1-1-1 0 0,-1 1 1 0 0,1 12-1 0 0,1-17-163 0 0,0-1 0 0 0,1 1 0 0 0,-1 0-1 0 0,1-1 1 0 0,0 1 0 0 0,-1-1 0 0 0,2 1-1 0 0,-1-1 1 0 0,0 1 0 0 0,1-1-1 0 0,-1 0 1 0 0,1 0 0 0 0,2 4 0 0 0,-4-8-81 0 0,0 1 1 0 0,0 0 0 0 0,0 0 0 0 0,0 0 0 0 0,0-1 0 0 0,0 1 0 0 0,0 0 0 0 0,0 0 0 0 0,0-1 0 0 0,0 1 0 0 0,0 0 0 0 0,1 0-1 0 0,-1-1 1 0 0,0 1 0 0 0,0 0 0 0 0,0 0 0 0 0,0 0 0 0 0,0-1 0 0 0,0 1 0 0 0,0 0 0 0 0,1 0 0 0 0,-1 0 0 0 0,0 0 0 0 0,0-1-1 0 0,0 1 1 0 0,0 0 0 0 0,1 0 0 0 0,-1 0 0 0 0,0 0 0 0 0,0 0 0 0 0,0 0 0 0 0,1-1 0 0 0,-1 1 0 0 0,0 0 0 0 0,0 0-1 0 0,1 0 1 0 0,-1 0 0 0 0,0 0 0 0 0,0 0 0 0 0,0 0 0 0 0,1 0 0 0 0,-1 0 0 0 0,0 0 0 0 0,0 0 0 0 0,1 0 0 0 0,-1 0 0 0 0,0 0-1 0 0,0 0 1 0 0,1 0 0 0 0,-1 0 0 0 0,0 1 0 0 0,0-1 0 0 0,0 0 0 0 0,1 0 0 0 0,-1 0 0 0 0,0 0 0 0 0,0 0 0 0 0,0 1 0 0 0,0-1-1 0 0,1 0 1 0 0,-1 0 0 0 0,0 0 0 0 0,0 0 0 0 0,0 1 0 0 0,0-1 0 0 0,0 0 0 0 0,1 1 0 0 0,-1-3 22 0 0,0 0 1 0 0,0 0 0 0 0,0 0-1 0 0,0 0 1 0 0,0 0-1 0 0,0 0 1 0 0,-1-3-1 0 0,-9-16 236 0 0,-14-19-1 0 0,18 30-189 0 0,-1 0-1 0 0,1 0 1 0 0,1-1 0 0 0,0 0 0 0 0,0 0-1 0 0,1-1 1 0 0,0 1 0 0 0,-3-21 0 0 0,6 24-78 0 0,1-1-1 0 0,0 0 1 0 0,0 1 0 0 0,1-1 0 0 0,0 0 0 0 0,0 1 0 0 0,1-1 0 0 0,0 1 0 0 0,6-16 0 0 0,-6 20-6 0 0,0 0 0 0 0,0 1 0 0 0,0-1 0 0 0,0 1 0 0 0,1-1 0 0 0,0 1 0 0 0,0 0 0 0 0,0 0 0 0 0,0 0 0 0 0,0 0 0 0 0,1 0 0 0 0,-1 1 0 0 0,1 0 0 0 0,-1-1 0 0 0,1 1 0 0 0,0 1 0 0 0,0-1 0 0 0,0 0 0 0 0,0 1 0 0 0,0 0 0 0 0,0 0 1 0 0,5 0-1 0 0,24-2-153 0 0,0 2 0 0 0,-1 1 0 0 0,1 2 0 0 0,45 8 0 0 0,-43-4-1084 0 0,0 2 0 0 0,39 14 0 0 0,-44-10-393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3.1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448 176 512 0 0,'13'-13'71'0'0,"-10"10"478"0"0,1 1-1 0 0,-1-2 1 0 0,0 1 0 0 0,0 0 0 0 0,0-1 0 0 0,0 1 0 0 0,-1-1 0 0 0,1 0 0 0 0,-1 0-1 0 0,0 0 1 0 0,0 0 0 0 0,0 0 0 0 0,-1 0 0 0 0,1-1 0 0 0,0-6 0 0 0,-1 4-31 0 0,0-1-1 0 0,0 1 1 0 0,-1-1 0 0 0,0 1 0 0 0,0-1 0 0 0,-3-8 0 0 0,3 14-431 0 0,0 1 0 0 0,-1-1 0 0 0,1 0 0 0 0,-1 0 0 0 0,1 1 0 0 0,-1-1-1 0 0,0 1 1 0 0,0-1 0 0 0,0 0 0 0 0,0 1 0 0 0,0-1 0 0 0,0 1 0 0 0,0 0 0 0 0,-1-1 0 0 0,1 1 0 0 0,0 0 0 0 0,-1 0 0 0 0,1 0 0 0 0,-1 0-1 0 0,1 0 1 0 0,-1 0 0 0 0,1 0 0 0 0,-1 1 0 0 0,0-1 0 0 0,1 0 0 0 0,-1 1 0 0 0,0-1 0 0 0,0 1 0 0 0,1 0 0 0 0,-3 0 0 0 0,-1 0-30 0 0,0 0 1 0 0,0 0-1 0 0,0 1 1 0 0,0 0 0 0 0,0 0-1 0 0,0 0 1 0 0,0 1-1 0 0,0-1 1 0 0,-8 6 0 0 0,-5 2 53 0 0,-19 15 1 0 0,12-7 77 0 0,-20 14 98 0 0,1 2-1 0 0,1 1 1 0 0,-46 50 0 0 0,76-70-125 0 0,0 0 0 0 0,0 1 0 0 0,2 1-1 0 0,-13 21 1 0 0,20-30-117 0 0,0 1 0 0 0,0 0 0 0 0,1 0 0 0 0,0 0 0 0 0,0 0 0 0 0,1 1 0 0 0,0-1 0 0 0,0 1-1 0 0,1-1 1 0 0,0 1 0 0 0,1 16 0 0 0,1-22-42 0 0,0 1 1 0 0,0 0-1 0 0,0-1 1 0 0,0 1-1 0 0,1 0 0 0 0,0-1 1 0 0,-1 1-1 0 0,1-1 1 0 0,0 0-1 0 0,1 0 0 0 0,-1 0 1 0 0,0 0-1 0 0,1 0 0 0 0,0 0 1 0 0,0-1-1 0 0,0 1 1 0 0,0-1-1 0 0,0 0 0 0 0,0 0 1 0 0,5 3-1 0 0,4 1 6 0 0,0-1 0 0 0,0 0 0 0 0,1-1 0 0 0,20 5 0 0 0,-2-4-16 0 0,0-1-1 0 0,1-1 1 0 0,34-3-1 0 0,1 1-35 0 0,-49 0 38 0 0,0-1 0 0 0,0-1 0 0 0,0-1 0 0 0,0-1 0 0 0,-1 0 0 0 0,1-1 1 0 0,-1-1-1 0 0,0 0 0 0 0,0-2 0 0 0,0 0 0 0 0,30-18 0 0 0,-36 18-4 0 0,-1 0 0 0 0,1 0 0 0 0,-1-1 0 0 0,-1 0-1 0 0,0-1 1 0 0,0 0 0 0 0,10-14 0 0 0,-16 20 13 0 0,-1-1-1 0 0,0 1 1 0 0,0-1 0 0 0,0 1-1 0 0,-1-1 1 0 0,1 0 0 0 0,-1 1-1 0 0,0-1 1 0 0,0 0 0 0 0,0 0-1 0 0,-1 0 1 0 0,1 0 0 0 0,-1 0-1 0 0,0 0 1 0 0,0 0 0 0 0,-1 0-1 0 0,1 0 1 0 0,-1 0 0 0 0,0 0-1 0 0,0 0 1 0 0,0 0 0 0 0,0 1-1 0 0,0-1 1 0 0,-1 0-1 0 0,0 1 1 0 0,0-1 0 0 0,-3-4-1 0 0,3 6-1 0 0,0-1-1 0 0,-1 1 0 0 0,1-1 1 0 0,-1 1-1 0 0,0 0 0 0 0,0 0 1 0 0,1 0-1 0 0,-1 0 1 0 0,0 1-1 0 0,-1-1 0 0 0,1 1 1 0 0,0 0-1 0 0,0 0 0 0 0,0 0 1 0 0,-1 0-1 0 0,1 0 0 0 0,-1 1 1 0 0,1 0-1 0 0,-6 0 0 0 0,-3 0-11 0 0,1 0-1 0 0,-1 1 1 0 0,1 1 0 0 0,-19 4-1 0 0,7 1-78 0 0,-28 10 0 0 0,43-13-141 0 0,0 0 1 0 0,0 0-1 0 0,0 0 0 0 0,1 1 1 0 0,0 0-1 0 0,-12 10 0 0 0,10-1-1678 0 0,8-14 1699 0 0,1 1 0 0 0,0-1 0 0 0,-1 1 1 0 0,1-1-1 0 0,0 1 0 0 0,0-1 0 0 0,0 1 1 0 0,0 0-1 0 0,-1-1 0 0 0,1 1 0 0 0,0-1 1 0 0,0 1-1 0 0,0 0 0 0 0,0-1 0 0 0,0 1 1 0 0,0-1-1 0 0,1 1 0 0 0,-1-1 0 0 0,0 1 1 0 0,0 0-1 0 0,0-1 0 0 0,0 1 0 0 0,1-1 1 0 0,-1 1-1 0 0,1 0 0 0 0,5 3-2455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4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234 70 112 0 0,'-8'-2'480'0'0,"0"0"1"0"0,0 1-1 0 0,-1 0 0 0 0,1 1 0 0 0,0 0 1 0 0,-1 0-1 0 0,1 0 0 0 0,0 1 0 0 0,0 1 1 0 0,-1-1-1 0 0,-14 6 0 0 0,14-3 160 0 0,-1 0 0 0 0,1 0 0 0 0,1 0 0 0 0,-1 1 1 0 0,1 1-1 0 0,0 0 0 0 0,0 0 0 0 0,0 0 0 0 0,-12 14 0 0 0,18-18-517 0 0,0 1 0 0 0,0 0 0 0 0,0 0 0 0 0,0 0 0 0 0,0 0 0 0 0,0 0 0 0 0,1 0 0 0 0,-1 0 0 0 0,1 0 0 0 0,0 1-1 0 0,0-1 1 0 0,1 0 0 0 0,-1 1 0 0 0,0-1 0 0 0,1 1 0 0 0,0-1 0 0 0,0 1 0 0 0,0-1 0 0 0,0 1 0 0 0,1-1 0 0 0,-1 1 0 0 0,1-1 0 0 0,0 1 0 0 0,0-1 0 0 0,0 0 0 0 0,1 0 0 0 0,-1 1 0 0 0,1-1 0 0 0,-1 0 0 0 0,1 0 0 0 0,0 0 0 0 0,4 3 0 0 0,0 1-21 0 0,0-1 1 0 0,0 1-1 0 0,1-1 1 0 0,-1-1 0 0 0,2 1-1 0 0,-1-1 1 0 0,0-1 0 0 0,1 1-1 0 0,0-1 1 0 0,0-1-1 0 0,16 6 1 0 0,3-2-73 0 0,1 0 0 0 0,0-2 0 0 0,0-1 0 0 0,48 0-1 0 0,-69-4-37 0 0,0-1-1 0 0,-1 0 0 0 0,1-1 0 0 0,-1 1 0 0 0,1-1 0 0 0,-1-1 1 0 0,0 1-1 0 0,0-1 0 0 0,0 0 0 0 0,0 0 0 0 0,-1-1 0 0 0,1 1 1 0 0,-1-1-1 0 0,6-6 0 0 0,-6 6-17 0 0,-1-1-1 0 0,0 1 1 0 0,0-1 0 0 0,0 0 0 0 0,-1 0 0 0 0,0 0-1 0 0,0 0 1 0 0,0-1 0 0 0,0 1 0 0 0,-1-1-1 0 0,0 1 1 0 0,0-1 0 0 0,-1 0 0 0 0,0 0 0 0 0,1-9-1 0 0,-2-6-84 0 0,-1 1-1 0 0,-1-1 1 0 0,-1 1-1 0 0,0 0 0 0 0,-12-34 1 0 0,14 50 105 0 0,0 1 1 0 0,0 0-1 0 0,-1 0 1 0 0,1 0-1 0 0,-1 0 1 0 0,0 0-1 0 0,1 1 1 0 0,-1-1-1 0 0,-1 0 1 0 0,1 1-1 0 0,0-1 0 0 0,-1 1 1 0 0,1 0-1 0 0,-4-3 1 0 0,4 4 2 0 0,-1 0-1 0 0,1 0 1 0 0,0 0 0 0 0,0 0 0 0 0,0 1 0 0 0,-1-1-1 0 0,1 0 1 0 0,0 1 0 0 0,-1 0 0 0 0,1 0-1 0 0,-1-1 1 0 0,1 1 0 0 0,0 1 0 0 0,-1-1 0 0 0,1 0-1 0 0,0 0 1 0 0,-1 1 0 0 0,1 0 0 0 0,0-1-1 0 0,-3 2 1 0 0,-14 7 4 0 0,1 0-1 0 0,0 0 1 0 0,1 2-1 0 0,0 0 1 0 0,1 2 0 0 0,0-1-1 0 0,-25 28 1 0 0,30-28 36 0 0,1 0 1 0 0,0 1 0 0 0,1 0-1 0 0,0 0 1 0 0,1 1 0 0 0,1 0-1 0 0,0 1 1 0 0,1-1 0 0 0,1 1-1 0 0,-6 23 1 0 0,10-34 1 0 0,0 0 0 0 0,1 1 0 0 0,0-1 0 0 0,-1 0 0 0 0,1 0 0 0 0,1 0 0 0 0,-1 1 0 0 0,1-1 0 0 0,0 5 0 0 0,0-7-30 0 0,0 0 1 0 0,0 0-1 0 0,0 0 0 0 0,0 0 0 0 0,0 0 1 0 0,0 0-1 0 0,0 0 0 0 0,1-1 1 0 0,-1 1-1 0 0,1 0 0 0 0,-1-1 1 0 0,1 1-1 0 0,0-1 0 0 0,-1 0 1 0 0,1 1-1 0 0,0-1 0 0 0,0 0 0 0 0,0 0 1 0 0,2 1-1 0 0,7 2-4 0 0,1 0 0 0 0,-1-1 0 0 0,1 0-1 0 0,0 0 1 0 0,0-1 0 0 0,-1-1 0 0 0,1 0 0 0 0,0-1 0 0 0,0 0-1 0 0,0-1 1 0 0,0 0 0 0 0,0-1 0 0 0,0 0 0 0 0,0-1 0 0 0,-1 0 0 0 0,1-1-1 0 0,-1 0 1 0 0,14-8 0 0 0,-5 1-48 0 0,-1 0-1 0 0,0-2 1 0 0,-1 0 0 0 0,28-27-1 0 0,-39 34 28 0 0,-1-1 0 0 0,-1 0 0 0 0,1 0 0 0 0,-1-1 0 0 0,0 0-1 0 0,-1 0 1 0 0,0 0 0 0 0,0 0 0 0 0,0-1 0 0 0,-1 1 0 0 0,-1-1 0 0 0,0 0 0 0 0,0 0-1 0 0,1-12 1 0 0,-3 15 15 0 0,0 0 0 0 0,0 1 0 0 0,0-1 0 0 0,-1 0-1 0 0,0 0 1 0 0,0 1 0 0 0,0-1 0 0 0,-1 1 0 0 0,0-1 0 0 0,-3-7 0 0 0,3 11 19 0 0,1-1 0 0 0,-1 0 0 0 0,1 1 0 0 0,-1-1 0 0 0,0 1 0 0 0,0 0 1 0 0,0-1-1 0 0,-1 1 0 0 0,1 0 0 0 0,0 0 0 0 0,-1 1 0 0 0,1-1 1 0 0,-1 0-1 0 0,0 1 0 0 0,1 0 0 0 0,-1-1 0 0 0,0 1 0 0 0,0 0 1 0 0,0 0-1 0 0,0 1 0 0 0,-4-2 0 0 0,6 2-3 0 0,-1 0 0 0 0,1 0 0 0 0,0 0 0 0 0,0 0 1 0 0,0 0-1 0 0,0 0 0 0 0,-1 0 0 0 0,1 0 0 0 0,0 1 0 0 0,0-1 0 0 0,0 0 0 0 0,0 1 0 0 0,0-1 1 0 0,0 1-1 0 0,0-1 0 0 0,0 1 0 0 0,0-1 0 0 0,0 1 0 0 0,0 0 0 0 0,0 0 0 0 0,0-1 0 0 0,0 1 1 0 0,0 0-1 0 0,0 0 0 0 0,1 0 0 0 0,-1 0 0 0 0,0 0 0 0 0,1 0 0 0 0,-1 0 0 0 0,1 0 0 0 0,-1 0 0 0 0,1 0 1 0 0,0 0-1 0 0,-1 0 0 0 0,1 0 0 0 0,0 1 0 0 0,0-1 0 0 0,0 0 0 0 0,0 0 0 0 0,0 0 0 0 0,0 0 1 0 0,0 1-1 0 0,0 0 0 0 0,0 4 50 0 0,1 0 0 0 0,0-1 0 0 0,0 1 0 0 0,0 0-1 0 0,1-1 1 0 0,0 1 0 0 0,3 6 0 0 0,6 7 69 0 0,1-2-1 0 0,1 0 0 0 0,0 0 1 0 0,1-1-1 0 0,26 22 0 0 0,-9-9-31 0 0,-1-1-225 0 0,33 37-1 0 0,-62-63-40 0 0,1 1 1 0 0,0-1-1 0 0,0-1 1 0 0,0 1-1 0 0,0 0 0 0 0,0 0 1 0 0,3 1-1 0 0,-3-2-350 0 0,-1-1 0 0 0,0 1 0 0 0,1-1 0 0 0,-1 1 0 0 0,1-1 0 0 0,-1 0 0 0 0,0 1 0 0 0,1-1 0 0 0,1 0 0 0 0,4 0-1103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4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36 1872 0 0,'-6'-7'1786'0'0,"0"2"-1"0"0,0-1 0 0 0,-1 1 0 0 0,-10-7 0 0 0,17 11-1712 0 0,0 1 0 0 0,0 0 0 0 0,0 0 0 0 0,-1 0 0 0 0,1 0 0 0 0,0 0 0 0 0,0 0 0 0 0,0 0 0 0 0,0 0 0 0 0,0 0 0 0 0,0 0 0 0 0,0 0 0 0 0,0 0 0 0 0,0 0 0 0 0,0 0 0 0 0,0 0 0 0 0,-1 0 0 0 0,1 0 0 0 0,0 0 0 0 0,0 0 0 0 0,0 0 0 0 0,0 0 0 0 0,0 0 0 0 0,0 0 0 0 0,0 0 0 0 0,0 0 0 0 0,0 0 0 0 0,0 1 0 0 0,0-1 0 0 0,-1 0 0 0 0,1 0 0 0 0,0 0 0 0 0,0 0 0 0 0,0 0 0 0 0,0 0 0 0 0,0 0 0 0 0,0 0 0 0 0,0 0 0 0 0,0 0 0 0 0,0 0 0 0 0,0 0 1 0 0,0 0-1 0 0,0 1 0 0 0,0-1 0 0 0,0 0 0 0 0,0 0 0 0 0,0 0 0 0 0,0 0 0 0 0,0 0 0 0 0,0 0 0 0 0,0 0 0 0 0,0 0 0 0 0,0 0 0 0 0,0 9 1274 0 0,2 8-754 0 0,89 252 3143 0 0,-36-123-3215 0 0,-47-123-469 0 0,-2 0 0 0 0,7 35 0 0 0,-12-50-81 0 0,0 0 0 0 0,-1-1 0 0 0,0 1 0 0 0,0 0 0 0 0,0 0-1 0 0,-1-1 1 0 0,0 1 0 0 0,-1 0 0 0 0,1-1 0 0 0,-1 1 0 0 0,-5 11-1 0 0,6-18-110 0 0,0 0 0 0 0,1 1-1 0 0,-1-1 1 0 0,0 0 0 0 0,0 0-1 0 0,0 0 1 0 0,0 0 0 0 0,0 0 0 0 0,0 0-1 0 0,0 0 1 0 0,0 0 0 0 0,-2 1-1 0 0,3-2 58 0 0,0 0 1 0 0,0 0-1 0 0,0 0 0 0 0,-1 0 0 0 0,1 1 0 0 0,0-1 1 0 0,0 0-1 0 0,0 0 0 0 0,0 0 0 0 0,0 0 0 0 0,-1 0 1 0 0,1 0-1 0 0,0 0 0 0 0,0 0 0 0 0,0 0 0 0 0,0 0 1 0 0,0-1-1 0 0,-1 1 0 0 0,1 0 0 0 0,0 0 0 0 0,0 0 1 0 0,0 0-1 0 0,0 0 0 0 0,0 0 0 0 0,0 0 0 0 0,-1 0 1 0 0,1 0-1 0 0,0 0 0 0 0,0 0 0 0 0,0 0 0 0 0,0-1 1 0 0,0 1-1 0 0,0 0 0 0 0,0 0 0 0 0,0 0 0 0 0,-1 0 1 0 0,1-1-1 0 0,0-10-4227 0 0,3 1 1177 0 0,1 0-357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4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87 173 2136 0 0,'-30'-25'7545'0'0,"25"22"-7327"0"0,1 0 0 0 0,0 0 0 0 0,0 0 0 0 0,0 0 0 0 0,1-1 0 0 0,-1 0 0 0 0,1 0 0 0 0,0 1 0 0 0,0-2 0 0 0,0 1 0 0 0,0 0 0 0 0,1-1 0 0 0,-4-8 0 0 0,5 9-47 0 0,0 0 1 0 0,0 0-1 0 0,0 0 0 0 0,0 0 0 0 0,1-1 0 0 0,-1 1 0 0 0,1 0 0 0 0,0-5 0 0 0,1 8-140 0 0,-1-1 0 0 0,1 0 0 0 0,-1 0-1 0 0,1 1 1 0 0,-1-1 0 0 0,1 0 0 0 0,0 1 0 0 0,0-1-1 0 0,0 1 1 0 0,0-1 0 0 0,0 1 0 0 0,0 0 0 0 0,0-1 0 0 0,0 1-1 0 0,1 0 1 0 0,-1 0 0 0 0,0-1 0 0 0,1 1 0 0 0,-1 0 0 0 0,1 0-1 0 0,2 0 1 0 0,2-2 7 0 0,0 1-1 0 0,1 0 1 0 0,-1 0-1 0 0,1 0 0 0 0,0 1 1 0 0,-1 0-1 0 0,1 1 1 0 0,0-1-1 0 0,0 1 1 0 0,9 2-1 0 0,10 1 40 0 0,33 9-1 0 0,-48-10-69 0 0,26 8 95 0 0,0 1-1 0 0,-1 1 0 0 0,65 34 1 0 0,-53-24-12 0 0,30 18 85 0 0,-68-34-95 0 0,-1 0-1 0 0,0 0 0 0 0,-1 1 0 0 0,1 0 0 0 0,11 13 0 0 0,-17-17-26 0 0,-1 0 1 0 0,0 0-1 0 0,0 0 1 0 0,0 0-1 0 0,0 0 1 0 0,0 0-1 0 0,-1 0 1 0 0,0 1-1 0 0,1-1 1 0 0,-1 1-1 0 0,0-1 0 0 0,-1 1 1 0 0,1-1-1 0 0,-1 1 1 0 0,1-1-1 0 0,-1 1 1 0 0,-1 6-1 0 0,0-6 21 0 0,0 0 0 0 0,0-1 0 0 0,0 1 0 0 0,0-1 0 0 0,-1 1 0 0 0,0-1 0 0 0,0 1 0 0 0,0-1 0 0 0,0 0 0 0 0,0 0-1 0 0,-1 0 1 0 0,1 0 0 0 0,-1 0 0 0 0,0-1 0 0 0,0 1 0 0 0,-4 2 0 0 0,-11 7-158 0 0,-1-1 0 0 0,0-1 0 0 0,0-1 0 0 0,-1 0 0 0 0,0-2 0 0 0,0 0 0 0 0,-1-1 0 0 0,0-1 0 0 0,0-1 0 0 0,0-1 0 0 0,-1-1 0 0 0,1-1 0 0 0,-1-1 0 0 0,1-1 0 0 0,-35-5 0 0 0,50 5-457 0 0,1 0 0 0 0,0 0 1 0 0,0-1-1 0 0,0 0 0 0 0,0 0 1 0 0,1 0-1 0 0,-1-1 0 0 0,0 1 1 0 0,1-1-1 0 0,0 0 0 0 0,0-1 1 0 0,0 1-1 0 0,0-1 0 0 0,0 0 1 0 0,1 1-1 0 0,-5-7 0 0 0,-1-9-1618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6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65 512 0 0,'-1'-1'4404'0'0,"-4"-5"-1612"0"0,5 4-2307 0 0,-1 0 0 0 0,0 0-1 0 0,1 0 1 0 0,-1 0 0 0 0,1 0 0 0 0,0-1-1 0 0,0 1 1 0 0,0 0 0 0 0,0 0-1 0 0,0 0 1 0 0,0 0 0 0 0,1 0-1 0 0,-1 0 1 0 0,0 0 0 0 0,1 0 0 0 0,0 0-1 0 0,0 0 1 0 0,-1 0 0 0 0,1 0-1 0 0,0 0 1 0 0,0 0 0 0 0,1 1-1 0 0,-1-1 1 0 0,0 0 0 0 0,1 1 0 0 0,-1-1-1 0 0,1 1 1 0 0,2-3 0 0 0,-3 7-746 0 0,1 0 1 0 0,-1 0-1 0 0,0 0 1 0 0,0 0-1 0 0,-1 0 1 0 0,1 0-1 0 0,0 0 1 0 0,-1 3-1 0 0,2 14-6322 0 0,1-9 3596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6.2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 3953 0 0,'0'4'4353'0'0,"-7"0"4249"0"0,0-4-8234 0 0,-1 2 224 0 0,6-1-336 0 0,2 2 160 0 0,2 1-96 0 0,1 2 240 0 0,2 0-192 0 0,-1-1-272 0 0,2 1-136 0 0,-1-2 40 0 0,1 1-80 0 0,1-2-128 0 0,-1-2-272 0 0,-1-1-96 0 0,4 0-1937 0 0,-2-1 1457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4:21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270 169 512 0 0,'-2'-6'3021'0'0,"2"6"-2874"0"0,0-1 0 0 0,0 1 0 0 0,0 0 0 0 0,-1-1-1 0 0,1 1 1 0 0,0 0 0 0 0,0-1 0 0 0,0 1 0 0 0,0 0 0 0 0,0-1-1 0 0,0 1 1 0 0,0 0 0 0 0,0-1 0 0 0,0 1 0 0 0,0-1 0 0 0,0 1 0 0 0,0 0-1 0 0,0-1 1 0 0,1 1 0 0 0,-1 0 0 0 0,0 0 0 0 0,0-1 0 0 0,0 1-1 0 0,0 0 1 0 0,0-1 0 0 0,1 1 0 0 0,-1 0 0 0 0,0-1 0 0 0,0 1-1 0 0,1 0 1 0 0,-1 0 0 0 0,0 0 0 0 0,1-1 0 0 0,29-26 3189 0 0,-16 16-2078 0 0,18-20 0 0 0,-29 28-1092 0 0,0 0 1 0 0,-1-1-1 0 0,1 1 0 0 0,-1-1 1 0 0,0 0-1 0 0,0 0 0 0 0,0 0 1 0 0,0 0-1 0 0,-1 0 0 0 0,1 0 1 0 0,0-5-1 0 0,-2 8-156 0 0,0 0 0 0 0,0 1-1 0 0,0-1 1 0 0,0 0 0 0 0,0 0-1 0 0,0 0 1 0 0,0 0 0 0 0,0 0-1 0 0,0 0 1 0 0,0 0 0 0 0,-1 1 0 0 0,1-1-1 0 0,0 0 1 0 0,-1 0 0 0 0,1 0-1 0 0,-1 1 1 0 0,1-1 0 0 0,-1 0-1 0 0,1 0 1 0 0,-1 1 0 0 0,0-2-1 0 0,0 1 20 0 0,-1 0 0 0 0,0 0 0 0 0,1 0-1 0 0,-1 0 1 0 0,0 0 0 0 0,1 0 0 0 0,-1 0-1 0 0,0 1 1 0 0,-3-2 0 0 0,-3 1 61 0 0,0 0 0 0 0,0 0 0 0 0,-12 0 1 0 0,20 1-91 0 0,-32 2 231 0 0,0 1 0 0 0,1 2 1 0 0,0 1-1 0 0,0 1 0 0 0,0 2 0 0 0,-29 12 1 0 0,55-19-108 0 0,0 0 1 0 0,1 0 0 0 0,-1 0-1 0 0,1 1 1 0 0,0 0 0 0 0,-1 0-1 0 0,1 0 1 0 0,-5 5 0 0 0,9-7-98 0 0,-1 0 0 0 0,0 0 0 0 0,0 0 0 0 0,0 0 0 0 0,1 0 0 0 0,-1 0 1 0 0,0 0-1 0 0,1 0 0 0 0,-1 0 0 0 0,1 0 0 0 0,-1 1 0 0 0,1-1 1 0 0,0 0-1 0 0,-1 0 0 0 0,1 0 0 0 0,0 1 0 0 0,0-1 0 0 0,0 0 1 0 0,0 0-1 0 0,0 1 0 0 0,0-1 0 0 0,0 0 0 0 0,1 0 0 0 0,-1 1 0 0 0,0-1 1 0 0,1 0-1 0 0,-1 0 0 0 0,1 0 0 0 0,-1 1 0 0 0,1-1 0 0 0,-1 0 1 0 0,1 0-1 0 0,0 0 0 0 0,0 0 0 0 0,-1 0 0 0 0,1 0 0 0 0,2 1 0 0 0,3 4 9 0 0,1-1 0 0 0,0 0 0 0 0,0 0-1 0 0,0 0 1 0 0,1-1 0 0 0,-1 0-1 0 0,14 4 1 0 0,60 16-120 0 0,-56-18 75 0 0,100 30-74 0 0,-101-27 121 0 0,-1 0 0 0 0,0 1 0 0 0,26 17 0 0 0,-46-25-8 0 0,0 0 1 0 0,0 0-1 0 0,0 1 1 0 0,0-1-1 0 0,0 1 0 0 0,0 0 1 0 0,0 0-1 0 0,-1 0 1 0 0,0 0-1 0 0,1 0 1 0 0,1 4-1 0 0,-3-5 29 0 0,-1 0-1 0 0,1 0 1 0 0,-1 0-1 0 0,1-1 1 0 0,-1 1-1 0 0,0 0 1 0 0,1 0 0 0 0,-1 0-1 0 0,0 0 1 0 0,0 0-1 0 0,0 0 1 0 0,-1 0 0 0 0,1 0-1 0 0,0 0 1 0 0,-1 0-1 0 0,1-1 1 0 0,-1 1 0 0 0,0 0-1 0 0,1 0 1 0 0,-1-1-1 0 0,0 1 1 0 0,0 0-1 0 0,0-1 1 0 0,-2 3 0 0 0,-4 4 117 0 0,0-1 1 0 0,0 0 0 0 0,-1 0-1 0 0,0 0 1 0 0,0-1 0 0 0,-1 0 0 0 0,0-1-1 0 0,-15 8 1 0 0,-4-1-153 0 0,-49 14 1 0 0,73-25-32 0 0,-59 14-1 0 0,57-13-84 0 0,0-2 0 0 0,0 1 0 0 0,0-1 0 0 0,0 0 1 0 0,0 0-1 0 0,0 0 0 0 0,0-1 0 0 0,-9-2 0 0 0,14 3-5 0 0,0-1 1 0 0,-1 1-1 0 0,1 0 0 0 0,0-1 1 0 0,0 1-1 0 0,0-1 1 0 0,0 0-1 0 0,0 1 0 0 0,0-1 1 0 0,0 0-1 0 0,0 0 0 0 0,0 1 1 0 0,0-1-1 0 0,0 0 0 0 0,0 0 1 0 0,0 0-1 0 0,0 0 0 0 0,1 0 1 0 0,-1 0-1 0 0,0 0 0 0 0,1-1 1 0 0,-1 1-1 0 0,1 0 0 0 0,0 0 1 0 0,-1 0-1 0 0,1-1 1 0 0,0 1-1 0 0,-1 0 0 0 0,1 0 1 0 0,0-1-1 0 0,0 1 0 0 0,0 0 1 0 0,1-2-1 0 0,-1-1-504 0 0,1 0 1 0 0,0 1-1 0 0,1-1 0 0 0,-1 0 1 0 0,1 1-1 0 0,-1-1 0 0 0,1 1 1 0 0,0 0-1 0 0,5-6 0 0 0,7-8-2296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4:22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66 135 936 0 0,'-59'-11'8950'0'0,"58"11"-8812"0"0,1 0-1 0 0,0 0 1 0 0,0 0-1 0 0,-1-1 1 0 0,1 1 0 0 0,0 0-1 0 0,-1 0 1 0 0,1 0-1 0 0,0 0 1 0 0,0 0 0 0 0,-1-1-1 0 0,1 1 1 0 0,0 0-1 0 0,0 0 1 0 0,0 0 0 0 0,-1-1-1 0 0,1 1 1 0 0,0 0-1 0 0,0 0 1 0 0,0-1 0 0 0,0 1-1 0 0,-1 0 1 0 0,1 0-1 0 0,0-1 1 0 0,0 1 0 0 0,0 0-1 0 0,0-1 1 0 0,0 1-1 0 0,0 0 1 0 0,0 0-1 0 0,0-1 1 0 0,0 1 0 0 0,0-1-1 0 0,6-10 1871 0 0,14-7-284 0 0,-10 11-1249 0 0,1 1 1 0 0,0 0-1 0 0,0 1 1 0 0,22-8 0 0 0,50-9 564 0 0,-79 21-1008 0 0,40-9 368 0 0,49-4 0 0 0,-72 12-429 0 0,1 1 0 0 0,0 1 0 0 0,-1 1 1 0 0,30 5-1 0 0,-47-5-61 0 0,-1-1 0 0 0,1 1-1 0 0,-1 0 1 0 0,1 1 0 0 0,-1-1-1 0 0,0 1 1 0 0,5 2 0 0 0,-7-3-210 0 0,1 0 0 0 0,-1 0 1 0 0,0 0-1 0 0,0 0 0 0 0,0 0 1 0 0,0 0-1 0 0,0 0 0 0 0,0 0 1 0 0,0 1-1 0 0,0-1 0 0 0,-1 0 1 0 0,1 1-1 0 0,0-1 0 0 0,-1 0 0 0 0,1 1 1 0 0,-1-1-1 0 0,0 1 0 0 0,1-1 1 0 0,-1 4-1 0 0,0 6-2839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4:22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41 872 0 0,'-7'-8'2600'0'0,"4"5"-673"0"0,0 0-1 0 0,1-1 1 0 0,-1 1-1 0 0,1-1 1 0 0,-3-4-1 0 0,5 7-1765 0 0,0 1 0 0 0,0-1 0 0 0,0 1-1 0 0,0 0 1 0 0,0-1 0 0 0,0 1 0 0 0,0 0-1 0 0,1-1 1 0 0,-1 1 0 0 0,0 0 0 0 0,0 0 0 0 0,0-1-1 0 0,1 1 1 0 0,-1 0 0 0 0,0-1 0 0 0,0 1-1 0 0,1 0 1 0 0,-1 0 0 0 0,0 0 0 0 0,1-1 0 0 0,-1 1-1 0 0,0 0 1 0 0,1 0 0 0 0,-1 0 0 0 0,0 0 0 0 0,1 0-1 0 0,-1-1 1 0 0,0 1 0 0 0,1 0 0 0 0,-1 0-1 0 0,0 0 1 0 0,1 0 0 0 0,-1 0 0 0 0,1 0 0 0 0,-1 0-1 0 0,0 0 1 0 0,1 0 0 0 0,-1 1 0 0 0,1-1-1 0 0,16 1 1418 0 0,-8 0-1327 0 0,-1 1 1 0 0,1 0-1 0 0,-1 0 1 0 0,0 1-1 0 0,0 0 1 0 0,0 1-1 0 0,13 6 1 0 0,-18-7-260 0 0,0-1 1 0 0,0 1 0 0 0,0-1-1 0 0,0 1 1 0 0,0 0 0 0 0,-1 0-1 0 0,1 0 1 0 0,-1 0 0 0 0,0 0-1 0 0,0 1 1 0 0,0-1 0 0 0,0 1-1 0 0,-1-1 1 0 0,1 1 0 0 0,-1 0 0 0 0,0-1-1 0 0,0 1 1 0 0,0 0 0 0 0,0 5-1 0 0,-1 1-216 0 0,0 0-1 0 0,-1 0 1 0 0,-2 14 0 0 0,1-13-854 0 0,1 1 0 0 0,0 12 0 0 0,1-21 24 0 0,0 1 0 0 0,1 0 0 0 0,-1-1 0 0 0,1 1 0 0 0,0 0 0 0 0,0-1 1 0 0,0 1-1 0 0,1-1 0 0 0,-1 0 0 0 0,4 6 0 0 0,0-1-1166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4:23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28 1480 0 0,'-7'-8'4409'0'0,"-7"-7"3307"0"0,2 11 1200 0 0,14 5-8584 0 0,-1 0 0 0 0,1 0 0 0 0,0 0 0 0 0,-1 1 0 0 0,1-1 0 0 0,-1 0 1 0 0,1 1-1 0 0,-1-1 0 0 0,2 3 0 0 0,1 1 40 0 0,15 11-55 0 0,0 0 0 0 0,1-2 1 0 0,39 22-1 0 0,-31-19 68 0 0,39 29 1 0 0,110 123-960 0 0,-117-109 388 0 0,-48-48-291 0 0,15 14-458 0 0,-16-7-3841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6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16 512 0 0,'0'-16'13418'0'0,"7"23"-12026"0"0,18 29-652 0 0,-2 0 1 0 0,-2 2 0 0 0,-1 0-1 0 0,-2 1 1 0 0,-1 1-1 0 0,11 45 1 0 0,-10 9-659 0 0,-8-33-290 0 0,-8-54 300 0 0,1 5-1141 0 0,1-13-114 0 0,2-7-411 0 0,12-21-5866 0 0,-11 15 4731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34:23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3393 0 0,'-14'1'9502'0'0,"1"3"-4045"0"0,8-1-4791 0 0,1-1 0 0 0,-1 2 1 0 0,0-1-1 0 0,1 0 1 0 0,-4 5-1 0 0,-3 1 162 0 0,-239 194 918 0 0,229-186-1758 0 0,1-1-168 0 0,-34 29-227 0 0,49-40-129 0 0,-1 1 0 0 0,1 0 1 0 0,0 0-1 0 0,0 1 0 0 0,1-1 1 0 0,-6 12-1 0 0,5-2-2310 0 0,6-2 712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9:10:10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45 512 0 0,'0'-1'-6'0'0,"0"1"-1"0"0,0-1 1 0 0,0 1-1 0 0,0-1 0 0 0,0 1 1 0 0,0-1-1 0 0,0 1 1 0 0,-1 0-1 0 0,1-1 1 0 0,0 1-1 0 0,0-1 1 0 0,0 1-1 0 0,0-1 1 0 0,0 1-1 0 0,-1 0 1 0 0,1-1-1 0 0,0 1 1 0 0,-1-1-1 0 0,0 1-18 0 0,1-1-1 0 0,-1 1 1 0 0,0 0 0 0 0,1 0-1 0 0,-1-1 1 0 0,0 1 0 0 0,0 0-1 0 0,1 0 1 0 0,-1 0 0 0 0,0 0-1 0 0,0 0 1 0 0,1 0 0 0 0,-1 0-1 0 0,-1 1 1 0 0,-29 8 25 0 0,8-1 0 0 0,-69 17 9328 0 0,109-42-1791 0 0,-7 20-6427 0 0,2-4-829 0 0,-1 0 0 0 0,1-1 0 0 0,21-6 0 0 0,3-1 4 0 0,-9 4-219 0 0,209-31 198 0 0,-224 36-432 0 0,-12 0 139 0 0,0 0 0 0 0,0 0-1 0 0,0 0 1 0 0,1 0 0 0 0,-1 0 0 0 0,0 0-1 0 0,0 0 1 0 0,0 1 0 0 0,1-1 0 0 0,-1 0-1 0 0,0 0 1 0 0,0 0 0 0 0,0 0-1 0 0,0 0 1 0 0,1 0 0 0 0,-1 0 0 0 0,0 1-1 0 0,0-1 1 0 0,0 0 0 0 0,0 0 0 0 0,0 0-1 0 0,1 0 1 0 0,-1 1 0 0 0,0-1-1 0 0,0 0 1 0 0,0 0 0 0 0,0 0 0 0 0,0 1-1 0 0,0-1 1 0 0,0 0 0 0 0,0 0-1 0 0,0 0 1 0 0,0 1 0 0 0,0-1 0 0 0,0 0-1 0 0,0 0 1 0 0,0 0 0 0 0,0 1 0 0 0,0-1-1 0 0,0 0 1 0 0,0 0 0 0 0,0 0-1 0 0,0 1 1 0 0,0-1 0 0 0,0 0 0 0 0,0 0-1 0 0,0 0 1 0 0,0 1 0 0 0,-1-1-1 0 0,1 0 1 0 0,-5 6-1092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9:10:11.4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46 88 0 0,'1'-1'684'0'0,"0"-1"0"0"0,0 1 0 0 0,0-1 0 0 0,0 1 0 0 0,0 0 0 0 0,0 0 0 0 0,0 0 0 0 0,1 0 0 0 0,-1 0 0 0 0,2-1 0 0 0,26-11 2896 0 0,-15 7-2312 0 0,-7 4-35 0 0,-11 6-677 0 0,-14 8-345 0 0,16-11-172 0 0,-3 2-18 0 0,2-2 15 0 0,1 1-1 0 0,-1-1 1 0 0,1 1-1 0 0,0-1 1 0 0,0 1-1 0 0,0 0 1 0 0,0 0 0 0 0,0 0-1 0 0,0 0 1 0 0,-2 3-1 0 0,4-5-23 0 0,0 0 0 0 0,0 0 0 0 0,0 1 0 0 0,0-1 0 0 0,0 0 0 0 0,0 0 0 0 0,0 0 0 0 0,0 0 0 0 0,0 0-1 0 0,0 0 1 0 0,0 0 0 0 0,0 0 0 0 0,0 0 0 0 0,0 1 0 0 0,0-1 0 0 0,0 0 0 0 0,0 0 0 0 0,0 0 0 0 0,0 0 0 0 0,0 0 0 0 0,0 0 0 0 0,0 0-1 0 0,0 0 1 0 0,0 0 0 0 0,1 0 0 0 0,-1 0 0 0 0,0 1 0 0 0,0-1 0 0 0,0 0 0 0 0,0 0 0 0 0,0 0 0 0 0,0 0 0 0 0,0 0 0 0 0,0 0 0 0 0,0 0-1 0 0,0 0 1 0 0,0 0 0 0 0,1 0 0 0 0,-1 0 0 0 0,0 0 0 0 0,0 0 0 0 0,0 0 0 0 0,0 0 0 0 0,0 0 0 0 0,0 0 0 0 0,0 0 0 0 0,1 0 0 0 0,7 0 342 0 0,9-2 170 0 0,-17 2-505 0 0,64-14 1347 0 0,-43 8-927 0 0,0 1 0 0 0,30-2 0 0 0,31-4-173 0 0,-6 1-5474 0 0,-67 9 2192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8.4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100 223 512 0 0,'-3'-3'92'0'0,"-1"0"-1"0"0,0 0 1 0 0,0 1-1 0 0,0-1 1 0 0,0 1-1 0 0,-1 0 1 0 0,1 0-1 0 0,-1 0 0 0 0,1 1 1 0 0,-1-1-1 0 0,0 1 1 0 0,1 0-1 0 0,-1 1 1 0 0,-9-1-1 0 0,-11-1 3885 0 0,55 11-2128 0 0,11-8-1190 0 0,1-2 0 0 0,0-2 0 0 0,53-10 0 0 0,42-4 671 0 0,91 2-253 0 0,196-8-405 0 0,-159 20-713 0 0,142-3-113 0 0,-226-7-919 0 0,284-56-1 0 0,-459 68 903 0 0,-1 0-1 0 0,1-1 1 0 0,0 1 0 0 0,-1-1-1 0 0,0 0 1 0 0,0 0-1 0 0,1-1 1 0 0,-1 0-1 0 0,7-5 1 0 0,-11 8 64 0 0,-1 0 1 0 0,0-1-1 0 0,1 1 0 0 0,-1 0 1 0 0,0-1-1 0 0,1 1 0 0 0,-1 0 1 0 0,0-1-1 0 0,1 1 0 0 0,-1-1 1 0 0,0 1-1 0 0,0 0 0 0 0,0-1 1 0 0,1 1-1 0 0,-1-1 0 0 0,0 1 1 0 0,0-1-1 0 0,0 1 0 0 0,0-1 0 0 0,0 1 1 0 0,0 0-1 0 0,0-2 0 0 0,-1-2-1720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6:59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24 169 512 0 0,'0'-29'-209'0'0,"1"14"1551"0"0,0 1-1 0 0,-2-1 1 0 0,0 0-1 0 0,0 1 1 0 0,-1-1 0 0 0,-1 1-1 0 0,-5-16 1 0 0,4 23 228 0 0,4 17-557 0 0,1 8-666 0 0,-8 354 2003 0 0,8-238-2194 0 0,-1-36-92 0 0,19 152 0 0 0,-16-230-88 0 0,-1-3-162 0 0,1 0 1 0 0,9 30-1 0 0,-8-39-847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7:00.0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34 365 8 0 0,'-10'-12'274'0'0,"7"9"10"0"0,0 0 0 0 0,0-1 0 0 0,0 1 0 0 0,1 0 0 0 0,0-1 0 0 0,-3-6 0 0 0,4 9-223 0 0,1-1 1 0 0,0 1 0 0 0,-1-1-1 0 0,1 1 1 0 0,0-1 0 0 0,0 1-1 0 0,0-1 1 0 0,0 1 0 0 0,0 0-1 0 0,0-1 1 0 0,1 1 0 0 0,-1-1 0 0 0,0 1-1 0 0,1-1 1 0 0,-1 1 0 0 0,1 0-1 0 0,0-1 1 0 0,-1 1 0 0 0,1 0-1 0 0,0 0 1 0 0,0-1 0 0 0,0 1-1 0 0,2-2 1 0 0,1-1 166 0 0,0 0 1 0 0,0 1-1 0 0,1-1 0 0 0,-1 1 1 0 0,1 0-1 0 0,0 0 0 0 0,0 1 0 0 0,0-1 1 0 0,1 1-1 0 0,6-2 0 0 0,7-1 216 0 0,31-5 1 0 0,-29 7-384 0 0,335-42 1494 0 0,-321 41-1162 0 0,38-9 0 0 0,23-3 317 0 0,146-17 378 0 0,-78 9-933 0 0,0 0-120 0 0,-21 6 2 0 0,-47 7-36 0 0,170-14 63 0 0,-112 12-44 0 0,-9 9-48 0 0,-30 2-45 0 0,-65 0 134 0 0,1 2 1 0 0,66 9-1 0 0,-98-9-29 0 0,-16 0 68 0 0,0 0-1 0 0,1 0 0 0 0,-1 0 0 0 0,0 0 0 0 0,1 1 0 0 0,-1-1 1 0 0,6 2-1 0 0,-36 4 1392 0 0,15-5-1344 0 0,-15 2-61 0 0,26-3-85 0 0,0 0 0 0 0,0 0 1 0 0,0 0-1 0 0,0 0 0 0 0,1 1 0 0 0,-1-1 0 0 0,0 1 1 0 0,0-1-1 0 0,0 0 0 0 0,0 1 0 0 0,0-1 1 0 0,1 1-1 0 0,-1 0 0 0 0,0-1 0 0 0,0 1 0 0 0,1 0 1 0 0,-1-1-1 0 0,1 1 0 0 0,-1 0 0 0 0,0 0 1 0 0,0 0-1 0 0,2 0 1 0 0,-1 0 0 0 0,0 0 0 0 0,0 0 0 0 0,0-1 1 0 0,0 1-1 0 0,1 0 0 0 0,-1 0 0 0 0,0-1 0 0 0,1 1 0 0 0,-1 0 1 0 0,0-1-1 0 0,1 1 0 0 0,-1 0 0 0 0,1-1 0 0 0,-1 1 1 0 0,1 0-1 0 0,0-1 0 0 0,-1 1 0 0 0,1-1 0 0 0,0 1 0 0 0,-1-1 1 0 0,1 0-1 0 0,0 1 0 0 0,-1-1 0 0 0,1 0 0 0 0,0 1 0 0 0,0-1 1 0 0,1 0-1 0 0,24 9 25 0 0,-17-7 179 0 0,24 6-133 0 0,-23-4 376 0 0,-10-4-429 0 0,0 0-1 0 0,0 0 0 0 0,0 0 1 0 0,0 0-1 0 0,0 0 0 0 0,0 0 0 0 0,-1 0 1 0 0,1 0-1 0 0,0 0 0 0 0,0 0 1 0 0,0 0-1 0 0,0 0 0 0 0,0 0 0 0 0,0 0 1 0 0,0 0-1 0 0,0 0 0 0 0,0 0 0 0 0,0 0 1 0 0,0 1-1 0 0,0-1 0 0 0,0 0 1 0 0,0 0-1 0 0,0 0 0 0 0,-1 0 0 0 0,1 0 1 0 0,0 0-1 0 0,0 0 0 0 0,0 0 1 0 0,0 0-1 0 0,0 0 0 0 0,0 0 0 0 0,0 0 1 0 0,0 0-1 0 0,0 0 0 0 0,0 0 0 0 0,0 0 1 0 0,0 1-1 0 0,0-1 0 0 0,0 0 1 0 0,0 0-1 0 0,0 0 0 0 0,0 0 0 0 0,0 0 1 0 0,0 0-1 0 0,0 0 0 0 0,0 0 0 0 0,0 0 1 0 0,0 0-1 0 0,0 0 0 0 0,0 0 1 0 0,0 0-1 0 0,0 1 0 0 0,0-1 0 0 0,0 0 1 0 0,0 0-1 0 0,0 0 0 0 0,0 0 1 0 0,1 0-1 0 0,-1 0 0 0 0,0 0 0 0 0,0 0 1 0 0,0 0-1 0 0,0 0 0 0 0,-12 1 233 0 0,-5 2-8 0 0,17-2-235 0 0,-1-1 0 0 0,1 1 0 0 0,-1-1 0 0 0,1 0 0 0 0,-1 1 0 0 0,1-1 0 0 0,0 1 0 0 0,-1-1 0 0 0,1 1 0 0 0,0-1 0 0 0,-1 1 0 0 0,1-1 0 0 0,0 1 0 0 0,0 0 0 0 0,0-1 0 0 0,-1 1 0 0 0,1-1 0 0 0,0 1 0 0 0,0 0 0 0 0,0-1 0 0 0,0 1 0 0 0,0-1 0 0 0,0 1 0 0 0,0 0 0 0 0,0-1-1 0 0,0 1 1 0 0,0-1 0 0 0,1 2 0 0 0,7 37 183 0 0,-4-26-164 0 0,-2 1 0 0 0,1 0 0 0 0,0 20 0 0 0,-4-1 58 0 0,-2 0 0 0 0,-10 54 0 0 0,-25 63 74 0 0,1-5-70 0 0,31-110-71 0 0,0-1 0 0 0,0 46 0 0 0,6-44-33 0 0,2 0 0 0 0,2 0 0 0 0,1 0 0 0 0,11 38 0 0 0,1-12-37 0 0,37 83-1 0 0,-49-134-148 0 0,2 6 243 0 0,-1 0-1 0 0,0 0 1 0 0,4 19 0 0 0,-9-32-297 0 0,0 0 0 0 0,-1 0 1 0 0,1 0-1 0 0,-1 0 1 0 0,0 0-1 0 0,0 0 1 0 0,-1 0-1 0 0,1 0 1 0 0,-1 0-1 0 0,1 0 0 0 0,-1 0 1 0 0,-1-1-1 0 0,1 1 1 0 0,0 0-1 0 0,-1 0 1 0 0,0-1-1 0 0,0 1 0 0 0,0-1 1 0 0,-5 6-1 0 0,-5 3-1661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08.21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606 239 512 0 0,'4'-14'303'0'0,"22"-65"2094"0"0,-24 71-1678 0 0,0 0 0 0 0,-1 0 0 0 0,0-1 0 0 0,0 1 0 0 0,-1-1-1 0 0,0 1 1 0 0,-2-13 0 0 0,2 17-574 0 0,-1 1 0 0 0,0 0-1 0 0,0 0 1 0 0,0 0 0 0 0,0 0-1 0 0,0 0 1 0 0,-1 0 0 0 0,1 0-1 0 0,-1 1 1 0 0,1-1 0 0 0,-1 1 0 0 0,0-1-1 0 0,0 1 1 0 0,-1-1 0 0 0,1 1-1 0 0,0 0 1 0 0,-1 0 0 0 0,1 0-1 0 0,-1 0 1 0 0,0 1 0 0 0,0-1-1 0 0,1 1 1 0 0,-5-2 0 0 0,1 1-54 0 0,0 1 0 0 0,1 0 1 0 0,-1 0-1 0 0,0 0 0 0 0,-1 1 0 0 0,1 0 1 0 0,0 0-1 0 0,0 1 0 0 0,0-1 0 0 0,0 1 1 0 0,-7 2-1 0 0,-26 7 47 0 0,1 2 0 0 0,1 1 0 0 0,0 2 0 0 0,0 2 0 0 0,-50 30 0 0 0,71-36-98 0 0,-104 71 220 0 0,108-72-201 0 0,1 0 0 0 0,0 0 0 0 0,0 1 1 0 0,1 1-1 0 0,0 0 0 0 0,1 0 0 0 0,-10 18 1 0 0,18-27-39 0 0,-1-1 1 0 0,1 1-1 0 0,0 0 1 0 0,0 0 0 0 0,0 0-1 0 0,0 0 1 0 0,0 0 0 0 0,1 0-1 0 0,0 0 1 0 0,-1 0 0 0 0,1 0-1 0 0,0 0 1 0 0,0 0 0 0 0,1 0-1 0 0,-1 0 1 0 0,2 6-1 0 0,-1-6 11 0 0,1 1 0 0 0,0 0 0 0 0,0-1 0 0 0,0 0 0 0 0,0 0 0 0 0,0 1 0 0 0,1-1 0 0 0,-1-1 0 0 0,1 1 0 0 0,0 0 0 0 0,5 3 0 0 0,6 3 63 0 0,0 0-1 0 0,1-2 1 0 0,0 0 0 0 0,0 0 0 0 0,17 4 0 0 0,255 61 253 0 0,-72-21 80 0 0,-180-42-340 0 0,-1 2-1 0 0,0 2 0 0 0,-2 1 1 0 0,45 25-1 0 0,-71-35-77 0 0,-1 0-1 0 0,0 0 1 0 0,0 0-1 0 0,0 0 1 0 0,-1 1-1 0 0,1 0 1 0 0,-1 0-1 0 0,0 0 1 0 0,0 0-1 0 0,-1 1 1 0 0,0-1-1 0 0,0 1 0 0 0,4 11 1 0 0,-6-12 2 0 0,1 0 1 0 0,-1 1 0 0 0,0-1-1 0 0,0 0 1 0 0,-1 1-1 0 0,0-1 1 0 0,0 1-1 0 0,0-1 1 0 0,-1 1-1 0 0,1-1 1 0 0,-1 1-1 0 0,-1-1 1 0 0,1 0-1 0 0,-1 1 1 0 0,0-1-1 0 0,-3 7 1 0 0,-1-2 20 0 0,-1 0 0 0 0,1-1 0 0 0,-2 0 0 0 0,1 0 0 0 0,-1 0 0 0 0,0-1 0 0 0,-1 0-1 0 0,0-1 1 0 0,0 0 0 0 0,-12 7 0 0 0,-14 6 121 0 0,-58 25-1 0 0,70-35-115 0 0,-21 9 59 0 0,-1-2 0 0 0,-56 13 0 0 0,71-23-150 0 0,0-1 0 0 0,0-2 0 0 0,0-1-1 0 0,-50-2 1 0 0,76-1 24 0 0,0-1 1 0 0,0 1-1 0 0,0-1 0 0 0,0 0 0 0 0,0 0 1 0 0,0 0-1 0 0,1 0 0 0 0,-1-1 0 0 0,-5-2 1 0 0,8 3-17 0 0,-1 0 0 0 0,1 0-1 0 0,0 0 1 0 0,0 0 0 0 0,0 0 0 0 0,0 0 0 0 0,0 0 0 0 0,0 0 0 0 0,0-1 0 0 0,0 1 0 0 0,0 0 0 0 0,1-1 0 0 0,-1 1 0 0 0,0-1 0 0 0,1 1 0 0 0,0-1 0 0 0,-1 1 0 0 0,1-1 0 0 0,0 1 0 0 0,-1-1 0 0 0,1 1 0 0 0,0-1 0 0 0,0 1 0 0 0,0-1 0 0 0,1 1 0 0 0,-1-1 0 0 0,1-2 0 0 0,0-2-482 0 0,1 1-1 0 0,0-1 1 0 0,1 1 0 0 0,-1-1 0 0 0,1 1 0 0 0,0 0 0 0 0,6-8 0 0 0,16-18-2250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08.7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2 145 16 0 0,'-1'-13'442'0'0,"0"-1"0"0"0,2 1 0 0 0,1-17 0 0 0,-1 24 505 0 0,0 0 0 0 0,1 0 0 0 0,-1 0 0 0 0,1 0 0 0 0,1 1-1 0 0,-1-1 1 0 0,1 1 0 0 0,0-1 0 0 0,5-6 0 0 0,-4 1 3652 0 0,-5 17-4011 0 0,-1 20-229 0 0,1 0 0 0 0,1 0 0 0 0,1 1 0 0 0,1-1 0 0 0,2 0 0 0 0,9 39 0 0 0,60 150 146 0 0,-21-73-571 0 0,-40-104 122 0 0,12 69 0 0 0,-20-73-112 0 0,-2-16 19 0 0,0-1 0 0 0,2 0 1 0 0,-1 0-1 0 0,8 18 0 0 0,-11-34 15 0 0,1 0-1 0 0,-1-1 0 0 0,0 1 1 0 0,1 0-1 0 0,-1 0 1 0 0,1 0-1 0 0,-1 0 0 0 0,1 0 1 0 0,-1 0-1 0 0,1-1 1 0 0,0 1-1 0 0,-1 0 0 0 0,1 0 1 0 0,0-1-1 0 0,0 1 1 0 0,0-1-1 0 0,-1 1 0 0 0,1-1 1 0 0,0 1-1 0 0,0-1 1 0 0,2 1-1 0 0,-2-1-57 0 0,0 0 1 0 0,0 0-1 0 0,-1 0 1 0 0,1 0-1 0 0,0 0 0 0 0,0 0 1 0 0,0-1-1 0 0,0 1 1 0 0,0 0-1 0 0,0-1 0 0 0,0 1 1 0 0,-1-1-1 0 0,1 1 0 0 0,0-1 1 0 0,0 1-1 0 0,-1-1 1 0 0,1 0-1 0 0,1 0 0 0 0,1-3-390 0 0,0 1-1 0 0,0-1 1 0 0,-1 0-1 0 0,1 0 1 0 0,-1 0 0 0 0,0 0-1 0 0,0 0 1 0 0,1-6-1 0 0,3-21-4538 0 0,-4 14 2063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08.8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79 215 2040 0 0,'-5'-1'925'0'0,"-4"-1"716"0"0,0 0 0 0 0,0 0-1 0 0,-11-5 1 0 0,19 6-1441 0 0,-1 1 0 0 0,0-1 0 0 0,1 0 0 0 0,-1 0 0 0 0,1 0 0 0 0,0 1 0 0 0,-1-1 1 0 0,1 0-1 0 0,0-1 0 0 0,-1 1 0 0 0,1 0 0 0 0,0 0 0 0 0,0-1 0 0 0,0 1 0 0 0,0 0 0 0 0,0-1 0 0 0,0 1 0 0 0,1-1 0 0 0,-1 1 0 0 0,0-1 0 0 0,1 1 1 0 0,-1-1-1 0 0,1 0 0 0 0,0 1 0 0 0,-1-3 0 0 0,1 2-94 0 0,1 1 0 0 0,-1 0 1 0 0,1-1-1 0 0,-1 1 0 0 0,1-1 1 0 0,-1 1-1 0 0,1 0 0 0 0,0 0 1 0 0,0-1-1 0 0,0 1 0 0 0,-1 0 1 0 0,1 0-1 0 0,0 0 0 0 0,0 0 1 0 0,1 0-1 0 0,-1 0 0 0 0,0 0 1 0 0,2-1-1 0 0,25-15 343 0 0,-23 15-367 0 0,35-16 49 0 0,0 1-1 0 0,1 3 1 0 0,66-15 0 0 0,-59 17-167 0 0,-4 1 61 0 0,60-8 0 0 0,-86 17-547 0 0,1 1 0 0 0,19 1 0 0 0,-26 1-680 0 0,0 1 1 0 0,0 0 0 0 0,0 0-1 0 0,13 6 1 0 0,-13-3-490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09.3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35 405 328 0 0,'-1'4'284'0'0,"0"-2"81"0"0,0 0-1 0 0,0 0 1 0 0,0 0 0 0 0,1 0-1 0 0,-1 1 1 0 0,1-1 0 0 0,-1 0 0 0 0,1 4-1 0 0,0-5-235 0 0,1 0-1 0 0,-1 0 1 0 0,1 0-1 0 0,-1 0 1 0 0,1 0-1 0 0,-1 0 0 0 0,1 0 1 0 0,-1 0-1 0 0,1 0 1 0 0,0-1-1 0 0,0 1 1 0 0,-1 0-1 0 0,1 0 1 0 0,0-1-1 0 0,0 1 0 0 0,0 0 1 0 0,0-1-1 0 0,0 1 1 0 0,0-1-1 0 0,0 1 1 0 0,1-1-1 0 0,0 2 93 0 0,1-1 1 0 0,0 0-1 0 0,-1 0 0 0 0,1 0 1 0 0,0 0-1 0 0,0-1 0 0 0,0 1 0 0 0,0-1 1 0 0,-1 0-1 0 0,7 0 0 0 0,-8 0-97 0 0,0 0 0 0 0,0 0-1 0 0,0-1 1 0 0,1 1 0 0 0,-1-1-1 0 0,0 1 1 0 0,0 0 0 0 0,0-1-1 0 0,0 0 1 0 0,0 1 0 0 0,0-1-1 0 0,0 0 1 0 0,0 0 0 0 0,0 1 0 0 0,0-1-1 0 0,0 0 1 0 0,0 0 0 0 0,0 0-1 0 0,-1 0 1 0 0,1 0 0 0 0,0 0-1 0 0,-1 0 1 0 0,1 0 0 0 0,-1 0-1 0 0,1-1 1 0 0,-1 1 0 0 0,1-2-1 0 0,0-1 8 0 0,0 0-1 0 0,-1-1 0 0 0,0 1 0 0 0,1 0 1 0 0,-2 0-1 0 0,1 0 0 0 0,0 0 0 0 0,-1 0 0 0 0,0-1 1 0 0,1 1-1 0 0,-2 0 0 0 0,1 0 0 0 0,-2-4 1 0 0,-4-5-21 0 0,0 0 1 0 0,-13-18-1 0 0,12 20 12 0 0,1 0 0 0 0,1 0 0 0 0,-9-18-1 0 0,8 8 103 0 0,0 0 0 0 0,-4-28-1 0 0,9 40-205 0 0,1 1 0 0 0,0-1 0 0 0,1 1-1 0 0,0-1 1 0 0,0 0 0 0 0,1 1 0 0 0,0-1-1 0 0,4-16 1 0 0,-4 21-21 0 0,1 1 0 0 0,-1-1-1 0 0,1 1 1 0 0,0 0 0 0 0,0 0 0 0 0,0 0 0 0 0,0 0-1 0 0,0 0 1 0 0,1 0 0 0 0,-1 0 0 0 0,1 1-1 0 0,0-1 1 0 0,4-2 0 0 0,-2 2-5 0 0,0 0 1 0 0,0 1-1 0 0,0-1 1 0 0,1 1-1 0 0,-1 0 0 0 0,1 1 1 0 0,10-2-1 0 0,3 1-66 0 0,0 1 0 0 0,0 0 0 0 0,0 2 0 0 0,20 3 0 0 0,-11-1-1214 0 0,-1 1-1 0 0,51 15 1 0 0,-44-7 21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6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109 159 1248 0 0,'-10'-1'1599'0'0,"0"-1"1"0"0,0 0-1 0 0,1-1 0 0 0,-1 0 0 0 0,1 0 0 0 0,-1-1 0 0 0,1 0 1 0 0,-11-8-1 0 0,19 12-1557 0 0,0-1 1 0 0,0 0 0 0 0,0 0 0 0 0,0 0 0 0 0,0 0-1 0 0,1 0 1 0 0,-1 0 0 0 0,0 0 0 0 0,1 0-1 0 0,-1 0 1 0 0,1 0 0 0 0,-1 0 0 0 0,1 0 0 0 0,-1 0-1 0 0,1-1 1 0 0,0 1 0 0 0,-1 0 0 0 0,1 0-1 0 0,0-1 1 0 0,0 1 0 0 0,0 0 0 0 0,0 0 0 0 0,0 0-1 0 0,0-1 1 0 0,1 1 0 0 0,-1 0 0 0 0,0 0-1 0 0,1-2 1 0 0,0 0-35 0 0,0 1-1 0 0,0-1 1 0 0,0 0-1 0 0,1 1 1 0 0,-1-1-1 0 0,1 1 1 0 0,-1-1 0 0 0,1 1-1 0 0,0 0 1 0 0,0-1-1 0 0,3-1 1 0 0,2-1-6 0 0,0 0 0 0 0,1 0 1 0 0,0 1-1 0 0,0 0 0 0 0,0 0 1 0 0,1 1-1 0 0,-1 0 0 0 0,15-2 0 0 0,9-1-78 0 0,34-1-1 0 0,-26 4 48 0 0,0-1-135 0 0,55 2 1 0 0,-75 3 118 0 0,1 1 0 0 0,-1 1 1 0 0,0 0-1 0 0,31 10 0 0 0,-46-11 45 0 0,1 0-1 0 0,-1 1 1 0 0,1-1-1 0 0,-1 1 1 0 0,0 0-1 0 0,0 0 0 0 0,6 5 1 0 0,-10-7 1 0 0,-1 0 0 0 0,1-1 0 0 0,0 1 0 0 0,-1 0 0 0 0,1 0 0 0 0,0 0 0 0 0,-1 0 0 0 0,1 0 0 0 0,-1 0 0 0 0,1 0 0 0 0,-1 0 1 0 0,0 0-1 0 0,1 0 0 0 0,-1 0 0 0 0,0 0 0 0 0,0 0 0 0 0,0 0 0 0 0,0 2 0 0 0,0-2 2 0 0,0 1-1 0 0,-1-1 1 0 0,1 1 0 0 0,-1-1-1 0 0,1 1 1 0 0,-1-1 0 0 0,0 1 0 0 0,0-1-1 0 0,0 0 1 0 0,1 1 0 0 0,-1-1-1 0 0,-1 0 1 0 0,1 0 0 0 0,0 0-1 0 0,0 0 1 0 0,-2 2 0 0 0,-3 1 1 0 0,0 1 0 0 0,-1-1 0 0 0,0 0 0 0 0,0 0 0 0 0,0-1 0 0 0,0 0 0 0 0,0 0 0 0 0,-13 2 0 0 0,-7 1-23 0 0,-32 1 1 0 0,28-3 5 0 0,21-3-25 0 0,-85 9 106 0 0,79-10-215 0 0,1 0 1 0 0,0-1-1 0 0,0 0 0 0 0,-19-4 0 0 0,31 4-4 0 0,1 0 0 0 0,-1 0 0 0 0,0 0 0 0 0,0 0-1 0 0,0 0 1 0 0,0-1 0 0 0,-4-3 0 0 0,6 5 25 0 0,0-1 1 0 0,1 1 0 0 0,-1-1-1 0 0,0 1 1 0 0,1-1-1 0 0,-1 0 1 0 0,1 0 0 0 0,-1 1-1 0 0,1-1 1 0 0,-1 0-1 0 0,1 0 1 0 0,0 1 0 0 0,-1-1-1 0 0,1 0 1 0 0,0 0-1 0 0,0 0 1 0 0,-1 0 0 0 0,1 0-1 0 0,0 1 1 0 0,0-1-1 0 0,0 0 1 0 0,0 0 0 0 0,0 0-1 0 0,0 0 1 0 0,0 0-1 0 0,1 0 1 0 0,-1 1 0 0 0,0-1-1 0 0,0 0 1 0 0,1 0-1 0 0,-1 0 1 0 0,1-1 0 0 0,5-7-1033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0.2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103 249 344 0 0,'-14'-27'3310'0'0,"12"26"-2882"0"0,1-1-1 0 0,0 1 1 0 0,0-1 0 0 0,0 1-1 0 0,-1-1 1 0 0,1 1-1 0 0,-1 0 1 0 0,1 0 0 0 0,-1 0-1 0 0,1 0 1 0 0,-1 0 0 0 0,0 0-1 0 0,-2-1 1 0 0,3 2-323 0 0,0 0 0 0 0,0 0 0 0 0,0 0 0 0 0,0 0 0 0 0,0 1 0 0 0,0-1 0 0 0,0 0 1 0 0,0 0-1 0 0,0 1 0 0 0,0-1 0 0 0,0 1 0 0 0,1-1 0 0 0,-1 1 0 0 0,0-1 0 0 0,0 1 0 0 0,0-1 1 0 0,1 1-1 0 0,-1 0 0 0 0,0-1 0 0 0,1 1 0 0 0,-1 0 0 0 0,1 0 0 0 0,-1 0 0 0 0,-12 20 1038 0 0,7-9-989 0 0,1-1 0 0 0,1 1 0 0 0,0 0 0 0 0,0 0 0 0 0,1 0 1 0 0,1 0-1 0 0,0 1 0 0 0,0-1 0 0 0,2 24 0 0 0,0-29-136 0 0,1 0 0 0 0,0-1 1 0 0,0 1-1 0 0,0-1 0 0 0,1 1 0 0 0,0-1 0 0 0,1 0 0 0 0,-1 1 0 0 0,1-1 0 0 0,1 0 0 0 0,-1-1 0 0 0,1 1 1 0 0,0-1-1 0 0,0 1 0 0 0,0-1 0 0 0,1 0 0 0 0,0-1 0 0 0,0 1 0 0 0,0-1 0 0 0,7 4 0 0 0,-6-4 1 0 0,0-1 0 0 0,1 0 0 0 0,0-1 0 0 0,0 1-1 0 0,0-1 1 0 0,0-1 0 0 0,0 1 0 0 0,0-1 0 0 0,1 0 0 0 0,-1-1 0 0 0,0 0-1 0 0,0 0 1 0 0,1 0 0 0 0,-1-1 0 0 0,14-3 0 0 0,-4-1 2 0 0,0 0 0 0 0,0-1-1 0 0,0 0 1 0 0,-1-1 0 0 0,21-13 0 0 0,-27 14-31 0 0,0 0 0 0 0,0-1 0 0 0,-1 0 0 0 0,0-1 0 0 0,-1 0 0 0 0,0 0 1 0 0,8-10-1 0 0,-13 14-4 0 0,-1 1 0 0 0,1-1 1 0 0,-1 1-1 0 0,0-1 1 0 0,0 0-1 0 0,-1 0 0 0 0,1 0 1 0 0,-1 0-1 0 0,0 0 1 0 0,0 0-1 0 0,0 0 0 0 0,-1 0 1 0 0,1-1-1 0 0,-1 1 1 0 0,0 0-1 0 0,0 0 0 0 0,-1-1 1 0 0,1 1-1 0 0,-1 0 1 0 0,0 0-1 0 0,0 0 1 0 0,-3-7-1 0 0,0 2-9 0 0,-1 0 0 0 0,0 1 0 0 0,-1 0 1 0 0,0 0-1 0 0,0 0 0 0 0,-1 1 0 0 0,0 0 0 0 0,0 0 1 0 0,0 0-1 0 0,-1 1 0 0 0,-9-5 0 0 0,-14-9 30 0 0,-53-24 1 0 0,71 38-14 0 0,-1 0 95 0 0,-26-9 1 0 0,35 13-73 0 0,0 1-1 0 0,0 0 1 0 0,0 0 0 0 0,0 0-1 0 0,-1 1 1 0 0,1 0 0 0 0,0 0-1 0 0,-10 1 1 0 0,14-1-13 0 0,0 0 0 0 0,0 1 0 0 0,0-1 1 0 0,0 0-1 0 0,0 1 0 0 0,0-1 0 0 0,0 1 0 0 0,0-1 0 0 0,0 1 1 0 0,0-1-1 0 0,0 1 0 0 0,0 0 0 0 0,1-1 0 0 0,-1 1 0 0 0,0 0 1 0 0,0 0-1 0 0,1 0 0 0 0,-1-1 0 0 0,0 1 0 0 0,1 0 0 0 0,-1 0 1 0 0,1 0-1 0 0,-1 0 0 0 0,1 1 0 0 0,-1-1 2 0 0,1 0 0 0 0,0 0-1 0 0,0 0 1 0 0,1 0 0 0 0,-1-1-1 0 0,0 1 1 0 0,0 0 0 0 0,0 0-1 0 0,0 0 1 0 0,1 0 0 0 0,-1-1 0 0 0,0 1-1 0 0,1 0 1 0 0,-1 0 0 0 0,1-1-1 0 0,-1 1 1 0 0,1 0 0 0 0,-1-1 0 0 0,1 1-1 0 0,-1 0 1 0 0,1-1 0 0 0,0 1-1 0 0,-1-1 1 0 0,1 1 0 0 0,0-1-1 0 0,0 1 1 0 0,-1-1 0 0 0,1 0 0 0 0,0 1-1 0 0,0-1 1 0 0,1 1 0 0 0,30 11 204 0 0,0-2 1 0 0,1 0 0 0 0,43 6 0 0 0,26-8 343 0 0,4 1 258 0 0,-93-6-653 0 0,0-1 0 0 0,0 2 0 0 0,0 0 0 0 0,0 0 0 0 0,21 12 0 0 0,-26-13-94 0 0,-1 2 1 0 0,-1-1-1 0 0,1 1 1 0 0,0 0-1 0 0,-1 0 1 0 0,0 0-1 0 0,-1 1 0 0 0,1 0 1 0 0,-1 0-1 0 0,0 1 1 0 0,0-1-1 0 0,-1 1 0 0 0,0 0 1 0 0,0 0-1 0 0,-1 1 1 0 0,0-1-1 0 0,0 1 1 0 0,2 12-1 0 0,-1-5 2 0 0,-1 1-1 0 0,2 25 1 0 0,-5-36-46 0 0,0-1 0 0 0,0 0 0 0 0,0 1 0 0 0,0-1 0 0 0,-1 0 0 0 0,0 0 0 0 0,0 1 1 0 0,0-1-1 0 0,-1 0 0 0 0,1 0 0 0 0,-1 0 0 0 0,0 0 0 0 0,0 0 0 0 0,-5 6 0 0 0,6-9-12 0 0,1-1-1 0 0,-1 1 1 0 0,0 0 0 0 0,1 0-1 0 0,-1-1 1 0 0,0 1 0 0 0,0-1-1 0 0,0 1 1 0 0,0 0 0 0 0,0-1-1 0 0,1 0 1 0 0,-1 1 0 0 0,0-1-1 0 0,0 1 1 0 0,0-1-1 0 0,0 0 1 0 0,0 0 0 0 0,0 0-1 0 0,0 0 1 0 0,0 0 0 0 0,-1 0-1 0 0,1 0 1 0 0,-1 0 0 0 0,1 0-5 0 0,0 0 0 0 0,1-1 0 0 0,-1 1 1 0 0,0 0-1 0 0,1-1 0 0 0,-1 1 0 0 0,0-1 1 0 0,1 1-1 0 0,-1-1 0 0 0,0 1 0 0 0,1-1 0 0 0,-1 0 1 0 0,1 1-1 0 0,-1-1 0 0 0,1 0 0 0 0,0 1 1 0 0,-1-1-1 0 0,1 0 0 0 0,-1 1 0 0 0,1-1 1 0 0,0 0-1 0 0,0 0 0 0 0,-1 1 0 0 0,1-1 0 0 0,0 0 1 0 0,0 0-1 0 0,0 0 0 0 0,0 1 0 0 0,0-1 1 0 0,0-1-1 0 0,2-31-58 0 0,2 1 0 0 0,1 0 0 0 0,10-34 0 0 0,-8 38 8 0 0,3-11-78 0 0,2-1 0 0 0,1 1 0 0 0,25-50 0 0 0,-33 80 100 0 0,0-1 0 0 0,0 1 0 0 0,1 1 0 0 0,0-1 0 0 0,1 1 0 0 0,-1 0 0 0 0,2 1 0 0 0,15-14 0 0 0,-19 18 28 0 0,-1 1 1 0 0,1 0-1 0 0,0 0 0 0 0,0 0 1 0 0,0 0-1 0 0,0 1 0 0 0,0-1 1 0 0,0 1-1 0 0,0 0 0 0 0,0 0 1 0 0,1 1-1 0 0,-1-1 0 0 0,0 1 1 0 0,1 0-1 0 0,-1 0 0 0 0,0 0 1 0 0,1 1-1 0 0,-1 0 0 0 0,0 0 1 0 0,0 0-1 0 0,0 0 0 0 0,1 0 1 0 0,-1 1-1 0 0,4 2 0 0 0,17 9 41 0 0,-1 0-1 0 0,-1 1 0 0 0,0 2 0 0 0,-2 0 0 0 0,30 29 1 0 0,-33-28 18 0 0,0 2 1 0 0,-2 0-1 0 0,0 1 0 0 0,22 38 1 0 0,-33-51-50 0 0,-2 1 1 0 0,1-1-1 0 0,-1 1 1 0 0,0 0-1 0 0,-1 0 1 0 0,0 0-1 0 0,0 0 1 0 0,-1 0-1 0 0,0 0 1 0 0,0 1-1 0 0,-1-1 1 0 0,0 0-1 0 0,-1 1 0 0 0,0-1 1 0 0,0 0-1 0 0,0 0 1 0 0,-1 0-1 0 0,-4 12 1 0 0,-10 6-35 0 0,13-22-166 0 0,1-1-1 0 0,0 1 1 0 0,0-1 0 0 0,0 1 0 0 0,0 0 0 0 0,-2 5 0 0 0,4-9 56 0 0,1 0 1 0 0,-1 1-1 0 0,0-1 0 0 0,0 0 1 0 0,0 0-1 0 0,0 1 0 0 0,0-1 1 0 0,1 0-1 0 0,-1 0 0 0 0,0 0 1 0 0,0 1-1 0 0,0-1 0 0 0,1 0 1 0 0,-1 0-1 0 0,0 0 0 0 0,0 0 1 0 0,1 0-1 0 0,-1 0 1 0 0,0 0-1 0 0,0 1 0 0 0,1-1 1 0 0,-1 0-1 0 0,0 0 0 0 0,1 0 1 0 0,-1 0-1 0 0,0 0 0 0 0,0 0 1 0 0,1 0-1 0 0,-1 0 0 0 0,0 0 1 0 0,0 0-1 0 0,1-1 0 0 0,-1 1 1 0 0,0 0-1 0 0,0 0 0 0 0,1 0 1 0 0,7-3-1798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1.3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309 105 8 0 0,'-3'-12'200'0'0,"2"5"377"0"0,0-1 0 0 0,-1 0 0 0 0,0 1 0 0 0,0-1 0 0 0,-1 1 0 0 0,0 0 0 0 0,-7-13 0 0 0,8 18-299 0 0,0 1 1 0 0,1-1-1 0 0,-1 0 1 0 0,0 1-1 0 0,0-1 0 0 0,0 1 1 0 0,0 0-1 0 0,0-1 1 0 0,-1 1-1 0 0,1 0 1 0 0,0 0-1 0 0,0 1 1 0 0,-1-1-1 0 0,1 0 0 0 0,0 1 1 0 0,-1-1-1 0 0,1 1 1 0 0,-1 0-1 0 0,1 0 1 0 0,-1 0-1 0 0,1 0 1 0 0,-1 0-1 0 0,-3 2 1 0 0,-1-1-5 0 0,1 0 1 0 0,-1 1 0 0 0,1 0-1 0 0,0 0 1 0 0,0 1 0 0 0,0 0 0 0 0,-9 5-1 0 0,0 2 70 0 0,0 1 0 0 0,1 1 0 0 0,0 0-1 0 0,1 0 1 0 0,-13 17 0 0 0,21-24-266 0 0,1 0 1 0 0,1 0-1 0 0,-1 1 1 0 0,1 0-1 0 0,0-1 1 0 0,0 1-1 0 0,0 0 1 0 0,1 0-1 0 0,0 1 1 0 0,1-1-1 0 0,-1 0 1 0 0,1 1-1 0 0,0-1 1 0 0,0 1-1 0 0,1-1 1 0 0,0 1-1 0 0,1 10 1 0 0,1-10-39 0 0,0-1 0 0 0,0 1 0 0 0,1-1 0 0 0,0 1 0 0 0,0-1 0 0 0,0 0 0 0 0,1 0 0 0 0,0-1 1 0 0,0 1-1 0 0,0-1 0 0 0,1 0 0 0 0,9 9 0 0 0,4 1-4 0 0,1-1 1 0 0,28 17-1 0 0,-28-20-28 0 0,0 0-1 0 0,1-1 0 0 0,1-1 0 0 0,-1-1 1 0 0,1-1-1 0 0,1-1 0 0 0,21 3 0 0 0,-28-7-6 0 0,0 0 0 0 0,0-1 0 0 0,1-1 0 0 0,-1-1 0 0 0,0 0 0 0 0,0-1 0 0 0,0 0 0 0 0,0-1 0 0 0,-1-1 0 0 0,1 0 0 0 0,16-8 0 0 0,-19 7-23 0 0,0-1-1 0 0,0-1 1 0 0,0 0 0 0 0,-1 0 0 0 0,0-1 0 0 0,15-14 0 0 0,-21 18-25 0 0,-1-1 1 0 0,0 0-1 0 0,0 0 1 0 0,0-1 0 0 0,-1 1-1 0 0,1-1 1 0 0,-1 1-1 0 0,-1-1 1 0 0,1 0 0 0 0,-1 0-1 0 0,0-1 1 0 0,0 1-1 0 0,-1 0 1 0 0,0 0 0 0 0,1-12-1 0 0,-2 8-2 0 0,-1 0-1 0 0,0 1 1 0 0,0-1-1 0 0,-1 0 0 0 0,-1 1 1 0 0,1 0-1 0 0,-1-1 1 0 0,-1 1-1 0 0,0 0 0 0 0,0 1 1 0 0,-1-1-1 0 0,0 1 1 0 0,0 0-1 0 0,-1 0 1 0 0,-13-14-1 0 0,12 14 11 0 0,-2 0 0 0 0,1 1 0 0 0,-1 0 0 0 0,0 0 0 0 0,0 1 0 0 0,-1 0-1 0 0,1 1 1 0 0,-1 0 0 0 0,-1 0 0 0 0,1 1 0 0 0,-1 1 0 0 0,1 0 0 0 0,-20-4 0 0 0,4 5 25 0 0,1 0 0 0 0,-1 2 0 0 0,1 0 0 0 0,-1 2 0 0 0,-26 5 0 0 0,35-4 32 0 0,0 2 1 0 0,0 0 0 0 0,1 0 0 0 0,0 2-1 0 0,0 0 1 0 0,0 0 0 0 0,1 2-1 0 0,-19 13 1 0 0,-33 32 9 0 0,59-47 14 0 0,0 1 0 0 0,1 0 0 0 0,0 0 0 0 0,0 0 0 0 0,-10 19 0 0 0,15-24-29 0 0,1 0-1 0 0,0 0 0 0 0,-1 0 1 0 0,1 0-1 0 0,0 0 1 0 0,1 1-1 0 0,-1-1 1 0 0,1 0-1 0 0,-1 1 0 0 0,1-1 1 0 0,0 0-1 0 0,0 1 1 0 0,1-1-1 0 0,-1 1 1 0 0,2 4-1 0 0,-1-3 18 0 0,1-1-1 0 0,0 1 1 0 0,0-1-1 0 0,0 0 1 0 0,1 1-1 0 0,-1-1 1 0 0,1 0-1 0 0,0 0 1 0 0,7 6-1 0 0,-1-2 32 0 0,0-1 0 0 0,1 0 0 0 0,-1 0-1 0 0,2 0 1 0 0,-1-1 0 0 0,1-1 0 0 0,22 8-1 0 0,-12-6-11 0 0,1-1 0 0 0,0-1-1 0 0,0-1 1 0 0,42 2 0 0 0,-48-6-9 0 0,0 0 0 0 0,0-2 0 0 0,0 0 1 0 0,-1 0-1 0 0,1-1 0 0 0,-1-1 0 0 0,25-10 1 0 0,-11 2 38 0 0,-1-1-1 0 0,27-18 1 0 0,-48 27-84 0 0,0-1 0 0 0,-1 1 0 0 0,1-1 0 0 0,-1-1 0 0 0,0 1 0 0 0,-1-1 0 0 0,0 0 0 0 0,1 0 0 0 0,-2-1 0 0 0,1 1 0 0 0,-1-1 0 0 0,0 0 0 0 0,4-10 0 0 0,-7 12 5 0 0,0 0-1 0 0,0 1 1 0 0,-1-1-1 0 0,0 0 1 0 0,1 0-1 0 0,-2 0 1 0 0,1 0-1 0 0,0 0 1 0 0,-1 0-1 0 0,0 0 0 0 0,0 1 1 0 0,-1-1-1 0 0,1 0 1 0 0,-1 1-1 0 0,0-1 1 0 0,0 1-1 0 0,0-1 1 0 0,-1 1-1 0 0,0 0 1 0 0,0 0-1 0 0,0 0 1 0 0,0 1-1 0 0,0-1 0 0 0,-1 1 1 0 0,0-1-1 0 0,-6-4 1 0 0,9 8 1 0 0,-1-1 0 0 0,1 0 0 0 0,-1 1 0 0 0,1-1 0 0 0,0 1 0 0 0,-1-1 0 0 0,1 1 0 0 0,-1 0 0 0 0,1-1 0 0 0,-1 1 0 0 0,1 0 0 0 0,-1 0 0 0 0,1 0 0 0 0,-1 0-1 0 0,1 1 1 0 0,-1-1 0 0 0,1 0 0 0 0,-1 0 0 0 0,1 1 0 0 0,-1-1 0 0 0,1 1 0 0 0,-1 0 0 0 0,1-1 0 0 0,0 1 0 0 0,0 0 0 0 0,-1 0 0 0 0,1 0 0 0 0,0 0 0 0 0,0 0 0 0 0,0 0 0 0 0,0 0 0 0 0,0 0 0 0 0,0 0 0 0 0,0 0 0 0 0,0 1 0 0 0,0-1 0 0 0,-1 3 0 0 0,0 0-7 0 0,0 1 0 0 0,-1-1 1 0 0,2 1-1 0 0,-1-1 0 0 0,0 1 0 0 0,1 0 0 0 0,0 0 1 0 0,0 0-1 0 0,1 0 0 0 0,-1 6 0 0 0,2 1 20 0 0,1 0-1 0 0,0 0 0 0 0,1 0 1 0 0,7 21-1 0 0,24 44-53 0 0,-19-45 64 0 0,9 18 7 0 0,51 77 0 0 0,43 38-4 0 0,-102-144-35 0 0,8 13 27 0 0,-2 1-1 0 0,-1 0 1 0 0,-2 1 0 0 0,-1 2-1 0 0,-2-1 1 0 0,-2 2 0 0 0,16 68 0 0 0,-27-94 2 0 0,-1 0 0 0 0,0 0 0 0 0,-2 1 0 0 0,1-1 1 0 0,-1 1-1 0 0,-1-1 0 0 0,0 0 0 0 0,-1 0 0 0 0,-4 15 1 0 0,4-21 16 0 0,-1 0 1 0 0,0 0-1 0 0,0 0 1 0 0,0 0-1 0 0,-1 0 1 0 0,1-1-1 0 0,-2 1 1 0 0,1-1-1 0 0,-1 0 1 0 0,0 0-1 0 0,0-1 1 0 0,-1 0-1 0 0,1 0 1 0 0,-1 0-1 0 0,0 0 1 0 0,-1-1 0 0 0,-9 5-1 0 0,1-2 26 0 0,0 0-1 0 0,-1-2 1 0 0,0 0 0 0 0,0-1-1 0 0,0 0 1 0 0,0-1 0 0 0,-1-1-1 0 0,1 0 1 0 0,-1-2 0 0 0,0 0-1 0 0,1-1 1 0 0,-1 0 0 0 0,0-1-1 0 0,-20-6 1 0 0,-1-1-99 0 0,0-2 0 0 0,-66-29 1 0 0,91 34 36 0 0,0-1 0 0 0,1-1 0 0 0,0 0 0 0 0,0 0 0 0 0,1-2 0 0 0,0 1 0 0 0,0-1 0 0 0,1-1 0 0 0,0 0 0 0 0,1 0 0 0 0,-7-13 0 0 0,3 3-36 0 0,2-1 0 0 0,0 0 0 0 0,2-1 0 0 0,0 0 0 0 0,2 0 0 0 0,0-1-1 0 0,2 1 1 0 0,1-1 0 0 0,0-1 0 0 0,2 1 0 0 0,1-1 0 0 0,3-35 0 0 0,-1 40-21 0 0,2 1 0 0 0,0 0 0 0 0,1 0 0 0 0,1 0 0 0 0,1 0 0 0 0,0 1 0 0 0,2 0 0 0 0,0 0 0 0 0,1 1 0 0 0,0 0 0 0 0,2 1 0 0 0,0 0 0 0 0,1 0 0 0 0,0 1 0 0 0,1 1 0 0 0,16-14 0 0 0,-11 13-94 0 0,1 2 1 0 0,1 0-1 0 0,0 1 0 0 0,1 1 0 0 0,0 1 1 0 0,28-10-1 0 0,-16 10-1743 0 0,0 0 0 0 0,0 3 1 0 0,58-6-1 0 0,-44 9-179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2.18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82 512 0 0,'-2'-5'741'0'0,"-11"-31"1543"0"0,12 34-1881 0 0,1-1-1 0 0,-1 1 1 0 0,1 0 0 0 0,0-1 0 0 0,0 1-1 0 0,0 0 1 0 0,0 0 0 0 0,0-1 0 0 0,0 1-1 0 0,1 0 1 0 0,-1-1 0 0 0,1 1 0 0 0,1-4-1 0 0,-2 5-311 0 0,0 1 0 0 0,1 0-1 0 0,-1-1 1 0 0,0 1-1 0 0,1 0 1 0 0,-1-1 0 0 0,1 1-1 0 0,-1 0 1 0 0,0 0 0 0 0,1-1-1 0 0,-1 1 1 0 0,1 0 0 0 0,-1 0-1 0 0,0 0 1 0 0,1 0 0 0 0,-1 0-1 0 0,1-1 1 0 0,-1 1-1 0 0,1 0 1 0 0,-1 0 0 0 0,1 0-1 0 0,-1 0 1 0 0,0 0 0 0 0,1 0-1 0 0,-1 0 1 0 0,1 1 0 0 0,-1-1-1 0 0,1 0 1 0 0,-1 0-1 0 0,1 0 1 0 0,-1 0 0 0 0,0 0-1 0 0,1 1 1 0 0,-1-1 0 0 0,1 0-1 0 0,-1 0 1 0 0,0 1 0 0 0,1-1-1 0 0,-1 0 1 0 0,0 1-1 0 0,1-1 1 0 0,-1 0 0 0 0,1 1-1 0 0,14 16 1173 0 0,-9-4-982 0 0,0 0 1 0 0,-2 0 0 0 0,1 1 0 0 0,-1-1-1 0 0,2 19 1 0 0,0-4-129 0 0,30 154 572 0 0,6 23-127 0 0,-27-133-511 0 0,8 26 83 0 0,-16-82-358 0 0,-7-17 148 0 0,0 1 1 0 0,0 0-1 0 0,1 0 1 0 0,-1 0-1 0 0,0 0 0 0 0,0 0 1 0 0,0-1-1 0 0,1 1 1 0 0,-1 0-1 0 0,0 0 0 0 0,0 0 1 0 0,0-1-1 0 0,0 1 1 0 0,1 0-1 0 0,-1 0 0 0 0,0-1 1 0 0,0 1-1 0 0,0 0 1 0 0,0 0-1 0 0,0-1 1 0 0,0 1-1 0 0,0 0 0 0 0,0 0 1 0 0,0-1-1 0 0,0 1 1 0 0,0 0-1 0 0,0 0 0 0 0,0-1 1 0 0,0 1-1 0 0,0 0 1 0 0,0-1-1 0 0,0-5-871 0 0,0-1-1 0 0,0 0 1 0 0,-2-9-1 0 0,-2 1-1430 0 0,-1-1 1 0 0,-9-18-1 0 0,9 22 1425 0 0,-4-10-248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2.5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104 294 8 0 0,'-8'-13'1592'0'0,"0"1"-1"0"0,0 0 1 0 0,-18-19-1 0 0,17 22-260 0 0,1-1-1 0 0,0 0 0 0 0,0-1 1 0 0,1 0-1 0 0,-6-12 0 0 0,13 21-1268 0 0,0 1 0 0 0,-1 0-1 0 0,1-1 1 0 0,0 1-1 0 0,0-1 1 0 0,0 1-1 0 0,0-1 1 0 0,0 1 0 0 0,0 0-1 0 0,1-1 1 0 0,-1 1-1 0 0,0 0 1 0 0,1-1 0 0 0,-1 1-1 0 0,1 0 1 0 0,0-1-1 0 0,-1 1 1 0 0,1 0-1 0 0,0 0 1 0 0,0-1 0 0 0,-1 1-1 0 0,1 0 1 0 0,0 0-1 0 0,0 0 1 0 0,0 0 0 0 0,0 0-1 0 0,1 1 1 0 0,0-2-1 0 0,6-4-29 0 0,0 1-1 0 0,16-9 1 0 0,-21 13 4 0 0,23-12 42 0 0,0 2 1 0 0,1 1 0 0 0,44-10-1 0 0,86-9 308 0 0,-130 26-290 0 0,-1 1 0 0 0,1 1-1 0 0,42 4 1 0 0,-24 3 53 0 0,57 14-1 0 0,-87-17-142 0 0,-1 1 0 0 0,1 1 1 0 0,-1 1-1 0 0,0 0 0 0 0,-1 0 0 0 0,1 1 0 0 0,-1 1 1 0 0,-1 0-1 0 0,1 1 0 0 0,-2 0 0 0 0,1 1 0 0 0,-1 1 1 0 0,-1 0-1 0 0,1 0 0 0 0,-2 1 0 0 0,0 0 0 0 0,0 0 0 0 0,-1 1 1 0 0,-1 0-1 0 0,0 1 0 0 0,-1-1 0 0 0,0 2 0 0 0,-1-1 1 0 0,4 20-1 0 0,-6-18 46 0 0,-1-1-1 0 0,0 1 1 0 0,-1 0 0 0 0,0-1 0 0 0,-2 1-1 0 0,0 0 1 0 0,0-1 0 0 0,-7 28 0 0 0,4-30 0 0 0,0-1 1 0 0,-1 0 0 0 0,0-1-1 0 0,0 1 1 0 0,-1-1 0 0 0,-1 0-1 0 0,0 0 1 0 0,0-1-1 0 0,-1 0 1 0 0,-1 0 0 0 0,-11 10-1 0 0,-2-1-23 0 0,0-2 0 0 0,-2 0 0 0 0,0-1 0 0 0,-1-2 0 0 0,0 0 0 0 0,-40 14 0 0 0,26-14-98 0 0,0-2-1 0 0,0-2 0 0 0,-81 10 0 0 0,98-17 37 0 0,0-2 0 0 0,-1 0 1 0 0,1-1-1 0 0,0-2 0 0 0,-30-5 0 0 0,44 5-97 0 0,0 0 1 0 0,0 0-1 0 0,0-1 1 0 0,0-1-1 0 0,1 1 1 0 0,-1-1-1 0 0,-9-7 1 0 0,12 7-194 0 0,1 0 0 0 0,-1 0 0 0 0,1 0 0 0 0,0 0 0 0 0,0-1 0 0 0,1 0 0 0 0,-1 0 0 0 0,1 0 0 0 0,0 0 0 0 0,0 0 0 0 0,-3-10 0 0 0,5 11-325 0 0,-1-1-1 0 0,1 1 1 0 0,0-1-1 0 0,1 1 0 0 0,-1-1 1 0 0,1 1-1 0 0,0-1 1 0 0,0-7-1 0 0,5-15-2849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4.2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19 647 752 0 0,'0'-22'2463'0'0,"0"19"-1986"0"0,0 0 0 0 0,0 0 1 0 0,0 0-1 0 0,0 0 0 0 0,0 0 0 0 0,1 0 1 0 0,-1 0-1 0 0,1 0 0 0 0,0 0 0 0 0,-1 0 1 0 0,3-3-1 0 0,-1 4 498 0 0,2-4 4216 0 0,-4 6-5084 0 0,-2 1 31 0 0,1 1 0 0 0,0 0-1 0 0,0 0 1 0 0,0 0 0 0 0,0 0-1 0 0,1 0 1 0 0,-1 1 0 0 0,0-1 0 0 0,1 0-1 0 0,-1 4 1 0 0,-1 3 145 0 0,-2 3-106 0 0,0 1 0 0 0,1-1 0 0 0,0 1 0 0 0,1 0 0 0 0,0 22-1 0 0,2-29-168 0 0,0 0-1 0 0,1 0 1 0 0,0 0-1 0 0,0-1 0 0 0,0 1 1 0 0,1 0-1 0 0,0 0 1 0 0,0-1-1 0 0,1 1 0 0 0,-1-1 1 0 0,1 0-1 0 0,0 0 0 0 0,1 0 1 0 0,5 7-1 0 0,-3-6 1 0 0,-1 0 1 0 0,1 0-1 0 0,1-1 0 0 0,-1 0 0 0 0,1 0 1 0 0,0-1-1 0 0,0 1 0 0 0,0-2 0 0 0,0 1 1 0 0,9 2-1 0 0,-12-5-15 0 0,-1 1 0 0 0,1-1 0 0 0,0-1 0 0 0,0 1 0 0 0,0 0 0 0 0,0-1 1 0 0,0 0-1 0 0,0 0 0 0 0,0 0 0 0 0,0 0 0 0 0,0-1 0 0 0,-1 0 0 0 0,1 0 0 0 0,0 0 1 0 0,0 0-1 0 0,0 0 0 0 0,-1-1 0 0 0,1 1 0 0 0,-1-1 0 0 0,1 0 0 0 0,-1 0 0 0 0,0-1 0 0 0,4-2 1 0 0,-5 2-18 0 0,1 0 0 0 0,-1 0 0 0 0,1 0 1 0 0,-1 0-1 0 0,0-1 0 0 0,0 1 1 0 0,0-1-1 0 0,-1 1 0 0 0,1-1 1 0 0,-1 0-1 0 0,0 0 0 0 0,0 1 1 0 0,0-1-1 0 0,-1 0 0 0 0,1-4 1 0 0,0-9-37 0 0,-1 0 0 0 0,-3-22 0 0 0,0 6 84 0 0,3 27-16 0 0,0-61 117 0 0,1 59-83 0 0,-1-1-1 0 0,2 1 1 0 0,-1 0 0 0 0,1 0 0 0 0,5-14 0 0 0,-3 41 162 0 0,3 27 0 0 0,-7-45-207 0 0,4 26-4 0 0,2 1 0 0 0,0-1 0 0 0,2-1-1 0 0,0 1 1 0 0,2-1 0 0 0,16 28 0 0 0,-24-50-1 0 0,0 0 0 0 0,0 0 0 0 0,1 0 0 0 0,0 0 0 0 0,0-1 0 0 0,0 0 0 0 0,0 1 1 0 0,6 4-1 0 0,-7-7 3 0 0,0 0 0 0 0,0 0 1 0 0,0 0-1 0 0,0 0 0 0 0,1 0 0 0 0,-1 0 1 0 0,0-1-1 0 0,0 1 0 0 0,1-1 0 0 0,-1 1 1 0 0,0-1-1 0 0,0 0 0 0 0,1 0 1 0 0,-1 0-1 0 0,0 0 0 0 0,1 0 0 0 0,-1-1 1 0 0,0 1-1 0 0,3-2 0 0 0,6-1-54 0 0,-1 0 0 0 0,1-1 0 0 0,-1-1 0 0 0,0 0 0 0 0,0 0 0 0 0,-1-1 1 0 0,18-13-1 0 0,-21 13-10 0 0,1 0 1 0 0,-1-1 0 0 0,0 0-1 0 0,0 0 1 0 0,-1-1 0 0 0,0 0-1 0 0,0 0 1 0 0,-1 0 0 0 0,7-17-1 0 0,-7 14-38 0 0,8-24-177 0 0,-12 32 273 0 0,1 1-1 0 0,-1 0 1 0 0,1-1-1 0 0,-1 1 0 0 0,0-1 1 0 0,0 1-1 0 0,0-1 1 0 0,-1 1-1 0 0,1-1 1 0 0,0 1-1 0 0,-1 0 0 0 0,0-3 1 0 0,0 4 15 0 0,1 1 1 0 0,0-1-1 0 0,0 1 1 0 0,-1 0-1 0 0,1-1 1 0 0,0 1-1 0 0,-1-1 1 0 0,1 1-1 0 0,0 0 0 0 0,-1-1 1 0 0,1 1-1 0 0,0 0 1 0 0,-1-1-1 0 0,1 1 1 0 0,-1 0-1 0 0,1 0 1 0 0,-1 0-1 0 0,1-1 1 0 0,-1 1-1 0 0,1 0 0 0 0,0 0 1 0 0,-1 0-1 0 0,1 0 1 0 0,-1 0-1 0 0,1 0 1 0 0,-1 0-1 0 0,1 0 1 0 0,-1 0-1 0 0,1 0 1 0 0,-1 0-1 0 0,1 0 1 0 0,-1 0-1 0 0,1 0 0 0 0,-1 0 1 0 0,1 1-1 0 0,-1-1 1 0 0,1 0-1 0 0,-1 0 1 0 0,1 0-1 0 0,0 1 1 0 0,-1-1-1 0 0,1 0 1 0 0,-1 1-1 0 0,1-1 0 0 0,0 0 1 0 0,-1 1-1 0 0,1 0 1 0 0,-2 0 8 0 0,0 0-1 0 0,1 1 1 0 0,-1-1 0 0 0,1 1-1 0 0,0 0 1 0 0,-1-1 0 0 0,1 1-1 0 0,0 0 1 0 0,0 0 0 0 0,-1 2-1 0 0,1 1 0 0 0,0-1 0 0 0,1 1 1 0 0,-1-1-1 0 0,1 1 0 0 0,0 0 0 0 0,0-1 0 0 0,1 1 0 0 0,-1-1 0 0 0,1 1 0 0 0,0-1 0 0 0,0 1 0 0 0,1-1 1 0 0,-1 0-1 0 0,1 1 0 0 0,0-1 0 0 0,0 0 0 0 0,1 0 0 0 0,-1 0 0 0 0,1-1 0 0 0,-1 1 0 0 0,6 5 0 0 0,-1-3-1 0 0,0 1 1 0 0,0-1-1 0 0,0 0 0 0 0,1 0 0 0 0,0-1 0 0 0,0 0 0 0 0,0-1 0 0 0,1 1 1 0 0,12 3-1 0 0,-12-5 4 0 0,0 0-1 0 0,0-1 1 0 0,1 0 0 0 0,-1 0 0 0 0,0-1 0 0 0,1 0 0 0 0,-1-1 0 0 0,1 0 0 0 0,-1-1 0 0 0,1 0-1 0 0,-1 0 1 0 0,0-1 0 0 0,0 0 0 0 0,1 0 0 0 0,-1-1 0 0 0,-1-1 0 0 0,10-4 0 0 0,-13 6-19 0 0,0 0 1 0 0,0-1-1 0 0,0 0 1 0 0,0 0-1 0 0,-1 0 1 0 0,1 0-1 0 0,-1-1 1 0 0,0 0-1 0 0,0 0 1 0 0,0 0-1 0 0,-1 0 0 0 0,1-1 1 0 0,-1 1-1 0 0,0-1 1 0 0,0 0-1 0 0,-1 0 1 0 0,1 0-1 0 0,-1 0 1 0 0,0 0-1 0 0,-1-1 1 0 0,1 1-1 0 0,-1-1 1 0 0,0 1-1 0 0,0-10 1 0 0,1-5-56 0 0,-2 0-1 0 0,0 0 1 0 0,-5-26 0 0 0,4 39 61 0 0,0 0-1 0 0,-1 0 1 0 0,0 0-1 0 0,0 0 1 0 0,0 0 0 0 0,-1 0-1 0 0,0 0 1 0 0,-1 1-1 0 0,0-1 1 0 0,0 1-1 0 0,0 0 1 0 0,-6-7 0 0 0,7 11 8 0 0,-1-1 1 0 0,1 1 0 0 0,0 0-1 0 0,-1-1 1 0 0,1 1 0 0 0,-1 1-1 0 0,0-1 1 0 0,0 1 0 0 0,1-1-1 0 0,-1 1 1 0 0,0 0 0 0 0,0 0-1 0 0,0 1 1 0 0,0-1 0 0 0,-1 1-1 0 0,1 0 1 0 0,0 0 0 0 0,0 0-1 0 0,0 1 1 0 0,-6 1 0 0 0,2 0 5 0 0,0 0 0 0 0,0 0-1 0 0,0 1 1 0 0,0 0 0 0 0,1 0 0 0 0,-1 1 0 0 0,1 0 0 0 0,0 1 0 0 0,-7 6-1 0 0,-3 4 24 0 0,2 0-1 0 0,0 2 0 0 0,1 0 0 0 0,1 1 0 0 0,0 0 0 0 0,-16 33 0 0 0,26-46-27 0 0,0 1 0 0 0,1-1 0 0 0,0 1 0 0 0,0 0 0 0 0,0 0 0 0 0,1 0-1 0 0,0 0 1 0 0,0 0 0 0 0,0 0 0 0 0,1 0 0 0 0,0 0 0 0 0,0 0 0 0 0,1 0 0 0 0,-1 0 0 0 0,1 0-1 0 0,1 0 1 0 0,-1 0 0 0 0,1 0 0 0 0,0 0 0 0 0,0-1 0 0 0,1 1 0 0 0,0-1 0 0 0,0 1 0 0 0,0-1 0 0 0,0 0-1 0 0,1 0 1 0 0,0-1 0 0 0,0 1 0 0 0,0-1 0 0 0,1 0 0 0 0,-1 0 0 0 0,1 0 0 0 0,0 0 0 0 0,0-1 0 0 0,0 0-1 0 0,1 0 1 0 0,-1 0 0 0 0,1-1 0 0 0,-1 0 0 0 0,11 3 0 0 0,-7-3-6 0 0,-1-1 1 0 0,1 0-1 0 0,0 0 1 0 0,0-1-1 0 0,0 0 1 0 0,0 0-1 0 0,-1-1 1 0 0,1 0-1 0 0,0-1 1 0 0,-1 0-1 0 0,15-5 1 0 0,-4 0-2 0 0,0-2 0 0 0,-1 0 0 0 0,34-21 1 0 0,-44 23-35 0 0,0 1-1 0 0,0-2 1 0 0,0 1 0 0 0,-1-1 0 0 0,0 0 0 0 0,-1 0 0 0 0,1 0 0 0 0,-2-1 0 0 0,1 0 0 0 0,-1-1 0 0 0,6-15 0 0 0,-6 11-40 0 0,0-1 1 0 0,-1 1-1 0 0,-1-1 0 0 0,0 0 1 0 0,-1 0-1 0 0,0-1 1 0 0,-1-21-1 0 0,-2 32 65 0 0,1 0 1 0 0,-1 0-1 0 0,0 0 1 0 0,0 0-1 0 0,0 0 0 0 0,-1 0 1 0 0,-2-5-1 0 0,4 9 5 0 0,-1 0 1 0 0,1 0-1 0 0,-1 0 1 0 0,1 0-1 0 0,-1 0 0 0 0,1 0 1 0 0,-1 0-1 0 0,0 0 0 0 0,1 1 1 0 0,-1-1-1 0 0,0 0 1 0 0,0 0-1 0 0,0 1 0 0 0,0-1 1 0 0,0 0-1 0 0,0 1 1 0 0,0-1-1 0 0,0 1 0 0 0,0-1 1 0 0,0 1-1 0 0,0 0 1 0 0,0-1-1 0 0,0 1 0 0 0,0 0 1 0 0,0 0-1 0 0,0-1 1 0 0,0 1-1 0 0,0 0 0 0 0,-1 0 1 0 0,1 1-1 0 0,0-1 1 0 0,0 0-1 0 0,0 0 0 0 0,0 0 1 0 0,0 1-1 0 0,0-1 1 0 0,0 0-1 0 0,0 1 0 0 0,-1 0 1 0 0,0 0 0 0 0,0 1 1 0 0,0-1-1 0 0,0 1 1 0 0,1 0-1 0 0,-1-1 1 0 0,1 1-1 0 0,-1 0 1 0 0,1 0-1 0 0,0 0 1 0 0,0 0-1 0 0,0 0 1 0 0,0 0-1 0 0,-1 3 1 0 0,-9 30 1 0 0,10-28 6 0 0,-1 0 0 0 0,1 1 0 0 0,1-1-1 0 0,-1 1 1 0 0,1-1 0 0 0,0 1 0 0 0,1-1 0 0 0,0 1 0 0 0,0-1 0 0 0,1 0 0 0 0,0 1 0 0 0,0-1 0 0 0,0 0 0 0 0,1 0 0 0 0,7 11 0 0 0,-4-8 7 0 0,0 0 0 0 0,1-1 0 0 0,1 1 0 0 0,0-2 0 0 0,0 1 0 0 0,1-1 0 0 0,-1-1 1 0 0,2 1-1 0 0,14 8 0 0 0,-17-11-5 0 0,1-1 0 0 0,0 0 1 0 0,0 0-1 0 0,1 0 0 0 0,-1-1 0 0 0,1 0 1 0 0,0-1-1 0 0,-1 0 0 0 0,1 0 0 0 0,0-1 1 0 0,0 0-1 0 0,0 0 0 0 0,1-1 1 0 0,-1-1-1 0 0,0 1 0 0 0,0-2 0 0 0,0 1 1 0 0,0-1-1 0 0,15-6 0 0 0,-7 2-10 0 0,-1-2-1 0 0,0 0 0 0 0,-1-1 1 0 0,0-1-1 0 0,0 0 1 0 0,-1-1-1 0 0,-1-1 0 0 0,0 0 1 0 0,0 0-1 0 0,-1-1 1 0 0,14-21-1 0 0,-14 16-85 0 0,0-1 0 0 0,-2 0 0 0 0,0-1 0 0 0,-1 0 0 0 0,-2-1 0 0 0,0 0 0 0 0,0 0 0 0 0,5-41 0 0 0,-6 19 50 0 0,-2 0 0 0 0,-1 0 0 0 0,-3-1 0 0 0,-1 1-1 0 0,-11-67 1 0 0,10 102 79 0 0,0 0 1 0 0,0 0-1 0 0,-1 0 0 0 0,0 0 0 0 0,0 1 0 0 0,-1-1 0 0 0,0 1 0 0 0,0 0 1 0 0,-7-8-1 0 0,10 13-37 0 0,-1 0 1 0 0,0 0 0 0 0,1 1 0 0 0,-1-1 0 0 0,0 0 0 0 0,0 1-1 0 0,0-1 1 0 0,0 1 0 0 0,0 0 0 0 0,-1 0 0 0 0,1 0-1 0 0,0 0 1 0 0,0 0 0 0 0,-1 0 0 0 0,1 1 0 0 0,-1-1 0 0 0,1 1-1 0 0,0 0 1 0 0,-1 0 0 0 0,1-1 0 0 0,-1 1 0 0 0,1 1-1 0 0,-1-1 1 0 0,1 0 0 0 0,-1 1 0 0 0,1-1 0 0 0,0 1 0 0 0,-1 0-1 0 0,1 0 1 0 0,0 0 0 0 0,0 0 0 0 0,-1 0 0 0 0,1 0-1 0 0,0 0 1 0 0,-2 3 0 0 0,-8 6 46 0 0,0 0 0 0 0,1 1-1 0 0,0 0 1 0 0,0 1 0 0 0,-12 20 0 0 0,12-15 6 0 0,0 0 1 0 0,2 0-1 0 0,0 1 1 0 0,1 0-1 0 0,1 1 0 0 0,0 0 1 0 0,-6 32-1 0 0,9-28 75 0 0,1 0-1 0 0,1 0 1 0 0,1 0 0 0 0,1 0-1 0 0,1-1 1 0 0,5 34-1 0 0,-2-39-86 0 0,0-1-1 0 0,1 0 0 0 0,1 0 0 0 0,0 0 0 0 0,2 0 1 0 0,-1-1-1 0 0,2 0 0 0 0,0-1 0 0 0,1 0 0 0 0,20 23 1 0 0,-14-21-43 0 0,1 0 0 0 0,0 0 0 0 0,1-2-1 0 0,0 0 1 0 0,1-1 0 0 0,1-1 0 0 0,31 14 0 0 0,-42-23-17 0 0,-1 0-1 0 0,1 0 0 0 0,-1-1 0 0 0,1 0 1 0 0,0-1-1 0 0,0 1 0 0 0,0-2 0 0 0,0 1 1 0 0,-1-2-1 0 0,1 1 0 0 0,0-1 0 0 0,0 0 1 0 0,0-1-1 0 0,12-4 0 0 0,-13 4-19 0 0,-1-1 0 0 0,0 0 0 0 0,0 0 0 0 0,-1 0 0 0 0,1-1 0 0 0,-1 0 0 0 0,0-1 0 0 0,0 0 0 0 0,0 1 0 0 0,0-2 0 0 0,-1 1-1 0 0,0-1 1 0 0,0 0 0 0 0,0 0 0 0 0,-1 0 0 0 0,0 0 0 0 0,4-10 0 0 0,-5 8-83 0 0,-1 0 0 0 0,1 0 0 0 0,-2 0 0 0 0,1 0 0 0 0,-1 0 0 0 0,0-1 0 0 0,-1 1 0 0 0,-1-16-1 0 0,-1-1-180 0 0,-10-40 0 0 0,10 56 344 0 0,-1 1 0 0 0,1 0 0 0 0,-5-10 0 0 0,5 21 169 0 0,1 6-118 0 0,-1 9 5 0 0,3-11-80 0 0,0 1 1 0 0,0-1-1 0 0,0 0 1 0 0,1 1-1 0 0,0-1 0 0 0,1 0 1 0 0,0 0-1 0 0,0 0 1 0 0,0-1-1 0 0,1 1 0 0 0,5 8 1 0 0,3 0 0 0 0,0 1 1 0 0,1-1-1 0 0,16 14 1 0 0,-21-21-40 0 0,1 0 0 0 0,0-1-1 0 0,1 0 1 0 0,0 0 0 0 0,0-1 0 0 0,0-1 0 0 0,1 0 0 0 0,0 0 0 0 0,0-1 0 0 0,15 4 0 0 0,-19-6-161 0 0,3 0-311 0 0,-1 0 0 0 0,1-1 0 0 0,14 1 0 0 0,-20-2-517 0 0,0-1 0 0 0,0 1 1 0 0,0-1-1 0 0,0 0 0 0 0,0 0 0 0 0,0 0 0 0 0,4-2 0 0 0,3-2-2838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4.41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73 36 4105 0 0,'-12'-7'5019'0'0,"-18"-9"2529"0"0,-1 3-6420 0 0,40 15-1680 0 0,-1-1 0 0 0,0 0-1 0 0,13-1 1 0 0,28-2-6184 0 0,-34 2 4642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4.8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112 97 2385 0 0,'-5'-6'1834'0'0,"0"1"1"0"0,1-1 0 0 0,-6-11-1 0 0,7 11-1500 0 0,1 1 0 0 0,0-1-1 0 0,0 1 1 0 0,0-1 0 0 0,0 0 0 0 0,1 0-1 0 0,0 1 1 0 0,0-11 0 0 0,1 14 245 0 0,1 6-432 0 0,-1 8-50 0 0,-42 283 2845 0 0,13-42-1930 0 0,27-199-941 0 0,2 0 1 0 0,12 91-1 0 0,-9-129-80 0 0,0 1 0 0 0,1-1 0 0 0,1 0 0 0 0,0 0 0 0 0,2-1 0 0 0,-1 0 0 0 0,2 0 0 0 0,0 0 0 0 0,20 26 0 0 0,-21-32-90 0 0,1 0 0 0 0,0-1-1 0 0,1 1 1 0 0,0-2 0 0 0,0 1-1 0 0,1-1 1 0 0,0-1 0 0 0,0 0-1 0 0,1 0 1 0 0,-1-1 0 0 0,1 0-1 0 0,1-1 1 0 0,-1 0-1 0 0,20 3 1 0 0,-15-4-1137 0 0,23 0 0 0 0,-12-3-587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5.4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 81 2601 0 0,'-2'-4'4645'0'0,"2"4"-4064"0"0,0-1 0 0 0,-1 1-1 0 0,1-1 1 0 0,0 1 0 0 0,0-1 0 0 0,0 1-1 0 0,0-1 1 0 0,0 1 0 0 0,0-2-1 0 0,0 1-499 0 0,1 0 0 0 0,-1-1-1 0 0,0 1 1 0 0,1 0-1 0 0,-1 0 1 0 0,1-1 0 0 0,-1 1-1 0 0,1 0 1 0 0,-1 0 0 0 0,1 0-1 0 0,0 0 1 0 0,-1 0-1 0 0,1 0 1 0 0,0 0 0 0 0,0 0-1 0 0,0 0 1 0 0,2-1-1 0 0,11-4 44 0 0,1 1-1 0 0,-1 1 1 0 0,1 1-1 0 0,30-4 0 0 0,-28 4-166 0 0,67-7 34 0 0,122-1 1 0 0,-202 11-14 0 0,0 0 1 0 0,0 0 0 0 0,0 0 0 0 0,0 1 0 0 0,-1 0 0 0 0,1-1-1 0 0,0 2 1 0 0,0-1 0 0 0,-1 0 0 0 0,1 1 0 0 0,0-1 0 0 0,-1 1-1 0 0,7 5 1 0 0,-9-6 7 0 0,1 1 0 0 0,0 0 1 0 0,-1 0-1 0 0,1 0 0 0 0,-1 0 0 0 0,1 0 0 0 0,-1 0 0 0 0,0 0 0 0 0,0 1 0 0 0,0-1 0 0 0,0 0 0 0 0,-1 1 0 0 0,1-1 1 0 0,0 1-1 0 0,-1-1 0 0 0,0 1 0 0 0,0-1 0 0 0,1 1 0 0 0,-1-1 0 0 0,-1 1 0 0 0,1-1 0 0 0,-1 5 0 0 0,-4 15 51 0 0,-9 25-1 0 0,-4 21 173 0 0,16-58-134 0 0,1 1 0 0 0,0 0-1 0 0,1 0 1 0 0,0 0 0 0 0,0 0 0 0 0,1-1 0 0 0,1 1 0 0 0,-1 0 0 0 0,5 12 0 0 0,-3-14-48 0 0,1-1 0 0 0,-1 1 0 0 0,2-1 0 0 0,-1 0 0 0 0,1 0 1 0 0,0-1-1 0 0,0 1 0 0 0,1-1 0 0 0,0-1 0 0 0,1 1 1 0 0,8 7-1 0 0,-7-8 20 0 0,0 0 0 0 0,0 0 0 0 0,0-1 0 0 0,1 0 0 0 0,-1 0 0 0 0,18 6 0 0 0,-21-10-8 0 0,0 1 1 0 0,1-1 0 0 0,-1-1-1 0 0,0 1 1 0 0,0-1 0 0 0,1 1-1 0 0,-1-2 1 0 0,0 1 0 0 0,0 0-1 0 0,1-1 1 0 0,-1 0 0 0 0,0 0 0 0 0,0-1-1 0 0,7-2 1 0 0,1-1-33 0 0,-1-1 0 0 0,0 0 0 0 0,0-1-1 0 0,15-11 1 0 0,-22 14-14 0 0,0 0-1 0 0,0-1 1 0 0,-1 1-1 0 0,1-1 1 0 0,-1 0-1 0 0,0-1 1 0 0,-1 1-1 0 0,1 0 1 0 0,-1-1-1 0 0,0 0 0 0 0,3-8 1 0 0,-3 2-5 0 0,1 0 0 0 0,-1 0-1 0 0,-1-1 1 0 0,0 1 0 0 0,-1-1 0 0 0,0 1 0 0 0,-1-1 0 0 0,0 0 0 0 0,-1 1-1 0 0,-1-1 1 0 0,0 1 0 0 0,0 0 0 0 0,-1-1 0 0 0,-1 1 0 0 0,0 0 0 0 0,-1 1-1 0 0,0-1 1 0 0,-12-19 0 0 0,15 29 40 0 0,0-1 0 0 0,0 1 0 0 0,0-1 0 0 0,0 1 0 0 0,0 0 0 0 0,0 0 0 0 0,-1 0 0 0 0,1 0-1 0 0,-1 0 1 0 0,0 0 0 0 0,1 1 0 0 0,-6-3 0 0 0,7 4-18 0 0,0 0 0 0 0,-1 0 1 0 0,1 0-1 0 0,0-1 0 0 0,0 1 0 0 0,0 0 0 0 0,-1 0 0 0 0,1 1 0 0 0,0-1 1 0 0,0 0-1 0 0,0 0 0 0 0,0 0 0 0 0,-1 1 0 0 0,1-1 0 0 0,0 1 0 0 0,0-1 1 0 0,0 1-1 0 0,0-1 0 0 0,0 1 0 0 0,0 0 0 0 0,0-1 0 0 0,0 1 0 0 0,0 0 1 0 0,0 0-1 0 0,1 0 0 0 0,-1 0 0 0 0,0 0 0 0 0,0 0 0 0 0,1 0 0 0 0,-1 0 1 0 0,1 0-1 0 0,-1 0 0 0 0,1 0 0 0 0,-1 0 0 0 0,1 2 0 0 0,-3 3-12 0 0,1 1 0 0 0,0 0 0 0 0,1-1 0 0 0,0 1 0 0 0,0 0 0 0 0,0 0 0 0 0,1 0 0 0 0,0 0 0 0 0,0 0 0 0 0,1 0 0 0 0,0 0 0 0 0,0 0 0 0 0,1 0 0 0 0,0 0 0 0 0,2 6 0 0 0,6 12 46 0 0,1 0 0 0 0,22 35 0 0 0,-32-58-36 0 0,27 45 86 0 0,61 76 0 0 0,-50-71-60 0 0,37 61-1 0 0,24 62-49 0 0,-64-110-44 0 0,62 129-46 0 0,-89-171 117 0 0,0 0 0 0 0,-2 0 1 0 0,-1 1-1 0 0,-1 0 0 0 0,0 0 0 0 0,1 45 0 0 0,-6-61 13 0 0,-1-1-1 0 0,1 1 1 0 0,-1-1 0 0 0,-1 0 0 0 0,1 1-1 0 0,-1-1 1 0 0,0 0 0 0 0,-1 0-1 0 0,0 0 1 0 0,-3 6 0 0 0,3-8 18 0 0,0-1 1 0 0,0 0 0 0 0,0 0-1 0 0,0 0 1 0 0,-1-1 0 0 0,1 1-1 0 0,-1-1 1 0 0,0 0-1 0 0,0 0 1 0 0,0 0 0 0 0,0 0-1 0 0,-1-1 1 0 0,1 0 0 0 0,-1 0-1 0 0,-9 3 1 0 0,-1-1 34 0 0,-1-1 1 0 0,1-1 0 0 0,-1 0-1 0 0,0-1 1 0 0,-20-2-1 0 0,4-1-79 0 0,-52-11 0 0 0,50 5 24 0 0,1-2-1 0 0,0-2 1 0 0,0 0-1 0 0,1-2 1 0 0,1-2-1 0 0,1-1 1 0 0,0-1-1 0 0,1-1 0 0 0,1-2 1 0 0,-42-40-1 0 0,59 51 106 0 0,0-2 0 0 0,1 1 0 0 0,1-1 0 0 0,0-1-1 0 0,1 1 1 0 0,0-2 0 0 0,-7-17 0 0 0,12 24-112 0 0,0 0 1 0 0,1 0 0 0 0,0 0 0 0 0,0-1 0 0 0,1 1-1 0 0,0-1 1 0 0,0 1 0 0 0,1-1 0 0 0,0 1 0 0 0,0-1 0 0 0,1 1-1 0 0,0-1 1 0 0,0 1 0 0 0,1-1 0 0 0,0 1 0 0 0,4-11-1 0 0,1 3-60 0 0,2 0-1 0 0,-1 0 0 0 0,2 1 0 0 0,0 0 0 0 0,1 0 0 0 0,0 1 0 0 0,1 1 1 0 0,14-12-1 0 0,113-81-658 0 0,-134 101 667 0 0,29-17-962 0 0,65-32-1 0 0,40-6-7198 0 0,-134 57 7728 0 0,28-11-1729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5.69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 34 3825 0 0,'-7'-8'3753'0'0,"4"-2"3872"0"0,3 4-7961 0 0,3 3 184 0 0,4 3 96 0 0,2-1 24 0 0,-1-1 56 0 0,1 0-64 0 0,0 0 0 0 0,-2 2-96 0 0,-2 0-72 0 0,1 3-488 0 0,0-2-328 0 0,-1 1-41 0 0,0 1-1791 0 0,-1-2 1696 0 0,-1 3-249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5.8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 13 4041 0 0,'-15'-10'12467'0'0,"12"8"-11171"0"0,6 2-1152 0 0,-1 2 88 0 0,3 1-176 0 0,-1 0-96 0 0,0 0-72 0 0,0-2-96 0 0,1-1-440 0 0,-1 2-273 0 0,0-1-71 0 0,1 1-1840 0 0,2 1-5362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6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1600 0 0,'-3'2'6102'0'0,"3"-1"-6017"0"0,-1-1 1 0 0,1 0-1 0 0,0 0 1 0 0,0 0-1 0 0,0 0 1 0 0,0 0-1 0 0,0 0 1 0 0,-1 0-1 0 0,1 1 1 0 0,0-1-1 0 0,0 0 1 0 0,0 0-1 0 0,0 0 1 0 0,0 0-1 0 0,0 1 1 0 0,0-1-1 0 0,0 0 1 0 0,0 0-1 0 0,0 0 1 0 0,-1 0-1 0 0,1 1 1 0 0,0-1-1 0 0,0 0 1 0 0,0 0-1 0 0,0 0 1 0 0,0 1-1 0 0,0-1 1 0 0,0 0-1 0 0,0 0 1 0 0,1 0-1 0 0,-1 0 1 0 0,0 1-1 0 0,0-1 1 0 0,0 0-1 0 0,0 0 1 0 0,0 0-1 0 0,0 0 1 0 0,0 1-1 0 0,0-1 1 0 0,0 0-1 0 0,0 0 1 0 0,1 0-1 0 0,-1 0 1 0 0,0 0-1 0 0,0 1 1 0 0,0-1-1 0 0,0 0 1 0 0,0 0-1 0 0,1 0 1 0 0,-1 0-1 0 0,0 0 1 0 0,0 0-1 0 0,7 13 1173 0 0,0 0 0 0 0,-1 0-1 0 0,7 21 1 0 0,-7-16-1037 0 0,12 23-1 0 0,-15-36-217 0 0,0 1 0 0 0,1-1 1 0 0,-1 1-1 0 0,1-1 0 0 0,0 0 0 0 0,1 0 0 0 0,-1-1 0 0 0,11 8 0 0 0,-13-10-177 0 0,1 0 0 0 0,0-1-1 0 0,0 1 1 0 0,0-1-1 0 0,-1 0 1 0 0,1 0 0 0 0,0 0-1 0 0,6 1 1 0 0,-6-2-321 0 0,0 0-1 0 0,0 0 1 0 0,0 0-1 0 0,0 0 1 0 0,0-1-1 0 0,0 1 1 0 0,0-1-1 0 0,1 0 1 0 0,4-2-1 0 0,8-3-3303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29:16.88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1 332 512 0 0,'65'-19'382'0'0,"-7"8"-170"0"0,-18 3 1150 0 0,0 1 1 0 0,60-1-1 0 0,8 8 515 0 0,290 3 1427 0 0,727-40 642 0 0,-697 0-2950 0 0,-165 15-443 0 0,872-57 632 0 0,582 9-649 0 0,-1253 58-519 0 0,835-12-66 0 0,-1280 24 48 0 0,880 3-199 0 0,-2 20-13 0 0,-361-4 17 0 0,-440-15 111 0 0,256 10-796 0 0,-118-9-3288 0 0,-168-5 2990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16.4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167 217 512 0 0,'-22'-3'1258'0'0,"9"2"3696"0"0,-26 2 0 0 0,33-1-4365 0 0,0 0 0 0 0,1 0 0 0 0,-1-1-1 0 0,0 1 1 0 0,0-1 0 0 0,1-1 0 0 0,-1 1-1 0 0,1-1 1 0 0,-1 0 0 0 0,1 0 0 0 0,-1-1-1 0 0,-7-4 1 0 0,12 6-474 0 0,0 0-1 0 0,1 1 1 0 0,-1-1 0 0 0,0 0-1 0 0,0 1 1 0 0,0-1-1 0 0,1 0 1 0 0,-1 0 0 0 0,1 0-1 0 0,-1 0 1 0 0,0 1-1 0 0,1-1 1 0 0,0 0 0 0 0,-1 0-1 0 0,1 0 1 0 0,0 0 0 0 0,-1 0-1 0 0,1 0 1 0 0,0 0-1 0 0,0 0 1 0 0,0 0 0 0 0,0-1-1 0 0,0 0 1 0 0,0-1-16 0 0,1 1 1 0 0,-1 0-1 0 0,1-1 1 0 0,0 1-1 0 0,0 0 1 0 0,0 0-1 0 0,0-1 1 0 0,0 1-1 0 0,1 0 0 0 0,1-2 1 0 0,3-4 44 0 0,1 1 0 0 0,1 0 0 0 0,15-13 0 0 0,-5 7-131 0 0,0 1 0 0 0,1 1 1 0 0,0 1-1 0 0,1 0 0 0 0,0 1 0 0 0,1 2 0 0 0,0 0 0 0 0,0 1 0 0 0,0 1 1 0 0,1 1-1 0 0,-1 1 0 0 0,1 0 0 0 0,0 2 0 0 0,32 2 0 0 0,-40 1-17 0 0,0 0 0 0 0,0 0 0 0 0,-1 2 0 0 0,1 0-1 0 0,20 9 1 0 0,-27-10 5 0 0,0 0 0 0 0,-1 1-1 0 0,1-1 1 0 0,-1 1 0 0 0,0 1-1 0 0,-1-1 1 0 0,1 1 0 0 0,-1 0 0 0 0,0 0-1 0 0,0 1 1 0 0,0 0 0 0 0,5 8-1 0 0,-8-10 13 0 0,0 0-1 0 0,-1 1 0 0 0,0 0 0 0 0,1-1 0 0 0,-1 1 0 0 0,-1 0 0 0 0,1-1 0 0 0,-1 1 0 0 0,0 0 0 0 0,0 0 0 0 0,0 0 0 0 0,-1-1 0 0 0,1 1 0 0 0,-1 0 0 0 0,0 0 0 0 0,-3 6 0 0 0,-2 6 90 0 0,-1 1 0 0 0,-17 29 0 0 0,-109 165 1 0 0,61-104-70 0 0,70-104-37 0 0,0-1 0 0 0,0 1-1 0 0,0 0 1 0 0,0 0 0 0 0,1 0-1 0 0,-1 0 1 0 0,1 0 0 0 0,0 0-1 0 0,0 0 1 0 0,1 1 0 0 0,-1 3-1 0 0,1-5-1 0 0,0-1-1 0 0,0 0 1 0 0,1 1-1 0 0,-1-1 1 0 0,1 0-1 0 0,0 0 1 0 0,-1 0-1 0 0,1 0 1 0 0,0 0-1 0 0,0 0 1 0 0,0 0-1 0 0,0 0 1 0 0,1 0-1 0 0,-1 0 1 0 0,1 0-1 0 0,-1 0 1 0 0,1-1-1 0 0,-1 1 1 0 0,1-1-1 0 0,0 1 1 0 0,0-1-1 0 0,2 2 1 0 0,4 1-32 0 0,0 0 0 0 0,0 0 1 0 0,1-1-1 0 0,-1 0 0 0 0,1-1 0 0 0,0 0 1 0 0,-1 0-1 0 0,17 1 0 0 0,5-2-363 0 0,38-3 0 0 0,-8 0-418 0 0,134-9-6751 0 0,-156 9 4580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17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42 8 0 0,'-1'-1'1932'0'0,"-1"-2"-71"0"0,0 0-1 0 0,0 0 0 0 0,0 1 1 0 0,-1-1-1 0 0,-3-3 1 0 0,5 5-1754 0 0,1 1 0 0 0,0 0 0 0 0,-1-1 0 0 0,1 1 0 0 0,-1 0 0 0 0,1 0 0 0 0,-1 0 0 0 0,1-1 0 0 0,-1 1 1 0 0,1 0-1 0 0,-1 0 0 0 0,1 0 0 0 0,-1 0 0 0 0,1 0 0 0 0,-1 0 0 0 0,1 0 0 0 0,-1 0 0 0 0,1 0 0 0 0,-1 0 1 0 0,0 0-1 0 0,1 1 0 0 0,0-1 0 0 0,-1 0 0 0 0,1 0 0 0 0,-1 0 0 0 0,1 1 0 0 0,-1-1 0 0 0,1 0 0 0 0,-1 0 1 0 0,1 1-1 0 0,0-1 0 0 0,-1 0 0 0 0,1 1 0 0 0,-1-1 0 0 0,1 1 0 0 0,0-1 0 0 0,0 0 0 0 0,-1 1 0 0 0,1-1 1 0 0,0 1-1 0 0,0-1 0 0 0,-1 1 0 0 0,1-1 0 0 0,0 1 0 0 0,0 0 0 0 0,-1 2-39 0 0,0-1-1 0 0,0 1 0 0 0,1-1 1 0 0,-1 1-1 0 0,1-1 0 0 0,0 1 1 0 0,-1 0-1 0 0,1-1 0 0 0,0 1 1 0 0,1 0-1 0 0,-1-1 1 0 0,0 1-1 0 0,1-1 0 0 0,0 1 1 0 0,-1-1-1 0 0,1 1 0 0 0,0-1 1 0 0,0 1-1 0 0,0-1 0 0 0,1 0 1 0 0,-1 0-1 0 0,1 1 1 0 0,-1-1-1 0 0,1 0 0 0 0,0 0 1 0 0,-1 0-1 0 0,1-1 0 0 0,0 1 1 0 0,0 0-1 0 0,1-1 1 0 0,-1 1-1 0 0,0-1 0 0 0,0 0 1 0 0,1 0-1 0 0,-1 0 0 0 0,3 1 1 0 0,-4-1-67 0 0,0-1 0 0 0,-1 0 0 0 0,1 0 0 0 0,0 0 0 0 0,0 0 0 0 0,-1 0 0 0 0,1 0 0 0 0,0 0 1 0 0,-1 0-1 0 0,1 0 0 0 0,0 0 0 0 0,0 0 0 0 0,-1 0 0 0 0,1 0 0 0 0,0 0 0 0 0,-1-1 0 0 0,1 1 0 0 0,0 0 0 0 0,-1 0 0 0 0,1-1 1 0 0,-1 1-1 0 0,2-1 0 0 0,-1-1-1 0 0,0 1 0 0 0,-1-1-1 0 0,1 1 1 0 0,0-1 0 0 0,-1 1 0 0 0,1-1 0 0 0,-1 1 0 0 0,1-4 0 0 0,0-1-11 0 0,0 3 22 0 0,-1-1 0 0 0,0 1 1 0 0,0-1-1 0 0,0 1 0 0 0,0-1 0 0 0,-1 1 0 0 0,1-1 1 0 0,-1 1-1 0 0,0 0 0 0 0,0-1 0 0 0,0 1 0 0 0,-1 0 1 0 0,1 0-1 0 0,-1 0 0 0 0,0 0 0 0 0,0 0 1 0 0,0 0-1 0 0,0 0 0 0 0,0 0 0 0 0,0 1 0 0 0,-1-1 1 0 0,0 1-1 0 0,1 0 0 0 0,-7-4 0 0 0,8 5 34 0 0,-1 1-1 0 0,1-1 0 0 0,-1 1 1 0 0,1 0-1 0 0,-1 0 1 0 0,1 0-1 0 0,-1 0 1 0 0,1 0-1 0 0,-1 0 1 0 0,1 0-1 0 0,-1 0 0 0 0,1 0 1 0 0,-1 1-1 0 0,1-1 1 0 0,0 0-1 0 0,-1 1 1 0 0,1 0-1 0 0,-1-1 1 0 0,1 1-1 0 0,0 0 0 0 0,-1-1 1 0 0,1 1-1 0 0,0 0 1 0 0,0 0-1 0 0,0 0 1 0 0,0 0-1 0 0,0 0 0 0 0,0 1 1 0 0,0-1-1 0 0,0 0 1 0 0,0 0-1 0 0,0 1 1 0 0,0 0-1 0 0,0 0-21 0 0,0 1 1 0 0,0-1-1 0 0,0 0 1 0 0,0 0-1 0 0,0 0 0 0 0,0 1 1 0 0,1-1-1 0 0,-1 0 0 0 0,1 1 1 0 0,0-1-1 0 0,-1 0 1 0 0,1 1-1 0 0,0-1 0 0 0,0 0 1 0 0,1 1-1 0 0,-1-1 0 0 0,0 1 1 0 0,1-1-1 0 0,0 0 0 0 0,0 3 1 0 0,1-3-17 0 0,-1 0 1 0 0,1 0 0 0 0,-1 0-1 0 0,1-1 1 0 0,-1 1-1 0 0,1 0 1 0 0,0-1 0 0 0,0 1-1 0 0,0-1 1 0 0,0 0-1 0 0,0 0 1 0 0,0 0 0 0 0,0 0-1 0 0,0 0 1 0 0,4 1-1 0 0,-5-2-148 0 0,0 1-1 0 0,1-1 1 0 0,-1 0-1 0 0,0 0 1 0 0,0 0-1 0 0,0 0 0 0 0,0 0 1 0 0,0 0-1 0 0,1 0 1 0 0,-1 0-1 0 0,0 0 1 0 0,0-1-1 0 0,0 1 0 0 0,0 0 1 0 0,0-1-1 0 0,0 1 1 0 0,0-1-1 0 0,0 1 1 0 0,0-1-1 0 0,0 0 1 0 0,0 1-1 0 0,0-1 0 0 0,0 0 1 0 0,0 1-1 0 0,0-1 1 0 0,-1 0-1 0 0,1 0 1 0 0,0 0-1 0 0,-1 0 0 0 0,1 0 1 0 0,-1 0-1 0 0,1 0 1 0 0,0-2-1 0 0,-1 3-231 0 0,1-1 1 0 0,-1 1-1 0 0,0-1 0 0 0,0 1 1 0 0,0-1-1 0 0,0 1 0 0 0,0-1 0 0 0,1 1 1 0 0,-1-1-1 0 0,0 0 0 0 0,0 1 1 0 0,0-1-1 0 0,0 1 0 0 0,-1-1 0 0 0,1 1 1 0 0,0-1-1 0 0,0 1 0 0 0,0-1 1 0 0,0 1-1 0 0,0-1 0 0 0,-1 1 0 0 0,1-2 1 0 0,-4-3-2011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29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389 223 512 0 0,'4'-19'651'0'0,"-1"8"303"0"0,0-1-1 0 0,1-21 1 0 0,-4 29-640 0 0,0-1 0 0 0,-1 0 0 0 0,1 1 0 0 0,-1 0 0 0 0,0-1-1 0 0,0 1 1 0 0,0-1 0 0 0,0 1 0 0 0,-1 0 0 0 0,0 0 0 0 0,-2-4 0 0 0,-1 0 198 0 0,0 0-1 0 0,0 0 1 0 0,0 1-1 0 0,-1 0 1 0 0,-11-11-1 0 0,15 17-439 0 0,0-1-1 0 0,0 0 1 0 0,0 1 0 0 0,0-1-1 0 0,0 1 1 0 0,0 0 0 0 0,0 0-1 0 0,-1 0 1 0 0,1 0 0 0 0,0 0 0 0 0,-1 0-1 0 0,1 1 1 0 0,-1-1 0 0 0,1 1-1 0 0,-1-1 1 0 0,1 1 0 0 0,-1 0-1 0 0,1 0 1 0 0,-1 0 0 0 0,1 0-1 0 0,-1 1 1 0 0,1-1 0 0 0,-1 1-1 0 0,-4 1 1 0 0,-16 10 189 0 0,0 1-1 0 0,0 1 1 0 0,-35 29 0 0 0,39-27-152 0 0,0 1 1 0 0,1 1 0 0 0,1 1-1 0 0,1 0 1 0 0,0 1-1 0 0,-12 23 1 0 0,24-38-87 0 0,1 1 0 0 0,1 0 0 0 0,-1-1 1 0 0,1 1-1 0 0,0 0 0 0 0,0 0 0 0 0,0 1 0 0 0,1-1 0 0 0,0 0 1 0 0,0 0-1 0 0,1 1 0 0 0,0 10 0 0 0,1-9 5 0 0,1 1 0 0 0,-1-1 0 0 0,1 1-1 0 0,1-1 1 0 0,0 1 0 0 0,0-1-1 0 0,0 0 1 0 0,8 11 0 0 0,-4-7 2 0 0,2 0 1 0 0,-1-1-1 0 0,2 1 0 0 0,-1-2 0 0 0,2 1 1 0 0,-1-2-1 0 0,1 1 0 0 0,1-2 0 0 0,-1 1 1 0 0,26 12-1 0 0,-28-17-36 0 0,0 0 1 0 0,0-1-1 0 0,0 0 0 0 0,0-1 1 0 0,1 0-1 0 0,0-1 0 0 0,-1 0 0 0 0,1 0 1 0 0,-1-1-1 0 0,1 0 0 0 0,0 0 1 0 0,-1-1-1 0 0,1-1 0 0 0,0 0 1 0 0,-1 0-1 0 0,0 0 0 0 0,0-1 1 0 0,0-1-1 0 0,0 0 0 0 0,0 0 1 0 0,15-10-1 0 0,-14 7-2 0 0,-1 1 1 0 0,0-1-1 0 0,-1-1 1 0 0,0 0-1 0 0,0 0 1 0 0,0-1-1 0 0,-1 1 1 0 0,-1-2-1 0 0,1 1 1 0 0,-2-1-1 0 0,1 0 1 0 0,-1 0-1 0 0,-1 0 1 0 0,1-1-1 0 0,-2 0 0 0 0,0 1 1 0 0,0-2-1 0 0,1-14 1 0 0,-2-2 23 0 0,-2 1 1 0 0,0 0-1 0 0,-2 0 0 0 0,-1 0 1 0 0,-2 0-1 0 0,-14-49 1 0 0,17 69 7 0 0,0 0 0 0 0,-1 0-1 0 0,0 1 1 0 0,-1-1 0 0 0,1 1 0 0 0,-1-1 0 0 0,-1 1 0 0 0,1 0 0 0 0,-1 1 0 0 0,0-1 0 0 0,-11-8 0 0 0,12 10 1 0 0,-1 1-1 0 0,0 0 1 0 0,0 1-1 0 0,0-1 1 0 0,0 1-1 0 0,0 0 1 0 0,-1 0-1 0 0,1 0 1 0 0,-1 1 0 0 0,1 0-1 0 0,-1 0 1 0 0,0 1-1 0 0,1-1 1 0 0,-1 1-1 0 0,-11 1 1 0 0,6 1-26 0 0,-1 1 1 0 0,1-1-1 0 0,0 2 1 0 0,-1 0-1 0 0,2 0 1 0 0,-1 1-1 0 0,0 0 1 0 0,1 1-1 0 0,-14 10 1 0 0,10-5-41 0 0,0 0 0 0 0,0 1 0 0 0,2 0 0 0 0,0 1 0 0 0,-18 24 0 0 0,26-31-79 0 0,0 0-1 0 0,0 1 1 0 0,1-1 0 0 0,-1 1-1 0 0,2 0 1 0 0,-1 0-1 0 0,1 0 1 0 0,0 0 0 0 0,-1 8-1 0 0,2-10-245 0 0,1 0 0 0 0,0 0 0 0 0,0 0-1 0 0,0 0 1 0 0,1 0 0 0 0,-1 0-1 0 0,1 0 1 0 0,0 0 0 0 0,3 6 0 0 0,8 15-2028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0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85 8 0 0,'-51'-60'7059'0'0,"31"36"-1277"0"0,19 24-5711 0 0,1 0 0 0 0,0 0 0 0 0,-1 0 0 0 0,1 0-1 0 0,0 0 1 0 0,-1-1 0 0 0,1 1 0 0 0,0 0-1 0 0,-1 0 1 0 0,1 0 0 0 0,0 0 0 0 0,-1 0 0 0 0,1 0-1 0 0,0 0 1 0 0,-1 0 0 0 0,1 0 0 0 0,0 0 0 0 0,-1 0-1 0 0,1 1 1 0 0,0-1 0 0 0,-1 0 0 0 0,1 0-1 0 0,0 0 1 0 0,-1 0 0 0 0,1 0 0 0 0,0 1 0 0 0,0-1-1 0 0,-1 0 1 0 0,1 0 0 0 0,0 0 0 0 0,0 1 0 0 0,-1-1-1 0 0,1 0 1 0 0,0 0 0 0 0,0 1 0 0 0,0-1-1 0 0,-1 0 1 0 0,1 1 0 0 0,0-1 0 0 0,0 0 0 0 0,0 1-1 0 0,0-1 1 0 0,0 0 0 0 0,0 1 0 0 0,-7 15 1031 0 0,4-2-790 0 0,1 1 1 0 0,1-1-1 0 0,0 1 1 0 0,1 0-1 0 0,1-1 1 0 0,0 1-1 0 0,4 20 1 0 0,5 9-280 0 0,18 45 0 0 0,-25-79 3 0 0,3 6-81 0 0,-2 0 1 0 0,0 0-1 0 0,2 19 1 0 0,-6-29-11 0 0,1-1 0 0 0,-1 1 0 0 0,0 0 0 0 0,0-1 1 0 0,-1 1-1 0 0,0 0 0 0 0,0-1 0 0 0,0 1 0 0 0,-1-1 1 0 0,1 0-1 0 0,-1 1 0 0 0,0-1 0 0 0,-4 5 0 0 0,-23 29-3617 0 0,26-35 1344 0 0,1-4 921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0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74 325 2072 0 0,'-3'-2'976'0'0,"0"0"0"0"0,0 0-1 0 0,1 0 1 0 0,-1 0-1 0 0,0-1 1 0 0,1 1 0 0 0,-3-4-1 0 0,4 4-697 0 0,0 0 0 0 0,0 1 0 0 0,1-1 0 0 0,-1 0 0 0 0,0 0 0 0 0,1 0 0 0 0,0 0 0 0 0,-1 1 0 0 0,1-1 0 0 0,0 0 0 0 0,0 0 0 0 0,0 0 0 0 0,0 0 0 0 0,1-3 0 0 0,-1-7 36 0 0,0 1 0 0 0,-1 0-1 0 0,0 0 1 0 0,-1 0 0 0 0,0-1 0 0 0,0 2 0 0 0,-1-1-1 0 0,-8-18 1 0 0,6 18-183 0 0,1-1-1 0 0,1 1 1 0 0,0-1-1 0 0,0 0 1 0 0,1 0 0 0 0,1 0-1 0 0,-1-13 1 0 0,2 23-126 0 0,1 0 1 0 0,-1 0 0 0 0,0 0-1 0 0,1 1 1 0 0,-1-1-1 0 0,1 0 1 0 0,-1 0-1 0 0,1 0 1 0 0,0 0-1 0 0,0 0 1 0 0,0 1 0 0 0,0-1-1 0 0,0 0 1 0 0,0 1-1 0 0,1-1 1 0 0,-1 1-1 0 0,0 0 1 0 0,1-1 0 0 0,-1 1-1 0 0,1 0 1 0 0,-1 0-1 0 0,1 0 1 0 0,0 0-1 0 0,-1 0 1 0 0,1 0 0 0 0,0 0-1 0 0,0 0 1 0 0,0 1-1 0 0,0-1 1 0 0,2 0-1 0 0,6 0 0 0 0,0 0-1 0 0,0 0 0 0 0,1 1 0 0 0,16 1 0 0 0,-17 0-6 0 0,10 1-9 0 0,0 1 0 0 0,-1 1 0 0 0,1 0 1 0 0,-1 2-1 0 0,0 0 0 0 0,30 15 1 0 0,-22-7-39 0 0,-2 0 1 0 0,1 2 0 0 0,41 34-1 0 0,-63-47 45 0 0,0 1 0 0 0,0-1 0 0 0,-1 1 0 0 0,1 0 0 0 0,-1 0 0 0 0,0 1 0 0 0,0-1 0 0 0,-1 1 0 0 0,1-1-1 0 0,-1 1 1 0 0,2 5 0 0 0,-3-7-4 0 0,-1 0-1 0 0,1-1 1 0 0,-1 1 0 0 0,0 0-1 0 0,1-1 1 0 0,-1 1-1 0 0,0 0 1 0 0,-1 0 0 0 0,1-1-1 0 0,0 1 1 0 0,-1 0-1 0 0,0-1 1 0 0,1 1 0 0 0,-1 0-1 0 0,0-1 1 0 0,0 1-1 0 0,-1-1 1 0 0,1 0 0 0 0,0 1-1 0 0,-1-1 1 0 0,1 0 0 0 0,-1 0-1 0 0,-2 2 1 0 0,-2 2 8 0 0,-1 0 1 0 0,0-1 0 0 0,0 0-1 0 0,0 0 1 0 0,-15 7 0 0 0,-44 15-24 0 0,57-23 26 0 0,-4 1-32 0 0,0-1 0 0 0,0 0 1 0 0,0-1-1 0 0,0 0 0 0 0,0-1 0 0 0,-1 0 1 0 0,1-1-1 0 0,-20-1 0 0 0,30-1-47 0 0,1 1 1 0 0,-1 0-1 0 0,1-1 0 0 0,-1 1 1 0 0,1-1-1 0 0,-1 0 0 0 0,1 0 0 0 0,0 0 1 0 0,0 0-1 0 0,-1 0 0 0 0,1 0 1 0 0,0-1-1 0 0,0 1 0 0 0,0-1 1 0 0,0 1-1 0 0,0-1 0 0 0,1 0 0 0 0,-1 0 1 0 0,1 0-1 0 0,-1 0 0 0 0,1 0 1 0 0,-1 0-1 0 0,1 0 0 0 0,0 0 1 0 0,0-1-1 0 0,0 1 0 0 0,0 0 1 0 0,1-1-1 0 0,-2-3 0 0 0,2 1-288 0 0,-1 0 0 0 0,1 0 0 0 0,0 0 0 0 0,1 0 0 0 0,-1 0 0 0 0,1 0-1 0 0,0 0 1 0 0,0 0 0 0 0,0 1 0 0 0,1-1 0 0 0,0 0 0 0 0,0 1 0 0 0,4-8 0 0 0,9-13-779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1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94 8 0 0,'-2'-5'551'0'0,"0"-1"0"0"0,1 1 0 0 0,-1-1 1 0 0,1 0-1 0 0,0-10 0 0 0,1 13-69 0 0,0 0 1 0 0,0 0-1 0 0,1 0 1 0 0,-1 0-1 0 0,1 0 0 0 0,-1 1 1 0 0,1-1-1 0 0,0 0 1 0 0,0 0-1 0 0,1 1 1 0 0,-1-1-1 0 0,0 0 0 0 0,3-2 1 0 0,-4 5-379 0 0,0-1 1 0 0,1 1 0 0 0,-1-1-1 0 0,1 1 1 0 0,-1-1-1 0 0,0 1 1 0 0,1-1 0 0 0,-1 1-1 0 0,1 0 1 0 0,-1-1-1 0 0,1 1 1 0 0,-1 0-1 0 0,1-1 1 0 0,-1 1 0 0 0,1 0-1 0 0,-1 0 1 0 0,1-1-1 0 0,0 1 1 0 0,-1 0 0 0 0,1 0-1 0 0,-1 0 1 0 0,1 0-1 0 0,0 0 1 0 0,-1 0 0 0 0,1 0-1 0 0,-1 0 1 0 0,1 0-1 0 0,0 0 1 0 0,-1 0 0 0 0,1 0-1 0 0,-1 0 1 0 0,1 1-1 0 0,0-1 1 0 0,0 1 19 0 0,0 0 0 0 0,0-1 0 0 0,0 1 0 0 0,0 0 1 0 0,0 0-1 0 0,0 0 0 0 0,0 0 0 0 0,0 0 0 0 0,-1 1 0 0 0,1-1 0 0 0,0 0 1 0 0,-1 0-1 0 0,1 0 0 0 0,-1 0 0 0 0,0 1 0 0 0,1 1 0 0 0,5 24 448 0 0,-1 1 0 0 0,1 46-1 0 0,-6 58 72 0 0,-1-101-543 0 0,-10 110 94 0 0,5-82-199 0 0,2 90 0 0 0,5-129-114 0 0,6 68-54 0 0,-5-79 31 0 0,0 0 1 0 0,0 0 0 0 0,1 0 0 0 0,0 0-1 0 0,0 0 1 0 0,1-1 0 0 0,6 11-1 0 0,-8-16-72 0 0,0 0 0 0 0,0-1-1 0 0,0 0 1 0 0,0 1 0 0 0,1-1-1 0 0,-1 0 1 0 0,1 0 0 0 0,-1 0-1 0 0,1-1 1 0 0,0 1 0 0 0,3 1 0 0 0,-3-2-357 0 0,-1 0 1 0 0,1 0 0 0 0,0 0 0 0 0,0 0 0 0 0,0-1 0 0 0,0 1 0 0 0,0-1 0 0 0,0 0 0 0 0,0 0 0 0 0,0 0 0 0 0,6-1 0 0 0,6-3-2779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1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44 116 1864 0 0,'-2'0'529'0'0,"-1"-1"-1"0"0,0 0 0 0 0,1 0 0 0 0,-1 0 0 0 0,0 0 1 0 0,1 0-1 0 0,0-1 0 0 0,-1 1 0 0 0,1-1 0 0 0,0 0 1 0 0,0 1-1 0 0,-1-1 0 0 0,1 0 0 0 0,1 0 0 0 0,-1-1 0 0 0,-2-1 1 0 0,4 4-442 0 0,0-1 0 0 0,0 1 0 0 0,-1 0 0 0 0,1 0 0 0 0,0 0 0 0 0,0-1 0 0 0,0 1 0 0 0,0 0 0 0 0,-1 0 0 0 0,1-1 0 0 0,0 1 0 0 0,0 0 0 0 0,0 0 0 0 0,0-1 0 0 0,0 1 0 0 0,0 0 0 0 0,0 0 0 0 0,0-1 0 0 0,0 1 0 0 0,-1 0 0 0 0,1-1 0 0 0,0 1 0 0 0,1 0 0 0 0,-1 0 0 0 0,0-1 0 0 0,0 1 0 0 0,0 0 0 0 0,0-1 0 0 0,0 1 0 0 0,0 0 0 0 0,0 0 0 0 0,0-1 0 0 0,0 1 0 0 0,0 0 0 0 0,1 0 0 0 0,-1-1 0 0 0,0 1 0 0 0,0 0 0 0 0,0 0 0 0 0,1 0 0 0 0,-1-1 0 0 0,0 1 0 0 0,0 0 0 0 0,0 0 0 0 0,1 0 0 0 0,-1 0 0 0 0,0-1 0 0 0,0 1 0 0 0,1 0 0 0 0,-1 0 0 0 0,0 0 0 0 0,1 0 0 0 0,-1 0 0 0 0,0 0 0 0 0,1 0 0 0 0,2-2 294 0 0,7-2-99 0 0,-1 0 0 0 0,0 1-1 0 0,1 0 1 0 0,0 1 0 0 0,-1 0 0 0 0,14-1 0 0 0,-7 1-256 0 0,22-7 1 0 0,-25 5-46 0 0,6-2 20 0 0,1 0 0 0 0,0 2-1 0 0,0 0 1 0 0,25-1 0 0 0,-38 4-20 0 0,1 0 0 0 0,13-4 0 0 0,-14 3 5 0 0,-1 0 0 0 0,1 1 0 0 0,11-1 0 0 0,-16 2 13 0 0,0 0 0 0 0,0 1 0 0 0,0-1 1 0 0,0 0-1 0 0,0 1 0 0 0,0-1 0 0 0,0 1 0 0 0,0-1 0 0 0,0 1 0 0 0,0 0 0 0 0,-1 0 0 0 0,1 0 0 0 0,0 0 1 0 0,-1 0-1 0 0,1 0 0 0 0,2 3 0 0 0,-3-3 0 0 0,-1 0-1 0 0,1 0 1 0 0,-1-1 0 0 0,0 1 0 0 0,1 0 0 0 0,-1 0 0 0 0,0 0-1 0 0,0 0 1 0 0,0 0 0 0 0,1 0 0 0 0,-1 0 0 0 0,0 0-1 0 0,0 0 1 0 0,0 0 0 0 0,0-1 0 0 0,-1 1 0 0 0,1 0 0 0 0,0 0-1 0 0,0 0 1 0 0,-1 0 0 0 0,1 0 0 0 0,-1 1 0 0 0,-9 22 89 0 0,8-20-21 0 0,-7 12-4 0 0,2 0 0 0 0,0 1 0 0 0,-9 34 0 0 0,15-44-48 0 0,-1 1 0 0 0,2-1 0 0 0,-1 1 0 0 0,1 0 0 0 0,0 0 0 0 0,1-1 0 0 0,-1 1 0 0 0,2 0 0 0 0,-1-1 0 0 0,1 1 0 0 0,5 13 0 0 0,-2-9-290 0 0,1-1-1 0 0,0-1 1 0 0,0 1 0 0 0,1-1 0 0 0,1 0-1 0 0,0 0 1 0 0,0-1 0 0 0,1 0-1 0 0,0-1 1 0 0,0 0 0 0 0,21 14 0 0 0,-24-18 54 0 0,1 0 1 0 0,0 0 0 0 0,0-1 0 0 0,0 0 0 0 0,0 0 0 0 0,1-1-1 0 0,-1 0 1 0 0,1 0 0 0 0,-1 0 0 0 0,1-1 0 0 0,0-1 0 0 0,0 1-1 0 0,-1-1 1 0 0,1 0 0 0 0,0-1 0 0 0,0 0 0 0 0,-1 0-1 0 0,1-1 1 0 0,0 0 0 0 0,7-3 0 0 0,-1-1-2559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1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83 416 0 0,'0'-1'360'0'0,"1"1"1"0"0,-1 0-1 0 0,0-1 1 0 0,1 1-1 0 0,-1-1 0 0 0,1 1 1 0 0,-1-1-1 0 0,0 1 1 0 0,1-1-1 0 0,-1 1 0 0 0,0-1 1 0 0,0 1-1 0 0,0-1 1 0 0,1 1-1 0 0,-1-1 0 0 0,0 1 1 0 0,0-2-1 0 0,-1-20 3786 0 0,0 20-3814 0 0,1 0-1 0 0,0-1 0 0 0,-1 1 0 0 0,1 0 0 0 0,0-1 1 0 0,0 1-1 0 0,0 0 0 0 0,1-1 0 0 0,-1 1 0 0 0,1-3 0 0 0,0 4-240 0 0,0-1-1 0 0,0 1 1 0 0,0-1-1 0 0,1 1 1 0 0,-1-1-1 0 0,0 1 0 0 0,1 0 1 0 0,-1-1-1 0 0,1 1 1 0 0,-1 0-1 0 0,1 0 0 0 0,-1 0 1 0 0,1 0-1 0 0,0 1 1 0 0,0-1-1 0 0,-1 0 0 0 0,1 1 1 0 0,0-1-1 0 0,0 1 1 0 0,0-1-1 0 0,2 1 0 0 0,-2 0-621 0 0,0 0-1 0 0,-1 0 1 0 0,1 0-1 0 0,0 0 1 0 0,0 0-1 0 0,0 1 0 0 0,0-1 1 0 0,-1 1-1 0 0,1-1 1 0 0,0 1-1 0 0,0 0 0 0 0,-1 0 1 0 0,4 1-1 0 0,-1 1-1625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2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19 136 672 0 0,'-8'-9'1519'0'0,"7"8"-989"0"0,0 0 1 0 0,0 0-1 0 0,1 0 1 0 0,-1 0-1 0 0,0 0 0 0 0,0 0 1 0 0,0 0-1 0 0,1 0 1 0 0,-1 0-1 0 0,1-1 0 0 0,-1 1 1 0 0,1 0-1 0 0,-1-1 1 0 0,1 1-1 0 0,0 0 0 0 0,-1-2 694 0 0,23-7 1905 0 0,-20 10-3037 0 0,0 0-1 0 0,0 1 1 0 0,0-1 0 0 0,0 1-1 0 0,0 0 1 0 0,-1 0 0 0 0,1-1 0 0 0,0 1-1 0 0,0 0 1 0 0,0 1 0 0 0,-1-1-1 0 0,1 0 1 0 0,1 2 0 0 0,22 22 131 0 0,-21-20-126 0 0,2 1-82 0 0,-1 1-1 0 0,0 0 1 0 0,0 0 0 0 0,-1 1-1 0 0,0-1 1 0 0,0 1 0 0 0,-1 0-1 0 0,1 0 1 0 0,1 10 0 0 0,0 6 129 0 0,4 46 1 0 0,-3-22 169 0 0,-6-48-301 0 0,0 1 0 0 0,0-1-1 0 0,0 0 1 0 0,0 1 0 0 0,0-1 0 0 0,0 1 0 0 0,0-1 0 0 0,0 0 0 0 0,0 1 0 0 0,0-1 0 0 0,0 1 0 0 0,0-1-1 0 0,0 0 1 0 0,0 1 0 0 0,1-1 0 0 0,-1 1 0 0 0,0-1 0 0 0,0 0 0 0 0,0 1 0 0 0,1-1 0 0 0,-1 0 0 0 0,0 1-1 0 0,1-1 1 0 0,-1 0 0 0 0,0 0 0 0 0,0 1 0 0 0,1-1 0 0 0,-1 0 0 0 0,1 0 0 0 0,-1 0 0 0 0,0 1 0 0 0,1-1-1 0 0,-1 0 1 0 0,0 0 0 0 0,1 0 0 0 0,0 0 4 0 0,0-1-1 0 0,-1 1 1 0 0,1-1-1 0 0,0 1 1 0 0,-1-1-1 0 0,1 1 1 0 0,-1-1-1 0 0,1 0 1 0 0,-1 1-1 0 0,1-1 1 0 0,-1 0-1 0 0,1 1 1 0 0,-1-1-1 0 0,0 0 1 0 0,1 0-1 0 0,-1 1 1 0 0,1-2-1 0 0,1-6 7 0 0,0 1 0 0 0,-1 0 0 0 0,0 0 0 0 0,0-1 0 0 0,0 1 0 0 0,-1-11 0 0 0,-5-47 70 0 0,3 49-59 0 0,-1-14 10 0 0,1-32 0 0 0,3 50-21 0 0,-1 0 0 0 0,2-1 0 0 0,0 1 1 0 0,0 0-1 0 0,6-17 0 0 0,-7 27-18 0 0,0 1 1 0 0,0-1-1 0 0,0 0 0 0 0,0 0 1 0 0,0 1-1 0 0,0-1 0 0 0,0 0 1 0 0,0 1-1 0 0,0-1 0 0 0,1 1 1 0 0,-1-1-1 0 0,1 1 0 0 0,-1 0 1 0 0,1 0-1 0 0,0 0 0 0 0,-1 0 1 0 0,1 0-1 0 0,2-1 0 0 0,0 1-2 0 0,-1 0-1 0 0,0 0 1 0 0,0 1-1 0 0,0-1 0 0 0,1 1 1 0 0,-1 0-1 0 0,0 0 1 0 0,0 0-1 0 0,1 0 0 0 0,3 2 1 0 0,1 0-2 0 0,0 0 1 0 0,-1 0-1 0 0,0 1 1 0 0,1 0-1 0 0,-1 0 1 0 0,-1 1-1 0 0,1 0 1 0 0,11 8-1 0 0,14 15 4 0 0,-1 2 0 0 0,41 47 0 0 0,-66-69 25 0 0,-1 1 0 0 0,0 0 0 0 0,-1 0 0 0 0,0 0 0 0 0,0 1 0 0 0,-1-1 0 0 0,0 1 0 0 0,0 0 0 0 0,-1 0-1 0 0,2 16 1 0 0,-7-14 125 0 0,1-8-121 0 0,1-7 35 0 0,2 2-65 0 0,-1 0 1 0 0,1-1 0 0 0,0 1-1 0 0,-1 0 1 0 0,1 0-1 0 0,0 0 1 0 0,0 0-1 0 0,2-2 1 0 0,4-10-29 0 0,50-177-76 0 0,-55 183 91 0 0,0 1 0 0 0,0 0 0 0 0,1-1 0 0 0,0 1 0 0 0,0 0 0 0 0,1 0 0 0 0,4-6 0 0 0,-7 13 9 0 0,-1-1 0 0 0,1 1 0 0 0,-1 0 0 0 0,1-1 0 0 0,-1 1-1 0 0,1 0 1 0 0,0 0 0 0 0,-1-1 0 0 0,1 1 0 0 0,-1 0 0 0 0,1 0 0 0 0,0 0 0 0 0,-1 0 0 0 0,1 0 0 0 0,-1 0-1 0 0,1 0 1 0 0,0 0 0 0 0,-1 0 0 0 0,1 0 0 0 0,-1 0 0 0 0,1 0 0 0 0,0 1 0 0 0,-1-1 0 0 0,1 0 0 0 0,-1 0-1 0 0,1 1 1 0 0,-1-1 0 0 0,1 0 0 0 0,-1 1 0 0 0,1-1 0 0 0,-1 0 0 0 0,1 1 0 0 0,-1-1 0 0 0,1 1-1 0 0,-1-1 1 0 0,1 1 0 0 0,17 19 23 0 0,-17-18 15 0 0,59 85-74 0 0,-39-60 0 0 0,-5-8 27 0 0,18 30-1 0 0,-30-42 31 0 0,-1 0 1 0 0,1 1-1 0 0,-1-1 0 0 0,0 1 0 0 0,-1-1 1 0 0,0 1-1 0 0,0 0 0 0 0,1 12 0 0 0,-3-14-16 0 0,0-3-9 0 0,1 0 1 0 0,-1 0 0 0 0,0 1 0 0 0,1-1-1 0 0,0 0 1 0 0,-1 0 0 0 0,3 4 0 0 0,-3-6-12 0 0,1-1 0 0 0,-1 1 0 0 0,0-1 0 0 0,1 1 1 0 0,-1-1-1 0 0,0 1 0 0 0,1-1 0 0 0,-1 0 0 0 0,1 1 1 0 0,-1-1-1 0 0,1 0 0 0 0,-1 1 0 0 0,1-1 0 0 0,-1 0 1 0 0,1 0-1 0 0,-1 1 0 0 0,1-1 0 0 0,-1 0 0 0 0,2 0 1 0 0,-1 0-43 0 0,0 0 0 0 0,1 0 0 0 0,-1 0 0 0 0,0 0 0 0 0,1 0 0 0 0,-1-1 0 0 0,0 1 0 0 0,0 0 0 0 0,1-1 0 0 0,-1 1 0 0 0,2-2 0 0 0,31-19-5049 0 0,-20 11 2874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7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16 2713 0 0,'-7'-8'2720'0'0,"-2"2"3017"0"0,2 5-5441 0 0,2 1 97 0 0,0 0-81 0 0,4 2 184 0 0,1 0 0 0 0,1 4-272 0 0,2-2 128 0 0,3 1-360 0 0,1 2 8 0 0,0-1-128 0 0,3 1-56 0 0,4 0-760 0 0,0-1-1273 0 0,2-1-47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3.6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253 569 136 0 0,'-2'-3'226'0'0,"1"1"0"0"0,-1-1 0 0 0,0 1 0 0 0,0 0 0 0 0,0-1 0 0 0,0 1 1 0 0,0 0-1 0 0,-1 0 0 0 0,1 1 0 0 0,-1-1 0 0 0,1 0 0 0 0,-1 1 0 0 0,0 0 0 0 0,1-1 0 0 0,-1 1 0 0 0,0 0 0 0 0,0 0 0 0 0,0 1 0 0 0,0-1 0 0 0,0 1 0 0 0,0-1 1 0 0,0 1-1 0 0,0 0 0 0 0,0 0 0 0 0,0 0 0 0 0,0 1 0 0 0,0-1 0 0 0,0 1 0 0 0,1-1 0 0 0,-7 3 0 0 0,-4 4 430 0 0,-1 1-1 0 0,1 0 1 0 0,1 1 0 0 0,-14 13-1 0 0,11-10 85 0 0,8-6-386 0 0,0 0 0 0 0,0 0 0 0 0,1 0-1 0 0,0 1 1 0 0,0 0 0 0 0,-6 10 0 0 0,9-10-218 0 0,-1 0 0 0 0,1 0 0 0 0,0 0 0 0 0,1 0 0 0 0,0 1 0 0 0,0-1 0 0 0,1 1 0 0 0,0-1 0 0 0,0 1 0 0 0,0 0 0 0 0,1 0 0 0 0,1-1 0 0 0,-1 1 0 0 0,1 0 0 0 0,0-1 0 0 0,1 1 0 0 0,2 8 0 0 0,-2-11-116 0 0,0 1 1 0 0,0-1 0 0 0,0 0 0 0 0,1 0 0 0 0,0 0-1 0 0,0 0 1 0 0,0 0 0 0 0,1-1 0 0 0,-1 1 0 0 0,1-1 0 0 0,0 0-1 0 0,0 0 1 0 0,1 0 0 0 0,-1-1 0 0 0,1 1 0 0 0,-1-1-1 0 0,1 0 1 0 0,0-1 0 0 0,1 1 0 0 0,-1-1 0 0 0,0 0 0 0 0,1 0-1 0 0,8 1 1 0 0,2-1-41 0 0,0 0 0 0 0,0-1 0 0 0,0-1-1 0 0,0 0 1 0 0,-1-2 0 0 0,1 1 0 0 0,0-2-1 0 0,27-8 1 0 0,-35 9 6 0 0,0-1-1 0 0,0 0 0 0 0,0-1 0 0 0,0 0 1 0 0,-1 0-1 0 0,0 0 0 0 0,0-1 1 0 0,0 0-1 0 0,0-1 0 0 0,-1 0 0 0 0,0 1 1 0 0,0-2-1 0 0,0 1 0 0 0,-1-1 1 0 0,0 0-1 0 0,0 0 0 0 0,-1 0 0 0 0,4-10 1 0 0,-6 12-11 0 0,0-1-1 0 0,-1 0 1 0 0,0 1 0 0 0,0-1 0 0 0,0 0 0 0 0,0 0-1 0 0,-1 0 1 0 0,0 0 0 0 0,-1 0 0 0 0,1 0-1 0 0,-1 0 1 0 0,0 0 0 0 0,0 0 0 0 0,-1 1 0 0 0,0-1-1 0 0,0 0 1 0 0,-3-5 0 0 0,-1 0-8 0 0,1 1 1 0 0,-2 0 0 0 0,1 1-1 0 0,-1-1 1 0 0,-1 1-1 0 0,0 0 1 0 0,-16-13-1 0 0,18 17 33 0 0,-1 1 1 0 0,0 1-1 0 0,0-1 0 0 0,0 1 0 0 0,0 0 0 0 0,0 1 1 0 0,0 0-1 0 0,-1 0 0 0 0,1 0 0 0 0,-1 1 0 0 0,0 0 0 0 0,1 0 1 0 0,-1 1-1 0 0,0 0 0 0 0,1 1 0 0 0,-1 0 0 0 0,0 0 0 0 0,1 0 1 0 0,-1 1-1 0 0,1 0 0 0 0,0 1 0 0 0,-11 4 0 0 0,8-1-5 0 0,0 0-1 0 0,1 0 0 0 0,0 1 0 0 0,0 0 0 0 0,1 1 1 0 0,0 0-1 0 0,1 0 0 0 0,-10 13 0 0 0,7-7 23 0 0,1 0 1 0 0,1 1-1 0 0,0 0 0 0 0,-8 21 0 0 0,14-28 13 0 0,-1 0-1 0 0,1 0 1 0 0,0 1-1 0 0,1-1 1 0 0,0 1-1 0 0,0-1 1 0 0,1 1-1 0 0,0-1 1 0 0,0 1-1 0 0,3 12 1 0 0,-2-18-10 0 0,0 0 1 0 0,0 1-1 0 0,1-2 1 0 0,-1 1-1 0 0,1 0 1 0 0,0 0-1 0 0,0 0 0 0 0,-1-1 1 0 0,2 1-1 0 0,-1-1 1 0 0,0 0-1 0 0,1 1 1 0 0,-1-1-1 0 0,1 0 0 0 0,-1 0 1 0 0,1-1-1 0 0,0 1 1 0 0,0 0-1 0 0,0-1 1 0 0,0 0-1 0 0,0 0 0 0 0,6 2 1 0 0,7 1-4 0 0,-1-1 1 0 0,1-1-1 0 0,20 2 0 0 0,-32-4-24 0 0,19 1-29 0 0,0 0-1 0 0,0-2 1 0 0,36-5-1 0 0,-46 4 19 0 0,0-1-1 0 0,0-1 1 0 0,0 0-1 0 0,0 0 0 0 0,-1-2 1 0 0,0 1-1 0 0,17-12 0 0 0,-27 16 8 0 0,8-5-88 0 0,-1 0 0 0 0,-1 0 1 0 0,1-1-1 0 0,-1 0 0 0 0,8-10 0 0 0,-14 15 83 0 0,0 0 0 0 0,-1 0 0 0 0,1-1 0 0 0,-1 1-1 0 0,1-1 1 0 0,-1 0 0 0 0,0 1 0 0 0,0-1-1 0 0,0 0 1 0 0,-1 1 0 0 0,1-1 0 0 0,-1 0 0 0 0,1 0-1 0 0,-1 0 1 0 0,0 0 0 0 0,0 0 0 0 0,0 1-1 0 0,0-1 1 0 0,-1 0 0 0 0,1 0 0 0 0,-1 0 0 0 0,0 1-1 0 0,0-1 1 0 0,-1-4 0 0 0,-1 1 12 0 0,-1 0 1 0 0,1 0-1 0 0,-1 0 1 0 0,0 0-1 0 0,-1 1 0 0 0,1 0 1 0 0,-1 0-1 0 0,-10-8 1 0 0,4 4 92 0 0,-1 0 0 0 0,0 2 0 0 0,-16-9 0 0 0,27 15-79 0 0,0 1 0 0 0,0-1 0 0 0,0 1 0 0 0,0-1 0 0 0,0 1 0 0 0,-1-1 0 0 0,1 1 0 0 0,0-1 0 0 0,0 1 0 0 0,0 0 0 0 0,-1 0 0 0 0,1 0 0 0 0,0-1 0 0 0,0 1 0 0 0,0 0 0 0 0,-1 1 0 0 0,1-1 0 0 0,0 0 0 0 0,0 0 0 0 0,0 0 0 0 0,-1 1 0 0 0,1-1 0 0 0,0 1 0 0 0,0-1 0 0 0,0 1 0 0 0,0-1-1 0 0,0 1 1 0 0,0 0 0 0 0,0-1 0 0 0,0 1 0 0 0,0 0 0 0 0,0 0 0 0 0,0 0 0 0 0,0-1 0 0 0,1 1 0 0 0,-1 0 0 0 0,0 0 0 0 0,1 0 0 0 0,-1 1 0 0 0,0-1 0 0 0,1 0 0 0 0,-1 1 0 0 0,0 2 16 0 0,0-1 0 0 0,0 1 0 0 0,0-1 0 0 0,1 1-1 0 0,0 0 1 0 0,-1-1 0 0 0,1 1 0 0 0,1 0 0 0 0,-1-1-1 0 0,0 1 1 0 0,1 0 0 0 0,0-1 0 0 0,1 6 0 0 0,1-3 1 0 0,0 1-1 0 0,0-1 1 0 0,1 1 0 0 0,0-1 0 0 0,0 0-1 0 0,0-1 1 0 0,1 1 0 0 0,0-1 0 0 0,0 0-1 0 0,0 0 1 0 0,10 7 0 0 0,4 0 6 0 0,1 0 0 0 0,28 12 0 0 0,-30-16-13 0 0,-10-4-27 0 0,0 0 0 0 0,1-1 1 0 0,0 0-1 0 0,-1 0 0 0 0,1-1 0 0 0,0 0 1 0 0,0-1-1 0 0,1 0 0 0 0,-1 0 0 0 0,0-1 1 0 0,0 0-1 0 0,0-1 0 0 0,0 0 1 0 0,0 0-1 0 0,0-1 0 0 0,0 0 0 0 0,0-1 1 0 0,11-4-1 0 0,1-3-15 0 0,0-2 1 0 0,-1 0-1 0 0,0-1 0 0 0,35-31 1 0 0,-28 21 4 0 0,-2 3-22 0 0,-2-1 0 0 0,30-34 0 0 0,-32 29 51 0 0,-2-2 0 0 0,-1 0 0 0 0,-1-1-1 0 0,-1-1 1 0 0,-1 0 0 0 0,-2-1-1 0 0,-2 0 1 0 0,0-1 0 0 0,-2-1 0 0 0,-2 0-1 0 0,-1 0 1 0 0,-1 0 0 0 0,0-64-1 0 0,-5 89 5 0 0,0 0-1 0 0,-1 0 0 0 0,0 0 1 0 0,-1 0-1 0 0,1 0 0 0 0,-2 1 0 0 0,1-1 1 0 0,-5-9-1 0 0,5 14-8 0 0,0-1 1 0 0,0 1-1 0 0,0 0 0 0 0,0 0 1 0 0,-1 0-1 0 0,1 0 1 0 0,-1 0-1 0 0,0 1 0 0 0,0-1 1 0 0,0 1-1 0 0,0 0 0 0 0,0-1 1 0 0,-1 2-1 0 0,1-1 0 0 0,-1 0 1 0 0,1 1-1 0 0,-1-1 1 0 0,-6-1-1 0 0,-9 0 27 0 0,-1 0 0 0 0,1 2 0 0 0,0 0-1 0 0,0 1 1 0 0,-1 0 0 0 0,1 2 0 0 0,0 1 0 0 0,0 0 0 0 0,-25 8 0 0 0,23-4 96 0 0,0 2 0 0 0,1 0 0 0 0,0 1 0 0 0,1 1 0 0 0,0 1 0 0 0,1 1 0 0 0,0 1 0 0 0,-23 22 1 0 0,33-27-38 0 0,-1 1 0 0 0,1-1 0 0 0,1 1 0 0 0,0 1 1 0 0,0-1-1 0 0,1 1 0 0 0,1 1 0 0 0,-1-1 1 0 0,2 1-1 0 0,0-1 0 0 0,0 1 0 0 0,1 1 1 0 0,-2 14-1 0 0,4-12 25 0 0,0-1 0 0 0,1 1-1 0 0,0 0 1 0 0,2 0 0 0 0,-1 0 0 0 0,2-1 0 0 0,0 1 0 0 0,1-1 0 0 0,0 1 0 0 0,11 23-1 0 0,-4-17-78 0 0,0-1-1 0 0,1-1 0 0 0,1 1 1 0 0,0-2-1 0 0,2 0 0 0 0,0-1 1 0 0,1 0-1 0 0,1-2 0 0 0,0 1 1 0 0,28 17-1 0 0,31 24-388 0 0,43 28 23 0 0,-87-64-3049 0 0,63 30 1 0 0,-75-42 1364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6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81 133 512 0 0,'-62'-8'14048'0'0,"58"8"-12896"0"0,-3-2 893 0 0,5 1-1769 0 0,-1 2 1134 0 0,1-1-723 0 0,2-6 94 0 0,0 5-741 0 0,0 1 0 0 0,0-1 0 0 0,0 0-1 0 0,1 1 1 0 0,-1-1 0 0 0,0 0 0 0 0,1 1 0 0 0,-1-1-1 0 0,1 0 1 0 0,-1 1 0 0 0,1-1 0 0 0,-1 1 0 0 0,1-1-1 0 0,-1 1 1 0 0,1-1 0 0 0,-1 1 0 0 0,1-1 0 0 0,-1 1-1 0 0,1-1 1 0 0,1 1 0 0 0,17-10 31 0 0,-9 6-24 0 0,50-23-53 0 0,98-31 1 0 0,-155 57 11 0 0,0 0-1 0 0,0 0 1 0 0,0 0-1 0 0,-1 1 1 0 0,1-1-1 0 0,0 1 1 0 0,0 0-1 0 0,0 0 1 0 0,0 0-1 0 0,0 0 1 0 0,-1 0-1 0 0,6 2 1 0 0,-7-2 0 0 0,0 1 0 0 0,0 0 0 0 0,0-1 1 0 0,1 1-1 0 0,-1 0 0 0 0,0 0 0 0 0,0 0 1 0 0,0 0-1 0 0,0 0 0 0 0,0 0 0 0 0,-1 0 0 0 0,1 0 1 0 0,0 0-1 0 0,0 1 0 0 0,-1-1 0 0 0,1 0 1 0 0,-1 0-1 0 0,1 1 0 0 0,-1-1 0 0 0,1 0 1 0 0,-1 1-1 0 0,0-1 0 0 0,0 1 0 0 0,0-1 1 0 0,0 0-1 0 0,0 3 0 0 0,0 7 34 0 0,0 1-1 0 0,-4 21 0 0 0,0-1-6 0 0,1 5-29 0 0,5 73 0 0 0,-1-98-26 0 0,1 0 0 0 0,0 0 1 0 0,0-1-1 0 0,1 1 1 0 0,1-1-1 0 0,0 0 1 0 0,1 0-1 0 0,0 0 1 0 0,0 0-1 0 0,9 11 0 0 0,-10-17-55 0 0,0 0 0 0 0,0-1-1 0 0,1 0 1 0 0,-1 0 0 0 0,1 0-1 0 0,0 0 1 0 0,0-1 0 0 0,0 0-1 0 0,0 0 1 0 0,1 0 0 0 0,-1-1-1 0 0,1 1 1 0 0,0-1 0 0 0,0-1-1 0 0,-1 1 1 0 0,1-1 0 0 0,0 0-1 0 0,1 0 1 0 0,5-1 0 0 0,-1 0-806 0 0,0 0 0 0 0,0-1 0 0 0,21-4 0 0 0,-18 2-1741 0 0,0-1 1 0 0,18-8-1 0 0,-10 2 303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6.6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545 6 8 0 0,'-9'-2'603'0'0,"0"0"-1"0"0,0 1 1 0 0,1 1-1 0 0,-1-1 1 0 0,0 1 0 0 0,0 1-1 0 0,0-1 1 0 0,1 2 0 0 0,-16 3-1 0 0,-17 1 1228 0 0,23-3-668 0 0,0 0-1 0 0,1 2 0 0 0,0 0 0 0 0,0 0 1 0 0,0 2-1 0 0,-27 14 0 0 0,3 3 153 0 0,-50 37-1 0 0,9-1-936 0 0,76-56-400 0 0,1 0-1 0 0,0 1 1 0 0,-1-1-1 0 0,-4 7 0 0 0,9-10-9 0 0,0 0 0 0 0,1 0 0 0 0,-1 0 0 0 0,1 0-1 0 0,-1 0 1 0 0,1 0 0 0 0,-1 0 0 0 0,1 0 0 0 0,-1 0-1 0 0,1 0 1 0 0,0 0 0 0 0,0 0 0 0 0,-1 0 0 0 0,1 2 0 0 0,0-2-22 0 0,0 0 1 0 0,1 0-1 0 0,-1-1 1 0 0,0 1-1 0 0,1 0 1 0 0,-1 0 0 0 0,0-1-1 0 0,1 1 1 0 0,-1-1-1 0 0,1 1 1 0 0,-1 0-1 0 0,1-1 1 0 0,-1 1 0 0 0,1-1-1 0 0,0 1 1 0 0,-1-1-1 0 0,1 1 1 0 0,-1-1-1 0 0,1 1 1 0 0,0-1 0 0 0,0 0-1 0 0,-1 0 1 0 0,1 1-1 0 0,1-1 1 0 0,0 1-344 0 0,1-1-1 0 0,-1 1 1 0 0,1-1 0 0 0,0 1 0 0 0,-1-1-1 0 0,5 0 1 0 0,-2 0-316 0 0,12 0-2003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37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153 16 648 0 0,'0'0'280'0'0,"0"-1"-1"0"0,0 0 0 0 0,0 1 1 0 0,0-1-1 0 0,-1 0 1 0 0,1 1-1 0 0,0-1 0 0 0,0 1 1 0 0,0-1-1 0 0,0 0 1 0 0,-1 1-1 0 0,1-1 1 0 0,0 1-1 0 0,-1-1 0 0 0,1 0 1 0 0,0 1-1 0 0,-1-1 1 0 0,1 1-1 0 0,-1-1 0 0 0,1 1 1 0 0,-1 0-1 0 0,1-1 1 0 0,-1 1-1 0 0,1-1 1 0 0,-1 1-1 0 0,1 0 0 0 0,-1-1 1 0 0,0 1-1 0 0,1 22 3214 0 0,3-6-3149 0 0,0 1 0 0 0,1-1 1 0 0,1 0-1 0 0,14 30 0 0 0,-3-13-306 0 0,25 37 1 0 0,-39-66-44 0 0,1-1 0 0 0,0 1 1 0 0,-1-1-1 0 0,1 0 1 0 0,0 0-1 0 0,1 0 0 0 0,-1 0 1 0 0,0 0-1 0 0,1-1 0 0 0,0 1 1 0 0,4 1-1 0 0,-7-3 0 0 0,1 0 0 0 0,0-1 0 0 0,0 1-1 0 0,0-1 1 0 0,0 1 0 0 0,0-1 0 0 0,0 0 0 0 0,0 0-1 0 0,0 0 1 0 0,0 0 0 0 0,0 0 0 0 0,0 0 0 0 0,0 0-1 0 0,0-1 1 0 0,0 1 0 0 0,0-1 0 0 0,0 1 0 0 0,0-1-1 0 0,0 0 1 0 0,0 0 0 0 0,0 0 0 0 0,0 0 0 0 0,-1 0-1 0 0,3-2 1 0 0,-3 2 5 0 0,0 0 0 0 0,0 0 0 0 0,-1 0 0 0 0,1 0 0 0 0,-1 0 0 0 0,1 0 0 0 0,-1 0 0 0 0,1 0-1 0 0,-1 0 1 0 0,1-1 0 0 0,-1 1 0 0 0,0 0 0 0 0,0 0 0 0 0,0-1 0 0 0,0 1 0 0 0,0 0 0 0 0,0 0 0 0 0,0 0 0 0 0,0-1-1 0 0,0 1 1 0 0,0 0 0 0 0,-1 0 0 0 0,0-2 0 0 0,-11-30-46 0 0,11 31 32 0 0,0 0 20 0 0,0 0 0 0 0,0 0 0 0 0,-1 0 0 0 0,1 0 0 0 0,0 0 0 0 0,-1 0 0 0 0,1 0 0 0 0,-1 1 0 0 0,0-1 0 0 0,0 0 0 0 0,0 1 0 0 0,1-1 0 0 0,-1 1 0 0 0,-1 0 0 0 0,1 0 0 0 0,-2-1 0 0 0,0 1 5 0 0,1 0 0 0 0,-1 0-1 0 0,1 0 1 0 0,-1 1 0 0 0,0-1-1 0 0,1 1 1 0 0,-1 0 0 0 0,0 0 0 0 0,-5 1-1 0 0,-5 2 89 0 0,1 0 0 0 0,-1 1-1 0 0,1 1 1 0 0,-16 7-1 0 0,27-12-76 0 0,-16 7 427 0 0,-30 7 1 0 0,10-4-73 0 0,9-5 73 0 0,27-4-421 0 0,1-1-1 0 0,-1 0 1 0 0,0 0-1 0 0,1 0 1 0 0,-1 0-1 0 0,0 0 1 0 0,1-1-1 0 0,-1 1 1 0 0,1 0 0 0 0,-1-1-1 0 0,1 1 1 0 0,-1-1-1 0 0,1 1 1 0 0,-1-1-1 0 0,-2-1 1 0 0,20-7 20 0 0,107-37 108 0 0,-61 25-151 0 0,-37 12-21 0 0,78-26 142 0 0,-87 30 34 0 0,0 1-1 0 0,0 1 1 0 0,1 0-1 0 0,21-1 1 0 0,-38 4-155 0 0,0 0 0 0 0,0 0 0 0 0,0 0 0 0 0,0 0 0 0 0,0 0 0 0 0,0 0 0 0 0,0 0-1 0 0,0 0 1 0 0,0 0 0 0 0,1 0 0 0 0,-1 0 0 0 0,0 0 0 0 0,0 0 0 0 0,0 0 0 0 0,0 0 0 0 0,0 0 0 0 0,0 0 0 0 0,0 0 0 0 0,0 0 0 0 0,0 0 0 0 0,1 0 0 0 0,-1 0 0 0 0,0 0 0 0 0,0 0 0 0 0,0 0 0 0 0,0 0 0 0 0,0 0 0 0 0,0 0 0 0 0,0 0 0 0 0,0 0 0 0 0,0 0 0 0 0,0 0 0 0 0,0 0-1 0 0,1 0 1 0 0,-1 1 0 0 0,0-1 0 0 0,0 0 0 0 0,0 0 0 0 0,0 0 0 0 0,0 0 0 0 0,0 0 0 0 0,0 0 0 0 0,0 0 0 0 0,0 0 0 0 0,0 0 0 0 0,0 0 0 0 0,0 0 0 0 0,0 1 0 0 0,0-1 0 0 0,0 0 0 0 0,0 0 0 0 0,0 0 0 0 0,0 0 0 0 0,0 0 0 0 0,0 0 0 0 0,0 0 0 0 0,0 0 0 0 0,0 0-1 0 0,0 1 1 0 0,0-1 0 0 0,0 0 0 0 0,0 0 0 0 0,-7 5 164 0 0,-11 5-67 0 0,14-9-84 0 0,-124 42 103 0 0,111-38-134 0 0,1 0 0 0 0,0 0 0 0 0,-1 2 0 0 0,-17 9 0 0 0,34-16 6 0 0,1 0-1 0 0,-1 0 0 0 0,0 0 1 0 0,0 0-1 0 0,0 0 0 0 0,0 0 1 0 0,0 0-1 0 0,0 0 0 0 0,0 0 1 0 0,0 0-1 0 0,0 0 0 0 0,0 0 1 0 0,0 0-1 0 0,0 0 0 0 0,0 0 1 0 0,0 0-1 0 0,0 0 0 0 0,0 0 1 0 0,0 0-1 0 0,0 0 0 0 0,0 1 1 0 0,0-1-1 0 0,0 0 1 0 0,0 0-1 0 0,0 0 0 0 0,0 0 1 0 0,0 0-1 0 0,0 0 0 0 0,0 0 1 0 0,0 0-1 0 0,0 0 0 0 0,0 0 1 0 0,0 0-1 0 0,0 0 0 0 0,0 0 1 0 0,0 0-1 0 0,10-2-72 0 0,12-6-78 0 0,-10 3 24 0 0,0 0 1 0 0,1 1 0 0 0,21-5 0 0 0,-20 6 50 0 0,-1-1 1 0 0,0 0-1 0 0,15-7 1 0 0,-17 7-65 0 0,-15 8 63 0 0,-20 14-61 0 0,19-14 47 0 0,4-3-12 0 0,-8 6-604 0 0,9-6 604 0 0,0-1 0 0 0,0 0 0 0 0,0 0 0 0 0,-1 0-1 0 0,1 1 1 0 0,0-1 0 0 0,0 0 0 0 0,0 1 0 0 0,0-1 0 0 0,0 0-1 0 0,0 0 1 0 0,0 1 0 0 0,-1-1 0 0 0,1 0 0 0 0,0 1 0 0 0,0-1 0 0 0,0 0-1 0 0,0 0 1 0 0,0 1 0 0 0,0-1 0 0 0,1 0 0 0 0,-1 1 0 0 0,0-1 0 0 0,0 0-1 0 0,0 1 1 0 0,0-1 0 0 0,0 0 0 0 0,0 0 0 0 0,0 1 0 0 0,1-1 0 0 0,-1 0-1 0 0,0 0 1 0 0,0 1 0 0 0,1-1 0 0 0,4 4-2029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46.2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334 148 512 0 0,'25'-50'869'0'0,"-1"-1"2968"0"0,-16 39-2462 0 0,-7 10-1056 0 0,1 1 0 0 0,-1-1 1 0 0,0 1-1 0 0,1-1 0 0 0,-1 0 1 0 0,0 0-1 0 0,0 1 1 0 0,-1-1-1 0 0,1 0 0 0 0,0 0 1 0 0,0 0-1 0 0,-1 0 0 0 0,0 0 1 0 0,1 0-1 0 0,-1-3 0 0 0,0 5-256 0 0,0-1 0 0 0,-1 1 0 0 0,1 0 0 0 0,0 0 0 0 0,-1 0 0 0 0,1-1 1 0 0,-1 1-1 0 0,1 0 0 0 0,0 0 0 0 0,-1 0 0 0 0,1 0 0 0 0,-1 0 0 0 0,1 0 0 0 0,0 0 0 0 0,-1 0 0 0 0,1 0 0 0 0,-1 0 0 0 0,1 0 0 0 0,0 0 0 0 0,-1 0 0 0 0,1 0 0 0 0,-1 0 0 0 0,1 0 0 0 0,-1 0 0 0 0,1 0 0 0 0,0 0 0 0 0,-1 1 0 0 0,1-1 0 0 0,0 0 0 0 0,-1 1 0 0 0,-12 6 768 0 0,-18 22 755 0 0,-14 15-383 0 0,-66 69-57 0 0,22-24-199 0 0,74-72-669 0 0,0 0-1 0 0,-23 37 1 0 0,33-45-229 0 0,0 0 1 0 0,1 0-1 0 0,0 0 1 0 0,0 1-1 0 0,1 0 1 0 0,0-1-1 0 0,1 1 1 0 0,-3 18-1 0 0,5-22-39 0 0,0-1 0 0 0,0 0 0 0 0,1 1-1 0 0,-1-1 1 0 0,1 1 0 0 0,1-1 0 0 0,-1 0 0 0 0,1 1-1 0 0,0-1 1 0 0,0 0 0 0 0,3 5 0 0 0,-1-2 4 0 0,1-1 0 0 0,0 0 0 0 0,0-1 0 0 0,1 1 1 0 0,0-1-1 0 0,9 8 0 0 0,4 0-43 0 0,0-1 0 0 0,0-1 0 0 0,1-1 0 0 0,30 13 0 0 0,-20-11-178 0 0,0-2 0 0 0,1 0 0 0 0,0-2 0 0 0,1-1 0 0 0,0-2 0 0 0,0-1 0 0 0,40 0 0 0 0,-63-4 131 0 0,22-1-1505 0 0,1 0 1 0 0,34-6 0 0 0,-29-1-1320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46.5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35 208 3521 0 0,'-8'-5'3368'0'0,"-9"-7"4055"0"0,8 3-6781 0 0,9 8-622 0 0,0 0 1 0 0,0 0-1 0 0,0 0 1 0 0,0 0-1 0 0,0 0 1 0 0,0 0-1 0 0,0 0 1 0 0,0 0-1 0 0,0 1 1 0 0,0-1-1 0 0,0 0 1 0 0,1 0-1 0 0,-1 0 1 0 0,0 0-1 0 0,0 0 1 0 0,1 1-1 0 0,-1-1 1 0 0,1 0-1 0 0,-1 0 0 0 0,1 0 1 0 0,-1 1-1 0 0,1-1 1 0 0,0 0-1 0 0,-1 1 1 0 0,1-1-1 0 0,0 1 1 0 0,0-2-1 0 0,22-16 450 0 0,1 3-304 0 0,2 1 1 0 0,0 1-1 0 0,32-12 1 0 0,87-21-170 0 0,-119 40-486 0 0,1 1 0 0 0,31-2 0 0 0,-10 2-4454 0 0,-28 1 1238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47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73 8 0 0,'7'-18'2350'0'0,"-6"15"-1836"0"0,-1 1 0 0 0,1 0 0 0 0,0 0-1 0 0,0-1 1 0 0,0 1 0 0 0,0 0 0 0 0,0 0-1 0 0,0 0 1 0 0,1 0 0 0 0,-1 0 0 0 0,0 0-1 0 0,1 1 1 0 0,0-1 0 0 0,-1 0 0 0 0,5-2-1 0 0,2-5 2617 0 0,-7 8-2848 0 0,-1 1 0 0 0,1-1 0 0 0,-1 0 0 0 0,1 0 0 0 0,0 1 0 0 0,-1-1 0 0 0,1 0-1 0 0,0 1 1 0 0,0-1 0 0 0,-1 0 0 0 0,1 1 0 0 0,0-1 0 0 0,0 1 0 0 0,0 0 0 0 0,1-1 517 0 0,1 33 2106 0 0,-1-11-2667 0 0,2 18-104 0 0,3 0 0 0 0,1 0 0 0 0,18 48 0 0 0,54 108-176 0 0,-48-131-140 0 0,-7-16-1501 0 0,-10-15-2739 0 0,-13-23-2265 0 0,-2-6 4209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47.5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32 152 8 0 0,'-8'-4'1527'0'0,"-10"-8"3500"0"0,16 10-2874 0 0,2 2-1615 0 0,0-1 0 0 0,-1 1 1 0 0,1 0-1 0 0,0-1 0 0 0,-1 0 1 0 0,1 1-1 0 0,0-1 0 0 0,0 1 1 0 0,-1-1-1 0 0,1 1 0 0 0,0-1 0 0 0,0 0 1 0 0,0-1-327 0 0,0 1 0 0 0,1 0 0 0 0,-1-1 0 0 0,1 1 1 0 0,-1 0-1 0 0,1 0 0 0 0,-1-1 0 0 0,1 1 0 0 0,0 0 1 0 0,-1 0-1 0 0,1 0 0 0 0,0 0 0 0 0,0 0 0 0 0,0 0 1 0 0,0 0-1 0 0,0 0 0 0 0,2-1 0 0 0,22-14-245 0 0,-21 14 220 0 0,30-16-219 0 0,1 2 1 0 0,1 2 0 0 0,43-12-1 0 0,-62 22 37 0 0,1 1 0 0 0,-1 0-1 0 0,1 2 1 0 0,0 0 0 0 0,21 1-1 0 0,-32 1 6 0 0,-1 0-1 0 0,1 0 1 0 0,-1 1 0 0 0,0 0-1 0 0,0 0 1 0 0,0 0-1 0 0,0 1 1 0 0,0 0 0 0 0,-1 0-1 0 0,1 0 1 0 0,-1 1-1 0 0,0-1 1 0 0,0 2-1 0 0,0-1 1 0 0,0 0 0 0 0,-1 1-1 0 0,1 0 1 0 0,4 7-1 0 0,0 1-6 0 0,0 1-1 0 0,-1 0 0 0 0,0 0 0 0 0,-2 1 0 0 0,1 0 0 0 0,3 17 1 0 0,-5-18-15 0 0,-2-1 0 0 0,0 1-1 0 0,-1 0 1 0 0,0 0 0 0 0,-1 0 0 0 0,-1 0 0 0 0,-1 21 0 0 0,0-30 4 0 0,0 1-1 0 0,0-1 0 0 0,0 0 0 0 0,0 0 0 0 0,-1-1 0 0 0,0 1 1 0 0,0 0-1 0 0,0-1 0 0 0,-1 1 0 0 0,1-1 0 0 0,-1 1 0 0 0,0-1 1 0 0,0 0-1 0 0,-1 0 0 0 0,1-1 0 0 0,-1 1 0 0 0,0-1 0 0 0,0 0 1 0 0,0 0-1 0 0,0 0 0 0 0,-1 0 0 0 0,1-1 0 0 0,-8 4 1 0 0,-4-1-93 0 0,0 1 0 0 0,-1-2 0 0 0,0 0 1 0 0,1-1-1 0 0,-1-1 0 0 0,-1-1 1 0 0,1 0-1 0 0,0-1 0 0 0,0-1 1 0 0,0 0-1 0 0,0-2 0 0 0,0 0 1 0 0,0-1-1 0 0,1 0 0 0 0,-23-9 0 0 0,33 9-1054 0 0,0 1 0 0 0,-1-1-1 0 0,1 1 1 0 0,-9-9-1 0 0,0-2-2747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49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0 512 0 0,'-7'1'10694'0'0,"4"4"-9069"0"0,-21 35 2805 0 0,-1 3-2999 0 0,12-21-1053 0 0,-11 25 0 0 0,20-39-465 0 0,-2 5 208 0 0,-7 27-1 0 0,12-37-293 0 0,0 1-1 0 0,0 0 0 0 0,0-1 0 0 0,1 1 0 0 0,0 0 0 0 0,0-1 0 0 0,0 1 1 0 0,0 0-1 0 0,1 0 0 0 0,-1-1 0 0 0,1 1 0 0 0,2 5 0 0 0,-3-8-209 0 0,1 1 0 0 0,-1-1-1 0 0,1 0 1 0 0,0 0-1 0 0,0 0 1 0 0,-1 0-1 0 0,1 0 1 0 0,0 0 0 0 0,0 0-1 0 0,0 0 1 0 0,0 0-1 0 0,0 0 1 0 0,0-1 0 0 0,0 1-1 0 0,0 0 1 0 0,1-1-1 0 0,-1 1 1 0 0,0-1-1 0 0,3 1 1 0 0,9 2-1897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49.8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397 7 1856 0 0,'-23'-3'7051'0'0,"20"2"-6797"0"0,1 0 0 0 0,-1 0 0 0 0,0 1-1 0 0,0 0 1 0 0,1-1 0 0 0,-1 1 0 0 0,0 0 0 0 0,0 0-1 0 0,1 1 1 0 0,-1-1 0 0 0,0 0 0 0 0,-4 2 0 0 0,-13 6 842 0 0,1 0 0 0 0,0 1 0 0 0,1 1-1 0 0,-25 18 1 0 0,23-13-704 0 0,2 1 0 0 0,0 1 0 0 0,1 1 0 0 0,0 0 0 0 0,2 2 0 0 0,0-1 0 0 0,-18 33 0 0 0,23-33-252 0 0,1 0 0 0 0,1 1 0 0 0,0-1 0 0 0,2 1 0 0 0,0 1-1 0 0,2-1 1 0 0,0 1 0 0 0,1 0 0 0 0,0 23 0 0 0,2-29-117 0 0,2 1 1 0 0,0 0 0 0 0,1 0 0 0 0,0 0-1 0 0,2-1 1 0 0,0 1 0 0 0,9 24-1 0 0,-8-30-85 0 0,0 1 0 0 0,0-1 0 0 0,1 0-1 0 0,1-1 1 0 0,0 1 0 0 0,0-1 0 0 0,1 0-1 0 0,0-1 1 0 0,0 0 0 0 0,1 0 0 0 0,11 7-1 0 0,-6-6-390 0 0,0 0-1 0 0,0-1 0 0 0,1-1 0 0 0,0-1 1 0 0,17 6-1 0 0,-20-9-709 0 0,1 0-1 0 0,-1 0 1 0 0,1-2-1 0 0,14 1 1 0 0,7-1-727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7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77 2248 0 0,'-13'10'7317'0'0,"13"-9"-7242"0"0,0-1 1 0 0,0 1-1 0 0,0 0 1 0 0,-1-1-1 0 0,1 1 1 0 0,0 0-1 0 0,0-1 1 0 0,0 1-1 0 0,0-1 1 0 0,0 1-1 0 0,0 0 1 0 0,0-1-1 0 0,0 1 1 0 0,1 0-1 0 0,-1-1 1 0 0,0 1-1 0 0,0-1 1 0 0,0 1-1 0 0,1 0 1 0 0,-1-1-1 0 0,0 1 1 0 0,1-1-1 0 0,-1 1 1 0 0,0-1-1 0 0,2 2 1 0 0,1 3 86 0 0,2 0 1 0 0,-1-1-1 0 0,0 1 1 0 0,1-1 0 0 0,0 0-1 0 0,0 0 1 0 0,0 0-1 0 0,1-1 1 0 0,-1 0-1 0 0,1 0 1 0 0,0 0-1 0 0,0-1 1 0 0,10 3 0 0 0,-6-2-146 0 0,1-1 0 0 0,0 0 1 0 0,0-1-1 0 0,0 0 1 0 0,0-1-1 0 0,0 0 1 0 0,11-2-1 0 0,-6 0 22 0 0,29-8 0 0 0,-38 8-33 0 0,0 0 1 0 0,-1-1-1 0 0,1 0 0 0 0,-1 0 1 0 0,0 0-1 0 0,11-8 1 0 0,-15 8-2 0 0,1 1 0 0 0,-1-1 0 0 0,-1 1 0 0 0,1-1 0 0 0,0 0 0 0 0,-1 0-1 0 0,1 0 1 0 0,-1 0 0 0 0,0 0 0 0 0,0 0 0 0 0,0 0 0 0 0,0-1 0 0 0,-1 1 0 0 0,1 0 0 0 0,-1 0 0 0 0,0-1 0 0 0,0 1 0 0 0,0 0 0 0 0,0 0 0 0 0,-1-1 0 0 0,0-4 0 0 0,0 6 19 0 0,1-1 1 0 0,-1 0-1 0 0,1 1 0 0 0,-1-1 0 0 0,0 1 1 0 0,0-1-1 0 0,0 1 0 0 0,0 0 0 0 0,-1-1 1 0 0,1 1-1 0 0,0 0 0 0 0,-1 0 0 0 0,0 0 0 0 0,1 0 1 0 0,-1 0-1 0 0,0 0 0 0 0,0 1 0 0 0,0-1 1 0 0,-1 0-1 0 0,1 1 0 0 0,0 0 0 0 0,0-1 1 0 0,-1 1-1 0 0,1 0 0 0 0,-1 0 0 0 0,1 1 1 0 0,-3-2-1 0 0,-5 2 58 0 0,1 0 1 0 0,0 0 0 0 0,-1 1-1 0 0,1 0 1 0 0,0 0-1 0 0,0 1 1 0 0,-10 3 0 0 0,-1 2 220 0 0,1 1 0 0 0,-21 10 1 0 0,33-14-180 0 0,0 1-1 0 0,0-1 1 0 0,0 1-1 0 0,1 0 1 0 0,-1 1 0 0 0,1-1-1 0 0,1 1 1 0 0,-1 0 0 0 0,1 1-1 0 0,-6 8 1 0 0,9-11-92 0 0,0-1-1 0 0,0 1 1 0 0,0-1 0 0 0,1 1-1 0 0,-1 0 1 0 0,1-1-1 0 0,0 1 1 0 0,0 0 0 0 0,1 0-1 0 0,-1 0 1 0 0,1 0 0 0 0,0 0-1 0 0,0 0 1 0 0,0 0-1 0 0,0 0 1 0 0,1 0 0 0 0,0 0-1 0 0,-1 0 1 0 0,1-1-1 0 0,1 1 1 0 0,-1 0 0 0 0,1 0-1 0 0,2 4 1 0 0,-1-2-18 0 0,1-1 0 0 0,0 1 0 0 0,0-1-1 0 0,1 0 1 0 0,-1-1 0 0 0,1 1 0 0 0,0-1 0 0 0,0 0 0 0 0,7 4-1 0 0,-3-2-36 0 0,1-1-1 0 0,0 0 0 0 0,0-1 0 0 0,20 6 1 0 0,1-4-266 0 0,-1 0 0 0 0,60 1 0 0 0,-73-6-338 0 0,0-1 0 0 0,-1-1-1 0 0,20-3 1 0 0,-16 0-1838 0 0,-1-1 0 0 0,25-9 1 0 0,-26 8 911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0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53 150 8 0 0,'14'-27'1078'0'0,"0"-1"3015"0"0,16-43-1 0 0,-29 71-4020 0 0,-1-1 0 0 0,0 1 0 0 0,0-1 0 0 0,1 0 0 0 0,-1 1-1 0 0,0-1 1 0 0,0 0 0 0 0,0 0 0 0 0,0 1 0 0 0,0-1 0 0 0,0 0 0 0 0,0 1-1 0 0,0-1 1 0 0,0 0 0 0 0,0 0 0 0 0,0 1 0 0 0,0-1 0 0 0,-1 0-1 0 0,1 1 1 0 0,0-1 0 0 0,-1 0 0 0 0,1 1 0 0 0,0-1 0 0 0,-1 1 0 0 0,1-1-1 0 0,0 1 1 0 0,-1-2 0 0 0,-1 2-49 0 0,1-1 0 0 0,0 0 0 0 0,0 1 0 0 0,0-1 0 0 0,-1 1 0 0 0,1-1 0 0 0,0 1 0 0 0,-1 0 0 0 0,1 0 0 0 0,0-1 0 0 0,-1 1 0 0 0,1 0 0 0 0,-2 0 0 0 0,-4 1-489 0 0,-1 0 1 0 0,1 0-1 0 0,0 0 0 0 0,-8 3 1 0 0,-19 11-3762 0 0,23-9 3218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0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337 195 8 0 0,'-5'-34'1833'0'0,"0"7"-168"0"0,4 18-808 0 0,1 1-1 0 0,-1-1 0 0 0,2 1 1 0 0,-1-1-1 0 0,1 1 1 0 0,1-1-1 0 0,-1 1 0 0 0,2 0 1 0 0,-1 0-1 0 0,6-12 1 0 0,-8 19-757 0 0,1 1 0 0 0,-1-1 0 0 0,0 0 0 0 0,1 1 0 0 0,-1-1 0 0 0,0 0 0 0 0,1 1 0 0 0,-1-1 0 0 0,0 0 0 0 0,0 0 0 0 0,0 1 0 0 0,0-1 0 0 0,0 0 0 0 0,0 0 0 0 0,0 0 0 0 0,0 1 0 0 0,0-1 0 0 0,0 0 0 0 0,0 0 0 0 0,0 1 0 0 0,0-1 0 0 0,-1 0 0 0 0,1 0 0 0 0,0 1-1 0 0,0-1 1 0 0,-1 0 0 0 0,1 1 0 0 0,-1-1 0 0 0,0-1 0 0 0,0 1-63 0 0,0 1 0 0 0,-1-1 0 0 0,1 0 0 0 0,0 1 0 0 0,-1-1 0 0 0,1 1 0 0 0,0-1 0 0 0,-1 1 0 0 0,1 0 0 0 0,-1-1 0 0 0,1 1 0 0 0,-1 0 0 0 0,1 0 0 0 0,-2 0 0 0 0,-27 1 120 0 0,1 2-1 0 0,0 1 1 0 0,0 1 0 0 0,0 1-1 0 0,-50 18 1 0 0,76-22-151 0 0,-8 1 170 0 0,1 1 0 0 0,1 1 0 0 0,-1-1 0 0 0,-9 7 0 0 0,17-10-143 0 0,1 1-1 0 0,-1-1 1 0 0,0 0-1 0 0,1 0 1 0 0,-1 1-1 0 0,1-1 1 0 0,-1 1-1 0 0,1-1 1 0 0,0 1-1 0 0,0 0 1 0 0,0-1-1 0 0,0 1 1 0 0,0 0-1 0 0,0 0 1 0 0,0 0-1 0 0,0 0 1 0 0,1 0-1 0 0,-1 0 1 0 0,1 0-1 0 0,-1 0 1 0 0,1 0-1 0 0,0 0 1 0 0,0 0-1 0 0,0 0 0 0 0,0 0 1 0 0,0 0-1 0 0,0 0 1 0 0,1 3-1 0 0,0-3-5 0 0,1 1-1 0 0,-1 0 1 0 0,1 0-1 0 0,0-1 0 0 0,0 1 1 0 0,0-1-1 0 0,0 1 0 0 0,0-1 1 0 0,0 0-1 0 0,1 0 0 0 0,-1 0 1 0 0,1 0-1 0 0,-1 0 1 0 0,1 0-1 0 0,4 1 0 0 0,6 4 13 0 0,26 8 0 0 0,-38-14-34 0 0,109 35 58 0 0,-50-18-104 0 0,83 38 1 0 0,-134-52 39 0 0,1 1 1 0 0,-1 1-1 0 0,-1-1 0 0 0,1 1 0 0 0,-1 1 1 0 0,11 10-1 0 0,-17-15 11 0 0,0 0 1 0 0,-1 0 0 0 0,1-1-1 0 0,-1 1 1 0 0,1 0-1 0 0,-1 0 1 0 0,0 0-1 0 0,0 1 1 0 0,0-1-1 0 0,0 0 1 0 0,0 0 0 0 0,0 1-1 0 0,-1-1 1 0 0,1 0-1 0 0,-1 1 1 0 0,0-1-1 0 0,1 0 1 0 0,-1 1-1 0 0,0-1 1 0 0,-1 1-1 0 0,1-1 1 0 0,0 0 0 0 0,-1 1-1 0 0,1-1 1 0 0,-1 0-1 0 0,0 1 1 0 0,1-1-1 0 0,-1 0 1 0 0,0 0-1 0 0,-1 0 1 0 0,1 0 0 0 0,0 1-1 0 0,-3 2 1 0 0,-3 2 74 0 0,0 1 0 0 0,-1-1 0 0 0,0 0 0 0 0,0 0 0 0 0,0-1 0 0 0,-1-1 0 0 0,0 1 0 0 0,0-1 0 0 0,0-1 0 0 0,-1 0 0 0 0,-12 4 0 0 0,-14 3 135 0 0,-67 9 0 0 0,52-11-244 0 0,11-2-66 0 0,-60 2 0 0 0,97-9 64 0 0,0 0 0 0 0,1 0 0 0 0,-1 0 0 0 0,0-1 0 0 0,0 1 0 0 0,1-1 1 0 0,-1 0-1 0 0,0 0 0 0 0,1 0 0 0 0,-1 0 0 0 0,1 0 0 0 0,-4-2 0 0 0,6 2-22 0 0,-1 1 0 0 0,0-1 0 0 0,0 0 0 0 0,1 1 0 0 0,-1-1 1 0 0,1 0-1 0 0,-1 1 0 0 0,1-1 0 0 0,-1 0 0 0 0,1 1 0 0 0,-1-1 0 0 0,1 0 0 0 0,0 0 0 0 0,-1 0 0 0 0,1 0 0 0 0,0 1 0 0 0,-1-1 0 0 0,1 0 0 0 0,0 0 1 0 0,0 0-1 0 0,0 0 0 0 0,0 0 0 0 0,0 0 0 0 0,0 1 0 0 0,0-1 0 0 0,0 0 0 0 0,1 0 0 0 0,-1 0 0 0 0,0 0 0 0 0,0 0 0 0 0,1 1 0 0 0,-1-1 0 0 0,0 0 1 0 0,1 0-1 0 0,-1 0 0 0 0,1 1 0 0 0,-1-1 0 0 0,1 0 0 0 0,0 1 0 0 0,-1-1 0 0 0,2 0 0 0 0,10-12-1358 0 0,1 0 1 0 0,1 2-1 0 0,0 0 1 0 0,30-19-1 0 0,-6 7 56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1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17 2312 0 0,'-16'-9'6446'0'0,"1"1"-3603"0"0,15 12-1094 0 0,4 2-1280 0 0,-1-3-340 0 0,1-1 1 0 0,0 1-1 0 0,-1-1 1 0 0,1 0-1 0 0,0 0 1 0 0,0-1-1 0 0,0 1 0 0 0,0-1 1 0 0,5 1-1 0 0,-3 0-43 0 0,-1-1 0 0 0,1 1-1 0 0,0 1 1 0 0,7 3 0 0 0,7 7 101 0 0,0 1 0 0 0,-1 1-1 0 0,-1 1 1 0 0,27 28 0 0 0,-37-34-139 0 0,0-1 1 0 0,-1 1-1 0 0,-1 0 0 0 0,0 1 0 0 0,0-1 1 0 0,-1 1-1 0 0,0 1 0 0 0,-1-1 1 0 0,-1 0-1 0 0,1 1 0 0 0,1 14 1 0 0,-1 13-136 0 0,-24-64-2199 0 0,-32-29-824 0 0,-21-24 2421 0 0,-16-17 2086 0 0,72 75-191 0 0,44 21-278 0 0,-5 6-752 0 0,1-2 0 0 0,-1 0 0 0 0,27 1 1 0 0,8 2-191 0 0,-31-5 51 0 0,-1-1 0 0 0,36-2 0 0 0,-29 0 68 0 0,-49-3 190 0 0,-16 6-108 0 0,-40-2 0 0 0,-14 2 348 0 0,64-2-443 0 0,-26 3 152 0 0,44-3-227 0 0,1 0 0 0 0,-1 0-1 0 0,1 1 1 0 0,-1-1 0 0 0,1 1-1 0 0,0 0 1 0 0,-8 4 0 0 0,11-5-17 0 0,0-1 0 0 0,0 1 1 0 0,0 0-1 0 0,1-1 1 0 0,-1 1-1 0 0,0 0 0 0 0,1-1 1 0 0,-1 1-1 0 0,0 0 1 0 0,1 0-1 0 0,-1-1 0 0 0,1 1 1 0 0,0 0-1 0 0,-1 0 1 0 0,1 0-1 0 0,-1 0 0 0 0,1 0 1 0 0,0 0-1 0 0,0 0 0 0 0,0-1 1 0 0,0 1-1 0 0,-1 0 1 0 0,1 0-1 0 0,0 0 0 0 0,0 0 1 0 0,1 0-1 0 0,-1 0 1 0 0,0 0-1 0 0,0 0 0 0 0,0 0 1 0 0,1 0-1 0 0,-1 0 1 0 0,0 0-1 0 0,1-1 0 0 0,-1 1 1 0 0,1 0-1 0 0,-1 0 1 0 0,1 0-1 0 0,-1-1 0 0 0,1 1 1 0 0,0 0-1 0 0,-1 0 1 0 0,1-1-1 0 0,1 1 0 0 0,1 2 4 0 0,0 0 0 0 0,0 0 0 0 0,0-1 0 0 0,0 0 0 0 0,1 0 0 0 0,-1 0 0 0 0,1 0 0 0 0,-1 0 0 0 0,6 1 0 0 0,5 0-20 0 0,-1 0-1 0 0,0-2 1 0 0,1 1 0 0 0,-1-2 0 0 0,1 0-1 0 0,-1 0 1 0 0,18-4 0 0 0,5-3-44 0 0,50-16-1 0 0,-61 17 21 0 0,-17 4 81 0 0,1 0 0 0 0,-1-1 0 0 0,0 1-1 0 0,12-7 1 0 0,-19 6 168 0 0,-6 2-108 0 0,-10-1-31 0 0,14 2-56 0 0,-29 0 98 0 0,1 1 1 0 0,-52 10 0 0 0,52-7-155 0 0,21-3-41 0 0,-1 0 0 0 0,1 1 1 0 0,0 0-1 0 0,-1 0 0 0 0,1 1 1 0 0,0 0-1 0 0,1 0 0 0 0,-13 8 1 0 0,20-11 14 0 0,0 0 0 0 0,-1 0 1 0 0,1 0-1 0 0,0 1 0 0 0,-1-1 1 0 0,1 0-1 0 0,0 0 0 0 0,0 1 1 0 0,-1-1-1 0 0,1 0 0 0 0,0 1 1 0 0,0-1-1 0 0,-1 0 0 0 0,1 1 1 0 0,0-1-1 0 0,0 0 0 0 0,0 1 1 0 0,0-1-1 0 0,-1 0 0 0 0,1 1 1 0 0,0-1-1 0 0,0 0 0 0 0,0 1 1 0 0,0-1-1 0 0,0 1 0 0 0,0-1 1 0 0,0 0-1 0 0,0 1 0 0 0,0-1 1 0 0,0 1-1 0 0,0-1 0 0 0,0 0 1 0 0,1 1-1 0 0,-1-1 0 0 0,0 0 1 0 0,0 1-1 0 0,0-1 0 0 0,0 0 1 0 0,1 1-1 0 0,-1-1 0 0 0,0 0 1 0 0,0 1-1 0 0,1-1 0 0 0,-1 0 1 0 0,0 0-1 0 0,0 1 0 0 0,1-1 1 0 0,18 9-4048 0 0,-2-6 2416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2.0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61 1816 0 0,'2'-9'2092'0'0,"-1"2"-1060"0"0,0 1-1 0 0,1 0 0 0 0,-1-1 1 0 0,1 1-1 0 0,1 0 0 0 0,2-7 1 0 0,-5 13-981 0 0,0 0 0 0 0,1 0 0 0 0,-1 0 0 0 0,0 0 0 0 0,0 0-1 0 0,0 0 1 0 0,0 0 0 0 0,0 0 0 0 0,0 0 0 0 0,0 0 0 0 0,0 0 0 0 0,0 0 0 0 0,0 0 0 0 0,0 0 0 0 0,0 0 0 0 0,0-1 0 0 0,0 1 0 0 0,0 0 0 0 0,0 0 0 0 0,0 0 0 0 0,0 0 0 0 0,0 0 0 0 0,0 0 0 0 0,0 0 0 0 0,0 0 0 0 0,1 0 0 0 0,-1 0 0 0 0,0 0 0 0 0,0 0 0 0 0,0 0 0 0 0,0 0 0 0 0,0 0-1 0 0,0 0 1 0 0,0 0 0 0 0,0 0 0 0 0,0 0 0 0 0,0 0 0 0 0,0 0 0 0 0,0 0 0 0 0,0 0 0 0 0,0 0 0 0 0,0 0 0 0 0,0 0 0 0 0,1 0 0 0 0,-1 1 0 0 0,0-1 0 0 0,0 0 0 0 0,0 0 0 0 0,0 0 0 0 0,0 0 0 0 0,0 0 0 0 0,0 0 0 0 0,0 0 0 0 0,0 0 0 0 0,0 0 0 0 0,0 0 0 0 0,0 0 0 0 0,0 0-1 0 0,0 0 1 0 0,0 0 0 0 0,0 0 0 0 0,2 7 1034 0 0,-1 6-320 0 0,-10 178 1587 0 0,9-187-2328 0 0,-1 10-17 0 0,-1 0 0 0 0,0-1 0 0 0,-2 1 0 0 0,1 0 0 0 0,-1-1 0 0 0,-1 0-1 0 0,-1 0 1 0 0,-9 17 0 0 0,6-15-1581 0 0,-18 22-1 0 0,27-36 1345 0 0,-5 5-1425 0 0,3 0-2244 0 0,2-3 1699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2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62 356 1248 0 0,'-1'0'201'0'0,"1"0"1"0"0,0 0-1 0 0,0 0 0 0 0,0 0 0 0 0,-1 0 0 0 0,1 0 1 0 0,0 0-1 0 0,0 0 0 0 0,-1 0 0 0 0,1 0 0 0 0,0 0 1 0 0,0 0-1 0 0,-1-1 0 0 0,1 1 0 0 0,0 0 0 0 0,0 0 1 0 0,0 0-1 0 0,-1 0 0 0 0,1 0 0 0 0,0 0 0 0 0,0-1 1 0 0,0 1-1 0 0,0 0 0 0 0,-1 0 0 0 0,1 0 0 0 0,0 0 1 0 0,0-1-1 0 0,0 1 0 0 0,0 0 0 0 0,0 0 0 0 0,0 0 1 0 0,0-1-1 0 0,-1 1 0 0 0,-6-13 1412 0 0,4 7 934 0 0,-9-8-140 0 0,7 9-1701 0 0,1 0 0 0 0,0-1-1 0 0,0 0 1 0 0,0 1 0 0 0,-3-9 0 0 0,6 12-654 0 0,0 0-1 0 0,0-1 1 0 0,1 1 0 0 0,-1 0-1 0 0,1-1 1 0 0,0 1 0 0 0,-1-1-1 0 0,1 1 1 0 0,0-1-1 0 0,1 1 1 0 0,-1-1 0 0 0,0 1-1 0 0,1-1 1 0 0,-1 1 0 0 0,1 0-1 0 0,0-1 1 0 0,0 1 0 0 0,2-4-1 0 0,4-5-50 0 0,1-1 0 0 0,0 2-1 0 0,0-1 1 0 0,1 1 0 0 0,1 1-1 0 0,-1-1 1 0 0,18-11 0 0 0,-11 8 31 0 0,28-29 1 0 0,-29 24 39 0 0,-6 9-8 0 0,-1 0 0 0 0,0-1 1 0 0,-1 0-1 0 0,7-13 0 0 0,-17 32 5 0 0,-1 0 0 0 0,1 0 0 0 0,1 1 0 0 0,0-1 0 0 0,0 1 0 0 0,0 11 0 0 0,0-3-73 0 0,2 0 1 0 0,2 28-1 0 0,2-19 13 0 0,0 0-1 0 0,2-1 0 0 0,1 1 0 0 0,1-1 0 0 0,1-1 1 0 0,20 39-1 0 0,-26-60-22 0 0,-1 0 0 0 0,1 0 0 0 0,0 0 0 0 0,1 0 0 0 0,-1 0 0 0 0,1 0 0 0 0,-1-1 1 0 0,6 4-1 0 0,-8-6 7 0 0,0-1 0 0 0,0 1 1 0 0,0-1-1 0 0,0 1 0 0 0,0-1 1 0 0,-1 0-1 0 0,1 1 0 0 0,0-1 1 0 0,0 0-1 0 0,1 1 0 0 0,-1-1 1 0 0,0 0-1 0 0,0 0 0 0 0,0 0 0 0 0,0 0 1 0 0,0 0-1 0 0,0 0 0 0 0,2-1 1 0 0,-2 0-17 0 0,0 1 0 0 0,0-1 1 0 0,0 0-1 0 0,0 1 0 0 0,0-1 1 0 0,0 0-1 0 0,0 0 0 0 0,0 0 1 0 0,-1 0-1 0 0,1 0 0 0 0,0 0 1 0 0,0 0-1 0 0,-1 0 0 0 0,1-1 1 0 0,-1 1-1 0 0,1 0 0 0 0,-1 0 1 0 0,1 0-1 0 0,-1-3 0 0 0,9-32-46 0 0,7-58 1 0 0,6-27 415 0 0,-19 111-254 0 0,-3 12-39 0 0,-3 18-33 0 0,0 1-64 0 0,3 0 42 0 0,1-1 1 0 0,1 1-1 0 0,1 0 1 0 0,0-1-1 0 0,2 1 1 0 0,0-1-1 0 0,10 24 0 0 0,68 132 10 0 0,-36-83-38 0 0,-40-79 32 0 0,-1 1 0 0 0,-1 0 0 0 0,0 0 0 0 0,-1 0 0 0 0,-1 1 1 0 0,0-1-1 0 0,-1 1 0 0 0,-1 0 0 0 0,0 0 0 0 0,-2 16 0 0 0,0-23 13 0 0,0-1 0 0 0,0 1 0 0 0,-1-1 0 0 0,0 1 0 0 0,-1-1-1 0 0,0 0 1 0 0,0 0 0 0 0,-1 0 0 0 0,0 0 0 0 0,0-1 0 0 0,0 1 0 0 0,-1-1 0 0 0,-1 0 0 0 0,1-1-1 0 0,-1 1 1 0 0,0-1 0 0 0,-1 0 0 0 0,1-1 0 0 0,-14 10 0 0 0,5-8 28 0 0,1 0 0 0 0,-2 0 0 0 0,1-2 1 0 0,-1 0-1 0 0,1 0 0 0 0,-2-2 0 0 0,1 0 1 0 0,0-1-1 0 0,0 0 0 0 0,-1-1 0 0 0,1-1 0 0 0,-24-3 1 0 0,37 3-28 0 0,0-1 1 0 0,0 1 0 0 0,0-1 0 0 0,0 0-1 0 0,0 0 1 0 0,0 0 0 0 0,1 0 0 0 0,-1 0-1 0 0,0-1 1 0 0,0 1 0 0 0,1-1 0 0 0,-1 0-1 0 0,1 0 1 0 0,-3-2 0 0 0,3 2-3 0 0,1 0 0 0 0,0 1-1 0 0,0-1 1 0 0,0 0 0 0 0,0 0 0 0 0,0 0 0 0 0,1 0-1 0 0,-1 0 1 0 0,0 0 0 0 0,1 0 0 0 0,-1 0 0 0 0,1 0-1 0 0,0 0 1 0 0,0 0 0 0 0,0 0 0 0 0,0-1 0 0 0,0 1-1 0 0,0 0 1 0 0,1 0 0 0 0,-1 0 0 0 0,2-3 0 0 0,2-7-36 0 0,0 1 1 0 0,1 0-1 0 0,0 0 1 0 0,1 0-1 0 0,0 0 1 0 0,9-10 0 0 0,50-58-246 0 0,-55 68 211 0 0,13-13-295 0 0,1 0 0 0 0,1 2 0 0 0,49-33 0 0 0,92-42-1999 0 0,-105 63 828 0 0,-21 11-3400 0 0,-28 16 2093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3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44 2096 0 0,'-1'-14'5736'0'0,"1"13"-5523"0"0,0 0-1 0 0,0 0 1 0 0,0 0 0 0 0,0 0 0 0 0,1 0 0 0 0,-1 0 0 0 0,0 1 0 0 0,1-1 0 0 0,-1 0-1 0 0,1 0 1 0 0,-1 0 0 0 0,1 1 0 0 0,-1-1 0 0 0,1 0 0 0 0,0-1 0 0 0,2 1 115 0 0,-1-1 0 0 0,1 0-1 0 0,0 1 1 0 0,0 0 0 0 0,0-1 0 0 0,0 1 0 0 0,0 0 0 0 0,4 0-1 0 0,-3 0-143 0 0,0 0-1 0 0,1 1 1 0 0,-1-1-1 0 0,1 1 0 0 0,-1 0 1 0 0,1 0-1 0 0,-1 1 0 0 0,1-1 1 0 0,-1 1-1 0 0,1 0 1 0 0,4 2-1 0 0,7 3 184 0 0,25 13 0 0 0,-14-6-293 0 0,101 37 275 0 0,-107-42-271 0 0,0-1 0 0 0,25 4 0 0 0,-44-11-66 0 0,0 0 1 0 0,0 1 0 0 0,0-1-1 0 0,0 1 1 0 0,0-1 0 0 0,-1 1-1 0 0,1 0 1 0 0,0 0 0 0 0,0-1-1 0 0,-1 1 1 0 0,3 2 0 0 0,-18-2 355 0 0,-280 18-405 0 0,271-17 7 0 0,0 2 1 0 0,-27 8-1 0 0,42-10 31 0 0,0 1 0 0 0,0 0 0 0 0,0 0 0 0 0,0 1 0 0 0,1 0 0 0 0,-1 1 0 0 0,1 0 0 0 0,0 0 0 0 0,-7 7 0 0 0,13-12-4 0 0,0 1 1 0 0,1-1 0 0 0,-1 0-1 0 0,1 1 1 0 0,-1-1-1 0 0,1 1 1 0 0,-1-1 0 0 0,1 1-1 0 0,0-1 1 0 0,-1 1-1 0 0,1-1 1 0 0,-1 1 0 0 0,1 0-1 0 0,0-1 1 0 0,0 1-1 0 0,-1-1 1 0 0,1 1 0 0 0,0 0-1 0 0,0-1 1 0 0,0 1-1 0 0,0 0 1 0 0,0-1-1 0 0,0 1 1 0 0,0 0 0 0 0,0 0-1 0 0,0-1 1 0 0,0 1-1 0 0,0 0 1 0 0,0-1 0 0 0,0 1-1 0 0,0 0 1 0 0,1-1-1 0 0,-1 1 1 0 0,0-1 0 0 0,0 1-1 0 0,1 0 1 0 0,-1-1-1 0 0,1 1 1 0 0,-1-1-1 0 0,0 1 1 0 0,1-1 0 0 0,-1 1-1 0 0,1-1 1 0 0,-1 1-1 0 0,1-1 1 0 0,-1 0 0 0 0,1 1-1 0 0,0-1 1 0 0,-1 0-1 0 0,1 1 1 0 0,-1-1 0 0 0,1 0-1 0 0,0 0 1 0 0,1 1-1 0 0,2 0-27 0 0,0 1-1 0 0,1-1 1 0 0,-1 0-1 0 0,1 0 0 0 0,-1-1 1 0 0,10 1-1 0 0,0-3-143 0 0,1 0-1 0 0,15-4 1 0 0,7-2-355 0 0,-7 3-368 0 0,30-9 1 0 0,-48 10 711 0 0,0 0 0 0 0,-1 0 0 0 0,0-1 0 0 0,0-1 0 0 0,15-9 0 0 0,-9 1 188 0 0,-17 13-3 0 0,1 1-1 0 0,0-1 0 0 0,0 0 0 0 0,-1 1 1 0 0,1-1-1 0 0,-1 0 0 0 0,1 0 0 0 0,-1 0 1 0 0,1 0-1 0 0,-1 0 0 0 0,1 0 0 0 0,-1 1 1 0 0,0-1-1 0 0,1 0 0 0 0,-1 0 0 0 0,0 0 0 0 0,0 0 1 0 0,0-2-1 0 0,0 3 11 0 0,0-1 0 0 0,0 1-1 0 0,-1-1 1 0 0,1 1 0 0 0,0 0 0 0 0,0-1 0 0 0,-1 1 0 0 0,1 0 0 0 0,0-1-1 0 0,-1 1 1 0 0,1 0 0 0 0,-1-1 0 0 0,1 1 0 0 0,0 0 0 0 0,-1 0-1 0 0,1 0 1 0 0,-1-1 0 0 0,1 1 0 0 0,-1 0 0 0 0,1 0 0 0 0,-1 0-1 0 0,1 0 1 0 0,0 0 0 0 0,-1 0 0 0 0,-14-1 111 0 0,11 0-103 0 0,-11 1 66 0 0,0 1 0 0 0,1 0-1 0 0,-1 0 1 0 0,0 2 0 0 0,1 0-1 0 0,0 0 1 0 0,0 1 0 0 0,0 1-1 0 0,0 1 1 0 0,-14 7 0 0 0,27-13-77 0 0,0 1 0 0 0,0 0 1 0 0,0-1-1 0 0,0 1 1 0 0,0 0-1 0 0,0-1 0 0 0,0 1 1 0 0,0 0-1 0 0,1 0 1 0 0,-1 0-1 0 0,0 0 0 0 0,0 1 1 0 0,1-2-9 0 0,-1 1 0 0 0,1-1 0 0 0,0 0 0 0 0,0 1 0 0 0,0-1 0 0 0,0 1 0 0 0,0-1 0 0 0,0 0 0 0 0,0 1 1 0 0,0-1-1 0 0,0 1 0 0 0,0-1 0 0 0,0 1 0 0 0,0-1 0 0 0,0 0 0 0 0,0 1 0 0 0,0-1 0 0 0,1 1 0 0 0,-1-1 0 0 0,0 0 0 0 0,0 1 1 0 0,1 0-1 0 0,0 0-30 0 0,0 0 0 0 0,1 0 0 0 0,-1 0 0 0 0,0 0 1 0 0,1 0-1 0 0,-1 0 0 0 0,1 0 0 0 0,-1 0 1 0 0,1 0-1 0 0,-1-1 0 0 0,1 1 0 0 0,0-1 0 0 0,-1 1 1 0 0,3-1-1 0 0,4 1-751 0 0,0 0 1 0 0,0-1-1 0 0,1 0 0 0 0,-1-1 1 0 0,10-2-1 0 0,10 0-2184 0 0,3-4 167 0 0,-12 2 949 0 0,-10 3 653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3.7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30 2585 0 0,'-22'-10'3725'0'0,"-15"-6"-95"0"0,34 15-3603 0 0,1 1-1 0 0,0-1 1 0 0,-1 1-1 0 0,1-1 0 0 0,0 1 1 0 0,-1 0-1 0 0,1 0 1 0 0,0 0-1 0 0,-1 0 1 0 0,1 0-1 0 0,-1 1 0 0 0,1-1 1 0 0,-3 2-1 0 0,4-2-8 0 0,1 0-1 0 0,0 0 0 0 0,-1 0 0 0 0,1 0 1 0 0,0 1-1 0 0,0-1 0 0 0,-1 0 1 0 0,1 0-1 0 0,0 1 0 0 0,0-1 1 0 0,-1 0-1 0 0,1 1 0 0 0,0-1 1 0 0,0 0-1 0 0,0 0 0 0 0,0 1 1 0 0,0-1-1 0 0,-1 0 0 0 0,1 1 1 0 0,0-1-1 0 0,0 0 0 0 0,0 1 1 0 0,0-1-1 0 0,0 0 0 0 0,0 1 1 0 0,0-1-1 0 0,0 0 0 0 0,0 1 1 0 0,0-1-1 0 0,0 1 0 0 0,0-1 0 0 0,1 0 1 0 0,-1 0-1 0 0,0 1 0 0 0,0-1 1 0 0,0 0-1 0 0,0 1 0 0 0,0-1 1 0 0,1 1-1 0 0,9 15 667 0 0,-6-12-316 0 0,18 27 648 0 0,2-2 0 0 0,47 47 1 0 0,-19-22-588 0 0,-23-24-314 0 0,78 93 309 0 0,-94-105-395 0 0,-1 0-1 0 0,0 1 0 0 0,-1 0 1 0 0,-1 0-1 0 0,10 30 0 0 0,-11-22 75 0 0,-1 1 1 0 0,-1 0-1 0 0,-2 1 0 0 0,-1-1 1 0 0,-1 1-1 0 0,-1 0 0 0 0,-1 0 0 0 0,-5 37 1 0 0,3-56-54 0 0,-1 0 1 0 0,-1 0 0 0 0,0 1-1 0 0,0-2 1 0 0,-1 1 0 0 0,0 0-1 0 0,-1-1 1 0 0,0 0 0 0 0,0 0-1 0 0,-1 0 1 0 0,0-1 0 0 0,-1 0-1 0 0,1 0 1 0 0,-2 0 0 0 0,-8 7-1 0 0,5-7-91 0 0,0 0-1 0 0,0-1 0 0 0,-1 0 0 0 0,0 0 0 0 0,-1-1 0 0 0,1-1 1 0 0,-1 0-1 0 0,0-1 0 0 0,-1-1 0 0 0,-26 5 0 0 0,19-6-925 0 0,-1 0-1 0 0,1-2 0 0 0,-27-2 0 0 0,26 0-120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4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334 77 464 0 0,'3'-4'557'0'0,"0"-1"0"0"0,0 1 0 0 0,0 0-1 0 0,1 0 1 0 0,-1 0 0 0 0,1 0 0 0 0,0 1 0 0 0,8-6-1 0 0,12-11 4407 0 0,-24 20-4877 0 0,0 0-1 0 0,1 0 0 0 0,-1 0 1 0 0,0-1-1 0 0,0 1 1 0 0,1 0-1 0 0,-1 0 0 0 0,0-1 1 0 0,1 1-1 0 0,-1 0 1 0 0,0-1-1 0 0,0 1 0 0 0,0 0 1 0 0,1 0-1 0 0,-1-1 1 0 0,0 1-1 0 0,0 0 0 0 0,0-1 1 0 0,0 1-1 0 0,0-1 1 0 0,1 1-1 0 0,-1 0 0 0 0,0-1 1 0 0,0 1-1 0 0,0 0 1 0 0,0-1-1 0 0,0 1 0 0 0,0-1 1 0 0,0 1-1 0 0,0 0 1 0 0,-1-1-1 0 0,1 1 0 0 0,0 0 1 0 0,0-1-1 0 0,0 1 1 0 0,0-1-1 0 0,-1 1-6 0 0,0-1 1 0 0,0 1 0 0 0,0-1-1 0 0,0 1 1 0 0,0-1-1 0 0,0 1 1 0 0,0 0-1 0 0,0 0 1 0 0,0-1 0 0 0,0 1-1 0 0,0 0 1 0 0,-2 0-1 0 0,-32 3 131 0 0,-15 6 295 0 0,29-6-142 0 0,1 1 0 0 0,-26 8 0 0 0,27-6 4 0 0,1 2 1 0 0,-1 0 0 0 0,1 1-1 0 0,1 1 1 0 0,-1 0 0 0 0,2 2 0 0 0,-16 13-1 0 0,26-20-194 0 0,0 1 0 0 0,1-1-1 0 0,0 1 1 0 0,0 1-1 0 0,1-1 1 0 0,0 1-1 0 0,0-1 1 0 0,0 1 0 0 0,-3 10-1 0 0,5-12-97 0 0,1 1-1 0 0,0-1 1 0 0,0 1 0 0 0,0 0 0 0 0,1 0-1 0 0,-1-1 1 0 0,1 1 0 0 0,1 0-1 0 0,-1-1 1 0 0,1 1 0 0 0,0 0-1 0 0,0-1 1 0 0,1 1 0 0 0,2 5-1 0 0,0-2-64 0 0,0 0-1 0 0,1 0 1 0 0,0-1-1 0 0,1 0 0 0 0,0 0 1 0 0,0 0-1 0 0,1-1 0 0 0,0 1 1 0 0,0-2-1 0 0,1 1 1 0 0,0-1-1 0 0,0 0 0 0 0,12 6 1 0 0,-1-2-133 0 0,-1 0 1 0 0,1-2 0 0 0,0 0-1 0 0,1-2 1 0 0,31 7 0 0 0,-15-7-1276 0 0,2-3-1 0 0,70-1 1 0 0,-96-3-366 0 0,1 0 0 0 0,-1 0 0 0 0,0-1 0 0 0,23-7 0 0 0,-13 0-2441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4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1 624 0 0,'-1'15'7804'0'0,"1"-13"-7533"0"0,1-1 1 0 0,-1 0-1 0 0,1 0 0 0 0,-1 0 1 0 0,1 0-1 0 0,0 0 1 0 0,0 0-1 0 0,-1 0 0 0 0,1 0 1 0 0,0 0-1 0 0,0 0 1 0 0,0 0-1 0 0,2 1 0 0 0,1 1 242 0 0,2 2-52 0 0,1 0 1 0 0,0-1-1 0 0,0 1 0 0 0,0-2 1 0 0,0 1-1 0 0,1-1 0 0 0,-1 0 1 0 0,1-1-1 0 0,11 3 0 0 0,2-1-631 0 0,0-1 0 0 0,31 1 1 0 0,9-6-2449 0 0,85-11 1 0 0,-79 5-2232 0 0,-41 5 3346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5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25 1568 0 0,'-2'-3'887'0'0,"-9"-12"3693"0"0,10 14-4408 0 0,1 1 1 0 0,-1-1-1 0 0,1 1 0 0 0,0-1 0 0 0,-1 1 1 0 0,1 0-1 0 0,-1-1 0 0 0,1 1 0 0 0,-1-1 1 0 0,1 1-1 0 0,-1 0 0 0 0,1-1 0 0 0,-1 1 1 0 0,0 0-1 0 0,1 0 0 0 0,-1 0 0 0 0,1-1 1 0 0,-1 1-1 0 0,0 0 0 0 0,1 0 0 0 0,-1 0 1 0 0,0 0-1 0 0,0 0 0 0 0,0 1-60 0 0,0 0-1 0 0,1-1 1 0 0,-1 1-1 0 0,0 0 1 0 0,1 0 0 0 0,-1 0-1 0 0,1 0 1 0 0,-1 0-1 0 0,1 0 1 0 0,0 0 0 0 0,-1 0-1 0 0,1 0 1 0 0,0 0-1 0 0,0 0 1 0 0,0 0 0 0 0,0 0-1 0 0,0 0 1 0 0,0 0 0 0 0,0 0-1 0 0,0 0 1 0 0,0 2-1 0 0,2 27 1017 0 0,-1-27-1056 0 0,13 88 1481 0 0,2 20-506 0 0,-9 7-831 0 0,-6-89-206 0 0,-1-21-38 0 0,1 9-2 0 0,0 0 0 0 0,7 33 0 0 0,-7-46-5 0 0,0 0 1 0 0,0-1 0 0 0,1 1-1 0 0,3 6 1 0 0,-4-9-288 0 0,0 0 0 0 0,-1 0 1 0 0,1 0-1 0 0,0 0 1 0 0,0 0-1 0 0,0 0 0 0 0,0 0 1 0 0,0 0-1 0 0,0 0 0 0 0,0 0 1 0 0,0-1-1 0 0,0 1 0 0 0,0 0 1 0 0,1-1-1 0 0,-1 1 1 0 0,3 0-1 0 0,0-1-1984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7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89 8 0 0,'18'-12'1241'0'0,"-17"12"-1100"0"0,1-1-1 0 0,-1 1 1 0 0,0-1 0 0 0,1 0-1 0 0,-1 1 1 0 0,0-1 0 0 0,0 0 0 0 0,0 0-1 0 0,0 0 1 0 0,0 0 0 0 0,0 0 0 0 0,0 0-1 0 0,0 0 1 0 0,0 0 0 0 0,0 0-1 0 0,0 0 1 0 0,-1-1 0 0 0,1 1 0 0 0,0 0-1 0 0,-1 0 1 0 0,1-1 0 0 0,-1 1-1 0 0,0-1 1 0 0,1 1 0 0 0,-1 0 0 0 0,0-1-1 0 0,0-2 1 0 0,0 2 151 0 0,0 0-1 0 0,0 0 1 0 0,0-1-1 0 0,0 1 1 0 0,-1 0-1 0 0,1 0 1 0 0,-1 0-1 0 0,1 0 1 0 0,-1 0-1 0 0,0 0 1 0 0,0 0-1 0 0,0 0 1 0 0,0 0-1 0 0,0 0 1 0 0,-3-3-1 0 0,3 4-138 0 0,0 0-1 0 0,-1 0 0 0 0,1 1 1 0 0,0-1-1 0 0,0 0 0 0 0,-1 1 1 0 0,1-1-1 0 0,0 1 0 0 0,-1-1 1 0 0,1 1-1 0 0,0-1 0 0 0,-1 1 0 0 0,1 0 1 0 0,-1 0-1 0 0,1 0 0 0 0,-1 0 1 0 0,1 0-1 0 0,0 0 0 0 0,-1 0 1 0 0,1 0-1 0 0,-1 1 0 0 0,1-1 1 0 0,-1 1-1 0 0,1-1 0 0 0,-2 2 1 0 0,-2 0 50 0 0,0 0 1 0 0,0 1 0 0 0,0 0-1 0 0,1 0 1 0 0,-1 1 0 0 0,1-1-1 0 0,0 1 1 0 0,0 0 0 0 0,0 0-1 0 0,1 0 1 0 0,-1 0 0 0 0,1 1-1 0 0,0-1 1 0 0,0 1-1 0 0,1 0 1 0 0,-1 0 0 0 0,1 0-1 0 0,0 0 1 0 0,-1 6 0 0 0,2-7-164 0 0,0 1-1 0 0,0 0 1 0 0,0 0 0 0 0,0 0 0 0 0,1-1 0 0 0,0 1-1 0 0,0 0 1 0 0,0 0 0 0 0,1 0 0 0 0,-1 0 0 0 0,1-1 0 0 0,0 1-1 0 0,1 0 1 0 0,-1 0 0 0 0,1-1 0 0 0,0 1 0 0 0,0-1-1 0 0,0 0 1 0 0,1 0 0 0 0,0 0 0 0 0,4 6 0 0 0,0-3-67 0 0,0-1 0 0 0,0 0 0 0 0,0-1 1 0 0,1 0-1 0 0,-1 0 0 0 0,1 0 1 0 0,0-1-1 0 0,1-1 0 0 0,-1 1 0 0 0,12 2 1 0 0,-7-3-397 0 0,0 0 0 0 0,0-1 0 0 0,1 0 0 0 0,-1-1 0 0 0,0 0 0 0 0,19-3 1 0 0,-22 1-691 0 0,-1-2 0 0 0,0 1 0 0 0,0-1 0 0 0,0 0 1 0 0,-1-1-1 0 0,13-6 0 0 0,-20 9 709 0 0,13-5-2902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2:55.6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163 141 2192 0 0,'0'-2'468'0'0,"1"0"-1"0"0,0 0 0 0 0,-1 0 0 0 0,1 0 1 0 0,0 0-1 0 0,0 1 0 0 0,0-1 0 0 0,1 0 1 0 0,-1 1-1 0 0,0-1 0 0 0,1 1 1 0 0,-1-1-1 0 0,1 1 0 0 0,-1 0 0 0 0,4-2 1 0 0,31-16 324 0 0,-9 5 367 0 0,31-24 238 0 0,-51 33-1324 0 0,-1 0-1 0 0,1 1 0 0 0,0 0 0 0 0,0 0 0 0 0,1 0 0 0 0,-1 1 0 0 0,1 1 0 0 0,0-1 0 0 0,-1 1 0 0 0,1 0 0 0 0,0 1 0 0 0,0 0 0 0 0,15 0 1 0 0,-11 1 52 0 0,0 2 0 0 0,0-1 1 0 0,0 2-1 0 0,-1-1 1 0 0,1 2-1 0 0,-1 0 0 0 0,0 0 1 0 0,20 11-1 0 0,-18-8 7 0 0,0 1 0 0 0,-1 1 0 0 0,1 1 0 0 0,-2-1 0 0 0,1 2 0 0 0,17 20 0 0 0,-14-12 120 0 0,-1 1 1 0 0,0 0-1 0 0,16 35 0 0 0,-25-44-152 0 0,0 0 1 0 0,-1 0-1 0 0,-1 0 1 0 0,1 1 0 0 0,-2-1-1 0 0,1 1 1 0 0,-2 0-1 0 0,0 0 1 0 0,0 17-1 0 0,-2-19-49 0 0,0-1 1 0 0,0 0-1 0 0,-1 1 0 0 0,0-1 0 0 0,-1 0 0 0 0,0 0 0 0 0,0 0 0 0 0,-1-1 0 0 0,0 1 0 0 0,0-1 0 0 0,-1 0 0 0 0,-8 10 0 0 0,3-5 21 0 0,-1-2 0 0 0,0 1-1 0 0,-1-1 1 0 0,0-1 0 0 0,0 0 0 0 0,-1-1-1 0 0,-1 0 1 0 0,1-1 0 0 0,-23 10-1 0 0,12-9-47 0 0,-1 0 0 0 0,1-2 0 0 0,-1-1 0 0 0,0-1 0 0 0,-30 2 0 0 0,-15-3-1842 0 0,1-3 1 0 0,-125-14 0 0 0,142 7-402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52:19.0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31 182 512 0 0,'-7'-1'164'0'0,"6"1"203"0"0,0 0 1 0 0,0-1 0 0 0,0 1 0 0 0,0 0-1 0 0,0 0 1 0 0,0 0 0 0 0,0 0 0 0 0,0 0-1 0 0,0 0 1 0 0,0 0 0 0 0,0 0-1 0 0,0 1 1 0 0,0-1 0 0 0,0 0 0 0 0,0 1-1 0 0,0-1 1 0 0,0 1 0 0 0,0-1 0 0 0,0 1-1 0 0,0-1 1 0 0,-1 2 0 0 0,2-1-137 0 0,0 0-1 0 0,0 0 1 0 0,0 0-1 0 0,0 0 1 0 0,0 0 0 0 0,0 0-1 0 0,0 0 1 0 0,0 0 0 0 0,0 0-1 0 0,1 0 1 0 0,-1 0 0 0 0,0 0-1 0 0,1 0 1 0 0,-1 0 0 0 0,1 0-1 0 0,-1 0 1 0 0,1-1 0 0 0,-1 1-1 0 0,1 0 1 0 0,0 0 0 0 0,-1 0-1 0 0,2 0 1 0 0,19 17 653 0 0,-17-15-518 0 0,1 1-273 0 0,1 0 0 0 0,-1-1 0 0 0,1 0 0 0 0,0 0 0 0 0,0 0 0 0 0,0-1 0 0 0,0 0 0 0 0,0 0 0 0 0,0 0 0 0 0,1-1 0 0 0,8 1 0 0 0,-5-2-42 0 0,0 0 1 0 0,0 0-1 0 0,0-1 1 0 0,-1 0-1 0 0,1-1 0 0 0,16-4 1 0 0,3-2 61 0 0,-21 6-109 0 0,0 0 1 0 0,1 0-1 0 0,-1-1 0 0 0,-1 0 1 0 0,1 0-1 0 0,0-1 1 0 0,12-8-1 0 0,-11 5 18 0 0,-1 0-1 0 0,-1 0 1 0 0,1-1 0 0 0,-1 0-1 0 0,-1 0 1 0 0,1-1 0 0 0,4-9 0 0 0,-7 12 12 0 0,-1 0 0 0 0,0-1 1 0 0,0 1-1 0 0,-1-1 1 0 0,1 0-1 0 0,-2 0 1 0 0,1 0-1 0 0,-1 0 0 0 0,0 0 1 0 0,0 0-1 0 0,-1-11 1 0 0,0 17-18 0 0,0-1 0 0 0,0 0 1 0 0,-1 1-1 0 0,1-1 0 0 0,-1 0 0 0 0,1 1 1 0 0,-1-1-1 0 0,0 1 0 0 0,1-1 1 0 0,-1 1-1 0 0,0-1 0 0 0,0 1 0 0 0,0-1 1 0 0,0 1-1 0 0,-1 0 0 0 0,1-1 1 0 0,-3-1-1 0 0,1 1 1 0 0,0 0-1 0 0,0 1 1 0 0,0-1 0 0 0,0 0-1 0 0,-1 1 1 0 0,1 0 0 0 0,-1 0 0 0 0,-4-1-1 0 0,0 1 6 0 0,0 0 0 0 0,0 0 0 0 0,0 1 0 0 0,0 0 0 0 0,-1 0 0 0 0,1 1 0 0 0,-10 2 1 0 0,5 1 120 0 0,-1 1 1 0 0,1-1 0 0 0,0 2 0 0 0,1 0 0 0 0,-1 0 0 0 0,1 2 0 0 0,0-1 0 0 0,1 1 0 0 0,0 1 0 0 0,0 0 0 0 0,1 1 0 0 0,0 0-1 0 0,1 0 1 0 0,0 1 0 0 0,0 0 0 0 0,1 1 0 0 0,1 0 0 0 0,0 0 0 0 0,1 0 0 0 0,0 1 0 0 0,0 0 0 0 0,2 0 0 0 0,-5 17 0 0 0,8-22-70 0 0,0 0 1 0 0,0 0-1 0 0,0-1 1 0 0,1 1-1 0 0,0 0 1 0 0,1 0 0 0 0,-1 0-1 0 0,2-1 1 0 0,-1 1-1 0 0,3 7 1 0 0,-2-10-55 0 0,0 1-1 0 0,0-1 1 0 0,1 0 0 0 0,-1 0-1 0 0,1-1 1 0 0,0 1 0 0 0,0 0-1 0 0,1-1 1 0 0,0 0 0 0 0,-1 0-1 0 0,1 0 1 0 0,1 0 0 0 0,-1-1 0 0 0,9 6-1 0 0,1-2-20 0 0,0 0-1 0 0,0 0 1 0 0,1-2-1 0 0,16 5 1 0 0,63 9-242 0 0,-58-12 69 0 0,-13-3-496 0 0,0-1 1 0 0,45-1-1 0 0,8-8-4895 0 0,-39-1 1987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52:19.8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48 344 0 0,'-1'0'332'0'0,"1"0"0"0"0,-1 0 0 0 0,0-1 0 0 0,1 1 0 0 0,-1 0 0 0 0,0-1 0 0 0,0 1 0 0 0,1 0 0 0 0,-1-1 0 0 0,0 1 0 0 0,1-1 0 0 0,-1 1 0 0 0,1-1 0 0 0,-1 1 0 0 0,1-1 0 0 0,-1 1 0 0 0,1-1 0 0 0,-1 1 0 0 0,1-1 0 0 0,-1 0 0 0 0,1 1 0 0 0,0-1 0 0 0,-1 0 0 0 0,1 0 0 0 0,0 1 0 0 0,0-1 0 0 0,-1-1 0 0 0,5-10 4966 0 0,3 4-4841 0 0,-6 7-285 0 0,0 0-1 0 0,0 0 0 0 0,0 0 1 0 0,0 0-1 0 0,0 0 0 0 0,0 0 1 0 0,0 1-1 0 0,0-1 0 0 0,0 0 1 0 0,1 0-1 0 0,-1 1 0 0 0,0-1 1 0 0,0 1-1 0 0,1-1 0 0 0,-1 1 1 0 0,0 0-1 0 0,1-1 0 0 0,-1 1 1 0 0,1 0-1 0 0,-1 0 0 0 0,0 0 0 0 0,1 0 1 0 0,-1 0-1 0 0,3 1 0 0 0,-3 0-81 0 0,1 0 0 0 0,0 0 0 0 0,0 0-1 0 0,-1 0 1 0 0,1 1 0 0 0,-1-1-1 0 0,1 0 1 0 0,-1 1 0 0 0,0-1-1 0 0,0 1 1 0 0,1 0 0 0 0,-1-1-1 0 0,0 1 1 0 0,0 0 0 0 0,0 0 0 0 0,0 3-1 0 0,13 25 209 0 0,0-1 0 0 0,2 0-1 0 0,2-1 1 0 0,23 31 0 0 0,-36-53-300 0 0,9 12 5 0 0,0 0 0 0 0,2-1 1 0 0,0 0-1 0 0,22 16 0 0 0,-12-12-32 0 0,-10-9 14 0 0,28 19-1 0 0,-38-28-59 0 0,-1 0 0 0 0,1 0-1 0 0,-1-1 1 0 0,1 0-1 0 0,0 0 1 0 0,0 0 0 0 0,0-1-1 0 0,0 0 1 0 0,12 0 0 0 0,-3 2-576 0 0,1 0-1222 0 0,-16-3 1481 0 0,1 0 0 0 0,0 0 0 0 0,-1 0-1 0 0,1-1 1 0 0,-1 1 0 0 0,1 0 0 0 0,-1 0-1 0 0,1 0 1 0 0,-1-1 0 0 0,1 1 0 0 0,-1 0-1 0 0,1-1 1 0 0,-1 1 0 0 0,1 0 0 0 0,-1-1-1 0 0,1 1 1 0 0,-1 0 0 0 0,0-1 0 0 0,1 1-1 0 0,-1-1 1 0 0,1 1 0 0 0,-1-1 0 0 0,1 0-1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52:20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2256 0 0,'0'0'6915'0'0,"-4"8"-3314"0"0,0 2-3331 0 0,1 0 0 0 0,-2 0 0 0 0,1 0 0 0 0,-1 0 0 0 0,0-1 1 0 0,-1 1-1 0 0,0-2 0 0 0,-1 1 0 0 0,0-1 0 0 0,0 0 0 0 0,-1 0 0 0 0,-14 11 0 0 0,-9 5-372 0 0,-2-2-1 0 0,-40 20 0 0 0,35-20 318 0 0,21-12-229 0 0,4-3-16 0 0,0 1 1 0 0,0 0-1 0 0,-22 20 1 0 0,28-20-371 0 0,18-7-1402 0 0,0-2-133 0 0,3 0-456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52:20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44 96 0 0,'-20'-18'5004'0'0,"-1"-1"-434"0"0,20 18-4131 0 0,0 0 0 0 0,0 1 0 0 0,-1-1 0 0 0,1 0 0 0 0,-1 1 0 0 0,1-1 0 0 0,0 1 0 0 0,-1-1 0 0 0,1 1-1 0 0,-1 0 1 0 0,1 0 0 0 0,-1 0 0 0 0,1 0 0 0 0,-1 0 0 0 0,-2 0 0 0 0,3 0-307 0 0,0 1-1 0 0,0-1 1 0 0,0 1 0 0 0,0-1 0 0 0,0 1-1 0 0,0-1 1 0 0,0 1 0 0 0,0 0 0 0 0,0-1-1 0 0,0 1 1 0 0,0 0 0 0 0,1 0-1 0 0,-1 0 1 0 0,0 0 0 0 0,1 0 0 0 0,-1 0-1 0 0,0 0 1 0 0,1 0 0 0 0,-1 0 0 0 0,1 0-1 0 0,0 0 1 0 0,-1 0 0 0 0,1 0 0 0 0,0 0-1 0 0,0 0 1 0 0,-1 1 0 0 0,-1 33 1133 0 0,2-32-1106 0 0,0 6-98 0 0,1 0 1 0 0,1 0-1 0 0,-1 0 1 0 0,1 0-1 0 0,1-1 1 0 0,0 1-1 0 0,0-1 1 0 0,0 0-1 0 0,1 0 1 0 0,1 0 0 0 0,-1 0-1 0 0,1 0 1 0 0,0-1-1 0 0,1 0 1 0 0,0 0-1 0 0,11 10 1 0 0,-10-10-49 0 0,-2-3-49 0 0,-1 0 0 0 0,0 0 0 0 0,1 0-1 0 0,0-1 1 0 0,0 0 0 0 0,0 0 0 0 0,8 4-1 0 0,3 1-87 0 0,-11-6-26 0 0,-1 0 1 0 0,1 0-1 0 0,-1 0 1 0 0,1 0 0 0 0,0-1-1 0 0,0 0 1 0 0,6 1-1 0 0,6-1-952 0 0,21 1-6284 0 0,-29-2 5417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52:20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43 592 0 0,'-13'-9'1024'0'0,"6"1"273"0"0,2-1-785 0 0,3 7-368 0 0,2-1-536 0 0,2-3 208 0 0,2 3-80 0 0,1 2-24 0 0,4-1-393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52:20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176 179 2152 0 0,'1'-26'6453'0'0,"-1"21"-6183"0"0,1 0 0 0 0,0 0 0 0 0,0 0 0 0 0,0 0 0 0 0,0 0 0 0 0,1 1 0 0 0,0-1 1 0 0,0 0-1 0 0,0 1 0 0 0,4-6 0 0 0,0 1 87 0 0,0 0 1 0 0,-1-1 0 0 0,1 1-1 0 0,-2-1 1 0 0,0 0-1 0 0,5-18 1 0 0,-9 28-356 0 0,0 0 0 0 0,0-1 0 0 0,0 1 0 0 0,0 0 0 0 0,0-1 0 0 0,0 1 0 0 0,0-1 1 0 0,0 1-1 0 0,0 0 0 0 0,0-1 0 0 0,0 1 0 0 0,-1-1 0 0 0,1 1 0 0 0,0 0 0 0 0,0-1 0 0 0,0 1 0 0 0,-1 0 0 0 0,1-1 0 0 0,0 1 0 0 0,0 0 0 0 0,-1 0 1 0 0,1-1-1 0 0,0 1 0 0 0,-1 0 0 0 0,1 0 0 0 0,0-1 0 0 0,-1 1 0 0 0,1 0 0 0 0,0 0 0 0 0,-1 0 0 0 0,1 0 0 0 0,0 0 0 0 0,-1-1 0 0 0,1 1 0 0 0,-1 0 1 0 0,1 0-1 0 0,0 0 0 0 0,-1 0 0 0 0,1 0 0 0 0,-1 0 0 0 0,1 0 0 0 0,0 0 0 0 0,-1 1 0 0 0,-20 1-58 0 0,19-2 56 0 0,-16 4-16 0 0,-1 1-1 0 0,1 0 1 0 0,0 2 0 0 0,1 0 0 0 0,-1 0 0 0 0,1 2 0 0 0,1 0 0 0 0,-1 1-1 0 0,-17 15 1 0 0,34-25 15 0 0,-1 1 0 0 0,0-1 0 0 0,0 1 0 0 0,0 0 0 0 0,1 0 0 0 0,-1-1 0 0 0,0 1 0 0 0,1 0-1 0 0,-1 0 1 0 0,1 0 0 0 0,-1 0 0 0 0,1 0 0 0 0,0 0 0 0 0,-1 0 0 0 0,1 0 0 0 0,0 0 0 0 0,-1 1 0 0 0,1-1 4 0 0,0 0 1 0 0,1-1-1 0 0,-1 1 1 0 0,0 0-1 0 0,0-1 1 0 0,0 1-1 0 0,1-1 1 0 0,-1 1 0 0 0,0 0-1 0 0,1-1 1 0 0,-1 1-1 0 0,1-1 1 0 0,-1 1-1 0 0,0-1 1 0 0,1 0-1 0 0,-1 1 1 0 0,1-1 0 0 0,-1 1-1 0 0,1-1 1 0 0,1 1-1 0 0,3 1 25 0 0,0 0-1 0 0,0 0 0 0 0,1 0 1 0 0,-1 0-1 0 0,6 0 0 0 0,-2 0-35 0 0,59 9 73 0 0,-50-9-18 0 0,0 1 0 0 0,0 0-1 0 0,19 7 1 0 0,-31-8-35 0 0,11 4 13 0 0,24 12-1 0 0,-36-15-2 0 0,1 1 1 0 0,-1-1-1 0 0,0 1 0 0 0,0 0 0 0 0,-1 0 1 0 0,1 0-1 0 0,-1 1 0 0 0,4 5 0 0 0,-5-7 48 0 0,-1 0 0 0 0,0 0 0 0 0,0 0-1 0 0,0 1 1 0 0,-1-1 0 0 0,1 1 0 0 0,-1-1-1 0 0,0 1 1 0 0,0 0 0 0 0,0 0 0 0 0,0-1-1 0 0,0 8 1 0 0,-1-8-16 0 0,-1-1-1 0 0,1 1 1 0 0,0-1 0 0 0,-1 0-1 0 0,1 1 1 0 0,-1-1-1 0 0,0 0 1 0 0,0 1 0 0 0,0-1-1 0 0,0 0 1 0 0,0 0-1 0 0,-1 0 1 0 0,1 1 0 0 0,-1-1-1 0 0,1-1 1 0 0,-1 1-1 0 0,0 0 1 0 0,1 0 0 0 0,-1-1-1 0 0,-4 3 1 0 0,-9 7 174 0 0,9-6-149 0 0,-1 0 1 0 0,1-1-1 0 0,-1 0 0 0 0,0 0 0 0 0,0-1 0 0 0,0 1 1 0 0,0-1-1 0 0,-1-1 0 0 0,-10 3 0 0 0,-36 7 195 0 0,43-8-257 0 0,0-1-1 0 0,-1-1 1 0 0,0 0-1 0 0,1 0 1 0 0,-1-1-1 0 0,-13-1 1 0 0,23 0-29 0 0,1 0 1 0 0,-1 0 0 0 0,1 0 0 0 0,0 0 0 0 0,-1 0 0 0 0,1-1 0 0 0,-1 1 0 0 0,1-1 0 0 0,-1 1 0 0 0,1-1 0 0 0,0 1 0 0 0,-1-1 0 0 0,1 0 0 0 0,0 0 0 0 0,0 0-1 0 0,-1 1 1 0 0,1-1 0 0 0,0 0 0 0 0,0-1 0 0 0,0 1 0 0 0,0 0 0 0 0,0 0 0 0 0,1 0 0 0 0,-1-1 0 0 0,-1-1 0 0 0,1 0-103 0 0,1 1 0 0 0,0-1 1 0 0,0 1-1 0 0,0-1 0 0 0,0 1 0 0 0,0-1 1 0 0,0 1-1 0 0,0-1 0 0 0,1 1 0 0 0,0-1 1 0 0,-1 1-1 0 0,1 0 0 0 0,0-1 1 0 0,2-2-1 0 0,3-8-1972 0 0,1 1 1 0 0,13-19 0 0 0,-4 11-1103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52:21.2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33 3121 0 0,'-6'-6'2837'0'0,"5"4"-2053"0"0,-1 0 1 0 0,1 0 0 0 0,-1 1 0 0 0,1-1-1 0 0,0 0 1 0 0,0 0 0 0 0,0 0 0 0 0,0-1-1 0 0,0 1 1 0 0,-1-4 683 0 0,12 16 837 0 0,-3 0-1823 0 0,0 1 0 0 0,0 0-1 0 0,-1 0 1 0 0,7 20-1 0 0,5 6-89 0 0,-1-2-307 0 0,-2 1 1 0 0,-1 0 0 0 0,-1 1-1 0 0,-2 0 1 0 0,-2 1 0 0 0,-1 0-1 0 0,4 63 1 0 0,-8 39-286 0 0,0 2-1920 0 0,-4-139 1942 0 0,0 7-1371 0 0,1 0 1 0 0,1 0-1 0 0,3 15 1 0 0,-2-17-1117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52:21.4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3033 0 0,'9'-9'3360'0'0,"-1"2"2794"0"0,5 2-5554 0 0,2 5-96 0 0,5-1-256 0 0,5 1 328 0 0,4 0-32 0 0,-3-2 16 0 0,3 1-392 0 0,-1-3-80 0 0,1 4-96 0 0,2 0-120 0 0,2 0-72 0 0,-1 1-8 0 0,1 1-544 0 0,-4-2-512 0 0,-1 2-369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52:22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79 512 0 0,'-9'-9'13985'0'0,"9"8"-13812"0"0,8-4-308 0 0,35-28 1011 0 0,-42 32-873 0 0,0 0-1 0 0,0 0 1 0 0,0 1 0 0 0,1-1-1 0 0,-1 0 1 0 0,0 1-1 0 0,0-1 1 0 0,0 0-1 0 0,0 1 1 0 0,1 0 0 0 0,0-1-1 0 0,-1 1 14 0 0,-1 0 1 0 0,0 0-1 0 0,1 1 1 0 0,-1-1-1 0 0,0 0 0 0 0,1 0 1 0 0,-1 1-1 0 0,0-1 0 0 0,1 0 1 0 0,-1 1-1 0 0,0-1 0 0 0,0 0 1 0 0,1 1-1 0 0,-1-1 0 0 0,0 1 1 0 0,0-1-1 0 0,0 0 0 0 0,1 1 1 0 0,-1-1-1 0 0,0 1 1 0 0,0-1-1 0 0,0 0 0 0 0,0 1 1 0 0,0-1-1 0 0,0 1 0 0 0,0-1 1 0 0,0 1-1 0 0,0-1 0 0 0,0 1 1 0 0,0-1-1 0 0,0 0 0 0 0,0 1 1 0 0,-1 0-1 0 0,0 9 1380 0 0,1-9-1323 0 0,0 0-1 0 0,0 0 1 0 0,-1 0 0 0 0,1-1 0 0 0,0 1 0 0 0,0 0 0 0 0,0 0-1 0 0,0 0 1 0 0,1-1 0 0 0,-1 1 0 0 0,0 0 0 0 0,0 0 0 0 0,0-1-1 0 0,1 1 1 0 0,-1 0 0 0 0,0 0 0 0 0,1-1 0 0 0,-1 1 0 0 0,0 0-1 0 0,1-1 1 0 0,0 2 0 0 0,0-1-61 0 0,0-1-1 0 0,-1 1 1 0 0,1 0-1 0 0,0-1 1 0 0,0 1-1 0 0,0-1 1 0 0,0 1-1 0 0,0-1 1 0 0,-1 0-1 0 0,1 1 1 0 0,0-1-1 0 0,0 0 1 0 0,0 0-1 0 0,0 0 1 0 0,0 0-1 0 0,0 0 1 0 0,0 0-1 0 0,0 0 1 0 0,0 0-1 0 0,0 0 1 0 0,0 0-1 0 0,0 0 1 0 0,0 0-1 0 0,0-1 1 0 0,0 1-1 0 0,-1 0 1 0 0,1-1-1 0 0,0 1 1 0 0,0-1-1 0 0,0 1 1 0 0,0-1-1 0 0,-1 1 1 0 0,1-1-1 0 0,1 0 1 0 0,10-7 26 0 0,9-7-139 0 0,-20 14 86 0 0,1-1 1 0 0,-1 1-1 0 0,0-1 0 0 0,0 0 0 0 0,0 1 1 0 0,0-1-1 0 0,0 0 0 0 0,0 1 0 0 0,-1-1 1 0 0,1 0-1 0 0,-1 0 0 0 0,1-2 0 0 0,4-11-1433 0 0,-4 14 796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8.2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0 1728 0 0,'-24'4'5160'0'0,"16"-3"-4260"0"0,1 0 0 0 0,0 0 0 0 0,0 0-1 0 0,0 1 1 0 0,-11 5 0 0 0,16-6-783 0 0,1 0 1 0 0,-1 0 0 0 0,1 0-1 0 0,-1 0 1 0 0,1 0 0 0 0,-1 0 0 0 0,1 0-1 0 0,0 1 1 0 0,0-1 0 0 0,0 0 0 0 0,0 1-1 0 0,0-1 1 0 0,0 1 0 0 0,0-1-1 0 0,0 1 1 0 0,0 0 0 0 0,1-1 0 0 0,-1 1-1 0 0,1 0 1 0 0,-1 0 0 0 0,1-1 0 0 0,0 1-1 0 0,-1 0 1 0 0,1 0 0 0 0,0-1-1 0 0,0 1 1 0 0,1 0 0 0 0,-1 2 0 0 0,1-2-83 0 0,-1-1-1 0 0,1 1 1 0 0,-1-1 0 0 0,1 1 0 0 0,-1-1 0 0 0,1 0 0 0 0,0 1 0 0 0,0-1 0 0 0,0 0-1 0 0,0 1 1 0 0,0-1 0 0 0,0 0 0 0 0,0 0 0 0 0,0 0 0 0 0,1 0 0 0 0,-1 0 0 0 0,0 0 0 0 0,0 0-1 0 0,1-1 1 0 0,-1 1 0 0 0,3 0 0 0 0,4 3 14 0 0,1-1-1 0 0,13 3 1 0 0,-11-3 9 0 0,5 0-101 0 0,0 0-1 0 0,0-1 1 0 0,0-1 0 0 0,0-1 0 0 0,0 0 0 0 0,29-5 0 0 0,-3-4-66 0 0,-40 9 97 0 0,1-1-1 0 0,0 0 1 0 0,-1 0-1 0 0,1-1 1 0 0,0 1-1 0 0,-1 0 1 0 0,0-1 0 0 0,1 0-1 0 0,-1 1 1 0 0,0-1-1 0 0,0 0 1 0 0,3-4-1 0 0,-4 5 7 0 0,-1 1 0 0 0,1-1 0 0 0,-1 0 0 0 0,1 0 0 0 0,-1 0-1 0 0,1 0 1 0 0,-1 0 0 0 0,0 0 0 0 0,1 0 0 0 0,-1 0 0 0 0,0 0 0 0 0,0 0-1 0 0,0 0 1 0 0,0 0 0 0 0,0 0 0 0 0,0 0 0 0 0,0 0 0 0 0,0 0-1 0 0,-1 0 1 0 0,1 0 0 0 0,-1-2 0 0 0,1 2 1 0 0,-1-1 0 0 0,0 0 0 0 0,0 0 0 0 0,-1 1 0 0 0,1-1 0 0 0,0 1 0 0 0,-1-1 0 0 0,1 1 0 0 0,0 0 0 0 0,-3-2 0 0 0,-2-1 4 0 0,1 1-1 0 0,0 0 1 0 0,-1 0 0 0 0,1 1-1 0 0,-1 0 1 0 0,-8-3-1 0 0,2 3 33 0 0,-1 0-1 0 0,0 0 0 0 0,0 2 0 0 0,0-1 1 0 0,0 2-1 0 0,0-1 0 0 0,0 2 0 0 0,0 0 1 0 0,0 0-1 0 0,-18 7 0 0 0,23-6 45 0 0,1-1 0 0 0,0 1 0 0 0,1 0 0 0 0,-1 0-1 0 0,1 1 1 0 0,-1 0 0 0 0,1 0 0 0 0,0 1 0 0 0,0 0 0 0 0,1 0 0 0 0,0 0-1 0 0,-1 1 1 0 0,2-1 0 0 0,-1 1 0 0 0,1 0 0 0 0,0 1 0 0 0,0-1-1 0 0,0 1 1 0 0,-3 11 0 0 0,6-15-43 0 0,0 0 0 0 0,0 1 0 0 0,0-1 0 0 0,1 1 0 0 0,-1-1 1 0 0,1 0-1 0 0,0 1 0 0 0,0-1 0 0 0,0 1 0 0 0,1-1 0 0 0,-1 0 0 0 0,1 1 0 0 0,0-1 0 0 0,0 0 0 0 0,0 1 0 0 0,3 5 0 0 0,-2-5-19 0 0,1 0 1 0 0,0 0-1 0 0,0 0 0 0 0,1 0 0 0 0,-1 0 0 0 0,1-1 0 0 0,0 0 0 0 0,0 0 0 0 0,0 0 0 0 0,6 4 0 0 0,7 1-80 0 0,0 0 0 0 0,0-1-1 0 0,1-1 1 0 0,36 8-1 0 0,-21-7-369 0 0,0-2 0 0 0,35 2-1 0 0,-44-7-1762 0 0,42-3-1 0 0,-22-7-2883 0 0,-35 7 4365 0 0,16-4-1485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43.0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42 512 0 0,'-3'-9'1650'0'0,"2"8"-1414"0"0,1 0 1 0 0,0 0-1 0 0,-1 0 1 0 0,1-1 0 0 0,-1 1-1 0 0,0 0 1 0 0,1 0-1 0 0,-1 0 1 0 0,0 0-1 0 0,1 0 1 0 0,-1 0-1 0 0,0 1 1 0 0,0-1 0 0 0,0 0-1 0 0,-1-1 1 0 0,0 1-132 0 0,1 0 75 0 0,-1 0-1 0 0,1 0 0 0 0,-1 0 0 0 0,0 0 1 0 0,1 1-1 0 0,-1-1 0 0 0,0 0 1 0 0,1 1-1 0 0,-1-1 0 0 0,-3 1 0 0 0,-21-6 4360 0 0,16 6-2553 0 0,9-1-1767 0 0,0 1 1 0 0,-1 0-1 0 0,1 0 0 0 0,0 0 0 0 0,0 0 0 0 0,0 0 0 0 0,0 0 1 0 0,-1 1-1 0 0,1-1 0 0 0,0 0 0 0 0,0 0 0 0 0,0 1 1 0 0,0-1-1 0 0,0 1 0 0 0,0-1 0 0 0,0 1 0 0 0,-2 0 1 0 0,-1 3 165 0 0,-1 0 0 0 0,1 0 0 0 0,0 0 0 0 0,0 0-1 0 0,0 0 1 0 0,-6 11 0 0 0,-18 33 402 0 0,15-23-328 0 0,-18 30 140 0 0,3 1 0 0 0,-27 76 0 0 0,47-109-531 0 0,1 0 0 0 0,1 1 0 0 0,1 0 0 0 0,1 1 0 0 0,1-1 0 0 0,1 0 0 0 0,1 1 0 0 0,5 47 0 0 0,-2-62-125 0 0,0 0-1 0 0,1-1 1 0 0,0 1-1 0 0,0 0 1 0 0,1-1 0 0 0,0 0-1 0 0,1 0 1 0 0,0 0-1 0 0,0 0 1 0 0,1-1-1 0 0,0 0 1 0 0,0 0 0 0 0,1-1-1 0 0,0 1 1 0 0,1-2-1 0 0,-1 1 1 0 0,1-1 0 0 0,0 0-1 0 0,1 0 1 0 0,17 7-1 0 0,-1-1-1321 0 0,1-2 0 0 0,51 12 0 0 0,-49-16-2644 0 0,35 2-1 0 0,-20-5-1589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37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34 382 512 0 0,'-1'-1'457'0'0,"-1"1"1"0"0,0-1-1 0 0,0 0 0 0 0,0 1 0 0 0,0-1 0 0 0,0 1 1 0 0,0 0-1 0 0,-3 0 0 0 0,4 0-330 0 0,1 0 0 0 0,-1 0 0 0 0,1 0 0 0 0,-1 0 0 0 0,1 0 0 0 0,-1 0 0 0 0,1 0-1 0 0,-1 0 1 0 0,1 0 0 0 0,-1 0 0 0 0,1 0 0 0 0,-1 1 0 0 0,1-1 0 0 0,-1 0 0 0 0,1 0 0 0 0,-1 1 0 0 0,1-1 0 0 0,0 0 0 0 0,-1 1 0 0 0,1-1-1 0 0,-1 0 1 0 0,1 1 0 0 0,0-1 0 0 0,-1 1 0 0 0,1-1 0 0 0,0 0 0 0 0,0 1 0 0 0,-1-1 0 0 0,1 1 0 0 0,0-1 0 0 0,0 1 0 0 0,0-1-1 0 0,0 1 1 0 0,-1-1 0 0 0,1 1 0 0 0,0-1 0 0 0,0 2 0 0 0,1-2-83 0 0,-1 0 1 0 0,0 1-1 0 0,1-1 0 0 0,-1 0 1 0 0,1 1-1 0 0,-1-1 0 0 0,1 0 1 0 0,-1 0-1 0 0,1 0 1 0 0,-1 1-1 0 0,1-1 0 0 0,-1 0 1 0 0,1 0-1 0 0,-1 0 0 0 0,1 0 1 0 0,-1 0-1 0 0,1 0 0 0 0,-1 0 1 0 0,1 0-1 0 0,-1 0 0 0 0,1 0 1 0 0,-1 0-1 0 0,1 0 0 0 0,-1 0 1 0 0,2-1-1 0 0,14-2 338 0 0,-6-2-230 0 0,0 0-1 0 0,-1-1 1 0 0,10-7 0 0 0,1 0 59 0 0,10-8 24 0 0,31-28 0 0 0,-46 35-56 0 0,-6 7-92 0 0,-1-1-1 0 0,0 0 1 0 0,-1-1 0 0 0,0 0-1 0 0,0 0 1 0 0,-1-1 0 0 0,0 0-1 0 0,-1 0 1 0 0,0 0 0 0 0,-1 0 0 0 0,0-1-1 0 0,0 0 1 0 0,-1 0 0 0 0,-1 0-1 0 0,1 0 1 0 0,-2 0 0 0 0,0 0-1 0 0,0-1 1 0 0,-1 1 0 0 0,-2-22-1 0 0,-6 4 536 0 0,9 37-574 0 0,1 1 1 0 0,-1 0 0 0 0,1-1-1 0 0,5 13 1 0 0,0 5-1 0 0,2 3 43 0 0,2 0 0 0 0,21 43 1 0 0,-17-41 74 0 0,18 54 0 0 0,-28-63-123 0 0,0 1 0 0 0,-1-1 0 0 0,0 26 0 0 0,-2 69 50 0 0,-2-84-6 0 0,-7 53-75 0 0,4-66-4 0 0,1 1 1 0 0,1 0-1 0 0,1 0 0 0 0,2 24 1 0 0,-1-38-27 0 0,1 1 1 0 0,0 0-1 0 0,1-1 1 0 0,-1 1-1 0 0,8 12 1 0 0,-9-17 3 0 0,1 0 1 0 0,0 0 0 0 0,0 0-1 0 0,0 0 1 0 0,0-1 0 0 0,0 1-1 0 0,0-1 1 0 0,0 0 0 0 0,1 1-1 0 0,-1-1 1 0 0,1 0-1 0 0,0-1 1 0 0,0 1 0 0 0,0 0-1 0 0,0-1 1 0 0,4 2 0 0 0,-6-3-122 0 0,-3-1 49 0 0,-7 0-40 0 0,-53 11-472 0 0,40-5 387 0 0,1-2 1 0 0,-31 1-1 0 0,-69 6-32 0 0,66-4 596 0 0,44-6-222 0 0,7 0 18 0 0,1 0 0 0 0,-1 0 0 0 0,1 1-1 0 0,0-1 1 0 0,-7 2 0 0 0,18-5 256 0 0,1 0-1 0 0,-1 0 1 0 0,0 1-1 0 0,1 0 1 0 0,0 0 0 0 0,11 0-1 0 0,63 0-371 0 0,-22 0 147 0 0,-28 0-72 0 0,12-1-83 0 0,-1 2 0 0 0,49 5 1 0 0,-69-1-68 0 0,1-1-140 0 0,-1 1 1 0 0,42 12-1 0 0,-58-10-388 0 0,-8-5 421 0 0,0 0-1 0 0,0 0 0 0 0,1 0 1 0 0,-1 0-1 0 0,0 1 0 0 0,0-1 1 0 0,0 0-1 0 0,0 0 1 0 0,0 0-1 0 0,1 0 0 0 0,-1 1 1 0 0,0-1-1 0 0,0 0 0 0 0,0 0 1 0 0,0 0-1 0 0,0 0 0 0 0,0 1 1 0 0,0-1-1 0 0,0 0 1 0 0,0 0-1 0 0,1 0 0 0 0,-1 1 1 0 0,0-1-1 0 0,0 0 0 0 0,0 0 1 0 0,0 1-1 0 0,0-1 0 0 0,0 0 1 0 0,-1 0-1 0 0,1 0 1 0 0,0 1-1 0 0,0-1 0 0 0,0 0 1 0 0,0 0-1 0 0,0 0 0 0 0,0 1 1 0 0,0-1-1 0 0,0 0 0 0 0,-3 1-1706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37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38 3329 0 0,'-18'-3'9413'0'0,"12"0"-8639"0"0,6 2-726 0 0,14 3 598 0 0,7 5-605 0 0,23 12 0 0 0,-41-18-42 0 0,0 0 0 0 0,-1 0 0 0 0,1-1 0 0 0,0 1 0 0 0,0-1 0 0 0,-1 1 0 0 0,1-1 0 0 0,0 0 0 0 0,0 0 0 0 0,0 0 0 0 0,-1 0 0 0 0,1-1 0 0 0,0 1-1 0 0,4-2 1 0 0,46-23 16 0 0,-49 23-7 0 0,1 0 0 0 0,-1-1 0 0 0,0 1 0 0 0,0-1 0 0 0,0 1 0 0 0,-1-1 0 0 0,1 0 0 0 0,0-1 0 0 0,4-5 0 0 0,-8 9 4 0 0,0 0 1 0 0,-1 0-1 0 0,1-1 1 0 0,0 1-1 0 0,0 0 0 0 0,0 0 1 0 0,-1 0-1 0 0,1-1 0 0 0,0 1 1 0 0,0 0-1 0 0,0 0 0 0 0,-1 0 1 0 0,1 0-1 0 0,0 0 1 0 0,0-1-1 0 0,-1 1 0 0 0,1 0 1 0 0,0 0-1 0 0,0 0 0 0 0,-1 0 1 0 0,1 0-1 0 0,0 0 1 0 0,0 0-1 0 0,-1 0 0 0 0,1 0 1 0 0,0 0-1 0 0,-1 0 0 0 0,1 0 1 0 0,0 0-1 0 0,-1 0 0 0 0,-9 0 32 0 0,0 2 48 0 0,0 0 1 0 0,0 1 0 0 0,-11 5 0 0 0,6-3 3 0 0,-12 3 144 0 0,12-3 33 0 0,0 0 0 0 0,0 0 0 0 0,1 2-1 0 0,-24 12 1 0 0,37-18-236 0 0,0 0 0 0 0,-1 0-1 0 0,1 0 1 0 0,0 0 0 0 0,0 0 0 0 0,0 0 0 0 0,0 0-1 0 0,0 0 1 0 0,0 0 0 0 0,-1 2 0 0 0,2-2-29 0 0,-1-1 0 0 0,1 1 0 0 0,0-1 0 0 0,0 1 0 0 0,0-1 0 0 0,1 1 0 0 0,-1-1 0 0 0,0 1 0 0 0,0-1 0 0 0,0 1 0 0 0,0-1 0 0 0,0 1 0 0 0,1-1 0 0 0,-1 1 1 0 0,0-1-1 0 0,0 1 0 0 0,1-1 0 0 0,-1 1 0 0 0,0-1 0 0 0,1 0 0 0 0,-1 1 0 0 0,0-1 0 0 0,1 0 0 0 0,-1 1 0 0 0,1-1 0 0 0,-1 0 0 0 0,0 0 0 0 0,1 1 0 0 0,-1-1 0 0 0,1 0 0 0 0,-1 0 1 0 0,1 0-1 0 0,-1 1 0 0 0,1-1 0 0 0,0 0 0 0 0,7 2 37 0 0,0 1 1 0 0,0-2-1 0 0,0 1 0 0 0,0-1 1 0 0,0 0-1 0 0,0-1 0 0 0,0 0 1 0 0,1 0-1 0 0,13-3 1 0 0,3 1-15 0 0,-19 2-25 0 0,1-1 0 0 0,-1 0 0 0 0,0 0-1 0 0,1 0 1 0 0,-1-1 0 0 0,0 0 0 0 0,0 0 0 0 0,0-1 0 0 0,0 0-1 0 0,7-5 1 0 0,-11 6 2 0 0,0 0 0 0 0,1 1 0 0 0,-1-1 0 0 0,1 0 0 0 0,-1 1 0 0 0,1-1 0 0 0,3-1 0 0 0,-6 3-4 0 0,1 0 0 0 0,-1 0 0 0 0,0 0 0 0 0,1 0-1 0 0,-1 0 1 0 0,0 0 0 0 0,1-1 0 0 0,-1 1 0 0 0,0 0-1 0 0,1 0 1 0 0,-1-1 0 0 0,0 1 0 0 0,1 0 0 0 0,-1 0 0 0 0,0-1-1 0 0,0 1 1 0 0,0 0 0 0 0,1 0 0 0 0,-1-1 0 0 0,0 1 0 0 0,0 0-1 0 0,0-1 1 0 0,0 1 0 0 0,1-1 0 0 0,-1 1 0 0 0,0 0 0 0 0,0-1-1 0 0,0 1 1 0 0,0 0 0 0 0,0-1 0 0 0,0 1 0 0 0,0-1-1 0 0,0 1 1 0 0,0 0 0 0 0,0-1 0 0 0,0 1 0 0 0,0 0 0 0 0,0-1-1 0 0,-1 1 1 0 0,1 0 0 0 0,0-1 0 0 0,0 1 0 0 0,0 0 0 0 0,0-1-1 0 0,-1 1 1 0 0,1-2 6 0 0,-1 1-1 0 0,0 0 1 0 0,1 0-1 0 0,-1-1 0 0 0,0 1 1 0 0,0 0-1 0 0,0 0 1 0 0,0 0-1 0 0,0 0 1 0 0,-2-1-1 0 0,2 1 25 0 0,-3-1-17 0 0,0 0 0 0 0,0 0 0 0 0,0 0 0 0 0,0 1 0 0 0,0 0 0 0 0,-1-1 0 0 0,1 2 0 0 0,-9-2 0 0 0,-8-3-144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0.0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8 549 512 0 0,'-1'-8'563'0'0,"-5"-4"9350"0"0,6 23-8444 0 0,2 9-1117 0 0,17 107 1242 0 0,-15-112-1387 0 0,0 1 0 0 0,1-1 1 0 0,1 0-1 0 0,0 0 0 0 0,1-1 0 0 0,10 15 0 0 0,-9-16-55 0 0,1 0 0 0 0,1-1 0 0 0,0 0 0 0 0,20 19 0 0 0,-25-27-119 0 0,1 0 1 0 0,0 0 0 0 0,-1 0 0 0 0,1 0-1 0 0,0-1 1 0 0,1 0 0 0 0,-1-1 0 0 0,1 1-1 0 0,-1-1 1 0 0,1-1 0 0 0,0 1 0 0 0,-1-1-1 0 0,11 1 1 0 0,-8-2 13 0 0,1 0 0 0 0,-1 0-1 0 0,0 0 1 0 0,1-1 0 0 0,-1-1 0 0 0,13-3 0 0 0,-20 4-40 0 0,0 1 0 0 0,1-1 1 0 0,-1 0-1 0 0,0-1 0 0 0,0 1 0 0 0,1 0 1 0 0,-1-1-1 0 0,0 1 0 0 0,0-1 1 0 0,-1 1-1 0 0,1-1 0 0 0,0 0 1 0 0,-1 0-1 0 0,1 0 0 0 0,-1 0 1 0 0,1 0-1 0 0,-1 0 0 0 0,0 0 0 0 0,0 0 1 0 0,0-1-1 0 0,0 1 0 0 0,0 0 1 0 0,0-1-1 0 0,-1 1 0 0 0,1-1 1 0 0,-1 1-1 0 0,0-1 0 0 0,0 1 0 0 0,0-3 1 0 0,0-2-8 0 0,0 0 1 0 0,-1 0 0 0 0,-1 0 0 0 0,1 1-1 0 0,-1-1 1 0 0,0 0 0 0 0,-4-8-1 0 0,-3-5-10 0 0,-13-18-1 0 0,15 27 17 0 0,0-1 0 0 0,1 0 0 0 0,0 0 1 0 0,1 0-1 0 0,-7-23 0 0 0,12 34-10 0 0,0 0 1 0 0,-1 1-1 0 0,1-1 0 0 0,0 1 0 0 0,0-1 1 0 0,0 0-1 0 0,0 1 0 0 0,0-1 0 0 0,0 1 0 0 0,0-1 1 0 0,0 0-1 0 0,0 1 0 0 0,0-1 0 0 0,0 1 1 0 0,0-1-1 0 0,1 0 0 0 0,-1 1 0 0 0,0-1 1 0 0,0 1-1 0 0,1-1 0 0 0,-1 1 0 0 0,0-1 0 0 0,1 1 1 0 0,-1-1-1 0 0,0 1 0 0 0,1-1 0 0 0,-1 1 1 0 0,1 0-1 0 0,-1-1 0 0 0,1 1 0 0 0,-1-1 1 0 0,2 1-1 0 0,-1-1-4 0 0,1 1-1 0 0,-1 0 1 0 0,1-1 0 0 0,0 1-1 0 0,-1 0 1 0 0,1 0 0 0 0,0 0 0 0 0,-1 1-1 0 0,1-1 1 0 0,-1 0 0 0 0,1 0-1 0 0,2 2 1 0 0,20 4-37 0 0,1-1 1 0 0,0 0-1 0 0,0-2 1 0 0,0-1-1 0 0,0-1 1 0 0,27-2-1 0 0,-43-1 7 0 0,0 0 0 0 0,1 0 0 0 0,-1-1 0 0 0,0 0 1 0 0,-1 0-1 0 0,1-1 0 0 0,12-7 0 0 0,12-5 18 0 0,-32 15 23 0 0,-1 1-1 0 0,1-1 1 0 0,-1 1-1 0 0,1 0 1 0 0,0-1-1 0 0,-1 1 1 0 0,1 0-1 0 0,0-1 1 0 0,-1 1 0 0 0,1 0-1 0 0,0 0 1 0 0,0 0-1 0 0,-1 0 1 0 0,1 0-1 0 0,0 0 1 0 0,0 0-1 0 0,-1 0 1 0 0,1 0-1 0 0,0 0 1 0 0,-1 0-1 0 0,1 0 1 0 0,0 0-1 0 0,-1 1 1 0 0,1-1-1 0 0,0 0 1 0 0,-1 1-1 0 0,1-1 1 0 0,0 0 0 0 0,-1 1-1 0 0,1-1 1 0 0,-1 1-1 0 0,1-1 1 0 0,0 1-1 0 0,-1-1 1 0 0,1 1-1 0 0,-1-1 1 0 0,0 1-1 0 0,1-1 1 0 0,-1 1-1 0 0,1 0 1 0 0,-1-1-1 0 0,0 1 1 0 0,0 0-1 0 0,1-1 1 0 0,-1 1 0 0 0,0 0-1 0 0,0 0 1 0 0,1 6 21 0 0,-1-1 1 0 0,1 0 0 0 0,-1 1 0 0 0,-2 10 0 0 0,0 1 1 0 0,2-13-19 0 0,0 0 0 0 0,0 0-1 0 0,1 0 1 0 0,-1 0-1 0 0,1 0 1 0 0,0 0 0 0 0,1 0-1 0 0,-1 0 1 0 0,1 0-1 0 0,0 0 1 0 0,0-1 0 0 0,0 1-1 0 0,1-1 1 0 0,-1 0-1 0 0,1 0 1 0 0,0 1 0 0 0,1-2-1 0 0,-1 1 1 0 0,0 0-1 0 0,1-1 1 0 0,0 0 0 0 0,6 5-1 0 0,1-2-15 0 0,0-1 0 0 0,0 0 0 0 0,0 0 0 0 0,0-1 0 0 0,0-1 0 0 0,1 0 0 0 0,0 0 0 0 0,0-1 0 0 0,23 0 0 0 0,-28-2-15 0 0,-1 0 0 0 0,0 0 0 0 0,1-1 0 0 0,-1 0 0 0 0,0 0 0 0 0,1-1 0 0 0,-1 0 0 0 0,0 0 0 0 0,0 0 0 0 0,0-1 0 0 0,0 0 0 0 0,-1 0 0 0 0,1 0 0 0 0,-1-1 0 0 0,0 0 0 0 0,8-7 0 0 0,-10 8-12 0 0,0 1 0 0 0,-1-1 0 0 0,1-1 0 0 0,-1 1 0 0 0,1 0 0 0 0,-1-1 0 0 0,0 1 0 0 0,-1-1 0 0 0,1 1 0 0 0,0-1 0 0 0,-1 0 0 0 0,0 0 0 0 0,0 0 0 0 0,0 1 0 0 0,-1-1 0 0 0,1 0 0 0 0,-1 0 0 0 0,0 0 0 0 0,0 0 0 0 0,0 0 0 0 0,0 0 0 0 0,-1 0 0 0 0,0 0-1 0 0,0 0 1 0 0,0 0 0 0 0,0 0 0 0 0,-4-6 0 0 0,2 2 0 0 0,-1 1 0 0 0,-1-1 0 0 0,1 1 0 0 0,-1 0-1 0 0,-1 1 1 0 0,1-1 0 0 0,-1 1 0 0 0,0 0 0 0 0,0 1 0 0 0,-1-1-1 0 0,0 1 1 0 0,0 1 0 0 0,0-1 0 0 0,0 1 0 0 0,-1 0-1 0 0,0 1 1 0 0,1 0 0 0 0,-1 0 0 0 0,0 0 0 0 0,-1 1 0 0 0,1 1-1 0 0,-14-2 1 0 0,8 1 73 0 0,1 1-1 0 0,-1 1 1 0 0,1 0-1 0 0,-1 1 1 0 0,1 0 0 0 0,-1 1-1 0 0,1 0 1 0 0,0 1-1 0 0,0 1 1 0 0,0 0 0 0 0,0 1-1 0 0,1 0 1 0 0,-17 10-1 0 0,16-7 19 0 0,-1 0-1 0 0,2 1 1 0 0,-16 14 0 0 0,25-20-36 0 0,0 0 1 0 0,0 0 0 0 0,0 0-1 0 0,0 0 1 0 0,0 1-1 0 0,1-1 1 0 0,0 1 0 0 0,0 0-1 0 0,0 0 1 0 0,0 0 0 0 0,1 0-1 0 0,-1 0 1 0 0,1 0 0 0 0,0 0-1 0 0,0 1 1 0 0,0 6-1 0 0,1-8-5 0 0,0-1-1 0 0,0 1 0 0 0,1-1 0 0 0,0 0 0 0 0,-1 1 0 0 0,1-1 1 0 0,0 0-1 0 0,0 1 0 0 0,0-1 0 0 0,0 0 0 0 0,0 0 0 0 0,1 0 1 0 0,-1 0-1 0 0,1 0 0 0 0,-1 0 0 0 0,1 0 0 0 0,0-1 0 0 0,0 1 1 0 0,-1 0-1 0 0,1-1 0 0 0,0 0 0 0 0,1 1 0 0 0,-1-1 0 0 0,3 1 1 0 0,5 3 21 0 0,0-1 0 0 0,1-1 1 0 0,19 5-1 0 0,-1-2-19 0 0,1 0 0 0 0,42 1 0 0 0,-52-7-25 0 0,0-1 0 0 0,-1 0 0 0 0,1-2 0 0 0,-1 0-1 0 0,28-9 1 0 0,-14 1 1 0 0,-2-1 0 0 0,40-22 1 0 0,-67 32 7 0 0,0 0 1 0 0,-1 0 0 0 0,0 0 0 0 0,1 0 0 0 0,-1-1 0 0 0,0 0 0 0 0,0 1 0 0 0,-1-1 0 0 0,1 0 0 0 0,0 0 0 0 0,-1-1 0 0 0,0 1 0 0 0,0 0-1 0 0,0-1 1 0 0,0 1 0 0 0,0-1 0 0 0,-1 0 0 0 0,2-7 0 0 0,-2 6 2 0 0,0-1 1 0 0,-1 1-1 0 0,0 0 0 0 0,0-1 0 0 0,0 1 0 0 0,-1 0 1 0 0,0 0-1 0 0,0-1 0 0 0,0 1 0 0 0,-1 0 1 0 0,0 0-1 0 0,0 0 0 0 0,-4-8 0 0 0,3 7 45 0 0,0 1-1 0 0,0 0 0 0 0,-1 0 1 0 0,-6-7-1 0 0,9 11-28 0 0,0 0-1 0 0,0-1 1 0 0,-1 1-1 0 0,1 0 1 0 0,0 0-1 0 0,-1 0 1 0 0,1 0-1 0 0,-1 0 1 0 0,1 1-1 0 0,-1-1 1 0 0,1 0-1 0 0,-1 1 1 0 0,0-1-1 0 0,1 1 1 0 0,-1-1-1 0 0,0 1 1 0 0,1 0-1 0 0,-1 0 1 0 0,0 0-1 0 0,0 0 1 0 0,-1 0-1 0 0,2 1-12 0 0,0-1 0 0 0,1 1 0 0 0,-1-1 0 0 0,1 1-1 0 0,-1 0 1 0 0,0-1 0 0 0,1 1 0 0 0,0 0 0 0 0,-1-1-1 0 0,1 1 1 0 0,-1 0 0 0 0,1 0 0 0 0,0 0 0 0 0,0-1-1 0 0,-1 1 1 0 0,1 0 0 0 0,0 0 0 0 0,0 0-1 0 0,0-1 1 0 0,0 1 0 0 0,0 0 0 0 0,0 0 0 0 0,0 0-1 0 0,0 1 1 0 0,2 21-32 0 0,0-13 52 0 0,1 1 1 0 0,1-1-1 0 0,-1 0 1 0 0,2 0-1 0 0,-1 0 1 0 0,1-1-1 0 0,1 1 0 0 0,12 15 1 0 0,-3-7 91 0 0,1-1 0 0 0,35 31 0 0 0,-43-43-112 0 0,-1-1 0 0 0,1 1 0 0 0,0-1 0 0 0,0-1-1 0 0,0 1 1 0 0,1-1 0 0 0,-1-1 0 0 0,1 1 0 0 0,-1-2 0 0 0,1 1 0 0 0,0-1 0 0 0,0 0-1 0 0,0-1 1 0 0,14-1 0 0 0,-13 0 2 0 0,-1-1-1 0 0,1 0 1 0 0,-1-1 0 0 0,0 0 0 0 0,0 0-1 0 0,0-1 1 0 0,10-6 0 0 0,6-4-28 0 0,26-20-1 0 0,-30 18 12 0 0,-1-1-1 0 0,-1-1 0 0 0,0-1 0 0 0,-1 0 1 0 0,-1-1-1 0 0,-1-1 0 0 0,16-29 0 0 0,-11 13-45 0 0,-1-2 0 0 0,-2-1 0 0 0,21-67 0 0 0,-32 81 64 0 0,0 0 0 0 0,5-54 0 0 0,-11 63-2 0 0,-1 0 1 0 0,0-1 0 0 0,-1 1 0 0 0,-1-1-1 0 0,-6-27 1 0 0,7 42-4 0 0,0 0 0 0 0,1 0-1 0 0,-2 0 1 0 0,1 0 0 0 0,0 1 0 0 0,0-1 0 0 0,-1 0-1 0 0,0 1 1 0 0,1-1 0 0 0,-1 1 0 0 0,0 0 0 0 0,0-1-1 0 0,-1 1 1 0 0,1 0 0 0 0,0 0 0 0 0,-1 0-1 0 0,1 1 1 0 0,-1-1 0 0 0,1 1 0 0 0,-1-1 0 0 0,0 1-1 0 0,-3-1 1 0 0,0 0 10 0 0,0 1 0 0 0,1 0 0 0 0,-1 1 0 0 0,0-1-1 0 0,0 1 1 0 0,1 0 0 0 0,-1 1 0 0 0,0-1 0 0 0,1 1 0 0 0,-1 1 0 0 0,-5 1 0 0 0,-7 2 25 0 0,1 2 0 0 0,0 0 1 0 0,1 1-1 0 0,0 1 0 0 0,0 1 1 0 0,0 0-1 0 0,-20 19 0 0 0,4-1 44 0 0,1 2-1 0 0,-29 37 0 0 0,36-37 1 0 0,1 0 0 0 0,1 2 0 0 0,-22 44 0 0 0,36-61-51 0 0,1 0-1 0 0,1 0 1 0 0,0 1 0 0 0,1 0 0 0 0,1 1-1 0 0,1-1 1 0 0,0 1 0 0 0,1 0 0 0 0,0 33-1 0 0,3-40-23 0 0,0 0 0 0 0,1 0 0 0 0,0 0 0 0 0,0 0 1 0 0,1-1-1 0 0,0 1 0 0 0,1-1 0 0 0,0 0 0 0 0,1 0 0 0 0,6 11 0 0 0,-3-10-13 0 0,0 0 0 0 0,0 0 0 0 0,1-1 0 0 0,0 0 0 0 0,1 0 0 0 0,0-1 0 0 0,13 8 1 0 0,3-1-104 0 0,0-2 0 0 0,0 0 0 0 0,1-2 0 0 0,1-1 1 0 0,0-2-1 0 0,40 8 0 0 0,-34-10-421 0 0,0-1 0 0 0,1-2 0 0 0,48-1 1 0 0,-51-4-2876 0 0,60-11 0 0 0,-38 0-836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0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367 59 1824 0 0,'-1'-4'667'0'0,"0"0"0"0"0,0 0 1 0 0,0 0-1 0 0,0 0 0 0 0,0 1 0 0 0,-1-1 0 0 0,0 1 0 0 0,0-1 0 0 0,0 1 0 0 0,-2-4 0 0 0,3 6-558 0 0,0 0 0 0 0,0 0 0 0 0,0 0 0 0 0,0 0-1 0 0,0 0 1 0 0,0 0 0 0 0,0 0 0 0 0,0 0 0 0 0,-1 0 0 0 0,1 1 0 0 0,0-1 0 0 0,0 0 0 0 0,-1 1 0 0 0,1-1 0 0 0,0 1 0 0 0,-1 0 0 0 0,1-1 0 0 0,-1 1-1 0 0,1 0 1 0 0,0 0 0 0 0,-1 0 0 0 0,1 0 0 0 0,-1 0 0 0 0,1 0 0 0 0,-1 0 0 0 0,1 0 0 0 0,0 1 0 0 0,-1-1 0 0 0,1 0 0 0 0,-2 2 0 0 0,-16 6 272 0 0,0 2 1 0 0,1 0-1 0 0,1 1 1 0 0,0 1-1 0 0,0 1 1 0 0,1 0 0 0 0,1 1-1 0 0,-22 25 1 0 0,26-26-213 0 0,-9 10 240 0 0,1 1 0 0 0,0 0 0 0 0,-20 38 0 0 0,35-51-315 0 0,-1 0 0 0 0,2 1 0 0 0,-1-1-1 0 0,2 1 1 0 0,-1 0 0 0 0,2 0-1 0 0,-1 0 1 0 0,2 15 0 0 0,0-11-18 0 0,1-1 0 0 0,0 1 0 0 0,2-1 0 0 0,-1 1-1 0 0,11 27 1 0 0,-9-31-75 0 0,2-1 0 0 0,-1 0 0 0 0,2 0 0 0 0,-1-1 0 0 0,1 0 0 0 0,1 0 0 0 0,0-1 0 0 0,0 0 0 0 0,1 0 0 0 0,0-1 0 0 0,0 0 0 0 0,1 0 0 0 0,15 8-1 0 0,-4-4-180 0 0,0-2 0 0 0,0 0-1 0 0,1-1 1 0 0,0-1 0 0 0,1-2-1 0 0,26 5 1 0 0,-35-8-994 0 0,1-1 1 0 0,0-1 0 0 0,-1-1-1 0 0,1 0 1 0 0,22-3 0 0 0,-12 0-701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0.8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26 2224 0 0,'1'-3'1894'0'0,"4"-15"3930"0"0,-5 18-5765 0 0,0 0 1 0 0,0-1-1 0 0,0 1 1 0 0,0 0-1 0 0,0 0 1 0 0,0-1-1 0 0,0 1 1 0 0,0 0-1 0 0,0 0 1 0 0,0 0-1 0 0,0 0 1 0 0,1-1-1 0 0,-1 1 1 0 0,0 0-1 0 0,0 0 1 0 0,0 0-1 0 0,0-1 1 0 0,0 1-1 0 0,1 0 1 0 0,-1 0-1 0 0,0 0 0 0 0,0 0 1 0 0,0 0-1 0 0,1 0 1 0 0,-1 0-1 0 0,0-1 1 0 0,0 1-1 0 0,0 0 1 0 0,1 0-1 0 0,-1 0 1 0 0,0 0-1 0 0,0 0 1 0 0,0 0-1 0 0,1 0 1 0 0,-1 0-1 0 0,0 0 1 0 0,0 0-1 0 0,1 0 1 0 0,-1 0-1 0 0,0 0 1 0 0,0 0-1 0 0,0 0 1 0 0,1 0-1 0 0,-1 1 1 0 0,0-1-1 0 0,0 0 1 0 0,0 0-1 0 0,1 0 1 0 0,-1 0-1 0 0,0 0 1 0 0,0 0-1 0 0,0 1 1 0 0,0-1-1 0 0,1 0 1 0 0,-1 0-1 0 0,0 0 1 0 0,0 0-1 0 0,0 1 1 0 0,0-1-1 0 0,0 0 1 0 0,0 0-1 0 0,0 0 1 0 0,1 1-1 0 0,-1-1 1 0 0,0 0-1 0 0,0 1 34 0 0,0 0-1 0 0,0 0 0 0 0,1 0 1 0 0,-1 0-1 0 0,0 0 1 0 0,0 0-1 0 0,0 0 0 0 0,0 0 1 0 0,0 0-1 0 0,0 0 1 0 0,0 0-1 0 0,-1 0 0 0 0,1 0 1 0 0,0 0-1 0 0,-1 2 1 0 0,-7 15 100 0 0,7-15-75 0 0,-8 16 127 0 0,1 1 0 0 0,1 0 0 0 0,1 1 0 0 0,1-1 0 0 0,0 1 0 0 0,-2 31 0 0 0,6-27-180 0 0,0 1-1 0 0,2-1 1 0 0,1 0-1 0 0,1 0 1 0 0,7 29-1 0 0,-6-40-78 0 0,1 0-1 0 0,0 0 1 0 0,1 0-1 0 0,0-1 1 0 0,1 0-1 0 0,0 0 1 0 0,1-1 0 0 0,1 0-1 0 0,0 0 1 0 0,14 13-1 0 0,-21-23-46 0 0,0 0-1 0 0,1 0 0 0 0,-1 0 1 0 0,1-1-1 0 0,-1 1 1 0 0,1-1-1 0 0,0 0 1 0 0,-1 1-1 0 0,1-1 1 0 0,0-1-1 0 0,0 1 1 0 0,0 0-1 0 0,4 0 0 0 0,-5-1-423 0 0,1 0 0 0 0,0 0-1 0 0,-1 0 1 0 0,1 0-1 0 0,-1-1 1 0 0,1 1-1 0 0,-1-1 1 0 0,1 1 0 0 0,4-3-1 0 0,2-2-1109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1.1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73 195 1840 0 0,'-4'-2'1269'0'0,"0"0"-1"0"0,0-1 0 0 0,0 1 0 0 0,1-1 1 0 0,-1 0-1 0 0,-3-4 0 0 0,-1-2-111 0 0,0 1 0 0 0,1-2 0 0 0,-7-9 0 0 0,13 17-1129 0 0,1 0 1 0 0,-1 0-1 0 0,0 0 0 0 0,0 0 1 0 0,1 0-1 0 0,-1 0 1 0 0,1 0-1 0 0,0 0 0 0 0,0 0 1 0 0,-1 0-1 0 0,1 0 0 0 0,0 0 1 0 0,1 0-1 0 0,-1 0 1 0 0,0 0-1 0 0,1 0 0 0 0,-1 0 1 0 0,1 0-1 0 0,-1 0 1 0 0,1 0-1 0 0,0 0 0 0 0,0 0 1 0 0,0 1-1 0 0,0-1 0 0 0,0 0 1 0 0,1 0-1 0 0,-1 1 1 0 0,0-1-1 0 0,3-1 0 0 0,1-3-16 0 0,1 1 0 0 0,-1 1 0 0 0,1-1-1 0 0,0 1 1 0 0,0 0 0 0 0,14-6-1 0 0,-5 4 16 0 0,0 1 0 0 0,0 0-1 0 0,1 1 1 0 0,0 1 0 0 0,0 0-1 0 0,0 1 1 0 0,0 1 0 0 0,0 1-1 0 0,21 1 1 0 0,-14 2 4 0 0,-1 0 0 0 0,0 1 0 0 0,0 2 0 0 0,0 0-1 0 0,0 1 1 0 0,21 11 0 0 0,-31-13-17 0 0,-1 1 0 0 0,1 1 0 0 0,-1 0-1 0 0,-1 0 1 0 0,1 1 0 0 0,-1 1 0 0 0,-1 0-1 0 0,10 10 1 0 0,-16-15-2 0 0,1 0 0 0 0,-1 0-1 0 0,-1 0 1 0 0,1 1 0 0 0,0-1-1 0 0,-1 1 1 0 0,0 0 0 0 0,0-1-1 0 0,-1 1 1 0 0,1 0 0 0 0,-1 0-1 0 0,0 0 1 0 0,0 0 0 0 0,-1 1-1 0 0,1-1 1 0 0,-1 0 0 0 0,0 0-1 0 0,-1 0 1 0 0,1 0 0 0 0,-1 0-1 0 0,0 0 1 0 0,0 0 0 0 0,-3 6-1 0 0,0-1 50 0 0,-1-1 0 0 0,0 1 0 0 0,0-1-1 0 0,-1 0 1 0 0,0 0 0 0 0,-1-1 0 0 0,1 0-1 0 0,-2 0 1 0 0,1-1 0 0 0,-1 0 0 0 0,0 0-1 0 0,-1 0 1 0 0,0-1 0 0 0,-9 5-1 0 0,-15 5-125 0 0,0 0 0 0 0,-61 18 0 0 0,70-26 7 0 0,7-2-393 0 0,0-1 0 0 0,-1 0 1 0 0,1-1-1 0 0,-1-1 0 0 0,0 0 0 0 0,-27-1 0 0 0,27-4-1470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1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15 101 2296 0 0,'0'-1'233'0'0,"-3"-7"952"0"0,0 1 0 0 0,1 0-1 0 0,0-1 1 0 0,0 0-1 0 0,-1-11 1 0 0,3 17-1083 0 0,0 1-1 0 0,0-1 1 0 0,0 0 0 0 0,1 1 0 0 0,-1-1 0 0 0,0 1-1 0 0,0-1 1 0 0,1 1 0 0 0,-1-1 0 0 0,1 1-1 0 0,0-1 1 0 0,-1 1 0 0 0,1 0 0 0 0,0-1-1 0 0,0 1 1 0 0,0 0 0 0 0,0 0 0 0 0,0 0 0 0 0,0-1-1 0 0,0 1 1 0 0,0 0 0 0 0,0 0 0 0 0,1 0-1 0 0,-1 1 1 0 0,0-1 0 0 0,1 0 0 0 0,-1 0-1 0 0,0 1 1 0 0,1-1 0 0 0,-1 1 0 0 0,1-1 0 0 0,-1 1-1 0 0,1 0 1 0 0,2-1 0 0 0,5 0 69 0 0,0 0 0 0 0,0 0 1 0 0,0 1-1 0 0,0 0 0 0 0,0 1 0 0 0,0 0 1 0 0,0 0-1 0 0,0 1 0 0 0,-1 0 0 0 0,1 0 1 0 0,16 8-1 0 0,10 5 33 0 0,-1 1 1 0 0,-1 2 0 0 0,0 1-1 0 0,-2 1 1 0 0,0 2-1 0 0,-1 1 1 0 0,51 53-1 0 0,-63-56-200 0 0,-2 0-1 0 0,0 0 1 0 0,-2 1-1 0 0,0 1 1 0 0,-1 1 0 0 0,-2 0-1 0 0,0 0 1 0 0,9 31-1 0 0,-14-35 17 0 0,-1 0 0 0 0,-1 1 1 0 0,-1-1-1 0 0,-1 1 0 0 0,0 0 0 0 0,-2 0 0 0 0,0 0 0 0 0,-1 0 0 0 0,-1-1 0 0 0,-1 1 1 0 0,-6 23-1 0 0,1-16 114 0 0,-2 1-1 0 0,0-2 1 0 0,-23 43 0 0 0,24-54-44 0 0,-1 0 0 0 0,0 0 0 0 0,-1-1 0 0 0,0-1 0 0 0,-2 0 0 0 0,1 0 0 0 0,-16 11 0 0 0,11-11-86 0 0,0-1 0 0 0,-35 18 0 0 0,42-26-249 0 0,-1 1-1 0 0,0-1 1 0 0,0-1-1 0 0,-1 0 1 0 0,1 0-1 0 0,-20 1 1 0 0,28-4-87 0 0,0 0 1 0 0,0 0-1 0 0,0 0 1 0 0,1 0-1 0 0,-1-1 1 0 0,0 1-1 0 0,0-1 1 0 0,0 1-1 0 0,-4-3 1 0 0,-5-3-1857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1.9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33 2120 0 0,'-3'-8'3306'0'0,"0"-1"1156"0"0,3 9-4378 0 0,1 0 0 0 0,-1 0-1 0 0,0-1 1 0 0,0 1-1 0 0,0 0 1 0 0,1 0 0 0 0,-1 0-1 0 0,0 0 1 0 0,0-1 0 0 0,1 1-1 0 0,-1 0 1 0 0,0 0 0 0 0,0 0-1 0 0,1 0 1 0 0,-1 0 0 0 0,0 0-1 0 0,1 0 1 0 0,-1 0-1 0 0,0 0 1 0 0,0 0 0 0 0,1 0-1 0 0,-1 0 1 0 0,0 0 0 0 0,1 0-1 0 0,-1 0 1 0 0,0 0 0 0 0,0 0-1 0 0,1 0 1 0 0,-1 0-1 0 0,0 0 1 0 0,0 0 0 0 0,1 1-1 0 0,-1-1 1 0 0,24 3 555 0 0,0 0 0 0 0,1-2 0 0 0,-1 0 0 0 0,45-6 0 0 0,20 0-488 0 0,95-2-728 0 0,-78 1-4602 0 0,-89 7 2068 0 0,-2 1-491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2.1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11 144 336 0 0,'0'1'184'0'0,"0"-1"-1"0"0,0 0 1 0 0,0 0 0 0 0,0 0-1 0 0,0 0 1 0 0,0 1-1 0 0,0-1 1 0 0,0 0 0 0 0,-1 0-1 0 0,1 0 1 0 0,0 1 918 0 0,-1-1-919 0 0,1 1 1 0 0,0-1 0 0 0,0 0-1 0 0,0 0 1 0 0,0 0-1 0 0,-1 0 1 0 0,1 0 0 0 0,0 0-1 0 0,0 0 1 0 0,0 0-1 0 0,-1 0 1 0 0,1 0 0 0 0,0 0-1 0 0,0 0 1 0 0,0 0 0 0 0,-1 0-1 0 0,1 0 1 0 0,0 0-1 0 0,0 0 1 0 0,0 0 0 0 0,0 0-1 0 0,-1 0 1 0 0,1 0 0 0 0,0 0-1 0 0,0 0 1 0 0,0 0-1 0 0,-1 0 1 0 0,1 0 0 0 0,0 0-1 0 0,-1-1 919 0 0,1 1-918 0 0,0 0-1 0 0,0-1 1 0 0,0 1 0 0 0,0 0-1 0 0,0 0 1 0 0,-1 0-1 0 0,1 0 1 0 0,0-1 0 0 0,0 1-1 0 0,0 0 1 0 0,0 0 0 0 0,0 0-1 0 0,0-1 1 0 0,0 1-1 0 0,0 0 1 0 0,0-1-104 0 0,0 1 0 0 0,-1-1 0 0 0,1 1 0 0 0,0-1-1 0 0,0 0 1 0 0,0 1 0 0 0,0-1 0 0 0,0 1 0 0 0,0-1 0 0 0,0 1 0 0 0,0-1 0 0 0,0 0-1 0 0,0 1 1 0 0,0-1 0 0 0,0 1 0 0 0,0-1 0 0 0,0 1 0 0 0,0-1 0 0 0,1 0 0 0 0,-1 1 0 0 0,0-1-1 0 0,0 1 1 0 0,1-1 0 0 0,-1 1 0 0 0,0-1 0 0 0,1 1 0 0 0,-1 0 0 0 0,0-1 0 0 0,1 1-1 0 0,-1-1 1 0 0,1 1 0 0 0,-1 0 0 0 0,2-1 0 0 0,19-11 133 0 0,1 2-1 0 0,26-10 1 0 0,4-1-32 0 0,-22 9-398 0 0,1 0 0 0 0,1 3 1 0 0,0 0-1 0 0,0 2 0 0 0,0 1 1 0 0,1 2-1 0 0,0 1 0 0 0,0 2 0 0 0,65 6 1 0 0,-84-4-1383 0 0,-1 1 1 0 0,20 5-1 0 0,-6 3-305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6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90 1448 0 0,'-1'-7'1259'0'0,"-2"0"0"0"0,1 0 0 0 0,-1 0 1 0 0,0 0-1 0 0,0 1 0 0 0,0-1 0 0 0,-1 1 0 0 0,0 0 0 0 0,-1 0 0 0 0,-8-9 0 0 0,12 14-1152 0 0,0 0 1 0 0,0 0-1 0 0,0 1 1 0 0,0-1-1 0 0,1 1 1 0 0,-1-1-1 0 0,0 0 1 0 0,0 1-1 0 0,0-1 1 0 0,0 1-1 0 0,0 0 1 0 0,0-1-1 0 0,0 1 1 0 0,0 0-1 0 0,0 0 1 0 0,-1-1-1 0 0,1 1 1 0 0,0 0-1 0 0,0 0 0 0 0,0 0 1 0 0,0 0-1 0 0,0 1 1 0 0,0-1-1 0 0,0 0 1 0 0,0 0-1 0 0,0 1 1 0 0,0-1-1 0 0,0 0 1 0 0,0 1-1 0 0,0-1 1 0 0,0 1-1 0 0,0 0 1 0 0,0-1-1 0 0,0 1 1 0 0,0 0-1 0 0,1-1 1 0 0,-1 1-1 0 0,0 0 0 0 0,0 0 1 0 0,0 1-1 0 0,-3 2 68 0 0,2 0-1 0 0,-1 0 0 0 0,0 0 0 0 0,1 0 0 0 0,0 1 0 0 0,0-1 1 0 0,-3 8-1 0 0,3-3-5 0 0,1 1 0 0 0,-1-1 1 0 0,2 1-1 0 0,-1-1 0 0 0,1 1 1 0 0,2 14-1 0 0,13 59 444 0 0,-6-43-316 0 0,20 120 239 0 0,35 165-192 0 0,-55-290-689 0 0,0 0-1 0 0,2-1 1 0 0,2 0 0 0 0,27 52-1 0 0,-39-84 96 0 0,0 0 0 0 0,1 0 1 0 0,-1-1-1 0 0,1 1 0 0 0,-1 0 0 0 0,1 0 0 0 0,0-1 0 0 0,0 1 0 0 0,0-1 1 0 0,3 2-1 0 0,-2-1-296 0 0,-1-1 0 0 0,0-1 0 0 0,0 1 0 0 0,1 0 0 0 0,-1-1 0 0 0,1 1 0 0 0,-1-1 0 0 0,1 1 0 0 0,-1-1 0 0 0,0 0 0 0 0,1 0 1 0 0,-1 0-1 0 0,1-1 0 0 0,-1 1 0 0 0,1-1 0 0 0,2 0 0 0 0,7-3-1137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77 169 1000 0 0,'-13'-1'4424'0'0,"23"1"-2229"0"0,-4-1-1944 0 0,0 0 0 0 0,0 0 0 0 0,0 0 1 0 0,0-1-1 0 0,0 1 0 0 0,-1-1 0 0 0,1-1 0 0 0,-1 1 0 0 0,1-1 0 0 0,-1 0 1 0 0,0 0-1 0 0,0-1 0 0 0,0 0 0 0 0,0 1 0 0 0,-1-2 0 0 0,6-5 0 0 0,2-4 220 0 0,0 0 0 0 0,0-2-1 0 0,17-30 1 0 0,-28 44-465 0 0,7-17 979 0 0,-11 13-153 0 0,-8 4-20 0 0,1 4-612 0 0,-1 0-1 0 0,0 0 1 0 0,1 1 0 0 0,-1 0-1 0 0,-18 10 1 0 0,13-5-94 0 0,0 1 0 0 0,-27 19 1 0 0,38-23-73 0 0,-1-1 0 0 0,1 1 0 0 0,0 0 0 0 0,0 0 1 0 0,0 0-1 0 0,1 1 0 0 0,0 0 0 0 0,-4 6 1 0 0,7-10-23 0 0,0 0 1 0 0,0 0-1 0 0,1 0 1 0 0,-1 0 0 0 0,0 1-1 0 0,1-1 1 0 0,0 0-1 0 0,-1 0 1 0 0,1 0-1 0 0,0 1 1 0 0,0-1 0 0 0,0 0-1 0 0,0 0 1 0 0,1 1-1 0 0,-1-1 1 0 0,1 0-1 0 0,-1 0 1 0 0,1 0 0 0 0,0 0-1 0 0,0 0 1 0 0,0 0-1 0 0,0 0 1 0 0,0 0 0 0 0,0 0-1 0 0,0 0 1 0 0,1 0-1 0 0,-1-1 1 0 0,1 1-1 0 0,1 1 1 0 0,8 7 10 0 0,1-1 0 0 0,1 0 1 0 0,-1-1-1 0 0,1-1 0 0 0,25 11 0 0 0,13 8 9 0 0,-29-14-52 0 0,-8-4 73 0 0,0 0-1 0 0,0 1 0 0 0,0 0 1 0 0,-1 1-1 0 0,23 23 0 0 0,-36-33-47 0 0,1 1 0 0 0,-1-1 0 0 0,0 0 0 0 0,1 1 0 0 0,-1-1-1 0 0,0 1 1 0 0,1-1 0 0 0,-1 0 0 0 0,0 1 0 0 0,0-1-1 0 0,1 1 1 0 0,-1-1 0 0 0,0 1 0 0 0,0-1 0 0 0,0 0 0 0 0,0 1-1 0 0,0-1 1 0 0,0 1 0 0 0,0-1 0 0 0,0 1 0 0 0,0-1-1 0 0,0 1 1 0 0,0-1 0 0 0,0 1 0 0 0,0-1 0 0 0,0 1 0 0 0,0-1-1 0 0,0 1 1 0 0,0-1 0 0 0,-1 0 0 0 0,1 1 0 0 0,0-1-1 0 0,0 1 1 0 0,-1-1 0 0 0,1 1 0 0 0,0-1 0 0 0,-1 0 0 0 0,1 1-1 0 0,0-1 1 0 0,-1 0 0 0 0,1 1 0 0 0,0-1 0 0 0,-1 0 0 0 0,1 0-1 0 0,-1 1 1 0 0,1-1 0 0 0,0 0 0 0 0,-1 0 0 0 0,1 0-1 0 0,-1 0 1 0 0,1 1 0 0 0,-1-1 0 0 0,0 0 0 0 0,-4 1 36 0 0,0 1 1 0 0,0-1-1 0 0,-10 0 1 0 0,12 0-55 0 0,-16 0-25 0 0,0-1 1 0 0,1 0-1 0 0,-1-2 1 0 0,0 0 0 0 0,1-1-1 0 0,0 0 1 0 0,-1-2-1 0 0,2 0 1 0 0,-1-1-1 0 0,0-1 1 0 0,-16-9-1 0 0,33 16 34 0 0,-4-3-150 0 0,0 0 1 0 0,0 0-1 0 0,1 0 1 0 0,-8-7-1 0 0,12 10-7 0 0,-1-1-1 0 0,0 0 0 0 0,1 1 1 0 0,-1-1-1 0 0,0 0 1 0 0,1 0-1 0 0,-1 0 0 0 0,1 1 1 0 0,-1-1-1 0 0,1 0 1 0 0,-1 0-1 0 0,1 0 0 0 0,0 0 1 0 0,-1 0-1 0 0,1 0 1 0 0,0 0-1 0 0,0 0 0 0 0,0 0 1 0 0,0 0-1 0 0,0 0 1 0 0,0 0-1 0 0,0 0 1 0 0,0 0-1 0 0,0 0 0 0 0,0 0 1 0 0,0 0-1 0 0,1 0 1 0 0,-1 0-1 0 0,0 0 0 0 0,1 1 1 0 0,-1-1-1 0 0,1 0 1 0 0,-1 0-1 0 0,1-1 0 0 0,6-5-1901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3.1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20 512 0 0,'0'0'15'0'0,"0"-1"0"0"0,0 1-1 0 0,0 0 1 0 0,0-1 0 0 0,0 1 0 0 0,0 0 0 0 0,1-1-1 0 0,-1 1 1 0 0,0 0 0 0 0,0 0 0 0 0,0-1 0 0 0,1 1-1 0 0,-1 0 1 0 0,0-1 0 0 0,0 1 0 0 0,1 0 0 0 0,-1 0-1 0 0,0 0 1 0 0,1-1 0 0 0,-1 1 0 0 0,0 0 0 0 0,1 0-1 0 0,-1 0 1 0 0,0 0 0 0 0,1 0 0 0 0,-1 0 0 0 0,0 0-1 0 0,1-1 1 0 0,0 1 0 0 0,-1 0 65 0 0,1 0 1 0 0,-1 0-1 0 0,0 0 1 0 0,1 0-1 0 0,-1 0 1 0 0,1 0-1 0 0,-1 0 1 0 0,1-1-1 0 0,-1 1 1 0 0,1 0-1 0 0,-1 0 1 0 0,0-1-1 0 0,1 1 1 0 0,-1 0-1 0 0,1 0 0 0 0,-1-1 1 0 0,0 1-1 0 0,1 0 1 0 0,-1-1-1 0 0,0 1 1 0 0,0-1-1 0 0,1 1 1 0 0,-1 0-1 0 0,0-1 1 0 0,0 1-1 0 0,0-1 1 0 0,1 1-1 0 0,-1-1 1 0 0,0 1-1 0 0,0-1 1 0 0,0 1-1 0 0,0-1 0 0 0,-1-2-2241 0 0,1 4 1047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3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20 107 784 0 0,'-6'-7'1665'0'0,"5"6"-1260"0"0,0-1-1 0 0,0 1 0 0 0,0 0 0 0 0,-1 0 0 0 0,1-1 1 0 0,0 1-1 0 0,1-1 0 0 0,-1 1 0 0 0,0-1 1 0 0,0 0-1 0 0,1 1 0 0 0,-1-1 0 0 0,1 0 0 0 0,-1 1 1 0 0,1-1-1 0 0,-1 0 0 0 0,1 1 0 0 0,0-1 1 0 0,0 0-1 0 0,0 0 0 0 0,0 1 0 0 0,0-1 0 0 0,1-2 1 0 0,-1 4-326 0 0,0 0 0 0 0,0 0 0 0 0,0-1 0 0 0,0 1 0 0 0,0 0 0 0 0,0 0 0 0 0,0 0 1 0 0,1 0-1 0 0,-1-1 0 0 0,0 1 0 0 0,0 0 0 0 0,0 0 0 0 0,0 0 0 0 0,0 0 0 0 0,0 0 0 0 0,0 0 1 0 0,0-1-1 0 0,1 1 0 0 0,-1 0 0 0 0,0 0 0 0 0,0 0 0 0 0,0 0 0 0 0,0 0 0 0 0,0 0 0 0 0,1 0 1 0 0,-1 0-1 0 0,0 0 0 0 0,0 0 0 0 0,0 0 0 0 0,0 0 0 0 0,0 0 0 0 0,1-1 0 0 0,-1 1 0 0 0,0 0 1 0 0,0 0-1 0 0,0 1 0 0 0,0-1 0 0 0,1 0 0 0 0,5 5 845 0 0,6 11-999 0 0,-12-14 275 0 0,8 12-64 0 0,-1 1 1 0 0,-1 0 0 0 0,-1 1-1 0 0,5 19 1 0 0,-4-13-120 0 0,11 25 0 0 0,-14-40-20 0 0,1 0 1 0 0,-1 0 0 0 0,1 0 0 0 0,1-1-1 0 0,-1 1 1 0 0,1-1 0 0 0,8 7 0 0 0,3 2-47 0 0,26 19 1 0 0,-37-30 36 0 0,1 0-1 0 0,-1-1 1 0 0,1 0 0 0 0,0-1-1 0 0,0 1 1 0 0,0-1 0 0 0,0 0-1 0 0,0 0 1 0 0,11 1 0 0 0,-9-3-15 0 0,0 1 0 0 0,0-1 0 0 0,1 0 0 0 0,-1-1 0 0 0,0 0 0 0 0,0 0 1 0 0,0-1-1 0 0,0 0 0 0 0,0-1 0 0 0,11-4 0 0 0,-15 5 18 0 0,-1 0 1 0 0,0 0-1 0 0,1 0 1 0 0,-1 0-1 0 0,0-1 1 0 0,0 1-1 0 0,0-1 1 0 0,-1 0-1 0 0,1 0 1 0 0,-1 0-1 0 0,1 0 1 0 0,-1 0-1 0 0,0 0 1 0 0,0-1-1 0 0,0 1 1 0 0,-1-1-1 0 0,1 0 1 0 0,-1 1-1 0 0,0-1 1 0 0,0 0-1 0 0,0 0 1 0 0,-1 0-1 0 0,1-7 0 0 0,-1 1 17 0 0,0 0-1 0 0,-1 0 0 0 0,0 0 0 0 0,-1 0 0 0 0,0 0 0 0 0,-1 0 0 0 0,-6-16 0 0 0,-4-2 45 0 0,-20-32-1 0 0,-11-24 94 0 0,44 84-147 0 0,0-1 1 0 0,0 1 0 0 0,-1 0-1 0 0,1-1 1 0 0,0 1 0 0 0,0 0-1 0 0,0-1 1 0 0,-1 1 0 0 0,1-1-1 0 0,0 1 1 0 0,0 0 0 0 0,0-1-1 0 0,0 1 1 0 0,0-1 0 0 0,0 1-1 0 0,0 0 1 0 0,0-1 0 0 0,0 1-1 0 0,0-1 1 0 0,0 1 0 0 0,0 0-1 0 0,0-1 1 0 0,0 1 0 0 0,0-1 0 0 0,0 1-1 0 0,1 0 1 0 0,-1-1 0 0 0,0 1-1 0 0,0-1 1 0 0,0 1 0 0 0,1 0-1 0 0,-1-1 1 0 0,0 1 0 0 0,0 0-1 0 0,1-1 1 0 0,-1 1 0 0 0,0 0-1 0 0,1 0 1 0 0,-1-1 0 0 0,1 1-1 0 0,18 0-213 0 0,-9 0 219 0 0,16 1-204 0 0,31 6-1 0 0,19 1-577 0 0,64-2-2562 0 0,-46 0-2679 0 0,-64-2 3144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4.7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355 96 8 0 0,'0'-1'100'0'0,"0"1"0"0"0,0-1-1 0 0,0 1 1 0 0,0-1 0 0 0,0 1 0 0 0,0 0-1 0 0,0-1 1 0 0,0 1 0 0 0,0-1 0 0 0,0 1 0 0 0,-1-1-1 0 0,1 1 1 0 0,0-1 0 0 0,0 1 0 0 0,0 0 0 0 0,0-1-1 0 0,-1 1 1 0 0,1-1 0 0 0,0 1 0 0 0,-1 0-1 0 0,1-1 1 0 0,0 1 0 0 0,0 0 0 0 0,-1-1 0 0 0,1 1-1 0 0,-1 0 1 0 0,1-1 0 0 0,-1 1 0 0 0,-18-7 1430 0 0,-21 4 1729 0 0,26 4-2540 0 0,1 0 1 0 0,-1 1-1 0 0,0 1 1 0 0,1 0-1 0 0,0 1 1 0 0,-25 10-1 0 0,15-4-277 0 0,1 1-1 0 0,1 1 1 0 0,-21 15 0 0 0,36-23-377 0 0,1 1 1 0 0,-1-1-1 0 0,1 1 1 0 0,1-1-1 0 0,-1 1 1 0 0,1 1-1 0 0,-1-1 1 0 0,2 1-1 0 0,-1-1 1 0 0,-5 12-1 0 0,8-14-41 0 0,0 1 0 0 0,0-1-1 0 0,0 1 1 0 0,0-1-1 0 0,0 1 1 0 0,1-1-1 0 0,0 1 1 0 0,0 0-1 0 0,0-1 1 0 0,0 1 0 0 0,0-1-1 0 0,1 1 1 0 0,0 0-1 0 0,-1-1 1 0 0,1 1-1 0 0,1-1 1 0 0,-1 0-1 0 0,0 1 1 0 0,1-1 0 0 0,0 0-1 0 0,3 6 1 0 0,-1-5-8 0 0,0 1 0 0 0,0-1 1 0 0,0 1-1 0 0,0-1 0 0 0,1 0 1 0 0,0-1-1 0 0,0 1 0 0 0,0-1 1 0 0,0 0-1 0 0,10 4 0 0 0,5 1-56 0 0,36 8-1 0 0,-34-10-39 0 0,-2-1 24 0 0,1 0-1 0 0,-1-1 1 0 0,36 1 0 0 0,-46-5 36 0 0,0 0 0 0 0,0-1 0 0 0,0 0 0 0 0,0 0 0 0 0,0-1 0 0 0,-1 0 0 0 0,1-1 0 0 0,-1 0 0 0 0,17-8 0 0 0,-20 7-26 0 0,6-2-106 0 0,0 0 0 0 0,19-16 1 0 0,-27 18 81 0 0,0 1 1 0 0,0-1 0 0 0,-1 0 0 0 0,1-1-1 0 0,-1 1 1 0 0,0-1 0 0 0,0 1 0 0 0,-1-1-1 0 0,1 0 1 0 0,1-6 0 0 0,0-1-181 0 0,0 0 0 0 0,-1-1 0 0 0,-1 1 0 0 0,0-1 0 0 0,-1 0 0 0 0,0 1 0 0 0,-1-1 0 0 0,-1-17 0 0 0,0 22 241 0 0,0-1 0 0 0,-1 1 0 0 0,0-1-1 0 0,0 1 1 0 0,-1-1 0 0 0,0 1 0 0 0,0 0 0 0 0,-1 0 0 0 0,0 0 0 0 0,-1 1 0 0 0,0 0 0 0 0,-10-14-1 0 0,10 17 52 0 0,1 1-1 0 0,-1-1 0 0 0,0 1 1 0 0,0 0-1 0 0,0 0 0 0 0,0 0 1 0 0,-1 1-1 0 0,1 0 0 0 0,-1 0 1 0 0,1 0-1 0 0,-10-1 0 0 0,-3 0 171 0 0,1 1 1 0 0,-28 0-1 0 0,33 2-149 0 0,0 1 0 0 0,0 0 0 0 0,1 0 0 0 0,-1 2 0 0 0,0-1 0 0 0,1 1-1 0 0,0 1 1 0 0,-1 0 0 0 0,1 1 0 0 0,1 0 0 0 0,-1 0 0 0 0,1 1 0 0 0,0 1 0 0 0,0 0 0 0 0,1 0 0 0 0,0 1 0 0 0,0 0 0 0 0,-8 9 0 0 0,7-5-73 0 0,0-1 0 0 0,1 1-1 0 0,0 1 1 0 0,1 0 0 0 0,0 0 0 0 0,1 1-1 0 0,-6 14 1 0 0,12-23 9 0 0,-1-1-1 0 0,1 0 1 0 0,0 1-1 0 0,0-1 1 0 0,0 1-1 0 0,0-1 1 0 0,1 1-1 0 0,0 0 1 0 0,0-1-1 0 0,0 1 1 0 0,1-1-1 0 0,0 1 1 0 0,-1-1-1 0 0,1 1 1 0 0,1-1-1 0 0,-1 1 1 0 0,1-1-1 0 0,0 0 1 0 0,0 0-1 0 0,0 0 1 0 0,0 0-1 0 0,1 0 1 0 0,-1 0-1 0 0,1-1 1 0 0,0 1-1 0 0,0-1 0 0 0,7 6 1 0 0,1-2 8 0 0,0 0 0 0 0,1 0 1 0 0,0-1-1 0 0,0 0 0 0 0,1-1 0 0 0,0-1 0 0 0,0 0 1 0 0,0 0-1 0 0,24 2 0 0 0,-22-4 6 0 0,-1-2 0 0 0,0 0 0 0 0,1 0 0 0 0,23-5-1 0 0,56-16-101 0 0,-42 7-54 0 0,-25 5 26 0 0,-22 7 41 0 0,-1 0-1 0 0,1 1 1 0 0,0-1-1 0 0,0 1 1 0 0,0 0-1 0 0,6-1 1 0 0,0 1-323 0 0,-10 1 378 0 0,-1 0 0 0 0,0 0 1 0 0,0 0-1 0 0,0 0 0 0 0,0 0 1 0 0,1 0-1 0 0,-1 0 0 0 0,0 0 0 0 0,0 0 1 0 0,0 0-1 0 0,0 0 0 0 0,1 0 1 0 0,-1 0-1 0 0,0 0 0 0 0,0 0 0 0 0,0 0 1 0 0,0-1-1 0 0,1 1 0 0 0,-1 0 1 0 0,0 0-1 0 0,0 0 0 0 0,0 0 1 0 0,0 0-1 0 0,0 0 0 0 0,0 0 0 0 0,1 0 1 0 0,-1-1-1 0 0,0 1 0 0 0,0 0 1 0 0,0 0-1 0 0,0 0 0 0 0,0 0 1 0 0,0 0-1 0 0,0-1 0 0 0,0 1 0 0 0,0 0 1 0 0,0 0-1 0 0,1 0 0 0 0,-1 0 1 0 0,0-1-1 0 0,0 1 0 0 0,0 0 0 0 0,0 0 1 0 0,0 0-1 0 0,0 0 0 0 0,0-1 1 0 0,0 1-1 0 0,-1 0 0 0 0,1 0 1 0 0,0-1-1 0 0,-3 1-50 0 0,1 0 0 0 0,-1 0 0 0 0,0 0 1 0 0,0 1-1 0 0,0-1 0 0 0,1 1 0 0 0,-1-1 0 0 0,-4 3 0 0 0,6-3 76 0 0,1 0-1 0 0,0 0 1 0 0,0 0-1 0 0,0 0 1 0 0,0 0-1 0 0,0 0 1 0 0,0 0-1 0 0,0 0 1 0 0,0 0-1 0 0,-1 0 1 0 0,1 0-1 0 0,0 0 1 0 0,0 0-1 0 0,0 0 1 0 0,0 0-1 0 0,0 0 1 0 0,0 0-1 0 0,-1 0 1 0 0,1 0-1 0 0,0 0 1 0 0,0 0-1 0 0,0 0 1 0 0,0 0-1 0 0,0 0 1 0 0,0 0-1 0 0,0 0 1 0 0,-1 0-1 0 0,1 0 1 0 0,0 0-1 0 0,0 0 1 0 0,0 0-1 0 0,0 0 1 0 0,0 0-1 0 0,0 0 1 0 0,0 0-1 0 0,0-1 1 0 0,-1 1-1 0 0,1 0 1 0 0,0 0-1 0 0,0 0 1 0 0,0 0-1 0 0,0 0 1 0 0,0 0-1 0 0,0 0 1 0 0,0 0-1 0 0,0-1 1 0 0,0 1-1 0 0,0 0 1 0 0,0 0-1 0 0,0 0 1 0 0,0 0-1 0 0,0 0 1 0 0,0-1-1 0 0,1-9 236 0 0,7-12 356 0 0,-6 18-430 0 0,0 1 0 0 0,0-1 0 0 0,1 1 0 0 0,-1 0 0 0 0,1 0-1 0 0,0 0 1 0 0,-1 0 0 0 0,1 0 0 0 0,1 0 0 0 0,5-3 0 0 0,-8 5-70 0 0,1 0 0 0 0,-1 0 1 0 0,1 1-1 0 0,-1-1 1 0 0,1 0-1 0 0,0 1 0 0 0,-1-1 1 0 0,1 1-1 0 0,0 0 1 0 0,0 0-1 0 0,-1-1 0 0 0,1 1 1 0 0,0 0-1 0 0,0 1 0 0 0,-1-1 1 0 0,1 0-1 0 0,0 0 1 0 0,-1 1-1 0 0,1-1 0 0 0,0 1 1 0 0,-1-1-1 0 0,1 1 1 0 0,0 0-1 0 0,-1 0 0 0 0,1-1 1 0 0,-1 1-1 0 0,0 0 1 0 0,3 2-1 0 0,3 4 94 0 0,-1 1-1 0 0,0 0 1 0 0,0 0 0 0 0,0 0 0 0 0,-1 0 0 0 0,4 11-1 0 0,9 12-55 0 0,-13-23-171 0 0,1 0 0 0 0,-1 0 0 0 0,1-1 0 0 0,1 0 0 0 0,-1 0 0 0 0,1-1 0 0 0,0 0 0 0 0,1 0 0 0 0,-1 0 0 0 0,1-1 0 0 0,0 0 0 0 0,13 5 0 0 0,-13-7-279 0 0,1 0 0 0 0,-1 0 0 0 0,1-1 0 0 0,0 0 0 0 0,0-1 0 0 0,0 0 0 0 0,17 0 0 0 0,-17-1-1085 0 0,0-1-1 0 0,0 0 1 0 0,-1 0-1 0 0,15-5 1 0 0,-4 1-2457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5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91 1768 0 0,'-2'-8'1150'0'0,"0"1"1"0"0,0-1-1 0 0,-1 1 0 0 0,0-1 0 0 0,-7-10 0 0 0,8 15-986 0 0,1 1-1 0 0,-1-1 1 0 0,1 1-1 0 0,-1 0 1 0 0,0 0 0 0 0,0 0-1 0 0,0 0 1 0 0,0 0 0 0 0,0 0-1 0 0,-1 0 1 0 0,1 1-1 0 0,-1-1 1 0 0,1 1 0 0 0,-1-1-1 0 0,1 1 1 0 0,-1 0-1 0 0,1 0 1 0 0,-1 1 0 0 0,-3-2-1 0 0,4 2-56 0 0,0 0 0 0 0,0 1 1 0 0,0-1-1 0 0,0 0 0 0 0,0 1 0 0 0,0-1 0 0 0,0 1 0 0 0,0 0 0 0 0,1 0 0 0 0,-1-1 1 0 0,0 1-1 0 0,0 0 0 0 0,1 1 0 0 0,-1-1 0 0 0,1 0 0 0 0,-1 0 0 0 0,1 1 0 0 0,-1-1 0 0 0,1 1 1 0 0,0-1-1 0 0,-2 3 0 0 0,-1 2-7 0 0,0 0 1 0 0,0 0-1 0 0,1 1 1 0 0,-4 9 0 0 0,4-5 30 0 0,0 0 0 0 0,0 1 1 0 0,1-1-1 0 0,1 1 0 0 0,-1 0 1 0 0,2-1-1 0 0,0 1 0 0 0,0 0 1 0 0,1 0-1 0 0,1-1 0 0 0,4 18 1 0 0,5 11 362 0 0,31 73 0 0 0,-27-74-297 0 0,53 110 188 0 0,4 11-252 0 0,8 90-272 0 0,-80-249 63 0 0,0 1-1 0 0,1-1 1 0 0,-1 0 0 0 0,1 1-1 0 0,-1-1 1 0 0,1 0-1 0 0,-1 0 1 0 0,1 0 0 0 0,0 0-1 0 0,-1 1 1 0 0,1-1 0 0 0,0 0-1 0 0,2 1 1 0 0,-3-2-170 0 0,1 1 1 0 0,0-1-1 0 0,-1 0 1 0 0,1 0-1 0 0,0 1 1 0 0,-1-1-1 0 0,1 0 1 0 0,0 0-1 0 0,0 0 1 0 0,-1 0-1 0 0,1 0 1 0 0,0 0-1 0 0,0 0 1 0 0,-1 0-1 0 0,1 0 1 0 0,0 0-1 0 0,-1-1 1 0 0,1 1-1 0 0,0 0 1 0 0,-1 0-1 0 0,1-1 1 0 0,0 1-1 0 0,-1 0 1 0 0,1-1-1 0 0,0 0 1 0 0,9-6-1826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45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335 143 8 0 0,'1'-7'270'0'0,"0"1"1"0"0,-1-1-1 0 0,0 0 1 0 0,0 0-1 0 0,0 0 1 0 0,-1 0-1 0 0,0 0 1 0 0,-1 1-1 0 0,1-1 1 0 0,-1 0-1 0 0,0 1 1 0 0,-1 0-1 0 0,0-1 1 0 0,0 1-1 0 0,0 0 1 0 0,-5-6-1 0 0,6 10-64 0 0,1 0-1 0 0,-1 0 0 0 0,-1 0 0 0 0,1 0 0 0 0,0 0 1 0 0,0 1-1 0 0,-1-1 0 0 0,1 1 0 0 0,-1-1 1 0 0,1 1-1 0 0,-1 0 0 0 0,0 0 0 0 0,0 0 0 0 0,1 0 1 0 0,-1 1-1 0 0,0-1 0 0 0,0 1 0 0 0,0-1 0 0 0,0 1 1 0 0,1 0-1 0 0,-4 1 0 0 0,1-1 116 0 0,1 0 0 0 0,0 1 0 0 0,-1 0 0 0 0,1 0 0 0 0,0 0-1 0 0,0 1 1 0 0,0 0 0 0 0,0-1 0 0 0,0 1 0 0 0,0 1 0 0 0,0-1 0 0 0,1 0 0 0 0,-4 4 0 0 0,-6 7 100 0 0,1 0 0 0 0,1 1 1 0 0,0 0-1 0 0,1 0 1 0 0,-17 32-1 0 0,-30 87 176 0 0,46-107-374 0 0,3-4-60 0 0,0 0 1 0 0,2 1-1 0 0,-5 27 0 0 0,9-36-107 0 0,0 1 1 0 0,2 0 0 0 0,0-1-1 0 0,0 1 1 0 0,2 0-1 0 0,3 19 1 0 0,-2-18-87 0 0,1 0 1 0 0,0-1 0 0 0,2 1 0 0 0,-1-1 0 0 0,2 0-1 0 0,0-1 1 0 0,1 0 0 0 0,0 0 0 0 0,1 0 0 0 0,1-1-1 0 0,0 0 1 0 0,1-1 0 0 0,0 0 0 0 0,1-1 0 0 0,0 0-1 0 0,0-1 1 0 0,15 9 0 0 0,-5-6-648 0 0,0-2 0 0 0,0 0 0 0 0,1-1 0 0 0,0-1 1 0 0,1-1-1 0 0,41 8 0 0 0,-52-14-442 0 0,0-1 0 0 0,0 0 0 0 0,19-2 0 0 0,3-4-1671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56.2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71 736 0 0,'-3'-9'1374'0'0,"1"6"-1099"0"0,1 0-1 0 0,0 0 1 0 0,0-1-1 0 0,0 1 1 0 0,0-1 0 0 0,0 1-1 0 0,1-1 1 0 0,0 1-1 0 0,0-1 1 0 0,0 1 0 0 0,0-1-1 0 0,1-3 1 0 0,-1 6-157 0 0,0 0 1 0 0,0 1-1 0 0,1-1 0 0 0,-1 0 1 0 0,1 0-1 0 0,-1 1 0 0 0,1-1 1 0 0,-1 0-1 0 0,1 1 0 0 0,-1-1 1 0 0,1 1-1 0 0,-1-1 0 0 0,1 1 1 0 0,0-1-1 0 0,-1 1 0 0 0,1-1 1 0 0,0 1-1 0 0,-1-1 0 0 0,1 1 1 0 0,0 0-1 0 0,0 0 0 0 0,0-1 1 0 0,-1 1-1 0 0,1 0 0 0 0,2 0 1 0 0,0-1 676 0 0,-1 1-136 0 0,-1 5-332 0 0,-2 1-89 0 0,0 0-1 0 0,0 0 1 0 0,-1 0-1 0 0,0 0 0 0 0,0-1 1 0 0,-4 9-1 0 0,-2 9-2 0 0,2-6-169 0 0,1 1 1 0 0,1 0 0 0 0,1 0 0 0 0,-2 28 0 0 0,5-35-45 0 0,0-1 1 0 0,1 0 0 0 0,0 0-1 0 0,1 0 1 0 0,0 0-1 0 0,1 0 1 0 0,0 0 0 0 0,0-1-1 0 0,9 17 1 0 0,-1-3 57 0 0,-6-13-61 0 0,0 1 1 0 0,0-1 0 0 0,1-1-1 0 0,1 1 1 0 0,0-1-1 0 0,0 0 1 0 0,0 0-1 0 0,14 11 1 0 0,12 4-2635 0 0,-32-24 1182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56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43 199 8 0 0,'-3'-1'317'0'0,"1"0"1"0"0,0 0-1 0 0,-1 0 0 0 0,1-1 1 0 0,0 1-1 0 0,-1 0 0 0 0,1-1 1 0 0,0 0-1 0 0,0 1 1 0 0,0-1-1 0 0,0 0 0 0 0,1 0 1 0 0,-1 0-1 0 0,0 0 0 0 0,1 0 1 0 0,-1-1-1 0 0,1 1 0 0 0,0 0 1 0 0,0-1-1 0 0,0 1 0 0 0,0-1 1 0 0,0 1-1 0 0,1-1 0 0 0,-1 1 1 0 0,0-5-1 0 0,1 1 2 0 0,0 0-1 0 0,1 1 1 0 0,-1-1-1 0 0,1 0 1 0 0,1 1-1 0 0,-1-1 1 0 0,1 1-1 0 0,-1 0 1 0 0,4-6-1 0 0,-3 8-295 0 0,0-1-1 0 0,1 0 1 0 0,-1 1-1 0 0,1 0 0 0 0,0 0 1 0 0,0 0-1 0 0,0 0 1 0 0,0 0-1 0 0,0 0 1 0 0,1 1-1 0 0,-1-1 0 0 0,8-2 1 0 0,3-2 3 0 0,2 1-1 0 0,-1 1 1 0 0,0 0 0 0 0,1 1 0 0 0,24-3-1 0 0,83 0 190 0 0,-101 7-185 0 0,0 1 1 0 0,0 1-1 0 0,0 1 0 0 0,-1 1 0 0 0,1 1 1 0 0,-1 1-1 0 0,0 1 0 0 0,30 15 0 0 0,-41-17 1 0 0,0 0-1 0 0,-1 1 0 0 0,0 0 0 0 0,-1 0 0 0 0,1 1 1 0 0,-1 1-1 0 0,-1-1 0 0 0,1 1 0 0 0,9 15 0 0 0,-12-16 72 0 0,0 0-1 0 0,-1 1 1 0 0,0 0-1 0 0,-1 0 1 0 0,0 0-1 0 0,0 0 1 0 0,-1 0-1 0 0,0 1 1 0 0,0-1-1 0 0,-1 1 1 0 0,0-1-1 0 0,-1 14 1 0 0,-1-10 97 0 0,0 1-1 0 0,-1-1 1 0 0,-1 1 0 0 0,0-1-1 0 0,0 0 1 0 0,-2 0 0 0 0,1-1-1 0 0,-8 14 1 0 0,-7 8 317 0 0,-30 41 1 0 0,32-51-447 0 0,-1-2 1 0 0,-1 0 0 0 0,-1-1-1 0 0,-1 0 1 0 0,0-2 0 0 0,-35 22-1 0 0,21-18-87 0 0,-1-1-1 0 0,-1-2 0 0 0,-69 24 1 0 0,103-42-26 0 0,-9 4-324 0 0,-1-1 0 0 0,1 0 0 0 0,-1-1 0 0 0,0 0 0 0 0,0-1 0 0 0,-17 0 0 0 0,21-3-1130 0 0,1-4-196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30:57.4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26 776 0 0,'12'-5'673'0'0,"1"1"-1"0"0,-1 0 0 0 0,1 0 1 0 0,0 1-1 0 0,0 1 1 0 0,1 0-1 0 0,-1 1 0 0 0,0 0 1 0 0,17 2-1 0 0,-18-1-254 0 0,-1 0-1 0 0,1 1 1 0 0,-1 1-1 0 0,1 0 0 0 0,-1 0 1 0 0,1 1-1 0 0,-1 1 1 0 0,0 0-1 0 0,0 0 0 0 0,-1 1 1 0 0,15 9-1 0 0,-12-5-163 0 0,-1 0-1 0 0,0 0 1 0 0,-1 2-1 0 0,0-1 0 0 0,-1 1 1 0 0,0 1-1 0 0,17 24 0 0 0,-17-18-101 0 0,0 0 0 0 0,-1 0-1 0 0,-1 1 1 0 0,0 1 0 0 0,6 26-1 0 0,-8-14-109 0 0,0-1 0 0 0,-2 0-1 0 0,-2 1 1 0 0,-1 0 0 0 0,-1 0-1 0 0,-2-1 1 0 0,-8 51-1 0 0,3-50-395 0 0,-1 0 0 0 0,-2 0 0 0 0,-1-1 0 0 0,-1-1 0 0 0,-2 0 0 0 0,-1 0 0 0 0,-1-1 0 0 0,-39 51 0 0 0,24-41-516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4.0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35 512 0 0,'-1'-1'100'0'0,"1"1"0"0"0,0-1 0 0 0,-1 1 0 0 0,1 0 0 0 0,0-1 0 0 0,-1 1 0 0 0,1-1 0 0 0,0 1 0 0 0,0 0 0 0 0,0-1 0 0 0,-1 1 0 0 0,1-1 0 0 0,0 1 0 0 0,0-1 0 0 0,0 1 0 0 0,0-1 0 0 0,0 1 0 0 0,0-1 0 0 0,0 1 0 0 0,0-1 0 0 0,0 1 0 0 0,0-1 0 0 0,0 1 0 0 0,0-1 0 0 0,0 1 0 0 0,0-1 0 0 0,0 1 0 0 0,0-1 0 0 0,1 1 0 0 0,-1-1 0 0 0,0 1 0 0 0,1-1 0 0 0,12-12 5069 0 0,-7 8-2981 0 0,-17 11 4784 0 0,11-6-6947 0 0,0 0 0 0 0,0 0-1 0 0,-1 0 1 0 0,1 0 0 0 0,0 0-1 0 0,0 0 1 0 0,-1 0 0 0 0,1 0-1 0 0,0 0 1 0 0,0 0-1 0 0,-1 0 1 0 0,1 0 0 0 0,0 0-1 0 0,0 0 1 0 0,0 0 0 0 0,-1 0-1 0 0,1 0 1 0 0,0 0 0 0 0,0 1-1 0 0,-1-1 1 0 0,1 0 0 0 0,0 0-1 0 0,0 0 1 0 0,0 0 0 0 0,0 0-1 0 0,-1 1 1 0 0,1-1 0 0 0,0 0-1 0 0,0 0 1 0 0,0 0 0 0 0,0 1-1 0 0,0-1 1 0 0,-1 0 0 0 0,-6 13 483 0 0,-3 16 74 0 0,4-9-293 0 0,2 1 0 0 0,0 0 0 0 0,2 0 0 0 0,-1 43 0 0 0,3-62-293 0 0,1 1-1 0 0,-1-1 0 0 0,0 0 0 0 0,1 1 1 0 0,-1-1-1 0 0,1 0 0 0 0,-1 1 1 0 0,1-1-1 0 0,0 0 0 0 0,0 0 0 0 0,0 0 1 0 0,0 0-1 0 0,1 0 0 0 0,-1 0 1 0 0,0 0-1 0 0,1 0 0 0 0,0-1 1 0 0,-1 1-1 0 0,1-1 0 0 0,0 1 0 0 0,0-1 1 0 0,0 1-1 0 0,0-1 0 0 0,0 0 1 0 0,0 0-1 0 0,0 0 0 0 0,0 0 0 0 0,4 1 1 0 0,-1-1-123 0 0,0 0 0 0 0,0-1 0 0 0,0 0 0 0 0,0 0 0 0 0,0 0 0 0 0,0 0 0 0 0,1-1 0 0 0,-1 0 0 0 0,0 0 0 0 0,0 0 0 0 0,-1-1 0 0 0,7-2 0 0 0,54-24-6752 0 0,-46 17 5160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4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33 2521 0 0,'-7'-15'6595'0'0,"3"3"-4586"0"0,4 12-1949 0 0,-1-1-1 0 0,1 1 1 0 0,0 0-1 0 0,0-1 1 0 0,0 1 0 0 0,-1 0-1 0 0,1-1 1 0 0,0 1 0 0 0,-1 0-1 0 0,1 0 1 0 0,0-1-1 0 0,-1 1 1 0 0,1 0 0 0 0,0 0-1 0 0,-1-1 1 0 0,1 1-1 0 0,0 0 1 0 0,-1 0 0 0 0,1 0-1 0 0,0 0 1 0 0,-1 0-1 0 0,1 0 1 0 0,-1 0 0 0 0,1-1-1 0 0,0 1 1 0 0,-1 0-1 0 0,1 0 1 0 0,-1 0 0 0 0,1 1-1 0 0,-1-1 1 0 0,1 0 0 0 0,0 0-1 0 0,-1 0 1 0 0,1 0-96 0 0,-1 0 0 0 0,1 1 0 0 0,0-1 0 0 0,-1 0 0 0 0,1 0 0 0 0,0 1 0 0 0,0-1 0 0 0,-1 0 0 0 0,1 1 0 0 0,0-1 0 0 0,0 0 0 0 0,0 1 0 0 0,0-1 0 0 0,-1 0 0 0 0,1 1 0 0 0,0-1 0 0 0,0 0 0 0 0,0 1 0 0 0,0-1 0 0 0,0 0 0 0 0,0 1 0 0 0,0-1 0 0 0,0 1 0 0 0,0-1 0 0 0,0 0 0 0 0,0 1 0 0 0,0-1 0 0 0,0 0 0 0 0,0 1 0 0 0,1-1 0 0 0,-1 0 0 0 0,0 1 0 0 0,0-1 0 0 0,0 0 0 0 0,0 1 0 0 0,1-1 0 0 0,-1 0 0 0 0,0 1 0 0 0,0-1 0 0 0,1 1 0 0 0,11 8-5039 0 0,-4-6 3587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0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82 512 0 0,'-1'0'106'0'0,"0"-1"-1"0"0,1 1 1 0 0,-1-1 0 0 0,1 1-1 0 0,-1-1 1 0 0,1 0 0 0 0,0 1-1 0 0,-1-1 1 0 0,1 0 0 0 0,0 1-1 0 0,-1-1 1 0 0,1 0-1 0 0,0 0 1 0 0,0 1 0 0 0,-1-1-1 0 0,1 0 1 0 0,0 0 0 0 0,0 1-1 0 0,0-3 1 0 0,0-20 4106 0 0,1 8-1548 0 0,-1-3-446 0 0,0 17-2168 0 0,-1 1-1 0 0,1 0 1 0 0,0-1 0 0 0,0 1 0 0 0,0 0 0 0 0,0-1-1 0 0,0 1 1 0 0,0 0 0 0 0,0-1 0 0 0,0 1 0 0 0,0 0 0 0 0,1-1-1 0 0,-1 1 1 0 0,0 0 0 0 0,0-1 0 0 0,0 1 0 0 0,0 0 0 0 0,0-1-1 0 0,0 1 1 0 0,1 0 0 0 0,-1 0 0 0 0,0-1 0 0 0,0 1 0 0 0,1 0-1 0 0,-1-1 1 0 0,0 1 0 0 0,0 0 0 0 0,1 0 0 0 0,-1 0 0 0 0,0-1-1 0 0,0 1 1 0 0,1 0 0 0 0,-1 0 0 0 0,0 0 0 0 0,1 0 0 0 0,-1 0-1 0 0,0 0 1 0 0,1 0 0 0 0,-1-1 0 0 0,0 1 0 0 0,1 0 0 0 0,-1 0-1 0 0,0 0 1 0 0,1 0 0 0 0,-1 0 0 0 0,1 1 0 0 0,-1-1 0 0 0,1 0-1 0 0,-1 0 4 0 0,1 1-1 0 0,-1-1 1 0 0,1 1-1 0 0,-1-1 1 0 0,1 1-1 0 0,-1-1 1 0 0,0 1 0 0 0,1-1-1 0 0,-1 1 1 0 0,0 0-1 0 0,1-1 1 0 0,-1 1-1 0 0,0 0 1 0 0,0-1-1 0 0,0 1 1 0 0,0 0-1 0 0,0-1 1 0 0,1 1-1 0 0,-1 1 1 0 0,0 15 429 0 0,-1-12-260 0 0,1 16 80 0 0,3 130 1136 0 0,0-111-1181 0 0,14 70 0 0 0,-7-41-219 0 0,-4-22-225 0 0,-1-64-4135 0 0,-1-14-478 0 0,-3 17 3373 0 0,0-1 157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4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17 461 2016 0 0,'3'-4'5971'0'0,"-3"4"-5796"0"0,0 0 1 0 0,7 1 2268 0 0,6 7-265 0 0,-9 0-1898 0 0,0 1-1 0 0,-1-1 1 0 0,0 1-1 0 0,0 0 1 0 0,-1 0-1 0 0,2 12 0 0 0,4 12-189 0 0,-6-25 67 0 0,0 0 0 0 0,0-1 0 0 0,1 1 0 0 0,0-1 0 0 0,1 0 0 0 0,0 0 0 0 0,0 0 0 0 0,0 0 1 0 0,7 8-1 0 0,-20-27 220 0 0,0 1 1 0 0,0-1 0 0 0,2-1-1 0 0,-1 1 1 0 0,-8-23 0 0 0,6 12-272 0 0,2 1 1 0 0,0-1-1 0 0,-5-28 0 0 0,8 17-35 0 0,0 0-1 0 0,3-1 1 0 0,1-51-1 0 0,3 66-58 0 0,0 0-1 0 0,1-1 1 0 0,1 1-1 0 0,1 0 1 0 0,0 1-1 0 0,2-1 0 0 0,10-22 1 0 0,-14 38-18 0 0,-1-1 0 0 0,0 1 1 0 0,1 0-1 0 0,0-1 0 0 0,0 1 0 0 0,1 1 0 0 0,-1-1 1 0 0,1 0-1 0 0,0 1 0 0 0,0 0 0 0 0,0-1 1 0 0,0 2-1 0 0,0-1 0 0 0,1 0 0 0 0,-1 1 0 0 0,6-2 1 0 0,-4 2-27 0 0,0 1 0 0 0,0 0 0 0 0,0 0 0 0 0,0 0 0 0 0,0 1 0 0 0,1-1 0 0 0,-1 2 1 0 0,0-1-1 0 0,0 1 0 0 0,0 0 0 0 0,0 0 0 0 0,11 4 0 0 0,-1 0-276 0 0,0 2-1 0 0,-1 0 1 0 0,0 1 0 0 0,24 16-1 0 0,51 47-2633 0 0,-74-58 1262 0 0,15 19 0 0 0,-26-27 853 0 0,-1 1 0 0 0,0 0 0 0 0,0 0 0 0 0,0 1 0 0 0,0-1 0 0 0,4 13 1 0 0,-2 2-853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5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96 2032 0 0,'-8'-11'3935'0'0,"-4"-6"1486"0"0,12 16-5272 0 0,0 0 0 0 0,0 0 0 0 0,-1 0 0 0 0,1 0-1 0 0,0 0 1 0 0,0 0 0 0 0,0 0 0 0 0,0 1 0 0 0,0-1 0 0 0,0 0-1 0 0,0 0 1 0 0,0 0 0 0 0,0 0 0 0 0,0 0 0 0 0,0 0 0 0 0,1 0-1 0 0,-1 0 1 0 0,0 1 0 0 0,1-1 0 0 0,0-1 0 0 0,0 0 63 0 0,0 1 0 0 0,0-1-1 0 0,0 0 1 0 0,0 1 0 0 0,0-1 0 0 0,1 1 0 0 0,-1-1 0 0 0,1 1 0 0 0,-1 0 0 0 0,1-1 0 0 0,-1 1 0 0 0,3-1-1 0 0,0 0-9 0 0,0 1-1 0 0,0 0 1 0 0,0 0-1 0 0,8-1 1 0 0,131-16-294 0 0,-112 16-1489 0 0,34 3 0 0 0,-24 7-4492 0 0,-22-4 2253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6.5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154 112 512 0 0,'-9'9'1366'0'0,"7"-7"-892"0"0,0 1 0 0 0,0-1 1 0 0,-1 0-1 0 0,1 1 0 0 0,-1-1 0 0 0,1 0 1 0 0,-1-1-1 0 0,0 1 0 0 0,0 0 0 0 0,0-1 1 0 0,0 0-1 0 0,-5 2 0 0 0,-5 0 2385 0 0,21-6-560 0 0,21-4-953 0 0,19-3-1004 0 0,-25 5-49 0 0,34-4 0 0 0,-52 8-283 0 0,0 1-1 0 0,1-1 1 0 0,-1-1-1 0 0,0 1 1 0 0,0-1-1 0 0,0 0 1 0 0,0 0-1 0 0,0 0 1 0 0,-1 0-1 0 0,1-1 1 0 0,6-5-1 0 0,-9 6-1 0 0,1 0-1 0 0,-1 0 0 0 0,0 0 0 0 0,0 0 0 0 0,0-1 0 0 0,0 1 1 0 0,0 0-1 0 0,-1-1 0 0 0,1 0 0 0 0,-1 1 0 0 0,0-1 1 0 0,1 0-1 0 0,-1 0 0 0 0,0 0 0 0 0,-1 1 0 0 0,1-1 0 0 0,-1 0 1 0 0,1 0-1 0 0,-1 0 0 0 0,0 0 0 0 0,0-5 0 0 0,0 6-1 0 0,-1 1 1 0 0,1-1-1 0 0,-1 1 0 0 0,1 0 0 0 0,-1-1 0 0 0,1 1 0 0 0,-1 0 0 0 0,0 0 1 0 0,0-1-1 0 0,1 1 0 0 0,-1 0 0 0 0,0 0 0 0 0,0 0 0 0 0,0 0 0 0 0,-1 0 1 0 0,1 0-1 0 0,0 0 0 0 0,0 1 0 0 0,0-1 0 0 0,-1 0 0 0 0,1 1 0 0 0,0-1 1 0 0,0 1-1 0 0,-1-1 0 0 0,1 1 0 0 0,-1-1 0 0 0,1 1 0 0 0,0 0 0 0 0,-1 0 0 0 0,1 0 1 0 0,-3 0-1 0 0,-4-1 4 0 0,-1 1 0 0 0,0 1-1 0 0,-14 1 1 0 0,22-2-12 0 0,-32 6 33 0 0,-45 13 0 0 0,63-15 16 0 0,0 2 1 0 0,0 0 0 0 0,1 0-1 0 0,0 1 1 0 0,-17 12 0 0 0,26-15-5 0 0,0 0 1 0 0,0 0-1 0 0,0 1 0 0 0,1-1 1 0 0,0 1-1 0 0,0 0 0 0 0,0 0 1 0 0,-6 11-1 0 0,9-14-25 0 0,0 0-1 0 0,0 0 1 0 0,1-1-1 0 0,-1 1 1 0 0,1 0-1 0 0,-1 0 1 0 0,1 0-1 0 0,-1 0 1 0 0,1-1-1 0 0,0 1 1 0 0,0 0 0 0 0,0 0-1 0 0,0 0 1 0 0,0 0-1 0 0,1 0 1 0 0,-1 0-1 0 0,0 0 1 0 0,1 0-1 0 0,0-1 1 0 0,-1 1-1 0 0,1 0 1 0 0,0 0 0 0 0,0-1-1 0 0,0 1 1 0 0,0 0-1 0 0,0-1 1 0 0,0 1-1 0 0,0-1 1 0 0,1 0-1 0 0,-1 1 1 0 0,1-1-1 0 0,-1 0 1 0 0,1 0-1 0 0,2 2 1 0 0,7 4-9 0 0,0-1-1 0 0,0 0 1 0 0,1-1-1 0 0,-1 0 1 0 0,1 0 0 0 0,25 4-1 0 0,-10-4-181 0 0,0-2 0 0 0,32 0 0 0 0,28-3-1811 0 0,-29-1-3355 0 0,-33-1 3366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6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16 280 0 0,'1'-16'13298'0'0,"-6"23"-11218"0"0,4-6-1988 0 0,0 0 0 0 0,1 0 1 0 0,-1 0-1 0 0,0 0 1 0 0,1 0-1 0 0,-1 0 0 0 0,1 0 1 0 0,-1 0-1 0 0,1 1 0 0 0,-1-1 1 0 0,1 2-1 0 0,-1 2-87 0 0,0 1 1 0 0,0-1-1 0 0,1 1 0 0 0,0 0 0 0 0,0-1 1 0 0,0 1-1 0 0,1-1 0 0 0,0 1 0 0 0,0-1 0 0 0,0 0 1 0 0,1 1-1 0 0,-1-1 0 0 0,1 0 0 0 0,1 0 0 0 0,-1 0 1 0 0,1 0-1 0 0,0 0 0 0 0,0-1 0 0 0,0 1 0 0 0,1-1 1 0 0,-1 0-1 0 0,1 0 0 0 0,0 0 0 0 0,0 0 0 0 0,1-1 1 0 0,-1 1-1 0 0,1-1 0 0 0,0 0 0 0 0,-1-1 1 0 0,1 1-1 0 0,9 2 0 0 0,29 8-2027 0 0,-14-10-4076 0 0,-16-3 3974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7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2104 0 0,'-4'2'6146'0'0,"2"-4"-6034"0"0,2 4-72 0 0,2-1 40 0 0,-1 1 0 0 0,-1 2-144 0 0,1 0-24 0 0,-1 0-464 0 0,2 1-777 0 0,-1-3-495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7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6 1864 0 0,'-8'-5'7029'0'0,"12"21"-5568"0"0,0 0-74 0 0,3 24-504 0 0,2-1-1 0 0,2 0 1 0 0,18 47 0 0 0,16 54-205 0 0,-40-114-612 0 0,-2 1 0 0 0,-1-1 1 0 0,-1 1-1 0 0,-4 50 0 0 0,1-55-176 0 0,2-17-121 0 0,0 22-111 0 0,0-26 132 0 0,1-1-1 0 0,-1 1 1 0 0,0 0 0 0 0,0 0 0 0 0,0 0 0 0 0,1 0 0 0 0,-1-1 0 0 0,0 1 0 0 0,1 0 0 0 0,-1 0 0 0 0,1-1 0 0 0,-1 1 0 0 0,1 0-1 0 0,-1 0 1 0 0,1-1 0 0 0,-1 1 0 0 0,1-1 0 0 0,0 1 0 0 0,-1 0 0 0 0,1-1 0 0 0,0 1 0 0 0,-1-1 0 0 0,1 0 0 0 0,0 1 0 0 0,1 0-1 0 0,4-1-2562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7.4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14 1416 0 0,'-2'-1'550'0'0,"1"1"0"0"0,-1 0 0 0 0,1 0 0 0 0,0 0-1 0 0,-1-1 1 0 0,1 1 0 0 0,0-1 0 0 0,0 1 0 0 0,-1-1-1 0 0,1 0 1 0 0,-2-1 0 0 0,3 2-481 0 0,0 0-1 0 0,0 0 1 0 0,0 0 0 0 0,0 0-1 0 0,0 0 1 0 0,0 0 0 0 0,0 0-1 0 0,0-1 1 0 0,0 1 0 0 0,0 0-1 0 0,0 0 1 0 0,0 0 0 0 0,0 0-1 0 0,0 0 1 0 0,0 0 0 0 0,0 0-1 0 0,0-1 1 0 0,0 1-1 0 0,0 0 1 0 0,0 0 0 0 0,0 0-1 0 0,0 0 1 0 0,0 0 0 0 0,0 0-1 0 0,0 0 1 0 0,0 0 0 0 0,0 0-1 0 0,0-1 1 0 0,0 1 0 0 0,0 0-1 0 0,0 0 1 0 0,0 0 0 0 0,1 0-1 0 0,-1 0 1 0 0,0 0 0 0 0,0 0-1 0 0,0 0 1 0 0,0 0 0 0 0,0 0-1 0 0,0 0 1 0 0,0 0-1 0 0,0 0 1 0 0,1 0 0 0 0,11-3 1385 0 0,10 2-859 0 0,0 2-1 0 0,0 0 0 0 0,31 5 0 0 0,28 3-1268 0 0,-66-8-256 0 0,0 1 0 0 0,18 4 0 0 0,-15-2-470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7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23 2320 0 0,'-3'-4'678'0'0,"2"2"-21"0"0,0 0 1 0 0,0 0 0 0 0,0 1-1 0 0,0-1 1 0 0,0 0 0 0 0,-1 1-1 0 0,1-1 1 0 0,-1 1-1 0 0,-1-2 1 0 0,-10 24 2333 0 0,9-11-2750 0 0,1 0-1 0 0,0 1 0 0 0,0-1 0 0 0,1 1 0 0 0,0 0 0 0 0,1 0 1 0 0,0 0-1 0 0,1 0 0 0 0,0 0 0 0 0,1 0 0 0 0,3 17 0 0 0,3 2 137 0 0,0 0 0 0 0,23 54 0 0 0,70 146 2017 0 0,-80-190-2507 0 0,-20-40 107 0 0,0 0-1 0 0,0 1 1 0 0,0-1 0 0 0,0 0 0 0 0,0 0 0 0 0,0 1-1 0 0,0-1 1 0 0,1 0 0 0 0,-1 0 0 0 0,0 1 0 0 0,0-1-1 0 0,0 0 1 0 0,0 0 0 0 0,0 0 0 0 0,1 1 0 0 0,-1-1-1 0 0,0 0 1 0 0,0 0 0 0 0,1 0 0 0 0,-1 0 0 0 0,0 0 0 0 0,0 1-1 0 0,0-1 1 0 0,1 0 0 0 0,-1 0 0 0 0,0 0 0 0 0,1 0-1 0 0,-1 0 1 0 0,0 0 0 0 0,0 0 0 0 0,1 0 0 0 0,-1 0-1 0 0,6-7-137 0 0,0-15 10 0 0,-6 21 131 0 0,8-41-92 0 0,-5 22 113 0 0,2-1 1 0 0,8-26-1 0 0,-11 40-18 0 0,1 1 0 0 0,0-1 0 0 0,1 1 0 0 0,-1 0 0 0 0,1 0-1 0 0,0 0 1 0 0,0 1 0 0 0,1 0 0 0 0,0-1 0 0 0,0 2 0 0 0,6-6 0 0 0,-10 9 2 0 0,0 0 0 0 0,0 0 0 0 0,1 1 0 0 0,-1-1-1 0 0,0 0 1 0 0,1 1 0 0 0,-1-1 0 0 0,1 1 0 0 0,-1-1 0 0 0,0 1 0 0 0,1 0 0 0 0,-1-1 0 0 0,1 1 0 0 0,-1 0 0 0 0,1 0 0 0 0,-1 0-1 0 0,1 0 1 0 0,-1 0 0 0 0,1 1 0 0 0,-1-1 0 0 0,1 0 0 0 0,-1 1 0 0 0,1-1 0 0 0,-1 1 0 0 0,0-1 0 0 0,1 1 0 0 0,-1 0-1 0 0,0-1 1 0 0,1 1 0 0 0,-1 0 0 0 0,0 0 0 0 0,0 0 0 0 0,0 0 0 0 0,2 2 0 0 0,0 0 2 0 0,0 1 0 0 0,0 0 0 0 0,0-1 0 0 0,-1 1 0 0 0,1 1 1 0 0,-1-1-1 0 0,0 0 0 0 0,0 1 0 0 0,2 6 0 0 0,-2 2 19 0 0,0 0 0 0 0,-1 0-1 0 0,-1 19 1 0 0,0-18 3 0 0,0-1-1 0 0,1 0 1 0 0,1 1-1 0 0,4 19 1 0 0,-5-30-50 0 0,0 0 0 0 0,0 1 0 0 0,1-1 0 0 0,-1 0 0 0 0,1 0 0 0 0,0 0 1 0 0,0 0-1 0 0,0 0 0 0 0,0-1 0 0 0,0 1 0 0 0,1-1 0 0 0,-1 1 0 0 0,1-1 0 0 0,-1 0 0 0 0,1 0 1 0 0,0 0-1 0 0,0 0 0 0 0,0 0 0 0 0,0-1 0 0 0,1 1 0 0 0,5 1 0 0 0,-4-2-463 0 0,1 1-1 0 0,0-1 1 0 0,0-1-1 0 0,9 1 0 0 0,9-3-4030 0 0,-14-1 1879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8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63 2601 0 0,'-1'0'223'0'0,"1"0"1"0"0,0 0 0 0 0,-1 0-1 0 0,1 0 1 0 0,0 0 0 0 0,-1 0 0 0 0,1 0-1 0 0,0 0 1 0 0,-1 0 0 0 0,1 0 0 0 0,0 1-1 0 0,0-1 1 0 0,-1 0 0 0 0,1 0-1 0 0,0 0 1 0 0,-1 0 0 0 0,1 0 0 0 0,0 1-1 0 0,-1-1 1 0 0,1 0 0 0 0,0 0 0 0 0,0 0-1 0 0,-1 1 1 0 0,1-1 0 0 0,0 0-1 0 0,0 0 1 0 0,0 1 0 0 0,-1-1 0 0 0,1 0-1 0 0,0 0 1 0 0,0 1 0 0 0,0-1 0 0 0,0 0-1 0 0,0 1 1 0 0,0 0 0 0 0,0 0-5 0 0,0 0 1 0 0,0 0-1 0 0,0 0 1 0 0,0 0-1 0 0,1 0 1 0 0,-1 0 0 0 0,0 0-1 0 0,1 0 1 0 0,-1 0-1 0 0,1 0 1 0 0,0 2-1 0 0,1-1-131 0 0,-1 1-1 0 0,1-1 0 0 0,0 0 1 0 0,0 1-1 0 0,0-1 1 0 0,0 0-1 0 0,0 0 0 0 0,1 0 1 0 0,4 3-1 0 0,6 1 11 0 0,-10-5-98 0 0,1 1-1 0 0,-1-1 1 0 0,1 1-1 0 0,-1-1 1 0 0,1 0-1 0 0,-1 0 0 0 0,1-1 1 0 0,5 1-1 0 0,7 0 20 0 0,-11-1-9 0 0,-1 1 0 0 0,0-1 0 0 0,1-1 1 0 0,-1 1-1 0 0,1 0 0 0 0,-1-1 0 0 0,8-2 0 0 0,24-8 52 0 0,-25 9-34 0 0,0-1-1 0 0,17-7 0 0 0,-25 9-35 0 0,0-1-1 0 0,0 1 1 0 0,-1-1 0 0 0,1 0 0 0 0,0 0-1 0 0,-1 0 1 0 0,1 0 0 0 0,-1-1 0 0 0,0 1-1 0 0,0 0 1 0 0,0-1 0 0 0,0 0 0 0 0,3-4-1 0 0,-5 6 7 0 0,1 0-1 0 0,-1 0 1 0 0,0 0 0 0 0,1 0-1 0 0,-1 0 1 0 0,0 0-1 0 0,1 0 1 0 0,-1-1-1 0 0,0 1 1 0 0,0 0-1 0 0,0 0 1 0 0,0 0-1 0 0,0 0 1 0 0,0 0-1 0 0,0 0 1 0 0,0-1-1 0 0,-1 1 1 0 0,1 0 0 0 0,0 0-1 0 0,-1 0 1 0 0,0-1-1 0 0,0 0-5 0 0,0 1 1 0 0,0-1-1 0 0,-1 0 0 0 0,1 1 0 0 0,-1-1 0 0 0,1 1 1 0 0,-1 0-1 0 0,1 0 0 0 0,-1-1 0 0 0,-3-1 0 0 0,-2 0 12 0 0,0 0 0 0 0,0 1 0 0 0,-1-1 0 0 0,1 1 0 0 0,-8-1 0 0 0,3 2 196 0 0,1 0 0 0 0,-1 1 0 0 0,1 0 0 0 0,0 0 0 0 0,-1 2-1 0 0,1-1 1 0 0,0 1 0 0 0,0 1 0 0 0,0 0 0 0 0,0 0 0 0 0,0 1-1 0 0,1 1 1 0 0,0 0 0 0 0,0 0 0 0 0,0 1 0 0 0,0 0 0 0 0,1 1-1 0 0,-10 8 1 0 0,17-12-139 0 0,-1-1 0 0 0,1 0-1 0 0,0 1 1 0 0,0 0 0 0 0,0-1 0 0 0,1 1-1 0 0,-1 0 1 0 0,1 0 0 0 0,-1 0 0 0 0,1 0 0 0 0,0 0-1 0 0,0 0 1 0 0,0 0 0 0 0,1 0 0 0 0,-1 1-1 0 0,1-1 1 0 0,0 0 0 0 0,0 0 0 0 0,0 1-1 0 0,0-1 1 0 0,0 0 0 0 0,1 0 0 0 0,-1 0-1 0 0,1 1 1 0 0,2 4 0 0 0,-1-4-43 0 0,0 1 1 0 0,0-1-1 0 0,1 0 1 0 0,-1 0-1 0 0,1 0 1 0 0,0 0-1 0 0,0-1 1 0 0,1 1-1 0 0,-1-1 1 0 0,1 0-1 0 0,0 0 1 0 0,0 0-1 0 0,0 0 1 0 0,0-1-1 0 0,0 1 0 0 0,8 2 1 0 0,12 3-292 0 0,0 0 1 0 0,0-2-1 0 0,42 5 1 0 0,28-4-4631 0 0,-62-7 2347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8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108 135 872 0 0,'1'-4'733'0'0,"1"1"0"0"0,-1 0 1 0 0,1 0-1 0 0,0 0 0 0 0,0 0 0 0 0,0 0 0 0 0,4-3 0 0 0,-6 5-648 0 0,0 1 0 0 0,0 0-1 0 0,0 0 1 0 0,0 0 0 0 0,0-1-1 0 0,0 1 1 0 0,0 0 0 0 0,0 0-1 0 0,0 0 1 0 0,0-1 0 0 0,0 1-1 0 0,0 0 1 0 0,0 0 0 0 0,0 0-1 0 0,0-1 1 0 0,-1 1 0 0 0,1 0-1 0 0,0 0 1 0 0,0 0 0 0 0,0 0-1 0 0,0-1 1 0 0,0 1 0 0 0,0 0-1 0 0,-1 0 1 0 0,1 0 0 0 0,0 0-1 0 0,0 0 1 0 0,0 0 0 0 0,0-1-1 0 0,-1 1 1 0 0,1 0-1 0 0,0 0 1 0 0,0 0 0 0 0,0 0-1 0 0,0 0 1 0 0,-1 0 0 0 0,1 0-1 0 0,0 0 1 0 0,0 0 0 0 0,0 0-1 0 0,-1 0 1 0 0,1 0 0 0 0,-10-2 3525 0 0,4 3-1245 0 0,5-1-2310 0 0,1 0-1 0 0,0 0 1 0 0,-1 0-1 0 0,1 0 1 0 0,0 0-1 0 0,-1 0 1 0 0,1 0-1 0 0,0 0 1 0 0,-1 0-1 0 0,1 0 1 0 0,0 0-1 0 0,0 0 1 0 0,-1 0-1 0 0,1 1 1 0 0,0-1-1 0 0,-1 0 1 0 0,1 0-1 0 0,0 0 0 0 0,0 0 1 0 0,-1 1-1 0 0,1-1 1 0 0,0 0-1 0 0,0 0 1 0 0,0 1-1 0 0,-1-1 1 0 0,1 0-1 0 0,0 0 1 0 0,0 1-1 0 0,0-1 1 0 0,0 0-1 0 0,0 1 1 0 0,-1-1-1 0 0,1 0 1 0 0,0 0-1 0 0,0 1 1 0 0,0-1-1 0 0,0 0 1 0 0,0 1-1 0 0,0-1 1 0 0,0 0-1 0 0,0 1 1 0 0,0-1-1 0 0,-2 31 853 0 0,2-25-812 0 0,0 1-1 0 0,-1-1 0 0 0,0 1 0 0 0,0-1 0 0 0,0 0 1 0 0,-1 0-1 0 0,0 1 0 0 0,-3 5 0 0 0,4-10-68 0 0,1 0 1 0 0,-1-1-1 0 0,-1 1 0 0 0,1 0 1 0 0,0-1-1 0 0,0 1 0 0 0,-1-1 1 0 0,1 1-1 0 0,0-1 0 0 0,-1 0 1 0 0,0 0-1 0 0,1 1 0 0 0,-1-1 1 0 0,0 0-1 0 0,1 0 0 0 0,-1-1 1 0 0,-3 2-1 0 0,4-2-6 0 0,0 0 0 0 0,0 0 1 0 0,0 0-1 0 0,0 0 0 0 0,0 0 0 0 0,0 0 1 0 0,0 0-1 0 0,0 0 0 0 0,-1 0 0 0 0,1-1 0 0 0,0 1 1 0 0,0-1-1 0 0,0 1 0 0 0,0-1 0 0 0,0 1 1 0 0,0-1-1 0 0,1 1 0 0 0,-1-1 0 0 0,0 0 0 0 0,0 1 1 0 0,0-1-1 0 0,1 0 0 0 0,-1 0 0 0 0,0 0 1 0 0,1 0-1 0 0,-1 1 0 0 0,0-1 0 0 0,1 0 1 0 0,-1 0-1 0 0,1 0 0 0 0,0 0 0 0 0,-1 0 0 0 0,1-2 1 0 0,-5-8 48 0 0,1 0 1 0 0,0 0 0 0 0,1-1 0 0 0,0 1 0 0 0,1-1 0 0 0,0 0 0 0 0,1 0 0 0 0,0 0-1 0 0,1 0 1 0 0,1 0 0 0 0,0 0 0 0 0,3-18 0 0 0,-3 28-67 0 0,-1 0-1 0 0,1 0 1 0 0,0 0 0 0 0,0 1 0 0 0,-1-1 0 0 0,1 0-1 0 0,1 0 1 0 0,-1 0 0 0 0,0 1 0 0 0,0-1 0 0 0,0 1-1 0 0,1-1 1 0 0,-1 1 0 0 0,1-1 0 0 0,0 1 0 0 0,-1 0-1 0 0,1 0 1 0 0,0-1 0 0 0,-1 1 0 0 0,1 1 0 0 0,0-1 0 0 0,0 0-1 0 0,0 0 1 0 0,0 1 0 0 0,0-1 0 0 0,0 1 0 0 0,0-1-1 0 0,0 1 1 0 0,0 0 0 0 0,4 0 0 0 0,5 1-45 0 0,0 0 0 0 0,-1 0 1 0 0,1 1-1 0 0,17 5 0 0 0,-12-3-15 0 0,48 14-436 0 0,24 4-2000 0 0,-43-10-2268 0 0,-26-6 1392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0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44 127 912 0 0,'-6'-2'1035'0'0,"3"2"-390"0"0,0-1 0 0 0,1 1 0 0 0,-1-1 0 0 0,1 1 0 0 0,-1 0 0 0 0,1 0 0 0 0,-1 0 0 0 0,0 0 0 0 0,1 0 0 0 0,-1 1 0 0 0,1-1 0 0 0,-5 2 0 0 0,18-5 1900 0 0,-9 3-2436 0 0,1-1 0 0 0,-1 1 1 0 0,1-1-1 0 0,-1 0 0 0 0,0 0 0 0 0,0 0 1 0 0,1 0-1 0 0,-1 0 0 0 0,3-3 1 0 0,-3 1-22 0 0,1 0 0 0 0,0 0 0 0 0,-1 0 0 0 0,0 0 0 0 0,0-1 0 0 0,0 1 0 0 0,0-1 0 0 0,-1 0 1 0 0,1 0-1 0 0,-1 1 0 0 0,1-5 0 0 0,-1 4-62 0 0,0 0 0 0 0,0 0 0 0 0,0 1 0 0 0,1-1 0 0 0,-1 0 0 0 0,1 1 0 0 0,0 0 1 0 0,0-1-1 0 0,1 1 0 0 0,-1 0 0 0 0,1 0 0 0 0,3-3 0 0 0,-3 3-15 0 0,1 1 1 0 0,0 0-1 0 0,0 0 1 0 0,0 0-1 0 0,0 0 1 0 0,0 1-1 0 0,1 0 1 0 0,-1 0-1 0 0,0 0 0 0 0,1 0 1 0 0,-1 1-1 0 0,1-1 1 0 0,-1 1-1 0 0,0 0 1 0 0,1 1-1 0 0,-1-1 1 0 0,1 1-1 0 0,5 1 0 0 0,5 2 13 0 0,-1 0 0 0 0,-1 1 0 0 0,1 1 0 0 0,17 9 0 0 0,-23-10-23 0 0,0 0-1 0 0,0 1 0 0 0,0-1 1 0 0,0 2-1 0 0,-1-1 0 0 0,0 1 1 0 0,11 14-1 0 0,-15-17 11 0 0,0 0-1 0 0,0 0 1 0 0,-1 0 0 0 0,1 1 0 0 0,-1 0-1 0 0,0-1 1 0 0,-1 1 0 0 0,1 0 0 0 0,-1 0-1 0 0,0 0 1 0 0,0 0 0 0 0,0 0 0 0 0,-1 0-1 0 0,1 0 1 0 0,-1 0 0 0 0,-1 9 0 0 0,0-10 4 0 0,-1 1 0 0 0,1-1 0 0 0,-1 0 1 0 0,0 1-1 0 0,0-1 0 0 0,0 0 1 0 0,-1 0-1 0 0,1 0 0 0 0,-1-1 0 0 0,0 1 1 0 0,0-1-1 0 0,-1 1 0 0 0,1-1 0 0 0,0 0 1 0 0,-1 0-1 0 0,0 0 0 0 0,-6 3 0 0 0,-1 0-21 0 0,-1 0 0 0 0,1-1 0 0 0,-1 0 0 0 0,0-1-1 0 0,-16 3 1 0 0,13-3-76 0 0,-1-1-1 0 0,0-1 1 0 0,-19 0 0 0 0,27-2-70 0 0,1-1 0 0 0,0 1 0 0 0,0-1 0 0 0,0 0 0 0 0,0-1 0 0 0,0 0 0 0 0,1 0 1 0 0,-1 0-1 0 0,-10-6 0 0 0,15 7-142 0 0,0-1 1 0 0,-1 1-1 0 0,2 0 1 0 0,-1-1-1 0 0,0 0 1 0 0,0 1-1 0 0,0-1 1 0 0,1 0-1 0 0,-1 0 1 0 0,1 0 0 0 0,-1 0-1 0 0,1 0 1 0 0,0 0-1 0 0,0-1 1 0 0,0 1-1 0 0,0 0 1 0 0,0-4-1 0 0,-2-12-2404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9.4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53 504 0 0,'7'-38'4247'0'0,"-2"23"6307"0"0,-5 59-9762 0 0,2 0 0 0 0,2 0 1 0 0,2-1-1 0 0,21 77 1 0 0,-19-87-689 0 0,4 35 0 0 0,-1-3-244 0 0,-10-63 89 0 0,-1 1 1 0 0,1-1-1 0 0,0 0 0 0 0,0 0 1 0 0,0 0-1 0 0,0 0 1 0 0,0 0-1 0 0,3 3 1 0 0,5 2-1841 0 0,-8-7 1568 0 0,-1 0 1 0 0,1 0-1 0 0,-1 1 1 0 0,1-1-1 0 0,0 0 1 0 0,-1 0-1 0 0,1 0 1 0 0,0 0-1 0 0,-1 0 1 0 0,1 0-1 0 0,-1 0 1 0 0,1 0-1 0 0,0-1 1 0 0,-1 1-1 0 0,1 0 1 0 0,0 0-1 0 0,5-4-1685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29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49 202 1360 0 0,'-49'-3'10375'0'0,"52"2"-10307"0"0,0 0 0 0 0,0 0 0 0 0,0-1 0 0 0,0 1 1 0 0,0-1-1 0 0,0 0 0 0 0,-1 0 0 0 0,1 0 0 0 0,-1 0 1 0 0,5-4-1 0 0,-2 1 3 0 0,50-45-38 0 0,-33 28 33 0 0,41-30 0 0 0,-53 46-23 0 0,0 0 1 0 0,0 0 0 0 0,0 1 0 0 0,1 0 0 0 0,-1 1-1 0 0,1 0 1 0 0,0 1 0 0 0,13-2 0 0 0,-15 3-5 0 0,1 1 1 0 0,-1 1 0 0 0,1 0-1 0 0,-1 0 1 0 0,0 1 0 0 0,1 0-1 0 0,-1 1 1 0 0,1 0 0 0 0,-1 0-1 0 0,0 1 1 0 0,0 0 0 0 0,0 1-1 0 0,-1 0 1 0 0,1 0 0 0 0,-1 1-1 0 0,0 0 1 0 0,0 0 0 0 0,-1 1-1 0 0,1 0 1 0 0,-1 1 0 0 0,-1-1-1 0 0,1 1 1 0 0,-1 1-1 0 0,0-1 1 0 0,-1 1 0 0 0,0 0-1 0 0,0 0 1 0 0,0 0 0 0 0,5 18-1 0 0,-8-20-36 0 0,0 1 0 0 0,-1 0-1 0 0,1-1 1 0 0,-2 1-1 0 0,1 0 1 0 0,-1-1-1 0 0,0 1 1 0 0,0 0 0 0 0,-1-1-1 0 0,0 1 1 0 0,0 0-1 0 0,-1-1 1 0 0,0 1 0 0 0,0-1-1 0 0,0 0 1 0 0,-1 0-1 0 0,1 0 1 0 0,-2 0-1 0 0,1 0 1 0 0,-1 0 0 0 0,0-1-1 0 0,0 1 1 0 0,-8 7-1 0 0,0-1-3 0 0,-1-1-1 0 0,0 0 1 0 0,-1-1-1 0 0,0 0 1 0 0,-1-1-1 0 0,1-1 1 0 0,-2 0-1 0 0,-19 6 0 0 0,21-8-327 0 0,0 0-1 0 0,-1-2 0 0 0,1 0 0 0 0,-1 0 1 0 0,0-2-1 0 0,0 0 0 0 0,-28 1 1 0 0,27-7-1677 0 0,1-3-229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0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83 8 0 0,'0'0'0'0'0,"2"-5"220"0"0,0 0 1 0 0,-1 0-1 0 0,1 0 0 0 0,-1 0 1 0 0,1-10-1 0 0,-2 14-176 0 0,0 0 0 0 0,0 0-1 0 0,0 0 1 0 0,0 1 0 0 0,0-1 0 0 0,0 0 0 0 0,-1 0-1 0 0,1 0 1 0 0,0 0 0 0 0,-1 0 0 0 0,1 0 0 0 0,0 0-1 0 0,-1 1 1 0 0,1-1 0 0 0,-1 0 0 0 0,0 0 0 0 0,1 1-1 0 0,-1-1 1 0 0,1 0 0 0 0,-1 1 0 0 0,0-1 0 0 0,0 0-1 0 0,1 1 1 0 0,-1-1 0 0 0,0 1 0 0 0,0-1 0 0 0,0 1 0 0 0,0 0-1 0 0,1-1 1 0 0,-1 1 0 0 0,0 0 0 0 0,0 0 0 0 0,0-1-1 0 0,0 1 1 0 0,0 0 0 0 0,0 0 0 0 0,0 0 0 0 0,0 0-1 0 0,0 0 1 0 0,-1 1 0 0 0,-14-2 1821 0 0,0 2 1 0 0,0 0-1 0 0,0 1 0 0 0,-23 5 1 0 0,34-6-1607 0 0,1 1 0 0 0,-1-1 0 0 0,1 1 0 0 0,-1 0 0 0 0,1 1 1 0 0,0-1-1 0 0,0 1 0 0 0,0 0 0 0 0,0 0 0 0 0,0 0 0 0 0,0 0 1 0 0,1 1-1 0 0,0-1 0 0 0,-1 1 0 0 0,2 0 0 0 0,-1 0 0 0 0,0 0 0 0 0,1 0 1 0 0,-3 6-1 0 0,3-5-202 0 0,1 0 1 0 0,0 0-1 0 0,0 0 0 0 0,0 0 1 0 0,0 1-1 0 0,1-1 0 0 0,0 0 1 0 0,0 0-1 0 0,0 1 0 0 0,1-1 1 0 0,-1 0-1 0 0,1 0 1 0 0,1 0-1 0 0,-1 0 0 0 0,1 0 1 0 0,0 0-1 0 0,0 0 0 0 0,0 0 1 0 0,4 5-1 0 0,-2-4-49 0 0,-1-1 0 0 0,0 0 0 0 0,1 0-1 0 0,0-1 1 0 0,0 1 0 0 0,1-1 0 0 0,-1 0 0 0 0,1 0-1 0 0,0 0 1 0 0,0-1 0 0 0,0 0 0 0 0,0 0 0 0 0,1 0 0 0 0,-1 0-1 0 0,1-1 1 0 0,8 3 0 0 0,-3-3-14 0 0,0-1 0 0 0,1 1 0 0 0,-1-2-1 0 0,0 0 1 0 0,1 0 0 0 0,18-3 0 0 0,-23 2-11 0 0,-1-1 0 0 0,1 0 1 0 0,-1 0-1 0 0,1 0 0 0 0,-1 0 0 0 0,0-1 0 0 0,0 0 1 0 0,0-1-1 0 0,-1 1 0 0 0,1-1 0 0 0,-1 0 0 0 0,9-9 1 0 0,-11 10-12 0 0,-1 0 0 0 0,0 0 0 0 0,0-1 1 0 0,0 1-1 0 0,0-1 0 0 0,0 1 1 0 0,-1-1-1 0 0,0 1 0 0 0,0-1 0 0 0,0 0 1 0 0,0 0-1 0 0,0 1 0 0 0,-1-1 0 0 0,0 0 1 0 0,0 0-1 0 0,0 0 0 0 0,0 0 0 0 0,0 0 1 0 0,-1 1-1 0 0,0-1 0 0 0,0 0 1 0 0,0 0-1 0 0,0 1 0 0 0,-2-6 0 0 0,-1 1-17 0 0,1 0-1 0 0,-2 1 1 0 0,1 0-1 0 0,-1-1 0 0 0,0 1 1 0 0,0 1-1 0 0,0-1 1 0 0,-1 1-1 0 0,0 0 0 0 0,-8-6 1 0 0,2 3 25 0 0,7 5 19 0 0,1 0 0 0 0,-1 0 0 0 0,0 0 0 0 0,0 1 0 0 0,-1 0 0 0 0,1 0 0 0 0,-1 1 0 0 0,1-1 0 0 0,-1 1 1 0 0,0 0-1 0 0,0 1 0 0 0,-12-3 0 0 0,5 3 38 0 0,5 1-7 0 0,-1-1 0 0 0,1 1 1 0 0,-1 0-1 0 0,-8 2 0 0 0,15-2-23 0 0,1 1 0 0 0,-1-1 0 0 0,1 0 0 0 0,0 1 0 0 0,-1-1-1 0 0,1 1 1 0 0,-1-1 0 0 0,1 1 0 0 0,0 0 0 0 0,-1-1 0 0 0,1 1-1 0 0,0 0 1 0 0,0 0 0 0 0,0 0 0 0 0,-1 0 0 0 0,1 0-1 0 0,0 0 1 0 0,0 0 0 0 0,1 0 0 0 0,-1 1 0 0 0,0-1 0 0 0,0 0-1 0 0,1 1 1 0 0,-1-1 0 0 0,0 0 0 0 0,1 1 0 0 0,-1-1-1 0 0,1 1 1 0 0,-1 1 0 0 0,1-1-8 0 0,1 0 1 0 0,-1-1-1 0 0,0 1 1 0 0,1 0-1 0 0,-1-1 0 0 0,1 1 1 0 0,-1-1-1 0 0,1 1 0 0 0,0-1 1 0 0,-1 1-1 0 0,1-1 0 0 0,0 1 1 0 0,0-1-1 0 0,0 0 1 0 0,0 0-1 0 0,0 1 0 0 0,1-1 1 0 0,-1 0-1 0 0,0 0 0 0 0,1 0 1 0 0,-1 0-1 0 0,0 0 0 0 0,2 0 1 0 0,5 4-71 0 0,-1-1 0 0 0,1-1 0 0 0,8 4 0 0 0,-6-4-457 0 0,0-1 0 0 0,18 4 0 0 0,5-3-3524 0 0,-22-2 1761 0 0,9 1-1623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1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20 128 1768 0 0,'-11'-2'9422'0'0,"11"9"-7104"0"0,3 10-1694 0 0,1 1 0 0 0,1-1-1 0 0,1 0 1 0 0,0 0 0 0 0,2 0 0 0 0,15 26-1 0 0,-6-25-458 0 0,-16-17-156 0 0,-1-1 0 0 0,1 1 0 0 0,0-1-1 0 0,-1 1 1 0 0,1-1 0 0 0,0 1 0 0 0,0-1 0 0 0,0 1 0 0 0,-1-1 0 0 0,1 0-1 0 0,0 1 1 0 0,0-1 0 0 0,0 0 0 0 0,0 0 0 0 0,-1 0 0 0 0,1 0 0 0 0,0 0-1 0 0,0 0 1 0 0,0 0 0 0 0,0 0 0 0 0,0 0 0 0 0,-1 0 0 0 0,1 0 0 0 0,0 0-1 0 0,1-1 1 0 0,-2 1-5 0 0,1-1 0 0 0,-1 1 0 0 0,0-1 0 0 0,1 1 0 0 0,-1 0-1 0 0,0-1 1 0 0,0 1 0 0 0,1-1 0 0 0,-1 1 0 0 0,0-1 0 0 0,0 1 0 0 0,0-1-1 0 0,0 1 1 0 0,0-1 0 0 0,0 1 0 0 0,0-1 0 0 0,0 1 0 0 0,0-1 0 0 0,0 1-1 0 0,0-1 1 0 0,0 0 0 0 0,0 1 0 0 0,0-1 0 0 0,0 1 0 0 0,0-1 0 0 0,-1 1-1 0 0,1 0 1 0 0,0-1 0 0 0,0 1 0 0 0,-1-1 0 0 0,-9-16 42 0 0,8 14-54 0 0,-20-30 141 0 0,7 10 100 0 0,-16-31-1 0 0,27 46-163 0 0,0-1 0 0 0,1 0 0 0 0,0 0 0 0 0,0 0 0 0 0,1-1 0 0 0,0 1 0 0 0,0-14 1 0 0,2 20-58 0 0,-1 0 0 0 0,1 0 1 0 0,1 0-1 0 0,-1 0 1 0 0,0 1-1 0 0,1-1 1 0 0,-1 0-1 0 0,1 0 0 0 0,0 0 1 0 0,0 1-1 0 0,0-1 1 0 0,0 1-1 0 0,1-1 1 0 0,-1 1-1 0 0,1-1 0 0 0,-1 1 1 0 0,3-3-1 0 0,-1 3-6 0 0,-1 0-1 0 0,1 0 1 0 0,0 0-1 0 0,0 0 1 0 0,-1 1-1 0 0,1-1 1 0 0,0 1-1 0 0,0 0 1 0 0,0 0-1 0 0,0 0 1 0 0,1 0 0 0 0,-1 0-1 0 0,0 1 1 0 0,0 0-1 0 0,5-1 1 0 0,23 2-73 0 0,1 1-1 0 0,-1 2 1 0 0,56 13 0 0 0,6 1-762 0 0,-76-16 431 0 0,-5 0-841 0 0,0-1 0 0 0,1 2 0 0 0,-1 0 0 0 0,16 6 0 0 0,-11-1-2014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1.7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18 1752 0 0,'-11'-18'12398'0'0,"10"29"-10627"0"0,3 25-1129 0 0,2 0 0 0 0,9 44 0 0 0,5 40-101 0 0,-16-98-420 0 0,0-1-1 0 0,2 1 1 0 0,11 39 0 0 0,-11-49-229 0 0,0-1 1 0 0,1 0-1 0 0,1 0 1 0 0,0-1 0 0 0,0 1-1 0 0,1-1 1 0 0,0-1-1 0 0,14 15 1 0 0,-20-23-33 0 0,-1 0-1 0 0,1-1 1 0 0,0 1 0 0 0,0-1 0 0 0,-1 1 0 0 0,1-1 0 0 0,0 1 0 0 0,0-1-1 0 0,0 0 1 0 0,0 0 0 0 0,0 1 0 0 0,0-1 0 0 0,1 0 0 0 0,-2 0-150 0 0,1 0 0 0 0,0 0 1 0 0,-1 0-1 0 0,1 0 1 0 0,-1 0-1 0 0,1 0 0 0 0,-1 0 1 0 0,1 0-1 0 0,-1 0 1 0 0,0-1-1 0 0,1 1 0 0 0,-1 0 1 0 0,1 0-1 0 0,-1-1 1 0 0,1 1-1 0 0,-1 0 1 0 0,1-1-1 0 0,2-2-2341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2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79 163 2200 0 0,'-17'-2'3888'0'0,"14"1"-3522"0"0,0 0 1 0 0,0 1-1 0 0,0-1 0 0 0,0 1 1 0 0,0 0-1 0 0,0-1 0 0 0,1 2 1 0 0,-1-1-1 0 0,0 0 0 0 0,0 0 1 0 0,0 1-1 0 0,0 0 0 0 0,0 0 1 0 0,1 0-1 0 0,-5 1 0 0 0,6-1-223 0 0,0-1-1 0 0,0 1 1 0 0,0 0-1 0 0,0-1 0 0 0,1 1 1 0 0,-1-1-1 0 0,0 1 1 0 0,1 0-1 0 0,-1 0 1 0 0,0-1-1 0 0,1 1 1 0 0,-1 0-1 0 0,1 0 1 0 0,-1 1-1 0 0,3 2 966 0 0,8-5-387 0 0,1-3-490 0 0,0-1 0 0 0,0 0 0 0 0,-1-1-1 0 0,0 0 1 0 0,0 0 0 0 0,-1-1 0 0 0,12-11-1 0 0,0 1-38 0 0,-7 7-92 0 0,7-7 55 0 0,1 1 0 0 0,45-24-1 0 0,-59 37-112 0 0,1-1-1 0 0,-1 1 1 0 0,1 0 0 0 0,-1 1-1 0 0,1 0 1 0 0,0 0-1 0 0,0 1 1 0 0,-1 0-1 0 0,1 1 1 0 0,0 0-1 0 0,0 0 1 0 0,16 3-1 0 0,-10 1-9 0 0,-1 0-1 0 0,1 0 1 0 0,-1 1-1 0 0,-1 1 1 0 0,1 0 0 0 0,-1 1-1 0 0,0 1 1 0 0,-1 0-1 0 0,1 1 1 0 0,-2 0-1 0 0,1 0 1 0 0,-1 2-1 0 0,18 20 1 0 0,-22-21-18 0 0,1 0 1 0 0,-1 0 0 0 0,-1 1-1 0 0,0-1 1 0 0,-1 1 0 0 0,1 0-1 0 0,-2 1 1 0 0,0 0 0 0 0,0-1-1 0 0,-1 1 1 0 0,-1 0 0 0 0,0 0 0 0 0,-1 1-1 0 0,0-1 1 0 0,0 0 0 0 0,-2 1-1 0 0,-1 13 1 0 0,0-16-11 0 0,-1 0 1 0 0,0-1-1 0 0,0 1 1 0 0,-1-1-1 0 0,0 1 0 0 0,-1-1 1 0 0,0-1-1 0 0,-1 1 1 0 0,1-1-1 0 0,-15 15 0 0 0,11-13 19 0 0,-1 0 0 0 0,0-1 0 0 0,0 0 0 0 0,-1-1-1 0 0,0 0 1 0 0,0-1 0 0 0,-23 10 0 0 0,8-7-21 0 0,0-1 1 0 0,0-2 0 0 0,-35 6-1 0 0,-85 3-578 0 0,139-16 289 0 0,1 0 0 0 0,-1 0 0 0 0,1-1 0 0 0,-1 1-1 0 0,0-1 1 0 0,1-1 0 0 0,-11-3 0 0 0,13 4-448 0 0,0-1 1 0 0,0 0-1 0 0,1 0 0 0 0,-1 0 0 0 0,0-1 1 0 0,1 1-1 0 0,-6-6 0 0 0,-3-6-2796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4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77 512 0 0,'-5'-72'7875'0'0,"5"72"-7799"0"0,0 0 0 0 0,0 0 0 0 0,0 0 0 0 0,0-1 0 0 0,0 1 0 0 0,0 0 0 0 0,0 0 1 0 0,0 0-1 0 0,0 0 0 0 0,0 0 0 0 0,0 0 0 0 0,0 0 0 0 0,0-1 0 0 0,0 1 0 0 0,0 0 0 0 0,0 0 0 0 0,0 0 0 0 0,0 0 0 0 0,0 0 0 0 0,0 0 0 0 0,0-1 0 0 0,0 1 0 0 0,0 0 0 0 0,0 0 0 0 0,0 0 0 0 0,0 0 0 0 0,0 0 1 0 0,0 0-1 0 0,0 0 0 0 0,0-1 0 0 0,0 1 0 0 0,0 0 0 0 0,0 0 0 0 0,0 0 0 0 0,0 0 0 0 0,0 0 0 0 0,1 0 0 0 0,-1 0 0 0 0,0 0 0 0 0,0 0 0 0 0,0-1 0 0 0,0 1 0 0 0,0 0 0 0 0,0 0 0 0 0,0 0 0 0 0,1 0 0 0 0,-1 0 0 0 0,0 0 1 0 0,0 0-1 0 0,0 0 0 0 0,0 0 0 0 0,0 0 0 0 0,0 0 0 0 0,0 0 0 0 0,1 0 0 0 0,-1 0 0 0 0,0 0 0 0 0,0 0 0 0 0,6 9 2026 0 0,5 17-429 0 0,18 61 466 0 0,-6-21-1356 0 0,-22-61-810 0 0,0-1 1 0 0,-1 0-1 0 0,0 1 1 0 0,1-1-1 0 0,-1 1 1 0 0,-1-1-1 0 0,0 5 0 0 0,0-4-297 0 0,1 1 0 0 0,0-1 0 0 0,0 0 0 0 0,1 6 0 0 0,1-6-1772 0 0,4-3-3316 0 0,-2-2 3456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4.8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29 3153 0 0,'-19'-11'8396'0'0,"18"11"-8332"0"0,0 0 1 0 0,1-1-1 0 0,-1 1 0 0 0,0 0 1 0 0,1-1-1 0 0,-1 1 0 0 0,1-1 1 0 0,-1 1-1 0 0,1-1 0 0 0,-1 1 1 0 0,1-1-1 0 0,0 1 0 0 0,-1-1 1 0 0,1 1-1 0 0,-1-1 0 0 0,1 1 1 0 0,0-1-1 0 0,0 0 0 0 0,-1 1 1 0 0,1-1-1 0 0,0 0 0 0 0,0 1 1 0 0,0-1-1 0 0,0 0 0 0 0,0 1 1 0 0,-1-1-1 0 0,1 0 0 0 0,0 1 1 0 0,1-2-1 0 0,18 5 41 0 0,5 1-4038 0 0,29 8 1 0 0,-42-9 2710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5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226 107 8 0 0,'-19'-22'5301'0'0,"15"17"-4828"0"0,-1 0-1 0 0,1 0 0 0 0,-1 0 1 0 0,-10-7-1 0 0,-51-31 1698 0 0,64 42-2058 0 0,0 0 0 0 0,-1-1 0 0 0,1 1 0 0 0,-1 0 0 0 0,0 0 1 0 0,1 1-1 0 0,-1-1 0 0 0,0 1 0 0 0,1-1 0 0 0,-1 1 0 0 0,0 0 1 0 0,0 0-1 0 0,1 0 0 0 0,-1 0 0 0 0,0 0 0 0 0,0 1 0 0 0,1-1 0 0 0,-1 1 1 0 0,0 0-1 0 0,1 0 0 0 0,-1 0 0 0 0,1 0 0 0 0,-1 0 0 0 0,-2 3 0 0 0,2-3 20 0 0,1 1-1 0 0,0 0 0 0 0,-1 1 1 0 0,1-1-1 0 0,0 0 0 0 0,1 1 1 0 0,-1-1-1 0 0,0 1 1 0 0,1 0-1 0 0,-1-1 0 0 0,1 1 1 0 0,0 0-1 0 0,0 0 0 0 0,0 0 1 0 0,0 0-1 0 0,0 0 0 0 0,1 0 1 0 0,0 0-1 0 0,-1 0 0 0 0,1 0 1 0 0,1 5-1 0 0,0-2-116 0 0,0 0 0 0 0,0 0 0 0 0,1 0 0 0 0,0-1 0 0 0,0 1 0 0 0,0-1 1 0 0,1 0-1 0 0,0 1 0 0 0,0-1 0 0 0,0 0 0 0 0,1-1 0 0 0,-1 1 0 0 0,1-1 0 0 0,0 1 0 0 0,1-1 0 0 0,-1 0 0 0 0,1-1 0 0 0,-1 1 0 0 0,1-1 1 0 0,0 0-1 0 0,1 0 0 0 0,6 3 0 0 0,16 7 87 0 0,-1 2-1 0 0,36 24 1 0 0,-62-38-85 0 0,1 0 0 0 0,-1 0-1 0 0,0-1 1 0 0,0 1 0 0 0,0 0 0 0 0,1 1 0 0 0,-1-1-1 0 0,0 0 1 0 0,0 0 0 0 0,0 0 0 0 0,-1 1 0 0 0,1-1-1 0 0,0 0 1 0 0,0 1 0 0 0,-1-1 0 0 0,1 1 0 0 0,-1-1-1 0 0,1 1 1 0 0,-1-1 0 0 0,0 1 0 0 0,1-1 0 0 0,-1 1-1 0 0,0 2 1 0 0,-1-2 5 0 0,1-1-1 0 0,-1 1 1 0 0,1 0 0 0 0,-1-1-1 0 0,0 1 1 0 0,1 0 0 0 0,-1-1-1 0 0,0 1 1 0 0,0-1 0 0 0,0 0-1 0 0,0 1 1 0 0,0-1-1 0 0,-1 0 1 0 0,1 1 0 0 0,0-1-1 0 0,-1 0 1 0 0,1 0 0 0 0,-1 0-1 0 0,1 0 1 0 0,-4 1 0 0 0,-16 7 89 0 0,0-2 0 0 0,0 0-1 0 0,-35 6 1 0 0,45-11-13 0 0,4 0-87 0 0,1-1 0 0 0,-1 0 0 0 0,0-1 0 0 0,0 1 0 0 0,1-2 0 0 0,-10 0 0 0 0,15 1-29 0 0,-1 0 0 0 0,1 0 0 0 0,0-1 0 0 0,0 1 0 0 0,0 0-1 0 0,0-1 1 0 0,0 1 0 0 0,0-1 0 0 0,0 1 0 0 0,0-1 0 0 0,0 0 0 0 0,0 1 0 0 0,0-1-1 0 0,1 0 1 0 0,-1 0 0 0 0,0 1 0 0 0,0-1 0 0 0,0-1 0 0 0,0 0-44 0 0,1 1 0 0 0,0 0 0 0 0,-1-1 1 0 0,1 1-1 0 0,0 0 0 0 0,0-1 0 0 0,0 1 1 0 0,0 0-1 0 0,0-1 0 0 0,0 1 0 0 0,0 0 0 0 0,1-1 1 0 0,-1 1-1 0 0,0 0 0 0 0,1 0 0 0 0,-1-1 0 0 0,1 1 1 0 0,0 0-1 0 0,1-2 0 0 0,20-29-3444 0 0,-6 13 844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5.9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94 532 1928 0 0,'-3'1'908'0'0,"-2"0"160"0"0,0 1-1 0 0,0 0 1 0 0,1 0 0 0 0,-1 0-1 0 0,1 0 1 0 0,-5 4 0 0 0,7-5-927 0 0,1 1 0 0 0,0-1 0 0 0,-1 1 1 0 0,1-1-1 0 0,0 1 0 0 0,0-1 0 0 0,0 1 1 0 0,0 0-1 0 0,0 0 0 0 0,1-1 0 0 0,-1 1 1 0 0,1 0-1 0 0,-1 0 0 0 0,1 0 1 0 0,-1 0-1 0 0,1 0 0 0 0,0 0 0 0 0,0-1 1 0 0,0 4-1 0 0,0 4 27 0 0,1-1 1 0 0,0 0-1 0 0,1 1 1 0 0,0-1-1 0 0,0 0 1 0 0,1 0-1 0 0,3 9 1 0 0,30 52 662 0 0,-25-50-784 0 0,6 8 25 0 0,-13-21-36 0 0,0-1 0 0 0,0 1 1 0 0,0 0-1 0 0,-1 0 0 0 0,0 1 1 0 0,0-1-1 0 0,2 11 0 0 0,-8-27 408 0 0,-1 0-1 0 0,0 0 1 0 0,-1 0-1 0 0,-6-10 1 0 0,-8-15-53 0 0,2-3-160 0 0,3-1 0 0 0,1 0 0 0 0,1 0 0 0 0,-10-71 0 0 0,18 82-228 0 0,-17-165 135 0 0,21 171-120 0 0,0 0-1 0 0,1 0 1 0 0,2 0-1 0 0,0 0 1 0 0,1 0-1 0 0,12-36 1 0 0,-15 54-8 0 0,1-1 0 0 0,0 2 0 0 0,0-1 0 0 0,0 0 0 0 0,1 0 0 0 0,-1 1 0 0 0,1-1 0 0 0,0 1 0 0 0,0 0 0 0 0,0-1 0 0 0,0 1 0 0 0,0 1 0 0 0,1-1 0 0 0,4-2 1 0 0,-5 3-11 0 0,0 0 0 0 0,0 1 0 0 0,1 0 0 0 0,-1 0 0 0 0,1 0 0 0 0,-1 0 0 0 0,1 0 0 0 0,-1 1 0 0 0,1 0 0 0 0,-1-1 0 0 0,1 1 0 0 0,0 1 1 0 0,-1-1-1 0 0,1 0 0 0 0,-1 1 0 0 0,1 0 0 0 0,5 2 0 0 0,12 5-288 0 0,-1 0-1 0 0,0 2 1 0 0,0 0-1 0 0,-1 2 1 0 0,29 22 0 0 0,-32-21-1652 0 0,-1 0 0 0 0,-1 2 0 0 0,20 23 0 0 0,-14-10-1752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1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10 736 0 0,'0'0'278'0'0,"0"0"-1"0"0,0-1 1 0 0,0 1-1 0 0,0 0 1 0 0,0-1-1 0 0,0 1 1 0 0,0 0-1 0 0,0-1 1 0 0,0 1-1 0 0,0-1 1 0 0,-1 1-1 0 0,1 0 1 0 0,0-1-1 0 0,0 1 1 0 0,0 0-1 0 0,0 0 0 0 0,-1-1 1 0 0,1 1-1 0 0,0 0 1 0 0,0-1-1 0 0,-1 1 1 0 0,1 0-1 0 0,0 0 1 0 0,0-1-1 0 0,-1 1 1 0 0,1 0-1 0 0,0 0 1 0 0,-1 0-1 0 0,1 0 1 0 0,0-1-1 0 0,-1 1 1 0 0,1 0-1 0 0,0 0 1 0 0,-1 0-1 0 0,1 0 1 0 0,0 0-1 0 0,-1 0 1 0 0,1 0-1 0 0,-1 0 1 0 0,1 0-1 0 0,0 0 1 0 0,-1 0-1 0 0,1 0 1 0 0,0 0-1 0 0,-1 0 1 0 0,-3 8 1600 0 0,3-1-1769 0 0,0-1 0 0 0,1 1 1 0 0,0 0-1 0 0,0 0 0 0 0,1 0 0 0 0,0-1 0 0 0,0 1 0 0 0,1-1 0 0 0,0 1 0 0 0,0-1 0 0 0,0 1 0 0 0,1-1 1 0 0,0 0-1 0 0,0 0 0 0 0,0 0 0 0 0,1 0 0 0 0,0-1 0 0 0,0 1 0 0 0,0-1 0 0 0,1 0 0 0 0,0-1 0 0 0,0 1 1 0 0,0-1-1 0 0,0 0 0 0 0,11 6 0 0 0,-14-8-212 0 0,0-1 1 0 0,0 0-1 0 0,1 0 1 0 0,-1 0-1 0 0,0 0 1 0 0,1-1-1 0 0,-1 1 0 0 0,0-1 1 0 0,1 1-1 0 0,-1-1 1 0 0,1 0-1 0 0,3 0 1 0 0,9-5-5673 0 0,-12 2 2533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6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 1768 0 0,'1'-2'8661'0'0,"6"-6"-7429"0"0,5 7-783 0 0,0-1-1 0 0,-1 2 1 0 0,1 0-1 0 0,0 0 1 0 0,21 4-1 0 0,-6-1-665 0 0,53 5-2950 0 0,-56-6 1401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7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60 2449 0 0,'-20'4'6233'0'0,"0"0"-3658"0"0,-35 7-2 0 0,52-10-2290 0 0,0 1 1 0 0,0-1 0 0 0,0 0 0 0 0,0 1 0 0 0,-4 3-1 0 0,-5 3 500 0 0,12-8-758 0 0,-1 0-1 0 0,1 0 0 0 0,-1 0 0 0 0,1 1 0 0 0,0-1 0 0 0,-1 0 0 0 0,1 1 0 0 0,0-1 0 0 0,-1 0 0 0 0,1 1 1 0 0,0-1-1 0 0,0 0 0 0 0,-1 1 0 0 0,1-1 0 0 0,0 0 0 0 0,0 1 0 0 0,0-1 0 0 0,-1 1 0 0 0,1-1 0 0 0,0 1 0 0 0,0-1 1 0 0,0 0-1 0 0,0 1 0 0 0,0-1 0 0 0,0 1 0 0 0,0-1 0 0 0,0 1 0 0 0,0-1 0 0 0,0 0 0 0 0,0 1 0 0 0,0-1 0 0 0,0 1 1 0 0,0-1-1 0 0,1 1 0 0 0,-1-1 0 0 0,0 0 0 0 0,0 1 0 0 0,0-1 0 0 0,1 1 0 0 0,-1-1 0 0 0,1 2-5 0 0,0-1-1 0 0,-1 0 0 0 0,1 0 1 0 0,0 0-1 0 0,0 0 1 0 0,0 0-1 0 0,0 0 0 0 0,0-1 1 0 0,0 1-1 0 0,0 0 1 0 0,0 0-1 0 0,2 0 0 0 0,8 2 43 0 0,1-1 0 0 0,0-1-1 0 0,-1 0 1 0 0,1 0-1 0 0,0-1 1 0 0,0 0 0 0 0,16-4-1 0 0,-2 2-133 0 0,-1-1 26 0 0,-1-1 0 0 0,26-8 0 0 0,-4 2-149 0 0,-42 8 100 0 0,1 1 0 0 0,-1 0 0 0 0,0-1 0 0 0,1 0-1 0 0,-1 0 1 0 0,0 0 0 0 0,0 0 0 0 0,0-1 0 0 0,5-3 0 0 0,-9 5 57 0 0,1 0 0 0 0,0 0 0 0 0,0 1 0 0 0,0-1 0 0 0,-1 0 0 0 0,1 0 0 0 0,0 0 0 0 0,-1 0 0 0 0,1 0 0 0 0,0 0 1 0 0,-1 0-1 0 0,0 0 0 0 0,1 0 0 0 0,-1 0 0 0 0,0 0 0 0 0,1-1 0 0 0,-1 1 0 0 0,0 0 0 0 0,0 0 0 0 0,0 0 0 0 0,0 0 0 0 0,0 0 0 0 0,0-1 0 0 0,0 1 1 0 0,0 0-1 0 0,-1 0 0 0 0,1 0 0 0 0,0 0 0 0 0,-1 0 0 0 0,1 0 0 0 0,-1 0 0 0 0,1 0 0 0 0,-1 0 0 0 0,1 0 0 0 0,-1 0 0 0 0,0 0 0 0 0,0 0 0 0 0,1 0 1 0 0,-1 0-1 0 0,0 1 0 0 0,0-1 0 0 0,-1-1 0 0 0,-3-2 87 0 0,-1 1 0 0 0,1-1 1 0 0,-1 1-1 0 0,1 0 0 0 0,-1 0 0 0 0,0 1 0 0 0,0 0 1 0 0,-1 0-1 0 0,1 0 0 0 0,0 1 0 0 0,-1 0 1 0 0,1 0-1 0 0,-8 0 0 0 0,1 1 275 0 0,0 0-1 0 0,1 1 0 0 0,-1 0 1 0 0,0 1-1 0 0,-22 6 1 0 0,22-4 59 0 0,-1 1 0 0 0,1 1 0 0 0,-21 12 0 0 0,28-14-210 0 0,-1 0-1 0 0,1 1 1 0 0,0-1 0 0 0,0 1 0 0 0,1 1 0 0 0,-1-1 0 0 0,1 1 0 0 0,-6 9 0 0 0,9-12-133 0 0,1 0 0 0 0,-1 0 0 0 0,1 0 0 0 0,0 1 0 0 0,0-1 0 0 0,0 1 0 0 0,1-1 0 0 0,-1 1 0 0 0,1-1 0 0 0,-1 1 0 0 0,1-1 0 0 0,0 1 0 0 0,1-1 0 0 0,-1 1 0 0 0,1-1 0 0 0,-1 1 0 0 0,1-1 0 0 0,0 1 0 0 0,0-1 0 0 0,1 0 0 0 0,-1 0 0 0 0,1 1 0 0 0,-1-1 0 0 0,1 0 0 0 0,0 0 0 0 0,3 3 0 0 0,2 3-31 0 0,0 0 1 0 0,1-1-1 0 0,0 0 0 0 0,1-1 0 0 0,-1 0 1 0 0,2 0-1 0 0,9 5 0 0 0,-9-6-73 0 0,0-1 0 0 0,1-1 0 0 0,0 0 0 0 0,0 0 1 0 0,0-1-1 0 0,0-1 0 0 0,1 0 0 0 0,-1 0 0 0 0,1-1 0 0 0,12-1 0 0 0,-9 0-191 0 0,-1-1 0 0 0,1 0 0 0 0,0-1-1 0 0,-1-1 1 0 0,0 0 0 0 0,0-1 0 0 0,22-9 0 0 0,-30 9 162 0 0,0 1 1 0 0,0-1 0 0 0,0 1-1 0 0,-1-2 1 0 0,1 1-1 0 0,-1-1 1 0 0,0 1 0 0 0,0-1-1 0 0,-1-1 1 0 0,1 1-1 0 0,-1-1 1 0 0,0 0-1 0 0,-1 1 1 0 0,0-2 0 0 0,0 1-1 0 0,0 0 1 0 0,0-1-1 0 0,-1 1 1 0 0,0-1 0 0 0,0 0-1 0 0,-1 0 1 0 0,0 1-1 0 0,0-1 1 0 0,-1 0 0 0 0,0 0-1 0 0,-1-11 1 0 0,1 17 107 0 0,0 0-1 0 0,0 0 1 0 0,0 0 0 0 0,0 0 0 0 0,0 1 0 0 0,-1-1-1 0 0,1 0 1 0 0,0 0 0 0 0,-1 0 0 0 0,1 0-1 0 0,0 0 1 0 0,-1 1 0 0 0,1-1 0 0 0,-1 0 0 0 0,1 0-1 0 0,-1 1 1 0 0,0-1 0 0 0,1 0 0 0 0,-1 1-1 0 0,0-1 1 0 0,1 0 0 0 0,-1 1 0 0 0,-1-2 0 0 0,0 2 7 0 0,1 0 1 0 0,-1-1 0 0 0,1 1 0 0 0,-1 0 0 0 0,1 0 0 0 0,-1 0 0 0 0,1 0-1 0 0,-1 0 1 0 0,1 0 0 0 0,-1 0 0 0 0,1 0 0 0 0,-1 1 0 0 0,-1 0-1 0 0,-1 0 40 0 0,0 0-1 0 0,1 1 1 0 0,-1-1-1 0 0,1 1 1 0 0,-1 0-1 0 0,1 0 1 0 0,0 0-1 0 0,0 1 1 0 0,0-1-1 0 0,-5 6 0 0 0,6-5-42 0 0,1-1-1 0 0,-1 1 0 0 0,1 0 1 0 0,0 0-1 0 0,-1 0 0 0 0,1 0 0 0 0,0 0 1 0 0,1 0-1 0 0,-1 0 0 0 0,1 1 0 0 0,-1-1 1 0 0,1 0-1 0 0,0 0 0 0 0,0 0 0 0 0,0 1 1 0 0,0-1-1 0 0,1 0 0 0 0,0 0 1 0 0,-1 0-1 0 0,1 0 0 0 0,0 1 0 0 0,2 2 1 0 0,0 0 16 0 0,0 0 0 0 0,0 0 0 0 0,1-1 1 0 0,-1 1-1 0 0,1-1 0 0 0,1 0 1 0 0,-1 0-1 0 0,1 0 0 0 0,10 7 1 0 0,-6-5-29 0 0,1 0 1 0 0,-1-1 0 0 0,2 0 0 0 0,-1-1 0 0 0,1 0 0 0 0,0-1-1 0 0,20 6 1 0 0,-26-9-5 0 0,1 0 0 0 0,-1 0 0 0 0,1 0 0 0 0,-1-1 0 0 0,1 0 1 0 0,-1 0-1 0 0,0-1 0 0 0,1 0 0 0 0,-1 0 0 0 0,1 0 0 0 0,-1 0 0 0 0,0-1 0 0 0,0 0 0 0 0,0 0 0 0 0,0 0 0 0 0,0-1 0 0 0,0 0 0 0 0,7-5 0 0 0,-7 4-11 0 0,-1 1 0 0 0,1-1 0 0 0,-1 0-1 0 0,0-1 1 0 0,-1 1 0 0 0,1-1 0 0 0,-1 1 0 0 0,0-1 0 0 0,0 0 0 0 0,0 0 0 0 0,-1-1 0 0 0,0 1-1 0 0,0 0 1 0 0,2-8 0 0 0,-3 6-34 0 0,0 0 0 0 0,-1 0 0 0 0,0 0-1 0 0,0 0 1 0 0,0 1 0 0 0,-1-1 0 0 0,0 0 0 0 0,0 0 0 0 0,-1 0 0 0 0,0 1-1 0 0,-4-12 1 0 0,3 11 5 0 0,0-1 1 0 0,-1 1-1 0 0,0 0 0 0 0,0 0 0 0 0,-1 0 0 0 0,1 1 0 0 0,-7-7 1 0 0,8 10 32 0 0,0 0-1 0 0,-1 0 1 0 0,0 0 0 0 0,0 1 0 0 0,0-1 0 0 0,0 1 0 0 0,0 0 0 0 0,0 0 0 0 0,0 1 0 0 0,-1-1 0 0 0,1 1 0 0 0,0 0 0 0 0,-1 0 0 0 0,-4 0-1 0 0,-1 0 70 0 0,0 1-1 0 0,0 0 1 0 0,1 1-1 0 0,-1 0 1 0 0,0 0-1 0 0,1 1 1 0 0,-1 0-1 0 0,1 1 1 0 0,-1 0-1 0 0,-9 5 1 0 0,12-5 13 0 0,1 0 0 0 0,0 0 0 0 0,0 1 0 0 0,1 0 1 0 0,-1 0-1 0 0,1 0 0 0 0,0 0 0 0 0,0 1 0 0 0,0 0 0 0 0,1 0 0 0 0,-1 1 0 0 0,1-1 0 0 0,1 1 1 0 0,-1 0-1 0 0,-3 8 0 0 0,5-11-51 0 0,1 0 1 0 0,0 0-1 0 0,0 1 1 0 0,1-1-1 0 0,-1 0 1 0 0,1 0-1 0 0,0 1 1 0 0,-1-1-1 0 0,1 0 1 0 0,1 0-1 0 0,-1 1 1 0 0,0-1-1 0 0,1 0 1 0 0,0 1-1 0 0,0-1 1 0 0,1 4-1 0 0,0-2-14 0 0,1-1-1 0 0,-1 0 1 0 0,1 0 0 0 0,0-1-1 0 0,0 1 1 0 0,0 0-1 0 0,0-1 1 0 0,1 0 0 0 0,-1 0-1 0 0,6 4 1 0 0,2 0-22 0 0,1-1 0 0 0,0 0-1 0 0,0 0 1 0 0,0-1 0 0 0,0-1-1 0 0,1 0 1 0 0,16 2 0 0 0,-18-4-39 0 0,1 0 0 0 0,0-1 0 0 0,0-1-1 0 0,0 0 1 0 0,0-1 0 0 0,-1 0 0 0 0,1-1 0 0 0,23-6 0 0 0,-31 7-3 0 0,0-1 1 0 0,1 0-1 0 0,-1 0 1 0 0,0 0-1 0 0,0 0 1 0 0,0-1-1 0 0,-1 1 0 0 0,1-1 1 0 0,-1 0-1 0 0,1 0 1 0 0,3-5-1 0 0,-5 5 14 0 0,0 0-1 0 0,0 0 0 0 0,-1 0 0 0 0,1 0 1 0 0,-1-1-1 0 0,0 1 0 0 0,0 0 0 0 0,0-1 1 0 0,0 1-1 0 0,0-1 0 0 0,-1 1 1 0 0,1-1-1 0 0,-1 1 0 0 0,0-1 0 0 0,0 0 1 0 0,-1-4-1 0 0,0 4 55 0 0,0 0 0 0 0,0-1 0 0 0,0 1 0 0 0,-1 0 0 0 0,0 0 0 0 0,1 0 0 0 0,-1 0 0 0 0,-1 0 0 0 0,1 0 0 0 0,-1 0 0 0 0,-5-6 0 0 0,6 8 38 0 0,0 0-1 0 0,1 0 0 0 0,-1 0 1 0 0,-1 1-1 0 0,1-1 0 0 0,0 1 1 0 0,0-1-1 0 0,-1 1 0 0 0,1 0 1 0 0,0 0-1 0 0,-1 0 0 0 0,1 0 1 0 0,-1 0-1 0 0,0 0 0 0 0,1 1 1 0 0,-1-1-1 0 0,0 1 0 0 0,1 0 1 0 0,-1 0-1 0 0,-5 0 0 0 0,6 1 3 0 0,0-1 0 0 0,0 1-1 0 0,0 0 1 0 0,0 0 0 0 0,0 0-1 0 0,0 0 1 0 0,0 0 0 0 0,0 0 0 0 0,0 0-1 0 0,0 1 1 0 0,0-1 0 0 0,1 1-1 0 0,-1 0 1 0 0,0-1 0 0 0,1 1-1 0 0,0 0 1 0 0,-1 0 0 0 0,1 0 0 0 0,0 0-1 0 0,0 0 1 0 0,0 0 0 0 0,0 0-1 0 0,0 0 1 0 0,1 0 0 0 0,-1 1-1 0 0,1-1 1 0 0,-1 3 0 0 0,0-1-32 0 0,1 0 0 0 0,0 0 0 0 0,-1 0 1 0 0,1 0-1 0 0,1 0 0 0 0,-1 0 0 0 0,1 0 1 0 0,-1 0-1 0 0,1 0 0 0 0,0 0 0 0 0,1-1 0 0 0,-1 1 1 0 0,1 0-1 0 0,-1-1 0 0 0,3 5 0 0 0,3 1-69 0 0,0 0-1 0 0,0 0 1 0 0,1-1-1 0 0,0 0 1 0 0,0 0-1 0 0,1-1 1 0 0,0 0-1 0 0,0 0 1 0 0,1-1-1 0 0,0 0 1 0 0,0-1-1 0 0,0 0 0 0 0,1-1 1 0 0,18 6-1 0 0,-13-6-736 0 0,1-1-1 0 0,18 2 0 0 0,11-3-5440 0 0,-29-2 4276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7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230 229 1856 0 0,'-1'0'300'0'0,"1"0"0"0"0,-1-1 0 0 0,1 1-1 0 0,0 0 1 0 0,-1-1 0 0 0,1 1 0 0 0,0 0-1 0 0,-1-1 1 0 0,1 1 0 0 0,0-1 0 0 0,-1 1-1 0 0,1-1 1 0 0,0 1 0 0 0,0 0 0 0 0,-1-1 0 0 0,1 1-1 0 0,0-2 1 0 0,2-6 1816 0 0,14-8-2338 0 0,-7 7 890 0 0,17-15-164 0 0,-21 21-374 0 0,-1-1 0 0 0,0 1 0 0 0,0-1 0 0 0,0 0 0 0 0,0 0 0 0 0,-1-1 0 0 0,6-8 0 0 0,-5 5 251 0 0,0 0 0 0 0,-1 0-1 0 0,4-16 1 0 0,-6 20-279 0 0,0 0 0 0 0,-1-1 0 0 0,1 1 1 0 0,-1 0-1 0 0,0 0 0 0 0,0-1 1 0 0,0 1-1 0 0,0 0 0 0 0,-1 0 0 0 0,-1-5 1 0 0,1 8-81 0 0,1-1 0 0 0,-1 1 1 0 0,0-1-1 0 0,0 1 0 0 0,0 0 0 0 0,0-1 1 0 0,0 1-1 0 0,0 0 0 0 0,-1 0 1 0 0,1 0-1 0 0,0 0 0 0 0,-1 0 0 0 0,1 0 1 0 0,0 0-1 0 0,-1 1 0 0 0,1-1 1 0 0,-1 0-1 0 0,1 1 0 0 0,-1-1 0 0 0,0 1 1 0 0,1 0-1 0 0,-1-1 0 0 0,1 1 1 0 0,-1 0-1 0 0,0 0 0 0 0,1 0 0 0 0,-3 0 1 0 0,-5 1 76 0 0,0 0 0 0 0,0 0 1 0 0,-14 4-1 0 0,19-4-47 0 0,-23 5 160 0 0,0 2 0 0 0,-29 12-1 0 0,49-17-178 0 0,0 0-1 0 0,0 1 1 0 0,0 0-1 0 0,0 0 0 0 0,1 0 1 0 0,0 1-1 0 0,-1 0 0 0 0,2 0 1 0 0,-1 1-1 0 0,1 0 1 0 0,0-1-1 0 0,-7 12 0 0 0,10-14-27 0 0,1-1 0 0 0,0 1-1 0 0,-1 0 1 0 0,1-1 0 0 0,0 1-1 0 0,1 0 1 0 0,-1 0 0 0 0,0-1-1 0 0,1 1 1 0 0,0 0 0 0 0,0 0-1 0 0,0 0 1 0 0,0 0 0 0 0,0 0-1 0 0,0 0 1 0 0,2 4 0 0 0,-1-3 8 0 0,0-1 1 0 0,1 1 0 0 0,0-1 0 0 0,-1 0 0 0 0,1 1 0 0 0,1-1-1 0 0,-1 0 1 0 0,0 0 0 0 0,1 0 0 0 0,0-1 0 0 0,3 4 0 0 0,2 0 15 0 0,0 0 1 0 0,1 0 0 0 0,0-1 0 0 0,0-1 0 0 0,0 1-1 0 0,0-1 1 0 0,1-1 0 0 0,15 4 0 0 0,11-1-16 0 0,67 1 0 0 0,-81-7-71 0 0,-13-1 74 0 0,-1 1-1 0 0,17 2 0 0 0,-23-2-17 0 0,0 0-1 0 0,0 1 1 0 0,0-1-1 0 0,0 1 0 0 0,0 0 1 0 0,0 0-1 0 0,0-1 1 0 0,0 1-1 0 0,0 1 0 0 0,-1-1 1 0 0,1 0-1 0 0,0 0 1 0 0,-1 1-1 0 0,1-1 0 0 0,0 0 1 0 0,1 3-1 0 0,-3-3 5 0 0,0 0-1 0 0,1-1 1 0 0,-1 1-1 0 0,0-1 1 0 0,0 1-1 0 0,0 0 0 0 0,0-1 1 0 0,0 1-1 0 0,0-1 1 0 0,0 1-1 0 0,0 0 1 0 0,0-1-1 0 0,0 1 1 0 0,0-1-1 0 0,0 1 1 0 0,0 0-1 0 0,0-1 1 0 0,0 1-1 0 0,-1-1 1 0 0,1 1-1 0 0,0 0 0 0 0,-1-1 1 0 0,1 1-1 0 0,0-1 1 0 0,-1 1-1 0 0,1-1 1 0 0,0 0-1 0 0,-1 1 1 0 0,1-1-1 0 0,-1 1 1 0 0,1-1-1 0 0,-1 0 1 0 0,1 1-1 0 0,-1-1 0 0 0,1 0 1 0 0,-1 1-1 0 0,-1-1 1 0 0,-23 13 94 0 0,23-12-88 0 0,-20 6 199 0 0,0 0-1 0 0,-1-1 0 0 0,-39 5 0 0 0,-71-4 1395 0 0,125-7-1482 0 0,-1 0 1 0 0,0-1-1 0 0,0 0 0 0 0,1-1 0 0 0,-1 1 0 0 0,1-2 0 0 0,-15-5 0 0 0,22 8-139 0 0,0 0-1 0 0,1-1 1 0 0,-1 1 0 0 0,0-1 0 0 0,0 1 0 0 0,1-1 0 0 0,-1 1 0 0 0,1-1 0 0 0,-1 1 0 0 0,0-1 0 0 0,1 1-1 0 0,-1-1 1 0 0,1 0 0 0 0,-1 0 0 0 0,1 1 0 0 0,-1-1 0 0 0,1 0 0 0 0,0 0 0 0 0,-1 1 0 0 0,1-1 0 0 0,0 0 0 0 0,0 0-1 0 0,0 0 1 0 0,-1 0 0 0 0,1 1 0 0 0,0-1 0 0 0,0 0 0 0 0,0 0 0 0 0,0 0 0 0 0,0 0 0 0 0,1 1 0 0 0,-1-1-1 0 0,0 0 1 0 0,0 0 0 0 0,1 0 0 0 0,-1 0 0 0 0,0 1 0 0 0,1-1 0 0 0,-1 0 0 0 0,0 0 0 0 0,1 1 0 0 0,0-2 0 0 0,3-4-220 0 0,1 0 0 0 0,-1 1 0 0 0,1-1 0 0 0,5-4 0 0 0,-7 7 57 0 0,45-43-1623 0 0,2 2 1 0 0,77-53 0 0 0,-97 75 1726 0 0,-9 7-52 0 0,28-15-1 0 0,-43 26 128 0 0,1 1 1 0 0,-1 0-1 0 0,1 0 0 0 0,0 1 1 0 0,0 0-1 0 0,0 0 0 0 0,0 1 1 0 0,0 0-1 0 0,9 0 0 0 0,-15 1 22 0 0,0 0 0 0 0,0 0-1 0 0,0 0 1 0 0,0 0 0 0 0,0 1-1 0 0,0-1 1 0 0,0 0-1 0 0,0 1 1 0 0,0-1 0 0 0,0 0-1 0 0,0 1 1 0 0,0-1 0 0 0,0 1-1 0 0,-1 0 1 0 0,1-1 0 0 0,0 1-1 0 0,0 0 1 0 0,-1-1 0 0 0,1 1-1 0 0,0 0 1 0 0,-1 0 0 0 0,1 0-1 0 0,-1 0 1 0 0,1-1 0 0 0,-1 1-1 0 0,1 0 1 0 0,-1 0-1 0 0,0 0 1 0 0,1 0 0 0 0,-1 0-1 0 0,0 0 1 0 0,0 0 0 0 0,0 0-1 0 0,1 0 1 0 0,-1 0 0 0 0,0 0-1 0 0,-1 0 1 0 0,1 2 0 0 0,-1 5 378 0 0,1 0 1 0 0,-2 0 0 0 0,-3 14 0 0 0,4-18-208 0 0,-1 3 72 0 0,0 1 0 0 0,1 0-1 0 0,0 0 1 0 0,0 0 0 0 0,1 1 0 0 0,-1-1 0 0 0,2 0 0 0 0,-1 0 0 0 0,1 0-1 0 0,1 0 1 0 0,0 0 0 0 0,0 0 0 0 0,0 0 0 0 0,1-1 0 0 0,0 1 0 0 0,0-1-1 0 0,1 0 1 0 0,0 1 0 0 0,9 10 0 0 0,10 9 348 0 0,-18-22-562 0 0,-1-1 0 0 0,1 1 0 0 0,-1 0 0 0 0,0 0 0 0 0,-1 0 0 0 0,0 1 0 0 0,6 10-1 0 0,-6-2-282 0 0,-5-25-2054 0 0,6-8-6464 0 0,-1 12 6748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7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16 4161 0 0,'-18'-9'11196'0'0,"-3"4"-8525"0"0,19 4-2690 0 0,0 1 0 0 0,0 0 1 0 0,0-1-1 0 0,0 1 1 0 0,0 0-1 0 0,0 0 0 0 0,0 1 1 0 0,0-1-1 0 0,0 0 1 0 0,0 1-1 0 0,1-1 1 0 0,-1 1-1 0 0,0-1 0 0 0,0 1 1 0 0,0 0-1 0 0,1 0 1 0 0,-1 0-1 0 0,0 0 0 0 0,-1 1 1 0 0,3-1-4 0 0,-1-1 0 0 0,1 0 0 0 0,0 0 0 0 0,0 0 0 0 0,0 0 0 0 0,-1 1 0 0 0,1-1 0 0 0,0 0 0 0 0,0 0 0 0 0,0 1 0 0 0,0-1 0 0 0,0 0 0 0 0,-1 0 0 0 0,1 1 0 0 0,0-1-1 0 0,0 0 1 0 0,0 0 0 0 0,0 1 0 0 0,0-1 0 0 0,0 0 0 0 0,0 0 0 0 0,0 1 0 0 0,0-1 0 0 0,0 0 0 0 0,0 1 0 0 0,0-1 0 0 0,0 0 0 0 0,0 0 0 0 0,0 1 0 0 0,0-1 0 0 0,1 0 0 0 0,-1 0 0 0 0,0 1 0 0 0,10 5-1210 0 0,13 0-2873 0 0,-22-6 3705 0 0,12 2-3206 0 0,2-1-253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8.3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33 3729 0 0,'1'-2'1390'0'0,"-1"0"1"0"0,0 0 0 0 0,0-1 0 0 0,1 1-1 0 0,-1 0 1 0 0,0 0 0 0 0,-1-4-1 0 0,0-5-801 0 0,2 50 79 0 0,2-1 1 0 0,1 1-1 0 0,2-1 0 0 0,15 52 0 0 0,51 177 2093 0 0,-65-242-2549 0 0,-2 1 0 0 0,5 47 1 0 0,-9-59-225 0 0,-1 1 0 0 0,0-1 1 0 0,-1 0-1 0 0,-1 0 1 0 0,0 1-1 0 0,-7 22 1 0 0,6-30-19 0 0,0 1 1 0 0,0-1-1 0 0,-1-1 0 0 0,1 1 1 0 0,-8 9-1 0 0,8-14 53 0 0,2-4-90 0 0,4-5-67 0 0,71-72-1103 0 0,-53 56 1079 0 0,1 1 0 0 0,1 1-1 0 0,1 1 1 0 0,27-17-1 0 0,-45 33 141 0 0,1 0 0 0 0,0 0 0 0 0,0 1 0 0 0,0 0 0 0 0,1 0-1 0 0,-1 1 1 0 0,0 0 0 0 0,10-2 0 0 0,-14 4 28 0 0,0 0 1 0 0,-1-1-1 0 0,1 1 0 0 0,0 0 1 0 0,-1 0-1 0 0,1 1 0 0 0,0-1 0 0 0,-1 1 1 0 0,1-1-1 0 0,0 1 0 0 0,-1 0 1 0 0,1 0-1 0 0,-1 0 0 0 0,0 0 1 0 0,1 0-1 0 0,-1 0 0 0 0,0 1 1 0 0,1-1-1 0 0,-1 1 0 0 0,0 0 0 0 0,0 0 1 0 0,0-1-1 0 0,-1 1 0 0 0,1 1 1 0 0,0-1-1 0 0,-1 0 0 0 0,2 3 1 0 0,-1-1 2 0 0,-1-1 1 0 0,0 1 0 0 0,0-1 0 0 0,0 1 0 0 0,0 0-1 0 0,-1 0 1 0 0,1-1 0 0 0,-1 1 0 0 0,0 0-1 0 0,0 0 1 0 0,0 0 0 0 0,-1-1 0 0 0,0 1 0 0 0,1 0-1 0 0,-1-1 1 0 0,0 1 0 0 0,-1 0 0 0 0,1-1 0 0 0,-3 6-1 0 0,-1 1 73 0 0,-1-1-1 0 0,0 0 1 0 0,0 0-1 0 0,-1 0 0 0 0,-12 12 1 0 0,12-13-26 0 0,0-1-1 0 0,-1 0 1 0 0,0 0 0 0 0,-1-1 0 0 0,1 0 0 0 0,-1 0-1 0 0,0-1 1 0 0,0 0 0 0 0,-1 0 0 0 0,0-1 0 0 0,1-1 0 0 0,-2 0-1 0 0,-13 3 1 0 0,14-4-104 0 0,-1-1-1 0 0,0 0 1 0 0,0-1-1 0 0,0 0 1 0 0,1-1-1 0 0,-1 0 1 0 0,-12-3 0 0 0,17 3-239 0 0,1-1 0 0 0,0 0 0 0 0,0 0 1 0 0,0 0-1 0 0,0-1 0 0 0,-7-5 1 0 0,8 5-354 0 0,0 0 0 0 0,0 0 0 0 0,1 0 1 0 0,0-1-1 0 0,-1 0 0 0 0,2 1 0 0 0,-1-1 1 0 0,-3-6-1 0 0,-3-7-1917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8.6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23 4177 0 0,'1'-1'740'0'0,"-1"1"1"0"0,1-1-1 0 0,0 0 1 0 0,-1 0-1 0 0,1 0 0 0 0,-1 0 1 0 0,1 0-1 0 0,-1 0 1 0 0,0 1-1 0 0,1-1 1 0 0,-1 0-1 0 0,0-2 1 0 0,4-7 3180 0 0,-4 10-3887 0 0,0 1 1 0 0,0-1-1 0 0,0 0 0 0 0,0 0 1 0 0,0 0-1 0 0,0 0 0 0 0,0 1 1 0 0,0-1-1 0 0,0 0 1 0 0,0 0-1 0 0,1 0 0 0 0,-1 0 1 0 0,0 1-1 0 0,0-1 0 0 0,0 0 1 0 0,0 0-1 0 0,0 0 0 0 0,0 0 1 0 0,0 0-1 0 0,1 0 1 0 0,-1 1-1 0 0,0-1 0 0 0,0 0 1 0 0,0 0-1 0 0,0 0 0 0 0,1 0 1 0 0,-1 0-1 0 0,0 0 1 0 0,0 0-1 0 0,0 0 0 0 0,0 0 1 0 0,1 0-1 0 0,-1 0 0 0 0,0 0 1 0 0,0 0-1 0 0,0 0 1 0 0,0 0-1 0 0,1 0 0 0 0,-1 0 1 0 0,0 0-1 0 0,0 0 0 0 0,0 0 1 0 0,1 0-1 0 0,-1 0 1 0 0,0 0-1 0 0,0 0 0 0 0,0 0 1 0 0,0 0-1 0 0,0 0 0 0 0,1-1 1 0 0,-1 1-1 0 0,0 0 1 0 0,0 0-1 0 0,0 0 0 0 0,0 0 1 0 0,0 0-1 0 0,0 0 0 0 0,1-1 1 0 0,-1 1-1 0 0,0 0 0 0 0,1 20 508 0 0,-1-16-357 0 0,63 543 2492 0 0,-59-524-2709 0 0,1 0 1 0 0,1-1 0 0 0,17 41 0 0 0,-17-51-515 0 0,0 1 0 0 0,1-2 0 0 0,0 1 0 0 0,1-1 0 0 0,0 0 0 0 0,0-1 0 0 0,21 19 0 0 0,-27-27-326 0 0,1 1 1 0 0,0-1-1 0 0,0-1 1 0 0,0 1-1 0 0,0 0 1 0 0,1-1-1 0 0,-1 1 1 0 0,0-1 0 0 0,1 0-1 0 0,3 1 1 0 0,4-1-1265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39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52 3633 0 0,'-3'22'9497'0'0,"4"-18"-9113"0"0,-1 0 1 0 0,1 1 0 0 0,0-1-1 0 0,3 7 1 0 0,-2-3 127 0 0,2 5-129 0 0,-2-4-276 0 0,1 0 1 0 0,0-1-1 0 0,0 1 0 0 0,9 14 0 0 0,-10-20-115 0 0,-1-1-1 0 0,1 0 1 0 0,0 0-1 0 0,0 0 1 0 0,0 0-1 0 0,0 0 1 0 0,1 0-1 0 0,-1 0 1 0 0,0-1-1 0 0,1 1 1 0 0,-1-1 0 0 0,1 0-1 0 0,-1 0 1 0 0,1 1-1 0 0,0-2 1 0 0,0 1-1 0 0,-1 0 1 0 0,1-1-1 0 0,0 1 1 0 0,4-1-1 0 0,11 1-19 0 0,0-2 0 0 0,1 0 0 0 0,22-5 0 0 0,-30 3-38 0 0,-2-1 1 0 0,1 1-1 0 0,0-2 0 0 0,-1 1 0 0 0,0-1 1 0 0,12-9-1 0 0,-17 11-241 0 0,-1 0 0 0 0,0 0 0 0 0,0 0 0 0 0,0 0-1 0 0,-1 0 1 0 0,1-1 0 0 0,-1 1 0 0 0,1-1 0 0 0,-1 0 0 0 0,0 0 0 0 0,-1 0 0 0 0,1 0-1 0 0,-1 0 1 0 0,1 0 0 0 0,-1 0 0 0 0,-1-1 0 0 0,1 1 0 0 0,0-7 0 0 0,-1 8 68 0 0,0 0 0 0 0,0 0 0 0 0,0-1 0 0 0,0 1 0 0 0,0 0 0 0 0,-1 0 0 0 0,1-1 1 0 0,-1 1-1 0 0,0 0 0 0 0,0 0 0 0 0,0 0 0 0 0,-1 0 0 0 0,1 0 0 0 0,-1 0 0 0 0,1 1 0 0 0,-1-1 0 0 0,0 0 0 0 0,0 1 1 0 0,0-1-1 0 0,0 1 0 0 0,-1 0 0 0 0,1 0 0 0 0,-1 0 0 0 0,-4-3 0 0 0,0 2 661 0 0,0 0 0 0 0,0 1 0 0 0,0 0 0 0 0,-1 0 0 0 0,1 0 0 0 0,-1 1 1 0 0,-10 0-1 0 0,-54 3 4279 0 0,62-1-4032 0 0,-7 0 288 0 0,0 2-1 0 0,0 0 0 0 0,0 0 0 0 0,0 2 0 0 0,1 0 1 0 0,-31 14-1 0 0,39-15-828 0 0,0 0 0 0 0,0 1 1 0 0,0 0-1 0 0,0 1 0 0 0,1-1 0 0 0,0 2 0 0 0,0-1 1 0 0,0 1-1 0 0,1 0 0 0 0,0 0 0 0 0,1 0 0 0 0,-1 1 1 0 0,1 0-1 0 0,-5 12 0 0 0,8-16-118 0 0,1 0-1 0 0,0 0 1 0 0,0 0 0 0 0,0 0 0 0 0,0 0 0 0 0,1 0-1 0 0,-1 0 1 0 0,1 0 0 0 0,0 0 0 0 0,1 0-1 0 0,-1 0 1 0 0,1 1 0 0 0,1 6 0 0 0,0-5-25 0 0,1 0 0 0 0,-1 0 1 0 0,1 0-1 0 0,1 0 1 0 0,-1 0-1 0 0,1-1 0 0 0,0 0 1 0 0,4 6-1 0 0,5 1-143 0 0,0 0 0 0 0,0-1 0 0 0,1 0 0 0 0,0-1 0 0 0,27 14 0 0 0,-13-10-533 0 0,1-1 0 0 0,1-1-1 0 0,32 8 1 0 0,43 6-6127 0 0,-54-15 4368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52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78 512 0 0,'3'-15'292'0'0,"0"6"2457"0"0,0-1 0 0 0,-1 0 0 0 0,1-18 0 0 0,-5 23-612 0 0,0 7-548 0 0,1-1-1491 0 0,1-1-1 0 0,0 1 1 0 0,-1 0 0 0 0,1 0 0 0 0,0-1 0 0 0,0 1-1 0 0,0 0 1 0 0,0 0 0 0 0,0 0 0 0 0,0-1-1 0 0,0 1 1 0 0,0 0 0 0 0,0 0 0 0 0,0-1 0 0 0,0 1-1 0 0,1 0 1 0 0,-1 0 0 0 0,1 0 0 0 0,3 9 361 0 0,0 1 0 0 0,0-1 0 0 0,-1 0 1 0 0,-1 1-1 0 0,0-1 0 0 0,2 22 0 0 0,-4 69-318 0 0,-2-42-73 0 0,2-48-96 0 0,2 53-46 0 0,-2-56 23 0 0,1-1-1 0 0,1 0 1 0 0,-1 1-1 0 0,1-1 0 0 0,1 0 1 0 0,3 9-1 0 0,-6-16 16 0 0,0 1-1 0 0,0-1 0 0 0,0 1 1 0 0,1-1-1 0 0,-1 1 0 0 0,0-1 0 0 0,0 0 1 0 0,1 1-1 0 0,-1-1 0 0 0,0 1 1 0 0,1-1-1 0 0,-1 0 0 0 0,0 1 0 0 0,1-1 1 0 0,-1 0-1 0 0,1 1 0 0 0,-1-1 1 0 0,0 0-1 0 0,1 0 0 0 0,-1 0 0 0 0,1 1 1 0 0,-1-1-1 0 0,1 0 0 0 0,-1 0 1 0 0,1 0-1 0 0,-1 0 0 0 0,1 0 1 0 0,0 0-1 0 0,-1 0-120 0 0,1 0-1 0 0,0 0 1 0 0,0-1 0 0 0,-1 1 0 0 0,1-1 0 0 0,0 1-1 0 0,-1-1 1 0 0,1 1 0 0 0,0-1 0 0 0,-1 1 0 0 0,1-1 0 0 0,-1 1-1 0 0,1-1 1 0 0,-1 0 0 0 0,1 0 0 0 0,2-3-1136 0 0,-1 0 0 0 0,0 0 1 0 0,0 0-1 0 0,0 0 0 0 0,1-5 1 0 0,0-3-2212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53.2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20 576 0 0,'-5'-2'1245'0'0,"-1"-1"0"0"0,0 1 0 0 0,0 0 0 0 0,-10-2 0 0 0,1-1 6789 0 0,24 4-6205 0 0,15 0-917 0 0,152 19-292 0 0,-143-15-989 0 0,0-2 0 0 0,55-3 0 0 0,-35-1-2650 0 0,0 4-3832 0 0,-38 0 2777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0:54.4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61 328 0 0,'9'-21'2593'0'0,"-8"19"-2111"0"0,0-1-1 0 0,0 0 0 0 0,1 1 0 0 0,-1-1 0 0 0,0 1 1 0 0,1 0-1 0 0,-1-1 0 0 0,4-2 0 0 0,-5 5-362 0 0,13-11 2576 0 0,-13 10-2544 0 0,1 1-1 0 0,0 0 1 0 0,-1-1-1 0 0,1 1 1 0 0,0 0-1 0 0,-1-1 1 0 0,1 1-1 0 0,0 0 0 0 0,-1 0 1 0 0,1 0-1 0 0,0 0 1 0 0,0 0-1 0 0,-1 0 1 0 0,1 0-1 0 0,0 0 1 0 0,0 0-1 0 0,-1 0 0 0 0,1 0 1 0 0,0 0-1 0 0,0 0 1 0 0,0 1-1 0 0,0 1 65 0 0,0-1 0 0 0,0 1-1 0 0,-1 0 1 0 0,1 0 0 0 0,-1 0 0 0 0,0 0-1 0 0,0 0 1 0 0,1 0 0 0 0,-1 0-1 0 0,0 0 1 0 0,-1 0 0 0 0,1 4 0 0 0,-1 0 94 0 0,1 38 790 0 0,-8 68 0 0 0,6-97-1067 0 0,-1 0 0 0 0,-1-1 0 0 0,0 1 0 0 0,-1-1-1 0 0,-1 1 1 0 0,0-1 0 0 0,-1-1 0 0 0,-10 16-1 0 0,12-21 56 0 0,-1 0-1 0 0,1 0 1 0 0,-2-1-1 0 0,1 0 0 0 0,-1 0 1 0 0,0 0-1 0 0,-1-1 1 0 0,1 0-1 0 0,-1-1 0 0 0,0 0 1 0 0,-1 0-1 0 0,1 0 1 0 0,-11 2-1 0 0,8-2 107 0 0,-1 0-1 0 0,0-2 1 0 0,0 1 0 0 0,-13 1 0 0 0,22-5-171 0 0,-1 0 1 0 0,0 1-1 0 0,1-1 1 0 0,-1 0-1 0 0,1-1 1 0 0,-1 1 0 0 0,0-1-1 0 0,1 1 1 0 0,-1-1-1 0 0,1 0 1 0 0,0-1-1 0 0,-1 1 1 0 0,1 0-1 0 0,0-1 1 0 0,0 0 0 0 0,-1 0-1 0 0,1 0 1 0 0,-4-3-1 0 0,4 1-12 0 0,-1 0 0 0 0,1 0-1 0 0,0 0 1 0 0,0-1 0 0 0,1 1-1 0 0,-1-1 1 0 0,1 1 0 0 0,0-1-1 0 0,0 0 1 0 0,0 0 0 0 0,1 0-1 0 0,0 0 1 0 0,0 0 0 0 0,0 0 0 0 0,0 0-1 0 0,1-1 1 0 0,0 1 0 0 0,0 0-1 0 0,1 0 1 0 0,-1 0 0 0 0,3-10-1 0 0,0 3 13 0 0,0 1-1 0 0,1 0 0 0 0,0 1 0 0 0,0-1 0 0 0,1 1 1 0 0,1 0-1 0 0,-1 0 0 0 0,15-18 0 0 0,-14 22-17 0 0,0 0 0 0 0,0 1 0 0 0,0 0 0 0 0,0 0 0 0 0,1 0 0 0 0,0 1 0 0 0,0 0-1 0 0,0 0 1 0 0,0 1 0 0 0,1 0 0 0 0,-1 0 0 0 0,1 0 0 0 0,0 1 0 0 0,0 0 0 0 0,0 1 0 0 0,16-1-1 0 0,-18 2-9 0 0,0 0 0 0 0,0 0 0 0 0,0 0 0 0 0,0 1-1 0 0,0 0 1 0 0,-1 0 0 0 0,1 1 0 0 0,0 0 0 0 0,0 0-1 0 0,-1 0 1 0 0,1 1 0 0 0,-1-1 0 0 0,0 1 0 0 0,0 1-1 0 0,0-1 1 0 0,0 1 0 0 0,0 0 0 0 0,-1 0 0 0 0,1 0-1 0 0,-1 0 1 0 0,0 1 0 0 0,-1 0 0 0 0,5 6 0 0 0,-1 2-10 0 0,-1 2 1 0 0,0-1 0 0 0,-1 1-1 0 0,-1 0 1 0 0,0 0 0 0 0,-1 0-1 0 0,3 31 1 0 0,-6-45 15 0 0,0 1 0 0 0,0 0 1 0 0,0-1-1 0 0,1 1 0 0 0,-1-1 0 0 0,1 1 0 0 0,0-1 1 0 0,-1 1-1 0 0,1-1 0 0 0,0 1 0 0 0,0-1 1 0 0,0 1-1 0 0,0-1 0 0 0,0 0 0 0 0,0 0 0 0 0,0 0 1 0 0,0 1-1 0 0,0-1 0 0 0,1 0 0 0 0,-1 0 0 0 0,0-1 1 0 0,1 1-1 0 0,-1 0 0 0 0,1 0 0 0 0,-1-1 1 0 0,1 1-1 0 0,-1-1 0 0 0,1 1 0 0 0,0-1 0 0 0,-1 0 1 0 0,1 1-1 0 0,0-1 0 0 0,-1 0 0 0 0,1 0 1 0 0,2 0-1 0 0,2-1-3 0 0,-1 1 0 0 0,0-1 0 0 0,1 0 0 0 0,-1 0 0 0 0,0-1 0 0 0,0 1 0 0 0,1-1 0 0 0,-1 0 1 0 0,8-5-1 0 0,4-4-14 0 0,5-2-20 0 0,-1-2-1 0 0,36-29 0 0 0,-52 39 23 0 0,0 0-1 0 0,-1 0 1 0 0,1 0-1 0 0,-1 0 1 0 0,0-1-1 0 0,-1 1 1 0 0,1-1-1 0 0,-1 0 1 0 0,0 0-1 0 0,0-1 1 0 0,-1 1-1 0 0,0 0 1 0 0,0-1-1 0 0,-1 0 1 0 0,2-11-1 0 0,-3 13 9 0 0,-1 0-1 0 0,0 1 1 0 0,1-1 0 0 0,-1 0-1 0 0,-1 0 1 0 0,1 1-1 0 0,-1-1 1 0 0,0 1 0 0 0,0-1-1 0 0,0 1 1 0 0,-1 0 0 0 0,1 0-1 0 0,-1 0 1 0 0,0 0-1 0 0,0 0 1 0 0,-1 1 0 0 0,1-1-1 0 0,-1 1 1 0 0,0 0-1 0 0,-7-5 1 0 0,4 3-13 0 0,-1 0-1 0 0,0 1 1 0 0,0-1 0 0 0,0 2-1 0 0,0-1 1 0 0,0 1 0 0 0,-1 1-1 0 0,1 0 1 0 0,-1 0 0 0 0,-15-1-1 0 0,8 2-186 0 0,-1 1-1 0 0,1 1 0 0 0,0 1 1 0 0,0 0-1 0 0,0 1 0 0 0,0 1 1 0 0,-17 6-1 0 0,30-9 37 0 0,1 0 1 0 0,0 0-1 0 0,0 0 1 0 0,0 0-1 0 0,0 0 1 0 0,0 1-1 0 0,1-1 1 0 0,-1 1-1 0 0,0-1 1 0 0,1 1-1 0 0,-1 0 1 0 0,1-1-1 0 0,-1 1 1 0 0,1 0-1 0 0,-2 4 1 0 0,2-5-186 0 0,1 1 0 0 0,-1 0 0 0 0,1-1 0 0 0,-1 1 0 0 0,1 0 1 0 0,0-1-1 0 0,0 1 0 0 0,0 0 0 0 0,0-1 0 0 0,0 1 0 0 0,0-1 0 0 0,0 1 1 0 0,1 0-1 0 0,-1-1 0 0 0,1 3 0 0 0,5 11-1711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1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17 2000 0 0,'-1'0'323'0'0,"-23"-13"5228"0"0,23 12-5253 0 0,-1 1 0 0 0,1-1-1 0 0,0 1 1 0 0,-1-1 0 0 0,1 1 0 0 0,-1 0 0 0 0,1-1-1 0 0,0 1 1 0 0,-1 0 0 0 0,1 0 0 0 0,-1 0-1 0 0,1 0 1 0 0,-1 0 0 0 0,1 1 0 0 0,0-1-1 0 0,-3 1 1 0 0,4-1-257 0 0,0 0 1 0 0,-1 0-1 0 0,1 0 0 0 0,0 0 0 0 0,0 0 1 0 0,0 0-1 0 0,0 0 0 0 0,0 0 0 0 0,-1 0 1 0 0,1 0-1 0 0,0 0 0 0 0,0 0 0 0 0,0 0 0 0 0,0 0 1 0 0,0 1-1 0 0,0-1 0 0 0,-1 0 0 0 0,1 0 1 0 0,0 0-1 0 0,0 0 0 0 0,0 0 0 0 0,0 0 1 0 0,0 0-1 0 0,0 0 0 0 0,0 1 0 0 0,0-1 1 0 0,0 0-1 0 0,0 0 0 0 0,-1 0 0 0 0,1 0 1 0 0,0 0-1 0 0,0 1 0 0 0,0-1 0 0 0,0 0 1 0 0,0 0-1 0 0,0 0 0 0 0,0 0 0 0 0,0 0 1 0 0,0 1-1 0 0,0-1 0 0 0,0 0 0 0 0,0 0 1 0 0,7 3 202 0 0,9-2-719 0 0,3-1-1619 0 0,-12 2 1247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1:56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47 100 512 0 0,'-2'0'285'0'0,"0"0"-1"0"0,0 0 1 0 0,0 0-1 0 0,0 0 1 0 0,1 0 0 0 0,-1 0-1 0 0,0 0 1 0 0,0-1-1 0 0,0 1 1 0 0,1-1 0 0 0,-1 1-1 0 0,0-1 1 0 0,0 0-1 0 0,1 0 1 0 0,-1 1 0 0 0,0-1-1 0 0,1 0 1 0 0,-1-1-1 0 0,-1 0 1 0 0,-1-2 1450 0 0,4 3-1639 0 0,0 1 0 0 0,-1 0 0 0 0,1-1 0 0 0,0 1 0 0 0,-1 0 0 0 0,1-1-1 0 0,0 1 1 0 0,-1 0 0 0 0,1-1 0 0 0,0 1 0 0 0,0-1 0 0 0,-1 1 0 0 0,1-1 0 0 0,0 1 0 0 0,0-1 0 0 0,0 1 0 0 0,0 0 0 0 0,0-1 0 0 0,0 0 0 0 0,-1-2 2484 0 0,1 4-1775 0 0,0 0-792 0 0,0-1 1 0 0,1 1 0 0 0,-1-1 0 0 0,0 0 0 0 0,1 1 0 0 0,-1-1 0 0 0,1 0 0 0 0,-1 1 0 0 0,0-1-1 0 0,1 0 1 0 0,-1 1 0 0 0,1-1 0 0 0,-1 0 0 0 0,1 0 0 0 0,-1 0 0 0 0,0 1 0 0 0,1-1 0 0 0,-1 0-1 0 0,1 0 1 0 0,-1 0 0 0 0,1 0 0 0 0,-1 0 0 0 0,1 0 0 0 0,-1 0 0 0 0,1 0 0 0 0,0 0 0 0 0,6-1 66 0 0,0 0 1 0 0,0 0-1 0 0,0-1 1 0 0,0 0 0 0 0,0 0-1 0 0,-1-1 1 0 0,7-3 0 0 0,23-8 107 0 0,136-23 101 0 0,-158 35-440 0 0,6-1 146 0 0,23-2 0 0 0,-39 5-138 0 0,1 0 0 0 0,-1 0 0 0 0,1 0 1 0 0,-1 1-1 0 0,1-1 0 0 0,-1 1 0 0 0,1 0 0 0 0,-1 1 1 0 0,1-1-1 0 0,6 4 0 0 0,-1 4-2031 0 0,-6-2 686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1:57.1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12 108 8 0 0,'-1'-1'275'0'0,"0"0"0"0"0,0 0 0 0 0,0 0 0 0 0,0 0 0 0 0,0 0 0 0 0,0-1 0 0 0,1 1 0 0 0,-1 0 0 0 0,0 0 0 0 0,1-1 0 0 0,-1 1 0 0 0,1-1 0 0 0,0 1 0 0 0,-1 0 0 0 0,1-1 0 0 0,0 1 0 0 0,0-1 0 0 0,0 1 0 0 0,0 0 0 0 0,0-1 0 0 0,0 1 0 0 0,0-1 0 0 0,0 1 0 0 0,0-1 0 0 0,1 1 0 0 0,-1 0 0 0 0,1-1 0 0 0,-1 1 0 0 0,1 0 0 0 0,-1-1 0 0 0,1 1 0 0 0,1-2 0 0 0,-1 2-127 0 0,1-1 1 0 0,-1 1 0 0 0,1-1-1 0 0,-1 1 1 0 0,1-1 0 0 0,-1 1-1 0 0,1 0 1 0 0,0 0 0 0 0,0 0-1 0 0,-1 0 1 0 0,1 0-1 0 0,0 0 1 0 0,0 1 0 0 0,0-1-1 0 0,0 1 1 0 0,0-1 0 0 0,0 1-1 0 0,0-1 1 0 0,0 1-1 0 0,0 0 1 0 0,0 0 0 0 0,4 1-1 0 0,18 0 44 0 0,0 0-1 0 0,0-2 0 0 0,0-1 0 0 0,32-6 1 0 0,-45 6-150 0 0,68-12-147 0 0,-49 8-374 0 0,0 0 0 0 0,1 2 0 0 0,0 2 1 0 0,39 1-1 0 0,-54 3-1205 0 0,-4 1-319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1:58.5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46 8 0 0,'-46'-11'6967'0'0,"43"10"-6388"0"0,-5-3 3781 0 0,14-5-2438 0 0,-5 8-1849 0 0,0 0-1 0 0,0 0 0 0 0,0 0 0 0 0,1 0 1 0 0,-1 0-1 0 0,0 0 0 0 0,1 1 0 0 0,-1-1 1 0 0,1 0-1 0 0,-1 1 0 0 0,1-1 0 0 0,2 0 1 0 0,-2 1-26 0 0,-1-1 0 0 0,1 1-1 0 0,-1-1 1 0 0,1 1 0 0 0,-1-1 0 0 0,0 0 0 0 0,1 1 0 0 0,-1-1 0 0 0,2-1 0 0 0,-3 2-43 0 0,0 0 1 0 0,0-1 0 0 0,0 1 0 0 0,0 0 0 0 0,0 0 0 0 0,1 0-1 0 0,-1 0 1 0 0,0 0 0 0 0,0 0 0 0 0,0 0 0 0 0,0-1 0 0 0,0 1 0 0 0,1 0-1 0 0,-1 0 1 0 0,0 0 0 0 0,0 0 0 0 0,0 0 0 0 0,0 0 0 0 0,0 0-1 0 0,1 0 1 0 0,-1 0 0 0 0,0 0 0 0 0,0 0 0 0 0,0 0 0 0 0,0 0 0 0 0,1 0-1 0 0,-1 0 1 0 0,0 0 0 0 0,0 0 0 0 0,0 0 0 0 0,0 0 0 0 0,1 0-1 0 0,-1 0 1 0 0,0 0 0 0 0,0 0 0 0 0,0 0 0 0 0,0 0 0 0 0,0 1-1 0 0,1-1 1 0 0,-1 0 0 0 0,0 0 0 0 0,0 0 0 0 0,0 0 0 0 0,0 0 0 0 0,0 0-1 0 0,0 0 1 0 0,1 1 0 0 0,-1 8 115 0 0,-1-7-27 0 0,0 1 0 0 0,1-1 0 0 0,-1 1 0 0 0,0-1 1 0 0,1 1-1 0 0,0 0 0 0 0,0 3 0 0 0,0-6-5 0 0,1 1 390 0 0,1-6 524 0 0,-3 5-989 0 0,1-1 0 0 0,0 1-1 0 0,0 0 1 0 0,0-1-1 0 0,-1 1 1 0 0,1 0-1 0 0,0-1 1 0 0,0 1-1 0 0,-1 0 1 0 0,1-1-1 0 0,0 1 1 0 0,0 0-1 0 0,-1 0 1 0 0,1-1 0 0 0,0 1-1 0 0,-1 0 1 0 0,1 0-1 0 0,0 0 1 0 0,-1-1-1 0 0,1 1 1 0 0,-1 0-1 0 0,1 0 1 0 0,0 0-1 0 0,-1 0 1 0 0,0 0 0 0 0,1 0-4 0 0,0-1 1 0 0,-1 1 0 0 0,1 0 0 0 0,0 0 0 0 0,0 0 0 0 0,-1 0 0 0 0,1 0-1 0 0,0 0 1 0 0,0 0 0 0 0,-1 0 0 0 0,1 0 0 0 0,0 0 0 0 0,0 0 0 0 0,-1 0 0 0 0,1 0-1 0 0,0 0 1 0 0,0 0 0 0 0,-1 0 0 0 0,1 0 0 0 0,0 0 0 0 0,0 1 0 0 0,-1-1-1 0 0,1 0 1 0 0,0 0 0 0 0,0 0 0 0 0,0 0 0 0 0,-1 0 0 0 0,1 1 0 0 0,0-1 0 0 0,0 0-1 0 0,0 0 1 0 0,0 0 0 0 0,-1 1 0 0 0,1-1 0 0 0,0 0 0 0 0,0 0 0 0 0,0 0-1 0 0,0 1 1 0 0,0-1 70 0 0,0 0-56 0 0,0 0-1 0 0,0 0 0 0 0,0 0 0 0 0,0 0 1 0 0,0 0-1 0 0,0 0 0 0 0,0-1 1 0 0,1 1-1 0 0,-1 0 0 0 0,0 0 0 0 0,0 0 1 0 0,0 0-1 0 0,0 0 0 0 0,0 0 1 0 0,0-1-1 0 0,0 1 0 0 0,0 0 0 0 0,0 0 1 0 0,0 0-1 0 0,0 0 0 0 0,0 0 0 0 0,0-1 1 0 0,0 1-1 0 0,0 0 0 0 0,0 0 1 0 0,0 0-1 0 0,0 0 0 0 0,0 0 0 0 0,0-1 1 0 0,0 1-1 0 0,0 0 0 0 0,0 0 1 0 0,0 0-1 0 0,0 0 0 0 0,0 0 0 0 0,0-1 1 0 0,0-2 599 0 0,5 7-441 0 0,14 9 374 0 0,-4-3-385 0 0,-9-5-131 0 0,0-1 0 0 0,0 0 0 0 0,0-1 0 0 0,1 1 0 0 0,9 3 0 0 0,15 5 46 0 0,-20-8-56 0 0,0 0 1 0 0,0 0 0 0 0,12 2-1 0 0,-17-4-21 0 0,1 0 0 0 0,-1 0 0 0 0,-1 0 0 0 0,1 1 0 0 0,10 6 0 0 0,14 6-5 0 0,3 0 37 0 0,-23-12 25 0 0,5 3-16 0 0,-14-5-52 0 0,-1-1 1 0 0,1 0-1 0 0,-1 0 0 0 0,1 1 0 0 0,-1-1 1 0 0,1 0-1 0 0,-1 0 0 0 0,1 1 1 0 0,-1-1-1 0 0,0 1 0 0 0,1-1 1 0 0,-1 0-1 0 0,1 1 0 0 0,-1-1 0 0 0,0 1 1 0 0,1-1-1 0 0,-1 1 0 0 0,0-1 1 0 0,0 1-1 0 0,1 0 0 0 0,-15 0 59 0 0,-10 5-13 0 0,21-5-44 0 0,1 0 1 0 0,-1 0-1 0 0,1 1 0 0 0,0-1 0 0 0,0 0 0 0 0,-1 1 0 0 0,1 0 0 0 0,0 0 0 0 0,0-1 0 0 0,1 1 0 0 0,-4 5 1 0 0,-5 2 4 0 0,-77 55-20 0 0,74-56 2 0 0,-10 8 18 0 0,-36 30-1 0 0,53-40-2 0 0,0 0 0 0 0,0 1 0 0 0,0 0 0 0 0,0 0 0 0 0,1 0 0 0 0,1 1 0 0 0,-1-1 0 0 0,1 1 0 0 0,-4 12 0 0 0,7-17-18 0 0,0-1 0 0 0,1 1 0 0 0,-1 0 0 0 0,1 0 0 0 0,0 0 0 0 0,0-1 0 0 0,0 1 0 0 0,1 0 0 0 0,-1 0 0 0 0,1 0 0 0 0,-1-1-1 0 0,1 1 1 0 0,0 0 0 0 0,0-1 0 0 0,0 1 0 0 0,0 0 0 0 0,2 2 0 0 0,-2-3-278 0 0,1 0-1 0 0,-1-1 1 0 0,0 1-1 0 0,1-1 1 0 0,-1 1-1 0 0,0-1 1 0 0,1 0-1 0 0,0 1 1 0 0,-1-1-1 0 0,4 2 1 0 0,-3-3-279 0 0,-1 1-1 0 0,1 0 1 0 0,-1-1 0 0 0,1 0 0 0 0,-1 1 0 0 0,1-1 0 0 0,-1 0 0 0 0,1 0 0 0 0,-1 0-1 0 0,1 0 1 0 0,-1 0 0 0 0,1 0 0 0 0,0 0 0 0 0,-1-1 0 0 0,3 1 0 0 0,3-4-4103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1:59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305 107 8 0 0,'2'-6'674'0'0,"-2"-1"0"0"0,1 0 0 0 0,-1 1-1 0 0,0-1 1 0 0,0 0 0 0 0,-1 0 0 0 0,1 1 0 0 0,-2-1 0 0 0,1 0-1 0 0,-4-10 1 0 0,4 16-498 0 0,1 0 0 0 0,-1 0 0 0 0,1 1 0 0 0,0-1 0 0 0,0 0 0 0 0,-1 0 0 0 0,1 0 0 0 0,0 0 0 0 0,0 0 0 0 0,0 1 0 0 0,0-1 0 0 0,0 0-1 0 0,0 0 1 0 0,0 0 0 0 0,0-1 0 0 0,1-6 1653 0 0,-1 14 849 0 0,-7 10-2782 0 0,6-13 384 0 0,-14 28-86 0 0,-18 31 1 0 0,25-50-148 0 0,0 0 0 0 0,0-1 1 0 0,-2 1-1 0 0,1-2 1 0 0,-14 13-1 0 0,-20 10 299 0 0,-64 38-1 0 0,93-62-159 0 0,13-9-156 0 0,0 0 0 0 0,1 1 0 0 0,-1-1 0 0 0,0 0 0 0 0,1 1 1 0 0,-1-1-1 0 0,1 1 0 0 0,-1-1 0 0 0,1 1 0 0 0,-1 0 0 0 0,1-1 1 0 0,-1 1-1 0 0,1-1 0 0 0,-1 1 0 0 0,1 0 0 0 0,-1 0 0 0 0,1-1 0 0 0,0 1 1 0 0,-1 1-1 0 0,1-2-12 0 0,1 0-1 0 0,-1 1 1 0 0,0-1 0 0 0,0 1 0 0 0,0-1 0 0 0,0 1-1 0 0,1-1 1 0 0,-1 0 0 0 0,0 1 0 0 0,0-1 0 0 0,1 1-1 0 0,-1-1 1 0 0,0 0 0 0 0,0 1 0 0 0,1-1 0 0 0,-1 0-1 0 0,0 1 1 0 0,1-1 0 0 0,-1 0 0 0 0,1 0 0 0 0,-1 1 0 0 0,0-1-1 0 0,1 0 1 0 0,5 3 87 0 0,-1-1 1 0 0,1-1-1 0 0,11 3 0 0 0,-10-2-72 0 0,-5-2-34 0 0,24 6 74 0 0,1 1 0 0 0,31 14-1 0 0,-51-18-146 0 0,0 0-1 0 0,0 1 1 0 0,0 0-1 0 0,-1 0 0 0 0,1 1 1 0 0,-1-1-1 0 0,0 2 1 0 0,0-1-1 0 0,-1 0 0 0 0,0 1 1 0 0,0 0-1 0 0,8 12 1 0 0,4 16-2237 0 0,-11-20-1507 0 0,6 26-1 0 0,-9-30 2464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1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38 152 0 0,'-2'-10'913'0'0,"1"7"808"0"0,0-1-1 0 0,0 0 0 0 0,0 0 0 0 0,0-8 0 0 0,1 12-1220 0 0,-4 0 1817 0 0,-2 6-1851 0 0,1 0 0 0 0,-1 0 0 0 0,1 0 0 0 0,-4 8-1 0 0,2-4-240 0 0,1 1-1 0 0,0-1 0 0 0,1 1 1 0 0,0 0-1 0 0,1 0 0 0 0,0 0 0 0 0,1 1 1 0 0,0-1-1 0 0,1 1 0 0 0,0 0 0 0 0,0 17 1 0 0,4 28 479 0 0,10 56 1 0 0,-2-38-387 0 0,-8 5-275 0 0,-2-74-60 0 0,0 0-1539 0 0,-2-10-1023 0 0,0-13-3665 0 0,4 9 4409 0 0,2-2-79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1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138 240 1024 0 0,'-17'-10'4034'0'0,"-1"1"1"0"0,-28-10-1 0 0,40 17-3549 0 0,0 0-1 0 0,1 0 1 0 0,-1-1 0 0 0,1 0-1 0 0,0 0 1 0 0,-6-5 0 0 0,10 7-462 0 0,0 0 1 0 0,0 0-1 0 0,0 0 0 0 0,0 0 1 0 0,0 0-1 0 0,0 0 1 0 0,1 0-1 0 0,-1 0 1 0 0,0 0-1 0 0,1 0 0 0 0,-1 0 1 0 0,1-1-1 0 0,-1 1 1 0 0,1 0-1 0 0,-1-1 1 0 0,1 1-1 0 0,0 0 0 0 0,0 0 1 0 0,0-1-1 0 0,0 1 1 0 0,0 0-1 0 0,0-1 1 0 0,0 1-1 0 0,0 0 0 0 0,0-1 1 0 0,1 1-1 0 0,-1 0 1 0 0,1-1-1 0 0,-1 1 1 0 0,1 0-1 0 0,-1 0 0 0 0,1 0 1 0 0,-1 0-1 0 0,2-2 1 0 0,5-7-62 0 0,-1 0 0 0 0,1 1 0 0 0,1 0 0 0 0,0 0 0 0 0,0 1 0 0 0,0 0 1 0 0,1 1-1 0 0,0-1 0 0 0,1 2 0 0 0,0-1 0 0 0,0 1 0 0 0,0 1 0 0 0,1 0 0 0 0,19-7 1 0 0,-17 9 20 0 0,-4 0 5 0 0,-1 0-1 0 0,1 1 1 0 0,-1 0-1 0 0,1 1 1 0 0,0 0-1 0 0,-1 0 1 0 0,1 1-1 0 0,0 0 1 0 0,13 2-1 0 0,-18-2 11 0 0,1 1 1 0 0,-1 0-1 0 0,0 0 0 0 0,1 0 0 0 0,-1 1 0 0 0,0 0 0 0 0,0 0 1 0 0,0 0-1 0 0,0 0 0 0 0,0 0 0 0 0,0 1 0 0 0,-1 0 0 0 0,1 0 0 0 0,-1 0 1 0 0,1 0-1 0 0,-1 0 0 0 0,0 1 0 0 0,-1-1 0 0 0,1 1 0 0 0,-1 0 1 0 0,1 0-1 0 0,-1 0 0 0 0,0 0 0 0 0,-1 0 0 0 0,1 0 0 0 0,-1 1 1 0 0,0-1-1 0 0,1 5 0 0 0,2 7-3 0 0,-2 0 0 0 0,0 0 0 0 0,-1 28 0 0 0,-1-39 15 0 0,0-1 0 0 0,-1 1 0 0 0,0-1 0 0 0,0 1 0 0 0,0-1 0 0 0,0 0 0 0 0,-1 0 0 0 0,0 1 0 0 0,0-1 0 0 0,0 0 0 0 0,0-1 0 0 0,0 1-1 0 0,-1 0 1 0 0,0-1 0 0 0,0 1 0 0 0,0-1 0 0 0,0 0 0 0 0,-5 4 0 0 0,-5 1 68 0 0,0 0-1 0 0,0-2 0 0 0,-1 1 0 0 0,0-2 1 0 0,-19 6-1 0 0,-10 4 61 0 0,28-9-288 0 0,8-3-213 0 0,0 0 0 0 0,0 0 0 0 0,0-1 0 0 0,0 0 0 0 0,-1 0 0 0 0,-10 1-1 0 0,21-5-3063 0 0,1 1 2983 0 0,3-1-611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2.4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15 114 8 0 0,'2'-11'708'0'0,"1"1"0"0"0,1 0 0 0 0,7-16 1 0 0,-9 21 349 0 0,1 0 1 0 0,-1 0-1 0 0,0 0 0 0 0,0 0 1 0 0,-1 0-1 0 0,1-1 1 0 0,-1 1-1 0 0,0-8 1 0 0,0 13-1018 0 0,-1 0 0 0 0,0 0 0 0 0,0 0 0 0 0,0 0 0 0 0,0 0 0 0 0,0 0-1 0 0,0-1 1 0 0,0 1 0 0 0,0 0 0 0 0,0 0 0 0 0,0 0 0 0 0,0 0 0 0 0,0 0 0 0 0,0 0 0 0 0,0 0 0 0 0,0 0 0 0 0,0 0 0 0 0,0 0 0 0 0,0 0 0 0 0,-1 0 0 0 0,1-1 0 0 0,0 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0-1 0 0,0 0 1 0 0,0 0 0 0 0,-1 0 0 0 0,-3 3 797 0 0,-3 5-486 0 0,0 5-239 0 0,2 0 1 0 0,-1 1-1 0 0,2-1 1 0 0,0 1-1 0 0,0 0 0 0 0,2 0 1 0 0,-1 0-1 0 0,2 1 1 0 0,0-1-1 0 0,1 0 1 0 0,0 1-1 0 0,1-1 1 0 0,4 20-1 0 0,-4-30-115 0 0,0 1 0 0 0,0 0 0 0 0,1-1 1 0 0,-1 1-1 0 0,1-1 0 0 0,1 0 0 0 0,2 5 0 0 0,-4-8-49 0 0,0 1 1 0 0,0-1 0 0 0,0 0-1 0 0,0 0 1 0 0,0 1-1 0 0,0-1 1 0 0,1 0-1 0 0,-1 0 1 0 0,0 0-1 0 0,1-1 1 0 0,-1 1-1 0 0,1 0 1 0 0,-1 0-1 0 0,1-1 1 0 0,-1 1-1 0 0,1-1 1 0 0,-1 1-1 0 0,1-1 1 0 0,0 0-1 0 0,-1 0 1 0 0,1 1-1 0 0,0-1 1 0 0,2-1-1 0 0,0 1-408 0 0,0 0-650 0 0,0-1 0 0 0,-1 1 0 0 0,1-1 0 0 0,8-2 0 0 0,-4-1-1279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2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32 1408 0 0,'1'-8'1585'0'0,"-1"1"1775"0"0,-3 1-3032 0 0,2 2 321 0 0,-1 1-313 0 0,2 0-16 0 0,0 2-32 0 0,2 1-104 0 0,-1 0-80 0 0,1 3-80 0 0,-1 0-104 0 0,0 2 0 0 0,2 0-24 0 0,-1-3-88 0 0,-1 5-336 0 0,2-2-169 0 0,0 3-1583 0 0,-1-1 1352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3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54 102 8 0 0,'-7'-5'1846'0'0,"0"0"0"0"0,1 0 1 0 0,0-1-1 0 0,-7-8 0 0 0,1 2 1578 0 0,9 9-1927 0 0,4 4-252 0 0,5 8-575 0 0,-2 12-440 0 0,0 0-1 0 0,-2-1 1 0 0,0 1-1 0 0,-2 34 0 0 0,2 29 433 0 0,-1-79-605 0 0,-1 0 0 0 0,1 0 0 0 0,0 0 0 0 0,0-1 0 0 0,0 1 0 0 0,3 5 0 0 0,15-35 468 0 0,-16 13-520 0 0,0-1 0 0 0,-1 1 0 0 0,1-20 0 0 0,1-8-148 0 0,-4 36 128 0 0,3-21-90 0 0,1 1 0 0 0,2 0 0 0 0,0 0 0 0 0,18-44 0 0 0,-23 67 100 0 0,-1 0-1 0 0,1-1 1 0 0,0 1 0 0 0,0 0-1 0 0,0-1 1 0 0,0 1 0 0 0,0 0-1 0 0,0 0 1 0 0,0 0-1 0 0,0 0 1 0 0,0 0 0 0 0,0 0-1 0 0,1 0 1 0 0,1-1-1 0 0,-2 2 7 0 0,0-1 0 0 0,0 1-1 0 0,0 0 1 0 0,0 0-1 0 0,0 0 1 0 0,0 0 0 0 0,0 0-1 0 0,0 0 1 0 0,0 0-1 0 0,0 0 1 0 0,0 0 0 0 0,0 0-1 0 0,0 0 1 0 0,-1 1-1 0 0,1-1 1 0 0,0 0 0 0 0,2 2-1 0 0,-1-1 1 0 0,1 1-1 0 0,0 0 1 0 0,-1 0 0 0 0,0 0-1 0 0,0 1 1 0 0,1-1-1 0 0,-1 0 1 0 0,-1 1-1 0 0,1 0 1 0 0,0-1-1 0 0,0 1 1 0 0,1 4 0 0 0,9 18 161 0 0,19 30 0 0 0,-13-26 72 0 0,-4 0 102 0 0,-10-20-297 0 0,0 0-1 0 0,9 12 1 0 0,-11-19-52 0 0,0 1 1 0 0,0 0-1 0 0,0-1 1 0 0,1 1-1 0 0,-1-1 1 0 0,1 0 0 0 0,0 0-1 0 0,0 0 1 0 0,0 0-1 0 0,6 3 1 0 0,-5-4-496 0 0,0 1 0 0 0,0-1 0 0 0,0 0 0 0 0,8 0 0 0 0,-1 1-4746 0 0,-7-2 2454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3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71 474 8 0 0,'-2'-1'457'0'0,"0"0"0"0"0,0 0 0 0 0,0 0 0 0 0,0 1 0 0 0,0-1 0 0 0,0 1 0 0 0,0-1 0 0 0,0 1-1 0 0,0 0 1 0 0,0-1 0 0 0,0 1 0 0 0,-1 0 0 0 0,1 1 0 0 0,0-1 0 0 0,0 0 0 0 0,0 1 0 0 0,0-1 0 0 0,-3 1 0 0 0,5 0-371 0 0,-1-1-1 0 0,1 1 1 0 0,-1-1 0 0 0,1 1 0 0 0,0-1 0 0 0,-1 1-1 0 0,1-1 1 0 0,0 1 0 0 0,0-1 0 0 0,-1 1 0 0 0,1 0 0 0 0,0-1-1 0 0,0 1 1 0 0,0-1 0 0 0,0 1 0 0 0,-1 0 0 0 0,1-1-1 0 0,0 1 1 0 0,0 0 0 0 0,0-1 0 0 0,0 1 0 0 0,1-1-1 0 0,-1 1 1 0 0,0 0 0 0 0,0-1 0 0 0,0 1 0 0 0,0-1-1 0 0,1 1 1 0 0,-1 1 0 0 0,9 17 843 0 0,7 9-368 0 0,-2 0 0 0 0,0 1-1 0 0,-2 1 1 0 0,13 47 0 0 0,-22-45 531 0 0,-14-46-644 0 0,-27-51-376 0 0,23 36-104 0 0,2-1 1 0 0,-9-32-1 0 0,17 43-12 0 0,0 0 0 0 0,2-1 0 0 0,0 1 0 0 0,0-35 0 0 0,4 33 27 0 0,0 0 0 0 0,2 0 0 0 0,0 0 0 0 0,1 1 0 0 0,2-1 0 0 0,8-22 0 0 0,-1 10-6 0 0,2 1-1 0 0,36-57 1 0 0,-47 82 20 0 0,1 1-1 0 0,0 0 1 0 0,0 1 0 0 0,0-1 0 0 0,1 1 0 0 0,0 0 0 0 0,0 0-1 0 0,0 1 1 0 0,1-1 0 0 0,-1 1 0 0 0,1 1 0 0 0,8-4-1 0 0,-9 5 1 0 0,0 0-1 0 0,0 0 1 0 0,0 0-1 0 0,1 1 1 0 0,-1 0-1 0 0,0 1 0 0 0,0-1 1 0 0,1 1-1 0 0,-1 0 1 0 0,0 1-1 0 0,1-1 0 0 0,-1 1 1 0 0,0 1-1 0 0,0-1 1 0 0,8 4-1 0 0,-4-1-49 0 0,0 1 0 0 0,0 1 0 0 0,0 0 0 0 0,-1 0 0 0 0,12 11 0 0 0,-4-1-423 0 0,24 28-1 0 0,-34-37-237 0 0,-1 1-1 0 0,0 0 0 0 0,-1 0 1 0 0,0 0-1 0 0,6 13 1 0 0,-4 0-1108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1.7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5 8 0 0,'-1'-1'0'0'0,"-1"-1"0"0"0,4 2 0 0 0,-1-1 128 0 0,0 1 72 0 0,1 0-32 0 0,-1 0 64 0 0,1 0-160 0 0,-1 1-136 0 0,0-1-168 0 0,-1 2-184 0 0,2-2 360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3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74 784 0 0,'2'-4'1015'0'0,"0"0"0"0"0,-1 0 0 0 0,2 1 0 0 0,-1-1 0 0 0,0 0 0 0 0,4-3 0 0 0,-4 5-789 0 0,0 0 0 0 0,1 0 0 0 0,-1 0 0 0 0,1 0 1 0 0,-1 0-1 0 0,1 1 0 0 0,0-1 0 0 0,-1 1 0 0 0,1 0 0 0 0,0 0 0 0 0,0 0 1 0 0,0 0-1 0 0,0 0 0 0 0,4 0 0 0 0,38-7 548 0 0,33-5 219 0 0,-71 13-1612 0 0,0-1 0 0 0,1 1 0 0 0,-1 1 0 0 0,0 0 0 0 0,1 0 0 0 0,-1 0 1 0 0,0 0-1 0 0,9 5 0 0 0,-6-2-874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4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75 113 240 0 0,'-2'-7'1390'0'0,"-1"-11"7017"0"0,11 40-6537 0 0,-8-17-1756 0 0,1 0 1 0 0,0 0-1 0 0,0-1 1 0 0,1 1 0 0 0,-1 0-1 0 0,1-1 1 0 0,0 1-1 0 0,3 5 1 0 0,-4-9-91 0 0,-1-1 0 0 0,1 1 0 0 0,0 0 0 0 0,-1 0 0 0 0,1 0-1 0 0,0 0 1 0 0,0 0 0 0 0,0-1 0 0 0,0 1 0 0 0,0 0 0 0 0,-1-1 0 0 0,1 1 0 0 0,0-1 0 0 0,1 1-1 0 0,-1-1 1 0 0,0 0 0 0 0,0 1 0 0 0,0-1 0 0 0,0 0 0 0 0,0 0 0 0 0,0 1 0 0 0,0-1 0 0 0,0 0-1 0 0,1 0 1 0 0,-1 0 0 0 0,0-1 0 0 0,0 1 0 0 0,0 0 0 0 0,0 0 0 0 0,0 0 0 0 0,0-1 0 0 0,0 1-1 0 0,0-1 1 0 0,0 1 0 0 0,0-1 0 0 0,0 1 0 0 0,0-1 0 0 0,0 0 0 0 0,0 1 0 0 0,1-2 0 0 0,2-1-47 0 0,0 1 1 0 0,-1-1 0 0 0,0 0 0 0 0,1 0 0 0 0,-1 0-1 0 0,0-1 1 0 0,-1 1 0 0 0,1-1 0 0 0,-1 0-1 0 0,1 1 1 0 0,-1-1 0 0 0,0 0 0 0 0,0 0-1 0 0,-1 0 1 0 0,1-1 0 0 0,-1 1 0 0 0,0 0 0 0 0,0 0-1 0 0,-1-1 1 0 0,1 1 0 0 0,-1-1 0 0 0,0 1-1 0 0,0-1 1 0 0,0 1 0 0 0,-1 0 0 0 0,1-1 0 0 0,-1 1-1 0 0,0 0 1 0 0,-2-6 0 0 0,2 8 50 0 0,1 0 0 0 0,-1 0 0 0 0,0-1-1 0 0,0 1 1 0 0,-1 0 0 0 0,1 0 0 0 0,0 0 0 0 0,-1 0 0 0 0,1 0 0 0 0,-1 0 0 0 0,1 1 0 0 0,-1-1 0 0 0,0 0-1 0 0,0 1 1 0 0,0-1 0 0 0,0 1 0 0 0,0 0 0 0 0,0 0 0 0 0,0 0 0 0 0,0 0 0 0 0,-1 0 0 0 0,1 0 0 0 0,0 0 0 0 0,-1 1-1 0 0,1-1 1 0 0,0 1 0 0 0,-1 0 0 0 0,1 0 0 0 0,-1-1 0 0 0,1 2 0 0 0,0-1 0 0 0,-5 1 0 0 0,2-1 89 0 0,0 1 0 0 0,0 1 0 0 0,0-1 1 0 0,1 1-1 0 0,-1-1 0 0 0,0 2 0 0 0,1-1 0 0 0,-1 0 1 0 0,1 1-1 0 0,0 0 0 0 0,0 0 0 0 0,0 0 1 0 0,0 0-1 0 0,-6 7 0 0 0,6-4 1 0 0,0 0 1 0 0,0-1-1 0 0,0 2 0 0 0,1-1 0 0 0,0 0 0 0 0,0 1 1 0 0,0-1-1 0 0,1 1 0 0 0,0 0 0 0 0,1 0 1 0 0,-1 0-1 0 0,1 0 0 0 0,0 7 0 0 0,1-9-91 0 0,1 0-1 0 0,-1-1 1 0 0,1 1 0 0 0,0 0-1 0 0,0-1 1 0 0,0 1-1 0 0,1-1 1 0 0,-1 1-1 0 0,1-1 1 0 0,0 0-1 0 0,0 1 1 0 0,1-1-1 0 0,-1 0 1 0 0,1-1-1 0 0,0 1 1 0 0,0 0-1 0 0,0-1 1 0 0,1 0-1 0 0,-1 1 1 0 0,7 3 0 0 0,1 0-47 0 0,0 0 1 0 0,0-1-1 0 0,1-1 0 0 0,0 1 1 0 0,0-2-1 0 0,1 0 1 0 0,23 5-1 0 0,29 0-1805 0 0,-1-6-4495 0 0,-44-2 2048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5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62 160 0 0,'-4'-1'439'0'0,"0"0"0"0"0,0 1 0 0 0,0-1 0 0 0,-1 1 1 0 0,1 0-1 0 0,0 0 0 0 0,0 0 0 0 0,0 0 0 0 0,-1 1 0 0 0,1 0 0 0 0,0 0 0 0 0,0 0 0 0 0,0 0 0 0 0,0 1 1 0 0,0-1-1 0 0,0 1 0 0 0,1 0 0 0 0,-1 0 0 0 0,0 0 0 0 0,1 1 0 0 0,0-1 0 0 0,-1 1 0 0 0,1 0 0 0 0,-4 5 0 0 0,2-2-164 0 0,0 1 0 0 0,0-1-1 0 0,1 1 1 0 0,0 0-1 0 0,0 0 1 0 0,1 0 0 0 0,-1 1-1 0 0,2-1 1 0 0,-1 1-1 0 0,1 0 1 0 0,0 0 0 0 0,0 8-1 0 0,1-9-125 0 0,0-1 1 0 0,1 1-1 0 0,0 0 0 0 0,1 10 0 0 0,0-15-117 0 0,0 1 0 0 0,-1 0 0 0 0,1-1-1 0 0,0 1 1 0 0,0 0 0 0 0,1-1 0 0 0,-1 0 0 0 0,1 1-1 0 0,-1-1 1 0 0,1 0 0 0 0,0 0 0 0 0,-1 1-1 0 0,5 2 1 0 0,-3-3-29 0 0,0 0 0 0 0,0 1 0 0 0,0-1 0 0 0,0-1 0 0 0,1 1 0 0 0,-1 0 0 0 0,1-1 0 0 0,-1 1 0 0 0,1-1 0 0 0,0 0 0 0 0,-1-1 0 0 0,1 1 0 0 0,4 0 0 0 0,-1-1-29 0 0,-1 0 1 0 0,1 0-1 0 0,0-1 0 0 0,-1 0 0 0 0,0 0 0 0 0,1 0 0 0 0,9-4 0 0 0,-10 2-133 0 0,0 1 1 0 0,0-1 0 0 0,0 0 0 0 0,0 0 0 0 0,0 0 0 0 0,-1-1 0 0 0,1 0 0 0 0,-1 0 0 0 0,0-1 0 0 0,0 1 0 0 0,-1-1 0 0 0,1 0 0 0 0,-1 0 0 0 0,0-1 0 0 0,0 1 0 0 0,3-9-1 0 0,-2 2-114 0 0,-2 0 0 0 0,1-1 0 0 0,-2 1 0 0 0,1-1 0 0 0,-1-16 0 0 0,-1 21 239 0 0,-1 1-1 0 0,0-1 0 0 0,0 1 0 0 0,-1-1 1 0 0,0 1-1 0 0,-1-1 0 0 0,0 1 0 0 0,0 0 1 0 0,0 0-1 0 0,-5-10 0 0 0,6 15 68 0 0,-1 0 1 0 0,1 0-1 0 0,0 0 1 0 0,-1 0-1 0 0,1 1 1 0 0,-1-1-1 0 0,0 0 0 0 0,1 1 1 0 0,-1-1-1 0 0,0 1 1 0 0,0 0-1 0 0,0 0 0 0 0,0 0 1 0 0,0 0-1 0 0,0 0 1 0 0,-4-1-1 0 0,2 1 33 0 0,0 0 0 0 0,0 1 0 0 0,0-1 0 0 0,1 1 0 0 0,-1 0 0 0 0,0 0-1 0 0,0 1 1 0 0,0-1 0 0 0,-4 2 0 0 0,-2 0 104 0 0,1 1-1 0 0,0 0 1 0 0,0 1-1 0 0,0 0 1 0 0,1 0-1 0 0,-1 1 1 0 0,-8 7-1 0 0,9-6-46 0 0,1 1-1 0 0,-1-1 1 0 0,2 1-1 0 0,-1 1 0 0 0,1 0 1 0 0,0-1-1 0 0,1 2 1 0 0,0-1-1 0 0,0 1 1 0 0,-5 12-1 0 0,8-16-82 0 0,0 1-1 0 0,0-1 1 0 0,1 1 0 0 0,-1 0-1 0 0,1-1 1 0 0,1 1 0 0 0,-1 0-1 0 0,1 0 1 0 0,0 0 0 0 0,0 0-1 0 0,0-1 1 0 0,1 1 0 0 0,0 0-1 0 0,0 0 1 0 0,1-1 0 0 0,0 1-1 0 0,0 0 1 0 0,4 7 0 0 0,-3-9-31 0 0,0 0 0 0 0,0 0-1 0 0,0 0 1 0 0,1-1 0 0 0,0 1 0 0 0,-1-1 0 0 0,1 0 0 0 0,1 0 0 0 0,-1-1 0 0 0,0 1 0 0 0,1-1 0 0 0,-1 0 0 0 0,1 0-1 0 0,0 0 1 0 0,6 1 0 0 0,-2 0-42 0 0,0-1-1 0 0,0-1 1 0 0,0 1-1 0 0,0-2 1 0 0,0 1-1 0 0,0-1 1 0 0,14-2-1 0 0,-17 1-3 0 0,0 0-1 0 0,0-1 1 0 0,0 0-1 0 0,-1-1 1 0 0,1 1-1 0 0,-1-1 1 0 0,1 0-1 0 0,-1 0 1 0 0,6-5-1 0 0,-7 5-34 0 0,-1 1-1 0 0,0-1 1 0 0,0 0-1 0 0,0 0 1 0 0,-1 0-1 0 0,1 0 1 0 0,-1 0-1 0 0,0 0 1 0 0,1-1-1 0 0,-2 0 1 0 0,1 1-1 0 0,0-1 1 0 0,-1 0-1 0 0,1 0 1 0 0,0-4-1 0 0,-1-4 81 0 0,0 0-1 0 0,0 0 0 0 0,-1 0 1 0 0,-1 0-1 0 0,0-1 0 0 0,0 1 1 0 0,-2 0-1 0 0,1 0 0 0 0,-2 1 1 0 0,1-1-1 0 0,-9-16 0 0 0,12 27 12 0 0,0 1-1 0 0,0-1 0 0 0,0 1 1 0 0,0-1-1 0 0,0 1 0 0 0,-1 0 1 0 0,1-1-1 0 0,0 1 0 0 0,0-1 1 0 0,0 1-1 0 0,-1 0 0 0 0,1-1 1 0 0,0 1-1 0 0,-1 0 0 0 0,1-1 1 0 0,0 1-1 0 0,-1 0 0 0 0,1-1 1 0 0,0 1-1 0 0,-1 0 0 0 0,1 0 1 0 0,0-1-1 0 0,-1 1 0 0 0,1 0 1 0 0,-1 0-1 0 0,1 0 0 0 0,-1 0 1 0 0,1 0-1 0 0,0 0 0 0 0,-2-1 1 0 0,2 2 7 0 0,-1 0 1 0 0,1 0-1 0 0,-1-1 1 0 0,1 1-1 0 0,0 0 1 0 0,-1 0-1 0 0,1-1 1 0 0,0 1-1 0 0,0 0 1 0 0,-1 0-1 0 0,1 0 0 0 0,0-1 1 0 0,0 1-1 0 0,0 1 1 0 0,0 33 360 0 0,1-26-365 0 0,0 0 1 0 0,1 0 0 0 0,0-1-1 0 0,0 1 1 0 0,1-1 0 0 0,0 0-1 0 0,0 1 1 0 0,1-1 0 0 0,0-1-1 0 0,0 1 1 0 0,1-1 0 0 0,0 1-1 0 0,1-1 1 0 0,-1-1 0 0 0,1 1-1 0 0,10 8 1 0 0,-2-4-296 0 0,16 13-894 0 0,-10-9-3230 0 0,-9-8 1297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5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178 141 1408 0 0,'-3'-6'1814'0'0,"0"0"-1"0"0,0 0 0 0 0,1-1 0 0 0,-1 1 1 0 0,-1-13-1 0 0,2 6-698 0 0,1 0 1 0 0,0-16-1 0 0,1 28-1112 0 0,0 0 1 0 0,0-1-1 0 0,0 1 1 0 0,0 0-1 0 0,0-1 0 0 0,0 1 1 0 0,0 0-1 0 0,0 0 1 0 0,-1-1-1 0 0,1 1 0 0 0,0 0 1 0 0,-1 0-1 0 0,1-1 1 0 0,-1 1-1 0 0,0 0 0 0 0,1 0 1 0 0,-1 0-1 0 0,0 0 1 0 0,0 0-1 0 0,0 0 0 0 0,1 0 1 0 0,-1 0-1 0 0,0 0 1 0 0,0 0-1 0 0,-1 0 0 0 0,1 1 1 0 0,0-1-1 0 0,0 0 1 0 0,0 1-1 0 0,0-1 0 0 0,-1 1 1 0 0,1-1-1 0 0,0 1 1 0 0,0 0-1 0 0,-1-1 0 0 0,1 1 1 0 0,0 0-1 0 0,-1 0 1 0 0,1 0-1 0 0,0 0 1 0 0,0 0-1 0 0,-1 0 0 0 0,-1 1 1 0 0,-4 0 12 0 0,0 0 1 0 0,1 1-1 0 0,-1 0 1 0 0,0 1-1 0 0,1-1 1 0 0,-11 7-1 0 0,10-5-26 0 0,1-1 0 0 0,0 1 0 0 0,0 0 0 0 0,1 1-1 0 0,-8 7 1 0 0,11-10 7 0 0,0 0 0 0 0,0 1 1 0 0,1-1-1 0 0,-1 1 0 0 0,1-1 0 0 0,-1 1 0 0 0,1 0 0 0 0,0 0 1 0 0,0 0-1 0 0,0-1 0 0 0,0 1 0 0 0,1 0 0 0 0,-1 0 0 0 0,1 0 1 0 0,0 5-1 0 0,0-6 5 0 0,0 1 1 0 0,0 0-1 0 0,1 0 1 0 0,-1 0-1 0 0,1 0 1 0 0,-1-1-1 0 0,1 1 1 0 0,0 0-1 0 0,0-1 1 0 0,0 1-1 0 0,1 0 1 0 0,-1-1-1 0 0,1 0 1 0 0,2 4-1 0 0,-3-5-3 0 0,1 1-1 0 0,-1-1 0 0 0,1 1 1 0 0,-1-1-1 0 0,1 0 0 0 0,0 0 1 0 0,0 0-1 0 0,0 0 0 0 0,0 0 0 0 0,0 0 1 0 0,0 0-1 0 0,0-1 0 0 0,0 1 1 0 0,0-1-1 0 0,0 1 0 0 0,0-1 1 0 0,0 0-1 0 0,0 0 0 0 0,5 0 1 0 0,10-2-89 0 0,-7 1 48 0 0,-1 0-1 0 0,1 0 1 0 0,0 1 0 0 0,-1 1-1 0 0,1-1 1 0 0,-1 1 0 0 0,1 1-1 0 0,9 3 1 0 0,-12-3 41 0 0,0 1 0 0 0,0 0-1 0 0,-1 0 1 0 0,0 1 0 0 0,0 0 0 0 0,7 6 0 0 0,-11-9 23 0 0,0 1 1 0 0,0-1-1 0 0,0 1 1 0 0,-1 0-1 0 0,1 0 1 0 0,-1 0-1 0 0,1 0 1 0 0,-1 0-1 0 0,0 0 1 0 0,0 0-1 0 0,0 0 1 0 0,0 0-1 0 0,0 0 1 0 0,0 1-1 0 0,-1-1 1 0 0,1 0-1 0 0,-1 1 1 0 0,1-1-1 0 0,-1 0 1 0 0,0 1-1 0 0,0-1 1 0 0,0 3-1 0 0,-1-3 41 0 0,1-1-1 0 0,-1 1 1 0 0,0-1-1 0 0,1 0 0 0 0,-1 1 1 0 0,0-1-1 0 0,0 0 1 0 0,0 1-1 0 0,0-1 1 0 0,0 0-1 0 0,0 0 0 0 0,0 0 1 0 0,0 0-1 0 0,-3 1 1 0 0,-21 13 935 0 0,17-11-776 0 0,-6 2 62 0 0,0-1 1 0 0,0 0-1 0 0,0-1 1 0 0,0-1-1 0 0,-1 0 1 0 0,-20 0-1 0 0,32-2-253 0 0,-9 0 111 0 0,5 1-160 0 0,0-2 1 0 0,0 1 0 0 0,0-1 0 0 0,-10 0 0 0 0,17 0-6 0 0,-1 0 1 0 0,1 0 0 0 0,0 0-1 0 0,-1-1 1 0 0,1 1 0 0 0,0 0-1 0 0,-1 0 1 0 0,1 0 0 0 0,0 0-1 0 0,0 0 1 0 0,-1 0 0 0 0,1-1-1 0 0,0 1 1 0 0,-1 0 0 0 0,1 0-1 0 0,0 0 1 0 0,0-1 0 0 0,0 1-1 0 0,-1 0 1 0 0,1 0 0 0 0,0-1 0 0 0,0 1-1 0 0,0 0 1 0 0,-1-1 0 0 0,1 1-1 0 0,0 0 1 0 0,0 0 0 0 0,0-1-1 0 0,0 1 1 0 0,0 0 0 0 0,0-1-1 0 0,0 1 1 0 0,0 0 0 0 0,0-1-1 0 0,0 1 1 0 0,0 0 0 0 0,0-1-1 0 0,0 1 1 0 0,0 0 0 0 0,0-1-1 0 0,0 1 1 0 0,0 0 0 0 0,0-1-1 0 0,0 1 1 0 0,1 0 0 0 0,-1 0-1 0 0,0-1 1 0 0,0 1 0 0 0,0 0-1 0 0,0 0 1 0 0,1-1 0 0 0,-1 1-1 0 0,0 0 1 0 0,0 0 0 0 0,1-1-1 0 0,13-14-2633 0 0,5-2-3545 0 0,-8 9 2232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5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23 968 0 0,'0'-2'791'0'0,"-1"0"1"0"0,1 1-1 0 0,0-1 0 0 0,0 0 1 0 0,0 0-1 0 0,0 1 0 0 0,1-1 0 0 0,0-3 1 0 0,3 2 3767 0 0,4 9-2850 0 0,-6-3-1415 0 0,0 0 0 0 0,0 1 0 0 0,-1-1 0 0 0,1 0 0 0 0,-1 1 0 0 0,0 0 0 0 0,0-1 0 0 0,0 1 1 0 0,0 0-1 0 0,0 4 0 0 0,1 42 186 0 0,-2-38-297 0 0,-1 22 23 0 0,0-20-199 0 0,0 0 1 0 0,1-1 0 0 0,1 1-1 0 0,3 18 1 0 0,-3-30-99 0 0,-1-1 0 0 0,1 0-1 0 0,-1 0 1 0 0,1 1 0 0 0,-1-1 0 0 0,1 0-1 0 0,0 0 1 0 0,0 0 0 0 0,-1 0 0 0 0,1 0 0 0 0,0 0-1 0 0,0 0 1 0 0,0 0 0 0 0,0 0 0 0 0,0 0-1 0 0,0-1 1 0 0,0 1 0 0 0,1 0 0 0 0,-1-1 0 0 0,0 1-1 0 0,2 0 1 0 0,-1 0-274 0 0,-1-1 0 0 0,1 0 0 0 0,0 1 0 0 0,-1-1 0 0 0,1 0 0 0 0,0 0-1 0 0,0 0 1 0 0,-1 0 0 0 0,1 0 0 0 0,0 0 0 0 0,0-1 0 0 0,-1 1 0 0 0,1 0 0 0 0,0-1 0 0 0,2-1 0 0 0,5-3-2365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6.0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74 1664 0 0,'-18'-16'3361'0'0,"0"-1"376"0"0,3 3-72 0 0,7 3-1281 0 0,1 4-1472 0 0,4 3-440 0 0,3-1 265 0 0,2 5-777 0 0,0 0-24 0 0,1 5-16 0 0,3-1-409 0 0,-2 0-119 0 0,2 4-120 0 0,1-3-1416 0 0,0 3-1457 0 0,0 3-960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6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4 376 0 0,'-1'0'338'0'0,"1"0"1"0"0,0-1-1 0 0,-1 1 1 0 0,1 0-1 0 0,-1-1 0 0 0,1 1 1 0 0,0 0-1 0 0,-1 0 1 0 0,1-1-1 0 0,-1 1 0 0 0,1 0 1 0 0,-1 0-1 0 0,1 0 0 0 0,-1 0 1 0 0,1 0-1 0 0,-1 0 1 0 0,1 0-1 0 0,-1 0 0 0 0,1 0 1 0 0,-1 0-1 0 0,1 0 0 0 0,-2 0 1 0 0,2 0-183 0 0,0 1-1 0 0,0-1 1 0 0,0 0-1 0 0,-1 1 1 0 0,1-1 0 0 0,0 0-1 0 0,0 1 1 0 0,0-1 0 0 0,0 1-1 0 0,0-1 1 0 0,0 0 0 0 0,-1 1-1 0 0,1-1 1 0 0,0 1 0 0 0,0-1-1 0 0,0 1 1 0 0,0-1 0 0 0,1 0-1 0 0,-1 1 1 0 0,0-1 0 0 0,0 1-1 0 0,11 32 759 0 0,-7-21 79 0 0,5 26 325 0 0,-1-1 0 0 0,3 50 0 0 0,-4 77 1165 0 0,-5-80-2274 0 0,-1-67-118 0 0,-1 10-66 0 0,2-1 1 0 0,0 0-1 0 0,12 45 0 0 0,-13-65-47 0 0,3 11 77 0 0,-4-17-55 0 0,1 1 0 0 0,-1-1 1 0 0,0 1-1 0 0,0-1 0 0 0,0 1 0 0 0,0-1 0 0 0,1 0 0 0 0,-1 1 1 0 0,0-1-1 0 0,0 1 0 0 0,1-1 0 0 0,-1 0 0 0 0,0 1 1 0 0,1-1-1 0 0,-1 0 0 0 0,0 1 0 0 0,1-1 0 0 0,-1 0 1 0 0,1 1-1 0 0,-1-1 0 0 0,1 0 0 0 0,-1 0 0 0 0,0 0 1 0 0,2 1-1 0 0,0-3-47 0 0,-1-1 0 0 0,1 1 1 0 0,-1 0-1 0 0,1-1 0 0 0,-1 1 0 0 0,2-5 1 0 0,0 0 34 0 0,7-11-16 0 0,9-27-1 0 0,-11 26-61 0 0,13-26 0 0 0,-16 37 6 0 0,38-60-433 0 0,-38 61 472 0 0,1-1 0 0 0,0 1 1 0 0,1 0-1 0 0,0 1 0 0 0,0-1 1 0 0,10-6-1 0 0,-15 12 49 0 0,0 0 0 0 0,0 0 0 0 0,0 0 0 0 0,0 0 0 0 0,0 1 0 0 0,0-1 0 0 0,0 0 0 0 0,1 1 0 0 0,-1 0 0 0 0,0-1 0 0 0,0 1 1 0 0,1 0-1 0 0,-1 0 0 0 0,0 0 0 0 0,1 0 0 0 0,-1 1 0 0 0,0-1 0 0 0,0 1 0 0 0,1-1 0 0 0,-1 1 0 0 0,0 0 0 0 0,0 0 0 0 0,0 0 0 0 0,0 0 0 0 0,0 0 0 0 0,0 0 0 0 0,0 1 0 0 0,0-1 0 0 0,-1 1 0 0 0,1-1 0 0 0,0 1 0 0 0,-1 0 0 0 0,2 2 0 0 0,9 15 246 0 0,-1 0-1 0 0,-2 0 1 0 0,0 1-1 0 0,12 38 0 0 0,-5-20 582 0 0,2 5 70 0 0,-17-40-850 0 0,0 0 1 0 0,0 1-1 0 0,-1-1 1 0 0,1 0 0 0 0,-1 1-1 0 0,0-1 1 0 0,0 1 0 0 0,0-1-1 0 0,0 0 1 0 0,-1 6-1 0 0,0-7-22 0 0,0-1 0 0 0,1 1 0 0 0,-1-1 0 0 0,0 1-1 0 0,0-1 1 0 0,0 1 0 0 0,0-1 0 0 0,-1 1 0 0 0,1-1-1 0 0,0 0 1 0 0,0 0 0 0 0,-1 0 0 0 0,1 0 0 0 0,-1 0-1 0 0,1 0 1 0 0,-1 0 0 0 0,1 0 0 0 0,-1 0 0 0 0,0-1-1 0 0,1 1 1 0 0,-1-1 0 0 0,0 1 0 0 0,1-1 0 0 0,-4 1-1 0 0,-6 0 37 0 0,1 0-1 0 0,-22-1 1 0 0,21 0-25 0 0,-6 0-132 0 0,0-1-1 0 0,0 0 1 0 0,0-2-1 0 0,0 0 1 0 0,1 0-1 0 0,-1-2 1 0 0,1 0-1 0 0,-27-13 1 0 0,41 17-60 0 0,-1 0-1 0 0,1-1 1 0 0,0 1 0 0 0,0-1 0 0 0,0 0 0 0 0,0 0-1 0 0,0 1 1 0 0,-2-3 0 0 0,4 3-83 0 0,-1 0 0 0 0,1 1 0 0 0,0-1-1 0 0,-1 0 1 0 0,1 1 0 0 0,0-1 0 0 0,-1 0 0 0 0,1 1 0 0 0,0-1 0 0 0,0 0-1 0 0,-1 0 1 0 0,1 1 0 0 0,0-1 0 0 0,0 0 0 0 0,0 0 0 0 0,0 1-1 0 0,0-1 1 0 0,0 0 0 0 0,0 0 0 0 0,1 1 0 0 0,-1-1 0 0 0,0 0-1 0 0,0 0 1 0 0,0 1 0 0 0,1-1 0 0 0,-1 0 0 0 0,0 1 0 0 0,1-1 0 0 0,-1 0-1 0 0,1 1 1 0 0,-1-1 0 0 0,1 0 0 0 0,5-4-3154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7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11 744 0 0,'0'0'121'0'0,"-4"-2"1000"0"0,-1 0 0 0 0,1 1 1 0 0,0-1-1 0 0,-1 1 1 0 0,-7-1-1 0 0,11 2-981 0 0,0 0 0 0 0,1 0 0 0 0,-1 0 1 0 0,0 0-1 0 0,0 0 0 0 0,1 0 0 0 0,-1 0 0 0 0,0 1 0 0 0,1-1 1 0 0,-1 0-1 0 0,0 1 0 0 0,0-1 0 0 0,1 0 0 0 0,-1 1 1 0 0,0-1-1 0 0,1 0 0 0 0,-1 1 0 0 0,1-1 0 0 0,-1 1 0 0 0,1 0 1 0 0,-1-1-1 0 0,1 1 0 0 0,-1-1 0 0 0,1 1 0 0 0,-1 0 0 0 0,1-1 1 0 0,0 1-1 0 0,-1 0 0 0 0,1-1 0 0 0,0 1 0 0 0,0 0 0 0 0,0 0 1 0 0,-1-1-1 0 0,1 1 0 0 0,0 0 0 0 0,0 0 0 0 0,0-1 1 0 0,0 1-1 0 0,0 0 0 0 0,0 0 0 0 0,1 0 0 0 0,1 43 2402 0 0,8 46-1 0 0,0 12-1347 0 0,-9-83-984 0 0,-1 0-1 0 0,-1 0 1 0 0,-4 28-1 0 0,-4-2 66 0 0,-2 71 0 0 0,10-99-727 0 0,1 1 0 0 0,1-1 0 0 0,1 1-1 0 0,0-1 1 0 0,2 1 0 0 0,0-1 0 0 0,7 19 0 0 0,-10-32 25 0 0,0-1-1 0 0,1 0 1 0 0,0 0 0 0 0,-1 0 0 0 0,1 0 0 0 0,3 2 0 0 0,9 7-4941 0 0,-6-8 903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7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156 105 1680 0 0,'0'0'326'0'0,"-1"0"0"0"0,1-1 0 0 0,-1 1 0 0 0,1 0-1 0 0,-1 0 1 0 0,0 0 0 0 0,1-1 0 0 0,-1 1 0 0 0,0 0 0 0 0,1 0-1 0 0,-1 0 1 0 0,1 0 0 0 0,-1 0 0 0 0,0 0 0 0 0,1 0 0 0 0,-1 0-1 0 0,0 0 1 0 0,1 1 0 0 0,-1-1 0 0 0,1 0 0 0 0,-1 0 0 0 0,0 1-1 0 0,1-1 1 0 0,-2 1 0 0 0,2-1-48 0 0,-1 1 0 0 0,1 0-1 0 0,0-1 1 0 0,-1 1 0 0 0,1 0 0 0 0,-1 0 0 0 0,1-1-1 0 0,0 1 1 0 0,0 0 0 0 0,0 0 0 0 0,-1-1 0 0 0,1 1-1 0 0,0 0 1 0 0,0 0 0 0 0,0 0 0 0 0,0 1 0 0 0,0 1 54 0 0,1 0 1 0 0,-1 0 0 0 0,1 0 0 0 0,0 0 0 0 0,-1 0 0 0 0,1 0 0 0 0,1-1-1 0 0,-1 1 1 0 0,3 4 0 0 0,-2-4-302 0 0,1 0 0 0 0,-1 0 0 0 0,1 0 0 0 0,0 0 0 0 0,0 0 0 0 0,0-1 0 0 0,0 0 0 0 0,1 0 0 0 0,-1 0 0 0 0,1 0 0 0 0,-1 0 0 0 0,1 0 0 0 0,0-1 0 0 0,0 0 0 0 0,-1 0 0 0 0,1 0 0 0 0,0 0 0 0 0,0-1 0 0 0,0 1 0 0 0,0-1 0 0 0,0 0 0 0 0,0 0 0 0 0,0-1 0 0 0,0 1 0 0 0,0-1-1 0 0,0 0 1 0 0,0 0 0 0 0,-1 0 0 0 0,1 0 0 0 0,4-2 0 0 0,-4 1-116 0 0,7-3-367 0 0,1 0-1 0 0,16-11 0 0 0,-24 14 372 0 0,0-1 1 0 0,-1 0 0 0 0,1 0-1 0 0,-1 0 1 0 0,0-1-1 0 0,0 1 1 0 0,0-1-1 0 0,0 0 1 0 0,-1 0-1 0 0,4-6 1 0 0,-3 5 59 0 0,-1 0 1 0 0,0-1-1 0 0,0 1 0 0 0,-1 0 1 0 0,1-1-1 0 0,-1 1 1 0 0,0-1-1 0 0,-1 0 0 0 0,1-9 1 0 0,-1 13 23 0 0,0 0 1 0 0,-1 0-1 0 0,1 0 1 0 0,-1 0-1 0 0,1 1 1 0 0,-1-1-1 0 0,0 0 1 0 0,0 0 0 0 0,0 1-1 0 0,0-1 1 0 0,0 0-1 0 0,0 1 1 0 0,0-1-1 0 0,0 1 1 0 0,0 0-1 0 0,-1-1 1 0 0,1 1-1 0 0,-1 0 1 0 0,1 0-1 0 0,-1 0 1 0 0,0 0-1 0 0,1 0 1 0 0,-1 0-1 0 0,0 0 1 0 0,1 0-1 0 0,-1 1 1 0 0,0-1-1 0 0,0 1 1 0 0,0-1-1 0 0,0 1 1 0 0,-3 0 0 0 0,-9-3 179 0 0,0 1 1 0 0,0 1-1 0 0,-1 1 1 0 0,1 0-1 0 0,0 0 1 0 0,-1 2 0 0 0,1 0-1 0 0,0 0 1 0 0,0 1-1 0 0,0 1 1 0 0,-13 6 0 0 0,14-5 89 0 0,1 1 1 0 0,0 1 0 0 0,0 0 0 0 0,1 0-1 0 0,0 1 1 0 0,0 1 0 0 0,-19 19-1 0 0,27-24-200 0 0,-1 0-1 0 0,1 1 1 0 0,0-1 0 0 0,0 1-1 0 0,1 0 1 0 0,-1 0-1 0 0,1 0 1 0 0,0 0-1 0 0,0 0 1 0 0,0 6-1 0 0,1-7-53 0 0,1 0-1 0 0,-1 0 0 0 0,1 0 0 0 0,0 0 1 0 0,1 0-1 0 0,-1 0 0 0 0,1 0 1 0 0,-1 0-1 0 0,1-1 0 0 0,0 1 1 0 0,1 0-1 0 0,-1 0 0 0 0,1 0 1 0 0,0-1-1 0 0,2 4 0 0 0,1 2-20 0 0,1-1-1 0 0,0-1 0 0 0,1 1 1 0 0,0-1-1 0 0,0-1 0 0 0,1 1 1 0 0,-1-1-1 0 0,14 8 0 0 0,9 4-255 0 0,36 14 0 0 0,-49-24 62 0 0,5 1-413 0 0,0-1-1 0 0,1 0 1 0 0,0-2-1 0 0,40 6 1 0 0,-25-6-863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09.4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5 312 0 0,'0'0'137'0'0,"0"0"-1"0"0,0 0 1 0 0,0 0-1 0 0,0 0 1 0 0,0-1-1 0 0,0 1 1 0 0,1 0-1 0 0,-1 0 1 0 0,0 0-1 0 0,0 0 1 0 0,-1-1-1 0 0,1 1 1 0 0,0 0-1 0 0,0 0 1 0 0,0 0-1 0 0,0 0 1 0 0,0 0-1 0 0,0-1 1 0 0,0 1-1 0 0,0 0 1 0 0,0 0-1 0 0,0 0 1 0 0,0 0-1 0 0,0 0 1 0 0,-1-1 272 0 0,1 1-272 0 0,0 0-1 0 0,0 0 1 0 0,0 0-1 0 0,0 0 1 0 0,0 0-1 0 0,0 0 1 0 0,-1 0-1 0 0,1 0 1 0 0,0 0-1 0 0,0 0 1 0 0,0 0-1 0 0,0 0 1 0 0,-1-1-1 0 0,-5 6 3266 0 0,-6 8-205 0 0,7 0-2141 0 0,0 1 0 0 0,1-1 0 0 0,-4 21 0 0 0,-4 12-615 0 0,-3-4-555 0 0,-7 25-1015 0 0,20-58-698 0 0,0 0-1 0 0,1 0 0 0 0,0 12 0 0 0,2-9-278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2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37 8 0 0,'-4'-1'513'0'0,"0"-1"0"0"0,0 0-1 0 0,0 1 1 0 0,-1 0 0 0 0,1 0 0 0 0,0 0-1 0 0,-1 0 1 0 0,1 1 0 0 0,-1-1 0 0 0,1 1 0 0 0,-1 1-1 0 0,1-1 1 0 0,-1 0 0 0 0,1 1 0 0 0,-1 0-1 0 0,1 0 1 0 0,0 1 0 0 0,0-1 0 0 0,-1 1-1 0 0,-6 4 1 0 0,8-4-304 0 0,0 0 1 0 0,0 0-1 0 0,0 1 0 0 0,0-1 0 0 0,0 1 0 0 0,0 0 1 0 0,1 0-1 0 0,0 0 0 0 0,-4 6 0 0 0,5-8-195 0 0,1-1 1 0 0,-1 1-1 0 0,1 0 0 0 0,0 0 1 0 0,-1 0-1 0 0,1 0 1 0 0,0-1-1 0 0,-1 1 0 0 0,1 0 1 0 0,0 0-1 0 0,0 0 0 0 0,0 0 1 0 0,0 0-1 0 0,0 0 0 0 0,0 0 1 0 0,0 0-1 0 0,0 0 0 0 0,0 0 1 0 0,0-1-1 0 0,0 1 0 0 0,1 0 1 0 0,-1 0-1 0 0,0 0 1 0 0,1 0-1 0 0,-1 1 0 0 0,1-1-7 0 0,1 0-1 0 0,-1 0 0 0 0,0 0 1 0 0,0 0-1 0 0,0 0 1 0 0,0-1-1 0 0,1 1 0 0 0,-1 0 1 0 0,0-1-1 0 0,1 1 1 0 0,-1 0-1 0 0,1-1 0 0 0,-1 0 1 0 0,2 1-1 0 0,2 0-21 0 0,0 0 0 0 0,0-1 0 0 0,1 1 0 0 0,-1-1 1 0 0,0 0-1 0 0,0-1 0 0 0,0 1 0 0 0,7-2 0 0 0,-10 1 10 0 0,0 0 0 0 0,0 0 1 0 0,0 0-1 0 0,0 0 0 0 0,0 0 1 0 0,0-1-1 0 0,4-2 0 0 0,-6 4 9 0 0,0 0-1 0 0,1-1 1 0 0,-1 1-1 0 0,0 0 1 0 0,1-1-1 0 0,-1 1 1 0 0,0 0-1 0 0,1-1 1 0 0,-1 1-1 0 0,0 0 1 0 0,0-1-1 0 0,0 1 1 0 0,1-1-1 0 0,-1 1 1 0 0,0-1-1 0 0,0 1 1 0 0,0 0-1 0 0,0-1 1 0 0,0 1 0 0 0,0-1-1 0 0,0 1 1 0 0,1-1-1 0 0,-1 1 1 0 0,-1-1-1 0 0,1 1 1 0 0,0-1-1 0 0,0 1 1 0 0,0 0-1 0 0,0-1 1 0 0,0 1-1 0 0,0-1 1 0 0,0 1-1 0 0,-1-1 1 0 0,1 1-1 0 0,0 0 1 0 0,0-1-1 0 0,-1 1 1 0 0,1-1-1 0 0,0 1 1 0 0,-1 0-1 0 0,1-1 1 0 0,0 1-1 0 0,-1 0 1 0 0,1 0-1 0 0,-1-1 1 0 0,-2-1 5 0 0,-1 0 1 0 0,1 1 0 0 0,-1-1-1 0 0,0 1 1 0 0,1 0 0 0 0,-1 0-1 0 0,0 0 1 0 0,0 0-1 0 0,0 1 1 0 0,0 0 0 0 0,0-1-1 0 0,0 2 1 0 0,1-1 0 0 0,-1 0-1 0 0,0 1 1 0 0,0-1-1 0 0,0 1 1 0 0,0 0 0 0 0,0 1-1 0 0,1-1 1 0 0,-1 0 0 0 0,-6 5-1 0 0,10-6 11 0 0,0 0 0 0 0,-1 0 0 0 0,1 0 1 0 0,-1 0-1 0 0,1 1 0 0 0,-1-1 0 0 0,1 0 0 0 0,0 1 0 0 0,-1-1 0 0 0,1 0 0 0 0,-1 0 0 0 0,1 1 0 0 0,0-1 0 0 0,0 1 0 0 0,-1-1 1 0 0,1 0-1 0 0,0 1 0 0 0,-1-1 0 0 0,1 1 0 0 0,0-1 0 0 0,0 1 0 0 0,0-1 0 0 0,0 0 0 0 0,-1 2 0 0 0,2-2 17 0 0,-1 1-1 0 0,0-1 1 0 0,1 0-1 0 0,-1 1 1 0 0,0-1-1 0 0,1 1 0 0 0,-1-1 1 0 0,1 0-1 0 0,-1 0 1 0 0,1 1-1 0 0,-1-1 1 0 0,0 0-1 0 0,1 0 1 0 0,-1 0-1 0 0,1 1 0 0 0,-1-1 1 0 0,1 0-1 0 0,-1 0 1 0 0,2 0-1 0 0,33 3 1117 0 0,-27-3-1138 0 0,10 3 324 0 0,22 6 0 0 0,-29-6-277 0 0,0-1 0 0 0,1 1 0 0 0,-1-2 0 0 0,1 0 0 0 0,18 0 0 0 0,-23-2-54 0 0,0 0-1 0 0,0-1 1 0 0,-1 1-1 0 0,11-5 1 0 0,-15 5-1 0 0,0 0-1 0 0,0 0 1 0 0,0 1-1 0 0,0-1 1 0 0,-1 0-1 0 0,1-1 1 0 0,0 1 0 0 0,-1 0-1 0 0,1 0 1 0 0,-1-1-1 0 0,1 1 1 0 0,-1-1-1 0 0,1 0 1 0 0,-1 1 0 0 0,0-1-1 0 0,0 0 1 0 0,0 1-1 0 0,0-1 1 0 0,1-3-1 0 0,-2 3-2 0 0,0-1 0 0 0,1 0-1 0 0,-2 1 1 0 0,1-1-1 0 0,0 1 1 0 0,0-1 0 0 0,-1 0-1 0 0,1 1 1 0 0,-1-1-1 0 0,0 1 1 0 0,0 0 0 0 0,0-1-1 0 0,0 1 1 0 0,0-1-1 0 0,-1 1 1 0 0,1 0 0 0 0,0 0-1 0 0,-1 0 1 0 0,0 0-1 0 0,0 0 1 0 0,1 0 0 0 0,-1 1-1 0 0,0-1 1 0 0,0 0-1 0 0,-1 1 1 0 0,1 0 0 0 0,0-1-1 0 0,0 1 1 0 0,-4-1-1 0 0,2 0 26 0 0,-1 0 0 0 0,0 0-1 0 0,1 0 1 0 0,-1 1 0 0 0,0-1-1 0 0,0 1 1 0 0,0 1-1 0 0,0-1 1 0 0,-1 1 0 0 0,1 0-1 0 0,0 0 1 0 0,0 0 0 0 0,0 1-1 0 0,-7 1 1 0 0,1 1 167 0 0,0 1 1 0 0,0 0 0 0 0,-13 8-1 0 0,20-9-110 0 0,-1 0 1 0 0,1 0-1 0 0,1 0 0 0 0,-1 0 0 0 0,0 1 1 0 0,1-1-1 0 0,-1 1 0 0 0,1 0 0 0 0,0 0 1 0 0,-3 6-1 0 0,1-2 36 0 0,1 0 0 0 0,0 1 0 0 0,0-1 1 0 0,1 1-1 0 0,-3 10 0 0 0,6-15-100 0 0,-1-1 0 0 0,1 0 0 0 0,0 0 0 0 0,0 1 1 0 0,0-1-1 0 0,0 0 0 0 0,0 0 0 0 0,1 0 0 0 0,-1 1 0 0 0,1-1 0 0 0,0 0 0 0 0,0 0 1 0 0,0 0-1 0 0,1 0 0 0 0,-1 0 0 0 0,1 0 0 0 0,-1 0 0 0 0,4 3 0 0 0,1 0-36 0 0,-1 1 0 0 0,1-2 0 0 0,0 1 0 0 0,1-1 0 0 0,0 0 0 0 0,-1 0 0 0 0,2-1 0 0 0,-1 1 0 0 0,0-2 0 0 0,1 1 0 0 0,0-1 0 0 0,0 0 0 0 0,0-1 0 0 0,0 0 0 0 0,16 2 0 0 0,-11-2-533 0 0,0-1 0 0 0,0-1 0 0 0,25-2 0 0 0,-25 0-1090 0 0,0-1 0 0 0,1 0 0 0 0,18-7 0 0 0,-11 2-1777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10.5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70 512 0 0,'-1'-1'339'0'0,"1"0"0"0"0,-1 0 0 0 0,0 0 0 0 0,1 0 0 0 0,-1 0 0 0 0,1-1 0 0 0,-1 1 0 0 0,1 0 0 0 0,-1 0 0 0 0,1-1 0 0 0,0 1 0 0 0,0 0 0 0 0,0 0 0 0 0,0-1 0 0 0,0 1 0 0 0,0 0 0 0 0,0-1 0 0 0,0 1 0 0 0,0 0 0 0 0,0 0 0 0 0,1-1 0 0 0,-1 1 0 0 0,0 0-1 0 0,1 0 1 0 0,0 0 0 0 0,0-2 0 0 0,1-1 432 0 0,0 1-1 0 0,0 0 0 0 0,0 0 1 0 0,0 0-1 0 0,0 0 0 0 0,0 0 0 0 0,1 1 1 0 0,3-4-1 0 0,-4 5-701 0 0,0 0 0 0 0,-1 1 0 0 0,1-1 0 0 0,0 0 0 0 0,0 1 0 0 0,-1-1-1 0 0,1 1 1 0 0,0 0 0 0 0,0 0 0 0 0,0-1 0 0 0,0 1 0 0 0,0 0 0 0 0,-1 1 0 0 0,1-1 0 0 0,3 1 0 0 0,29 7-197 0 0,-29-6 129 0 0,103 27-5487 0 0,-89-24 3217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11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398 47 8 0 0,'20'-46'10680'0'0,"-20"46"-10571"0"0,-9 8 2512 0 0,-11 16-534 0 0,-5 21-459 0 0,-17 26-404 0 0,36-63-1118 0 0,0 0-1 0 0,0-1 1 0 0,-1 0 0 0 0,0 0 0 0 0,0 0 0 0 0,-12 8-1 0 0,5-6 36 0 0,-1-1 0 0 0,0 0 0 0 0,0-1 0 0 0,-1 0 0 0 0,0-1 0 0 0,-17 3 0 0 0,-94 28 213 0 0,127-37-354 0 0,0 0 1 0 0,-1 0 0 0 0,1 0-1 0 0,0 0 1 0 0,-1 0 0 0 0,1 1-1 0 0,0-1 1 0 0,-1 0-1 0 0,1 0 1 0 0,-1 0 0 0 0,1 0-1 0 0,0 0 1 0 0,-1 0 0 0 0,1 0-1 0 0,0 0 1 0 0,-1 0 0 0 0,1-1-1 0 0,0 1 1 0 0,-1 0 0 0 0,1 0-1 0 0,-1 0 1 0 0,1 0-1 0 0,0 0 1 0 0,-1-1 0 0 0,1 1-1 0 0,0 0 1 0 0,0 0 0 0 0,-1-1-1 0 0,1 1 1 0 0,0 0 0 0 0,-1 0-1 0 0,1-1 1 0 0,0 1-1 0 0,0 0 1 0 0,0-1 0 0 0,-1 1-1 0 0,1-2-7 0 0,0 1-1 0 0,0 0 0 0 0,0-1 1 0 0,0 1-1 0 0,0 0 0 0 0,0 0 0 0 0,0-1 1 0 0,0 1-1 0 0,1 0 0 0 0,0-3 0 0 0,13-28-193 0 0,18-34 33 0 0,-24 46 26 0 0,2 1 0 0 0,22-36 1 0 0,-28 50 123 0 0,0 0 0 0 0,0 0 0 0 0,0 1 1 0 0,0 0-1 0 0,1 0 0 0 0,0 0 0 0 0,0 0 1 0 0,0 1-1 0 0,9-4 0 0 0,-13 6 15 0 0,0 1 0 0 0,0 0 0 0 0,0-1 0 0 0,0 1 0 0 0,0 0 0 0 0,0 0 0 0 0,0 0 0 0 0,1 0 0 0 0,-1 0 0 0 0,0 0 0 0 0,0 0 0 0 0,0 0 1 0 0,0 1-1 0 0,0-1 0 0 0,0 0 0 0 0,0 1 0 0 0,1-1 0 0 0,-1 1 0 0 0,0-1 0 0 0,0 1 0 0 0,0-1 0 0 0,-1 1 0 0 0,1 0 0 0 0,0-1 0 0 0,0 1 0 0 0,0 0 0 0 0,0 0 0 0 0,-1 0 0 0 0,2 1 0 0 0,2 4-7 0 0,0 0 1 0 0,-1 0-1 0 0,6 13 0 0 0,-3-5 2 0 0,5 7-14 0 0,22 30 1 0 0,-28-44 12 0 0,0 0 0 0 0,1-1 0 0 0,0 0 1 0 0,1 0-1 0 0,-1 0 0 0 0,1 0 0 0 0,12 6 1 0 0,-3-2-27 0 0,1-2 0 0 0,0 0 0 0 0,0 0 0 0 0,32 8 0 0 0,-41-14 16 0 0,0-1 0 0 0,0 0 0 0 0,0 0 0 0 0,0-1 0 0 0,0 0 0 0 0,0 0 0 0 0,0-1 0 0 0,1 0 0 0 0,-1 0 0 0 0,0-1 0 0 0,-1 0-1 0 0,1-1 1 0 0,11-4 0 0 0,-10 3 17 0 0,-1 0-1 0 0,0-1 1 0 0,0 1-1 0 0,-1-2 1 0 0,1 1-1 0 0,11-12 1 0 0,-16 14-4 0 0,-1 0 1 0 0,1 0-1 0 0,-1 0 1 0 0,0-1-1 0 0,0 1 1 0 0,0-1 0 0 0,0 0-1 0 0,0 1 1 0 0,-1-1-1 0 0,0 0 1 0 0,0 0-1 0 0,0 0 1 0 0,0 0-1 0 0,-1 0 1 0 0,1 0-1 0 0,-1 0 1 0 0,0-8-1 0 0,-1 5-15 0 0,0 0-1 0 0,-1 0 0 0 0,1 0 0 0 0,-1 0 1 0 0,-1 1-1 0 0,1-1 0 0 0,-1 0 0 0 0,-1 1 1 0 0,1 0-1 0 0,-1 0 0 0 0,0 0 1 0 0,0 0-1 0 0,0 1 0 0 0,-1-1 0 0 0,0 1 1 0 0,0 0-1 0 0,-1 0 0 0 0,1 1 0 0 0,-1 0 1 0 0,0 0-1 0 0,0 0 0 0 0,0 1 1 0 0,-1 0-1 0 0,1 0 0 0 0,-1 0 0 0 0,0 1 1 0 0,0 0-1 0 0,0 0 0 0 0,0 1 0 0 0,0 0 1 0 0,0 0-1 0 0,0 1 0 0 0,-7 0 0 0 0,7 0 24 0 0,0 1 0 0 0,0 0 0 0 0,1 0 0 0 0,-1 1 0 0 0,0 0-1 0 0,1 0 1 0 0,-1 0 0 0 0,1 1 0 0 0,0 0 0 0 0,-7 4-1 0 0,9-4-18 0 0,0 1 0 0 0,1-1 0 0 0,-1 0-1 0 0,1 1 1 0 0,-1 0 0 0 0,1-1 0 0 0,0 1-1 0 0,0 1 1 0 0,1-1 0 0 0,-1 0 0 0 0,1 1 0 0 0,0-1-1 0 0,0 1 1 0 0,-1 7 0 0 0,0-3-603 0 0,2 0 1 0 0,-1 0-1 0 0,1 0 1 0 0,0 0-1 0 0,1 9 1 0 0,2 5-1634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12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82 512 0 0,'-2'-2'667'0'0,"1"-1"-1"0"0,-1 0 1 0 0,1 0 0 0 0,-1 0-1 0 0,-1-5 1 0 0,3 7-471 0 0,0 1 0 0 0,0-1-1 0 0,-1 0 1 0 0,1 0 0 0 0,0 1 0 0 0,0-1 0 0 0,0 0-1 0 0,0 1 1 0 0,0-1 0 0 0,0 0 0 0 0,0 0 0 0 0,0 1 0 0 0,0-1-1 0 0,0 0 1 0 0,0 0 0 0 0,0 1 0 0 0,0-1 0 0 0,1 0-1 0 0,-1 1 1 0 0,0-1 0 0 0,1 0 0 0 0,-1 1 0 0 0,0-1-1 0 0,1 0 1 0 0,-1 1 0 0 0,1-1 0 0 0,-1 1 0 0 0,1-1-1 0 0,0 0 1 0 0,0 0 53 0 0,0 1-1 0 0,-1 0 1 0 0,1-1-1 0 0,-1 1 0 0 0,1-1 1 0 0,-1 1-1 0 0,1-1 1 0 0,-1 0-1 0 0,1 1 1 0 0,-1-1-1 0 0,1 1 1 0 0,-1-1-1 0 0,1-1 0 0 0,-1 1-149 0 0,0 0-1 0 0,1 1 0 0 0,-1-1 0 0 0,0 0 0 0 0,1 1 0 0 0,-1-1 0 0 0,1 0 0 0 0,-1 1 0 0 0,1-1 0 0 0,-1 1 0 0 0,1-1 1 0 0,-1 1-1 0 0,1-1 0 0 0,0 1 0 0 0,-1-1 0 0 0,1 1 0 0 0,0 0 0 0 0,-1-1 0 0 0,1 1 0 0 0,0 0 0 0 0,0-1 1 0 0,-1 1-1 0 0,1 0 0 0 0,1 0 0 0 0,21-2 41 0 0,-1 1-1 0 0,29 2 1 0 0,-25 0-183 0 0,33-2 0 0 0,168-12-1431 0 0,-204 12 912 0 0,-3 0-4899 0 0,-24 1 3487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13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89 8 0 0,'9'-16'2135'0'0,"-7"11"-1375"0"0,-1 1 1 0 0,1 0-1 0 0,1 1 1 0 0,-1-1-1 0 0,0 0 1 0 0,1 1-1 0 0,0-1 0 0 0,0 1 1 0 0,0 0-1 0 0,0 0 1 0 0,1 0-1 0 0,-1 0 1 0 0,6-3-1 0 0,0 3-341 0 0,1 0 0 0 0,0 0 0 0 0,-1 1 0 0 0,1 0 0 0 0,17-1 0 0 0,53 3-430 0 0,-37 1 108 0 0,132-2-437 0 0,-59-1-2676 0 0,-74 0-56 0 0,-22 1 1945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13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63 320 0 0,'-2'-18'2885'0'0,"1"16"-2484"0"0,1 1 1 0 0,-1-1 0 0 0,1 1-1 0 0,0-1 1 0 0,0 1-1 0 0,0-1 1 0 0,-1 1 0 0 0,1-1-1 0 0,1 1 1 0 0,-1-1-1 0 0,0 1 1 0 0,0-1 0 0 0,1 1-1 0 0,-1 0 1 0 0,0-1 0 0 0,1 1-1 0 0,0-1 1 0 0,-1 1-1 0 0,1 0 1 0 0,0-1 0 0 0,-1 1-1 0 0,1 0 1 0 0,0 0-1 0 0,0 0 1 0 0,0 0 0 0 0,0-1-1 0 0,2 0 1 0 0,-2 1-311 0 0,0 1 0 0 0,0-1 0 0 0,0 1 0 0 0,0-1 0 0 0,0 1 0 0 0,0-1 0 0 0,0 1 0 0 0,0 0 0 0 0,0 0 0 0 0,0-1 0 0 0,0 1-1 0 0,0 0 1 0 0,0 0 0 0 0,0 0 0 0 0,0 0 0 0 0,0 0 0 0 0,0 0 0 0 0,1 0 0 0 0,-1 1 0 0 0,0-1 0 0 0,0 0 0 0 0,0 1 0 0 0,0-1 0 0 0,0 0 0 0 0,0 1 0 0 0,-1-1 0 0 0,3 2 0 0 0,2 2-30 0 0,0 0 1 0 0,0 0-1 0 0,8 9 0 0 0,6 6 190 0 0,-10-13-238 0 0,107 73-5 0 0,-93-65 15 0 0,51 20-1 0 0,-60-29-40 0 0,0-1 1 0 0,0 0 0 0 0,1-1-1 0 0,0-1 1 0 0,19 2-1 0 0,-21-4-11 0 0,-8-1 30 0 0,0 1-1 0 0,0 0 1 0 0,1 1 0 0 0,-1-1 0 0 0,0 1 0 0 0,8 2-1 0 0,-13-2 3 0 0,0-1-1 0 0,0 0 1 0 0,0 1-1 0 0,0-1 0 0 0,0 0 1 0 0,0 1-1 0 0,0-1 0 0 0,0 0 1 0 0,0 1-1 0 0,0-1 1 0 0,0 0-1 0 0,0 1 0 0 0,-1-1 1 0 0,1 0-1 0 0,0 1 1 0 0,0-1-1 0 0,0 0 0 0 0,0 1 1 0 0,-1-1-1 0 0,1 0 0 0 0,0 0 1 0 0,0 1-1 0 0,-1-1 1 0 0,1 0-1 0 0,0 0 0 0 0,-1 0 1 0 0,1 1-1 0 0,-9 7 25 0 0,-7 2-50 0 0,-1-1 0 0 0,-27 11 0 0 0,5-3 5 0 0,-2 2-30 0 0,1 2-1 0 0,1 2 0 0 0,1 1 1 0 0,-39 34-1 0 0,38-26-115 0 0,10-7-1377 0 0,-31 32 0 0 0,54-49-220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14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357 50 8 0 0,'3'-17'2962'0'0,"-2"15"-2252"0"0,-1-1 1 0 0,1 0 0 0 0,-1 1 0 0 0,0-1-1 0 0,1 0 1 0 0,-1 1 0 0 0,0-1-1 0 0,-1 0 1 0 0,0-3 0 0 0,1 6-638 0 0,0 0 0 0 0,0-1 1 0 0,0 1-1 0 0,0 0 0 0 0,0 0 0 0 0,0 0 1 0 0,0 0-1 0 0,0 0 0 0 0,-1 0 1 0 0,1-1-1 0 0,0 1 0 0 0,0 0 0 0 0,0 0 1 0 0,0 0-1 0 0,0 0 0 0 0,-1 0 1 0 0,1 0-1 0 0,0 0 0 0 0,0 0 0 0 0,0 0 1 0 0,0 0-1 0 0,-1 0 0 0 0,1 0 0 0 0,0 0 1 0 0,0 0-1 0 0,0 0 0 0 0,0 0 1 0 0,-1 0-1 0 0,1 0 0 0 0,0 0 0 0 0,0 0 1 0 0,0 0-1 0 0,0 0 0 0 0,-1 0 1 0 0,1 0-1 0 0,0 0 0 0 0,-9 6 1010 0 0,-8 13-767 0 0,13-14 89 0 0,-17 16 591 0 0,-31 24 0 0 0,1 0-439 0 0,25-22-148 0 0,-40 26 0 0 0,39-30-387 0 0,-45 40 0 0 0,72-58-25 0 0,-1-1 1 0 0,0 1 0 0 0,0-1 0 0 0,1 1 0 0 0,-1 0 0 0 0,0 0 0 0 0,1-1-1 0 0,-1 1 1 0 0,1 0 0 0 0,-1 0 0 0 0,1-1 0 0 0,-1 1 0 0 0,1 0 0 0 0,-1 0 0 0 0,1 0-1 0 0,0 0 1 0 0,-1 0 0 0 0,1 0 0 0 0,0 0 0 0 0,0-1 0 0 0,0 1 0 0 0,0 0 0 0 0,0 0-1 0 0,0 0 1 0 0,0 0 0 0 0,0 0 0 0 0,0 0 0 0 0,1 1 0 0 0,0-1-10 0 0,0 0-1 0 0,0 0 1 0 0,0 0 0 0 0,0 0 0 0 0,1 0 0 0 0,-1 0-1 0 0,0 0 1 0 0,0-1 0 0 0,1 1 0 0 0,-1 0 0 0 0,1-1-1 0 0,-1 1 1 0 0,0-1 0 0 0,1 0 0 0 0,-1 1 0 0 0,1-1-1 0 0,1 0 1 0 0,22 2-565 0 0,1-1 0 0 0,-1-1-1 0 0,49-6 1 0 0,1 0-2164 0 0,-40 4 1048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15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23 8 0 0,'2'-4'417'0'0,"3"-10"1798"0"0,1 10 3364 0 0,-8 38-490 0 0,-3 3-3565 0 0,2-11-974 0 0,-1 29-1 0 0,4-41-352 0 0,-1 17 210 0 0,2 0-1 0 0,9 56 1 0 0,-9-82-378 0 0,0 0 1 0 0,1 0 0 0 0,-1-1 0 0 0,3 6-1 0 0,-3-9-76 0 0,-1 0 0 0 0,0 0 0 0 0,1 0 0 0 0,-1-1-1 0 0,1 1 1 0 0,-1 0 0 0 0,1 0 0 0 0,0-1 0 0 0,-1 1-1 0 0,1 0 1 0 0,0-1 0 0 0,-1 1 0 0 0,1-1 0 0 0,0 1 0 0 0,0-1-1 0 0,-1 1 1 0 0,1-1 0 0 0,0 0 0 0 0,0 1 0 0 0,0-1-1 0 0,0 0 1 0 0,0 1 0 0 0,0-1 0 0 0,-1 0 0 0 0,1 0-1 0 0,0 0 1 0 0,0 0 0 0 0,0 0 0 0 0,1 0 0 0 0,11-2-3513 0 0,-9-1 1833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2:16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71 113 8 0 0,'-7'-5'1428'0'0,"1"0"0"0"0,-1 0 1 0 0,1 0-1 0 0,0-1 0 0 0,0 0 0 0 0,1 0 0 0 0,0 0 1 0 0,0-1-1 0 0,1 0 0 0 0,-1 0 0 0 0,-3-10 0 0 0,9 16-1331 0 0,1-1 0 0 0,0 1-1 0 0,-1-1 1 0 0,1 1-1 0 0,0-1 1 0 0,0 1 0 0 0,0 0-1 0 0,0 0 1 0 0,0 0 0 0 0,4-1-1 0 0,8-2-139 0 0,1 0 0 0 0,-1 1 0 0 0,1 1 0 0 0,0 1-1 0 0,16 0 1 0 0,-6 1-24 0 0,-1 2-1 0 0,34 6 1 0 0,-38-3-36 0 0,0 0 0 0 0,-1 2 0 0 0,0 1 0 0 0,0 0 0 0 0,0 1 0 0 0,-1 1 0 0 0,-1 1 0 0 0,33 25 0 0 0,-42-29 37 0 0,0 0 1 0 0,-1 1-1 0 0,0 0 1 0 0,0 0-1 0 0,-1 1 1 0 0,0 0-1 0 0,0 0 1 0 0,7 16-1 0 0,-12-21 71 0 0,1 0 0 0 0,-1 1 0 0 0,1-1 0 0 0,-1 1 0 0 0,0-1 0 0 0,-1 1 0 0 0,1-1 0 0 0,-1 1 0 0 0,0 0-1 0 0,0-1 1 0 0,-1 1 0 0 0,1-1 0 0 0,-1 1 0 0 0,0-1 0 0 0,0 1 0 0 0,0-1 0 0 0,-1 1 0 0 0,0-1 0 0 0,0 0 0 0 0,0 0 0 0 0,0 0 0 0 0,-4 5 0 0 0,-1 0 88 0 0,-1-1-1 0 0,0 1 1 0 0,-1-1 0 0 0,1-1 0 0 0,-2 0-1 0 0,1 0 1 0 0,-1-1 0 0 0,0 0-1 0 0,0 0 1 0 0,-1-1 0 0 0,1-1 0 0 0,-22 6-1 0 0,7-3 132 0 0,-1-2 0 0 0,0 0 0 0 0,0-2 0 0 0,-42 0-1 0 0,-64-12-1159 0 0,132 9 867 0 0,0 0-1 0 0,0 0 1 0 0,0-1-1 0 0,0 1 1 0 0,0 0-1 0 0,0 0 1 0 0,0 0-1 0 0,0 0 1 0 0,0 0 0 0 0,1 0-1 0 0,-1 0 1 0 0,0 0-1 0 0,0 0 1 0 0,0 0-1 0 0,0 0 1 0 0,0 0-1 0 0,0 0 1 0 0,0-1-1 0 0,0 1 1 0 0,0 0-1 0 0,0 0 1 0 0,0 0 0 0 0,0 0-1 0 0,0 0 1 0 0,0 0-1 0 0,0 0 1 0 0,0 0-1 0 0,0 0 1 0 0,0-1-1 0 0,0 1 1 0 0,0 0-1 0 0,0 0 1 0 0,0 0 0 0 0,0 0-1 0 0,0 0 1 0 0,0 0-1 0 0,0 0 1 0 0,0 0-1 0 0,0 0 1 0 0,0 0-1 0 0,0-1 1 0 0,0 1-1 0 0,0 0 1 0 0,-1 0-1 0 0,1 0 1 0 0,0 0 0 0 0,0 0-1 0 0,0 0 1 0 0,0 0-1 0 0,0 0 1 0 0,0 0-1 0 0,0 0 1 0 0,8-5-1255 0 0,4 1 102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06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38 101 512 0 0,'5'-25'2531'0'0,"-6"16"-1381"0"0,1 6-696 0 0,0 0-1 0 0,0 0 1 0 0,-1 0-1 0 0,2 0 1 0 0,-1 0-1 0 0,0 0 1 0 0,1 0-1 0 0,-1 0 1 0 0,1 0-1 0 0,0 0 1 0 0,0 0-1 0 0,0 0 1 0 0,0 0-1 0 0,3-4 1 0 0,-1 4 130 0 0,8-11 1654 0 0,-13 14-628 0 0,-4 5-977 0 0,-10 9-106 0 0,11-7-332 0 0,0 1 0 0 0,1 0 0 0 0,-1 0 0 0 0,1 0 1 0 0,1 1-1 0 0,0 0 0 0 0,0-1 0 0 0,1 1 1 0 0,-3 13-1 0 0,4-15-50 0 0,0 1 1 0 0,1 0-1 0 0,0-1 1 0 0,0 1-1 0 0,0 0 1 0 0,1-1-1 0 0,0 1 1 0 0,1 0-1 0 0,0-1 1 0 0,0 0-1 0 0,5 13 1 0 0,-5-16-124 0 0,0-1 0 0 0,1 0 1 0 0,-1 1-1 0 0,1-1 0 0 0,0 0 1 0 0,0 0-1 0 0,0 0 1 0 0,0-1-1 0 0,0 1 0 0 0,1-1 1 0 0,-1 1-1 0 0,8 2 0 0 0,-8-3-163 0 0,-1-1 0 0 0,1 0 0 0 0,0 0 0 0 0,0 0 1 0 0,-1-1-1 0 0,1 1 0 0 0,0-1 0 0 0,0 1 0 0 0,0-1 0 0 0,0 0 0 0 0,0 0 0 0 0,0 0 0 0 0,-1-1 0 0 0,1 1 0 0 0,0-1 0 0 0,0 1 0 0 0,0-1 0 0 0,0 0 0 0 0,3-2 0 0 0,4-6-5707 0 0,-5 6 1221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06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5 296 0 0,'-5'-3'672'0'0,"2"3"0"0"0,0-1 225 0 0,2 1-89 0 0,1 3-552 0 0,0-5-192 0 0,1 2 80 0 0,2 0-32 0 0,1 2-120 0 0,0 1-120 0 0,2-3 128 0 0,0 1-120 0 0,-1 0-16 0 0,1-1-96 0 0,0 2-144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0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184 105 512 0 0,'19'-12'3601'0'0,"-16"9"-3371"0"0,0 1 0 0 0,0 0 0 0 0,-1-1 1 0 0,1 0-1 0 0,-1 0 0 0 0,1 0 0 0 0,-1 0 0 0 0,0 0 1 0 0,0 0-1 0 0,0 0 0 0 0,0-1 0 0 0,-1 1 0 0 0,0-1 1 0 0,1 1-1 0 0,-1-1 0 0 0,0 0 0 0 0,-1 1 0 0 0,1-1 1 0 0,-1 0-1 0 0,0 0 0 0 0,0 0 0 0 0,0-4 0 0 0,0 7-131 0 0,0 1 0 0 0,0-1-1 0 0,0 1 1 0 0,-1-1-1 0 0,1 0 1 0 0,0 1 0 0 0,0-1-1 0 0,-1 1 1 0 0,1-1-1 0 0,0 1 1 0 0,-1-1 0 0 0,1 1-1 0 0,0-1 1 0 0,-1 1-1 0 0,1 0 1 0 0,-1-1 0 0 0,1 1-1 0 0,-1-1 1 0 0,1 1-1 0 0,0 0 1 0 0,-1-1-1 0 0,0 1 1 0 0,1 0 0 0 0,-1 0-1 0 0,0-1 1 0 0,-1 1 39 0 0,1 0 0 0 0,-1-1 1 0 0,0 1-1 0 0,0 0 0 0 0,1 0 1 0 0,-1 0-1 0 0,0 0 0 0 0,-3 1 0 0 0,-1 1 88 0 0,0 0 0 0 0,-1 0-1 0 0,-8 5 1 0 0,-11 6 872 0 0,-38 27 1 0 0,54-33-789 0 0,1 0 1 0 0,0 1-1 0 0,0 0 0 0 0,1 1 0 0 0,0-1 0 0 0,-12 19 1 0 0,18-25-269 0 0,1 0 1 0 0,-1 1 0 0 0,1-1-1 0 0,0 1 1 0 0,0-1 0 0 0,0 1-1 0 0,0 0 1 0 0,0-1 0 0 0,1 1-1 0 0,-1 0 1 0 0,1 0 0 0 0,-1-1-1 0 0,1 1 1 0 0,0 0 0 0 0,0 0-1 0 0,1 0 1 0 0,-1-1 0 0 0,1 1-1 0 0,-1 0 1 0 0,1 0 0 0 0,0-1-1 0 0,0 1 1 0 0,0 0 0 0 0,0-1-1 0 0,2 4 1 0 0,0-3-33 0 0,0 1-1 0 0,0-1 1 0 0,0 0-1 0 0,0 0 1 0 0,0 0-1 0 0,1 0 1 0 0,-1 0-1 0 0,1-1 1 0 0,0 0-1 0 0,0 0 1 0 0,0 0-1 0 0,0 0 1 0 0,0 0-1 0 0,1-1 1 0 0,4 2-1 0 0,8 0-112 0 0,1 0 0 0 0,-1-1 1 0 0,0-1-1 0 0,1-1 0 0 0,-1 0 0 0 0,29-4 0 0 0,-23 0-1126 0 0,29-9 1 0 0,18-13-6316 0 0,-49 17 3438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07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52 8 0 0,'-16'-11'7057'0'0,"16"11"-6911"0"0,0 0 1 0 0,0 0-1 0 0,-1-1 1 0 0,1 1-1 0 0,0 0 1 0 0,0 0-1 0 0,0 0 1 0 0,-1 0-1 0 0,1 0 1 0 0,0 0-1 0 0,0 0 1 0 0,-1 0-1 0 0,1-1 1 0 0,0 1-1 0 0,0 0 1 0 0,-1 0-1 0 0,1 0 1 0 0,0 0-1 0 0,0 0 1 0 0,-1 0-1 0 0,1 0 0 0 0,0 0 1 0 0,0 1-1 0 0,-1-1 1 0 0,1 0-1 0 0,0 0 1 0 0,0 0-1 0 0,0 0 1 0 0,-1 0-1 0 0,1 0 1 0 0,0 0-1 0 0,0 0 1 0 0,0 1-1 0 0,-1-1 1 0 0,1 0-1 0 0,0 0 1 0 0,0 0-1 0 0,0 0 1 0 0,0 1-1 0 0,-1-1 1 0 0,1 0-1 0 0,0 0 1 0 0,0 1-1 0 0,0-1 1 0 0,0 0-1 0 0,0 0 1 0 0,0 0-1 0 0,0 1 1 0 0,0-1-1 0 0,0 0 1 0 0,0 0-1 0 0,-1 1 0 0 0,2 3 304 0 0,0 0 0 0 0,0-1 0 0 0,1 1 0 0 0,-1-1 0 0 0,0 1 0 0 0,4 5-1 0 0,5 12 191 0 0,-7-6-286 0 0,0 0 0 0 0,0 0-1 0 0,-1 22 1 0 0,1-2 78 0 0,4-12-214 0 0,-1-13-91 0 0,-6-10-125 0 0,0 0-1 0 0,0 0 0 0 0,0 0 0 0 0,1 0 1 0 0,-1 0-1 0 0,0 0 0 0 0,0 0 0 0 0,0 0 1 0 0,0 0-1 0 0,1 0 0 0 0,-1 0 0 0 0,0 0 1 0 0,0 0-1 0 0,0 0 0 0 0,1 0 0 0 0,-1 0 1 0 0,0 0-1 0 0,0 0 0 0 0,0 0 0 0 0,1 0 1 0 0,-1 0-1 0 0,0 0 0 0 0,0-1 0 0 0,0 1 1 0 0,0 0-1 0 0,1 0 0 0 0,-1 0 0 0 0,0 0 1 0 0,0 0-1 0 0,0 0 0 0 0,0-1 1 0 0,0 1-1 0 0,0 0 0 0 0,1 0 0 0 0,-1 0 1 0 0,0 0-1 0 0,0 0 0 0 0,0-1 0 0 0,0 1 1 0 0,0 0-1 0 0,0 0 0 0 0,0 0 0 0 0,0-1 1 0 0,0 1-1 0 0,1-3 6 0 0,0-1 0 0 0,0 1 0 0 0,-1-1 0 0 0,0 1 0 0 0,1-1-1 0 0,-1 1 1 0 0,0-1 0 0 0,-1 1 0 0 0,0-6 0 0 0,-1-10 30 0 0,2 15-36 0 0,0-22-41 0 0,0 1 0 0 0,2-1 0 0 0,0 1 1 0 0,10-39-1 0 0,-12 64 38 0 0,0-1 1 0 0,1 0-1 0 0,-1 0 0 0 0,0 1 1 0 0,0-1-1 0 0,0 0 1 0 0,1 1-1 0 0,-1-1 1 0 0,1 0-1 0 0,-1 1 0 0 0,0-1 1 0 0,1 0-1 0 0,-1 1 1 0 0,1-1-1 0 0,-1 1 1 0 0,1-1-1 0 0,-1 1 0 0 0,1-1 1 0 0,0 1-1 0 0,-1 0 1 0 0,2-1-1 0 0,-1 1 3 0 0,-1 0 0 0 0,1 0 0 0 0,-1 0 0 0 0,1 0 1 0 0,0 0-1 0 0,-1 0 0 0 0,1 0 0 0 0,-1 0 0 0 0,1 1 0 0 0,-1-1 0 0 0,1 0 0 0 0,0 0 0 0 0,-1 1 0 0 0,1-1 0 0 0,-1 0 1 0 0,1 1-1 0 0,-1-1 0 0 0,0 1 0 0 0,1-1 0 0 0,0 1 0 0 0,3 4 11 0 0,-1-1-1 0 0,1 1 1 0 0,5 11 0 0 0,-7-13-26 0 0,4 6 37 0 0,1-1 1 0 0,0 0-1 0 0,0 0 1 0 0,1 0-1 0 0,0-1 0 0 0,17 11 1 0 0,-5-3 39 0 0,-19-14-59 0 0,1 0 1 0 0,-1 0-1 0 0,0 0 0 0 0,0 0 1 0 0,0 1-1 0 0,1-1 0 0 0,-1 0 1 0 0,0 0-1 0 0,0 1 0 0 0,-1-1 1 0 0,1 0-1 0 0,0 1 0 0 0,0-1 1 0 0,-1 1-1 0 0,1-1 0 0 0,-1 1 1 0 0,1-1-1 0 0,-1 1 1 0 0,0-1-1 0 0,1 1 0 0 0,-1 0 1 0 0,0-1-1 0 0,0 1 0 0 0,0 0 1 0 0,0-1-1 0 0,-1 1 0 0 0,1-1 1 0 0,0 1-1 0 0,-2 2 0 0 0,0 1-56 0 0,-1 0 0 0 0,0 0 0 0 0,0-1 0 0 0,0 1 0 0 0,0-1-1 0 0,-1 0 1 0 0,-5 5 0 0 0,7-7-122 0 0,-1 1 1 0 0,1 0-1 0 0,0-1 0 0 0,0 1 1 0 0,-3 6-1 0 0,1 8-5820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07.6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0 426 104 0 0,'4'-6'1386'0'0,"7"-13"5308"0"0,-11 18-6531 0 0,0 1-1 0 0,0 0 1 0 0,1-1 0 0 0,-1 1 0 0 0,0 0 0 0 0,0-1 0 0 0,1 1 0 0 0,-1 0 0 0 0,0 0-1 0 0,1-1 1 0 0,-1 1 0 0 0,0 0 0 0 0,1 0 0 0 0,-1 0 0 0 0,0-1 0 0 0,1 1 0 0 0,-1 0-1 0 0,0 0 1 0 0,1 0 0 0 0,-1 0 0 0 0,1 0 0 0 0,-1 0 0 0 0,0 0 0 0 0,1 0 0 0 0,-1 0-1 0 0,1 0 1 0 0,-1 0 0 0 0,0 0 0 0 0,1 0 0 0 0,-1 0 0 0 0,1 0 0 0 0,-1 0 0 0 0,0 0-1 0 0,1 0 1 0 0,-1 1 0 0 0,0-1 0 0 0,1 0 0 0 0,-1 0 0 0 0,0 0 0 0 0,1 1-1 0 0,-1-1 1 0 0,1 1 0 0 0,0 0-26 0 0,-1 0 0 0 0,1 1 0 0 0,0-1-1 0 0,0 1 1 0 0,-1-1 0 0 0,1 1 0 0 0,-1 0-1 0 0,0-1 1 0 0,1 1 0 0 0,-1-1 0 0 0,0 1-1 0 0,0 3 1 0 0,-1 22 372 0 0,1-25-423 0 0,-1 10 116 0 0,0-1 0 0 0,1 1 0 0 0,0 0 1 0 0,1 0-1 0 0,0 0 0 0 0,1 0 0 0 0,0 0 1 0 0,1-1-1 0 0,0 1 0 0 0,6 12 0 0 0,12 33 1075 0 0,-18-83-556 0 0,-4 12-715 0 0,-1 1-1 0 0,0 0 1 0 0,-1 0-1 0 0,-4-15 1 0 0,-7-29-186 0 0,9 5 43 0 0,2 0-1 0 0,7-97 1 0 0,-2 129 124 0 0,0-1 1 0 0,2 1-1 0 0,0 0 0 0 0,1 0 1 0 0,1 1-1 0 0,1 0 0 0 0,13-28 1 0 0,-18 44 7 0 0,0 0 1 0 0,1-1 0 0 0,-1 1 0 0 0,1 0 0 0 0,0 0 0 0 0,0 0 0 0 0,0 1 0 0 0,0-1 0 0 0,0 1 0 0 0,1-1 0 0 0,-1 1 0 0 0,1 0 0 0 0,-1 0 0 0 0,1 1 0 0 0,0-1 0 0 0,0 1 0 0 0,0 0 0 0 0,0 0 0 0 0,0 0 0 0 0,0 0 0 0 0,0 1 0 0 0,5 0 0 0 0,10 0-203 0 0,-1 0 0 0 0,1 2-1 0 0,29 5 1 0 0,-27-3-333 0 0,2 1-803 0 0,24 8 0 0 0,-33-9 459 0 0,-11-3 236 0 0,1 0-1 0 0,0 1 1 0 0,-1-1 0 0 0,1 1 0 0 0,-1 0-1 0 0,0 0 1 0 0,1 0 0 0 0,-1 0 0 0 0,0 0-1 0 0,0 1 1 0 0,-1 0 0 0 0,4 2 0 0 0,1 6-2721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07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99 1360 0 0,'0'-4'1489'0'0,"-1"1"0"0"0,1-1 0 0 0,0 0 0 0 0,0 0 0 0 0,0 0 0 0 0,1-6 0 0 0,0 9-1313 0 0,-1 0 0 0 0,0 0 0 0 0,1 0 0 0 0,-1-1 0 0 0,1 1 0 0 0,0 0 0 0 0,-1 0 0 0 0,1 0 0 0 0,0 0 0 0 0,0 1 0 0 0,0-1 0 0 0,0 0 0 0 0,-1 0 0 0 0,1 0 0 0 0,0 1 0 0 0,0-1 0 0 0,0 0 0 0 0,1 1 0 0 0,-1-1 0 0 0,0 1 0 0 0,0-1 0 0 0,0 1 0 0 0,0 0 0 0 0,0-1 0 0 0,3 1 1 0 0,73-19 1065 0 0,-45 10-1377 0 0,50-8 0 0 0,-80 17-46 0 0,0 0 0 0 0,0 0 0 0 0,-1 0 0 0 0,1 0 0 0 0,0 0-1 0 0,0 1 1 0 0,0-1 0 0 0,0 0 0 0 0,0 1 0 0 0,0 0 0 0 0,0-1 0 0 0,-1 1 0 0 0,1 0 0 0 0,0 0 0 0 0,-1 0 0 0 0,1 0 0 0 0,0 0 0 0 0,-1 1 0 0 0,3 1 0 0 0,0 2-1719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09.2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149 100 312 0 0,'-7'-2'1240'0'0,"6"1"-922"0"0,0 1 0 0 0,0-1 0 0 0,-1 0 0 0 0,1 1 0 0 0,0-1 0 0 0,-1 1 0 0 0,1 0 0 0 0,0-1 0 0 0,-1 1 0 0 0,1 0 0 0 0,-1 0 0 0 0,1 0 0 0 0,0 0 0 0 0,-1 0 0 0 0,1 0 0 0 0,-1 0 0 0 0,1 0 0 0 0,0 1 0 0 0,-1-1 0 0 0,1 0 0 0 0,-1 1 0 0 0,1 0 0 0 0,0-1 0 0 0,-3 2 0 0 0,-1 0 2410 0 0,5-2-2673 0 0,0 0 0 0 0,-1 0 0 0 0,1 0 0 0 0,0 0 0 0 0,0 0 0 0 0,0 0 0 0 0,-1 0 0 0 0,1 0 0 0 0,0 0 0 0 0,0 0 0 0 0,-1 0 0 0 0,1 0 0 0 0,0 0 0 0 0,0 0 0 0 0,0 1-1 0 0,-1-1 1 0 0,1 0 0 0 0,0 0 0 0 0,0 0 0 0 0,0 0 0 0 0,0 0 0 0 0,-1 1 0 0 0,1-1 0 0 0,0 0 0 0 0,0 0 0 0 0,0 0 0 0 0,0 0 0 0 0,0 1 0 0 0,0-1 0 0 0,-1 0 0 0 0,1 0 0 0 0,0 1 0 0 0,0-1-1 0 0,0 0 1 0 0,0 1 0 0 0,-1 2 320 0 0,0 0 1 0 0,-1 0-1 0 0,1 0 0 0 0,1 0 0 0 0,-1 0 0 0 0,0 0 0 0 0,1 1 0 0 0,0-1 0 0 0,0 6 1 0 0,0-7-330 0 0,1 0 1 0 0,-1 0-1 0 0,1 0 1 0 0,0 0-1 0 0,0 0 1 0 0,0 0-1 0 0,0-1 1 0 0,0 1-1 0 0,0 0 1 0 0,0 0-1 0 0,0-1 1 0 0,1 1 0 0 0,-1-1-1 0 0,1 1 1 0 0,-1-1-1 0 0,4 2 1 0 0,-1 0-45 0 0,-1-1 1 0 0,1 0-1 0 0,0 0 1 0 0,-1 0-1 0 0,1-1 1 0 0,0 1-1 0 0,0-1 1 0 0,0 0-1 0 0,0 0 1 0 0,1 0-1 0 0,-1-1 1 0 0,0 0-1 0 0,0 1 1 0 0,0-1-1 0 0,1-1 1 0 0,-1 1-1 0 0,0-1 1 0 0,0 1-1 0 0,0-1 1 0 0,0-1-1 0 0,0 1 1 0 0,0 0-1 0 0,0-1 1 0 0,0 0-1 0 0,-1 0 1 0 0,1 0-1 0 0,0 0 1 0 0,-1-1-1 0 0,0 1 1 0 0,1-1-1 0 0,-1 0 1 0 0,3-3-1 0 0,-4 3-9 0 0,0 1 0 0 0,0-1-1 0 0,0 0 1 0 0,-1 0 0 0 0,1 0-1 0 0,-1 0 1 0 0,1 0 0 0 0,-1 0-1 0 0,0 0 1 0 0,0 0 0 0 0,0-4-1 0 0,0 0-16 0 0,-1 0 1 0 0,1 0-1 0 0,-2-1 0 0 0,0-7 1 0 0,1 9 23 0 0,-1 1-1 0 0,0-1 1 0 0,0 1 0 0 0,0-1 0 0 0,-1 1 0 0 0,1-1 0 0 0,-5-8 0 0 0,4 13 5 0 0,1-1 0 0 0,0 1 1 0 0,0-1-1 0 0,0 1 0 0 0,-1-1 1 0 0,1 1-1 0 0,-1-1 0 0 0,1 1 1 0 0,-1 0-1 0 0,0 0 0 0 0,1 0 1 0 0,-1 0-1 0 0,0 0 0 0 0,0 0 1 0 0,0 1-1 0 0,0-1 0 0 0,0 1 0 0 0,1-1 1 0 0,-1 1-1 0 0,0 0 0 0 0,0-1 1 0 0,0 1-1 0 0,0 0 0 0 0,0 0 1 0 0,-3 1-1 0 0,-3 0 45 0 0,-1 1 0 0 0,1 0 0 0 0,0 1-1 0 0,-15 6 1 0 0,10-4 56 0 0,5-1-55 0 0,1-1 0 0 0,-1 1 0 0 0,1 1 0 0 0,0 0 1 0 0,1 0-1 0 0,-1 0 0 0 0,-8 9 0 0 0,6-3 109 0 0,-1-1 0 0 0,2 1 0 0 0,-13 20 0 0 0,19-28-121 0 0,0 0 0 0 0,0 1 1 0 0,1-1-1 0 0,-1 0 0 0 0,1 0 0 0 0,0 1 0 0 0,0-1 0 0 0,0 1 0 0 0,0-1 0 0 0,1 1 0 0 0,-1-1 0 0 0,1 1 1 0 0,0-1-1 0 0,0 1 0 0 0,0-1 0 0 0,1 1 0 0 0,-1-1 0 0 0,1 1 0 0 0,0-1 0 0 0,0 1 0 0 0,0-1 0 0 0,0 0 0 0 0,1 1 1 0 0,-1-1-1 0 0,1 0 0 0 0,0 0 0 0 0,0 0 0 0 0,0 0 0 0 0,0 0 0 0 0,1-1 0 0 0,-1 1 0 0 0,1-1 0 0 0,-1 1 1 0 0,4 1-1 0 0,4 4-21 0 0,0-1 0 0 0,0 0 0 0 0,1 0 0 0 0,0-2 1 0 0,0 1-1 0 0,0-1 0 0 0,22 6 0 0 0,-26-9-23 0 0,1 0-1 0 0,0-1 1 0 0,0 0-1 0 0,-1 0 1 0 0,1-1 0 0 0,0 0-1 0 0,0 0 1 0 0,0-1-1 0 0,-1 0 1 0 0,1-1-1 0 0,0 1 1 0 0,-1-1-1 0 0,11-4 1 0 0,-11 2-35 0 0,0 1 0 0 0,0-1 1 0 0,0 0-1 0 0,-1 0 0 0 0,1-1 0 0 0,-1 0 0 0 0,0 0 0 0 0,9-11 1 0 0,-12 12 5 0 0,0 0 0 0 0,0 0 0 0 0,0-1 1 0 0,-1 1-1 0 0,1-1 0 0 0,-1 0 1 0 0,0 0-1 0 0,-1 0 0 0 0,1 0 0 0 0,-1 0 1 0 0,0 0-1 0 0,0 0 0 0 0,-1 0 0 0 0,1-6 1 0 0,-1 11 33 0 0,-2-34-17 0 0,2 32 15 0 0,-1 1-1 0 0,1-1 1 0 0,0 0-1 0 0,-1 0 0 0 0,0 0 1 0 0,1 0-1 0 0,-1 0 1 0 0,0 1-1 0 0,0-1 1 0 0,0 0-1 0 0,0 1 1 0 0,0-1-1 0 0,0 1 1 0 0,-3-3-1 0 0,-1-1-63 0 0,-1 1 50 0 0,6 5 21 0 0,-1-1 1 0 0,1 0-1 0 0,0 1 0 0 0,-1-1 1 0 0,1 0-1 0 0,-1 1 0 0 0,1-1 0 0 0,0 1 1 0 0,-1-1-1 0 0,1 1 0 0 0,0-1 1 0 0,-1 1-1 0 0,1-1 0 0 0,0 1 1 0 0,0-1-1 0 0,0 1 0 0 0,-1 0 0 0 0,-1 7 119 0 0,0 0 0 0 0,0 1 0 0 0,1-1 0 0 0,0 0 0 0 0,0 1-1 0 0,1 13 1 0 0,-2 19 211 0 0,2-37-320 0 0,-1 1 0 0 0,1 0-1 0 0,0-1 1 0 0,1 1 0 0 0,-1 0 0 0 0,1-1-1 0 0,-1 1 1 0 0,2-1 0 0 0,-1 1 0 0 0,0-1-1 0 0,4 7 1 0 0,-4-9-26 0 0,0-1 0 0 0,0 1 1 0 0,0-1-1 0 0,0 1 0 0 0,0-1 0 0 0,1 1 0 0 0,-1-1 0 0 0,1 0 0 0 0,-1 1 0 0 0,1-1 0 0 0,-1 0 1 0 0,1 0-1 0 0,0 0 0 0 0,0 0 0 0 0,-1-1 0 0 0,1 1 0 0 0,0 0 0 0 0,0-1 0 0 0,0 1 1 0 0,0-1-1 0 0,0 0 0 0 0,0 0 0 0 0,-1 1 0 0 0,1-1 0 0 0,0 0 0 0 0,0-1 0 0 0,0 1 0 0 0,0 0 1 0 0,3-1-1 0 0,1-1-9 0 0,1 0 0 0 0,-1 0 1 0 0,0 0-1 0 0,0-1 1 0 0,0 0-1 0 0,-1 0 0 0 0,1-1 1 0 0,-1 1-1 0 0,0-1 0 0 0,1 0 1 0 0,-2-1-1 0 0,1 1 0 0 0,0-1 1 0 0,-1 0-1 0 0,0 0 1 0 0,0 0-1 0 0,-1-1 0 0 0,1 0 1 0 0,-1 1-1 0 0,-1-1 0 0 0,1 0 1 0 0,-1 0-1 0 0,0 0 1 0 0,2-8-1 0 0,-1-1 19 0 0,0 1-1 0 0,-1-1 1 0 0,-1 0 0 0 0,-1-28-1 0 0,0 40 1 0 0,-1-1 0 0 0,1 1-1 0 0,-1 0 1 0 0,0 0 0 0 0,0-1-1 0 0,0 1 1 0 0,-1 0 0 0 0,1 0-1 0 0,-1 0 1 0 0,1 0 0 0 0,-5-5 0 0 0,4 6-2 0 0,0 0 1 0 0,0 0 0 0 0,0 1 0 0 0,0-1 0 0 0,-1 1 0 0 0,1 0 0 0 0,0-1 0 0 0,-1 1 0 0 0,1 0 0 0 0,0 1 0 0 0,-1-1-1 0 0,1 0 1 0 0,-1 1 0 0 0,0-1 0 0 0,1 1 0 0 0,-1 0 0 0 0,-4 0 0 0 0,-1 0 0 0 0,1 1 0 0 0,0 0 0 0 0,0 0 1 0 0,-1 1-1 0 0,1 0 0 0 0,0 0 0 0 0,0 1 0 0 0,1 0 1 0 0,-1 0-1 0 0,0 0 0 0 0,1 1 0 0 0,0 0 0 0 0,0 0 0 0 0,-7 7 1 0 0,7-6 26 0 0,1 0 0 0 0,1 0 0 0 0,-1 0 0 0 0,1 0 1 0 0,0 1-1 0 0,0 0 0 0 0,0 0 0 0 0,1 0 1 0 0,0 0-1 0 0,0 0 0 0 0,1 1 0 0 0,0-1 0 0 0,0 1 1 0 0,0 0-1 0 0,-1 10 0 0 0,3-14-13 0 0,0 0 1 0 0,0 1-1 0 0,0-1 1 0 0,1 0-1 0 0,-1 0 0 0 0,1 0 1 0 0,0 0-1 0 0,0 0 1 0 0,0 0-1 0 0,0 0 0 0 0,0 0 1 0 0,1 0-1 0 0,3 5 1 0 0,-2-4-7 0 0,0 0 1 0 0,0 0-1 0 0,1-1 0 0 0,0 1 1 0 0,0-1-1 0 0,0 0 1 0 0,0 0-1 0 0,5 3 1 0 0,0-2-7 0 0,-1 0 0 0 0,1 0 1 0 0,0-1-1 0 0,0 0 1 0 0,0-1-1 0 0,0 0 1 0 0,0 0-1 0 0,1-1 1 0 0,9 1-1 0 0,-12-3-22 0 0,0 0 0 0 0,0-1 0 0 0,0 1 0 0 0,0-1 0 0 0,0-1 0 0 0,0 1 0 0 0,-1-1 0 0 0,1 0 0 0 0,-1-1 0 0 0,0 1 0 0 0,0-1-1 0 0,0 0 1 0 0,-1-1 0 0 0,0 1 0 0 0,1-1 0 0 0,7-11 0 0 0,-10 12-33 0 0,-1 0 1 0 0,1-1-1 0 0,-1 1 0 0 0,-1-1 0 0 0,1 1 0 0 0,-1-1 1 0 0,1 0-1 0 0,-1 0 0 0 0,0-7 0 0 0,0 3 27 0 0,-1 0-1 0 0,1 0 1 0 0,-2 0-1 0 0,-1-11 0 0 0,2 19 35 0 0,0 0-1 0 0,0 0 0 0 0,0 0 0 0 0,0 0 0 0 0,-1 0 0 0 0,1-1 0 0 0,0 1 0 0 0,-1 0 1 0 0,1 0-1 0 0,0 0 0 0 0,-1 0 0 0 0,0 0 0 0 0,1 1 0 0 0,-1-1 0 0 0,1 0 0 0 0,-1 0 0 0 0,0 0 1 0 0,0 0-1 0 0,1 1 0 0 0,-1-1 0 0 0,0 0 0 0 0,0 1 0 0 0,-1-2 0 0 0,1 2 4 0 0,0 0 0 0 0,0 0 0 0 0,0 0-1 0 0,0 0 1 0 0,0 0 0 0 0,0 0 0 0 0,-1 1-1 0 0,1-1 1 0 0,0 0 0 0 0,0 0 0 0 0,0 1-1 0 0,0-1 1 0 0,0 1 0 0 0,0-1 0 0 0,1 1-1 0 0,-1-1 1 0 0,0 1 0 0 0,-2 1 0 0 0,-1 1 30 0 0,0 1 0 0 0,0 0 0 0 0,0 1 0 0 0,0-1 1 0 0,1 1-1 0 0,-1-1 0 0 0,-3 10 0 0 0,5-11-28 0 0,1 0-1 0 0,0 0 1 0 0,0 0-1 0 0,0 0 0 0 0,0 0 1 0 0,1 0-1 0 0,-1 0 1 0 0,1 1-1 0 0,0-1 1 0 0,0 0-1 0 0,0 0 0 0 0,0 1 1 0 0,1-1-1 0 0,-1 0 1 0 0,1 0-1 0 0,0 0 1 0 0,0 1-1 0 0,0-1 1 0 0,0 0-1 0 0,1 0 0 0 0,-1-1 1 0 0,1 1-1 0 0,-1 0 1 0 0,1 0-1 0 0,4 4 1 0 0,2 1-114 0 0,1 0 0 0 0,-1 0 0 0 0,2-1 0 0 0,-1 0 1 0 0,19 10-1 0 0,-24-14 213 0 0,14 6-2230 0 0,-15-8 1187 0 0,0 0 0 0 0,0 0 0 0 0,-1 0 1 0 0,1 0-1 0 0,0-1 0 0 0,0 1 0 0 0,0-1 1 0 0,4 0-1 0 0,0 0-786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09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162 150 120 0 0,'3'-11'1703'0'0,"-2"5"-6"0"0,1 1-1 0 0,0-1 0 0 0,0 1 1 0 0,0-1-1 0 0,5-8 0 0 0,-5 11-1154 0 0,0-1 0 0 0,0 0-1 0 0,-1 0 1 0 0,3-7 0 0 0,4-11 702 0 0,-7 21-1214 0 0,0 0 1 0 0,-1 0-1 0 0,1 0 1 0 0,0 0-1 0 0,-1 0 0 0 0,1 0 1 0 0,-1-1-1 0 0,0 1 1 0 0,1 0-1 0 0,-1 0 0 0 0,0 0 1 0 0,0-1-1 0 0,0 1 1 0 0,1 0-1 0 0,-1 0 0 0 0,-1-1 1 0 0,1 1-1 0 0,0 0 1 0 0,0 0-1 0 0,0 0 0 0 0,-1-1 1 0 0,1 1-1 0 0,0 0 1 0 0,-1 0-1 0 0,1 0 0 0 0,-1 0 1 0 0,0 0-1 0 0,1 0 1 0 0,-1 0-1 0 0,0 0 0 0 0,1 0 1 0 0,-1 0-1 0 0,0 0 0 0 0,-2-1 1 0 0,1 0-5 0 0,0 1 1 0 0,0 0 0 0 0,0 0-1 0 0,0 1 1 0 0,-1-1-1 0 0,1 0 1 0 0,0 1-1 0 0,-1-1 1 0 0,1 1-1 0 0,0 0 1 0 0,-1 0-1 0 0,1 0 1 0 0,0 0 0 0 0,-1 0-1 0 0,1 0 1 0 0,0 1-1 0 0,-5 0 1 0 0,-22 5 36 0 0,24-5-41 0 0,1-1 0 0 0,-1 1 1 0 0,0 0-1 0 0,0 0 0 0 0,1 1 1 0 0,-1 0-1 0 0,1 0 1 0 0,-1 0-1 0 0,-5 3 0 0 0,-9 7 11 0 0,14-8 6 0 0,-1-1 0 0 0,1 1 0 0 0,-1 0-1 0 0,1 0 1 0 0,1 0 0 0 0,-8 8 0 0 0,11-11-27 0 0,0 1 1 0 0,0-1-1 0 0,1 0 1 0 0,-1 0-1 0 0,0 1 1 0 0,1-1-1 0 0,-1 0 1 0 0,1 1-1 0 0,0-1 1 0 0,-1 1-1 0 0,1-1 1 0 0,0 1-1 0 0,0-1 1 0 0,0 3-1 0 0,1-2 2 0 0,-1 0 1 0 0,1 0-1 0 0,-1 0 0 0 0,1 0 1 0 0,0 0-1 0 0,0 0 0 0 0,0 0 0 0 0,0 0 1 0 0,0-1-1 0 0,0 1 0 0 0,0 0 1 0 0,3 2-1 0 0,0-1 42 0 0,-1 0-1 0 0,1 0 1 0 0,-1 0-1 0 0,1-1 1 0 0,0 1-1 0 0,0-1 1 0 0,8 3-1 0 0,33 10 57 0 0,-35-12-76 0 0,17 7-56 0 0,-20-8 21 0 0,0 1 0 0 0,-1-1 0 0 0,1 0 0 0 0,0 0 1 0 0,0 0-1 0 0,9 0 0 0 0,-13-2 1 0 0,-1 0 1 0 0,0 0-1 0 0,1 0 0 0 0,-1 1 1 0 0,0-1-1 0 0,1 1 0 0 0,-1 0 1 0 0,0-1-1 0 0,0 1 1 0 0,0 0-1 0 0,1 0 0 0 0,2 3 1 0 0,-5-4 10 0 0,1 1 1 0 0,-1-1-1 0 0,1 1 1 0 0,-1-1-1 0 0,1 1 1 0 0,-1-1-1 0 0,0 1 1 0 0,1 0-1 0 0,-1-1 1 0 0,0 1-1 0 0,1 0 1 0 0,-1 0-1 0 0,0-1 1 0 0,0 1-1 0 0,1 0 1 0 0,-1-1-1 0 0,0 1 1 0 0,0 0 0 0 0,0 0-1 0 0,0-1 1 0 0,0 1-1 0 0,0 0 1 0 0,0 0-1 0 0,-1-1 1 0 0,1 1-1 0 0,0 0 1 0 0,0-1-1 0 0,0 1 1 0 0,-1 0-1 0 0,1 0 1 0 0,0-1-1 0 0,-1 1 1 0 0,1-1-1 0 0,-1 1 1 0 0,1 0-1 0 0,-1-1 1 0 0,1 1 0 0 0,-1-1-1 0 0,1 1 1 0 0,-1-1-1 0 0,1 1 1 0 0,-2 0-1 0 0,-3 5 133 0 0,0-1-1 0 0,-1 0 1 0 0,0 1-1 0 0,0-2 1 0 0,0 1-1 0 0,-1-1 1 0 0,1 0 0 0 0,-1 0-1 0 0,0-1 1 0 0,0 1-1 0 0,0-2 1 0 0,-1 1-1 0 0,1-1 1 0 0,-9 1-1 0 0,-4 2-112 0 0,16-4-80 0 0,0 0 0 0 0,0 0 1 0 0,0 0-1 0 0,0 0 0 0 0,0-1 1 0 0,0 1-1 0 0,0-1 0 0 0,0 0 0 0 0,0-1 1 0 0,0 1-1 0 0,-5-1 0 0 0,9 0-29 0 0,-1 1-1 0 0,1 0 0 0 0,-1 0 0 0 0,1-1 1 0 0,-1 1-1 0 0,1 0 0 0 0,0 0 1 0 0,-1-1-1 0 0,1 1 0 0 0,-1-1 0 0 0,1 1 1 0 0,0 0-1 0 0,-1-1 0 0 0,1 1 1 0 0,0-1-1 0 0,-1 1 0 0 0,1-1 0 0 0,0 1 1 0 0,0-1-1 0 0,0 1 0 0 0,-1-1 1 0 0,1 1-1 0 0,0-1 0 0 0,0 1 0 0 0,0-1 1 0 0,0 1-1 0 0,0-1 0 0 0,0 1 1 0 0,0-1-1 0 0,0 1 0 0 0,0-1 0 0 0,0 1 1 0 0,0-1-1 0 0,0 1 0 0 0,1-2 1 0 0,-1 0-814 0 0,1 1 0 0 0,0-1 1 0 0,0 0-1 0 0,0 0 1 0 0,0 0-1 0 0,0 0 1 0 0,3-2-1 0 0,2-2-3129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09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1016 0 0,'-6'2'9777'0'0,"3"3"-3818"0"0,0 14-1878 0 0,6 16-3608 0 0,0-23-387 0 0,0-1 0 0 0,0 1 0 0 0,1-1 1 0 0,1 0-1 0 0,0 0 0 0 0,0-1 0 0 0,8 11 0 0 0,-7-11-543 0 0,12 17 916 0 0,-5-17-2336 0 0,2-6-3573 0 0,-12-4 1982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10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56 3049 0 0,'-3'-11'3344'0'0,"-1"-2"3514"0"0,3 2-6098 0 0,-1 4 472 0 0,2 0-400 0 0,0 3-7 0 0,0 2-177 0 0,-1 1-432 0 0,-1 1-64 0 0,1 0-96 0 0,-2 1-104 0 0,0 4-80 0 0,2-1 16 0 0,0 3-288 0 0,-1 0-248 0 0,2 1-145 0 0,0 4-2935 0 0,0 0 2503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10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2232 0 0,'-1'0'485'0'0,"0"0"0"0"0,-1 0 0 0 0,1 0 0 0 0,0 0-1 0 0,0 0 1 0 0,0 0 0 0 0,0 1 0 0 0,0-1 0 0 0,0 1-1 0 0,0-1 1 0 0,0 0 0 0 0,0 1 0 0 0,0 0 0 0 0,1-1-1 0 0,-1 1 1 0 0,0-1 0 0 0,-1 2 0 0 0,1 0-103 0 0,-1 0 1 0 0,1-1-1 0 0,0 1 1 0 0,0 0 0 0 0,0 0-1 0 0,0 0 1 0 0,1-1-1 0 0,-2 5 1 0 0,0 4-179 0 0,1-1 0 0 0,0 0-1 0 0,0 14 1 0 0,1-10 868 0 0,1 5-562 0 0,0-1 0 0 0,1 1 1 0 0,1-1-1 0 0,6 22 0 0 0,-3-10 10 0 0,13 46 603 0 0,-12-52-839 0 0,-1 1 0 0 0,-1-1 0 0 0,-1 1-1 0 0,-1 1 1 0 0,0 36 0 0 0,-7-31-210 0 0,3-24-55 0 0,0 1-1 0 0,0-1 1 0 0,1 1 0 0 0,0-1 0 0 0,0 1 0 0 0,1 10-1 0 0,0-16-23 0 0,-1-1-1 0 0,0 1 0 0 0,1 0 0 0 0,-1 0 0 0 0,1 0 0 0 0,0-1 0 0 0,-1 1 0 0 0,1 0 0 0 0,0 0 0 0 0,-1-1 1 0 0,1 1-1 0 0,0-1 0 0 0,0 1 0 0 0,-1-1 0 0 0,1 1 0 0 0,0-1 0 0 0,0 1 0 0 0,0-1 0 0 0,0 0 1 0 0,0 1-1 0 0,0-1 0 0 0,0 0 0 0 0,-1 0 0 0 0,1 0 0 0 0,0 1 0 0 0,0-1 0 0 0,0 0 0 0 0,0 0 0 0 0,0-1 1 0 0,0 1-1 0 0,0 0 0 0 0,0 0 0 0 0,2-1 0 0 0,3 0-66 0 0,1-1 0 0 0,0 0 0 0 0,8-4 0 0 0,2-2-129 0 0,30-19 1 0 0,-36 19 143 0 0,1 1 1 0 0,1 0 0 0 0,-1 1 0 0 0,25-9 0 0 0,-36 15 67 0 0,-1-1 0 0 0,1 1 0 0 0,0 0 1 0 0,0 0-1 0 0,-1 0 0 0 0,1 0 1 0 0,0 0-1 0 0,0-1 0 0 0,-1 1 1 0 0,1 1-1 0 0,0-1 0 0 0,0 0 1 0 0,0 0-1 0 0,-1 0 0 0 0,1 0 1 0 0,1 1-1 0 0,-2-1-5 0 0,0 0 0 0 0,0 0-1 0 0,1 1 1 0 0,-1-1 0 0 0,0 0 0 0 0,0 1 0 0 0,0-1 0 0 0,1 0 0 0 0,-1 0 0 0 0,0 1-1 0 0,0-1 1 0 0,0 0 0 0 0,0 1 0 0 0,0-1 0 0 0,0 0 0 0 0,0 1 0 0 0,0-1 0 0 0,0 0-1 0 0,0 1 1 0 0,0-1 0 0 0,0 0 0 0 0,0 1 0 0 0,0-1 0 0 0,0 0 0 0 0,0 1 0 0 0,-1 3 25 0 0,0 0 0 0 0,-1 0 0 0 0,1-1 0 0 0,-5 7 0 0 0,4-5-29 0 0,-17 30 240 0 0,-46 65-1 0 0,55-89-33 0 0,-1 0 0 0 0,0 0-1 0 0,-20 14 1 0 0,28-23-182 0 0,-1 0 1 0 0,1 1-1 0 0,-1-1 0 0 0,0 0 0 0 0,0-1 1 0 0,0 1-1 0 0,0-1 0 0 0,0 0 1 0 0,0 0-1 0 0,-1 0 0 0 0,-7 0 0 0 0,10-1-172 0 0,1 0-1 0 0,0 0 1 0 0,-1 0-1 0 0,1 0 0 0 0,-1 0 1 0 0,1-1-1 0 0,-1 1 1 0 0,1 0-1 0 0,-1-1 0 0 0,1 1 1 0 0,0-1-1 0 0,-1 0 1 0 0,1 0-1 0 0,0 1 0 0 0,0-1 1 0 0,0 0-1 0 0,-1 0 0 0 0,1 0 1 0 0,0 0-1 0 0,0 0 1 0 0,0 0-1 0 0,0 0 0 0 0,1-1 1 0 0,-1 1-1 0 0,0 0 1 0 0,0-1-1 0 0,1 1 0 0 0,-1 0 1 0 0,1-1-1 0 0,-1 1 1 0 0,1 0-1 0 0,0-1 0 0 0,-1 1 1 0 0,1-1-1 0 0,0 1 0 0 0,0-3 1 0 0,0-16-5419 0 0,4 11 3460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10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5 1728 0 0,'-9'-5'5766'0'0,"4"7"-741"0"0,4 14 741 0 0,2-5-6198 0 0,1 32 1593 0 0,9 52 0 0 0,1 28-630 0 0,-11-88-447 0 0,-1-1 1 0 0,-2 0 0 0 0,-9 50-1 0 0,9-75-123 0 0,-12 72-96 0 0,13-73 5 0 0,1 0 0 0 0,0 0 0 0 0,0 0 0 0 0,1 1 0 0 0,-1-1 1 0 0,2 0-1 0 0,3 14 0 0 0,-3-18-176 0 0,-1-1 0 0 0,1 1 1 0 0,0 0-1 0 0,0-1 0 0 0,0 1 0 0 0,0-1 0 0 0,5 5 1 0 0,-5-6-113 0 0,-1-1 0 0 0,0 0 0 0 0,1 0 0 0 0,-1 0 0 0 0,1 0 0 0 0,-1 0 0 0 0,1 0 0 0 0,0 0 0 0 0,-1 0 1 0 0,1-1-1 0 0,0 1 0 0 0,1 0 0 0 0,6-1-1796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11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73 2753 0 0,'3'5'16316'0'0,"3"6"-13304"0"0,-5-8-2931 0 0,1 0 0 0 0,0 1 0 0 0,1-1 0 0 0,-1 0 0 0 0,6 5 1 0 0,14 10 320 0 0,-13-10-352 0 0,1 0 0 0 0,18 11 0 0 0,-25-17-56 0 0,0-1-1 0 0,0 1 0 0 0,0-1 1 0 0,0 0-1 0 0,1 0 0 0 0,-1 0 0 0 0,0 0 1 0 0,1-1-1 0 0,-1 1 0 0 0,0-1 0 0 0,1 0 1 0 0,-1 0-1 0 0,1 0 0 0 0,5-1 1 0 0,-6 0-13 0 0,0-1 1 0 0,0 1-1 0 0,0-1 1 0 0,0 1-1 0 0,0-1 1 0 0,-1 0 0 0 0,1 0-1 0 0,0 0 1 0 0,-1 0-1 0 0,0-1 1 0 0,1 1-1 0 0,-1-1 1 0 0,0 1 0 0 0,0-1-1 0 0,2-4 1 0 0,0-1-46 0 0,0 1-1 0 0,0-1 1 0 0,-1 1 0 0 0,0-1 0 0 0,1-8-1 0 0,-2 11 23 0 0,-1 0-1 0 0,-1 0 1 0 0,1 0-1 0 0,-1 1 1 0 0,0-1-1 0 0,0 0 1 0 0,0 0-1 0 0,-2-8 1 0 0,2 12 34 0 0,0-1 1 0 0,-1 1-1 0 0,0-1 1 0 0,1 0-1 0 0,-1 1 1 0 0,0-1-1 0 0,0 1 1 0 0,1 0-1 0 0,-1-1 1 0 0,0 1-1 0 0,0 0 1 0 0,-1-1-1 0 0,1 1 1 0 0,0 0-1 0 0,0 0 1 0 0,-1 0 0 0 0,1 0-1 0 0,0 0 1 0 0,-1 0-1 0 0,1 1 1 0 0,-1-1-1 0 0,1 0 1 0 0,-1 1-1 0 0,0-1 1 0 0,1 1-1 0 0,-1-1 1 0 0,-1 1-1 0 0,-1-1 20 0 0,0 1 0 0 0,0-1 0 0 0,0 1 0 0 0,0 0 0 0 0,0 0 0 0 0,0 0 0 0 0,0 1 0 0 0,0 0 0 0 0,0-1 0 0 0,0 1 0 0 0,0 1 0 0 0,0-1 0 0 0,0 1 0 0 0,1-1 0 0 0,-1 1 0 0 0,1 0 0 0 0,-1 0 0 0 0,1 0 0 0 0,0 1 0 0 0,0-1 0 0 0,0 1 0 0 0,-3 3 0 0 0,-18 15 149 0 0,16-15-4 0 0,0 0-1 0 0,1 1 0 0 0,-12 14 1 0 0,17-18-125 0 0,0 0 1 0 0,0 1 0 0 0,0-1-1 0 0,0 0 1 0 0,1 1-1 0 0,0-1 1 0 0,0 1-1 0 0,0 0 1 0 0,0-1-1 0 0,0 1 1 0 0,1 0 0 0 0,-1-1-1 0 0,1 1 1 0 0,0 5-1 0 0,1-4-19 0 0,0 0 0 0 0,0 0-1 0 0,0 0 1 0 0,1 0 0 0 0,-1 0-1 0 0,1-1 1 0 0,1 1 0 0 0,-1-1-1 0 0,0 1 1 0 0,1-1 0 0 0,0 0-1 0 0,0 0 1 0 0,0 0 0 0 0,1 0-1 0 0,0 0 1 0 0,-1-1 0 0 0,1 1 0 0 0,7 3-1 0 0,-4-2-180 0 0,1 0 0 0 0,0 0 0 0 0,0-1 0 0 0,0-1 0 0 0,1 1 0 0 0,-1-1 0 0 0,1-1 0 0 0,0 1 0 0 0,16 1 0 0 0,10-3-2919 0 0,-12-2-3001 0 0,-10-1 1494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0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34 368 0 0,'-19'12'8205'0'0,"18"-11"-7850"0"0,-1 0-1 0 0,1 1 0 0 0,0-1 0 0 0,0 1 1 0 0,0 0-1 0 0,0-1 0 0 0,0 1 0 0 0,0 0 1 0 0,-1 3-1 0 0,0 2 330 0 0,0-3-239 0 0,0 1 0 0 0,1 0 0 0 0,-1 0 1 0 0,1 0-1 0 0,-1 8 0 0 0,2-11-386 0 0,0 0 1 0 0,0 0-1 0 0,1 0 0 0 0,-1-1 1 0 0,0 1-1 0 0,1 0 1 0 0,-1 0-1 0 0,1-1 0 0 0,0 1 1 0 0,-1 0-1 0 0,1-1 1 0 0,0 1-1 0 0,0-1 0 0 0,0 1 1 0 0,0-1-1 0 0,1 0 1 0 0,-1 1-1 0 0,0-1 0 0 0,0 0 1 0 0,2 2-1 0 0,4 1-17 0 0,-1-1-1 0 0,0 1 0 0 0,1-1 1 0 0,0 0-1 0 0,0-1 0 0 0,0 0 1 0 0,0 0-1 0 0,0 0 0 0 0,0-1 1 0 0,0 0-1 0 0,1 0 0 0 0,-1-1 1 0 0,0 0-1 0 0,1 0 0 0 0,-1-1 1 0 0,8-1-1 0 0,-9 1-63 0 0,-1-1 0 0 0,0 0 1 0 0,0 0-1 0 0,0 0 0 0 0,0-1 0 0 0,-1 1 1 0 0,1-1-1 0 0,-1 0 0 0 0,1-1 0 0 0,-1 1 0 0 0,0-1 1 0 0,0 0-1 0 0,0 0 0 0 0,-1 0 0 0 0,0 0 0 0 0,5-8 1 0 0,-6 10 15 0 0,-1-1 0 0 0,0 1 1 0 0,1-1-1 0 0,-1 1 0 0 0,0-1 1 0 0,0 0-1 0 0,0 1 0 0 0,-1-1 1 0 0,1 0-1 0 0,-1 0 0 0 0,0 1 1 0 0,1-1-1 0 0,-1 0 0 0 0,0 0 1 0 0,-1 0-1 0 0,1 0 0 0 0,0 1 1 0 0,-1-1-1 0 0,0 0 0 0 0,1 0 1 0 0,-1 1-1 0 0,0-1 0 0 0,0 0 1 0 0,-1 1-1 0 0,1-1 0 0 0,-1 1 1 0 0,1 0-1 0 0,-1-1 0 0 0,0 1 1 0 0,1 0-1 0 0,-1 0 0 0 0,-4-3 1 0 0,2 2 19 0 0,0 0 1 0 0,0 1 0 0 0,0 0-1 0 0,0 0 1 0 0,0 0 0 0 0,-1 0-1 0 0,1 1 1 0 0,0 0 0 0 0,-1 0-1 0 0,1 0 1 0 0,-1 0 0 0 0,0 1-1 0 0,1-1 1 0 0,-1 1 0 0 0,1 0-1 0 0,-1 1 1 0 0,1-1 0 0 0,-1 1-1 0 0,-7 2 1 0 0,2 0 69 0 0,1 0 1 0 0,0 1-1 0 0,0-1 0 0 0,0 2 1 0 0,0 0-1 0 0,1 0 0 0 0,-1 0 1 0 0,-7 8-1 0 0,11-9 13 0 0,0 0 0 0 0,1 1 1 0 0,-1-1-1 0 0,1 1 0 0 0,0 0 0 0 0,1 0 1 0 0,-1 0-1 0 0,1 1 0 0 0,0 0 0 0 0,-2 5 1 0 0,4-8-79 0 0,0 0 1 0 0,0-1 0 0 0,1 1-1 0 0,-1 0 1 0 0,1 0 0 0 0,0-1-1 0 0,0 1 1 0 0,0 0 0 0 0,0 0 0 0 0,0-1-1 0 0,1 1 1 0 0,-1 0 0 0 0,1 0-1 0 0,0-1 1 0 0,0 1 0 0 0,0-1-1 0 0,0 1 1 0 0,0-1 0 0 0,0 1-1 0 0,1-1 1 0 0,-1 1 0 0 0,1-1-1 0 0,0 0 1 0 0,-1 0 0 0 0,4 3 0 0 0,2 1-24 0 0,0-1 0 0 0,1 1 0 0 0,-1-1 0 0 0,1 0 0 0 0,0-1 0 0 0,1 0 0 0 0,-1 0 0 0 0,1-1 0 0 0,0 0 0 0 0,0 0 0 0 0,0-1 0 0 0,13 1 0 0 0,9 1-766 0 0,1-2 0 0 0,39-3 0 0 0,-15-5-3384 0 0,-44 4 2714 0 0,11-2-28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3:11.9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22 544 0 0,'0'-3'683'0'0,"0"3"-96"0"0,0-1 1 0 0,0 0-1 0 0,0 0 1 0 0,0 0-1 0 0,0 0 1 0 0,0 0-1 0 0,0 0 1 0 0,0 1-1 0 0,1-1 1 0 0,-1 0-1 0 0,0 0 1 0 0,0 0-1 0 0,1 0 1 0 0,-1 1-1 0 0,1-1 1 0 0,-1 0-1 0 0,1 0 1 0 0,-1 1-1 0 0,1-1 1 0 0,-1 0-1 0 0,1 1 1 0 0,0-2-1 0 0,18 15 5628 0 0,32 31-3675 0 0,-32-29-2249 0 0,19 20 0 0 0,-6-3-29 0 0,-15-17-137 0 0,26 34 0 0 0,-23-20-87 0 0,-2 0 0 0 0,-1 2 0 0 0,-1 0 0 0 0,-2 0 0 0 0,-1 2 0 0 0,-1-1 0 0 0,-2 2-1 0 0,-1-1 1 0 0,-2 2 0 0 0,4 42 0 0 0,-10-60-15 0 0,-1-1-1 0 0,0 1 0 0 0,-1 0 0 0 0,-1-1 1 0 0,-1 1-1 0 0,0-1 0 0 0,-1 1 0 0 0,-1-1 0 0 0,-1-1 1 0 0,-14 31-1 0 0,11-30-55 0 0,-1 0 0 0 0,0 0 0 0 0,-1-1 0 0 0,-1 0 1 0 0,0-1-1 0 0,-1-1 0 0 0,-1 0 0 0 0,0 0 0 0 0,-24 15 0 0 0,27-21-285 0 0,-1 0-1 0 0,0-1 0 0 0,0-1 0 0 0,0 0 1 0 0,-1-1-1 0 0,-16 4 0 0 0,-3-2-4152 0 0,-46 3-1 0 0,39-7 1407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25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66 512 0 0,'-5'-37'2184'0'0,"-1"12"2295"0"0,6 25-4423 0 0,0 0 0 0 0,1 0 1 0 0,-1 0-1 0 0,0 0 0 0 0,0 0 0 0 0,0 0 1 0 0,0-1-1 0 0,0 1 0 0 0,0 0 0 0 0,0 0 1 0 0,0 0-1 0 0,0 0 0 0 0,0 0 1 0 0,0 0-1 0 0,0-1 0 0 0,0 1 0 0 0,0 0 1 0 0,0 0-1 0 0,0 0 0 0 0,-1 0 0 0 0,1 0 1 0 0,0 0-1 0 0,0 0 0 0 0,0-1 0 0 0,0 1 1 0 0,0 0-1 0 0,0 0 0 0 0,0 0 0 0 0,0 0 1 0 0,0 0-1 0 0,0 0 0 0 0,0 0 0 0 0,0 0 1 0 0,-1 0-1 0 0,1 0 0 0 0,0 0 0 0 0,0-1 1 0 0,0 1-1 0 0,0 0 0 0 0,0 0 1 0 0,0 0-1 0 0,0 0 0 0 0,-1 0 0 0 0,1 0 1 0 0,0 0-1 0 0,0 0 0 0 0,0 0 0 0 0,0 0 1 0 0,0 0-1 0 0,0 0 0 0 0,-1 0 0 0 0,1 0 1 0 0,0 0-1 0 0,0 0 0 0 0,0 0 0 0 0,0 0 1 0 0,0 1-1 0 0,0-1 0 0 0,0 0 0 0 0,-1 0 1 0 0,1 0-1 0 0,0 0 0 0 0,0 0 1 0 0,0 0-1 0 0,0 0 0 0 0,-6 12 1445 0 0,-2 20-304 0 0,-7 85 1463 0 0,4-28-1826 0 0,7-50-471 0 0,1 0-1 0 0,2 42 1 0 0,12 79 182 0 0,-10-137-499 0 0,1-1-5 0 0,0 10 130 0 0,2 0 1 0 0,0 1-1 0 0,13 41 0 0 0,-16-74 178 0 0,0-4-149 0 0,0-15-111 0 0,-1-25-200 0 0,0 13-36 0 0,0 0-1 0 0,7-42 0 0 0,-4 55 34 0 0,1 1 0 0 0,0 0 0 0 0,1 0 0 0 0,1 0 0 0 0,13-26 0 0 0,-16 37 71 0 0,1 0 0 0 0,0 0 1 0 0,1 0-1 0 0,0 0 0 0 0,-1 1 0 0 0,2 0 0 0 0,-1 0 0 0 0,0 0 0 0 0,1 1 0 0 0,0 0 0 0 0,0 0 0 0 0,1 0 0 0 0,-1 1 0 0 0,1 0 0 0 0,-1 0 0 0 0,10-2 0 0 0,-11 3 35 0 0,1 1-1 0 0,-1 0 1 0 0,1 0-1 0 0,-1 1 1 0 0,1-1-1 0 0,-1 1 1 0 0,1 1-1 0 0,-1-1 1 0 0,1 1-1 0 0,0 0 1 0 0,-1 0-1 0 0,0 0 0 0 0,1 1 1 0 0,-1-1-1 0 0,0 2 1 0 0,0-1-1 0 0,0 0 1 0 0,0 1-1 0 0,0 0 1 0 0,0 0-1 0 0,5 5 1 0 0,0 2 8 0 0,-1 0 1 0 0,-1 1-1 0 0,1-1 0 0 0,-1 2 1 0 0,-1-1-1 0 0,0 1 0 0 0,-1 0 1 0 0,0 1-1 0 0,-1-1 0 0 0,0 1 1 0 0,-1 0-1 0 0,-1 0 0 0 0,0 1 1 0 0,2 24-1 0 0,-5-33 7 0 0,0 0-1 0 0,0 0 1 0 0,0-1-1 0 0,-1 1 1 0 0,0 0-1 0 0,0-1 1 0 0,0 1-1 0 0,0-1 1 0 0,-1 1-1 0 0,1-1 1 0 0,-1 1-1 0 0,-1-1 1 0 0,-4 7 0 0 0,3-6 14 0 0,0 0 0 0 0,0-1 1 0 0,0 0-1 0 0,-1 0 0 0 0,0 0 1 0 0,0 0-1 0 0,0-1 0 0 0,0 0 1 0 0,-9 5-1 0 0,-1-3-1 0 0,0 0-1 0 0,-1 0 0 0 0,1-1 1 0 0,-1-1-1 0 0,0-1 1 0 0,0 0-1 0 0,-22-1 0 0 0,33-1-36 0 0,0-1-1 0 0,0 1 1 0 0,0-1-1 0 0,0 0 1 0 0,0 0-1 0 0,1 0 0 0 0,-1-1 1 0 0,0 0-1 0 0,1 0 1 0 0,-1 0-1 0 0,1 0 1 0 0,-1-1-1 0 0,1 1 1 0 0,-6-6-1 0 0,8 6-139 0 0,0 0-1 0 0,0 0 1 0 0,0-1 0 0 0,0 1-1 0 0,1 0 1 0 0,-1-1-1 0 0,1 1 1 0 0,-1 0 0 0 0,1-1-1 0 0,0 0 1 0 0,0 1-1 0 0,0-1 1 0 0,1 0 0 0 0,-1 0-1 0 0,1 1 1 0 0,-1-1-1 0 0,1 0 1 0 0,0 0 0 0 0,0 0-1 0 0,0 0 1 0 0,0 1-1 0 0,1-1 1 0 0,-1 0 0 0 0,1 0-1 0 0,-1 0 1 0 0,1 1-1 0 0,1-4 1 0 0,1 1-549 0 0,-1 0 0 0 0,1-1 0 0 0,0 1 0 0 0,1 0 0 0 0,-1 1 0 0 0,1-1 0 0 0,0 1 0 0 0,0-1 0 0 0,8-5 0 0 0,9-6-1052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26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98 125 8 0 0,'2'-2'324'0'0,"0"0"0"0"0,1 0-1 0 0,-1 1 1 0 0,1-1 0 0 0,-1 1 0 0 0,1-1-1 0 0,0 1 1 0 0,0 0 0 0 0,4-1 0 0 0,-6 2-180 0 0,-1 0 1 0 0,1 0 0 0 0,0-1-1 0 0,-1 1 1 0 0,1 0 0 0 0,0 0 0 0 0,-1 0-1 0 0,1 0 1 0 0,-1 0 0 0 0,1 1-1 0 0,0-1 1 0 0,-1 0 0 0 0,1 0-1 0 0,0 0 1 0 0,-1 0 0 0 0,1 1-1 0 0,-1-1 1 0 0,1 0 0 0 0,-1 1-1 0 0,2 0 1 0 0,-2-1-40 0 0,0 1 0 0 0,1 0 0 0 0,-1-1-1 0 0,0 1 1 0 0,1 0 0 0 0,-1 0 0 0 0,0-1 0 0 0,0 1 0 0 0,1 0 0 0 0,-1 0-1 0 0,0 0 1 0 0,0-1 0 0 0,0 1 0 0 0,0 0 0 0 0,0 0 0 0 0,0 0-1 0 0,-1-1 1 0 0,1 1 0 0 0,0 0 0 0 0,-1 1 0 0 0,-2 8 508 0 0,0-1 0 0 0,-1 0 0 0 0,-1-1 0 0 0,1 1 1 0 0,-1-1-1 0 0,-7 9 0 0 0,7-11-402 0 0,1 1 0 0 0,-1 0 0 0 0,1 0 0 0 0,0 0 0 0 0,1 1 0 0 0,-1-1 0 0 0,2 1 0 0 0,-1 0 0 0 0,-1 9 1 0 0,4-14-133 0 0,-1 1 0 0 0,1 0 0 0 0,0-1 0 0 0,0 1 1 0 0,1 0-1 0 0,-1-1 0 0 0,1 1 0 0 0,0 0 1 0 0,0-1-1 0 0,0 1 0 0 0,0-1 0 0 0,0 1 1 0 0,1-1-1 0 0,0 0 0 0 0,2 5 0 0 0,-2-6-29 0 0,0 1 1 0 0,1-1-1 0 0,-1 0 0 0 0,0 0 0 0 0,1 0 0 0 0,-1 0 0 0 0,1 0 0 0 0,0-1 1 0 0,-1 1-1 0 0,1-1 0 0 0,0 1 0 0 0,0-1 0 0 0,0 0 0 0 0,0 0 0 0 0,0-1 1 0 0,1 1-1 0 0,-1-1 0 0 0,4 1 0 0 0,0-1-44 0 0,0 1 0 0 0,-1-2 0 0 0,1 1 0 0 0,0-1 1 0 0,-1 0-1 0 0,1 0 0 0 0,0-1 0 0 0,-1 1 0 0 0,0-2 0 0 0,1 1 0 0 0,-1-1 0 0 0,0 0 0 0 0,0 0 0 0 0,0 0 1 0 0,-1-1-1 0 0,1 0 0 0 0,-1 0 0 0 0,0-1 0 0 0,0 1 0 0 0,0-1 0 0 0,-1 0 0 0 0,0-1 0 0 0,0 1 0 0 0,0-1 1 0 0,-1 1-1 0 0,1-1 0 0 0,-1 0 0 0 0,-1 0 0 0 0,1-1 0 0 0,-1 1 0 0 0,0 0 0 0 0,1-8 0 0 0,-1 4-21 0 0,-1 0 0 0 0,0 0-1 0 0,-1 0 1 0 0,0 0-1 0 0,0 0 1 0 0,-1 0 0 0 0,-1 0-1 0 0,0 0 1 0 0,0 0-1 0 0,0 1 1 0 0,-1-1 0 0 0,-1 1-1 0 0,0-1 1 0 0,-8-13-1 0 0,9 17 10 0 0,-1 0 0 0 0,0 1-1 0 0,0-1 1 0 0,0 1 0 0 0,-1 0-1 0 0,0 0 1 0 0,0 1 0 0 0,0-1 0 0 0,0 1-1 0 0,-1 0 1 0 0,0 1 0 0 0,0-1-1 0 0,0 1 1 0 0,0 0 0 0 0,0 1-1 0 0,0-1 1 0 0,-1 1 0 0 0,1 0 0 0 0,-1 1-1 0 0,0 0 1 0 0,1 0 0 0 0,-10 0-1 0 0,6 1 3 0 0,0 1 0 0 0,1 0 0 0 0,-1 0 0 0 0,0 1 0 0 0,-16 5 0 0 0,22-5 6 0 0,0-1 0 0 0,0 1 0 0 0,0 0-1 0 0,0 0 1 0 0,0 0 0 0 0,0 1-1 0 0,0-1 1 0 0,1 1 0 0 0,-1 0-1 0 0,1 0 1 0 0,0 1 0 0 0,0-1-1 0 0,0 0 1 0 0,-4 8 0 0 0,5-9-9 0 0,1 1 1 0 0,0-1 0 0 0,0 1-1 0 0,0-1 1 0 0,0 1 0 0 0,1-1-1 0 0,-1 1 1 0 0,1 0-1 0 0,-1-1 1 0 0,1 1 0 0 0,0 0-1 0 0,0-1 1 0 0,0 1 0 0 0,1 0-1 0 0,-1-1 1 0 0,1 4 0 0 0,1-2-2 0 0,-1 0 0 0 0,1-1 0 0 0,-1 0 1 0 0,1 1-1 0 0,0-1 0 0 0,0 0 0 0 0,1 0 0 0 0,-1 0 1 0 0,1 0-1 0 0,3 3 0 0 0,3 2-105 0 0,0-1 0 0 0,1-1 0 0 0,0 1 0 0 0,0-2-1 0 0,1 1 1 0 0,14 4 0 0 0,-8-4-1410 0 0,1 0 1 0 0,-1-1-1 0 0,35 4 0 0 0,-26-6-830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26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68 8 0 0,'1'-34'3690'0'0,"0"1"2988"0"0,-3 32-4928 0 0,-1 5-1221 0 0,-1 5-389 0 0,-1 10 144 0 0,2 0 0 0 0,0 0 1 0 0,2 1-1 0 0,0-1 0 0 0,1 1 1 0 0,0-1-1 0 0,2 0 0 0 0,0 1 0 0 0,2-1 1 0 0,9 34-1 0 0,6 11 310 0 0,11 76-1 0 0,-27-119-569 0 0,0 0 0 0 0,-2 0 0 0 0,-1 0-1 0 0,0 0 1 0 0,-2 0 0 0 0,0 0 0 0 0,-10 38 0 0 0,-4-12-120 0 0,9-29-4 0 0,1 0 0 0 0,-6 30 0 0 0,12-48 80 0 0,0 1 1 0 0,0-1 0 0 0,0 0-1 0 0,0 0 1 0 0,0 0-1 0 0,0 1 1 0 0,0-1 0 0 0,0 0-1 0 0,0 0 1 0 0,0 1 0 0 0,0-1-1 0 0,0 0 1 0 0,0 0 0 0 0,0 1-1 0 0,0-1 1 0 0,0 0-1 0 0,0 0 1 0 0,0 1 0 0 0,0-1-1 0 0,0 0 1 0 0,0 0 0 0 0,0 1-1 0 0,0-1 1 0 0,0 0 0 0 0,1 0-1 0 0,-1 0 1 0 0,0 1-1 0 0,0-1 1 0 0,0 0 0 0 0,0 0-1 0 0,0 0 1 0 0,1 0 0 0 0,-1 1-1 0 0,0-1 1 0 0,0 0 0 0 0,0 0-1 0 0,1 0 1 0 0,-1 0-1 0 0,0 0 1 0 0,0 0 0 0 0,1 0-1 0 0,-1 1 1 0 0,0-1 0 0 0,0 0-1 0 0,0 0 1 0 0,1 0 0 0 0,-1 0-1 0 0,0 0 1 0 0,0 0-1 0 0,1 0 1 0 0,-1 0 0 0 0,0 0-1 0 0,0 0 1 0 0,1 0 0 0 0,-1-1-1 0 0,0 1 1 0 0,0 0 0 0 0,1 0-1 0 0,-1 0 1 0 0,0 0 0 0 0,0 0-1 0 0,0 0 1 0 0,1 0-1 0 0,-1-1 1 0 0,0 1 0 0 0,0 0-1 0 0,0 0 1 0 0,0 0 0 0 0,1-1-1 0 0,16-12-3347 0 0,-15 11 2428 0 0,7-6-1581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26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37 1200 0 0,'0'-1'399'0'0,"0"0"0"0"0,-1 0 0 0 0,1-1 0 0 0,0 1 0 0 0,-1 0 0 0 0,1 0 0 0 0,-1 0 0 0 0,1 0 0 0 0,-1 0 0 0 0,1 0 0 0 0,-1 0 0 0 0,0 0-1 0 0,1 0 1 0 0,-1 1 0 0 0,-2-3 0 0 0,3 3-288 0 0,0 0 0 0 0,-1-1 0 0 0,1 1-1 0 0,-1 0 1 0 0,1-1 0 0 0,0 1 0 0 0,-1 0-1 0 0,1-1 1 0 0,-1 1 0 0 0,1 0 0 0 0,-1 0-1 0 0,1 0 1 0 0,-1-1 0 0 0,1 1 0 0 0,-1 0-1 0 0,1 0 1 0 0,-1 0 0 0 0,0 0 0 0 0,1 0-1 0 0,-1 0 1 0 0,1 0 0 0 0,-1 0 0 0 0,1 0-1 0 0,-1 0 1 0 0,1 0 0 0 0,-1 1 0 0 0,1-1-1 0 0,-1 0 1 0 0,1 0 0 0 0,-1 0 0 0 0,1 1 0 0 0,-1-1-1 0 0,1 0 1 0 0,-1 1 0 0 0,1-1-95 0 0,0 0-1 0 0,0 1 1 0 0,0-1 0 0 0,0 0 0 0 0,0 1 0 0 0,0-1-1 0 0,0 0 1 0 0,0 0 0 0 0,0 1 0 0 0,1-1 0 0 0,-1 0 0 0 0,0 0-1 0 0,0 0 1 0 0,0 1 0 0 0,0-1 0 0 0,1 0 0 0 0,-1 0-1 0 0,0 0 1 0 0,0 1 0 0 0,0-1 0 0 0,1 0 0 0 0,-1 0 0 0 0,0 0-1 0 0,0 0 1 0 0,0 0 0 0 0,1 1 0 0 0,-1-1 0 0 0,0 0-1 0 0,0 0 1 0 0,1 0 0 0 0,-1 0 0 0 0,0 0 0 0 0,1 0-1 0 0,-1 0 1 0 0,0 0 0 0 0,0 0 0 0 0,1 0 0 0 0,11 3 120 0 0,6-1-218 0 0,1-1 0 0 0,0 0 0 0 0,32-4 0 0 0,55-13-2509 0 0,-53 7-1083 0 0,-35 7 2671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27.8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77 1112 0 0,'-4'-2'605'0'0,"1"0"0"0"0,0 1 0 0 0,-1-1-1 0 0,1 1 1 0 0,-1 0 0 0 0,1 0 0 0 0,-1 0-1 0 0,0 1 1 0 0,1-1 0 0 0,-7 1 0 0 0,8 0-352 0 0,0 0 1 0 0,0 0-1 0 0,0 0 0 0 0,0 1 1 0 0,1-1-1 0 0,-1 1 0 0 0,0-1 1 0 0,0 1-1 0 0,0 0 0 0 0,0-1 1 0 0,1 1-1 0 0,-1 0 1 0 0,0 0-1 0 0,1 0 0 0 0,-1 1 1 0 0,1-1-1 0 0,-1 0 0 0 0,1 1 1 0 0,-1-1-1 0 0,1 0 0 0 0,-2 4 1 0 0,3-4-161 0 0,-1 0 1 0 0,1 1-1 0 0,0-1 1 0 0,-1 0 0 0 0,1 1-1 0 0,0-1 1 0 0,0 1-1 0 0,0-1 1 0 0,0 1-1 0 0,0-1 1 0 0,0 0-1 0 0,1 1 1 0 0,-1-1-1 0 0,0 0 1 0 0,1 1-1 0 0,-1-1 1 0 0,1 0 0 0 0,-1 1-1 0 0,1-1 1 0 0,0 0-1 0 0,-1 0 1 0 0,1 1-1 0 0,0-1 1 0 0,0 0-1 0 0,0 0 1 0 0,2 2-1 0 0,2 2 10 0 0,0 0 0 0 0,0-1 0 0 0,0 1 0 0 0,7 3 0 0 0,29 15 190 0 0,1-1 0 0 0,66 24 0 0 0,-97-42-284 0 0,1 0 0 0 0,-1-1 0 0 0,1 0 1 0 0,-1-1-1 0 0,1 0 0 0 0,0-1 0 0 0,0 0 0 0 0,0-1 0 0 0,18-2 0 0 0,-26 1-18 0 0,-1 1 1 0 0,1-1 0 0 0,0 0 0 0 0,0 0-1 0 0,0 0 1 0 0,0-1 0 0 0,0 1-1 0 0,-1-1 1 0 0,1 0 0 0 0,-1 0 0 0 0,1 0-1 0 0,-1 0 1 0 0,0-1 0 0 0,0 0-1 0 0,0 1 1 0 0,0-1 0 0 0,-1 0-1 0 0,1 0 1 0 0,-1-1 0 0 0,1 1 0 0 0,-1 0-1 0 0,0-1 1 0 0,0 1 0 0 0,-1-1-1 0 0,1 0 1 0 0,-1 0 0 0 0,0 0 0 0 0,0 1-1 0 0,0-1 1 0 0,0-8 0 0 0,0 3-12 0 0,0-1 1 0 0,-1 1-1 0 0,-1-1 0 0 0,0 1 1 0 0,0 0-1 0 0,-1-1 1 0 0,-4-13-1 0 0,5 19 16 0 0,0 0-1 0 0,-1 0 0 0 0,0 0 1 0 0,0 0-1 0 0,0 0 0 0 0,0 1 0 0 0,0-1 1 0 0,-1 1-1 0 0,0 0 0 0 0,0-1 1 0 0,0 1-1 0 0,0 1 0 0 0,0-1 1 0 0,0 0-1 0 0,-1 1 0 0 0,1-1 1 0 0,-1 1-1 0 0,-7-3 0 0 0,-1 1-5 0 0,-1 0 0 0 0,0 1 0 0 0,0 0-1 0 0,0 1 1 0 0,0 1 0 0 0,0 0 0 0 0,0 1-1 0 0,0 0 1 0 0,0 1 0 0 0,0 0 0 0 0,-13 4 0 0 0,18-3 8 0 0,1 1 1 0 0,0 0 0 0 0,0 0 0 0 0,1 0 0 0 0,-1 1-1 0 0,1 0 1 0 0,-1 0 0 0 0,1 1 0 0 0,0 0-1 0 0,-6 7 1 0 0,5-4 50 0 0,0 1-1 0 0,0-1 1 0 0,1 2 0 0 0,0-1-1 0 0,1 1 1 0 0,-6 13-1 0 0,1 4 269 0 0,2 0-1 0 0,1 0 0 0 0,1 1 1 0 0,-4 47-1 0 0,8-42 259 0 0,4 69 0 0 0,13 33 195 0 0,-9-88-620 0 0,-5-41-98 0 0,11 66 347 0 0,-10-63-346 0 0,0 0 0 0 0,1 1 0 0 0,0-2-1 0 0,1 1 1 0 0,7 13 0 0 0,-10-21-44 0 0,0 0 1 0 0,-1 0-1 0 0,1 0 0 0 0,0 0 1 0 0,0 0-1 0 0,0 0 0 0 0,0 0 1 0 0,-1 0-1 0 0,1 0 0 0 0,0-1 1 0 0,1 1-1 0 0,-1 0 0 0 0,0-1 1 0 0,0 1-1 0 0,0-1 0 0 0,1 1 1 0 0,-1-1-10 0 0,0 0 0 0 0,-1 0 0 0 0,1 0 0 0 0,0 0 0 0 0,-1 0 0 0 0,1 0-1 0 0,-1 0 1 0 0,1 0 0 0 0,0-1 0 0 0,-1 1 0 0 0,1 0 0 0 0,-1 0 0 0 0,1-1 0 0 0,0 1 0 0 0,-1 0 0 0 0,1-1 0 0 0,-1 1 0 0 0,1 0 0 0 0,-1-1 0 0 0,1 1 0 0 0,-1-1 0 0 0,1 1 0 0 0,-1-1 0 0 0,0 1 0 0 0,1-1 0 0 0,-1 1 0 0 0,0-1 0 0 0,1 1-1 0 0,-1-1 1 0 0,0 1 0 0 0,1-2 0 0 0,7-19-74 0 0,7-31 0 0 0,-10 31-158 0 0,14-34 0 0 0,-15 46 110 0 0,1-1 1 0 0,0 1-1 0 0,0 0 0 0 0,1 0 0 0 0,0 0 0 0 0,0 1 0 0 0,10-10 1 0 0,-12 15 83 0 0,1-1 0 0 0,-1 1 0 0 0,1-1 0 0 0,0 1 1 0 0,0 0-1 0 0,0 1 0 0 0,0-1 0 0 0,1 1 0 0 0,-1 0 1 0 0,1 1-1 0 0,-1-1 0 0 0,1 1 0 0 0,-1 0 0 0 0,12 0 0 0 0,-12 1 35 0 0,1 0 0 0 0,-1 0-1 0 0,0 0 1 0 0,0 1-1 0 0,0 0 1 0 0,0 0-1 0 0,1 0 1 0 0,-1 1-1 0 0,-1 0 1 0 0,1 0 0 0 0,0 0-1 0 0,0 0 1 0 0,-1 1-1 0 0,1 0 1 0 0,-1 0-1 0 0,0 0 1 0 0,4 4-1 0 0,-3-1 16 0 0,0-1-1 0 0,-1 1 1 0 0,1 0-1 0 0,-1 0 0 0 0,-1 0 1 0 0,1 0-1 0 0,-1 1 1 0 0,0 0-1 0 0,-1-1 0 0 0,0 1 1 0 0,3 13-1 0 0,3 31 138 0 0,-6-32-95 0 0,1 1 0 0 0,2-1-1 0 0,7 25 1 0 0,-10-38-105 0 0,1-1-1 0 0,-1 0 1 0 0,1 1-1 0 0,0-1 1 0 0,0 0-1 0 0,1 0 1 0 0,-1-1-1 0 0,1 1 1 0 0,0-1-1 0 0,0 0 1 0 0,1 0-1 0 0,0 0 1 0 0,-1-1-1 0 0,1 1 1 0 0,8 3-1 0 0,-6-4-747 0 0,-1 0 0 0 0,1 0 1 0 0,0-1-1 0 0,14 3 0 0 0,-3-2-1700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29.1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31 8 0 0,'-1'0'105'0'0,"-1"0"1"0"0,1 1-1 0 0,0-1 0 0 0,0 1 1 0 0,0-1-1 0 0,0 1 1 0 0,0 0-1 0 0,0 0 0 0 0,0-1 1 0 0,0 1-1 0 0,0 0 0 0 0,0 0 1 0 0,1 0-1 0 0,-1 0 1 0 0,0 0-1 0 0,0 0 0 0 0,1 0 1 0 0,-1 0-1 0 0,1 0 0 0 0,-1 0 1 0 0,1 1-1 0 0,-1 1 1 0 0,-8 27 2515 0 0,9-29-2505 0 0,0 0 0 0 0,0 0 0 0 0,0 0-1 0 0,0 0 1 0 0,0 0 0 0 0,0 0 0 0 0,0 0 0 0 0,0 0-1 0 0,0 0 1 0 0,0 0 0 0 0,1 0 0 0 0,-1 0 0 0 0,0 0-1 0 0,1-1 1 0 0,-1 1 0 0 0,1 0 0 0 0,-1 0 0 0 0,1 0-1 0 0,-1 0 1 0 0,1-1 0 0 0,-1 1 0 0 0,1 0 0 0 0,0-1-1 0 0,0 1 1 0 0,-1 0 0 0 0,1-1 0 0 0,1 2 0 0 0,0-2 90 0 0,-1 1 1 0 0,1 0-1 0 0,-1-1 0 0 0,1 1 1 0 0,-1 0-1 0 0,1-1 1 0 0,-1 0-1 0 0,1 1 1 0 0,0-1-1 0 0,-1 0 0 0 0,1 0 1 0 0,0 0-1 0 0,-1 0 1 0 0,1 0-1 0 0,1-1 0 0 0,-1 1-142 0 0,-1 0-1 0 0,0-1 0 0 0,0 1 0 0 0,0-1 0 0 0,0 1 0 0 0,0-1 0 0 0,0 1 0 0 0,0-1 0 0 0,0 0 0 0 0,0 1 0 0 0,0-1 0 0 0,0 0 0 0 0,0 0 0 0 0,0 0 0 0 0,0 1 1 0 0,-1-1-1 0 0,1 0 0 0 0,0 0 0 0 0,-1 0 0 0 0,1 0 0 0 0,-1-1 0 0 0,2 0 0 0 0,-2-1-31 0 0,0 1 1 0 0,1 0 0 0 0,-1 0-1 0 0,0 0 1 0 0,0-1-1 0 0,0 1 1 0 0,0 0-1 0 0,0 0 1 0 0,-1 0-1 0 0,1-1 1 0 0,-2-2-1 0 0,1 1-5 0 0,0 1 0 0 0,0 0-1 0 0,-1-1 1 0 0,1 1 0 0 0,-1 0 0 0 0,0 0-1 0 0,0 0 1 0 0,0 0 0 0 0,0 1 0 0 0,0-1-1 0 0,-1 1 1 0 0,1-1 0 0 0,-1 1-1 0 0,0 0 1 0 0,-4-3 0 0 0,-19-5 760 0 0,38 6 1070 0 0,-11 4-1840 0 0,0 0 0 0 0,0 0 1 0 0,-1 0-1 0 0,1 0 0 0 0,0 0 1 0 0,0 0-1 0 0,-1 0 0 0 0,1 0 1 0 0,0 0-1 0 0,0 1 0 0 0,-1-1 1 0 0,1 0-1 0 0,0 0 0 0 0,-1 1 1 0 0,1-1-1 0 0,0 0 0 0 0,-1 1 0 0 0,1-1 1 0 0,0 1-1 0 0,-1-1 0 0 0,1 1 1 0 0,-1-1-1 0 0,1 1 0 0 0,-1-1 1 0 0,1 1-1 0 0,-1 0 0 0 0,1 0 1 0 0,1 4 88 0 0,-1 0 1 0 0,0 0-1 0 0,0 1 1 0 0,0-1-1 0 0,-1 0 1 0 0,0 0-1 0 0,0 0 1 0 0,0 1-1 0 0,-2 9 1 0 0,0 12 176 0 0,4 31 228 0 0,2 1 0 0 0,19 92 1 0 0,-16-122-396 0 0,1-1 1 0 0,2 1 0 0 0,15 32-1 0 0,-24-59-106 0 0,2 5 9 0 0,0 0 0 0 0,1 0 0 0 0,-1 0-1 0 0,1-1 1 0 0,1 0 0 0 0,-1 0 0 0 0,1 0-1 0 0,9 9 1 0 0,-14-15-25 0 0,0 0-1 0 0,0 0 1 0 0,0 0 0 0 0,0 0 0 0 0,0 0-1 0 0,0 0 1 0 0,0 0 0 0 0,1 0-1 0 0,-1 0 1 0 0,0 0 0 0 0,0 1 0 0 0,0-1-1 0 0,0 0 1 0 0,0 0 0 0 0,0 0-1 0 0,0 0 1 0 0,0 0 0 0 0,0 0 0 0 0,0 0-1 0 0,0 0 1 0 0,1 0 0 0 0,-1 0-1 0 0,0 0 1 0 0,0 0 0 0 0,0 0 0 0 0,0 0-1 0 0,0-1 1 0 0,0 1 0 0 0,0 0-1 0 0,0 0 1 0 0,0 0 0 0 0,0 0 0 0 0,0 0-1 0 0,0 0 1 0 0,0 0 0 0 0,1 0-1 0 0,-1 0 1 0 0,0 0 0 0 0,0 0-1 0 0,0 0 1 0 0,0 0 0 0 0,0 0 0 0 0,0 0-1 0 0,0 0 1 0 0,0 0 0 0 0,0-1-1 0 0,0 1 1 0 0,0 0 0 0 0,0 0 0 0 0,0 0-1 0 0,0 0 1 0 0,0 0 0 0 0,0 0-1 0 0,0 0 1 0 0,0 0 0 0 0,0 0 0 0 0,0 0-1 0 0,0 0 1 0 0,0-1 0 0 0,0 1-1 0 0,0 0 1 0 0,0 0 0 0 0,0 0 0 0 0,-2-10-299 0 0,-5-9-594 0 0,6 17 300 0 0,0 0-1 0 0,1 0 1 0 0,-1 0-1 0 0,0 1 0 0 0,0-1 1 0 0,1 0-1 0 0,-1 0 1 0 0,1 0-1 0 0,-1-3 0 0 0,1 2-1511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29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33 182 64 0 0,'-3'-2'410'0'0,"0"0"-1"0"0,1-1 1 0 0,-1 0 0 0 0,1 1 0 0 0,0-1-1 0 0,-1 0 1 0 0,1 0 0 0 0,1 0 0 0 0,-1 0-1 0 0,0 0 1 0 0,1 0 0 0 0,-1-1 0 0 0,1 1-1 0 0,0-1 1 0 0,0 1 0 0 0,1-1 0 0 0,-1 1-1 0 0,1-1 1 0 0,-1 1 0 0 0,1-1 0 0 0,0 1-1 0 0,1-1 1 0 0,-1 1 0 0 0,2-7-1 0 0,-1 7-262 0 0,0 0-1 0 0,0-1 0 0 0,1 1 0 0 0,-1 0 0 0 0,1 0 0 0 0,0 0 0 0 0,0 0 0 0 0,0 0 0 0 0,0 0 0 0 0,3-2 1 0 0,2-1-114 0 0,1 0 0 0 0,-1 0 0 0 0,1 1 0 0 0,0 0 0 0 0,0 1 1 0 0,0 0-1 0 0,1 0 0 0 0,-1 1 0 0 0,1 0 0 0 0,0 0 0 0 0,0 1 1 0 0,10-1-1 0 0,2 0-45 0 0,1 1 0 0 0,0 1 0 0 0,0 1 0 0 0,22 3 1 0 0,-9 1-16 0 0,36 9 0 0 0,-55-10 21 0 0,-1 2 0 0 0,1 0 0 0 0,-1 1 0 0 0,23 12 0 0 0,-32-14 21 0 0,0 0 1 0 0,0 0 0 0 0,-1 1 0 0 0,1 0-1 0 0,-1 0 1 0 0,0 0 0 0 0,0 0 0 0 0,-1 1 0 0 0,0 0-1 0 0,0 0 1 0 0,0 0 0 0 0,0 1 0 0 0,-1-1-1 0 0,0 1 1 0 0,-1-1 0 0 0,1 1 0 0 0,-1 0-1 0 0,-1 0 1 0 0,1 0 0 0 0,-1 0 0 0 0,0 1 0 0 0,-1-1-1 0 0,0 0 1 0 0,0 0 0 0 0,-1 1 0 0 0,1-1-1 0 0,-2 0 1 0 0,1 0 0 0 0,-1 0 0 0 0,0 0-1 0 0,0 0 1 0 0,-1 0 0 0 0,0-1 0 0 0,0 1 0 0 0,0-1-1 0 0,-1 0 1 0 0,0 0 0 0 0,-1 0 0 0 0,-4 6-1 0 0,-2-3 68 0 0,0 1 0 0 0,0-2 0 0 0,-1 1 0 0 0,0-1-1 0 0,0-1 1 0 0,-1 0 0 0 0,1-1 0 0 0,-2-1 0 0 0,-15 6-1 0 0,0-3 50 0 0,0-1 0 0 0,-1-1 0 0 0,-39 2-1 0 0,46-6-340 0 0,0-1 0 0 0,0 0-1 0 0,-42-6 1 0 0,64 4 81 0 0,0 1 0 0 0,-1 0 0 0 0,1 0 0 0 0,0-1 1 0 0,-1 1-1 0 0,1-1 0 0 0,0 1 0 0 0,0-1 0 0 0,0 1 0 0 0,-1-1 0 0 0,1 0 1 0 0,0 0-1 0 0,0 1 0 0 0,0-1 0 0 0,-1-2 0 0 0,-2-5-1391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1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52 512 0 0,'-9'-12'193'0'0,"-4"-8"1227"0"0,7 5 2383 0 0,7 14-3721 0 0,-1 1-1 0 0,0 0 1 0 0,0 0-1 0 0,0 0 1 0 0,0 0 0 0 0,0 0-1 0 0,0 0 1 0 0,0-1 0 0 0,0 1-1 0 0,0 0 1 0 0,0 0 0 0 0,0 0-1 0 0,0 0 1 0 0,0 0 0 0 0,0 0-1 0 0,0-1 1 0 0,0 1-1 0 0,0 0 1 0 0,0 0 0 0 0,0 0-1 0 0,-1 0 1 0 0,1 0 0 0 0,0 0-1 0 0,0 0 1 0 0,0-1 0 0 0,0 1-1 0 0,0 0 1 0 0,0 0-1 0 0,0 0 1 0 0,0 0 0 0 0,0 0-1 0 0,0 0 1 0 0,0 0 0 0 0,-1 0-1 0 0,1 0 1 0 0,0 0 0 0 0,0 0-1 0 0,0 0 1 0 0,0-1-1 0 0,0 1 1 0 0,0 0 0 0 0,-1 0-1 0 0,1 0 1 0 0,0 0 0 0 0,0 0-1 0 0,0 0 1 0 0,0 0 0 0 0,0 0-1 0 0,0 0 1 0 0,-1 0-1 0 0,1 0 1 0 0,0 0 0 0 0,0 0-1 0 0,0 1 1 0 0,0-1 0 0 0,0 0-1 0 0,0 0 1 0 0,0 0 0 0 0,-1 0-1 0 0,1 0 1 0 0,0 0 0 0 0,0 0-1 0 0,0 0 1 0 0,0 0-1 0 0,0 0 1 0 0,0 0 0 0 0,0 0-1 0 0,-1 1 1 0 0,-5 13 1593 0 0,-3 20-1192 0 0,-13 61 162 0 0,14-65-1115 0 0,1 0 0 0 0,-5 46 1 0 0,12-75 207 0 0,0 0-1 0 0,0 1 1 0 0,0-1 0 0 0,0 0 0 0 0,0 1 0 0 0,0-1 0 0 0,1 1-1 0 0,-1-1 1 0 0,0 0 0 0 0,1 1 0 0 0,0 1 0 0 0,5 4-1009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1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10 696 0 0,'-1'-1'245'0'0,"0"0"1"0"0,1 0-1 0 0,-2 0 0 0 0,1 1 1 0 0,0-1-1 0 0,0 0 0 0 0,0 1 0 0 0,0-1 1 0 0,0 1-1 0 0,-1-1 0 0 0,1 1 1 0 0,0-1-1 0 0,0 1 0 0 0,-1 0 0 0 0,1 0 1 0 0,0 0-1 0 0,0-1 0 0 0,-1 1 0 0 0,-1 1 1 0 0,2-1-138 0 0,0 1 0 0 0,0-1 1 0 0,0 1-1 0 0,0 0 0 0 0,0 0 0 0 0,0 0 1 0 0,0 0-1 0 0,0 0 0 0 0,0 0 0 0 0,0 0 1 0 0,0 0-1 0 0,0 0 0 0 0,1 0 0 0 0,-1 0 1 0 0,1 0-1 0 0,-1 0 0 0 0,0 1 0 0 0,1-1 1 0 0,-1 2-1 0 0,-5 13 361 0 0,1 2 0 0 0,0-1 0 0 0,1 0 1 0 0,0 1-1 0 0,2-1 0 0 0,0 1 0 0 0,1 0 0 0 0,1 0 0 0 0,1 0 0 0 0,0 0 1 0 0,1-1-1 0 0,1 1 0 0 0,1 0 0 0 0,1-1 0 0 0,0 0 0 0 0,1 0 0 0 0,12 25 0 0 0,8 6 37 0 0,16 34-99 0 0,-37-68-402 0 0,1 0 0 0 0,-1 1 1 0 0,-1-1-1 0 0,2 16 0 0 0,-5-25-12 0 0,-1 0-1 0 0,1 1 0 0 0,-1-1 1 0 0,0 0-1 0 0,-1 0 1 0 0,1 1-1 0 0,-1-1 0 0 0,0 0 1 0 0,-1 0-1 0 0,-2 8 0 0 0,3-10-264 0 0,-1 0-1 0 0,1-1 1 0 0,0 1-1 0 0,-1-1 1 0 0,0 1-1 0 0,0-1 0 0 0,0 0 1 0 0,0 0-1 0 0,0 0 1 0 0,0 0-1 0 0,0 0 1 0 0,-1 0-1 0 0,1-1 0 0 0,-1 1 1 0 0,1-1-1 0 0,-1 1 1 0 0,0-1-1 0 0,1 0 1 0 0,-1 0-1 0 0,-4 1 0 0 0,1-1-1915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1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28 360 0 0,'-12'5'2555'0'0,"9"-5"-1413"0"0,1 1 0 0 0,-1 0 0 0 0,1 0 0 0 0,-1 0 0 0 0,1 1 0 0 0,0-1 0 0 0,0 0 0 0 0,0 1 0 0 0,-4 3 3311 0 0,12-2-3258 0 0,-7 2-1090 0 0,0-1-1 0 0,0 1 0 0 0,-1 0 0 0 0,1-1 1 0 0,-1 1-1 0 0,0-1 0 0 0,-4 8 1 0 0,-3 7 157 0 0,7-15-207 0 0,1-1 0 0 0,0 1 0 0 0,0-1 0 0 0,0 1-1 0 0,0-1 1 0 0,0 1 0 0 0,1 0 0 0 0,0-1 0 0 0,0 1 0 0 0,0 0 0 0 0,0 0 0 0 0,0-1 0 0 0,1 1 0 0 0,0 0 0 0 0,0-1 0 0 0,0 1 0 0 0,0-1 0 0 0,3 6 0 0 0,-2-5-43 0 0,0-1 1 0 0,1 0-1 0 0,-1 0 0 0 0,1 0 0 0 0,0 0 0 0 0,0 0 1 0 0,0-1-1 0 0,0 1 0 0 0,0-1 0 0 0,1 0 0 0 0,-1 0 1 0 0,1 0-1 0 0,-1 0 0 0 0,1-1 0 0 0,0 1 0 0 0,0-1 1 0 0,5 1-1 0 0,1 0-56 0 0,-1 0-1 0 0,1-1 1 0 0,0 0 0 0 0,0 0-1 0 0,0-1 1 0 0,0-1 0 0 0,0 1 0 0 0,19-5-1 0 0,-22 3 15 0 0,-1 0-1 0 0,0 0 0 0 0,0 0 0 0 0,0-1 0 0 0,-1 0 0 0 0,1 0 0 0 0,-1-1 1 0 0,1 1-1 0 0,-1-1 0 0 0,0 0 0 0 0,-1-1 0 0 0,1 1 0 0 0,-1-1 0 0 0,0 0 1 0 0,4-6-1 0 0,-6 9 28 0 0,-1 0 0 0 0,0-1 1 0 0,0 1-1 0 0,0-1 0 0 0,0 0 1 0 0,0 1-1 0 0,-1-1 1 0 0,1 0-1 0 0,-1 1 0 0 0,0-1 1 0 0,0 0-1 0 0,0 1 0 0 0,0-1 1 0 0,0 0-1 0 0,-1 0 0 0 0,1 1 1 0 0,-1-1-1 0 0,1 1 1 0 0,-1-1-1 0 0,-2-5 0 0 0,-1 1 24 0 0,0 0-1 0 0,0 0 0 0 0,0 0 1 0 0,-1 0-1 0 0,-9-10 0 0 0,13 16-9 0 0,0-1 0 0 0,-1 1 0 0 0,1 0 0 0 0,0 0 0 0 0,-1-1 0 0 0,1 1 0 0 0,-1 0 0 0 0,1 0 0 0 0,-1 1 0 0 0,0-1 0 0 0,1 0 0 0 0,-1 1 0 0 0,0-1 0 0 0,0 0 0 0 0,1 1 0 0 0,-1 0 0 0 0,0 0 0 0 0,0-1 0 0 0,0 1 0 0 0,0 0 0 0 0,1 0 0 0 0,-1 1 0 0 0,0-1 0 0 0,0 0 0 0 0,0 0 0 0 0,0 1-1 0 0,1-1 1 0 0,-1 1 0 0 0,-1 1 0 0 0,1-2-9 0 0,1 1 0 0 0,0 0 0 0 0,-1 0 0 0 0,1 0 0 0 0,0 0 0 0 0,0 1 0 0 0,0-1 0 0 0,0 0 0 0 0,0 0 0 0 0,0 1 0 0 0,0-1 0 0 0,0 0 0 0 0,1 1-1 0 0,-1-1 1 0 0,0 1 0 0 0,1-1 0 0 0,-1 1 0 0 0,1-1 0 0 0,0 1 0 0 0,-1 0 0 0 0,1-1 0 0 0,0 1 0 0 0,0-1 0 0 0,0 1 0 0 0,0 0 0 0 0,0-1 0 0 0,0 1-1 0 0,1-1 1 0 0,-1 1 0 0 0,1-1 0 0 0,-1 1 0 0 0,1-1 0 0 0,0 3 0 0 0,1 0 7 0 0,0-1-1 0 0,0 1 1 0 0,1 0 0 0 0,-1-1 0 0 0,1 1-1 0 0,0-1 1 0 0,0 0 0 0 0,0 0-1 0 0,6 5 1 0 0,36 21 18 0 0,-30-20-29 0 0,83 46 73 0 0,-92-52-93 0 0,0 0 1 0 0,-1-1-1 0 0,1 0 0 0 0,0 0 1 0 0,0 0-1 0 0,0 0 0 0 0,1-1 1 0 0,-1 0-1 0 0,0-1 0 0 0,0 1 1 0 0,1-1-1 0 0,8-1 0 0 0,-12 1 11 0 0,0-1 0 0 0,-1 1-1 0 0,1-1 1 0 0,0 1-1 0 0,-1-1 1 0 0,1 0-1 0 0,0 0 1 0 0,-1 0-1 0 0,0-1 1 0 0,1 1-1 0 0,-1-1 1 0 0,0 1-1 0 0,1-1 1 0 0,-1 0-1 0 0,0 1 1 0 0,0-1-1 0 0,-1 0 1 0 0,1-1-1 0 0,0 1 1 0 0,-1 0-1 0 0,1 0 1 0 0,-1-1-1 0 0,1 1 1 0 0,-1-1-1 0 0,0 1 1 0 0,0-1-1 0 0,0 1 1 0 0,-1-1-1 0 0,1 0 1 0 0,0-3-1 0 0,-1 2 18 0 0,0 1 1 0 0,0 0-1 0 0,0 0 0 0 0,-1 0 0 0 0,1-1 0 0 0,-1 1 0 0 0,0 0 0 0 0,0 0 0 0 0,0 0 0 0 0,0 0 0 0 0,0 0 1 0 0,-1 0-1 0 0,-1-2 0 0 0,-4-6 35 0 0,0 1 0 0 0,-9-10 0 0 0,7 10-12 0 0,5 5 4 0 0,-1 1 1 0 0,0-1-1 0 0,-8-5 1 0 0,10 8-16 0 0,-1 0 1 0 0,1 0 0 0 0,0 0-1 0 0,0-1 1 0 0,0 0 0 0 0,0 0-1 0 0,1 1 1 0 0,-1-1-1 0 0,1-1 1 0 0,0 1 0 0 0,0 0-1 0 0,-4-8 1 0 0,6 11-22 0 0,0-1 0 0 0,0 1 1 0 0,0-1-1 0 0,0 0 1 0 0,0 1-1 0 0,-1-1 0 0 0,1 0 1 0 0,0 1-1 0 0,0-1 0 0 0,1 0 1 0 0,-1 1-1 0 0,0-1 0 0 0,0 0 1 0 0,0 1-1 0 0,0-1 0 0 0,0 0 1 0 0,1 1-1 0 0,-1-1 0 0 0,0 1 1 0 0,1-1-1 0 0,-1 1 0 0 0,0-1 1 0 0,1 0-1 0 0,0 0 0 0 0,0 0 2 0 0,0 0-1 0 0,1 1 0 0 0,-1-1 1 0 0,0 0-1 0 0,0 0 0 0 0,1 1 1 0 0,-1-1-1 0 0,1 1 0 0 0,-1 0 1 0 0,3-1-1 0 0,4 0 0 0 0,0 0 1 0 0,0 1-1 0 0,10 1 0 0 0,-15-1-4 0 0,28 3-18 0 0,-1 2 0 0 0,0 0-1 0 0,30 10 1 0 0,-56-14 27 0 0,0 1 0 0 0,-1-1 1 0 0,1 0-1 0 0,-1 1 0 0 0,1 0 0 0 0,-1 0 0 0 0,0 0 0 0 0,1 0 1 0 0,-1 0-1 0 0,0 1 0 0 0,3 3 0 0 0,-4-4 7 0 0,-1 0 0 0 0,0 0 0 0 0,0 0 0 0 0,0 0 0 0 0,0 0-1 0 0,0 0 1 0 0,0 1 0 0 0,-1-1 0 0 0,1 0 0 0 0,-1 0 0 0 0,0 1 0 0 0,1-1-1 0 0,-1 0 1 0 0,0 1 0 0 0,0-1 0 0 0,0 0 0 0 0,-1 1 0 0 0,1-1 0 0 0,-1 0 0 0 0,0 3-1 0 0,-1 1 45 0 0,1 0 0 0 0,0 0-1 0 0,0 0 1 0 0,0 0-1 0 0,1 0 1 0 0,1 12-1 0 0,-1-14-50 0 0,1-1 1 0 0,0 0-1 0 0,0 0 0 0 0,0 0 0 0 0,0 0 0 0 0,1 0 1 0 0,-1 0-1 0 0,1 0 0 0 0,0 0 0 0 0,0 0 0 0 0,0-1 1 0 0,0 1-1 0 0,0-1 0 0 0,5 4 0 0 0,-4-3-39 0 0,1-1-1 0 0,-1 0 1 0 0,1 1 0 0 0,0-1-1 0 0,0-1 1 0 0,0 1-1 0 0,0 0 1 0 0,0-1-1 0 0,0 0 1 0 0,0 0-1 0 0,1 0 1 0 0,-1-1 0 0 0,0 0-1 0 0,1 1 1 0 0,-1-1-1 0 0,0-1 1 0 0,1 1-1 0 0,-1-1 1 0 0,7-1 0 0 0,-2 0-507 0 0,-1 0 0 0 0,0-1 1 0 0,13-6-1 0 0,-13 5-991 0 0,0 0 1 0 0,-1-1-1 0 0,9-6 0 0 0,-5 1-209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2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151 106 8 0 0,'-9'-7'168'0'0,"1"0"809"0"0,0 0-1 0 0,-12-7 1 0 0,17 12-765 0 0,0 0 0 0 0,0 1-1 0 0,-1-1 1 0 0,1 1 0 0 0,0 0 0 0 0,-1 0 0 0 0,1 0-1 0 0,-1 1 1 0 0,0-1 0 0 0,-5 1 0 0 0,1-1 150 0 0,13 0 1530 0 0,-31 4 184 0 0,23-3-1742 0 0,0 0 1 0 0,0 0-1 0 0,0-1 0 0 0,0 1 0 0 0,0-1 0 0 0,-5-1 1 0 0,8 2-297 0 0,-1 0 0 0 0,1 0 0 0 0,-1-1 0 0 0,1 1 0 0 0,0 0-1 0 0,-1 0 1 0 0,1-1 0 0 0,-1 1 0 0 0,1 0 0 0 0,0-1 0 0 0,-1 1 0 0 0,1-1 0 0 0,0 1 0 0 0,-1-1 0 0 0,1 1 0 0 0,0 0 0 0 0,0-1 0 0 0,-1 1 0 0 0,1-1 0 0 0,0 1 0 0 0,0-1 0 0 0,0 1 0 0 0,0-1 0 0 0,0 1 0 0 0,0-1 0 0 0,0 1 0 0 0,0-1-1 0 0,0 1 1 0 0,0-1 0 0 0,0 0 0 0 0,0 1 0 0 0,0-1 0 0 0,0 1 0 0 0,0-1 0 0 0,0 1 0 0 0,0-1 0 0 0,1 1 0 0 0,-1 0 0 0 0,0-1 0 0 0,0 1 0 0 0,1-1 0 0 0,-1 1 0 0 0,0-1 0 0 0,1 1 0 0 0,-1 0 0 0 0,1-1 0 0 0,1-2 8 0 0,0 1 1 0 0,0-1 0 0 0,1 1 0 0 0,-1 0-1 0 0,0 0 1 0 0,1 0 0 0 0,0 0-1 0 0,-1 1 1 0 0,1-1 0 0 0,0 1 0 0 0,0-1-1 0 0,0 1 1 0 0,0 0 0 0 0,0 0-1 0 0,0 0 1 0 0,4 0 0 0 0,7-1-14 0 0,-1 1 1 0 0,22 0-1 0 0,-11 0 108 0 0,6 0-113 0 0,0 0 1 0 0,0 2 0 0 0,1 1-1 0 0,-1 2 1 0 0,45 10 0 0 0,-68-12-14 0 0,150 50 285 0 0,-139-44-236 0 0,-1 0 0 0 0,0 1 0 0 0,0 0-1 0 0,-1 2 1 0 0,-1 0 0 0 0,24 21 0 0 0,0 9 196 0 0,-1 2 0 0 0,-3 1 0 0 0,35 56-1 0 0,-64-91-170 0 0,-1 0-1 0 0,-1 0 0 0 0,1 0 1 0 0,-1 0-1 0 0,-1 1 0 0 0,0-1 1 0 0,0 1-1 0 0,1 11 1 0 0,-3-15-30 0 0,-1 0 1 0 0,0 0-1 0 0,0 0 1 0 0,0 0-1 0 0,-1 0 1 0 0,0 0-1 0 0,0 0 1 0 0,0 0-1 0 0,-1 0 1 0 0,0-1-1 0 0,0 1 1 0 0,0 0 0 0 0,-1-1-1 0 0,-5 9 1 0 0,1-5 28 0 0,0 0 0 0 0,0-1-1 0 0,-1 0 1 0 0,0 0 0 0 0,0-1 0 0 0,-1 0 0 0 0,0 0 0 0 0,-1-1 0 0 0,1 0 0 0 0,-1-1 0 0 0,0 0 0 0 0,0 0 0 0 0,-13 3 0 0 0,-14 2-13 0 0,0-1-1 0 0,-56 6 1 0 0,87-14-74 0 0,-31 4-153 0 0,-1-3 1 0 0,1 0 0 0 0,0-3-1 0 0,0-1 1 0 0,-1-1-1 0 0,-45-12 1 0 0,76 14-180 0 0,-1-1 1 0 0,1-1-1 0 0,0 0 1 0 0,-10-5-1 0 0,15 7 36 0 0,0 0 0 0 0,0 0 0 0 0,0-1 1 0 0,0 1-1 0 0,0-1 0 0 0,0 1 0 0 0,1-1 0 0 0,-3-2 0 0 0,4 3-60 0 0,-1-1-1 0 0,0 1 0 0 0,1 0 0 0 0,-1 0 0 0 0,1 0 0 0 0,0-1 1 0 0,-1 1-1 0 0,1 0 0 0 0,0 0 0 0 0,0-1 0 0 0,-1 1 0 0 0,1 0 1 0 0,0 0-1 0 0,0-1 0 0 0,0 1 0 0 0,1-2 0 0 0,2-9-3838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3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123 626 264 0 0,'0'0'131'0'0,"0"0"0"0"0,0 0 0 0 0,0-1 0 0 0,-1 1 0 0 0,1 0 0 0 0,0 0 0 0 0,0 0 0 0 0,0 0 0 0 0,-1 0 0 0 0,1 0 0 0 0,0 0 0 0 0,0 0 0 0 0,0 0 0 0 0,0 0 0 0 0,-1 0 0 0 0,1 0 0 0 0,0 0 0 0 0,0 0 0 0 0,0 0 0 0 0,-1 0 0 0 0,1 0 0 0 0,0 0 0 0 0,0 0 0 0 0,0 0 0 0 0,-1 0 0 0 0,1 0 0 0 0,0 0 0 0 0,0 0 0 0 0,0 0 0 0 0,-1 0 0 0 0,1 0 0 0 0,0 0 0 0 0,0 1 0 0 0,0-1 0 0 0,0 0 0 0 0,0 0 0 0 0,-1 0 0 0 0,1 0 0 0 0,0 0 0 0 0,0 1 0 0 0,-7 10 2722 0 0,-1 13-581 0 0,6-11-1386 0 0,0-1 1 0 0,0 26 0 0 0,3-32-669 0 0,-1 1 1 0 0,1-1-1 0 0,0 0 1 0 0,1 0-1 0 0,-1 0 1 0 0,1 0-1 0 0,0 0 1 0 0,3 6-1 0 0,-5-12-177 0 0,1 1 0 0 0,-1-1 1 0 0,0 1-1 0 0,0-1 0 0 0,0 0 0 0 0,1 1 0 0 0,-1-1 0 0 0,0 1 1 0 0,0-1-1 0 0,1 1 0 0 0,-1-1 0 0 0,0 0 0 0 0,1 1 1 0 0,-1-1-1 0 0,0 0 0 0 0,1 1 0 0 0,-1-1 0 0 0,1 0 0 0 0,-1 0 1 0 0,0 1-1 0 0,1-1 0 0 0,-1 0 0 0 0,1 0 0 0 0,-1 0 1 0 0,1 0-1 0 0,-1 1 0 0 0,1-1 0 0 0,-1 0 0 0 0,1 0 1 0 0,-1 0-1 0 0,1 0 0 0 0,-1 0 0 0 0,1 0 0 0 0,-1 0 0 0 0,1 0 1 0 0,-1-1-1 0 0,1 1 0 0 0,0 0 0 0 0,-1-1-9 0 0,1 1 0 0 0,-1 0-1 0 0,1-1 1 0 0,-1 0 0 0 0,1 1-1 0 0,-1-1 1 0 0,1 1 0 0 0,-1-1-1 0 0,0 0 1 0 0,1 1 0 0 0,-1-1-1 0 0,0 0 1 0 0,0 1 0 0 0,1-1-1 0 0,-1 0 1 0 0,0 1 0 0 0,0-1-1 0 0,0 0 1 0 0,0 0 0 0 0,0 1-1 0 0,0-1 1 0 0,0 0 0 0 0,0 1-1 0 0,0-1 1 0 0,-1-1 0 0 0,-2-7-15 0 0,0 1 1 0 0,0 0-1 0 0,-1 0 1 0 0,0 0 0 0 0,-8-10-1 0 0,-4-10-20 0 0,1-2-17 0 0,2-1-1 0 0,1-1 0 0 0,1 0 0 0 0,2-1 0 0 0,2 0 0 0 0,-6-46 0 0 0,10 39-22 0 0,1-1 0 0 0,2 0-1 0 0,2 0 1 0 0,13-78 0 0 0,-11 100 45 0 0,9-28 0 0 0,-11 41-1 0 0,0 0 0 0 0,1 1 0 0 0,0-1 0 0 0,0 0 0 0 0,0 1 0 0 0,0 0 0 0 0,1 0 0 0 0,7-9 0 0 0,-9 13-7 0 0,0 0-1 0 0,-1-1 0 0 0,1 1 1 0 0,0 0-1 0 0,0 0 1 0 0,0 0-1 0 0,0 0 1 0 0,0 0-1 0 0,0 1 1 0 0,0-1-1 0 0,0 0 1 0 0,0 1-1 0 0,0 0 1 0 0,0-1-1 0 0,0 1 0 0 0,4 0 1 0 0,-2 1-7 0 0,0-1 0 0 0,0 1 0 0 0,0 0-1 0 0,0 0 1 0 0,0 0 0 0 0,0 1 0 0 0,0 0 0 0 0,4 2 0 0 0,5 4-88 0 0,-1 0 0 0 0,1 1 1 0 0,16 17-1 0 0,-11-8-500 0 0,0 1 1 0 0,-1 1 0 0 0,16 25-1 0 0,15 30-5777 0 0,-47-74 6195 0 0,16 27-3438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3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23 1984 0 0,'-16'-8'5364'0'0,"16"8"-5128"0"0,-1 0 0 0 0,1 0 0 0 0,-1-1 0 0 0,1 1 1 0 0,-1 0-1 0 0,1 0 0 0 0,-1-1 0 0 0,1 1 0 0 0,-1 0 0 0 0,1-1 0 0 0,-1 1 0 0 0,1-1 1 0 0,-1 1-1 0 0,1-1 0 0 0,0 1 0 0 0,-1-1 0 0 0,1 1 0 0 0,0-1 0 0 0,-1 1 0 0 0,1-1 1 0 0,0 0-1 0 0,2 0 38 0 0,1 0 1 0 0,-1 1 0 0 0,1-1 0 0 0,0 1 0 0 0,-1-1-1 0 0,1 1 1 0 0,0 0 0 0 0,-1 0 0 0 0,4 0-1 0 0,3 0-101 0 0,130-2-38 0 0,-47 7-5037 0 0,-75-3 3264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4.3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24 1680 0 0,'-2'-2'1107'0'0,"-1"1"-1"0"0,-1 0 0 0 0,1-1 0 0 0,0 1 1 0 0,0 1-1 0 0,-4-2 0 0 0,6 2-986 0 0,1 0 0 0 0,-1 0 1 0 0,1 0-1 0 0,0 0 0 0 0,-1 0 0 0 0,1 0 0 0 0,-1 0 1 0 0,1 0-1 0 0,0 1 0 0 0,-1-1 0 0 0,1 0 0 0 0,0 0 0 0 0,-1 0 1 0 0,1 0-1 0 0,0 0 0 0 0,-1 1 0 0 0,1-1 0 0 0,0 0 1 0 0,-1 0-1 0 0,1 1 0 0 0,0-1 0 0 0,-1 0 0 0 0,1 1 0 0 0,-1 0-30 0 0,1 0 0 0 0,0-1 0 0 0,0 1 0 0 0,0 0 0 0 0,0 0 0 0 0,0-1 0 0 0,0 1 0 0 0,0 0 0 0 0,0 0 0 0 0,0 0 0 0 0,0-1 0 0 0,0 1 0 0 0,1 0 0 0 0,-1 0 0 0 0,0-1 0 0 0,1 1 0 0 0,0 1 0 0 0,2 4 118 0 0,0 0 0 0 0,1-1-1 0 0,0 1 1 0 0,0-1-1 0 0,0 0 1 0 0,1 0 0 0 0,-1 0-1 0 0,1-1 1 0 0,1 1-1 0 0,6 4 1 0 0,-3-3-144 0 0,1-1-1 0 0,-1 1 0 0 0,1-2 1 0 0,0 1-1 0 0,17 4 1 0 0,-21-7-65 0 0,1-1 1 0 0,-1 0-1 0 0,1 0 1 0 0,-1-1-1 0 0,1 0 1 0 0,-1 0-1 0 0,1-1 1 0 0,-1 1-1 0 0,1-1 1 0 0,-1-1-1 0 0,1 1 1 0 0,-1-1-1 0 0,0 0 1 0 0,0-1-1 0 0,9-4 1 0 0,-13 6-21 0 0,-1 0 0 0 0,0 0 0 0 0,1-1 0 0 0,-1 1 0 0 0,0 0 0 0 0,0 0 1 0 0,0-1-1 0 0,0 1 0 0 0,0 0 0 0 0,0-1 0 0 0,0 1 0 0 0,-1-1 0 0 0,1 1 0 0 0,0-1 0 0 0,-1 1 0 0 0,1-1 0 0 0,-1 0 1 0 0,0 1-1 0 0,1-1 0 0 0,-1 0 0 0 0,0 1 0 0 0,0-1 0 0 0,0 0 0 0 0,0 1 0 0 0,0-1 0 0 0,-1 0 0 0 0,1 1 0 0 0,0-1 1 0 0,-1 0-1 0 0,-1-2 0 0 0,1 0-15 0 0,-1 0 1 0 0,1 1 0 0 0,-1-1 0 0 0,0 1-1 0 0,0 0 1 0 0,-1-1 0 0 0,1 1-1 0 0,0 0 1 0 0,-1 0 0 0 0,0 1 0 0 0,0-1-1 0 0,-4-3 1 0 0,1 3 20 0 0,0 0 1 0 0,-1 0-1 0 0,1 0 1 0 0,-1 1-1 0 0,1 0 1 0 0,-1 1-1 0 0,0-1 0 0 0,0 1 1 0 0,0 0-1 0 0,-11 1 1 0 0,0 0 55 0 0,1 1-1 0 0,0 1 1 0 0,-19 5 0 0 0,30-6 9 0 0,1 0 0 0 0,-1 1 0 0 0,1 0 0 0 0,0 0 0 0 0,0 0 0 0 0,0 0 0 0 0,0 1 0 0 0,0 0 0 0 0,1 0 0 0 0,-1 0 0 0 0,1 1 0 0 0,0-1 1 0 0,0 1-1 0 0,0 0 0 0 0,0 0 0 0 0,1 1 0 0 0,0-1 0 0 0,0 1 0 0 0,0 0 0 0 0,0 0 0 0 0,1-1 0 0 0,-1 2 0 0 0,1-1 0 0 0,1 0 0 0 0,-1 0 0 0 0,1 1 0 0 0,0-1 1 0 0,0 1-1 0 0,0-1 0 0 0,1 1 0 0 0,0-1 0 0 0,0 1 0 0 0,0-1 0 0 0,2 8 0 0 0,-1-9 28 0 0,1 0 0 0 0,-1 0 0 0 0,1 0-1 0 0,0-1 1 0 0,-1 1 0 0 0,2-1 0 0 0,-1 1 0 0 0,0-1 0 0 0,1 0-1 0 0,5 6 1 0 0,33 26 270 0 0,-40-34-346 0 0,9 6 1 0 0,0-1 1 0 0,0 0 0 0 0,1 0 0 0 0,0-1 0 0 0,0-1 0 0 0,0 0-1 0 0,0-1 1 0 0,1 0 0 0 0,-1 0 0 0 0,1-1 0 0 0,0-1 0 0 0,19 1 0 0 0,-14-2-195 0 0,0-1 1 0 0,-1-1 0 0 0,1 0 0 0 0,0-1 0 0 0,-1-1 0 0 0,0 0 0 0 0,0-1 0 0 0,21-10 0 0 0,-31 12-35 0 0,-1 0-1 0 0,1-1 0 0 0,0 0 1 0 0,-1 0-1 0 0,0 0 0 0 0,0-1 1 0 0,0 0-1 0 0,-1 0 0 0 0,1 0 1 0 0,6-11-1 0 0,-8 12 98 0 0,-1-1 0 0 0,0 1 1 0 0,1-1-1 0 0,-2 0 0 0 0,1 0 0 0 0,0 0 0 0 0,-1 1 0 0 0,0-2 1 0 0,0 1-1 0 0,-1 0 0 0 0,1 0 0 0 0,-1 0 0 0 0,0 0 0 0 0,-2-10 1 0 0,2 14 130 0 0,0-1 1 0 0,-1 1-1 0 0,1-1 1 0 0,-1 1 0 0 0,1-1-1 0 0,-1 1 1 0 0,0-1-1 0 0,0 1 1 0 0,0 0 0 0 0,0-1-1 0 0,0 1 1 0 0,0 0-1 0 0,0 0 1 0 0,0 0 0 0 0,0 0-1 0 0,0 0 1 0 0,-1 0-1 0 0,-1-1 1 0 0,0 0 2 0 0,0 1 0 0 0,0 0 1 0 0,0-1-1 0 0,0 1 0 0 0,0 1 0 0 0,0-1 1 0 0,-1 0-1 0 0,-4 0 0 0 0,0 1 61 0 0,1 0-1 0 0,-1 1 1 0 0,1-1-1 0 0,-1 1 0 0 0,1 1 1 0 0,0 0-1 0 0,-10 3 1 0 0,14-4-3 0 0,1 0-1 0 0,-1 0 1 0 0,1 0 0 0 0,-1 0 0 0 0,1 1-1 0 0,0-1 1 0 0,-1 1 0 0 0,1 0 0 0 0,0-1-1 0 0,0 1 1 0 0,0 0 0 0 0,0 0 0 0 0,1 1-1 0 0,-1-1 1 0 0,1 0 0 0 0,-1 0 0 0 0,1 1-1 0 0,0-1 1 0 0,-1 1 0 0 0,1-1 0 0 0,1 1-1 0 0,-1 0 1 0 0,0-1 0 0 0,1 1 0 0 0,-1 0-1 0 0,1-1 1 0 0,0 1 0 0 0,0 0 0 0 0,0 0-1 0 0,0-1 1 0 0,0 1 0 0 0,1 0 0 0 0,0 3 0 0 0,1 1 37 0 0,0 0 1 0 0,1 0 0 0 0,-1 0 0 0 0,2 0 0 0 0,-1-1 0 0 0,1 1 0 0 0,0-1-1 0 0,0 0 1 0 0,0 0 0 0 0,1-1 0 0 0,7 8 0 0 0,0-2-45 0 0,-1-1 1 0 0,2 0 0 0 0,0-1-1 0 0,0-1 1 0 0,15 8 0 0 0,-22-13-63 0 0,0 0 0 0 0,0-1 0 0 0,0 0 0 0 0,1 0 1 0 0,-1 0-1 0 0,1-1 0 0 0,0 0 0 0 0,-1 0 0 0 0,1-1 0 0 0,0 0 1 0 0,-1 0-1 0 0,1-1 0 0 0,0 1 0 0 0,8-3 0 0 0,-7 0-29 0 0,0 1-1 0 0,-1-1 1 0 0,1 0 0 0 0,-1 0-1 0 0,0-1 1 0 0,0 0-1 0 0,0-1 1 0 0,0 1-1 0 0,-1-1 1 0 0,7-6 0 0 0,-9 6-119 0 0,0 1 1 0 0,-1 0 0 0 0,1-1 0 0 0,-1 1 0 0 0,0-1 0 0 0,0 0 0 0 0,-1 0 0 0 0,0 0 0 0 0,1-1 0 0 0,-2 1 0 0 0,1-1 0 0 0,0 1 0 0 0,-1-1 0 0 0,0 1 0 0 0,0-8 0 0 0,-1 11 74 0 0,1-15-636 0 0,-1 0 0 0 0,0 0 1 0 0,-1 0-1 0 0,-5-21 0 0 0,6 34 706 0 0,-1 0 0 0 0,0 0 0 0 0,-1 0 0 0 0,1 1 0 0 0,0-1 0 0 0,-1 1-1 0 0,0-1 1 0 0,0 1 0 0 0,0-1 0 0 0,0 1 0 0 0,-1 0 0 0 0,1 0 0 0 0,-1 0-1 0 0,0 0 1 0 0,0 1 0 0 0,0-1 0 0 0,0 1 0 0 0,0 0 0 0 0,-1 0 0 0 0,1 0-1 0 0,-1 0 1 0 0,1 0 0 0 0,-1 1 0 0 0,-6-2 0 0 0,2 1 160 0 0,0 1 0 0 0,0 0 0 0 0,-1 0 0 0 0,1 1 0 0 0,0 0 0 0 0,-1 1 0 0 0,1 0 0 0 0,0 0 0 0 0,0 1 0 0 0,0-1 0 0 0,-1 2 0 0 0,2-1 0 0 0,-1 1 0 0 0,-8 5 0 0 0,9-5 58 0 0,0 1-1 0 0,1 0 1 0 0,-1 1 0 0 0,1-1-1 0 0,0 1 1 0 0,0 0-1 0 0,1 1 1 0 0,-1-1-1 0 0,1 1 1 0 0,1 0-1 0 0,-1 1 1 0 0,1-1-1 0 0,0 1 1 0 0,0 0-1 0 0,-3 10 1 0 0,6-14-113 0 0,0 0 0 0 0,0 0 0 0 0,0 0 0 0 0,1 0 0 0 0,-1 0 0 0 0,1 0 0 0 0,0 1 0 0 0,0-1 0 0 0,0 0 0 0 0,1 0 0 0 0,-1 0 0 0 0,1 0 0 0 0,-1 1 0 0 0,1-1 0 0 0,2 5 1 0 0,-1-4 1 0 0,1 1 1 0 0,-1-1 0 0 0,1 0-1 0 0,0 0 1 0 0,1 0 0 0 0,-1 0 0 0 0,1 0-1 0 0,-1-1 1 0 0,5 4 0 0 0,3 0-14 0 0,-1 0-1 0 0,1 0 1 0 0,0-1 0 0 0,0-1-1 0 0,1 0 1 0 0,-1 0 0 0 0,17 3-1 0 0,-20-6-94 0 0,0-1 0 0 0,0 0 0 0 0,0 0 0 0 0,0 0 0 0 0,1-1 0 0 0,-1 0 0 0 0,0-1 0 0 0,0 0 0 0 0,0 0 1 0 0,1-1-1 0 0,10-4 0 0 0,-15 5-18 0 0,0-1 0 0 0,0 1 0 0 0,0-1 0 0 0,-1 0 1 0 0,1-1-1 0 0,0 1 0 0 0,-1-1 0 0 0,0 0 0 0 0,0 1 1 0 0,1-1-1 0 0,-2-1 0 0 0,1 1 0 0 0,0 0 0 0 0,-1-1 1 0 0,1 1-1 0 0,-1-1 0 0 0,0 0 0 0 0,0 0 1 0 0,-1 0-1 0 0,1 0 0 0 0,-1 0 0 0 0,0 0 0 0 0,1-7 1 0 0,0-6-95 0 0,-1 1 0 0 0,-1-1 0 0 0,-1 1 0 0 0,0 0 1 0 0,-1-1-1 0 0,-8-31 0 0 0,9 45 137 0 0,0 1 0 0 0,0-1 0 0 0,-1 0-1 0 0,1 0 1 0 0,-1 0 0 0 0,1 1 0 0 0,-5-6 0 0 0,6 8-9 0 0,0 0-1 0 0,-1-1 1 0 0,1 1-1 0 0,-1 0 1 0 0,1-1 0 0 0,0 1-1 0 0,-1 0 1 0 0,1 0 0 0 0,-1-1-1 0 0,1 1 1 0 0,0 0-1 0 0,-1 0 1 0 0,1 0 0 0 0,-1 0-1 0 0,1-1 1 0 0,-1 1 0 0 0,1 0-1 0 0,-1 0 1 0 0,1 0-1 0 0,-1 0 1 0 0,0 0 0 0 0,0 1 5 0 0,1-1-1 0 0,-1 0 1 0 0,0 1 0 0 0,1-1 0 0 0,-1 1 0 0 0,1-1 0 0 0,-1 1 0 0 0,1-1 0 0 0,-1 1 0 0 0,1-1 0 0 0,-1 1-1 0 0,1 0 1 0 0,-1-1 0 0 0,1 1 0 0 0,0-1 0 0 0,-1 1 0 0 0,1 0 0 0 0,-1 1 0 0 0,0 3 25 0 0,-1 1 0 0 0,1-1 1 0 0,0 1-1 0 0,1 0 0 0 0,-1-1 0 0 0,1 1 1 0 0,0 0-1 0 0,0-1 0 0 0,1 1 0 0 0,0 0 1 0 0,0-1-1 0 0,0 1 0 0 0,1-1 1 0 0,0 1-1 0 0,0-1 0 0 0,2 5 0 0 0,1 1-20 0 0,1-1 1 0 0,0 1-1 0 0,0-2 0 0 0,1 1 0 0 0,0-1 0 0 0,15 15 0 0 0,-8-11-57 0 0,1-1 0 0 0,0-1 0 0 0,1 0 0 0 0,19 9 0 0 0,17 6-1887 0 0,2-3-4304 0 0,-39-16 3382 0 0,0-1 632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4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255 277 1056 0 0,'0'-10'1966'0'0,"1"0"0"0"0,0 0-1 0 0,4-12 1 0 0,9-29 1902 0 0,-9 38-3528 0 0,-1 0 0 0 0,-1 0-1 0 0,0-1 1 0 0,-1 1-1 0 0,0-1 1 0 0,0-21 0 0 0,-3 33-328 0 0,1-1 1 0 0,0 1 0 0 0,-1-1 0 0 0,0 1 0 0 0,1-1-1 0 0,-1 1 1 0 0,0 0 0 0 0,0-1 0 0 0,-1 1 0 0 0,1 0-1 0 0,0 0 1 0 0,-1 0 0 0 0,1 0 0 0 0,-1 0 0 0 0,0 0 0 0 0,1 0-1 0 0,-1 0 1 0 0,0 1 0 0 0,0-1 0 0 0,0 1 0 0 0,-1 0-1 0 0,1-1 1 0 0,0 1 0 0 0,0 0 0 0 0,-1 0 0 0 0,1 0-1 0 0,-1 1 1 0 0,1-1 0 0 0,-4 0 0 0 0,-8-1 65 0 0,1 0 1 0 0,-1 1-1 0 0,1 0 1 0 0,-18 2 0 0 0,22 0-10 0 0,-6-1 22 0 0,0 2 0 0 0,0 0 0 0 0,-16 4-1 0 0,25-4-57 0 0,1-1 0 0 0,0 1 1 0 0,-1 0-1 0 0,1 0 0 0 0,0 1 0 0 0,0-1 0 0 0,1 1 0 0 0,-1 0 0 0 0,1 0 0 0 0,-1 1 0 0 0,-6 6 1 0 0,10-9-29 0 0,0 1 1 0 0,0-1-1 0 0,0 0 1 0 0,1 0 0 0 0,-1 1-1 0 0,0-1 1 0 0,0 1 0 0 0,1-1-1 0 0,-1 0 1 0 0,1 1-1 0 0,-1-1 1 0 0,1 1 0 0 0,0 0-1 0 0,0-1 1 0 0,0 1-1 0 0,-1-1 1 0 0,1 1 0 0 0,1-1-1 0 0,-1 1 1 0 0,0 2 0 0 0,1-1 0 0 0,0-1 1 0 0,0 1 0 0 0,1-1 0 0 0,-1 0-1 0 0,0 1 1 0 0,1-1 0 0 0,-1 0 0 0 0,1 0 0 0 0,0 0-1 0 0,0 0 1 0 0,2 2 0 0 0,3 2 9 0 0,1 0-1 0 0,0 0 1 0 0,1-1 0 0 0,-1-1-1 0 0,15 7 1 0 0,135 45-77 0 0,-52-20 54 0 0,-98-33 6 0 0,-1 0-1 0 0,0 0 1 0 0,0 1-1 0 0,0 0 1 0 0,-1 0-1 0 0,1 0 1 0 0,7 8 0 0 0,-12-11 4 0 0,-1 1 0 0 0,0-1 1 0 0,0 0-1 0 0,1 0 1 0 0,-1 1-1 0 0,0-1 0 0 0,0 1 1 0 0,0-1-1 0 0,-1 1 0 0 0,1-1 1 0 0,0 1-1 0 0,-1-1 1 0 0,1 1-1 0 0,-1 0 0 0 0,1-1 1 0 0,-1 1-1 0 0,0 0 1 0 0,1 0-1 0 0,-1-1 0 0 0,0 1 1 0 0,0 0-1 0 0,0 0 1 0 0,-1-1-1 0 0,1 1 0 0 0,0 0 1 0 0,-1-1-1 0 0,1 1 0 0 0,-1 0 1 0 0,1-1-1 0 0,-1 1 1 0 0,0 0-1 0 0,0-1 0 0 0,0 1 1 0 0,0-1-1 0 0,0 0 1 0 0,0 1-1 0 0,-2 1 0 0 0,-4 4 32 0 0,0-1 0 0 0,-1 0 0 0 0,1 0 0 0 0,-1 0-1 0 0,-1-1 1 0 0,1-1 0 0 0,-1 1 0 0 0,0-1 0 0 0,0-1 0 0 0,-12 4-1 0 0,6-3-16 0 0,0-1-1 0 0,0 0 1 0 0,-1-1-1 0 0,1 0 1 0 0,-26-2-1 0 0,36 0-17 0 0,0-1 0 0 0,0 1-1 0 0,0-1 1 0 0,0-1-1 0 0,0 1 1 0 0,1-1 0 0 0,-1 0-1 0 0,1 0 1 0 0,-1 0-1 0 0,1 0 1 0 0,0-1-1 0 0,-6-4 1 0 0,8 5-30 0 0,1 1 1 0 0,-1 0-1 0 0,1-1 0 0 0,0 1 1 0 0,-1-1-1 0 0,1 1 0 0 0,0-1 1 0 0,0 0-1 0 0,0 1 0 0 0,1-1 1 0 0,-1 0-1 0 0,0 0 0 0 0,0 0 0 0 0,1 1 1 0 0,-1-1-1 0 0,1 0 0 0 0,0 0 1 0 0,0 0-1 0 0,-1 0 0 0 0,1 0 1 0 0,1 0-1 0 0,-1 0 0 0 0,0 0 1 0 0,0 0-1 0 0,1 0 0 0 0,-1 1 1 0 0,1-1-1 0 0,-1 0 0 0 0,1 0 1 0 0,0 0-1 0 0,0 1 0 0 0,0-1 1 0 0,0 0-1 0 0,1-2 0 0 0,4-2-918 0 0,-1-1-1 0 0,1 1 1 0 0,1 0 0 0 0,-1 0-1 0 0,1 1 1 0 0,9-7 0 0 0,-14 11 661 0 0,17-12-1152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5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1 1192 0 0,'-6'4'5898'0'0,"-2"-2"-3668"0"0,7-2-2147 0 0,0 0 0 0 0,0 1-1 0 0,-1-1 1 0 0,1 0 0 0 0,0 1 0 0 0,0-1-1 0 0,0 1 1 0 0,-1 0 0 0 0,1-1-1 0 0,0 1 1 0 0,0 0 0 0 0,-2 1 0 0 0,-3 6 807 0 0,-4 3 272 0 0,0 0 0 0 0,1 1 0 0 0,0 0 0 0 0,-11 22 0 0 0,18-30-1099 0 0,1-1 1 0 0,-1 1 0 0 0,1 0 0 0 0,0 0-1 0 0,0 0 1 0 0,0 0 0 0 0,1 0 0 0 0,-1 1 0 0 0,1-1-1 0 0,0 0 1 0 0,0 0 0 0 0,1 0 0 0 0,-1 0-1 0 0,1 0 1 0 0,0 0 0 0 0,0 0 0 0 0,0 0 0 0 0,0 0-1 0 0,1 0 1 0 0,0 0 0 0 0,4 6 0 0 0,-3-5-51 0 0,0 0 0 0 0,1-1 0 0 0,0 1 0 0 0,0-1 0 0 0,0 0 1 0 0,1 0-1 0 0,-1 0 0 0 0,1-1 0 0 0,0 1 0 0 0,0-1 0 0 0,0-1 1 0 0,1 1-1 0 0,-1 0 0 0 0,1-1 0 0 0,10 2 0 0 0,-9-2-223 0 0,0-1 1 0 0,-1 0-1 0 0,1 0 0 0 0,0-1 0 0 0,12 0 0 0 0,-13-1-683 0 0,1 0-1 0 0,0 0 1 0 0,-1-1-1 0 0,1 0 1 0 0,11-5-1 0 0,-9 2-1937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5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26 1608 0 0,'-7'-3'2809'0'0,"3"-4"2424"0"0,1 0-4121 0 0,0 0-792 0 0,3 5-376 0 0,1 2-208 0 0,2 2 272 0 0,0 1-8 0 0,0 2-56 0 0,0 1-648 0 0,1 1-216 0 0,1-1-120 0 0,0 1-1169 0 0,3-1 1273 0 0,0 0-80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5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41 1696 0 0,'-1'-3'591'0'0,"1"0"0"0"0,-1 0 0 0 0,0 1 0 0 0,0-1 0 0 0,0 0 0 0 0,0 1 0 0 0,0-1 0 0 0,-1 0 0 0 0,1 1 0 0 0,-1 0 0 0 0,0-1 0 0 0,0 1 0 0 0,-4-4 0 0 0,6 6-519 0 0,-1 0 0 0 0,1 0 0 0 0,0 0 0 0 0,-1-1 0 0 0,1 1 0 0 0,-1 0 0 0 0,1 0 0 0 0,-1 1 0 0 0,1-1 0 0 0,0 0-1 0 0,-1 0 1 0 0,1 0 0 0 0,-1 0 0 0 0,1 0 0 0 0,0 0 0 0 0,-1 0 0 0 0,1 1 0 0 0,-1-1 0 0 0,1 0 0 0 0,0 0 0 0 0,-1 1 0 0 0,1-1 0 0 0,0 0 0 0 0,-1 0 0 0 0,1 1 0 0 0,0-1-1 0 0,0 0 1 0 0,-1 1 0 0 0,1-1 0 0 0,0 1 0 0 0,0-1 0 0 0,-1 0 0 0 0,1 1 0 0 0,0-1 0 0 0,0 1 0 0 0,0-1 0 0 0,0 0 0 0 0,0 1 0 0 0,-5 17 770 0 0,4-2-395 0 0,1-1 0 0 0,1 1 0 0 0,0 0 0 0 0,1-1 0 0 0,1 1 1 0 0,6 21-1 0 0,2 12 279 0 0,-3 2-98 0 0,-1-1 0 0 0,-1 75-1 0 0,-7-91-500 0 0,-2-1 1 0 0,-1 1-1 0 0,-1-1 0 0 0,-17 57 1 0 0,17-77-98 0 0,-7 26-36 0 0,12-37 14 0 0,-1 0 0 0 0,1 0 0 0 0,0 0 0 0 0,0 0 0 0 0,-1 0 0 0 0,1 0-1 0 0,1 0 1 0 0,-1 0 0 0 0,0 0 0 0 0,0 0 0 0 0,1 0 0 0 0,-1 0 0 0 0,1 0 0 0 0,0 0-1 0 0,1 3 1 0 0,-1-4-14 0 0,-1-1-1 0 0,1 1 0 0 0,1 0 1 0 0,-1 0-1 0 0,0 0 0 0 0,0-1 1 0 0,0 1-1 0 0,0 0 0 0 0,0-1 0 0 0,1 0 1 0 0,-1 1-1 0 0,0-1 0 0 0,0 1 1 0 0,1-1-1 0 0,-1 0 0 0 0,0 0 1 0 0,1 0-1 0 0,-1 0 0 0 0,0 0 1 0 0,1 0-1 0 0,-1 0 0 0 0,0 0 1 0 0,1-1-1 0 0,-1 1 0 0 0,0 0 1 0 0,0-1-1 0 0,1 1 0 0 0,-1-1 1 0 0,2 0-1 0 0,3-2-21 0 0,1 0 1 0 0,-1 0 0 0 0,0-1-1 0 0,7-5 1 0 0,10-9-98 0 0,0-2 0 0 0,-1-1 0 0 0,-2 0 1 0 0,29-38-1 0 0,-41 49 98 0 0,-1 0 0 0 0,2 1 0 0 0,-1 0 0 0 0,1 1 0 0 0,1 0-1 0 0,13-9 1 0 0,-19 15 25 0 0,-1 0-1 0 0,0 0 1 0 0,0 1-1 0 0,1-1 0 0 0,-1 1 1 0 0,1 0-1 0 0,-1 0 1 0 0,1 1-1 0 0,0-1 0 0 0,-1 1 1 0 0,6-1-1 0 0,-6 2 2 0 0,-1-1 0 0 0,1 1-1 0 0,0-1 1 0 0,-1 1 0 0 0,1 0 0 0 0,-1 0 0 0 0,1 0-1 0 0,-1 0 1 0 0,1 0 0 0 0,-1 1 0 0 0,0-1-1 0 0,1 1 1 0 0,-1 0 0 0 0,0-1 0 0 0,0 1 0 0 0,0 0-1 0 0,2 3 1 0 0,0 1 11 0 0,0 0-1 0 0,0 0 1 0 0,0 1 0 0 0,-1-1 0 0 0,0 1-1 0 0,0 0 1 0 0,-1 0 0 0 0,0 0-1 0 0,0 1 1 0 0,1 12 0 0 0,0 3 88 0 0,-2 1 0 0 0,-2 25 0 0 0,1-44-47 0 0,0 0 0 0 0,-1 0 0 0 0,0 0 0 0 0,0 0 0 0 0,0 0 0 0 0,0 0 0 0 0,-1-1 0 0 0,0 1 0 0 0,0 0 0 0 0,0-1 0 0 0,-1 0 0 0 0,1 1 0 0 0,-1-1 0 0 0,0 0 0 0 0,-7 7-1 0 0,5-7 10 0 0,0 0 0 0 0,0 0 0 0 0,-1 0 0 0 0,1-1-1 0 0,-1 0 1 0 0,0 0 0 0 0,0 0 0 0 0,0-1-1 0 0,-1 0 1 0 0,1 0 0 0 0,-7 1 0 0 0,2-1-334 0 0,0-1 0 0 0,-1 0 1 0 0,1-1-1 0 0,0 0 0 0 0,-1 0 1 0 0,1-2-1 0 0,0 1 0 0 0,0-1 1 0 0,0-1-1 0 0,0 0 0 0 0,0 0 1 0 0,1-1-1 0 0,-19-10 0 0 0,-5-12-4883 0 0,18 12 3250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6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0 1728 0 0,'-2'1'430'0'0,"1"1"1"0"0,-1-1-1 0 0,1 1 0 0 0,0-1 0 0 0,0 1 0 0 0,-1-1 0 0 0,1 1 0 0 0,0 0 0 0 0,0-1 1 0 0,1 1-1 0 0,-1 0 0 0 0,0 0 0 0 0,1 0 0 0 0,-1 0 0 0 0,1 0 0 0 0,-1-1 0 0 0,1 1 0 0 0,0 3 1 0 0,0 4 13 0 0,0 0 0 0 0,1-1 0 0 0,2 10 1 0 0,0 4 830 0 0,1 44-673 0 0,-2 1-1 0 0,-4-1 1 0 0,-12 90-1 0 0,-27 30-333 0 0,36-162-289 0 0,0 1 0 0 0,2-1 0 0 0,1 1 0 0 0,1 28 0 0 0,1-31-1547 0 0,2-1 0 0 0,8 36 0 0 0,-6-40-512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6.5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23 2713 0 0,'-5'0'3184'0'0,"-9"0"3206"0"0,2 3-3786 0 0,11-3-2499 0 0,-1 1 1 0 0,1 0-1 0 0,0 0 1 0 0,0 0-1 0 0,0 0 1 0 0,0-1-1 0 0,0 1 1 0 0,0 1-1 0 0,0-1 1 0 0,0 0-1 0 0,0 0 1 0 0,1 0 0 0 0,-1 0-1 0 0,0 1 1 0 0,1-1-1 0 0,-1 0 1 0 0,1 0-1 0 0,-1 3 1 0 0,0-2-64 0 0,1 1 0 0 0,-1-1 1 0 0,1 1-1 0 0,0-1 0 0 0,0 1 0 0 0,0-1 1 0 0,0 1-1 0 0,0-1 0 0 0,1 1 1 0 0,-1 0-1 0 0,1-1 0 0 0,0 0 0 0 0,-1 1 1 0 0,1-1-1 0 0,0 1 0 0 0,0-1 1 0 0,1 0-1 0 0,-1 0 0 0 0,0 0 0 0 0,1 0 1 0 0,0 0-1 0 0,-1 0 0 0 0,1 0 1 0 0,0 0-1 0 0,3 2 0 0 0,6 5 81 0 0,0-1-1 0 0,0 0 1 0 0,19 9-1 0 0,-21-12-122 0 0,2 1-6 0 0,1 0-1 0 0,-1-1 0 0 0,1-1 1 0 0,0 0-1 0 0,1 0 0 0 0,-1-1 0 0 0,19 1 1 0 0,-26-3-15 0 0,1 0 0 0 0,0-1 0 0 0,0 0 1 0 0,0-1-1 0 0,0 1 0 0 0,0-1 0 0 0,0 0 1 0 0,0 0-1 0 0,-1-1 0 0 0,1 0 0 0 0,0 0 1 0 0,-1 0-1 0 0,0-1 0 0 0,1 1 0 0 0,-1-1 0 0 0,0-1 1 0 0,0 1-1 0 0,5-6 0 0 0,-7 6-22 0 0,-1 0 0 0 0,1 0 1 0 0,-1 0-1 0 0,0-1 0 0 0,0 1 0 0 0,0-1 0 0 0,-1 1 0 0 0,1-1 1 0 0,-1 0-1 0 0,0 0 0 0 0,0 0 0 0 0,0 1 0 0 0,0-1 0 0 0,-1 0 1 0 0,1 0-1 0 0,-1 0 0 0 0,0-5 0 0 0,-1 6 16 0 0,1 0-1 0 0,0 0 0 0 0,-1 0 1 0 0,0 0-1 0 0,1-1 1 0 0,-1 1-1 0 0,0 1 1 0 0,-1-1-1 0 0,1 0 1 0 0,0 0-1 0 0,-1 0 1 0 0,0 1-1 0 0,0-1 1 0 0,1 1-1 0 0,-2-1 1 0 0,1 1-1 0 0,0 0 1 0 0,0-1-1 0 0,-1 1 0 0 0,1 1 1 0 0,-1-1-1 0 0,-3-2 1 0 0,-7-1 95 0 0,0 0 0 0 0,-1 1-1 0 0,1 0 1 0 0,-1 1 0 0 0,0 1 0 0 0,0 0 0 0 0,-1 1-1 0 0,1 1 1 0 0,0 0 0 0 0,0 0 0 0 0,0 2 0 0 0,-15 2-1 0 0,17-1 42 0 0,1 0 0 0 0,0 1 0 0 0,-1 0 0 0 0,2 1 0 0 0,-1 0 0 0 0,0 1 0 0 0,1 0 0 0 0,0 1 0 0 0,-14 12-1 0 0,20-16-36 0 0,0 0 0 0 0,1 1 0 0 0,-1 0 0 0 0,1 0 0 0 0,0 0 0 0 0,0 0 0 0 0,1 1 0 0 0,-1-1 0 0 0,1 1 0 0 0,0-1 0 0 0,0 1 0 0 0,0 0 0 0 0,1 0 0 0 0,-1 0 0 0 0,1 0 0 0 0,1 0 0 0 0,-1 0 0 0 0,1 0 0 0 0,-1 0 0 0 0,1 0 0 0 0,1 0 0 0 0,-1 0 0 0 0,1 0 0 0 0,2 9 0 0 0,2-1-43 0 0,0 0 1 0 0,1-1-1 0 0,0 0 0 0 0,0 0 1 0 0,2 0-1 0 0,-1-1 0 0 0,19 20 1 0 0,-14-18-246 0 0,1 0 1 0 0,0-1 0 0 0,1-1-1 0 0,0 0 1 0 0,25 14-1 0 0,-29-20-429 0 0,-1-1-1 0 0,1 0 0 0 0,0 0 1 0 0,0-1-1 0 0,16 3 0 0 0,0-2-1598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6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40 190 3729 0 0,'-3'0'1303'0'0,"1"0"0"0"0,-1 0 0 0 0,0 0 1 0 0,1-1-1 0 0,-1 1 0 0 0,1-1 0 0 0,-1 0 1 0 0,-2-1-1 0 0,4 2-1187 0 0,0-1 0 0 0,0 1 0 0 0,0-1 0 0 0,0 0 1 0 0,0 0-1 0 0,0 1 0 0 0,0-1 0 0 0,0 0 0 0 0,0 0 0 0 0,1 0 0 0 0,-1 0 0 0 0,0-1 1 0 0,0 2-95 0 0,1 0 1 0 0,0-1 0 0 0,0 1 0 0 0,0 0 0 0 0,0-1-1 0 0,0 1 1 0 0,0 0 0 0 0,0-1 0 0 0,0 1-1 0 0,0 0 1 0 0,0-1 0 0 0,0 1 0 0 0,0 0 0 0 0,0-1-1 0 0,0 1 1 0 0,0 0 0 0 0,0-1 0 0 0,0 1-1 0 0,0 0 1 0 0,1-1 0 0 0,-1 1 0 0 0,0 0 0 0 0,0 0-1 0 0,0-1 1 0 0,0 1 0 0 0,1 0 0 0 0,-1 0-1 0 0,0-1 1 0 0,0 1 0 0 0,1 0 0 0 0,-1 0 0 0 0,0 0-1 0 0,0-1 1 0 0,1 1 0 0 0,-1 0 0 0 0,12-5 426 0 0,-11 4-359 0 0,152-51 1465 0 0,53-6-2776 0 0,-69 25-4161 0 0,-114 27 3653 0 0,18-3-723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1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29 2224 0 0,'-33'-24'11138'0'0,"35"23"-10777"0"0,0 1 1 0 0,1-1-1 0 0,-1 1 1 0 0,0-1-1 0 0,0 1 0 0 0,0 0 1 0 0,4 0-1 0 0,-3 0-245 0 0,10-1-32 0 0,23 0 1 0 0,-32 1-831 0 0,1 1 1 0 0,-1 0-1 0 0,1-1 0 0 0,-1 1 1 0 0,5 2-1 0 0,-2 0-2076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45:36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15 4193 0 0,'-6'-11'13123'0'0,"9"8"-12443"0"0,3 3-288 0 0,2 1-440 0 0,1 3 40 0 0,-2 4 8 0 0,0 0-24 0 0,-1 4-136 0 0,0-1-144 0 0,-2 1-104 0 0,0 2-1649 0 0,1 1-1207 0 0,-4 1-209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6:45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79 512 0 0,'-1'1'47'0'0,"1"-1"-1"0"0,0 0 1 0 0,-1 0-1 0 0,1 0 1 0 0,-1 0-1 0 0,1 0 1 0 0,0 0-1 0 0,-1 0 0 0 0,1 0 1 0 0,-1 0-1 0 0,1 0 1 0 0,0 0-1 0 0,-1 0 1 0 0,1 0-1 0 0,0 0 1 0 0,-1 0-1 0 0,1-1 1 0 0,-1 1-1 0 0,1 0 1 0 0,0 0-1 0 0,-1 0 1 0 0,1-1-1 0 0,0 1 1 0 0,-1 0-1 0 0,1 0 1 0 0,0-1-1 0 0,0 1 1 0 0,-1 0-1 0 0,1-1 1 0 0,0 1-1 0 0,0 0 1 0 0,-1-1-1 0 0,1 1 1 0 0,0 0-1 0 0,0-1 1 0 0,0 1-1 0 0,0-2 247 0 0,0 1-1 0 0,1 0 0 0 0,-1 0 1 0 0,0 0-1 0 0,1 0 1 0 0,-1 1-1 0 0,1-1 1 0 0,0 0-1 0 0,-1 0 1 0 0,1 0-1 0 0,0 0 1 0 0,1-1-1 0 0,3-3 1133 0 0,1 1 1 0 0,-1 0-1 0 0,10-6 1 0 0,-13 9-1028 0 0,1 0 0 0 0,-1 0 0 0 0,1 0 0 0 0,-1 1 0 0 0,0-1 0 0 0,1 1 0 0 0,-1 0 0 0 0,1 0 0 0 0,-1 0 0 0 0,5 0 1 0 0,3 0-340 0 0,57-5 786 0 0,-1 0-391 0 0,197-3-366 0 0,-120 7-161 0 0,-34 2-165 0 0,-41-8-77 0 0,-42 4-292 0 0,26-1 0 0 0,-34 5-622 0 0,0 1 1 0 0,28 6-1 0 0,17 2-5422 0 0,-54-9 5732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6:46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94 8 0 0,'-15'-7'2135'0'0,"4"2"2349"0"0,11 4-4401 0 0,-1 1 0 0 0,1 0 0 0 0,0 0 1 0 0,0 0-1 0 0,0 0 0 0 0,0 0 0 0 0,0 0 0 0 0,-1 0 0 0 0,1 0 0 0 0,0 0 0 0 0,0-1 1 0 0,0 1-1 0 0,0 0 0 0 0,0 0 0 0 0,0 0 0 0 0,0 0 0 0 0,0 0 0 0 0,0-1 0 0 0,-1 1 1 0 0,1 0-1 0 0,0 0 0 0 0,0 0 0 0 0,0 0 0 0 0,0-1 0 0 0,0 1 0 0 0,0 0 0 0 0,0 0 0 0 0,0 0 1 0 0,0 0-1 0 0,0-1 0 0 0,0 1 0 0 0,0 0 0 0 0,0 0 0 0 0,0 0 0 0 0,0 0 0 0 0,1-1 1 0 0,-1 1-1 0 0,0 0 0 0 0,0 0 0 0 0,0 0 0 0 0,0 0 0 0 0,0 0 0 0 0,0-1 0 0 0,0 1 1 0 0,0 0-1 0 0,1 0 0 0 0,-1 0 0 0 0,2-1 153 0 0,0 0-1 0 0,0 1 1 0 0,0-1-1 0 0,0 1 1 0 0,0 0 0 0 0,1-1-1 0 0,3 1 1 0 0,2 0 157 0 0,12-2 409 0 0,0 0 1 0 0,22 3-1 0 0,-16-1-450 0 0,156-3 410 0 0,55 0-674 0 0,-182 1-242 0 0,84-12 0 0 0,-26 1-927 0 0,27-11-2845 0 0,-117 19 2219 0 0,-10 2 827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6:47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36 8 0 0,'-10'-5'894'0'0,"3"2"706"0"0,1 0 0 0 0,1 0 0 0 0,-1-1 0 0 0,0 1 0 0 0,-6-7 0 0 0,12 10-1562 0 0,0 0-1 0 0,1 0 0 0 0,-1 0 1 0 0,0 0-1 0 0,0 1 1 0 0,0-1-1 0 0,0 0 1 0 0,0 0-1 0 0,0 0 0 0 0,0 0 1 0 0,1 0-1 0 0,-1 0 1 0 0,0-1-1 0 0,0 1 0 0 0,0 0 1 0 0,0 0-1 0 0,0 0 1 0 0,0 0-1 0 0,0 0 0 0 0,1 0 1 0 0,-1 0-1 0 0,0 0 1 0 0,0 0-1 0 0,0 0 0 0 0,0 0 1 0 0,0 0-1 0 0,0 0 1 0 0,0 0-1 0 0,0 0 1 0 0,0-1-1 0 0,1 1 0 0 0,-1 0 1 0 0,0 0-1 0 0,0 0 1 0 0,0 0-1 0 0,0 0 0 0 0,0 0 1 0 0,0 0-1 0 0,0-1 1 0 0,0 1-1 0 0,0 0 0 0 0,0 0 1 0 0,0 0-1 0 0,0 0 1 0 0,0 0-1 0 0,0 0 1 0 0,0 0-1 0 0,0-1 0 0 0,0 1 1 0 0,0 0-1 0 0,0 0 1 0 0,0 0-1 0 0,0 0 0 0 0,0 0 1 0 0,0 0-1 0 0,0 0 1 0 0,0-1-1 0 0,0 1 0 0 0,-1 0 1 0 0,1 0-1 0 0,0 0 1 0 0,0 0-1 0 0,0 0 0 0 0,0 0 1 0 0,0 0-1 0 0,0 0 1 0 0,0 0-1 0 0,-1-1 1 0 0,11 3 690 0 0,-8 0-569 0 0,0 0-1 0 0,0 0 1 0 0,-1 1 0 0 0,1-1-1 0 0,0 0 1 0 0,-1 1-1 0 0,0-1 1 0 0,0 1 0 0 0,2 4-1 0 0,-2-4-40 0 0,0 0-1 0 0,1 0 1 0 0,-1 0-1 0 0,1-1 1 0 0,0 1-1 0 0,2 4 1 0 0,0-3 11 0 0,1 0 0 0 0,-1-1-1 0 0,1 1 1 0 0,-1-1 0 0 0,1 0 0 0 0,0 0 0 0 0,9 4 0 0 0,40 13 140 0 0,-42-16-236 0 0,0 0-1 0 0,0 0 1 0 0,0 1 0 0 0,-1 1-1 0 0,0 0 1 0 0,0 0 0 0 0,19 16-1 0 0,11 23 80 0 0,-31-34-103 0 0,1 1-1 0 0,0-1 1 0 0,0 0 0 0 0,13 8-1 0 0,-16-14 3 0 0,0 0 0 0 0,0-1 1 0 0,0 0-1 0 0,1 0 0 0 0,0-1 0 0 0,-1-1 0 0 0,1 1 0 0 0,0-1 0 0 0,0-1 0 0 0,0 1 0 0 0,1-2 1 0 0,-1 1-1 0 0,0-1 0 0 0,0-1 0 0 0,0 1 0 0 0,1-2 0 0 0,8-1 0 0 0,-17 2-22 0 0,10 0 139 0 0,-8 3-38 0 0,-6 4-70 0 0,-15 14-41 0 0,14-16 26 0 0,0 0 0 0 0,1 0 0 0 0,-1 1 0 0 0,1-1 0 0 0,0 1 0 0 0,0-1 0 0 0,-2 7 0 0 0,4-10-3 0 0,1 0 1 0 0,-1 0 0 0 0,1 0-1 0 0,0 0 1 0 0,-1 0 0 0 0,1 0-1 0 0,0 1 1 0 0,0-1 0 0 0,0 0-1 0 0,0 0 1 0 0,0 0 0 0 0,0 1-1 0 0,0-1 1 0 0,0 0 0 0 0,0 0-1 0 0,1 0 1 0 0,-1 0 0 0 0,0 0-1 0 0,2 2 1 0 0,-2-3-27 0 0,0 0 25 0 0,0 0 0 0 0,1 0 1 0 0,-1-1-1 0 0,0 1 0 0 0,0 0 0 0 0,1-1 0 0 0,-1 1 0 0 0,0 0 1 0 0,0 0-1 0 0,0-1 0 0 0,1 1 0 0 0,-1 0 0 0 0,0-1 1 0 0,0 1-1 0 0,0 0 0 0 0,0-1 0 0 0,0 1 0 0 0,0-1 1 0 0,0 1-1 0 0,0 0 0 0 0,0-1 0 0 0,0 1 0 0 0,0 0 1 0 0,0-1-1 0 0,0 1 0 0 0,0 0 0 0 0,0-1 0 0 0,0 1 0 0 0,0 0 1 0 0,0-1-1 0 0,0 1 0 0 0,-1 0 0 0 0,1-1 0 0 0,0 1 1 0 0,0 0-1 0 0,0-1 0 0 0,-1 1 0 0 0,1 0 0 0 0,0-1 1 0 0,0 1-1 0 0,-1 0 0 0 0,1 0 0 0 0,0 0 0 0 0,0-1 1 0 0,-1 1-1 0 0,1 0 0 0 0,0 0 0 0 0,-1 0 0 0 0,1-1 1 0 0,0 1-1 0 0,-1 0 0 0 0,1 0 0 0 0,0 0 0 0 0,-1 0 0 0 0,0 0 1 0 0,0 0-5 0 0,0 0 0 0 0,1 1 0 0 0,-1-1 0 0 0,0 0 0 0 0,0 1 0 0 0,0-1 1 0 0,0 0-1 0 0,0 1 0 0 0,1-1 0 0 0,-1 1 0 0 0,0 0 0 0 0,0-1 0 0 0,1 1 1 0 0,-1-1-1 0 0,-1 2 0 0 0,2-1 1 0 0,-1 0 1 0 0,0 0-1 0 0,0 0 0 0 0,0 0 1 0 0,0 0-1 0 0,0-1 1 0 0,0 1-1 0 0,0 0 0 0 0,0-1 1 0 0,0 1-1 0 0,-1-1 1 0 0,0 1-1 0 0,-5 0 15 0 0,1 1 0 0 0,0 0 0 0 0,0 0 1 0 0,0 1-1 0 0,0-1 0 0 0,0 1 0 0 0,1 1 0 0 0,-7 3 0 0 0,-40 37-42 0 0,20-16 49 0 0,-250 167-28 0 0,275-191-71 0 0,0 1 0 0 0,0 0-1 0 0,0 0 1 0 0,1 0 0 0 0,0 1 0 0 0,0 0-1 0 0,0 1 1 0 0,1-1 0 0 0,0 1-1 0 0,-7 12 1 0 0,11-18-153 0 0,1 1 0 0 0,-1-1 1 0 0,1 1-1 0 0,-1-1 0 0 0,1 1 0 0 0,0-1 0 0 0,-1 1 1 0 0,1-1-1 0 0,0 1 0 0 0,0 0 0 0 0,0-1 0 0 0,1 1 1 0 0,-1-1-1 0 0,0 1 0 0 0,0-1 0 0 0,2 3 0 0 0,3 3-1153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6:48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588 29 8 0 0,'2'-1'325'0'0,"-1"1"1"0"0,0-1-1 0 0,0 0 1 0 0,0 0-1 0 0,-1 1 1 0 0,1-1-1 0 0,0 0 0 0 0,0 0 1 0 0,0 0-1 0 0,0 0 1 0 0,-1 0-1 0 0,1-1 1 0 0,-1 1-1 0 0,1 0 1 0 0,0-1-1 0 0,1-3 320 0 0,0-2 1300 0 0,-5 6-326 0 0,-10 8 457 0 0,-1 0-1809 0 0,3-3-14 0 0,1 0 1 0 0,-14 8 0 0 0,-4 1-39 0 0,5-2-42 0 0,0 0-1 0 0,0 1 1 0 0,1 2 0 0 0,1 0 0 0 0,1 1 0 0 0,-20 18-1 0 0,9-4 312 0 0,-1-2-1 0 0,-1-1 1 0 0,-1-1 0 0 0,-63 33-1 0 0,2-12 477 0 0,95-46-946 0 0,0 0 0 0 0,-1 0-1 0 0,1 0 1 0 0,-1 0 0 0 0,1 0 0 0 0,0 0-1 0 0,-1 0 1 0 0,1 0 0 0 0,0 1-1 0 0,-1-1 1 0 0,1 0 0 0 0,0 0-1 0 0,-1 0 1 0 0,1 1 0 0 0,0-1-1 0 0,-1 0 1 0 0,1 0 0 0 0,0 1 0 0 0,-1-1-1 0 0,1 0 1 0 0,0 1 0 0 0,0-1-1 0 0,0 0 1 0 0,-1 1 0 0 0,1-1-1 0 0,0 0 1 0 0,0 1 0 0 0,10 1 224 0 0,18-3-41 0 0,-27 0-189 0 0,0 1 0 0 0,0 0 0 0 0,1 0 0 0 0,-1 0 0 0 0,0-1 0 0 0,0 1 0 0 0,0 0 0 0 0,0 0 0 0 0,0 1 0 0 0,0-1 0 0 0,0 0 0 0 0,0 0 0 0 0,0 0 0 0 0,0 1 0 0 0,0-1 0 0 0,0 0 0 0 0,0 1 0 0 0,0-1 0 0 0,0 1 0 0 0,0-1 0 0 0,0 1 0 0 0,0 0 0 0 0,-1-1-1 0 0,1 1 1 0 0,0 0 0 0 0,0-1 0 0 0,0 3 0 0 0,0-2-8 0 0,-1 0 0 0 0,0 1 0 0 0,0-1 0 0 0,0 0 1 0 0,1 1-1 0 0,-2-1 0 0 0,1 0 0 0 0,0 1 0 0 0,0-1 0 0 0,0 0 0 0 0,-1 1 0 0 0,1-1 0 0 0,0 0 0 0 0,-1 0 0 0 0,1 1 0 0 0,-1-1 0 0 0,0 0 0 0 0,1 0 0 0 0,-1 0 0 0 0,0 0 0 0 0,-1 2 0 0 0,-1 0 17 0 0,1 0 0 0 0,0 0-1 0 0,0 1 1 0 0,0-1 0 0 0,-2 6 0 0 0,4-8-16 0 0,0-1 0 0 0,0 1 1 0 0,-1 0-1 0 0,1-1 0 0 0,0 1 1 0 0,0 0-1 0 0,0-1 1 0 0,0 1-1 0 0,0 0 0 0 0,0-1 1 0 0,0 1-1 0 0,0 0 1 0 0,0-1-1 0 0,1 1 0 0 0,-1 0 1 0 0,0-1-1 0 0,0 1 1 0 0,0-1-1 0 0,1 1 0 0 0,-1 0 1 0 0,0-1-1 0 0,1 1 1 0 0,-1-1-1 0 0,1 1 0 0 0,-1-1 1 0 0,0 1-1 0 0,1-1 1 0 0,-1 1-1 0 0,1-1 0 0 0,-1 0 1 0 0,1 1-1 0 0,0-1 1 0 0,-1 0-1 0 0,1 1 0 0 0,-1-1 1 0 0,1 0-1 0 0,-1 0 1 0 0,1 1-1 0 0,0-1 0 0 0,25 8 66 0 0,-8-3-62 0 0,0 1 0 0 0,-1 1 0 0 0,0 0 0 0 0,0 2-1 0 0,15 10 1 0 0,-14-6 20 0 0,21 22 0 0 0,-29-25-35 0 0,1 0 0 0 0,-1-1 1 0 0,2 0-1 0 0,0-1 1 0 0,21 12-1 0 0,-6-9-244 0 0,45 14 0 0 0,-3-11-3115 0 0,-48-10-99 0 0,2 0 1486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2:04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 8 0 0,'0'1'0'0'0,"0"1"0"0"0,2-2 0 0 0,-1-2 0 0 0,2 1 0 0 0,0 0 0 0 0,0 1 0 0 0,-1-3 0 0 0,0 3 0 0 0,1-2 0 0 0,-2 2 0 0 0,0 0 0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38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50 152 512 0 0,'-7'1'2788'0'0,"6"-1"-2290"0"0,0 0 0 0 0,0 0 0 0 0,0 0 0 0 0,0 0-1 0 0,0 0 1 0 0,0 0 0 0 0,0 0 0 0 0,0 0-1 0 0,0-1 1 0 0,0 1 0 0 0,0 0 0 0 0,0-1-1 0 0,0 1 1 0 0,0 0 0 0 0,1-1 0 0 0,-3-1 0 0 0,1 2-292 0 0,1-2 0 0 0,-1 1 1 0 0,0 0-1 0 0,1 0 0 0 0,-1 0 1 0 0,1-1-1 0 0,-1 1 0 0 0,1-1 1 0 0,0 1-1 0 0,0-1 1 0 0,-1 0-1 0 0,1 1 0 0 0,1-1 1 0 0,-1 0-1 0 0,0 0 0 0 0,0 0 1 0 0,0 0-1 0 0,1 0 1 0 0,-1 0-1 0 0,1 0 0 0 0,0 0 1 0 0,0 0-1 0 0,-1 0 0 0 0,1 0 1 0 0,0 0-1 0 0,1-3 1 0 0,0 1-179 0 0,1 0 1 0 0,-1 0-1 0 0,1 0 1 0 0,-1 0 0 0 0,1 1-1 0 0,1-1 1 0 0,-1 1-1 0 0,0-1 1 0 0,1 1 0 0 0,0 0-1 0 0,-1 0 1 0 0,5-3-1 0 0,-1 0 20 0 0,1 1 0 0 0,0 0 0 0 0,1 0 0 0 0,-1 1 0 0 0,1 0 0 0 0,0 0 0 0 0,-1 1 0 0 0,2 0 0 0 0,-1 0 0 0 0,0 1 0 0 0,1 0 0 0 0,-1 0 0 0 0,1 1 0 0 0,-1 0 0 0 0,13 1 0 0 0,-15 0-1 0 0,0 0 0 0 0,0 1 0 0 0,0 0 0 0 0,0 0 0 0 0,0 0 0 0 0,0 1 0 0 0,0 0 0 0 0,-1 0 0 0 0,1 0 0 0 0,-1 1 1 0 0,1 0-1 0 0,-1 0 0 0 0,0 0 0 0 0,0 1 0 0 0,0-1 0 0 0,-1 1 0 0 0,1 0 0 0 0,-1 1 0 0 0,0-1 0 0 0,0 1 0 0 0,-1 0 0 0 0,6 8 0 0 0,1 9 110 0 0,-1 0-1 0 0,-1 1 1 0 0,6 31-1 0 0,-8-31-138 0 0,1 1-1 0 0,1-1 0 0 0,13 27 0 0 0,-13-33-25 0 0,2-1 0 0 0,20 28 0 0 0,-25-38-162 0 0,1 0 0 0 0,-1-1 0 0 0,1 1 0 0 0,0-1 0 0 0,1 0 0 0 0,-1 0 0 0 0,1-1 0 0 0,0 0 0 0 0,9 4 0 0 0,-9-5-329 0 0,19 7-2445 0 0,-8-6-2155 0 0,-11-4 3268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38.8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682 23 2312 0 0,'0'-2'493'0'0,"-1"1"0"0"0,0 0 0 0 0,1-1-1 0 0,-1 1 1 0 0,0 0 0 0 0,0 0-1 0 0,1 0 1 0 0,-1 0 0 0 0,0 0-1 0 0,0 0 1 0 0,0 0 0 0 0,-1 0 0 0 0,1 0-1 0 0,0 0 1 0 0,0 0 0 0 0,0 1-1 0 0,-1-1 1 0 0,1 0 0 0 0,0 1-1 0 0,-1-1 1 0 0,1 1 0 0 0,0 0 0 0 0,-1-1-1 0 0,-1 1 1 0 0,1 0-303 0 0,-1 1 1 0 0,1-1-1 0 0,-1 1 1 0 0,1-1-1 0 0,-1 1 0 0 0,1 0 1 0 0,0 0-1 0 0,-1 0 1 0 0,1 0-1 0 0,0 0 0 0 0,0 1 1 0 0,0-1-1 0 0,-2 3 1 0 0,-146 116 600 0 0,-279 165-4336 0 0,427-284 3423 0 0,-4 2-568 0 0,1 1-1 0 0,-1 0 1 0 0,1-1-1 0 0,-7 8 1 0 0,7-6-700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39.7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18 8 0 0,'0'0'354'0'0,"-1"0"0"0"0,0-1 0 0 0,1 1 0 0 0,-1 0 0 0 0,1-1 0 0 0,-1 1 0 0 0,0 0 0 0 0,1-1 1 0 0,-1 1-1 0 0,1-1 0 0 0,-1 1 0 0 0,1-1 0 0 0,-1 1 0 0 0,1-1 0 0 0,0 1 0 0 0,-1-1 0 0 0,1 1 0 0 0,-1-1 0 0 0,1-1 0 0 0,0 2-187 0 0,0 0-1 0 0,0-1 1 0 0,0 1 0 0 0,0 0-1 0 0,0-1 1 0 0,0 1 0 0 0,0 0-1 0 0,0-1 1 0 0,0 1-1 0 0,1 0 1 0 0,-1-1 0 0 0,0 1-1 0 0,0 0 1 0 0,0 0-1 0 0,1-1 1 0 0,-1 1 0 0 0,0 0-1 0 0,0 0 1 0 0,1-1 0 0 0,-1 1-1 0 0,0 0 1 0 0,0 0-1 0 0,1 0 1 0 0,-1-1 0 0 0,0 1-1 0 0,1 0 1 0 0,-1 0 0 0 0,0 0-1 0 0,1 0 1 0 0,-1 0-1 0 0,0 0 1 0 0,0 0 0 0 0,1 0-1 0 0,-1 0 1 0 0,1 0-1 0 0,-1 0 1 0 0,0 0 0 0 0,1 0-1 0 0,-1 0 1 0 0,0 0 0 0 0,1 0-1 0 0,-1 0 1 0 0,1 0-1 0 0,1 1 4 0 0,0-1 0 0 0,0 0 0 0 0,0 1 0 0 0,0 0 0 0 0,0 0 0 0 0,0-1 0 0 0,0 1 0 0 0,0 0 0 0 0,0 1 1 0 0,0-1-1 0 0,0 0 0 0 0,-1 1 0 0 0,1-1 0 0 0,0 0 0 0 0,2 4 0 0 0,21 28 825 0 0,-24-31-959 0 0,3 5 37 0 0,0 1 1 0 0,0 0-1 0 0,-1 0 0 0 0,1 0 1 0 0,-2 1-1 0 0,1-1 1 0 0,-1 1-1 0 0,-1-1 0 0 0,2 17 1 0 0,-3-19-53 0 0,0 1 1 0 0,0-1-1 0 0,0 1 1 0 0,-1-1-1 0 0,0 1 1 0 0,0 0-1 0 0,-1-1 1 0 0,1 0-1 0 0,-1 1 1 0 0,-1-1-1 0 0,1 0 1 0 0,-1 0-1 0 0,-6 9 1 0 0,5-11-43 0 0,0 1 0 0 0,0 0 0 0 0,-1-1 0 0 0,0 0 1 0 0,0 0-1 0 0,0 0 0 0 0,0-1 0 0 0,0 0 0 0 0,-1 0 0 0 0,1 0 0 0 0,-1 0 1 0 0,0-1-1 0 0,0 0 0 0 0,0 0 0 0 0,0-1 0 0 0,0 0 0 0 0,0 0 0 0 0,-1 0 1 0 0,1-1-1 0 0,0 0 0 0 0,-9 0 0 0 0,14-1 18 0 0,0 1 0 0 0,0 0 0 0 0,0 0-1 0 0,0 0 1 0 0,1-1 0 0 0,-1 1 0 0 0,0 0 0 0 0,0-1 0 0 0,1 1-1 0 0,-1-1 1 0 0,0 1 0 0 0,0-1 0 0 0,1 1 0 0 0,-1-1 0 0 0,1 0 0 0 0,-1 1-1 0 0,0-1 1 0 0,1 0 0 0 0,-1 1 0 0 0,1-1 0 0 0,0 0 0 0 0,-1 1 0 0 0,0-3-1 0 0,1 1-5 0 0,0 1 0 0 0,-1-1 0 0 0,1 0 0 0 0,0 0-1 0 0,0 0 1 0 0,0 0 0 0 0,0 0 0 0 0,0 0 0 0 0,1 0-1 0 0,0-2 1 0 0,2-6-35 0 0,0 1 0 0 0,1 0-1 0 0,6-11 1 0 0,-8 17 35 0 0,6-12-38 0 0,0 0 0 0 0,1 1 0 0 0,1 0-1 0 0,21-22 1 0 0,-22 27 40 0 0,0 1 0 0 0,0 1-1 0 0,1 0 1 0 0,0 0 0 0 0,0 1-1 0 0,0 0 1 0 0,20-7 0 0 0,-13 7 39 0 0,0 1 0 0 0,1 1 0 0 0,31-4 0 0 0,-49 8-33 0 0,0 0 1 0 0,0 0 0 0 0,1 0 0 0 0,-1 0 0 0 0,0 0 0 0 0,0 0 0 0 0,1 0-1 0 0,-1 0 1 0 0,0 0 0 0 0,0 0 0 0 0,1 0 0 0 0,-1 0 0 0 0,0 0 0 0 0,0 0-1 0 0,1 0 1 0 0,-1 0 0 0 0,0 0 0 0 0,0 0 0 0 0,1 0 0 0 0,-1 0 0 0 0,0 0-1 0 0,0 0 1 0 0,0 1 0 0 0,1-1 0 0 0,-1 0 0 0 0,0 0 0 0 0,0 0 0 0 0,0 0-1 0 0,0 1 1 0 0,1-1 0 0 0,-1 0 0 0 0,0 0 0 0 0,0 0 0 0 0,0 1 0 0 0,0-1-1 0 0,-2 10 35 0 0,-12 8 108 0 0,2-9-130 0 0,0 0 1 0 0,-1-1-1 0 0,0 0 0 0 0,0-1 0 0 0,-15 6 1 0 0,-20 10-23 0 0,-5 7 5 0 0,-1-3 0 0 0,-71 25-1 0 0,128-54-52 0 0,0 0-1 0 0,0-1 1 0 0,0 1-1 0 0,0-1 1 0 0,4-4-1 0 0,10-10-8 0 0,8-1-31 0 0,0 0 1 0 0,2 2 0 0 0,-1 1 0 0 0,42-17 0 0 0,-50 25 102 0 0,0 1-1 0 0,0 1 1 0 0,1 1-1 0 0,0 0 1 0 0,0 2 0 0 0,26-1-1 0 0,-45 2-4 0 0,0 1-1 0 0,0 0 1 0 0,1 0-1 0 0,-1 0 0 0 0,0 0 1 0 0,0 0-1 0 0,1 0 1 0 0,-1 0-1 0 0,0 0 1 0 0,0 0-1 0 0,1 0 1 0 0,-1 0-1 0 0,0 0 1 0 0,0 0-1 0 0,1 0 1 0 0,-1 0-1 0 0,0 0 1 0 0,0 0-1 0 0,1 0 1 0 0,-1 1-1 0 0,0-1 1 0 0,0 0-1 0 0,1 0 1 0 0,-1 0-1 0 0,0 0 0 0 0,0 0 1 0 0,0 1-1 0 0,1-1 1 0 0,-1 0-1 0 0,0 0 1 0 0,0 0-1 0 0,0 1 1 0 0,0-1-1 0 0,1 0 1 0 0,-1 0-1 0 0,0 0 1 0 0,0 1-1 0 0,0-1 1 0 0,0 0-1 0 0,0 1 1 0 0,-8 8-17 0 0,-15 7 16 0 0,-50 16-96 0 0,48-22-770 0 0,-39 21 0 0 0,62-30 465 0 0,2-1 256 0 0,-1 0-1 0 0,1 0 0 0 0,0 0 1 0 0,-1 0-1 0 0,1 0 1 0 0,0 1-1 0 0,0-1 1 0 0,-1 0-1 0 0,1 0 1 0 0,0 0-1 0 0,0 0 0 0 0,0 1 1 0 0,-1-1-1 0 0,1 0 1 0 0,0 0-1 0 0,0 1 1 0 0,0-1-1 0 0,-1 0 1 0 0,1 0-1 0 0,0 1 1 0 0,0-1-1 0 0,0 0 0 0 0,0 1 1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40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4 8 0 0,'-5'-1'876'0'0,"-14"-2"1051"0"0,19 3-1791 0 0,0 0-1 0 0,-1 0 1 0 0,1 0-1 0 0,-1 0 1 0 0,1 0-1 0 0,0 0 1 0 0,-1 0-1 0 0,1 0 1 0 0,0 1-1 0 0,-1-1 1 0 0,1 0-1 0 0,-1 0 1 0 0,1 0-1 0 0,0 0 1 0 0,-1 1-1 0 0,1-1 1 0 0,0 0-1 0 0,-1 0 1 0 0,1 0-1 0 0,0 1 1 0 0,-1-1-1 0 0,1 0 1 0 0,0 1-1 0 0,0-1 1 0 0,-1 0-1 0 0,1 1 1 0 0,0-1-1 0 0,0 0 1 0 0,0 1-1 0 0,0-1 1 0 0,-1 0-1 0 0,1 1 1 0 0,0-1-1 0 0,0 0 1 0 0,0 1-1 0 0,0-1 1 0 0,0 1-1 0 0,1 0 162 0 0,1 0 0 0 0,-1-1-1 0 0,0 1 1 0 0,1-1 0 0 0,-1 0-1 0 0,1 1 1 0 0,-1-1 0 0 0,1 0-1 0 0,-1 0 1 0 0,1 0-1 0 0,-1 0 1 0 0,1 0 0 0 0,2-1-1 0 0,1 1 158 0 0,171 0 2563 0 0,-118-2-3625 0 0,0 2 0 0 0,58 8 0 0 0,-114-8 129 0 0,1 0 0 0 0,-1 1 1 0 0,1-1-1 0 0,-1 1 0 0 0,1 0 0 0 0,-1-1 0 0 0,0 1 0 0 0,1 0 0 0 0,-1 0 0 0 0,4 3 0 0 0,-1 1-1028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2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89 1288 0 0,'-1'-1'6823'0'0,"6"1"-3956"0"0,6-1-1221 0 0,-10 0-1589 0 0,1 0 1 0 0,-1 1-1 0 0,0-1 1 0 0,0 0-1 0 0,0 0 1 0 0,0 0-1 0 0,0 0 0 0 0,0-1 1 0 0,0 1-1 0 0,0 0 1 0 0,0 0-1 0 0,0-1 0 0 0,-1 1 1 0 0,1 0-1 0 0,0-1 1 0 0,-1 1-1 0 0,0-1 1 0 0,1 1-1 0 0,-1 0 0 0 0,0-1 1 0 0,1 1-1 0 0,-1-4 1 0 0,1-1 89 0 0,-1-1 0 0 0,1 0 0 0 0,-2-12 1 0 0,1 18-134 0 0,0 0 0 0 0,0 1-1 0 0,0-1 1 0 0,-1 0 0 0 0,1 1 0 0 0,0-1 0 0 0,0 0 0 0 0,-1 0 0 0 0,1 1-1 0 0,0-1 1 0 0,-1 1 0 0 0,1-1 0 0 0,-1 0 0 0 0,1 1 0 0 0,0-1 0 0 0,-1 1 0 0 0,1-1-1 0 0,-1 1 1 0 0,0-1 0 0 0,1 1 0 0 0,-1 0 0 0 0,1-1 0 0 0,-2 0 0 0 0,0 1 7 0 0,0-1 0 0 0,1 1 1 0 0,-1 0-1 0 0,0 0 0 0 0,1-1 1 0 0,-1 1-1 0 0,0 0 0 0 0,0 0 1 0 0,-2 1-1 0 0,-4 1 78 0 0,0 0 0 0 0,1 0 0 0 0,-10 5 0 0 0,17-7-94 0 0,-8 3 89 0 0,0 1-1 0 0,0 0 1 0 0,1 0 0 0 0,0 1 0 0 0,0 0 0 0 0,0 0 0 0 0,1 1 0 0 0,-1 0 0 0 0,-5 7-1 0 0,10-11-76 0 0,1 0-1 0 0,-1 0 0 0 0,1 1 1 0 0,-1-1-1 0 0,1 0 0 0 0,0 1 1 0 0,0-1-1 0 0,0 1 0 0 0,0 0 0 0 0,0-1 1 0 0,0 1-1 0 0,1 0 0 0 0,-1-1 1 0 0,1 1-1 0 0,0 0 0 0 0,0 0 0 0 0,0 0 1 0 0,0-1-1 0 0,0 1 0 0 0,1 0 1 0 0,-1 0-1 0 0,1-1 0 0 0,0 1 1 0 0,0-1-1 0 0,0 1 0 0 0,0 0 0 0 0,0-1 1 0 0,1 0-1 0 0,-1 1 0 0 0,1-1 1 0 0,1 3-1 0 0,6 5 81 0 0,0-1 1 0 0,1 0-1 0 0,0 0 0 0 0,0-1 1 0 0,13 7-1 0 0,23 20 543 0 0,-42-32-561 0 0,0 1 0 0 0,-1 0 1 0 0,1 0-1 0 0,-1 0 0 0 0,0 0 0 0 0,0 0 0 0 0,0 1 0 0 0,-1-1 0 0 0,0 1 1 0 0,3 5-1 0 0,-5-8-38 0 0,1 0 1 0 0,-1 0 0 0 0,0-1 0 0 0,1 1 0 0 0,-1 0 0 0 0,0 0 0 0 0,0 0-1 0 0,0-1 1 0 0,0 1 0 0 0,-1 0 0 0 0,1 0 0 0 0,0-1 0 0 0,-1 1-1 0 0,1 0 1 0 0,-1 0 0 0 0,0-1 0 0 0,1 1 0 0 0,-1-1 0 0 0,0 1-1 0 0,0 0 1 0 0,0-1 0 0 0,0 0 0 0 0,0 1 0 0 0,0-1 0 0 0,-1 0 0 0 0,1 1-1 0 0,0-1 1 0 0,-1 0 0 0 0,1 0 0 0 0,-1 0 0 0 0,1 0 0 0 0,-3 1-1 0 0,-3 1 6 0 0,0 0-1 0 0,-1 0 0 0 0,1 0 0 0 0,0-1 1 0 0,-1 0-1 0 0,1-1 0 0 0,-1 1 0 0 0,0-2 1 0 0,-9 1-1 0 0,12-1-66 0 0,0 0 1 0 0,0 0-1 0 0,1-1 1 0 0,-1 0-1 0 0,0 0 1 0 0,0 0-1 0 0,1 0 1 0 0,-1-1-1 0 0,1 1 1 0 0,-1-1 0 0 0,1-1-1 0 0,0 1 1 0 0,-1-1-1 0 0,1 1 1 0 0,-6-7-1 0 0,9 8-32 0 0,-1 0-1 0 0,1-1 1 0 0,0 1 0 0 0,0-1-1 0 0,0 1 1 0 0,0-1 0 0 0,0 1-1 0 0,1-1 1 0 0,-1 1 0 0 0,0-1-1 0 0,1 0 1 0 0,-1 0 0 0 0,1 1-1 0 0,-1-1 1 0 0,1 0 0 0 0,0 0-1 0 0,0 1 1 0 0,0-1 0 0 0,0 0-1 0 0,0 0 1 0 0,0 0 0 0 0,1 1-1 0 0,-1-1 1 0 0,0 0 0 0 0,1 0-1 0 0,0 1 1 0 0,-1-1 0 0 0,1 0-1 0 0,0 1 1 0 0,0-1 0 0 0,0 1-1 0 0,0-1 1 0 0,0 1 0 0 0,1-2-1 0 0,5-5-1543 0 0,1 0 0 0 0,-1 0-1 0 0,1 1 1 0 0,13-9 0 0 0,-16 12-188 0 0,11-8-625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40.7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29 2224 0 0,'8'1'10012'0'0,"19"-3"-8626"0"0,-8 0-181 0 0,102-9-343 0 0,44-1-1425 0 0,-72 11-3023 0 0,-62 0 1448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42.1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522 61 512 0 0,'0'-8'649'0'0,"0"0"1"0"0,1 0-1 0 0,0 1 0 0 0,4-11 0 0 0,-5 17-589 0 0,0 1 0 0 0,0 0 0 0 0,0-1 0 0 0,0 1 0 0 0,0 0 0 0 0,0-1-1 0 0,0 1 1 0 0,0-1 0 0 0,0 1 0 0 0,-1 0 0 0 0,1-1 0 0 0,0 1 0 0 0,0-1 0 0 0,0 1 0 0 0,0 0-1 0 0,0-1 1 0 0,-1 1 0 0 0,1 0 0 0 0,0-1 0 0 0,0 1 0 0 0,-1 0 0 0 0,1 0 0 0 0,0-1 0 0 0,0 1 0 0 0,-1 0-1 0 0,1 0 1 0 0,0-1 0 0 0,-1 1 0 0 0,1 0 0 0 0,0 0 0 0 0,-1 0 0 0 0,1-1 0 0 0,0 1 0 0 0,-1 0 0 0 0,1 0-1 0 0,-1 0 1 0 0,1 0 0 0 0,0 0 0 0 0,-1 0 0 0 0,1 0 0 0 0,-1 0 0 0 0,1 0 0 0 0,0 0 0 0 0,-1 0-1 0 0,1 0 1 0 0,-1 0 0 0 0,1 0 0 0 0,-1 1 0 0 0,-21 3 1125 0 0,20-4-1063 0 0,-17 6 893 0 0,0 2 1 0 0,0 0-1 0 0,1 0 0 0 0,0 2 0 0 0,-26 18 0 0 0,33-20-603 0 0,0 1 1 0 0,1 0-1 0 0,0 0 1 0 0,-14 18-1 0 0,-29 47 967 0 0,28-34-772 0 0,1 2 1 0 0,-31 79-1 0 0,-20 95 130 0 0,62-176-610 0 0,2 0-7 0 0,1 1 1 0 0,1 0-1 0 0,3 1 1 0 0,1 0 0 0 0,2-1-1 0 0,4 62 1 0 0,0-91-134 0 0,0 1 0 0 0,1-1-1 0 0,1 1 1 0 0,0-1 0 0 0,0 0 0 0 0,1 0 0 0 0,1 0 0 0 0,0-1 0 0 0,0 0 0 0 0,1 1-1 0 0,1-2 1 0 0,0 1 0 0 0,0-1 0 0 0,1 0 0 0 0,0-1 0 0 0,1 0 0 0 0,0 0 0 0 0,19 13-1 0 0,-3-5-720 0 0,2-2 0 0 0,52 22 1 0 0,60 12-4950 0 0,-95-35 4197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43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13 512 0 0,'-14'-1'576'0'0,"6"0"653"0"0,3 1 2722 0 0,5 0-3887 0 0,0 0-1 0 0,0 0 1 0 0,0-1 0 0 0,0 1-1 0 0,0 0 1 0 0,0 0-1 0 0,0-1 1 0 0,0 1 0 0 0,0 0-1 0 0,0 0 1 0 0,1 0 0 0 0,-1-1-1 0 0,0 1 1 0 0,0 0 0 0 0,0 0-1 0 0,0 0 1 0 0,0-1 0 0 0,0 1-1 0 0,1 0 1 0 0,-1 0-1 0 0,0 0 1 0 0,0 0 0 0 0,0-1-1 0 0,0 1 1 0 0,1 0 0 0 0,-1 0-1 0 0,0 0 1 0 0,0 0 0 0 0,1 0-1 0 0,-1 0 1 0 0,0 0-1 0 0,40-3 3203 0 0,-26 2-2750 0 0,0 0 1 0 0,14 1-1 0 0,133 7 1165 0 0,75-12-656 0 0,158 24-594 0 0,-321-14-426 0 0,3-1-51 0 0,52 4-66 0 0,3 0 89 0 0,-27-3 4 0 0,111 6-61 0 0,-46-3 73 0 0,313 6-184 0 0,-26 0-43 0 0,-130 0 210 0 0,-27 4 33 0 0,-40-13 121 0 0,-175-6-73 0 0,111-5-29 0 0,-133 4 0 0 0,196-19-77 0 0,-145 9 74 0 0,-70 8 4 0 0,-1-3 0 0 0,45-11 1 0 0,-85 17-32 0 0,1 0 3 0 0,1 1-1 0 0,-1-1 1 0 0,0 0-1 0 0,0 0 0 0 0,0-1 1 0 0,-1 1-1 0 0,1 0 1 0 0,0-1-1 0 0,4-3 0 0 0,-26 4-537 0 0,3 2-1824 0 0,0 0 0 0 0,-19 5 1 0 0,26-4 989 0 0,-8 1-425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44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188 33 608 0 0,'-4'-16'2846'0'0,"1"0"3481"0"0,-1 40-908 0 0,-8 19-3954 0 0,3-15-669 0 0,5-10-841 0 0,-1 1 0 0 0,-1-1 1 0 0,-1 0-1 0 0,-1-1 0 0 0,0 0 0 0 0,-1 0 0 0 0,-14 19 0 0 0,7-17-2143 0 0,0 0 0 0 0,-21 18 0 0 0,20-22 628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46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12 112 0 0,'-6'0'143'0'0,"5"-1"41"0"0,0 1 0 0 0,0 0 0 0 0,0 0 0 0 0,0 0-1 0 0,0 0 1 0 0,1 0 0 0 0,-1 0 0 0 0,0 1 0 0 0,0-1 0 0 0,0 0 0 0 0,0 0 0 0 0,1 1 0 0 0,-1-1 0 0 0,0 0 0 0 0,0 1-1 0 0,0-1 1 0 0,1 0 0 0 0,-1 1 0 0 0,0-1 0 0 0,1 1 0 0 0,-2 0 0 0 0,2-1-140 0 0,0 0 0 0 0,0 1-1 0 0,0-1 1 0 0,0 0 0 0 0,0 0 0 0 0,0 0 0 0 0,0 0 0 0 0,-1 1-1 0 0,1-1 1 0 0,0 0 0 0 0,0 0 0 0 0,0 0 0 0 0,0 0-1 0 0,0 1 1 0 0,0-1 0 0 0,0 0 0 0 0,0 0 0 0 0,0 0 0 0 0,0 1-1 0 0,0-1 1 0 0,0 0 0 0 0,0 0 0 0 0,0 0 0 0 0,0 0 0 0 0,1 1-1 0 0,-1-1 1 0 0,0 0 0 0 0,0 0 0 0 0,0 0 0 0 0,0 0 0 0 0,0 0-1 0 0,0 1 1 0 0,0-1 0 0 0,0 0 0 0 0,1 0 0 0 0,-1 0-1 0 0,0 0 1 0 0,0 0 0 0 0,0 0 0 0 0,0 1 0 0 0,0-1 0 0 0,1 0-1 0 0,-1 0 1 0 0,0 0 0 0 0,0 0 0 0 0,0 0 0 0 0,0 0 0 0 0,1 0-1 0 0,-1 0 1 0 0,0 0 0 0 0,0 0 0 0 0,0 0 0 0 0,0 0 0 0 0,1 0-1 0 0,-1 0 1 0 0,0 0 0 0 0,0 0 0 0 0,0 0 0 0 0,1 0-1 0 0,-1 0 1 0 0,22 2 666 0 0,5 2 827 0 0,-25-3-1425 0 0,0 0 1 0 0,0-1-1 0 0,0 1 1 0 0,0-1-1 0 0,0 1 1 0 0,0-1-1 0 0,0 0 1 0 0,0 0-1 0 0,0 0 1 0 0,0 0-1 0 0,0 0 1 0 0,2-1-1 0 0,29-8 855 0 0,3 0-177 0 0,8 2-525 0 0,-27 4-246 0 0,-1 1-1 0 0,19 0 1 0 0,244 9 599 0 0,-150-2-381 0 0,333-2 399 0 0,-320 2-189 0 0,-45-1-205 0 0,88 8 543 0 0,-29-1-606 0 0,-23 1-42 0 0,-8-1-146 0 0,30 1-11 0 0,38 1 114 0 0,-43-4-49 0 0,43 0 65 0 0,-75-3 21 0 0,32 0 73 0 0,32-3 223 0 0,-27 1-81 0 0,57 2-36 0 0,-49 0-128 0 0,-37 0-163 0 0,22 0-2 0 0,121 14-311 0 0,-263-20 184 0 0,-4 0-44 0 0,0 1 1 0 0,0-1 0 0 0,1 0 0 0 0,-1 0 0 0 0,0 1 0 0 0,0-1-1 0 0,0 1 1 0 0,0-1 0 0 0,2 3 0 0 0,-4-3 73 0 0,0 0-1 0 0,0 0 1 0 0,0 0 0 0 0,0 0-1 0 0,0 1 1 0 0,0-1 0 0 0,0 0-1 0 0,0 0 1 0 0,0 0 0 0 0,0 0-1 0 0,0 0 1 0 0,0 1 0 0 0,0-1-1 0 0,0 0 1 0 0,0 0 0 0 0,0 0-1 0 0,0 0 1 0 0,0 0-1 0 0,-1 1 1 0 0,1-1 0 0 0,0 0-1 0 0,0 0 1 0 0,0 0 0 0 0,0 0-1 0 0,0 0 1 0 0,0 0 0 0 0,-1 0-1 0 0,1 0 1 0 0,0 1 0 0 0,0-1-1 0 0,0 0 1 0 0,0 0 0 0 0,-1 0-1 0 0,1 0 1 0 0,0 0 0 0 0,0 0-1 0 0,0 0 1 0 0,0 0-1 0 0,-1 0 1 0 0,1 0 0 0 0,0 0-1 0 0,-10 2-2680 0 0,10-2 2600 0 0,-14 3-3487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51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247 76 512 0 0,'4'-2'943'0'0,"-1"0"-1"0"0,1-1 1 0 0,-1 1-1 0 0,0-1 1 0 0,5-5-1 0 0,11-9 3188 0 0,-19 17-3993 0 0,1-1 1 0 0,-1 1-1 0 0,1 0 1 0 0,-1-1-1 0 0,1 1 1 0 0,-1-1-1 0 0,1 0 1 0 0,-1 1-1 0 0,0-1 1 0 0,1 1-1 0 0,-1-1 1 0 0,0 0-1 0 0,1 1 1 0 0,-1-1-1 0 0,0 1 1 0 0,0-1-1 0 0,0 0 1 0 0,0 1-1 0 0,0-1 1 0 0,1 0-1 0 0,-1 0 1 0 0,0 1-1 0 0,0-1 1 0 0,-1 0-1 0 0,1 1 0 0 0,0-1 1 0 0,0 0-1 0 0,0 1 1 0 0,0-1-1 0 0,0 0 1 0 0,-1 0-1 0 0,0 0 34 0 0,1 0 0 0 0,-1-1 0 0 0,1 1 0 0 0,-1 0-1 0 0,0 0 1 0 0,0 0 0 0 0,0 0 0 0 0,1 0 0 0 0,-1 0-1 0 0,0 0 1 0 0,0 0 0 0 0,0 1 0 0 0,-1-1-1 0 0,1 0 1 0 0,-1 0 0 0 0,-1 0-119 0 0,1 0 0 0 0,-1 1-1 0 0,1 0 1 0 0,-1 0 0 0 0,0 0 0 0 0,1 0-1 0 0,-1 0 1 0 0,1 0 0 0 0,-1 0 0 0 0,1 1-1 0 0,-1-1 1 0 0,1 1 0 0 0,-4 1-1 0 0,-34 15 103 0 0,31-12-112 0 0,-25 10 106 0 0,-49 27 406 0 0,73-36-295 0 0,0 0 0 0 0,0 1 0 0 0,1 0 0 0 0,0 1-1 0 0,-14 14 1 0 0,23-21-240 0 0,-1-1 0 0 0,1 1-1 0 0,0-1 1 0 0,-1 0-1 0 0,1 1 1 0 0,0-1 0 0 0,-1 1-1 0 0,1-1 1 0 0,0 1-1 0 0,-1-1 1 0 0,1 1 0 0 0,0-1-1 0 0,0 1 1 0 0,0-1-1 0 0,0 1 1 0 0,-1-1 0 0 0,1 1-1 0 0,0 0 1 0 0,0-1 0 0 0,0 1-1 0 0,0-1 1 0 0,0 1-1 0 0,0-1 1 0 0,0 1 0 0 0,1 0-1 0 0,-1-1 1 0 0,0 1-1 0 0,0-1 1 0 0,0 1 0 0 0,0-1-1 0 0,1 1 1 0 0,-1-1-1 0 0,0 1 1 0 0,1-1 0 0 0,-1 1-1 0 0,0-1 1 0 0,1 0-1 0 0,-1 1 1 0 0,0-1 0 0 0,1 1-1 0 0,-1-1 1 0 0,1 0-1 0 0,-1 1 1 0 0,1-1 0 0 0,-1 0-1 0 0,1 0 1 0 0,-1 1-1 0 0,1-1 1 0 0,-1 0 0 0 0,1 0-1 0 0,-1 0 1 0 0,2 1-1 0 0,4 0 47 0 0,-1 1 0 0 0,1 0 0 0 0,11 0 0 0 0,-11-1-46 0 0,91 11 208 0 0,-49-7-214 0 0,83 20 0 0 0,-119-21-10 0 0,0 0 1 0 0,-1 0-1 0 0,1 1 0 0 0,-1 1 0 0 0,-1 0 1 0 0,14 9-1 0 0,-20-12-2 0 0,0 0 1 0 0,0 0-1 0 0,0 1 0 0 0,-1-1 0 0 0,1 1 0 0 0,-1 0 1 0 0,0 0-1 0 0,0 0 0 0 0,0 0 0 0 0,-1 0 1 0 0,1 1-1 0 0,-1-1 0 0 0,0 1 0 0 0,-1 0 1 0 0,1 0-1 0 0,-1-1 0 0 0,2 11 0 0 0,-3-11 3 0 0,-1-1 0 0 0,1 0 0 0 0,-1 0-1 0 0,1 0 1 0 0,-1 0 0 0 0,0 1-1 0 0,0-1 1 0 0,-1 0 0 0 0,1 0 0 0 0,-1-1-1 0 0,1 1 1 0 0,-1 0 0 0 0,0 0 0 0 0,0-1-1 0 0,0 1 1 0 0,0-1 0 0 0,-1 0-1 0 0,-3 4 1 0 0,-2 0-1 0 0,0 0-1 0 0,-1 0 1 0 0,1 0 0 0 0,-17 6-1 0 0,15-8-25 0 0,0 0-1 0 0,0-1 0 0 0,0 0 0 0 0,-1-1 0 0 0,0-1 0 0 0,1 1 1 0 0,-1-2-1 0 0,0 1 0 0 0,1-1 0 0 0,-1-1 0 0 0,-12-2 1 0 0,15 2-139 0 0,1-1 1 0 0,0 0-1 0 0,-1 0 1 0 0,1-1-1 0 0,0 0 1 0 0,0 0-1 0 0,-8-6 1 0 0,11 6-128 0 0,0 0 0 0 0,0 0 0 0 0,0 0 0 0 0,0-1 1 0 0,1 1-1 0 0,-1-1 0 0 0,1 0 0 0 0,0 0 0 0 0,0 0 0 0 0,1-1 1 0 0,-4-7-1 0 0,5 10-62 0 0,0 0 0 0 0,0-1 0 0 0,0 1 0 0 0,0-1 0 0 0,1 1 0 0 0,-1-1 1 0 0,1 1-1 0 0,0-1 0 0 0,0 1 0 0 0,0-1 0 0 0,0 1 0 0 0,0-1 0 0 0,0 1 1 0 0,1-1-1 0 0,-1 1 0 0 0,1-1 0 0 0,0 1 0 0 0,0-1 0 0 0,-1 1 0 0 0,3-3 0 0 0,5-8-1030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52.1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21 8 0 0,'4'-10'-1140'0'0,"2"0"11895"0"0,0 11-4620 0 0,1 4-5323 0 0,11 19 677 0 0,-14-19-1249 0 0,0 1-1 0 0,1-1 1 0 0,7 7-1 0 0,-6-7-83 0 0,23 20 399 0 0,40 27 1 0 0,-59-46-540 0 0,0 0 0 0 0,0-1 0 0 0,1 0 1 0 0,0 0-1 0 0,0-1 0 0 0,0 0 0 0 0,0-1 1 0 0,18 2-1 0 0,-20-4-23 0 0,-1 0 1 0 0,1 0 0 0 0,-1-1-1 0 0,1-1 1 0 0,16-2 0 0 0,-23 3 1 0 0,0-1 0 0 0,0 1 0 0 0,0-1 0 0 0,0 0 0 0 0,-1 0 0 0 0,1 1 0 0 0,0-1 0 0 0,0 0 0 0 0,-1-1 0 0 0,1 1 0 0 0,0 0 0 0 0,-1 0 0 0 0,1-1 0 0 0,-1 1 1 0 0,0-1-1 0 0,1 1 0 0 0,-1-1 0 0 0,0 0 0 0 0,0 1 0 0 0,0-1 0 0 0,0 0 0 0 0,0 0 0 0 0,-1 0 0 0 0,1 1 0 0 0,0-1 0 0 0,-1 0 0 0 0,0 0 0 0 0,1 0 0 0 0,-1 0 1 0 0,0 0-1 0 0,0-4 0 0 0,0 5-7 0 0,0-1 0 0 0,0 0-1 0 0,0 1 1 0 0,0-1 0 0 0,0 0 0 0 0,0 1 0 0 0,0-1 0 0 0,-1 1 0 0 0,1-1 0 0 0,-1 0 0 0 0,1 1 0 0 0,-1-1 0 0 0,0 1 0 0 0,1-1-1 0 0,-1 1 1 0 0,0 0 0 0 0,0-1 0 0 0,0 1 0 0 0,0 0 0 0 0,0-1 0 0 0,0 1 0 0 0,-1 0 0 0 0,1 0 0 0 0,0 0 0 0 0,0 0 0 0 0,-1 0-1 0 0,1 1 1 0 0,-1-1 0 0 0,1 0 0 0 0,-1 0 0 0 0,1 1 0 0 0,-1-1 0 0 0,1 1 0 0 0,-1 0 0 0 0,0-1 0 0 0,1 1 0 0 0,-1 0 0 0 0,0 0-1 0 0,1 0 1 0 0,-3 0 0 0 0,-7 1-101 0 0,0 1-1 0 0,0 0 1 0 0,0 0 0 0 0,-20 8-1 0 0,14-4 39 0 0,-115 41 18 0 0,33-11 107 0 0,57-19 238 0 0,47-18-271 0 0,0 0 0 0 0,0 0 0 0 0,-1 0 0 0 0,1-1 0 0 0,0 0 0 0 0,7-4-1 0 0,6-2 20 0 0,-3 3-32 0 0,159-64-94 0 0,-140 53 2 0 0,-2 0 47 0 0,1 1 0 0 0,48-14 1 0 0,-78 28 43 0 0,11-2-121 0 0,-12 3 27 0 0,-7 5 5 0 0,-6 2 51 0 0,1-1 1 0 0,-2-1 0 0 0,1 0-1 0 0,-22 6 1 0 0,-12 6-5 0 0,-21 12 107 0 0,-94 28 0 0 0,155-55-140 0 0,8-1 34 0 0,8-3-68 0 0,19-7-492 0 0,16-6-2259 0 0,2 2 0 0 0,84-12 0 0 0,-101 23 816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52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39 2809 0 0,'-15'-1'5046'0'0,"15"1"-4897"0"0,-1 0-1 0 0,1 0 0 0 0,-1 0 1 0 0,1 0-1 0 0,-1 0 1 0 0,1 0-1 0 0,-1 0 0 0 0,1 0 1 0 0,-1 0-1 0 0,1 0 1 0 0,-1-1-1 0 0,1 1 0 0 0,-1 0 1 0 0,1 0-1 0 0,-1-1 1 0 0,1 1-1 0 0,0 0 0 0 0,-1-1 1 0 0,1 1-1 0 0,-1 0 1 0 0,1-1-1 0 0,0 1 0 0 0,-1-1 1 0 0,1 0-1 0 0,0 1-114 0 0,1-1-1 0 0,-1 1 1 0 0,1-1 0 0 0,-1 1-1 0 0,1-1 1 0 0,-1 1 0 0 0,1 0-1 0 0,-1-1 1 0 0,1 1 0 0 0,0 0-1 0 0,-1-1 1 0 0,1 1 0 0 0,-1 0-1 0 0,1 0 1 0 0,0 0 0 0 0,-1 0-1 0 0,1 0 1 0 0,1-1 0 0 0,14-1 610 0 0,211-20 618 0 0,2 20-1959 0 0,-221 2 195 0 0,0 1 0 0 0,0 0 0 0 0,0 0 1 0 0,0 1-1 0 0,-1 0 0 0 0,1 0 0 0 0,0 1 1 0 0,8 3-1 0 0,-12-3-812 0 0,-3 1 83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52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56 1816 0 0,'-43'8'7727'0'0,"41"-8"-7428"0"0,-1 0 0 0 0,1 1 0 0 0,-1-1 0 0 0,0 0 0 0 0,1-1 0 0 0,-1 1 0 0 0,1 0 0 0 0,-1-1 0 0 0,1 1 0 0 0,0-1 0 0 0,-1 0 0 0 0,1 0 0 0 0,-1 0 0 0 0,-2-2 0 0 0,5 3-238 0 0,0 0-1 0 0,0 0 0 0 0,0 0 0 0 0,-1 0 0 0 0,1 0 0 0 0,0-1 1 0 0,0 1-1 0 0,0 0 0 0 0,0 0 0 0 0,0 0 0 0 0,-1 0 0 0 0,1-1 1 0 0,0 1-1 0 0,0 0 0 0 0,0 0 0 0 0,0 0 0 0 0,0-1 0 0 0,0 1 1 0 0,0 0-1 0 0,0 0 0 0 0,0 0 0 0 0,0-1 0 0 0,0 1 0 0 0,0 0 1 0 0,0 0-1 0 0,0 0 0 0 0,0-1 0 0 0,0 1 0 0 0,0 0 0 0 0,0 0 1 0 0,0 0-1 0 0,0-1 0 0 0,0 1 0 0 0,0 0 0 0 0,0 0 0 0 0,1 0 1 0 0,-1-1-1 0 0,0 1 0 0 0,0 0 0 0 0,0 0 0 0 0,0 0 0 0 0,0 0 1 0 0,1-1-1 0 0,-1 1 0 0 0,0 0 0 0 0,0 0 0 0 0,0 0 0 0 0,0 0 1 0 0,1 0-1 0 0,-1 0 0 0 0,0 0 0 0 0,0-1 0 0 0,12-4 524 0 0,-11 5-523 0 0,18-5 157 0 0,0 1-1 0 0,0 1 1 0 0,20-1-1 0 0,-4 0-190 0 0,145-15-259 0 0,-59 17-3241 0 0,-87 4 195 0 0,0 0-784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53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652 107 512 0 0,'0'-6'478'0'0,"0"0"0"0"0,0 0-1 0 0,0 0 1 0 0,0 0 0 0 0,-1 0 0 0 0,0 0-1 0 0,0 0 1 0 0,-1 0 0 0 0,0 0 0 0 0,0 0 0 0 0,-5-9-1 0 0,5 13-215 0 0,1 0-1 0 0,-1 0 1 0 0,0 0-1 0 0,0 0 1 0 0,-1 0 0 0 0,1 1-1 0 0,0-1 1 0 0,-1 1-1 0 0,1-1 1 0 0,-1 1-1 0 0,1 0 1 0 0,-1 0-1 0 0,0 0 1 0 0,1 0-1 0 0,-1 0 1 0 0,0 1-1 0 0,0-1 1 0 0,1 1-1 0 0,-1 0 1 0 0,-4 0 0 0 0,-1 0 160 0 0,0 0 1 0 0,0 0 0 0 0,0 1-1 0 0,0 0 1 0 0,-15 4 0 0 0,3 2 130 0 0,1 1 1 0 0,0 1-1 0 0,1 1 1 0 0,-1 0 0 0 0,2 1-1 0 0,-30 24 1 0 0,18-9 12 0 0,1 1 0 0 0,-42 53 0 0 0,37-36-171 0 0,3 3 0 0 0,1 0 0 0 0,2 2 1 0 0,3 1-1 0 0,-35 103 0 0 0,52-131-322 0 0,0 0 1 0 0,2 0-1 0 0,1 0 1 0 0,1 1-1 0 0,1-1 0 0 0,0 1 1 0 0,2 0-1 0 0,4 33 1 0 0,-2-40-81 0 0,1 0-1 0 0,1 0 1 0 0,1-1 0 0 0,0 1 0 0 0,1-1 0 0 0,0 0 0 0 0,1-1 0 0 0,1 1 0 0 0,0-1 0 0 0,1-1-1 0 0,1 0 1 0 0,17 19 0 0 0,-14-19-189 0 0,1 0-1 0 0,1-1 0 0 0,0-1 1 0 0,0 0-1 0 0,1-2 0 0 0,0 1 1 0 0,28 10-1 0 0,-12-8-1118 0 0,0-1-1 0 0,1-2 1 0 0,43 6-1 0 0,-16-7-736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2.6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74 2937 0 0,'-3'1'1058'0'0,"0"0"1"0"0,1-1-1 0 0,-1 1 1 0 0,1 0-1 0 0,-1 1 0 0 0,1-1 1 0 0,-1 0-1 0 0,1 1 1 0 0,-4 2-1 0 0,5-3-878 0 0,0 1-1 0 0,0-1 0 0 0,0 1 1 0 0,0-1-1 0 0,1 1 0 0 0,-1-1 1 0 0,0 1-1 0 0,1 0 0 0 0,-1-1 1 0 0,1 1-1 0 0,-1 0 0 0 0,1-1 1 0 0,0 1-1 0 0,0 0 1 0 0,-1-1-1 0 0,2 4 0 0 0,-2-2-55 0 0,1-1 1 0 0,0 1-1 0 0,1 0 0 0 0,-1 0 0 0 0,0 0 0 0 0,1-1 0 0 0,0 1 0 0 0,0 0 1 0 0,-1-1-1 0 0,2 1 0 0 0,-1 0 0 0 0,0-1 0 0 0,0 1 0 0 0,1-1 0 0 0,-1 0 1 0 0,1 0-1 0 0,0 1 0 0 0,0-1 0 0 0,2 2 0 0 0,-1-2-40 0 0,1 1 0 0 0,0-1 0 0 0,0 0 0 0 0,0 0 0 0 0,0-1 0 0 0,0 1 0 0 0,0-1 0 0 0,1 0 1 0 0,-1 0-1 0 0,0 0 0 0 0,6 0 0 0 0,1-1-59 0 0,-1 0 0 0 0,0 0 0 0 0,1-1 0 0 0,-1 0 0 0 0,0-1 1 0 0,0 0-1 0 0,18-7 0 0 0,-12 4-65 0 0,-1-2 1 0 0,-1 0 0 0 0,1 0-1 0 0,15-12 1 0 0,-27 17 28 0 0,0-1 1 0 0,-1 1 0 0 0,1 0 0 0 0,-1-1 0 0 0,1 1-1 0 0,-1-1 1 0 0,0 0 0 0 0,0 0 0 0 0,0 0-1 0 0,-1 0 1 0 0,1 0 0 0 0,-1 0 0 0 0,1 0 0 0 0,-1 0-1 0 0,0-1 1 0 0,0 1 0 0 0,0 0 0 0 0,-1-1 0 0 0,1 1-1 0 0,-1-4 1 0 0,0 4 16 0 0,0 0 1 0 0,-1 1-1 0 0,1-1 0 0 0,-1 1 0 0 0,1-1 0 0 0,-1 1 0 0 0,0-1 1 0 0,0 1-1 0 0,0-1 0 0 0,0 1 0 0 0,0 0 0 0 0,-1 0 1 0 0,1 0-1 0 0,-1-1 0 0 0,1 1 0 0 0,-1 0 0 0 0,0 1 0 0 0,0-1 1 0 0,0 0-1 0 0,0 1 0 0 0,0-1 0 0 0,0 1 0 0 0,0-1 1 0 0,-1 1-1 0 0,1 0 0 0 0,0 0 0 0 0,-4-1 0 0 0,1 0 30 0 0,0 1 0 0 0,0-1 0 0 0,0 1-1 0 0,-1 0 1 0 0,1 1 0 0 0,0-1 0 0 0,-1 1-1 0 0,1 0 1 0 0,0 0 0 0 0,-1 1 0 0 0,1 0-1 0 0,0 0 1 0 0,-1 0 0 0 0,1 0 0 0 0,0 1-1 0 0,0 0 1 0 0,0 0 0 0 0,0 0 0 0 0,-6 5 0 0 0,4-2 84 0 0,0 0 0 0 0,0 1 0 0 0,0 0-1 0 0,1 1 1 0 0,0-1 0 0 0,0 1 0 0 0,1 0 0 0 0,-1 1 0 0 0,2-1 0 0 0,-8 15 0 0 0,7-11-6 0 0,0 0-1 0 0,0 1 0 0 0,2-1 0 0 0,-1 1 0 0 0,1-1 1 0 0,1 1-1 0 0,-2 17 0 0 0,4-25-125 0 0,0 1 1 0 0,0-1-1 0 0,1 1 1 0 0,-1-1-1 0 0,1 0 1 0 0,0 1-1 0 0,0-1 0 0 0,1 0 1 0 0,-1 0-1 0 0,1 1 1 0 0,0-1-1 0 0,0 0 1 0 0,0-1-1 0 0,0 1 1 0 0,1 0-1 0 0,0-1 0 0 0,-1 1 1 0 0,2-1-1 0 0,-1 0 1 0 0,0 0-1 0 0,0 0 1 0 0,1 0-1 0 0,4 2 1 0 0,-2-1-190 0 0,1-1 1 0 0,-1 0 0 0 0,1 0 0 0 0,0-1-1 0 0,0 1 1 0 0,0-2 0 0 0,0 1 0 0 0,11 0 0 0 0,-4 0-1607 0 0,1-2 1 0 0,0 0 0 0 0,17-3-1 0 0,0-2-3115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55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14 112 512 0 0,'-5'-1'853'0'0,"-2"-3"4884"0"0,7 4-5629 0 0,0-1-1 0 0,0 1 1 0 0,0 0-1 0 0,-1 0 1 0 0,1 0-1 0 0,0 0 0 0 0,0 0 1 0 0,0 0-1 0 0,0-1 1 0 0,0 1-1 0 0,0 0 1 0 0,0 0-1 0 0,0 0 0 0 0,0 0 1 0 0,0 0-1 0 0,0-1 1 0 0,0 1-1 0 0,0 0 1 0 0,0 0-1 0 0,0 0 1 0 0,0 0-1 0 0,0-1 0 0 0,0 1 1 0 0,0 0-1 0 0,0 0 1 0 0,0 0-1 0 0,0 0 1 0 0,0 0-1 0 0,0-1 1 0 0,0 1-1 0 0,0 0 0 0 0,0 0 1 0 0,0 0-1 0 0,0 0 1 0 0,1 0-1 0 0,-1 0 1 0 0,0-1-1 0 0,0 1 1 0 0,0 0-1 0 0,0 0 0 0 0,0 0 1 0 0,0 0-1 0 0,0 0 1 0 0,1 0-1 0 0,-1 0 1 0 0,0 0-1 0 0,0 0 1 0 0,0 0-1 0 0,0 0 0 0 0,0-1 1 0 0,1 1-1 0 0,-1 0 1 0 0,0 0-1 0 0,0 0 1 0 0,0 0-1 0 0,0 0 1 0 0,1 0-1 0 0,-1 0 0 0 0,0 0 1 0 0,0 0-1 0 0,0 1 1 0 0,0-1-1 0 0,0 0 1 0 0,1 0-1 0 0,-1 0 1 0 0,0 0-1 0 0,0 0 0 0 0,18-1 1198 0 0,26-5-1 0 0,7 0-604 0 0,-16 2-470 0 0,13 0 110 0 0,131-2 112 0 0,-159 6-421 0 0,158 7 3 0 0,-149-5 17 0 0,41-2 1 0 0,-4-1-70 0 0,105-5 152 0 0,-59-2 18 0 0,73-2 85 0 0,-14-4 0 0 0,-95 7-143 0 0,-55 6-47 0 0,32 3 1 0 0,-5 0 81 0 0,223 2 527 0 0,-144-5-304 0 0,-35-2-114 0 0,234-3 14 0 0,-252 4-227 0 0,139-1-113 0 0,54 3 176 0 0,-235 0-107 0 0,93-7 34 0 0,22-5-14 0 0,-100 9 6 0 0,276-3 20 0 0,-264 6-55 0 0,300 10-906 0 0,-339-9 169 0 0,8-1-1985 0 0,-9-4-2463 0 0,-11 1 3456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56.4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9 111 512 0 0,'-2'-6'872'0'0,"1"0"-1"0"0,-1 0 1 0 0,1 0-1 0 0,0-1 1 0 0,1 1 0 0 0,-1 0-1 0 0,1-7 1 0 0,0 9-360 0 0,1 1 1 0 0,-1-1-1 0 0,1 1 1 0 0,-1 0-1 0 0,1-1 1 0 0,0 1-1 0 0,0 0 1 0 0,0 0-1 0 0,1-1 1 0 0,-1 1-1 0 0,1 0 1 0 0,0 0 0 0 0,0 1-1 0 0,2-5 1 0 0,-3 7-438 0 0,-1 0 0 0 0,0 0 0 0 0,0 0 0 0 0,0-1 0 0 0,1 1 0 0 0,-1 0 0 0 0,0 0 0 0 0,0 0 0 0 0,1 0 0 0 0,-1 0 0 0 0,0-1 0 0 0,0 1 0 0 0,1 0 0 0 0,-1 0 0 0 0,0 0 0 0 0,0 0 0 0 0,1 0 0 0 0,-1 0 0 0 0,0 0 0 0 0,0 0 0 0 0,1 0 0 0 0,-1 0 0 0 0,0 0 0 0 0,1 0 0 0 0,-1 0-1 0 0,0 0 1 0 0,0 0 0 0 0,1 0 0 0 0,-1 0 0 0 0,0 0 0 0 0,0 1 0 0 0,1-1 0 0 0,-1 0 0 0 0,7 9 1166 0 0,1 15 55 0 0,-4-4-1109 0 0,-1 0 0 0 0,-1 1 0 0 0,0-1 1 0 0,-2 1-1 0 0,0-1 0 0 0,-2 1 0 0 0,0-1 0 0 0,-9 37 0 0 0,8-47-1065 0 0,0-1-1 0 0,0-1 0 0 0,-1 1 1 0 0,0 0-1 0 0,-7 11 1 0 0,0-5-1919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4:57.7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16 632 0 0,'-28'2'3001'0'0,"-12"3"2093"0"0,38-5-4243 0 0,-3-1 2161 0 0,8 3-1556 0 0,0 0-1242 0 0,1-1 0 0 0,-1-1 0 0 0,1 1 1 0 0,-1 0-1 0 0,1-1 0 0 0,0 0 0 0 0,5 0 0 0 0,15 2 205 0 0,-15 0-364 0 0,1-1-1 0 0,0-1 1 0 0,0 0 0 0 0,10-1-1 0 0,8 0-93 0 0,136-8 519 0 0,-48 1-196 0 0,-63 1-195 0 0,-39 4-35 0 0,1 1-1 0 0,16 0 0 0 0,180 12 731 0 0,46-6-86 0 0,-153-5-507 0 0,-25-1-165 0 0,78-2 15 0 0,41 0 17 0 0,-43 9-81 0 0,16 2 129 0 0,-36 0-161 0 0,-39 1 161 0 0,-16-2-67 0 0,149 0 52 0 0,-119-5-71 0 0,71-7-1 0 0,-22 0-17 0 0,163 10-19 0 0,-201-3 107 0 0,52 2-105 0 0,97-1 7 0 0,-97-4 83 0 0,12-1-112 0 0,-160 3 56 0 0,28-3 0 0 0,10-1-793 0 0,-56 2-609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32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80 512 0 0,'8'-27'670'0'0,"0"3"3273"0"0,-6-5 8230 0 0,-2 31-11984 0 0,0 1-1 0 0,0-1 0 0 0,0 0 1 0 0,0 0-1 0 0,0 1 0 0 0,0-1 0 0 0,0 0 1 0 0,1 0-1 0 0,-1 0 0 0 0,1 0 1 0 0,0 1-1 0 0,1 2 0 0 0,3 10 214 0 0,2 45 553 0 0,-3 105-1 0 0,-4-133-770 0 0,-4 135 400 0 0,4-154-588 0 0,-1-4-59 0 0,1-1 0 0 0,1 1 0 0 0,-1-1 0 0 0,1 1 0 0 0,2 8 0 0 0,-8-46-9843 0 0,2 19 5443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33.7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104 195 1032 0 0,'-2'-1'801'0'0,"-1"1"-1"0"0,1-1 1 0 0,-1 0-1 0 0,1 1 1 0 0,0-1 0 0 0,-1-1-1 0 0,1 1 1 0 0,0 0-1 0 0,-1 0 1 0 0,-2-4-1 0 0,2 3-222 0 0,0 0-1 0 0,0 1 0 0 0,0-1 0 0 0,0 1 1 0 0,0-1-1 0 0,-5-1 0 0 0,-5 2 490 0 0,9 1-769 0 0,1-1 0 0 0,0 1 0 0 0,0 0-1 0 0,-1-1 1 0 0,1 0 0 0 0,0 1 0 0 0,0-1 0 0 0,-5-3-1 0 0,17 9 33 0 0,-8-5-332 0 0,-1 0 1 0 0,0 0-1 0 0,0 0 0 0 0,0 0 1 0 0,0 0-1 0 0,1 0 1 0 0,-1 1-1 0 0,0-1 0 0 0,0 0 1 0 0,0 0-1 0 0,0 0 0 0 0,0 0 1 0 0,0 1-1 0 0,0-1 1 0 0,1 0-1 0 0,-1 0 0 0 0,0 0 1 0 0,0 0-1 0 0,0 1 0 0 0,0-1 1 0 0,0 0-1 0 0,0 0 1 0 0,0 0-1 0 0,0 1 0 0 0,0-1 1 0 0,0 0-1 0 0,0 0 1 0 0,0 0-1 0 0,0 1 0 0 0,0-1 1 0 0,0 0-1 0 0,0 0 0 0 0,0 0 1 0 0,0 0-1 0 0,0 1 1 0 0,0-1-1 0 0,-1 0 0 0 0,1 0 1 0 0,0 0-1 0 0,0 1 0 0 0,0-1 1 0 0,0 0-1 0 0,0 0 1 0 0,0 0-1 0 0,-1 0 0 0 0,-5 9 14 0 0,1-6-160 0 0,4-3 80 0 0,12-6 228 0 0,-7 3-39 0 0,-6 1-48 0 0,1 1-52 0 0,0 0 0 0 0,-1 0 1 0 0,1 0-1 0 0,0 0 0 0 0,0 0 1 0 0,0 0-1 0 0,1-1 0 0 0,-1 1 1 0 0,0 0-1 0 0,0-2 0 0 0,2-1-19 0 0,0 1-1 0 0,0-1 1 0 0,1 1-1 0 0,-1 0 0 0 0,1 0 1 0 0,0-1-1 0 0,0 1 1 0 0,0 0-1 0 0,4-3 1 0 0,2-4 10 0 0,7-16-11 0 0,-9 16 15 0 0,0 0-1 0 0,14-16 0 0 0,-18 24-15 0 0,1-1 0 0 0,0 0 1 0 0,0 0-1 0 0,1 1 0 0 0,-1 0 0 0 0,1-1 0 0 0,-1 1 1 0 0,1 0-1 0 0,-1 1 0 0 0,1-1 0 0 0,7-1 0 0 0,7-1 62 0 0,-1 1 1 0 0,1 1-1 0 0,0 0 0 0 0,0 2 0 0 0,0 0 0 0 0,0 1 0 0 0,0 0 0 0 0,-1 2 0 0 0,31 8 1 0 0,-20-3 192 0 0,0 2 0 0 0,-1 1 0 0 0,0 1 0 0 0,-1 2 1 0 0,29 19-1 0 0,-48-28-119 0 0,1 0 1 0 0,-1 1-1 0 0,0 0 1 0 0,0 0 0 0 0,0 1-1 0 0,-1 0 1 0 0,6 9-1 0 0,-10-14-101 0 0,-1 0-1 0 0,1 1 1 0 0,-1-1-1 0 0,0 0 1 0 0,1 1-1 0 0,-1 0 1 0 0,-1-1-1 0 0,1 1 1 0 0,0 0-1 0 0,-1-1 0 0 0,1 1 1 0 0,-1 0-1 0 0,0-1 1 0 0,0 1-1 0 0,0 0 1 0 0,0 0-1 0 0,0 0 1 0 0,-1-1-1 0 0,1 1 1 0 0,-1 0-1 0 0,0-1 1 0 0,1 1-1 0 0,-1-1 1 0 0,-1 1-1 0 0,1-1 1 0 0,0 1-1 0 0,-4 4 0 0 0,-1 1-3 0 0,-1-1-1 0 0,0 1 1 0 0,-1-1-1 0 0,0-1 0 0 0,0 1 1 0 0,0-1-1 0 0,-1-1 1 0 0,0 0-1 0 0,-13 6 0 0 0,-12 3-29 0 0,-46 13-1 0 0,51-18 36 0 0,24-7-41 0 0,-29 9-75 0 0,-1-1-1 0 0,1-1 1 0 0,-64 6 0 0 0,92-14 97 0 0,-4 0-104 0 0,9-3 0 0 0,5-2-20 0 0,14-5-85 0 0,0 0 1 0 0,0 1-1 0 0,31-10 0 0 0,-14 8-65 0 0,0 2 0 0 0,0 1 1 0 0,1 2-1 0 0,0 1 0 0 0,0 2 0 0 0,0 2 0 0 0,37 3 0 0 0,-53-1 243 0 0,-1 1-1 0 0,1 1 1 0 0,-1 1 0 0 0,34 12-1 0 0,-43-13 44 0 0,0 1 0 0 0,-1 0 0 0 0,1 0 0 0 0,-1 0-1 0 0,0 2 1 0 0,-1-1 0 0 0,1 1 0 0 0,-1 0 0 0 0,-1 0 0 0 0,11 14 0 0 0,-14-16 57 0 0,-1 0 1 0 0,0 0-1 0 0,0 1 1 0 0,-1-1-1 0 0,1 1 1 0 0,-1 0 0 0 0,0-1-1 0 0,-1 1 1 0 0,1 0-1 0 0,-1 0 1 0 0,0 1 0 0 0,0 8-1 0 0,-2-7 73 0 0,1 0-1 0 0,-1 1 0 0 0,-1-1 1 0 0,1 0-1 0 0,-1 0 0 0 0,-1 0 1 0 0,0 0-1 0 0,-5 11 0 0 0,2-7-8 0 0,-1 0 0 0 0,-1 0 0 0 0,0-1-1 0 0,0 0 1 0 0,-1 0 0 0 0,-1-1 0 0 0,0 0 0 0 0,0 0-1 0 0,-1-1 1 0 0,-20 13 0 0 0,4-7-24 0 0,0-1 0 0 0,-57 21 0 0 0,66-29-155 0 0,-1-1 0 0 0,1-1-1 0 0,-1 0 1 0 0,0-2 0 0 0,-37 2-1 0 0,49-5-16 0 0,1 1 0 0 0,-1-1-1 0 0,1 0 1 0 0,-1 0 0 0 0,1-1-1 0 0,0 0 1 0 0,0 0 0 0 0,0 0-1 0 0,0-1 1 0 0,0 0 0 0 0,0 0-1 0 0,1-1 1 0 0,-8-5-1 0 0,9 5-148 0 0,1 1-1 0 0,-1 0 1 0 0,1-1-1 0 0,1 1 0 0 0,-1-1 1 0 0,0 0-1 0 0,1 0 1 0 0,0 0-1 0 0,0-1 0 0 0,0 1 1 0 0,0 0-1 0 0,1-1 1 0 0,0 1-1 0 0,-1-1 0 0 0,2 1 1 0 0,-1-1-1 0 0,0 0 1 0 0,1 1-1 0 0,1-8 1 0 0,-1 3-739 0 0,2 1 0 0 0,-1-1 1 0 0,1 1-1 0 0,5-12 1 0 0,5-11-762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36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64 358 512 0 0,'13'-85'2784'0'0,"-8"62"343"0"0,13-37 1 0 0,-12 40 4142 0 0,-11 32-6395 0 0,0 2-385 0 0,1 1 0 0 0,0 0 0 0 0,1 0 1 0 0,1 0-1 0 0,-1 20 0 0 0,-3 22 290 0 0,-32 134 660 0 0,26-138-1262 0 0,5-24-130 0 0,1 0-1 0 0,2 0 1 0 0,-2 42-1 0 0,8-53-39 0 0,-2-17 1 0 0,0-1 1 0 0,0 1 0 0 0,0 0 0 0 0,0-1-1 0 0,0 1 1 0 0,0-1 0 0 0,1 1 0 0 0,-1 0-1 0 0,0-1 1 0 0,0 1 0 0 0,1-1 0 0 0,-1 1 0 0 0,0 0-1 0 0,1-1 1 0 0,-1 1 0 0 0,1-1 0 0 0,-1 1-1 0 0,0-1 1 0 0,1 1 0 0 0,-1-1 0 0 0,1 0-1 0 0,0 1 1 0 0,-1-1 0 0 0,1 0 0 0 0,0 1-1 0 0,0-1-3 0 0,-1 0 0 0 0,1-1 0 0 0,0 1 0 0 0,-1 0 0 0 0,1-1 0 0 0,-1 1 1 0 0,1 0-1 0 0,-1-1 0 0 0,1 1 0 0 0,-1-1 0 0 0,1 1 0 0 0,-1-1 0 0 0,0 1 0 0 0,1-1 0 0 0,-1 1 0 0 0,0-1 0 0 0,1 0 0 0 0,-1 1 0 0 0,0-1 0 0 0,1 0 0 0 0,4-16 78 0 0,-4 16-72 0 0,9-43 12 0 0,10-86-1 0 0,-17 97-29 0 0,16-182 51 0 0,-1 4 193 0 0,-15 191-102 0 0,-3 20-131 0 0,0 0 1 0 0,0 0 0 0 0,0 0 0 0 0,0 0-1 0 0,0 0 1 0 0,0 0 0 0 0,0 0-1 0 0,0 0 1 0 0,0 1 0 0 0,0-1 0 0 0,0 0-1 0 0,0 0 1 0 0,0 0 0 0 0,0 0 0 0 0,0 0-1 0 0,0 0 1 0 0,1 0 0 0 0,-1 0-1 0 0,0 0 1 0 0,0 0 0 0 0,0 0 0 0 0,0 0-1 0 0,0 0 1 0 0,0 0 0 0 0,-1 11 118 0 0,0 6-71 0 0,1-1 1 0 0,0 1-1 0 0,1-1 0 0 0,1 0 1 0 0,1 1-1 0 0,0-1 0 0 0,1 0 1 0 0,1 0-1 0 0,1-1 0 0 0,0 1 1 0 0,0-1-1 0 0,2-1 0 0 0,0 1 1 0 0,1-1-1 0 0,11 15 0 0 0,1-1 5 0 0,2-1 0 0 0,1-1 0 0 0,0-1 0 0 0,2-1 0 0 0,53 38 0 0 0,-59-50-46 0 0,1 0 0 0 0,42 19 0 0 0,-22-11-14 0 0,-30-14 6 0 0,0 0-1 0 0,15 5 1 0 0,-23-10-8 0 0,1 0 1 0 0,0 0-1 0 0,0 0 1 0 0,0-1-1 0 0,0 1 0 0 0,0-1 1 0 0,-1 0-1 0 0,1 0 1 0 0,0 0-1 0 0,0-1 0 0 0,5 0 1 0 0,-1-1-11 0 0,-6 2 8 0 0,1-1 1 0 0,0 1 0 0 0,-1-1 0 0 0,1 0-1 0 0,-1 0 1 0 0,1 0 0 0 0,-1 0-1 0 0,1 0 1 0 0,-1-1 0 0 0,0 1 0 0 0,1 0-1 0 0,-1-1 1 0 0,0 0 0 0 0,0 0-1 0 0,0 0 1 0 0,0 0 0 0 0,1-2-1 0 0,2-2 5 0 0,-1 0 0 0 0,1-1 0 0 0,-1 0 0 0 0,-1 0-1 0 0,1 0 1 0 0,-1 0 0 0 0,-1 0 0 0 0,1-1-1 0 0,-1 1 1 0 0,0-1 0 0 0,0-10 0 0 0,2-30 35 0 0,-2 1 0 0 0,-6-56 0 0 0,-20-93 65 0 0,22 185-97 0 0,-1-10 57 0 0,-10-32 0 0 0,12 48-47 0 0,-1 0 0 0 0,0 0-1 0 0,0 0 1 0 0,0 0 0 0 0,-1 1 0 0 0,1-1 0 0 0,-1 1-1 0 0,0-1 1 0 0,-1 1 0 0 0,1 0 0 0 0,-7-6 0 0 0,9 10-14 0 0,0-1 0 0 0,0 0 0 0 0,0 0 0 0 0,0 1 1 0 0,0-1-1 0 0,0 0 0 0 0,0 1 0 0 0,0-1 1 0 0,0 1-1 0 0,0-1 0 0 0,0 1 0 0 0,0 0 0 0 0,-1 0 1 0 0,1-1-1 0 0,0 1 0 0 0,0 0 0 0 0,0 0 1 0 0,0 0-1 0 0,-1 0 0 0 0,1 0 0 0 0,-2 1 0 0 0,2-1-6 0 0,0 1 0 0 0,0 0-1 0 0,0-1 1 0 0,0 1 0 0 0,0 0-1 0 0,0 0 1 0 0,1-1-1 0 0,-1 1 1 0 0,0 0 0 0 0,1 0-1 0 0,-1 0 1 0 0,0 0-1 0 0,1 0 1 0 0,-1 0 0 0 0,1 0-1 0 0,0 0 1 0 0,-1 0 0 0 0,1 2-1 0 0,-2 2-103 0 0,1 1 1 0 0,1 0-1 0 0,-1-1 0 0 0,1 1 1 0 0,0 0-1 0 0,0 0 0 0 0,2 9 0 0 0,3 0-1503 0 0,0 1 0 0 0,0-1 0 0 0,2 0 0 0 0,10 18 0 0 0,0 1-2435 0 0,-7-10 1764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39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51 512 0 0,'-10'-12'9357'0'0,"10"11"-9004"0"0,0 1 1 0 0,1-1-1 0 0,-1 0 1 0 0,1 0-1 0 0,-1 0 0 0 0,1 0 1 0 0,-1 0-1 0 0,1 0 1 0 0,-1 1-1 0 0,1-1 1 0 0,0 0-1 0 0,0 1 1 0 0,-1-1-1 0 0,1 0 0 0 0,0 1 1 0 0,0-1-1 0 0,0 1 1 0 0,0-1-1 0 0,-1 1 1 0 0,1 0-1 0 0,2-1 0 0 0,24-9 636 0 0,-22 9-514 0 0,15-3-285 0 0,0 0 0 0 0,0 2-1 0 0,0 0 1 0 0,0 2 0 0 0,0 0 0 0 0,28 4-1 0 0,-17-1-213 0 0,182 12-736 0 0,-127-9-1652 0 0,-75-5 642 0 0,-1 1 0 0 0,0 1 0 0 0,14 4 0 0 0,-15-2 20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40.0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78 1608 0 0,'5'1'6801'0'0,"3"-4"-3604"0"0,13-9-2599 0 0,-1 2 761 0 0,10-1-1072 0 0,0 1 1 0 0,1 1 0 0 0,0 2-1 0 0,0 1 1 0 0,1 1-1 0 0,0 2 1 0 0,53 1-1 0 0,-70 4-911 0 0,0 0 0 0 0,-1 1-1 0 0,1 0 1 0 0,-1 1 0 0 0,28 12-1 0 0,-23-7-1170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41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362 2 8 0 0,'-12'-1'1288'0'0,"1"1"1"0"0,0 0-1 0 0,0 0 0 0 0,0 1 0 0 0,0 1 1 0 0,0 0-1 0 0,1 0 0 0 0,-19 7 0 0 0,16-3-668 0 0,-1 0 0 0 0,1 0 0 0 0,0 1-1 0 0,1 1 1 0 0,0 0 0 0 0,0 1-1 0 0,1 0 1 0 0,0 0 0 0 0,0 1 0 0 0,1 1-1 0 0,-16 20 1 0 0,18-19-362 0 0,0-1 0 0 0,1 1-1 0 0,0 1 1 0 0,1-1 0 0 0,0 1 0 0 0,1 0-1 0 0,0 1 1 0 0,2-1 0 0 0,-1 1 0 0 0,1 0 0 0 0,1-1-1 0 0,0 21 1 0 0,2-26-192 0 0,0 0 0 0 0,1 0 0 0 0,0 0 0 0 0,1 0-1 0 0,0 0 1 0 0,0 0 0 0 0,1 0 0 0 0,0-1 0 0 0,0 1 0 0 0,6 8-1 0 0,-3-6-9 0 0,2 1-1 0 0,-1-2 1 0 0,1 1-1 0 0,1-1 0 0 0,-1 0 1 0 0,12 8-1 0 0,5 2-11 0 0,1-2 0 0 0,1 0 0 0 0,0-2 0 0 0,43 17 0 0 0,-28-14-60 0 0,0-3 0 0 0,0-1 0 0 0,65 12-1 0 0,-88-23-28 0 0,1-1-1 0 0,0 0 1 0 0,0-2-1 0 0,22-2 1 0 0,-29 0-46 0 0,1 0 1 0 0,-1-1 0 0 0,0 0 0 0 0,0-1 0 0 0,-1 0-1 0 0,25-13 1 0 0,-29 12-107 0 0,0 0 0 0 0,0 0 0 0 0,-1-1 0 0 0,0 0 0 0 0,0 0 0 0 0,0-1 0 0 0,-1 0 0 0 0,0 0 0 0 0,10-15 0 0 0,-10 11-205 0 0,1 0 1 0 0,-2-1-1 0 0,0 0 1 0 0,0-1 0 0 0,-1 1-1 0 0,3-20 1 0 0,-4 10-61 0 0,0 0 1 0 0,-2 0-1 0 0,0-1 0 0 0,-2 1 1 0 0,-1 0-1 0 0,0 0 0 0 0,-2 0 1 0 0,-6-22-1 0 0,6 29 408 0 0,0-1 0 0 0,-2 2 1 0 0,0-1-1 0 0,-1 1 0 0 0,-14-23 0 0 0,16 29 77 0 0,0 1-1 0 0,-1 0 1 0 0,0 1-1 0 0,-1-1 1 0 0,1 1 0 0 0,-1 0-1 0 0,0 1 1 0 0,-1-1-1 0 0,1 2 1 0 0,-1-1-1 0 0,-11-5 1 0 0,-2 3 97 0 0,-1 0 1 0 0,1 2-1 0 0,-1 0 1 0 0,0 1-1 0 0,0 1 1 0 0,-1 1-1 0 0,1 1 1 0 0,0 1-1 0 0,-1 1 1 0 0,-29 6-1 0 0,8 1 152 0 0,0 2 0 0 0,1 1 0 0 0,0 3 0 0 0,-48 23 0 0 0,70-28-156 0 0,1 1 0 0 0,0 2 0 0 0,-26 17 0 0 0,39-23-147 0 0,-1 0 0 0 0,1 1 0 0 0,0-1 0 0 0,1 1 0 0 0,0 0 0 0 0,0 1 0 0 0,0 0 0 0 0,1 0 0 0 0,0 0 0 0 0,-7 15 1 0 0,11-18-277 0 0,-1-1 1 0 0,1 1 0 0 0,0 0 0 0 0,1-1-1 0 0,-1 1 1 0 0,1 0 0 0 0,0 0 0 0 0,0-1 0 0 0,0 1-1 0 0,1 0 1 0 0,-1 0 0 0 0,3 5 0 0 0,4 11-2643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42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10 512 0 0,'2'-10'7277'0'0,"-1"18"-2547"0"0,0-2-4257 0 0,-1 0 0 0 0,1 1 0 0 0,0-1 0 0 0,1 0 0 0 0,0 0 0 0 0,-1 0 0 0 0,4 5 0 0 0,22 42 1104 0 0,-16-33-909 0 0,80 155 1112 0 0,-79-153-1267 0 0,-9-14-1690 0 0,-8-17-7021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3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1 303 512 0 0,'1'2'429'0'0,"0"-1"0"0"0,0 1-1 0 0,1-1 1 0 0,-1 1 0 0 0,-1 0 0 0 0,1-1 0 0 0,0 1-1 0 0,0 0 1 0 0,0 2 0 0 0,1 1 1044 0 0,-1-4-1320 0 0,3 8 1223 0 0,0-1 0 0 0,1 0 0 0 0,9 13 0 0 0,-11-19-1168 0 0,-1 0-1 0 0,0 1 1 0 0,1-1 0 0 0,-1 0 0 0 0,1 0 0 0 0,0 0 0 0 0,0-1-1 0 0,0 1 1 0 0,0-1 0 0 0,0 1 0 0 0,0-1 0 0 0,0 0 0 0 0,0 0-1 0 0,4 0 1 0 0,1 0-113 0 0,0 0 1 0 0,0-1-1 0 0,0 0 0 0 0,0-1 0 0 0,0 0 0 0 0,0 0 1 0 0,0-1-1 0 0,0 1 0 0 0,-1-2 0 0 0,1 1 0 0 0,11-6 1 0 0,8-6-189 0 0,43-29 0 0 0,-49 30 99 0 0,-15 9-1 0 0,0 0-1 0 0,0-1 1 0 0,-1 1-1 0 0,0-1 1 0 0,1 0-1 0 0,-2 0 1 0 0,1-1-1 0 0,-1 1 1 0 0,1-1-1 0 0,-2 0 1 0 0,4-7 0 0 0,-5 8-3 0 0,0 1 0 0 0,0-1 1 0 0,-1 0-1 0 0,0 0 1 0 0,0 0-1 0 0,0 0 1 0 0,0 0-1 0 0,-1 0 1 0 0,0 0-1 0 0,0 0 0 0 0,-1 0 1 0 0,1-1-1 0 0,-1 1 1 0 0,0 0-1 0 0,0 1 1 0 0,-4-9-1 0 0,0-1 6 0 0,0 0 1 0 0,-2 0-1 0 0,0 1 0 0 0,0 0 1 0 0,-1 0-1 0 0,-14-16 0 0 0,19 25 45 0 0,-1 1 0 0 0,1-1 0 0 0,-1 1 1 0 0,1 0-1 0 0,-1 0 0 0 0,0 0 0 0 0,0 0 0 0 0,-1 1 0 0 0,1 0 0 0 0,-1 0 0 0 0,1 0 0 0 0,-1 0 0 0 0,1 1 0 0 0,-1 0 1 0 0,0 0-1 0 0,0 0 0 0 0,0 0 0 0 0,1 1 0 0 0,-1 0 0 0 0,0 0 0 0 0,0 0 0 0 0,0 0 0 0 0,-8 3 0 0 0,4-1 91 0 0,0 1-1 0 0,1 0 0 0 0,-1 0 1 0 0,1 1-1 0 0,-1 0 0 0 0,2 1 1 0 0,-1 0-1 0 0,0 0 0 0 0,1 1 1 0 0,0 0-1 0 0,0 0 0 0 0,0 0 1 0 0,1 1-1 0 0,0 0 1 0 0,-8 13-1 0 0,8-10-23 0 0,0-1 0 0 0,1 1 0 0 0,1 1 0 0 0,0-1 1 0 0,0 1-1 0 0,1-1 0 0 0,0 1 0 0 0,1 0 0 0 0,0 0 0 0 0,0 0 1 0 0,2 1-1 0 0,0 17 0 0 0,2-13-45 0 0,1 0 1 0 0,0 0-1 0 0,1 0 0 0 0,1-1 1 0 0,1 0-1 0 0,0 0 0 0 0,1 0 1 0 0,0-1-1 0 0,1 0 0 0 0,1 0 1 0 0,13 15-1 0 0,-15-20-85 0 0,1-1 0 0 0,1 1-1 0 0,0-1 1 0 0,0-1 0 0 0,1 0-1 0 0,-1 0 1 0 0,2-1 0 0 0,-1 0 0 0 0,13 4-1 0 0,-17-7-33 0 0,0-1 1 0 0,0 0-1 0 0,0 0 0 0 0,0 0 0 0 0,0-1 0 0 0,1 0 0 0 0,-1-1 0 0 0,0 1 1 0 0,1-1-1 0 0,-1 0 0 0 0,0-1 0 0 0,1 1 0 0 0,-1-1 0 0 0,0-1 0 0 0,1 1 0 0 0,-1-1 1 0 0,0 0-1 0 0,9-4 0 0 0,-6 1-31 0 0,0-1-1 0 0,-1 0 1 0 0,1 0-1 0 0,-1 0 1 0 0,-1-1 0 0 0,9-9-1 0 0,-12 12 36 0 0,-1-1 1 0 0,0 1-1 0 0,0 0 0 0 0,0-1 0 0 0,-1 0 1 0 0,1 0-1 0 0,-1 0 0 0 0,0 0 0 0 0,0 0 1 0 0,-1 0-1 0 0,0-1 0 0 0,0 1 0 0 0,1-9 1 0 0,-2 11 36 0 0,0-54-43 0 0,0 51 84 0 0,-1 0 0 0 0,0-1-1 0 0,0 1 1 0 0,0 0-1 0 0,-1-1 1 0 0,-5-10-1 0 0,7 17-28 0 0,0 0-1 0 0,0-1 1 0 0,0 1-1 0 0,0 0 1 0 0,0-1-1 0 0,0 1 1 0 0,0 0-1 0 0,-1 0 1 0 0,1-1-1 0 0,0 1 1 0 0,0 0-1 0 0,0 0 0 0 0,0-1 1 0 0,-1 1-1 0 0,1 0 1 0 0,0 0-1 0 0,0 0 1 0 0,-1-1-1 0 0,1 1 1 0 0,0 0-1 0 0,0 0 1 0 0,-1 0-1 0 0,1 0 1 0 0,0 0-1 0 0,0-1 1 0 0,-1 1-1 0 0,1 0 0 0 0,0 0 1 0 0,-1 0-1 0 0,1 0 1 0 0,-5 8 209 0 0,1 14 3 0 0,4-13-168 0 0,-1 1 0 0 0,1-1 0 0 0,1 0 0 0 0,0 0 0 0 0,0 0 0 0 0,1 0 0 0 0,0 0 0 0 0,1 0 0 0 0,-1-1 0 0 0,2 1 0 0 0,-1-1 0 0 0,7 11 0 0 0,-6-13-43 0 0,0 0 0 0 0,1 0 0 0 0,0 0 1 0 0,0-1-1 0 0,0 0 0 0 0,0 0 1 0 0,1 0-1 0 0,0-1 0 0 0,0 1 1 0 0,0-1-1 0 0,0-1 0 0 0,1 1 0 0 0,0-1 1 0 0,0 0-1 0 0,12 3 0 0 0,-13-5-63 0 0,1 1 0 0 0,0-1-1 0 0,-1-1 1 0 0,1 1 0 0 0,0-1 0 0 0,-1 0-1 0 0,1 0 1 0 0,0-1 0 0 0,-1 0-1 0 0,1 0 1 0 0,0-1 0 0 0,-1 0-1 0 0,0 0 1 0 0,1 0 0 0 0,-1-1-1 0 0,0 0 1 0 0,10-6 0 0 0,-11 5-682 0 0,1 0 0 0 0,-1-1 1 0 0,0 1-1 0 0,6-8 0 0 0,-6 6-952 0 0,-1 0-1 0 0,0 0 0 0 0,0 0 0 0 0,3-9 0 0 0,-1 2-2522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42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89 190 2649 0 0,'-5'0'1656'0'0,"1"0"-1"0"0,-1-1 1 0 0,0 0 0 0 0,-6-1 0 0 0,7 1-802 0 0,0-1-1 0 0,0 0 0 0 0,0 1 1 0 0,-7-6-1 0 0,9 6-654 0 0,-1-1-1 0 0,1 1 1 0 0,0-1-1 0 0,0 0 1 0 0,0 0 0 0 0,0 0-1 0 0,0 0 1 0 0,1 0-1 0 0,-1-1 1 0 0,0 1-1 0 0,1-1 1 0 0,0 1 0 0 0,0-1-1 0 0,-1 1 1 0 0,2-1-1 0 0,-1 1 1 0 0,0-1 0 0 0,0 0-1 0 0,0-3 1 0 0,1 2-192 0 0,0-1 0 0 0,-1 1-1 0 0,2-1 1 0 0,-1 1 0 0 0,0-1 0 0 0,1 1 0 0 0,0-1 0 0 0,0 1 0 0 0,0-1 0 0 0,1 1 0 0 0,-1 0 0 0 0,1-1-1 0 0,0 1 1 0 0,0 0 0 0 0,1 0 0 0 0,-1 0 0 0 0,1 1 0 0 0,0-1 0 0 0,0 1 0 0 0,0-1 0 0 0,0 1-1 0 0,0 0 1 0 0,1 0 0 0 0,0 1 0 0 0,0-1 0 0 0,-1 1 0 0 0,1-1 0 0 0,0 1 0 0 0,1 0 0 0 0,-1 1 0 0 0,0-1-1 0 0,1 1 1 0 0,-1 0 0 0 0,6-1 0 0 0,7-1-15 0 0,-1 2 1 0 0,1-1-1 0 0,0 2 0 0 0,-1 0 1 0 0,1 1-1 0 0,-1 1 0 0 0,1 0 0 0 0,-1 2 1 0 0,0 0-1 0 0,0 0 0 0 0,24 11 0 0 0,-28-10 5 0 0,0 1-1 0 0,-1 1 1 0 0,1 0-1 0 0,-1 1 0 0 0,-1 0 1 0 0,1 0-1 0 0,-1 1 1 0 0,-1 0-1 0 0,0 1 0 0 0,0 0 1 0 0,-1 1-1 0 0,0 0 1 0 0,-1 0-1 0 0,11 23 0 0 0,-15-27 17 0 0,0-1 0 0 0,-1 1 0 0 0,1 0-1 0 0,-2 1 1 0 0,1-1 0 0 0,-1 0 0 0 0,0 0-1 0 0,0 1 1 0 0,-1-1 0 0 0,0 0-1 0 0,-1 1 1 0 0,-1 9 0 0 0,1-12 4 0 0,0 0 1 0 0,-1 0 0 0 0,0-1-1 0 0,0 1 1 0 0,0 0-1 0 0,0-1 1 0 0,-1 1-1 0 0,0-1 1 0 0,0 0-1 0 0,0 0 1 0 0,0 0-1 0 0,-1 0 1 0 0,0-1 0 0 0,1 1-1 0 0,-1-1 1 0 0,0 0-1 0 0,-1 0 1 0 0,-5 3-1 0 0,-2 0-24 0 0,1 0-1 0 0,-1-1 0 0 0,-22 6 0 0 0,28-10-10 0 0,1 0-1 0 0,-1 0 0 0 0,1 0 0 0 0,-1 0 1 0 0,1-1-1 0 0,-1 0 0 0 0,0 0 0 0 0,1-1 1 0 0,-1 1-1 0 0,1-1 0 0 0,-7-2 0 0 0,11 3 12 0 0,-1-1-1 0 0,1 1 1 0 0,0-1 0 0 0,0 1-1 0 0,0-1 1 0 0,0 0 0 0 0,0 1-1 0 0,0-1 1 0 0,0 0 0 0 0,0 0-1 0 0,0 0 1 0 0,0 0 0 0 0,0 0-1 0 0,-1-1 1 0 0,2 1-4 0 0,-1 0 1 0 0,1 1-1 0 0,0-1 1 0 0,0 0-1 0 0,-1 0 0 0 0,1 1 1 0 0,0-1-1 0 0,0 0 1 0 0,0 0-1 0 0,0 1 1 0 0,0-1-1 0 0,0 0 0 0 0,0 0 1 0 0,0 1-1 0 0,1-1 1 0 0,-1 0-1 0 0,0 0 1 0 0,1-1-1 0 0,0 0-18 0 0,0 0 0 0 0,1 0 0 0 0,-1 1 0 0 0,0-1 0 0 0,1 0 0 0 0,0 0 0 0 0,-1 1 0 0 0,1-1 0 0 0,0 1 0 0 0,0-1 0 0 0,0 1 1 0 0,0 0-1 0 0,0 0 0 0 0,3-2 0 0 0,5 0-43 0 0,1 0 0 0 0,-1 0 0 0 0,1 1 0 0 0,-1 0 0 0 0,1 1 0 0 0,0 0 1 0 0,20 1-1 0 0,-10 2 61 0 0,0 1 0 0 0,0 0 0 0 0,21 7 0 0 0,-31-7 26 0 0,0 1 0 0 0,0 0 0 0 0,0 1 0 0 0,19 12 0 0 0,-25-14 6 0 0,0 1 0 0 0,0-1 0 0 0,-1 1 0 0 0,1 0 1 0 0,-1 0-1 0 0,0 1 0 0 0,0-1 0 0 0,-1 1 0 0 0,1 0 0 0 0,-1 0 0 0 0,5 9 0 0 0,-7-11 7 0 0,0-1 0 0 0,-1 1-1 0 0,1 0 1 0 0,0 0 0 0 0,-1 0 0 0 0,0 0 0 0 0,1-1 0 0 0,-1 1-1 0 0,-1 0 1 0 0,1 0 0 0 0,0 0 0 0 0,0 0 0 0 0,-1-1 0 0 0,0 1-1 0 0,0 0 1 0 0,0 0 0 0 0,0-1 0 0 0,0 1 0 0 0,0 0-1 0 0,0-1 1 0 0,-1 1 0 0 0,0-1 0 0 0,1 0 0 0 0,-1 0 0 0 0,0 1-1 0 0,0-1 1 0 0,0 0 0 0 0,-4 2 0 0 0,-5 5 137 0 0,0-1 1 0 0,-1-1-1 0 0,0 0 1 0 0,-20 8-1 0 0,30-14-153 0 0,-16 6 54 0 0,-1 0 1 0 0,0-1 0 0 0,0-1 0 0 0,-22 2-1 0 0,-79 6-115 0 0,107-12-25 0 0,-6 1-86 0 0,-37-2-1 0 0,52 0 41 0 0,0-1 0 0 0,0 1-1 0 0,-1-1 1 0 0,1 0 0 0 0,0 0-1 0 0,0 0 1 0 0,0-1 0 0 0,0 1-1 0 0,0-1 1 0 0,0 0 0 0 0,1 0 0 0 0,-1 0-1 0 0,1-1 1 0 0,-6-4 0 0 0,8 6-77 0 0,0-1 1 0 0,0 0-1 0 0,0 1 1 0 0,0-1-1 0 0,0 0 1 0 0,0 0-1 0 0,0 1 1 0 0,1-1-1 0 0,-1 0 1 0 0,1 0-1 0 0,-1 0 1 0 0,1 0-1 0 0,0 0 1 0 0,0 0 0 0 0,0 0-1 0 0,0 0 1 0 0,0 0-1 0 0,0 0 1 0 0,0 0-1 0 0,1 0 1 0 0,0-4-1 0 0,8-13-1692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44.4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10 512 0 0,'11'-9'14433'0'0,"-9"19"-13964"0"0,-1-4-309 0 0,0-1-1 0 0,1 0 1 0 0,-1 0 0 0 0,1 1-1 0 0,0-1 1 0 0,1-1 0 0 0,-1 1-1 0 0,1 0 1 0 0,0 0 0 0 0,0-1-1 0 0,1 0 1 0 0,-1 0 0 0 0,1 0-1 0 0,4 4 1 0 0,4 1-70 0 0,-1-1 0 0 0,1 0-1 0 0,0-1 1 0 0,1-1 0 0 0,-1 0 0 0 0,1 0-1 0 0,1-1 1 0 0,-1-1 0 0 0,1 0-1 0 0,20 3 1 0 0,14-1 24 0 0,81 1 0 0 0,-117-7-110 0 0,169-12 10 0 0,-128 6 11 0 0,-53 6-23 0 0,0 0 1 0 0,0 0 0 0 0,0 0 0 0 0,0 0-1 0 0,0 0 1 0 0,1-1 0 0 0,-1 1 0 0 0,0 0-1 0 0,0 0 1 0 0,0 0 0 0 0,0 0 0 0 0,0 0-1 0 0,0 0 1 0 0,0 0 0 0 0,1 0-1 0 0,-1 0 1 0 0,0 0 0 0 0,0 0 0 0 0,0 0-1 0 0,0 0 1 0 0,0 0 0 0 0,0 0 0 0 0,1 0-1 0 0,-1 0 1 0 0,0 0 0 0 0,0 0-1 0 0,0 0 1 0 0,0 0 0 0 0,0 0 0 0 0,0 0-1 0 0,0 1 1 0 0,1-1 0 0 0,-1 0 0 0 0,0 0-1 0 0,0 0 1 0 0,0 0 0 0 0,0 0-1 0 0,0 0 1 0 0,0 0 0 0 0,0 0 0 0 0,0 0-1 0 0,0 0 1 0 0,0 1 0 0 0,0-1 0 0 0,0 0-1 0 0,1 0 1 0 0,-1 0 0 0 0,0 0 0 0 0,0 0-1 0 0,0 0 1 0 0,0 0 0 0 0,0 1-1 0 0,0-1 1 0 0,0 0 0 0 0,0 0 0 0 0,0 0-1 0 0,0 0 1 0 0,-8 8 84 0 0,-19 10 17 0 0,22-15-63 0 0,-112 61 71 0 0,34-20-7 0 0,-110 75 215 0 0,181-110-436 0 0,-1 1 1 0 0,-10 11 0 0 0,23-21 95 0 0,1 0 0 0 0,-1 0 0 0 0,0 0 0 0 0,0 0-1 0 0,0 0 1 0 0,0 0 0 0 0,0 0 0 0 0,1 0 0 0 0,-1 0 0 0 0,0 0-1 0 0,0 0 1 0 0,0 0 0 0 0,0 0 0 0 0,0 0 0 0 0,0 0 0 0 0,1 0-1 0 0,-1 0 1 0 0,0 0 0 0 0,0 0 0 0 0,0 0 0 0 0,0 0 0 0 0,0 0-1 0 0,0 1 1 0 0,1-1 0 0 0,-1 0 0 0 0,0 0 0 0 0,0 0 0 0 0,0 0-1 0 0,0 0 1 0 0,0 0 0 0 0,0 0 0 0 0,0 0 0 0 0,0 1 0 0 0,0-1-1 0 0,0 0 1 0 0,1 0 0 0 0,-1 0 0 0 0,0 0 0 0 0,0 0 0 0 0,0 0-1 0 0,0 1 1 0 0,0-1 0 0 0,0 0 0 0 0,0 0 0 0 0,0 0 0 0 0,0 0-1 0 0,0 0 1 0 0,0 0 0 0 0,0 1 0 0 0,0-1 0 0 0,0 0 0 0 0,0 0-1 0 0,0 0 1 0 0,0 0 0 0 0,-1 0 0 0 0,1 1 0 0 0,0-1 0 0 0,0 0-1 0 0,0 0 1 0 0,0 0 0 0 0,0 0 0 0 0,12-2-1008 0 0,96-42-9039 0 0,-95 39 8557 0 0,12-6-1330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45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462 122 2056 0 0,'0'-2'1069'0'0,"0"-1"0"0"0,0 0 0 0 0,0 0-1 0 0,-1 1 1 0 0,1-1 0 0 0,-2-4 0 0 0,2 7-977 0 0,0-1 0 0 0,-1 1 0 0 0,1-1 0 0 0,0 1 0 0 0,0 0 0 0 0,-1-1 0 0 0,1 1 0 0 0,0-1 0 0 0,-1 1 0 0 0,1 0 0 0 0,0-1 0 0 0,-1 1 0 0 0,1 0 0 0 0,-1-1 0 0 0,1 1 0 0 0,0 0 0 0 0,-1 0 0 0 0,1-1 0 0 0,-1 1 0 0 0,1 0 0 0 0,-1 0 0 0 0,1 0 0 0 0,-1 0 0 0 0,1 0 0 0 0,-1 0 0 0 0,1 0 0 0 0,-1 0 0 0 0,1 0 0 0 0,-1 0 1 0 0,1 0-1 0 0,-1 0 0 0 0,1 0 0 0 0,-1 0 0 0 0,1 0 0 0 0,-1 0 0 0 0,1 0 0 0 0,-1 1 0 0 0,1-1 0 0 0,-1 0 0 0 0,1 0 0 0 0,0 1 0 0 0,-1-1 0 0 0,-11 7 320 0 0,0 0 0 0 0,1 1 0 0 0,0 0 0 0 0,1 1 0 0 0,0 0 0 0 0,0 0 0 0 0,1 1 0 0 0,0 1 0 0 0,-8 12 0 0 0,-1 5 171 0 0,0 1 0 0 0,-19 47 0 0 0,30-60-433 0 0,1 0 0 0 0,1 0-1 0 0,0 1 1 0 0,1-1 0 0 0,1 1-1 0 0,0 0 1 0 0,2 0 0 0 0,-1 22 0 0 0,3-26-122 0 0,0 0 0 0 0,1 0 0 0 0,0 0 0 0 0,1 0 0 0 0,0 0 1 0 0,1 0-1 0 0,1-1 0 0 0,0 0 0 0 0,0 0 0 0 0,1 0 1 0 0,9 13-1 0 0,-5-12-53 0 0,0 0 0 0 0,1 0 0 0 0,0-1 0 0 0,1-1 1 0 0,0 0-1 0 0,1 0 0 0 0,0-1 0 0 0,0-1 0 0 0,1 0 0 0 0,1-1 1 0 0,17 7-1 0 0,-20-10-37 0 0,-1-1 0 0 0,1 0 0 0 0,0-1 1 0 0,0-1-1 0 0,0 0 0 0 0,0 0 0 0 0,1-2 0 0 0,-1 1 1 0 0,0-1-1 0 0,0-1 0 0 0,1 0 0 0 0,-1-1 0 0 0,0 0 0 0 0,0-1 1 0 0,18-6-1 0 0,-20 4-132 0 0,0 0 0 0 0,0 0 0 0 0,0 0 0 0 0,0-1 0 0 0,-1-1 1 0 0,0 0-1 0 0,0 0 0 0 0,-1-1 0 0 0,0 0 0 0 0,0 0 0 0 0,-1-1 0 0 0,0 0 0 0 0,-1 0 0 0 0,7-12 0 0 0,-5 5-241 0 0,-1 0-1 0 0,0 0 0 0 0,-1-1 1 0 0,-1 0-1 0 0,-1 0 0 0 0,-1 0 1 0 0,0-1-1 0 0,1-25 0 0 0,-3 5-522 0 0,-1 1 0 0 0,-2 0-1 0 0,-2 0 1 0 0,-9-40 0 0 0,10 60 1109 0 0,-2 0 0 0 0,0 0 1 0 0,-1 1-1 0 0,0-1 0 0 0,-2 1 1 0 0,0 1-1 0 0,-1 0 0 0 0,0 0 0 0 0,-1 0 1 0 0,-21-23-1 0 0,21 29 149 0 0,-1 1 0 0 0,0 0 0 0 0,0 0 0 0 0,0 1 0 0 0,-1 0 0 0 0,0 1 0 0 0,-1 1 0 0 0,1 0 0 0 0,-1 0 0 0 0,0 1 0 0 0,0 1 0 0 0,-1 0 0 0 0,1 1 0 0 0,-1 1 0 0 0,-16-1 0 0 0,5 2-133 0 0,0 1 1 0 0,1 1-1 0 0,-1 1 1 0 0,1 2-1 0 0,-1 0 1 0 0,1 1 0 0 0,-33 14-1 0 0,36-11-119 0 0,0 1 0 0 0,1 1 0 0 0,1 0 0 0 0,0 2 0 0 0,0 0-1 0 0,1 1 1 0 0,1 1 0 0 0,-23 24 0 0 0,31-29-233 0 0,0 2 1 0 0,1-1-1 0 0,1 1 0 0 0,0 0 1 0 0,0 0-1 0 0,-6 18 0 0 0,9-19-378 0 0,1 0-1 0 0,0 0 0 0 0,1 0 1 0 0,0 0-1 0 0,1 0 0 0 0,0 0 1 0 0,1 0-1 0 0,1 19 0 0 0,6 8-1101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46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1 103 56 0 0,'7'-13'3099'0'0,"-6"11"-2689"0"0,0 0 0 0 0,0 1 0 0 0,0-1 0 0 0,0 0 0 0 0,0 0 0 0 0,0 1 0 0 0,0-1 0 0 0,1 1 0 0 0,-1-1 0 0 0,1 1 0 0 0,-1 0 0 0 0,1-1 0 0 0,-1 1 0 0 0,3-1 0 0 0,-2 1-199 0 0,-1 1 0 0 0,0-1 0 0 0,0 0 0 0 0,1 0 0 0 0,-1 0 0 0 0,0 0 0 0 0,0 0 0 0 0,0 0 0 0 0,0 0 0 0 0,0 0 0 0 0,0 0 0 0 0,0 0 0 0 0,0 0 1 0 0,0-1-1 0 0,-1 1 0 0 0,1 0 0 0 0,0-1 0 0 0,0-1 1035 0 0,-11 5 538 0 0,9 1-1606 0 0,-1-1-1 0 0,1 1 1 0 0,0-1-1 0 0,0 1 0 0 0,0-1 1 0 0,0 1-1 0 0,1 0 1 0 0,-1 0-1 0 0,1-1 1 0 0,-1 4-1 0 0,1 31 369 0 0,0-22-227 0 0,9 119 905 0 0,-2-50-869 0 0,-6-68-373 0 0,0-10 26 0 0,0-1 0 0 0,-1 1 0 0 0,0-1 0 0 0,0 1 0 0 0,0-1 0 0 0,-1 0 0 0 0,-1 8 0 0 0,4-21 15 0 0,-1-1 0 0 0,1 1-1 0 0,-2-1 1 0 0,1-14-1 0 0,-4-42 0 0 0,-13-160 445 0 0,9 197-2 0 0,3 53-241 0 0,5-18-184 0 0,0 0 0 0 0,1-1-1 0 0,0 1 1 0 0,0 0-1 0 0,0-1 1 0 0,6 10-1 0 0,24 38 151 0 0,-23-39-118 0 0,3 3-34 0 0,0-1 0 0 0,0-1 0 0 0,2 0 0 0 0,24 22 0 0 0,-27-29-16 0 0,-1 0 1 0 0,2-1 0 0 0,-1 0 0 0 0,1-1 0 0 0,0 0 0 0 0,1-1-1 0 0,23 8 1 0 0,-33-13-15 0 0,0 0-1 0 0,0 0 1 0 0,0-1-1 0 0,0 1 0 0 0,0-1 1 0 0,0 0-1 0 0,1 0 1 0 0,-1 0-1 0 0,0 0 1 0 0,0 0-1 0 0,0-1 1 0 0,4 0-1 0 0,-6 0-8 0 0,1 0 1 0 0,0 0-1 0 0,-1 0 0 0 0,1 0 1 0 0,-1 0-1 0 0,1 0 0 0 0,-1 0 1 0 0,0 0-1 0 0,1-1 1 0 0,-1 1-1 0 0,0-1 0 0 0,0 1 1 0 0,0-1-1 0 0,0 1 0 0 0,0-1 1 0 0,0 1-1 0 0,0-1 0 0 0,0 0 1 0 0,-1 0-1 0 0,1 1 1 0 0,0-4-1 0 0,1-6 3 0 0,-1 0 0 0 0,1 0 0 0 0,-2-1 1 0 0,0 1-1 0 0,0 0 0 0 0,-3-18 0 0 0,-17-67 4 0 0,17 82-19 0 0,1 8 9 0 0,-2-12 33 0 0,0 0 0 0 0,-1 1 0 0 0,-1 0 0 0 0,-17-33 0 0 0,23 50-29 0 0,0 0 0 0 0,0 0 0 0 0,0 0-1 0 0,0 0 1 0 0,0 1 0 0 0,0-1 0 0 0,0 0-1 0 0,0 0 1 0 0,0 0 0 0 0,0 0 0 0 0,0 0-1 0 0,0 0 1 0 0,0 0 0 0 0,0 0 0 0 0,0 0-1 0 0,0 0 1 0 0,0 0 0 0 0,0 0 0 0 0,0 0-1 0 0,0 0 1 0 0,0 0 0 0 0,0 0 0 0 0,-1 0-1 0 0,1 0 1 0 0,0 0 0 0 0,0 1 0 0 0,0-1-1 0 0,0 0 1 0 0,0 0 0 0 0,0 0 0 0 0,0 0-1 0 0,0 0 1 0 0,0 0 0 0 0,0 0 0 0 0,0 0-1 0 0,0 0 1 0 0,0 0 0 0 0,0 0 0 0 0,0 0-1 0 0,0 0 1 0 0,-1 0 0 0 0,1 0 0 0 0,0 0-1 0 0,0 0 1 0 0,0 0 0 0 0,0 0 0 0 0,0 0-1 0 0,0 0 1 0 0,0-1 0 0 0,0 1 0 0 0,0 0-1 0 0,0 0 1 0 0,0 0 0 0 0,0 0 0 0 0,0 0-1 0 0,0 0 1 0 0,0 0 0 0 0,0 0 0 0 0,0 0-1 0 0,0 0 1 0 0,0 0 0 0 0,-1 0 0 0 0,1 10-10 0 0,2 14-119 0 0,0-16 36 0 0,0-1 0 0 0,1 0 1 0 0,0 0-1 0 0,1 0 0 0 0,-1 0 1 0 0,2-1-1 0 0,8 12 1 0 0,40 39-6440 0 0,-46-50 4508 0 0,2 3-53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56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1 512 0 0,'-3'0'512'0'0,"0"0"-208"0"0,2 3-600 0 0,1-2-544 0 0,0 3 656 0 0,0 1 184 0 0,0-3 0 0 0,0 1 0 0 0,1 0 0 0 0,-1 0 0 0 0,0 1 0 0 0,2-1 0 0 0,-2-2 0 0 0,0 1 0 0 0,0-1 0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56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6 136 0 0,'-12'-2'363'0'0,"9"1"56"0"0,0 0-1 0 0,0 1 1 0 0,0-1-1 0 0,0 1 0 0 0,1 0 1 0 0,-1 0-1 0 0,0 0 1 0 0,-5 1-1 0 0,-4 0 873 0 0,9-1-732 0 0,0 1 0 0 0,0-1 1 0 0,1 1-1 0 0,-1-1 1 0 0,0 1-1 0 0,-6 3 5688 0 0,6-5-4196 0 0,-5 3-1755 0 0,7-1-262 0 0,0 0 0 0 0,0-1 0 0 0,0 1 0 0 0,0 0 0 0 0,0 0 0 0 0,1 0 0 0 0,-1 0 0 0 0,0 0-1 0 0,1 0 1 0 0,-1 0 0 0 0,1 0 0 0 0,-1 0 0 0 0,1 0 0 0 0,-1 0 0 0 0,1 0 0 0 0,0 0 0 0 0,-1 0-1 0 0,1 0 1 0 0,0 2 0 0 0,0 0 25 0 0,0 0-1 0 0,0 0 0 0 0,0 0 1 0 0,1 0-1 0 0,-1 0 0 0 0,1 0 1 0 0,2 4-1 0 0,0 2 51 0 0,1-1-1 0 0,0 0 1 0 0,1 0 0 0 0,7 9 0 0 0,-3-4-29 0 0,0-2 1 0 0,1 1-1 0 0,1-1 0 0 0,-1-1 1 0 0,2 0-1 0 0,-1-1 1 0 0,2 0-1 0 0,-1 0 1 0 0,25 12-1 0 0,-15-11-15 0 0,0-1 0 0 0,1-1 0 0 0,0-1 0 0 0,39 7 0 0 0,17-8 30 0 0,-44-5-123 0 0,-12-1 38 0 0,-22 0-15 0 0,0-1 0 0 0,1 1 0 0 0,-1 0 0 0 0,0 0 0 0 0,0 0-1 0 0,0-1 1 0 0,1 1 0 0 0,-1 0 0 0 0,0-1 0 0 0,0 1 0 0 0,0-1 0 0 0,0 0-1 0 0,0 1 1 0 0,0-1 0 0 0,1-1 0 0 0,-28 1-270 0 0,-64 12 117 0 0,68-7 165 0 0,1 0 1 0 0,0 2 0 0 0,-25 9 0 0 0,-60 31-63 0 0,40-16 88 0 0,5-2 52 0 0,-68 42-1 0 0,127-69-74 0 0,-18 13-112 0 0,20-14 95 0 0,0 0-1 0 0,0 0 0 0 0,0 0 1 0 0,0 1-1 0 0,0-1 0 0 0,0 0 1 0 0,-1 0-1 0 0,1 0 0 0 0,0 0 1 0 0,0 0-1 0 0,0 0 0 0 0,0 1 1 0 0,0-1-1 0 0,0 0 0 0 0,0 0 1 0 0,0 0-1 0 0,0 0 0 0 0,0 0 1 0 0,0 0-1 0 0,0 1 0 0 0,0-1 1 0 0,0 0-1 0 0,0 0 0 0 0,0 0 1 0 0,0 0-1 0 0,0 0 0 0 0,0 1 1 0 0,0-1-1 0 0,0 0 0 0 0,0 0 1 0 0,0 0-1 0 0,0 0 0 0 0,0 0 1 0 0,0 0-1 0 0,1 1 0 0 0,-1-1 1 0 0,0 0-1 0 0,0 0 0 0 0,0 0 1 0 0,0 0-1 0 0,0 0 0 0 0,0 0 1 0 0,1 0-1 0 0,13 3-627 0 0,3-4-2191 0 0,29-3 0 0 0,-23 0 1449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5:58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313 11 416 0 0,'-1'-2'370'0'0,"-1"1"0"0"0,0 0 0 0 0,0 0 0 0 0,0 0 0 0 0,0 0 0 0 0,0 0 0 0 0,0 1 0 0 0,0-1 0 0 0,0 1 0 0 0,0-1 0 0 0,0 1 0 0 0,0-1 0 0 0,0 1 0 0 0,0 0 0 0 0,-4 1 0 0 0,0 0 199 0 0,-1 0 1 0 0,1 0-1 0 0,0 1 1 0 0,-5 3 0 0 0,-9 2-51 0 0,1 0 171 0 0,0 2-1 0 0,1 0 0 0 0,1 1 0 0 0,-1 0 1 0 0,-25 22-1 0 0,35-25-483 0 0,0-1-1 0 0,0 1 1 0 0,1 0-1 0 0,0 1 1 0 0,1 0-1 0 0,-1 0 1 0 0,1 0 0 0 0,1 1-1 0 0,0 0 1 0 0,-5 10-1 0 0,8-13-116 0 0,0-1-1 0 0,0 1 0 0 0,1 0 0 0 0,0 0 1 0 0,0-1-1 0 0,0 1 0 0 0,0 0 0 0 0,1 0 1 0 0,0 0-1 0 0,1 0 0 0 0,-1 0 0 0 0,1 0 1 0 0,0 0-1 0 0,0 0 0 0 0,1 0 0 0 0,0-1 1 0 0,0 1-1 0 0,4 8 0 0 0,1-3-38 0 0,0 0 1 0 0,0 0-1 0 0,1-1 0 0 0,1 0 0 0 0,-1 0 1 0 0,2-1-1 0 0,13 11 0 0 0,78 49-44 0 0,-96-66-8 0 0,15 9 20 0 0,0-2 0 0 0,1-1 0 0 0,35 12 0 0 0,-17-10-105 0 0,48 8-1 0 0,-72-17-31 0 0,1-1 1 0 0,-1 0-1 0 0,0-1 0 0 0,1-1 0 0 0,-1 0 1 0 0,0-1-1 0 0,0-1 0 0 0,18-5 1 0 0,-14 2-182 0 0,-1 0 1 0 0,1-2 0 0 0,-1-1-1 0 0,-1 0 1 0 0,32-21-1 0 0,-43 25 257 0 0,0 0-1 0 0,0 0 1 0 0,0-1-1 0 0,-1 0 1 0 0,0 0-1 0 0,0 0 1 0 0,0-1-1 0 0,-1 1 0 0 0,0-1 1 0 0,0 0-1 0 0,0 0 1 0 0,2-9-1 0 0,-3 7 26 0 0,-1-1 0 0 0,1 0-1 0 0,-2 0 1 0 0,1 0 0 0 0,-1 0-1 0 0,-1-1 1 0 0,0 1 0 0 0,-2-18 0 0 0,0 16 12 0 0,0 0 1 0 0,-1 0-1 0 0,0 0 1 0 0,-1 1-1 0 0,-1-1 1 0 0,1 1 0 0 0,-2 0-1 0 0,1 1 1 0 0,-2-1-1 0 0,1 1 1 0 0,-1 0-1 0 0,-1 1 1 0 0,0-1 0 0 0,0 2-1 0 0,-1-1 1 0 0,-13-10-1 0 0,4 8 29 0 0,1 1-1 0 0,-1 1 0 0 0,-1 0 0 0 0,0 1 0 0 0,0 1 0 0 0,-1 1 0 0 0,1 1 0 0 0,-1 0 1 0 0,-1 2-1 0 0,-34-3 0 0 0,32 6 19 0 0,0 0 1 0 0,1 1-1 0 0,-1 1 1 0 0,0 2-1 0 0,1 0 1 0 0,-1 1 0 0 0,1 1-1 0 0,1 1 1 0 0,-30 14-1 0 0,35-13 1 0 0,0 1 0 0 0,1 0 1 0 0,0 1-1 0 0,-25 21 0 0 0,35-26-42 0 0,1 0 1 0 0,-1 0-1 0 0,1 0 1 0 0,0 1-1 0 0,0-1 1 0 0,-5 13-1 0 0,7-14-22 0 0,1 0 0 0 0,-1-1 1 0 0,1 1-1 0 0,0 0 0 0 0,1 0 0 0 0,-1 0 0 0 0,1 0 0 0 0,0 0 0 0 0,-1 0 0 0 0,2 0 0 0 0,-1 0 0 0 0,2 7 1 0 0,0-5-241 0 0,0-1 1 0 0,0 1 0 0 0,1-1-1 0 0,0 0 1 0 0,0 1 0 0 0,1-1-1 0 0,-1-1 1 0 0,8 9 0 0 0,-9-11 127 0 0,17 20-1311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6:03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55 512 0 0,'1'-4'1072'0'0,"-1"-4"5280"0"0,-1 8-6340 0 0,1 0-139 0 0,0 0 157 0 0,0 0 1 0 0,0 0-1 0 0,0 0 0 0 0,0 0 0 0 0,0 0 1 0 0,0 0-1 0 0,-1 0 0 0 0,1 0 0 0 0,0-1 1 0 0,0 1-1 0 0,0 0 0 0 0,0 0 0 0 0,0 0 1 0 0,0 0-1 0 0,0 0 0 0 0,0 0 0 0 0,0 0 1 0 0,0 0-1 0 0,-1 0 0 0 0,1 0 0 0 0,0 0 1 0 0,0 0-1 0 0,0 0 0 0 0,0 0 0 0 0,0 0 1 0 0,0 0-1 0 0,0 0 0 0 0,0 0 0 0 0,-1 0 1 0 0,1 0-1 0 0,0 0 0 0 0,0 0 0 0 0,0 0 1 0 0,0 0-1 0 0,0 0 0 0 0,0 0 0 0 0,0 0 1 0 0,0 0-1 0 0,-1 0 0 0 0,1 0 0 0 0,0 1 1 0 0,0-1-1 0 0,0-2 307 0 0,0 0-1 0 0,0 0 1 0 0,-1 1 0 0 0,1-1 0 0 0,-1 0-1 0 0,1 0 1 0 0,-1 1 0 0 0,-1-4 0 0 0,1 3 121 0 0,0 0 0 0 0,0 1 1 0 0,0-1-1 0 0,1 0 1 0 0,-1 0-1 0 0,1 0 1 0 0,-1 0-1 0 0,1 0 0 0 0,0-1 1 0 0,0 2-440 0 0,0 1 0 0 0,0 0 0 0 0,0 0 1 0 0,0 0-1 0 0,0 0 0 0 0,0-1 0 0 0,0 1 0 0 0,0 0 0 0 0,0 0 1 0 0,0 0-1 0 0,0 0 0 0 0,1 0 0 0 0,-1 0 0 0 0,0 0 0 0 0,0-1 1 0 0,0 1-1 0 0,0 0 0 0 0,0 0 0 0 0,0 0 0 0 0,0 0 1 0 0,1 0-1 0 0,-1 0 0 0 0,0 0 0 0 0,0 0 0 0 0,0 0 0 0 0,0 0 1 0 0,0 0-1 0 0,1 0 0 0 0,-1 0 0 0 0,0-1 0 0 0,0 1 0 0 0,0 0 1 0 0,0 0-1 0 0,0 0 0 0 0,1 0 0 0 0,-1 1 0 0 0,0-1 0 0 0,0 0 1 0 0,0 0-1 0 0,0 0 0 0 0,0 0 0 0 0,1 0 0 0 0,-1 0 0 0 0,0 0 1 0 0,0 0-1 0 0,0 0 0 0 0,0 0 0 0 0,1 0 0 0 0,6 5 469 0 0,-4 2-296 0 0,0 0 0 0 0,0 0 0 0 0,0 0 1 0 0,-1 0-1 0 0,0 0 0 0 0,2 13 0 0 0,1 47 387 0 0,-4-49-464 0 0,-2 56 219 0 0,0-46-333 0 0,3 33 0 0 0,-1-58-8 0 0,-1 0 1 0 0,1 1-1 0 0,0-1 1 0 0,0 0-1 0 0,0 0 1 0 0,1 0-1 0 0,1 4 0 0 0,-2-7-136 0 0,-1 1 0 0 0,1 0 0 0 0,0 0 0 0 0,0 0 0 0 0,-1 0 0 0 0,1-1 0 0 0,0 1 0 0 0,0 0 0 0 0,0-1 1 0 0,0 1-1 0 0,1 1 0 0 0,-1-2-117 0 0,-1 0 0 0 0,1 0 0 0 0,0 0 0 0 0,-1 0 0 0 0,1 0 0 0 0,0 0 0 0 0,-1 0 1 0 0,1 0-1 0 0,0 0 0 0 0,-1 0 0 0 0,1 0 0 0 0,-1 0 0 0 0,1 0 0 0 0,0 0 0 0 0,-1 0 1 0 0,1-1-1 0 0,-1 1 0 0 0,1 0 0 0 0,0 0 0 0 0,-1-1 0 0 0,1 1 0 0 0,0-1 0 0 0,4-4-3171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6:04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89 113 8 0 0,'-25'5'1807'0'0,"13"-3"318"0"0,1 0 1 0 0,-21 1-1 0 0,31-2-2069 0 0,1-1-1 0 0,0 0 1 0 0,-1 0-1 0 0,1 0 1 0 0,0 0-1 0 0,0 0 1 0 0,-1 0-1 0 0,1 0 1 0 0,0 0 0 0 0,-1 0-1 0 0,1-1 1 0 0,0 1-1 0 0,0 0 1 0 0,-1 0-1 0 0,1 0 1 0 0,0 0-1 0 0,0 0 1 0 0,-1 0 0 0 0,1 0-1 0 0,0-1 1 0 0,0 1-1 0 0,0 0 1 0 0,-1 0-1 0 0,1 0 1 0 0,0-1-1 0 0,0 1 1 0 0,0 0 0 0 0,0 0-1 0 0,-1 0 1 0 0,1-1-1 0 0,0 1 1 0 0,0 0-1 0 0,0 0 1 0 0,0-1-1 0 0,0 1 1 0 0,0 0-1 0 0,0-1 1 0 0,0 1 0 0 0,0 0-1 0 0,0 0 1 0 0,0-1-1 0 0,0 1 1 0 0,0 0-1 0 0,0 0 1 0 0,0-1-1 0 0,0 1 1 0 0,0 0 0 0 0,0-1-1 0 0,0 1 1 0 0,0 0-1 0 0,0 0 1 0 0,0-1-1 0 0,0 1 1 0 0,1 0-1 0 0,-1 0 1 0 0,0 0-1 0 0,0-1 1 0 0,0 1 0 0 0,0 0-1 0 0,1 0 1 0 0,13-19 519 0 0,-10 13-175 0 0,0 1-200 0 0,4-7 196 0 0,1 1 0 0 0,0 0 0 0 0,17-16 0 0 0,-22 24-378 0 0,0 0 0 0 0,0 0 1 0 0,1 1-1 0 0,-1 0 0 0 0,1 0 0 0 0,0 0 0 0 0,0 0 1 0 0,-1 1-1 0 0,1 0 0 0 0,0 0 0 0 0,0 0 0 0 0,10 0 1 0 0,5 1-7 0 0,39 5 1 0 0,-43-3-16 0 0,6 1 37 0 0,-1 0 0 0 0,36 11 0 0 0,-51-12 3 0 0,1 0 0 0 0,0 1 0 0 0,-1 0 0 0 0,0 0 1 0 0,0 1-1 0 0,0-1 0 0 0,0 1 0 0 0,0 1 0 0 0,-1-1 1 0 0,0 1-1 0 0,0 0 0 0 0,6 7 0 0 0,-9-10 24 0 0,-1 0-1 0 0,0 0 0 0 0,1 0 0 0 0,-1 0 1 0 0,0 1-1 0 0,0-1 0 0 0,0 0 1 0 0,0 1-1 0 0,-1-1 0 0 0,1 1 0 0 0,-1-1 1 0 0,1 0-1 0 0,-1 1 0 0 0,0-1 1 0 0,0 1-1 0 0,0-1 0 0 0,0 1 1 0 0,-1 4-1 0 0,0-4 14 0 0,0 1 1 0 0,-1-1-1 0 0,1 0 0 0 0,-1 0 1 0 0,0 1-1 0 0,0-1 1 0 0,0 0-1 0 0,0-1 0 0 0,0 1 1 0 0,-1 0-1 0 0,-4 3 0 0 0,-4 3 72 0 0,-1 0-1 0 0,0-2 1 0 0,0 1-1 0 0,-1-1 1 0 0,-18 6 0 0 0,-19 5 203 0 0,-93 20 1 0 0,123-34-328 0 0,7 2-87 0 0,14-2-47 0 0,7-2 1 0 0,108-1-229 0 0,-78-3 216 0 0,58 6-1 0 0,-84-2 120 0 0,0 0 1 0 0,0 0 0 0 0,0 2-1 0 0,-1-1 1 0 0,0 1 0 0 0,0 1 0 0 0,0 0-1 0 0,0 0 1 0 0,11 8 0 0 0,-20-12 21 0 0,0 1 0 0 0,0-1 0 0 0,0 1 1 0 0,0 0-1 0 0,0-1 0 0 0,-1 1 0 0 0,1 0 0 0 0,0 0 1 0 0,-1 0-1 0 0,0 0 0 0 0,1 1 0 0 0,-1-1 0 0 0,0 0 0 0 0,0 0 1 0 0,0 1-1 0 0,0-1 0 0 0,-1 1 0 0 0,1-1 0 0 0,-1 0 1 0 0,1 1-1 0 0,-1 3 0 0 0,0-4 18 0 0,0 1-1 0 0,-1 0 1 0 0,0 0-1 0 0,1 0 1 0 0,-1 0 0 0 0,0 0-1 0 0,0-1 1 0 0,-1 1 0 0 0,1 0-1 0 0,-1-1 1 0 0,1 1 0 0 0,-1-1-1 0 0,0 1 1 0 0,0-1-1 0 0,0 0 1 0 0,0 0 0 0 0,-4 3-1 0 0,-2 1 99 0 0,0 0 0 0 0,0 0 0 0 0,-1-1 0 0 0,0-1 0 0 0,0 1 0 0 0,0-1 0 0 0,-11 2 0 0 0,-71 15 430 0 0,60-15-489 0 0,29-5-71 0 0,-19 3 70 0 0,-35 3 0 0 0,50-6-97 0 0,1-1 0 0 0,-1 0-1 0 0,1-1 1 0 0,0 1 0 0 0,-1-1 0 0 0,1 0 0 0 0,0 0-1 0 0,-1-1 1 0 0,1 1 0 0 0,0-1 0 0 0,0-1 0 0 0,-6-2-1 0 0,10 4-51 0 0,0 0 0 0 0,0 0-1 0 0,-1 0 1 0 0,1 0 0 0 0,0 0-1 0 0,0 0 1 0 0,0 0 0 0 0,0 0-1 0 0,1-1 1 0 0,-1 1 0 0 0,0 0-1 0 0,0-1 1 0 0,1 1-1 0 0,-1 0 1 0 0,1-1 0 0 0,-1 1-1 0 0,1-1 1 0 0,0 1 0 0 0,0-1-1 0 0,-1 1 1 0 0,1-1 0 0 0,0 1-1 0 0,0-1 1 0 0,0 1 0 0 0,1-1-1 0 0,-1 1 1 0 0,0-1 0 0 0,0 1-1 0 0,1-1 1 0 0,-1 1 0 0 0,2-3-1 0 0,1-2-905 0 0,-1 1 1 0 0,1 0-1 0 0,1-1 0 0 0,-1 1 1 0 0,1 0-1 0 0,7-7 0 0 0,5-4-2485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6:07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44 512 0 0,'-3'-2'1042'0'0,"-1"-1"-1"0"0,1 1 1 0 0,-1 1-1 0 0,0-1 1 0 0,0 1-1 0 0,1-1 1 0 0,-1 1 0 0 0,-6-1-1 0 0,9 2-924 0 0,0 0-1 0 0,0 0 1 0 0,1 0-1 0 0,-1 0 1 0 0,0 0-1 0 0,1 0 1 0 0,-1-1-1 0 0,0 1 0 0 0,0 0 1 0 0,1 0-1 0 0,-1-1 1 0 0,0 1-1 0 0,1-1 1 0 0,-1 1-1 0 0,0 0 1 0 0,1-1-1 0 0,-1 1 1 0 0,1-1-1 0 0,-1 1 1 0 0,0-2-1 0 0,1 2-71 0 0,1-1 0 0 0,-1 1 0 0 0,0 0 0 0 0,0-1 0 0 0,1 1 0 0 0,-1-1-1 0 0,0 1 1 0 0,1 0 0 0 0,-1-1 0 0 0,0 1 0 0 0,1 0 0 0 0,-1-1 0 0 0,0 1 0 0 0,1 0-1 0 0,-1 0 1 0 0,1-1 0 0 0,-1 1 0 0 0,1 0 0 0 0,-1 0 0 0 0,1 0 0 0 0,0 0 0 0 0,33-9 157 0 0,27 5-56 0 0,63 4 1 0 0,-50 1-146 0 0,-45-2-134 0 0,-17 0-20 0 0,-1 1 0 0 0,1 0-1 0 0,-1 0 1 0 0,1 1-1 0 0,-1 1 1 0 0,0 0-1 0 0,21 6 1 0 0,-32-8 63 0 0,0 0 1 0 0,0 1-1 0 0,0-1 1 0 0,1 0-1 0 0,-1 0 0 0 0,0 0 1 0 0,0 0-1 0 0,0 0 1 0 0,1 0-1 0 0,-1 0 0 0 0,0 0 1 0 0,0 0-1 0 0,0 1 1 0 0,0-1-1 0 0,0 0 0 0 0,1 0 1 0 0,-1 0-1 0 0,0 0 1 0 0,0 0-1 0 0,0 1 0 0 0,0-1 1 0 0,0 0-1 0 0,0 0 0 0 0,0 0 1 0 0,0 0-1 0 0,1 1 1 0 0,-1-1-1 0 0,0 0 0 0 0,0 0 1 0 0,0 0-1 0 0,0 1 1 0 0,0-1-1 0 0,0 0 0 0 0,0 0 1 0 0,0 0-1 0 0,0 1 1 0 0,-3 2-2435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3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10 520 0 0,'-33'-5'7315'0'0,"29"4"-6555"0"0,0 0 0 0 0,0 0-1 0 0,-1 1 1 0 0,1-1 0 0 0,-1 1-1 0 0,1 0 1 0 0,0 0 0 0 0,-8 1-1 0 0,11-1-724 0 0,1 0 0 0 0,0 0 0 0 0,0 0-1 0 0,-1 0 1 0 0,1 0 0 0 0,0 0 0 0 0,0 0 0 0 0,-1 0-1 0 0,1 0 1 0 0,0 1 0 0 0,0-1 0 0 0,-1 0-1 0 0,1 0 1 0 0,0 0 0 0 0,0 0 0 0 0,0 0-1 0 0,-1 0 1 0 0,1 0 0 0 0,0 1 0 0 0,0-1-1 0 0,0 0 1 0 0,-1 0 0 0 0,1 0 0 0 0,0 1-1 0 0,0-1 1 0 0,0 0 0 0 0,0 0 0 0 0,0 0-1 0 0,0 1 1 0 0,-1-1 0 0 0,1 0 0 0 0,6 4 231 0 0,13 1-464 0 0,-8-4-462 0 0,0-1 1 0 0,-1 0 0 0 0,1-1-1 0 0,11-2 1 0 0,-15 1-899 0 0,8 1-1462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6:07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66 1760 0 0,'-1'0'211'0'0,"1"0"-1"0"0,0 0 0 0 0,-1 0 0 0 0,1 1 0 0 0,-1-1 0 0 0,1 0 0 0 0,-1 0 1 0 0,1-1-1 0 0,-1 1 0 0 0,1 0 0 0 0,-1 0 0 0 0,1 0 0 0 0,0 0 0 0 0,-1 0 0 0 0,1 0 1 0 0,-1-1-1 0 0,1 1 0 0 0,-1 0 0 0 0,1 0 0 0 0,0 0 0 0 0,-1-1 0 0 0,1 1 1 0 0,0 0-1 0 0,-1-1 0 0 0,1 0-112 0 0,0 1 1 0 0,0-1 0 0 0,0 1-1 0 0,0 0 1 0 0,1-1-1 0 0,-1 1 1 0 0,0-1-1 0 0,0 1 1 0 0,0 0-1 0 0,1-1 1 0 0,-1 1-1 0 0,0-1 1 0 0,1 1-1 0 0,-1 0 1 0 0,0 0-1 0 0,1-1 1 0 0,-1 1-1 0 0,0 0 1 0 0,1-1-1 0 0,23-12 733 0 0,33 0-567 0 0,0 2 1 0 0,87-5-1 0 0,-129 15-501 0 0,1 0 1 0 0,-1 1 0 0 0,1 1-1 0 0,15 2 1 0 0,-11 1-620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6:08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457 174 720 0 0,'-17'-9'1442'0'0,"10"4"-907"0"0,-1 1 0 0 0,0 0-1 0 0,1 0 1 0 0,-2 1 0 0 0,-14-5-1 0 0,4 6 1100 0 0,0 0 0 0 0,-1 1 0 0 0,1 1 0 0 0,0 1 0 0 0,-34 5 0 0 0,44-4-1361 0 0,1 0-1 0 0,1 0 1 0 0,-1 0 0 0 0,0 1-1 0 0,0 1 1 0 0,1-1 0 0 0,0 1-1 0 0,0 1 1 0 0,0-1 0 0 0,0 1-1 0 0,-7 7 1 0 0,2-1 5 0 0,1 0-1 0 0,0 1 1 0 0,1 0-1 0 0,1 0 1 0 0,-9 15-1 0 0,12-15-183 0 0,0 0 0 0 0,1 1 0 0 0,0-1 0 0 0,1 1 0 0 0,1 0 0 0 0,0 0 0 0 0,1 0 0 0 0,0 1-1 0 0,1-1 1 0 0,0 0 0 0 0,2 18 0 0 0,0-13-73 0 0,1 0 1 0 0,1 1-1 0 0,1-2 0 0 0,0 1 0 0 0,1 0 0 0 0,1-1 0 0 0,15 30 0 0 0,-14-35-13 0 0,0 0 0 0 0,1-1 0 0 0,1 0-1 0 0,0-1 1 0 0,0 1 0 0 0,1-2 0 0 0,1 1-1 0 0,-1-2 1 0 0,2 1 0 0 0,-1-1 0 0 0,1-1-1 0 0,0 0 1 0 0,21 8 0 0 0,-19-9-41 0 0,1-1-1 0 0,-1-1 1 0 0,1 0-1 0 0,0-1 1 0 0,1 0 0 0 0,-1-1-1 0 0,0-1 1 0 0,1-1-1 0 0,-1 0 1 0 0,1-1 0 0 0,29-5-1 0 0,-17-1-40 0 0,0-1-1 0 0,-1-1 1 0 0,0-1 0 0 0,48-26-1 0 0,-57 25-29 0 0,0-1 0 0 0,-1 0 0 0 0,0-2 0 0 0,-1 0 0 0 0,0 0 0 0 0,-1-2 0 0 0,16-21 0 0 0,-9 5-165 0 0,0-2 1 0 0,-2 0 0 0 0,-2-1-1 0 0,-1-1 1 0 0,-1 0-1 0 0,10-43 1 0 0,-21 64 244 0 0,-1 0 1 0 0,-1 0-1 0 0,-1-1 1 0 0,0 0-1 0 0,-1-26 1 0 0,-1 36 11 0 0,0 0 1 0 0,-1 0-1 0 0,0 0 0 0 0,-1 0 1 0 0,1 0-1 0 0,-1 0 0 0 0,0 0 1 0 0,-1 0-1 0 0,1 1 0 0 0,-1-1 1 0 0,0 1-1 0 0,0 0 0 0 0,-1 0 1 0 0,0 0-1 0 0,0 0 0 0 0,0 0 1 0 0,-6-4-1 0 0,0 2 10 0 0,0 0 0 0 0,0 1 0 0 0,0 0 0 0 0,-1 1 0 0 0,0 0 0 0 0,0 1 0 0 0,-1 0 0 0 0,1 0 0 0 0,-17-2-1 0 0,-9 1 7 0 0,-63-2 0 0 0,56 6-56 0 0,-1 2 0 0 0,1 2 0 0 0,0 2-1 0 0,-52 13 1 0 0,68-11-24 0 0,0 2 0 0 0,1 0-1 0 0,0 2 1 0 0,1 0 0 0 0,0 2 0 0 0,1 1-1 0 0,-37 28 1 0 0,52-35-408 0 0,0 2-1 0 0,1-1 1 0 0,0 1-1 0 0,0 1 1 0 0,1-1 0 0 0,0 1-1 0 0,1 1 1 0 0,-7 13-1 0 0,-2 12-1382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6:09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51 142 8 0 0,'0'-5'176'0'0,"0"-3"1133"0"0,0 1 0 0 0,0 0 0 0 0,1 0-1 0 0,0-1 1 0 0,0 1 0 0 0,0 0 0 0 0,4-7-1 0 0,-3-1 1847 0 0,-3 10-181 0 0,-2 8-1606 0 0,0 4-1026 0 0,-1 0 1 0 0,1 1 0 0 0,1-1 0 0 0,0 0 0 0 0,0 1 0 0 0,-2 11 0 0 0,-13 71 448 0 0,11-67-717 0 0,1-1 1 0 0,1 2-1 0 0,1-1 0 0 0,1 0 0 0 0,2 25 0 0 0,0-43-60 0 0,1-1 1 0 0,0 1-1 0 0,1 0 0 0 0,-1-1 0 0 0,1 1 0 0 0,0-1 0 0 0,4 8 1 0 0,-5-10-8 0 0,0-1 0 0 0,0 0 0 0 0,0 1 0 0 0,0-1-1 0 0,1 1 1 0 0,-1-1 0 0 0,0 0 0 0 0,1 0 0 0 0,-1 0 0 0 0,4 2 0 0 0,-4-3-4 0 0,-1 1-1 0 0,1-1 0 0 0,0 0 1 0 0,0 0-1 0 0,0 0 1 0 0,0 1-1 0 0,0-1 1 0 0,0 0-1 0 0,0 0 0 0 0,-1 0 1 0 0,1 0-1 0 0,0-1 1 0 0,0 1-1 0 0,0 0 0 0 0,0 0 1 0 0,0 0-1 0 0,0-1 1 0 0,0 1-1 0 0,-1 0 0 0 0,1-1 1 0 0,0 1-1 0 0,1-2 1 0 0,-1 1-1 0 0,1 0 0 0 0,-1-1 1 0 0,0 0-1 0 0,1 1 1 0 0,-1-1-1 0 0,0 0 0 0 0,0 1 1 0 0,0-1-1 0 0,0 0 0 0 0,0 0 1 0 0,-1 0-1 0 0,1 0 1 0 0,-1 0-1 0 0,1 0 0 0 0,-1 0 1 0 0,0 0-1 0 0,1-3 0 0 0,-1-39-28 0 0,-1 34 44 0 0,-4-47-27 0 0,-15-71-1 0 0,-1-10-4 0 0,21 138 15 0 0,0-1-1 0 0,0 1 1 0 0,0 0 0 0 0,0 0 0 0 0,0-1-1 0 0,0 1 1 0 0,0 0 0 0 0,0 0-1 0 0,0-1 1 0 0,0 1 0 0 0,0 0 0 0 0,0 0-1 0 0,0-1 1 0 0,0 1 0 0 0,0 0-1 0 0,0-1 1 0 0,0 1 0 0 0,0 0-1 0 0,0 0 1 0 0,0-1 0 0 0,0 1 0 0 0,1 0-1 0 0,-1 0 1 0 0,0 0 0 0 0,0-1-1 0 0,0 1 1 0 0,0 0 0 0 0,1 0 0 0 0,-1 0-1 0 0,0-1 1 0 0,8 5 52 0 0,14 19 71 0 0,-14-14-91 0 0,17 15-6 0 0,61 67 15 0 0,-76-79-11 0 0,0 1 0 0 0,-1 0 0 0 0,0 1 0 0 0,-1 0 0 0 0,10 24 0 0 0,-16-29-15 0 0,1-1 0 0 0,-2 1-1 0 0,1 0 1 0 0,0 15 0 0 0,-2-16-12 0 0,0 0-1 0 0,1 0 1 0 0,0-1 0 0 0,1 1-1 0 0,4 14 1 0 0,-5-21-2 0 0,-1 0 1 0 0,1 0-1 0 0,-1 0 0 0 0,1 0 1 0 0,-1 0-1 0 0,1 0 0 0 0,0 0 0 0 0,-1 0 1 0 0,1 0-1 0 0,0 0 0 0 0,0-1 1 0 0,-1 1-1 0 0,1 0 0 0 0,0 0 0 0 0,0-1 1 0 0,0 1-1 0 0,0-1 0 0 0,0 1 1 0 0,0-1-1 0 0,0 1 0 0 0,0-1 0 0 0,2 1 1 0 0,-1-1-2 0 0,0 0 1 0 0,0 0-1 0 0,-1 0 1 0 0,1 0-1 0 0,0-1 1 0 0,0 1-1 0 0,-1-1 1 0 0,1 1-1 0 0,0-1 1 0 0,-1 1-1 0 0,1-1 1 0 0,0 0-1 0 0,1-1 1 0 0,3-2-1 0 0,1-1 1 0 0,-1 0 0 0 0,0 0 0 0 0,-1-1-1 0 0,8-8 1 0 0,-7 5-4 0 0,1 0-1 0 0,-2-1 1 0 0,1 0-1 0 0,-1 0 1 0 0,-1 0-1 0 0,0-1 1 0 0,3-12-1 0 0,15-80 10 0 0,-18 74 8 0 0,-2 19 15 0 0,6-46-76 0 0,-7 51 50 0 0,-1 0 1 0 0,0 0 0 0 0,0 0 0 0 0,-1 0 0 0 0,1 0 0 0 0,-1 0 0 0 0,0 0 0 0 0,-4-8 0 0 0,5 12-9 0 0,0 1 1 0 0,0-1 0 0 0,0 1 0 0 0,-1-1 0 0 0,1 0 0 0 0,0 1 0 0 0,-1-1-1 0 0,1 1 1 0 0,-1-1 0 0 0,1 1 0 0 0,-1-1 0 0 0,1 1 0 0 0,-1-1 0 0 0,1 1-1 0 0,-1 0 1 0 0,1-1 0 0 0,-1 1 0 0 0,1 0 0 0 0,-1-1 0 0 0,0 1 0 0 0,1 0-1 0 0,-1 0 1 0 0,1-1 0 0 0,-1 1 0 0 0,0 0 0 0 0,1 0 0 0 0,-1 0 0 0 0,0 0 0 0 0,1 0-1 0 0,-1 0 1 0 0,0 0 0 0 0,1 0 0 0 0,-1 0 0 0 0,0 0 0 0 0,1 1 0 0 0,-1-1-1 0 0,0 0 1 0 0,0 1-7 0 0,0-1 0 0 0,0 1 0 0 0,0 0 0 0 0,0-1 0 0 0,0 1 0 0 0,0 0 0 0 0,0 0 0 0 0,0 0 0 0 0,0 0-1 0 0,0 0 1 0 0,0 0 0 0 0,1 0 0 0 0,-1 0 0 0 0,0 0 0 0 0,1 0 0 0 0,-1 0 0 0 0,1 0 0 0 0,-1 2 0 0 0,0 3-106 0 0,0-1 1 0 0,1 1-1 0 0,0-1 1 0 0,0 1-1 0 0,0-1 1 0 0,0 1 0 0 0,1-1-1 0 0,0 1 1 0 0,2 6-1 0 0,0-4-1108 0 0,0 1 0 0 0,1-1-1 0 0,-1 0 1 0 0,11 16 0 0 0,-4-9-1474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26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58 1648 0 0,'-1'0'227'0'0,"1"0"0"0"0,-1 0 0 0 0,1 0 0 0 0,0 0-1 0 0,-1 0 1 0 0,1-1 0 0 0,-1 1 0 0 0,1 0-1 0 0,0 0 1 0 0,-1-1 0 0 0,1 1 0 0 0,-1 0 0 0 0,1 0-1 0 0,0-1 1 0 0,-1 1 0 0 0,1-1 0 0 0,0 1 0 0 0,0 0-1 0 0,-1-1 1 0 0,1 1 0 0 0,0 0 0 0 0,0-1 0 0 0,-1 1-1 0 0,1-1 1 0 0,0 1 0 0 0,0-1 0 0 0,0 1 0 0 0,0-1-1 0 0,0 1 1 0 0,0-1 0 0 0,0 0 0 0 0,0 1-20 0 0,1-1 0 0 0,-1 0 0 0 0,1 0 1 0 0,-1 1-1 0 0,1-1 0 0 0,0 1 0 0 0,-1-1 0 0 0,1 0 1 0 0,0 1-1 0 0,0-1 0 0 0,-1 1 0 0 0,1 0 0 0 0,0-1 1 0 0,1 0-1 0 0,33-8 1129 0 0,138-7-332 0 0,-54 6-1230 0 0,-111 10 30 0 0,-5-1-65 0 0,1 0-1 0 0,0 1 1 0 0,0 0 0 0 0,-1 0 0 0 0,1 0 0 0 0,0 0 0 0 0,3 1 0 0 0,-7 3-2740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27.1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69 1792 0 0,'-8'2'11346'0'0,"20"-7"-8376"0"0,21-8-2719 0 0,21-1-369 0 0,0 1 0 0 0,70-6-1 0 0,-110 18 24 0 0,9-2-780 0 0,36 0 0 0 0,-45 4-2190 0 0,25 3-1 0 0,-24-1-385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28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355 29 8 0 0,'-1'-1'231'0'0,"1"0"0"0"0,0 0 0 0 0,-1-1 1 0 0,0 1-1 0 0,1 0 0 0 0,-1 0 0 0 0,0 0 0 0 0,0 0 0 0 0,1 0 0 0 0,-1 0 0 0 0,0 0 1 0 0,0 0-1 0 0,0 0 0 0 0,0 1 0 0 0,0-1 0 0 0,0 0 0 0 0,0 1 0 0 0,-1-1 0 0 0,1 1 1 0 0,0-1-1 0 0,-2 0 0 0 0,-1-1 655 0 0,0 1 1 0 0,0 0-1 0 0,0 0 1 0 0,1 0-1 0 0,-9-1 1 0 0,-6 1 654 0 0,-17 2 161 0 0,-10 5-37 0 0,-7 1-22 0 0,-55 14-1 0 0,103-20-1491 0 0,-26 9 655 0 0,30-9-796 0 0,-1-1-1 0 0,0 0 0 0 0,1 0 0 0 0,-1 1 1 0 0,0-1-1 0 0,1 0 0 0 0,-1 1 1 0 0,1-1-1 0 0,-1 1 0 0 0,0-1 0 0 0,1 1 1 0 0,-1-1-1 0 0,1 1 0 0 0,0-1 0 0 0,-1 1 1 0 0,1-1-1 0 0,-1 1 0 0 0,1 0 1 0 0,0-1-1 0 0,-1 1 0 0 0,1 0 0 0 0,0-1 1 0 0,0 1-1 0 0,0 0 0 0 0,-1-1 1 0 0,1 1-1 0 0,0 0 0 0 0,0-1 0 0 0,0 1 1 0 0,0 0-1 0 0,0 0 0 0 0,0-1 0 0 0,0 1 1 0 0,1 0-1 0 0,-1-1 0 0 0,0 1 1 0 0,0 1-1 0 0,3-1 46 0 0,-1 0 0 0 0,1 1 0 0 0,-1-1 1 0 0,1 0-1 0 0,0 0 0 0 0,-1 0 0 0 0,1-1 0 0 0,0 1 0 0 0,-1-1 0 0 0,5 1 1 0 0,4 1-42 0 0,8 1 178 0 0,-15-3-124 0 0,1 1 0 0 0,-1 0 0 0 0,0 0 0 0 0,7 2 1 0 0,-9-2-33 0 0,1 0 1 0 0,0 0 0 0 0,0 1 0 0 0,-1-1-1 0 0,1 1 1 0 0,0-1 0 0 0,-1 1 0 0 0,0 0-1 0 0,1 0 1 0 0,-1 0 0 0 0,0 0 0 0 0,0 1 0 0 0,0-1-1 0 0,-1 1 1 0 0,1-1 0 0 0,0 1 0 0 0,-1-1-1 0 0,0 1 1 0 0,1 0 0 0 0,0 3 0 0 0,9 27 91 0 0,-2 0 0 0 0,-1 1 1 0 0,6 51-1 0 0,-8 3 9 0 0,-6 92 1 0 0,0-148-93 0 0,2 0-1 0 0,1 0 1 0 0,13 51 0 0 0,-14-71-25 0 0,-2-12-19 0 0,0 1 0 0 0,0-1 0 0 0,1 1 1 0 0,-1-1-1 0 0,0 1 0 0 0,0-1 1 0 0,0 1-1 0 0,0-1 0 0 0,1 0 1 0 0,-1 1-1 0 0,0-1 0 0 0,1 1 0 0 0,-1-1 1 0 0,0 0-1 0 0,1 1 0 0 0,-1-1 1 0 0,0 0-1 0 0,1 1 0 0 0,-1-1 0 0 0,0 0 1 0 0,1 0-1 0 0,-1 1 0 0 0,1-1 1 0 0,-1 0-1 0 0,1 0 0 0 0,14-1-7 0 0,20-14-59 0 0,-25 10 41 0 0,79-30-420 0 0,-78 32-31 0 0,1 0 1 0 0,-1 0-1 0 0,0 2 1 0 0,1-1-1 0 0,0 1 1 0 0,13 1-1 0 0,-18 1-927 0 0,1 0-1 0 0,-1 1 1 0 0,9 2 0 0 0,-12-2-196 0 0,3 0-881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28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1120 0 0,'0'-2'486'0'0,"0"0"0"0"0,0 1-1 0 0,0-1 1 0 0,0 0 0 0 0,0 0 0 0 0,1 0-1 0 0,-1 0 1 0 0,0 0 0 0 0,1 1 0 0 0,-1-1-1 0 0,1 0 1 0 0,0 0 0 0 0,-1 1 0 0 0,1-1-1 0 0,0 1 1 0 0,0-1 0 0 0,0 0 0 0 0,1 1-1 0 0,-1 0 1 0 0,0-1 0 0 0,3-1 0 0 0,17-20 5967 0 0,-22 39-5596 0 0,-5 29-1 0 0,3-29-525 0 0,-1 30 0 0 0,4-36-268 0 0,1 1 1 0 0,1-1-1 0 0,-1 1 0 0 0,2-1 0 0 0,-1 0 0 0 0,1 0 1 0 0,1 0-1 0 0,0 0 0 0 0,0-1 0 0 0,1 1 0 0 0,0-1 1 0 0,1 0-1 0 0,0 0 0 0 0,13 13 0 0 0,-3-1 87 0 0,-15-20-52 0 0,-2-2-3 0 0,-8-11 36 0 0,5 6-116 0 0,1-1 0 0 0,0 1 0 0 0,0 0 0 0 0,1-1 1 0 0,-1 1-1 0 0,2-1 0 0 0,-1 0 0 0 0,1 1 0 0 0,0-1 0 0 0,0 0 1 0 0,1 0-1 0 0,0-9 0 0 0,1-6 11 0 0,1-1 0 0 0,8-31 1 0 0,-7 39-31 0 0,1 1 0 0 0,0 0 0 0 0,9-18 0 0 0,-11 28 7 0 0,0 0-1 0 0,0 0 1 0 0,0 0-1 0 0,0 0 1 0 0,1 1-1 0 0,0-1 1 0 0,0 1-1 0 0,0-1 1 0 0,0 1-1 0 0,0 0 1 0 0,1 0-1 0 0,-1 0 0 0 0,1 1 1 0 0,0 0-1 0 0,5-3 1 0 0,-8 5-3 0 0,0-1 1 0 0,0 1-1 0 0,0 0 0 0 0,0 0 1 0 0,0-1-1 0 0,0 1 0 0 0,0 0 1 0 0,0 0-1 0 0,0 0 0 0 0,1 1 1 0 0,-1-1-1 0 0,0 0 0 0 0,0 0 1 0 0,0 0-1 0 0,0 1 1 0 0,0-1-1 0 0,0 1 0 0 0,0-1 1 0 0,0 1-1 0 0,0-1 0 0 0,0 1 1 0 0,0-1-1 0 0,0 1 0 0 0,-1 0 1 0 0,1 0-1 0 0,0-1 0 0 0,0 1 1 0 0,-1 0-1 0 0,1 0 1 0 0,0 0-1 0 0,-1 0 0 0 0,1 1 1 0 0,3 4 15 0 0,-1 1 1 0 0,0-1-1 0 0,4 15 0 0 0,-3-10-7 0 0,12 34 53 0 0,-1-4 112 0 0,27 55 0 0 0,-31-76-167 0 0,-1-1 20 0 0,0 0 0 0 0,14 39 0 0 0,-24-58-54 0 0,0 1 1 0 0,0 0 0 0 0,0 0-1 0 0,1 0 1 0 0,-1-1-1 0 0,0 1 1 0 0,0 0-1 0 0,0 0 1 0 0,0 0 0 0 0,0-1-1 0 0,0 1 1 0 0,-1 0-1 0 0,1 0 1 0 0,0 0-1 0 0,0-1 1 0 0,-1 1-1 0 0,1 0 1 0 0,0 0 0 0 0,-1-1-1 0 0,1 1 1 0 0,0 0-1 0 0,-1-1 1 0 0,1 1-1 0 0,-1 0 1 0 0,0-1 0 0 0,1 1-1 0 0,-1-1 1 0 0,1 1-1 0 0,-1-1 1 0 0,-1 2-1 0 0,2-2-84 0 0,-1 0-1 0 0,0 0 0 0 0,1 0 0 0 0,-1 1 0 0 0,0-1 1 0 0,1 0-1 0 0,-1 0 0 0 0,0 0 0 0 0,1 0 0 0 0,-1 0 1 0 0,0 0-1 0 0,1 0 0 0 0,-1 0 0 0 0,0 0 1 0 0,1-1-1 0 0,-1 1 0 0 0,1 0 0 0 0,-1 0 0 0 0,0-1 1 0 0,1 1-1 0 0,-1 0 0 0 0,1 0 0 0 0,-1-1 0 0 0,0 1 1 0 0,1-1-1 0 0,-1 1 0 0 0,1-1 0 0 0,0 1 0 0 0,-1-1 1 0 0,1 1-1 0 0,-1-1 0 0 0,1 1 0 0 0,0-1 1 0 0,-1 1-1 0 0,1-1 0 0 0,-1 0 0 0 0,1 0-236 0 0,0 1-1 0 0,0-1 0 0 0,-1 1 1 0 0,1-1-1 0 0,0 0 1 0 0,0 1-1 0 0,0-1 0 0 0,0 0 1 0 0,0 1-1 0 0,0-1 0 0 0,0 0 1 0 0,0 1-1 0 0,0-1 1 0 0,0 1-1 0 0,0-1 0 0 0,0 0 1 0 0,0 1-1 0 0,1-1 1 0 0,-1 1-1 0 0,0-1 0 0 0,0 0 1 0 0,1 1-1 0 0,-1-1 1 0 0,1 0-1 0 0,2-3-1583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29.6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59 112 944 0 0,'-59'-4'13147'0'0,"62"4"-12997"0"0,-1-1 0 0 0,0 0 0 0 0,0 0 0 0 0,1 0 0 0 0,-1 0 1 0 0,0 0-1 0 0,0 0 0 0 0,0-1 0 0 0,2-1 0 0 0,6-3 319 0 0,19-9 179 0 0,-4 2 45 0 0,45-17 1 0 0,-44 21-309 0 0,-9 2 237 0 0,27-6-1 0 0,-39 12-474 0 0,1 0 0 0 0,-1 1 0 0 0,0-1 0 0 0,0 1 0 0 0,0 0 0 0 0,1 0 1 0 0,-1 1-1 0 0,0 0 0 0 0,0 0 0 0 0,5 1 0 0 0,3 3 71 0 0,0-1-1 0 0,-1 2 1 0 0,18 10 0 0 0,-29-15-195 0 0,0 0 0 0 0,1 0 0 0 0,-1-1 0 0 0,0 1 1 0 0,0 0-1 0 0,0 0 0 0 0,0 0 0 0 0,0 1 0 0 0,-1-1 0 0 0,1 0 0 0 0,0 0 1 0 0,0 0-1 0 0,-1 1 0 0 0,1-1 0 0 0,-1 0 0 0 0,1 0 0 0 0,-1 1 1 0 0,1-1-1 0 0,-1 1 0 0 0,0-1 0 0 0,0 0 0 0 0,0 1 0 0 0,0-1 0 0 0,0 3 1 0 0,-1 1 38 0 0,0 1 0 0 0,-1-1 0 0 0,1 0 0 0 0,-1 0 0 0 0,-3 6 0 0 0,-6 19 4 0 0,8-16-2 0 0,1-1 0 0 0,1 1-1 0 0,0 0 1 0 0,1 0-1 0 0,2 23 1 0 0,1-15 56 0 0,2 1 1 0 0,12 36-1 0 0,-9-31-40 0 0,-1 1-1 0 0,-1 0 1 0 0,2 46-1 0 0,-3 90 199 0 0,-5-150-267 0 0,-7 100 60 0 0,1-1-50 0 0,6-85-32 0 0,-1-14 39 0 0,1 1 0 0 0,0-1 1 0 0,1 0-1 0 0,1 0 0 0 0,7 28 1 0 0,-11-45-57 0 0,1 0 1 0 0,-1 0 0 0 0,0-1 0 0 0,0 1 0 0 0,0 1-1 0 0,0-1 1 0 0,-1 0 0 0 0,1 0 0 0 0,0 1-1 0 0,-1 0 1 0 0,1-1 0 0 0,-1 1 0 0 0,1 0-1 0 0,-4-1 1 0 0,-45-15-669 0 0,51 17 691 0 0,-49-12-4624 0 0,-84-9-1 0 0,124 20 3959 0 0,-6 0-605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1.3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51 512 0 0,'0'-1'386'0'0,"-1"0"1"0"0,1 0-1 0 0,0 0 0 0 0,-1 0 1 0 0,1 1-1 0 0,-1-1 0 0 0,1 0 0 0 0,-1 0 1 0 0,1 1-1 0 0,-1-1 0 0 0,0 0 1 0 0,0 0-1 0 0,1 1 0 0 0,-1-1 0 0 0,0 1 1 0 0,0-1-1 0 0,1 1 0 0 0,-1-1 1 0 0,0 1-1 0 0,0-1 0 0 0,0 1 0 0 0,0 0 1 0 0,0 0-1 0 0,0-1 0 0 0,0 1 1 0 0,0 0-1 0 0,0 0 0 0 0,0 0 0 0 0,-1 0 1 0 0,-11 5 3522 0 0,-1 6-3503 0 0,9-6-231 0 0,0 0 0 0 0,0 0 0 0 0,1 1 0 0 0,-1-1 0 0 0,2 1 0 0 0,-1 0 0 0 0,0 0 0 0 0,1 1 0 0 0,1-1 0 0 0,-1 0 0 0 0,1 1 0 0 0,0 0 0 0 0,0-1 0 0 0,-1 10 0 0 0,2-10-121 0 0,1 0 0 0 0,0 0 0 0 0,0-1 0 0 0,0 1 0 0 0,1 0-1 0 0,-1 0 1 0 0,2-1 0 0 0,-1 1 0 0 0,0 0 0 0 0,1-1 0 0 0,0 1 0 0 0,0-1 0 0 0,1 0-1 0 0,0 0 1 0 0,0 0 0 0 0,0 0 0 0 0,5 6 0 0 0,-1-3-25 0 0,0-1 0 0 0,1-1 0 0 0,0 1 0 0 0,0-1 0 0 0,1 0 0 0 0,-1-1-1 0 0,1 0 1 0 0,0-1 0 0 0,0 1 0 0 0,1-2 0 0 0,0 1 0 0 0,-1-2 0 0 0,1 1 0 0 0,0-1 0 0 0,0 0 0 0 0,0-1 0 0 0,0-1 0 0 0,0 1 0 0 0,1-1 0 0 0,-1-1 0 0 0,0 0 0 0 0,0-1-1 0 0,0 1 1 0 0,0-2 0 0 0,0 0 0 0 0,-1 0 0 0 0,1 0 0 0 0,-1-2 0 0 0,0 1 0 0 0,0-1 0 0 0,0 0 0 0 0,13-11 0 0 0,-17 12-45 0 0,-1-1-1 0 0,1 0 1 0 0,-1 0 0 0 0,0 0 0 0 0,0 0-1 0 0,0-1 1 0 0,-1 0 0 0 0,0 0 0 0 0,0 0-1 0 0,0 0 1 0 0,-1 0 0 0 0,0-1 0 0 0,0 1 0 0 0,0-1-1 0 0,0-12 1 0 0,-1 12 0 0 0,-1 0 0 0 0,0-1 0 0 0,0 1 0 0 0,0-1 0 0 0,-1 1 0 0 0,-1-1 1 0 0,1 1-1 0 0,-1 0 0 0 0,0-1 0 0 0,-1 1 0 0 0,0 0 0 0 0,0 1 0 0 0,0-1 0 0 0,-5-7 0 0 0,4 9 8 0 0,-1 1 1 0 0,1-1-1 0 0,-1 1 1 0 0,0 0-1 0 0,0 0 0 0 0,0 0 1 0 0,0 0-1 0 0,-1 1 1 0 0,1 0-1 0 0,-1 0 0 0 0,0 1 1 0 0,0 0-1 0 0,0 0 0 0 0,-13-3 1 0 0,6 3 27 0 0,-2 0 0 0 0,1 1 0 0 0,0 0 0 0 0,0 1-1 0 0,-24 3 1 0 0,31-2-4 0 0,0 0-1 0 0,0 1 0 0 0,0 0 0 0 0,0 0 1 0 0,0 1-1 0 0,0 0 0 0 0,-7 4 1 0 0,11-5-17 0 0,1-1 1 0 0,-1 1-1 0 0,1-1 1 0 0,0 1 0 0 0,0 0-1 0 0,0 0 1 0 0,0 0-1 0 0,0 0 1 0 0,0 0 0 0 0,1 0-1 0 0,-1 1 1 0 0,0-1-1 0 0,1 0 1 0 0,0 1 0 0 0,0 0-1 0 0,0-1 1 0 0,0 1-1 0 0,0-1 1 0 0,0 1 0 0 0,1 0-1 0 0,-1 5 1 0 0,1-6-4 0 0,0-1 0 0 0,0 0 0 0 0,1 1 0 0 0,-1-1 0 0 0,1 1 0 0 0,-1-1 0 0 0,1 0 0 0 0,0 1-1 0 0,-1-1 1 0 0,1 0 0 0 0,0 0 0 0 0,0 0 0 0 0,0 1 0 0 0,0-1 0 0 0,0 0 0 0 0,0 0 0 0 0,0 0 0 0 0,0-1 0 0 0,0 1 0 0 0,0 0 0 0 0,1 0 0 0 0,-1 0 0 0 0,0-1 0 0 0,1 1 0 0 0,-1-1 0 0 0,0 1 0 0 0,1-1 0 0 0,1 1 0 0 0,6 1-97 0 0,0 0 0 0 0,0-1-1 0 0,11 1 1 0 0,-18-2 63 0 0,27 0-1508 0 0,-1 0 0 0 0,0-2 0 0 0,29-6 0 0 0,-22 2 147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1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86 1216 0 0,'-3'-5'1333'0'0,"1"0"0"0"0,0-1-1 0 0,-1 1 1 0 0,2-1-1 0 0,-1 0 1 0 0,-1-11 0 0 0,1-18 8284 0 0,2 37-9399 0 0,1 1-1 0 0,-1 0 1 0 0,1 0 0 0 0,0-1 0 0 0,0 1 0 0 0,1 2 0 0 0,3 11 158 0 0,16 69 933 0 0,10 55-306 0 0,-18-72-884 0 0,18 121-44 0 0,-30-175-75 0 0,0 7-74 0 0,1-1-1 0 0,1 1 1 0 0,1-1-1 0 0,1 0 1 0 0,9 23-1 0 0,-14-42 10 0 0,0 1-1 0 0,1-1 1 0 0,-1 0-1 0 0,1 0 1 0 0,0 0-1 0 0,-1 1 1 0 0,1-1-1 0 0,0 0 1 0 0,0 0-1 0 0,-1 0 1 0 0,1 0-1 0 0,0 0 1 0 0,0 0-1 0 0,0-1 1 0 0,0 1-1 0 0,0 0 0 0 0,0 0 1 0 0,1-1-1 0 0,-1 1 1 0 0,0-1-1 0 0,0 1 1 0 0,0-1-1 0 0,1 1 1 0 0,-1-1-1 0 0,0 0 1 0 0,1 1-1 0 0,-1-1 1 0 0,0 0-1 0 0,1 0 1 0 0,-1 0-1 0 0,0 0 0 0 0,0 0 1 0 0,1-1-1 0 0,-1 1 1 0 0,0 0-1 0 0,1 0 1 0 0,-1-1-1 0 0,2 0 1 0 0,0-1-654 0 0,1 0 0 0 0,-1 0 0 0 0,1 0 1 0 0,-1 0-1 0 0,0-1 0 0 0,1 0 0 0 0,-2 1 1 0 0,1-1-1 0 0,0 0 0 0 0,0 0 0 0 0,2-5 0 0 0,4-9-2140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4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10 3321 0 0,'-6'-4'9019'0'0,"5"10"-5892"0"0,8 15-3366 0 0,-6-17 1572 0 0,12 57 1029 0 0,-7-33-1499 0 0,0 0-1 0 0,11 28 0 0 0,-7-26-548 0 0,-10-25-207 0 0,-8-19-68 0 0,5 6-40 0 0,1 0-1 0 0,0-1 1 0 0,0 1 0 0 0,0 0-1 0 0,1-1 1 0 0,1 1 0 0 0,-1-1-1 0 0,2-13 1 0 0,1 7-19 0 0,-1 0-1 0 0,2 0 0 0 0,0 0 1 0 0,6-14-1 0 0,-8 26 19 0 0,0 0 0 0 0,0 0-1 0 0,0 0 1 0 0,1 0-1 0 0,-1 0 1 0 0,1 1 0 0 0,0-1-1 0 0,0 0 1 0 0,0 1 0 0 0,0 0-1 0 0,0-1 1 0 0,0 1 0 0 0,1 0-1 0 0,-1 0 1 0 0,1 0-1 0 0,-1 1 1 0 0,1-1 0 0 0,0 0-1 0 0,0 1 1 0 0,5-2 0 0 0,-4 2-1 0 0,0 0 0 0 0,0 1 0 0 0,0 0 0 0 0,1 0 1 0 0,-1 0-1 0 0,0 0 0 0 0,0 0 0 0 0,0 1 0 0 0,0 0 0 0 0,0 0 1 0 0,0 0-1 0 0,-1 0 0 0 0,1 1 0 0 0,0-1 0 0 0,6 5 1 0 0,1 1 10 0 0,0 1 1 0 0,0 0 0 0 0,0 0-1 0 0,-1 2 1 0 0,-1-1-1 0 0,1 1 1 0 0,-1 0 0 0 0,-1 1-1 0 0,0 0 1 0 0,-1 1-1 0 0,0-1 1 0 0,6 15 0 0 0,-6 0 42 0 0,-7-23-63 0 0,0 0 1 0 0,1 0-1 0 0,-1 0 1 0 0,1 0-1 0 0,0 0 0 0 0,0 0 1 0 0,0 0-1 0 0,0-1 1 0 0,1 1-1 0 0,-1 0 1 0 0,1 0-1 0 0,0-1 1 0 0,2 4-1 0 0,-3-5-65 0 0,0-1 0 0 0,0 0 0 0 0,0 1 0 0 0,0-1 0 0 0,1 0 0 0 0,-1 0 0 0 0,0 0 0 0 0,0 0 0 0 0,0 1 0 0 0,0-2 0 0 0,0 1 0 0 0,0 0 0 0 0,0 0 0 0 0,0 0 0 0 0,0 0-1 0 0,0-1 1 0 0,0 1 0 0 0,0 0 0 0 0,0-1 0 0 0,2 0 0 0 0,20-12-3626 0 0,-22 12 2963 0 0,10-6-3018 0 0,2-2-759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2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76 272 792 0 0,'-3'0'821'0'0,"0"0"1"0"0,0 0-1 0 0,-1 0 0 0 0,1 0 0 0 0,0-1 0 0 0,0 0 1 0 0,0 0-1 0 0,0 1 0 0 0,-1-2 0 0 0,1 1 0 0 0,-4-3 1 0 0,5 3-291 0 0,0-1 1 0 0,0 0 0 0 0,1 1-1 0 0,-1-1 1 0 0,0 0 0 0 0,1 0-1 0 0,-1 0 1 0 0,1 0 0 0 0,0-1-1 0 0,0 1 1 0 0,-1 0 0 0 0,2-1-1 0 0,-1 1 1 0 0,0 0 0 0 0,0-4-1 0 0,-3-7-297 0 0,2 0-1 0 0,0 0 0 0 0,0 0 0 0 0,1 0 0 0 0,1 0 0 0 0,0 0 0 0 0,0 0 0 0 0,4-14 0 0 0,-3 22-243 0 0,0 0-1 0 0,0 1 0 0 0,0-1 0 0 0,1 1 0 0 0,0 0 0 0 0,0 0 0 0 0,0-1 0 0 0,0 1 0 0 0,1 0 0 0 0,-1 1 0 0 0,1-1 0 0 0,0 0 0 0 0,0 1 0 0 0,1 0 0 0 0,-1-1 0 0 0,1 1 1 0 0,0 1-1 0 0,-1-1 0 0 0,1 0 0 0 0,0 1 0 0 0,1 0 0 0 0,-1 0 0 0 0,0 0 0 0 0,0 1 0 0 0,10-3 0 0 0,0 2 4 0 0,0 0-1 0 0,0 1 0 0 0,0 0 1 0 0,0 2-1 0 0,0-1 1 0 0,1 2-1 0 0,-1 0 0 0 0,0 0 1 0 0,-1 1-1 0 0,1 1 1 0 0,0 1-1 0 0,-1 0 0 0 0,0 0 1 0 0,0 1-1 0 0,-1 1 1 0 0,1 0-1 0 0,-1 1 0 0 0,-1 0 1 0 0,12 11-1 0 0,-18-14 21 0 0,0 0 0 0 0,0 1 0 0 0,-1 0 1 0 0,1 0-1 0 0,-1 0 0 0 0,-1 0 0 0 0,1 1 0 0 0,-1-1 0 0 0,0 1 0 0 0,3 10 0 0 0,-5-13 7 0 0,0-1 1 0 0,-1 1-1 0 0,1 0 0 0 0,-1 0 1 0 0,0-1-1 0 0,0 1 0 0 0,0 0 1 0 0,0 0-1 0 0,-1-1 0 0 0,1 1 0 0 0,-1 0 1 0 0,0 0-1 0 0,0-1 0 0 0,-1 1 1 0 0,1-1-1 0 0,-1 1 0 0 0,1-1 0 0 0,-1 0 1 0 0,0 0-1 0 0,0 1 0 0 0,-1-1 1 0 0,-2 2-1 0 0,-3 3 43 0 0,0-1 1 0 0,-1 0-1 0 0,0-1 0 0 0,0 0 1 0 0,0 0-1 0 0,-1-1 1 0 0,-18 7-1 0 0,1-3-92 0 0,-49 11 0 0 0,60-16-33 0 0,0-2 0 0 0,-1 0 0 0 0,-23 0 0 0 0,33-2-284 0 0,1-1 1 0 0,0 0-1 0 0,-1 0 0 0 0,-11-4 1 0 0,14 4-265 0 0,1-1-1 0 0,-1 1 1 0 0,1-1-1 0 0,-1 0 1 0 0,1 0 0 0 0,-1-1-1 0 0,1 1 1 0 0,-5-6 0 0 0,-3-4-2770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2.8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68 154 2513 0 0,'-17'-8'5032'0'0,"11"6"-3980"0"0,1-1 0 0 0,0 0 0 0 0,0 0 0 0 0,0 0 0 0 0,0 0 0 0 0,1-1 0 0 0,-6-5 0 0 0,9 9-979 0 0,1-1 0 0 0,-1 0 1 0 0,1 1-1 0 0,-1-1 0 0 0,1 0 0 0 0,-1 0 1 0 0,1 0-1 0 0,0 1 0 0 0,-1-1 1 0 0,1 0-1 0 0,0 0 0 0 0,0 0 0 0 0,0 0 1 0 0,0 1-1 0 0,0-1 0 0 0,0 0 1 0 0,0 0-1 0 0,0 0 0 0 0,0 0 0 0 0,0 0 1 0 0,0 0-1 0 0,0 1 0 0 0,1-2 1 0 0,0 0-46 0 0,0 0 0 0 0,0 0 0 0 0,0 0 0 0 0,0 0 1 0 0,1 0-1 0 0,-1 0 0 0 0,1 1 0 0 0,-1-1 0 0 0,3-1 1 0 0,2-3-77 0 0,1 2 0 0 0,0-1 0 0 0,0 1 0 0 0,8-4 0 0 0,10-2-81 0 0,-1 1 0 0 0,1 2 0 0 0,0 0 0 0 0,1 2 0 0 0,35-3 0 0 0,-48 6 138 0 0,1 1-1 0 0,21 2 1 0 0,-31-1-2 0 0,0 1-1 0 0,0-1 0 0 0,1 1 0 0 0,-1 0 1 0 0,0 1-1 0 0,0-1 0 0 0,0 0 0 0 0,0 1 1 0 0,-1 0-1 0 0,1 0 0 0 0,0 0 0 0 0,4 4 1 0 0,-6-4 22 0 0,-1-1 0 0 0,0 1 0 0 0,1 0 0 0 0,-1 0 0 0 0,0 0 0 0 0,0-1 0 0 0,0 1 0 0 0,0 0 0 0 0,0 0 1 0 0,0 0-1 0 0,-1 0 0 0 0,1 1 0 0 0,-1-1 0 0 0,1 0 0 0 0,-1 0 0 0 0,0 0 0 0 0,0 0 0 0 0,0 1 0 0 0,0-1 0 0 0,0 0 1 0 0,-1 0-1 0 0,1 0 0 0 0,-1 0 0 0 0,0 3 0 0 0,-2 5 315 0 0,-1 0 1 0 0,0 0-1 0 0,-9 15 0 0 0,7-14-40 0 0,2-2-174 0 0,-1 0 0 0 0,1 0 0 0 0,1 0-1 0 0,0 1 1 0 0,0 0 0 0 0,1 0 0 0 0,0 0 0 0 0,0 18 0 0 0,1-24-129 0 0,2 0 0 0 0,-1 0 1 0 0,0 0-1 0 0,1 0 1 0 0,0 0-1 0 0,0 0 1 0 0,0-1-1 0 0,0 1 0 0 0,1 0 1 0 0,-1 0-1 0 0,1-1 1 0 0,0 1-1 0 0,0-1 1 0 0,0 0-1 0 0,1 1 1 0 0,-1-1-1 0 0,1 0 0 0 0,0 0 1 0 0,-1 0-1 0 0,1-1 1 0 0,1 1-1 0 0,-1-1 1 0 0,0 0-1 0 0,7 4 0 0 0,-3-3-38 0 0,0 0-1 0 0,0 0 0 0 0,0-1 0 0 0,0 0 0 0 0,1 0 1 0 0,-1 0-1 0 0,1-1 0 0 0,-1 0 0 0 0,1-1 0 0 0,-1 0 1 0 0,1 0-1 0 0,-1 0 0 0 0,15-4 0 0 0,-14 2-687 0 0,1 0-1 0 0,-1-1 1 0 0,0-1-1 0 0,0 1 1 0 0,0-1-1 0 0,-1 0 1 0 0,10-8-1 0 0,-4 3-2095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3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32 3633 0 0,'-7'-6'4513'0'0,"-4"1"3096"0"0,0-2-6200 0 0,5 1-489 0 0,3 3-840 0 0,3 2-48 0 0,2-1 40 0 0,0 2-72 0 0,3 0-16 0 0,0-1-64 0 0,1 1-40 0 0,2 0-520 0 0,1 1-264 0 0,1 1-89 0 0,1-1-1935 0 0,0 2 1783 0 0,1 0-335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99 1552 0 0,'0'-1'349'0'0,"1"0"-1"0"0,0-1 0 0 0,-1 1 1 0 0,1 0-1 0 0,0 0 0 0 0,0 0 1 0 0,0 0-1 0 0,0 0 0 0 0,0 0 1 0 0,0 0-1 0 0,0 0 0 0 0,0 0 1 0 0,0 1-1 0 0,0-1 0 0 0,1 0 1 0 0,-1 1-1 0 0,0-1 0 0 0,0 1 1 0 0,1-1-1 0 0,-1 1 1 0 0,0 0-1 0 0,1-1 0 0 0,-1 1 1 0 0,1 0-1 0 0,-1 0 0 0 0,0 0 1 0 0,1 0-1 0 0,2 0 0 0 0,-2 0-191 0 0,0 1 0 0 0,0-1 0 0 0,1 0 0 0 0,-1 1 0 0 0,0-1 0 0 0,0 1 0 0 0,0 0 0 0 0,0 0 0 0 0,1 0 0 0 0,-1 0 0 0 0,0 0 0 0 0,-1 0 0 0 0,1 0 0 0 0,0 1 0 0 0,0-1 0 0 0,0 1 0 0 0,1 1 0 0 0,1 5 209 0 0,0-1-1 0 0,-1 1 0 0 0,0-1 1 0 0,0 1-1 0 0,-1 0 0 0 0,3 16 1 0 0,5 14 671 0 0,-5-23-726 0 0,0 0 1 0 0,11 17-1 0 0,-13-26-264 0 0,1 0 0 0 0,0 0 0 0 0,0-1 0 0 0,0 1 0 0 0,1-1 0 0 0,0 0 0 0 0,9 7 0 0 0,-9-8-22 0 0,0-1-1 0 0,0 1 0 0 0,1-1 0 0 0,9 4 0 0 0,-13-6-17 0 0,0-1 0 0 0,0 1 0 0 0,0 0 1 0 0,0-1-1 0 0,0 0 0 0 0,1 1 0 0 0,-1-1 0 0 0,0 0 0 0 0,0 0 0 0 0,0 0 0 0 0,0 0 1 0 0,0-1-1 0 0,0 1 0 0 0,0-1 0 0 0,0 1 0 0 0,0-1 0 0 0,0 0 0 0 0,2 0 1 0 0,-2 0-8 0 0,-1 0 0 0 0,0-1 1 0 0,1 1-1 0 0,-1 0 0 0 0,0 0 1 0 0,1-1-1 0 0,-1 1 1 0 0,0-1-1 0 0,0 1 0 0 0,0-1 1 0 0,-1 1-1 0 0,1-1 1 0 0,0 1-1 0 0,0-1 0 0 0,-1 0 1 0 0,1 0-1 0 0,-1 1 0 0 0,0-1 1 0 0,1 0-1 0 0,-1 0 1 0 0,0 0-1 0 0,0 1 0 0 0,0-1 1 0 0,-1-3-1 0 0,0-5 46 0 0,-1 0-1 0 0,0 0 1 0 0,-5-13 0 0 0,3 8 50 0 0,1 6-30 0 0,-2-10 227 0 0,-3-24-1 0 0,7 38-224 0 0,1-1-1 0 0,0 1 0 0 0,0 0 0 0 0,0-1 1 0 0,0 1-1 0 0,1 0 0 0 0,0-1 0 0 0,0 1 1 0 0,3-8-1 0 0,-3 11-56 0 0,0 1 0 0 0,0-1 1 0 0,0 0-1 0 0,0 1 0 0 0,0-1 1 0 0,1 1-1 0 0,-1 0 0 0 0,0-1 1 0 0,1 1-1 0 0,-1 0 0 0 0,1 0 1 0 0,-1 0-1 0 0,1 0 0 0 0,0 0 1 0 0,-1 0-1 0 0,1 1 0 0 0,0-1 0 0 0,0 0 1 0 0,-1 1-1 0 0,1 0 0 0 0,0-1 1 0 0,0 1-1 0 0,0 0 0 0 0,0 0 1 0 0,0 0-1 0 0,3 0 0 0 0,5 1 42 0 0,0 0 0 0 0,1 1 0 0 0,14 4 0 0 0,-19-4-19 0 0,116 34 453 0 0,-105-29-291 0 0,-1-1-1 0 0,0 2 1 0 0,-1 0 0 0 0,0 1 0 0 0,18 13-1 0 0,-29-18-92 0 0,1 0-1 0 0,-1 1 0 0 0,0 0 0 0 0,0 0 0 0 0,-1 0 0 0 0,0 0 1 0 0,1 0-1 0 0,-2 1 0 0 0,1 0 0 0 0,2 7 0 0 0,-4-10-83 0 0,0-1 0 0 0,-1 1 1 0 0,1 0-1 0 0,-1 0 0 0 0,1-1 0 0 0,-1 1 0 0 0,0 0 0 0 0,0-1 1 0 0,-1 1-1 0 0,1 0 0 0 0,-1 4 0 0 0,0-6-20 0 0,0 1-1 0 0,1-1 1 0 0,-1 1-1 0 0,0 0 1 0 0,0-1-1 0 0,0 1 1 0 0,0-1-1 0 0,0 0 1 0 0,0 1-1 0 0,-1-1 1 0 0,1 0-1 0 0,0 0 1 0 0,-1 0-1 0 0,1 0 1 0 0,-1 0 0 0 0,1 0-1 0 0,-1 0 1 0 0,1 0-1 0 0,-3 0 1 0 0,4 0-2 0 0,-1-1 1 0 0,1 0 0 0 0,0 0 0 0 0,0 0 0 0 0,-1 0 0 0 0,1 1-1 0 0,0-1 1 0 0,-1 0 0 0 0,1 0 0 0 0,0 0 0 0 0,-1 0 0 0 0,1 0 0 0 0,0 0-1 0 0,-1 0 1 0 0,1 0 0 0 0,0 0 0 0 0,-1 0 0 0 0,1 0 0 0 0,-1 0-1 0 0,1 0 1 0 0,0 0 0 0 0,-1 0 0 0 0,1 0 0 0 0,0-1 0 0 0,0 1-1 0 0,-1 0 1 0 0,1 0 0 0 0,0 0 0 0 0,-1 0 0 0 0,1-1 0 0 0,-1 1-1 0 0,1-1-1 0 0,0 0-1 0 0,0 1 0 0 0,0-1 1 0 0,0 0-1 0 0,0 1 1 0 0,0-1-1 0 0,0 0 0 0 0,0 1 1 0 0,0-1-1 0 0,0 0 0 0 0,0 1 1 0 0,0-1-1 0 0,0 0 0 0 0,1 0 1 0 0,11-26-81 0 0,-11 26 83 0 0,17-34-96 0 0,-1 0-1 0 0,22-66 0 0 0,-33 78 31 0 0,-5 16 55 0 0,1 0 0 0 0,0 0 0 0 0,0 0 0 0 0,1 0-1 0 0,-1 0 1 0 0,2 1 0 0 0,5-11 0 0 0,-8 17 12 0 0,-1-1 0 0 0,0 1 1 0 0,1-1-1 0 0,-1 1 0 0 0,0-1 1 0 0,1 1-1 0 0,-1-1 0 0 0,1 1 0 0 0,-1-1 1 0 0,1 1-1 0 0,-1 0 0 0 0,1-1 1 0 0,-1 1-1 0 0,1 0 0 0 0,-1 0 0 0 0,1-1 1 0 0,0 1-1 0 0,-1 0 0 0 0,1 0 1 0 0,-1 0-1 0 0,1 0 0 0 0,0 0 0 0 0,-1 0 1 0 0,1 0-1 0 0,-1 0 0 0 0,1 0 1 0 0,0 0-1 0 0,-1 0 0 0 0,1 0 0 0 0,-1 0 1 0 0,1 0-1 0 0,0 1 0 0 0,-1-1 1 0 0,1 0-1 0 0,-1 0 0 0 0,1 1 0 0 0,-1-1 1 0 0,1 0-1 0 0,-1 1 0 0 0,1-1 1 0 0,-1 1-1 0 0,1-1 0 0 0,-1 0 0 0 0,0 1 1 0 0,1-1-1 0 0,-1 1 0 0 0,1-1 1 0 0,-1 1-1 0 0,0-1 0 0 0,0 1 0 0 0,1 0 1 0 0,-1 0-1 0 0,3 5-4 0 0,1 0 1 0 0,-1 1-1 0 0,3 10 0 0 0,-4-11 23 0 0,10 28-8 0 0,2-1 0 0 0,29 50 0 0 0,-36-71-54 0 0,1 0 1 0 0,1 0-1 0 0,0-1 1 0 0,1 0-1 0 0,0-1 1 0 0,0 0-1 0 0,1-1 1 0 0,0 0-1 0 0,18 11 1 0 0,-19-15-766 0 0,0 1 1 0 0,17 5 0 0 0,-10-6-2545 0 0,1-3-3315 0 0,-8-1 687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4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188 451 2016 0 0,'-30'3'5614'0'0,"24"-2"-5056"0"0,1 1 0 0 0,-1 0-1 0 0,1 1 1 0 0,-1-1 0 0 0,1 1-1 0 0,0 0 1 0 0,0 0 0 0 0,0 1-1 0 0,-5 4 1 0 0,4-4-188 0 0,-8 8 705 0 0,0 0 1 0 0,-23 25-1 0 0,34-33-965 0 0,0 0-1 0 0,0 0 1 0 0,0 0-1 0 0,1 1 1 0 0,0-1-1 0 0,-1 1 1 0 0,1-1-1 0 0,1 1 0 0 0,-1 0 1 0 0,1-1-1 0 0,0 1 1 0 0,0 0-1 0 0,0 0 1 0 0,1 0-1 0 0,-1 8 1 0 0,2-11-96 0 0,-1 1 1 0 0,1-1 0 0 0,-1 0-1 0 0,1 1 1 0 0,0-1 0 0 0,0 0-1 0 0,0 0 1 0 0,0 1 0 0 0,1-1-1 0 0,-1 0 1 0 0,0 0 0 0 0,1 0-1 0 0,-1-1 1 0 0,1 1-1 0 0,0 0 1 0 0,0-1 0 0 0,-1 1-1 0 0,1-1 1 0 0,0 1 0 0 0,1-1-1 0 0,-1 0 1 0 0,0 0 0 0 0,0 0-1 0 0,0 0 1 0 0,4 1 0 0 0,5 1 60 0 0,1 1 1 0 0,0-2 0 0 0,20 2 0 0 0,-30-3-76 0 0,39 2-67 0 0,0-1 0 0 0,0-2 0 0 0,1-1 0 0 0,51-10 0 0 0,-81 9 20 0 0,1-1 1 0 0,24-9-1 0 0,-31 9-8 0 0,0 1 0 0 0,0-1-1 0 0,0-1 1 0 0,-1 1 0 0 0,1-1 0 0 0,-1 0 0 0 0,8-8 0 0 0,-11 11 28 0 0,-1-1 1 0 0,0 1 0 0 0,0-1 0 0 0,0 1 0 0 0,0-1 0 0 0,0 0 0 0 0,0 0 0 0 0,0 0 0 0 0,-1 1-1 0 0,1-1 1 0 0,-1 0 0 0 0,1 0 0 0 0,-1 0 0 0 0,0 0 0 0 0,0 0 0 0 0,1 0 0 0 0,-2-2-1 0 0,1 0-42 0 0,-1 0-1 0 0,0 0 1 0 0,0 1-1 0 0,0-1 1 0 0,0 0 0 0 0,-1 1-1 0 0,1-1 1 0 0,-4-4-1 0 0,-1-1-114 0 0,0 1-1 0 0,0 0 1 0 0,-1 0 0 0 0,0 0-1 0 0,-14-11 1 0 0,12 12 201 0 0,-1 0 0 0 0,1 1 1 0 0,-1 0-1 0 0,0 0 0 0 0,0 1 1 0 0,-1 1-1 0 0,0-1 0 0 0,0 2 0 0 0,0 0 1 0 0,0 0-1 0 0,0 1 0 0 0,-1 0 1 0 0,1 1-1 0 0,-1 0 0 0 0,1 1 0 0 0,-1 0 1 0 0,1 1-1 0 0,-1 0 0 0 0,1 1 1 0 0,0 0-1 0 0,-1 1 0 0 0,1 0 0 0 0,1 1 1 0 0,-1 0-1 0 0,0 0 0 0 0,-11 8 1 0 0,7-3 103 0 0,1 0 0 0 0,1 1 1 0 0,0 1-1 0 0,-15 15 1 0 0,24-23-64 0 0,1 1 0 0 0,0 0 1 0 0,0 0-1 0 0,0 0 0 0 0,0 1 0 0 0,1-1 1 0 0,-1 1-1 0 0,1-1 0 0 0,1 1 0 0 0,-1 0 0 0 0,0 0 1 0 0,1 0-1 0 0,0-1 0 0 0,0 1 0 0 0,1 0 1 0 0,-1 1-1 0 0,1-1 0 0 0,1 9 0 0 0,-1-12-33 0 0,1 1-1 0 0,-1-1 0 0 0,1 1 0 0 0,0-1 1 0 0,0 1-1 0 0,0-1 0 0 0,0 0 1 0 0,0 1-1 0 0,0-1 0 0 0,1 0 1 0 0,-1 0-1 0 0,1 0 0 0 0,0 0 1 0 0,-1 0-1 0 0,1 0 0 0 0,2 1 0 0 0,0 0-5 0 0,-1-1-1 0 0,1 0 0 0 0,-1 0 0 0 0,1 0 1 0 0,0-1-1 0 0,0 1 0 0 0,0-1 0 0 0,0 0 1 0 0,5 1-1 0 0,6-1-1 0 0,1 0 0 0 0,0-1 0 0 0,0 0-1 0 0,17-3 1 0 0,-5-1-74 0 0,0 0-1 0 0,34-11 0 0 0,-45 9 27 0 0,-1 1 1 0 0,0-2 0 0 0,0 0-1 0 0,29-19 1 0 0,-42 24 13 0 0,0 0 0 0 0,0-1 0 0 0,0 0 0 0 0,0 0-1 0 0,-1 0 1 0 0,0 0 0 0 0,1 0 0 0 0,-1 0 0 0 0,0-1 0 0 0,-1 1 0 0 0,1-1 0 0 0,0 0-1 0 0,-1 1 1 0 0,0-1 0 0 0,0 0 0 0 0,0 0 0 0 0,0 1 0 0 0,-1-1 0 0 0,0 0 0 0 0,0 0 0 0 0,0 0-1 0 0,0 0 1 0 0,0 0 0 0 0,-1 0 0 0 0,1 0 0 0 0,-1 1 0 0 0,0-1 0 0 0,0 0 0 0 0,-3-4 0 0 0,3 6 26 0 0,-1 0 1 0 0,1 1 0 0 0,-1-1 0 0 0,0 0 0 0 0,1 0 0 0 0,-1 1 0 0 0,0-1 0 0 0,0 1 0 0 0,0 0 0 0 0,-1 0 0 0 0,1 0 0 0 0,0 0 0 0 0,0 0 0 0 0,-1 0 0 0 0,1 0-1 0 0,0 1 1 0 0,-1-1 0 0 0,1 1 0 0 0,-1-1 0 0 0,1 1 0 0 0,0 0 0 0 0,-1 0 0 0 0,1 0 0 0 0,-4 1 0 0 0,2 0 19 0 0,0-1 0 0 0,0 1 0 0 0,0 0 0 0 0,0 0 0 0 0,1 0 0 0 0,-1 0 0 0 0,0 1 0 0 0,1 0 0 0 0,-1 0 0 0 0,1 0 0 0 0,0 0 1 0 0,-1 0-1 0 0,1 0 0 0 0,-4 6 0 0 0,4-6-6 0 0,1 1 0 0 0,0 0 1 0 0,0-1-1 0 0,1 1 0 0 0,-1 0 1 0 0,1 0-1 0 0,-1 0 0 0 0,1 1 1 0 0,0-1-1 0 0,0 0 0 0 0,0 0 1 0 0,1 1-1 0 0,-1-1 1 0 0,1 0-1 0 0,0 1 0 0 0,-1-1 1 0 0,2 1-1 0 0,-1-1 0 0 0,0 0 1 0 0,1 1-1 0 0,-1-1 0 0 0,1 0 1 0 0,0 1-1 0 0,0-1 0 0 0,1 0 1 0 0,-1 0-1 0 0,0 0 0 0 0,1 0 1 0 0,0 0-1 0 0,0 0 0 0 0,0 0 1 0 0,3 3-1 0 0,1 1 34 0 0,1-1-1 0 0,0 1 1 0 0,0-1 0 0 0,0 0-1 0 0,1-1 1 0 0,-1 0 0 0 0,1 0-1 0 0,1 0 1 0 0,-1-1 0 0 0,17 5-1 0 0,-10-4-70 0 0,1-1 0 0 0,-1-1 0 0 0,1 0-1 0 0,0-2 1 0 0,0 1 0 0 0,0-2 0 0 0,0 0-1 0 0,0-1 1 0 0,-1-1 0 0 0,1 0 0 0 0,0-1-1 0 0,-1-1 1 0 0,1 0 0 0 0,-1-1 0 0 0,27-13-1 0 0,-20 7-70 0 0,-1-1 0 0 0,0-1 0 0 0,-1-1 0 0 0,-1 0 0 0 0,0-2 0 0 0,-1 0-1 0 0,0-1 1 0 0,-2-1 0 0 0,0-1 0 0 0,-1 0 0 0 0,14-24 0 0 0,-6 5-57 0 0,-3-2 0 0 0,30-76 1 0 0,-40 87 270 0 0,-2-1 0 0 0,-1 0 0 0 0,-1 0 1 0 0,4-61-1 0 0,-10 89-93 0 0,0-1 0 0 0,0 1 0 0 0,0 0 0 0 0,0 0 0 0 0,-1-1 0 0 0,1 1 0 0 0,0 0 0 0 0,-1 0-1 0 0,0 0 1 0 0,1 0 0 0 0,-1 0 0 0 0,0 0 0 0 0,0 0 0 0 0,0 0 0 0 0,-2-2 0 0 0,2 3 1 0 0,-1-1 0 0 0,1 1 0 0 0,-1 0 1 0 0,1 0-1 0 0,-1 0 0 0 0,1 0 0 0 0,-1 0 0 0 0,0 0 0 0 0,1 1 0 0 0,-1-1 0 0 0,0 1 1 0 0,0-1-1 0 0,0 1 0 0 0,1-1 0 0 0,-1 1 0 0 0,0 0 0 0 0,0 0 0 0 0,-2 0 0 0 0,-6 1 125 0 0,1 0-1 0 0,-1 0 1 0 0,1 1-1 0 0,0 1 1 0 0,-1-1-1 0 0,1 1 1 0 0,0 1-1 0 0,-11 6 1 0 0,-2 2 207 0 0,1 0 0 0 0,-21 18 0 0 0,22-16-246 0 0,2 1-1 0 0,-1 1 1 0 0,2 1-1 0 0,0 0 1 0 0,1 2 0 0 0,-26 39-1 0 0,37-50-113 0 0,0 0 0 0 0,1 1 0 0 0,0-1 0 0 0,1 1 0 0 0,0 0-1 0 0,0 0 1 0 0,1 0 0 0 0,0 0 0 0 0,1 1 0 0 0,0-1 0 0 0,0 1 0 0 0,1-1-1 0 0,0 0 1 0 0,1 1 0 0 0,0-1 0 0 0,0 0 0 0 0,1 1 0 0 0,0-1-1 0 0,1 0 1 0 0,7 17 0 0 0,-5-16-18 0 0,1-1 0 0 0,0 1 0 0 0,1-1 0 0 0,0-1 0 0 0,0 1 0 0 0,1-1 0 0 0,0 0-1 0 0,1-1 1 0 0,-1 0 0 0 0,1 0 0 0 0,1-1 0 0 0,15 9 0 0 0,8 1-171 0 0,1-1 0 0 0,53 15 1 0 0,23-1-1608 0 0,3-10-4713 0 0,-67-13 2233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6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40 512 0 0,'4'-1'1237'0'0,"1"-1"0"0"0,-1 0 0 0 0,0 0 0 0 0,0 0-1 0 0,0-1 1 0 0,-1 0 0 0 0,1 1 0 0 0,3-5 0 0 0,-6 7-1119 0 0,-1 0 1 0 0,0 0-1 0 0,0 0 1 0 0,1-1-1 0 0,-1 1 0 0 0,0 0 1 0 0,0 0-1 0 0,0 0 1 0 0,1-1-1 0 0,-1 1 1 0 0,0 0-1 0 0,0-1 1 0 0,0 1-1 0 0,0 0 0 0 0,0 0 1 0 0,1-1-1 0 0,-1 1 1 0 0,0 0-1 0 0,0-1 1 0 0,0 1-1 0 0,0 0 1 0 0,0-1-1 0 0,0 1 0 0 0,0 0 1 0 0,0 0-1 0 0,0-1 1 0 0,0 1-1 0 0,0 0 1 0 0,0-1-1 0 0,0 1 1 0 0,-1-1-1 0 0,-8-3 2195 0 0,-14 2 1203 0 0,21 6-212 0 0,-3 14-2987 0 0,1 15-210 0 0,2 0-1 0 0,1 0 1 0 0,5 41 0 0 0,22 97 93 0 0,-10-101-455 0 0,-23-93-2290 0 0,3 10 1121 0 0,0-1 1 0 0,1 0-1 0 0,-2-22 1 0 0,4 31 1084 0 0,1-5-1803 0 0,0-1 0 0 0,1-11 0 0 0,3 8-1085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6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94 223 2385 0 0,'-11'-8'6815'0'0,"-19"-17"1"0"0,24 19-5530 0 0,-1-1 0 0 0,1 0 0 0 0,-10-15 0 0 0,14 19-1266 0 0,-1-1 0 0 0,1 1-1 0 0,1-1 1 0 0,-1 1 0 0 0,0-1-1 0 0,1 1 1 0 0,0-1 0 0 0,0 0-1 0 0,0 0 1 0 0,0 0 0 0 0,1 0-1 0 0,0 1 1 0 0,-1-1 0 0 0,1 0-1 0 0,1 0 1 0 0,-1 0-1 0 0,0 0 1 0 0,1 0 0 0 0,0 0-1 0 0,0 1 1 0 0,0-1 0 0 0,1 0-1 0 0,-1 1 1 0 0,1-1 0 0 0,2-4-1 0 0,-1 5-33 0 0,-1 0-1 0 0,1 0 0 0 0,-1 0 1 0 0,1 1-1 0 0,0-1 0 0 0,0 1 1 0 0,0 0-1 0 0,0 0 1 0 0,0 0-1 0 0,1 0 0 0 0,-1 1 1 0 0,0-1-1 0 0,1 1 0 0 0,6-2 1 0 0,6 0-24 0 0,-1 0 0 0 0,20-1 0 0 0,-18 3 38 0 0,0 0-18 0 0,1 0 1 0 0,-1 2-1 0 0,0 0 0 0 0,0 0 1 0 0,0 2-1 0 0,32 9 0 0 0,-36-8 23 0 0,0 0 0 0 0,0 2 0 0 0,0 0-1 0 0,-1 0 1 0 0,0 1 0 0 0,-1 0 0 0 0,1 1-1 0 0,-1 0 1 0 0,10 11 0 0 0,-19-17 6 0 0,0 0 0 0 0,0 0 0 0 0,0 0 0 0 0,-1 0 0 0 0,1 0 0 0 0,-1 0 1 0 0,1 1-1 0 0,-1-1 0 0 0,0 1 0 0 0,0-1 0 0 0,0 1 0 0 0,0-1 0 0 0,0 1 0 0 0,0-1 0 0 0,-1 1 0 0 0,0 0 0 0 0,1-1 0 0 0,-1 1 1 0 0,0 0-1 0 0,0-1 0 0 0,0 1 0 0 0,-1 0 0 0 0,1-1 0 0 0,-1 1 0 0 0,1 0 0 0 0,-1-1 0 0 0,0 1 0 0 0,0-1 0 0 0,0 1 1 0 0,0-1-1 0 0,-1 1 0 0 0,1-1 0 0 0,0 0 0 0 0,-1 0 0 0 0,0 0 0 0 0,0 0 0 0 0,-3 4 0 0 0,-6 2 13 0 0,0-1 0 0 0,0 0 1 0 0,0-1-1 0 0,-1 0 0 0 0,0 0 0 0 0,0-2 0 0 0,-1 1 0 0 0,-14 2 0 0 0,1-1-172 0 0,-1-2 0 0 0,-53 3 1 0 0,72-7-81 0 0,-1 0 0 0 0,1-1 0 0 0,-1 0 1 0 0,1 0-1 0 0,-1-1 0 0 0,1 0 1 0 0,-12-5-1 0 0,18 6-1 0 0,-1 0 0 0 0,0 0 0 0 0,1 0 1 0 0,-1-1-1 0 0,1 1 0 0 0,-1-1 0 0 0,1 0 0 0 0,0 1 1 0 0,0-1-1 0 0,-1 0 0 0 0,1-1 0 0 0,0 1 0 0 0,1 0 0 0 0,-1 0 1 0 0,0-1-1 0 0,1 1 0 0 0,-1-1 0 0 0,1 1 0 0 0,0-1 1 0 0,0 0-1 0 0,0 0 0 0 0,0 1 0 0 0,1-1 0 0 0,-1 0 0 0 0,0-3 1 0 0,2-9-1575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7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76 2040 0 0,'-7'3'1751'0'0,"0"0"0"0"0,0 1-1 0 0,1-1 1 0 0,-8 6 0 0 0,8-4-828 0 0,0 0 0 0 0,0 0 1 0 0,1 0-1 0 0,-7 9 0 0 0,9-10-758 0 0,0-1 0 0 0,1 1 0 0 0,-1 0 0 0 0,1 0 0 0 0,0 0-1 0 0,0 0 1 0 0,0 0 0 0 0,1 1 0 0 0,-1-1 0 0 0,1 1 0 0 0,0-1 0 0 0,0 1-1 0 0,1-1 1 0 0,-1 1 0 0 0,1-1 0 0 0,0 1 0 0 0,0 0 0 0 0,2 7 0 0 0,-1-8-123 0 0,1-1 1 0 0,-1 1 0 0 0,1 0-1 0 0,0-1 1 0 0,0 1 0 0 0,0-1-1 0 0,1 0 1 0 0,-1 0 0 0 0,1 0-1 0 0,0 0 1 0 0,-1 0 0 0 0,1 0 0 0 0,1-1-1 0 0,-1 1 1 0 0,0-1 0 0 0,0 0-1 0 0,6 2 1 0 0,2 2-22 0 0,0-1 0 0 0,0-1 0 0 0,1 0 0 0 0,17 3 0 0 0,-15-4-43 0 0,0-1 0 0 0,0-1 0 0 0,0 0 0 0 0,0 0 0 0 0,0-2 0 0 0,17-2 0 0 0,-23 2-5 0 0,-1 0 1 0 0,0-1 0 0 0,0 0 0 0 0,1 0 0 0 0,-1-1 0 0 0,0 0 0 0 0,-1-1 0 0 0,1 1 0 0 0,-1-1-1 0 0,1 0 1 0 0,-1-1 0 0 0,0 1 0 0 0,7-9 0 0 0,-11 10-33 0 0,1 0 0 0 0,-1-1 0 0 0,0 1 0 0 0,0-1 0 0 0,0 0 0 0 0,-1 1 0 0 0,1-1 0 0 0,-1 0 0 0 0,0 0 0 0 0,0 0 0 0 0,0 0 0 0 0,-1 0 0 0 0,0 0 0 0 0,1 0 0 0 0,-1 0 0 0 0,0-1 0 0 0,-1 1 0 0 0,1 0 0 0 0,-1 0 0 0 0,0 0 0 0 0,-2-6 0 0 0,-2-6-177 0 0,-1 0 1 0 0,-1 0-1 0 0,-14-26 1 0 0,17 36 240 0 0,1-1 0 0 0,-1 2 0 0 0,-1-1 0 0 0,1 0 0 0 0,-1 1 0 0 0,0 0 0 0 0,0 0 0 0 0,0 0 0 0 0,0 1 0 0 0,-8-5 0 0 0,10 7 23 0 0,0 0-1 0 0,0 1 0 0 0,-1 0 0 0 0,1-1 0 0 0,-1 1 0 0 0,1 0 1 0 0,-1 1-1 0 0,1-1 0 0 0,-1 1 0 0 0,1-1 0 0 0,-1 1 0 0 0,0 0 1 0 0,1 0-1 0 0,-1 1 0 0 0,1-1 0 0 0,-1 1 0 0 0,1 0 0 0 0,-1 0 1 0 0,1 0-1 0 0,-1 0 0 0 0,-5 3 0 0 0,2 1 99 0 0,-1-1 0 0 0,1 1 1 0 0,0 0-1 0 0,1 1 0 0 0,-1-1 0 0 0,1 2 1 0 0,0-1-1 0 0,0 0 0 0 0,1 1 0 0 0,0 0 1 0 0,0 1-1 0 0,-4 8 0 0 0,4-5 69 0 0,0 0 0 0 0,0 1 0 0 0,1 0 0 0 0,0 0 0 0 0,1 0 0 0 0,1 1 0 0 0,-2 21 0 0 0,3-30-186 0 0,1-1 0 0 0,0 1 0 0 0,0 0 1 0 0,1-1-1 0 0,-1 1 0 0 0,1 0 0 0 0,0-1 0 0 0,0 1 0 0 0,0-1 1 0 0,0 1-1 0 0,1-1 0 0 0,-1 0 0 0 0,1 1 0 0 0,0-1 1 0 0,0 0-1 0 0,0 0 0 0 0,0 0 0 0 0,1 0 0 0 0,-1-1 1 0 0,1 1-1 0 0,-1-1 0 0 0,1 1 0 0 0,0-1 0 0 0,5 3 1 0 0,-3-3-37 0 0,-1 0 1 0 0,0 0-1 0 0,1-1 0 0 0,-1 1 1 0 0,1-1-1 0 0,-1 0 1 0 0,1-1-1 0 0,-1 1 1 0 0,1-1-1 0 0,0 0 0 0 0,-1 0 1 0 0,1 0-1 0 0,0-1 1 0 0,-1 1-1 0 0,1-1 1 0 0,-1 0-1 0 0,1-1 1 0 0,7-2-1 0 0,-1-1-232 0 0,0-1 0 0 0,-1 0 0 0 0,0-1 0 0 0,0 0 0 0 0,0 0 0 0 0,-1-1 0 0 0,0 0 0 0 0,-1 0 0 0 0,0-1 0 0 0,12-17 0 0 0,-15 19 210 0 0,-1 0-1 0 0,0 0 1 0 0,0 0-1 0 0,0-1 1 0 0,-1 1-1 0 0,-1-1 1 0 0,1 0-1 0 0,-1 0 1 0 0,0 0-1 0 0,-1 0 1 0 0,0-1-1 0 0,0 1 1 0 0,-1 0-1 0 0,0-1 1 0 0,0 1-1 0 0,-3-11 1 0 0,3 17 100 0 0,0 0 0 0 0,0 1 0 0 0,-1-1 0 0 0,1 0 1 0 0,-1 0-1 0 0,0 0 0 0 0,1 1 0 0 0,-1-1 0 0 0,0 0 0 0 0,0 1 0 0 0,0-1 1 0 0,0 1-1 0 0,0-1 0 0 0,0 1 0 0 0,-1 0 0 0 0,1-1 0 0 0,0 1 0 0 0,-1 0 1 0 0,-2-2-1 0 0,2 2 45 0 0,0 1 0 0 0,0-1 0 0 0,0 1 0 0 0,1 0 0 0 0,-1 0 0 0 0,0 0 0 0 0,0 0 0 0 0,0 0 0 0 0,0 0 0 0 0,1 0 0 0 0,-1 1 0 0 0,0-1 0 0 0,0 1 0 0 0,0-1 0 0 0,1 1 0 0 0,-1 0 0 0 0,0-1 0 0 0,1 1 0 0 0,-4 2 0 0 0,2-1-12 0 0,-1 0-1 0 0,1 1 0 0 0,0-1 1 0 0,0 1-1 0 0,-1-1 0 0 0,2 1 1 0 0,-1 0-1 0 0,0 0 0 0 0,1 1 1 0 0,-1-1-1 0 0,1 0 1 0 0,0 1-1 0 0,0-1 0 0 0,0 1 1 0 0,1 0-1 0 0,-1 0 0 0 0,1 0 1 0 0,0-1-1 0 0,0 1 1 0 0,0 0-1 0 0,1 0 0 0 0,-1 5 1 0 0,1-5-60 0 0,1 1 0 0 0,-1-1 0 0 0,1 1 0 0 0,0-1 0 0 0,0 0 0 0 0,0 1 0 0 0,0-1 0 0 0,1 0 0 0 0,0 0 0 0 0,0 0 1 0 0,0 0-1 0 0,0 0 0 0 0,1 0 0 0 0,0-1 0 0 0,-1 1 0 0 0,1-1 0 0 0,0 0 0 0 0,1 0 0 0 0,6 5 0 0 0,-1-2-13 0 0,0 0-1 0 0,0-1 1 0 0,1-1-1 0 0,0 1 1 0 0,10 2-1 0 0,54 13-183 0 0,-63-18 131 0 0,12 4-526 0 0,-3 0-413 0 0,23 2 0 0 0,-36-7-380 0 0,0-1 0 0 0,-1 0 0 0 0,1 0 0 0 0,8-1 0 0 0,-6 0-1293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7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14 1560 0 0,'0'0'431'0'0,"0"-1"-1"0"0,0 1 0 0 0,0-1 0 0 0,-4-5 6883 0 0,3 6-6883 0 0,1 0 1 0 0,0 0-1 0 0,-1 0 0 0 0,1-1 0 0 0,0 1 0 0 0,-1 0 1 0 0,1 0-1 0 0,-1 0 0 0 0,1 0 0 0 0,-1 0 0 0 0,0 0-277 0 0,1 0-1 0 0,0 0 1 0 0,-1 0 0 0 0,1 0-1 0 0,0 0 1 0 0,-1 0-1 0 0,1 0 1 0 0,-1 0-1 0 0,1 0 1 0 0,0 0 0 0 0,-1 0-1 0 0,1 0 1 0 0,0 0-1 0 0,-1 1 1 0 0,1-1-1 0 0,0 0 1 0 0,-1 0-1 0 0,1 0 1 0 0,0 1 0 0 0,-1-1-1 0 0,1 0 1 0 0,0 0-1 0 0,-1 1 1 0 0,1-1-1 0 0,0 0 1 0 0,0 1 0 0 0,0-1-1 0 0,-1 0 1 0 0,1 1-1 0 0,0-1 1 0 0,0 0-1 0 0,0 1 1 0 0,0-1-1 0 0,0 1 1 0 0,0-1 0 0 0,-1 1-1 0 0,1 8 208 0 0,-1 1 0 0 0,1-1 0 0 0,1 1 0 0 0,0-1 0 0 0,0 1 0 0 0,1-1 0 0 0,0 0 0 0 0,0 1 0 0 0,1-1 0 0 0,0 0 0 0 0,7 12 0 0 0,6 8-280 0 0,36 51-1 0 0,-50-76-46 0 0,-1-2-37 0 0,0-1 0 0 0,0 0 0 0 0,-1 0 0 0 0,1 0 1 0 0,0 0-1 0 0,0 0 0 0 0,0 0 0 0 0,0 0 0 0 0,1 0 0 0 0,-1 0 1 0 0,0 0-1 0 0,0 0 0 0 0,0-1 0 0 0,1 1 0 0 0,1 0 0 0 0,-3-1 1 0 0,0 0 0 0 0,1 0 0 0 0,-1 0 0 0 0,0 0-1 0 0,0 0 1 0 0,1 0 0 0 0,-1 0 0 0 0,0 0 0 0 0,1 0 0 0 0,-1 0-1 0 0,0 0 1 0 0,1-1 0 0 0,-1 1 0 0 0,0 0 0 0 0,0 0 0 0 0,1 0-1 0 0,-1-1 1 0 0,0 1 0 0 0,0 0 0 0 0,1 0 0 0 0,-1 0-1 0 0,0-1 1 0 0,0 1 0 0 0,5-13-167 0 0,-4 5 131 0 0,0 0 1 0 0,0 0 0 0 0,-1 0 0 0 0,-1 0 0 0 0,1 0-1 0 0,-1 0 1 0 0,0 0 0 0 0,-1 0 0 0 0,-3-10-1 0 0,-2-3-70 0 0,-1 2-1 0 0,-13-25 1 0 0,7 25 121 0 0,11 15 0 0 0,0 1 1 0 0,1-1 0 0 0,-1 1-1 0 0,1-1 1 0 0,-2-5 0 0 0,6 8-17 0 0,-1 1 0 0 0,1 0 0 0 0,0-1 0 0 0,0 1 1 0 0,0 0-1 0 0,0 0 0 0 0,0 0 0 0 0,0 0 0 0 0,2 1 0 0 0,3 0 14 0 0,30-3 65 0 0,63-12 1 0 0,-70 9-678 0 0,1 1 1 0 0,0 1-1 0 0,38 1 0 0 0,-55 6-1204 0 0,-14-3 1637 0 0,1-1-1 0 0,-1 0 1 0 0,0 0-1 0 0,1 1 1 0 0,-1-1-1 0 0,0 0 1 0 0,0 1-1 0 0,1-1 1 0 0,-1 0-1 0 0,0 1 1 0 0,1-1-1 0 0,-1 0 1 0 0,0 1-1 0 0,0-1 1 0 0,0 1-1 0 0,0-1 1 0 0,1 0-1 0 0,-1 1 0 0 0,0-1 1 0 0,0 1-1 0 0,0-1 1 0 0,0 1-1 0 0,0-1 1 0 0,0 0-1 0 0,0 1 1 0 0,0-1-1 0 0,0 1 1 0 0,0-1-1 0 0,0 1 1 0 0,0-1-1 0 0,-1 0 1 0 0,1 1-1 0 0,-3 6-1278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8.1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95 3209 0 0,'-4'-12'2280'0'0,"0"0"-1"0"0,1 0 1 0 0,0-1 0 0 0,1 1 0 0 0,0-15 0 0 0,2 26-2216 0 0,0 1 1 0 0,0 0-1 0 0,0 0 1 0 0,0-1-1 0 0,0 1 1 0 0,0 0-1 0 0,0-1 1 0 0,0 1-1 0 0,1 0 1 0 0,-1 0-1 0 0,0-1 1 0 0,0 1-1 0 0,0 0 1 0 0,0 0-1 0 0,1-1 1 0 0,-1 1-1 0 0,0 0 1 0 0,0 0-1 0 0,1 0 1 0 0,-1-1-1 0 0,0 1 1 0 0,0 0-1 0 0,1 0 1 0 0,-1 0-1 0 0,0 0 1 0 0,0 0-1 0 0,1 0 1 0 0,-1-1-1 0 0,0 1 1 0 0,1 0-1 0 0,-1 0 1 0 0,0 0-1 0 0,1 0 1 0 0,-1 0-1 0 0,0 0 1 0 0,0 0-1 0 0,1 0 1 0 0,-1 0-1 0 0,0 1 1 0 0,1-1-1 0 0,-1 0 1 0 0,0 0-1 0 0,1 0 1 0 0,-1 0-1 0 0,0 0 1 0 0,0 0-1 0 0,1 1 1 0 0,-1-1-1 0 0,0 0 1 0 0,0 0-1 0 0,1 1 1 0 0,13 8 1286 0 0,-7 1-972 0 0,-1 0-1 0 0,-1 0 1 0 0,0 0 0 0 0,7 20 0 0 0,10 45 319 0 0,-15-34-443 0 0,-1 0-1 0 0,-2 1 1 0 0,-2 49-1 0 0,-1-37-181 0 0,-1-37-71 0 0,2-1 1 0 0,0 0-1 0 0,1 1 0 0 0,1-1 1 0 0,0 0-1 0 0,1 0 0 0 0,1-1 1 0 0,0 0-1 0 0,14 24 0 0 0,-15-31-129 0 0,0-1-1 0 0,0 1 0 0 0,1-1 0 0 0,1 0 1 0 0,-1-1-1 0 0,1 0 0 0 0,0 0 1 0 0,8 6-1 0 0,-9-8-203 0 0,1-1 0 0 0,-1 0 0 0 0,1 0 0 0 0,-1 0 0 0 0,1-1 0 0 0,0 0 1 0 0,0 0-1 0 0,0 0 0 0 0,0-1 0 0 0,0 0 0 0 0,10-1 0 0 0,-13 0-134 0 0,0 0-1 0 0,0 0 1 0 0,-1 0 0 0 0,1-1 0 0 0,0 0-1 0 0,0 0 1 0 0,6-2 0 0 0,7-6-1829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4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53 2609 0 0,'-1'0'240'0'0,"-3"-1"1284"0"0,-1 0 1 0 0,0 0-1 0 0,0 1 0 0 0,0 0 1 0 0,0 0-1 0 0,-8 0 1 0 0,12 1-1370 0 0,0-1 1 0 0,-1 1-1 0 0,1-1 1 0 0,0 1-1 0 0,0-1 1 0 0,0 1-1 0 0,0 0 0 0 0,0-1 1 0 0,0 1-1 0 0,0 0 1 0 0,0 0-1 0 0,0 0 1 0 0,0 0-1 0 0,0 0 1 0 0,0 0-1 0 0,1 0 0 0 0,-1 0 1 0 0,0 0-1 0 0,1 0 1 0 0,-1 0-1 0 0,1 1 1 0 0,-1-1-1 0 0,1 0 1 0 0,0 0-1 0 0,-1 1 0 0 0,1-1 1 0 0,0 0-1 0 0,0 0 1 0 0,0 1-1 0 0,0 1 1 0 0,0 1-54 0 0,0 1 0 0 0,1-1 1 0 0,0 1-1 0 0,-1-1 1 0 0,1 1-1 0 0,1-1 0 0 0,-1 1 1 0 0,1-1-1 0 0,0 0 0 0 0,0 0 1 0 0,0 1-1 0 0,0-1 1 0 0,1-1-1 0 0,-1 1 0 0 0,1 0 1 0 0,0-1-1 0 0,0 1 1 0 0,1-1-1 0 0,-1 0 0 0 0,5 3 1 0 0,-1-1-59 0 0,-1 0 0 0 0,1-1 0 0 0,0 0 0 0 0,0 0 0 0 0,1 0 0 0 0,-1-1 0 0 0,1 0 0 0 0,-1-1 0 0 0,1 0 0 0 0,15 3-1 0 0,-16-5-56 0 0,1 0 0 0 0,-1 0-1 0 0,1-1 1 0 0,-1 0-1 0 0,1 0 1 0 0,-1-1 0 0 0,0 0-1 0 0,0 0 1 0 0,0-1-1 0 0,0 0 1 0 0,0 0 0 0 0,0 0-1 0 0,6-5 1 0 0,-10 6-5 0 0,0 0 0 0 0,-1 0 0 0 0,1 0 0 0 0,0 0 0 0 0,-1-1 0 0 0,0 1 0 0 0,1-1 0 0 0,-1 0 0 0 0,0 1 0 0 0,0-1 0 0 0,-1 0 0 0 0,1 0 0 0 0,0 0 0 0 0,-1 0 0 0 0,0 0 0 0 0,0-1 0 0 0,0 1 0 0 0,0 0 0 0 0,0-1 0 0 0,-1 1 0 0 0,1 0 0 0 0,-1-1 0 0 0,0 1 0 0 0,0-1 0 0 0,0 1 0 0 0,-1 0 0 0 0,1-1 0 0 0,-1 1 0 0 0,0 0 0 0 0,-2-6 0 0 0,1 4 16 0 0,0-1 0 0 0,-1 1-1 0 0,1-1 1 0 0,-1 1 0 0 0,-1 0 0 0 0,1 0-1 0 0,-1 1 1 0 0,1-1 0 0 0,-1 1 0 0 0,-9-8 0 0 0,9 9 8 0 0,0 1 1 0 0,0-1 0 0 0,0 1 0 0 0,0 0 0 0 0,-1 0 0 0 0,1 1 0 0 0,0-1 0 0 0,-1 1 0 0 0,1 0 0 0 0,-1 0 0 0 0,1 1 0 0 0,-1-1 0 0 0,0 1 0 0 0,-6 0 0 0 0,4 1 33 0 0,0 0 0 0 0,-1 1 0 0 0,1-1 0 0 0,1 2 0 0 0,-1-1 0 0 0,0 1 0 0 0,0 0 0 0 0,1 0 0 0 0,0 0 0 0 0,-1 1 0 0 0,1 0 0 0 0,1 0 0 0 0,-9 8 0 0 0,8-7 48 0 0,1 1 1 0 0,0 0 0 0 0,0 0-1 0 0,0 0 1 0 0,0 0 0 0 0,1 1-1 0 0,0 0 1 0 0,1 0 0 0 0,-1 0-1 0 0,1 0 1 0 0,1 0 0 0 0,-3 11-1 0 0,4-14-50 0 0,0 1-1 0 0,1 0 1 0 0,-1 0-1 0 0,1 0 0 0 0,1 0 1 0 0,-1 0-1 0 0,0-1 1 0 0,1 1-1 0 0,0 0 1 0 0,0 0-1 0 0,1-1 0 0 0,0 1 1 0 0,-1-1-1 0 0,1 1 1 0 0,4 5-1 0 0,-2-4-7 0 0,0-1 0 0 0,0 1 0 0 0,1-1 0 0 0,0 0 0 0 0,0 0 0 0 0,0-1 0 0 0,1 1 0 0 0,0-1 0 0 0,-1-1 0 0 0,8 4 0 0 0,-4-2-162 0 0,1 0 1 0 0,1-1 0 0 0,-1 0-1 0 0,1-1 1 0 0,-1-1-1 0 0,1 1 1 0 0,0-1-1 0 0,0-1 1 0 0,0 0-1 0 0,0-1 1 0 0,0 0-1 0 0,0-1 1 0 0,17-3-1 0 0,-17 1-575 0 0,0 0 0 0 0,0-1 0 0 0,10-6 0 0 0,30-19-6922 0 0,-31 17 4429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8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58 4081 0 0,'-1'-6'11298'0'0,"1"5"-10975"0"0,8-3 2561 0 0,12 2-3577 0 0,-18 2 1644 0 0,68-5 1230 0 0,-3 2-2049 0 0,75-15 1 0 0,-118 13-187 0 0,47-7 25 0 0,-65 11 17 0 0,0 1 0 0 0,1 0 1 0 0,-1 0-1 0 0,0 0 1 0 0,0 1-1 0 0,0 0 1 0 0,1 0-1 0 0,-1 1 1 0 0,6 2-1 0 0,-11-4 10 0 0,0 1 0 0 0,0-1-1 0 0,0 1 1 0 0,0 0 0 0 0,0 0 0 0 0,1-1-1 0 0,-1 1 1 0 0,-1 0 0 0 0,1 0 0 0 0,0 0-1 0 0,0 0 1 0 0,0 0 0 0 0,0 0-1 0 0,-1 1 1 0 0,1-1 0 0 0,-1 0 0 0 0,1 0-1 0 0,-1 0 1 0 0,1 1 0 0 0,-1-1 0 0 0,1 0-1 0 0,-1 1 1 0 0,0-1 0 0 0,0 0 0 0 0,0 1-1 0 0,0-1 1 0 0,0 0 0 0 0,0 1-1 0 0,0-1 1 0 0,-1 2 0 0 0,0 5 18 0 0,-1 0 1 0 0,-1 0-1 0 0,1 0 1 0 0,-5 7 0 0 0,-1 4 32 0 0,7-13-41 0 0,-1 0 1 0 0,1 0 0 0 0,0 0 0 0 0,0 0 0 0 0,0 0 0 0 0,1 0 0 0 0,0 0 0 0 0,0 0 0 0 0,1 0 0 0 0,0 0 0 0 0,0 0 0 0 0,0 0 0 0 0,0 0 0 0 0,1 0 0 0 0,0-1 0 0 0,1 1 0 0 0,-1-1 0 0 0,1 1 0 0 0,0-1 0 0 0,0 0 0 0 0,1 0 0 0 0,-1 0-1 0 0,1 0 1 0 0,0-1 0 0 0,1 0 0 0 0,-1 1 0 0 0,1-2 0 0 0,-1 1 0 0 0,1 0 0 0 0,1-1 0 0 0,-1 0 0 0 0,0 0 0 0 0,1-1 0 0 0,10 5 0 0 0,2-2-68 0 0,0 0-1 0 0,0-1 1 0 0,0-1 0 0 0,32 1-1 0 0,-35-3-530 0 0,0-2 0 0 0,18-2-1 0 0,-23 2-845 0 0,0-2-1 0 0,-1 1 1 0 0,19-7-1 0 0,-15 2-621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8.6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4 4065 0 0,'-12'3'4777'0'0,"0"-3"4505"0"0,5-3-8402 0 0,2 1-512 0 0,2 0-136 0 0,6 2-88 0 0,0 0-48 0 0,1 2-64 0 0,0-1-48 0 0,2-1-24 0 0,2 0-8 0 0,2 0-152 0 0,0 1-168 0 0,3-1-112 0 0,-1 2-1720 0 0,1-1-945 0 0,1 2-264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9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 1096 0 0,'4'-16'16571'0'0,"0"25"-15775"0"0,3 11-315 0 0,-2 0 0 0 0,0 0 1 0 0,-2 0-1 0 0,0 0 0 0 0,0 21 0 0 0,-2 7 147 0 0,-6 48-1 0 0,2-55-421 0 0,-1-14-54 0 0,2 0 1 0 0,1 0 0 0 0,5 51-1 0 0,-3-70-169 0 0,0-1-1 0 0,1 1 1 0 0,0 0-1 0 0,1-1 1 0 0,-1 0-1 0 0,2 1 1 0 0,-1-1-1 0 0,1 0 1 0 0,0-1-1 0 0,0 1 1 0 0,0-1-1 0 0,1 0 1 0 0,0 0-1 0 0,1 0 1 0 0,-1-1-1 0 0,1 1 1 0 0,0-1-1 0 0,7 4 1 0 0,-5-4-181 0 0,0-1-1 0 0,0 0 1 0 0,0 0-1 0 0,0 0 1 0 0,0-1 0 0 0,1-1-1 0 0,0 1 1 0 0,-1-1-1 0 0,1-1 1 0 0,0 0 0 0 0,16 0-1 0 0,-17-1-554 0 0,1-1 1 0 0,-1 0-1 0 0,0 0 0 0 0,1-1 0 0 0,-1 0 0 0 0,0-1 1 0 0,14-6-1 0 0,-3 0-1874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9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7 130 4281 0 0,'0'0'435'0'0,"0"0"1"0"0,-1 0-1 0 0,1 0 0 0 0,-1-1 1 0 0,1 1-1 0 0,-2-2 2177 0 0,2 2-2177 0 0,-1 0 1 0 0,1-1-1 0 0,0 1 0 0 0,0-1 1 0 0,-1 1-1 0 0,1 0 0 0 0,0-1 1 0 0,0 1-1 0 0,0-1 0 0 0,-1 1 1 0 0,1-1-1 0 0,0 1 0 0 0,0-1 1 0 0,0 0-254 0 0,1 0 0 0 0,-1 1 0 0 0,0-1 1 0 0,1 1-1 0 0,-1-1 0 0 0,0 1 0 0 0,1-1 0 0 0,-1 1 1 0 0,1-1-1 0 0,-1 1 0 0 0,0 0 0 0 0,1-1 0 0 0,-1 1 1 0 0,1-1-1 0 0,0 1 0 0 0,0-1 0 0 0,31-10-2306 0 0,-25 9 3404 0 0,290-82-530 0 0,-214 71-699 0 0,-73 12-47 0 0,0 1-1 0 0,0 0 0 0 0,0 0 0 0 0,0 1 0 0 0,0 0 0 0 0,13 4 0 0 0,-22-5 22 0 0,1 1 0 0 0,-1-1 1 0 0,1 1-1 0 0,-1-1 0 0 0,1 1 0 0 0,-1 0 0 0 0,1 0 1 0 0,-1 0-1 0 0,0 0 0 0 0,1 0 0 0 0,-1 0 0 0 0,0 0 0 0 0,0 0 1 0 0,0 0-1 0 0,0 1 0 0 0,0-1 0 0 0,0 0 0 0 0,0 1 1 0 0,0-1-1 0 0,-1 0 0 0 0,1 1 0 0 0,0-1 0 0 0,-1 1 1 0 0,0-1-1 0 0,1 1 0 0 0,-1 0 0 0 0,0-1 0 0 0,1 1 1 0 0,-1-1-1 0 0,0 1 0 0 0,0 0 0 0 0,0-1 0 0 0,-1 1 1 0 0,1 2-1 0 0,-2 6 306 0 0,-1-1 0 0 0,0 1 0 0 0,0 0 1 0 0,-8 14-1 0 0,2-4 118 0 0,6-9-341 0 0,-1 0 0 0 0,1 0-1 0 0,1 0 1 0 0,0 1-1 0 0,0-1 1 0 0,1 1 0 0 0,1 0-1 0 0,0-1 1 0 0,0 1-1 0 0,4 20 1 0 0,-2-26-110 0 0,-1 0-1 0 0,1 0 1 0 0,0 0 0 0 0,0 0-1 0 0,1 0 1 0 0,0-1 0 0 0,0 1-1 0 0,0-1 1 0 0,0 0 0 0 0,1 0-1 0 0,0 0 1 0 0,0 0 0 0 0,0-1-1 0 0,1 0 1 0 0,0 0 0 0 0,0 0-1 0 0,0 0 1 0 0,0-1 0 0 0,0 1-1 0 0,1-1 1 0 0,10 4 0 0 0,-8-5-62 0 0,0 1 1 0 0,1-1 0 0 0,-1-1 0 0 0,1 1 0 0 0,-1-2 0 0 0,1 1 0 0 0,-1-1 0 0 0,1 0 0 0 0,0-1 0 0 0,-1 0 0 0 0,1 0 0 0 0,-1-1 0 0 0,1 0 0 0 0,-1-1 0 0 0,0 0 0 0 0,0 0 0 0 0,0 0 0 0 0,0-1 0 0 0,-1-1-1 0 0,0 1 1 0 0,0-1 0 0 0,0 0 0 0 0,0-1 0 0 0,10-10 0 0 0,-14 12-396 0 0,0 1 0 0 0,0 0-1 0 0,-1-1 1 0 0,0 0 0 0 0,4-7-1 0 0,-4 6-1093 0 0,0-1-1 0 0,0 1 1 0 0,1-11-1 0 0,0 3-1589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39.5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33 5249 0 0,'-19'0'16356'0'0,"12"-4"-15860"0"0,4 0-496 0 0,5 1-24 0 0,2 0-72 0 0,3 2 168 0 0,0-1-40 0 0,-1 1-40 0 0,2-2-200 0 0,1 2-152 0 0,1-2-48 0 0,-1 0-1265 0 0,1 0-615 0 0,0 2-561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19:40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5 512 0 0,'0'0'157'0'0,"0"0"0"0"0,4-2 4079 0 0,-4 2-4080 0 0,0 0 1 0 0,0 0 0 0 0,0 0 0 0 0,0 0 0 0 0,0-1 0 0 0,0 1 0 0 0,0 0 0 0 0,0 0-1 0 0,0 0-61 0 0,0-1 0 0 0,-1 1 0 0 0,1 0-1 0 0,0 0 1 0 0,0 0 0 0 0,0 0 0 0 0,-1 0 0 0 0,1 0-1 0 0,0 0 1 0 0,0 0 0 0 0,0 0 0 0 0,-1-1-1 0 0,1 1 1 0 0,0 0 0 0 0,0 0 0 0 0,-1 0-1 0 0,1 0 1 0 0,0 0 0 0 0,0 0 0 0 0,-1 1-1 0 0,1-1 1 0 0,0 0 0 0 0,0 0 0 0 0,0 0 0 0 0,-1 0-1 0 0,1 0 1 0 0,0 0 0 0 0,0 0 0 0 0,0 0-1 0 0,-1 0 1 0 0,1 1 0 0 0,0-1 0 0 0,0 0-1 0 0,-9 5 774 0 0,0 0 0 0 0,0 1-1 0 0,1 0 1 0 0,0 1 0 0 0,1-1-1 0 0,-1 2 1 0 0,1-1 0 0 0,1 1-1 0 0,-8 10 1 0 0,9-11-636 0 0,0 1 1 0 0,1-1 0 0 0,0 1-1 0 0,0 1 1 0 0,0-1-1 0 0,1 0 1 0 0,1 1-1 0 0,-1 0 1 0 0,1-1-1 0 0,-1 17 1 0 0,3-20-206 0 0,0 1 0 0 0,1 0-1 0 0,-1 0 1 0 0,1 0 0 0 0,1 0 0 0 0,-1-1 0 0 0,1 1 0 0 0,0 0 0 0 0,0-1 0 0 0,0 1 0 0 0,1-1-1 0 0,0 0 1 0 0,0 0 0 0 0,0 0 0 0 0,1 0 0 0 0,0-1 0 0 0,-1 1 0 0 0,2-1 0 0 0,-1 0 0 0 0,0 0-1 0 0,6 3 1 0 0,4 3-26 0 0,1-1 0 0 0,-1-1-1 0 0,1-1 1 0 0,1 0 0 0 0,-1-1-1 0 0,20 5 1 0 0,-24-8-1 0 0,-1-1 1 0 0,1-1-1 0 0,0 1 0 0 0,0-2 1 0 0,0 1-1 0 0,0-2 1 0 0,0 1-1 0 0,19-5 0 0 0,-15 2 3 0 0,0-1-1 0 0,-1 0 1 0 0,1-2-1 0 0,-1 0 1 0 0,23-12 0 0 0,-31 14-15 0 0,0 1 0 0 0,0-1 0 0 0,0-1 0 0 0,-1 1 0 0 0,1-1 0 0 0,-1 0 1 0 0,0 0-1 0 0,6-9 0 0 0,-10 12 7 0 0,1-1 1 0 0,0 0-1 0 0,-1 0 1 0 0,0 0-1 0 0,0 0 0 0 0,0 0 1 0 0,0-1-1 0 0,0 1 1 0 0,-1 0-1 0 0,1 0 1 0 0,-1-1-1 0 0,0 1 0 0 0,0 0 1 0 0,0 0-1 0 0,0-1 1 0 0,-1 1-1 0 0,1 0 1 0 0,-1 0-1 0 0,0-1 0 0 0,-1-4 1 0 0,-2 0-27 0 0,1 0 0 0 0,-1 0 0 0 0,-1 1 0 0 0,1-1 1 0 0,-1 1-1 0 0,0 0 0 0 0,-1 0 0 0 0,0 0 0 0 0,-9-8 0 0 0,5 8 26 0 0,0-1 0 0 0,0 1 0 0 0,0 1 0 0 0,-1 0 0 0 0,0 0-1 0 0,-14-4 1 0 0,4 3 98 0 0,0 1-1 0 0,0 1 0 0 0,-1 1 0 0 0,1 1 1 0 0,-1 1-1 0 0,0 1 0 0 0,-28 1 0 0 0,40 1-55 0 0,0 0 0 0 0,1 1 0 0 0,-1 0-1 0 0,1 0 1 0 0,0 1 0 0 0,0 0-1 0 0,0 0 1 0 0,0 1 0 0 0,0 1 0 0 0,-14 8-1 0 0,23-12-35 0 0,-1-1-1 0 0,1 0 1 0 0,-1 1-1 0 0,0-1 1 0 0,1 1 0 0 0,0-1-1 0 0,-1 0 1 0 0,1 1-1 0 0,-1-1 1 0 0,1 1-1 0 0,-1-1 1 0 0,1 1-1 0 0,0-1 1 0 0,-1 1-1 0 0,1 0 1 0 0,0-1-1 0 0,0 1 1 0 0,-1-1-1 0 0,1 1 1 0 0,0 0-1 0 0,0-1 1 0 0,0 1-1 0 0,0-1 1 0 0,0 1-1 0 0,0 1 1 0 0,0-2 0 0 0,1 1 0 0 0,-1-1 0 0 0,0 1 0 0 0,1-1 0 0 0,-1 1-1 0 0,1-1 1 0 0,-1 1 0 0 0,1-1 0 0 0,0 1 0 0 0,-1-1 0 0 0,1 0 0 0 0,-1 1 0 0 0,1-1 0 0 0,0 0 0 0 0,-1 1 0 0 0,1-1 0 0 0,0 0 0 0 0,0 0-1 0 0,6 2-5 0 0,1-1-1 0 0,-1 0 1 0 0,8 0-1 0 0,-14-1 1 0 0,41-1-13 0 0,0-1 0 0 0,0-3 0 0 0,47-10 0 0 0,52-7 61 0 0,-123 21 3 0 0,-1 1 0 0 0,33 3 0 0 0,-41-2 30 0 0,0 0 0 0 0,0 1 0 0 0,0 1-1 0 0,0-1 1 0 0,0 1 0 0 0,-1 1-1 0 0,11 5 1 0 0,-16-7-6 0 0,-1-1 0 0 0,0 1 1 0 0,1-1-1 0 0,-1 1 0 0 0,0 0 0 0 0,0 0 0 0 0,0 0 0 0 0,0 0 0 0 0,0 1 1 0 0,0-1-1 0 0,-1 0 0 0 0,1 1 0 0 0,-1-1 0 0 0,0 1 0 0 0,0-1 0 0 0,0 1 0 0 0,0 0 1 0 0,0 0-1 0 0,0-1 0 0 0,-1 1 0 0 0,1 0 0 0 0,-1 0 0 0 0,0 0 0 0 0,0 0 1 0 0,0-1-1 0 0,0 1 0 0 0,-1 3 0 0 0,-1 6 130 0 0,-1-1 0 0 0,-1 0 0 0 0,0 0 0 0 0,0 0-1 0 0,-8 13 1 0 0,4-8-226 0 0,5-10 21 0 0,-1 1 1 0 0,1-1-1 0 0,-2 0 0 0 0,1-1 1 0 0,-6 7-1 0 0,41-43-128 0 0,51-68 0 0 0,-65 74 115 0 0,-4 6-6 0 0,0 1 0 0 0,1 0-1 0 0,22-21 1 0 0,-32 35 27 0 0,0 0 1 0 0,1 0-1 0 0,0 0 0 0 0,0 1 0 0 0,0 0 0 0 0,0 0 1 0 0,0 0-1 0 0,1 1 0 0 0,-1 0 0 0 0,1 0 1 0 0,-1 0-1 0 0,1 1 0 0 0,0 0 0 0 0,0 0 0 0 0,0 0 1 0 0,-1 0-1 0 0,13 2 0 0 0,-13 0 9 0 0,0 0-1 0 0,-1 0 0 0 0,1 0 1 0 0,0 1-1 0 0,-1 0 1 0 0,1 0-1 0 0,-1 0 1 0 0,1 1-1 0 0,6 5 0 0 0,4 4 58 0 0,16 16 0 0 0,-26-24-61 0 0,6 8 61 0 0,0 1 0 0 0,-1-1 0 0 0,0 2 0 0 0,-1-1 0 0 0,15 30-1 0 0,26 79-1150 0 0,-41-99 243 0 0,-8-20 712 0 0,0 0-584 0 0,0 0 1 0 0,0 0-1 0 0,1 0 0 0 0,-1 0 1 0 0,1 0-1 0 0,0-1 1 0 0,2 4-1 0 0,3-1-893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2:32:14.3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83 117 512 0 0,'9'-62'6556'0'0,"-9"61"-6324"0"0,0 0 0 0 0,0 0 0 0 0,0 0 1 0 0,0 0-1 0 0,0 0 0 0 0,0 0 0 0 0,0 0 0 0 0,-1 1 0 0 0,1-1 0 0 0,0 0 0 0 0,0 0 0 0 0,-1 0 1 0 0,1 0-1 0 0,-1-1 0 0 0,0 2 9 0 0,0-1-1 0 0,0 1 1 0 0,1 0 0 0 0,-1-1 0 0 0,0 1 0 0 0,0 0-1 0 0,0 0 1 0 0,0 0 0 0 0,0-1 0 0 0,0 1 0 0 0,1 0-1 0 0,-1 0 1 0 0,0 0 0 0 0,-1 1 0 0 0,34-34 6144 0 0,-32 33-6369 0 0,0 0-1 0 0,0 0 1 0 0,0 0 0 0 0,0 0 0 0 0,0 0-1 0 0,0 0 1 0 0,0 0 0 0 0,1 0-1 0 0,-1-1 1 0 0,0 1 0 0 0,0 0-1 0 0,0 0 1 0 0,0 0 0 0 0,0 0-1 0 0,0 0 1 0 0,0 0 0 0 0,0 0-1 0 0,0-1 1 0 0,0 1 0 0 0,0 0 0 0 0,0 0-1 0 0,0 0 1 0 0,0 0 0 0 0,0 0-1 0 0,0 0 1 0 0,0 0 0 0 0,0-1-1 0 0,0 1 1 0 0,0 0 0 0 0,0 0-1 0 0,0 0 1 0 0,0 0 0 0 0,0 0 0 0 0,-1 0-1 0 0,1 0 1 0 0,0 0 0 0 0,0-1-1 0 0,0 1 1 0 0,0 0 0 0 0,0 0-1 0 0,0 0 1 0 0,0 0 0 0 0,0 0-1 0 0,0 0 1 0 0,-1 0 0 0 0,-5 1 287 0 0,-8 6-29 0 0,-10 7 794 0 0,22-12-933 0 0,0-1 1 0 0,0 1-1 0 0,0 0 0 0 0,0-1 0 0 0,0 1 0 0 0,1 0 0 0 0,-1 0 0 0 0,1 0 0 0 0,-1 0 1 0 0,1 1-1 0 0,0-1 0 0 0,0 0 0 0 0,0 1 0 0 0,0-1 0 0 0,0 0 0 0 0,1 1 1 0 0,-1 2-1 0 0,2 17 463 0 0,-1-16-529 0 0,1 0 0 0 0,-1-1 1 0 0,0 1-1 0 0,0 0 0 0 0,-1 0 0 0 0,0-1 1 0 0,-2 11-1 0 0,0-5 108 0 0,-4 23-1 0 0,6-22-40 0 0,-1-1-1 0 0,-7 20 0 0 0,6-23-91 0 0,1 1 0 0 0,0 0 0 0 0,0 0 0 0 0,1 0 0 0 0,0 1 1 0 0,0-1-1 0 0,1 0 0 0 0,0 0 0 0 0,1 1 0 0 0,0-1 0 0 0,3 11 0 0 0,3 9 42 0 0,2-1 0 0 0,15 32 0 0 0,9 30 7 0 0,-30-73-69 0 0,-1-1-1 0 0,0 0 1 0 0,-1 1 0 0 0,0-1-1 0 0,-3 25 1 0 0,0-24 0 0 0,2 0 0 0 0,0 1 0 0 0,1-1-1 0 0,4 25 1 0 0,-5-40-21 0 0,1 0 0 0 0,-1 0-1 0 0,1 0 1 0 0,0 0 0 0 0,-1 0 0 0 0,1-1-1 0 0,0 1 1 0 0,0 0 0 0 0,0 0-1 0 0,1 0 1 0 0,-1-1 0 0 0,0 1-1 0 0,1-1 1 0 0,-1 1 0 0 0,1-1-1 0 0,-1 1 1 0 0,1-1 0 0 0,0 0-1 0 0,-1 0 1 0 0,1 0 0 0 0,0 0 0 0 0,0 0-1 0 0,0 0 1 0 0,0 0 0 0 0,0-1-1 0 0,0 1 1 0 0,0-1 0 0 0,0 0-1 0 0,0 1 1 0 0,0-1 0 0 0,0 0-1 0 0,0 0 1 0 0,0 0 0 0 0,3-1-1 0 0,4 0-8 0 0,0-1-1 0 0,0 0 1 0 0,0 0-1 0 0,0-1 1 0 0,-1 0-1 0 0,13-7 0 0 0,-15 7-29 0 0,-1 0 0 0 0,0-1-1 0 0,0 1 1 0 0,8-8 0 0 0,-12 10-176 0 0,0 0 1 0 0,1 0 0 0 0,-1 0 0 0 0,0 0 0 0 0,-1 0-1 0 0,1-1 1 0 0,0 1 0 0 0,0 0 0 0 0,0 0 0 0 0,-1-1-1 0 0,1 1 1 0 0,0 0 0 0 0,-1-1 0 0 0,0 1-1 0 0,1 0 1 0 0,-1-1 0 0 0,0 1 0 0 0,1-1 0 0 0,-1 1-1 0 0,0-1 1 0 0,0 1 0 0 0,0-1 0 0 0,0 1 0 0 0,-1 0-1 0 0,1-3 1 0 0,-4 0-2543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48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701 35 512 0 0,'-13'-6'1508'0'0,"-1"0"0"0"0,1 0 0 0 0,-1 2 0 0 0,-15-4 0 0 0,22 6-1147 0 0,-1 1 0 0 0,1 0 0 0 0,-1 1 0 0 0,1 0 0 0 0,-1 0-1 0 0,1 1 1 0 0,-1-1 0 0 0,1 2 0 0 0,-14 3 0 0 0,-1 3 51 0 0,0 1 1 0 0,0 1-1 0 0,1 1 0 0 0,0 0 1 0 0,-19 16-1 0 0,-3 5 816 0 0,-44 44-1 0 0,58-49-728 0 0,1 2 0 0 0,1 2 0 0 0,2 0 0 0 0,1 2 0 0 0,-20 35-1 0 0,32-47-352 0 0,2 0 0 0 0,0 0 0 0 0,2 1 0 0 0,0 0 0 0 0,1 0 0 0 0,1 1 0 0 0,2 0 0 0 0,0 0 0 0 0,1 0 0 0 0,0 28 0 0 0,4-42-124 0 0,0 1 1 0 0,0-1 0 0 0,0 0-1 0 0,1 0 1 0 0,1 1 0 0 0,0-1-1 0 0,0 0 1 0 0,1-1 0 0 0,6 13 0 0 0,-3-10-7 0 0,0 1 0 0 0,2-1 0 0 0,-1-1 0 0 0,1 1 0 0 0,20 16 0 0 0,-8-10-14 0 0,1-2-1 0 0,0 0 1 0 0,1-1-1 0 0,0-2 1 0 0,1 0 0 0 0,29 9-1 0 0,-33-14-3 0 0,0-1-1 0 0,0-1 1 0 0,0-1-1 0 0,0-1 1 0 0,1 0 0 0 0,-1-2-1 0 0,32-1 1 0 0,-36-1-1 0 0,0-1 1 0 0,0-1 0 0 0,0-1-1 0 0,-1 0 1 0 0,1 0 0 0 0,-1-2-1 0 0,0 0 1 0 0,0-1 0 0 0,-1 0-1 0 0,16-11 1 0 0,-6 2-39 0 0,-1-2 1 0 0,-1 0-1 0 0,0-2 0 0 0,34-40 1 0 0,-46 48 22 0 0,-1 0 1 0 0,0-1 0 0 0,-1 0 0 0 0,-1-1 0 0 0,0 1 0 0 0,-1-2-1 0 0,-1 1 1 0 0,0 0 0 0 0,0-1 0 0 0,3-29 0 0 0,-6 17-15 0 0,-1 0 0 0 0,-2 0 1 0 0,-1 0-1 0 0,-1 0 0 0 0,-1 0 0 0 0,-1 1 0 0 0,-2-1 1 0 0,-1 1-1 0 0,0 1 0 0 0,-15-28 0 0 0,15 36 35 0 0,0 2-1 0 0,-1-1 0 0 0,-1 1 0 0 0,-1 0 0 0 0,0 1 0 0 0,-1 1 0 0 0,0-1 0 0 0,-1 2 0 0 0,-1 0 0 0 0,-17-12 0 0 0,21 17 31 0 0,-1 0 0 0 0,0 0 0 0 0,-1 1-1 0 0,1 1 1 0 0,-1 0 0 0 0,0 1 0 0 0,-1 0-1 0 0,1 0 1 0 0,0 2 0 0 0,-1-1 0 0 0,0 2-1 0 0,0 0 1 0 0,0 0 0 0 0,1 1-1 0 0,-15 2 1 0 0,6 1 19 0 0,0 1 0 0 0,0 1 0 0 0,0 1 0 0 0,0 1 0 0 0,1 1 0 0 0,0 0 0 0 0,1 2 0 0 0,-22 13 0 0 0,28-14-38 0 0,-1 1 1 0 0,1 0-1 0 0,1 1 0 0 0,0 1 1 0 0,1 0-1 0 0,0 0 1 0 0,0 1-1 0 0,2 1 0 0 0,0 0 1 0 0,0 0-1 0 0,-8 19 0 0 0,11-19-81 0 0,1 0 0 0 0,0 0-1 0 0,1 0 1 0 0,1 1 0 0 0,0 0-1 0 0,1-1 1 0 0,0 1 0 0 0,2 0-1 0 0,-1 0 1 0 0,4 24 0 0 0,-1-26-540 0 0,1 0 1 0 0,0 0-1 0 0,1 0 1 0 0,0-1-1 0 0,1 1 0 0 0,0-1 1 0 0,1-1-1 0 0,0 1 1 0 0,1-1-1 0 0,1 0 1 0 0,-1 0-1 0 0,13 12 1 0 0,16 12-1570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48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12 113 512 0 0,'-5'-22'2981'0'0,"3"14"-1259"0"0,1 0 0 0 0,-1 0 0 0 0,2 1 0 0 0,-1-16-1 0 0,1 22-1543 0 0,0-1 0 0 0,0 1 0 0 0,0-1 0 0 0,1 0 0 0 0,-1 1 1 0 0,1-1-1 0 0,-1 0 0 0 0,1 1 0 0 0,-1-1 0 0 0,1 1 0 0 0,0 0 0 0 0,0-1 0 0 0,0 1 0 0 0,0-1 0 0 0,0 1 0 0 0,0 0 0 0 0,0 0 0 0 0,0 0 0 0 0,1-1 0 0 0,-1 1 0 0 0,0 0 0 0 0,1 1 0 0 0,-1-1 0 0 0,1 0 0 0 0,-1 0 0 0 0,1 1 0 0 0,-1-1 0 0 0,3 0 0 0 0,-3 1-114 0 0,-1 0 0 0 0,1 0 0 0 0,-1 0 1 0 0,1 0-1 0 0,0 0 0 0 0,-1 0 0 0 0,1 0 0 0 0,0 0 0 0 0,-1 0 1 0 0,1 0-1 0 0,0 0 0 0 0,-1 1 0 0 0,1-1 0 0 0,0 0 0 0 0,-1 1 0 0 0,1-1 1 0 0,-1 0-1 0 0,1 1 0 0 0,-1-1 0 0 0,1 0 0 0 0,-1 1 0 0 0,1-1 0 0 0,-1 1 1 0 0,1-1-1 0 0,-1 1 0 0 0,0-1 0 0 0,1 1 0 0 0,-1 0 0 0 0,0-1 0 0 0,1 1 1 0 0,-1-1-1 0 0,0 1 0 0 0,0 0 0 0 0,1-1 0 0 0,-1 1 0 0 0,0 0 1 0 0,6 30 509 0 0,-5-24-351 0 0,10 108 985 0 0,-2 130 0 0 0,1 34 292 0 0,-4-244-1608 0 0,-4-23 15 0 0,0 1 1 0 0,0 12-1 0 0,7-96-11128 0 0,-9 54 9246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49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73 340 1744 0 0,'-1'-3'1026'0'0,"0"1"-1"0"0,0-1 1 0 0,0 1-1 0 0,0 0 0 0 0,-1-1 1 0 0,-1-2-1 0 0,2 4-788 0 0,0-1 1 0 0,0 1-1 0 0,0-1 1 0 0,0 1-1 0 0,0-1 0 0 0,0 0 1 0 0,1 1-1 0 0,-1-1 0 0 0,1 0 1 0 0,-1 0-1 0 0,1 1 1 0 0,0-1-1 0 0,-1 0 0 0 0,1 0 1 0 0,0 0-1 0 0,0 1 0 0 0,1-3 1 0 0,2-14 803 0 0,2 1 1 0 0,0 0-1 0 0,11-23 0 0 0,-5 11-572 0 0,-4 10-263 0 0,1 1 0 0 0,0-1 0 0 0,1 1-1 0 0,1 1 1 0 0,12-17 0 0 0,-19 30-156 0 0,1 0 0 0 0,-1 1-1 0 0,0-1 1 0 0,1 1 0 0 0,0 0 0 0 0,0 0-1 0 0,0 0 1 0 0,0 1 0 0 0,0-1 0 0 0,0 1 0 0 0,8-3-1 0 0,-8 5-11 0 0,-1-1-1 0 0,1 0 1 0 0,0 1-1 0 0,0-1 0 0 0,0 1 1 0 0,0 0-1 0 0,0 1 1 0 0,0-1-1 0 0,0 1 1 0 0,0-1-1 0 0,0 1 1 0 0,-1 1-1 0 0,1-1 0 0 0,0 0 1 0 0,-1 1-1 0 0,5 2 1 0 0,18 12 17 0 0,-1 1 0 0 0,0 1 0 0 0,-2 1 1 0 0,35 37-1 0 0,-37-35-54 0 0,-1 1 0 0 0,20 27-1 0 0,-35-41 5 0 0,1 1-1 0 0,-1-1 0 0 0,0 2 0 0 0,-1-1 1 0 0,0 0-1 0 0,0 1 0 0 0,-1-1 1 0 0,-1 1-1 0 0,4 19 0 0 0,-6-26 8 0 0,0 0-1 0 0,0 0 0 0 0,0 0 1 0 0,0 0-1 0 0,-1 0 1 0 0,1 0-1 0 0,-1 0 1 0 0,0 0-1 0 0,0 0 0 0 0,0 0 1 0 0,0 0-1 0 0,0 0 1 0 0,-1-1-1 0 0,-2 5 1 0 0,1-3 0 0 0,-1 0 0 0 0,1 0 0 0 0,-1-1 1 0 0,0 1-1 0 0,0-1 0 0 0,0 0 0 0 0,-9 5 1 0 0,-1-1-12 0 0,0 0 1 0 0,-1-2 0 0 0,0 0 0 0 0,-24 5 0 0 0,17-6-28 0 0,1-1 1 0 0,-1-1-1 0 0,1-1 1 0 0,-1-1 0 0 0,1 0-1 0 0,-1-2 1 0 0,0-1-1 0 0,1 0 1 0 0,0-2-1 0 0,0 0 1 0 0,0-2 0 0 0,-24-10-1 0 0,38 13-235 0 0,-1 0-1 0 0,0 0 1 0 0,1-1-1 0 0,0 0 1 0 0,0-1-1 0 0,1 0 1 0 0,-1 0-1 0 0,1 0 1 0 0,1 0-1 0 0,-1-1 1 0 0,1 0-1 0 0,-8-15 1 0 0,10 16-208 0 0,0 0 0 0 0,0 0 0 0 0,1-1 0 0 0,0 1 0 0 0,1-1 0 0 0,-1 0 0 0 0,1 1 0 0 0,0-1 0 0 0,1 0 1 0 0,0 1-1 0 0,0-1 0 0 0,0 0 0 0 0,1 0 0 0 0,0 1 0 0 0,0-1 0 0 0,1 1 0 0 0,2-8 0 0 0,9-15-2113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5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45 1728 0 0,'-3'-1'931'0'0,"1"0"-1"0"0,-1 0 0 0 0,1 0 1 0 0,-1 0-1 0 0,1 0 0 0 0,-1 1 0 0 0,0-1 1 0 0,1 1-1 0 0,-1 0 0 0 0,-3-1 1 0 0,4 2-595 0 0,0-1 1 0 0,1 0 0 0 0,-1 1-1 0 0,0-1 1 0 0,1 1 0 0 0,-1-1-1 0 0,0 1 1 0 0,1 0-1 0 0,-1-1 1 0 0,-2 3 0 0 0,-9 6 554 0 0,4-3-254 0 0,0 1-1 0 0,0 0 1 0 0,-8 9-1 0 0,14-13-517 0 0,1 0 0 0 0,-1 0-1 0 0,1 0 1 0 0,0 0-1 0 0,0 1 1 0 0,0-1 0 0 0,1 1-1 0 0,-1-1 1 0 0,1 1 0 0 0,0 0-1 0 0,0 0 1 0 0,-1 6-1 0 0,1-5-82 0 0,1 0-1 0 0,0-1 1 0 0,0 1-1 0 0,0 0 0 0 0,1-1 1 0 0,0 1-1 0 0,0 0 1 0 0,0-1-1 0 0,0 1 0 0 0,1-1 1 0 0,-1 0-1 0 0,1 1 1 0 0,0-1-1 0 0,1 0 0 0 0,-1 0 1 0 0,1 0-1 0 0,-1 0 1 0 0,1-1-1 0 0,1 1 0 0 0,-1-1 1 0 0,0 0-1 0 0,1 1 1 0 0,-1-2-1 0 0,1 1 0 0 0,0 0 1 0 0,0-1-1 0 0,0 0 1 0 0,1 1-1 0 0,-1-2 1 0 0,8 3-1 0 0,-7-2-66 0 0,1 0 0 0 0,0 0 0 0 0,-1-1 0 0 0,1 0-1 0 0,0-1 1 0 0,0 1 0 0 0,0-1 0 0 0,0 0 0 0 0,0 0 0 0 0,0-1 0 0 0,-1 0 0 0 0,1 0 0 0 0,0 0 0 0 0,0-1-1 0 0,-1 0 1 0 0,1 0 0 0 0,-1 0 0 0 0,0-1 0 0 0,1 1 0 0 0,-1-1 0 0 0,0-1 0 0 0,-1 1 0 0 0,1-1 0 0 0,5-5-1 0 0,-7 6-5 0 0,0-1-1 0 0,-1 0 0 0 0,1 0 0 0 0,-1 0 0 0 0,0 0 0 0 0,0 0 0 0 0,0-1 1 0 0,-1 1-1 0 0,1-1 0 0 0,-1 1 0 0 0,0-1 0 0 0,0 0 0 0 0,-1 1 0 0 0,1-1 1 0 0,-1 0-1 0 0,0 1 0 0 0,-1-1 0 0 0,1 0 0 0 0,-1 1 0 0 0,0-1 1 0 0,0 1-1 0 0,-2-7 0 0 0,1 4 8 0 0,-1 0 1 0 0,0 1-1 0 0,0-1 1 0 0,0 1-1 0 0,-1-1 1 0 0,0 1-1 0 0,-1 0 0 0 0,1 0 1 0 0,-1 1-1 0 0,0 0 1 0 0,0-1-1 0 0,-1 2 1 0 0,-9-8-1 0 0,10 9 36 0 0,0 0 0 0 0,-1 0-1 0 0,1 0 1 0 0,-1 1 0 0 0,1 0-1 0 0,-1 0 1 0 0,-10-2 0 0 0,12 4 10 0 0,1-1-1 0 0,-1 1 1 0 0,0 0 0 0 0,1 1 0 0 0,-1-1 0 0 0,0 1-1 0 0,1-1 1 0 0,-1 1 0 0 0,0 0 0 0 0,1 0 0 0 0,-1 1-1 0 0,1-1 1 0 0,-6 4 0 0 0,4-2 11 0 0,-1 0 0 0 0,1 0 0 0 0,1 1 1 0 0,-1-1-1 0 0,0 1 0 0 0,1 0 0 0 0,0 1 0 0 0,0-1 1 0 0,0 1-1 0 0,0 0 0 0 0,1 0 0 0 0,0 0 0 0 0,0 0 0 0 0,0 0 1 0 0,1 1-1 0 0,0-1 0 0 0,0 1 0 0 0,0 0 0 0 0,1 0 0 0 0,-1-1 1 0 0,1 1-1 0 0,1 0 0 0 0,-1 0 0 0 0,1 0 0 0 0,0 0 1 0 0,0 0-1 0 0,1 0 0 0 0,1 7 0 0 0,-1-8-37 0 0,1 1 0 0 0,0-1 0 0 0,0 0 0 0 0,0 1 0 0 0,0-1 0 0 0,1 0 0 0 0,-1-1 0 0 0,1 1 0 0 0,1 0 0 0 0,-1-1 0 0 0,1 0 0 0 0,-1 0 0 0 0,1 0 0 0 0,1 0 0 0 0,-1 0 0 0 0,0-1 0 0 0,1 0 0 0 0,0 0 0 0 0,-1 0 0 0 0,1 0 0 0 0,0-1 0 0 0,1 0 0 0 0,-1 0 0 0 0,0 0 0 0 0,1-1 0 0 0,-1 0 0 0 0,1 0 0 0 0,-1 0 0 0 0,1 0 0 0 0,-1-1 0 0 0,1 0 0 0 0,-1 0 0 0 0,1-1 0 0 0,-1 0 0 0 0,1 0 0 0 0,-1 0 0 0 0,1 0 0 0 0,-1-1 0 0 0,0 0 0 0 0,1 0 0 0 0,5-4 0 0 0,-5 3-72 0 0,0-1 0 0 0,1-1 0 0 0,-2 1 0 0 0,1-1 0 0 0,0 0 0 0 0,-1 0-1 0 0,0 0 1 0 0,0-1 0 0 0,4-7 0 0 0,-6 8 25 0 0,-1 0 0 0 0,0 1 0 0 0,0-1 0 0 0,0 0 0 0 0,-1 0 0 0 0,0 0 0 0 0,0 0 0 0 0,0 0 0 0 0,0 0 0 0 0,-1-1 0 0 0,0 1 0 0 0,0 0 0 0 0,-1-10 0 0 0,-2 1-35 0 0,1-1 1 0 0,-9-22-1 0 0,10 33 117 0 0,0 0 0 0 0,-1 0 0 0 0,0 0-1 0 0,0 0 1 0 0,0 0 0 0 0,0 1 0 0 0,-1-1-1 0 0,1 1 1 0 0,-1 0 0 0 0,0-1 0 0 0,0 1-1 0 0,0 0 1 0 0,-6-3 0 0 0,9 5-5 0 0,-1 1 0 0 0,1 0-1 0 0,-1-1 1 0 0,1 1 0 0 0,-1 0 0 0 0,1 0-1 0 0,-1-1 1 0 0,0 1 0 0 0,1 0-1 0 0,-1 0 1 0 0,1 0 0 0 0,-1 0 0 0 0,0 0-1 0 0,1 0 1 0 0,-1 0 0 0 0,0 0 0 0 0,1 0-1 0 0,-1 0 1 0 0,1 0 0 0 0,-1 1 0 0 0,0-1-1 0 0,1 0 1 0 0,-1 0 0 0 0,1 1 0 0 0,-1-1-1 0 0,0 1 1 0 0,0 0 11 0 0,0 0 1 0 0,-1 0-1 0 0,1 0 0 0 0,0 0 1 0 0,0 1-1 0 0,1-1 0 0 0,-1 1 1 0 0,0-1-1 0 0,0 0 0 0 0,0 3 0 0 0,-1 2 105 0 0,-1 1 0 0 0,2 0 0 0 0,-2 11-1 0 0,2-11-166 0 0,0 0 0 0 0,1 0-1 0 0,0 0 1 0 0,1-1-1 0 0,-1 1 1 0 0,1 0 0 0 0,1 0-1 0 0,-1-1 1 0 0,1 1 0 0 0,0 0-1 0 0,1-1 1 0 0,-1 0-1 0 0,1 0 1 0 0,1 0 0 0 0,-1 0-1 0 0,1 0 1 0 0,0 0 0 0 0,0-1-1 0 0,1 0 1 0 0,-1 0-1 0 0,1 0 1 0 0,0 0 0 0 0,1-1-1 0 0,-1 0 1 0 0,1 0 0 0 0,0-1-1 0 0,0 1 1 0 0,0-1-1 0 0,0 0 1 0 0,0-1 0 0 0,1 0-1 0 0,-1 0 1 0 0,1 0 0 0 0,0-1-1 0 0,0 1 1 0 0,-1-2-1 0 0,13 1 1 0 0,-7-1-1858 0 0,23-3 0 0 0,-19 0-390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49.4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24 117 136 0 0,'-9'-27'2753'0'0,"6"20"-1138"0"0,0 0 0 0 0,1-1 0 0 0,0 1 0 0 0,0-1 0 0 0,-1-14 0 0 0,3 20-1489 0 0,0 1 0 0 0,1 0 0 0 0,-1-1 0 0 0,0 1 0 0 0,1 0 0 0 0,-1-1 0 0 0,1 1 0 0 0,0 0 0 0 0,-1-1 0 0 0,1 1 0 0 0,0 0 0 0 0,0 0 0 0 0,0 0 0 0 0,-1 0 0 0 0,1 0 0 0 0,0 0 0 0 0,1 0 0 0 0,-1 0 0 0 0,0 0 0 0 0,0 0 0 0 0,0 1 0 0 0,0-1 0 0 0,1 0 0 0 0,-1 1 0 0 0,0-1 0 0 0,1 1 0 0 0,-1-1 0 0 0,0 1 0 0 0,1 0 0 0 0,-1-1 0 0 0,1 1 0 0 0,1 0 0 0 0,0 0 16 0 0,1-1 0 0 0,-1 1 1 0 0,0 0-1 0 0,0 0 0 0 0,1 1 0 0 0,-1-1 1 0 0,0 0-1 0 0,0 1 0 0 0,0 0 0 0 0,0 0 0 0 0,0 0 1 0 0,0 0-1 0 0,4 3 0 0 0,-1 0 15 0 0,-1 1 1 0 0,0 0-1 0 0,0 1 0 0 0,0-1 0 0 0,-1 1 1 0 0,0 0-1 0 0,0 0 0 0 0,0 0 1 0 0,-1 1-1 0 0,0-1 0 0 0,0 1 0 0 0,-1 0 1 0 0,0 0-1 0 0,0 0 0 0 0,1 9 1 0 0,1 8 153 0 0,-1-1 1 0 0,-2 1 0 0 0,-1 32-1 0 0,-15 123 537 0 0,0 69-465 0 0,15-231-384 0 0,2-1-1 0 0,0 1 0 0 0,0-1 0 0 0,2 0 0 0 0,8 24 0 0 0,-10-33-164 0 0,1 1 0 0 0,0-1 0 0 0,1 0 0 0 0,0 0 0 0 0,0-1 0 0 0,0 1 0 0 0,1-1 0 0 0,0 0 0 0 0,0 0 0 0 0,1 0 0 0 0,-1-1 0 0 0,1 0 0 0 0,12 8 0 0 0,-15-11-227 0 0,0 0 1 0 0,1-1-1 0 0,-1 0 0 0 0,1 1 0 0 0,-1-1 1 0 0,1-1-1 0 0,0 1 0 0 0,-1 0 0 0 0,1-1 1 0 0,0 0-1 0 0,6 0 0 0 0,8-1-1934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49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 2521 0 0,'-21'3'8566'0'0,"0"-3"-4412"0"0,9 0-2667 0 0,12 0-1448 0 0,0 0 0 0 0,0 0 1 0 0,-1 0-1 0 0,1 0 1 0 0,0-1-1 0 0,0 1 1 0 0,0 0-1 0 0,0 0 0 0 0,0 0 1 0 0,0 0-1 0 0,0 0 1 0 0,-1 0-1 0 0,1 0 1 0 0,0 0-1 0 0,0 0 0 0 0,0 0 1 0 0,0 0-1 0 0,0 0 1 0 0,0 1-1 0 0,0-1 1 0 0,0 0-1 0 0,-1 0 0 0 0,1 0 1 0 0,0 0-1 0 0,0 0 1 0 0,0 0-1 0 0,0 0 1 0 0,0 0-1 0 0,0 0 0 0 0,0 0 1 0 0,0 0-1 0 0,0 0 1 0 0,-1 0-1 0 0,1 1 1 0 0,0-1-1 0 0,0 0 1 0 0,0 0-1 0 0,0 0 0 0 0,0 0 1 0 0,0 0-1 0 0,0 0 1 0 0,0 0-1 0 0,0 0 1 0 0,0 1-1 0 0,0-1 0 0 0,0 0 1 0 0,5 5 714 0 0,7 3-285 0 0,-6-7-364 0 0,1 1 0 0 0,0-1 0 0 0,-1 0 0 0 0,1-1 0 0 0,0 1 0 0 0,0-2 0 0 0,0 1 0 0 0,6-2 0 0 0,-8 2-39 0 0,63-8 268 0 0,-43 4-274 0 0,0 1 0 0 0,1 1 0 0 0,-1 1 1 0 0,41 4-1 0 0,-61-2-31 0 0,-1 0 1 0 0,0 0-1 0 0,0 0 1 0 0,0 0-1 0 0,0 1 1 0 0,0-1-1 0 0,0 1 1 0 0,0 0-1 0 0,0 0 1 0 0,-1 1-1 0 0,1-1 1 0 0,-1 1-1 0 0,1-1 0 0 0,-1 1 1 0 0,0 0-1 0 0,0 1 1 0 0,-1-1-1 0 0,1 0 1 0 0,-1 1-1 0 0,1-1 1 0 0,-1 1-1 0 0,0 0 1 0 0,0 0-1 0 0,-1 0 1 0 0,1 0-1 0 0,-1 0 1 0 0,0 0-1 0 0,0 0 0 0 0,0 1 1 0 0,0 7-1 0 0,-2 6 295 0 0,-1-1-1 0 0,-8 33 0 0 0,7-35-180 0 0,0 0 0 0 0,0 1 0 0 0,2-1 0 0 0,-1 18 0 0 0,3-30-149 0 0,-1 0 0 0 0,0 0 0 0 0,0-1 0 0 0,1 1 0 0 0,-1-1 0 0 0,1 1 0 0 0,0 0 0 0 0,0-1 0 0 0,0 1 0 0 0,0-1 1 0 0,0 0-1 0 0,1 1 0 0 0,-1-1 0 0 0,1 0 0 0 0,-1 0 0 0 0,1 0 0 0 0,0 0 0 0 0,0 0 0 0 0,0 0 0 0 0,0 0 0 0 0,0-1 0 0 0,0 1 0 0 0,1-1 0 0 0,-1 1 0 0 0,0-1 0 0 0,1 0 1 0 0,-1 0-1 0 0,1 0 0 0 0,-1 0 0 0 0,1-1 0 0 0,0 1 0 0 0,-1-1 0 0 0,4 1 0 0 0,2 0-179 0 0,1-1-1 0 0,-1 0 1 0 0,1-1-1 0 0,0 0 1 0 0,-1 0-1 0 0,0 0 1 0 0,1-1-1 0 0,-1-1 1 0 0,10-3-1 0 0,30-17-2353 0 0,-3-7-3335 0 0,-22 12 1994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49.9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18 4281 0 0,'-16'-8'4425'0'0,"1"2"4353"0"0,4 4-8370 0 0,5 1 24 0 0,5 1 24 0 0,2 0-72 0 0,4 0 16 0 0,3 3-248 0 0,1-1-104 0 0,-2 1-48 0 0,5 0-144 0 0,-1 0-40 0 0,1 0 16 0 0,1 1-512 0 0,-1-1-400 0 0,-2 0-169 0 0,1 2-1519 0 0,-3 1 1408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0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45 107 512 0 0,'-13'-6'3565'0'0,"11"5"-2645"0"0,0 0 0 0 0,1 0 0 0 0,-1 1 0 0 0,1-1 0 0 0,-1 0 0 0 0,0 1 0 0 0,0-1 0 0 0,-3 1 0 0 0,2 19 3936 0 0,0-6-4232 0 0,0-1 1 0 0,2 0-1 0 0,-1 1 0 0 0,1-1 1 0 0,1 1-1 0 0,0-1 0 0 0,3 16 1 0 0,-2-19-535 0 0,1-1 1 0 0,1 1-1 0 0,-1-1 0 0 0,1 1 1 0 0,1-1-1 0 0,-1 0 1 0 0,1 0-1 0 0,1-1 1 0 0,0 1-1 0 0,0-1 1 0 0,6 7-1 0 0,12 14 45 0 0,13 14 91 0 0,-37-68-140 0 0,-1 9-60 0 0,-1 0-8 0 0,1 0 0 0 0,1 0 0 0 0,1 0 1 0 0,0-1-1 0 0,1 1 0 0 0,5-23 0 0 0,-3 26-18 0 0,1 1-1 0 0,0-1 1 0 0,1 1 0 0 0,0 0-1 0 0,2 0 1 0 0,7-13 0 0 0,-12 23 1 0 0,0 0 0 0 0,0-1 0 0 0,1 1 0 0 0,-1 1 0 0 0,1-1-1 0 0,0 0 1 0 0,-1 0 0 0 0,1 1 0 0 0,0 0 0 0 0,1 0 0 0 0,-1 0 0 0 0,0 0 0 0 0,1 0 0 0 0,-1 0 0 0 0,1 1 0 0 0,-1 0 0 0 0,1 0 0 0 0,0 0 0 0 0,0 0 0 0 0,-1 0 0 0 0,1 1-1 0 0,0-1 1 0 0,0 1 0 0 0,0 0 0 0 0,0 1 0 0 0,0-1 0 0 0,5 2 0 0 0,-2 0 15 0 0,-1 0 1 0 0,1 1-1 0 0,-1 0 0 0 0,1 0 1 0 0,-1 1-1 0 0,0-1 0 0 0,0 2 1 0 0,0-1-1 0 0,-1 0 0 0 0,1 1 1 0 0,-1 0-1 0 0,0 1 0 0 0,-1-1 1 0 0,1 1-1 0 0,-1 0 0 0 0,0 0 1 0 0,5 11-1 0 0,-2-2 34 0 0,0 0-1 0 0,-1 1 1 0 0,-1 0 0 0 0,0 0-1 0 0,-1 0 1 0 0,3 27 0 0 0,-5-26 174 0 0,-2 26 0 0 0,0-37-175 0 0,0 1 1 0 0,-1-1-1 0 0,0 0 0 0 0,0 1 0 0 0,-1-1 0 0 0,0 0 0 0 0,-3 8 0 0 0,5-14-48 0 0,0 0 0 0 0,0 0-1 0 0,0 0 1 0 0,0 0 0 0 0,0 1 0 0 0,0-1-1 0 0,0 0 1 0 0,0 0 0 0 0,0 0 0 0 0,-1 1-1 0 0,1-1 1 0 0,0 0 0 0 0,0 0 0 0 0,0 0-1 0 0,0 0 1 0 0,0 0 0 0 0,0 1 0 0 0,0-1 0 0 0,-1 0-1 0 0,1 0 1 0 0,0 0 0 0 0,0 0 0 0 0,0 0-1 0 0,0 0 1 0 0,0 1 0 0 0,-1-1 0 0 0,1 0-1 0 0,0 0 1 0 0,0 0 0 0 0,0 0 0 0 0,0 0-1 0 0,-1 0 1 0 0,1 0 0 0 0,0 0 0 0 0,0 0-1 0 0,-1 0 1 0 0,0-7 31 0 0,3-12-24 0 0,6-6-97 0 0,2 0-1 0 0,1 0 0 0 0,19-31 1 0 0,15-37-109 0 0,-34 65 154 0 0,-4 7-68 0 0,19-34 0 0 0,-24 50 104 0 0,1 0-1 0 0,1 0 1 0 0,-1 1-1 0 0,1-1 0 0 0,-1 1 1 0 0,1 0-1 0 0,1 0 1 0 0,-1 0-1 0 0,1 0 0 0 0,-1 1 1 0 0,9-5-1 0 0,-12 7 9 0 0,1 0-1 0 0,-1 0 0 0 0,0 1 0 0 0,1-1 1 0 0,-1 1-1 0 0,1-1 0 0 0,-1 1 1 0 0,0-1-1 0 0,1 1 0 0 0,-1 0 1 0 0,1 0-1 0 0,-1 0 0 0 0,1 0 1 0 0,-1 0-1 0 0,1 0 0 0 0,-1 0 0 0 0,1 0 1 0 0,-1 0-1 0 0,1 1 0 0 0,-1-1 1 0 0,1 1-1 0 0,-1-1 0 0 0,1 1 1 0 0,-1 0-1 0 0,0-1 0 0 0,2 2 1 0 0,-1 0 10 0 0,0 1 1 0 0,0-1 0 0 0,0 1 0 0 0,0-1 0 0 0,-1 1 0 0 0,1-1 0 0 0,-1 1 0 0 0,0 0 0 0 0,0 0 0 0 0,0 0 0 0 0,0-1 0 0 0,1 5 0 0 0,4 27 36 0 0,0 1-1 0 0,-3 0 0 0 0,0 35 1 0 0,-1-29 45 0 0,-2-32-76 0 0,1 0 0 0 0,0-1 0 0 0,1 1 0 0 0,0-1 0 0 0,0 1 0 0 0,1-1 0 0 0,0 0 1 0 0,0 0-1 0 0,1 0 0 0 0,0-1 0 0 0,7 10 0 0 0,-8-13-25 0 0,0 0-1 0 0,0-1 1 0 0,0 0-1 0 0,0 0 1 0 0,1 1-1 0 0,-1-2 1 0 0,1 1 0 0 0,0 0-1 0 0,0-1 1 0 0,0 0-1 0 0,0 0 1 0 0,0 0-1 0 0,0 0 1 0 0,0-1-1 0 0,1 1 1 0 0,-1-1-1 0 0,1 0 1 0 0,-1 0 0 0 0,1-1-1 0 0,-1 0 1 0 0,1 1-1 0 0,-1-2 1 0 0,6 1-1 0 0,-3-1-327 0 0,0-1 0 0 0,-1 1 0 0 0,1-1 0 0 0,-1 0 0 0 0,11-6 0 0 0,13-11-5218 0 0,-17 10 1722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1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197 449 512 0 0,'-2'-2'632'0'0,"1"1"0"0"0,-1 0 0 0 0,0 0-1 0 0,1 0 1 0 0,-1 0 0 0 0,0 0 0 0 0,0 0 0 0 0,0 0 0 0 0,1 1-1 0 0,-1-1 1 0 0,0 1 0 0 0,0-1 0 0 0,0 1 0 0 0,0 0 0 0 0,0 0-1 0 0,0 0 1 0 0,-4 0 0 0 0,4 1-247 0 0,-1-1-1 0 0,1 1 1 0 0,-1 0-1 0 0,1 0 1 0 0,-1 0-1 0 0,1 0 1 0 0,0 1-1 0 0,0-1 1 0 0,0 1-1 0 0,0-1 1 0 0,0 1-1 0 0,-2 2 1 0 0,-4 5 50 0 0,0 1 1 0 0,1 0 0 0 0,0 0-1 0 0,-9 19 1 0 0,14-25-237 0 0,-5 8 80 0 0,-42 88 1681 0 0,44-88-1730 0 0,1 0 0 0 0,0 0 0 0 0,1 0 0 0 0,0 1 0 0 0,1-1 0 0 0,-1 22 0 0 0,3-28-211 0 0,1 1-1 0 0,0-1 0 0 0,0 0 0 0 0,1 1 0 0 0,-1-1 1 0 0,1 0-1 0 0,1 0 0 0 0,-1 0 0 0 0,1-1 0 0 0,0 1 1 0 0,0 0-1 0 0,1-1 0 0 0,0 0 0 0 0,0 0 1 0 0,0 0-1 0 0,0 0 0 0 0,1-1 0 0 0,8 7 0 0 0,-9-8-28 0 0,0 0 0 0 0,1 0 0 0 0,-1 0 0 0 0,1-1-1 0 0,-1 0 1 0 0,1 0 0 0 0,0 0 0 0 0,0 0 0 0 0,0-1-1 0 0,0 1 1 0 0,0-1 0 0 0,0-1 0 0 0,0 1 0 0 0,0-1-1 0 0,0 0 1 0 0,1 0 0 0 0,-1 0 0 0 0,0-1 0 0 0,0 0-1 0 0,0 0 1 0 0,0 0 0 0 0,0 0 0 0 0,7-4 0 0 0,0 0-38 0 0,-1-1 0 0 0,1-1 1 0 0,-1 0-1 0 0,-1-1 1 0 0,1 0-1 0 0,-1 0 0 0 0,-1-1 1 0 0,10-11-1 0 0,-15 14-17 0 0,1 1-1 0 0,-1-1 1 0 0,-1 0 0 0 0,1 0-1 0 0,-1 0 1 0 0,0-1 0 0 0,-1 1 0 0 0,1-1-1 0 0,-1 0 1 0 0,-1 0 0 0 0,1 1-1 0 0,-1-1 1 0 0,0 0 0 0 0,-1 0-1 0 0,1 0 1 0 0,-2-12 0 0 0,-2-4-180 0 0,-1 1 1 0 0,-10-34 0 0 0,11 46 226 0 0,0 1-1 0 0,-1 0 1 0 0,0 0 0 0 0,0 1-1 0 0,-1-1 1 0 0,0 1 0 0 0,-1 0-1 0 0,-9-11 1 0 0,12 17 30 0 0,1-1-1 0 0,0 1 1 0 0,-1 0 0 0 0,1 0 0 0 0,-1 0-1 0 0,0 1 1 0 0,0-1 0 0 0,0 1-1 0 0,0-1 1 0 0,0 1 0 0 0,0 0-1 0 0,0 0 1 0 0,0 0 0 0 0,0 1 0 0 0,0-1-1 0 0,-1 1 1 0 0,1-1 0 0 0,0 1-1 0 0,0 0 1 0 0,-1 1 0 0 0,1-1-1 0 0,0 0 1 0 0,0 1 0 0 0,-4 1 0 0 0,2 0 10 0 0,0 0 1 0 0,0 0 0 0 0,0 1-1 0 0,0 0 1 0 0,1 0-1 0 0,-1 0 1 0 0,1 0 0 0 0,-1 1-1 0 0,1 0 1 0 0,0 0 0 0 0,1 0-1 0 0,-1 0 1 0 0,-3 6 0 0 0,-8 12 124 0 0,2 0 0 0 0,1 1 0 0 0,0 0 1 0 0,2 0-1 0 0,0 2 0 0 0,-10 41 0 0 0,19-58-117 0 0,0 0-1 0 0,1 0 1 0 0,-1 0-1 0 0,2 0 1 0 0,-1 0-1 0 0,1 0 1 0 0,0 0-1 0 0,1 0 1 0 0,-1 0-1 0 0,6 13 0 0 0,-5-17-29 0 0,-1 1 0 0 0,1-1 1 0 0,1 0-1 0 0,-1 1 0 0 0,0-1 0 0 0,1-1 0 0 0,0 1 0 0 0,0 0 0 0 0,0-1 0 0 0,0 1 0 0 0,1-1 0 0 0,-1 0 0 0 0,1 0 0 0 0,0 0 0 0 0,0 0 0 0 0,0-1 0 0 0,0 0 0 0 0,0 0 0 0 0,7 3 0 0 0,-8-5-5 0 0,-1 0 1 0 0,1 1 0 0 0,-1-1 0 0 0,1 0-1 0 0,-1 0 1 0 0,1-1 0 0 0,-1 1 0 0 0,1 0 0 0 0,-1-1-1 0 0,1 0 1 0 0,-1 1 0 0 0,1-1 0 0 0,-1 0 0 0 0,0 0-1 0 0,1 0 1 0 0,-1-1 0 0 0,0 1 0 0 0,0 0-1 0 0,0-1 1 0 0,3-3 0 0 0,4-3-73 0 0,0-1 0 0 0,15-21 1 0 0,-13 16-26 0 0,-2 1 68 0 0,0 0-1 0 0,-1 0 0 0 0,-1-1 0 0 0,0 0 0 0 0,0 0 0 0 0,-2-1 0 0 0,0 0 0 0 0,0 0 0 0 0,3-27 1 0 0,-2-5 29 0 0,0-91 1 0 0,-6 137 12 0 0,0 0 1 0 0,0 0-1 0 0,0 0 0 0 0,0 0 1 0 0,0 0-1 0 0,-1 0 1 0 0,1 0-1 0 0,0 0 0 0 0,0 0 1 0 0,-1 0-1 0 0,1 1 0 0 0,0-1 1 0 0,-1 0-1 0 0,0-1 0 0 0,-4 2 105 0 0,0 9-10 0 0,0 7-59 0 0,0 0 0 0 0,1 1 0 0 0,0-1 0 0 0,2 1-1 0 0,0 0 1 0 0,1 0 0 0 0,1 0 0 0 0,0 0 0 0 0,1 0-1 0 0,1 0 1 0 0,6 27 0 0 0,-5-36-40 0 0,0 1 0 0 0,0-1 0 0 0,1 0 0 0 0,0-1 0 0 0,0 1 0 0 0,1-1 0 0 0,0 1 0 0 0,0-2 0 0 0,0 1 0 0 0,1 0 0 0 0,0-1 0 0 0,1 0 1 0 0,8 6-1 0 0,-7-6 0 0 0,1 0 1 0 0,0-1 0 0 0,0 0 0 0 0,0-1 0 0 0,1 0-1 0 0,-1 0 1 0 0,1-1 0 0 0,0 0 0 0 0,0-1-1 0 0,19 3 1 0 0,-8-4-20 0 0,0 0 0 0 0,-1-2 0 0 0,1 0 0 0 0,0-1 0 0 0,0-1 0 0 0,21-6 0 0 0,-27 5-10 0 0,-1-1 0 0 0,-1-1 1 0 0,1 0-1 0 0,-1 0 0 0 0,0-1 1 0 0,0-1-1 0 0,-1 0 0 0 0,0-1 1 0 0,15-14-1 0 0,-10 6 27 0 0,-2-1-1 0 0,0 0 1 0 0,-1-1 0 0 0,0-1-1 0 0,-2 0 1 0 0,0-1 0 0 0,-2 0-1 0 0,0 0 1 0 0,-1-1 0 0 0,-2-1-1 0 0,0 1 1 0 0,4-26-1 0 0,16-133-115 0 0,-24 144 86 0 0,-2 0 0 0 0,-6-71 0 0 0,4 103 34 0 0,0 1 1 0 0,1-1 0 0 0,-2 1-1 0 0,1-1 1 0 0,0 1 0 0 0,-1 0-1 0 0,0 0 1 0 0,0 0 0 0 0,0 0-1 0 0,0 0 1 0 0,-1 0 0 0 0,0 0-1 0 0,0 1 1 0 0,-5-6 0 0 0,5 7 20 0 0,0 0 1 0 0,0 0 0 0 0,0 0 0 0 0,0 0 0 0 0,-1 0 0 0 0,1 1 0 0 0,0-1 0 0 0,-1 1-1 0 0,0 0 1 0 0,1 0 0 0 0,-1 0 0 0 0,0 1 0 0 0,1-1 0 0 0,-1 1 0 0 0,0 0 0 0 0,1 0-1 0 0,-1 0 1 0 0,-5 2 0 0 0,1-1 30 0 0,0 1 0 0 0,0 1-1 0 0,1 0 1 0 0,-1 0 0 0 0,1 0-1 0 0,-1 1 1 0 0,1 0 0 0 0,0 0-1 0 0,1 1 1 0 0,-10 8-1 0 0,-7 8 154 0 0,-28 33-1 0 0,30-31-109 0 0,0-1 47 0 0,2 1 0 0 0,0 0 0 0 0,2 1 0 0 0,1 1 0 0 0,-15 30 0 0 0,26-46-122 0 0,1 2 1 0 0,0-1 0 0 0,1 0-1 0 0,0 1 1 0 0,0 0-1 0 0,1-1 1 0 0,0 1-1 0 0,1 0 1 0 0,1 0 0 0 0,0 0-1 0 0,0 0 1 0 0,1 0-1 0 0,0 0 1 0 0,1 0-1 0 0,0 0 1 0 0,1 0 0 0 0,4 10-1 0 0,-1-7-17 0 0,1-1 0 0 0,0 0 0 0 0,1 0 0 0 0,1-1 0 0 0,0 0 0 0 0,0 0 0 0 0,1-1 0 0 0,1 0 0 0 0,12 9 0 0 0,8 5-144 0 0,1-2 1 0 0,41 23 0 0 0,-28-24-528 0 0,-32-17-76 0 0,2 0-1 0 0,26 4 1 0 0,-22-6-1238 0 0,0-1 1 0 0,25-2 0 0 0,-14-1-1282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2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78 512 0 0,'-9'-71'10836'0'0,"9"65"-6448"0"0,1 17-2946 0 0,-2 27 159 0 0,6 73-1 0 0,16 38-413 0 0,-18-129-987 0 0,7 37 168 0 0,3 0 0 0 0,25 69 0 0 0,-34-115-345 0 0,1 0 1 0 0,9 16-1 0 0,-12-23-45 0 0,0-1-1 0 0,0 1 1 0 0,1-1 0 0 0,-1 0 0 0 0,1 0-1 0 0,0 0 1 0 0,0 0 0 0 0,0-1 0 0 0,0 1-1 0 0,1-1 1 0 0,4 3 0 0 0,-6-4-64 0 0,-1-1-1 0 0,1 0 1 0 0,-1 1 0 0 0,1-1 0 0 0,0 0-1 0 0,-1 0 1 0 0,1 1 0 0 0,0-1 0 0 0,-1-1-1 0 0,1 1 1 0 0,0 0 0 0 0,-1 0 0 0 0,1-1 0 0 0,0 1-1 0 0,-1 0 1 0 0,1-1 0 0 0,-1 0 0 0 0,1 1-1 0 0,-1-1 1 0 0,1 0 0 0 0,-1 0 0 0 0,1 0-1 0 0,-1 0 1 0 0,0 0 0 0 0,0 0 0 0 0,1 0-1 0 0,1-3 1 0 0,0 0-909 0 0,1 0-1 0 0,-1-1 0 0 0,0 1 1 0 0,0-1-1 0 0,-1 1 1 0 0,1-1-1 0 0,2-7 0 0 0,0-8-1708 0 0,-2-4 381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3.1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272 454 8 0 0,'-15'-4'2279'0'0,"0"0"1"0"0,0 1-1 0 0,0 1 0 0 0,-20 0 1 0 0,16 1-643 0 0,0-1 0 0 0,-34-8 1 0 0,48 9-1373 0 0,0-1 0 0 0,1 0 0 0 0,-1 0 0 0 0,0 0 1 0 0,1 0-1 0 0,-1-1 0 0 0,1 0 0 0 0,0 0 1 0 0,0 0-1 0 0,0 0 0 0 0,0-1 0 0 0,0 1 1 0 0,1-1-1 0 0,-6-8 0 0 0,6 7-145 0 0,1 0 1 0 0,0 0-1 0 0,0-1 1 0 0,0 1-1 0 0,0 0 1 0 0,1-1-1 0 0,0 1 0 0 0,1-1 1 0 0,-1 0-1 0 0,1 1 1 0 0,0-1-1 0 0,1-8 1 0 0,0 1-78 0 0,1 0 0 0 0,1 0 0 0 0,0 1 1 0 0,7-19-1 0 0,-4 18-47 0 0,-1 0 1 0 0,2 0 0 0 0,0 1-1 0 0,0-1 1 0 0,1 1 0 0 0,1 1-1 0 0,0 0 1 0 0,0 0-1 0 0,1 1 1 0 0,1 0 0 0 0,0 0-1 0 0,0 1 1 0 0,1 1 0 0 0,0 0-1 0 0,0 1 1 0 0,1 0 0 0 0,-1 1-1 0 0,2 0 1 0 0,-1 1 0 0 0,1 0-1 0 0,0 1 1 0 0,0 1-1 0 0,0 0 1 0 0,19-1 0 0 0,-24 3-6 0 0,1 1 0 0 0,0-1 0 0 0,0 2 0 0 0,0-1 0 0 0,0 1 0 0 0,0 1 0 0 0,0 0 0 0 0,0 0 0 0 0,-1 1 0 0 0,1 0 0 0 0,-1 1 0 0 0,0 0 0 0 0,0 0 0 0 0,0 1 0 0 0,-1 0 0 0 0,1 1 0 0 0,13 12 0 0 0,-10-6-19 0 0,0 2 0 0 0,-1-1 0 0 0,0 1 0 0 0,-1 1 1 0 0,0 0-1 0 0,-2 1 0 0 0,0-1 0 0 0,0 2 0 0 0,-2-1 0 0 0,7 25 0 0 0,-9-25 33 0 0,-1-1 0 0 0,0 1 0 0 0,-2 0 0 0 0,0-1 0 0 0,0 1 0 0 0,-1 0-1 0 0,-2 0 1 0 0,1 0 0 0 0,-2-1 0 0 0,0 1 0 0 0,-9 28 0 0 0,5-26 2 0 0,0 0 0 0 0,-2-1 0 0 0,0 0 0 0 0,0 0 0 0 0,-16 19 0 0 0,19-29-24 0 0,0 1 0 0 0,-1-1 0 0 0,1-1-1 0 0,-2 1 1 0 0,1-1 0 0 0,-1 0 0 0 0,0-1 0 0 0,0 0 0 0 0,0 0 0 0 0,-1-1 0 0 0,0 0 0 0 0,-15 5 0 0 0,5-4-242 0 0,-1-1 0 0 0,-1 0 0 0 0,1-1 1 0 0,-29-1-1 0 0,41-1-249 0 0,0-2 1 0 0,-1 1 0 0 0,1-1 0 0 0,0 0 0 0 0,0-1 0 0 0,0 0-1 0 0,0-1 1 0 0,0 1 0 0 0,0-1 0 0 0,1-1 0 0 0,0 1-1 0 0,-1-1 1 0 0,-11-9 0 0 0,0-5-2811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3.9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47 512 0 0,'-4'-1'848'0'0,"-1"2"0"0"0,1-1 0 0 0,-1 0 0 0 0,1 1 0 0 0,-1 0 0 0 0,1 0 0 0 0,0 0-1 0 0,-1 1 1 0 0,1-1 0 0 0,0 1 0 0 0,0 0 0 0 0,0 0 0 0 0,-5 4 0 0 0,5-2 189 0 0,0-1 1 0 0,0 1-1 0 0,0 0 0 0 0,0 0 1 0 0,-3 7-1 0 0,-9 15-1625 0 0,10-15 668 0 0,1 0 0 0 0,1 1 0 0 0,0 0 0 0 0,0 0 1 0 0,1 0-1 0 0,1 0 0 0 0,0 0 0 0 0,0 1 0 0 0,1-1 0 0 0,1 16 1 0 0,1-21-38 0 0,-1-1 0 0 0,1 1 0 0 0,1-1 1 0 0,-1 1-1 0 0,1-1 0 0 0,0 0 0 0 0,0 0 1 0 0,1 0-1 0 0,0 0 0 0 0,0 0 0 0 0,0 0 1 0 0,1-1-1 0 0,-1 1 0 0 0,1-1 0 0 0,1 0 1 0 0,-1 0-1 0 0,1-1 0 0 0,0 1 0 0 0,0-1 1 0 0,0 0-1 0 0,7 3 0 0 0,-6-3-32 0 0,-1-1-1 0 0,1 0 1 0 0,0 0 0 0 0,1 0-1 0 0,-1-1 1 0 0,0 0 0 0 0,1-1-1 0 0,-1 1 1 0 0,1-1-1 0 0,0 0 1 0 0,-1-1 0 0 0,1 1-1 0 0,0-1 1 0 0,-1-1-1 0 0,1 1 1 0 0,0-1 0 0 0,-1 0-1 0 0,1-1 1 0 0,-1 0-1 0 0,0 0 1 0 0,11-5 0 0 0,-11 5-40 0 0,0-1 1 0 0,0 0-1 0 0,0-1 1 0 0,-1 0 0 0 0,1 1-1 0 0,-1-2 1 0 0,0 1-1 0 0,0-1 1 0 0,-1 0 0 0 0,1 0-1 0 0,6-9 1 0 0,-9 9 3 0 0,1 0 0 0 0,-1 0 0 0 0,0 0 0 0 0,0 0 0 0 0,0 0 0 0 0,-1 0 0 0 0,0-1 0 0 0,0 1 0 0 0,0-1 0 0 0,-1 1 0 0 0,1-1 0 0 0,-1 1 0 0 0,-1-1 0 0 0,-1-8-1 0 0,-4-19-15 0 0,-3 1 0 0 0,0-1 0 0 0,-3 2 0 0 0,-23-49 0 0 0,34 76 54 0 0,-1 0-1 0 0,0 1 1 0 0,0-1-1 0 0,-1 1 0 0 0,1 0 1 0 0,-1 0-1 0 0,0 0 1 0 0,0 0-1 0 0,0 0 1 0 0,0 0-1 0 0,-6-3 1 0 0,7 4-5 0 0,0 1-1 0 0,0 1 1 0 0,0-1 0 0 0,-1 0 0 0 0,1 0 0 0 0,0 1-1 0 0,0 0 1 0 0,-1-1 0 0 0,1 1 0 0 0,0 0 0 0 0,0 0 0 0 0,-1 0-1 0 0,1 0 1 0 0,0 0 0 0 0,0 1 0 0 0,-1-1 0 0 0,1 1-1 0 0,0 0 1 0 0,0-1 0 0 0,0 1 0 0 0,0 0 0 0 0,-4 2-1 0 0,-1 2 32 0 0,0 0-1 0 0,0 0 1 0 0,1 0-1 0 0,-1 1 0 0 0,1 0 1 0 0,0 1-1 0 0,1-1 1 0 0,-1 1-1 0 0,2 0 0 0 0,-1 1 1 0 0,1-1-1 0 0,0 1 1 0 0,0 0-1 0 0,-4 12 0 0 0,4-6 24 0 0,0 1-1 0 0,0 0 0 0 0,1 0 1 0 0,1 0-1 0 0,1 1 1 0 0,0-1-1 0 0,2 21 0 0 0,-1-29-39 0 0,2 1 0 0 0,-1-1-1 0 0,1 1 1 0 0,0-1 0 0 0,0 0-1 0 0,1 0 1 0 0,0 0 0 0 0,0 0-1 0 0,1 0 1 0 0,-1-1-1 0 0,2 1 1 0 0,-1-1 0 0 0,9 9-1 0 0,-9-11-18 0 0,0 0-1 0 0,0-1 0 0 0,0 1 0 0 0,0-1 0 0 0,1 0 1 0 0,0 0-1 0 0,-1 0 0 0 0,1-1 0 0 0,0 0 0 0 0,1 0 0 0 0,-1 0 1 0 0,0-1-1 0 0,0 1 0 0 0,1-1 0 0 0,-1 0 0 0 0,1-1 1 0 0,-1 0-1 0 0,1 1 0 0 0,7-2 0 0 0,-7 0-16 0 0,0-1 0 0 0,-1 1 1 0 0,1-1-1 0 0,-1 0 0 0 0,1 0 0 0 0,-1-1 0 0 0,0 0 0 0 0,0 0 0 0 0,0 0 1 0 0,-1 0-1 0 0,9-8 0 0 0,-6 4-18 0 0,0 0-1 0 0,0-1 1 0 0,-1 0 0 0 0,1 0-1 0 0,8-17 1 0 0,-13 20 29 0 0,1 0-1 0 0,-1-1 0 0 0,0 0 1 0 0,-1 1-1 0 0,0-1 1 0 0,1 0-1 0 0,-2 0 1 0 0,1 0-1 0 0,-1 0 1 0 0,0 0-1 0 0,0 0 1 0 0,-1 0-1 0 0,-1-8 1 0 0,-2-6 13 0 0,-2 0 0 0 0,-12-29 0 0 0,6 17-3 0 0,11 27 12 0 0,0 1 0 0 0,0 1 0 0 0,-1-1 0 0 0,1 1 0 0 0,-1-1 0 0 0,1 1 0 0 0,-1-1 0 0 0,0 1 0 0 0,-1 0 0 0 0,-2-4 0 0 0,5 7-14 0 0,0 0 0 0 0,0 0-1 0 0,-1 0 1 0 0,1 0 0 0 0,0 0 0 0 0,0 0-1 0 0,-1 0 1 0 0,1 0 0 0 0,0 0-1 0 0,-1 0 1 0 0,1 0 0 0 0,0 0-1 0 0,0 0 1 0 0,-1 0 0 0 0,1 0-1 0 0,0 0 1 0 0,0 0 0 0 0,-1 1 0 0 0,1-1-1 0 0,0 0 1 0 0,0 0 0 0 0,0 0-1 0 0,-1 0 1 0 0,1 0 0 0 0,0 1-1 0 0,0-1 1 0 0,0 0 0 0 0,-1 0-1 0 0,1 0 1 0 0,0 1 0 0 0,0-1-1 0 0,0 0 1 0 0,0 0 0 0 0,0 1 0 0 0,0-1-1 0 0,-1 0 1 0 0,1 0 0 0 0,0 1-1 0 0,0-1 1 0 0,0 0 0 0 0,0 0-1 0 0,0 1 1 0 0,0-1 0 0 0,-4 15 82 0 0,4-14-72 0 0,-3 12 17 0 0,1-1 0 0 0,1 1 1 0 0,0 0-1 0 0,0 0 0 0 0,1 0 1 0 0,1-1-1 0 0,0 1 1 0 0,1 0-1 0 0,7 23 0 0 0,-6-27-30 0 0,0-1 0 0 0,0 0 0 0 0,1 0 0 0 0,0-1 0 0 0,1 1-1 0 0,0-1 1 0 0,0 1 0 0 0,0-2 0 0 0,1 1 0 0 0,0-1 0 0 0,0 1 0 0 0,1-2-1 0 0,0 1 1 0 0,0-1 0 0 0,10 6 0 0 0,-2-2-247 0 0,1-1-1 0 0,0 0 1 0 0,0-2-1 0 0,0 0 1 0 0,1 0 0 0 0,0-2-1 0 0,25 4 1 0 0,37-1-6827 0 0,-68-6 5551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4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84 158 2937 0 0,'-1'1'869'0'0,"0"1"1"0"0,-1-1 0 0 0,1 1-1 0 0,0-1 1 0 0,-1 0 0 0 0,1 1 0 0 0,-1-1-1 0 0,1 0 1 0 0,-1 0 0 0 0,1 0-1 0 0,-4 1 1 0 0,3-1-703 0 0,1-1-1 0 0,0 1 1 0 0,-1-1-1 0 0,1 1 1 0 0,0 0-1 0 0,0-1 1 0 0,0 1-1 0 0,0 0 1 0 0,-1 0-1 0 0,1 0 1 0 0,0 0-1 0 0,1 0 1 0 0,-1 0-1 0 0,0 0 1 0 0,0 1-1 0 0,0-1 1 0 0,1 0-1 0 0,-1 0 1 0 0,0 1-1 0 0,1-1 1 0 0,-1 0-1 0 0,1 1 1 0 0,0-1-1 0 0,-1 2 1 0 0,-1 16 419 0 0,0 1 1 0 0,1-1-1 0 0,3 27 0 0 0,-1-38-273 0 0,0 0 0 0 0,0 0-1 0 0,1 0 1 0 0,0-1-1 0 0,0 1 1 0 0,1 0-1 0 0,-1-1 1 0 0,2 0-1 0 0,-1 1 1 0 0,10 11 0 0 0,-13-18-308 0 0,0-1 0 0 0,0 0 0 0 0,0 0 0 0 0,0 0 1 0 0,0 0-1 0 0,0 0 0 0 0,0 0 0 0 0,0 0 0 0 0,0 0 0 0 0,0 0 1 0 0,0 0-1 0 0,0 1 0 0 0,0-1 0 0 0,0 0 0 0 0,1 0 1 0 0,-1 0-1 0 0,0 0 0 0 0,0 0 0 0 0,0 0 0 0 0,0 0 0 0 0,0 0 1 0 0,0 0-1 0 0,0 0 0 0 0,0 0 0 0 0,0 0 0 0 0,0 0 0 0 0,1 0 1 0 0,-1 0-1 0 0,0 0 0 0 0,0 0 0 0 0,0 0 0 0 0,0 0 1 0 0,0 0-1 0 0,0 0 0 0 0,0 0 0 0 0,0 0 0 0 0,0 0 0 0 0,1 0 1 0 0,-1 0-1 0 0,0 0 0 0 0,0 0 0 0 0,0 0 0 0 0,0 0 1 0 0,0 0-1 0 0,0 0 0 0 0,0 0 0 0 0,0 0 0 0 0,0-1 0 0 0,0 1 1 0 0,0 0-1 0 0,0 0 0 0 0,1 0 0 0 0,-1 0 0 0 0,0 0 1 0 0,0 0-1 0 0,0 0 0 0 0,0 0 0 0 0,0 0 0 0 0,2-10 108 0 0,-3-11-142 0 0,-4-3 35 0 0,-1 1 0 0 0,-1 0 0 0 0,-12-27 0 0 0,8 22 21 0 0,-11-44 0 0 0,20 63-24 0 0,0-1 0 0 0,1 1-1 0 0,0 0 1 0 0,0-1 0 0 0,1 1 0 0 0,1-1 0 0 0,-1 1 0 0 0,2 0 0 0 0,1-11 0 0 0,-2 18-3 0 0,0-1 1 0 0,-1 1-1 0 0,1 0 1 0 0,0-1-1 0 0,0 1 1 0 0,0 0-1 0 0,1 0 1 0 0,-1 0-1 0 0,0-1 1 0 0,1 1-1 0 0,0 1 1 0 0,-1-1-1 0 0,1 0 1 0 0,0 0-1 0 0,0 1 1 0 0,0-1-1 0 0,0 1 1 0 0,0-1-1 0 0,0 1 1 0 0,0 0-1 0 0,1 0 1 0 0,-1 0-1 0 0,0 0 1 0 0,1 0-1 0 0,-1 0 1 0 0,1 1-1 0 0,-1-1 1 0 0,1 1 0 0 0,-1 0-1 0 0,1 0 1 0 0,-1 0-1 0 0,5 0 1 0 0,7 2 1 0 0,-1 0 1 0 0,1 1-1 0 0,-1 1 1 0 0,24 9-1 0 0,-19-6-6 0 0,20 6-519 0 0,85 27 537 0 0,-60-27-3675 0 0,-44-11-1110 0 0,27 1 0 0 0,-35-3 43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4.6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 3289 0 0,'-6'1'2864'0'0,"-14"4"3834"0"0,3 3-3810 0 0,16-7-2840 0 0,-1 0 1 0 0,1 0 0 0 0,0 1 0 0 0,-1-1-1 0 0,1 0 1 0 0,0 1 0 0 0,0-1-1 0 0,0 1 1 0 0,0-1 0 0 0,0 1 0 0 0,0-1-1 0 0,0 1 1 0 0,0 0 0 0 0,1-1-1 0 0,-1 1 1 0 0,1 0 0 0 0,-1 0-1 0 0,1-1 1 0 0,0 5 0 0 0,-1 12 320 0 0,1 0 1 0 0,2 0-1 0 0,6 36 1 0 0,-1-10 107 0 0,28 149 2267 0 0,-7-46-1238 0 0,-24-125-1309 0 0,33 160 564 0 0,-31-161-773 0 0,1-1 0 0 0,0 0 0 0 0,2 0 0 0 0,1-1 0 0 0,0 0 0 0 0,21 29 0 0 0,-27-43-48 0 0,0 0 1 0 0,1 0 0 0 0,0 0-1 0 0,-1 0 1 0 0,1-1 0 0 0,1 0 0 0 0,-1 0-1 0 0,1-1 1 0 0,-1 1 0 0 0,1-1-1 0 0,10 3 1 0 0,-12-4-232 0 0,1-1-1 0 0,-1 0 1 0 0,1 0 0 0 0,0-1-1 0 0,0 1 1 0 0,-1-1 0 0 0,1 0 0 0 0,0-1-1 0 0,0 1 1 0 0,0-1 0 0 0,-1 0-1 0 0,1 0 1 0 0,0 0 0 0 0,-1 0-1 0 0,1-1 1 0 0,6-3 0 0 0,-5 1-1086 0 0,0 1 0 0 0,0-1 0 0 0,-1 0 0 0 0,1 0 1 0 0,-1-1-1 0 0,7-6 0 0 0,-3 2-592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5.6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23 142 3137 0 0,'-1'0'423'0'0,"1"0"1"0"0,-1-1 0 0 0,0 1-1 0 0,0 0 1 0 0,1 0 0 0 0,-1 0 0 0 0,0-1-1 0 0,0 1 1 0 0,1 0 0 0 0,-1 0-1 0 0,0 0 1 0 0,0 0 0 0 0,1 0-1 0 0,-1 0 1 0 0,0 1 0 0 0,0-1 0 0 0,1 0-1 0 0,-1 0 1 0 0,0 1 0 0 0,1-1-1 0 0,-1 0 1 0 0,-1 1 0 0 0,2 0-212 0 0,-1 0 0 0 0,1-1 1 0 0,-1 1-1 0 0,1 0 0 0 0,-1 0 0 0 0,1-1 1 0 0,0 1-1 0 0,-1 0 0 0 0,1 0 1 0 0,0 0-1 0 0,0-1 0 0 0,0 1 0 0 0,0 0 1 0 0,0 0-1 0 0,0 0 0 0 0,0 0 1 0 0,0 1-1 0 0,1 5 39 0 0,0 1 0 0 0,1 0 1 0 0,4 13-1 0 0,-2-11 1036 0 0,4 19-91 0 0,2-2-1 0 0,26 53 1 0 0,-35-78-1075 0 0,0-1-56 0 0,0 1-1 0 0,0 0 1 0 0,0 0-1 0 0,0 0 0 0 0,0 0 1 0 0,1-1-1 0 0,-1 1 0 0 0,0 0 1 0 0,1-1-1 0 0,3 3 1 0 0,-5-7-50 0 0,0 1 1 0 0,0-1 0 0 0,0 1-1 0 0,-1-1 1 0 0,1 1 0 0 0,0-1-1 0 0,-3-4 1 0 0,-2-10-36 0 0,-6-20 34 0 0,-11-56-1 0 0,20 81-30 0 0,1 0 0 0 0,0 0-1 0 0,1 0 1 0 0,0 0 0 0 0,0 0 0 0 0,2 0-1 0 0,0 0 1 0 0,6-23 0 0 0,-7 31 9 0 0,1 0 0 0 0,-1 0 0 0 0,1 0 0 0 0,0 1 0 0 0,0-1 0 0 0,0 1 0 0 0,1-1 0 0 0,-1 1 0 0 0,1 0 0 0 0,0 0 0 0 0,0 0 0 0 0,0 1 0 0 0,0-1 0 0 0,0 0 0 0 0,0 1 0 0 0,1 0 0 0 0,-1 0 0 0 0,1 0 0 0 0,0 0 0 0 0,0 1 0 0 0,-1-1 0 0 0,1 1 0 0 0,0 0 0 0 0,0 0 0 0 0,5 0 0 0 0,2 0-244 0 0,1 1 1 0 0,-1 0 0 0 0,0 1 0 0 0,0 0 0 0 0,1 1 0 0 0,-1 0-1 0 0,20 6 1 0 0,-15-4-3132 0 0,29 4-1 0 0,-33-6-191 0 0,2 1-1341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4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76 155 2713 0 0,'-2'0'415'0'0,"-4"1"789"0"0,0 0 1 0 0,0 0-1 0 0,0-1 1 0 0,0 0-1 0 0,0 0 1 0 0,0 0-1 0 0,0-1 0 0 0,0 0 1 0 0,0 0-1 0 0,-7-2 1 0 0,29-2 1361 0 0,175-46-318 0 0,-120 30-2065 0 0,-6 1-182 0 0,55-14 76 0 0,-92 27-30 0 0,-1 2 0 0 0,38-3 0 0 0,-61 8-39 0 0,0 0 0 0 0,0-1 1 0 0,0 2-1 0 0,0-1 0 0 0,0 0 1 0 0,0 1-1 0 0,0 0 1 0 0,0 0-1 0 0,0 0 0 0 0,-1 0 1 0 0,1 1-1 0 0,0 0 0 0 0,5 3 1 0 0,-6-3-1 0 0,0 1 1 0 0,0 0 0 0 0,-1-1-1 0 0,1 1 1 0 0,-1 0-1 0 0,0 1 1 0 0,1-1 0 0 0,-1 0-1 0 0,-1 1 1 0 0,1-1-1 0 0,0 1 1 0 0,-1-1-1 0 0,2 8 1 0 0,0 4 17 0 0,0 0 0 0 0,-1 0 0 0 0,0 0 0 0 0,-1 17 0 0 0,-7 62 196 0 0,3-68-9 0 0,1 0 1 0 0,2 0-1 0 0,0 0 1 0 0,6 35-1 0 0,-5-54-201 0 0,1-1-1 0 0,0 1 1 0 0,0-1 0 0 0,1 1-1 0 0,0-1 1 0 0,0 0 0 0 0,0 0 0 0 0,1 0-1 0 0,0 0 1 0 0,0-1 0 0 0,0 1-1 0 0,1-1 1 0 0,0 0 0 0 0,0-1-1 0 0,0 1 1 0 0,0-1 0 0 0,10 6 0 0 0,-10-7-195 0 0,0-1 1 0 0,1 1 0 0 0,-1-1 0 0 0,1 0 0 0 0,0 0-1 0 0,0-1 1 0 0,0 0 0 0 0,-1 0 0 0 0,1 0 0 0 0,0 0-1 0 0,0-1 1 0 0,0 0 0 0 0,0-1 0 0 0,0 1 0 0 0,0-1 0 0 0,0 0-1 0 0,0-1 1 0 0,0 1 0 0 0,0-1 0 0 0,7-3 0 0 0,-3-1-1928 0 0,1 0 0 0 0,0-1 0 0 0,11-9 0 0 0,-5 3-2459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5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20 4625 0 0,'-9'-4'3321'0'0,"-10"-4"5497"0"0,5 5-7650 0 0,4-2-264 0 0,4 5-208 0 0,4 3-352 0 0,2 0 88 0 0,2 0-200 0 0,1 2-216 0 0,0 0-192 0 0,1-1-112 0 0,1-1 72 0 0,1 2-608 0 0,2-1-240 0 0,-1-1-8 0 0,2 3-569 0 0,-1-1-1183 0 0,0 0 287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7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32 123 512 0 0,'1'-35'1504'0'0,"-2"28"-508"0"0,1 0 1 0 0,0 0-1 0 0,0 0 0 0 0,1 1 1 0 0,0-1-1 0 0,0 0 1 0 0,0 0-1 0 0,1 0 0 0 0,0 1 1 0 0,5-11-1 0 0,-7 17-950 0 0,0 0 0 0 0,0-1-1 0 0,0 1 1 0 0,0 0 0 0 0,0 0 0 0 0,0 0 0 0 0,0 0-1 0 0,0 0 1 0 0,0 0 0 0 0,1 0 0 0 0,-1-1 0 0 0,0 1-1 0 0,0 0 1 0 0,0 0 0 0 0,0 0 0 0 0,0 0 0 0 0,0 0-1 0 0,0 0 1 0 0,0 0 0 0 0,0 0 0 0 0,0 0 0 0 0,0 0-1 0 0,0-1 1 0 0,1 1 0 0 0,-1 0 0 0 0,0 0 0 0 0,0 0-1 0 0,0 0 1 0 0,0 0 0 0 0,0 0 0 0 0,0 0-1 0 0,0 0 1 0 0,1 0 0 0 0,-1 0 0 0 0,0 0 0 0 0,0 0-1 0 0,0 0 1 0 0,0 0 0 0 0,0 0 0 0 0,0 0 0 0 0,0 0-1 0 0,1 0 1 0 0,-1 0 0 0 0,0 0 0 0 0,0 0 0 0 0,0 0-1 0 0,0 0 1 0 0,0 0 0 0 0,0 1 0 0 0,0-1 0 0 0,0 0-1 0 0,1 0 1 0 0,-1 0 0 0 0,0 0 0 0 0,0 0-1 0 0,0 0 1 0 0,0 0 0 0 0,0 0 0 0 0,3 11 1082 0 0,-1 12-96 0 0,-5 17 336 0 0,-1 0-1 0 0,-16 71 0 0 0,-3 18 109 0 0,19-96-1237 0 0,2 1 0 0 0,2-1 0 0 0,1 1-1 0 0,1-1 1 0 0,14 66 0 0 0,-11-79-223 0 0,1 1 0 0 0,1-2 0 0 0,0 1 0 0 0,2-1 0 0 0,0 0 0 0 0,1 0 0 0 0,1-1 0 0 0,1-1 0 0 0,1 0 0 0 0,23 25 0 0 0,-27-33 6 0 0,1 0-1 0 0,0-1 1 0 0,1-1-1 0 0,0 1 1 0 0,0-2-1 0 0,0 1 0 0 0,1-2 1 0 0,18 7-1 0 0,-22-9-232 0 0,0-1 0 0 0,0 0 1 0 0,0-1-1 0 0,0 0 0 0 0,0 0 0 0 0,11-1 0 0 0,-13-1-398 0 0,-1 1 0 0 0,1-1-1 0 0,-1 0 1 0 0,1-1 0 0 0,-1 1-1 0 0,0-1 1 0 0,1 0 0 0 0,-1 0-1 0 0,9-6 1 0 0,-4 1-2908 0 0,-1-2 1396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7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64 2801 0 0,'-14'-4'5968'0'0,"-24"-4"0"0"0,24 5-4526 0 0,36 4-112 0 0,28-3-1 0 0,-24 0-1228 0 0,47-2-273 0 0,117-22 1 0 0,-158 20-533 0 0,63-3 0 0 0,-68 8-1954 0 0,31 5 0 0 0,-32 0-228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7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3 8034 0 0,'-2'-2'3474'0'0,"2"2"-3242"0"0,-1 0-1 0 0,1 0 1 0 0,0 0-1 0 0,0 0 1 0 0,0 0 0 0 0,0 0-1 0 0,-1 0 1 0 0,1 0-1 0 0,0 0 1 0 0,0 0 0 0 0,-1 0-1 0 0,1 0 1 0 0,0 0-1 0 0,0 0 1 0 0,0 0 0 0 0,-1 0-1 0 0,1 0 1 0 0,-3 7 2027 0 0,3 13-3050 0 0,0-16 1637 0 0,0 24-124 0 0,2 0 0 0 0,1 0 1 0 0,11 46-1 0 0,-9-56-540 0 0,0 0 1 0 0,2 1-1 0 0,0-2 1 0 0,1 1-1 0 0,1-1 0 0 0,15 21 1 0 0,-22-34-251 0 0,1 0 0 0 0,0-1 0 0 0,0 1 0 0 0,1-1 1 0 0,-1 0-1 0 0,1 0 0 0 0,-1 0 0 0 0,1 0 0 0 0,0-1 1 0 0,0 0-1 0 0,0 1 0 0 0,1-1 0 0 0,-1-1 0 0 0,9 3 1 0 0,-8-3-497 0 0,1 0 1 0 0,0 0-1 0 0,0-1 1 0 0,0 0-1 0 0,0 0 1 0 0,0 0-1 0 0,0-1 1 0 0,0 0-1 0 0,0 0 1 0 0,0-1-1 0 0,6-1 1 0 0,8-5-2285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7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11 3913 0 0,'-14'-1'4337'0'0,"-1"-5"3664"0"0,1 2-6904 0 0,8 4-225 0 0,4 2-336 0 0,2 0-304 0 0,3 2 64 0 0,2 2-208 0 0,6 0-112 0 0,1 2-96 0 0,1 0-72 0 0,4 1-288 0 0,-5-2-200 0 0,2 2 112 0 0,4-1-1521 0 0,-2 1-983 0 0,0 0-289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8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35 512 0 0,'-2'1'777'0'0,"0"0"1"0"0,-1 0-1 0 0,1 0 0 0 0,0 1 0 0 0,0-1 0 0 0,1 0 1 0 0,-1 1-1 0 0,0-1 0 0 0,0 1 0 0 0,1 0 0 0 0,-1-1 1 0 0,1 1-1 0 0,-1 0 0 0 0,1 0 0 0 0,-2 4 0 0 0,-17 38 3078 0 0,14-27-3269 0 0,-3 1-9 0 0,2 1-1 0 0,0 0 1 0 0,2 0 0 0 0,-5 24 0 0 0,9-36-468 0 0,0 0 0 0 0,0 0 0 0 0,1 0 0 0 0,0 0 0 0 0,1 0 1 0 0,-1 0-1 0 0,2 0 0 0 0,-1 0 0 0 0,0 0 0 0 0,1 0 0 0 0,1 0 0 0 0,-1 0 1 0 0,1-1-1 0 0,0 0 0 0 0,5 8 0 0 0,-2-5-93 0 0,1-1-1 0 0,0 0 1 0 0,0 0 0 0 0,1-1-1 0 0,0 0 1 0 0,1 0-1 0 0,-1 0 1 0 0,1-2 0 0 0,0 1-1 0 0,1-1 1 0 0,-1 0 0 0 0,1-1-1 0 0,0 0 1 0 0,1 0-1 0 0,18 3 1 0 0,-14-4-34 0 0,-1-1 0 0 0,1-1 0 0 0,0 0 0 0 0,-1-1 0 0 0,1 0 0 0 0,0-2 0 0 0,-1 1 1 0 0,1-2-1 0 0,-1 0 0 0 0,0-1 0 0 0,17-6 0 0 0,-18 5-7 0 0,-1 0 1 0 0,0-1-1 0 0,0 0 1 0 0,-1-1-1 0 0,19-14 1 0 0,-27 19 13 0 0,0 0 0 0 0,-1-1 0 0 0,1 0 1 0 0,-1 1-1 0 0,0-1 0 0 0,0 0 1 0 0,0 0-1 0 0,0 0 0 0 0,0 0 1 0 0,-1 0-1 0 0,1-1 0 0 0,-1 1 0 0 0,0-1 1 0 0,0 1-1 0 0,0 0 0 0 0,-1-1 1 0 0,1 1-1 0 0,-1-1 0 0 0,0 0 1 0 0,0 1-1 0 0,0-1 0 0 0,0 1 0 0 0,-1-1 1 0 0,1 1-1 0 0,-1-1 0 0 0,-1-5 1 0 0,-2-1-9 0 0,-1-1 0 0 0,0 1 0 0 0,0 0 0 0 0,-1 1 0 0 0,0-1 1 0 0,-10-11-1 0 0,-50-49-87 0 0,58 61 92 0 0,-13-12 52 0 0,-1 1 1 0 0,0 0 0 0 0,-43-26 0 0 0,56 40-2 0 0,0 1 0 0 0,-1 1 0 0 0,0 0 0 0 0,0 0 0 0 0,-19-4 0 0 0,22 7 0 0 0,0 0 1 0 0,0 0-1 0 0,0 1 1 0 0,-1 0-1 0 0,1 0 1 0 0,0 1-1 0 0,0 0 1 0 0,-1 0-1 0 0,-9 3 1 0 0,15-3-28 0 0,0-1 0 0 0,0 1 0 0 0,1-1 0 0 0,-1 1-1 0 0,0 0 1 0 0,1-1 0 0 0,-1 1 0 0 0,0 0 0 0 0,1 0 0 0 0,-1 0 0 0 0,1 0 0 0 0,0 1 0 0 0,-1-1 0 0 0,1 0 0 0 0,0 0 0 0 0,0 1 0 0 0,0-1 0 0 0,0 1 0 0 0,0-1 0 0 0,0 1 0 0 0,0 0 0 0 0,0-1 0 0 0,1 1 0 0 0,-1 0-1 0 0,0-1 1 0 0,1 1 0 0 0,0 0 0 0 0,-1 0 0 0 0,1 0 0 0 0,0-1 0 0 0,0 1 0 0 0,0 0 0 0 0,0 0 0 0 0,0 0 0 0 0,1 2 0 0 0,0 0-8 0 0,0 0 0 0 0,1 0 0 0 0,-1 0 0 0 0,1-1 0 0 0,0 1 0 0 0,0-1 0 0 0,0 1 0 0 0,1-1 0 0 0,-1 0 0 0 0,1 0 0 0 0,0 0 0 0 0,-1 0 0 0 0,1 0 0 0 0,0-1 0 0 0,4 3 0 0 0,3 1-32 0 0,0-1 0 0 0,0 0 0 0 0,0 0 0 0 0,1-2 0 0 0,18 6 0 0 0,59 6-835 0 0,-42-9-571 0 0,1 0-2707 0 0,-23-3 1239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7:58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21 3977 0 0,'-4'-3'1982'0'0,"-1"0"0"0"0,1 0 0 0 0,0 1 0 0 0,-1 0 0 0 0,1-1 0 0 0,-10-1 0 0 0,-4 3-494 0 0,17 2-1428 0 0,1-1 0 0 0,-1 1 0 0 0,1-1 0 0 0,-1 1 0 0 0,1-1 0 0 0,-1 1 0 0 0,1-1 0 0 0,-1 1 0 0 0,1 0 0 0 0,-1-1 0 0 0,1 1 1 0 0,0 0-1 0 0,-1-1 0 0 0,1 1 0 0 0,0 0 0 0 0,0 0 0 0 0,0-1 0 0 0,0 1 0 0 0,-1 0 0 0 0,1 0 0 0 0,0-1 0 0 0,0 1 0 0 0,0 0 0 0 0,1 0 0 0 0,-1-1 0 0 0,0 1 0 0 0,0 1 1 0 0,1 2 56 0 0,-1 18 76 0 0,1 1-1 0 0,2-1 1 0 0,0 0 0 0 0,1 0-1 0 0,1 0 1 0 0,1 0 0 0 0,16 36 0 0 0,4 2 841 0 0,39 66 1 0 0,-72-159-1036 0 0,1 15-5 0 0,1-1-1 0 0,1 0 1 0 0,-2-27 0 0 0,6 37 3 0 0,0-1 1 0 0,1 1-1 0 0,0-1 1 0 0,0 1-1 0 0,1 0 1 0 0,0-1-1 0 0,0 1 0 0 0,8-17 1 0 0,-4 13-18 0 0,0 1 0 0 0,1-1 0 0 0,0 2 0 0 0,1-1 0 0 0,0 1 1 0 0,1 0-1 0 0,0 0 0 0 0,1 1 0 0 0,17-14 0 0 0,-22 20 22 0 0,0 1-1 0 0,1-1 1 0 0,0 1-1 0 0,0 0 1 0 0,-1 0-1 0 0,2 1 1 0 0,-1-1 0 0 0,0 1-1 0 0,0 1 1 0 0,1-1-1 0 0,-1 1 1 0 0,1 0-1 0 0,-1 1 1 0 0,1 0 0 0 0,-1 0-1 0 0,1 0 1 0 0,0 1-1 0 0,-1-1 1 0 0,1 2 0 0 0,-1-1-1 0 0,0 1 1 0 0,10 3-1 0 0,-3 1 13 0 0,0 1 1 0 0,0 0-1 0 0,0 1 0 0 0,20 17 0 0 0,41 43 17 0 0,-62-56-88 0 0,-1 1 1 0 0,0-1 0 0 0,-1 2-1 0 0,0-1 1 0 0,-1 1 0 0 0,-1 1 0 0 0,0 0-1 0 0,-1 0 1 0 0,-1 0 0 0 0,0 1 0 0 0,-1 0-1 0 0,-1 0 1 0 0,0 1 0 0 0,1 17-1 0 0,-5-31-508 0 0,0 0-1 0 0,0 0 1 0 0,0 0-1 0 0,-1 0 1 0 0,1 0-1 0 0,-1 0 0 0 0,0-1 1 0 0,0 1-1 0 0,0 0 1 0 0,-2 4-1 0 0,-1 0-2412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8:00.9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106 120 512 0 0,'-12'-85'8978'0'0,"12"83"-8724"0"0,-1 0 1 0 0,1 0-1 0 0,-1 0 1 0 0,0 0-1 0 0,1 0 1 0 0,-1 0-1 0 0,0 0 1 0 0,0 0-1 0 0,0 1 1 0 0,-1-1-1 0 0,1 0 1 0 0,0 1-1 0 0,-1-1 1 0 0,1 1-1 0 0,-3-3 0 0 0,3 4-153 0 0,1-1-1 0 0,-1 1 0 0 0,0 0 0 0 0,1-1 0 0 0,-1 1 0 0 0,0 0 0 0 0,1-1 0 0 0,-1 1 0 0 0,0 0 0 0 0,1 0 0 0 0,-1 0 0 0 0,0 0 0 0 0,0-1 0 0 0,1 1 0 0 0,-1 0 0 0 0,0 0 0 0 0,0 0 0 0 0,1 1 0 0 0,-1-1 1 0 0,0 0-1 0 0,0 0 0 0 0,1 0 0 0 0,-1 1 0 0 0,0-1 0 0 0,1 0 0 0 0,-1 0 0 0 0,0 1 0 0 0,1-1 0 0 0,-1 1 0 0 0,0-1 0 0 0,1 1 0 0 0,-1-1 0 0 0,1 1 0 0 0,-1-1 0 0 0,1 1 0 0 0,-1-1 0 0 0,1 1 0 0 0,-1-1 1 0 0,1 1-1 0 0,0 0 0 0 0,-1-1 0 0 0,1 1 0 0 0,0 0 0 0 0,-1 0 0 0 0,-4 11 350 0 0,0-1 1 0 0,1 1 0 0 0,0-1-1 0 0,1 1 1 0 0,1 0-1 0 0,-2 16 1 0 0,1 4 1356 0 0,-2-14-373 0 0,0-3-1373 0 0,1 15 122 0 0,2 59 0 0 0,3-60-89 0 0,-3 204 104 0 0,4 231 310 0 0,7-344-462 0 0,35 172 0 0 0,11-65 1 0 0,-31-138-44 0 0,21 51 71 0 0,3 11 43 0 0,-44-135-69 0 0,1 0 0 0 0,0-1 0 0 0,9 17 0 0 0,-14-32-44 0 0,0 1 0 0 0,0-1 0 0 0,0 0 1 0 0,0 0-1 0 0,0 0 0 0 0,0 0 0 0 0,0 0 0 0 0,0 0 0 0 0,1 1 0 0 0,-1-1 1 0 0,0 0-1 0 0,0 0 0 0 0,0 0 0 0 0,0 0 0 0 0,0 0 0 0 0,1 0 1 0 0,-1 0-1 0 0,0 0 0 0 0,0 0 0 0 0,0 0 0 0 0,0 0 0 0 0,1 0 0 0 0,-1 0 1 0 0,0 0-1 0 0,0 0 0 0 0,0 0 0 0 0,0 0 0 0 0,1 0 0 0 0,-1 0 1 0 0,0 0-1 0 0,0 0 0 0 0,0 0 0 0 0,0 0 0 0 0,0 0 0 0 0,1 0 0 0 0,-1 0 1 0 0,0 0-1 0 0,0 0 0 0 0,0-1 0 0 0,0 1 0 0 0,0 0 0 0 0,1 0 1 0 0,-1 0-1 0 0,0 0 0 0 0,0 0 0 0 0,0 0 0 0 0,0-1 0 0 0,0 1 0 0 0,0 0 1 0 0,0 0-1 0 0,0 0 0 0 0,0 0 0 0 0,0-1 0 0 0,4-5 81 0 0,10-16 48 0 0,-11 16-118 0 0,1 0 0 0 0,-1 1 0 0 0,1-1 0 0 0,1 0 0 0 0,-1 1 0 0 0,1 0 0 0 0,-1 0 0 0 0,2 1 0 0 0,-1-1 0 0 0,10-5 0 0 0,-9 7-17 0 0,0 0 1 0 0,0 0 0 0 0,0 1-1 0 0,0 0 1 0 0,1 0 0 0 0,-1 1-1 0 0,1 0 1 0 0,-1 0 0 0 0,1 0-1 0 0,0 1 1 0 0,-1 0 0 0 0,14 2-1 0 0,16-1-36 0 0,0-1-1 0 0,59-8 1 0 0,-74 6 35 0 0,7 1-17 0 0,1 1 1 0 0,0 1 0 0 0,50 9-1 0 0,36 3-21 0 0,206-13-176 0 0,-84-12 166 0 0,-98 5 50 0 0,101-2 7 0 0,-91 4 1 0 0,0 0 29 0 0,258-4-104 0 0,-230 7 83 0 0,253 6-117 0 0,-176 3 69 0 0,-89-3 64 0 0,161 5-61 0 0,44 5-54 0 0,484 35-4 0 0,178-9 150 0 0,-442-45-76 0 0,-361 2-127 0 0,288-2 52 0 0,-67 9 111 0 0,324-6-42 0 0,-75-18-397 0 0,-577 15 384 0 0,223-11 54 0 0,-203 10 5 0 0,40-2 12 0 0,-50 2-112 0 0,25-3 129 0 0,-10 0-35 0 0,72-8-7 0 0,-86 3 35 0 0,44-7-33 0 0,-147 17-16 0 0,-21 3-72 0 0,0 0-1 0 0,-1-1 1 0 0,1 0-1 0 0,10-4 1 0 0,-19 6 19 0 0,0 0 0 0 0,1 0 0 0 0,-1 0 0 0 0,0 0 0 0 0,0 0 0 0 0,1 0-1 0 0,-1 0 1 0 0,0 0 0 0 0,0 0 0 0 0,0-1 0 0 0,0 1 0 0 0,1 0 0 0 0,-1 0 0 0 0,0 0 0 0 0,0 0 0 0 0,0 0 0 0 0,0-1-1 0 0,1 1 1 0 0,-1 0 0 0 0,0 0 0 0 0,0 0 0 0 0,0 0 0 0 0,0-1 0 0 0,0 1 0 0 0,0 0 0 0 0,0 0 0 0 0,0-1 0 0 0,0 1-1 0 0,1 0 1 0 0,-1 0 0 0 0,0 0 0 0 0,0-1 0 0 0,0 1 0 0 0,0 0 0 0 0,-7-7-1835 0 0,-14-3-1437 0 0,19 9 2788 0 0,-41-15-5855 0 0,28 11 4086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08:01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14 105 1288 0 0,'-7'-12'3260'0'0,"6"11"-2904"0"0,1 0-1 0 0,-1 0 1 0 0,0 0 0 0 0,1 0-1 0 0,-1 0 1 0 0,1-1 0 0 0,-1 1 0 0 0,1 0-1 0 0,-1 0 1 0 0,1 0 0 0 0,0 0-1 0 0,0-1 1 0 0,-1 1 0 0 0,1 0-1 0 0,0 0 1 0 0,0 0 0 0 0,0-1-1 0 0,0 1 1 0 0,1 0 0 0 0,-1 0-1 0 0,0 0 1 0 0,0 0 0 0 0,1-1 0 0 0,0 0-1 0 0,2-5 1127 0 0,0 1-666 0 0,0 1 1 0 0,0 0-1 0 0,-1-1 0 0 0,0 0 0 0 0,0 1 0 0 0,0-1 0 0 0,1-10 0 0 0,-6 21-390 0 0,0 0 1 0 0,1 0-1 0 0,0 1 0 0 0,-2 9 0 0 0,0 15-133 0 0,1 0 0 0 0,2 1 0 0 0,3 47-1 0 0,18 181 573 0 0,14 215-491 0 0,-32-427-389 0 0,41 501 38 0 0,-42-545-21 0 0,46 258 88 0 0,-41-235-122 0 0,2-1-1 0 0,1 1 0 0 0,1-1 1 0 0,2-1-1 0 0,0 0 0 0 0,1-1 1 0 0,29 39-1 0 0,-16-36-197 0 0,-25-25 175 0 0,1 1 0 0 0,-1-1 1 0 0,1 0-1 0 0,-1 0 0 0 0,1 0 1 0 0,-1 0-1 0 0,1-1 0 0 0,0 1 0 0 0,-1 0 1 0 0,1-1-1 0 0,0 1 0 0 0,0-1 1 0 0,-1 1-1 0 0,1-1 0 0 0,0 0 0 0 0,0 0 1 0 0,3 0-1 0 0,-4 0-1 0 0,-1 0 0 0 0,1-1 0 0 0,-1 1 0 0 0,1 0 0 0 0,-1 0 0 0 0,1-1 0 0 0,-1 1 0 0 0,0 0 0 0 0,1-1 0 0 0,-1 1 0 0 0,1 0 0 0 0,-1-1 0 0 0,0 1 0 0 0,1-1 0 0 0,-1 1 0 0 0,0-1 0 0 0,1 1 0 0 0,-1-1 0 0 0,0 1 0 0 0,0-1 0 0 0,0 1 0 0 0,0-1 0 0 0,1 1-1 0 0,-1-1 1 0 0,0 1 0 0 0,0-1 0 0 0,0 1 0 0 0,0-1 0 0 0,0 1 0 0 0,0-1 0 0 0,0 1 0 0 0,0-1 0 0 0,0 1 0 0 0,-1-2 0 0 0,-5-19-2077 0 0,-1 11 522 0 0,0-1 1 0 0,0 1-1 0 0,-1 0 1 0 0,0 1-1 0 0,-1 0 1 0 0,0 0-1 0 0,-12-9 1 0 0,-2 1-563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02.118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3 457 512 0 0,'-2'4'8260'0'0,"2"-4"-8135"0"0,9 9 3213 0 0,15 6-1447 0 0,-16-13-1670 0 0,0 1 1 0 0,0-1 0 0 0,0-1-1 0 0,1 1 1 0 0,-1-1 0 0 0,0-1-1 0 0,0 0 1 0 0,13-1 0 0 0,13-1 80 0 0,-20 1-234 0 0,25-5-1 0 0,2-1-67 0 0,-22 3 22 0 0,0 1 0 0 0,0-2 0 0 0,20-8 0 0 0,-34 11-28 0 0,0 0 1 0 0,0-1-1 0 0,0 0 1 0 0,0 0-1 0 0,0 0 1 0 0,0-1-1 0 0,-1 0 1 0 0,0 1-1 0 0,1-2 1 0 0,-2 1-1 0 0,1 0 1 0 0,0-1 0 0 0,-1 0-1 0 0,5-8 1 0 0,-3 2 22 0 0,-1 0 1 0 0,0-1-1 0 0,0 1 0 0 0,-2-1 1 0 0,1 1-1 0 0,-1-1 1 0 0,-1 0-1 0 0,0 0 1 0 0,-1 0-1 0 0,-2-20 1 0 0,-1 9 215 0 0,-1-1 0 0 0,-1 1 0 0 0,-1 0 0 0 0,-13-31 0 0 0,17 49-125 0 0,0 0 0 0 0,-1 0 0 0 0,1 0 0 0 0,-1 0 0 0 0,-1 0 1 0 0,1 0-1 0 0,-1 1 0 0 0,1 0 0 0 0,-1 0 0 0 0,-1 0 0 0 0,-4-4 0 0 0,2 3 97 0 0,-1 1-1 0 0,1-1 1 0 0,-1 2 0 0 0,0-1 0 0 0,0 1-1 0 0,-14-4 1 0 0,18 6-149 0 0,-1-1 0 0 0,1 1 0 0 0,-1 0 0 0 0,0 1 0 0 0,1-1 0 0 0,-1 1 0 0 0,0 0 0 0 0,1 0 0 0 0,-1 1 0 0 0,0-1 0 0 0,1 1 0 0 0,-1 0 0 0 0,1 0 0 0 0,-7 3 0 0 0,1-1 58 0 0,1 2-1 0 0,-1 0 1 0 0,1 0 0 0 0,0 0-1 0 0,0 1 1 0 0,1 1-1 0 0,0-1 1 0 0,0 1-1 0 0,0 1 1 0 0,1 0 0 0 0,0 0-1 0 0,0 0 1 0 0,1 1-1 0 0,0-1 1 0 0,1 2 0 0 0,0-1-1 0 0,-5 13 1 0 0,6-10-36 0 0,-1 0 0 0 0,2 1 1 0 0,-1 0-1 0 0,2-1 0 0 0,0 1 0 0 0,0 0 1 0 0,1 0-1 0 0,1 0 0 0 0,0 0 0 0 0,1 0 1 0 0,4 23-1 0 0,5 8 36 0 0,2-1-1 0 0,19 47 1 0 0,5 15 11 0 0,-30-84-94 0 0,-1 0-1 0 0,-1 0 0 0 0,-1 1 1 0 0,0 0-1 0 0,-2 0 0 0 0,-1 0 1 0 0,-4 38-1 0 0,4-59-28 0 0,0 0 0 0 0,0 0 0 0 0,0 0 1 0 0,-1 0-1 0 0,1 1 0 0 0,0-1 0 0 0,-1 0 0 0 0,1 0 0 0 0,-1 0 1 0 0,1-1-1 0 0,-1 1 0 0 0,1 0 0 0 0,-1 0 0 0 0,0 0 0 0 0,1 0 0 0 0,-1 0 1 0 0,-1 0-1 0 0,2-1-13 0 0,2-2 0 0 0,0-1 0 0 0,0 1 0 0 0,0-1 0 0 0,0 1-1 0 0,1 0 1 0 0,-1 0 0 0 0,4-2 0 0 0,-5 3 24 0 0,2-1-17 0 0,-1 1 0 0 0,1-1 0 0 0,0 1 0 0 0,-1-1 0 0 0,1 1 1 0 0,0 0-1 0 0,4-1 0 0 0,-7 2 3 0 0,0 0 1 0 0,1 0 0 0 0,-1 0 0 0 0,1 0 0 0 0,-1 0-1 0 0,1 0 1 0 0,-1 0 0 0 0,1 0 0 0 0,-1 0 0 0 0,0 0-1 0 0,1 0 1 0 0,-1 0 0 0 0,1 0 0 0 0,-1 0 0 0 0,1 1-1 0 0,-1-1 1 0 0,0 0 0 0 0,1 0 0 0 0,-1 0 0 0 0,0 1-1 0 0,1-1 1 0 0,0 0 0 0 0,-1 1 1 0 0,0 0 0 0 0,0-1 0 0 0,1 1 0 0 0,-1 0 0 0 0,0-1 0 0 0,0 1 0 0 0,0-1 0 0 0,0 1 0 0 0,0 0 0 0 0,0-1 0 0 0,0 1 0 0 0,0 0 0 0 0,0-1 0 0 0,0 1 0 0 0,0 0 0 0 0,0-1 0 0 0,-1 1 0 0 0,1 0 0 0 0,0-1 0 0 0,-1 2 0 0 0,-4 17 7 0 0,-8 16 131 0 0,20-44-80 0 0,-5 7-55 0 0,-1 1 0 0 0,1-1 0 0 0,-1 0 0 0 0,0 0 0 0 0,1 0 0 0 0,-1 0 0 0 0,0 0 1 0 0,0 0-1 0 0,0 0 0 0 0,0 0 0 0 0,-1 0 0 0 0,2-5 0 0 0,3-4-8 0 0,-5 11-8 0 0,-1-24 92 0 0,2 18-84 0 0,0 1 0 0 0,0-1 0 0 0,1 1 0 0 0,0-1 1 0 0,0 1-1 0 0,0 0 0 0 0,1 0 0 0 0,5-10 0 0 0,2-2-12 0 0,-6 10 15 0 0,0 0-1 0 0,0 0 0 0 0,1 0 1 0 0,0 0-1 0 0,11-11 0 0 0,-13 16 4 0 0,-1 0-1 0 0,0 0 1 0 0,1 0-1 0 0,0 0 1 0 0,-1 0-1 0 0,1 0 1 0 0,0 1-1 0 0,0-1 0 0 0,0 1 1 0 0,0 0-1 0 0,0 0 1 0 0,0 0-1 0 0,0 1 1 0 0,0-1-1 0 0,1 1 0 0 0,-1-1 1 0 0,0 1-1 0 0,4 0 1 0 0,-5 1-3 0 0,0 0 0 0 0,0 0 0 0 0,0-1 0 0 0,0 1 0 0 0,0 1 0 0 0,0-1 0 0 0,0 0 0 0 0,-1 0 0 0 0,1 1 1 0 0,-1-1-1 0 0,1 1 0 0 0,-1-1 0 0 0,1 1 0 0 0,-1 0 0 0 0,0-1 0 0 0,0 1 0 0 0,0 0 0 0 0,0 0 0 0 0,0 0 0 0 0,0 0 0 0 0,0 2 0 0 0,4 8 2 0 0,-1 0 0 0 0,2 14-1 0 0,-6-24-3 0 0,4 15 15 0 0,1-1 0 0 0,0 0-1 0 0,1 1 1 0 0,0-2 0 0 0,1 1-1 0 0,1-1 1 0 0,14 19 0 0 0,-21-32-30 0 0,0 0-1 0 0,0 0 1 0 0,1-1 0 0 0,-1 1 0 0 0,1 0 0 0 0,-1-1-1 0 0,1 1 1 0 0,0-1 0 0 0,0 0 0 0 0,-1 0-1 0 0,1 0 1 0 0,0 1 0 0 0,0-2 0 0 0,0 1 0 0 0,0 0-1 0 0,0 0 1 0 0,1-1 0 0 0,-1 1 0 0 0,0-1 0 0 0,0 1-1 0 0,0-1 1 0 0,1 0 0 0 0,-1 0 0 0 0,0 0-1 0 0,0 0 1 0 0,0-1 0 0 0,0 1 0 0 0,1 0 0 0 0,-1-1-1 0 0,0 0 1 0 0,3-1 0 0 0,38-20-3013 0 0,-15 5-2573 0 0,-11 7 3510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24 512 0 0,'-3'-1'125'0'0,"0"-1"1"0"0,-1 1-1 0 0,1-1 1 0 0,0 0-1 0 0,0 0 0 0 0,-3-3 1 0 0,-1-3 3824 0 0,5 13 1506 0 0,-1 27-4225 0 0,3-6-1005 0 0,2 1-1 0 0,0-1 1 0 0,10 42 0 0 0,-5-28-211 0 0,-2-3 17 0 0,-5-28-56 0 0,1 0 0 0 0,0 1 0 0 0,1-1 0 0 0,0 0-1 0 0,0 0 1 0 0,6 12 0 0 0,-8-21 22 0 0,0 1 1 0 0,1-1-1 0 0,-1 0 1 0 0,0 1-1 0 0,0-1 0 0 0,1 1 1 0 0,-1-1-1 0 0,0 0 1 0 0,0 1-1 0 0,1-1 0 0 0,-1 0 1 0 0,0 0-1 0 0,1 1 1 0 0,-1-1-1 0 0,1 0 0 0 0,-1 0 1 0 0,0 1-1 0 0,1-1 1 0 0,-1 0-1 0 0,1 0 0 0 0,-1 0 1 0 0,0 0-1 0 0,1 0 1 0 0,-1 1-1 0 0,1-1 0 0 0,0 0 1 0 0,12-6-90 0 0,9-17 7 0 0,-20 21 114 0 0,11-14-51 0 0,-1 0 0 0 0,-1-1-1 0 0,0 0 1 0 0,8-20 0 0 0,27-76 163 0 0,-46 112-139 0 0,8-18 42 0 0,-7 18-36 0 0,-1 0 0 0 0,1 0 0 0 0,-1 0 0 0 0,1 0 0 0 0,0 0-1 0 0,-1 1 1 0 0,1-1 0 0 0,0 0 0 0 0,-1 0 0 0 0,1 1 0 0 0,0-1 0 0 0,0 0 0 0 0,0 1 0 0 0,0-1 0 0 0,1 0 0 0 0,-1 1 1 0 0,-1 0-1 0 0,0 0 1 0 0,1 0 0 0 0,-1 0-1 0 0,0 0 1 0 0,1 0 0 0 0,-1 1 0 0 0,0-1-1 0 0,0 0 1 0 0,1 0 0 0 0,-1 0 0 0 0,0 0-1 0 0,0 1 1 0 0,1-1 0 0 0,-1 0 0 0 0,0 0-1 0 0,0 1 1 0 0,0-1 0 0 0,1 0 0 0 0,-1 0-1 0 0,0 1 1 0 0,0-1 0 0 0,0 0 0 0 0,0 0-1 0 0,1 1 1 0 0,-1-1 0 0 0,0 0 0 0 0,0 1-1 0 0,0-1 1 0 0,0 0 0 0 0,0 1 0 0 0,2 12 46 0 0,-2-12-50 0 0,3 18 103 0 0,1 22 128 0 0,18 66-1 0 0,-19-95-219 0 0,1-1 1 0 0,0 1-1 0 0,1-1 1 0 0,0 0-1 0 0,1 0 1 0 0,0-1-1 0 0,1 0 1 0 0,0 0-1 0 0,0 0 1 0 0,12 10-1 0 0,-17-17-15 0 0,1-1-1 0 0,-1 0 1 0 0,1 0 0 0 0,-1 0-1 0 0,1-1 1 0 0,0 1 0 0 0,0 0-1 0 0,0-1 1 0 0,0 0 0 0 0,0 0-1 0 0,0 0 1 0 0,1 0 0 0 0,-1 0-1 0 0,0-1 1 0 0,0 1 0 0 0,4-1-1 0 0,-3 0 6 0 0,1 0 0 0 0,-1-1-1 0 0,0 0 1 0 0,1 0-1 0 0,-1 0 1 0 0,0-1 0 0 0,0 1-1 0 0,0-1 1 0 0,0 0 0 0 0,6-4-1 0 0,5-5 16 0 0,-1-1 1 0 0,0 0-1 0 0,-1-1 0 0 0,19-23 0 0 0,-24 27-23 0 0,-1 0 12 0 0,1-1 0 0 0,-1 0 0 0 0,0-1 0 0 0,-1 1 0 0 0,0-1 0 0 0,4-13 0 0 0,-3 4 72 0 0,-1 0 1 0 0,5-38 0 0 0,-10 53-64 0 0,-1 3-5 0 0,0 0 0 0 0,0 1 0 0 0,0-1 0 0 0,0 0 0 0 0,1 0 0 0 0,-1 1 0 0 0,1-1 0 0 0,-1 0 0 0 0,1 1 0 0 0,-1-1 0 0 0,1 1 0 0 0,0-1 0 0 0,0 1 0 0 0,1-2 0 0 0,-2 3-6 0 0,1 0 0 0 0,-1 0-1 0 0,0 0 1 0 0,0 0 0 0 0,1 0 0 0 0,-1 0-1 0 0,0 0 1 0 0,1 1 0 0 0,-1-1 0 0 0,0 0-1 0 0,0 0 1 0 0,1 0 0 0 0,-1 1 0 0 0,0-1 0 0 0,0 0-1 0 0,0 0 1 0 0,1 0 0 0 0,-1 1 0 0 0,0-1-1 0 0,0 0 1 0 0,0 0 0 0 0,0 1 0 0 0,0-1-1 0 0,0 0 1 0 0,1 1 0 0 0,-1-1 0 0 0,0 0-1 0 0,0 0 1 0 0,0 1 0 0 0,0-1 0 0 0,0 1-1 0 0,3 14 144 0 0,-2-10-113 0 0,6 18-3 0 0,1 0-1 0 0,1-1 1 0 0,1 0 0 0 0,14 24 0 0 0,-20-39-34 0 0,0 0 0 0 0,1-1 0 0 0,-1 0 0 0 0,1 1 1 0 0,1-2-1 0 0,-1 1 0 0 0,1-1 0 0 0,0 1 0 0 0,1-2 1 0 0,-1 1-1 0 0,1-1 0 0 0,0 0 0 0 0,0 0 0 0 0,0-1 1 0 0,0 0-1 0 0,12 4 0 0 0,-15-7-3 0 0,-1 0 0 0 0,0 0-1 0 0,1 0 1 0 0,-1 0 0 0 0,0-1 0 0 0,1 0-1 0 0,-1 1 1 0 0,0-1 0 0 0,0 0 0 0 0,0 0 0 0 0,0-1-1 0 0,0 1 1 0 0,0-1 0 0 0,0 1 0 0 0,0-1-1 0 0,0 0 1 0 0,-1 0 0 0 0,5-4 0 0 0,4-5-23 0 0,0 0 1 0 0,15-19 0 0 0,-17 17 40 0 0,0 0 1 0 0,0-1-1 0 0,-1 0 1 0 0,-1-1-1 0 0,0 1 0 0 0,-1-1 1 0 0,-1-1-1 0 0,0 1 1 0 0,3-24-1 0 0,-6 30-26 0 0,-2 5 28 0 0,1 0 1 0 0,-1 1 0 0 0,1-1-1 0 0,0 0 1 0 0,0 1 0 0 0,1-1 0 0 0,1-3-1 0 0,-1 16 343 0 0,-3 9 2 0 0,1-16-341 0 0,-1 10 6 0 0,1-1 0 0 0,1 0 0 0 0,0 0 0 0 0,1 0 0 0 0,0 0 0 0 0,0 0 0 0 0,2 0 0 0 0,-1-1 0 0 0,1 1 0 0 0,0-1 0 0 0,1 0 0 0 0,11 16 0 0 0,-12-20-47 0 0,0 0 0 0 0,1 0-1 0 0,0 0 1 0 0,0-1-1 0 0,1 0 1 0 0,-1 0-1 0 0,1 0 1 0 0,0-1 0 0 0,1 0-1 0 0,-1 0 1 0 0,1 0-1 0 0,-1-1 1 0 0,1 0-1 0 0,0-1 1 0 0,0 1 0 0 0,1-1-1 0 0,-1 0 1 0 0,0-1-1 0 0,15 1 1 0 0,-17-2-103 0 0,0 0 0 0 0,0 0 1 0 0,0 0-1 0 0,0-1 0 0 0,1 0 0 0 0,-1 0 1 0 0,0-1-1 0 0,0 1 0 0 0,-1-1 0 0 0,1 0 1 0 0,0 0-1 0 0,0-1 0 0 0,-1 1 1 0 0,5-4-1 0 0,-4 1-633 0 0,1 1 0 0 0,-1-1 0 0 0,0 0 0 0 0,-1-1-1 0 0,1 1 1 0 0,3-7 0 0 0,3-5-2136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21 1872 0 0,'-50'-3'6675'0'0,"25"2"-4410"0"0,20-1 899 0 0,16-1-3366 0 0,1-1 1 0 0,0 2-1 0 0,0 0 0 0 0,-1 0 0 0 0,1 1 0 0 0,0 1 1 0 0,0-1-1 0 0,20 4 0 0 0,-14 1-444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 2465 0 0,'-18'19'4603'0'0,"16"-17"-4204"0"0,-1 1 1 0 0,0-1-1 0 0,1 1 1 0 0,0-1-1 0 0,-1 1 1 0 0,1 0 0 0 0,0 0-1 0 0,1 0 1 0 0,-1 0-1 0 0,0 0 1 0 0,1 0-1 0 0,0 0 1 0 0,0 1-1 0 0,0-1 1 0 0,0 0-1 0 0,0 1 1 0 0,0 3-1 0 0,2 3-125 0 0,0 0-1 0 0,0-1 1 0 0,1 1 0 0 0,0-1-1 0 0,1 0 1 0 0,0 1-1 0 0,7 14 1 0 0,0-3-324 0 0,1-2 1 0 0,16 23-1 0 0,-26-40 38 0 0,1-1 0 0 0,-1 1 0 0 0,0 0-1 0 0,1-1 1 0 0,-1 1 0 0 0,1-1-1 0 0,-1 1 1 0 0,1-1 0 0 0,0 0 0 0 0,-1 1-1 0 0,1-1 1 0 0,0 0 0 0 0,0 0-1 0 0,0-1 1 0 0,0 1 0 0 0,0 0 0 0 0,3 0-1 0 0,-3-1 5 0 0,0 0 0 0 0,-1 0-1 0 0,1 0 1 0 0,0-1 0 0 0,0 1-1 0 0,-1 0 1 0 0,1-1 0 0 0,0 0-1 0 0,-1 1 1 0 0,1-1 0 0 0,-1 0 0 0 0,1 0-1 0 0,-1 0 1 0 0,1 0 0 0 0,-1 0-1 0 0,0 0 1 0 0,1 0 0 0 0,-1 0-1 0 0,0-1 1 0 0,0 1 0 0 0,2-3-1 0 0,15-22-53 0 0,21-38 0 0 0,-25 38 258 0 0,35-46 0 0 0,-45 67-106 0 0,0 1-1 0 0,1-1 1 0 0,0 1-1 0 0,0 0 1 0 0,0 0-1 0 0,0 0 1 0 0,1 1-1 0 0,-1-1 1 0 0,1 2-1 0 0,0-1 1 0 0,7-2-1 0 0,-10 4-19 0 0,0 0 1 0 0,-1 1-1 0 0,1-1 0 0 0,0 1 0 0 0,0-1 1 0 0,0 1-1 0 0,-1 0 0 0 0,1 0 0 0 0,0 1 1 0 0,0-1-1 0 0,0 0 0 0 0,0 1 0 0 0,-1 0 1 0 0,1-1-1 0 0,0 1 0 0 0,-1 0 0 0 0,1 1 1 0 0,-1-1-1 0 0,1 0 0 0 0,-1 1 0 0 0,1-1 1 0 0,-1 1-1 0 0,0 0 0 0 0,0 0 0 0 0,0 0 1 0 0,0 0-1 0 0,3 3 0 0 0,1 6 160 0 0,0-1 1 0 0,0 1-1 0 0,-1 0 0 0 0,6 17 1 0 0,-6-13-129 0 0,14 26 0 0 0,-16-37-174 0 0,0 1 1 0 0,-1-1-1 0 0,1 0 1 0 0,1-1-1 0 0,-1 1 0 0 0,0 0 1 0 0,1-1-1 0 0,0 0 0 0 0,0 0 1 0 0,5 3-1 0 0,-7-5-83 0 0,0 0 0 0 0,0 0 1 0 0,-1 0-1 0 0,1-1 0 0 0,0 1 0 0 0,0-1 0 0 0,0 1 0 0 0,0-1 0 0 0,0 0 0 0 0,0 0 0 0 0,0 0 0 0 0,0 0 1 0 0,3 0-1 0 0,-2-1-531 0 0,0 0 0 0 0,0 1 0 0 0,0-1 0 0 0,0 0 0 0 0,0-1 0 0 0,0 1 0 0 0,5-4 0 0 0,3-3-2324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285 218 512 0 0,'-19'13'1003'0'0,"14"-9"1814"0"0,14-16 46 0 0,-1 2-1514 0 0,-1-1 1 0 0,1 0-1 0 0,-2-1 1 0 0,11-24-1 0 0,-14 29-1114 0 0,0-1-1 0 0,0 0 1 0 0,-1 0-1 0 0,-1-1 0 0 0,1 1 1 0 0,-1 0-1 0 0,-1 0 0 0 0,1-1 1 0 0,-2-8-1 0 0,1 14-197 0 0,-1 1 1 0 0,1-1-1 0 0,0 1 0 0 0,-1 0 1 0 0,0-1-1 0 0,1 1 0 0 0,-1 0 0 0 0,0-1 1 0 0,0 1-1 0 0,0 0 0 0 0,-1 0 0 0 0,1 0 1 0 0,0 0-1 0 0,-1 0 0 0 0,1 0 1 0 0,-1 0-1 0 0,0 1 0 0 0,0-1 0 0 0,-2-1 1 0 0,2 2-7 0 0,-1-1 0 0 0,0 1 0 0 0,0 0 0 0 0,1 0 0 0 0,-1 1 0 0 0,0-1 0 0 0,0 0 0 0 0,0 1 0 0 0,0 0 0 0 0,0-1 0 0 0,0 1 0 0 0,0 1 0 0 0,-4-1 0 0 0,-5 3 16 0 0,0-1 0 0 0,0 2-1 0 0,0 0 1 0 0,1 0 0 0 0,-1 1-1 0 0,-14 8 1 0 0,13-4 0 0 0,1-1 0 0 0,0 2 0 0 0,0-1 1 0 0,1 2-1 0 0,0-1 0 0 0,1 2 0 0 0,0-1 0 0 0,1 1 0 0 0,0 1 0 0 0,1 0 0 0 0,0 0 1 0 0,1 0-1 0 0,1 1 0 0 0,0 0 0 0 0,1 0 0 0 0,0 1 0 0 0,-4 28 0 0 0,8-39-37 0 0,0-1-1 0 0,1 1 0 0 0,-1 0 1 0 0,1 0-1 0 0,0-1 0 0 0,0 1 1 0 0,1 0-1 0 0,-1 0 0 0 0,1 0 1 0 0,0-1-1 0 0,0 1 0 0 0,0 0 1 0 0,0-1-1 0 0,1 1 0 0 0,-1-1 1 0 0,1 1-1 0 0,0-1 0 0 0,0 0 1 0 0,0 0-1 0 0,1 0 0 0 0,-1 0 1 0 0,1 0-1 0 0,-1 0 0 0 0,1-1 1 0 0,0 1-1 0 0,0-1 0 0 0,0 0 1 0 0,1 0-1 0 0,-1 0 0 0 0,5 2 1 0 0,1 0 2 0 0,0-1 0 0 0,0-1 0 0 0,0 1 1 0 0,1-1-1 0 0,-1-1 0 0 0,0 0 1 0 0,1 0-1 0 0,-1-1 0 0 0,1 0 0 0 0,-1-1 1 0 0,11-1-1 0 0,7-3-132 0 0,-1 0 0 0 0,42-16 1 0 0,-44 12-704 0 0,-1-2 1 0 0,0 0 0 0 0,28-19 0 0 0,-25 13-869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65 106 512 0 0,'-33'-2'2530'0'0,"1"1"7908"0"0,47 4-9762 0 0,-6-3-401 0 0,1-1-1 0 0,-1 0 0 0 0,0-1 0 0 0,1 0 0 0 0,12-4 1 0 0,45-22 380 0 0,-7 3-436 0 0,66-14-370 0 0,-126 39 88 0 0,1 0-1 0 0,0-1 1 0 0,-1 1 0 0 0,1 0 0 0 0,0 0 0 0 0,0 0-1 0 0,-1 0 1 0 0,1-1 0 0 0,0 1 0 0 0,-1 0 0 0 0,1 0-1 0 0,0 1 1 0 0,0-1 0 0 0,-1 0 0 0 0,1 0-1 0 0,0 0 1 0 0,-1 0 0 0 0,1 1 0 0 0,0-1 0 0 0,-1 0-1 0 0,1 0 1 0 0,0 1 0 0 0,0 0 0 0 0,-1-1-97 0 0,1 1 0 0 0,-1-1 1 0 0,0 1-1 0 0,0 0 1 0 0,0-1-1 0 0,0 1 0 0 0,0-1 1 0 0,1 1-1 0 0,-1-1 0 0 0,0 1 1 0 0,0 0-1 0 0,-1-1 1 0 0,1 1-1 0 0,0-1 0 0 0,0 1 1 0 0,0-1-1 0 0,0 1 0 0 0,0 0 1 0 0,-1-1-1 0 0,1 1 1 0 0,0-1-1 0 0,0 1 0 0 0,-1-1 1 0 0,1 1-1 0 0,0-1 0 0 0,-1 0 1 0 0,0 2-1 0 0,-4 4-2144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1 128 8 0 0,'0'-4'384'0'0,"1"1"0"0"0,-1-1 0 0 0,1 1 1 0 0,0-1-1 0 0,0 0 0 0 0,0 1 0 0 0,1 0 0 0 0,-1-1 0 0 0,1 1 1 0 0,3-5-1 0 0,26-32 6252 0 0,-19 25-5274 0 0,-6 7-340 0 0,-3 5-487 0 0,-1-1 0 0 0,0 1 0 0 0,1 0 0 0 0,-1 1 0 0 0,5-4 0 0 0,-7 6-500 0 0,0 0 0 0 0,1 0 0 0 0,-1 0 0 0 0,0 0 0 0 0,0 0 0 0 0,0 0 1 0 0,0 1-1 0 0,1-1 0 0 0,-1 0 0 0 0,0 0 0 0 0,0 0 0 0 0,0 0 1 0 0,0 1-1 0 0,0-1 0 0 0,0 0 0 0 0,1 0 0 0 0,-1 0 0 0 0,0 1 1 0 0,0-1-1 0 0,0 0 0 0 0,0 0 0 0 0,0 0 0 0 0,0 1 0 0 0,0-1 1 0 0,0 0-1 0 0,0 0 0 0 0,0 1 0 0 0,0-1 0 0 0,0 0 0 0 0,0 0 1 0 0,0 0-1 0 0,0 1 0 0 0,0-1 0 0 0,0 0 0 0 0,-1 0 0 0 0,1 0 1 0 0,0 1-1 0 0,0-1 0 0 0,-2 12 262 0 0,-3 8-242 0 0,0 0 1 0 0,1 1 0 0 0,2-1-1 0 0,0 1 1 0 0,1 0-1 0 0,1 0 1 0 0,1-1-1 0 0,5 34 1 0 0,-4-44-123 0 0,0-1 1 0 0,1 1-1 0 0,0 0 0 0 0,1-1 0 0 0,0 0 1 0 0,1 0-1 0 0,-1 0 0 0 0,11 13 1 0 0,-9-14-1119 0 0,1 0 0 0 0,11 10 1 0 0,-12-13-715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10 103 512 0 0,'-2'-2'-19'0'0,"1"0"1"0"0,0 0-1 0 0,0 0 1 0 0,0-1-1 0 0,0 1 0 0 0,1 0 1 0 0,-1 0-1 0 0,0-1 1 0 0,1 1-1 0 0,0-1 0 0 0,0 1 1 0 0,-1-1-1 0 0,2-2 1 0 0,3-36 1918 0 0,-1 25 356 0 0,-3 16-2045 0 0,0-1 0 0 0,0 0 0 0 0,0 1 0 0 0,0-1 0 0 0,0 1 0 0 0,0-1 0 0 0,0 1 0 0 0,0-1 0 0 0,0 1 0 0 0,1-1 0 0 0,-1 1 0 0 0,0-1 0 0 0,0 1 0 0 0,1-1 0 0 0,-1 1 0 0 0,0-1 0 0 0,1 1 0 0 0,0-1 1 0 0,-1 1-129 0 0,0 0 1 0 0,0 0 0 0 0,1 0-1 0 0,-1 0 1 0 0,0 0 0 0 0,0 0-1 0 0,1 0 1 0 0,-1 0 0 0 0,0 0 0 0 0,0 0-1 0 0,1 0 1 0 0,-1 1 0 0 0,0-1-1 0 0,0 0 1 0 0,1 0 0 0 0,-1 0-1 0 0,0 0 1 0 0,0 0 0 0 0,0 1 0 0 0,1-1-1 0 0,-1 0 1 0 0,0 0 0 0 0,0 0-1 0 0,0 1 1 0 0,0-1 0 0 0,1 0-1 0 0,11 23 1371 0 0,-8-17-1229 0 0,66 93 2195 0 0,-49-73-2109 0 0,86 97 380 0 0,-12-16-1426 0 0,-85-90-125 0 0,-9-9-5581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375 18 848 0 0,'0'0'217'0'0,"0"-1"0"0"0,0 0 0 0 0,0 0 0 0 0,0 0 0 0 0,0 1-1 0 0,-1-1 1 0 0,1 0 0 0 0,0 0 0 0 0,0 1 0 0 0,0-1 0 0 0,-1 0 0 0 0,1 1 0 0 0,0-1 0 0 0,-1 0-1 0 0,1 1 1 0 0,-1-1 0 0 0,1 0 0 0 0,-1 1 0 0 0,1-1 0 0 0,-1 1 0 0 0,1-1 0 0 0,-1 1 0 0 0,0-1-1 0 0,1 1 1 0 0,-1-1 0 0 0,0 1 0 0 0,0 0 31 0 0,0 0 1 0 0,0 0-1 0 0,0 0 1 0 0,0 0-1 0 0,0 0 0 0 0,0 0 1 0 0,0 1-1 0 0,0-1 1 0 0,0 0-1 0 0,1 1 0 0 0,-1-1 1 0 0,0 1-1 0 0,0-1 1 0 0,0 1-1 0 0,0-1 0 0 0,1 1 1 0 0,-2 1-1 0 0,-4 4 644 0 0,-1 0 0 0 0,1 1 1 0 0,-6 9-1 0 0,12-16-914 0 0,-60 89 1543 0 0,-19 27-1270 0 0,19-45-457 0 0,25-32-1425 0 0,-38 58 1 0 0,72-96 1289 0 0,0 1 0 0 0,0 0 0 0 0,-1 0 0 0 0,2 0 0 0 0,-1 0 0 0 0,0 0 0 0 0,0 0 0 0 0,1 1 0 0 0,-1 3 0 0 0,0 0-642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27 150 512 0 0,'0'-7'-93'0'0,"-4"-1"8171"0"0,5 18-6185 0 0,26 268 3183 0 0,-26-231-5059 0 0,-2-1 1 0 0,-3 0-1 0 0,-1 1 0 0 0,-12 44 1 0 0,15-83 3 0 0,2-4-5 0 0,-1 0-1 0 0,0 0 0 0 0,0 1 0 0 0,0-1 0 0 0,-1 0 1 0 0,1 0-1 0 0,-1-1 0 0 0,0 1 0 0 0,0 0 0 0 0,-1 0 1 0 0,-4 5-1 0 0,10-32 57 0 0,10-36 46 0 0,11-115 1 0 0,-22-29-189 0 0,-2 40-31 0 0,1 149 113 0 0,0 1 0 0 0,0-1 1 0 0,2 1-1 0 0,3-15 0 0 0,-5 25 19 0 0,0 0 1 0 0,0 0-1 0 0,0 0 1 0 0,0 0-1 0 0,1 0 0 0 0,-1 0 1 0 0,1 0-1 0 0,0 0 1 0 0,0 1-1 0 0,0-1 1 0 0,0 1-1 0 0,0-1 1 0 0,0 1-1 0 0,1 0 1 0 0,-1 0-1 0 0,1 0 1 0 0,0 0-1 0 0,-1 0 1 0 0,1 1-1 0 0,0-1 1 0 0,0 1-1 0 0,5-2 1 0 0,-6 3-3 0 0,-1 0 1 0 0,1 0-1 0 0,-1 0 1 0 0,1 0-1 0 0,-1 0 1 0 0,1 0-1 0 0,-1 1 1 0 0,1-1-1 0 0,-1 0 1 0 0,1 1-1 0 0,-1-1 1 0 0,0 1-1 0 0,1 0 1 0 0,-1-1-1 0 0,0 1 1 0 0,1 0-1 0 0,1 2 1 0 0,20 20 403 0 0,-16-16-311 0 0,14 14 155 0 0,0 2-1 0 0,-1 0 0 0 0,-2 1 1 0 0,28 47-1 0 0,-26-32-69 0 0,-2 1-1 0 0,-1 1 1 0 0,-3 0-1 0 0,-1 1 1 0 0,8 47-1 0 0,-17-66-171 0 0,-3-10-100 0 0,1 0 0 0 0,1-1 0 0 0,0 1 0 0 0,0 0 0 0 0,1-1 0 0 0,1 0 0 0 0,10 20 0 0 0,-15-32 34 0 0,0 0 0 0 0,0 0 0 0 0,0 0 0 0 0,0 0 0 0 0,0 0 1 0 0,0-1-1 0 0,0 1 0 0 0,0 0 0 0 0,0 0 0 0 0,0 0 0 0 0,0 0 0 0 0,0 0 1 0 0,0 0-1 0 0,1 0 0 0 0,-1 0 0 0 0,0 0 0 0 0,0 0 0 0 0,0 0 1 0 0,0 0-1 0 0,0 0 0 0 0,0 0 0 0 0,0 0 0 0 0,0 0 0 0 0,0 0 1 0 0,0 0-1 0 0,0 0 0 0 0,0 0 0 0 0,0 0 0 0 0,0 0 0 0 0,0 0 1 0 0,0 0-1 0 0,0 0 0 0 0,0 0 0 0 0,1 0 0 0 0,-1 0 0 0 0,0 0 0 0 0,0 0 1 0 0,0 0-1 0 0,0 0 0 0 0,0 0 0 0 0,0 0 0 0 0,0 0 0 0 0,0 0 1 0 0,0 0-1 0 0,0 0 0 0 0,0 0 0 0 0,0 0 0 0 0,0 1 0 0 0,0-1 1 0 0,0 0-1 0 0,0 0 0 0 0,0 0 0 0 0,0 0 0 0 0,0 0 0 0 0,0 0 0 0 0,0 0 1 0 0,0 0-1 0 0,0 0 0 0 0,0-8-2529 0 0,-6-12-2329 0 0,1 10 3314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1 168 864 0 0,'5'-3'8598'0'0,"20"-9"-5600"0"0,-24 11-2583 0 0,86-43 2775 0 0,28-13-2468 0 0,-86 45-774 0 0,-1 1 1 0 0,35-9 0 0 0,-52 18-417 0 0,0 0 0 0 0,0 0 1 0 0,14 1-1 0 0,-18 1-505 0 0,1 0 0 0 0,0 1 0 0 0,-1 0 0 0 0,1 0 0 0 0,12 4 1 0 0,-4 1-663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3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1020 3097 0 0,'-4'1'1392'0'0,"0"0"22"0"0,0-1 0 0 0,0 1 0 0 0,1 0 0 0 0,-1 1 0 0 0,-7 2 0 0 0,10-3-1298 0 0,0-1 1 0 0,0 1-1 0 0,1 0 0 0 0,-1 0 0 0 0,0 0 1 0 0,0-1-1 0 0,0 1 0 0 0,1 0 1 0 0,-1 0-1 0 0,0 0 0 0 0,1 0 1 0 0,-1 0-1 0 0,1 0 0 0 0,-1 0 1 0 0,1 0-1 0 0,0 0 0 0 0,-1 1 1 0 0,1-1-1 0 0,0 0 0 0 0,0 0 0 0 0,0 0 1 0 0,0 0-1 0 0,0 0 0 0 0,0 3 1 0 0,0 0 70 0 0,1 0 0 0 0,-1 0 0 0 0,1 0 0 0 0,0 0 0 0 0,1 0 1 0 0,-1 0-1 0 0,1 0 0 0 0,-1 0 0 0 0,1-1 0 0 0,0 1 0 0 0,0-1 0 0 0,5 7 0 0 0,-2-5-54 0 0,0 0 0 0 0,0-1-1 0 0,0 1 1 0 0,1-1 0 0 0,0 0-1 0 0,0 0 1 0 0,6 3 0 0 0,4 0-48 0 0,0-1 0 0 0,1 0 0 0 0,0-1 0 0 0,0-1 0 0 0,21 3 1 0 0,-26-5-79 0 0,1-1 1 0 0,-1 0 0 0 0,1-1-1 0 0,-1 0 1 0 0,0-1 0 0 0,1-1-1 0 0,-1 0 1 0 0,0 0 0 0 0,0-1 0 0 0,0-1-1 0 0,0 0 1 0 0,19-10 0 0 0,-24 11-11 0 0,0 0 0 0 0,-1-1 0 0 0,0 0 1 0 0,1 0-1 0 0,-2-1 0 0 0,1 0 1 0 0,0 0-1 0 0,-1 0 0 0 0,7-9 1 0 0,-9 10-6 0 0,0-1 1 0 0,0 0-1 0 0,-1 0 1 0 0,0-1 0 0 0,1 1-1 0 0,-2 0 1 0 0,1-1 0 0 0,0 1-1 0 0,-1-1 1 0 0,0 0 0 0 0,-1 1-1 0 0,1-11 1 0 0,-1 4-50 0 0,-1 1 1 0 0,-1 0-1 0 0,1 0 1 0 0,-2 0-1 0 0,1 0 1 0 0,-1 0-1 0 0,-1 1 1 0 0,0-1-1 0 0,-7-11 0 0 0,8 16 27 0 0,0 0-1 0 0,-1 1 1 0 0,1 0-1 0 0,-1 0 1 0 0,0 0-1 0 0,-1 0 1 0 0,1 0-1 0 0,-1 1 1 0 0,0 0-1 0 0,0 0 1 0 0,-1 0-1 0 0,1 1 1 0 0,-1-1-1 0 0,1 1 1 0 0,-1 1-1 0 0,0-1 1 0 0,-8-1-1 0 0,4 2 63 0 0,1 0-1 0 0,-1 1 1 0 0,1 0 0 0 0,-1 1-1 0 0,1 0 1 0 0,-1 1 0 0 0,0 0-1 0 0,1 1 1 0 0,0-1-1 0 0,-1 2 1 0 0,1-1 0 0 0,0 1-1 0 0,0 1 1 0 0,0 0 0 0 0,1 0-1 0 0,-1 1 1 0 0,1-1 0 0 0,0 2-1 0 0,1-1 1 0 0,-1 1 0 0 0,1 1-1 0 0,0-1 1 0 0,0 1 0 0 0,-7 10-1 0 0,7-8 9 0 0,0 0 0 0 0,1 1 0 0 0,0-1 0 0 0,1 1 0 0 0,0 0-1 0 0,0 1 1 0 0,1-1 0 0 0,1 1 0 0 0,-1 0 0 0 0,2 0 0 0 0,0 0 0 0 0,0 0-1 0 0,1 1 1 0 0,0-1 0 0 0,1 0 0 0 0,0 1 0 0 0,1-1 0 0 0,0 0 0 0 0,1 0-1 0 0,3 14 1 0 0,0-12-7 0 0,1 0-1 0 0,-1-1 0 0 0,2 1 0 0 0,0-2 1 0 0,1 1-1 0 0,0-1 0 0 0,0 0 0 0 0,1 0 0 0 0,1-1 1 0 0,12 11-1 0 0,-1-4-31 0 0,0 0 0 0 0,1-2-1 0 0,1-1 1 0 0,32 16 0 0 0,-47-26 2 0 0,1-1 0 0 0,0 0 0 0 0,-1 0 1 0 0,1-1-1 0 0,0 0 0 0 0,0-1 0 0 0,1 0 0 0 0,-1 0 0 0 0,0-1 0 0 0,0 0 0 0 0,0-1 0 0 0,0 0 0 0 0,1 0 1 0 0,15-5-1 0 0,4-4-9 0 0,0-1 0 0 0,0-1 1 0 0,27-17-1 0 0,-30 16-6 0 0,24-16-74 0 0,84-61 0 0 0,-113 73 54 0 0,-1-1 0 0 0,-1-1 0 0 0,0-1 0 0 0,-2-1 0 0 0,0 0 0 0 0,-1-1 0 0 0,19-36 0 0 0,1-13-70 0 0,35-95 0 0 0,12-77-1177 0 0,-69 193 928 0 0,-3 1 1 0 0,-2-2-1 0 0,2-52 0 0 0,-9 79 409 0 0,-2 0 1 0 0,-1 0-1 0 0,-1 0 0 0 0,0 1 0 0 0,-10-36 0 0 0,11 55 2 0 0,-1-1-1 0 0,1 0 0 0 0,-1 1 0 0 0,0-1 1 0 0,-1 1-1 0 0,1-1 0 0 0,-1 1 1 0 0,0 0-1 0 0,0 0 0 0 0,0 0 0 0 0,-1 1 1 0 0,1-1-1 0 0,-1 1 0 0 0,0 0 0 0 0,0 0 1 0 0,0 0-1 0 0,0 0 0 0 0,0 1 0 0 0,-1 0 1 0 0,1-1-1 0 0,-9-1 0 0 0,3 1 45 0 0,1 2 1 0 0,-1-1-1 0 0,1 1 0 0 0,-1 0 1 0 0,1 1-1 0 0,-1 1 0 0 0,1-1 1 0 0,-1 1-1 0 0,0 1 0 0 0,-13 3 1 0 0,2 1 117 0 0,1 2 1 0 0,0 0 0 0 0,0 1-1 0 0,1 1 1 0 0,0 0-1 0 0,0 2 1 0 0,2 0 0 0 0,-1 1-1 0 0,-17 18 1 0 0,12-9 99 0 0,1 1 1 0 0,1 2 0 0 0,1 0 0 0 0,2 0-1 0 0,-26 47 1 0 0,32-48-129 0 0,1 1 0 0 0,2 1 1 0 0,0 0-1 0 0,2 0 0 0 0,0 0 1 0 0,-2 28-1 0 0,4-10 153 0 0,2 1 0 0 0,5 84 1 0 0,2-99-228 0 0,0-1 1 0 0,2 1-1 0 0,10 29 1 0 0,37 82 52 0 0,-35-102-431 0 0,2-1 1 0 0,2-1-1 0 0,1-1 1 0 0,1-1 0 0 0,2-1-1 0 0,2-1 1 0 0,1-2-1 0 0,37 32 1 0 0,-49-49-929 0 0,1-1-1 0 0,33 20 1 0 0,-40-27-227 0 0,1-1 1 0 0,-1 0 0 0 0,1-1-1 0 0,0 0 1 0 0,0-1 0 0 0,17 2 0 0 0,6 0-765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7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86 196 512 0 0,'-12'-52'1763'0'0,"6"25"1194"0"0,-6-48-1 0 0,12 67-2111 0 0,-1 4-105 0 0,1-1 0 0 0,0 1 0 0 0,0-1-1 0 0,1-7 1 0 0,-1 11-709 0 0,0 1-1 0 0,0 0 0 0 0,0 0 1 0 0,0 0-1 0 0,0 0 1 0 0,0 0-1 0 0,0 0 1 0 0,1-1-1 0 0,-1 1 1 0 0,0 0-1 0 0,0 0 1 0 0,0 0-1 0 0,0 0 1 0 0,0 0-1 0 0,0 0 1 0 0,0 0-1 0 0,0-1 1 0 0,0 1-1 0 0,0 0 1 0 0,0 0-1 0 0,1 0 1 0 0,-1 0-1 0 0,0 0 1 0 0,0 0-1 0 0,0 0 0 0 0,0 0 1 0 0,0 0-1 0 0,0 0 1 0 0,0 0-1 0 0,1 0 1 0 0,-1 0-1 0 0,0 0 1 0 0,0 0-1 0 0,0 0 1 0 0,0 0-1 0 0,0 0 1 0 0,1 0-1 0 0,-1 0 1 0 0,0 0-1 0 0,0 0 1 0 0,0 0-1 0 0,0 0 1 0 0,1 0-1 0 0,5 5 556 0 0,4 8-134 0 0,-1 5-244 0 0,0-1 0 0 0,-2 1 0 0 0,0 0 0 0 0,-1 1 0 0 0,-1-1 0 0 0,-1 1 0 0 0,-1 1 0 0 0,2 28 0 0 0,-3 0 213 0 0,-2-1 0 0 0,-9 63 1 0 0,2-64-195 0 0,-18 64 1 0 0,-22 44 278 0 0,22-76-220 0 0,20-61-162 0 0,0 0 0 0 0,1 0 1 0 0,1 0-1 0 0,-1 21 0 0 0,4-33-110 0 0,0 1-1 0 0,1 0 1 0 0,-1-1-1 0 0,1 1 1 0 0,0-1-1 0 0,1 0 0 0 0,2 9 1 0 0,-3-11-12 0 0,1 0-1 0 0,-1-1 1 0 0,1 1 0 0 0,-1 0 0 0 0,1-1 0 0 0,0 1-1 0 0,0-1 1 0 0,0 0 0 0 0,1 0 0 0 0,-1 0 0 0 0,0 0-1 0 0,1 0 1 0 0,-1 0 0 0 0,5 2 0 0 0,-3-3 6 0 0,-1 0-1 0 0,1 0 1 0 0,-1 0 0 0 0,1 0 0 0 0,-1 0 0 0 0,1-1 0 0 0,-1 0 0 0 0,1 1 0 0 0,-1-1 0 0 0,1-1 0 0 0,0 1-1 0 0,-1 0 1 0 0,1-1 0 0 0,4-1 0 0 0,7-3-19 0 0,0 0 0 0 0,15-8 0 0 0,-2 1-21 0 0,13-4-68 0 0,1 2-1 0 0,53-10 1 0 0,-78 21-21 0 0,1 1 0 0 0,-1 0 1 0 0,1 2-1 0 0,0 0 0 0 0,-1 0 0 0 0,1 2 0 0 0,0 0 1 0 0,24 7-1 0 0,6 9-1199 0 0,-37-13 196 0 0,1 0 1 0 0,-1-1 0 0 0,19 4-1 0 0,-2-6-4877 0 0,-19-3 2942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5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93 512 0 0,'4'-4'628'0'0,"0"-1"0"0"0,0 1-1 0 0,-1-1 1 0 0,1 0 0 0 0,-1 0 0 0 0,0 0-1 0 0,0 0 1 0 0,-1-1 0 0 0,1 1 0 0 0,-1-1-1 0 0,-1 1 1 0 0,1-1 0 0 0,1-7 0 0 0,-4 12-487 0 0,1 1 0 0 0,0-1 0 0 0,0 0 0 0 0,0 1 0 0 0,-1-1 0 0 0,1 0 0 0 0,0 1 0 0 0,-1-1 0 0 0,1 1 0 0 0,0-1 0 0 0,-1 0 0 0 0,1 1 0 0 0,-1-1 0 0 0,1 1 0 0 0,-1-1 1 0 0,1 1-1 0 0,-1-1 0 0 0,1 1 0 0 0,-1 0 0 0 0,0-1 0 0 0,1 1 0 0 0,-1 0 0 0 0,0-1 0 0 0,1 1 0 0 0,-1 0 0 0 0,0 0 0 0 0,1 0 0 0 0,-1 0 0 0 0,0 0 0 0 0,1-1 0 0 0,-1 1 0 0 0,0 0 0 0 0,1 0 1 0 0,-1 1-1 0 0,0-1 0 0 0,0 0 0 0 0,0 0 0 0 0,-32 5 1444 0 0,29-4-1213 0 0,-7 2-59 0 0,0 0-1 0 0,0 1 1 0 0,0 1-1 0 0,0 0 1 0 0,1 0-1 0 0,0 1 0 0 0,0 0 1 0 0,1 1-1 0 0,-17 14 1 0 0,25-20-289 0 0,0 0 0 0 0,1 0 0 0 0,-1-1 0 0 0,0 1 0 0 0,0 0 0 0 0,0 0 0 0 0,1 0 0 0 0,-1 0 0 0 0,1 0 0 0 0,-1 0 0 0 0,0 0 0 0 0,1 0 0 0 0,0 1 0 0 0,-1-1 0 0 0,1 0 0 0 0,0 0 0 0 0,0 0 0 0 0,-1 0 0 0 0,1 1 0 0 0,0-1 0 0 0,0 0 0 0 0,0 0 0 0 0,0 0 0 0 0,1 1 0 0 0,-1-1 0 0 0,0 0 0 0 0,0 0 0 0 0,1 0 0 0 0,-1 0 0 0 0,1 0 0 0 0,-1 0 0 0 0,1 1 0 0 0,-1-1 0 0 0,1 0 0 0 0,0 0 0 0 0,-1-1 0 0 0,1 1 0 0 0,0 0 0 0 0,0 0 0 0 0,1 1 0 0 0,2 2 18 0 0,0 0-1 0 0,1-1 1 0 0,-1 1-1 0 0,1-1 1 0 0,0 0-1 0 0,0 0 1 0 0,5 2-1 0 0,40 13-10 0 0,-26-9-20 0 0,28 13 0 0 0,-46-19-3 0 0,0 1 0 0 0,0-1 0 0 0,0 1 0 0 0,0 0 0 0 0,-1 1 0 0 0,0-1 0 0 0,0 1 0 0 0,0 0 0 0 0,5 7 1 0 0,-7-8 10 0 0,-1 1 0 0 0,0-1 1 0 0,0 0-1 0 0,0 1 0 0 0,0-1 1 0 0,-1 1-1 0 0,0-1 1 0 0,1 1-1 0 0,-2 0 0 0 0,1 0 1 0 0,-1-1-1 0 0,1 1 0 0 0,-1 0 1 0 0,-1 6-1 0 0,0-5 50 0 0,0 1-1 0 0,-1 0 0 0 0,1 0 1 0 0,-1 0-1 0 0,-1-1 1 0 0,1 1-1 0 0,-1-1 1 0 0,-1 0-1 0 0,-3 7 0 0 0,6-13-57 0 0,1 1-1 0 0,0 0 1 0 0,-1 0-1 0 0,1-1 1 0 0,-1 1-1 0 0,1 0 1 0 0,-1-1-1 0 0,0 1 1 0 0,1-1-1 0 0,-1 1 1 0 0,0-1-1 0 0,1 1 0 0 0,-1-1 1 0 0,0 1-1 0 0,-1 0 1 0 0,2-1-10 0 0,0 0 0 0 0,0-1 1 0 0,-1 1-1 0 0,1 0 0 0 0,0 0 0 0 0,0 0 1 0 0,-1 0-1 0 0,1 0 0 0 0,0 0 0 0 0,0 0 1 0 0,-1-1-1 0 0,1 1 0 0 0,0 0 0 0 0,0 0 1 0 0,0 0-1 0 0,-1-1 0 0 0,1 1 0 0 0,0 0 1 0 0,0 0-1 0 0,0 0 0 0 0,0-1 0 0 0,0 1 1 0 0,-1 0-1 0 0,1 0 0 0 0,0-1 0 0 0,0 1 1 0 0,0 0-1 0 0,0 0 0 0 0,0-1 0 0 0,0 1 0 0 0,-2-32-353 0 0,1 21-24 0 0,0 2 2 0 0,-1-15-2825 0 0,2 21 2212 0 0,0 1 0 0 0,1 0-1 0 0,-1-1 1 0 0,0 1 0 0 0,1 0 0 0 0,-1 0 0 0 0,1-1-1 0 0,1-2 1 0 0,1 1-830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3 512 0 0,'-23'-2'3445'0'0,"0"1"4285"0"0,22 1-7676 0 0,1 0 1 0 0,0 0 0 0 0,0 0 0 0 0,0 0 0 0 0,0 0-1 0 0,0 0 1 0 0,0 0 0 0 0,-1 0 0 0 0,1 0 0 0 0,0 0 0 0 0,0 0-1 0 0,0 0 1 0 0,0 0 0 0 0,0 0 0 0 0,0 1 0 0 0,-1-1 0 0 0,1 0-1 0 0,0 0 1 0 0,0 0 0 0 0,0 0 0 0 0,0 0 0 0 0,0 0 0 0 0,0 0-1 0 0,0 0 1 0 0,0 0 0 0 0,-1 0 0 0 0,1 0 0 0 0,0 0-1 0 0,0 1 1 0 0,0-1 0 0 0,0 0 0 0 0,0 0 0 0 0,0 0 0 0 0,0 0-1 0 0,0 0 1 0 0,0 0 0 0 0,0 1 0 0 0,0-1 0 0 0,0 0 0 0 0,0 0-1 0 0,0 0 1 0 0,0 0 0 0 0,0 0 0 0 0,0 0 0 0 0,0 1 0 0 0,4 6 838 0 0,7 6-592 0 0,-10-12-218 0 0,13 11 172 0 0,2 0 0 0 0,-1 0 0 0 0,30 15 0 0 0,19 14 164 0 0,-9 0-153 0 0,74 61-196 0 0,-127-100-220 0 0,24 23-198 0 0,-13-6-3738 0 0,-11-14 1467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320 13 1784 0 0,'-1'-1'357'0'0,"0"0"0"0"0,0 0 0 0 0,0 0-1 0 0,0 0 1 0 0,-1 0 0 0 0,1 0 0 0 0,0 0-1 0 0,-1 0 1 0 0,1 1 0 0 0,-1-1 0 0 0,1 0-1 0 0,-1 1 1 0 0,1 0 0 0 0,-1-1 0 0 0,1 1-1 0 0,-1 0 1 0 0,1-1 0 0 0,-1 1 0 0 0,-2 0-1 0 0,2 1 16 0 0,0-1 0 0 0,-1 1 0 0 0,1 0 0 0 0,0 0 0 0 0,0 0 0 0 0,0 0 0 0 0,0 0-1 0 0,0 0 1 0 0,1 0 0 0 0,-1 1 0 0 0,0-1 0 0 0,0 1 0 0 0,-2 2 0 0 0,-42 53 1654 0 0,-4 4-1568 0 0,22-32-492 0 0,-1-2 0 0 0,-2 0 0 0 0,-41 27 0 0 0,68-50-1693 0 0,12-7-66 0 0,12-6-319 0 0,-5 1 1080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39 512 0 0,'-29'15'2086'0'0,"23"-13"-992"0"0,0 0 0 0 0,1 1-1 0 0,-1 0 1 0 0,-7 6 0 0 0,13-9-1006 0 0,0 0 0 0 0,1 0 0 0 0,-1 0 0 0 0,0 0-1 0 0,0 0 1 0 0,0 0 0 0 0,0 0 0 0 0,0 0 0 0 0,0 0 0 0 0,1 0 0 0 0,-1 0 0 0 0,0 0-1 0 0,0 0 1 0 0,0 1 0 0 0,0-1 0 0 0,0 0 0 0 0,0 0 0 0 0,0 0 0 0 0,1 0 0 0 0,-1 0-1 0 0,0 0 1 0 0,0 0 0 0 0,0 1 0 0 0,0-1 0 0 0,0 0 0 0 0,0 0 0 0 0,0 0 0 0 0,0 0-1 0 0,0 0 1 0 0,0 0 0 0 0,0 1 0 0 0,0-1 0 0 0,0 0 0 0 0,0 0 0 0 0,0 0 0 0 0,0 0-1 0 0,0 0 1 0 0,0 1 0 0 0,0-1 0 0 0,0 0 0 0 0,0 0 0 0 0,0 0 0 0 0,0 0 0 0 0,0 0-1 0 0,0 0 1 0 0,0 1 0 0 0,0-1 0 0 0,0 0 0 0 0,-1 0 0 0 0,15-3 1103 0 0,24-14 586 0 0,-18 7-1444 0 0,1 1 1 0 0,-1 1 0 0 0,23-5 0 0 0,-14 7-167 0 0,43-4-1 0 0,-63 9-263 0 0,-1 0 0 0 0,0 1 0 0 0,1 1-1 0 0,-1 0 1 0 0,1 0 0 0 0,-1 0 0 0 0,0 1-1 0 0,0 0 1 0 0,16 7 0 0 0,-21-8-493 0 0,0 1 0 0 0,-1 0 0 0 0,1 0 0 0 0,0 0 0 0 0,-1 0 0 0 0,0 1 0 0 0,4 3 0 0 0,0 1-2245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9 115 2072 0 0,'-1'0'288'0'0,"0"-1"1"0"0,1 1-1 0 0,-1-1 0 0 0,1 1 0 0 0,-1-1 0 0 0,1 0 0 0 0,-1 1 0 0 0,1-1 0 0 0,-1 0 0 0 0,1 1 0 0 0,0-1 0 0 0,-1 0 0 0 0,1 1 0 0 0,0-1 0 0 0,0 0 0 0 0,-1 0 0 0 0,1 1 0 0 0,0-1 0 0 0,0 0 0 0 0,0 0 0 0 0,0 1 0 0 0,0-1 0 0 0,0 0 0 0 0,0 0 0 0 0,0 1 0 0 0,1-2 1 0 0,-1 0-132 0 0,1 1 1 0 0,0-1 0 0 0,1 1-1 0 0,-1 0 1 0 0,0-1 0 0 0,0 1-1 0 0,1 0 1 0 0,-1-1-1 0 0,0 1 1 0 0,3-1 0 0 0,10-8 444 0 0,1 1 1 0 0,0 0-1 0 0,1 1 1 0 0,-1 0-1 0 0,31-8 0 0 0,-27 10-982 0 0,0 2-1 0 0,1 0 1 0 0,-1 1 0 0 0,37 0-1 0 0,-50 3-622 0 0,-1 0 0 0 0,1 1 0 0 0,-1 0 0 0 0,9 2-1 0 0,2 2-1443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3 512 0 0,'-1'-1'138'0'0,"-4"1"1286"0"0,0-1 0 0 0,0 1 1 0 0,0 0-1 0 0,-6 0 0 0 0,11 0-1236 0 0,-1 1-1 0 0,0-1 0 0 0,0 0 0 0 0,1 0 0 0 0,-1 0 0 0 0,0 0 0 0 0,0 1 0 0 0,1-1 0 0 0,-1 0 1 0 0,0 0-1 0 0,0 1 0 0 0,1-1 0 0 0,-1 1 0 0 0,0-1 0 0 0,1 1 0 0 0,-1-1 0 0 0,1 1 0 0 0,-1-1 1 0 0,1 1-1 0 0,-1 0 0 0 0,1-1 0 0 0,-1 1 0 0 0,1-1 0 0 0,-1 1 0 0 0,1 0 0 0 0,0 0 1 0 0,-1-1-1 0 0,1 1 0 0 0,0 0 0 0 0,0 0 0 0 0,0-1 0 0 0,0 1 0 0 0,-1 0 0 0 0,1 1 0 0 0,2 27 1183 0 0,1 1 0 0 0,9 41 0 0 0,4 29-476 0 0,-13-62-704 0 0,-2 0-1 0 0,-2-1 1 0 0,-1 1 0 0 0,-12 64-1 0 0,8-77-88 0 0,2-12-81 0 0,2-1 0 0 0,-1 1 0 0 0,2-1 0 0 0,-1 1 1 0 0,2 16-1 0 0,0-28-24 0 0,0 0 1 0 0,0 0-1 0 0,0 0 1 0 0,0 0-1 0 0,0 0 1 0 0,0 0-1 0 0,0 0 1 0 0,1 0-1 0 0,-1 0 1 0 0,0 0-1 0 0,1 0 1 0 0,-1 0-1 0 0,1 0 1 0 0,-1 0-1 0 0,1 0 1 0 0,-1 0-1 0 0,1 0 1 0 0,0-1-1 0 0,-1 1 1 0 0,1 0-1 0 0,0 0 1 0 0,0-1-1 0 0,0 1 1 0 0,-1 0-1 0 0,1-1 1 0 0,0 1-1 0 0,0-1 1 0 0,0 1-1 0 0,0-1 1 0 0,0 1-1 0 0,0-1 1 0 0,0 0-1 0 0,0 0 1 0 0,0 1-1 0 0,0-1 1 0 0,0 0-1 0 0,0 0 0 0 0,0 0 1 0 0,0 0-1 0 0,1 0 1 0 0,-1 0-1 0 0,2-1 1 0 0,1 0-3 0 0,1-1 1 0 0,-1 1-1 0 0,1-1 0 0 0,-1 0 1 0 0,0 0-1 0 0,0-1 1 0 0,0 1-1 0 0,5-5 0 0 0,54-50-123 0 0,7-5 113 0 0,-59 53 8 0 0,10-7 33 0 0,32-19 1 0 0,-47 31-21 0 0,0 1 0 0 0,0 0 0 0 0,1 0 0 0 0,-1 1 0 0 0,1 0 0 0 0,-1 0 0 0 0,1 1 0 0 0,0-1 0 0 0,0 1 1 0 0,10 0-1 0 0,-15 1-5 0 0,0 0 1 0 0,0 0 0 0 0,0 1 0 0 0,0-1 0 0 0,0 0-1 0 0,-1 1 1 0 0,1-1 0 0 0,0 1 0 0 0,0-1 0 0 0,-1 1-1 0 0,1 0 1 0 0,0 0 0 0 0,-1 0 0 0 0,1 0 0 0 0,0 0-1 0 0,-1 0 1 0 0,0 0 0 0 0,1 0 0 0 0,-1 1-1 0 0,2 1 1 0 0,-2-1 4 0 0,0 0 1 0 0,-1 0-1 0 0,1 0 0 0 0,0 0 1 0 0,0 0-1 0 0,-1 0 0 0 0,1 0 0 0 0,-1 0 1 0 0,0 1-1 0 0,0-1 0 0 0,0 0 0 0 0,0 0 1 0 0,0 1-1 0 0,0 2 0 0 0,-2 3 1 0 0,0 0 0 0 0,0-1 0 0 0,-1 1-1 0 0,0 0 1 0 0,0-1 0 0 0,-1 0 0 0 0,1 0 0 0 0,-6 7 0 0 0,-4 3-55 0 0,-1 0 0 0 0,0-2 0 0 0,-1 1 0 0 0,0-2 0 0 0,-1 0-1 0 0,-1-1 1 0 0,0-1 0 0 0,-1 0 0 0 0,-1-1 0 0 0,1-1 0 0 0,-2-1 0 0 0,-38 13 0 0 0,53-20-112 0 0,0-1 0 0 0,0 0 0 0 0,0-1 0 0 0,1 1 0 0 0,-1-1 0 0 0,0 0 0 0 0,0 0 0 0 0,0 0 0 0 0,0 0 0 0 0,0-1 0 0 0,0 0 0 0 0,1 0 0 0 0,-1-1 0 0 0,0 1 0 0 0,1-1 0 0 0,-1 0 0 0 0,1 0 0 0 0,-1-1-1 0 0,1 1 1 0 0,-5-5 0 0 0,5 4-354 0 0,1-1 0 0 0,-1 1 0 0 0,1-1 0 0 0,0 0 0 0 0,0 0 0 0 0,0-1 0 0 0,0 1 0 0 0,1-1-1 0 0,-1 1 1 0 0,1-1 0 0 0,0 0 0 0 0,-1-7 0 0 0,-2-12-2402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117 149 512 0 0,'-29'15'635'0'0,"17"-9"809"0"0,0 0 0 0 0,1 1 0 0 0,0 0 0 0 0,0 1-1 0 0,-9 9 1 0 0,10-4 2650 0 0,15-23-2416 0 0,3-6-1435 0 0,2 0-1 0 0,0 0 1 0 0,1 1-1 0 0,1 0 1 0 0,20-20 0 0 0,-8 12-17 0 0,2 2 1 0 0,33-23-1 0 0,-56 42-160 0 0,0 0 0 0 0,0 1 1 0 0,0-1-1 0 0,0 0 0 0 0,0 1 0 0 0,0 0 0 0 0,0 0 0 0 0,1 0 1 0 0,-1 0-1 0 0,0 0 0 0 0,1 1 0 0 0,3-1 0 0 0,-5 1-39 0 0,-1 0 0 0 0,1 1 0 0 0,0-1 0 0 0,-1 0 0 0 0,1 1 0 0 0,-1 0 0 0 0,1-1 0 0 0,-1 1 0 0 0,1 0 0 0 0,-1 0 0 0 0,1-1 0 0 0,-1 1 0 0 0,0 0 0 0 0,1 0 0 0 0,-1 1 0 0 0,0-1 0 0 0,0 0 0 0 0,0 0 0 0 0,0 1 0 0 0,0-1 0 0 0,0 0 0 0 0,0 1 0 0 0,0-1 0 0 0,-1 1-1 0 0,1-1 1 0 0,0 3 0 0 0,8 20 111 0 0,-2 0-1 0 0,-1 0 1 0 0,3 25-1 0 0,4 73-89 0 0,-8-64-17 0 0,-5-55-21 0 0,1 1 0 0 0,-1-1 0 0 0,1 1 1 0 0,0-1-1 0 0,0 1 0 0 0,0-1 0 0 0,0 0 1 0 0,3 6-1 0 0,-3-9-18 0 0,-1 1 0 0 0,1 0 0 0 0,-1 0 0 0 0,1-1 1 0 0,0 1-1 0 0,-1-1 0 0 0,1 1 0 0 0,0-1 0 0 0,0 1 0 0 0,-1-1 1 0 0,1 1-1 0 0,0-1 0 0 0,0 1 0 0 0,0-1 0 0 0,0 0 0 0 0,0 0 1 0 0,-1 1-1 0 0,1-1 0 0 0,0 0 0 0 0,0 0 0 0 0,0 0 0 0 0,0 0 1 0 0,0 0-1 0 0,0 0 0 0 0,0 0 0 0 0,0 0 0 0 0,-1 0 0 0 0,1-1 1 0 0,0 1-1 0 0,0 0 0 0 0,0-1 0 0 0,0 1 0 0 0,0 0 0 0 0,-1-1 1 0 0,1 1-1 0 0,0-1 0 0 0,0 1 0 0 0,0-2 0 0 0,57-33-2259 0 0,-20 10-3825 0 0,-26 17 4573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509 89 1712 0 0,'-1'-2'613'0'0,"1"0"-1"0"0,0 1 1 0 0,-1-1 0 0 0,1 0-1 0 0,-1 1 1 0 0,1-1-1 0 0,-1 0 1 0 0,-1-1-1 0 0,1 1-364 0 0,1 1-1 0 0,-1-1 1 0 0,0 0 0 0 0,1 1-1 0 0,-1-1 1 0 0,1 0-1 0 0,-1 1 1 0 0,1-1 0 0 0,0 0-1 0 0,-1-3 1 0 0,2-2 1162 0 0,0 4-873 0 0,-1 0 1 0 0,0 0 0 0 0,0-1 0 0 0,0 1 0 0 0,0 0-1 0 0,-1-6 1 0 0,1 9-479 0 0,-1-1 0 0 0,1 0 0 0 0,0 0 0 0 0,-1 0 0 0 0,1 0 0 0 0,-1 1 0 0 0,1-1 0 0 0,-1 0 0 0 0,0 1 0 0 0,1-1 0 0 0,-1 0 0 0 0,0 1 0 0 0,1-1 0 0 0,-1 1 0 0 0,0-1 0 0 0,0 1 0 0 0,1-1 0 0 0,-1 1 0 0 0,0 0 0 0 0,0-1 0 0 0,0 1 0 0 0,0 0 0 0 0,0-1 0 0 0,1 1 0 0 0,-1 0 0 0 0,0 0 0 0 0,0 0 0 0 0,-2 0 0 0 0,-1 0-10 0 0,0 1-1 0 0,0-1 1 0 0,-1 1-1 0 0,1 0 1 0 0,0 0-1 0 0,0 0 1 0 0,0 0-1 0 0,0 1 1 0 0,0 0-1 0 0,-4 2 1 0 0,-39 27 30 0 0,34-21-77 0 0,-32 23-95 0 0,3 1 0 0 0,-40 42 1 0 0,-68 85 46 0 0,141-151 48 0 0,4-5-41 0 0,-1 1 0 0 0,1 0 0 0 0,1 0 0 0 0,-1 0 0 0 0,1 1 0 0 0,-5 9 0 0 0,9-16 31 0 0,0 0-1 0 0,0 0 0 0 0,0 1 0 0 0,-1-1 1 0 0,1 0-1 0 0,0 0 0 0 0,0 0 0 0 0,0 1 1 0 0,0-1-1 0 0,0 0 0 0 0,0 0 0 0 0,0 1 1 0 0,0-1-1 0 0,0 0 0 0 0,0 0 0 0 0,0 1 1 0 0,0-1-1 0 0,0 0 0 0 0,0 0 0 0 0,0 0 1 0 0,0 1-1 0 0,0-1 0 0 0,1 0 0 0 0,-1 0 1 0 0,0 1-1 0 0,0-1 0 0 0,0 0 0 0 0,0 0 1 0 0,0 0-1 0 0,0 1 0 0 0,1-1 0 0 0,-1 0 1 0 0,0 0-1 0 0,0 0 0 0 0,0 0 0 0 0,1 0 1 0 0,-1 1-1 0 0,0-1 0 0 0,0 0 0 0 0,0 0 1 0 0,1 0-1 0 0,-1 0 0 0 0,0 0 0 0 0,0 0 1 0 0,1 0-1 0 0,-1 0 0 0 0,0 0 0 0 0,0 0 1 0 0,1 0-1 0 0,-1 0 0 0 0,0 0 0 0 0,0 0 1 0 0,0 0-1 0 0,1 0 0 0 0,-1 0 0 0 0,0 0 1 0 0,0 0-1 0 0,1 0 0 0 0,-1 0 0 0 0,0 0 1 0 0,1-1-1 0 0,14-4-845 0 0,-2-3-403 0 0,-1-1 1 0 0,-1 0-1 0 0,1-1 0 0 0,11-13 0 0 0,-16 17 325 0 0,20-21-2589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43 512 0 0,'-28'-38'10497'0'0,"23"33"-7596"0"0,5 8-972 0 0,8 8-1170 0 0,1-5-706 0 0,-1 0-1 0 0,1 0 1 0 0,0-1-1 0 0,1 0 1 0 0,-1-1-1 0 0,1 0 1 0 0,0-1-1 0 0,13 4 1 0 0,11 0-84 0 0,40 2 0 0 0,-71-8 39 0 0,16 0 11 0 0,-1 0 1 0 0,29-2-1 0 0,-40 1 14 0 0,0-1 0 0 0,0 0-1 0 0,0-1 1 0 0,-1 1 0 0 0,1-2 0 0 0,0 1-1 0 0,-1 0 1 0 0,1-1 0 0 0,9-7-1 0 0,5-12 634 0 0,-110 108-196 0 0,-55 56-721 0 0,93-89 275 0 0,29-31-29 0 0,1 1-1 0 0,1 0 1 0 0,-25 38-1 0 0,44-59-12 0 0,-1 1 1 0 0,0-1-1 0 0,1 1 0 0 0,0 0 0 0 0,0-1 0 0 0,0 1 0 0 0,0 0 0 0 0,0-1 1 0 0,0 1-1 0 0,1 0 0 0 0,-1 0 0 0 0,1 4 0 0 0,0-6 1 0 0,0-1 0 0 0,0 0 0 0 0,1 1 0 0 0,-1-1-1 0 0,0 0 1 0 0,1 1 0 0 0,-1-1 0 0 0,0 0 0 0 0,1 0 0 0 0,-1 1-1 0 0,0-1 1 0 0,1 0 0 0 0,-1 0 0 0 0,1 0 0 0 0,-1 1 0 0 0,0-1-1 0 0,1 0 1 0 0,-1 0 0 0 0,1 0 0 0 0,-1 0 0 0 0,1 0 0 0 0,-1 0-1 0 0,0 0 1 0 0,1 0 0 0 0,-1 0 0 0 0,1 0 0 0 0,-1 0 0 0 0,1 0 0 0 0,-1 0-1 0 0,0 0 1 0 0,1 0 0 0 0,-1-1 0 0 0,1 1 0 0 0,-1 0 0 0 0,0 0-1 0 0,1 0 1 0 0,-1-1 0 0 0,1 1 0 0 0,16-10-851 0 0,58-53-4931 0 0,-22 16 1547 0 0,-28 27 2952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510 0 584 0 0,'-4'8'958'0'0,"-6"13"4172"0"0,-14 21-1 0 0,19-35-4333 0 0,-1 0 0 0 0,0 0 0 0 0,0 0-1 0 0,0-1 1 0 0,-1 0 0 0 0,-7 6 0 0 0,-92 61 1453 0 0,48-35-1575 0 0,-56 49-1 0 0,70-53-629 0 0,30-23-50 0 0,-1 0 0 0 0,2 1-1 0 0,0 0 1 0 0,-24 28-1 0 0,37-39-14 0 0,-1 0 0 0 0,0 0 0 0 0,0 1-1 0 0,1-1 1 0 0,-1 0 0 0 0,0 0-1 0 0,1 0 1 0 0,-1 1 0 0 0,1-1-1 0 0,-1 0 1 0 0,1 0 0 0 0,0 1-1 0 0,0-1 1 0 0,0 0 0 0 0,-1 1-1 0 0,1 2 1 0 0,1-4-32 0 0,-1 1 1 0 0,0-1-1 0 0,1 1 0 0 0,-1-1 1 0 0,0 1-1 0 0,1-1 0 0 0,-1 0 1 0 0,0 1-1 0 0,1-1 0 0 0,-1 1 1 0 0,1-1-1 0 0,-1 0 0 0 0,1 1 1 0 0,-1-1-1 0 0,1 0 0 0 0,-1 1 0 0 0,1-1 1 0 0,-1 0-1 0 0,1 0 0 0 0,-1 0 1 0 0,1 0-1 0 0,0 1 0 0 0,-1-1 1 0 0,1 0-1 0 0,-1 0 0 0 0,1 0 0 0 0,3 0-362 0 0,0 0 0 0 0,0-1-1 0 0,-1 1 1 0 0,1-1-1 0 0,0 0 1 0 0,-1 0 0 0 0,1 0-1 0 0,-1 0 1 0 0,1 0-1 0 0,3-3 1 0 0,10-7-1968 0 0,2-2-282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6 305 736 0 0,'-6'5'6651'0'0,"10"0"-3253"0"0,0 5-1312 0 0,-1-1 1 0 0,4 15-1 0 0,6 15-1240 0 0,-8-27-756 0 0,2 1-1 0 0,0-1 1 0 0,0-1-1 0 0,1 1 1 0 0,0-1-1 0 0,1 0 1 0 0,12 10-1 0 0,-16-16-92 0 0,0-1 0 0 0,1 1 0 0 0,0-1 0 0 0,0-1 0 0 0,0 1 0 0 0,13 5 0 0 0,-15-8 13 0 0,0 1-1 0 0,1-1 1 0 0,-1 0 0 0 0,0-1 0 0 0,1 1-1 0 0,-1-1 1 0 0,0 0 0 0 0,1 0 0 0 0,-1 0 0 0 0,1 0-1 0 0,-1-1 1 0 0,5-1 0 0 0,-2-1 2 0 0,1 0 0 0 0,-1 0-1 0 0,0-1 1 0 0,0 0 0 0 0,0 0 0 0 0,-1 0 0 0 0,1-1 0 0 0,-1 0-1 0 0,0-1 1 0 0,-1 1 0 0 0,1-1 0 0 0,6-9 0 0 0,5-9 77 0 0,28-50 1 0 0,-38 61-93 0 0,-1 0 0 0 0,-1 0 0 0 0,0 0 0 0 0,0 0 0 0 0,-2-1-1 0 0,1 0 1 0 0,-2 0 0 0 0,0 0 0 0 0,0 0 0 0 0,-1 0-1 0 0,-1 0 1 0 0,-3-25 0 0 0,2 27-36 0 0,-1 0 0 0 0,0 0 1 0 0,-1-1-1 0 0,-1 2 0 0 0,0-1 0 0 0,-9-21 0 0 0,10 29 7 0 0,1 0 0 0 0,-1-1 0 0 0,0 1-1 0 0,0 0 1 0 0,0 0 0 0 0,-1 1 0 0 0,1-1-1 0 0,-1 1 1 0 0,0-1 0 0 0,0 1 0 0 0,0 0 0 0 0,0 1-1 0 0,-1-1 1 0 0,1 1 0 0 0,-1 0 0 0 0,1 0 0 0 0,-1 0-1 0 0,0 0 1 0 0,-7 0 0 0 0,3 1-188 0 0,-1 0 0 0 0,0 1-1 0 0,1 0 1 0 0,-1 0 0 0 0,0 1 0 0 0,-12 3 0 0 0,-4 2-1838 0 0,-26 10 1 0 0,16-3-565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5.8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11 8 0 0,'0'0'181'0'0,"0"-1"0"0"0,0 1 0 0 0,0 0 0 0 0,0 0 0 0 0,0-1-1 0 0,0 1 1 0 0,0 0 0 0 0,0 0 0 0 0,0-1 0 0 0,0 1 0 0 0,0 0 0 0 0,0 0 0 0 0,0 0 0 0 0,0-1 0 0 0,0 1-1 0 0,0 0 1 0 0,0 0 0 0 0,0-1 0 0 0,0 1 0 0 0,0 0 0 0 0,-1 0 0 0 0,1 0 0 0 0,0-1 0 0 0,0 1 0 0 0,0 0-1 0 0,0 0 1 0 0,-1 0 0 0 0,1 0 0 0 0,0-1 0 0 0,0 1 0 0 0,0 0 0 0 0,-1 0 0 0 0,1 0 0 0 0,0 0 0 0 0,0 0-1 0 0,-1 0 1 0 0,1 0 0 0 0,0 0 0 0 0,0 0 0 0 0,0 0 0 0 0,-1 0 0 0 0,-9 5 5702 0 0,10-4-5643 0 0,-1-1 0 0 0,1 1 0 0 0,0-1-1 0 0,-1 1 1 0 0,1-1 0 0 0,0 1 0 0 0,-1 0 0 0 0,1-1 0 0 0,0 1 0 0 0,-1-1-1 0 0,1 1 1 0 0,0 0 0 0 0,0-1 0 0 0,0 1 0 0 0,0 1 0 0 0,0-2-206 0 0,0 0 0 0 0,0 1 1 0 0,0-1-1 0 0,0 0 0 0 0,0 0 0 0 0,1 1 0 0 0,-1-1 1 0 0,0 0-1 0 0,0 1 0 0 0,0-1 0 0 0,1 0 1 0 0,-1 0-1 0 0,0 0 0 0 0,0 1 0 0 0,1-1 1 0 0,-1 0-1 0 0,0 0 0 0 0,1 0 0 0 0,-1 1 1 0 0,0-1-1 0 0,1 0 0 0 0,-1 0 0 0 0,0 0 1 0 0,0 0-1 0 0,1 0 0 0 0,-1 0 0 0 0,0 0 1 0 0,1 0-1 0 0,-1 0 0 0 0,0 0 0 0 0,1 0 1 0 0,-1 0-1 0 0,1 0 0 0 0,-1 0 0 0 0,3 0-66 0 0,0-1-1 0 0,0 1 1 0 0,0-1-1 0 0,0 0 1 0 0,-1 1-1 0 0,1-1 1 0 0,0-1-1 0 0,4-1 1 0 0,-5 2-491 0 0,0-1 0 0 0,-1 1 0 0 0,1 0 0 0 0,0 0 0 0 0,-1 0 0 0 0,0-1 0 0 0,1 1 0 0 0,0-2 0 0 0,0 1-576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7 512 0 0,'-1'0'157'0'0,"1"-1"1"0"0,0 1-1 0 0,-1-1 1 0 0,1 1-1 0 0,-1-1 0 0 0,1 1 1 0 0,-1 0-1 0 0,1-1 0 0 0,-1 1 1 0 0,1-1-1 0 0,-1 1 0 0 0,1 0 1 0 0,-1 0-1 0 0,1-1 0 0 0,-1 1 1 0 0,0 0-1 0 0,1 0 0 0 0,-1 0 1 0 0,0 0-1 0 0,1 0 0 0 0,-1 0 1 0 0,1 0-1 0 0,-2 0 0 0 0,2 0 10 0 0,-1 0 0 0 0,1 1 0 0 0,-1-1 0 0 0,1 0 0 0 0,0 1 0 0 0,-1-1 0 0 0,1 1 0 0 0,0-1 0 0 0,-1 1 0 0 0,1-1 0 0 0,0 1 0 0 0,-1-1 0 0 0,1 1 0 0 0,0-1 0 0 0,0 1 0 0 0,0-1-1 0 0,0 1 1 0 0,0-1 0 0 0,-1 1 0 0 0,1 0 0 0 0,0 4 298 0 0,0-1 0 0 0,0 0-1 0 0,0 1 1 0 0,0-1 0 0 0,2 7-1 0 0,7 35 550 0 0,-3 0-1 0 0,-1 1 1 0 0,-2 56-1 0 0,-16 177-72 0 0,5-157-775 0 0,5-78-133 0 0,-2 59 284 0 0,5-104-317 0 0,0 0 1 0 0,0 0-1 0 0,0 0 1 0 0,0 0-1 0 0,0 1 0 0 0,0-1 1 0 0,0 0-1 0 0,0 0 1 0 0,0 0-1 0 0,0 0 1 0 0,0 1-1 0 0,0-1 1 0 0,0 0-1 0 0,0 0 1 0 0,0 0-1 0 0,0 0 0 0 0,0 0 1 0 0,0 1-1 0 0,0-1 1 0 0,0 0-1 0 0,0 0 1 0 0,0 0-1 0 0,0 0 1 0 0,0 0-1 0 0,0 1 1 0 0,0-1-1 0 0,0 0 0 0 0,1 0 1 0 0,-1 0-1 0 0,0 0 1 0 0,0 0-1 0 0,0 0 1 0 0,0 1-1 0 0,0-1 1 0 0,0 0-1 0 0,1 0 0 0 0,-1 0 1 0 0,0 0-1 0 0,0 0 1 0 0,0 0-1 0 0,0 0 1 0 0,0 0-1 0 0,1 0 1 0 0,-1 0-1 0 0,0 0 1 0 0,0 0-1 0 0,8-6-182 0 0,4-12-492 0 0,-6 1-476 0 0,0 1 1 0 0,-1-1-1 0 0,0 0 1 0 0,3-32-1 0 0,-6 33 282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140 342 392 0 0,'-12'-2'663'0'0,"-1"0"0"0"0,0-1 0 0 0,1-1 0 0 0,0 0 0 0 0,-24-10 0 0 0,34 12-502 0 0,-1 1 0 0 0,0-1-1 0 0,0 0 1 0 0,1 0 0 0 0,-1 0-1 0 0,1 0 1 0 0,0 0 0 0 0,-1 0-1 0 0,1-1 1 0 0,0 1 0 0 0,0-1-1 0 0,1 0 1 0 0,-1 1-1 0 0,0-1 1 0 0,1 0 0 0 0,0 0-1 0 0,0 0 1 0 0,0 0 0 0 0,0 0-1 0 0,0 0 1 0 0,0 0 0 0 0,1-1-1 0 0,0 1 1 0 0,-1 0 0 0 0,1 0-1 0 0,0-1 1 0 0,1 1 0 0 0,-1 0-1 0 0,1-5 1 0 0,1 2-89 0 0,0 0 1 0 0,0 0-1 0 0,1 0 1 0 0,0 0-1 0 0,0 1 1 0 0,0-1-1 0 0,0 1 0 0 0,1 0 1 0 0,0 0-1 0 0,0 0 1 0 0,0 0-1 0 0,1 1 1 0 0,5-5-1 0 0,9-6 95 0 0,1 0-1 0 0,22-11 1 0 0,-34 21-47 0 0,11-7-29 0 0,1 1 1 0 0,0 0 0 0 0,1 2-1 0 0,0 0 1 0 0,1 1 0 0 0,-1 2-1 0 0,1 0 1 0 0,1 1 0 0 0,-1 1-1 0 0,30-1 1 0 0,-28 4-5 0 0,0 1 1 0 0,0 1 0 0 0,0 1-1 0 0,0 1 1 0 0,-1 2-1 0 0,29 8 1 0 0,-42-10-32 0 0,-1 1 1 0 0,1 0-1 0 0,-1 0 1 0 0,1 1-1 0 0,-1 1 0 0 0,-1-1 1 0 0,1 2-1 0 0,-1-1 1 0 0,0 1-1 0 0,0 0 0 0 0,-1 1 1 0 0,0-1-1 0 0,0 1 1 0 0,-1 1-1 0 0,0 0 0 0 0,-1-1 1 0 0,5 11-1 0 0,-5-9 47 0 0,-2 0 0 0 0,1 1 0 0 0,-1-1 0 0 0,-1 1 0 0 0,0 0-1 0 0,0 0 1 0 0,-1 0 0 0 0,0 0 0 0 0,-1 0 0 0 0,-1 0 0 0 0,1-1 0 0 0,-2 1 0 0 0,1 0 0 0 0,-2 0-1 0 0,-5 17 1 0 0,-1-3 109 0 0,-2 0-1 0 0,-1-1 1 0 0,-1 0-1 0 0,0-1 1 0 0,-22 26-1 0 0,24-35-121 0 0,-1 0 0 0 0,-1-1-1 0 0,0-1 1 0 0,0 0 0 0 0,-1-1-1 0 0,-1 0 1 0 0,0-1-1 0 0,0-1 1 0 0,-1 0 0 0 0,0-1-1 0 0,-1-1 1 0 0,0-1 0 0 0,0 0-1 0 0,-31 6 1 0 0,44-11-137 0 0,0-1-1 0 0,1 1 1 0 0,-1-1 0 0 0,0 0 0 0 0,0 0 0 0 0,0 0 0 0 0,0 0-1 0 0,0-1 1 0 0,0 0 0 0 0,0 0 0 0 0,0 0 0 0 0,1 0-1 0 0,-1 0 1 0 0,0-1 0 0 0,-5-3 0 0 0,5 3-153 0 0,1-1-1 0 0,0 0 1 0 0,-1 0 0 0 0,1-1-1 0 0,1 1 1 0 0,-1-1 0 0 0,0 1-1 0 0,1-1 1 0 0,0 0 0 0 0,0 0-1 0 0,0 0 1 0 0,0 0 0 0 0,-2-8-1 0 0,-1-10-1596 0 0,2-3-92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76 512 0 0,'-9'-5'6527'0'0,"9"5"-6296"0"0,-1-1 0 0 0,1 1 0 0 0,-1-1 1 0 0,1 1-1 0 0,-1-1 0 0 0,1 1 0 0 0,-1 0 0 0 0,1-1 1 0 0,-1 1-1 0 0,0 0 0 0 0,1 0 0 0 0,-1-1 1 0 0,0 1-1 0 0,1 0 0 0 0,-2 0 0 0 0,1 1-127 0 0,0 0 0 0 0,0 1 0 0 0,1-1-1 0 0,-1 1 1 0 0,0-1 0 0 0,1 1-1 0 0,-1-1 1 0 0,1 1 0 0 0,-1 0 0 0 0,1-1-1 0 0,0 1 1 0 0,0 2 0 0 0,-1-2 10 0 0,0 10 19 0 0,0-1 1 0 0,0 1-1 0 0,1 0 0 0 0,0 0 0 0 0,3 15 0 0 0,14 59 507 0 0,-13-69-506 0 0,3 7 25 0 0,-5-15-9 0 0,1 1 1 0 0,-1 0-1 0 0,1 19 1 0 0,-2-29-134 0 0,-1 0 1 0 0,0 0-1 0 0,0 0 0 0 0,0 1 0 0 0,0-1 1 0 0,0 0-1 0 0,0 0 0 0 0,0 0 0 0 0,0 0 1 0 0,0 1-1 0 0,0-1 0 0 0,0 0 0 0 0,0 0 0 0 0,0 0 1 0 0,0 1-1 0 0,0-1 0 0 0,0 0 0 0 0,0 0 1 0 0,0 0-1 0 0,-1 0 0 0 0,1 1 0 0 0,0-1 1 0 0,0 0-1 0 0,0 0 0 0 0,0 0 0 0 0,0 0 1 0 0,0 0-1 0 0,0 1 0 0 0,-1-1 0 0 0,1 0 1 0 0,0 0-1 0 0,0 0 0 0 0,0 0 0 0 0,0 0 1 0 0,0 0-1 0 0,-1 0 0 0 0,1 1 0 0 0,-5-7 355 0 0,-5-10-169 0 0,-37-97-86 0 0,29 73-107 0 0,1 0 0 0 0,-14-55 1 0 0,30 92-7 0 0,1-1 0 0 0,-1 1 1 0 0,1 0-1 0 0,-1-1 1 0 0,1 1-1 0 0,0 0 0 0 0,0-1 1 0 0,1 1-1 0 0,-1 0 0 0 0,2-5 1 0 0,-2 7-2 0 0,0 1 0 0 0,1-1 0 0 0,-1 0-1 0 0,1 0 1 0 0,-1 0 0 0 0,1 0 0 0 0,0 0 0 0 0,-1 1 0 0 0,1-1 0 0 0,0 0 0 0 0,0 0 0 0 0,-1 1 0 0 0,1-1 0 0 0,0 0 0 0 0,0 1-1 0 0,0-1 1 0 0,0 1 0 0 0,0-1 0 0 0,0 1 0 0 0,0 0 0 0 0,0-1 0 0 0,0 1 0 0 0,0 0 0 0 0,0 0 0 0 0,0 0 0 0 0,0 0 0 0 0,0 0 0 0 0,0 0-1 0 0,0 0 1 0 0,0 0 0 0 0,0 0 0 0 0,0 0 0 0 0,0 0 0 0 0,0 1 0 0 0,0-1 0 0 0,2 1 0 0 0,3 1 26 0 0,-1 0 0 0 0,1 1-1 0 0,0 0 1 0 0,6 4 0 0 0,16 7 139 0 0,2-2-190 0 0,54 12 1 0 0,-69-21-75 0 0,-1 0 0 0 0,1-2 1 0 0,0 0-1 0 0,0 0 0 0 0,0-2 0 0 0,15-1 0 0 0,32-6-1617 0 0,0-3-1 0 0,104-33 0 0 0,-135 35-870 0 0,-20 8 547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1 512 0 0,'2'1'343'0'0,"-1"1"0"0"0,0 0-1 0 0,1 0 1 0 0,-1 0 0 0 0,0 0 0 0 0,0 0-1 0 0,-1 0 1 0 0,1 0 0 0 0,0 1 0 0 0,-1-1-1 0 0,1 0 1 0 0,-1 4 0 0 0,1 29 2192 0 0,-1-29-2094 0 0,-2 19 969 0 0,-2-1 0 0 0,-8 37 0 0 0,-2 4 266 0 0,11-42-1329 0 0,-1-1 62 0 0,-1 23 1 0 0,4-39-355 0 0,1-1 0 0 0,0 0 1 0 0,1 1-1 0 0,-1-1 1 0 0,1 0-1 0 0,0 1 1 0 0,0-1-1 0 0,1 0 1 0 0,3 9-1 0 0,-4-11-49 0 0,1-1-1 0 0,-1 0 1 0 0,1 0-1 0 0,0 0 1 0 0,-1 0 0 0 0,1 0-1 0 0,0 0 1 0 0,0 0-1 0 0,0 0 1 0 0,0-1 0 0 0,0 1-1 0 0,1-1 1 0 0,-1 1-1 0 0,0-1 1 0 0,4 1 0 0 0,-1 0-9 0 0,-1-1 1 0 0,1 0-1 0 0,0 0 1 0 0,-1-1-1 0 0,1 1 1 0 0,0-1 0 0 0,-1 0-1 0 0,7-1 1 0 0,4-2-301 0 0,0 0 1 0 0,-1 0 0 0 0,1-2-1 0 0,20-8 1 0 0,-14 5-960 0 0,-1-2 0 0 0,0 0 1 0 0,0-1-1 0 0,18-14 1 0 0,-20 11 380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43 2481 0 0,'-15'7'3256'0'0,"2"-6"2994"0"0,4-3-5442 0 0,1-2-168 0 0,7 3-272 0 0,2-1-80 0 0,6-1 56 0 0,1-2-112 0 0,2 0-128 0 0,4-3-96 0 0,-2 0 16 0 0,0 1-32 0 0,3 3-168 0 0,-4 2-296 0 0,1 2-80 0 0,0 4-2993 0 0,-2 3 2057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14 512 0 0,'3'-2'-3'0'0,"1"1"-1"0"0,-1-1 0 0 0,0 0 1 0 0,1 1-1 0 0,-1 0 1 0 0,1 0-1 0 0,-1 0 0 0 0,1 0 1 0 0,0 1-1 0 0,3-1 1 0 0,-6 1-1 0 0,0 0 1 0 0,0 0-1 0 0,-1 0 1 0 0,1 0-1 0 0,0 0 1 0 0,0 0-1 0 0,0 0 1 0 0,-1 0-1 0 0,1 0 1 0 0,0 0-1 0 0,0 0 1 0 0,0 0-1 0 0,-1 1 1 0 0,1-1-1 0 0,0 0 0 0 0,0 1 1 0 0,-1-1-1 0 0,1 0 1 0 0,0 1-1 0 0,-1-1 1 0 0,1 1-1 0 0,0-1 1 0 0,-1 1-1 0 0,1 0 1 0 0,-1-1-1 0 0,1 1 1 0 0,-1 0-1 0 0,1-1 1 0 0,-1 1-1 0 0,0 0 1 0 0,1-1-1 0 0,-1 1 1 0 0,0 0-1 0 0,1 0 1 0 0,-1-1-1 0 0,0 1 1 0 0,0 0-1 0 0,0 0 1 0 0,0 0-1 0 0,0-1 1 0 0,0 1-1 0 0,0 0 1 0 0,0 0-1 0 0,0 0 0 0 0,0-1 1 0 0,0 1-1 0 0,0 0 1 0 0,0 0-1 0 0,-1-1 1 0 0,0 3-1 0 0,0 0-233 0 0,-2 3 189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20 906 8 0 0,'-1'0'87'0'0,"-1"-1"0"0"0,1 1 0 0 0,0-1-1 0 0,-1 0 1 0 0,1 1 0 0 0,0-1 0 0 0,-1 0 0 0 0,1 0 0 0 0,0 0 0 0 0,-2-1-1 0 0,3 1 21 0 0,-1 1-1 0 0,1-1 1 0 0,0 1-1 0 0,-1-1 1 0 0,1 0-1 0 0,0 1 0 0 0,0-1 1 0 0,-1 1-1 0 0,1-1 1 0 0,0 1-1 0 0,0-1 0 0 0,0 0 1 0 0,0 1-1 0 0,0-1 1 0 0,0 1-1 0 0,0-1 0 0 0,0 0 1 0 0,0 1-1 0 0,0-1 1 0 0,1-2 197 0 0,0 1 0 0 0,0-1 0 0 0,0 1 0 0 0,1-1 0 0 0,-1 1 1 0 0,1 0-1 0 0,-1 0 0 0 0,1 0 0 0 0,0 0 0 0 0,2-2 0 0 0,14-12 836 0 0,-14 14-875 0 0,-1-1 1 0 0,1 0-1 0 0,-1 0 1 0 0,1 0 0 0 0,-1-1-1 0 0,0 1 1 0 0,0-1 0 0 0,-1 0-1 0 0,5-7 1 0 0,-7 10-207 0 0,1 1 1 0 0,-1-1-1 0 0,0 1 1 0 0,0-1-1 0 0,0 0 0 0 0,0 1 1 0 0,0-1-1 0 0,0 1 1 0 0,0-1-1 0 0,0 1 0 0 0,0-1 1 0 0,0 1-1 0 0,0-1 1 0 0,0 1-1 0 0,0-1 1 0 0,-1 1-1 0 0,1-1 0 0 0,0 1 1 0 0,0-1-1 0 0,0 1 1 0 0,-1-1-1 0 0,1 1 0 0 0,0-1 1 0 0,-1 1-1 0 0,1 0 1 0 0,0-1-1 0 0,-1 0 0 0 0,0 1 55 0 0,0-1 0 0 0,-1 0 0 0 0,1 0 0 0 0,0 1 0 0 0,0-1 0 0 0,-1 1 0 0 0,1-1 0 0 0,0 1 0 0 0,-1 0 0 0 0,-1-1-1 0 0,0 1 8 0 0,1-1 0 0 0,0 1 0 0 0,-1 0-1 0 0,1 0 1 0 0,-1 0 0 0 0,1 0 0 0 0,-1 1-1 0 0,1-1 1 0 0,0 1 0 0 0,-1-1 0 0 0,1 1-1 0 0,-4 2 1 0 0,5-2-90 0 0,0 0-1 0 0,0 0 0 0 0,0 0 1 0 0,0 0-1 0 0,1 1 0 0 0,-1-1 1 0 0,0 0-1 0 0,1 1 1 0 0,-1-1-1 0 0,0 0 0 0 0,1 1 1 0 0,0-1-1 0 0,-1 1 1 0 0,1-1-1 0 0,0 1 0 0 0,0-1 1 0 0,0 1-1 0 0,0-1 1 0 0,0 1-1 0 0,0-1 0 0 0,0 1 1 0 0,0-1-1 0 0,0 1 1 0 0,1-1-1 0 0,-1 1 0 0 0,2 1 1 0 0,-1 3 58 0 0,2-1 0 0 0,-1 0 1 0 0,0 0-1 0 0,1 0 0 0 0,6 8 0 0 0,6 6 206 0 0,2-2-1 0 0,0 0 1 0 0,23 17 0 0 0,-23-20-130 0 0,0 0 1 0 0,-1 1-1 0 0,-1 1 1 0 0,14 18-1 0 0,-25-28-129 0 0,-1-1 0 0 0,1 1 0 0 0,-1 0 0 0 0,4 13 0 0 0,-6-17-16 0 0,0 1 0 0 0,-1 0 0 0 0,1-1 0 0 0,-1 1 0 0 0,1 0 0 0 0,-1-1 0 0 0,0 1-1 0 0,0 0 1 0 0,0-1 0 0 0,0 1 0 0 0,-1 0 0 0 0,1-1 0 0 0,-1 1 0 0 0,1 0 0 0 0,-2 2 0 0 0,2-5-17 0 0,0 0 1 0 0,0 0-1 0 0,0 1 1 0 0,0-1-1 0 0,0 0 1 0 0,0 0-1 0 0,0 0 1 0 0,0 0-1 0 0,0 0 1 0 0,0 0-1 0 0,0 0 1 0 0,0 0-1 0 0,0 0 0 0 0,-1 0 1 0 0,1 0-1 0 0,0 0 1 0 0,0 0-1 0 0,0 1 1 0 0,0-1-1 0 0,0 0 1 0 0,0 0-1 0 0,0 0 1 0 0,0 0-1 0 0,0 0 1 0 0,0 0-1 0 0,0 0 1 0 0,0 0-1 0 0,0 0 0 0 0,0 0 1 0 0,0 0-1 0 0,-1 0 1 0 0,1 0-1 0 0,0 0 1 0 0,0 0-1 0 0,0 0 1 0 0,0 0-1 0 0,0 0 1 0 0,0 0-1 0 0,0 0 1 0 0,0 0-1 0 0,0 0 0 0 0,0 0 1 0 0,0 0-1 0 0,-1 0 1 0 0,1 0-1 0 0,0 0 1 0 0,0 0-1 0 0,0 0 1 0 0,0 0-1 0 0,0 0 1 0 0,0 0-1 0 0,0 0 1 0 0,0 0-1 0 0,-3-6 88 0 0,1-9-47 0 0,2 15-42 0 0,-4-41 32 0 0,1 1 0 0 0,6-77-1 0 0,-1 98-17 0 0,6-29-1 0 0,-6 43-10 0 0,-1 0 0 0 0,1-1 0 0 0,0 1 0 0 0,0 0 0 0 0,0 0 0 0 0,1 0 0 0 0,-1 1 0 0 0,1-1 0 0 0,0 0 0 0 0,5-4 0 0 0,-7 8-3 0 0,-1 1 0 0 0,1-1 1 0 0,0 1-1 0 0,-1-1 0 0 0,1 0 1 0 0,0 1-1 0 0,0-1 0 0 0,-1 1 1 0 0,1-1-1 0 0,0 1 0 0 0,0 0 1 0 0,0-1-1 0 0,0 1 0 0 0,0 0 1 0 0,0 0-1 0 0,0 0 0 0 0,0 0 1 0 0,0-1-1 0 0,-1 1 1 0 0,1 0-1 0 0,0 0 0 0 0,0 1 1 0 0,2-1-1 0 0,-1 1 2 0 0,0 0 0 0 0,-1 0 0 0 0,1-1 0 0 0,0 1 0 0 0,0 1 0 0 0,-1-1 0 0 0,1 0 0 0 0,-1 0 0 0 0,1 1 0 0 0,2 2 0 0 0,2 4 1 0 0,-1 1 0 0 0,1-1 0 0 0,6 15 0 0 0,-11-21-9 0 0,89 197 277 0 0,-81-180-144 0 0,0 0 0 0 0,-2 1 0 0 0,0 0 0 0 0,-1 0 0 0 0,5 31 0 0 0,-11-51-125 0 0,0 1 1 0 0,0-1-1 0 0,0 1 1 0 0,0 0-1 0 0,0-1 1 0 0,0 1 0 0 0,0-1-1 0 0,1 1 1 0 0,-1 0-1 0 0,0-1 1 0 0,0 1-1 0 0,0-1 1 0 0,1 1-1 0 0,-1-1 1 0 0,0 1 0 0 0,1-1-1 0 0,-1 1 1 0 0,1-1-1 0 0,0 1 1 0 0,-1-1-12 0 0,0 0-1 0 0,1-1 1 0 0,-1 1 0 0 0,0-1 0 0 0,1 1 0 0 0,-1-1 0 0 0,0 1 0 0 0,0-1-1 0 0,0 1 1 0 0,1-1 0 0 0,-1 1 0 0 0,0-1 0 0 0,0 1 0 0 0,0-1 0 0 0,0 1-1 0 0,0-1 1 0 0,0 1 0 0 0,0-1 0 0 0,0 0 0 0 0,0 1 0 0 0,0-1-1 0 0,0 0 1 0 0,-2-43-700 0 0,-13-69-1 0 0,0-1 57 0 0,14 94 617 0 0,0 1 1 0 0,1-1-1 0 0,6-35 1 0 0,-6 52 38 0 0,1-1 1 0 0,0 0 0 0 0,0 1-1 0 0,0-1 1 0 0,0 1 0 0 0,1-1-1 0 0,0 1 1 0 0,-1-1 0 0 0,1 1-1 0 0,0 0 1 0 0,0 0 0 0 0,5-5-1 0 0,-5 6 24 0 0,1 0-1 0 0,-1 0 1 0 0,1 1-1 0 0,0-1 1 0 0,-1 1-1 0 0,1-1 1 0 0,0 1-1 0 0,0 0 1 0 0,0 0-1 0 0,0 0 1 0 0,0 1-1 0 0,0-1 1 0 0,0 1-1 0 0,0 0 1 0 0,6 0-1 0 0,-1 0 30 0 0,-1 0-1 0 0,0 1 0 0 0,0 0 1 0 0,0 0-1 0 0,0 1 0 0 0,0 0 1 0 0,0 0-1 0 0,0 0 1 0 0,-1 1-1 0 0,1 0 0 0 0,-1 1 1 0 0,0-1-1 0 0,1 1 0 0 0,-2 0 1 0 0,9 8-1 0 0,-5-3 14 0 0,0 1 0 0 0,-1 0 0 0 0,0 0 0 0 0,-1 1 0 0 0,0 0 0 0 0,-1 0 0 0 0,10 23 0 0 0,-6-7-6 0 0,-1 0 1 0 0,-1 1-1 0 0,-1 0 0 0 0,-1 1 1 0 0,2 50-1 0 0,-7-76-77 0 0,-1 1 1 0 0,0-1-1 0 0,1 1 0 0 0,0-1 1 0 0,0 1-1 0 0,0-1 0 0 0,0 0 0 0 0,0 1 1 0 0,1-1-1 0 0,2 4 0 0 0,-3-6 5 0 0,0 0-1 0 0,-1 0 0 0 0,1 0 0 0 0,0 0 1 0 0,0 0-1 0 0,0 0 0 0 0,0-1 0 0 0,0 1 1 0 0,0 0-1 0 0,0-1 0 0 0,1 1 1 0 0,-1-1-1 0 0,0 1 0 0 0,0-1 0 0 0,0 1 1 0 0,1-1-1 0 0,-1 0 0 0 0,0 0 0 0 0,0 0 1 0 0,1 1-1 0 0,-1-1 0 0 0,0-1 1 0 0,0 1-1 0 0,1 0 0 0 0,-1 0 0 0 0,0 0 1 0 0,0-1-1 0 0,1 1 0 0 0,-1 0 0 0 0,0-1 1 0 0,2 0-1 0 0,6-3-28 0 0,-1 0 0 0 0,1 0 0 0 0,-1-1 0 0 0,0 0 0 0 0,0-1 0 0 0,0 0 0 0 0,12-13 0 0 0,-15 14 10 0 0,-1 0 0 0 0,0-1 1 0 0,0 1-1 0 0,0-1 0 0 0,-1 0 1 0 0,0 0-1 0 0,0-1 0 0 0,-1 1 1 0 0,0 0-1 0 0,0-1 0 0 0,2-13 1 0 0,2-46-48 0 0,-6 58 96 0 0,0-1-1 0 0,0 1 1 0 0,-1 0 0 0 0,0 0 0 0 0,-5-16 0 0 0,6 23-17 0 0,-1 0 0 0 0,1 0 0 0 0,-1 0 1 0 0,1 0-1 0 0,-1 0 0 0 0,1 0 0 0 0,-1 0 0 0 0,1 0 0 0 0,-1 0 1 0 0,0 0-1 0 0,0 0 0 0 0,1 1 0 0 0,-1-1 0 0 0,-1-1 0 0 0,1 2-2 0 0,1 0 0 0 0,-1 0 0 0 0,1-1 0 0 0,-1 1-1 0 0,1 0 1 0 0,-1 0 0 0 0,1 0 0 0 0,-1 0 0 0 0,1 0-1 0 0,-1 0 1 0 0,1 0 0 0 0,-1 0 0 0 0,1 0-1 0 0,-1 0 1 0 0,0 0 0 0 0,1 0 0 0 0,-1 0 0 0 0,1 1-1 0 0,-1-1 1 0 0,1 0 0 0 0,-1 1 0 0 0,-1 0 2 0 0,1 0 1 0 0,0 0-1 0 0,-1 0 1 0 0,1 0-1 0 0,0 1 1 0 0,0-1-1 0 0,0 0 1 0 0,0 1-1 0 0,0-1 1 0 0,0 1-1 0 0,0-1 1 0 0,1 1-1 0 0,-1-1 1 0 0,0 1 0 0 0,1 0-1 0 0,-1 2 1 0 0,0 2-9 0 0,1 1 0 0 0,0-1 0 0 0,0 0 0 0 0,0 0 0 0 0,1 0 0 0 0,0 0 1 0 0,0 1-1 0 0,0-1 0 0 0,1 0 0 0 0,0-1 0 0 0,0 1 0 0 0,1 0 1 0 0,-1 0-1 0 0,1-1 0 0 0,0 0 0 0 0,5 6 0 0 0,0 0-1 0 0,0-1-1 0 0,1 0 1 0 0,0-1-1 0 0,1 0 1 0 0,0 0-1 0 0,18 11 1 0 0,-22-16 0 0 0,1-1 1 0 0,-1 0 0 0 0,1 0 0 0 0,-1 0 0 0 0,1-1 0 0 0,0 0-1 0 0,0-1 1 0 0,0 1 0 0 0,0-1 0 0 0,1-1 0 0 0,-1 0 0 0 0,0 0-1 0 0,0 0 1 0 0,0 0 0 0 0,0-1 0 0 0,0-1 0 0 0,0 1 0 0 0,13-5-1 0 0,-14 4-4 0 0,-1 0-1 0 0,0-1 1 0 0,0 1-1 0 0,0-1 1 0 0,0 0-1 0 0,0 0 0 0 0,0-1 1 0 0,-1 1-1 0 0,1-1 1 0 0,-1 0-1 0 0,0-1 1 0 0,-1 1-1 0 0,1 0 0 0 0,-1-1 1 0 0,1 0-1 0 0,-2 0 1 0 0,1 0-1 0 0,0 0 1 0 0,-1-1-1 0 0,0 1 1 0 0,0 0-1 0 0,-1-1 0 0 0,2-9 1 0 0,-1-2-133 0 0,-2 0 0 0 0,0 0 0 0 0,-1 1 1 0 0,-1-1-1 0 0,0 0 0 0 0,-2 1 0 0 0,0-1 1 0 0,0 1-1 0 0,-1 0 0 0 0,-10-18 0 0 0,10 24 76 0 0,0 1 1 0 0,-1 0-1 0 0,0 1 0 0 0,0-1 1 0 0,-1 1-1 0 0,0 0 0 0 0,-13-11 1 0 0,16 16 72 0 0,0 0 1 0 0,0-1-1 0 0,-1 2 1 0 0,1-1-1 0 0,-1 0 1 0 0,1 1 0 0 0,-1 0-1 0 0,0 0 1 0 0,1 0-1 0 0,-1 1 1 0 0,0-1-1 0 0,0 1 1 0 0,0 0 0 0 0,-1 1-1 0 0,1-1 1 0 0,0 1-1 0 0,-8 1 1 0 0,8 0 15 0 0,-1 1 0 0 0,0 0 0 0 0,1 0 0 0 0,-1 1 0 0 0,1-1 0 0 0,0 1 0 0 0,0 0 0 0 0,-8 7 0 0 0,1 0 76 0 0,1 0-1 0 0,-12 13 1 0 0,11-9-66 0 0,1 0 1 0 0,1 0-1 0 0,0 1 1 0 0,1 0 0 0 0,-14 32-1 0 0,18-34-23 0 0,1 0-1 0 0,0-1 0 0 0,1 1 1 0 0,0 0-1 0 0,1 1 0 0 0,1-1 1 0 0,0 0-1 0 0,1 21 1 0 0,0-28 0 0 0,1 1 1 0 0,0-1 0 0 0,0 0 0 0 0,1 1-1 0 0,0-1 1 0 0,0 0 0 0 0,0 0-1 0 0,1 0 1 0 0,0 0 0 0 0,0 0 0 0 0,0-1-1 0 0,1 1 1 0 0,6 6 0 0 0,-6-8-6 0 0,1 0 0 0 0,-1 0 0 0 0,1 0 0 0 0,-1-1 0 0 0,1 0 0 0 0,0 0-1 0 0,1 0 1 0 0,-1-1 0 0 0,0 0 0 0 0,1 0 0 0 0,-1 0 0 0 0,1 0 0 0 0,0-1 0 0 0,-1 0 0 0 0,8 0 0 0 0,-1 0 6 0 0,1 0 0 0 0,0-2 1 0 0,-1 1-1 0 0,1-2 0 0 0,-1 0 0 0 0,1 0 1 0 0,-1-1-1 0 0,0 0 0 0 0,0-1 0 0 0,0-1 1 0 0,0 0-1 0 0,-1-1 0 0 0,13-7 0 0 0,-16 7 0 0 0,0 1 0 0 0,0-2 0 0 0,-1 1 0 0 0,0-1 0 0 0,0 0 0 0 0,-1 0 0 0 0,1-1 0 0 0,-2 0 0 0 0,1 0 0 0 0,-1 0 0 0 0,0-1 0 0 0,-1 0 0 0 0,0 0 0 0 0,0 0 0 0 0,-1 0 0 0 0,0-1 0 0 0,2-13 0 0 0,-2-1-54 0 0,1-46-1 0 0,-4 57 28 0 0,-1 1 0 0 0,0-1 0 0 0,-1 1-1 0 0,0 0 1 0 0,-7-19 0 0 0,9 29 16 0 0,0 1 0 0 0,-1 0 0 0 0,1 0 0 0 0,-1 0 0 0 0,1 0 0 0 0,0 0 0 0 0,-1 0 0 0 0,0 0 0 0 0,1 0 1 0 0,-1 0-1 0 0,0 0 0 0 0,1 1 0 0 0,-1-1 0 0 0,0 0 0 0 0,0 0 0 0 0,0 0 0 0 0,0 1 0 0 0,1-1 0 0 0,-1 1 0 0 0,0-1 0 0 0,0 1 0 0 0,0-1 1 0 0,0 1-1 0 0,-2-1 0 0 0,1 1 7 0 0,1 0 0 0 0,-1 1 1 0 0,1-1-1 0 0,-1 0 0 0 0,1 1 1 0 0,-1-1-1 0 0,1 1 0 0 0,-1 0 1 0 0,1-1-1 0 0,0 1 0 0 0,-1 0 1 0 0,1 0-1 0 0,0 0 0 0 0,0 0 1 0 0,-1 0-1 0 0,1 0 0 0 0,-1 2 1 0 0,-4 4 5 0 0,0 0 0 0 0,1 0 0 0 0,0 1 0 0 0,0 0 0 0 0,1 0 0 0 0,0 1 0 0 0,0-1 0 0 0,1 1 0 0 0,0-1 0 0 0,0 1 0 0 0,1 0 0 0 0,0 0 0 0 0,1 1 0 0 0,-1 16 0 0 0,2-18-11 0 0,0 0 0 0 0,0 1 0 0 0,1-1 0 0 0,0 0-1 0 0,1 0 1 0 0,-1 0 0 0 0,1 0 0 0 0,1 0 0 0 0,0 0 0 0 0,0-1 0 0 0,0 1 0 0 0,1-1 0 0 0,0 0 0 0 0,1 0 0 0 0,-1 0 0 0 0,12 11 0 0 0,-12-14-4 0 0,-1-1-1 0 0,2 0 1 0 0,-1 0 0 0 0,0 0 0 0 0,1-1-1 0 0,-1 1 1 0 0,1-1 0 0 0,0 0-1 0 0,-1-1 1 0 0,1 1 0 0 0,0-1 0 0 0,6 1-1 0 0,-3-1 5 0 0,-1 0-1 0 0,1-1 1 0 0,0 0-1 0 0,-1-1 0 0 0,1 0 1 0 0,0 0-1 0 0,9-3 1 0 0,1-1-23 0 0,-1-2 1 0 0,-1 0-1 0 0,1 0 1 0 0,-1-2-1 0 0,-1 0 1 0 0,17-12-1 0 0,-11 5-8 0 0,0-1 0 0 0,0-1-1 0 0,28-33 1 0 0,-38 38 8 0 0,-1-1 0 0 0,0 0 0 0 0,-1 0 0 0 0,-1-1 0 0 0,0-1 0 0 0,11-30 0 0 0,-8 8-83 0 0,-2-1 0 0 0,-1 0 0 0 0,3-54 0 0 0,-8-121 36 0 0,-5 178 120 0 0,-12-71 0 0 0,9 88 39 0 0,0-1 0 0 0,-1 1-1 0 0,-1 0 1 0 0,0 1 0 0 0,-12-20-1 0 0,16 33-13 0 0,0 0-1 0 0,0 0 1 0 0,-1 1-1 0 0,0-1 1 0 0,1 1-1 0 0,-1 0 1 0 0,-1 0-1 0 0,1 1 0 0 0,-1-1 1 0 0,1 1-1 0 0,-7-3 1 0 0,8 4-25 0 0,0 1-1 0 0,0 0 1 0 0,0 0 0 0 0,0 0-1 0 0,0 0 1 0 0,0 0 0 0 0,-1 1 0 0 0,1-1-1 0 0,0 1 1 0 0,0 0 0 0 0,-1 0 0 0 0,1 0-1 0 0,0 1 1 0 0,0-1 0 0 0,-1 1 0 0 0,1 0-1 0 0,0 0 1 0 0,0 0 0 0 0,0 0 0 0 0,-5 2-1 0 0,1 2 34 0 0,-1 0-1 0 0,1 1 0 0 0,0 0 1 0 0,0 0-1 0 0,1 0 1 0 0,0 1-1 0 0,0-1 1 0 0,1 1-1 0 0,-1 1 0 0 0,2-1 1 0 0,-6 12-1 0 0,0-1 65 0 0,2 1 1 0 0,1 0-1 0 0,-10 38 0 0 0,8-4-56 0 0,2 0 0 0 0,-1 61 0 0 0,8-103-68 0 0,-4 71 76 0 0,4 0 0 0 0,16 135 0 0 0,-16-216-103 0 0,6 38-125 0 0,1 1 0 0 0,2-1 0 0 0,23 63-1 0 0,-27-90 71 0 0,1 0 1 0 0,0 0-1 0 0,1-1 0 0 0,0 0 0 0 0,1-1 0 0 0,12 14 0 0 0,-13-17 29 0 0,1 0 0 0 0,-1-1 0 0 0,1 0 0 0 0,0 0-1 0 0,1-1 1 0 0,0 0 0 0 0,-1 0 0 0 0,1-1 0 0 0,15 5-1 0 0,-11-6-328 0 0,-1 0-1 0 0,1 0 0 0 0,0-1 0 0 0,0-1 0 0 0,24 0 0 0 0,-24-1-1248 0 0,0-2 0 0 0,-1 0-1 0 0,18-4 1 0 0,-2-3-2265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13 512 0 0,'-1'-11'19604'0'0,"0"11"-19100"0"0,1-1 649 0 0,2 1-1121 0 0,2 1 8 0 0,-1 0-40 0 0,2 2-72 0 0,-3 3-200 0 0,-1 0-56 0 0,-1 4-1281 0 0,-1 1-2872 0 0,-1 0 96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 4257 0 0,'-1'8'12987'0'0,"1"-5"-12283"0"0,4 1-128 0 0,1 0-96 0 0,1 0-360 0 0,-2 1 72 0 0,2-3-224 0 0,-1 1 48 0 0,0 0-160 0 0,-1-1-72 0 0,1 1-2040 0 0,-3 0 1383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169 64 512 0 0,'-9'1'357'0'0,"1"0"0"0"0,0 0-1 0 0,0 0 1 0 0,0 1 0 0 0,0 1-1 0 0,0-1 1 0 0,0 1 0 0 0,-10 6 0 0 0,-57 37 3560 0 0,65-39-3798 0 0,10-7-80 0 0,0 0 0 0 0,0 0-1 0 0,0 0 1 0 0,0 0 0 0 0,0 0 0 0 0,0 0 0 0 0,0 0 0 0 0,0 0-1 0 0,0 0 1 0 0,0 0 0 0 0,0 0 0 0 0,0 0 0 0 0,0 0 0 0 0,0 0-1 0 0,0 0 1 0 0,0 0 0 0 0,0 0 0 0 0,0 0 0 0 0,0 1 0 0 0,0-1 0 0 0,0 0-1 0 0,0 0 1 0 0,0 0 0 0 0,0 0 0 0 0,0 0 0 0 0,0 0 0 0 0,0 0-1 0 0,0 0 1 0 0,0 0 0 0 0,0 0 0 0 0,0 0 0 0 0,0 0 0 0 0,0 0-1 0 0,0 0 1 0 0,0 0 0 0 0,0 0 0 0 0,0 0 0 0 0,0 0 0 0 0,0 0-1 0 0,0 0 1 0 0,-1 0 0 0 0,10-2 1034 0 0,22-8 53 0 0,-16 5-632 0 0,35-10 515 0 0,0 3 0 0 0,94-10 0 0 0,-116 19-932 0 0,-1 2 1 0 0,1 0-1 0 0,0 2 0 0 0,44 7 1 0 0,-34-3 287 0 0,63 0 0 0 0,22 3 390 0 0,23 2-175 0 0,-56-5-219 0 0,264 5 282 0 0,-332-10-614 0 0,581-29 436 0 0,-281-11-238 0 0,-235 26-139 0 0,108-14 257 0 0,-116 21-172 0 0,-1 3 0 0 0,130 11 0 0 0,-135 2 1 0 0,66 5-51 0 0,-74-9-136 0 0,-24-1 98 0 0,56-3 1 0 0,-78-2-48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6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3 928 0 0,'-1'-2'6882'0'0,"1"2"-6796"0"0,0 0 0 0 0,0-1 0 0 0,0 1 0 0 0,1 0 0 0 0,-1 0 0 0 0,0 0 0 0 0,0 0 0 0 0,0 0 1 0 0,0 0-1 0 0,1 0 0 0 0,-1 0 0 0 0,0 0 0 0 0,0 0 0 0 0,0 0 0 0 0,1 0 0 0 0,-1 0 0 0 0,0 0 0 0 0,0 0 0 0 0,0 0 0 0 0,1 0 0 0 0,-1 0 0 0 0,0 0 1 0 0,0 1-1 0 0,0-1 0 0 0,0 0 0 0 0,1 0 0 0 0,-1 0 0 0 0,0 0 0 0 0,0 0 0 0 0,0 0 0 0 0,0 0 0 0 0,1 1 0 0 0,2 2 372 0 0,1 0-1 0 0,0 0 0 0 0,-1 1 1 0 0,0-1-1 0 0,0 1 0 0 0,0 0 1 0 0,0 0-1 0 0,-1 0 0 0 0,0 0 1 0 0,1 1-1 0 0,-1-1 0 0 0,-1 1 0 0 0,1-1 1 0 0,-1 1-1 0 0,0-1 0 0 0,1 8 1 0 0,1 10-121 0 0,-1 1 1 0 0,-2 29-1 0 0,0-17 205 0 0,-3 92 288 0 0,0-26-524 0 0,3-91-303 0 0,0 1 0 0 0,1 0 0 0 0,1 0-1 0 0,3 11 1 0 0,-4-17-18 0 0,1 0-1 0 0,-1-1 1 0 0,1 1-1 0 0,0 0 0 0 0,1-1 1 0 0,-1 1-1 0 0,1-1 1 0 0,0 0-1 0 0,0 0 0 0 0,6 7 1 0 0,-7-10-61 0 0,0 0-1 0 0,-1 1 1 0 0,1-1 0 0 0,0 0 0 0 0,0 0-1 0 0,0-1 1 0 0,0 1 0 0 0,0 0 0 0 0,0-1-1 0 0,0 1 1 0 0,0-1 0 0 0,0 1 0 0 0,0-1-1 0 0,0 0 1 0 0,1 0 0 0 0,-1 0 0 0 0,0 0-1 0 0,0 0 1 0 0,0-1 0 0 0,4 0 0 0 0,-1-1-907 0 0,0 0 1 0 0,1 0 0 0 0,-1 0-1 0 0,-1 0 1 0 0,1-1-1 0 0,9-6 1 0 0,-4 0-1800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195 164 512 0 0,'0'-13'636'0'0,"-1"1"1"0"0,-1 0-1 0 0,0-1 0 0 0,-1 1 0 0 0,-1 0 1 0 0,1 0-1 0 0,-2 0 0 0 0,0 1 0 0 0,0 0 1 0 0,-8-12-1 0 0,12 22-513 0 0,1-1-1 0 0,-1 1 1 0 0,0-1-1 0 0,0 1 1 0 0,0 0 0 0 0,-1 0-1 0 0,1-1 1 0 0,0 1 0 0 0,0 0-1 0 0,-1 0 1 0 0,1 0-1 0 0,-1 0 1 0 0,1 1 0 0 0,-1-1-1 0 0,1 0 1 0 0,-1 1 0 0 0,1-1-1 0 0,-1 1 1 0 0,1-1-1 0 0,-1 1 1 0 0,0 0 0 0 0,1-1-1 0 0,-1 1 1 0 0,0 0 0 0 0,1 0-1 0 0,-1 0 1 0 0,0 0-1 0 0,1 1 1 0 0,-3-1 0 0 0,2 1 41 0 0,-1 1-1 0 0,1-1 1 0 0,-1 0 0 0 0,1 0 0 0 0,0 1 0 0 0,0-1 0 0 0,0 1-1 0 0,0 0 1 0 0,0 0 0 0 0,0 0 0 0 0,0 0 0 0 0,0 0 0 0 0,1 0 0 0 0,-1 0-1 0 0,1 1 1 0 0,0-1 0 0 0,-2 4 0 0 0,2-5-101 0 0,1 0 1 0 0,0 0-1 0 0,0-1 1 0 0,0 1-1 0 0,0 0 1 0 0,0 0-1 0 0,0-1 1 0 0,0 1-1 0 0,0 0 1 0 0,0 0-1 0 0,0-1 0 0 0,0 1 1 0 0,0 0-1 0 0,1-1 1 0 0,-1 1-1 0 0,0 0 1 0 0,1 0-1 0 0,-1-1 1 0 0,0 1-1 0 0,1 0 0 0 0,-1-1 1 0 0,1 1-1 0 0,-1-1 1 0 0,1 1-1 0 0,-1-1 1 0 0,1 1-1 0 0,-1-1 1 0 0,1 1-1 0 0,-1-1 0 0 0,1 1 1 0 0,0-1-1 0 0,-1 0 1 0 0,1 1-1 0 0,0-1 1 0 0,0 0-1 0 0,-1 0 1 0 0,1 1-1 0 0,0-1 1 0 0,-1 0-1 0 0,1 0 0 0 0,0 0 1 0 0,0 0-1 0 0,-1 0 1 0 0,1 0-1 0 0,0 0 1 0 0,0 0-1 0 0,-1 0 1 0 0,1 0-1 0 0,0-1 0 0 0,0 1 1 0 0,-1 0-1 0 0,1 0 1 0 0,0-1-1 0 0,-1 1 1 0 0,1 0-1 0 0,0-1 1 0 0,-1 1-1 0 0,1-1 0 0 0,0 1 64 0 0,-27 16 845 0 0,25-16-973 0 0,-10 5 126 0 0,10-7-29 0 0,5-6-97 0 0,12-13 26 0 0,-11 16 7 0 0,-1-1 0 0 0,1 1 0 0 0,3-9 0 0 0,-6 7 97 0 0,-3 7-124 0 0,1 0 0 0 0,0-1 0 0 0,0 1 0 0 0,0 0 0 0 0,0 0 0 0 0,0 0 0 0 0,0 0 0 0 0,-1 0 0 0 0,1 0 1 0 0,0 0-1 0 0,0 0 0 0 0,0 0 0 0 0,0 0 0 0 0,0 0 0 0 0,-1 0 0 0 0,1 0 0 0 0,0 0 0 0 0,0 0 0 0 0,0 0 0 0 0,0 0 0 0 0,0 0 0 0 0,-1 0 0 0 0,1 0 0 0 0,0 0 0 0 0,0 0 0 0 0,0 0 1 0 0,0 0-1 0 0,0 0 0 0 0,-1 0 0 0 0,1 0 0 0 0,0 0 0 0 0,0 0 0 0 0,0 1 0 0 0,0-1 0 0 0,0 0 0 0 0,0 0 0 0 0,0 0 0 0 0,-1 0 0 0 0,1 0 0 0 0,0 0 0 0 0,0 0 0 0 0,0 1 0 0 0,0-1 1 0 0,0 0-1 0 0,0 0 0 0 0,0 0 0 0 0,0 0 0 0 0,0 0 0 0 0,0 1 0 0 0,-4 3 54 0 0,1 0 0 0 0,0 0 0 0 0,1 1 0 0 0,-1-1 0 0 0,1 1 0 0 0,0 0 0 0 0,0 0 0 0 0,0 0 0 0 0,1 0 0 0 0,0 0 0 0 0,0 0 0 0 0,0 0 1 0 0,0 6-1 0 0,-1 13 158 0 0,3 36-1 0 0,0-55-160 0 0,3 95 220 0 0,-12 160 0 0 0,-48 93-496 0 0,53-341 206 0 0,-4 31 16 0 0,6-40-5 0 0,1 0 0 0 0,0 0 0 0 0,0 0 0 0 0,0 0-1 0 0,1 0 1 0 0,-1 0 0 0 0,1 0 0 0 0,-1 0 0 0 0,1 0 0 0 0,2 5 0 0 0,-2-7 3 0 0,-1-1 1 0 0,0 1 0 0 0,0-1 0 0 0,1 1 0 0 0,-1-1 0 0 0,0 1 0 0 0,1-1 0 0 0,-1 1 0 0 0,1-1 0 0 0,-1 0 0 0 0,1 1 0 0 0,-1-1 0 0 0,1 0 0 0 0,-1 1 0 0 0,1-1-1 0 0,-1 0 1 0 0,1 0 0 0 0,-1 1 0 0 0,1-1 0 0 0,-1 0 0 0 0,1 0 0 0 0,0 0 0 0 0,-1 0 0 0 0,1 0 0 0 0,-1 0 0 0 0,2 0 0 0 0,-1 0-12 0 0,1 0 1 0 0,-1-1 0 0 0,1 1 0 0 0,-1-1 0 0 0,0 1-1 0 0,1-1 1 0 0,-1 0 0 0 0,0 1 0 0 0,1-1-1 0 0,0-1 1 0 0,3-2-87 0 0,0-1 0 0 0,0 1 1 0 0,6-10-1 0 0,0-1-1306 0 0,-1 0 1 0 0,12-25-1 0 0,-12 18-792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204 218 8 0 0,'-9'1'668'0'0,"1"0"0"0"0,-1-1 0 0 0,1 0-1 0 0,-1-1 1 0 0,1 0 0 0 0,-1 0 0 0 0,1-1 0 0 0,-1 0 0 0 0,1 0 0 0 0,-12-6-1 0 0,11 4-137 0 0,0 0-1 0 0,1 0 1 0 0,-1-1-1 0 0,1 0 0 0 0,0-1 1 0 0,1 0-1 0 0,-1 0 0 0 0,1-1 1 0 0,-6-7-1 0 0,12 13-462 0 0,0 0 0 0 0,0-1 0 0 0,0 1-1 0 0,0 0 1 0 0,0 0 0 0 0,0-1 0 0 0,0 1 0 0 0,0 0-1 0 0,1-1 1 0 0,-1 1 0 0 0,1-1 0 0 0,-1 1 0 0 0,1-1 0 0 0,0 1-1 0 0,-1-1 1 0 0,1 1 0 0 0,0-4 0 0 0,1 4-24 0 0,-1-1 0 0 0,1 1 0 0 0,0 0 0 0 0,0-1 0 0 0,0 1 0 0 0,0 0 1 0 0,0 0-1 0 0,0 0 0 0 0,0 0 0 0 0,0 0 0 0 0,0 0 0 0 0,0 0 0 0 0,1 0 0 0 0,-1 0 0 0 0,0 0 0 0 0,1 1 1 0 0,-1-1-1 0 0,2 0 0 0 0,26-10 212 0 0,0 1 0 0 0,0 1 1 0 0,46-8-1 0 0,-8 2-51 0 0,-28 6-124 0 0,0 1-1 0 0,0 2 1 0 0,1 1-1 0 0,69 2 0 0 0,-90 4-39 0 0,0 1 0 0 0,0 1-1 0 0,-1 0 1 0 0,1 2-1 0 0,18 7 1 0 0,-25-7-28 0 0,0 0-1 0 0,0 1 1 0 0,-1 0 0 0 0,1 1 0 0 0,-2 1-1 0 0,1 0 1 0 0,-1 0 0 0 0,11 11 0 0 0,-13-9-1 0 0,0 0 0 0 0,0 1 0 0 0,-1-1 0 0 0,-1 2 0 0 0,0-1 0 0 0,0 1 0 0 0,-1 0 0 0 0,0 0 0 0 0,-1 0 0 0 0,-1 1 0 0 0,4 21 0 0 0,-4-6 13 0 0,0 0 1 0 0,-2 0 0 0 0,-1 1 0 0 0,-5 37 0 0 0,2-35-23 0 0,-2-1 0 0 0,-1 0 0 0 0,-15 42 0 0 0,16-59-23 0 0,0 0 0 0 0,-1 0-1 0 0,-1 0 1 0 0,0-1-1 0 0,-1 0 1 0 0,0 0-1 0 0,-1-1 1 0 0,0 0 0 0 0,-18 16-1 0 0,0-5-1 0 0,0-1-1 0 0,-2-1 1 0 0,-52 27-1 0 0,61-37 33 0 0,0-1 0 0 0,0-1 0 0 0,-1-1 0 0 0,-1 0-1 0 0,1-2 1 0 0,-43 5 0 0 0,58-9-41 0 0,-1-1-1 0 0,1 0 1 0 0,-1 0-1 0 0,1-1 1 0 0,0 1-1 0 0,-1-1 1 0 0,1-1 0 0 0,-1 1-1 0 0,1-1 1 0 0,0 0-1 0 0,0-1 1 0 0,0 1-1 0 0,0-1 1 0 0,1 0-1 0 0,-1-1 1 0 0,1 1-1 0 0,0-1 1 0 0,0 0-1 0 0,0-1 1 0 0,0 1-1 0 0,1-1 1 0 0,-1 0 0 0 0,1 0-1 0 0,0 0 1 0 0,1-1-1 0 0,0 1 1 0 0,-1-1-1 0 0,2 0 1 0 0,-1 0-1 0 0,1 0 1 0 0,-3-12-1 0 0,2 4-638 0 0,0-1 0 0 0,2 0-1 0 0,0 1 1 0 0,1-1 0 0 0,0 0-1 0 0,1 0 1 0 0,5-26 0 0 0,4-2-1828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64 981 512 0 0,'-6'-14'1000'0'0,"5"12"-300"0"0,-1-1-1 0 0,1 1 1 0 0,0-1-1 0 0,0 1 1 0 0,1-1-1 0 0,-1 0 1 0 0,-1-4-1 0 0,2 24 3064 0 0,0-7-3148 0 0,-1 0 0 0 0,-3 13 0 0 0,-4 10 180 0 0,-24 143 1152 0 0,32-168-1884 0 0,-2 5 38 0 0,1-1-1 0 0,1 1 0 0 0,0 0 0 0 0,2 20 0 0 0,-1-30-97 0 0,0 1 1 0 0,0-1 0 0 0,0 0 0 0 0,0 1-1 0 0,1-1 1 0 0,-1 0 0 0 0,1 0 0 0 0,0 1 0 0 0,0-1-1 0 0,0 0 1 0 0,0-1 0 0 0,0 1 0 0 0,1 0-1 0 0,-1-1 1 0 0,1 1 0 0 0,0-1 0 0 0,0 0-1 0 0,0 0 1 0 0,0 0 0 0 0,6 3 0 0 0,-1-2-16 0 0,0-1 0 0 0,-1 0-1 0 0,1 0 1 0 0,0 0 0 0 0,1-1 0 0 0,-1 0 0 0 0,0-1 0 0 0,0 0 0 0 0,0 0-1 0 0,0-1 1 0 0,0 0 0 0 0,0 0 0 0 0,10-3 0 0 0,-4 0 2 0 0,1-1 1 0 0,-1 0 0 0 0,-1-1-1 0 0,1 0 1 0 0,-1-1-1 0 0,17-12 1 0 0,-22 14 4 0 0,-1-1 1 0 0,1 0 0 0 0,-1 0-1 0 0,-1-1 1 0 0,1 1-1 0 0,-1-1 1 0 0,-1-1 0 0 0,1 1-1 0 0,-1-1 1 0 0,0 0 0 0 0,-1 0-1 0 0,0-1 1 0 0,0 1-1 0 0,-1-1 1 0 0,0 0 0 0 0,0 0-1 0 0,-1 0 1 0 0,-1 0 0 0 0,1 0-1 0 0,-1-1 1 0 0,-1 1-1 0 0,0 0 1 0 0,0-1 0 0 0,-2-11-1 0 0,0 9-17 0 0,-4-23 74 0 0,6 33-44 0 0,-1 1 0 0 0,1-1 0 0 0,-1 0 0 0 0,0 0 0 0 0,1 1 1 0 0,-1-1-1 0 0,0 0 0 0 0,0 1 0 0 0,0-1 0 0 0,0 1 1 0 0,0 0-1 0 0,-1-1 0 0 0,1 1 0 0 0,0 0 0 0 0,-3-2 0 0 0,4 3-5 0 0,0 0 0 0 0,-1-1 0 0 0,1 1 0 0 0,0 0 0 0 0,-1 0-1 0 0,1 0 1 0 0,-1 0 0 0 0,1 0 0 0 0,-1-1 0 0 0,1 1 0 0 0,0 0 0 0 0,-1 0-1 0 0,1 0 1 0 0,-1 0 0 0 0,1 0 0 0 0,-1 0 0 0 0,1 1 0 0 0,0-1-1 0 0,-1 0 1 0 0,1 0 0 0 0,-1 0 0 0 0,1 0 0 0 0,0 0 0 0 0,-1 1-1 0 0,1-1 1 0 0,-1 0 0 0 0,1 0 0 0 0,-1 1 0 0 0,-7 12 1 0 0,0 17-19 0 0,5-7 7 0 0,1 1-1 0 0,1-1 0 0 0,1 1 0 0 0,1-1 0 0 0,1 1 0 0 0,1-1 1 0 0,7 27-1 0 0,-8-45-2 0 0,0 0-1 0 0,0 0 1 0 0,0 0 0 0 0,1 0 0 0 0,-1 0 0 0 0,1 0 0 0 0,0-1 0 0 0,1 1-1 0 0,-1-1 1 0 0,1 0 0 0 0,0 0 0 0 0,0 0 0 0 0,4 3 0 0 0,-5-5 7 0 0,-1-1 0 0 0,0 1 0 0 0,1-1 0 0 0,-1 1 0 0 0,1-1 1 0 0,0 0-1 0 0,-1 0 0 0 0,1 0 0 0 0,0-1 0 0 0,-1 1 0 0 0,1 0 0 0 0,0-1 1 0 0,0 0-1 0 0,0 0 0 0 0,0 0 0 0 0,-1 0 0 0 0,1 0 0 0 0,0 0 0 0 0,0-1 1 0 0,0 0-1 0 0,-1 1 0 0 0,1-1 0 0 0,0 0 0 0 0,-1 0 0 0 0,1 0 0 0 0,-1-1 1 0 0,3-1-1 0 0,6-4-35 0 0,0-1 0 0 0,-1-1 0 0 0,0 0 1 0 0,-1 0-1 0 0,0-1 0 0 0,0 0 1 0 0,-1 0-1 0 0,0-1 0 0 0,6-12 0 0 0,-6 8 32 0 0,-1-1 0 0 0,0 0 0 0 0,-1 0 0 0 0,-1 0 0 0 0,0-1-1 0 0,3-26 1 0 0,-28 99 243 0 0,15-31-261 0 0,0 0-1 0 0,-1 35 1 0 0,5-53 26 0 0,1 0 0 0 0,0 0 1 0 0,1 0-1 0 0,0 0 0 0 0,0 0 0 0 0,0 0 0 0 0,1 0 0 0 0,0 0 1 0 0,0-1-1 0 0,1 1 0 0 0,0-1 0 0 0,0 1 0 0 0,7 9 0 0 0,-8-13 0 0 0,0 0 0 0 0,0-1 0 0 0,1 1 0 0 0,-1-1 0 0 0,1 1 0 0 0,0-1 0 0 0,0 0 0 0 0,0 0 0 0 0,0-1 0 0 0,0 1 0 0 0,0 0 0 0 0,0-1 0 0 0,0 0 0 0 0,1 0 0 0 0,-1 0 0 0 0,0 0 0 0 0,1 0 0 0 0,-1-1 0 0 0,1 0 0 0 0,-1 1 0 0 0,1-1 0 0 0,5-1 0 0 0,-3 0 12 0 0,0 0 0 0 0,0-1 0 0 0,-1 0 0 0 0,1 0 0 0 0,0 0 0 0 0,-1-1 0 0 0,1 0 0 0 0,-1 0 0 0 0,0 0 0 0 0,0 0 0 0 0,0-1 0 0 0,5-4 0 0 0,-2 0-2 0 0,0 0 0 0 0,0 0 0 0 0,0-1-1 0 0,-1 0 1 0 0,0-1 0 0 0,-1 0 0 0 0,0 0-1 0 0,0 0 1 0 0,-1 0 0 0 0,-1-1 0 0 0,0 0-1 0 0,0 0 1 0 0,-1 0 0 0 0,0 0 0 0 0,-1-1-1 0 0,1-16 1 0 0,-3-8 8 0 0,-1 0 0 0 0,-2 0 0 0 0,-1 0-1 0 0,-2 1 1 0 0,-2-1 0 0 0,-12-34 0 0 0,19 65-4 0 0,-1 0-1 0 0,0 0 0 0 0,0 0 1 0 0,-1 1-1 0 0,1-1 1 0 0,-1 1-1 0 0,-6-8 1 0 0,8 11-14 0 0,0 0 1 0 0,0 0 0 0 0,0 0 0 0 0,-1 1-1 0 0,1-1 1 0 0,0 0 0 0 0,0 0-1 0 0,-1 1 1 0 0,1-1 0 0 0,0 1 0 0 0,-1-1-1 0 0,1 1 1 0 0,-1-1 0 0 0,1 1-1 0 0,-1 0 1 0 0,1 0 0 0 0,-1 0 0 0 0,1 0-1 0 0,-1 0 1 0 0,1 0 0 0 0,-1 0 0 0 0,1 0-1 0 0,0 0 1 0 0,-1 1 0 0 0,1-1-1 0 0,-1 1 1 0 0,1-1 0 0 0,0 1 0 0 0,-1-1-1 0 0,1 1 1 0 0,-2 1 0 0 0,-5 4-12 0 0,-1 0 1 0 0,1 0-1 0 0,0 1 1 0 0,1 0-1 0 0,-1 0 0 0 0,2 1 1 0 0,-1 0-1 0 0,1 0 1 0 0,-7 11-1 0 0,-5 13-38 0 0,-17 40-1 0 0,34-70 50 0 0,-9 23-33 0 0,2 0-1 0 0,0 1 1 0 0,1 0 0 0 0,2 1 0 0 0,1 0 0 0 0,1-1 0 0 0,0 44-1 0 0,3-64 13 0 0,1 0 0 0 0,-1-1-1 0 0,1 1 1 0 0,0 0 0 0 0,0 0-1 0 0,1 0 1 0 0,0-1 0 0 0,0 1-1 0 0,0-1 1 0 0,0 0 0 0 0,1 1-1 0 0,5 6 1 0 0,-5-9 10 0 0,-1 0 1 0 0,1 0 0 0 0,0 0-1 0 0,0 0 1 0 0,0 0-1 0 0,0-1 1 0 0,0 0-1 0 0,1 1 1 0 0,-1-1-1 0 0,1 0 1 0 0,0-1-1 0 0,-1 1 1 0 0,1-1 0 0 0,0 0-1 0 0,0 1 1 0 0,0-2-1 0 0,0 1 1 0 0,0 0-1 0 0,4-1 1 0 0,-1 0-9 0 0,0 0 0 0 0,0 0-1 0 0,0-1 1 0 0,-1 0 0 0 0,1 0 0 0 0,0-1 0 0 0,-1 0 0 0 0,1 0 0 0 0,-1-1-1 0 0,1 1 1 0 0,-1-1 0 0 0,6-4 0 0 0,-4 1-13 0 0,0 0 1 0 0,0 0-1 0 0,-1-1 1 0 0,0 0-1 0 0,0 0 0 0 0,-1-1 1 0 0,10-14-1 0 0,-7 8 5 0 0,-1-1 1 0 0,-1 0-1 0 0,0 0 0 0 0,-1-1 0 0 0,-1 0 0 0 0,0 0 1 0 0,-1 0-1 0 0,-1 0 0 0 0,3-30 0 0 0,-2-171 225 0 0,-5 210-114 0 0,-1 5-23 0 0,-4 13 5 0 0,-5 17-57 0 0,3-3 59 0 0,2 0 1 0 0,0 0 0 0 0,-3 50-1 0 0,8-66-55 0 0,1 0 0 0 0,0 0 0 0 0,1 0 0 0 0,0 0 1 0 0,0 0-1 0 0,1 0 0 0 0,0 0 0 0 0,1 0 0 0 0,0-1 0 0 0,0 1 0 0 0,1-1 0 0 0,0 0 0 0 0,0 0 0 0 0,9 13 0 0 0,-9-17 5 0 0,-1-1 0 0 0,1 1 0 0 0,0 0 0 0 0,0-1-1 0 0,0 0 1 0 0,0 0 0 0 0,0 0 0 0 0,1 0 0 0 0,-1-1-1 0 0,1 1 1 0 0,0-1 0 0 0,10 2 0 0 0,-8-2-11 0 0,-1-1 0 0 0,1 0 1 0 0,0-1-1 0 0,0 0 0 0 0,0 0 1 0 0,0 0-1 0 0,0-1 0 0 0,12-3 0 0 0,-3 0 13 0 0,0-2 0 0 0,0 0-1 0 0,-1-1 1 0 0,1 0 0 0 0,-2-2-1 0 0,1 0 1 0 0,14-11-1 0 0,-2-1-13 0 0,0-1 0 0 0,-2-2 0 0 0,-1 0-1 0 0,29-38 1 0 0,-39 43-9 0 0,-1-1 0 0 0,0 0 0 0 0,-2 0 0 0 0,0-1 0 0 0,-2-1 0 0 0,0 0 0 0 0,7-30 0 0 0,-6 3 10 0 0,-2 0-1 0 0,3-68 1 0 0,-9-101 22 0 0,-2 206-30 0 0,-8-172 154 0 0,3 144 61 0 0,-1 0 0 0 0,-18-61 0 0 0,23 95-39 0 0,-1 1-1 0 0,0-1 1 0 0,-1 1 0 0 0,0-1 0 0 0,1 1-1 0 0,-5-6 1 0 0,6 10-101 0 0,0-1-1 0 0,-1 1 0 0 0,1 0 1 0 0,0-1-1 0 0,-1 1 0 0 0,1 0 0 0 0,-1 0 1 0 0,1 0-1 0 0,-1 0 0 0 0,0 0 1 0 0,1 0-1 0 0,-1 0 0 0 0,0 1 1 0 0,0-1-1 0 0,1 1 0 0 0,-1-1 1 0 0,0 1-1 0 0,0 0 0 0 0,0-1 1 0 0,0 1-1 0 0,1 0 0 0 0,-1 0 1 0 0,-3 1-1 0 0,-1 0 30 0 0,0 1 1 0 0,0 0-1 0 0,0 0 0 0 0,0 0 1 0 0,0 1-1 0 0,1 0 0 0 0,-1 0 0 0 0,1 0 1 0 0,0 1-1 0 0,0 0 0 0 0,-9 8 1 0 0,-1 3 10 0 0,1 1-1 0 0,-14 20 1 0 0,13-14 6 0 0,0 0-1 0 0,2 2 1 0 0,-14 32-1 0 0,-22 79 73 0 0,34-85-20 0 0,1 1 0 0 0,-7 62 0 0 0,16-76 11 0 0,2 1-1 0 0,2-1 1 0 0,7 70 0 0 0,-3-88-146 0 0,0 1 1 0 0,2-1-1 0 0,1 0 0 0 0,0 0 1 0 0,1-1-1 0 0,1 0 1 0 0,1 0-1 0 0,1 0 1 0 0,0-1-1 0 0,1-1 0 0 0,1 0 1 0 0,19 21-1 0 0,-13-19-339 0 0,1 0 0 0 0,0-2-1 0 0,35 24 1 0 0,-30-25-897 0 0,0-1 1 0 0,2-2-1 0 0,27 11 1 0 0,-26-14-2021 0 0,0-1 1271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47 512 0 0,'-14'-6'512'0'0,"-4"-3"6290"0"0,4 4-4002 0 0,2-2 3778 0 0,1 0-4042 0 0,7 4-1912 0 0,2-2-64 0 0,1 3-231 0 0,1 1-153 0 0,2 0-200 0 0,2 1-72 0 0,2 2-64 0 0,1 1 63 0 0,1 4-431 0 0,-2 1-448 0 0,2 1-24 0 0,2 5-2177 0 0,-1-2 1537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 8 0 0,'-11'10'3199'0'0,"-1"2"971"0"0,7-5 3503 0 0,5-6-7553 0 0,0-1 1 0 0,0 1-1 0 0,0-1 1 0 0,0 1-1 0 0,0 0 0 0 0,1-1 1 0 0,-1 1-1 0 0,0-1 1 0 0,0 1-1 0 0,0-1 0 0 0,1 1 1 0 0,-1-1-1 0 0,0 1 1 0 0,1-1-1 0 0,-1 0 1 0 0,0 1-1 0 0,1-1 0 0 0,-1 1 1 0 0,1-1-1 0 0,-1 0 1 0 0,1 1-1 0 0,-1-1 0 0 0,0 0 1 0 0,1 1-1 0 0,-1-1 1 0 0,1 0-1 0 0,-1 0 0 0 0,1 0 1 0 0,0 1-1 0 0,-1-1 1 0 0,1 0-1 0 0,-1 0 1 0 0,1 0-1 0 0,-1 0 0 0 0,2 0 1 0 0,20 3 977 0 0,-9-3-1176 0 0,17 0-230 0 0,-10 6-2992 0 0,-11-2 1818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97 148 512 0 0,'-5'-3'191'0'0,"0"1"-1"0"0,0 0 1 0 0,0 0 0 0 0,-1 0-1 0 0,1 1 1 0 0,0 0 0 0 0,-8-1-1 0 0,10 2 198 0 0,0 0-1 0 0,1 0 0 0 0,-1 0 0 0 0,0 0 0 0 0,1 1 1 0 0,-1-1-1 0 0,1 1 0 0 0,-1 0 0 0 0,1 0 1 0 0,-1 0-1 0 0,1 0 0 0 0,-1 0 0 0 0,1 0 0 0 0,0 1 1 0 0,0-1-1 0 0,0 1 0 0 0,-4 3 0 0 0,8-4-29 0 0,-1 0-1 0 0,1 0 0 0 0,0 0 0 0 0,-1 0 0 0 0,1 0 1 0 0,0 0-1 0 0,0 0 0 0 0,0-1 0 0 0,0 1 1 0 0,2 0-1 0 0,3 1 442 0 0,-2 1-672 0 0,-1 0 0 0 0,0-1-1 0 0,0 1 1 0 0,0 1-1 0 0,0-1 1 0 0,-1 1 0 0 0,1-1-1 0 0,-1 1 1 0 0,0 0-1 0 0,0 0 1 0 0,0 0 0 0 0,-1 1-1 0 0,1-1 1 0 0,-1 1 0 0 0,0-1-1 0 0,0 1 1 0 0,-1 0-1 0 0,2 5 1 0 0,1 6-60 0 0,-1 0-1 0 0,-1 1 1 0 0,-1-1 0 0 0,0 20 0 0 0,-2 16 17 0 0,-12 79 0 0 0,12-126-93 0 0,1 0 0 0 0,-1 0 0 0 0,1-1 0 0 0,0 1 0 0 0,2 9 0 0 0,-2-13 8 0 0,0-1 1 0 0,0 1-1 0 0,0-1 0 0 0,0 1 0 0 0,0-1 1 0 0,1 1-1 0 0,-1 0 0 0 0,0-1 1 0 0,0 1-1 0 0,1-1 0 0 0,-1 1 1 0 0,0-1-1 0 0,1 1 0 0 0,-1-1 0 0 0,1 0 1 0 0,-1 1-1 0 0,1-1 0 0 0,-1 1 1 0 0,1-1-1 0 0,-1 0 0 0 0,1 1 0 0 0,0-1 1 0 0,0 0 0 0 0,0 0 0 0 0,0 0 0 0 0,-1 0 0 0 0,1 0 1 0 0,0 0-1 0 0,0 0 0 0 0,0-1 0 0 0,0 1 0 0 0,0 0 0 0 0,0-1 0 0 0,0 1 1 0 0,0 0-1 0 0,-1-1 0 0 0,1 1 0 0 0,0-1 0 0 0,0 1 0 0 0,0-1 1 0 0,-1 0-1 0 0,2 0 0 0 0,3-4-2 0 0,1-1 1 0 0,-1 1-1 0 0,0-1 1 0 0,0 0-1 0 0,-1 0 0 0 0,0-1 1 0 0,0 1-1 0 0,-1-1 1 0 0,1 0-1 0 0,-1 0 1 0 0,2-10-1 0 0,2-10 74 0 0,7-49 0 0 0,-7 32-82 0 0,0-6 41 0 0,1-51 0 0 0,-8 95-22 0 0,0 1 0 0 0,1-1 0 0 0,0 1 0 0 0,0-1 0 0 0,1 1 0 0 0,0 0 0 0 0,-1-1 0 0 0,2 1 0 0 0,4-9 0 0 0,-6 13 3 0 0,0-1 0 0 0,0 0 0 0 0,0 1 0 0 0,1-1 0 0 0,-1 1 0 0 0,1 0 0 0 0,-1 0 0 0 0,1-1 0 0 0,-1 1 0 0 0,1 0 0 0 0,0 0 0 0 0,-1 0 0 0 0,1 1 0 0 0,0-1-1 0 0,0 0 1 0 0,0 1 0 0 0,0-1 0 0 0,-1 1 0 0 0,1-1 0 0 0,0 1 0 0 0,0 0 0 0 0,0 0 0 0 0,0 0 0 0 0,0 0 0 0 0,0 0 0 0 0,0 0 0 0 0,0 1 0 0 0,0-1 0 0 0,0 1-1 0 0,0-1 1 0 0,2 2 0 0 0,6 2-15 0 0,-2 1 0 0 0,1 0 1 0 0,0 0-1 0 0,-1 1 0 0 0,0 0 0 0 0,-1 0 0 0 0,1 0 0 0 0,-1 1 0 0 0,0 1 0 0 0,6 8 0 0 0,4 7 34 0 0,-1 0 0 0 0,17 33-1 0 0,-27-43 113 0 0,0 2-1 0 0,0-1 0 0 0,6 30 0 0 0,-4-10 176 0 0,-8-33-310 0 0,1 0-1 0 0,-1 0 1 0 0,0 0-1 0 0,1 1 0 0 0,-1-1 1 0 0,0 0-1 0 0,1 0 1 0 0,0 0-1 0 0,-1 0 1 0 0,1-1-1 0 0,-1 1 1 0 0,1 0-1 0 0,0 0 0 0 0,0 0 1 0 0,-1 0-1 0 0,1-1 1 0 0,0 1-1 0 0,0 0 1 0 0,0-1-1 0 0,0 1 1 0 0,0-1-1 0 0,0 1 0 0 0,0-1 1 0 0,0 1-1 0 0,1-1 1 0 0,-1 0-6 0 0,1 0 0 0 0,-1 0 1 0 0,0 0-1 0 0,1 0 0 0 0,-1 0 1 0 0,0-1-1 0 0,0 1 0 0 0,1-1 0 0 0,-1 1 1 0 0,0-1-1 0 0,0 1 0 0 0,0-1 1 0 0,0 0-1 0 0,0 1 0 0 0,0-1 1 0 0,0 0-1 0 0,0 0 0 0 0,0 0 0 0 0,0 0 1 0 0,0 0-1 0 0,1-1 0 0 0,33-38-92 0 0,25-32-139 0 0,-54 63 200 0 0,0 0-1 0 0,-1-1 1 0 0,0 1 0 0 0,0-1 0 0 0,-1 0-1 0 0,5-19 1 0 0,0-15-41 0 0,-5 20 134 0 0,2 1 0 0 0,9-29 0 0 0,-12 47 51 0 0,-1 5-31 0 0,-1 10 14 0 0,-2 15 9 0 0,-2 9-104 0 0,2-1 1 0 0,1 0 0 0 0,1 1 0 0 0,11 57-1 0 0,-11-85-12 0 0,1-1 0 0 0,0 1 0 0 0,0-1 0 0 0,0 0-1 0 0,0 1 1 0 0,1-1 0 0 0,0 0 0 0 0,0-1 0 0 0,0 1-1 0 0,1 0 1 0 0,0-1 0 0 0,-1 0 0 0 0,2 0 0 0 0,-1 0-1 0 0,8 6 1 0 0,-8-8 7 0 0,-1 0 0 0 0,1-1 0 0 0,-1 1 0 0 0,1-1 0 0 0,-1 1-1 0 0,1-1 1 0 0,0 0 0 0 0,0 0 0 0 0,0-1 0 0 0,-1 1 0 0 0,1-1-1 0 0,0 0 1 0 0,0 0 0 0 0,0 0 0 0 0,0 0 0 0 0,0-1 0 0 0,0 1-1 0 0,-1-1 1 0 0,1 0 0 0 0,0 0 0 0 0,-1-1 0 0 0,1 1 0 0 0,6-4 0 0 0,1-2-2 0 0,-1 0 0 0 0,1 0 0 0 0,-1-1 0 0 0,-1 0 0 0 0,0-1 0 0 0,0 0 0 0 0,-1 0 0 0 0,0-1 0 0 0,0 0 0 0 0,-1 0 0 0 0,6-14 0 0 0,-5 9 8 0 0,-1-1 0 0 0,-1 0 0 0 0,-1-1 0 0 0,0 1 0 0 0,-1-1 0 0 0,-1 0 0 0 0,2-27 0 0 0,-1-2-31 0 0,-19 65 96 0 0,7-2-66 0 0,0 0-1 0 0,1 0 0 0 0,1 0 0 0 0,1 1 1 0 0,0 0-1 0 0,1 0 0 0 0,1 1 1 0 0,0-1-1 0 0,2 1 0 0 0,1 27 1 0 0,0-41-2 0 0,1-1 0 0 0,0 1 0 0 0,0-1 0 0 0,0 1 0 0 0,1-1 0 0 0,0 0 0 0 0,-1 0 0 0 0,2 1 0 0 0,-1-1 1 0 0,0 0-1 0 0,1-1 0 0 0,0 1 0 0 0,-1 0 0 0 0,2-1 0 0 0,5 6 0 0 0,-7-7 1 0 0,0-1 0 0 0,0 1 0 0 0,0-1 0 0 0,0 0 0 0 0,1 0 0 0 0,-1 0 0 0 0,0 0 0 0 0,1 0 1 0 0,-1 0-1 0 0,1-1 0 0 0,-1 1 0 0 0,1-1 0 0 0,-1 0 0 0 0,1 0 0 0 0,-1 0 0 0 0,1 0 0 0 0,0 0 0 0 0,-1 0 0 0 0,1 0 0 0 0,-1-1 0 0 0,1 0 0 0 0,-1 1 0 0 0,0-1 0 0 0,1 0 0 0 0,-1 0 0 0 0,0 0 0 0 0,1-1 0 0 0,-1 1 0 0 0,3-3 0 0 0,2-1 1 0 0,0-1-1 0 0,-1 1 1 0 0,0-1-1 0 0,0 0 1 0 0,-1-1-1 0 0,0 0 1 0 0,0 1-1 0 0,0-2 1 0 0,-1 1 0 0 0,0 0-1 0 0,0-1 1 0 0,-1 0-1 0 0,0 0 1 0 0,0 0-1 0 0,1-9 1 0 0,0-4-11 0 0,-2 0 0 0 0,0-1-1 0 0,-1 1 1 0 0,-3-37 0 0 0,1 36-17 0 0,-3-27-78 0 0,4 44 108 0 0,-1 0-1 0 0,0 0 0 0 0,-1 1 1 0 0,1-1-1 0 0,-1 0 0 0 0,0 1 1 0 0,-4-7-1 0 0,6 10 2 0 0,-1 0 0 0 0,0 0-1 0 0,1 0 1 0 0,-1 0 0 0 0,0 1 0 0 0,0-1 0 0 0,0 0-1 0 0,1 0 1 0 0,-1 1 0 0 0,0-1 0 0 0,0 0 0 0 0,0 1 0 0 0,0-1-1 0 0,0 1 1 0 0,-1-1 0 0 0,1 1 0 0 0,0 0 0 0 0,0-1-1 0 0,0 1 1 0 0,-2 0 0 0 0,1 0 0 0 0,0 0 0 0 0,-1 0 1 0 0,1 1-1 0 0,0-1 0 0 0,-1 1 0 0 0,1-1 0 0 0,0 1 0 0 0,0 0 0 0 0,-4 1 1 0 0,-2 2-1 0 0,1 1 1 0 0,0 0 0 0 0,0 0 0 0 0,-9 9-1 0 0,3-2-17 0 0,1 1 0 0 0,0 1-1 0 0,1 0 1 0 0,0 1 0 0 0,2 0 0 0 0,-1 0-1 0 0,2 1 1 0 0,0 0 0 0 0,1 1-1 0 0,0 0 1 0 0,2 0 0 0 0,-8 34 0 0 0,13-46 11 0 0,-1-1 0 0 0,1 1 1 0 0,0-1-1 0 0,0 0 1 0 0,0 1-1 0 0,0-1 0 0 0,1 1 1 0 0,-1-1-1 0 0,1 0 1 0 0,1 0-1 0 0,-1 1 1 0 0,0-1-1 0 0,1 0 0 0 0,0 0 1 0 0,0 0-1 0 0,0 0 1 0 0,1-1-1 0 0,-1 1 0 0 0,1-1 1 0 0,0 1-1 0 0,0-1 1 0 0,0 0-1 0 0,0 0 1 0 0,0 0-1 0 0,1 0 0 0 0,-1-1 1 0 0,1 0-1 0 0,0 1 1 0 0,0-1-1 0 0,0 0 0 0 0,0-1 1 0 0,0 1-1 0 0,0-1 1 0 0,0 0-1 0 0,1 0 1 0 0,-1 0-1 0 0,0-1 0 0 0,1 1 1 0 0,-1-1-1 0 0,1 0 1 0 0,-1 0-1 0 0,0-1 0 0 0,1 1 1 0 0,-1-1-1 0 0,0 0 1 0 0,1 0-1 0 0,6-3 1 0 0,-2 0 9 0 0,1-1-1 0 0,-1-1 1 0 0,0 0 0 0 0,0 0 0 0 0,-1-1 0 0 0,0 0 0 0 0,0 0 0 0 0,-1-1 0 0 0,1 1 0 0 0,-2-2 0 0 0,1 1 0 0 0,-1-1 0 0 0,-1 0 0 0 0,1-1 0 0 0,-1 1 0 0 0,-1-1 0 0 0,0 0 0 0 0,0 0-1 0 0,-1 0 1 0 0,-1 0 0 0 0,3-14 0 0 0,-2-23 161 0 0,-2-47 0 0 0,-2 45 202 0 0,0 37 142 0 0,-2 20 64 0 0,-2 19-163 0 0,3-5-331 0 0,1-1 1 0 0,1 0-1 0 0,1 1 1 0 0,1-1-1 0 0,7 31 1 0 0,-7-41-45 0 0,1-1 0 0 0,0 0 0 0 0,1 0 0 0 0,0 0 0 0 0,1 0 0 0 0,0-1 0 0 0,0 0 0 0 0,1 0 0 0 0,0 0 0 0 0,1-1 1 0 0,0 1-1 0 0,15 13 0 0 0,-18-19-34 0 0,1 1-1 0 0,-1-1 1 0 0,1 0 0 0 0,0-1 0 0 0,0 1 0 0 0,0-1 0 0 0,0 0 0 0 0,0 0-1 0 0,1-1 1 0 0,-1 1 0 0 0,1-1 0 0 0,-1 0 0 0 0,1-1 0 0 0,-1 1 0 0 0,1-1-1 0 0,-1 0 1 0 0,6-1 0 0 0,-3-1-309 0 0,-1 1 0 0 0,1-1 0 0 0,-1 0 1 0 0,0-1-1 0 0,0 0 0 0 0,0 0 0 0 0,0 0 0 0 0,-1-1 0 0 0,1 0 0 0 0,-1 0 0 0 0,11-10 0 0 0,3-6-5531 0 0,-10 11 2231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18 456 0 0,'-2'-2'391'0'0,"1"1"-1"0"0,-1-1 1 0 0,1 1 0 0 0,-1 0-1 0 0,1-1 1 0 0,-1 1-1 0 0,0 0 1 0 0,0 0 0 0 0,0 0-1 0 0,1 1 1 0 0,-1-1 0 0 0,-4-1-1 0 0,-7 1 5745 0 0,20 1-5233 0 0,0 0 0 0 0,-1 1 0 0 0,0 0 0 0 0,1 0 0 0 0,-1 1 0 0 0,1-1-1 0 0,-1 2 1 0 0,0-1 0 0 0,7 4 0 0 0,-5-1-409 0 0,0-1-1 0 0,-1 2 1 0 0,0-1-1 0 0,0 1 1 0 0,12 13-1 0 0,0 3-746 0 0,-2 2 1 0 0,-1 0-1 0 0,16 32 1 0 0,-7-14 953 0 0,-13-19-805 0 0,-2-6 48 0 0,1 0 1 0 0,0 0-1 0 0,16 18 0 0 0,-24-31-77 0 0,1-1 0 0 0,-1 1 0 0 0,1-1 0 0 0,-1 0 0 0 0,1 0 0 0 0,0-1 0 0 0,0 1 0 0 0,0-1-1 0 0,0 0 1 0 0,1 0 0 0 0,-1 0 0 0 0,1 0 0 0 0,-1-1 0 0 0,1 0 0 0 0,0 0 0 0 0,-1 0 0 0 0,1 0 0 0 0,9-1 0 0 0,-13 0-131 0 0,1 0 1 0 0,0 0 0 0 0,0-1-1 0 0,0 1 1 0 0,-1-1-1 0 0,1 1 1 0 0,0-1 0 0 0,-1 0-1 0 0,1 0 1 0 0,-1 1 0 0 0,1-1-1 0 0,2-2 1 0 0,14-17-7479 0 0,-11 10 3154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353 0 88 0 0,'-4'1'755'0'0,"-1"-1"0"0"0,0 1-1 0 0,0 0 1 0 0,0 1 0 0 0,0-1 0 0 0,1 1 0 0 0,-1 0 0 0 0,1 0-1 0 0,-1 0 1 0 0,1 1 0 0 0,0-1 0 0 0,0 1 0 0 0,0 0 0 0 0,-4 5-1 0 0,-3 1 713 0 0,1 1-1 0 0,1 1 0 0 0,-14 20 1 0 0,-12 24 560 0 0,18-27-1257 0 0,-34 42 0 0 0,22-37-608 0 0,12-14-540 0 0,0 1 0 0 0,0 0-1 0 0,-25 45 1 0 0,42-64 280 0 0,-1-1-176 0 0,1 1 1 0 0,0 0-1 0 0,-1-1 0 0 0,1 1 1 0 0,0 0-1 0 0,-1-1 1 0 0,1 1-1 0 0,0 0 1 0 0,0 0-1 0 0,-1-1 0 0 0,1 1 1 0 0,0 0-1 0 0,0 0 1 0 0,0 0-1 0 0,0-1 1 0 0,0 1-1 0 0,0 0 0 0 0,0 0 1 0 0,1 0-1 0 0,-1-1 1 0 0,0 1-1 0 0,1 1 0 0 0,4 2-3529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84 305 512 0 0,'-5'3'150'0'0,"-2"1"905"0"0,-1 0 1 0 0,1-1-1 0 0,-1 0 0 0 0,0 0 1 0 0,0 0-1 0 0,-14 1 1 0 0,22-4-948 0 0,-1 0 1 0 0,0 0 0 0 0,1 0-1 0 0,-1-1 1 0 0,1 1-1 0 0,-1 0 1 0 0,1 0 0 0 0,-1-1-1 0 0,1 1 1 0 0,-1 0-1 0 0,1-1 1 0 0,0 1 0 0 0,-1-1-1 0 0,1 1 1 0 0,-1-1 0 0 0,1 1-1 0 0,0-1 1 0 0,-1 1-1 0 0,1-1 1 0 0,0 1 0 0 0,0-1-1 0 0,-1 1 1 0 0,1-1-1 0 0,0 1 1 0 0,0-1 0 0 0,0 0-1 0 0,0 1 1 0 0,0-1 0 0 0,0 1-1 0 0,0-1 1 0 0,0 0-1 0 0,0 1 1 0 0,0-1 0 0 0,0 1-1 0 0,0-2 1 0 0,4-23 1556 0 0,-4 23-1550 0 0,31-140 1587 0 0,-30 137-1666 0 0,1 0-1 0 0,-1 0 1 0 0,1 0 0 0 0,0 0-1 0 0,6-8 1 0 0,-8 12-5 0 0,1 0-1 0 0,0 0 1 0 0,0 0 0 0 0,0 0-1 0 0,-1 0 1 0 0,1 0 0 0 0,0 0-1 0 0,0 0 1 0 0,0 0-1 0 0,1 0 1 0 0,-1 0 0 0 0,0 1-1 0 0,0-1 1 0 0,0 0 0 0 0,1 1-1 0 0,-1-1 1 0 0,0 1 0 0 0,0-1-1 0 0,1 1 1 0 0,-1 0 0 0 0,1 0-1 0 0,-1-1 1 0 0,0 1 0 0 0,1 0-1 0 0,-1 0 1 0 0,3 1 0 0 0,-3-1-8 0 0,1 1 0 0 0,-1 0 0 0 0,0-1 1 0 0,0 1-1 0 0,0 0 0 0 0,0 0 0 0 0,0 0 1 0 0,0 0-1 0 0,0 0 0 0 0,0 0 0 0 0,-1 0 1 0 0,1 0-1 0 0,0 0 0 0 0,-1 0 1 0 0,1 0-1 0 0,0 1 0 0 0,-1-1 0 0 0,1 2 1 0 0,7 25 64 0 0,-7-26-65 0 0,2 18 53 0 0,-1 0 0 0 0,0 1 0 0 0,-2-1-1 0 0,-2 29 1 0 0,0 40-45 0 0,3-79-29 0 0,0-1-1 0 0,1 1 1 0 0,0-1 0 0 0,0 0-1 0 0,1 0 1 0 0,0 1-1 0 0,5 8 1 0 0,-8-17-3 0 0,1 1 0 0 0,0-1 1 0 0,-1 1-1 0 0,1-1 0 0 0,0 0 1 0 0,0 0-1 0 0,0 1 0 0 0,0-1 1 0 0,0 0-1 0 0,0 0 0 0 0,0 0 1 0 0,1 0-1 0 0,-1 0 0 0 0,0 0 1 0 0,0 0-1 0 0,1 0 0 0 0,-1-1 0 0 0,1 1 1 0 0,-1-1-1 0 0,1 1 0 0 0,-1-1 1 0 0,1 1-1 0 0,-1-1 0 0 0,1 0 1 0 0,-1 1-1 0 0,1-1 0 0 0,-1 0 1 0 0,1 0-1 0 0,0 0 0 0 0,-1-1 1 0 0,1 1-1 0 0,-1 0 0 0 0,1 0 1 0 0,-1-1-1 0 0,1 1 0 0 0,-1-1 1 0 0,1 0-1 0 0,-1 1 0 0 0,0-1 0 0 0,3-1 1 0 0,2-2 18 0 0,-1 0 1 0 0,1 0-1 0 0,-1 0 1 0 0,0-1-1 0 0,0 0 1 0 0,0 0-1 0 0,-1 0 1 0 0,5-7-1 0 0,-1-1-14 0 0,0-1 0 0 0,-1-1-1 0 0,0 1 1 0 0,-1-1-1 0 0,-1 0 1 0 0,0-1 0 0 0,-1 1-1 0 0,3-21 1 0 0,-3-5 25 0 0,-2-82 0 0 0,3 26 475 0 0,-10 130 36 0 0,7-4-537 0 0,1 0 0 0 0,1-1 0 0 0,14 49 0 0 0,1 6-80 0 0,52 212 16 0 0,-49-228 174 0 0,-10-33-115 0 0,-1 2 1 0 0,8 49-1 0 0,-16-68 3 0 0,-1 1 0 0 0,-1-1 0 0 0,-1 1 1 0 0,-1 19-1 0 0,0-30 12 0 0,-1 1 1 0 0,1-1 0 0 0,-1 0-1 0 0,0 0 1 0 0,-1 0-1 0 0,0 0 1 0 0,0 0-1 0 0,-1 0 1 0 0,1-1 0 0 0,-1 1-1 0 0,-1-1 1 0 0,-5 6-1 0 0,-5 5 55 0 0,-1-1-1 0 0,0 0 1 0 0,-1-2 0 0 0,-19 13-1 0 0,29-22 35 0 0,1-1 0 0 0,-1 0 0 0 0,0 0 0 0 0,-1-1 0 0 0,1 0 0 0 0,0 0 0 0 0,-1-1 0 0 0,1 0 0 0 0,-1 0 0 0 0,0-1 0 0 0,0 0 0 0 0,0 0 0 0 0,0-1-1 0 0,-14-1 1 0 0,19 1-70 0 0,0-1-1 0 0,1 0 1 0 0,-1 0-1 0 0,0 0 0 0 0,1 0 1 0 0,-1 0-1 0 0,1-1 0 0 0,0 1 1 0 0,-1-1-1 0 0,1 1 0 0 0,0-1 1 0 0,0 0-1 0 0,0 0 1 0 0,0 0-1 0 0,0 0 0 0 0,1 0 1 0 0,-1-1-1 0 0,1 1 0 0 0,-1 0 1 0 0,1-1-1 0 0,0 1 1 0 0,0-1-1 0 0,0 1 0 0 0,0-1 1 0 0,0 0-1 0 0,0 1 0 0 0,0-6 1 0 0,0-5 9 0 0,0 1 1 0 0,0-1-1 0 0,1 0 1 0 0,3-22-1 0 0,1 8-48 0 0,0 0 0 0 0,2 1 0 0 0,1-1 0 0 0,1 1 0 0 0,2 1 0 0 0,0-1 0 0 0,2 2-1 0 0,0 0 1 0 0,2 0 0 0 0,1 1 0 0 0,0 1 0 0 0,2 0 0 0 0,0 1 0 0 0,2 1 0 0 0,0 1 0 0 0,1 1 0 0 0,1 0 0 0 0,1 2 0 0 0,37-23 0 0 0,20-3-683 0 0,-27 15-2654 0 0,-29 15 121 0 0,-7 4-11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37 512 0 0,'-9'4'1401'0'0,"-1"-1"0"0"0,1 0 1 0 0,-19 2-1 0 0,-15 6 7333 0 0,49-11-7945 0 0,9-1-199 0 0,48-18 714 0 0,107-16-1 0 0,-165 35-1290 0 0,55-7 71 0 0,-52 6-163 0 0,0 1 0 0 0,0 1-1 0 0,0-1 1 0 0,0 1 0 0 0,11 3 0 0 0,-18-4-14 0 0,0 0 0 0 0,-1 0 0 0 0,1 1 0 0 0,0-1 0 0 0,-1 0 0 0 0,1 1 0 0 0,0-1 0 0 0,-1 0 0 0 0,1 1 0 0 0,0-1 0 0 0,-1 1 0 0 0,1-1 0 0 0,-1 1 0 0 0,1-1 0 0 0,-1 1 0 0 0,1 0 0 0 0,-1-1 0 0 0,1 1 0 0 0,-1 0 0 0 0,0-1 0 0 0,1 1 0 0 0,0 1 0 0 0,-1-1-204 0 0,0 0-1 0 0,0-1 0 0 0,0 1 1 0 0,0 0-1 0 0,0 0 0 0 0,0 0 0 0 0,0-1 1 0 0,-1 1-1 0 0,1 0 0 0 0,0 0 0 0 0,0-1 1 0 0,0 1-1 0 0,-1 0 0 0 0,0 1 1 0 0,-4 6-2660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6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28 1656 0 0,'-1'0'257'0'0,"1"0"0"0"0,0-1 0 0 0,0 1 0 0 0,-1 0 0 0 0,1 0 0 0 0,0-1 1 0 0,0 1-1 0 0,0-1 0 0 0,0 1 0 0 0,-1 0 0 0 0,1-1 0 0 0,0 1 0 0 0,0 0 0 0 0,0-1 0 0 0,0 1 0 0 0,0 0 0 0 0,0-1 0 0 0,0 1 0 0 0,0-1 0 0 0,0 1 0 0 0,0 0 0 0 0,0-1 0 0 0,0 1 0 0 0,0 0 0 0 0,1-1 0 0 0,-1 1 0 0 0,0-1 0 0 0,0 1 0 0 0,0 0 0 0 0,0-1 0 0 0,1 1 0 0 0,-1 0 0 0 0,0 0 0 0 0,0-1 0 0 0,1 1 0 0 0,-1 0 0 0 0,0-1 0 0 0,0 1 0 0 0,1 0 0 0 0,-1 0 0 0 0,1-1 0 0 0,18 2 5102 0 0,-16 0-5333 0 0,21 1 742 0 0,1-2-1 0 0,-1 0 1 0 0,1-1 0 0 0,32-7 0 0 0,-29 4-2490 0 0,1 1-1 0 0,45 1 1 0 0,-65 4-927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1376 0 0,'5'-1'8564'0'0,"6"-2"-3266"0"0,-11 3-5038 0 0,1 0-1 0 0,0-1 1 0 0,-1 1-1 0 0,1 0 0 0 0,0 0 1 0 0,-1-1-1 0 0,1 1 1 0 0,-1 0-1 0 0,1-1 0 0 0,0 1 1 0 0,-1-1-1 0 0,1 1 1 0 0,-1-1-1 0 0,1 1 0 0 0,-1-1 1 0 0,0 1-1 0 0,1-1 1 0 0,-1 1-1 0 0,1-1 0 0 0,-1-1 1 0 0,-10 19 960 0 0,7-9-1194 0 0,0 0 0 0 0,1 1 0 0 0,0-1 0 0 0,0 1 1 0 0,1 0-1 0 0,0 0 0 0 0,1-1 0 0 0,0 1 0 0 0,0 0 0 0 0,1 0 0 0 0,0 0 0 0 0,0-1 0 0 0,1 1 0 0 0,4 10 0 0 0,-3-9-225 0 0,1-1 0 0 0,0 0 0 0 0,1 0 0 0 0,0 0-1 0 0,7 9 1 0 0,-7-10-758 0 0,1-1-1 0 0,1 0 1 0 0,-1-1 0 0 0,1 1-1 0 0,13 8 1 0 0,-12-9-3831 0 0,1-2-165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76 2977 0 0,'-4'-8'1755'0'0,"0"1"1"0"0,0-1 0 0 0,-1 1-1 0 0,-8-9 1 0 0,11 13-1442 0 0,0 0 0 0 0,-1 1 0 0 0,0-1 1 0 0,0 1-1 0 0,0-1 0 0 0,0 1 0 0 0,0 0 0 0 0,0 0 1 0 0,-1 1-1 0 0,1-1 0 0 0,0 1 0 0 0,-7-2 0 0 0,10 3-255 0 0,0 0 0 0 0,0 0 0 0 0,0 0-1 0 0,-1 0 1 0 0,1 1 0 0 0,0-1 0 0 0,0 0-1 0 0,0 0 1 0 0,0 0 0 0 0,0 0 0 0 0,0 1-1 0 0,-1-1 1 0 0,1 0 0 0 0,0 0-1 0 0,0 0 1 0 0,0 1 0 0 0,0-1 0 0 0,0 0-1 0 0,0 0 1 0 0,0 1 0 0 0,0-1 0 0 0,0 0-1 0 0,0 0 1 0 0,0 0 0 0 0,0 1 0 0 0,0-1-1 0 0,0 0 1 0 0,0 0 0 0 0,0 0 0 0 0,0 1-1 0 0,1-1 1 0 0,-1 0 0 0 0,0 0 0 0 0,2 10 395 0 0,21 62 1085 0 0,45 167 17 0 0,-59-196-1393 0 0,19 102 282 0 0,-25-119-386 0 0,-1 1 0 0 0,-1-1 0 0 0,-5 42 0 0 0,-5-10 27 0 0,-2 19-20 0 0,11-76-66 0 0,0 0-1 0 0,0 0 1 0 0,0 0-1 0 0,0 0 1 0 0,0-1-1 0 0,0 1 1 0 0,0 0-1 0 0,0 0 1 0 0,0 0 0 0 0,0 0-1 0 0,0 0 1 0 0,1 0-1 0 0,-1 0 1 0 0,0-1-1 0 0,1 1 1 0 0,-1 0-1 0 0,0 0 1 0 0,1 0 0 0 0,-1 0-1 0 0,1-1 1 0 0,-1 1-1 0 0,1 0 1 0 0,0-1-1 0 0,-1 1 1 0 0,1 0-1 0 0,0-1 1 0 0,-1 1-1 0 0,1-1 1 0 0,1 1 0 0 0,-1 0-5 0 0,1-1 1 0 0,-1 0 0 0 0,1 0 0 0 0,-1-1 0 0 0,0 1-1 0 0,1 0 1 0 0,-1 0 0 0 0,0-1 0 0 0,1 1 0 0 0,-1-1-1 0 0,0 1 1 0 0,1-1 0 0 0,-1 1 0 0 0,0-1 0 0 0,0 0 0 0 0,0 1-1 0 0,1-1 1 0 0,-1 0 0 0 0,1-1 0 0 0,118-113-169 0 0,-75 68 152 0 0,-38 40 24 0 0,0 1-1 0 0,1-1 0 0 0,0 1 1 0 0,0 0-1 0 0,0 1 0 0 0,11-5 0 0 0,-16 8 2 0 0,0 1-1 0 0,0 0 0 0 0,0 0 0 0 0,0 0 0 0 0,0 0 0 0 0,0 0 0 0 0,1 1 1 0 0,-1-1-1 0 0,0 1 0 0 0,0 0 0 0 0,1 0 0 0 0,-1 0 0 0 0,0 1 0 0 0,1-1 0 0 0,-1 1 1 0 0,0 0-1 0 0,0 0 0 0 0,0 0 0 0 0,0 0 0 0 0,0 0 0 0 0,0 1 0 0 0,3 1 0 0 0,-2 0-5 0 0,0-1 1 0 0,-1 1-1 0 0,1 0 0 0 0,-1 0 0 0 0,0 0 0 0 0,0 1 0 0 0,0-1 0 0 0,0 1 0 0 0,0 0 0 0 0,-1 0 0 0 0,0 0 1 0 0,1 0-1 0 0,-2 0 0 0 0,1 0 0 0 0,0 0 0 0 0,-1 1 0 0 0,0-1 0 0 0,1 8 0 0 0,-1-5-9 0 0,-1-1-1 0 0,0 1 0 0 0,0-1 0 0 0,-1 1 1 0 0,0-1-1 0 0,0 1 0 0 0,-1-1 1 0 0,0 0-1 0 0,0 0 0 0 0,0 0 1 0 0,-1 0-1 0 0,-4 9 0 0 0,-3 1-26 0 0,-1 0 0 0 0,-1 0 0 0 0,0-1 0 0 0,-1 0 0 0 0,-1-2 0 0 0,0 1 0 0 0,-1-2 0 0 0,0 0 0 0 0,-1 0-1 0 0,0-1 1 0 0,-1-2 0 0 0,0 1 0 0 0,-1-2 0 0 0,0 0 0 0 0,-20 5 0 0 0,29-10-215 0 0,-1-1-1 0 0,0 0 1 0 0,-1-1 0 0 0,1 0-1 0 0,-17-1 1 0 0,23 0-199 0 0,-1-1 0 0 0,1 1-1 0 0,0-1 1 0 0,0 0 0 0 0,0 0-1 0 0,0 0 1 0 0,0-1 0 0 0,0 0 0 0 0,0 1-1 0 0,0-1 1 0 0,1-1 0 0 0,-1 1-1 0 0,1-1 1 0 0,-1 1 0 0 0,1-1 0 0 0,-4-3-1 0 0,-3-9-2182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19 175 512 0 0,'0'-10'330'0'0,"-1"4"801"0"0,1 0-1 0 0,-1 1 1 0 0,2-11 0 0 0,-1 16-954 0 0,0-1-1 0 0,0 0 1 0 0,0 1 0 0 0,0-1 0 0 0,1 1 0 0 0,-1-1 0 0 0,0 1-1 0 0,0-1 1 0 0,0 1 0 0 0,0-1 0 0 0,1 1 0 0 0,-1-1-1 0 0,0 1 1 0 0,0-1 0 0 0,1 1 0 0 0,-1-1 0 0 0,0 1 0 0 0,1-1-1 0 0,-1 1 1 0 0,1 0 0 0 0,-1-1 0 0 0,0 1 0 0 0,1 0 0 0 0,-1-1-1 0 0,1 1 1 0 0,-1 0 0 0 0,1 0 0 0 0,-1-1 0 0 0,1 1 0 0 0,-1 0-1 0 0,1 0 1 0 0,0 0 0 0 0,-1 0 0 0 0,1 0 0 0 0,-1 0 0 0 0,1 0-1 0 0,-1 0 1 0 0,1 0 0 0 0,-1 0 0 0 0,1 0 0 0 0,0 0 0 0 0,-1 0-1 0 0,1 0 1 0 0,-1 0 0 0 0,1 1 0 0 0,0-1-48 0 0,0 1 0 0 0,0-1-1 0 0,0 1 1 0 0,-1 0 0 0 0,1-1 0 0 0,0 1 0 0 0,0 0-1 0 0,-1 0 1 0 0,1-1 0 0 0,-1 1 0 0 0,1 0 0 0 0,-1 0 0 0 0,1 0-1 0 0,-1 0 1 0 0,1 0 0 0 0,-1 0 0 0 0,0 0 0 0 0,1 0-1 0 0,-1 0 1 0 0,0 2 0 0 0,3 24 440 0 0,-3-21-328 0 0,1 85 372 0 0,-18 145 0 0 0,8-138-565 0 0,-15 200-43 0 0,23-297-1 0 0,1-1-1 0 0,0 1 1 0 0,0 0-1 0 0,0 0 1 0 0,0 0-1 0 0,0-1 1 0 0,0 1-1 0 0,0 0 1 0 0,0 0-1 0 0,0-1 1 0 0,0 1-1 0 0,1 0 1 0 0,-1 0-1 0 0,0-1 1 0 0,1 1-1 0 0,-1 0 1 0 0,0 0-1 0 0,1 0 1 0 0,-1-1 0 0 0,1 0 0 0 0,-1 0 0 0 0,0 0 0 0 0,1 0 1 0 0,-1 0-1 0 0,1 0 0 0 0,-1 0 0 0 0,0 0 0 0 0,1 0 1 0 0,-1 0-1 0 0,0-1 0 0 0,1 1 0 0 0,-1 0 0 0 0,0 0 0 0 0,0 0 1 0 0,1 0-1 0 0,-1-1 0 0 0,0 1 0 0 0,1 0 0 0 0,-1 0 1 0 0,0-1-1 0 0,0 1 0 0 0,0 0 0 0 0,1 0 0 0 0,-1-1 0 0 0,0 1 1 0 0,16-25 67 0 0,-12 17-72 0 0,-1-1 0 0 0,0 1 0 0 0,-1-1 0 0 0,0 0 1 0 0,1-17-1 0 0,-1-49 60 0 0,-1 30-71 0 0,-6-173-63 0 0,1 103 82 0 0,2 70-16 0 0,1-77-22 0 0,2 104 29 0 0,1 0 0 0 0,1 0 0 0 0,0 0 0 0 0,10-28 1 0 0,-11 41 9 0 0,0-1 0 0 0,0 1 1 0 0,1 0-1 0 0,0 0 0 0 0,0 1 1 0 0,0-1-1 0 0,0 1 0 0 0,1-1 1 0 0,0 1-1 0 0,0 0 0 0 0,7-5 1 0 0,-9 7 23 0 0,0 1 0 0 0,0-1 0 0 0,1 1 0 0 0,-1 0 0 0 0,0 0 0 0 0,1 0 1 0 0,-1 0-1 0 0,1 0 0 0 0,-1 1 0 0 0,1-1 0 0 0,-1 1 0 0 0,1 0 0 0 0,0 0 1 0 0,-1 0-1 0 0,1 0 0 0 0,-1 0 0 0 0,1 0 0 0 0,-1 1 0 0 0,1-1 0 0 0,0 1 1 0 0,-1 0-1 0 0,0-1 0 0 0,1 1 0 0 0,-1 1 0 0 0,1-1 0 0 0,3 3 1 0 0,-1 0 18 0 0,1 0 0 0 0,-1 1 0 0 0,0-1 0 0 0,0 1 0 0 0,-1 1 0 0 0,0-1 0 0 0,0 0 0 0 0,0 1 1 0 0,0 0-1 0 0,-1 0 0 0 0,0 0 0 0 0,0 1 0 0 0,-1-1 0 0 0,3 9 0 0 0,2 12 50 0 0,-2 0 0 0 0,4 33 0 0 0,-6-32-63 0 0,12 188 231 0 0,-8-80-286 0 0,-7-129 14 0 0,3 30-37 0 0,9 48 0 0 0,-9-72-10 0 0,1-1 0 0 0,0 1 0 0 0,0-1 1 0 0,1 0-1 0 0,1 0 0 0 0,0 0 0 0 0,11 14 0 0 0,-15-22-19 0 0,1 0-1 0 0,0-1 1 0 0,0 1 0 0 0,0-1-1 0 0,1 0 1 0 0,7 6 0 0 0,-10-9-51 0 0,-1 1 0 0 0,1-1 0 0 0,0 1 0 0 0,0-1 1 0 0,0 0-1 0 0,0 1 0 0 0,0-1 0 0 0,0 0 0 0 0,0 1 0 0 0,0-1 0 0 0,0 0 1 0 0,0 0-1 0 0,0 0 0 0 0,0 0 0 0 0,0 0 0 0 0,0 0 0 0 0,0 0 1 0 0,0-1-1 0 0,0 1 0 0 0,0 0 0 0 0,0-1 0 0 0,0 1 0 0 0,0 0 0 0 0,0-1 1 0 0,0 1-1 0 0,0-1 0 0 0,0 1 0 0 0,0-1 0 0 0,0 0 0 0 0,-1 1 0 0 0,1-1 1 0 0,0 0-1 0 0,0 0 0 0 0,-1 1 0 0 0,1-1 0 0 0,0-1 0 0 0,4-5-2607 0 0,0-1 1127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65 279 3161 0 0,'-14'1'3061'0'0,"-17"-1"3662"0"0,30 0-6580 0 0,-1 0 0 0 0,1-1 1 0 0,0 1-1 0 0,-1 0 0 0 0,1-1 1 0 0,0 1-1 0 0,0-1 1 0 0,-1 1-1 0 0,1-1 0 0 0,-2-1 1 0 0,3 2-85 0 0,-1-1 0 0 0,1 1-1 0 0,0-1 1 0 0,0 1 0 0 0,-1-1 0 0 0,1 0 0 0 0,0 1 0 0 0,0-1 0 0 0,-1 1 0 0 0,1-1 0 0 0,0 0 0 0 0,0 1 0 0 0,0-1-1 0 0,0 1 1 0 0,0-1 0 0 0,0 0 0 0 0,0 1 0 0 0,0-1 0 0 0,0 1 0 0 0,0-1 0 0 0,0 0 0 0 0,1 1 0 0 0,-1-1 0 0 0,0 1-1 0 0,0-1 1 0 0,0 0 0 0 0,1 1 0 0 0,-1-1 0 0 0,0 1 0 0 0,1-1 0 0 0,-1 1 0 0 0,1-1 0 0 0,-1 1 0 0 0,0-1-1 0 0,2 0 1 0 0,18-18 660 0 0,-17 16-638 0 0,21-17 178 0 0,1 1 0 0 0,1 1 0 0 0,1 1 0 0 0,0 2 0 0 0,37-15 0 0 0,150-47-422 0 0,-178 67-1913 0 0,60-10-1 0 0,-65 15-1025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5 100 2000 0 0,'-4'0'5805'0'0,"4"-4"-3925"0"0,6-5-323 0 0,4 1-750 0 0,1 1 0 0 0,0 0 0 0 0,0 0 0 0 0,1 2 0 0 0,0-1 0 0 0,18-4 0 0 0,76-17-85 0 0,-87 24-674 0 0,0 0 1 0 0,25 0-1 0 0,-37 3-282 0 0,0 0 1 0 0,0 0 0 0 0,0 1 0 0 0,0 0-1 0 0,0 1 1 0 0,0-1 0 0 0,0 1-1 0 0,-1 1 1 0 0,11 4 0 0 0,-9-1-1713 0 0,-2 0-291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0 1784 0 0,'-6'5'3542'0'0,"5"-5"-2878"0"0,0 1-1 0 0,0-1 0 0 0,0 1 1 0 0,0 0-1 0 0,0 0 1 0 0,0 0-1 0 0,1-1 0 0 0,-1 1 1 0 0,0 0-1 0 0,0 0 1 0 0,1 0-1 0 0,-2 1 0 0 0,2 0-417 0 0,0-1-1 0 0,0 0 1 0 0,0 1-1 0 0,0-1 0 0 0,0 0 1 0 0,1 0-1 0 0,-1 1 1 0 0,0-1-1 0 0,0 0 1 0 0,1 1-1 0 0,-1-1 1 0 0,1 0-1 0 0,1 2 0 0 0,20 55 784 0 0,16 66 0 0 0,-2-5-6135 0 0,-27-93 3563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87 255 512 0 0,'-3'9'1508'0'0,"-1"-1"0"0"0,0 1 0 0 0,-1-1 0 0 0,0 0 0 0 0,-10 13 0 0 0,-9 16 3136 0 0,19-29-3662 0 0,3-2-358 0 0,-1-1 1 0 0,-1 1 0 0 0,1-1 0 0 0,-6 6-1 0 0,8-10-169 0 0,6-17 593 0 0,14-20-764 0 0,31-44 0 0 0,-30 50-314 0 0,-1-1 0 0 0,18-41 0 0 0,-28 51 17 0 0,-3 5-8 0 0,14-26 0 0 0,-18 38 17 0 0,0 1 0 0 0,0 0 0 0 0,0 0 0 0 0,0 0 0 0 0,1 0 0 0 0,0 0 0 0 0,-1 0 0 0 0,1 1 0 0 0,0-1 0 0 0,0 1 0 0 0,1 0 0 0 0,-1 0 0 0 0,5-2 0 0 0,-7 3 4 0 0,1 1 0 0 0,-1-1 0 0 0,1 1 0 0 0,-1-1 0 0 0,1 1 0 0 0,-1 0 0 0 0,1 0 0 0 0,0 0 1 0 0,-1 0-1 0 0,1 0 0 0 0,-1 0 0 0 0,1 0 0 0 0,-1 1 0 0 0,1-1 0 0 0,-1 0 0 0 0,1 1 0 0 0,-1-1 0 0 0,3 2 0 0 0,-1 0-3 0 0,-1-1 0 0 0,0 1-1 0 0,1 0 1 0 0,-1 0 0 0 0,0 0 0 0 0,0 0 0 0 0,0 1-1 0 0,0-1 1 0 0,2 4 0 0 0,0 1-15 0 0,0 1-1 0 0,-1 0 1 0 0,1 0-1 0 0,-2 0 1 0 0,5 17 0 0 0,-1 17 76 0 0,1 53 0 0 0,-3-29-58 0 0,-3-32-11 0 0,0-16-8 0 0,0-1 0 0 0,4 22 0 0 0,-4-34 16 0 0,0-1 1 0 0,0 1 0 0 0,1-1 0 0 0,-1 0 0 0 0,1 1 0 0 0,0-1-1 0 0,0 0 1 0 0,1 0 0 0 0,-1 0 0 0 0,1-1 0 0 0,0 1-1 0 0,0-1 1 0 0,5 5 0 0 0,-8-7 2 0 0,2 0 0 0 0,-1 0 0 0 0,0 0 0 0 0,0-1 0 0 0,0 1 0 0 0,0 0 0 0 0,0-1-1 0 0,1 1 1 0 0,-1-1 0 0 0,0 0 0 0 0,0 1 0 0 0,1-1 0 0 0,-1 0 0 0 0,0 0 0 0 0,1 1 0 0 0,-1-1 0 0 0,0 0 0 0 0,1 0 0 0 0,-1-1 0 0 0,0 1 0 0 0,2 0 0 0 0,-1-1 4 0 0,1 0 0 0 0,-1 0 0 0 0,0 0 0 0 0,1-1 1 0 0,-1 1-1 0 0,0 0 0 0 0,0-1 0 0 0,0 1 0 0 0,0-1 0 0 0,2-3 1 0 0,2-2 10 0 0,1-2 1 0 0,-2 1-1 0 0,1-1 1 0 0,5-13 0 0 0,-4 8 5 0 0,-2-1 1 0 0,0 1 0 0 0,0-1-1 0 0,-1 0 1 0 0,-1 0 0 0 0,2-26-1 0 0,-6-92 266 0 0,-2 22-83 0 0,3 109-202 0 0,2-19 127 0 0,-2 21-118 0 0,0-1-1 0 0,0 1 1 0 0,0-1-1 0 0,0 0 1 0 0,0 1-1 0 0,0-1 1 0 0,0 1-1 0 0,1-1 1 0 0,-1 1-1 0 0,0-1 1 0 0,0 1-1 0 0,0-1 1 0 0,1 1-1 0 0,-1-1 1 0 0,0 1-1 0 0,1-1 1 0 0,-1 1-1 0 0,0-1 1 0 0,1 1 0 0 0,-1-1-1 0 0,1 1 1 0 0,-1 0-1 0 0,1-1 1 0 0,-1 1-1 0 0,1 0 1 0 0,0-1-1 0 0,0 2 0 0 0,1 1 0 0 0,-1-1-1 0 0,0 0 1 0 0,0 1 0 0 0,0-1 0 0 0,0 1 0 0 0,0-1-1 0 0,0 1 1 0 0,0 0 0 0 0,-1-1 0 0 0,1 1-1 0 0,-1 0 1 0 0,1-1 0 0 0,0 3 0 0 0,0 0-25 0 0,94 272-27 0 0,-52-115-23 0 0,-25-86-22 0 0,-5-13 34 0 0,5 74 1 0 0,-14-98 63 0 0,0-2 41 0 0,-3 0 0 0 0,0 1-1 0 0,-3-1 1 0 0,-11 70 0 0 0,11-97 107 0 0,0-1 0 0 0,-1 1-1 0 0,-1-1 1 0 0,1 0 0 0 0,-1 0 0 0 0,0 0 0 0 0,-1 0 0 0 0,0-1 0 0 0,0 0-1 0 0,-1 0 1 0 0,0 0 0 0 0,0-1 0 0 0,0 0 0 0 0,-1 0 0 0 0,0 0-1 0 0,0-1 1 0 0,-12 7 0 0 0,17-11-119 0 0,-1 0-1 0 0,1 0 1 0 0,-1 0 0 0 0,1 0-1 0 0,-1 0 1 0 0,0-1-1 0 0,1 1 1 0 0,-1-1 0 0 0,0 0-1 0 0,1 0 1 0 0,-1 0-1 0 0,0 0 1 0 0,0 0-1 0 0,1 0 1 0 0,-1-1 0 0 0,-3 0-1 0 0,2-1-21 0 0,1 1 0 0 0,-1-1 0 0 0,1 0 0 0 0,-1 0 0 0 0,1 0 0 0 0,0 0 0 0 0,0-1 0 0 0,0 1 0 0 0,0-1 0 0 0,-3-4 0 0 0,0-2-17 0 0,0 1 1 0 0,0-1-1 0 0,1 0 1 0 0,0-1-1 0 0,0 0 1 0 0,1 1 0 0 0,-4-17-1 0 0,2 2-13 0 0,2-1 0 0 0,0 0 0 0 0,1 0-1 0 0,2 0 1 0 0,0 0 0 0 0,2 0 0 0 0,6-40 0 0 0,1 24-108 0 0,1 0 0 0 0,2 1 1 0 0,30-69-1 0 0,-18 54-165 0 0,3 2-1 0 0,39-61 1 0 0,-49 91-406 0 0,0 1 0 0 0,31-30 0 0 0,-33 38-537 0 0,0 2 0 0 0,1-1 1 0 0,1 2-1 0 0,24-14 1 0 0,-22 16-1191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1728 0 0,'-1'0'401'0'0,"1"0"0"0"0,-1 1 0 0 0,0-1 0 0 0,0 1 0 0 0,1-1 0 0 0,-1 1 0 0 0,0-1 0 0 0,1 1 0 0 0,-1-1 0 0 0,0 1-1 0 0,1 0 1 0 0,-1-1 0 0 0,1 1 0 0 0,-1 1 0 0 0,-5 13 1651 0 0,1 16-350 0 0,5 11-309 0 0,1-1 0 0 0,9 54 0 0 0,1 13-651 0 0,11 92-1055 0 0,-8-117-5754 0 0,-11-70 4180 0 0,0-2 282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98 2128 0 0,'2'0'947'0'0,"-1"-1"-1"0"0,1 0 0 0 0,0 1 0 0 0,-1-1 0 0 0,1 0 0 0 0,-1 0 0 0 0,1 0 1 0 0,-1 0-1 0 0,3-3 0 0 0,8-5 1039 0 0,12-1-408 0 0,0 0 0 0 0,37-9 0 0 0,53-7-1864 0 0,-93 21-1470 0 0,45-2 1 0 0,-37 6 661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113 153 512 0 0,'4'-1'650'0'0,"0"0"1"0"0,1-1-1 0 0,-1 1 0 0 0,0-1 0 0 0,0 0 1 0 0,0 0-1 0 0,0-1 0 0 0,-1 1 0 0 0,1-1 1 0 0,4-4-1 0 0,4-2 1270 0 0,4-3-462 0 0,-1 1 0 0 0,-1-2 0 0 0,0 0 0 0 0,-1 0 0 0 0,18-25 0 0 0,-30 38-1422 0 0,-1-1-1 0 0,1 0 1 0 0,-1 1 0 0 0,1-1-1 0 0,-1 0 1 0 0,1 1-1 0 0,-1-1 1 0 0,0 0 0 0 0,1 0-1 0 0,-1 1 1 0 0,0-1-1 0 0,0 0 1 0 0,0 0 0 0 0,1 0-1 0 0,-1 0 1 0 0,0 0-1 0 0,0 0-22 0 0,0 1-1 0 0,-1 0 1 0 0,1 0-1 0 0,0-1 1 0 0,0 1-1 0 0,0 0 0 0 0,-1 0 1 0 0,1 0-1 0 0,0-1 1 0 0,0 1-1 0 0,0 0 1 0 0,-1 0-1 0 0,1 0 0 0 0,0 0 1 0 0,0-1-1 0 0,-1 1 1 0 0,1 0-1 0 0,0 0 1 0 0,-1 0-1 0 0,1 0 0 0 0,0 0 1 0 0,0 0-1 0 0,-1 0 1 0 0,1 0-1 0 0,0 0 1 0 0,-1 0-1 0 0,1 0 0 0 0,0 0 1 0 0,-1 0-1 0 0,-2 0-1 0 0,0 1-1 0 0,0 0 1 0 0,0-1-1 0 0,0 1 0 0 0,0 0 1 0 0,0 1-1 0 0,-4 1 1 0 0,-16 11-155 0 0,-29 24 0 0 0,22-16 148 0 0,4-3 26 0 0,1 0 0 0 0,-41 43 0 0 0,63-59-30 0 0,0 1 0 0 0,0 0 0 0 0,0 0 0 0 0,0 0 0 0 0,-3 9 0 0 0,5-12 4 0 0,1 0-1 0 0,-1 0 0 0 0,1 0 0 0 0,0 0 1 0 0,0 0-1 0 0,-1 0 0 0 0,1 0 0 0 0,0 0 1 0 0,0 0-1 0 0,0 1 0 0 0,0-1 0 0 0,0 0 1 0 0,1 0-1 0 0,-1 0 0 0 0,0 0 0 0 0,0 0 1 0 0,1 0-1 0 0,-1 0 0 0 0,1 0 0 0 0,-1 0 1 0 0,1 0-1 0 0,-1 0 0 0 0,1 0 0 0 0,0 0 1 0 0,-1 0-1 0 0,1 0 0 0 0,0-1 0 0 0,0 1 1 0 0,0 0-1 0 0,-1 0 0 0 0,3 0 0 0 0,5 4-4 0 0,0 0 1 0 0,0-1-1 0 0,0 0 0 0 0,1 0 0 0 0,10 2 0 0 0,49 11 118 0 0,-27-8-135 0 0,-18-3 41 0 0,-1 0-1 0 0,35 17 1 0 0,-52-21-9 0 0,0 0 1 0 0,1 1-1 0 0,-2 0 0 0 0,1 0 0 0 0,0 1 1 0 0,-1-1-1 0 0,1 1 0 0 0,-1 0 0 0 0,0 0 1 0 0,0 0-1 0 0,-1 0 0 0 0,1 1 1 0 0,-1 0-1 0 0,0 0 0 0 0,0 0 0 0 0,3 8 1 0 0,-5-10-8 0 0,0 1 0 0 0,-1 0 1 0 0,1 0-1 0 0,-1-1 1 0 0,0 1-1 0 0,0 0 1 0 0,0 0-1 0 0,-1 0 1 0 0,1 0-1 0 0,-1-1 1 0 0,0 1-1 0 0,0 0 0 0 0,0-1 1 0 0,-1 1-1 0 0,1-1 1 0 0,-1 1-1 0 0,0-1 1 0 0,0 1-1 0 0,0-1 1 0 0,0 0-1 0 0,-4 4 1 0 0,-5 5 39 0 0,-1 0 0 0 0,-1 0-1 0 0,-20 14 1 0 0,27-22-40 0 0,-83 58 209 0 0,77-54-163 0 0,-1-2 0 0 0,0 1-1 0 0,0-2 1 0 0,-1 0 0 0 0,-21 6-1 0 0,33-11-62 0 0,-1 1 0 0 0,1-1 0 0 0,0 0 0 0 0,-1 0-1 0 0,1 0 1 0 0,-1 0 0 0 0,1 0 0 0 0,-1 0 0 0 0,1 0-1 0 0,-1-1 1 0 0,1 1 0 0 0,0-1 0 0 0,-1 0-1 0 0,1 0 1 0 0,0 0 0 0 0,-1 0 0 0 0,1 0 0 0 0,-3-3-1 0 0,4 3-15 0 0,-1-1-1 0 0,1 1 0 0 0,-1-1 1 0 0,1 1-1 0 0,0-1 0 0 0,0 0 0 0 0,0 0 1 0 0,0 1-1 0 0,0-1 0 0 0,0 0 1 0 0,1 0-1 0 0,-1 0 0 0 0,0 0 1 0 0,1 0-1 0 0,0 0 0 0 0,-1 0 0 0 0,1-1 1 0 0,0 1-1 0 0,0 0 0 0 0,0 0 1 0 0,1 0-1 0 0,-1-2 0 0 0,2-5-308 0 0,0 0-1 0 0,1 1 1 0 0,-1 0-1 0 0,2-1 0 0 0,-1 1 1 0 0,1 0-1 0 0,0 1 1 0 0,11-15-1 0 0,0 3-3000 0 0,35-34-1 0 0,-30 33 1880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6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2024 0 0,'0'6'3281'0'0,"-3"1"2032"0"0,-1 1-3472 0 0,1 1 927 0 0,2-1-1632 0 0,-1 2 289 0 0,1-2-553 0 0,1 1-520 0 0,0-2-328 0 0,3-2-24 0 0,-2-2-64 0 0,3 0-224 0 0,1-3-296 0 0,0 0-40 0 0,0-3-1977 0 0,-1-1 1401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89 1936 0 0,'4'-3'6899'0'0,"-2"-5"-4499"0"0,3-5-1080 0 0,0 8-947 0 0,0 0-1 0 0,1 1 1 0 0,-1 0 0 0 0,1-1 0 0 0,0 2 0 0 0,0-1 0 0 0,1 1 0 0 0,-1 0-1 0 0,1 0 1 0 0,-1 1 0 0 0,9-2 0 0 0,10-2 32 0 0,43-5 1 0 0,-52 10-479 0 0,0 0 0 0 0,17 1 0 0 0,-23 1-1090 0 0,0 0-1 0 0,13 4 1 0 0,-8-1-1454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95 2248 0 0,'2'7'13998'0'0,"-2"-7"-13923"0"0,0 0 0 0 0,0 0 0 0 0,0 0-1 0 0,0 0 1 0 0,0 0 0 0 0,0 0 0 0 0,0 0 0 0 0,0 0-1 0 0,0 0 1 0 0,0 0 0 0 0,0 0 0 0 0,0 0 0 0 0,0 0 0 0 0,0 1-1 0 0,0-1 1 0 0,9-1 550 0 0,23-2-87 0 0,-1-1 0 0 0,0-2 0 0 0,43-13-1 0 0,8-8-1888 0 0,-2-4-4115 0 0,-78 30 5289 0 0,27-10-3830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436 124 512 0 0,'0'-11'3013'0'0,"-1"0"1"0"0,0 1-1 0 0,-1-1 0 0 0,-4-15 1 0 0,3 19-1978 0 0,1-1 0 0 0,-2 0 0 0 0,-5-11 0 0 0,8 18-990 0 0,0 0-1 0 0,0 0 1 0 0,0 0 0 0 0,0 0 0 0 0,0 0-1 0 0,0 0 1 0 0,0 1 0 0 0,-1-1-1 0 0,1 0 1 0 0,0 1 0 0 0,-1-1 0 0 0,1 0-1 0 0,0 1 1 0 0,-1 0 0 0 0,1-1 0 0 0,0 1-1 0 0,-1 0 1 0 0,1 0 0 0 0,-1-1 0 0 0,1 1-1 0 0,0 0 1 0 0,-1 1 0 0 0,1-1-1 0 0,-1 0 1 0 0,1 0 0 0 0,0 0 0 0 0,-1 1-1 0 0,-1 0 1 0 0,-6 2-24 0 0,0 0 0 0 0,-1 1 1 0 0,-7 4-1 0 0,8-4 85 0 0,-30 14 305 0 0,2 1 1 0 0,0 2 0 0 0,-42 31-1 0 0,68-44-342 0 0,1 0 0 0 0,0 1 0 0 0,0 1 0 0 0,1-1 0 0 0,0 2 0 0 0,1-1 0 0 0,0 1 0 0 0,1 0 0 0 0,0 1 0 0 0,1 0 0 0 0,0 0 0 0 0,1 0 0 0 0,0 0 0 0 0,-4 19 0 0 0,8-26-20 0 0,0 0 0 0 0,1 0 0 0 0,-1 0 0 0 0,1 0 0 0 0,0 0 0 0 0,0 0-1 0 0,1 0 1 0 0,0 0 0 0 0,0-1 0 0 0,0 1 0 0 0,0 0 0 0 0,0 0 0 0 0,1-1 0 0 0,4 9 0 0 0,-2-7 10 0 0,0 0 0 0 0,0-1 0 0 0,1 1 0 0 0,-1-1 0 0 0,1 0 0 0 0,1 0 1 0 0,-1 0-1 0 0,1-1 0 0 0,7 6 0 0 0,4-1 39 0 0,1 0 0 0 0,0-1 1 0 0,0-1-1 0 0,1 0 0 0 0,-1-2 0 0 0,32 6 1 0 0,-25-7-79 0 0,0-1 0 0 0,1-1 1 0 0,-1-1-1 0 0,1-2 0 0 0,28-3 1 0 0,-38 1-162 0 0,1 0-1 0 0,-1-1 1 0 0,1 0 0 0 0,-1-1 0 0 0,-1-1 0 0 0,1-1-1 0 0,-1 0 1 0 0,25-16 0 0 0,-31 16-815 0 0,1 0 0 0 0,-2-1 0 0 0,1 0-1 0 0,8-11 1 0 0,-2 1-1681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399 290 512 0 0,'0'-1'370'0'0,"-1"0"-1"0"0,1 0 1 0 0,0 1-1 0 0,0-1 1 0 0,-1 0 0 0 0,1 0-1 0 0,0 0 1 0 0,-1 0-1 0 0,1 0 1 0 0,-1 0 0 0 0,1 1-1 0 0,-2-2 1 0 0,2 1-258 0 0,-1 0 1 0 0,0 1 0 0 0,1-1-1 0 0,-1 0 1 0 0,1 0 0 0 0,0 1-1 0 0,-1-1 1 0 0,1 0 0 0 0,0 0-1 0 0,-1 0 1 0 0,1 0 0 0 0,0 1-1 0 0,0-1 1 0 0,0 0 0 0 0,-1 0-1 0 0,1 0 1 0 0,0 0-1 0 0,0 0 1 0 0,1 0 0 0 0,-1 0-1 0 0,0 1 1 0 0,0-1 0 0 0,1-1-1 0 0,3-7-286 0 0,0 0 0 0 0,1 1 0 0 0,6-9-1 0 0,4-7-73 0 0,-10 16 398 0 0,-1-1-1 0 0,-1 1 1 0 0,1-1 0 0 0,-1 0 0 0 0,-1 0-1 0 0,2-12 1 0 0,-3 15 224 0 0,0 1 0 0 0,-1-1 0 0 0,0 0-1 0 0,0 0 1 0 0,0 0 0 0 0,-1 1 0 0 0,0-1 0 0 0,0 0 0 0 0,0 1 0 0 0,-1-1-1 0 0,-2-7 1 0 0,2 11-163 0 0,1 0-1 0 0,0-1 0 0 0,-1 1 0 0 0,1 0 1 0 0,-1 0-1 0 0,0 0 0 0 0,0 0 0 0 0,0 0 1 0 0,0 0-1 0 0,0 1 0 0 0,0-1 0 0 0,0 1 1 0 0,-5-3-1 0 0,2 2 31 0 0,1 0 0 0 0,-2 0 0 0 0,1 1 0 0 0,0 0 0 0 0,0-1 1 0 0,-8 1-1 0 0,-2 0 77 0 0,-1 1 0 0 0,1 1 0 0 0,-28 4 0 0 0,14 2-148 0 0,1 0-1 0 0,0 2 1 0 0,0 0-1 0 0,0 2 1 0 0,1 2 0 0 0,1 0-1 0 0,-29 20 1 0 0,52-31-120 0 0,0 0 0 0 0,0 0 0 0 0,0 1 0 0 0,0 0 0 0 0,0-1 0 0 0,1 1 0 0 0,-1 0 0 0 0,1 0 0 0 0,-3 6 0 0 0,4-8-37 0 0,1 0 0 0 0,-1 0 0 0 0,1 0 0 0 0,-1 0 0 0 0,1 1 0 0 0,0-1 0 0 0,0 0 0 0 0,-1 0 0 0 0,1 0 0 0 0,0 1 0 0 0,0-1 0 0 0,0 0 0 0 0,0 0 0 0 0,1 1 0 0 0,-1-1 0 0 0,0 0 0 0 0,0 0 0 0 0,1 0 0 0 0,-1 1 0 0 0,1-1 0 0 0,-1 0 0 0 0,1 0 0 0 0,-1 0 0 0 0,1 0 0 0 0,0 0 0 0 0,-1 0 0 0 0,1 0 0 0 0,0 0 0 0 0,0 0 0 0 0,0 0 0 0 0,0-1 0 0 0,2 2 0 0 0,7 4 71 0 0,0 0 1 0 0,0-1-1 0 0,1 0 0 0 0,0-1 1 0 0,21 5-1 0 0,-21-6-22 0 0,118 24 178 0 0,-9-2-8 0 0,-107-22-194 0 0,12 4 48 0 0,0 1 1 0 0,26 12 0 0 0,-45-18-58 0 0,0 1 0 0 0,-1 0-1 0 0,1 0 1 0 0,-1 1 0 0 0,0-1 0 0 0,0 1 0 0 0,0 0 0 0 0,0 1 0 0 0,-1-1 0 0 0,0 1 0 0 0,0 0-1 0 0,0 0 1 0 0,0 0 0 0 0,3 8 0 0 0,-6-10 9 0 0,0-1-1 0 0,0 1 0 0 0,0 0 1 0 0,0 0-1 0 0,-1 0 0 0 0,1 0 1 0 0,-1 0-1 0 0,0 0 0 0 0,0 0 1 0 0,0 0-1 0 0,0 0 0 0 0,-1 0 1 0 0,1 0-1 0 0,-1 0 0 0 0,-1 4 1 0 0,0-2 9 0 0,0-1 1 0 0,0 1-1 0 0,-1 0 1 0 0,1-1-1 0 0,-1 1 1 0 0,-1-1-1 0 0,1 0 1 0 0,-5 4 0 0 0,-3 3 11 0 0,0-2 0 0 0,-1 0 0 0 0,0 0 0 0 0,-1-1 0 0 0,-17 8 0 0 0,-65 28 16 0 0,80-38-69 0 0,1-2 0 0 0,-1 1 0 0 0,0-2 0 0 0,-28 4-1 0 0,40-7-13 0 0,-1 0 0 0 0,1 0 0 0 0,-1 0 0 0 0,1 0 0 0 0,0-1 0 0 0,-1 0-1 0 0,1 1 1 0 0,-1-1 0 0 0,1 0 0 0 0,0-1 0 0 0,0 1 0 0 0,0-1 0 0 0,0 1-1 0 0,0-1 1 0 0,-5-4 0 0 0,6 5-19 0 0,1 0 0 0 0,0-1 0 0 0,-1 1 0 0 0,1-1 0 0 0,0 1 0 0 0,0-1 1 0 0,0 0-1 0 0,1 1 0 0 0,-1-1 0 0 0,0 0 0 0 0,1 1 0 0 0,-1-1 0 0 0,1 0 0 0 0,-1 0 0 0 0,1 0 0 0 0,0 0 0 0 0,0 1 0 0 0,0-1 0 0 0,0 0 0 0 0,0 0 0 0 0,0 0 0 0 0,0 0 0 0 0,1 1 1 0 0,-1-1-1 0 0,1 0 0 0 0,-1 0 0 0 0,1 0 0 0 0,0 1 0 0 0,-1-1 0 0 0,3-2 0 0 0,1-2-374 0 0,0 0 0 0 0,0 0 0 0 0,1 1 0 0 0,-1-1 0 0 0,1 1 0 0 0,0 0 0 0 0,1 1 0 0 0,-1-1 0 0 0,12-6 0 0 0,0 1-3515 0 0,0 2 0 0 0,26-11 0 0 0,-26 13 1738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0 344 0 0,'-20'4'1669'0'0,"12"-4"-693"0"0,0 2 0 0 0,1-1 0 0 0,-1 1 0 0 0,1 0 0 0 0,-1 0 0 0 0,1 1 0 0 0,0 0 0 0 0,0 0 0 0 0,-11 7 0 0 0,18-9-906 0 0,0-1 0 0 0,0 0 1 0 0,-1 0-1 0 0,1 0 0 0 0,0 1 0 0 0,0-1 0 0 0,-1 0 0 0 0,1 0 0 0 0,0 1 0 0 0,0-1 1 0 0,0 0-1 0 0,0 1 0 0 0,-1-1 0 0 0,1 0 0 0 0,0 0 0 0 0,0 1 0 0 0,0-1 1 0 0,0 0-1 0 0,0 1 0 0 0,0-1 0 0 0,0 0 0 0 0,0 1 0 0 0,0-1 0 0 0,0 0 0 0 0,0 1 1 0 0,0-1-1 0 0,0 0 0 0 0,0 1 0 0 0,0 0 0 0 0,9 7 965 0 0,19 3-155 0 0,-23-9-478 0 0,272 89 2383 0 0,-241-81-2576 0 0,2-3 0 0 0,-1-1 0 0 0,1-2-1 0 0,0-1 1 0 0,55-3 0 0 0,-92 0-192 0 0,26-4 80 0 0,-25 4-81 0 0,-1 0-1 0 0,0 0 1 0 0,1-1-1 0 0,-1 1 1 0 0,0 0-1 0 0,0-1 1 0 0,1 1-1 0 0,-1-1 1 0 0,0 0-1 0 0,0 1 1 0 0,0-1-1 0 0,1 0 1 0 0,-1 0-1 0 0,0 0 1 0 0,0 0-1 0 0,1-1 1 0 0,-2 2-11 0 0,0 0 1 0 0,0 0 0 0 0,0-1-1 0 0,0 1 1 0 0,0 0 0 0 0,0 0-1 0 0,0 0 1 0 0,0-1 0 0 0,0 1 0 0 0,0 0-1 0 0,0 0 1 0 0,0 0 0 0 0,0-1-1 0 0,0 1 1 0 0,0 0 0 0 0,0 0-1 0 0,0 0 1 0 0,0-1 0 0 0,-1 1-1 0 0,1 0 1 0 0,0 0 0 0 0,0 0-1 0 0,0 0 1 0 0,0-1 0 0 0,0 1-1 0 0,0 0 1 0 0,-1 0 0 0 0,1 0-1 0 0,0 0 1 0 0,0 0 0 0 0,0-1-1 0 0,0 1 1 0 0,-1 0 0 0 0,1 0-1 0 0,0 0 1 0 0,0 0 0 0 0,0 0-1 0 0,-1 0 1 0 0,1 0 0 0 0,0 0 0 0 0,0 0-1 0 0,0 0 1 0 0,-1 0 0 0 0,1 0-1 0 0,0 0 1 0 0,0 0 0 0 0,0 0-1 0 0,-1 0 1 0 0,1 0 0 0 0,0 0-1 0 0,-12 1 60 0 0,-6 4-19 0 0,0 1-1 0 0,0 0 0 0 0,1 2 0 0 0,0 0 0 0 0,-25 16 0 0 0,4-2-2 0 0,23-14-50 0 0,-46 24 105 0 0,3 2 1 0 0,-63 48-1 0 0,114-77-81 0 0,-29 27 19 0 0,34-30-54 0 0,0 0 0 0 0,1 0-1 0 0,-1 0 1 0 0,0 0 0 0 0,1 0-1 0 0,0 1 1 0 0,-1-1 0 0 0,1 0-1 0 0,0 1 1 0 0,0-1 0 0 0,0 1-1 0 0,0 0 1 0 0,1-1 0 0 0,-1 5 0 0 0,1-7 3 0 0,0 1 0 0 0,0-1 1 0 0,0 1-1 0 0,0-1 1 0 0,0 1-1 0 0,0-1 0 0 0,0 1 1 0 0,0-1-1 0 0,0 1 1 0 0,1-1-1 0 0,-1 1 0 0 0,0-1 1 0 0,0 1-1 0 0,1-1 1 0 0,-1 0-1 0 0,0 1 1 0 0,1-1-1 0 0,-1 0 0 0 0,0 1 1 0 0,1-1-1 0 0,-1 0 1 0 0,0 1-1 0 0,1-1 0 0 0,-1 0 1 0 0,2 1-1 0 0,14 1-408 0 0,-10-2 201 0 0,0-1-1 0 0,0 0 1 0 0,9-3-1 0 0,126-46-5974 0 0,-67 26 2984 0 0,64-19-2069 0 0,-134 42 5225 0 0,20-6 69 0 0,0 1-1 0 0,0 2 1 0 0,0 0 0 0 0,26-1-1 0 0,-49 5 27 0 0,1 0 1 0 0,-1 0-1 0 0,0 0 1 0 0,1 0-1 0 0,-1 0 0 0 0,0 1 1 0 0,1-1-1 0 0,-1 0 1 0 0,0 1-1 0 0,1-1 0 0 0,-1 1 1 0 0,0-1-1 0 0,0 1 0 0 0,1 0 1 0 0,0 1-1 0 0,-1-2 67 0 0,-1 1 0 0 0,1-1-1 0 0,-1 1 1 0 0,0-1 0 0 0,1 1 0 0 0,-1 0-1 0 0,0-1 1 0 0,1 1 0 0 0,-1 0-1 0 0,0-1 1 0 0,0 1 0 0 0,0 0 0 0 0,0-1-1 0 0,1 1 1 0 0,-1 0 0 0 0,0-1-1 0 0,0 1 1 0 0,0 0 0 0 0,0-1 0 0 0,-1 1-1 0 0,1 1 1 0 0,-1 0 223 0 0,0 1 0 0 0,0-1-1 0 0,0 1 1 0 0,0-1 0 0 0,0 1 0 0 0,-1-1 0 0 0,1 0-1 0 0,-1 0 1 0 0,0 0 0 0 0,1 0 0 0 0,-1 0-1 0 0,0 0 1 0 0,-4 2 0 0 0,-19 13 2383 0 0,-36 19 0 0 0,-80 27 499 0 0,60-27-2360 0 0,3-4-398 0 0,46-20-455 0 0,1 1 1 0 0,0 2-1 0 0,1 1 0 0 0,-29 20 1 0 0,56-33-12 0 0,0-1 0 0 0,0 1 0 0 0,0 0 1 0 0,0 0-1 0 0,1 0 0 0 0,-1 0 0 0 0,-3 6 0 0 0,6-8 4 0 0,0 0 0 0 0,-1-1 0 0 0,1 1 0 0 0,0 0 0 0 0,-1-1-1 0 0,1 1 1 0 0,0 0 0 0 0,0-1 0 0 0,0 1 0 0 0,0 0 0 0 0,0-1 0 0 0,0 1-1 0 0,0 0 1 0 0,0 0 0 0 0,0-1 0 0 0,0 1 0 0 0,0 0 0 0 0,0-1 0 0 0,0 1-1 0 0,0 0 1 0 0,1-1 0 0 0,-1 1 0 0 0,0 0 0 0 0,1-1 0 0 0,-1 1 0 0 0,0 0 0 0 0,1-1-1 0 0,-1 1 1 0 0,1-1 0 0 0,-1 1 0 0 0,1-1 0 0 0,-1 1 0 0 0,1-1 0 0 0,-1 1-1 0 0,1-1 1 0 0,0 0 0 0 0,-1 1 0 0 0,1-1 0 0 0,-1 0 0 0 0,1 1 0 0 0,0-1-1 0 0,-1 0 1 0 0,1 0 0 0 0,0 0 0 0 0,0 0 0 0 0,-1 1 0 0 0,1-1 0 0 0,0 0-1 0 0,0 0 1 0 0,10 1-230 0 0,0 0-1 0 0,0 0 0 0 0,0-1 1 0 0,0-1-1 0 0,0 1 0 0 0,0-2 0 0 0,0 0 1 0 0,13-3-1 0 0,2-3-892 0 0,-1-1 0 0 0,30-14 0 0 0,59-40-5132 0 0,-88 49 4214 0 0,2-3 250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71 271 8 0 0,'8'-4'-1696'0'0,"0"1"3362"0"0,0-1 8388 0 0,-20 15-3632 0 0,4-3-6164 0 0,0 0 0 0 0,1 0 0 0 0,0 0 0 0 0,0 1 0 0 0,1 1 1 0 0,0-1-1 0 0,0 1 0 0 0,1 0 0 0 0,1 0 0 0 0,0 0 0 0 0,0 1 0 0 0,1 0 0 0 0,-4 17 0 0 0,7-17-247 0 0,0-1-1 0 0,0 1 1 0 0,1-1-1 0 0,0 1 1 0 0,1-1 0 0 0,0 1-1 0 0,1-1 1 0 0,0 0-1 0 0,1 0 1 0 0,0 0 0 0 0,0-1-1 0 0,1 1 1 0 0,0-1-1 0 0,1 0 1 0 0,0-1 0 0 0,1 1-1 0 0,-1-1 1 0 0,1 0-1 0 0,12 9 1 0 0,-10-10-11 0 0,1-1 0 0 0,0 0 0 0 0,0-1 0 0 0,1 0-1 0 0,0 0 1 0 0,0-1 0 0 0,0-1 0 0 0,0 1 0 0 0,17 1 0 0 0,-11-3 26 0 0,0 0-1 0 0,-1-1 1 0 0,1-1 0 0 0,0 0 0 0 0,32-6-1 0 0,-39 3 6 0 0,-1 1 0 0 0,0-1 1 0 0,0-1-1 0 0,0 0 0 0 0,0 0 0 0 0,-1-1 0 0 0,0 0 0 0 0,0 0 0 0 0,0-1 0 0 0,12-11 0 0 0,-3 0 20 0 0,0-1 0 0 0,-1-1 0 0 0,13-21 0 0 0,-21 27-44 0 0,-1 1 0 0 0,0-1 0 0 0,-1-1 0 0 0,0 1 0 0 0,-2-1 0 0 0,1 0 0 0 0,-2 0 1 0 0,1-1-1 0 0,-2 1 0 0 0,0-1 0 0 0,-1 1 0 0 0,-1-20 0 0 0,-1 7-30 0 0,-1 1 0 0 0,-2-1 0 0 0,-1 0 0 0 0,-1 1 0 0 0,-16-45 0 0 0,19 64 12 0 0,0-1-1 0 0,0 1 0 0 0,-1-1 0 0 0,0 1 0 0 0,0 0 0 0 0,-1 1 0 0 0,0-1 0 0 0,0 1 1 0 0,-9-9-1 0 0,9 11-28 0 0,-1 0 0 0 0,1 1 0 0 0,-1-1 0 0 0,1 1 0 0 0,-1 0 0 0 0,0 1 0 0 0,0-1 1 0 0,0 1-1 0 0,0 0 0 0 0,-1 1 0 0 0,1-1 0 0 0,-10 0 0 0 0,-4 1-809 0 0,0 0 1 0 0,0 0-1 0 0,0 2 1 0 0,-1 1-1 0 0,1 0 1 0 0,1 2-1 0 0,-29 7 1 0 0,12 3-1609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34 320 512 0 0,'-25'-15'1151'0'0,"16"8"3451"0"0,22 24 290 0 0,44 32-2962 0 0,-55-48-1915 0 0,0 1 0 0 0,0-1 1 0 0,0 0-1 0 0,0 0 0 0 0,0 0 1 0 0,0 0-1 0 0,0 0 0 0 0,1 0 0 0 0,-1 0 1 0 0,0-1-1 0 0,1 1 0 0 0,-1-1 1 0 0,3 0-1 0 0,34 0 523 0 0,-32 0-397 0 0,363-29 3072 0 0,-292 22-3017 0 0,354-47 1020 0 0,-2-16-198 0 0,-344 56-879 0 0,199-30 194 0 0,1 13 0 0 0,344 6 1 0 0,-471 29-273 0 0,287-3 123 0 0,-359-6-104 0 0,0-4-1 0 0,0-3 0 0 0,89-25 1 0 0,-169 35-123 0 0,-2 1-87 0 0,0 0 0 0 0,0-1 1 0 0,-1 1-1 0 0,1-1 1 0 0,-1 0-1 0 0,1 0 0 0 0,-1 0 1 0 0,0-1-1 0 0,5-3 1 0 0,-9 6 88 0 0,0 0 0 0 0,0 0 1 0 0,0-1-1 0 0,0 1 0 0 0,1 0 1 0 0,-1 0-1 0 0,0-1 1 0 0,0 1-1 0 0,0 0 0 0 0,0 0 1 0 0,0-1-1 0 0,0 1 0 0 0,0 0 1 0 0,0-1-1 0 0,0 1 1 0 0,0 0-1 0 0,0-1 0 0 0,0 1 1 0 0,0 0-1 0 0,0 0 0 0 0,0-1 1 0 0,0 1-1 0 0,0 0 1 0 0,-1-1-1 0 0,1 1 0 0 0,0 0 1 0 0,0 0-1 0 0,0-1 0 0 0,0 1 1 0 0,-1 0-1 0 0,1 0 1 0 0,0-1-1 0 0,0 1 0 0 0,0 0 1 0 0,-1 0-1 0 0,1 0 0 0 0,0 0 1 0 0,0-1-1 0 0,-1 1 0 0 0,1 0 1 0 0,0 0-1 0 0,0 0 1 0 0,-1 0-1 0 0,1 0 0 0 0,0 0 1 0 0,-1 0-1 0 0,1 0 0 0 0,0 0 1 0 0,-1 0-1 0 0,-16-6-1790 0 0,0 3-2129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66 10 512 0 0,'-7'-4'512'0'0,"3"2"-200"0"0,-2 1-800 0 0,-1-1 288 0 0,1 2-440 0 0,-2-1 640 0 0,-2 1 0 0 0,2 0 0 0 0,-1 1 0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0 8 0 0,'1'0'0'0'0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73 512 0 0,'1'-2'324'0'0,"-1"1"0"0"0,1-1 1 0 0,-1 0-1 0 0,1 1 0 0 0,-1-1 0 0 0,0 0 0 0 0,1 1 0 0 0,-1-1 0 0 0,0 0 0 0 0,0 1 1 0 0,0-1-1 0 0,-1 0 0 0 0,1 0 0 0 0,0 1 0 0 0,-1-1 0 0 0,1 0 0 0 0,-1 1 1 0 0,1-1-1 0 0,-1 1 0 0 0,-1-3 0 0 0,1 2 96 0 0,0 0-1 0 0,0 0 1 0 0,0 0-1 0 0,0 0 1 0 0,0 0 0 0 0,-1 0-1 0 0,1 0 1 0 0,-1 0 0 0 0,1 1-1 0 0,-1-1 1 0 0,0 0 0 0 0,0 1-1 0 0,0 0 1 0 0,-3-3 0 0 0,-1 2-191 0 0,0 1 0 0 0,0-1 1 0 0,-1 1-1 0 0,1 1 1 0 0,0-1-1 0 0,0 1 1 0 0,0 0-1 0 0,-1 1 0 0 0,1-1 1 0 0,-7 3-1 0 0,3-1-55 0 0,0 1 1 0 0,0 0-1 0 0,0 1 0 0 0,1 0 0 0 0,-15 9 1 0 0,6 0 17 0 0,0 0 1 0 0,1 0 0 0 0,0 2-1 0 0,1 0 1 0 0,-17 21 0 0 0,14-12-8 0 0,0 0 1 0 0,2 1-1 0 0,0 1 1 0 0,2 1-1 0 0,1 0 1 0 0,1 1-1 0 0,1 1 1 0 0,-10 41-1 0 0,17-51-156 0 0,1 0-1 0 0,1 0 1 0 0,1 1-1 0 0,1-1 0 0 0,0 0 1 0 0,1 1-1 0 0,2-1 1 0 0,0 1-1 0 0,0-1 1 0 0,2 0-1 0 0,1 0 1 0 0,0-1-1 0 0,1 1 1 0 0,13 25-1 0 0,-11-30-165 0 0,0-1-1 0 0,1 0 1 0 0,1-1 0 0 0,0 0 0 0 0,1 0-1 0 0,0-1 1 0 0,1 0 0 0 0,0-1 0 0 0,1-1-1 0 0,-1 0 1 0 0,2 0 0 0 0,0-1 0 0 0,20 8-1 0 0,-22-11-1024 0 0,0-1 0 0 0,1-1 0 0 0,-1 0 0 0 0,1-1 0 0 0,13 1 0 0 0,-2-1-1857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50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50 120 512 0 0,'-16'-15'3952'0'0,"12"12"-1924"0"0,0 1 0 0 0,-1-1 0 0 0,1 1-1 0 0,-8-3 1 0 0,7 5 441 0 0,8 3-894 0 0,9 6-203 0 0,-11-8-1216 0 0,202 156 2375 0 0,-191-149-2507 0 0,-1 1 0 0 0,0 1 0 0 0,-1 0 0 0 0,0 1 0 0 0,-1 0 0 0 0,0 0 0 0 0,-1 1 0 0 0,0 0 0 0 0,-1 0 0 0 0,0 1 0 0 0,-1 0 0 0 0,6 16 0 0 0,16 62 19 0 0,-25-79-36 0 0,-1-1 0 0 0,0 1 1 0 0,-1 0-1 0 0,-1 0 0 0 0,0-1 0 0 0,-1 14 1 0 0,0-21-3 0 0,0 1 0 0 0,-1-1 0 0 0,1 0 0 0 0,-1 0 0 0 0,0 0 0 0 0,0 0 0 0 0,0 0 0 0 0,0 0 0 0 0,-1-1 0 0 0,1 1 1 0 0,-4 2-1 0 0,4-3-2 0 0,0-1 1 0 0,0 0 0 0 0,0 0-1 0 0,-1 0 1 0 0,1 0 0 0 0,-1 0 0 0 0,1-1-1 0 0,-1 1 1 0 0,0-1 0 0 0,1 1-1 0 0,-1-1 1 0 0,0 0 0 0 0,0 0 0 0 0,0 0-1 0 0,0-1 1 0 0,-5 1 0 0 0,8-1-2 0 0,-1 0 1 0 0,0 0 0 0 0,0 0 0 0 0,1 0-1 0 0,-1 0 1 0 0,0 0 0 0 0,0 0 0 0 0,1 0-1 0 0,-1-1 1 0 0,0 1 0 0 0,1 0 0 0 0,-1-1-1 0 0,0 1 1 0 0,1 0 0 0 0,-1-1 0 0 0,1 1-1 0 0,-1-1 1 0 0,0 1 0 0 0,1-1 0 0 0,-1 1-1 0 0,1-1 1 0 0,-1-1 0 0 0,0 1 1 0 0,0-1 0 0 0,1 1 0 0 0,-1-1 1 0 0,1 1-1 0 0,-1-1 0 0 0,1 0 0 0 0,0 1 0 0 0,-1-1 0 0 0,1 1 1 0 0,0-3-1 0 0,1-2 7 0 0,-1 1 0 0 0,1-1 1 0 0,0 0-1 0 0,0 1 1 0 0,3-7-1 0 0,193-474-110 0 0,-188 466 74 0 0,19-29 0 0 0,-24 43 10 0 0,0 0 0 0 0,1 0 0 0 0,-1 1 0 0 0,1-1 0 0 0,0 1 0 0 0,1 0 0 0 0,-1 1 0 0 0,12-8 0 0 0,-16 12-13 0 0,0-1 0 0 0,-1 0 1 0 0,1 1-1 0 0,0-1 0 0 0,0 1 0 0 0,0 0 0 0 0,0-1 1 0 0,0 1-1 0 0,0 0 0 0 0,0-1 0 0 0,0 1 0 0 0,0 0 1 0 0,0 0-1 0 0,0 0 0 0 0,0 0 0 0 0,1 0 0 0 0,-1 0 1 0 0,0 0-1 0 0,0 0 0 0 0,0 1 0 0 0,0-1 0 0 0,0 0 1 0 0,0 1-1 0 0,0-1 0 0 0,0 1 0 0 0,0-1 0 0 0,-1 1 0 0 0,2 0 1 0 0,0 0-418 0 0,-1 1 1 0 0,0-1-1 0 0,0 1 1 0 0,-1-1-1 0 0,1 1 1 0 0,0-1-1 0 0,0 1 1 0 0,-1 0-1 0 0,1-1 0 0 0,-1 1 1 0 0,0 0-1 0 0,1-1 1 0 0,-1 1-1 0 0,0 0 1 0 0,0 0-1 0 0,0 2 1 0 0,0 4-2664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56 1032 0 0,'1'-3'331'0'0,"-1"0"0"0"0,1 1 0 0 0,0-1 1 0 0,-1 0-1 0 0,1 1 0 0 0,0-1 0 0 0,0 1 0 0 0,1 0 0 0 0,-1-1 0 0 0,0 1 0 0 0,1 0 0 0 0,0 0 0 0 0,-1-1 0 0 0,1 1 0 0 0,0 1 0 0 0,0-1 0 0 0,0 0 0 0 0,0 0 1 0 0,1 1-1 0 0,-1-1 0 0 0,0 1 0 0 0,1 0 0 0 0,-1-1 0 0 0,1 1 0 0 0,-1 0 0 0 0,1 1 0 0 0,-1-1 0 0 0,1 0 0 0 0,0 1 0 0 0,-1 0 0 0 0,6-1 0 0 0,-8 1-229 0 0,1 1-1 0 0,-1-1 1 0 0,0 0-1 0 0,1 1 1 0 0,-1-1-1 0 0,1 0 1 0 0,-1 1-1 0 0,0-1 1 0 0,1 0-1 0 0,-1 1 1 0 0,0-1-1 0 0,0 1 1 0 0,1-1-1 0 0,-1 1 1 0 0,0-1-1 0 0,0 1 1 0 0,1-1-1 0 0,-1 0 1 0 0,0 1-1 0 0,0-1 1 0 0,0 1-1 0 0,0 0 1 0 0,0-1-1 0 0,0 1 0 0 0,0-1 1 0 0,0 1-1 0 0,0 0 1 0 0,0 17 649 0 0,0-18-720 0 0,-1 22 176 0 0,1 0 1 0 0,1 0-1 0 0,1-1 0 0 0,1 1 1 0 0,1 0-1 0 0,11 32 1 0 0,-4-21-307 0 0,2-2 1 0 0,1 0 0 0 0,28 45 0 0 0,-24-51-227 0 0,-6-15-1601 0 0,2-6-3798 0 0,-7-4 3799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82 992 0 0,'-6'-2'852'0'0,"0"1"0"0"0,-1 0 0 0 0,1 0 0 0 0,-1 0 0 0 0,1 1 0 0 0,-1 0 0 0 0,1 0 0 0 0,-1 1 0 0 0,-11 2 0 0 0,-23 1 2620 0 0,42-5-3449 0 0,-1 1 1 0 0,0 0-1 0 0,0 0 1 0 0,0 0-1 0 0,0 0 0 0 0,1 0 1 0 0,-1 0-1 0 0,0-1 0 0 0,0 1 1 0 0,0 0-1 0 0,0 0 1 0 0,0 0-1 0 0,0 0 0 0 0,0-1 1 0 0,1 1-1 0 0,-1 0 0 0 0,0 0 1 0 0,0 0-1 0 0,0 0 0 0 0,0-1 1 0 0,0 1-1 0 0,0 0 1 0 0,0 0-1 0 0,0 0 0 0 0,0-1 1 0 0,0 1-1 0 0,0 0 0 0 0,0 0 1 0 0,0 0-1 0 0,0-1 1 0 0,0 1-1 0 0,0 0 0 0 0,0 0 1 0 0,0 0-1 0 0,-1 0 0 0 0,1-1 1 0 0,0 1-1 0 0,0 0 0 0 0,0 0 1 0 0,0 0-1 0 0,0 0 1 0 0,0 0-1 0 0,0-1 0 0 0,-1 1 1 0 0,1 0-1 0 0,0 0 0 0 0,0 0 1 0 0,0 0-1 0 0,0 0 1 0 0,-1 0-1 0 0,1 0 0 0 0,0-1 1 0 0,0 1-1 0 0,0 0 0 0 0,0 0 1 0 0,-1 0-1 0 0,1 0 0 0 0,0 0 1 0 0,0 0-1 0 0,0 0 1 0 0,-1 0-1 0 0,1 0 0 0 0,0 0 1 0 0,0 0-1 0 0,0 0 0 0 0,-1 0 1 0 0,1 0-1 0 0,0 0 1 0 0,0 1-1 0 0,11-11 528 0 0,17-5 90 0 0,-15 8-486 0 0,1 0-1 0 0,0 1 1 0 0,0 0-1 0 0,25-7 1 0 0,-6 8-84 0 0,0 2 0 0 0,0 1 1 0 0,-1 1-1 0 0,63 7 0 0 0,-83-5-78 0 0,-1 1 0 0 0,1 0 0 0 0,-1 1 0 0 0,0 1 0 0 0,0 0 0 0 0,18 9 0 0 0,-25-11 9 0 0,0 0-1 0 0,0 0 0 0 0,-1 1 1 0 0,1-1-1 0 0,0 1 1 0 0,-1 0-1 0 0,0 0 0 0 0,1 1 1 0 0,-1-1-1 0 0,0 1 0 0 0,-1-1 1 0 0,1 1-1 0 0,-1 0 0 0 0,0 0 1 0 0,0 0-1 0 0,0 0 1 0 0,0 0-1 0 0,-1 1 0 0 0,3 7 1 0 0,-4-9 2 0 0,0 1 1 0 0,-1 0 0 0 0,1 0-1 0 0,-1 0 1 0 0,1-1 0 0 0,-1 1-1 0 0,0 0 1 0 0,-1-1 0 0 0,1 1-1 0 0,-1-1 1 0 0,1 1 0 0 0,-1-1-1 0 0,0 0 1 0 0,0 0 0 0 0,0 1 0 0 0,-1-1-1 0 0,-2 2 1 0 0,-4 5 32 0 0,0-2 0 0 0,0 1 1 0 0,-19 13-1 0 0,9-10-46 0 0,0-1 0 0 0,-1 0-1 0 0,0-1 1 0 0,-30 9 0 0 0,35-14-157 0 0,-1-1 0 0 0,0 0 1 0 0,1-1-1 0 0,-2-1 0 0 0,1 0 0 0 0,-29-2 0 0 0,39 0-430 0 0,-1-1 1 0 0,1 0-1 0 0,0-1 1 0 0,-12-3-1 0 0,-2-4-609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33 512 0 0,'-6'-12'370'0'0,"1"-2"6665"0"0,5 14-6888 0 0,0 0 0 0 0,0-1-1 0 0,0 1 1 0 0,0 0 0 0 0,1-1 0 0 0,-1 1 0 0 0,0 0-1 0 0,0-1 1 0 0,0 1 0 0 0,1 0 0 0 0,-1-1 0 0 0,0 1-1 0 0,0 0 1 0 0,1 0 0 0 0,-1-1 0 0 0,0 1-1 0 0,1 0 1 0 0,-1 0 0 0 0,0 0 0 0 0,1 0 0 0 0,-1-1-1 0 0,0 1 1 0 0,1 0 0 0 0,-1 0 0 0 0,1 0 0 0 0,-1 0-1 0 0,0 0 1 0 0,1 0 0 0 0,-1 0 0 0 0,0 0-1 0 0,1 0 1 0 0,-1 0 0 0 0,1 0 0 0 0,-1 0 0 0 0,0 0-1 0 0,1 0 1 0 0,14 1 347 0 0,0 1 0 0 0,-1 0 0 0 0,1 0 0 0 0,-1 2 0 0 0,24 7 0 0 0,66 34 374 0 0,157 99-381 0 0,-229-125-440 0 0,-10-6-63 0 0,-1 1 0 0 0,0 2 0 0 0,0 0 0 0 0,-2 1 0 0 0,0 0-1 0 0,18 23 1 0 0,-27-28 2 0 0,-1 1 1 0 0,-1 0-1 0 0,1 0 0 0 0,-2 1 0 0 0,0 0 0 0 0,-1 1 1 0 0,0-1-1 0 0,-1 1 0 0 0,-1 0 0 0 0,0 0 1 0 0,2 21-1 0 0,-4-16 105 0 0,-1 0 1 0 0,-1-1 0 0 0,0 1 0 0 0,-2 0-1 0 0,0 0 1 0 0,-1-1 0 0 0,-1 1-1 0 0,-11 34 1 0 0,11-44-270 0 0,-1 1 0 0 0,0-1 0 0 0,0-1 1 0 0,-1 1-1 0 0,0-1 0 0 0,-1 0 0 0 0,0 0 0 0 0,0-1 0 0 0,-1 0 0 0 0,0 0 0 0 0,0 0 1 0 0,-1-1-1 0 0,0-1 0 0 0,0 0 0 0 0,0 0 0 0 0,-1 0 0 0 0,-12 4 0 0 0,-1-1-3195 0 0,-1-2-1127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510 204 512 0 0,'2'-12'979'0'0,"0"-1"-1"0"0,0 1 1 0 0,1 0-1 0 0,1-1 1 0 0,0 1-1 0 0,0 0 1 0 0,10-16-1 0 0,-9 19-340 0 0,11-25 1315 0 0,-15 32-1743 0 0,0-1 1 0 0,-1 1 0 0 0,1-1-1 0 0,0 1 1 0 0,-1 0 0 0 0,0-1-1 0 0,1 1 1 0 0,-1-1 0 0 0,0 1 0 0 0,0-1-1 0 0,-1-4 1 0 0,0 6-173 0 0,1 1 1 0 0,-1-1-1 0 0,1 0 0 0 0,-1 0 1 0 0,1 1-1 0 0,-1-1 1 0 0,0 0-1 0 0,1 1 0 0 0,-1-1 1 0 0,0 1-1 0 0,0-1 1 0 0,1 1-1 0 0,-1-1 0 0 0,0 1 1 0 0,0 0-1 0 0,0-1 1 0 0,0 1-1 0 0,0 0 0 0 0,0 0 1 0 0,1-1-1 0 0,-1 1 1 0 0,-2 0-1 0 0,-22-1 507 0 0,23 1-497 0 0,-8 0 60 0 0,0 1 0 0 0,0 1 0 0 0,1-1 0 0 0,-1 2 0 0 0,0-1 0 0 0,0 2 0 0 0,-13 5 0 0 0,-64 39 544 0 0,76-42-559 0 0,0 1-18 0 0,-39 23 597 0 0,-65 50 1 0 0,101-69-556 0 0,0 2 1 0 0,1-1 0 0 0,0 2 0 0 0,1 0 0 0 0,0 0 0 0 0,2 1-1 0 0,0 0 1 0 0,-15 30 0 0 0,18-30-68 0 0,1 1 0 0 0,1 0 0 0 0,1 0-1 0 0,0 0 1 0 0,1 0 0 0 0,0 1 0 0 0,1-1 0 0 0,1 28 0 0 0,2-30-36 0 0,1-1 0 0 0,0 1 0 0 0,0-1 0 0 0,1 0 0 0 0,1 0 0 0 0,1 0 0 0 0,-1 0 0 0 0,2-1 0 0 0,0 0 0 0 0,0 0 0 0 0,9 11 1 0 0,11 10-84 0 0,1-2 0 0 0,2-1 1 0 0,42 35-1 0 0,-33-31-33 0 0,-22-19-113 0 0,1-1 0 0 0,1-1 0 0 0,0-1-1 0 0,1 0 1 0 0,0-1 0 0 0,25 9-1 0 0,-28-14-796 0 0,1 0 0 0 0,-1-1 1 0 0,1-1-1 0 0,34 3 0 0 0,-6-5-2061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0 512 0 0,'3'0'1015'0'0,"1"0"0"0"0,-1 1 0 0 0,1-1-1 0 0,-1 1 1 0 0,1-1 0 0 0,-1 1 0 0 0,4 2 0 0 0,-6-3-807 0 0,0 0 0 0 0,-1 1 0 0 0,1-1 0 0 0,0 1 0 0 0,0-1 1 0 0,0 1-1 0 0,-1-1 0 0 0,1 1 0 0 0,0-1 0 0 0,0 1 0 0 0,-1 0 0 0 0,1-1 1 0 0,-1 1-1 0 0,1 0 0 0 0,-1 0 0 0 0,1 0 0 0 0,-1-1 0 0 0,1 1 1 0 0,-1 0-1 0 0,1 0 0 0 0,-1 0 0 0 0,0 0 0 0 0,0 0 0 0 0,0 0 0 0 0,1 0 1 0 0,-1 0-1 0 0,0-1 0 0 0,0 1 0 0 0,0 2 0 0 0,-2 6 218 0 0,0 0 0 0 0,-1 0 0 0 0,0 0 0 0 0,-5 10 0 0 0,4-8-141 0 0,-7 23-1 0 0,7-16-263 0 0,0 1 0 0 0,2 0-1 0 0,1 0 1 0 0,0 0 0 0 0,1 0-1 0 0,1-1 1 0 0,1 1 0 0 0,0 0-1 0 0,2 0 1 0 0,0-1 0 0 0,12 32-1 0 0,-14-45-309 0 0,0-1-1 0 0,0 1 1 0 0,1-1-1 0 0,0 1 1 0 0,0-1-1 0 0,0 0 1 0 0,5 5-1 0 0,1-1-1389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92 223 512 0 0,'-3'0'516'0'0,"1"-1"1"0"0,-1 1-1 0 0,1-1 0 0 0,-1 0 1 0 0,1 0-1 0 0,-1 0 0 0 0,1 0 1 0 0,0 0-1 0 0,-1 0 0 0 0,1-1 1 0 0,0 1-1 0 0,0-1 0 0 0,0 0 1 0 0,0 1-1 0 0,0-1 0 0 0,-1-2 1 0 0,1 2 67 0 0,0-1 0 0 0,0 1 0 0 0,0-1 1 0 0,0 1-1 0 0,1-1 0 0 0,-1 1 0 0 0,1-1 1 0 0,0 0-1 0 0,0 0 0 0 0,0 1 0 0 0,0-1 1 0 0,0 0-1 0 0,0-5 0 0 0,1 4-472 0 0,1-1 0 0 0,0 1 1 0 0,0 0-1 0 0,0 0 0 0 0,0 0 0 0 0,1 0 0 0 0,0 0 0 0 0,0 0 0 0 0,0 0 1 0 0,0 0-1 0 0,0 1 0 0 0,1-1 0 0 0,5-5 0 0 0,2-2-36 0 0,0 1 1 0 0,20-15-1 0 0,-22 19-58 0 0,1 0 0 0 0,-1 0 0 0 0,1 1 0 0 0,0 1 0 0 0,1-1 1 0 0,-1 1-1 0 0,1 1 0 0 0,-1 0 0 0 0,1 0 0 0 0,0 1 0 0 0,0 0 0 0 0,0 1 0 0 0,0 0 0 0 0,1 1 0 0 0,-1 0 0 0 0,0 0 0 0 0,0 1 0 0 0,0 0 1 0 0,0 1-1 0 0,0 0 0 0 0,0 1 0 0 0,0 0 0 0 0,-1 1 0 0 0,1 0 0 0 0,-1 0 0 0 0,0 1 0 0 0,0 0 0 0 0,8 6 0 0 0,-6-2-6 0 0,0 0 0 0 0,-1 1 0 0 0,0 0-1 0 0,0 1 1 0 0,-1 0 0 0 0,-1 0 0 0 0,0 1 0 0 0,0 0-1 0 0,-1 0 1 0 0,-1 1 0 0 0,8 21 0 0 0,-11-25-5 0 0,0 1 0 0 0,-1-1 1 0 0,-1 0-1 0 0,1 1 0 0 0,-2 0 0 0 0,1-1 1 0 0,-1 1-1 0 0,0 0 0 0 0,-1-1 0 0 0,0 1 1 0 0,-1-1-1 0 0,0 1 0 0 0,-1-1 0 0 0,1 0 1 0 0,-2 0-1 0 0,1 0 0 0 0,-10 16 0 0 0,1-7 38 0 0,-1 0 0 0 0,0-1 0 0 0,-1-1 0 0 0,-25 23 1 0 0,-71 49 111 0 0,101-82-182 0 0,0-1-1 0 0,0 0 1 0 0,-1 0 0 0 0,1-1-1 0 0,-1 0 1 0 0,0 0 0 0 0,0-2-1 0 0,0 1 1 0 0,-1-1 0 0 0,-19 2-1 0 0,15-4-607 0 0,0 0-1 0 0,0-1 1 0 0,0 0-1 0 0,0-1 1 0 0,1-1-1 0 0,-1-1 1 0 0,-16-5 0 0 0,6-1-2265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0:40.2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0,'16'10'7385'0'0,"3"-3"-4195"0"0,4 4-2050 0 0,213 110 2366 0 0,-216-111-3347 0 0,-1 1 1 0 0,-1 1-1 0 0,1 0 1 0 0,-2 1-1 0 0,0 1 1 0 0,23 25-1 0 0,-31-29-143 0 0,-1 1-1 0 0,0 0 1 0 0,0 0-1 0 0,-1 1 0 0 0,-1 0 1 0 0,0 0-1 0 0,0 1 1 0 0,-1-1-1 0 0,-1 1 0 0 0,0 1 1 0 0,3 19-1 0 0,-5-17-20 0 0,-1-1-1 0 0,-1 1 1 0 0,0 0-1 0 0,-1 0 1 0 0,0 0-1 0 0,-1-1 1 0 0,-1 1-1 0 0,-1-1 0 0 0,0 1 1 0 0,-1-1-1 0 0,-10 22 1 0 0,2-12-45 0 0,-1 0-1 0 0,-1-1 1 0 0,-1-1 0 0 0,-1 0-1 0 0,-31 30 1 0 0,-195 192-4423 0 0,190-191 1562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09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406 169 512 0 0,'-5'-5'630'0'0,"0"-1"1"0"0,-1 1-1 0 0,1 0 1 0 0,-1 0-1 0 0,0 0 0 0 0,-1 1 1 0 0,1 0-1 0 0,-1 1 1 0 0,-13-6-1 0 0,15 7-364 0 0,0 0 1 0 0,0 1-1 0 0,0 0 1 0 0,-1 1-1 0 0,1-1 0 0 0,0 1 1 0 0,-1 0-1 0 0,1 0 1 0 0,0 1-1 0 0,-1-1 0 0 0,1 1 1 0 0,0 0-1 0 0,0 1 1 0 0,0-1-1 0 0,-5 3 0 0 0,-1 1 102 0 0,0 1 0 0 0,1 0 0 0 0,0 1 0 0 0,0 0 0 0 0,1 0 0 0 0,0 1 0 0 0,1 0 0 0 0,-1 1 0 0 0,-7 10 0 0 0,-4 8 885 0 0,-32 55 1 0 0,41-61-1020 0 0,0 1-1 0 0,2-1 1 0 0,1 2-1 0 0,0-1 1 0 0,2 1 0 0 0,1 0-1 0 0,0 1 1 0 0,2-1-1 0 0,1 1 1 0 0,1 44 0 0 0,2-50-214 0 0,1 0 0 0 0,0 0 0 0 0,1 0 0 0 0,1-1 1 0 0,1 1-1 0 0,1-1 0 0 0,0 0 0 0 0,1 0 0 0 0,1-1 1 0 0,0 0-1 0 0,1 0 0 0 0,1-1 0 0 0,1 0 0 0 0,22 24 1 0 0,-26-32-32 0 0,0 0 0 0 0,1 0 0 0 0,0-1 0 0 0,0 0 0 0 0,0 0 1 0 0,1-1-1 0 0,0 0 0 0 0,0-1 0 0 0,0 0 0 0 0,1 0 0 0 0,-1-1 1 0 0,1 0-1 0 0,0-1 0 0 0,0 0 0 0 0,0 0 0 0 0,0-1 0 0 0,0 0 1 0 0,0-1-1 0 0,0 0 0 0 0,0-1 0 0 0,0 0 0 0 0,0-1 0 0 0,10-2 1 0 0,-1-2-5 0 0,-1-1 1 0 0,0 0 0 0 0,0-1 0 0 0,0-1 0 0 0,-1-1-1 0 0,0 0 1 0 0,-1-2 0 0 0,0 0 0 0 0,-1 0 0 0 0,-1-1-1 0 0,0-1 1 0 0,0-1 0 0 0,-2 0 0 0 0,0 0 0 0 0,0-1-1 0 0,-1-1 1 0 0,-2 0 0 0 0,1 0 0 0 0,-2-1 0 0 0,0 0 0 0 0,-1 0-1 0 0,-1-1 1 0 0,-1 0 0 0 0,-1 0 0 0 0,0-1 0 0 0,-2 1-1 0 0,1-24 1 0 0,-4 8-11 0 0,-2 1 0 0 0,-2 0 0 0 0,-1 0 0 0 0,-1 0 0 0 0,-2 1 0 0 0,-2 0 0 0 0,0 0 0 0 0,-3 2 0 0 0,0-1 0 0 0,-2 2 0 0 0,-33-48 0 0 0,44 72 31 0 0,0-1 1 0 0,0 1-1 0 0,-1 0 0 0 0,0 0 0 0 0,0 0 0 0 0,-1 1 1 0 0,1 0-1 0 0,-1 0 0 0 0,0 1 0 0 0,-1 0 1 0 0,1 0-1 0 0,-10-3 0 0 0,8 4 4 0 0,0 1 0 0 0,-1 0 0 0 0,1 0 0 0 0,-1 1 0 0 0,1 0 0 0 0,0 1 0 0 0,-1 0 0 0 0,1 1 0 0 0,-1 0 0 0 0,-13 2 0 0 0,10 1-10 0 0,0 0-1 0 0,0 1 1 0 0,0 0 0 0 0,0 1 0 0 0,1 0-1 0 0,0 1 1 0 0,0 0 0 0 0,1 1-1 0 0,-1 0 1 0 0,2 1 0 0 0,-1 0 0 0 0,2 1-1 0 0,-1 0 1 0 0,1 1 0 0 0,-8 11 0 0 0,5-3-65 0 0,0 0 1 0 0,1 1-1 0 0,0 0 1 0 0,2 0-1 0 0,1 1 1 0 0,0 1 0 0 0,2-1-1 0 0,-6 35 1 0 0,9-39-403 0 0,1 0 0 0 0,2 29 1 0 0,0-31-852 0 0,2 0 0 0 0,0-1 1 0 0,6 22-1 0 0,5 3-2220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10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70 512 0 0,'-5'-10'1428'0'0,"-1"0"0"0"0,1 0-1 0 0,-2 1 1 0 0,-10-13 0 0 0,17 22-1371 0 0,0 0 0 0 0,0 0 0 0 0,0 0 0 0 0,-1 0 0 0 0,1-1 0 0 0,0 1-1 0 0,0 0 1 0 0,0 0 0 0 0,0 0 0 0 0,0 0 0 0 0,-1 0 0 0 0,1-1 0 0 0,0 1 0 0 0,0 0 0 0 0,0 0 0 0 0,0 0 0 0 0,0 0 0 0 0,0-1 0 0 0,0 1 0 0 0,0 0-1 0 0,-1 0 1 0 0,1 0 0 0 0,0-1 0 0 0,0 1 0 0 0,0 0 0 0 0,0 0 0 0 0,0 0 0 0 0,0-1 0 0 0,0 1 0 0 0,0 0 0 0 0,0 0 0 0 0,0 0 0 0 0,0 0 0 0 0,1-1-1 0 0,-1 1 1 0 0,0 0 0 0 0,0 0 0 0 0,0 0 0 0 0,0-1 0 0 0,0 1 0 0 0,0 0 0 0 0,0 0 0 0 0,0 0 0 0 0,1 0 0 0 0,-1-1 0 0 0,0 1 0 0 0,0 0 0 0 0,0 0-1 0 0,0 0 1 0 0,0 0 0 0 0,1 0 0 0 0,-1 0 0 0 0,0 0 0 0 0,0 0 0 0 0,0-1 0 0 0,0 1 0 0 0,1 0 0 0 0,-1 0 0 0 0,0 0 0 0 0,1 0 0 0 0,-1 0 55 0 0,1 0 1 0 0,0 0 0 0 0,-1 0 0 0 0,1 0-1 0 0,-1 0 1 0 0,1 0 0 0 0,0 1-1 0 0,-1-1 1 0 0,1 0 0 0 0,0 0 0 0 0,-1 0-1 0 0,1 1 1 0 0,-1-1 0 0 0,1 0 0 0 0,0 1-1 0 0,-1-1 1 0 0,1 1 0 0 0,0 0-1 0 0,5 6 175 0 0,-1 1 0 0 0,0 0-1 0 0,-1 1 1 0 0,0-1 0 0 0,0 1-1 0 0,-1 0 1 0 0,0-1 0 0 0,0 1-1 0 0,1 11 1 0 0,2 15 200 0 0,0 36 0 0 0,-5-57-280 0 0,10 260 711 0 0,-10-256-938 0 0,0 1 0 0 0,1-1 0 0 0,1 1 0 0 0,1-1 0 0 0,11 34 0 0 0,-14-50-12 0 0,0-1 1 0 0,-1 1 0 0 0,1-1 0 0 0,0 1 0 0 0,0-1 0 0 0,0 0 0 0 0,1 1 0 0 0,-1-1 0 0 0,0 0 0 0 0,2 1 0 0 0,-3-1-32 0 0,0-1-1 0 0,1 0 1 0 0,-1 0-1 0 0,0 1 1 0 0,0-1 0 0 0,1 0-1 0 0,-1 0 1 0 0,1 0-1 0 0,-1 1 1 0 0,0-1 0 0 0,1 0-1 0 0,-1 0 1 0 0,0 0-1 0 0,1 0 1 0 0,-1 0 0 0 0,1 0-1 0 0,-1 0 1 0 0,0 0-1 0 0,1 0 1 0 0,-1 0 0 0 0,0 0-1 0 0,1 0 1 0 0,-1 0-1 0 0,1 0 1 0 0,-1 0 0 0 0,0 0-1 0 0,1 0 1 0 0,-1-1-1 0 0,0 1 1 0 0,1 0 0 0 0,-1 0-1 0 0,0 0 1 0 0,1-1-1 0 0,-1 1 1 0 0,0 0 0 0 0,1 0-1 0 0,-1-1 1 0 0,0 1-1 0 0,0 0 1 0 0,1-1 0 0 0,-1 1-1 0 0,0 0 1 0 0,0-1-1 0 0,0 1 1 0 0,0 0 0 0 0,1-1-1 0 0,-1 0 1 0 0,5-12-4499 0 0,-3 4 1760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10.4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28 204 1200 0 0,'-13'-11'4901'0'0,"12"10"-4747"0"0,0 1 0 0 0,0 0 1 0 0,1-1-1 0 0,-1 1 1 0 0,0-1-1 0 0,0 1 0 0 0,1-1 1 0 0,-1 1-1 0 0,0-1 1 0 0,1 0-1 0 0,-1 1 1 0 0,0-1-1 0 0,1 0 0 0 0,-1 0 1 0 0,1 1-1 0 0,-1-1 1 0 0,1 0-1 0 0,-1 0 0 0 0,1 0 1 0 0,0 0-1 0 0,-1 0 1 0 0,1 1-1 0 0,0-1 1 0 0,0 0-1 0 0,0 0 0 0 0,0 0 1 0 0,0 0-1 0 0,0 0 1 0 0,0 0-1 0 0,0 0 0 0 0,0 0 1 0 0,0 0-1 0 0,0 0 1 0 0,1-1-1 0 0,2-4 118 0 0,0-1 0 0 0,1 1 0 0 0,0 0 0 0 0,0 0 0 0 0,0 0-1 0 0,1 1 1 0 0,0 0 0 0 0,6-6 0 0 0,2-1 39 0 0,1 2-1 0 0,19-13 0 0 0,-17 13-188 0 0,0 1 1 0 0,2 1-1 0 0,-1 1 0 0 0,1 0 0 0 0,23-5 1 0 0,-32 9-106 0 0,0 1 0 0 0,0 1 1 0 0,0 0-1 0 0,0 0 0 0 0,1 1 1 0 0,-1 0-1 0 0,0 0 0 0 0,0 1 1 0 0,1 1-1 0 0,-1-1 0 0 0,0 1 1 0 0,15 6-1 0 0,-21-6-12 0 0,1-1 0 0 0,-1 1-1 0 0,0 0 1 0 0,0 0 0 0 0,0 0-1 0 0,0 0 1 0 0,0 1 0 0 0,0-1 0 0 0,0 1-1 0 0,-1 0 1 0 0,1-1 0 0 0,-1 1 0 0 0,0 0-1 0 0,0 1 1 0 0,0-1 0 0 0,2 5 0 0 0,-2-4 6 0 0,-1 1 1 0 0,0-1-1 0 0,0 1 1 0 0,-1-1-1 0 0,1 1 1 0 0,-1-1 0 0 0,0 1-1 0 0,0-1 1 0 0,-1 1-1 0 0,1-1 1 0 0,-1 1-1 0 0,-1 4 1 0 0,-2 1 19 0 0,1 1 1 0 0,-2 0-1 0 0,0-1 1 0 0,0 0-1 0 0,0 0 1 0 0,-2 0-1 0 0,1-1 1 0 0,-1 0-1 0 0,-15 16 1 0 0,11-15 0 0 0,0-1 0 0 0,-1 0 0 0 0,0 0 0 0 0,0-1 1 0 0,-1-1-1 0 0,0 0 0 0 0,0-1 0 0 0,-1 0 0 0 0,0-1 1 0 0,0-1-1 0 0,0 0 0 0 0,-21 3 0 0 0,32-6-34 0 0,1-1-1 0 0,0 0 1 0 0,-1 0-1 0 0,1 0 0 0 0,0 0 1 0 0,-1-1-1 0 0,1 1 1 0 0,0 0-1 0 0,-1-1 1 0 0,1 0-1 0 0,0 1 1 0 0,0-1-1 0 0,0 0 0 0 0,-1 0 1 0 0,1 0-1 0 0,0-1 1 0 0,0 1-1 0 0,1 0 1 0 0,-1-1-1 0 0,0 1 1 0 0,0-1-1 0 0,1 0 0 0 0,-1 0 1 0 0,1 1-1 0 0,-1-1 1 0 0,1 0-1 0 0,0 0 1 0 0,0 0-1 0 0,0 0 1 0 0,0-1-1 0 0,0 1 0 0 0,0 0 1 0 0,0 0-1 0 0,1-1 1 0 0,-1-3-1 0 0,0-2-170 0 0,0-1 0 0 0,0 1-1 0 0,1-1 1 0 0,1 0 0 0 0,-1 1 0 0 0,1-1 0 0 0,1 1-1 0 0,4-14 1 0 0,1 1-965 0 0,1 1-1 0 0,16-28 1 0 0,-8 18-384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3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414 25 512 0 0,'13'-5'265'0'0,"30"-11"2045"0"0,-14 12 4658 0 0,-32 21-4090 0 0,-2 6-2447 0 0,-1 0 0 0 0,0-1 0 0 0,-12 24 0 0 0,13-34-367 0 0,-1 0-1 0 0,-1-1 0 0 0,0 1 1 0 0,0-2-1 0 0,-1 1 0 0 0,-18 18 1 0 0,6-12-39 0 0,0 0 0 0 0,0-1 0 0 0,-2-2 0 0 0,-38 21 1 0 0,21-16 15 0 0,-82 25 1 0 0,102-38-19 0 0,9-3 85 0 0,0-1 0 0 0,1 2 0 0 0,-1-1 1 0 0,1 1-1 0 0,-13 8 0 0 0,22-12-97 0 0,0 0-1 0 0,0 0 1 0 0,0 0-1 0 0,-1 0 1 0 0,1 0 0 0 0,0 0-1 0 0,0 0 1 0 0,0 1-1 0 0,0-1 1 0 0,-1 0 0 0 0,1 0-1 0 0,0 0 1 0 0,0 0-1 0 0,0 0 1 0 0,0 1 0 0 0,-1-1-1 0 0,1 0 1 0 0,0 0-1 0 0,0 0 1 0 0,0 0 0 0 0,0 1-1 0 0,0-1 1 0 0,0 0-1 0 0,0 0 1 0 0,0 0-1 0 0,0 1 1 0 0,0-1 0 0 0,-1 0-1 0 0,1 0 1 0 0,0 0-1 0 0,0 1 1 0 0,0-1 0 0 0,0 0-1 0 0,0 0 1 0 0,0 0-1 0 0,1 1 1 0 0,-1-1 0 0 0,0 0-1 0 0,0 0 1 0 0,9 3 100 0 0,18-5-133 0 0,-25 2 55 0 0,39-2 32 0 0,0 1 1 0 0,-1 3 0 0 0,1 1 0 0 0,0 2 0 0 0,-1 1 0 0 0,57 18 0 0 0,-88-21-60 0 0,-1 0 1 0 0,1 0 0 0 0,-1 1-1 0 0,0 0 1 0 0,0 0-1 0 0,9 8 1 0 0,-15-10 14 0 0,0-1 0 0 0,0 1 0 0 0,0 0 1 0 0,-1 0-1 0 0,1 0 0 0 0,0 0 0 0 0,-1 0 1 0 0,0 0-1 0 0,1 0 0 0 0,-1 0 0 0 0,2 5 1 0 0,-3-5 4 0 0,0 0 1 0 0,1-1 0 0 0,-1 1 0 0 0,0 0 0 0 0,0-1 0 0 0,0 1-1 0 0,0 0 1 0 0,-1-1 0 0 0,1 1 0 0 0,0 0 0 0 0,-1-1 0 0 0,1 1 0 0 0,-1-1-1 0 0,1 1 1 0 0,-1-1 0 0 0,0 1 0 0 0,0-1 0 0 0,0 1 0 0 0,-2 2-1 0 0,1-1 20 0 0,-1 1-30 0 0,0-1 0 0 0,0 1 0 0 0,1 0 0 0 0,-1-1 0 0 0,1 1 0 0 0,0 0 0 0 0,-2 6 0 0 0,20-16-1606 0 0,-7 2 913 0 0,-5 2-681 0 0,0 0 0 0 0,-1 0 0 0 0,1-1 0 0 0,7-5 0 0 0,-7 1-1888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10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61 1752 0 0,'-15'-23'4536'0'0,"12"18"-3620"0"0,-1 0 0 0 0,1-1 0 0 0,0 1 0 0 0,-2-7 0 0 0,5 12-872 0 0,0 0 0 0 0,0 0 0 0 0,0 0 0 0 0,0 0 0 0 0,0 0 0 0 0,0 0 0 0 0,1 0 0 0 0,-1 0 0 0 0,0 1 0 0 0,0-1 0 0 0,0 0 0 0 0,0 0 0 0 0,0 0 0 0 0,0 0 0 0 0,1 0 0 0 0,-1 0 0 0 0,0 0 0 0 0,0 0 0 0 0,0 0 0 0 0,0-1 0 0 0,0 1 0 0 0,0 0 0 0 0,1 0 0 0 0,-1 0 0 0 0,0 0 0 0 0,0 0 0 0 0,0 0 0 0 0,0 0 0 0 0,0 0 0 0 0,0 0 0 0 0,0 0 0 0 0,1 0 0 0 0,-1 0 0 0 0,0 0 0 0 0,0-1 0 0 0,0 1 0 0 0,0 0 0 0 0,0 0 0 0 0,0 0 0 0 0,0 0 0 0 0,0 0 0 0 0,0 0 0 0 0,0-1 0 0 0,0 1 0 0 0,0 0 0 0 0,0 0 0 0 0,0 0 0 0 0,0 0 0 0 0,0 0 0 0 0,0 0 0 0 0,0-1 0 0 0,0 1 0 0 0,0 0 0 0 0,0 0 0 0 0,0 0 0 0 0,0 0 0 0 0,0 0 0 0 0,0 0 0 0 0,0-1 0 0 0,0 1 0 0 0,0 0 0 0 0,0 0 0 0 0,9 7 936 0 0,-3 1-736 0 0,-1 0 0 0 0,0 0 0 0 0,-1 0 0 0 0,0 1 0 0 0,0-1 0 0 0,4 19 0 0 0,10 58 811 0 0,-18-81-1004 0 0,7 42 455 0 0,-3 1 0 0 0,-2 58 0 0 0,-14 92-241 0 0,3-62-399 0 0,9-127 90 0 0,0 0 1 0 0,0 0 0 0 0,1 0-1 0 0,0 0 1 0 0,0-1 0 0 0,5 15-1 0 0,-6-20-120 0 0,1 1 0 0 0,0-1 0 0 0,0 0 0 0 0,0 0 0 0 0,0 0 0 0 0,0 1 0 0 0,1-1 0 0 0,-1-1 0 0 0,1 1 0 0 0,-1 0 0 0 0,1 0 0 0 0,0 0 0 0 0,-1-1 0 0 0,1 1-1 0 0,0-1 1 0 0,0 0 0 0 0,0 1 0 0 0,0-1 0 0 0,0 0 0 0 0,1 0 0 0 0,-1 0 0 0 0,0 0 0 0 0,0-1 0 0 0,1 1 0 0 0,-1-1 0 0 0,4 1 0 0 0,10-2-1679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11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2361 0 0,'13'0'7017'0'0,"12"0"-3671"0"0,41-3-2926 0 0,-33-2-32 0 0,50 0 0 0 0,-72 6-366 0 0,0-1-1 0 0,0 1 1 0 0,-1 0-1 0 0,1 1 1 0 0,-1 1-1 0 0,1 0 1 0 0,-1 0-1 0 0,18 9 1 0 0,-24-10-17 0 0,-1 0 0 0 0,1 1 0 0 0,-1 0 0 0 0,0 0 0 0 0,1 0 0 0 0,-1 0 0 0 0,-1 0 0 0 0,1 0 0 0 0,0 1 0 0 0,-1-1 0 0 0,0 1 0 0 0,0 0 0 0 0,0 0 0 0 0,0 0 0 0 0,-1 0 0 0 0,1 0 0 0 0,-1 0 0 0 0,0 0 0 0 0,0 1 0 0 0,-1-1 0 0 0,1 0 0 0 0,-1 6 0 0 0,0 2 34 0 0,-1 1-1 0 0,0-1 1 0 0,0 1-1 0 0,-1-1 1 0 0,-1 0 0 0 0,-7 20-1 0 0,2-12 78 0 0,-1-1-1 0 0,-1-1 1 0 0,-17 26-1 0 0,14-25 123 0 0,2-1-1 0 0,-18 41 1 0 0,28-58-228 0 0,0 0 1 0 0,1 1-1 0 0,-1-1 0 0 0,1 0 0 0 0,-1 1 1 0 0,1-1-1 0 0,0 1 0 0 0,-1-1 1 0 0,1 1-1 0 0,0-1 0 0 0,0 1 0 0 0,0-1 1 0 0,0 0-1 0 0,0 1 0 0 0,1-1 0 0 0,-1 1 1 0 0,0-1-1 0 0,1 1 0 0 0,-1-1 1 0 0,1 1-1 0 0,-1-1 0 0 0,1 0 0 0 0,0 1 1 0 0,-1-1-1 0 0,1 0 0 0 0,2 2 1 0 0,-1-1-18 0 0,0-1 0 0 0,0 0-1 0 0,0 0 1 0 0,0 0 0 0 0,0 0 0 0 0,1 0 0 0 0,-1 0 0 0 0,0-1 0 0 0,1 1 0 0 0,-1-1 0 0 0,1 0 0 0 0,-1 0 0 0 0,0 1 0 0 0,1-1 0 0 0,2-1 0 0 0,1 1-134 0 0,0-1-1 0 0,0 0 0 0 0,0 0 0 0 0,0-1 0 0 0,0 0 0 0 0,-1 0 1 0 0,8-4-1 0 0,36-22-3681 0 0,-31 16 1351 0 0,9-4 535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11.2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8 3905 0 0,'-18'0'4105'0'0,"-3"-3"4016"0"0,8 0-7696 0 0,4 1 71 0 0,6 2-208 0 0,8 5 40 0 0,2-1-144 0 0,6 4-152 0 0,0-2-184 0 0,1 2-104 0 0,4-1-752 0 0,1 1-1121 0 0,0-2 1025 0 0,3 2-2529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13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21 745 512 0 0,'-2'3'9065'0'0,"-2"10"-5741"0"0,-4 17-1224 0 0,3 23 73 0 0,3 88 0 0 0,3-76-1653 0 0,-1-65-519 0 0,0 0 0 0 0,0 0 0 0 0,0 0-1 0 0,0 0 1 0 0,0 0 0 0 0,0 0 0 0 0,0 0 0 0 0,0 0 0 0 0,0 0 0 0 0,0 0 0 0 0,0 0-1 0 0,0 0 1 0 0,1 0 0 0 0,-1 0 0 0 0,0 0 0 0 0,0 0 0 0 0,0 0 0 0 0,0 0 0 0 0,0 0-1 0 0,0 0 1 0 0,0 0 0 0 0,0 0 0 0 0,0 0 0 0 0,0 0 0 0 0,0 0 0 0 0,0 0 0 0 0,0 0-1 0 0,0 0 1 0 0,0 0 0 0 0,0 0 0 0 0,0 0 0 0 0,0 0 0 0 0,1 0 0 0 0,-1 0 0 0 0,0 0-1 0 0,0 0 1 0 0,0 0 0 0 0,0 0 0 0 0,0 0 0 0 0,0 0 0 0 0,0 0 0 0 0,0 0 0 0 0,0 0-1 0 0,0 0 1 0 0,0 0 0 0 0,0 0 0 0 0,0 0 0 0 0,0 0 0 0 0,0 0 0 0 0,0 1 0 0 0,0-1 0 0 0,0 0-1 0 0,0 0 1 0 0,0 0 0 0 0,0 0 0 0 0,0 0 0 0 0,0 0 0 0 0,0 0 0 0 0,0 0 0 0 0,0 0-1 0 0,0 0 1 0 0,0 0 0 0 0,0 0 0 0 0,0 0 0 0 0,0 0 0 0 0,0 0 0 0 0,0 0 0 0 0,0 1-1 0 0,4-7 13 0 0,4-7-1 0 0,8-24-5 0 0,21-72 1 0 0,-18 50-5 0 0,-16 49 11 0 0,1-1 0 0 0,0 1 0 0 0,1 1 0 0 0,11-18 0 0 0,-15 25-11 0 0,0 0 0 0 0,1 0 0 0 0,-1 0 0 0 0,1 0-1 0 0,0 0 1 0 0,0 0 0 0 0,-1 1 0 0 0,1-1 0 0 0,0 0-1 0 0,0 1 1 0 0,1 0 0 0 0,-1-1 0 0 0,0 1 0 0 0,0 0-1 0 0,1 0 1 0 0,-1 0 0 0 0,0 1 0 0 0,1-1 0 0 0,-1 0-1 0 0,1 1 1 0 0,-1 0 0 0 0,1-1 0 0 0,-1 1 0 0 0,1 0 0 0 0,-1 0-1 0 0,1 1 1 0 0,2-1 0 0 0,-2 2 8 0 0,0-1 1 0 0,0 1-1 0 0,0-1 1 0 0,-1 1-1 0 0,1 0 1 0 0,-1 0-1 0 0,1 0 1 0 0,-1 0-1 0 0,1 1 1 0 0,-1-1-1 0 0,3 4 1 0 0,19 32 65 0 0,-10-9 187 0 0,-2 1 1 0 0,-1 1 0 0 0,-1 0 0 0 0,-1 0-1 0 0,6 50 1 0 0,-14-77-259 0 0,0-1-1 0 0,-1 1 1 0 0,1-1-1 0 0,1 0 1 0 0,2 6-1 0 0,-4-8-4 0 0,0-1-1 0 0,0 0 1 0 0,0 0-1 0 0,0 1 0 0 0,0-1 1 0 0,0 0-1 0 0,1 0 1 0 0,-1 1-1 0 0,0-1 1 0 0,0 0-1 0 0,0 0 0 0 0,1 0 1 0 0,-1 1-1 0 0,0-1 1 0 0,0 0-1 0 0,1 0 0 0 0,-1 0 1 0 0,0 0-1 0 0,0 0 1 0 0,1 0-1 0 0,-1 0 0 0 0,0 1 1 0 0,0-1-1 0 0,1 0 1 0 0,-1 0-1 0 0,0 0 1 0 0,0 0-1 0 0,1 0 0 0 0,-1 0 1 0 0,1-1-1 0 0,0 1 0 0 0,-1-1 1 0 0,1 1-1 0 0,0-1 0 0 0,-1 0 1 0 0,1 1-1 0 0,-1-1 0 0 0,1 0 1 0 0,-1 1-1 0 0,0-1 0 0 0,1 0 0 0 0,-1 1 1 0 0,1-1-1 0 0,-1 0 0 0 0,0-1 1 0 0,55-122-343 0 0,-21 50 168 0 0,-24 51 174 0 0,2 0 1 0 0,25-35 0 0 0,-37 58 0 0 0,0 0 0 0 0,0-1-1 0 0,0 1 1 0 0,0 0-1 0 0,1-1 1 0 0,-1 1 0 0 0,0 0-1 0 0,0-1 1 0 0,0 1 0 0 0,0 0-1 0 0,1 0 1 0 0,-1-1-1 0 0,0 1 1 0 0,0 0 0 0 0,1 0-1 0 0,-1-1 1 0 0,0 1 0 0 0,1 0-1 0 0,-1 0 1 0 0,0 0-1 0 0,1 0 1 0 0,-1 0 0 0 0,0-1-1 0 0,0 1 1 0 0,1 0 0 0 0,-1 0-1 0 0,1 0 1 0 0,-1 0 0 0 0,0 0-1 0 0,1 0 1 0 0,-1 0-1 0 0,0 0 1 0 0,1 0 0 0 0,2 11 89 0 0,-5 17-2 0 0,-5 7 5 0 0,2-11-35 0 0,-5 50-1 0 0,10-67-44 0 0,0 0 0 0 0,0 0 0 0 0,1 0 0 0 0,-1 0 0 0 0,2 0 0 0 0,-1 0 0 0 0,1 0 0 0 0,0-1-1 0 0,0 1 1 0 0,1-1 0 0 0,5 11 0 0 0,-6-13-15 0 0,1-1-1 0 0,-1 1 1 0 0,1-1 0 0 0,0 0-1 0 0,0 0 1 0 0,0 0 0 0 0,0 0-1 0 0,0 0 1 0 0,1-1 0 0 0,-1 1-1 0 0,1-1 1 0 0,0 0 0 0 0,0 0-1 0 0,-1 0 1 0 0,1-1 0 0 0,0 0-1 0 0,1 1 1 0 0,-1-1 0 0 0,0-1-1 0 0,0 1 1 0 0,0 0 0 0 0,0-1-1 0 0,9 0 1 0 0,-7-1-7 0 0,1 0 0 0 0,-1 0 1 0 0,1-1-1 0 0,-1 0 0 0 0,1 0 0 0 0,-1 0 0 0 0,0-1 1 0 0,0 0-1 0 0,0 0 0 0 0,0-1 0 0 0,0 1 0 0 0,-1-1 1 0 0,0 0-1 0 0,6-6 0 0 0,0-2 4 0 0,0 1 0 0 0,13-19 0 0 0,-21 25-4 0 0,0 0 0 0 0,0-1 1 0 0,0 1-1 0 0,-1-1 1 0 0,1 1-1 0 0,-1-1 0 0 0,-1 0 1 0 0,1 0-1 0 0,0-8 1 0 0,0-7-12 0 0,-1-23 0 0 0,-1 38 32 0 0,0-1 0 0 0,-1 1 0 0 0,0-1-1 0 0,0 1 1 0 0,-1-1 0 0 0,0 1 0 0 0,-4-10-1 0 0,6 15-10 0 0,0 1-1 0 0,0 0 1 0 0,0 0-1 0 0,0-1 1 0 0,0 1-1 0 0,-1 0 1 0 0,1 0-1 0 0,0-1 1 0 0,0 1-1 0 0,0 0 0 0 0,0 0 1 0 0,0-1-1 0 0,-1 1 1 0 0,1 0-1 0 0,0 0 1 0 0,0 0-1 0 0,0-1 1 0 0,-1 1-1 0 0,1 0 1 0 0,0 0-1 0 0,0 0 1 0 0,0 0-1 0 0,-1 0 1 0 0,1-1-1 0 0,0 1 1 0 0,0 0-1 0 0,-1 0 0 0 0,1 0 1 0 0,0 0-1 0 0,-1 0 1 0 0,1 0-1 0 0,0 0 1 0 0,0 0-1 0 0,-1 0 1 0 0,1 0-1 0 0,0 0 1 0 0,-1 0-1 0 0,-5 10 27 0 0,0 16-29 0 0,5-18 20 0 0,0 0 0 0 0,1 1 0 0 0,0-1 0 0 0,1 0 0 0 0,0 0 0 0 0,0 0 0 0 0,1 0 0 0 0,0 0 0 0 0,0 0 0 0 0,1 0 0 0 0,0-1 0 0 0,0 1 0 0 0,6 10 0 0 0,-3-9-18 0 0,0 0 0 0 0,0 0 0 0 0,1-1-1 0 0,0 0 1 0 0,1 0 0 0 0,0 0 0 0 0,0-1 0 0 0,0 0 0 0 0,17 9 0 0 0,-21-13-7 0 0,-1-1 0 0 0,1-1 0 0 0,0 1 0 0 0,0 0 0 0 0,0-1 0 0 0,0 0 0 0 0,0 0 0 0 0,0 0 0 0 0,0-1 0 0 0,0 1 0 0 0,1-1 0 0 0,-1 0 0 0 0,0 0 0 0 0,0 0 0 0 0,0-1 0 0 0,0 1 0 0 0,0-1 1 0 0,1 0-1 0 0,-1 0 0 0 0,-1-1 0 0 0,1 1 0 0 0,0-1 0 0 0,0 0 0 0 0,0 0 0 0 0,-1 0 0 0 0,7-5 0 0 0,-3 1-2 0 0,0 0 0 0 0,-1-1 0 0 0,0 0 0 0 0,0 0 0 0 0,-1 0 0 0 0,0 0 0 0 0,0-1 0 0 0,0 0 0 0 0,-1 0 0 0 0,-1 0 0 0 0,5-13 0 0 0,-5 9 0 0 0,0 0 0 0 0,0 1 0 0 0,-1-1 0 0 0,-1 0 0 0 0,0 0 0 0 0,-1 0 1 0 0,0 0-1 0 0,-1 0 0 0 0,0 0 0 0 0,-1 0 0 0 0,0 0 0 0 0,-1 1 0 0 0,0-1 1 0 0,-1 1-1 0 0,-1 0 0 0 0,-7-15 0 0 0,11 24 9 0 0,-1-1-1 0 0,1 1 1 0 0,-1-1-1 0 0,0 1 1 0 0,0 0-1 0 0,0 0 1 0 0,0 0 0 0 0,0 0-1 0 0,-1 0 1 0 0,1 1-1 0 0,-1-1 1 0 0,1 0-1 0 0,-1 1 1 0 0,1 0 0 0 0,-1 0-1 0 0,-5-2 1 0 0,4 2 4 0 0,0 1 1 0 0,0 0 0 0 0,0-1-1 0 0,0 1 1 0 0,0 1 0 0 0,0-1-1 0 0,0 0 1 0 0,0 1 0 0 0,0 0-1 0 0,1 0 1 0 0,-6 2 0 0 0,2 0 5 0 0,-1 0 0 0 0,1 1 0 0 0,1 0 0 0 0,-1 0 0 0 0,0 0 0 0 0,1 1 0 0 0,0 0 0 0 0,0 1 0 0 0,0-1 0 0 0,1 1 0 0 0,0 0 0 0 0,-4 7 0 0 0,1-1 6 0 0,1 1 1 0 0,0 0 0 0 0,1 0 0 0 0,0 1-1 0 0,2 0 1 0 0,-1 0 0 0 0,2 0 0 0 0,-4 25 0 0 0,6-34-18 0 0,1 0 0 0 0,0 1 1 0 0,0-1-1 0 0,0 0 1 0 0,1 0-1 0 0,0 1 0 0 0,0-1 1 0 0,0 0-1 0 0,0 0 1 0 0,1 0-1 0 0,0 0 1 0 0,0 0-1 0 0,0 0 0 0 0,1-1 1 0 0,0 1-1 0 0,0-1 1 0 0,0 1-1 0 0,0-1 1 0 0,1 0-1 0 0,-1 0 0 0 0,1-1 1 0 0,0 1-1 0 0,0-1 1 0 0,0 0-1 0 0,1 0 0 0 0,-1 0 1 0 0,6 2-1 0 0,-5-3 0 0 0,-1 0-1 0 0,1 0 1 0 0,0 0 0 0 0,0 0-1 0 0,0-1 1 0 0,0 0-1 0 0,0 0 1 0 0,1 0-1 0 0,-1-1 1 0 0,0 0-1 0 0,0 0 1 0 0,0 0 0 0 0,1-1-1 0 0,-1 1 1 0 0,0-1-1 0 0,0-1 1 0 0,0 1-1 0 0,8-4 1 0 0,-4 1-13 0 0,-1-1-1 0 0,-1 1 1 0 0,1-2 0 0 0,-1 1-1 0 0,0-1 1 0 0,0 0 0 0 0,0 0-1 0 0,-1-1 1 0 0,10-13 0 0 0,-11 13 8 0 0,0 1 1 0 0,-1-1 0 0 0,1 0-1 0 0,-2 0 1 0 0,1-1 0 0 0,-1 1-1 0 0,0-1 1 0 0,0 0 0 0 0,-1 0-1 0 0,0 0 1 0 0,-1 0 0 0 0,0 0-1 0 0,0 0 1 0 0,0 0 0 0 0,-1-1-1 0 0,-1 1 1 0 0,-2-16 0 0 0,0 7 22 0 0,-1 0 0 0 0,-1 0 1 0 0,0 0-1 0 0,-1 1 0 0 0,-16-29 1 0 0,22 44-14 0 0,0 1 1 0 0,-1-1-1 0 0,1 1 0 0 0,0-1 1 0 0,-1 0-1 0 0,1 1 1 0 0,0-1-1 0 0,-1 1 0 0 0,1-1 1 0 0,-1 1-1 0 0,1-1 1 0 0,-1 1-1 0 0,1 0 1 0 0,-1-1-1 0 0,1 1 0 0 0,-1 0 1 0 0,1-1-1 0 0,-1 1 1 0 0,1 0-1 0 0,-1-1 1 0 0,0 1-1 0 0,1 0 0 0 0,-1 0 1 0 0,0 0-1 0 0,1 0 1 0 0,-1 0-1 0 0,1 0 1 0 0,-2 0-1 0 0,1 0 3 0 0,0 0 0 0 0,0 1 0 0 0,0 0-1 0 0,0-1 1 0 0,1 1 0 0 0,-1 0 0 0 0,0-1 0 0 0,0 1 0 0 0,1 0-1 0 0,-1 0 1 0 0,0-1 0 0 0,1 1 0 0 0,-1 0 0 0 0,1 0 0 0 0,-1 1-1 0 0,-3 5 18 0 0,2 0 0 0 0,-1 0-1 0 0,-2 12 1 0 0,1 1 27 0 0,0-1 0 0 0,2 1 0 0 0,1 0 1 0 0,0 0-1 0 0,4 37 0 0 0,-2-48-32 0 0,1 0-1 0 0,0-1 1 0 0,0 1-1 0 0,1 0 0 0 0,0-1 1 0 0,0 1-1 0 0,1-1 1 0 0,0 0-1 0 0,1 0 1 0 0,0-1-1 0 0,0 1 1 0 0,0-1-1 0 0,1 0 1 0 0,0 0-1 0 0,8 6 1 0 0,-6-6-27 0 0,1-1 0 0 0,-1 0 1 0 0,1 0-1 0 0,1-1 1 0 0,-1 0-1 0 0,1 0 0 0 0,0-1 1 0 0,0 0-1 0 0,0-1 1 0 0,0 0-1 0 0,1-1 0 0 0,-1 0 1 0 0,1-1-1 0 0,-1 0 1 0 0,1 0-1 0 0,0-1 0 0 0,-1-1 1 0 0,1 1-1 0 0,0-2 1 0 0,-1 0-1 0 0,1 0 0 0 0,13-5 1 0 0,-9 1-4 0 0,0-2 1 0 0,0 1-1 0 0,-1-2 0 0 0,0 0 1 0 0,0 0-1 0 0,-1-1 0 0 0,-1-1 1 0 0,1 0-1 0 0,19-25 0 0 0,-18 17 9 0 0,0 0-1 0 0,-2 0 0 0 0,0-1 1 0 0,-1-1-1 0 0,-2 0 0 0 0,12-34 0 0 0,-1-15-92 0 0,-4-1 0 0 0,-2 0-1 0 0,7-145 1 0 0,-15 142 95 0 0,-2 42 13 0 0,-1 0 0 0 0,-2 0-1 0 0,-6-56 1 0 0,5 86 1 0 0,0-1 1 0 0,-1 0 0 0 0,0 1 0 0 0,1-1-1 0 0,-1 1 1 0 0,0-1 0 0 0,0 1-1 0 0,0-1 1 0 0,-1 1 0 0 0,1 0 0 0 0,0-1-1 0 0,-1 1 1 0 0,0 0 0 0 0,1 0-1 0 0,-1 0 1 0 0,0 0 0 0 0,0 1 0 0 0,0-1-1 0 0,0 0 1 0 0,-4-1 0 0 0,3 2 7 0 0,1 0 0 0 0,-1 0 0 0 0,0 1 0 0 0,1-1 1 0 0,-1 1-1 0 0,0 0 0 0 0,1-1 0 0 0,-1 1 0 0 0,0 0 1 0 0,1 1-1 0 0,-1-1 0 0 0,1 1 0 0 0,-1-1 0 0 0,0 1 0 0 0,1 0 1 0 0,-1-1-1 0 0,1 2 0 0 0,-1-1 0 0 0,1 0 0 0 0,-3 2 1 0 0,-5 4 40 0 0,0 0 1 0 0,1 0 0 0 0,0 1 0 0 0,0 0-1 0 0,1 1 1 0 0,0 0 0 0 0,0 0 0 0 0,1 1-1 0 0,-7 12 1 0 0,-3 9 237 0 0,-25 60-1 0 0,21-36 68 0 0,2 1-1 0 0,-19 92 1 0 0,33-118-255 0 0,1 0 1 0 0,1 1-1 0 0,1-1 1 0 0,2 1-1 0 0,1 0 0 0 0,10 54 1 0 0,-2-43-93 0 0,2-1 0 0 0,21 50 1 0 0,-24-71-69 0 0,1 0 0 0 0,2 0 0 0 0,0-1 0 0 0,0-1 0 0 0,2 0 1 0 0,18 20-1 0 0,-22-29-165 0 0,0 0 1 0 0,1-1-1 0 0,1 0 1 0 0,-1 0-1 0 0,1-1 1 0 0,0-1-1 0 0,0 0 1 0 0,1 0-1 0 0,0-1 1 0 0,0-1-1 0 0,13 4 0 0 0,-13-5-776 0 0,0-1-1 0 0,1 0 0 0 0,-1-1 0 0 0,1 0 0 0 0,-1-1 0 0 0,25-3 0 0 0,-5-4-2226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15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308 649 512 0 0,'-11'-16'3671'0'0,"9"15"-3577"0"0,1 0-1 0 0,0-1 0 0 0,-1 1 0 0 0,1-1 1 0 0,0 1-1 0 0,0-1 0 0 0,0 1 0 0 0,0-1 1 0 0,0 0-1 0 0,1 1 0 0 0,-1-1 1 0 0,0 0-1 0 0,1 0 0 0 0,-1 1 0 0 0,1-1 1 0 0,0 0-1 0 0,0 0 0 0 0,0 0 0 0 0,-1 0 1 0 0,2 0-1 0 0,-1 1 0 0 0,0-1 0 0 0,0 0 1 0 0,1 0-1 0 0,-1 0 0 0 0,1 0 1 0 0,0-1-1 0 0,3-8 798 0 0,0-1 1 0 0,-1 1-1 0 0,0-1 1 0 0,0 1-1 0 0,-2-1 0 0 0,1 0 1 0 0,-2 1-1 0 0,0-23 1 0 0,0 33-853 0 0,0 0 0 0 0,-1 0-1 0 0,1 0 1 0 0,0 0 0 0 0,0 0 0 0 0,-1 1 0 0 0,1-1 0 0 0,0 0-1 0 0,-1 0 1 0 0,1 0 0 0 0,-1 0 0 0 0,1 1 0 0 0,-1-1 0 0 0,0 0 0 0 0,1 1-1 0 0,-1-1 1 0 0,0 0 0 0 0,1 1 0 0 0,-1-1 0 0 0,0 1 0 0 0,0-1-1 0 0,1 1 1 0 0,-1-1 0 0 0,0 1 0 0 0,0 0 0 0 0,0-1 0 0 0,0 1 0 0 0,0 0-1 0 0,0 0 1 0 0,0-1 0 0 0,1 1 0 0 0,-1 0 0 0 0,0 0 0 0 0,0 0-1 0 0,0 0 1 0 0,0 0 0 0 0,0 1 0 0 0,0-1 0 0 0,0 0 0 0 0,-1 1 0 0 0,-5 0 108 0 0,-1 1 1 0 0,1 0 0 0 0,-13 6-1 0 0,16-6-88 0 0,-19 8 249 0 0,-83 37 1124 0 0,93-40-1189 0 0,0 0 0 0 0,1 1 0 0 0,0 1 1 0 0,1-1-1 0 0,-19 20 0 0 0,29-27-237 0 0,0-1 0 0 0,0 1-1 0 0,1 0 1 0 0,-1 0 0 0 0,0 0 0 0 0,1 0 0 0 0,-1 0 0 0 0,0 0-1 0 0,1 0 1 0 0,-1 0 0 0 0,1 0 0 0 0,0 0 0 0 0,-1 0-1 0 0,1 0 1 0 0,0 0 0 0 0,0 0 0 0 0,-1 0 0 0 0,1 1 0 0 0,0-1-1 0 0,0 0 1 0 0,0 0 0 0 0,0 0 0 0 0,1 1 0 0 0,0 0-7 0 0,-1-1 0 0 0,1 0 0 0 0,0 1 0 0 0,0-1 0 0 0,0 0 0 0 0,0 0-1 0 0,0 0 1 0 0,0 0 0 0 0,0 0 0 0 0,0 0 0 0 0,0 0 0 0 0,0 0 0 0 0,0-1 0 0 0,1 1 0 0 0,1 1 0 0 0,6 1-6 0 0,0 0-1 0 0,1 0 1 0 0,-1 0-1 0 0,12 0 1 0 0,-19-2 18 0 0,13 1-43 0 0,135 30-4 0 0,-142-29 43 0 0,1 0 0 0 0,-1 0-1 0 0,0 1 1 0 0,0-1 0 0 0,0 2 0 0 0,-1-1-1 0 0,1 1 1 0 0,10 9 0 0 0,-14-10-3 0 0,0 0 1 0 0,-1 1-1 0 0,0-1 0 0 0,1 0 1 0 0,-1 1-1 0 0,-1 0 1 0 0,1 0-1 0 0,-1-1 0 0 0,0 2 1 0 0,0-1-1 0 0,0 0 1 0 0,-1 0-1 0 0,0 0 1 0 0,2 11-1 0 0,-3-6 38 0 0,0-1 0 0 0,0 0-1 0 0,-1 0 1 0 0,0 0 0 0 0,0 0 0 0 0,-1 0-1 0 0,0 0 1 0 0,-1-1 0 0 0,0 1 0 0 0,0-1 0 0 0,-1 1-1 0 0,0-1 1 0 0,-1 0 0 0 0,1-1 0 0 0,-1 1-1 0 0,-1-1 1 0 0,0 0 0 0 0,0 0 0 0 0,0 0-1 0 0,-11 8 1 0 0,5-6 25 0 0,1-1 0 0 0,-1 0 0 0 0,0 0 0 0 0,-1-1 0 0 0,0-1 0 0 0,0 0 0 0 0,0-1 0 0 0,-1-1 0 0 0,0 0 0 0 0,0 0 0 0 0,0-1 0 0 0,-19 1 0 0 0,32-4-69 0 0,0 0 0 0 0,0 0-1 0 0,-1 0 1 0 0,1 0 0 0 0,0 0-1 0 0,0 0 1 0 0,0 0-1 0 0,-1 0 1 0 0,1 0 0 0 0,0-1-1 0 0,0 1 1 0 0,0 0 0 0 0,0-1-1 0 0,0 1 1 0 0,-1-1 0 0 0,1 0-1 0 0,0 1 1 0 0,0-1-1 0 0,0 0 1 0 0,0 1 0 0 0,1-1-1 0 0,-1 0 1 0 0,-1-1 0 0 0,1 1-4 0 0,1-1 0 0 0,-1 1 0 0 0,1-1 0 0 0,-1 1 1 0 0,1-1-1 0 0,0 1 0 0 0,-1-1 0 0 0,1 1 0 0 0,0-1 0 0 0,0 1 1 0 0,0-1-1 0 0,0 1 0 0 0,1-1 0 0 0,-1 1 0 0 0,1-3 1 0 0,1-4-30 0 0,1 1 0 0 0,0 0 0 0 0,0 0 0 0 0,1 0 0 0 0,8-13 1 0 0,11-8-218 0 0,2 1 1 0 0,0 1 0 0 0,2 1-1 0 0,0 1 1 0 0,2 1-1 0 0,0 2 1 0 0,36-19 0 0 0,-56 34 191 0 0,-1 2 0 0 0,1-1 1 0 0,0 1-1 0 0,0 0 1 0 0,1 1-1 0 0,-1 0 1 0 0,1 1-1 0 0,16-3 0 0 0,-25 5 67 0 0,-1 0 0 0 0,1 0 0 0 0,-1 0-1 0 0,1 0 1 0 0,-1 0 0 0 0,1 0 0 0 0,-1 1-1 0 0,1-1 1 0 0,-1 0 0 0 0,1 0 0 0 0,-1 0-1 0 0,1 0 1 0 0,-1 1 0 0 0,1-1 0 0 0,-1 0-1 0 0,0 0 1 0 0,1 1 0 0 0,-1-1 0 0 0,1 0-1 0 0,-1 1 1 0 0,0-1 0 0 0,1 1 0 0 0,-1-1-1 0 0,0 0 1 0 0,1 1 0 0 0,-1-1 0 0 0,0 1-1 0 0,0-1 1 0 0,1 1 0 0 0,-1-1 0 0 0,0 1-1 0 0,0-1 1 0 0,0 1 0 0 0,0-1-1 0 0,1 1 1 0 0,-1-1 0 0 0,0 1 0 0 0,0-1-1 0 0,0 1 1 0 0,0-1 0 0 0,0 1 0 0 0,-1-1-1 0 0,1 1 1 0 0,0-1 0 0 0,0 1 0 0 0,0 0-1 0 0,-2 5 83 0 0,1-1-1 0 0,-1 1 0 0 0,-5 8 1 0 0,2-1 73 0 0,3-8-117 0 0,1-1 0 0 0,0 1 0 0 0,0-1 0 0 0,1 1 0 0 0,-1 0 0 0 0,1-1 0 0 0,0 1 0 0 0,0 0 0 0 0,0-1 0 0 0,1 1 0 0 0,1 6 0 0 0,-1-8-28 0 0,1 0-1 0 0,-1 0 0 0 0,1 0 0 0 0,0 0 0 0 0,-1 0 0 0 0,1 0 0 0 0,0-1 0 0 0,1 1 1 0 0,-1-1-1 0 0,0 1 0 0 0,1-1 0 0 0,0 0 0 0 0,-1 0 0 0 0,1 0 0 0 0,0 0 0 0 0,4 2 0 0 0,2 0-3 0 0,0 0-1 0 0,0-1 1 0 0,0 0-1 0 0,0 0 1 0 0,0-1-1 0 0,1 0 0 0 0,-1-1 1 0 0,1 0-1 0 0,0 0 1 0 0,-1-1-1 0 0,19-2 1 0 0,-14 0-11 0 0,0-1 0 0 0,0 0 0 0 0,-1-1 0 0 0,0 0 0 0 0,0-1 0 0 0,0 0 0 0 0,20-13 0 0 0,-29 16-3 0 0,-1 0 0 0 0,1 0 0 0 0,-1-1 1 0 0,0 0-1 0 0,0 0 0 0 0,0 0 0 0 0,0 0 0 0 0,0 0 1 0 0,0 0-1 0 0,-1-1 0 0 0,0 1 0 0 0,0-1 0 0 0,0 0 0 0 0,0 0 1 0 0,0 0-1 0 0,-1 0 0 0 0,0 0 0 0 0,0 0 0 0 0,0 0 1 0 0,0 0-1 0 0,-1 0 0 0 0,1-1 0 0 0,-1 1 0 0 0,0 0 0 0 0,0 0 1 0 0,-1 0-1 0 0,1-1 0 0 0,-1 1 0 0 0,0 0 0 0 0,0 0 1 0 0,0 0-1 0 0,-1 0 0 0 0,0 0 0 0 0,1 0 0 0 0,-5-6 0 0 0,-3-1 7 0 0,1 1 0 0 0,-1 0 0 0 0,-1 0 0 0 0,0 0 0 0 0,0 2 0 0 0,-1-1 0 0 0,0 1 0 0 0,-1 1 0 0 0,0 0-1 0 0,0 0 1 0 0,-13-4 0 0 0,18 8 10 0 0,0 1 1 0 0,-1 0-1 0 0,1 0 0 0 0,-1 1 1 0 0,1 0-1 0 0,-1 0 0 0 0,0 1 1 0 0,1-1-1 0 0,-9 2 0 0 0,13 0-4 0 0,-1-1 0 0 0,1 1-1 0 0,0 0 1 0 0,0 0 0 0 0,0 0-1 0 0,0 0 1 0 0,0 0 0 0 0,0 0-1 0 0,0 1 1 0 0,-4 3 0 0 0,6-4-10 0 0,-1 1 1 0 0,1-1-1 0 0,-1 1 1 0 0,1-1-1 0 0,0 1 1 0 0,0-1-1 0 0,0 1 1 0 0,0 0-1 0 0,0-1 1 0 0,0 1-1 0 0,1 0 1 0 0,-1 0-1 0 0,1 0 1 0 0,-1 0-1 0 0,1 0 1 0 0,-1 0-1 0 0,1 0 1 0 0,0-1-1 0 0,0 3 1 0 0,0-1-5 0 0,1-1 1 0 0,-1 1-1 0 0,1-1 1 0 0,0 1 0 0 0,0-1-1 0 0,0 0 1 0 0,0 0 0 0 0,0 1-1 0 0,0-1 1 0 0,1 0-1 0 0,-1 0 1 0 0,1 0 0 0 0,-1 0-1 0 0,1 0 1 0 0,0-1 0 0 0,0 1-1 0 0,-1 0 1 0 0,1-1-1 0 0,1 1 1 0 0,-1-1 0 0 0,0 0-1 0 0,4 2 1 0 0,2 1-6 0 0,1 0-1 0 0,-1-1 1 0 0,1 0 0 0 0,17 3 0 0 0,-13-4 3 0 0,0-1 1 0 0,0 0-1 0 0,0-1 1 0 0,0-1-1 0 0,0 0 1 0 0,0-1-1 0 0,17-4 1 0 0,3-3-4 0 0,49-22 0 0 0,-68 25-2 0 0,-1 0-1 0 0,-1-2 0 0 0,1 1 0 0 0,-1-2 1 0 0,0 1-1 0 0,-1-2 0 0 0,0 0 1 0 0,0 0-1 0 0,-1-1 0 0 0,-1 0 1 0 0,0 0-1 0 0,11-19 0 0 0,-9 11-8 0 0,-2 1 0 0 0,0-1 0 0 0,-1-1 0 0 0,-1 1 0 0 0,0-1 0 0 0,-2-1 0 0 0,0 1 0 0 0,1-25 0 0 0,3-30-38 0 0,8-128-67 0 0,-17 200 133 0 0,0-1 0 0 0,0 0 0 0 0,-1 0 0 0 0,1 1 0 0 0,-1-1-1 0 0,0 0 1 0 0,0 0 0 0 0,0 1 0 0 0,-4-7 0 0 0,5 9-4 0 0,-1 0 0 0 0,0 0 1 0 0,1 0-1 0 0,-1 0 0 0 0,0 0 1 0 0,0 1-1 0 0,0-1 1 0 0,0 0-1 0 0,0 0 0 0 0,0 1 1 0 0,0-1-1 0 0,0 0 0 0 0,0 1 1 0 0,0-1-1 0 0,0 1 1 0 0,0 0-1 0 0,-1-1 0 0 0,1 1 1 0 0,0 0-1 0 0,0-1 0 0 0,0 1 1 0 0,-1 0-1 0 0,1 0 0 0 0,0 0 1 0 0,0 0-1 0 0,0 0 1 0 0,-1 1-1 0 0,1-1 0 0 0,0 0 1 0 0,0 0-1 0 0,0 1 0 0 0,-1-1 1 0 0,0 2-1 0 0,-5 0 13 0 0,2 1-1 0 0,-1 1 1 0 0,0-1-1 0 0,0 1 1 0 0,1 0-1 0 0,0 1 1 0 0,0-1-1 0 0,0 1 1 0 0,1 0-1 0 0,-5 6 1 0 0,-4 6 51 0 0,2 0 1 0 0,-10 19 0 0 0,6-5-9 0 0,1 0 0 0 0,1 1 0 0 0,-9 40 0 0 0,-13 103 254 0 0,31-148-234 0 0,2 1 0 0 0,1-1 0 0 0,1 1 0 0 0,4 33 0 0 0,-2-45-63 0 0,1 0 0 0 0,1-1 0 0 0,0 0 0 0 0,1 0 1 0 0,1 0-1 0 0,0 0 0 0 0,1-1 0 0 0,16 24 0 0 0,-12-22-27 0 0,0-2 0 0 0,1 1 0 0 0,1-2 0 0 0,0 0 0 0 0,16 12 1 0 0,-19-17-7 0 0,1-1 0 0 0,-1 0 1 0 0,1-1-1 0 0,1 0 1 0 0,-1-1-1 0 0,1 0 1 0 0,0 0-1 0 0,17 3 0 0 0,-25-7 7 0 0,1-1-1 0 0,0 1 1 0 0,-1-1-1 0 0,1 0 0 0 0,0 0 1 0 0,0-1-1 0 0,-1 1 0 0 0,1-1 1 0 0,0 0-1 0 0,-1 0 0 0 0,1-1 1 0 0,5-2-1 0 0,-3 1 0 0 0,0-1 0 0 0,0 0 1 0 0,-1 0-1 0 0,1-1 0 0 0,-1 0 0 0 0,0 0 0 0 0,5-6 0 0 0,-2 0-17 0 0,0 1-1 0 0,-1-1 0 0 0,-1 0 0 0 0,0-1 0 0 0,0 1 0 0 0,-1-2 0 0 0,-1 1 1 0 0,7-20-1 0 0,-10 20 18 0 0,0 0 0 0 0,0 0 0 0 0,-1 0-1 0 0,0 0 1 0 0,-2-14 0 0 0,-8-61 119 0 0,5 56-57 0 0,3 24-29 0 0,1 3-20 0 0,0 1 1 0 0,-1 0-1 0 0,1-1 0 0 0,-1 1 1 0 0,-2-5-1 0 0,4 13 3 0 0,0 1 0 0 0,0-1-1 0 0,0 1 1 0 0,-1-1 0 0 0,0 1 0 0 0,-1 6-1 0 0,1 11-22 0 0,1 10 126 0 0,2 0 1 0 0,1-1-1 0 0,15 59 0 0 0,-17-86-112 0 0,0 0-1 0 0,0-1 1 0 0,0 1-1 0 0,0 0 1 0 0,1-1 0 0 0,0 0-1 0 0,0 1 1 0 0,0-1-1 0 0,0 0 1 0 0,1 0-1 0 0,0-1 1 0 0,-1 1 0 0 0,1-1-1 0 0,1 0 1 0 0,-1 0-1 0 0,0 0 1 0 0,1 0-1 0 0,-1-1 1 0 0,1 0-1 0 0,0 0 1 0 0,0 0 0 0 0,0-1-1 0 0,0 1 1 0 0,0-1-1 0 0,0 0 1 0 0,0-1-1 0 0,0 1 1 0 0,1-1-1 0 0,-1 0 1 0 0,0 0 0 0 0,0-1-1 0 0,0 1 1 0 0,0-1-1 0 0,0-1 1 0 0,0 1-1 0 0,0 0 1 0 0,9-5 0 0 0,-7 2-11 0 0,-1 0 1 0 0,1 0 0 0 0,0 0 0 0 0,-1-1-1 0 0,0 0 1 0 0,0-1 0 0 0,-1 1 0 0 0,1-1 0 0 0,-1 0-1 0 0,0-1 1 0 0,-1 1 0 0 0,0-1 0 0 0,5-9-1 0 0,-4 5 9 0 0,-1 1-1 0 0,0-2 0 0 0,-1 1 1 0 0,0 0-1 0 0,-1-1 0 0 0,0 1 0 0 0,-1-1 1 0 0,0-15-1 0 0,-1 13 5 0 0,1 4 19 0 0,-1 0-1 0 0,0 0 1 0 0,-1 0 0 0 0,0 0 0 0 0,-1 0-1 0 0,0 0 1 0 0,0 1 0 0 0,-5-14 0 0 0,7 23-18 0 0,0 0 1 0 0,-1-1-1 0 0,1 1 1 0 0,0 0-1 0 0,0 0 1 0 0,0-1 0 0 0,-1 1-1 0 0,1 0 1 0 0,0-1-1 0 0,0 1 1 0 0,-1 0 0 0 0,1 0-1 0 0,0 0 1 0 0,0-1-1 0 0,-1 1 1 0 0,1 0-1 0 0,0 0 1 0 0,-1 0 0 0 0,1 0-1 0 0,0 0 1 0 0,-1 0-1 0 0,1-1 1 0 0,0 1 0 0 0,-1 0-1 0 0,1 0 1 0 0,0 0-1 0 0,-1 0 1 0 0,1 0 0 0 0,0 0-1 0 0,-1 0 1 0 0,1 0-1 0 0,0 0 1 0 0,-1 1-1 0 0,1-1 1 0 0,0 0 0 0 0,-1 0-1 0 0,1 0 1 0 0,0 0-1 0 0,-1 0 1 0 0,1 1 0 0 0,0-1-1 0 0,0 0 1 0 0,-1 0-1 0 0,1 0 1 0 0,0 1-1 0 0,0-1 1 0 0,-1 0 0 0 0,1 0-1 0 0,0 1 1 0 0,0-1-1 0 0,0 0 1 0 0,-1 1 0 0 0,1-1-1 0 0,0 0 1 0 0,0 1-1 0 0,0-1 1 0 0,-11 19 166 0 0,8-6-127 0 0,-1 0 0 0 0,2 0 0 0 0,0 1 0 0 0,0-1 0 0 0,1 0 0 0 0,1 1 0 0 0,0-1 0 0 0,1 1 0 0 0,0-1 0 0 0,1 0 0 0 0,1 1 0 0 0,0-1 0 0 0,7 17 0 0 0,-7-22-67 0 0,0 0 0 0 0,0-1 1 0 0,1 0-1 0 0,0 0 0 0 0,1 0 1 0 0,-1 0-1 0 0,1 0 0 0 0,1-1 1 0 0,-1 0-1 0 0,1 0 0 0 0,0-1 1 0 0,0 0-1 0 0,1 0 0 0 0,-1 0 1 0 0,1-1-1 0 0,1 1 0 0 0,-1-2 1 0 0,0 1-1 0 0,1-1 0 0 0,0 0 1 0 0,-1-1-1 0 0,1 0 0 0 0,10 2 1 0 0,-12-4-192 0 0,1 0 1 0 0,-1 0 0 0 0,0 0-1 0 0,0 0 1 0 0,0-1-1 0 0,0 0 1 0 0,0-1 0 0 0,0 1-1 0 0,0-1 1 0 0,0 0 0 0 0,0-1-1 0 0,0 1 1 0 0,-1-1-1 0 0,0 0 1 0 0,6-4 0 0 0,4-4-2375 0 0,-1-1 0 0 0,-1 0 0 0 0,23-27 0 0 0,-20 21-103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15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40 1592 0 0,'-39'-27'10028'0'0,"35"25"-9437"0"0,0 0 1 0 0,1 1-1 0 0,-1-1 1 0 0,0 1-1 0 0,0 0 1 0 0,0 0-1 0 0,-1 0 0 0 0,1 0 1 0 0,-5 0-1 0 0,9 1-500 0 0,-1 1-1 0 0,1-1 0 0 0,-1 0 1 0 0,1 0-1 0 0,-1 1 0 0 0,1-1 0 0 0,-1 0 1 0 0,1 1-1 0 0,-1-1 0 0 0,1 0 1 0 0,0 1-1 0 0,-1-1 0 0 0,1 1 1 0 0,0-1-1 0 0,-1 1 0 0 0,1-1 0 0 0,0 1 1 0 0,-1-1-1 0 0,1 1 0 0 0,0-1 1 0 0,0 1-1 0 0,0-1 0 0 0,-1 2 1 0 0,-3 16 1032 0 0,3-13-797 0 0,-2 15 106 0 0,0 0 1 0 0,1 0-1 0 0,2 0 0 0 0,1 24 0 0 0,12 81 298 0 0,-12-119-687 0 0,16 89 160 0 0,5-1 0 0 0,35 94-1 0 0,-46-158-576 0 0,2 0 1 0 0,1-1-1 0 0,2-1 0 0 0,1 0 0 0 0,34 43 0 0 0,-51-70 191 0 0,1-1 0 0 0,-1 1 0 0 0,0-1 0 0 0,1 1 0 0 0,-1-1 0 0 0,1 1 0 0 0,-1-1 0 0 0,0 1 0 0 0,1-1 0 0 0,-1 0 0 0 0,1 1 0 0 0,-1-1 0 0 0,1 0-1 0 0,-1 1 1 0 0,1-1 0 0 0,-1 0 0 0 0,1 1 0 0 0,0-1 0 0 0,-1 0 0 0 0,1 0 0 0 0,0 0 0 0 0,-1 0-195 0 0,1-1 1 0 0,-1 1-1 0 0,0-1 0 0 0,0 1 0 0 0,0-1 0 0 0,1 1 1 0 0,-1-1-1 0 0,0 1 0 0 0,0-1 0 0 0,0 1 0 0 0,0-1 1 0 0,0 1-1 0 0,0-1 0 0 0,0 0 0 0 0,0 1 0 0 0,0-1 1 0 0,0 1-1 0 0,0-1 0 0 0,-1 1 0 0 0,1-1 0 0 0,0 0 0 0 0,-2-6-2884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1:15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28 4585 0 0,'-15'-9'4921'0'0,"-4"0"4681"0"0,1 6-9210 0 0,3 0 72 0 0,1 0-328 0 0,10 3-8 0 0,2 1-32 0 0,5 4-104 0 0,5 1-64 0 0,-1 0-24 0 0,4 3-312 0 0,0-1-184 0 0,1 1 88 0 0,2 0-1344 0 0,-1 0-993 0 0,1 2-280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2:28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7 512 0 0,'-39'-6'7452'0'0,"37"8"-5544"0"0,5 2-1045 0 0,4 3-226 0 0,-3-4-417 0 0,0-1 1 0 0,-1 0 0 0 0,1 0 0 0 0,0 0-1 0 0,0-1 1 0 0,1 0 0 0 0,-1 1-1 0 0,8 0 1 0 0,37 2 558 0 0,-32-3-622 0 0,55 0-160 0 0,79-10 0 0 0,-61 3-2380 0 0,-65 4 472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2:29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47 512 0 0,'11'-24'2769'0'0,"-1"2"7170"0"0,-14 26-8559 0 0,-4 6-313 0 0,-16 36 732 0 0,-25 70-1 0 0,46-109-1760 0 0,1 0 0 0 0,0 0 0 0 0,1 0-1 0 0,-1 0 1 0 0,1 1 0 0 0,0-1 0 0 0,1 1 0 0 0,0 8 0 0 0,0-14-46 0 0,1 1 0 0 0,-1-1 0 0 0,0 0 1 0 0,1 1-1 0 0,-1-1 0 0 0,1 0 1 0 0,0 0-1 0 0,0 0 0 0 0,0 0 0 0 0,0 0 1 0 0,0 0-1 0 0,0 0 0 0 0,1 0 1 0 0,-1 0-1 0 0,0 0 0 0 0,1 0 0 0 0,0-1 1 0 0,-1 1-1 0 0,1-1 0 0 0,0 1 1 0 0,0-1-1 0 0,0 0 0 0 0,0 0 0 0 0,0 1 1 0 0,0-1-1 0 0,0-1 0 0 0,0 1 1 0 0,1 0-1 0 0,-1 0 0 0 0,4 0 0 0 0,7 0-160 0 0,0 0-1 0 0,1 0 0 0 0,-1-2 0 0 0,1 1 0 0 0,14-4 0 0 0,69-17-3184 0 0,-57 12 709 0 0,-7 1 235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2:30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70 8 0 0,'0'-1'38'0'0,"0"1"0"0"0,0 0 0 0 0,0 0 0 0 0,0-1 0 0 0,0 1 0 0 0,0 0-1 0 0,-1-1 1 0 0,1 1 0 0 0,0 0 0 0 0,0 0 0 0 0,0-1 0 0 0,0 1 0 0 0,0 0 0 0 0,0 0 0 0 0,0-1 0 0 0,-1 1 0 0 0,1 0 0 0 0,0 0-1 0 0,0-1 1 0 0,0 1 0 0 0,-1 0 0 0 0,1 0 0 0 0,0 0 0 0 0,0-1 0 0 0,0 1 0 0 0,-1 0 0 0 0,1 0 0 0 0,0 0 0 0 0,-1 0 0 0 0,1 0-1 0 0,-1-1 1 0 0,-10 2 2676 0 0,-10 9 1650 0 0,12-5-3594 0 0,0 0-1 0 0,0 1 1 0 0,1 1-1 0 0,-1 0 0 0 0,2 0 1 0 0,-1 0-1 0 0,1 1 1 0 0,-11 15-1 0 0,16-20-699 0 0,0-1 1 0 0,0 1-1 0 0,0 0 0 0 0,1 0 0 0 0,0 0 0 0 0,-1 1 0 0 0,1-1 0 0 0,0 0 0 0 0,1 0 0 0 0,-1 1 0 0 0,0-1 0 0 0,1 0 0 0 0,0 1 1 0 0,0-1-1 0 0,0 1 0 0 0,0-1 0 0 0,0 0 0 0 0,1 1 0 0 0,0-1 0 0 0,-1 0 0 0 0,1 1 0 0 0,0-1 0 0 0,1 0 0 0 0,-1 0 1 0 0,1 0-1 0 0,-1 0 0 0 0,1 0 0 0 0,0 0 0 0 0,0 0 0 0 0,4 4 0 0 0,-1-2-54 0 0,1 0 1 0 0,0-1-1 0 0,-1 1 0 0 0,2-1 0 0 0,-1 0 0 0 0,0-1 1 0 0,1 1-1 0 0,0-1 0 0 0,0-1 0 0 0,0 1 1 0 0,13 2-1 0 0,-10-3-26 0 0,0 0 0 0 0,0-1 1 0 0,0-1-1 0 0,0 1 0 0 0,0-2 0 0 0,0 1 0 0 0,0-1 1 0 0,13-4-1 0 0,-16 4-19 0 0,0-2 0 0 0,0 1 1 0 0,0-1-1 0 0,0 0 0 0 0,-1 0 0 0 0,1-1 1 0 0,-1 1-1 0 0,0-2 0 0 0,0 1 0 0 0,0-1 1 0 0,5-5-1 0 0,-8 6 32 0 0,0 1 0 0 0,0-1 0 0 0,-1 1 0 0 0,1-1 0 0 0,-1 0 0 0 0,0 0 0 0 0,0 0 0 0 0,-1 0 0 0 0,1 0 0 0 0,-1 0 0 0 0,0 0 0 0 0,0 0 0 0 0,0-1 0 0 0,0 1 1 0 0,-1-1-1 0 0,0 1 0 0 0,0 0 0 0 0,0-1 0 0 0,-2-7 0 0 0,1 4 6 0 0,-1-1 0 0 0,0 1 0 0 0,-1 0 0 0 0,0 0 0 0 0,0 0 0 0 0,0 1 0 0 0,-1-1 0 0 0,-9-12 0 0 0,10 16 7 0 0,0 1 0 0 0,0-1-1 0 0,0 1 1 0 0,-1 0-1 0 0,1 0 1 0 0,-1 0-1 0 0,0 0 1 0 0,0 1-1 0 0,0 0 1 0 0,0-1-1 0 0,0 1 1 0 0,0 1-1 0 0,-1-1 1 0 0,1 1-1 0 0,-1-1 1 0 0,1 1 0 0 0,-8 0-1 0 0,-3 0 34 0 0,1 0 1 0 0,-1 2-1 0 0,-23 3 0 0 0,29-3-6 0 0,1 1 0 0 0,-1 0 0 0 0,1 0 0 0 0,0 1 0 0 0,0 0-1 0 0,0 1 1 0 0,-11 6 0 0 0,18-10-39 0 0,-1 1 1 0 0,1-1-1 0 0,0 1 0 0 0,0 0 0 0 0,0 0 0 0 0,0-1 0 0 0,0 1 1 0 0,0 0-1 0 0,1 0 0 0 0,-1 0 0 0 0,0 0 0 0 0,0 0 0 0 0,1 0 1 0 0,-1 0-1 0 0,0 0 0 0 0,1 0 0 0 0,-1 1 0 0 0,1-1 0 0 0,0 0 1 0 0,-1 0-1 0 0,1 0 0 0 0,0 1 0 0 0,0-1 0 0 0,-1 0 0 0 0,1 0 1 0 0,0 1-1 0 0,0-1 0 0 0,1 0 0 0 0,-1 0 0 0 0,0 3 0 0 0,1-3-4 0 0,0 1-1 0 0,0 0 0 0 0,0-1 0 0 0,1 1 0 0 0,-1-1 0 0 0,0 1 0 0 0,1-1 0 0 0,-1 0 0 0 0,1 1 0 0 0,-1-1 0 0 0,1 0 0 0 0,-1 0 0 0 0,1 0 0 0 0,0 0 1 0 0,0 0-1 0 0,-1-1 0 0 0,1 1 0 0 0,0 0 0 0 0,2 0 0 0 0,12 2 3 0 0,-1-1-1 0 0,1 0 1 0 0,-1 0 0 0 0,1-2 0 0 0,17-1-1 0 0,1-2-37 0 0,43-9-1 0 0,-55 7 46 0 0,0 0 0 0 0,-1-2 0 0 0,1-1 0 0 0,39-20 1 0 0,-60 27-2 0 0,1 0 0 0 0,-1 1 0 0 0,1-1 0 0 0,-1 0 0 0 0,1 0 0 0 0,0 1 0 0 0,-1-1 0 0 0,1 1 0 0 0,0 0 0 0 0,0-1 1 0 0,-1 1-1 0 0,1 0 0 0 0,0 0 0 0 0,0 0 0 0 0,0 0 0 0 0,-1 0 0 0 0,1 0 0 0 0,2 1 0 0 0,-2 0 16 0 0,0 1-1 0 0,0-1 1 0 0,0 0-1 0 0,-1 0 1 0 0,1 1 0 0 0,-1-1-1 0 0,1 1 1 0 0,-1-1-1 0 0,1 1 1 0 0,-1-1-1 0 0,0 1 1 0 0,0 0-1 0 0,0 0 1 0 0,2 3-1 0 0,42 80 464 0 0,-25-44-316 0 0,-19-38-139 0 0,0-1-1 0 0,0 0 0 0 0,0 1 1 0 0,-1-1-1 0 0,1 1 1 0 0,-1-1-1 0 0,1 1 0 0 0,-1-1 1 0 0,0 1-1 0 0,0-1 1 0 0,0 1-1 0 0,0-1 0 0 0,-1 1 1 0 0,1-1-1 0 0,-2 4 1 0 0,2-6-22 0 0,-1 1 0 0 0,1 0 1 0 0,-1-1-1 0 0,1 1 1 0 0,-1 0-1 0 0,1-1 1 0 0,-1 1-1 0 0,0 0 0 0 0,0-1 1 0 0,1 0-1 0 0,-1 1 1 0 0,0-1-1 0 0,0 1 1 0 0,1-1-1 0 0,-1 0 0 0 0,0 1 1 0 0,0-1-1 0 0,0 0 1 0 0,0 0-1 0 0,0 0 1 0 0,1 1-1 0 0,-1-1 1 0 0,0 0-1 0 0,0 0 0 0 0,0-1 1 0 0,0 1-1 0 0,0 0 1 0 0,1 0-1 0 0,-1 0 1 0 0,0 0-1 0 0,-1-1 0 0 0,0 1-9 0 0,1-1 0 0 0,-1 0 0 0 0,0 1-1 0 0,1-1 1 0 0,-1 0 0 0 0,1 0 0 0 0,-1 0 0 0 0,1 0-1 0 0,-1 0 1 0 0,1 0 0 0 0,0 0 0 0 0,0 0-1 0 0,-1-1 1 0 0,0-1 0 0 0,0 0-6 0 0,1 0 0 0 0,0 0 0 0 0,0 0 0 0 0,0 0 0 0 0,0-1 0 0 0,0 1 0 0 0,1 0 0 0 0,-1-1 0 0 0,1 1 0 0 0,0 0 0 0 0,0-1 1 0 0,0 1-1 0 0,0 0 0 0 0,1-1 0 0 0,0 1 0 0 0,-1 0 0 0 0,1-1 0 0 0,0 1 0 0 0,1 0 0 0 0,-1 0 0 0 0,0 0 0 0 0,3-4 0 0 0,5-6-34 0 0,-1 1-1 0 0,2 0 1 0 0,18-19-1 0 0,-12 13-20 0 0,-7 9 28 0 0,0 0 0 0 0,1 0-1 0 0,-1 1 1 0 0,2 0 0 0 0,16-10 0 0 0,-23 16 32 0 0,0-1 1 0 0,1 1-1 0 0,0 0 0 0 0,0 0 1 0 0,-1 1-1 0 0,1-1 1 0 0,0 1-1 0 0,0 0 0 0 0,0 0 1 0 0,0 1-1 0 0,0 0 0 0 0,1 0 1 0 0,-1 0-1 0 0,0 0 0 0 0,0 1 1 0 0,8 1-1 0 0,-9 0 0 0 0,0 0 0 0 0,-1-1-1 0 0,1 1 1 0 0,-1 0 0 0 0,0 1-1 0 0,0-1 1 0 0,1 0 0 0 0,-2 1-1 0 0,1 0 1 0 0,0 0 0 0 0,0 0 0 0 0,-1 0-1 0 0,0 0 1 0 0,1 0 0 0 0,-1 1-1 0 0,-1-1 1 0 0,1 1 0 0 0,0-1-1 0 0,-1 1 1 0 0,0 0 0 0 0,2 7 0 0 0,1 7 24 0 0,-1 1 0 0 0,-1 0 0 0 0,0 24 0 0 0,-2-24 13 0 0,1 13-22 0 0,-2-19-16 0 0,2 0 0 0 0,-1 0-1 0 0,1 0 1 0 0,1 0-1 0 0,1 0 1 0 0,6 21-1 0 0,-8-32-40 0 0,0 1 0 0 0,1-1 0 0 0,-1 0 0 0 0,1 0 1 0 0,0 0-1 0 0,0 0 0 0 0,-1 0 0 0 0,1 0 0 0 0,0-1 0 0 0,1 1 0 0 0,-1 0 0 0 0,0-1 0 0 0,0 0 0 0 0,1 0 0 0 0,-1 1 0 0 0,1-1 0 0 0,-1-1 0 0 0,1 1 0 0 0,-1 0 0 0 0,1-1 0 0 0,-1 1 1 0 0,6 0-1 0 0,0-1-692 0 0,-1 0 0 0 0,0 0 1 0 0,1 0-1 0 0,-1-1 1 0 0,0 0-1 0 0,0-1 0 0 0,9-2 1 0 0,5-3-944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5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34 8 0 0,'1'-1'-47'0'0,"8"-5"1421"0"0,0 0 1 0 0,0 1 0 0 0,13-5 0 0 0,-20 9-1070 0 0,0 0-1 0 0,0 0 0 0 0,0 0 1 0 0,0 1-1 0 0,0-1 1 0 0,1 1-1 0 0,-1 0 0 0 0,0 0 1 0 0,0 0-1 0 0,0 0 1 0 0,1 0-1 0 0,-1 0 0 0 0,0 0 1 0 0,0 1-1 0 0,0-1 1 0 0,0 1-1 0 0,1-1 0 0 0,-1 1 1 0 0,0 0-1 0 0,0 0 1 0 0,0 0-1 0 0,2 2 0 0 0,-3-2-206 0 0,0 0-1 0 0,0 1 1 0 0,0-1-1 0 0,0 1 1 0 0,-1-1-1 0 0,1 1 1 0 0,0-1-1 0 0,-1 1 1 0 0,1 0-1 0 0,-1-1 1 0 0,0 1-1 0 0,1 0 1 0 0,-1-1-1 0 0,0 1 1 0 0,0 0 0 0 0,0-1-1 0 0,0 1 1 0 0,-1 2-1 0 0,-4 30 823 0 0,2-23-747 0 0,0 0 0 0 0,-1 0 0 0 0,0 0 0 0 0,-1-1-1 0 0,0 0 1 0 0,-1 0 0 0 0,-7 11 0 0 0,3-8-123 0 0,-1 0 0 0 0,-1-1 0 0 0,0 0-1 0 0,-17 13 1 0 0,14-14 8 0 0,-19 11-1 0 0,20-14-15 0 0,1 0 0 0 0,-16 14-1 0 0,28-22-37 0 0,0 1 0 0 0,0 0-1 0 0,0 0 1 0 0,0-1-1 0 0,1 1 1 0 0,-1 0 0 0 0,0 0-1 0 0,1 0 1 0 0,-1 0-1 0 0,1-1 1 0 0,-1 1 0 0 0,1 0-1 0 0,-1 0 1 0 0,1 0-1 0 0,-1 0 1 0 0,1 0 0 0 0,0 2-1 0 0,0-2-2 0 0,0-1 1 0 0,0 1-1 0 0,0 0 0 0 0,0-1 0 0 0,1 1 0 0 0,-1-1 0 0 0,0 1 0 0 0,1-1 0 0 0,-1 1 1 0 0,0-1-1 0 0,1 0 0 0 0,-1 1 0 0 0,0-1 0 0 0,1 1 0 0 0,-1-1 0 0 0,1 0 1 0 0,-1 1-1 0 0,1-1 0 0 0,-1 0 0 0 0,1 0 0 0 0,-1 1 0 0 0,1-1 0 0 0,0 0 1 0 0,6 2 2 0 0,0 0 0 0 0,0-1 1 0 0,0 0-1 0 0,9 0 1 0 0,-3 0 18 0 0,5 1 5 0 0,3 1-18 0 0,31 7 1 0 0,-44-7-7 0 0,0-1 0 0 0,-1 1 1 0 0,1 1-1 0 0,-1-1 0 0 0,1 1 0 0 0,-1 1 0 0 0,8 5 0 0 0,-7-3-23 0 0,0-1 0 0 0,0 1-1 0 0,-1 1 1 0 0,0 0-1 0 0,0 0 1 0 0,11 17-1 0 0,0 6-893 0 0,-16-29-249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2:30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156 219 504 0 0,'-2'-10'5432'0'0,"2"9"-5294"0"0,0 0 1 0 0,0 1 0 0 0,0-1 0 0 0,1 1 0 0 0,-1-1 0 0 0,0 1 0 0 0,1-1 0 0 0,-1 1 0 0 0,0-1 0 0 0,1 1 0 0 0,-1-1-1 0 0,1 1 1 0 0,-1 0 0 0 0,1-1 0 0 0,-1 1 0 0 0,1 0 0 0 0,-1-1 0 0 0,1 1 0 0 0,10-9 1272 0 0,3-5 476 0 0,22-32 0 0 0,-21 24-1429 0 0,0-1 0 0 0,14-34 0 0 0,-29 56-426 0 0,1 0-1 0 0,-1 0 1 0 0,1 0 0 0 0,-1 0 0 0 0,0 0-1 0 0,1 0 1 0 0,-1 0 0 0 0,0 0 0 0 0,0 0 0 0 0,1 0-1 0 0,-1 0 1 0 0,0 0 0 0 0,0 0 0 0 0,0 0-1 0 0,0 0 1 0 0,-1 0 0 0 0,1 0 0 0 0,0 0-1 0 0,-1-2 1 0 0,1 3-7 0 0,-1-1 0 0 0,1 1 0 0 0,-1-1 0 0 0,1 1 0 0 0,-1-1 0 0 0,0 1 0 0 0,1-1 0 0 0,-1 1 0 0 0,1 0 0 0 0,-1-1 1 0 0,0 1-1 0 0,1 0 0 0 0,-1 0 0 0 0,0-1 0 0 0,0 1 0 0 0,1 0 0 0 0,-1 0 0 0 0,0 0 0 0 0,1 0 0 0 0,-2 0 0 0 0,-5 0 69 0 0,1 1 0 0 0,-1 0 1 0 0,1 0-1 0 0,-10 4 0 0 0,15-5-95 0 0,-14 5 85 0 0,1 0 0 0 0,0 1 0 0 0,0 0 0 0 0,0 1 0 0 0,-16 11 0 0 0,26-15-78 0 0,-1 0 1 0 0,1 0-1 0 0,0 1 1 0 0,0 0-1 0 0,0-1 0 0 0,0 1 1 0 0,1 1-1 0 0,-1-1 0 0 0,1 1 1 0 0,0-1-1 0 0,1 1 1 0 0,-1 0-1 0 0,1 0 0 0 0,0 0 1 0 0,0 0-1 0 0,0 0 1 0 0,1 0-1 0 0,-1 8 0 0 0,2-11-6 0 0,0 0-1 0 0,0 1 0 0 0,0-1 1 0 0,0 0-1 0 0,0 0 0 0 0,1 1 0 0 0,-1-1 1 0 0,1 0-1 0 0,0 0 0 0 0,0 0 1 0 0,-1 0-1 0 0,1 0 0 0 0,0 0 0 0 0,1 0 1 0 0,-1 0-1 0 0,0 0 0 0 0,1 0 1 0 0,-1 0-1 0 0,1-1 0 0 0,-1 1 0 0 0,3 1 1 0 0,3 2-6 0 0,0 0 0 0 0,1-1 0 0 0,0 1 0 0 0,9 3 0 0 0,2 1 45 0 0,33 16-108 0 0,-27-14 25 0 0,26 16-1 0 0,-44-23 57 0 0,0 1 0 0 0,0 0-1 0 0,0 0 1 0 0,-1 1 0 0 0,0 0-1 0 0,0 0 1 0 0,9 13 0 0 0,-14-17-4 0 0,1 0 1 0 0,-1 0 0 0 0,0 0 0 0 0,0 0-1 0 0,0 0 1 0 0,0 0 0 0 0,-1 0 0 0 0,1 0-1 0 0,0 1 1 0 0,-1-1 0 0 0,0 0 0 0 0,1 1-1 0 0,-1-1 1 0 0,0 3 0 0 0,0-4 2 0 0,-1 0 0 0 0,1 0-1 0 0,-1 0 1 0 0,1 0 0 0 0,-1 0 0 0 0,1 0 0 0 0,-1 0 0 0 0,1 0 0 0 0,-1 0 0 0 0,0 0 0 0 0,0 0-1 0 0,1 0 1 0 0,-1 0 0 0 0,0 0 0 0 0,0 0 0 0 0,0-1 0 0 0,0 1 0 0 0,0 0 0 0 0,0-1 0 0 0,0 1-1 0 0,0-1 1 0 0,-1 1 0 0 0,1-1 0 0 0,0 0 0 0 0,0 1 0 0 0,0-1 0 0 0,0 0 0 0 0,-2 0-1 0 0,-12 2 44 0 0,1 0-1 0 0,0-2 0 0 0,-1 0 0 0 0,1 0 0 0 0,0-1 0 0 0,0-1 1 0 0,-1-1-1 0 0,1 0 0 0 0,0 0 0 0 0,1-1 0 0 0,-17-8 0 0 0,20 8-330 0 0,0-1 0 0 0,1 0 0 0 0,-1 0-1 0 0,1-1 1 0 0,0 0 0 0 0,0-1 0 0 0,1 0-1 0 0,0 0 1 0 0,0-1 0 0 0,1 0 0 0 0,0-1-1 0 0,0 1 1 0 0,1-1 0 0 0,0 0 0 0 0,-6-13-1 0 0,8 7-2257 0 0,3 0-464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2:38.2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20 292 512 0 0,'-3'-7'1518'0'0,"0"0"0"0"0,0 0-1 0 0,0 0 1 0 0,1-1 0 0 0,1 1 0 0 0,-1-1-1 0 0,1 1 1 0 0,0-1 0 0 0,0-12 0 0 0,2 12-1086 0 0,0 0 0 0 0,0 0 0 0 0,1 0 0 0 0,0 0 0 0 0,0 1 0 0 0,1-1 1 0 0,0 1-1 0 0,0 0 0 0 0,6-10 0 0 0,-4 8-339 0 0,2 1 0 0 0,-1-1 1 0 0,1 1-1 0 0,0 0 0 0 0,0 0 0 0 0,1 1 1 0 0,0 0-1 0 0,1 0 0 0 0,0 1 0 0 0,0 0 0 0 0,0 1 1 0 0,0 0-1 0 0,1 0 0 0 0,0 1 0 0 0,0 0 1 0 0,0 1-1 0 0,0 0 0 0 0,1 1 0 0 0,-1 0 0 0 0,21-1 1 0 0,-27 3-83 0 0,-1 0 0 0 0,1 0 0 0 0,0 0 0 0 0,0 1 0 0 0,0 0 0 0 0,0-1 0 0 0,-1 1 0 0 0,1 1 0 0 0,0-1 1 0 0,-1 0-1 0 0,1 1 0 0 0,-1 0 0 0 0,0 0 0 0 0,6 4 0 0 0,-5-2 4 0 0,0 0 1 0 0,0 0-1 0 0,0 0 0 0 0,0 1 0 0 0,-1-1 1 0 0,0 1-1 0 0,0 0 0 0 0,5 10 1 0 0,-2 2 24 0 0,-1 0 1 0 0,0 0-1 0 0,-1 0 1 0 0,-1 0-1 0 0,2 27 0 0 0,-4-2 65 0 0,-1-24-69 0 0,1 0 1 0 0,1-1-1 0 0,5 29 0 0 0,-5-42-42 0 0,-1 1 0 0 0,0-1 1 0 0,1 0-1 0 0,0 1 0 0 0,0-1 1 0 0,0 0-1 0 0,1 0 0 0 0,-1 0 1 0 0,1 0-1 0 0,0-1 0 0 0,0 1 1 0 0,0-1-1 0 0,1 0 0 0 0,-1 0 1 0 0,1 0-1 0 0,0 0 0 0 0,-1 0 1 0 0,8 2-1 0 0,-3-1-176 0 0,1-1 0 0 0,0 0 1 0 0,-1 0-1 0 0,1-1 0 0 0,0-1 1 0 0,1 1-1 0 0,-1-1 0 0 0,0-1 0 0 0,0 0 1 0 0,0 0-1 0 0,0-1 0 0 0,14-2 1 0 0,-7 0-1276 0 0,-1-2 0 0 0,0 1 0 0 0,0-2 0 0 0,-1 0 0 0 0,0-1 1 0 0,21-12-1 0 0,-18 7-606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2:38.5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563 1 472 0 0,'-21'2'2655'0'0,"9"-2"-252"0"0,-1 2 0 0 0,1-1 0 0 0,-12 4 1 0 0,18-3-1812 0 0,0 0 1 0 0,1 1-1 0 0,0-1 0 0 0,-1 1 1 0 0,-6 4-1 0 0,-12 13 549 0 0,1 0 0 0 0,0 2 0 0 0,-34 43 0 0 0,27-30-765 0 0,-9 10-86 0 0,-95 99-251 0 0,118-129-298 0 0,-36 37-524 0 0,46-46-194 0 0,1 1 0 0 0,0-1 0 0 0,1 1 0 0 0,-1 0 1 0 0,1 0-1 0 0,-5 15 0 0 0,5-7-3624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2:39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14 1992 0 0,'-7'-4'2416'0'0,"-10"-3"2534"0"0,17 6-4777 0 0,-1 1 0 0 0,1 0 0 0 0,-1 0-1 0 0,1 0 1 0 0,-1-1 0 0 0,1 1 0 0 0,-1 0 0 0 0,0 0 0 0 0,1 0 0 0 0,-1 0 0 0 0,1 0 0 0 0,-1 0 0 0 0,1 0 0 0 0,-1 0-1 0 0,0 0 1 0 0,1 0 0 0 0,-1 0 0 0 0,1 0 0 0 0,-2 1 0 0 0,2-1-83 0 0,0 0 0 0 0,0 1 0 0 0,-1-1 0 0 0,1 1 0 0 0,0-1 0 0 0,0 0 0 0 0,0 1 0 0 0,0-1 0 0 0,0 0-1 0 0,0 1 1 0 0,0-1 0 0 0,0 1 0 0 0,0-1 0 0 0,0 0 0 0 0,0 1 0 0 0,0-1 0 0 0,0 0 0 0 0,0 1 0 0 0,0-1 0 0 0,0 1 0 0 0,0-1 0 0 0,1 0 0 0 0,-1 1 0 0 0,0-1 0 0 0,0 0 0 0 0,0 1-1 0 0,1-1 1 0 0,-1 1 0 0 0,9 10 802 0 0,-7-8-688 0 0,12 12 257 0 0,1 1 0 0 0,0-2 0 0 0,23 17 0 0 0,-20-17-215 0 0,-1 0-1 0 0,25 29 0 0 0,-29-29-171 0 0,31 43 102 0 0,-39-50-175 0 0,0 0 1 0 0,-1 0 0 0 0,0 1-1 0 0,0 0 1 0 0,-1 0 0 0 0,3 9-1 0 0,-10-30-198 0 0,-1 1 0 0 0,0 0 0 0 0,-1 0-1 0 0,0 1 1 0 0,0 0 0 0 0,-2 0 0 0 0,1 0-1 0 0,-14-15 1 0 0,14 20 189 0 0,1-1 0 0 0,-1 1 0 0 0,0 1 0 0 0,0-1 0 0 0,-1 1 0 0 0,-10-6 0 0 0,13 9 29 0 0,1 0 0 0 0,-1 0 0 0 0,0 1 0 0 0,0-1 0 0 0,0 1 0 0 0,0 0 0 0 0,0 0 0 0 0,-1 1-1 0 0,1-1 1 0 0,0 1 0 0 0,-10 1 0 0 0,13-1 7 0 0,1 1 0 0 0,-1-1-1 0 0,1 1 1 0 0,-1-1 0 0 0,1 1-1 0 0,-1-1 1 0 0,1 1 0 0 0,-1 0 0 0 0,1 0-1 0 0,0 0 1 0 0,-1 0 0 0 0,1 0 0 0 0,0 0-1 0 0,0 0 1 0 0,0 0 0 0 0,0 0-1 0 0,0 1 1 0 0,-1 1 0 0 0,2-3-16 0 0,0 0-1 0 0,0 1 1 0 0,1-1 0 0 0,-1 0 0 0 0,0 0-1 0 0,0 1 1 0 0,1-1 0 0 0,-1 0 0 0 0,0 0-1 0 0,1 0 1 0 0,-1 1 0 0 0,0-1 0 0 0,1 0-1 0 0,-1 0 1 0 0,0 0 0 0 0,1 0 0 0 0,-1 0-1 0 0,1 1 1 0 0,-1-1 0 0 0,0 0-1 0 0,1 0 1 0 0,-1 0 0 0 0,0 0 0 0 0,1 0-1 0 0,-1 0 1 0 0,1-1 0 0 0,13 1 13 0 0,-11 0-16 0 0,14-1 3 0 0,1-2 1 0 0,-1 0-1 0 0,0-1 1 0 0,0 0-1 0 0,27-12 1 0 0,-12 5-20 0 0,27-14 31 0 0,-28 10 26 0 0,-26 12 59 0 0,-12 5-50 0 0,-14 4-19 0 0,-21 7-36 0 0,-47 8-1 0 0,48-13 4 0 0,-54 19 1 0 0,85-24-4 0 0,7-2 2 0 0,1 0 0 0 0,-1 0 1 0 0,0-1-1 0 0,1 1 0 0 0,-1 1 0 0 0,1-1 0 0 0,-1 0 1 0 0,1 1-1 0 0,-1-1 0 0 0,1 1 0 0 0,-3 2 0 0 0,5-4-11 0 0,1 1-1 0 0,-1-1 0 0 0,0 0 0 0 0,0 0 0 0 0,0 1 1 0 0,0-1-1 0 0,0 0 0 0 0,1 0 0 0 0,-1 0 0 0 0,0 1 1 0 0,0-1-1 0 0,0 0 0 0 0,1 0 0 0 0,-1 0 0 0 0,0 0 0 0 0,0 0 1 0 0,1 1-1 0 0,-1-1 0 0 0,0 0 0 0 0,0 0 0 0 0,1 0 1 0 0,-1 0-1 0 0,0 0 0 0 0,0 0 0 0 0,1 0 0 0 0,-1 0 1 0 0,0 0-1 0 0,0 0 0 0 0,1 0 0 0 0,-1 0 0 0 0,1 0 1 0 0,10 1 30 0 0,16-2-99 0 0,0-2-1 0 0,27-6 0 0 0,-27 4-11 0 0,1 1 1 0 0,27 0-1 0 0,-53 4 90 0 0,1 0 0 0 0,-1 0 0 0 0,1 0 0 0 0,-1 0 0 0 0,0 0 0 0 0,1 1 0 0 0,-1-1 0 0 0,0 1 0 0 0,0-1 0 0 0,1 1 0 0 0,-1 0 0 0 0,0 0 0 0 0,0 0 0 0 0,0 0 0 0 0,0 0 0 0 0,0 1 0 0 0,0-1 0 0 0,0 0 0 0 0,0 1 0 0 0,-1 0 0 0 0,1-1 0 0 0,-1 1 0 0 0,2 2 0 0 0,-2-3-18 0 0,-1-1-1 0 0,1 1 1 0 0,0-1-1 0 0,-1 1 1 0 0,1-1-1 0 0,0 1 1 0 0,-1-1-1 0 0,1 0 1 0 0,0 1 0 0 0,0-1-1 0 0,-1 0 1 0 0,1 1-1 0 0,0-1 1 0 0,0 0-1 0 0,0 0 1 0 0,-1 0-1 0 0,1 0 1 0 0,0 0 0 0 0,0 0-1 0 0,0 0 1 0 0,0 0-1 0 0,-1 0 1 0 0,1 0-1 0 0,2 0 1 0 0,20-9-3091 0 0,-17 6 1397 0 0,3 0 289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1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539 23 512 0 0,'0'-1'286'0'0,"-1"0"1"0"0,1 0-1 0 0,0 0 0 0 0,-1-1 1 0 0,1 1-1 0 0,-1 0 0 0 0,1 0 1 0 0,-1 0-1 0 0,0 0 0 0 0,1 0 1 0 0,-1 1-1 0 0,0-1 0 0 0,0 0 1 0 0,1 0-1 0 0,-1 0 0 0 0,0 1 1 0 0,0-1-1 0 0,0 0 0 0 0,0 1 1 0 0,-2-2-1 0 0,2 2 43 0 0,-1-1 1 0 0,0 1 0 0 0,0-1-1 0 0,0 1 1 0 0,0 0 0 0 0,0 0-1 0 0,0 0 1 0 0,0 0 0 0 0,0 0-1 0 0,1 0 1 0 0,-4 1-1 0 0,-5 2 447 0 0,1 0-1 0 0,-1 1 0 0 0,-16 9 1 0 0,19-10-736 0 0,-43 25 1315 0 0,1 2 1 0 0,-46 37 0 0 0,66-44-608 0 0,1 1-1 0 0,-42 46 1 0 0,52-49-439 0 0,0 1 0 0 0,2 0 0 0 0,1 1 0 0 0,-16 32 0 0 0,29-49-272 0 0,-1 0 1 0 0,1-1-1 0 0,0 1 1 0 0,0 0-1 0 0,0 0 1 0 0,1 1-1 0 0,0-1 1 0 0,0 9-1 0 0,1-11-34 0 0,0-1 1 0 0,1 1-1 0 0,-1 0 0 0 0,1-1 0 0 0,0 1 0 0 0,0-1 0 0 0,1 1 1 0 0,-1-1-1 0 0,1 1 0 0 0,-1-1 0 0 0,1 0 0 0 0,0 0 0 0 0,0 0 0 0 0,0 0 1 0 0,5 4-1 0 0,0 0-16 0 0,1 0 0 0 0,0-1 0 0 0,0 0 0 0 0,1 0 1 0 0,-1-1-1 0 0,1-1 0 0 0,1 1 0 0 0,-1-1 0 0 0,0-1 1 0 0,17 5-1 0 0,12 0-119 0 0,55 6-1 0 0,-58-10-162 0 0,0-2-1 0 0,0-2 1 0 0,0-1-1 0 0,38-5 1 0 0,-46 1-701 0 0,0-1 1 0 0,0-1-1 0 0,29-11 0 0 0,-18 2-2752 0 0,-3 1-229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1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1 150 3169 0 0,'-1'2'6322'0'0,"6"-1"-2756"0"0,14-1-1976 0 0,27-6-2382 0 0,15-7 822 0 0,70-23 0 0 0,-48 12-242 0 0,-41 13 42 0 0,193-44-2125 0 0,-183 48 1339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1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60 216 0 0,'0'-13'2420'0'0,"-1"10"-1735"0"0,1 1-1 0 0,-1-1 1 0 0,1 0 0 0 0,0 0 0 0 0,0 0 0 0 0,0 0-1 0 0,1 0 1 0 0,-1 0 0 0 0,1 1 0 0 0,-1-1 0 0 0,1 0 0 0 0,0 0-1 0 0,0 1 1 0 0,2-4 0 0 0,-3 6-586 0 0,0 0-1 0 0,0-1 1 0 0,1 1-1 0 0,-1 0 1 0 0,0 0-1 0 0,0 0 0 0 0,0 0 1 0 0,0 0-1 0 0,1 0 1 0 0,-1 0-1 0 0,0-1 1 0 0,0 1-1 0 0,0 0 1 0 0,1 0-1 0 0,-1 0 1 0 0,0 0-1 0 0,0 0 1 0 0,0 0-1 0 0,1 0 1 0 0,-1 0-1 0 0,0 0 1 0 0,0 0-1 0 0,0 0 1 0 0,1 0-1 0 0,-1 0 1 0 0,0 0-1 0 0,0 0 1 0 0,0 0-1 0 0,1 0 1 0 0,-1 1-1 0 0,0-1 1 0 0,0 0-1 0 0,1 0 1 0 0,4 7 1660 0 0,3 14-344 0 0,-8-20-1219 0 0,17 60 1012 0 0,10 65 0 0 0,0 65-447 0 0,-27-186-735 0 0,1 2-14 0 0,4 26-91 0 0,-1 0-1 0 0,-2 0 1 0 0,-4 59 0 0 0,2-91 37 0 0,-3 12-156 0 0,3-13 159 0 0,0 0 1 0 0,0 1 0 0 0,0-1-1 0 0,0 0 1 0 0,0 1-1 0 0,0-1 1 0 0,0 0 0 0 0,0 1-1 0 0,0-1 1 0 0,0 0 0 0 0,0 0-1 0 0,-1 1 1 0 0,1-1-1 0 0,0 0 1 0 0,0 1 0 0 0,0-1-1 0 0,-1 0 1 0 0,1 0-1 0 0,0 1 1 0 0,0-1 0 0 0,0 0-1 0 0,-1 0 1 0 0,1 0-1 0 0,0 0 1 0 0,-1 1 0 0 0,1-1-1 0 0,0 0 1 0 0,0 0-1 0 0,-1 0 1 0 0,1 0 0 0 0,0 0-1 0 0,-1 0 1 0 0,0-1-776 0 0,1-1 1 0 0,0 0-1 0 0,-1 1 1 0 0,1-1-1 0 0,0 0 1 0 0,0 0-1 0 0,0 1 1 0 0,0-1-1 0 0,0 0 1 0 0,0 0-1 0 0,1-1 1 0 0,1-9-1753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2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42 232 2409 0 0,'-4'-6'2036'0'0,"-2"-2"-263"0"0,0 0 1 0 0,1-1 0 0 0,0 1 0 0 0,-7-17 0 0 0,11 22-1666 0 0,1 0 1 0 0,-1 0 0 0 0,0 0-1 0 0,1 0 1 0 0,0 0-1 0 0,0 0 1 0 0,0 0 0 0 0,0 0-1 0 0,0 0 1 0 0,0 0-1 0 0,1 0 1 0 0,-1 0 0 0 0,1 0-1 0 0,0 1 1 0 0,0-1 0 0 0,0 0-1 0 0,1 0 1 0 0,-1 1-1 0 0,4-6 1 0 0,1 0 68 0 0,0 1 0 0 0,0 0 1 0 0,1 0-1 0 0,0 1 0 0 0,0-1 0 0 0,1 1 0 0 0,0 1 1 0 0,0 0-1 0 0,0 0 0 0 0,1 1 0 0 0,13-6 1 0 0,-6 4 65 0 0,0 1 1 0 0,0 1 0 0 0,0 0 0 0 0,0 1 0 0 0,29-2 0 0 0,-31 5-187 0 0,0 0-1 0 0,0 0 1 0 0,0 2-1 0 0,-1 0 1 0 0,1 0-1 0 0,-1 1 1 0 0,1 1 0 0 0,-1 0-1 0 0,0 1 1 0 0,0 1-1 0 0,-1 0 1 0 0,1 0-1 0 0,-1 1 1 0 0,-1 1-1 0 0,0 0 1 0 0,0 0 0 0 0,0 1-1 0 0,-1 1 1 0 0,0 0-1 0 0,-1 0 1 0 0,15 21-1 0 0,-21-25-51 0 0,1 0-1 0 0,-1 0 0 0 0,-1 1 0 0 0,1-1 1 0 0,-1 1-1 0 0,0-1 0 0 0,0 1 0 0 0,-1 0 1 0 0,0 0-1 0 0,0 0 0 0 0,-1 13 0 0 0,0-11 6 0 0,-2 1 0 0 0,1-1 0 0 0,-1 0 0 0 0,0 0 0 0 0,-1 0 0 0 0,0 0 0 0 0,-1 0 0 0 0,-4 9 0 0 0,0-5-8 0 0,0 0 0 0 0,0-1 0 0 0,-2 0 0 0 0,1 0 0 0 0,-1-1 0 0 0,-1 0 0 0 0,0-1 0 0 0,0 0 0 0 0,-1-1 0 0 0,-26 15 0 0 0,20-14-34 0 0,-1-2 1 0 0,1 0-1 0 0,-39 10 1 0 0,46-15-164 0 0,-1-1 0 0 0,1 0 0 0 0,-1-1 1 0 0,0 0-1 0 0,0-1 0 0 0,1 0 0 0 0,-1-1 1 0 0,-14-2-1 0 0,22 2-149 0 0,0 0 0 0 0,1 0 0 0 0,-1-1 0 0 0,0 1 0 0 0,-4-4 0 0 0,5 4-500 0 0,1-1 1 0 0,-1 0 0 0 0,1 0 0 0 0,-1 0-1 0 0,1-1 1 0 0,-4-4 0 0 0,-5-10-4457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3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65 123 512 0 0,'-7'0'497'0'0,"3"0"-234"0"0,1 1-1 0 0,-1-2 1 0 0,1 1 0 0 0,0 0-1 0 0,-1-1 1 0 0,-5-1-1 0 0,8 2-177 0 0,0-1 0 0 0,1 1 0 0 0,-1 0 0 0 0,0-1 0 0 0,1 1 0 0 0,-1-1 0 0 0,1 1 0 0 0,-1-1 0 0 0,1 0 0 0 0,-1 1 0 0 0,1-1 0 0 0,-1 1 0 0 0,1-1 0 0 0,0 0-1 0 0,-1 1 1 0 0,1-1 0 0 0,0 0 0 0 0,-1 0 0 0 0,1 1 0 0 0,0-1 0 0 0,0 0 0 0 0,0 0 0 0 0,0 1 0 0 0,0-1 0 0 0,0 0 0 0 0,0 0 0 0 0,0 1 0 0 0,0-1 0 0 0,0 0 0 0 0,0 0 0 0 0,0 1 0 0 0,1-1 0 0 0,-1 0 0 0 0,0 1 0 0 0,0-1 0 0 0,2-1 0 0 0,1-7 740 0 0,0 0 1 0 0,1 1-1 0 0,0-1 0 0 0,7-8 1 0 0,-8 12-343 0 0,0 1 0 0 0,0 0 0 0 0,0 0 0 0 0,1 1 0 0 0,0-1 0 0 0,0 1 0 0 0,0 0 0 0 0,0 0 0 0 0,7-4 1 0 0,-11 7-443 0 0,0-1 0 0 0,0 1 1 0 0,1 0-1 0 0,-1 0 1 0 0,0 0-1 0 0,0 0 1 0 0,1-1-1 0 0,-1 1 1 0 0,0 0-1 0 0,0 0 1 0 0,0 0-1 0 0,1 0 0 0 0,-1 0 1 0 0,0 0-1 0 0,0 0 1 0 0,1 0-1 0 0,-1 0 1 0 0,0 0-1 0 0,0 0 1 0 0,1 0-1 0 0,-1 0 0 0 0,0 0 1 0 0,0 0-1 0 0,1 0 1 0 0,-1 0-1 0 0,0 0 1 0 0,0 0-1 0 0,1 0 1 0 0,-1 0-1 0 0,0 1 1 0 0,0-1-1 0 0,1 0 0 0 0,-1 0 1 0 0,0 0-1 0 0,0 0 1 0 0,0 0-1 0 0,1 1 1 0 0,-1-1-1 0 0,0 0 1 0 0,0 0-1 0 0,0 0 1 0 0,0 1-1 0 0,0 13 959 0 0,-11 16-3 0 0,-9 9-351 0 0,8-16-253 0 0,-12 33-1 0 0,16-35-255 0 0,-10 34-1 0 0,17-51-162 0 0,0 1 0 0 0,0-1 0 0 0,0 1 1 0 0,1-1-1 0 0,0 1 0 0 0,0-1 0 0 0,0 1 0 0 0,1 0 0 0 0,1 7 1 0 0,-2-11-24 0 0,1 1 1 0 0,-1-1-1 0 0,1 0 1 0 0,-1 0-1 0 0,1 0 1 0 0,-1 0-1 0 0,1-1 1 0 0,0 1-1 0 0,0 0 1 0 0,-1 0-1 0 0,1 0 1 0 0,0 0-1 0 0,0-1 1 0 0,0 1-1 0 0,0 0 1 0 0,0-1-1 0 0,0 1 1 0 0,0-1-1 0 0,0 1 1 0 0,0-1-1 0 0,0 1 1 0 0,0-1-1 0 0,0 0 1 0 0,1 0-1 0 0,-1 0 1 0 0,0 1-1 0 0,0-1 1 0 0,0 0-1 0 0,0 0 1 0 0,0 0-1 0 0,1-1 1 0 0,-1 1-1 0 0,0 0 1 0 0,0 0-1 0 0,2-1 1 0 0,4-1-1456 0 0,1-1-1 0 0,0 1 1 0 0,13-8 0 0 0,-17 9 523 0 0,12-7-1743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5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291 215 512 0 0,'7'-14'1554'0'0,"0"0"0"0"0,1 1 1 0 0,1 0-1 0 0,10-13 0 0 0,-11 18-893 0 0,-1-2 0 0 0,0 1-1 0 0,-1-1 1 0 0,0 0 0 0 0,0 0-1 0 0,-1-1 1 0 0,-1 1 0 0 0,5-17 0 0 0,-9 27-564 0 0,1-1 1 0 0,-1 0-1 0 0,0 0 1 0 0,0 0-1 0 0,0 0 1 0 0,0 0-1 0 0,0 0 0 0 0,0 0 1 0 0,0 0-1 0 0,0 0 1 0 0,0 0-1 0 0,-1 0 1 0 0,1 0-1 0 0,0 0 1 0 0,-1 1-1 0 0,1-1 1 0 0,0 0-1 0 0,-1 0 1 0 0,1 0-1 0 0,-1 0 1 0 0,1 1-1 0 0,-1-1 0 0 0,-1-1 1 0 0,1 1-14 0 0,-1 0 0 0 0,1 0 0 0 0,-1 0 0 0 0,1 1 1 0 0,-1-1-1 0 0,1 0 0 0 0,-1 1 0 0 0,0 0 0 0 0,1-1 0 0 0,-1 1 0 0 0,0 0 1 0 0,-2-1-1 0 0,-5 2 122 0 0,-1-1 0 0 0,1 1 0 0 0,-17 4 0 0 0,5-1 12 0 0,0 1 0 0 0,0 1 0 0 0,1 1 0 0 0,-1 1 0 0 0,2 1 0 0 0,-1 0 0 0 0,1 2 0 0 0,1 0 1 0 0,0 1-1 0 0,-24 20 0 0 0,41-31-211 0 0,0 1 0 0 0,-1-1 1 0 0,1 0-1 0 0,0 0 1 0 0,0 0-1 0 0,0 1 0 0 0,0-1 1 0 0,0 0-1 0 0,0 1 0 0 0,1-1 1 0 0,-1 1-1 0 0,0-1 0 0 0,1 1 1 0 0,-1 0-1 0 0,1-1 0 0 0,-1 1 1 0 0,1-1-1 0 0,0 4 0 0 0,0-3-1 0 0,0-1 0 0 0,1 1-1 0 0,-1-1 1 0 0,1 1-1 0 0,-1-1 1 0 0,1 0-1 0 0,0 1 1 0 0,-1-1-1 0 0,1 0 1 0 0,0 0 0 0 0,0 1-1 0 0,0-1 1 0 0,0 0-1 0 0,0 0 1 0 0,0 0-1 0 0,3 1 1 0 0,2 2 2 0 0,0 0-1 0 0,1-1 1 0 0,-1 1-1 0 0,1-2 1 0 0,0 1-1 0 0,0-1 1 0 0,7 2 0 0 0,48 7 74 0 0,32 8-30 0 0,-84-16-19 0 0,0 0 1 0 0,0 1-1 0 0,0 0 1 0 0,-1 1 0 0 0,0 0-1 0 0,0 0 1 0 0,8 7-1 0 0,-14-10-7 0 0,-1 0-1 0 0,0 0 0 0 0,0 0 1 0 0,0 0-1 0 0,0 1 1 0 0,0-1-1 0 0,0 0 0 0 0,-1 1 1 0 0,1-1-1 0 0,-1 1 1 0 0,0 0-1 0 0,1-1 0 0 0,-1 1 1 0 0,-1 0-1 0 0,1 0 0 0 0,0 0 1 0 0,-1 0-1 0 0,1 0 1 0 0,-1-1-1 0 0,0 1 0 0 0,0 0 1 0 0,0 0-1 0 0,0 0 1 0 0,-1 0-1 0 0,1 0 0 0 0,-1 0 1 0 0,1 0-1 0 0,-1 0 0 0 0,0-1 1 0 0,-3 5-1 0 0,1 0 30 0 0,0-1-1 0 0,-1 1 1 0 0,-1-1-1 0 0,1 0 0 0 0,-1-1 1 0 0,0 1-1 0 0,0-1 1 0 0,0 0-1 0 0,-1 0 1 0 0,1 0-1 0 0,-11 5 1 0 0,-4 1 15 0 0,-1-1 0 0 0,0-1 0 0 0,-1-1 1 0 0,0-1-1 0 0,0 0 0 0 0,-1-2 1 0 0,1-1-1 0 0,-1 0 0 0 0,-37-1 0 0 0,56-2-74 0 0,-1-2-1 0 0,0 1 1 0 0,0 0-1 0 0,1-1 1 0 0,-1 0-1 0 0,1 0 1 0 0,-1 0-1 0 0,1-1 1 0 0,-1 1-1 0 0,-5-4 1 0 0,8 4-14 0 0,1 0 0 0 0,0 0 0 0 0,-1 0-1 0 0,1-1 1 0 0,0 1 0 0 0,0 0 0 0 0,0-1 0 0 0,0 1 0 0 0,0 0 0 0 0,0-1 0 0 0,0 1 0 0 0,1-1 0 0 0,-1 1 0 0 0,0-1 0 0 0,1 0 0 0 0,-1 1-1 0 0,1-1 1 0 0,0 0 0 0 0,-1 1 0 0 0,1-1 0 0 0,0 0 0 0 0,0 1 0 0 0,0-1 0 0 0,0 0 0 0 0,0 1 0 0 0,1-1 0 0 0,-1 0 0 0 0,0 1 0 0 0,1-1-1 0 0,0 0 1 0 0,0-2 0 0 0,3-4-215 0 0,0-1-1 0 0,0 1 0 0 0,1 0 1 0 0,0 0-1 0 0,0 0 1 0 0,1 1-1 0 0,0-1 0 0 0,0 2 1 0 0,1-1-1 0 0,0 0 0 0 0,14-9 1 0 0,7-3-4418 0 0,57-29 1 0 0,-80 45 3958 0 0,34-17-4001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5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2785 0 0,'26'8'8769'0'0,"1"-1"-5726"0"0,40 13-1551 0 0,86 45 542 0 0,-138-58-2217 0 0,0 0 1 0 0,-1 1 0 0 0,1 0 0 0 0,22 19 0 0 0,-29-17-1583 0 0,-6-1-2366 0 0,-2-4 585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6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36 896 0 0,'-1'-1'832'0'0,"-20"-22"5284"0"0,20 22-5660 0 0,0 0-1 0 0,-1 0 0 0 0,1 0 0 0 0,-1 0 0 0 0,1 0 0 0 0,-1 0 0 0 0,0 0 0 0 0,1 1 0 0 0,-1-1 1 0 0,0 0-1 0 0,0 1 0 0 0,0 0 0 0 0,1-1 0 0 0,-4 1 0 0 0,5 0-386 0 0,0 0-1 0 0,0 0 1 0 0,-1 0-1 0 0,1 0 1 0 0,0 1 0 0 0,-1-1-1 0 0,1 0 1 0 0,0 0-1 0 0,0 0 1 0 0,-1 0-1 0 0,1 1 1 0 0,0-1-1 0 0,0 0 1 0 0,-1 0 0 0 0,1 1-1 0 0,0-1 1 0 0,0 0-1 0 0,0 0 1 0 0,0 1-1 0 0,-1-1 1 0 0,1 0 0 0 0,0 0-1 0 0,0 1 1 0 0,0-1-1 0 0,0 0 1 0 0,0 1-1 0 0,0-1 1 0 0,0 0 0 0 0,0 1-1 0 0,0-1 1 0 0,0 0-1 0 0,0 1 1 0 0,0-1-1 0 0,0 0 1 0 0,0 1-1 0 0,0-1 1 0 0,0 0 0 0 0,0 0-1 0 0,0 1 1 0 0,0-1-1 0 0,1 1 1 0 0,3 12 833 0 0,7 0-681 0 0,1 0 1 0 0,0 0-1 0 0,0-2 0 0 0,1 0 0 0 0,22 15 0 0 0,-20-15-63 0 0,0 0-1 0 0,0 2 0 0 0,25 27 1 0 0,-38-38-104 0 0,0 1 1 0 0,0-1 0 0 0,0 1-1 0 0,0 0 1 0 0,-1-1 0 0 0,1 1-1 0 0,-1 0 1 0 0,0 0 0 0 0,0 0-1 0 0,1 6 1 0 0,-14-22 120 0 0,9 9-173 0 0,0 1 1 0 0,0 0-1 0 0,-1 0 0 0 0,1 0 1 0 0,-1 0-1 0 0,0 1 1 0 0,0 0-1 0 0,0-1 0 0 0,0 1 1 0 0,0 0-1 0 0,0 1 0 0 0,-1-1 1 0 0,-7-1-1 0 0,-4 0-19 0 0,-1 1 0 0 0,-25 0 0 0 0,25 2 23 0 0,-27-5 1 0 0,26 3-30 0 0,12 1 37 0 0,1 1 0 0 0,-1-1 0 0 0,0 0 1 0 0,1-1-1 0 0,-1 1 0 0 0,1-1 0 0 0,-1 0 1 0 0,-6-4-1 0 0,12 6-13 0 0,0 0-1 0 0,0-1 1 0 0,0 1 0 0 0,-1 0-1 0 0,1 0 1 0 0,0 0 0 0 0,0 0-1 0 0,0 0 1 0 0,0-1 0 0 0,0 1-1 0 0,0 0 1 0 0,0 0 0 0 0,0 0-1 0 0,0 0 1 0 0,0 0 0 0 0,0-1-1 0 0,0 1 1 0 0,0 0 0 0 0,0 0-1 0 0,0 0 1 0 0,0 0 0 0 0,0-1-1 0 0,0 1 1 0 0,0 0 0 0 0,0 0-1 0 0,0 0 1 0 0,1 0 0 0 0,-1 0-1 0 0,0-1 1 0 0,0 1 0 0 0,0 0-1 0 0,0 0 1 0 0,0 0 0 0 0,0 0-1 0 0,0 0 1 0 0,1 0 0 0 0,-1 0-1 0 0,0 0 1 0 0,0-1 0 0 0,0 1-1 0 0,0 0 1 0 0,0 0 0 0 0,0 0-1 0 0,1 0 1 0 0,-1 0 0 0 0,0 0-1 0 0,0 0 1 0 0,0 0 0 0 0,0 0-1 0 0,1 0 1 0 0,-1 0 0 0 0,0 0-1 0 0,0 0 1 0 0,0 0 0 0 0,0 0-1 0 0,1 0 1 0 0,13-4-83 0 0,-10 3 71 0 0,30-8 18 0 0,0 1 0 0 0,0 2-1 0 0,1 1 1 0 0,-1 2 0 0 0,1 1-1 0 0,38 3 1 0 0,-71-1 12 0 0,16 3-17 0 0,-15 1 5 0 0,-9 3 66 0 0,-1-3-62 0 0,-1 0 0 0 0,1-1-1 0 0,-1 0 1 0 0,0-1 0 0 0,1 0 0 0 0,-1 0-1 0 0,0-1 1 0 0,-9 1 0 0 0,-9 3 4 0 0,0-1 18 0 0,15-2-27 0 0,-1 0 0 0 0,0 1 0 0 0,1 0 0 0 0,-20 8 0 0 0,69-14-247 0 0,67-24-198 0 0,-78 20 237 0 0,-10 3-333 0 0,0 0 0 0 0,0 1 0 0 0,24 0 0 0 0,-29 4-1053 0 0,-12-1 1356 0 0,1 1 1 0 0,-1-1-1 0 0,1 0 1 0 0,0 0-1 0 0,-1 0 1 0 0,1 1-1 0 0,-1-1 1 0 0,1 0-1 0 0,-1 1 1 0 0,1-1-1 0 0,-1 1 1 0 0,0-1-1 0 0,1 0 1 0 0,-1 1-1 0 0,1-1 1 0 0,-1 1 0 0 0,0-1-1 0 0,1 1 1 0 0,-1-1-1 0 0,0 1 1 0 0,0 0-1 0 0,1-1 1 0 0,-1 1-1 0 0,0-1 1 0 0,0 1-1 0 0,0-1 1 0 0,0 2-1 0 0,1 5-1412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7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3 3241 0 0,'-25'-1'9762'0'0,"9"-1"-7478"0"0,16 2-2250 0 0,0 0-1 0 0,-1 0 1 0 0,1 0-1 0 0,0 0 1 0 0,0 1-1 0 0,0-1 1 0 0,-1 0-1 0 0,1 0 0 0 0,0 0 1 0 0,0 0-1 0 0,-1 0 1 0 0,1 0-1 0 0,0 0 1 0 0,0 0-1 0 0,0 0 1 0 0,0 1-1 0 0,-1-1 1 0 0,1 0-1 0 0,0 0 1 0 0,0 0-1 0 0,0 0 0 0 0,0 0 1 0 0,0 1-1 0 0,-1-1 1 0 0,1 0-1 0 0,0 0 1 0 0,0 0-1 0 0,0 1 1 0 0,0-1-1 0 0,0 0 1 0 0,0 0-1 0 0,0 0 1 0 0,0 1-1 0 0,0-1 1 0 0,0 0-1 0 0,0 0 0 0 0,0 0 1 0 0,0 1-1 0 0,0-1 1 0 0,0 0-1 0 0,0 0 1 0 0,0 1-1 0 0,0-1 1 0 0,0 0-1 0 0,0 0 1 0 0,0 0-1 0 0,0 1 1 0 0,1-1-1 0 0,3 16 753 0 0,-1-11-428 0 0,-2 4-232 0 0,1 0 1 0 0,-1-1 0 0 0,-1 1 0 0 0,1 0-1 0 0,-1-1 1 0 0,-1 1 0 0 0,-1 11 0 0 0,-17 62 795 0 0,11-52-559 0 0,7-27-395 0 0,-4 16 198 0 0,-9 23 0 0 0,13-38-319 0 0,-1 0 0 0 0,0 0 0 0 0,0 0 1 0 0,0 0-1 0 0,0 0 0 0 0,-1-1 0 0 0,1 1 0 0 0,-1-1 0 0 0,0 0 0 0 0,0 0 0 0 0,-1 0 1 0 0,-3 3-1 0 0,5-5-1439 0 0,3-2 30 0 0,4-2 532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7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57 212 2897 0 0,'-11'8'6418'0'0,"0"-2"-3425"0"0,9-5-2739 0 0,0 0-1 0 0,0 0 1 0 0,-1 1 0 0 0,1-1 0 0 0,0 0 0 0 0,1 1 0 0 0,-1-1 0 0 0,0 1 0 0 0,0 0 0 0 0,1 0 0 0 0,-1 0 0 0 0,0-1 0 0 0,-1 5 0 0 0,-3 11 2239 0 0,7-13-809 0 0,7-8-421 0 0,3-6-953 0 0,0-1-1 0 0,15-21 0 0 0,5-5-270 0 0,-17 21-38 0 0,-2 0 1 0 0,12-20-1 0 0,-16 23 10 0 0,1 0 0 0 0,0 1 0 0 0,1 0 0 0 0,0 0-1 0 0,14-12 1 0 0,-23 23-11 0 0,1 0-1 0 0,-1 0 1 0 0,1 0-1 0 0,-1 0 1 0 0,1 0-1 0 0,-1 0 1 0 0,1 0-1 0 0,-1 1 1 0 0,1-1-1 0 0,0 1 1 0 0,-1-1-1 0 0,1 1 1 0 0,0 0-1 0 0,2-1 1 0 0,-3 1 3 0 0,-1 1 1 0 0,1-1 0 0 0,0 0-1 0 0,-1 0 1 0 0,1 1-1 0 0,-1-1 1 0 0,1 0 0 0 0,-1 1-1 0 0,1-1 1 0 0,0 1 0 0 0,-1-1-1 0 0,1 0 1 0 0,-1 1 0 0 0,0-1-1 0 0,1 1 1 0 0,-1 0 0 0 0,1-1-1 0 0,-1 1 1 0 0,0-1 0 0 0,1 1-1 0 0,-1 0 1 0 0,0-1-1 0 0,0 1 1 0 0,0 0 0 0 0,1-1-1 0 0,-1 1 1 0 0,0 0 0 0 0,0-1-1 0 0,0 1 1 0 0,0 0 0 0 0,0-1-1 0 0,0 1 1 0 0,0 0 0 0 0,0-1-1 0 0,-1 1 1 0 0,1 0-1 0 0,0 0 1 0 0,-15 227 284 0 0,13-196-258 0 0,0-17-4 0 0,1 0 0 0 0,1 0 0 0 0,0 0 0 0 0,1 0 0 0 0,6 27 0 0 0,-7-41-25 0 0,0-1 1 0 0,0 1 0 0 0,0 0-1 0 0,0-1 1 0 0,1 1 0 0 0,-1-1-1 0 0,0 1 1 0 0,0-1 0 0 0,1 1-1 0 0,-1-1 1 0 0,0 1 0 0 0,1-1-1 0 0,-1 1 1 0 0,0-1 0 0 0,1 1-1 0 0,-1-1 1 0 0,1 0 0 0 0,-1 1-1 0 0,1-1 1 0 0,-1 0 0 0 0,1 1-1 0 0,-1-1 1 0 0,1 0 0 0 0,-1 0-1 0 0,2 1 1 0 0,-1-1-4 0 0,0 0-1 0 0,0 0 1 0 0,0 0-1 0 0,0-1 1 0 0,0 1 0 0 0,0 0-1 0 0,0 0 1 0 0,0-1-1 0 0,0 1 1 0 0,-1-1 0 0 0,1 1-1 0 0,0 0 1 0 0,0-1-1 0 0,1 0 1 0 0,3-3-13 0 0,0-1 0 0 0,0 0 1 0 0,6-7-1 0 0,-10 10 23 0 0,7-8-24 0 0,0 0 0 0 0,-1-1 0 0 0,0-1 1 0 0,-1 1-1 0 0,0-1 0 0 0,-1 0 1 0 0,0 0-1 0 0,4-20 0 0 0,-1-5 44 0 0,5-62 0 0 0,-13 92-22 0 0,2-10 19 0 0,0-1 1 0 0,2 1 0 0 0,8-28-1 0 0,-11 42-9 0 0,0 0-1 0 0,1 0 1 0 0,0 0-1 0 0,-1 1 1 0 0,1-1 0 0 0,4-4-1 0 0,-5 7-12 0 0,-1-1-1 0 0,0 1 0 0 0,0 0 1 0 0,1 0-1 0 0,-1-1 1 0 0,0 1-1 0 0,1 0 1 0 0,-1 0-1 0 0,0 0 1 0 0,1-1-1 0 0,-1 1 0 0 0,0 0 1 0 0,1 0-1 0 0,-1 0 1 0 0,1 0-1 0 0,-1 0 1 0 0,0 0-1 0 0,1 0 1 0 0,-1 0-1 0 0,1 0 0 0 0,-1 0 1 0 0,0 0-1 0 0,1 0 1 0 0,0 0-1 0 0,-1 0 3 0 0,1 1-1 0 0,-1-1 1 0 0,0 1-1 0 0,1-1 1 0 0,-1 1 0 0 0,1-1-1 0 0,-1 1 1 0 0,0 0-1 0 0,1-1 1 0 0,-1 1-1 0 0,0-1 1 0 0,0 1 0 0 0,1 0-1 0 0,-1-1 1 0 0,0 1-1 0 0,0 0 1 0 0,0 0-1 0 0,0-1 1 0 0,0 2 0 0 0,3 26 14 0 0,5 45 130 0 0,5-20 10 0 0,3 1 0 0 0,29 68 0 0 0,-11-30-136 0 0,-26-71 8 0 0,5 13-4 0 0,-2 0 1 0 0,8 44-1 0 0,-17-68 0 0 0,-1 0 1 0 0,0 1-1 0 0,-1-1 1 0 0,0 0-1 0 0,0 1 0 0 0,-1-1 1 0 0,0 0-1 0 0,-1 1 1 0 0,0-1-1 0 0,-1 0 0 0 0,0 0 1 0 0,-7 14-1 0 0,8-20-9 0 0,-1 1 0 0 0,0-1 0 0 0,0 0-1 0 0,0 0 1 0 0,-1 0 0 0 0,1 0 0 0 0,-1-1 0 0 0,0 0-1 0 0,0 1 1 0 0,0-1 0 0 0,-1-1 0 0 0,1 1-1 0 0,-1-1 1 0 0,1 1 0 0 0,-1-1 0 0 0,0 0 0 0 0,0-1-1 0 0,0 0 1 0 0,-6 2 0 0 0,-7-1 68 0 0,1 0 0 0 0,-1 0 1 0 0,1-2-1 0 0,-24-2 0 0 0,29 1-47 0 0,0-1-1 0 0,0 0 1 0 0,1 0 0 0 0,-1-1-1 0 0,-13-6 1 0 0,21 8-28 0 0,0-1 0 0 0,0 0 0 0 0,0 0 0 0 0,0 0 0 0 0,1 0 0 0 0,-1-1 0 0 0,0 0 0 0 0,1 1 0 0 0,0-1 0 0 0,0 0 0 0 0,0-1 0 0 0,0 1 0 0 0,0-1 0 0 0,1 1 0 0 0,-1-1 0 0 0,1 0-1 0 0,-2-5 1 0 0,3 6-12 0 0,0-1-1 0 0,1 1 0 0 0,-1-1 1 0 0,1 0-1 0 0,0 1 0 0 0,0-1 0 0 0,0 0 1 0 0,0 1-1 0 0,1-1 0 0 0,-1 1 0 0 0,1-1 1 0 0,0 0-1 0 0,0 1 0 0 0,1 0 1 0 0,-1-1-1 0 0,4-5 0 0 0,3-5-61 0 0,2 0 1 0 0,14-19-1 0 0,-10 16-18 0 0,41-56-185 0 0,75-75 0 0 0,-55 74-466 0 0,92-71 1 0 0,-156 135-1529 0 0,-20 11-7024 0 0,2 3 6906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8.4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 2457 0 0,'4'-1'3019'0'0,"11"-1"3882"0"0,-13 2-6725 0 0,-1 0-1 0 0,1 1 1 0 0,0-1-1 0 0,-1 1 0 0 0,1-1 1 0 0,-1 1-1 0 0,1-1 1 0 0,0 1-1 0 0,-1 0 1 0 0,1 0-1 0 0,-1 0 0 0 0,2 1 1 0 0,3 3 138 0 0,-1-1 0 0 0,0 1 0 0 0,0 0 0 0 0,0 1 0 0 0,-1-1 0 0 0,1 1 0 0 0,-1 0 0 0 0,4 8 0 0 0,24 55 1525 0 0,-23-46-1072 0 0,50 100 1502 0 0,-46-101-2075 0 0,0 0 0 0 0,2-1-1 0 0,23 26 1 0 0,-37-45-190 0 0,1-1 0 0 0,0 1 0 0 0,1 0 0 0 0,-1 0 0 0 0,0-1-1 0 0,0 0 1 0 0,1 1 0 0 0,-1-1 0 0 0,0 0 0 0 0,1 0 0 0 0,2 1 0 0 0,-4-2-8 0 0,0 0 0 0 0,0 0 0 0 0,-1 0 0 0 0,1 0 0 0 0,0 0 0 0 0,0 0 0 0 0,0 0 0 0 0,-1 0 0 0 0,1 0 1 0 0,0 0-1 0 0,0 0 0 0 0,-1-1 0 0 0,1 1 0 0 0,0 0 0 0 0,-1-1 0 0 0,1 1 0 0 0,0 0 0 0 0,-1-1 0 0 0,1 1 1 0 0,0-1-1 0 0,-1 1 0 0 0,1-1 0 0 0,-1 1 0 0 0,1-1 0 0 0,-1 1 0 0 0,1-1 0 0 0,-1 0 0 0 0,1 1 0 0 0,-1-1 1 0 0,0 0-1 0 0,1 1 0 0 0,-1-1 0 0 0,0 0 0 0 0,1 1 0 0 0,-1-1 0 0 0,0 0 0 0 0,0 0 0 0 0,0 1 0 0 0,0-1 1 0 0,0 0-1 0 0,0 0 0 0 0,0 1 0 0 0,0-2 0 0 0,0-3-26 0 0,0 0 0 0 0,0 0 0 0 0,0 0 0 0 0,0 0 0 0 0,-1 0 0 0 0,0 0 0 0 0,0 0 0 0 0,-1 1 0 0 0,1-1 0 0 0,-1 0 0 0 0,0 1 1 0 0,0-1-1 0 0,-5-6 0 0 0,3 5-12 0 0,-1 0 1 0 0,1 1 0 0 0,-2-1-1 0 0,1 1 1 0 0,0 1 0 0 0,-1-1-1 0 0,0 1 1 0 0,-10-6 0 0 0,4 4 1 0 0,1 0 0 0 0,-1 1 0 0 0,0 1 1 0 0,-1 0-1 0 0,1 1 0 0 0,0 0 1 0 0,-1 1-1 0 0,0 0 0 0 0,0 1 0 0 0,-16 1 1 0 0,24 0 38 0 0,1 0 0 0 0,0 1 0 0 0,0-1 0 0 0,-1 1 0 0 0,1 0 0 0 0,0 1 0 0 0,0-1 0 0 0,0 1 0 0 0,0-1 0 0 0,0 1 0 0 0,1 0 0 0 0,-1 1 0 0 0,1-1 0 0 0,-1 1 0 0 0,-3 3 0 0 0,7-6 0 0 0,0 0 0 0 0,-1 0 0 0 0,1 0 0 0 0,0 1 1 0 0,0-1-1 0 0,-1 0 0 0 0,1 0 0 0 0,0 1 0 0 0,0-1 0 0 0,0 0 1 0 0,0 0-1 0 0,-1 1 0 0 0,1-1 0 0 0,0 0 0 0 0,0 1 0 0 0,0-1 1 0 0,0 0-1 0 0,0 0 0 0 0,0 1 0 0 0,0-1 0 0 0,0 0 1 0 0,0 1-1 0 0,0-1 0 0 0,0 0 0 0 0,0 1 0 0 0,0-1 0 0 0,0 0 1 0 0,0 1-1 0 0,0-1 0 0 0,0 0 0 0 0,0 0 0 0 0,0 1 0 0 0,1-1 1 0 0,-1 0-1 0 0,0 1 0 0 0,0-1 0 0 0,0 0 0 0 0,0 0 1 0 0,1 0-1 0 0,-1 1 0 0 0,0-1 0 0 0,0 0 0 0 0,1 0 0 0 0,-1 0 1 0 0,0 1-1 0 0,0-1 0 0 0,1 0 0 0 0,-1 0 0 0 0,0 0 0 0 0,0 0 1 0 0,1 0-1 0 0,-1 1 0 0 0,0-1 0 0 0,1 0 0 0 0,-1 0 0 0 0,0 0 1 0 0,1 0-1 0 0,0 0 0 0 0,21 1 65 0 0,-19-1-59 0 0,45-3-88 0 0,0-2 1 0 0,87-21 0 0 0,-127 24 75 0 0,5-1 24 0 0,0-2 0 0 0,0 0 0 0 0,19-10 0 0 0,7-2 83 0 0,-39 17-98 0 0,0 0 0 0 0,0 0 0 0 0,0 0 0 0 0,0 0 0 0 0,0 0 0 0 0,0 0 0 0 0,0 0-1 0 0,0 0 1 0 0,0 0 0 0 0,0 0 0 0 0,0 0 0 0 0,0 0 0 0 0,-1 0 0 0 0,1 0 0 0 0,0-1 0 0 0,0 1-1 0 0,0 0 1 0 0,0 0 0 0 0,0 0 0 0 0,0 0 0 0 0,0 0 0 0 0,0 0 0 0 0,0 0 0 0 0,0 0 0 0 0,0 0 0 0 0,0 0-1 0 0,0 0 1 0 0,0 0 0 0 0,0 0 0 0 0,0 0 0 0 0,0 0 0 0 0,1 0 0 0 0,-1 0 0 0 0,0 0 0 0 0,0 0-1 0 0,0 0 1 0 0,0 0 0 0 0,-8 0 63 0 0,-10 2-3 0 0,-6 4-3 0 0,1 0 0 0 0,0 2 0 0 0,0 0 0 0 0,-36 21 0 0 0,55-27-59 0 0,0 1 0 0 0,0-1 0 0 0,0 1 0 0 0,1 0 0 0 0,-7 7 0 0 0,10-10-17 0 0,-1 1 0 0 0,1-1 1 0 0,-1 1-1 0 0,1-1 0 0 0,-1 1 1 0 0,1-1-1 0 0,-1 1 0 0 0,1-1 1 0 0,0 1-1 0 0,-1 0 0 0 0,1-1 1 0 0,0 1-1 0 0,0 0 1 0 0,-1-1-1 0 0,1 1 0 0 0,0 0 1 0 0,0-1-1 0 0,0 1 0 0 0,0 0 1 0 0,0-1-1 0 0,0 1 0 0 0,0 0 1 0 0,0-1-1 0 0,0 1 1 0 0,0 0-1 0 0,0-1 0 0 0,1 1 1 0 0,-1 0-1 0 0,0-1 0 0 0,0 1 1 0 0,1 0-1 0 0,-1-1 0 0 0,0 1 1 0 0,1-1-1 0 0,-1 1 1 0 0,1-1-1 0 0,-1 1 0 0 0,0-1 1 0 0,1 1-1 0 0,0-1 0 0 0,-1 1 1 0 0,1-1-1 0 0,-1 1 0 0 0,1-1 1 0 0,-1 0-1 0 0,1 1 1 0 0,1-1-1 0 0,2 2-510 0 0,0 0-1 0 0,0-1 1 0 0,1 1 0 0 0,-1-1 0 0 0,0 0-1 0 0,1 0 1 0 0,4 0 0 0 0,5-1-1830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8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542 108 512 0 0,'1'-6'837'0'0,"-1"0"0"0"0,0-1 0 0 0,0 1-1 0 0,0-1 1 0 0,-1 1 0 0 0,0 0 0 0 0,0-1 0 0 0,0 1-1 0 0,-4-8 1 0 0,4 12-545 0 0,0-1 0 0 0,0 1 0 0 0,0 0 0 0 0,0 0 0 0 0,0 0 0 0 0,-1 0 0 0 0,1 0 0 0 0,-1 0 0 0 0,0 0 1 0 0,0 1-1 0 0,1-1 0 0 0,-1 1 0 0 0,0-1 0 0 0,0 1 0 0 0,0 0 0 0 0,-1-1 0 0 0,1 1 0 0 0,0 0 0 0 0,0 0 0 0 0,-1 1 0 0 0,1-1 0 0 0,0 0 0 0 0,-1 1 0 0 0,1 0 0 0 0,-1-1 0 0 0,-4 1 0 0 0,-1 1-54 0 0,1 0 1 0 0,-1 0-1 0 0,1 0 1 0 0,-1 1-1 0 0,1 0 1 0 0,0 1-1 0 0,-12 5 1 0 0,-45 29 843 0 0,39-20-701 0 0,0 2-1 0 0,2 0 1 0 0,0 2 0 0 0,1 0-1 0 0,1 2 1 0 0,1 0 0 0 0,-31 48 0 0 0,30-36-91 0 0,2 1 1 0 0,1 0-1 0 0,1 2 1 0 0,2 0-1 0 0,-14 57 1 0 0,25-77-244 0 0,0 1 0 0 0,1 0 0 0 0,1-1 0 0 0,1 1 0 0 0,1 0 0 0 0,0 0 0 0 0,5 30 0 0 0,-2-35-53 0 0,0 0 0 0 0,1 0 0 0 0,1 0 0 0 0,0-1 0 0 0,1 1 0 0 0,0-1 1 0 0,1-1-1 0 0,0 1 0 0 0,1-1 0 0 0,14 16 0 0 0,-4-8-87 0 0,1-1 0 0 0,1-2 0 0 0,1 1 0 0 0,0-2 0 0 0,1-1 0 0 0,1-1 0 0 0,0-1 0 0 0,1 0 0 0 0,34 11 0 0 0,-4-6-817 0 0,0-2 0 0 0,1-2 0 0 0,80 9 1 0 0,-48-14-1340 0 0,-11-5 575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9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6 265 3873 0 0,'-5'-48'9155'0'0,"5"2"-5710"0"0,1 39-3229 0 0,0-1 0 0 0,0 0 0 0 0,1 1 0 0 0,0-1 0 0 0,0 1 0 0 0,1-1 0 0 0,0 1 0 0 0,0 0 0 0 0,1 0 0 0 0,4-7 0 0 0,-3 8-74 0 0,0-1 0 0 0,0 1 0 0 0,0 0 0 0 0,1 1 0 0 0,0-1 0 0 0,0 1-1 0 0,0 0 1 0 0,1 0 0 0 0,-1 1 0 0 0,1 0 0 0 0,0 0 0 0 0,1 1 0 0 0,-1 0 0 0 0,0 0-1 0 0,1 0 1 0 0,0 1 0 0 0,0 1 0 0 0,-1-1 0 0 0,1 1 0 0 0,12 0 0 0 0,-8 1 19 0 0,-1 0 1 0 0,1 2 0 0 0,0-1 0 0 0,0 1-1 0 0,-1 1 1 0 0,1 0 0 0 0,-1 1 0 0 0,0 0-1 0 0,0 1 1 0 0,0 0 0 0 0,-1 0 0 0 0,1 1-1 0 0,11 9 1 0 0,-5 0-31 0 0,0 0 0 0 0,-1 1 0 0 0,0 1 0 0 0,-1 0-1 0 0,-1 1 1 0 0,-1 1 0 0 0,-1 0 0 0 0,0 1 0 0 0,-1 0 0 0 0,12 34 0 0 0,-11-22-8 0 0,-2 1 1 0 0,-1 0 0 0 0,-2 0 0 0 0,-1 1-1 0 0,-1 0 1 0 0,-1 50 0 0 0,-4-67-64 0 0,-1 1 0 0 0,-1-1 0 0 0,0 0 1 0 0,-1 0-1 0 0,-1 0 0 0 0,-1 0 0 0 0,-9 23 0 0 0,9-30-60 0 0,1-1-1 0 0,-1 0 0 0 0,-1 0 1 0 0,0 0-1 0 0,0 0 0 0 0,0-1 1 0 0,-1 0-1 0 0,-1-1 0 0 0,1 0 1 0 0,-1 0-1 0 0,0 0 0 0 0,-1-1 1 0 0,-15 9-1 0 0,8-7-172 0 0,-1-1-1 0 0,-29 10 1 0 0,38-15-205 0 0,0 0 0 0 0,1-1 0 0 0,-1 1 0 0 0,0-2 0 0 0,0 1 0 0 0,0-1 0 0 0,0 0 0 0 0,-14-3 0 0 0,10-1-1687 0 0,1-2-391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9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377 114 512 0 0,'2'-10'1984'0'0,"0"-1"1"0"0,-1 1-1 0 0,0-12 1 0 0,-1 19-1471 0 0,0-1 1 0 0,0 1-1 0 0,0 0 1 0 0,-1-1 0 0 0,1 1-1 0 0,-1 0 1 0 0,0-1-1 0 0,0 1 1 0 0,0 0 0 0 0,0 0-1 0 0,-1 0 1 0 0,1 0-1 0 0,-4-5 1 0 0,4 7-385 0 0,-1 0 0 0 0,1 0 0 0 0,-1 0 0 0 0,1 0 0 0 0,-1 0-1 0 0,1 0 1 0 0,-1 1 0 0 0,0-1 0 0 0,1 0 0 0 0,-1 1 0 0 0,0-1 0 0 0,0 1 0 0 0,1 0 0 0 0,-1-1 0 0 0,0 1 0 0 0,0 0-1 0 0,1 0 1 0 0,-1 0 0 0 0,0 1 0 0 0,0-1 0 0 0,0 0 0 0 0,1 1 0 0 0,-1-1 0 0 0,0 1 0 0 0,-2 0 0 0 0,-5 3 235 0 0,-1 0 0 0 0,1 1 0 0 0,-10 6 0 0 0,17-10-271 0 0,-24 17 243 0 0,2 0 0 0 0,0 2 0 0 0,0 1 0 0 0,2 0 0 0 0,1 2-1 0 0,1 0 1 0 0,1 2 0 0 0,-22 35 0 0 0,33-48-237 0 0,0 1 1 0 0,1 0-1 0 0,1 0 0 0 0,0 0 0 0 0,1 1 0 0 0,-4 16 0 0 0,8-25-84 0 0,0 1-1 0 0,0-1 1 0 0,0 1-1 0 0,1 0 1 0 0,0-1-1 0 0,0 1 1 0 0,1-1-1 0 0,-1 1 1 0 0,1-1 0 0 0,0 1-1 0 0,1-1 1 0 0,-1 1-1 0 0,1-1 1 0 0,0 0-1 0 0,1 0 1 0 0,-1 0-1 0 0,1 0 1 0 0,6 8 0 0 0,-1-4-18 0 0,0-1 1 0 0,0 0-1 0 0,1 0 1 0 0,0-1 0 0 0,0 0-1 0 0,1-1 1 0 0,15 8 0 0 0,1-1-40 0 0,49 16 1 0 0,-53-23-112 0 0,1-1 1 0 0,-1-1-1 0 0,1 0 1 0 0,0-2 0 0 0,0-1-1 0 0,0-1 1 0 0,0 0-1 0 0,44-8 1 0 0,-44 3-911 0 0,1 0-1 0 0,-1-2 1 0 0,0 0-1 0 0,41-21 1 0 0,-39 14-1573 0 0,-5-1-407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09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3857 0 0,'-13'6'5655'0'0,"7"-3"1255"0"0,14-1-5984 0 0,85 1-786 0 0,23 0-162 0 0,74-12-1150 0 0,-53 3-3921 0 0,-97 6 3310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0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32 512 0 0,'-8'-6'409'0'0,"5"3"803"0"0,-1 0 1 0 0,1 0 0 0 0,-1 1-1 0 0,1-1 1 0 0,-1 1 0 0 0,0 0 0 0 0,0 0-1 0 0,0 1 1 0 0,0-1 0 0 0,-4-1-1 0 0,7 3-1164 0 0,1 1-1 0 0,-1-1 1 0 0,1 0 0 0 0,-1 0-1 0 0,1 0 1 0 0,-1 0-1 0 0,1 1 1 0 0,0-1-1 0 0,-1 0 1 0 0,1 0-1 0 0,-1 1 1 0 0,1-1-1 0 0,0 0 1 0 0,-1 1 0 0 0,1-1-1 0 0,0 1 1 0 0,-1-1-1 0 0,1 0 1 0 0,0 1-1 0 0,-1-1 1 0 0,1 1-1 0 0,0-1 1 0 0,0 1-1 0 0,0-1 1 0 0,0 1 0 0 0,-1-1-1 0 0,1 1 1 0 0,0-1-1 0 0,0 0 1 0 0,0 1-1 0 0,0-1 1 0 0,0 1-1 0 0,0-1 1 0 0,0 1-1 0 0,0-1 1 0 0,0 1 0 0 0,0-1-1 0 0,1 2 1 0 0,2 23 655 0 0,-3-23-608 0 0,63 361 4217 0 0,-58-338-4340 0 0,1-1 1 0 0,1 1 0 0 0,1-1-1 0 0,1 0 1 0 0,1-1 0 0 0,1 0-1 0 0,24 35 1 0 0,-35-72-6747 0 0,-1 3 4585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27 129 3521 0 0,'-6'-14'3635'0'0,"-11"-33"3954"0"0,16 44-7429 0 0,0 0 0 0 0,0 0 1 0 0,1 0-1 0 0,-1 0 0 0 0,1 0 0 0 0,0 0 0 0 0,0 0 1 0 0,0 0-1 0 0,1-1 0 0 0,-1 1 0 0 0,1 0 0 0 0,-1 0 0 0 0,2-3 1 0 0,-1 4-82 0 0,1 1 1 0 0,-1-1 0 0 0,0 1 0 0 0,1-1 0 0 0,-1 1 0 0 0,1-1-1 0 0,0 1 1 0 0,-1 0 0 0 0,1 0 0 0 0,0 0 0 0 0,0 0-1 0 0,0 0 1 0 0,0 0 0 0 0,0 0 0 0 0,0 0 0 0 0,0 1-1 0 0,0-1 1 0 0,0 1 0 0 0,0 0 0 0 0,0 0 0 0 0,4 0-1 0 0,6-1 4 0 0,1 1-1 0 0,16 2 1 0 0,-29-1-67 0 0,46 5 121 0 0,0 2 0 0 0,-1 2 0 0 0,0 2 1 0 0,-1 2-1 0 0,0 1 0 0 0,-1 3 0 0 0,-1 2 0 0 0,50 31 1 0 0,-69-36-136 0 0,-2 0 0 0 0,0 1-1 0 0,0 2 1 0 0,-2 0 0 0 0,0 1 0 0 0,-1 0 0 0 0,-2 2 0 0 0,1 0 0 0 0,-2 1 0 0 0,23 45 0 0 0,-35-59 16 0 0,1 1-1 0 0,-1-1 1 0 0,0 1 0 0 0,-1 0-1 0 0,0 0 1 0 0,-1 0-1 0 0,0 0 1 0 0,0 1 0 0 0,-1-1-1 0 0,0 0 1 0 0,0 0 0 0 0,-3 11-1 0 0,1-10 2 0 0,-1 1 0 0 0,0-1 0 0 0,-1 0-1 0 0,0 0 1 0 0,0 0 0 0 0,-1 0 0 0 0,-1-1 0 0 0,0 0-1 0 0,0 0 1 0 0,-9 9 0 0 0,1-2 10 0 0,-2-1 0 0 0,0 0 0 0 0,-1-1-1 0 0,0-1 1 0 0,-1-1 0 0 0,-1 0 0 0 0,-34 15 0 0 0,16-11-64 0 0,0-2 0 0 0,-1-2 1 0 0,-53 11-1 0 0,-47 0 59 0 0,117-21-1029 0 0,1-1-1 0 0,-1 0 1 0 0,0-2 0 0 0,-34-5 0 0 0,34 2-677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6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92 134 512 0 0,'-18'-5'2851'0'0,"14"4"-1625"0"0,-1 0-1 0 0,1 0 0 0 0,0 0 1 0 0,-1 0-1 0 0,-5 0 1 0 0,7 1-569 0 0,-26-2 3309 0 0,29 3-3915 0 0,0-1 0 0 0,-1 0 0 0 0,1 0 0 0 0,0 0 0 0 0,-1 0-1 0 0,1 0 1 0 0,0 0 0 0 0,-1 0 0 0 0,1-1 0 0 0,0 1 0 0 0,-1 0 0 0 0,1 0 0 0 0,0 0 0 0 0,-1 0-1 0 0,1 0 1 0 0,0 0 0 0 0,-1-1 0 0 0,1 1 0 0 0,0 0 0 0 0,0 0 0 0 0,-1-1 0 0 0,1 1 0 0 0,0 0-1 0 0,0 0 1 0 0,-1-1 0 0 0,1 1 0 0 0,0 0 0 0 0,0 0 0 0 0,0-1 0 0 0,-1 1 0 0 0,1 0-1 0 0,0-1 1 0 0,0 1 0 0 0,0 0 0 0 0,0-1 0 0 0,0 1 0 0 0,0 0 0 0 0,0-1 0 0 0,0 1 0 0 0,0-1-1 0 0,0 1 1 0 0,0 0 0 0 0,0-1 0 0 0,0 1 0 0 0,0 0 0 0 0,0-1 0 0 0,0 1 0 0 0,0 0-1 0 0,0-1 1 0 0,1 1 0 0 0,-1 0 0 0 0,0-1 0 0 0,0 1 0 0 0,0 0 0 0 0,0 0 0 0 0,1-1 0 0 0,-1 1-1 0 0,0 0 1 0 0,0 0 0 0 0,1-1 0 0 0,-1 1 0 0 0,0 0 0 0 0,1 0 0 0 0,-1-1 0 0 0,16-14 348 0 0,0 1 0 0 0,1 0 1 0 0,19-12-1 0 0,-28 21-359 0 0,0 0 1 0 0,0 1-1 0 0,1 0 0 0 0,0 0 1 0 0,0 1-1 0 0,0 0 0 0 0,0 0 0 0 0,0 1 1 0 0,14-1-1 0 0,-21 3-29 0 0,-1-1-1 0 0,1 1 1 0 0,0 0-1 0 0,-1 1 1 0 0,1-1 0 0 0,-1 0-1 0 0,1 0 1 0 0,0 1-1 0 0,-1-1 1 0 0,1 1 0 0 0,-1-1-1 0 0,1 1 1 0 0,-1-1-1 0 0,1 1 1 0 0,-1 0 0 0 0,0 0-1 0 0,1 0 1 0 0,-1 0-1 0 0,0 0 1 0 0,0 0-1 0 0,0 0 1 0 0,2 3 0 0 0,-1-1 3 0 0,0 0 1 0 0,-1 0-1 0 0,0 0 1 0 0,0 0 0 0 0,0 0-1 0 0,0 0 1 0 0,0 1-1 0 0,-1-1 1 0 0,1 0 0 0 0,-1 6-1 0 0,-3 80 447 0 0,1-66-274 0 0,1 0-1 0 0,1 0 1 0 0,4 34-1 0 0,-3-50-172 0 0,1 0 0 0 0,0 0 0 0 0,0 0-1 0 0,1 0 1 0 0,-1 0 0 0 0,1 0 0 0 0,1-1-1 0 0,-1 1 1 0 0,1-1 0 0 0,1 0-1 0 0,-1 0 1 0 0,1 0 0 0 0,0-1 0 0 0,0 1-1 0 0,7 4 1 0 0,-7-6-129 0 0,0 0-1 0 0,0 0 1 0 0,1 0-1 0 0,-1-1 1 0 0,1 0-1 0 0,0 0 1 0 0,0 0-1 0 0,0-1 1 0 0,1 0-1 0 0,-1 0 1 0 0,1-1-1 0 0,-1 1 0 0 0,1-1 1 0 0,-1-1-1 0 0,1 1 1 0 0,-1-1-1 0 0,1-1 1 0 0,0 1-1 0 0,-1-1 1 0 0,1 0-1 0 0,-1 0 1 0 0,1-1-1 0 0,-1 0 1 0 0,0 0-1 0 0,12-6 1 0 0,-12 5-871 0 0,-1 0 0 0 0,1 0 1 0 0,-1 0-1 0 0,1-1 0 0 0,-1 0 1 0 0,0 0-1 0 0,0 0 0 0 0,6-9 1 0 0,-2 1-937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2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245 201 512 0 0,'3'0'306'0'0,"-1"-1"0"0"0,1 0 0 0 0,-1 0-1 0 0,0 0 1 0 0,0 0 0 0 0,1 0 0 0 0,3-4 0 0 0,7-2 1585 0 0,-3 2-890 0 0,1-1 1 0 0,-1 0-1 0 0,0 0 0 0 0,0-1 0 0 0,13-12 0 0 0,-19 15-673 0 0,0 0 0 0 0,-1 0 0 0 0,1 0 0 0 0,-1 0 0 0 0,1-1 0 0 0,-1 1 1 0 0,-1-1-1 0 0,1 0 0 0 0,-1 0 0 0 0,1 0 0 0 0,-1 0 0 0 0,-1 0 0 0 0,1 0 0 0 0,0-7 0 0 0,-1 11-252 0 0,-1-1-1 0 0,0 1 1 0 0,0-1-1 0 0,0 1 1 0 0,0-1-1 0 0,-1 1 1 0 0,1-1-1 0 0,0 0 1 0 0,-1 1-1 0 0,1-1 1 0 0,-1 1-1 0 0,1 0 1 0 0,-1-1-1 0 0,0 1 1 0 0,1-1-1 0 0,-1 1 1 0 0,0 0-1 0 0,0 0 1 0 0,0-1-1 0 0,0 1 1 0 0,0 0-1 0 0,0 0 1 0 0,-1 0-1 0 0,1 0 1 0 0,0 0 0 0 0,0 0-1 0 0,-1 1 1 0 0,-2-2-1 0 0,-3-1 130 0 0,0 1-1 0 0,0 0 1 0 0,0 0 0 0 0,0 1-1 0 0,-8 0 1 0 0,-1-2 27 0 0,-21-1 486 0 0,-67 2 0 0 0,72 2-457 0 0,-28 2 368 0 0,52-1-541 0 0,1 0 0 0 0,0 0 0 0 0,0 1-1 0 0,0 0 1 0 0,0 0 0 0 0,-7 4 0 0 0,12-6-77 0 0,1 1 1 0 0,0-1-1 0 0,0 1 1 0 0,0 0-1 0 0,0-1 1 0 0,0 1-1 0 0,0 0 1 0 0,0 0-1 0 0,0-1 1 0 0,1 1-1 0 0,-1 0 1 0 0,0 0-1 0 0,0 0 1 0 0,1 0-1 0 0,-1 0 1 0 0,0 0-1 0 0,1 0 1 0 0,-1 0-1 0 0,1 0 1 0 0,-1 1-1 0 0,1-1 1 0 0,0 0-1 0 0,-1 1 1 0 0,1 0-12 0 0,1 0 1 0 0,-1 0-1 0 0,0 0 0 0 0,1-1 1 0 0,-1 1-1 0 0,1 0 1 0 0,-1-1-1 0 0,1 1 1 0 0,0 0-1 0 0,-1-1 1 0 0,1 1-1 0 0,0-1 0 0 0,2 3 1 0 0,2 1-10 0 0,-1 0 0 0 0,0-1 0 0 0,1 1 0 0 0,0-1 0 0 0,0-1 0 0 0,0 1 0 0 0,10 5 0 0 0,24 6-63 0 0,2-1 0 0 0,61 13-1 0 0,-55-16 15 0 0,67 25-1 0 0,-101-30 63 0 0,2-1-1 0 0,0 2 1 0 0,25 14 0 0 0,-37-20 3 0 0,0 1 1 0 0,-1 0-1 0 0,1 0 0 0 0,0 1 1 0 0,-1-1-1 0 0,1 0 1 0 0,-1 1-1 0 0,0-1 1 0 0,0 1-1 0 0,0 0 1 0 0,0 0-1 0 0,0 0 1 0 0,0 0-1 0 0,-1 0 1 0 0,0 0-1 0 0,1 0 0 0 0,-1 1 1 0 0,-1-1-1 0 0,2 4 1 0 0,-2-4-1 0 0,0 0 0 0 0,-1-1 0 0 0,1 1 0 0 0,-1 0 0 0 0,1-1 0 0 0,-1 1 0 0 0,0 0 0 0 0,0-1 0 0 0,0 1 0 0 0,0-1 0 0 0,0 1 0 0 0,-1-1 0 0 0,1 0 0 0 0,-1 0 0 0 0,0 1 0 0 0,1-1 0 0 0,-1 0 0 0 0,0 0 0 0 0,0-1 0 0 0,0 1 0 0 0,-1 0 0 0 0,1-1 0 0 0,-3 2 0 0 0,-5 3 25 0 0,0-1 0 0 0,0 0 1 0 0,0-1-1 0 0,-16 4 0 0 0,-3-1 44 0 0,0-1-1 0 0,0-2 1 0 0,-1-1-1 0 0,0-1 0 0 0,0-2 1 0 0,-30-3-1 0 0,56 3-97 0 0,1-1 0 0 0,0 1 0 0 0,0-1 0 0 0,0 1-1 0 0,0-1 1 0 0,0 0 0 0 0,0 0 0 0 0,0 0 0 0 0,0-1 0 0 0,-4-2 0 0 0,7 4 5 0 0,-1-1 1 0 0,0 1 0 0 0,1-1 0 0 0,-1 1 0 0 0,1-1-1 0 0,-1 0 1 0 0,1 1 0 0 0,0-1 0 0 0,-1 0 0 0 0,1 1-1 0 0,0-1 1 0 0,-1 0 0 0 0,1 0 0 0 0,0 1 0 0 0,0-1-1 0 0,-1 0 1 0 0,1 0 0 0 0,0 0 0 0 0,0-1-12 0 0,0 0 1 0 0,1 1-1 0 0,-1-1 1 0 0,0 1 0 0 0,1-1-1 0 0,-1 1 1 0 0,1-1-1 0 0,0 1 1 0 0,-1 0-1 0 0,1-1 1 0 0,0 1 0 0 0,1-2-1 0 0,4-5-300 0 0,1 1 1 0 0,-1-1-1 0 0,1 1 0 0 0,1 1 0 0 0,-1-1 0 0 0,1 1 1 0 0,16-9-1 0 0,-1 3-2276 0 0,44-17 0 0 0,-33 17-380 0 0,0 1-182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3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83 2417 0 0,'-4'-3'2420'0'0,"1"2"-1535"0"0,1-1-1 0 0,0 1 1 0 0,0 0-1 0 0,0 0 1 0 0,0 0-1 0 0,-1 0 1 0 0,-3-1-1 0 0,6 2-730 0 0,-1 0 0 0 0,0 0 0 0 0,0 0 0 0 0,0 0 1 0 0,1 1-1 0 0,-1-1 0 0 0,0 0 0 0 0,0 0 0 0 0,1 0 0 0 0,-1 1 0 0 0,0-1 0 0 0,1 1 0 0 0,-1-1 1 0 0,0 0-1 0 0,1 1 0 0 0,-1-1 0 0 0,0 1 0 0 0,1-1 0 0 0,-1 1 0 0 0,1-1 0 0 0,-1 1 0 0 0,1 0 1 0 0,-1-1-1 0 0,1 1 0 0 0,0 0 0 0 0,-1-1 0 0 0,1 1 0 0 0,-1 1 0 0 0,-16 23 2080 0 0,13-20-1880 0 0,1 0 0 0 0,-1 0 0 0 0,-4 10 0 0 0,3-3 16 0 0,1 0 0 0 0,0 0 0 0 0,-5 24-1 0 0,8-33-341 0 0,1 0 0 0 0,-1 1 0 0 0,1-1 0 0 0,0 0-1 0 0,0 1 1 0 0,0-1 0 0 0,0 0 0 0 0,0 0 0 0 0,1 1 0 0 0,0-1-1 0 0,0 0 1 0 0,-1 0 0 0 0,2 0 0 0 0,-1 0 0 0 0,0 0-1 0 0,1 0 1 0 0,-1 0 0 0 0,1 0 0 0 0,0-1 0 0 0,3 5-1 0 0,-2-5-34 0 0,-1-1-1 0 0,1 1 0 0 0,-1-1 1 0 0,1 0-1 0 0,-1 1 1 0 0,1-1-1 0 0,0-1 0 0 0,-1 1 1 0 0,1 0-1 0 0,0-1 0 0 0,0 1 1 0 0,-1-1-1 0 0,1 0 0 0 0,0 0 1 0 0,0 0-1 0 0,0 0 1 0 0,3-1-1 0 0,6-1-66 0 0,1 0 0 0 0,17-7-1 0 0,-20 6-15 0 0,3-1 25 0 0,0 0 0 0 0,0-1 1 0 0,-1-1-1 0 0,1 0 0 0 0,-1 0 1 0 0,-1-1-1 0 0,19-15 1 0 0,-27 20 50 0 0,0-1 1 0 0,0 1-1 0 0,0-1 1 0 0,-1 0-1 0 0,1 0 1 0 0,-1-1 0 0 0,0 1-1 0 0,1 0 1 0 0,-2-1-1 0 0,1 1 1 0 0,0-1-1 0 0,-1 0 1 0 0,1 0-1 0 0,-1 0 1 0 0,0 1 0 0 0,-1-1-1 0 0,1 0 1 0 0,-1 0-1 0 0,1 0 1 0 0,-1 0-1 0 0,0 0 1 0 0,-1 0 0 0 0,1 0-1 0 0,-1 0 1 0 0,1 0-1 0 0,-1 0 1 0 0,0 0-1 0 0,-1 0 1 0 0,1 1 0 0 0,-3-5-1 0 0,1 1 18 0 0,0 1-1 0 0,0 0 1 0 0,-1 0 0 0 0,0 0-1 0 0,0 0 1 0 0,0 1 0 0 0,-1-1-1 0 0,1 1 1 0 0,-1 0 0 0 0,-1 1-1 0 0,1-1 1 0 0,-1 1 0 0 0,1 0-1 0 0,-1 1 1 0 0,0-1 0 0 0,-1 1-1 0 0,1 0 1 0 0,-1 1-1 0 0,1-1 1 0 0,-1 1 0 0 0,0 1-1 0 0,-9-2 1 0 0,7 2 28 0 0,1 1 1 0 0,0 0-1 0 0,0 1 1 0 0,0 0-1 0 0,0 0 0 0 0,-1 0 1 0 0,1 1-1 0 0,1 1 1 0 0,-1-1-1 0 0,0 1 0 0 0,1 1 1 0 0,-1-1-1 0 0,1 1 0 0 0,0 1 1 0 0,-8 5-1 0 0,10-6-15 0 0,0 0-1 0 0,1 1 0 0 0,0-1 1 0 0,0 1-1 0 0,0-1 1 0 0,1 1-1 0 0,-1 0 0 0 0,1 1 1 0 0,0-1-1 0 0,1 0 1 0 0,-1 1-1 0 0,1 0 0 0 0,0-1 1 0 0,1 1-1 0 0,-1 0 1 0 0,1 0-1 0 0,0 0 0 0 0,1 0 1 0 0,-1 0-1 0 0,1 0 1 0 0,1 8-1 0 0,1-7-19 0 0,-1 0 0 0 0,1 0-1 0 0,0 0 1 0 0,1-1 0 0 0,-1 1 0 0 0,1-1 0 0 0,1 0 0 0 0,-1 1-1 0 0,1-2 1 0 0,0 1 0 0 0,0 0 0 0 0,1-1 0 0 0,0 0 0 0 0,0 0-1 0 0,0 0 1 0 0,0 0 0 0 0,1-1 0 0 0,0 0 0 0 0,9 5 0 0 0,-9-6-20 0 0,-1 0 1 0 0,1 0-1 0 0,0 0 1 0 0,0-1 0 0 0,1 0-1 0 0,-1 0 1 0 0,0 0-1 0 0,1-1 1 0 0,-1 0 0 0 0,1-1-1 0 0,-1 1 1 0 0,1-1 0 0 0,-1 0-1 0 0,1-1 1 0 0,0 1-1 0 0,-1-1 1 0 0,1-1 0 0 0,-1 1-1 0 0,0-1 1 0 0,12-5 0 0 0,-14 5 16 0 0,0-1 1 0 0,-1 0 0 0 0,1 0 0 0 0,0 0 0 0 0,-1 0 0 0 0,0-1 0 0 0,0 1-1 0 0,0-1 1 0 0,0 0 0 0 0,0 0 0 0 0,-1 0 0 0 0,0 0 0 0 0,0 0 0 0 0,0 0-1 0 0,0-1 1 0 0,0 1 0 0 0,-1-1 0 0 0,0 1 0 0 0,1-7 0 0 0,0-8 59 0 0,-1 0 0 0 0,0 0 0 0 0,-3-27 1 0 0,2 36-20 0 0,-1 3 16 0 0,0-17 41 0 0,1 16 81 0 0,0 7-21 0 0,0 3 57 0 0,0-1-198 0 0,4 31 342 0 0,12 48-1 0 0,-13-70-333 0 0,0-1-1 0 0,1 1 0 0 0,0-1 0 0 0,0 1 1 0 0,1-1-1 0 0,0 0 0 0 0,1-1 1 0 0,0 0-1 0 0,8 10 0 0 0,-4-8-34 0 0,1 0 0 0 0,0 0 0 0 0,1-1 0 0 0,0-1 0 0 0,0 0 0 0 0,16 8 0 0 0,-20-12-65 0 0,1 0-1 0 0,-1-1 1 0 0,1 0-1 0 0,0-1 1 0 0,0 0-1 0 0,0 0 1 0 0,0 0 0 0 0,0-1-1 0 0,1-1 1 0 0,-1 0-1 0 0,10-1 1 0 0,-14 0-233 0 0,0 0 0 0 0,0 0 1 0 0,0 0-1 0 0,0-1 0 0 0,-1 0 1 0 0,1 0-1 0 0,0-1 1 0 0,6-3-1 0 0,16-17-5050 0 0,-14 10 1936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3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36 2769 0 0,'0'-2'973'0'0,"1"-1"0"0"0,-2 1 0 0 0,1 0 0 0 0,0-1 1 0 0,0 1-1 0 0,-1 0 0 0 0,1 0 0 0 0,-2-5 0 0 0,1 7-872 0 0,1-1 0 0 0,0 0 0 0 0,0 1 0 0 0,0-1 0 0 0,-1 1-1 0 0,1-1 1 0 0,0 1 0 0 0,-1-1 0 0 0,1 1 0 0 0,-1-1 0 0 0,1 1 0 0 0,0-1-1 0 0,-1 1 1 0 0,1-1 0 0 0,-1 1 0 0 0,1 0 0 0 0,-1-1 0 0 0,0 1-1 0 0,1 0 1 0 0,-1-1 0 0 0,1 1 0 0 0,-1 0 0 0 0,1 0 0 0 0,-1 0-1 0 0,0 0 1 0 0,1-1 0 0 0,-1 1 0 0 0,0 0 0 0 0,1 0 0 0 0,-1 0-1 0 0,1 0 1 0 0,-1 0 0 0 0,0 0 0 0 0,1 1 0 0 0,-1-1 0 0 0,0 0-1 0 0,0 1 1 0 0,0-1 6 0 0,0 0 0 0 0,1 1 0 0 0,-1 0 0 0 0,1-1 0 0 0,-1 1 0 0 0,0-1 0 0 0,1 1 0 0 0,-1 0 0 0 0,1-1 0 0 0,0 1 0 0 0,-1 0 0 0 0,1 0 0 0 0,0-1 0 0 0,-1 1 0 0 0,1 0 0 0 0,0 0 0 0 0,0 0 0 0 0,0-1 0 0 0,-1 1 0 0 0,1 0 0 0 0,0 1 0 0 0,0 21 916 0 0,1-19-870 0 0,21 177 2927 0 0,-1-21-1756 0 0,-18 62-459 0 0,-2-64-861 0 0,-1-144-67 0 0,1 0-1 0 0,4 19 0 0 0,-4-29-4 0 0,0 0 0 0 0,0 0 0 0 0,0-1 0 0 0,0 1 0 0 0,1 0 0 0 0,0-1-1 0 0,-1 1 1 0 0,1-1 0 0 0,1 0 0 0 0,-1 1 0 0 0,0-1 0 0 0,1 0 0 0 0,4 4 0 0 0,-6-7-37 0 0,0 1-1 0 0,0-1 1 0 0,-1 1 0 0 0,1-1-1 0 0,0 1 1 0 0,0-1-1 0 0,0 0 1 0 0,0 0-1 0 0,0 1 1 0 0,0-1-1 0 0,0 0 1 0 0,1 0 0 0 0,-1 0-1 0 0,0 0 1 0 0,0 0-1 0 0,0 0 1 0 0,0 0-1 0 0,0-1 1 0 0,0 1 0 0 0,0 0-1 0 0,0-1 1 0 0,0 1-1 0 0,0 0 1 0 0,0-1-1 0 0,-1 1 1 0 0,1-1 0 0 0,0 1-1 0 0,0-1 1 0 0,0 0-1 0 0,0 1 1 0 0,0-2-1 0 0,5-3-1375 0 0,-2 0-1 0 0,1 0 0 0 0,6-9 1 0 0,-7 8-140 0 0,6-7-353 0 0,-2-2 213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4.0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 1584 0 0,'-5'0'1375'0'0,"-19"4"3900"0"0,23-3-5087 0 0,0-1 0 0 0,0 0-1 0 0,0 1 1 0 0,0-1 0 0 0,0 1-1 0 0,0-1 1 0 0,0 1 0 0 0,0-1-1 0 0,0 1 1 0 0,0 0 0 0 0,1-1-1 0 0,-1 1 1 0 0,0 0 0 0 0,0 0-1 0 0,1-1 1 0 0,-1 1 0 0 0,0 0-1 0 0,0 2 1 0 0,1-2-94 0 0,0-1 0 0 0,0 1 0 0 0,0 0 0 0 0,0 0-1 0 0,0-1 1 0 0,0 1 0 0 0,0 0 0 0 0,1 0 0 0 0,-1-1 0 0 0,0 1 0 0 0,0 0 0 0 0,1 0 0 0 0,-1-1 0 0 0,0 1 0 0 0,1 0 0 0 0,-1-1 0 0 0,1 1 0 0 0,-1-1 0 0 0,1 1-1 0 0,-1-1 1 0 0,1 1 0 0 0,-1-1 0 0 0,1 1 0 0 0,0-1 0 0 0,-1 1 0 0 0,1-1 0 0 0,0 1 0 0 0,0-1 0 0 0,22 12 1184 0 0,-22-12-1191 0 0,27 11 457 0 0,0-2 0 0 0,1-1 0 0 0,40 6 0 0 0,92 5 230 0 0,-100-13-385 0 0,-28-4-158 0 0,-24-2-155 0 0,-1 1 0 0 0,1-1 1 0 0,0 2-1 0 0,0-1 0 0 0,-1 1 0 0 0,9 3 0 0 0,-16-5-63 0 0,-1 0 0 0 0,1 0 1 0 0,-1 0-1 0 0,0 1 0 0 0,1-1 0 0 0,-1 0 0 0 0,1 0 0 0 0,-1 0 0 0 0,0 1 0 0 0,1-1 0 0 0,-1 0 0 0 0,0 1 0 0 0,1-1 1 0 0,-1 0-1 0 0,0 1 0 0 0,0-1 0 0 0,1 0 0 0 0,-1 1 0 0 0,0-1 0 0 0,0 0 0 0 0,0 1 0 0 0,1-1 0 0 0,-1 1 1 0 0,0-1-1 0 0,0 0 0 0 0,0 1 0 0 0,0-1 0 0 0,0 1 0 0 0,0-1 0 0 0,0 1 0 0 0,0-1 0 0 0,0 1 0 0 0,0-1 0 0 0,0 0 1 0 0,0 1-1 0 0,0-1 0 0 0,0 1 0 0 0,0-1 0 0 0,-1 0 0 0 0,1 1 0 0 0,0-1 0 0 0,0 1 0 0 0,0-1 0 0 0,-1 0 0 0 0,1 1 1 0 0,0-1-1 0 0,0 0 0 0 0,-1 1 0 0 0,1-1 0 0 0,-21 20 395 0 0,15-15-266 0 0,-3 2-11 0 0,2 1 0 0 0,-1 0 0 0 0,1 0 0 0 0,1 1 0 0 0,-1 0 0 0 0,1 0 0 0 0,1 0 0 0 0,0 1 0 0 0,0 0 0 0 0,1 0 0 0 0,-3 11 1 0 0,6-16-133 0 0,0-1 1 0 0,0 1-1 0 0,0 0 1 0 0,0-1-1 0 0,1 1 1 0 0,0 0-1 0 0,0 0 1 0 0,1-1 0 0 0,-1 1-1 0 0,1 0 1 0 0,0-1-1 0 0,0 1 1 0 0,0 0-1 0 0,1-1 1 0 0,0 0 0 0 0,0 1-1 0 0,0-1 1 0 0,0 0-1 0 0,1 0 1 0 0,-1 0-1 0 0,1 0 1 0 0,0 0-1 0 0,0-1 1 0 0,1 1 0 0 0,-1-1-1 0 0,1 0 1 0 0,-1 0-1 0 0,6 2 1 0 0,-1 1-182 0 0,0-1 0 0 0,1 0-1 0 0,0-1 1 0 0,0 0 0 0 0,0-1 0 0 0,1 0 0 0 0,-1 0-1 0 0,1-1 1 0 0,0 0 0 0 0,18 1 0 0 0,-19-3-812 0 0,0 0 0 0 0,-1-1 0 0 0,1 0 0 0 0,-1 0 0 0 0,1-1 0 0 0,-1 0 0 0 0,16-6 0 0 0,-4-1-2269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4.1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10 3217 0 0,'-2'0'1011'0'0,"-1"-1"1"0"0,1 1-1 0 0,-1 0 1 0 0,1-1-1 0 0,-1 0 1 0 0,1 1-1 0 0,0-1 0 0 0,-1 0 1 0 0,1 0-1 0 0,-3-2 1 0 0,4 3-981 0 0,10 11 1568 0 0,54 35-765 0 0,-2-1-1866 0 0,-4 0-5200 0 0,-38-31 2290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4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394 177 2849 0 0,'1'-24'9935'0'0,"0"19"-9199"0"0,-1 0 0 0 0,2 1-1 0 0,-1-1 1 0 0,0 1 0 0 0,4-7-1 0 0,-1 0-323 0 0,-1 0 0 0 0,0 0 0 0 0,0 0 0 0 0,-1 0 0 0 0,-1 0 0 0 0,0 0 0 0 0,0-13 0 0 0,-1 24-396 0 0,0-1 1 0 0,0 0-1 0 0,-1 0 0 0 0,1 1 1 0 0,0-1-1 0 0,0 0 1 0 0,-1 0-1 0 0,1 1 0 0 0,0-1 1 0 0,-1 0-1 0 0,1 1 1 0 0,-1-1-1 0 0,1 0 1 0 0,-1 1-1 0 0,1-1 0 0 0,-1 1 1 0 0,0-1-1 0 0,1 0 1 0 0,-1 1-1 0 0,0 0 0 0 0,1-1 1 0 0,-1 1-1 0 0,0-1 1 0 0,1 1-1 0 0,-1 0 1 0 0,0 0-1 0 0,0-1 0 0 0,1 1 1 0 0,-1 0-1 0 0,0 0 1 0 0,-1 0-1 0 0,-29-2 101 0 0,25 2-106 0 0,-22 0 84 0 0,-52 8 0 0 0,70-6-79 0 0,0 0 1 0 0,-1 1-1 0 0,1 0 1 0 0,0 0-1 0 0,0 1 0 0 0,1 1 1 0 0,-1 0-1 0 0,-9 6 1 0 0,17-10-22 0 0,1 0 0 0 0,-1 1 0 0 0,0-1 0 0 0,0 1 0 0 0,1-1 0 0 0,-1 1 0 0 0,1 0 1 0 0,-1 0-1 0 0,1 0 0 0 0,0 0 0 0 0,0 0 0 0 0,0 0 0 0 0,0 0 0 0 0,0 0 1 0 0,0 0-1 0 0,0 0 0 0 0,1 1 0 0 0,-1-1 0 0 0,1 0 0 0 0,0 0 0 0 0,-1 1 0 0 0,1-1 1 0 0,0 0-1 0 0,1 3 0 0 0,-1-1-3 0 0,1 0-1 0 0,0-1 1 0 0,1 1 0 0 0,-1-1 0 0 0,1 1-1 0 0,-1-1 1 0 0,1 0 0 0 0,0 0 0 0 0,0 0-1 0 0,1 0 1 0 0,-1 0 0 0 0,0 0 0 0 0,1 0-1 0 0,3 2 1 0 0,14 10-67 0 0,0 0 0 0 0,2-2 0 0 0,36 19-1 0 0,-38-23 67 0 0,0 1-1 0 0,-1 2 0 0 0,-1 0 1 0 0,0 0-1 0 0,20 19 0 0 0,-36-28 20 0 0,0-1-1 0 0,0 1 1 0 0,0-1-1 0 0,0 1 1 0 0,0 0-1 0 0,0-1 1 0 0,-1 1-1 0 0,1 0 1 0 0,-1 0-1 0 0,0 0 1 0 0,2 7-1 0 0,-3-9 1 0 0,0 1 0 0 0,0-1 1 0 0,0 1-1 0 0,0-1 0 0 0,0 1 0 0 0,0-1 0 0 0,0 1 0 0 0,-1-1 0 0 0,1 1 0 0 0,-1-1 0 0 0,1 0 0 0 0,-1 1 0 0 0,1-1 0 0 0,-1 1 1 0 0,0-1-1 0 0,1 0 0 0 0,-1 0 0 0 0,0 1 0 0 0,0-1 0 0 0,0 0 0 0 0,0 0 0 0 0,0 0 0 0 0,0 0 0 0 0,0 0 0 0 0,-1 0 0 0 0,1 0 0 0 0,-3 1 1 0 0,-2 1 14 0 0,0-1 0 0 0,0 0 0 0 0,0 0 0 0 0,-1 0 0 0 0,1 0 1 0 0,-1-1-1 0 0,0 0 0 0 0,1-1 0 0 0,-12 0 0 0 0,-4-1 50 0 0,-36-6 0 0 0,30 2-25 0 0,1-1 0 0 0,-42-16 0 0 0,53 16-86 0 0,1-1-1 0 0,0 0 0 0 0,1-1 0 0 0,0-1 0 0 0,-23-18 0 0 0,34 25-42 0 0,1 0-1 0 0,-1-1 0 0 0,1 1 1 0 0,-1-1-1 0 0,1 0 1 0 0,0 0-1 0 0,0 0 1 0 0,0 0-1 0 0,1 0 0 0 0,-1 0 1 0 0,1 0-1 0 0,-1 0 1 0 0,1-1-1 0 0,0 1 0 0 0,0-1 1 0 0,1 1-1 0 0,-1-1 1 0 0,1-3-1 0 0,0 3-291 0 0,0 1 1 0 0,1 0-1 0 0,-1-1 1 0 0,1 1-1 0 0,0 0 1 0 0,0 0-1 0 0,0 0 1 0 0,1-1-1 0 0,-1 1 1 0 0,1 0-1 0 0,0 1 0 0 0,-1-1 1 0 0,1 0-1 0 0,0 0 1 0 0,1 1-1 0 0,-1-1 1 0 0,0 1-1 0 0,1 0 1 0 0,3-3-1 0 0,16-9-1939 0 0,2 2 42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5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43 504 1720 0 0,'-18'-17'8980'0'0,"6"-3"-4158"0"0,11 19-4532 0 0,0-1-1 0 0,1 0 1 0 0,-1 0-1 0 0,1 0 1 0 0,-1 0-1 0 0,1 0 1 0 0,0 0-1 0 0,0 0 0 0 0,0 0 1 0 0,0 0-1 0 0,0 0 1 0 0,1 0-1 0 0,-1 0 1 0 0,0 0-1 0 0,1 0 0 0 0,0 0 1 0 0,-1 0-1 0 0,1 0 1 0 0,0 0-1 0 0,0 1 1 0 0,2-4-1 0 0,-3 5-245 0 0,0 0 0 0 0,0 0 0 0 0,0 0 1 0 0,0-1-1 0 0,1 1 0 0 0,-1 0 0 0 0,0 0 0 0 0,0 0 0 0 0,1 0 0 0 0,-1 0 1 0 0,0 0-1 0 0,0 0 0 0 0,1 0 0 0 0,-1-1 0 0 0,0 1 0 0 0,0 0 0 0 0,0 0 1 0 0,1 0-1 0 0,-1 0 0 0 0,0 0 0 0 0,0 0 0 0 0,1 0 0 0 0,-1 1 0 0 0,0-1 0 0 0,0 0 1 0 0,1 0-1 0 0,-1 0 0 0 0,0 0 0 0 0,0 0 0 0 0,1 0 0 0 0,-1 0 0 0 0,0 0 1 0 0,0 1-1 0 0,0-1 0 0 0,1 0 0 0 0,-1 0 0 0 0,0 0 0 0 0,0 0 0 0 0,0 1 1 0 0,0-1-1 0 0,0 0 0 0 0,1 0 0 0 0,-1 0 0 0 0,0 1 0 0 0,0-1 0 0 0,0 0 1 0 0,0 0-1 0 0,0 1 0 0 0,0-1 0 0 0,8 14 562 0 0,-7-12-498 0 0,37 89 891 0 0,9-6-722 0 0,19 40-48 0 0,-57-105-219 0 0,-7-12 2 0 0,2-1 0 0 0,-1 1 0 0 0,1-1 0 0 0,0 0 0 0 0,1 0 0 0 0,7 8 0 0 0,-12-14-13 0 0,0-1-1 0 0,1 0 1 0 0,-1 1 0 0 0,1-1 0 0 0,-1 1 0 0 0,0-1 0 0 0,1 0 0 0 0,-1 1 0 0 0,1-1-1 0 0,-1 0 1 0 0,1 1 0 0 0,-1-1 0 0 0,1 0 0 0 0,-1 0 0 0 0,1 1 0 0 0,-1-1 0 0 0,1 0-1 0 0,0 0 1 0 0,-1 0 0 0 0,1 0 0 0 0,0 0 0 0 0,-1 0-1 0 0,1 0 1 0 0,-1-1-1 0 0,0 1 0 0 0,1 0 0 0 0,-1 0 1 0 0,0-1-1 0 0,0 1 0 0 0,1 0 1 0 0,-1-1-1 0 0,0 1 0 0 0,0 0 1 0 0,0-1-1 0 0,0 1 0 0 0,1 0 1 0 0,-1-1-1 0 0,0 1 0 0 0,0 0 1 0 0,0-1-1 0 0,0 1 0 0 0,0-1 0 0 0,0 1 1 0 0,0 0-1 0 0,0-1 0 0 0,0-2-7 0 0,0 0-1 0 0,0 0 0 0 0,-1 0 1 0 0,1 1-1 0 0,-1-1 0 0 0,0 0 1 0 0,-1-4-1 0 0,-14-23-7 0 0,-1 1 0 0 0,-22-27 1 0 0,-47-50-27 0 0,79 97 43 0 0,-1-2-7 0 0,-1 0 0 0 0,1-2 0 0 0,1 1 0 0 0,0-1 0 0 0,1 0 1 0 0,0 0-1 0 0,1 0 0 0 0,0-1 0 0 0,2 0 0 0 0,-1 0 0 0 0,2 0 1 0 0,-1 0-1 0 0,2 0 0 0 0,0-1 0 0 0,1 1 0 0 0,0-1 1 0 0,1 1-1 0 0,1 0 0 0 0,0 0 0 0 0,1 0 0 0 0,1 0 0 0 0,0 0 1 0 0,1 0-1 0 0,6-13 0 0 0,-3 12-20 0 0,0 0 0 0 0,0 1 1 0 0,1-1-1 0 0,1 2 0 0 0,1-1 0 0 0,0 2 1 0 0,0-1-1 0 0,1 1 0 0 0,26-19 1 0 0,-28 24-1 0 0,1 0 1 0 0,0 1-1 0 0,0 0 1 0 0,1 1-1 0 0,0 0 1 0 0,0 0-1 0 0,0 2 1 0 0,0-1 0 0 0,1 2-1 0 0,-1-1 1 0 0,1 2-1 0 0,0 0 1 0 0,22 1-1 0 0,-12 1-211 0 0,1 2-1 0 0,-1 0 1 0 0,0 2-1 0 0,0 1 1 0 0,43 16-1 0 0,-57-17 45 0 0,0 0-1 0 0,0 0 1 0 0,-1 1 0 0 0,0 0-1 0 0,0 0 1 0 0,0 1-1 0 0,-1 0 1 0 0,0 0-1 0 0,-1 1 1 0 0,11 14-1 0 0,-12-14-351 0 0,-1 0-1 0 0,0 0 1 0 0,0 1-1 0 0,5 17 1 0 0,-7-19-404 0 0,0 0 0 0 0,-1 0 0 0 0,0 0-1 0 0,0 0 1 0 0,-1 1 0 0 0,-1 11 0 0 0,-3 2-3044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5.2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91 3249 0 0,'-16'-5'4094'0'0,"-9"-4"3090"0"0,13 1-5167 0 0,12 7-1976 0 0,0 0 0 0 0,0 1 0 0 0,0-1 0 0 0,-1 1 0 0 0,1-1 0 0 0,0 1 0 0 0,0-1 0 0 0,0 1 0 0 0,0-1 0 0 0,0 0 0 0 0,0 1 0 0 0,0-1 0 0 0,0 1 0 0 0,0-1 0 0 0,0 1 0 0 0,1-1 0 0 0,-1 1 0 0 0,0-1 0 0 0,0 0 0 0 0,0 1 0 0 0,1-1 0 0 0,-1 1 0 0 0,0-1 0 0 0,1 1 1 0 0,-1 0-1 0 0,0-1 0 0 0,1 1 0 0 0,-1-1 0 0 0,1 1 0 0 0,-1 0 0 0 0,1-1 0 0 0,-1 1 0 0 0,1 0 0 0 0,-1-1 0 0 0,1 1 0 0 0,-1 0 0 0 0,1-1 0 0 0,22-10 599 0 0,-21 10-558 0 0,16-6 73 0 0,1 1 0 0 0,0 0 0 0 0,0 1 0 0 0,28-2 0 0 0,79 0-29 0 0,-102 8-284 0 0,0 1 0 0 0,0 1 0 0 0,0 1 0 0 0,0 2 0 0 0,-1 0 0 0 0,1 1 0 0 0,-2 1 0 0 0,1 2 0 0 0,33 18 0 0 0,-33-14-3074 0 0,-1 0 0 0 0,31 27 0 0 0,-43-33 1239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15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86 169 504 0 0,'-12'-9'3138'0'0,"2"0"1"0"0,-1-1-1 0 0,2 0 0 0 0,-16-20 0 0 0,7 6 1670 0 0,19 53-1615 0 0,-1-16-3089 0 0,0 0-1 0 0,1 0 1 0 0,1-1 0 0 0,0 1-1 0 0,0-1 1 0 0,1 1 0 0 0,10 22-1 0 0,-11-32-108 0 0,0 1 0 0 0,0-1 0 0 0,0 0 0 0 0,1-1-1 0 0,-1 1 1 0 0,1 0 0 0 0,0-1 0 0 0,0 1 0 0 0,0-1-1 0 0,0 0 1 0 0,0 0 0 0 0,0 0 0 0 0,0 0-1 0 0,1-1 1 0 0,-1 1 0 0 0,1-1 0 0 0,-1 0 0 0 0,1 0-1 0 0,0 0 1 0 0,-1 0 0 0 0,1-1 0 0 0,0 0 0 0 0,-1 0-1 0 0,1 0 1 0 0,4 0 0 0 0,4-1-33 0 0,0 0 0 0 0,0-1 1 0 0,0-1-1 0 0,0 0 0 0 0,-1 0 0 0 0,18-8 0 0 0,-24 8 28 0 0,1 0-1 0 0,-1 0 1 0 0,0 0 0 0 0,-1 0-1 0 0,1-1 1 0 0,-1 0 0 0 0,1 0-1 0 0,-1 0 1 0 0,0-1-1 0 0,-1 1 1 0 0,1-1 0 0 0,-1 0-1 0 0,0 0 1 0 0,0 0-1 0 0,-1 0 1 0 0,1-1 0 0 0,-1 1-1 0 0,0-1 1 0 0,2-11 0 0 0,0-6 128 0 0,-1 0 1 0 0,-1-1 0 0 0,-1-38 0 0 0,-1 43 52 0 0,-1 31 154 0 0,0-9-299 0 0,1 0 1 0 0,0 0-1 0 0,0 0 1 0 0,0 0 0 0 0,0 0-1 0 0,1 5 1 0 0,7 21 166 0 0,13 28 0 0 0,-12-36-116 0 0,-1 0 1 0 0,-1 0-1 0 0,5 30 1 0 0,-1 3 62 0 0,2-1 1 0 0,36 93-1 0 0,-39-121-132 0 0,70 171-106 0 0,-67-171 84 0 0,20 45 35 0 0,-30-63-16 0 0,0 0 0 0 0,-1 1-1 0 0,-1-1 1 0 0,1 0 0 0 0,-1 1 0 0 0,0-1-1 0 0,-1 15 1 0 0,0-21-4 0 0,0 0 0 0 0,0-1 0 0 0,0 1 0 0 0,0 0 0 0 0,0 0 0 0 0,0-1 0 0 0,-1 1 0 0 0,1 0-1 0 0,0-1 1 0 0,-1 1 0 0 0,1 0 0 0 0,0-1 0 0 0,-1 1 0 0 0,1 0 0 0 0,-1-1 0 0 0,1 1 0 0 0,-1-1 0 0 0,1 1 0 0 0,-1-1 0 0 0,1 1 0 0 0,-1-1 0 0 0,1 0 0 0 0,-1 1-1 0 0,0-1 1 0 0,0 1 0 0 0,-1 0 3 0 0,0-1 0 0 0,0 0-1 0 0,0 1 1 0 0,0-1 0 0 0,0 0-1 0 0,1 0 1 0 0,-1 0 0 0 0,0 0-1 0 0,-4-1 1 0 0,-2-1 15 0 0,0 0-1 0 0,0-1 1 0 0,-11-5 0 0 0,-8-6 58 0 0,1-2-1 0 0,-43-33 1 0 0,17 11 14 0 0,32 24-51 0 0,1-1-1 0 0,1-1 0 0 0,-25-25 1 0 0,36 33-25 0 0,1 0 0 0 0,-1 0 1 0 0,1-1-1 0 0,1 0 0 0 0,0 0 0 0 0,0 0 1 0 0,1 0-1 0 0,0-1 0 0 0,0 0 1 0 0,-3-17-1 0 0,6 22-18 0 0,1 1 1 0 0,-1-1 0 0 0,1 0-1 0 0,0 0 1 0 0,1 0-1 0 0,-1 1 1 0 0,1-1-1 0 0,0 0 1 0 0,0 1-1 0 0,0-1 1 0 0,1 0 0 0 0,-1 1-1 0 0,5-8 1 0 0,-1 5-28 0 0,-1 1 1 0 0,1 0-1 0 0,0 0 1 0 0,0 0-1 0 0,0 0 0 0 0,1 1 1 0 0,11-9-1 0 0,0 4-68 0 0,-1 0 0 0 0,2 1 0 0 0,-1 0 0 0 0,1 2 0 0 0,37-11 0 0 0,-15 8-241 0 0,0 2-1 0 0,0 2 1 0 0,42-1 0 0 0,-13 7-2972 0 0,-2 5-4253 0 0,-49-2 5108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0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402 116 512 0 0,'1'-5'295'0'0,"4"-9"1829"0"0,-1 0-1 0 0,-1 1 1 0 0,0-1-1 0 0,0-17 1 0 0,-3 30-2002 0 0,0-1-1 0 0,0 1 1 0 0,0 0-1 0 0,0 0 1 0 0,-1 0-1 0 0,1 0 1 0 0,0 0-1 0 0,-1 0 1 0 0,1 1-1 0 0,-1-1 1 0 0,1 0-1 0 0,-1 0 1 0 0,0 0-1 0 0,1 0 1 0 0,-1 0-1 0 0,0 1 1 0 0,1-1-1 0 0,-1 0 1 0 0,0 1-1 0 0,0-1 1 0 0,0 0 0 0 0,0 1-1 0 0,0-1 1 0 0,1 1-1 0 0,-1-1 1 0 0,0 1-1 0 0,0 0 1 0 0,0-1-1 0 0,0 1 1 0 0,0 0-1 0 0,0 0 1 0 0,-3 0-1 0 0,-2-1 330 0 0,-1 0 0 0 0,0 1 0 0 0,-12 1 0 0 0,16 0-234 0 0,-13 1 209 0 0,0 0 1 0 0,0 2 0 0 0,1 0-1 0 0,-23 9 1 0 0,-56 29 1168 0 0,92-41-1564 0 0,-20 10 560 0 0,-38 27 0 0 0,51-32-427 0 0,0 1 0 0 0,1 0 0 0 0,0 1 0 0 0,0 0 0 0 0,1 0 0 0 0,-10 14 0 0 0,16-20-151 0 0,0-1 0 0 0,0 1 0 0 0,0-1 0 0 0,0 1 0 0 0,0 0-1 0 0,1-1 1 0 0,-1 1 0 0 0,0 0 0 0 0,1-1 0 0 0,0 1 0 0 0,-1 0 0 0 0,1 0 0 0 0,0-1 0 0 0,0 1 0 0 0,0 0-1 0 0,0 0 1 0 0,0-1 0 0 0,0 1 0 0 0,1 0 0 0 0,0 3 0 0 0,0-3-11 0 0,0 0 1 0 0,0-1-1 0 0,0 1 0 0 0,1 0 1 0 0,-1-1-1 0 0,1 1 0 0 0,-1 0 1 0 0,1-1-1 0 0,0 0 1 0 0,-1 1-1 0 0,1-1 0 0 0,0 0 1 0 0,0 0-1 0 0,3 1 0 0 0,4 2-23 0 0,1-1-1 0 0,-1-1 0 0 0,1 1 1 0 0,-1-2-1 0 0,1 1 0 0 0,12-1 1 0 0,54 0-197 0 0,-26-1 104 0 0,-1 2 0 0 0,65 11 0 0 0,-108-12 108 0 0,0 0 0 0 0,0 1 0 0 0,0 0 0 0 0,0 1-1 0 0,0-1 1 0 0,0 1 0 0 0,-1 0 0 0 0,1 0 0 0 0,5 6 0 0 0,-9-8 12 0 0,-1 0-1 0 0,1 1 0 0 0,-1-1 0 0 0,0 0 0 0 0,1 1 0 0 0,-1 0 1 0 0,0-1-1 0 0,0 1 0 0 0,0 0 0 0 0,0-1 0 0 0,0 1 1 0 0,-1 0-1 0 0,1 0 0 0 0,-1 0 0 0 0,1 0 0 0 0,-1 0 0 0 0,1-1 1 0 0,-1 1-1 0 0,0 0 0 0 0,0 0 0 0 0,0 0 0 0 0,0 0 1 0 0,0 0-1 0 0,-1 0 0 0 0,1 0 0 0 0,0 0 0 0 0,-1 0 1 0 0,0 0-1 0 0,1 0 0 0 0,-1-1 0 0 0,0 1 0 0 0,0 0 0 0 0,-2 2 1 0 0,-1 2 7 0 0,0 0 1 0 0,-1 0-1 0 0,0 0 0 0 0,-1-1 1 0 0,1 0-1 0 0,-1 0 1 0 0,0-1-1 0 0,-6 5 1 0 0,-55 28 136 0 0,65-37-151 0 0,-27 15 76 0 0,-41 12 0 0 0,53-22-38 0 0,0 0-1 0 0,0-1 1 0 0,0-1 0 0 0,-21 1 0 0 0,35-4-41 0 0,-1 0 0 0 0,0 0 0 0 0,1 0 0 0 0,-1 0 0 0 0,1-1 0 0 0,-1 0 0 0 0,1 0 0 0 0,-1 0 0 0 0,1 0 0 0 0,0 0 0 0 0,0-1 0 0 0,-1 1 0 0 0,1-1 0 0 0,0 0 1 0 0,0 0-1 0 0,0 0 0 0 0,1 0 0 0 0,-1-1 0 0 0,0 1 0 0 0,1-1 0 0 0,0 0 0 0 0,-4-4 0 0 0,4 3-67 0 0,0 0 0 0 0,0 0 0 0 0,0-1-1 0 0,0 1 1 0 0,1 0 0 0 0,0 0 0 0 0,0-1 0 0 0,0 1 0 0 0,1-1 0 0 0,-1 1 0 0 0,1-1 0 0 0,0 1-1 0 0,0-1 1 0 0,1 1 0 0 0,-1-1 0 0 0,1 1 0 0 0,2-8 0 0 0,0 2-609 0 0,1 1 0 0 0,0-1 0 0 0,0 1 1 0 0,12-17-1 0 0,-10 17-1096 0 0,1 0 0 0 0,11-10 0 0 0,5-2-287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7.6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30 8 0 0,'0'-1'501'0'0,"1"0"1"0"0,-1-1-1 0 0,0 1 0 0 0,1 0 1 0 0,-1 0-1 0 0,0 0 0 0 0,0-1 0 0 0,0 1 1 0 0,0 0-1 0 0,0 0 0 0 0,-1-1 1 0 0,1 1-1 0 0,0 0 0 0 0,-1-1 1 0 0,0-8 2762 0 0,-12 30 921 0 0,4-6-3688 0 0,2 0 1 0 0,0 1-1 0 0,1 0 1 0 0,0 1-1 0 0,1-1 1 0 0,1 1-1 0 0,0 0 1 0 0,1 0-1 0 0,0 21 1 0 0,2-29-434 0 0,1-1 1 0 0,1 1-1 0 0,-1-1 1 0 0,1 0-1 0 0,1 1 1 0 0,-1-1 0 0 0,1 0-1 0 0,0 1 1 0 0,1-1-1 0 0,0 0 1 0 0,0-1-1 0 0,1 1 1 0 0,-1-1 0 0 0,1 1-1 0 0,1-1 1 0 0,-1 0-1 0 0,1 0 1 0 0,0-1-1 0 0,1 0 1 0 0,-1 0-1 0 0,1 0 1 0 0,8 6 0 0 0,-5-6-84 0 0,0-1 1 0 0,-1 0 0 0 0,2 0-1 0 0,-1 0 1 0 0,0-1 0 0 0,1-1 0 0 0,0 0-1 0 0,-1 0 1 0 0,1-1 0 0 0,0 0-1 0 0,0 0 1 0 0,16-2 0 0 0,-9-1-595 0 0,0 0 0 0 0,22-6 1 0 0,-19 3-2264 0 0,28-13 1 0 0,-27 9-597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6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436 4 1840 0 0,'-1'0'487'0'0,"-1"-1"0"0"0,1 1 0 0 0,0-1 0 0 0,0 1 0 0 0,-1 0-1 0 0,1-1 1 0 0,0 1 0 0 0,-1 0 0 0 0,1 0 0 0 0,0 0 0 0 0,0 0 0 0 0,-1 0-1 0 0,1 0 1 0 0,0 1 0 0 0,-1-1 0 0 0,-1 1 0 0 0,0 0-16 0 0,1 0 0 0 0,-1 0 0 0 0,1 1 0 0 0,-1-1 0 0 0,1 1 0 0 0,0-1 0 0 0,-4 4 0 0 0,-1 3 124 0 0,0 1-1 0 0,0 0 0 0 0,-7 10 0 0 0,11-14-167 0 0,-19 28 181 0 0,-2-1 0 0 0,-2-1 0 0 0,0-1 0 0 0,-2-2 1 0 0,-59 48-1 0 0,69-63-611 0 0,-45 37 117 0 0,54-43-192 0 0,1 1 1 0 0,0 1 0 0 0,1 0-1 0 0,-13 18 1 0 0,20-27 20 0 0,-1 1 0 0 0,1 0 0 0 0,-1 0 1 0 0,1-1-1 0 0,-1 1 0 0 0,1 0 0 0 0,0 0 1 0 0,-1 0-1 0 0,1-1 0 0 0,0 1 0 0 0,0 0 1 0 0,0 0-1 0 0,-1 0 0 0 0,1 0 0 0 0,0 0 0 0 0,0 0 1 0 0,0-1-1 0 0,1 1 0 0 0,-1 0 0 0 0,0 0 1 0 0,0 0-1 0 0,0 0 0 0 0,0 0 0 0 0,1-1 1 0 0,-1 1-1 0 0,1 1 0 0 0,0-1-152 0 0,0 0-1 0 0,0 0 1 0 0,0 0-1 0 0,1-1 1 0 0,-1 1-1 0 0,0 0 1 0 0,0-1 0 0 0,0 1-1 0 0,1-1 1 0 0,-1 1-1 0 0,0-1 1 0 0,1 0-1 0 0,-1 1 1 0 0,0-1-1 0 0,1 0 1 0 0,-1 0 0 0 0,2 0-1 0 0,13 0-2122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1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38 8 0 0,'-10'-14'3243'0'0,"8"12"-1763"0"0,-1-1 1 0 0,1 0 0 0 0,1 0-1 0 0,-1 0 1 0 0,-1-7 4047 0 0,3 10-5290 0 0,0 0-159 0 0,0 0 0 0 0,0 1 1 0 0,6 1 1422 0 0,7 6-1233 0 0,-12-7 222 0 0,37 25 347 0 0,-2 2 0 0 0,-1 1 0 0 0,43 47-1 0 0,-75-73-814 0 0,2 3 11 0 0,0-1 0 0 0,0 0 0 0 0,0 0 0 0 0,1-1 0 0 0,10 8 0 0 0,-15-12-39 0 0,1 1 0 0 0,-1 0 0 0 0,0-1 0 0 0,1 1 0 0 0,-1-1 0 0 0,0 0 0 0 0,1 1 0 0 0,-1-1 0 0 0,0 0 0 0 0,1 0 0 0 0,-1 0 0 0 0,1 0 0 0 0,-1 0 0 0 0,0 0 0 0 0,1-1 0 0 0,-1 1 0 0 0,1 0 0 0 0,-1-1 0 0 0,0 1 0 0 0,1-1 0 0 0,-1 1 0 0 0,0-1 0 0 0,0 1 0 0 0,1-1 0 0 0,-1 0 0 0 0,0 0 0 0 0,0 0 0 0 0,0 0 0 0 0,0 0 0 0 0,0 0 0 0 0,0 0 0 0 0,0 0 0 0 0,0 0 0 0 0,-1 0 0 0 0,2-3 0 0 0,1 0-11 0 0,0 0-1 0 0,0-1 0 0 0,-1 1 1 0 0,0-1-1 0 0,0 0 1 0 0,0 0-1 0 0,0 0 1 0 0,-1 1-1 0 0,0-1 0 0 0,1-10 1 0 0,-2 13 19 0 0,0-1-1 0 0,0 1 1 0 0,-1-1 0 0 0,1 1-1 0 0,-1 0 1 0 0,1-1-1 0 0,-1 1 1 0 0,0 0 0 0 0,0 0-1 0 0,0-1 1 0 0,0 1 0 0 0,-1 0-1 0 0,1 0 1 0 0,0 0 0 0 0,-1 0-1 0 0,1 0 1 0 0,-1 1 0 0 0,0-1-1 0 0,0 0 1 0 0,0 1 0 0 0,0-1-1 0 0,0 1 1 0 0,0 0-1 0 0,-4-2 1 0 0,2 0 0 0 0,-1 1 0 0 0,0 0 1 0 0,1 1-1 0 0,-1-1 0 0 0,0 1 0 0 0,0 0 0 0 0,-1 0 0 0 0,1 0 1 0 0,0 1-1 0 0,0-1 0 0 0,0 1 0 0 0,0 1 0 0 0,0-1 0 0 0,-1 1 0 0 0,1 0 1 0 0,0 0-1 0 0,0 0 0 0 0,0 1 0 0 0,1 0 0 0 0,-1 0 0 0 0,0 0 1 0 0,-7 5-1 0 0,1 0 21 0 0,0 1 1 0 0,1 0-1 0 0,0 1 0 0 0,1 0 1 0 0,0 0-1 0 0,0 1 1 0 0,-12 19-1 0 0,-7 3 93 0 0,22-25-66 0 0,-1 0-1 0 0,1 0 0 0 0,1 0 0 0 0,-10 16 0 0 0,17-25-60 0 0,1-1 0 0 0,-1 0 1 0 0,1 1-1 0 0,0 0 0 0 0,0-1 0 0 0,0 1 0 0 0,6-3 0 0 0,1-1-27 0 0,186-126-15 0 0,-195 131 52 0 0,3-2 11 0 0,0 0 0 0 0,1 1 0 0 0,-1-1 0 0 0,1 1-1 0 0,0 0 1 0 0,-1 0 0 0 0,1 0 0 0 0,10-2 0 0 0,-15 4 6 0 0,-9 10 8 0 0,-20 14 31 0 0,-2-1 1 0 0,-40 23-1 0 0,-70 29-119 0 0,127-66 24 0 0,14-6-68 0 0,9-4-6 0 0,12-5-303 0 0,-1 0 0 0 0,36-17 0 0 0,-2 1-1106 0 0,43-13-6246 0 0,-75 28 4171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2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583 74 1928 0 0,'-1'-7'1000'0'0,"-1"1"0"0"0,0 0 0 0 0,0-1-1 0 0,0 1 1 0 0,-1 0 0 0 0,-5-8-1 0 0,7 12-788 0 0,-1 1-1 0 0,1-1 1 0 0,-1 0 0 0 0,1 1-1 0 0,-1-1 1 0 0,0 1-1 0 0,1 0 1 0 0,-1-1 0 0 0,0 1-1 0 0,0 0 1 0 0,0 0-1 0 0,0 0 1 0 0,0 1-1 0 0,0-1 1 0 0,0 0 0 0 0,0 1-1 0 0,0-1 1 0 0,0 1-1 0 0,-1 0 1 0 0,1-1 0 0 0,0 1-1 0 0,0 0 1 0 0,-3 1-1 0 0,-6 0 320 0 0,1 1-1 0 0,0 1 0 0 0,0 0 1 0 0,0 0-1 0 0,0 1 1 0 0,0 0-1 0 0,-14 9 0 0 0,8-3-111 0 0,0 0 0 0 0,0 2 0 0 0,-18 17 0 0 0,12-7 0 0 0,2 1 0 0 0,0 1 0 0 0,-18 30 0 0 0,-45 84 412 0 0,79-130-773 0 0,-30 49 285 0 0,-58 118 887 0 0,87-164-1162 0 0,1 1 0 0 0,0-1-1 0 0,1 1 1 0 0,0 0 0 0 0,1 1-1 0 0,0-1 1 0 0,1 0 0 0 0,0 1-1 0 0,1-1 1 0 0,2 19 0 0 0,0-21-69 0 0,0 0-1 0 0,1-1 1 0 0,0 1 0 0 0,0-1 0 0 0,1 1 0 0 0,0-1-1 0 0,1 0 1 0 0,0-1 0 0 0,0 1 0 0 0,1-1 0 0 0,0 0-1 0 0,0 0 1 0 0,10 8 0 0 0,-4-5-120 0 0,0-1 0 0 0,1-1 0 0 0,1 0 0 0 0,-1-1 0 0 0,2 0-1 0 0,-1-1 1 0 0,1-1 0 0 0,0 0 0 0 0,0-1 0 0 0,0 0 0 0 0,23 3 0 0 0,11-1-2403 0 0,1-2 0 0 0,66-2 1 0 0,-69-3-770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2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 1064 0 0,'1'-1'562'0'0,"0"0"1"0"0,0 0-1 0 0,0 0 0 0 0,-1 1 0 0 0,1-1 1 0 0,0 0-1 0 0,0 0 0 0 0,0 1 0 0 0,0-1 1 0 0,0 1-1 0 0,1-1 0 0 0,1 0 0 0 0,15 0 2750 0 0,-11 2-2941 0 0,1 1 1 0 0,-1 0-1 0 0,9 3 1 0 0,-7-2 85 0 0,7 3 2 0 0,0 1-1 0 0,0 0 1 0 0,0 1-1 0 0,-1 1 0 0 0,0 1 1 0 0,0 0-1 0 0,16 15 1 0 0,-14-9 61 0 0,-2 0 1 0 0,1 1 0 0 0,-2 1-1 0 0,0 0 1 0 0,13 24-1 0 0,-12-15-120 0 0,-2 2-1 0 0,0-1 1 0 0,-2 2-1 0 0,-1 0 1 0 0,-1 0-1 0 0,-2 0 1 0 0,-1 1-1 0 0,3 45 0 0 0,-8-60-343 0 0,0 0-1 0 0,-2 0 0 0 0,0 1 0 0 0,-1-1 0 0 0,0 0 1 0 0,-1 0-1 0 0,-11 30 0 0 0,11-37-60 0 0,-1 0 0 0 0,-1-1 1 0 0,1 0-1 0 0,-1 1 0 0 0,-1-2 1 0 0,1 1-1 0 0,-1-1 0 0 0,-1 0 0 0 0,1 0 1 0 0,-1 0-1 0 0,-1-1 0 0 0,1 0 1 0 0,-1-1-1 0 0,-15 10 0 0 0,16-12-264 0 0,0 0 0 0 0,0 0-1 0 0,0 0 1 0 0,0-1 0 0 0,0 1 0 0 0,0-2-1 0 0,-1 1 1 0 0,1-1 0 0 0,-1 0-1 0 0,1-1 1 0 0,-11 0 0 0 0,17 0-152 0 0,0-1 0 0 0,0 1-1 0 0,0 0 1 0 0,0-1 0 0 0,0 1 0 0 0,0 0 0 0 0,0-1 0 0 0,1 1-1 0 0,-1-1 1 0 0,0 0 0 0 0,0 1 0 0 0,0-1 0 0 0,0 0 0 0 0,1 1 0 0 0,-1-1-1 0 0,0 0 1 0 0,1 0 0 0 0,-1 0 0 0 0,0-1 0 0 0,-2-9-3196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2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13 3305 0 0,'-16'-5'6432'0'0,"11"4"-4085"0"0,0-1 0 0 0,-1 1 0 0 0,1 0 0 0 0,-11-1 1 0 0,33 8 209 0 0,33 5-2490 0 0,1-3-1 0 0,-1-1 1 0 0,67-1-1 0 0,-114-6-131 0 0,63-1-764 0 0,-60 1 265 0 0,0-1-1 0 0,0 0 0 0 0,0 0 0 0 0,0-1 0 0 0,0 1 0 0 0,0-1 0 0 0,-1 0 0 0 0,9-5 1 0 0,-7 2-2072 0 0,-2 1-108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3.1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2897 0 0,'-1'0'636'0'0,"0"0"0"0"0,0 0 0 0 0,0 1 0 0 0,0-1 1 0 0,0 0-1 0 0,0 0 0 0 0,0 1 0 0 0,0-1 0 0 0,1 1 0 0 0,-1-1 1 0 0,0 1-1 0 0,0-1 0 0 0,0 1 0 0 0,0-1 0 0 0,1 1 0 0 0,-1 0 1 0 0,-1 0-1 0 0,2 0-395 0 0,0 0 0 0 0,0 0-1 0 0,0 0 1 0 0,-1 0 0 0 0,1 0 0 0 0,0 0 0 0 0,0 0 0 0 0,1 0 0 0 0,-1 0 0 0 0,0 0-1 0 0,0 0 1 0 0,0 0 0 0 0,1 0 0 0 0,-1 0 0 0 0,0 0 0 0 0,1-1 0 0 0,-1 1 0 0 0,1 0 0 0 0,0 1-1 0 0,11 18 464 0 0,1 0 0 0 0,1 0 0 0 0,1-1 0 0 0,19 18-1 0 0,14 18-641 0 0,-38-43-273 0 0,24 35-236 0 0,-30-42-457 0 0,-1 1-1 0 0,0-1 1 0 0,0 1 0 0 0,-1 0 0 0 0,0 0-1 0 0,3 12 1 0 0,-2-5-3276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3.9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40 433 512 0 0,'0'-2'620'0'0,"0"0"0"0"0,0 1 1 0 0,0-1-1 0 0,0 1 0 0 0,0-1 0 0 0,-1 0 0 0 0,1 1 1 0 0,0-1-1 0 0,-1 1 0 0 0,1-1 0 0 0,-1 1 0 0 0,0-1 0 0 0,1 1 1 0 0,-1-1-1 0 0,0 1 0 0 0,0 0 0 0 0,0 0 0 0 0,0-1 1 0 0,-2-1-1 0 0,-8-13 3416 0 0,8 6-2719 0 0,-1 1 0 0 0,2-1 0 0 0,-4-20 1 0 0,5 22-1092 0 0,1 0 1 0 0,-1 0-1 0 0,2 1 1 0 0,-1-1 0 0 0,1 0-1 0 0,0 1 1 0 0,1-1-1 0 0,0 1 1 0 0,5-15 0 0 0,3-3-118 0 0,2 0 0 0 0,1 0 0 0 0,31-43 0 0 0,-38 60-90 0 0,0 0 0 0 0,1 1-1 0 0,-1 0 1 0 0,1 0 0 0 0,0 1 0 0 0,1 0-1 0 0,0 0 1 0 0,0 0 0 0 0,0 1-1 0 0,1 1 1 0 0,-1-1 0 0 0,1 1 0 0 0,0 1-1 0 0,17-5 1 0 0,-23 7-12 0 0,0 1 1 0 0,1 0-1 0 0,-1-1 0 0 0,0 1 1 0 0,0 1-1 0 0,0-1 0 0 0,1 0 1 0 0,-1 1-1 0 0,0-1 0 0 0,0 1 1 0 0,0 0-1 0 0,0 0 0 0 0,0 0 1 0 0,0 1-1 0 0,4 1 0 0 0,-3 0 0 0 0,0 0 0 0 0,0 1-1 0 0,0-1 1 0 0,0 1 0 0 0,-1 0-1 0 0,1 0 1 0 0,-1 0 0 0 0,5 8-1 0 0,-1 1 23 0 0,-1 0 1 0 0,0 0-1 0 0,-1 1 0 0 0,-1 0 0 0 0,0 0 0 0 0,2 14 0 0 0,0 29 52 0 0,-5-40-64 0 0,1-1-1 0 0,0 1 1 0 0,1-1 0 0 0,8 24 0 0 0,-10-36-34 0 0,1 0 1 0 0,0 0-1 0 0,0 0 0 0 0,0 0 1 0 0,1 0-1 0 0,-1 0 1 0 0,1-1-1 0 0,0 1 1 0 0,0-1-1 0 0,0 0 1 0 0,0 0-1 0 0,1 0 0 0 0,-1 0 1 0 0,1-1-1 0 0,0 1 1 0 0,0-1-1 0 0,0 0 1 0 0,0 0-1 0 0,0 0 1 0 0,0-1-1 0 0,6 2 0 0 0,-5-3-97 0 0,-1 1 0 0 0,0-1 0 0 0,1 0 0 0 0,-1 0-1 0 0,1 0 1 0 0,-1-1 0 0 0,0 1 0 0 0,1-1 0 0 0,-1 0-1 0 0,0-1 1 0 0,0 1 0 0 0,0-1 0 0 0,0 0-1 0 0,0 1 1 0 0,0-2 0 0 0,4-2 0 0 0,1-1-1457 0 0,0-1 0 0 0,0 0 0 0 0,0 0 0 0 0,-1-1 0 0 0,7-9 0 0 0,-3 2-2269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4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478 0 336 0 0,'-25'16'7941'0'0,"20"-12"-6290"0"0,0-1-1 0 0,-1 0 1 0 0,1 1 0 0 0,-7 7-1 0 0,-44 52 2825 0 0,-47 47-1947 0 0,76-84-2109 0 0,-126 113 968 0 0,140-128-1335 0 0,1-1-6 0 0,-20 20 0 0 0,30-27-92 0 0,-1 0-1 0 0,1 0 1 0 0,0 0-1 0 0,0 0 1 0 0,0 0-1 0 0,0 1 1 0 0,1-1-1 0 0,-1 1 1 0 0,1-1-1 0 0,0 1 1 0 0,0-1-1 0 0,-1 7 1 0 0,2-9 5 0 0,0-1 0 0 0,0 1 0 0 0,0-1 1 0 0,0 0-1 0 0,0 1 0 0 0,0-1 0 0 0,0 1 1 0 0,0-1-1 0 0,0 1 0 0 0,0-1 0 0 0,1 1 1 0 0,-1-1-1 0 0,0 0 0 0 0,0 1 0 0 0,0-1 0 0 0,1 1 1 0 0,-1-1-1 0 0,0 0 0 0 0,1 1 0 0 0,-1-1 1 0 0,0 0-1 0 0,1 1 0 0 0,-1-1 0 0 0,0 0 1 0 0,1 0-1 0 0,0 1 0 0 0,14 2-1621 0 0,17-7-1599 0 0,-8-1 449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4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8 288 0 0,'0'0'321'0'0,"1"-1"-1"0"0,-1 1 1 0 0,0-1 0 0 0,0 1-1 0 0,1 0 1 0 0,-1-1 0 0 0,0 1-1 0 0,1-1 1 0 0,-1 1 0 0 0,0-1-1 0 0,1 1 1 0 0,-1 0 0 0 0,0-1-1 0 0,1 1 1 0 0,-1 0 0 0 0,1 0-1 0 0,-1-1 1 0 0,1 1 0 0 0,-1 0-1 0 0,1 0 1 0 0,-1 0 0 0 0,1-1-1 0 0,-1 1 1 0 0,1 0 0 0 0,-1 0-1 0 0,1 0 1 0 0,-1 0 0 0 0,1 0-1 0 0,-1 0 1 0 0,1 0 0 0 0,-1 0-1 0 0,1 0 1 0 0,0 1 0 0 0,1 0 380 0 0,0 0 0 0 0,-1 0 0 0 0,1 1 0 0 0,-1-1 1 0 0,1 1-1 0 0,-1-1 0 0 0,2 4 0 0 0,-1-4-867 0 0,85 120 4081 0 0,-42-55-3170 0 0,-8-11-557 0 0,-21-29-133 0 0,2-1 0 0 0,35 40 0 0 0,-52-64-61 0 0,1 1 0 0 0,-1-1 0 0 0,1 0 0 0 0,-1 0 0 0 0,1 0 0 0 0,-1 0-1 0 0,1 0 1 0 0,0 0 0 0 0,-1 0 0 0 0,1 0 0 0 0,0-1 0 0 0,3 2 0 0 0,-5-2-1 0 0,1 0 0 0 0,-1 0 0 0 0,1 0 1 0 0,-1 0-1 0 0,0 0 0 0 0,1 0 0 0 0,-1 0 1 0 0,0-1-1 0 0,1 1 0 0 0,-1 0 0 0 0,1 0 1 0 0,-1 0-1 0 0,0 0 0 0 0,1 0 0 0 0,-1-1 0 0 0,0 1 1 0 0,1 0-1 0 0,-1 0 0 0 0,0-1 0 0 0,0 1 1 0 0,1 0-1 0 0,-1 0 0 0 0,0-1 0 0 0,1 1 0 0 0,-1-1-6 0 0,0 0-1 0 0,1 0 0 0 0,-1 0 0 0 0,0-1 1 0 0,1 1-1 0 0,-1 0 0 0 0,0 0 0 0 0,0 0 0 0 0,0 0 1 0 0,0 0-1 0 0,0 0 0 0 0,0-2 0 0 0,-1-2-73 0 0,0 0 1 0 0,-1 0-1 0 0,1 1 0 0 0,-1-1 0 0 0,0 0 0 0 0,0 1 0 0 0,-1-1 1 0 0,1 1-1 0 0,-1 0 0 0 0,0 0 0 0 0,0 0 0 0 0,0 0 1 0 0,0 0-1 0 0,-8-5 0 0 0,1 0 14 0 0,-1 1 1 0 0,0 0-1 0 0,-1 1 0 0 0,-13-7 1 0 0,-6 0 108 0 0,0 1 1 0 0,-65-16 0 0 0,66 24 161 0 0,30 4-191 0 0,1 1 0 0 0,-1-1 1 0 0,0 1-1 0 0,0-1 1 0 0,0 1-1 0 0,0 0 1 0 0,1-1-1 0 0,-1 1 0 0 0,0-1 1 0 0,0 1-1 0 0,1 0 1 0 0,-1-1-1 0 0,0 1 1 0 0,1 0-1 0 0,-1-1 0 0 0,0 1 1 0 0,1 0-1 0 0,-1 0 1 0 0,0-1-1 0 0,1 1 1 0 0,28-14-44 0 0,54-18 1 0 0,-40 17 87 0 0,-23 7 41 0 0,31-7 1 0 0,-35 11-36 0 0,-10 2 38 0 0,0 1 0 0 0,1 0 1 0 0,-1 0-1 0 0,8 0 1 0 0,-18 1-18 0 0,0 1 1 0 0,1 0-1 0 0,-1 1 1 0 0,0-1 0 0 0,1 0-1 0 0,-7 5 1 0 0,-6 1 84 0 0,-109 43 202 0 0,60-23-192 0 0,54-23-165 0 0,-23 10 118 0 0,32-13-113 0 0,0 0 0 0 0,0 0 0 0 0,1 0 0 0 0,-1 0-1 0 0,1 0 1 0 0,-1 0 0 0 0,1 1 0 0 0,-1-1 0 0 0,1 1 0 0 0,0-1 0 0 0,-1 1 0 0 0,1-1 0 0 0,0 1 0 0 0,-1 2-1 0 0,2-3-13 0 0,0-1 0 0 0,0 1 0 0 0,0-1 0 0 0,0 1 0 0 0,0-1 0 0 0,0 0 0 0 0,0 1 0 0 0,0-1 0 0 0,0 1 0 0 0,0-1 0 0 0,0 1 0 0 0,0-1 0 0 0,0 1 0 0 0,1-1 0 0 0,-1 0 0 0 0,0 1-1 0 0,0-1 1 0 0,1 1 0 0 0,-1-1 0 0 0,0 0 0 0 0,0 1 0 0 0,1-1 0 0 0,-1 0 0 0 0,0 1 0 0 0,1-1 0 0 0,-1 0 0 0 0,0 0 0 0 0,1 1 0 0 0,-1-1 0 0 0,1 0 0 0 0,-1 0 0 0 0,1 0 0 0 0,-1 1-1 0 0,0-1 1 0 0,1 0 0 0 0,-1 0 0 0 0,1 0 0 0 0,-1 0 0 0 0,1 0 0 0 0,-1 0 0 0 0,1 0 0 0 0,-1 0 0 0 0,1 0 0 0 0,-1 0 0 0 0,1 0 0 0 0,22-2-78 0 0,7-4-68 0 0,0-1-1 0 0,38-16 0 0 0,-44 14 90 0 0,0 0-1 0 0,0 2 1 0 0,1 1 0 0 0,29-3 0 0 0,-51 9 83 0 0,0 0 0 0 0,1 0 0 0 0,-1 0 0 0 0,0 0-1 0 0,1 0 1 0 0,-1 1 0 0 0,0 0 0 0 0,1-1 0 0 0,4 3 0 0 0,-7-2-140 0 0,0-1 0 0 0,0 1 0 0 0,0 0 0 0 0,0 0 0 0 0,0-1 0 0 0,0 1 0 0 0,0 0 0 0 0,0 0 0 0 0,0 0 0 0 0,0 0 0 0 0,0 0 0 0 0,-1 0 0 0 0,1 1-1 0 0,0-1 1 0 0,-1 0 0 0 0,1 0 0 0 0,-1 0 0 0 0,1 1 0 0 0,-1-1 0 0 0,0 0 0 0 0,0 0 0 0 0,1 1 0 0 0,-1-1 0 0 0,0 0 0 0 0,0 3 0 0 0,2 7-4451 0 0,0-3 2738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6.1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16 100 512 0 0,'-16'-4'15011'0'0,"25"1"-13894"0"0,0 2 0 0 0,0-1 0 0 0,15 0 0 0 0,8-1-590 0 0,512-77-549 0 0,-535 78-149 0 0,-6 1-45 0 0,0 1 1 0 0,1-1-1 0 0,-1 1 0 0 0,1 0 0 0 0,5 0 1 0 0,-9 0 174 0 0,0 0 1 0 0,0 0-1 0 0,0 0 1 0 0,0 0-1 0 0,0 0 1 0 0,1 0-1 0 0,-1 0 1 0 0,0 0 0 0 0,0 0-1 0 0,0 0 1 0 0,0 0-1 0 0,0 0 1 0 0,0 0-1 0 0,0 1 1 0 0,0-1-1 0 0,0 0 1 0 0,0 0-1 0 0,0 0 1 0 0,1 0-1 0 0,-1 0 1 0 0,0 0-1 0 0,0 0 1 0 0,0 0 0 0 0,0 1-1 0 0,0-1 1 0 0,0 0-1 0 0,0 0 1 0 0,0 0-1 0 0,0 0 1 0 0,0 0-1 0 0,0 0 1 0 0,0 0-1 0 0,0 1 1 0 0,0-1-1 0 0,0 0 1 0 0,0 0-1 0 0,0 0 1 0 0,0 0 0 0 0,0 0-1 0 0,0 0 1 0 0,-1 0-1 0 0,1 0 1 0 0,0 1-1 0 0,0-1 1 0 0,0 0-1 0 0,0 0 1 0 0,0 0-1 0 0,0 0 1 0 0,0 0-1 0 0,0 0 1 0 0,0 0-1 0 0,0 0 1 0 0,0 0-1 0 0,-1 0 1 0 0,1 0 0 0 0,0 1-1 0 0,0-1 1 0 0,0 0-1 0 0,0 0 1 0 0,0 0-1 0 0,0 0 1 0 0,0 0-1 0 0,-1 0 1 0 0,-6 5-1662 0 0,-22 7-2844 0 0,12-3 3083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6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61 24 0 0,'8'4'11888'0'0,"2"-4"-7450"0"0,14-3-4612 0 0,-15 1 1571 0 0,137-19-541 0 0,211-2 0 0 0,-276 19-3608 0 0,-29-3-3952 0 0,-27 2 3812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1728 0 0,'-3'0'8298'0'0,"3"0"-8203"0"0,-1 0 0 0 0,1 0 0 0 0,0 0 0 0 0,0 0 0 0 0,-1 0 0 0 0,1 0 0 0 0,0 0 0 0 0,0 0 0 0 0,0 0 0 0 0,-1 0 0 0 0,1 0 0 0 0,0 0 0 0 0,0 0 0 0 0,-1 0 1 0 0,1 0-1 0 0,0 0 0 0 0,0 0 0 0 0,0 0 0 0 0,-1 0 0 0 0,1 0 0 0 0,0 0 0 0 0,0 0 0 0 0,0 0 0 0 0,-1 1 0 0 0,1-1 0 0 0,0 0 0 0 0,0 0 0 0 0,0 0 0 0 0,-1 0 0 0 0,1 0 1 0 0,0 1-1 0 0,0-1 0 0 0,0 0 0 0 0,0 0 0 0 0,0 0 0 0 0,-1 1 0 0 0,-6 45 4640 0 0,6-35-4251 0 0,0 1 1 0 0,2 16 0 0 0,-1-24-531 0 0,1 0 1 0 0,-1 0 0 0 0,1 0-1 0 0,0 0 1 0 0,0 0 0 0 0,0 0-1 0 0,0 0 1 0 0,1 0 0 0 0,-1 0-1 0 0,1 0 1 0 0,0-1 0 0 0,0 1 0 0 0,1-1-1 0 0,-1 1 1 0 0,1-1 0 0 0,0 0-1 0 0,0 0 1 0 0,0 0 0 0 0,0 0-1 0 0,0-1 1 0 0,4 3 0 0 0,-5-4-338 0 0,-1 0-1 0 0,1-1 1 0 0,0 1 0 0 0,0 0 0 0 0,-1-1 0 0 0,1 1-1 0 0,0-1 1 0 0,0 0 0 0 0,0 0 0 0 0,0 1 0 0 0,-1-1 0 0 0,1 0-1 0 0,0-1 1 0 0,0 1 0 0 0,0 0 0 0 0,0 0 0 0 0,0-1 0 0 0,2 0-1 0 0,4-3-1044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3:37.2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278 173 512 0 0,'-3'-1'1009'0'0,"-1"0"-1"0"0,1-1 1 0 0,0 0-1 0 0,0 0 1 0 0,0 0 0 0 0,0 0-1 0 0,1 0 1 0 0,-5-4-1 0 0,-8-7 3861 0 0,15 12-4672 0 0,-1 1 0 0 0,0-1 1 0 0,0 1-1 0 0,0-1 1 0 0,1 1-1 0 0,-1 0 0 0 0,0-1 1 0 0,0 1-1 0 0,0 0 0 0 0,0-1 1 0 0,0 1-1 0 0,0 0 1 0 0,0 0-1 0 0,0 0 0 0 0,0 0 1 0 0,0 0-1 0 0,1 0 0 0 0,-1 0 1 0 0,0 0-1 0 0,0 0 1 0 0,0 0-1 0 0,-2 1 0 0 0,2 0 2 0 0,-1 0-1 0 0,0 0 0 0 0,1 0 0 0 0,-1 0 1 0 0,1 0-1 0 0,-1 0 0 0 0,1 1 0 0 0,0-1 1 0 0,-1 0-1 0 0,-1 4 0 0 0,-2 3 221 0 0,1-1 0 0 0,0 2-1 0 0,-5 13 1 0 0,9-21-383 0 0,-10 27 326 0 0,1 1 1 0 0,2 0 0 0 0,1 0-1 0 0,1 0 1 0 0,1 1-1 0 0,2 0 1 0 0,1 0 0 0 0,4 43-1 0 0,0-58-325 0 0,-1-1 0 0 0,2 1-1 0 0,0-1 1 0 0,0 0 0 0 0,2 0 0 0 0,0 0-1 0 0,0-1 1 0 0,1 0 0 0 0,1 0 0 0 0,0-1-1 0 0,1 0 1 0 0,16 18 0 0 0,-15-20-74 0 0,0 0 0 0 0,1-1 0 0 0,0 0 0 0 0,0-1 0 0 0,1 0-1 0 0,0-1 1 0 0,0-1 0 0 0,1 1 0 0 0,0-2 0 0 0,0 0 0 0 0,0-1 0 0 0,0 0 0 0 0,21 3 0 0 0,-11-4-19 0 0,-1-1-1 0 0,0-1 1 0 0,0-1 0 0 0,1-1-1 0 0,-1-1 1 0 0,29-7 0 0 0,-38 6 33 0 0,0-1 1 0 0,-1 0 0 0 0,1 0 0 0 0,-1-2 0 0 0,0 0-1 0 0,-1 0 1 0 0,0-1 0 0 0,0 0 0 0 0,0-1 0 0 0,-1 0-1 0 0,0-1 1 0 0,10-10 0 0 0,-10 8 27 0 0,-2 0-1 0 0,0 0 1 0 0,0 0-1 0 0,-1-1 1 0 0,0 0 0 0 0,-1 0-1 0 0,0-1 1 0 0,-1 0-1 0 0,-1 0 1 0 0,0 0 0 0 0,0-1-1 0 0,-2 1 1 0 0,1-1-1 0 0,-2 0 1 0 0,0-20-1 0 0,-1-7-1 0 0,-3 0-1 0 0,-1 1 0 0 0,-2 0 0 0 0,-22-74 0 0 0,24 101-2 0 0,-1-1 0 0 0,0 1 0 0 0,-1 1 0 0 0,-1-1 0 0 0,1 1 0 0 0,-2 0 0 0 0,-11-13 0 0 0,13 18 5 0 0,-1 0 0 0 0,-1 0 0 0 0,1 0 0 0 0,-1 1 0 0 0,0 0 0 0 0,-1 1 0 0 0,1 0 0 0 0,-1 0 0 0 0,0 0 0 0 0,-19-5 0 0 0,8 5-17 0 0,0 0 0 0 0,0 1 1 0 0,-1 1-1 0 0,1 2 0 0 0,-1 0 0 0 0,0 0 1 0 0,1 2-1 0 0,-38 6 0 0 0,36-3 2 0 0,1 1-1 0 0,0 1 0 0 0,0 1 0 0 0,0 1 0 0 0,1 0 0 0 0,0 2 1 0 0,1 0-1 0 0,-23 16 0 0 0,25-12-136 0 0,1-1-1 0 0,0 2 0 0 0,1 0 1 0 0,-17 22-1 0 0,-44 74-5642 0 0,48-67 2069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44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83 512 0 0,'-3'-5'568'0'0,"1"0"-1"0"0,-1 0 1 0 0,1 0-1 0 0,-2-7 1 0 0,-5-11 1685 0 0,7 20-1669 0 0,0 0-1 0 0,-1 0 1 0 0,1 1 0 0 0,0-1 0 0 0,-1 0 0 0 0,0 1 0 0 0,0 0 0 0 0,-4-4 0 0 0,-6 5 3711 0 0,7 2-3648 0 0,1 0 0 0 0,0 1 0 0 0,0-1 0 0 0,-8 4 0 0 0,12-5-628 0 0,1 1 1 0 0,0-1-1 0 0,0 0 0 0 0,0 0 1 0 0,0 0-1 0 0,-1 0 0 0 0,1 0 0 0 0,0 0 1 0 0,0 0-1 0 0,0 0 0 0 0,-1 0 1 0 0,1 0-1 0 0,0 1 0 0 0,0-1 1 0 0,0 0-1 0 0,0 0 0 0 0,0 0 1 0 0,-1 0-1 0 0,1 0 0 0 0,0 1 1 0 0,0-1-1 0 0,0 0 0 0 0,0 0 1 0 0,0 0-1 0 0,0 1 0 0 0,0-1 1 0 0,0 0-1 0 0,0 0 0 0 0,0 0 1 0 0,0 1-1 0 0,0-1 0 0 0,0 0 0 0 0,0 0 1 0 0,5 4 419 0 0,-4-4-386 0 0,0 0-1 0 0,0 0 0 0 0,0 1 0 0 0,1-1 0 0 0,-1 0 0 0 0,0 0 1 0 0,0 0-1 0 0,0 0 0 0 0,0 0 0 0 0,0-1 0 0 0,0 1 0 0 0,0 0 1 0 0,0 0-1 0 0,1-1 395 0 0,-19 16 316 0 0,17-15-752 0 0,-1 1 0 0 0,1-1 0 0 0,0 1 1 0 0,-1-1-1 0 0,1 1 0 0 0,0-1 0 0 0,-1 1 0 0 0,1-1 1 0 0,0 1-1 0 0,-1-1 0 0 0,1 1 0 0 0,0-1 1 0 0,0 1-1 0 0,0-1 0 0 0,0 1 0 0 0,-1-1 1 0 0,1 1-1 0 0,0 0 0 0 0,0-1 0 0 0,0 1 1 0 0,0-1-1 0 0,0 1 0 0 0,0-1 0 0 0,1 1 1 0 0,-1 1-1 0 0,1-1 17 0 0,-1 0 0 0 0,1 0 1 0 0,0 0-1 0 0,-1 0 0 0 0,1 0 1 0 0,0 0-1 0 0,0 0 0 0 0,0 0 0 0 0,0 0 1 0 0,0 0-1 0 0,1 0 0 0 0,1 1 21 0 0,0 0-1 0 0,-1-1 0 0 0,1 1 1 0 0,0-1-1 0 0,0 0 0 0 0,0 0 1 0 0,0 0-1 0 0,0 0 0 0 0,4 0 0 0 0,0-1 94 0 0,1 1 0 0 0,-1 1 0 0 0,1-1-1 0 0,13 6 1 0 0,3 0 119 0 0,0 1-116 0 0,-1 1-1 0 0,0 1 1 0 0,0 1-1 0 0,22 14 1 0 0,-10-5-6 0 0,-7-4 68 0 0,0 2 1 0 0,-2 1 0 0 0,42 39-1 0 0,-55-45-142 0 0,0 1-1 0 0,-1 1 0 0 0,-1 0 0 0 0,0 1 0 0 0,13 26 1 0 0,-4 0 103 0 0,17 49 0 0 0,-11-22-32 0 0,51 159 132 0 0,-58-161-122 0 0,-11-45-86 0 0,-2 1 0 0 0,0 0 0 0 0,-1 0 0 0 0,-1 0-1 0 0,1 43 1 0 0,-7-44-28 0 0,0-1 0 0 0,-1 1 0 0 0,-1-1 0 0 0,-1 0 0 0 0,-10 27 0 0 0,10-35-6 0 0,0 1 0 0 0,-2-1-1 0 0,0 0 1 0 0,0-1 0 0 0,-1 1-1 0 0,0-2 1 0 0,-1 1 0 0 0,-20 18-1 0 0,26-26-25 0 0,-1-1 0 0 0,1 0 0 0 0,-1-1 0 0 0,1 1 0 0 0,-1 0 0 0 0,0-1 0 0 0,0 0 0 0 0,0 0 0 0 0,-8 2 0 0 0,10-6-66 0 0,5-3-19 0 0,5-2-72 0 0,63-66-3018 0 0,-62 63 1481 0 0,2-4-3451 0 0,-5 6 1655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46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58 512 0 0,'-1'-1'338'0'0,"-7"-12"203"0"0,8 13-467 0 0,-1 0 0 0 0,1 0-1 0 0,0-1 1 0 0,0 1 0 0 0,0 0 0 0 0,0 0 0 0 0,0 0-1 0 0,-1-1 1 0 0,1 1 0 0 0,0 0 0 0 0,0 0-1 0 0,0 0 1 0 0,0-1 0 0 0,0 1 0 0 0,0 0 0 0 0,0 0-1 0 0,0 0 1 0 0,0-1 0 0 0,0 1 0 0 0,0 0 0 0 0,0 0-1 0 0,0-1 1 0 0,0 1 0 0 0,0 0 0 0 0,0 0 0 0 0,0 0-1 0 0,0-1 1 0 0,0 1 0 0 0,0 0 0 0 0,0 0 0 0 0,0 0-1 0 0,1-1 1 0 0,-1 1 0 0 0,0 0 0 0 0,0 0 0 0 0,0 0-1 0 0,0 0 1 0 0,0-1 0 0 0,0 1 0 0 0,1 0-1 0 0,-1 0 1 0 0,0 0 0 0 0,0 0 0 0 0,0 0 0 0 0,1 0-1 0 0,-1-1 1 0 0,0 1 0 0 0,0 0 0 0 0,0 0 0 0 0,1 0-1 0 0,-1 0 1 0 0,0 0 0 0 0,0 0 0 0 0,0 0 0 0 0,1 0-1 0 0,-1 0 1 0 0,0 0 45 0 0,0 0 0 0 0,1 0 0 0 0,-1 0 0 0 0,0 0 0 0 0,0 1-1 0 0,0-1 1 0 0,0 0 0 0 0,0 0 0 0 0,1 0 0 0 0,-1 0 0 0 0,0 0 0 0 0,0 0 0 0 0,0 0 0 0 0,0 0-1 0 0,0 0 1 0 0,1 0 0 0 0,-1 0 0 0 0,0 0 0 0 0,0 0 0 0 0,0 0 0 0 0,0 0 0 0 0,0 0-1 0 0,1 0 1 0 0,-1 0 0 0 0,0 0 0 0 0,0 0 0 0 0,0-1 0 0 0,0 1 0 0 0,0 0 0 0 0,1 0 0 0 0,-1 0-1 0 0,0 0 1 0 0,0 0 0 0 0,0 0 0 0 0,0 0 0 0 0,0 0 0 0 0,0-1 0 0 0,0 1 0 0 0,0 0-1 0 0,1 0 1 0 0,-1 0 0 0 0,0 0 0 0 0,0 0 0 0 0,0 0 0 0 0,0-1 0 0 0,0 1 0 0 0,0 0 0 0 0,0 0-1 0 0,0 0 1 0 0,0 0 0 0 0,0 0 0 0 0,0-1 0 0 0,0 1 0 0 0,0 0 0 0 0,0 0 0 0 0,0 0-1 0 0,0 0 1 0 0,0-1 0 0 0,-9-7 2134 0 0,2 1-1347 0 0,6 7-858 0 0,1 0 0 0 0,0 0 0 0 0,0 0 1 0 0,0-1-1 0 0,0 1 0 0 0,0 0 0 0 0,0 0 0 0 0,0 0 1 0 0,0 0-1 0 0,0 0 0 0 0,-1 0 0 0 0,1 0 1 0 0,0 0-1 0 0,0-1 0 0 0,0 1 0 0 0,0 0 0 0 0,0 0 1 0 0,0 0-1 0 0,0 0 0 0 0,0 0 0 0 0,0 0 0 0 0,0 0 1 0 0,0-1-1 0 0,0 1 0 0 0,0 0 0 0 0,0 0 1 0 0,0 0-1 0 0,0 0 0 0 0,0 0 0 0 0,0 0 0 0 0,0-1 1 0 0,0 1-1 0 0,0 0 0 0 0,0 0 0 0 0,0 0 0 0 0,0 0 1 0 0,0 0-1 0 0,0 0 0 0 0,1 0 0 0 0,-1-1 1 0 0,0 1-1 0 0,0 0 0 0 0,0 0 0 0 0,0 0 0 0 0,0 0 1 0 0,0 0-1 0 0,5-2 281 0 0,-1 1-1 0 0,1 0 1 0 0,-1 0 0 0 0,1 0 0 0 0,7 0-1 0 0,7-1 687 0 0,-18 1-938 0 0,0 1 0 0 0,0 0 0 0 0,0-1-1 0 0,1 1 1 0 0,-1 0 0 0 0,0 0 0 0 0,0 0 0 0 0,0 0 0 0 0,1 0-1 0 0,-1 0 1 0 0,0 0 0 0 0,0 1 0 0 0,2-1 0 0 0,-3 1-31 0 0,1 0 0 0 0,-1-1 0 0 0,1 1 0 0 0,-1 0 0 0 0,1-1 0 0 0,-1 1 1 0 0,0 0-1 0 0,1 0 0 0 0,-1-1 0 0 0,0 1 0 0 0,0 0 0 0 0,1 0 0 0 0,-1 0 1 0 0,0-1-1 0 0,0 1 0 0 0,0 0 0 0 0,0 0 0 0 0,0 0 0 0 0,0 0 0 0 0,-1 0 1 0 0,2 0-26 0 0,-1 0 1 0 0,0 0-1 0 0,0 0 1 0 0,0 0-1 0 0,1-1 1 0 0,-1 1 0 0 0,0 0-1 0 0,1 0 1 0 0,-1 0-1 0 0,0-1 1 0 0,1 1 0 0 0,-1 0-1 0 0,1 0 1 0 0,0-1-1 0 0,-1 1 1 0 0,1 0-1 0 0,-1-1 1 0 0,1 1 0 0 0,0-1-1 0 0,0 1 1 0 0,0 0-1 0 0,21 9 209 0 0,-9-5-118 0 0,-6 0-53 0 0,-5-5-31 0 0,0 1 1 0 0,0 0-1 0 0,0 0 1 0 0,0 1 0 0 0,0-1-1 0 0,-1 0 1 0 0,1 1-1 0 0,0-1 1 0 0,-1 1-1 0 0,1-1 1 0 0,-1 1 0 0 0,0 0-1 0 0,1-1 1 0 0,-1 1-1 0 0,1 2 1 0 0,-1-2-19 0 0,0 1 0 0 0,0-1 1 0 0,1 0-1 0 0,-1 0 0 0 0,1 0 0 0 0,-1 0 1 0 0,1 0-1 0 0,0 0 0 0 0,0 0 0 0 0,-1-1 1 0 0,1 1-1 0 0,0-1 0 0 0,1 1 0 0 0,-1-1 1 0 0,0 0-1 0 0,3 1 0 0 0,6 3 82 0 0,1 0 0 0 0,13 3 0 0 0,-3-2-30 0 0,-9-1-19 0 0,0 0 1 0 0,0 1-1 0 0,-1 0 1 0 0,24 16-1 0 0,-20-11-13 0 0,-1 1 1 0 0,-1 1-1 0 0,1 0 0 0 0,-2 1 0 0 0,0 1 0 0 0,17 25 0 0 0,0 6 22 0 0,-2 1 0 0 0,-2 1 1 0 0,19 52-1 0 0,-36-77-31 0 0,-2-1-1 0 0,-1 1 1 0 0,0 0 0 0 0,-2 0 0 0 0,-1 1-1 0 0,0-1 1 0 0,-2 1 0 0 0,-1 0-1 0 0,-4 36 1 0 0,-2-19-12 0 0,-3 0 0 0 0,-1 0 1 0 0,-1-1-1 0 0,-3-1 0 0 0,-1 0 0 0 0,-23 42 0 0 0,18-50-329 0 0,23-39-328 0 0,-1 0-1 0 0,0 0 1 0 0,0-1 0 0 0,0-12-1 0 0,2-6-1134 0 0,7-11-1817 0 0,0 15-2439 0 0,-7 17 4269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30.2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24 512 0 0,'0'-1'143'0'0,"0"0"0"0"0,0 0 0 0 0,0 0 0 0 0,0 1 1 0 0,0-1-1 0 0,0 0 0 0 0,0 0 0 0 0,0 1 0 0 0,0-1 0 0 0,1 0 0 0 0,-1 0 0 0 0,0 1 0 0 0,1-1 0 0 0,-1 0 0 0 0,0 1 1 0 0,1-1-1 0 0,-1 0 0 0 0,1 1 0 0 0,-1-1 0 0 0,1 1 0 0 0,-1-1 0 0 0,2 0 0 0 0,15-3 3847 0 0,-9 3-3589 0 0,-7 1-334 0 0,3-1 557 0 0,-1 1 0 0 0,0-1 0 0 0,1 1-1 0 0,-1 0 1 0 0,6 1 0 0 0,-8-1-437 0 0,1 0 0 0 0,-1 1-1 0 0,0 0 1 0 0,1-1 0 0 0,-1 1-1 0 0,0 0 1 0 0,0-1 0 0 0,1 1-1 0 0,-1 0 1 0 0,0 0 0 0 0,0 0-1 0 0,0 0 1 0 0,0 0 0 0 0,0 0 0 0 0,0 0-1 0 0,0 2 1 0 0,11 14 361 0 0,-2 1 0 0 0,0 1 0 0 0,-2 0 0 0 0,0 0 0 0 0,8 27 0 0 0,-5-1-291 0 0,8 60 0 0 0,-17-97-348 0 0,2 22 236 0 0,2 58 1 0 0,-6-79-516 0 0,-1 0-1 0 0,0 0 1 0 0,0-1 0 0 0,-1 1-1 0 0,0 0 1 0 0,0-1-1 0 0,-1 0 1 0 0,0 1-1 0 0,-1-1 1 0 0,0 0 0 0 0,-6 10-1 0 0,3-9-1745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31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1 512 0 0,'-108'5'6191'0'0,"102"-4"-5619"0"0,0 1-1 0 0,0-1 1 0 0,0 2 0 0 0,0-1 0 0 0,0 1 0 0 0,1-1-1 0 0,-1 1 1 0 0,1 1 0 0 0,0-1 0 0 0,-6 5 0 0 0,-4 5 628 0 0,-24 27 0 0 0,22-21-798 0 0,2 1 0 0 0,1 1 0 0 0,0 0 1 0 0,-13 28-1 0 0,8-7 333 0 0,-20 62-1 0 0,36-93-648 0 0,0 0-1 0 0,0 1 0 0 0,1 0 1 0 0,0-1-1 0 0,1 1 0 0 0,0 0 1 0 0,1 0-1 0 0,1 0 0 0 0,2 18 1 0 0,-1-20-59 0 0,1-1 0 0 0,0 0 0 0 0,0 0 1 0 0,1 0-1 0 0,0-1 0 0 0,0 1 0 0 0,1-1 0 0 0,0 0 1 0 0,0 0-1 0 0,1-1 0 0 0,0 1 0 0 0,10 8 0 0 0,3 1-32 0 0,0-1-1 0 0,2 0 1 0 0,0-2 0 0 0,0 0-1 0 0,2-1 1 0 0,-1-2-1 0 0,2 0 1 0 0,-1-2-1 0 0,1 0 1 0 0,1-1-1 0 0,40 6 1 0 0,-25-6-39 0 0,0-3 0 0 0,0-1 0 0 0,72-2 0 0 0,-101-3 19 0 0,0 0 1 0 0,0-1-1 0 0,-1-1 0 0 0,1 0 1 0 0,0 0-1 0 0,-1-1 0 0 0,0 0 1 0 0,0-1-1 0 0,0 0 0 0 0,-1-1 1 0 0,15-11-1 0 0,-17 12 20 0 0,-1-1 0 0 0,1 0 0 0 0,-1-1 0 0 0,-1 1 0 0 0,1-1 0 0 0,-1 0 0 0 0,-1-1 0 0 0,1 1 0 0 0,-1-1 0 0 0,0 0 0 0 0,-1 0 0 0 0,0 0 0 0 0,0 0 0 0 0,-1-1 0 0 0,2-8 0 0 0,-1-10-48 0 0,-1 1-1 0 0,-1 0 1 0 0,-2-1 0 0 0,0 1 0 0 0,-8-40-1 0 0,-1 18-40 0 0,-2 0-1 0 0,-19-45 1 0 0,25 77 112 0 0,0 1 0 0 0,-1 0 0 0 0,-1 1 0 0 0,0 0-1 0 0,-1 0 1 0 0,-1 1 0 0 0,0 0 0 0 0,-17-17 0 0 0,18 22-4 0 0,0 1 0 0 0,0-1-1 0 0,0 2 1 0 0,-1-1 0 0 0,0 1 0 0 0,-1 1-1 0 0,1 0 1 0 0,-1 0 0 0 0,0 1 0 0 0,0 1 0 0 0,-1-1-1 0 0,-17-1 1 0 0,8 3-27 0 0,1 1 0 0 0,-1 1 0 0 0,1 0 0 0 0,0 2 0 0 0,-1 0-1 0 0,1 2 1 0 0,0 0 0 0 0,1 1 0 0 0,-1 1 0 0 0,1 1 0 0 0,0 1 0 0 0,0 0 0 0 0,1 1 0 0 0,0 1-1 0 0,1 1 1 0 0,0 1 0 0 0,-16 14 0 0 0,24-17-245 0 0,0 1 0 0 0,0 0 0 0 0,1 1 0 0 0,0-1 0 0 0,-9 18 0 0 0,7-8-1362 0 0,1 0 1 0 0,-10 31-1 0 0,8-13-799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32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 8 0 0,'0'-1'55'0'0,"0"1"-1"0"0,0 0 1 0 0,0 0-1 0 0,0 0 1 0 0,0 0-1 0 0,0-1 1 0 0,0 1-1 0 0,1 0 1 0 0,-1 0-1 0 0,0 0 1 0 0,0 0-1 0 0,0-1 1 0 0,0 1-1 0 0,0 0 1 0 0,0 0-1 0 0,0 0 1 0 0,0 0-1 0 0,0-1 1 0 0,0 1 0 0 0,0 0-1 0 0,1 0 1 0 0,-1 0-1 0 0,0 0 1 0 0,0 0-1 0 0,0 0 1 0 0,0 0-1 0 0,0-1 1 0 0,1 1-1 0 0,-1 0 1 0 0,0 0-1 0 0,0 0 1 0 0,0 0-1 0 0,0 0 1 0 0,1 0-1 0 0,-1 0 88 0 0,0 0 0 0 0,0 0 0 0 0,0 0-1 0 0,1 0 1 0 0,-1 0 0 0 0,0 0-1 0 0,0 0 1 0 0,0 0 0 0 0,0 0-1 0 0,1 0 1 0 0,-1 1 0 0 0,0-1 0 0 0,0 0-1 0 0,0 0 1 0 0,0 0 0 0 0,0 0-1 0 0,1 0 1 0 0,-1 0 0 0 0,0 0-1 0 0,0 1 1 0 0,0-1 0 0 0,0 0 0 0 0,0 0-1 0 0,0 0 1 0 0,0 0 0 0 0,0 0-1 0 0,1 1 1 0 0,-1-1 0 0 0,0 0 0 0 0,0 0-1 0 0,0 0 1 0 0,0 0 0 0 0,0 1-1 0 0,0-1 1 0 0,0 0 0 0 0,0 0-1 0 0,0 0 1 0 0,0 0 0 0 0,0 1 0 0 0,0-1-1 0 0,0 0 1 0 0,0 0 0 0 0,0 0-1 0 0,-1 0 1 0 0,1 1 0 0 0,0-1-1 0 0,0 0 1 0 0,0 0 0 0 0,0 0 0 0 0,0 1-1 0 0,-1 2 505 0 0,1 1 0 0 0,-1-1 0 0 0,1 1 0 0 0,0-1 0 0 0,0 1 0 0 0,1 6 0 0 0,0-3-144 0 0,35 216 3007 0 0,-19-136-2721 0 0,8 47 618 0 0,-25-129-1386 0 0,1-1 1 0 0,1 0 0 0 0,-1 0 0 0 0,0 0-1 0 0,1 0 1 0 0,2 4 0 0 0,-3-7-30 0 0,-1 0 0 0 0,1 0 0 0 0,-1-1 0 0 0,1 1 0 0 0,-1 0 0 0 0,1-1 0 0 0,0 1 0 0 0,0 0 0 0 0,-1-1 0 0 0,1 1 1 0 0,0-1-1 0 0,0 1 0 0 0,-1-1 0 0 0,1 1 0 0 0,0-1 0 0 0,0 0 0 0 0,0 1 0 0 0,0-1 0 0 0,0 0 0 0 0,0 0 0 0 0,0 0 0 0 0,0 0 0 0 0,-1 0 0 0 0,1 0 0 0 0,0 0 0 0 0,0 0 0 0 0,0 0 0 0 0,0 0 0 0 0,0 0 0 0 0,0 0 0 0 0,0-1 0 0 0,0 1 0 0 0,0 0 1 0 0,1-2-1 0 0,1 1-224 0 0,1-1 0 0 0,-1 0 0 0 0,0 0 0 0 0,0 0 0 0 0,0-1 0 0 0,0 1 0 0 0,5-5 0 0 0,-4 2-967 0 0,-1-1 1 0 0,1 1-1 0 0,0 0 0 0 0,-1-1 1 0 0,0 0-1 0 0,3-10 1 0 0,-1 1-784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32.8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137 103 592 0 0,'-40'-8'4947'0'0,"33"8"-4301"0"0,-1-1-1 0 0,1 0 0 0 0,0-1 0 0 0,-1 0 1 0 0,1 0-1 0 0,0-1 0 0 0,0 1 0 0 0,1-2 1 0 0,-13-6-1 0 0,18 9-542 0 0,0 0 0 0 0,0 1 0 0 0,0-1 0 0 0,0 0 0 0 0,0 0 0 0 0,0 0 0 0 0,1 0 0 0 0,-1 0 0 0 0,0-1 0 0 0,1 1 0 0 0,-1 0 0 0 0,0 0 0 0 0,1 0 0 0 0,-1-1 0 0 0,1 1 0 0 0,0 0 0 0 0,-1 0 0 0 0,1-1 0 0 0,0 1 0 0 0,0 0-1 0 0,0-1 1 0 0,0 1 0 0 0,0 0 0 0 0,0-1 0 0 0,0 1 0 0 0,1-3 0 0 0,0 3-63 0 0,-1-1-1 0 0,1 1 1 0 0,0-1-1 0 0,0 1 0 0 0,0 0 1 0 0,0-1-1 0 0,0 1 1 0 0,0 0-1 0 0,0 0 0 0 0,1 0 1 0 0,-1 0-1 0 0,0 0 1 0 0,1 0-1 0 0,-1 0 0 0 0,1 0 1 0 0,-1 1-1 0 0,1-1 1 0 0,-1 0-1 0 0,1 1 1 0 0,-1-1-1 0 0,3 1 0 0 0,20-5-25 0 0,1 2-1 0 0,0 1 0 0 0,-1 1 1 0 0,1 1-1 0 0,0 1 0 0 0,-1 1 1 0 0,1 1-1 0 0,-1 2 0 0 0,41 12 1 0 0,-53-13 29 0 0,0 0 0 0 0,0 1 0 0 0,-1 0 0 0 0,0 1 0 0 0,0 1 0 0 0,-1-1 0 0 0,12 11 0 0 0,-19-15-7 0 0,-1 0 1 0 0,0 0-1 0 0,0 0 1 0 0,0 0-1 0 0,0 1 1 0 0,0-1-1 0 0,0 1 1 0 0,-1-1-1 0 0,1 1 1 0 0,-1-1-1 0 0,0 1 1 0 0,0 0-1 0 0,0 0 1 0 0,0 0-1 0 0,0 0 1 0 0,-1 0-1 0 0,1-1 1 0 0,-1 1-1 0 0,0 0 1 0 0,0 0-1 0 0,0 0 1 0 0,0 0-1 0 0,0 0 1 0 0,-1 0-1 0 0,1 0 1 0 0,-1 0-1 0 0,0 0 0 0 0,0 0 1 0 0,0 0-1 0 0,0-1 1 0 0,0 1-1 0 0,-1 0 1 0 0,1-1-1 0 0,-1 1 1 0 0,-3 3-1 0 0,0 1 25 0 0,-2 0-1 0 0,1 0 0 0 0,-1-1 0 0 0,0 0 1 0 0,0 0-1 0 0,-1 0 0 0 0,0-1 0 0 0,0 0 1 0 0,0-1-1 0 0,-1 1 0 0 0,-12 3 0 0 0,-12 3 125 0 0,-61 11 0 0 0,56-14-32 0 0,5-1-32 0 0,17-4 40 0 0,-1 0-1 0 0,1 1 1 0 0,0 1 0 0 0,-17 8-1 0 0,33-13-151 0 0,-1 0 0 0 0,1 0 0 0 0,-1 0 0 0 0,1 0 0 0 0,0 1 0 0 0,-1-1-1 0 0,1 0 1 0 0,0 0 0 0 0,-1 0 0 0 0,1 1 0 0 0,-1-1 0 0 0,1 0 0 0 0,0 1 0 0 0,0-1 0 0 0,-1 0 0 0 0,1 1-1 0 0,0-1 1 0 0,0 0 0 0 0,-1 1 0 0 0,1-1 0 0 0,0 0 0 0 0,0 1 0 0 0,0-1 0 0 0,0 1 0 0 0,-1-1 0 0 0,1 0-1 0 0,0 2 1 0 0,0-2-4 0 0,1 1-1 0 0,-1-1 0 0 0,0 1 0 0 0,1-1 0 0 0,-1 1 0 0 0,1-1 0 0 0,-1 1 0 0 0,0-1 0 0 0,1 0 1 0 0,-1 1-1 0 0,1-1 0 0 0,-1 1 0 0 0,1-1 0 0 0,-1 0 0 0 0,1 0 0 0 0,1 1 0 0 0,30 9-9 0 0,-28-9 37 0 0,58 12 20 0 0,28 8-36 0 0,176 65-192 0 0,-234-76-218 0 0,37 18 0 0 0,-30-6-4517 0 0,-35-19 1206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47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7 512 0 0,'-3'0'114'0'0,"1"1"-1"0"0,0-1 1 0 0,0 1 0 0 0,0-1-1 0 0,0 0 1 0 0,0 1 0 0 0,0-1-1 0 0,0 0 1 0 0,-1 0 0 0 0,1-1-1 0 0,0 1 1 0 0,-4-1 0 0 0,-3 0 1694 0 0,-9-2 1269 0 0,21 2-2011 0 0,-2 1-973 0 0,0-1 1 0 0,-1 1-1 0 0,1 0 0 0 0,0 0 1 0 0,0 0-1 0 0,-1 0 1 0 0,1-1-1 0 0,0 1 0 0 0,0 0 1 0 0,0 1-1 0 0,-1-1 1 0 0,1 0-1 0 0,0 0 0 0 0,0 0 1 0 0,-1 0-1 0 0,1 0 1 0 0,0 1-1 0 0,0-1 0 0 0,-1 0 1 0 0,1 1-1 0 0,1 0 0 0 0,1-1 249 0 0,-1 1 0 0 0,1-1 0 0 0,0 0-1 0 0,0 0 1 0 0,0 0 0 0 0,5-1 0 0 0,0 1-79 0 0,204-4 2459 0 0,-42 8-1480 0 0,-38 1-579 0 0,93-3-66 0 0,222-4 457 0 0,-96 0-440 0 0,-295 6-547 0 0,0 2 1 0 0,69 16 0 0 0,-72-12-152 0 0,-19-5-351 0 0,47 15 0 0 0,-72-14-573 0 0,-6-2-2702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50.4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26 512 0 0,'0'0'101'0'0,"0"0"-1"0"0,-1 0 0 0 0,1 0 1 0 0,0-1-1 0 0,0 1 1 0 0,0 0-1 0 0,0 0 1 0 0,0 0-1 0 0,1-1 1 0 0,-1 1-1 0 0,0 0 1 0 0,0 0-1 0 0,0 0 1 0 0,0 0-1 0 0,0-1 0 0 0,0 1 1 0 0,0 0-1 0 0,0 0 1 0 0,0 0-1 0 0,0 0 1 0 0,0-1-1 0 0,1 1 1 0 0,-1 0-1 0 0,0 0 1 0 0,0 0-1 0 0,0 0 0 0 0,0 0 1 0 0,0-1-1 0 0,1 1 1 0 0,-1 0-1 0 0,0 0 1 0 0,0 0-1 0 0,0 0 1 0 0,1 0-1 0 0,-1 0 1 0 0,0 0-1 0 0,0 0 0 0 0,0 0 1 0 0,0 0-1 0 0,1 0 1 0 0,-1 0-1 0 0,0 0 1 0 0,1 0-1 0 0,18-6 2033 0 0,23-2-212 0 0,-41 8-1800 0 0,30-4 843 0 0,52 1 1 0 0,-66 4-1211 0 0,22 4 0 0 0,-13-2-979 0 0,-20-2 484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50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55 864 0 0,'-1'0'279'0'0,"1"-1"-1"0"0,-1 0 1 0 0,1 1-1 0 0,-1-1 1 0 0,1 0-1 0 0,-1 0 1 0 0,1 0-1 0 0,-1 1 1 0 0,1-1-1 0 0,0 0 1 0 0,0 0-1 0 0,-1 0 1 0 0,1 0-1 0 0,0 1 1 0 0,0-1-1 0 0,0 0 1 0 0,0 0-1 0 0,0 0 1 0 0,0-1-1 0 0,1 1-171 0 0,0 0 0 0 0,0 0 0 0 0,0 1 0 0 0,0-1 0 0 0,0 0 0 0 0,0 1 0 0 0,0-1 0 0 0,0 1 0 0 0,0-1 0 0 0,0 1 0 0 0,1-1 0 0 0,-1 1 0 0 0,2-1 0 0 0,27-6 10 0 0,-1 2 0 0 0,1 0-1 0 0,1 2 1 0 0,43 1 0 0 0,14-1-107 0 0,-74 1-238 0 0,1 1 1 0 0,-1 1 0 0 0,1 0-1 0 0,-1 1 1 0 0,1 1 0 0 0,-1 0-1 0 0,26 8 1 0 0,-20-1-367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7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5 2240 0 0,'-4'0'3033'0'0,"-2"-1"1760"0"0,1-1-3457 0 0,2 1-415 0 0,3 2-777 0 0,0 2 8 0 0,3 0 96 0 0,0 0-128 0 0,1-1-48 0 0,0 1-88 0 0,0 0-64 0 0,2-2-384 0 0,1 1-521 0 0,0-2 313 0 0,1 0-1064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33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37 512 0 0,'1'-1'331'0'0,"-1"0"1"0"0,0 0-1 0 0,1 0 0 0 0,-1 0 0 0 0,1 0 0 0 0,-1 0 1 0 0,1 1-1 0 0,-1-1 0 0 0,1 0 0 0 0,0 0 0 0 0,-1 1 1 0 0,1-1-1 0 0,0 0 0 0 0,0 1 0 0 0,-1-1 0 0 0,1 1 1 0 0,0-1-1 0 0,0 1 0 0 0,1-1 0 0 0,22-9 4339 0 0,-21 9-4205 0 0,-1-1-1 0 0,1 1 1 0 0,-1 0-1 0 0,1-1 1 0 0,0 1 0 0 0,-1 1-1 0 0,1-1 1 0 0,0 0 0 0 0,0 1-1 0 0,0-1 1 0 0,0 1 0 0 0,-1 0-1 0 0,1 0 1 0 0,0 0-1 0 0,5 1 1 0 0,-8-1-409 0 0,1 1 1 0 0,0-1-1 0 0,-1 1 0 0 0,1-1 0 0 0,-1 1 0 0 0,1-1 1 0 0,-1 1-1 0 0,1-1 0 0 0,-1 1 0 0 0,1-1 0 0 0,-1 1 1 0 0,0 0-1 0 0,1-1 0 0 0,-1 1 0 0 0,0 0 0 0 0,1-1 1 0 0,-1 1-1 0 0,0 0 0 0 0,0-1 0 0 0,0 1 0 0 0,0 0 1 0 0,0 0-1 0 0,1 20 503 0 0,-1-17-473 0 0,-5 69 881 0 0,2-51-863 0 0,1 1 0 0 0,2 32 0 0 0,1-48-123 0 0,0 1 0 0 0,0-1 0 0 0,0-1 0 0 0,1 1 0 0 0,0 0 0 0 0,0 0-1 0 0,1-1 1 0 0,0 1 0 0 0,0-1 0 0 0,1 1 0 0 0,-1-1 0 0 0,6 5 0 0 0,-3-3-309 0 0,1 0 1 0 0,0-1-1 0 0,12 9 0 0 0,-13-11-672 0 0,0-2 0 0 0,0 1-1 0 0,8 3 1 0 0,0 0-1638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34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743 177 1064 0 0,'-4'-6'590'0'0,"1"1"-1"0"0,-1-1 0 0 0,0 1 0 0 0,-1-1 1 0 0,0 1-1 0 0,1 0 0 0 0,-2 1 1 0 0,1-1-1 0 0,0 1 0 0 0,-1 0 0 0 0,0 1 1 0 0,-10-6-1 0 0,3 4-227 0 0,-1 0 0 0 0,0 0 1 0 0,0 2-1 0 0,0-1 0 0 0,-15 0 0 0 0,-34-2 2154 0 0,-74 3-1 0 0,118 3-1375 0 0,13 1-865 0 0,0-1-1 0 0,0 1 1 0 0,0 1-1 0 0,0-1 1 0 0,1 1-1 0 0,-1 0 1 0 0,0 0-1 0 0,1 1 1 0 0,0 0-1 0 0,0 0 1 0 0,-9 6-1 0 0,-5 6 375 0 0,-26 25 0 0 0,38-34-544 0 0,-21 22 223 0 0,1 1-1 0 0,2 2 1 0 0,1 0-1 0 0,1 1 1 0 0,-28 52 0 0 0,47-76-312 0 0,0 1 1 0 0,0-1 0 0 0,1 1-1 0 0,0 0 1 0 0,0 0 0 0 0,1 0-1 0 0,1 0 1 0 0,-1 1 0 0 0,1-1-1 0 0,1 0 1 0 0,0 1-1 0 0,0-1 1 0 0,1 0 0 0 0,0 1-1 0 0,0-1 1 0 0,1 0 0 0 0,1 0-1 0 0,-1 0 1 0 0,1 0 0 0 0,1 0-1 0 0,0-1 1 0 0,0 1 0 0 0,1-1-1 0 0,8 12 1 0 0,1-3-28 0 0,0 1 1 0 0,2-2-1 0 0,0 0 0 0 0,0-1 1 0 0,2 0-1 0 0,28 17 1 0 0,6 0-141 0 0,65 28 0 0 0,-83-46 53 0 0,1-2-1 0 0,0-1 1 0 0,1-1 0 0 0,51 6 0 0 0,-72-13 33 0 0,1-2 1 0 0,-1 1-1 0 0,0-2 1 0 0,1 0-1 0 0,-1-1 0 0 0,0 0 1 0 0,30-8-1 0 0,-36 6 13 0 0,0 0 0 0 0,0 0 0 0 0,0-1 0 0 0,-1 0-1 0 0,0-1 1 0 0,1 0 0 0 0,-1 0 0 0 0,-1-1 0 0 0,1 0 0 0 0,-1 0 0 0 0,0-1-1 0 0,-1 0 1 0 0,0 0 0 0 0,6-8 0 0 0,-4 2 15 0 0,-1 0-1 0 0,0 0 1 0 0,-1-1 0 0 0,0 0 0 0 0,-1 0-1 0 0,-1 0 1 0 0,0-1 0 0 0,-1 1-1 0 0,0-1 1 0 0,-2 0 0 0 0,1-24-1 0 0,-3 2-76 0 0,-1 0-1 0 0,-2 0 1 0 0,-13-56 0 0 0,6 47 20 0 0,-2 1 0 0 0,-26-63 1 0 0,30 89 94 0 0,0 1 0 0 0,-1-1 0 0 0,0 2 0 0 0,-2-1 0 0 0,0 1 0 0 0,-1 1 0 0 0,-1 1 0 0 0,-16-15-1 0 0,22 22 19 0 0,-2 2 0 0 0,1-1 0 0 0,-1 1-1 0 0,0 1 1 0 0,0 0 0 0 0,0 0 0 0 0,-1 1 0 0 0,1 0-1 0 0,-1 1 1 0 0,0 0 0 0 0,0 1 0 0 0,-1 0-1 0 0,1 1 1 0 0,0 0 0 0 0,0 0 0 0 0,-1 2-1 0 0,-19 2 1 0 0,18-1-66 0 0,0 0-1 0 0,1 2 1 0 0,-1-1 0 0 0,1 2-1 0 0,-1 0 1 0 0,1 0 0 0 0,0 1 0 0 0,1 1-1 0 0,0 0 1 0 0,0 0 0 0 0,0 1-1 0 0,1 0 1 0 0,0 1 0 0 0,-17 20-1 0 0,16-15-521 0 0,1 0-1 0 0,0 1 1 0 0,1 0 0 0 0,1 1-1 0 0,-10 25 1 0 0,12-25-1268 0 0,1 1 0 0 0,1-1 0 0 0,-3 22 1 0 0,3-3-2192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35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58 1152 0 0,'0'-1'450'0'0,"-2"-29"4798"0"0,2 29-4884 0 0,-1-1-1 0 0,1 0 1 0 0,1 0-1 0 0,-1 1 1 0 0,0-1-1 0 0,0 0 1 0 0,1 1-1 0 0,-1-1 1 0 0,1 0-1 0 0,-1 1 1 0 0,1-1-1 0 0,0 0 1 0 0,-1 1-1 0 0,3-3 1 0 0,-5 6 334 0 0,1 0 1 0 0,-1 0 0 0 0,1 0-1 0 0,0 0 1 0 0,-1 0 0 0 0,1 1-1 0 0,0-1 1 0 0,-1 5 0 0 0,-4 24 1056 0 0,6-20-1628 0 0,0 0 0 0 0,0 0 0 0 0,4 20 0 0 0,2-4 37 0 0,2 0 1 0 0,0-1-1 0 0,2 0 1 0 0,20 39 0 0 0,46 76-425 0 0,-72-135 136 0 0,-2-4-82 0 0,-1 1 1 0 0,1-1-1 0 0,-1 0 1 0 0,0 1-1 0 0,0-1 1 0 0,0 1-1 0 0,0 0 0 0 0,1 3 1 0 0,-10-14-6835 0 0,7 1 3943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35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53 109 1728 0 0,'-5'-3'1673'0'0,"0"0"-243"0"0,-1-1 1 0 0,0 1 0 0 0,1-2-1 0 0,0 1 1 0 0,-9-9-1 0 0,14 12-1342 0 0,-1 0 0 0 0,0 0-1 0 0,0 0 1 0 0,1 0 0 0 0,-1 0-1 0 0,1 0 1 0 0,-1 0 0 0 0,1-1 0 0 0,-1 1-1 0 0,1 0 1 0 0,0 0 0 0 0,-1-1-1 0 0,1 1 1 0 0,0 0 0 0 0,0 0 0 0 0,0-1-1 0 0,0 1 1 0 0,0 0 0 0 0,0 0-1 0 0,1-1 1 0 0,-1 1 0 0 0,0 0-1 0 0,0 0 1 0 0,1-1 0 0 0,-1 1 0 0 0,1 0-1 0 0,-1 0 1 0 0,1 0 0 0 0,0 0-1 0 0,0 0 1 0 0,-1 0 0 0 0,1 0-1 0 0,0 0 1 0 0,0 0 0 0 0,0 0 0 0 0,0 0-1 0 0,0 0 1 0 0,1 0 0 0 0,3-3 25 0 0,1 0 1 0 0,-1 1-1 0 0,1 0 0 0 0,0 0 1 0 0,0 1-1 0 0,0 0 1 0 0,0 0-1 0 0,0 0 1 0 0,1 0-1 0 0,-1 1 1 0 0,1 0-1 0 0,-1 1 0 0 0,0-1 1 0 0,8 1-1 0 0,2 1 72 0 0,-1 0 0 0 0,1 1 0 0 0,0 0 0 0 0,25 9 0 0 0,-8 0-42 0 0,-2 1 1 0 0,0 2 0 0 0,36 22-1 0 0,-55-29-112 0 0,-1 1-1 0 0,0 0 0 0 0,0 1 1 0 0,-1 1-1 0 0,0-1 0 0 0,-1 2 1 0 0,0-1-1 0 0,12 18 0 0 0,-17-21-16 0 0,-1-1-1 0 0,1 1 0 0 0,-1 0 1 0 0,-1 0-1 0 0,1 0 0 0 0,-1 0 1 0 0,2 12-1 0 0,-3-14-3 0 0,-1 0 0 0 0,0 0 0 0 0,0 0 0 0 0,0 0 0 0 0,-1 0-1 0 0,1 0 1 0 0,-1 0 0 0 0,-1 0 0 0 0,1 0 0 0 0,-1 0 0 0 0,1-1 0 0 0,-4 7-1 0 0,2-6-8 0 0,-1 0-1 0 0,1-1 1 0 0,-1 0-1 0 0,0 1 1 0 0,0-1-1 0 0,0 0 1 0 0,0-1-1 0 0,-1 1 0 0 0,0-1 1 0 0,1 0-1 0 0,-1 0 1 0 0,0-1-1 0 0,-1 1 1 0 0,1-1-1 0 0,0 0 1 0 0,-1 0-1 0 0,-9 1 1 0 0,-9 2-1 0 0,-1-2 1 0 0,-42 1 0 0 0,53-4 10 0 0,-6 1-66 0 0,-33-5-1 0 0,45 4 48 0 0,0-2 0 0 0,0 1 0 0 0,1-1 0 0 0,-1-1-1 0 0,1 1 1 0 0,-1-1 0 0 0,-8-5 0 0 0,16 8 6 0 0,-1 0 0 0 0,1 0 1 0 0,-1-1-1 0 0,1 1 0 0 0,-1 0 1 0 0,1 0-1 0 0,-1-1 0 0 0,1 1 1 0 0,0 0-1 0 0,-1 0 1 0 0,1-1-1 0 0,-1 1 0 0 0,1-1 1 0 0,0 1-1 0 0,-1 0 0 0 0,1-1 1 0 0,0 1-1 0 0,-1-1 0 0 0,1 1 1 0 0,0-1-1 0 0,0 1 0 0 0,-1-1 1 0 0,1 1-1 0 0,0-1 0 0 0,0 1 1 0 0,0-1-1 0 0,0 1 0 0 0,0-2 1 0 0,0 2-3 0 0,1-1 0 0 0,-1 1 1 0 0,1-1-1 0 0,0 1 1 0 0,-1-1-1 0 0,1 1 0 0 0,0-1 1 0 0,-1 1-1 0 0,1 0 1 0 0,0-1-1 0 0,0 1 0 0 0,-1 0 1 0 0,1 0-1 0 0,0 0 1 0 0,0-1-1 0 0,0 1 0 0 0,36-2-126 0 0,-14 4 118 0 0,0 1 1 0 0,0 1 0 0 0,-1 1 0 0 0,1 1 0 0 0,32 13 0 0 0,-5 3-14 0 0,57 33 1 0 0,-25-3 11 0 0,-59-35-24 0 0,0-2 0 0 0,2-1 0 0 0,-1 0 0 0 0,41 14 0 0 0,-58-26-349 0 0,0 0-1 0 0,0-1 1 0 0,0 0-1 0 0,14 1 0 0 0,-17-2-364 0 0,0-1 0 0 0,-1 1 0 0 0,1 0 0 0 0,-1-1 0 0 0,1 0 0 0 0,6-2-1 0 0,1-2-956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49.6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139 126 8 0 0,'-12'-2'1144'0'0,"-1"0"0"0"0,0 2 0 0 0,-16 0 0 0 0,6 1-84 0 0,21-2-610 0 0,-1 1 0 0 0,1-1 0 0 0,0 1 0 0 0,-1-1 0 0 0,1 0 0 0 0,0 0 0 0 0,-1 0 0 0 0,-1-1 0 0 0,2 1-132 0 0,-1 0 0 0 0,1 0 0 0 0,-1 0 0 0 0,1 0-1 0 0,-1 0 1 0 0,1 1 0 0 0,-1-1 0 0 0,-2 0 0 0 0,50-5 1638 0 0,15 6-562 0 0,-54-1-1320 0 0,-5 1-52 0 0,-1 0 0 0 0,0 0 0 0 0,1 0 0 0 0,-1 0 0 0 0,1 0 1 0 0,-1 0-1 0 0,1 0 0 0 0,-1 0 0 0 0,0 0 0 0 0,1 0 0 0 0,-1 0 0 0 0,1 0 0 0 0,-1 0 1 0 0,0 0-1 0 0,1 0 0 0 0,-1 0 0 0 0,1 0 0 0 0,-1 0 0 0 0,0 1 0 0 0,1-1 1 0 0,-1 0-1 0 0,0 0 0 0 0,1 1 0 0 0,-1-1 0 0 0,1 0 0 0 0,8 0 112 0 0,-8 0-129 0 0,0 0 0 0 0,0-1 1 0 0,0 1-1 0 0,0 0 0 0 0,0 0 1 0 0,0 0-1 0 0,-1 0 0 0 0,1 0 1 0 0,0 0-1 0 0,0 0 0 0 0,0 0 1 0 0,0 0-1 0 0,0 0 0 0 0,0 1 1 0 0,-1-1-1 0 0,3 1 0 0 0,-2 0-56 0 0,4 4 99 0 0,-5-5-45 0 0,0 0-1 0 0,0 0 0 0 0,0 0 1 0 0,0 0-1 0 0,0 0 0 0 0,0 0 1 0 0,1 0-1 0 0,-1 0 0 0 0,0 1 1 0 0,0-1-1 0 0,0 0 0 0 0,0 0 1 0 0,0 0-1 0 0,0 0 0 0 0,0 0 1 0 0,0 0-1 0 0,0 0 0 0 0,0 0 1 0 0,0 1-1 0 0,0-1 0 0 0,0 0 1 0 0,0 0-1 0 0,0 0 0 0 0,-1 0 1 0 0,1 0-1 0 0,0 0 0 0 0,0 0 1 0 0,0 0-1 0 0,0 0 0 0 0,0 1 1 0 0,0-1-1 0 0,0 0 0 0 0,0 0 1 0 0,0 0-1 0 0,0 0 0 0 0,0 0 1 0 0,0 0-1 0 0,0 0 0 0 0,0 0 1 0 0,-1 0-1 0 0,1 0 0 0 0,0 0 1 0 0,0 0-1 0 0,0 0 0 0 0,0 0 1 0 0,0 0-1 0 0,0 0 0 0 0,0 0 1 0 0,0 0-1 0 0,-1 0 0 0 0,1 0 1 0 0,0 0-1 0 0,0 0 0 0 0,0 0 1 0 0,0 0-1 0 0,0 0 0 0 0,0 0 1 0 0,0 0-1 0 0,0 0 0 0 0,0 0 1 0 0,-1 0-1 0 0,1 0 0 0 0,0 0 1 0 0,0 0-1 0 0,0 0 0 0 0,0 0 1 0 0,0 0 77 0 0,17-1 454 0 0,-17 1-141 0 0,0 0-387 0 0,0 0-1 0 0,0 0 1 0 0,0 1-1 0 0,0-1 1 0 0,-1 0-1 0 0,1 0 1 0 0,0 0-1 0 0,0 1 1 0 0,0-1-1 0 0,0 0 1 0 0,0 0-1 0 0,0 1 1 0 0,0-1-1 0 0,0 0 1 0 0,0 0-1 0 0,0 0 1 0 0,0 1-1 0 0,0-1 1 0 0,0 0-1 0 0,0 0 1 0 0,0 1-1 0 0,0-1 1 0 0,0 0-1 0 0,0 0 1 0 0,0 1-1 0 0,1-1 1 0 0,-1 0-1 0 0,0 0 1 0 0,0 0-1 0 0,0 1 1 0 0,0-1-1 0 0,0 0 1 0 0,0 0 0 0 0,1 0-1 0 0,-1 0 1 0 0,0 1-1 0 0,0-1 1 0 0,0 0-1 0 0,1 0 1 0 0,-1 0-1 0 0,0 0 1 0 0,0 0-1 0 0,0 0 1 0 0,1 0-1 0 0,-1 0 1 0 0,0 1-1 0 0,0-1 1 0 0,1 0-1 0 0,-1 0 1 0 0,0 0-1 0 0,0 0 1 0 0,1 0-1 0 0,-1 0 1 0 0,0 0-1 0 0,0 0 1 0 0,1-1-1 0 0,70-3 334 0 0,65-20 144 0 0,7 10 70 0 0,-16 8-233 0 0,91-2 228 0 0,18 11 25 0 0,240-6 273 0 0,-252-18-766 0 0,116-4 303 0 0,-223 31-266 0 0,-1 1-382 0 0,-116-7 238 0 0,1 0-1 0 0,0 0 1 0 0,0 0-1 0 0,-1 0 1 0 0,1 0-1 0 0,0 0 1 0 0,0 0-1 0 0,-1 0 1 0 0,1 0-1 0 0,0 0 1 0 0,0-1 0 0 0,-1 1-1 0 0,1 0 1 0 0,0 0-1 0 0,0-1 1 0 0,-1 1-1 0 0,1 0 1 0 0,0-1-1 0 0,0 0 1 0 0,-1 1-79 0 0,0-1 0 0 0,-1 1 0 0 0,1-1 0 0 0,0 1 0 0 0,0 0 0 0 0,0-1 0 0 0,-1 1 1 0 0,1-1-1 0 0,0 1 0 0 0,-1 0 0 0 0,1-1 0 0 0,0 1 0 0 0,-1 0 0 0 0,1-1 0 0 0,0 1 0 0 0,-1 0 0 0 0,1 0 0 0 0,0-1 1 0 0,-1 1-1 0 0,1 0 0 0 0,-1 0 0 0 0,-30-14-6748 0 0,17 10 3527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51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48 216 0 0,'-10'-3'1978'0'0,"1"2"0"0"0,-1-1 0 0 0,-13 0 418 0 0,31-5-197 0 0,59-4-448 0 0,-16 3-1957 0 0,0 1 0 0 0,1 3 0 0 0,59 2 0 0 0,-93 6-1956 0 0,-13-1 1238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51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24 1416 0 0,'-1'0'290'0'0,"1"-1"0"0"0,-1 1 0 0 0,1 0-1 0 0,0-1 1 0 0,-1 1 0 0 0,1-1 0 0 0,0 0 0 0 0,0 1-1 0 0,-1-1 1 0 0,1 1 0 0 0,0-1 0 0 0,0 1-1 0 0,0-1 1 0 0,0 0 0 0 0,0 1 0 0 0,0-1 0 0 0,0 1-1 0 0,0-1 1 0 0,0 0 0 0 0,0 1 0 0 0,0-1-1 0 0,0 1 1 0 0,0-1 0 0 0,0 0 0 0 0,0 1 0 0 0,1-1-1 0 0,-1 1 1 0 0,0-1 0 0 0,0 1 0 0 0,1-1 0 0 0,-1 1-1 0 0,0-1 1 0 0,1 0 0 0 0,1 0-128 0 0,0 1 1 0 0,0-1 0 0 0,-1 1-1 0 0,1-1 1 0 0,0 1-1 0 0,0 0 1 0 0,0 0-1 0 0,0 0 1 0 0,2 0-1 0 0,6-1 152 0 0,85 1-297 0 0,0 1-35 0 0,-66-3-621 0 0,36 3-1 0 0,-3 8-3368 0 0,-39-4 2441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53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92 512 0 0,'-2'-5'1102'0'0,"0"0"-1"0"0,1 0 1 0 0,0 0-1 0 0,-2-8 1 0 0,-4-18 3370 0 0,-2 3 3692 0 0,11 44-7141 0 0,34 181 2341 0 0,-34-184-3209 0 0,25 89 471 0 0,-14-54-571 0 0,8 52-1 0 0,-19-82-72 0 0,-1-12-383 0 0,-1-19-396 0 0,1 3-333 0 0,0 0 1 0 0,1 1-1 0 0,0-1 1 0 0,6-16 0 0 0,1-7-3704 0 0,-4 16 2278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4:54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217 126 8 0 0,'-7'0'311'0'0,"3"1"423"0"0,0-1-1 0 0,0 0 1 0 0,0 0-1 0 0,0-1 1 0 0,-1 1-1 0 0,1-1 1 0 0,0 0 0 0 0,0 0-1 0 0,0 0 1 0 0,0 0-1 0 0,-3-3 1 0 0,6 4-684 0 0,1 0-1 0 0,0 0 1 0 0,0-1 0 0 0,-1 1 0 0 0,1 0-1 0 0,0 0 1 0 0,0-1 0 0 0,0 1 0 0 0,-1 0-1 0 0,1-1 1 0 0,0 1 0 0 0,0 0 0 0 0,0 0-1 0 0,0-1 1 0 0,0 1 0 0 0,0 0 0 0 0,0-1-1 0 0,0 1 1 0 0,0 0 0 0 0,-1-1 0 0 0,1 1-1 0 0,0 0 1 0 0,1-1 0 0 0,-1 1 0 0 0,0 0-1 0 0,0-1 1 0 0,0 1 0 0 0,0 0 0 0 0,0-1-1 0 0,0 1 1 0 0,0 0 0 0 0,0-1 0 0 0,1 1-1 0 0,-1 0 1 0 0,0 0 0 0 0,0-1 0 0 0,0 1-1 0 0,1 0 1 0 0,-1 0 0 0 0,0-1 0 0 0,0 1-1 0 0,0 0 1 0 0,1 0 0 0 0,-1-1 0 0 0,16-11-45 0 0,-11 8 346 0 0,1-1-78 0 0,1 1-1 0 0,-1-1 0 0 0,1 1 1 0 0,0 0-1 0 0,0 1 0 0 0,0 0 1 0 0,1 0-1 0 0,-1 0 0 0 0,1 1 1 0 0,13-2-1 0 0,-4 2 104 0 0,-1 0 0 0 0,1 2 0 0 0,34 3 0 0 0,-37-3-29 0 0,10 3 353 0 0,-35 0-559 0 0,1-1 0 0 0,-13 2 1 0 0,-3-1-423 0 0,-42-2 1 0 0,37-2-30 0 0,31 1 393 0 0,-25 8-86 0 0,-2-1-11 0 0,13-4 34 0 0,1 0-1 0 0,-1 0 1 0 0,-22 1-1 0 0,28-4 77 0 0,-9 1 25 0 0,17-1-113 0 0,-1 0 1 0 0,1 0 0 0 0,0 0 0 0 0,-1 0 0 0 0,1 0 0 0 0,0 0 0 0 0,-1 0 0 0 0,1 0-1 0 0,0 0 1 0 0,-1 0 0 0 0,1 0 0 0 0,0 0 0 0 0,-1-1 0 0 0,1 1 0 0 0,0 0 0 0 0,-1 0-1 0 0,1 0 1 0 0,0 0 0 0 0,-1-1 0 0 0,1 1 0 0 0,0 0 0 0 0,0 0 0 0 0,-1-1 0 0 0,1 1-1 0 0,0 0 1 0 0,0 0 0 0 0,0-1 0 0 0,-1 1 0 0 0,1 0 0 0 0,0-1 0 0 0,0 1 0 0 0,0-1-1 0 0,0 1 40 0 0,-9-7 146 0 0,2 6-128 0 0,1 2 1 0 0,0-1 0 0 0,0 1 0 0 0,0 0-1 0 0,0 0 1 0 0,0 0 0 0 0,0 1-1 0 0,0 0 1 0 0,-7 3 0 0 0,29-15 539 0 0,-10 5-571 0 0,0 1 1 0 0,1 0 0 0 0,9-5 0 0 0,21-4 181 0 0,1 2 0 0 0,0 1 0 0 0,0 2 1 0 0,1 1-1 0 0,0 2 0 0 0,0 2 0 0 0,0 2 0 0 0,1 1 0 0 0,-1 2 0 0 0,47 9 1 0 0,-64-7 25 0 0,0 0 1 0 0,36 14 0 0 0,-50-15-132 0 0,1 1 0 0 0,-1 0 0 0 0,-1 0 0 0 0,1 1 0 0 0,0 0 0 0 0,-1 0 0 0 0,0 1 0 0 0,-1 0 0 0 0,12 11 0 0 0,-17-15-86 0 0,0-1 0 0 0,0 1 0 0 0,0 0 0 0 0,1-1 0 0 0,-2 1 0 0 0,1 0 0 0 0,0 0 0 0 0,0 0 0 0 0,0 0 0 0 0,-1 0 0 0 0,1 0 0 0 0,-1 0 0 0 0,0 0 0 0 0,0 0 0 0 0,1 0 0 0 0,-1 0 0 0 0,0 0 0 0 0,-1 4 0 0 0,0-3-6 0 0,0 0-1 0 0,0 1 1 0 0,0-1 0 0 0,-1 0-1 0 0,1 0 1 0 0,-1 0 0 0 0,0 0-1 0 0,0-1 1 0 0,0 1 0 0 0,-3 4-1 0 0,-3 0 6 0 0,0 0 0 0 0,0 0 0 0 0,-1 0 0 0 0,0-1 0 0 0,0-1 0 0 0,-12 7 0 0 0,4-5-28 0 0,0-1 0 0 0,0 0 0 0 0,0-1 0 0 0,-32 4 0 0 0,-75 2-70 0 0,43-5-123 0 0,64-4 134 0 0,-1 0 0 0 0,1-2 0 0 0,-1 0 0 0 0,-27-4-1 0 0,35 0 26 0 0,10-2-28 0 0,0 6 64 0 0,1-1 1 0 0,-1 0 0 0 0,1 1-1 0 0,0-1 1 0 0,-1 1-1 0 0,1-1 1 0 0,0 1 0 0 0,-1 0-1 0 0,1-1 1 0 0,0 1-1 0 0,0 0 1 0 0,-1-1 0 0 0,1 1-1 0 0,0 0 1 0 0,0 0-1 0 0,0 0 1 0 0,0-1 0 0 0,-1 1-1 0 0,3 0 1 0 0,6 0 18 0 0,0 1 1 0 0,1 0-1 0 0,-1 0 0 0 0,0 1 1 0 0,0 0-1 0 0,0 0 1 0 0,0 1-1 0 0,-1 0 0 0 0,1 1 1 0 0,-1 0-1 0 0,1 0 1 0 0,-1 1-1 0 0,-1 0 1 0 0,1 0-1 0 0,7 7 0 0 0,78 59 168 0 0,-13-10 67 0 0,-66-50-227 0 0,0-1 0 0 0,0-1 0 0 0,0 0 1 0 0,1-1-1 0 0,0-1 0 0 0,1 0 0 0 0,0-1 0 0 0,0-1 0 0 0,0 0 0 0 0,1-1 0 0 0,-1-1 0 0 0,1-1 0 0 0,0 0 0 0 0,0-1 1 0 0,23-1-1 0 0,-38-1-55 0 0,44-3-152 0 0,-43 4 87 0 0,-1-1 0 0 0,0 1 0 0 0,0-1 0 0 0,1 0 0 0 0,-1 1 0 0 0,0-1 0 0 0,0 0 0 0 0,0 0 0 0 0,0 0 0 0 0,0-1 0 0 0,0 1 0 0 0,0 0 0 0 0,0-1 1 0 0,0 0-1 0 0,-1 1 0 0 0,3-4 0 0 0,-3 5-175 0 0,-1-1 0 0 0,0 0 0 0 0,0 1 0 0 0,0-1 0 0 0,0 0 0 0 0,0 1 0 0 0,0-1 0 0 0,0 0 1 0 0,0 1-1 0 0,0-1 0 0 0,0 0 0 0 0,0 1 0 0 0,0-1 0 0 0,0 0 0 0 0,-1 1 0 0 0,1-1 1 0 0,0 0-1 0 0,0 1 0 0 0,-1-1 0 0 0,1 1 0 0 0,0-1 0 0 0,-1 0 0 0 0,1 1 0 0 0,-1-1 0 0 0,1 1 1 0 0,-1-1-1 0 0,1 1 0 0 0,-1 0 0 0 0,1-1 0 0 0,-1 1 0 0 0,1-1 0 0 0,-1 1 0 0 0,0 0 1 0 0,1 0-1 0 0,-1-1 0 0 0,1 1 0 0 0,-1 0 0 0 0,0 0 0 0 0,1 0 0 0 0,-1-1 0 0 0,-1 1 0 0 0,-11-2-2743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06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552 74 512 0 0,'1'-4'456'0'0,"-1"0"-1"0"0,0 1 1 0 0,0-1-1 0 0,0 0 1 0 0,0 0 0 0 0,-1 0-1 0 0,1 0 1 0 0,-1 0-1 0 0,0 0 1 0 0,-3-5-1 0 0,3 7-136 0 0,0 1 0 0 0,0-1 0 0 0,0 0 0 0 0,0 1 0 0 0,-1-1 0 0 0,1 1 0 0 0,-1-1-1 0 0,1 1 1 0 0,-1 0 0 0 0,1 0 0 0 0,-1-1 0 0 0,0 1 0 0 0,0 0 0 0 0,1 1-1 0 0,-1-1 1 0 0,0 0 0 0 0,0 0 0 0 0,0 1 0 0 0,0-1 0 0 0,0 1 0 0 0,0 0 0 0 0,-3-1-1 0 0,-7 0 219 0 0,1 1 1 0 0,0 0-1 0 0,-1 1 0 0 0,1 0 0 0 0,0 1 0 0 0,-1 0 0 0 0,1 0 0 0 0,-17 7 0 0 0,13-2-80 0 0,0 0 0 0 0,0 1 0 0 0,0 0 0 0 0,1 1 0 0 0,-16 13 0 0 0,3 2 92 0 0,2 0-1 0 0,0 2 1 0 0,1 1-1 0 0,-36 55 1 0 0,38-48-175 0 0,-31 64 1 0 0,44-77-285 0 0,0 0 1 0 0,2 1-1 0 0,0 0 1 0 0,-5 36-1 0 0,11-49-82 0 0,0 1-1 0 0,1-1 0 0 0,0 0 0 0 0,0 0 1 0 0,1 1-1 0 0,0-1 0 0 0,1 0 1 0 0,0 0-1 0 0,0 0 0 0 0,1 0 1 0 0,0-1-1 0 0,7 13 0 0 0,-4-10-25 0 0,1-1 0 0 0,0 1 0 0 0,0-1 0 0 0,1-1 0 0 0,1 0 0 0 0,-1 0 0 0 0,2-1 1 0 0,18 14-1 0 0,-11-11-150 0 0,0-1 0 0 0,0-1 0 0 0,1-1 0 0 0,0-1 0 0 0,0 0 1 0 0,1-1-1 0 0,26 4 0 0 0,4-2-3159 0 0,85 4 0 0 0,-82-11 1176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8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36 984 0 0,'-1'0'691'0'0,"0"-1"0"0"0,0 0 0 0 0,0 1 1 0 0,0-1-1 0 0,-1 1 0 0 0,1-1 0 0 0,0 1 0 0 0,0-1 0 0 0,0 1 0 0 0,-1 0 0 0 0,1 0 0 0 0,-2 0 0 0 0,2 0-518 0 0,1 0 0 0 0,-1 0 0 0 0,1 0-1 0 0,-1 0 1 0 0,1 1 0 0 0,-1-1 0 0 0,0 0 0 0 0,1 1-1 0 0,-1-1 1 0 0,1 0 0 0 0,-1 1 0 0 0,1-1 0 0 0,0 1-1 0 0,-1-1 1 0 0,1 0 0 0 0,-1 1 0 0 0,1-1 0 0 0,0 1 0 0 0,-1-1-1 0 0,1 1 1 0 0,0 0 0 0 0,0-1 0 0 0,-1 1 0 0 0,1-1-1 0 0,0 1 1 0 0,0 0 0 0 0,0-1 0 0 0,0 1 0 0 0,0-1-1 0 0,0 1 1 0 0,0 1 0 0 0,-1 10 418 0 0,1 1 1 0 0,0 0-1 0 0,1-1 1 0 0,1 1-1 0 0,0-1 0 0 0,6 20 1 0 0,-2-7-326 0 0,-6-23-258 0 0,1-1 0 0 0,-1 1 0 0 0,1-1-1 0 0,-1 1 1 0 0,1-1 0 0 0,-1 0 0 0 0,1 1-1 0 0,0-1 1 0 0,1 2 0 0 0,2-3-25 0 0,-1-8-120 0 0,13-90-64 0 0,-14 80 149 0 0,-2 11 39 0 0,1 1 0 0 0,0 0 0 0 0,0-1 0 0 0,0 1 0 0 0,1 0 0 0 0,0 0 0 0 0,0 0 0 0 0,4-7-1 0 0,-6 13 15 0 0,1-1 0 0 0,-1 1 0 0 0,1-1 0 0 0,-1 1 0 0 0,0-1 0 0 0,1 1 0 0 0,-1-1 0 0 0,1 1 0 0 0,-1 0 0 0 0,1-1 0 0 0,0 1 0 0 0,-1 0 0 0 0,1-1-1 0 0,-1 1 1 0 0,1 0 0 0 0,0 0 0 0 0,-1-1 0 0 0,1 1 0 0 0,-1 0 0 0 0,1 0 0 0 0,0 0 0 0 0,-1 0 0 0 0,1 0 0 0 0,0 0 0 0 0,-1 0 0 0 0,1 0-1 0 0,0 0 1 0 0,-1 0 0 0 0,1 1 0 0 0,0-1 0 0 0,-1 0 0 0 0,1 0 0 0 0,-1 1 0 0 0,1-1 0 0 0,-1 0 0 0 0,1 0 0 0 0,0 1 0 0 0,-1-1 0 0 0,1 1 0 0 0,-1-1-1 0 0,1 1 1 0 0,3 3 0 0 0,1 0 0 0 0,-1 0 0 0 0,6 9 0 0 0,-5-7-36 0 0,4 4 85 0 0,1 0 9 0 0,14 21 1 0 0,-22-28-40 0 0,0 0 0 0 0,0-1 0 0 0,-1 1 0 0 0,0 0 0 0 0,1 0 0 0 0,-1 0 0 0 0,0 0 0 0 0,0 0 0 0 0,-1 0 0 0 0,1 0 0 0 0,-1 0 0 0 0,1 1 0 0 0,-1 5 0 0 0,-1-7-9 0 0,0 1 0 0 0,0-1 1 0 0,0 0-1 0 0,0 0 0 0 0,0 0 1 0 0,0 0-1 0 0,-1 0 0 0 0,1 0 1 0 0,-1 0-1 0 0,1 0 0 0 0,-1 0 1 0 0,0-1-1 0 0,-2 3 0 0 0,4-4-14 0 0,0 0 0 0 0,0-1 0 0 0,-1 1 1 0 0,1 0-1 0 0,0 0 0 0 0,0 0 0 0 0,0 0 0 0 0,0 0 0 0 0,-1 0 0 0 0,1 0 0 0 0,0 0 0 0 0,0-1 0 0 0,0 1 0 0 0,0 0 0 0 0,0 0 0 0 0,0 0 0 0 0,0 0 0 0 0,-1 0 0 0 0,1-1 0 0 0,0 1 0 0 0,0 0 1 0 0,0 0-1 0 0,0 0 0 0 0,0 0 0 0 0,0-1 0 0 0,0 1 0 0 0,0 0 0 0 0,0 0 0 0 0,0 0 0 0 0,0 0 0 0 0,0-1 0 0 0,0 1 0 0 0,0 0 0 0 0,0 0 0 0 0,0 0 0 0 0,0 0 0 0 0,0-1 0 0 0,0 1 1 0 0,0 0-1 0 0,0 0 0 0 0,1 0 0 0 0,-1 0 0 0 0,0-1 0 0 0,0 1 0 0 0,0 0 0 0 0,0 0 0 0 0,0 0 0 0 0,0 0 0 0 0,0 0 0 0 0,1 0 0 0 0,-1-1 0 0 0,0 1 0 0 0,0 0 0 0 0,7-8-208 0 0,4-2 72 0 0,65-60-999 0 0,-73 66 1122 0 0,1 1 0 0 0,0 0 0 0 0,0 0 0 0 0,0 0 0 0 0,0 0 0 0 0,0 0-1 0 0,0 1 1 0 0,1 0 0 0 0,0 0 0 0 0,-1 0 0 0 0,9-2 0 0 0,-13 4 19 0 0,0 0-1 0 0,1 0 1 0 0,-1 0 0 0 0,1 0-1 0 0,-1 0 1 0 0,0 0 0 0 0,1 0 0 0 0,-1 0-1 0 0,1 0 1 0 0,-1 0 0 0 0,0 0-1 0 0,1 1 1 0 0,-1-1 0 0 0,1 0 0 0 0,-1 0-1 0 0,0 0 1 0 0,1 0 0 0 0,-1 1-1 0 0,0-1 1 0 0,1 0 0 0 0,-1 0-1 0 0,0 1 1 0 0,1-1 0 0 0,-1 0 0 0 0,0 1-1 0 0,0-1 1 0 0,1 1 0 0 0,3 13 53 0 0,-6 20 71 0 0,2-29-82 0 0,-1 1-61 0 0,1 0 1 0 0,0 0-1 0 0,0 0 1 0 0,1 0-1 0 0,0 0 1 0 0,0 0-1 0 0,0 0 1 0 0,0 0-1 0 0,1 0 1 0 0,5 10-1 0 0,-5-12-532 0 0,0 0 1 0 0,1 0-1 0 0,0 0 1 0 0,0 0-1 0 0,4 4 0 0 0,0-2-1784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09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37 512 0 0,'-13'-7'2532'0'0,"0"0"-1"0"0,-1 2 1 0 0,0 0-1 0 0,-20-5 0 0 0,41 9 1205 0 0,45-1-2672 0 0,204 25-209 0 0,-239-21-835 0 0,-1 1-1 0 0,1 0 1 0 0,-1 1 0 0 0,0 1-1 0 0,0 0 1 0 0,0 2 0 0 0,19 10-1 0 0,-33-17-11 0 0,-1 1 0 0 0,1 0 0 0 0,-1 0 0 0 0,1 0 0 0 0,-1 0 0 0 0,1 0 0 0 0,-1 0 0 0 0,0 1 0 0 0,1-1 0 0 0,-1 0 0 0 0,0 1 0 0 0,0-1 0 0 0,0 1 0 0 0,0-1 0 0 0,0 1 0 0 0,-1-1 0 0 0,1 1 0 0 0,0 0 0 0 0,-1-1 0 0 0,1 1 0 0 0,-1 0 0 0 0,1 0 0 0 0,-1-1 0 0 0,0 1 0 0 0,0 0 0 0 0,0 0 0 0 0,0 0 0 0 0,0-1 0 0 0,0 1 0 0 0,0 0 0 0 0,-1 0 0 0 0,1 0-1 0 0,-1-1 1 0 0,1 1 0 0 0,-1 0 0 0 0,0-1 0 0 0,0 1 0 0 0,1-1 0 0 0,-1 1 0 0 0,0-1 0 0 0,0 1 0 0 0,-1-1 0 0 0,-1 3 0 0 0,-5 4 32 0 0,0 0 0 0 0,0-1-1 0 0,-1 0 1 0 0,1-1 0 0 0,-16 9 0 0 0,-52 22 157 0 0,57-29-59 0 0,-1 1 1 0 0,1 1-1 0 0,1 0 1 0 0,-24 19-1 0 0,40-27-120 0 0,0 0 0 0 0,-1-1-1 0 0,2 1 1 0 0,-1 0-1 0 0,0 0 1 0 0,0 1 0 0 0,1-1-1 0 0,-1 0 1 0 0,1 1-1 0 0,-1-1 1 0 0,1 1 0 0 0,0-1-1 0 0,0 1 1 0 0,0-1-1 0 0,1 1 1 0 0,-1 0 0 0 0,1-1-1 0 0,-1 4 1 0 0,1-3-23 0 0,0-1 0 0 0,1 1 0 0 0,-1 0 0 0 0,1 0 0 0 0,0-1 1 0 0,0 1-1 0 0,0 0 0 0 0,0-1 0 0 0,0 1 0 0 0,1-1 0 0 0,-1 1 0 0 0,1-1 0 0 0,-1 0 1 0 0,1 1-1 0 0,0-1 0 0 0,0 0 0 0 0,3 2 0 0 0,2 2-50 0 0,0-1-1 0 0,0 0 1 0 0,1-1 0 0 0,-1 1-1 0 0,1-1 1 0 0,0-1 0 0 0,0 0-1 0 0,1 0 1 0 0,-1 0 0 0 0,1-1-1 0 0,-1-1 1 0 0,12 2 0 0 0,13 0-1433 0 0,61-4 0 0 0,-62-1-2483 0 0,50-11 0 0 0,-44 6-322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09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19 2985 0 0,'-3'1'1318'0'0,"-1"0"0"0"0,1 0 0 0 0,0 0 0 0 0,0 0 0 0 0,-1 0 1 0 0,-5 0-1 0 0,-17-2 1859 0 0,50 6-3071 0 0,0 0 1 0 0,0-2 0 0 0,1-1-1 0 0,-1-1 1 0 0,1-1 0 0 0,24-4-1 0 0,138-18-1447 0 0,-124 14-95 0 0,-13 1 505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09.9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71 115 1296 0 0,'-1'0'489'0'0,"0"1"-1"0"0,0-1 0 0 0,0 0 1 0 0,0 0-1 0 0,0 0 0 0 0,-1 0 1 0 0,1 0-1 0 0,0 0 0 0 0,0 0 1 0 0,0 0-1 0 0,0 0 0 0 0,0-1 1 0 0,0 1-1 0 0,0 0 0 0 0,0-1 1 0 0,0 1-1 0 0,0 0 0 0 0,0-1 1 0 0,-1 0-1 0 0,2 0-264 0 0,-1 1-1 0 0,0-1 0 0 0,0 0 1 0 0,0 1-1 0 0,0 0 1 0 0,-1-1-1 0 0,1 1 0 0 0,0 0 1 0 0,0-1-1 0 0,0 1 1 0 0,0 0-1 0 0,0 0 0 0 0,0 0 1 0 0,0 0-1 0 0,-1 0 1 0 0,1 0-1 0 0,0 0 0 0 0,0 0 1 0 0,0 1-1 0 0,0-1 1 0 0,0 0-1 0 0,0 1 0 0 0,0-1 1 0 0,0 1-1 0 0,-1 0 1 0 0,0 0-105 0 0,1-1 0 0 0,-1 1 0 0 0,1 1 0 0 0,0-1 0 0 0,-1 0 0 0 0,1 0 0 0 0,0 0 0 0 0,0 1 0 0 0,0-1 0 0 0,0 0 0 0 0,0 1 0 0 0,0-1 0 0 0,0 1 0 0 0,0 0 0 0 0,1-1 0 0 0,-1 1 0 0 0,1-1 0 0 0,-1 1 0 0 0,1 0 0 0 0,0 0 0 0 0,-1-1 0 0 0,1 1 1 0 0,0 0-1 0 0,0-1 0 0 0,0 1 0 0 0,0 0 0 0 0,1 0 0 0 0,-1-1 0 0 0,0 1 0 0 0,1 0 0 0 0,-1-1 0 0 0,1 1 0 0 0,-1 0 0 0 0,3 2 0 0 0,-1 0-55 0 0,1 0 0 0 0,0 0 0 0 0,0 0 0 0 0,1 0 1 0 0,-1 0-1 0 0,1-1 0 0 0,0 1 0 0 0,0-1 0 0 0,0 0 0 0 0,7 4 0 0 0,-1-2-57 0 0,1-1-1 0 0,-1 0 0 0 0,1 0 1 0 0,0-1-1 0 0,0 0 0 0 0,0-1 1 0 0,0-1-1 0 0,0 1 1 0 0,0-2-1 0 0,16 0 0 0 0,-14-1-62 0 0,-1 0 0 0 0,1-1 0 0 0,-1 0-1 0 0,1-1 1 0 0,-1-1 0 0 0,0 0 0 0 0,0 0-1 0 0,22-13 1 0 0,-32 16 51 0 0,-1 0-1 0 0,1 0 0 0 0,0 0 0 0 0,0 0 1 0 0,-1-1-1 0 0,1 1 0 0 0,-1 0 1 0 0,0-1-1 0 0,1 1 0 0 0,-1-1 1 0 0,0 0-1 0 0,0 1 0 0 0,0-1 1 0 0,0 0-1 0 0,0 0 0 0 0,0 0 1 0 0,0 0-1 0 0,-1 0 0 0 0,1-2 1 0 0,-1 1 1 0 0,1 0 0 0 0,-1 0 1 0 0,-1 0-1 0 0,1 0 1 0 0,0 0-1 0 0,-1 0 1 0 0,0 0-1 0 0,1 0 0 0 0,-1 1 1 0 0,0-1-1 0 0,-3-5 1 0 0,-3-4 4 0 0,-1 0 0 0 0,-1 1 0 0 0,1-1 0 0 0,-16-13 0 0 0,20 21 0 0 0,0-1 12 0 0,-1 1 0 0 0,0-1 0 0 0,0 1 0 0 0,-1 0 0 0 0,1 0 0 0 0,-1 1 0 0 0,0-1 0 0 0,0 1 0 0 0,0 1 0 0 0,0-1 0 0 0,-1 1 0 0 0,1 0 0 0 0,-1 1 0 0 0,1-1 1 0 0,-14 0-1 0 0,15 2 5 0 0,-1 0 0 0 0,0 1 1 0 0,1-1-1 0 0,-1 1 0 0 0,0 0 1 0 0,1 1-1 0 0,-1 0 0 0 0,1-1 1 0 0,0 2-1 0 0,0-1 0 0 0,-1 1 1 0 0,1-1-1 0 0,1 1 1 0 0,-1 1-1 0 0,0-1 0 0 0,1 1 1 0 0,0-1-1 0 0,0 1 0 0 0,-4 6 1 0 0,3-5-20 0 0,1 1 1 0 0,0 0 0 0 0,0 1 0 0 0,1-1-1 0 0,-1 0 1 0 0,2 1 0 0 0,-1 0 0 0 0,1 0 0 0 0,0 0-1 0 0,0 0 1 0 0,1 0 0 0 0,0 0 0 0 0,0 0-1 0 0,0 0 1 0 0,1 1 0 0 0,0-1 0 0 0,1 0-1 0 0,0 0 1 0 0,0 1 0 0 0,0-1 0 0 0,1 0-1 0 0,0 0 1 0 0,0-1 0 0 0,1 1 0 0 0,0 0 0 0 0,0-1-1 0 0,1 1 1 0 0,0-1 0 0 0,0 0 0 0 0,0 0-1 0 0,1-1 1 0 0,-1 1 0 0 0,11 8 0 0 0,0-2-206 0 0,1 0-1 0 0,1-2 1 0 0,0 1 0 0 0,0-2 0 0 0,1 0 0 0 0,0-1 0 0 0,32 9 0 0 0,-32-13-1427 0 0,26 4-1 0 0,-26-6-1741 0 0,27-1 0 0 0,-22-2 1182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0.2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66 194 8 0 0,'-9'23'2000'0'0,"7"-20"-1522"0"0,1 0 0 0 0,0 0 1 0 0,0 0-1 0 0,0 0 0 0 0,0 0 0 0 0,0 0 0 0 0,0 0 1 0 0,1 1-1 0 0,-1-1 0 0 0,1 0 0 0 0,0 0 1 0 0,0 0-1 0 0,1 1 0 0 0,-1-1 0 0 0,1 4 0 0 0,3 9 858 0 0,12 38 3414 0 0,-14-48-4107 0 0,0-1 0 0 0,0 0 1 0 0,1 0-1 0 0,0 0 0 0 0,0 0 0 0 0,0-1 1 0 0,6 7-1 0 0,-14-27 382 0 0,2 5-918 0 0,-5-7 25 0 0,-2 0-1 0 0,-12-18 0 0 0,-8-13 109 0 0,27 42-261 0 0,0 1 0 0 0,1-1 0 0 0,0 0 1 0 0,0 0-1 0 0,0 0 0 0 0,1 0 0 0 0,0 0 1 0 0,0 0-1 0 0,1 0 0 0 0,0 0 0 0 0,0 0 0 0 0,1 0 1 0 0,0 0-1 0 0,0 0 0 0 0,0 0 0 0 0,1 0 1 0 0,0 0-1 0 0,1 0 0 0 0,-1 1 0 0 0,1-1 0 0 0,1 1 1 0 0,-1 0-1 0 0,1 0 0 0 0,0 0 0 0 0,0 0 0 0 0,1 1 1 0 0,0-1-1 0 0,0 1 0 0 0,0 1 0 0 0,0-1 1 0 0,1 1-1 0 0,0 0 0 0 0,0 0 0 0 0,0 0 0 0 0,0 1 1 0 0,1 0-1 0 0,-1 0 0 0 0,1 1 0 0 0,0-1 0 0 0,9-1 1 0 0,1 2-274 0 0,1 0 1 0 0,-1 2 0 0 0,1 0 0 0 0,-1 0 0 0 0,1 2-1 0 0,-1 0 1 0 0,0 1 0 0 0,20 6 0 0 0,-23-5-939 0 0,1 2-1 0 0,-1-1 1 0 0,0 2 0 0 0,-1 0 0 0 0,22 15 0 0 0,-17-9-755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0.7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266 40 2753 0 0,'-2'-3'727'0'0,"1"0"1"0"0,-1 1 0 0 0,0-1 0 0 0,0 1 0 0 0,-1-1 0 0 0,1 1-1 0 0,0-1 1 0 0,-1 1 0 0 0,0 0 0 0 0,1 0 0 0 0,-1 1 0 0 0,0-1 0 0 0,0 0-1 0 0,0 1 1 0 0,-6-2 0 0 0,5 2-386 0 0,0 0 0 0 0,0 0-1 0 0,0 1 1 0 0,0 0 0 0 0,0 0 0 0 0,0 0-1 0 0,0 0 1 0 0,0 1 0 0 0,0 0 0 0 0,0 0-1 0 0,-6 2 1 0 0,1 0-122 0 0,-1 2 0 0 0,1-1-1 0 0,0 1 1 0 0,0 1 0 0 0,0 0-1 0 0,1 0 1 0 0,0 1 0 0 0,0-1 0 0 0,-9 12-1 0 0,7-7-20 0 0,1 0-1 0 0,0 0 1 0 0,1 1-1 0 0,0 0 1 0 0,-8 19-1 0 0,14-27-180 0 0,0 1-1 0 0,1-1 0 0 0,-1 1 0 0 0,1-1 0 0 0,0 1 0 0 0,1 0 0 0 0,-1-1 1 0 0,1 1-1 0 0,0 0 0 0 0,0 0 0 0 0,0-1 0 0 0,1 1 0 0 0,-1 0 0 0 0,1-1 1 0 0,0 1-1 0 0,1 0 0 0 0,-1-1 0 0 0,1 0 0 0 0,0 1 0 0 0,4 6 0 0 0,0-2-34 0 0,1 0 0 0 0,0-1 0 0 0,0 0 0 0 0,1-1 0 0 0,-1 1 0 0 0,2-2-1 0 0,-1 1 1 0 0,1-1 0 0 0,0 0 0 0 0,0-1 0 0 0,1 0 0 0 0,0 0 0 0 0,0-1 0 0 0,0 0-1 0 0,0-1 1 0 0,0 0 0 0 0,1-1 0 0 0,-1 0 0 0 0,1-1 0 0 0,0 0 0 0 0,-1 0 0 0 0,1-1-1 0 0,0-1 1 0 0,0 0 0 0 0,16-3 0 0 0,-22 2-2 0 0,1 0 0 0 0,-1 0 1 0 0,0 0-1 0 0,1-1 0 0 0,-1 0 0 0 0,-1 0 1 0 0,1 0-1 0 0,0-1 0 0 0,-1 1 0 0 0,7-8 1 0 0,-8 8 5 0 0,0 0 1 0 0,-1-1 0 0 0,1 1 0 0 0,-1-1 0 0 0,0 1 0 0 0,0-1 0 0 0,0 0 0 0 0,-1 0 0 0 0,1 0-1 0 0,-1 0 1 0 0,0 0 0 0 0,0 0 0 0 0,0 0 0 0 0,0-8 0 0 0,-2-2-6 0 0,0 1 0 0 0,-1-1 1 0 0,0 1-1 0 0,-1 0 0 0 0,-1 0 1 0 0,0 0-1 0 0,-11-23 0 0 0,10 25 14 0 0,-1 1 0 0 0,0 0-1 0 0,0 0 1 0 0,-1 0 0 0 0,0 1 0 0 0,0 0 0 0 0,-1 1-1 0 0,-1 0 1 0 0,-13-11 0 0 0,18 16 22 0 0,-1 1 0 0 0,1-1 0 0 0,-1 1 0 0 0,0 0 0 0 0,0 0 1 0 0,0 1-1 0 0,0 0 0 0 0,0 0 0 0 0,-1 0 0 0 0,1 0 0 0 0,0 1 0 0 0,-10 0 0 0 0,12 0-15 0 0,1 0 0 0 0,0 0 0 0 0,-1 1 0 0 0,1-1 0 0 0,0 0-1 0 0,0 1 1 0 0,0 0 0 0 0,-1 0 0 0 0,1 0 0 0 0,0 0 0 0 0,0 0 0 0 0,0 0-1 0 0,0 0 1 0 0,0 0 0 0 0,1 1 0 0 0,-1-1 0 0 0,0 1 0 0 0,1 0-1 0 0,-1-1 1 0 0,1 1 0 0 0,-1 0 0 0 0,1 0 0 0 0,0 0 0 0 0,0 0 0 0 0,0 0-1 0 0,0 0 1 0 0,0 0 0 0 0,0 0 0 0 0,0 0 0 0 0,1 1 0 0 0,-1 2 0 0 0,1-2-7 0 0,0 0 1 0 0,0-1 0 0 0,0 1 0 0 0,0 0-1 0 0,1-1 1 0 0,0 1 0 0 0,-1 0-1 0 0,1-1 1 0 0,0 1 0 0 0,0-1 0 0 0,0 1-1 0 0,1-1 1 0 0,-1 0 0 0 0,1 1 0 0 0,-1-1-1 0 0,1 0 1 0 0,0 0 0 0 0,-1 0-1 0 0,1 0 1 0 0,0 0 0 0 0,0-1 0 0 0,4 3-1 0 0,3 3-73 0 0,1-1 0 0 0,-1-1 0 0 0,22 10 0 0 0,-4-5-631 0 0,38 11 1 0 0,-43-16-1083 0 0,0-1 0 0 0,31 2 0 0 0,-15-4-1204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3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344 673 512 0 0,'1'-3'68'0'0,"0"0"0"0"0,0 0 0 0 0,0-1-1 0 0,1 1 1 0 0,-1 0 0 0 0,4-4 0 0 0,-2 2 835 0 0,1 1 0 0 0,0 0-1 0 0,0 0 1 0 0,0 1 0 0 0,7-5 0 0 0,-9 6-527 0 0,5-3 612 0 0,-1 1 1 0 0,0-2-1 0 0,-1 1 0 0 0,10-11 0 0 0,-14 14-851 0 0,1 0 0 0 0,-1-1 0 0 0,0 1 0 0 0,1 0 0 0 0,-1 0 0 0 0,0-1-1 0 0,0 1 1 0 0,-1-1 0 0 0,1 1 0 0 0,-1-1 0 0 0,1 0 0 0 0,-1 1 0 0 0,0-1-1 0 0,1 1 1 0 0,-1-1 0 0 0,-1 0 0 0 0,1 1 0 0 0,-1-3 0 0 0,-3-17 211 0 0,-2 1 1 0 0,0 0 0 0 0,-2 1 0 0 0,0-1-1 0 0,-1 2 1 0 0,-16-26 0 0 0,20 36-242 0 0,0 2 1 0 0,-1-1-1 0 0,0 0 0 0 0,-1 1 1 0 0,0 0-1 0 0,0 1 1 0 0,0 0-1 0 0,-1 0 1 0 0,0 0-1 0 0,0 1 1 0 0,-1 0-1 0 0,1 1 0 0 0,-1 0 1 0 0,0 0-1 0 0,0 1 1 0 0,-16-4-1 0 0,16 5-1 0 0,0 1 0 0 0,0 0 0 0 0,0 0-1 0 0,-1 1 1 0 0,1 0 0 0 0,0 1 0 0 0,-1 0-1 0 0,1 1 1 0 0,0 0 0 0 0,0 0 0 0 0,0 1 0 0 0,-10 4-1 0 0,12-4-57 0 0,1 1 0 0 0,-1-1 1 0 0,1 1-1 0 0,0 1 0 0 0,0-1 0 0 0,1 1 0 0 0,-1 0 0 0 0,1 0 0 0 0,0 0 0 0 0,1 1 0 0 0,-1 0 0 0 0,1 0 0 0 0,0 0 1 0 0,1 1-1 0 0,-1-1 0 0 0,-2 9 0 0 0,4-8-34 0 0,-1 1 0 0 0,2 0 0 0 0,-1 0 0 0 0,1 0 1 0 0,0 0-1 0 0,1 0 0 0 0,0 0 0 0 0,0 0 0 0 0,1-1 0 0 0,0 1 1 0 0,0 0-1 0 0,1 0 0 0 0,0 0 0 0 0,0-1 0 0 0,1 1 0 0 0,0-1 1 0 0,0 1-1 0 0,8 12 0 0 0,-2-7-24 0 0,0 1 1 0 0,1-2-1 0 0,0 1 1 0 0,1-1-1 0 0,1-1 0 0 0,0 0 1 0 0,0 0-1 0 0,19 11 0 0 0,-17-13 8 0 0,8 6-6 0 0,44 21 0 0 0,-60-33-7 0 0,0 0 1 0 0,1-1-1 0 0,0 1 0 0 0,0-2 1 0 0,-1 1-1 0 0,1-1 0 0 0,0 0 1 0 0,0 0-1 0 0,0-1 0 0 0,0 0 0 0 0,0 0 1 0 0,8-1-1 0 0,-11 0-5 0 0,-1 0 0 0 0,0 0-1 0 0,0 0 1 0 0,1 0 0 0 0,-1-1-1 0 0,0 1 1 0 0,0-1 0 0 0,0 1-1 0 0,-1-1 1 0 0,1 0 0 0 0,0 0 0 0 0,-1-1-1 0 0,1 1 1 0 0,-1 0 0 0 0,4-6-1 0 0,-3 4 7 0 0,0-1 0 0 0,-1 0 0 0 0,1 0 0 0 0,-1 0-1 0 0,0 0 1 0 0,-1 0 0 0 0,1 0 0 0 0,0-12 0 0 0,0-1 38 0 0,-2-1 1 0 0,0 1 0 0 0,-1-1-1 0 0,-6-30 1 0 0,-7-90 33 0 0,10 85-4 0 0,-8-142 75 0 0,12 131 179 0 0,-11 104-121 0 0,4 80-147 0 0,7-95-51 0 0,0 38 33 0 0,3 1 0 0 0,3-2 0 0 0,23 101 0 0 0,-25-145-33 0 0,1 0-1 0 0,1 0 1 0 0,12 25-1 0 0,-14-34 13 0 0,0-1 1 0 0,0 1-1 0 0,1-1 0 0 0,0 0 0 0 0,0-1 0 0 0,1 1 0 0 0,0-1 0 0 0,0 0 0 0 0,10 7 1 0 0,-14-12-12 0 0,1 0 0 0 0,-1 0 1 0 0,1 0-1 0 0,-1 0 1 0 0,1 0-1 0 0,-1-1 1 0 0,1 1-1 0 0,-1-1 1 0 0,1 0-1 0 0,0 0 1 0 0,-1 0-1 0 0,1 0 0 0 0,-1 0 1 0 0,1 0-1 0 0,0-1 1 0 0,-1 1-1 0 0,1-1 1 0 0,-1 0-1 0 0,1 0 1 0 0,-1 0-1 0 0,1 0 1 0 0,-1 0-1 0 0,0 0 1 0 0,4-3-1 0 0,3-2-24 0 0,-1 0 0 0 0,0 0-1 0 0,0-1 1 0 0,13-15 0 0 0,-16 16 26 0 0,1-1 0 0 0,-2 0 0 0 0,1 0 0 0 0,-1-1 0 0 0,0 1 0 0 0,-1-1 0 0 0,0 0 0 0 0,0 0 0 0 0,2-10 0 0 0,0-7 4 0 0,3-44 1 0 0,-6 41 12 0 0,7-30 0 0 0,-5 48 93 0 0,-3 21-49 0 0,-1 23 57 0 0,-2-13-49 0 0,0 7 30 0 0,2 45 0 0 0,0-66-82 0 0,1 0-1 0 0,0 0 1 0 0,0 0 0 0 0,1 0-1 0 0,0 0 1 0 0,0 0 0 0 0,1 0-1 0 0,0-1 1 0 0,0 1 0 0 0,0-1-1 0 0,7 9 1 0 0,-6-11-17 0 0,-1 0 0 0 0,1-1 0 0 0,1 1 1 0 0,-1-1-1 0 0,0 0 0 0 0,1 0 0 0 0,-1-1 0 0 0,1 1 1 0 0,0-1-1 0 0,0 0 0 0 0,0 0 0 0 0,0-1 0 0 0,0 1 1 0 0,1-1-1 0 0,-1 0 0 0 0,0-1 0 0 0,1 1 0 0 0,-1-1 0 0 0,11-1 1 0 0,-8 0-29 0 0,1 0 1 0 0,0 0-1 0 0,-1-1 0 0 0,1 0 1 0 0,-1-1-1 0 0,0 0 1 0 0,0 0-1 0 0,0 0 1 0 0,0-1-1 0 0,0-1 1 0 0,10-6-1 0 0,-13 6 33 0 0,1-1-1 0 0,-1 1 1 0 0,0-1-1 0 0,0 0 1 0 0,-1 0-1 0 0,0 0 1 0 0,0-1-1 0 0,0 1 1 0 0,-1-1-1 0 0,0 0 1 0 0,0 0-1 0 0,-1-1 1 0 0,0 1-1 0 0,0 0 1 0 0,1-15-1 0 0,-1 0 30 0 0,-2 1 0 0 0,0 0 0 0 0,-1-1 0 0 0,-6-30-1 0 0,7 50-14 0 0,0 0 0 0 0,-1 0-1 0 0,1 0 1 0 0,-1 0-1 0 0,0 0 1 0 0,1 0-1 0 0,-1 0 1 0 0,0 0-1 0 0,0 0 1 0 0,-1 0 0 0 0,0-2-1 0 0,1 4-3 0 0,1-1 0 0 0,-1 1 0 0 0,1-1-1 0 0,-1 1 1 0 0,0 0 0 0 0,1-1 0 0 0,-1 1 0 0 0,0 0 0 0 0,1-1 0 0 0,-1 1-1 0 0,0 0 1 0 0,1 0 0 0 0,-1 0 0 0 0,0 0 0 0 0,0 0 0 0 0,1 0 0 0 0,-1 0-1 0 0,0 0 1 0 0,0 0 0 0 0,1 0 0 0 0,-1 0 0 0 0,0 0 0 0 0,1 0 0 0 0,-1 0-1 0 0,0 1 1 0 0,1-1 0 0 0,-1 0 0 0 0,0 1 0 0 0,1-1 0 0 0,-1 0 0 0 0,0 1-1 0 0,1-1 1 0 0,-1 1 0 0 0,1-1 0 0 0,-2 2 0 0 0,-1 1 3 0 0,-1 1 1 0 0,1-1-1 0 0,-1 1 1 0 0,1 0-1 0 0,0 0 1 0 0,1 1-1 0 0,-1-1 1 0 0,1 0-1 0 0,0 1 1 0 0,0 0-1 0 0,0-1 1 0 0,1 1-1 0 0,-1 0 1 0 0,1 0 0 0 0,0 5-1 0 0,-1 6 6 0 0,1-1 1 0 0,0 1-1 0 0,3 25 0 0 0,-1-33 3 0 0,1 0 0 0 0,0 0 0 0 0,0 0 0 0 0,0 0-1 0 0,1 0 1 0 0,0-1 0 0 0,1 0 0 0 0,0 1 0 0 0,0-1-1 0 0,1 0 1 0 0,-1-1 0 0 0,11 11 0 0 0,-6-7-22 0 0,1-1 0 0 0,0 0 1 0 0,0 0-1 0 0,1-1 0 0 0,1-1 0 0 0,23 13 1 0 0,-30-18-2 0 0,1 0 0 0 0,-1 0 0 0 0,1 0 1 0 0,0-1-1 0 0,-1 1 0 0 0,1-1 0 0 0,0-1 0 0 0,0 1 1 0 0,0-1-1 0 0,0 0 0 0 0,0-1 0 0 0,0 1 1 0 0,0-1-1 0 0,0 0 0 0 0,-1-1 0 0 0,1 1 0 0 0,0-1 1 0 0,-1 0-1 0 0,1-1 0 0 0,-1 1 0 0 0,0-1 1 0 0,1 0-1 0 0,-1-1 0 0 0,8-6 0 0 0,-6 4-7 0 0,-1 0 1 0 0,1-1-1 0 0,-1 0 0 0 0,0 0 0 0 0,-1 0 1 0 0,0-1-1 0 0,0 0 0 0 0,0 0 0 0 0,-1 0 1 0 0,-1-1-1 0 0,1 1 0 0 0,-1-1 0 0 0,-1 0 0 0 0,1 0 1 0 0,0-14-1 0 0,-1-1-70 0 0,-1-28-1 0 0,-1 44 76 0 0,-1-1-1 0 0,0 0 1 0 0,0 1-1 0 0,-1-1 1 0 0,0 1-1 0 0,-6-15 1 0 0,6 21 11 0 0,1-1 1 0 0,-1 1 0 0 0,0-1-1 0 0,0 1 1 0 0,0 0 0 0 0,0 0-1 0 0,0 0 1 0 0,-1 0-1 0 0,1 1 1 0 0,0-1 0 0 0,-1 0-1 0 0,0 1 1 0 0,1 0-1 0 0,-1 0 1 0 0,0 0 0 0 0,1 0-1 0 0,-1 0 1 0 0,-4-1-1 0 0,5 2 1 0 0,0-1 0 0 0,0 1-1 0 0,0 0 1 0 0,1 0 0 0 0,-1 0-1 0 0,0 0 1 0 0,0 0 0 0 0,0 0-1 0 0,0 0 1 0 0,0 0 0 0 0,0 1-1 0 0,0-1 1 0 0,1 1 0 0 0,-1-1-1 0 0,0 1 1 0 0,0 0 0 0 0,0 0-1 0 0,1 0 1 0 0,-1 0 0 0 0,1 0-1 0 0,-1 0 1 0 0,1 0 0 0 0,-1 0-1 0 0,1 1 1 0 0,-1-1 0 0 0,1 1-1 0 0,0-1 1 0 0,-2 4 0 0 0,3-5-6 0 0,0 1 1 0 0,-1-1 0 0 0,1 1 0 0 0,0-1 0 0 0,0 1 0 0 0,-1-1-1 0 0,1 1 1 0 0,0-1 0 0 0,0 1 0 0 0,0-1 0 0 0,0 1-1 0 0,0 0 1 0 0,0-1 0 0 0,0 1 0 0 0,0-1 0 0 0,0 1 0 0 0,0-1-1 0 0,0 1 1 0 0,0 0 0 0 0,1-1 0 0 0,-1 1 0 0 0,0-1 0 0 0,0 1-1 0 0,0-1 1 0 0,1 1 0 0 0,-1-1 0 0 0,0 1 0 0 0,1-1-1 0 0,-1 1 1 0 0,0-1 0 0 0,1 0 0 0 0,-1 1 0 0 0,1-1 0 0 0,-1 0-1 0 0,1 1 1 0 0,-1-1 0 0 0,1 0 0 0 0,-1 1 0 0 0,1-1-1 0 0,-1 0 1 0 0,1 0 0 0 0,-1 0 0 0 0,1 1 0 0 0,5 0 3 0 0,-1 1 0 0 0,0-1 1 0 0,1 0-1 0 0,5 0 0 0 0,6 2-32 0 0,-4-1 45 0 0,-12-2-15 0 0,1 0 0 0 0,0 0 0 0 0,-1 1 0 0 0,1-1 0 0 0,-1 0 1 0 0,1 1-1 0 0,0-1 0 0 0,-1 1 0 0 0,1 0 0 0 0,-1-1 0 0 0,2 2 1 0 0,-3-1-2 0 0,1-1 1 0 0,-1 0-1 0 0,0 0 0 0 0,0 0 1 0 0,0 1-1 0 0,0-1 1 0 0,0 0-1 0 0,0 0 1 0 0,0 0-1 0 0,0 1 1 0 0,1-1-1 0 0,-1 0 1 0 0,0 0-1 0 0,0 1 1 0 0,0-1-1 0 0,0 0 1 0 0,0 0-1 0 0,0 1 1 0 0,0-1-1 0 0,-1 0 1 0 0,1 0-1 0 0,0 1 0 0 0,0-1 1 0 0,0 0-1 0 0,0 0 1 0 0,0 0-1 0 0,0 1 1 0 0,0-1-1 0 0,0 0 1 0 0,0 0-1 0 0,-1 0 1 0 0,1 1-1 0 0,0-1 1 0 0,0 0-1 0 0,0 0 1 0 0,0 0-1 0 0,-1 0 1 0 0,1 0-1 0 0,0 1 1 0 0,0-1-1 0 0,0 0 0 0 0,-1 0 1 0 0,1 0-1 0 0,0 0 1 0 0,0 0-1 0 0,-1 0 1 0 0,1 0-1 0 0,0 0 1 0 0,-1 0-1 0 0,1 1-1 0 0,0-1 0 0 0,0 0 1 0 0,-1 0-1 0 0,1 0 0 0 0,0 0 0 0 0,0 0 0 0 0,-1 1 0 0 0,1-1 0 0 0,0 0 0 0 0,0 0 0 0 0,-1 0 1 0 0,1 0-1 0 0,0 0 0 0 0,-1 0 0 0 0,1 0 0 0 0,0 0 0 0 0,0 0 0 0 0,-1 0 0 0 0,1 0 0 0 0,0 0 0 0 0,-1 0 1 0 0,1 0-1 0 0,0 0 0 0 0,0-1 0 0 0,-1 1 0 0 0,1 0 0 0 0,0 0 0 0 0,0 0 0 0 0,-1 0 0 0 0,1 0 0 0 0,0-1 1 0 0,0 1-1 0 0,0 0 0 0 0,-1 0 0 0 0,1-1 0 0 0,0 0 17 0 0,0 0 0 0 0,0-1-1 0 0,0 1 1 0 0,0 0 0 0 0,0 0 0 0 0,0-1-1 0 0,-1 1 1 0 0,1 0 0 0 0,0-1 0 0 0,-1 1 0 0 0,1 0-1 0 0,-1 0 1 0 0,1 0 0 0 0,-1 0 0 0 0,0-1 0 0 0,-1-1-1 0 0,-46 13 743 0 0,48-10-749 0 0,0 0-1 0 0,0 0 0 0 0,-1 0 1 0 0,1 0-1 0 0,0 0 0 0 0,0 0 1 0 0,-1 0-1 0 0,1 0 0 0 0,0 0 1 0 0,0 0-1 0 0,-1 0 0 0 0,1 0 1 0 0,0 0-1 0 0,0 0 0 0 0,0 0 1 0 0,-1 1-1 0 0,1-1 0 0 0,0 0 1 0 0,0 0-1 0 0,0 0 0 0 0,0 0 1 0 0,-1 1-1 0 0,1-1 0 0 0,0 0 1 0 0,0 0-1 0 0,0 0 0 0 0,0 1 1 0 0,0-1-1 0 0,0 0 0 0 0,0 0 1 0 0,0 0-1 0 0,-1 1 0 0 0,1-1 1 0 0,0 0-1 0 0,0 0 0 0 0,0 1 1 0 0,0-1-1 0 0,0 0 0 0 0,0 0 1 0 0,0 0-1 0 0,0 1 0 0 0,0-1 1 0 0,0 0-1 0 0,1 0 0 0 0,-1 1 1 0 0,0-1-1 0 0,0 0 0 0 0,0 0 1 0 0,0 0-1 0 0,0 1 0 0 0,0-1 1 0 0,0 0-1 0 0,1 1 0 0 0,8 16 283 0 0,-3-8-172 0 0,-2 5 9 0 0,-1 0-1 0 0,0 1 0 0 0,-1-1 0 0 0,0 1 0 0 0,-1 0 1 0 0,-1-1-1 0 0,-1 16 0 0 0,0-26-124 0 0,1-1-1 0 0,0 1 1 0 0,0 0 0 0 0,0-1-1 0 0,0 1 1 0 0,0-1 0 0 0,1 1-1 0 0,0-1 1 0 0,0 1 0 0 0,0-1-1 0 0,0 1 1 0 0,0-1 0 0 0,2 4-1 0 0,-1-5-10 0 0,-1 0 0 0 0,1 0 0 0 0,0-1 0 0 0,0 1 0 0 0,0 0 0 0 0,-1-1 0 0 0,2 1-1 0 0,-1-1 1 0 0,0 1 0 0 0,0-1 0 0 0,0 0 0 0 0,1 0 0 0 0,-1 0 0 0 0,0 0 0 0 0,1-1 0 0 0,-1 1 0 0 0,1 0-1 0 0,-1-1 1 0 0,4 0 0 0 0,12 1-52 0 0,0-1-1 0 0,-1-1 0 0 0,1-1 0 0 0,0-1 1 0 0,-1 0-1 0 0,0-1 0 0 0,0-1 1 0 0,19-8-1 0 0,-23 8 3 0 0,0 0 0 0 0,1-1 0 0 0,14-10 0 0 0,-24 14 47 0 0,-1-1 0 0 0,1 0 0 0 0,-1 0 0 0 0,1 0 0 0 0,-1 0 0 0 0,0 0 0 0 0,-1 0 0 0 0,1-1 0 0 0,0 0 0 0 0,-1 1 0 0 0,0-1 0 0 0,0 0 0 0 0,0 0 0 0 0,2-8 0 0 0,-1 1-28 0 0,-1-1-1 0 0,-1 0 0 0 0,0 1 0 0 0,0-1 0 0 0,-1 0 1 0 0,-1 1-1 0 0,0-1 0 0 0,0 0 0 0 0,-5-14 0 0 0,4 16 27 0 0,-1 1-1 0 0,0-1 0 0 0,0 1 1 0 0,-1 0-1 0 0,-1 0 0 0 0,1 1 1 0 0,-1-1-1 0 0,-1 1 0 0 0,0 0 1 0 0,0 0-1 0 0,-10-9 0 0 0,12 13 24 0 0,0 1 1 0 0,0 0-1 0 0,-1 0 0 0 0,1 0 0 0 0,-1 1 0 0 0,0 0 1 0 0,1-1-1 0 0,-1 2 0 0 0,0-1 0 0 0,0 0 0 0 0,-1 1 0 0 0,1 0 1 0 0,0 0-1 0 0,0 1 0 0 0,0 0 0 0 0,-1-1 0 0 0,1 2 0 0 0,0-1 1 0 0,0 1-1 0 0,-8 1 0 0 0,4 0 8 0 0,0 1 0 0 0,0 0-1 0 0,0 1 1 0 0,0 0 0 0 0,1 0 0 0 0,0 1 0 0 0,-1 0-1 0 0,2 1 1 0 0,-1 0 0 0 0,-9 9 0 0 0,10-9 4 0 0,0 2 1 0 0,1-1 0 0 0,0 1 0 0 0,0 0 0 0 0,0 0-1 0 0,1 1 1 0 0,0-1 0 0 0,1 1 0 0 0,0 0 0 0 0,1 1-1 0 0,-1-1 1 0 0,2 1 0 0 0,-1-1 0 0 0,1 1-1 0 0,1 0 1 0 0,0 0 0 0 0,0 17 0 0 0,1-4-2 0 0,1 0 0 0 0,1 0 0 0 0,8 43 0 0 0,-8-59-28 0 0,1 0 1 0 0,-1 0-1 0 0,1 0 0 0 0,0 0 0 0 0,1 0 0 0 0,-1-1 0 0 0,6 7 0 0 0,-6-10-6 0 0,0 1-1 0 0,0-1 1 0 0,0 0 0 0 0,1 0-1 0 0,-1 0 1 0 0,1 0 0 0 0,0-1 0 0 0,-1 1-1 0 0,1-1 1 0 0,0 0 0 0 0,1 0-1 0 0,6 2 1 0 0,-7-4-7 0 0,-1 1 1 0 0,1 0-1 0 0,-1-1 1 0 0,1 0-1 0 0,0 0 0 0 0,-1 0 1 0 0,1 0-1 0 0,-1-1 0 0 0,1 1 1 0 0,-1-1-1 0 0,1 0 0 0 0,-1 0 1 0 0,1 0-1 0 0,4-3 1 0 0,4-2-85 0 0,-1-1 1 0 0,17-13 0 0 0,-15 11 25 0 0,-7 5 19 0 0,-1-1-1 0 0,1 0 0 0 0,-1 0 1 0 0,0-1-1 0 0,0 0 0 0 0,-1 0 1 0 0,0 0-1 0 0,0 0 0 0 0,0 0 1 0 0,-1-1-1 0 0,0 0 0 0 0,0 0 1 0 0,-1 0-1 0 0,0 0 0 0 0,2-10 1 0 0,1-10-280 0 0,-2-1 1 0 0,-1-48 0 0 0,-1 30 44 0 0,-1-6 117 0 0,-1 50 181 0 0,-3 5 76 0 0,-3 7 48 0 0,3-1-86 0 0,0 0 0 0 0,1 1 0 0 0,0 0 1 0 0,1 0-1 0 0,0 0 0 0 0,1 0 0 0 0,0 0 0 0 0,0 0 1 0 0,1 0-1 0 0,0 0 0 0 0,1 1 0 0 0,0-1 0 0 0,1 0 1 0 0,3 14-1 0 0,-1-10-17 0 0,1-1 1 0 0,0 1-1 0 0,1-1 0 0 0,0 0 1 0 0,1-1-1 0 0,0 0 1 0 0,1 0-1 0 0,0 0 1 0 0,19 18-1 0 0,-24-27-31 0 0,0 0 1 0 0,0 0-1 0 0,0 0 1 0 0,1-1-1 0 0,-1 1 0 0 0,1-1 1 0 0,-1 0-1 0 0,1 0 1 0 0,0 0-1 0 0,0-1 0 0 0,0 1 1 0 0,0-1-1 0 0,0 0 1 0 0,0 0-1 0 0,1-1 0 0 0,-1 1 1 0 0,0-1-1 0 0,0 0 1 0 0,1 0-1 0 0,4 0 1 0 0,-3-2-17 0 0,0 1 0 0 0,0-1 0 0 0,0 0 1 0 0,0-1-1 0 0,0 1 0 0 0,0-1 1 0 0,0-1-1 0 0,-1 1 0 0 0,0-1 1 0 0,0 1-1 0 0,0-2 0 0 0,8-6 1 0 0,-3-1-70 0 0,0 0 1 0 0,-1-1-1 0 0,9-15 1 0 0,-9 13-23 0 0,1 1 1 0 0,13-15-1 0 0,-18 24 59 0 0,-1 1 0 0 0,1 1-1 0 0,0-1 1 0 0,0 1-1 0 0,0-1 1 0 0,0 1-1 0 0,0 1 1 0 0,1-1-1 0 0,-1 1 1 0 0,1 0 0 0 0,0 0-1 0 0,7-1 1 0 0,8 0-259 0 0,1 0 0 0 0,24 1 0 0 0,22-4-354 0 0,-60 5 652 0 0,0-1-1 0 0,0 0 1 0 0,0 0 0 0 0,0-1 0 0 0,0 0-1 0 0,-1-1 1 0 0,0 0 0 0 0,1 0 0 0 0,-1 0-1 0 0,-1-1 1 0 0,1 0 0 0 0,-1 0 0 0 0,0-1 0 0 0,8-8-1 0 0,-9 7 26 0 0,1 0 0 0 0,-1-1 0 0 0,-1 0 0 0 0,1 0 0 0 0,-1 0 0 0 0,-1-1 0 0 0,1 1 0 0 0,-2-1 0 0 0,1 0 0 0 0,-1 0 0 0 0,0 0 0 0 0,0-16 0 0 0,0-2 26 0 0,-2-1-1 0 0,-1 1 0 0 0,-6-42 1 0 0,5 56 42 0 0,-1 0 1 0 0,-1 0-1 0 0,0 0 0 0 0,0 0 1 0 0,-2 1-1 0 0,1 0 0 0 0,-1 0 0 0 0,-1 0 1 0 0,-10-12-1 0 0,15 20-6 0 0,-1 1 0 0 0,0-1 0 0 0,0 1 0 0 0,-1 0 0 0 0,1 0 0 0 0,-1 1 1 0 0,1-1-1 0 0,-1 1 0 0 0,0 0 0 0 0,0 0 0 0 0,0 0 0 0 0,0 0 0 0 0,0 0 0 0 0,0 1 0 0 0,-7-1 0 0 0,5 1-17 0 0,0 1-1 0 0,1-1 0 0 0,-1 1 1 0 0,0 1-1 0 0,0-1 1 0 0,0 1-1 0 0,1 0 1 0 0,-1 1-1 0 0,0-1 1 0 0,-8 5-1 0 0,3-1-7 0 0,0 0 0 0 0,0 1 0 0 0,1 1 0 0 0,0 0 0 0 0,0 0 0 0 0,1 1-1 0 0,0 0 1 0 0,0 1 0 0 0,1 0 0 0 0,-12 17 0 0 0,9-10 40 0 0,1 1 1 0 0,1 1-1 0 0,1 0 1 0 0,0 0-1 0 0,1 1 1 0 0,1-1-1 0 0,1 2 1 0 0,1-1-1 0 0,0 0 1 0 0,-1 30-1 0 0,5-32-50 0 0,0 1-1 0 0,1-1 0 0 0,1 1 0 0 0,0-1 1 0 0,1 1-1 0 0,1-1 0 0 0,1 0 0 0 0,0 0 1 0 0,1-1-1 0 0,1 0 0 0 0,18 30 0 0 0,-18-35-50 0 0,0-1-1 0 0,1 0 1 0 0,0 0 0 0 0,1-1-1 0 0,0 0 1 0 0,1 0-1 0 0,0-1 1 0 0,0 0 0 0 0,0-1-1 0 0,15 7 1 0 0,-20-11-3 0 0,0-1 0 0 0,1 1 0 0 0,-1-1 0 0 0,1 0 0 0 0,0-1 0 0 0,-1 1 0 0 0,1-1 0 0 0,0-1 0 0 0,0 1 0 0 0,0-1 0 0 0,0 0-1 0 0,0 0 1 0 0,0 0 0 0 0,-1-1 0 0 0,1 0 0 0 0,0 0 0 0 0,0-1 0 0 0,-1 1 0 0 0,1-1 0 0 0,-1-1 0 0 0,1 1 0 0 0,-1-1 0 0 0,0 0 0 0 0,6-4 0 0 0,-5 2-8 0 0,0 0 0 0 0,-1 0-1 0 0,1-1 1 0 0,-1 0 0 0 0,0 0-1 0 0,0-1 1 0 0,-1 1 0 0 0,0-1-1 0 0,0 0 1 0 0,-1 0 0 0 0,0 0-1 0 0,0-1 1 0 0,0 1 0 0 0,-1-1 0 0 0,0 1-1 0 0,-1-1 1 0 0,0 0 0 0 0,0 0-1 0 0,0 0 1 0 0,-1 1 0 0 0,-2-14-1 0 0,2 21 26 0 0,0-1-1 0 0,1 1 1 0 0,-1 0-1 0 0,0-1 0 0 0,0 1 1 0 0,0 0-1 0 0,0 0 1 0 0,-1-1-1 0 0,1 1 0 0 0,0 0 1 0 0,0-1-1 0 0,0 1 0 0 0,0 0 1 0 0,0 0-1 0 0,0-1 1 0 0,0 1-1 0 0,0 0 0 0 0,-1-1 1 0 0,1 1-1 0 0,0 0 1 0 0,0 0-1 0 0,0 0 0 0 0,-1-1 1 0 0,1 1-1 0 0,0 0 1 0 0,0 0-1 0 0,0 0 0 0 0,-1-1 1 0 0,1 1-1 0 0,0 0 0 0 0,0 0 1 0 0,-1 0-1 0 0,1 0 1 0 0,0 0-1 0 0,-1 0 0 0 0,-7 8 109 0 0,-5 18 22 0 0,12-25-143 0 0,-1 6 34 0 0,0-1 0 0 0,0 1 0 0 0,0-1 0 0 0,1 1 0 0 0,0 0 0 0 0,0 0 0 0 0,1-1 0 0 0,0 1 1 0 0,0 0-1 0 0,0 0 0 0 0,1 0 0 0 0,0-1 0 0 0,1 1 0 0 0,3 11 0 0 0,-2-9-16 0 0,1 1 1 0 0,0-1-1 0 0,1 0 0 0 0,0-1 1 0 0,0 1-1 0 0,1-1 0 0 0,0 0 1 0 0,1 0-1 0 0,10 9 1 0 0,-12-13-23 0 0,-1 1 0 0 0,2-2 0 0 0,-1 1 0 0 0,0 0 0 0 0,1-1 0 0 0,-1 0 0 0 0,1 0 0 0 0,0-1 0 0 0,10 3 0 0 0,-12-4-187 0 0,-1 0-1 0 0,1-1 0 0 0,0 1 0 0 0,0-1 0 0 0,0 0 0 0 0,0 0 0 0 0,-1 0 0 0 0,1-1 1 0 0,0 0-1 0 0,0 1 0 0 0,-1-1 0 0 0,1 0 0 0 0,0-1 0 0 0,-1 1 0 0 0,1-1 1 0 0,6-3-1 0 0,11-9-3737 0 0,-9 7 1426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3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37 3801 0 0,'-1'-2'1377'0'0,"0"-1"0"0"0,-1 1 0 0 0,1 0 0 0 0,-1 0 1 0 0,1 0-1 0 0,-1 0 0 0 0,-4-4 0 0 0,5 5-1078 0 0,-1-1 0 0 0,0 0 0 0 0,0 1 1 0 0,-1 0-1 0 0,1 0 0 0 0,0-1 0 0 0,0 1 0 0 0,0 0 0 0 0,-1 1 1 0 0,1-1-1 0 0,-1 0 0 0 0,1 1 0 0 0,0-1 0 0 0,-4 1 0 0 0,6 0-276 0 0,0 0 0 0 0,-1 0-1 0 0,1 0 1 0 0,0 1-1 0 0,0-1 1 0 0,-1 0-1 0 0,1 0 1 0 0,0 0-1 0 0,0 1 1 0 0,-1-1-1 0 0,1 0 1 0 0,0 0-1 0 0,0 1 1 0 0,0-1-1 0 0,-1 0 1 0 0,1 1-1 0 0,0-1 1 0 0,0 0-1 0 0,0 0 1 0 0,0 1-1 0 0,0-1 1 0 0,0 0 0 0 0,0 1-1 0 0,0-1 1 0 0,0 0-1 0 0,0 1 1 0 0,0-1-1 0 0,0 0 1 0 0,0 1-1 0 0,0-1 1 0 0,0 0-1 0 0,0 1 1 0 0,0-1-1 0 0,0 0 1 0 0,0 1-1 0 0,0-1 1 0 0,0 0-1 0 0,1 0 1 0 0,-1 1-1 0 0,0-1 1 0 0,0 0-1 0 0,1 1 1 0 0,5 15-121 0 0,-5-16 98 0 0,23 44-4305 0 0,-18-34 1813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4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 3593 0 0,'-13'4'8555'0'0,"0"0"-4553"0"0,13-3-3986 0 0,-1 0 0 0 0,0-1 0 0 0,1 1 0 0 0,-1-1 0 0 0,1 1 0 0 0,-1 0 0 0 0,1 0 0 0 0,-1-1 0 0 0,1 1 0 0 0,-1 0 0 0 0,1 0 1 0 0,0 0-1 0 0,-1 0 0 0 0,1-1 0 0 0,0 1 0 0 0,0 0 0 0 0,0 0 0 0 0,0 0 0 0 0,0 0 0 0 0,0 0 0 0 0,0 0 0 0 0,0 0 0 0 0,0-1 0 0 0,0 2 1 0 0,-4 412 3751 0 0,-4-137-2469 0 0,8-260-1417 0 0,0 1 0 0 0,6 30 0 0 0,-5-43-28 0 0,0-1 0 0 0,0 1 0 0 0,1-1 0 0 0,-1 1 0 0 0,1-1 0 0 0,0 0 0 0 0,0 1 0 0 0,0-1 0 0 0,1 0 0 0 0,0 0-1 0 0,-1-1 1 0 0,1 1 0 0 0,0 0 0 0 0,1-1 0 0 0,5 5 0 0 0,-7-7-161 0 0,-1 0 0 0 0,1 0 0 0 0,0-1 0 0 0,0 1 0 0 0,0 0 1 0 0,0-1-1 0 0,0 1 0 0 0,0-1 0 0 0,0 0 0 0 0,0 1 0 0 0,0-1 0 0 0,0 0 0 0 0,0 0 0 0 0,3-1 0 0 0,9-2-830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4.6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1200 0 0,'-2'2'1677'0'0,"-5"8"5597"0"0,6-10-7174 0 0,1 1 0 0 0,0-1-1 0 0,0 1 1 0 0,0-1 0 0 0,1 1-1 0 0,-1-1 1 0 0,0 1 0 0 0,0-1-1 0 0,0 0 1 0 0,0 1-1 0 0,0-1 1 0 0,0 1 0 0 0,1-1-1 0 0,-1 1 1 0 0,0-1 0 0 0,0 0-1 0 0,1 1 1 0 0,-1-1 0 0 0,0 1-1 0 0,1-1 1 0 0,-1 0 0 0 0,0 1-1 0 0,1-1 1 0 0,-1 0-1 0 0,1 0 1 0 0,-1 1 0 0 0,1-1-1 0 0,16 13 11 0 0,0-1-1 0 0,1 0 0 0 0,1-1 0 0 0,0-2 1 0 0,0 0-1 0 0,1 0 0 0 0,0-2 1 0 0,1-1-1 0 0,-1 0 0 0 0,1-2 0 0 0,0 0 1 0 0,0-1-1 0 0,23 0 0 0 0,43-5 139 0 0,-87 2-233 0 0,1 0 1 0 0,-1 0-1 0 0,0 0 0 0 0,0 0 1 0 0,1 0-1 0 0,-1 0 0 0 0,0 0 1 0 0,0 0-1 0 0,1 0 0 0 0,-1 0 1 0 0,0 0-1 0 0,0 0 0 0 0,1 0 1 0 0,-1 1-1 0 0,0-1 0 0 0,0 0 1 0 0,1 0-1 0 0,-1 0 0 0 0,0 0 1 0 0,0 0-1 0 0,1 1 0 0 0,-1-1 1 0 0,0 0-1 0 0,0 0 0 0 0,0 0 1 0 0,0 1-1 0 0,1-1 0 0 0,-1 0 1 0 0,0 0-1 0 0,0 0 0 0 0,0 1 1 0 0,0-1-1 0 0,0 0 0 0 0,0 1 1 0 0,0-1-1 0 0,1 0 0 0 0,-1 0 1 0 0,0 1-1 0 0,0-1 0 0 0,0 0 1 0 0,0 0-1 0 0,0 1 0 0 0,0-1 1 0 0,0 0-1 0 0,0 0 0 0 0,-1 1 1 0 0,1-1-1 0 0,0 0 0 0 0,0 1 0 0 0,0-1 1 0 0,0 0-1 0 0,0 0 0 0 0,0 0 1 0 0,0 1-1 0 0,-1-1 0 0 0,1 0 1 0 0,0 0-1 0 0,0 1 0 0 0,0-1 1 0 0,-1 0-1 0 0,-14 20 1291 0 0,10-14-730 0 0,2-1-397 0 0,0 0-1 0 0,0 0 1 0 0,0 1 0 0 0,1-1 0 0 0,0 0 0 0 0,0 1 0 0 0,1 0-1 0 0,-1-1 1 0 0,1 1 0 0 0,0 0 0 0 0,1-1 0 0 0,-1 1 0 0 0,1 0 0 0 0,0 0-1 0 0,2 8 1 0 0,-2-10-148 0 0,1 1 0 0 0,1-1 1 0 0,-1 0-1 0 0,0 0 0 0 0,1 0 0 0 0,0 0 0 0 0,0 0 0 0 0,0 0 0 0 0,1 0 0 0 0,-1-1 1 0 0,1 1-1 0 0,0-1 0 0 0,0 1 0 0 0,0-1 0 0 0,0 0 0 0 0,0-1 0 0 0,1 1 0 0 0,-1 0 0 0 0,1-1 1 0 0,0 0-1 0 0,5 3 0 0 0,-2-2-39 0 0,-1 0 0 0 0,0 0 1 0 0,1-1-1 0 0,0 0 0 0 0,-1 0 0 0 0,1-1 1 0 0,0 0-1 0 0,0 0 0 0 0,0 0 0 0 0,0-1 1 0 0,0 0-1 0 0,0 0 0 0 0,0-1 0 0 0,0 0 1 0 0,9-2-1 0 0,-8 1 3 0 0,0-1 0 0 0,-1 1 0 0 0,1-2 0 0 0,0 1 0 0 0,-1-1 0 0 0,0 0 0 0 0,10-8 0 0 0,-14 10-1 0 0,0-1 0 0 0,0 0 0 0 0,0 0 0 0 0,0-1 0 0 0,0 1 0 0 0,-1 0 1 0 0,0-1-1 0 0,0 0 0 0 0,0 1 0 0 0,0-1 0 0 0,0 0 0 0 0,-1 0 0 0 0,0 0 0 0 0,1 0 1 0 0,-2 0-1 0 0,2-7 0 0 0,0-16 86 0 0,-3-29 1 0 0,0 34-6 0 0,1 0 0 0 0,5-32 1 0 0,-5 54-76 0 0,0 0 0 0 0,0 0 1 0 0,0 0-1 0 0,0 0 0 0 0,0 0 1 0 0,0-1-1 0 0,0 1 0 0 0,0 0 1 0 0,0 0-1 0 0,0 0 0 0 0,0 0 1 0 0,0 0-1 0 0,0 0 0 0 0,0 0 0 0 0,0-1 1 0 0,0 1-1 0 0,0 0 0 0 0,0 0 1 0 0,0 0-1 0 0,0 0 0 0 0,0 0 1 0 0,0 0-1 0 0,0 0 0 0 0,0 0 1 0 0,0 0-1 0 0,0-1 0 0 0,0 1 1 0 0,1 0-1 0 0,-1 0 0 0 0,0 0 1 0 0,0 0-1 0 0,0 0 0 0 0,0 0 1 0 0,0 0-1 0 0,0 0 0 0 0,0 0 1 0 0,0 0-1 0 0,1 0 0 0 0,-1 0 1 0 0,0 0-1 0 0,0 0 0 0 0,0 0 1 0 0,0 0-1 0 0,0 0 0 0 0,0 0 1 0 0,0 0-1 0 0,1 0 0 0 0,3 5 34 0 0,3 10 6 0 0,72 171 24 0 0,-56-135-96 0 0,31 104 1 0 0,-47-130 55 0 0,-1 1 0 0 0,-2 0 0 0 0,0 0 0 0 0,-2 0 0 0 0,-1 1 0 0 0,-3 34 0 0 0,1-54 17 0 0,0 0 0 0 0,0 0 1 0 0,0 0-1 0 0,-1 0 0 0 0,0 0 0 0 0,-1 0 0 0 0,-4 10 0 0 0,6-15-13 0 0,-1 0-1 0 0,1 0 0 0 0,-1 0 0 0 0,1 0 1 0 0,-1-1-1 0 0,0 1 0 0 0,1 0 1 0 0,-1-1-1 0 0,0 1 0 0 0,0-1 1 0 0,0 1-1 0 0,0-1 0 0 0,0 0 0 0 0,0 0 1 0 0,-1 0-1 0 0,1 0 0 0 0,0-1 1 0 0,-1 1-1 0 0,1 0 0 0 0,0-1 1 0 0,-1 0-1 0 0,1 1 0 0 0,-1-1 1 0 0,1 0-1 0 0,-5-1 0 0 0,-3 0 11 0 0,1-1-1 0 0,0 0 0 0 0,0-1 1 0 0,0 0-1 0 0,0-1 1 0 0,0 1-1 0 0,0-2 1 0 0,1 1-1 0 0,0-1 0 0 0,0 0 1 0 0,0-1-1 0 0,1 0 1 0 0,0 0-1 0 0,0-1 1 0 0,0 0-1 0 0,-7-10 1 0 0,6 8-56 0 0,1-1 0 0 0,1 0 0 0 0,0-1 0 0 0,0 0 1 0 0,1 0-1 0 0,0 0 0 0 0,1 0 0 0 0,0-1 1 0 0,1 0-1 0 0,0 0 0 0 0,1 1 0 0 0,-2-19 1 0 0,4 25-47 0 0,0 0 0 0 0,1 0 0 0 0,-1 1 0 0 0,1-1 0 0 0,0 0 0 0 0,0 0 0 0 0,0 1 1 0 0,1-1-1 0 0,0 1 0 0 0,0-1 0 0 0,0 1 0 0 0,0 0 0 0 0,1-1 0 0 0,-1 1 0 0 0,1 0 0 0 0,0 1 1 0 0,0-1-1 0 0,1 1 0 0 0,4-5 0 0 0,-2 3-519 0 0,0 1-1 0 0,1-1 1 0 0,0 1 0 0 0,11-5-1 0 0,-8 4-1605 0 0,2 1 1 0 0,16-4-1 0 0,-1 2-204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5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362 204 512 0 0,'-1'-3'378'0'0,"0"0"0"0"0,0 0 0 0 0,0 0-1 0 0,1 0 1 0 0,-1 0 0 0 0,1 0 0 0 0,0 0 0 0 0,0 0 0 0 0,0 0-1 0 0,1-5 1 0 0,-1 4 100 0 0,0 0 1 0 0,0 0-1 0 0,0 0 0 0 0,0 0 1 0 0,-1 0-1 0 0,0-5 0 0 0,-4-8 2061 0 0,-13-30 0 0 0,15 42-2203 0 0,0-1 0 0 0,0 0 1 0 0,0 1-1 0 0,-1-1 0 0 0,0 1 1 0 0,0 0-1 0 0,0 0 0 0 0,-8-6 1 0 0,9 9-223 0 0,0 0 0 0 0,-1 1 0 0 0,1-1 0 0 0,-1 0 0 0 0,0 1 0 0 0,1 0 0 0 0,-1 0 0 0 0,0 0 0 0 0,1 1 0 0 0,-1-1 0 0 0,0 1 0 0 0,0-1 0 0 0,0 1 0 0 0,0 1 0 0 0,1-1 0 0 0,-6 1 0 0 0,2 1 124 0 0,-1-1-1 0 0,1 1 1 0 0,0 0 0 0 0,-1 1 0 0 0,1 0 0 0 0,0 0 0 0 0,-8 6 0 0 0,3-1-26 0 0,0 1 1 0 0,1 0-1 0 0,0 0 1 0 0,1 2-1 0 0,0-1 1 0 0,1 1 0 0 0,-10 14-1 0 0,13-16-153 0 0,1 0 0 0 0,-1 0 0 0 0,2 0-1 0 0,-1 1 1 0 0,1 0 0 0 0,1 0 0 0 0,0 0-1 0 0,0 0 1 0 0,1 0 0 0 0,-2 19 0 0 0,4-24-52 0 0,1 1 1 0 0,-1-1-1 0 0,1 0 1 0 0,0 1 0 0 0,1-1-1 0 0,-1 0 1 0 0,1 0-1 0 0,0 0 1 0 0,0 0-1 0 0,0 0 1 0 0,1 0-1 0 0,0-1 1 0 0,0 1-1 0 0,0-1 1 0 0,0 0 0 0 0,1 0-1 0 0,0 0 1 0 0,0 0-1 0 0,0 0 1 0 0,0-1-1 0 0,7 4 1 0 0,1 1-46 0 0,0-1 1 0 0,1 0-1 0 0,0-1 0 0 0,0 0 1 0 0,1-2-1 0 0,27 7 0 0 0,-30-9-4 0 0,0 0-1 0 0,0-2 0 0 0,0 1 0 0 0,0-1 0 0 0,0-1 0 0 0,1 0 0 0 0,-1-1 0 0 0,0 0 0 0 0,-1 0 1 0 0,1-1-1 0 0,0-1 0 0 0,-1 1 0 0 0,0-2 0 0 0,1 0 0 0 0,-2 0 0 0 0,1-1 0 0 0,-1 0 0 0 0,18-14 1 0 0,-25 17 7 0 0,1 0 1 0 0,-1 0 0 0 0,0 0 0 0 0,0 0 0 0 0,0 0-1 0 0,0 0 1 0 0,0-1 0 0 0,-1 1 0 0 0,1-1 0 0 0,-1 1-1 0 0,0-1 1 0 0,1-5 0 0 0,-1 3-29 0 0,-1 0 1 0 0,0-1 0 0 0,0 1-1 0 0,0 0 1 0 0,-1-1-1 0 0,-2-10 1 0 0,-1 0-67 0 0,-2 0 1 0 0,0 0 0 0 0,-1 0 0 0 0,-11-18 0 0 0,14 27 98 0 0,-1-1 1 0 0,0 1 0 0 0,-1 0-1 0 0,0 1 1 0 0,0-1 0 0 0,0 1-1 0 0,-1 1 1 0 0,0-1 0 0 0,-10-6 0 0 0,12 10 24 0 0,-1-1 0 0 0,0 1 0 0 0,1 1 1 0 0,-1-1-1 0 0,0 1 0 0 0,0 0 0 0 0,-1 0 1 0 0,1 1-1 0 0,0 0 0 0 0,-1 0 0 0 0,1 1 1 0 0,0-1-1 0 0,-1 1 0 0 0,-11 2 1 0 0,9-1 20 0 0,1 2 0 0 0,-1-1 0 0 0,1 1 0 0 0,0 0 0 0 0,0 0 0 0 0,0 1 1 0 0,0 0-1 0 0,1 1 0 0 0,0 0 0 0 0,0 0 0 0 0,0 0 0 0 0,0 1 1 0 0,1 0-1 0 0,-11 13 0 0 0,0 3 50 0 0,0 1 0 0 0,2 0 0 0 0,-16 33 0 0 0,27-49-33 0 0,1 0 0 0 0,0 0 0 0 0,1 0 0 0 0,0 0 0 0 0,0 0 0 0 0,0 0 0 0 0,1 0 0 0 0,0 1 1 0 0,0-1-1 0 0,1 13 0 0 0,0-17-32 0 0,1 0 0 0 0,-1 0-1 0 0,1 0 1 0 0,0 0 0 0 0,-1 0 0 0 0,1 0 0 0 0,1 0 0 0 0,-1 0 0 0 0,0 0 0 0 0,1 0 0 0 0,0 0 0 0 0,-1-1 0 0 0,1 1 0 0 0,0-1 0 0 0,0 1 0 0 0,1-1 0 0 0,-1 0 0 0 0,0 1 0 0 0,1-1 0 0 0,-1-1 0 0 0,1 1 0 0 0,0 0 0 0 0,0-1 0 0 0,-1 1 0 0 0,1-1 0 0 0,5 2 0 0 0,1-1-36 0 0,2 1 0 0 0,-1-2 0 0 0,0 1 0 0 0,0-2 0 0 0,0 1 0 0 0,1-1 0 0 0,-1-1 0 0 0,0 0 0 0 0,0 0 0 0 0,1-1 1 0 0,13-4-1 0 0,-7 1 5 0 0,0-2 1 0 0,0 0-1 0 0,0 0 1 0 0,-1-1-1 0 0,24-17 1 0 0,-34 20 24 0 0,0 0 1 0 0,-1 0-1 0 0,0 0 0 0 0,0 0 1 0 0,0-1-1 0 0,-1 0 1 0 0,0 0-1 0 0,0 0 1 0 0,0-1-1 0 0,-1 1 1 0 0,0-1-1 0 0,0 0 1 0 0,3-13-1 0 0,-4 12 32 0 0,0 0-1 0 0,-1 0 1 0 0,0 1-1 0 0,-1-1 0 0 0,1 0 1 0 0,-2 0-1 0 0,1 0 1 0 0,-1 0-1 0 0,0 0 0 0 0,0 0 1 0 0,-1 1-1 0 0,-5-15 1 0 0,7 22-22 0 0,0-1 0 0 0,0 1 1 0 0,-1 0-1 0 0,1-1 0 0 0,0 1 1 0 0,0 0-1 0 0,0-1 0 0 0,0 1 1 0 0,0 0-1 0 0,-1-1 0 0 0,1 1 1 0 0,0 0-1 0 0,0 0 0 0 0,-1-1 1 0 0,1 1-1 0 0,0 0 1 0 0,-1 0-1 0 0,1-1 0 0 0,0 1 1 0 0,0 0-1 0 0,-1 0 0 0 0,1 0 1 0 0,0-1-1 0 0,-1 1 0 0 0,1 0 1 0 0,0 0-1 0 0,-1 0 0 0 0,1 0 1 0 0,-1 0-1 0 0,0 0 7 0 0,1 0 1 0 0,-1 1-1 0 0,0-1 0 0 0,1 0 1 0 0,-1 1-1 0 0,1-1 0 0 0,-1 1 0 0 0,1-1 1 0 0,-1 0-1 0 0,1 1 0 0 0,-1-1 1 0 0,1 1-1 0 0,0-1 0 0 0,-1 1 0 0 0,0 0 1 0 0,0 2 9 0 0,-1-1 0 0 0,1 1 1 0 0,0 0-1 0 0,0 0 0 0 0,0-1 1 0 0,-1 6-1 0 0,1-1 7 0 0,1 0-1 0 0,0 0 0 0 0,1 0 1 0 0,0 0-1 0 0,0 0 1 0 0,0-1-1 0 0,1 1 1 0 0,0 0-1 0 0,0-1 0 0 0,5 11 1 0 0,2-1 31 0 0,1 0-1 0 0,18 23 1 0 0,-8-12 319 0 0,-19-25-264 0 0,0 0 0 0 0,0 0 0 0 0,0-1 0 0 0,0 1 0 0 0,0 0 0 0 0,-1 0 0 0 0,1 0 0 0 0,-1 0 0 0 0,1 0 0 0 0,-1 3 1 0 0,-2-1 539 0 0,2-4-629 0 0,0 1 0 0 0,0-1 1 0 0,-1 1-1 0 0,1-1 0 0 0,0 1 1 0 0,0-1-1 0 0,-1 0 0 0 0,1 1 1 0 0,0-1-1 0 0,0 1 0 0 0,0-1 1 0 0,0 1-1 0 0,0-1 0 0 0,0 1 1 0 0,0-1-1 0 0,0 1 0 0 0,0-1 1 0 0,0 1-1 0 0,0-1 0 0 0,0 1 1 0 0,10 23 88 0 0,0 0-1 0 0,26 40 1 0 0,-21-39-96 0 0,22 50-1 0 0,-27-47 15 0 0,0 1 0 0 0,-2 0 0 0 0,-1 1 0 0 0,5 35 1 0 0,-12-61-29 0 0,0 1 0 0 0,0-1 1 0 0,0 0-1 0 0,0 0 1 0 0,-1 1-1 0 0,1-1 1 0 0,-1 0-1 0 0,0 0 1 0 0,0 0-1 0 0,-1 0 1 0 0,1 0-1 0 0,-1 0 1 0 0,0 0-1 0 0,0 0 1 0 0,0-1-1 0 0,-1 1 0 0 0,1-1 1 0 0,-1 1-1 0 0,0-1 1 0 0,1 0-1 0 0,-2 0 1 0 0,-4 4-1 0 0,1-3 8 0 0,1 0-1 0 0,-1-1 1 0 0,1 0 0 0 0,-1 0-1 0 0,0 0 1 0 0,0-1-1 0 0,-1 0 1 0 0,1 0 0 0 0,0-1-1 0 0,-1 0 1 0 0,1 0-1 0 0,-9-1 1 0 0,4 0 25 0 0,0-1 0 0 0,1 0 1 0 0,-1 0-1 0 0,1-1 0 0 0,-1-1 0 0 0,1 0 1 0 0,-20-8-1 0 0,26 9-31 0 0,0-1 1 0 0,0 0-1 0 0,0 0 0 0 0,0 0 0 0 0,0 0 1 0 0,1-1-1 0 0,0 0 0 0 0,0 0 1 0 0,0 0-1 0 0,0 0 0 0 0,0-1 1 0 0,1 0-1 0 0,0 1 0 0 0,0-1 0 0 0,0 0 1 0 0,1-1-1 0 0,-4-9 0 0 0,5 10-12 0 0,-1-1 0 0 0,1 0 1 0 0,0 0-1 0 0,0 0 0 0 0,1 0 0 0 0,0 0 0 0 0,0 0 0 0 0,0 0 0 0 0,1 0 0 0 0,0 1 0 0 0,0-1 0 0 0,0 0 0 0 0,1 0 0 0 0,0 1 0 0 0,0-1 0 0 0,4-7 0 0 0,-1 4-54 0 0,1 0 0 0 0,1 0 0 0 0,-1 0 0 0 0,2 1 0 0 0,-1 0 0 0 0,1 0-1 0 0,0 0 1 0 0,10-5 0 0 0,0 0-366 0 0,1 0-1 0 0,0 2 1 0 0,0 0 0 0 0,40-14-1 0 0,14 3-3152 0 0,2 7-3713 0 0,-55 12 5396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9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88 512 0 0,'-14'-25'3864'0'0,"-2"-3"2305"0"0,15 25-5640 0 0,0 0 1 0 0,-1 1-1 0 0,1-1 1 0 0,-1 1-1 0 0,1-1 1 0 0,-1 1-1 0 0,0 0 0 0 0,0-1 1 0 0,-5-2-1 0 0,6 4-415 0 0,0 1-1 0 0,0-1 0 0 0,0 1 0 0 0,-1-1 0 0 0,1 1 1 0 0,0 0-1 0 0,0 0 0 0 0,0 0 0 0 0,-1-1 0 0 0,1 1 1 0 0,0 0-1 0 0,-1 1 0 0 0,1-1 0 0 0,0 0 1 0 0,0 0-1 0 0,0 1 0 0 0,-1-1 0 0 0,1 0 0 0 0,0 1 1 0 0,0-1-1 0 0,0 1 0 0 0,0-1 0 0 0,0 1 0 0 0,-1 0 1 0 0,1 0-1 0 0,-1 0 0 0 0,-4 5 62 0 0,-1 0 1 0 0,1 1-1 0 0,0 0 0 0 0,1 0 1 0 0,-1 0-1 0 0,1 0 0 0 0,1 1 1 0 0,-1 0-1 0 0,1 0 0 0 0,-5 16 0 0 0,5-15-60 0 0,1 1-1 0 0,0 0 0 0 0,1-1 0 0 0,0 1 0 0 0,0 1 0 0 0,1 15 1 0 0,1-21-73 0 0,0-1 0 0 0,1 1 0 0 0,-1 0 0 0 0,1 0 1 0 0,1-1-1 0 0,-1 1 0 0 0,1-1 0 0 0,-1 1 0 0 0,1-1 0 0 0,1 1 1 0 0,-1-1-1 0 0,1 0 0 0 0,-1 0 0 0 0,1 0 0 0 0,0-1 1 0 0,4 5-1 0 0,-1-3-67 0 0,-1-1 1 0 0,1 1 0 0 0,0-1-1 0 0,0 0 1 0 0,0-1-1 0 0,0 1 1 0 0,1-1-1 0 0,-1 0 1 0 0,1-1 0 0 0,0 0-1 0 0,0 0 1 0 0,0 0-1 0 0,0-1 1 0 0,0 0 0 0 0,0 0-1 0 0,1-1 1 0 0,-1 0-1 0 0,13-1 1 0 0,-11 0-9 0 0,0-1 0 0 0,0 0-1 0 0,0 0 1 0 0,-1-1 0 0 0,1 0 0 0 0,-1-1 0 0 0,0 0 0 0 0,0 0-1 0 0,0 0 1 0 0,-1-1 0 0 0,1-1 0 0 0,-1 1 0 0 0,0-1-1 0 0,11-12 1 0 0,-16 15 9 0 0,0 0-1 0 0,0 0 1 0 0,0 0 0 0 0,0 0-1 0 0,-1 0 1 0 0,1 0-1 0 0,-1 0 1 0 0,0-1 0 0 0,0 1-1 0 0,0-1 1 0 0,0 1-1 0 0,0-1 1 0 0,-1-4 0 0 0,0 2 8 0 0,0 0 1 0 0,0 0 0 0 0,-1 0 0 0 0,0 0-1 0 0,0 0 1 0 0,-1 0 0 0 0,-2-7 0 0 0,-1 1 10 0 0,-1 1 1 0 0,0-1-1 0 0,-1 1 1 0 0,0 0-1 0 0,0 1 1 0 0,-15-17-1 0 0,17 23 6 0 0,-1-1-1 0 0,1 1 0 0 0,-1 0 0 0 0,0 0 0 0 0,0 0 1 0 0,0 1-1 0 0,0 0 0 0 0,0 0 0 0 0,-1 1 0 0 0,1-1 0 0 0,-1 2 1 0 0,-7-2-1 0 0,10 2 13 0 0,0 0 0 0 0,0 1 0 0 0,0-1 1 0 0,0 1-1 0 0,0 0 0 0 0,-1 0 0 0 0,1 1 1 0 0,0-1-1 0 0,0 1 0 0 0,0 0 0 0 0,0 0 1 0 0,0 0-1 0 0,0 1 0 0 0,1-1 0 0 0,-1 1 0 0 0,0 0 1 0 0,1 0-1 0 0,-1 0 0 0 0,1 0 0 0 0,0 1 1 0 0,-5 4-1 0 0,6-5-8 0 0,1-1 1 0 0,0 1-1 0 0,0-1 0 0 0,-1 1 1 0 0,1 0-1 0 0,0 0 0 0 0,1 0 1 0 0,-1-1-1 0 0,0 1 0 0 0,0 0 1 0 0,1 0-1 0 0,-1 0 0 0 0,1 0 1 0 0,0 0-1 0 0,-1 0 1 0 0,1 1-1 0 0,0-1 0 0 0,0 0 1 0 0,0 0-1 0 0,1 0 0 0 0,-1 0 1 0 0,0 0-1 0 0,1 0 0 0 0,0 0 1 0 0,-1 0-1 0 0,1 0 0 0 0,0 0 1 0 0,0-1-1 0 0,0 1 0 0 0,0 0 1 0 0,2 2-1 0 0,-1-1-32 0 0,0-1 0 0 0,1 1 0 0 0,-1-1 0 0 0,1 1 0 0 0,-1-1 0 0 0,1 0 0 0 0,0 0 0 0 0,0 0 0 0 0,0-1 0 0 0,0 1 0 0 0,0-1-1 0 0,0 0 1 0 0,1 0 0 0 0,-1 0 0 0 0,0 0 0 0 0,0 0 0 0 0,1-1 0 0 0,5 1 0 0 0,39-4-2557 0 0,-30 1-859 0 0,0-2 1 0 0,17-5-1 0 0,-16 3 1177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6.4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243 28 3761 0 0,'-28'6'8196'0'0,"1"-3"-4559"0"0,16-2-3309 0 0,0 0-1 0 0,1 1 0 0 0,-1 0 1 0 0,1 0-1 0 0,-18 8 0 0 0,12-3 622 0 0,-29 19-1 0 0,41-24-820 0 0,1 1-1 0 0,-1-1 1 0 0,1 1 0 0 0,-1 0 0 0 0,1 0-1 0 0,0 0 1 0 0,0 1 0 0 0,1-1 0 0 0,-1 1-1 0 0,1-1 1 0 0,-1 1 0 0 0,1 0-1 0 0,-2 7 1 0 0,3-9-93 0 0,1 0 0 0 0,-1 0 0 0 0,1 0 0 0 0,0 0-1 0 0,0 1 1 0 0,0-1 0 0 0,0 0 0 0 0,0 0 0 0 0,1 0 0 0 0,-1 0 0 0 0,1 0-1 0 0,-1 1 1 0 0,1-1 0 0 0,1 3 0 0 0,0-1-11 0 0,0 0-1 0 0,1-1 1 0 0,-1 1 0 0 0,1 0-1 0 0,0-1 1 0 0,6 6 0 0 0,-1-2-63 0 0,1 0 1 0 0,0-1 0 0 0,0 0 0 0 0,20 9 0 0 0,-17-10-81 0 0,1-1 0 0 0,0 0 0 0 0,0-1 0 0 0,0 0 0 0 0,0-1 0 0 0,0-1 0 0 0,1 0 0 0 0,-1-1 0 0 0,0-1 0 0 0,1 1 0 0 0,-1-2 1 0 0,0 0-1 0 0,0-1 0 0 0,0 0 0 0 0,0-1 0 0 0,15-6 0 0 0,-25 8 20 0 0,0 1-1 0 0,-1-1 1 0 0,1 1-1 0 0,0-1 1 0 0,-1 0 0 0 0,0 0-1 0 0,1 0 1 0 0,-1 0 0 0 0,0 0-1 0 0,0 0 1 0 0,0-1-1 0 0,0 1 1 0 0,0-1 0 0 0,-1 1-1 0 0,3-7 1 0 0,-2 5 19 0 0,-1 0 0 0 0,0 0 0 0 0,0 0 1 0 0,0-1-1 0 0,-1 1 0 0 0,0 0 0 0 0,0-1 0 0 0,0 1 0 0 0,0 0 0 0 0,-1-6 1 0 0,-1 1 61 0 0,0 1 1 0 0,0-1-1 0 0,-1 1 1 0 0,0 0-1 0 0,-1 0 1 0 0,0 0-1 0 0,0 1 1 0 0,0-1-1 0 0,-1 1 1 0 0,-11-13-1 0 0,10 15 81 0 0,0-1-1 0 0,0 1 1 0 0,-1 0 0 0 0,0 1-1 0 0,0 0 1 0 0,0 0-1 0 0,-1 0 1 0 0,1 1 0 0 0,-1 0-1 0 0,0 1 1 0 0,0-1-1 0 0,0 1 1 0 0,0 1 0 0 0,0 0-1 0 0,0 0 1 0 0,0 1-1 0 0,0-1 1 0 0,0 2 0 0 0,-13 1-1 0 0,14-1 32 0 0,0 0-1 0 0,0 1 0 0 0,0-1 0 0 0,0 1 1 0 0,0 1-1 0 0,1 0 0 0 0,-1 0 1 0 0,1 0-1 0 0,-1 0 0 0 0,1 1 1 0 0,0 0-1 0 0,1 1 0 0 0,-1-1 1 0 0,1 1-1 0 0,0 0 0 0 0,0 0 0 0 0,0 1 1 0 0,1 0-1 0 0,0-1 0 0 0,0 1 1 0 0,0 1-1 0 0,-4 9 0 0 0,7-13-55 0 0,0 1 0 0 0,0-1 0 0 0,0 1-1 0 0,0-1 1 0 0,1 1 0 0 0,-1 0-1 0 0,1 0 1 0 0,0-1 0 0 0,0 1 0 0 0,0 0-1 0 0,0 0 1 0 0,1-1 0 0 0,0 1 0 0 0,2 6-1 0 0,-1-5-24 0 0,0-1 0 0 0,0 1 0 0 0,0-1-1 0 0,1 0 1 0 0,0 0 0 0 0,0 0 0 0 0,0 0-1 0 0,1 0 1 0 0,-1-1 0 0 0,6 4 0 0 0,-2-1-39 0 0,1 0 1 0 0,1-1 0 0 0,-1-1 0 0 0,1 1-1 0 0,-1-1 1 0 0,1-1 0 0 0,1 1-1 0 0,-1-2 1 0 0,0 1 0 0 0,20 2-1 0 0,-16-4-28 0 0,0-1 0 0 0,0 0 0 0 0,0-1 0 0 0,0 0 0 0 0,0-1-1 0 0,-1 0 1 0 0,20-6 0 0 0,-28 7 51 0 0,1-1 0 0 0,0 0 0 0 0,-1 0 0 0 0,1-1-1 0 0,-1 1 1 0 0,0-1 0 0 0,0 0 0 0 0,0 0 0 0 0,0 0 0 0 0,-1 0 0 0 0,1-1 0 0 0,-1 1-1 0 0,0-1 1 0 0,1 0 0 0 0,-2 0 0 0 0,1-1 0 0 0,-1 1 0 0 0,1 0 0 0 0,-1-1-1 0 0,0 1 1 0 0,-1-1 0 0 0,3-7 0 0 0,-2-4 55 0 0,0-1-1 0 0,-1 1 1 0 0,-1-22-1 0 0,-1 11 156 0 0,-6 82 844 0 0,5-36-888 0 0,1 0 0 0 0,0 1 0 0 0,2-1 0 0 0,0 0 0 0 0,6 28 0 0 0,-5-39-171 0 0,0 0 0 0 0,1 0 0 0 0,0 0 0 0 0,0-1 0 0 0,1 1 0 0 0,0-1 0 0 0,0 0 0 0 0,0 0 0 0 0,1 0 0 0 0,0 0 0 0 0,1-1 0 0 0,-1 0 0 0 0,1 0 0 0 0,1-1 0 0 0,7 7 0 0 0,-4-5-215 0 0,1-1 1 0 0,-1 0-1 0 0,21 9 1 0 0,3-7-2022 0 0,-29-7 1104 0 0,1 0 0 0 0,0-1 0 0 0,-1 0 0 0 0,8-1 0 0 0,-2-1-660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6.7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2857 0 0,'-10'15'8207'0'0,"4"3"-4174"0"0,2 22-2356 0 0,1-7 416 0 0,-2-3-1140 0 0,1 1 1 0 0,2-1 0 0 0,1 0 0 0 0,5 60 0 0 0,-1-68-1496 0 0,1 0 1 0 0,1-1 0 0 0,1 0 0 0 0,1 0-1 0 0,1 0 1 0 0,0-1 0 0 0,19 31-1 0 0,-27-50 35 0 0,2 1-1489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6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38 271 504 0 0,'-6'-9'2166'0'0,"1"1"-1"0"0,1-1 1 0 0,-1 0-1 0 0,-2-10 1 0 0,4 10-1083 0 0,1 1 0 0 0,0 0 1 0 0,1-1-1 0 0,-1-16 0 0 0,1 19-863 0 0,2-1-1 0 0,-1 1 1 0 0,1-1 0 0 0,0 1-1 0 0,0-1 1 0 0,1 1-1 0 0,0 0 1 0 0,0-1-1 0 0,1 1 1 0 0,-1 0-1 0 0,1 1 1 0 0,0-1-1 0 0,1 0 1 0 0,0 1-1 0 0,0 0 1 0 0,6-7-1 0 0,-5 7-155 0 0,0 0-1 0 0,1 1 0 0 0,0-1 0 0 0,0 1 0 0 0,0 1 0 0 0,0-1 0 0 0,1 1 0 0 0,0 0 1 0 0,-1 0-1 0 0,1 1 0 0 0,0 0 0 0 0,0 0 0 0 0,0 1 0 0 0,1 0 0 0 0,-1 0 1 0 0,0 1-1 0 0,0 0 0 0 0,1 0 0 0 0,-1 0 0 0 0,0 1 0 0 0,9 2 0 0 0,-2 0 28 0 0,-1 1 0 0 0,0 0-1 0 0,0 0 1 0 0,0 2 0 0 0,-1-1-1 0 0,0 2 1 0 0,0 0-1 0 0,0 0 1 0 0,-1 1 0 0 0,14 13-1 0 0,-3-2 13 0 0,27 35 1 0 0,-41-44-79 0 0,0 0-1 0 0,-1 1 1 0 0,-1 0 0 0 0,0 0 0 0 0,0 0 0 0 0,4 13-1 0 0,-9-20-20 0 0,0 0 0 0 0,0 0-1 0 0,0 0 1 0 0,0 0 0 0 0,-1 0 0 0 0,1 0-1 0 0,-1 1 1 0 0,0-1 0 0 0,0 0 0 0 0,-1 0-1 0 0,1 0 1 0 0,-1 1 0 0 0,0-1-1 0 0,0 0 1 0 0,-1 0 0 0 0,1 0 0 0 0,-1 0-1 0 0,-2 4 1 0 0,0-2 1 0 0,1-1-1 0 0,-1-1 1 0 0,-1 1-1 0 0,1-1 1 0 0,0 1 0 0 0,-1-1-1 0 0,0-1 1 0 0,0 1 0 0 0,0-1-1 0 0,0 1 1 0 0,-1-1-1 0 0,-6 2 1 0 0,1-1-14 0 0,-1 0 0 0 0,0-1 0 0 0,0 0-1 0 0,0-1 1 0 0,0 0 0 0 0,0-1 0 0 0,-1 0 0 0 0,1-1 0 0 0,-16-2 0 0 0,12 1-56 0 0,0-2 1 0 0,0 0 0 0 0,-1-1-1 0 0,2 0 1 0 0,-1-1 0 0 0,-22-11 0 0 0,35 14-94 0 0,0 0 1 0 0,0 1 0 0 0,-1-2 0 0 0,1 1 0 0 0,1 0-1 0 0,-1 0 1 0 0,0-1 0 0 0,0 0 0 0 0,1 1 0 0 0,0-1-1 0 0,-1 0 1 0 0,-1-5 0 0 0,2 4-515 0 0,0 0 0 0 0,1 0-1 0 0,-1 0 1 0 0,1 0 0 0 0,0 0 0 0 0,0-1-1 0 0,1 1 1 0 0,-1 0 0 0 0,1-1 0 0 0,0-5 0 0 0,2-12-2764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17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22 3385 0 0,'2'-2'1192'0'0,"12"-8"5782"0"0,-2 3-3656 0 0,-9 6-3245 0 0,-1 0 1 0 0,1 1 0 0 0,-1 0-1 0 0,1-1 1 0 0,-1 1 0 0 0,1 0-1 0 0,-1 0 1 0 0,1 0-1 0 0,-1 1 1 0 0,1-1 0 0 0,-1 1-1 0 0,3 0 1 0 0,15 5 521 0 0,-1 0 0 0 0,33 17 0 0 0,36 25 1194 0 0,-84-46-1714 0 0,31 18 679 0 0,-2 3 0 0 0,0 0 0 0 0,-1 2 1 0 0,34 35-1 0 0,-44-38-448 0 0,-2 1 1 0 0,-1 1 0 0 0,-1 1-1 0 0,-1 0 1 0 0,-1 1-1 0 0,14 31 1 0 0,-19-33-210 0 0,-2 0 0 0 0,0 1-1 0 0,-1 0 1 0 0,-2 0 0 0 0,0 1 0 0 0,-2-1 0 0 0,1 33-1 0 0,-4-44-108 0 0,-2 0 0 0 0,1 0 0 0 0,-2 0-1 0 0,0 0 1 0 0,-1-1 0 0 0,0 1 0 0 0,-1-1 0 0 0,0 1-1 0 0,-1-1 1 0 0,-1-1 0 0 0,0 1 0 0 0,-1-1 0 0 0,0 0-1 0 0,-1 0 1 0 0,-9 11 0 0 0,2-8-99 0 0,0 0-1 0 0,-1 0 1 0 0,-1-2 0 0 0,-31 21-1 0 0,-81 38-3594 0 0,101-57 1662 0 0,-28 13-2201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21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98 512 0 0,'-22'4'2630'0'0,"1"2"-1"0"0,-24 8 1 0 0,30-9 279 0 0,82-23 3976 0 0,103-8-3969 0 0,-24 18-1737 0 0,435-39 156 0 0,58 30-1358 0 0,-275 14-2647 0 0,-360 3 2231 0 0,-1 0-1 0 0,1 0 0 0 0,-1 0 0 0 0,1-1 0 0 0,-1 1 0 0 0,1-1 0 0 0,3-1 0 0 0,-24-2-7347 0 0,7 4 6391 0 0,-2 0 175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21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75 952 0 0,'-6'-2'845'0'0,"0"0"0"0"0,0 1 0 0 0,0 0 1 0 0,-1 0-1 0 0,1 1 0 0 0,0 0 0 0 0,-1 0 0 0 0,-9 1 0 0 0,-3 3 2031 0 0,-28 8 1 0 0,4 0-488 0 0,33-10-1735 0 0,4-1 1119 0 0,13-1-806 0 0,20-1-439 0 0,-1-2 1 0 0,40-9-1 0 0,-21 4-300 0 0,392-52 978 0 0,283 44-1571 0 0,-594 16 100 0 0,132 9-2906 0 0,-245-8 2222 0 0,11 1-2382 0 0,-1 3-3997 0 0,-20-2 5545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22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6 8 0 0,'-11'-3'-706'0'0,"-17"0"12202"0"0,25 3-11141 0 0,0 1-1 0 0,0-1 0 0 0,0 1 0 0 0,0-1 0 0 0,0 1 1 0 0,0 0-1 0 0,0 0 0 0 0,1 1 0 0 0,-1-1 1 0 0,0 0-1 0 0,1 1 0 0 0,-1 0 0 0 0,1-1 0 0 0,0 1 1 0 0,-1 0-1 0 0,1 0 0 0 0,0 0 0 0 0,0 1 1 0 0,-3 3-1 0 0,4-4-274 0 0,0-1 0 0 0,0 1 0 0 0,0 0-1 0 0,0 0 1 0 0,0 0 0 0 0,0 0 0 0 0,1-1 0 0 0,-1 1 0 0 0,1 0 0 0 0,-1 0 0 0 0,1 0 0 0 0,0 1 0 0 0,0-1 0 0 0,0 0 0 0 0,0 0-1 0 0,0 0 1 0 0,0 0 0 0 0,0 0 0 0 0,1 0 0 0 0,-1 0 0 0 0,1 0 0 0 0,-1 0 0 0 0,1 0 0 0 0,0-1 0 0 0,0 1 0 0 0,0 0 0 0 0,0 0-1 0 0,0 0 1 0 0,2 1 0 0 0,3 3 44 0 0,0 1 0 0 0,1-2 1 0 0,0 1-1 0 0,0-1 0 0 0,1 0 0 0 0,-1 0 0 0 0,1-1 0 0 0,10 5 0 0 0,71 21 272 0 0,-73-25-338 0 0,103 29 330 0 0,42 13-340 0 0,3 16-99 0 0,-142-52 63 0 0,0 0-1 0 0,0 2 1 0 0,-2 1-1 0 0,1 0 0 0 0,18 18 1 0 0,-35-28-15 0 0,1 0 1 0 0,-1 1-1 0 0,-1-1 0 0 0,1 1 1 0 0,0 0-1 0 0,-1 0 0 0 0,4 8 1 0 0,-6-11 2 0 0,0 0 0 0 0,0 1 0 0 0,-1-1 0 0 0,1 0 0 0 0,-1 1 0 0 0,0-1 0 0 0,1 0 1 0 0,-1 1-1 0 0,0-1 0 0 0,0 1 0 0 0,-1-1 0 0 0,1 0 0 0 0,0 1 0 0 0,-1-1 0 0 0,0 0 0 0 0,1 1 1 0 0,-1-1-1 0 0,0 0 0 0 0,0 0 0 0 0,0 0 0 0 0,-3 3 0 0 0,-3 5-1 0 0,-1 0 1 0 0,0-1-1 0 0,0 0 0 0 0,-1 0 1 0 0,0-1-1 0 0,-18 11 0 0 0,-66 36-55 0 0,45-32-129 0 0,-101 31 0 0 0,100-38-1788 0 0,1 1 0 0 0,-55 29 1 0 0,88-37 718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26.0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44 512 0 0,'-1'-2'254'0'0,"1"1"-1"0"0,0 0 1 0 0,0 0-1 0 0,-1 0 1 0 0,1 0-1 0 0,-1 0 1 0 0,1 0-1 0 0,-1-1 1 0 0,1 1-1 0 0,-1 0 0 0 0,0 0 1 0 0,1 1-1 0 0,-1-1 1 0 0,0 0-1 0 0,0 0 1 0 0,0 0-1 0 0,1 0 1 0 0,-1 1-1 0 0,0-1 1 0 0,0 0-1 0 0,0 1 1 0 0,-1-1-1 0 0,-1 0 1 0 0,-31-11 3759 0 0,21 9-2371 0 0,-7-2 2983 0 0,37 17-1654 0 0,-15-10-2850 0 0,-1 0 1 0 0,1 0 0 0 0,-1-1-1 0 0,0 1 1 0 0,0 0-1 0 0,0 0 1 0 0,0 1-1 0 0,0-1 1 0 0,0 0 0 0 0,-1 0-1 0 0,1 0 1 0 0,-1 1-1 0 0,1-1 1 0 0,-1 0-1 0 0,0 0 1 0 0,0 1 0 0 0,0-1-1 0 0,-1 3 1 0 0,1 6 300 0 0,-2 0-1 0 0,-3 15 1 0 0,-2 0-33 0 0,2 0-1 0 0,0 1 1 0 0,2 0-1 0 0,1-1 1 0 0,1 33 0 0 0,5-12-236 0 0,2 0 1 0 0,3 0 0 0 0,1 0 0 0 0,31 85 0 0 0,-29-97-179 0 0,-8-20-43 0 0,11 21 0 0 0,-14-39-150 0 0,1-1 1 0 0,0 1 0 0 0,-1 0 0 0 0,1 0 0 0 0,1-6 0 0 0,11-41-3816 0 0,-7 16-2030 0 0,-4 19 4103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26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40 307 1984 0 0,'-11'-8'3211'0'0,"-9"-6"1407"0"0,19 13-4504 0 0,1 0 0 0 0,-1 1 0 0 0,0-1 0 0 0,1 1 0 0 0,-1-1 0 0 0,1 0 0 0 0,-1 1 0 0 0,1-1 0 0 0,-1 0 0 0 0,1 0 0 0 0,0 1 0 0 0,-1-1 0 0 0,1 0 0 0 0,0 0 0 0 0,-1 1 0 0 0,1-1 0 0 0,0 0 0 0 0,0 0 0 0 0,0 0 0 0 0,0 0 0 0 0,0 0 0 0 0,1-1-32 0 0,0 0-1 0 0,0 0 1 0 0,0 0-1 0 0,1 1 0 0 0,-1-1 1 0 0,1 1-1 0 0,-1-1 1 0 0,1 1-1 0 0,0-1 0 0 0,-1 1 1 0 0,1 0-1 0 0,0 0 1 0 0,2-1-1 0 0,5-4 130 0 0,-5 3-8 0 0,0-1 1 0 0,0 1-1 0 0,0-1 0 0 0,0 0 0 0 0,0 0 1 0 0,-1 0-1 0 0,4-6 0 0 0,-8 8 616 0 0,-4 3-397 0 0,-5 4 43 0 0,10-5-403 0 0,-13 11 1963 0 0,15-14-902 0 0,-1 2-1078 0 0,0 1 0 0 0,-1-1 0 0 0,1 1 1 0 0,0-1-1 0 0,-1 0 0 0 0,1 1 1 0 0,-1-1-1 0 0,0 0 0 0 0,1 1 0 0 0,-1-1 1 0 0,1 0-1 0 0,-1 0 0 0 0,0 1 0 0 0,0-1 1 0 0,1 0-1 0 0,-1 0 0 0 0,0 0 0 0 0,0 0 1 0 0,0 1-1 0 0,0-1 0 0 0,0 0 1 0 0,0 0-1 0 0,0 0 0 0 0,0 1 0 0 0,0-1 1 0 0,0 0-1 0 0,-1 0 0 0 0,1 0 0 0 0,0 1 1 0 0,0-1-1 0 0,-1 0 0 0 0,1 0 1 0 0,-1 1-1 0 0,1-1 0 0 0,-1-1 0 0 0,-1 1-12 0 0,1 0-1 0 0,0 0 0 0 0,-1 0 0 0 0,1 0 1 0 0,0-1-1 0 0,0 1 0 0 0,0 0 1 0 0,0-1-1 0 0,0 1 0 0 0,0-1 0 0 0,0 1 1 0 0,0-1-1 0 0,1 0 0 0 0,-1 1 0 0 0,1-1 1 0 0,-1 0-1 0 0,1 1 0 0 0,0-1 1 0 0,-1-2-1 0 0,1 1-11 0 0,0 0-1 0 0,1 0 1 0 0,-1 1 0 0 0,1-1-1 0 0,0 0 1 0 0,-1 0 0 0 0,1 0 0 0 0,0 1-1 0 0,1-1 1 0 0,2-4 0 0 0,0 1-9 0 0,0 0 1 0 0,0 0 0 0 0,1 1 0 0 0,0 0 0 0 0,0 0 0 0 0,0 0-1 0 0,1 0 1 0 0,0 1 0 0 0,6-4 0 0 0,9-3-13 0 0,0 1 0 0 0,1 1-1 0 0,0 1 1 0 0,1 1 0 0 0,0 1 0 0 0,0 1 0 0 0,0 0 0 0 0,30 0 0 0 0,-47 5 0 0 0,-1 0 1 0 0,1 0 0 0 0,0 0 0 0 0,0 1-1 0 0,-1 0 1 0 0,1 1 0 0 0,0-1-1 0 0,-1 1 1 0 0,1 0 0 0 0,-1 0 0 0 0,0 0-1 0 0,0 1 1 0 0,0 0 0 0 0,0 0 0 0 0,0 1-1 0 0,6 4 1 0 0,-8-5 14 0 0,-1 0 0 0 0,1 0 0 0 0,-1 0 0 0 0,0 0 0 0 0,0 0 0 0 0,0 1 0 0 0,0-1-1 0 0,0 1 1 0 0,-1-1 0 0 0,1 1 0 0 0,-1 0 0 0 0,0-1 0 0 0,0 1 0 0 0,0 0 0 0 0,-1 0 0 0 0,1 0 0 0 0,-1-1 0 0 0,0 1-1 0 0,0 0 1 0 0,-1 0 0 0 0,1 0 0 0 0,-1 0 0 0 0,1 0 0 0 0,-4 7 0 0 0,1-2 44 0 0,-1 1 0 0 0,-1-1 0 0 0,1 0 0 0 0,-1 0 0 0 0,-1 0 0 0 0,0-1 1 0 0,0 1-1 0 0,-1-2 0 0 0,1 1 0 0 0,-2-1 0 0 0,1 0 0 0 0,-1 0 0 0 0,0-1 0 0 0,-1 0 0 0 0,1 0 0 0 0,-1-1 0 0 0,0 0 0 0 0,-1-1 0 0 0,-17 6 1 0 0,-90 30 366 0 0,114-39-447 0 0,10-2-7 0 0,13-5-27 0 0,12-6-67 0 0,1 1 0 0 0,0 2-1 0 0,0 1 1 0 0,1 2 0 0 0,0 1-1 0 0,44 0 1 0 0,-72 5 116 0 0,0 0 0 0 0,0 0 0 0 0,-1 0 0 0 0,1 1 0 0 0,0 0 0 0 0,0 0-1 0 0,-1 1 1 0 0,1 0 0 0 0,-1 0 0 0 0,1 0 0 0 0,-1 0 0 0 0,0 1 0 0 0,0 0 0 0 0,0 0 0 0 0,0 1 0 0 0,-1-1-1 0 0,1 1 1 0 0,-1 0 0 0 0,0 0 0 0 0,0 0 0 0 0,0 1 0 0 0,-1-1 0 0 0,1 1 0 0 0,-1 0 0 0 0,0 0 0 0 0,-1 0-1 0 0,5 11 1 0 0,-1 4 51 0 0,-1 1 0 0 0,0-1 0 0 0,2 41 0 0 0,-3 63 146 0 0,-4-119-184 0 0,0 5 29 0 0,-1 1-1 0 0,0-1 1 0 0,0 0 0 0 0,-1 0-1 0 0,-4 16 1 0 0,4-21-19 0 0,0 0-1 0 0,0 0 1 0 0,-1 0-1 0 0,1-1 1 0 0,-1 1-1 0 0,0-1 1 0 0,0 0 0 0 0,-1 1-1 0 0,1-2 1 0 0,-1 1-1 0 0,0 0 1 0 0,-7 5-1 0 0,-4 0 26 0 0,-1-1-1 0 0,1-1 1 0 0,-1 0-1 0 0,-1-1 1 0 0,1 0-1 0 0,-1-2 1 0 0,0 0-1 0 0,0 0 1 0 0,-22 0-1 0 0,13-2-9 0 0,-1-1-1 0 0,1-2 1 0 0,-32-4 0 0 0,44 3-66 0 0,0 0 1 0 0,1-1 0 0 0,-1-1 0 0 0,1 0 0 0 0,0-1 0 0 0,0-1-1 0 0,-19-10 1 0 0,30 15 8 0 0,0 0 0 0 0,1 0 0 0 0,-1 0 0 0 0,1 0-1 0 0,-1-1 1 0 0,1 1 0 0 0,-1 0 0 0 0,1-1 0 0 0,0 1-1 0 0,0-1 1 0 0,0 1 0 0 0,0-1 0 0 0,0 1 0 0 0,0-1-1 0 0,0 0 1 0 0,0 0 0 0 0,1 1 0 0 0,-1-1 0 0 0,1 0-1 0 0,-1 0 1 0 0,1 0 0 0 0,0 0 0 0 0,-1 0 0 0 0,1 1-1 0 0,0-1 1 0 0,1-3 0 0 0,0 1-191 0 0,0 1 0 0 0,0 0 0 0 0,0 0-1 0 0,1-1 1 0 0,-1 1 0 0 0,1 0 0 0 0,0 0 0 0 0,0 1 0 0 0,0-1 0 0 0,0 0 0 0 0,0 1-1 0 0,1-1 1 0 0,5-3 0 0 0,11-9-2862 0 0,5-1 1276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27.9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37 188 8 0 0,'0'-5'818'0'0,"0"0"0"0"0,0 1 0 0 0,0-1 0 0 0,-1 1 0 0 0,1-1 0 0 0,-1 1 0 0 0,0-1 0 0 0,-1 1 0 0 0,1-1 0 0 0,-1 1-1 0 0,-3-8 1 0 0,1 8-15 0 0,1-1-1 0 0,1 0 0 0 0,-1 0 1 0 0,1 0-1 0 0,0-1 0 0 0,0 1 0 0 0,1 0 1 0 0,-1-1-1 0 0,1 1 0 0 0,0-1 1 0 0,0-10-1 0 0,3 11 275 0 0,0 8-73 0 0,2 10-177 0 0,-5 58 455 0 0,0-2-347 0 0,11 94 0 0 0,-6-129-796 0 0,14 48 1 0 0,-16-72-119 0 0,1-1-1 0 0,0 0 1 0 0,1 0-1 0 0,0 0 1 0 0,1 0-1 0 0,0-1 1 0 0,0 0 0 0 0,1 0-1 0 0,-1 0 1 0 0,9 7-1 0 0,-8-10-18 0 0,1 1-1 0 0,0-1 0 0 0,0 0 1 0 0,0-1-1 0 0,1 0 0 0 0,-1 0 1 0 0,1-1-1 0 0,0 0 0 0 0,0 0 1 0 0,11 2-1 0 0,-7-3-5 0 0,-1 0-1 0 0,0-1 0 0 0,1 0 1 0 0,0-1-1 0 0,-1-1 1 0 0,1 1-1 0 0,14-5 0 0 0,-15 3-3 0 0,0 0-1 0 0,-1-1 0 0 0,1 0 1 0 0,-1-1-1 0 0,0-1 0 0 0,0 1 0 0 0,-1-2 1 0 0,1 1-1 0 0,-1-1 0 0 0,0 0 1 0 0,-1-1-1 0 0,0 0 0 0 0,0-1 0 0 0,0 0 1 0 0,-1 0-1 0 0,0 0 0 0 0,9-15 1 0 0,-11 13 17 0 0,-1-1 1 0 0,0 1 0 0 0,-1-1-1 0 0,0 1 1 0 0,0-1 0 0 0,-1 0-1 0 0,-1 0 1 0 0,0 0 0 0 0,0 0-1 0 0,-1 0 1 0 0,-1 0 0 0 0,0 0-1 0 0,-2-12 1 0 0,-5-16 2 0 0,-2-1 0 0 0,-17-44 0 0 0,24 76 5 0 0,-65-160-16 0 0,67 167-3 0 0,1-1-1 0 0,-1 1 1 0 0,1 0 0 0 0,-1 0 0 0 0,0 0-1 0 0,1 0 1 0 0,-1 0 0 0 0,0 0 0 0 0,0 0 0 0 0,0 0-1 0 0,0 1 1 0 0,-1-2 0 0 0,-1 4-41 0 0,2 9-1 0 0,1-3-89 0 0,0-1-1 0 0,1 0 1 0 0,0 0-1 0 0,1 0 1 0 0,-1 0 0 0 0,1-1-1 0 0,1 1 1 0 0,-1 0 0 0 0,7 11-1 0 0,1-3-2239 0 0,0 0 0 0 0,21 23 0 0 0,-10-15-1194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9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5 728 0 0,'-1'0'436'0'0,"1"0"0"0"0,-1 0 0 0 0,1 0-1 0 0,-1 0 1 0 0,1 0 0 0 0,-1 0 0 0 0,1 0 0 0 0,-1-1 0 0 0,1 1 0 0 0,-1 0-1 0 0,1 0 1 0 0,-1-1 0 0 0,1 1 0 0 0,0 0 0 0 0,-1 0 0 0 0,1-1-1 0 0,-1 0 1 0 0,-1 0 2119 0 0,0 10-1195 0 0,-6 25 2670 0 0,6-27-3656 0 0,0 0 0 0 0,1-1 1 0 0,-1 1-1 0 0,1 0 0 0 0,1 0 0 0 0,-1 7 0 0 0,3-4-146 0 0,-1 0 0 0 0,1 0 0 0 0,1 0 0 0 0,0 0-1 0 0,0-1 1 0 0,1 1 0 0 0,7 12 0 0 0,2 2 82 0 0,27 33 1 0 0,-37-53-302 0 0,3 4-60 0 0,-8-18 70 0 0,-1 1-58 0 0,1 5 36 0 0,1 0 0 0 0,-1 0 1 0 0,1 0-1 0 0,0-1 0 0 0,0 1 0 0 0,0 0 0 0 0,0-1 1 0 0,1 1-1 0 0,0-1 0 0 0,0 1 0 0 0,0-1 0 0 0,1 1 0 0 0,-1-1 1 0 0,1 1-1 0 0,2-7 0 0 0,6-15-21 0 0,16-42-47 0 0,-21 60 59 0 0,0 0-1 0 0,0 1 1 0 0,1-1 0 0 0,0 1-1 0 0,0 0 1 0 0,7-7 0 0 0,-11 13 10 0 0,0-1 1 0 0,1 1-1 0 0,-1-1 1 0 0,1 1 0 0 0,0 0-1 0 0,0 0 1 0 0,-1-1-1 0 0,1 1 1 0 0,0 0 0 0 0,0 1-1 0 0,0-1 1 0 0,0 0-1 0 0,0 1 1 0 0,0-1-1 0 0,0 1 1 0 0,0-1 0 0 0,0 1-1 0 0,0 0 1 0 0,4 0-1 0 0,-3 1 4 0 0,-1-1-1 0 0,1 1 0 0 0,-1 0 0 0 0,1 0 0 0 0,-1 0 1 0 0,0 0-1 0 0,1 1 0 0 0,-1-1 0 0 0,0 1 0 0 0,0-1 0 0 0,0 1 1 0 0,0 0-1 0 0,3 3 0 0 0,2 4 4 0 0,1 1 0 0 0,-2 0-1 0 0,1 1 1 0 0,-1-1 0 0 0,6 17 0 0 0,10 22 64 0 0,-12-30-65 0 0,-1 1 0 0 0,-1 0-1 0 0,-1 1 1 0 0,6 25 0 0 0,-13-44-257 0 0,4 15 384 0 0,-4-17-344 0 0,1 1 0 0 0,-1-1 0 0 0,0 1 0 0 0,0-1 0 0 0,0 1 0 0 0,1-1 1 0 0,-1 1-1 0 0,0-1 0 0 0,0 0 0 0 0,1 1 0 0 0,-1-1 0 0 0,0 1 0 0 0,1-1 0 0 0,-1 0 0 0 0,0 1 1 0 0,1-1-1 0 0,-1 0 0 0 0,1 1 0 0 0,-1-1 0 0 0,1 0 0 0 0,-1 0 0 0 0,1 1 0 0 0,-1-1 0 0 0,1 0 1 0 0,0 0-1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28.7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29 252 152 0 0,'-5'-13'1916'0'0,"0"0"0"0"0,0 0 0 0 0,1-1 0 0 0,1 1 0 0 0,0-1 0 0 0,-1-17 0 0 0,4 30-1770 0 0,0 0 1 0 0,0 1-1 0 0,0-1 0 0 0,0 0 1 0 0,0 1-1 0 0,0-1 0 0 0,1 0 0 0 0,-1 1 1 0 0,0-1-1 0 0,0 0 0 0 0,0 1 0 0 0,1-1 1 0 0,-1 0-1 0 0,0 1 0 0 0,1-1 0 0 0,-1 0 1 0 0,0 1-1 0 0,1-1 0 0 0,-1 1 0 0 0,1-1 1 0 0,-1 1-1 0 0,1-1 0 0 0,-1 1 0 0 0,1 0 1 0 0,0-1-1 0 0,-1 1 0 0 0,1-1 0 0 0,-1 1 1 0 0,1 0-1 0 0,0 0 0 0 0,-1-1 1 0 0,1 1-1 0 0,0 0 0 0 0,-1 0 0 0 0,1 0 1 0 0,0 0-1 0 0,-1 0 0 0 0,1 0 0 0 0,0 0 1 0 0,-1 0-1 0 0,1 0 0 0 0,0 0 0 0 0,0 0 1 0 0,-1 0-1 0 0,2 1 0 0 0,0-1-13 0 0,-1 1 0 0 0,1-1-1 0 0,0 1 1 0 0,-1-1 0 0 0,1 1 0 0 0,-1 0-1 0 0,1 0 1 0 0,-1 0 0 0 0,1 0 0 0 0,-1 0-1 0 0,0 0 1 0 0,0 0 0 0 0,1 0 0 0 0,-1 0-1 0 0,0 1 1 0 0,0-1 0 0 0,0 0-1 0 0,1 3 1 0 0,-1 0 50 0 0,0 1 0 0 0,0-1 0 0 0,0 1-1 0 0,0 0 1 0 0,-1 0 0 0 0,0-1 0 0 0,0 11 0 0 0,-8 34 442 0 0,3-27-336 0 0,-4 37 294 0 0,2 1 1 0 0,1 100 0 0 0,7-145-564 0 0,0-1 0 0 0,2 0 1 0 0,0 1-1 0 0,0-1 1 0 0,1 0-1 0 0,1-1 0 0 0,0 1 1 0 0,1-1-1 0 0,0 0 0 0 0,10 14 1 0 0,-16-26-20 0 0,1 0 1 0 0,0 0-1 0 0,-1 0 1 0 0,1 0-1 0 0,-1-1 1 0 0,1 1-1 0 0,0 0 1 0 0,0 0-1 0 0,-1-1 1 0 0,1 1-1 0 0,0 0 0 0 0,0-1 1 0 0,0 1-1 0 0,0-1 1 0 0,0 1-1 0 0,0-1 1 0 0,0 0-1 0 0,1 1 1 0 0,-2-1-2 0 0,0 0 1 0 0,0 0 0 0 0,1 0 0 0 0,-1 0-1 0 0,0 0 1 0 0,0 0 0 0 0,1 0 0 0 0,-1 0-1 0 0,0-1 1 0 0,0 1 0 0 0,0 0 0 0 0,1 0-1 0 0,-1 0 1 0 0,0 0 0 0 0,0 0-1 0 0,0-1 1 0 0,0 1 0 0 0,1 0 0 0 0,-1 0-1 0 0,0 0 1 0 0,0-1 0 0 0,0 1 0 0 0,0 0-1 0 0,0 0 1 0 0,0-1 0 0 0,0 1-1 0 0,1-13 9 0 0,-3-2-41 0 0,-2 1 1 0 0,1 0-1 0 0,-9-18 1 0 0,-1-7-25 0 0,1-4 69 0 0,2 1-1 0 0,2-2 0 0 0,2 1 0 0 0,2-1 0 0 0,2 1 0 0 0,2-1 1 0 0,6-56-1 0 0,-3 80 5 0 0,10-37 1 0 0,-10 48-10 0 0,0 0 0 0 0,1 0 1 0 0,0 1-1 0 0,0-1 0 0 0,1 1 1 0 0,6-10-1 0 0,-10 18-5 0 0,-1-1 1 0 0,0 0-1 0 0,0 1 0 0 0,1-1 0 0 0,-1 1 1 0 0,1 0-1 0 0,-1-1 0 0 0,0 1 1 0 0,1-1-1 0 0,-1 1 0 0 0,1 0 0 0 0,-1-1 1 0 0,1 1-1 0 0,-1 0 0 0 0,1-1 0 0 0,-1 1 1 0 0,1 0-1 0 0,0 0 0 0 0,-1-1 1 0 0,1 1-1 0 0,-1 0 0 0 0,1 0 0 0 0,-1 0 1 0 0,1 0-1 0 0,1 0 0 0 0,-2 0 3 0 0,1 1-1 0 0,0-1 0 0 0,-1 1 1 0 0,1-1-1 0 0,-1 1 0 0 0,1-1 1 0 0,-1 1-1 0 0,1-1 1 0 0,-1 1-1 0 0,0-1 0 0 0,1 1 1 0 0,-1 0-1 0 0,0-1 0 0 0,1 1 1 0 0,-1 0-1 0 0,0-1 1 0 0,1 2-1 0 0,0 5 14 0 0,1 0-1 0 0,-1 1 1 0 0,0 6-1 0 0,-1-12-26 0 0,1 26 68 0 0,0-4 26 0 0,0 0 1 0 0,2 0 0 0 0,0 0 0 0 0,2-1 0 0 0,10 31-1 0 0,52 104 276 0 0,-57-135-329 0 0,0-4-9 0 0,-1 0 0 0 0,2-1-1 0 0,1 0 1 0 0,26 32 0 0 0,-27-38-19 0 0,1-1 0 0 0,0 0 1 0 0,0 0-1 0 0,1-1 0 0 0,0-1 1 0 0,1 0-1 0 0,16 7 0 0 0,-25-13-7 0 0,0-1 0 0 0,1 1-1 0 0,0-2 1 0 0,-1 1-1 0 0,1 0 1 0 0,0-1-1 0 0,0 0 1 0 0,0-1 0 0 0,10 1-1 0 0,-12-1 2 0 0,0-1 1 0 0,0 0-1 0 0,0 0 0 0 0,0 0 1 0 0,0 0-1 0 0,0-1 0 0 0,0 1 0 0 0,-1-1 1 0 0,1 0-1 0 0,-1 0 0 0 0,1 0 0 0 0,-1-1 1 0 0,0 1-1 0 0,0-1 0 0 0,3-3 0 0 0,2-2-2 0 0,-1-1 0 0 0,0 0 0 0 0,-1 0 0 0 0,0-1 0 0 0,-1 0 0 0 0,0 0 0 0 0,0 0 0 0 0,-1-1-1 0 0,0 1 1 0 0,-1-1 0 0 0,0 0 0 0 0,1-14 0 0 0,1-16 8 0 0,-2 0 0 0 0,-2-42 1 0 0,-1 55-10 0 0,-1-27-6 0 0,-3 1-1 0 0,-3 0 0 0 0,-19-83 1 0 0,26 136 9 0 0,-1 0 0 0 0,1-1 0 0 0,0 1 0 0 0,0 0 0 0 0,-1 0 0 0 0,1 0 0 0 0,-1-1 0 0 0,1 1-1 0 0,-1 0 1 0 0,0 0 0 0 0,1 0 0 0 0,-1 0 0 0 0,0 0 0 0 0,0 0 0 0 0,1 0 0 0 0,-1 0 0 0 0,0 1 0 0 0,0-1 0 0 0,0 0 0 0 0,0 0 0 0 0,0 1 0 0 0,0-1 0 0 0,-3 0 0 0 0,3 1-3 0 0,0 0 0 0 0,-1 0 0 0 0,1 0 0 0 0,0 0 0 0 0,-1 0 0 0 0,1 1-1 0 0,0-1 1 0 0,0 1 0 0 0,-1-1 0 0 0,1 1 0 0 0,0-1 0 0 0,0 1 0 0 0,0 0 0 0 0,0 0 0 0 0,0-1 0 0 0,0 1 0 0 0,0 0-1 0 0,0 0 1 0 0,0 0 0 0 0,0 0 0 0 0,0 0 0 0 0,-1 2 0 0 0,-2 3-79 0 0,-1 1-1 0 0,1-1 0 0 0,1 1 1 0 0,-1 0-1 0 0,1 0 1 0 0,0 0-1 0 0,1 0 1 0 0,-1 1-1 0 0,0 7 0 0 0,2-9-458 0 0,0 1 0 0 0,1-1 0 0 0,-1 0 0 0 0,2 11 0 0 0,0-12-488 0 0,0 1 0 0 0,0-1 1 0 0,0 0-1 0 0,1 0 0 0 0,0 0 0 0 0,2 5 1 0 0,5 6-4036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29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41 308 496 0 0,'0'-1'300'0'0,"0"0"0"0"0,0 1 0 0 0,-1-1 1 0 0,1 0-1 0 0,0 0 0 0 0,0 0 0 0 0,0 0 0 0 0,-1 0 0 0 0,1 1 0 0 0,0-1 0 0 0,-1 0 1 0 0,1 0-1 0 0,-1 0 0 0 0,1 1 0 0 0,-1-1 0 0 0,1 0 0 0 0,-1 1 0 0 0,0-1 0 0 0,1 0 0 0 0,-1 1 1 0 0,0-1-1 0 0,0 1 0 0 0,1-1 0 0 0,-1 1 0 0 0,0-1 0 0 0,0 1 0 0 0,1 0 0 0 0,-1-1 1 0 0,-1 1-1 0 0,1 0-103 0 0,0-1 0 0 0,0 1 0 0 0,1 0 0 0 0,-1 0 0 0 0,0-1 0 0 0,0 1 0 0 0,1-1 0 0 0,-1 1 0 0 0,0 0 1 0 0,1-1-1 0 0,-1 1 0 0 0,1-1 0 0 0,-1 0 0 0 0,1 1 0 0 0,-1-1 0 0 0,1 1 0 0 0,-1-1 0 0 0,1 0 0 0 0,-1 1 0 0 0,1-1 1 0 0,0 0-1 0 0,-1 0 0 0 0,1 1 0 0 0,0-1 0 0 0,0 0 0 0 0,-1 0 0 0 0,1 1 0 0 0,0-3 0 0 0,14-13 2250 0 0,-11 13-2060 0 0,0 0 0 0 0,-1 0-1 0 0,1 0 1 0 0,-1 0-1 0 0,0 0 1 0 0,0-1 0 0 0,0 1-1 0 0,0-1 1 0 0,2-4-1 0 0,-4 6-318 0 0,0 1 1 0 0,1-1-1 0 0,-1 0 0 0 0,0 1 0 0 0,0-1 0 0 0,0 0 0 0 0,0 0 0 0 0,0 1 0 0 0,0-1 1 0 0,-1 0-1 0 0,1 0 0 0 0,-1 1 0 0 0,1-1 0 0 0,-1 0 0 0 0,0 1 0 0 0,1-1 1 0 0,-1 1-1 0 0,0-1 0 0 0,0 1 0 0 0,0-1 0 0 0,0 1 0 0 0,0 0 0 0 0,0-1 0 0 0,-2 0 1 0 0,3 1-34 0 0,-1 1 0 0 0,1 0-1 0 0,0-1 1 0 0,0 1 0 0 0,-1 0 0 0 0,1-1 0 0 0,0 1 0 0 0,-1 0 0 0 0,1 0 0 0 0,-1-1 0 0 0,1 1 0 0 0,0 0 0 0 0,-1 0 0 0 0,1-1 0 0 0,-1 1 0 0 0,1 0 0 0 0,0 0 0 0 0,-1 0 0 0 0,1 0 0 0 0,-1 0 0 0 0,1 0 0 0 0,-1 0 0 0 0,1 0 0 0 0,-1 0-1 0 0,1 0 1 0 0,0 0 0 0 0,-1 0 0 0 0,1 0 0 0 0,-1 0 0 0 0,1 0 0 0 0,-1 1 0 0 0,0-1 29 0 0,0 1 1 0 0,1 0-1 0 0,-1 0 0 0 0,1-1 0 0 0,-1 1 0 0 0,1 0 1 0 0,-1 0-1 0 0,1 0 0 0 0,-1 0 0 0 0,1 0 1 0 0,0 0-1 0 0,-1 0 0 0 0,1 1 0 0 0,-3 35 990 0 0,3-36-1023 0 0,-6 99 792 0 0,2-73-666 0 0,2 0 1 0 0,1 1 0 0 0,5 47-1 0 0,-1-56-129 0 0,0 0 0 0 0,2 0 0 0 0,0-1 0 0 0,9 20 0 0 0,-11-30-24 0 0,2 1 0 0 0,-1 0-1 0 0,2-1 1 0 0,-1 0 0 0 0,1 0 0 0 0,0-1-1 0 0,0 0 1 0 0,1 0 0 0 0,14 12 0 0 0,-9-10-7 0 0,0-1 0 0 0,1 0 0 0 0,-1-1 1 0 0,20 8-1 0 0,-26-12-2 0 0,0-1 0 0 0,1 0 0 0 0,-1 0-1 0 0,1-1 1 0 0,-1 0 0 0 0,1 0 0 0 0,-1-1 0 0 0,1 0 0 0 0,0 0 0 0 0,-1 0 0 0 0,1-1 0 0 0,6-1 0 0 0,-8 0 3 0 0,0 0-1 0 0,0 0 1 0 0,-1 0 0 0 0,1 0 0 0 0,-1-1 0 0 0,1 0 0 0 0,-1 0 0 0 0,0 0 0 0 0,0-1 0 0 0,0 0-1 0 0,-1 1 1 0 0,6-8 0 0 0,-1 0-17 0 0,0 0-1 0 0,-1 0 1 0 0,10-23-1 0 0,-5 4 22 0 0,-1-1 0 0 0,-2 0 0 0 0,-1 0-1 0 0,-1-1 1 0 0,-2 0 0 0 0,1-34 0 0 0,-5 28-9 0 0,-1-1 1 0 0,-2 0-1 0 0,-2 1 1 0 0,-14-67-1 0 0,16 101 5 0 0,-13-51-15 0 0,13 48 7 0 0,-1 0 1 0 0,1 0 0 0 0,-2 0-1 0 0,1 1 1 0 0,-7-10-1 0 0,10 16-1 0 0,0-1 0 0 0,-1 1 0 0 0,1-1 0 0 0,0 1 0 0 0,0 0 1 0 0,-1-1-1 0 0,1 1 0 0 0,0-1 0 0 0,-1 1 0 0 0,1 0 0 0 0,0-1 0 0 0,-1 1 0 0 0,1 0 0 0 0,-1 0 0 0 0,1-1 0 0 0,-1 1 0 0 0,1 0 0 0 0,-1 0 0 0 0,1 0 0 0 0,0-1 0 0 0,-1 1 0 0 0,1 0 0 0 0,-1 0 0 0 0,1 0 0 0 0,-1 0 1 0 0,0 0-1 0 0,0 0-15 0 0,1 1 1 0 0,-1-1 0 0 0,1 1-1 0 0,0-1 1 0 0,-1 1 0 0 0,1-1-1 0 0,0 1 1 0 0,-1-1 0 0 0,1 1 0 0 0,0-1-1 0 0,-1 1 1 0 0,1-1 0 0 0,0 1-1 0 0,0 0 1 0 0,0-1 0 0 0,0 1-1 0 0,-1 1 1 0 0,0 31-974 0 0,1-29 850 0 0,4 68-4266 0 0,8-1-6664 0 0,-9-51 8439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30.0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36 2745 0 0,'-9'-11'3346'0'0,"8"9"-2458"0"0,0 0 0 0 0,0-1 1 0 0,-1 1-1 0 0,1 0 0 0 0,-1 1 0 0 0,1-1 0 0 0,-1 0 0 0 0,0 0 0 0 0,0 1 1 0 0,0-1-1 0 0,0 1 0 0 0,-2-2 0 0 0,3 3-767 0 0,1 0 1 0 0,-1 0-1 0 0,1 1 0 0 0,-1-1 0 0 0,1 0 0 0 0,0 0 1 0 0,-1 0-1 0 0,1 1 0 0 0,-1-1 0 0 0,1 0 0 0 0,0 1 1 0 0,-1-1-1 0 0,1 0 0 0 0,0 1 0 0 0,-1-1 0 0 0,1 0 1 0 0,0 1-1 0 0,-1-1 0 0 0,1 0 0 0 0,0 1 1 0 0,0-1-1 0 0,-1 1 0 0 0,1-1 0 0 0,0 1 0 0 0,0-1 1 0 0,0 1-1 0 0,0-1 0 0 0,0 1 0 0 0,0-1 0 0 0,0 1 1 0 0,-3 18 447 0 0,2-18-483 0 0,0 32 503 0 0,1 1 0 0 0,5 45 1 0 0,0 0 256 0 0,2 62 308 0 0,0 68-276 0 0,-7-198-885 0 0,2 37 52 0 0,-1-45-65 0 0,-1 1 0 0 0,1 0-1 0 0,0-1 1 0 0,0 1 0 0 0,0-1 0 0 0,0 0 0 0 0,1 1 0 0 0,0-1 0 0 0,-1 0-1 0 0,5 5 1 0 0,-6-8 0 0 0,0 1 0 0 0,1-1 0 0 0,-1 0 0 0 0,0 1-1 0 0,0-1 1 0 0,1 0 0 0 0,-1 0 0 0 0,0 0 0 0 0,1 1 0 0 0,-1-1-1 0 0,0 0 1 0 0,1 0 0 0 0,-1 0 0 0 0,0 0 0 0 0,1 0 0 0 0,-1 1-1 0 0,1-1 1 0 0,-1 0 0 0 0,0 0 0 0 0,1 0 0 0 0,-1 0 0 0 0,0 0-1 0 0,1 0 1 0 0,-1 0 0 0 0,1 0 0 0 0,-1 0 0 0 0,1-1 0 0 0,10-7-890 0 0,7-16-2275 0 0,-16 21 2462 0 0,16-26-5505 0 0,-7 11 2624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5:30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89 238 1152 0 0,'-11'-1'2689'0'0,"0"0"1"0"0,0-1-1 0 0,0 0 0 0 0,0-1 0 0 0,-12-4 1 0 0,23 7-2553 0 0,-1-1 0 0 0,0 1 0 0 0,1-1 0 0 0,-1 1 0 0 0,0-1 0 0 0,1 1 0 0 0,-1-1-1 0 0,0 0 1 0 0,1 1 0 0 0,-1-1 0 0 0,1 0 0 0 0,0 1 0 0 0,-1-1 0 0 0,1 0 0 0 0,-1 0 0 0 0,1 0 0 0 0,0 1 0 0 0,0-1 0 0 0,-1 0 0 0 0,1 0 0 0 0,0 0 0 0 0,0 1 0 0 0,0-1 0 0 0,0 0 0 0 0,0 0 0 0 0,0 0 0 0 0,0 0 0 0 0,0 0 0 0 0,0 1 0 0 0,1-1 0 0 0,-1 0 0 0 0,0 0 0 0 0,0 0 0 0 0,1 1 0 0 0,0-2 0 0 0,1-4 84 0 0,0-1 1 0 0,1 1-1 0 0,4-7 1 0 0,3-6-105 0 0,1 1 1 0 0,1 1-1 0 0,0 0 1 0 0,21-22-1 0 0,-27 34-119 0 0,0 0 1 0 0,0 0-1 0 0,0 0 1 0 0,0 1-1 0 0,1 0 1 0 0,0 0-1 0 0,0 0 1 0 0,0 1-1 0 0,0 0 1 0 0,0 1-1 0 0,1 0 1 0 0,-1 0-1 0 0,1 0 1 0 0,0 1-1 0 0,10-1 1 0 0,-10 2-1 0 0,-1 1 0 0 0,1 0-1 0 0,-1 0 1 0 0,1 0 0 0 0,-1 1 0 0 0,0 0 0 0 0,0 0 0 0 0,1 1 0 0 0,-2 0 0 0 0,1 0 0 0 0,0 0 0 0 0,-1 1-1 0 0,1 0 1 0 0,-1 1 0 0 0,0-1 0 0 0,0 1 0 0 0,-1 1 0 0 0,8 8 0 0 0,-6-6 5 0 0,0 1 0 0 0,-1 0 0 0 0,0 0 0 0 0,-1 0 0 0 0,0 1 0 0 0,0 0 0 0 0,-1 0 0 0 0,0 0 0 0 0,-1 0-1 0 0,0 1 1 0 0,-1-1 0 0 0,2 15 0 0 0,-3-11 35 0 0,-1 0 0 0 0,0 0 0 0 0,-1 0 0 0 0,0 0 1 0 0,-1 0-1 0 0,-5 18 0 0 0,6-26-25 0 0,-1 0 1 0 0,-1 0 0 0 0,1 0 0 0 0,-1 0-1 0 0,0-1 1 0 0,0 1 0 0 0,-1-1 0 0 0,1 0-1 0 0,-1 0 1 0 0,0 0 0 0 0,-1 0 0 0 0,1-1-1 0 0,-1 0 1 0 0,0 0 0 0 0,0 0 0 0 0,-7 4 0 0 0,-21 7 17 0 0,-1-1 1 0 0,0-1 0 0 0,-39 8 0 0 0,5-2 126 0 0,67-18-154 0 0,-1-1 0 0 0,1 1 0 0 0,-1-1 0 0 0,1 1 0 0 0,-1 0 0 0 0,1-1 0 0 0,-1 1 0 0 0,1 0 0 0 0,0 0 0 0 0,-1 0 0 0 0,1 0 0 0 0,0 0 0 0 0,0 1 0 0 0,-1-1 0 0 0,1 0-1 0 0,0 0 1 0 0,0 1 0 0 0,1-1 0 0 0,-1 1 0 0 0,0-1 0 0 0,0 1 0 0 0,1-1 0 0 0,-1 1 0 0 0,1-1 0 0 0,-1 1 0 0 0,1 0 0 0 0,0-1 0 0 0,0 1 0 0 0,-1 1 0 0 0,2 0-3 0 0,-1 1-1 0 0,0-1 1 0 0,1 0 0 0 0,0 0-1 0 0,0 0 1 0 0,0 0 0 0 0,0 0 0 0 0,0 0-1 0 0,1-1 1 0 0,-1 1 0 0 0,1 0-1 0 0,0 0 1 0 0,-1-1 0 0 0,5 4-1 0 0,-1-1 19 0 0,0 0-1 0 0,0-1 1 0 0,0 0-1 0 0,1 0 1 0 0,0-1 0 0 0,11 6-1 0 0,42 13 113 0 0,-10-4-22 0 0,46 28-65 0 0,-62-28-164 0 0,1-2-1 0 0,57 19 0 0 0,-81-32-235 0 0,16 5-520 0 0,-13-8-2086 0 0,-3-5-3393 0 0,-7 1 4010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46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34 512 0 0,'-1'-1'142'0'0,"1"1"1"0"0,-1-1-1 0 0,0 0 0 0 0,0 1 0 0 0,0-1 1 0 0,0 1-1 0 0,0-1 0 0 0,0 1 1 0 0,0-1-1 0 0,0 1 0 0 0,0-1 0 0 0,0 1 1 0 0,0 0-1 0 0,0 0 0 0 0,-1 0 0 0 0,1 0 1 0 0,0 0-1 0 0,0 0 0 0 0,-2 0 1 0 0,0 0 99 0 0,1 1 0 0 0,-1 0 0 0 0,1 0 1 0 0,-1-1-1 0 0,1 2 0 0 0,-1-1 0 0 0,1 0 0 0 0,-3 2 1 0 0,-1 1 551 0 0,1 0 1 0 0,0 0 0 0 0,0 1 0 0 0,1-1 0 0 0,-1 1-1 0 0,0 7 5642 0 0,19-21-4206 0 0,-11 7-1911 0 0,1 0-1 0 0,-1 0 0 0 0,0-1 1 0 0,0 1-1 0 0,-1-1 0 0 0,1 0 1 0 0,3-4-1 0 0,-8 6-112 0 0,-1 1-1 0 0,1-1 0 0 0,0 1 0 0 0,-1 0 1 0 0,1 0-1 0 0,0-1 0 0 0,-1 2 0 0 0,-3-1 1 0 0,2 0 67 0 0,4 0-256 0 0,0 0 1 0 0,-1 0-1 0 0,1 0 0 0 0,0 0 1 0 0,-1 0-1 0 0,1-1 1 0 0,0 1-1 0 0,0 0 0 0 0,-1 0 1 0 0,1 0-1 0 0,0-1 1 0 0,0 1-1 0 0,-1 0 0 0 0,1 0 1 0 0,0-1-1 0 0,0 1 1 0 0,0 0-1 0 0,-1 0 1 0 0,1-1-1 0 0,0 1 0 0 0,0 0 1 0 0,0-1-1 0 0,0 1 1 0 0,0 0-1 0 0,0-1 0 0 0,0 1 1 0 0,0 0-1 0 0,0-1 1 0 0,0 1-1 0 0,0 0 0 0 0,0-1 1 0 0,0 1-1 0 0,0 0 1 0 0,0-1-1 0 0,0 1 1 0 0,0 0-1 0 0,0 0 0 0 0,0-1 1 0 0,5-18 475 0 0,-3 10-97 0 0,-2 9-389 0 0,0 0 1 0 0,0 0-1 0 0,0 0 1 0 0,0 0-1 0 0,0 0 1 0 0,0 0-1 0 0,0 0 1 0 0,0 0-1 0 0,0 0 0 0 0,0 0 1 0 0,0-1-1 0 0,0 1 1 0 0,0 0-1 0 0,0 0 1 0 0,0 0-1 0 0,0 0 0 0 0,0 0 1 0 0,0 0-1 0 0,0 0 1 0 0,-1 0-1 0 0,1 0 1 0 0,0 0-1 0 0,0 0 0 0 0,0 0 1 0 0,0 0-1 0 0,0 0 1 0 0,0 0-1 0 0,0 0 1 0 0,0 0-1 0 0,0 0 0 0 0,0-1 1 0 0,0 1-1 0 0,0 0 1 0 0,0 0-1 0 0,0 0 1 0 0,0 0-1 0 0,0 0 0 0 0,0 0 1 0 0,-1 0-1 0 0,1 0 1 0 0,0 0-1 0 0,0 0 1 0 0,0 0-1 0 0,0 0 0 0 0,0 0 1 0 0,0 0-1 0 0,0 0 1 0 0,0 0-1 0 0,0 0 1 0 0,0 0-1 0 0,0 0 0 0 0,0 0 1 0 0,0 1-1 0 0,0-1 1 0 0,-1 0-1 0 0,1 0 1 0 0,0 0-1 0 0,0 0 1 0 0,0 0-1 0 0,0 0 0 0 0,0 0 1 0 0,0 0-1 0 0,0 0 1 0 0,0 0-1 0 0,0 0 1 0 0,0 0-1 0 0,0 0 0 0 0,0 0 1 0 0,-6 7 167 0 0,-5 9 65 0 0,10-16-216 0 0,1 1-1 0 0,-1 0 0 0 0,1 0 1 0 0,-1 0-1 0 0,1 0 0 0 0,0 0 1 0 0,-1 0-1 0 0,1 0 0 0 0,0 0 1 0 0,0 0-1 0 0,0 0 0 0 0,-1 0 1 0 0,1 0-1 0 0,0 0 0 0 0,0 0 1 0 0,1 0-1 0 0,-1 0 0 0 0,0 0 1 0 0,0 0-1 0 0,0-1 0 0 0,1 1 1 0 0,-1 0-1 0 0,0 0 0 0 0,1 0 1 0 0,-1 0-1 0 0,1 0 0 0 0,-1 0 1 0 0,1 0-1 0 0,-1-1 0 0 0,1 1 1 0 0,1 1-1 0 0,0 2 15 0 0,0-1 0 0 0,-1 1 0 0 0,1 0 1 0 0,-1 0-1 0 0,0 0 0 0 0,0 0 0 0 0,0 0 0 0 0,0 0 0 0 0,-1 0 0 0 0,1 6 0 0 0,0-1-3 0 0,17 191 410 0 0,2-43-203 0 0,-4-47-111 0 0,17 346-12 0 0,-34-443-157 0 0,1-8 26 0 0,-1-1 0 0 0,1 0 0 0 0,1 0 0 0 0,0 7-1 0 0,-1-11 10 0 0,0 0 0 0 0,0 0 0 0 0,0 0-1 0 0,0 0 1 0 0,0 0 0 0 0,0 0-1 0 0,0 0 1 0 0,0 0 0 0 0,0 0 0 0 0,0 0-1 0 0,0 0 1 0 0,0 0 0 0 0,0 0-1 0 0,0 0 1 0 0,0 0 0 0 0,0-1 0 0 0,0 1-1 0 0,0 0 1 0 0,0 0 0 0 0,1 0-1 0 0,-1 0 1 0 0,0 0 0 0 0,0 0 0 0 0,0 0-1 0 0,0 0 1 0 0,0 0 0 0 0,0 0 0 0 0,0 0-1 0 0,0 0 1 0 0,0 0 0 0 0,0 0-1 0 0,0 0 1 0 0,0 0 0 0 0,0 0 0 0 0,0 0-1 0 0,0 0 1 0 0,0 0 0 0 0,1 0-1 0 0,-1 0 1 0 0,0 0 0 0 0,0 0 0 0 0,0 0-1 0 0,0 0 1 0 0,0 0 0 0 0,0 1 0 0 0,0-1-1 0 0,0 0 1 0 0,0 0 0 0 0,0 0-1 0 0,0 0 1 0 0,0 0 0 0 0,0 0 0 0 0,0 0-1 0 0,0 0 1 0 0,0 0 0 0 0,0 0-1 0 0,0 0 1 0 0,0 0 0 0 0,0 0 0 0 0,0 0-1 0 0,0 0 1 0 0,0 0 0 0 0,0 0-1 0 0,0 0 1 0 0,0 1 0 0 0,0-1 0 0 0,0 0-1 0 0,0 0 1 0 0,4-8-142 0 0,2-9-65 0 0,-2 4-19 0 0,28-111-3129 0 0,-29 104 694 0 0,0 0 0 0 0,-1-25 0 0 0,-2 24-644 0 0,0 1-413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46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132 360 296 0 0,'-12'2'2631'0'0,"0"-1"-1"0"0,1 0 1 0 0,-1 0-1 0 0,0-1 1 0 0,-23-4-1 0 0,33 4-2431 0 0,0-1 0 0 0,0 0 0 0 0,0 0 0 0 0,0 0 0 0 0,0 0 0 0 0,0 0 0 0 0,0 0 0 0 0,1-1 0 0 0,-1 1 0 0 0,0-1 0 0 0,1 1 0 0 0,-1-1 0 0 0,1 1 0 0 0,0-1 0 0 0,0 0 0 0 0,-1 0 0 0 0,1 0 0 0 0,0 0 0 0 0,0 0 0 0 0,1 0 0 0 0,-1 0 0 0 0,0 0 0 0 0,1 0 0 0 0,-1 0 0 0 0,1 0 0 0 0,-1-2 0 0 0,0-5-10 0 0,1 1-1 0 0,-1-1 1 0 0,1 1-1 0 0,1-1 1 0 0,1-11-1 0 0,0 10-146 0 0,1-1-1 0 0,1 0 0 0 0,0 1 1 0 0,0-1-1 0 0,1 1 0 0 0,0 0 1 0 0,0 0-1 0 0,1 1 0 0 0,1 0 1 0 0,0 0-1 0 0,0 0 0 0 0,0 1 1 0 0,1 0-1 0 0,1 1 0 0 0,17-13 1 0 0,-9 8-28 0 0,2 0 0 0 0,-1 2 0 0 0,2 0 0 0 0,-1 1 1 0 0,1 1-1 0 0,1 1 0 0 0,29-7 0 0 0,-35 11-12 0 0,0 0 0 0 0,0 1 0 0 0,0 1-1 0 0,0 0 1 0 0,0 1 0 0 0,0 1 0 0 0,26 4 0 0 0,-34-4-15 0 0,0 1 1 0 0,0 1 0 0 0,0-1-1 0 0,0 1 1 0 0,0 0-1 0 0,0 1 1 0 0,-1-1 0 0 0,0 1-1 0 0,1 1 1 0 0,-1-1 0 0 0,-1 1-1 0 0,1 0 1 0 0,-1 0 0 0 0,0 1-1 0 0,0 0 1 0 0,0 0 0 0 0,5 10-1 0 0,-3-3-17 0 0,-1 0 0 0 0,0 0 0 0 0,-1 0 0 0 0,-1 1 0 0 0,0 0 0 0 0,0 0 0 0 0,-2 0 0 0 0,0 0 0 0 0,0 0 0 0 0,-1 0 0 0 0,-1 1 0 0 0,0-1 0 0 0,-2 0 0 0 0,1 1 0 0 0,-2-1 0 0 0,1 0 0 0 0,-2 0 0 0 0,0 0 0 0 0,-11 23 0 0 0,0-5-12 0 0,-1-2 0 0 0,-2 0 0 0 0,-1-1 0 0 0,-24 27 0 0 0,26-36 54 0 0,-1 0 0 0 0,0-2 0 0 0,-2 0 0 0 0,0-1 0 0 0,-43 27-1 0 0,51-38 2 0 0,0 1-1 0 0,-1-1 0 0 0,-20 6 0 0 0,29-10-42 0 0,1-1-1 0 0,0-1 1 0 0,-1 1 0 0 0,1 0-1 0 0,0-1 1 0 0,-1 1-1 0 0,1-1 1 0 0,-1 0-1 0 0,1 0 1 0 0,-1-1-1 0 0,1 1 1 0 0,0-1-1 0 0,-1 1 1 0 0,1-1 0 0 0,0 0-1 0 0,-1 0 1 0 0,1-1-1 0 0,0 1 1 0 0,-5-4-1 0 0,6 3-129 0 0,-1 0 0 0 0,1-1 0 0 0,0 1-1 0 0,0-1 1 0 0,1 0 0 0 0,-1 1 0 0 0,1-1-1 0 0,-1 0 1 0 0,1 0 0 0 0,0 0 0 0 0,0 0-1 0 0,0 0 1 0 0,0 0 0 0 0,1-1 0 0 0,-1 1-1 0 0,1 0 1 0 0,0 0 0 0 0,0 0 0 0 0,1-7-1 0 0,0 0-954 0 0,0 0-1 0 0,1 0 0 0 0,0-1 0 0 0,8-18 0 0 0,3-2-2173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47.3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29 512 0 0,'-2'-29'16668'0'0,"-15"92"-11936"0"0,12-40-4010 0 0,2 0 0 0 0,-1 26 0 0 0,3-35-536 0 0,1 0 0 0 0,0 0 0 0 0,1 0 0 0 0,1 0 0 0 0,5 25 0 0 0,-5-35-193 0 0,0 1-1 0 0,0 0 1 0 0,0 0-1 0 0,0-1 1 0 0,1 0-1 0 0,0 1 0 0 0,0-1 1 0 0,0 0-1 0 0,0 0 1 0 0,1-1-1 0 0,-1 1 0 0 0,1-1 1 0 0,0 1-1 0 0,0-1 1 0 0,1 0-1 0 0,-1-1 0 0 0,0 1 1 0 0,1-1-1 0 0,6 3 1 0 0,-4-3-201 0 0,0 0 1 0 0,0 0 0 0 0,0 0-1 0 0,1 0 1 0 0,-1-1 0 0 0,1-1-1 0 0,-1 1 1 0 0,13-2 0 0 0,-14 1-314 0 0,-1-1 0 0 0,0 0 0 0 0,0 0 0 0 0,0-1 0 0 0,1 1 0 0 0,-2-1 0 0 0,1 0 0 0 0,0 0 0 0 0,0-1 0 0 0,-1 0 0 0 0,1 0 0 0 0,-1 0 0 0 0,5-4 0 0 0,5-6-919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47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21 3593 0 0,'-6'-8'4265'0'0,"-3"5"3584"0"0,1 1-6736 0 0,4-1 311 0 0,1 2 16 0 0,7 1-920 0 0,1 0-176 0 0,1-2-344 0 0,0 2 16 0 0,3 0-104 0 0,2-1-112 0 0,-1 1-304 0 0,4 0-104 0 0,1 0-2056 0 0,-1 0 1535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47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276 236 1984 0 0,'-1'-1'787'0'0,"-1"0"-1"0"0,1 0 0 0 0,-1 0 0 0 0,0 0 1 0 0,1 0-1 0 0,0-1 0 0 0,-1 1 0 0 0,1 0 0 0 0,0-1 1 0 0,-2-2-1 0 0,2 2-234 0 0,0 0 0 0 0,0 0 0 0 0,0 0 0 0 0,0 0 0 0 0,0 0 0 0 0,1-1 1 0 0,-1-3-1 0 0,0-2-104 0 0,1 0 0 0 0,0 0 0 0 0,1-1 0 0 0,1-7 0 0 0,1-14 761 0 0,-3 21-891 0 0,-1 0 0 0 0,1 0 0 0 0,-1 0 0 0 0,-1 0 0 0 0,0 1 1 0 0,0-1-1 0 0,-5-12 0 0 0,6 19-259 0 0,0-1 0 0 0,0 1 0 0 0,0 0 0 0 0,-1 0 0 0 0,1 0 0 0 0,-1 0 0 0 0,1 0 0 0 0,-1 0 1 0 0,0 0-1 0 0,1 1 0 0 0,-1-1 0 0 0,0 1 0 0 0,0-1 0 0 0,0 1 0 0 0,0-1 0 0 0,-1 1 0 0 0,1 0 0 0 0,0 0 0 0 0,0 0 0 0 0,-1 1 0 0 0,1-1 0 0 0,-1 0 1 0 0,1 1-1 0 0,0 0 0 0 0,-1-1 0 0 0,1 1 0 0 0,-1 0 0 0 0,1 0 0 0 0,-1 0 0 0 0,1 1 0 0 0,-5 0 0 0 0,0 1 82 0 0,0 0 0 0 0,0 0 0 0 0,0 0 0 0 0,0 1-1 0 0,0 0 1 0 0,1 1 0 0 0,0 0 0 0 0,-1-1 0 0 0,1 2 0 0 0,-8 7-1 0 0,6-5 31 0 0,1 1-1 0 0,0 0 1 0 0,0 1-1 0 0,1-1 1 0 0,0 2-1 0 0,-7 15 1 0 0,5-9-22 0 0,2 0 0 0 0,0 1 0 0 0,2-1 0 0 0,-1 1 0 0 0,2 0 0 0 0,0 1 0 0 0,1-1 0 0 0,1 31 0 0 0,1-43-149 0 0,0 0 1 0 0,1 0-1 0 0,0 0 1 0 0,0 0-1 0 0,0 0 0 0 0,1 0 1 0 0,-1 0-1 0 0,1-1 1 0 0,0 1-1 0 0,1-1 1 0 0,-1 1-1 0 0,1-1 1 0 0,0 0-1 0 0,5 6 0 0 0,-3-5-6 0 0,0 0-1 0 0,1 0 1 0 0,-1-1-1 0 0,1 0 0 0 0,0 0 1 0 0,1 0-1 0 0,-1-1 1 0 0,1 0-1 0 0,9 3 0 0 0,-1-2-173 0 0,0 0-1 0 0,0-1 1 0 0,1 0-1 0 0,-1-2 1 0 0,1 0-1 0 0,0 0 0 0 0,0-1 1 0 0,27-5-1 0 0,-21 1-1271 0 0,0-1-1 0 0,0-1 0 0 0,36-15 1 0 0,-45 15-355 0 0,-1-1 1 0 0,1 0-1 0 0,-1 0 1 0 0,11-10-1 0 0,-6 3-217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48.4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0 8 0 0,'-6'10'4927'0'0,"-8"12"3268"0"0,13-20-7842 0 0,0 1-1 0 0,0 0 1 0 0,0 1-1 0 0,1-1 1 0 0,-1 0-1 0 0,0 6 1 0 0,1 23 764 0 0,1 1 0 0 0,6 35 0 0 0,16 64-483 0 0,-5-33-139 0 0,-10-47-1089 0 0,2-1 0 0 0,33 92 0 0 0,-38-125-2404 0 0,-4-7-1755 0 0,-1-9 2426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58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184 40 512 0 0,'0'-1'241'0'0,"0"0"1"0"0,0 1-1 0 0,0-1 0 0 0,0 0 1 0 0,0 1-1 0 0,0-1 0 0 0,0 0 0 0 0,0 0 1 0 0,0 1-1 0 0,-1-1 0 0 0,1 0 0 0 0,0 1 1 0 0,0-1-1 0 0,-1 0 0 0 0,1 1 1 0 0,0-1-1 0 0,-1 1 0 0 0,1-1 0 0 0,0 0 1 0 0,-1 1-1 0 0,1-1 0 0 0,-1 1 1 0 0,1-1-1 0 0,-1 1 0 0 0,1-1 0 0 0,-1 1 1 0 0,0 0-1 0 0,1-1 0 0 0,-2 0 1 0 0,1 1 10 0 0,-1 0 1 0 0,1 0 0 0 0,0 0 0 0 0,-1 0 0 0 0,1 0-1 0 0,-1 0 1 0 0,1 1 0 0 0,-1-1 0 0 0,1 0 0 0 0,0 1 0 0 0,-1-1-1 0 0,1 1 1 0 0,-2 1 0 0 0,-6 2 343 0 0,0 2 0 0 0,1-1 1 0 0,-10 9-1 0 0,7-5-276 0 0,0 0-1 0 0,1 1 1 0 0,0 1-1 0 0,1 0 1 0 0,0 0-1 0 0,1 1 1 0 0,0 0 0 0 0,-11 22-1 0 0,17-29-279 0 0,0 0 0 0 0,0 1 0 0 0,0-1 0 0 0,0 1 0 0 0,1-1 0 0 0,0 1 0 0 0,0 0 0 0 0,1-1 0 0 0,0 1 0 0 0,0 0 0 0 0,0 0 0 0 0,0-1 0 0 0,1 1 0 0 0,0 0 0 0 0,0-1 0 0 0,1 1 0 0 0,0-1 0 0 0,0 1 0 0 0,0-1 0 0 0,0 0 0 0 0,1 0 0 0 0,0 0-1 0 0,0 0 1 0 0,6 7 0 0 0,-3-5-44 0 0,1-1 1 0 0,0 0-1 0 0,0 0 0 0 0,0-1 0 0 0,1 0 0 0 0,0 0 0 0 0,0 0 0 0 0,0-1 0 0 0,1-1 0 0 0,-1 1 0 0 0,1-1 0 0 0,0-1 0 0 0,0 0 0 0 0,0 0 0 0 0,0 0 0 0 0,0-1 0 0 0,0-1 0 0 0,1 0 0 0 0,-1 0 1 0 0,0 0-1 0 0,11-3 0 0 0,-12 2-26 0 0,0-1 0 0 0,0 0 1 0 0,0-1-1 0 0,0 0 1 0 0,0 0-1 0 0,-1 0 0 0 0,1-1 1 0 0,-1 0-1 0 0,0-1 0 0 0,10-7 1 0 0,-12 8 8 0 0,0-1-1 0 0,-1 0 1 0 0,0 0 0 0 0,1 0-1 0 0,-2 0 1 0 0,1-1 0 0 0,-1 1-1 0 0,0-1 1 0 0,0 0 0 0 0,0 0-1 0 0,-1 0 1 0 0,0-1 0 0 0,0 1 0 0 0,1-9-1 0 0,-1 4-5 0 0,-1 0 0 0 0,-1-1 0 0 0,0 1-1 0 0,-1-1 1 0 0,0 1 0 0 0,0 0 0 0 0,-1-1-1 0 0,-1 1 1 0 0,0 0 0 0 0,0 0 0 0 0,-8-16 0 0 0,8 20 31 0 0,0 1 0 0 0,-1 0 1 0 0,1 0-1 0 0,-1 1 1 0 0,0-1-1 0 0,0 1 1 0 0,-1 0-1 0 0,0 0 1 0 0,0 0-1 0 0,0 1 0 0 0,0-1 1 0 0,-1 1-1 0 0,1 1 1 0 0,-1-1-1 0 0,0 1 1 0 0,-1 0-1 0 0,1 0 1 0 0,0 1-1 0 0,-1 0 0 0 0,-9-3 1 0 0,6 4 17 0 0,0 0 0 0 0,0 1 0 0 0,0 0 0 0 0,-1 0 1 0 0,1 1-1 0 0,0 0 0 0 0,0 1 0 0 0,0 0 0 0 0,-11 4 0 0 0,17-4-20 0 0,0-1-1 0 0,0 1 0 0 0,1 0 0 0 0,-1 0 1 0 0,1 0-1 0 0,-1 1 0 0 0,1-1 1 0 0,0 1-1 0 0,0 0 0 0 0,0 0 0 0 0,-3 3 1 0 0,4-3-6 0 0,1 0 0 0 0,-1-1 1 0 0,1 1-1 0 0,0 0 1 0 0,-1 0-1 0 0,1 0 1 0 0,0 0-1 0 0,1 0 0 0 0,-1 0 1 0 0,1 0-1 0 0,-1 0 1 0 0,1 1-1 0 0,0-1 1 0 0,0 0-1 0 0,0 0 1 0 0,1 4-1 0 0,0-2-34 0 0,1 0 1 0 0,-1 0-1 0 0,1 0 1 0 0,0 0-1 0 0,0 0 1 0 0,1 0-1 0 0,-1-1 0 0 0,1 1 1 0 0,0-1-1 0 0,0 0 1 0 0,1 0-1 0 0,-1 0 1 0 0,1 0-1 0 0,0-1 1 0 0,0 1-1 0 0,0-1 0 0 0,8 5 1 0 0,7 2-1532 0 0,0 0 1 0 0,38 15 0 0 0,-36-17-650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48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6 382 2913 0 0,'-3'-3'3998'0'0,"2"3"-3599"0"0,1 0 1 0 0,0-1 0 0 0,0 1 0 0 0,0 0 0 0 0,-1-1-1 0 0,1 1 1 0 0,0-1 0 0 0,0 1 0 0 0,0 0 0 0 0,0-1-1 0 0,0 1 1 0 0,0-1 0 0 0,0 1 0 0 0,0 0 0 0 0,0-1-1 0 0,0 1 1 0 0,0-1 0 0 0,7-11 3812 0 0,20-8-3856 0 0,-21 16 868 0 0,67-54-551 0 0,-2-3 0 0 0,74-83 0 0 0,-138 137-708 0 0,32-32 41 0 0,-36 35-13 0 0,1 1 0 0 0,0 1-1 0 0,0-1 1 0 0,0 1 0 0 0,0-1 0 0 0,0 1-1 0 0,0 0 1 0 0,1 1 0 0 0,5-3 0 0 0,-10 4 4 0 0,1 0 1 0 0,-1 0-1 0 0,1 0 0 0 0,-1 0 1 0 0,1 0-1 0 0,-1 0 1 0 0,0-1-1 0 0,1 1 1 0 0,-1 0-1 0 0,1 0 1 0 0,-1 1-1 0 0,1-1 1 0 0,-1 0-1 0 0,1 0 0 0 0,-1 0 1 0 0,0 0-1 0 0,1 0 1 0 0,-1 0-1 0 0,1 0 1 0 0,-1 1-1 0 0,0-1 1 0 0,1 0-1 0 0,-1 0 0 0 0,1 1 1 0 0,-1-1-1 0 0,0 0 1 0 0,1 1-1 0 0,-1-1 1 0 0,0 0-1 0 0,0 1 1 0 0,1-1-1 0 0,-1 0 1 0 0,0 1-1 0 0,1 0 0 0 0,-1 0-12 0 0,0 1 0 0 0,0-1 0 0 0,0 1 0 0 0,0 0 0 0 0,0-1 0 0 0,0 1 0 0 0,0-1 0 0 0,0 1 0 0 0,0-1 0 0 0,-1 3 0 0 0,-3 5-95 0 0,1 1 1 0 0,-6 10-1 0 0,9-20 110 0 0,-58 96-2451 0 0,21-40 39 0 0,21-29-2515 0 0,-33 41 0 0 0,35-53 1556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48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 8 0 0,'-12'7'1264'0'0,"5"-3"905"0"0,-1 1 0 0 0,1 0 0 0 0,-9 8-1 0 0,15-13-1783 0 0,0 1 0 0 0,1 0 0 0 0,-1 0 0 0 0,0 0 0 0 0,1 0 0 0 0,-1 0 0 0 0,1 0 0 0 0,-1 0 0 0 0,1 0 0 0 0,-1 0 0 0 0,1 0 0 0 0,0 0 0 0 0,0 0 0 0 0,-1 0 0 0 0,1 0 0 0 0,0 0 0 0 0,0 0 0 0 0,0 0 0 0 0,0 2 0 0 0,1 0-67 0 0,-1-1 0 0 0,1 0 1 0 0,0 1-1 0 0,0-1 0 0 0,0 0 1 0 0,0 0-1 0 0,0 0 0 0 0,2 4 1 0 0,2 0-8 0 0,1 1 0 0 0,-1-1 0 0 0,1 0 0 0 0,8 6 0 0 0,0-3-97 0 0,-1 0 0 0 0,1-1 0 0 0,1-1 0 0 0,23 9 0 0 0,22 11-139 0 0,-44-18-594 0 0,0-1 0 0 0,1-1 1 0 0,0-1-1 0 0,0 0 1 0 0,0-1-1 0 0,1 0 0 0 0,27 2 1 0 0,6-3-3240 0 0,-24-3 2376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51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29 422 512 0 0,'-15'-208'7787'0'0,"6"70"-2231"0"0,4 62-1240 0 0,16 115-1512 0 0,59 465-1326 0 0,-63-402-1313 0 0,18 154 138 0 0,-25-255-306 0 0,1 1-1 0 0,-1 0 1 0 0,0-1 0 0 0,1 1-1 0 0,-1-1 1 0 0,1 1 0 0 0,0 0 0 0 0,-1-1-1 0 0,1 1 1 0 0,2 1 0 0 0,-3-3 0 0 0,0 1 1 0 0,0-1 0 0 0,0 0 0 0 0,0 0 0 0 0,1 0-1 0 0,-1 0 1 0 0,0 0 0 0 0,0 0 0 0 0,1 1-1 0 0,-1-1 1 0 0,0 0 0 0 0,0 0 0 0 0,0 0 0 0 0,1 0-1 0 0,-1 0 1 0 0,0 0 0 0 0,0 0 0 0 0,1 0-1 0 0,-1 0 1 0 0,0 0 0 0 0,0 0 0 0 0,1 0 0 0 0,-1 0-1 0 0,0 0 1 0 0,0 0 0 0 0,0 0 0 0 0,1-1-1 0 0,7-7-69 0 0,19-31-81 0 0,5-6 10 0 0,-4-8-29 0 0,-16 28 135 0 0,1 1-1 0 0,1 1 0 0 0,21-27 0 0 0,-28 43 6 0 0,-1 0-1 0 0,1 1 0 0 0,1-1 1 0 0,-1 2-1 0 0,1-1 0 0 0,0 1 1 0 0,0 0-1 0 0,1 1 0 0 0,-1 0 1 0 0,12-4-1 0 0,-16 7 14 0 0,1 0 0 0 0,-1 0 0 0 0,0 0 0 0 0,1 0 1 0 0,-1 1-1 0 0,1 0 0 0 0,-1 0 0 0 0,0 0 0 0 0,1 1 0 0 0,6 0 0 0 0,-8 0 4 0 0,0 0-1 0 0,0 1 0 0 0,0-1 1 0 0,0 1-1 0 0,0-1 0 0 0,0 1 1 0 0,0 0-1 0 0,0 0 0 0 0,-1 0 1 0 0,1 0-1 0 0,-1 0 0 0 0,1 1 1 0 0,-1-1-1 0 0,0 1 1 0 0,2 4-1 0 0,1 0 10 0 0,-2 1 0 0 0,1 0 0 0 0,-1 0 0 0 0,0 0 0 0 0,-1 0 0 0 0,0 1 0 0 0,0-1 0 0 0,0 1 0 0 0,-2-1 0 0 0,1 1 0 0 0,-1 0 0 0 0,0-1 0 0 0,0 1 0 0 0,-3 11 0 0 0,1-9 31 0 0,0-1 0 0 0,-1 1 0 0 0,0-1 0 0 0,0 0 0 0 0,-1 0 0 0 0,-1 0 0 0 0,0 0 0 0 0,0 0 0 0 0,-1-1-1 0 0,0 0 1 0 0,-7 8 0 0 0,5-9 13 0 0,-1 0-1 0 0,0 0 1 0 0,0-1-1 0 0,-19 11 0 0 0,-43 18 95 0 0,63-32-105 0 0,0-1-1 0 0,0 0 1 0 0,0-1 0 0 0,-1 1-1 0 0,1-2 1 0 0,-14 2 0 0 0,18-2-40 0 0,1-1 1 0 0,0 0-1 0 0,0 0 1 0 0,0-1-1 0 0,0 1 0 0 0,0-1 1 0 0,0 1-1 0 0,0-1 1 0 0,0 0-1 0 0,0 0 1 0 0,0 0-1 0 0,0-1 1 0 0,0 1-1 0 0,0-1 0 0 0,1 1 1 0 0,-1-1-1 0 0,1 0 1 0 0,-1 0-1 0 0,1 0 1 0 0,0 0-1 0 0,-3-3 1 0 0,3 1-155 0 0,-1 0 1 0 0,1 0-1 0 0,-1 0 1 0 0,1 0-1 0 0,1-1 1 0 0,-1 1-1 0 0,0 0 0 0 0,1-1 1 0 0,0 1-1 0 0,0-1 1 0 0,0 1-1 0 0,1-1 1 0 0,0 0-1 0 0,0 1 1 0 0,0-1-1 0 0,1-5 1 0 0,0 0-915 0 0,2 0 1 0 0,-1 1-1 0 0,1-1 1 0 0,1 1-1 0 0,0 0 1 0 0,7-14-1 0 0,4-3-2419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52.5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93 1648 0 0,'-2'-2'656'0'0,"1"0"0"0"0,-1-1 0 0 0,0 1 0 0 0,1 0 0 0 0,-1 1 0 0 0,0-1 0 0 0,0 0-1 0 0,-1 0 1 0 0,1 1 0 0 0,0-1 0 0 0,0 1 0 0 0,-1 0 0 0 0,1 0 0 0 0,-1 0 0 0 0,1 0 0 0 0,-1 0-1 0 0,1 0 1 0 0,-1 1 0 0 0,0-1 0 0 0,1 1 0 0 0,-5 0 0 0 0,4 0-396 0 0,0 0 0 0 0,0 1 0 0 0,0-1 0 0 0,0 1 1 0 0,0 0-1 0 0,0 0 0 0 0,1 0 0 0 0,-1 0 0 0 0,0 0 0 0 0,1 1 0 0 0,-1-1 0 0 0,1 1 1 0 0,-1 0-1 0 0,1 0 0 0 0,0 0 0 0 0,-1 0 0 0 0,1 0 0 0 0,0 0 0 0 0,-2 3 1 0 0,-1 4-143 0 0,0 0 0 0 0,1 0 0 0 0,0 0 0 0 0,0 0 0 0 0,1 1 1 0 0,0 0-1 0 0,0-1 0 0 0,1 1 0 0 0,1 0 0 0 0,0 0 0 0 0,0 1 1 0 0,1-1-1 0 0,0 0 0 0 0,0 0 0 0 0,2 0 0 0 0,-1 0 0 0 0,1 0 1 0 0,0 0-1 0 0,1-1 0 0 0,0 1 0 0 0,1 0 0 0 0,7 12 0 0 0,-7-15-104 0 0,1 0-1 0 0,0-1 0 0 0,0 0 1 0 0,1 0-1 0 0,0 0 0 0 0,0-1 0 0 0,0 0 1 0 0,0 0-1 0 0,1 0 0 0 0,8 3 0 0 0,-10-5-40 0 0,-1-1 0 0 0,1 1 0 0 0,0-1 1 0 0,1 0-1 0 0,-1-1 0 0 0,0 1 0 0 0,0-1 0 0 0,1 0 0 0 0,-1 0 0 0 0,1-1 0 0 0,-1 0 0 0 0,1 0 0 0 0,-1 0 0 0 0,0 0 0 0 0,11-3 0 0 0,-13 2-23 0 0,1 0 0 0 0,-1-1 0 0 0,0 1-1 0 0,0-1 1 0 0,0 0 0 0 0,-1 0 0 0 0,1 0 0 0 0,0 0-1 0 0,-1 0 1 0 0,1 0 0 0 0,-1-1 0 0 0,0 1 0 0 0,3-5 0 0 0,-1 2-23 0 0,-2 0 1 0 0,1 0-1 0 0,-1-1 1 0 0,1 1 0 0 0,-2-1-1 0 0,1 1 1 0 0,1-9-1 0 0,-1 3 50 0 0,-1 0 0 0 0,0 0 0 0 0,-1-1 0 0 0,0 1 0 0 0,-1 0 0 0 0,0 0 0 0 0,-5-20 0 0 0,0 12 10 0 0,-21-71 74 0 0,23 79-37 0 0,-1 0 0 0 0,0 0 0 0 0,0 1 0 0 0,-2-1 0 0 0,-11-15 0 0 0,15 23-5 0 0,1 0-1 0 0,-1 0 0 0 0,0 1 1 0 0,0-1-1 0 0,0 1 0 0 0,0 0 1 0 0,0 0-1 0 0,0 0 0 0 0,0 0 1 0 0,-5-1-1 0 0,6 2-2 0 0,1 1 0 0 0,-1 0 0 0 0,0-1 0 0 0,1 1 0 0 0,-1 0 0 0 0,0 0 0 0 0,1 0 0 0 0,-1 0 0 0 0,0 0 0 0 0,1 0 1 0 0,-1 0-1 0 0,0 0 0 0 0,1 1 0 0 0,-1-1 0 0 0,0 1 0 0 0,1-1 0 0 0,-1 1 0 0 0,1 0 0 0 0,-1 0 0 0 0,1-1 0 0 0,-1 1 0 0 0,1 0 0 0 0,0 0 0 0 0,-3 3 0 0 0,-3 4 40 0 0,-1 1-1 0 0,1 1 0 0 0,1-1 1 0 0,0 1-1 0 0,0 0 0 0 0,1 1 1 0 0,1-1-1 0 0,-6 17 0 0 0,2 2 102 0 0,-10 60 0 0 0,17-83-135 0 0,0 0 0 0 0,1 0 0 0 0,0 0 0 0 0,0 0 0 0 0,0 0 0 0 0,1 1 0 0 0,0-1 0 0 0,0 0-1 0 0,0 0 1 0 0,1 0 0 0 0,0-1 0 0 0,0 1 0 0 0,4 5 0 0 0,-4-6-13 0 0,1-1 1 0 0,0 0-1 0 0,0-1 0 0 0,0 1 1 0 0,0 0-1 0 0,1-1 0 0 0,-1 0 1 0 0,1 0-1 0 0,0 0 0 0 0,0 0 1 0 0,0-1-1 0 0,0 1 0 0 0,1-1 1 0 0,-1 0-1 0 0,0 0 1 0 0,10 2-1 0 0,-7-2-34 0 0,1-1 0 0 0,0 0 0 0 0,-1 0 0 0 0,1-1 0 0 0,-1 0 0 0 0,1 0 0 0 0,0-1 0 0 0,-1 0 0 0 0,1 0-1 0 0,-1-1 1 0 0,1 0 0 0 0,-1 0 0 0 0,0-1 0 0 0,0 0 0 0 0,0 0 0 0 0,11-7 0 0 0,-11 6-33 0 0,-1-1-1 0 0,1 0 0 0 0,-1 0 1 0 0,0-1-1 0 0,0 0 1 0 0,0 0-1 0 0,-1 0 1 0 0,0-1-1 0 0,0 0 0 0 0,0 0 1 0 0,-1 0-1 0 0,0 0 1 0 0,-1-1-1 0 0,0 1 0 0 0,3-11 1 0 0,-4 10 60 0 0,-1 0 1 0 0,-1 0-1 0 0,1 1 0 0 0,-1-1 0 0 0,0 0 1 0 0,-1 0-1 0 0,0 0 0 0 0,0 1 1 0 0,-1-1-1 0 0,0 1 0 0 0,0-1 1 0 0,-1 1-1 0 0,0-1 0 0 0,-7-12 1 0 0,10 20 5 0 0,0 0 1 0 0,0-1-1 0 0,0 1 1 0 0,-1 0 0 0 0,1-1-1 0 0,0 1 1 0 0,0 0 0 0 0,0-1-1 0 0,-1 1 1 0 0,1 0 0 0 0,0 0-1 0 0,0-1 1 0 0,-1 1-1 0 0,1 0 1 0 0,0 0 0 0 0,-1-1-1 0 0,1 1 1 0 0,0 0 0 0 0,-1 0-1 0 0,1 0 1 0 0,0 0-1 0 0,-1-1 1 0 0,1 1 0 0 0,0 0-1 0 0,-1 0 1 0 0,1 0 0 0 0,-1 0-1 0 0,1 0 1 0 0,0 0-1 0 0,-1 0 1 0 0,1 0 0 0 0,0 0-1 0 0,-1 0 1 0 0,0 0 0 0 0,0 1 2 0 0,1 0 1 0 0,-1-1 0 0 0,0 1 0 0 0,0 0-1 0 0,1 0 1 0 0,-1-1 0 0 0,0 1 0 0 0,1 0-1 0 0,-1 0 1 0 0,1 0 0 0 0,-1 0 0 0 0,0 1-1 0 0,-8 29 241 0 0,6-16-201 0 0,0-1-1 0 0,1 1 1 0 0,1 0 0 0 0,1-1-1 0 0,0 1 1 0 0,2 18-1 0 0,-1-27-43 0 0,0 0 1 0 0,1-1-1 0 0,-1 1 0 0 0,1-1 1 0 0,0 1-1 0 0,1-1 0 0 0,-1 0 1 0 0,5 7-1 0 0,-5-9-15 0 0,1 0-1 0 0,-1 0 1 0 0,1 0-1 0 0,0-1 1 0 0,-1 1-1 0 0,1-1 1 0 0,0 0-1 0 0,0 0 1 0 0,1 0 0 0 0,-1 0-1 0 0,0 0 1 0 0,1-1-1 0 0,6 3 1 0 0,-5-3-131 0 0,0 0 0 0 0,0 0 0 0 0,0 0 0 0 0,0-1-1 0 0,0 0 1 0 0,0 0 0 0 0,0 0 0 0 0,0-1 0 0 0,0 1 0 0 0,0-1 0 0 0,0 0 0 0 0,0-1 0 0 0,6-2 0 0 0,23-13-3833 0 0,-1-4-3646 0 0,-29 19 6414 0 0,11-7-1166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53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359 200 368 0 0,'0'-12'8142'0'0,"2"0"-3864"0"0,-1 7-3661 0 0,0 0 0 0 0,1 0 0 0 0,0 0 0 0 0,4-9 0 0 0,15-32 998 0 0,-48 77-1048 0 0,25-34-144 0 0,2-7-104 0 0,1-11 279 0 0,0 17-447 0 0,-1-1 1 0 0,0 0 0 0 0,0 1-1 0 0,0-1 1 0 0,-1 0-1 0 0,1 1 1 0 0,-1-1-1 0 0,0 1 1 0 0,-1-1-1 0 0,-2-7 1 0 0,3 10-79 0 0,0 0 1 0 0,0 0-1 0 0,0 0 1 0 0,-1 0-1 0 0,1 0 1 0 0,-1 0-1 0 0,1 0 1 0 0,-1 0-1 0 0,1 1 1 0 0,-1-1-1 0 0,0 0 1 0 0,0 1-1 0 0,0 0 0 0 0,0-1 1 0 0,0 1-1 0 0,0 0 1 0 0,0 0-1 0 0,0 0 1 0 0,-1 0-1 0 0,1 1 1 0 0,0-1-1 0 0,-5 0 1 0 0,-4 1 40 0 0,0 1 1 0 0,0 1 0 0 0,-1-1-1 0 0,1 2 1 0 0,1 0 0 0 0,-1 0 0 0 0,0 1-1 0 0,-10 5 1 0 0,5-3-23 0 0,-10 4 206 0 0,1 1 0 0 0,-27 15 0 0 0,44-21-214 0 0,1-1 1 0 0,0 1-1 0 0,0 1 1 0 0,0 0 0 0 0,1-1-1 0 0,-1 2 1 0 0,1-1-1 0 0,1 1 1 0 0,0 0 0 0 0,-9 14-1 0 0,13-20-75 0 0,0 1-1 0 0,1-1 1 0 0,-1 0-1 0 0,0 1 0 0 0,1-1 1 0 0,0 0-1 0 0,-1 1 1 0 0,1-1-1 0 0,0 1 1 0 0,-1-1-1 0 0,1 0 1 0 0,0 1-1 0 0,0-1 1 0 0,0 1-1 0 0,0-1 0 0 0,0 1 1 0 0,1-1-1 0 0,-1 1 1 0 0,0-1-1 0 0,1 0 1 0 0,-1 1-1 0 0,2 1 1 0 0,-1-2-10 0 0,0 1 1 0 0,0-1 0 0 0,1 0 0 0 0,-1 1-1 0 0,1-1 1 0 0,-1 0 0 0 0,1 0 0 0 0,-1 0-1 0 0,1 0 1 0 0,0 0 0 0 0,-1-1-1 0 0,1 1 1 0 0,0 0 0 0 0,0-1 0 0 0,1 1-1 0 0,5 0-2 0 0,0 0-1 0 0,0 0 0 0 0,0-1 0 0 0,0 0 1 0 0,0 0-1 0 0,15-3 0 0 0,-13 1 2 0 0,0 0 1 0 0,0 1-1 0 0,-1 0 0 0 0,1 0 1 0 0,0 1-1 0 0,0 0 0 0 0,0 1 0 0 0,0 0 1 0 0,0 1-1 0 0,0 0 0 0 0,-1 0 1 0 0,1 1-1 0 0,13 6 0 0 0,-14-4-17 0 0,0 0-1 0 0,0 0 0 0 0,0 1 1 0 0,-1 0-1 0 0,0 0 0 0 0,0 1 1 0 0,-1 0-1 0 0,0 1 1 0 0,0 0-1 0 0,-1 0 0 0 0,10 15 1 0 0,-10-13 27 0 0,-1 0 0 0 0,0 1 1 0 0,0-1-1 0 0,-1 1 0 0 0,-1 0 1 0 0,0 0-1 0 0,0 0 0 0 0,-1 0 1 0 0,-1 1-1 0 0,1 14 0 0 0,-2-24-4 0 0,0-1-1 0 0,0 1 1 0 0,0-1-1 0 0,-1 1 1 0 0,1 0-1 0 0,0-1 1 0 0,-1 1-1 0 0,1-1 0 0 0,-1 1 1 0 0,1-1-1 0 0,-1 1 1 0 0,0-1-1 0 0,0 1 1 0 0,0-1-1 0 0,0 0 1 0 0,0 1-1 0 0,0-1 1 0 0,-1 1-1 0 0,0 0 9 0 0,-1 0-1 0 0,1-1 0 0 0,0 0 1 0 0,-1 1-1 0 0,1-1 0 0 0,-1 0 1 0 0,1 0-1 0 0,-1 0 0 0 0,0 0 1 0 0,-2 0-1 0 0,-5 0 18 0 0,1 0 0 0 0,-1-1 0 0 0,0 0 0 0 0,0 0 0 0 0,-11-2 1 0 0,-14-3-81 0 0,-34-10 1 0 0,51 10 20 0 0,1-1 0 0 0,1 0-1 0 0,-32-16 1 0 0,45 20 13 0 0,-1 0-1 0 0,1 0 0 0 0,0 0 1 0 0,0-1-1 0 0,0 1 0 0 0,1-1 1 0 0,-1 0-1 0 0,1 1 1 0 0,-3-5-1 0 0,4 6-17 0 0,0 0 1 0 0,1-1-1 0 0,-1 1 0 0 0,1 0 1 0 0,-1 0-1 0 0,1-1 0 0 0,0 1 1 0 0,0 0-1 0 0,-1-1 0 0 0,1 1 1 0 0,0 0-1 0 0,0 0 0 0 0,0-1 1 0 0,1 1-1 0 0,-1 0 0 0 0,0-1 1 0 0,0 1-1 0 0,1 0 0 0 0,-1-1 1 0 0,0 1-1 0 0,1 0 0 0 0,0 0 1 0 0,-1 0-1 0 0,1-1 0 0 0,0 1 1 0 0,-1 0-1 0 0,1 0 0 0 0,0 0 1 0 0,1-1-1 0 0,2-2-320 0 0,1 0 1 0 0,-1 0-1 0 0,1 0 1 0 0,0 0-1 0 0,0 1 1 0 0,1 0-1 0 0,6-3 1 0 0,43-16-4612 0 0,-37 15 2358 0 0,9-2-1164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53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89 224 0 0,'2'-37'5464'0'0,"-1"25"-1889"0"0,-1-1 1 0 0,3-12-1 0 0,-2 26-3513 0 0,-1-1-1 0 0,0 0 0 0 0,0 0 1 0 0,0 0-1 0 0,0 0 1 0 0,0 0-1 0 0,0 0 1 0 0,0 0-1 0 0,0 0 1 0 0,0 0-1 0 0,0 0 0 0 0,0 0 1 0 0,0 0-1 0 0,0 0 1 0 0,0 0-1 0 0,1 0 1 0 0,-1 0-1 0 0,0 0 0 0 0,0 0 1 0 0,0 0-1 0 0,0 0 1 0 0,0 0-1 0 0,0 0 1 0 0,0 0-1 0 0,0 0 1 0 0,0 0-1 0 0,0 0 0 0 0,0 0 1 0 0,0 0-1 0 0,0 0 1 0 0,1-1 245 0 0,-1 1-246 0 0,0 0 1 0 0,0 0-1 0 0,0 0 1 0 0,0 0-1 0 0,0 0 0 0 0,0 0 1 0 0,0 0-1 0 0,0 0 1 0 0,0 0-1 0 0,0 0 1 0 0,0 0-1 0 0,0 0 1 0 0,0 0-1 0 0,0-1 0 0 0,0 1 1 0 0,0 0-1 0 0,0 0 1 0 0,0 0-1 0 0,0 0 1 0 0,0 0-1 0 0,0 0 0 0 0,0 0 1 0 0,0 0-1 0 0,0 0 1 0 0,0 0-1 0 0,0 0 1 0 0,0 0-1 0 0,0 0 0 0 0,0-1 1 0 0,0 1-1 0 0,0 0 1 0 0,0 0-1 0 0,0 0 1 0 0,2 7 1343 0 0,1 12-835 0 0,-3 25 232 0 0,-8 74 0 0 0,-1-14 272 0 0,9-97-1030 0 0,0 0 0 0 0,1 0 1 0 0,0-1-1 0 0,0 1 0 0 0,0 0 0 0 0,1 0 1 0 0,0-1-1 0 0,0 1 0 0 0,7 12 0 0 0,-8-17-93 0 0,0 0 0 0 0,0 0 0 0 0,0 0 0 0 0,1-1 0 0 0,-1 1 0 0 0,1 0 0 0 0,-1 0-1 0 0,1-1 1 0 0,0 1 0 0 0,0-1 0 0 0,0 1 0 0 0,-1-1 0 0 0,1 0 0 0 0,0 0 0 0 0,1 0 0 0 0,-1 0 0 0 0,0 0 0 0 0,0 0-1 0 0,0 0 1 0 0,1-1 0 0 0,-1 1 0 0 0,0-1 0 0 0,0 0 0 0 0,1 0 0 0 0,-1 0 0 0 0,0 0 0 0 0,1 0 0 0 0,-1 0 0 0 0,0 0 0 0 0,1-1-1 0 0,-1 1 1 0 0,0-1 0 0 0,4-1 0 0 0,2-2-969 0 0,0 0 0 0 0,0-1 0 0 0,0 0 0 0 0,-1 0 0 0 0,0 0 0 0 0,8-8 0 0 0,-14 12 677 0 0,16-13-2658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53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 3601 0 0,'-25'14'8591'0'0,"19"-12"-7199"0"0,1 1 0 0 0,0 0-1 0 0,0 0 1 0 0,0 1 0 0 0,-7 5 0 0 0,11-8-1278 0 0,0 1 0 0 0,0-1 0 0 0,0 0 0 0 0,0 1 0 0 0,0-1 0 0 0,0 1 0 0 0,0-1 1 0 0,1 1-1 0 0,-1-1 0 0 0,0 1 0 0 0,1-1 0 0 0,0 1 0 0 0,-1 0 0 0 0,1-1 0 0 0,0 1 1 0 0,0 0-1 0 0,0 0 0 0 0,0-1 0 0 0,0 1 0 0 0,0 0 0 0 0,0-1 0 0 0,1 1 0 0 0,-1 0 1 0 0,1 1-1 0 0,0-1-143 0 0,0 0 0 0 0,0-1 0 0 0,0 1 0 0 0,0 0 0 0 0,0-1 0 0 0,1 1 0 0 0,-1-1 0 0 0,0 1 0 0 0,1-1 0 0 0,-1 1 0 0 0,1-1 0 0 0,0 0 0 0 0,-1 0 0 0 0,1 0 0 0 0,0 0 0 0 0,3 1 0 0 0,34 12-3038 0 0,-30-12 1478 0 0,10 3-144 0 0,3 2 286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8:54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351 173 744 0 0,'0'-3'1341'0'0,"0"0"-1"0"0,0 0 1 0 0,0-1-1 0 0,0 1 1 0 0,-1-5-1 0 0,1 5-540 0 0,-1 1 0 0 0,1-1 0 0 0,0 1 0 0 0,0-1 0 0 0,0 1 0 0 0,0-1 0 0 0,1 1 0 0 0,-1-1 0 0 0,0 1-1 0 0,2-4 1 0 0,-1 3-539 0 0,0-1-1 0 0,0 1 1 0 0,-1-1-1 0 0,0 1 0 0 0,1 0 1 0 0,-1-1-1 0 0,0 1 1 0 0,-1-1-1 0 0,1 1 0 0 0,-1-1 1 0 0,1 1-1 0 0,-1 0 1 0 0,0-1-1 0 0,0 1 0 0 0,0 0 1 0 0,-2-4-1 0 0,0 3-106 0 0,1-1-1 0 0,-1 1 0 0 0,1-1 0 0 0,-1 1 0 0 0,0 0 0 0 0,-1 0 1 0 0,1 0-1 0 0,-1 0 0 0 0,0 1 0 0 0,-4-4 0 0 0,5 6-91 0 0,0-1 0 0 0,1 1-1 0 0,-1 0 1 0 0,0 0-1 0 0,0 0 1 0 0,0 1 0 0 0,0-1-1 0 0,0 1 1 0 0,0 0-1 0 0,0-1 1 0 0,-1 1 0 0 0,1 1-1 0 0,0-1 1 0 0,0 0 0 0 0,0 1-1 0 0,-3 0 1 0 0,-8 3 142 0 0,1 0 0 0 0,-15 7 0 0 0,21-8-121 0 0,-4 3 64 0 0,-1 0 0 0 0,1 1 0 0 0,0 0-1 0 0,0 1 1 0 0,1 0 0 0 0,0 0-1 0 0,1 1 1 0 0,0 0 0 0 0,0 1-1 0 0,1 0 1 0 0,-11 17 0 0 0,10-13-15 0 0,1 1 1 0 0,0-1-1 0 0,2 1 1 0 0,-1 1-1 0 0,2-1 1 0 0,0 1-1 0 0,0 0 1 0 0,-2 27-1 0 0,6-38-117 0 0,1 0 0 0 0,0 1 0 0 0,0-1 1 0 0,0 0-1 0 0,1 0 0 0 0,0 1 0 0 0,0-1 0 0 0,0 0 0 0 0,1 0 0 0 0,-1 0 0 0 0,1 0 0 0 0,0 0 1 0 0,1-1-1 0 0,-1 1 0 0 0,4 4 0 0 0,-1-3 0 0 0,0 0-1 0 0,1 0 1 0 0,-1-1-1 0 0,1 0 1 0 0,0 0-1 0 0,0-1 1 0 0,0 1-1 0 0,1-1 1 0 0,11 5 0 0 0,-3-3-133 0 0,0 0 0 0 0,1-2 0 0 0,0 1 0 0 0,0-2 0 0 0,1 0 1 0 0,-1-1-1 0 0,0 0 0 0 0,1-2 0 0 0,19-1 0 0 0,-25 0-478 0 0,1-1 0 0 0,-1 0 0 0 0,1-1 0 0 0,-1 0 0 0 0,0-1 0 0 0,17-8 0 0 0,-16 5-2768 0 0,0 0 0 0 0,20-15 0 0 0,-9 4 27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6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375 126 512 0 0,'-1'-5'497'0'0,"-1"0"0"0"0,0 0 0 0 0,0 0 0 0 0,-1 1 0 0 0,1-1 0 0 0,-1 0 0 0 0,0 1 0 0 0,-1 0 0 0 0,-3-5 0 0 0,5 7-84 0 0,-1 0 0 0 0,0-1 0 0 0,0 1 1 0 0,-1 0-1 0 0,1 1 0 0 0,0-1 0 0 0,0 1 0 0 0,-1-1 0 0 0,1 1 1 0 0,-1 0-1 0 0,1 0 0 0 0,-1 0 0 0 0,-7 0 0 0 0,2 1 26 0 0,0 0 0 0 0,0 0 0 0 0,1 1 0 0 0,-1 0-1 0 0,0 1 1 0 0,0 0 0 0 0,1 1 0 0 0,-1-1-1 0 0,1 1 1 0 0,0 1 0 0 0,-15 8 0 0 0,11-4-83 0 0,0-1 0 0 0,1 2 0 0 0,0 0 1 0 0,0 0-1 0 0,1 1 0 0 0,-17 20 0 0 0,21-21-231 0 0,0 0-1 0 0,1 1 0 0 0,0-1 1 0 0,0 1-1 0 0,1 1 1 0 0,0-1-1 0 0,1 0 0 0 0,0 1 1 0 0,1 0-1 0 0,0-1 0 0 0,1 1 1 0 0,0 0-1 0 0,0 0 0 0 0,2 0 1 0 0,1 21-1 0 0,-1-24-109 0 0,1 0 0 0 0,0 0 0 0 0,0-1 0 0 0,0 1 0 0 0,1 0 1 0 0,0-1-1 0 0,0 1 0 0 0,1-1 0 0 0,0 0 0 0 0,0 0 0 0 0,1-1 0 0 0,0 1 0 0 0,0-1 0 0 0,0 0 0 0 0,1-1 0 0 0,0 1 0 0 0,0-1 1 0 0,1 0-1 0 0,-1 0 0 0 0,1-1 0 0 0,0 0 0 0 0,9 4 0 0 0,-6-4-87 0 0,0-1 1 0 0,0 0-1 0 0,1-1 0 0 0,-1 0 0 0 0,1-1 1 0 0,-1 0-1 0 0,1 0 0 0 0,0-1 1 0 0,-1-1-1 0 0,1 0 0 0 0,-1 0 1 0 0,1-1-1 0 0,-1 0 0 0 0,1-1 1 0 0,-1 0-1 0 0,0-1 0 0 0,14-6 0 0 0,-15 5-17 0 0,-1 0-1 0 0,0 0 0 0 0,0 0 0 0 0,0-1 1 0 0,-1 0-1 0 0,1-1 0 0 0,-1 0 0 0 0,-1 0 0 0 0,0 0 1 0 0,0-1-1 0 0,0 0 0 0 0,-1 0 0 0 0,0 0 1 0 0,0-1-1 0 0,-1 0 0 0 0,0 0 0 0 0,-1 0 0 0 0,0 0 1 0 0,2-13-1 0 0,-3 8 126 0 0,-1 1 1 0 0,0-1-1 0 0,-1 0 1 0 0,0 1-1 0 0,-1-1 1 0 0,-1 0-1 0 0,0 1 0 0 0,-6-18 1 0 0,1 10-1 0 0,0 2 1 0 0,-1-1 0 0 0,-1 1-1 0 0,-20-32 1 0 0,26 47-8 0 0,0-1 0 0 0,-1 0 1 0 0,0 1-1 0 0,0-1 0 0 0,0 1 1 0 0,-1 1-1 0 0,0-1 0 0 0,1 0 0 0 0,-1 1 1 0 0,0 0-1 0 0,-1 0 0 0 0,1 1 1 0 0,0-1-1 0 0,-1 1 0 0 0,0 0 1 0 0,1 1-1 0 0,-1-1 0 0 0,0 1 0 0 0,0 0 1 0 0,0 1-1 0 0,0-1 0 0 0,1 1 1 0 0,-1 0-1 0 0,0 1 0 0 0,-11 1 1 0 0,5 1 41 0 0,0-1 0 0 0,0 2 0 0 0,0 0 0 0 0,1 0-1 0 0,-1 1 1 0 0,1 1 0 0 0,0 0 0 0 0,1 0 0 0 0,-1 1 0 0 0,1 1 0 0 0,-13 11 0 0 0,11-7-47 0 0,1 1-1 0 0,0 0 0 0 0,1 0 1 0 0,1 1-1 0 0,0 0 0 0 0,0 0 1 0 0,1 1-1 0 0,-10 29 1 0 0,15-36-17 0 0,1 0 0 0 0,0 0 1 0 0,0 0-1 0 0,0 1 0 0 0,1-1 1 0 0,1 0-1 0 0,-1 1 0 0 0,1-1 1 0 0,1 0-1 0 0,0 1 1 0 0,0-1-1 0 0,0 0 0 0 0,1 0 1 0 0,0 0-1 0 0,1 0 0 0 0,0 0 1 0 0,0 0-1 0 0,0-1 0 0 0,8 12 1 0 0,-8-15 1 0 0,0 1 1 0 0,1-1-1 0 0,0 0 1 0 0,0 0-1 0 0,0 0 1 0 0,0-1-1 0 0,0 0 1 0 0,1 1-1 0 0,0-1 1 0 0,-1-1-1 0 0,12 5 1 0 0,-9-4-18 0 0,1-1 0 0 0,-1 0 0 0 0,1-1 0 0 0,0 1 0 0 0,0-1 0 0 0,0-1 0 0 0,12 0 0 0 0,1-3-37 0 0,1 0 0 0 0,-1-1-1 0 0,-1-1 1 0 0,1-1 0 0 0,23-11-1 0 0,-33 13 12 0 0,-1-1 0 0 0,0 0-1 0 0,0 0 1 0 0,-1-1 0 0 0,0 0-1 0 0,0-1 1 0 0,0 0 0 0 0,-1-1-1 0 0,10-10 1 0 0,-15 14 31 0 0,0 1 0 0 0,0-1 0 0 0,-1 0 0 0 0,1 0 0 0 0,-1 0 0 0 0,0 0-1 0 0,0 0 1 0 0,0-1 0 0 0,-1 1 0 0 0,0-1 0 0 0,1 1 0 0 0,-2-1 0 0 0,1 1 0 0 0,0-1 0 0 0,-1 0 0 0 0,0 1 0 0 0,0-1 0 0 0,0 0 0 0 0,-1 1 0 0 0,1-1 0 0 0,-1 1-1 0 0,-1-1 1 0 0,1 1 0 0 0,-3-9 0 0 0,-4-3 188 0 0,-1 0-1 0 0,0 1 0 0 0,-1 0 1 0 0,-23-26-1 0 0,33 40-160 0 0,0 1 0 0 0,-1-1 0 0 0,1 1 0 0 0,-1-1 0 0 0,1 1 0 0 0,-1-1 0 0 0,1 1 0 0 0,-1-1 0 0 0,1 1 0 0 0,-1-1-1 0 0,0 1 1 0 0,1-1 0 0 0,-1 1 0 0 0,0 0 0 0 0,1-1 0 0 0,-1 1 0 0 0,0 0 0 0 0,1 0 0 0 0,-1 0 0 0 0,0 0 0 0 0,0-1 0 0 0,-1 1 0 0 0,2 1 0 0 0,-1-1 0 0 0,1 0-1 0 0,-1 1 1 0 0,1-1 0 0 0,-1 1-1 0 0,1-1 1 0 0,0 0 0 0 0,-1 1 0 0 0,1-1-1 0 0,0 1 1 0 0,-1-1 0 0 0,1 1-1 0 0,0 0 1 0 0,-1-1 0 0 0,1 1 0 0 0,0-1-1 0 0,0 1 1 0 0,0-1 0 0 0,0 1-1 0 0,0 0 1 0 0,-1 0 0 0 0,1 3 38 0 0,0 0 0 0 0,0-1 1 0 0,0 1-1 0 0,0 0 0 0 0,0 0 0 0 0,1 0 1 0 0,1 6-1 0 0,8 11-12 0 0,0-1 1 0 0,2 1 0 0 0,0-2-1 0 0,1 0 1 0 0,17 19 0 0 0,20 29-96 0 0,-28-32 55 0 0,-1 0 1 0 0,-2 1-1 0 0,-1 2 1 0 0,19 58-1 0 0,-30-75-3 0 0,-2 1-1 0 0,0 0 0 0 0,-2 0 0 0 0,0 0 0 0 0,-2 0 1 0 0,0 1-1 0 0,-1-1 0 0 0,-2 0 0 0 0,-7 43 0 0 0,5-45 102 0 0,-2-1 0 0 0,0 0 0 0 0,-11 25 0 0 0,14-38 10 0 0,0 0 0 0 0,-1 0 0 0 0,1 0 0 0 0,-1-1 0 0 0,0 1 0 0 0,0-1 0 0 0,-1 0 0 0 0,0 0 0 0 0,0-1 0 0 0,0 1 0 0 0,0-1 1 0 0,-1 0-1 0 0,-9 5 0 0 0,12-8-54 0 0,1 0 1 0 0,-1 0-1 0 0,0 0 1 0 0,0 0-1 0 0,1-1 1 0 0,-1 1 0 0 0,0-1-1 0 0,0 0 1 0 0,0 0-1 0 0,0 0 1 0 0,0 0-1 0 0,0 0 1 0 0,1-1-1 0 0,-6 0 1 0 0,3-1-15 0 0,1 0 1 0 0,0 1-1 0 0,-1-2 0 0 0,1 1 0 0 0,0 0 1 0 0,0-1-1 0 0,0 0 0 0 0,-4-4 0 0 0,1 0-17 0 0,0 0-1 0 0,0-1 1 0 0,1 0-1 0 0,0 0 1 0 0,0-1-1 0 0,1 0 1 0 0,-7-16-1 0 0,9 19-35 0 0,1-1 0 0 0,1 0 0 0 0,-1 0 0 0 0,1 0 0 0 0,1 0 1 0 0,-1 1-1 0 0,1-1 0 0 0,0 0 0 0 0,0 0 0 0 0,1 0 0 0 0,0 0 0 0 0,1 0 0 0 0,-1 0 0 0 0,1 0 0 0 0,6-12 0 0 0,3-5-117 0 0,1 0-1 0 0,29-40 1 0 0,-31 49 44 0 0,96-130-930 0 0,-91 126 564 0 0,2 1-1 0 0,0 1 1 0 0,1 1 0 0 0,1 0 0 0 0,29-18-1 0 0,-42 30-134 0 0,0 1-1 0 0,0 0 1 0 0,0 0-1 0 0,12-3 1 0 0,-14 5-808 0 0,0 0 0 0 0,0 1-1 0 0,0-1 1 0 0,0 1 0 0 0,6 0 0 0 0,2 1-4155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7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114 167 512 0 0,'-19'4'3900'0'0,"15"-3"-3070"0"0,-1 0 1 0 0,1 0-1 0 0,0 0 1 0 0,-1 1-1 0 0,1-1 1 0 0,0 1-1 0 0,0 0 1 0 0,-6 4 0 0 0,-8 7 2046 0 0,10-8-643 0 0,1 0 1 0 0,-10 10-1 0 0,36-33-1017 0 0,42-27-1 0 0,4-3-1188 0 0,-50 35 13 0 0,60-47 114 0 0,-67 54-140 0 0,1 0 1 0 0,1 1-1 0 0,-1 0 0 0 0,1 0 1 0 0,0 1-1 0 0,16-4 1 0 0,-23 7-4 0 0,0 0 1 0 0,0 1-1 0 0,0-1 1 0 0,0 1-1 0 0,0 0 1 0 0,0 0-1 0 0,0 0 1 0 0,0 1-1 0 0,0-1 1 0 0,0 0 0 0 0,0 1-1 0 0,0 0 1 0 0,-1 0-1 0 0,1 0 1 0 0,0 0-1 0 0,0 0 1 0 0,-1 1-1 0 0,1-1 1 0 0,2 3-1 0 0,0 0 7 0 0,-1 0 0 0 0,1 1 0 0 0,-1 0 0 0 0,0 0 0 0 0,0 0-1 0 0,-1 0 1 0 0,5 11 0 0 0,8 14-23 0 0,1-2-1 0 0,1 0 0 0 0,2-1 0 0 0,0-1 1 0 0,2-1-1 0 0,1 0 0 0 0,1-2 0 0 0,53 40 1 0 0,-67-56-180 0 0,-6-4-133 0 0,-1 0 0 0 0,1 0 0 0 0,0-1 0 0 0,0 1 0 0 0,0-1 0 0 0,1 0 0 0 0,-1 0 0 0 0,5 1 0 0 0,-8-3 104 0 0,-1 0 0 0 0,0 0 1 0 0,1 0-1 0 0,-1-1 0 0 0,0 1 0 0 0,1 0 1 0 0,-1 0-1 0 0,1 0 0 0 0,-1 0 0 0 0,0 0 1 0 0,1 0-1 0 0,-1 0 0 0 0,0-1 0 0 0,0 1 1 0 0,1 0-1 0 0,-1 0 0 0 0,0-1 0 0 0,1 1 1 0 0,-1 0-1 0 0,0 0 0 0 0,0-1 0 0 0,0 1 0 0 0,1 0 1 0 0,-1-1-1 0 0,0 1 0 0 0,0 0 0 0 0,0 0 1 0 0,0-1-1 0 0,1 1 0 0 0,-1 0 0 0 0,0-1 1 0 0,0 1-1 0 0,0-1 0 0 0,0 1 0 0 0,0 0 1 0 0,0-1-1 0 0,0 1 0 0 0,0 0 0 0 0,0-1 1 0 0,0 1-1 0 0,0 0 0 0 0,0-1 0 0 0,0 1 1 0 0,0 0-1 0 0,-1-1 0 0 0,1-1-850 0 0,0-2-1231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59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12 554 8 0 0,'-1'0'173'0'0,"1"0"-1"0"0,0 0 1 0 0,-1 0 0 0 0,1 0-1 0 0,0 0 1 0 0,-1-1 0 0 0,1 1 0 0 0,0 0-1 0 0,-1 0 1 0 0,1-1 0 0 0,0 1-1 0 0,-1 0 1 0 0,1 0 0 0 0,0-1-1 0 0,0 1 1 0 0,-1 0 0 0 0,1-1-1 0 0,0 1 1 0 0,0 0 0 0 0,-1-1 0 0 0,1 1-1 0 0,0 0 1 0 0,0-1 0 0 0,0 1-1 0 0,0-1 1 0 0,0 1 0 0 0,0 0-1 0 0,0-1 1 0 0,0 1 0 0 0,0-1 0 0 0,0 1-1 0 0,0 0 1 0 0,0-1 0 0 0,0 0-13 0 0,0 1 0 0 0,1 0 0 0 0,-1 0 0 0 0,0 0-1 0 0,1 0 1 0 0,-1 0 0 0 0,0 0 0 0 0,1 0 0 0 0,-1 0 0 0 0,0 0 0 0 0,1 0 0 0 0,-1 0 0 0 0,0 0 0 0 0,1 0 0 0 0,-1 0 0 0 0,0 0 0 0 0,1 0 0 0 0,-1 0 0 0 0,0 0 0 0 0,1 0 0 0 0,-1 0 0 0 0,0 0 0 0 0,1 1 0 0 0,-1-1 0 0 0,0 0 0 0 0,0 0 0 0 0,1 0 0 0 0,-1 1 0 0 0,0-1 0 0 0,0 0 0 0 0,1 0 0 0 0,-1 1 0 0 0,0-1 0 0 0,0 0 0 0 0,0 1 0 0 0,1-1 0 0 0,-1 0 0 0 0,0 0 0 0 0,0 1 0 0 0,0-1 0 0 0,0 1 0 0 0,8 10 1876 0 0,12 22 0 0 0,13 41-118 0 0,0 14-1227 0 0,-32-87-681 0 0,-1 0-1 0 0,0-1 0 0 0,1 1 1 0 0,-1 0-1 0 0,1 0 1 0 0,-1 0-1 0 0,1 0 1 0 0,0-1-1 0 0,-1 1 1 0 0,1 0-1 0 0,0-1 1 0 0,0 1-1 0 0,-1 0 0 0 0,1-1 1 0 0,0 1-1 0 0,0-1 1 0 0,0 1-1 0 0,0-1 1 0 0,0 1-1 0 0,0-1 1 0 0,1 1-1 0 0,-2-1-7 0 0,1 0 0 0 0,-1 0 1 0 0,0 0-1 0 0,1-1 0 0 0,-1 1 0 0 0,0 0 1 0 0,1 0-1 0 0,-1 0 0 0 0,0 0 0 0 0,0 0 0 0 0,1 0 1 0 0,-1 0-1 0 0,0-1 0 0 0,1 1 0 0 0,-1 0 1 0 0,0 0-1 0 0,0 0 0 0 0,1 0 0 0 0,-1-1 0 0 0,0 1 1 0 0,0 0-1 0 0,0 0 0 0 0,1-1 0 0 0,-1 1 1 0 0,0-1-1 0 0,1 0-2 0 0,-1 1 1 0 0,0-1-1 0 0,0 0 1 0 0,1-1-1 0 0,-1 1 1 0 0,0 0 0 0 0,0 0-1 0 0,0 0 1 0 0,0 0-1 0 0,0 0 1 0 0,0-2-1 0 0,-1-2 5 0 0,0 0 0 0 0,-1 0 0 0 0,1 0 0 0 0,-1 0 0 0 0,0 0-1 0 0,-1 0 1 0 0,-4-7 0 0 0,-25-33-21 0 0,21 32 15 0 0,-13-23 1 0 0,16 21-5 0 0,0-1 0 0 0,2 0 0 0 0,0 0 0 0 0,0 0 0 0 0,2-1 0 0 0,0 1 0 0 0,1-1 0 0 0,1 0 0 0 0,0 0 1 0 0,1 0-1 0 0,3-33 0 0 0,0 35 7 0 0,0 0 0 0 0,1 0 0 0 0,1 0 1 0 0,0 1-1 0 0,1-1 0 0 0,1 1 0 0 0,0 0 0 0 0,1 1 1 0 0,0 0-1 0 0,1 0 0 0 0,1 0 0 0 0,0 1 0 0 0,18-19 1 0 0,-11 16-16 0 0,0 1 1 0 0,1 1 0 0 0,0 1 0 0 0,1 1 0 0 0,0 0 0 0 0,1 1 0 0 0,28-11 0 0 0,-9 8-9 0 0,1 1 1 0 0,78-13-1 0 0,-39 15-57 0 0,-67 10-3 0 0,0-1 0 0 0,0 2 0 0 0,0-1 0 0 0,-1 2 0 0 0,13 2 0 0 0,-22-4 7 0 0,0 0 0 0 0,0 0 0 0 0,0 0 0 0 0,0 1 0 0 0,0-1 0 0 0,-1 0 0 0 0,1 1 0 0 0,0-1 0 0 0,0 0 1 0 0,0 1-1 0 0,-1-1 0 0 0,1 1 0 0 0,0 0 0 0 0,-1-1 0 0 0,1 1 0 0 0,0-1 0 0 0,-1 1 0 0 0,1 0 0 0 0,-1 0 0 0 0,1-1 0 0 0,-1 1 1 0 0,1 0-1 0 0,-1 0 0 0 0,1 1 0 0 0,-1-1-133 0 0,0 0 1 0 0,0 0-1 0 0,0 0 1 0 0,-1 0-1 0 0,1 0 1 0 0,0 0-1 0 0,0-1 1 0 0,-1 1-1 0 0,1 0 1 0 0,-1 0-1 0 0,1 0 1 0 0,0 0-1 0 0,-1 0 1 0 0,0 0-1 0 0,1-1 1 0 0,-1 1-1 0 0,1 0 1 0 0,-1 0-1 0 0,0-1 1 0 0,0 1-1 0 0,0 0 1 0 0,-10 8-1192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7.3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449 29 1664 0 0,'-15'-3'7989'0'0,"-2"-9"-2809"0"0,15 11-4474 0 0,0-1 0 0 0,0 0-1 0 0,-1 1 1 0 0,1-1 0 0 0,0 1-1 0 0,-1 0 1 0 0,1-1 0 0 0,-4 0 0 0 0,5 2-618 0 0,1 0 0 0 0,-1 0 0 0 0,0 0 0 0 0,1 0 0 0 0,-1 0 0 0 0,1 1 0 0 0,-1-1 0 0 0,0 0 0 0 0,1 0 0 0 0,-1 0 0 0 0,1 1 0 0 0,-1-1 0 0 0,1 0 0 0 0,-1 0 0 0 0,0 1 0 0 0,1-1 0 0 0,0 0 0 0 0,-1 1 0 0 0,1-1 0 0 0,-1 1 0 0 0,1-1 0 0 0,-1 1 0 0 0,1-1 0 0 0,0 1 0 0 0,-1-1 0 0 0,1 1 0 0 0,0-1 0 0 0,-1 2 0 0 0,-8 20 477 0 0,6-15-344 0 0,-8 18-41 0 0,-1 0 1 0 0,-1-1 0 0 0,-1-1 0 0 0,-34 44 0 0 0,8-22-128 0 0,-55 49 0 0 0,70-71-68 0 0,7-8-7 0 0,1 2 0 0 0,0 0 0 0 0,1 0 0 0 0,-14 21 0 0 0,29-36-14 0 0,0 0 0 0 0,0 0 0 0 0,0 0 0 0 0,0 0 0 0 0,0 0-1 0 0,0 0 1 0 0,1 0 0 0 0,-1 0 0 0 0,1 0 0 0 0,-1 1 0 0 0,1-1 0 0 0,0 0 0 0 0,0 0-1 0 0,0 0 1 0 0,0 4 0 0 0,1-5-50 0 0,-1 0-1 0 0,0 0 1 0 0,1 0 0 0 0,-1 0-1 0 0,1 0 1 0 0,0 0-1 0 0,-1 0 1 0 0,1 0 0 0 0,0 0-1 0 0,-1 0 1 0 0,1 0-1 0 0,0-1 1 0 0,0 1-1 0 0,0 0 1 0 0,0-1 0 0 0,0 1-1 0 0,0 0 1 0 0,0-1-1 0 0,0 1 1 0 0,0-1 0 0 0,0 1-1 0 0,0-1 1 0 0,0 0-1 0 0,0 1 1 0 0,0-1-1 0 0,0 0 1 0 0,0 0 0 0 0,1 0-1 0 0,-1 0 1 0 0,1 0-1 0 0,6 0-996 0 0,-1-1-1 0 0,0 0 0 0 0,1 0 1 0 0,-1 0-1 0 0,0-1 1 0 0,0 0-1 0 0,0-1 0 0 0,10-4 1 0 0,11-8-1954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8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1 832 0 0,'-18'2'4113'0'0,"15"-2"-2782"0"0,-1 0 0 0 0,1 1 0 0 0,-1-1 0 0 0,1 1 0 0 0,0 0 1 0 0,-1 0-1 0 0,-2 1 0 0 0,5-1-1142 0 0,0 0-1 0 0,0-1 1 0 0,0 1 0 0 0,0 0 0 0 0,0 0 0 0 0,1-1 0 0 0,-1 1 0 0 0,0 0-1 0 0,1 0 1 0 0,-1 0 0 0 0,0 0 0 0 0,1 0 0 0 0,-1 0 0 0 0,1 0-1 0 0,0 0 1 0 0,-1 0 0 0 0,1 0 0 0 0,0 0 0 0 0,-1 0 0 0 0,1 1-1 0 0,0-1 1 0 0,0 0 0 0 0,0 0 0 0 0,0 0 0 0 0,0 0 0 0 0,1 2-1 0 0,-1 1-66 0 0,1-1 0 0 0,0 0 0 0 0,0 1 0 0 0,0-1-1 0 0,0 1 1 0 0,1-1 0 0 0,-1 0 0 0 0,1 0 0 0 0,0 0 0 0 0,0 0-1 0 0,0 0 1 0 0,0 0 0 0 0,0-1 0 0 0,1 1 0 0 0,-1-1-1 0 0,1 1 1 0 0,-1-1 0 0 0,1 0 0 0 0,4 2 0 0 0,7 4-28 0 0,0 0-1 0 0,1-1 1 0 0,15 4 0 0 0,-10-3-32 0 0,34 15 22 0 0,83 32-36 0 0,-134-54-58 0 0,0 0 0 0 0,1 0-1 0 0,-1 0 1 0 0,0-1-1 0 0,1 1 1 0 0,-1-1-1 0 0,1 0 1 0 0,-1 0 0 0 0,8-1-1 0 0,-10 1 12 0 0,0 0 0 0 0,0 0 0 0 0,0-1 0 0 0,0 1-1 0 0,0 0 1 0 0,-1-1 0 0 0,1 1 0 0 0,0-1 0 0 0,0 1 0 0 0,0-1 0 0 0,0 0-1 0 0,0 1 1 0 0,-1-1 0 0 0,1 0 0 0 0,0 1 0 0 0,-1-1 0 0 0,1 0-1 0 0,0 0 1 0 0,-1 0 0 0 0,1 0 0 0 0,-1 1 0 0 0,0-1 0 0 0,1 0 0 0 0,-1 0-1 0 0,0 0 1 0 0,1 0 0 0 0,-1 0 0 0 0,0 0 0 0 0,0 0 0 0 0,0 0-1 0 0,0 0 1 0 0,0 0 0 0 0,0 0 0 0 0,0 0 0 0 0,0 0 0 0 0,0 0 0 0 0,-1-1-1 0 0,1 0 1 0 0,0 1-1 0 0,-1-1 1 0 0,1 1-1 0 0,-1-1 1 0 0,0 1-1 0 0,1 0 1 0 0,-1-1-1 0 0,0 1 1 0 0,0 0-1 0 0,0 0 1 0 0,0 0-1 0 0,0 0 1 0 0,0 0-1 0 0,0 0 1 0 0,0 0-1 0 0,0 0 1 0 0,0 0-1 0 0,-1 0 1 0 0,1 0-1 0 0,0 1 1 0 0,-1-1-1 0 0,1 0 1 0 0,0 1-1 0 0,-1-1 1 0 0,1 1-1 0 0,-3-1 0 0 0,-4 0 1 0 0,0 0-1 0 0,-1 0 1 0 0,-12 1-1 0 0,15 0 12 0 0,-171 12 32 0 0,48-1 39 0 0,125-11-56 0 0,1 0 1 0 0,0 1-1 0 0,-1-1 1 0 0,1 1-1 0 0,0-1 1 0 0,0 1-1 0 0,0 0 1 0 0,0 0-1 0 0,-1 1 1 0 0,1-1-1 0 0,1 1 1 0 0,-6 3-1 0 0,8-5-26 0 0,0 0-1 0 0,-1 0 1 0 0,1 0 0 0 0,0 0-1 0 0,0 0 1 0 0,0 0-1 0 0,0 0 1 0 0,0 0 0 0 0,0 0-1 0 0,0 0 1 0 0,0 1-1 0 0,0-1 1 0 0,0 0 0 0 0,0 0-1 0 0,0 0 1 0 0,0 0-1 0 0,0 0 1 0 0,0 0 0 0 0,0 0-1 0 0,0 0 1 0 0,0 0-1 0 0,0 0 1 0 0,0 0 0 0 0,0 0-1 0 0,0 1 1 0 0,0-1-1 0 0,0 0 1 0 0,0 0 0 0 0,0 0-1 0 0,0 0 1 0 0,0 0-1 0 0,0 0 1 0 0,0 0 0 0 0,0 0-1 0 0,0 0 1 0 0,0 0-1 0 0,0 0 1 0 0,0 0 0 0 0,0 1-1 0 0,0-1 1 0 0,0 0 0 0 0,0 0-1 0 0,0 0 1 0 0,0 0-1 0 0,0 0 1 0 0,0 0 0 0 0,0 0-1 0 0,1 0 1 0 0,-1 0-1 0 0,0 0 1 0 0,0 0 0 0 0,6 2 50 0 0,7-3 17 0 0,108-33-109 0 0,93-30-35 0 0,-192 56 74 0 0,78-33 108 0 0,-89 35 26 0 0,-9 5-71 0 0,-4 2-3 0 0,-16 7 127 0 0,-1 0-93 0 0,-139 41 33 0 0,72-25-96 0 0,25-8-38 0 0,35-10-2 0 0,0 1 0 0 0,-34 15 0 0 0,59-22 11 0 0,1 1-1 0 0,-1-1 1 0 0,0 1 0 0 0,0-1 0 0 0,0 1 0 0 0,0-1 0 0 0,0 1 0 0 0,1 0 0 0 0,-1-1 0 0 0,0 1 0 0 0,-1 1 0 0 0,2-1-7 0 0,0-1 0 0 0,0 0 0 0 0,0 1 0 0 0,0-1 0 0 0,-1 0 0 0 0,1 1 0 0 0,0-1 0 0 0,0 0 0 0 0,0 1 0 0 0,0-1 0 0 0,0 0 0 0 0,0 1 0 0 0,0-1 0 0 0,0 0 0 0 0,0 1 0 0 0,0-1 0 0 0,0 0 0 0 0,0 1 0 0 0,1-1 0 0 0,-1 0 0 0 0,0 0 0 0 0,0 1 0 0 0,0-1 0 0 0,1 1 0 0 0,0 0-23 0 0,0 0 1 0 0,0 0-1 0 0,0 0 1 0 0,0-1-1 0 0,0 1 0 0 0,0 0 1 0 0,0 0-1 0 0,1-1 0 0 0,-1 1 1 0 0,0-1-1 0 0,1 1 1 0 0,-1-1-1 0 0,0 1 0 0 0,1-1 1 0 0,1 0-1 0 0,14 1-206 0 0,0-1-1 0 0,1 0 1 0 0,-1-2-1 0 0,0 0 1 0 0,0-1 0 0 0,25-7-1 0 0,11-1 34 0 0,30-9-13 0 0,12-1 343 0 0,-94 21-116 0 0,0 0-1 0 0,0-1 0 0 0,0 1 1 0 0,0 0-1 0 0,0 0 1 0 0,0 0-1 0 0,0 0 1 0 0,0 0-1 0 0,0 0 0 0 0,0 0 1 0 0,0 0-1 0 0,0 0 1 0 0,0 0-1 0 0,0 1 1 0 0,0-1-1 0 0,0 0 0 0 0,0 1 1 0 0,-1-1-1 0 0,1 1 1 0 0,0-1-1 0 0,0 1 1 0 0,0-1-1 0 0,0 1 1 0 0,-1-1-1 0 0,1 1 0 0 0,0 0 1 0 0,0 0-1 0 0,-1-1 1 0 0,2 2-1 0 0,-2 0-9 0 0,0-1-1 0 0,0 1 1 0 0,1-1-1 0 0,-1 0 0 0 0,0 1 1 0 0,0-1-1 0 0,0 1 1 0 0,0-1-1 0 0,-1 1 1 0 0,1-1-1 0 0,0 0 1 0 0,-1 1-1 0 0,1-1 1 0 0,-1 0-1 0 0,1 1 1 0 0,-1-1-1 0 0,1 0 0 0 0,-1 1 1 0 0,0-1-1 0 0,-1 1 1 0 0,-15 21-285 0 0,-4 7-1351 0 0,10-8-2765 0 0,7-10 2537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8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10 968 0 0,'6'-9'11695'0'0,"-14"21"1211"0"0,2 1-13698 0 0,-1 5 1252 0 0,1 0 0 0 0,1 0 0 0 0,1 1 0 0 0,-3 24 0 0 0,6-32-422 0 0,0 0 0 0 0,1 0 0 0 0,0 0 0 0 0,1 0 0 0 0,0 0 0 0 0,1 0 0 0 0,0 0 0 0 0,7 19 0 0 0,-7-25-60 0 0,0-1 0 0 0,0 1 0 0 0,0-1-1 0 0,1 0 1 0 0,0 0 0 0 0,0 0 0 0 0,0 0 0 0 0,0-1-1 0 0,0 1 1 0 0,1-1 0 0 0,0 0 0 0 0,-1 0-1 0 0,1 0 1 0 0,7 3 0 0 0,-8-4-105 0 0,0-1-1 0 0,-1 0 1 0 0,1 0 0 0 0,0-1-1 0 0,0 1 1 0 0,-1-1-1 0 0,1 1 1 0 0,0-1 0 0 0,0 0-1 0 0,0 0 1 0 0,0 0 0 0 0,0 0-1 0 0,0 0 1 0 0,0-1-1 0 0,-1 0 1 0 0,1 1 0 0 0,0-1-1 0 0,0 0 1 0 0,-1 0 0 0 0,1-1-1 0 0,0 1 1 0 0,-1 0 0 0 0,1-1-1 0 0,-1 1 1 0 0,4-4-1 0 0,0-1-1603 0 0,0 0-1 0 0,0 0 1 0 0,-1 0-1 0 0,9-13 1 0 0,-3 1-983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8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 1736 0 0,'-8'3'12300'0'0,"-7"3"-6335"0"0,15-5-5903 0 0,0-1 0 0 0,0 0 0 0 0,-1 0-1 0 0,1 0 1 0 0,0 1 0 0 0,0-1 0 0 0,0 0-1 0 0,0 0 1 0 0,0 1 0 0 0,-1-1-1 0 0,1 0 1 0 0,0 0 0 0 0,0 1 0 0 0,0-1-1 0 0,0 0 1 0 0,0 1 0 0 0,0-1 0 0 0,0 0-1 0 0,0 1 1 0 0,0-1 0 0 0,0 0 0 0 0,0 0-1 0 0,0 1 1 0 0,0-1 0 0 0,0 0-1 0 0,0 1 1 0 0,0-1 0 0 0,1 0 0 0 0,-1 0-1 0 0,0 1 1 0 0,0-1 0 0 0,0 0 0 0 0,0 0-1 0 0,0 1 1 0 0,1-1 0 0 0,-1 0-1 0 0,0 0 1 0 0,0 0 0 0 0,0 1 0 0 0,1-1-1 0 0,-1 0 1 0 0,0 0 0 0 0,0 0 0 0 0,1 0-1 0 0,-1 0 1 0 0,0 1 0 0 0,0-1 0 0 0,1 0-1 0 0,3 2-215 0 0,0 0 0 0 0,0-1 0 0 0,0 1 0 0 0,0-1-1 0 0,0 0 1 0 0,0 0 0 0 0,7 0 0 0 0,15 0-9122 0 0,-20-2 6961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8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0,'-19'-13'18950'0'0,"19"13"-18812"0"0,11 0 2201 0 0,211 3-225 0 0,0-28-4002 0 0,-222 25 1899 0 0,18-2-2326 0 0,-14 5-1709 0 0,-11 4-1882 0 0,-2 0 1584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9.0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31 2793 0 0,'-8'-2'10986'0'0,"14"-2"-6335"0"0,16-2-2614 0 0,23-2-589 0 0,67-2 0 0 0,-92 10-1753 0 0,-1 0 0 0 0,0 1-1 0 0,0 2 1 0 0,1 0 0 0 0,-1 0-1 0 0,20 8 1 0 0,-4 5-5236 0 0,-19-8 1963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55.6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64 143 512 0 0,'-20'3'6095'0'0,"15"-1"-4373"0"0,-1-1 0 0 0,1 1-1 0 0,-1-2 1 0 0,1 1 0 0 0,-1-1 0 0 0,-5 1 0 0 0,26-18 2005 0 0,9-4-3254 0 0,1 1-1 0 0,0 2 1 0 0,37-20-1 0 0,-54 33-422 0 0,0 0-30 0 0,0 0 1 0 0,1 1-1 0 0,-1 0 1 0 0,1 0 0 0 0,0 1-1 0 0,1 1 1 0 0,9-3-1 0 0,-16 5-8 0 0,0-1 0 0 0,0 1-1 0 0,1 0 1 0 0,-1 0 0 0 0,0 0-1 0 0,0 0 1 0 0,0 0 0 0 0,0 1-1 0 0,0 0 1 0 0,0-1 0 0 0,0 1-1 0 0,0 0 1 0 0,0 0 0 0 0,0 1-1 0 0,0-1 1 0 0,-1 1 0 0 0,1-1-1 0 0,0 1 1 0 0,-1 0 0 0 0,0 0-1 0 0,1 0 1 0 0,-1 0 0 0 0,0 1-1 0 0,0-1 1 0 0,2 4 0 0 0,1 4 37 0 0,0 0 0 0 0,-1 1-1 0 0,0 0 1 0 0,-1 0 0 0 0,0 0 0 0 0,-1 0 0 0 0,2 21 0 0 0,-1-15-3 0 0,0 17 49 0 0,0 34 0 0 0,-3-36-50 0 0,7 44 0 0 0,-7-71-52 0 0,1-1 1 0 0,0 0-1 0 0,0 0 0 0 0,1 1 0 0 0,-1-1 1 0 0,1 0-1 0 0,0 0 0 0 0,0-1 0 0 0,1 1 1 0 0,-1 0-1 0 0,1-1 0 0 0,-1 1 0 0 0,1-1 1 0 0,0 0-1 0 0,4 4 0 0 0,-2-4-49 0 0,0 0-1 0 0,0 0 1 0 0,1 0-1 0 0,-1 0 1 0 0,0-1-1 0 0,1 0 1 0 0,0 0 0 0 0,-1 0-1 0 0,1-1 1 0 0,7 1-1 0 0,0-1-566 0 0,0 0 0 0 0,1-1-1 0 0,-1-1 1 0 0,0 0 0 0 0,1-1 0 0 0,-1 0-1 0 0,0-1 1 0 0,0 0 0 0 0,17-8 0 0 0,-16 5-1626 0 0,0-1 1 0 0,-1 0 0 0 0,16-11 0 0 0,-8 3-60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55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568 1 2328 0 0,'-8'0'2560'0'0,"-1"1"0"0"0,1-1 0 0 0,-12 4 0 0 0,13-2-1439 0 0,0 0-1 0 0,0 0 1 0 0,-11 6 0 0 0,7-1-418 0 0,1 0 0 0 0,-1 0 1 0 0,2 1-1 0 0,-19 18 0 0 0,-82 89 1184 0 0,-56 53-1256 0 0,137-141-590 0 0,10-11-171 0 0,1 1-1 0 0,0 0 0 0 0,-28 40 1 0 0,44-55 1 0 0,1 0 0 0 0,0-1 0 0 0,1 1 1 0 0,-1 0-1 0 0,0 0 0 0 0,0 0 0 0 0,1 0 1 0 0,-1 0-1 0 0,0 2 0 0 0,1-3-92 0 0,0 0 1 0 0,0-1-1 0 0,0 1 0 0 0,0 0 0 0 0,1-1 1 0 0,-1 1-1 0 0,0 0 0 0 0,0-1 0 0 0,0 1 0 0 0,0 0 1 0 0,1-1-1 0 0,-1 1 0 0 0,0-1 0 0 0,1 1 1 0 0,-1 0-1 0 0,0-1 0 0 0,1 1 0 0 0,-1-1 1 0 0,1 1-1 0 0,-1-1 0 0 0,1 1 0 0 0,-1-1 0 0 0,1 0 1 0 0,-1 1-1 0 0,1-1 0 0 0,-1 1 0 0 0,1-1 1 0 0,1 1-1 0 0,8 2-3787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56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0 80 0 0,'-6'3'15511'0'0,"3"14"-11429"0"0,1 20-3167 0 0,3 42 863 0 0,-4 115 492 0 0,1-163-2018 0 0,3-39-281 0 0,1 0-1 0 0,1-1 1 0 0,2-7-1 0 0,-1 5 13 0 0,44-148-13 0 0,-30 97 54 0 0,-15 51-20 0 0,10-22 0 0 0,-12 30 2 0 0,1 0 0 0 0,-1 0 1 0 0,1 0-1 0 0,0 0 0 0 0,0 1 0 0 0,0-1 0 0 0,0 1 1 0 0,0-1-1 0 0,1 1 0 0 0,-1 0 0 0 0,1 0 1 0 0,4-3-1 0 0,-7 5-5 0 0,1-1 0 0 0,-1 1 0 0 0,1 0 1 0 0,-1 0-1 0 0,1 0 0 0 0,-1 0 0 0 0,1 0 0 0 0,0 0 1 0 0,-1 0-1 0 0,1 0 0 0 0,-1 0 0 0 0,1 0 0 0 0,-1 0 0 0 0,1 0 1 0 0,0 0-1 0 0,-1 0 0 0 0,1 0 0 0 0,-1 0 0 0 0,1 1 0 0 0,-1-1 1 0 0,1 0-1 0 0,-1 0 0 0 0,2 1 0 0 0,9 13 16 0 0,3 18 25 0 0,-7-8 76 0 0,-2-1 1 0 0,-1 1-1 0 0,0 1 1 0 0,-2-1-1 0 0,-1 30 0 0 0,-1-49-110 0 0,0-2-2 0 0,0-1 0 0 0,-1 1 0 0 0,1-1 0 0 0,1 1 0 0 0,-1-1 0 0 0,0 1 0 0 0,1-1 0 0 0,-1 1 0 0 0,1-1 0 0 0,0 1 0 0 0,-1-1 0 0 0,3 4 0 0 0,-3-6-6 0 0,1 0 0 0 0,-1 0 0 0 0,1-1 0 0 0,-1 1 0 0 0,1 0-1 0 0,-1 0 1 0 0,1 0 0 0 0,-1 0 0 0 0,1 0 0 0 0,-1-1 0 0 0,1 1 0 0 0,-1 0 0 0 0,0 0 0 0 0,1-1 0 0 0,-1 1 0 0 0,1 0 0 0 0,-1-1 0 0 0,0 1 0 0 0,1 0 0 0 0,-1-1 0 0 0,0 1 0 0 0,0 0-1 0 0,1-2 1 0 0,8-8-56 0 0,29-42-213 0 0,-21 29 95 0 0,22-37 1 0 0,-33 50 146 0 0,0 0 1 0 0,1 0-1 0 0,-1 0 0 0 0,14-14 0 0 0,-17 22 24 0 0,-1 0 1 0 0,1 0-1 0 0,-1 0 1 0 0,1 0-1 0 0,0 0 0 0 0,-1 1 1 0 0,1-1-1 0 0,0 1 1 0 0,6-2-1 0 0,-7 2 1 0 0,0 1 0 0 0,0 0 1 0 0,0 0-1 0 0,0 0 0 0 0,0 0 0 0 0,0 0 1 0 0,0 0-1 0 0,0 0 0 0 0,0 1 0 0 0,0-1 1 0 0,0 1-1 0 0,0-1 0 0 0,0 1 0 0 0,0 0 1 0 0,0 0-1 0 0,-1 0 0 0 0,3 1 0 0 0,-1 0 2 0 0,0 1 0 0 0,0 0 0 0 0,0 0 0 0 0,-1 0 0 0 0,1 0 0 0 0,-1 0 0 0 0,0 0 0 0 0,0 1 0 0 0,0-1 1 0 0,0 1-1 0 0,0-1 0 0 0,-1 1 0 0 0,0 0 0 0 0,0-1 0 0 0,1 6 0 0 0,1 7 15 0 0,-1-1 1 0 0,1 23-1 0 0,-2 2-453 0 0,3 41 1042 0 0,4-41-2841 0 0,6-2-3892 0 0,-9-28 4368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57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27 312 0 0,'-2'-6'1061'0'0,"-6"-12"6722"0"0,8 18-7613 0 0,0 0 0 0 0,0 0 0 0 0,-1-1 1 0 0,1 1-1 0 0,0 0 0 0 0,0 0 0 0 0,-1 0 1 0 0,1 0-1 0 0,0-1 0 0 0,-1 1 0 0 0,1 0 1 0 0,0 0-1 0 0,-1 0 0 0 0,1 0 0 0 0,0 0 1 0 0,-1 0-1 0 0,1 0 0 0 0,0 0 0 0 0,-1 0 1 0 0,1 0-1 0 0,0 0 0 0 0,-1 0 0 0 0,1 0 1 0 0,0 0-1 0 0,-1 0 0 0 0,1 0 0 0 0,0 0 0 0 0,-1 1 1 0 0,1-1-1 0 0,0 0 0 0 0,-1 0 0 0 0,1 0 1 0 0,0 0-1 0 0,0 1 0 0 0,-1-1 0 0 0,1 0 1 0 0,0 0-1 0 0,0 1 0 0 0,-1-1 0 0 0,1 0 1 0 0,0 0-1 0 0,0 1 0 0 0,0-1 0 0 0,-1 0 1 0 0,1 1-1 0 0,0-1 0 0 0,0 0 0 0 0,0 1 1 0 0,0-1-1 0 0,-6 9 652 0 0,1 0-1 0 0,0 1 1 0 0,1-1 0 0 0,0 1 0 0 0,0 0 0 0 0,1 0 0 0 0,-3 19 0 0 0,2-5-552 0 0,1 1 0 0 0,1 30 0 0 0,2-48-240 0 0,1 1 0 0 0,-1 0 0 0 0,1 0 0 0 0,0-1 0 0 0,1 1 0 0 0,4 10 0 0 0,-6-16-121 0 0,1-1 0 0 0,-1 1 1 0 0,1-1-1 0 0,0 1 0 0 0,-1-1 0 0 0,1 1 0 0 0,0-1 1 0 0,0 0-1 0 0,0 1 0 0 0,0-1 0 0 0,1 0 0 0 0,-1 0 1 0 0,0 0-1 0 0,0 0 0 0 0,1 0 0 0 0,-1 0 0 0 0,0 0 1 0 0,1 0-1 0 0,-1 0 0 0 0,1-1 0 0 0,-1 1 0 0 0,1-1 1 0 0,0 1-1 0 0,-1-1 0 0 0,1 0 0 0 0,-1 1 0 0 0,1-1 1 0 0,0 0-1 0 0,-1 0 0 0 0,1 0 0 0 0,0 0 0 0 0,-1 0 1 0 0,1-1-1 0 0,0 1 0 0 0,-1-1 0 0 0,3 0 0 0 0,-1 0-810 0 0,0 0 0 0 0,-1-1-1 0 0,1 1 1 0 0,-1-1-1 0 0,1 1 1 0 0,-1-1 0 0 0,1 0-1 0 0,3-4 1 0 0,-2 2-902 0 0,6-5-1399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59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17 2753 0 0,'0'1'246'0'0,"-1"-1"1"0"0,1 0-1 0 0,0 0 1 0 0,-1 0-1 0 0,1 0 1 0 0,-1 0-1 0 0,1 0 1 0 0,-1 0-1 0 0,1 0 1 0 0,0 0-1 0 0,-1 0 1 0 0,1 0 0 0 0,-1-1-1 0 0,1 1 1 0 0,0 0-1 0 0,-1 0 1 0 0,1 0-1 0 0,-1 0 1 0 0,1-1-1 0 0,0 1 1 0 0,-1 0-1 0 0,1 0 1 0 0,0-1-1 0 0,-1 1 1 0 0,1 0-1 0 0,0-1 1 0 0,0 1-1 0 0,-1 0 1 0 0,1-1 0 0 0,0 1-1 0 0,0 0 1 0 0,0-1-1 0 0,-1 1 1 0 0,1 0-1 0 0,0-1 1 0 0,0 1-1 0 0,0-1 1 0 0,0 0-1 0 0,4-4 2773 0 0,6 2-3378 0 0,82 4 1886 0 0,-18 0-1285 0 0,236 7-1460 0 0,-239-4-1496 0 0,-42-2 1669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57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 3497 0 0,'-18'0'4297'0'0,"3"0"3008"0"0,0 3-5184 0 0,2 3-465 0 0,4 1-624 0 0,3 3-208 0 0,2 0 65 0 0,2-1-265 0 0,2 1-360 0 0,0-3-128 0 0,6 1-136 0 0,3-1-272 0 0,3-2-384 0 0,4 0 216 0 0,3-2-2897 0 0,1-2 2153 0 0,3-1-409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57.5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361 76 512 0 0,'-12'-39'7722'0'0,"11"36"-6751"0"0,0 0 1 0 0,0 0-1 0 0,-1 0 1 0 0,1 0-1 0 0,-1 1 1 0 0,0-1-1 0 0,0 0 1 0 0,0 1-1 0 0,0-1 1 0 0,-3-2-1 0 0,3 4-796 0 0,1 1 1 0 0,0-1-1 0 0,0 1 0 0 0,-1 0 0 0 0,1-1 1 0 0,0 1-1 0 0,-1 0 0 0 0,1 0 1 0 0,0-1-1 0 0,-1 1 0 0 0,1 0 0 0 0,0 1 1 0 0,-1-1-1 0 0,1 0 0 0 0,0 0 0 0 0,-1 0 1 0 0,1 1-1 0 0,0-1 0 0 0,0 1 1 0 0,-1-1-1 0 0,1 1 0 0 0,0-1 0 0 0,0 1 1 0 0,-2 1-1 0 0,-4 3 374 0 0,0 0 0 0 0,-11 10 1 0 0,13-11-209 0 0,-14 14 83 0 0,1 1 1 0 0,0 0-1 0 0,2 1 1 0 0,0 1-1 0 0,-21 38 1 0 0,12-11 64 0 0,-34 88 1 0 0,46-100-266 0 0,-12 55 0 0 0,22-73-202 0 0,0 0-1 0 0,1 1 0 0 0,0-1 0 0 0,2 1 1 0 0,2 22-1 0 0,-1-34-61 0 0,0 1 0 0 0,1-1 0 0 0,0 0 0 0 0,0 0 0 0 0,0 0 0 0 0,1 0 0 0 0,0 0-1 0 0,1-1 1 0 0,0 1 0 0 0,-1-1 0 0 0,2 0 0 0 0,-1 0 0 0 0,1 0 0 0 0,0-1 0 0 0,0 1 0 0 0,1-1 0 0 0,0-1 0 0 0,-1 1 0 0 0,2-1 0 0 0,6 4 0 0 0,2 0-829 0 0,1 0 0 0 0,0-2 1 0 0,1 0-1 0 0,-1-1 0 0 0,1 0 0 0 0,0-1 1 0 0,26 2-1 0 0,-3-4-817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58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172 125 2897 0 0,'-1'-1'872'0'0,"-1"0"-1"0"0,0 0 1 0 0,0 0 0 0 0,0 0 0 0 0,0 1 0 0 0,0-1 0 0 0,-1 1 0 0 0,1-1 0 0 0,0 1 0 0 0,0 0 0 0 0,0 0-1 0 0,0 0 1 0 0,0 0 0 0 0,0 0 0 0 0,-1 0 0 0 0,-3 1 0 0 0,4 0-560 0 0,0 0 1 0 0,0 1-1 0 0,0-1 0 0 0,0 0 1 0 0,0 1-1 0 0,0 0 1 0 0,1-1-1 0 0,-1 1 0 0 0,0 0 1 0 0,1 0-1 0 0,0 0 0 0 0,-1 0 1 0 0,1 0-1 0 0,0 0 0 0 0,-1 3 1 0 0,-69 154 3265 0 0,63-136-3384 0 0,1 0 0 0 0,1 1 1 0 0,1 0-1 0 0,1 0 0 0 0,-1 28 1 0 0,5-45-194 0 0,0 0 1 0 0,1 0-1 0 0,0 0 1 0 0,0 0 0 0 0,0 0-1 0 0,1 0 1 0 0,0 0-1 0 0,0-1 1 0 0,0 1 0 0 0,1-1-1 0 0,0 1 1 0 0,1-1-1 0 0,-1 0 1 0 0,1 0 0 0 0,7 7-1 0 0,-8-9-88 0 0,2 0 1 0 0,-1 0-1 0 0,0 0 1 0 0,1-1-1 0 0,-1 0 0 0 0,1 0 1 0 0,0 0-1 0 0,0 0 0 0 0,0-1 1 0 0,1 0-1 0 0,-1 0 1 0 0,0 0-1 0 0,1-1 0 0 0,-1 0 1 0 0,1 0-1 0 0,0 0 0 0 0,-1-1 1 0 0,1 0-1 0 0,8 0 1 0 0,-7-1-197 0 0,0-1 0 0 0,0 0 0 0 0,0 0 1 0 0,-1 0-1 0 0,1 0 0 0 0,0-1 1 0 0,-1-1-1 0 0,0 1 0 0 0,0-1 0 0 0,0 0 1 0 0,0 0-1 0 0,7-8 0 0 0,0 0-381 0 0,0 0-1 0 0,-2-2 1 0 0,20-26-1 0 0,-24 28 645 0 0,-1 0 0 0 0,-1 0 0 0 0,1 0-1 0 0,-2-1 1 0 0,0 1 0 0 0,-1-1 0 0 0,0 0-1 0 0,0 0 1 0 0,0-19 0 0 0,-1-12 121 0 0,-6-64 0 0 0,1 72 200 0 0,-1-1 0 0 0,-2 1-1 0 0,-12-37 1 0 0,17 71-236 0 0,1 0 0 0 0,-1 0 0 0 0,1 0 0 0 0,-1 0 0 0 0,0 0 0 0 0,0 0 0 0 0,0 0-1 0 0,0 0 1 0 0,-1 1 0 0 0,1-1 0 0 0,0 0 0 0 0,-1 1 0 0 0,1-1 0 0 0,-3-1 0 0 0,2 2-21 0 0,1 1 0 0 0,0-1 0 0 0,0 1-1 0 0,-1-1 1 0 0,1 1 0 0 0,0 0 0 0 0,-1 0 0 0 0,1-1 0 0 0,0 1 0 0 0,-1 0 0 0 0,1 0 0 0 0,0 0-1 0 0,-1 1 1 0 0,1-1 0 0 0,0 0 0 0 0,0 0 0 0 0,-1 1 0 0 0,1-1 0 0 0,0 1 0 0 0,0-1 0 0 0,-1 1-1 0 0,1 0 1 0 0,-2 0 0 0 0,-11 9 85 0 0,-1 0 0 0 0,2 1 0 0 0,-1 0-1 0 0,2 1 1 0 0,-1 0 0 0 0,1 1 0 0 0,1 0 0 0 0,1 1 0 0 0,-14 22-1 0 0,17-22-78 0 0,0-1 0 0 0,1 1 0 0 0,0 1 0 0 0,1-1 0 0 0,1 1 0 0 0,-3 19 0 0 0,5-24-370 0 0,1 1 0 0 0,1-1 0 0 0,-1 0-1 0 0,3 13 1 0 0,-1-16-642 0 0,0 0-1 0 0,0 0 1 0 0,1 0-1 0 0,0-1 1 0 0,1 1 0 0 0,5 11-1 0 0,1-4-896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58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48 3329 0 0,'-1'-2'922'0'0,"-1"0"0"0"0,1 1 0 0 0,-1-1 0 0 0,1 0 0 0 0,0 0 0 0 0,0-1 0 0 0,0 1 0 0 0,0 0 0 0 0,1 0 0 0 0,-1 0 0 0 0,1 0 0 0 0,-1-1 0 0 0,1-2 0 0 0,0 4-749 0 0,0 0 0 0 0,0 1 0 0 0,0-1 0 0 0,0 1 0 0 0,0-1 0 0 0,0 0 0 0 0,0 1 0 0 0,1-1 0 0 0,-1 1 0 0 0,0-1 0 0 0,0 1 0 0 0,1-1 0 0 0,-1 0 0 0 0,0 1 0 0 0,1-1 0 0 0,-1 1 0 0 0,1 0 0 0 0,-1-1 0 0 0,1 1 0 0 0,0-1 0 0 0,0 0-38 0 0,0 1-1 0 0,0-1 1 0 0,0 1 0 0 0,1-1-1 0 0,-1 1 1 0 0,0 0 0 0 0,0 0-1 0 0,1 0 1 0 0,-1 0 0 0 0,0 0-1 0 0,0 0 1 0 0,1 0 0 0 0,1 0-1 0 0,11 3 393 0 0,-1 0 0 0 0,1 1 0 0 0,-1 1-1 0 0,17 8 1 0 0,-30-13-521 0 0,10 4 109 0 0,-1 0 1 0 0,0 1 0 0 0,0 0-1 0 0,0 1 1 0 0,-1 0 0 0 0,0 0-1 0 0,0 1 1 0 0,0 0 0 0 0,-1 0-1 0 0,0 1 1 0 0,8 11 0 0 0,2 6 124 0 0,-1 0 0 0 0,-2 1 0 0 0,0 1 0 0 0,-2 0 0 0 0,-1 1 0 0 0,-1 0 0 0 0,11 51 0 0 0,-12-30-67 0 0,-2-1 0 0 0,-2 0 0 0 0,-2 1-1 0 0,-4 49 1 0 0,-2-58-55 0 0,-12 68 0 0 0,11-91-111 0 0,0 0 1 0 0,-1-1 0 0 0,-1 0 0 0 0,-1 0-1 0 0,0 0 1 0 0,-15 24 0 0 0,18-34-95 0 0,-1-1 0 0 0,0 1 0 0 0,0-1 0 0 0,0 1 0 0 0,0-1 0 0 0,-1-1 0 0 0,0 1 0 0 0,0-1 0 0 0,0 0 0 0 0,-1-1 1 0 0,1 1-1 0 0,-1-1 0 0 0,0 0 0 0 0,0-1 0 0 0,-11 3 0 0 0,17-5-137 0 0,0 0 0 0 0,0 0 0 0 0,0 1 0 0 0,0-1 0 0 0,0 0 0 0 0,0-1 1 0 0,0 1-1 0 0,0 0 0 0 0,0 0 0 0 0,-1 0 0 0 0,0-1 0 0 0,1 0 28 0 0,1 1 0 0 0,0 0 0 0 0,-1 0 0 0 0,1-1 0 0 0,-1 1 0 0 0,1 0 0 0 0,0-1 0 0 0,0 1 0 0 0,-1 0 0 0 0,1-1 0 0 0,0 1 0 0 0,0 0 0 0 0,-1-1 0 0 0,1 1 1 0 0,0-1-1 0 0,0 1 0 0 0,0-1 0 0 0,0 1 0 0 0,-1-1 0 0 0,1 1 0 0 0,0 0 0 0 0,0-1 0 0 0,0 1 0 0 0,0-1 0 0 0,0 1 0 0 0,0-1 0 0 0,0 1 0 0 0,1-1 0 0 0,-1 0 0 0 0,2-9-2973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58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70 512 0 0,'-1'0'519'0'0,"1"0"-1"0"0,-1 0 1 0 0,1 0 0 0 0,-1 0 0 0 0,1 0-1 0 0,-1 1 1 0 0,1-1 0 0 0,-1-1-1 0 0,1 1 1 0 0,-1 0 0 0 0,-6-4 8817 0 0,7 3-8818 0 0,-1 1 1 0 0,1-1 0 0 0,-1 0-1 0 0,2 0 240 0 0,-1 0-1 0 0,0 0 0 0 0,0 0 1 0 0,1 0-1 0 0,-1 0 0 0 0,0 0 1 0 0,1 0-1 0 0,-1 0 0 0 0,1 0 0 0 0,-1 0 1 0 0,1 0-1 0 0,0 0 0 0 0,1-1 1 0 0,14-15 3222 0 0,-4 6-6730 0 0,-8 8 2218 0 0,0 0-1 0 0,0 0 1 0 0,0 1 0 0 0,5-3-1 0 0,-7 4-137 0 0,0 0-1 0 0,-1 1 0 0 0,1-1 1 0 0,0 1-1 0 0,-1 0 0 0 0,1-1 0 0 0,0 1 1 0 0,-1 0-1 0 0,3 0 0 0 0,5 1-3690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2.3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1 149 512 0 0,'0'-9'1815'0'0,"1"0"0"0"0,1 1 0 0 0,-1 0 0 0 0,5-12 0 0 0,-3 10-59 0 0,-1 1 1 0 0,3-17 0 0 0,-4 18-727 0 0,0-15 601 0 0,0 22-1427 0 0,-1-1-1 0 0,0 1 0 0 0,0 0 1 0 0,-1 0-1 0 0,1 0 1 0 0,0 0-1 0 0,0-1 0 0 0,0 1 1 0 0,-1 0-1 0 0,1 0 1 0 0,-1 0-1 0 0,1 0 0 0 0,-2-2 1 0 0,-2 21 1400 0 0,6 329 703 0 0,1-259-2024 0 0,-1-28-138 0 0,14 96-1 0 0,-12-124-174 0 0,-2-19-52 0 0,0 0 1 0 0,1 0-1 0 0,0-1 0 0 0,5 14 1 0 0,-8-25 24 0 0,0-1 1 0 0,0 0 0 0 0,0 1 0 0 0,1-1 0 0 0,-1 0 0 0 0,0 0 0 0 0,0 1 0 0 0,0-1-1 0 0,0 0 1 0 0,0 1 0 0 0,0-1 0 0 0,0 0 0 0 0,1 0 0 0 0,-1 1 0 0 0,0-1 0 0 0,0 0-1 0 0,0 0 1 0 0,1 1 0 0 0,-1-1 0 0 0,0 0 0 0 0,0 0 0 0 0,1 0 0 0 0,-1 1 0 0 0,0-1-1 0 0,0 0 1 0 0,1 0 0 0 0,-1 0 0 0 0,0 0 0 0 0,1 0 0 0 0,-1 0 0 0 0,3-8-2281 0 0,-3-16-2948 0 0,-3 12 2084 0 0,0-1-429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2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54 271 1992 0 0,'-4'-1'1298'0'0,"1"-1"0"0"0,-1 0-1 0 0,0 0 1 0 0,0 0 0 0 0,1-1-1 0 0,-1 1 1 0 0,1-1 0 0 0,0 0-1 0 0,-5-5 1 0 0,7 6-1035 0 0,-1 0 0 0 0,1-1-1 0 0,-1 1 1 0 0,1-1 0 0 0,0 0 0 0 0,0 1-1 0 0,0-1 1 0 0,0 0 0 0 0,0 0 0 0 0,1 0 0 0 0,-1 1-1 0 0,1-1 1 0 0,0 0 0 0 0,0 0 0 0 0,0-4-1 0 0,1 0-177 0 0,0 0-1 0 0,0 0 1 0 0,0 1-1 0 0,1-1 1 0 0,0 0-1 0 0,0 1 0 0 0,1-1 1 0 0,-1 1-1 0 0,2 0 1 0 0,-1 0-1 0 0,1 0 1 0 0,6-9-1 0 0,-3 8-40 0 0,0 0 0 0 0,0 0 0 0 0,0 1 0 0 0,1 0 0 0 0,0 0 0 0 0,0 1 0 0 0,0 0 0 0 0,11-5 0 0 0,3 1-8 0 0,0 2-1 0 0,0 0 1 0 0,1 1-1 0 0,0 1 0 0 0,0 1 1 0 0,38-1-1 0 0,-45 4-38 0 0,0 1-1 0 0,0 1 1 0 0,0 0 0 0 0,0 2-1 0 0,-1-1 1 0 0,1 2 0 0 0,-1 0-1 0 0,0 1 1 0 0,0 0-1 0 0,17 10 1 0 0,-25-11-10 0 0,1 0 0 0 0,-1 1 0 0 0,1 0 0 0 0,-1 0 0 0 0,-1 1 0 0 0,1 0-1 0 0,-1 0 1 0 0,0 1 0 0 0,-1-1 0 0 0,1 1 0 0 0,-1 1 0 0 0,-1-1 0 0 0,1 1 0 0 0,-1-1 0 0 0,0 1 0 0 0,-1 1 0 0 0,0-1 0 0 0,0 0-1 0 0,2 14 1 0 0,-4-11 9 0 0,0 1-1 0 0,0-1 1 0 0,-1 1-1 0 0,0-1 0 0 0,-1 1 1 0 0,0-1-1 0 0,-1 0 0 0 0,0 1 1 0 0,-1-1-1 0 0,0 0 1 0 0,-1 0-1 0 0,0-1 0 0 0,-1 1 1 0 0,0-1-1 0 0,-1 0 1 0 0,0 0-1 0 0,0-1 0 0 0,-1 1 1 0 0,0-1-1 0 0,-1-1 0 0 0,0 0 1 0 0,0 0-1 0 0,-1 0 1 0 0,0-1-1 0 0,-16 10 0 0 0,7-7 37 0 0,0-1 0 0 0,0 0-1 0 0,-29 8 1 0 0,38-14-49 0 0,1-1 1 0 0,-1 0-1 0 0,1-1 1 0 0,-1 0-1 0 0,0 0 1 0 0,0-1 0 0 0,1 0-1 0 0,-1 0 1 0 0,0-1-1 0 0,-13-3 1 0 0,18 3-229 0 0,1 0 1 0 0,-1 0 0 0 0,1-1 0 0 0,0 1 0 0 0,-1-1-1 0 0,1 1 1 0 0,0-1 0 0 0,0 0 0 0 0,0-1 0 0 0,1 1-1 0 0,-1 0 1 0 0,0-1 0 0 0,1 1 0 0 0,-1-1-1 0 0,1 0 1 0 0,0 0 0 0 0,0 0 0 0 0,0 0 0 0 0,1 0-1 0 0,-1 0 1 0 0,1-1 0 0 0,-1 1 0 0 0,0-6-1 0 0,-1-12-2164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3.1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22 1584 0 0,'-1'-2'1053'0'0,"0"-1"0"0"0,-1 1-1 0 0,1 0 1 0 0,-1 1-1 0 0,0-1 1 0 0,0 0 0 0 0,1 0-1 0 0,-5-2 1 0 0,5 4-835 0 0,1 0 0 0 0,-1-1 1 0 0,0 1-1 0 0,0 0 0 0 0,1 0 1 0 0,-1 0-1 0 0,0 0 0 0 0,0 0 0 0 0,0 0 1 0 0,1 0-1 0 0,-1 0 0 0 0,0 0 0 0 0,0 0 1 0 0,1 0-1 0 0,-1 0 0 0 0,0 1 1 0 0,0-1-1 0 0,1 0 0 0 0,-1 1 0 0 0,0-1 1 0 0,1 0-1 0 0,-1 1 0 0 0,0-1 0 0 0,1 1 1 0 0,-1-1-1 0 0,1 1 0 0 0,-1-1 0 0 0,1 1 1 0 0,-1 0-1 0 0,1-1 0 0 0,-1 1 1 0 0,1-1-1 0 0,-1 1 0 0 0,1 1 0 0 0,-6 6 141 0 0,1 1 0 0 0,1-1-1 0 0,-1 1 1 0 0,2 0 0 0 0,-1 1 0 0 0,1-1-1 0 0,0 1 1 0 0,-1 10 0 0 0,2-2-157 0 0,0 0 1 0 0,0 0-1 0 0,3 28 1 0 0,-1-39-162 0 0,1 0 1 0 0,0 1 0 0 0,1-1 0 0 0,-1 0 0 0 0,1 0 0 0 0,1 0 0 0 0,0 0 0 0 0,-1 0 0 0 0,2 0-1 0 0,-1-1 1 0 0,1 1 0 0 0,5 6 0 0 0,-5-9-83 0 0,-1-1 0 0 0,1 1 0 0 0,-1-1 0 0 0,1 1 0 0 0,0-1 0 0 0,0 0 0 0 0,1-1-1 0 0,-1 1 1 0 0,1-1 0 0 0,-1 0 0 0 0,1 0 0 0 0,0 0 0 0 0,-1-1 0 0 0,1 1 0 0 0,0-1 0 0 0,0 0 0 0 0,0-1 0 0 0,6 1-1 0 0,-3-1-508 0 0,0 0 1 0 0,0-1-1 0 0,0 0 0 0 0,0-1 0 0 0,-1 0 0 0 0,1 0 0 0 0,-1 0 0 0 0,1-1 0 0 0,10-5 0 0 0,12-10-1631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3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0 1776 0 0,'-12'2'1785'0'0,"-2"1"5040"0"0,4 0-5384 0 0,0-1 1431 0 0,1 2-711 0 0,6 1-665 0 0,2-1-688 0 0,1 1-512 0 0,1-1 80 0 0,4 1-312 0 0,5-2-8 0 0,1-1-136 0 0,3 1-88 0 0,6-3-936 0 0,-1 0-1353 0 0,4 0-119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3.6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283 192 216 0 0,'-2'-5'991'0'0,"1"0"0"0"0,0 0 0 0 0,0 0 0 0 0,0 0 0 0 0,1 0 0 0 0,-1 0 0 0 0,1 0 0 0 0,1 0 0 0 0,-1 0 0 0 0,1 0 1 0 0,2-10-1 0 0,0-3 284 0 0,-3 12-929 0 0,1 1-1 0 0,-1-1 1 0 0,0 1-1 0 0,0-1 1 0 0,-1 1 0 0 0,0-1-1 0 0,0 1 1 0 0,0-1-1 0 0,0 1 1 0 0,-1 0-1 0 0,0 0 1 0 0,-5-9-1 0 0,6 12-259 0 0,0 1-1 0 0,0-1 0 0 0,0 0 1 0 0,0 1-1 0 0,-1-1 0 0 0,1 1 1 0 0,-1-1-1 0 0,1 1 0 0 0,-1 0 1 0 0,0-1-1 0 0,1 1 0 0 0,-1 0 1 0 0,0 0-1 0 0,0 0 0 0 0,0 0 1 0 0,0 1-1 0 0,0-1 0 0 0,0 1 1 0 0,0-1-1 0 0,0 1 0 0 0,0-1 1 0 0,0 1-1 0 0,0 0 0 0 0,0 0 1 0 0,0 0-1 0 0,0 0 0 0 0,0 1 1 0 0,0-1-1 0 0,0 0 0 0 0,0 1 1 0 0,0-1-1 0 0,0 1 0 0 0,0 0 1 0 0,0 0-1 0 0,0 0 0 0 0,-2 1 1 0 0,-14 8 347 0 0,0 0 1 0 0,1 1-1 0 0,1 1 1 0 0,0 1-1 0 0,0 0 1 0 0,-19 21 0 0 0,28-27-354 0 0,1 1 1 0 0,0-1 0 0 0,0 1-1 0 0,1 0 1 0 0,0 1 0 0 0,0 0 0 0 0,1-1-1 0 0,0 1 1 0 0,0 0 0 0 0,1 1-1 0 0,0-1 1 0 0,1 1 0 0 0,0-1 0 0 0,1 1-1 0 0,-1 13 1 0 0,2-19-73 0 0,0 1 1 0 0,1-1-1 0 0,0 1 1 0 0,0-1-1 0 0,0 1 0 0 0,0-1 1 0 0,0 0-1 0 0,1 1 0 0 0,0-1 1 0 0,0 0-1 0 0,0 0 0 0 0,0 0 1 0 0,1-1-1 0 0,0 1 0 0 0,3 3 1 0 0,-2-3 2 0 0,1 0-1 0 0,0 0 1 0 0,0 0 0 0 0,0 0 0 0 0,0-1 0 0 0,1 0 0 0 0,-1 0 0 0 0,1-1 0 0 0,11 4-1 0 0,-3-3-243 0 0,-1 0-1 0 0,1-1 1 0 0,-1 0-1 0 0,1-1 0 0 0,0-1 1 0 0,0 0-1 0 0,-1-1 1 0 0,1 0-1 0 0,16-5 0 0 0,-10 2-2248 0 0,-1-2 0 0 0,35-15-1 0 0,-29 9-797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1.1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54 512 0 0,'17'-13'406'0'0,"-12"8"102"0"0,0 1 0 0 0,0 0 1 0 0,0 0-1 0 0,1 1 0 0 0,-1 0 0 0 0,1 0 0 0 0,0 0 1 0 0,0 0-1 0 0,9-2 0 0 0,3 2 1664 0 0,-13 3 274 0 0,-16 1-965 0 0,-162 27 1870 0 0,-7-3-2567 0 0,178-24-754 0 0,-29 6 313 0 0,29-7-312 0 0,0 1 0 0 0,0 0 0 0 0,0-1 0 0 0,0 1 0 0 0,0 0 0 0 0,0 1 0 0 0,0-1 0 0 0,0 0 0 0 0,1 0-1 0 0,-1 1 1 0 0,-2 2 0 0 0,4-4-15 0 0,-1 1 0 0 0,1-1 0 0 0,-1 1 0 0 0,1-1 0 0 0,0 1 0 0 0,0-1 1 0 0,-1 1-1 0 0,1-1 0 0 0,0 1 0 0 0,0 0 0 0 0,0-1 0 0 0,-1 1 0 0 0,1 0 0 0 0,0-1 0 0 0,0 1 0 0 0,0-1 0 0 0,0 1 0 0 0,0 0 0 0 0,0-1 0 0 0,0 1 0 0 0,1 0 0 0 0,-1-1 0 0 0,0 1 0 0 0,0-1 0 0 0,0 1 0 0 0,1 0 0 0 0,-1-1 0 0 0,0 1 0 0 0,0-1 0 0 0,1 1 0 0 0,-1-1 0 0 0,1 1 0 0 0,-1-1 0 0 0,0 1 0 0 0,1-1 0 0 0,-1 0 1 0 0,1 1-1 0 0,-1-1 0 0 0,1 1 0 0 0,-1-1 0 0 0,1 0 0 0 0,0 0 0 0 0,-1 1 0 0 0,1-1 0 0 0,-1 0 0 0 0,2 1 0 0 0,4 1 26 0 0,0 0 1 0 0,0 0-1 0 0,12 2 0 0 0,-9-2 62 0 0,-2 0-72 0 0,-6-2-21 0 0,1 0 1 0 0,-1 0-1 0 0,1 0 0 0 0,-1 1 0 0 0,0-1 0 0 0,1 1 0 0 0,-1-1 0 0 0,0 1 1 0 0,1 0-1 0 0,1 1 0 0 0,-19 7 297 0 0,9-4-187 0 0,5-4-93 0 0,1 0-1 0 0,0 1 1 0 0,0-1-1 0 0,0 0 1 0 0,0 1-1 0 0,0 0 1 0 0,0-1-1 0 0,0 1 1 0 0,1-1-1 0 0,-1 1 1 0 0,0 0-1 0 0,1 0 1 0 0,0-1-1 0 0,-1 1 1 0 0,1 0-1 0 0,0 0 1 0 0,0-1-1 0 0,0 1 1 0 0,0 0-1 0 0,0 0 1 0 0,0 0-1 0 0,1-1 1 0 0,-1 1-1 0 0,0 0 1 0 0,1-1-1 0 0,0 1 1 0 0,-1 0-1 0 0,1-1 1 0 0,0 1-1 0 0,0 0 1 0 0,2 2-1 0 0,-1 0 29 0 0,-1 1 0 0 0,1-1 0 0 0,0 1 0 0 0,-1 0 0 0 0,0-1-1 0 0,0 1 1 0 0,-1 0 0 0 0,1 0 0 0 0,-1 0 0 0 0,-1 9 0 0 0,-1 7 178 0 0,-6 26 1 0 0,4-27-104 0 0,-13 113 419 0 0,3-23-139 0 0,13-95-378 0 0,-1 1 0 0 0,2-1 0 0 0,0 0 0 0 0,2 21 0 0 0,-1-33-26 0 0,-1 0 0 0 0,0-1 0 0 0,1 1 0 0 0,0-1 0 0 0,0 1 0 0 0,0-1 0 0 0,0 1 0 0 0,0-1 0 0 0,0 0 0 0 0,0 0 0 0 0,1 1 0 0 0,-1-1 0 0 0,1 0 0 0 0,0 0 0 0 0,-1-1 0 0 0,1 1 0 0 0,0 0 0 0 0,0 0 1 0 0,0-1-1 0 0,1 1 0 0 0,-1-1 0 0 0,0 0 0 0 0,0 0 0 0 0,1 0 0 0 0,-1 0 0 0 0,1 0 0 0 0,-1 0 0 0 0,1 0 0 0 0,-1-1 0 0 0,1 1 0 0 0,-1-1 0 0 0,1 0 0 0 0,0 0 0 0 0,-1 0 0 0 0,4 0 0 0 0,6-2-57 0 0,1 1 0 0 0,-1-1 0 0 0,0-1 0 0 0,1-1 0 0 0,19-7 0 0 0,20-12-1680 0 0,-6 2-6156 0 0,-36 17 5197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3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22 1552 0 0,'-8'-12'4031'0'0,"0"2"4791"0"0,10 15-5214 0 0,0 1-3152 0 0,0 1 0 0 0,-1-1 0 0 0,1 1 0 0 0,-1 0 0 0 0,0 12 0 0 0,1 6-39 0 0,6 55 629 0 0,-3 1 1 0 0,-8 107-1 0 0,3-183-1019 0 0,-1 77 310 0 0,2-75-358 0 0,-1 1 1 0 0,1-1-1 0 0,1 0 0 0 0,-1 1 1 0 0,1-1-1 0 0,1 0 1 0 0,-1 0-1 0 0,7 12 1 0 0,-8-18-39 0 0,-1-1 1 0 0,0 1-1 0 0,1 0 0 0 0,-1 0 1 0 0,0-1-1 0 0,1 1 1 0 0,-1 0-1 0 0,1-1 0 0 0,0 1 1 0 0,-1 0-1 0 0,1-1 1 0 0,0 1-1 0 0,-1-1 0 0 0,1 1 1 0 0,0-1-1 0 0,-1 1 0 0 0,1-1 1 0 0,0 1-1 0 0,0-1 1 0 0,0 0-1 0 0,-1 1 0 0 0,1-1 1 0 0,0 0-1 0 0,0 0 1 0 0,0 0-1 0 0,0 0 0 0 0,0 0 1 0 0,1 0-1 0 0,-1 0-275 0 0,0-1-1 0 0,0 0 0 0 0,0 1 1 0 0,0-1-1 0 0,0 0 1 0 0,0 0-1 0 0,0 0 1 0 0,-1 0-1 0 0,1 0 0 0 0,0 1 1 0 0,-1-2-1 0 0,1 1 1 0 0,0 0-1 0 0,-1 0 1 0 0,1 0-1 0 0,-1 0 0 0 0,0 0 1 0 0,1 0-1 0 0,-1-2 1 0 0,3-9-3060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4.2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1 191 2873 0 0,'4'6'10140'0'0,"-4"-6"-9699"0"0,12 3 3151 0 0,12 0-2604 0 0,-21-3-23 0 0,5 0-536 0 0,1 0 0 0 0,0-1 0 0 0,0 0 0 0 0,0-1-1 0 0,-1 0 1 0 0,13-4 0 0 0,49-23 170 0 0,-56 23-469 0 0,19-9-72 0 0,47-29-1 0 0,-67 36-130 0 0,0-1 0 0 0,-1 0-1 0 0,-1-1 1 0 0,1-1-1 0 0,-1 1 1 0 0,10-16-1 0 0,-14 15-441 0 0,-8 8-249 0 0,-5 6-21 0 0,-32 23-2779 0 0,-53 45 0 0 0,74-56 2228 0 0,0-1-242 0 0,1 0 0 0 0,-25 30 0 0 0,35-35 1856 0 0,-1 0 0 0 0,-7 16 0 0 0,10-18 579 0 0,1 1 1 0 0,0 0-1 0 0,0-1 1 0 0,-1 11 0 0 0,4-17-732 0 0,0 1 0 0 0,0-1 0 0 0,0 1 0 0 0,0 0 0 0 0,0-1 1 0 0,0 1-1 0 0,1-1 0 0 0,-1 1 0 0 0,1-1 0 0 0,-1 0 1 0 0,1 1-1 0 0,-1-1 0 0 0,1 1 0 0 0,0-1 0 0 0,0 0 0 0 0,-1 0 1 0 0,1 1-1 0 0,0-1 0 0 0,0 0 0 0 0,0 0 0 0 0,0 0 1 0 0,1 0-1 0 0,-1 0 0 0 0,0 0 0 0 0,0 0 0 0 0,1-1 0 0 0,2 2 1 0 0,5 3 380 0 0,1 0 1 0 0,0-1-1 0 0,12 3 1 0 0,-1 0 145 0 0,71 36 294 0 0,-78-35-999 0 0,-1 0 0 0 0,0 1 0 0 0,0 1 0 0 0,16 15-1 0 0,-5-3-1448 0 0,-7-9-3830 0 0,-8-8 1352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5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127 112 512 0 0,'-14'-15'4829'0'0,"-17"-14"0"0"0,-9-9 2410 0 0,37 34-6669 0 0,-1 0-1 0 0,1 1 1 0 0,-1 0 0 0 0,0 0-1 0 0,1 0 1 0 0,-1 0-1 0 0,-8-3 1 0 0,12 6-534 0 0,0 0-1 0 0,0 0 1 0 0,-1 0 0 0 0,1 0-1 0 0,0 0 1 0 0,0 0 0 0 0,-1 0-1 0 0,1 0 1 0 0,0 1 0 0 0,0-1 0 0 0,-1 0-1 0 0,1 0 1 0 0,0 0 0 0 0,0 1-1 0 0,0-1 1 0 0,0 0 0 0 0,-1 0-1 0 0,1 0 1 0 0,0 1 0 0 0,0-1-1 0 0,0 0 1 0 0,0 0 0 0 0,0 1-1 0 0,0-1 1 0 0,-1 0 0 0 0,1 0-1 0 0,0 1 1 0 0,0-1 0 0 0,0 0-1 0 0,0 0 1 0 0,0 1 0 0 0,0-1-1 0 0,0 0 1 0 0,0 1 0 0 0,0-1 0 0 0,0 0-1 0 0,1 1 1 0 0,-1 12 309 0 0,0-12-310 0 0,3 30 486 0 0,16 61 0 0 0,-2-15-302 0 0,-7-16-117 0 0,62 282 593 0 0,-33-232-687 0 0,-39-108-27 0 0,2 0-73 0 0,-2-4-29 0 0,4-9-39 0 0,7-10-46 0 0,2 1 1 0 0,0 0-1 0 0,1 1 0 0 0,1 0 0 0 0,0 2 1 0 0,1-1-1 0 0,1 2 0 0 0,36-25 0 0 0,-43 32 194 0 0,1 2-1 0 0,1-1 0 0 0,-1 2 1 0 0,1-1-1 0 0,0 2 0 0 0,0-1 1 0 0,1 2-1 0 0,-1 0 0 0 0,1 0 0 0 0,0 1 1 0 0,0 0-1 0 0,-1 2 0 0 0,1-1 1 0 0,0 1-1 0 0,0 1 0 0 0,0 1 0 0 0,15 3 1 0 0,-24-5 7 0 0,0 2 1 0 0,-1-1-1 0 0,1 0 1 0 0,0 1 0 0 0,-1-1-1 0 0,1 1 1 0 0,-1 0-1 0 0,0 0 1 0 0,1 1-1 0 0,-1-1 1 0 0,0 1 0 0 0,-1-1-1 0 0,1 1 1 0 0,0 0-1 0 0,-1 0 1 0 0,4 5-1 0 0,-5-5 12 0 0,1-1-1 0 0,-1 1 0 0 0,0 0 1 0 0,0 0-1 0 0,0 0 0 0 0,-1 0 1 0 0,1 1-1 0 0,-1-1 0 0 0,1 0 1 0 0,-1 0-1 0 0,0 0 0 0 0,0 0 0 0 0,-1 0 1 0 0,1 1-1 0 0,-1-1 0 0 0,1 0 1 0 0,-1 0-1 0 0,0 0 0 0 0,0 0 1 0 0,-3 5-1 0 0,-1 1 32 0 0,-1 0-1 0 0,0-1 1 0 0,0 1 0 0 0,0-1 0 0 0,-1-1-1 0 0,-1 1 1 0 0,1-1 0 0 0,-1 0 0 0 0,0-1-1 0 0,-15 9 1 0 0,-8 3 207 0 0,-56 23-1 0 0,74-35-193 0 0,-50 19 227 0 0,55-23-261 0 0,0 1 0 0 0,0-2 0 0 0,0 1-1 0 0,0-1 1 0 0,0 0 0 0 0,-10-1 0 0 0,16 0-38 0 0,0 0 1 0 0,0 0-1 0 0,-1 0 0 0 0,1 0 0 0 0,0-1 1 0 0,0 1-1 0 0,0-1 0 0 0,0 1 0 0 0,0-1 1 0 0,0 0-1 0 0,0 0 0 0 0,0 0 1 0 0,0 0-1 0 0,0 0 0 0 0,0-1 0 0 0,1 1 1 0 0,-1 0-1 0 0,0-1 0 0 0,1 0 1 0 0,-1 1-1 0 0,1-1 0 0 0,0 0 0 0 0,-1 1 1 0 0,1-1-1 0 0,0 0 0 0 0,0 0 0 0 0,0 0 1 0 0,0 0-1 0 0,1 0 0 0 0,-1 0 1 0 0,0-1-1 0 0,1-1 0 0 0,-1-2-216 0 0,1 1 0 0 0,0 0 0 0 0,0-1-1 0 0,1 1 1 0 0,-1 0 0 0 0,1 0 0 0 0,0-1-1 0 0,1 1 1 0 0,-1 0 0 0 0,1 0 0 0 0,0 0 0 0 0,3-6-1 0 0,2 1-913 0 0,-1-1 0 0 0,2 1 0 0 0,-1 0 0 0 0,1 0 0 0 0,11-9 0 0 0,8-5-692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5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63 2361 0 0,'-1'0'625'0'0,"-19"7"11447"0"0,19-5-11595 0 0,0-1-1 0 0,-1 0 1 0 0,1 0-1 0 0,0 1 0 0 0,0-1 1 0 0,0 0-1 0 0,0 1 1 0 0,1-1-1 0 0,-1 1 1 0 0,-1 2-1 0 0,-6 15 669 0 0,1 0-1 0 0,-7 30 1 0 0,11-37-914 0 0,1-1 1 0 0,1 1 0 0 0,0 0 0 0 0,0 0 0 0 0,3 22 0 0 0,-1-29-226 0 0,0 0 0 0 0,0 0 0 0 0,1 0 0 0 0,0 0-1 0 0,0 0 1 0 0,0-1 0 0 0,0 1 0 0 0,1 0 0 0 0,0-1 0 0 0,0 0 0 0 0,0 0-1 0 0,0 1 1 0 0,1-2 0 0 0,0 1 0 0 0,-1 0 0 0 0,1-1 0 0 0,1 0 0 0 0,-1 0 0 0 0,0 0-1 0 0,1 0 1 0 0,-1-1 0 0 0,1 0 0 0 0,0 0 0 0 0,0 0 0 0 0,0-1 0 0 0,0 1-1 0 0,0-1 1 0 0,0 0 0 0 0,0 0 0 0 0,1-1 0 0 0,-1 0 0 0 0,0 0 0 0 0,0 0 0 0 0,1 0-1 0 0,-1-1 1 0 0,0 0 0 0 0,0 0 0 0 0,0-1 0 0 0,8-2 0 0 0,-3-1-142 0 0,-1 0 1 0 0,1-1-1 0 0,-1 0 1 0 0,-1-1 0 0 0,1 0-1 0 0,-1 0 1 0 0,0-1-1 0 0,12-15 1 0 0,-16 18 104 0 0,0-1 0 0 0,0 0 0 0 0,0 1 0 0 0,-1-1 0 0 0,0 0 0 0 0,0 0 0 0 0,-1-1 0 0 0,1 1 0 0 0,-1-1 0 0 0,-1 1 0 0 0,1-1 0 0 0,-1 0 0 0 0,-1 1 0 0 0,1-1 0 0 0,-1-10 0 0 0,-2 9 3 0 0,0 0 0 0 0,0 1 1 0 0,0 0-1 0 0,-1-1 1 0 0,0 1-1 0 0,-8-13 0 0 0,0 2-12 0 0,-19-22 0 0 0,26 34 41 0 0,-1 0 0 0 0,0 1 0 0 0,0 0-1 0 0,-1 0 1 0 0,0 0 0 0 0,-11-7-1 0 0,14 11 2 0 0,1 0 0 0 0,0 0 0 0 0,-1 0 0 0 0,1 0 0 0 0,0 0 0 0 0,-1 0 0 0 0,1 1 0 0 0,-1-1 0 0 0,1 1-1 0 0,-1 0 1 0 0,1 0 0 0 0,-1 0 0 0 0,1 0 0 0 0,-1 0 0 0 0,1 0 0 0 0,-1 1 0 0 0,1-1 0 0 0,-1 1 0 0 0,1 0-1 0 0,-1 0 1 0 0,1 0 0 0 0,0 0 0 0 0,-5 3 0 0 0,-4 4 61 0 0,0 1 1 0 0,1 1-1 0 0,0 0 1 0 0,0 0-1 0 0,1 1 1 0 0,0 0-1 0 0,1 1 1 0 0,0-1-1 0 0,1 2 1 0 0,1-1-1 0 0,0 1 1 0 0,0 0-1 0 0,1 0 1 0 0,-3 17-1 0 0,7-25-48 0 0,0-1 0 0 0,0 1-1 0 0,1 0 1 0 0,-1 0 0 0 0,1 0-1 0 0,1 0 1 0 0,-1-1 0 0 0,1 1 0 0 0,-1 0-1 0 0,1 0 1 0 0,3 7 0 0 0,-2-9-11 0 0,-1 1 1 0 0,1-1-1 0 0,0 1 0 0 0,1-1 1 0 0,-1 0-1 0 0,1 0 1 0 0,-1 0-1 0 0,1 0 0 0 0,0-1 1 0 0,0 1-1 0 0,0-1 1 0 0,0 1-1 0 0,0-1 1 0 0,8 3-1 0 0,-5-2-7 0 0,1 0 0 0 0,0-1 0 0 0,0 0 0 0 0,0 0 0 0 0,0-1 0 0 0,0 0 0 0 0,0 0 0 0 0,0-1 0 0 0,0 1 0 0 0,1-2 0 0 0,-1 1 0 0 0,0-1 0 0 0,0 0 0 0 0,0 0 0 0 0,0-1 0 0 0,10-4 0 0 0,-7 2-34 0 0,0 0 0 0 0,-1 0-1 0 0,0-2 1 0 0,1 1 0 0 0,-2-1-1 0 0,1 0 1 0 0,-1-1 0 0 0,0 1-1 0 0,0-2 1 0 0,11-13-1 0 0,-12 12 39 0 0,0-1-1 0 0,0 0 0 0 0,-1 0 0 0 0,9-20 0 0 0,-13 25 12 0 0,-1 1 1 0 0,1-1-1 0 0,-1 0 1 0 0,0 1-1 0 0,0-1 1 0 0,-1 0-1 0 0,0 0 1 0 0,1 0-1 0 0,-2 1 1 0 0,1-1-1 0 0,0 0 1 0 0,-1 0-1 0 0,0 0 1 0 0,-3-8 0 0 0,3 11-41 0 0,-5-11 260 0 0,4 13-2 0 0,-1 9-46 0 0,0 5 34 0 0,-1 7-44 0 0,1 0 0 0 0,0 0 1 0 0,2 0-1 0 0,0 25 0 0 0,1-41-184 0 0,1 0-1 0 0,0 0 0 0 0,-1 0 0 0 0,1 0 1 0 0,1 0-1 0 0,-1 0 0 0 0,1 0 0 0 0,0 0 1 0 0,0-1-1 0 0,0 1 0 0 0,1-1 0 0 0,0 0 1 0 0,-1 0-1 0 0,2 0 0 0 0,-1 0 0 0 0,0 0 0 0 0,1 0 1 0 0,-1-1-1 0 0,1 0 0 0 0,0 0 0 0 0,0 0 1 0 0,1 0-1 0 0,5 2 0 0 0,-2-1-228 0 0,1 0 0 0 0,0-1 0 0 0,-1-1 0 0 0,1 0 0 0 0,12 2 0 0 0,-12-3-1061 0 0,1 0 0 0 0,0-1-1 0 0,0 0 1 0 0,17-3 0 0 0,-10 0-882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6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316 218 512 0 0,'-12'-31'11005'0'0,"-4"1"-5622"0"0,9 18-3761 0 0,-10-24-1 0 0,-4-36-236 0 0,16 51-1043 0 0,5 20-311 0 0,0 0 0 0 0,0 0 0 0 0,-1 1 0 0 0,1-1 0 0 0,0 0 0 0 0,0 1 0 0 0,-1-1 0 0 0,1 0 0 0 0,-1 0 0 0 0,1 1 0 0 0,0-1 0 0 0,-1 1 0 0 0,1-1 0 0 0,-1 0 0 0 0,1 1 0 0 0,-1-1 0 0 0,0 1 0 0 0,1-1 0 0 0,-1 1 0 0 0,1 0 0 0 0,-1-1 0 0 0,0 1 0 0 0,-1-1 0 0 0,1 1 6 0 0,0 0 0 0 0,0 0 0 0 0,0 0-1 0 0,-1 0 1 0 0,1 0 0 0 0,0 0 0 0 0,0 0 0 0 0,0 0 0 0 0,0 1 0 0 0,-1-1 0 0 0,1 0 0 0 0,0 1 0 0 0,-2 0 0 0 0,-3 3 103 0 0,0 0-1 0 0,0 1 1 0 0,-11 9-1 0 0,15-12-107 0 0,-27 24 156 0 0,1 2-1 0 0,2 0 1 0 0,-29 41 0 0 0,50-62-137 0 0,1 1-1 0 0,-1-1 1 0 0,2 0-1 0 0,-1 1 1 0 0,1 0 0 0 0,-3 9-1 0 0,5-15-42 0 0,1 0-1 0 0,-1 1 0 0 0,1-1 0 0 0,0 0 1 0 0,-1 0-1 0 0,1 0 0 0 0,0 1 0 0 0,0-1 1 0 0,0 0-1 0 0,1 0 0 0 0,-1 0 0 0 0,0 1 1 0 0,1-1-1 0 0,0 0 0 0 0,-1 0 0 0 0,1 0 1 0 0,0 0-1 0 0,0 0 0 0 0,0 0 0 0 0,0 0 1 0 0,1 0-1 0 0,-1-1 0 0 0,0 1 0 0 0,1 0 1 0 0,-1-1-1 0 0,1 1 0 0 0,3 2 0 0 0,3 0-2 0 0,-1 1-1 0 0,1-1 1 0 0,0-1-1 0 0,1 0 1 0 0,-1 0-1 0 0,0 0 1 0 0,1-1-1 0 0,0-1 0 0 0,9 2 1 0 0,11-1-21 0 0,42-3 0 0 0,-46 0 9 0 0,-1 1 0 0 0,38 4 0 0 0,-56-3 8 0 0,1 0 0 0 0,-1 1-1 0 0,0 0 1 0 0,0 0-1 0 0,0 1 1 0 0,-1 0 0 0 0,1 0-1 0 0,-1 0 1 0 0,1 0-1 0 0,4 5 1 0 0,-8-7 9 0 0,-1 0 1 0 0,1 1-1 0 0,-1-1 1 0 0,0 1-1 0 0,1-1 0 0 0,-1 1 1 0 0,0-1-1 0 0,0 1 1 0 0,0 0-1 0 0,0-1 1 0 0,-1 1-1 0 0,1 0 0 0 0,0 0 1 0 0,-1 0-1 0 0,1 0 1 0 0,-1 0-1 0 0,1 0 1 0 0,-1-1-1 0 0,0 1 0 0 0,0 0 1 0 0,0 0-1 0 0,0 0 1 0 0,0 0-1 0 0,-1 0 0 0 0,1 0 1 0 0,0 0-1 0 0,-1 0 1 0 0,0 0-1 0 0,1 0 1 0 0,-1-1-1 0 0,0 1 0 0 0,0 0 1 0 0,0-1-1 0 0,0 1 1 0 0,0 0-1 0 0,-2 1 0 0 0,-1 2 28 0 0,-1 0 0 0 0,0-1 0 0 0,1 0 0 0 0,-2 0 0 0 0,1 0 0 0 0,0 0 0 0 0,-1-1 1 0 0,1 0-1 0 0,-1 0 0 0 0,0-1 0 0 0,0 0 0 0 0,-12 3 0 0 0,4-1 53 0 0,0-2 1 0 0,1 0-1 0 0,-1 0 1 0 0,-27-2 0 0 0,31-1-94 0 0,0 0 0 0 0,0-1 0 0 0,-19-5 0 0 0,25 6 1 0 0,0-1-1 0 0,1 1 1 0 0,-1-1 0 0 0,1 1 0 0 0,-1-1-1 0 0,1 0 1 0 0,0 0 0 0 0,-1-1 0 0 0,1 1-1 0 0,0-1 1 0 0,1 1 0 0 0,-1-1 0 0 0,-3-4-1 0 0,6 6-4 0 0,-1 0 0 0 0,1 0-1 0 0,-1 0 1 0 0,1-1 0 0 0,-1 1 0 0 0,1 0-1 0 0,0 0 1 0 0,0-1 0 0 0,0 1 0 0 0,0 0-1 0 0,0-1 1 0 0,0 1 0 0 0,0 0-1 0 0,0 0 1 0 0,0-1 0 0 0,0 1 0 0 0,1 0-1 0 0,-1 0 1 0 0,1 0 0 0 0,-1-1 0 0 0,1 1-1 0 0,-1 0 1 0 0,1 0 0 0 0,-1 0-1 0 0,2-1 1 0 0,2-4-94 0 0,1 1-1 0 0,-1-1 0 0 0,10-6 1 0 0,-3 1-166 0 0,15-16-856 0 0,51-41 0 0 0,-61 56 615 0 0,1 0 1 0 0,1 1-1 0 0,0 1 0 0 0,34-14 0 0 0,-35 17 390 0 0,-9 4 279 0 0,0-1 1 0 0,1 1-1 0 0,-1 1 0 0 0,0 0 0 0 0,1 0 1 0 0,17-1-1 0 0,-25 3-45 0 0,0 1 0 0 0,0-1 0 0 0,0 0 0 0 0,0 1 0 0 0,0-1 0 0 0,0 1 0 0 0,0-1 0 0 0,0 1 0 0 0,0-1 0 0 0,0 1 1 0 0,0 0-1 0 0,0-1 0 0 0,-1 1 0 0 0,1 0 0 0 0,0 0 0 0 0,0 0 0 0 0,-1 0 0 0 0,1 0 0 0 0,-1 0 0 0 0,1 0 0 0 0,-1 0 0 0 0,1 0 0 0 0,0 2 0 0 0,8 26 1048 0 0,-9-28-1129 0 0,4 20 526 0 0,1 34-1 0 0,-5-37-442 0 0,2 1-1 0 0,0-1 1 0 0,1 0-1 0 0,8 24 1 0 0,-10-37-131 0 0,1-1 0 0 0,-1 0 0 0 0,1 0 0 0 0,1 0 0 0 0,-1 0 0 0 0,1 0 0 0 0,-1 0 0 0 0,1-1 0 0 0,0 1 0 0 0,0-1 0 0 0,1 0 0 0 0,-1 0-1 0 0,1 0 1 0 0,-1 0 0 0 0,1 0 0 0 0,0-1 0 0 0,0 0 0 0 0,0 0 0 0 0,0 0 0 0 0,1 0 0 0 0,-1-1 0 0 0,6 2 0 0 0,-6-2-212 0 0,1 0-1 0 0,-1 0 1 0 0,1 0-1 0 0,-1-1 0 0 0,1 0 1 0 0,0 0-1 0 0,-1 0 1 0 0,1 0-1 0 0,-1-1 1 0 0,1 0-1 0 0,-1 0 1 0 0,1 0-1 0 0,-1 0 1 0 0,0-1-1 0 0,9-4 1 0 0,-9 3-846 0 0,0 0 1 0 0,0 0-1 0 0,0 0 1 0 0,0-1-1 0 0,0 1 1 0 0,-1-1 0 0 0,0 0-1 0 0,6-9 1 0 0,0-2-2879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6.6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10 3977 0 0,'-6'-2'1594'0'0,"-12"-4"7040"0"0,17 6-8245 0 0,0 0 0 0 0,1-1 0 0 0,-1 1 0 0 0,0 0 0 0 0,0 0 0 0 0,1 0 0 0 0,-1 0 0 0 0,0 0 0 0 0,0 0 0 0 0,0 0 0 0 0,1 0 0 0 0,-1 0 0 0 0,0 1 0 0 0,1-1 0 0 0,-1 0-1 0 0,0 0 1 0 0,0 1 0 0 0,0-1 0 0 0,1 1-328 0 0,0-1 0 0 0,0 0-1 0 0,0 0 1 0 0,0 1 0 0 0,0-1-1 0 0,0 0 1 0 0,0 1-1 0 0,0-1 1 0 0,0 0 0 0 0,0 0-1 0 0,0 0 1 0 0,1 1 0 0 0,-1-1-1 0 0,0 0 1 0 0,0 0 0 0 0,0 1-1 0 0,0-1 1 0 0,0 0 0 0 0,1 0-1 0 0,-1 0 1 0 0,0 0-1 0 0,0 1 1 0 0,0-1 0 0 0,1 0-1 0 0,-1 0 1 0 0,0 0 0 0 0,0 0-1 0 0,1 0 1 0 0,-1 0 0 0 0,0 0-1 0 0,0 1 1 0 0,1-1 0 0 0,-1 0-1 0 0,11 4-41 0 0,-11-4 33 0 0,46 11-300 0 0,-17-4-1308 0 0,-1 3-3428 0 0,-14-3 1247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6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164 219 2833 0 0,'-1'0'540'0'0,"1"-1"0"0"0,-1 1 1 0 0,1 0-1 0 0,-2-2 2162 0 0,1 1-2162 0 0,1 1 0 0 0,0-1 1 0 0,-1 1-1 0 0,1-1 0 0 0,0 1 0 0 0,-1-1 1 0 0,1 1-1 0 0,0-2 0 0 0,-1-11 4137 0 0,11-17-2757 0 0,-6 18-659 0 0,2-9-386 0 0,-2 6-321 0 0,-1 0 0 0 0,3-16 0 0 0,-6 27-443 0 0,0-1 0 0 0,0 0 0 0 0,0 0 0 0 0,0 1 0 0 0,-1-1 0 0 0,1 0-1 0 0,-1 0 1 0 0,-1 1 0 0 0,1-1 0 0 0,-4-8 0 0 0,4 12-78 0 0,1 1-1 0 0,0-1 1 0 0,-1 0-1 0 0,0 0 0 0 0,1 1 1 0 0,-1-1-1 0 0,1 0 1 0 0,-1 1-1 0 0,0-1 1 0 0,1 0-1 0 0,-1 1 1 0 0,0-1-1 0 0,0 1 1 0 0,1-1-1 0 0,-1 1 0 0 0,0 0 1 0 0,0-1-1 0 0,0 1 1 0 0,1 0-1 0 0,-1-1 1 0 0,0 1-1 0 0,0 0 1 0 0,-1 0-1 0 0,0 0 37 0 0,0 0 0 0 0,-1 0-1 0 0,1 0 1 0 0,0 1 0 0 0,0-1 0 0 0,0 1-1 0 0,0-1 1 0 0,0 1 0 0 0,-3 1 0 0 0,-2 2 153 0 0,0 0 0 0 0,0 0 0 0 0,1 1 0 0 0,-8 7 0 0 0,4-3-42 0 0,0 1 0 0 0,1 0 0 0 0,1 1 0 0 0,-1 0 0 0 0,2 1 0 0 0,-8 14 0 0 0,10-17-145 0 0,1-1 1 0 0,1 1-1 0 0,-1 0 1 0 0,1 1-1 0 0,1-1 1 0 0,0 0-1 0 0,0 1 1 0 0,1 0-1 0 0,0 14 1 0 0,1-19-44 0 0,1 0 0 0 0,0 1 1 0 0,-1-1-1 0 0,2 0 0 0 0,-1 0 1 0 0,1 0-1 0 0,0 0 0 0 0,0 0 1 0 0,0 0-1 0 0,1-1 0 0 0,-1 1 1 0 0,4 3-1 0 0,-1-1 19 0 0,1-1 0 0 0,-1-1 0 0 0,1 1-1 0 0,0-1 1 0 0,0 0 0 0 0,1 0 0 0 0,8 4 0 0 0,1-1-498 0 0,0 0-1 0 0,1-2 1 0 0,0 0 0 0 0,0-1 0 0 0,0 0 0 0 0,26 3-1 0 0,14-5-6656 0 0,-26-3 1398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37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164 99 376 0 0,'-7'0'1274'0'0,"1"1"-1"0"0,-1 0 1 0 0,0 0-1 0 0,0 0 1 0 0,1 1-1 0 0,-1 0 1 0 0,1 0-1 0 0,0 0 1 0 0,-1 1-1 0 0,-7 5 1 0 0,7-4-859 0 0,1 0 0 0 0,0 1 0 0 0,0 0 0 0 0,0 1 0 0 0,0-1 1 0 0,1 1-1 0 0,0 0 0 0 0,0 1 0 0 0,0-1 0 0 0,1 1 0 0 0,0 0 0 0 0,0 0 0 0 0,-5 14 0 0 0,8-18-369 0 0,0 0 0 0 0,0 1 0 0 0,0-1 0 0 0,1 0 0 0 0,-1 1 0 0 0,1-1 0 0 0,0 1 0 0 0,0-1 0 0 0,0 1 0 0 0,0-1 0 0 0,0 1 0 0 0,1-1 0 0 0,0 1 0 0 0,0-1-1 0 0,0 0 1 0 0,2 7 0 0 0,-1-7-34 0 0,1 1-1 0 0,-1 0 1 0 0,1-1-1 0 0,-1 0 1 0 0,1 0-1 0 0,0 1 1 0 0,0-2-1 0 0,1 1 1 0 0,-1 0-1 0 0,1-1 1 0 0,-1 1-1 0 0,6 1 1 0 0,-2 0-70 0 0,0-1 0 0 0,0 0 0 0 0,0-1 0 0 0,1 0-1 0 0,-1 0 1 0 0,1-1 0 0 0,0 0 0 0 0,-1 0 0 0 0,1 0 0 0 0,0-1 0 0 0,-1-1 0 0 0,1 1 0 0 0,0-1 0 0 0,13-3 0 0 0,-11 0-109 0 0,1 0-1 0 0,-1-1 0 0 0,0 0 1 0 0,-1 0-1 0 0,0-1 1 0 0,1 0-1 0 0,-2-1 0 0 0,1 0 1 0 0,-1 0-1 0 0,14-17 0 0 0,-18 20 157 0 0,-1 0 0 0 0,0 0 0 0 0,0-1 0 0 0,0 1 0 0 0,0-1 0 0 0,-1 0 0 0 0,0 0 0 0 0,0 0 0 0 0,0 0 0 0 0,-1 0 0 0 0,1 0 0 0 0,-1-1 0 0 0,-1 1 0 0 0,1 0 0 0 0,-1-1-1 0 0,0 1 1 0 0,0 0 0 0 0,0-1 0 0 0,-1 1 0 0 0,0 0 0 0 0,0-1 0 0 0,0 1 0 0 0,0 0 0 0 0,-3-5 0 0 0,-2-3 40 0 0,0 0 0 0 0,-1 1 0 0 0,0 0 0 0 0,-17-20 0 0 0,20 28 1 0 0,1 0 1 0 0,-1 0-1 0 0,0 1 1 0 0,0-1-1 0 0,0 1 1 0 0,0 0-1 0 0,-1 0 1 0 0,1 1-1 0 0,-1-1 0 0 0,0 1 1 0 0,0 0-1 0 0,0 0 1 0 0,0 0-1 0 0,0 1 1 0 0,-10-2-1 0 0,12 3 4 0 0,1 1 0 0 0,-1-1 0 0 0,0 0 0 0 0,1 1 0 0 0,0 0 1 0 0,-1 0-1 0 0,1-1 0 0 0,-1 1 0 0 0,1 0 0 0 0,0 1 0 0 0,0-1 0 0 0,-1 0 0 0 0,1 1 0 0 0,0-1 0 0 0,0 1 0 0 0,1 0 0 0 0,-1 0 1 0 0,0-1-1 0 0,0 1 0 0 0,-1 3 0 0 0,-5 6 158 0 0,1 0 1 0 0,-9 19-1 0 0,12-23-118 0 0,-4 8 5 0 0,1 0 1 0 0,1 1-1 0 0,0 0 1 0 0,-5 30-1 0 0,9-38-55 0 0,1-1 0 0 0,0 1 0 0 0,0-1-1 0 0,1 1 1 0 0,0-1 0 0 0,1 1-1 0 0,-1-1 1 0 0,1 1 0 0 0,1-1 0 0 0,0 0-1 0 0,0 1 1 0 0,0-1 0 0 0,4 8-1 0 0,-4-12-22 0 0,-1-1-1 0 0,0 0 1 0 0,1 1-1 0 0,-1-1 1 0 0,1 0-1 0 0,0 0 1 0 0,0 0-1 0 0,0 0 1 0 0,0 0-1 0 0,0-1 1 0 0,0 1-1 0 0,1 0 1 0 0,-1-1-1 0 0,0 0 0 0 0,1 1 1 0 0,-1-1-1 0 0,1 0 1 0 0,-1-1-1 0 0,1 1 1 0 0,0 0-1 0 0,-1-1 1 0 0,1 1-1 0 0,5-1 1 0 0,-3 0-4 0 0,-1 0 0 0 0,0-1 0 0 0,1 0 0 0 0,-1 0 0 0 0,0 0 0 0 0,0 0 0 0 0,0-1 0 0 0,0 0 0 0 0,0 0 0 0 0,0 0 0 0 0,0 0 0 0 0,0-1 0 0 0,-1 1 0 0 0,5-5 0 0 0,11-10-30 0 0,0-1 1 0 0,-2 0-1 0 0,25-34 0 0 0,-36 44 33 0 0,-1-1 0 0 0,0 0 0 0 0,0 0 0 0 0,0 0 0 0 0,-1-1 0 0 0,-1 0 0 0 0,0 1 0 0 0,0-1 0 0 0,-1 0 0 0 0,0-1 0 0 0,1-17 0 0 0,-3 21 4 0 0,0 1 8 0 0,0-1 1 0 0,0 1-1 0 0,0 0 1 0 0,-1-1-1 0 0,0 1 1 0 0,-3-9-1 0 0,4 14-12 0 0,0 1 0 0 0,0 0-1 0 0,0 0 1 0 0,0 0 0 0 0,0 0 0 0 0,0 0-1 0 0,-1-1 1 0 0,1 1 0 0 0,0 0 0 0 0,0 0 0 0 0,0 0-1 0 0,0 0 1 0 0,0 0 0 0 0,0 0 0 0 0,0-1-1 0 0,-1 1 1 0 0,1 0 0 0 0,0 0 0 0 0,0 0-1 0 0,0 0 1 0 0,0 0 0 0 0,0 0 0 0 0,-1 0-1 0 0,1 0 1 0 0,0 0 0 0 0,0 0 0 0 0,0 0-1 0 0,0 0 1 0 0,-1 0 0 0 0,1 0 0 0 0,0 0 0 0 0,0 0-1 0 0,0 0 1 0 0,0 0 0 0 0,-1 0 0 0 0,1 0-1 0 0,0 0 1 0 0,0 0 0 0 0,-7 5 78 0 0,-4 9 74 0 0,9-7-132 0 0,-1 1-1 0 0,1-1 0 0 0,0 1 1 0 0,0 0-1 0 0,1 0 0 0 0,0-1 0 0 0,1 1 1 0 0,0 0-1 0 0,0 0 0 0 0,0 0 0 0 0,4 14 1 0 0,-2-11-29 0 0,1-1 0 0 0,0 1 1 0 0,0 0-1 0 0,2-1 1 0 0,-1 0-1 0 0,1 0 1 0 0,11 16-1 0 0,-13-22-11 0 0,0 0-1 0 0,1 0 1 0 0,-1-1-1 0 0,1 1 1 0 0,0-1-1 0 0,0 0 1 0 0,0 0-1 0 0,0-1 1 0 0,0 1-1 0 0,1-1 1 0 0,-1 0-1 0 0,1 0 1 0 0,0 0-1 0 0,0-1 1 0 0,-1 1-1 0 0,1-1 1 0 0,0 0-1 0 0,7 0 1 0 0,-8-1-204 0 0,0 0 1 0 0,1 0 0 0 0,-1-1-1 0 0,1 1 1 0 0,-1-1 0 0 0,0 0-1 0 0,0 0 1 0 0,1 0-1 0 0,-1-1 1 0 0,0 0 0 0 0,0 1-1 0 0,0-2 1 0 0,4-1-1 0 0,20-21-6196 0 0,-18 16 3328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37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9 1232 0 0,'-1'0'268'0'0,"1"-1"-1"0"0,0 1 0 0 0,-1-1 1 0 0,1 1-1 0 0,0-1 1 0 0,-1 1-1 0 0,1-1 0 0 0,-1 1 1 0 0,1-1-1 0 0,-1 1 1 0 0,1-1-1 0 0,-1 1 0 0 0,1-1 1 0 0,-1 1-1 0 0,0 0 1 0 0,1 0-1 0 0,-1-1 0 0 0,1 1 1 0 0,-1 0-1 0 0,0 0 1 0 0,1 0-1 0 0,-1-1 0 0 0,0 1 1 0 0,1 0-1 0 0,-1 0 0 0 0,0 0 1 0 0,0 0-1 0 0,0 1-5 0 0,0-1 0 0 0,1 1 1 0 0,-1 0-1 0 0,0-1 0 0 0,1 1 0 0 0,-1 0 0 0 0,1 0 0 0 0,-1-1 0 0 0,1 1 0 0 0,-1 0 0 0 0,1 0 0 0 0,0 0 0 0 0,-1 0 0 0 0,1-1 0 0 0,0 1 1 0 0,0 0-1 0 0,0 1 0 0 0,-2 8 880 0 0,1-1-1 0 0,0 17 1 0 0,1-25-1124 0 0,3 35 820 0 0,0-1 0 0 0,3 0 0 0 0,12 44 0 0 0,-2-10 99 0 0,5 43-387 0 0,12 220 0 0 0,-33-322-801 0 0,1 0 1 0 0,0 0-1 0 0,1 0 1 0 0,0 0 0 0 0,0 0-1 0 0,1-1 1 0 0,1 1-1 0 0,6 13 1 0 0,-4-16-1085 0 0,-6-7 1129 0 0,1 1 0 0 0,-1-1 0 0 0,0 0 0 0 0,1 0 1 0 0,-1 0-1 0 0,0 0 0 0 0,1 0 0 0 0,-1 0 0 0 0,1 0 0 0 0,-1 0 0 0 0,0 0 1 0 0,1 0-1 0 0,-1 0 0 0 0,0 0 0 0 0,1 0 0 0 0,-1 0 0 0 0,1 0 0 0 0,-1 0 0 0 0,0-1 1 0 0,1 1-1 0 0,-1 0 0 0 0,0 0 0 0 0,1 0 0 0 0,-1 0 0 0 0,0-1 0 0 0,1 1 0 0 0,-1 0 1 0 0,0 0-1 0 0,0-1 0 0 0,1 1 0 0 0,-1 0 0 0 0,0-1 0 0 0,0 1 0 0 0,0 0 0 0 0,1-1 1 0 0,-1 1-1 0 0,0 0 0 0 0,0-1 0 0 0,0 1 0 0 0,0 0 0 0 0,0-1 0 0 0,0 1 0 0 0,4-7-2700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0 960 0 0,'-2'1'707'0'0,"1"0"0"0"0,-1 0 0 0 0,0 0 0 0 0,1 0 0 0 0,-1 0 1 0 0,1 0-1 0 0,-1 0 0 0 0,1 0 0 0 0,0 1 0 0 0,-1-1 0 0 0,1 1 0 0 0,0-1 0 0 0,-2 3 0 0 0,3-3-465 0 0,0 0 0 0 0,0-1 0 0 0,0 1 0 0 0,0-1 0 0 0,0 1 0 0 0,-1 0 0 0 0,1-1 0 0 0,0 1 0 0 0,0-1 0 0 0,0 1 1 0 0,1 0-1 0 0,-1-1 0 0 0,0 1 0 0 0,0-1 0 0 0,0 1 0 0 0,0 0 0 0 0,1-1 0 0 0,-1 1 0 0 0,0-1 0 0 0,0 1 0 0 0,1-1 0 0 0,-1 1 0 0 0,11 9 592 0 0,-3-7-507 0 0,-1 0 0 0 0,0 0 1 0 0,1 0-1 0 0,-1-1 0 0 0,1 0 0 0 0,0 0 1 0 0,12 0-1 0 0,0 0 38 0 0,36-3 0 0 0,-37-2-272 0 0,-1-1 0 0 0,0 0-1 0 0,0-1 1 0 0,-1-1-1 0 0,0-1 1 0 0,25-13-1 0 0,-26 13-99 0 0,-15 6 9 0 0,1 0 0 0 0,-1 1 1 0 0,0-1-1 0 0,1 1 0 0 0,-1-1 1 0 0,0 1-1 0 0,1-1 0 0 0,-1 1 1 0 0,1 0-1 0 0,-1 0 0 0 0,0 0 1 0 0,1 0-1 0 0,-1 0 0 0 0,1 0 1 0 0,-1 0-1 0 0,3 1 1 0 0,-3 0-2 0 0,0-1 0 0 0,-1 1 0 0 0,1-1 1 0 0,0 1-1 0 0,-1 0 0 0 0,1 0 1 0 0,0-1-1 0 0,-1 1 0 0 0,1 0 0 0 0,-1 0 1 0 0,0 0-1 0 0,1 0 0 0 0,-1 0 1 0 0,1 0-1 0 0,-1 0 0 0 0,0-1 0 0 0,0 1 1 0 0,0 0-1 0 0,0 0 0 0 0,1 0 0 0 0,-1 0 1 0 0,-1 0-1 0 0,1 0 0 0 0,0 0 1 0 0,0 2-1 0 0,-3 15 1 0 0,0 0 0 0 0,-1 0 0 0 0,-13 35-1 0 0,-2 9 97 0 0,15-44-66 0 0,0 1-1 0 0,2-1 0 0 0,-1 21 1 0 0,3-32-74 0 0,0 0-1 0 0,0 0 1 0 0,1 0-1 0 0,0-1 1 0 0,0 1 0 0 0,0 0-1 0 0,1-1 1 0 0,0 1 0 0 0,0-1-1 0 0,1 0 1 0 0,7 12-1 0 0,-9-16-103 0 0,1 0-1 0 0,-1 0 0 0 0,1 0 0 0 0,-1-1 0 0 0,1 1 0 0 0,0 0 0 0 0,0-1 0 0 0,0 0 0 0 0,0 1 0 0 0,0-1 0 0 0,3 1 0 0 0,-3-1-414 0 0,1 0 0 0 0,0 0 0 0 0,0-1 0 0 0,0 1 0 0 0,0-1 1 0 0,0 1-1 0 0,0-1 0 0 0,0 0 0 0 0,0 0 0 0 0,0 0 1 0 0,0-1-1 0 0,0 1 0 0 0,5-2 0 0 0,5-3-1314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7.8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34 1912 0 0,'-13'-4'3729'0'0,"5"-5"3273"0"0,2 2-6210 0 0,4 2 1312 0 0,4 1-2048 0 0,5 1 8 0 0,3 3-88 0 0,4 0 64 0 0,0-2-136 0 0,1 2-56 0 0,2 0-736 0 0,-3 0-792 0 0,-1 0 431 0 0,1 5-1799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68 1336 0 0,'-2'-1'418'0'0,"0"1"0"0"0,0 0 0 0 0,0-1 0 0 0,-1 1-1 0 0,1 0 1 0 0,0 0 0 0 0,0 0 0 0 0,0 1 0 0 0,0-1-1 0 0,0 1 1 0 0,0-1 0 0 0,0 1 0 0 0,0-1 0 0 0,0 1-1 0 0,0 0 1 0 0,-3 1 0 0 0,3 0-134 0 0,1 0 0 0 0,-1 0 1 0 0,0 0-1 0 0,0 0 0 0 0,1 0 0 0 0,-1 0 0 0 0,1 0 0 0 0,0 0 0 0 0,0 1 1 0 0,0-1-1 0 0,0 0 0 0 0,0 1 0 0 0,-1 3 0 0 0,0 4 100 0 0,0-1 0 0 0,0 1-1 0 0,1 0 1 0 0,0-1 0 0 0,1 1 0 0 0,0 0-1 0 0,1 0 1 0 0,0-1 0 0 0,0 1-1 0 0,1-1 1 0 0,0 1 0 0 0,7 17 0 0 0,-4-16-306 0 0,0-1 1 0 0,0 1 0 0 0,1-1 0 0 0,0-1-1 0 0,1 1 1 0 0,0-1 0 0 0,1 0 0 0 0,-1-1-1 0 0,2 1 1 0 0,14 10 0 0 0,-21-17-92 0 0,1-1 0 0 0,-1 1 0 0 0,0-1 0 0 0,1 0 0 0 0,-1 0 0 0 0,1 0 0 0 0,-1 0 0 0 0,1 0 0 0 0,0-1 0 0 0,-1 1 0 0 0,1-1 0 0 0,0 0 0 0 0,0 1 0 0 0,5-2 0 0 0,-4 1-31 0 0,1-1 1 0 0,0 0 0 0 0,0 0 0 0 0,-1-1-1 0 0,1 1 1 0 0,-1-1 0 0 0,0 0 0 0 0,6-4-1 0 0,-5 3 14 0 0,1 0 1 0 0,-1-1-1 0 0,0 0 0 0 0,-1 0 0 0 0,1-1 0 0 0,-1 1 0 0 0,0-1 0 0 0,0 0 0 0 0,0 0 1 0 0,0 0-1 0 0,-1 0 0 0 0,0-1 0 0 0,4-10 0 0 0,-2-5-72 0 0,-1-1 0 0 0,-1 1 0 0 0,-1-1 0 0 0,-1 1 0 0 0,0-1 0 0 0,-5-37 1 0 0,3 53 91 0 0,0 0 1 0 0,0 0-1 0 0,0 0 1 0 0,-1 1-1 0 0,0-1 1 0 0,0 0-1 0 0,-1 1 1 0 0,1-1-1 0 0,-1 1 1 0 0,-4-6 0 0 0,5 9 19 0 0,0-1 0 0 0,0 1 1 0 0,0 0-1 0 0,0 0 0 0 0,0-1 1 0 0,-1 2-1 0 0,1-1 0 0 0,0 0 1 0 0,-1 0-1 0 0,0 1 1 0 0,1-1-1 0 0,-1 1 0 0 0,0 0 1 0 0,0 0-1 0 0,0 0 0 0 0,0 0 1 0 0,0 1-1 0 0,0-1 0 0 0,0 1 1 0 0,0-1-1 0 0,-4 1 1 0 0,-4 1 38 0 0,0 1 0 0 0,0-1 1 0 0,1 2-1 0 0,-1-1 0 0 0,1 2 1 0 0,-20 8-1 0 0,23-9-58 0 0,0 1-1 0 0,0 0 1 0 0,1 0 0 0 0,0 0-1 0 0,0 1 1 0 0,0 0 0 0 0,0 0-1 0 0,1 1 1 0 0,0-1 0 0 0,-7 11-1 0 0,9-12-188 0 0,1 0 1 0 0,1 0-1 0 0,-1 0 0 0 0,1 0 0 0 0,-1 1 0 0 0,1-1 0 0 0,0 1 0 0 0,1-1 1 0 0,-1 1-1 0 0,1-1 0 0 0,0 1 0 0 0,0-1 0 0 0,0 1 0 0 0,0-1 0 0 0,1 1 1 0 0,0-1-1 0 0,0 0 0 0 0,0 1 0 0 0,1-1 0 0 0,-1 0 0 0 0,4 6 0 0 0,3 3-1753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37.9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 2897 0 0,'-9'2'3496'0'0,"-1"-2"3842"0"0,3-2-6306 0 0,1 1 3289 0 0,6 2-3545 0 0,1 1-736 0 0,2-2 8 0 0,2 2-80 0 0,1-1-120 0 0,0 1-216 0 0,2-1-72 0 0,-1 1-1480 0 0,2 1-2097 0 0,-1 0-16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38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393 271 856 0 0,'-10'-25'5552'0'0,"3"7"-1385"0"0,-7-24 1 0 0,9 23-3280 0 0,0 0 1 0 0,-2 0-1 0 0,0 0 0 0 0,-1 1 0 0 0,-15-25 0 0 0,18 34-715 0 0,2 5 31 0 0,0-1 0 0 0,0 0 0 0 0,-7-8 0 0 0,8 12-157 0 0,1 0 0 0 0,-1 0-1 0 0,1-1 1 0 0,-1 1 0 0 0,0 0-1 0 0,0 0 1 0 0,1 0-1 0 0,-1 1 1 0 0,0-1 0 0 0,0 0-1 0 0,0 1 1 0 0,0-1-1 0 0,0 1 1 0 0,1 0 0 0 0,-4-1-1 0 0,-12 1 97 0 0,-1 1 0 0 0,0 1 1 0 0,1 1-1 0 0,0 0 0 0 0,-1 1 0 0 0,-23 9 0 0 0,32-10-75 0 0,1 1 1 0 0,0 0 0 0 0,0 0-1 0 0,0 1 1 0 0,0 0-1 0 0,1 0 1 0 0,-1 1-1 0 0,-8 9 1 0 0,14-13-46 0 0,-1 0 0 0 0,1 1 0 0 0,0 0 1 0 0,0-1-1 0 0,0 1 0 0 0,0 0 0 0 0,0 0 0 0 0,1 0 0 0 0,-1 0 1 0 0,1 1-1 0 0,0-1 0 0 0,0 0 0 0 0,0 0 0 0 0,1 1 0 0 0,-1-1 1 0 0,1 1-1 0 0,-1-1 0 0 0,1 0 0 0 0,0 1 0 0 0,0-1 0 0 0,1 1 1 0 0,-1-1-1 0 0,1 1 0 0 0,2 5 0 0 0,-1-4-31 0 0,1 1 1 0 0,0-1-1 0 0,0-1 0 0 0,0 1 0 0 0,0 0 1 0 0,1-1-1 0 0,0 0 0 0 0,0 0 0 0 0,0 0 0 0 0,1 0 1 0 0,-1-1-1 0 0,1 1 0 0 0,0-1 0 0 0,0 0 1 0 0,0-1-1 0 0,10 5 0 0 0,5 0-26 0 0,0-1-1 0 0,1-1 1 0 0,23 3 0 0 0,-8-2-53 0 0,-12-3 39 0 0,1 1 0 0 0,-1 1 0 0 0,0 1 0 0 0,34 14 0 0 0,-57-19 53 0 0,1-1 0 0 0,0 1 0 0 0,0 0-1 0 0,-1 0 1 0 0,1 0 0 0 0,-1 0 0 0 0,1 0 0 0 0,-1 0 0 0 0,1 0-1 0 0,-1 0 1 0 0,0 1 0 0 0,1-1 0 0 0,-1 1 0 0 0,0-1 0 0 0,0 1-1 0 0,0-1 1 0 0,0 1 0 0 0,0 0 0 0 0,0-1 0 0 0,-1 1 0 0 0,1 0-1 0 0,-1-1 1 0 0,1 1 0 0 0,-1 0 0 0 0,1 0 0 0 0,-1 0 0 0 0,0 0-1 0 0,0 0 1 0 0,0-1 0 0 0,0 1 0 0 0,0 0 0 0 0,-1 0 0 0 0,1 0-1 0 0,0 0 1 0 0,-1 0 0 0 0,1-1 0 0 0,-1 1 0 0 0,0 0 0 0 0,0-1-1 0 0,1 1 1 0 0,-3 2 0 0 0,0 1 9 0 0,0 0 1 0 0,-1 0-1 0 0,0 0 0 0 0,0 0 1 0 0,-1 0-1 0 0,1-1 0 0 0,-1 0 1 0 0,0 0-1 0 0,0 0 0 0 0,0-1 0 0 0,-7 4 1 0 0,-17 6 63 0 0,0-1 0 0 0,-48 13-1 0 0,63-21-81 0 0,-1-1 0 0 0,0-1-1 0 0,1 0 1 0 0,-1-1 0 0 0,0 0-1 0 0,0-1 1 0 0,-24-4-1 0 0,36 4-21 0 0,0-1 0 0 0,0 0 1 0 0,0 1-1 0 0,0-1 0 0 0,0 0 0 0 0,0-1 0 0 0,1 1 0 0 0,-1-1 0 0 0,0 1 0 0 0,1-1 0 0 0,-1 0 0 0 0,1 0 0 0 0,-1 0 0 0 0,1 0 0 0 0,0 0 0 0 0,0 0 0 0 0,0-1 0 0 0,0 1 0 0 0,0-1 0 0 0,1 1 0 0 0,-1-1 0 0 0,1 0 0 0 0,0 0 0 0 0,-3-5 0 0 0,4 3-197 0 0,-1 1 0 0 0,0 0 0 0 0,1-1-1 0 0,0 1 1 0 0,0-1 0 0 0,0 1 0 0 0,1 0 0 0 0,-1-1 0 0 0,1 1 0 0 0,0 0 0 0 0,0 0 0 0 0,1-1 0 0 0,-1 1 0 0 0,1 0 0 0 0,0 0 0 0 0,0 1 0 0 0,3-6-1 0 0,0 2-1486 0 0,0 1-1 0 0,1-1 0 0 0,11-10 1 0 0,4-1-2611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38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56 589 832 0 0,'-2'4'8254'0'0,"-2"0"-4151"0"0,3-3-3797 0 0,0-1 0 0 0,1 0 1 0 0,-1 1-1 0 0,0-1 1 0 0,1 1-1 0 0,-1 0 0 0 0,1-1 1 0 0,-1 1-1 0 0,1-1 1 0 0,-1 1-1 0 0,1 0 1 0 0,0-1-1 0 0,-1 1 0 0 0,1 0 1 0 0,-1-1-1 0 0,1 1 1 0 0,0 1-1 0 0,-2 16 1418 0 0,1-1 1 0 0,2 20-1 0 0,0-13-828 0 0,7 26-1 0 0,-2-20-657 0 0,2-1 0 0 0,21 52 0 0 0,-17-58-188 0 0,-11-22-53 0 0,-1 0 1 0 0,1 0 0 0 0,-1-1-1 0 0,0 1 1 0 0,1 0 0 0 0,-1-1-1 0 0,1 1 1 0 0,0 0 0 0 0,-1-1-1 0 0,1 1 1 0 0,0-1 0 0 0,-1 1-1 0 0,1-1 1 0 0,0 1-1 0 0,-1-1 1 0 0,1 0 0 0 0,0 1-1 0 0,0-1 1 0 0,0 0 0 0 0,-1 1-1 0 0,1-1 1 0 0,0 0 0 0 0,0 0-1 0 0,0 0 1 0 0,0 0 0 0 0,1 0-1 0 0,-1 0 1 0 0,-1-1 0 0 0,1 1 0 0 0,-1-1 0 0 0,1 1 0 0 0,-1-1 0 0 0,1 1 0 0 0,-1-1 0 0 0,0 0 0 0 0,1 1 0 0 0,-1-1-1 0 0,0 0 1 0 0,1 1 0 0 0,-1-1 0 0 0,0 0 0 0 0,0 0 0 0 0,1 1 0 0 0,-1-1 0 0 0,0 0 0 0 0,0 1 0 0 0,0-2 0 0 0,1-17-2 0 0,-1 17 9 0 0,-1-8-14 0 0,0-1 1 0 0,0 0-1 0 0,-1 0 1 0 0,0 1-1 0 0,-7-18 1 0 0,-25-51 34 0 0,3 8-36 0 0,18 29-18 0 0,2-1 0 0 0,2 0 0 0 0,1-1 0 0 0,3 1 0 0 0,1-1 0 0 0,4-86 0 0 0,2 100 4 0 0,1-1 1 0 0,7-30 0 0 0,-7 49 11 0 0,0 0 0 0 0,1 1 1 0 0,0-1-1 0 0,1 1 1 0 0,0-1-1 0 0,1 1 1 0 0,13-19-1 0 0,-16 27 5 0 0,0-1 1 0 0,0 1-1 0 0,0 0 0 0 0,0 0 0 0 0,0 0 1 0 0,1 0-1 0 0,-1 1 0 0 0,1-1 1 0 0,0 1-1 0 0,0 0 0 0 0,0 0 0 0 0,0 1 1 0 0,8-3-1 0 0,-6 3-4 0 0,0 0 0 0 0,0 0 0 0 0,-1 1 0 0 0,1 0 0 0 0,0 0 0 0 0,0 0 0 0 0,0 1 0 0 0,0 0 0 0 0,7 2 0 0 0,4 3-193 0 0,0 1 0 0 0,-1 0 1 0 0,0 1-1 0 0,0 0 0 0 0,26 21 0 0 0,-32-22-218 0 0,0 1 0 0 0,-1 0 0 0 0,0 1 0 0 0,0 0 0 0 0,11 14 0 0 0,-15-15-409 0 0,0-1 0 0 0,-1 1 1 0 0,0 0-1 0 0,0 0 0 0 0,3 9 0 0 0,0 6-2090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39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69 3161 0 0,'12'-11'9553'0'0,"4"5"-5856"0"0,20 2-3246 0 0,-22 3 1036 0 0,219-24 1526 0 0,-101 10-4444 0 0,-117 14 877 0 0,22-3-4871 0 0,-28 2 1947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0.5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32 231 512 0 0,'-3'-1'348'0'0,"1"-1"0"0"0,0 1 0 0 0,0-1 1 0 0,0 0-1 0 0,0 0 0 0 0,0 0 0 0 0,0 0 0 0 0,0 0 0 0 0,1-1 0 0 0,-1 1 0 0 0,1 0 0 0 0,-1-1 1 0 0,-1-4-1 0 0,3 5-290 0 0,-1 0 1 0 0,1 0 0 0 0,0 0-1 0 0,0 1 1 0 0,0-1 0 0 0,0 0-1 0 0,0 0 1 0 0,0 0 0 0 0,0 0-1 0 0,1 0 1 0 0,-1 0 0 0 0,1 0-1 0 0,-1 1 1 0 0,1-1-1 0 0,0 0 1 0 0,0 0 0 0 0,0 1-1 0 0,0-1 1 0 0,0 0 0 0 0,1-1-1 0 0,8-8 910 0 0,0 0 0 0 0,0 1 0 0 0,23-17 0 0 0,-33 26-821 0 0,1 1 0 0 0,-1 0 0 0 0,1-1 0 0 0,-1 1 0 0 0,1-1 0 0 0,-1 1-1 0 0,1 0 1 0 0,-1-1 0 0 0,0 1 0 0 0,1-1 0 0 0,-1 1 0 0 0,0-1 0 0 0,1 0 0 0 0,-1 1 0 0 0,0-1 0 0 0,0 1 0 0 0,1-2 0 0 0,-1 2-21 0 0,0 0 0 0 0,0 0-1 0 0,-1-1 1 0 0,1 1 0 0 0,0 0 0 0 0,0 0 0 0 0,0 0 0 0 0,0-1 0 0 0,0 1-1 0 0,-1 0 1 0 0,1 0 0 0 0,0 0 0 0 0,0 0 0 0 0,0 0 0 0 0,-1 0 0 0 0,1-1-1 0 0,0 1 1 0 0,0 0 0 0 0,-1 0 0 0 0,1 0 0 0 0,0 0 0 0 0,0 0 0 0 0,-1 0 0 0 0,1 0-1 0 0,0 0 1 0 0,0 0 0 0 0,0 0 0 0 0,-1 0 0 0 0,1 0 0 0 0,-2 0 214 0 0,0 0-1 0 0,0 1 1 0 0,0-1 0 0 0,0 0 0 0 0,0 1 0 0 0,0-1 0 0 0,1 1 0 0 0,-1 0 0 0 0,0-1 0 0 0,-3 3-1 0 0,0 1-158 0 0,1 1 0 0 0,-1-1 0 0 0,1 1-1 0 0,0 0 1 0 0,0 1 0 0 0,1-1 0 0 0,-1 0-1 0 0,1 1 1 0 0,0 0 0 0 0,1 0 0 0 0,0 0-1 0 0,0 0 1 0 0,0 0 0 0 0,0 0 0 0 0,1 1 0 0 0,0-1-1 0 0,0 9 1 0 0,0 0-111 0 0,1 0 1 0 0,1 0-1 0 0,0 0 0 0 0,1 0 1 0 0,0 0-1 0 0,7 20 1 0 0,-7-28-65 0 0,0-1 0 0 0,0 0 1 0 0,1 0-1 0 0,0 0 0 0 0,0 0 1 0 0,0 0-1 0 0,1-1 0 0 0,0 1 0 0 0,0-1 1 0 0,0 0-1 0 0,1 0 0 0 0,7 5 1 0 0,-9-7-16 0 0,1-1 1 0 0,0 0-1 0 0,-1 0 1 0 0,1 0-1 0 0,0 0 0 0 0,0-1 1 0 0,0 0-1 0 0,0 0 1 0 0,0 0-1 0 0,0 0 1 0 0,0 0-1 0 0,1-1 1 0 0,-1 0-1 0 0,0 0 1 0 0,0 0-1 0 0,0 0 0 0 0,1-1 1 0 0,-1 1-1 0 0,0-1 1 0 0,7-2-1 0 0,-2-1-32 0 0,0 0 0 0 0,0 0 0 0 0,0-1 0 0 0,-1 0-1 0 0,1 0 1 0 0,-1-1 0 0 0,0 0 0 0 0,-1-1 0 0 0,1 1 0 0 0,-2-1 0 0 0,10-12-1 0 0,-9 10 16 0 0,0-1 0 0 0,0 0-1 0 0,-1-1 1 0 0,-1 1 0 0 0,0-1-1 0 0,0 0 1 0 0,-1 0-1 0 0,-1 0 1 0 0,3-15 0 0 0,-4 8 38 0 0,-1 0 1 0 0,0-1-1 0 0,-2 1 1 0 0,0-1-1 0 0,-5-22 1 0 0,2 14 89 0 0,0-34 1 0 0,4 61-97 0 0,0 0 0 0 0,0 0 1 0 0,0 1-1 0 0,0-1 0 0 0,0 0 1 0 0,0 0-1 0 0,0 0 0 0 0,0 0 1 0 0,0 0-1 0 0,-1 0 0 0 0,1 0 1 0 0,0 0-1 0 0,0 0 0 0 0,0 0 1 0 0,0 0-1 0 0,0 0 0 0 0,0 0 1 0 0,0 0-1 0 0,0 0 0 0 0,0 0 1 0 0,0 0-1 0 0,0 0 0 0 0,0 0 1 0 0,0 0-1 0 0,0 0 0 0 0,-1 0 1 0 0,1 0-1 0 0,0 0 0 0 0,0 0 1 0 0,0-1-1 0 0,0 1 0 0 0,0 0 1 0 0,0 0-1 0 0,0 0 0 0 0,0 0 1 0 0,0 0-1 0 0,0 0 0 0 0,0 0 0 0 0,0 0 1 0 0,0 0-1 0 0,0 0 0 0 0,0 0 1 0 0,0 0-1 0 0,0 0 0 0 0,0 0 1 0 0,0 0-1 0 0,0 0 0 0 0,0 0 1 0 0,0-1-1 0 0,0 1 0 0 0,0 0 1 0 0,0 0-1 0 0,0 0 0 0 0,-6 11 164 0 0,-4 14-61 0 0,7-15-74 0 0,1 1 0 0 0,0-1-1 0 0,0 1 1 0 0,1-1 0 0 0,1 1 0 0 0,0 0 0 0 0,1 10 0 0 0,0-15 79 0 0,0 0 0 0 0,0 0 0 0 0,1 0 0 0 0,0 0 0 0 0,0 0 0 0 0,0 0 0 0 0,0-1 0 0 0,1 1 0 0 0,0-1 0 0 0,0 1 0 0 0,1-1 0 0 0,0 0 0 0 0,5 6 0 0 0,-9-11 105 0 0,-9-18 1568 0 0,9 18-1783 0 0,1 0 1 0 0,-1 0-1 0 0,0-1 1 0 0,0 1 0 0 0,0 0-1 0 0,0 0 1 0 0,0 0-1 0 0,0-1 1 0 0,0 1-1 0 0,1 0 1 0 0,-1 0 0 0 0,0 0-1 0 0,0-1 1 0 0,0 1-1 0 0,1 0 1 0 0,-1 0-1 0 0,0 0 1 0 0,0 0 0 0 0,0-1-1 0 0,1 1 1 0 0,-1 0-1 0 0,0 0 1 0 0,0 0-1 0 0,1 0 1 0 0,-1 0 0 0 0,0 0-1 0 0,0 0 1 0 0,1 0-1 0 0,-1 0 1 0 0,0 0-1 0 0,0 0 1 0 0,1 0 0 0 0,-1 0-1 0 0,0 0 1 0 0,0 0-1 0 0,1 0 1 0 0,-1 0-1 0 0,0 0 1 0 0,0 0 0 0 0,1 0-1 0 0,-1 0 1 0 0,1 1-1 0 0,-1-1 6 0 0,0 0 0 0 0,1 0 0 0 0,-1 0 0 0 0,0 0 0 0 0,1 0-1 0 0,-1 1 1 0 0,1-1 0 0 0,-1 0 0 0 0,0 0 0 0 0,1 0 0 0 0,-1 0-1 0 0,1 0 1 0 0,-1 0 0 0 0,0-1 0 0 0,1 1 0 0 0,-1 0 0 0 0,1 0 0 0 0,-1 0-1 0 0,0 0 1 0 0,1 0 0 0 0,-1 0 0 0 0,0-1 0 0 0,1 1 0 0 0,0-1-1 0 0,-1 1-5 0 0,0 0 0 0 0,0 0 0 0 0,0 0-1 0 0,0-1 1 0 0,0 1 0 0 0,0 0 0 0 0,0 0-1 0 0,0 0 1 0 0,0-1 0 0 0,0 1 0 0 0,0 0-1 0 0,0 0 1 0 0,0 0 0 0 0,0-1 0 0 0,0 1-1 0 0,0 0 1 0 0,0 0 0 0 0,0 0 0 0 0,0-1-1 0 0,0 1 1 0 0,0 0 0 0 0,0 0 0 0 0,0 0-1 0 0,0-1 1 0 0,0 1 0 0 0,0 0-1 0 0,-1 0 1 0 0,1 0 0 0 0,0 0 0 0 0,0-1-1 0 0,0 1 1 0 0,0 0 0 0 0,0 0 0 0 0,-1 0-1 0 0,1 0 1 0 0,0 0 0 0 0,0-1 0 0 0,0 1-1 0 0,-1 0 1 0 0,1 0 0 0 0,-9-5 36 0 0,9 5-32 0 0,-8-5 34 0 0,5 3 75 0 0,4 1 480 0 0,0 1-577 0 0,9 20 167 0 0,34 113-126 0 0,11 25-129 0 0,-44-133 28 0 0,37 88-55 0 0,-38-87 84 0 0,-2 1 1 0 0,7 38-1 0 0,-14-56 7 0 0,2 2 3 0 0,-2 1-1 0 0,1-1 1 0 0,-2 17 0 0 0,0-24 3 0 0,0-1 0 0 0,-1 1 0 0 0,0 0 0 0 0,1-1 0 0 0,-1 1 0 0 0,-1-1 0 0 0,1 1 1 0 0,0-1-1 0 0,-1 0 0 0 0,0 0 0 0 0,0 1 0 0 0,0-1 0 0 0,0 0 0 0 0,0-1 0 0 0,-3 4 0 0 0,-1 0 8 0 0,-1-1-1 0 0,1 1 0 0 0,-1-1 0 0 0,0-1 0 0 0,0 0 0 0 0,-1 0 0 0 0,1 0 1 0 0,-1-1-1 0 0,0 0 0 0 0,0 0 0 0 0,0-1 0 0 0,0 0 0 0 0,-13 2 0 0 0,14-4-5 0 0,1 1-1 0 0,-1-1 0 0 0,0-1 0 0 0,0 1 0 0 0,0-1 0 0 0,0 0 0 0 0,1 0 0 0 0,-1-1 1 0 0,0 0-1 0 0,1 0 0 0 0,-1-1 0 0 0,1 0 0 0 0,0 0 0 0 0,0 0 0 0 0,0-1 1 0 0,-10-8-1 0 0,13 9-8 0 0,1 1 0 0 0,-1-1-1 0 0,1 1 1 0 0,0-1 0 0 0,0 0 0 0 0,0 0 0 0 0,0 0 0 0 0,1 0 0 0 0,-1 0 0 0 0,1 0 0 0 0,0 0 0 0 0,0-1 0 0 0,0 1 0 0 0,0 0 0 0 0,1-1 0 0 0,-1 1-1 0 0,1 0 1 0 0,0-1 0 0 0,0 1 0 0 0,0-1 0 0 0,0 1 0 0 0,0-1 0 0 0,1 1 0 0 0,1-5 0 0 0,2-6-35 0 0,2-1-1 0 0,-1 0 1 0 0,2 1 0 0 0,9-16 0 0 0,-3 6-23 0 0,7-15-84 0 0,1 1-1 0 0,2 1 1 0 0,28-35 0 0 0,-12 22-196 0 0,21-26-2977 0 0,-48 61 67 0 0,-5 5-2301 0 0,-4 7 2207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0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31 3617 0 0,'-9'-12'5667'0'0,"8"10"-4616"0"0,0 0 0 0 0,-1 1-1 0 0,1-1 1 0 0,-1 0 0 0 0,1 0-1 0 0,-1 1 1 0 0,1-1 0 0 0,-1 0-1 0 0,-2-1 1 0 0,0 11 2955 0 0,0 10-2703 0 0,2 39 281 0 0,4 60 0 0 0,0-87-1434 0 0,-2-24-138 0 0,1 1-1 0 0,0-1 1 0 0,0 0 0 0 0,0 1-1 0 0,1-1 1 0 0,0 0-1 0 0,0 0 1 0 0,6 11 0 0 0,-7-14-39 0 0,1 0-1 0 0,0 0 1 0 0,0-1 0 0 0,0 1 0 0 0,1-1 0 0 0,-1 1 0 0 0,1-1 0 0 0,-1 0 0 0 0,1 0-1 0 0,0 0 1 0 0,-1 0 0 0 0,1 0 0 0 0,0 0 0 0 0,1-1 0 0 0,-1 0 0 0 0,0 0 0 0 0,0 1-1 0 0,4-1 1 0 0,0 0-209 0 0,1 0-1 0 0,-1 0 1 0 0,0-1 0 0 0,1-1-1 0 0,-1 1 1 0 0,0-1-1 0 0,1 0 1 0 0,-1-1 0 0 0,0 1-1 0 0,10-5 1 0 0,2-2-2286 0 0,0-1 1 0 0,23-14-1 0 0,-18 8-1109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0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 4105 0 0,'-16'1'4361'0'0,"5"1"3953"0"0,0-1-7506 0 0,5 1-80 0 0,3 1-128 0 0,2 1-312 0 0,1 1 32 0 0,0-1-200 0 0,3 1-96 0 0,1-2-120 0 0,2 2-88 0 0,5-1-1264 0 0,0 2-1897 0 0,2-1-80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19:41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82 512 0 0,'-1'-3'616'0'0,"0"0"1"0"0,0 0-1 0 0,0 0 0 0 0,0 0 0 0 0,-1 0 1 0 0,0 1-1 0 0,1-1 0 0 0,-1 0 0 0 0,0 1 1 0 0,0 0-1 0 0,-1-1 0 0 0,1 1 0 0 0,0 0 1 0 0,-1 0-1 0 0,1 0 0 0 0,-1 1 0 0 0,0-1 1 0 0,1 1-1 0 0,-1-1 0 0 0,0 1 0 0 0,0 0 1 0 0,0 0-1 0 0,0 0 0 0 0,0 0 1 0 0,0 1-1 0 0,0-1 0 0 0,0 1 0 0 0,0 0 1 0 0,-1 0-1 0 0,1 0 0 0 0,-6 1 0 0 0,9-1-520 0 0,-1 0-1 0 0,1 1 0 0 0,-1-1 0 0 0,1 0 1 0 0,-1 0-1 0 0,1 1 0 0 0,0-1 0 0 0,-1 0 0 0 0,1 1 1 0 0,0-1-1 0 0,-1 0 0 0 0,1 1 0 0 0,0-1 1 0 0,-1 1-1 0 0,1-1 0 0 0,0 0 0 0 0,0 1 1 0 0,0-1-1 0 0,-1 1 0 0 0,1-1 0 0 0,0 1 1 0 0,0-1-1 0 0,0 1 0 0 0,0-1 0 0 0,0 1 0 0 0,0-1 1 0 0,0 1-1 0 0,0-1 0 0 0,0 1 0 0 0,0-1 1 0 0,0 1-1 0 0,0-1 0 0 0,0 1 0 0 0,0-1 1 0 0,1 0-1 0 0,-1 1 0 0 0,0-1 0 0 0,0 1 1 0 0,1 0-1 0 0,11 23 880 0 0,-9-17-684 0 0,8 16-33 0 0,-2 0 0 0 0,0 0 0 0 0,-2 1 0 0 0,-1 0 0 0 0,7 47 0 0 0,-12-61-219 0 0,0 1-1 0 0,0-1 0 0 0,-1 0 0 0 0,-1 1 0 0 0,0-1 0 0 0,0 1 1 0 0,-3 12-1 0 0,4-23-38 0 0,-1 0 0 0 0,1 0 0 0 0,0 0 0 0 0,0 0 0 0 0,0 1 0 0 0,-1-1 1 0 0,1 0-1 0 0,0 0 0 0 0,0 0 0 0 0,-1 0 0 0 0,1 0 0 0 0,0 0 0 0 0,0 0 0 0 0,0 0 0 0 0,-1 0 1 0 0,1 0-1 0 0,0 0 0 0 0,0 0 0 0 0,-1 0 0 0 0,1 0 0 0 0,0 0 0 0 0,0 0 0 0 0,-1 0 0 0 0,1 0 1 0 0,0 0-1 0 0,0 0 0 0 0,0 0 0 0 0,-1-1 0 0 0,1 1 0 0 0,0 0 0 0 0,0 0 0 0 0,0 0 0 0 0,-1 0 1 0 0,1 0-1 0 0,0-1 0 0 0,0 1 0 0 0,0 0 0 0 0,0 0 0 0 0,0 0 0 0 0,-1-1 0 0 0,1 1 0 0 0,0 0 1 0 0,0 0-1 0 0,0 0 0 0 0,0-1 0 0 0,0 1 0 0 0,0 0 0 0 0,0 0 0 0 0,0-1 0 0 0,0 1 0 0 0,0 0 0 0 0,0 0 1 0 0,0 0-1 0 0,0-1 0 0 0,0 1 0 0 0,0 0 0 0 0,0 0 0 0 0,0-1 0 0 0,0 1 0 0 0,0 0 0 0 0,12-107-149 0 0,-10 76 142 0 0,1 1 0 0 0,11-43 0 0 0,-12 62-1 0 0,1 1 1 0 0,1 0 0 0 0,0 1-1 0 0,0-1 1 0 0,1 1 0 0 0,0 0-1 0 0,8-11 1 0 0,-12 18 8 0 0,1 0 1 0 0,0 0-1 0 0,0 0 0 0 0,-1 0 0 0 0,1 0 1 0 0,1 1-1 0 0,-1-1 0 0 0,0 1 0 0 0,0-1 1 0 0,0 1-1 0 0,1 0 0 0 0,-1 0 0 0 0,1 0 1 0 0,-1 0-1 0 0,1 0 0 0 0,-1 0 0 0 0,1 1 1 0 0,0-1-1 0 0,-1 1 0 0 0,1 0 0 0 0,-1 0 1 0 0,1 0-1 0 0,0 0 0 0 0,-1 0 0 0 0,1 1 1 0 0,0-1-1 0 0,-1 1 0 0 0,1 0 0 0 0,-1-1 1 0 0,1 1-1 0 0,-1 0 0 0 0,1 1 1 0 0,3 2-1 0 0,1 0 8 0 0,-1 1 1 0 0,1 0-1 0 0,-1 0 1 0 0,0 0-1 0 0,-1 1 0 0 0,0 0 1 0 0,1 0-1 0 0,-2 0 1 0 0,5 8-1 0 0,6 11-2 0 0,12 30 1 0 0,-20-41-9 0 0,14 43 6 0 0,5 8 22 0 0,-23-59-113 0 0,0-1 1 0 0,0 1-1 0 0,0-1 1 0 0,1 0-1 0 0,0 0 1 0 0,0 0-1 0 0,1 0 1 0 0,6 5-1 0 0,-10-9-132 0 0,1 0 0 0 0,-1 0 0 0 0,1 0-1 0 0,-1 0 1 0 0,1 0 0 0 0,0-1 0 0 0,0 1-1 0 0,-1-1 1 0 0,1 1 0 0 0,0-1 0 0 0,0 0 0 0 0,2 1-1 0 0,-2-1-581 0 0,1 0 0 0 0,-1 0-1 0 0,1-1 1 0 0,0 1 0 0 0,-1-1 0 0 0,1 1-1 0 0,3-3 1 0 0,4-1-1086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47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196 140 512 0 0,'4'-9'1834'0'0,"1"1"-1"0"0,0-1 1 0 0,0 1-1 0 0,1 1 1 0 0,0-1 0 0 0,0 1-1 0 0,1 0 1 0 0,14-13-1 0 0,-3 3-25 0 0,-15 13-1613 0 0,0 1 0 0 0,0 0 0 0 0,0-1-1 0 0,1 2 1 0 0,5-5 0 0 0,-7 6-123 0 0,-1 0 1 0 0,1 0-1 0 0,-1 0 1 0 0,0 1-1 0 0,1-1 0 0 0,-1-1 1 0 0,0 1-1 0 0,0 0 1 0 0,0 0-1 0 0,0 0 0 0 0,0 0 1 0 0,0-1-1 0 0,1-1 0 0 0,-22 9 811 0 0,-13 9-533 0 0,-215 110 981 0 0,246-124-1301 0 0,0 0-1 0 0,0 0 1 0 0,1 1 0 0 0,-1-1 0 0 0,0 0 0 0 0,1 1-1 0 0,-1-1 1 0 0,1 1 0 0 0,-1 0 0 0 0,-1 3 0 0 0,3-5-20 0 0,0 1 0 0 0,-1 0 0 0 0,1 0 0 0 0,0-1 0 0 0,0 1 0 0 0,0 0 0 0 0,0-1 1 0 0,0 1-1 0 0,0 0 0 0 0,0 0 0 0 0,0-1 0 0 0,1 1 0 0 0,-1 0 0 0 0,0-1 0 0 0,0 1 0 0 0,1 0 0 0 0,-1-1 1 0 0,0 1-1 0 0,1 0 0 0 0,-1-1 0 0 0,0 1 0 0 0,1-1 0 0 0,-1 1 0 0 0,1-1 0 0 0,-1 1 0 0 0,1-1 0 0 0,-1 1 0 0 0,1-1 1 0 0,-1 1-1 0 0,1-1 0 0 0,0 0 0 0 0,-1 1 0 0 0,1-1 0 0 0,1 1 0 0 0,5 2 14 0 0,-1 1 0 0 0,2-1 0 0 0,-1-1-1 0 0,0 1 1 0 0,0-1 0 0 0,11 1 0 0 0,50 4 51 0 0,-5 0-69 0 0,-42-4-23 0 0,0 2-1 0 0,26 9 1 0 0,-40-11 17 0 0,0-1 0 0 0,-1 1 1 0 0,0 1-1 0 0,1-1 0 0 0,-1 1 0 0 0,0 0 1 0 0,-1 1-1 0 0,1-1 0 0 0,-1 1 1 0 0,9 10-1 0 0,-13-14 0 0 0,-1 0 1 0 0,1 0-1 0 0,0 1 1 0 0,0-1-1 0 0,0 0 1 0 0,-1 1-1 0 0,1-1 1 0 0,0 0-1 0 0,-1 1 0 0 0,1-1 1 0 0,-1 1-1 0 0,0-1 1 0 0,0 0-1 0 0,1 1 1 0 0,-1-1-1 0 0,0 1 1 0 0,0-1-1 0 0,0 1 0 0 0,0-1 1 0 0,-1 4-1 0 0,0-4 9 0 0,0 1-1 0 0,0 0 0 0 0,0-1 1 0 0,0 1-1 0 0,0-1 0 0 0,0 1 1 0 0,0-1-1 0 0,0 0 0 0 0,-1 1 1 0 0,1-1-1 0 0,-1 0 0 0 0,1 0 0 0 0,-1 0 1 0 0,-1 1-1 0 0,-5 2 17 0 0,0-1 0 0 0,0 0 0 0 0,0 0 0 0 0,0-1 0 0 0,0 0 0 0 0,-9 1 0 0 0,-6 1-144 0 0,0 0 0 0 0,0 2-1 0 0,1 1 1 0 0,-1 0 0 0 0,1 2 0 0 0,1 0-1 0 0,0 2 1 0 0,-39 25 0 0 0,58-35-47 0 0,1 0 0 0 0,-1 1 1 0 0,1-1-1 0 0,0 0 1 0 0,-1 1-1 0 0,1-1 0 0 0,0 1 1 0 0,0-1-1 0 0,-1 3 0 0 0,0 9-4188 0 0,3-7 1380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07.1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723 125 512 0 0,'2'-9'1312'0'0,"0"0"0"0"0,-1 1-1 0 0,0-1 1 0 0,-1 0 0 0 0,0 0 0 0 0,0 1 0 0 0,-1-1-1 0 0,0 0 1 0 0,0 0 0 0 0,-5-15 0 0 0,5 23-1223 0 0,1 0-1 0 0,0 0 1 0 0,-1 0-1 0 0,1 1 1 0 0,-1-1 0 0 0,0 0-1 0 0,1 1 1 0 0,-1-1 0 0 0,0 0-1 0 0,1 1 1 0 0,-1-1 0 0 0,0 1-1 0 0,0-1 1 0 0,1 1 0 0 0,-1-1-1 0 0,0 1 1 0 0,0 0 0 0 0,0-1-1 0 0,0 1 1 0 0,1 0 0 0 0,-1 0-1 0 0,0 0 1 0 0,0-1 0 0 0,0 1-1 0 0,0 0 1 0 0,-1 0-1 0 0,-28 3 1037 0 0,25-3-932 0 0,-28 5 282 0 0,0 1-1 0 0,0 1 1 0 0,1 2-1 0 0,-59 24 1 0 0,68-23-306 0 0,1 2 0 0 0,1 0 0 0 0,0 2-1 0 0,1 0 1 0 0,0 1 0 0 0,1 2 0 0 0,-23 24 0 0 0,19-14 215 0 0,1 1 1 0 0,-27 46 0 0 0,-29 68 546 0 0,77-141-926 0 0,-12 27 48 0 0,0 0 0 0 0,2 1 1 0 0,1 0-1 0 0,1 1 0 0 0,2 0 1 0 0,0 0-1 0 0,3 1 0 0 0,0 0 1 0 0,2 0-1 0 0,2 31 0 0 0,1-51-71 0 0,0 0-1 0 0,0-1 0 0 0,1 1 0 0 0,1 0 1 0 0,0 0-1 0 0,0-1 0 0 0,1 0 1 0 0,9 17-1 0 0,-9-21-7 0 0,0 1 0 0 0,1-1 0 0 0,-1 0 0 0 0,1 0 0 0 0,1 0 1 0 0,-1-1-1 0 0,1 1 0 0 0,0-1 0 0 0,0-1 0 0 0,0 1 0 0 0,1-1 0 0 0,0 0 0 0 0,7 3 1 0 0,4-1-105 0 0,1 0 0 0 0,-1-1 0 0 0,1 0 0 0 0,0-2 0 0 0,1 0 0 0 0,-1-1 0 0 0,20-1 0 0 0,2-2-306 0 0,-1-2 0 0 0,54-11 0 0 0,-65 9 85 0 0,-1-2 0 0 0,-1-1 0 0 0,45-18 0 0 0,-60 20 308 0 0,-1 1 1 0 0,-1-1-1 0 0,1-1 1 0 0,-1 0-1 0 0,0 0 1 0 0,-1-1-1 0 0,1 0 0 0 0,-2-1 1 0 0,1 0-1 0 0,-1-1 1 0 0,7-11-1 0 0,-10 14 56 0 0,-1 0 0 0 0,0-1 0 0 0,0 1 0 0 0,-1-1 0 0 0,0 0 1 0 0,-1 0-1 0 0,0 0 0 0 0,0-1 0 0 0,0 1 0 0 0,0-15 0 0 0,-2 18 8 0 0,0 0 1 0 0,-1 1-1 0 0,1-1 0 0 0,-1 0 1 0 0,0 1-1 0 0,0-1 1 0 0,-1 1-1 0 0,1-1 1 0 0,-1 1-1 0 0,0-1 0 0 0,0 1 1 0 0,-1 0-1 0 0,1 0 1 0 0,-1 0-1 0 0,0 0 1 0 0,0 1-1 0 0,0-1 0 0 0,-1 1 1 0 0,1 0-1 0 0,-7-5 1 0 0,5 5 5 0 0,-1-1 0 0 0,0 1 0 0 0,0 0 0 0 0,0 1 0 0 0,0 0 1 0 0,0 0-1 0 0,0 0 0 0 0,-1 0 0 0 0,-8 0 0 0 0,-9 0 90 0 0,-29 1 0 0 0,36 1-94 0 0,-25 2-25 0 0,-1 1 1 0 0,2 2-1 0 0,-1 2 1 0 0,0 1-1 0 0,1 3 1 0 0,-52 20-1 0 0,65-17-190 0 0,28-14 73 0 0,-1 0 0 0 0,0 1-1 0 0,1-1 1 0 0,-1 0-1 0 0,0 1 1 0 0,1-1-1 0 0,-1 1 1 0 0,0-1-1 0 0,1 1 1 0 0,-1-1-1 0 0,1 1 1 0 0,-1 0-1 0 0,1-1 1 0 0,-1 1 0 0 0,1 0-1 0 0,0-1 1 0 0,-1 1-1 0 0,1 0 1 0 0,0-1-1 0 0,0 1 1 0 0,-1 0-1 0 0,1 0 1 0 0,0-1-1 0 0,0 1 1 0 0,0 0-1 0 0,0 0 1 0 0,0-1 0 0 0,0 1-1 0 0,0 0 1 0 0,0 0-1 0 0,0-1 1 0 0,0 1-1 0 0,0 0 1 0 0,1 1-1 0 0,7 7-1403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1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0 776 0 0,'-1'1'561'0'0,"0"-1"0"0"0,1 0-1 0 0,-1 1 1 0 0,0-1 0 0 0,0 1-1 0 0,0-1 1 0 0,0 0 0 0 0,0 0 0 0 0,0 0-1 0 0,0 1 1 0 0,1-1 0 0 0,-3 0-1 0 0,-1 1 4743 0 0,4 10-2796 0 0,2 14-1302 0 0,0 0 0 0 0,-3 47 0 0 0,0-69-1238 0 0,1 0 0 0 0,-1 0 0 0 0,0 0 1 0 0,1 0-1 0 0,-1 0 0 0 0,-1 0 1 0 0,1 0-1 0 0,0-1 0 0 0,-1 1 0 0 0,1 0 1 0 0,-1-1-1 0 0,0 1 0 0 0,0-1 1 0 0,0 1-1 0 0,0-1 0 0 0,-4 3 0 0 0,4-3-356 0 0,0-1-1 0 0,0 0 0 0 0,0 0 0 0 0,0 0 0 0 0,0 0 0 0 0,0 0 1 0 0,0-1-1 0 0,0 1 0 0 0,-3 0 0 0 0,1-1-2568 0 0,1-1 899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08.6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208 711 512 0 0,'-3'-2'829'0'0,"1"0"1"0"0,-1 0-1 0 0,1 1 0 0 0,-1-1 0 0 0,0 0 0 0 0,0 1 0 0 0,0-1 1 0 0,0 1-1 0 0,0 0 0 0 0,0 0 0 0 0,0 0 0 0 0,0 1 1 0 0,0-1-1 0 0,-1 1 0 0 0,1 0 0 0 0,-6 0 0 0 0,6 0-429 0 0,-1 1 0 0 0,0 0 0 0 0,1 0 0 0 0,-1 0 0 0 0,-4 3 0 0 0,0-1-122 0 0,0 1 1 0 0,0 0 0 0 0,1 0 0 0 0,-1 1-1 0 0,1 0 1 0 0,0 0 0 0 0,1 1-1 0 0,-1 0 1 0 0,1 0 0 0 0,0 1 0 0 0,1 0-1 0 0,0 0 1 0 0,0 0 0 0 0,0 0 0 0 0,1 1-1 0 0,-4 9 1 0 0,5-10-252 0 0,0 1 0 0 0,1 0-1 0 0,0 0 1 0 0,0 0 0 0 0,1 1 0 0 0,0-1 0 0 0,0 0 0 0 0,1 1 0 0 0,0-1-1 0 0,0 0 1 0 0,1 0 0 0 0,0 1 0 0 0,1-1 0 0 0,0 0 0 0 0,0 0-1 0 0,1 0 1 0 0,0 0 0 0 0,0-1 0 0 0,0 1 0 0 0,1-1 0 0 0,1 0-1 0 0,-1 0 1 0 0,1 0 0 0 0,0-1 0 0 0,1 1 0 0 0,-1-1 0 0 0,1 0-1 0 0,0-1 1 0 0,1 0 0 0 0,-1 0 0 0 0,9 5 0 0 0,-7-6-56 0 0,0 1 0 0 0,1-2 1 0 0,-1 1-1 0 0,1-1 0 0 0,0 0 0 0 0,0-1 1 0 0,0 0-1 0 0,0-1 0 0 0,0 0 0 0 0,0 0 1 0 0,10-1-1 0 0,-12 0-27 0 0,-1 0 0 0 0,1-1 1 0 0,-1 0-1 0 0,1 0 0 0 0,-1-1 0 0 0,0 0 1 0 0,0 0-1 0 0,0 0 0 0 0,0-1 1 0 0,0 0-1 0 0,-1 0 0 0 0,1 0 0 0 0,-1-1 1 0 0,1 0-1 0 0,-1 0 0 0 0,6-6 1 0 0,-8 6 50 0 0,0 0 1 0 0,0 0-1 0 0,0 0 1 0 0,0 0-1 0 0,-1-1 0 0 0,0 1 1 0 0,0 0-1 0 0,0-1 1 0 0,-1 0-1 0 0,1 1 1 0 0,-1-1-1 0 0,0 0 1 0 0,0-5-1 0 0,-1 2 10 0 0,0 0-1 0 0,0 0 1 0 0,-1 1 0 0 0,0-1-1 0 0,0 0 1 0 0,-1 1-1 0 0,-4-13 1 0 0,-1 3 25 0 0,0 0 1 0 0,-2 0 0 0 0,0 1-1 0 0,-1 0 1 0 0,0 1 0 0 0,-15-16 0 0 0,19 24-10 0 0,-1 0 1 0 0,0 1 0 0 0,0 0-1 0 0,0 1 1 0 0,0-1-1 0 0,-1 1 1 0 0,-13-6 0 0 0,16 9 0 0 0,1 0 1 0 0,-1 0-1 0 0,0 0 1 0 0,1 1 0 0 0,-1 0-1 0 0,0 0 1 0 0,0 0 0 0 0,0 0-1 0 0,0 1 1 0 0,0 0-1 0 0,0 0 1 0 0,0 0 0 0 0,0 1-1 0 0,0 0 1 0 0,-8 2-1 0 0,11-2-11 0 0,0 0 0 0 0,-1 0-1 0 0,1 0 1 0 0,0 1 0 0 0,-1-1-1 0 0,1 1 1 0 0,0 0-1 0 0,0-1 1 0 0,0 1 0 0 0,0 0-1 0 0,1 0 1 0 0,-1 1 0 0 0,0-1-1 0 0,1 0 1 0 0,0 0 0 0 0,-1 1-1 0 0,1-1 1 0 0,0 1-1 0 0,0-1 1 0 0,0 1 0 0 0,0 3-1 0 0,0-4-8 0 0,1 0 0 0 0,0 0-1 0 0,0 1 1 0 0,0-1 0 0 0,0 0 0 0 0,0 0-1 0 0,0 0 1 0 0,0 0 0 0 0,1 0-1 0 0,-1 1 1 0 0,1-1 0 0 0,0 0-1 0 0,-1 0 1 0 0,1 0 0 0 0,0 0-1 0 0,0 0 1 0 0,0-1 0 0 0,0 1 0 0 0,1 0-1 0 0,-1 0 1 0 0,0-1 0 0 0,1 1-1 0 0,-1-1 1 0 0,1 1 0 0 0,0-1-1 0 0,-1 0 1 0 0,4 2 0 0 0,2 1-9 0 0,0-1 0 0 0,1 0 1 0 0,-1-1-1 0 0,1 0 0 0 0,-1 0 0 0 0,1 0 0 0 0,0-1 1 0 0,0 0-1 0 0,0-1 0 0 0,0 0 0 0 0,0 0 1 0 0,12-2-1 0 0,10-3-44 0 0,56-16 1 0 0,-69 16 36 0 0,16-4-43 0 0,-7 3-9 0 0,1-2 0 0 0,-1-1 1 0 0,47-23-1 0 0,-65 27 56 0 0,-7 4 13 0 0,0 0 1 0 0,0 0-1 0 0,0 0 0 0 0,0 0 1 0 0,0 0-1 0 0,0 1 1 0 0,0-1-1 0 0,0 1 0 0 0,0-1 1 0 0,1 0-1 0 0,1 0 1 0 0,-3 1 16 0 0,-15 9 136 0 0,7-1-145 0 0,0 1 0 0 0,1 1 0 0 0,0 0 0 0 0,0 0 1 0 0,1 0-1 0 0,0 0 0 0 0,1 1 0 0 0,0 0 0 0 0,1 0 1 0 0,-4 14-1 0 0,6-17-7 0 0,0 0 1 0 0,1 0-1 0 0,0 0 1 0 0,0 0-1 0 0,1 0 1 0 0,0 0-1 0 0,1 0 1 0 0,-1 0-1 0 0,2 0 1 0 0,-1 0-1 0 0,1 0 1 0 0,0 0-1 0 0,0 0 0 0 0,1-1 1 0 0,7 15-1 0 0,-7-18-9 0 0,0 1 0 0 0,0-1-1 0 0,0 1 1 0 0,0-1-1 0 0,0 0 1 0 0,1 0-1 0 0,0 0 1 0 0,0-1 0 0 0,0 1-1 0 0,0-1 1 0 0,1 0-1 0 0,-1 0 1 0 0,1-1-1 0 0,0 1 1 0 0,0-1 0 0 0,0 0-1 0 0,0 0 1 0 0,0-1-1 0 0,0 1 1 0 0,0-1-1 0 0,1 0 1 0 0,-1-1 0 0 0,0 1-1 0 0,1-1 1 0 0,-1 0-1 0 0,0 0 1 0 0,1-1-1 0 0,7-1 1 0 0,-5-1-55 0 0,0 1 0 0 0,0-1 0 0 0,-1-1 0 0 0,1 1 0 0 0,-1-1 0 0 0,1-1 0 0 0,9-8 1 0 0,-3 2-118 0 0,0-1 0 0 0,17-21 0 0 0,-26 26 165 0 0,0 0-1 0 0,-1 0 1 0 0,1 0-1 0 0,-2-1 0 0 0,1 1 1 0 0,-1-1-1 0 0,0 0 1 0 0,-1 0-1 0 0,0 0 0 0 0,0 0 1 0 0,-1 0-1 0 0,0-1 1 0 0,0 1-1 0 0,-1 0 0 0 0,-1-17 1 0 0,-1 4 17 0 0,-2-1-1 0 0,0 0 1 0 0,-1 1 0 0 0,-15-38 0 0 0,19 55 9 0 0,-1 0 0 0 0,0-1 0 0 0,0 2 1 0 0,0-1-1 0 0,-1 0 0 0 0,1 0 0 0 0,-1 1 0 0 0,0-1 0 0 0,0 1 0 0 0,0 0 0 0 0,-4-3 0 0 0,5 4 1 0 0,0 1 0 0 0,0 0 0 0 0,0 0 0 0 0,-1 0 0 0 0,1 0-1 0 0,0 0 1 0 0,0 1 0 0 0,0-1 0 0 0,-1 1 0 0 0,1-1 0 0 0,0 1 0 0 0,-1 0-1 0 0,1 0 1 0 0,0 0 0 0 0,-1 0 0 0 0,1 0 0 0 0,0 0 0 0 0,-1 1 0 0 0,1-1-1 0 0,0 1 1 0 0,-1 0 0 0 0,-2 1 0 0 0,-1 1 43 0 0,0 0 0 0 0,0 1 0 0 0,1 0 0 0 0,-1 0 0 0 0,1 0 1 0 0,0 0-1 0 0,0 1 0 0 0,1 0 0 0 0,-1 0 0 0 0,-6 10 0 0 0,-3 7 81 0 0,-16 35 0 0 0,17-31-69 0 0,5-9-4 0 0,0 0 1 0 0,0 0 0 0 0,2 1 0 0 0,0 0-1 0 0,1 0 1 0 0,-5 33 0 0 0,10-45-59 0 0,-1 0 0 0 0,1 0 0 0 0,0 0 0 0 0,0 0 0 0 0,1 0 0 0 0,0 0 0 0 0,0 0 0 0 0,0 0 0 0 0,1 0 0 0 0,0 0 0 0 0,0 0 0 0 0,0-1 0 0 0,1 1 0 0 0,-1-1 0 0 0,2 1 0 0 0,-1-1 1 0 0,0 0-1 0 0,1-1 0 0 0,0 1 0 0 0,0 0 0 0 0,0-1 0 0 0,1 0 0 0 0,0 0 0 0 0,8 5 0 0 0,-8-6-30 0 0,0 0 1 0 0,0-1-1 0 0,0 0 1 0 0,0 0-1 0 0,0 0 0 0 0,0 0 1 0 0,0-1-1 0 0,1 0 1 0 0,-1 0-1 0 0,1-1 0 0 0,-1 1 1 0 0,1-1-1 0 0,-1 0 1 0 0,1-1-1 0 0,-1 1 0 0 0,0-1 1 0 0,1 0-1 0 0,-1 0 1 0 0,0-1-1 0 0,8-3 0 0 0,-3 1-59 0 0,0-2 0 0 0,-1 1 0 0 0,0-1 0 0 0,0 0 0 0 0,0-1 0 0 0,-1 0 0 0 0,0 0 0 0 0,0-1 0 0 0,9-11 0 0 0,-11 10 51 0 0,1-1-1 0 0,-1 1 1 0 0,0-1 0 0 0,-1 0 0 0 0,0 0 0 0 0,-1-1 0 0 0,0 1 0 0 0,0-1 0 0 0,1-12 0 0 0,-2 5-10 0 0,-1-1 0 0 0,0 1 0 0 0,-2 0 0 0 0,-3-34 1 0 0,-1-3-127 0 0,-6-40 23 0 0,7 100 182 0 0,0 0 0 0 0,-1 0 0 0 0,1 0-1 0 0,-3 10 1 0 0,2-4-30 0 0,0 0 0 0 0,0 1 0 0 0,2 0 0 0 0,-1 0 0 0 0,2 0 1 0 0,-1 0-1 0 0,2 0 0 0 0,-1 0 0 0 0,2 1 0 0 0,2 16 0 0 0,-2-18-5 0 0,2 1-1 0 0,-1-1 0 0 0,1 0 0 0 0,1 0 1 0 0,0 0-1 0 0,0 0 0 0 0,1-1 1 0 0,1 0-1 0 0,0 0 0 0 0,0 0 1 0 0,8 9-1 0 0,-10-14-12 0 0,1-1 1 0 0,-1 1-1 0 0,1-1 0 0 0,-1 0 1 0 0,1-1-1 0 0,0 1 1 0 0,1-1-1 0 0,-1 0 0 0 0,1-1 1 0 0,-1 1-1 0 0,1-1 1 0 0,0 0-1 0 0,0 0 0 0 0,8 1 1 0 0,-5-2-7 0 0,0-1 0 0 0,0 0 1 0 0,0 0-1 0 0,-1-1 0 0 0,1 0 1 0 0,0 0-1 0 0,-1-1 0 0 0,1 0 1 0 0,9-4-1 0 0,7-5-31 0 0,0-1-1 0 0,-1-1 1 0 0,0-1-1 0 0,-1-1 1 0 0,28-25-1 0 0,-36 28 39 0 0,-1-1-1 0 0,-1 0 1 0 0,0-1-1 0 0,-1 0 1 0 0,19-29-1 0 0,-18 20 50 0 0,0-1 0 0 0,-2 0-1 0 0,13-39 1 0 0,-2-14-9 0 0,-3-1 0 0 0,-4-1 0 0 0,6-91 0 0 0,-20 158-19 0 0,2-14 41 0 0,-2 1 0 0 0,-2-29-1 0 0,1 48 8 0 0,0 0 0 0 0,-1 1 0 0 0,0-1-1 0 0,0 0 1 0 0,-1 1 0 0 0,1-1-1 0 0,-1 1 1 0 0,-1-1 0 0 0,1 1-1 0 0,-1 0 1 0 0,1 0 0 0 0,-2 0 0 0 0,1 0-1 0 0,0 0 1 0 0,-6-5 0 0 0,7 9-9 0 0,0-1 0 0 0,1 1 1 0 0,-1-1-1 0 0,0 1 1 0 0,0 0-1 0 0,-1 0 0 0 0,1 0 1 0 0,0 0-1 0 0,0 0 0 0 0,0 0 1 0 0,-1 1-1 0 0,1-1 0 0 0,0 1 1 0 0,-1-1-1 0 0,1 1 1 0 0,-4 0-1 0 0,3 1 7 0 0,-1-1 0 0 0,1 1 1 0 0,-1 0-1 0 0,1 0 0 0 0,0 0 1 0 0,0 0-1 0 0,-1 1 0 0 0,1-1 0 0 0,0 1 1 0 0,-3 2-1 0 0,-6 5 130 0 0,1 1 1 0 0,0 0-1 0 0,1 1 1 0 0,-12 15-1 0 0,16-18-64 0 0,-17 19 148 0 0,2 2-1 0 0,1 0 1 0 0,1 2 0 0 0,-23 49 0 0 0,32-55-143 0 0,0 1 0 0 0,2 0-1 0 0,1 0 1 0 0,1 0 0 0 0,1 1-1 0 0,-2 44 1 0 0,7-50-114 0 0,0 1 0 0 0,1 0 1 0 0,1-1-1 0 0,1 0 0 0 0,1 1 0 0 0,1-1 0 0 0,1 0 0 0 0,1-1 0 0 0,17 36 0 0 0,-5-16-426 0 0,3-1-1 0 0,1 0 0 0 0,43 53 0 0 0,-46-68-596 0 0,-11-11-473 0 0,1-1-1 0 0,0 0 0 0 0,1-1 1 0 0,1 0-1 0 0,0 0 0 0 0,14 9 1 0 0,-13-14-1532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08.84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10 8 0 0,'-5'0'2614'0'0,"0"0"0"0"0,0 0 0 0 0,0-1 0 0 0,0 0 0 0 0,0 0 0 0 0,1 0 0 0 0,-1 0 0 0 0,-6-3 0 0 0,17 6-2378 0 0,0-1-1 0 0,-1 1 1 0 0,1-1 0 0 0,0 0-1 0 0,0-1 1 0 0,0 0-1 0 0,1 0 1 0 0,-1 0-1 0 0,0 0 1 0 0,6-2-1 0 0,27 0-949 0 0,-8 5-2294 0 0,-11 1-2549 0 0,-10-1 2914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08.99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 11 3401 0 0,'-20'9'22613'0'0,"20"-9"-22548"0"0,5 0-179 0 0,-1 0 0 0 0,0 0-1 0 0,1 0 1 0 0,-1-1 0 0 0,0 1 0 0 0,1-1 0 0 0,-1 0 0 0 0,0-1-1 0 0,0 1 1 0 0,0-1 0 0 0,7-3 0 0 0,-2 1-1705 0 0,-1 1-107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09.82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500 247 512 0 0,'-1'-17'1778'0'0,"-1"0"0"0"0,0 0 0 0 0,-1 0 0 0 0,-1 1 0 0 0,-1-1-1 0 0,-1 1 1 0 0,-8-19 0 0 0,11 29-1518 0 0,1 0 0 0 0,-1 1 0 0 0,-1-1 0 0 0,1 1 0 0 0,-1-1 0 0 0,0 1 0 0 0,0 0 0 0 0,-1 1 0 0 0,0-1 0 0 0,1 1 0 0 0,-1 0 0 0 0,-1 0-1 0 0,1 0 1 0 0,-1 1 0 0 0,1 0 0 0 0,-1 0 0 0 0,0 0 0 0 0,0 1 0 0 0,0-1 0 0 0,0 2 0 0 0,-1-1 0 0 0,1 1 0 0 0,0 0 0 0 0,-9-1 0 0 0,-6 1 26 0 0,0 0 0 0 0,0 2 0 0 0,-1 0 0 0 0,1 1-1 0 0,-30 8 1 0 0,41-8-179 0 0,-1 1 0 0 0,1 0 0 0 0,0 1 0 0 0,0 0 0 0 0,0 1 0 0 0,1 0 0 0 0,0 1 0 0 0,0-1 0 0 0,0 2 0 0 0,0-1 0 0 0,1 1 0 0 0,-11 13 0 0 0,14-14-74 0 0,1 0 1 0 0,-1 0-1 0 0,1 1 0 0 0,1-1 0 0 0,-1 1 1 0 0,1 0-1 0 0,1 0 0 0 0,-1 0 1 0 0,1 1-1 0 0,0-1 0 0 0,1 1 1 0 0,0-1-1 0 0,0 1 0 0 0,0-1 1 0 0,1 1-1 0 0,0-1 0 0 0,2 10 1 0 0,0-7-26 0 0,0 0 0 0 0,1 1 1 0 0,0-1-1 0 0,1 0 0 0 0,0-1 1 0 0,0 1-1 0 0,1-1 1 0 0,0 1-1 0 0,1-1 0 0 0,0-1 1 0 0,12 14-1 0 0,-10-14-17 0 0,0 0-1 0 0,0-1 1 0 0,1 0 0 0 0,0 0 0 0 0,1-1-1 0 0,-1-1 1 0 0,17 8 0 0 0,6 0-56 0 0,37 10 0 0 0,25 9 2 0 0,-75-23 35 0 0,0 0 0 0 0,-1 1 0 0 0,0 1 0 0 0,-1 1 0 0 0,-1 1 0 0 0,0 0 0 0 0,28 29 0 0 0,-37-34 16 0 0,0 0 1 0 0,-1 1 0 0 0,0-1-1 0 0,0 1 1 0 0,-1 1-1 0 0,0-1 1 0 0,-1 1-1 0 0,0 0 1 0 0,0 0-1 0 0,-1 0 1 0 0,0 0-1 0 0,-1 0 1 0 0,0 1-1 0 0,-1-1 1 0 0,0 1-1 0 0,-1 0 1 0 0,0 14 0 0 0,-1-20 29 0 0,0 0 1 0 0,0 0 0 0 0,0-1 0 0 0,-1 1 0 0 0,1 0 0 0 0,-1 0 0 0 0,0-1 0 0 0,0 1-1 0 0,-1-1 1 0 0,0 0 0 0 0,1 1 0 0 0,-1-1 0 0 0,-1 0 0 0 0,-4 4 0 0 0,3-3 13 0 0,-2 0 0 0 0,1-1 0 0 0,0 1 0 0 0,-1-1 0 0 0,0 0 0 0 0,0-1 0 0 0,0 0 0 0 0,-11 3 0 0 0,-4 0 124 0 0,0-2-1 0 0,0 0 1 0 0,0-2 0 0 0,-1 0-1 0 0,-30-2 1 0 0,42 0-93 0 0,1-1-1 0 0,0 0 0 0 0,0-1 1 0 0,0 0-1 0 0,1 0 1 0 0,-1-1-1 0 0,0 0 0 0 0,1-1 1 0 0,-18-9-1 0 0,23 10-75 0 0,0 0 0 0 0,-1 0 0 0 0,1-1 0 0 0,0 1 0 0 0,1-1-1 0 0,-1 0 1 0 0,1 0 0 0 0,0 0 0 0 0,-1 0 0 0 0,2-1 0 0 0,-1 1 0 0 0,0-1-1 0 0,1 1 1 0 0,0-1 0 0 0,0 0 0 0 0,1 0 0 0 0,-1 0 0 0 0,1 0 0 0 0,0-1-1 0 0,0-7 1 0 0,1 5-106 0 0,0 0-1 0 0,1 0 1 0 0,0 1-1 0 0,1-1 1 0 0,-1 0-1 0 0,1 1 1 0 0,1 0-1 0 0,0-1 1 0 0,0 1 0 0 0,0 0-1 0 0,1 0 1 0 0,0 0-1 0 0,0 1 1 0 0,6-7-1 0 0,3-4-434 0 0,1 2-1 0 0,1 0 0 0 0,0 0 1 0 0,18-13-1 0 0,-16 16-550 0 0,1 0 1 0 0,0 1-1 0 0,30-13 0 0 0,25-4-6178 0 0,-40 17 2435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10.2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 44 3265 0 0,'-6'-20'8406'0'0,"5"19"-7912"0"0,1-1 1 0 0,0 1 0 0 0,0 0 0 0 0,-1-1 0 0 0,1 1 0 0 0,0 0 0 0 0,0 0-1 0 0,0-1 1 0 0,0 1 0 0 0,1 0 0 0 0,-1-1 0 0 0,0 1 0 0 0,0 0 0 0 0,1-2-1 0 0,-1 3-416 0 0,1 0-1 0 0,-1 0 0 0 0,0 0 1 0 0,0-1-1 0 0,0 1 0 0 0,0 0 1 0 0,0 0-1 0 0,0 0 0 0 0,0 0 0 0 0,0 0 1 0 0,1 0-1 0 0,-1 0 0 0 0,0-1 1 0 0,0 1-1 0 0,0 0 0 0 0,0 0 1 0 0,0 0-1 0 0,1 0 0 0 0,-1 0 0 0 0,0 0 1 0 0,0 0-1 0 0,0 0 0 0 0,0 0 1 0 0,0 0-1 0 0,1 0 0 0 0,-1 0 1 0 0,0 0-1 0 0,0 0 0 0 0,0 0 0 0 0,0 0 1 0 0,1 0-1 0 0,-1 0 0 0 0,0 0 1 0 0,0 0-1 0 0,0 0 0 0 0,0 0 1 0 0,0 0-1 0 0,1 1 0 0 0,4 5 1338 0 0,3 11-574 0 0,-8-16-748 0 0,10 25 75 0 0,-3 0 1 0 0,0 0-1 0 0,-1 1 0 0 0,-2 0 0 0 0,0 0 1 0 0,-2 0-1 0 0,-1 0 0 0 0,-2 0 0 0 0,0 0 0 0 0,-2 0 1 0 0,0 0-1 0 0,-2 0 0 0 0,-2 0 0 0 0,-10 30 0 0 0,5-24-132 0 0,-17 56-41 0 0,27-79 16 0 0,0-1 0 0 0,0 1 0 0 0,1-1 1 0 0,1 1-1 0 0,0-1 0 0 0,0 1 0 0 0,3 14 0 0 0,-3-21-8 0 0,1 0 0 0 0,-1-1-1 0 0,1 1 1 0 0,0-1 0 0 0,0 1-1 0 0,0-1 1 0 0,1 1-1 0 0,-1-1 1 0 0,0 0 0 0 0,1 1-1 0 0,0-1 1 0 0,-1 0 0 0 0,1 0-1 0 0,0 0 1 0 0,4 3-1 0 0,-3-3-1 0 0,1 0-1 0 0,-1 0 1 0 0,1 0-1 0 0,0-1 1 0 0,0 1-1 0 0,0-1 0 0 0,0 0 1 0 0,0 0-1 0 0,6 0 1 0 0,6 0-18 0 0,1-1 0 0 0,-1 0-1 0 0,0-1 1 0 0,20-5 0 0 0,-25 4-4 0 0,230-25-788 0 0,-229 27-552 0 0,-22 0-7770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10.66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418 102 512 0 0,'0'-4'450'0'0,"2"-4"2831"0"0,-1-1-1 0 0,-1 1 1 0 0,0-14-1 0 0,0 20-2568 0 0,0-1 0 0 0,-1 1 0 0 0,1 0 1 0 0,-1-1-1 0 0,0 1 0 0 0,0 0 0 0 0,1 0 0 0 0,-2-1 0 0 0,0-1 1 0 0,1 2-604 0 0,0 1 0 0 0,0 0 0 0 0,0-1 1 0 0,-1 1-1 0 0,1 0 0 0 0,0 0 0 0 0,0 0 1 0 0,-3-2-1 0 0,0 1 114 0 0,-1 0 0 0 0,1 1 0 0 0,0-1 0 0 0,0 1 0 0 0,0-1 0 0 0,-1 1 0 0 0,1 1 1 0 0,-1-1-1 0 0,1 1 0 0 0,-1-1 0 0 0,-7 2 0 0 0,4 0-18 0 0,1 0 1 0 0,0 0-1 0 0,0 1 0 0 0,0 0 1 0 0,1 1-1 0 0,-13 5 1 0 0,6-1-13 0 0,1 1-1 0 0,0 0 1 0 0,0 1 0 0 0,1 1 0 0 0,0-1 0 0 0,-16 20 0 0 0,-1 4 333 0 0,2 1 1 0 0,2 1-1 0 0,1 2 1 0 0,-33 71-1 0 0,51-95-471 0 0,0 1 1 0 0,1 0-1 0 0,1 0 0 0 0,0 0 0 0 0,1 0 0 0 0,1 0 0 0 0,0 0 0 0 0,1 1 0 0 0,1-1 0 0 0,0 0 0 0 0,1 0 0 0 0,0 0 0 0 0,7 22 0 0 0,-5-23-65 0 0,0 1-1 0 0,1-1 1 0 0,1 0 0 0 0,0-1 0 0 0,1 0 0 0 0,0 0 0 0 0,1 0 0 0 0,1-1-1 0 0,-1 0 1 0 0,2 0 0 0 0,0-1 0 0 0,0 0 0 0 0,21 15 0 0 0,-22-20-107 0 0,0 0 1 0 0,0 0 0 0 0,0-1 0 0 0,0 0 0 0 0,1-1-1 0 0,-1 0 1 0 0,1-1 0 0 0,0 0 0 0 0,0 0 0 0 0,0-1-1 0 0,0 0 1 0 0,0-1 0 0 0,1 0 0 0 0,-1 0-1 0 0,0-1 1 0 0,11-3 0 0 0,-6 1-687 0 0,1-1 0 0 0,-1-1 1 0 0,26-11-1 0 0,-23 7-1947 0 0,1-1 0 0 0,23-18 0 0 0,-21 12-1133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11.6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1 121 512 0 0,'2'-39'2218'0'0,"7"-18"6104"0"0,-8 55-7513 0 0,-1 0 1 0 0,1 0 0 0 0,0-1 0 0 0,0 1-1 0 0,1 0 1 0 0,-1 0 0 0 0,0 0 0 0 0,1 0-1 0 0,-1 0 1 0 0,3-1 0 0 0,-3 4-495 0 0,0 0 0 0 0,0 0-1 0 0,0 1 1 0 0,0-1 0 0 0,-1 0 0 0 0,1 1 0 0 0,0-1 0 0 0,0 1 0 0 0,-1-1-1 0 0,1 1 1 0 0,0 1 0 0 0,11 43 731 0 0,-1-1-1 0 0,4 53 1 0 0,11 48-426 0 0,-24-136-637 0 0,0 1-1 0 0,-1-1 1 0 0,1 17 0 0 0,-2-27-13 0 0,0 0 0 0 0,0 0 1 0 0,0 0-1 0 0,0 1 0 0 0,0-1 1 0 0,0 0-1 0 0,0 0 1 0 0,0 0-1 0 0,0 0 0 0 0,0 1 1 0 0,0-1-1 0 0,0 0 1 0 0,0 0-1 0 0,0 0 0 0 0,0 0 1 0 0,0 1-1 0 0,0-1 0 0 0,0 0 1 0 0,0 0-1 0 0,0 0 1 0 0,0 0-1 0 0,0 0 0 0 0,0 1 1 0 0,-1-1-1 0 0,1 0 1 0 0,0 0-1 0 0,0 0 0 0 0,0 0 1 0 0,0 0-1 0 0,0 0 0 0 0,0 1 1 0 0,0-1-1 0 0,-1 0 1 0 0,1 0-1 0 0,0 0 0 0 0,0 0 1 0 0,0 0-1 0 0,0 0 0 0 0,0 0 1 0 0,-1 0-1 0 0,1 0 1 0 0,0 0-1 0 0,0 0 0 0 0,0 0 1 0 0,0 0-1 0 0,-1 0 1 0 0,1 0-121 0 0,0 0-1 0 0,-1 0 1 0 0,1-1 0 0 0,0 1 0 0 0,0 0 0 0 0,0-1 0 0 0,-1 1 0 0 0,1 0 0 0 0,0 0 0 0 0,0-1 0 0 0,0 1 0 0 0,0 0 0 0 0,0-1 0 0 0,0 1 0 0 0,0 0 0 0 0,-1-1 0 0 0,1 1 0 0 0,0 0 0 0 0,0-1 0 0 0,0 1 0 0 0,0 0 0 0 0,0-1 0 0 0,1 1 0 0 0,-1-1-1 0 0,0 1 1 0 0,1-17-9601 0 0,-1 11 4405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12.0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52 36 3297 0 0,'-52'-8'18076'0'0,"65"17"-14894"0"0,6-4-2892 0 0,1 0 0 0 0,-1-2 1 0 0,1-1-1 0 0,0 0 0 0 0,27-2 0 0 0,-4 2-122 0 0,-16-1-84 0 0,222 2 16 0 0,-135-8-157 0 0,254-25-1557 0 0,-250 6-1880 0 0,-119 26 1602 0 0,-9 5 801 0 0,-13 5-777 0 0,-29 10-5119 0 0,32-14 3695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0.6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 59 512 0 0,'-2'-37'4203'0'0,"2"35"-3216"0"0,0-1 1 0 0,1 1-1 0 0,-1-1 0 0 0,1 0 0 0 0,-1 1 0 0 0,3-5 0 0 0,-3 15 3003 0 0,0 7-2947 0 0,-1-5-770 0 0,1 1 0 0 0,1 0-1 0 0,-1-1 1 0 0,2 1 0 0 0,-1-1-1 0 0,5 14 1 0 0,23 61 1103 0 0,-2-7-301 0 0,-21-60-855 0 0,-3-7-57 0 0,1 0-1 0 0,-2 1 0 0 0,0-1 0 0 0,2 18 0 0 0,-6-22-87 0 0,-2-13 67 0 0,-1-15 58 0 0,4-14-170 0 0,0 18 10 0 0,1 0 1 0 0,3-31-1 0 0,2 18-27 0 0,-2 4 3 0 0,10-30 0 0 0,-12 49-22 0 0,2 0-1 0 0,-1 1 0 0 0,1-1 1 0 0,0 1-1 0 0,0 0 0 0 0,1 0 1 0 0,-1 0-1 0 0,1 0 0 0 0,8-7 0 0 0,-11 11 6 0 0,1 0-1 0 0,0 0 0 0 0,0 0 0 0 0,1 1 0 0 0,-1-1 0 0 0,0 1 1 0 0,1 0-1 0 0,-1-1 0 0 0,0 1 0 0 0,1 0 0 0 0,0 1 0 0 0,-1-1 1 0 0,1 0-1 0 0,-1 1 0 0 0,1-1 0 0 0,0 1 0 0 0,-1 0 0 0 0,1 0 1 0 0,0 0-1 0 0,-1 0 0 0 0,1 0 0 0 0,3 1 0 0 0,-2 0 5 0 0,-1 1-1 0 0,1-1 1 0 0,-1 1-1 0 0,1-1 1 0 0,-1 1 0 0 0,0 0-1 0 0,1 0 1 0 0,-1 1-1 0 0,0-1 1 0 0,0 1-1 0 0,-1-1 1 0 0,1 1-1 0 0,0 0 1 0 0,-1 0 0 0 0,3 3-1 0 0,8 15-1 0 0,0 0 0 0 0,-2 1 0 0 0,0 0-1 0 0,-1 1 1 0 0,-2 0 0 0 0,0 1 0 0 0,9 47 0 0 0,-16-53 17 0 0,-1-14-16 0 0,0 0 0 0 0,1 0 0 0 0,-1-1 0 0 0,1 1 0 0 0,-1 0 0 0 0,1 0 0 0 0,1-1 0 0 0,-1 1 0 0 0,0 0 0 0 0,1-1 0 0 0,3 7 0 0 0,-4-10-11 0 0,0 1-1 0 0,0 0 1 0 0,-1-1-1 0 0,1 1 1 0 0,0-1-1 0 0,0 1 1 0 0,0-1-1 0 0,0 1 0 0 0,0-1 1 0 0,0 0-1 0 0,0 1 1 0 0,0-1-1 0 0,0 0 1 0 0,0 0-1 0 0,0 0 1 0 0,0 0-1 0 0,0 0 0 0 0,0 0 1 0 0,0 0-1 0 0,0 0 1 0 0,0 0-1 0 0,0 0 1 0 0,0-1-1 0 0,1 1 0 0 0,27-11-894 0 0,-18 6 68 0 0,36-12-6595 0 0,-29 11 3560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1.13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 28 472 0 0,'-2'-20'8958'0'0,"1"13"-2775"0"0,12 19-2228 0 0,-12-10-3690 0 0,1 0 1 0 0,-1 0-1 0 0,1 0 0 0 0,-1 0 0 0 0,0 0 0 0 0,0 0 1 0 0,-1 2-1 0 0,-4 8-82 0 0,3-3-100 0 0,1 1 1 0 0,0 0 0 0 0,0 0 0 0 0,1 0 0 0 0,0 0-1 0 0,1 14 1 0 0,7 64 184 0 0,-4-61-178 0 0,6 26 14 0 0,-6-34-106 0 0,0 0 0 0 0,0 23-1 0 0,-3-40-25 0 0,0-1-1 0 0,0 0 0 0 0,0 0 1 0 0,-1 0-1 0 0,1 1 0 0 0,-1-1 1 0 0,1 0-1 0 0,-1 0 0 0 0,1 0 1 0 0,-1 0-1 0 0,0 0 0 0 0,1 0 1 0 0,-1 0-1 0 0,0 0 0 0 0,0 0 1 0 0,0 0-1 0 0,0 0 0 0 0,0-1 1 0 0,0 1-1 0 0,0 0 0 0 0,0-1 1 0 0,0 1-1 0 0,0 0 0 0 0,0-1 1 0 0,-1 1-1 0 0,1-1-148 0 0,0 0 0 0 0,0 1 0 0 0,0-1 1 0 0,1 0-1 0 0,-1 0 0 0 0,0 0 0 0 0,0 0 0 0 0,0 0 0 0 0,1 0 0 0 0,-1 0 0 0 0,0 0 1 0 0,0 0-1 0 0,0 0 0 0 0,1 0 0 0 0,-1-1 0 0 0,-1 1 0 0 0,2-1-171 0 0,-1 1 0 0 0,0-1 1 0 0,1 1-1 0 0,-1 0 0 0 0,1-1 0 0 0,-1 1 0 0 0,1-1 0 0 0,-1 0 0 0 0,1 1 0 0 0,0-1 0 0 0,-1 1 0 0 0,1-1 0 0 0,-1 0 0 0 0,1 1 0 0 0,0-1 0 0 0,0 0 0 0 0,0 1 1 0 0,-1-1-1 0 0,1 0 0 0 0,0 0 0 0 0,0 0 0 0 0,0-5-1622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2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40 1808 0 0,'-3'1'7153'0'0,"3"0"-7008"0"0,-3 9 3487 0 0,-3 22-2199 0 0,3-12-525 0 0,0-7-567 0 0,1 1 0 0 0,0 0-1 0 0,1 0 1 0 0,0 1-1 0 0,1-1 1 0 0,1 0 0 0 0,3 15-1 0 0,-4-25-320 0 0,1 1-1 0 0,0-1 0 0 0,0 0 0 0 0,1 0 1 0 0,-1 0-1 0 0,1-1 0 0 0,-1 1 0 0 0,1 0 1 0 0,1-1-1 0 0,-1 1 0 0 0,0-1 0 0 0,1 1 1 0 0,0-1-1 0 0,0 0 0 0 0,0 0 0 0 0,0 0 1 0 0,0-1-1 0 0,0 1 0 0 0,1-1 0 0 0,-1 0 1 0 0,1 0-1 0 0,0 0 0 0 0,0 0 0 0 0,-1-1 1 0 0,1 1-1 0 0,0-1 0 0 0,1 0 0 0 0,4 1 1 0 0,-4-2-110 0 0,1 0 0 0 0,0 0 0 0 0,0 0 1 0 0,0-1-1 0 0,-1 0 0 0 0,1 0 0 0 0,0 0 0 0 0,-1-1 1 0 0,1 0-1 0 0,-1 0 0 0 0,0 0 0 0 0,1-1 1 0 0,-1 0-1 0 0,0 0 0 0 0,0 0 0 0 0,-1-1 1 0 0,1 1-1 0 0,-1-1 0 0 0,0 0 0 0 0,0 0 0 0 0,0-1 1 0 0,0 1-1 0 0,-1-1 0 0 0,0 0 0 0 0,0 0 1 0 0,0 0-1 0 0,0 0 0 0 0,-1 0 0 0 0,0-1 1 0 0,0 1-1 0 0,2-11 0 0 0,-1-6-133 0 0,-1 1 1 0 0,-1-1-1 0 0,-1 0 1 0 0,-1 0-1 0 0,-1 1 1 0 0,-5-27-1 0 0,7 47 240 0 0,-1-1 0 0 0,1 1 0 0 0,-1 0-1 0 0,1-1 1 0 0,-1 1 0 0 0,1 0 0 0 0,-1 0-1 0 0,1-1 1 0 0,-1 1 0 0 0,0 0 0 0 0,0 0 0 0 0,0 0-1 0 0,0 0 1 0 0,0 0 0 0 0,0 0 0 0 0,0 0-1 0 0,0 0 1 0 0,0 1 0 0 0,0-1 0 0 0,0 0-1 0 0,-1 0 1 0 0,-1 0 0 0 0,1 1 49 0 0,-1-1 0 0 0,0 1 0 0 0,1-1 0 0 0,-1 1 0 0 0,0 0 0 0 0,0 0 0 0 0,1 0 0 0 0,-1 0 0 0 0,0 1-1 0 0,-4 0 1 0 0,-3 3 148 0 0,0-1 0 0 0,0 1 0 0 0,0 0 0 0 0,-16 11 0 0 0,16-9-132 0 0,0 1 1 0 0,1 0 0 0 0,1 1-1 0 0,-1 0 1 0 0,1 0 0 0 0,0 1-1 0 0,1 0 1 0 0,-9 14 0 0 0,13-19-74 0 0,0 1 1 0 0,1 0-1 0 0,-1 0 1 0 0,1 0-1 0 0,0 0 1 0 0,0 0-1 0 0,1 0 1 0 0,0 1-1 0 0,0-1 0 0 0,0 0 1 0 0,0 1-1 0 0,1-1 1 0 0,0 0-1 0 0,0 1 1 0 0,1-1-1 0 0,-1 1 1 0 0,1-1-1 0 0,0 0 1 0 0,1 1-1 0 0,1 5 1 0 0,0-7-30 0 0,-1 0 0 0 0,0 0 0 0 0,1 0 0 0 0,0 0 0 0 0,0-1 0 0 0,0 1 0 0 0,0-1 0 0 0,0 0 0 0 0,1 0 0 0 0,0 0 0 0 0,-1 0 1 0 0,1-1-1 0 0,0 1 0 0 0,0-1 0 0 0,1 0 0 0 0,-1 0 0 0 0,0-1 0 0 0,1 1 0 0 0,-1-1 0 0 0,1 0 0 0 0,-1 0 0 0 0,1 0 0 0 0,0-1 0 0 0,-1 0 1 0 0,1 1-1 0 0,-1-2 0 0 0,1 1 0 0 0,0-1 0 0 0,-1 1 0 0 0,1-1 0 0 0,-1 0 0 0 0,9-4 0 0 0,-8 3-79 0 0,0 0 0 0 0,-1 0 0 0 0,0 0 0 0 0,1-1 0 0 0,-1 0 0 0 0,0 0 0 0 0,0 0 0 0 0,0 0 1 0 0,-1-1-1 0 0,1 0 0 0 0,-1 1 0 0 0,0-1 0 0 0,0 0 0 0 0,0-1 0 0 0,-1 1 0 0 0,1 0 0 0 0,-1-1 0 0 0,3-8 0 0 0,-1-2 1 0 0,0-1-1 0 0,-2 0 1 0 0,0-1-1 0 0,0-22 1 0 0,3-20 736 0 0,13 140 1475 0 0,11 15-1750 0 0,4 17 829 0 0,-31-102-1089 0 0,0 1 0 0 0,-1-1 0 0 0,0 1 0 0 0,-1 0 0 0 0,0-1 0 0 0,-1 1 0 0 0,0 0 0 0 0,-1-1 0 0 0,0 0 0 0 0,-6 19 0 0 0,5-21-77 0 0,-1-1-1 0 0,0 1 1 0 0,0-1-1 0 0,0 0 0 0 0,-1-1 1 0 0,0 1-1 0 0,-1-1 1 0 0,1 0-1 0 0,-1 0 1 0 0,-1-1-1 0 0,1 1 1 0 0,-1-2-1 0 0,0 1 0 0 0,-9 5 1 0 0,6-6 6 0 0,-1 0 0 0 0,0-1 1 0 0,0 0-1 0 0,0 0 0 0 0,0-1 0 0 0,0 0 1 0 0,-1-1-1 0 0,1-1 0 0 0,-1 0 0 0 0,-20-1 1 0 0,31 0-32 0 0,1 0 0 0 0,-1 0 0 0 0,1 0-1 0 0,-1 0 1 0 0,1 0 0 0 0,-1 0 0 0 0,1 0 0 0 0,-1 0 0 0 0,1 0 0 0 0,0 0 0 0 0,-1 0 0 0 0,1-1 0 0 0,-1 1 0 0 0,1 0 0 0 0,-1 0 0 0 0,1 0 0 0 0,0-1 0 0 0,-1 1 0 0 0,1 0 0 0 0,0-1 0 0 0,-1 1 0 0 0,1 0 0 0 0,0-1 0 0 0,-1 1 0 0 0,1 0 0 0 0,0-1 0 0 0,0 1 0 0 0,-1-1-1 0 0,1-1 4 0 0,0 1 0 0 0,0 0 0 0 0,-1 0 0 0 0,1 0 0 0 0,0-1 0 0 0,0 1-1 0 0,0 0 1 0 0,1 0 0 0 0,-1 0 0 0 0,0 0 0 0 0,1-2 0 0 0,12-28 60 0 0,-13 31-64 0 0,9-15-101 0 0,0 1-1 0 0,0 1 0 0 0,2 0 1 0 0,-1 0-1 0 0,14-11 0 0 0,65-53-703 0 0,-79 69 769 0 0,-3 2-282 0 0,0 1-1 0 0,0 0 0 0 0,1 1 0 0 0,12-6 1 0 0,16-2-3949 0 0,-27 10 2200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1.44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1 219 8 0 0,'1'-3'8714'0'0,"3"-4"-5025"0"0,0 4-2804 0 0,1 0 0 0 0,-1 1 0 0 0,1-1 1 0 0,7-2-1 0 0,9-4-8 0 0,63-40 916 0 0,-51 27-1566 0 0,1 3 0 0 0,39-17 0 0 0,-62 32-509 0 0,1-1 0 0 0,-1 0 0 0 0,0-1 0 0 0,0-1 0 0 0,0 1-1 0 0,16-15 1 0 0,-27 21 233 0 0,0 0-1 0 0,1-1 0 0 0,-1 1 1 0 0,0 0-1 0 0,0 0 0 0 0,0 0 1 0 0,0 0-1 0 0,0 0 1 0 0,0 0-1 0 0,0 0 0 0 0,0 0 1 0 0,0 0-1 0 0,0 0 0 0 0,0 0 1 0 0,0 0-1 0 0,0 0 0 0 0,0 0 1 0 0,0 0-1 0 0,0 0 1 0 0,0 0-1 0 0,0 0 0 0 0,0-1 1 0 0,0 1-1 0 0,1 0 0 0 0,-1 0 1 0 0,0 0-1 0 0,0 0 0 0 0,0 0 1 0 0,0 0-1 0 0,0 0 1 0 0,0 0-1 0 0,0 0 0 0 0,0 0 1 0 0,0 0-1 0 0,0 0 0 0 0,0 0 1 0 0,-1-1-1 0 0,1 1 0 0 0,0 0 1 0 0,0 0-1 0 0,0 0 1 0 0,0 0-1 0 0,0 0 0 0 0,0 0 1 0 0,0 0-1 0 0,0 0 0 0 0,0 0 1 0 0,0 0-1 0 0,0 0 0 0 0,0 0 1 0 0,0 0-1 0 0,0 0 1 0 0,0 0-1 0 0,0 0 0 0 0,0-1 1 0 0,0 1-1 0 0,0 0 0 0 0,-1 0 1 0 0,1 0-1 0 0,0 0 0 0 0,0 0 1 0 0,0 0-1 0 0,0 0 1 0 0,0 0-1 0 0,0 0 0 0 0,0 0 1 0 0,0 0-1 0 0,-9 1-2767 0 0,-11 3-2038 0 0,7-1 3002 0 0,-1 0 269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1.73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18 72 0 0,'2'-5'2806'0'0,"-2"4"-2451"0"0,0 1-1 0 0,0-1 1 0 0,0 0-1 0 0,0 1 0 0 0,1-1 1 0 0,-1 1-1 0 0,0-1 1 0 0,0 1-1 0 0,0-1 0 0 0,1 1 1 0 0,-1-1-1 0 0,0 1 0 0 0,0-1 1 0 0,1 1-1 0 0,-1-1 1 0 0,0 1-1 0 0,1 0 0 0 0,-1-1 1 0 0,1 1-1 0 0,-1-1 0 0 0,1 1 1 0 0,-1 0-1 0 0,1 0 1 0 0,-1-1-1 0 0,1 1 0 0 0,-1 0 1 0 0,1 0-1 0 0,-1-1 1 0 0,1 1-1 0 0,0 0 0 0 0,0 11 3898 0 0,-1-5-3448 0 0,2 9-385 0 0,0-1-1 0 0,1 0 1 0 0,1 0-1 0 0,1 0 1 0 0,0 0-1 0 0,1-1 1 0 0,0 0 0 0 0,1 0-1 0 0,0-1 1 0 0,18 24-1 0 0,-17-27-387 0 0,0 0 0 0 0,0 0 0 0 0,1-1 0 0 0,0 0 0 0 0,1-1 0 0 0,0 0 0 0 0,0 0 0 0 0,1-1 0 0 0,-1 0 0 0 0,1-1 0 0 0,0 0 0 0 0,1-1 0 0 0,19 5 0 0 0,-24-8-198 0 0,36 6 192 0 0,-40-6-372 0 0,1-1 0 0 0,-1 0 0 0 0,0 0-1 0 0,1 0 1 0 0,-1-1 0 0 0,1 1 0 0 0,-1-1 0 0 0,0 0 0 0 0,1 0 0 0 0,2-1 0 0 0,-19-1-11132 0 0,4 3 9609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2.38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65 2320 0 0,'-1'-16'7074'0'0,"1"15"-6786"0"0,0 1 1 0 0,0-1-1 0 0,0 1 1 0 0,0-1-1 0 0,0 1 0 0 0,0-1 1 0 0,0 1-1 0 0,0-1 1 0 0,0 1-1 0 0,0-1 1 0 0,0 1-1 0 0,0 0 0 0 0,0-1 1 0 0,0 1-1 0 0,1-1 1 0 0,-1 1-1 0 0,0-1 0 0 0,0 1 1 0 0,1 0-1 0 0,-1-1 1 0 0,0 1-1 0 0,1-1 1 0 0,-1 1-1 0 0,0 0 0 0 0,1-1 1 0 0,-1 1-1 0 0,0 0 1 0 0,1 0-1 0 0,0-1 1 0 0,0 2-17 0 0,0 1 0 0 0,-1-1 0 0 0,1 0 1 0 0,0 1-1 0 0,0-1 0 0 0,-1 1 1 0 0,1-1-1 0 0,0 1 0 0 0,-1-1 0 0 0,0 1 1 0 0,1-1-1 0 0,-1 1 0 0 0,0 2 1 0 0,1 0 90 0 0,7 34 826 0 0,3 41 1 0 0,-4-23-440 0 0,5 12-453 0 0,-29-110-480 0 0,15 35 161 0 0,-1 1 0 0 0,1-1 0 0 0,0 1 0 0 0,0-1 0 0 0,1 0 0 0 0,0 1 0 0 0,0-1-1 0 0,1 0 1 0 0,-1 0 0 0 0,2 0 0 0 0,-1 0 0 0 0,3-11 0 0 0,0 1-8 0 0,2-1 1 0 0,0 1-1 0 0,13-27 1 0 0,-15 38 23 0 0,-1 1-1 0 0,1 0 1 0 0,0 0-1 0 0,0 0 1 0 0,1 0 0 0 0,0 1-1 0 0,-1-1 1 0 0,2 1-1 0 0,5-5 1 0 0,-8 7 7 0 0,0 1 0 0 0,0-1 1 0 0,1 1-1 0 0,-1 0 0 0 0,0 0 0 0 0,0 0 1 0 0,1 0-1 0 0,-1 0 0 0 0,1 0 0 0 0,-1 1 0 0 0,1-1 1 0 0,-1 1-1 0 0,1 0 0 0 0,-1 0 0 0 0,1 0 1 0 0,-1 0-1 0 0,1 0 0 0 0,-1 0 0 0 0,1 1 1 0 0,-1-1-1 0 0,0 1 0 0 0,1 0 0 0 0,-1-1 0 0 0,5 3 1 0 0,-4-1 2 0 0,0 1 1 0 0,0-1 0 0 0,0 0-1 0 0,0 1 1 0 0,0 0 0 0 0,-1-1-1 0 0,1 1 1 0 0,-1 0 0 0 0,0 1-1 0 0,0-1 1 0 0,0 0 0 0 0,0 1-1 0 0,0-1 1 0 0,1 6 0 0 0,1 2 12 0 0,-1-1 1 0 0,0 1 0 0 0,2 19 0 0 0,-1 26 131 0 0,-3-31-81 0 0,5 28-1 0 0,-4-45-84 0 0,0 0 1 0 0,0 0-1 0 0,1 0 0 0 0,0 0 0 0 0,0 0 0 0 0,1-1 0 0 0,6 10 0 0 0,-10-16-47 0 0,1 0 0 0 0,0-1 0 0 0,-1 1 0 0 0,1 0 0 0 0,0 0 0 0 0,0-1 0 0 0,0 1 0 0 0,0-1 0 0 0,0 1 0 0 0,-1-1 0 0 0,1 1 0 0 0,0-1 0 0 0,0 0 0 0 0,0 1 0 0 0,0-1 0 0 0,0 0 0 0 0,0 0 0 0 0,0 1 0 0 0,1-1-1 0 0,-1 0 1 0 0,0 0 0 0 0,0 0 0 0 0,0-1 0 0 0,0 1 0 0 0,0 0 0 0 0,0 0 0 0 0,0 0 0 0 0,1-1 0 0 0,-1 0-390 0 0,0 1 1 0 0,0-1-1 0 0,0 1 1 0 0,0-1-1 0 0,0 1 1 0 0,0-1-1 0 0,0 0 0 0 0,0 0 1 0 0,0 1-1 0 0,-1-1 1 0 0,1 0-1 0 0,0 0 0 0 0,0 0 1 0 0,-1 0-1 0 0,1 0 1 0 0,-1 0-1 0 0,1 0 0 0 0,0-1 1 0 0,0-4-2747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2.58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50 1048 0 0,'1'-1'1123'0'0,"0"0"-1"0"0,1 1 1 0 0,-1-1 0 0 0,0 0-1 0 0,1 0 1 0 0,-1 1 0 0 0,1-1-1 0 0,-1 1 1 0 0,3-1-1 0 0,33-5 2900 0 0,-15 3-2061 0 0,123-15 661 0 0,-50 8-3135 0 0,-52 6-4804 0 0,-33 2 566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3.17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287 17 512 0 0,'-1'-2'543'0'0,"0"1"0"0"0,-1-1 0 0 0,1 1 0 0 0,-1 0 0 0 0,1 0 0 0 0,-1 0 0 0 0,1 0 0 0 0,-1 0 0 0 0,0 0 0 0 0,0 0 0 0 0,1 0 0 0 0,-1 1 0 0 0,0-1 0 0 0,0 1 0 0 0,0-1 0 0 0,0 1 0 0 0,0 0 0 0 0,0 0-1 0 0,1 0 1 0 0,-5 0 0 0 0,-4 1 1005 0 0,1 0 0 0 0,-17 4 0 0 0,17-4-1255 0 0,0 2 0 0 0,0-1 0 0 0,0 1-1 0 0,0 0 1 0 0,1 1 0 0 0,-1 0 0 0 0,1 1 0 0 0,0-1-1 0 0,0 1 1 0 0,1 1 0 0 0,-1 0 0 0 0,1 0 0 0 0,1 0-1 0 0,-1 1 1 0 0,1 0 0 0 0,0 0 0 0 0,0 1 0 0 0,1-1-1 0 0,-5 10 1 0 0,2 2-142 0 0,0 1 0 0 0,1 0-1 0 0,0 0 1 0 0,2 0 0 0 0,0 1 0 0 0,2 0 0 0 0,0 0-1 0 0,2 0 1 0 0,0 0 0 0 0,1 0 0 0 0,1 1 0 0 0,1-1-1 0 0,1 0 1 0 0,7 25 0 0 0,-7-34-158 0 0,1-1-1 0 0,0 0 1 0 0,0-1 0 0 0,1 1-1 0 0,1-1 1 0 0,0 0 0 0 0,0 0 0 0 0,1-1-1 0 0,0 0 1 0 0,1 0 0 0 0,0 0-1 0 0,0-1 1 0 0,1 0 0 0 0,0-1 0 0 0,0 0-1 0 0,15 8 1 0 0,3 0-658 0 0,1-2 1 0 0,0-1-1 0 0,1-1 1 0 0,0-2-1 0 0,1-1 1 0 0,45 7-1 0 0,-19-8-1623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3.61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 30 512 0 0,'-2'-2'934'0'0,"1"-1"-1"0"0,0 1 1 0 0,-1 0 0 0 0,0 0-1 0 0,1 0 1 0 0,-1 0 0 0 0,0 0-1 0 0,-4-2 1 0 0,-5-4 8014 0 0,11 8-8897 0 0,0 0 0 0 0,0 1 0 0 0,0-1 0 0 0,0 0 0 0 0,0 0 0 0 0,0 1 0 0 0,0-1 0 0 0,0 0 0 0 0,0 0 0 0 0,0 1 0 0 0,0-1 0 0 0,0 0 0 0 0,0 0 0 0 0,0 1 0 0 0,0-1 0 0 0,0 0 1 0 0,0 0-1 0 0,0 1 0 0 0,0-1 0 0 0,0 0 0 0 0,1 0 0 0 0,-1 1 0 0 0,0-1 0 0 0,0 0 0 0 0,0 0 0 0 0,0 0 0 0 0,1 1 0 0 0,-1-1 0 0 0,0 0 0 0 0,0 0 0 0 0,1 0 0 0 0,8 4 456 0 0,0-1-1 0 0,0 0 1 0 0,0-1-1 0 0,17 3 1 0 0,-16-4-326 0 0,0 1 1 0 0,0 0 0 0 0,0 1-1 0 0,12 5 1 0 0,-14-5-78 0 0,0 2-1 0 0,-1-1 1 0 0,1 1 0 0 0,-1 0 0 0 0,0 0 0 0 0,-1 1-1 0 0,1 0 1 0 0,-1 0 0 0 0,0 1 0 0 0,-1 0 0 0 0,1 0-1 0 0,-2 0 1 0 0,6 9 0 0 0,-4-4-22 0 0,-1 1-1 0 0,0 0 1 0 0,-1 1 0 0 0,0-1 0 0 0,-1 1 0 0 0,-1 0-1 0 0,2 21 1 0 0,-2-14-11 0 0,-1 1 0 0 0,-2-1 0 0 0,0 0 0 0 0,-1 0 0 0 0,-7 32 0 0 0,7-45-98 0 0,-1 0 1 0 0,0 0-1 0 0,0 0 1 0 0,0 0-1 0 0,-1-1 1 0 0,-1 0-1 0 0,-6 10 1 0 0,7-13-81 0 0,0 1 0 0 0,0-1 1 0 0,0 0-1 0 0,-1 0 0 0 0,0 0 0 0 0,0-1 1 0 0,0 0-1 0 0,0 0 0 0 0,0 0 1 0 0,-1 0-1 0 0,-7 2 0 0 0,12-5-280 0 0,0 0 0 0 0,0 1 0 0 0,0-1-1 0 0,0 0 1 0 0,0 0 0 0 0,-1 1 0 0 0,1-1 0 0 0,0 0-1 0 0,0 0 1 0 0,0 0 0 0 0,-1-1 0 0 0,-1 0-2404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4.0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 29 512 0 0,'-18'-3'3395'0'0,"-8"-8"9991"0"0,32 10-9083 0 0,23-4-3090 0 0,10 1-641 0 0,-25 2-550 0 0,1 0 0 0 0,-1 1 0 0 0,0 1 0 0 0,0 0 1 0 0,0 1-1 0 0,27 6 0 0 0,-39-7-23 0 0,-1 0 0 0 0,1 0-1 0 0,-1 1 1 0 0,0-1 0 0 0,1 1 0 0 0,-1-1 0 0 0,0 1 0 0 0,0-1 0 0 0,0 1 0 0 0,1 0 0 0 0,-1-1 0 0 0,0 1-1 0 0,0 0 1 0 0,0 0 0 0 0,0 0 0 0 0,0 0 0 0 0,0 0 0 0 0,0 0 0 0 0,-1 0 0 0 0,1 0 0 0 0,0 1 0 0 0,0-1-1 0 0,-1 0 1 0 0,1 0 0 0 0,-1 1 0 0 0,1-1 0 0 0,-1 0 0 0 0,0 1 0 0 0,1-1 0 0 0,-1 0 0 0 0,0 1 0 0 0,0-1-1 0 0,0 1 1 0 0,0-1 0 0 0,0 0 0 0 0,0 1 0 0 0,-1-1 0 0 0,1 0 0 0 0,0 1 0 0 0,-1-1 0 0 0,1 0 0 0 0,-1 1-1 0 0,0 1 1 0 0,-3 3 8 0 0,1 0-1 0 0,0 0 0 0 0,-1 0 0 0 0,0 0 0 0 0,-1-1 1 0 0,1 0-1 0 0,-8 7 0 0 0,-24 14 37 0 0,30-22-14 0 0,-1 0 1 0 0,1 0 0 0 0,0 1 0 0 0,0 0 0 0 0,1 0 0 0 0,-1 0 0 0 0,1 1 0 0 0,0 0 0 0 0,-5 7-1 0 0,10-12-28 0 0,-1 0-1 0 0,1 1 0 0 0,-1-1 0 0 0,1 0 1 0 0,0 0-1 0 0,-1 1 0 0 0,1-1 0 0 0,0 0 1 0 0,0 0-1 0 0,0 1 0 0 0,0-1 0 0 0,0 0 1 0 0,0 1-1 0 0,0-1 0 0 0,0 0 1 0 0,0 0-1 0 0,1 1 0 0 0,-1-1 0 0 0,0 0 1 0 0,1 0-1 0 0,0 1 0 0 0,-1-1 0 0 0,1 0 1 0 0,-1 0-1 0 0,1 0 0 0 0,0 0 0 0 0,0 0 1 0 0,0 0-1 0 0,0 0 0 0 0,0 0 0 0 0,0 0 1 0 0,0 0-1 0 0,0-1 0 0 0,0 1 0 0 0,2 1 1 0 0,1 0-49 0 0,-1 0 0 0 0,1 0 0 0 0,0-1 1 0 0,0 1-1 0 0,0-1 0 0 0,0 0 1 0 0,1 0-1 0 0,-1-1 0 0 0,8 1 0 0 0,9-1-1552 0 0,27-5 0 0 0,-2-3-3904 0 0,-17 2 1160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4.94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456 37 512 0 0,'3'-9'1023'0'0,"1"-7"623"0"0,-5 6 3276 0 0,0 10-4789 0 0,1 0-1 0 0,0 0 1 0 0,-1 0-1 0 0,1-1 1 0 0,0 1 0 0 0,0 0-1 0 0,-1 0 1 0 0,1 0-1 0 0,0 0 1 0 0,-1 0 0 0 0,1 0-1 0 0,0 0 1 0 0,-1 0-1 0 0,1 0 1 0 0,0 0 0 0 0,-1 0-1 0 0,1 0 1 0 0,0 0-1 0 0,-1 0 1 0 0,1 0 0 0 0,0 0-1 0 0,-1 0 1 0 0,1 1-1 0 0,0-1 1 0 0,-1 0 0 0 0,1 0-1 0 0,0 0 1 0 0,0 0-1 0 0,-1 1 1 0 0,1-1 0 0 0,-10 7 1075 0 0,-23 22 1467 0 0,-41 47 1 0 0,44-44-1819 0 0,-1 3-344 0 0,2 1 0 0 0,2 1 1 0 0,-29 51-1 0 0,-51 130 828 0 0,96-191-1219 0 0,1 0 0 0 0,1 1 0 0 0,2 0 0 0 0,0 0 0 0 0,-1 31 0 0 0,6-44-100 0 0,2-1 1 0 0,0 1-1 0 0,1 0 1 0 0,5 28-1 0 0,-4-33-30 0 0,1-1-1 0 0,0 0 1 0 0,0 1-1 0 0,1-1 1 0 0,0-1-1 0 0,1 1 1 0 0,0-1-1 0 0,8 11 1 0 0,-5-10-81 0 0,0 0-1 0 0,1-1 1 0 0,0 0 0 0 0,0 0 0 0 0,1-1 0 0 0,0 0 0 0 0,0-1-1 0 0,1 0 1 0 0,0 0 0 0 0,17 5 0 0 0,2-1-2145 0 0,0-2 0 0 0,57 9 0 0 0,-37-10 16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6.8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49 221 512 0 0,'-1'0'179'0'0,"-4"-1"1875"0"0,0 0 0 0 0,0-1 0 0 0,0 0 1 0 0,0 0-1 0 0,-7-3 0 0 0,11 4-1732 0 0,1 1 1 0 0,-1-1-1 0 0,0 1 1 0 0,1-1 0 0 0,-1 0-1 0 0,0 1 1 0 0,1-1 0 0 0,-1 0-1 0 0,0 1 1 0 0,1-1 0 0 0,-1 0-1 0 0,1 0 1 0 0,0 1-1 0 0,-1-1 1 0 0,1 0 0 0 0,0 0-1 0 0,-1 0 1 0 0,1 0 0 0 0,0 0-1 0 0,0-1 1 0 0,0 1-219 0 0,0 0 1 0 0,0 0-1 0 0,0 0 1 0 0,0 0-1 0 0,1-1 0 0 0,-1 1 1 0 0,0 0-1 0 0,1 0 1 0 0,-1 0-1 0 0,1 0 1 0 0,-1 0-1 0 0,2-1 1 0 0,10-13 323 0 0,0 0 1 0 0,2 2-1 0 0,-1 0 1 0 0,2 0-1 0 0,21-15 1 0 0,-15 13-264 0 0,-7 4 15 0 0,1 0 0 0 0,29-14 0 0 0,-39 22-131 0 0,1 1 0 0 0,-1-1 0 0 0,0 2-1 0 0,0-1 1 0 0,1 0 0 0 0,-1 1 0 0 0,1 0 0 0 0,0 0 0 0 0,-1 1 0 0 0,1 0 0 0 0,-1 0 0 0 0,1 0-1 0 0,9 2 1 0 0,-12-1-30 0 0,0 0 0 0 0,0 1-1 0 0,1-1 1 0 0,-1 1 0 0 0,0 0-1 0 0,0 0 1 0 0,-1 0-1 0 0,1 1 1 0 0,0-1 0 0 0,-1 0-1 0 0,1 1 1 0 0,-1 0 0 0 0,0 0-1 0 0,0 0 1 0 0,3 5-1 0 0,1 3 34 0 0,0 1 0 0 0,8 24 0 0 0,9 53 71 0 0,6 15 118 0 0,-25-93-258 0 0,1 0 1 0 0,0 0 0 0 0,1 0-1 0 0,0 0 1 0 0,1-1 0 0 0,14 17-1 0 0,-17-22-103 0 0,17 15-56 0 0,-20-19 8 0 0,0 0 0 0 0,1 0 0 0 0,-1 0 0 0 0,1 0 0 0 0,-1 0 0 0 0,1 0 0 0 0,-1 0 0 0 0,1-1 0 0 0,0 1 0 0 0,-1-1 0 0 0,1 1 0 0 0,0-1 0 0 0,2 1 0 0 0,-4-1-36 0 0,1-1 1 0 0,-1 1 0 0 0,1 0 0 0 0,-1 0 0 0 0,0 0-1 0 0,1-1 1 0 0,-1 1 0 0 0,1 0 0 0 0,-1 0 0 0 0,0-1-1 0 0,1 1 1 0 0,-1 0 0 0 0,0-1 0 0 0,0 1 0 0 0,1 0-1 0 0,-1-1 1 0 0,0 1 0 0 0,0-1 0 0 0,1 1 0 0 0,-1 0-1 0 0,0-1 1 0 0,0 0 0 0 0,4-9-7782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7.04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354 0 1704 0 0,'-1'1'763'0'0,"0"0"0"0"0,0-1 0 0 0,0 1 0 0 0,0-1 0 0 0,-1 1 0 0 0,1-1 0 0 0,0 1 0 0 0,0-1 0 0 0,0 0 0 0 0,-3 1 0 0 0,-10 3 2264 0 0,8 1-1894 0 0,-1 0-1 0 0,1 1 1 0 0,1 0 0 0 0,-1 0-1 0 0,-7 11 1 0 0,-8 9 44 0 0,-50 45 1001 0 0,-52 58-394 0 0,107-110-2292 0 0,5-7 867 0 0,-12 17 0 0 0,11-6-2956 0 0,11-20 1585 0 0,0-1 0 0 0,0 1 0 0 0,1 0 0 0 0,-1 0 0 0 0,1-1-1 0 0,-1 5 1 0 0,1-2-2684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3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5 8 0 0,'-9'-2'3241'0'0,"8"2"-2801"0"0,1-1-1 0 0,-1 1 1 0 0,1 0 0 0 0,-1 0 0 0 0,1-1-1 0 0,-1 1 1 0 0,0 0 0 0 0,1 0-1 0 0,-1 0 1 0 0,1 0 0 0 0,-1 0 0 0 0,0 0-1 0 0,1 0 1 0 0,-1 0 0 0 0,1 0-1 0 0,-1 0 1 0 0,0 0 0 0 0,1 0 0 0 0,-1 0-1 0 0,1 1 1 0 0,-2-1 0 0 0,-2 4 280 0 0,0 1 0 0 0,0-2 0 0 0,-1 1 0 0 0,0 0-1 0 0,-7 3 1 0 0,-4 4 407 0 0,13-9-967 0 0,1 0 0 0 0,-1 0-1 0 0,1 0 1 0 0,-1 0 0 0 0,1 1 0 0 0,0-1-1 0 0,0 1 1 0 0,0-1 0 0 0,1 1-1 0 0,-1 0 1 0 0,-1 3 0 0 0,2-4-127 0 0,1-1 0 0 0,0 1 0 0 0,-1 0 0 0 0,1-1 0 0 0,0 1 0 0 0,0-1 0 0 0,0 1 0 0 0,0 0 0 0 0,0-1 0 0 0,1 1 0 0 0,-1-1 0 0 0,0 1 0 0 0,1 0 0 0 0,-1-1 0 0 0,1 1 0 0 0,0-1 0 0 0,-1 1 0 0 0,1-1 0 0 0,0 0 0 0 0,0 1 0 0 0,0-1 0 0 0,0 0 0 0 0,0 0 0 0 0,1 2 0 0 0,4 3-24 0 0,0-1-1 0 0,1 0 1 0 0,-1 0-1 0 0,1 0 1 0 0,0 0-1 0 0,0-1 1 0 0,1-1-1 0 0,-1 1 1 0 0,1-1-1 0 0,-1 0 1 0 0,15 2-1 0 0,-15-3-65 0 0,0-1-1 0 0,0 0 1 0 0,0 0-1 0 0,0-1 1 0 0,0 0-1 0 0,0 0 1 0 0,0 0-1 0 0,0-1 1 0 0,-1 0 0 0 0,1-1-1 0 0,0 0 1 0 0,0 0-1 0 0,-1 0 1 0 0,8-4-1 0 0,-13 6 25 0 0,0-1 0 0 0,0 1 0 0 0,0-1 0 0 0,0 0 1 0 0,0 1-1 0 0,0-1 0 0 0,-1 0 0 0 0,1 1 0 0 0,0-1 0 0 0,0 0 0 0 0,-1 0 0 0 0,1 0 1 0 0,-1 1-1 0 0,1-1 0 0 0,0 0 0 0 0,-1 0 0 0 0,0 0 0 0 0,1 0 0 0 0,-1 0 0 0 0,0 0 0 0 0,1 0 1 0 0,-1-2-1 0 0,0 1-3 0 0,0 1 1 0 0,0-1-1 0 0,-1 0 0 0 0,1 1 1 0 0,0-1-1 0 0,-1 0 0 0 0,0 1 1 0 0,1-1-1 0 0,-1 1 1 0 0,0-1-1 0 0,0 1 0 0 0,-1-3 1 0 0,-4-4-13 0 0,-1 1 0 0 0,1 1 0 0 0,-1-1 0 0 0,-8-5 1 0 0,13 10 59 0 0,-10-7-13 0 0,1 0 0 0 0,-22-11 0 0 0,29 18-18 0 0,-1 0-1 0 0,1 0 0 0 0,-1 0 0 0 0,0 0 1 0 0,0 1-1 0 0,0 0 0 0 0,0 0 0 0 0,0 0 1 0 0,0 0-1 0 0,0 1 0 0 0,-6 0 0 0 0,10 0-67 0 0,0 1-1 0 0,-1-1 0 0 0,1 0 1 0 0,-1 1-1 0 0,1 0 1 0 0,0-1-1 0 0,-1 1 0 0 0,1 0 1 0 0,0-1-1 0 0,0 1 0 0 0,-1 0 1 0 0,1 0-1 0 0,-2 2 1 0 0,3-3-182 0 0,-1 1 0 0 0,1 0 1 0 0,-1-1-1 0 0,1 1 1 0 0,-1 0-1 0 0,1 0 0 0 0,-1-1 1 0 0,1 1-1 0 0,0 0 1 0 0,0 0-1 0 0,-1 0 0 0 0,1-1 1 0 0,0 1-1 0 0,0 2 1 0 0,0 0-1740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8.1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8 179 1888 0 0,'0'-1'673'0'0,"0"-1"0"0"0,0 1-1 0 0,0 0 1 0 0,0-1 0 0 0,0 1-1 0 0,0-1 1 0 0,-1 1 0 0 0,1-1-1 0 0,0 1 1 0 0,-1 0-1 0 0,0-1 1 0 0,1 1 0 0 0,-1 0-1 0 0,0 0 1 0 0,-1-3 0 0 0,5 13 4732 0 0,0 0-4676 0 0,9 14 252 0 0,-2 1-1 0 0,-1 0 0 0 0,11 40 0 0 0,-18-45-599 0 0,-1-18-359 0 0,-1-1 0 0 0,0 1-1 0 0,0-1 1 0 0,0 1 0 0 0,0-1 0 0 0,0 0-1 0 0,0 1 1 0 0,0-1 0 0 0,0 1-1 0 0,0-1 1 0 0,-1 1 0 0 0,1-1 0 0 0,0 0-1 0 0,0 1 1 0 0,0-1 0 0 0,0 1-1 0 0,-1-1 1 0 0,1 0 0 0 0,0 1 0 0 0,0-1-1 0 0,-1 0 1 0 0,1 1 0 0 0,0-1-1 0 0,0 0 1 0 0,-1 1 0 0 0,1-1-1 0 0,0 0 1 0 0,-1 0 0 0 0,1 0 0 0 0,-1 1-1 0 0,1-1 1 0 0,-1 0 0 0 0,1 0-13 0 0,-1 0 0 0 0,1 0 0 0 0,0-1 0 0 0,-1 1 0 0 0,1 0 0 0 0,0 0 0 0 0,-1-1 0 0 0,1 1 0 0 0,0 0 0 0 0,0-1 0 0 0,-1 1 0 0 0,1 0 0 0 0,0-1 0 0 0,0 1 0 0 0,0-1 0 0 0,-1 1 0 0 0,1 0 0 0 0,0-1 0 0 0,0 1 0 0 0,0-1 0 0 0,0 1 0 0 0,0 0 0 0 0,0-1 0 0 0,0 1 0 0 0,0-1 0 0 0,0 1 0 0 0,0 0 0 0 0,0-1 0 0 0,0 1 0 0 0,0-1 0 0 0,1 0 0 0 0,2-15 74 0 0,24-45-49 0 0,-4-1 0 0 0,24-92 0 0 0,-47 152-29 0 0,1 0 0 0 0,0-1 0 0 0,0 1 0 0 0,0 0 1 0 0,0-1-1 0 0,0 1 0 0 0,1 0 0 0 0,-1 0 0 0 0,1 0 0 0 0,-1 0 0 0 0,1 0 0 0 0,2-2 0 0 0,-3 4-2 0 0,-1-1-1 0 0,1 1 1 0 0,-1 0-1 0 0,1-1 1 0 0,0 1 0 0 0,-1 0-1 0 0,1 0 1 0 0,0-1-1 0 0,-1 1 1 0 0,1 0-1 0 0,0 0 1 0 0,-1 0-1 0 0,1 0 1 0 0,0 0-1 0 0,-1 0 1 0 0,1 0 0 0 0,0 0-1 0 0,-1 0 1 0 0,2 0-1 0 0,-1 1 1 0 0,0 0-1 0 0,1-1 1 0 0,-1 1-1 0 0,0 0 1 0 0,0-1-1 0 0,0 1 1 0 0,0 0-1 0 0,0 0 1 0 0,0 0-1 0 0,0 0 1 0 0,0 0-1 0 0,-1 0 1 0 0,2 2-1 0 0,9 15 122 0 0,16 38 1 0 0,-9-16-31 0 0,-8-19 9 0 0,0 0 1 0 0,-2 1-1 0 0,9 37 0 0 0,12-121-59 0 0,-24 51-62 0 0,0 1-1 0 0,1 0 0 0 0,0 1 1 0 0,1-1-1 0 0,0 1 0 0 0,1 0 1 0 0,-1 1-1 0 0,17-13 0 0 0,-23 20 19 0 0,1-1-1 0 0,0 1 0 0 0,-1 0 1 0 0,1 0-1 0 0,0 0 0 0 0,0 0 0 0 0,0 0 1 0 0,0 0-1 0 0,0 1 0 0 0,0-1 1 0 0,0 1-1 0 0,0-1 0 0 0,0 1 0 0 0,0 0 1 0 0,0 0-1 0 0,0 0 0 0 0,0 0 1 0 0,0 0-1 0 0,1 0 0 0 0,-1 1 0 0 0,0-1 1 0 0,0 1-1 0 0,0-1 0 0 0,0 1 1 0 0,0 0-1 0 0,-1 0 0 0 0,1 0 1 0 0,0 0-1 0 0,0 0 0 0 0,0 0 0 0 0,-1 0 1 0 0,1 1-1 0 0,-1-1 0 0 0,1 1 1 0 0,-1-1-1 0 0,1 1 0 0 0,-1-1 0 0 0,2 3 1 0 0,0 2-2 0 0,1 0 0 0 0,-1-1 0 0 0,0 1 0 0 0,0 1 0 0 0,0-1 1 0 0,-1 0-1 0 0,0 1 0 0 0,0-1 0 0 0,-1 1 0 0 0,1 11 0 0 0,-2 134-526 0 0,-3-102-2667 0 0,-2 1-4383 0 0,5-37 3732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8.4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72 5 8 0 0,'0'0'127'0'0,"0"0"-1"0"0,-1-1 1 0 0,1 1 0 0 0,0 0-1 0 0,0-1 1 0 0,-1 1 0 0 0,1 0-1 0 0,0 0 1 0 0,-1-1-1 0 0,1 1 1 0 0,0 0 0 0 0,-1 0-1 0 0,1 0 1 0 0,0-1 0 0 0,-1 1-1 0 0,1 0 1 0 0,-1 0 0 0 0,1 0-1 0 0,0 0 1 0 0,-1 0 0 0 0,1 0-1 0 0,-1 0 1 0 0,1 0 0 0 0,0 0-1 0 0,-1 0 1 0 0,1 0 0 0 0,-1 0-1 0 0,1 0 1 0 0,0 0-1 0 0,-1 0 1 0 0,1 0 0 0 0,-1 1-1 0 0,1-1 1 0 0,0 0 0 0 0,-1 0-1 0 0,1 0 1 0 0,0 1 0 0 0,-1-1-1 0 0,1 0 1 0 0,0 0 0 0 0,-1 1-1 0 0,1-1 1 0 0,0 0 0 0 0,0 1-1 0 0,-1-1 1 0 0,1 1 0 0 0,-10 22 9601 0 0,5-11-7172 0 0,-3 7-1309 0 0,1 0 0 0 0,1 1 0 0 0,0-1 0 0 0,-3 26 0 0 0,7-29-848 0 0,0 25 0 0 0,2-37-365 0 0,0 0-1 0 0,0 1 0 0 0,0-1 1 0 0,1 0-1 0 0,0 0 1 0 0,0 0-1 0 0,0 0 0 0 0,0 0 1 0 0,1 0-1 0 0,0 0 0 0 0,3 6 1 0 0,-4-9-46 0 0,0 1 0 0 0,0-1-1 0 0,0 0 1 0 0,0 1 0 0 0,0-1 0 0 0,1 0 0 0 0,-1 0 0 0 0,1 0 0 0 0,-1 0 0 0 0,1 0-1 0 0,-1 0 1 0 0,1 0 0 0 0,-1 0 0 0 0,1-1 0 0 0,0 1 0 0 0,-1-1 0 0 0,1 1 0 0 0,0-1-1 0 0,-1 0 1 0 0,3 1 0 0 0,-1-2-42 0 0,0 1 0 0 0,0 0-1 0 0,0-1 1 0 0,-1 1 0 0 0,1-1 0 0 0,0 0 0 0 0,0 0-1 0 0,-1 0 1 0 0,1-1 0 0 0,0 1 0 0 0,2-2 0 0 0,2-2-925 0 0,0 0 0 0 0,12-12 0 0 0,6-10-6134 0 0,-16 16 3143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8.6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0 2537 0 0,'-11'5'9049'0'0,"8"0"-6712"0"0,3-2-633 0 0,5 3-879 0 0,1 0-289 0 0,1 0-24 0 0,3 0-168 0 0,0 2-288 0 0,1-4-56 0 0,0 1-48 0 0,2-1-288 0 0,1-1-552 0 0,-2 0 319 0 0,2-1-3912 0 0,1-1 2865 0 0,-1 1-504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29.03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58 512 0 0,'7'-25'3235'0'0,"-1"2"4550"0"0,-6 22-7613 0 0,1 1 0 0 0,-1-1 0 0 0,0 1 1 0 0,0-1-1 0 0,1 1 0 0 0,-1-1 0 0 0,1 1 0 0 0,-1-1 1 0 0,0 1-1 0 0,1-1 0 0 0,-1 1 0 0 0,1-1 1 0 0,-1 1-1 0 0,1 0 0 0 0,-1-1 0 0 0,1 1 0 0 0,0 0 1 0 0,-1-1-1 0 0,1 1 0 0 0,-1 0 0 0 0,1 0 0 0 0,0 0 1 0 0,0-1-1 0 0,1 1 110 0 0,0 0 0 0 0,0 0 0 0 0,-1 0 0 0 0,1 1 0 0 0,0-1 0 0 0,0 0 0 0 0,0 1 0 0 0,2 0 1 0 0,1 1 187 0 0,1 0 1 0 0,-1 1-1 0 0,0 0 1 0 0,7 4-1 0 0,11 10 409 0 0,0 1-1 0 0,-1 1 1 0 0,32 36-1 0 0,-42-41-721 0 0,-1 0-1 0 0,-1 1 1 0 0,-1 0 0 0 0,0 1-1 0 0,-1 0 1 0 0,0 0-1 0 0,6 22 1 0 0,-1 5 93 0 0,-1 2 1 0 0,5 46 0 0 0,-14-69-143 0 0,-1 1 1 0 0,-1 1 0 0 0,-1-1 0 0 0,-2 0-1 0 0,-7 45 1 0 0,3-37-19 0 0,-2-1 0 0 0,0 0-1 0 0,-16 34 1 0 0,20-56-235 0 0,-1 1 0 0 0,1-1-1 0 0,-1 0 1 0 0,-1 0 0 0 0,0-1-1 0 0,0 1 1 0 0,0-1 0 0 0,-1 0 0 0 0,0-1-1 0 0,0 0 1 0 0,-1 0 0 0 0,0-1-1 0 0,0 1 1 0 0,-15 6 0 0 0,-2-3-2697 0 0,14-6 869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30.0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283 57 512 0 0,'0'-3'518'0'0,"0"0"1"0"0,1 0-1 0 0,-1 0 0 0 0,1 0 1 0 0,0 0-1 0 0,0 0 0 0 0,0 0 1 0 0,0 1-1 0 0,0-1 0 0 0,1 0 1 0 0,-1 1-1 0 0,1-1 0 0 0,0 1 1 0 0,0-1-1 0 0,0 1 0 0 0,0 0 1 0 0,0 0-1 0 0,0-1 0 0 0,1 2 1 0 0,2-3-1 0 0,-5 4-416 0 0,0 0-1 0 0,1 0 1 0 0,-1 0-1 0 0,0 0 1 0 0,1 0-1 0 0,-1 0 1 0 0,0 0-1 0 0,1 0 1 0 0,-1 0-1 0 0,0 0 1 0 0,1 0-1 0 0,-1 0 1 0 0,0 0-1 0 0,1 0 1 0 0,-1 0-1 0 0,0 0 1 0 0,1 1-1 0 0,-1-1 1 0 0,0 0-1 0 0,1 0 1 0 0,-1 0-1 0 0,0 1 1 0 0,0-1-1 0 0,1 0 1 0 0,-1 0-1 0 0,0 1 1 0 0,0-1-1 0 0,0 0 1 0 0,1 0-1 0 0,-1 1 1 0 0,0-1-1 0 0,0 0 1 0 0,0 1-1 0 0,0-1 1 0 0,0 0-1 0 0,1 1 1 0 0,-1-1-1 0 0,0 0 1 0 0,0 1-1 0 0,0-1 1 0 0,0 0-1 0 0,0 1 1 0 0,0-1-1 0 0,0 1 1 0 0,2 20 1377 0 0,-2-17-1069 0 0,0 5-213 0 0,0-1 0 0 0,-1 1 0 0 0,0 0 0 0 0,0-1-1 0 0,-1 1 1 0 0,0-1 0 0 0,-1 0 0 0 0,0 0-1 0 0,-5 12 1 0 0,2-8-76 0 0,-1-1-1 0 0,1 1 0 0 0,-2-1 1 0 0,0-1-1 0 0,-15 17 0 0 0,14-18-68 0 0,0-1 0 0 0,-1 0 0 0 0,-1-1-1 0 0,-20 12 1 0 0,-48 16 312 0 0,-8 4 220 0 0,86-38-571 0 0,0-1-1 0 0,1 0 1 0 0,-1 0-1 0 0,0 1 0 0 0,1-1 1 0 0,-1 0-1 0 0,1 1 1 0 0,-1-1-1 0 0,1 1 0 0 0,-1-1 1 0 0,1 1-1 0 0,-1-1 1 0 0,1 1-1 0 0,-1-1 1 0 0,1 1-1 0 0,0-1 0 0 0,-1 1 1 0 0,1 0-1 0 0,0-1 1 0 0,-1 1-1 0 0,1-1 0 0 0,0 1 1 0 0,0 0-1 0 0,0-1 1 0 0,-1 2-1 0 0,2-1 1 0 0,-1 0 1 0 0,0 0-1 0 0,1 0 0 0 0,-1-1 0 0 0,1 1 0 0 0,-1 0 1 0 0,1 0-1 0 0,-1-1 0 0 0,1 1 0 0 0,0 0 1 0 0,-1-1-1 0 0,1 1 0 0 0,0-1 0 0 0,-1 1 1 0 0,1-1-1 0 0,0 1 0 0 0,0 0 0 0 0,7 3 58 0 0,1-1 0 0 0,-1 1 0 0 0,10 1 0 0 0,-13-3-44 0 0,97 37 147 0 0,11 4-199 0 0,-100-40-226 0 0,1 1 0 0 0,0-2 0 0 0,0 0 0 0 0,0-1 0 0 0,1 0 0 0 0,22-2 0 0 0,-24 0-601 0 0,19-3-2089 0 0,-13-2-4767 0 0,-19 5 6212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30.2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 1 1800 0 0,'-2'1'1027'0'0,"0"0"0"0"0,0 0 1 0 0,0 0-1 0 0,0 0 0 0 0,0 0 0 0 0,0 1 0 0 0,1-1 0 0 0,-1 1 0 0 0,0-1 0 0 0,-1 3 0 0 0,3-3-791 0 0,0-1-1 0 0,-1 1 1 0 0,1-1-1 0 0,0 0 1 0 0,0 1 0 0 0,0-1-1 0 0,0 0 1 0 0,0 1 0 0 0,0-1-1 0 0,0 1 1 0 0,0-1 0 0 0,0 0-1 0 0,0 1 1 0 0,0-1 0 0 0,0 1-1 0 0,0-1 1 0 0,0 0 0 0 0,0 1-1 0 0,0-1 1 0 0,0 1 0 0 0,1-1-1 0 0,-1 0 1 0 0,0 1 0 0 0,1 0 14 0 0,0 0 1 0 0,0 0 0 0 0,0 0 0 0 0,0 0 0 0 0,0 0 0 0 0,0 0-1 0 0,0 0 1 0 0,0-1 0 0 0,1 1 0 0 0,1 0 0 0 0,16 8 896 0 0,40 11 0 0 0,-19-8-888 0 0,1 2-740 0 0,59 9-1 0 0,-52-14-3134 0 0,1-1-4279 0 0,-29-5 3048 0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0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69 512 0 0,'-13'-16'3181'0'0,"11"14"-2681"0"0,0 0 0 0 0,0 1 0 0 0,1-1 0 0 0,-1 0-1 0 0,1 0 1 0 0,-1 0 0 0 0,1-1 0 0 0,-2-2 0 0 0,3 4-188 0 0,-1 0 0 0 0,1 0 0 0 0,0 0-1 0 0,-1 0 1 0 0,1-1 0 0 0,0 1 0 0 0,0 0-1 0 0,-1 0 1 0 0,1-1 0 0 0,0 1 0 0 0,0 0 0 0 0,1 0-1 0 0,-1 0 1 0 0,0-1 0 0 0,0 1 0 0 0,1 0-1 0 0,-1 0 1 0 0,0 0 0 0 0,1-1 0 0 0,-1 1-1 0 0,1 0 1 0 0,0 0 0 0 0,-1 0 0 0 0,1 0-1 0 0,1-1 1 0 0,-1 19 1990 0 0,-1-1-1583 0 0,-6 25-1 0 0,1 11-347 0 0,-8 119 623 0 0,6-94-447 0 0,4 123 1 0 0,6-157-417 0 0,8 45 1 0 0,-7-72-126 0 0,0 0 1 0 0,0-1-1 0 0,2 1 1 0 0,0-1-1 0 0,1 0 0 0 0,9 14 1 0 0,-8-15-3 0 0,1 0 1 0 0,0-1-1 0 0,21 22 0 0 0,-25-30 0 0 0,-1-1 1 0 0,1 0-1 0 0,0-1 0 0 0,0 1 0 0 0,0-1 0 0 0,1 0 0 0 0,-1 0 0 0 0,1-1 0 0 0,0 1 0 0 0,0-1 0 0 0,0-1 0 0 0,0 1 0 0 0,8 0 1 0 0,-4-1 0 0 0,-1-1 1 0 0,1 0-1 0 0,0-1 0 0 0,-1 0 1 0 0,1 0-1 0 0,-1-1 1 0 0,1-1-1 0 0,-1 1 1 0 0,0-2-1 0 0,0 1 1 0 0,0-1-1 0 0,0 0 1 0 0,-1-1-1 0 0,12-8 1 0 0,-10 6-12 0 0,0-1 0 0 0,-1 0 1 0 0,0 0-1 0 0,0-1 1 0 0,-1 0-1 0 0,0-1 0 0 0,-1 1 1 0 0,0-2-1 0 0,0 1 0 0 0,-1-1 1 0 0,5-11-1 0 0,-7 9 15 0 0,0 0-1 0 0,0 0 1 0 0,-2-1-1 0 0,1 1 1 0 0,-2 0-1 0 0,0-1 1 0 0,0 0-1 0 0,-3-22 1 0 0,-4-11 4 0 0,-14-54 0 0 0,7 37-21 0 0,-11-83 8 0 0,-12-55 265 0 0,38 220-350 0 0,-2 26 0 0 0,1 23-1626 0 0,1-47 616 0 0,2 41-9382 0 0,-4-41 7421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0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180 169 512 0 0,'3'-9'922'0'0,"0"1"0"0"0,-1 0 0 0 0,1-1 0 0 0,-1 1-1 0 0,-1-1 1 0 0,0 1 0 0 0,0-1 0 0 0,-1 0 0 0 0,0 1 0 0 0,-1-14 0 0 0,0 19-767 0 0,1 0 0 0 0,-1 0 0 0 0,0 0 0 0 0,0 1 1 0 0,1-1-1 0 0,-2 0 0 0 0,1 0 0 0 0,0 1 0 0 0,-1-1 0 0 0,1 1 1 0 0,-1-1-1 0 0,0 1 0 0 0,0-1 0 0 0,0 1 0 0 0,0 0 0 0 0,0 0 1 0 0,0 0-1 0 0,0 0 0 0 0,-1 1 0 0 0,1-1 0 0 0,-1 0 1 0 0,1 1-1 0 0,-1 0 0 0 0,0 0 0 0 0,0 0 0 0 0,1 0 0 0 0,-1 0 1 0 0,0 0-1 0 0,0 1 0 0 0,0-1 0 0 0,0 1 0 0 0,0 0 1 0 0,-4 0-1 0 0,0 0-55 0 0,1 1 1 0 0,0 0 0 0 0,0 0-1 0 0,0 1 1 0 0,0-1 0 0 0,1 1-1 0 0,-1 1 1 0 0,0-1 0 0 0,1 1-1 0 0,-1 0 1 0 0,1 0 0 0 0,0 0-1 0 0,0 1 1 0 0,0 0 0 0 0,1 0-1 0 0,-1 0 1 0 0,1 1 0 0 0,0-1-1 0 0,0 1 1 0 0,-4 7 0 0 0,7-10-102 0 0,0-1 0 0 0,0 0 0 0 0,0 1 1 0 0,1-1-1 0 0,-1 1 0 0 0,0-1 0 0 0,1 1 1 0 0,0-1-1 0 0,-1 1 0 0 0,1 0 0 0 0,0-1 1 0 0,-1 1-1 0 0,1 0 0 0 0,0-1 0 0 0,0 1 0 0 0,1-1 1 0 0,-1 1-1 0 0,0 0 0 0 0,1 2 0 0 0,0-2 3 0 0,0 0 0 0 0,0 0 0 0 0,0-1 0 0 0,1 1 0 0 0,-1 0 0 0 0,0 0-1 0 0,1-1 1 0 0,-1 1 0 0 0,1-1 0 0 0,0 1 0 0 0,-1-1 0 0 0,1 0 0 0 0,2 1-1 0 0,5 3-4 0 0,-1-1 1 0 0,2 0-1 0 0,-1-1 0 0 0,0 0 0 0 0,13 2 0 0 0,37 6-24 0 0,-30-7 38 0 0,-1 2-1 0 0,1 1 1 0 0,53 21 0 0 0,-79-26-1 0 0,0-1 0 0 0,0 1 0 0 0,0-1 0 0 0,-1 1 0 0 0,1 0 0 0 0,0 0 0 0 0,-1 0 0 0 0,0 0 0 0 0,1 1 0 0 0,-1-1 0 0 0,0 1 0 0 0,0-1 0 0 0,0 1 0 0 0,-1 0 0 0 0,1-1 0 0 0,0 1 0 0 0,-1 0 0 0 0,0 0 0 0 0,0 0 0 0 0,0 1 0 0 0,0-1 0 0 0,0 0 0 0 0,-1 0 0 0 0,1 0 0 0 0,-1 1 0 0 0,0-1 0 0 0,0 0 0 0 0,0 0 0 0 0,-1 1 0 0 0,1-1 0 0 0,-1 0 0 0 0,1 0 0 0 0,-2 4 0 0 0,-1 1 18 0 0,0 0 0 0 0,-1 0 1 0 0,1 0-1 0 0,-1 0 0 0 0,-1-1 1 0 0,0 1-1 0 0,0-1 1 0 0,0 0-1 0 0,-1 0 0 0 0,0-1 1 0 0,-8 7-1 0 0,3-4 143 0 0,0 0 1 0 0,0-1-1 0 0,-1-1 0 0 0,-1 0 0 0 0,1-1 1 0 0,-1 0-1 0 0,0 0 0 0 0,0-2 0 0 0,0 0 1 0 0,-1 0-1 0 0,0-1 0 0 0,0-1 1 0 0,-23 1-1 0 0,35-3-160 0 0,0 1 0 0 0,0-2 1 0 0,0 1-1 0 0,-1 0 0 0 0,1 0 1 0 0,0-1-1 0 0,0 1 0 0 0,0-1 1 0 0,0 0-1 0 0,0 1 0 0 0,0-1 0 0 0,0 0 1 0 0,0 0-1 0 0,0-1 0 0 0,0 1 1 0 0,1 0-1 0 0,-1 0 0 0 0,0-1 1 0 0,1 1-1 0 0,-1-1 0 0 0,1 0 0 0 0,-1 1 1 0 0,1-1-1 0 0,0 0 0 0 0,0 0 1 0 0,0 0-1 0 0,0 0 0 0 0,0 0 1 0 0,0 0-1 0 0,1 0 0 0 0,-1 0 0 0 0,1 0 1 0 0,-1 0-1 0 0,1 0 0 0 0,0-1 1 0 0,0 1-1 0 0,0-3 0 0 0,0-3-81 0 0,0 0 1 0 0,1 0-1 0 0,0 0 0 0 0,0 0 1 0 0,1 1-1 0 0,0-1 0 0 0,1 1 0 0 0,0-1 1 0 0,4-9-1 0 0,4-1-396 0 0,1 0 1 0 0,0 0-1 0 0,1 1 1 0 0,28-27-1 0 0,-13 18-3164 0 0,57-41 0 0 0,-62 51 684 0 0,0 2-373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1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39 2280 0 0,'-11'5'6726'0'0,"10"-5"-6606"0"0,1 0 1 0 0,-1 0-1 0 0,1 0 0 0 0,0 0 0 0 0,-1 0 0 0 0,1 0 0 0 0,0 0 1 0 0,-1 0-1 0 0,1 1 0 0 0,0-1 0 0 0,-1 0 0 0 0,1 0 0 0 0,0 0 1 0 0,-1 0-1 0 0,1 0 0 0 0,0 1 0 0 0,0-1 0 0 0,-1 0 1 0 0,1 0-1 0 0,0 0 0 0 0,-1 1 0 0 0,1-1 0 0 0,0 0 0 0 0,0 1 1 0 0,0-1-1 0 0,-1 0 0 0 0,1 0 0 0 0,0 1 0 0 0,0-1 0 0 0,0 0 1 0 0,0 1-1 0 0,0-1 0 0 0,-1 0 0 0 0,1 1 0 0 0,0-1 0 0 0,0 0 1 0 0,0 1-1 0 0,0-1 0 0 0,0 1 0 0 0,0-1 0 0 0,0 0 0 0 0,0 1 1 0 0,0-1-1 0 0,1 0 0 0 0,-1 1 0 0 0,0-1 0 0 0,0 0 0 0 0,0 1 1 0 0,0-1-1 0 0,0 0 0 0 0,0 1 0 0 0,1-1 0 0 0,5 17 1056 0 0,-2-5-318 0 0,1 1-1 0 0,7 12 0 0 0,-9-20-696 0 0,1 0 1 0 0,-1 0-1 0 0,1-1 0 0 0,0 1 0 0 0,0-1 0 0 0,0 0 0 0 0,9 7 0 0 0,-5-5-131 0 0,1 0-1 0 0,0 0 0 0 0,0-1 1 0 0,1 0-1 0 0,-1-1 0 0 0,1 0 0 0 0,0-1 1 0 0,0 0-1 0 0,0 0 0 0 0,1-1 1 0 0,-1 0-1 0 0,1-1 0 0 0,-1 0 0 0 0,1-1 1 0 0,-1 0-1 0 0,1-1 0 0 0,-1 0 1 0 0,1 0-1 0 0,-1-1 0 0 0,0-1 0 0 0,0 1 1 0 0,0-2-1 0 0,0 1 0 0 0,14-9 1 0 0,-15 8-40 0 0,-1-2 0 0 0,0 1 0 0 0,0-1 1 0 0,-1 0-1 0 0,12-11 0 0 0,-18 15 2 0 0,1 0-1 0 0,0 1 0 0 0,-1-1 0 0 0,0 0 1 0 0,1 0-1 0 0,-1-1 0 0 0,0 1 1 0 0,0 0-1 0 0,0 0 0 0 0,0-1 0 0 0,-1 1 1 0 0,1 0-1 0 0,-1-1 0 0 0,1 1 0 0 0,-1 0 1 0 0,0-1-1 0 0,0 1 0 0 0,0-1 0 0 0,0 1 1 0 0,0-1-1 0 0,0 1 0 0 0,-1 0 0 0 0,1-1 1 0 0,-1 1-1 0 0,0 0 0 0 0,0-1 1 0 0,-2-3-1 0 0,1 1 3 0 0,-2-1 1 0 0,1 1 0 0 0,-1 0-1 0 0,0 0 1 0 0,0 1-1 0 0,0-1 1 0 0,-1 1-1 0 0,1 0 1 0 0,-1 0 0 0 0,0 0-1 0 0,0 0 1 0 0,-1 1-1 0 0,1 0 1 0 0,-1 0-1 0 0,1 1 1 0 0,-10-4 0 0 0,8 5 21 0 0,-1-1 0 0 0,1 1 1 0 0,0 0-1 0 0,0 1 1 0 0,-1-1-1 0 0,1 2 0 0 0,0-1 1 0 0,-1 1-1 0 0,1 0 1 0 0,0 0-1 0 0,0 1 0 0 0,0 0 1 0 0,-12 5-1 0 0,7-2 50 0 0,0 2-1 0 0,1-1 1 0 0,0 1-1 0 0,0 1 0 0 0,0 0 1 0 0,1 0-1 0 0,1 1 1 0 0,-15 15-1 0 0,19-17-35 0 0,0-1 0 0 0,0 1 0 0 0,1 0 0 0 0,0 0 0 0 0,0 0 0 0 0,0 0 0 0 0,1 1 0 0 0,0 0 0 0 0,1-1 0 0 0,-1 1 0 0 0,1 0 0 0 0,1 0 0 0 0,0 1 0 0 0,0 13 0 0 0,1-18-24 0 0,0 0-1 0 0,1 0 1 0 0,0 0-1 0 0,0 0 1 0 0,0 0-1 0 0,0 0 1 0 0,1 0 0 0 0,-1 0-1 0 0,1-1 1 0 0,0 1-1 0 0,4 5 1 0 0,-1-3-7 0 0,0 0 1 0 0,0-1 0 0 0,0 0-1 0 0,1 0 1 0 0,12 8-1 0 0,-3-4-36 0 0,0 0-1 0 0,1-1 0 0 0,0-1 1 0 0,29 8-1 0 0,-10-7-1025 0 0,0-2 1 0 0,0-1-1 0 0,69-1 0 0 0,-93-4 256 0 0,6 1-659 0 0,0-1 0 0 0,0-1 0 0 0,26-5 0 0 0,-12-1 296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1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24 733 1288 0 0,'-2'3'1148'0'0,"0"0"0"0"0,-1 0 0 0 0,1 0 0 0 0,0 0 0 0 0,1 0 0 0 0,-4 7 0 0 0,5-8-934 0 0,-1 0 0 0 0,1 1 0 0 0,-1-1 0 0 0,1 0 0 0 0,0 1 0 0 0,0-1 0 0 0,0 0 0 0 0,0 1 0 0 0,1-1-1 0 0,-1 0 1 0 0,0 1 0 0 0,2 2 0 0 0,5 21 459 0 0,0-2 1247 0 0,0 0 0 0 0,2 0 0 0 0,21 42 0 0 0,-25-58-1583 0 0,-3-5-171 0 0,1 1 1 0 0,-1-1-1 0 0,-1 0 0 0 0,1 1 0 0 0,0 0 1 0 0,-1-1-1 0 0,0 1 0 0 0,2 7 0 0 0,-3-11-156 0 0,0 0-1 0 0,0 0 0 0 0,0 1 0 0 0,0-1 0 0 0,0 0 0 0 0,0 0 0 0 0,0 0 1 0 0,0 0-1 0 0,0 0 0 0 0,0 0 0 0 0,0 0 0 0 0,0 1 0 0 0,0-1 0 0 0,0 0 0 0 0,0 0 1 0 0,0 0-1 0 0,0 0 0 0 0,0 0 0 0 0,0 0 0 0 0,0 0 0 0 0,0 0 0 0 0,0 1 1 0 0,-1-1-1 0 0,1 0 0 0 0,0 0 0 0 0,0 0 0 0 0,0 0 0 0 0,0 0 0 0 0,0 0 1 0 0,0 0-1 0 0,0 0 0 0 0,0 0 0 0 0,0 0 0 0 0,-1 0 0 0 0,1 0 0 0 0,0 0 0 0 0,0 0 1 0 0,0 0-1 0 0,0 0 0 0 0,0 1 0 0 0,0-1 0 0 0,0 0 0 0 0,-1 0 0 0 0,1 0 1 0 0,0 0-1 0 0,0 0 0 0 0,0-1 0 0 0,0 1 0 0 0,-7-4 208 0 0,-5-7-47 0 0,8 6-103 0 0,0 0 0 0 0,1-1-1 0 0,0 0 1 0 0,-1 0 0 0 0,2 0 0 0 0,-1 0-1 0 0,-2-10 1 0 0,-10-49 312 0 0,10 37-175 0 0,-3-13-136 0 0,3 0 1 0 0,1-1 0 0 0,2 0-1 0 0,2 1 1 0 0,1-1 0 0 0,9-51 0 0 0,-2 48-129 0 0,2 1 0 0 0,2-1 0 0 0,1 2 1 0 0,3 0-1 0 0,31-62 0 0 0,-38 87 52 0 0,2 0 0 0 0,1 0-1 0 0,0 2 1 0 0,17-20 0 0 0,-22 29 4 0 0,0 0 0 0 0,0 0 0 0 0,1 1 0 0 0,0 0 0 0 0,0 0 1 0 0,0 1-1 0 0,1 0 0 0 0,0 1 0 0 0,0 0 0 0 0,0 0 0 0 0,10-3 0 0 0,-15 7-2 0 0,0-1 1 0 0,1 0-1 0 0,-1 1 0 0 0,1 0 1 0 0,-1 0-1 0 0,0 0 0 0 0,1 0 0 0 0,-1 1 1 0 0,1 0-1 0 0,-1 0 0 0 0,0 0 1 0 0,5 2-1 0 0,-2 0-22 0 0,0 0 0 0 0,0 1 0 0 0,-1 0 0 0 0,1 0 0 0 0,-1 0 0 0 0,9 9 0 0 0,-4-2-65 0 0,-1 1 0 0 0,0-1 0 0 0,0 2 1 0 0,-2-1-1 0 0,1 1 0 0 0,9 21 0 0 0,-6-4-1115 0 0,-2 1 0 0 0,0 0 0 0 0,6 47 0 0 0,-11-54-1142 0 0,0-2-134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6:58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18 384 512 0 0,'-6'-1'-791'0'0,"-5"1"13265"0"0,17 4-11281 0 0,0-2-612 0 0,0-1 0 0 0,1 1 0 0 0,0-1 0 0 0,6 1 0 0 0,1-1-281 0 0,12 2 34 0 0,0-1-1 0 0,-1-2 0 0 0,1 0 1 0 0,46-7-1 0 0,-34 0-161 0 0,-18 4-27 0 0,29-9 1 0 0,-43 11-116 0 0,-1-2 0 0 0,1 1 0 0 0,0-1 0 0 0,-1 1 0 0 0,1-1 0 0 0,-1-1 0 0 0,0 1 0 0 0,0-1 0 0 0,5-5 0 0 0,-7 6-10 0 0,0-1 1 0 0,0 0 0 0 0,0 0-1 0 0,-1 0 1 0 0,0 0 0 0 0,0 0-1 0 0,0-1 1 0 0,0 1 0 0 0,0-1-1 0 0,0-6 1 0 0,2-6 101 0 0,1-26 0 0 0,-3 25-40 0 0,-1 7 29 0 0,-1 1 1 0 0,1-1-1 0 0,-2 0 0 0 0,0 0 0 0 0,0 1 0 0 0,-1-1 0 0 0,0 1 1 0 0,-5-15-1 0 0,5 19-14 0 0,-1 0 0 0 0,1 0 0 0 0,-1 0 0 0 0,-1 0 0 0 0,1 1 1 0 0,-1-1-1 0 0,0 1 0 0 0,0 0 0 0 0,0 0 0 0 0,-1 1 0 0 0,0-1 1 0 0,0 1-1 0 0,0 0 0 0 0,-10-6 0 0 0,9 7-44 0 0,1 1-1 0 0,-1 0 1 0 0,0 0-1 0 0,0 1 1 0 0,1-1 0 0 0,-1 1-1 0 0,0 1 1 0 0,0-1-1 0 0,0 1 1 0 0,-1 0-1 0 0,1 0 1 0 0,0 1 0 0 0,-10 1-1 0 0,7 0 28 0 0,0 1 0 0 0,0-1 0 0 0,1 2 0 0 0,-1-1 0 0 0,1 1-1 0 0,0 0 1 0 0,0 1 0 0 0,-10 7 0 0 0,13-8-21 0 0,0 1-1 0 0,1 0 1 0 0,0-1-1 0 0,0 1 1 0 0,0 1 0 0 0,1-1-1 0 0,0 1 1 0 0,0-1-1 0 0,0 1 1 0 0,0 0-1 0 0,-1 9 1 0 0,-3 8 304 0 0,-5 38-1 0 0,8-21 43 0 0,2 77 0 0 0,2-71-198 0 0,3 4 1 0 0,1 0 1 0 0,15 64 0 0 0,26 56 291 0 0,-10-75-194 0 0,-32-90-256 0 0,-3-5-45 0 0,0 0 0 0 0,1 1 0 0 0,-1-1 0 0 0,0 1 0 0 0,0-1 0 0 0,1 1 0 0 0,-1-1 0 0 0,0 1 0 0 0,0-1 0 0 0,1 1 0 0 0,-1-1 0 0 0,0 1 0 0 0,0-1 0 0 0,0 1 0 0 0,0-1 0 0 0,0 1 0 0 0,0-1 0 0 0,0 1 0 0 0,0-1 0 0 0,0 1 0 0 0,0 0 0 0 0,0-1 0 0 0,0 1 0 0 0,-1-1 0 0 0,1 1 0 0 0,0-1 0 0 0,0 1 0 0 0,0-1 1 0 0,-1 1-1 0 0,1-1 0 0 0,-1 1 0 0 0,1-1-2 0 0,0 0 0 0 0,-1 0 1 0 0,1 0-1 0 0,0 0 0 0 0,0 0 0 0 0,-1 0 1 0 0,1 0-1 0 0,0-1 0 0 0,0 1 1 0 0,0 0-1 0 0,-1 0 0 0 0,1 0 1 0 0,0 0-1 0 0,0 0 0 0 0,0 0 1 0 0,-1-1-1 0 0,1 1 0 0 0,0 0 1 0 0,0 0-1 0 0,0 0 0 0 0,0-1 1 0 0,-1 1-1 0 0,1 0 0 0 0,0 0 0 0 0,0-1 1 0 0,0 1-1 0 0,0 0 0 0 0,0 0 1 0 0,0-1-1 0 0,0 1 0 0 0,0 0 1 0 0,0 0-1 0 0,0-1 0 0 0,-4-9 25 0 0,4 6-32 0 0,0-1 0 0 0,0 1 0 0 0,0-1 0 0 0,0 1 0 0 0,1-1 0 0 0,0 1 0 0 0,0-1 0 0 0,0 1 0 0 0,0 0 0 0 0,1-1 1 0 0,2-4-1 0 0,5-8-32 0 0,14-21 0 0 0,-16 27 33 0 0,2-2-13 0 0,0 2-1 0 0,1 0 0 0 0,1 0 1 0 0,-1 0-1 0 0,2 1 0 0 0,-1 1 1 0 0,1 0-1 0 0,1 1 0 0 0,14-8 1 0 0,-22 13 12 0 0,1 1 1 0 0,-1-1 0 0 0,1 1-1 0 0,-1 1 1 0 0,8-3 0 0 0,-11 4-2 0 0,0 0 0 0 0,0 0-1 0 0,0 0 1 0 0,0 0 0 0 0,0 0 0 0 0,-1 0 0 0 0,1 0-1 0 0,0 0 1 0 0,2 1 0 0 0,-3 0 2 0 0,0-1 1 0 0,-1 0-1 0 0,1 1 1 0 0,0-1-1 0 0,-1 0 1 0 0,1 1-1 0 0,0-1 0 0 0,-1 1 1 0 0,1-1-1 0 0,-1 1 1 0 0,1-1-1 0 0,-1 1 1 0 0,1 0-1 0 0,-1-1 0 0 0,1 1 1 0 0,-1 0-1 0 0,1-1 1 0 0,-1 1-1 0 0,0 0 1 0 0,0-1-1 0 0,1 1 0 0 0,-1 1 1 0 0,9 59 47 0 0,-6-37-23 0 0,10 39-1 0 0,-12-56-18 0 0,1-1 1 0 0,1 0-1 0 0,-1 0 1 0 0,1 0-1 0 0,0 0 1 0 0,0 0-1 0 0,1-1 1 0 0,-1 1-1 0 0,2-1 1 0 0,7 9 0 0 0,-9-12-35 0 0,0 0 0 0 0,1 0 1 0 0,-1 0-1 0 0,0 0 1 0 0,1 0-1 0 0,-1-1 1 0 0,1 1-1 0 0,-1-1 1 0 0,1 0-1 0 0,-1 0 1 0 0,1-1-1 0 0,0 1 1 0 0,0-1-1 0 0,-1 0 1 0 0,1 0-1 0 0,0 0 1 0 0,0 0-1 0 0,3-1 0 0 0,32-8-2282 0 0,-2-3-3468 0 0,-34 11 4857 0 0,18-6-3139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1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12 152 3937 0 0,'0'0'373'0'0,"-1"0"0"0"0,0 0 0 0 0,1 0-1 0 0,-1-1 1 0 0,0 1 0 0 0,1 0 0 0 0,-1-1 0 0 0,1 1 0 0 0,-1 0 0 0 0,1-1 0 0 0,-1 1-1 0 0,1-1 1 0 0,-1 1 0 0 0,1 0 0 0 0,-1-1 0 0 0,1 1 0 0 0,0-1 0 0 0,-1 0 0 0 0,1 1 0 0 0,0-1-1 0 0,-1 1 1 0 0,1-1 0 0 0,0 1 0 0 0,0-1 0 0 0,-1 0 0 0 0,1 0 0 0 0,0 0-163 0 0,1 0 0 0 0,-1 0 1 0 0,0 1-1 0 0,1-1 0 0 0,-1 0 1 0 0,0 0-1 0 0,1 0 0 0 0,-1 1 1 0 0,1-1-1 0 0,-1 0 0 0 0,1 1 1 0 0,0-1-1 0 0,-1 0 0 0 0,1 1 1 0 0,0-1-1 0 0,0 0 0 0 0,6-3 7 0 0,-1 0-1 0 0,0 1 0 0 0,11-5 0 0 0,49-17-130 0 0,1 2-1 0 0,1 3 0 0 0,91-14 1 0 0,-139 32-641 0 0,33-2 0 0 0,-42 5-733 0 0,0-1 0 0 0,14 4 1 0 0,-9 0-452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2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1 144 512 0 0,'5'-6'5752'0'0,"3"-2"274"0"0,-7 7-5816 0 0,0 1 0 0 0,0 0 0 0 0,0-1 0 0 0,0 1 0 0 0,0 0 0 0 0,0 0 0 0 0,0 0 0 0 0,0-1 0 0 0,-1 1 0 0 0,1 0 0 0 0,0 0 1 0 0,2 1-1 0 0,-1-1-101 0 0,0 0 0 0 0,0 0 1 0 0,0 1-1 0 0,0-1 1 0 0,0 1-1 0 0,0 0 1 0 0,0 0-1 0 0,0-1 0 0 0,0 1 1 0 0,0 0-1 0 0,0 1 1 0 0,-1-1-1 0 0,1 0 1 0 0,0 0-1 0 0,-1 1 0 0 0,1-1 1 0 0,-1 1-1 0 0,2 2 1 0 0,-1-1-11 0 0,0 0 0 0 0,0 1 0 0 0,-1-1 0 0 0,1 1 1 0 0,-1 0-1 0 0,0-1 0 0 0,0 1 0 0 0,0 0 0 0 0,0 5 1 0 0,0 5 347 0 0,-1 0 0 0 0,-1-1 0 0 0,0 1 0 0 0,-4 20 0 0 0,2-21-148 0 0,2 0 1 0 0,-1-1-1 0 0,2 1 0 0 0,0 20 1 0 0,1-30-283 0 0,-1 0 1 0 0,0 0 0 0 0,1 1 0 0 0,-1-1 0 0 0,1 0 0 0 0,0 0-1 0 0,0 0 1 0 0,0 0 0 0 0,0 0 0 0 0,1 0 0 0 0,0 0 0 0 0,-1 0-1 0 0,1 0 1 0 0,0-1 0 0 0,0 1 0 0 0,0-1 0 0 0,0 1-1 0 0,1-1 1 0 0,-1 0 0 0 0,1 0 0 0 0,-1 0 0 0 0,1 0 0 0 0,3 1-1 0 0,-3-2-15 0 0,0 0-1 0 0,-1-1 0 0 0,1 1 0 0 0,0-1 0 0 0,-1 0 1 0 0,1 0-1 0 0,0 0 0 0 0,0 0 0 0 0,-1 0 0 0 0,1-1 1 0 0,0 1-1 0 0,-1-1 0 0 0,1 1 0 0 0,0-1 0 0 0,-1 0 0 0 0,1 0 1 0 0,-1-1-1 0 0,4-1 0 0 0,5-4-30 0 0,0 0 0 0 0,14-14 0 0 0,-19 17 35 0 0,3-4-10 0 0,0 0 0 0 0,-1 0 0 0 0,1-1 0 0 0,-2 0 0 0 0,1-1 0 0 0,-2 1 0 0 0,1-1 0 0 0,-1-1 0 0 0,0 1 0 0 0,-1-1 0 0 0,-1 0 0 0 0,0 0 0 0 0,0-1 0 0 0,-1 1 0 0 0,0-1 0 0 0,-1 0 0 0 0,-1 1 0 0 0,1-1 0 0 0,-2 0 0 0 0,-1-22 0 0 0,-14-107 600 0 0,15 172-474 0 0,2 1 0 0 0,0-1 1 0 0,9 34-1 0 0,-8-52-81 0 0,0 0 1 0 0,2 1-1 0 0,-1-1 0 0 0,2-1 0 0 0,-1 1 0 0 0,2-1 1 0 0,0 0-1 0 0,0 0 0 0 0,15 16 0 0 0,-16-20-76 0 0,2 0-1 0 0,-1-1 0 0 0,1 0 0 0 0,0-1 1 0 0,0 1-1 0 0,0-2 0 0 0,1 1 0 0 0,0-1 0 0 0,0 0 1 0 0,1-1-1 0 0,-1 0 0 0 0,1-1 0 0 0,0 0 1 0 0,0 0-1 0 0,0-1 0 0 0,20 2 0 0 0,-26-4-111 0 0,0-1 0 0 0,0 1 0 0 0,1-1 0 0 0,-1 0 0 0 0,0 0 0 0 0,0 0 0 0 0,0-1 0 0 0,-1 1-1 0 0,1-1 1 0 0,0 0 0 0 0,-1 0 0 0 0,1-1 0 0 0,-1 1 0 0 0,1-1 0 0 0,-1 1 0 0 0,0-1 0 0 0,0 0 0 0 0,3-4 0 0 0,0-1-1343 0 0,0 1 1 0 0,9-15 0 0 0,2-15-6815 0 0,-12 21 5993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2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0 2272 0 0,'-4'4'12433'0'0,"4"-3"-11954"0"0,-2 11 2540 0 0,2 12-2642 0 0,12 76 1518 0 0,-11-81-1758 0 0,22 269 3592 0 0,-5-155-2579 0 0,14 85-466 0 0,-17-143-641 0 0,10 47-130 0 0,-19-101-66 0 0,1 1 1 0 0,0-1-1 0 0,17 30 0 0 0,-22-47 51 0 0,1 0 0 0 0,-1-1 0 0 0,0 1 0 0 0,1-1-1 0 0,0 1 1 0 0,0-1 0 0 0,5 4 0 0 0,-7-6-219 0 0,1 1-1 0 0,-1-2 1 0 0,1 1 0 0 0,-1 0 0 0 0,1 0-1 0 0,0 0 1 0 0,-1-1 0 0 0,1 1-1 0 0,0-1 1 0 0,0 1 0 0 0,0-1-1 0 0,-1 0 1 0 0,1 0 0 0 0,0 0 0 0 0,0 0-1 0 0,0 0 1 0 0,-1 0 0 0 0,1 0-1 0 0,0-1 1 0 0,3 0 0 0 0,8-4-2888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3.0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92 512 0 0,'-6'-18'858'0'0,"-5"-14"6461"0"0,10 30-6960 0 0,1 0 0 0 0,0-1 0 0 0,-1 1 0 0 0,1 0 0 0 0,0 0 0 0 0,0-1 0 0 0,0 1 0 0 0,0 0 0 0 0,1 0 0 0 0,-1 0 0 0 0,2-4 0 0 0,-2 5-258 0 0,0 1 0 0 0,0-1 0 0 0,0 0 0 0 0,0 1 0 0 0,1-1 0 0 0,-1 1 0 0 0,0-1-1 0 0,1 1 1 0 0,-1-1 0 0 0,0 1 0 0 0,1-1 0 0 0,-1 1 0 0 0,1-1 0 0 0,-1 1 0 0 0,1-1 0 0 0,-1 1-1 0 0,1 0 1 0 0,-1-1 0 0 0,1 1 0 0 0,-1 0 0 0 0,1-1 0 0 0,0 1 0 0 0,0 0 0 0 0,-1 0 1 0 0,1 0 0 0 0,-1 0-1 0 0,1 0 1 0 0,-1 1-1 0 0,1-1 1 0 0,-1 0 0 0 0,1 0-1 0 0,-1 0 1 0 0,1 1-1 0 0,-1-1 1 0 0,1 0 0 0 0,-1 1-1 0 0,0-1 1 0 0,1 0 0 0 0,-1 1-1 0 0,1-1 1 0 0,-1 1-1 0 0,1 0 1 0 0,2 4 461 0 0,0 0 0 0 0,0 0 0 0 0,3 9 0 0 0,-4-10-551 0 0,22 47 613 0 0,-4 1 0 0 0,-1 0 0 0 0,-3 2 0 0 0,18 102 1 0 0,6 130-109 0 0,-40-285-520 0 0,6 29 9 0 0,-6-29-28 0 0,0-1 0 0 0,1 1 0 0 0,-1 0 0 0 0,0 0 0 0 0,0 0 0 0 0,1 0 0 0 0,-1-1 0 0 0,1 1 0 0 0,-1 0 0 0 0,0 0 0 0 0,1 0 0 0 0,0-1 0 0 0,-1 1 0 0 0,1 0 0 0 0,-1-1 0 0 0,1 1 0 0 0,0-1 0 0 0,-1 1 0 0 0,1-1 0 0 0,0 1 0 0 0,0-1 0 0 0,-1 1 0 0 0,1-1 0 0 0,0 0 0 0 0,0 1 0 0 0,0-1 0 0 0,-1 0 0 0 0,1 0 0 0 0,0 1 0 0 0,1-1 0 0 0,1-2-273 0 0,-1 1-1 0 0,0-1 1 0 0,0 1-1 0 0,0-1 1 0 0,0 0-1 0 0,0 0 1 0 0,0 0-1 0 0,-1 0 1 0 0,1 0-1 0 0,0 0 1 0 0,1-5-1 0 0,0 3-491 0 0,6-11-1587 0 0,0 0-470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3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40 236 3641 0 0,'-3'-2'1254'0'0,"1"0"-1"0"0,-1 0 1 0 0,1 0 0 0 0,0 0-1 0 0,-1-1 1 0 0,1 1 0 0 0,1-1 0 0 0,-4-4-1 0 0,-1-15 739 0 0,1-3-166 0 0,3 21-1647 0 0,1 0 0 0 0,0 1 0 0 0,1-1 0 0 0,-1 0 0 0 0,1 0-1 0 0,-1 1 1 0 0,1-1 0 0 0,0 0 0 0 0,1 0 0 0 0,-1 1 0 0 0,1-1 0 0 0,0 0 0 0 0,-1 0-1 0 0,2 1 1 0 0,-1-1 0 0 0,0 1 0 0 0,1-1 0 0 0,2-4 0 0 0,0 2-140 0 0,0 0-1 0 0,0 0 1 0 0,1 0 0 0 0,0 0 0 0 0,0 1 0 0 0,0 0-1 0 0,0 0 1 0 0,1 0 0 0 0,0 0 0 0 0,0 1 0 0 0,7-3 0 0 0,-4 3-45 0 0,-1 0 0 0 0,1 1 1 0 0,0 0-1 0 0,0 1 0 0 0,0 0 0 0 0,0 0 1 0 0,1 1-1 0 0,13-1 0 0 0,-8 3 4 0 0,0 0 0 0 0,0 0 0 0 0,0 1 0 0 0,0 1 0 0 0,-1 1 0 0 0,1 0 0 0 0,-1 1 0 0 0,0 0 0 0 0,0 1-1 0 0,-1 1 1 0 0,0 0 0 0 0,0 1 0 0 0,0 0 0 0 0,16 15 0 0 0,-20-15 0 0 0,-1-1 0 0 0,0 1 0 0 0,0 0 0 0 0,-1 1 0 0 0,0 0 1 0 0,-1 0-1 0 0,0 1 0 0 0,0-1 0 0 0,-1 1 0 0 0,0 1 0 0 0,-1-1 0 0 0,0 1 0 0 0,0-1 0 0 0,-2 1 1 0 0,1 0-1 0 0,-1 0 0 0 0,-1 0 0 0 0,0 1 0 0 0,-1 21 0 0 0,-1-22 19 0 0,-1 0 0 0 0,-1-1-1 0 0,0 1 1 0 0,0-1 0 0 0,-1 0 0 0 0,0 0 0 0 0,-1 0-1 0 0,0 0 1 0 0,-1-1 0 0 0,0 0 0 0 0,0 0-1 0 0,-1-1 1 0 0,0 1 0 0 0,0-2 0 0 0,-1 1 0 0 0,-14 10-1 0 0,0-1-30 0 0,-1-2 0 0 0,0-1 0 0 0,-1-1 0 0 0,-1-1 0 0 0,-37 13 0 0 0,43-18-36 0 0,-30 7-1 0 0,42-13-44 0 0,0 1 0 0 0,0-2 0 0 0,0 1 0 0 0,0-1 0 0 0,0 0 0 0 0,0 0 0 0 0,0-1 0 0 0,-7-1 0 0 0,12 1-154 0 0,1 1-1 0 0,-1-1 1 0 0,0 1-1 0 0,1-1 0 0 0,-1 0 1 0 0,1 0-1 0 0,-1 0 1 0 0,1 0-1 0 0,-1 0 1 0 0,1 0-1 0 0,0 0 0 0 0,0 0 1 0 0,-1-1-1 0 0,1 1 1 0 0,0 0-1 0 0,0-1 1 0 0,0 1-1 0 0,0-1 1 0 0,0 1-1 0 0,1-1 0 0 0,-2-2 1 0 0,-2-11-3413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13 187 512 0 0,'-10'-5'14059'0'0,"13"10"-13908"0"0,1 3 1121 0 0,0 0 1 0 0,-1 0-1 0 0,3 12 1 0 0,9 18 860 0 0,11 25-1210 0 0,-25-83-487 0 0,-6-1-361 0 0,-1 1 1 0 0,-16-35 0 0 0,-1-4-1 0 0,21 53-78 0 0,0-1-1 0 0,1 1 1 0 0,-1-1 0 0 0,2 0-1 0 0,-1 1 1 0 0,1-1-1 0 0,0 0 1 0 0,0 0-1 0 0,1 0 1 0 0,-1 1-1 0 0,2-1 1 0 0,1-8 0 0 0,-1 11-7 0 0,-1 1 0 0 0,0-1 1 0 0,1 1-1 0 0,-1 0 1 0 0,1 0-1 0 0,0 0 1 0 0,0 0-1 0 0,1 0 0 0 0,-1 0 1 0 0,0 0-1 0 0,1 1 1 0 0,0-1-1 0 0,-1 1 1 0 0,1 0-1 0 0,0 0 0 0 0,0 0 1 0 0,1 0-1 0 0,-1 0 1 0 0,0 1-1 0 0,1-1 1 0 0,-1 1-1 0 0,0 0 0 0 0,1 0 1 0 0,4-1-1 0 0,-1 2-48 0 0,1-1-1 0 0,-1 1 0 0 0,0 0 1 0 0,1 0-1 0 0,-1 1 0 0 0,0 0 1 0 0,1 1-1 0 0,-1-1 0 0 0,8 4 0 0 0,7 4-769 0 0,31 16 0 0 0,4 2-4801 0 0,-37-19 2374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5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156 184 512 0 0,'-1'0'403'0'0,"-1"0"0"0"0,1 0-1 0 0,0-1 1 0 0,0 1 0 0 0,0 0 0 0 0,0-1-1 0 0,0 1 1 0 0,0-1 0 0 0,0 0 0 0 0,0 1-1 0 0,1-1 1 0 0,-1 0 0 0 0,0 1-1 0 0,0-1 1 0 0,0 0 0 0 0,1 0 0 0 0,-2-1-1 0 0,1 1-32 0 0,0 0 0 0 0,0 0 0 0 0,0 0 0 0 0,0 0 0 0 0,0 0 0 0 0,0 0 0 0 0,0 0 0 0 0,-1 0 0 0 0,1 1 0 0 0,0-1 0 0 0,0 0 0 0 0,-1 1 0 0 0,1-1 0 0 0,-2 0 0 0 0,-2 0 441 0 0,0 1 0 0 0,0 0 0 0 0,0 0 0 0 0,0 0 0 0 0,0 0 0 0 0,0 1 0 0 0,0-1 1 0 0,-8 4-1 0 0,11-4-729 0 0,1 1 0 0 0,0-1-1 0 0,-1 1 1 0 0,1 0 0 0 0,0-1 0 0 0,0 1 0 0 0,0 0 0 0 0,-1 0 0 0 0,1 0 0 0 0,0 0 0 0 0,0 0 0 0 0,0 0 0 0 0,0 0 0 0 0,1 0-1 0 0,-1 0 1 0 0,0 0 0 0 0,0 1 0 0 0,1-1 0 0 0,-1 0 0 0 0,1 1 0 0 0,-1-1 0 0 0,1 0 0 0 0,-1 1 0 0 0,1-1 0 0 0,0 1 0 0 0,0-1-1 0 0,0 0 1 0 0,0 1 0 0 0,0-1 0 0 0,0 1 0 0 0,0-1 0 0 0,0 1 0 0 0,0-1 0 0 0,1 0 0 0 0,0 3 0 0 0,0-2-49 0 0,0 0-1 0 0,0 0 1 0 0,0 0 0 0 0,1 0 0 0 0,-1 0 0 0 0,1 0 0 0 0,-1 0 0 0 0,1-1 0 0 0,0 1 0 0 0,-1-1 0 0 0,1 1-1 0 0,0-1 1 0 0,0 1 0 0 0,0-1 0 0 0,4 2 0 0 0,0-1 5 0 0,0 1-1 0 0,0-1 1 0 0,0 1 0 0 0,11 1 0 0 0,-4-3-31 0 0,1 0 0 0 0,0 0 1 0 0,0-2-1 0 0,0 1 1 0 0,0-2-1 0 0,0 0 1 0 0,24-7-1 0 0,-15 2-53 0 0,-1-1 0 0 0,0-1 0 0 0,37-20 0 0 0,-56 27 39 0 0,0 1 0 0 0,0-1 0 0 0,0 0 0 0 0,-1 0 0 0 0,1 0 0 0 0,-1 0 0 0 0,0 0 0 0 0,1 0 0 0 0,-1-1 0 0 0,0 1 0 0 0,0-1 0 0 0,-1 1 0 0 0,1-1 0 0 0,0 0 0 0 0,-1 0 0 0 0,0 0 0 0 0,1 0-1 0 0,-1 0 1 0 0,0 0 0 0 0,-1 0 0 0 0,1 0 0 0 0,-1 0 0 0 0,1-1 0 0 0,-1 1 0 0 0,0 0 0 0 0,0 0 0 0 0,0 0 0 0 0,-1-1 0 0 0,1 1 0 0 0,-1 0 0 0 0,1 0 0 0 0,-1 0 0 0 0,0 0 0 0 0,0 0-1 0 0,-1 0 1 0 0,1 0 0 0 0,-1 0 0 0 0,1 0 0 0 0,-1 1 0 0 0,-3-5 0 0 0,-1 1-2 0 0,1 0 1 0 0,-1 0-1 0 0,0 1 0 0 0,0-1 1 0 0,0 2-1 0 0,-1-1 0 0 0,0 1 0 0 0,0 0 1 0 0,0 0-1 0 0,0 0 0 0 0,-1 1 1 0 0,1 1-1 0 0,-1-1 0 0 0,0 1 0 0 0,0 0 1 0 0,1 1-1 0 0,-1 0 0 0 0,-1 0 1 0 0,1 1-1 0 0,-14 1 0 0 0,10-1 20 0 0,-1 2 0 0 0,1 0-1 0 0,0 0 1 0 0,-1 1 0 0 0,1 1-1 0 0,1 0 1 0 0,-1 1 0 0 0,1 0-1 0 0,-1 1 1 0 0,1 0 0 0 0,1 0-1 0 0,-19 16 1 0 0,22-16 7 0 0,1 1 0 0 0,0 0 0 0 0,0 0 0 0 0,1 0 0 0 0,0 1 0 0 0,0-1 0 0 0,1 1 0 0 0,0 1 0 0 0,0-1 0 0 0,1 0-1 0 0,0 1 1 0 0,0 0 0 0 0,1 0 0 0 0,0-1 0 0 0,1 1 0 0 0,0 0 0 0 0,1 0 0 0 0,-1 1 0 0 0,2 9 0 0 0,0-11-22 0 0,0 0 0 0 0,0-1-1 0 0,1 1 1 0 0,0-1 0 0 0,0 0 0 0 0,0 1-1 0 0,1-1 1 0 0,1 0 0 0 0,-1 0 0 0 0,1-1-1 0 0,0 1 1 0 0,0-1 0 0 0,1 0 0 0 0,0 0-1 0 0,0 0 1 0 0,0-1 0 0 0,1 1 0 0 0,0-1-1 0 0,0-1 1 0 0,0 1 0 0 0,0-1 0 0 0,14 7-1 0 0,-2-5-63 0 0,-1 0-1 0 0,1-1 0 0 0,0 0 1 0 0,0-2-1 0 0,31 3 0 0 0,-19-5-1172 0 0,1-1 0 0 0,50-7 0 0 0,-67 5-944 0 0,22-7 1 0 0,-14 1-123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5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28 832 0 0,'-3'-3'1594'0'0,"0"-1"1"0"0,-1 1-1 0 0,1 1 0 0 0,-1-1 1 0 0,1 0-1 0 0,-1 1 0 0 0,0 0 0 0 0,-7-3 1 0 0,10 5-1485 0 0,1 0 0 0 0,0 0 0 0 0,-1 0 0 0 0,1 0 1 0 0,0 0-1 0 0,0 1 0 0 0,-1-1 0 0 0,1 0 0 0 0,0 0 1 0 0,0 0-1 0 0,-1 1 0 0 0,1-1 0 0 0,0 0 0 0 0,0 0 1 0 0,0 1-1 0 0,-1-1 0 0 0,1 0 0 0 0,0 1 0 0 0,0-1 1 0 0,0 0-1 0 0,0 1 0 0 0,0-1 0 0 0,0 0 0 0 0,0 0 1 0 0,0 1-1 0 0,0-1 0 0 0,0 0 0 0 0,0 1 0 0 0,0-1 1 0 0,0 1-1 0 0,-2 13 453 0 0,2-12-322 0 0,1 13 4 0 0,0 0 0 0 0,1 0 0 0 0,1-1 0 0 0,0 1 0 0 0,1-1 0 0 0,8 20 0 0 0,-1-3 120 0 0,-1 6-114 0 0,-2 1 1 0 0,-1-1 0 0 0,-2 1-1 0 0,1 57 1 0 0,-8-25-93 0 0,-14 107 0 0 0,14-159-186 0 0,-2 5-78 0 0,1 0 0 0 0,1 0 0 0 0,3 39 0 0 0,-2-61 66 0 0,1-1 1 0 0,0 1-1 0 0,0-1 0 0 0,0 1 0 0 0,1 0 0 0 0,-1-1 0 0 0,0 1 1 0 0,0-1-1 0 0,0 1 0 0 0,0-1 0 0 0,1 1 0 0 0,-1-1 1 0 0,0 1-1 0 0,0-1 0 0 0,1 1 0 0 0,-1-1 0 0 0,0 1 1 0 0,1-1-1 0 0,-1 1 0 0 0,0-1 0 0 0,1 1 0 0 0,0-1 0 0 0,-1 0-69 0 0,1 0-1 0 0,-1 0 0 0 0,1 0 1 0 0,-1 0-1 0 0,0 0 0 0 0,1 0 1 0 0,-1 0-1 0 0,1 0 0 0 0,-1 0 1 0 0,1-1-1 0 0,-1 1 0 0 0,0 0 1 0 0,1 0-1 0 0,-1 0 0 0 0,0-1 1 0 0,1 1-1 0 0,-1 0 0 0 0,0-1 1 0 0,1 1-1 0 0,-1 0 0 0 0,1-1 1 0 0,14-23-8434 0 0,-8 11 2910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5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2 177 584 0 0,'0'-3'9332'0'0,"-1"-7"-6088"0"0,18-20 2018 0 0,-2-1-3440 0 0,-9 15-1530 0 0,2 1 0 0 0,12-19 1 0 0,-18 31-285 0 0,0 0 1 0 0,0 0-1 0 0,1 0 1 0 0,-1 1 0 0 0,1-1-1 0 0,0 1 1 0 0,-1 0 0 0 0,1 0-1 0 0,0 0 1 0 0,1 0-1 0 0,-1 0 1 0 0,0 1 0 0 0,0-1-1 0 0,1 1 1 0 0,3-1 0 0 0,-2 1-9 0 0,1 0 0 0 0,-1 1 0 0 0,1-1 0 0 0,-1 1 0 0 0,1 0 0 0 0,-1 1 1 0 0,1-1-1 0 0,-1 1 0 0 0,6 2 0 0 0,2 1-35 0 0,0 0 0 0 0,0 2 1 0 0,-1-1-1 0 0,0 2 0 0 0,0-1 0 0 0,0 2 1 0 0,13 10-1 0 0,-19-13 27 0 0,1 0 0 0 0,-1 1 0 0 0,0 0 1 0 0,-1 0-1 0 0,1 1 0 0 0,-1-1 0 0 0,-1 1 0 0 0,7 11 0 0 0,-10-15 10 0 0,0 0-1 0 0,1 0 1 0 0,-1 1-1 0 0,-1-1 1 0 0,1 0-1 0 0,0 1 1 0 0,-1-1-1 0 0,1 1 1 0 0,-1-1-1 0 0,0 1 1 0 0,0-1-1 0 0,-1 1 1 0 0,1-1-1 0 0,-1 1 1 0 0,0-1-1 0 0,0 0 1 0 0,0 1-1 0 0,0-1 1 0 0,0 0-1 0 0,-1 0 1 0 0,1 0-1 0 0,-1 0 1 0 0,-2 3-1 0 0,-2 2 24 0 0,1-1 1 0 0,-2 0-1 0 0,1 0 0 0 0,-1-1 1 0 0,0 0-1 0 0,0 0 0 0 0,-1-1 1 0 0,-11 7-1 0 0,6-6 55 0 0,1 0 1 0 0,-1 0-1 0 0,0-1 0 0 0,-27 5 1 0 0,33-8-60 0 0,-1-1 1 0 0,1 0 0 0 0,-1 0 0 0 0,1-1-1 0 0,-1 0 1 0 0,1 0 0 0 0,-1-1 0 0 0,1 0-1 0 0,-13-3 1 0 0,18 3-75 0 0,-1 0-1 0 0,0 0 1 0 0,1 0-1 0 0,-1-1 1 0 0,1 1-1 0 0,0-1 0 0 0,-1 1 1 0 0,1-1-1 0 0,0 0 1 0 0,0 0-1 0 0,0 1 1 0 0,0-2-1 0 0,0 1 1 0 0,1 0-1 0 0,-1 0 1 0 0,1 0-1 0 0,-1-1 1 0 0,1 1-1 0 0,0-1 1 0 0,0 1-1 0 0,0-1 1 0 0,0 0-1 0 0,0 1 1 0 0,1-1-1 0 0,-1 0 0 0 0,1 1 1 0 0,0-1-1 0 0,-1 0 1 0 0,2-3-1 0 0,-1 1-380 0 0,0 0 0 0 0,1 0-1 0 0,-1 0 1 0 0,1 0 0 0 0,1 1-1 0 0,-1-1 1 0 0,1 0 0 0 0,0 0-1 0 0,0 1 1 0 0,0-1 0 0 0,0 1 0 0 0,1-1-1 0 0,0 1 1 0 0,4-5 0 0 0,10-9-1774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58 136 2521 0 0,'-14'8'5969'0'0,"13"-7"-5210"0"0,-1-1 1 0 0,1 1-1 0 0,0 0 0 0 0,-1 0 1 0 0,1 0-1 0 0,0 0 1 0 0,-1 0-1 0 0,1 0 0 0 0,-1 1 1 0 0,1-1-599 0 0,1 0 1 0 0,-1 0-1 0 0,1-1 1 0 0,0 1-1 0 0,-1 0 0 0 0,1 0 1 0 0,0 0-1 0 0,-1 0 1 0 0,1 0-1 0 0,0-1 1 0 0,0 1-1 0 0,0 2 1 0 0,0 25 1496 0 0,-1-4-682 0 0,1 0 0 0 0,2-1-1 0 0,5 35 1 0 0,-5-51-928 0 0,0 0-1 0 0,0 1 0 0 0,1-1 0 0 0,0-1 0 0 0,0 1 1 0 0,0 0-1 0 0,1-1 0 0 0,0 0 0 0 0,0 0 1 0 0,1 0-1 0 0,0 0 0 0 0,0 0 0 0 0,0-1 0 0 0,0 0 1 0 0,10 6-1 0 0,-14-10-48 0 0,0 0 0 0 0,-1-1 0 0 0,1 1 0 0 0,0 0 0 0 0,1-1 0 0 0,-1 1 0 0 0,0-1 0 0 0,0 1 0 0 0,0-1 0 0 0,0 0 0 0 0,0 1 0 0 0,0-1 0 0 0,1 0 0 0 0,-1 0 0 0 0,0 0 0 0 0,0 0 0 0 0,0 0 0 0 0,0 0 0 0 0,1 0 0 0 0,-1 0 0 0 0,1-1 0 0 0,-1 1-1 0 0,0-1 1 0 0,0 1-1 0 0,0-1 0 0 0,0 0 1 0 0,0 1-1 0 0,0-1 0 0 0,-1 0 1 0 0,1 0-1 0 0,0 0 0 0 0,-1 0 1 0 0,1 0-1 0 0,0 1 0 0 0,-1-1 1 0 0,1 0-1 0 0,-1-1 0 0 0,0 1 1 0 0,1 0-1 0 0,-1-1 0 0 0,1-2-4 0 0,0 0 0 0 0,0 0 0 0 0,-1-1 1 0 0,1 1-1 0 0,-1 0 0 0 0,0 0 0 0 0,-1 0 0 0 0,1-1 0 0 0,-1 1 0 0 0,-1-7 0 0 0,-4-1 11 0 0,0 0 1 0 0,0 1-1 0 0,-1 0 0 0 0,-1 0 0 0 0,0 0 0 0 0,-16-16 0 0 0,14 17 2 0 0,1-1 0 0 0,0 0 0 0 0,0 0 0 0 0,2-1 0 0 0,-13-24 0 0 0,17 30-11 0 0,1-1 0 0 0,0 0 1 0 0,0 1-1 0 0,1-1 0 0 0,0 0 1 0 0,0 0-1 0 0,1 0 0 0 0,0 0 1 0 0,0 0-1 0 0,0 1 1 0 0,3-12-1 0 0,-2 14-5 0 0,0 0 1 0 0,0 0 0 0 0,0 1-1 0 0,1-1 1 0 0,-1 0-1 0 0,1 1 1 0 0,0 0-1 0 0,0-1 1 0 0,1 1 0 0 0,-1 0-1 0 0,1 0 1 0 0,-1 0-1 0 0,1 0 1 0 0,0 0-1 0 0,0 1 1 0 0,0 0-1 0 0,1-1 1 0 0,-1 1 0 0 0,0 0-1 0 0,1 0 1 0 0,6-2-1 0 0,4 0-11 0 0,0 0-1 0 0,-1 0 1 0 0,2 1 0 0 0,-1 1-1 0 0,0 1 1 0 0,0 0-1 0 0,1 0 1 0 0,-1 2 0 0 0,1 0-1 0 0,-1 0 1 0 0,0 1-1 0 0,0 1 1 0 0,0 1 0 0 0,0 0-1 0 0,0 0 1 0 0,18 10-1 0 0,-28-12-75 0 0,1 1-1 0 0,-1 0 0 0 0,0-1 0 0 0,0 1 0 0 0,-1 1 0 0 0,1-1 1 0 0,-1 0-1 0 0,0 1 0 0 0,1 0 0 0 0,-2 0 0 0 0,1 0 1 0 0,0 0-1 0 0,-1 0 0 0 0,0 0 0 0 0,0 1 0 0 0,0-1 0 0 0,2 6 1 0 0,-1 20-3476 0 0,-7 3-3820 0 0,1-20 4866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3:04.51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6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138 120 3313 0 0,'-26'0'8477'0'0,"23"-1"-8065"0"0,0 1 0 0 0,0 0 0 0 0,0 0 1 0 0,0 0-1 0 0,0 0 0 0 0,0 0 0 0 0,0 1 0 0 0,0-1 1 0 0,0 1-1 0 0,0 0 0 0 0,0 0 0 0 0,0 0 1 0 0,0 0-1 0 0,0 0 0 0 0,-4 4 0 0 0,2-1-179 0 0,-1 1-1 0 0,2 0 1 0 0,-1 0-1 0 0,0 0 1 0 0,1 1-1 0 0,0 0 0 0 0,1 0 1 0 0,-1 0-1 0 0,1 0 1 0 0,0 0-1 0 0,0 0 1 0 0,1 1-1 0 0,0 0 1 0 0,0-1-1 0 0,1 1 1 0 0,0 0-1 0 0,0 0 0 0 0,0 0 1 0 0,1 0-1 0 0,0 0 1 0 0,0 0-1 0 0,2 8 1 0 0,0-6-173 0 0,0 1 0 0 0,0-1 0 0 0,1 1-1 0 0,0-1 1 0 0,1 0 0 0 0,0-1 0 0 0,1 1 0 0 0,0-1 0 0 0,0 1 0 0 0,0-1 0 0 0,1-1 0 0 0,0 1 0 0 0,1-1 0 0 0,0 0 0 0 0,10 8 0 0 0,-7-8-68 0 0,-1 0 0 0 0,2-1 1 0 0,-1 0-1 0 0,1 0 0 0 0,-1-1 1 0 0,1-1-1 0 0,1 0 0 0 0,-1 0 1 0 0,13 1-1 0 0,-20-4-10 0 0,1 0-1 0 0,0 0 0 0 0,0-1 1 0 0,0 0-1 0 0,0 0 0 0 0,0 0 1 0 0,-1-1-1 0 0,1 0 0 0 0,0 0 1 0 0,0 0-1 0 0,-1 0 0 0 0,1-1 1 0 0,0 0-1 0 0,-1 0 0 0 0,0 0 1 0 0,1 0-1 0 0,-1-1 0 0 0,0 1 1 0 0,0-1-1 0 0,0 0 0 0 0,-1 0 1 0 0,1-1-1 0 0,-1 1 0 0 0,5-7 1 0 0,-4 4 2 0 0,0 0 1 0 0,-1 0-1 0 0,0-1 1 0 0,0 1-1 0 0,-1-1 1 0 0,0 0-1 0 0,0 0 1 0 0,0 0-1 0 0,-1 0 1 0 0,0 0-1 0 0,0 0 1 0 0,-1 0-1 0 0,0 0 1 0 0,0 0-1 0 0,-1 0 1 0 0,-2-12-1 0 0,-2-4 21 0 0,-1 0-1 0 0,-1 0 0 0 0,-17-36 0 0 0,23 57-3 0 0,-40-83 4 0 0,36 76-4 0 0,-1 0 1 0 0,0 0-1 0 0,0 1 1 0 0,-1 0-1 0 0,0 0 1 0 0,-15-13-1 0 0,19 19 8 0 0,1-1 1 0 0,-1 2-1 0 0,0-1 0 0 0,0 0 1 0 0,0 1-1 0 0,0-1 0 0 0,0 1 0 0 0,-1 0 1 0 0,1 0-1 0 0,0 0 0 0 0,-1 0 1 0 0,1 1-1 0 0,0-1 0 0 0,-1 1 1 0 0,1 0-1 0 0,-1 0 0 0 0,1 0 0 0 0,-5 1 1 0 0,5 0-6 0 0,0 0 0 0 0,1 0 0 0 0,-1 0 0 0 0,0 1 0 0 0,1-1 0 0 0,-1 1 0 0 0,1-1 0 0 0,-1 1 1 0 0,1 0-1 0 0,0 0 0 0 0,-1 0 0 0 0,1 0 0 0 0,0 1 0 0 0,0-1 0 0 0,1 1 0 0 0,-1-1 0 0 0,1 1 1 0 0,-1-1-1 0 0,1 1 0 0 0,-2 5 0 0 0,0-1 1 0 0,1 0 0 0 0,0 1 0 0 0,0-1 0 0 0,0 0 1 0 0,1 0-1 0 0,0 1 0 0 0,1-1 0 0 0,0 1 0 0 0,0-1 0 0 0,1 1 0 0 0,-1-1 1 0 0,2 0-1 0 0,1 8 0 0 0,-1-9-33 0 0,0-1 0 0 0,0 0 0 0 0,1 1 0 0 0,-1-1 0 0 0,1 0-1 0 0,1-1 1 0 0,-1 1 0 0 0,1 0 0 0 0,-1-1 0 0 0,1 0 0 0 0,0 0 0 0 0,1 0 0 0 0,-1 0 0 0 0,1-1 0 0 0,0 0 0 0 0,0 0 0 0 0,7 4-1 0 0,4 0-955 0 0,1 0 1 0 0,31 7-1 0 0,-29-10-2348 0 0,-1-1 1 0 0,31 2 0 0 0,-22-5 964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238 115 8 0 0,'-4'-13'8577'0'0,"-1"-1"-3080"0"0,4 7-4529 0 0,0 0-1 0 0,-1 0 1 0 0,1 0 0 0 0,-1 1 0 0 0,-1-1 0 0 0,1 1 0 0 0,-6-11-1 0 0,7 15-881 0 0,0 1-1 0 0,0-1 1 0 0,-1 0 0 0 0,1 1-1 0 0,0-1 1 0 0,-1 1-1 0 0,1 0 1 0 0,-1-1-1 0 0,1 1 1 0 0,-1 0-1 0 0,0 0 1 0 0,1 0-1 0 0,-1 0 1 0 0,0 0-1 0 0,0 0 1 0 0,0 1-1 0 0,0-1 1 0 0,0 0 0 0 0,0 1-1 0 0,0 0 1 0 0,0-1-1 0 0,0 1 1 0 0,0 0-1 0 0,0 0 1 0 0,0 0-1 0 0,0 0 1 0 0,0 1-1 0 0,0-1 1 0 0,0 0-1 0 0,-3 2 1 0 0,-1 0-1 0 0,1 1 0 0 0,-1-1 0 0 0,0 1-1 0 0,1 1 1 0 0,0-1 0 0 0,-1 1 0 0 0,1 0 0 0 0,1 0 0 0 0,-7 7 0 0 0,-2 4 165 0 0,-19 25-1 0 0,26-30-190 0 0,0 0 0 0 0,0 0 0 0 0,1 0 0 0 0,1 1 0 0 0,-1 0 0 0 0,2 0 0 0 0,-1 0 0 0 0,2 0 0 0 0,-1 1-1 0 0,0 19 1 0 0,2-23-49 0 0,1-1-1 0 0,0 0 0 0 0,1 0 0 0 0,0 0 0 0 0,0 0 0 0 0,0 1 0 0 0,1-1 0 0 0,0-1 0 0 0,0 1 1 0 0,1 0-1 0 0,0 0 0 0 0,0-1 0 0 0,1 0 0 0 0,-1 1 0 0 0,2-1 0 0 0,-1-1 0 0 0,0 1 1 0 0,7 6-1 0 0,0-4-46 0 0,-1 0 0 0 0,1 0 0 0 0,1-1 0 0 0,0 0 0 0 0,0-1 0 0 0,0 0 0 0 0,14 4 0 0 0,-7-4-157 0 0,1 0 0 0 0,0-1 1 0 0,0-1-1 0 0,23 1 0 0 0,-36-5-151 0 0,1 0 0 0 0,-1 0 0 0 0,1 0 0 0 0,0-1-1 0 0,-1-1 1 0 0,1 1 0 0 0,11-5 0 0 0,-7 1-2180 0 0,0 0 1 0 0,-1-1-1 0 0,19-12 0 0 0,-20 10-58 0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7.5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76 2713 0 0,'-14'12'5074'0'0,"4"-4"-2442"0"0,1 0-1 0 0,-14 16 1 0 0,21-21-2445 0 0,-1 1 1 0 0,1-1 0 0 0,0 0-1 0 0,0 1 1 0 0,1-1 0 0 0,-1 1-1 0 0,1 0 1 0 0,0 0 0 0 0,0-1-1 0 0,0 1 1 0 0,0 0 0 0 0,0 6-1 0 0,1-7-94 0 0,0 0 0 0 0,0 0-1 0 0,0 1 1 0 0,0-1 0 0 0,1 0-1 0 0,-1 0 1 0 0,1 0 0 0 0,0 0-1 0 0,0 0 1 0 0,0 0 0 0 0,1 0-1 0 0,-1 0 1 0 0,1 0 0 0 0,-1-1-1 0 0,1 1 1 0 0,0 0 0 0 0,4 4-1 0 0,-2-4 24 0 0,0 0 0 0 0,1 1-1 0 0,-1-1 1 0 0,1-1 0 0 0,-1 1-1 0 0,1-1 1 0 0,0 0 0 0 0,0 0-1 0 0,10 3 1 0 0,-4-3-96 0 0,0 0 1 0 0,0-1-1 0 0,0 0 0 0 0,0 0 1 0 0,0-1-1 0 0,0-1 0 0 0,0 0 1 0 0,0 0-1 0 0,0-1 0 0 0,13-4 1 0 0,-10 1-74 0 0,-1 0-1 0 0,1 0 1 0 0,-1-1 0 0 0,0-1 0 0 0,-1 0 0 0 0,1-1 0 0 0,14-12-1 0 0,-21 15 48 0 0,-1 0-1 0 0,-1 0 0 0 0,1-1 0 0 0,-1 1 0 0 0,0-1 0 0 0,0 0 0 0 0,0 0 0 0 0,-1 0 1 0 0,0-1-1 0 0,0 1 0 0 0,0-1 0 0 0,1-8 0 0 0,-3 10 10 0 0,0 0 0 0 0,0 1-1 0 0,0-1 1 0 0,-1 0 0 0 0,0 0 0 0 0,0 0 0 0 0,0 0 0 0 0,-1 0-1 0 0,1 1 1 0 0,-1-1 0 0 0,0 0 0 0 0,-1 0 0 0 0,1 1-1 0 0,-1-1 1 0 0,0 1 0 0 0,0-1 0 0 0,0 1 0 0 0,-5-7-1 0 0,5 9-2 0 0,0 0 0 0 0,0 1 1 0 0,0-1-1 0 0,0 0 0 0 0,-1 1 0 0 0,1 0 0 0 0,0-1 0 0 0,-1 1 0 0 0,1 0 0 0 0,-1 0 0 0 0,1 0 0 0 0,-1 1 0 0 0,1-1 0 0 0,-1 1 0 0 0,0-1 0 0 0,1 1 0 0 0,-1 0 0 0 0,-5 0 0 0 0,-2 1 5 0 0,0-1 0 0 0,0 2 1 0 0,-17 4-1 0 0,16-3 96 0 0,0 1-1 0 0,0 1 1 0 0,1 0 0 0 0,0 0 0 0 0,0 1-1 0 0,0 1 1 0 0,0-1 0 0 0,1 2 0 0 0,0-1-1 0 0,1 1 1 0 0,-15 17 0 0 0,16-16 18 0 0,0 0 0 0 0,1 0 0 0 0,0 0 0 0 0,1 1 0 0 0,0 0-1 0 0,0 0 1 0 0,1 0 0 0 0,0 1 0 0 0,1-1 0 0 0,0 1 0 0 0,1 0 0 0 0,-2 18 0 0 0,4-23-117 0 0,1 1 0 0 0,-1-1 0 0 0,1 0 0 0 0,1 1 0 0 0,-1-1 0 0 0,1 0 0 0 0,0 0 0 0 0,1 0 0 0 0,-1 0 0 0 0,1 0 0 0 0,0-1 0 0 0,1 1 0 0 0,-1-1 0 0 0,1 0-1 0 0,0 0 1 0 0,0 0 0 0 0,1 0 0 0 0,0-1 0 0 0,7 6 0 0 0,1 0-375 0 0,0-1 0 0 0,1 0-1 0 0,0-1 1 0 0,1-1 0 0 0,0 0-1 0 0,25 8 1 0 0,10-3-6162 0 0,-22-7 3954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8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259 132 512 0 0,'18'-33'10981'0'0,"-3"19"-9443"0"0,-10 9-942 0 0,0 0-1 0 0,0 0 1 0 0,8-11-1 0 0,-12 15-403 0 0,0-1 0 0 0,0 1 1 0 0,-1-1-1 0 0,1 1 0 0 0,0-1 0 0 0,-1 0 1 0 0,1 1-1 0 0,-1-1 0 0 0,1 0 0 0 0,-1 1 0 0 0,0-1 1 0 0,0 0-1 0 0,0 1 0 0 0,0-1 0 0 0,0 0 0 0 0,0 0 1 0 0,0 1-1 0 0,-1-1 0 0 0,1 0 0 0 0,-1 1 0 0 0,0-3 1 0 0,0 3-115 0 0,0 0 0 0 0,1-1 0 0 0,-1 1 1 0 0,0 0-1 0 0,0 0 0 0 0,0 0 1 0 0,-1 0-1 0 0,1 0 0 0 0,0 1 1 0 0,0-1-1 0 0,0 0 0 0 0,-1 0 0 0 0,1 1 1 0 0,0-1-1 0 0,-1 1 0 0 0,1-1 1 0 0,-1 1-1 0 0,1 0 0 0 0,-1-1 1 0 0,1 1-1 0 0,0 0 0 0 0,-1 0 0 0 0,1 0 1 0 0,-1 0-1 0 0,1 0 0 0 0,-1 0 1 0 0,-1 1-1 0 0,-6 0 100 0 0,0 1 1 0 0,-17 5-1 0 0,24-6-129 0 0,-19 5 193 0 0,1 1 0 0 0,0 1 0 0 0,0 1 0 0 0,1 0 0 0 0,0 2 0 0 0,-28 20 0 0 0,46-30-226 0 0,-1 0-1 0 0,1 0 1 0 0,-1 1 0 0 0,1-1 0 0 0,0 0 0 0 0,-1 1 0 0 0,1-1-1 0 0,0 1 1 0 0,0-1 0 0 0,0 1 0 0 0,0-1 0 0 0,1 1-1 0 0,-1 0 1 0 0,0-1 0 0 0,1 1 0 0 0,-1 0 0 0 0,0 2-1 0 0,1-3-10 0 0,0 1-1 0 0,1-1 1 0 0,-1 0-1 0 0,0 1 1 0 0,1-1-1 0 0,-1 0 1 0 0,1 0-1 0 0,-1 1 1 0 0,1-1-1 0 0,0 0 1 0 0,-1 0-1 0 0,1 0 1 0 0,0 0-1 0 0,0 0 1 0 0,0 0-1 0 0,0 0 1 0 0,0 0-1 0 0,0 0 1 0 0,0 0-1 0 0,0 0 0 0 0,0-1 1 0 0,0 1-1 0 0,2 0 1 0 0,8 5-25 0 0,1-1 1 0 0,-1-1 0 0 0,1 0-1 0 0,1 0 1 0 0,-1-1-1 0 0,0-1 1 0 0,1 0 0 0 0,13 0-1 0 0,-4 0-19 0 0,28 7 0 0 0,-45-8 39 0 0,0 1 0 0 0,0-1 1 0 0,-1 1-1 0 0,1 0 1 0 0,-1 0-1 0 0,1 0 0 0 0,-1 1 1 0 0,0-1-1 0 0,0 1 0 0 0,0 0 1 0 0,0 0-1 0 0,0 1 1 0 0,-1-1-1 0 0,1 1 0 0 0,-1 0 1 0 0,0 0-1 0 0,0 0 1 0 0,-1 0-1 0 0,1 0 0 0 0,-1 1 1 0 0,0-1-1 0 0,0 1 1 0 0,0 0-1 0 0,-1-1 0 0 0,1 1 1 0 0,0 6-1 0 0,5 19 57 0 0,-4-21-43 0 0,0 1-1 0 0,-1-1 0 0 0,0 1 1 0 0,-1 0-1 0 0,0 0 1 0 0,-1 13-1 0 0,0-21 0 0 0,-1 1 1 0 0,1-1-1 0 0,-1 0 1 0 0,0 1-1 0 0,0-1 1 0 0,0 0-1 0 0,0 0 1 0 0,0 0-1 0 0,0 0 1 0 0,-1 0-1 0 0,1 0 0 0 0,-1 0 1 0 0,1-1-1 0 0,-1 1 1 0 0,0 0-1 0 0,1-1 1 0 0,-1 1-1 0 0,0-1 1 0 0,0 0-1 0 0,0 1 1 0 0,0-1-1 0 0,0 0 1 0 0,-1 0-1 0 0,1-1 1 0 0,-3 2-1 0 0,-6 1 31 0 0,0 0 1 0 0,0-1-1 0 0,-21 1 0 0 0,28-3-38 0 0,-16 1-24 0 0,0-2-1 0 0,0 0 1 0 0,0-2-1 0 0,0 0 1 0 0,1-1-1 0 0,-1-1 1 0 0,1 0-1 0 0,0-2 1 0 0,-33-16-1 0 0,47 21-5 0 0,0-1 0 0 0,0 0 0 0 0,1 0-1 0 0,-1 0 1 0 0,-3-5 0 0 0,7 8 12 0 0,0-1-1 0 0,1 1 0 0 0,-1-1 1 0 0,1 1-1 0 0,-1-1 0 0 0,1 0 1 0 0,0 1-1 0 0,-1-1 0 0 0,1 1 1 0 0,0-1-1 0 0,-1 0 0 0 0,1 1 1 0 0,0-1-1 0 0,0 0 0 0 0,-1 0 1 0 0,1 1-1 0 0,0-1 0 0 0,0 0 1 0 0,0 1-1 0 0,0-1 0 0 0,0 0 1 0 0,0 0-1 0 0,0 1 0 0 0,0-1 1 0 0,0 0-1 0 0,1 1 0 0 0,-1-1 1 0 0,0 0-1 0 0,0 0 0 0 0,0 1 1 0 0,1-1-1 0 0,-1 0 0 0 0,1 1 1 0 0,-1-1-1 0 0,0 1 0 0 0,1-1 1 0 0,-1 1-1 0 0,1-1 0 0 0,-1 0 1 0 0,1 1-1 0 0,-1 0 0 0 0,1-1 0 0 0,0 1 1 0 0,-1-1-1 0 0,1 1 0 0 0,0 0 1 0 0,-1-1-1 0 0,1 1 0 0 0,0 0 1 0 0,0-1-1 0 0,7-2-373 0 0,1-1 0 0 0,-1 1 0 0 0,1 0 0 0 0,0 1 0 0 0,11-2 0 0 0,48-3-3868 0 0,-60 6 3555 0 0,51-4-4086 0 0,-29 4 3088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8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308 202 1968 0 0,'5'-31'10508'0'0,"-4"2"-5595"0"0,-1 23-4580 0 0,-1 1 0 0 0,1-1 0 0 0,-1 1 0 0 0,-1 0 0 0 0,1 0 0 0 0,-1-1 0 0 0,0 1 0 0 0,0 0 0 0 0,-4-6 0 0 0,2 5-180 0 0,-1 0 0 0 0,1 1 0 0 0,-1-1 0 0 0,-1 1 0 0 0,1 0 0 0 0,-1 0 0 0 0,0 0 0 0 0,0 1 1 0 0,0 0-1 0 0,0 0 0 0 0,-1 1 0 0 0,0 0 0 0 0,1 0 0 0 0,-13-4 0 0 0,9 4-87 0 0,0 1 1 0 0,-1-1 0 0 0,1 2-1 0 0,-1-1 1 0 0,1 1 0 0 0,-1 1-1 0 0,1 0 1 0 0,-1 1-1 0 0,-18 2 1 0 0,25-1-49 0 0,0-1 0 0 0,0 0-1 0 0,0 1 1 0 0,0 0 0 0 0,0-1 0 0 0,0 2-1 0 0,1-1 1 0 0,-1 0 0 0 0,1 1 0 0 0,0 0 0 0 0,0-1-1 0 0,0 1 1 0 0,0 0 0 0 0,0 1 0 0 0,0-1-1 0 0,1 1 1 0 0,0-1 0 0 0,-1 1 0 0 0,1 0 0 0 0,1-1-1 0 0,-1 1 1 0 0,-1 4 0 0 0,2-4-12 0 0,0 0 1 0 0,0 0-1 0 0,1-1 1 0 0,-1 1-1 0 0,1 0 0 0 0,0 0 1 0 0,0 0-1 0 0,0 0 1 0 0,0-1-1 0 0,1 1 1 0 0,-1 0-1 0 0,1 0 0 0 0,0-1 1 0 0,0 1-1 0 0,1 0 1 0 0,-1-1-1 0 0,1 1 1 0 0,0-1-1 0 0,0 1 0 0 0,0-1 1 0 0,0 0-1 0 0,0 0 1 0 0,1 0-1 0 0,3 3 1 0 0,7 4-9 0 0,0 0 1 0 0,1-2-1 0 0,0 0 1 0 0,1 0 0 0 0,28 10-1 0 0,-15-6-31 0 0,34 10 29 0 0,7 4 18 0 0,-66-25-8 0 0,7 4 8 0 0,0-1 0 0 0,0 2 1 0 0,0-1-1 0 0,-1 2 0 0 0,12 9 1 0 0,-20-15-3 0 0,1 0 1 0 0,-1 1-1 0 0,0-1 1 0 0,1 0-1 0 0,-1 1 1 0 0,0 0 0 0 0,0-1-1 0 0,0 1 1 0 0,0 0-1 0 0,0-1 1 0 0,-1 1-1 0 0,1 0 1 0 0,0 0-1 0 0,-1 0 1 0 0,1 0-1 0 0,-1-1 1 0 0,0 1-1 0 0,0 0 1 0 0,1 0-1 0 0,-1 0 1 0 0,-1 0-1 0 0,1 0 1 0 0,0 0-1 0 0,0 0 1 0 0,-1 0 0 0 0,1 0-1 0 0,-1 0 1 0 0,1-1-1 0 0,-1 1 1 0 0,0 0-1 0 0,0 0 1 0 0,0-1-1 0 0,0 1 1 0 0,0 0-1 0 0,0-1 1 0 0,0 1-1 0 0,-1-1 1 0 0,1 0-1 0 0,-2 2 1 0 0,-5 5 43 0 0,-1 0 0 0 0,0 0 0 0 0,0-1 1 0 0,-1 0-1 0 0,0-1 0 0 0,0 0 0 0 0,-1 0 0 0 0,-11 3 0 0 0,-6 2 120 0 0,-58 12 0 0 0,74-20-161 0 0,-1-1-1 0 0,1 0 1 0 0,-1 0 0 0 0,1-1-1 0 0,-1-1 1 0 0,1 0-1 0 0,-21-4 1 0 0,31 4-31 0 0,1 0 1 0 0,0-1 0 0 0,-1 1 0 0 0,1-1 0 0 0,0 1 0 0 0,-1-1 0 0 0,1 1 0 0 0,0-1 0 0 0,0 0-1 0 0,-1 0 1 0 0,1 1 0 0 0,0-1 0 0 0,0 0 0 0 0,0 0 0 0 0,0 0 0 0 0,0 0 0 0 0,0-1 0 0 0,0 1 0 0 0,1 0-1 0 0,-1 0 1 0 0,0 0 0 0 0,1-1 0 0 0,-1 1 0 0 0,0-3 0 0 0,1 2-26 0 0,-1 0 0 0 0,1-1 0 0 0,0 1 0 0 0,0 0 0 0 0,1-1 0 0 0,-1 1 0 0 0,0 0 0 0 0,1 0 0 0 0,0-1 0 0 0,-1 1 0 0 0,1 0 0 0 0,0 0 0 0 0,0 0 0 0 0,0 0 0 0 0,2-2 0 0 0,4-8-346 0 0,1 2 0 0 0,1-1 0 0 0,0 1 0 0 0,0 0 0 0 0,16-12 0 0 0,58-38-3655 0 0,-31 23-247 0 0,-26 17 1416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9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 1248 0 0,'1'0'652'0'0,"0"-1"0"0"0,0 1 0 0 0,0-1-1 0 0,0 1 1 0 0,0-1 0 0 0,-1 1 0 0 0,1 0-1 0 0,0-1 1 0 0,0 1 0 0 0,0 0 0 0 0,0 0-1 0 0,0 0 1 0 0,1 0 0 0 0,-1 0 0 0 0,0 0-1 0 0,0 0 1 0 0,1 0 0 0 0,-1 1-428 0 0,0 0 0 0 0,0-1 0 0 0,0 1 0 0 0,0 0 0 0 0,0-1 0 0 0,0 1 0 0 0,0 0 0 0 0,0 0 0 0 0,-1 0 1 0 0,1 0-1 0 0,0 1 0 0 0,2 2 212 0 0,-1 1 0 0 0,0 0 1 0 0,0-1-1 0 0,0 1 0 0 0,-1 0 1 0 0,1 0-1 0 0,-1 0 0 0 0,-1 0 1 0 0,1 1-1 0 0,-1-1 0 0 0,0 7 1 0 0,0 11 719 0 0,-6 26 0 0 0,5-41-881 0 0,-2 14 257 0 0,-2 11 434 0 0,0 58 1 0 0,5-81-921 0 0,0-1 0 0 0,1 1 1 0 0,1-1-1 0 0,0 1 1 0 0,0-1-1 0 0,0 1 0 0 0,1-1 1 0 0,1 0-1 0 0,0 0 1 0 0,8 13-1 0 0,-10-18-63 0 0,0-2 0 0 0,0 1-1 0 0,0 0 1 0 0,0 0 0 0 0,1-1 0 0 0,-1 1 0 0 0,1-1-1 0 0,0 0 1 0 0,0 0 0 0 0,0 0 0 0 0,0 0 0 0 0,0 0-1 0 0,0-1 1 0 0,0 1 0 0 0,1-1 0 0 0,-1 0 0 0 0,0 0-1 0 0,1 0 1 0 0,-1-1 0 0 0,1 1 0 0 0,-1-1 0 0 0,1 0-1 0 0,-1 1 1 0 0,1-2 0 0 0,-1 1 0 0 0,1 0 0 0 0,-1-1-1 0 0,1 0 1 0 0,-1 1 0 0 0,6-3 0 0 0,-1 0-436 0 0,1-1 1 0 0,-1 0 0 0 0,0 0 0 0 0,0-1 0 0 0,0 0-1 0 0,-1 0 1 0 0,0-1 0 0 0,0 0 0 0 0,0 0-1 0 0,9-12 1 0 0,-11 13-1015 0 0,-1-1 1 0 0,-1 1-1 0 0,1-1 0 0 0,5-11 1 0 0,-4 3-598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9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25 2793 0 0,'-7'-5'1970'0'0,"0"2"0"0"0,0-1 0 0 0,-1 1 1 0 0,-9-2-1 0 0,14 3-1489 0 0,-1 2 0 0 0,1-1 0 0 0,-1 0-1 0 0,1 1 1 0 0,-1-1 0 0 0,0 1 0 0 0,1 0 0 0 0,-1 0 0 0 0,0 1 0 0 0,1-1 0 0 0,-7 2 0 0 0,9-1-454 0 0,1-1 1 0 0,-1 0-1 0 0,1 1 1 0 0,-1-1-1 0 0,1 0 1 0 0,-1 1-1 0 0,1-1 1 0 0,-1 1 0 0 0,1-1-1 0 0,-1 0 1 0 0,1 1-1 0 0,0-1 1 0 0,-1 1-1 0 0,1-1 1 0 0,0 1-1 0 0,-1 0 1 0 0,1-1 0 0 0,0 1-1 0 0,0-1 1 0 0,-1 1-1 0 0,1-1 1 0 0,0 1-1 0 0,0 0 1 0 0,0-1-1 0 0,0 1 1 0 0,0 0 0 0 0,0-1-1 0 0,0 1 1 0 0,0-1-1 0 0,0 1 1 0 0,0 0-1 0 0,0-1 1 0 0,1 1 0 0 0,-1-1-1 0 0,0 1 1 0 0,0 0-1 0 0,1-1 1 0 0,-1 1-1 0 0,0-1 1 0 0,1 1-1 0 0,-1-1 1 0 0,1 1-1 0 0,1 3-57 0 0,0-1 0 0 0,0 0 0 0 0,0 0 0 0 0,1 0 0 0 0,3 4 0 0 0,5 2-420 0 0,1-1 1 0 0,24 14 0 0 0,-2-2-3726 0 0,-13-6 465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1:59.7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59 4313 0 0,'-6'-3'2909'0'0,"-1"-1"0"0"0,1 1 1 0 0,-10-8-1 0 0,1-4 1833 0 0,14 14-4656 0 0,1 0 1 0 0,-1-1-1 0 0,0 1 0 0 0,1 0 0 0 0,-1 0 0 0 0,1 0 0 0 0,-1-1 0 0 0,1 1 0 0 0,-1 0 0 0 0,1-1 0 0 0,0 1 0 0 0,0-2 0 0 0,0-1 1376 0 0,0 5-477 0 0,1 11-28 0 0,2 16-326 0 0,15 45 379 0 0,-10-44-762 0 0,6 45-1 0 0,-8-35-180 0 0,-3-21-42 0 0,0 0 0 0 0,-2 0 0 0 0,-1 36 0 0 0,0-54-20 0 0,1 1 0 0 0,-1 0 0 0 0,0-1 0 0 0,0 1-1 0 0,-1 0 1 0 0,1-1 0 0 0,0 1 0 0 0,0 0 0 0 0,0-1 0 0 0,0 1 0 0 0,-1 0 0 0 0,1-1 0 0 0,0 1 0 0 0,0 0 0 0 0,-1-1 0 0 0,1 1-1 0 0,-1-1 1 0 0,1 1 0 0 0,0-1 0 0 0,-1 1 0 0 0,1-1 0 0 0,-1 1 0 0 0,1-1 0 0 0,-1 1 0 0 0,0-1 0 0 0,0 1 0 0 0,0-1-1 0 0,1-1 0 0 0,-1 1 1 0 0,0 0-1 0 0,1 0 0 0 0,-1-1 1 0 0,0 1-1 0 0,1 0 0 0 0,-1-1 1 0 0,0 1-1 0 0,1-1 1 0 0,-1 1-1 0 0,1-1 0 0 0,-1 1 1 0 0,1-1-1 0 0,-1 0 0 0 0,1 1 1 0 0,-1-1-1 0 0,1 1 0 0 0,0-1 1 0 0,-1 0-1 0 0,1 0 1 0 0,0 1-1 0 0,-1-2 0 0 0,-1-4-10 0 0,0 1 0 0 0,0-1 0 0 0,1 1-1 0 0,-1-1 1 0 0,1 0 0 0 0,1 1 0 0 0,-1-1 0 0 0,1 0-1 0 0,0 0 1 0 0,0 1 0 0 0,0-1 0 0 0,1 0-1 0 0,2-10 1 0 0,3 0-32 0 0,0-1-1 0 0,1 1 1 0 0,10-18 0 0 0,5-11-16 0 0,-15 27-4 0 0,1 0 0 0 0,1 1 1 0 0,13-18-1 0 0,-19 31 57 0 0,-1 1-1 0 0,1-1 0 0 0,0 1 1 0 0,0-1-1 0 0,0 1 0 0 0,1 0 1 0 0,-1 0-1 0 0,1 1 0 0 0,-1-1 0 0 0,1 1 1 0 0,0-1-1 0 0,0 1 0 0 0,0 1 1 0 0,0-1-1 0 0,1 0 0 0 0,-1 1 1 0 0,0 0-1 0 0,1 0 0 0 0,7-1 0 0 0,-9 2 6 0 0,0 0-1 0 0,-1 1 1 0 0,1-1-1 0 0,-1 1 1 0 0,1-1-1 0 0,-1 1 1 0 0,1 0-1 0 0,-1 0 1 0 0,0 0-1 0 0,1 0 1 0 0,-1 0-1 0 0,0 0 1 0 0,0 1-1 0 0,0-1 1 0 0,0 1-1 0 0,0 0 1 0 0,0-1-1 0 0,0 1 1 0 0,0 0-1 0 0,-1 0 0 0 0,1 0 1 0 0,-1 0-1 0 0,1 0 1 0 0,-1 1-1 0 0,0-1 1 0 0,0 0-1 0 0,0 1 1 0 0,0-1-1 0 0,0 1 1 0 0,0 4-1 0 0,1 1 10 0 0,-1 0-1 0 0,0 0 0 0 0,0 0 1 0 0,-1 0-1 0 0,0 0 0 0 0,-1 0 1 0 0,0 0-1 0 0,-2 12 0 0 0,-1-5-46 0 0,0 1 42 0 0,0 1 0 0 0,1 0-1 0 0,1 0 1 0 0,-1 24 0 0 0,3-36-62 0 0,1 0-1 0 0,-1 0 0 0 0,1 0 1 0 0,0 0-1 0 0,1 0 0 0 0,-1 0 1 0 0,1-1-1 0 0,0 1 0 0 0,0 0 1 0 0,0-1-1 0 0,1 1 0 0 0,-1-1 1 0 0,1 0-1 0 0,0 0 0 0 0,0 0 1 0 0,1 0-1 0 0,-1-1 0 0 0,1 1 1 0 0,6 3-1 0 0,-6-3-308 0 0,1-1-1 0 0,0-1 1 0 0,-1 1 0 0 0,1-1-1 0 0,1 0 1 0 0,-1 0-1 0 0,0 0 1 0 0,0-1 0 0 0,1 1-1 0 0,5-1 1 0 0,-4 0-805 0 0,0-1 1 0 0,1 0-1 0 0,-1 0 0 0 0,0-1 0 0 0,0 0 1 0 0,0 0-1 0 0,10-3 0 0 0,-2-1-762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00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32 2921 0 0,'-1'-1'619'0'0,"0"0"1"0"0,0 0-1 0 0,0 0 1 0 0,-1 0-1 0 0,1 0 0 0 0,0 0 1 0 0,0 0-1 0 0,-1 1 1 0 0,1-1-1 0 0,0 0 1 0 0,-1 1-1 0 0,1-1 1 0 0,-1 1-1 0 0,1 0 1 0 0,0-1-1 0 0,-1 1 1 0 0,-1 0-1 0 0,1 0-259 0 0,1 0-1 0 0,-1 1 0 0 0,1-1 1 0 0,-1 1-1 0 0,0-1 0 0 0,1 1 1 0 0,-1-1-1 0 0,1 1 0 0 0,0 0 1 0 0,-1 0-1 0 0,1-1 0 0 0,0 1 1 0 0,-3 2-1 0 0,-2 3 75 0 0,1 1 0 0 0,-1 0 0 0 0,1 0 1 0 0,-8 14-1 0 0,7-10 292 0 0,-3 4-465 0 0,0 0-1 0 0,2 0 0 0 0,0 1 0 0 0,0 0 0 0 0,2 1 1 0 0,0-1-1 0 0,0 1 0 0 0,-2 23 0 0 0,6-31-198 0 0,1 1 0 0 0,0-1 0 0 0,0 0 0 0 0,1 0 0 0 0,0 0 0 0 0,0 1 0 0 0,1-1 0 0 0,0 0 0 0 0,1-1 0 0 0,0 1 0 0 0,0 0 0 0 0,1-1 0 0 0,0 0 0 0 0,1 0 0 0 0,0 0 0 0 0,0 0 0 0 0,8 9 0 0 0,-3-6-77 0 0,1-1-1 0 0,0 0 0 0 0,0 0 0 0 0,1-1 1 0 0,0 0-1 0 0,1-1 0 0 0,16 8 0 0 0,-22-13-26 0 0,-1 0-1 0 0,1 0 1 0 0,0-1 0 0 0,0 0-1 0 0,0 0 1 0 0,1-1 0 0 0,-1 0-1 0 0,0 0 1 0 0,1 0-1 0 0,-1-1 1 0 0,0 0 0 0 0,1-1-1 0 0,-1 0 1 0 0,0 0-1 0 0,0 0 1 0 0,11-4 0 0 0,-12 2 2 0 0,0 1 1 0 0,0-1-1 0 0,0-1 1 0 0,-1 1 0 0 0,1-1-1 0 0,-1 0 1 0 0,0 0-1 0 0,0-1 1 0 0,-1 0 0 0 0,1 0-1 0 0,-1 0 1 0 0,0 0-1 0 0,0 0 1 0 0,-1-1 0 0 0,0 0-1 0 0,0 1 1 0 0,4-10-1 0 0,-3 1-14 0 0,1 0-1 0 0,-2 0 0 0 0,0 0 1 0 0,0-1-1 0 0,-2 1 0 0 0,1-26 0 0 0,-3 10 44 0 0,0-1 0 0 0,-2 1-1 0 0,-1 0 1 0 0,-2 0 0 0 0,-13-43-1 0 0,18 69 13 0 0,-1-1 0 0 0,1 1 0 0 0,-1 0-1 0 0,0 0 1 0 0,0 0 0 0 0,0 1 0 0 0,0-1-1 0 0,-1 0 1 0 0,1 1 0 0 0,-1 0 0 0 0,0-1-1 0 0,0 1 1 0 0,-1 0 0 0 0,1 1 0 0 0,-1-1-1 0 0,1 0 1 0 0,-1 1 0 0 0,0 0 0 0 0,0 0-1 0 0,1 0 1 0 0,-2 0 0 0 0,1 1 0 0 0,0 0-1 0 0,0 0 1 0 0,0 0 0 0 0,-1 0 0 0 0,1 0-1 0 0,0 1 1 0 0,-1 0 0 0 0,1 0 0 0 0,-6 1-1 0 0,2-1 31 0 0,0 2-1 0 0,1-1 0 0 0,-1 1 0 0 0,0 0 0 0 0,0 1 0 0 0,1 0 1 0 0,0 0-1 0 0,-1 1 0 0 0,1 0 0 0 0,0 0 0 0 0,1 0 1 0 0,-1 1-1 0 0,1 0 0 0 0,-8 8 0 0 0,-4 5 116 0 0,1 1 0 0 0,0 1 1 0 0,-16 26-1 0 0,26-35-89 0 0,0 0 0 0 0,0 1 1 0 0,1 0-1 0 0,1 0 0 0 0,0 1 0 0 0,0-1 0 0 0,1 1 1 0 0,-2 15-1 0 0,5-23-43 0 0,0 1 0 0 0,1-1 0 0 0,0 0 1 0 0,0 1-1 0 0,0-1 0 0 0,1 0 0 0 0,0 0 0 0 0,0 1 0 0 0,0-1 1 0 0,0 0-1 0 0,1 0 0 0 0,0 0 0 0 0,0 0 0 0 0,0 0 0 0 0,1-1 0 0 0,-1 1 1 0 0,1-1-1 0 0,0 1 0 0 0,1-1 0 0 0,-1 0 0 0 0,1 0 0 0 0,0-1 1 0 0,6 6-1 0 0,-1-3-24 0 0,0 0 1 0 0,1 0-1 0 0,0-1 0 0 0,0 0 1 0 0,1-1-1 0 0,-1 0 1 0 0,1-1-1 0 0,0 0 1 0 0,0-1-1 0 0,0 0 0 0 0,0-1 1 0 0,0 0-1 0 0,1 0 1 0 0,-1-1-1 0 0,0-1 0 0 0,15-2 1 0 0,-18 2-14 0 0,-1-1-1 0 0,1 0 1 0 0,-1-1 0 0 0,0 1 0 0 0,1-1-1 0 0,-1-1 1 0 0,0 1 0 0 0,-1-1 0 0 0,1 0 0 0 0,10-9-1 0 0,-13 8 14 0 0,1 0 0 0 0,-1 1 0 0 0,0-1 0 0 0,0-1 0 0 0,0 1 0 0 0,-1-1 0 0 0,0 1 0 0 0,0-1 0 0 0,0 0 0 0 0,-1 0 0 0 0,0 0-1 0 0,0-1 1 0 0,0 1 0 0 0,0-8 0 0 0,0-10 2 0 0,-1 0-1 0 0,-2 0 0 0 0,0 0 0 0 0,-6-29 1 0 0,3 16 146 0 0,1 20 14 0 0,3 17-149 0 0,0 0 0 0 0,0 0 0 0 0,0 0 0 0 0,0 0 1 0 0,0 0-1 0 0,0 0 0 0 0,0 0 0 0 0,0 0 0 0 0,-1 0 0 0 0,1 0 0 0 0,0 0 1 0 0,0 0-1 0 0,0 0 0 0 0,0 0 0 0 0,0 0 0 0 0,0 0 0 0 0,0 0 0 0 0,0 0 1 0 0,0 0-1 0 0,0 0 0 0 0,0 0 0 0 0,0 1 0 0 0,0-1 0 0 0,0 0 0 0 0,0 0 0 0 0,0 0 1 0 0,0 0-1 0 0,0 0 0 0 0,0 0 0 0 0,0 0 0 0 0,0 0 0 0 0,0 0 0 0 0,0 0 1 0 0,0 0-1 0 0,0 0 0 0 0,0 0 0 0 0,0 0 0 0 0,0 0 0 0 0,0 0 0 0 0,-1 0 1 0 0,1 0-1 0 0,0 0 0 0 0,0 0 0 0 0,0 0 0 0 0,0 0 0 0 0,0 0 0 0 0,0 0 0 0 0,0 0 1 0 0,0 0-1 0 0,0-1 0 0 0,0 1 0 0 0,0 0 0 0 0,0 0 0 0 0,0 0 0 0 0,0 0 1 0 0,0 0-1 0 0,0 0 0 0 0,0 0 0 0 0,0 0 0 0 0,-2 11 52 0 0,0 17-17 0 0,2 1 0 0 0,0-1 0 0 0,2 1 0 0 0,7 35 1 0 0,-5-44-26 0 0,2 0 1 0 0,0 0 0 0 0,1-1-1 0 0,1 0 1 0 0,0 0 0 0 0,20 30-1 0 0,95 135-75 0 0,18 27 48 0 0,-137-206 14 0 0,20 32-19 0 0,-2 0 1 0 0,-2 1 0 0 0,17 43 0 0 0,-35-75 27 0 0,0 0 0 0 0,-1 0 0 0 0,1 0 0 0 0,-1 1 0 0 0,0-1 0 0 0,-1 0 0 0 0,0 1 0 0 0,0-1 0 0 0,0 0 0 0 0,-1 1 0 0 0,0-1 0 0 0,-2 11 0 0 0,1-13-1 0 0,0 1 1 0 0,0-1-1 0 0,0 1 1 0 0,0-1-1 0 0,0 0 1 0 0,-1 0-1 0 0,0 0 1 0 0,0 0-1 0 0,0-1 1 0 0,-1 1-1 0 0,1-1 1 0 0,-1 0-1 0 0,1 0 1 0 0,-1 0-1 0 0,0 0 1 0 0,0-1-1 0 0,-6 3 0 0 0,-3 1 79 0 0,0-1 0 0 0,-1-1 0 0 0,1 0 0 0 0,-1-1 0 0 0,0 0 0 0 0,0-2 0 0 0,0 1 0 0 0,-28-2 0 0 0,24-1-19 0 0,0-1 0 0 0,0-1-1 0 0,0 0 1 0 0,0-1 0 0 0,0-1-1 0 0,-24-11 1 0 0,29 10-18 0 0,0-1 0 0 0,1 0 1 0 0,-1-1-1 0 0,1 0 1 0 0,1-1-1 0 0,0 0 0 0 0,0-1 1 0 0,-15-17-1 0 0,20 20 32 0 0,1 0-1 0 0,0-1 1 0 0,0 1 0 0 0,0-1 0 0 0,1 0-1 0 0,0-1 1 0 0,1 1 0 0 0,0-1-1 0 0,0 1 1 0 0,1-1 0 0 0,0 0 0 0 0,0 0-1 0 0,1 0 1 0 0,0-16 0 0 0,3-4-45 0 0,0 0-1 0 0,2-1 1 0 0,2 1 0 0 0,14-46 0 0 0,-15 62-54 0 0,1 0 1 0 0,0 1-1 0 0,2 0 0 0 0,-1 0 1 0 0,1 0-1 0 0,1 1 0 0 0,0 0 1 0 0,0 1-1 0 0,1 0 0 0 0,1 0 1 0 0,-1 1-1 0 0,2 1 1 0 0,17-12-1 0 0,-12 11-964 0 0,0-1 1 0 0,1 2 0 0 0,32-11-1 0 0,-33 14-1692 0 0,1 1-1 0 0,-1 1 1 0 0,1 0-1 0 0,17 0 0 0 0,-14 3-518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07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59 134 512 0 0,'-7'-19'2446'0'0,"5"16"-1926"0"0,0 0-1 0 0,1 0 1 0 0,0-1 0 0 0,0 1-1 0 0,0 0 1 0 0,0-1 0 0 0,0 1-1 0 0,1-1 1 0 0,-1 1 0 0 0,1-1-1 0 0,0 1 1 0 0,0-1 0 0 0,0 1-1 0 0,1-4 1 0 0,14-43 3610 0 0,-14 50-4001 0 0,-1-1-1 0 0,0 1 1 0 0,0 0 0 0 0,0 0-1 0 0,0-1 1 0 0,1 1 0 0 0,-1 0-1 0 0,0-1 1 0 0,0 1 0 0 0,0 0-1 0 0,0-1 1 0 0,0 1 0 0 0,0 0-1 0 0,0-1 1 0 0,0 1 0 0 0,0 0-1 0 0,0-1 1 0 0,0 1 0 0 0,0 0-1 0 0,0-1 1 0 0,0 1 0 0 0,-1 0-1 0 0,1-1 1 0 0,0 1 0 0 0,0 0-1 0 0,0-1 1 0 0,0 1 0 0 0,0 0-1 0 0,-1 0 1 0 0,1-1 0 0 0,0 1-1 0 0,-8 8 1204 0 0,-6 20-610 0 0,7-12-532 0 0,1 0 0 0 0,1 1 0 0 0,0-1 0 0 0,2 1 0 0 0,-1 0 0 0 0,2 0 0 0 0,1 0 0 0 0,0 0 0 0 0,1 0 0 0 0,3 26-1 0 0,6 14 272 0 0,29 101 0 0 0,2 14-101 0 0,-34-116-299 0 0,-2 0-1 0 0,-3 0 1 0 0,-2 0-1 0 0,-12 77 1 0 0,-20 190 227 0 0,31-296-222 0 0,2 0 0 0 0,1 1 0 0 0,1-1 0 0 0,1 0 1 0 0,8 30-1 0 0,-1-16 66 0 0,3 0-1 0 0,27 61 1 0 0,-35-88-102 0 0,1 0 0 0 0,-2 1-1 0 0,0-1 1 0 0,-1 1 0 0 0,0 0-1 0 0,1 23 1 0 0,-4-13 37 0 0,0 0 0 0 0,-2 0 0 0 0,-6 29 0 0 0,5-33 0 0 0,0-1 1 0 0,2 1-1 0 0,0 0 0 0 0,3 33 0 0 0,2-42 38 0 0,-4-12-100 0 0,0 1 0 0 0,0-1 0 0 0,1 0-1 0 0,-1 0 1 0 0,0 0 0 0 0,0 0 0 0 0,0 0 0 0 0,0 1 0 0 0,0-1-1 0 0,1 0 1 0 0,-1 0 0 0 0,0 0 0 0 0,0 0 0 0 0,0 0 0 0 0,1 0-1 0 0,-1 0 1 0 0,0 0 0 0 0,0 0 0 0 0,0 0 0 0 0,1 0-1 0 0,-1 0 1 0 0,0 0 0 0 0,0 0 0 0 0,0 0 0 0 0,0 0 0 0 0,1 0-1 0 0,-1 0 1 0 0,0 0 0 0 0,0 0 0 0 0,1 0 0 0 0,0-1 30 0 0,1 0 1 0 0,-1 0 0 0 0,1-1-1 0 0,-1 1 1 0 0,1 0-1 0 0,-1-1 1 0 0,2-2 0 0 0,3-3 24 0 0,-6 7-57 0 0,0 0 0 0 0,0 0 0 0 0,1 0-1 0 0,-1-1 1 0 0,0 1 0 0 0,0 0-1 0 0,0 0 1 0 0,0 0 0 0 0,1 0-1 0 0,-1-1 1 0 0,0 1 0 0 0,0 0-1 0 0,1 0 1 0 0,-1 0 0 0 0,0 0 0 0 0,0 0-1 0 0,0 0 1 0 0,1 0 0 0 0,-1 0-1 0 0,0 0 1 0 0,0 0 0 0 0,1 0-1 0 0,-1 0 1 0 0,0 0 0 0 0,0 0-1 0 0,1 0 1 0 0,-1 0 0 0 0,0 0 0 0 0,0 0-1 0 0,0 0 1 0 0,1 0 0 0 0,-1 0-1 0 0,0 0 1 0 0,0 0 0 0 0,1 0-1 0 0,-1 1 1 0 0,0-1 0 0 0,0 0-1 0 0,6 11 43 0 0,-3 13-10 0 0,-4-15-37 0 0,0-1 1 0 0,0 1 0 0 0,-3 10-1 0 0,2-11 17 0 0,0 1-1 0 0,1 0 0 0 0,-1 10 1 0 0,6 104-15 0 0,-2-114 7 0 0,-1-1 1 0 0,1 0 0 0 0,4 12-1 0 0,-3-16 10 0 0,-2-9 80 0 0,0-2-99 0 0,0 4 6 0 0,0-1 0 0 0,0 1 0 0 0,1 0 0 0 0,-1 0-1 0 0,1 0 1 0 0,0 0 0 0 0,2-3 0 0 0,-4 5-6 0 0,1 1 1 0 0,-1-1-1 0 0,1 0 0 0 0,0 0 1 0 0,-1 1-1 0 0,1-1 0 0 0,0 1 1 0 0,-1-1-1 0 0,1 0 1 0 0,0 1-1 0 0,0-1 0 0 0,0 1 1 0 0,-1 0-1 0 0,1-1 0 0 0,0 1 1 0 0,0 0-1 0 0,0-1 1 0 0,0 1-1 0 0,0 0 0 0 0,0 0 1 0 0,0 0-1 0 0,0 0 0 0 0,0 0 1 0 0,0 0-1 0 0,-1 0 1 0 0,1 0-1 0 0,0 0 0 0 0,0 0 1 0 0,0 0-1 0 0,0 1 0 0 0,1 0 1 0 0,-1-1 3 0 0,0 1 0 0 0,0 0 0 0 0,0 0 0 0 0,-1-1 0 0 0,1 1 0 0 0,0 0 0 0 0,0 0 0 0 0,-1 0 0 0 0,1 0-1 0 0,-1 0 1 0 0,1 0 0 0 0,-1 0 0 0 0,1 0 0 0 0,-1 1 0 0 0,1 1 0 0 0,-1-2-3 0 0,1 0 1 0 0,-1 1-1 0 0,1-1 0 0 0,-1 0 0 0 0,1 1 0 0 0,-1-1 0 0 0,1 0 1 0 0,0 0-1 0 0,0 0 0 0 0,-1 0 0 0 0,1 1 0 0 0,0-1 1 0 0,0 0-1 0 0,0 0 0 0 0,0-1 0 0 0,2 2 0 0 0,1 0-1 0 0,1-1 0 0 0,-1 0 0 0 0,0 0-1 0 0,1 0 1 0 0,-1-1 0 0 0,10 0 0 0 0,8 2 33 0 0,53 6-65 0 0,0-4-1 0 0,91-6 0 0 0,-102 0 20 0 0,0-4-1 0 0,74-16 1 0 0,-50 7 20 0 0,102-4 1 0 0,-161 17-1 0 0,43-1-17 0 0,118 10 1 0 0,-71 1-2 0 0,65 5-5 0 0,-38-3 21 0 0,8 0 46 0 0,28 1-105 0 0,-8-1 67 0 0,20 0-17 0 0,-32-4 11 0 0,60-1 0 0 0,-97-4-18 0 0,5 1 5 0 0,113 4 20 0 0,-166-4-29 0 0,83 6-25 0 0,47 2 18 0 0,0-17-13 0 0,-170 6 33 0 0,68-5-54 0 0,77-2 35 0 0,-60 7 9 0 0,121 2-52 0 0,49 3-76 0 0,-194-5 119 0 0,4 0 39 0 0,76 1-49 0 0,189 21-103 0 0,22-21 34 0 0,-308-4 127 0 0,84 2 60 0 0,-26 5-162 0 0,30 2-24 0 0,-102-3 78 0 0,133-15 0 0 0,-130 7 31 0 0,283-14 2 0 0,-92 8-183 0 0,-29 15 12 0 0,-165 2 154 0 0,0-4 0 0 0,90-9-1 0 0,-57-8-55 0 0,-39 6 56 0 0,71-4 0 0 0,-62 11 4 0 0,-7 0-1 0 0,95 6 0 0 0,-111 0-23 0 0,0-2 0 0 0,0-3-1 0 0,49-7 1 0 0,159 0 59 0 0,-230 9-49 0 0,226 8-26 0 0,-232-7 70 0 0,13-1-13 0 0,58-9 0 0 0,-7 1-8 0 0,52 12-16 0 0,-4 0-10 0 0,-52-5 50 0 0,52-3 19 0 0,-113 1-45 0 0,0 0 0 0 0,0 0-1 0 0,0-2 1 0 0,0 0-1 0 0,20-9 1 0 0,-29 10 0 0 0,1 1 1 0 0,-1 1-1 0 0,1 0 1 0 0,0 0-1 0 0,0 1 1 0 0,0 0-1 0 0,16 0 1 0 0,-24-1 21 0 0,-4-3-12 0 0,-5-3-10 0 0,6 8-4 0 0,-26-21-18 0 0,23 18 22 0 0,-1 0 1 0 0,1 0-1 0 0,-1-1 1 0 0,1 1-1 0 0,0-1 0 0 0,1 0 1 0 0,-8-8-1 0 0,10 8 5 0 0,-1 1 0 0 0,0 0 0 0 0,1-1 0 0 0,-1 1 0 0 0,1-1 0 0 0,0 1 0 0 0,0-1 0 0 0,1 1 0 0 0,-1-1 0 0 0,1 0 0 0 0,0 1 0 0 0,0-1 0 0 0,0-4 0 0 0,0-25 62 0 0,-3-77 160 0 0,-33-359 502 0 0,29 242-282 0 0,-5-93-373 0 0,8 270-72 0 0,-24-284 21 0 0,15 242 405 0 0,-38-145 0 0 0,46 220-369 0 0,-1 0-1 0 0,-1 1 0 0 0,0 0 0 0 0,-15-25 0 0 0,16 32-76 0 0,0 0 0 0 0,-1 1 0 0 0,0-1 0 0 0,0 1 0 0 0,-1 1 1 0 0,0-1-1 0 0,0 1 0 0 0,-16-9 0 0 0,21 14-3 0 0,1 0-1 0 0,-1 1 1 0 0,0 0 0 0 0,0 0-1 0 0,1 0 1 0 0,-1 0 0 0 0,0 0-1 0 0,0 0 1 0 0,-6 0 0 0 0,8 1-1 0 0,0 0 0 0 0,1 0 0 0 0,-1 0 0 0 0,0 1 0 0 0,0-1 1 0 0,0 0-1 0 0,1 0 0 0 0,-1 1 0 0 0,0-1 0 0 0,0 0 1 0 0,1 1-1 0 0,-1-1 0 0 0,0 1 0 0 0,1-1 0 0 0,-1 1 0 0 0,0-1 1 0 0,1 1-1 0 0,-1 0 0 0 0,1-1 0 0 0,-1 1 0 0 0,1 0 1 0 0,-1-1-1 0 0,1 1 0 0 0,-1 0 0 0 0,1 0 0 0 0,0-1 0 0 0,0 1 1 0 0,-1 0-1 0 0,1 0 0 0 0,0 0 0 0 0,0-1 0 0 0,0 1 1 0 0,0 0-1 0 0,0 0 0 0 0,0 0 0 0 0,0 0 0 0 0,0 0 0 0 0,0 1 1 0 0,2 25-2596 0 0,0 0 1 0 0,11 41 0 0 0,-1 0-4130 0 0,-7-36 4234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25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58 512 0 0,'0'-1'53'0'0,"0"0"1"0"0,0 0-1 0 0,-1 1 0 0 0,1-1 0 0 0,0 0 1 0 0,0 0-1 0 0,-1 1 0 0 0,1-1 0 0 0,-1 0 0 0 0,1 1 1 0 0,0-1-1 0 0,-1 0 0 0 0,1 1 0 0 0,-1-1 1 0 0,0 1-1 0 0,1-1 0 0 0,-1 1 0 0 0,1-1 1 0 0,-1 1-1 0 0,0-1 0 0 0,1 1 0 0 0,-1 0 0 0 0,0-1 1 0 0,0 1-1 0 0,1 0 0 0 0,-1-1 0 0 0,0 1 1 0 0,0 0-1 0 0,1 0 0 0 0,-3 0 0 0 0,-29-3 3082 0 0,19 3-2095 0 0,-7-4 766 0 0,19 4-1697 0 0,1 0 0 0 0,-1 0 0 0 0,1 0 0 0 0,-1 0 0 0 0,1 0 0 0 0,-1 0 0 0 0,1 0 1 0 0,-1 0-1 0 0,1 0 0 0 0,-1-1 0 0 0,1 1 0 0 0,-1 0 0 0 0,1 0 0 0 0,-1-1 0 0 0,1 1 0 0 0,0 0 0 0 0,-1-1 0 0 0,1 1 0 0 0,-1 0 0 0 0,1-1 1 0 0,0 1-1 0 0,0-1 0 0 0,-1 1 0 0 0,1-1 0 0 0,0 1 0 0 0,-1 0 0 0 0,1-1 0 0 0,0 1 0 0 0,0-1 0 0 0,0 1 0 0 0,0-1 0 0 0,-1 0 1 0 0,8-6 3422 0 0,-7 7-3461 0 0,1 0 0 0 0,-1 0 0 0 0,0 0 0 0 0,0 0 0 0 0,0 0 1 0 0,0-1-1 0 0,0 1 0 0 0,0 0 0 0 0,0 0 0 0 0,0 0 0 0 0,1 0 0 0 0,-1 0 1 0 0,0 0-1 0 0,0 0 0 0 0,0 0 0 0 0,0 0 0 0 0,0 0 0 0 0,1 0 0 0 0,-1 0 1 0 0,0 0-1 0 0,0 0 0 0 0,0 0 0 0 0,0 0 0 0 0,0 0 0 0 0,0 0 0 0 0,1 0 1 0 0,-1 0-1 0 0,0 0 0 0 0,0 0 0 0 0,0 0 0 0 0,0 0 0 0 0,0 0 0 0 0,0 0 1 0 0,1 1-1 0 0,-1-1 0 0 0,0 0 0 0 0,0 0 0 0 0,0 0 0 0 0,0 0 1 0 0,0 0-1 0 0,0 0 0 0 0,0 0 0 0 0,0 0 0 0 0,1 1 0 0 0,-1-1 0 0 0,0 0 1 0 0,0 0-1 0 0,0 0 0 0 0,0 0 0 0 0,0 0 0 0 0,0 0 0 0 0,0 1 0 0 0,0-1-18 0 0,0 1 0 0 0,0-1 0 0 0,0 1 0 0 0,0-1-1 0 0,0 1 1 0 0,0-1 0 0 0,0 1 0 0 0,1-1 0 0 0,-1 1 0 0 0,0-1-1 0 0,0 1 1 0 0,0-1 0 0 0,1 1 0 0 0,-1-1 0 0 0,0 1-1 0 0,1-1 1 0 0,-1 0 0 0 0,0 1 0 0 0,1-1 0 0 0,-1 1-1 0 0,0-1 1 0 0,1 0 0 0 0,-1 0 0 0 0,1 1 0 0 0,0-1 0 0 0,0 1 20 0 0,1-1 1 0 0,-1 1-1 0 0,1-1 0 0 0,-1 0 1 0 0,1 1-1 0 0,-1-1 1 0 0,1 0-1 0 0,-1 0 1 0 0,2 0-1 0 0,7-1 72 0 0,-1 0 0 0 0,14-4 0 0 0,-11 2-44 0 0,31-8 125 0 0,-28 7-91 0 0,23-4 1 0 0,-33 8-99 0 0,-1 0 1 0 0,0 0-1 0 0,1 0 0 0 0,-1 0 1 0 0,1 1-1 0 0,-1 0 0 0 0,0 0 1 0 0,1 0-1 0 0,-1 0 0 0 0,0 1 1 0 0,5 2-1 0 0,-4-2 3 0 0,3 0-12 0 0,-1-1 0 0 0,0 1 0 0 0,0-2 0 0 0,1 1 0 0 0,-1-1 0 0 0,1 0 0 0 0,-1 0 0 0 0,0-1 0 0 0,1 0 0 0 0,-1 0 0 0 0,9-3 0 0 0,-14 3 7 0 0,-1 1-20 0 0,0 0 0 0 0,-1 0 1 0 0,1-1-1 0 0,0 1 1 0 0,0 0-1 0 0,-1 0 0 0 0,1-1 1 0 0,0 1-1 0 0,-1 0 0 0 0,1-1 1 0 0,0 1-1 0 0,-1-1 1 0 0,1 1-1 0 0,-1 0 0 0 0,1-1 1 0 0,-1 0-1 0 0,1 1 1 0 0,-1-1-1 0 0,1 1 0 0 0,0-2 1 0 0,-1 2 244 0 0,0 1-222 0 0,0 1 1 0 0,0 0-1 0 0,0-1 1 0 0,1 1-1 0 0,-1-1 1 0 0,0 1 0 0 0,1-1-1 0 0,-1 1 1 0 0,2 2-1 0 0,10 9 138 0 0,2 2 285 0 0,-13-14-441 0 0,-1 0-1 0 0,0 0 1 0 0,1 0 0 0 0,-1 0-1 0 0,0 0 1 0 0,1 0 0 0 0,-1 0-1 0 0,0 0 1 0 0,0 0-1 0 0,0 0 1 0 0,0 0 0 0 0,0 0-1 0 0,0 0 1 0 0,0 0 0 0 0,0 0-1 0 0,-1 0 1 0 0,1 0-1 0 0,0 0 1 0 0,-1 2 0 0 0,-3 9 59 0 0,1 0 0 0 0,1 1 0 0 0,0 0 0 0 0,1-1 0 0 0,0 1 0 0 0,1 13 0 0 0,-1 16 149 0 0,1-24-165 0 0,1 0 0 0 0,0-1 0 0 0,2 1 0 0 0,0 0 0 0 0,6 17-1 0 0,-4-15 14 0 0,-1 0 1 0 0,-1 0-1 0 0,2 29 0 0 0,-6-30-38 0 0,-1 0 1 0 0,-6 24-1 0 0,4-20 46 0 0,-1 23 0 0 0,4-38-66 0 0,1 0-1 0 0,1-1 1 0 0,-1 1-1 0 0,1-1 1 0 0,0 1 0 0 0,1-1-1 0 0,3 9 1 0 0,3 7 32 0 0,21 40 1 0 0,-27-59-38 0 0,0-1 0 0 0,0 1-1 0 0,0 0 1 0 0,1 6 0 0 0,-3-8-7 0 0,1-1 1 0 0,-1 0-1 0 0,0 1 1 0 0,0-1-1 0 0,0 0 1 0 0,0 1-1 0 0,0-1 0 0 0,-1 0 1 0 0,1 1-1 0 0,0-1 1 0 0,-1 0-1 0 0,1 0 1 0 0,0 1-1 0 0,-1-1 1 0 0,0 0-1 0 0,1 0 1 0 0,-2 2-1 0 0,1-2 2 0 0,-1 1-1 0 0,1-1 1 0 0,-1 1 0 0 0,1-1-1 0 0,-1 0 1 0 0,1 0 0 0 0,-4 2-1 0 0,-7 5 31 0 0,12-7-37 0 0,0-1-1 0 0,-1 0 1 0 0,1 0 0 0 0,-1 1 0 0 0,1-1 0 0 0,0 1 0 0 0,0-1-1 0 0,-1 0 1 0 0,1 1 0 0 0,0-1 0 0 0,0 1 0 0 0,-1-1-1 0 0,1 0 1 0 0,0 1 0 0 0,0-1 0 0 0,0 1 0 0 0,0-1 0 0 0,0 1-1 0 0,-1-1 1 0 0,1 1 0 0 0,0 0 0 0 0,1-1 1 0 0,-1 0-1 0 0,0 1 1 0 0,0-1 0 0 0,0 0-1 0 0,1 0 1 0 0,-1 0 0 0 0,0 1-1 0 0,0-1 1 0 0,0 0 0 0 0,1 0-1 0 0,-1 0 1 0 0,0 1 0 0 0,1-1-1 0 0,-1 0 1 0 0,0 0 0 0 0,0 0-1 0 0,1 0 1 0 0,-1 0 0 0 0,0 0-1 0 0,1 0 1 0 0,-1 0 0 0 0,0 0-1 0 0,1 0 1 0 0,1 0 3 0 0,-1 0-1 0 0,1 0 1 0 0,0 0 0 0 0,-1 0 0 0 0,1 0-1 0 0,-1-1 1 0 0,1 1 0 0 0,0 0 0 0 0,-1-1 0 0 0,1 0-1 0 0,-1 1 1 0 0,2-2 0 0 0,-2 2-4 0 0,-1 0 1 0 0,0 0-1 0 0,0 0 1 0 0,1-1-1 0 0,-1 1 1 0 0,0 0-1 0 0,1 0 0 0 0,-1 0 1 0 0,0 0-1 0 0,0-1 1 0 0,1 1-1 0 0,-1 0 1 0 0,0 0-1 0 0,0-1 0 0 0,0 1 1 0 0,1 0-1 0 0,-1 0 1 0 0,0-1-1 0 0,0 1 1 0 0,0 0-1 0 0,0-1 1 0 0,1 1-1 0 0,-1 0 0 0 0,0 0 1 0 0,0-1-1 0 0,0 1 1 0 0,0 0-1 0 0,0-1 1 0 0,-13-1 41 0 0,8 3-39 0 0,0 0 0 0 0,0 0 0 0 0,0 0 0 0 0,-1 0 0 0 0,2 1 0 0 0,-1 0 0 0 0,0 0 0 0 0,0 0 0 0 0,-7 5 0 0 0,6-3-8 0 0,-1-1 0 0 0,1 0 0 0 0,-1 0 0 0 0,1-1 0 0 0,-8 3 0 0 0,3-4 6 0 0,0 1 0 0 0,1-1 0 0 0,-20-1 0 0 0,25 0-20 0 0,0 0 0 0 0,0-1 0 0 0,1 0-1 0 0,-1 0 1 0 0,0 0 0 0 0,0-1 0 0 0,1 1 0 0 0,-1-1 0 0 0,1 0-1 0 0,-8-4 1 0 0,11 5 1 0 0,0 0-1 0 0,1 1 1 0 0,-1-1 0 0 0,0 0-1 0 0,0 0 1 0 0,0 1 0 0 0,0-1-1 0 0,1 0 1 0 0,-1 0-1 0 0,0 0 1 0 0,1 0 0 0 0,-1 0-1 0 0,1 0 1 0 0,-1 0-1 0 0,1 0 1 0 0,-1 0 0 0 0,1-1-1 0 0,0 1 1 0 0,0 0 0 0 0,-1 0-1 0 0,1-2 1 0 0,0 2-40 0 0,1-1 0 0 0,-1 0 0 0 0,1 1 0 0 0,-1-1 1 0 0,1 1-1 0 0,-1-1 0 0 0,1 0 0 0 0,0 1 0 0 0,0 0 1 0 0,-1-1-1 0 0,1 1 0 0 0,0 0 0 0 0,2-2 0 0 0,1-2-537 0 0,1 1-1 0 0,0 0 1 0 0,0 0-1 0 0,0 1 0 0 0,0-1 1 0 0,11-4-1 0 0,-3 3-3173 0 0,0 1-1 0 0,20-5 0 0 0,-28 8 3325 0 0,15-4-2900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9.0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308 113 512 0 0,'-2'-11'1663'0'0,"0"0"0"0"0,0 0 0 0 0,-1 0-1 0 0,-1 0 1 0 0,-6-14 0 0 0,9 23-1377 0 0,0 0 0 0 0,0 0 0 0 0,-1 0-1 0 0,1 0 1 0 0,-1 0 0 0 0,1 0 0 0 0,-1 0 0 0 0,1 1 0 0 0,-1-1 0 0 0,0 1 0 0 0,0-1-1 0 0,0 1 1 0 0,1-1 0 0 0,-1 1 0 0 0,-1 0 0 0 0,1 0 0 0 0,0 0 0 0 0,0 1 0 0 0,0-1-1 0 0,-1 0 1 0 0,1 1 0 0 0,0-1 0 0 0,0 1 0 0 0,-1 0 0 0 0,1 0 0 0 0,0 0 0 0 0,-1 0 0 0 0,1 0-1 0 0,0 0 1 0 0,-1 1 0 0 0,1-1 0 0 0,-5 2 0 0 0,-1 1-18 0 0,0 1 1 0 0,0 0-1 0 0,0 0 0 0 0,0 1 1 0 0,1 0-1 0 0,-1 0 0 0 0,1 0 0 0 0,0 1 1 0 0,1 0-1 0 0,0 1 0 0 0,0 0 1 0 0,0-1-1 0 0,1 2 0 0 0,-8 12 1 0 0,0 4 51 0 0,0 0 1 0 0,2 1 0 0 0,-13 41 0 0 0,13-28-184 0 0,1 0 1 0 0,2 1-1 0 0,1 0 1 0 0,2 0-1 0 0,2 0 1 0 0,4 72 0 0 0,0-99-129 0 0,0 0 1 0 0,2 0-1 0 0,-1 0 1 0 0,1 0-1 0 0,1 0 1 0 0,0-1 0 0 0,1 0-1 0 0,0 0 1 0 0,1 0-1 0 0,7 11 1 0 0,-8-16-74 0 0,0 0-1 0 0,0 0 1 0 0,0-1-1 0 0,1 1 1 0 0,0-1 0 0 0,0 0-1 0 0,0-1 1 0 0,0 1-1 0 0,1-1 1 0 0,0-1-1 0 0,0 1 1 0 0,0-1 0 0 0,0 0-1 0 0,0-1 1 0 0,1 0-1 0 0,12 2 1 0 0,-2-2-1063 0 0,1-1 1 0 0,-1 0-1 0 0,0-2 0 0 0,1 0 0 0 0,-1-1 1 0 0,31-8-1 0 0,-4-2-2347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9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9 8 0 0,'-5'-1'0'0'0,"0"-1"2353"0"0,1 1-1649 0 0,-1-1 1296 0 0,1 2-1256 0 0,1-1-256 0 0,1 1-256 0 0,2-2-256 0 0,3 2-48 0 0,0 0-128 0 0,2 0-80 0 0,-1 2-848 0 0,-1-2 624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09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20 8 0 0,'-3'0'72'0'0,"1"0"-32"0"0,-1-3 360 0 0,2 1-136 0 0,1-1-64 0 0,0 2-336 0 0,0-1 88 0 0,1-1-144 0 0,2 2 8 0 0,-1-1 48 0 0,1-1-72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10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219 130 8 0 0,'8'-4'951'0'0,"-1"-1"0"0"0,13-10 0 0 0,7-5 1421 0 0,-26 20-2121 0 0,0-1 1 0 0,0 1-1 0 0,0-1 0 0 0,0 0 1 0 0,-1 1-1 0 0,1-1 0 0 0,0 0 1 0 0,0 1-1 0 0,-1-1 0 0 0,1 0 1 0 0,0 0-1 0 0,-1 0 0 0 0,1 0 1 0 0,-1 1-1 0 0,1-1 0 0 0,-1 0 1 0 0,1 0-1 0 0,-1 0 0 0 0,0 0 1 0 0,1 0-1 0 0,-1 0 0 0 0,0 0 1 0 0,0 0-1 0 0,0-2 0 0 0,0 1 66 0 0,-1 0-1 0 0,1 1 0 0 0,-1-1 0 0 0,1 0 1 0 0,-1 0-1 0 0,0 0 0 0 0,0 1 0 0 0,1-1 1 0 0,-1 1-1 0 0,-1-1 0 0 0,1 1 0 0 0,-2-3 1 0 0,-1-1 185 0 0,-1 1 1 0 0,1 0-1 0 0,-1 0 1 0 0,0 1-1 0 0,0-1 1 0 0,-1 1 0 0 0,-9-5-1 0 0,10 7-306 0 0,0 0 0 0 0,0 0 0 0 0,-1 0 0 0 0,1 1-1 0 0,0-1 1 0 0,0 1 0 0 0,0 1 0 0 0,-1-1 0 0 0,-6 2-1 0 0,-6 1 241 0 0,-22 9 0 0 0,31-10-314 0 0,1 1 0 0 0,-1 0 1 0 0,1 1-1 0 0,0 0 0 0 0,0 0 0 0 0,1 1 0 0 0,-1-1 1 0 0,1 2-1 0 0,0-1 0 0 0,0 1 0 0 0,1 0 0 0 0,-10 12 0 0 0,15-17-119 0 0,0 0-1 0 0,0 1 0 0 0,0-1 0 0 0,1 0 0 0 0,-1 1 1 0 0,0-1-1 0 0,1 0 0 0 0,-1 1 0 0 0,1-1 0 0 0,-1 1 1 0 0,1-1-1 0 0,0 1 0 0 0,0-1 0 0 0,0 1 0 0 0,0 0 1 0 0,0-1-1 0 0,0 1 0 0 0,0-1 0 0 0,0 1 0 0 0,1 2 1 0 0,0-2 1 0 0,0 0 0 0 0,1 1 0 0 0,-1-1 0 0 0,0 0 1 0 0,1 0-1 0 0,-1-1 0 0 0,1 1 0 0 0,0 0 0 0 0,-1 0 1 0 0,1-1-1 0 0,0 1 0 0 0,2 0 0 0 0,6 4 9 0 0,-1-1 0 0 0,1 0 0 0 0,0-1 0 0 0,18 5 0 0 0,-4-3-51 0 0,33 3-1 0 0,-35-6-13 0 0,-1 0-1 0 0,0 2 1 0 0,26 8-1 0 0,-42-11 46 0 0,1 0 0 0 0,-1 1 0 0 0,0-1-1 0 0,1 1 1 0 0,-1 1 0 0 0,-1-1 0 0 0,1 1 0 0 0,0-1-1 0 0,-1 1 1 0 0,0 1 0 0 0,0-1 0 0 0,0 0-1 0 0,0 1 1 0 0,-1 0 0 0 0,0 0 0 0 0,4 7-1 0 0,-5-5 17 0 0,0 0 0 0 0,0 0-1 0 0,0 0 1 0 0,-1 0 0 0 0,0 0-1 0 0,0 1 1 0 0,-1-1-1 0 0,0 0 1 0 0,0 0 0 0 0,-1 1-1 0 0,0-1 1 0 0,0 0 0 0 0,-1 0-1 0 0,0 0 1 0 0,0 0-1 0 0,-4 9 1 0 0,3-13 14 0 0,0 1 0 0 0,1 0-1 0 0,-1-1 1 0 0,-1 0 0 0 0,1 0 0 0 0,0 0-1 0 0,-1 0 1 0 0,0 0 0 0 0,1-1 0 0 0,-1 1 0 0 0,0-1-1 0 0,0 0 1 0 0,0 0 0 0 0,-1-1 0 0 0,1 1-1 0 0,-7 0 1 0 0,1 1 0 0 0,-1-1-1 0 0,0-1 0 0 0,1 0 1 0 0,-1 0-1 0 0,-19-2 1 0 0,16-1-38 0 0,1 0 0 0 0,0 0 0 0 0,-26-9 0 0 0,33 8-59 0 0,0 1-1 0 0,0-1 1 0 0,0 0 0 0 0,0-1-1 0 0,0 1 1 0 0,1-1 0 0 0,-1 0-1 0 0,1-1 1 0 0,-9-8 0 0 0,13 11-23 0 0,-1 0 1 0 0,1 0-1 0 0,0 0 1 0 0,-1 0-1 0 0,1-1 1 0 0,0 1 0 0 0,0 0-1 0 0,0 0 1 0 0,1-1-1 0 0,-1 1 1 0 0,0 0-1 0 0,1-1 1 0 0,0 1-1 0 0,-1-1 1 0 0,1 1-1 0 0,0 0 1 0 0,1-4-1 0 0,-1 2-228 0 0,1 0-1 0 0,0 0 1 0 0,1 0-1 0 0,-1 1 1 0 0,1-1-1 0 0,-1 0 0 0 0,1 0 1 0 0,0 1-1 0 0,4-5 1 0 0,5-5-1466 0 0,0 1 0 0 0,0 1-1 0 0,1 0 1 0 0,14-10 0 0 0,-26 21 1718 0 0,26-20-2192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11.0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 1688 0 0,'-11'1'5504'0'0,"-2"1"2998"0"0,12 2-5300 0 0,6 3-1594 0 0,21 20-1146 0 0,-2 1-1 0 0,0 1 0 0 0,-2 1 0 0 0,-2 1 1 0 0,0 1-1 0 0,25 59 0 0 0,-43-85-470 0 0,0-2-31 0 0,0 0 1 0 0,0 0-1 0 0,0 0 1 0 0,0 0-1 0 0,5 6 1 0 0,-6-9 31 0 0,0-1 0 0 0,-1 1 0 0 0,1 0 0 0 0,0-1 0 0 0,-1 1 0 0 0,1-1 0 0 0,0 1 0 0 0,0-1 0 0 0,0 0 1 0 0,-1 1-1 0 0,1-1 0 0 0,0 0 0 0 0,0 1 0 0 0,0-1 0 0 0,0 0 0 0 0,0 0 0 0 0,0 0 0 0 0,0 0 1 0 0,-1 0-1 0 0,1 0 0 0 0,0 0 0 0 0,0 0 0 0 0,0 0 0 0 0,0 0 0 0 0,0 0 0 0 0,0-1 0 0 0,0 1 1 0 0,-1 0-1 0 0,1-1 0 0 0,0 1 0 0 0,0-1 0 0 0,0 1 0 0 0,-1-1 0 0 0,2 0 0 0 0,4-3-185 0 0,0-1 0 0 0,0 0 1 0 0,-1 0-1 0 0,1-1 0 0 0,-1 1 0 0 0,-1-1 0 0 0,6-9 0 0 0,-8 12 165 0 0,0 0 0 0 0,0 0 1 0 0,0 0-1 0 0,-1 0 0 0 0,1-1 0 0 0,-1 1 0 0 0,0-1 0 0 0,0 1 0 0 0,0-1 1 0 0,-1 1-1 0 0,1-1 0 0 0,-1 0 0 0 0,0 1 0 0 0,0-1 0 0 0,0 0 1 0 0,-1 1-1 0 0,0-5 0 0 0,1 7 39 0 0,-1-1-1 0 0,0 1 1 0 0,0 0 0 0 0,0 0-1 0 0,0-1 1 0 0,1 1 0 0 0,-2 0-1 0 0,1 0 1 0 0,0 0 0 0 0,0 0-1 0 0,0 0 1 0 0,0 0 0 0 0,-1 1-1 0 0,1-1 1 0 0,0 0 0 0 0,-1 1-1 0 0,1-1 1 0 0,0 0 0 0 0,-1 1-1 0 0,1 0 1 0 0,-3-1 0 0 0,-33-3 121 0 0,36 3-115 0 0,-48 2 212 0 0,1 1 1 0 0,0 3-1 0 0,-61 13 0 0 0,92-11 278 0 0,16-5-253 0 0,9-5-202 0 0,49-27 36 0 0,-27 13-81 0 0,2 1 0 0 0,0 2 1 0 0,53-17-1 0 0,-57 29-8 0 0,-28 2 3 0 0,1-1 0 0 0,0 1 0 0 0,-1 0 0 0 0,1 0 0 0 0,0 0-1 0 0,0 0 1 0 0,-1 0 0 0 0,1 1 0 0 0,0-1 0 0 0,0 0 0 0 0,-1 0-1 0 0,1 0 1 0 0,0 0 0 0 0,-1 1 0 0 0,1-1 0 0 0,0 0 0 0 0,-1 1 0 0 0,1-1-1 0 0,0 1 1 0 0,-1-1 0 0 0,1 1 0 0 0,-1-1 0 0 0,1 1 0 0 0,-1-1-1 0 0,1 1 1 0 0,-1-1 0 0 0,1 1 0 0 0,-1 0 0 0 0,0-1 0 0 0,1 1-1 0 0,-1 0 1 0 0,1 0 0 0 0,-2 0-2 0 0,1 0 0 0 0,-1 0 0 0 0,1-1 0 0 0,-1 1 0 0 0,1 0 0 0 0,-1-1-1 0 0,0 1 1 0 0,1 0 0 0 0,-1-1 0 0 0,0 1 0 0 0,1-1 0 0 0,-1 1 0 0 0,0-1 0 0 0,0 0 0 0 0,1 1 0 0 0,-1-1 0 0 0,-1 1 0 0 0,-18 7 28 0 0,18-7 9 0 0,-23 6-19 0 0,0 0 0 0 0,-26 3 0 0 0,-34 10 96 0 0,74-17-92 0 0,-40 16 158 0 0,46-17-121 0 0,0 0 0 0 0,0 1 0 0 0,1 0 0 0 0,-1 0 0 0 0,1 0 0 0 0,0 1 0 0 0,-7 6 0 0 0,11-10-58 0 0,-1 1 1 0 0,1-1-1 0 0,-1 0 1 0 0,1 1-1 0 0,0-1 1 0 0,-1 1-1 0 0,1-1 1 0 0,-1 0 0 0 0,1 1-1 0 0,0-1 1 0 0,-1 1-1 0 0,1-1 1 0 0,0 1-1 0 0,0-1 1 0 0,0 1 0 0 0,-1 0-1 0 0,1-1 1 0 0,0 1-1 0 0,0-1 1 0 0,0 1-1 0 0,0-1 1 0 0,0 1 0 0 0,0-1-1 0 0,0 1 1 0 0,0 0-1 0 0,0-1 1 0 0,0 1-1 0 0,0-1 1 0 0,0 1-1 0 0,0-1 1 0 0,1 1 0 0 0,-1 0-1 0 0,0-1 1 0 0,0 1-1 0 0,1-1 1 0 0,-1 1-1 0 0,0-1 1 0 0,1 0 0 0 0,-1 1-1 0 0,0-1 1 0 0,1 1-1 0 0,-1-1 1 0 0,1 1-1 0 0,-1-1 1 0 0,1 0-1 0 0,-1 1 1 0 0,1-1 0 0 0,-1 0-1 0 0,1 0 1 0 0,-1 1-1 0 0,1-1 1 0 0,0 0-1 0 0,3 1-12 0 0,-1 0 0 0 0,0 0-1 0 0,1 0 1 0 0,-1-1 0 0 0,0 0-1 0 0,1 1 1 0 0,5-2 0 0 0,23-4-252 0 0,0-1 0 0 0,58-21 0 0 0,-38 11-427 0 0,142-49-2096 0 0,-179 59 2758 0 0,-13 7 29 0 0,-9 4-92 0 0,-87 42-6334 0 0,68-34 2960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11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72 512 0 0,'1'-4'830'0'0,"0"0"1"0"0,-1 1-1 0 0,0-1 0 0 0,0 0 1 0 0,0 0-1 0 0,0 0 1 0 0,-1 1-1 0 0,1-1 0 0 0,-1 0 1 0 0,0 0-1 0 0,0 1 0 0 0,0-1 1 0 0,-1 1-1 0 0,1-1 0 0 0,-5-5 1 0 0,6 8-720 0 0,0 1 1 0 0,-1-1-1 0 0,1 1 1 0 0,0-1-1 0 0,-1 1 1 0 0,1 0-1 0 0,0-1 1 0 0,-1 1-1 0 0,1 0 1 0 0,-1-1-1 0 0,1 1 1 0 0,-1 0-1 0 0,1-1 1 0 0,-1 1-1 0 0,1 0 1 0 0,-1 0-1 0 0,1 0 1 0 0,-1 0-1 0 0,1-1 1 0 0,-1 1-1 0 0,1 0 1 0 0,-1 0-1 0 0,1 0 1 0 0,-1 0-1 0 0,0 0 1 0 0,1 0-1 0 0,-1 0 1 0 0,1 1-1 0 0,-1-1 1 0 0,1 0-1 0 0,-1 0 1 0 0,1 0-1 0 0,-1 0 1 0 0,1 1-1 0 0,-1-1 1 0 0,1 0-1 0 0,-1 0 1 0 0,1 1-1 0 0,0-1 1 0 0,-1 0 0 0 0,1 1-1 0 0,-1-1 1 0 0,1 1-1 0 0,0-1 1 0 0,-1 0-1 0 0,1 1 1 0 0,0-1-1 0 0,-1 1 1 0 0,1-1-1 0 0,0 1 1 0 0,0-1-1 0 0,-1 1 1 0 0,-2 5 327 0 0,0 0 0 0 0,1-1-1 0 0,-3 10 1 0 0,3-10-181 0 0,-8 27 143 0 0,2 1 1 0 0,2-1 0 0 0,1 1-1 0 0,-2 56 1 0 0,7-86-433 0 0,0-1 0 0 0,0 1 0 0 0,0 0 0 0 0,0-1 0 0 0,0 1 0 0 0,1 0 0 0 0,-1-1 0 0 0,1 1 0 0 0,1 3 0 0 0,-1-5-53 0 0,-1-1 1 0 0,1 1-1 0 0,-1 0 0 0 0,1-1 1 0 0,-1 1-1 0 0,1-1 0 0 0,-1 1 1 0 0,1-1-1 0 0,-1 0 0 0 0,1 1 1 0 0,-1-1-1 0 0,1 1 0 0 0,0-1 0 0 0,-1 0 1 0 0,1 0-1 0 0,0 1 0 0 0,-1-1 1 0 0,1 0-1 0 0,0 0 0 0 0,0 0 1 0 0,-1 0-1 0 0,1 0 0 0 0,0 0 1 0 0,-1 0-1 0 0,1 0 0 0 0,0 0 1 0 0,0 0-1 0 0,-1 0 0 0 0,1 0 1 0 0,0 0-1 0 0,-1-1 0 0 0,1 1 1 0 0,0 0-1 0 0,-1-1 0 0 0,1 1 1 0 0,0 0-1 0 0,-1-1 0 0 0,1 1 1 0 0,-1-1-1 0 0,2 0 0 0 0,17-15-5746 0 0,-7 6 2386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12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28 256 648 0 0,'-13'15'4984'0'0,"12"-14"-4238"0"0,0 0 0 0 0,0 0 0 0 0,-1 0-1 0 0,1 0 1 0 0,0 0 0 0 0,0 0 0 0 0,1 0 0 0 0,-1 1 0 0 0,0-1 0 0 0,0 0-1 0 0,1 0 1 0 0,-1 1 0 0 0,0-1 0 0 0,1 0 0 0 0,0 1 0 0 0,-1-1 0 0 0,1 2 600 0 0,1-5-1127 0 0,1 1 1 0 0,0-1 0 0 0,0-1 0 0 0,-1 1 0 0 0,1 0 0 0 0,-1 0 0 0 0,0-1 0 0 0,1 1 0 0 0,-1-1 0 0 0,0 1 0 0 0,0-3 0 0 0,2-1 13 0 0,14-26 35 0 0,2 2 1 0 0,43-55-1 0 0,-30 42-243 0 0,-25 34-18 0 0,0 0 0 0 0,1 1 0 0 0,9-9 0 0 0,-13 14-3 0 0,-1 0-1 0 0,1 0 0 0 0,0 1 0 0 0,-1 0 0 0 0,1-1 0 0 0,0 1 0 0 0,1 1 0 0 0,-1-1 0 0 0,0 1 0 0 0,8-2 0 0 0,-11 3-1 0 0,0-1-1 0 0,0 1 0 0 0,0 0 0 0 0,0 0 1 0 0,0 0-1 0 0,0 0 0 0 0,0 1 0 0 0,0-1 1 0 0,0 0-1 0 0,0 0 0 0 0,0 1 0 0 0,0-1 1 0 0,0 0-1 0 0,0 1 0 0 0,0-1 0 0 0,0 1 1 0 0,0-1-1 0 0,0 1 0 0 0,-1 0 1 0 0,2 0-1 0 0,0 1 1 0 0,-1 0 1 0 0,0-1 0 0 0,1 1 0 0 0,-1 0-1 0 0,0 0 1 0 0,0 0 0 0 0,0 0-1 0 0,0 0 1 0 0,0 3 0 0 0,1 3 5 0 0,0 1 0 0 0,-1-1 0 0 0,1 16 0 0 0,-1 38 80 0 0,-8 72 1 0 0,6-124-82 0 0,0 0-1 0 0,1 0 1 0 0,2 16 0 0 0,-2-23-7 0 0,1 0 0 0 0,0 0 0 0 0,-1 0 1 0 0,1 0-1 0 0,0 0 0 0 0,0 0 0 0 0,0-1 1 0 0,1 1-1 0 0,-1 0 0 0 0,1-1 0 0 0,0 1 1 0 0,-1-1-1 0 0,1 1 0 0 0,0-1 0 0 0,0 0 0 0 0,4 3 1 0 0,-5-4-2 0 0,0 0 1 0 0,1-1-1 0 0,-1 1 0 0 0,0-1 1 0 0,1 1-1 0 0,-1-1 0 0 0,0 1 1 0 0,1-1-1 0 0,-1 1 1 0 0,0-1-1 0 0,1 0 0 0 0,-1 0 1 0 0,1 0-1 0 0,-1 0 1 0 0,1 0-1 0 0,-1 0 0 0 0,3-1 1 0 0,-1 0-1 0 0,0 0-1 0 0,0 0 1 0 0,0 0 0 0 0,0-1-1 0 0,0 1 1 0 0,0-1 0 0 0,3-2-1 0 0,3-4-12 0 0,0 0-1 0 0,-1 0 0 0 0,9-12 1 0 0,-10 12 28 0 0,-2 0 1 0 0,1-1-1 0 0,-1 0 1 0 0,-1 0-1 0 0,1-1 1 0 0,-1 1 0 0 0,-1-1-1 0 0,4-17 1 0 0,0-8 107 0 0,2-42 0 0 0,-4 22 64 0 0,-4 42-64 0 0,0 8-16 0 0,-1 1 1 0 0,1-1 0 0 0,-1 1-1 0 0,1-1 1 0 0,3-8 0 0 0,-1 19 466 0 0,0 8-492 0 0,-3-12-35 0 0,3 13 1 0 0,25 106 126 0 0,-22-102-193 0 0,1 0 0 0 0,0 0 0 0 0,2-1 0 0 0,12 22 0 0 0,14 14-12 0 0,53 92-61 0 0,-76-122 115 0 0,-1 1-1 0 0,-1 0 0 0 0,-1 1 0 0 0,8 35 0 0 0,-15-51-12 0 0,3 11 15 0 0,-1 0 0 0 0,-1 0 0 0 0,-1 1 0 0 0,-1 38 1 0 0,-2-56-12 0 0,0 0 1 0 0,0 0 0 0 0,0 0 0 0 0,-1-1 0 0 0,1 1 0 0 0,-1-1 0 0 0,0 1-1 0 0,0-1 1 0 0,0 0 0 0 0,0 0 0 0 0,-1 0 0 0 0,0 0 0 0 0,1 0 0 0 0,-1 0 0 0 0,0-1-1 0 0,0 1 1 0 0,0-1 0 0 0,-1 0 0 0 0,1 0 0 0 0,-7 3 0 0 0,0 0 20 0 0,0-1 0 0 0,-1 0 0 0 0,0 0 0 0 0,1-1 0 0 0,-1 0 0 0 0,-12 0 0 0 0,13-2-17 0 0,1 0 1 0 0,-1-1-1 0 0,0 0 0 0 0,0 0 1 0 0,1-1-1 0 0,-1-1 0 0 0,0 0 1 0 0,1 0-1 0 0,0-1 0 0 0,-1 0 1 0 0,1 0-1 0 0,-14-8 0 0 0,18 8-10 0 0,0-1-1 0 0,0 1 0 0 0,0-1 0 0 0,0 0 0 0 0,1 0 0 0 0,-1-1 1 0 0,1 1-1 0 0,1-1 0 0 0,-1 0 0 0 0,0 0 0 0 0,1 0 1 0 0,0 0-1 0 0,0-1 0 0 0,1 0 0 0 0,-1 1 0 0 0,1-1 0 0 0,1 0 1 0 0,-1 0-1 0 0,1 0 0 0 0,0 0 0 0 0,0-8 0 0 0,0-6-17 0 0,2 0 0 0 0,0 0 0 0 0,1 0-1 0 0,1 1 1 0 0,6-21 0 0 0,3-1-71 0 0,23-53 1 0 0,-29 80 66 0 0,0 1 1 0 0,2 0-1 0 0,-1 0 1 0 0,2 1-1 0 0,14-18 0 0 0,-5 11-84 0 0,1 1 1 0 0,26-20-1 0 0,-28 24-189 0 0,74-54-1092 0 0,-75 58-518 0 0,0 1-1 0 0,19-8 1 0 0,-15 9-8158 0 0,-15 6 7318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13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153 0 1560 0 0,'-42'16'10426'0'0,"32"-13"-8859"0"0,-1 0-1 0 0,1 1 1 0 0,-11 6-1 0 0,18-9-1358 0 0,1 1 0 0 0,-1-1-1 0 0,1 1 1 0 0,0 0 0 0 0,-1 0 0 0 0,1 0 0 0 0,0 0-1 0 0,0 0 1 0 0,1 1 0 0 0,-1-1 0 0 0,0 0 0 0 0,1 1-1 0 0,-1-1 1 0 0,1 1 0 0 0,0 0 0 0 0,-1 3 0 0 0,1-5-178 0 0,1 1 1 0 0,0-1 0 0 0,0 0-1 0 0,0 1 1 0 0,0-1-1 0 0,0 0 1 0 0,0 1 0 0 0,0-1-1 0 0,0 1 1 0 0,0-1 0 0 0,1 0-1 0 0,-1 1 1 0 0,1-1-1 0 0,-1 0 1 0 0,1 0 0 0 0,-1 1-1 0 0,1-1 1 0 0,0 0-1 0 0,0 0 1 0 0,-1 0 0 0 0,1 0-1 0 0,0 0 1 0 0,0 0 0 0 0,0 0-1 0 0,0 0 1 0 0,0 0-1 0 0,0 0 1 0 0,0-1 0 0 0,1 1-1 0 0,-1 0 1 0 0,0-1 0 0 0,3 2-1 0 0,3 1 39 0 0,1 0 1 0 0,0-1-1 0 0,16 4 0 0 0,-21-6-40 0 0,98 15 292 0 0,8 1-385 0 0,-92-12 42 0 0,-1 1 0 0 0,0 0 1 0 0,0 1-1 0 0,24 12 0 0 0,-39-17 14 0 0,20 11-50 0 0,-21-11 60 0 0,1-1 1 0 0,0 0-1 0 0,-1 1 0 0 0,1-1 0 0 0,0 1 0 0 0,-1-1 1 0 0,1 1-1 0 0,-1 0 0 0 0,1-1 0 0 0,-1 1 0 0 0,1 0 1 0 0,-1-1-1 0 0,1 1 0 0 0,-1 0 0 0 0,0-1 0 0 0,1 1 1 0 0,-1 0-1 0 0,0 0 0 0 0,0-1 0 0 0,1 1 0 0 0,-1 0 1 0 0,0 0-1 0 0,0 0 0 0 0,0 0 0 0 0,-2 0 32 0 0,0-1-1 0 0,1 1 1 0 0,-1-1-1 0 0,0 0 0 0 0,0 0 1 0 0,0 0-1 0 0,0 0 1 0 0,0 0-1 0 0,0 0 1 0 0,0 0-1 0 0,-3-2 0 0 0,4 2-23 0 0,-92-7 336 0 0,45 5-235 0 0,-211-7 684 0 0,242 6-715 0 0,18-1-73 0 0,7-1-46 0 0,20-7-103 0 0,51-15 0 0 0,-27 10 52 0 0,92-31-292 0 0,-126 42 401 0 0,-11 3 26 0 0,2 0 1 0 0,-1 0-1 0 0,0 1 0 0 0,0 0 1 0 0,1 0-1 0 0,9 0 0 0 0,-18 2-41 0 0,0 0-1 0 0,1 0 0 0 0,-1 0 1 0 0,0 0-1 0 0,0 0 0 0 0,0 0 1 0 0,0 0-1 0 0,0 0 1 0 0,0 0-1 0 0,0 0 0 0 0,0 0 1 0 0,1 0-1 0 0,-1 0 0 0 0,0 0 1 0 0,0 0-1 0 0,0 0 0 0 0,0 0 1 0 0,0 0-1 0 0,0 1 1 0 0,0-1-1 0 0,0 0 0 0 0,0 0 1 0 0,0 0-1 0 0,1 0 0 0 0,-1 0 1 0 0,0 0-1 0 0,0 0 0 0 0,0 0 1 0 0,0 0-1 0 0,0 0 1 0 0,0 0-1 0 0,0 0 0 0 0,0 1 1 0 0,0-1-1 0 0,0 0 0 0 0,0 0 1 0 0,0 0-1 0 0,0 0 0 0 0,0 0 1 0 0,0 0-1 0 0,0 0 0 0 0,0 0 1 0 0,0 0-1 0 0,0 1 1 0 0,0-1-1 0 0,0 0 0 0 0,0 0 1 0 0,0 0-1 0 0,0 0 0 0 0,0 0 1 0 0,0 0-1 0 0,0 0 1 0 0,-4 7 114 0 0,-9 5 47 0 0,-2-3-63 0 0,-1-1-1 0 0,-21 9 1 0 0,19-10-83 0 0,-26 16-1 0 0,43-23-24 0 0,1 0-1 0 0,-1 0 0 0 0,1 1 0 0 0,0-1 1 0 0,-1 0-1 0 0,1 0 0 0 0,0 0 0 0 0,-1 1 0 0 0,1-1 1 0 0,0 0-1 0 0,-1 0 0 0 0,1 1 0 0 0,0-1 1 0 0,-1 0-1 0 0,1 1 0 0 0,0-1 0 0 0,0 0 1 0 0,-1 1-1 0 0,1-1 0 0 0,0 0 0 0 0,0 1 1 0 0,0-1-1 0 0,-1 1 0 0 0,1-1 0 0 0,0 0 0 0 0,0 1 1 0 0,0-1-1 0 0,0 1 0 0 0,0 0 0 0 0,0-1-12 0 0,1 1-1 0 0,0-1 0 0 0,-1 1 1 0 0,1-1-1 0 0,-1 0 0 0 0,1 1 0 0 0,-1-1 1 0 0,1 0-1 0 0,0 0 0 0 0,-1 1 0 0 0,1-1 1 0 0,-1 0-1 0 0,1 0 0 0 0,0 0 1 0 0,1 0-1 0 0,28 1-862 0 0,-18-3-41 0 0,0 0 1 0 0,0-1-1 0 0,-1-1 0 0 0,19-7 0 0 0,19-13-5375 0 0,-43 21 5113 0 0,7-3-793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13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48 140 3377 0 0,'-2'-4'1201'0'0,"-28"-54"8749"0"0,27 51-9410 0 0,0 1 1 0 0,1-1-1 0 0,0 0 0 0 0,0 0 0 0 0,1 0 0 0 0,0 0 0 0 0,0-8 0 0 0,1 15-454 0 0,0-1 0 0 0,0 0 0 0 0,0 1 0 0 0,0-1 0 0 0,0 0 0 0 0,0 1 0 0 0,0-1-1 0 0,0 1 1 0 0,0-1 0 0 0,0 0 0 0 0,0 1 0 0 0,1-1 0 0 0,-1 1 0 0 0,0-1 0 0 0,0 0 0 0 0,1 1 0 0 0,-1-1-1 0 0,0 1 1 0 0,1-1 0 0 0,-1 1 0 0 0,1-1 0 0 0,-1 1 0 0 0,0-1 0 0 0,2 0 0 0 0,-2 1-25 0 0,1 0 0 0 0,0 0 1 0 0,-1 0-1 0 0,1 0 0 0 0,0 0 1 0 0,-1 0-1 0 0,1 0 1 0 0,0 0-1 0 0,-1 0 0 0 0,1 0 1 0 0,0 1-1 0 0,-1-1 0 0 0,1 0 1 0 0,0 0-1 0 0,-1 1 0 0 0,1-1 1 0 0,0 0-1 0 0,0 1 0 0 0,5 3 125 0 0,-1 0 0 0 0,0 1-1 0 0,7 6 1 0 0,-9-8-111 0 0,151 123 429 0 0,-56-49-444 0 0,-80-62-37 0 0,0 2 0 0 0,-2 0 1 0 0,0 1-1 0 0,-1 0 0 0 0,-1 1 1 0 0,-1 1-1 0 0,17 33 0 0 0,-18-28 36 0 0,-1 1 0 0 0,-2 0 0 0 0,0 1 0 0 0,-2 0 0 0 0,-1 0 0 0 0,2 31-1 0 0,4 75 114 0 0,-11-105-136 0 0,-2-1 0 0 0,-6 51 1 0 0,4-66-21 0 0,1-1 1 0 0,-1 0 0 0 0,-1-1 0 0 0,0 1 0 0 0,-1 0-1 0 0,0-1 1 0 0,0 0 0 0 0,-1 0 0 0 0,0-1-1 0 0,-12 14 1 0 0,13-18-153 0 0,1-1 0 0 0,-1 1 0 0 0,1-1 0 0 0,-1 0 0 0 0,0 0 0 0 0,-1-1 0 0 0,1 0 0 0 0,-1 0 0 0 0,1 0 0 0 0,-1 0 0 0 0,0-1 0 0 0,0 0-1 0 0,0 0 1 0 0,0-1 0 0 0,0 0 0 0 0,-1 0 0 0 0,1 0 0 0 0,0-1 0 0 0,0 1 0 0 0,-11-2 0 0 0,16 0-276 0 0,-1 1 1 0 0,1 0-1 0 0,-1-1 1 0 0,1 1-1 0 0,-1 0 1 0 0,1-1-1 0 0,0 0 1 0 0,-1 1-1 0 0,1-1 0 0 0,0 0 1 0 0,-1 0-1 0 0,1 1 1 0 0,0-1-1 0 0,-2-2 1 0 0,-2-7-3636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14.2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381 130 512 0 0,'2'-5'1941'0'0,"0"0"1"0"0,-1-1-1 0 0,0 1 1 0 0,1-6-1 0 0,-1 4-405 0 0,-1 1 0 0 0,0-1-1 0 0,-2-11 1 0 0,2 15-1263 0 0,0 1-1 0 0,-1-1 0 0 0,1 0 0 0 0,-1 0 1 0 0,0 0-1 0 0,0 0 0 0 0,0 1 1 0 0,0-1-1 0 0,0 0 0 0 0,-1 1 1 0 0,1-1-1 0 0,-1 1 0 0 0,0 0 0 0 0,0-1 1 0 0,0 1-1 0 0,0 0 0 0 0,0 0 1 0 0,0 0-1 0 0,0 0 0 0 0,-1 1 0 0 0,-4-3 1 0 0,4 2-115 0 0,-1 1 0 0 0,0 1 0 0 0,0-1 0 0 0,0 1 0 0 0,0-1 0 0 0,0 1 0 0 0,0 0 1 0 0,0 0-1 0 0,0 1 0 0 0,1-1 0 0 0,-1 1 0 0 0,0 0 0 0 0,0 0 0 0 0,0 0 0 0 0,-5 3 0 0 0,-6 3 161 0 0,0 0 0 0 0,-16 12 0 0 0,29-18-264 0 0,-21 14 208 0 0,2 1 0 0 0,0 1 0 0 0,1 1 1 0 0,1 1-1 0 0,0 0 0 0 0,-16 23 1 0 0,26-30-186 0 0,1 1 0 0 0,0-1 0 0 0,1 1 1 0 0,0 1-1 0 0,-7 19 0 0 0,12-26-60 0 0,-1 1-1 0 0,1 0 1 0 0,1-1-1 0 0,0 1 1 0 0,0 0-1 0 0,0 0 1 0 0,1-1 0 0 0,0 1-1 0 0,1 0 1 0 0,0 0-1 0 0,3 14 1 0 0,-2-18-19 0 0,-1 1 1 0 0,2-1-1 0 0,-1 0 1 0 0,0 1-1 0 0,1-1 1 0 0,0 0-1 0 0,0-1 1 0 0,0 1-1 0 0,0 0 1 0 0,0-1-1 0 0,1 0 1 0 0,0 0-1 0 0,0 0 1 0 0,5 3-1 0 0,5 3-20 0 0,1-1-1 0 0,26 10 1 0 0,-20-11-60 0 0,1 0 1 0 0,0-2-1 0 0,0 0 0 0 0,0-2 1 0 0,1 0-1 0 0,-1-1 1 0 0,1-2-1 0 0,-1 0 1 0 0,33-5-1 0 0,-25 1-482 0 0,0-2-1 0 0,-1-1 1 0 0,0-2 0 0 0,0 0-1 0 0,-1-2 1 0 0,41-22 0 0 0,-63 29 146 0 0,0 1 0 0 0,0-1 0 0 0,-1 0 0 0 0,10-10 0 0 0,-12 11-108 0 0,-1 1-1 0 0,0-1 1 0 0,0 0-1 0 0,1 0 0 0 0,-2 0 1 0 0,1 0-1 0 0,0-1 1 0 0,-1 1-1 0 0,1 0 1 0 0,-1-1-1 0 0,1-3 1 0 0,-1-5-2597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4.1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1 512 0 0,'-2'1'7982'0'0,"0"6"-3543"0"0,2-6-4276 0 0,0 0 1 0 0,0 0-1 0 0,0-1 1 0 0,0 1-1 0 0,0 0 1 0 0,0 0-1 0 0,0 0 1 0 0,0 0-1 0 0,0-1 1 0 0,0 1-1 0 0,0 0 1 0 0,1 0-1 0 0,-1 0 1 0 0,0-1-1 0 0,1 1 1 0 0,-1 0-1 0 0,0 0 1 0 0,1-1 0 0 0,-1 1-1 0 0,1 0 1 0 0,-1-1-1 0 0,1 1 1 0 0,0 0-1 0 0,-1-1 1 0 0,1 1-1 0 0,-1-1 1 0 0,1 1-1 0 0,0-1 1 0 0,0 1-1 0 0,-1-1 1 0 0,2 1-1 0 0,8 1 210 0 0,-1-1-1 0 0,0-1 1 0 0,1 1-1 0 0,10-2 1 0 0,27 2 209 0 0,8 8-418 0 0,-1 2 0 0 0,77 27 0 0 0,-122-35-151 0 0,0 1 0 0 0,0 0 1 0 0,-1 0-1 0 0,14 10 0 0 0,-19-13-41 0 0,-1 1 0 0 0,0-1 0 0 0,0 1 0 0 0,0 0 0 0 0,-1-1 0 0 0,1 1 0 0 0,0 0-1 0 0,-1 0 1 0 0,1 0 0 0 0,-1 1 0 0 0,1-1 0 0 0,-1 0 0 0 0,0 0 0 0 0,0 1 0 0 0,0-1 0 0 0,0 1-1 0 0,-1-1 1 0 0,1 0 0 0 0,0 1 0 0 0,-1 0 0 0 0,0-1 0 0 0,0 4 0 0 0,0-4-141 0 0,0-1 1 0 0,0 1 0 0 0,-1-1-1 0 0,1 0 1 0 0,-1 1 0 0 0,1-1-1 0 0,-1 0 1 0 0,0 0-1 0 0,1 1 1 0 0,-1-1 0 0 0,-1 2-1 0 0,-5 0-6726 0 0,3-2 4099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14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31 1160 0 0,'-64'16'12967'0'0,"64"-16"-12880"0"0,0 0-1 0 0,0 0 1 0 0,-1 0-1 0 0,1-1 1 0 0,0 1 0 0 0,0 0-1 0 0,-1 1 1 0 0,1-1-1 0 0,0 0 1 0 0,0 0 0 0 0,0 0-1 0 0,-1 0 1 0 0,1 0-1 0 0,0 0 1 0 0,0 0 0 0 0,-1 0-1 0 0,1 0 1 0 0,0 0-1 0 0,0 0 1 0 0,0 1-1 0 0,-1-1 1 0 0,1 0 0 0 0,0 0-1 0 0,0 0 1 0 0,0 0-1 0 0,0 1 1 0 0,-1-1 0 0 0,1 0-1 0 0,0 0 1 0 0,0 0-1 0 0,0 1 1 0 0,0-1 0 0 0,0 0-1 0 0,8 4 1214 0 0,15-1-396 0 0,17-4-241 0 0,0-1 0 0 0,0-2 0 0 0,59-15 0 0 0,53-5-945 0 0,46 18-3973 0 0,-149 6 1620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27.0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12 148 512 0 0,'-4'-29'2706'0'0,"-3"-26"2345"0"0,6 50-4428 0 0,1 0 1 0 0,1 0-1 0 0,-1 0 0 0 0,1 0 0 0 0,0 0 0 0 0,0 0 0 0 0,0 1 0 0 0,3-8 1 0 0,-4 11-505 0 0,0 1 0 0 0,1-1 1 0 0,-1 0-1 0 0,0 1 0 0 0,0-1 1 0 0,0 1-1 0 0,1-1 0 0 0,-1 0 1 0 0,0 1-1 0 0,1-1 1 0 0,-1 1-1 0 0,1-1 0 0 0,-1 1 1 0 0,1-1-1 0 0,-1 1 0 0 0,1-1 1 0 0,-1 1-1 0 0,1 0 0 0 0,-1-1 1 0 0,1 1-1 0 0,-1 0 1 0 0,1-1-1 0 0,0 1 0 0 0,-1 0 1 0 0,1 0-1 0 0,0 0 0 0 0,-1-1 1 0 0,1 1-1 0 0,-1 0 0 0 0,2 0 1 0 0,-1 1 14 0 0,0-1 1 0 0,0 1 0 0 0,0-1 0 0 0,0 1 0 0 0,0 0-1 0 0,0-1 1 0 0,0 1 0 0 0,0 0 0 0 0,0 0-1 0 0,0 0 1 0 0,0 0 0 0 0,0 0 0 0 0,-1 0 0 0 0,2 2-1 0 0,3 4 237 0 0,-1 1 0 0 0,0 1 0 0 0,3 10 0 0 0,1 7 50 0 0,-2 0-1 0 0,0 0 1 0 0,-2 0-1 0 0,1 32 1 0 0,-8 107 1253 0 0,3-154-1583 0 0,-2 71 373 0 0,3-74-442 0 0,-1-1-1 0 0,1 1 0 0 0,1 0 1 0 0,0-1-1 0 0,0 1 1 0 0,0-1-1 0 0,1 0 1 0 0,5 10-1 0 0,-7-15-36 0 0,0 0-1 0 0,0-1 1 0 0,0 1 0 0 0,1 0-1 0 0,-1-1 1 0 0,1 1-1 0 0,-1-1 1 0 0,1 0 0 0 0,-1 1-1 0 0,1-1 1 0 0,0 0-1 0 0,0 0 1 0 0,-1 0 0 0 0,1 0-1 0 0,0-1 1 0 0,0 1-1 0 0,0 0 1 0 0,0-1 0 0 0,0 1-1 0 0,0-1 1 0 0,0 0 0 0 0,0 0-1 0 0,0 0 1 0 0,0 0-1 0 0,0 0 1 0 0,0 0 0 0 0,0 0-1 0 0,0 0 1 0 0,0-1-1 0 0,0 1 1 0 0,0-1 0 0 0,0 0-1 0 0,0 0 1 0 0,2-1-1 0 0,2 0-308 0 0,0-1 0 0 0,0-1 0 0 0,-1 1 0 0 0,1-1 0 0 0,-1 0 0 0 0,0 0 0 0 0,-1 0 0 0 0,1-1 0 0 0,6-8 0 0 0,-6 6-955 0 0,0 0 1 0 0,-1 0-1 0 0,0 0 1 0 0,0-1-1 0 0,-1 1 1 0 0,0-1-1 0 0,-1 0 1 0 0,3-11-1 0 0,-2 2-721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27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103 195 1872 0 0,'-86'-4'14499'0'0,"85"4"-14376"0"0,1 0 0 0 0,-1 0-1 0 0,0-1 1 0 0,0 1 0 0 0,1 0-1 0 0,-1 0 1 0 0,0 0 0 0 0,1 0-1 0 0,-1 0 1 0 0,0-1 0 0 0,1 1-1 0 0,-1 0 1 0 0,0-1 0 0 0,1 1-1 0 0,-1 0 1 0 0,0-1 0 0 0,1 1-1 0 0,-1-1 1 0 0,1 1 0 0 0,-1-1-1 0 0,1 1 1 0 0,-1-1 0 0 0,1 0-1 0 0,0 1 1 0 0,-1-2 0 0 0,1 1-14 0 0,-1 0 1 0 0,1 0-1 0 0,0 0 1 0 0,0 0-1 0 0,0 0 1 0 0,1 0-1 0 0,-1 0 1 0 0,0 0-1 0 0,0 0 1 0 0,0 1 0 0 0,1-1-1 0 0,-1 0 1 0 0,0 0-1 0 0,1 0 1 0 0,0-1-1 0 0,3-5 216 0 0,0 2 0 0 0,0-1 0 0 0,9-9-1 0 0,-13 15-322 0 0,11-12 82 0 0,0 0-1 0 0,1 1 1 0 0,1 1-1 0 0,0 0 0 0 0,0 0 1 0 0,1 1-1 0 0,0 1 1 0 0,1 0-1 0 0,0 1 1 0 0,0 1-1 0 0,0 0 1 0 0,1 1-1 0 0,17-3 0 0 0,-11 4-61 0 0,1 1 0 0 0,0 1-1 0 0,-1 2 1 0 0,1 0 0 0 0,0 1 0 0 0,0 1-1 0 0,-1 1 1 0 0,1 1 0 0 0,23 8-1 0 0,-28-6-38 0 0,-1 0 0 0 0,0 2 0 0 0,0 0 0 0 0,-1 1-1 0 0,0 0 1 0 0,0 2 0 0 0,-1 0 0 0 0,0 0 0 0 0,-1 1-1 0 0,-1 1 1 0 0,19 23 0 0 0,-24-26-8 0 0,0 0 1 0 0,-1 1-1 0 0,0 0 1 0 0,-1 1-1 0 0,0 0 0 0 0,-1-1 1 0 0,5 16-1 0 0,-7-17 20 0 0,-1 0 1 0 0,0 0-1 0 0,-1 0 0 0 0,0 0 0 0 0,-1 0 1 0 0,0 0-1 0 0,0 1 0 0 0,-1-1 1 0 0,-4 16-1 0 0,2-9 12 0 0,-2 0 0 0 0,0-1 0 0 0,-1 0 0 0 0,0 0 1 0 0,-1 0-1 0 0,-1-1 0 0 0,-1 0 0 0 0,0 0 0 0 0,-1-1 0 0 0,0 0 0 0 0,-1-1 0 0 0,-1 0 1 0 0,0-1-1 0 0,-1 0 0 0 0,0-1 0 0 0,-1 0 0 0 0,-20 11 0 0 0,14-10-6 0 0,0-2 1 0 0,-1 0-1 0 0,0-2 0 0 0,0 0 1 0 0,-1-1-1 0 0,0-1 0 0 0,0-2 1 0 0,0 0-1 0 0,-45 2 0 0 0,39-5-38 0 0,-1-2 0 0 0,-28-4 0 0 0,47 4-180 0 0,1-1 0 0 0,0 0 1 0 0,0-1-1 0 0,-1 0 0 0 0,2 0 0 0 0,-1-1 0 0 0,0 0 0 0 0,1-1 1 0 0,0 0-1 0 0,-8-6 0 0 0,13 9-158 0 0,0-1 1 0 0,0 1-1 0 0,1-1 1 0 0,-1 0-1 0 0,1 1 0 0 0,0-1 1 0 0,0 0-1 0 0,0-1 1 0 0,0 1-1 0 0,1 0 1 0 0,-1-1-1 0 0,1 1 0 0 0,0 0 1 0 0,-1-1-1 0 0,2 0 1 0 0,-1 1-1 0 0,0-1 1 0 0,1 0-1 0 0,0 1 0 0 0,0-1 1 0 0,0 0-1 0 0,1-6 1 0 0,7-12-3179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31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183 47 512 0 0,'-16'-3'4129'0'0,"-30"-4"0"0"0,9 2 703 0 0,34 5-4518 0 0,1 0-1 0 0,-1 0 1 0 0,0 0 0 0 0,0 0 0 0 0,0 0 0 0 0,0 1 0 0 0,1-1 0 0 0,-1 1 0 0 0,0 0 0 0 0,0-1 0 0 0,1 1 0 0 0,-1 1 0 0 0,1-1-1 0 0,-1 0 1 0 0,1 1 0 0 0,-1-1 0 0 0,1 1 0 0 0,0 0 0 0 0,0 0 0 0 0,-1-1 0 0 0,1 2 0 0 0,1-1 0 0 0,-1 0 0 0 0,0 0 0 0 0,0 0 0 0 0,1 1-1 0 0,0-1 1 0 0,-2 4 0 0 0,1-1-167 0 0,-1-1-1 0 0,1 1 1 0 0,1 1 0 0 0,-1-1-1 0 0,1 0 1 0 0,0 0-1 0 0,0 1 1 0 0,0-1 0 0 0,1 0-1 0 0,0 1 1 0 0,0-1-1 0 0,0 0 1 0 0,1 1-1 0 0,1 6 1 0 0,-1-10-132 0 0,0 1-1 0 0,0-1 1 0 0,0 0-1 0 0,0 1 1 0 0,0-1-1 0 0,1 0 1 0 0,-1 0-1 0 0,1 0 1 0 0,0 0 0 0 0,0 0-1 0 0,-1 0 1 0 0,1-1-1 0 0,0 1 1 0 0,1-1-1 0 0,-1 1 1 0 0,0-1-1 0 0,0 0 1 0 0,1 0 0 0 0,-1 0-1 0 0,0 0 1 0 0,1 0-1 0 0,-1 0 1 0 0,1-1-1 0 0,-1 1 1 0 0,1-1-1 0 0,4 1 1 0 0,-1-1-12 0 0,0 0 0 0 0,-1 0 0 0 0,1 0 1 0 0,-1-1-1 0 0,1 0 0 0 0,-1 0 0 0 0,1 0 0 0 0,-1 0 0 0 0,0-1 0 0 0,0 0 1 0 0,8-4-1 0 0,0-2 3 0 0,0 0 0 0 0,0-1-1 0 0,-1 0 1 0 0,17-17 0 0 0,-26 23 4 0 0,-1-1-1 0 0,1 1 1 0 0,-1-1-1 0 0,1 1 1 0 0,-1-1-1 0 0,0 0 1 0 0,0 0-1 0 0,-1 0 0 0 0,2-4 1 0 0,-2 5 6 0 0,-1 0-1 0 0,1 0 1 0 0,-1 0 0 0 0,0 0 0 0 0,0 0-1 0 0,0 0 1 0 0,0 0 0 0 0,0 0-1 0 0,-1 0 1 0 0,0 1 0 0 0,1-1 0 0 0,-1 0-1 0 0,0 0 1 0 0,-3-4 0 0 0,3 4 16 0 0,0 1 0 0 0,0 0 0 0 0,0 0 1 0 0,-1 0-1 0 0,1 0 0 0 0,-1 0 0 0 0,0 1 1 0 0,1-1-1 0 0,-1 0 0 0 0,0 1 0 0 0,0-1 0 0 0,0 1 1 0 0,0 0-1 0 0,0-1 0 0 0,0 1 0 0 0,-1 0 0 0 0,1 0 1 0 0,-3 0-1 0 0,2 0 28 0 0,-1 0 0 0 0,1 1 0 0 0,-1 0 1 0 0,0 0-1 0 0,1 0 0 0 0,-1 0 0 0 0,1 0 0 0 0,-1 1 1 0 0,1 0-1 0 0,-1 0 0 0 0,-4 1 0 0 0,2 0-8 0 0,1 0 0 0 0,0 1 0 0 0,0-1 0 0 0,1 1 0 0 0,-1 0 0 0 0,1 0 1 0 0,-1 0-1 0 0,1 1 0 0 0,0 0 0 0 0,0 0 0 0 0,0 0 0 0 0,1 0 0 0 0,-1 0 0 0 0,1 1 0 0 0,0-1 0 0 0,-2 6 0 0 0,3-6-47 0 0,1 0 1 0 0,-1 0-1 0 0,1 1 1 0 0,0-1-1 0 0,1 0 1 0 0,-1 1-1 0 0,1-1 1 0 0,-1 0-1 0 0,1 1 0 0 0,1-1 1 0 0,-1 0-1 0 0,1 1 1 0 0,-1-1-1 0 0,3 5 1 0 0,-2-7-19 0 0,0 1 1 0 0,0-1-1 0 0,0 0 1 0 0,1 1 0 0 0,-1-1-1 0 0,1 0 1 0 0,-1 0-1 0 0,1 0 1 0 0,0 0 0 0 0,0 0-1 0 0,0-1 1 0 0,0 1 0 0 0,0 0-1 0 0,0-1 1 0 0,1 0-1 0 0,-1 1 1 0 0,0-1 0 0 0,1 0-1 0 0,-1 0 1 0 0,1 0-1 0 0,-1-1 1 0 0,1 1 0 0 0,0-1-1 0 0,3 1 1 0 0,7 0-314 0 0,0 0 0 0 0,0-1 0 0 0,0 0 1 0 0,1-1-1 0 0,-1-1 0 0 0,22-5 0 0 0,-13 1-1684 0 0,0-1 1 0 0,-1-1-1 0 0,22-11 0 0 0,-16 5-817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32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242 59 512 0 0,'0'-2'553'0'0,"0"0"287"0"0,0 1 0 0 0,0-1 1 0 0,0 0-1 0 0,0 1 0 0 0,0-1 0 0 0,0 0 1 0 0,-1 1-1 0 0,1-1 0 0 0,-1 1 0 0 0,0-3 1 0 0,0 3-600 0 0,1 1 0 0 0,-1-1 0 0 0,0 0 0 0 0,0 1 0 0 0,0-1 0 0 0,0 1 0 0 0,1-1 0 0 0,-1 1 0 0 0,0 0 0 0 0,0-1 0 0 0,0 1 0 0 0,0 0 0 0 0,0 0 0 0 0,0-1 0 0 0,0 1 0 0 0,0 0 0 0 0,0 0 0 0 0,0 0 0 0 0,0 0 0 0 0,-1 1 0 0 0,-4-1 170 0 0,1 1 0 0 0,-1 0 1 0 0,1 0-1 0 0,-1 0 1 0 0,1 1-1 0 0,0 0 0 0 0,-7 3 1 0 0,-34 19 1395 0 0,30-10-1232 0 0,16-14-533 0 0,-1 1 0 0 0,1-1 0 0 0,-1 1 0 0 0,1-1 1 0 0,0 1-1 0 0,-1-1 0 0 0,1 1 0 0 0,-1-1 0 0 0,1 1 0 0 0,0-1 0 0 0,-1 1 0 0 0,1 0 0 0 0,0-1 0 0 0,0 1 1 0 0,0 0-1 0 0,-1-1 0 0 0,1 1 0 0 0,0 0 0 0 0,0-1 0 0 0,0 1 0 0 0,0 0 0 0 0,0-1 0 0 0,0 1 1 0 0,0 0-1 0 0,1 1 0 0 0,-1-2-30 0 0,1 1 1 0 0,-1-1 0 0 0,1 0-1 0 0,-1 1 1 0 0,1-1 0 0 0,-1 1-1 0 0,1-1 1 0 0,0 0-1 0 0,-1 1 1 0 0,1-1 0 0 0,0 0-1 0 0,-1 0 1 0 0,1 0 0 0 0,0 1-1 0 0,0-1 1 0 0,-1 0 0 0 0,1 0-1 0 0,0 0 1 0 0,-1 0-1 0 0,1 0 1 0 0,0 0 0 0 0,0 0-1 0 0,-1-1 1 0 0,1 1 0 0 0,0 0-1 0 0,-1 0 1 0 0,1 0-1 0 0,0-1 1 0 0,-1 1 0 0 0,1 0-1 0 0,-1-1 1 0 0,2 0 0 0 0,0 0-14 0 0,-1 0 0 0 0,1 0 0 0 0,0 0 0 0 0,-1 0 0 0 0,1 0 1 0 0,-1-1-1 0 0,0 1 0 0 0,1 0 0 0 0,-1-1 0 0 0,0 1 0 0 0,1-3 0 0 0,-1 3 8 0 0,-1 0 0 0 0,1 0-1 0 0,-1 0 1 0 0,1-1-1 0 0,-1 1 1 0 0,0 0 0 0 0,0 0-1 0 0,0 0 1 0 0,0-1-1 0 0,0 1 1 0 0,0 0 0 0 0,0 0-1 0 0,0-1 1 0 0,0 1-1 0 0,-1 0 1 0 0,1 0-1 0 0,0 0 1 0 0,-1-1 0 0 0,1 1-1 0 0,-1 0 1 0 0,1 0-1 0 0,-2-1 1 0 0,-1-2 21 0 0,0 0 0 0 0,0 1 0 0 0,0 0 0 0 0,-7-5 0 0 0,7 6 33 0 0,1 0 1 0 0,-1 0-1 0 0,1 0 0 0 0,0 0 0 0 0,-1-1 0 0 0,1 1 0 0 0,0-1 0 0 0,1 1 0 0 0,-1-1 1 0 0,-1-2-1 0 0,2 1 493 0 0,2 5 83 0 0,-1-1-622 0 0,0 1 1 0 0,0-1-1 0 0,0 0 0 0 0,0 1 1 0 0,0-1-1 0 0,0 0 0 0 0,0 1 1 0 0,0-1-1 0 0,-1 1 0 0 0,1-1 1 0 0,0 0-1 0 0,0 1 0 0 0,0-1 1 0 0,0 0-1 0 0,-1 1 0 0 0,1-1 1 0 0,0 0-1 0 0,0 0 1 0 0,-1 1-1 0 0,1-1 0 0 0,0 0 1 0 0,0 0-1 0 0,-1 1 0 0 0,1-1 1 0 0,0 0-1 0 0,-1 1 0 0 0,-75 50 751 0 0,75-50-756 0 0,0-1 0 0 0,0 1 0 0 0,0-1 0 0 0,1 1 1 0 0,-1-1-1 0 0,0 1 0 0 0,0-1 0 0 0,1 1 0 0 0,-1 0 0 0 0,0 0 1 0 0,1-1-1 0 0,-1 1 0 0 0,1 0 0 0 0,-2 1 0 0 0,5 1-39 0 0,8-5-34 0 0,67-24-2732 0 0,-26 8-6574 0 0,-29 8 5900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47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2 244 512 0 0,'-1'-123'4656'0'0,"1"63"-142"0"0,0-1 3318 0 0,1 79-6169 0 0,1-1-1 0 0,6 20 0 0 0,0 7-893 0 0,2 17 260 0 0,-4 1 0 0 0,0 71-1 0 0,-10-64-552 0 0,2-32-314 0 0,0 1 0 0 0,3-1-1 0 0,9 73 1 0 0,-8-103-160 0 0,0-1-1 0 0,0 1 0 0 0,0 0 1 0 0,5 7-1 0 0,-6-11-14 0 0,1 0-1 0 0,-1-1 1 0 0,1 1-1 0 0,0-1 1 0 0,0 1-1 0 0,0-1 1 0 0,0 0-1 0 0,0 0 1 0 0,0 0 0 0 0,1 0-1 0 0,-1 0 1 0 0,4 2-1 0 0,-5-4-5 0 0,0 1 0 0 0,0-1 0 0 0,0 0 0 0 0,0 1 0 0 0,0-1 0 0 0,0 0 0 0 0,0 0 0 0 0,0 1 0 0 0,0-1 0 0 0,0 0 0 0 0,0 0 0 0 0,0 0 0 0 0,0 0 0 0 0,0 0 0 0 0,0-1 0 0 0,0 1 0 0 0,0 0 0 0 0,0 0 0 0 0,0-1 0 0 0,0 1 0 0 0,0 0 0 0 0,0-1 0 0 0,0 1 0 0 0,0-1 0 0 0,-1 1 0 0 0,1-1 0 0 0,0 0 0 0 0,0 1 0 0 0,0-1-1 0 0,-1 0 1 0 0,1 1 0 0 0,0-1 0 0 0,-1 0 0 0 0,1 0 0 0 0,-1 0 0 0 0,1 0 0 0 0,-1 0 0 0 0,1 0 0 0 0,-1 0 0 0 0,1 0 0 0 0,-1 0 0 0 0,0-1 0 0 0,2-3-259 0 0,-1 0 0 0 0,0 0 0 0 0,0 0 0 0 0,0 1-1 0 0,-1-1 1 0 0,1 0 0 0 0,-2-8 0 0 0,-2-6-3115 0 0,-6-21 0 0 0,4 26 194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47.6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8 600 0 0,'8'-8'14503'0'0,"-6"17"-12530"0"0,1 73 2217 0 0,-2-39-2989 0 0,0 36 493 0 0,-1-36-1247 0 0,1-1 1 0 0,3 0-1 0 0,11 61 1 0 0,-12-95-440 0 0,-1 0-1 0 0,1 1 1 0 0,1-1 0 0 0,0 0-1 0 0,0-1 1 0 0,0 1 0 0 0,7 8-1 0 0,-9-14-43 0 0,-1 0 0 0 0,1 1 1 0 0,0-1-1 0 0,0 0 0 0 0,0 0 0 0 0,0 0 0 0 0,1 0 0 0 0,-1 0 0 0 0,0-1 0 0 0,1 1 0 0 0,0-1 0 0 0,-1 1 1 0 0,1-1-1 0 0,0 0 0 0 0,-1 0 0 0 0,1 0 0 0 0,0-1 0 0 0,0 1 0 0 0,0-1 0 0 0,0 1 0 0 0,0-1 0 0 0,0 0 1 0 0,0 0-1 0 0,4-1 0 0 0,-5 0-254 0 0,-1 1 1 0 0,1-1 0 0 0,-1 0 0 0 0,0 0-1 0 0,1 0 1 0 0,-1 0 0 0 0,0 0 0 0 0,0 0-1 0 0,0 0 1 0 0,0-1 0 0 0,0 1-1 0 0,0 0 1 0 0,0-1 0 0 0,0 1 0 0 0,0-1-1 0 0,-1 1 1 0 0,1-1 0 0 0,-1 1-1 0 0,1-1 1 0 0,-1 1 0 0 0,1-3 0 0 0,2-4-2435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48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152 144 8 0 0,'-9'2'1560'0'0,"9"-2"-1422"0"0,-1 0 0 0 0,1 0 0 0 0,0 0 0 0 0,-1 0 0 0 0,1 0 0 0 0,-1 0 0 0 0,1 0 0 0 0,-1 0 0 0 0,1 0 0 0 0,0 0 0 0 0,-1 0 0 0 0,1 0 0 0 0,-1 0 0 0 0,1 0-1 0 0,0-1 1 0 0,-1 1 0 0 0,1 0 0 0 0,-1 0 0 0 0,1 0 0 0 0,0-1 0 0 0,-1 1 0 0 0,1 0 0 0 0,0-1 0 0 0,-1 1 0 0 0,1 0 0 0 0,0 0 0 0 0,0-1 0 0 0,-1 1 0 0 0,1 0 0 0 0,0-1 0 0 0,-1 0 0 0 0,-2-1 664 0 0,-1 0 1 0 0,0 0-1 0 0,1 1 1 0 0,-1-1-1 0 0,0 1 0 0 0,0 0 1 0 0,0 0-1 0 0,0 0 1 0 0,0 1-1 0 0,-5-1 1 0 0,7 1-344 0 0,-80-6 8280 0 0,84 6-8667 0 0,-1-1 0 0 0,0 1 1 0 0,0-1-1 0 0,1 1 0 0 0,-1-1 0 0 0,0 1 1 0 0,0-1-1 0 0,0 0 0 0 0,0 0 1 0 0,0 1-1 0 0,0-1 0 0 0,0 0 0 0 0,0 0 1 0 0,0 0-1 0 0,1-1 0 0 0,-1 0-29 0 0,0 1-1 0 0,0 0 0 0 0,0 0 0 0 0,0 0 1 0 0,1 0-1 0 0,-1 0 0 0 0,0 0 1 0 0,1 0-1 0 0,-1 1 0 0 0,3-2 0 0 0,-3 1-8 0 0,0 1-1 0 0,0-1 1 0 0,0 1-1 0 0,1-1 0 0 0,-1 1 1 0 0,0-1-1 0 0,0 0 0 0 0,0 0 1 0 0,0 0-1 0 0,-1 1 1 0 0,1-1-1 0 0,0 0 0 0 0,0 0 1 0 0,1-2-1 0 0,6-6 196 0 0,2 3-199 0 0,0 1 0 0 0,1 1 1 0 0,-1 0-1 0 0,1 0 0 0 0,15-2 0 0 0,16-6 6 0 0,-22 4-20 0 0,2 2-1 0 0,-1 0 0 0 0,1 1 0 0 0,27-2 1 0 0,-40 7-6 0 0,0-1-1 0 0,0 2 1 0 0,0-1 0 0 0,0 1 0 0 0,0 0-1 0 0,-1 1 1 0 0,1 0 0 0 0,0 0 0 0 0,-1 1 0 0 0,1 0-1 0 0,-1 1 1 0 0,0 0 0 0 0,10 6 0 0 0,-13-6 3 0 0,0 0-1 0 0,1 0 1 0 0,-2 0 0 0 0,1 1 0 0 0,0-1 0 0 0,-1 1 0 0 0,0 0 0 0 0,0 1-1 0 0,-1-1 1 0 0,1 1 0 0 0,-1-1 0 0 0,0 1 0 0 0,-1 0 0 0 0,0 0 0 0 0,1 1 0 0 0,-2-1-1 0 0,1 0 1 0 0,-1 1 0 0 0,0-1 0 0 0,0 1 0 0 0,-1-1 0 0 0,0 1 0 0 0,0-1-1 0 0,-1 1 1 0 0,1-1 0 0 0,-1 1 0 0 0,-1-1 0 0 0,1 0 0 0 0,-1 0 0 0 0,-5 12-1 0 0,0-4 36 0 0,-1 0-1 0 0,-1 0 0 0 0,0-1 0 0 0,-1 0 0 0 0,0-1 0 0 0,-1 0 0 0 0,-15 13 1 0 0,-1-1 87 0 0,-2-2 0 0 0,-35 21 0 0 0,62-42-133 0 0,-29 16 55 0 0,29-16-63 0 0,0 0 0 0 0,0 0-1 0 0,-1-1 1 0 0,1 1 0 0 0,0-1-1 0 0,-1 1 1 0 0,1-1 0 0 0,0 0 0 0 0,-1 0-1 0 0,1 0 1 0 0,0 0 0 0 0,-4-1 0 0 0,5 1 3 0 0,1 0 1 0 0,0 0 0 0 0,0 0-1 0 0,0 0 1 0 0,0 0 0 0 0,-1 0 0 0 0,1-1-1 0 0,0 1 1 0 0,0 0 0 0 0,0 0-1 0 0,0 0 1 0 0,0 0 0 0 0,0-1-1 0 0,0 1 1 0 0,0 0 0 0 0,0 0 0 0 0,-1 0-1 0 0,1 0 1 0 0,0-1 0 0 0,0 1-1 0 0,0 0 1 0 0,0 0 0 0 0,0 0-1 0 0,0-1 1 0 0,0 1 0 0 0,0 0 0 0 0,0 0-1 0 0,0 0 1 0 0,0-1 0 0 0,1 1-1 0 0,-1 0 1 0 0,0 0 0 0 0,0 0-1 0 0,0 0 1 0 0,0-1 0 0 0,0 1 0 0 0,0 0-1 0 0,0 0 1 0 0,0 0 0 0 0,0 0-1 0 0,1-1 1 0 0,-1 1 0 0 0,0 0-1 0 0,0 0 1 0 0,0 0 0 0 0,8-9-93 0 0,-8 8 85 0 0,6-5-74 0 0,1 0 0 0 0,0 0 0 0 0,0 1 0 0 0,1-1 0 0 0,0 2 1 0 0,-1-1-1 0 0,1 1 0 0 0,1 0 0 0 0,12-4 0 0 0,1 2-304 0 0,0 0 0 0 0,36-4 0 0 0,-41 7 83 0 0,1 1 0 0 0,-1 1 0 0 0,0 1 0 0 0,34 4 1 0 0,-46-3 309 0 0,0 1 0 0 0,0-1 1 0 0,-1 1-1 0 0,1 0 1 0 0,-1 1-1 0 0,0-1 1 0 0,1 1-1 0 0,-1-1 1 0 0,0 1-1 0 0,-1 1 1 0 0,1-1-1 0 0,0 0 0 0 0,-1 1 1 0 0,6 7-1 0 0,-4-3 95 0 0,0 0-1 0 0,0 0 0 0 0,-1 1 1 0 0,0-1-1 0 0,0 1 1 0 0,4 17-1 0 0,-2-5 212 0 0,-2 1 1 0 0,0 0-1 0 0,2 31 1 0 0,-7-49-267 0 0,1 0 1 0 0,-1 0 0 0 0,0 0 0 0 0,0-1 0 0 0,0 1 0 0 0,0 0 0 0 0,0-1-1 0 0,-1 1 1 0 0,0-1 0 0 0,0 1 0 0 0,0-1 0 0 0,0 0 0 0 0,0 0 0 0 0,-1 0 0 0 0,1 0-1 0 0,-1 0 1 0 0,0-1 0 0 0,-5 5 0 0 0,-5 3 106 0 0,-1-1 0 0 0,0-1-1 0 0,-16 7 1 0 0,27-13-125 0 0,-11 5 25 0 0,0-1-1 0 0,-1-1 0 0 0,0 0 1 0 0,0 0-1 0 0,-20 2 0 0 0,28-6-75 0 0,-1-1 0 0 0,1 1 0 0 0,0-1 0 0 0,-1-1 0 0 0,-12-1 0 0 0,16 1-22 0 0,0 0 0 0 0,0-1 1 0 0,0 1-1 0 0,0 0 1 0 0,1-1-1 0 0,-1 0 0 0 0,0 0 1 0 0,1 0-1 0 0,0-1 0 0 0,-1 1 1 0 0,-3-4-1 0 0,5 3-138 0 0,0 1 0 0 0,0-1 0 0 0,0 0-1 0 0,0 0 1 0 0,0 0 0 0 0,1 0 0 0 0,-1 0 0 0 0,1 0 0 0 0,0 0-1 0 0,0 0 1 0 0,0 0 0 0 0,0-1 0 0 0,0 1 0 0 0,1 0-1 0 0,0-1 1 0 0,0 1 0 0 0,0-6 0 0 0,0 6-331 0 0,0 1 0 0 0,1-1 0 0 0,0 0 0 0 0,-1 0 0 0 0,1 0 1 0 0,0 1-1 0 0,0-1 0 0 0,1 1 0 0 0,-1-1 0 0 0,0 1 0 0 0,1-1 0 0 0,0 1 0 0 0,2-3 1 0 0,8-6-3203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48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21 2353 0 0,'0'-2'1756'0'0,"0"-1"1"0"0,0 1 0 0 0,-1 0 0 0 0,-4-9 11935 0 0,5 11-13583 0 0,0 13 1559 0 0,1 24-207 0 0,-1-23-1090 0 0,0 0-1 0 0,4 17 1 0 0,36 151 1423 0 0,-8-41-1249 0 0,2-29-475 0 0,-5-19-177 0 0,-27-86-84 0 0,-1 0 0 0 0,0 0 0 0 0,1 10 0 0 0,-3-23-4610 0 0,7-4-1786 0 0,-2 2 2402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49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47 2817 0 0,'-21'-33'17569'0'0,"21"32"-17482"0"0,0 1 0 0 0,0 0 0 0 0,0 0 0 0 0,0 0 1 0 0,1-1-1 0 0,-1 1 0 0 0,0 0 0 0 0,0 0 0 0 0,0 0 0 0 0,0-1 0 0 0,0 1 1 0 0,1 0-1 0 0,-1 0 0 0 0,0 0 0 0 0,0 0 0 0 0,0-1 0 0 0,1 1 1 0 0,-1 0-1 0 0,0 0 0 0 0,0 0 0 0 0,1 0 0 0 0,-1 0 0 0 0,0 0 1 0 0,0 0-1 0 0,0 0 0 0 0,1 0 0 0 0,-1 0 0 0 0,0-1 0 0 0,0 1 1 0 0,1 0-1 0 0,-1 0 0 0 0,0 1 0 0 0,0-1 0 0 0,1 0 0 0 0,-1 0 1 0 0,15-1 644 0 0,-12 1-445 0 0,34-3 203 0 0,129-3-883 0 0,-162 6 226 0 0,1 1-1 0 0,0-1 1 0 0,-1 1-1 0 0,0 0 1 0 0,1 0 0 0 0,-1 1-1 0 0,0-1 1 0 0,1 1 0 0 0,-1 0-1 0 0,0 0 1 0 0,6 4-1 0 0,-7-4-614 0 0,-1 1 1 0 0,1-1-1 0 0,0 1 0 0 0,-1 0 0 0 0,1 0 0 0 0,-1 0 0 0 0,0 0 0 0 0,3 6 0 0 0,-2-1-1137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5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70 120 512 0 0,'0'0'329'0'0,"0"-1"-1"0"0,0 0 1 0 0,0 1-1 0 0,0-1 1 0 0,0 1-1 0 0,0-1 1 0 0,0 1-1 0 0,0-1 1 0 0,0 1-1 0 0,-1-1 1 0 0,1 0-1 0 0,0 1 1 0 0,0-1-1 0 0,-1 1 1 0 0,1 0-1 0 0,0-1 1 0 0,-1 1-1 0 0,1-1 1 0 0,0 1-1 0 0,-1-1 1 0 0,1 1-1 0 0,-1 0 1 0 0,1-1-1 0 0,-1 1 1 0 0,1 0-1 0 0,-1-1 1 0 0,1 1-1 0 0,-2 0 1 0 0,1-1 155 0 0,-1 1 1 0 0,0 0 0 0 0,0-1 0 0 0,0 1 0 0 0,0 0 0 0 0,1 0 0 0 0,-1 0-1 0 0,0 0 1 0 0,-2 1 0 0 0,-2 0 300 0 0,0 1 0 0 0,0-1 0 0 0,1 1 0 0 0,-1 0 0 0 0,-6 4 1 0 0,34-28 2258 0 0,35-35-2768 0 0,-51 52-241 0 0,0 1-1 0 0,0-1 1 0 0,0 1-1 0 0,0 0 1 0 0,1 1-1 0 0,0 0 1 0 0,0 0 0 0 0,12-3-1 0 0,-15 5-13 0 0,0 0-1 0 0,0 0 1 0 0,0 1 0 0 0,0-1-1 0 0,0 1 1 0 0,0 0 0 0 0,1 1-1 0 0,-1-1 1 0 0,0 1 0 0 0,0 0-1 0 0,0 0 1 0 0,0 0 0 0 0,0 0-1 0 0,-1 0 1 0 0,1 1 0 0 0,0 0-1 0 0,4 3 1 0 0,10 7 39 0 0,-4-4 13 0 0,0 2 0 0 0,21 19 0 0 0,-31-26-52 0 0,0 2-1 0 0,0-1 0 0 0,-1 0 0 0 0,0 1 1 0 0,0 0-1 0 0,0 0 0 0 0,0 0 0 0 0,-1 0 1 0 0,0 0-1 0 0,0 0 0 0 0,0 0 1 0 0,1 7-1 0 0,2 23 265 0 0,2 48 0 0 0,0 9-134 0 0,-6-89-156 0 0,-1 0 0 0 0,1 0 0 0 0,0 0 0 0 0,0 0-1 0 0,0 0 1 0 0,0-1 0 0 0,0 1 0 0 0,1 0 0 0 0,2 4-1 0 0,-3-6-12 0 0,-1 0-1 0 0,1-1 0 0 0,0 1 0 0 0,-1-1 1 0 0,1 1-1 0 0,0-1 0 0 0,-1 1 0 0 0,1-1 0 0 0,0 1 1 0 0,0-1-1 0 0,0 1 0 0 0,0-1 0 0 0,-1 0 0 0 0,1 0 1 0 0,0 1-1 0 0,0-1 0 0 0,0 0 0 0 0,0 0 1 0 0,0 0-1 0 0,0 0 0 0 0,0 0 0 0 0,-1 0 0 0 0,1 0 1 0 0,0 0-1 0 0,0-1 0 0 0,0 1 0 0 0,0 0 1 0 0,0-1-1 0 0,0 1 0 0 0,-1 0 0 0 0,1-1 0 0 0,0 1 1 0 0,0-1-1 0 0,-1 1 0 0 0,1-1 0 0 0,1 0 0 0 0,5-5-680 0 0,0 1 0 0 0,0-1 0 0 0,-1 0 0 0 0,10-13-1 0 0,6-14-6142 0 0,-14 18 2576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49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19 3441 0 0,'8'5'13059'0'0,"-5"-4"-11819"0"0,6 2 72 0 0,2 0-16 0 0,4 0-455 0 0,3 1 55 0 0,-1-3-272 0 0,0-1-272 0 0,4 0-304 0 0,-1-3 8 0 0,1 0-88 0 0,5-3-280 0 0,-3 0-184 0 0,0 1-80 0 0,4-2-1169 0 0,-2 2-1831 0 0,-1 2 15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0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74 512 0 0,'-7'-38'5453'0'0,"7"36"-4909"0"0,0 0 0 0 0,-1 0 0 0 0,1 0 0 0 0,0 0 0 0 0,0 0 0 0 0,1 0 0 0 0,-1 0 0 0 0,0 0 0 0 0,1 0 0 0 0,-1 0-1 0 0,1 0 1 0 0,0 0 0 0 0,-1 0 0 0 0,1 0 0 0 0,2-3 0 0 0,-3 5-447 0 0,0 0 0 0 0,1 0-1 0 0,-1 0 1 0 0,0 0-1 0 0,0 0 1 0 0,0 0-1 0 0,1 0 1 0 0,-1 0 0 0 0,0 0-1 0 0,0 0 1 0 0,0 0-1 0 0,1 0 1 0 0,-1 0-1 0 0,0 0 1 0 0,0 0 0 0 0,0 0-1 0 0,1 0 1 0 0,-1 0-1 0 0,0 0 1 0 0,0 0 0 0 0,0 0-1 0 0,1 0 1 0 0,-1 0-1 0 0,0 0 1 0 0,0 0-1 0 0,0 0 1 0 0,1 1 0 0 0,-1-1-1 0 0,0 0 1 0 0,0 0-1 0 0,0 0 1 0 0,0 0-1 0 0,0 1 1 0 0,1-1 0 0 0,-1 0-1 0 0,0 0 1 0 0,0 0-1 0 0,0 0 1 0 0,0 1-1 0 0,0-1 1 0 0,5 10 1285 0 0,7 34 815 0 0,12 75 1 0 0,-21-96-1859 0 0,14 108 1231 0 0,0 9-355 0 0,-12-115-1115 0 0,19 95 154 0 0,-18-100-333 0 0,0 0 1 0 0,2 0-1 0 0,16 33 1 0 0,-24-53 49 0 0,1 1 1 0 0,-1-1-1 0 0,0 1 1 0 0,0-1-1 0 0,1 1 1 0 0,-1-1-1 0 0,0 1 1 0 0,1-1 0 0 0,-1 1-1 0 0,0-1 1 0 0,1 1-1 0 0,-1-1 1 0 0,1 0-1 0 0,-1 1 1 0 0,1-1 0 0 0,-1 0-1 0 0,1 1 1 0 0,-1-1-1 0 0,1 0 1 0 0,-1 0-1 0 0,1 1 1 0 0,-1-1 0 0 0,1 0-1 0 0,0 0 1 0 0,0 0-72 0 0,-1 0 1 0 0,1 0-1 0 0,0-1 1 0 0,-1 1-1 0 0,1 0 1 0 0,-1-1 0 0 0,0 1-1 0 0,1 0 1 0 0,-1-1-1 0 0,1 1 1 0 0,-1-1-1 0 0,0 1 1 0 0,1-1 0 0 0,-1 1-1 0 0,0-1 1 0 0,1 1-1 0 0,-1-1 1 0 0,0 1-1 0 0,1-2 1 0 0,1-2-1674 0 0,-1-1-1 0 0,1-1 1 0 0,-1 1-1 0 0,1-5 1 0 0,-2 4-1474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0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234 143 936 0 0,'6'-22'9206'0'0,"2"-6"-2459"0"0,-5 0-3665 0 0,-3 25-2994 0 0,-1 1 1 0 0,1 0-1 0 0,0-1 0 0 0,-1 1 1 0 0,1 0-1 0 0,-1 0 1 0 0,0 0-1 0 0,0 0 1 0 0,0-1-1 0 0,0 1 1 0 0,0 0-1 0 0,0 1 1 0 0,-1-1-1 0 0,1 0 1 0 0,-1 0-1 0 0,1 0 1 0 0,-1 1-1 0 0,0-1 1 0 0,1 1-1 0 0,-1-1 1 0 0,0 1-1 0 0,0 0 1 0 0,-3-2-1 0 0,-2 0 46 0 0,-1 0 0 0 0,1 0 1 0 0,0 1-1 0 0,-1 0 0 0 0,1 1 0 0 0,-1-1 1 0 0,0 2-1 0 0,0-1 0 0 0,-14 1 0 0 0,8 1 45 0 0,0 1 0 0 0,-1 0 0 0 0,1 1 0 0 0,-18 6 0 0 0,29-8-171 0 0,0 0 1 0 0,1 0 0 0 0,-1 0 0 0 0,1 0 0 0 0,0 1 0 0 0,-1-1 0 0 0,1 1 0 0 0,0-1 0 0 0,0 1 0 0 0,0 0 0 0 0,0 0-1 0 0,0 0 1 0 0,0 0 0 0 0,-2 4 0 0 0,4-5-12 0 0,-1 1 0 0 0,0-1 1 0 0,1 0-1 0 0,-1 1 0 0 0,1-1 0 0 0,0 1 0 0 0,-1-1 0 0 0,1 0 0 0 0,0 1 1 0 0,0-1-1 0 0,0 1 0 0 0,0-1 0 0 0,0 1 0 0 0,0-1 0 0 0,1 1 0 0 0,-1-1 1 0 0,0 0-1 0 0,1 1 0 0 0,-1-1 0 0 0,1 1 0 0 0,-1-1 0 0 0,1 0 0 0 0,0 0 1 0 0,-1 1-1 0 0,1-1 0 0 0,0 0 0 0 0,0 0 0 0 0,2 2 0 0 0,2 2-26 0 0,1 1 1 0 0,0-2-1 0 0,0 1 0 0 0,0-1 0 0 0,0 1 0 0 0,8 2 1 0 0,45 18-244 0 0,-41-18 212 0 0,-1 0 0 0 0,25 14 0 0 0,-34-15 42 0 0,1-1 0 0 0,-1 1 0 0 0,0 1 1 0 0,0-1-1 0 0,0 1 0 0 0,8 12 0 0 0,-14-17 30 0 0,0 1 0 0 0,-1-1-1 0 0,1 1 1 0 0,-1 0 0 0 0,0-1-1 0 0,0 1 1 0 0,0 0 0 0 0,0 0-1 0 0,0-1 1 0 0,0 1 0 0 0,-1 0-1 0 0,0 0 1 0 0,1 0 0 0 0,-1 0-1 0 0,0 0 1 0 0,0 0 0 0 0,-1 0 0 0 0,1 0-1 0 0,-1 0 1 0 0,1 0 0 0 0,-1 0-1 0 0,0-1 1 0 0,0 1 0 0 0,0 0-1 0 0,-1-1 1 0 0,1 1 0 0 0,-2 2-1 0 0,-2 2 43 0 0,0-1-1 0 0,0 1 1 0 0,0-1-1 0 0,-1-1 1 0 0,0 1-1 0 0,0-1 1 0 0,-1 0-1 0 0,0 0 1 0 0,0-1-1 0 0,0 0 0 0 0,0 0 1 0 0,0-1-1 0 0,-1 0 1 0 0,1 0-1 0 0,-1 0 1 0 0,0-1-1 0 0,0-1 1 0 0,0 1-1 0 0,0-1 1 0 0,0 0-1 0 0,0-1 0 0 0,0 0 1 0 0,-10-1-1 0 0,16 0-63 0 0,1 1 0 0 0,-1 0 0 0 0,1-1 0 0 0,0 1 0 0 0,-1-1-1 0 0,1 1 1 0 0,0-1 0 0 0,0 0 0 0 0,-1 0 0 0 0,1 0 0 0 0,0 1 0 0 0,0-1-1 0 0,0 0 1 0 0,0 0 0 0 0,0 0 0 0 0,0-1 0 0 0,-1-1 0 0 0,0 0-28 0 0,1 1 0 0 0,0-1 1 0 0,0 0-1 0 0,0 0 1 0 0,0 0-1 0 0,0 0 1 0 0,1 0-1 0 0,-1-4 1 0 0,1 0-291 0 0,0 0 1 0 0,0 0 0 0 0,0 0 0 0 0,1 0 0 0 0,0 0-1 0 0,4-11 1 0 0,-4 14-274 0 0,0 1 0 0 0,1 0 0 0 0,-1 0 0 0 0,1 0-1 0 0,4-6 1 0 0,-4 7-351 0 0,0 0 0 0 0,0 0 0 0 0,0 0 1 0 0,0 0-1 0 0,0 0 0 0 0,1 0 0 0 0,3-2 0 0 0,10-2-1922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1.1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65 1264 0 0,'0'-1'605'0'0,"1"0"1"0"0,-1-1-1 0 0,0 1 0 0 0,0 0 0 0 0,1 0 1 0 0,-1 0-1 0 0,0 0 0 0 0,0-1 0 0 0,0 1 1 0 0,0 0-1 0 0,0 0 0 0 0,0 0 0 0 0,-1 0 0 0 0,1-1 1 0 0,0 1-1 0 0,-1 0 0 0 0,1 0 0 0 0,-1 0 1 0 0,1 0-1 0 0,-1 0 0 0 0,1 0 0 0 0,-1 0 1 0 0,-1-1-1 0 0,2 1-352 0 0,0 1 1 0 0,-1 0-1 0 0,1 0 1 0 0,0-1-1 0 0,-1 1 1 0 0,1 0-1 0 0,-1 0 1 0 0,1-1-1 0 0,-1 1 1 0 0,1 0-1 0 0,-1 0 0 0 0,1 0 1 0 0,0 0-1 0 0,-1 0 1 0 0,1 0-1 0 0,-1 0 1 0 0,1 0-1 0 0,-1 0 1 0 0,1 0-1 0 0,-1 0 1 0 0,0 0-1 0 0,0 1-83 0 0,0-1 0 0 0,0 1 1 0 0,0-1-1 0 0,0 1 0 0 0,0-1 0 0 0,0 1 0 0 0,0 0 0 0 0,1-1 0 0 0,-1 1 0 0 0,0 0 0 0 0,0 0 1 0 0,1 0-1 0 0,-2 1 0 0 0,0 2-3 0 0,0 0 1 0 0,0 0 0 0 0,0 0-1 0 0,1 0 1 0 0,-1 1-1 0 0,1-1 1 0 0,0 0 0 0 0,0 1-1 0 0,1-1 1 0 0,0 1-1 0 0,-1-1 1 0 0,1 1 0 0 0,1 7-1 0 0,2 4 23 0 0,-1 0 0 0 0,8 23 0 0 0,-4-17-27 0 0,2-1 0 0 0,14 28-1 0 0,-20-45-159 0 0,1 0-1 0 0,0-1 1 0 0,-1 0-1 0 0,2 0 1 0 0,-1 1-1 0 0,0-2 1 0 0,0 1-1 0 0,1 0 1 0 0,-1-1-1 0 0,1 0 1 0 0,0 1-1 0 0,5 1 1 0 0,3 1-21 0 0,0 0-1 0 0,24 5 1 0 0,-34-10 2 0 0,0 1 0 0 0,0-1 0 0 0,0 0 0 0 0,0 0 1 0 0,0 0-1 0 0,0 0 0 0 0,0 0 0 0 0,0 0 0 0 0,0-1 0 0 0,0 1 1 0 0,0-1-1 0 0,0 1 0 0 0,-1-1 0 0 0,1 0 0 0 0,0 0 0 0 0,2-1 1 0 0,0 0-34 0 0,-1-1 0 0 0,0 1 0 0 0,0-1 0 0 0,0 0 0 0 0,0 0 0 0 0,-1 0 0 0 0,5-6 0 0 0,0-4-123 0 0,0 0 1 0 0,-1 0-1 0 0,7-21 1 0 0,-7 12 139 0 0,-1 0 0 0 0,0-1 1 0 0,1-25-1 0 0,-4 24 81 0 0,2 1 1 0 0,10-40-1 0 0,-12 59 27 0 0,-1 5 10 0 0,0 8 93 0 0,-3 15 51 0 0,-1 2-79 0 0,1 0 0 0 0,1 36 0 0 0,2-47-113 0 0,1 0 0 0 0,0 0 0 0 0,1 0-1 0 0,0-1 1 0 0,9 24 0 0 0,-10-33-51 0 0,0 0-1 0 0,1-1 0 0 0,-1 1 1 0 0,1 0-1 0 0,0-1 0 0 0,0 1 1 0 0,1-1-1 0 0,-1 0 1 0 0,1 0-1 0 0,0-1 0 0 0,5 5 1 0 0,-7-7-183 0 0,0 0-1 0 0,1 1 1 0 0,-1-1 0 0 0,0 0 0 0 0,1 0-1 0 0,-1 0 1 0 0,1-1 0 0 0,0 1 0 0 0,-1 0 0 0 0,4-1-1 0 0,-3 0-466 0 0,0 0-1 0 0,0 0 1 0 0,0 0 0 0 0,-1-1-1 0 0,1 1 1 0 0,0-1-1 0 0,0 0 1 0 0,0 0 0 0 0,-1 0-1 0 0,6-2 1 0 0,1-3-3170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1.4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29 2929 0 0,'-5'-11'4233'0'0,"-7"-6"11436"0"0,12 17-15597 0 0,2 11 539 0 0,6 27 388 0 0,-1 0 0 0 0,2 49 0 0 0,-6 77-198 0 0,0 7-528 0 0,-1-153-338 0 0,2 89-1484 0 0,-3-107 1340 0 0,-1 0 0 0 0,0 0 0 0 0,1 0 1 0 0,-1 0-1 0 0,0 0 0 0 0,0 0 0 0 0,1 0 0 0 0,-1 0 0 0 0,0 0 0 0 0,0 0 1 0 0,1 0-1 0 0,-1-1 0 0 0,0 1 0 0 0,0 0 0 0 0,1 0 0 0 0,-1 0 1 0 0,0 0-1 0 0,0-1 0 0 0,0 1 0 0 0,0 0 0 0 0,1 0 0 0 0,-1 0 1 0 0,0-1-1 0 0,0 1 0 0 0,0 0 0 0 0,0 0 0 0 0,0-1 0 0 0,1 1 0 0 0,-1 0 1 0 0,0 0-1 0 0,0-1 0 0 0,8-11-7501 0 0,-3 4 1813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1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5 130 1824 0 0,'-1'-3'1266'0'0,"0"0"0"0"0,0-1 0 0 0,1 1-1 0 0,-1 0 1 0 0,1 0 0 0 0,0 0-1 0 0,0-1 1 0 0,0 1 0 0 0,0 0 0 0 0,1-5-1 0 0,0 7-1006 0 0,-1-1-1 0 0,1 1 1 0 0,0-1-1 0 0,-1 1 1 0 0,1-1-1 0 0,0 1 1 0 0,0-1-1 0 0,0 1 1 0 0,0 0-1 0 0,1 0 1 0 0,-1-1-1 0 0,0 1 1 0 0,0 0-1 0 0,1 0 1 0 0,-1 0-1 0 0,1 0 1 0 0,-1 1-1 0 0,1-1 0 0 0,-1 0 1 0 0,1 1-1 0 0,1-2 1 0 0,52-19 1181 0 0,24-9-966 0 0,-67 27-443 0 0,0 0 0 0 0,0 1 0 0 0,0 0 0 0 0,21-1 1 0 0,-25 4-20 0 0,-1 0 0 0 0,0 1 0 0 0,0-1 0 0 0,0 2 0 0 0,0-1 0 0 0,0 1 0 0 0,0 0 0 0 0,-1 0 0 0 0,7 5 0 0 0,-10-7-13 0 0,1 1 1 0 0,-1-1-1 0 0,0 1 1 0 0,0 0 0 0 0,-1 0-1 0 0,1 0 1 0 0,0 0-1 0 0,-1 1 1 0 0,1-1-1 0 0,-1 1 1 0 0,0 0 0 0 0,1-1-1 0 0,-1 1 1 0 0,-1 0-1 0 0,1 0 1 0 0,0 1-1 0 0,-1-1 1 0 0,0 0 0 0 0,1 0-1 0 0,-1 1 1 0 0,-1-1-1 0 0,1 0 1 0 0,0 1-1 0 0,-1 3 1 0 0,2 9 11 0 0,-1 0 0 0 0,-1 0 0 0 0,-4 29 0 0 0,3-42-8 0 0,0 1 1 0 0,0-1-1 0 0,0 1 0 0 0,-1-1 1 0 0,1 0-1 0 0,-1 0 0 0 0,0 0 0 0 0,0 0 1 0 0,0 0-1 0 0,0 0 0 0 0,-4 4 1 0 0,-4 2 89 0 0,-20 15 0 0 0,2-1 48 0 0,14-10-93 0 0,9-7 24 0 0,-1 0 0 0 0,0-1 0 0 0,-8 6 0 0 0,11-9-39 0 0,0-1-1 0 0,0 1 1 0 0,0-1 0 0 0,0 0 0 0 0,-1 1 0 0 0,1-1 0 0 0,-1-1 0 0 0,1 1 0 0 0,-1 0-1 0 0,-4-1 1 0 0,-2 1-26 0 0,1-1-1 0 0,0-1 1 0 0,-1 0-1 0 0,1 0 0 0 0,0-1 1 0 0,0 0-1 0 0,0 0 1 0 0,-15-7-1 0 0,19 6-238 0 0,-1 0 0 0 0,1 0 0 0 0,0 0 0 0 0,-1-1 0 0 0,2 1 0 0 0,-1-1-1 0 0,0 0 1 0 0,1-1 0 0 0,0 1 0 0 0,0-1 0 0 0,0 0 0 0 0,1 0 0 0 0,-1 0 0 0 0,-2-7 0 0 0,-8-21-5315 0 0,10 17 3439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2.0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35 1520 0 0,'-8'-34'22877'0'0,"7"51"-21248"0"0,1 6-1223 0 0,-1 0 1 0 0,0 0-1 0 0,-6 28 0 0 0,-2 20-75 0 0,5-10-68 0 0,-4 187 135 0 0,8-241-430 0 0,1 0-1 0 0,0-1 0 0 0,0 1 1 0 0,1 0-1 0 0,3 8 0 0 0,-4-12-243 0 0,0-1 0 0 0,0 0-1 0 0,0 0 1 0 0,0 0 0 0 0,0 0-1 0 0,0 0 1 0 0,1 0 0 0 0,-1 0 0 0 0,1 0-1 0 0,-1 0 1 0 0,1-1 0 0 0,0 1-1 0 0,0 0 1 0 0,0-1 0 0 0,0 0-1 0 0,0 1 1 0 0,0-1 0 0 0,0 0-1 0 0,3 1 1 0 0,2-2-8507 0 0,-4-3 6199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2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15 139 3209 0 0,'-6'-22'5332'0'0,"4"16"-3644"0"0,0 0 0 0 0,1 0 0 0 0,0 0 0 0 0,-1-10 1 0 0,2 14-1539 0 0,0 0 1 0 0,0 1 0 0 0,0-1 0 0 0,0 0-1 0 0,1 1 1 0 0,-1-1 0 0 0,1 1-1 0 0,-1-1 1 0 0,1 0 0 0 0,-1 1 0 0 0,1-1-1 0 0,0 1 1 0 0,0-1 0 0 0,0 1 0 0 0,0 0-1 0 0,0-1 1 0 0,0 1 0 0 0,0 0-1 0 0,0 0 1 0 0,1 0 0 0 0,1-2 0 0 0,7-3 86 0 0,-1 1 0 0 0,1 1 1 0 0,0-1-1 0 0,0 2 0 0 0,0-1 1 0 0,0 1-1 0 0,18-2 1 0 0,-1 1-132 0 0,49 0 0 0 0,-69 4-106 0 0,-1 1 1 0 0,0-1-1 0 0,1 1 1 0 0,-1 1-1 0 0,0-1 0 0 0,0 1 1 0 0,0 0-1 0 0,0 0 1 0 0,0 1-1 0 0,0 0 1 0 0,-1 0-1 0 0,1 0 1 0 0,-1 1-1 0 0,0 0 1 0 0,0 0-1 0 0,0 0 0 0 0,-1 0 1 0 0,5 7-1 0 0,-5-7 25 0 0,-1 0 0 0 0,0 0 0 0 0,0 1-1 0 0,-1-1 1 0 0,0 1 0 0 0,1 0-1 0 0,-2 0 1 0 0,1 0 0 0 0,0 0 0 0 0,-1 0-1 0 0,0 0 1 0 0,0 0 0 0 0,-1 0 0 0 0,1 0-1 0 0,-1 1 1 0 0,0-1 0 0 0,-1 0 0 0 0,1 0-1 0 0,-1 1 1 0 0,0-1 0 0 0,0 0-1 0 0,-3 7 1 0 0,1-6 103 0 0,1 0 1 0 0,-1 0-1 0 0,-1-1 0 0 0,1 1 0 0 0,-1-1 0 0 0,0 1 0 0 0,0-1 0 0 0,-1 0 1 0 0,1-1-1 0 0,-1 1 0 0 0,0-1 0 0 0,0 0 0 0 0,-1 0 0 0 0,1-1 1 0 0,-1 1-1 0 0,0-1 0 0 0,-9 3 0 0 0,6-2-54 0 0,-1-2-1 0 0,0 1 1 0 0,1-1 0 0 0,-1 0 0 0 0,0-1-1 0 0,0 0 1 0 0,0-1 0 0 0,0 0-1 0 0,0-1 1 0 0,1 0 0 0 0,-13-2 0 0 0,17 1-155 0 0,-1 0-1 0 0,0 0 1 0 0,1 0 0 0 0,-1-1 0 0 0,1 0 0 0 0,0 0 0 0 0,0 0 0 0 0,-8-8 0 0 0,11 9-156 0 0,-1 0 0 0 0,1 0 0 0 0,0 0 0 0 0,0 0 0 0 0,0-1 0 0 0,0 1 0 0 0,0-1 0 0 0,0 1 0 0 0,1-1 0 0 0,-1 0 0 0 0,1 1 1 0 0,0-1-1 0 0,-1 0 0 0 0,1 0 0 0 0,1 0 0 0 0,-1 0 0 0 0,0 0 0 0 0,1-4 0 0 0,0 5-90 0 0,0 0-1 0 0,0 1 1 0 0,1-1 0 0 0,-1 1-1 0 0,1-1 1 0 0,-1 1 0 0 0,1 0-1 0 0,0-1 1 0 0,0 1 0 0 0,0 0-1 0 0,-1-1 1 0 0,1 1 0 0 0,0 0 0 0 0,0 0-1 0 0,1 0 1 0 0,-1 0 0 0 0,0 0-1 0 0,0 0 1 0 0,1 0 0 0 0,1-1-1 0 0,9-5-1477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2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48 3217 0 0,'-19'-6'11222'0'0,"3"7"-6017"0"0,14 0-4859 0 0,-1 1-1 0 0,1-1 0 0 0,-1 0 1 0 0,1 1-1 0 0,0 0 1 0 0,-1 0-1 0 0,1 0 0 0 0,0-1 1 0 0,0 2-1 0 0,-3 2 1 0 0,-1 3-83 0 0,1 1 1 0 0,0-1 0 0 0,0 1-1 0 0,1-1 1 0 0,0 2 0 0 0,0-1-1 0 0,1 0 1 0 0,0 1 0 0 0,1-1-1 0 0,0 1 1 0 0,-2 19 0 0 0,4-22-230 0 0,-1 0 0 0 0,1 0 0 0 0,0 0 0 0 0,1 1-1 0 0,0-1 1 0 0,0 0 0 0 0,0 0 0 0 0,1 0 0 0 0,0 0 0 0 0,1-1 0 0 0,-1 1 0 0 0,1 0 0 0 0,1-1 0 0 0,-1 0 0 0 0,1 0 0 0 0,0 0 0 0 0,6 7 0 0 0,-7-10-37 0 0,1 0 1 0 0,0 0-1 0 0,-1 0 0 0 0,1-1 0 0 0,0 1 0 0 0,0-1 0 0 0,1 0 1 0 0,-1 0-1 0 0,0 0 0 0 0,1-1 0 0 0,-1 1 0 0 0,7 0 1 0 0,-4-1-12 0 0,0 0 1 0 0,1-1-1 0 0,-1 0 1 0 0,0 0 0 0 0,1-1-1 0 0,-1 0 1 0 0,10-3 0 0 0,-2 0-57 0 0,0-1 1 0 0,-1-1 0 0 0,1 0 0 0 0,-1-1-1 0 0,0-1 1 0 0,21-16 0 0 0,-31 22 27 0 0,0-1-1 0 0,-1 0 1 0 0,1 0-1 0 0,-1-1 1 0 0,0 1-1 0 0,0-1 1 0 0,0 0-1 0 0,-1 1 1 0 0,1-1-1 0 0,-1-1 1 0 0,3-6-1 0 0,-3 6-28 0 0,-1-1-1 0 0,1 0 0 0 0,-1 0 0 0 0,-1 0 0 0 0,1 0 0 0 0,-1 0 0 0 0,0 1 1 0 0,-2-12-1 0 0,1 9 51 0 0,0-1-1 0 0,-1 1 1 0 0,0 0 0 0 0,-1 0 0 0 0,0 0-1 0 0,0 0 1 0 0,-1 1 0 0 0,0-1 0 0 0,0 1-1 0 0,0 0 1 0 0,-1 0 0 0 0,0 0 0 0 0,-1 1-1 0 0,0 0 1 0 0,0 0 0 0 0,0 0 0 0 0,0 1-1 0 0,-1 0 1 0 0,0 0 0 0 0,0 0 0 0 0,0 1-1 0 0,-1 0 1 0 0,1 1 0 0 0,-1 0 0 0 0,0 0 0 0 0,-16-4-1 0 0,9 5 47 0 0,0 0 0 0 0,-18 0 0 0 0,30 2-5 0 0,-1 0 0 0 0,1 0 0 0 0,0 0 0 0 0,-1 0 0 0 0,1 1 0 0 0,0 0 0 0 0,-1-1-1 0 0,1 1 1 0 0,0 0 0 0 0,0 1 0 0 0,0-1 0 0 0,0 1 0 0 0,0-1 0 0 0,0 1 0 0 0,0 0 0 0 0,-4 4 0 0 0,6-5-17 0 0,0 0 1 0 0,0-1 0 0 0,0 1 0 0 0,1 0 0 0 0,-1 0-1 0 0,0 0 1 0 0,1 0 0 0 0,-1 0 0 0 0,0 0-1 0 0,1 1 1 0 0,-1-1 0 0 0,1 0 0 0 0,0 0-1 0 0,-1 0 1 0 0,1 0 0 0 0,0 1 0 0 0,0-1-1 0 0,-1 0 1 0 0,1 0 0 0 0,0 1 0 0 0,0-1-1 0 0,1 0 1 0 0,-1 0 0 0 0,0 0 0 0 0,0 1-1 0 0,0-1 1 0 0,1 0 0 0 0,-1 0 0 0 0,1 0-1 0 0,-1 0 1 0 0,1 0 0 0 0,-1 1 0 0 0,1-1-1 0 0,0 0 1 0 0,0 0 0 0 0,-1 0 0 0 0,1-1 0 0 0,0 1-1 0 0,0 0 1 0 0,0 0 0 0 0,0 0 0 0 0,0-1-1 0 0,0 1 1 0 0,0 0 0 0 0,2 0 0 0 0,3 2-19 0 0,0 0 1 0 0,0 0 0 0 0,0-1-1 0 0,0 0 1 0 0,1 0 0 0 0,-1-1 0 0 0,8 2-1 0 0,135 3-2840 0 0,-72-4-4664 0 0,-59-1 4667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3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101 169 1704 0 0,'0'0'487'0'0,"0"-1"0"0"0,-1 1-1 0 0,1-1 1 0 0,-1 1-1 0 0,1 0 1 0 0,-1-1 0 0 0,1 1-1 0 0,-1-1 1 0 0,1 1 0 0 0,-1 0-1 0 0,1-1 1 0 0,-1 1-1 0 0,1 0 1 0 0,-1 0 0 0 0,1 0-1 0 0,-1-1 1 0 0,0 1-1 0 0,1 0 1 0 0,-1 0 0 0 0,1 0-1 0 0,-1 0 1 0 0,0 0-1 0 0,0 0 1 0 0,1 0-215 0 0,-1 1-1 0 0,1-1 1 0 0,-1 0-1 0 0,1 1 1 0 0,0-1 0 0 0,-1 1-1 0 0,1-1 1 0 0,-1 0-1 0 0,1 1 1 0 0,0-1 0 0 0,-1 1-1 0 0,1-1 1 0 0,0 1-1 0 0,0-1 1 0 0,0 1 0 0 0,-1-1-1 0 0,1 1 1 0 0,0 0-1 0 0,0 0 1 0 0,-1 5 441 0 0,0 1 0 0 0,1-1 0 0 0,0 9 0 0 0,0-10-19 0 0,0 9-314 0 0,1-1 1 0 0,0 1-1 0 0,2 0 0 0 0,-1-1 1 0 0,1 1-1 0 0,1-1 1 0 0,1 0-1 0 0,0 0 1 0 0,0-1-1 0 0,1 1 0 0 0,15 22 1 0 0,-20-35-372 0 0,-1 1 1 0 0,0-1-1 0 0,0 1 1 0 0,1-1-1 0 0,-1 0 1 0 0,0 1-1 0 0,1-1 1 0 0,-1 1 0 0 0,0-1-1 0 0,1 0 1 0 0,-1 1-1 0 0,1-1 1 0 0,-1 0-1 0 0,0 0 1 0 0,1 1-1 0 0,-1-1 1 0 0,1 0-1 0 0,-1 0 1 0 0,1 0-1 0 0,-1 0 1 0 0,1 1-1 0 0,0-1 1 0 0,0 0-2 0 0,-1-1 0 0 0,0 1 0 0 0,1 0 0 0 0,-1 0 0 0 0,0-1 0 0 0,1 1 0 0 0,-1 0 0 0 0,0-1 0 0 0,1 1 0 0 0,-1 0 0 0 0,0 0 0 0 0,0-1 0 0 0,1 1 0 0 0,-1-1 0 0 0,0 1 0 0 0,0 0 0 0 0,0-1 0 0 0,1 1 0 0 0,-1-1 0 0 0,0 0 0 0 0,1-2 6 0 0,-1 0-1 0 0,1 0 0 0 0,-1 0 0 0 0,0 0 0 0 0,0-1 1 0 0,0-2-1 0 0,-2-4-24 0 0,0 0 0 0 0,-1 1-1 0 0,0-1 1 0 0,0 1 0 0 0,-1-1 0 0 0,-8-13 0 0 0,-38-54-197 0 0,21 35 78 0 0,24 35 94 0 0,-1-2-4 0 0,0-1 0 0 0,0 0 1 0 0,1 0-1 0 0,0 0 1 0 0,-5-17-1 0 0,9 25 13 0 0,1-1 1 0 0,-1 1-1 0 0,1-1 0 0 0,0 1 0 0 0,-1-1 1 0 0,1 1-1 0 0,1-1 0 0 0,-1 0 0 0 0,0 1 1 0 0,0-1-1 0 0,1 1 0 0 0,0 0 0 0 0,-1-1 1 0 0,1 1-1 0 0,0-1 0 0 0,0 1 0 0 0,0 0 1 0 0,0 0-1 0 0,1-1 0 0 0,-1 1 0 0 0,1 0 1 0 0,-1 0-1 0 0,1 0 0 0 0,0 1 0 0 0,0-1 1 0 0,0 0-1 0 0,0 1 0 0 0,0-1 0 0 0,0 1 1 0 0,0-1-1 0 0,3 0 0 0 0,0 0-35 0 0,0 0-1 0 0,0 0 1 0 0,0 0 0 0 0,1 0-1 0 0,-1 1 1 0 0,1 0 0 0 0,-1 0-1 0 0,1 1 1 0 0,-1 0 0 0 0,1 0-1 0 0,-1 0 1 0 0,1 0-1 0 0,-1 1 1 0 0,12 2 0 0 0,-1 2-232 0 0,1 1 1 0 0,0 0 0 0 0,22 12 0 0 0,44 29-3207 0 0,-69-38 18 0 0,22 20 0 0 0,-26-20 2077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5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321 9 1848 0 0,'-3'-2'2596'0'0,"3"1"-2396"0"0,0 1-1 0 0,0-1 0 0 0,-1 1 1 0 0,1 0-1 0 0,0-1 1 0 0,-1 1-1 0 0,1 0 1 0 0,0-1-1 0 0,-1 1 0 0 0,1 0 1 0 0,0-1-1 0 0,-1 1 1 0 0,1 0-1 0 0,-1 0 1 0 0,1-1-1 0 0,0 1 0 0 0,-1 0 1 0 0,1 0-1 0 0,-1 0 1 0 0,1 0-1 0 0,-1-1 0 0 0,1 1 1 0 0,-1 0-1 0 0,1 0 1 0 0,-1 0-1 0 0,1 0 1 0 0,-1 0-1 0 0,1 0 0 0 0,0 0 1 0 0,-1 1-1 0 0,1-1 1 0 0,-1 0-1 0 0,1 0 1 0 0,-1 0-1 0 0,1 0 0 0 0,-1 0 1 0 0,1 1-1 0 0,0-1 1 0 0,-1 0-1 0 0,1 0 0 0 0,-1 1 1 0 0,1-1-1 0 0,0 0 1 0 0,-1 1-1 0 0,1-1 1 0 0,-97 89 6660 0 0,-36 57-5139 0 0,115-125-1610 0 0,-14 17-13 0 0,30-34-136 0 0,-1 0 0 0 0,1 0 1 0 0,0 0-1 0 0,0 0 0 0 0,0 0 1 0 0,0 1-1 0 0,1-1 0 0 0,-2 6 1 0 0,3-9-10 0 0,0-1 1 0 0,0 1 0 0 0,0-1-1 0 0,0 1 1 0 0,0-1-1 0 0,0 1 1 0 0,0-1 0 0 0,0 0-1 0 0,0 1 1 0 0,0-1 0 0 0,0 1-1 0 0,0-1 1 0 0,0 1 0 0 0,0-1-1 0 0,1 1 1 0 0,-1-1-1 0 0,0 1 1 0 0,0-1 0 0 0,0 0-1 0 0,1 1 1 0 0,-1-1 0 0 0,0 1-1 0 0,1-1 1 0 0,-1 0-1 0 0,0 1 1 0 0,1-1 0 0 0,-1 0-1 0 0,0 1 1 0 0,1-1 0 0 0,-1 0-1 0 0,1 0 1 0 0,-1 1-1 0 0,0-1 1 0 0,2 0 0 0 0,0 1-309 0 0,0-1 0 0 0,-1 0 0 0 0,1 0 0 0 0,0 0 0 0 0,0 0 0 0 0,0 0 0 0 0,3-1 0 0 0,11-2-2920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3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94 3137 0 0,'0'-6'1348'0'0,"1"-1"0"0"0,-1 1 1 0 0,1 0-1 0 0,0 0 0 0 0,1-1 1 0 0,-1 1-1 0 0,1 0 1 0 0,4-8-1 0 0,-5 12-1045 0 0,0 0 0 0 0,0 0 1 0 0,0 0-1 0 0,1 0 0 0 0,-1 1 0 0 0,0-1 0 0 0,1 0 1 0 0,-1 1-1 0 0,1-1 0 0 0,-1 1 0 0 0,1 0 0 0 0,0 0 0 0 0,0-1 1 0 0,-1 1-1 0 0,1 0 0 0 0,0 0 0 0 0,0 1 0 0 0,0-1 1 0 0,0 0-1 0 0,0 1 0 0 0,0-1 0 0 0,1 1 0 0 0,-1-1 1 0 0,0 1-1 0 0,0 0 0 0 0,0 0 0 0 0,0 0 0 0 0,0 0 1 0 0,3 1-1 0 0,-4-1-233 0 0,-1 1-1 0 0,1-1 1 0 0,0 1 0 0 0,0-1-1 0 0,-1 1 1 0 0,1-1 0 0 0,0 1-1 0 0,-1-1 1 0 0,1 1 0 0 0,-1 0-1 0 0,1-1 1 0 0,0 1 0 0 0,-1 0-1 0 0,0 0 1 0 0,1-1 0 0 0,-1 1-1 0 0,1 0 1 0 0,-1 0 0 0 0,0 0-1 0 0,0-1 1 0 0,1 1 0 0 0,-1 0 0 0 0,0 0-1 0 0,0 0 1 0 0,0 1 0 0 0,1 23 520 0 0,-3-9-299 0 0,-1 0 0 0 0,-1-1 1 0 0,-10 28-1 0 0,-1 1 77 0 0,2 5-119 0 0,2-1-1 0 0,2 1 0 0 0,2 1 0 0 0,2 0 1 0 0,2 55-1 0 0,6-74-234 0 0,1-1-1 0 0,2 0 1 0 0,0 0-1 0 0,2 0 1 0 0,15 35-1 0 0,-18-53-81 0 0,0-1 1 0 0,0 0-1 0 0,1 0 0 0 0,1 0 0 0 0,-1-1 0 0 0,2 0 0 0 0,0 0 0 0 0,0-1 0 0 0,0 0 0 0 0,13 10 1 0 0,-20-18 10 0 0,0 0 0 0 0,0 0 0 0 0,0-1 0 0 0,0 1 1 0 0,0 0-1 0 0,1-1 0 0 0,-1 1 0 0 0,0 0 1 0 0,1-1-1 0 0,-1 0 0 0 0,0 1 0 0 0,1-1 0 0 0,-1 0 1 0 0,0 0-1 0 0,1 1 0 0 0,-1-1 0 0 0,1 0 1 0 0,-1-1-1 0 0,0 1 0 0 0,1 0 0 0 0,-1 0 0 0 0,1 0 1 0 0,-1-1-1 0 0,0 1 0 0 0,1-1 0 0 0,-1 1 1 0 0,0-1-1 0 0,0 0 0 0 0,2 0 0 0 0,0-1-384 0 0,-1 0 1 0 0,0-1-1 0 0,0 1 0 0 0,0 0 0 0 0,0-1 0 0 0,-1 1 1 0 0,1-1-1 0 0,0 0 0 0 0,-1 0 0 0 0,0 1 1 0 0,0-1-1 0 0,2-5 0 0 0,0-5-2241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3.7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3889 0 0,'-6'3'13283'0'0,"17"-2"-10880"0"0,4 0-1096 0 0,89 21 2406 0 0,55 0-3860 0 0,-85-13-2071 0 0,-27-4-5462 0 0,-26-4 4084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4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478 68 512 0 0,'-2'-4'759'0'0,"1"0"0"0"0,-1 0 0 0 0,0 0 0 0 0,0 1 0 0 0,0-1 0 0 0,-1 1 0 0 0,0-1 0 0 0,1 1 0 0 0,-1 0 0 0 0,0 0 0 0 0,0 0 0 0 0,-1 0 0 0 0,1 0 0 0 0,-1 1 0 0 0,-3-3 0 0 0,2 3-160 0 0,0 0 0 0 0,0 0 0 0 0,0 0 0 0 0,-1 1 0 0 0,1 0 0 0 0,0 0 0 0 0,-1 0 0 0 0,1 1 0 0 0,0-1 0 0 0,-10 2 0 0 0,3 0-165 0 0,0 1 1 0 0,0 1 0 0 0,0 0 0 0 0,1 0 0 0 0,-1 1 0 0 0,1 1-1 0 0,0 0 1 0 0,0 0 0 0 0,-19 13 0 0 0,11-3-91 0 0,1 0-1 0 0,1 0 1 0 0,0 2-1 0 0,1 0 1 0 0,1 1-1 0 0,0 1 1 0 0,1 0-1 0 0,2 1 1 0 0,-21 40-1 0 0,23-37-164 0 0,1 1-1 0 0,1 0 1 0 0,0 0-1 0 0,2 1 1 0 0,1 0-1 0 0,1 0 0 0 0,2 0 1 0 0,0 0-1 0 0,2 28 1 0 0,2-25-121 0 0,1 0 0 0 0,11 45 0 0 0,-11-60-123 0 0,0-1 0 0 0,1-1 0 0 0,1 1 0 0 0,0-1 1 0 0,1 0-1 0 0,0 0 0 0 0,0 0 0 0 0,13 15 0 0 0,-14-22-173 0 0,-1 0-1 0 0,1 1 1 0 0,0-2-1 0 0,1 1 1 0 0,-1 0-1 0 0,1-1 0 0 0,0 0 1 0 0,0-1-1 0 0,0 1 1 0 0,0-1-1 0 0,0 0 1 0 0,0-1-1 0 0,0 1 1 0 0,1-1-1 0 0,-1 0 0 0 0,9-1 1 0 0,-1 1-1449 0 0,0-1 0 0 0,20-4-1 0 0,23-8-6880 0 0,-29 4 5500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4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12 3425 0 0,'0'0'243'0'0,"-1"0"-1"0"0,1 0 1 0 0,0 0 0 0 0,0 0 0 0 0,-1 0-1 0 0,1 0 1 0 0,-2-2 2671 0 0,2 2-2672 0 0,0 0 1 0 0,-1-1 0 0 0,1 1 0 0 0,0 0 0 0 0,0 0-1 0 0,0 0 1 0 0,0-1 0 0 0,0 1 0 0 0,0 0-1 0 0,0 0 1 0 0,0-1 0 0 0,0 1 0 0 0,0 0 0 0 0,0 0-1 0 0,0-1 1 0 0,0 1 0 0 0,0 0 0 0 0,0 0 0 0 0,0-1-1 0 0,0 1 1 0 0,0 0 0 0 0,0 0 0 0 0,0-1-1 0 0,0 1 1 0 0,0 0 0 0 0,0 0 0 0 0,0 0 0 0 0,1-1-1 0 0,-1 1 1 0 0,0 0 0 0 0,1-1-35 0 0,-1 1 0 0 0,1 0 0 0 0,0 0 0 0 0,-1-1 0 0 0,1 1 0 0 0,0 0-1 0 0,0 0 1 0 0,-1 0 0 0 0,1 0 0 0 0,0 0 0 0 0,0 0 0 0 0,-1 0 0 0 0,1 0 0 0 0,0 0 0 0 0,-1 0 0 0 0,2 1 0 0 0,7 2 343 0 0,-1 0 0 0 0,1 1 0 0 0,-1 1 0 0 0,0-1 0 0 0,0 1 0 0 0,7 6 0 0 0,43 39 417 0 0,-49-41-818 0 0,15 16-13 0 0,-1 1 0 0 0,-1 1 0 0 0,-1 1 0 0 0,23 44 0 0 0,13 17-467 0 0,-55-86 168 0 0,4 5-28 0 0,-1-1 1 0 0,1 1-1 0 0,0-1 1 0 0,9 8-1 0 0,-13-14-225 0 0,0 1-1 0 0,1 0 0 0 0,-1-1 1 0 0,0 0-1 0 0,1 0 0 0 0,-1 0 1 0 0,0 0-1 0 0,5 1 0 0 0,-5-1-313 0 0,0-1 0 0 0,0 0-1 0 0,0 0 1 0 0,0 0 0 0 0,0 0-1 0 0,0 0 1 0 0,0 0 0 0 0,0 0-1 0 0,0-1 1 0 0,0 1 0 0 0,0-1-1 0 0,2 0 1 0 0,7-4-2142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4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400 5 2601 0 0,'-2'-1'1305'0'0,"-1"0"0"0"0,1 1 0 0 0,-1-1 1 0 0,1 1-1 0 0,-1-1 0 0 0,1 1 1 0 0,-1 0-1 0 0,1 0 0 0 0,-5 0 0 0 0,4 1-814 0 0,1 0 0 0 0,0 0 0 0 0,-1-1 0 0 0,1 1 0 0 0,0 1-1 0 0,0-1 1 0 0,0 0 0 0 0,0 1 0 0 0,0-1 0 0 0,-2 2-1 0 0,-25 24 1420 0 0,2 1-1 0 0,-45 62 0 0 0,47-57-1808 0 0,-2 0 0 0 0,-42 39 0 0 0,48-54-166 0 0,4-3-528 0 0,-30 32 0 0 0,37-30-991 0 0,9-9-1383 0 0,2-8 2650 0 0,-1 1 0 0 0,0-1 1 0 0,0 0-1 0 0,0 1 0 0 0,1-1 0 0 0,-1 0 1 0 0,0 1-1 0 0,1-1 0 0 0,-1 0 1 0 0,0 0-1 0 0,1 1 0 0 0,-1-1 0 0 0,0 0 1 0 0,1 0-1 0 0,-1 0 0 0 0,1 1 1 0 0,-1-1-1 0 0,0 0 0 0 0,1 0 0 0 0,0 0 1 0 0,10 1-5928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5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30 3713 0 0,'-32'-29'20570'0'0,"42"50"-19956"0"0,1-1 0 0 0,1 0 0 0 0,0-1 0 0 0,2 0 0 0 0,26 28 0 0 0,90 74-498 0 0,-122-114-164 0 0,1 1 1 0 0,0-2-1 0 0,0 1 0 0 0,0-1 0 0 0,1-1 0 0 0,0 1 0 0 0,17 5 1 0 0,-26-11 21 0 0,-1 1 1 0 0,1-1 0 0 0,0 0 0 0 0,-1 0 0 0 0,1 0 0 0 0,-1 0-1 0 0,1 0 1 0 0,-1 0 0 0 0,1 0 0 0 0,-1 0 0 0 0,1 0 0 0 0,0 0-1 0 0,-1 0 1 0 0,1 0 0 0 0,-1 0 0 0 0,1-1 0 0 0,-1 1 0 0 0,1 0-1 0 0,-1 0 1 0 0,1-1 0 0 0,-1 1 0 0 0,1 0 0 0 0,-1-1 0 0 0,1 1 0 0 0,-1 0-1 0 0,0-1 1 0 0,1 1 0 0 0,0-1 0 0 0,-1-1-33 0 0,1 1 0 0 0,-1 0 1 0 0,1 0-1 0 0,-1-1 0 0 0,0 1 0 0 0,1 0 1 0 0,-1-1-1 0 0,0 1 0 0 0,0 0 1 0 0,0-1-1 0 0,0-1 0 0 0,0-1-15 0 0,-1 0 0 0 0,0 0 0 0 0,1 0 0 0 0,-1 1 0 0 0,0-1-1 0 0,-1 0 1 0 0,1 1 0 0 0,-3-6 0 0 0,-4 0 68 0 0,0 1 1 0 0,0-1-1 0 0,0 1 0 0 0,-1 1 0 0 0,0 0 0 0 0,0 0 1 0 0,-1 0-1 0 0,0 2 0 0 0,0-1 0 0 0,-14-5 0 0 0,-6 0 80 0 0,0 1 0 0 0,-46-9 0 0 0,70 17-66 0 0,-43-6 146 0 0,46 8-120 0 0,-1 0 0 0 0,1-1 0 0 0,0 1 0 0 0,-1 1 0 0 0,1-1 0 0 0,-1 0 0 0 0,1 1 0 0 0,-1 0 0 0 0,1 0 0 0 0,0 0 0 0 0,-4 2 0 0 0,6-3-32 0 0,1 0 0 0 0,-1 0 0 0 0,1 0 0 0 0,0 1 0 0 0,-1-1 0 0 0,1 0 1 0 0,-1 0-1 0 0,1 1 0 0 0,0-1 0 0 0,-1 0 0 0 0,1 0 0 0 0,0 1 0 0 0,-1-1 0 0 0,1 1 0 0 0,0-1 0 0 0,0 0 0 0 0,-1 1 0 0 0,1-1 0 0 0,0 1 0 0 0,0-1 0 0 0,0 0 0 0 0,0 1 0 0 0,-1-1 0 0 0,1 1 0 0 0,0-1 0 0 0,0 1 0 0 0,0-1 0 0 0,0 1 0 0 0,0 0 0 0 0,1-1 0 0 0,-1 1 1 0 0,0 0-1 0 0,1-1 0 0 0,-1 1 0 0 0,1-1 0 0 0,-1 1 0 0 0,1-1 0 0 0,-1 1 0 0 0,1-1 0 0 0,-1 1 1 0 0,1-1-1 0 0,-1 1 0 0 0,1-1 0 0 0,1 1 0 0 0,2 1 15 0 0,0-1 0 0 0,0 1-1 0 0,0-1 1 0 0,7 2 0 0 0,29 1 1 0 0,-1-2 0 0 0,46-4 0 0 0,-72 1-11 0 0,65-3-25 0 0,46 0 217 0 0,-124 3-194 0 0,0 1 1 0 0,1 0-1 0 0,-1 0 1 0 0,0 0-1 0 0,0 0 1 0 0,1 0-1 0 0,-1 0 0 0 0,0 0 1 0 0,0 0-1 0 0,1 0 1 0 0,-1 0-1 0 0,0 0 0 0 0,0 0 1 0 0,1 0-1 0 0,-1 0 1 0 0,0 0-1 0 0,0 0 1 0 0,1 0-1 0 0,-1 1 0 0 0,0-1 1 0 0,0 0-1 0 0,1 0 1 0 0,-1 0-1 0 0,0 0 0 0 0,0 0 1 0 0,0 0-1 0 0,1 1 1 0 0,-1-1-1 0 0,0 0 0 0 0,0 1 1 0 0,-6 3 136 0 0,-15 3 9 0 0,-43 4-28 0 0,-1-4 0 0 0,-70 0 1 0 0,64-5-153 0 0,14-1-69 0 0,104 0-780 0 0,97-23-3990 0 0,-58 8-3415 0 0,-56 9 5877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5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88 3185 0 0,'-2'-24'4763'0'0,"-1"-8"3862"0"0,4 12-6139 0 0,-1 20-2379 0 0,1-1 0 0 0,-1 0 1 0 0,0 1-1 0 0,1-1 0 0 0,-1 0 0 0 0,0 1 1 0 0,1-1-1 0 0,-1 1 0 0 0,1-1 0 0 0,-1 1 1 0 0,1-1-1 0 0,-1 1 0 0 0,1-1 0 0 0,-1 1 1 0 0,1-1-1 0 0,0 1 0 0 0,-1-1 1 0 0,1 1-1 0 0,0 0 0 0 0,-1 0 0 0 0,1-1 1 0 0,0 1-1 0 0,-1 0 0 0 0,1 0 0 0 0,0 0 1 0 0,0 0-1 0 0,-1 0 0 0 0,1-1 0 0 0,0 1 1 0 0,0 1-1 0 0,-1-1 0 0 0,1 0 0 0 0,0 0 1 0 0,-1 0-1 0 0,1 0 0 0 0,0 0 1 0 0,0 1-1 0 0,27 9 1285 0 0,-5 3-906 0 0,0 1 1 0 0,-2 2-1 0 0,0 0 1 0 0,33 33-1 0 0,-34-28-287 0 0,-1 1 0 0 0,0 1 0 0 0,26 44 0 0 0,-22-25 81 0 0,29 67 0 0 0,-42-82-168 0 0,-1 0-1 0 0,-2 1 0 0 0,0 0 0 0 0,-2 1 1 0 0,-1-1-1 0 0,0 43 0 0 0,-4-53-74 0 0,-1-1 1 0 0,-1 1-1 0 0,0-1 0 0 0,-1 0 1 0 0,-1 0-1 0 0,-1 0 0 0 0,0 0 0 0 0,-13 27 1 0 0,11-31-90 0 0,1-1 1 0 0,-2 1-1 0 0,0-1 1 0 0,0-1 0 0 0,-1 0-1 0 0,0 0 1 0 0,-1-1-1 0 0,0 0 1 0 0,-1 0 0 0 0,0-1-1 0 0,-15 9 1 0 0,19-14-214 0 0,-1-1 0 0 0,0 1 0 0 0,0-1 1 0 0,-14 3-1 0 0,-15 2-6098 0 0,28-7 2465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6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0 225 512 0 0,'4'-25'2869'0'0,"-1"-4"1298"0"0,10-39 0 0 0,-11 60-3541 0 0,0 1 0 0 0,1-1 0 0 0,0 0 1 0 0,0 1-1 0 0,1 0 0 0 0,0 0 0 0 0,0 0 1 0 0,1 0-1 0 0,9-11 0 0 0,-11 16-245 0 0,0 0 0 0 0,-1 0-1 0 0,1-1 1 0 0,0 2 0 0 0,0-1-1 0 0,6-3 1 0 0,-8 5-314 0 0,-1 0-1 0 0,1 0 1 0 0,-1-1-1 0 0,1 1 1 0 0,-1 0-1 0 0,1 0 1 0 0,-1 0-1 0 0,1 0 1 0 0,-1-1-1 0 0,1 1 1 0 0,0 0-1 0 0,-1 0 1 0 0,1 0-1 0 0,-1 0 1 0 0,1 0-1 0 0,-1 0 1 0 0,1 1-1 0 0,-1-1 1 0 0,1 0-1 0 0,0 0 1 0 0,-1 0-1 0 0,1 0 1 0 0,-1 1-1 0 0,1-1 1 0 0,-1 0 0 0 0,1 1-1 0 0,-1-1 1 0 0,0 0-1 0 0,1 1 1 0 0,-1-1-1 0 0,1 0 1 0 0,-1 1-1 0 0,0-1 1 0 0,1 1-1 0 0,-1-1 1 0 0,0 1-1 0 0,1-1 1 0 0,-1 1-1 0 0,0-1 1 0 0,0 1-1 0 0,0-1 1 0 0,1 1-1 0 0,-1-1 1 0 0,0 1-1 0 0,0-1 1 0 0,0 1-1 0 0,0 0 1 0 0,0-1-1 0 0,0 1 1 0 0,0 0-1 0 0,1 29 667 0 0,-2 0-1 0 0,-1 0 1 0 0,-7 35-1 0 0,2-14-297 0 0,-10 167 801 0 0,17-182-1079 0 0,1 0-1 0 0,2 0 1 0 0,2-1 0 0 0,9 40-1 0 0,32 76-26 0 0,-34-118-181 0 0,2 0 0 0 0,27 45-1 0 0,-51-97-1809 0 0,-9-28-1 0 0,-11-23-7471 0 0,23 58 5502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6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77 512 0 0,'1'-3'367'0'0,"3"-7"1311"0"0,0 1 1 0 0,0 0-1 0 0,8-13 1 0 0,-11 20-1281 0 0,0 1 0 0 0,0-1 0 0 0,0 1 0 0 0,0-1 0 0 0,0 1 0 0 0,0 0 0 0 0,1-1 0 0 0,-1 1 0 0 0,0 0 0 0 0,1 0 0 0 0,-1 0 0 0 0,1 0 1 0 0,-1 0-1 0 0,1 0 0 0 0,0 0 0 0 0,-1 0 0 0 0,1 1 0 0 0,0-1 0 0 0,0 1 0 0 0,-1-1 0 0 0,1 1 0 0 0,0 0 0 0 0,0 0 0 0 0,0 0 0 0 0,-1 0 1 0 0,1 0-1 0 0,2 0 0 0 0,-3 0-322 0 0,-1 0 1 0 0,0 0 0 0 0,0 0-1 0 0,0 1 1 0 0,1-1 0 0 0,-1 0-1 0 0,0 0 1 0 0,0 0 0 0 0,1 0-1 0 0,-1 0 1 0 0,0 0 0 0 0,0 1-1 0 0,0-1 1 0 0,1 0 0 0 0,-1 0-1 0 0,0 0 1 0 0,0 1 0 0 0,0-1-1 0 0,0 0 1 0 0,1 0 0 0 0,-1 0-1 0 0,0 1 1 0 0,0-1 0 0 0,0 0-1 0 0,0 0 1 0 0,0 1 0 0 0,0-1-1 0 0,0 0 1 0 0,0 0 0 0 0,0 1-1 0 0,0-1 1 0 0,0 1 0 0 0,-3 10 1098 0 0,-12 11-424 0 0,14-20-624 0 0,-13 15 147 0 0,-1 0 0 0 0,0-1-1 0 0,-22 17 1 0 0,-55 37 133 0 0,37-30 26 0 0,53-38-411 0 0,0 0 0 0 0,-1 0-1 0 0,1 0 1 0 0,0 0-1 0 0,0 0 1 0 0,1 0 0 0 0,-1 0-1 0 0,0 0 1 0 0,1 1-1 0 0,-1-1 1 0 0,1 1 0 0 0,0-1-1 0 0,0 1 1 0 0,-1 3-1 0 0,2-4-16 0 0,0-1-1 0 0,0 1 0 0 0,0-1 0 0 0,0 0 1 0 0,0 1-1 0 0,0-1 0 0 0,0 1 1 0 0,1-1-1 0 0,-1 1 0 0 0,0-1 0 0 0,1 0 1 0 0,0 1-1 0 0,-1-1 0 0 0,1 0 1 0 0,0 0-1 0 0,-1 1 0 0 0,1-1 0 0 0,0 0 1 0 0,0 0-1 0 0,0 0 0 0 0,0 0 1 0 0,0 0-1 0 0,0 0 0 0 0,1 0 0 0 0,-1 0 1 0 0,0-1-1 0 0,0 1 0 0 0,3 1 0 0 0,7 3 5 0 0,1-1-1 0 0,0 0 0 0 0,0 0 0 0 0,20 2 0 0 0,1 1 34 0 0,26 9-392 0 0,0-4 1 0 0,2-2-1 0 0,98 4 0 0 0,-123-13-558 0 0,-2 0-5211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7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1952 0 0,'-3'-1'17941'0'0,"10"4"-18038"0"0,10 3 2040 0 0,33 7-1 0 0,57 2-308 0 0,-42-7-1297 0 0,243 32-2363 0 0,-258-33-1028 0 0,-44-6 1655 0 0,-1 0 0 0 0,1 1 0 0 0,8 4 1 0 0,-3 1-3385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8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17 512 0 0,'-4'-8'7556'0'0,"-9"0"-3972"0"0,23 34-1999 0 0,6 18 101 0 0,1 0-1 0 0,40 67 0 0 0,-47-94-1442 0 0,-1 0-1 0 0,7 19 1 0 0,-13-28-176 0 0,0 1 0 0 0,-1 0 0 0 0,0 0 0 0 0,0 0 0 0 0,-1 0 1 0 0,0 13-1 0 0,0-22-66 0 0,-1 0 0 0 0,0 0 0 0 0,0 1-1 0 0,0-1 1 0 0,0 0 0 0 0,0 0 0 0 0,0 0 0 0 0,0 1 0 0 0,0-1 0 0 0,0 0 0 0 0,0 0 0 0 0,0 0-1 0 0,0 1 1 0 0,0-1 0 0 0,0 0 0 0 0,0 0 0 0 0,-1 0 0 0 0,1 0 0 0 0,0 1 0 0 0,0-1 0 0 0,0 0 0 0 0,0 0-1 0 0,0 0 1 0 0,0 0 0 0 0,0 1 0 0 0,0-1 0 0 0,-1 0 0 0 0,1 0 0 0 0,0 0 0 0 0,0 0 0 0 0,0 0-1 0 0,0 0 1 0 0,-1 1 0 0 0,1-1 0 0 0,-5-5 66 0 0,-5-9 28 0 0,9 9-93 0 0,-1 1 0 0 0,1 0 1 0 0,0-1-1 0 0,0 1 0 0 0,1-1 0 0 0,-1 1 0 0 0,1-1 0 0 0,0 1 0 0 0,1-9 0 0 0,7-41 53 0 0,-1 23-55 0 0,20-53 1 0 0,-23 73-7 0 0,1 1 1 0 0,0 0 0 0 0,0 0-1 0 0,1 0 1 0 0,1 0-1 0 0,0 1 1 0 0,0 0 0 0 0,12-11-1 0 0,-17 18 14 0 0,1-1 0 0 0,0 1 0 0 0,0 0 0 0 0,0 0 0 0 0,0 0 0 0 0,0 0 0 0 0,1 1 0 0 0,-1-1 1 0 0,0 1-1 0 0,1 0 0 0 0,-1 0 0 0 0,1 0 0 0 0,0 0 0 0 0,-1 1 0 0 0,1-1 0 0 0,5 1 0 0 0,-3 1 5 0 0,-1 0 0 0 0,0 0 1 0 0,-1 0-1 0 0,1 0 0 0 0,0 1 0 0 0,0 0 0 0 0,0 0 1 0 0,-1 0-1 0 0,1 1 0 0 0,6 4 0 0 0,3 4 12 0 0,-1 1 0 0 0,-1 0 0 0 0,0 1 0 0 0,0 0 0 0 0,17 27 0 0 0,-18-21 12 0 0,0 1 0 0 0,-2 0 0 0 0,0 0 0 0 0,-2 1 0 0 0,9 32 0 0 0,5 16-43 0 0,-20-65-73 0 0,1 0-1 0 0,0-1 0 0 0,0 1 1 0 0,0-1-1 0 0,0 1 1 0 0,1-1-1 0 0,-1 0 0 0 0,1 0 1 0 0,4 3-1 0 0,-6-4-281 0 0,1 0 1 0 0,0-1-1 0 0,0 1 0 0 0,1-1 0 0 0,-1 1 0 0 0,0-1 0 0 0,0 0 1 0 0,1 0-1 0 0,-1 0 0 0 0,1-1 0 0 0,-1 1 0 0 0,0 0 0 0 0,1-1 1 0 0,0 1-1 0 0,3-1 0 0 0,7-1-907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6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42 888 0 0,'-2'-8'3133'0'0,"-1"-4"5883"0"0,4 13-8808 0 0,-1-1 0 0 0,1 1 0 0 0,0-1 0 0 0,0 1 0 0 0,-1-1 0 0 0,1 1 0 0 0,0-1 0 0 0,0 1 0 0 0,-1 0 0 0 0,1-1 0 0 0,-1 1 0 0 0,1 0 0 0 0,-1 0 0 0 0,1 0 0 0 0,-1-1 0 0 0,1 1 0 0 0,-1 2 0 0 0,8 15 632 0 0,-8-17-779 0 0,14 50 1593 0 0,-12-38-1313 0 0,1 0 0 0 0,1-1 0 0 0,8 19 0 0 0,-12-31-331 0 0,0 0-1 0 0,0 1 0 0 0,0-1 0 0 0,0 0 1 0 0,0 0-1 0 0,0 1 0 0 0,0-1 1 0 0,0 0-1 0 0,1 0 0 0 0,-1 1 0 0 0,0-1 1 0 0,0 0-1 0 0,0 0 0 0 0,0 1 0 0 0,1-1 1 0 0,-1 0-1 0 0,0 0 0 0 0,0 0 0 0 0,1 0 1 0 0,-1 1-1 0 0,0-1 0 0 0,0 0 0 0 0,1 0 1 0 0,-1 0-1 0 0,0 0 0 0 0,0 0 1 0 0,1 0-1 0 0,-1 0 0 0 0,0 0 0 0 0,1 0 1 0 0,4-6 102 0 0,1-16-108 0 0,-5 20 1 0 0,5-39-47 0 0,-5 31 17 0 0,1 0 0 0 0,-1 0 0 0 0,1 0 0 0 0,1 1-1 0 0,0-1 1 0 0,0 1 0 0 0,8-15 0 0 0,-10 23 24 0 0,-1 0 0 0 0,1 0 0 0 0,-1 0 0 0 0,1 0 0 0 0,0 0 1 0 0,-1 0-1 0 0,1 0 0 0 0,0 0 0 0 0,0 1 0 0 0,0-1 0 0 0,-1 0 0 0 0,1 0 1 0 0,0 1-1 0 0,0-1 0 0 0,0 1 0 0 0,0-1 0 0 0,0 1 0 0 0,1-1 0 0 0,-1 1 1 0 0,0 0-1 0 0,0-1 0 0 0,0 1 0 0 0,0 0 0 0 0,0 0 0 0 0,0 0 0 0 0,1 0 1 0 0,-1 0-1 0 0,0 0 0 0 0,0 0 0 0 0,0 0 0 0 0,0 0 0 0 0,0 0 0 0 0,0 1 1 0 0,1-1-1 0 0,-1 1 0 0 0,0-1 0 0 0,0 1 0 0 0,0-1 0 0 0,0 1 0 0 0,1 0 0 0 0,1 2 12 0 0,1 0-1 0 0,-1 0 0 0 0,0 0 0 0 0,0 0 0 0 0,0 0 0 0 0,0 1 0 0 0,-1-1 0 0 0,0 1 0 0 0,3 4 0 0 0,-2-2 17 0 0,-1-1 0 0 0,1 1 0 0 0,-1 0 0 0 0,-1-1 0 0 0,1 1 0 0 0,1 10 0 0 0,-3-13 7 0 0,0 1 1 0 0,0-1-1 0 0,0 0 1 0 0,0 1 0 0 0,-1-1-1 0 0,0 0 1 0 0,1 1 0 0 0,-1-1-1 0 0,0 0 1 0 0,-1 0 0 0 0,1 0-1 0 0,0 0 1 0 0,-4 5 0 0 0,-2 1 114 0 0,4-8-122 0 0,5-8-43 0 0,1 0-101 0 0,1 1 1 0 0,0-1 0 0 0,1 1-1 0 0,0-1 1 0 0,0 1 0 0 0,0 1-1 0 0,1-1 1 0 0,-1 1 0 0 0,8-5-1 0 0,1-2-144 0 0,-2-1-10 0 0,-2 4 40 0 0,-1 0-1 0 0,20-13 1 0 0,-27 20 226 0 0,1 1 0 0 0,0-1 1 0 0,-1 1-1 0 0,1 0 0 0 0,0-1 0 0 0,-1 1 0 0 0,1 0 0 0 0,0 1 1 0 0,0-1-1 0 0,0 0 0 0 0,0 1 0 0 0,0 0 0 0 0,0 0 0 0 0,0 0 1 0 0,0 0-1 0 0,0 0 0 0 0,5 1 0 0 0,-7 0 17 0 0,0-1 0 0 0,0 1 0 0 0,-1-1 0 0 0,1 1 0 0 0,0 0 0 0 0,0-1 0 0 0,-1 1 0 0 0,1 0 0 0 0,0-1 0 0 0,-1 1 0 0 0,1 0 0 0 0,-1 0 0 0 0,1 0 0 0 0,-1-1 0 0 0,1 1 0 0 0,-1 0 0 0 0,0 0-1 0 0,1 0 1 0 0,-1 0 0 0 0,0 0 0 0 0,0 0 0 0 0,0 0 0 0 0,1 0 0 0 0,-1 0 0 0 0,0 0 0 0 0,-1 2 0 0 0,-1 29 220 0 0,1-26-184 0 0,-5 26 25 0 0,4-21-114 0 0,0 0 1 0 0,1 0-1 0 0,0 0 0 0 0,0 0 1 0 0,2 21-1 0 0,0-29-195 0 0,0 0 0 0 0,0 0 0 0 0,-1-1 0 0 0,2 1 0 0 0,-1 0 0 0 0,2 2 0 0 0,5 7-4068 0 0,-3-7 1238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8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94 512 0 0,'0'-1'397'0'0,"-1"1"0"0"0,1-1 0 0 0,0 0 0 0 0,-1 0 0 0 0,1 0 0 0 0,0 1 0 0 0,0-1-1 0 0,0 0 1 0 0,0 0 0 0 0,0 0 0 0 0,0 1 0 0 0,0-1 0 0 0,0 0 0 0 0,0 0 0 0 0,0 0 0 0 0,1 0 0 0 0,-1 1 0 0 0,0-1 0 0 0,0 0-1 0 0,1 0 1 0 0,-1 1 0 0 0,0-1 0 0 0,1 0 0 0 0,-1 1 0 0 0,1-1 0 0 0,-1 0 0 0 0,1 1 0 0 0,-1-1 0 0 0,1 0 0 0 0,0 1 0 0 0,-1-1-1 0 0,1 1 1 0 0,0-1 0 0 0,-1 1 0 0 0,1 0 0 0 0,0-1 0 0 0,0 1 0 0 0,-1 0 0 0 0,3-1 0 0 0,-3 1-189 0 0,1-1 0 0 0,0 1 1 0 0,0 0-1 0 0,0-1 1 0 0,-1 1-1 0 0,1 0 0 0 0,0 0 1 0 0,0 0-1 0 0,0 0 0 0 0,0-1 1 0 0,0 1-1 0 0,-1 0 0 0 0,1 1 1 0 0,0-1-1 0 0,0 0 0 0 0,0 0 1 0 0,0 0-1 0 0,0 0 0 0 0,-1 1 1 0 0,1-1-1 0 0,0 0 1 0 0,0 1-1 0 0,0-1 0 0 0,-1 1 1 0 0,1-1-1 0 0,0 1 0 0 0,-1-1 1 0 0,1 1-1 0 0,0-1 0 0 0,-1 1 1 0 0,1 0-1 0 0,-1-1 0 0 0,1 1 1 0 0,0 1-1 0 0,4 17 505 0 0,0 1 0 0 0,-2 0 0 0 0,2 26-1 0 0,3 22-206 0 0,4-2 218 0 0,28 83 0 0 0,-40-148-716 0 0,0-1-1 0 0,0 1 1 0 0,0 0-1 0 0,0 0 1 0 0,1 0-1 0 0,-1-1 1 0 0,0 1-1 0 0,1 0 1 0 0,-1 0-1 0 0,1-1 1 0 0,-1 1-1 0 0,1 0 1 0 0,-1-1-1 0 0,1 1 1 0 0,-1-1-1 0 0,2 2 1 0 0,-1-2-5 0 0,-1 0 1 0 0,0 0-1 0 0,0-1 1 0 0,1 1-1 0 0,-1 0 1 0 0,0 0-1 0 0,1 0 1 0 0,-1-1 0 0 0,0 1-1 0 0,0 0 1 0 0,1 0-1 0 0,-1 0 1 0 0,0-1-1 0 0,0 1 1 0 0,0 0-1 0 0,1-1 1 0 0,-1 1-1 0 0,0 0 1 0 0,0 0-1 0 0,0-1 1 0 0,0 1-1 0 0,0 0 1 0 0,0-1-1 0 0,0 1 1 0 0,0 0-1 0 0,1-1 1 0 0,3-31-40 0 0,-1-4-31 0 0,4-95 54 0 0,-6 117 7 0 0,0 0 0 0 0,1 0 1 0 0,1 0-1 0 0,0 0 0 0 0,1 1 0 0 0,0 0 1 0 0,1 0-1 0 0,1 0 0 0 0,0 0 1 0 0,1 1-1 0 0,0 0 0 0 0,1 0 0 0 0,0 1 1 0 0,1 0-1 0 0,0 0 0 0 0,19-16 0 0 0,-27 25 5 0 0,0 1 0 0 0,1 0 0 0 0,-1 0-1 0 0,1 0 1 0 0,0 0 0 0 0,-1 0 0 0 0,1 0-1 0 0,0 0 1 0 0,-1 1 0 0 0,1-1-1 0 0,0 0 1 0 0,0 1 0 0 0,0 0 0 0 0,-1-1-1 0 0,1 1 1 0 0,0 0 0 0 0,0 0 0 0 0,0 0-1 0 0,0 0 1 0 0,0 0 0 0 0,0 0-1 0 0,3 2 1 0 0,-3-1 1 0 0,1 0 0 0 0,-1 1 0 0 0,1 0-1 0 0,-1-1 1 0 0,1 1 0 0 0,-1 0 0 0 0,0 0 0 0 0,0 1-1 0 0,0-1 1 0 0,0 0 0 0 0,0 1 0 0 0,-1-1 0 0 0,3 4-1 0 0,6 14 17 0 0,0 1-1 0 0,-1-1 1 0 0,10 37-1 0 0,9 67 50 0 0,-22-88 28 0 0,2 70 1 0 0,-13-149-120 0 0,6 22-6 0 0,1 0-1 0 0,1 0 0 0 0,1 0 1 0 0,1 1-1 0 0,1-1 0 0 0,0 1 0 0 0,2 0 1 0 0,0 1-1 0 0,2 0 0 0 0,13-23 0 0 0,-11 24 6 0 0,0 0 0 0 0,2 1 0 0 0,0 0 0 0 0,1 1 0 0 0,29-25 0 0 0,-40 38 26 0 0,1 0 0 0 0,-1 0 0 0 0,0 0 0 0 0,1 1 0 0 0,0-1-1 0 0,0 1 1 0 0,-1 1 0 0 0,1-1 0 0 0,0 1 0 0 0,1-1 0 0 0,-1 1 0 0 0,0 1 0 0 0,0-1 0 0 0,0 1 0 0 0,9 0 0 0 0,-10 1 4 0 0,0 0 0 0 0,0-1-1 0 0,-1 1 1 0 0,1 1 0 0 0,0-1 0 0 0,-1 1-1 0 0,1-1 1 0 0,-1 1 0 0 0,1 0 0 0 0,-1 0-1 0 0,0 0 1 0 0,0 1 0 0 0,0-1 0 0 0,0 1-1 0 0,0 0 1 0 0,0 0 0 0 0,-1 0 0 0 0,0 0-1 0 0,1 0 1 0 0,-1 0 0 0 0,2 5 0 0 0,1 4 2 0 0,1 0 0 0 0,-2 1 0 0 0,0 0 0 0 0,0 0 0 0 0,-1 0 0 0 0,-1 0 0 0 0,2 17 0 0 0,-5 96 86 0 0,-1-89-65 0 0,4 61-1 0 0,-1-90-72 0 0,0 0 0 0 0,1-1 0 0 0,0 1-1 0 0,0-1 1 0 0,1 1 0 0 0,0-1 0 0 0,0 0-1 0 0,6 10 1 0 0,-7-14-251 0 0,0-1 0 0 0,0 1 0 0 0,0-1 0 0 0,0 1 0 0 0,1-1 0 0 0,-1 0 0 0 0,1 0 0 0 0,0 0 0 0 0,4 3 0 0 0,-5-4-321 0 0,0 0 1 0 0,1 0-1 0 0,-1 0 0 0 0,1 0 1 0 0,-1-1-1 0 0,1 1 1 0 0,0-1-1 0 0,-1 0 0 0 0,1 0 1 0 0,-1 0-1 0 0,1 0 0 0 0,0 0 1 0 0,3-1-1 0 0,11-3-3823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2:59.1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23 512 0 0,'-3'-1'2330'0'0,"-15"-19"18150"0"0,18 20-20336 0 0,0 0 0 0 0,0 0-1 0 0,0-1 1 0 0,1 1 0 0 0,-1 0-1 0 0,0 0 1 0 0,0 0 0 0 0,1 0-1 0 0,-1 0 1 0 0,0 0 0 0 0,0 0-1 0 0,1 0 1 0 0,-1 0 0 0 0,0 0-1 0 0,1 0 1 0 0,-1 0 0 0 0,0 0-1 0 0,0 0 1 0 0,1 0 0 0 0,-1 0-1 0 0,0 0 1 0 0,0 0 0 0 0,1 0-1 0 0,-1 0 1 0 0,0 0 0 0 0,0 1-1 0 0,0-1 1 0 0,1 0 0 0 0,-1 0-1 0 0,0 0 1 0 0,1 1 0 0 0,10 6 627 0 0,-5-3-771 0 0,-5-4-92 0 0,0 0 1 0 0,0 1-1 0 0,1-1 0 0 0,-1 0 0 0 0,0 1 0 0 0,0-1 0 0 0,0 1 0 0 0,0 0 0 0 0,0-1 0 0 0,0 1 0 0 0,0 0 0 0 0,0 0 0 0 0,-1-1 0 0 0,1 1 0 0 0,1 2 0 0 0,1 14-8803 0 0,-1-7 3021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0.0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2 512 0 0,'-1'-1'424'0'0,"0"1"1"0"0,-1 0-1 0 0,1-1 1 0 0,-1 1-1 0 0,1 0 0 0 0,-1 0 1 0 0,1 0-1 0 0,-1 1 0 0 0,-1-1 1 0 0,2 0-327 0 0,1 0 0 0 0,-1 0 1 0 0,1 1-1 0 0,-1-1 0 0 0,1 0 1 0 0,-1 0-1 0 0,1 0 0 0 0,-1 1 0 0 0,1-1 1 0 0,-1 0-1 0 0,1 0 0 0 0,0 1 1 0 0,-1-1-1 0 0,1 0 0 0 0,-1 1 1 0 0,1-1-1 0 0,0 1 0 0 0,-1-1 0 0 0,1 0 1 0 0,0 1-1 0 0,-1-1 0 0 0,1 1 1 0 0,0-1-1 0 0,0 1 0 0 0,0-1 1 0 0,-1 1-1 0 0,1-1 0 0 0,0 1 0 0 0,0-1 1 0 0,0 1-1 0 0,4 4 21 0 0,-3-5-129 0 0,-1 0 0 0 0,0 1 0 0 0,1-1 0 0 0,-1 0 1 0 0,0 0-1 0 0,0 0 0 0 0,1 0 0 0 0,-1 0 0 0 0,0 1 0 0 0,1-1 0 0 0,-1 0 0 0 0,0 0 0 0 0,0 0 0 0 0,0 1 0 0 0,1-1 0 0 0,-1 0 1 0 0,0 1-1 0 0,0-1 0 0 0,0 0 0 0 0,0 0 0 0 0,1 1 0 0 0,-1-1 0 0 0,0 0 0 0 0,0 1 0 0 0,0-1 0 0 0,0 0 0 0 0,0 1 1 0 0,0-1-1 0 0,0 0 0 0 0,0 1 0 0 0,0-1 0 0 0,0 0 0 0 0,0 0 0 0 0,0 1 0 0 0,0-1 0 0 0,0 0 0 0 0,0 1 0 0 0,0-1 1 0 0,-1 1-1 0 0,0 0-1936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0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43 298 104 0 0,'-13'-49'4261'0'0,"2"0"-1"0"0,3-1 1 0 0,-3-59-1 0 0,12 81-2438 0 0,1 16 2650 0 0,-1 28-3593 0 0,-2 25 0 0 0,1 9-151 0 0,48 295 2059 0 0,-28-223-2272 0 0,19 63 26 0 0,-1-9-305 0 0,-35-159-235 0 0,2 1 1 0 0,11 31-1 0 0,-16-49-4 0 0,0 0 0 0 0,0 0 0 0 0,0 1 0 0 0,0-1 0 0 0,0 0 0 0 0,0 0 0 0 0,1 0 0 0 0,-1 0 0 0 0,0 0 0 0 0,0 0 0 0 0,0 0-1 0 0,0 1 1 0 0,0-1 0 0 0,0 0 0 0 0,0 0 0 0 0,0 0 0 0 0,0 0 0 0 0,0 0 0 0 0,1 0 0 0 0,-1 0 0 0 0,0 0 0 0 0,0 0 0 0 0,0 1 0 0 0,0-1 0 0 0,0 0 0 0 0,0 0 0 0 0,1 0 0 0 0,-1 0 0 0 0,0 0 0 0 0,0 0 0 0 0,0 0 0 0 0,0 0-1 0 0,0 0 1 0 0,1 0 0 0 0,-1 0 0 0 0,0 0 0 0 0,0 0 0 0 0,0 0 0 0 0,0 0 0 0 0,0 0 0 0 0,0 0 0 0 0,1 0 0 0 0,-1-1 0 0 0,6-5-141 0 0,6-15-175 0 0,-10 17 217 0 0,2-5-191 0 0,-1 0-1 0 0,1 0 1 0 0,-2 0-1 0 0,1 0 1 0 0,-1 0-1 0 0,-1-1 1 0 0,1-12-1 0 0,4-23-3223 0 0,-1 27-189 0 0,1 6-2007 0 0,0 3 2889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4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244 161 512 0 0,'-2'0'266'0'0,"-1"0"0"0"0,1-1 0 0 0,0 1 1 0 0,-1-1-1 0 0,1 0 0 0 0,0 1 0 0 0,-1-1 0 0 0,1 0 0 0 0,0 0 0 0 0,0-1 1 0 0,0 1-1 0 0,-2-2 0 0 0,1 1 21 0 0,0 1 0 0 0,1-1 0 0 0,-1 1 0 0 0,0-1 0 0 0,-5-1 1 0 0,7 3-269 0 0,0 0 0 0 0,1 0 0 0 0,-1 0 0 0 0,0 0 0 0 0,0 0 1 0 0,0 0-1 0 0,1 0 0 0 0,-1 0 0 0 0,0 0 0 0 0,0 0 0 0 0,0 0 1 0 0,1 1-1 0 0,-1-1 0 0 0,0 0 0 0 0,0 1 0 0 0,1-1 1 0 0,-1 0-1 0 0,0 1 0 0 0,1-1 0 0 0,-2 2 0 0 0,1-2-7 0 0,1 1 0 0 0,0-1 0 0 0,-1 0 0 0 0,1 1 0 0 0,-1-1-1 0 0,1 0 1 0 0,-1 0 0 0 0,1 1 0 0 0,-1-1 0 0 0,1 0 0 0 0,-1 0 0 0 0,1 0-1 0 0,-1 0 1 0 0,1 1 0 0 0,-1-1 0 0 0,1 0 0 0 0,-1 0 0 0 0,1 0 0 0 0,-1 0-1 0 0,1 0 1 0 0,-1 0 0 0 0,1 0 0 0 0,-1-1 0 0 0,0 1 0 0 0,1 0 0 0 0,-1 0-1 0 0,1 0 1 0 0,-1 0 0 0 0,1-1 0 0 0,0 1 0 0 0,-1 0 0 0 0,1-1-1 0 0,-1 1 1 0 0,1 0 0 0 0,-1-1 0 0 0,-3-3 665 0 0,0 1 1 0 0,0-1-1 0 0,0 0 0 0 0,1 0 1 0 0,0-1-1 0 0,0 1 0 0 0,0-1 0 0 0,0 0 1 0 0,1 1-1 0 0,-3-10 0 0 0,0 2 867 0 0,1-1 0 0 0,1 0 0 0 0,-2-15 0 0 0,5 19-501 0 0,-2-3 1653 0 0,1 13-1622 0 0,-2 7-668 0 0,-7 37 373 0 0,1 1 0 0 0,-2 56-1 0 0,-2 9-141 0 0,-2-20-291 0 0,-20 184 174 0 0,34-270-514 0 0,1 0 1 0 0,0 1 0 0 0,0-1-1 0 0,0 1 1 0 0,1-1 0 0 0,-1 0-1 0 0,1 1 1 0 0,1-1 0 0 0,-1 0-1 0 0,4 9 1 0 0,-5-14-6 0 0,0 0 1 0 0,0 0-1 0 0,1 0 0 0 0,-1 1 1 0 0,0-1-1 0 0,0 0 0 0 0,1 0 0 0 0,-1 0 1 0 0,0 0-1 0 0,1 1 0 0 0,-1-1 1 0 0,0 0-1 0 0,0 0 0 0 0,1 0 1 0 0,-1 0-1 0 0,0 0 0 0 0,1 0 1 0 0,-1 0-1 0 0,0 0 0 0 0,1 0 1 0 0,-1 0-1 0 0,0 0 0 0 0,0 0 1 0 0,1 0-1 0 0,-1 0 0 0 0,0 0 0 0 0,1 0 1 0 0,-1-1-1 0 0,0 1 0 0 0,1 0 1 0 0,-1 0-1 0 0,0 0 0 0 0,0 0 1 0 0,1 0-1 0 0,-1-1 0 0 0,0 1 1 0 0,0 0-1 0 0,0 0 0 0 0,1-1 1 0 0,-1 1-1 0 0,0 0 0 0 0,0 0 1 0 0,0-1-1 0 0,1 1 0 0 0,-1 0 0 0 0,0 0 1 0 0,0-1-1 0 0,0 0 0 0 0,9-14 4 0 0,-1-6-1 0 0,-1-2-1 0 0,0 1 0 0 0,-2-1 0 0 0,3-28 0 0 0,2-95 16 0 0,-9 111-7 0 0,-1-122-8 0 0,0-2 15 0 0,4 134 2 0 0,-1 20 0 0 0,-2 17-22 0 0,-2 20 101 0 0,1-9-69 0 0,0 0 1 0 0,1 0-1 0 0,6 31 0 0 0,3-9 34 0 0,1-1-1 0 0,2 0 0 0 0,30 67 1 0 0,-36-95-49 0 0,2-1 0 0 0,-1 0 0 0 0,2-1 0 0 0,0 0 0 0 0,1-1 0 0 0,0 0 0 0 0,1 0 1 0 0,0-1-1 0 0,1-1 0 0 0,0 0 0 0 0,1 0 0 0 0,28 15 0 0 0,-16-13 1 0 0,1 0 0 0 0,40 12 0 0 0,-65-24-17 0 0,-1-1-1 0 0,1 1 1 0 0,0-1 0 0 0,0 0 0 0 0,0 0 0 0 0,0 0-1 0 0,0 0 1 0 0,0 0 0 0 0,0 0 0 0 0,0-1 0 0 0,0 1 0 0 0,0 0-1 0 0,0-1 1 0 0,-1 0 0 0 0,1 1 0 0 0,0-1 0 0 0,3-2-1 0 0,-2 1 1 0 0,0 0-1 0 0,0-1 0 0 0,-1 1 1 0 0,1-1-1 0 0,-1 1 0 0 0,0-1 0 0 0,1 0 1 0 0,-1 0-1 0 0,2-4 0 0 0,0-1 0 0 0,0-1-1 0 0,0 0 1 0 0,-1-1-1 0 0,0 1 0 0 0,-1-1 1 0 0,2-12-1 0 0,2-48-5 0 0,-4-74 0 0 0,-2 43 3 0 0,-6-158 44 0 0,6 259-40 0 0,0-1 0 0 0,0 0 0 0 0,0 0 0 0 0,0 1 0 0 0,0-1 0 0 0,0 0 0 0 0,0 1 1 0 0,0-1-1 0 0,-1 0 0 0 0,1 0 0 0 0,0 1 0 0 0,0-1 0 0 0,-1 1 0 0 0,1-1 0 0 0,0 0 0 0 0,-1 1 0 0 0,1-1 1 0 0,0 1-1 0 0,-1-1 0 0 0,0 0 0 0 0,1 1-1 0 0,-1 0 1 0 0,1 0-1 0 0,-1 0 1 0 0,1 0-1 0 0,-1 0 1 0 0,1 0 0 0 0,0 0-1 0 0,-1 0 1 0 0,1 0-1 0 0,-1 1 1 0 0,1-1-1 0 0,0 0 1 0 0,-1 0-1 0 0,1 0 1 0 0,0 1-1 0 0,-1-1 1 0 0,1 0-1 0 0,0 0 1 0 0,-1 1 0 0 0,1-1-1 0 0,0 0 1 0 0,0 1-1 0 0,-1 0 1 0 0,-16 25-29 0 0,8-8 26 0 0,0 0-1 0 0,1 1 0 0 0,1 0 0 0 0,-9 39 0 0 0,15-50-85 0 0,-1 0-1 0 0,2 1 1 0 0,-1-1 0 0 0,1 0 0 0 0,0 0 0 0 0,1 1-1 0 0,0-1 1 0 0,0 0 0 0 0,1 0 0 0 0,0 1 0 0 0,0-1-1 0 0,1-1 1 0 0,0 1 0 0 0,1 0 0 0 0,4 7-1 0 0,-3-7-514 0 0,1 0 0 0 0,0 0 0 0 0,0 0 0 0 0,1-1 0 0 0,12 10 0 0 0,-9-9-1532 0 0,0-1 1 0 0,12 7-1 0 0,1-2-2549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5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4 238 2016 0 0,'-4'-43'6530'0'0,"4"-24"-1364"0"0,1 54-4208 0 0,1 0 1 0 0,0 0 0 0 0,0 1 0 0 0,2-1 0 0 0,-1 0-1 0 0,8-16 1 0 0,-10 28-733 0 0,0-1-1 0 0,0 0 1 0 0,0 0-1 0 0,0 0 1 0 0,1 0 0 0 0,-1 1-1 0 0,0-1 1 0 0,1 1-1 0 0,-1-1 1 0 0,3-1-1 0 0,-3 3-164 0 0,-1-1-1 0 0,0 1 1 0 0,1 0-1 0 0,-1 0 1 0 0,0 0-1 0 0,1 0 1 0 0,-1 0-1 0 0,0 0 1 0 0,1 0-1 0 0,-1-1 0 0 0,0 1 1 0 0,1 0-1 0 0,-1 0 1 0 0,0 0-1 0 0,1 0 1 0 0,-1 0-1 0 0,0 1 1 0 0,1-1-1 0 0,-1 0 0 0 0,0 0 1 0 0,1 0-1 0 0,-1 0 1 0 0,0 0-1 0 0,1 0 1 0 0,-1 1-1 0 0,1-1 13 0 0,0 1 0 0 0,-1 0 0 0 0,1 0 0 0 0,0-1 0 0 0,-1 1 0 0 0,1 0 0 0 0,-1 0 1 0 0,1 0-1 0 0,-1 0 0 0 0,0 0 0 0 0,1 0 0 0 0,-1 0 0 0 0,0 1 0 0 0,3 16 264 0 0,0 0 0 0 0,-2 0 1 0 0,0 1-1 0 0,-4 33 0 0 0,1 4 143 0 0,1 54 409 0 0,3 122 201 0 0,0-198-1038 0 0,1 0 1 0 0,9 35 0 0 0,-10-58-76 0 0,1-1-1 0 0,0 1 1 0 0,1-1 0 0 0,0 0-1 0 0,1 0 1 0 0,0 0-1 0 0,0-1 1 0 0,1 0 0 0 0,0 0-1 0 0,12 12 1 0 0,-18-20 3 0 0,0-1-1 0 0,0 0 1 0 0,1 0 0 0 0,-1 0 0 0 0,0 1-1 0 0,0-1 1 0 0,0 0 0 0 0,1 0-1 0 0,-1 0 1 0 0,0 0 0 0 0,0 0 0 0 0,1 0-1 0 0,-1 1 1 0 0,0-1 0 0 0,0 0-1 0 0,1 0 1 0 0,-1 0 0 0 0,0 0 0 0 0,0 0-1 0 0,1 0 1 0 0,-1 0 0 0 0,0 0 0 0 0,0 0-1 0 0,1 0 1 0 0,-1 0 0 0 0,0 0-1 0 0,0-1 1 0 0,1 1 0 0 0,-1 0 0 0 0,0 0-1 0 0,0 0 1 0 0,1 0 0 0 0,-1 0-1 0 0,0 0 1 0 0,0 0 0 0 0,1-1 0 0 0,-1 1-1 0 0,0 0 1 0 0,0 0 0 0 0,0 0-1 0 0,0-1 1 0 0,1 1 0 0 0,-1 0 0 0 0,0 0-1 0 0,0-1 1 0 0,0 1 0 0 0,0 0 0 0 0,0-1-1 0 0,7-15-1220 0 0,-5 10 561 0 0,18-48-8017 0 0,-16 39 4727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5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44 512 0 0,'-8'-12'16754'0'0,"12"10"-15823"0"0,10-2-178 0 0,0 1-1 0 0,0 0 0 0 0,0 1 1 0 0,20-1-1 0 0,59 4-245 0 0,-7 1-496 0 0,19-11-50 0 0,-26 2-2698 0 0,-26 5-5483 0 0,-50 3 5706 0 0,-5 1 589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5.8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65 1896 0 0,'-1'1'709'0'0,"0"0"0"0"0,0 0 1 0 0,0 0-1 0 0,0 1 0 0 0,0-1 0 0 0,0 0 0 0 0,1 1 0 0 0,-1-1 0 0 0,0 1 0 0 0,1-1 0 0 0,0 1 0 0 0,-1-1 0 0 0,1 1 0 0 0,-1 1 0 0 0,2-2-557 0 0,-1-1-1 0 0,0 1 1 0 0,1 0 0 0 0,-1-1-1 0 0,0 1 1 0 0,1-1 0 0 0,-1 1 0 0 0,1 0-1 0 0,-1-1 1 0 0,1 1 0 0 0,-1-1-1 0 0,1 1 1 0 0,-1-1 0 0 0,1 0-1 0 0,0 1 1 0 0,-1-1 0 0 0,1 1 0 0 0,0-1-1 0 0,-1 0 1 0 0,1 0 0 0 0,0 1-1 0 0,-1-1 1 0 0,1 0 0 0 0,0 0-1 0 0,0 0 1 0 0,-1 0 0 0 0,1 0 0 0 0,0 0-1 0 0,-1 0 1 0 0,1 0 0 0 0,1 0-1 0 0,10-1 183 0 0,1 0-1 0 0,-1 0 0 0 0,0-1 1 0 0,0-1-1 0 0,22-8 0 0 0,-5 3-172 0 0,69-18-1741 0 0,113-15 1 0 0,-178 38-142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6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77 512 0 0,'-7'-26'3275'0'0,"-5"-12"6681"0"0,7 26-6090 0 0,5 12-3805 0 0,0 0 0 0 0,0 0-1 0 0,0 0 1 0 0,0-1 0 0 0,0 1 0 0 0,0 0 0 0 0,0 0-1 0 0,-1 0 1 0 0,1 0 0 0 0,0 0 0 0 0,0 0-1 0 0,0 0 1 0 0,0 0 0 0 0,0 0 0 0 0,-1 0 0 0 0,1 0-1 0 0,0 0 1 0 0,0 0 0 0 0,0 0 0 0 0,0 0-1 0 0,0 0 1 0 0,0 0 0 0 0,-1 0 0 0 0,1 1 0 0 0,0-1-1 0 0,0 0 1 0 0,0 0 0 0 0,0 0 0 0 0,0 0-1 0 0,0 0 1 0 0,0 0 0 0 0,0 0 0 0 0,-1 0 0 0 0,1 0-1 0 0,0 0 1 0 0,0 1 0 0 0,0-1 0 0 0,0 0-1 0 0,0 0 1 0 0,0 0 0 0 0,0 0 0 0 0,0 0 0 0 0,0 0-1 0 0,0 0 1 0 0,0 1 0 0 0,0-1 0 0 0,0 0 0 0 0,0 0-1 0 0,0 0 1 0 0,0 0 0 0 0,0 0 0 0 0,0 1-1 0 0,-4 7 463 0 0,0 3-273 0 0,1 0 0 0 0,1 1 0 0 0,0-1 1 0 0,1 1-1 0 0,0-1 0 0 0,1 1 0 0 0,0-1 1 0 0,1 1-1 0 0,0 0 0 0 0,1-1 1 0 0,4 16-1 0 0,5 8 180 0 0,2 0 1 0 0,20 41 0 0 0,-15-38-47 0 0,15 48 0 0 0,-15-25-254 0 0,2-1-116 0 0,18 104 1 0 0,-38-163-55 0 0,1 0 1 0 0,-1 1-1 0 0,0-1 0 0 0,0 1 1 0 0,0-1-1 0 0,0 0 0 0 0,0 1 0 0 0,0-1 1 0 0,0 1-1 0 0,0-1 0 0 0,-1 1 1 0 0,1-1-1 0 0,0 0 0 0 0,-1 1 1 0 0,1-1-1 0 0,-1 0 0 0 0,0 1 1 0 0,1-1-1 0 0,-1 0 0 0 0,-1 2 1 0 0,2-3-18 0 0,-1 0 1 0 0,1 0 0 0 0,0 0 0 0 0,0 1 0 0 0,-1-1 0 0 0,1 0 0 0 0,0 0 0 0 0,0 0 0 0 0,-1 0 0 0 0,1 0 0 0 0,0 0 0 0 0,0 0 0 0 0,-1 0 0 0 0,1 0 0 0 0,0 0 0 0 0,0 0 0 0 0,-1 0 0 0 0,1 0 0 0 0,0-1 0 0 0,0 1 0 0 0,-1 0 0 0 0,1 0-1 0 0,0 0 1 0 0,0 0 0 0 0,0 0 0 0 0,-1 0 0 0 0,1-1 0 0 0,0 1 0 0 0,0 0 0 0 0,0 0 0 0 0,-1 0 0 0 0,1 0 0 0 0,0-1 0 0 0,0 1 0 0 0,0 0 0 0 0,0 0 0 0 0,0-1 0 0 0,-1 1 0 0 0,1 0 0 0 0,0 0 0 0 0,0-1 0 0 0,0 1 0 0 0,0 0 0 0 0,0 0-1 0 0,0-1 1 0 0,0 1 0 0 0,0 0 0 0 0,0 0 0 0 0,0-1 0 0 0,-3-13-4915 0 0,4 5-380 0 0,-1-3 2144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7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106 194 512 0 0,'2'-4'1651'0'0,"0"-1"-1"0"0,0 1 1 0 0,1 0-1 0 0,-1 0 1 0 0,1 1-1 0 0,4-6 1 0 0,-3 4-1039 0 0,0 1-1 0 0,-1-1 1 0 0,0 0 0 0 0,3-6 0 0 0,-1 1 326 0 0,-1-1 1 0 0,-1 0 0 0 0,3-13 0 0 0,-5 21-780 0 0,0-1 0 0 0,0 0 0 0 0,-1 1 1 0 0,0-1-1 0 0,0 0 0 0 0,0 0 0 0 0,0 1 0 0 0,-1-1 1 0 0,1 0-1 0 0,-1 1 0 0 0,0-1 0 0 0,0 0 0 0 0,-2-4 1 0 0,2 6-137 0 0,0 1 1 0 0,-1-1-1 0 0,1 1 1 0 0,0 0 0 0 0,-1 0-1 0 0,1-1 1 0 0,0 1 0 0 0,-1 0-1 0 0,1 0 1 0 0,-1 0 0 0 0,0 0-1 0 0,1 1 1 0 0,-1-1-1 0 0,0 0 1 0 0,0 1 0 0 0,1-1-1 0 0,-1 1 1 0 0,0 0 0 0 0,0-1-1 0 0,0 1 1 0 0,1 0 0 0 0,-1 0-1 0 0,0 0 1 0 0,0 1-1 0 0,0-1 1 0 0,0 0 0 0 0,1 1-1 0 0,-4 0 1 0 0,-4 1 104 0 0,-1 1 1 0 0,1 1-1 0 0,-17 7 0 0 0,22-9-84 0 0,0 1-1 0 0,0-1 0 0 0,-1 1 0 0 0,2 0 0 0 0,-1 0 0 0 0,0 0 0 0 0,1 0 0 0 0,-1 1 0 0 0,1-1 1 0 0,0 1-1 0 0,0 0 0 0 0,-3 5 0 0 0,5-7-25 0 0,0 1 0 0 0,0-1 0 0 0,0 1 0 0 0,0 0 0 0 0,1-1 0 0 0,-1 1 0 0 0,1 0 0 0 0,-1 0 0 0 0,1-1-1 0 0,0 1 1 0 0,0 0 0 0 0,0 0 0 0 0,1 0 0 0 0,-1-1 0 0 0,1 1 0 0 0,-1 0 0 0 0,1-1 0 0 0,0 1 0 0 0,0 0 0 0 0,0-1 0 0 0,0 1 0 0 0,2 2 0 0 0,1 1-12 0 0,1 1 1 0 0,0-1-1 0 0,0-1 1 0 0,0 1-1 0 0,1-1 1 0 0,-1 0-1 0 0,1 0 1 0 0,0 0-1 0 0,1-1 1 0 0,-1 0-1 0 0,1 0 1 0 0,9 3-1 0 0,11 4 1 0 0,55 14 1 0 0,-44-14-24 0 0,-17-6 4 0 0,-5-1 26 0 0,28 12-1 0 0,-40-15-11 0 0,-1 1 0 0 0,0-1 0 0 0,0 1 0 0 0,0 0 0 0 0,0 0 0 0 0,0 0 0 0 0,0 0 0 0 0,0 1 0 0 0,-1-1 0 0 0,1 1 0 0 0,-1 0 0 0 0,0-1 0 0 0,1 1 0 0 0,1 4 0 0 0,-3-5 6 0 0,-1 0-1 0 0,1 0 0 0 0,-1 0 1 0 0,1 0-1 0 0,-1 0 1 0 0,0 0-1 0 0,0 0 1 0 0,0 0-1 0 0,0 0 1 0 0,0 0-1 0 0,-1 0 1 0 0,1 0-1 0 0,0 0 1 0 0,-1 0-1 0 0,0 0 1 0 0,1 0-1 0 0,-1 0 1 0 0,0 0-1 0 0,0 0 1 0 0,0-1-1 0 0,0 1 1 0 0,0 0-1 0 0,-1-1 1 0 0,1 1-1 0 0,0-1 1 0 0,-1 1-1 0 0,-1 0 1 0 0,-4 5 33 0 0,0-1 1 0 0,-1 0-1 0 0,0-1 1 0 0,-11 6-1 0 0,-3 1 110 0 0,-1-1 0 0 0,0-2 0 0 0,0 0-1 0 0,-1-2 1 0 0,0 0 0 0 0,-1-2-1 0 0,1 0 1 0 0,-30 0 0 0 0,53-4-153 0 0,0-1 1 0 0,-1 0-1 0 0,1 0 0 0 0,0 0 1 0 0,-1 0-1 0 0,1 0 1 0 0,0 0-1 0 0,0 0 1 0 0,-1-1-1 0 0,1 1 0 0 0,0-1 1 0 0,-1 1-1 0 0,1 0 1 0 0,0-1-1 0 0,0 0 1 0 0,0 1-1 0 0,0-1 0 0 0,-1 0 1 0 0,1 0-1 0 0,0 1 1 0 0,0-1-1 0 0,0 0 1 0 0,0 0-1 0 0,1 0 0 0 0,-1 0 1 0 0,0 0-1 0 0,0 0 1 0 0,1-1-1 0 0,-1 1 1 0 0,0 0-1 0 0,1 0 0 0 0,0 0 1 0 0,-1-1-1 0 0,1 1 1 0 0,-1 0-1 0 0,1-1 1 0 0,0 1-1 0 0,0 0 0 0 0,0-1 1 0 0,0 1-1 0 0,0-2 1 0 0,0-3-46 0 0,1 1 1 0 0,0-1-1 0 0,0 1 0 0 0,0-1 1 0 0,1 1-1 0 0,0 0 1 0 0,0 0-1 0 0,5-10 0 0 0,0 5-170 0 0,0 0 0 0 0,0 1 0 0 0,2 0 0 0 0,-1 0 1 0 0,1 0-1 0 0,0 1 0 0 0,0 1 0 0 0,1-1 0 0 0,14-7 0 0 0,39-18-2982 0 0,0 7-3615 0 0,-21 12 1549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6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11 1408 0 0,'-12'-10'17499'0'0,"15"18"-17080"0"0,-1 0 0 0 0,0 0 0 0 0,-1 0 1 0 0,0 0-1 0 0,0 16 0 0 0,-1-16-421 0 0,0-1 0 0 0,0 0 1 0 0,1 0-1 0 0,0 0 0 0 0,1 0 0 0 0,-1 0 0 0 0,6 12 0 0 0,-7-18-44 0 0,0 0-1 0 0,1-1 0 0 0,-1 1 0 0 0,0-1 1 0 0,1 1-1 0 0,-1 0 0 0 0,1-1 1 0 0,-1 1-1 0 0,1-1 0 0 0,-1 1 0 0 0,1-1 1 0 0,-1 1-1 0 0,1-1 0 0 0,0 1 0 0 0,-1-1 1 0 0,1 0-1 0 0,0 1 0 0 0,-1-1 1 0 0,1 0-1 0 0,0 0 0 0 0,0 1 0 0 0,-1-1 1 0 0,1 0-1 0 0,0 0 0 0 0,1 0 1 0 0,-1 0-450 0 0,1 0 0 0 0,-1-1 0 0 0,0 1 1 0 0,1 0-1 0 0,-1-1 0 0 0,1 1 1 0 0,-1-1-1 0 0,0 0 0 0 0,0 1 0 0 0,1-1 1 0 0,-1 0-1 0 0,2-1 0 0 0,4-5-3554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7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84 512 0 0,'2'-19'6087'0'0,"-2"-37"-1"0"0,-1 48-275 0 0,15 70-2900 0 0,7 39-1756 0 0,-17-74-968 0 0,-1-1-20 0 0,1 0 0 0 0,0-1 0 0 0,3 1 0 0 0,16 44 0 0 0,-21-66-160 0 0,-1-1 1 0 0,1 1-1 0 0,1-1 1 0 0,-1 0 0 0 0,5 6-1 0 0,-7-9-9 0 0,1 1 0 0 0,-1-1-1 0 0,1 1 1 0 0,-1-1 0 0 0,1 1-1 0 0,-1-1 1 0 0,1 1 0 0 0,-1-1-1 0 0,1 0 1 0 0,0 0 0 0 0,-1 1 0 0 0,1-1-1 0 0,0 0 1 0 0,-1 0 0 0 0,1 1-1 0 0,-1-1 1 0 0,1 0 0 0 0,0 0-1 0 0,-1 0 1 0 0,1 0 0 0 0,0 0 0 0 0,-1 0-1 0 0,1 0 1 0 0,0 0 0 0 0,-1 0-1 0 0,1-1 1 0 0,0 1 0 0 0,-1 0 0 0 0,1 0-1 0 0,0-1 1 0 0,-1 1 0 0 0,1 0-1 0 0,-1 0 1 0 0,1-1 0 0 0,-1 1-1 0 0,1-1 1 0 0,-1 1 0 0 0,1-1 0 0 0,-1 1-1 0 0,1-1 1 0 0,-1 1 0 0 0,1-1-1 0 0,13-18-144 0 0,-2 0 0 0 0,0 0 0 0 0,-1-1 0 0 0,-1-1 0 0 0,0 0 0 0 0,-2 0 0 0 0,8-31 0 0 0,-11 29 145 0 0,-1-1 0 0 0,1-32 1 0 0,2-15 237 0 0,-11 80-11 0 0,0-1 0 0 0,0 1-1 0 0,1-1 1 0 0,-2 12 0 0 0,3-10-165 0 0,2 0 0 0 0,-1 0 0 0 0,1 0 0 0 0,1 0 0 0 0,0 1 0 0 0,0-1 0 0 0,1 0 0 0 0,1 0 0 0 0,-1-1 0 0 0,2 1 0 0 0,-1 0 0 0 0,1-1 0 0 0,1 0 0 0 0,7 14 0 0 0,-4-12-47 0 0,0 0 1 0 0,0 0 0 0 0,1-1 0 0 0,0 0 0 0 0,0 0 0 0 0,2-1 0 0 0,-1 0 0 0 0,1-1 0 0 0,0 0-1 0 0,18 9 1 0 0,-22-14-102 0 0,0 0-1 0 0,0-1 1 0 0,1 0-1 0 0,-1 0 1 0 0,1-1 0 0 0,-1 0-1 0 0,1 0 1 0 0,0 0-1 0 0,-1-1 1 0 0,1-1-1 0 0,-1 1 1 0 0,1-1-1 0 0,0 0 1 0 0,-1-1 0 0 0,0 0-1 0 0,13-4 1 0 0,-13 3-1462 0 0,0 0 0 0 0,0-1 0 0 0,-1 0 0 0 0,1 0 0 0 0,10-9 0 0 0,-6 3-2262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8.1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88 1024 0 0,'-10'-26'7469'0'0,"6"14"-4406"0"0,0 1 0 0 0,1 0-1 0 0,-4-17 1 0 0,10 43 2295 0 0,7 66-4508 0 0,-11 220 57 0 0,-3-119-1093 0 0,7-132-3 0 0,-2-46-4 0 0,-1 0 0 0 0,1 0-1 0 0,0 0 1 0 0,0 0 0 0 0,1 0 0 0 0,-1 0 0 0 0,1 0-1 0 0,0-1 1 0 0,0 1 0 0 0,4 4 0 0 0,-5-7-146 0 0,0 0 1 0 0,0 0 0 0 0,0-1 0 0 0,0 1-1 0 0,0-1 1 0 0,0 1 0 0 0,0-1-1 0 0,0 1 1 0 0,0-1 0 0 0,0 1-1 0 0,0-1 1 0 0,1 0 0 0 0,-1 0-1 0 0,0 0 1 0 0,0 0 0 0 0,0 0-1 0 0,1 0 1 0 0,-1 0 0 0 0,0 0 0 0 0,0 0-1 0 0,0 0 1 0 0,0-1 0 0 0,1 1-1 0 0,-1-1 1 0 0,0 1 0 0 0,0 0-1 0 0,1-2 1 0 0,8-3-2689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8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102 193 2745 0 0,'-24'-15'8252'0'0,"-1"3"-3509"0"0,14 7-1786 0 0,-22-14 0 0 0,32 19-2889 0 0,1 0-1 0 0,-1-1 1 0 0,1 1 0 0 0,-1-1-1 0 0,0 1 1 0 0,1-1 0 0 0,-1 1-1 0 0,1-1 1 0 0,-1 1 0 0 0,1-1-1 0 0,0 0 1 0 0,-1 1 0 0 0,1-1-1 0 0,0 0 1 0 0,-1 1 0 0 0,1-1-1 0 0,0 0 1 0 0,0 0 0 0 0,-1 1 0 0 0,1-1-1 0 0,0 0 1 0 0,0 1 0 0 0,0-1-1 0 0,0-1 1 0 0,0 1-2 0 0,1-1-1 0 0,-1 1 1 0 0,1 0 0 0 0,-1 0 0 0 0,1-1-1 0 0,-1 1 1 0 0,1 0 0 0 0,0 0 0 0 0,0 0-1 0 0,0 0 1 0 0,-1 0 0 0 0,3-2-1 0 0,2-1 58 0 0,0 0-1 0 0,0 0 0 0 0,0 0 1 0 0,10-5-1 0 0,19-8 221 0 0,66-23 0 0 0,-79 34-311 0 0,1 0-1 0 0,0 1 1 0 0,1 1 0 0 0,30-1-1 0 0,-50 5-26 0 0,0 0 0 0 0,1 0 0 0 0,-1 0 1 0 0,0 1-1 0 0,1-1 0 0 0,-1 1 0 0 0,0 0 0 0 0,0 0 0 0 0,0 0 0 0 0,0 0 0 0 0,0 1 0 0 0,0-1 0 0 0,0 1 0 0 0,0-1 1 0 0,0 1-1 0 0,0 0 0 0 0,2 4 0 0 0,-2-3 0 0 0,0 0 1 0 0,0 0-1 0 0,-1 1 0 0 0,0 0 1 0 0,0-1-1 0 0,0 1 0 0 0,0 0 1 0 0,-1 0-1 0 0,1 0 0 0 0,-1 0 1 0 0,0 0-1 0 0,0 1 1 0 0,0 4-1 0 0,0-1 17 0 0,-1 0 0 0 0,-1 0 0 0 0,1-1 0 0 0,-1 1 1 0 0,-1 0-1 0 0,1 0 0 0 0,-1-1 0 0 0,-1 1 0 0 0,1-1 0 0 0,-1 1 0 0 0,-1-1 1 0 0,1 0-1 0 0,-1 0 0 0 0,0-1 0 0 0,-1 1 0 0 0,1-1 0 0 0,-9 9 0 0 0,8-10-4 0 0,0 0-1 0 0,0 0 0 0 0,-1 0 1 0 0,1-1-1 0 0,-1 0 0 0 0,0 0 0 0 0,0 0 1 0 0,-1-1-1 0 0,1 0 0 0 0,-1 0 1 0 0,0 0-1 0 0,1-1 0 0 0,-1 0 0 0 0,0 0 1 0 0,0-1-1 0 0,-1 0 0 0 0,1 0 0 0 0,0-1 1 0 0,-10 0-1 0 0,15 0-57 0 0,0 0 0 0 0,0 0 0 0 0,0-1 0 0 0,0 1-1 0 0,1 0 1 0 0,-1-1 0 0 0,0 0 0 0 0,0 1 0 0 0,0-1 0 0 0,0 0 0 0 0,1 0 0 0 0,-1 0-1 0 0,0 0 1 0 0,1 0 0 0 0,-1 0 0 0 0,1 0 0 0 0,-1-1 0 0 0,1 1 0 0 0,-1 0 0 0 0,1-1-1 0 0,0 1 1 0 0,0-1 0 0 0,0 0 0 0 0,0 1 0 0 0,0-1 0 0 0,0 0 0 0 0,0 0 0 0 0,1 0-1 0 0,-1 1 1 0 0,1-1 0 0 0,-1 0 0 0 0,1 0 0 0 0,0 0 0 0 0,-1 0 0 0 0,1 0 0 0 0,0 0-1 0 0,1-2 1 0 0,-1-2-548 0 0,1 0 0 0 0,1-1 0 0 0,-1 1 0 0 0,1 0 0 0 0,0 0 0 0 0,0 0 1 0 0,1 1-1 0 0,0-1 0 0 0,0 1 0 0 0,5-7 0 0 0,-3 5-869 0 0,0 1 1 0 0,0 1 0 0 0,7-7-1 0 0,3-1-586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8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33 3097 0 0,'-1'-2'1526'0'0,"-1"0"-1"0"0,1 1 1 0 0,-1-1 0 0 0,1 0 0 0 0,0 0 0 0 0,0 0 0 0 0,0 0 0 0 0,0 0-1 0 0,-1-3 1 0 0,2 5-1344 0 0,0-1 0 0 0,0 1 0 0 0,0 0-1 0 0,-1-1 1 0 0,1 1 0 0 0,0 0-1 0 0,0-1 1 0 0,0 1 0 0 0,0 0 0 0 0,0-1-1 0 0,1 1 1 0 0,-1 0 0 0 0,0-1-1 0 0,0 1 1 0 0,0 0 0 0 0,0-1 0 0 0,0 1-1 0 0,0 0 1 0 0,1-1 0 0 0,-1 1-1 0 0,0 0 1 0 0,0-1 0 0 0,0 1 0 0 0,1 0-1 0 0,-1-1 1 0 0,1 1-92 0 0,0 0 1 0 0,-1-1-1 0 0,1 1 0 0 0,0 0 1 0 0,0 0-1 0 0,0 0 0 0 0,-1-1 1 0 0,1 1-1 0 0,0 0 0 0 0,0 0 1 0 0,0 0-1 0 0,-1 0 0 0 0,1 0 1 0 0,0 0-1 0 0,1 1 0 0 0,-1-1-22 0 0,0 0 1 0 0,-1 1-1 0 0,1-1 0 0 0,0 0 0 0 0,-1 1 0 0 0,1-1 0 0 0,0 1 1 0 0,-1-1-1 0 0,1 0 0 0 0,-1 1 0 0 0,1-1 0 0 0,-1 1 1 0 0,1-1-1 0 0,-1 1 0 0 0,1 0 0 0 0,-1-1 0 0 0,0 1 0 0 0,1-1 1 0 0,-1 1-1 0 0,0 0 0 0 0,0-1 0 0 0,1 1 0 0 0,-1 0 1 0 0,0 1-1 0 0,3 20 571 0 0,-2-17-532 0 0,0 48 192 0 0,-1 1 0 0 0,-8 53-1 0 0,-1 5-145 0 0,3-31-100 0 0,3-49-176 0 0,1 0 1 0 0,3 49-1 0 0,-1-77-8 0 0,0-1 1 0 0,1 1 0 0 0,0-1-1 0 0,0 1 1 0 0,0-1-1 0 0,2 7 1 0 0,-2-10 9 0 0,-1 1-1 0 0,0-1 1 0 0,1 1 0 0 0,-1-1 0 0 0,0 1-1 0 0,1-1 1 0 0,-1 0 0 0 0,1 1 0 0 0,-1-1-1 0 0,1 0 1 0 0,-1 1 0 0 0,1-1 0 0 0,-1 0-1 0 0,1 1 1 0 0,-1-1 0 0 0,1 0 0 0 0,-1 0-1 0 0,1 0 1 0 0,-1 1 0 0 0,1-1-1 0 0,-1 0 1 0 0,1 0 0 0 0,0 0 0 0 0,-1 0-1 0 0,1 0 1 0 0,-1 0 0 0 0,1 0 0 0 0,-1 0-1 0 0,1 0 1 0 0,0 0 0 0 0,-1-1 0 0 0,1 1-1 0 0,-1 0 1 0 0,1 0 0 0 0,-1 0 0 0 0,1-1-1 0 0,-1 1 1 0 0,1 0 0 0 0,-1-1 0 0 0,1 1-1 0 0,-1 0 1 0 0,1-1 0 0 0,-1 1 0 0 0,0-1-1 0 0,1 1 1 0 0,-1 0 0 0 0,1-2-1 0 0,12-10-7622 0 0,-4 5 2282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9.0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15 158 2953 0 0,'-4'-11'2422'0'0,"2"6"-682"0"0,0 0-1 0 0,0-1 1 0 0,0 1-1 0 0,1 0 1 0 0,-1-8-1 0 0,2 11-1493 0 0,0 0-1 0 0,0 0 1 0 0,1 0-1 0 0,-1 0 1 0 0,0 1-1 0 0,1-1 1 0 0,-1 0-1 0 0,1 0 1 0 0,0 0-1 0 0,0 0 0 0 0,-1 1 1 0 0,1-1-1 0 0,0 0 1 0 0,1 1-1 0 0,-1-1 1 0 0,0 1-1 0 0,0-1 1 0 0,1 1-1 0 0,1-2 1 0 0,5-4-74 0 0,1 0 1 0 0,0 1 0 0 0,1 0-1 0 0,0 1 1 0 0,0-1-1 0 0,0 2 1 0 0,0 0 0 0 0,14-4-1 0 0,-5 3-103 0 0,0 0 0 0 0,0 2-1 0 0,36-2 1 0 0,-49 4-62 0 0,-1 1 0 0 0,0 0 0 0 0,1 1 0 0 0,-1-1-1 0 0,0 1 1 0 0,1 0 0 0 0,-1 0 0 0 0,0 1 0 0 0,0 0 0 0 0,0 0 0 0 0,0 0-1 0 0,0 0 1 0 0,-1 1 0 0 0,1-1 0 0 0,-1 1 0 0 0,1 0 0 0 0,-1 1-1 0 0,0-1 1 0 0,0 1 0 0 0,0 0 0 0 0,-1 0 0 0 0,0 0 0 0 0,1 0 0 0 0,-1 1-1 0 0,-1-1 1 0 0,1 1 0 0 0,-1 0 0 0 0,4 10 0 0 0,-3-6 26 0 0,0 1 1 0 0,-1 0-1 0 0,-1 0 0 0 0,1-1 1 0 0,-2 1-1 0 0,1 0 0 0 0,-1 0 1 0 0,-1 0-1 0 0,-3 18 1 0 0,3-19 56 0 0,-1-1 0 0 0,0 1 1 0 0,-1-1-1 0 0,0 0 1 0 0,0 1-1 0 0,-1-2 1 0 0,0 1-1 0 0,0 0 1 0 0,-1-1-1 0 0,0 0 0 0 0,-8 10 1 0 0,9-14-114 0 0,0 1 1 0 0,1-1 0 0 0,-1-1-1 0 0,0 1 1 0 0,-1 0-1 0 0,1-1 1 0 0,0 0 0 0 0,-1 0-1 0 0,1 0 1 0 0,-1-1-1 0 0,1 1 1 0 0,-1-1 0 0 0,0 0-1 0 0,0 0 1 0 0,0-1-1 0 0,1 1 1 0 0,-1-1 0 0 0,0 0-1 0 0,0-1 1 0 0,0 1-1 0 0,0-1 1 0 0,0 0 0 0 0,1 0-1 0 0,-1-1 1 0 0,0 1-1 0 0,1-1 1 0 0,-1 0 0 0 0,1 0-1 0 0,0 0 1 0 0,0-1-1 0 0,0 0 1 0 0,0 1 0 0 0,0-2-1 0 0,0 1 1 0 0,1 0 0 0 0,-1-1-1 0 0,1 1 1 0 0,-4-7-1 0 0,2 2-882 0 0,0 1-1 0 0,-8-17 0 0 0,3-4-3918 0 0,5 11 994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9.5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68 880 0 0,'-4'-1'2017'0'0,"-1"-1"-1"0"0,1 1 1 0 0,-1 0-1 0 0,1 0 1 0 0,-9 0-1 0 0,9 1-1121 0 0,0 0 1 0 0,0 0-1 0 0,0 1 0 0 0,0-1 0 0 0,0 1 0 0 0,-6 2 0 0 0,7-2-707 0 0,1 0 1 0 0,-1 0-1 0 0,1 0 0 0 0,-1 1 0 0 0,1-1 1 0 0,0 1-1 0 0,0-1 0 0 0,0 1 0 0 0,0 0 1 0 0,0-1-1 0 0,0 1 0 0 0,1 0 1 0 0,-1 1-1 0 0,0-1 0 0 0,1 0 0 0 0,0 0 1 0 0,-1 1-1 0 0,1-1 0 0 0,0 0 0 0 0,0 1 1 0 0,0-1-1 0 0,1 1 0 0 0,-1 0 1 0 0,0 3-1 0 0,1 0-79 0 0,0 0-1 0 0,0 0 1 0 0,1 0 0 0 0,0 0 0 0 0,0 0 0 0 0,0 0 0 0 0,1 0 0 0 0,0 0-1 0 0,0-1 1 0 0,0 1 0 0 0,1-1 0 0 0,0 1 0 0 0,0-1 0 0 0,0 0 0 0 0,1 0-1 0 0,-1 0 1 0 0,6 5 0 0 0,-1-2-87 0 0,0 0 1 0 0,0-1-1 0 0,1 0 0 0 0,-1 0 0 0 0,1-1 0 0 0,1 0 1 0 0,-1-1-1 0 0,17 7 0 0 0,-22-10-25 0 0,1-1 0 0 0,-1 1 1 0 0,0-1-1 0 0,1 0 0 0 0,-1 0 0 0 0,1-1 1 0 0,0 0-1 0 0,-1 1 0 0 0,1-1 0 0 0,-1-1 1 0 0,1 1-1 0 0,-1-1 0 0 0,1 0 0 0 0,-1 0 1 0 0,1 0-1 0 0,-1 0 0 0 0,0-1 1 0 0,5-2-1 0 0,-4 1-11 0 0,1-1 0 0 0,-1 1 1 0 0,0-1-1 0 0,-1-1 0 0 0,1 1 0 0 0,-1 0 1 0 0,0-1-1 0 0,0 0 0 0 0,0 0 0 0 0,-1 0 1 0 0,1 0-1 0 0,3-11 0 0 0,-4 10 19 0 0,0-1-1 0 0,-1 1 0 0 0,1-1 1 0 0,-2 0-1 0 0,1 1 1 0 0,-1-1-1 0 0,0 0 1 0 0,0 0-1 0 0,-1 0 0 0 0,-1-10 1 0 0,1 12-4 0 0,-1 1 1 0 0,0 0 0 0 0,0-1-1 0 0,0 1 1 0 0,-1 0-1 0 0,0 0 1 0 0,0-1 0 0 0,0 1-1 0 0,0 1 1 0 0,0-1-1 0 0,-1 0 1 0 0,0 0 0 0 0,1 1-1 0 0,-1 0 1 0 0,-1-1-1 0 0,1 1 1 0 0,-5-3 0 0 0,-2-2 8 0 0,-1 1 0 0 0,-1 0 1 0 0,1 1-1 0 0,-1 0 1 0 0,0 1-1 0 0,0 0 1 0 0,-1 1-1 0 0,1 0 1 0 0,-1 1-1 0 0,0 1 1 0 0,0 0-1 0 0,-17-1 1 0 0,8 5-1 0 0,21-2-12 0 0,0 0 0 0 0,0 0 1 0 0,0 0-1 0 0,0 0 0 0 0,0 0 0 0 0,1 1 1 0 0,-1-1-1 0 0,0 0 0 0 0,0 1 1 0 0,0-1-1 0 0,0 0 0 0 0,1 1 0 0 0,-1-1 1 0 0,0 1-1 0 0,1-1 0 0 0,-1 1 1 0 0,0 0-1 0 0,1-1 0 0 0,-1 1 0 0 0,1 0 1 0 0,-1-1-1 0 0,0 2 0 0 0,1-2 0 0 0,0 1-1 0 0,0-1 0 0 0,0 1 0 0 0,1-1 1 0 0,-1 1-1 0 0,0-1 0 0 0,0 1 1 0 0,0-1-1 0 0,1 1 0 0 0,-1-1 1 0 0,0 0-1 0 0,0 1 0 0 0,1-1 0 0 0,-1 1 1 0 0,0-1-1 0 0,1 0 0 0 0,-1 1 1 0 0,1-1-1 0 0,-1 0 0 0 0,0 0 0 0 0,1 1 1 0 0,-1-1-1 0 0,1 0 0 0 0,-1 0 1 0 0,1 1-1 0 0,-1-1 0 0 0,1 0 1 0 0,0 0-1 0 0,17 6-50 0 0,-14-5 46 0 0,13 2-144 0 0,0 0 1 0 0,0-2-1 0 0,0 0 1 0 0,1 0-1 0 0,-1-2 1 0 0,33-4-1 0 0,-26 2-934 0 0,-1 1 0 0 0,0 1-1 0 0,24 3 1 0 0,-40-1-25 0 0,0 0-1 0 0,-1 1 1 0 0,9 2-1 0 0,8 6-6093 0 0,-13-5 4720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09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41 141 344 0 0,'-1'-1'1093'0'0,"-1"0"1"0"0,0 0-1 0 0,1 0 0 0 0,-1 0 1 0 0,0 1-1 0 0,0-1 0 0 0,0 0 0 0 0,1 1 1 0 0,-1-1-1 0 0,0 1 0 0 0,0 0 1 0 0,0 0-1 0 0,0-1 0 0 0,-3 2 1 0 0,4-1-730 0 0,1 0 0 0 0,-1 0 1 0 0,1 1-1 0 0,-1-1 1 0 0,1 0-1 0 0,-1 0 0 0 0,1 1 1 0 0,-1-1-1 0 0,1 0 1 0 0,-1 1-1 0 0,1-1 1 0 0,0 1-1 0 0,-1-1 0 0 0,1 0 1 0 0,0 1-1 0 0,-1-1 1 0 0,1 1-1 0 0,0-1 1 0 0,-1 2-1 0 0,1-1-297 0 0,-1 1 0 0 0,1 0 0 0 0,0 0 0 0 0,-1 0 0 0 0,1-1 0 0 0,0 1 0 0 0,0 0 0 0 0,0 2 0 0 0,2 8 322 0 0,-1-1 0 0 0,2 1 1 0 0,-1-1-1 0 0,2 0 1 0 0,4 12-1 0 0,28 53 217 0 0,-5-14-9 0 0,-69-172-162 0 0,25 75-468 0 0,6 19 26 0 0,1 0 0 0 0,1 1 1 0 0,1-2-1 0 0,0 1 0 0 0,-2-19 0 0 0,6 30-1 0 0,0 1 0 0 0,0 0 0 0 0,0 0 0 0 0,0 0 0 0 0,1 0 0 0 0,0 0-1 0 0,0 0 1 0 0,0 0 0 0 0,0 0 0 0 0,0 1 0 0 0,1-1 0 0 0,0 0 0 0 0,0 1 0 0 0,0-1 0 0 0,0 1 0 0 0,0-1 0 0 0,1 1 0 0 0,-1 0-1 0 0,1 0 1 0 0,0 0 0 0 0,0 1 0 0 0,0-1 0 0 0,1 1 0 0 0,-1-1 0 0 0,0 1 0 0 0,6-3 0 0 0,1 1-118 0 0,0 0 1 0 0,0 1 0 0 0,0 0 0 0 0,1 1 0 0 0,-1 0-1 0 0,1 0 1 0 0,-1 1 0 0 0,1 0 0 0 0,-1 1-1 0 0,1 1 1 0 0,0-1 0 0 0,-1 2 0 0 0,1-1 0 0 0,-1 1-1 0 0,0 1 1 0 0,1 0 0 0 0,-1 1 0 0 0,0 0-1 0 0,9 5 1 0 0,-13-5-480 0 0,0 0-1 0 0,-1 0 1 0 0,0 1 0 0 0,0 0-1 0 0,0 0 1 0 0,-1 0 0 0 0,1 1-1 0 0,-1 0 1 0 0,5 8 0 0 0,-3-4-1236 0 0,1 1-850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10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33 4105 0 0,'0'-2'543'0'0,"1"1"104"0"0,-1-1 0 0 0,0 1 0 0 0,0 0 1 0 0,0-1-1 0 0,0 1 0 0 0,0 0 0 0 0,0-1 0 0 0,0 1 1 0 0,-1-1-1 0 0,1 1 0 0 0,0 0 0 0 0,-1 0 0 0 0,1-1 1 0 0,-1 1-1 0 0,0 0 0 0 0,1 0 0 0 0,-1-1 0 0 0,0 1 1 0 0,0 0-1 0 0,1 0 0 0 0,-1 0 0 0 0,-2-2 1 0 0,3 3-564 0 0,-1 0 0 0 0,1 0 1 0 0,0 0-1 0 0,-1 0 0 0 0,1 0 1 0 0,-1 0-1 0 0,1 0 1 0 0,0 1-1 0 0,-1-1 0 0 0,1 0 1 0 0,0 0-1 0 0,-1 0 1 0 0,1 0-1 0 0,0 0 0 0 0,0 0 1 0 0,-1 1-1 0 0,1-1 0 0 0,0 0 1 0 0,-1 0-1 0 0,1 0 1 0 0,0 1-1 0 0,0-1 0 0 0,-1 0 1 0 0,1 1-1 0 0,0-1 1 0 0,0 0-1 0 0,0 0 0 0 0,-1 1 1 0 0,1-1-1 0 0,0 0 0 0 0,0 1 1 0 0,-6 12 738 0 0,5-10-500 0 0,-6 20 102 0 0,0 1 0 0 0,2 0 0 0 0,0 0 0 0 0,2 0 0 0 0,0 0 0 0 0,2 1 0 0 0,1-1 0 0 0,1 1 0 0 0,6 38 0 0 0,8 19 35 0 0,38 117 0 0 0,-41-160-420 0 0,10 31-655 0 0,41 86-1 0 0,-59-149 362 0 0,-1-7-1388 0 0,-1-11-3467 0 0,-2 3 1991 0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10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2665 0 0,'0'-1'600'0'0,"0"0"1"0"0,0 0 0 0 0,1 0-1 0 0,-1 1 1 0 0,0-1 0 0 0,0 0-1 0 0,0 0 1 0 0,1 0 0 0 0,-1 0 0 0 0,1 0-1 0 0,-1 0 1 0 0,0 1 0 0 0,1-1-1 0 0,0 0 1 0 0,-1 0 0 0 0,1 1 0 0 0,0-2-1 0 0,1 1-43 0 0,0-1-1 0 0,-1 1 1 0 0,1 0-1 0 0,0 0 1 0 0,0 0 0 0 0,0 0-1 0 0,3 0 1 0 0,2-1 4 0 0,1 0 1 0 0,-1 1 0 0 0,10-1 0 0 0,-14 2-75 0 0,214-12 2456 0 0,-72 15-6115 0 0,-123-1 545 0 0,0 2 734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10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37 512 0 0,'-2'-15'274'0'0,"2"14"595"0"0,0-1 0 0 0,-1 1-1 0 0,1-1 1 0 0,0 1 0 0 0,-1-1 0 0 0,0 1 0 0 0,1-1-1 0 0,-1 1 1 0 0,0 0 0 0 0,-1-2 0 0 0,2 3-435 0 0,-1-1 1 0 0,1 1-1 0 0,-1-1 1 0 0,1 1-1 0 0,-1 0 1 0 0,1-1-1 0 0,-1 1 1 0 0,1 0-1 0 0,-1-1 1 0 0,1 1-1 0 0,-1 0 1 0 0,0 0-1 0 0,1 0 1 0 0,-1-1-1 0 0,1 1 1 0 0,-1 0-1 0 0,0 0 1 0 0,1 0-1 0 0,-2 0 1 0 0,1 1-275 0 0,-1-1 0 0 0,1 0 1 0 0,-1 1-1 0 0,1-1 0 0 0,-1 1 1 0 0,1 0-1 0 0,0-1 0 0 0,-1 1 1 0 0,1 0-1 0 0,0 0 0 0 0,-2 1 0 0 0,-13 13 689 0 0,1 1-1 0 0,0 1 0 0 0,1 0 0 0 0,-21 36 0 0 0,13-21-326 0 0,-3 4-96 0 0,-79 122 1100 0 0,87-128-1174 0 0,1 0 0 0 0,2 0-1 0 0,-17 53 1 0 0,27-69-312 0 0,1 0-1 0 0,0 1 1 0 0,2-1 0 0 0,0 0-1 0 0,0 1 1 0 0,1 0 0 0 0,1-1-1 0 0,0 1 1 0 0,1-1-1 0 0,1 0 1 0 0,0 0 0 0 0,1 0-1 0 0,0 0 1 0 0,1 0-1 0 0,1-1 1 0 0,0 1 0 0 0,1-2-1 0 0,10 16 1 0 0,-7-14-90 0 0,1 0-1 0 0,0-1 1 0 0,0 0 0 0 0,2-1-1 0 0,-1 0 1 0 0,2-1-1 0 0,-1 0 1 0 0,2-1 0 0 0,-1-1-1 0 0,1 0 1 0 0,0-1 0 0 0,1-1-1 0 0,0 0 1 0 0,33 8 0 0 0,-34-11-164 0 0,0-1 0 0 0,0-1 1 0 0,0 0-1 0 0,0-1 1 0 0,23-2-1 0 0,-30 0-427 0 0,1 0-1 0 0,-1-1 0 0 0,0 0 0 0 0,0 0 0 0 0,0-1 0 0 0,0 0 0 0 0,0 0 1 0 0,-1-1-1 0 0,1 0 0 0 0,-1 0 0 0 0,9-8 0 0 0,2-1-2862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6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8 4001 0 0,'-8'-6'12819'0'0,"5"5"-11643"0"0,7 4-1024 0 0,6 2 32 0 0,-3 0-120 0 0,1-1-104 0 0,1 1-416 0 0,-1 1-1105 0 0,1 0 1145 0 0,2-1-4913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11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14 512 0 0,'-3'-3'512'0'0,"4"-3"1193"0"0,7 1-1153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11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28 1608 0 0,'4'-9'1577'0'0,"3"1"1671"0"0,0 3-4592 0 0,1 1 952 0 0,-2 2-360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11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377 182 616 0 0,'2'-3'822'0'0,"-1"0"-1"0"0,0 0 1 0 0,0 1 0 0 0,0-1-1 0 0,0 0 1 0 0,0 0-1 0 0,-1 0 1 0 0,0 0 0 0 0,1 0-1 0 0,-1-1 1 0 0,0 1 0 0 0,0 0-1 0 0,-1-3 1 0 0,-8-41 4303 0 0,7 40-4566 0 0,-1 0 0 0 0,1 0 0 0 0,-8-13 0 0 0,9 18-437 0 0,-1-1 0 0 0,0 0 1 0 0,1 1-1 0 0,-1-1 0 0 0,-1 1 0 0 0,1-1 0 0 0,0 1 1 0 0,0 0-1 0 0,-1 0 0 0 0,1 0 0 0 0,-1 0 0 0 0,-4-2 0 0 0,-2 1 103 0 0,0 0-1 0 0,-1 0 0 0 0,0 1 1 0 0,1 0-1 0 0,-1 1 0 0 0,0 0 0 0 0,0 0 1 0 0,0 1-1 0 0,1 0 0 0 0,-1 1 0 0 0,0 0 1 0 0,0 1-1 0 0,0 0 0 0 0,1 0 0 0 0,-1 1 1 0 0,-10 5-1 0 0,14-6-157 0 0,-1 1 1 0 0,1 0-1 0 0,0 1 1 0 0,0-1-1 0 0,0 1 1 0 0,1 1 0 0 0,-1-1-1 0 0,1 1 1 0 0,0 0-1 0 0,0 0 1 0 0,0 0-1 0 0,1 1 1 0 0,0-1-1 0 0,0 1 1 0 0,1 0-1 0 0,-1 0 1 0 0,1 1-1 0 0,1-1 1 0 0,-1 1 0 0 0,1-1-1 0 0,0 1 1 0 0,0 0-1 0 0,0 12 1 0 0,1-13-68 0 0,1 0 0 0 0,0 0 0 0 0,0 0 0 0 0,1 0 0 0 0,0 0 0 0 0,0 0 0 0 0,0-1 0 0 0,1 1 0 0 0,0 0 0 0 0,0-1 0 0 0,0 1 0 0 0,1-1 0 0 0,4 8 0 0 0,-2-7-4 0 0,0 1 1 0 0,1-1-1 0 0,-1 0 0 0 0,1-1 1 0 0,0 1-1 0 0,1-1 1 0 0,-1 0-1 0 0,1-1 0 0 0,10 6 1 0 0,17 6-32 0 0,2-1-1 0 0,69 19 1 0 0,-88-29 46 0 0,-1 1 0 0 0,1 0 0 0 0,19 12 0 0 0,-31-16-10 0 0,0 1 0 0 0,0 0 0 0 0,0 1 0 0 0,0-1 0 0 0,-1 1 0 0 0,0 0 0 0 0,1 0 0 0 0,-2 1 0 0 0,1-1 0 0 0,0 1 0 0 0,-1-1 0 0 0,0 1 0 0 0,5 9 0 0 0,-7-10 9 0 0,0 1 1 0 0,0-1-1 0 0,-1 0 1 0 0,1 0-1 0 0,-1 0 1 0 0,0 0-1 0 0,0 1 0 0 0,0-1 1 0 0,0 0-1 0 0,-1 0 1 0 0,0 0-1 0 0,0 0 1 0 0,0 0-1 0 0,0 0 1 0 0,-1 0-1 0 0,0 0 1 0 0,1 0-1 0 0,-1 0 1 0 0,-1-1-1 0 0,1 1 1 0 0,0-1-1 0 0,-4 4 1 0 0,1-1 22 0 0,-1 0-1 0 0,0 0 1 0 0,0-1 0 0 0,0 1 0 0 0,0-2 0 0 0,-1 1 0 0 0,0-1 0 0 0,0 1 0 0 0,0-2 0 0 0,-14 6-1 0 0,-15 1 99 0 0,1-2 0 0 0,-1-1 0 0 0,0-2-1 0 0,-68 0 1 0 0,98-5-138 0 0,0 0-1 0 0,-1 0 1 0 0,1-1 0 0 0,0 0-1 0 0,0 0 1 0 0,0-1 0 0 0,0 0-1 0 0,0 0 1 0 0,-10-5 0 0 0,13 5-39 0 0,0 0 1 0 0,0 0-1 0 0,0 0 1 0 0,1 0-1 0 0,-1 0 1 0 0,1-1-1 0 0,0 1 0 0 0,0-1 1 0 0,0 1-1 0 0,0-1 1 0 0,0 0-1 0 0,0 0 1 0 0,1 0-1 0 0,0 0 1 0 0,-1 0-1 0 0,1 0 1 0 0,0 0-1 0 0,0 0 0 0 0,1-1 1 0 0,-1-3-1 0 0,0 1-126 0 0,1 1 0 0 0,0 0-1 0 0,0 0 1 0 0,1-1-1 0 0,-1 1 1 0 0,1 0 0 0 0,0 0-1 0 0,1-1 1 0 0,-1 1 0 0 0,4-7-1 0 0,-1 4-114 0 0,0 1 1 0 0,1-1-1 0 0,0 1 0 0 0,0 0 0 0 0,12-12 0 0 0,-6 8-886 0 0,1 1-1 0 0,19-13 0 0 0,26-11-6121 0 0,-21 15 2021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21.4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43 512 0 0,'-1'-3'763'0'0,"-1"1"-1"0"0,1-1 1 0 0,-1 0-1 0 0,0 1 0 0 0,0-1 1 0 0,0 1-1 0 0,0-1 1 0 0,0 1-1 0 0,-1 0 1 0 0,1 0-1 0 0,-1 0 1 0 0,1 0-1 0 0,-1 1 1 0 0,0-1-1 0 0,0 0 1 0 0,1 1-1 0 0,-1 0 0 0 0,0 0 1 0 0,0 0-1 0 0,0 0 1 0 0,-5 0-1 0 0,8 1-641 0 0,0 0 0 0 0,-1-1 1 0 0,1 1-1 0 0,0 0 0 0 0,-1 0 0 0 0,1 0 0 0 0,-1 0 0 0 0,1 0 0 0 0,0 0 0 0 0,-1 0 0 0 0,1 0 0 0 0,0 0 0 0 0,-1 0 0 0 0,1 0 0 0 0,-1 0 0 0 0,1 0 0 0 0,0 1 0 0 0,-1-1 1 0 0,1 0-1 0 0,0 0 0 0 0,-1 0 0 0 0,1 0 0 0 0,0 1 0 0 0,-1-1 0 0 0,1 0 0 0 0,0 0 0 0 0,0 1 0 0 0,-1-1 0 0 0,1 1-44 0 0,0-1 0 0 0,0 0 0 0 0,0 1 0 0 0,0-1 0 0 0,1 0 0 0 0,-1 1 0 0 0,0-1 0 0 0,0 0 0 0 0,0 1 0 0 0,1-1 0 0 0,-1 0 0 0 0,0 0 0 0 0,0 1 0 0 0,1-1 0 0 0,-1 0 0 0 0,0 0 0 0 0,1 0 0 0 0,-1 1 0 0 0,0-1 0 0 0,0 0 0 0 0,1 0 0 0 0,-1 0 1 0 0,0 0-1 0 0,1 0 0 0 0,-1 0 0 0 0,1 1 0 0 0,-1-1 0 0 0,0 0 0 0 0,1 0 0 0 0,-1 0 0 0 0,0 0 0 0 0,1 0 0 0 0,-1-1 0 0 0,56 6 2348 0 0,-40-4-2156 0 0,0 0 1 0 0,0 1-1 0 0,0 1 0 0 0,22 6 0 0 0,-17-1-172 0 0,1 0 0 0 0,-1 2-1 0 0,0 0 1 0 0,-1 2 0 0 0,0 0 0 0 0,17 15 0 0 0,-22-15-78 0 0,-2 1 0 0 0,1 0 0 0 0,-2 1 0 0 0,0 1 0 0 0,0 0 1 0 0,-2 0-1 0 0,18 32 0 0 0,-23-36-14 0 0,0 1 0 0 0,-1-1 0 0 0,0 1 0 0 0,-1 0 0 0 0,-1 0 0 0 0,0 0 0 0 0,0 0 0 0 0,-1 1-1 0 0,-1-1 1 0 0,0 0 0 0 0,0 1 0 0 0,-1-1 0 0 0,-1 0 0 0 0,0 0 0 0 0,-1 0 0 0 0,-8 23 0 0 0,-26 60 60 0 0,-71 127-1 0 0,84-184-30 0 0,22-35-44 0 0,0 0-1 0 0,0 0 0 0 0,0-1 0 0 0,-1 1 0 0 0,1-1 0 0 0,-1 0 1 0 0,0 0-1 0 0,1 0 0 0 0,-1 0 0 0 0,0 0 0 0 0,-4 1 0 0 0,7-3-9 0 0,0 0 0 0 0,0 0 0 0 0,-1 0 1 0 0,1 0-1 0 0,0 0 0 0 0,0 0 0 0 0,-1 0 0 0 0,1 0 0 0 0,0 0 0 0 0,0 0 0 0 0,-1 0 0 0 0,1 0 0 0 0,0 0 0 0 0,-1 0 0 0 0,1 0 0 0 0,0 0 0 0 0,0 0 0 0 0,-1 0 0 0 0,1 0 0 0 0,0 0 0 0 0,0 0 0 0 0,-1-1 0 0 0,1 1 0 0 0,0 0 0 0 0,0 0 1 0 0,0 0-1 0 0,-1 0 0 0 0,1-1 0 0 0,0 1 0 0 0,0 0 0 0 0,0 0 0 0 0,-1-1 0 0 0,-2-11-1563 0 0,4-12-3272 0 0,2 10 1836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21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1 154 1416 0 0,'6'-54'4888'0'0,"-3"23"1523"0"0,9-38 1 0 0,-15 82-4016 0 0,-1 23 0 0 0,2 47-1561 0 0,2-66-461 0 0,9 277 2047 0 0,-1-87-1163 0 0,-2-80-947 0 0,-3-101-341 0 0,0 0 1 0 0,14 45-1 0 0,-17-70 22 0 0,9 20-337 0 0,-9-20 311 0 0,0-1 1 0 0,0 0-1 0 0,1 1 0 0 0,-1-1 0 0 0,0 0 0 0 0,0 1 0 0 0,0-1 1 0 0,1 0-1 0 0,-1 1 0 0 0,0-1 0 0 0,0 0 0 0 0,1 1 1 0 0,-1-1-1 0 0,0 0 0 0 0,1 0 0 0 0,-1 1 0 0 0,0-1 1 0 0,1 0-1 0 0,-1 0 0 0 0,0 0 0 0 0,1 1 0 0 0,-1-1 0 0 0,1 0 1 0 0,-1 0-1 0 0,0 0 0 0 0,1 0 0 0 0,-1 0 0 0 0,0 0 1 0 0,1 0-1 0 0,-1 0 0 0 0,1 0 0 0 0,-1 0 0 0 0,1 0 0 0 0,-1 0 1 0 0,0 0-1 0 0,1 0 0 0 0,-1 0 0 0 0,0 0 0 0 0,1-1 1 0 0,-1 1-1 0 0,1 0 0 0 0,-1 0 0 0 0,0 0 0 0 0,1-1 1 0 0,-1 1-1 0 0,0 0 0 0 0,0 0 0 0 0,1-1 0 0 0,-1 1 0 0 0,0 0 1 0 0,1-1-1 0 0,14-22-3709 0 0,-8 6-2894 0 0,-5 10 2742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22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252 117 512 0 0,'74'-76'11180'0'0,"-44"47"-7249"0"0,-21 18 2979 0 0,-12 17-5162 0 0,-2 3-1533 0 0,-1 0 0 0 0,0 0 0 0 0,0-1 0 0 0,0 0 0 0 0,-13 11 0 0 0,-44 35 203 0 0,21-19-91 0 0,-14 12-12 0 0,30-26-104 0 0,1 1-1 0 0,0 0 0 0 0,-37 47 1 0 0,61-67-194 0 0,-1 0 1 0 0,1 1-1 0 0,-1-1 1 0 0,1 0-1 0 0,0 1 1 0 0,0-1 0 0 0,0 0-1 0 0,0 1 1 0 0,0-1-1 0 0,0 1 1 0 0,1 0-1 0 0,-1-1 1 0 0,1 1 0 0 0,0 0-1 0 0,0-1 1 0 0,0 1-1 0 0,0 0 1 0 0,0-1-1 0 0,1 1 1 0 0,-1-1 0 0 0,2 5-1 0 0,0-4-10 0 0,-1 0-1 0 0,1-1 1 0 0,-1 1-1 0 0,1-1 0 0 0,0 0 1 0 0,0 1-1 0 0,0-1 1 0 0,0 0-1 0 0,0 0 1 0 0,1 0-1 0 0,-1 0 1 0 0,1-1-1 0 0,-1 1 1 0 0,1-1-1 0 0,-1 0 1 0 0,1 1-1 0 0,0-1 1 0 0,5 1-1 0 0,20 4-23 0 0,0-2-1 0 0,-1-1 1 0 0,1-1-1 0 0,41-2 1 0 0,-32-1-12 0 0,61-2-26 0 0,-51 1-83 0 0,81 5-1 0 0,-120-2 35 0 0,0 0 0 0 0,0 0 1 0 0,0 1-1 0 0,0 0 0 0 0,0 0 0 0 0,0 1 0 0 0,0 0 1 0 0,-1 1-1 0 0,0-1 0 0 0,12 9 0 0 0,-18-11 16 0 0,-1 0 0 0 0,1-1 0 0 0,0 1 0 0 0,-1 0 0 0 0,1 0 0 0 0,0 0-1 0 0,-1 0 1 0 0,1 0 0 0 0,-1 0 0 0 0,0 0 0 0 0,1 1 0 0 0,-1-1 0 0 0,0 0 0 0 0,1 0-1 0 0,-1 0 1 0 0,0 0 0 0 0,0 0 0 0 0,0 1 0 0 0,0-1 0 0 0,0 0 0 0 0,0 0 0 0 0,-1 0-1 0 0,1 0 1 0 0,0 0 0 0 0,-1 0 0 0 0,1 1 0 0 0,0-1 0 0 0,-1 0 0 0 0,1 0 0 0 0,-1 0-1 0 0,0 0 1 0 0,1 0 0 0 0,-1-1 0 0 0,0 1 0 0 0,-1 2 0 0 0,0 0-817 0 0,-1 0 0 0 0,0-1 0 0 0,0 1 0 0 0,0 0 0 0 0,0-1 0 0 0,0 0 0 0 0,0 1 0 0 0,-1-1 0 0 0,-5 2 0 0 0,0-1-1743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22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3465 0 0,'21'3'13175'0'0,"13"10"-9512"0"0,-4-1-2264 0 0,-7-6-843 0 0,1-1-1 0 0,0-2 1 0 0,40 2-1 0 0,73-8-555 0 0,-97-2-728 0 0,63-14-1 0 0,-62 10-2488 0 0,0 1-3324 0 0,-28 6 2362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24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7 104 512 0 0,'0'-1'473'0'0,"0"-1"0"0"0,1 1-1 0 0,-1 0 1 0 0,0 0 0 0 0,0-1-1 0 0,0 1 1 0 0,0 0 0 0 0,0-1-1 0 0,0 1 1 0 0,0 0 0 0 0,0 0 0 0 0,-1-1-1 0 0,1 1 1 0 0,0 0 0 0 0,-1 0-1 0 0,1-1 1 0 0,-2 0 0 0 0,-1-14 10838 0 0,7 23-7745 0 0,4 6-2339 0 0,-3-2-751 0 0,-1 0 0 0 0,1 1 0 0 0,-2 0 0 0 0,4 17 0 0 0,-1-4-192 0 0,2 7 83 0 0,-2 1 0 0 0,-1 0 0 0 0,2 58 0 0 0,-6-80-300 0 0,0-9-54 0 0,-1 0 0 0 0,0-1 0 0 0,1 1 1 0 0,-1 0-1 0 0,0 0 0 0 0,0-1 0 0 0,0 1 1 0 0,0 0-1 0 0,0 0 0 0 0,-1 0 0 0 0,1-1 1 0 0,-1 1-1 0 0,0 2 0 0 0,-2-28 43 0 0,-2-105-46 0 0,5 108-12 0 0,1 5-3 0 0,1-1 0 0 0,0 0-1 0 0,1 1 1 0 0,0-1 0 0 0,2 1 0 0 0,0 0-1 0 0,1 0 1 0 0,0 0 0 0 0,1 1 0 0 0,1 0 0 0 0,12-17-1 0 0,-19 30 5 0 0,1 0-1 0 0,-1 0 0 0 0,1 0 1 0 0,0 0-1 0 0,0 0 0 0 0,0 1 1 0 0,0-1-1 0 0,0 1 0 0 0,0-1 1 0 0,1 1-1 0 0,-1-1 0 0 0,0 1 1 0 0,1 0-1 0 0,-1 0 0 0 0,1 1 1 0 0,-1-1-1 0 0,1 0 0 0 0,-1 1 1 0 0,1-1-1 0 0,0 1 0 0 0,-1 0 1 0 0,1 0-1 0 0,0 0 0 0 0,4 1 1 0 0,-2 0 1 0 0,0 0 0 0 0,-1 1 0 0 0,1 0 0 0 0,0 0 0 0 0,-1 0 0 0 0,0 0 0 0 0,1 1 0 0 0,-1 0 0 0 0,0 0 0 0 0,0 0 0 0 0,-1 0 0 0 0,6 5 0 0 0,64 77-12 0 0,-62-70 16 0 0,0 1-1 0 0,-1 1 1 0 0,14 31 0 0 0,-12-16-49 0 0,-2-1 0 0 0,-1 2 0 0 0,7 52 0 0 0,-16-83-36 0 0,0-1 0 0 0,1 0 0 0 0,-1 1 1 0 0,0-1-1 0 0,0 0 0 0 0,1 1 0 0 0,-1-1 1 0 0,1 0-1 0 0,-1 1 0 0 0,1-1 1 0 0,0 0-1 0 0,-1 0 0 0 0,1 0 0 0 0,0 0 1 0 0,0 0-1 0 0,0 0 0 0 0,0 0 0 0 0,0 0 1 0 0,0 0-1 0 0,0 0 0 0 0,0 0 1 0 0,0 0-1 0 0,0-1 0 0 0,0 1 0 0 0,0 0 1 0 0,3 0-1 0 0,-2-1-362 0 0,1 0 1 0 0,-1 1-1 0 0,1-1 1 0 0,0-1-1 0 0,-1 1 1 0 0,1 0-1 0 0,-1-1 1 0 0,1 1-1 0 0,-1-1 1 0 0,1 0-1 0 0,-1 0 1 0 0,1 0-1 0 0,2-1 0 0 0,23-14-6745 0 0,-15 10 4478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24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92 3273 0 0,'-18'-7'12266'0'0,"-8"-6"-6119"0"0,19 9-4516 0 0,7 4-1569 0 0,0 0 1 0 0,0 0-1 0 0,0 0 1 0 0,0 0-1 0 0,0 0 1 0 0,-1 0-1 0 0,1 0 1 0 0,0 0-1 0 0,0 0 0 0 0,0 0 1 0 0,0 0-1 0 0,0 0 1 0 0,0 0-1 0 0,0 0 1 0 0,0 0-1 0 0,0 0 1 0 0,0 0-1 0 0,0-1 0 0 0,0 1 1 0 0,-1 0-1 0 0,1 0 1 0 0,0 0-1 0 0,0 0 1 0 0,0 0-1 0 0,0 0 1 0 0,0 0-1 0 0,0 0 0 0 0,0 0 1 0 0,0 0-1 0 0,0 0 1 0 0,0 0-1 0 0,0 0 1 0 0,0-1-1 0 0,0 1 0 0 0,0 0 1 0 0,0 0-1 0 0,0 0 1 0 0,0 0-1 0 0,0 0 1 0 0,0 0-1 0 0,0 0 1 0 0,0 0-1 0 0,0 0 0 0 0,0 0 1 0 0,0-1-1 0 0,0 1 1 0 0,0 0-1 0 0,0 0 1 0 0,0 0-1 0 0,0 0 1 0 0,0 0-1 0 0,0 0 0 0 0,0 0 1 0 0,0 0-1 0 0,0 0 1 0 0,0 0-1 0 0,1 0 1 0 0,-1 0-1 0 0,8-3 1386 0 0,20 2-1726 0 0,-13 0 601 0 0,44-8-1239 0 0,68-21-1 0 0,-57 13-5440 0 0,-58 14 3717 0 0,-3 3-1181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25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87 512 0 0,'4'-13'17662'0'0,"-8"21"-14554"0"0,2-4-2679 0 0,0 1 0 0 0,1-1 0 0 0,0 1 0 0 0,0 0 0 0 0,0 0 0 0 0,0 0 0 0 0,1 0 0 0 0,0 6-1 0 0,4 44 663 0 0,-2-38-701 0 0,0-4-174 0 0,0 0 1 0 0,1-1-1 0 0,0 1 1 0 0,8 18-1 0 0,25 44 740 0 0,-21-46-556 0 0,-18-53-209 0 0,1-33 1 0 0,2 47-171 0 0,0-1-21 0 0,0 0 0 0 0,3-17 0 0 0,-3 25-5 0 0,1 0 0 0 0,0 0 1 0 0,0 0-1 0 0,0 0 0 0 0,0 0 1 0 0,0 0-1 0 0,1 0 0 0 0,0 0 1 0 0,-1 1-1 0 0,1-1 1 0 0,0 1-1 0 0,0-1 0 0 0,3-2 1 0 0,5-4-7 0 0,1 0 0 0 0,-1-2 1 0 0,-1 1-1 0 0,0-1 0 0 0,-1 0 1 0 0,11-18-1 0 0,-14 19 17 0 0,1-2-8 0 0,0 0 0 0 0,1 1 1 0 0,0 0-1 0 0,1 0 0 0 0,0 0 0 0 0,0 1 1 0 0,11-9-1 0 0,-18 18 3 0 0,0 0 0 0 0,0 0 1 0 0,0 0-1 0 0,0 1 0 0 0,0-1 0 0 0,0 1 0 0 0,0-1 1 0 0,0 1-1 0 0,1-1 0 0 0,-1 1 0 0 0,0-1 0 0 0,0 1 1 0 0,0 0-1 0 0,0 0 0 0 0,1-1 0 0 0,-1 1 1 0 0,0 0-1 0 0,0 0 0 0 0,0 0 0 0 0,1 1 0 0 0,-1-1 1 0 0,2 0-1 0 0,-1 1-2 0 0,-1 0 1 0 0,1 0 0 0 0,-1 0-1 0 0,1 0 1 0 0,-1 0-1 0 0,0 0 1 0 0,0 1 0 0 0,1-1-1 0 0,-1 0 1 0 0,0 1-1 0 0,0-1 1 0 0,0 1-1 0 0,0-1 1 0 0,0 2 0 0 0,3 7 1 0 0,0 1-1 0 0,0-1 1 0 0,-1 0 0 0 0,1 12 0 0 0,-3-17 9 0 0,4 29 77 0 0,-2 1 0 0 0,-1-1 0 0 0,-4 48 1 0 0,1-12 348 0 0,-2-50-229 0 0,2-19-39 0 0,3-11-97 0 0,10-47-182 0 0,-9 39 90 0 0,0-1-1 0 0,2 1 0 0 0,0 0 0 0 0,10-21 0 0 0,-6 20-5 0 0,0 1 0 0 0,2 0 0 0 0,0 1 0 0 0,1 0 1 0 0,0 1-1 0 0,27-26 0 0 0,-37 40 27 0 0,1 0 0 0 0,-1 0 0 0 0,1 0 0 0 0,-1 1 0 0 0,1-1 0 0 0,-1 1 1 0 0,1-1-1 0 0,0 1 0 0 0,0 0 0 0 0,0 0 0 0 0,0 1 0 0 0,0-1 0 0 0,0 0 0 0 0,0 1 0 0 0,0 0 1 0 0,0 0-1 0 0,0 0 0 0 0,0 0 0 0 0,5 1 0 0 0,-4 0 2 0 0,-1 0 0 0 0,1 0 0 0 0,-1 1 0 0 0,1 0 0 0 0,-1-1 0 0 0,0 1 0 0 0,1 0 0 0 0,-1 1 0 0 0,0-1 0 0 0,0 1 0 0 0,-1-1 0 0 0,1 1 0 0 0,0 0 0 0 0,-1 0 0 0 0,3 4 0 0 0,2 3 3 0 0,-1 1 0 0 0,0 0 0 0 0,-1 0 0 0 0,-1 0-1 0 0,1 1 1 0 0,-2-1 0 0 0,0 1 0 0 0,0 0 0 0 0,1 14 0 0 0,-1 13 63 0 0,-2 59 0 0 0,-2-46 6 0 0,1-49-79 0 0,2 33-51 0 0,-2-34 17 0 0,1 0 1 0 0,-1 0 0 0 0,1 0 0 0 0,-1 0 0 0 0,1 0 0 0 0,0 0 0 0 0,-1 0 0 0 0,1 0 0 0 0,0 0 0 0 0,1 0 0 0 0,-1 0 0 0 0,0-1 0 0 0,0 1 0 0 0,3 2 0 0 0,-4-4-26 0 0,1 0 0 0 0,-1 1 0 0 0,1-1 0 0 0,-1 0-1 0 0,0 0 1 0 0,1 0 0 0 0,-1 0 0 0 0,1 1 0 0 0,-1-1 0 0 0,1 0 0 0 0,-1 0-1 0 0,0 0 1 0 0,1 0 0 0 0,-1 0 0 0 0,1 0 0 0 0,-1 0 0 0 0,1 0 0 0 0,-1 0 0 0 0,1-1-1 0 0,-1 1 1 0 0,1 0 0 0 0,-1 0 0 0 0,0 0 0 0 0,1 0 0 0 0,-1-1 0 0 0,1 1 0 0 0,-1 0-1 0 0,0 0 1 0 0,1-1 0 0 0,12-11-2210 0 0,-8 7 1096 0 0,38-27-9320 0 0,-27 20 7529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9:49.18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43 188 512 0 0,'0'0'691'0'0,"-4"-17"2136"0"0,5 14-2780 0 0,0 1-1 0 0,0-1 1 0 0,0 1-1 0 0,0 0 1 0 0,1 0-1 0 0,-1-1 1 0 0,1 1-1 0 0,-1 0 1 0 0,3-2-1 0 0,-3 3-34 0 0,0 0 1 0 0,1-1-1 0 0,-1 1 0 0 0,0-1 0 0 0,0 0 1 0 0,0 1-1 0 0,0-1 0 0 0,0 0 0 0 0,0 0 0 0 0,0 0 1 0 0,-1 1-1 0 0,1-1 0 0 0,0-3 0 0 0,-1 5-15 0 0,0-1 106 0 0,-1 1 0 0 0,1-1 0 0 0,0 0 0 0 0,0 1 0 0 0,0-1 0 0 0,0 1 0 0 0,0-1 0 0 0,0 0 0 0 0,0 1 0 0 0,0-1-1 0 0,1 0 1 0 0,-1 1 0 0 0,0-1 0 0 0,0 1 0 0 0,0-1 0 0 0,1 1 0 0 0,-1-1 0 0 0,0 1 0 0 0,0-1 0 0 0,1 0 0 0 0,-1 1 0 0 0,1 0 0 0 0,-1-1 0 0 0,0 1 0 0 0,1-1 0 0 0,0 0 0 0 0,4-3-354 0 0,-3 0 690 0 0,-4 4 802 0 0,-7 6 340 0 0,-16 20 3971 0 0,25-31-4617 0 0,2-5-702 0 0,5 0 328 0 0,-5 8-482 0 0,-1 0 0 0 0,1-1 0 0 0,-1 1 0 0 0,1 0 1 0 0,-1-1-1 0 0,0 1 0 0 0,0-1 0 0 0,1-3 1 0 0,-2 6-77 0 0,0 0 1 0 0,0-1-1 0 0,0 1 1 0 0,0 0-1 0 0,0 0 1 0 0,0-1-1 0 0,-1 1 1 0 0,1 0-1 0 0,0 0 1 0 0,0 0-1 0 0,0-1 1 0 0,0 1-1 0 0,-1 0 1 0 0,1 0-1 0 0,0 0 1 0 0,0 0-1 0 0,0-1 1 0 0,-1 1-1 0 0,1 0 1 0 0,0 0-1 0 0,0 0 1 0 0,-1 0-1 0 0,1 0 1 0 0,0 0-1 0 0,0 0 1 0 0,-1 0-1 0 0,1 0 1 0 0,0 0-1 0 0,0 0 1 0 0,-1 0-1 0 0,1 0 1 0 0,0 0-1 0 0,-1 0 1 0 0,1 0-1 0 0,0 0 1 0 0,0 0-1 0 0,-1 0 1 0 0,1 0-1 0 0,0 0 1 0 0,-1 0-1 0 0,-10 2 244 0 0,10-1-177 0 0,0-1 0 0 0,1 0 0 0 0,-1 1 0 0 0,0-1-1 0 0,0 1 1 0 0,0-1 0 0 0,0 1 0 0 0,0 0 0 0 0,1-1-1 0 0,-1 1 1 0 0,0 0 0 0 0,1-1 0 0 0,-1 1 0 0 0,0 0-1 0 0,1 0 1 0 0,-1-1 0 0 0,1 1 0 0 0,-1 0 0 0 0,1 0-1 0 0,0 0 1 0 0,-1 0 0 0 0,1 1 0 0 0,-1 1 218 0 0,1 0 0 0 0,-1 0 1 0 0,1 0-1 0 0,0-1 0 0 0,0 1 1 0 0,1 4-1 0 0,12-23 71 0 0,-7 9-313 0 0,-5 6-31 0 0,0 0-1 0 0,0 0 0 0 0,0 0 0 0 0,0 0 0 0 0,0 0 0 0 0,-1-1 0 0 0,1 1 0 0 0,0 0 0 0 0,0 0 0 0 0,-1-1 0 0 0,1 1 0 0 0,-1 0 0 0 0,0-1 0 0 0,1 1 0 0 0,-1-1 0 0 0,0 1 1 0 0,1-3-1 0 0,-3 6 66 0 0,2-2-73 0 0,0 0-1 0 0,0 0 1 0 0,0 0-1 0 0,0 1 1 0 0,0-1-1 0 0,0 0 0 0 0,-1 0 1 0 0,1 0-1 0 0,0 0 1 0 0,0 1-1 0 0,0-1 1 0 0,0 0-1 0 0,0 0 1 0 0,0 0-1 0 0,0 0 0 0 0,0 0 1 0 0,0 0-1 0 0,-1 1 1 0 0,1-1-1 0 0,0 0 1 0 0,0 0-1 0 0,0 0 1 0 0,0 0-1 0 0,0 0 1 0 0,-1 0-1 0 0,1 0 0 0 0,0 0 1 0 0,0 0-1 0 0,0 0 1 0 0,0 0-1 0 0,-1 0 1 0 0,1 0-1 0 0,0 0 1 0 0,0 0-1 0 0,0 0 0 0 0,0 0 1 0 0,-1 0-1 0 0,1 0 1 0 0,0 0-1 0 0,0 0 1 0 0,0 0-1 0 0,0 0 1 0 0,-1 0-1 0 0,1 0 1 0 0,0 0-1 0 0,0 0 0 0 0,0 0 1 0 0,0 0-1 0 0,0 0 1 0 0,-1-1-1 0 0,1 1 1 0 0,0 0-1 0 0,0 0 1 0 0,0 0-1 0 0,0 0 1 0 0,0 0-1 0 0,0-1 0 0 0,-1 1 3 0 0,1 0 1 0 0,0 0-1 0 0,0-1 0 0 0,-1 1 0 0 0,1 0 0 0 0,0 0 0 0 0,0-1 0 0 0,-1 1 0 0 0,1 0 0 0 0,0 0 0 0 0,-1 0 0 0 0,1 0 1 0 0,0-1-1 0 0,-1 1 0 0 0,1 0 0 0 0,0 0 0 0 0,-1 0 0 0 0,1 0 0 0 0,0 0 0 0 0,-1 0 0 0 0,1 0 0 0 0,-1 0 1 0 0,1 0-1 0 0,0 0 0 0 0,-1 0 0 0 0,1 0 0 0 0,0 0 0 0 0,-1 0 0 0 0,1 0 0 0 0,0 1 0 0 0,-1-1 0 0 0,1 0 0 0 0,0 0 1 0 0,-1 1-1 0 0,-10 6 228 0 0,11-6-198 0 0,-1 0-1 0 0,0 0 0 0 0,1 0 1 0 0,-1 0-1 0 0,1-1 0 0 0,-1 1 0 0 0,1 0 1 0 0,-1 0-1 0 0,1 0 0 0 0,0 0 0 0 0,0 0 1 0 0,-1 0-1 0 0,1 0 0 0 0,0 0 0 0 0,0 0 1 0 0,0 0-1 0 0,0 0 0 0 0,0 0 0 0 0,0 0 1 0 0,0 1-1 0 0,1 0 0 0 0,0-1-26 0 0,-1-1 0 0 0,1 0 0 0 0,0 0 0 0 0,-1 1 1 0 0,1-1-1 0 0,-1 0 0 0 0,1 0 0 0 0,0 0 0 0 0,-1 0 0 0 0,1 0 0 0 0,0 0 0 0 0,-1 0 0 0 0,1 0 1 0 0,-1 0-1 0 0,1 0 0 0 0,0 0 0 0 0,-1-1 0 0 0,1 1 0 0 0,-1 0 0 0 0,1 0 0 0 0,0-1 0 0 0,-1 1 1 0 0,1 0-1 0 0,-1-1 0 0 0,1 1 0 0 0,-1 0 0 0 0,1-1 0 0 0,-1 1 0 0 0,1-1 0 0 0,-1 1 1 0 0,0-1-1 0 0,1 1 0 0 0,0-2 0 0 0,16-19-26 0 0,-15 18 43 0 0,3-3-27 0 0,-2 1 1 0 0,1-1-1 0 0,4-9 0 0 0,-7 14-2 0 0,-1-1-1 0 0,1 1 1 0 0,-1 0-1 0 0,1 0 1 0 0,-1 0-1 0 0,0-1 0 0 0,1 1 1 0 0,-1 0-1 0 0,0-1 1 0 0,0 1-1 0 0,0 0 0 0 0,0 0 1 0 0,0-1-1 0 0,0 1 1 0 0,0 0-1 0 0,0-1 1 0 0,-1 1-1 0 0,1 0 0 0 0,0 0 1 0 0,-1-1-1 0 0,1 1 1 0 0,-1 0-1 0 0,1 0 1 0 0,-1 0-1 0 0,-1-2 0 0 0,2 2 4 0 0,-1 1-1 0 0,1 0 0 0 0,-1-1 0 0 0,1 1 1 0 0,-1 0-1 0 0,1 0 0 0 0,0-1 0 0 0,-1 1 1 0 0,1 0-1 0 0,-1 0 0 0 0,1-1 0 0 0,-1 1 1 0 0,1 0-1 0 0,-1 0 0 0 0,0 0 0 0 0,1 0 0 0 0,-1 0 1 0 0,1 0-1 0 0,-1 0 0 0 0,1 0 0 0 0,-1 0 1 0 0,1 0-1 0 0,-1 0 0 0 0,1 0 0 0 0,-1 1 1 0 0,1-1-1 0 0,-1 0 0 0 0,1 0 0 0 0,-1 0 1 0 0,1 1-1 0 0,-1-1 0 0 0,1 0 0 0 0,-1 1 1 0 0,1-1-1 0 0,0 0 0 0 0,-1 1 0 0 0,1-1 0 0 0,0 0 1 0 0,-1 1-1 0 0,1-1 0 0 0,0 1 0 0 0,-1-1 1 0 0,1 1-1 0 0,0-1 0 0 0,0 1 0 0 0,0-1 1 0 0,-1 2-1 0 0,0 0 4 0 0,0 1-1 0 0,-1-1 1 0 0,1 1 0 0 0,0 0 0 0 0,1-1-1 0 0,-1 1 1 0 0,0 5 0 0 0,1-3 4 0 0,0 0 7 0 0,0 0 0 0 0,0-1 0 0 0,1 1 1 0 0,0 6-1 0 0,-1-5-36 0 0,0-5 19 0 0,0-1 1 0 0,0 1-1 0 0,0 0 1 0 0,0 0-1 0 0,0-1 0 0 0,0 1 1 0 0,0 0-1 0 0,0 0 1 0 0,0-1-1 0 0,0 1 0 0 0,0 0 1 0 0,0 0-1 0 0,1 0 0 0 0,0 0-5 0 0,-1-1 28 0 0,-1-10-82 0 0,0 9 53 0 0,1 0 0 0 0,-1 0 0 0 0,1 0 0 0 0,0 0 0 0 0,0 0 0 0 0,0 0 0 0 0,0 0 0 0 0,0 0 0 0 0,0 0 0 0 0,0 0 0 0 0,0 0-1 0 0,0-2 1 0 0,1 1 11 0 0,1-4-5 0 0,-1 1 1 0 0,1-1-1 0 0,-1 1 1 0 0,0-1 0 0 0,0 1-1 0 0,-1-1 1 0 0,0 0-1 0 0,0-6 1 0 0,0 12-1 0 0,0 0 1 0 0,0 0-1 0 0,0 0 1 0 0,0-1-1 0 0,0 1 1 0 0,0 0-1 0 0,0 0 1 0 0,0 0-1 0 0,0-1 1 0 0,-1 1-1 0 0,1 0 1 0 0,0 0-1 0 0,0 0 1 0 0,0-1-1 0 0,0 1 1 0 0,0 0-1 0 0,0 0 1 0 0,0 0-1 0 0,0 0 1 0 0,-1 0 0 0 0,1-1-1 0 0,0 1 1 0 0,0 0-1 0 0,0 0 1 0 0,0 0-1 0 0,-1 0 1 0 0,1 0-1 0 0,0 0 1 0 0,0-1-1 0 0,0 1 1 0 0,-1 0-1 0 0,1 0 1 0 0,0 0-1 0 0,0 0 1 0 0,0 0-1 0 0,-1 0 1 0 0,1 0-1 0 0,0 0 1 0 0,0 0-1 0 0,0 0 1 0 0,-1 0-1 0 0,1 0 1 0 0,0 0-1 0 0,0 0 1 0 0,0 0-1 0 0,-1 0 1 0 0,1 0-1 0 0,0 1 1 0 0,0-1-1 0 0,0 0 1 0 0,0 0-1 0 0,-1 0 1 0 0,1 0-1 0 0,0 0 1 0 0,0 0-1 0 0,0 0 1 0 0,0 1-1 0 0,-1-1 1 0 0,1 0-1 0 0,0 0 1 0 0,0 0-1 0 0,0 0 1 0 0,0 1-1 0 0,0-1 1 0 0,0 0-1 0 0,0 0 1 0 0,0 0-1 0 0,-1 1 1 0 0,-8 15 13 0 0,8-14 1 0 0,-7 11 4 0 0,1-1 0 0 0,0 1 0 0 0,1 0 1 0 0,-6 23-1 0 0,12-36-20 0 0,-1 0 0 0 0,1 0 0 0 0,0 0-1 0 0,0 0 1 0 0,0 0 0 0 0,0 1 0 0 0,0-1 0 0 0,0 0 0 0 0,0 0 0 0 0,0 0 0 0 0,0 0 0 0 0,0 0 0 0 0,0 0-1 0 0,0 0 1 0 0,0 1 0 0 0,0-1 0 0 0,0 0 0 0 0,0 0 0 0 0,0 0 0 0 0,0 0 0 0 0,0 0 0 0 0,0 0 0 0 0,0 0-1 0 0,0 1 1 0 0,0-1 0 0 0,0 0 0 0 0,0 0 0 0 0,0 0 0 0 0,0 0 0 0 0,0 0 0 0 0,0 0 0 0 0,0 0 0 0 0,0 1-1 0 0,0-1 1 0 0,0 0 0 0 0,0 0 0 0 0,1 0 0 0 0,-1 0 0 0 0,0 0 0 0 0,0 0 0 0 0,0 0 0 0 0,0 0 0 0 0,0 0-1 0 0,0 0 1 0 0,0 0 0 0 0,0 1 0 0 0,1-1 0 0 0,-1 0 0 0 0,0 0 0 0 0,0 0 0 0 0,7-5-93 0 0,6-7-128 0 0,9-16-971 0 0,9-9-5277 0 0,-19 26 2349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3:25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7 10290 0 0,'-2'1'19252'0'0,"12"1"-15294"0"0,11 0-6631 0 0,-15-2 4104 0 0,22-5-2095 0 0,-12-2-4591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06.0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64 154 512 0 0,'-31'16'5706'0'0,"28"-14"-4182"0"0,-1 0 1 0 0,0-1-1 0 0,0 0 1 0 0,0 0-1 0 0,0 0 0 0 0,-6 0 1 0 0,24-14 1370 0 0,29-18-2365 0 0,1 1 0 0 0,1 3 1 0 0,72-33-1 0 0,-109 57-507 0 0,0 0 1 0 0,0 0-1 0 0,0 1 1 0 0,1 0-1 0 0,-1 0 1 0 0,0 1-1 0 0,1 0 1 0 0,9 0-1 0 0,-15 2-11 0 0,0-1 1 0 0,0 0-1 0 0,0 1 1 0 0,0 0-1 0 0,0-1 0 0 0,0 1 1 0 0,-1 0-1 0 0,1 1 0 0 0,0-1 1 0 0,-1 0-1 0 0,1 1 1 0 0,0-1-1 0 0,-1 1 0 0 0,0 0 1 0 0,1 0-1 0 0,-1 0 0 0 0,0 0 1 0 0,0 0-1 0 0,0 1 1 0 0,-1-1-1 0 0,1 1 0 0 0,0-1 1 0 0,-1 1-1 0 0,0-1 0 0 0,1 1 1 0 0,0 4-1 0 0,2 4 35 0 0,-1 1-1 0 0,0 0 1 0 0,-1-1 0 0 0,1 21-1 0 0,-2 49 151 0 0,-3-62-173 0 0,2 0 1 0 0,0 1-1 0 0,1-1 1 0 0,1 0 0 0 0,1 0-1 0 0,6 19 1 0 0,-7-32-65 0 0,0 0 0 0 0,0 0 0 0 0,1-1 0 0 0,0 1 0 0 0,0-1 0 0 0,6 9 0 0 0,-7-11-52 0 0,0-1 0 0 0,0 0 0 0 0,1 0-1 0 0,-1 0 1 0 0,1-1 0 0 0,-1 1 0 0 0,1 0 0 0 0,0-1-1 0 0,-1 0 1 0 0,1 1 0 0 0,0-1 0 0 0,0 0-1 0 0,0 0 1 0 0,0-1 0 0 0,4 1 0 0 0,25 2-2584 0 0,-27-2 1441 0 0,0-2 0 0 0,1 1 0 0 0,-1 0 0 0 0,6-3 1 0 0,1 0-1699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06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599 14 520 0 0,'-3'-2'656'0'0,"1"1"-1"0"0,-1-1 1 0 0,0 1-1 0 0,0-1 0 0 0,0 1 1 0 0,0 0-1 0 0,0 0 1 0 0,0 0-1 0 0,0 1 1 0 0,-1-1-1 0 0,1 1 1 0 0,0-1-1 0 0,0 1 1 0 0,0 0-1 0 0,-1 0 1 0 0,1 1-1 0 0,-3 0 1 0 0,2 0-255 0 0,1 0 0 0 0,-1 1 1 0 0,1-1-1 0 0,0 1 1 0 0,0 0-1 0 0,0 0 1 0 0,0 0-1 0 0,0 0 0 0 0,-4 5 1 0 0,-9 9 1634 0 0,-25 36-1 0 0,6-7-1058 0 0,10-17-528 0 0,-2-1 0 0 0,-43 34 1 0 0,-70 33-218 0 0,116-80-216 0 0,-92 50-614 0 0,105-60-988 0 0,22-10-2463 0 0,7-3 2012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06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542 123 512 0 0,'0'-7'906'0'0,"1"0"1"0"0,-1 0-1 0 0,0 0 0 0 0,-1 0 1 0 0,0 0-1 0 0,0 0 0 0 0,-4-14 0 0 0,4 18-573 0 0,0 1-1 0 0,0-1 1 0 0,-1 0-1 0 0,0 0 1 0 0,1 1-1 0 0,-1-1 0 0 0,0 1 1 0 0,0-1-1 0 0,-1 1 1 0 0,1 0-1 0 0,0 0 0 0 0,-1 0 1 0 0,1 0-1 0 0,-1 0 1 0 0,0 0-1 0 0,0 1 0 0 0,1-1 1 0 0,-1 1-1 0 0,0 0 1 0 0,-5-1-1 0 0,-2-1 44 0 0,0 2 1 0 0,-1-1-1 0 0,1 1 0 0 0,0 0 1 0 0,-1 1-1 0 0,1 1 0 0 0,-1 0 0 0 0,1 0 1 0 0,-11 3-1 0 0,-3 2 234 0 0,0 0 0 0 0,-38 18 0 0 0,47-17-363 0 0,1 1 0 0 0,0 1 0 0 0,0 0 0 0 0,1 1 0 0 0,0 0-1 0 0,1 1 1 0 0,0 1 0 0 0,0 0 0 0 0,-11 16 0 0 0,7-6 105 0 0,0 1 0 0 0,1 1 0 0 0,1 1 0 0 0,-16 40 0 0 0,25-51-238 0 0,0 0 0 0 0,1 0 0 0 0,0 0 0 0 0,1 1 0 0 0,0-1 0 0 0,2 1 0 0 0,-1 21 0 0 0,2-32-100 0 0,0 1 0 0 0,1 0 1 0 0,-1-1-1 0 0,1 1 0 0 0,0-1 1 0 0,0 1-1 0 0,1-1 0 0 0,-1 0 1 0 0,1 1-1 0 0,0-1 0 0 0,0 0 1 0 0,1 0-1 0 0,-1 0 0 0 0,1 0 0 0 0,0-1 1 0 0,0 1-1 0 0,0-1 0 0 0,0 0 1 0 0,0 1-1 0 0,1-2 0 0 0,0 1 1 0 0,-1 0-1 0 0,1-1 0 0 0,0 1 1 0 0,0-1-1 0 0,1 0 0 0 0,7 2 1 0 0,5 1-48 0 0,1-1 1 0 0,0-1 0 0 0,0 0 0 0 0,24-1 0 0 0,75-5-658 0 0,-88 0 21 0 0,0 0 1 0 0,0-2 0 0 0,0-2 0 0 0,32-10 0 0 0,-5-6-3288 0 0,-3-7-3784 0 0,-33 18 2279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06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59 3329 0 0,'-27'3'10006'0'0,"9"-1"-5889"0"0,35-1-607 0 0,88-24-2470 0 0,24-3-1248 0 0,118 11-4946 0 0,-207 15 3973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07.4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75 512 0 0,'13'-37'3320'0'0,"-2"0"9658"0"0,-10 44-11482 0 0,1 12-643 0 0,6 142 1201 0 0,0 0-1448 0 0,-9-112-424 0 0,0-5-14 0 0,2 1 0 0 0,10 70 0 0 0,-8-101-124 0 0,9 28 0 0 0,-10-39-354 0 0,-1 1 1 0 0,1 0-1 0 0,0 0 1 0 0,0-1-1 0 0,0 1 1 0 0,0-1-1 0 0,1 1 1 0 0,-1-1-1 0 0,1 0 1 0 0,0 0-1 0 0,6 5 1 0 0,-5-7-1732 0 0,-1 0-218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07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106 331 2873 0 0,'-37'-12'9582'0'0,"29"10"-8354"0"0,0-1 0 0 0,1 0 1 0 0,-1 0-1 0 0,1 0 0 0 0,-14-9 0 0 0,20 11-1168 0 0,0 1 1 0 0,1-1-1 0 0,-1 0 0 0 0,0 0 0 0 0,0 0 0 0 0,1 0 0 0 0,-1 0 0 0 0,0 0 0 0 0,1-1 1 0 0,-1 1-1 0 0,1 0 0 0 0,0 0 0 0 0,-1 0 0 0 0,1 0 0 0 0,0-1 0 0 0,0 1 1 0 0,0 0-1 0 0,0 0 0 0 0,0-1 0 0 0,0 1 0 0 0,0 0 0 0 0,0 0 0 0 0,0-1 0 0 0,0 1 1 0 0,1 0-1 0 0,-1 0 0 0 0,0 0 0 0 0,1 0 0 0 0,0-2 0 0 0,3-4 78 0 0,-1-1-1 0 0,1 1 1 0 0,7-9 0 0 0,-7 9-54 0 0,11-15 21 0 0,0 1-1 0 0,1 1 1 0 0,1 0-1 0 0,1 1 1 0 0,1 1-1 0 0,26-21 0 0 0,-34 32-91 0 0,0 0-1 0 0,0 0 1 0 0,0 2 0 0 0,0-1-1 0 0,1 1 1 0 0,17-4-1 0 0,-20 6 6 0 0,1 2-1 0 0,-1-1 1 0 0,1 1-1 0 0,0 0 1 0 0,-1 1-1 0 0,1 1 1 0 0,-1-1-1 0 0,1 1 0 0 0,13 4 1 0 0,-7 0-14 0 0,0 0 0 0 0,0 2 0 0 0,0 0 0 0 0,-1 1 0 0 0,0 0 0 0 0,0 1 0 0 0,-1 1 0 0 0,0 0 0 0 0,-1 1 0 0 0,0 1 0 0 0,19 22 0 0 0,-27-28-9 0 0,-1 0 1 0 0,1 0-1 0 0,-2 1 0 0 0,1-1 1 0 0,-1 1-1 0 0,0 0 0 0 0,0 0 1 0 0,0 0-1 0 0,-1 0 0 0 0,0 1 0 0 0,-1-1 1 0 0,1 10-1 0 0,-2-6 3 0 0,0 0 0 0 0,0-1 0 0 0,-1 1-1 0 0,-1-1 1 0 0,0 1 0 0 0,0-1 0 0 0,-8 20 0 0 0,0-7 10 0 0,-1-1 1 0 0,-1 0-1 0 0,-1-1 1 0 0,-1 0-1 0 0,0-1 1 0 0,-31 31-1 0 0,28-32 3 0 0,-1-2-1 0 0,-1 0 1 0 0,-34 23-1 0 0,45-35-65 0 0,-1 0 0 0 0,1 0 0 0 0,-1-1 0 0 0,0 0 0 0 0,-1 0 0 0 0,1-1 0 0 0,-1 0 0 0 0,1-1 0 0 0,-1 0 0 0 0,0-1 0 0 0,0 0 0 0 0,-10 0 0 0 0,17-1-175 0 0,0 0 0 0 0,1-1-1 0 0,-1 1 1 0 0,0-1 0 0 0,1 1 0 0 0,-1-1 0 0 0,1 0 0 0 0,-1 0-1 0 0,1-1 1 0 0,-1 1 0 0 0,1 0 0 0 0,0-1 0 0 0,0 1 0 0 0,0-1-1 0 0,0 0 1 0 0,0 0 0 0 0,0 1 0 0 0,0-2 0 0 0,0 1 0 0 0,1 0-1 0 0,-1 0 1 0 0,1 0 0 0 0,-2-3 0 0 0,-5-14-2424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09.0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385 171 512 0 0,'1'-7'1651'0'0,"0"1"1"0"0,0-1-1 0 0,-1 0 1 0 0,0 1-1 0 0,0-1 0 0 0,0 0 1 0 0,-3-8-1 0 0,2 6-995 0 0,-1 0-1 0 0,-1 1 1 0 0,0-1-1 0 0,0 1 1 0 0,0 0-1 0 0,-1-1 1 0 0,0 2-1 0 0,-9-13 1 0 0,11 18-546 0 0,0 0-1 0 0,0 0 1 0 0,-1 0 0 0 0,1 0 0 0 0,0 1-1 0 0,-1-1 1 0 0,1 1 0 0 0,-1 0 0 0 0,0-1-1 0 0,1 1 1 0 0,-1 1 0 0 0,0-1 0 0 0,0 0-1 0 0,0 1 1 0 0,0-1 0 0 0,1 1 0 0 0,-1 0 0 0 0,0 0-1 0 0,0 0 1 0 0,0 0 0 0 0,-4 1 0 0 0,-4 1 94 0 0,0 0 1 0 0,0 0 0 0 0,0 2-1 0 0,-13 4 1 0 0,11-2-87 0 0,-1 0 1 0 0,1 1-1 0 0,0 0 1 0 0,0 1-1 0 0,1 1 1 0 0,0 0-1 0 0,1 1 0 0 0,0 0 1 0 0,0 0-1 0 0,1 1 1 0 0,0 1-1 0 0,1-1 1 0 0,1 2-1 0 0,0-1 1 0 0,0 1-1 0 0,1 0 1 0 0,1 1-1 0 0,0 0 0 0 0,1 0 1 0 0,1 0-1 0 0,0 0 1 0 0,0 1-1 0 0,2-1 1 0 0,0 1-1 0 0,1 0 1 0 0,0 19-1 0 0,1-27-111 0 0,1-1 0 0 0,0 1 0 0 0,0-1-1 0 0,0 0 1 0 0,1 1 0 0 0,0-1 0 0 0,0 0 0 0 0,1 0 0 0 0,0 0 0 0 0,0 0 0 0 0,0-1 0 0 0,0 1-1 0 0,1-1 1 0 0,0 0 0 0 0,5 5 0 0 0,-3-4-26 0 0,0-1-1 0 0,1 0 1 0 0,-1 0 0 0 0,1-1 0 0 0,0 0-1 0 0,1 0 1 0 0,-1-1 0 0 0,0 0-1 0 0,1 0 1 0 0,0 0 0 0 0,13 1 0 0 0,1 0-195 0 0,0-1-1 0 0,0-1 1 0 0,0-2 0 0 0,0 0 0 0 0,0-1 0 0 0,0-1 0 0 0,0-1 0 0 0,-1-1 0 0 0,23-7 0 0 0,-21 4-1684 0 0,30-15 1 0 0,-31 11-2090 0 0,27-17 0 0 0,-17 5-2432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09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81 2929 0 0,'-6'-3'3211'0'0,"4"2"-2422"0"0,0 0-1 0 0,0 0 1 0 0,0 0 0 0 0,1 0-1 0 0,-1 0 1 0 0,0-1 0 0 0,1 1-1 0 0,-1 0 1 0 0,0-1-1 0 0,1 0 1 0 0,0 1 0 0 0,-1-1-1 0 0,0-2 1 0 0,3 3-602 0 0,0 1-1 0 0,0-1 1 0 0,-1 0 0 0 0,1 1-1 0 0,0-1 1 0 0,1 1 0 0 0,-1-1 0 0 0,0 1-1 0 0,0-1 1 0 0,0 1 0 0 0,0 0-1 0 0,0-1 1 0 0,0 1 0 0 0,3 0-1 0 0,-1-1 131 0 0,31-6 196 0 0,0 1 1 0 0,51-3 0 0 0,-54 7-507 0 0,47-5-319 0 0,26-1-989 0 0,-36 0-4588 0 0,-58 7 2710 0 0,-5 1 920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09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1824 0 0,'6'2'9234'0'0,"1"2"-3568"0"0,8 11-1813 0 0,14 20-3489 0 0,-28-34 33 0 0,37 49 948 0 0,87 102-1266 0 0,-88-109-5891 0 0,-27-31 2257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9:54.14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32 19 512 0 0,'-10'9'-504'0'0,"10"-9"509"0"0,0 0 0 0 0,0 1 1 0 0,1-1-1 0 0,-1 0 0 0 0,0 1 0 0 0,0-1 0 0 0,0 1 1 0 0,0-1-1 0 0,1 0 0 0 0,-1 1 0 0 0,0-1 0 0 0,0 0 1 0 0,0 1-1 0 0,1-1 0 0 0,-1 0 0 0 0,0 0 0 0 0,1 1 0 0 0,-1-1 1 0 0,0 0-1 0 0,1 0 0 0 0,-1 1 0 0 0,0-1 0 0 0,1 0 1 0 0,-1 0-1 0 0,0 0 0 0 0,1 0 0 0 0,-1 0 0 0 0,0 0 1 0 0,1 1-1 0 0,-1-1 0 0 0,1 0 0 0 0,-1 0 0 0 0,0 0 1 0 0,1 0-1 0 0,-1 0 0 0 0,1 0 0 0 0,-1 0 0 0 0,0-1 1 0 0,1 1-1 0 0,-1 0 0 0 0,0 0 0 0 0,1 0 0 0 0,-1 0 1 0 0,1-1-1 0 0,3-2 166 0 0,-12 1-71 0 0,6 1-187 0 0,1 1 168 0 0,1 0 1 0 0,0 0-1 0 0,0 0 0 0 0,0 0 0 0 0,0 0 0 0 0,0 0 0 0 0,0 0 1 0 0,-1 0-1 0 0,1-1 0 0 0,0 1 0 0 0,0 0 0 0 0,0 0 0 0 0,0 0 0 0 0,0 0 1 0 0,-1 0-1 0 0,1 0 0 0 0,0 0 0 0 0,0 0 0 0 0,0 0 0 0 0,0 0 1 0 0,0 0-1 0 0,-1 0 0 0 0,1 0 0 0 0,0 0 0 0 0,0 0 0 0 0,0 0 0 0 0,0 1 1 0 0,0-1-1 0 0,-1 0 0 0 0,1 0 0 0 0,0 0 0 0 0,0 0 0 0 0,0 0 1 0 0,0 0-1 0 0,0 0 0 0 0,0 0 0 0 0,-1 0 0 0 0,1 1 0 0 0,0-1 0 0 0,0 0 1 0 0,0 0-1 0 0,0 0 0 0 0,0 0 0 0 0,0 0 0 0 0,0 0 0 0 0,0 1 1 0 0,0-1-1 0 0,0 0 0 0 0,0 0 0 0 0,0 0 0 0 0,0 0 0 0 0,0 0 1 0 0,0 1-1 0 0,0-1 0 0 0,0 0 0 0 0,0 0 0 0 0,0 0 0 0 0,0 1 622 0 0,-2 0-384 0 0,-7 4 310 0 0,6-4-465 0 0,5-4-173 0 0,6-1 241 0 0,-7 6-117 0 0,-5 3-137 0 0,3-5 35 0 0,1 0-1 0 0,0 1 1 0 0,0-1 0 0 0,0 0-1 0 0,0 0 1 0 0,0 0-1 0 0,0 0 1 0 0,0 0 0 0 0,-1 0-1 0 0,1 0 1 0 0,0 0-1 0 0,0 1 1 0 0,0-1 0 0 0,0 0-1 0 0,-1 0 1 0 0,1 0-1 0 0,0 0 1 0 0,0 0 0 0 0,0 0-1 0 0,0 0 1 0 0,0 0-1 0 0,-1 0 1 0 0,1 0-1 0 0,0 0 1 0 0,0 0 0 0 0,0 0-1 0 0,0 0 1 0 0,-1 0-1 0 0,1 0 1 0 0,0 0 0 0 0,0 0-1 0 0,0 0 1 0 0,0 0-1 0 0,-1-1 1 0 0,1 1 0 0 0,0 0-1 0 0,0 0 1 0 0,-1 0 882 0 0,0 5 126 0 0,5 3 583 0 0,-4-8-1574 0 0,0 1 0 0 0,0-1 0 0 0,0 0 0 0 0,0 0 0 0 0,0 0 0 0 0,0 0 0 0 0,0 1 0 0 0,1-1 0 0 0,-1 0 0 0 0,0 0 0 0 0,0 0-1 0 0,0 0 1 0 0,0 0 0 0 0,0 0 0 0 0,0 0 0 0 0,1 1 0 0 0,-1-1 0 0 0,0 0 0 0 0,0 0 0 0 0,0 0 0 0 0,0 0 0 0 0,1 0 0 0 0,-1 0 0 0 0,0 0 0 0 0,0 0 0 0 0,0 0 0 0 0,0 0 0 0 0,1 0 0 0 0,-1 0 0 0 0,0 0 0 0 0,0 0 0 0 0,0 0 0 0 0,0 0 0 0 0,1 0 0 0 0,-1 0 0 0 0,0 0 0 0 0,0 0 0 0 0,0 0 0 0 0,0 0 0 0 0,1-1 0 0 0,-1 1 0 0 0,0 0 0 0 0,0 0 0 0 0,0 0-1 0 0,0 0 1 0 0,0 0 0 0 0,1 0 0 0 0,2-3 25 0 0,0 1 0 0 0,0 0 0 0 0,1 0-1 0 0,-1 0 1 0 0,1 0 0 0 0,0 1 0 0 0,0-1-1 0 0,-1 1 1 0 0,1 0 0 0 0,5 0 0 0 0,-6 0 183 0 0,-29 14 1414 0 0,16-9-1381 0 0,9-3-113 0 0,-1-1-1 0 0,0 1 1 0 0,0 0-1 0 0,1 0 0 0 0,-1 0 1 0 0,0 0-1 0 0,1 0 1 0 0,-2 2-1 0 0,2-3-108 0 0,1 1 0 0 0,0-1-1 0 0,-1 1 1 0 0,1-1 0 0 0,0 1-1 0 0,0-1 1 0 0,0 1-1 0 0,-1 0 1 0 0,1-1 0 0 0,0 1-1 0 0,0-1 1 0 0,0 1 0 0 0,0 0-1 0 0,0-1 1 0 0,0 1 0 0 0,0 0-1 0 0,0-1 1 0 0,0 1 0 0 0,1-1-1 0 0,-1 1 1 0 0,0-1 0 0 0,0 1-1 0 0,1 0 1 0 0,-1-1 0 0 0,0 1-1 0 0,0-1 1 0 0,1 1 0 0 0,-1-1-1 0 0,1 1 1 0 0,0 0 0 0 0,-1 0 25 0 0,1 1-1 0 0,1-1 1 0 0,-1 1 0 0 0,0-1 0 0 0,0 0 0 0 0,1 1 0 0 0,-1-1 0 0 0,0 0 0 0 0,1 0 0 0 0,-1 0 0 0 0,1 0 0 0 0,2 1 0 0 0,-4-2-69 0 0,1 0 1 0 0,0 0-1 0 0,0 0 1 0 0,-1 1-1 0 0,1-1 1 0 0,0 0 0 0 0,0 0-1 0 0,0-1 1 0 0,-1 1-1 0 0,1 0 1 0 0,0 0-1 0 0,0 0 1 0 0,-1 0 0 0 0,1-1-1 0 0,0 1 1 0 0,0 0-1 0 0,-1-1 1 0 0,1 1-1 0 0,0 0 1 0 0,-1-1-1 0 0,1 1 1 0 0,-1-1 0 0 0,1 1-1 0 0,0-1 1 0 0,-1 0-1 0 0,1 1 1 0 0,-1-1-1 0 0,0 1 1 0 0,1-1 0 0 0,0-1-1 0 0,0 1-6 0 0,-1 0-1 0 0,1 1 1 0 0,-1-1-1 0 0,1 0 1 0 0,-1 0-1 0 0,1 0 1 0 0,-1 0-1 0 0,0 0 1 0 0,1 0 0 0 0,-1 0-1 0 0,0 0 1 0 0,0 0-1 0 0,1 0 1 0 0,-1 0-1 0 0,0 0 1 0 0,0 0-1 0 0,0 0 1 0 0,0 0-1 0 0,0 1 1 0 0,-1-1-1 0 0,1-2 1 0 0,-1 1-1 0 0,0 1 0 0 0,0-1 1 0 0,-1 0-1 0 0,1 1 0 0 0,0-1 1 0 0,-1 1-1 0 0,1 0 0 0 0,-1-1 1 0 0,-3-1-1 0 0,-4-6 3 0 0,15 18 99 0 0,-5-8-90 0 0,0 0 0 0 0,-1 0 0 0 0,1 1 0 0 0,-1-1 0 0 0,0 0 1 0 0,1 0-1 0 0,-1 1 0 0 0,0-1 0 0 0,0 0 0 0 0,0 0 0 0 0,0 1 0 0 0,0-1 0 0 0,0 0 0 0 0,0 1 0 0 0,0-1 0 0 0,0 0 0 0 0,-1 0 0 0 0,1 1 0 0 0,0-1 0 0 0,-1 0 0 0 0,1 0 0 0 0,-1 0 1 0 0,-1 3-1 0 0,5-8-14 0 0,0 1 1 0 0,0 1-1 0 0,0-1 1 0 0,0 0 0 0 0,0 1-1 0 0,1 0 1 0 0,-1 0-1 0 0,1 0 1 0 0,0 0 0 0 0,-1 0-1 0 0,1 1 1 0 0,5-2 0 0 0,5 2-20 0 0,-13 1 38 0 0,-20-2-62 0 0,11 0 56 0 0,6 1-1 0 0,-1 0 1 0 0,0 0-1 0 0,1 1 0 0 0,-1-1 1 0 0,0 1-1 0 0,1-1 1 0 0,-1 1-1 0 0,0 0 1 0 0,-4 0-1 0 0,6 1-5 0 0,0 0-1 0 0,0 0 1 0 0,0-1 0 0 0,0 1-1 0 0,0 0 1 0 0,0 0-1 0 0,1 0 1 0 0,-1 0 0 0 0,0 0-1 0 0,0 0 1 0 0,1 0-1 0 0,-1 0 1 0 0,1 0-1 0 0,-1 1 1 0 0,1-1 0 0 0,-1 2-1 0 0,-3 21 336 0 0,3-23-330 0 0,1-1 0 0 0,0 0 0 0 0,0 0 0 0 0,0 0 0 0 0,0 0 0 0 0,0 0-1 0 0,0 1 1 0 0,0-1 0 0 0,0 0 0 0 0,0 0 0 0 0,0 0 0 0 0,1 0 0 0 0,-1 1 0 0 0,0-1 0 0 0,0 0 0 0 0,0 0 0 0 0,0 0 0 0 0,0 0 0 0 0,0 0 0 0 0,0 1 0 0 0,0-1 0 0 0,0 0 0 0 0,0 0 0 0 0,1 0 0 0 0,-1 0 0 0 0,0 0 0 0 0,0 0 0 0 0,0 0 0 0 0,0 1 0 0 0,0-1 0 0 0,0 0 0 0 0,1 0 0 0 0,-1 0 0 0 0,0 0 0 0 0,0 0 0 0 0,0 0 0 0 0,0 0 0 0 0,0 0 0 0 0,1 0 0 0 0,-1 0 0 0 0,0 0 0 0 0,8-3 37 0 0,6-10-79 0 0,-12 10 28 0 0,0 0 0 0 0,-1-1 1 0 0,0 1-1 0 0,1 0 0 0 0,-1 0 0 0 0,-1-1 0 0 0,1 1 0 0 0,1-7 0 0 0,-2 9 6 0 0,0-1 0 0 0,0 1 0 0 0,0 0 0 0 0,0-1 0 0 0,-1 1-1 0 0,1-1 1 0 0,0 1 0 0 0,-1-1 0 0 0,1 1 0 0 0,0 0 0 0 0,-1-1 0 0 0,0 1 0 0 0,1 0 0 0 0,-1-1 0 0 0,0 1 0 0 0,0 0 0 0 0,0 0 0 0 0,1 0 0 0 0,-1 0 0 0 0,0 0 0 0 0,-1 0 0 0 0,1 0 0 0 0,-2-2 0 0 0,2 3 4 0 0,0-1 0 0 0,0 1 1 0 0,-1 0-1 0 0,1-1 0 0 0,0 1 1 0 0,0 0-1 0 0,0 0 0 0 0,0-1 1 0 0,-1 1-1 0 0,1 0 0 0 0,0 0 1 0 0,0 1-1 0 0,0-1 1 0 0,-1 0-1 0 0,1 0 0 0 0,0 0 1 0 0,0 1-1 0 0,0-1 0 0 0,0 1 1 0 0,0-1-1 0 0,0 1 0 0 0,0-1 1 0 0,0 1-1 0 0,0 0 0 0 0,0-1 1 0 0,0 1-1 0 0,0 0 0 0 0,0 0 1 0 0,0 0-1 0 0,0-1 0 0 0,1 1 1 0 0,-1 0-1 0 0,-1 2 0 0 0,1-2 0 0 0,1 0 1 0 0,-1 0-1 0 0,0 0 0 0 0,1 0 0 0 0,-1 1 0 0 0,1-1 0 0 0,-1 0 0 0 0,1 0 0 0 0,0 0 0 0 0,-1 0 0 0 0,1 1 0 0 0,0-1 1 0 0,0 0-1 0 0,0 0 0 0 0,0 1 0 0 0,0-1 0 0 0,0 0 0 0 0,0 0 0 0 0,0 0 0 0 0,1 1 0 0 0,-1-1 0 0 0,0 0 0 0 0,1 0 1 0 0,-1 0-1 0 0,1 0 0 0 0,-1 0 0 0 0,1 1 0 0 0,-1-1 0 0 0,1 0 0 0 0,0 0 0 0 0,0 0 0 0 0,-1-1 0 0 0,3 3 0 0 0,-1-2-3 0 0,-1-1-1 0 0,1 1 0 0 0,0-1 0 0 0,0 1 0 0 0,-1-1 0 0 0,1 1 0 0 0,0-1 0 0 0,0 0 0 0 0,0 0 0 0 0,0 0 0 0 0,-1 0 0 0 0,1 0 0 0 0,0 0 0 0 0,0-1 1 0 0,0 1-1 0 0,-1 0 0 0 0,3-2 0 0 0,-5 1-1 0 0,0 1 0 0 0,-1-1 1 0 0,1 0-1 0 0,0 1 1 0 0,-1-1-1 0 0,1 1 0 0 0,-1-1 1 0 0,1 1-1 0 0,-1 0 0 0 0,1 0 1 0 0,-4-1-1 0 0,0 0-42 0 0,-6-4 86 0 0,11 4-45 0 0,-1 0 0 0 0,0 1 0 0 0,0-1 0 0 0,0 1 0 0 0,0-1 0 0 0,0 1 0 0 0,0-1 0 0 0,0 1 0 0 0,0 0 0 0 0,0-1 0 0 0,0 1 0 0 0,0 0 0 0 0,0 0 0 0 0,-1 0 0 0 0,5 1-114 0 0,-3 0 109 0 0,0-1 1 0 0,1 0-1 0 0,-1 0 1 0 0,0 0-1 0 0,0 1 1 0 0,0-1-1 0 0,1 0 1 0 0,-1 0 0 0 0,0 0-1 0 0,0 0 1 0 0,1 0-1 0 0,-1 0 1 0 0,0 0-1 0 0,0 0 1 0 0,1 1-1 0 0,-1-1 1 0 0,0 0-1 0 0,0 0 1 0 0,1 0-1 0 0,-1 0 1 0 0,0 0-1 0 0,1 0 1 0 0,-1 0-1 0 0,0-1 1 0 0,0 1-1 0 0,1 0 1 0 0,-1 0-1 0 0,0 0 1 0 0,0 0-1 0 0,1 0 1 0 0,-1 0-1 0 0,18-10-3383 0 0,-14 8 1531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0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421 70 512 0 0,'-17'-24'1720'0'0,"14"19"-231"0"0,-1 1 1 0 0,0-1-1 0 0,0 1 1 0 0,-1 0 0 0 0,-4-3-1 0 0,6 5-558 0 0,0 0 0 0 0,-1 0 0 0 0,1 0 0 0 0,-1 0 0 0 0,0 1 1 0 0,0 0-1 0 0,1 0 0 0 0,-6-1 0 0 0,4 1-786 0 0,0 1 1 0 0,1-1-1 0 0,-1 1 1 0 0,-7 1-1 0 0,3 0 171 0 0,0 1 0 0 0,1 0 0 0 0,-1 0 1 0 0,0 1-1 0 0,1 0 0 0 0,-1 0 0 0 0,1 1 0 0 0,0 0 0 0 0,0 1 0 0 0,1 0 0 0 0,-1 0 0 0 0,-7 7 0 0 0,4-1-88 0 0,0 0 1 0 0,0 1-1 0 0,2 0 0 0 0,-1 1 0 0 0,1 0 1 0 0,-7 16-1 0 0,-4 9 104 0 0,2 1-1 0 0,1 1 1 0 0,-12 46 0 0 0,20-54-149 0 0,2-1 1 0 0,1 1-1 0 0,2 1 1 0 0,-1 56-1 0 0,6-76-162 0 0,0 0 0 0 0,1 0 1 0 0,0-1-1 0 0,1 1 0 0 0,0-1 0 0 0,1 1 0 0 0,1-1 0 0 0,0 0 0 0 0,0-1 0 0 0,12 18 0 0 0,-13-22-117 0 0,1 0 0 0 0,0 0 0 0 0,0-1 0 0 0,1 0 0 0 0,0 0 0 0 0,0 0 0 0 0,0-1 1 0 0,1 0-1 0 0,0 0 0 0 0,0-1 0 0 0,0 1 0 0 0,0-2 0 0 0,1 1 0 0 0,0-1 0 0 0,-1 0 0 0 0,1-1 0 0 0,13 3 0 0 0,-5-3-1209 0 0,0-1 0 0 0,32-2 0 0 0,4-5-6013 0 0,-19-1 3918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0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84 512 0 0,'-11'-22'2008'0'0,"5"12"1901"0"0,-1 0 0 0 0,-14-15 0 0 0,14 18-2594 0 0,0-3 3183 0 0,17 18-1200 0 0,3 3-2900 0 0,35 29 460 0 0,65 70 0 0 0,27 23-619 0 0,-128-124-316 0 0,-4-3-335 0 0,-1 0 0 0 0,14 15 1 0 0,-19-19 925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0.8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16 2208 0 0,'0'-1'376'0'0,"0"1"0"0"0,0-1-1 0 0,0 1 1 0 0,0-1-1 0 0,1 0 1 0 0,-1 1 0 0 0,0-1-1 0 0,0 0 1 0 0,0 1-1 0 0,-1-1 1 0 0,1 1-1 0 0,0-1 1 0 0,0 0 0 0 0,0 1-1 0 0,0-1 1 0 0,-1 1-1 0 0,1-1 1 0 0,0 1-1 0 0,-1-2 1 0 0,1 2-118 0 0,-1 0 1 0 0,1-1-1 0 0,0 1 0 0 0,-1 0 1 0 0,1 0-1 0 0,0 0 1 0 0,-1 0-1 0 0,1-1 0 0 0,-1 1 1 0 0,1 0-1 0 0,0 0 0 0 0,-1 0 1 0 0,1 0-1 0 0,-1 0 1 0 0,1 0-1 0 0,0 0 0 0 0,-1 0 1 0 0,1 0-1 0 0,-1 0 0 0 0,1 0 1 0 0,-1 0-1 0 0,-1 1 91 0 0,1 0 0 0 0,-1-1 0 0 0,0 1 0 0 0,1 0-1 0 0,-1 0 1 0 0,1-1 0 0 0,0 1 0 0 0,-1 0 0 0 0,1 1 0 0 0,0-1 0 0 0,-1 0 0 0 0,1 0-1 0 0,-2 2 1 0 0,-41 69 2326 0 0,-3 2-1948 0 0,-78 97 0 0 0,99-143-694 0 0,15-17-116 0 0,1 1 1 0 0,-15 20-1 0 0,25-32 46 0 0,-1 1-1 0 0,0 0 1 0 0,1-1-1 0 0,-1 1 1 0 0,1 0-1 0 0,0-1 0 0 0,-1 1 1 0 0,1 0-1 0 0,0 0 1 0 0,-1 0-1 0 0,1 0 0 0 0,0-1 1 0 0,0 1-1 0 0,-1 0 1 0 0,1 0-1 0 0,0 0 1 0 0,0 0-1 0 0,0 0 0 0 0,0-1 1 0 0,1 1-1 0 0,-1 0 1 0 0,0 0-1 0 0,0 0 0 0 0,0 0 1 0 0,1 0-1 0 0,-1-1 1 0 0,0 1-1 0 0,1 0 1 0 0,-1 0-1 0 0,1 1 0 0 0,1-1-192 0 0,-1 0 0 0 0,1-1 0 0 0,-1 1 1 0 0,0 0-1 0 0,1-1 0 0 0,0 1 0 0 0,-1 0 0 0 0,1-1 0 0 0,-1 0 0 0 0,1 1 0 0 0,-1-1 0 0 0,1 0 0 0 0,0 0 0 0 0,-1 0 0 0 0,1 0 0 0 0,2-1 0 0 0,15-1-2238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1.0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33 2537 0 0,'-11'-15'11744'0'0,"11"14"-11642"0"0,-1 1 0 0 0,1 0 0 0 0,0-1 0 0 0,0 1 0 0 0,0 0 0 0 0,0-1 0 0 0,0 1 0 0 0,0-1 0 0 0,0 1 0 0 0,0 0 0 0 0,0-1 0 0 0,0 1 0 0 0,0 0 0 0 0,0-1 0 0 0,0 1 0 0 0,0 0 0 0 0,1-1 0 0 0,-1 1 0 0 0,0 0 0 0 0,0-1 0 0 0,0 1 0 0 0,0 0 0 0 0,1 0 0 0 0,-1-1 0 0 0,0 1 0 0 0,0 0 0 0 0,1 0 0 0 0,-1-1 1 0 0,0 1-1 0 0,0 0 0 0 0,1 0 0 0 0,-1 0 0 0 0,0-1 0 0 0,1 1 0 0 0,-1 0 0 0 0,0 0 0 0 0,1 0 0 0 0,-1 0 0 0 0,0 0 0 0 0,1 0 0 0 0,-1-1 0 0 0,0 1 0 0 0,1 0 0 0 0,-1 0 0 0 0,0 0 0 0 0,1 0 0 0 0,-1 0 0 0 0,1 1 0 0 0,62-7 2486 0 0,-23 6-2423 0 0,71 9 1 0 0,-85-6-618 0 0,43 13-1 0 0,-30-2-4420 0 0,-28-11 1895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1.5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50 8 0 0,'-4'-7'3235'0'0,"-1"-1"0"0"0,-11-11 0 0 0,6 4 7535 0 0,10 15-10702 0 0,8 1 1476 0 0,8 5-577 0 0,10 4-574 0 0,0 1 0 0 0,-1 2-1 0 0,-1 0 1 0 0,0 2 0 0 0,27 21-1 0 0,-36-23-351 0 0,0 0 0 0 0,-1 1 0 0 0,-1 0 0 0 0,0 1-1 0 0,-1 0 1 0 0,0 1 0 0 0,-1 1 0 0 0,10 21 0 0 0,-5-2 21 0 0,-9-20-123 0 0,0 0 0 0 0,15 23 0 0 0,-21-38 3 0 0,-1 0-1 0 0,1 0 0 0 0,-1 0 0 0 0,1 0 0 0 0,0-1 0 0 0,0 1 0 0 0,-1 0 0 0 0,1 0 0 0 0,0-1 0 0 0,0 1 0 0 0,0 0 1 0 0,0-1-1 0 0,0 1 0 0 0,0-1 0 0 0,0 1 0 0 0,0-1 0 0 0,0 0 0 0 0,0 1 0 0 0,0-1 0 0 0,0 0 0 0 0,0 0 0 0 0,2 0 0 0 0,-1 0-440 0 0,-1 0 0 0 0,1-1 0 0 0,0 1-1 0 0,-1-1 1 0 0,1 0 0 0 0,-1 1 0 0 0,1-1-1 0 0,-1 0 1 0 0,1 0 0 0 0,-1 0 0 0 0,0 0 0 0 0,1 0-1 0 0,1-3 1 0 0,4-3-4227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1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455 3 2769 0 0,'-24'-3'9189'0'0,"2"5"-4605"0"0,19-1-4185 0 0,-1 0 0 0 0,1 0 0 0 0,0 0 0 0 0,-1 0 1 0 0,1 1-1 0 0,0 0 0 0 0,0-1 0 0 0,0 1 0 0 0,0 0 0 0 0,-4 5 0 0 0,-5 5 329 0 0,1 0 0 0 0,1 1 0 0 0,0 0 0 0 0,-8 15 0 0 0,-4 5-184 0 0,-69 106 427 0 0,-42 58-707 0 0,114-174-364 0 0,11-15-108 0 0,1 1 0 0 0,0 0 0 0 0,1 0 0 0 0,-7 13 0 0 0,13-21 105 0 0,0-1 1 0 0,-1 0-1 0 0,1 1 1 0 0,0-1 0 0 0,-1 1-1 0 0,1-1 1 0 0,0 0-1 0 0,0 1 1 0 0,0-1 0 0 0,0 1-1 0 0,-1-1 1 0 0,1 1-1 0 0,0-1 1 0 0,0 1 0 0 0,0-1-1 0 0,0 1 1 0 0,0-1-1 0 0,0 1 1 0 0,0-1 0 0 0,0 0-1 0 0,0 1 1 0 0,0-1-1 0 0,1 1 1 0 0,-1-1 0 0 0,0 1-1 0 0,0-1 1 0 0,0 1-1 0 0,0-1 1 0 0,1 0 0 0 0,-1 1-1 0 0,0-1 1 0 0,0 1-1 0 0,1-1 1 0 0,-1 0-1 0 0,0 1 1 0 0,1-1 0 0 0,-1 0-1 0 0,1 1 1 0 0,-1-1-1 0 0,0 0 1 0 0,1 0 0 0 0,-1 1-1 0 0,1-1 1 0 0,-1 0-1 0 0,0 0 1 0 0,1 0 0 0 0,-1 0-1 0 0,1 1 1 0 0,-1-1-1 0 0,1 0 1 0 0,0 0 0 0 0,13-1-1924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2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37 1632 0 0,'-30'-37'19030'0'0,"35"38"-17934"0"0,6 3-661 0 0,-2 1-131 0 0,0-1-1 0 0,0 1 1 0 0,0 1 0 0 0,-1 0 0 0 0,1 0 0 0 0,10 11 0 0 0,43 51 294 0 0,-35-37-348 0 0,8 12-104 0 0,-22-27-80 0 0,-1-1 1 0 0,2 0-1 0 0,17 15 0 0 0,-30-29-70 0 0,0 0 0 0 0,0 0 0 0 0,1-1 0 0 0,-1 1 0 0 0,0 0-1 0 0,0-1 1 0 0,1 1 0 0 0,-1 0 0 0 0,1-1 0 0 0,-1 0 0 0 0,0 1 0 0 0,1-1 0 0 0,-1 0 0 0 0,1 0 0 0 0,-1 0 0 0 0,1 0 0 0 0,-1 0 0 0 0,1 0 0 0 0,-1 0 0 0 0,1 0 0 0 0,-1-1 0 0 0,1 1 0 0 0,-1 0 0 0 0,0-1-1 0 0,2 0 1 0 0,-1 0-3 0 0,0-1 0 0 0,0 1 0 0 0,0 0 0 0 0,0-1 0 0 0,0 1 0 0 0,0-1 0 0 0,-1 0 0 0 0,1 0 0 0 0,-1 0 0 0 0,1 0 0 0 0,-1 0-1 0 0,0 0 1 0 0,1 0 0 0 0,-1 0 0 0 0,1-3 0 0 0,-2 4 4 0 0,1 0 0 0 0,-1 0-1 0 0,0-1 1 0 0,1 1 0 0 0,-1 0 0 0 0,0 0 0 0 0,0 0-1 0 0,0-1 1 0 0,0 1 0 0 0,0 0 0 0 0,0 0 0 0 0,0-1-1 0 0,0 1 1 0 0,0 0 0 0 0,-1 0 0 0 0,1 0 0 0 0,0 0-1 0 0,-1-1 1 0 0,1 1 0 0 0,-1 0 0 0 0,0 0 0 0 0,0-2-1 0 0,-1 2 5 0 0,0-1-1 0 0,1 0 0 0 0,-1 1 0 0 0,0-1 0 0 0,0 1 0 0 0,0 0 0 0 0,0-1 0 0 0,0 1 0 0 0,0 0 0 0 0,-5-1 0 0 0,-4-1 2 0 0,0 0 0 0 0,0 1 0 0 0,-20-1 0 0 0,31 3-4 0 0,-81-8 36 0 0,-58-3 47 0 0,103 8 50 0 0,41 2-131 0 0,0-1 0 0 0,0-1 0 0 0,0 1 0 0 0,0 0-1 0 0,-1-1 1 0 0,6-4 0 0 0,12-6 53 0 0,16-4-52 0 0,1 1 0 0 0,0 3 1 0 0,1 1-1 0 0,63-11 0 0 0,-99 23 0 0 0,26-4 23 0 0,-28 4-22 0 0,0-1-1 0 0,-1 1 0 0 0,1 0 1 0 0,0 1-1 0 0,-1-1 0 0 0,1 0 1 0 0,0 0-1 0 0,-1 1 1 0 0,1-1-1 0 0,-1 1 0 0 0,1-1 1 0 0,-1 1-1 0 0,1 0 0 0 0,-1 0 1 0 0,3 1-1 0 0,-4-2 1 0 0,0 1-1 0 0,1-1 1 0 0,-1 1 0 0 0,0-1-1 0 0,0 1 1 0 0,1-1-1 0 0,-1 1 1 0 0,0-1 0 0 0,0 0-1 0 0,0 1 1 0 0,0-1-1 0 0,0 1 1 0 0,0-1 0 0 0,0 1-1 0 0,0-1 1 0 0,0 1-1 0 0,0-1 1 0 0,0 1 0 0 0,0-1-1 0 0,0 1 1 0 0,0-1 0 0 0,0 1-1 0 0,0-1 1 0 0,0 1-1 0 0,-1-1 1 0 0,1 1 0 0 0,0-1-1 0 0,0 1 1 0 0,-1-1-1 0 0,1 1 1 0 0,0-1 0 0 0,-1 0-1 0 0,1 1 1 0 0,0-1-1 0 0,-1 0 1 0 0,1 1 0 0 0,-1-1-1 0 0,1 0 1 0 0,0 0-1 0 0,-1 1 1 0 0,1-1 0 0 0,-1 0-1 0 0,0 0 1 0 0,-21 11 19 0 0,-20-2 40 0 0,0-1 0 0 0,-59 2 0 0 0,84-8-50 0 0,-55-1 86 0 0,117-13-395 0 0,-42 11 285 0 0,122-27-2219 0 0,-99 24-674 0 0,33-1 1 0 0,-33 5 419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3.2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21 107 512 0 0,'-5'-21'4833'0'0,"4"17"-3122"0"0,0-1-1 0 0,-1 0 1 0 0,1 0-1 0 0,-3-6 1 0 0,3 10-1377 0 0,0-1 1 0 0,0 1-1 0 0,1-1 1 0 0,-1 1 0 0 0,0-1-1 0 0,1 1 1 0 0,0-1 0 0 0,-1 1-1 0 0,1-1 1 0 0,0 0-1 0 0,0 1 1 0 0,0-1 0 0 0,0 0-1 0 0,0 1 1 0 0,0-1-1 0 0,1-2 1 0 0,-1 3-195 0 0,1 0-1 0 0,0 0 1 0 0,-1 0-1 0 0,1 0 1 0 0,0 0-1 0 0,0 0 1 0 0,0 0-1 0 0,0 0 1 0 0,0 0-1 0 0,0 0 1 0 0,0 1-1 0 0,0-1 1 0 0,0 0-1 0 0,0 1 1 0 0,1-1-1 0 0,-1 1 0 0 0,0-1 1 0 0,0 1-1 0 0,1-1 1 0 0,1 1-1 0 0,10-3 257 0 0,0 0 0 0 0,0 1-1 0 0,0 0 1 0 0,1 1-1 0 0,-1 1 1 0 0,0 0-1 0 0,16 3 1 0 0,-19-1-286 0 0,0 0 0 0 0,0 1 0 0 0,0 0 0 0 0,-1 0 0 0 0,1 1 0 0 0,-1 1 0 0 0,0-1 0 0 0,0 1 0 0 0,14 11 0 0 0,-3 1 26 0 0,0 0 0 0 0,-2 1 0 0 0,0 1 0 0 0,-1 1 0 0 0,-1 0 0 0 0,27 44 0 0 0,-27-34-28 0 0,-1 1-1 0 0,-2 0 0 0 0,0 1 0 0 0,14 60 1 0 0,-22-64 3 0 0,-2-1 0 0 0,0 1 0 0 0,-1 0 0 0 0,-2-1 0 0 0,-6 48 0 0 0,-4-7 113 0 0,-21 74-1 0 0,-32 70-40 0 0,53-187-221 0 0,-1 0 0 0 0,-1-1 0 0 0,-1 0 0 0 0,-1-1 0 0 0,-1-1-1 0 0,-21 25 1 0 0,33-44-14 0 0,0 0 0 0 0,0 0-1 0 0,0 0 1 0 0,-1-1 0 0 0,1 1 0 0 0,-1-1-1 0 0,1 0 1 0 0,-7 3 0 0 0,9-5-147 0 0,0 1 1 0 0,0-1-1 0 0,0 0 0 0 0,-1 1 1 0 0,1-1-1 0 0,0 0 1 0 0,0 0-1 0 0,-1 0 1 0 0,1 0-1 0 0,0 0 0 0 0,0 0 1 0 0,-1 0-1 0 0,-1-1 1 0 0,2 0-289 0 0,0 1-1 0 0,0-1 1 0 0,0 0 0 0 0,0 1 0 0 0,0-1 0 0 0,0 0 0 0 0,0 0 0 0 0,0 1-1 0 0,0-1 1 0 0,0 0 0 0 0,0 0 0 0 0,1 0 0 0 0,-1 0 0 0 0,0 0 0 0 0,1 0 0 0 0,-2-3-1 0 0,-3-12-3055 0 0,0-8-62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4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19 512 0 0,'3'-3'15365'0'0,"17"3"-10703"0"0,26 1-3232 0 0,-14 3-549 0 0,-14-1-711 0 0,-1-1-1 0 0,1-1 1 0 0,0-1 0 0 0,21-2-1 0 0,-5-3-178 0 0,10-2-446 0 0,65-2-1 0 0,-87 7-122 0 0,-18 1 29 0 0,-1 1 1 0 0,1 0 0 0 0,0-1-1 0 0,0 1 1 0 0,0 1 0 0 0,8 0-1 0 0,-12-1 440 0 0,0 0-1 0 0,0 1 1 0 0,1-1 0 0 0,-1 0-1 0 0,0 0 1 0 0,0 0-1 0 0,0 0 1 0 0,1 0 0 0 0,-1 1-1 0 0,0-1 1 0 0,0 0-1 0 0,0 0 1 0 0,0 0-1 0 0,1 0 1 0 0,-1 1 0 0 0,0-1-1 0 0,0 0 1 0 0,0 0-1 0 0,0 1 1 0 0,0-1 0 0 0,0 0-1 0 0,0 0 1 0 0,0 1-1 0 0,1-1 1 0 0,-1 0-1 0 0,0 0 1 0 0,0 1 0 0 0,0-1-1 0 0,0 0 1 0 0,0 0-1 0 0,0 1 1 0 0,0-1-1 0 0,-1 0 1 0 0,1 0 0 0 0,0 1-1 0 0,0-1 1 0 0,0 0-1 0 0,0 0 1 0 0,0 1 0 0 0,0-1-1 0 0,0 0 1 0 0,0 0-1 0 0,-1 1 1 0 0,-5 8-1491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14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51 2008 0 0,'-3'0'1178'0'0,"0"-1"0"0"0,1 1 1 0 0,-1-1-1 0 0,1 1 0 0 0,-1-1 0 0 0,1 0 0 0 0,-1 0 0 0 0,1 0 0 0 0,-1-1 0 0 0,1 1 0 0 0,-4-3 0 0 0,20 2 2303 0 0,163-15-131 0 0,-17 1-3960 0 0,-115 13-604 0 0,-15 4-3567 0 0,-16 0 573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49:58.23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92 3580 512 0 0,'-13'9'328'0'0,"7"-4"152"0"0,0-1 0 0 0,0 0-1 0 0,0-1 1 0 0,0 1 0 0 0,-1-1 0 0 0,-11 4-1 0 0,17-7-213 0 0,0 1 0 0 0,-1-1 0 0 0,1 0 0 0 0,0 1 0 0 0,0-1-1 0 0,-1 0 1 0 0,1 0 0 0 0,0 0 0 0 0,-1 0 0 0 0,1 0 0 0 0,0-1 0 0 0,0 1-1 0 0,-1 0 1 0 0,1 0 0 0 0,0-1 0 0 0,-2 0 520 0 0,13-4 2097 0 0,-10 6-2836 0 0,1 0 1 0 0,-1 0-1 0 0,1 0 0 0 0,-1-1 0 0 0,1 1 0 0 0,-1 0 1 0 0,0 0-1 0 0,1 0 0 0 0,-1 0 0 0 0,0 0 0 0 0,0 0 1 0 0,0 0-1 0 0,0 0 0 0 0,0 0 0 0 0,0 0 0 0 0,0 0 0 0 0,0 0 1 0 0,0 1-1 0 0,0-1 9 0 0,0-1-1 0 0,0 1 1 0 0,-1 0-1 0 0,1-1 1 0 0,0 1 0 0 0,0-1-1 0 0,0 1 1 0 0,-1-1 0 0 0,1 1-1 0 0,0 0 1 0 0,-1-1 0 0 0,1 1-1 0 0,0-1 1 0 0,-1 0 0 0 0,1 1-1 0 0,0-1 1 0 0,-1 1 0 0 0,1-1-1 0 0,-1 1 1 0 0,1-1 0 0 0,-1 0-1 0 0,1 0 1 0 0,-1 1 0 0 0,1-1-1 0 0,-1 0 1 0 0,0 0 0 0 0,1 1-1 0 0,-1-1 1 0 0,1 0 0 0 0,-2 0-1 0 0,2 0-35 0 0,0 0 0 0 0,0-1-1 0 0,0 1 1 0 0,0 0 0 0 0,0-1 0 0 0,0 1 0 0 0,0 0-1 0 0,-1 0 1 0 0,1-1 0 0 0,0 1 0 0 0,0 0-1 0 0,0-1 1 0 0,1 1 0 0 0,-1 0 0 0 0,0 0 0 0 0,0-1-1 0 0,0 1 1 0 0,0 0 0 0 0,0-1 0 0 0,0 1 0 0 0,0 0-1 0 0,0 0 1 0 0,1-1 0 0 0,-1 1 0 0 0,0 0-1 0 0,0 0 1 0 0,0-1 0 0 0,0 1 0 0 0,1 0 0 0 0,-1 0-1 0 0,0 0 1 0 0,1-1 0 0 0,5-7 459 0 0,11-14 96 0 0,0 1 0 0 0,2 2 0 0 0,35-32 0 0 0,-33 33-394 0 0,56-40 126 0 0,-56 42-201 0 0,41-25 210 0 0,37-29 111 0 0,-33 23-73 0 0,-44 33-113 0 0,31-26 0 0 0,82-92 351 0 0,26-34 363 0 0,5 17-386 0 0,-94 87-523 0 0,63-62 118 0 0,-112 102-142 0 0,25-29 0 0 0,60-64 20 0 0,-36 41-44 0 0,-44 47 39 0 0,0 2 0 0 0,33-23 0 0 0,-26 22-5 0 0,35-35 0 0 0,104-108 343 0 0,-42 27-129 0 0,-70 79-18 0 0,-26 29-194 0 0,114-96 244 0 0,-106 91-208 0 0,-1-1 0 0 0,58-72 0 0 0,-12-1-53 0 0,-50 67-38 0 0,62-69 44 0 0,-72 86 0 0 0,71-67-49 0 0,-26 36 36 0 0,12-10 15 0 0,-71 55-20 0 0,-1-1 0 0 0,24-32 0 0 0,-6 5-60 0 0,-19 27 85 0 0,-3 3-23 0 0,1 0 0 0 0,24-22 1 0 0,33-29-42 0 0,-27 34 68 0 0,21-19 19 0 0,105-105-101 0 0,-151 137 69 0 0,0 0-1 0 0,14-21 1 0 0,-10 12-22 0 0,90-101-40 0 0,-89 108 66 0 0,-13 11-29 0 0,1 0-1 0 0,-1 0 1 0 0,0-1-1 0 0,-1 0 1 0 0,11-18 0 0 0,-17 26 5 0 0,0 1 1 0 0,-1-1-1 0 0,1 0 1 0 0,-1 0 0 0 0,0 0-1 0 0,1 0 1 0 0,-1 0 0 0 0,0 0-1 0 0,0 0 1 0 0,1 0-1 0 0,-1 0 1 0 0,0 0 0 0 0,0 0-1 0 0,0 1 1 0 0,0-3 0 0 0,-1 2-5 0 0,0 0 0 0 0,1 0 0 0 0,-1 0 0 0 0,0 0 0 0 0,0 1 0 0 0,0-1 0 0 0,0 0 0 0 0,0 1 0 0 0,0-1 0 0 0,0 0 0 0 0,0 1 0 0 0,-3-1 1 0 0,4 0 0 0 0,0 1 1 0 0,0 0-1 0 0,0-1 1 0 0,0 1-1 0 0,0 0 1 0 0,0-1-1 0 0,0 1 1 0 0,0 0 0 0 0,0-1-1 0 0,0 1 1 0 0,0 0-1 0 0,0-1 1 0 0,0 1-1 0 0,0 0 1 0 0,0-1-1 0 0,0 1 1 0 0,1 0 0 0 0,-1 0-1 0 0,0-1 1 0 0,0 1-1 0 0,0 0 1 0 0,0 0-1 0 0,1-1 1 0 0,-1 1-1 0 0,0 0 1 0 0,0 0 0 0 0,1-1-1 0 0,-1 1 1 0 0,0 0-1 0 0,0 0 1 0 0,1 0-1 0 0,-1-1 1 0 0,0 1-1 0 0,1 0 1 0 0,-1 0 0 0 0,13-9-37 0 0,-8 6 23 0 0,-2 1 8 0 0,0 1 1 0 0,-1 0-1 0 0,1-1 0 0 0,0 1 0 0 0,0 0 0 0 0,6-1 1 0 0,-3 3-1236 0 0,-6-1 1045 0 0,0 0-1 0 0,0 0 1 0 0,1 0 0 0 0,-1 0 0 0 0,0 0-1 0 0,0 0 1 0 0,0 0 0 0 0,1 0 0 0 0,-1 0 0 0 0,0 0-1 0 0,0 0 1 0 0,0 0 0 0 0,1 0 0 0 0,-1-1-1 0 0,0 1 1 0 0,0 0 0 0 0,0 0 0 0 0,0 0-1 0 0,1 0 1 0 0,0-2-1775 0 0,-1 2 1774 0 0,0 0 1 0 0,0 0 0 0 0,0 0 0 0 0,0-1 0 0 0,0 1-1 0 0,0 0 1 0 0,1-1 131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0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321 193 512 0 0,'13'-17'2985'0'0,"-9"13"-1371"0"0,0 0 1 0 0,-1-1-1 0 0,1 0 1 0 0,2-6-1 0 0,-5 8-1177 0 0,0 0-1 0 0,0 1 1 0 0,0-1-1 0 0,-1 0 1 0 0,1 1-1 0 0,-1-1 1 0 0,1 0-1 0 0,-1 0 1 0 0,0 0-1 0 0,0 1 1 0 0,-1-1-1 0 0,0-4 1 0 0,-1-2 357 0 0,1-1-109 0 0,-1 1-1 0 0,0 0 1 0 0,0 0 0 0 0,-1 0-1 0 0,-5-10 1 0 0,7 16-593 0 0,0 1 0 0 0,-1 0 0 0 0,1 0 0 0 0,-1 0 0 0 0,1 0 0 0 0,-1 0 0 0 0,0 1-1 0 0,0-1 1 0 0,0 0 0 0 0,0 1 0 0 0,0-1 0 0 0,0 1 0 0 0,0 0 0 0 0,-1-1 0 0 0,1 1 0 0 0,0 0 0 0 0,-1 1 0 0 0,1-1-1 0 0,-1 0 1 0 0,1 1 0 0 0,0-1 0 0 0,-1 1 0 0 0,0 0 0 0 0,-3 0 0 0 0,-4 0 20 0 0,0 2 0 0 0,1-1 0 0 0,-1 1 0 0 0,1 0 0 0 0,-1 1 0 0 0,1 0 0 0 0,0 1 0 0 0,0 0 0 0 0,0 0-1 0 0,1 1 1 0 0,-1 0 0 0 0,-13 12 0 0 0,7-5 30 0 0,0 1 0 0 0,1 0 0 0 0,1 2-1 0 0,0-1 1 0 0,-17 28 0 0 0,23-31-81 0 0,0 1 1 0 0,1 0-1 0 0,1 0 1 0 0,0 1-1 0 0,0 0 1 0 0,1 0-1 0 0,1 0 1 0 0,0 0-1 0 0,1 0 1 0 0,0 1-1 0 0,1 22 1 0 0,1-29-59 0 0,0 1 0 0 0,1 0 0 0 0,0-1 0 0 0,1 1 1 0 0,0-1-1 0 0,0 1 0 0 0,0-1 0 0 0,1 0 0 0 0,0 0 0 0 0,0 0 0 0 0,1 0 0 0 0,0-1 0 0 0,0 1 0 0 0,1-1 0 0 0,0 0 1 0 0,0 0-1 0 0,0-1 0 0 0,0 0 0 0 0,1 0 0 0 0,0 0 0 0 0,0 0 0 0 0,8 3 0 0 0,-4-3-49 0 0,1 0 0 0 0,0-1 0 0 0,0 0 0 0 0,0-1 0 0 0,0 0 0 0 0,1 0 0 0 0,-1-2 0 0 0,1 1 0 0 0,-1-2 0 0 0,1 1 0 0 0,0-2 0 0 0,-1 1 0 0 0,17-4 0 0 0,1-2-505 0 0,-1 0-1 0 0,0-2 0 0 0,0-1 1 0 0,31-16-1 0 0,33-24-3552 0 0,-35 10-1749 0 0,-38 25 3376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0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58 1464 0 0,'-28'-11'6589'0'0,"-6"-4"1779"0"0,31 11-5558 0 0,9 3-1559 0 0,13 0-789 0 0,-14 1-92 0 0,212-18 505 0 0,-125 11-1050 0 0,-79 7-161 0 0,1 0-1 0 0,-1 1 1 0 0,1 1 0 0 0,22 5-1 0 0,-34-6 82 0 0,0-1-1 0 0,0 1 1 0 0,0 0 0 0 0,0 0-1 0 0,0 0 1 0 0,0 0-1 0 0,0 0 1 0 0,1 2-1 0 0,-2-2-95 0 0,0-1 0 0 0,-1 1 0 0 0,1-1 0 0 0,-1 1 1 0 0,1 0-1 0 0,-1-1 0 0 0,1 1 0 0 0,-1 0 0 0 0,0 0 0 0 0,1-1 0 0 0,-1 1 0 0 0,0 0 0 0 0,1 1 0 0 0,-1 4-2607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1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10 984 0 0,'-1'-1'602'0'0,"1"0"-1"0"0,-1 0 0 0 0,0 1 1 0 0,0-1-1 0 0,0 0 1 0 0,1 1-1 0 0,-1-1 1 0 0,0 1-1 0 0,0-1 0 0 0,0 1 1 0 0,0-1-1 0 0,0 1 1 0 0,0 0-1 0 0,0-1 0 0 0,0 1 1 0 0,0 0-1 0 0,-1 0 1 0 0,1 0-1 0 0,0 0 0 0 0,-1 0 1 0 0,1 0-300 0 0,1 0 1 0 0,-1 0-1 0 0,1 1 0 0 0,-1-1 1 0 0,1 0-1 0 0,-1 0 0 0 0,1 1 1 0 0,-1-1-1 0 0,1 0 0 0 0,0 1 1 0 0,-1-1-1 0 0,1 0 0 0 0,-1 1 1 0 0,1-1-1 0 0,0 1 0 0 0,-1-1 1 0 0,1 0-1 0 0,0 1 0 0 0,0-1 1 0 0,-1 1-1 0 0,-1 10 537 0 0,3-5-644 0 0,-1 0 0 0 0,2 0 0 0 0,-1 0 0 0 0,0-1 0 0 0,1 1 1 0 0,0-1-1 0 0,0 1 0 0 0,1-1 0 0 0,0 0 0 0 0,0 1 0 0 0,0-1 0 0 0,0-1 0 0 0,1 1 1 0 0,0-1-1 0 0,8 9 0 0 0,4 2-127 0 0,1-1 1 0 0,35 22-1 0 0,-24-18-275 0 0,33 22 40 0 0,-53-34-428 0 0,0 0 1 0 0,-1 1 0 0 0,0 0-1 0 0,-1 0 1 0 0,9 11-1 0 0,-8-3-2573 0 0,-4-1 831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2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79 1560 0 0,'-3'-11'2630'0'0,"0"0"-1"0"0,-2 0 1 0 0,1 0-1 0 0,-1 1 1 0 0,-9-14-1 0 0,31 35 979 0 0,15 10-3280 0 0,17 16-61 0 0,69 57 184 0 0,-106-83-378 0 0,0 1-1 0 0,-1 1 1 0 0,0-1-1 0 0,-1 2 0 0 0,-1 0 1 0 0,15 29-1 0 0,-19-32-80 0 0,20 39 81 0 0,-22-46-195 0 0,-1 0 0 0 0,1 0 0 0 0,0 0 0 0 0,0-1 0 0 0,0 1 0 0 0,0-1-1 0 0,1 1 1 0 0,-1-1 0 0 0,6 3 0 0 0,-8-6-186 0 0,1 1 1 0 0,-1-1-1 0 0,0 0 0 0 0,0 1 0 0 0,0-1 1 0 0,0 0-1 0 0,1 0 0 0 0,-1 0 1 0 0,0 0-1 0 0,0 0 0 0 0,1 0 1 0 0,-1 0-1 0 0,0 0 0 0 0,0-1 1 0 0,0 1-1 0 0,1 0 0 0 0,-1-1 0 0 0,0 1 1 0 0,0-1-1 0 0,0 1 0 0 0,0-1 1 0 0,0 0-1 0 0,0 1 0 0 0,2-3 1 0 0,4-3-2725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2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419 0 2264 0 0,'-11'3'6605'0'0,"10"-3"-6262"0"0,0 0 0 0 0,0 0 0 0 0,0 0 1 0 0,0 1-1 0 0,0-1 0 0 0,1 0 0 0 0,-1 1 0 0 0,0-1 0 0 0,0 0 0 0 0,0 1 0 0 0,0-1 0 0 0,1 1 1 0 0,-1-1-1 0 0,0 1 0 0 0,0 0 0 0 0,1-1 0 0 0,-1 1 0 0 0,0 0 0 0 0,1-1 0 0 0,-1 1 0 0 0,1 0 1 0 0,-1 0-1 0 0,1-1 0 0 0,-1 1 0 0 0,1 0 0 0 0,-1 2 0 0 0,-12 27 2335 0 0,-23 41 0 0 0,24-51-2501 0 0,0-1-1 0 0,-2-1 1 0 0,0 0-1 0 0,-1-1 1 0 0,-23 21-1 0 0,8-12-179 0 0,-2-2-1 0 0,0-2 1 0 0,-43 23 0 0 0,68-41-116 0 0,-2 0-341 0 0,0 2-1 0 0,0-1 0 0 0,0 1 0 0 0,-13 12 1 0 0,38-21-11523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3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15 512 0 0,'1'0'184'0'0,"-1"0"0"0"0,0 0 0 0 0,1 0 0 0 0,-1-1 0 0 0,0 1 0 0 0,1 0 0 0 0,-1-1 0 0 0,0 1 0 0 0,0 0 0 0 0,1-1 0 0 0,-1 1 0 0 0,0 0 0 0 0,0-1 0 0 0,1 1 0 0 0,-1 0 0 0 0,0-1 0 0 0,0 1 0 0 0,0-1 0 0 0,0 1 0 0 0,0 0 0 0 0,1-1 0 0 0,-1 1 0 0 0,0-1 0 0 0,0 1 0 0 0,0-1 0 0 0,0 1 0 0 0,0 0 0 0 0,0-1 0 0 0,-1 0 0 0 0,1 1 125 0 0,-1-1 0 0 0,1 1-1 0 0,-1 0 1 0 0,0-1 0 0 0,1 1-1 0 0,-1 0 1 0 0,1 0 0 0 0,-1-1-1 0 0,0 1 1 0 0,1 0 0 0 0,-1 0-1 0 0,0 0 1 0 0,1 0 0 0 0,-1 0-1 0 0,0 0 1 0 0,0 0 0 0 0,-4 0 798 0 0,0 1 1 0 0,0 0-1 0 0,0 0 0 0 0,-5 1 1 0 0,6 0-681 0 0,-7 4 2497 0 0,11-6-2851 0 0,0 1 0 0 0,0-1-1 0 0,0 1 1 0 0,0-1 0 0 0,0 0-1 0 0,0 1 1 0 0,0-1 0 0 0,1 1-1 0 0,-1-1 1 0 0,0 0 0 0 0,0 1-1 0 0,0-1 1 0 0,1 0 0 0 0,-1 1-1 0 0,0-1 1 0 0,0 0 0 0 0,1 0 0 0 0,-1 1-1 0 0,0-1 1 0 0,1 0 0 0 0,-1 0-1 0 0,0 1 1 0 0,1-1 0 0 0,-1 0-1 0 0,0 0 1 0 0,1 0 0 0 0,-1 0-1 0 0,1 1 1 0 0,-1-1 0 0 0,0 0-1 0 0,2 0 1 0 0,1 1 643 0 0,-4-3-227 0 0,-9-1 197 0 0,-2 1 36 0 0,7 1-68 0 0,7 0-324 0 0,54 3 206 0 0,25 0-313 0 0,3-8-149 0 0,56-1-10 0 0,-129 7-71 0 0,-8-1 8 0 0,-1 1-1 0 0,0 0 1 0 0,0 0 0 0 0,1 0-1 0 0,-1 0 1 0 0,0 0 0 0 0,0 0-1 0 0,0 1 1 0 0,1-1 0 0 0,2 2-1 0 0,-28 2 66 0 0,5-2-86 0 0,-27-1 1 0 0,2-1-14 0 0,-140 8-243 0 0,153-6 203 0 0,18-2 81 0 0,0 0 0 0 0,-1 2 0 0 0,1-1 0 0 0,0 2 0 0 0,-14 3-1 0 0,26-6-6 0 0,-1 0-1 0 0,1 0 1 0 0,-1 0 0 0 0,1 0-1 0 0,-1 1 1 0 0,1-1-1 0 0,-1 0 1 0 0,1 0-1 0 0,0 0 1 0 0,-1 1 0 0 0,1-1-1 0 0,-1 0 1 0 0,1 0-1 0 0,0 1 1 0 0,-1-1-1 0 0,1 0 1 0 0,0 1 0 0 0,-1-1-1 0 0,1 0 1 0 0,0 1-1 0 0,-1-1 1 0 0,1 1-1 0 0,0-1 1 0 0,0 0-1 0 0,0 1 1 0 0,-1-1 0 0 0,1 1-1 0 0,0-1 1 0 0,0 1-1 0 0,0-1 1 0 0,0 1-1 0 0,0-1 1 0 0,0 1 0 0 0,0-1-1 0 0,0 1 1 0 0,0-1-1 0 0,0 0 1 0 0,0 2-1 0 0,0-2 1 0 0,1 1 0 0 0,-1 0 0 0 0,1-1 0 0 0,0 1 0 0 0,-1 0 0 0 0,1-1-1 0 0,0 1 1 0 0,-1-1 0 0 0,1 1 0 0 0,0-1 0 0 0,-1 1 0 0 0,1-1 0 0 0,0 0-1 0 0,0 1 1 0 0,-1-1 0 0 0,1 0 0 0 0,0 0 0 0 0,0 1 0 0 0,0-1 0 0 0,1 0-1 0 0,58 3 21 0 0,-1-3-1 0 0,81-9 1 0 0,91-6-1820 0 0,-219 16 873 0 0,-12-1 819 0 0,0 0 1 0 0,0 1 0 0 0,0-1 0 0 0,0 0 0 0 0,1 0-1 0 0,-1 0 1 0 0,0 0 0 0 0,0 1 0 0 0,0-1-1 0 0,0 0 1 0 0,0 0 0 0 0,0 0 0 0 0,0 0-1 0 0,0 1 1 0 0,0-1 0 0 0,0 0 0 0 0,0 0-1 0 0,0 0 1 0 0,0 0 0 0 0,0 1 0 0 0,0-1-1 0 0,0 0 1 0 0,0 0 0 0 0,0 0 0 0 0,0 1 0 0 0,0-1-1 0 0,0 0 1 0 0,-1 0 0 0 0,1 0 0 0 0,0 0-1 0 0,0 1 1 0 0,0-1 0 0 0,0 0 0 0 0,-2 2-628 0 0,1-1 0 0 0,-1 1 0 0 0,1-1 0 0 0,-1 1 0 0 0,0-1 0 0 0,1 0 1 0 0,-5 3-1 0 0,-7 2-1133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7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38 512 0 0,'-1'-11'-444'0'0,"-7"-16"16492"0"0,7 43-13017 0 0,2 37-1473 0 0,10 65 0 0 0,0-56-1262 0 0,2 0 1 0 0,3-1-1 0 0,3 0 1 0 0,34 78-1 0 0,-44-121-263 0 0,-3-7-6 0 0,-1 1 0 0 0,0 0 0 0 0,0 0 0 0 0,-1 0 0 0 0,-1 0-1 0 0,0 1 1 0 0,2 23 0 0 0,-5-35-26 0 0,0 0 1 0 0,0 0-1 0 0,0 0 0 0 0,0 0 0 0 0,0 0 0 0 0,0 0 1 0 0,-1 0-1 0 0,1 0 0 0 0,0-1 0 0 0,0 1 0 0 0,-1 0 1 0 0,1 0-1 0 0,-1 0 0 0 0,1 0 0 0 0,-1-1 0 0 0,1 1 1 0 0,-1 0-1 0 0,1 0 0 0 0,-1-1 0 0 0,0 1 0 0 0,1 0 1 0 0,-1-1-1 0 0,0 1 0 0 0,0-1 0 0 0,1 1 0 0 0,-1-1 1 0 0,0 1-1 0 0,0-1 0 0 0,0 0 0 0 0,0 1 0 0 0,1-1 1 0 0,-1 0-1 0 0,0 0 0 0 0,0 1 0 0 0,0-1 0 0 0,0 0 1 0 0,0 0-1 0 0,0 0 0 0 0,0 0 0 0 0,0 0 0 0 0,0 0 1 0 0,-1-1-1 0 0,0 1-9 0 0,0-1 0 0 0,0 1 1 0 0,1-1-1 0 0,-1 1 0 0 0,0-1 1 0 0,0 1-1 0 0,1-1 0 0 0,-1 0 1 0 0,0 0-1 0 0,1 0 0 0 0,-1 0 1 0 0,1 0-1 0 0,0-1 0 0 0,-1 1 1 0 0,1 0-1 0 0,0-1 0 0 0,-1 1 1 0 0,1-1-1 0 0,0 1 0 0 0,0-1 0 0 0,-1-2 1 0 0,1 0-4 0 0,0-1 1 0 0,1 1-1 0 0,-1-1 1 0 0,1 0 0 0 0,0 1-1 0 0,0-1 1 0 0,0 0-1 0 0,1 1 1 0 0,-1-1-1 0 0,1 1 1 0 0,0-1 0 0 0,1 1-1 0 0,-1-1 1 0 0,1 1-1 0 0,0 0 1 0 0,0 0-1 0 0,0-1 1 0 0,0 1 0 0 0,4-3-1 0 0,5-8-36 0 0,0 1-1 0 0,1 0 1 0 0,21-17-1 0 0,-23 22 29 0 0,2 0 0 0 0,-1 1 0 0 0,1 1 0 0 0,0 0 0 0 0,0 1 0 0 0,1 0 0 0 0,0 1 0 0 0,0 0 0 0 0,1 1 0 0 0,-1 1 0 0 0,1 0 0 0 0,0 1 0 0 0,-1 0 0 0 0,1 1 0 0 0,0 0 0 0 0,0 1 0 0 0,0 1 0 0 0,0 0 0 0 0,16 4 0 0 0,-23-3 15 0 0,0 0 0 0 0,0 0 0 0 0,0 1 0 0 0,-1-1 1 0 0,1 2-1 0 0,-1-1 0 0 0,0 0 0 0 0,0 1 0 0 0,0 1 0 0 0,0-1 0 0 0,-1 1 0 0 0,9 8 1 0 0,-11-10 10 0 0,-1 0 0 0 0,0 0 0 0 0,0 1 0 0 0,0-1 0 0 0,0 0 1 0 0,0 1-1 0 0,-1-1 0 0 0,1 1 0 0 0,-1-1 0 0 0,0 1 0 0 0,0 0 1 0 0,0 0-1 0 0,-1-1 0 0 0,0 1 0 0 0,1 0 0 0 0,-1 0 0 0 0,0 0 1 0 0,-1 0-1 0 0,1-1 0 0 0,-1 1 0 0 0,1 0 0 0 0,-1 0 0 0 0,-1-1 1 0 0,1 1-1 0 0,-2 4 0 0 0,-2 1 20 0 0,-1 0-1 0 0,0 0 1 0 0,0 0-1 0 0,-1 0 1 0 0,0-1-1 0 0,0 0 1 0 0,-1-1-1 0 0,0 0 1 0 0,-1 0 0 0 0,1-1-1 0 0,-11 6 1 0 0,-3 1 29 0 0,-1 0 0 0 0,-1-2 1 0 0,-36 12-1 0 0,49-20-58 0 0,-25 6 0 0 0,32-9-16 0 0,1 1 0 0 0,0-1 0 0 0,-1 0 0 0 0,1 0 0 0 0,0 0 1 0 0,-1 0-1 0 0,1 0 0 0 0,0-1 0 0 0,-1 1 0 0 0,1-1 0 0 0,0 0 0 0 0,-4-2 0 0 0,6 2-46 0 0,0 0 1 0 0,0 0 0 0 0,0 1 0 0 0,0-1 0 0 0,0 0-1 0 0,0-1 1 0 0,0 1 0 0 0,1 0 0 0 0,-1 0 0 0 0,0 0-1 0 0,1 0 1 0 0,-1 0 0 0 0,1-1 0 0 0,0 1 0 0 0,-1 0-1 0 0,1-1 1 0 0,0 1 0 0 0,0 0 0 0 0,0 0-1 0 0,0-1 1 0 0,0 1 0 0 0,0 0 0 0 0,0-1 0 0 0,0 1-1 0 0,0 0 1 0 0,1-2 0 0 0,0-2-930 0 0,0 0 1 0 0,0 1-1 0 0,1-1 0 0 0,0 0 0 0 0,4-8 1 0 0,4 1-2018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8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46 512 0 0,'-14'-1'419'0'0,"-9"2"16611"0"0,32-2-14461 0 0,-3 1-2915 0 0,264-31 3502 0 0,-195 21-3142 0 0,-60 8-346 0 0,0 1-1 0 0,0 0 1 0 0,0 1-1 0 0,30 4 0 0 0,-44-4 125 0 0,0 0-1 0 0,0 0 1 0 0,-1 0-1 0 0,1 0 1 0 0,0 1-1 0 0,0-1 1 0 0,0 0 0 0 0,0 0-1 0 0,0 1 1 0 0,-1-1-1 0 0,1 0 1 0 0,0 1-1 0 0,0-1 1 0 0,-1 1-1 0 0,1-1 1 0 0,0 1-1 0 0,0 0 1 0 0,-1-1-1 0 0,1 1 1 0 0,-1 0-1 0 0,1-1 1 0 0,-1 1-1 0 0,1 0 1 0 0,0 1 0 0 0,-2 4-3277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8.5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14 2705 0 0,'-5'-6'5765'0'0,"-3"-2"2426"0"0,8 9-8081 0 0,-1-1 0 0 0,1 0 1 0 0,0 0-1 0 0,0 0 1 0 0,-1 0-1 0 0,1 0 1 0 0,0 1-1 0 0,0-1 0 0 0,0 0 1 0 0,-1 0-1 0 0,1 0 1 0 0,0 1-1 0 0,0-1 0 0 0,0 0 1 0 0,0 0-1 0 0,-1 1 1 0 0,1-1-1 0 0,0 0 1 0 0,0 0-1 0 0,0 1 0 0 0,0-1 1 0 0,0 0-1 0 0,0 0 1 0 0,0 1-1 0 0,0-1 0 0 0,0 0 1 0 0,0 1-1 0 0,0-1 1 0 0,0 0-1 0 0,0 0 1 0 0,0 1-1 0 0,0-1 0 0 0,0 0 1 0 0,0 1-1 0 0,0-1 1 0 0,0 0-1 0 0,1 1 0 0 0,-1 3 114 0 0,0 0 0 0 0,1 0 0 0 0,0 0 0 0 0,0-1-1 0 0,0 1 1 0 0,1 0 0 0 0,-1 0 0 0 0,4 6 0 0 0,20 30 93 0 0,-12-21-168 0 0,6 10-750 0 0,2-2 1 0 0,28 30-1 0 0,-36-43-459 0 0,7 9-683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29.3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80 272 512 0 0,'-25'1'3807'0'0,"19"-1"-1875"0"0,1 1 0 0 0,-1-1 0 0 0,0 1 0 0 0,1 1 0 0 0,-1-1 0 0 0,1 1 0 0 0,-10 4 841 0 0,33-23 129 0 0,-3 4-2434 0 0,0-1-1 0 0,14-18 1 0 0,-14 16-271 0 0,28-25 1 0 0,-28 28-155 0 0,6-4 21 0 0,0 0-1 0 0,29-16 1 0 0,-44 30-50 0 0,0-1 0 0 0,1 1 1 0 0,0 0-1 0 0,0 1 1 0 0,-1-1-1 0 0,2 1 1 0 0,-1 1-1 0 0,0-1 1 0 0,0 1-1 0 0,0 1 1 0 0,1-1-1 0 0,-1 1 1 0 0,9 1-1 0 0,-13-1-10 0 0,-1 1 0 0 0,1-1-1 0 0,-1 1 1 0 0,1 0 0 0 0,-1 0 0 0 0,0 0 0 0 0,1 0-1 0 0,-1 0 1 0 0,0 1 0 0 0,0-1 0 0 0,0 1-1 0 0,0-1 1 0 0,0 1 0 0 0,0 0 0 0 0,0-1-1 0 0,2 5 1 0 0,-1-3 5 0 0,-1 1 0 0 0,0 0 0 0 0,0 0 1 0 0,0 0-1 0 0,-1 0 0 0 0,1 1 0 0 0,-1-1 0 0 0,0 0 0 0 0,0 5 0 0 0,0 2 38 0 0,0-1-1 0 0,-1 1 1 0 0,0-1 0 0 0,-1 1-1 0 0,0-1 1 0 0,-1 1 0 0 0,-4 13-1 0 0,3-13-7 0 0,0 0 0 0 0,1 0 0 0 0,0 0 0 0 0,0 0 0 0 0,1 0 0 0 0,1 0 0 0 0,0 1 0 0 0,1 11 0 0 0,0-18-34 0 0,0 0 1 0 0,0 0-1 0 0,1 0 0 0 0,0 0 0 0 0,-1 0 0 0 0,2 0 0 0 0,-1-1 0 0 0,0 1 0 0 0,1-1 0 0 0,0 1 0 0 0,0-1 0 0 0,1 0 0 0 0,-1 0 0 0 0,1-1 0 0 0,-1 1 0 0 0,1-1 0 0 0,0 0 0 0 0,1 1 0 0 0,7 3 0 0 0,-9-5-10 0 0,1 0 0 0 0,-1-1 0 0 0,1 1-1 0 0,-1-1 1 0 0,1 0 0 0 0,0 0-1 0 0,0 0 1 0 0,0 0 0 0 0,0-1 0 0 0,-1 1-1 0 0,1-1 1 0 0,0 0 0 0 0,0 0 0 0 0,0-1-1 0 0,0 1 1 0 0,5-2 0 0 0,-4 1-5 0 0,0-1 1 0 0,0 0-1 0 0,0-1 0 0 0,-1 1 1 0 0,1-1-1 0 0,-1 0 1 0 0,1 0-1 0 0,-1 0 1 0 0,0-1-1 0 0,7-7 1 0 0,-4 3 11 0 0,-1 0 1 0 0,0-1-1 0 0,0 0 1 0 0,-1 0-1 0 0,0 0 1 0 0,-1 0 0 0 0,0-1-1 0 0,0 0 1 0 0,-1 0-1 0 0,0 0 1 0 0,2-19-1 0 0,-1-20 51 0 0,-2 0-1 0 0,-3 1 0 0 0,-8-63 1 0 0,9 111-52 0 0,0 0 0 0 0,0 0 0 0 0,0 0 0 0 0,0 0 0 0 0,0 0 0 0 0,0 0 0 0 0,-1 0 0 0 0,1 0 0 0 0,0 0 0 0 0,0 0 0 0 0,0 0 0 0 0,0 0-1 0 0,0 0 1 0 0,0 0 0 0 0,0 0 0 0 0,0 0 0 0 0,0 0 0 0 0,0 0 0 0 0,0 0 0 0 0,0 0 0 0 0,0 0 0 0 0,0 0 0 0 0,-1 0 0 0 0,1 0 0 0 0,0 0 0 0 0,0 0 0 0 0,0 0 0 0 0,0 0 0 0 0,0 0 0 0 0,0 0 0 0 0,0 0 0 0 0,0 0 0 0 0,0 0 0 0 0,0-1 0 0 0,0 1 0 0 0,0 0 0 0 0,0 0 0 0 0,0 0 0 0 0,0 0 0 0 0,0 0 0 0 0,0 0 0 0 0,0 0 0 0 0,0 0 0 0 0,0 0 0 0 0,0 0 0 0 0,0 0 0 0 0,0 0 0 0 0,0 0 0 0 0,0 0 0 0 0,0 0 0 0 0,0-1 0 0 0,0 1 0 0 0,0 0 0 0 0,0 0 0 0 0,0 0 0 0 0,0 0 0 0 0,0 0 0 0 0,0 0 0 0 0,0 0 0 0 0,0 0 0 0 0,0 0 0 0 0,0 0 0 0 0,0 0 0 0 0,0 0 0 0 0,0 0 0 0 0,-2 7 23 0 0,-2 10-21 0 0,4-1 6 0 0,0 0 1 0 0,1 0 0 0 0,1 0-1 0 0,0-1 1 0 0,1 1 0 0 0,9 26-1 0 0,43 87-54 0 0,-36-88-1 0 0,20 58 0 0 0,-26-55-82 0 0,40 157 122 0 0,-50-186 7 0 0,-1 0 1 0 0,-1 0 0 0 0,0 0 0 0 0,-2 19-1 0 0,1-27 11 0 0,-1-1 0 0 0,0 1-1 0 0,-1-1 1 0 0,1 1 0 0 0,-1-1-1 0 0,-1 0 1 0 0,1 0-1 0 0,-1 0 1 0 0,0 0 0 0 0,0 0-1 0 0,-1 0 1 0 0,-4 5 0 0 0,4-8-1 0 0,1 1 0 0 0,-2-1 0 0 0,1 0 0 0 0,0 0 0 0 0,-1 0 0 0 0,1-1 0 0 0,-1 0 0 0 0,0 1 0 0 0,0-2 0 0 0,0 1 0 0 0,0 0 0 0 0,0-1 0 0 0,0 0 0 0 0,0 0 0 0 0,0-1 0 0 0,-8 0 0 0 0,-1 1 6 0 0,0-2 1 0 0,1 0 0 0 0,-1 0 0 0 0,1-2-1 0 0,-17-4 1 0 0,14 2-22 0 0,-1-1 0 0 0,1 0 0 0 0,1-1 0 0 0,-19-12 0 0 0,26 14 5 0 0,0 0-1 0 0,1 0 1 0 0,0-1-1 0 0,0 0 1 0 0,1 0-1 0 0,-1 0 1 0 0,1-1-1 0 0,1 0 1 0 0,-10-15-1 0 0,13 18-9 0 0,1 1-1 0 0,0-1 0 0 0,-1 0 0 0 0,2 0 0 0 0,-1 0 0 0 0,0 1 1 0 0,1-1-1 0 0,-1 0 0 0 0,1 0 0 0 0,0 0 0 0 0,0 0 0 0 0,1 0 0 0 0,-1 0 1 0 0,1 0-1 0 0,0 0 0 0 0,1-4 0 0 0,4-6-65 0 0,0 0 0 0 0,14-25 0 0 0,-9 17 13 0 0,12-23-141 0 0,46-67 0 0 0,-59 99 73 0 0,0 0-1 0 0,1 0 1 0 0,0 1-1 0 0,1 1 1 0 0,1 0 0 0 0,-1 1-1 0 0,2 0 1 0 0,-1 0-1 0 0,16-6 1 0 0,-20 12-227 0 0,-1 0-1 0 0,1 1 1 0 0,0 0-1 0 0,0 1 1 0 0,12-2-1 0 0,2 2-3070 0 0,-1 2-3616 0 0,-11 1 4243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0:00.54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30 1376 512 0 0,'-2'0'310'0'0,"1"1"0"0"0,-1 0 1 0 0,1 0-1 0 0,-1 0 0 0 0,1 0 0 0 0,-1 0 0 0 0,1 0 0 0 0,0 1 1 0 0,0-1-1 0 0,-1 0 0 0 0,1 1 0 0 0,0-1 0 0 0,0 1 1 0 0,1-1-1 0 0,-2 4 0 0 0,0-2 576 0 0,1 0 1 0 0,0 0-1 0 0,0 0 1 0 0,0 1-1 0 0,0-1 1 0 0,1 0-1 0 0,-1 6 1 0 0,1-9-836 0 0,0 0 1 0 0,0 1 0 0 0,0-1 0 0 0,0 0-1 0 0,1 0 1 0 0,-1 0 0 0 0,0 1 0 0 0,0-1-1 0 0,0 0 1 0 0,0 0 0 0 0,1 0 0 0 0,-1 1-1 0 0,0-1 1 0 0,0 0 0 0 0,0 0 0 0 0,1 0-1 0 0,-1 0 1 0 0,0 0 0 0 0,0 0 0 0 0,1 1-1 0 0,-1-1 1 0 0,0 0 0 0 0,0 0 0 0 0,1 0-1 0 0,-1 0 1 0 0,0 0 0 0 0,0 0 0 0 0,1 0-1 0 0,-1 0 1 0 0,0 0 0 0 0,0 0 0 0 0,1 0-1 0 0,-1 0 1 0 0,0 0 0 0 0,1-1 0 0 0,-1 1-1 0 0,0 0 1 0 0,0 0 0 0 0,0 0 0 0 0,1 0-1 0 0,-1 0 1 0 0,0 0 0 0 0,0-1 0 0 0,0 1-1 0 0,1 0 1 0 0,-1 0 0 0 0,0-1 0 0 0,15-6 409 0 0,-14 6-288 0 0,9-6 191 0 0,-8 6-176 0 0,0-1-1 0 0,0 1 0 0 0,0-1 1 0 0,0 1-1 0 0,1 0 0 0 0,-1 0 1 0 0,0 0-1 0 0,1 0 0 0 0,-1 0 1 0 0,1 1-1 0 0,4-2 0 0 0,-3 2-39 0 0,-1-1 0 0 0,1 0-1 0 0,0 0 1 0 0,0 0 0 0 0,-1-1-1 0 0,1 1 1 0 0,-1-1 0 0 0,6-3-1 0 0,15-6 402 0 0,20-10-114 0 0,54-27 84 0 0,-70 38-474 0 0,0 1 1 0 0,57-11-1 0 0,-70 16-25 0 0,70-11-95 0 0,37-9 132 0 0,-87 16-58 0 0,0 0 0 0 0,58-3-1 0 0,-50 6-4 0 0,43-10 0 0 0,-11 2-3 0 0,86-15 53 0 0,0-7 75 0 0,-144 32-112 0 0,23-2 1 0 0,-24 4 14 0 0,29-6-1 0 0,143-40-38 0 0,88-18 94 0 0,-193 44-63 0 0,274-56 19 0 0,-193 48 23 0 0,-114 19-36 0 0,144-35 47 0 0,-160 39-39 0 0,333-72 1 0 0,-240 39 27 0 0,-26 8 95 0 0,95-20 3 0 0,-29 9-119 0 0,-136 34 19 0 0,41-17-1 0 0,-16 5-17 0 0,43-10 64 0 0,83-29-19 0 0,-91 32-101 0 0,29-12 170 0 0,-79 23-91 0 0,0 3 1 0 0,79-16-1 0 0,-101 25 16 0 0,-1-1 1 0 0,29-12-1 0 0,-26 9-31 0 0,33-9 0 0 0,-15 8-20 0 0,-14 3 3 0 0,46-6 0 0 0,-43 9 0 0 0,-1-1 0 0 0,1-1-1 0 0,-1-2 1 0 0,33-12 0 0 0,99-52 149 0 0,-137 61-113 0 0,0 0 0 0 0,1 2 0 0 0,0 1 0 0 0,0 0 0 0 0,43-5 0 0 0,-66 12-63 0 0,37-7 67 0 0,-2-1 9 0 0,-26 6-88 0 0,1 0 0 0 0,13-5 0 0 0,-10 5 34 0 0,-12 2-199 0 0,1 0-1 0 0,-1 0 0 0 0,1 0 1 0 0,-1 0-1 0 0,0-1 0 0 0,1 1 0 0 0,-1 0 1 0 0,1-1-1 0 0,-1 1 0 0 0,1-1 0 0 0,-1 0 1 0 0,0 1-1 0 0,2-2 0 0 0,-1-2-3329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30.1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9 3297 0 0,'-5'-6'8409'0'0,"5"6"-7809"0"0,-1-1 1 0 0,1 1 0 0 0,-1 0-1 0 0,0 0 1 0 0,1-1 0 0 0,-1 1-1 0 0,0 0 1 0 0,1 0-373 0 0,-1 0 0 0 0,1 1 0 0 0,0-1 0 0 0,0 0 0 0 0,-1 1 0 0 0,1-1 0 0 0,0 0 0 0 0,0 1 0 0 0,0-1 0 0 0,-1 0 0 0 0,1 1 0 0 0,0-1 0 0 0,0 0 0 0 0,0 1 0 0 0,0-1 0 0 0,0 1 0 0 0,0-1 0 0 0,0 0 0 0 0,0 1 0 0 0,0-1 0 0 0,0 1 0 0 0,0-1 0 0 0,0 4 124 0 0,0 0 0 0 0,1 0 0 0 0,-1 0 0 0 0,1 0 0 0 0,1 6-1 0 0,2-3-158 0 0,0 1-1 0 0,0-1 1 0 0,0 1-1 0 0,1-1 1 0 0,0-1-1 0 0,1 1 1 0 0,6 6-1 0 0,49 39 438 0 0,-25-21-342 0 0,10 10-71 0 0,-12-9-154 0 0,60 44-1 0 0,-90-73-60 0 0,0-1 0 0 0,0 0 0 0 0,0 0 0 0 0,1 0 0 0 0,-1 0 0 0 0,0-1 0 0 0,9 2 0 0 0,-12-3-4 0 0,1 0-1 0 0,-1 1 1 0 0,0-1-1 0 0,0 0 1 0 0,0 0 0 0 0,0 0-1 0 0,0 0 1 0 0,0-1-1 0 0,0 1 1 0 0,0 0 0 0 0,0 0-1 0 0,0-1 1 0 0,0 1-1 0 0,0 0 1 0 0,0-1-1 0 0,0 1 1 0 0,0-1 0 0 0,0 1-1 0 0,-1-1 1 0 0,1 0-1 0 0,0 1 1 0 0,0-1 0 0 0,0 0-1 0 0,-1 0 1 0 0,1 1-1 0 0,0-1 1 0 0,-1 0-1 0 0,1 0 1 0 0,-1 0 0 0 0,1 0-1 0 0,-1 0 1 0 0,1 0-1 0 0,-1 0 1 0 0,0 0 0 0 0,0 0-1 0 0,1 0 1 0 0,-1 0-1 0 0,0 0 1 0 0,0 0-1 0 0,0-2 1 0 0,0-1-5 0 0,1 1 0 0 0,-2-1 0 0 0,1 0 1 0 0,0 0-1 0 0,-1 0 0 0 0,1 0 0 0 0,-1 1 0 0 0,0-1 0 0 0,-1 0 1 0 0,1 1-1 0 0,0-1 0 0 0,-1 1 0 0 0,-3-5 0 0 0,1 2-4 0 0,0 1-1 0 0,0 0 0 0 0,0 0 1 0 0,-1 1-1 0 0,0-1 1 0 0,0 1-1 0 0,-7-5 1 0 0,-3 0-12 0 0,-1 1 0 0 0,0 0 1 0 0,0 1-1 0 0,0 1 1 0 0,-18-4-1 0 0,13 4 16 0 0,-1 2 1 0 0,-36-4-1 0 0,47 7 12 0 0,0 1 0 0 0,1 0-1 0 0,-1 0 1 0 0,1 1-1 0 0,-1 1 1 0 0,1 0 0 0 0,-18 6-1 0 0,4 4 5 0 0,23-11-8 0 0,0 0 1 0 0,0-1-1 0 0,0 1 0 0 0,0 0 0 0 0,0 0 0 0 0,0 0 0 0 0,0-1 0 0 0,0 1 1 0 0,1 0-1 0 0,-1 0 0 0 0,0 0 0 0 0,1 1 0 0 0,-1-1 0 0 0,0 0 0 0 0,1 0 1 0 0,-1 0-1 0 0,1 0 0 0 0,-1 3 0 0 0,2-4-2 0 0,-1 1 1 0 0,0-1-1 0 0,0 0 0 0 0,1 1 1 0 0,-1-1-1 0 0,0 1 0 0 0,1-1 1 0 0,-1 0-1 0 0,0 0 0 0 0,1 1 1 0 0,-1-1-1 0 0,0 0 0 0 0,1 1 1 0 0,-1-1-1 0 0,1 0 0 0 0,-1 0 1 0 0,1 0-1 0 0,-1 0 0 0 0,0 1 1 0 0,1-1-1 0 0,-1 0 0 0 0,1 0 1 0 0,-1 0-1 0 0,1 0 0 0 0,-1 0 1 0 0,1 0-1 0 0,-1 0 0 0 0,1 0 1 0 0,-1 0-1 0 0,1 0 0 0 0,0-1 1 0 0,16-1-10 0 0,125-22 14 0 0,-16 4-4 0 0,-69 4 25 0 0,-37 9 51 0 0,37-6 1 0 0,-56 12-75 0 0,-1 1 1 0 0,0 0 0 0 0,1 0 0 0 0,-1 0-1 0 0,0 0 1 0 0,1 0 0 0 0,-1 0 0 0 0,0 0-1 0 0,1 0 1 0 0,-1 0 0 0 0,0 0 0 0 0,1 0-1 0 0,-1 0 1 0 0,1 0 0 0 0,-1 0 0 0 0,0 0-1 0 0,1 0 1 0 0,-1 0 0 0 0,0 0 0 0 0,0 0-1 0 0,1 1 1 0 0,-1-1 0 0 0,0 0 0 0 0,1 0-1 0 0,-1 0 1 0 0,0 1 0 0 0,0-1 0 0 0,1 0-1 0 0,-1 1 1 0 0,-4 7 92 0 0,-14 7 16 0 0,2-6-100 0 0,1-1 0 0 0,-1-1 0 0 0,-1 0 0 0 0,-21 5 0 0 0,-71 12-12 0 0,100-22-7 0 0,-100 14-21 0 0,22-5 5 0 0,77-8-49 0 0,14-1-99 0 0,19-2-56 0 0,26-12 22 0 0,0 2 1 0 0,1 2-1 0 0,94-2 1 0 0,-140 10 175 0 0,0 1 0 0 0,0-1 0 0 0,0 1-1 0 0,0 0 1 0 0,1 0 0 0 0,-1 0 0 0 0,-1 1 0 0 0,1 0-1 0 0,0-1 1 0 0,0 1 0 0 0,-1 0 0 0 0,6 5 0 0 0,-4-4-938 0 0,-1 1 0 0 0,0-1 1 0 0,0 1-1 0 0,0 1 0 0 0,3 4 0 0 0,-4-4-1665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31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34 512 0 0,'-9'0'-3'0'0,"-21"0"7269"0"0,28 0-6685 0 0,0 0 1 0 0,0-1-1 0 0,1 1 1 0 0,-1 0-1 0 0,0-1 1 0 0,0 1-1 0 0,1-1 1 0 0,-1 0-1 0 0,0 0 1 0 0,1 1-1 0 0,-1-1 0 0 0,-2-2 1 0 0,4 3-523 0 0,0 0 1 0 0,0 0-1 0 0,0 0 0 0 0,0-1 1 0 0,-1 1-1 0 0,1 0 1 0 0,0 0-1 0 0,0 0 0 0 0,0 0 1 0 0,0 0-1 0 0,0 0 0 0 0,0 0 1 0 0,0 0-1 0 0,0 0 0 0 0,0-1 1 0 0,0 1-1 0 0,0 0 1 0 0,0 0-1 0 0,0 0 0 0 0,0 0 1 0 0,0 0-1 0 0,0 0 0 0 0,0 0 1 0 0,0 0-1 0 0,0-1 1 0 0,0 1-1 0 0,0 0 0 0 0,0 0 1 0 0,0 0-1 0 0,0 0 0 0 0,0 0 1 0 0,0 0-1 0 0,0 0 0 0 0,0-1 1 0 0,0 1-1 0 0,0 0 1 0 0,0 0-1 0 0,0 0 0 0 0,0 0 1 0 0,0 0-1 0 0,0 0 0 0 0,0 0 1 0 0,0 0-1 0 0,1 0 0 0 0,-1 0 1 0 0,0-1-1 0 0,0 1 1 0 0,0 0-1 0 0,8-2 1278 0 0,13 1-452 0 0,-19 1-651 0 0,127 6 1988 0 0,5 1-1698 0 0,-91-7-563 0 0,98-2 115 0 0,-109 0-864 0 0,0-2 0 0 0,43-10 0 0 0,-62 10-137 0 0,-8 1-4001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31.2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20 2865 0 0,'0'0'454'0'0,"0"0"1"0"0,-1-1-1 0 0,1 1 1 0 0,0-1-1 0 0,-1 1 1 0 0,1-1 0 0 0,0 1-1 0 0,0-1 1 0 0,-1 1-1 0 0,1-1 1 0 0,0 0-1 0 0,0 1 1 0 0,0-1-1 0 0,0 1 1 0 0,0-1 0 0 0,0 1-1 0 0,0-1 1 0 0,0 0-1 0 0,0 1 1 0 0,0-1-1 0 0,0 1 1 0 0,0-1-1 0 0,0 1 1 0 0,1-2 0 0 0,0 2-117 0 0,0-1 1 0 0,0 1 0 0 0,0-1-1 0 0,0 1 1 0 0,0 0 0 0 0,0 0 0 0 0,0 0-1 0 0,0 0 1 0 0,0-1 0 0 0,0 1 0 0 0,2 1-1 0 0,4-2 9 0 0,133-1 3208 0 0,71 12-3295 0 0,-142-6-670 0 0,47 4-2854 0 0,-82-3 1871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51.66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383 129 512 0 0,'2'-2'589'0'0,"1"1"-1"0"0,-1-1 1 0 0,0 0 0 0 0,0 0 0 0 0,1 0-1 0 0,-1 0 1 0 0,0 0 0 0 0,-1 0-1 0 0,1 0 1 0 0,0-1 0 0 0,2-3-1 0 0,-4 5-254 0 0,1-1-1 0 0,-1 0 0 0 0,1 1 0 0 0,-1-1 0 0 0,1 0 1 0 0,-1 1-1 0 0,0-1 0 0 0,0 0 0 0 0,0 1 0 0 0,0-1 1 0 0,0 0-1 0 0,0 1 0 0 0,-1-1 0 0 0,1 0 0 0 0,0 1 1 0 0,-1-1-1 0 0,1 1 0 0 0,-1-1 0 0 0,0 0 1 0 0,-1-2-1 0 0,-1 0-15 0 0,-1-1 0 0 0,1 1 0 0 0,-1 0 0 0 0,0 0 0 0 0,0 0 0 0 0,-1 0 1 0 0,1 1-1 0 0,-1 0 0 0 0,0 0 0 0 0,1 0 0 0 0,-1 0 0 0 0,-1 1 0 0 0,1 0 0 0 0,0 0 0 0 0,-1 0 0 0 0,-9-1 1 0 0,-2 0 11 0 0,1 0 1 0 0,-2 1-1 0 0,1 1 0 0 0,-24 2 1 0 0,22 0-19 0 0,0 1 1 0 0,0 1-1 0 0,-33 10 1 0 0,45-12-252 0 0,1 2 0 0 0,-1-1 0 0 0,1 1 0 0 0,0 0 0 0 0,0 0 0 0 0,0 0 0 0 0,1 1 0 0 0,-1 0 0 0 0,1 0 0 0 0,0 1 0 0 0,0-1 1 0 0,0 1-1 0 0,1 0 0 0 0,-6 8 0 0 0,8-11-53 0 0,1 1 0 0 0,-1 0-1 0 0,1-1 1 0 0,0 1 0 0 0,0 0 0 0 0,0 0 0 0 0,0-1 0 0 0,0 1 0 0 0,1 0 0 0 0,-1 0 0 0 0,1 0 0 0 0,0 0-1 0 0,0 0 1 0 0,0 0 0 0 0,0 0 0 0 0,2 6 0 0 0,-1-6-5 0 0,0 1 1 0 0,0-1-1 0 0,1 0 1 0 0,0 0-1 0 0,0 0 0 0 0,0 0 1 0 0,0 0-1 0 0,0 0 1 0 0,0 0-1 0 0,1-1 0 0 0,0 1 1 0 0,3 2-1 0 0,4 2-17 0 0,1 0 1 0 0,1 0-1 0 0,-1-1 0 0 0,1-1 1 0 0,0 0-1 0 0,19 6 0 0 0,332 79-666 0 0,-357-89 670 0 0,-1 0-1 0 0,1 1 0 0 0,0 0 0 0 0,0 0 0 0 0,-1 0 1 0 0,1 1-1 0 0,-1 0 0 0 0,0 0 0 0 0,6 5 0 0 0,-9-7 11 0 0,-1 0 0 0 0,0 0 0 0 0,0 0 0 0 0,0 1-1 0 0,0-1 1 0 0,0 0 0 0 0,0 1 0 0 0,-1-1 0 0 0,1 0-1 0 0,0 1 1 0 0,-1-1 0 0 0,1 1 0 0 0,-1-1-1 0 0,1 1 1 0 0,-1-1 0 0 0,0 3 0 0 0,0-2 6 0 0,0 0 0 0 0,0 0 1 0 0,-1 0-1 0 0,1 0 0 0 0,-1 0 1 0 0,1 0-1 0 0,-1 0 0 0 0,0 0 0 0 0,0 0 1 0 0,0 0-1 0 0,0 0 0 0 0,0-1 1 0 0,0 1-1 0 0,0 0 0 0 0,-3 2 1 0 0,-2 2 19 0 0,-1 1 0 0 0,0-1-1 0 0,0-1 1 0 0,0 1 0 0 0,-1-1 0 0 0,0-1 0 0 0,0 1 0 0 0,-9 2 0 0 0,-2 1 49 0 0,-1-1 0 0 0,-28 6 0 0 0,13-8 6 0 0,0-1 0 0 0,-63 0 0 0 0,38-3-85 0 0,52-1-25 0 0,-24 0 0 0 0,31 0 1 0 0,0 0 0 0 0,0 0 0 0 0,0 0 0 0 0,-1-1 0 0 0,1 1 0 0 0,0 0 0 0 0,0-1 0 0 0,0 1 0 0 0,0 0 0 0 0,-1-1 0 0 0,1 0 0 0 0,0 1 0 0 0,0-1 0 0 0,0 0 0 0 0,0 1 0 0 0,0-1 1 0 0,1 0-1 0 0,-1 0 0 0 0,0 0 0 0 0,-1-1 0 0 0,2 1-61 0 0,0 0 1 0 0,-1 0-1 0 0,1 0 1 0 0,0 0-1 0 0,0 0 1 0 0,0 0 0 0 0,0 0-1 0 0,0 0 1 0 0,0 0-1 0 0,0 0 1 0 0,1 0-1 0 0,-1 0 1 0 0,0 0 0 0 0,0 0-1 0 0,1 0 1 0 0,-1 0-1 0 0,1 1 1 0 0,-1-1-1 0 0,1 0 1 0 0,-1 0 0 0 0,1 0-1 0 0,-1 1 1 0 0,1-1-1 0 0,0 0 1 0 0,-1 0-1 0 0,1 1 1 0 0,1-2 0 0 0,23-16-3279 0 0,-24 16 3023 0 0,19-9-3026 0 0,2-1 1357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52.61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65 1000 0 0,'1'-19'5303'0'0,"1"-6"1914"0"0,-2 24-6775 0 0,0 0 0 0 0,0 0 0 0 0,0 0 1 0 0,1 0-1 0 0,-1 0 0 0 0,1 0 0 0 0,-1 0 0 0 0,1 0 1 0 0,-1 0-1 0 0,1 0 0 0 0,-1 0 0 0 0,1 0 0 0 0,0 0 1 0 0,0 0-1 0 0,1-1 0 0 0,-1 1-315 0 0,1 1 0 0 0,-1-1 0 0 0,1 1 0 0 0,-1 0 0 0 0,0-1 0 0 0,1 1 0 0 0,-1 0 0 0 0,1 0 0 0 0,-1 0 0 0 0,1 0 0 0 0,-1 0 1 0 0,1 0-1 0 0,-1 1 0 0 0,0-1 0 0 0,1 0 0 0 0,-1 1 0 0 0,1-1 0 0 0,1 2 0 0 0,26 13 338 0 0,-28-14-417 0 0,13 8 112 0 0,-1 0 0 0 0,0 2 0 0 0,22 21-1 0 0,29 42 89 0 0,-60-69-246 0 0,7 9 10 0 0,17 26 1 0 0,-26-37-12 0 0,-1 0 0 0 0,1 0 0 0 0,0 0 0 0 0,-1 0 0 0 0,0 1 0 0 0,0-1 1 0 0,0 0-1 0 0,0 1 0 0 0,0-1 0 0 0,-1 1 0 0 0,1-1 0 0 0,-1 1 0 0 0,0-1 0 0 0,0 1 0 0 0,-1 5 0 0 0,1-8-7 0 0,-1 0 0 0 0,1 0-1 0 0,0-1 1 0 0,-1 1-1 0 0,1 0 1 0 0,-1 0 0 0 0,1-1-1 0 0,-1 1 1 0 0,1 0 0 0 0,-1-1-1 0 0,1 1 1 0 0,-1 0 0 0 0,1-1-1 0 0,-1 1 1 0 0,0-1 0 0 0,1 1-1 0 0,-1-1 1 0 0,0 1-1 0 0,0-1 1 0 0,1 0 0 0 0,-1 1-1 0 0,0-1 1 0 0,0 0 0 0 0,0 0-1 0 0,0 1 1 0 0,1-1 0 0 0,-1 0-1 0 0,0 0 1 0 0,0 0 0 0 0,0 0-1 0 0,0 0 1 0 0,1 0 0 0 0,-3-1-1 0 0,2 1-7 0 0,-1 0 1 0 0,1 0-1 0 0,-1-1 0 0 0,1 1 0 0 0,-1-1 0 0 0,1 0 1 0 0,0 1-1 0 0,-1-1 0 0 0,1 0 0 0 0,0 0 1 0 0,-1 0-1 0 0,1 0 0 0 0,0 0 0 0 0,0 0 0 0 0,0 0 1 0 0,0 0-1 0 0,-2-2 0 0 0,-40-85-399 0 0,28 54 422 0 0,-22-36-1 0 0,36 69-6 0 0,0-1-1 0 0,0 1 1 0 0,0-1 0 0 0,0 0-1 0 0,0 1 1 0 0,0-1 0 0 0,1 0-1 0 0,-1-3 1 0 0,4 0 7 0 0,8 4-5 0 0,26 5 53 0 0,0-1 1 0 0,0-2-1 0 0,71-8 0 0 0,-107 7 113 0 0,-4-1-53 0 0,-9 0 6 0 0,-20 0-19 0 0,19 3-71 0 0,1 1 0 0 0,-1 0 0 0 0,1 1 0 0 0,0 0 0 0 0,0 1 0 0 0,0 0 0 0 0,1 0 0 0 0,-13 9 0 0 0,7-2-27 0 0,1 0 1 0 0,0 1-1 0 0,0 1 1 0 0,-17 20-1 0 0,21-20 60 0 0,9-10-61 0 0,0 0 0 0 0,0 0 0 0 0,0 0 1 0 0,0 0-1 0 0,-1-1 0 0 0,0 0 0 0 0,0 0 0 0 0,0 0 1 0 0,0 0-1 0 0,-6 3 0 0 0,10-6-5 0 0,0 0-1 0 0,0 0 1 0 0,0 0-1 0 0,0 0 1 0 0,0 0 0 0 0,0 0-1 0 0,0 0 1 0 0,0 0 0 0 0,0 0-1 0 0,0 0 1 0 0,0 0-1 0 0,0 0 1 0 0,0 0 0 0 0,-1 0-1 0 0,1 0 1 0 0,0 0 0 0 0,0 0-1 0 0,0 0 1 0 0,0 0 0 0 0,0 0-1 0 0,0 0 1 0 0,0 0-1 0 0,0 0 1 0 0,0 0 0 0 0,0 0-1 0 0,0 0 1 0 0,0 0 0 0 0,0 0-1 0 0,0 0 1 0 0,0 0-1 0 0,0 0 1 0 0,-1 0 0 0 0,1 0-1 0 0,0 0 1 0 0,0 0 0 0 0,0 0-1 0 0,0 0 1 0 0,0 0-1 0 0,0 0 1 0 0,0 0 0 0 0,0 0-1 0 0,0 0 1 0 0,0 0 0 0 0,0 0-1 0 0,0 0 1 0 0,0 0-1 0 0,0 0 1 0 0,0-1 0 0 0,0 1-1 0 0,0 0 1 0 0,0 0 0 0 0,0 0-1 0 0,0 0 1 0 0,0 0-1 0 0,0 0 1 0 0,0 0 0 0 0,0 0-1 0 0,0 0 1 0 0,0 0 0 0 0,0 0-1 0 0,0 0 1 0 0,0 0-1 0 0,0 0 1 0 0,0 0 0 0 0,0 0-1 0 0,0-1 1 0 0,0 1 0 0 0,3-6-18 0 0,7-5 9 0 0,5 1-1 0 0,1 1 1 0 0,0 1-1 0 0,0 0 0 0 0,33-11 0 0 0,-1 0-45 0 0,-12 6 64 0 0,0 1 0 0 0,68-14 0 0 0,-92 24 22 0 0,-17 4-17 0 0,-18 4-6 0 0,-90 23-4 0 0,-30 8-97 0 0,137-36 58 0 0,-42 11 25 0 0,44-11-88 0 0,-1 1-1 0 0,1-1 1 0 0,0 1-1 0 0,0 0 1 0 0,0 0-1 0 0,0 1 1 0 0,0-1-1 0 0,-4 5 1 0 0,8-7 35 0 0,-1 0 1 0 0,1 0 0 0 0,0 0-1 0 0,0 1 1 0 0,-1-1 0 0 0,1 0-1 0 0,0 0 1 0 0,0 0 0 0 0,0 1-1 0 0,0-1 1 0 0,-1 0 0 0 0,1 1-1 0 0,0-1 1 0 0,0 0 0 0 0,0 0-1 0 0,0 1 1 0 0,0-1 0 0 0,0 0-1 0 0,0 1 1 0 0,0-1 0 0 0,0 0-1 0 0,0 0 1 0 0,0 1 0 0 0,0-1-1 0 0,0 0 1 0 0,0 1 0 0 0,0-1-1 0 0,0 0 1 0 0,0 1 0 0 0,0-1-1 0 0,0 0 1 0 0,0 0 0 0 0,0 1-1 0 0,1-1 1 0 0,-1 0 0 0 0,0 0-1 0 0,0 1 1 0 0,0-1 0 0 0,0 0-1 0 0,1 0 1 0 0,-1 1 0 0 0,0-1-1 0 0,0 0 1 0 0,1 0 0 0 0,-1 0-1 0 0,0 0 1 0 0,0 1 0 0 0,1-1-1 0 0,-1 0 1 0 0,1 0 0 0 0,15 6-4221 0 0,2-3 2356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53.09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549 83 512 0 0,'0'-5'229'0'0,"2"-2"665"0"0,-1 1 1 0 0,-1-1 0 0 0,1 1 0 0 0,-2-12-1 0 0,1 16-642 0 0,0 1-1 0 0,-1-1 1 0 0,1 1 0 0 0,0 0-1 0 0,-1-1 1 0 0,1 1-1 0 0,-1-1 1 0 0,1 1-1 0 0,-1 0 1 0 0,0-1-1 0 0,0 1 1 0 0,0 0-1 0 0,1 0 1 0 0,-1 0-1 0 0,0-1 1 0 0,-1 1-1 0 0,1 0 1 0 0,0 0-1 0 0,0 1 1 0 0,0-1-1 0 0,0 0 1 0 0,-1 0-1 0 0,1 0 1 0 0,0 1-1 0 0,-1-1 1 0 0,-2 0-1 0 0,-2 0 174 0 0,0 0 0 0 0,0 0-1 0 0,0 1 1 0 0,0 0-1 0 0,0 0 1 0 0,0 1 0 0 0,0 0-1 0 0,0 0 1 0 0,0 0 0 0 0,0 0-1 0 0,-9 4 1 0 0,-2 2 257 0 0,0 1 0 0 0,-24 14 0 0 0,26-12-381 0 0,0 0 0 0 0,0 2 0 0 0,1 0 0 0 0,1 0 0 0 0,0 2 0 0 0,-18 23 0 0 0,-57 96 1001 0 0,50-73-738 0 0,17-26-156 0 0,0 0 1 0 0,2 2-1 0 0,2 0 1 0 0,-13 40 0 0 0,25-62-368 0 0,1 1 0 0 0,1-1 0 0 0,0 1 0 0 0,1 0 0 0 0,0 0 0 0 0,1 0 0 0 0,1 0 0 0 0,1 0 0 0 0,0 0 0 0 0,0 0 0 0 0,2 0 0 0 0,0 0 0 0 0,9 26 0 0 0,-6-28-99 0 0,0 0-1 0 0,0 0 0 0 0,1-1 0 0 0,1 0 0 0 0,0 0 0 0 0,1-1 0 0 0,0 0 0 0 0,1 0 0 0 0,20 16 0 0 0,-14-14-500 0 0,1-1 0 0 0,1-1 0 0 0,0-1 0 0 0,0-1 0 0 0,1 0 0 0 0,25 8 0 0 0,17 1-7564 0 0,-34-13 2541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53.4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2 110 3297 0 0,'-1'-8'1505'0'0,"1"0"0"0"0,0 0 0 0 0,0 0 0 0 0,1 0 0 0 0,0 0 0 0 0,2-8 1 0 0,-3 13-1319 0 0,1 1 1 0 0,0 0 0 0 0,0-1 0 0 0,0 1 0 0 0,0 0 0 0 0,0 0 0 0 0,1 0 0 0 0,-1 0-1 0 0,1 0 1 0 0,-1 0 0 0 0,1 0 0 0 0,0 0 0 0 0,-1 0 0 0 0,1 1 0 0 0,0-1-1 0 0,0 1 1 0 0,0 0 0 0 0,1-1 0 0 0,-1 1 0 0 0,0 0 0 0 0,0 0 0 0 0,1 0 0 0 0,-1 1-1 0 0,3-2 1 0 0,1 1 19 0 0,0 0-1 0 0,0 1 1 0 0,0-1 0 0 0,0 1-1 0 0,0 0 1 0 0,0 1-1 0 0,0-1 1 0 0,0 1-1 0 0,0 0 1 0 0,-1 1 0 0 0,10 3-1 0 0,-7-2-47 0 0,1 1-1 0 0,-2 0 1 0 0,1 1 0 0 0,0 0-1 0 0,-1 0 1 0 0,0 1-1 0 0,7 7 1 0 0,1 3 81 0 0,-1 0 0 0 0,-1 2 0 0 0,0-1 0 0 0,-1 2 0 0 0,16 33 0 0 0,-17-27 24 0 0,-2 0-1 0 0,0 1 0 0 0,-2-1 1 0 0,0 1-1 0 0,4 51 1 0 0,-7-24 4 0 0,-2 0 1 0 0,-6 54-1 0 0,3-93-232 0 0,0 0-1 0 0,-1 0 1 0 0,-1 0 0 0 0,0 0-1 0 0,-1 0 1 0 0,-9 21 0 0 0,12-32-143 0 0,-1 1 0 0 0,0-1 1 0 0,0 1-1 0 0,0-1 0 0 0,-1 0 0 0 0,1 0 1 0 0,-1 0-1 0 0,1 0 0 0 0,-1 0 1 0 0,0-1-1 0 0,0 1 0 0 0,0-1 1 0 0,-1 0-1 0 0,1 0 0 0 0,0 0 0 0 0,-1 0 1 0 0,0-1-1 0 0,1 1 0 0 0,-1-1 1 0 0,0 0-1 0 0,1 0 0 0 0,-1 0 1 0 0,0-1-1 0 0,0 1 0 0 0,0-1 0 0 0,0 0 1 0 0,0 0-1 0 0,-5-1 0 0 0,6 0-446 0 0,0 1-1 0 0,1-1 0 0 0,-1 0 1 0 0,0 1-1 0 0,1-1 0 0 0,-1-1 1 0 0,1 1-1 0 0,-1 0 0 0 0,1-1 1 0 0,0 1-1 0 0,0-1 0 0 0,-3-2 1 0 0,-3-4-2577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53.81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95 15 2361 0 0,'-29'-6'8414'0'0,"12"4"-2703"0"0,-32-1 0 0 0,97 10-3970 0 0,378-17-2936 0 0,-405 9 823 0 0,-6 1-1346 0 0,-11 1-1491 0 0,-11 1-2242 0 0,-1-1 1364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4:53.9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 5 2208 0 0,'0'0'171'0'0,"-1"0"852"0"0,-1-1-1 0 0,1 0 0 0 0,-1 1 1 0 0,0-1-1 0 0,1 1 1 0 0,-1-1-1 0 0,0 1 0 0 0,1 0 1 0 0,-1-1-1 0 0,-2 1 0 0 0,4 0-798 0 0,0 1-1 0 0,-1-1 0 0 0,1 0 0 0 0,0 0 0 0 0,0 0 0 0 0,-1 0 0 0 0,1 1 0 0 0,0-1 0 0 0,0 0 0 0 0,-1 0 0 0 0,1 1 0 0 0,0-1 1 0 0,0 0-1 0 0,0 0 0 0 0,-1 1 0 0 0,1-1 0 0 0,0 0 0 0 0,0 1 0 0 0,0-1 0 0 0,0 0 0 0 0,0 1 0 0 0,0-1 0 0 0,-1 0 0 0 0,1 1 1 0 0,-1 10 553 0 0,2-4-524 0 0,0 1 1 0 0,0 0-1 0 0,1 0 0 0 0,-1-1 0 0 0,2 1 0 0 0,-1-1 0 0 0,1 1 1 0 0,7 12-1 0 0,37 54-451 0 0,-33-54 128 0 0,11 19-1167 0 0,-8-12-2471 0 0,-5-6 49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00.03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68 512 0 0,'1'-1'358'0'0,"-1"0"1"0"0,1 0-1 0 0,-1 0 0 0 0,1 1 1 0 0,-1-1-1 0 0,1 0 0 0 0,0 0 1 0 0,0 1-1 0 0,-1-1 0 0 0,1 0 1 0 0,0 1-1 0 0,0-1 0 0 0,0 1 1 0 0,0-1-1 0 0,1 0 0 0 0,8-6 3440 0 0,15-32 5312 0 0,-25 39-9010 0 0,0-1-1 0 0,0 1 1 0 0,0-1-1 0 0,0 1 1 0 0,1-1-1 0 0,-1 1 1 0 0,0-1-1 0 0,0 1 1 0 0,1 0-1 0 0,-1-1 1 0 0,0 1-1 0 0,0 0 1 0 0,1-1-1 0 0,-1 1 1 0 0,1-1-1 0 0,-1 1 1 0 0,0 0-1 0 0,1 0 1 0 0,-1-1-1 0 0,1 1 1 0 0,-1 0-1 0 0,1 0 0 0 0,-1 0 1 0 0,1-1-1 0 0,-1 1 1 0 0,0 0-1 0 0,1 0 1 0 0,-1 0-1 0 0,1 0 1 0 0,-1 0-1 0 0,1 0 1 0 0,-1 0-1 0 0,1 0 1 0 0,-1 0-1 0 0,1 0 1 0 0,-1 0-1 0 0,1 0 1 0 0,-1 1-1 0 0,1-1 1 0 0,-1 0-1 0 0,1 0 1 0 0,-1 0-1 0 0,1 1 1 0 0,-1-1-1 0 0,0 0 1 0 0,1 0-1 0 0,-1 1 1 0 0,1-1-1 0 0,-1 0 0 0 0,0 1 1 0 0,1-1-1 0 0,-1 1 1 0 0,0-1-1 0 0,1 1 1 0 0,2 4 230 0 0,0 0 1 0 0,0 0-1 0 0,-1 0 1 0 0,2 6-1 0 0,0-2-304 0 0,15 28 104 0 0,2-1 1 0 0,2-1-1 0 0,1 0 0 0 0,1-2 1 0 0,2-1-1 0 0,37 35 0 0 0,-33-42-213 0 0,58 37 0 0 0,-6-4-1168 0 0,-79-55 799 0 0,10 7-196 0 0,-13-10 504 0 0,-1 0 1 0 0,0 1 0 0 0,1-1-1 0 0,-1 0 1 0 0,1 0 0 0 0,-1 1 0 0 0,0-1-1 0 0,1 0 1 0 0,-1 1 0 0 0,0-1-1 0 0,0 1 1 0 0,1-1 0 0 0,-1 0-1 0 0,0 1 1 0 0,0-1 0 0 0,0 1 0 0 0,1-1-1 0 0,-1 1 1 0 0,0-1 0 0 0,0 0-1 0 0,0 1 1 0 0,0-1 0 0 0,0 1-1 0 0,0 0 1 0 0,0-1-52 0 0,0 0 1 0 0,-1 1-1 0 0,1-1 0 0 0,0 0 1 0 0,0 0-1 0 0,-1 0 0 0 0,1 0 1 0 0,0 0-1 0 0,0 1 0 0 0,-1-1 1 0 0,1 0-1 0 0,0 0 0 0 0,0 0 1 0 0,-1 0-1 0 0,1 0 0 0 0,0 0 1 0 0,-1 0-1 0 0,1 0 0 0 0,0 0 1 0 0,0 0-1 0 0,-1 0 0 0 0,1 0 1 0 0,-1-1-1 0 0,0 1-474 0 0,-7-1-2646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0:11.43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109 347 512 0 0,'-1'0'3'0'0,"1"-1"0"0"0,-1 1-1 0 0,0 0 1 0 0,1-1 0 0 0,-1 1 0 0 0,0 0 0 0 0,1 0-1 0 0,-1 0 1 0 0,0 0 0 0 0,1-1 0 0 0,-1 1 0 0 0,0 0-1 0 0,0 0 1 0 0,1 0 0 0 0,-1 0 0 0 0,0 1-1 0 0,1-1 1 0 0,-1 0 0 0 0,0 0 0 0 0,1 0 0 0 0,-1 1-1 0 0,0-1 1 0 0,1 0 0 0 0,-1 0 0 0 0,0 1 0 0 0,-21 12 1657 0 0,10-6-180 0 0,-43 12 5463 0 0,54-20-5590 0 0,4-3-903 0 0,6-4 52 0 0,7 1 355 0 0,-8 3-196 0 0,1 1 0 0 0,14-5 0 0 0,-20 7-526 0 0,1 1-1 0 0,-1-1 1 0 0,0 1-1 0 0,0 0 0 0 0,1 0 1 0 0,-1 0-1 0 0,0 0 1 0 0,1 0-1 0 0,-1 1 1 0 0,0 0-1 0 0,4 1 0 0 0,-3-2 88 0 0,0 0 0 0 0,1 0 0 0 0,-1 0 0 0 0,0 0 0 0 0,1-1-1 0 0,-1 1 1 0 0,0-1 0 0 0,0 0 0 0 0,5-2 0 0 0,7-1-33 0 0,14-1 384 0 0,56 0 1 0 0,-16 1-333 0 0,16 0-28 0 0,-45 3-168 0 0,40-6 0 0 0,-20-2 51 0 0,97-2 0 0 0,43 3-74 0 0,-28 2-46 0 0,-90-5-3 0 0,-23 3 48 0 0,62 0 0 0 0,-19 0 0 0 0,-22 0-67 0 0,168-12 96 0 0,-188 15-44 0 0,-1 2 0 0 0,80 7 0 0 0,-46-6-19 0 0,-67 0 31 0 0,-1 2-1 0 0,45 4 1 0 0,-24 0-31 0 0,0-1 1 0 0,62-5-1 0 0,47 1 72 0 0,-129 1-56 0 0,0 0 1 0 0,0-2-1 0 0,30-7 1 0 0,42-2 22 0 0,124 2-26 0 0,-38 12 41 0 0,-46 2-10 0 0,12 7-46 0 0,1 1 3 0 0,-40-13-35 0 0,152-2 60 0 0,-157 4 26 0 0,-64 0-38 0 0,64-6 0 0 0,117-12-25 0 0,-182 13 75 0 0,-1 0-66 0 0,-15 0 22 0 0,0 2-1 0 0,31 2 1 0 0,51 14 30 0 0,-83-13-34 0 0,0 0 0 0 0,0-2 0 0 0,1-1-1 0 0,48-9 1 0 0,20 0 37 0 0,115-9 5 0 0,-26 5-57 0 0,-76 8 44 0 0,92-3-29 0 0,-84 1 36 0 0,-78 4-39 0 0,64 0 1 0 0,254 14-24 0 0,-226-8 99 0 0,-61-10-122 0 0,-44 4 50 0 0,34 0-1 0 0,204 8-4 0 0,-183-2-1 0 0,61-3 29 0 0,-56-12-8 0 0,-48 12-26 0 0,-1 1-1 0 0,42 6 0 0 0,-46-4 6 0 0,0-2 0 0 0,56-5 0 0 0,-51 1-4 0 0,52 2 0 0 0,-43 4 7 0 0,0-2 1 0 0,0-1 0 0 0,58-11-1 0 0,75-5 23 0 0,-80 11-29 0 0,38 1-24 0 0,-27 2 51 0 0,-43-2-26 0 0,-23 1 33 0 0,60 2 0 0 0,-59 3-23 0 0,0-1-1 0 0,70-11 1 0 0,-88 9-42 0 0,52 1 1 0 0,-33 2 61 0 0,20 2-74 0 0,26-1 97 0 0,144-12 12 0 0,-31-2-55 0 0,38 5 0 0 0,-75 7 14 0 0,-15 2 3 0 0,11 1-61 0 0,15-1 105 0 0,107-12-100 0 0,-54 7 18 0 0,-149 3-82 0 0,-40-5 209 0 0,-31 3-90 0 0,0 1 0 0 0,11-1-1 0 0,-5 1-30 0 0,15 2-11 0 0,-7 2 11 0 0,0-1 0 0 0,0 0 0 0 0,0-2 1 0 0,0-1-1 0 0,27-5 0 0 0,-22 2 33 0 0,32 1 1 0 0,-22 3-3004 0 0,-33 4-4900 0 0,-4-2 4929 0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00.29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604 49 2377 0 0,'0'-3'1184'0'0,"1"-1"1"0"0,-1 1 0 0 0,0 0 0 0 0,-1 0 0 0 0,1-1 0 0 0,-1-3-1 0 0,1 6-850 0 0,0-1-1 0 0,-1 1 1 0 0,1 0-1 0 0,-1 0 1 0 0,1-1 0 0 0,-1 1-1 0 0,1 0 1 0 0,-1 0-1 0 0,0 0 1 0 0,1 0-1 0 0,-1-1 1 0 0,0 1-1 0 0,0 0 1 0 0,0 0-1 0 0,0 1 1 0 0,0-1 0 0 0,0 0-1 0 0,-1-1 1 0 0,2 2-247 0 0,0 0-1 0 0,-1 0 1 0 0,1 1 0 0 0,0-1 0 0 0,0 0 0 0 0,0 0 0 0 0,0 0 0 0 0,-1 0 0 0 0,1 0 0 0 0,0 0 0 0 0,0 0 0 0 0,0 1 0 0 0,0-1 0 0 0,-1 0 0 0 0,1 0 0 0 0,0 0-1 0 0,0 0 1 0 0,0 0 0 0 0,0 1 0 0 0,0-1 0 0 0,0 0 0 0 0,0 0 0 0 0,-1 0 0 0 0,1 1 0 0 0,0-1 0 0 0,0 0 0 0 0,0 0 0 0 0,0 0 0 0 0,0 1 0 0 0,0-1 0 0 0,0 0-1 0 0,0 0 1 0 0,0 0 0 0 0,0 1 0 0 0,0-1 0 0 0,0 0 0 0 0,0 0 0 0 0,0 0 0 0 0,1 1 0 0 0,-1 9 655 0 0,0 0-529 0 0,0-1-1 0 0,0 0 0 0 0,-1 0 1 0 0,0 0-1 0 0,-1 1 0 0 0,0-1 1 0 0,0-1-1 0 0,-1 1 0 0 0,-6 13 1 0 0,2-7-160 0 0,-1-1 1 0 0,0 0 0 0 0,-1 0 0 0 0,-17 20 0 0 0,5-10-7 0 0,-2-2 0 0 0,-43 34 1 0 0,-57 29 68 0 0,-4 3-525 0 0,103-70 44 0 0,1 2 0 0 0,1 1 0 0 0,-21 24 0 0 0,39-39-249 0 0,-1 0 0 0 0,1 0 0 0 0,0 0 0 0 0,0 0 0 0 0,1 1-1 0 0,-3 6 1 0 0,0 8-2445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39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12 512 0 0,'0'0'210'0'0,"1"-9"5682"0"0,-1 9-5805 0 0,0-1 0 0 0,0 1-1 0 0,0 0 1 0 0,1 0 0 0 0,-1 0 0 0 0,0 0-1 0 0,0 0 1 0 0,0 0 0 0 0,0-1 0 0 0,0 1 0 0 0,0 0-1 0 0,0 0 1 0 0,1 0 0 0 0,-1 0 0 0 0,0 0-1 0 0,0 0 1 0 0,0 0 0 0 0,0 0 0 0 0,0 0-1 0 0,0 0 1 0 0,1 0 0 0 0,-1 0 0 0 0,0 0 0 0 0,0 0-1 0 0,0 0 1 0 0,0 0 0 0 0,1 0 0 0 0,-1 0-1 0 0,0 0 1 0 0,0 0 0 0 0,0 0 0 0 0,0 0-1 0 0,0 0 1 0 0,1 0 0 0 0,-1 0 0 0 0,0 0 0 0 0,0 0-1 0 0,0 0 1 0 0,0 0 0 0 0,0 0 0 0 0,0 0-1 0 0,1 0 1 0 0,-1 1 0 0 0,0-1 0 0 0,0 0-1 0 0,0 0 1 0 0,0 0 0 0 0,0 0 0 0 0,0 0 0 0 0,0 0-1 0 0,0 1 1 0 0,0-1 0 0 0,0 0 0 0 0,1 0-1 0 0,-1 0 1 0 0,0 1 103 0 0,0 0 0 0 0,0 0-1 0 0,1 0 1 0 0,-1 0 0 0 0,0-1 0 0 0,0 1 0 0 0,0 0-1 0 0,0 0 1 0 0,0 0 0 0 0,0 0 0 0 0,0 0 0 0 0,0-1-1 0 0,0 1 1 0 0,-1 0 0 0 0,1 0 0 0 0,0 0 0 0 0,-1 0-1 0 0,1-1 1 0 0,0 1 0 0 0,-1 0 0 0 0,1 0 0 0 0,-1-1-1 0 0,0 2 1 0 0,-12 16-76 0 0,13-18-133 0 0,0 0-1 0 0,0 0 1 0 0,0 0-1 0 0,0 0 1 0 0,0-1 0 0 0,0 1-1 0 0,0 0 1 0 0,0 0-1 0 0,0 0 1 0 0,0 0-1 0 0,0 0 1 0 0,0 0 0 0 0,0 0-1 0 0,0-1 1 0 0,0 1-1 0 0,0 0 1 0 0,-1 0 0 0 0,1 0-1 0 0,0 0 1 0 0,0 0-1 0 0,0 0 1 0 0,0 0-1 0 0,0 0 1 0 0,0 0 0 0 0,0-1-1 0 0,0 1 1 0 0,0 0-1 0 0,-1 0 1 0 0,1 0-1 0 0,0 0 1 0 0,0 0 0 0 0,0 0-1 0 0,0 0 1 0 0,0 0-1 0 0,0 0 1 0 0,-1 0 0 0 0,1 0-1 0 0,0 0 1 0 0,0 0-1 0 0,0 0 1 0 0,0 0-1 0 0,0 0 1 0 0,0 0 0 0 0,-1 0-1 0 0,1 0 1 0 0,0 0-1 0 0,0 0 1 0 0,0 0-1 0 0,0 0 1 0 0,0 0 0 0 0,0 1-1 0 0,0-1 1 0 0,-1 0-1 0 0,1 0 1 0 0,0 0 0 0 0,3-11-2449 0 0,4 3-665 0 0,-1 4 240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40.0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153 160 1440 0 0,'-40'-3'9139'0'0,"28"1"-7075"0"0,0 1 0 0 0,-16 1-1 0 0,14 2-441 0 0,11-2-1232 0 0,-1 1 1 0 0,0 0-1 0 0,1-1 1 0 0,-1 0-1 0 0,0 0 0 0 0,1 0 1 0 0,-1 0-1 0 0,1-1 0 0 0,-1 1 1 0 0,-3-2-1 0 0,7 2-355 0 0,-1 0-1 0 0,1 0 0 0 0,0-1 1 0 0,0 1-1 0 0,-1 0 1 0 0,1 0-1 0 0,0-1 1 0 0,0 1-1 0 0,0 0 0 0 0,0 0 1 0 0,0-1-1 0 0,-1 1 1 0 0,1 0-1 0 0,0 0 0 0 0,0-1 1 0 0,0 1-1 0 0,0 0 1 0 0,0-1-1 0 0,0 1 1 0 0,0 0-1 0 0,0-1 0 0 0,0 1 1 0 0,0 0-1 0 0,0 0 1 0 0,0-1-1 0 0,0 1 0 0 0,0 0 1 0 0,0-1-1 0 0,0 1 1 0 0,0 0-1 0 0,1 0 1 0 0,-1-1-1 0 0,0 1 0 0 0,0 0 1 0 0,0 0-1 0 0,0-1 1 0 0,0 1-1 0 0,1 0 0 0 0,-1 0 1 0 0,0-1-1 0 0,0 1 1 0 0,1 0-1 0 0,-1 0 1 0 0,0 0-1 0 0,0 0 0 0 0,1-1 1 0 0,-1 1-1 0 0,15-12 122 0 0,-12 10-62 0 0,26-18-37 0 0,2 2 0 0 0,45-20 0 0 0,-58 29-15 0 0,-1 1-27 0 0,-2 0 4 0 0,2 0 0 0 0,21-6 0 0 0,-35 13-13 0 0,1 0 1 0 0,0 0-1 0 0,-1 0 1 0 0,1 0-1 0 0,0 1 1 0 0,0-1-1 0 0,-1 1 1 0 0,1 0 0 0 0,0 1-1 0 0,0-1 1 0 0,-1 1-1 0 0,1-1 1 0 0,0 1-1 0 0,-1 0 1 0 0,1 0-1 0 0,5 3 1 0 0,-5-1 9 0 0,-1-1 0 0 0,0 1-1 0 0,0 0 1 0 0,0 0 0 0 0,0 0 0 0 0,-1 0 0 0 0,1 1-1 0 0,-1-1 1 0 0,1 1 0 0 0,-1 0 0 0 0,-1-1 0 0 0,4 8-1 0 0,-1 1 84 0 0,0 1-1 0 0,4 21 0 0 0,2 66 327 0 0,-9-69-292 0 0,10 49 0 0 0,-9-70-125 0 0,1 1 0 0 0,1-1 0 0 0,-1 1 0 0 0,2-1 0 0 0,-1 0 0 0 0,1 0 0 0 0,1-1 0 0 0,9 13 0 0 0,-8-14-77 0 0,0 1 1 0 0,1-1 0 0 0,0-1-1 0 0,0 0 1 0 0,1 0-1 0 0,0 0 1 0 0,0-1-1 0 0,1 0 1 0 0,-1-1-1 0 0,1 0 1 0 0,0-1-1 0 0,1 0 1 0 0,-1 0-1 0 0,1-1 1 0 0,0-1-1 0 0,0 0 1 0 0,0 0-1 0 0,12 0 1 0 0,-11-2-611 0 0,0-1 1 0 0,0 1-1 0 0,-1-2 1 0 0,16-3-1 0 0,-16 2-791 0 0,1 0 0 0 0,-1-2-1 0 0,0 1 1 0 0,14-9 0 0 0,0 0-3482 0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40.4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521 91 760 0 0,'-1'0'237'0'0,"0"0"1"0"0,0 0-1 0 0,-1 0 0 0 0,1 0 0 0 0,0 0 1 0 0,-1 0-1 0 0,1 0 0 0 0,0-1 0 0 0,-1 1 1 0 0,1 0-1 0 0,0-1 0 0 0,0 1 0 0 0,0-1 1 0 0,-1 0-1 0 0,1 1 0 0 0,0-1 0 0 0,0 0 1 0 0,0 0-1 0 0,0 1 0 0 0,0-1 0 0 0,0 0 1 0 0,0 0-1 0 0,1 0 0 0 0,-1 0 0 0 0,-1-3 1 0 0,0 1 384 0 0,1-1 1 0 0,0 0 0 0 0,1 0-1 0 0,-1 0 1 0 0,0 0 0 0 0,1-8-1 0 0,0 7 9 0 0,0 1-1 0 0,0-1 1 0 0,-1 1-1 0 0,0-1 0 0 0,-2-6 1 0 0,3 11-566 0 0,0-1 0 0 0,0 1 0 0 0,0 0 0 0 0,-1-1 0 0 0,1 1 1 0 0,0 0-1 0 0,0 0 0 0 0,-1-1 0 0 0,1 1 0 0 0,0 0 0 0 0,-1-1 0 0 0,1 1 0 0 0,0 0 0 0 0,-1 0 1 0 0,1 0-1 0 0,0 0 0 0 0,-1-1 0 0 0,1 1 0 0 0,0 0 0 0 0,-1 0 0 0 0,1 0 0 0 0,-1 0 0 0 0,1 0 1 0 0,0 0-1 0 0,-1 0 0 0 0,1 0 0 0 0,0 0 0 0 0,-1 0 0 0 0,1 0 0 0 0,-1 0 0 0 0,1 0 0 0 0,0 0 0 0 0,-1 0 1 0 0,1 0-1 0 0,0 1 0 0 0,-1-1 0 0 0,1 0 0 0 0,0 0 0 0 0,-1 0 0 0 0,1 0 0 0 0,0 1 0 0 0,-1-1 1 0 0,1 0-1 0 0,0 1 0 0 0,-1-1 0 0 0,1 0 0 0 0,0 1 0 0 0,-17 15 890 0 0,16-15-854 0 0,-64 85 1992 0 0,0 0-1058 0 0,-14 3-126 0 0,18-23-706 0 0,-89 128 0 0 0,145-187-225 0 0,2-3-26 0 0,1-1 1 0 0,-1 1-1 0 0,1 0 1 0 0,0 0 0 0 0,0-1-1 0 0,1 1 1 0 0,-1 0-1 0 0,1 1 1 0 0,0-1 0 0 0,-1 5-1 0 0,2-8 2 0 0,0-1 1 0 0,0 1-1 0 0,0-1 0 0 0,0 1 0 0 0,0-1 0 0 0,1 1 0 0 0,-1-1 0 0 0,0 1 0 0 0,0-1 0 0 0,0 0 1 0 0,1 1-1 0 0,-1-1 0 0 0,0 1 0 0 0,1-1 0 0 0,-1 0 0 0 0,0 1 0 0 0,1-1 0 0 0,-1 0 1 0 0,1 1-1 0 0,-1-1 0 0 0,1 0 0 0 0,-1 0 0 0 0,0 1 0 0 0,1-1 0 0 0,-1 0 0 0 0,1 0 1 0 0,-1 0-1 0 0,1 1 0 0 0,-1-1 0 0 0,1 0 0 0 0,-1 0 0 0 0,1 0 0 0 0,-1 0 0 0 0,1 0 1 0 0,-1 0-1 0 0,1 0 0 0 0,-1 0 0 0 0,1-1 0 0 0,-1 1 0 0 0,1 0 0 0 0,0 0 0 0 0,22-7-2644 0 0,-2-1 48 0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40.9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3 512 0 0,'-1'0'402'0'0,"0"0"0"0"0,0-1-1 0 0,0 1 1 0 0,0 0 0 0 0,0-1 0 0 0,0 1 0 0 0,0 0-1 0 0,0 0 1 0 0,0 0 0 0 0,0 0 0 0 0,0 0 0 0 0,0 0-1 0 0,0 0 1 0 0,0 0 0 0 0,0 0 0 0 0,0 0-1 0 0,0 1 1 0 0,0-1 0 0 0,0 0 0 0 0,0 1 0 0 0,-1 0-1 0 0,0 0 162 0 0,0 0 0 0 0,0 1-1 0 0,1-1 1 0 0,-1 1 0 0 0,0 0 0 0 0,1 0-1 0 0,-1-1 1 0 0,-2 5 0 0 0,1 0-26 0 0,-1 0 1 0 0,1 0 0 0 0,1 0 0 0 0,-1 0 0 0 0,-2 11-1 0 0,0 11 203 0 0,1 0 0 0 0,1 0-1 0 0,2 1 1 0 0,2 37 0 0 0,0-60-675 0 0,0 0 0 0 0,0 0 0 0 0,0 0 0 0 0,1 0 1 0 0,0 0-1 0 0,0-1 0 0 0,0 1 0 0 0,1-1 0 0 0,-1 1 1 0 0,2-1-1 0 0,-1 0 0 0 0,0 0 0 0 0,1 0 1 0 0,7 7-1 0 0,-8-10-135 0 0,0 1 0 0 0,0-1 0 0 0,0 0 0 0 0,0 0 0 0 0,0 0 0 0 0,0 0 0 0 0,0-1 0 0 0,1 1 0 0 0,-1-1 0 0 0,0 0 0 0 0,1 0 0 0 0,-1 0 1 0 0,1 0-1 0 0,0-1 0 0 0,-1 1 0 0 0,1-1 0 0 0,0 0 0 0 0,-1 0 0 0 0,1 0 0 0 0,-1-1 0 0 0,1 1 0 0 0,0-1 0 0 0,-1 0 0 0 0,1 0 0 0 0,4-2 0 0 0,9-6-1474 0 0,1-1-152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41.0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 3729 0 0,'-13'12'4521'0'0,"-1"-9"4633"0"0,-1 0-8066 0 0,2 0-464 0 0,4 0-120 0 0,5 0-504 0 0,2 2-24 0 0,4-2-64 0 0,1 1-48 0 0,4 1-304 0 0,1-1-464 0 0,1-2 416 0 0,2-2-2113 0 0,-2 0 1617 0 0,2-2 0 0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41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28 2849 0 0,'-2'1'9902'0'0,"-3"2"-7462"0"0,5 0-2028 0 0,0 0 0 0 0,0 0 0 0 0,1 0 0 0 0,-1 0 0 0 0,1 0 0 0 0,0 0 1 0 0,0 0-1 0 0,2 5 0 0 0,1 7 758 0 0,27 141 3582 0 0,-25-121-4158 0 0,-4-26-460 0 0,0 1-3 0 0,0 0 1 0 0,-1 0-1 0 0,0 0 1 0 0,0 1-1 0 0,-2 18 1 0 0,1-29-130 0 0,0 0 0 0 0,0 0 0 0 0,0 0-1 0 0,0 0 1 0 0,0 0 0 0 0,0 0 0 0 0,0 0 0 0 0,0 0 0 0 0,0 1 0 0 0,0-1 0 0 0,0 0-1 0 0,0 0 1 0 0,0 0 0 0 0,0 0 0 0 0,0 0 0 0 0,0 0 0 0 0,0 0 0 0 0,0 0 0 0 0,0 0-1 0 0,0 1 1 0 0,0-1 0 0 0,0 0 0 0 0,-1 0 0 0 0,1 0 0 0 0,0 0 0 0 0,0 0 0 0 0,0 0-1 0 0,0 0 1 0 0,0 0 0 0 0,0 0 0 0 0,0 0 0 0 0,0 0 0 0 0,0 0 0 0 0,0 1 0 0 0,0-1-1 0 0,-1 0 1 0 0,1 0 0 0 0,0 0 0 0 0,0 0 0 0 0,0 0 0 0 0,0 0 0 0 0,0 0 0 0 0,0 0-1 0 0,0 0 1 0 0,0 0 0 0 0,0 0 0 0 0,-1 0 0 0 0,1 0 0 0 0,0 0 0 0 0,0 0 0 0 0,0 0-1 0 0,0 0 1 0 0,-5-6 13 0 0,-1-11-73 0 0,6-4-5 0 0,0 0 0 0 0,4-38 0 0 0,14-41-40 0 0,-15 83 74 0 0,-2 9 24 0 0,1-1-1 0 0,0 1 1 0 0,1 0 0 0 0,-1 0 0 0 0,2 0 0 0 0,-1 0 0 0 0,1 0 0 0 0,0 0 0 0 0,6-6 0 0 0,-10 13 7 0 0,1 0 0 0 0,0 0 0 0 0,-1 1 0 0 0,1-1 0 0 0,0 0 0 0 0,0 1 0 0 0,0-1 0 0 0,0 0 0 0 0,0 1 1 0 0,0-1-1 0 0,-1 1 0 0 0,1 0 0 0 0,0-1 0 0 0,0 1 0 0 0,0 0 0 0 0,0-1 0 0 0,1 1 0 0 0,-1 0 0 0 0,0 0 0 0 0,0 0 0 0 0,0 0 0 0 0,0 0 0 0 0,0 0 0 0 0,0 0 0 0 0,0 1 1 0 0,0-1-1 0 0,0 0 0 0 0,0 0 0 0 0,0 1 0 0 0,0-1 0 0 0,0 1 0 0 0,0-1 0 0 0,0 1 0 0 0,0-1 0 0 0,-1 1 0 0 0,1 0 0 0 0,0-1 0 0 0,0 1 0 0 0,-1 0 0 0 0,1-1 0 0 0,0 1 1 0 0,1 2-1 0 0,3 3 14 0 0,-1 0 0 0 0,1 1 0 0 0,-1 0 0 0 0,4 8 0 0 0,-8-13-14 0 0,80 153 223 0 0,-66-129-148 0 0,14 26 152 0 0,-26-46-198 0 0,0 0-1 0 0,0-1 1 0 0,0 1 0 0 0,-1 0 0 0 0,1 0 0 0 0,-1 0-1 0 0,0 7 1 0 0,-7-36-192 0 0,6 15 124 0 0,0 0 0 0 0,0 0 1 0 0,1 1-1 0 0,0-1 0 0 0,1 0 1 0 0,0 1-1 0 0,0-1 0 0 0,4-9 1 0 0,30-57-236 0 0,-31 64 252 0 0,1-2-17 0 0,8-13-105 0 0,0 0-1 0 0,21-27 0 0 0,-31 47 127 0 0,1-1-1 0 0,-1 1 1 0 0,1-1-1 0 0,0 1 1 0 0,1 1-1 0 0,-1-1 1 0 0,1 1-1 0 0,0 0 1 0 0,0 0 0 0 0,1 1-1 0 0,-1 0 1 0 0,1 0-1 0 0,-1 0 1 0 0,9-2-1 0 0,-12 5 20 0 0,-1 0-1 0 0,1-1 1 0 0,-1 1 0 0 0,1 0-1 0 0,-1 0 1 0 0,0 0 0 0 0,1 1-1 0 0,-1-1 1 0 0,1 0 0 0 0,-1 1-1 0 0,1 0 1 0 0,-1 0 0 0 0,0-1-1 0 0,0 1 1 0 0,5 3 0 0 0,-4-2 7 0 0,1 1 1 0 0,-1 0 0 0 0,0 0-1 0 0,0 0 1 0 0,0 0-1 0 0,0 0 1 0 0,-1 1 0 0 0,4 4-1 0 0,1 5 19 0 0,-1-1-1 0 0,-1 1 0 0 0,0 0 0 0 0,5 22 0 0 0,-2 4-802 0 0,2 40 0 0 0,5 21-1946 0 0,-12-84 2165 0 0,1-1 0 0 0,0 0-1 0 0,2 0 1 0 0,8 19 0 0 0,-2-14-3593 0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49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403 208 512 0 0,'14'-106'6650'0'0,"-10"67"-3576"0"0,-3 31-2343 0 0,0 4-185 0 0,-1-1 0 0 0,1 1 0 0 0,-1-1-1 0 0,0 1 1 0 0,0-1 0 0 0,0 0 0 0 0,-2-6 0 0 0,1 10-445 0 0,1 0 0 0 0,-1 1 0 0 0,1-1 0 0 0,-1 0 0 0 0,1 1 0 0 0,-1-1 0 0 0,0 0 0 0 0,1 1 0 0 0,-1-1 1 0 0,0 0-1 0 0,0 1 0 0 0,1-1 0 0 0,-1 1 0 0 0,0 0 0 0 0,0-1 0 0 0,0 1 0 0 0,1 0 0 0 0,-1-1 0 0 0,0 1 0 0 0,0 0 0 0 0,0 0 0 0 0,0 0 0 0 0,0 0 0 0 0,0 0 0 0 0,0 0 1 0 0,0 0-1 0 0,0 0 0 0 0,0 0 0 0 0,1 0 0 0 0,-1 0 0 0 0,0 1 0 0 0,0-1 0 0 0,0 0 0 0 0,0 0 0 0 0,-1 2 0 0 0,-4 0 249 0 0,0 0-1 0 0,0 1 0 0 0,-8 6 1 0 0,-3 3-67 0 0,1 0 0 0 0,0 1 0 0 0,1 1 0 0 0,1 1 0 0 0,0 0 0 0 0,-16 23 0 0 0,-61 108 644 0 0,70-111-793 0 0,-4 7 36 0 0,1 2 1 0 0,-28 73 0 0 0,46-101-183 0 0,2 0 0 0 0,-1 0 0 0 0,2 0 1 0 0,0 0-1 0 0,1 0 0 0 0,1 1 0 0 0,0-1 1 0 0,2 1-1 0 0,-1-1 0 0 0,2 1 0 0 0,5 24 0 0 0,-5-34-60 0 0,0-1-1 0 0,0 1 1 0 0,0-1 0 0 0,1 0-1 0 0,0 0 1 0 0,0 0-1 0 0,0 0 1 0 0,1 0-1 0 0,0-1 1 0 0,0 1-1 0 0,1-1 1 0 0,-1 0-1 0 0,1-1 1 0 0,0 1-1 0 0,0-1 1 0 0,1 0-1 0 0,-1 0 1 0 0,1 0-1 0 0,0-1 1 0 0,0 0-1 0 0,0 0 1 0 0,1 0-1 0 0,-1-1 1 0 0,1 0 0 0 0,7 1-1 0 0,7 1-1351 0 0,0-2 1 0 0,1 0-1 0 0,20-1 0 0 0,15-1-2632 0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0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319 18 1272 0 0,'-25'-8'5035'0'0,"21"7"-4526"0"0,0-1 0 0 0,0 1 1 0 0,0-1-1 0 0,0 1 1 0 0,0 0-1 0 0,0 1 0 0 0,-1-1 1 0 0,1 1-1 0 0,0 0 0 0 0,0 0 1 0 0,-1 0-1 0 0,1 1 0 0 0,0-1 1 0 0,0 1-1 0 0,-6 2 0 0 0,-3 2 122 0 0,0 1 0 0 0,0 0-1 0 0,1 1 1 0 0,0 1 0 0 0,1 0-1 0 0,-16 14 1 0 0,15-11-407 0 0,1 0 0 0 0,1 1 1 0 0,-1 1-1 0 0,2-1 0 0 0,0 2 1 0 0,1-1-1 0 0,0 1 0 0 0,1 1 1 0 0,-6 16-1 0 0,11-25-185 0 0,0 1 0 0 0,0 0 0 0 0,1-1 0 0 0,0 1-1 0 0,0 0 1 0 0,1 0 0 0 0,0 0 0 0 0,0-1 0 0 0,0 1 0 0 0,1 0 0 0 0,0 0 0 0 0,0-1 0 0 0,1 1 0 0 0,4 10 0 0 0,-4-12-51 0 0,-1-1 1 0 0,2 0 0 0 0,-1 0 0 0 0,0 0-1 0 0,1 0 1 0 0,0-1 0 0 0,-1 1-1 0 0,2-1 1 0 0,-1 0 0 0 0,0 1-1 0 0,1-1 1 0 0,-1-1 0 0 0,1 1 0 0 0,0 0-1 0 0,0-1 1 0 0,0 0 0 0 0,0 0-1 0 0,0 0 1 0 0,0-1 0 0 0,1 1 0 0 0,-1-1-1 0 0,8 1 1 0 0,0 0-102 0 0,1-2-1 0 0,-1 1 1 0 0,1-2 0 0 0,0 1 0 0 0,-1-2-1 0 0,1 0 1 0 0,-1 0 0 0 0,1-1 0 0 0,-1-1-1 0 0,0 0 1 0 0,-1-1 0 0 0,1 0 0 0 0,-1-1-1 0 0,0 0 1 0 0,0 0 0 0 0,0-1 0 0 0,-1-1-1 0 0,0 0 1 0 0,-1 0 0 0 0,0-1 0 0 0,0 0-1 0 0,-1-1 1 0 0,8-11 0 0 0,-13 17 99 0 0,-1 0 0 0 0,0 0 0 0 0,-1 0 0 0 0,1-1 0 0 0,-1 1-1 0 0,0-1 1 0 0,0 1 0 0 0,0-1 0 0 0,0 0 0 0 0,-1 1 0 0 0,0-1 0 0 0,0 0 0 0 0,0 1 0 0 0,-1-1 0 0 0,1 0 0 0 0,-1 1 0 0 0,0-1-1 0 0,-1 1 1 0 0,1-1 0 0 0,-4-7 0 0 0,-3-4-14 0 0,0 0 0 0 0,-1 1-1 0 0,0 1 1 0 0,-14-17 0 0 0,20 27 43 0 0,0 0 1 0 0,0 0 0 0 0,0 1 0 0 0,0-1 0 0 0,-1 1-1 0 0,1 0 1 0 0,-1 0 0 0 0,0 0 0 0 0,0 0 0 0 0,0 1 0 0 0,-1 0-1 0 0,1 0 1 0 0,-1 0 0 0 0,1 0 0 0 0,-1 1 0 0 0,1-1 0 0 0,-1 1-1 0 0,0 0 1 0 0,0 1 0 0 0,1-1 0 0 0,-1 1 0 0 0,0 0-1 0 0,0 0 1 0 0,0 1 0 0 0,0-1 0 0 0,1 1 0 0 0,-1 0 0 0 0,-8 3-1 0 0,-2 2 83 0 0,1 0-1 0 0,0 1 0 0 0,0 0 0 0 0,1 1 0 0 0,0 1 1 0 0,0 0-1 0 0,-12 12 0 0 0,17-14-28 0 0,0 1-1 0 0,1 0 0 0 0,0 0 1 0 0,0 1-1 0 0,1 0 1 0 0,0 0-1 0 0,1 1 1 0 0,0-1-1 0 0,0 1 0 0 0,1 0 1 0 0,-3 11-1 0 0,6-17-67 0 0,1-1-1 0 0,-1 1 1 0 0,0-1 0 0 0,1 1-1 0 0,0-1 1 0 0,0 1-1 0 0,0-1 1 0 0,0 1-1 0 0,1-1 1 0 0,-1 1 0 0 0,1-1-1 0 0,0 1 1 0 0,0-1-1 0 0,0 0 1 0 0,1 0-1 0 0,-1 1 1 0 0,1-1 0 0 0,-1 0-1 0 0,1 0 1 0 0,0 0-1 0 0,0 0 1 0 0,1-1 0 0 0,2 3-1 0 0,-1-1-4 0 0,0 0 0 0 0,1-1 0 0 0,0 0 0 0 0,-1 0-1 0 0,1 0 1 0 0,0 0 0 0 0,1-1 0 0 0,-1 0 0 0 0,0 0 0 0 0,1 0 0 0 0,-1-1 0 0 0,1 0-1 0 0,9 1 1 0 0,2-1-30 0 0,0-1 0 0 0,0 0 0 0 0,0-2-1 0 0,0 0 1 0 0,0-1 0 0 0,23-6 0 0 0,-31 6 8 0 0,0 0 1 0 0,-1 0-1 0 0,1-1 1 0 0,-1 0-1 0 0,0 0 1 0 0,0-1-1 0 0,0 0 1 0 0,-1 0 0 0 0,0-1-1 0 0,0 0 1 0 0,0 0-1 0 0,0-1 1 0 0,7-11-1 0 0,-12 15 27 0 0,0-1 0 0 0,0 1-1 0 0,-1 0 1 0 0,0-1-1 0 0,0 1 1 0 0,0-1 0 0 0,0 0-1 0 0,0 1 1 0 0,-1-1 0 0 0,1 0-1 0 0,-1 1 1 0 0,0-1 0 0 0,0 0-1 0 0,-1 1 1 0 0,0-7 0 0 0,-3-5 57 0 0,0-1 0 0 0,-9-21 0 0 0,-1-1 117 0 0,12 29 10 0 0,0 1 0 0 0,0 0 0 0 0,1-1 0 0 0,-1-12-1 0 0,3 24-89 0 0,0 0 0 0 0,0 0 0 0 0,0-1-1 0 0,0 1 1 0 0,0-1 0 0 0,0 1-1 0 0,3 2 1 0 0,1 5 17 0 0,21 39 86 0 0,2-2-1 0 0,53 68 1 0 0,-41-60-178 0 0,36 64-1 0 0,-53-76-7 0 0,-2 0 1 0 0,15 48-1 0 0,-29-68-5 0 0,0 0 0 0 0,-2 0 0 0 0,0 1 0 0 0,-2 0 0 0 0,0 0 0 0 0,-2 25-1 0 0,-2-38 9 0 0,0 0 0 0 0,-1 0-1 0 0,0 0 1 0 0,-1 0-1 0 0,0-1 1 0 0,-1 1-1 0 0,0-1 1 0 0,0 0-1 0 0,-1 0 1 0 0,-1 0-1 0 0,1-1 1 0 0,-2 0 0 0 0,1 0-1 0 0,-1 0 1 0 0,-1-1-1 0 0,1 0 1 0 0,-2 0-1 0 0,1-1 1 0 0,-1 0-1 0 0,0-1 1 0 0,0 1-1 0 0,0-2 1 0 0,-1 1 0 0 0,0-2-1 0 0,0 1 1 0 0,-1-1-1 0 0,1-1 1 0 0,-1 0-1 0 0,0 0 1 0 0,0-1-1 0 0,-13 1 1 0 0,17-3 8 0 0,0 0 0 0 0,0 0 0 0 0,0-1 0 0 0,0 0 0 0 0,1 0 1 0 0,-1-1-1 0 0,0 1 0 0 0,0-1 0 0 0,1-1 0 0 0,-1 0 0 0 0,1 1 0 0 0,0-2 0 0 0,0 1 0 0 0,0-1 1 0 0,0 0-1 0 0,1 0 0 0 0,-1-1 0 0 0,1 1 0 0 0,0-1 0 0 0,1 0 0 0 0,-1-1 0 0 0,1 1 1 0 0,0-1-1 0 0,0 0 0 0 0,-3-7 0 0 0,2 4-11 0 0,1-1 0 0 0,0 0 0 0 0,0 0 0 0 0,1 0 0 0 0,0-1 1 0 0,1 1-1 0 0,0-1 0 0 0,1 0 0 0 0,0 0 0 0 0,1 1 0 0 0,0-1 0 0 0,0 0 0 0 0,1 0 1 0 0,1 1-1 0 0,4-18 0 0 0,2 6-50 0 0,0 0 1 0 0,2 0-1 0 0,0 1 1 0 0,2 0-1 0 0,15-21 1 0 0,-5 12-164 0 0,2 0 1 0 0,40-37-1 0 0,-53 56-204 0 0,2 1 0 0 0,-1 0 0 0 0,2 1 0 0 0,-1 1 0 0 0,24-12 0 0 0,-23 14-1802 0 0,-1 1 1 0 0,1 0 0 0 0,22-4-1 0 0,-20 7 196 0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1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34 134 2697 0 0,'-16'-32'7774'0'0,"1"4"-3683"0"0,15 27-3957 0 0,-1-1 1 0 0,1 1-1 0 0,0 0 0 0 0,-1-1 1 0 0,1 1-1 0 0,0 0 1 0 0,0-1-1 0 0,0 1 0 0 0,0-1 1 0 0,0 1-1 0 0,0-1 1 0 0,0 1-1 0 0,0 0 0 0 0,1-1 1 0 0,-1 1-1 0 0,0 0 1 0 0,1-1-1 0 0,-1 1 0 0 0,2-2 1 0 0,-1 1 43 0 0,1 0-1 0 0,0 0 1 0 0,-1-1 0 0 0,1 1 0 0 0,0 1 0 0 0,0-1-1 0 0,0 0 1 0 0,0 0 0 0 0,4-1 0 0 0,0-1 86 0 0,0 1 1 0 0,0 0-1 0 0,0 1 0 0 0,1-1 1 0 0,-1 1-1 0 0,1 1 1 0 0,9-2-1 0 0,-5 1-108 0 0,1 2 0 0 0,0-1 0 0 0,0 1 0 0 0,0 1 0 0 0,-1 0 0 0 0,1 1 0 0 0,0 0 0 0 0,-1 1 0 0 0,1 0 1 0 0,-1 1-1 0 0,0 0 0 0 0,0 1 0 0 0,0 0 0 0 0,-1 1 0 0 0,19 13 0 0 0,-10-4-7 0 0,0 1-1 0 0,-1 1 1 0 0,-1 0 0 0 0,-1 2 0 0 0,0 0 0 0 0,-2 0 0 0 0,0 2 0 0 0,12 24 0 0 0,-7-9 1 0 0,-3 2 1 0 0,-1 0-1 0 0,-2 0 1 0 0,9 44-1 0 0,-17-63-117 0 0,-2 0 0 0 0,0 0 0 0 0,-1 1 0 0 0,-1-1 0 0 0,-1 1 0 0 0,-4 37 0 0 0,2-43-47 0 0,-2 1-1 0 0,0 0 0 0 0,0-1 1 0 0,-2 0-1 0 0,1 0 1 0 0,-2 0-1 0 0,0-1 1 0 0,0 0-1 0 0,-15 18 1 0 0,8-13-307 0 0,-30 29 0 0 0,35-39-602 0 0,0 0 0 0 0,-1 0 0 0 0,0-1 0 0 0,0 0 1 0 0,-14 6-1 0 0,6-6-2144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0:22.15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112 4363 512 0 0,'-4'1'603'0'0,"1"1"0"0"0,0-1 0 0 0,0 0 0 0 0,0 1 1 0 0,-4 2-1 0 0,1 0 4933 0 0,2-1-5228 0 0,0 0-1 0 0,0 1 1 0 0,0 0-1 0 0,1-1 1 0 0,-1 1-1 0 0,1 0 1 0 0,0 0-1 0 0,0 1 1 0 0,-2 4-1 0 0,-13 17 269 0 0,-10 3 941 0 0,29-33-733 0 0,-2 4-765 0 0,1-1 1 0 0,0 1-1 0 0,0-1 1 0 0,0 1-1 0 0,0 0 1 0 0,0-1-1 0 0,0 1 1 0 0,0-1-1 0 0,0 1 1 0 0,0-1-1 0 0,0 1 1 0 0,0 0-1 0 0,0-1 1 0 0,1 1-1 0 0,-1-1 0 0 0,0 1 1 0 0,0 0-1 0 0,0-1 1 0 0,0 1-1 0 0,1 0 1 0 0,-1-1-1 0 0,0 1 1 0 0,0 0-1 0 0,1-1 1 0 0,-1 1-1 0 0,0 0 1 0 0,1-1-1 0 0,-1 1 0 0 0,0 0 1 0 0,1 0-1 0 0,-1 0 1 0 0,0-1-1 0 0,2 1 1 0 0,10-2 459 0 0,-8 9 147 0 0,0 1-300 0 0,-4-8-309 0 0,0 1 0 0 0,0-1 0 0 0,1 0 1 0 0,-1 1-1 0 0,0-1 0 0 0,1 0 0 0 0,-1 0 1 0 0,0 0-1 0 0,1 1 0 0 0,-1-1 0 0 0,0 0 0 0 0,1 0 1 0 0,-1 0-1 0 0,1 0 0 0 0,-1 0 0 0 0,0 1 1 0 0,1-1-1 0 0,-1 0 0 0 0,0 0 0 0 0,1 0 0 0 0,-1 0 1 0 0,1 0-1 0 0,-1 0 0 0 0,0 0 0 0 0,1 0 1 0 0,-1-1-1 0 0,1 1 0 0 0,-1 0 0 0 0,0 0 0 0 0,1 0 1 0 0,-1 0-1 0 0,0 0 0 0 0,1-1 0 0 0,-1 1 0 0 0,0 0 1 0 0,1 0-1 0 0,-1-1 0 0 0,0 1 0 0 0,1 0 1 0 0,-1 0-1 0 0,0-1 0 0 0,0 1 0 0 0,1 0 0 0 0,-1-1 1 0 0,15-15 231 0 0,-14 14-216 0 0,29-31 649 0 0,66-58-1 0 0,-81 77-539 0 0,-11 9-80 0 0,1 0-1 0 0,0 1 1 0 0,8-5-1 0 0,37-29 191 0 0,4 2 12 0 0,-8 6-151 0 0,-26 16-72 0 0,-1-1 0 0 0,0 0 0 0 0,-1-2 0 0 0,-1 0 0 0 0,21-26 0 0 0,-25 28 56 0 0,3-5 108 0 0,1 2 0 0 0,21-18 0 0 0,11-17-139 0 0,44-21 186 0 0,-84 68-246 0 0,12-10 44 0 0,29-21 16 0 0,-37 28-30 0 0,22-20-1 0 0,-8 6 76 0 0,3-3-44 0 0,-15 12-20 0 0,29-19 0 0 0,-35 28-62 0 0,6-4 36 0 0,16-14 0 0 0,55-50 127 0 0,-59 51-120 0 0,-1-2 1 0 0,-1 0-1 0 0,25-31 0 0 0,14-22 203 0 0,-53 66-203 0 0,1 0 0 0 0,19-13 0 0 0,-16 13-64 0 0,16-16-1 0 0,-13 10 140 0 0,-11 11-107 0 0,-1 0 1 0 0,1-1-1 0 0,-1 0 1 0 0,7-11-1 0 0,-4 6 13 0 0,0 1-1 0 0,1 0 1 0 0,14-13-1 0 0,-12 12 50 0 0,-1 2-53 0 0,1 1-1 0 0,15-11 1 0 0,10-7 88 0 0,-30 21-91 0 0,12-8 19 0 0,-2-2 1 0 0,1-1-1 0 0,24-30 1 0 0,-32 35-4 0 0,0 1 1 0 0,0 1-1 0 0,22-18 0 0 0,8-7-1 0 0,31-48 73 0 0,-49 55 24 0 0,43-42 0 0 0,-1 4-13 0 0,-24 24-134 0 0,-10 8 58 0 0,18-10 77 0 0,36-29-17 0 0,-54 45 24 0 0,29-36-1 0 0,-1 2 11 0 0,-38 40-48 0 0,-1-1-1 0 0,24-37 1 0 0,-24 33 15 0 0,1 0 0 0 0,36-38-1 0 0,-36 46-61 0 0,-5 2 10 0 0,1 2 0 0 0,21-16 0 0 0,-30 25 4 0 0,0 0 1 0 0,-1 0 0 0 0,11-14-1 0 0,4-4-12 0 0,24-21 80 0 0,-40 39-83 0 0,1 1-1 0 0,-1 1 0 0 0,11-7 0 0 0,7-6 27 0 0,91-75 352 0 0,-87 66-334 0 0,-1-2-1 0 0,34-48 0 0 0,-25 31 21 0 0,47-43 38 0 0,-73 79-138 0 0,113-123 202 0 0,-116 125-182 0 0,129-122 107 0 0,-60 63-108 0 0,80-71 40 0 0,-143 127-20 0 0,0 0 0 0 0,-1-1-1 0 0,0 0 1 0 0,17-25-1 0 0,-9 5-29 0 0,-13 20 6 0 0,1 0 0 0 0,-1 1 0 0 0,2 0 0 0 0,-1 0 0 0 0,16-14 0 0 0,-17 18 2 0 0,0 1 0 0 0,-1-2 0 0 0,0 1-1 0 0,8-13 1 0 0,10-14 3 0 0,45-51 4 0 0,7-8 2 0 0,-56 73-4 0 0,1 2 0 0 0,25-18 0 0 0,-17 14-3 0 0,-14 9 9 0 0,0 0-1 0 0,-1-1 0 0 0,21-27 1 0 0,26-48-51 0 0,-23 32 62 0 0,6-9-43 0 0,-22 36 34 0 0,48-60 2 0 0,-65 84-21 0 0,0 0 0 0 0,1-1 0 0 0,-2 1 0 0 0,1-1 0 0 0,5-10 0 0 0,-5 7-15 0 0,-3 17-65 0 0,-2 14-130 0 0,-4-3-290 0 0,4-15-82 0 0,0 0 0 0 0,0 0 0 0 0,0 0 0 0 0,0 7-1 0 0,1-9-182 0 0,0-1 0 0 0,0 0 0 0 0,0 1-1 0 0,0-1 1 0 0,1 0 0 0 0,-1 1 0 0 0,1-1 0 0 0,-1 0-1 0 0,0 0 1 0 0,1 1 0 0 0,1 0 0 0 0,2 3-3081 0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2.0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0 512 0 0,'-24'1'3030'0'0,"20"-1"-2022"0"0,0 0 1 0 0,0 0-1 0 0,0 0 1 0 0,0 0 0 0 0,0 1-1 0 0,0 0 1 0 0,0 0-1 0 0,0 0 1 0 0,0 0 0 0 0,0 0-1 0 0,-6 4 1 0 0,10-5-962 0 0,0 0 1 0 0,0 0-1 0 0,0 1 0 0 0,0-1 1 0 0,-1 0-1 0 0,1 0 1 0 0,0 0-1 0 0,0 0 0 0 0,0 0 1 0 0,0 0-1 0 0,-1 1 1 0 0,1-1-1 0 0,0 0 1 0 0,0 0-1 0 0,0 0 0 0 0,0 1 1 0 0,0-1-1 0 0,0 0 1 0 0,0 0-1 0 0,0 0 1 0 0,0 1-1 0 0,0-1 0 0 0,0 0 1 0 0,0 0-1 0 0,0 0 1 0 0,0 1-1 0 0,0-1 1 0 0,0 0-1 0 0,0 0 0 0 0,0 0 1 0 0,0 1-1 0 0,0-1 1 0 0,0 0-1 0 0,0 0 1 0 0,0 1-1 0 0,8 4 870 0 0,9 2-54 0 0,8-2-543 0 0,0-1 0 0 0,39 2 0 0 0,52-6-366 0 0,2-13-1547 0 0,-95 10-518 0 0,-9 3-2833 0 0,-12 2 3396 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2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27 2192 0 0,'6'-3'2809'0'0,"3"-2"1728"0"0,6-1-3097 0 0,2 1-207 0 0,5 4-513 0 0,5-1-160 0 0,0 1 144 0 0,2-1-416 0 0,5 1-160 0 0,-7 1-112 0 0,1 0-104 0 0,5 1-296 0 0,-7 1-752 0 0,0-1 728 0 0,5 4-2433 0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3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77 512 0 0,'-8'-21'3194'0'0,"5"14"-19"0"0,0-1 1 0 0,-1 1 0 0 0,-7-12-1 0 0,-1 8-164 0 0,12 10-2917 0 0,-1 1 0 0 0,0-1 1 0 0,1 1-1 0 0,-1 0 0 0 0,1 0 1 0 0,-1-1-1 0 0,0 1 0 0 0,1 0 0 0 0,-1 0 1 0 0,0-1-1 0 0,1 1 0 0 0,-1 0 1 0 0,0 0-1 0 0,1 0 0 0 0,-1 0 1 0 0,0 0-1 0 0,1 0 0 0 0,-1 0 0 0 0,0 0 1 0 0,1 0-1 0 0,-1 1 0 0 0,1-1 1 0 0,-1 0-1 0 0,0 0 0 0 0,0 1 0 0 0,0 0-5 0 0,0 0 0 0 0,0 0-1 0 0,0 0 1 0 0,0 0-1 0 0,1 0 1 0 0,-1 0-1 0 0,1 0 1 0 0,-1 0-1 0 0,0 0 1 0 0,1 0-1 0 0,0 0 1 0 0,-1 0-1 0 0,1 2 1 0 0,-2 4 95 0 0,1 0 1 0 0,0 1-1 0 0,1 11 0 0 0,0-18-153 0 0,2 29 310 0 0,1-1-1 0 0,2 1 0 0 0,15 52 1 0 0,-11-45-68 0 0,-7-29-247 0 0,0 0-1 0 0,1 0 1 0 0,0-1-1 0 0,0 1 1 0 0,1-1-1 0 0,-1 0 1 0 0,2 0-1 0 0,-1 0 1 0 0,1-1-1 0 0,9 11 1 0 0,-14-17-25 0 0,0 1 0 0 0,0-1 1 0 0,1 1-1 0 0,-1-1 0 0 0,0 0 1 0 0,1 1-1 0 0,-1-1 0 0 0,1 1 1 0 0,-1-1-1 0 0,0 0 0 0 0,1 0 0 0 0,-1 1 1 0 0,1-1-1 0 0,-1 0 0 0 0,0 0 1 0 0,1 1-1 0 0,-1-1 0 0 0,1 0 1 0 0,-1 0-1 0 0,1 0 0 0 0,-1 0 1 0 0,1 0-1 0 0,-1 0 0 0 0,1 0 1 0 0,-1 0-1 0 0,1 0 0 0 0,-1 0 1 0 0,1 0-1 0 0,-1 0 0 0 0,1 0 1 0 0,-1 0-1 0 0,1 0 0 0 0,-1-1 1 0 0,1 1-1 0 0,-1 0 0 0 0,1 0 1 0 0,-1-1-1 0 0,0 1 0 0 0,1 0 1 0 0,-1 0-1 0 0,1-1 0 0 0,-1 1 1 0 0,0 0-1 0 0,1-1 0 0 0,-1 1 1 0 0,0-1-1 0 0,1 1 0 0 0,-1-1 1 0 0,0 1-1 0 0,0 0 0 0 0,0-1 1 0 0,1 1-1 0 0,-1-1 0 0 0,0 1 1 0 0,0-1-1 0 0,2-5-12 0 0,0-1 0 0 0,0 1 0 0 0,1-11 0 0 0,-1 4 29 0 0,47-145-26 0 0,-47 151 8 0 0,1 0 0 0 0,0 0 1 0 0,1 0-1 0 0,-1 0 0 0 0,1 0 1 0 0,1 1-1 0 0,-1-1 0 0 0,1 1 1 0 0,7-6-1 0 0,-11 10 0 0 0,1 0 0 0 0,-1 1 1 0 0,1-1-1 0 0,0 1 0 0 0,-1 0 0 0 0,1 0 0 0 0,0-1 1 0 0,0 1-1 0 0,0 0 0 0 0,0 0 0 0 0,0 1 0 0 0,0-1 0 0 0,0 0 1 0 0,1 1-1 0 0,-1-1 0 0 0,0 1 0 0 0,0 0 0 0 0,0 0 1 0 0,1 0-1 0 0,-1 0 0 0 0,0 0 0 0 0,0 0 0 0 0,0 0 1 0 0,0 1-1 0 0,1-1 0 0 0,-1 1 0 0 0,0 0 0 0 0,0 0 1 0 0,0-1-1 0 0,0 1 0 0 0,0 1 0 0 0,0-1 0 0 0,0 0 1 0 0,-1 0-1 0 0,1 1 0 0 0,2 1 0 0 0,6 8 8 0 0,-1 0-1 0 0,0 0 1 0 0,-1 1 0 0 0,0 0-1 0 0,-1 0 1 0 0,0 1-1 0 0,9 23 1 0 0,-7-14 34 0 0,19 31 1 0 0,-25-48-33 0 0,0-1 0 0 0,1 1 1 0 0,-1-1-1 0 0,1 0 0 0 0,8 7 0 0 0,-11-10-8 0 0,-1-1-1 0 0,1 1 0 0 0,0 0 0 0 0,0-1 0 0 0,0 1 0 0 0,0 0 0 0 0,0-1 0 0 0,0 0 0 0 0,0 1 0 0 0,0-1 0 0 0,1 1 0 0 0,-1-1 0 0 0,0 0 0 0 0,0 0 0 0 0,0 0 0 0 0,0 0 0 0 0,0 0 0 0 0,0 0 0 0 0,1 0 0 0 0,-1 0 1 0 0,0 0-1 0 0,0 0 0 0 0,0-1 0 0 0,0 1 0 0 0,0 0 0 0 0,0-1 0 0 0,0 1 0 0 0,0-1 0 0 0,0 1 0 0 0,0-1 0 0 0,0 1 0 0 0,0-1 0 0 0,0 0 0 0 0,1-1 0 0 0,10-10-3 0 0,0 0-1 0 0,-1-1 0 0 0,0-1 1 0 0,-1 0-1 0 0,0 0 0 0 0,-1-1 1 0 0,-1 0-1 0 0,-1-1 0 0 0,0 0 1 0 0,9-31-1 0 0,-13 28 8 0 0,-2 11-1 0 0,0 1 0 0 0,1 0-1 0 0,0 0 1 0 0,0 0 0 0 0,0 1-1 0 0,1-1 1 0 0,5-10 0 0 0,-8 17-4 0 0,0 0 0 0 0,0-1 1 0 0,0 1-1 0 0,0 0 1 0 0,1 0-1 0 0,-1 0 1 0 0,0 0-1 0 0,0 0 1 0 0,0 0-1 0 0,0 0 1 0 0,0 0-1 0 0,0 0 1 0 0,0-1-1 0 0,0 1 0 0 0,0 0 1 0 0,1 0-1 0 0,-1 0 1 0 0,0 0-1 0 0,0 0 1 0 0,0 0-1 0 0,0 0 1 0 0,0 0-1 0 0,0 0 1 0 0,0 0-1 0 0,1 0 0 0 0,-1 0 1 0 0,0 0-1 0 0,0 0 1 0 0,0 0-1 0 0,0 0 1 0 0,0 0-1 0 0,0 0 1 0 0,0 0-1 0 0,1 0 1 0 0,-1 0-1 0 0,0 0 0 0 0,0 0 1 0 0,0 0-1 0 0,0 0 1 0 0,0 1-1 0 0,0-1 1 0 0,0 0-1 0 0,1 0 1 0 0,-1 0-1 0 0,4 7 18 0 0,0 10 2 0 0,-4-16-20 0 0,9 63 18 0 0,-6-42-4 0 0,0 0 1 0 0,10 37-1 0 0,-11-54-12 0 0,0 1 0 0 0,0-1-1 0 0,0 1 1 0 0,1-1-1 0 0,0 0 1 0 0,0 0 0 0 0,0 0-1 0 0,1 0 1 0 0,0 0-1 0 0,0-1 1 0 0,0 0 0 0 0,0 0-1 0 0,1 0 1 0 0,8 6 0 0 0,-7-7-26 0 0,-1-1 0 0 0,1 1 0 0 0,0-1 0 0 0,-1 0 1 0 0,1-1-1 0 0,0 1 0 0 0,0-1 0 0 0,0 0 0 0 0,1-1 1 0 0,-1 1-1 0 0,0-1 0 0 0,0 0 0 0 0,0-1 1 0 0,0 0-1 0 0,0 0 0 0 0,0 0 0 0 0,0 0 0 0 0,0-1 1 0 0,8-4-1 0 0,-5 2-20 0 0,0 0 0 0 0,0 0 0 0 0,-1-1 1 0 0,0-1-1 0 0,0 0 0 0 0,0 0 0 0 0,-1 0 0 0 0,0-1 1 0 0,0 0-1 0 0,0 0 0 0 0,7-12 0 0 0,-8 9 17 0 0,-1-1 1 0 0,0 0-1 0 0,-1 0 1 0 0,0 0-1 0 0,-1 0 0 0 0,0-1 1 0 0,1-11-1 0 0,4-12 129 0 0,-8 34-99 0 0,0 1-1 0 0,0 0 0 0 0,0 0 1 0 0,0-1-1 0 0,0 1 0 0 0,0 0 1 0 0,0-1-1 0 0,0 1 0 0 0,0 0 1 0 0,0 0-1 0 0,0-1 0 0 0,0 1 1 0 0,0 0-1 0 0,0 0 1 0 0,0-1-1 0 0,0 1 0 0 0,1 0 1 0 0,-1 0-1 0 0,0-1 0 0 0,0 1 1 0 0,0 0-1 0 0,0 0 0 0 0,1 0 1 0 0,-1 0-1 0 0,0-1 0 0 0,0 1 1 0 0,1 0-1 0 0,-1 0 0 0 0,0 0 1 0 0,0 0-1 0 0,0 0 0 0 0,1-1 1 0 0,-1 1-1 0 0,0 0 0 0 0,1 0 1 0 0,4 9 94 0 0,2 17 29 0 0,-7-23-125 0 0,14 72 166 0 0,-12-66-156 0 0,1 0 0 0 0,1-1 0 0 0,-1 1 0 0 0,1-1-1 0 0,1 0 1 0 0,6 10 0 0 0,-8-14-17 0 0,0-1 0 0 0,1 1 0 0 0,-1-1 0 0 0,1 0 0 0 0,0 0 0 0 0,0 0 0 0 0,0 0 0 0 0,0-1 0 0 0,1 0 0 0 0,-1 0 0 0 0,1 0 0 0 0,6 2 0 0 0,-3-2-150 0 0,-1 0 0 0 0,1 0 0 0 0,0-1 0 0 0,0 0 0 0 0,-1-1 0 0 0,1 0 0 0 0,9 0 0 0 0,-13-1-91 0 0,1 0 1 0 0,-1 0 0 0 0,1 0 0 0 0,-1-1 0 0 0,1 1 0 0 0,-1-1 0 0 0,0 0 0 0 0,0-1 0 0 0,0 1-1 0 0,4-4 1 0 0,4-3-3046 0 0,18-20-1 0 0,-19 18 382 0 0,4-3-442 0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4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235 142 512 0 0,'-5'-15'2031'0'0,"2"3"1032"0"0,0 0-1 0 0,-1 0 0 0 0,-9-17 0 0 0,12 28-2900 0 0,1 0-1 0 0,-1 0 0 0 0,0 1 1 0 0,1-1-1 0 0,-1 0 0 0 0,0 0 1 0 0,0 1-1 0 0,0-1 0 0 0,0 1 0 0 0,1-1 1 0 0,-1 1-1 0 0,0-1 0 0 0,0 1 1 0 0,0-1-1 0 0,0 1 0 0 0,0 0 0 0 0,0 0 1 0 0,0-1-1 0 0,0 1 0 0 0,0 0 1 0 0,-1 0-1 0 0,1 0 0 0 0,0 0 1 0 0,0 0-1 0 0,0 0 0 0 0,0 1 0 0 0,0-1 1 0 0,0 0-1 0 0,0 0 0 0 0,0 1 1 0 0,0-1-1 0 0,0 1 0 0 0,-1 0 1 0 0,-4 2 195 0 0,-1 0 1 0 0,1 1 0 0 0,-9 6 0 0 0,12-8-247 0 0,-11 9 187 0 0,0 1 0 0 0,1 1 0 0 0,1 0 0 0 0,0 1 0 0 0,0 0 0 0 0,2 1 0 0 0,-1 0 0 0 0,2 0 0 0 0,-11 26 0 0 0,18-38-283 0 0,0 1 1 0 0,1 0-1 0 0,0 0 1 0 0,0-1-1 0 0,0 1 1 0 0,0 0-1 0 0,1 0 1 0 0,-1 0-1 0 0,1 0 1 0 0,0 0 0 0 0,0 0-1 0 0,1 0 1 0 0,-1 0-1 0 0,1 0 1 0 0,0 0-1 0 0,0 0 1 0 0,0-1-1 0 0,1 1 1 0 0,-1 0-1 0 0,1-1 1 0 0,0 1-1 0 0,0-1 1 0 0,0 1 0 0 0,0-1-1 0 0,0 0 1 0 0,1 0-1 0 0,0 0 1 0 0,-1 0-1 0 0,1 0 1 0 0,0-1-1 0 0,1 1 1 0 0,-1-1-1 0 0,0 0 1 0 0,1 0-1 0 0,-1 0 1 0 0,1-1 0 0 0,-1 1-1 0 0,1-1 1 0 0,0 0-1 0 0,0 1 1 0 0,0-2-1 0 0,6 2 1 0 0,7-1-65 0 0,1 0 1 0 0,0-1-1 0 0,-1 0 1 0 0,1-2 0 0 0,-1 0-1 0 0,1-1 1 0 0,-1-1-1 0 0,21-7 1 0 0,-29 7-1 0 0,1 0 0 0 0,-1-1 0 0 0,0 0 0 0 0,0 0 0 0 0,13-12 0 0 0,-17 14 33 0 0,-1-1 0 0 0,0 0 0 0 0,1 0 1 0 0,-2-1-1 0 0,1 1 0 0 0,0-1 0 0 0,-1 0 0 0 0,0 0 0 0 0,0 0 0 0 0,-1 0 0 0 0,4-8 1 0 0,-6 10 11 0 0,1 0 0 0 0,-1 0 0 0 0,1-1 0 0 0,-1 1 0 0 0,0 0 1 0 0,-1 0-1 0 0,1 0 0 0 0,0-1 0 0 0,-1 1 0 0 0,0 0 0 0 0,1 0 1 0 0,-1 0-1 0 0,-2-4 0 0 0,-3-5-15 0 0,0 0 0 0 0,-8-10 0 0 0,4 6-5 0 0,-7-14-28 0 0,-18-28 51 0 0,32 53 12 0 0,-1 0-1 0 0,0 0 0 0 0,-1 0 0 0 0,1 1 0 0 0,-1-1 0 0 0,0 1 0 0 0,-10-6 0 0 0,13 8-2 0 0,-1 1 0 0 0,1 0 0 0 0,0 0 0 0 0,0 1 0 0 0,0-1 0 0 0,-1 0 0 0 0,1 1 0 0 0,0 0 0 0 0,-1-1 0 0 0,1 1 0 0 0,0 0 1 0 0,-1 0-1 0 0,1 0 0 0 0,0 0 0 0 0,-1 1 0 0 0,-2 0 0 0 0,1 0 5 0 0,1 0-1 0 0,-1 1 1 0 0,0 0 0 0 0,1 0-1 0 0,0 0 1 0 0,-1 0 0 0 0,1 0 0 0 0,-6 6-1 0 0,1 1 32 0 0,-1 0 0 0 0,1 1 0 0 0,1 0 0 0 0,0 0 0 0 0,-6 12 0 0 0,-5 11 38 0 0,2 0 0 0 0,1 0 1 0 0,-14 47-1 0 0,27-74-76 0 0,1 0-1 0 0,0 0 0 0 0,0 0 1 0 0,1 0-1 0 0,-1 0 1 0 0,1 0-1 0 0,0 0 1 0 0,1 0-1 0 0,0 0 1 0 0,0 0-1 0 0,0 0 1 0 0,0-1-1 0 0,5 10 1 0 0,-5-12-9 0 0,1 1 1 0 0,0-1-1 0 0,0 0 1 0 0,0 0-1 0 0,0 0 1 0 0,1 0-1 0 0,-1-1 0 0 0,1 1 1 0 0,0-1-1 0 0,-1 1 1 0 0,1-1-1 0 0,0 0 1 0 0,1 0-1 0 0,-1 0 1 0 0,0 0-1 0 0,0-1 1 0 0,1 0-1 0 0,-1 1 1 0 0,1-1-1 0 0,-1 0 1 0 0,1-1-1 0 0,0 1 1 0 0,4 0-1 0 0,1-1-13 0 0,0 0-1 0 0,0-1 1 0 0,0 0-1 0 0,0 0 1 0 0,0-1-1 0 0,0-1 1 0 0,-1 1 0 0 0,1-1-1 0 0,-1 0 1 0 0,1-1-1 0 0,12-8 1 0 0,2-2-31 0 0,0-2-1 0 0,32-27 1 0 0,-49 38 49 0 0,0-1 1 0 0,0 0-1 0 0,0 0 0 0 0,-1 0 0 0 0,0-1 0 0 0,0 0 0 0 0,0 0 0 0 0,4-9 1 0 0,-7 10 8 0 0,0 1 1 0 0,0-1 0 0 0,-1 0-1 0 0,0 0 1 0 0,0 0 0 0 0,0 0-1 0 0,0 0 1 0 0,-1 0-1 0 0,0 0 1 0 0,0 0 0 0 0,-1 0-1 0 0,-1-6 1 0 0,2 11-10 0 0,-10-42 33 0 0,9 40-26 0 0,0-1 0 0 0,0 1-1 0 0,-1 0 1 0 0,1 0 0 0 0,-1 0 0 0 0,1 0-1 0 0,-1 1 1 0 0,0-1 0 0 0,0 0 0 0 0,-5-4-1 0 0,7 7-5 0 0,-1 0 0 0 0,1-1 0 0 0,-1 1 0 0 0,1 0 0 0 0,-1 0 0 0 0,1 0 0 0 0,-1-1 0 0 0,0 1 0 0 0,1 0-1 0 0,-1 0 1 0 0,1 0 0 0 0,-1 0 0 0 0,1 0 0 0 0,-1 0 0 0 0,0 0 0 0 0,1 0 0 0 0,-1 0 0 0 0,1 0 0 0 0,-1 0-1 0 0,0 0 1 0 0,1 0 0 0 0,-1 1 0 0 0,1-1 0 0 0,-1 0 0 0 0,1 0 0 0 0,-1 1 0 0 0,1-1 0 0 0,-1 0 0 0 0,1 1-1 0 0,-1-1 1 0 0,1 0 0 0 0,0 1 0 0 0,-1-1 0 0 0,1 1 0 0 0,-1-1 0 0 0,1 1 0 0 0,0-1 0 0 0,-1 1 0 0 0,1-1-1 0 0,0 1 1 0 0,0-1 0 0 0,-1 1 0 0 0,1-1 0 0 0,0 2 0 0 0,-10 24 88 0 0,9-20-53 0 0,-1 1 1 0 0,1-1-1 0 0,0 1 0 0 0,1 0 1 0 0,-1-1-1 0 0,1 1 0 0 0,0-1 1 0 0,3 14-1 0 0,-2-16-28 0 0,1 0 0 0 0,-1 1 1 0 0,1-1-1 0 0,0 0 0 0 0,0 0 0 0 0,0 0 0 0 0,1 0 0 0 0,0 0 0 0 0,-1-1 1 0 0,1 1-1 0 0,0-1 0 0 0,1 0 0 0 0,-1 0 0 0 0,5 3 0 0 0,7 5-6 0 0,0-1-1 0 0,1 0 1 0 0,1-1-1 0 0,0-1 1 0 0,0-1 0 0 0,0 0-1 0 0,1-1 1 0 0,0-1-1 0 0,0 0 1 0 0,1-2-1 0 0,33 3 1 0 0,-46-6-130 0 0,0 0-1 0 0,0 0 1 0 0,0-1-1 0 0,0 1 1 0 0,-1-1 0 0 0,1 0-1 0 0,0-1 1 0 0,0 0 0 0 0,5-2-1 0 0,-8 3-551 0 0,0-1 0 0 0,0 0 0 0 0,0 0 0 0 0,0 0 0 0 0,0 0-1 0 0,0-1 1 0 0,-1 1 0 0 0,1-1 0 0 0,-1 1 0 0 0,3-4 0 0 0,-1-2-1199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4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20 4033 0 0,'-8'-5'4696'0'0,"7"3"-3591"0"0,0 1 0 0 0,-1 0 0 0 0,0 0 0 0 0,1 0 1 0 0,-1 0-1 0 0,0 0 0 0 0,1 0 0 0 0,-1 0 0 0 0,0 0 1 0 0,-3 0-1 0 0,5 2-838 0 0,0 0 0 0 0,1 1 0 0 0,-1-1 1 0 0,1 0-1 0 0,-1 0 0 0 0,1 0 0 0 0,-1 1 0 0 0,1-1 1 0 0,0 0-1 0 0,0 1 0 0 0,9 8 51 0 0,0 0 0 0 0,0 0 0 0 0,1-1 0 0 0,0-1-1 0 0,18 11 1 0 0,-21-15-219 0 0,-3 0-70 0 0,1-1 0 0 0,0 0 0 0 0,0 0 0 0 0,1 0 1 0 0,-1-1-1 0 0,1 0 0 0 0,-1 0 0 0 0,1-1 0 0 0,0 0 0 0 0,-1 0 0 0 0,1 0 1 0 0,0-1-1 0 0,0 0 0 0 0,-1-1 0 0 0,1 1 0 0 0,0-1 0 0 0,0 0 1 0 0,-1-1-1 0 0,1 0 0 0 0,-1 0 0 0 0,1 0 0 0 0,-1-1 0 0 0,0 0 0 0 0,0 0 1 0 0,0 0-1 0 0,0-1 0 0 0,9-8 0 0 0,-1 0-30 0 0,1 1 1 0 0,21-13-1 0 0,-30 20-4 0 0,1 0-1 0 0,0 1 1 0 0,0 0 0 0 0,0 0 0 0 0,1 1-1 0 0,-1 0 1 0 0,0 0 0 0 0,11-1 0 0 0,-15 3 1 0 0,-1 0 0 0 0,1 0 0 0 0,-1 0 0 0 0,1 0 0 0 0,-1 0 0 0 0,1 1 0 0 0,-1 0 0 0 0,1-1 0 0 0,-1 1 0 0 0,1 0 0 0 0,-1 0 0 0 0,0 0 0 0 0,1 0 0 0 0,-1 1 0 0 0,0-1 0 0 0,0 1 0 0 0,0-1 0 0 0,0 1 0 0 0,0 0 0 0 0,0-1 0 0 0,-1 1 0 0 0,1 0 0 0 0,-1 0 0 0 0,1 1 0 0 0,-1-1 0 0 0,3 4 0 0 0,0 5 8 0 0,0 1 0 0 0,0-1 0 0 0,-1 1 0 0 0,3 19 0 0 0,1 4-19 0 0,1-9-84 0 0,-5-10 112 0 0,2 0 0 0 0,0-1 0 0 0,1 0 0 0 0,9 18 0 0 0,-13-29-78 0 0,1 1 1 0 0,0-1-1 0 0,0 0 1 0 0,1 0-1 0 0,-1-1 1 0 0,1 1-1 0 0,0-1 0 0 0,0 1 1 0 0,0-1-1 0 0,0 0 1 0 0,0-1-1 0 0,1 1 1 0 0,0-1-1 0 0,-1 0 0 0 0,1 0 1 0 0,0 0-1 0 0,8 2 1 0 0,-3-2-375 0 0,0-1 1 0 0,0 0-1 0 0,0 0 1 0 0,0-1-1 0 0,0 0 1 0 0,0 0-1 0 0,1-1 1 0 0,-1-1-1 0 0,11-2 1 0 0,-10 0-1209 0 0,0 1 0 0 0,-1-1 0 0 0,1-1 0 0 0,15-9 0 0 0,-9 3-1374 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5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543 66 2825 0 0,'-3'-29'9628'0'0,"1"24"-8298"0"0,0 1 1 0 0,0-1-1 0 0,0 0 1 0 0,0 0 0 0 0,-6-7-1 0 0,7 13-1061 0 0,0 0 0 0 0,0 0 0 0 0,0 0-1 0 0,0 0 1 0 0,0 0 0 0 0,0 1 0 0 0,1-1-1 0 0,-1 0 1 0 0,0 0 0 0 0,1 1-1 0 0,-1-1 1 0 0,1 3 0 0 0,-2-1 28 0 0,-7 17-36 0 0,-2 1 0 0 0,0-1 0 0 0,-2-1 0 0 0,0 0 1 0 0,-1-1-1 0 0,-1-1 0 0 0,-32 31 0 0 0,-6-5-284 0 0,-75 49 0 0 0,12-10 56 0 0,107-75-52 0 0,-1 0-172 0 0,0 0 0 0 0,1 1 0 0 0,0 0 0 0 0,0 1 0 0 0,-10 14-1 0 0,18-23 135 0 0,1 0-1 0 0,0 0 0 0 0,-1 1 0 0 0,1-1 0 0 0,0 0 1 0 0,0 1-1 0 0,-1-1 0 0 0,1 0 0 0 0,0 1 0 0 0,0-1 1 0 0,0 0-1 0 0,0 1 0 0 0,-1-1 0 0 0,1 1 0 0 0,0-1 1 0 0,0 0-1 0 0,0 1 0 0 0,0-1 0 0 0,0 1 0 0 0,0-1 1 0 0,0 0-1 0 0,0 1 0 0 0,0-1 0 0 0,0 1 0 0 0,0-1 1 0 0,0 0-1 0 0,0 1 0 0 0,0-1 0 0 0,1 1 0 0 0,-1-1 1 0 0,0 0-1 0 0,0 1 0 0 0,0-1 0 0 0,1 0 0 0 0,-1 1 1 0 0,0-1-1 0 0,0 0 0 0 0,1 1 0 0 0,-1-1 0 0 0,0 0 1 0 0,0 0-1 0 0,1 1 0 0 0,-1-1 0 0 0,0 0 0 0 0,1 0 1 0 0,-1 1-1 0 0,1-1 0 0 0,-1 0 0 0 0,0 0 1 0 0,1 0-1 0 0,2 1-634 0 0,0-1 0 0 0,0 1 1 0 0,0-1-1 0 0,0 0 0 0 0,5-1 1 0 0,13-1-1426 0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5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39 255 8 0 0,'-2'1'676'0'0,"1"-1"0"0"0,0 1 0 0 0,-1-1 0 0 0,1 0 0 0 0,-1 0 0 0 0,1 0 0 0 0,0 1 0 0 0,-1-1 0 0 0,1-1 0 0 0,-1 1 1 0 0,1 0-1 0 0,0 0 0 0 0,-1 0 0 0 0,1-1 0 0 0,0 1 0 0 0,-1-1 0 0 0,1 1 0 0 0,0-1 0 0 0,0 1 0 0 0,-1-1 0 0 0,1 0 0 0 0,-2-1 0 0 0,2 1-288 0 0,1 0 0 0 0,-1 1 0 0 0,1-1 0 0 0,-1 0 1 0 0,1 0-1 0 0,-1 0 0 0 0,1 1 0 0 0,0-1 0 0 0,-1 0 0 0 0,1 0 0 0 0,0 0 0 0 0,0 0 0 0 0,0 0 0 0 0,-1-1 0 0 0,1 0-185 0 0,1 1 0 0 0,-1-1 0 0 0,0 0 0 0 0,0 1 0 0 0,1-1 0 0 0,-1 1 0 0 0,1-1 0 0 0,-1 1 0 0 0,1-1-1 0 0,1-1 1 0 0,2-5 183 0 0,2 0 0 0 0,-1 1 0 0 0,1-1 0 0 0,0 1 0 0 0,12-10 0 0 0,40-29 31 0 0,-27 23-218 0 0,-13 8-97 0 0,1 2 0 0 0,0 0 0 0 0,1 1 1 0 0,30-14-1 0 0,-43 23-54 0 0,0 1-1 0 0,0 0 1 0 0,0 0 0 0 0,0 1 0 0 0,0-1-1 0 0,0 2 1 0 0,15-1 0 0 0,-18 1-9 0 0,1 1 0 0 0,0 0 0 0 0,-1 0 1 0 0,1 0-1 0 0,-1 0 0 0 0,1 1 0 0 0,-1-1 0 0 0,0 1 0 0 0,0 1 1 0 0,0-1-1 0 0,0 0 0 0 0,0 1 0 0 0,6 5 0 0 0,-6-4-10 0 0,1 1-1 0 0,-1 0 1 0 0,0 0-1 0 0,0 0 1 0 0,-1 0-1 0 0,1 1 1 0 0,-1 0-1 0 0,-1 0 1 0 0,1-1 0 0 0,3 14-1 0 0,-1 3 128 0 0,5 42 1 0 0,-1-7 15 0 0,-7-46-169 0 0,1 0-1 0 0,1 0 1 0 0,0 0 0 0 0,0 0-1 0 0,1 0 1 0 0,0-1-1 0 0,1 0 1 0 0,12 17 0 0 0,-15-23-206 0 0,1 1 0 0 0,0-1 0 0 0,1 0 0 0 0,-1 0 1 0 0,1 0-1 0 0,0-1 0 0 0,0 0 0 0 0,0 0 0 0 0,0 0 0 0 0,0 0 1 0 0,1-1-1 0 0,-1 0 0 0 0,1 0 0 0 0,-1-1 0 0 0,1 1 0 0 0,0-1 1 0 0,0 0-1 0 0,11 0 0 0 0,-4-2-1483 0 0,0 0 1 0 0,-1-1-1 0 0,1-1 1 0 0,0 0-1 0 0,-1 0 1 0 0,13-6-1 0 0,-3 0-529 0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6.2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559 21 3345 0 0,'-10'-4'3204'0'0,"1"0"1"0"0,0 0 0 0 0,-14-2 0 0 0,19 5-2600 0 0,-1 0 0 0 0,1 1 0 0 0,-1 0 0 0 0,1 0 1 0 0,-1 0-1 0 0,1 0 0 0 0,-1 1 0 0 0,1-1 0 0 0,0 1 1 0 0,-6 2-1 0 0,-16 7 1133 0 0,-36 17 1 0 0,31-10-1380 0 0,1 1 1 0 0,-31 25 0 0 0,-142 130 33 0 0,199-169-436 0 0,0 0-1 0 0,0 1 1 0 0,0-1 0 0 0,1 1 0 0 0,-1 0 0 0 0,1 0-1 0 0,0 0 1 0 0,1 0 0 0 0,-1 0 0 0 0,-2 10-1 0 0,4-12-214 0 0,1-1-1 0 0,0 1 1 0 0,-1-1 0 0 0,1 1-1 0 0,0-1 1 0 0,0 1-1 0 0,1-1 1 0 0,-1 1-1 0 0,0-1 1 0 0,1 0-1 0 0,0 1 1 0 0,-1-1-1 0 0,1 0 1 0 0,0 1 0 0 0,0-1-1 0 0,0 0 1 0 0,1 0-1 0 0,-1 0 1 0 0,0 0-1 0 0,1 0 1 0 0,0 0-1 0 0,-1 0 1 0 0,1 0-1 0 0,0-1 1 0 0,0 1 0 0 0,0-1-1 0 0,3 3 1 0 0,11 6-5285 0 0,1-2 1846 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6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 4177 0 0,'-6'13'9548'0'0,"-3"-2"-3863"0"0,7-8-5279 0 0,0-1 0 0 0,0 1 0 0 0,1-1 0 0 0,-1 1 1 0 0,0 0-1 0 0,1 0 0 0 0,0 0 0 0 0,-2 3 0 0 0,-2 16 1367 0 0,-5 41 0 0 0,10-56-1668 0 0,-1 1-1 0 0,1 0 0 0 0,0-1 0 0 0,1 1 1 0 0,0-1-1 0 0,0 1 0 0 0,1-1 0 0 0,0 1 1 0 0,3 8-1 0 0,-2-10-195 0 0,0-1 1 0 0,0 1-1 0 0,0-1 1 0 0,1 1-1 0 0,0-1 0 0 0,0-1 1 0 0,0 1-1 0 0,1 0 1 0 0,-1-1-1 0 0,1 0 0 0 0,0 0 1 0 0,1 0-1 0 0,-1-1 1 0 0,0 0-1 0 0,1 0 0 0 0,0 0 1 0 0,7 2-1 0 0,-6-3-611 0 0,1 0 1 0 0,0 0-1 0 0,0-1 0 0 0,-1 0 0 0 0,14 0 0 0 0,-12-1-914 0 0,1-1-1 0 0,0 0 1 0 0,0 0-1 0 0,13-5 1 0 0,1-2-600 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6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16 5057 0 0,'-19'-9'5609'0'0,"6"4"5418"0"0,1 4-10251 0 0,5 1-312 0 0,7 1-200 0 0,4 4-136 0 0,3 1-152 0 0,-1-1-24 0 0,-1-2-8 0 0,1 1-512 0 0,-2-2-840 0 0,3 2 767 0 0,-1 5-2655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0:37.15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73 1755 512 0 0,'-3'1'-19'0'0,"0"0"1"0"0,-1 0-1 0 0,1 0 0 0 0,0-1 1 0 0,0 1-1 0 0,-7 0 0 0 0,-2-1 2752 0 0,4 2 3164 0 0,-2 2-475 0 0,3-3-5909 0 0,7-1 553 0 0,0 0 1 0 0,-1 0-1 0 0,1 0 1 0 0,0 0 0 0 0,-1 0-1 0 0,1 0 1 0 0,0 0-1 0 0,-1 0 1 0 0,1 1 0 0 0,-1-1-1 0 0,1 0 1 0 0,0 0-1 0 0,-1 0 1 0 0,1 0-1 0 0,0 1 1 0 0,0-1 0 0 0,-1 0-1 0 0,1 0 1 0 0,0 1-1 0 0,-1 0 1 0 0,1-1-36 0 0,0 0 1 0 0,0 0-1 0 0,0 0 1 0 0,0 0-1 0 0,0 1 1 0 0,0-1-1 0 0,0 0 1 0 0,0 0-1 0 0,0 0 1 0 0,0 1-1 0 0,1-1 1 0 0,-1 0-1 0 0,0 0 1 0 0,0 0-1 0 0,0 0 0 0 0,0 0 1 0 0,0 1-1 0 0,0-1 1 0 0,0 0-1 0 0,1 0 1 0 0,-1 0-1 0 0,0 0 1 0 0,0 0-1 0 0,0 0 1 0 0,0 0-1 0 0,1 1 1 0 0,-1-1-1 0 0,0 0 0 0 0,0 0 1 0 0,0 0-1 0 0,0 0 1 0 0,1 0-1 0 0,-1 0 1 0 0,0 0-1 0 0,0 0 1 0 0,0 0-1 0 0,1 0 1 0 0,-1 0-1 0 0,0 0 1 0 0,0 0-1 0 0,0 0 0 0 0,0 0 1 0 0,1 0-1 0 0,-1 0 1 0 0,0 0-1 0 0,0-1 1 0 0,1 1-1 0 0,-1 0-25 0 0,1 0 60 0 0,-1 0 0 0 0,1 1 0 0 0,0-1 0 0 0,0 0 0 0 0,0 0 0 0 0,-1-1 0 0 0,1 1 0 0 0,0 0 0 0 0,0 0 0 0 0,0 0 0 0 0,-1 0 0 0 0,1-1 0 0 0,0 1 0 0 0,0 0 0 0 0,-1-1 0 0 0,1 1 0 0 0,0 0 0 0 0,-1-1 0 0 0,1 1 0 0 0,0-1 0 0 0,-1 0 0 0 0,1 1 0 0 0,-1-1 0 0 0,1 1 0 0 0,0-2 0 0 0,3-1 42 0 0,0 1 0 0 0,0 0 1 0 0,0 0-1 0 0,1 0 0 0 0,6-2 0 0 0,25-10 447 0 0,-24 9-408 0 0,0 1 1 0 0,0 0 0 0 0,0 0 0 0 0,14-1 0 0 0,109-19 10 0 0,-29 5-124 0 0,-71 13-25 0 0,1-1 1 0 0,54-19-1 0 0,-37 16 15 0 0,-38 6-20 0 0,0 2 0 0 0,0 0 0 0 0,0 0 0 0 0,31 2-1 0 0,-38 0-21 0 0,73-7 98 0 0,-43 3-161 0 0,92-12 181 0 0,31 1-116 0 0,-129 12 16 0 0,54-14 0 0 0,-72 14 12 0 0,-1 1 1 0 0,1 0-1 0 0,17 1 0 0 0,9-1-26 0 0,232-33 86 0 0,-76 15-78 0 0,-71 11 36 0 0,48-4-98 0 0,68 3 149 0 0,-214 7-71 0 0,40-8 0 0 0,-27 3-15 0 0,23-5 25 0 0,17-5-22 0 0,-55 13 11 0 0,47-3 0 0 0,-11 2 31 0 0,-26 2-68 0 0,51 3-1 0 0,22-3 89 0 0,118-22-50 0 0,-160 15 109 0 0,-21 2-119 0 0,183-27-35 0 0,-207 34 79 0 0,29 0 0 0 0,-33 2-49 0 0,1-1-1 0 0,-1 0 0 0 0,19-4 1 0 0,2-5 28 0 0,-8 3-51 0 0,62-9 1 0 0,193-6 67 0 0,-255 20-41 0 0,-8 2-9 0 0,0-2 0 0 0,0 0 0 0 0,-1-2 0 0 0,30-8 0 0 0,-23 3 14 0 0,45-8 0 0 0,-58 14-6 0 0,-1 2 1 0 0,0 0 0 0 0,1 0 0 0 0,-1 1-1 0 0,19 3 1 0 0,-4 1-10 0 0,1-2 1 0 0,-1-1-1 0 0,37-4 1 0 0,88-17 74 0 0,-154 20-63 0 0,45-7 21 0 0,51-14 1 0 0,-70 14-52 0 0,0 3-1 0 0,50-4 1 0 0,-41 5 106 0 0,8 1-79 0 0,-25 2 5 0 0,30-5 0 0 0,31-13-4 0 0,-43 9-5 0 0,1 2 1 0 0,39-3 0 0 0,107-10-46 0 0,-60 4 105 0 0,50-8-53 0 0,-32 5-32 0 0,46-10 6 0 0,12-4 92 0 0,-123 23-103 0 0,184-24 32 0 0,-213 26-10 0 0,53-15 1 0 0,10-3 120 0 0,293-40-219 0 0,-227 21 160 0 0,-51 12-54 0 0,-13 5 20 0 0,104-21-2 0 0,-177 41 0 0 0,45-16 0 0 0,24-5-70 0 0,-58 20 93 0 0,165-38-86 0 0,-115 25 76 0 0,-62 15-8 0 0,70-23 0 0 0,-55 13-20 0 0,99-17 1 0 0,-37 9 8 0 0,118-23 10 0 0,-99 22-48 0 0,19 1 15 0 0,49-12 20 0 0,-145 23 1 0 0,102-30 104 0 0,-55 3-159 0 0,75-24 30 0 0,-161 60-19 0 0,16-5-14 0 0,-1 2-1 0 0,1 1 1 0 0,1 1-1 0 0,35 0 0 0 0,-67 6-61 0 0,0 0 0 0 0,1 1 0 0 0,-1-1-1 0 0,0 1 1 0 0,0 0 0 0 0,0 0-1 0 0,0 0 1 0 0,0 0 0 0 0,3 3 0 0 0,-5-4-111 0 0,0 1 0 0 0,0-1 0 0 0,-1 0 0 0 0,1 1 0 0 0,0-1 0 0 0,-1 1 0 0 0,1-1 0 0 0,0 1 0 0 0,-1-1 0 0 0,1 1 1 0 0,-1 0-1 0 0,1-1 0 0 0,-1 1 0 0 0,1 0 0 0 0,-1-1 0 0 0,0 1 0 0 0,1 0 0 0 0,-1 0 0 0 0,0-1 0 0 0,0 1 0 0 0,1 0 1 0 0,-1 0-1 0 0,0-1 0 0 0,0 1 0 0 0,0 0 0 0 0,0 0 0 0 0,0 0 0 0 0,0 0 0 0 0,0-1 0 0 0,0 1 0 0 0,0 0 0 0 0,0 0 1 0 0,-1-1-1 0 0,1 1 0 0 0,0 0 0 0 0,-1 0 0 0 0,1-1 0 0 0,0 1 0 0 0,-1 0 0 0 0,0 1 0 0 0,-6 5-1941 0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5:59.8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56 219 512 0 0,'-4'-7'301'0'0,"-14"-22"3316"0"0,17 28-3106 0 0,0 0 0 0 0,0 0 1 0 0,-1 0-1 0 0,1 0 0 0 0,0 0 0 0 0,0 0 1 0 0,0 0-1 0 0,-1 0 0 0 0,1 0 1 0 0,0 0-1 0 0,-1 1 0 0 0,1-1 1 0 0,-1 0-1 0 0,1 1 0 0 0,-1-1 0 0 0,1 1 1 0 0,-1 0-1 0 0,-1-1 0 0 0,2 3-106 0 0,0 0 0 0 0,1 0-1 0 0,-1-1 1 0 0,0 1 0 0 0,1 0-1 0 0,0 0 1 0 0,-1 0-1 0 0,1 0 1 0 0,0 0 0 0 0,0-1-1 0 0,0 1 1 0 0,0 3 0 0 0,0 1 89 0 0,-1 28 336 0 0,1 0 1 0 0,5 37-1 0 0,0 28-187 0 0,8 171 381 0 0,-13-266-1031 0 0,6 32 39 0 0,-5-34-36 0 0,-1 0 0 0 0,1 0 0 0 0,-1 0 0 0 0,1 0 0 0 0,0 0 0 0 0,0 0 0 0 0,0 0 0 0 0,0-1 0 0 0,0 1 0 0 0,0 0 0 0 0,1-1 0 0 0,-1 1 0 0 0,0-1 0 0 0,4 3 0 0 0,-5-4 3 0 0,1 0 0 0 0,-1 0 0 0 0,1 1 0 0 0,-1-1 0 0 0,1 0-1 0 0,-1 0 1 0 0,1 0 0 0 0,-1 0 0 0 0,1 0 0 0 0,0 0-1 0 0,-1 0 1 0 0,1 0 0 0 0,-1 0 0 0 0,1 0 0 0 0,-1 0-1 0 0,1 0 1 0 0,-1 0 0 0 0,1-1 0 0 0,-1 1 0 0 0,1 0-1 0 0,-1 0 1 0 0,1 0 0 0 0,-1-1 0 0 0,1 1 0 0 0,-1 0 0 0 0,1-1-1 0 0,-1 1 1 0 0,1 0 0 0 0,-1-1 0 0 0,0 1 0 0 0,1-1-1 0 0,-1 1 1 0 0,0-1 0 0 0,1 1 0 0 0,-1-1 0 0 0,0 1-1 0 0,0-1 1 0 0,1 1 0 0 0,-1-1 0 0 0,9-24-110 0 0,-8 22 97 0 0,1-5-6 0 0,0-1 0 0 0,-1 0 0 0 0,0 0 0 0 0,-1 0 0 0 0,1 0 0 0 0,-3-17 0 0 0,-2 0 53 0 0,-8-27 0 0 0,7 33-13 0 0,-4-30 12 0 0,2 0 0 0 0,0-73 0 0 0,6 89-42 0 0,0 1 13 0 0,1 0-1 0 0,5-33 1 0 0,-3 51-6 0 0,1 0 0 0 0,0 0 1 0 0,1 0-1 0 0,1 0 1 0 0,0 1-1 0 0,12-22 1 0 0,-15 33 7 0 0,0-1 1 0 0,0 1-1 0 0,0 0 0 0 0,1 0 1 0 0,-1 0-1 0 0,1 0 1 0 0,0 0-1 0 0,0 0 0 0 0,0 1 1 0 0,0-1-1 0 0,0 1 0 0 0,0 0 1 0 0,1 0-1 0 0,-1 0 1 0 0,1 1-1 0 0,0-1 0 0 0,-1 1 1 0 0,1 0-1 0 0,0 0 1 0 0,0 0-1 0 0,0 0 0 0 0,4 0 1 0 0,-2 2 3 0 0,-1-1 1 0 0,1 0 0 0 0,-1 1-1 0 0,1 0 1 0 0,-1 0-1 0 0,1 1 1 0 0,-1-1-1 0 0,0 1 1 0 0,1 0 0 0 0,-1 1-1 0 0,0-1 1 0 0,-1 1-1 0 0,1 0 1 0 0,0 0 0 0 0,4 5-1 0 0,1 1 5 0 0,-1 1 1 0 0,0 0-1 0 0,-1 0 0 0 0,0 1 0 0 0,-1 0 1 0 0,0 0-1 0 0,0 1 0 0 0,-1 0 0 0 0,-1 0 0 0 0,6 19 1 0 0,-1 4 104 0 0,-2 1 0 0 0,7 58 0 0 0,-11-44 30 0 0,-5 75 1 0 0,-1-75-103 0 0,8 79 0 0 0,-5-118-58 0 0,1 0 1 0 0,0 0-1 0 0,1 0 0 0 0,0-1 0 0 0,7 14 0 0 0,-9-21-28 0 0,1 0 0 0 0,-1 0 1 0 0,1 0-1 0 0,0-1 0 0 0,0 1 0 0 0,0-1 0 0 0,0 1 0 0 0,1-1 0 0 0,4 4 0 0 0,-5-5-32 0 0,0 0 0 0 0,0 0 0 0 0,-1 0 1 0 0,1 0-1 0 0,0-1 0 0 0,0 1 0 0 0,0-1 0 0 0,0 1 1 0 0,0-1-1 0 0,0 0 0 0 0,0 1 0 0 0,0-1 1 0 0,0 0-1 0 0,0-1 0 0 0,0 1 0 0 0,0 0 0 0 0,3-1 1 0 0,-2 0-205 0 0,-1 0 0 0 0,0 0 0 0 0,1 0 0 0 0,-1 0 0 0 0,0-1 0 0 0,0 1 0 0 0,0-1 0 0 0,0 1 0 0 0,0-1 0 0 0,0 0 0 0 0,0 1 0 0 0,-1-1 0 0 0,3-4 0 0 0,-1 2-1276 0 0,0-1-1 0 0,0 0 0 0 0,-1 0 0 0 0,1 0 0 0 0,1-6 1 0 0,-1-3-4056 0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0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22 130 3105 0 0,'-22'1'11699'0'0,"22"-1"-11655"0"0,0 0 1 0 0,0 0 0 0 0,1 0 0 0 0,-1 0 0 0 0,0 0 0 0 0,0 0-1 0 0,0 0 1 0 0,0 0 0 0 0,0 0 0 0 0,0 0 0 0 0,0 0 0 0 0,0 0-1 0 0,0 0 1 0 0,0 0 0 0 0,0 0 0 0 0,0 0 0 0 0,0 0 0 0 0,0 0-1 0 0,0 0 1 0 0,0 0 0 0 0,0 1 0 0 0,0-1 0 0 0,0 0 0 0 0,0 0-1 0 0,0 0 1 0 0,0 0 0 0 0,0 0 0 0 0,0 0 0 0 0,1 0 0 0 0,-1 0-1 0 0,0 0 1 0 0,0 0 0 0 0,0 0 0 0 0,0 0 0 0 0,0 0 0 0 0,0 0-1 0 0,0 0 1 0 0,0 0 0 0 0,0 0 0 0 0,0 0 0 0 0,0 0 0 0 0,0 1-1 0 0,0-1 1 0 0,0 0 0 0 0,-1 0 0 0 0,1 0 0 0 0,0 0 0 0 0,0 0-1 0 0,0 0 1 0 0,0 0 0 0 0,0 0 0 0 0,0 0 0 0 0,0 0 0 0 0,0 0-1 0 0,0 0 1 0 0,0 0 0 0 0,0 0 0 0 0,0 0 0 0 0,0 0 0 0 0,0 0-1 0 0,0 0 1 0 0,0 0 0 0 0,0 0 0 0 0,0 0 0 0 0,0 0 0 0 0,12 4 632 0 0,-2-2-297 0 0,1 0-1 0 0,-1-1 1 0 0,0-1 0 0 0,1 0-1 0 0,18-2 1 0 0,52-11-309 0 0,-71 11-4 0 0,371-94-1794 0 0,-313 75-2770 0 0,-39 13 1451 0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0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9 3081 0 0,'-13'-3'4370'0'0,"-22"-3"5583"0"0,35 6-9901 0 0,0 0 0 0 0,0 0 0 0 0,0 1 0 0 0,-1-1 0 0 0,1 0 1 0 0,0 0-1 0 0,0 0 0 0 0,-1 0 0 0 0,1 0 0 0 0,0 0 0 0 0,0 0 1 0 0,0 1-1 0 0,0-1 0 0 0,-1 0 0 0 0,1 0 0 0 0,0 0 0 0 0,0 0 0 0 0,0 1 1 0 0,0-1-1 0 0,0 0 0 0 0,0 0 0 0 0,-1 0 0 0 0,1 1 0 0 0,0-1 1 0 0,0 0-1 0 0,0 0 0 0 0,0 1 0 0 0,0-1 0 0 0,0 0 0 0 0,0 0 0 0 0,0 1 1 0 0,0-1-1 0 0,0 0 0 0 0,0 0 0 0 0,0 0 0 0 0,0 1 0 0 0,0-1 1 0 0,0 0-1 0 0,0 0 0 0 0,0 1 0 0 0,1-1 0 0 0,-1 0 0 0 0,0 0 0 0 0,0 0 1 0 0,0 1-1 0 0,0-1 0 0 0,0 0 0 0 0,0 0 0 0 0,1 0 0 0 0,-1 1 1 0 0,6 10 839 0 0,8 6-533 0 0,1 0 0 0 0,0-2 0 0 0,28 23-1 0 0,-14-13-290 0 0,25 25-62 0 0,72 84 0 0 0,-118-124-574 0 0,-1 1-1 0 0,6 11 0 0 0,0 0-6138 0 0,-10-17 2555 0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0.4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504 1 2809 0 0,'-4'0'1965'0'0,"1"0"0"0"0,-1 1 0 0 0,0-1 0 0 0,1 1 1 0 0,-6 1-1 0 0,-17 10 1818 0 0,11-2-2704 0 0,-16 13 0 0 0,30-23-917 0 0,-120 87 2579 0 0,-61 49-1984 0 0,150-109-752 0 0,15-15-64 0 0,-25 26 0 0 0,33-23-22 0 0,9-14 55 0 0,0-1-1 0 0,0 1 1 0 0,0-1-1 0 0,-1 0 0 0 0,1 1 1 0 0,0-1-1 0 0,0 1 1 0 0,0-1-1 0 0,0 1 0 0 0,0-1 1 0 0,1 1-1 0 0,-1-1 1 0 0,0 0-1 0 0,0 1 0 0 0,0-1 1 0 0,0 1-1 0 0,0-1 1 0 0,0 0-1 0 0,1 1 0 0 0,-1-1 1 0 0,1 1-1 0 0,0 0-50 0 0,0-1 0 0 0,0 1-1 0 0,0-1 1 0 0,0 1 0 0 0,0-1 0 0 0,0 1-1 0 0,0-1 1 0 0,0 0 0 0 0,1 1-1 0 0,-1-1 1 0 0,0 0 0 0 0,0 0 0 0 0,0 0-1 0 0,1 0 1 0 0,-1 0 0 0 0,0 0-1 0 0,0-1 1 0 0,0 1 0 0 0,1 0 0 0 0,-1-1-1 0 0,2 0 1 0 0,13-4-2731 0 0,22-12 0 0 0,-7 1-991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0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12 1632 0 0,'-1'1'497'0'0,"1"-1"-1"0"0,-1 1 1 0 0,0-1-1 0 0,1 1 1 0 0,-1-1-1 0 0,0 0 1 0 0,0 1-1 0 0,0-1 0 0 0,0 0 1 0 0,1 0-1 0 0,-1 1 1 0 0,0-1-1 0 0,0 0 1 0 0,0 0-1 0 0,0 0 1 0 0,0 0-1 0 0,1 0 1 0 0,-2 0-1 0 0,0-1 392 0 0,0 0 0 0 0,0 1 1 0 0,0-1-1 0 0,1 0 0 0 0,-1 0 0 0 0,0 0 0 0 0,0 0 1 0 0,-2-2-1 0 0,0 0 2320 0 0,101 1-1327 0 0,44 0-1533 0 0,-114 3-1402 0 0,-1 2-1 0 0,0 0 1 0 0,33 9 0 0 0,-57-11 500 0 0,8 2-2678 0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0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0 856 0 0,'-8'4'1518'0'0,"-49"24"8381"0"0,51-24-8717 0 0,0 0 0 0 0,0 0 0 0 0,1 1 0 0 0,-1-1 0 0 0,1 1 0 0 0,-8 10 0 0 0,12-14-1112 0 0,1-1-1 0 0,-1 1 1 0 0,1 0-1 0 0,-1-1 1 0 0,1 1-1 0 0,0-1 1 0 0,-1 1 0 0 0,1 0-1 0 0,0 0 1 0 0,-1-1-1 0 0,1 1 1 0 0,0 0-1 0 0,0 0 1 0 0,-1-1-1 0 0,1 1 1 0 0,0 0 0 0 0,0 0-1 0 0,0-1 1 0 0,0 1-1 0 0,0 0 1 0 0,0 0-1 0 0,0-1 1 0 0,0 1 0 0 0,1 0-1 0 0,-1 0 1 0 0,0 0-1 0 0,1 0 1 0 0,-1 0-23 0 0,1 0-1 0 0,0 0 1 0 0,0 0 0 0 0,0-1-1 0 0,0 1 1 0 0,0 0 0 0 0,0-1 0 0 0,1 1-1 0 0,-1 0 1 0 0,0-1 0 0 0,0 0-1 0 0,0 1 1 0 0,0-1 0 0 0,3 1 0 0 0,5 0-17 0 0,0 0 0 0 0,0 0 0 0 0,13-1 0 0 0,-21 0-18 0 0,38-3-35 0 0,0-1 0 0 0,49-12-1 0 0,73-30-5948 0 0,-136 39 2557 0 0,-4 1 874 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1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36 2737 0 0,'-8'-35'14084'0'0,"10"49"-7975"0"0,1 7-5002 0 0,3 14-96 0 0,1 39 0 0 0,-3-38-722 0 0,2 49 106 0 0,-3-29-25 0 0,12 59-1 0 0,-3-39-225 0 0,5 27-71 0 0,-12-91-144 0 0,-5-12 66 0 0,1 0 0 0 0,-1 1-1 0 0,0-1 1 0 0,0 0 0 0 0,0 0 0 0 0,0 0-1 0 0,0 0 1 0 0,1 0 0 0 0,-1 0 0 0 0,0 0-1 0 0,0 0 1 0 0,0 1 0 0 0,1-1-1 0 0,-1 0 1 0 0,0 0 0 0 0,0 0 0 0 0,0 0-1 0 0,1 0 1 0 0,-1 0 0 0 0,0 0 0 0 0,0 0-1 0 0,0 0 1 0 0,1 0 0 0 0,-1 0 0 0 0,0 0-1 0 0,0 0 1 0 0,0 0 0 0 0,1-1-1 0 0,-1 1 1 0 0,0 0 0 0 0,2-1-34 0 0,0-1 0 0 0,0 0-1 0 0,-1 1 1 0 0,1-1 0 0 0,-1 0 0 0 0,0 0 0 0 0,2-3-1 0 0,-2 4 33 0 0,15-19-377 0 0,1 0-1 0 0,1 1 1 0 0,1 1-1 0 0,41-31 1 0 0,-46 37 237 0 0,-1 3 41 0 0,-1-1 1 0 0,1 2 0 0 0,1-1-1 0 0,-1 2 1 0 0,25-10-1 0 0,-34 15 109 0 0,1 1-1 0 0,-1-1 0 0 0,1 1 0 0 0,0 0 0 0 0,-1 0 1 0 0,1 1-1 0 0,0-1 0 0 0,0 1 0 0 0,-1 0 1 0 0,1 0-1 0 0,0 1 0 0 0,0-1 0 0 0,-1 1 0 0 0,1 0 1 0 0,0 1-1 0 0,-1-1 0 0 0,1 1 0 0 0,-1 0 0 0 0,0 0 1 0 0,0 0-1 0 0,1 0 0 0 0,5 5 0 0 0,-8-5 7 0 0,0 0-1 0 0,0 0 0 0 0,0 0 1 0 0,0 0-1 0 0,-1 0 0 0 0,1 0 1 0 0,0 1-1 0 0,-1-1 0 0 0,0 1 1 0 0,1-1-1 0 0,-1 1 0 0 0,0-1 1 0 0,0 1-1 0 0,-1 0 0 0 0,1-1 1 0 0,0 4-1 0 0,-1-2 27 0 0,0 0 1 0 0,0 0-1 0 0,0 0 1 0 0,-1 0-1 0 0,1 0 0 0 0,-1 0 1 0 0,0-1-1 0 0,0 1 1 0 0,-1 0-1 0 0,-2 5 0 0 0,0-1 75 0 0,-1 0-1 0 0,0 1 0 0 0,-1-2 1 0 0,0 1-1 0 0,0-1 0 0 0,-1 0 1 0 0,0 0-1 0 0,-12 9 0 0 0,1-5-74 0 0,-1 0-1 0 0,0-1 1 0 0,0 0-1 0 0,-1-2 1 0 0,-1-1-1 0 0,1 0 1 0 0,-1-1 0 0 0,-1-2-1 0 0,-28 4 1 0 0,45-8-270 0 0,0 1 0 0 0,0-1 0 0 0,0 0 0 0 0,0-1 1 0 0,0 1-1 0 0,-6-2 0 0 0,8 1-315 0 0,1 1 1 0 0,0-1-1 0 0,0 0 0 0 0,0 0 1 0 0,-1 0-1 0 0,1 0 0 0 0,0 0 1 0 0,0-1-1 0 0,0 1 0 0 0,1 0 1 0 0,-1-1-1 0 0,0 0 0 0 0,0 1 1 0 0,1-1-1 0 0,-2-2 0 0 0,-4-10-4547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1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0 512 0 0,'-1'1'614'0'0,"0"0"1"0"0,-1-1-1 0 0,1 1 0 0 0,0-1 1 0 0,0 0-1 0 0,0 1 0 0 0,-1-1 1 0 0,1 0-1 0 0,0 0 0 0 0,-1 0 1 0 0,1 0-1 0 0,-2 0 0 0 0,2 0 68 0 0,0 0-1 0 0,0 0 0 0 0,0 0 0 0 0,0 0 0 0 0,0 1 0 0 0,0-1 0 0 0,0 0 0 0 0,0 0 0 0 0,0 1 0 0 0,0-1 0 0 0,-1 1 0 0 0,-5 9 1556 0 0,4 1-1612 0 0,0 0-1 0 0,1 0 1 0 0,0 1-1 0 0,1-1 1 0 0,0 20-1 0 0,-1 4-53 0 0,2-29-534 0 0,-1 8 203 0 0,-1 1 1 0 0,-6 24-1 0 0,7-34-351 0 0,-1 0 0 0 0,0 0 0 0 0,0-1-1 0 0,0 1 1 0 0,-1 0 0 0 0,0-1 0 0 0,0 0 0 0 0,0 0 0 0 0,0 0-1 0 0,-1 0 1 0 0,-4 4 0 0 0,-2 1-3535 0 0,9-7 1982 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2.3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103 178 3281 0 0,'-36'13'9670'0'0,"20"-7"-6606"0"0,0 0 0 0 0,-17 10 0 0 0,32-16-2122 0 0,2-1-228 0 0,6-4 144 0 0,54-41-648 0 0,22-16-205 0 0,37-25 63 0 0,-116 85-58 0 0,-1 0-1 0 0,1-1 1 0 0,0 1 0 0 0,0 1 0 0 0,1-1-1 0 0,-1 1 1 0 0,0-1 0 0 0,0 1-1 0 0,5 0 1 0 0,-7 1 0 0 0,0-1 0 0 0,0 1 0 0 0,0 1 0 0 0,-1-1 0 0 0,1 0 0 0 0,0 0 0 0 0,0 1 0 0 0,-1-1 1 0 0,1 1-1 0 0,0-1 0 0 0,0 1 0 0 0,-1 0 0 0 0,1 0 0 0 0,-1 0 0 0 0,1 0 0 0 0,-1 0 0 0 0,1 0 0 0 0,-1 0 0 0 0,0 0 0 0 0,1 0 0 0 0,-1 1 0 0 0,0-1 0 0 0,0 1 0 0 0,2 2 0 0 0,4 9 12 0 0,-1 1 0 0 0,0 1-1 0 0,-1-1 1 0 0,0 1 0 0 0,-1 0 0 0 0,2 18-1 0 0,12 40 23 0 0,-15-65-46 0 0,0 1 0 0 0,1-1 0 0 0,0 0 1 0 0,0 0-1 0 0,1 0 0 0 0,7 9 0 0 0,-6-9-57 0 0,2 0 0 0 0,-1 0-1 0 0,1 0 1 0 0,0-1 0 0 0,0-1 0 0 0,19 12 0 0 0,-23-15-89 0 0,1-1-1 0 0,-1 0 1 0 0,1 0 0 0 0,0 0-1 0 0,0-1 1 0 0,0 0 0 0 0,0 0-1 0 0,0 0 1 0 0,0 0 0 0 0,0-1-1 0 0,0 0 1 0 0,0 0 0 0 0,1 0-1 0 0,-1-1 1 0 0,0 1 0 0 0,8-4-1 0 0,-4 2-659 0 0,0-2 0 0 0,0 0 0 0 0,16-8 0 0 0,-19 8-1143 0 0,0 0 1 0 0,-1-1-1 0 0,8-6 0 0 0,-2-2-803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2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478 0 3913 0 0,'-7'2'3025'0'0,"0"1"1"0"0,0-1-1 0 0,-8 6 0 0 0,-14 12 1978 0 0,16-8-4203 0 0,0 1 1 0 0,-11 16-1 0 0,15-19 81 0 0,-190 206 2039 0 0,94-107-2554 0 0,100-104-415 0 0,-23 27 30 0 0,26-29-84 0 0,0 0 0 0 0,0 0 0 0 0,0 1 0 0 0,0-1 0 0 0,1 0 0 0 0,-1 1 0 0 0,1-1 0 0 0,-2 8 0 0 0,3-11 33 0 0,0 0-1 0 0,0 1 1 0 0,0-1 0 0 0,1 0 0 0 0,-1 1 0 0 0,0-1 0 0 0,0 0 0 0 0,0 0-1 0 0,0 1 1 0 0,1-1 0 0 0,-1 0 0 0 0,0 0 0 0 0,0 1 0 0 0,1-1 0 0 0,-1 0 0 0 0,0 0-1 0 0,0 0 1 0 0,1 1 0 0 0,-1-1 0 0 0,0 0 0 0 0,0 0 0 0 0,1 0 0 0 0,-1 0 0 0 0,0 0-1 0 0,1 0 1 0 0,-1 0 0 0 0,0 0 0 0 0,1 0 0 0 0,-1 0 0 0 0,0 0 0 0 0,1 0-1 0 0,-1 0 1 0 0,0 0 0 0 0,1 0 0 0 0,-1 0 0 0 0,0 0 0 0 0,0 0 0 0 0,1 0 0 0 0,-1 0-1 0 0,0 0 1 0 0,1 0 0 0 0,-1-1 0 0 0,18-4-2717 0 0,-8 1 152 0 0,-1-1 1 0 0,15-10-1 0 0,1-4-206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8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25 218 1096 0 0,'-4'-1'6171'0'0,"4"1"-5967"0"0,1 0 0 0 0,0 0 0 0 0,0 0 1 0 0,0 0-1 0 0,0 0 0 0 0,0 1 0 0 0,0-1 1 0 0,-1 0-1 0 0,1 0 0 0 0,0 1 0 0 0,0-1 0 0 0,0 1 1 0 0,-1-1-1 0 0,1 1 0 0 0,1 0 0 0 0,1 2 313 0 0,0-1-1 0 0,0 0 1 0 0,0 0-1 0 0,0 0 0 0 0,5 2 1 0 0,14 8 674 0 0,-13-5-1079 0 0,1-1-1 0 0,-1 0 0 0 0,1 0 1 0 0,0-1-1 0 0,1-1 0 0 0,-1 0 1 0 0,1 0-1 0 0,0-1 0 0 0,0 0 1 0 0,0-1-1 0 0,0 0 0 0 0,0-1 0 0 0,1 0 1 0 0,-1-1-1 0 0,22-2 0 0 0,-18 0-136 0 0,-1 0 0 0 0,1-1-1 0 0,-1-1 1 0 0,0 0-1 0 0,0-1 1 0 0,0-1 0 0 0,-1 0-1 0 0,0 0 1 0 0,0-1 0 0 0,0-1-1 0 0,21-18 1 0 0,-32 25 16 0 0,-1 0 1 0 0,1-1-1 0 0,-1 0 0 0 0,1 1 1 0 0,-1-1-1 0 0,0 0 1 0 0,1 0-1 0 0,-1 1 0 0 0,0-1 1 0 0,0 0-1 0 0,-1 0 0 0 0,1 0 1 0 0,0-1-1 0 0,-1 1 1 0 0,1 0-1 0 0,-1 0 0 0 0,1-4 1 0 0,-2 2-25 0 0,1 0 0 0 0,0 1 0 0 0,-1-1 0 0 0,0 1 0 0 0,0-1 0 0 0,0 1 0 0 0,0-1 0 0 0,-1 1 0 0 0,-3-7 1 0 0,-2 0-75 0 0,0 0 0 0 0,-1 0 1 0 0,0 0-1 0 0,-1 1 0 0 0,-11-10 1 0 0,10 10 108 0 0,0 1 1 0 0,-1 1-1 0 0,0 0 1 0 0,0 0-1 0 0,0 1 1 0 0,-1 1 0 0 0,0 0-1 0 0,0 1 1 0 0,-1 0-1 0 0,1 0 1 0 0,-23-2-1 0 0,28 5 173 0 0,0 0-1 0 0,-1 1 0 0 0,1 0 0 0 0,0 0 0 0 0,0 1 0 0 0,-1 0 0 0 0,1 0 0 0 0,0 1 1 0 0,0 0-1 0 0,0 0 0 0 0,0 0 0 0 0,1 1 0 0 0,-1 0 0 0 0,1 0 0 0 0,-1 1 0 0 0,1 0 0 0 0,0 0 1 0 0,0 1-1 0 0,1-1 0 0 0,-1 1 0 0 0,1 0 0 0 0,-5 7 0 0 0,-1 3 132 0 0,1 0-1 0 0,0 1 1 0 0,2 0-1 0 0,-1 0 1 0 0,2 1 0 0 0,0 0-1 0 0,1 0 1 0 0,1 1-1 0 0,0 0 1 0 0,2 0 0 0 0,0 0-1 0 0,1 0 1 0 0,0 24-1 0 0,3-32-276 0 0,0-1 0 0 0,0 0 0 0 0,1 0 0 0 0,0 0 0 0 0,1 0 0 0 0,0 0 0 0 0,0-1 0 0 0,1 1 0 0 0,0-1 0 0 0,1 0 0 0 0,0 0 0 0 0,0 0 0 0 0,0-1 1 0 0,1 0-1 0 0,0 0 0 0 0,14 12 0 0 0,-7-9-133 0 0,1 0 0 0 0,0 0 1 0 0,1-2-1 0 0,0 0 1 0 0,0-1-1 0 0,0 0 1 0 0,1-1-1 0 0,24 6 1 0 0,-9-5-846 0 0,0-2 0 0 0,0-1 0 0 0,46 1 0 0 0,-21-6-3083 0 0,59-8 0 0 0,-62 1 1722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0:41.22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54 256 512 0 0,'-1'-1'126'0'0,"0"0"0"0"0,0 1 0 0 0,1-1 0 0 0,-1 1-1 0 0,0-1 1 0 0,0 1 0 0 0,0-1 0 0 0,0 1 0 0 0,0-1 0 0 0,0 1 0 0 0,0 0 0 0 0,0 0-1 0 0,0-1 1 0 0,0 1 0 0 0,0 0 0 0 0,0 0 0 0 0,0 0 0 0 0,0 0 0 0 0,0 0-1 0 0,0 0 1 0 0,0 1 0 0 0,0-1 0 0 0,0 0 0 0 0,0 0 0 0 0,0 1 0 0 0,0-1-1 0 0,0 0 1 0 0,-1 2 0 0 0,-2 0 516 0 0,0 0 0 0 0,1 1-1 0 0,-1-1 1 0 0,1 1 0 0 0,-3 3-1 0 0,6-12 4559 0 0,0-14-3411 0 0,-1 11 598 0 0,46 0-730 0 0,-37 8-1447 0 0,1 0 0 0 0,-1 0 0 0 0,1 1 0 0 0,0 0 0 0 0,-1 1 0 0 0,11 1 0 0 0,-8 0-145 0 0,0 1 0 0 0,0 0 0 0 0,14 6 0 0 0,-15-4 111 0 0,-6-2-107 0 0,1 0-1 0 0,0-1 1 0 0,0 0-1 0 0,0 0 1 0 0,0 0-1 0 0,1 0 1 0 0,-1-1-1 0 0,0 0 1 0 0,1 0-1 0 0,-1 0 1 0 0,0-1-1 0 0,1 1 1 0 0,8-2-1 0 0,9-1 204 0 0,0 1 0 0 0,1 1 0 0 0,-1 1 0 0 0,26 5 0 0 0,-26-3-154 0 0,0-2 0 0 0,0 0 0 0 0,29-3 0 0 0,-25-1 9 0 0,-14 1-74 0 0,1 0 0 0 0,0 1 1 0 0,0 0-1 0 0,0 1 0 0 0,0 1 0 0 0,16 3 0 0 0,1 0-5 0 0,0 0 0 0 0,0-2 0 0 0,45-3 0 0 0,-23 0 19 0 0,36-5-9 0 0,-1-1 35 0 0,-28 9-79 0 0,-30-1 16 0 0,0-1 1 0 0,49-6 0 0 0,-40 2-33 0 0,-1 2 0 0 0,66 4-1 0 0,8 0-22 0 0,122-1 35 0 0,-82 2 4 0 0,21 4 36 0 0,-140-5-52 0 0,0-2 0 0 0,1-1 0 0 0,46-7 0 0 0,85-5 4 0 0,-51 6 14 0 0,-15 2-6 0 0,-58 4 29 0 0,0-1-1 0 0,65-13 1 0 0,-86 11-21 0 0,1 0 0 0 0,0 2 1 0 0,25 0-1 0 0,63 7 83 0 0,-58-1-118 0 0,196-1 55 0 0,-165-3-3 0 0,101-3-28 0 0,-145 1 4 0 0,1-2 1 0 0,-1-1-1 0 0,72-20 0 0 0,-72 17 15 0 0,61-5 0 0 0,-62 9 32 0 0,69-15 0 0 0,-70 11-39 0 0,1 2-1 0 0,0 2 0 0 0,40-1 0 0 0,54-6 27 0 0,75-5 148 0 0,-137 13-146 0 0,-8-1-36 0 0,84-2 59 0 0,-99 5-23 0 0,83-11 0 0 0,-99 9-38 0 0,1 1 0 0 0,-1 1 0 0 0,50 6 1 0 0,-29-1-6 0 0,-13-4 6 0 0,65-8-1 0 0,13 0 31 0 0,-71 6-26 0 0,60-10 0 0 0,-85 9-26 0 0,44-10 104 0 0,-45 8-91 0 0,0 1 0 0 0,0 1 0 0 0,27-1 0 0 0,35 2-29 0 0,-73 2 25 0 0,10-2 0 0 0,-18 2-2 0 0,1 0 1 0 0,-1 0-1 0 0,1 0 0 0 0,-1 0 0 0 0,1 0 1 0 0,0 0-1 0 0,-1 0 0 0 0,1 0 1 0 0,-1 0-1 0 0,1 0 0 0 0,-1 1 1 0 0,1-1-1 0 0,-1 0 0 0 0,1 0 1 0 0,-1 1-1 0 0,1-1 0 0 0,-1 0 1 0 0,1 1-1 0 0,-1-1 0 0 0,1 1 1 0 0,-1-1-36 0 0,0 1 1 0 0,1-1 0 0 0,-1 1 0 0 0,0-1 0 0 0,0 1-1 0 0,0 0 1 0 0,0-1 0 0 0,-1 1 0 0 0,1-1-1 0 0,0 1 1 0 0,0-1 0 0 0,0 1 0 0 0,0-1 0 0 0,0 1-1 0 0,-1-1 1 0 0,1 1 0 0 0,0-1 0 0 0,0 1 0 0 0,-1-1-1 0 0,1 0 1 0 0,0 1 0 0 0,-1-1 0 0 0,1 1-1 0 0,-1-1 1 0 0,1 0 0 0 0,0 1 0 0 0,-1-1 0 0 0,0 1-1 0 0,-16 10-2343 0 0,13-9 1367 0 0,-23 13-7458 0 0,8-7 2120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3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53 696 0 0,'-32'-50'18121'0'0,"30"48"-15818"0"0,2 4-681 0 0,1 6-282 0 0,1-4-1204 0 0,0 1 0 0 0,0-1 0 0 0,1 1-1 0 0,0-1 1 0 0,0 0 0 0 0,0 0-1 0 0,0-1 1 0 0,1 1 0 0 0,-1-1-1 0 0,8 6 1 0 0,3 1-74 0 0,26 15 0 0 0,-11-11-68 0 0,1-1 0 0 0,0-2 0 0 0,57 13 0 0 0,-84-23 4 0 0,8 1-72 0 0,0 0-1 0 0,0-1 0 0 0,21 0 0 0 0,-20-1 40 0 0,0 0-1 0 0,18 4 1 0 0,-30-4 49 0 0,0 1 0 0 0,-1 0 0 0 0,1 0 0 0 0,-1 0 0 0 0,0-1 1 0 0,1 1-1 0 0,-1 0 0 0 0,1-1 0 0 0,-1 1 0 0 0,0 0 0 0 0,1-1 0 0 0,-1 1 0 0 0,0-1 0 0 0,0 1 0 0 0,0-1 0 0 0,1 0 0 0 0,-3 1 0 0 0,-20 13 68 0 0,-30 11-71 0 0,-1-3 1 0 0,-84 24-1 0 0,63-23-27 0 0,72-22 12 0 0,-15 5 24 0 0,-35 16-1 0 0,49-20-30 0 0,-1 1 0 0 0,0-1 1 0 0,1 1-1 0 0,0 1 0 0 0,0-1 0 0 0,0 0 1 0 0,0 1-1 0 0,0 0 0 0 0,1 0 0 0 0,0 0 1 0 0,0 0-1 0 0,-4 6 0 0 0,7-9-10 0 0,0-1 0 0 0,0 0 0 0 0,-1 1 0 0 0,1-1 0 0 0,0 1 0 0 0,0-1 0 0 0,0 1 0 0 0,-1-1 0 0 0,1 0 0 0 0,0 1 0 0 0,0-1 0 0 0,0 1 0 0 0,0-1 0 0 0,0 1 0 0 0,0-1 0 0 0,0 1 0 0 0,0-1 0 0 0,0 0 0 0 0,0 1-1 0 0,0-1 1 0 0,0 1 0 0 0,1-1 0 0 0,-1 1 0 0 0,0-1 0 0 0,0 0 0 0 0,0 1 0 0 0,0-1 0 0 0,1 1 0 0 0,-1-1 0 0 0,0 0 0 0 0,1 1 0 0 0,-1-1 0 0 0,0 0 0 0 0,0 1 0 0 0,1-1 0 0 0,-1 0 0 0 0,1 1 0 0 0,-1-1 0 0 0,0 0 0 0 0,1 0 0 0 0,-1 0 0 0 0,1 1 0 0 0,-1-1 0 0 0,0 0 0 0 0,1 0 0 0 0,-1 0 0 0 0,1 0 0 0 0,-1 0 0 0 0,1 0-1 0 0,-1 0 1 0 0,1 0 0 0 0,-1 0 0 0 0,0 0 0 0 0,1 0 0 0 0,-1 0 0 0 0,1 0 0 0 0,0 0 0 0 0,3 0-340 0 0,0-1 0 0 0,0 1 0 0 0,0-1 0 0 0,0 0 0 0 0,4-1 0 0 0,61-21-6524 0 0,-36 12 4891 0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3.2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511 1 1864 0 0,'-73'15'11537'0'0,"-56"12"-7170"0"0,74-14-3980 0 0,-54 14 841 0 0,91-22-781 0 0,1 1-1 0 0,0 1 1 0 0,1 1 0 0 0,-17 10 0 0 0,27-14-347 0 0,0 0 0 0 0,1 0 0 0 0,-9 9 0 0 0,13-13-119 0 0,0 1 0 0 0,0 0 0 0 0,0 0 0 0 0,0 0 0 0 0,0 0 0 0 0,0 0-1 0 0,0 1 1 0 0,1-1 0 0 0,-1 0 0 0 0,1 0 0 0 0,-1 0 0 0 0,1 1 0 0 0,-1-1-1 0 0,1 0 1 0 0,0 1 0 0 0,-1-1 0 0 0,1 0 0 0 0,0 0 0 0 0,0 1 0 0 0,0-1-1 0 0,0 1 1 0 0,0-1 0 0 0,0 0 0 0 0,0 1 0 0 0,1-1 0 0 0,0 2 0 0 0,-1-2-85 0 0,1 0 0 0 0,-1-1 1 0 0,1 1-1 0 0,-1 0 0 0 0,0-1 1 0 0,1 1-1 0 0,0-1 0 0 0,-1 1 1 0 0,1-1-1 0 0,-1 1 0 0 0,1-1 1 0 0,0 0-1 0 0,-1 1 0 0 0,1-1 1 0 0,0 0-1 0 0,-1 1 0 0 0,1-1 1 0 0,0 0-1 0 0,0 0 1 0 0,-1 0-1 0 0,1 0 0 0 0,0 1 1 0 0,1-1-1 0 0,19-3-6389 0 0,-20 3 5958 0 0,13-3-4713 0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3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226 56 376 0 0,'0'-1'542'0'0,"0"0"0"0"0,0 0 0 0 0,0 0 1 0 0,-1 0-1 0 0,1 0 0 0 0,0 0 0 0 0,0 0 0 0 0,-1 0 0 0 0,1 0 0 0 0,0 1 1 0 0,-1-1-1 0 0,1 0 0 0 0,-1 0 0 0 0,1 0 0 0 0,-1 1 0 0 0,1-1 0 0 0,-1 0 1 0 0,0 0-1 0 0,1 1 0 0 0,-1-1 0 0 0,0 1 0 0 0,0-1 0 0 0,0 1 0 0 0,1-1 0 0 0,-1 1 1 0 0,0-1-1 0 0,0 1 0 0 0,0-1 0 0 0,-1 1 0 0 0,-11 2 4584 0 0,-2 6-3688 0 0,6-1-1113 0 0,0 1 0 0 0,0 0 0 0 0,0 1 0 0 0,1 0 0 0 0,1 0 0 0 0,-1 1 0 0 0,2 0 0 0 0,-1 0 0 0 0,1 1 0 0 0,1-1 0 0 0,0 1 0 0 0,-4 12 0 0 0,3-6-252 0 0,1 1 1 0 0,1-1-1 0 0,0 1 1 0 0,2 0 0 0 0,0 0-1 0 0,0 0 1 0 0,3 29 0 0 0,0-38-88 0 0,0 0 0 0 0,1 0 0 0 0,0 0 0 0 0,0 0 1 0 0,1 0-1 0 0,0 0 0 0 0,1 0 0 0 0,0-1 1 0 0,0 0-1 0 0,1 0 0 0 0,0 0 0 0 0,0 0 0 0 0,1-1 1 0 0,0 0-1 0 0,1 0 0 0 0,10 10 0 0 0,-3-8-200 0 0,0 1 0 0 0,0-2 0 0 0,1 0 0 0 0,0-1 1 0 0,1 0-1 0 0,0-1 0 0 0,0-1 0 0 0,0 0 0 0 0,0-1 0 0 0,1-1 0 0 0,0-1 0 0 0,-1 0 0 0 0,28-1 0 0 0,-35-2 54 0 0,1 0 1 0 0,-1-1-1 0 0,0 1 1 0 0,0-2-1 0 0,0 1 1 0 0,0-2-1 0 0,0 1 1 0 0,0-1-1 0 0,-1 0 1 0 0,0-1-1 0 0,0 0 1 0 0,0 0-1 0 0,0-1 1 0 0,-1 0-1 0 0,8-8 1 0 0,-6 5 114 0 0,-1-1-1 0 0,0 1 1 0 0,0-1 0 0 0,-1-1 0 0 0,-1 1-1 0 0,0-1 1 0 0,0-1 0 0 0,-1 1-1 0 0,0-1 1 0 0,-1 1 0 0 0,3-15 0 0 0,-2 3 128 0 0,-1-1 1 0 0,-1 1 0 0 0,-1-1 0 0 0,-1 0-1 0 0,-5-46 1 0 0,3 60 14 0 0,-1 1-1 0 0,0-1 0 0 0,-1 1 1 0 0,0 0-1 0 0,-1 0 0 0 0,0 0 1 0 0,-7-13-1 0 0,7 16-2 0 0,0 1 0 0 0,-1-1 1 0 0,0 0-1 0 0,0 1 0 0 0,0 0 1 0 0,0 0-1 0 0,-1 1 0 0 0,0-1 0 0 0,0 1 1 0 0,0 1-1 0 0,-8-5 0 0 0,-1 2-47 0 0,1 1-1 0 0,-1 0 0 0 0,-1 1 1 0 0,1 1-1 0 0,-1 0 0 0 0,-22-1 1 0 0,6 3-118 0 0,-1 1 0 0 0,-36 5 0 0 0,39-1 17 0 0,-58 16 1 0 0,74-16-292 0 0,-1 1 0 0 0,1 1 1 0 0,0 0-1 0 0,1 1 0 0 0,-25 16 0 0 0,11 0-1419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4.859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351 40 512 0 0,'-1'-2'591'0'0,"0"0"0"0"0,0 0 0 0 0,-1 0 0 0 0,1 0 0 0 0,-1 0-1 0 0,1 0 1 0 0,-1 1 0 0 0,0-1 0 0 0,0 1 0 0 0,1-1 0 0 0,-1 1 0 0 0,0 0 0 0 0,0 0 0 0 0,-1 0-1 0 0,1 0 1 0 0,-4-1 0 0 0,-1-1 522 0 0,-1 0 1 0 0,0 1-1 0 0,-11-1 0 0 0,9 2-745 0 0,1 0 1 0 0,0 1-1 0 0,0 1 1 0 0,0 0-1 0 0,-1 0 1 0 0,1 1-1 0 0,0 0 1 0 0,0 0-1 0 0,1 1 0 0 0,-1 0 1 0 0,0 1-1 0 0,1-1 1 0 0,0 2-1 0 0,0-1 1 0 0,-12 10-1 0 0,6-3 72 0 0,0 1 1 0 0,1 1-1 0 0,0 1 0 0 0,1-1 0 0 0,0 2 0 0 0,-17 27 0 0 0,27-39-407 0 0,0 1 0 0 0,0-1 0 0 0,1 1 0 0 0,-1-1 0 0 0,1 1 0 0 0,-1-1-1 0 0,1 1 1 0 0,0 0 0 0 0,1 0 0 0 0,-1 0 0 0 0,1 0 0 0 0,0 0-1 0 0,0-1 1 0 0,0 1 0 0 0,0 0 0 0 0,1 4 0 0 0,0-5-32 0 0,0 0 1 0 0,0-1-1 0 0,0 1 0 0 0,0-1 1 0 0,1 1-1 0 0,-1-1 0 0 0,1 0 1 0 0,-1 1-1 0 0,1-1 0 0 0,0 0 1 0 0,0 0-1 0 0,0 0 0 0 0,0 0 1 0 0,0-1-1 0 0,0 1 0 0 0,1-1 1 0 0,-1 1-1 0 0,1-1 0 0 0,-1 0 1 0 0,1 1-1 0 0,-1-1 1 0 0,1-1-1 0 0,3 2 0 0 0,1 0-10 0 0,1-1-1 0 0,0 0 1 0 0,0 0-1 0 0,0 0 1 0 0,0-1-1 0 0,9-1 1 0 0,48-9-141 0 0,-29 4 61 0 0,126-14-677 0 0,-156 20 740 0 0,0 0 0 0 0,0 0-1 0 0,0 1 1 0 0,0 0 0 0 0,6 1-1 0 0,-10-1 26 0 0,0-1 0 0 0,0 1-1 0 0,-1-1 1 0 0,1 1 0 0 0,0 0-1 0 0,-1 0 1 0 0,1 0-1 0 0,-1 0 1 0 0,3 2 0 0 0,-4-3-1 0 0,1 1 1 0 0,0 0-1 0 0,-1-1 1 0 0,0 1-1 0 0,1 0 1 0 0,-1-1-1 0 0,1 1 1 0 0,-1 0-1 0 0,0-1 0 0 0,0 1 1 0 0,1 0-1 0 0,-1 0 1 0 0,0 0-1 0 0,0-1 1 0 0,0 1-1 0 0,0 0 1 0 0,0 0-1 0 0,0 0 1 0 0,0-1-1 0 0,0 1 1 0 0,0 0-1 0 0,0 1 1 0 0,-2 1 18 0 0,1 0 0 0 0,-1 0 0 0 0,0 0 1 0 0,0-1-1 0 0,0 1 0 0 0,-1 0 0 0 0,1-1 1 0 0,0 0-1 0 0,-1 1 0 0 0,-4 2 0 0 0,2-1 0 0 0,-19 13 42 0 0,-1 0 1 0 0,0-2-1 0 0,-1 0 0 0 0,-1-2 0 0 0,-44 15 0 0 0,58-23-38 0 0,-1-1 0 0 0,-23 5 0 0 0,34-9-29 0 0,0 1 1 0 0,-1-1-1 0 0,1 1 1 0 0,0-1-1 0 0,0 0 0 0 0,-1 0 1 0 0,1-1-1 0 0,0 1 0 0 0,0-1 1 0 0,-1 1-1 0 0,1-1 0 0 0,0 0 1 0 0,0 0-1 0 0,0-1 0 0 0,0 1 1 0 0,0-1-1 0 0,-4-2 0 0 0,5 2-81 0 0,1 0 0 0 0,-1 0 0 0 0,1 0 0 0 0,-1 0 0 0 0,1 0 0 0 0,0 0 0 0 0,0 0 0 0 0,0 0 0 0 0,0-1 0 0 0,0 1 0 0 0,0 0 0 0 0,1-1 0 0 0,-1 1 0 0 0,1-1 0 0 0,0 1 0 0 0,0-1 0 0 0,0 1 0 0 0,0-1 0 0 0,0 1 0 0 0,0-1 0 0 0,0 1 0 0 0,1 0 0 0 0,0-1 0 0 0,-1 1 0 0 0,3-4 0 0 0,0-4-1356 0 0,1 1-1 0 0,1 0 1 0 0,-1 0 0 0 0,12-15 0 0 0,-4 9-910 0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5.443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7 3 528 0 0,'3'-2'19625'0'0,"0"7"-20190"0"0,101 107 5555 0 0,-33-39-4355 0 0,-44-45-545 0 0,-19-21-104 0 0,0 1 0 0 0,0 0 0 0 0,8 12 0 0 0,-13-16-173 0 0,-3-5 27 0 0,-5-10-120 0 0,-2-2-67 0 0,2-1 159 0 0,-1 1-1 0 0,0-1 0 0 0,-1 1 1 0 0,0 1-1 0 0,-1-1 1 0 0,-1 1-1 0 0,-16-18 0 0 0,19 24 214 0 0,0 0 0 0 0,-1 1 0 0 0,1 0 0 0 0,-1 0 0 0 0,0 0 0 0 0,0 1 0 0 0,0 0 0 0 0,-1 0 0 0 0,0 1 0 0 0,1 0 0 0 0,-1 0 0 0 0,0 1 0 0 0,0 0 0 0 0,0 1 0 0 0,-10-1 0 0 0,16 2 25 0 0,-1 0 0 0 0,1 0 0 0 0,0 0 0 0 0,-1 1 1 0 0,1-1-1 0 0,0 1 0 0 0,0 0 0 0 0,-1-1 0 0 0,1 1 1 0 0,0 0-1 0 0,0 0 0 0 0,0 1 0 0 0,0-1 0 0 0,0 0 1 0 0,0 1-1 0 0,-2 1 0 0 0,3-2-32 0 0,1 0-1 0 0,-1 0 1 0 0,0 0 0 0 0,1-1-1 0 0,-1 1 1 0 0,0 0 0 0 0,1 0-1 0 0,-1 0 1 0 0,1 0 0 0 0,0 0-1 0 0,-1 0 1 0 0,1 0 0 0 0,0 0-1 0 0,0 0 1 0 0,-1 0 0 0 0,1 0-1 0 0,0 0 1 0 0,0 0-1 0 0,0 0 1 0 0,0 0 0 0 0,0 0-1 0 0,0 1 1 0 0,1-1 0 0 0,-1 0-1 0 0,0 0 1 0 0,1 0 0 0 0,-1 0-1 0 0,0 0 1 0 0,1 0 0 0 0,-1-1-1 0 0,1 1 1 0 0,-1 0 0 0 0,1 0-1 0 0,0 0 1 0 0,-1 0 0 0 0,1 0-1 0 0,1 1 1 0 0,0-1 0 0 0,0 0 1 0 0,0 1-1 0 0,0-1 1 0 0,0 0-1 0 0,0 0 0 0 0,0 0 1 0 0,1-1-1 0 0,-1 1 0 0 0,0 0 1 0 0,0-1-1 0 0,1 1 1 0 0,-1-1-1 0 0,0 0 0 0 0,1 0 1 0 0,2 0-1 0 0,38-4 44 0 0,-39 3-59 0 0,22-5 3 0 0,-1-2 0 0 0,0 0 1 0 0,0-1-1 0 0,26-15 0 0 0,-4 3-3 0 0,-214 112 112 0 0,166-90-115 0 0,-10 5-4 0 0,0 0-1 0 0,1 1 0 0 0,-1 1 0 0 0,1 0 0 0 0,-14 14 0 0 0,24-22 4 0 0,0 0 0 0 0,0 0 0 0 0,0 0 0 0 0,0 1 0 0 0,0-1 0 0 0,0 0 0 0 0,-1 0 0 0 0,1 0 0 0 0,0 0 0 0 0,0 0 0 0 0,0 0 0 0 0,0 1 0 0 0,0-1 0 0 0,0 0 0 0 0,0 0 0 0 0,0 0 0 0 0,0 0 0 0 0,0 0 0 0 0,-1 1 0 0 0,1-1 0 0 0,0 0 0 0 0,0 0 0 0 0,0 0 0 0 0,0 0 0 0 0,0 1 1 0 0,0-1-1 0 0,0 0 0 0 0,0 0 0 0 0,1 0 0 0 0,-1 0 0 0 0,0 1 0 0 0,0-1 0 0 0,0 0 0 0 0,0 0 0 0 0,0 0 0 0 0,0 0 0 0 0,0 1 0 0 0,0-1 0 0 0,0 0 0 0 0,0 0 0 0 0,0 0 0 0 0,1 0 0 0 0,-1 0 0 0 0,0 0 0 0 0,0 1 0 0 0,0-1 0 0 0,0 0 0 0 0,1 0 0 0 0,11 1-57 0 0,14-4-71 0 0,4-9-402 0 0,-1-1-1 0 0,30-18 1 0 0,5-3-1857 0 0,-46 23 1296 0 0,-14 9 538 0 0,1-1 0 0 0,-1 0 0 0 0,0 1 1 0 0,1 0-1 0 0,-1 0 0 0 0,1 1 0 0 0,0-1 1 0 0,8-1-1 0 0,-19 12-4922 0 0,0-3 2743 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5.83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451 47 2537 0 0,'-1'-3'993'0'0,"0"-1"0"0"0,-1 0-1 0 0,0 1 1 0 0,0-1 0 0 0,0 1 0 0 0,0-1 0 0 0,0 1 0 0 0,-1 0 0 0 0,-4-5 0 0 0,6 7-782 0 0,0 0 0 0 0,-1 1 0 0 0,1-1-1 0 0,0 0 1 0 0,0 0 0 0 0,-1 1 0 0 0,1-1-1 0 0,0 1 1 0 0,-1 0 0 0 0,1-1 0 0 0,-1 1 0 0 0,1 0-1 0 0,0-1 1 0 0,-1 1 0 0 0,1 0 0 0 0,-1 0-1 0 0,1 0 1 0 0,-1 1 0 0 0,1-1 0 0 0,0 0-1 0 0,-1 0 1 0 0,1 1 0 0 0,-1-1 0 0 0,1 1-1 0 0,0-1 1 0 0,-1 1 0 0 0,1 0 0 0 0,0-1 0 0 0,0 1-1 0 0,-2 2 1 0 0,-7 4 346 0 0,0 2 1 0 0,0-1-1 0 0,1 2 1 0 0,1-1-1 0 0,-13 17 0 0 0,-31 56 429 0 0,-167 327 2012 0 0,210-390-2902 0 0,2 1 0 0 0,0 0 0 0 0,1 0-1 0 0,1 1 1 0 0,1-1 0 0 0,-2 30 0 0 0,5-34-79 0 0,1 1 0 0 0,1-1 0 0 0,0 0 0 0 0,1 1 0 0 0,1-1 0 0 0,0 0 0 0 0,1-1 0 0 0,11 29 0 0 0,-11-37-35 0 0,-1 0-1 0 0,1-1 1 0 0,0 0-1 0 0,0 1 0 0 0,0-2 1 0 0,1 1-1 0 0,0 0 1 0 0,0-1-1 0 0,1 0 0 0 0,6 4 1 0 0,-4-3-245 0 0,1 0 1 0 0,0-1-1 0 0,1 0 0 0 0,-1-1 1 0 0,1 0-1 0 0,15 5 1 0 0,-9-6-991 0 0,0 1 0 0 0,1-2 0 0 0,26 1 0 0 0,-24-3-1988 0 0,1 0 0 0 0,29-6-1 0 0,-19 0 838 0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6.16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1 113 2272 0 0,'3'-6'1773'0'0,"1"0"0"0"0,0 0 0 0 0,1 1 0 0 0,0 0-1 0 0,10-10 1 0 0,-7 8-646 0 0,1 1 0 0 0,-1 1 0 0 0,16-8 0 0 0,-8 5-403 0 0,1 1 1 0 0,1 1-1 0 0,-1 1 1 0 0,24-4-1 0 0,-33 7-543 0 0,0 1 0 0 0,0 1-1 0 0,0-1 1 0 0,0 1 0 0 0,0 1 0 0 0,0-1-1 0 0,0 1 1 0 0,-1 1 0 0 0,1-1 0 0 0,0 1-1 0 0,-1 1 1 0 0,1-1 0 0 0,-1 1 0 0 0,1 1 0 0 0,6 4-1 0 0,-5-3 5 0 0,-1 1 0 0 0,0 1 0 0 0,-1 0 0 0 0,0 0 0 0 0,0 0-1 0 0,0 1 1 0 0,-1 0 0 0 0,0 0 0 0 0,0 0 0 0 0,-1 1 0 0 0,7 15 0 0 0,-3 0 86 0 0,0 0 1 0 0,-2 0 0 0 0,0 1 0 0 0,3 34-1 0 0,-5-14 106 0 0,-1 75 0 0 0,-4-107-385 0 0,-1-1 0 0 0,0 1-1 0 0,-1-1 1 0 0,0 0 0 0 0,-1 0 0 0 0,0 1 0 0 0,-1-2-1 0 0,-1 1 1 0 0,1 0 0 0 0,-2-1 0 0 0,0 0-1 0 0,0 0 1 0 0,-1-1 0 0 0,0 0 0 0 0,-1 0 0 0 0,0 0-1 0 0,-1-1 1 0 0,-17 15 0 0 0,24-23-137 0 0,-1 1 0 0 0,1-1-1 0 0,0 0 1 0 0,-1 0 0 0 0,1 0 0 0 0,-1 0-1 0 0,-4 1 1 0 0,-6-2-2298 0 0,12 0 2094 0 0,1 0 1 0 0,-1 0 0 0 0,0-1 0 0 0,1 1 0 0 0,-1 0-1 0 0,1-1 1 0 0,-1 1 0 0 0,0-1 0 0 0,1 1 0 0 0,-1 0-1 0 0,1-1 1 0 0,-1 1 0 0 0,1-1 0 0 0,0 1 0 0 0,-1-1-1 0 0,0-1 1 0 0,-2-6-3974 0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6.49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27 28 3537 0 0,'-3'0'2344'0'0,"-14"2"10993"0"0,16-2-13150 0 0,1 0 0 0 0,-1 1 0 0 0,1-1-1 0 0,0 0 1 0 0,-1 0 0 0 0,1 1-1 0 0,0-1 1 0 0,-1 0 0 0 0,1 1-1 0 0,0-1 1 0 0,-1 1 0 0 0,1-1-1 0 0,0 0 1 0 0,0 1 0 0 0,-1-1-1 0 0,1 1 1 0 0,0-1 0 0 0,0 1-1 0 0,0-1 1 0 0,0 1 0 0 0,0-1-1 0 0,0 1 1 0 0,-1-1 0 0 0,1 1-1 0 0,0-1 1 0 0,0 0 0 0 0,0 1-1 0 0,1-1 1 0 0,-1 1 0 0 0,0-1-1 0 0,0 1 1 0 0,0-1 0 0 0,0 1 0 0 0,1 0-1 0 0,-1 0-68 0 0,1 1-1 0 0,0-1 0 0 0,0 0 1 0 0,0 1-1 0 0,0-1 1 0 0,0 0-1 0 0,0 0 1 0 0,0 1-1 0 0,0-1 0 0 0,1 0 1 0 0,-1 0-1 0 0,0 0 1 0 0,1-1-1 0 0,-1 1 1 0 0,2 1-1 0 0,26 11 244 0 0,-25-12-267 0 0,6 3-88 0 0,0-2 1 0 0,0 1-1 0 0,0-1 1 0 0,1-1-1 0 0,-1 0 1 0 0,0 0-1 0 0,1-1 0 0 0,-1 0 1 0 0,1-1-1 0 0,-1 0 1 0 0,13-3-1 0 0,-2-1-224 0 0,0-1-1 0 0,0-1 1 0 0,-1-1 0 0 0,27-14-1 0 0,-42 20-69 0 0,20-12-568 0 0,-24 13 608 0 0,1 0 0 0 0,-1 0 1 0 0,0 0-1 0 0,1 0 0 0 0,-1 0 0 0 0,0-1 0 0 0,0 1 0 0 0,0 0 0 0 0,0-1 0 0 0,0 1 0 0 0,0 0 1 0 0,0-1-1 0 0,1-1 0 0 0,-2 2 126 0 0,0 1 1 0 0,-1 0 0 0 0,1 0-1 0 0,0 0 1 0 0,0 0-1 0 0,0 0 1 0 0,0-1-1 0 0,0 1 1 0 0,0 0 0 0 0,0 0-1 0 0,-1 0 1 0 0,1 0-1 0 0,0 0 1 0 0,0 0 0 0 0,0 0-1 0 0,0 0 1 0 0,0 0-1 0 0,-1-1 1 0 0,1 1 0 0 0,0 0-1 0 0,0 0 1 0 0,0 0-1 0 0,0 0 1 0 0,-1 0-1 0 0,1 0 1 0 0,0 0 0 0 0,0 0-1 0 0,0 0 1 0 0,0 0-1 0 0,-1 0 1 0 0,1 0 0 0 0,0 0-1 0 0,0 0 1 0 0,0 1-1 0 0,0-1 1 0 0,-1 0-1 0 0,1 0 1 0 0,-8 2-1297 0 0,-4 2 44 0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6.664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5 32 2633 0 0,'0'-1'666'0'0,"-1"0"1"0"0,1 1 0 0 0,-1-1 0 0 0,1 0 0 0 0,-1 0-1 0 0,1 0 1 0 0,-1 0 0 0 0,1 0 0 0 0,0 0 0 0 0,0 0 0 0 0,0 0-1 0 0,-1 0 1 0 0,1 0 0 0 0,0 0 0 0 0,0 0 0 0 0,0 0 0 0 0,0 0-1 0 0,0 0 1 0 0,1 0 0 0 0,-1 0 0 0 0,0 0 0 0 0,0 0-1 0 0,1-1 1 0 0,0 1-471 0 0,-1 1 0 0 0,1-1 0 0 0,-1 1 0 0 0,1-1-1 0 0,-1 1 1 0 0,1-1 0 0 0,-1 1 0 0 0,1-1 0 0 0,-1 1 0 0 0,1 0 0 0 0,-1-1-1 0 0,1 1 1 0 0,0 0 0 0 0,-1 0 0 0 0,1-1 0 0 0,0 1 0 0 0,-1 0 0 0 0,1 0-1 0 0,0 0 1 0 0,-1 0 0 0 0,1 0 0 0 0,0 0 0 0 0,-1 0 0 0 0,1 0-1 0 0,0 0 1 0 0,-1 0 0 0 0,1 0 0 0 0,0 0 0 0 0,-1 0 0 0 0,1 1 0 0 0,0-1-1 0 0,-1 0 1 0 0,1 0 0 0 0,0 1 0 0 0,0 0 0 0 0,1 0-45 0 0,0 1-1 0 0,0-1 1 0 0,0 1 0 0 0,0 0-1 0 0,-1 0 1 0 0,1-1 0 0 0,-1 1-1 0 0,1 0 1 0 0,-1 0 0 0 0,0 1-1 0 0,0-1 1 0 0,2 3 0 0 0,9 29 352 0 0,-6-7-351 0 0,0 0 1 0 0,1 44-1 0 0,-5-48-1096 0 0,0-1 0 0 0,1 1 0 0 0,1-1 0 0 0,15 43 0 0 0,-10-46-617 0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7.26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27 23 512 0 0,'-9'-15'3349'0'0,"9"15"-2664"0"0,-1-1 0 0 0,1 0 0 0 0,-1 1 0 0 0,1-1 0 0 0,-1 1 0 0 0,0-1 0 0 0,1 1 0 0 0,-1-1 0 0 0,0 1 0 0 0,1-1 0 0 0,-1 1 0 0 0,0 0 0 0 0,0-1 0 0 0,1 1 0 0 0,-1 0 0 0 0,0 0 0 0 0,-1-1 0 0 0,1 2-539 0 0,1-1-1 0 0,0 0 0 0 0,-1 0 0 0 0,1 1 0 0 0,0-1 1 0 0,0 0-1 0 0,-1 0 0 0 0,1 1 0 0 0,0-1 0 0 0,0 0 1 0 0,-1 1-1 0 0,1-1 0 0 0,0 0 0 0 0,0 1 0 0 0,0-1 1 0 0,0 1-1 0 0,0-1 0 0 0,0 0 0 0 0,-1 1 0 0 0,1-1 1 0 0,0 1-1 0 0,0-1 0 0 0,0 0 0 0 0,0 1 0 0 0,0-1 1 0 0,1 0-1 0 0,-1 1 0 0 0,0-1 0 0 0,0 1 0 0 0,0-1 1 0 0,0 0-1 0 0,0 1 0 0 0,3 13 671 0 0,-3-14-757 0 0,8 24 370 0 0,1-1 0 0 0,2 0-1 0 0,0-1 1 0 0,1 0 0 0 0,1-1 0 0 0,0 0-1 0 0,2-1 1 0 0,1 0 0 0 0,19 18 0 0 0,-17-21-430 0 0,1-1 1 0 0,1 0 0 0 0,1-1 0 0 0,0-1 0 0 0,1-2-1 0 0,42 19 1 0 0,-34-15-422 0 0,7 4-1553 0 0,-34-19 1247 0 0,0 0 1 0 0,0 0 0 0 0,0 0 0 0 0,0-1-1 0 0,0 1 1 0 0,4-1 0 0 0,0-1-1125 0 0,-1-2 315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0:52.74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25 354 512 0 0,'-16'-7'2502'0'0,"7"0"8072"0"0,23 20-7564 0 0,-6-8-2661 0 0,-1 0-1 0 0,1 0 0 0 0,-1-1 1 0 0,1 0-1 0 0,1-1 0 0 0,-1 0 1 0 0,0 0-1 0 0,1 0 1 0 0,0-1-1 0 0,9 1 0 0 0,-5-1-233 0 0,1-1 0 0 0,0 0 0 0 0,-1-1 0 0 0,1-1-1 0 0,25-4 1 0 0,-16 0-63 0 0,0-2 1 0 0,-1 0-1 0 0,23-12 0 0 0,62-35 2 0 0,-89 45-46 0 0,0-1 0 0 0,-1-1 0 0 0,0-1 0 0 0,19-18 0 0 0,-31 26-5 0 0,0-1 0 0 0,-1 0-1 0 0,1 0 1 0 0,-1 0 0 0 0,-1-1 0 0 0,1 0 0 0 0,-1 1 0 0 0,0-1 0 0 0,0-1 0 0 0,0 1 0 0 0,-1 0 0 0 0,0 0-1 0 0,-1-1 1 0 0,1 0 0 0 0,-1 1 0 0 0,0-1 0 0 0,-1-6 0 0 0,0 8 1 0 0,0 0 0 0 0,0 0 0 0 0,0 0 0 0 0,-1 0 0 0 0,0 0 0 0 0,0 0 0 0 0,-1 0 0 0 0,1 0 0 0 0,-1 0 0 0 0,0 1 1 0 0,0-1-1 0 0,-1 1 0 0 0,-4-7 0 0 0,4 7 23 0 0,0 1-1 0 0,0 0 1 0 0,-1 0 0 0 0,1 0 0 0 0,-1 1 0 0 0,0-1 0 0 0,0 1 0 0 0,1 0 0 0 0,-2 0-1 0 0,1 0 1 0 0,0 0 0 0 0,0 1 0 0 0,-1 0 0 0 0,1 0 0 0 0,-6-1 0 0 0,-5 0 103 0 0,0 1-1 0 0,0 0 1 0 0,-1 1 0 0 0,1 0 0 0 0,0 2 0 0 0,0 0-1 0 0,1 0 1 0 0,-1 1 0 0 0,-24 9 0 0 0,20-4 16 0 0,1 0-1 0 0,0 1 1 0 0,1 1 0 0 0,0 0-1 0 0,0 2 1 0 0,-28 24 0 0 0,33-25-27 0 0,0 1 0 0 0,1 1 0 0 0,0-1 0 0 0,1 2 1 0 0,0-1-1 0 0,1 2 0 0 0,1-1 0 0 0,0 1 1 0 0,1 0-1 0 0,1 1 0 0 0,0-1 0 0 0,1 1 0 0 0,1 1 1 0 0,-3 22-1 0 0,3-12 14 0 0,2 1-1 0 0,2-1 1 0 0,0 1 0 0 0,5 30 0 0 0,2-13 64 0 0,22 76 1 0 0,-26-111-166 0 0,0-1 0 0 0,-1 2 0 0 0,0 9 1 0 0,-1-18-28 0 0,-1 0 1 0 0,0 0 0 0 0,0-1 0 0 0,0 1-1 0 0,0 0 1 0 0,0 0 0 0 0,0 0-1 0 0,0 0 1 0 0,-1-1 0 0 0,1 1 0 0 0,-1 0-1 0 0,1 0 1 0 0,-1-1 0 0 0,0 1-1 0 0,0 0 1 0 0,1-1 0 0 0,-1 1 0 0 0,0-1-1 0 0,-1 1 1 0 0,1-1 0 0 0,0 0-1 0 0,0 1 1 0 0,0-1 0 0 0,-1 0-1 0 0,-1 2 1 0 0,2-3-7 0 0,1 1 1 0 0,-1-1-1 0 0,0 0 0 0 0,0 1 0 0 0,0-1 1 0 0,0 0-1 0 0,1 1 0 0 0,-1-1 0 0 0,0 0 0 0 0,0 0 1 0 0,0 0-1 0 0,0 0 0 0 0,0 1 0 0 0,0-1 1 0 0,0-1-1 0 0,0 1 0 0 0,1 0 0 0 0,-1 0 0 0 0,0 0 1 0 0,0 0-1 0 0,0-1 0 0 0,0 1 0 0 0,0 0 1 0 0,-1-1-1 0 0,2 0-1 0 0,-1 0-1 0 0,0 0 1 0 0,0 0 0 0 0,1 0 0 0 0,-1 0 0 0 0,0 0-1 0 0,1 0 1 0 0,-1 0 0 0 0,1 0 0 0 0,0 0 0 0 0,-1 0 0 0 0,1 0-1 0 0,0 0 1 0 0,-1-1 0 0 0,1 1 0 0 0,0-1 0 0 0,0-3-4 0 0,0 0 0 0 0,0 0 0 0 0,0 1 0 0 0,1-1 0 0 0,0 0 0 0 0,0 1 1 0 0,0-1-1 0 0,2-5 0 0 0,1 2-8 0 0,1 0 0 0 0,1 0 1 0 0,-1 0-1 0 0,1 1 0 0 0,0 0 0 0 0,1 0 1 0 0,0 0-1 0 0,0 1 0 0 0,0 0 1 0 0,11-6-1 0 0,4-2-39 0 0,0 1 1 0 0,37-15 0 0 0,-39 19 52 0 0,0 1 1 0 0,1 0-1 0 0,-1 2 1 0 0,1 1-1 0 0,1 0 1 0 0,-1 2-1 0 0,26-2 1 0 0,-43 5 0 0 0,0 0-1 0 0,0 1 1 0 0,0-1 0 0 0,-1 1 0 0 0,1 0 0 0 0,0 0 0 0 0,0 0 0 0 0,-1 0-1 0 0,1 0 1 0 0,0 1 0 0 0,-1 0 0 0 0,0 0 0 0 0,1 0 0 0 0,-1 0 0 0 0,0 0-1 0 0,0 1 1 0 0,5 4 0 0 0,-5-3 9 0 0,0 0 1 0 0,0 0-1 0 0,-1 0 0 0 0,0 0 1 0 0,1 1-1 0 0,-1-1 0 0 0,-1 1 1 0 0,1-1-1 0 0,-1 1 0 0 0,1 0 1 0 0,-2 0-1 0 0,1-1 0 0 0,0 9 1 0 0,-1 35 55 0 0,-1-35-44 0 0,1 0 0 0 0,0 0 0 0 0,1 0-1 0 0,0-1 1 0 0,4 18 0 0 0,-4-28-26 0 0,0 1 0 0 0,1 0 0 0 0,-1 0 0 0 0,0 0-1 0 0,1 0 1 0 0,0-1 0 0 0,-1 1 0 0 0,1-1 0 0 0,0 1 0 0 0,0-1 0 0 0,0 0 0 0 0,1 0-1 0 0,-1 0 1 0 0,5 3 0 0 0,-3-2 1 0 0,1-1 0 0 0,-1 0 0 0 0,1 0 1 0 0,0 0-1 0 0,0-1 0 0 0,-1 1 0 0 0,1-1 0 0 0,8 1 0 0 0,-4-2-205 0 0,0 1 1 0 0,1-1-1 0 0,-1-1 0 0 0,1 0 0 0 0,-1 0 0 0 0,0-1 1 0 0,1 0-1 0 0,-1 0 0 0 0,11-5 0 0 0,29-17-4438 0 0,-33 14 2243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7.436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510 4 3185 0 0,'-6'-3'8928'0'0,"6"3"-8585"0"0,-9 3 3112 0 0,-7 9-1669 0 0,-77 83 3551 0 0,0 1-4427 0 0,27-36-680 0 0,-44 43 13 0 0,88-80-344 0 0,0 2 0 0 0,-28 41 0 0 0,46-60-75 0 0,1 0-1 0 0,-1 1 0 0 0,1-1 0 0 0,-3 9 0 0 0,6-14-38 0 0,-1 1 1 0 0,1 0 0 0 0,-1-1 0 0 0,1 1-1 0 0,0-1 1 0 0,-1 1 0 0 0,1 0 0 0 0,0-1-1 0 0,0 1 1 0 0,0-1 0 0 0,0 1-1 0 0,1 0 1 0 0,-1-1 0 0 0,0 1 0 0 0,1-1-1 0 0,-1 1 1 0 0,1 0 0 0 0,-1-1 0 0 0,1 1-1 0 0,0-1 1 0 0,0 0 0 0 0,-1 1 0 0 0,1-1-1 0 0,2 2 1 0 0,11 6-1944 0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8.29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280 48 512 0 0,'15'-30'6582'0'0,"-7"12"3748"0"0,-6 28-6265 0 0,-5 7-3116 0 0,1-10-494 0 0,-3 19-296 0 0,-1-1-1 0 0,-2 0 1 0 0,0 0 0 0 0,-2-1 0 0 0,0 0 0 0 0,-2-1-1 0 0,0 0 1 0 0,-2-1 0 0 0,0 0 0 0 0,-2-1-1 0 0,0-1 1 0 0,-1 0 0 0 0,-1-1 0 0 0,-1-1 0 0 0,-1-1-1 0 0,0-1 1 0 0,-24 15 0 0 0,38-28-133 0 0,3-2-19 0 0,1 0 1 0 0,0 0-1 0 0,0 0 1 0 0,0 1-1 0 0,0-1 0 0 0,1 0 1 0 0,-1 1-1 0 0,0 0 0 0 0,0-1 1 0 0,1 1-1 0 0,-3 3 1 0 0,5-5-3 0 0,-1 0 0 0 0,1 1 1 0 0,-1-1-1 0 0,1 0 1 0 0,-1 1-1 0 0,1-1 1 0 0,-1 0-1 0 0,1 0 1 0 0,-1 1-1 0 0,1-1 0 0 0,0 0 1 0 0,-1 0-1 0 0,1 0 1 0 0,-1 0-1 0 0,1 0 1 0 0,0 0-1 0 0,-1 0 1 0 0,1 0-1 0 0,-1 0 0 0 0,1 0 1 0 0,0 0-1 0 0,17-1-8 0 0,73-14-79 0 0,-64 8 39 0 0,1 3 1 0 0,31-3-1 0 0,-28 8-276 0 0,0 0 0 0 0,0 2 0 0 0,0 2-1 0 0,0 0 1 0 0,43 15 0 0 0,-67-18-45 0 0,0 1-1 0 0,0-1 1 0 0,1 2 0 0 0,-2-1 0 0 0,1 1-1 0 0,0-1 1 0 0,-1 2 0 0 0,0-1-1 0 0,0 1 1 0 0,0 0 0 0 0,9 10-1 0 0,-10-3-976 0 0,-5-12 1127 0 0,0 1-1 0 0,0-1 1 0 0,1 0-1 0 0,-1 1 1 0 0,0-1 0 0 0,0 0-1 0 0,0 1 1 0 0,0-1-1 0 0,0 0 1 0 0,1 1-1 0 0,-1-1 1 0 0,0 0-1 0 0,0 1 1 0 0,0-1-1 0 0,0 1 1 0 0,0-1-1 0 0,0 0 1 0 0,0 1 0 0 0,0-1-1 0 0,-1 0 1 0 0,1 1-1 0 0,0-1 1 0 0,0 0-1 0 0,0 1 1 0 0,0-1-1 0 0,0 0 1 0 0,-1 1-1 0 0,1-1 1 0 0,0 1 0 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08.512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0 8 2160 0 0,'7'-6'13389'0'0,"-6"6"-12553"0"0,12-2 4887 0 0,18 7-5963 0 0,-13-3 1636 0 0,65 3-556 0 0,26 1-409 0 0,-42-1-1294 0 0,0-4 1 0 0,69-7-1 0 0,-130 5 666 0 0,0 0-756 0 0,-1 1 0 0 0,1 0 1 0 0,0 0-1 0 0,0 0 0 0 0,-1 1 0 0 0,7 1 1 0 0,-3 2-758 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6:19.341"/>
    </inkml:context>
    <inkml:brush xml:id="br0">
      <inkml:brushProperty name="width" value="0.035" units="cm"/>
      <inkml:brushProperty name="height" value="0.035" units="cm"/>
      <inkml:brushProperty name="color" value="#C00000"/>
    </inkml:brush>
  </inkml:definitions>
  <inkml:trace contextRef="#ctx0" brushRef="#br0">423 90 512 0 0,'-2'-6'1133'0'0,"0"-1"-1"0"0,0 1 0 0 0,-1 0 1 0 0,0 0-1 0 0,0 0 1 0 0,0 0-1 0 0,-1 0 0 0 0,0 1 1 0 0,-7-9-1 0 0,8 12-894 0 0,1 0 1 0 0,-1 0-1 0 0,1 0 0 0 0,-1 0 0 0 0,0 0 0 0 0,0 1 0 0 0,0-1 0 0 0,0 1 1 0 0,0 0-1 0 0,0 0 0 0 0,0 0 0 0 0,0 0 0 0 0,0 0 0 0 0,0 1 1 0 0,-1-1-1 0 0,1 1 0 0 0,0 0 0 0 0,-1 0 0 0 0,1 0 0 0 0,0 1 0 0 0,-6 0 1 0 0,-1 2 16 0 0,-1 1 0 0 0,1 0 0 0 0,0 0 0 0 0,0 1 0 0 0,1 0 0 0 0,0 1 0 0 0,0 0 0 0 0,0 1 0 0 0,0-1 0 0 0,1 2 1 0 0,-9 9-1 0 0,-11 14 313 0 0,-36 53 0 0 0,61-80-547 0 0,-51 78 464 0 0,46-68-397 0 0,0 1-1 0 0,2 1 0 0 0,-10 29 1 0 0,14-41-73 0 0,1 0-1 0 0,0 1 1 0 0,1-1 0 0 0,-1 1 0 0 0,1 0 0 0 0,0-1 0 0 0,0 1-1 0 0,0-1 1 0 0,1 1 0 0 0,-1-1 0 0 0,1 1 0 0 0,0-1 0 0 0,3 6-1 0 0,-3-6-12 0 0,1-1 0 0 0,0 1 0 0 0,0-1-1 0 0,1 0 1 0 0,-1 0 0 0 0,1 0 0 0 0,-1 0 0 0 0,1 0-1 0 0,0-1 1 0 0,0 1 0 0 0,0-1 0 0 0,1 0-1 0 0,-1 0 1 0 0,0 0 0 0 0,8 3 0 0 0,1 0-27 0 0,1-1 1 0 0,0-1-1 0 0,0 1 1 0 0,1-2-1 0 0,-1 0 1 0 0,20 0-1 0 0,-14-2-53 0 0,-1-1 1 0 0,1 0-1 0 0,-1-1 0 0 0,23-7 1 0 0,-15 1-114 0 0,1-2 0 0 0,-2 0 1 0 0,0-2-1 0 0,0-1 0 0 0,-1-1 0 0 0,45-34 1 0 0,-64 44 151 0 0,-1 0-1 0 0,1-1 1 0 0,-1 1 0 0 0,1-1 0 0 0,-1 1-1 0 0,0-1 1 0 0,-1-1 0 0 0,1 1 0 0 0,4-10 0 0 0,-7 11 32 0 0,0 0 1 0 0,1 1-1 0 0,-1-1 1 0 0,0-1 0 0 0,-1 1-1 0 0,1 0 1 0 0,-1 0-1 0 0,0 0 1 0 0,0 0-1 0 0,0 0 1 0 0,-1 0 0 0 0,1 0-1 0 0,-1 0 1 0 0,0 0-1 0 0,-2-8 1 0 0,-5-9 10 0 0,-1 1 1 0 0,-1 0-1 0 0,-1 0 0 0 0,0 1 0 0 0,-1 1 1 0 0,-1-1-1 0 0,-1 2 0 0 0,-20-20 1 0 0,32 35 9 0 0,-1-1 0 0 0,0 1 1 0 0,0 0-1 0 0,0 0 1 0 0,0 0-1 0 0,0 0 0 0 0,-1 1 1 0 0,1-1-1 0 0,-1 1 1 0 0,1 0-1 0 0,-1 0 0 0 0,1 0 1 0 0,-1 0-1 0 0,1 0 1 0 0,-1 1-1 0 0,0 0 0 0 0,1 0 1 0 0,-6 0-1 0 0,3 1 4 0 0,1 1 1 0 0,0-1-1 0 0,-1 1 0 0 0,1 0 0 0 0,0 0 1 0 0,0 0-1 0 0,0 1 0 0 0,0 0 0 0 0,1 0 0 0 0,-1 0 1 0 0,-6 6-1 0 0,-6 7-8 0 0,1 1 0 0 0,0 1 0 0 0,1 0 1 0 0,1 0-1 0 0,-13 25 0 0 0,7-7 4 0 0,1 1 0 0 0,-14 42-1 0 0,27-62-36 0 0,-7 32 1 0 0,11-42 0 0 0,1 0 0 0 0,0 1 0 0 0,0-1 0 0 0,1 1 1 0 0,0-1-1 0 0,1 1 0 0 0,1 7 0 0 0,-1-12 15 0 0,0 0 0 0 0,0 0 0 0 0,0 0-1 0 0,1 0 1 0 0,-1-1 0 0 0,1 1 0 0 0,-1 0 0 0 0,1-1-1 0 0,0 0 1 0 0,0 1 0 0 0,1-1 0 0 0,-1 0-1 0 0,0 0 1 0 0,1 0 0 0 0,-1 0 0 0 0,1-1-1 0 0,-1 1 1 0 0,1-1 0 0 0,0 1 0 0 0,0-1 0 0 0,0 0-1 0 0,0 0 1 0 0,-1 0 0 0 0,1-1 0 0 0,4 1-1 0 0,2 1-57 0 0,1-1-1 0 0,0 0 1 0 0,0 0-1 0 0,-1-1 1 0 0,1-1-1 0 0,16-2 1 0 0,-5-2-25 0 0,-1 0 1 0 0,0-2 0 0 0,0-1 0 0 0,-1 0-1 0 0,0-1 1 0 0,0-2 0 0 0,-1 1 0 0 0,0-2-1 0 0,-1 0 1 0 0,27-26 0 0 0,-40 34 114 0 0,-1 1-1 0 0,0-1 1 0 0,0 1 0 0 0,0-1-1 0 0,0 0 1 0 0,-1 0 0 0 0,1 0-1 0 0,-1 0 1 0 0,0-1 0 0 0,0 1-1 0 0,-1-1 1 0 0,1 1 0 0 0,-1-1-1 0 0,0 0 1 0 0,0 1 0 0 0,0-1-1 0 0,-1 0 1 0 0,0 0 0 0 0,0 1-1 0 0,-1-7 1 0 0,-1-3 167 0 0,-1 0 0 0 0,-1 0 0 0 0,0 0 0 0 0,-1 0 0 0 0,-8-17 0 0 0,10 25 13 0 0,0 0-1 0 0,1-1 1 0 0,0 0 0 0 0,-2-9 0 0 0,6 12 317 0 0,3 6-350 0 0,5 7-66 0 0,1 5-32 0 0,0 1 0 0 0,9 16 0 0 0,9 14-127 0 0,26 25 92 0 0,45 64-81 0 0,-85-111 51 0 0,-1 1 0 0 0,-1 1 1 0 0,19 51-1 0 0,-13-14-42 0 0,-2 1 1 0 0,13 101-1 0 0,-29-151 50 0 0,0 1-1 0 0,0 0 1 0 0,-1-1-1 0 0,-1 1 0 0 0,-3 15 1 0 0,3-23-5 0 0,-1 1 0 0 0,0-1 1 0 0,0 1-1 0 0,0-1 0 0 0,-1 0 1 0 0,0 0-1 0 0,0 0 0 0 0,-1-1 1 0 0,1 1-1 0 0,-1-1 0 0 0,0 0 1 0 0,-7 7-1 0 0,-2-1 107 0 0,0-1-1 0 0,0 0 1 0 0,-1 0 0 0 0,0-1-1 0 0,-1-1 1 0 0,-27 11 0 0 0,29-14-52 0 0,0-1 1 0 0,0 0-1 0 0,-1-1 1 0 0,1 0-1 0 0,-1-1 0 0 0,0-1 1 0 0,1 0-1 0 0,-21-2 1 0 0,25 0-43 0 0,1 0 1 0 0,0-1 0 0 0,1 1-1 0 0,-1-2 1 0 0,0 1 0 0 0,0-1 0 0 0,1-1-1 0 0,0 1 1 0 0,0-1 0 0 0,0 0-1 0 0,-11-9 1 0 0,14 10-9 0 0,0-1 1 0 0,0 0 0 0 0,0 0-1 0 0,1 0 1 0 0,0 0 0 0 0,-1-1-1 0 0,2 1 1 0 0,-1-1-1 0 0,0 0 1 0 0,1 0 0 0 0,0 0-1 0 0,0 0 1 0 0,1 0 0 0 0,-1 0-1 0 0,1-1 1 0 0,0 1-1 0 0,0 0 1 0 0,1-8 0 0 0,0 2-18 0 0,1 0 1 0 0,1 0 0 0 0,0 0 0 0 0,0 0 0 0 0,4-11-1 0 0,24-54 26 0 0,-9 24-58 0 0,-9 20-7 0 0,1 0 0 0 0,2 1 1 0 0,1 1-1 0 0,36-52 0 0 0,-42 70 6 0 0,0-1 0 0 0,1 1 0 0 0,0 1 0 0 0,1 0-1 0 0,1 0 1 0 0,-1 2 0 0 0,2-1 0 0 0,-1 1 0 0 0,1 1 0 0 0,1 1 0 0 0,-1 0 0 0 0,24-7 0 0 0,-28 11-172 0 0,0 0 0 0 0,0 1-1 0 0,0 1 1 0 0,1 0 0 0 0,-1 0-1 0 0,13 2 1 0 0,-15-1-1176 0 0,0 1 0 0 0,-1 1 0 0 0,0-1 0 0 0,1 1 0 0 0,9 4 0 0 0,0 2-1487 0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8:15.67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30 512 0 0,'0'-5'512'0'0,"0"-1"496"0"0,1 2-1352 0 0,1 1 480 0 0,-1-1 88 0 0,2 1 241 0 0,-1 2 79 0 0,1-1-272 0 0,-2 1-192 0 0,1 1-40 0 0,-1 0-40 0 0,1 0-168 0 0,0 0 0 0 0,-2 1-40 0 0,1 1-208 0 0,-1-1-321 0 0,0 1-127 0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16.75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261 129 512 0 0,'18'-14'4052'0'0,"0"1"1"0"0,21-10-1 0 0,-6 4-1811 0 0,-29 17-1923 0 0,-1-1 0 0 0,0 1 0 0 0,1-1 0 0 0,-1 1 0 0 0,0-1 0 0 0,0 0 0 0 0,-1 0 0 0 0,1 0 0 0 0,-1-1 0 0 0,1 1 0 0 0,-1 0 0 0 0,2-7 0 0 0,-4 10-259 0 0,0-1 0 0 0,0 1 0 0 0,0-1 0 0 0,0 0 0 0 0,0 1 0 0 0,0-1 0 0 0,0 1 0 0 0,-1-1 0 0 0,1 1 0 0 0,0-1 0 0 0,0 1 0 0 0,-1-1 0 0 0,1 1-1 0 0,0-1 1 0 0,-1 1 0 0 0,1-1 0 0 0,0 1 0 0 0,-1-1 0 0 0,1 1 0 0 0,-1 0 0 0 0,1-1 0 0 0,-1 1 0 0 0,1 0 0 0 0,-1-1 0 0 0,1 1 0 0 0,-1 0 0 0 0,1 0 0 0 0,-1-1 0 0 0,1 1 0 0 0,-1 0 0 0 0,0 0 0 0 0,1 0 0 0 0,-1 0 0 0 0,1 0 0 0 0,-2 0 0 0 0,-23-2 380 0 0,24 2-410 0 0,-36 1 126 0 0,0 1-1 0 0,0 3 1 0 0,0 0-1 0 0,0 3 1 0 0,1 1-1 0 0,-41 16 1 0 0,70-23-144 0 0,0 1 0 0 0,1 0 0 0 0,-1 0 0 0 0,1 1 0 0 0,0 0 0 0 0,-11 8 0 0 0,16-11-13 0 0,-1 1 1 0 0,1-1-1 0 0,0 0 0 0 0,0 0 0 0 0,0 0 0 0 0,0 1 0 0 0,0-1 0 0 0,1 0 0 0 0,-1 1 1 0 0,0-1-1 0 0,1 1 0 0 0,-1-1 0 0 0,1 1 0 0 0,-1-1 0 0 0,1 1 0 0 0,0 0 0 0 0,-1-1 1 0 0,1 1-1 0 0,0-1 0 0 0,0 1 0 0 0,0 0 0 0 0,0-1 0 0 0,1 1 0 0 0,-1-1 0 0 0,0 1 1 0 0,1 0-1 0 0,-1-1 0 0 0,1 1 0 0 0,-1-1 0 0 0,1 1 0 0 0,0-1 0 0 0,0 0 0 0 0,0 1 1 0 0,0-1-1 0 0,-1 0 0 0 0,3 2 0 0 0,1 2-11 0 0,0-1 1 0 0,0-1 0 0 0,0 1-1 0 0,1 0 1 0 0,-1-1-1 0 0,1 0 1 0 0,0 0-1 0 0,6 2 1 0 0,45 17-140 0 0,-34-15 116 0 0,27 10 62 0 0,71 28-139 0 0,-95-34 120 0 0,0 1-1 0 0,36 24 1 0 0,-52-31 0 0 0,-2 1 0 0 0,1 1 0 0 0,-1-1 0 0 0,0 1 0 0 0,0 1 1 0 0,-1-1-1 0 0,11 16 0 0 0,-16-20-4 0 0,1-1 1 0 0,-1 1 0 0 0,1-1 0 0 0,-1 1-1 0 0,0 0 1 0 0,0 0 0 0 0,0 0 0 0 0,0 0 0 0 0,-1 0-1 0 0,1 0 1 0 0,-1-1 0 0 0,0 1 0 0 0,0 0-1 0 0,0 1 1 0 0,0-1 0 0 0,0 0 0 0 0,-1-1-1 0 0,1 1 1 0 0,-1 0 0 0 0,0 0 0 0 0,0 0-1 0 0,0 0 1 0 0,0 0 0 0 0,0-1 0 0 0,-1 1-1 0 0,1 0 1 0 0,-1-1 0 0 0,0 1 0 0 0,-3 2-1 0 0,-2 2 7 0 0,0-1 0 0 0,-1 0 0 0 0,0 0-1 0 0,0-1 1 0 0,0 0 0 0 0,-1-1 0 0 0,1 0-1 0 0,-1 0 1 0 0,0-1 0 0 0,-1 0 0 0 0,-16 3-1 0 0,-10 0 41 0 0,-63 2-1 0 0,93-7-48 0 0,-70-1 75 0 0,66-1-90 0 0,0 0 0 0 0,0 0 0 0 0,0-1 0 0 0,1-1 0 0 0,-16-5 0 0 0,23 7-20 0 0,-1 0 1 0 0,1 0 0 0 0,0 0 0 0 0,-1-1 0 0 0,1 1 0 0 0,0-1 0 0 0,0 1 0 0 0,0-1 0 0 0,1 0 0 0 0,-1 0 0 0 0,0 0 0 0 0,0 0-1 0 0,1 0 1 0 0,0 0 0 0 0,-1 0 0 0 0,1 0 0 0 0,0-1 0 0 0,-1-2 0 0 0,1 2-124 0 0,0-1 0 0 0,0 0 0 0 0,1 0 1 0 0,0 0-1 0 0,-1 0 0 0 0,1 0 0 0 0,1 1 0 0 0,-1-1 0 0 0,1 0 1 0 0,1-7-1 0 0,1 1-884 0 0,0 1 0 0 0,1 0 0 0 0,0-1 0 0 0,1 2 0 0 0,0-1 0 0 0,0 1 0 0 0,0-1 0 0 0,11-10 0 0 0,8-4-2922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17.5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104 43 1824 0 0,'-6'-10'3276'0'0,"4"7"-2301"0"0,0 1 0 0 0,0-1 0 0 0,1 0 0 0 0,-1 1-1 0 0,1-1 1 0 0,0 0 0 0 0,0 0 0 0 0,0 0 0 0 0,-1-4 0 0 0,5 6-373 0 0,0 1 0 0 0,0 0 0 0 0,-1 0 0 0 0,1 0 0 0 0,6 2 0 0 0,-4 0-333 0 0,0 0-1 0 0,1 0 0 0 0,-1 1 1 0 0,0 0-1 0 0,0 0 0 0 0,0 1 1 0 0,-1-1-1 0 0,1 1 0 0 0,-1 0 1 0 0,0 0-1 0 0,0 0 0 0 0,0 1 0 0 0,0-1 1 0 0,-1 1-1 0 0,4 7 0 0 0,3 8 118 0 0,0 0-1 0 0,11 36 1 0 0,-12-31-171 0 0,15 57 200 0 0,-18-55-343 0 0,2-1-1 0 0,15 34 1 0 0,-20-54-71 0 0,0 0 0 0 0,0 0 0 0 0,1 0 0 0 0,0-1 0 0 0,0 0 0 0 0,7 7 0 0 0,-9-10-10 0 0,1 1 1 0 0,0-1-1 0 0,-1 0 1 0 0,1 0-1 0 0,0-1 1 0 0,0 1-1 0 0,0 0 0 0 0,0-1 1 0 0,0 0-1 0 0,1 0 1 0 0,-1 0-1 0 0,0 0 1 0 0,0 0-1 0 0,4 0 1 0 0,-1-1-13 0 0,0 0 1 0 0,-1-1 0 0 0,1 1 0 0 0,0-1 0 0 0,-1-1 0 0 0,1 1 0 0 0,-1-1 0 0 0,1 0 0 0 0,-1 0 0 0 0,0 0 0 0 0,7-5-1 0 0,-10 6 19 0 0,0 0-1 0 0,0 0 0 0 0,0-1 0 0 0,0 1 1 0 0,0-1-1 0 0,-1 1 0 0 0,1-1 0 0 0,0 1 1 0 0,-1-1-1 0 0,1 0 0 0 0,-1 0 0 0 0,0 0 1 0 0,0 0-1 0 0,0 0 0 0 0,0 0 0 0 0,0 0 0 0 0,0 0 1 0 0,0 0-1 0 0,-1-1 0 0 0,1 1 0 0 0,-1 0 1 0 0,1 0-1 0 0,-1-1 0 0 0,0 1 0 0 0,0 0 1 0 0,0-1-1 0 0,0 1 0 0 0,-1 0 0 0 0,1-1 1 0 0,-2-2-1 0 0,1 2 3 0 0,0 0 1 0 0,-1 0-1 0 0,0 0 0 0 0,0 0 1 0 0,0 0-1 0 0,0 1 1 0 0,0-1-1 0 0,-1 1 0 0 0,1 0 1 0 0,-1-1-1 0 0,1 1 1 0 0,-1 0-1 0 0,0 0 0 0 0,0 1 1 0 0,0-1-1 0 0,0 1 1 0 0,0-1-1 0 0,-5 0 0 0 0,-7-3 7 0 0,0 1 0 0 0,-26-4 0 0 0,36 8-6 0 0,-33-5-1 0 0,-1 1-1 0 0,1 2 0 0 0,-72 7 1 0 0,101-4 39 0 0,0 0 1 0 0,-17 6 0 0 0,23-6-39 0 0,0 0 1 0 0,1 0-1 0 0,-1 0 1 0 0,0 0-1 0 0,1 1 1 0 0,-1-1-1 0 0,0 1 1 0 0,1 0-1 0 0,0 0 1 0 0,-1 0-1 0 0,1 0 1 0 0,-3 4-1 0 0,4-6-4 0 0,1 1 1 0 0,0 0-1 0 0,-1-1 0 0 0,1 1 0 0 0,-1-1 1 0 0,1 1-1 0 0,0 0 0 0 0,0-1 0 0 0,-1 1 0 0 0,1 0 1 0 0,0-1-1 0 0,0 1 0 0 0,0 0 0 0 0,0 0 0 0 0,0-1 1 0 0,0 1-1 0 0,0 0 0 0 0,0-1 0 0 0,0 1 1 0 0,0 0-1 0 0,0-1 0 0 0,1 1 0 0 0,-1 0 0 0 0,0 0 1 0 0,0-1-1 0 0,1 2 0 0 0,0-1 1 0 0,0 0 1 0 0,0-1-1 0 0,0 1 1 0 0,0 0-1 0 0,0 0 1 0 0,0 0-1 0 0,0-1 0 0 0,0 1 1 0 0,1 0-1 0 0,-1-1 1 0 0,0 1-1 0 0,3 0 1 0 0,2 0-1 0 0,0 0 1 0 0,0 0 0 0 0,0 0 0 0 0,0-1 0 0 0,6 0 0 0 0,33-4 16 0 0,-1-2 1 0 0,74-19-1 0 0,-61 4-26 0 0,-38 13 45 0 0,26-7-1 0 0,-65 20 7 0 0,-37 10-24 0 0,-74 8 0 0 0,99-20-44 0 0,-113 7-28 0 0,107-8 92 0 0,35-1-115 0 0,10 2 22 0 0,11 0-24 0 0,24-2-54 0 0,-1-3 1 0 0,43-6-1 0 0,-15 1 25 0 0,-6 1 50 0 0,72-3-154 0 0,-134 9 205 0 0,0-1-16 0 0,0 1 1 0 0,-1 0-1 0 0,1 0 1 0 0,0 0 0 0 0,0 0-1 0 0,-1 0 1 0 0,1 0-1 0 0,0 0 1 0 0,0 0-1 0 0,-1 1 1 0 0,1-1-1 0 0,0 0 1 0 0,-1 0 0 0 0,1 1-1 0 0,0-1 1 0 0,-1 0-1 0 0,1 1 1 0 0,-1-1-1 0 0,1 0 1 0 0,0 1-1 0 0,-1-1 1 0 0,1 1-1 0 0,-1-1 1 0 0,1 1 0 0 0,-1 0-133 0 0,0-1 1 0 0,-1 1-1 0 0,1-1 1 0 0,0 0 0 0 0,-1 1-1 0 0,1-1 1 0 0,-1 0 0 0 0,1 1-1 0 0,-1-1 1 0 0,1 0-1 0 0,0 0 1 0 0,-1 1 0 0 0,1-1-1 0 0,-1 0 1 0 0,1 0 0 0 0,-1 0-1 0 0,1 0 1 0 0,-2 0-1 0 0,-6 2-5088 0 0,3-1 688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31.8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429 197 2401 0 0,'2'-7'1494'0'0,"0"0"1"0"0,1 0 0 0 0,-1 1 0 0 0,5-9 0 0 0,17-22 2611 0 0,-14 22-3220 0 0,-8 12-454 0 0,0 0-1 0 0,0-1 1 0 0,0 1 0 0 0,-1 0-1 0 0,0-1 1 0 0,1 1 0 0 0,-1-1-1 0 0,1-5 1 0 0,-2 8-294 0 0,0 1 1 0 0,0-1 0 0 0,0 0-1 0 0,0 0 1 0 0,0 1 0 0 0,0-1-1 0 0,0 0 1 0 0,-1 0 0 0 0,1 1-1 0 0,0-1 1 0 0,0 0-1 0 0,-1 1 1 0 0,1-1 0 0 0,0 0-1 0 0,-1 1 1 0 0,1-1 0 0 0,-2-1-1 0 0,1 1-19 0 0,0 1-1 0 0,0-1 1 0 0,0 0 0 0 0,0 1-1 0 0,0-1 1 0 0,0 1-1 0 0,0-1 1 0 0,0 1 0 0 0,-1-1-1 0 0,1 1 1 0 0,0 0-1 0 0,0 0 1 0 0,-1-1 0 0 0,-1 1-1 0 0,-6 0 154 0 0,0 0 0 0 0,0 1 0 0 0,0 0 1 0 0,0 1-1 0 0,1-1 0 0 0,-13 5 0 0 0,-2 2 178 0 0,-25 13 0 0 0,26-10-280 0 0,1 2 0 0 0,0 0-1 0 0,0 1 1 0 0,1 1 0 0 0,1 1 0 0 0,1 0 0 0 0,-19 23 0 0 0,17-15-22 0 0,1 0 0 0 0,1 1 0 0 0,1 1 0 0 0,2 1 0 0 0,-17 38 0 0 0,27-54-135 0 0,1 0 0 0 0,0 0 0 0 0,1 1 0 0 0,1-1 0 0 0,-1 1 0 0 0,2-1 0 0 0,0 1 0 0 0,0 14 0 0 0,1-17-4 0 0,1 0 1 0 0,1 0-1 0 0,0 0 1 0 0,0 0-1 0 0,0 0 1 0 0,1 0-1 0 0,0 0 1 0 0,1-1-1 0 0,0 0 1 0 0,10 15-1 0 0,1-3-19 0 0,0 0-1 0 0,2-1 1 0 0,0-1-1 0 0,1-1 1 0 0,23 17-1 0 0,-6-9-10 0 0,1-1 0 0 0,44 22 0 0 0,-59-36-12 0 0,1-1 1 0 0,0-1-1 0 0,0-1 1 0 0,0-1-1 0 0,1-1 1 0 0,0-1-1 0 0,0-1 1 0 0,0-1-1 0 0,1-1 1 0 0,-1-1-1 0 0,0-1 1 0 0,0-1-1 0 0,39-8 1 0 0,-52 8 4 0 0,1-1-1 0 0,-1 0 1 0 0,0-1 0 0 0,-1 0 0 0 0,1 0-1 0 0,-1-1 1 0 0,0 0 0 0 0,0-1 0 0 0,0 0-1 0 0,-1 0 1 0 0,1-1 0 0 0,-2 0 0 0 0,1-1-1 0 0,-1 1 1 0 0,0-1 0 0 0,-1-1 0 0 0,0 1-1 0 0,0-1 1 0 0,-1 0 0 0 0,0-1 0 0 0,0 1-1 0 0,-1-1 1 0 0,-1 0 0 0 0,0 0 0 0 0,0 0-1 0 0,2-13 1 0 0,-2-8-34 0 0,-1 0 1 0 0,-1 0-1 0 0,-1 1 0 0 0,-8-51 1 0 0,-1 30 80 0 0,-30-97-1 0 0,32 127-2 0 0,-1 1 0 0 0,-1 0 0 0 0,0 0 0 0 0,-2 1-1 0 0,-19-27 1 0 0,21 33 1 0 0,-2 1-1 0 0,1 1 0 0 0,-1 0 1 0 0,-1 1-1 0 0,0 0 1 0 0,0 0-1 0 0,-1 2 1 0 0,-22-13-1 0 0,16 12 21 0 0,0 2 0 0 0,0-1 0 0 0,0 2 0 0 0,-1 1 0 0 0,0 0 0 0 0,-33-2 0 0 0,36 5-40 0 0,1 2 1 0 0,-1 0-1 0 0,0 1 1 0 0,0 0-1 0 0,1 2 1 0 0,-1 0-1 0 0,1 0 1 0 0,-24 10-1 0 0,32-9-103 0 0,0-1 0 0 0,0 2-1 0 0,0-1 1 0 0,1 1 0 0 0,0 0 0 0 0,0 1-1 0 0,0 0 1 0 0,1 0 0 0 0,-10 12-1 0 0,13-14-230 0 0,0 1 0 0 0,0-1 0 0 0,1 0 0 0 0,-1 1 0 0 0,1-1 0 0 0,0 1 0 0 0,1 0 0 0 0,-2 6 0 0 0,2-8-217 0 0,0 0 1 0 0,1 1-1 0 0,0-1 0 0 0,0 0 0 0 0,0 1 0 0 0,0-1 1 0 0,1 0-1 0 0,-1 1 0 0 0,1-1 0 0 0,0 0 0 0 0,0 0 1 0 0,0 1-1 0 0,2 3 0 0 0,11 15-4726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32.0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130 125 6369 0 0,'-47'-35'10846'0'0,"5"3"-769"0"0,13 15-9243 0 0,18 11-1549 0 0,12 6 680 0 0,-1-1-1 0 0,0 1 1 0 0,0-1-1 0 0,1 1 1 0 0,-1 0-1 0 0,0-1 1 0 0,0 1-1 0 0,0-1 1 0 0,0 1-1 0 0,1-1 1 0 0,-1 1-1 0 0,0-1 1 0 0,0 1-1 0 0,0-1 1 0 0,0 1-1 0 0,0-1 1 0 0,0 1-1 0 0,0-1 1 0 0,-1 1 0 0 0,1-1-1 0 0,0 1 1 0 0,0-1-1 0 0,0 1 1 0 0,0 0-1 0 0,-1-1 1 0 0,1 0 47 0 0,0 1 0 0 0,0-1 0 0 0,-1 1-1 0 0,1 0 1 0 0,0-1 0 0 0,0 1 0 0 0,0 0 0 0 0,0-1 0 0 0,0 1 0 0 0,0-1 0 0 0,0 1 0 0 0,0-1 0 0 0,0 1 0 0 0,0 0 0 0 0,0-1 0 0 0,0 1 0 0 0,0-1 0 0 0,0 1 0 0 0,0 0 0 0 0,0-1 0 0 0,0 1 0 0 0,0-1 0 0 0,0 1 0 0 0,1 0 0 0 0,-1-1 0 0 0,0 1 0 0 0,0 0 0 0 0,1-1 0 0 0,-1 1 0 0 0,0 0 0 0 0,0-1 0 0 0,1 1 0 0 0,-1 0 0 0 0,0-1-1 0 0,1 1 1 0 0,-1 0 0 0 0,0 0 0 0 0,1 0 0 0 0,-1-1 0 0 0,1 1 0 0 0,-1 0 0 0 0,0 0 0 0 0,1 0 0 0 0,-1 0 0 0 0,1 0 0 0 0,0 0 0 0 0,8-3 135 0 0,0 2-1 0 0,0-1 1 0 0,0 1-1 0 0,1 1 1 0 0,-1 0-1 0 0,0 0 1 0 0,0 1-1 0 0,1 0 0 0 0,12 3 1 0 0,-13-2-434 0 0,-1 1 1 0 0,0 0-1 0 0,0 0 0 0 0,11 6 0 0 0,-15-6-455 0 0,1-1-1 0 0,-1 1 1 0 0,0 1-1 0 0,1-1 1 0 0,-1 1-1 0 0,-1-1 0 0 0,6 8 1 0 0,1 4-2956 0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38.72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140 9 512 0 0,'0'0'51'0'0,"0"0"0"0"0,0-1 0 0 0,0 1 0 0 0,0 0 0 0 0,0-1 0 0 0,0 1 1 0 0,0 0-1 0 0,0-1 0 0 0,0 1 0 0 0,0 0 0 0 0,-1-1 0 0 0,1 1 0 0 0,0 0 0 0 0,0-1 0 0 0,0 1 0 0 0,0 0 0 0 0,-1-1 0 0 0,1 1 0 0 0,0 0 0 0 0,0-1 0 0 0,0 1 1 0 0,-1 0-1 0 0,1 0 0 0 0,0 0 0 0 0,-1-1 0 0 0,1 1 0 0 0,0 0 0 0 0,0 0 0 0 0,-1 0 0 0 0,0-1 0 0 0,-11 3 907 0 0,9-1-677 0 0,-1 1 0 0 0,1-1 0 0 0,0 1 0 0 0,1 0-1 0 0,-6 3 1 0 0,-22 31 1015 0 0,23-27-271 0 0,0 0-1 0 0,0-1 0 0 0,-10 9 0 0 0,14-14-620 0 0,0 0 0 0 0,1 0 0 0 0,-1 0-1 0 0,1 0 1 0 0,0 0 0 0 0,0 0 0 0 0,0 1-1 0 0,0-1 1 0 0,1 1 0 0 0,-1-1 0 0 0,1 1-1 0 0,0 0 1 0 0,0-1 0 0 0,0 1 0 0 0,0 6-1 0 0,0 6 110 0 0,0 0-1 0 0,3 25 1 0 0,0-4 518 0 0,-2-19-765 0 0,-1 2 82 0 0,2 1 0 0 0,0 0-1 0 0,0-1 1 0 0,2 0 0 0 0,9 34 0 0 0,0-20-31 0 0,-5-15-135 0 0,0 0 1 0 0,-1 1-1 0 0,-2-1 0 0 0,0 1 0 0 0,3 39 1 0 0,-11 80 428 0 0,2 83-54 0 0,7 18 3 0 0,-4-86-243 0 0,20 272 302 0 0,-12 35-258 0 0,-10-304-147 0 0,-1 48 59 0 0,7 269-90 0 0,13-280-114 0 0,-10-115-57 0 0,28 122 64 0 0,-35-195-77 0 0,4 20 34 0 0,-5-17-30 0 0,2-1-1 0 0,0 1 1 0 0,0-1 0 0 0,0 1 0 0 0,1-1-1 0 0,4 8 1 0 0,-7-15-3 0 0,1 0 0 0 0,-1 0 0 0 0,1 0 0 0 0,-1-1 0 0 0,1 1 0 0 0,-1 0 0 0 0,1-1 0 0 0,0 1 0 0 0,-1 0 0 0 0,1-1 0 0 0,0 1 0 0 0,0-1 1 0 0,0 1-1 0 0,-1-1 0 0 0,1 1 0 0 0,0-1 0 0 0,0 0 0 0 0,0 1 0 0 0,0-1 0 0 0,0 0 0 0 0,-1 0 0 0 0,1 0 0 0 0,0 0 0 0 0,0 0 0 0 0,0 0 0 0 0,0 0 0 0 0,0 0 0 0 0,2 0 0 0 0,12 1 24 0 0,-14 0-23 0 0,0 0 0 0 0,1 0 0 0 0,-1 0-1 0 0,0 0 1 0 0,0 0 0 0 0,0 0-1 0 0,0 0 1 0 0,-1 0 0 0 0,1 0-1 0 0,0 0 1 0 0,0 0 0 0 0,-1 1 0 0 0,1-1-1 0 0,0 0 1 0 0,-1 1 0 0 0,1-1-1 0 0,-1 3 1 0 0,5 25 24 0 0,-5-29-25 0 0,0 0 0 0 0,0 0-1 0 0,0 0 1 0 0,0 1 0 0 0,0-1 0 0 0,0 0 0 0 0,0 0 0 0 0,0 0 0 0 0,0 0 0 0 0,0 1 0 0 0,0-1 0 0 0,0 0-1 0 0,0 0 1 0 0,0 0 0 0 0,0 0 0 0 0,0 1 0 0 0,0-1 0 0 0,1 0 0 0 0,-1 0 0 0 0,0 0 0 0 0,0 0 0 0 0,0 0 0 0 0,0 1-1 0 0,0-1 1 0 0,0 0 0 0 0,0 0 0 0 0,1 0 0 0 0,-1 0 0 0 0,0 0 0 0 0,0 0 0 0 0,0 0 0 0 0,0 0 0 0 0,0 0-1 0 0,1 1 1 0 0,-1-1 0 0 0,0 0 0 0 0,0 0 0 0 0,0 0 0 0 0,0 0 0 0 0,1 0 0 0 0,-1 0 0 0 0,0 0 0 0 0,0 0-1 0 0,0 0 1 0 0,0 0 0 0 0,1 0 0 0 0,-1 0 0 0 0,0 0 0 0 0,0-1 0 0 0,0 1 0 0 0,0 0 0 0 0,1 0 0 0 0,-1 0-1 0 0,0 0 1 0 0,0 0 0 0 0,0 0 0 0 0,0 0 0 0 0,0 0 0 0 0,1 0 0 0 0,-1-1 0 0 0,0 1 0 0 0,0 0 0 0 0,0 0-1 0 0,0 0 1 0 0,16-13 11 0 0,4-3-33 0 0,-12 13 17 0 0,1 0-1 0 0,-1 1 1 0 0,1 0-1 0 0,-1 0 1 0 0,1 1-1 0 0,0 0 1 0 0,16 1-1 0 0,9-1-8 0 0,33-7-1 0 0,-29 3 6 0 0,30-4 20 0 0,74-6-85 0 0,-59 12 72 0 0,174 3-5 0 0,-31 6 13 0 0,43 4-52 0 0,-61 7 75 0 0,78-13-39 0 0,-155-6 0 0 0,280 10-38 0 0,-213 4-12 0 0,35 2-25 0 0,-107-9 93 0 0,44 0-11 0 0,-103-5 18 0 0,221-3-53 0 0,80-3 17 0 0,6 3 44 0 0,672 5-122 0 0,-870-5 144 0 0,515-4-41 0 0,69-5-50 0 0,-551 8 71 0 0,-70 2-10 0 0,254-3-41 0 0,-182 3 18 0 0,-100 0 21 0 0,607-13 5 0 0,-329 4 18 0 0,24 3-15 0 0,420 2-97 0 0,-681 6 75 0 0,280 2-22 0 0,554 5 43 0 0,-631-11-12 0 0,140-14 32 0 0,-97 3-5 0 0,-1 16-56 0 0,-29 20-86 0 0,24 0-41 0 0,111-36 157 0 0,-305 8-2769 0 0,-139 6-1519 0 0,-32 2-552 0 0,-17-1 2780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1:01.24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58 512 0 0,'0'-1'337'0'0,"-1"-2"681"0"0,0 0 0 0 0,1-1 0 0 0,-1 1 0 0 0,1 0 0 0 0,0 0 0 0 0,0-7 0 0 0,1 9-745 0 0,-1 0 0 0 0,1 0 1 0 0,-1 0-1 0 0,1 0 0 0 0,-1 0 1 0 0,1 0-1 0 0,-1 0 0 0 0,1-1 0 0 0,0 2 1 0 0,0-1-1 0 0,-1 0 0 0 0,1 0 1 0 0,0 0-1 0 0,0 0 0 0 0,0 0 0 0 0,0 1 1 0 0,0-1-1 0 0,0 0 0 0 0,0 1 1 0 0,0-1-1 0 0,0 1 0 0 0,3-1 0 0 0,3-1 248 0 0,-1 0-1 0 0,1 1 1 0 0,0 0-1 0 0,0 0 1 0 0,0 1-1 0 0,0 0 1 0 0,0 0-1 0 0,0 0 1 0 0,0 1-1 0 0,0 0 1 0 0,12 4 0 0 0,-4-1-195 0 0,0 1 1 0 0,0 1-1 0 0,-1 0 1 0 0,18 11-1 0 0,-22-10-189 0 0,0 1-1 0 0,0 0 0 0 0,-1 0 1 0 0,0 1-1 0 0,-1 0 0 0 0,1 0 1 0 0,-2 1-1 0 0,1 0 0 0 0,-2 1 1 0 0,1 0-1 0 0,-1 0 0 0 0,-1 0 1 0 0,5 14-1 0 0,2 9 86 0 0,-2 2 0 0 0,-1-1 0 0 0,6 46 0 0 0,6 138 254 0 0,-21-212-458 0 0,0 0 1 0 0,0 0-1 0 0,-1 0 0 0 0,0 0 1 0 0,0 0-1 0 0,0 0 0 0 0,-1-1 1 0 0,0 1-1 0 0,-1 0 0 0 0,1-1 1 0 0,-1 0-1 0 0,0 0 0 0 0,-1 0 1 0 0,0 0-1 0 0,0 0 0 0 0,0 0 1 0 0,0-1-1 0 0,-1 0 1 0 0,0 0-1 0 0,0 0 0 0 0,0-1 1 0 0,-1 0-1 0 0,0 0 0 0 0,1 0 1 0 0,-2-1-1 0 0,1 1 0 0 0,0-1 1 0 0,0-1-1 0 0,-1 1 0 0 0,0-1 1 0 0,1-1-1 0 0,-1 1 0 0 0,0-1 1 0 0,0 0-1 0 0,-9 0 0 0 0,10-1-12 0 0,0 0 1 0 0,0-1-1 0 0,0 0 0 0 0,0 0 0 0 0,1 0 1 0 0,-1-1-1 0 0,0 1 0 0 0,1-1 0 0 0,-1-1 0 0 0,1 1 1 0 0,0-1-1 0 0,-1 0 0 0 0,2 0 0 0 0,-1 0 1 0 0,0-1-1 0 0,0 0 0 0 0,1 0 0 0 0,0 0 0 0 0,0-1 1 0 0,-4-4-1 0 0,3 2-6 0 0,1 0 1 0 0,-1 0 0 0 0,1 0-1 0 0,0 0 1 0 0,1-1-1 0 0,0 0 1 0 0,0 1-1 0 0,1-1 1 0 0,0 0 0 0 0,0 0-1 0 0,1-1 1 0 0,0 1-1 0 0,0-16 1 0 0,4 0-23 0 0,1 0-1 0 0,1 0 1 0 0,0 1 0 0 0,2-1-1 0 0,1 2 1 0 0,1-1 0 0 0,1 1-1 0 0,1 0 1 0 0,1 1 0 0 0,17-24 0 0 0,-19 31 8 0 0,1 1 1 0 0,1 0-1 0 0,0 0 1 0 0,1 1 0 0 0,1 1-1 0 0,-1 0 1 0 0,2 1 0 0 0,-1 0-1 0 0,19-8 1 0 0,-20 12-54 0 0,1 0 0 0 0,0 0 0 0 0,0 2 0 0 0,0-1 0 0 0,1 2 1 0 0,-1 0-1 0 0,1 1 0 0 0,0 0 0 0 0,0 2 0 0 0,-1-1 0 0 0,20 3 0 0 0,-28-1-190 0 0,1 0 0 0 0,-1 1 0 0 0,0 0 0 0 0,0 0 1 0 0,0 0-1 0 0,0 0 0 0 0,0 1 0 0 0,0 0 0 0 0,9 7 0 0 0,-9-5-1056 0 0,1 1 0 0 0,-1 0 1 0 0,1 0-1 0 0,-2 0 0 0 0,1 1 1 0 0,8 13-1 0 0,-4-2-1868 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40.2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50 450 512 0 0,'-25'-10'3496'0'0,"24"9"-3300"0"0,0 1 0 0 0,0 0 0 0 0,0-1 0 0 0,0 1 0 0 0,0 0 0 0 0,-1 0 0 0 0,1 0 0 0 0,0-1 0 0 0,0 1 0 0 0,0 1 0 0 0,-1-1 0 0 0,1 0-1 0 0,0 0 1 0 0,0 0 0 0 0,0 1 0 0 0,-1-1 0 0 0,1 0 0 0 0,0 1 0 0 0,-2 0 0 0 0,5 0-159 0 0,-1-1-1 0 0,0 1 1 0 0,1-1-1 0 0,-1 0 1 0 0,1 1-1 0 0,-1-1 1 0 0,1 0-1 0 0,-1 0 1 0 0,1 0-1 0 0,-1 0 1 0 0,4-1-1 0 0,-1 1-11 0 0,4-1 44 0 0,0 0 1 0 0,1 0-1 0 0,15-6 0 0 0,3 0 583 0 0,2 3-134 0 0,0 2 1 0 0,0 0-1 0 0,40 4 0 0 0,14-1 59 0 0,257-2 1369 0 0,-163-11-790 0 0,56-3-146 0 0,-70 2-433 0 0,35-5-61 0 0,-46 2-142 0 0,956-50 579 0 0,-728 47-732 0 0,424-11-76 0 0,311 25-280 0 0,-502-19 151 0 0,-1-22 84 0 0,-44 3-61 0 0,-148 20-60 0 0,-188 11 40 0 0,236-19-66 0 0,27-1 180 0 0,2 18 16 0 0,474 52-375 0 0,-602-17 43 0 0,1369 20 160 0 0,-1267-47 210 0 0,96 0 119 0 0,0 34-394 0 0,-494-21 72 0 0,366 31-339 0 0,0-32 466 0 0,-385-8-15 0 0,80-3-14 0 0,-104 7-122 0 0,-29-1-44 0 0,0-1 1 0 0,1 0-1 0 0,-1 0 1 0 0,0 0-1 0 0,0 1 1 0 0,0-1-1 0 0,0 0 1 0 0,0 1-1 0 0,0-1 1 0 0,0 1-1 0 0,0 0 1 0 0,0-1-1 0 0,0 1 1 0 0,0 0 0 0 0,0-1-1 0 0,0 1 1 0 0,0 0-1 0 0,0 0 1 0 0,-1 0-1 0 0,1 0 1 0 0,1 2-1 0 0,-4 2-4089 0 0,-1-1 1462 0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41.77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2 132 512 0 0,'-1'-6'571'0'0,"1"1"-1"0"0,0-1 1 0 0,0 1-1 0 0,0-1 1 0 0,1 1 0 0 0,0 0-1 0 0,0-1 1 0 0,0 1-1 0 0,1 0 1 0 0,0 0 0 0 0,0-1-1 0 0,3-5 1 0 0,-3 8-413 0 0,4-18 1726 0 0,-6 18-1279 0 0,1 0 0 0 0,0 0 0 0 0,-1 1 0 0 0,1-1 0 0 0,1 0 0 0 0,-1 0 0 0 0,0 0 0 0 0,1 1 0 0 0,2-4 914 0 0,-2 26-295 0 0,2-2-686 0 0,1 0 1 0 0,1 0 0 0 0,9 21-1 0 0,-3-10 42 0 0,-9-20-412 0 0,-1 0-1 0 0,0 0 1 0 0,0 0 0 0 0,0 0 0 0 0,-1 1 0 0 0,-1-1 0 0 0,0 10 0 0 0,-9 68 597 0 0,5-60-497 0 0,-1 37 0 0 0,6-21-75 0 0,1-1 0 0 0,3 1 0 0 0,1-1 0 0 0,19 62 0 0 0,-21-87-122 0 0,0 1 0 0 0,-1 0 0 0 0,-1 0 0 0 0,-1 0 0 0 0,0 0 0 0 0,-1 0 0 0 0,-1 1 0 0 0,-1-1 0 0 0,-1 0 0 0 0,0-1 0 0 0,-9 28 0 0 0,0-2 47 0 0,1 1 0 0 0,3 0 0 0 0,1 0 1 0 0,3 1-1 0 0,1 0 0 0 0,2 0 0 0 0,9 78 0 0 0,0-73-68 0 0,10 118 264 0 0,8 202 205 0 0,-21-342-494 0 0,0 1 0 0 0,15 41 1 0 0,26 52 126 0 0,-24-68-38 0 0,20 78-1 0 0,-26-51-37 0 0,-3 0 1 0 0,2 105-1 0 0,-14 16 22 0 0,5 7-93 0 0,-8-151-13 0 0,-13 92 1 0 0,-13 103 35 0 0,26-209-47 0 0,3-1 0 0 0,11 86 0 0 0,-9-118-15 0 0,-2-9 21 0 0,-1 0 0 0 0,1-1 1 0 0,-1 1-1 0 0,1 0 0 0 0,-1-1 0 0 0,0 1 0 0 0,1 0 0 0 0,-1 0 1 0 0,0 0-1 0 0,0-1 0 0 0,0 1 0 0 0,0 0 0 0 0,-1 0 0 0 0,1-1 1 0 0,0 1-1 0 0,-2 2 0 0 0,2-4 3 0 0,0 1 0 0 0,0-1 0 0 0,-1 0 0 0 0,1 0 0 0 0,0 0 0 0 0,-1 1 0 0 0,1-1 0 0 0,-1 0 0 0 0,1 0-1 0 0,0 0 1 0 0,-1 0 0 0 0,1 0 0 0 0,0 0 0 0 0,-1 0 0 0 0,1 0 0 0 0,-1 0 0 0 0,1 0 0 0 0,0 0 0 0 0,-1 0 0 0 0,1 0 0 0 0,-1 0 0 0 0,1 0 0 0 0,0 0 0 0 0,-1 0 0 0 0,1-1 0 0 0,0 1 0 0 0,-1 0 0 0 0,1 0 0 0 0,0 0 0 0 0,-1-1-1 0 0,1 1 1 0 0,0 0 0 0 0,-1 0 0 0 0,1-1 0 0 0,0 1 0 0 0,-1-1 0 0 0,-13-11-375 0 0,13 10 267 0 0,-19-21-930 0 0,2 2-1609 0 0,-2 4-4499 0 0,14 14 4709 0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42.93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56 10 512 0 0,'16'-3'1668'0'0,"-2"1"3418"0"0,-30 0-1804 0 0,14 1-3067 0 0,0 1 0 0 0,0-1 0 0 0,1 1 0 0 0,-1 0 0 0 0,0 0 0 0 0,0-1 0 0 0,0 1 0 0 0,0 0 0 0 0,0 0-1 0 0,0 1 1 0 0,0-1 0 0 0,1 0 0 0 0,-1 1 0 0 0,0-1 0 0 0,0 1 0 0 0,0-1 0 0 0,1 1 0 0 0,-1 0 0 0 0,0 0 0 0 0,0 0 0 0 0,-2 2 0 0 0,3-2-166 0 0,1 0 1 0 0,0-1-1 0 0,-1 1 1 0 0,1 0-1 0 0,0 0 1 0 0,-1 0-1 0 0,1 0 1 0 0,0 0-1 0 0,0-1 1 0 0,-1 1-1 0 0,1 0 1 0 0,0 0-1 0 0,0 0 1 0 0,0 0-1 0 0,0 0 1 0 0,1 0 0 0 0,-1 0-1 0 0,0 0 1 0 0,0-1-1 0 0,0 1 1 0 0,1 0-1 0 0,-1 0 1 0 0,0 0-1 0 0,1 0 1 0 0,-1-1-1 0 0,1 1 1 0 0,-1 0-1 0 0,2 1 1 0 0,17 23 564 0 0,-16-22-511 0 0,6 6 197 0 0,0-2 0 0 0,0 1 0 0 0,0-1 0 0 0,1-1-1 0 0,0 0 1 0 0,1 0 0 0 0,14 5 0 0 0,27 17 149 0 0,-24-8-198 0 0,41 36 0 0 0,-48-36-219 0 0,1-2 1 0 0,1-1-1 0 0,30 17 1 0 0,-46-30-10 0 0,0-1-1 0 0,1-1 1 0 0,0 0 0 0 0,-1 0 0 0 0,1 0 0 0 0,0-1 0 0 0,0 0 0 0 0,0-1-1 0 0,0 0 1 0 0,0 0 0 0 0,0 0 0 0 0,0-1 0 0 0,0-1 0 0 0,-1 1-1 0 0,15-5 1 0 0,-21 5-22 0 0,0 1 0 0 0,-1 0 0 0 0,1 0-1 0 0,0 0 1 0 0,-1-1 0 0 0,1 1 0 0 0,-1 0 0 0 0,1-1-1 0 0,0 1 1 0 0,-1-1 0 0 0,1 1 0 0 0,-1 0 0 0 0,1-1-1 0 0,-1 1 1 0 0,1-1 0 0 0,-1 0 0 0 0,1 0 0 0 0,-1 1 1 0 0,0-1 1 0 0,0 1 0 0 0,-1 0 0 0 0,1-1-1 0 0,0 1 1 0 0,0 0 0 0 0,0 0-1 0 0,-1 0 1 0 0,1-1 0 0 0,0 1 0 0 0,0 0-1 0 0,-1 0 1 0 0,1 0 0 0 0,0-1 0 0 0,-1 1-1 0 0,1 0 1 0 0,0 0 0 0 0,0 0-1 0 0,-1 0 1 0 0,1 0 0 0 0,0 0 0 0 0,-1 0-1 0 0,1 0 1 0 0,0 0 0 0 0,-1 0-1 0 0,-27-2 84 0 0,6 5-54 0 0,0 0 1 0 0,0 1-1 0 0,-24 8 1 0 0,-63 26-4 0 0,99-34-33 0 0,-92 37 5 0 0,-25 9-118 0 0,115-46 138 0 0,7-2-38 0 0,0-1 1 0 0,0 1-1 0 0,0 0 0 0 0,0 0 0 0 0,0 1 0 0 0,0-1 0 0 0,1 1 0 0 0,-6 4 0 0 0,10-7 4 0 0,0 0 1 0 0,-1 1-1 0 0,1-1 1 0 0,0 0-1 0 0,0 1 1 0 0,-1-1-1 0 0,1 0 1 0 0,0 1-1 0 0,0-1 0 0 0,0 0 1 0 0,-1 1-1 0 0,1-1 1 0 0,0 0-1 0 0,0 1 1 0 0,0-1-1 0 0,0 0 1 0 0,0 1-1 0 0,0-1 1 0 0,0 1-1 0 0,0-1 0 0 0,0 0 1 0 0,0 1-1 0 0,0-1 1 0 0,0 0-1 0 0,0 1 1 0 0,0-1-1 0 0,0 1 1 0 0,0-1-1 0 0,0 1 1 0 0,10 7-457 0 0,15 0-711 0 0,-25-8 1167 0 0,61 10-7224 0 0,-46-7 5720 0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43.23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562 1 408 0 0,'-28'0'8992'0'0,"-45"9"-4761"0"0,21 0-2751 0 0,6-2-551 0 0,1 2-1 0 0,-55 19 1 0 0,75-19-720 0 0,-60 24 305 0 0,71-26-455 0 0,-1 0 0 0 0,2 1 0 0 0,-23 17 0 0 0,33-23-57 0 0,0 1 0 0 0,0 0 0 0 0,1 0 1 0 0,-1 0-1 0 0,1 0 0 0 0,-1 1 0 0 0,-1 3 0 0 0,3-5-40 0 0,0-1 1 0 0,0 1-1 0 0,1 0 0 0 0,-1 0 0 0 0,0-1 1 0 0,1 1-1 0 0,0 0 0 0 0,-1 0 0 0 0,1 0 0 0 0,0 0 1 0 0,0-1-1 0 0,0 1 0 0 0,0 0 0 0 0,0 0 1 0 0,0 0-1 0 0,0 0 0 0 0,2 2 0 0 0,-2-3-40 0 0,1-1 1 0 0,-1 1-1 0 0,1 0 0 0 0,-1-1 0 0 0,1 1 0 0 0,-1-1 1 0 0,1 1-1 0 0,0-1 0 0 0,0 0 0 0 0,-1 1 0 0 0,1-1 1 0 0,0 0-1 0 0,-1 0 0 0 0,1 1 0 0 0,0-1 0 0 0,0 0 1 0 0,-1 0-1 0 0,1 0 0 0 0,1 0 0 0 0,18 1-2807 0 0,-18-1 2213 0 0,12 0-1950 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7:43.6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241 263 416 0 0,'-14'-51'7642'0'0,"14"50"-7551"0"0,-1 0 0 0 0,1 0 0 0 0,-1 0 0 0 0,0 1 0 0 0,1-1 0 0 0,-1 0 0 0 0,1 0 0 0 0,-1 1 0 0 0,0-1 0 0 0,0 0 0 0 0,0 1 0 0 0,1-1 0 0 0,-1 1 0 0 0,0-1 0 0 0,0 1 0 0 0,0-1 0 0 0,0 1 0 0 0,0-1 0 0 0,0 1 0 0 0,0 0 1 0 0,0 0-1 0 0,0 0 0 0 0,0-1 0 0 0,0 1 0 0 0,-1 0 0 0 0,-32 1 148 0 0,22-1 223 0 0,5 0-62 0 0,0 1 0 0 0,0-1 0 0 0,0 1 0 0 0,0 0-1 0 0,0 1 1 0 0,0 0 0 0 0,0 0 0 0 0,1 0 0 0 0,-1 1 0 0 0,1 0-1 0 0,0 0 1 0 0,-1 1 0 0 0,2-1 0 0 0,-9 7 0 0 0,9-5-281 0 0,1-1 0 0 0,-1 1 0 0 0,1 0 0 0 0,0 0 1 0 0,0 1-1 0 0,1-1 0 0 0,0 1 0 0 0,0 0 0 0 0,0 0 1 0 0,0 0-1 0 0,1 0 0 0 0,0 0 0 0 0,0 1 0 0 0,1-1 1 0 0,-1 11-1 0 0,1-6-92 0 0,1-1 0 0 0,0 1 0 0 0,1 0 1 0 0,0 0-1 0 0,0 0 0 0 0,1 0 0 0 0,1-1 1 0 0,0 1-1 0 0,0-1 0 0 0,1 0 0 0 0,1 1 1 0 0,-1-2-1 0 0,2 1 0 0 0,-1-1 0 0 0,1 0 1 0 0,1 0-1 0 0,-1 0 0 0 0,2-1 0 0 0,9 10 0 0 0,-4-7-12 0 0,1 0-1 0 0,-1 0 0 0 0,2-1 0 0 0,0-1 0 0 0,0 0 1 0 0,0-1-1 0 0,1-1 0 0 0,0 0 0 0 0,1-1 0 0 0,-1-1 0 0 0,26 4 1 0 0,-17-4-9 0 0,1-2 1 0 0,-1-1 0 0 0,1-1-1 0 0,-1-1 1 0 0,38-4 0 0 0,-52 2-6 0 0,0 0 0 0 0,0-1 0 0 0,-1 0 0 0 0,1 0 0 0 0,-1-1 0 0 0,0-1 0 0 0,0 0 0 0 0,-1 0 0 0 0,1 0 0 0 0,-1-2 0 0 0,0 1 0 0 0,-1-1 0 0 0,1 0 0 0 0,-2-1 0 0 0,11-11 0 0 0,-14 13-8 0 0,0-1 1 0 0,0 0 0 0 0,0 0-1 0 0,-1 0 1 0 0,0 0 0 0 0,-1-1-1 0 0,1 1 1 0 0,-1-1 0 0 0,-1 1-1 0 0,1-1 1 0 0,-1-8 0 0 0,1-9-28 0 0,-2 1 0 0 0,-3-30 0 0 0,1 33-29 0 0,-1 1-1 0 0,-1 0 1 0 0,0 0-1 0 0,-2 1 1 0 0,0-1-1 0 0,-15-31 1 0 0,15 39 35 0 0,-1 1 1 0 0,0-1 0 0 0,-1 1 0 0 0,0 0 0 0 0,-1 1-1 0 0,0 0 1 0 0,-1 0 0 0 0,0 1 0 0 0,0 1 0 0 0,-1-1 0 0 0,-13-7-1 0 0,5 6-154 0 0,0 0 0 0 0,0 2 1 0 0,-1 0-1 0 0,0 1 0 0 0,0 1 0 0 0,-1 1 0 0 0,1 0 0 0 0,-1 2 0 0 0,-37-2 0 0 0,39 5-532 0 0,1 1 0 0 0,-1 1 0 0 0,1 0 1 0 0,0 1-1 0 0,0 1 0 0 0,-35 13 0 0 0,18-2-377 0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8:44.8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41 159 512 0 0,'-2'-38'1977'0'0,"1"12"5407"0"0,0 28-6971 0 0,-1 0 0 0 0,0 0 1 0 0,1 0-1 0 0,0 0 0 0 0,0 0 1 0 0,-1 0-1 0 0,1 0 0 0 0,0 1 0 0 0,0 1 1 0 0,-1 3-79 0 0,0-1 0 0 0,1 0-1 0 0,0 1 1 0 0,0-1 0 0 0,1 0 0 0 0,-1 1 0 0 0,2 9 0 0 0,0-2 273 0 0,1 1 0 0 0,5 16 0 0 0,22 54 935 0 0,1 1-641 0 0,-28-76-826 0 0,0 0 1 0 0,0 0 0 0 0,-1 0-1 0 0,0 0 1 0 0,-1 0-1 0 0,-1 18 1 0 0,1-25-54 0 0,-1 0 0 0 0,0 0 0 0 0,0-1 0 0 0,0 1 0 0 0,0 0 0 0 0,0 0 0 0 0,-1-1 0 0 0,1 1 0 0 0,-1 0 0 0 0,1-1-1 0 0,-1 0 1 0 0,0 1 0 0 0,-4 2 0 0 0,5-3-3 0 0,-1-1 0 0 0,1 0 0 0 0,-1 0 0 0 0,1 0 0 0 0,-1 1 0 0 0,0-2 0 0 0,0 1 0 0 0,1 0 0 0 0,-1 0 0 0 0,0 0 0 0 0,0-1 0 0 0,0 1 0 0 0,0-1 0 0 0,0 0 0 0 0,0 0 0 0 0,0 1 0 0 0,0-1 0 0 0,0 0 0 0 0,0-1 0 0 0,0 1 0 0 0,-3-1 0 0 0,3 0-13 0 0,0 0-1 0 0,0 0 0 0 0,1 0 0 0 0,-1 0 0 0 0,0 0 0 0 0,1 0 0 0 0,-1-1 0 0 0,1 1 0 0 0,0 0 0 0 0,-1-1 0 0 0,1 0 1 0 0,0 1-1 0 0,0-1 0 0 0,0 0 0 0 0,0 1 0 0 0,0-1 0 0 0,0 0 0 0 0,1 0 0 0 0,-1 0 0 0 0,0 0 0 0 0,1 0 0 0 0,0 0 1 0 0,-1 0-1 0 0,1 0 0 0 0,0 0 0 0 0,0-2 0 0 0,0-4 3 0 0,0-1 0 0 0,0 1 1 0 0,1 0-1 0 0,0 0 0 0 0,3-10 0 0 0,7-20-14 0 0,3 1-1 0 0,0 0 0 0 0,3 1 0 0 0,1 1 0 0 0,1 1 0 0 0,29-38 0 0 0,-40 61 1 0 0,0 1 1 0 0,1 0-1 0 0,0 1 1 0 0,0 0-1 0 0,20-14 0 0 0,-23 19 14 0 0,0 0 0 0 0,0 1 0 0 0,1-1 0 0 0,-1 1 0 0 0,1 0 0 0 0,0 1 0 0 0,0 0 0 0 0,0 0 0 0 0,0 0 0 0 0,0 1 0 0 0,14-1 0 0 0,-20 2-2 0 0,1 0 0 0 0,0 1 0 0 0,-1-1 0 0 0,1 0-1 0 0,0 0 1 0 0,-1 1 0 0 0,1-1 0 0 0,-1 1 0 0 0,1 0 0 0 0,-1-1 0 0 0,1 1-1 0 0,-1 0 1 0 0,1 0 0 0 0,-1 0 0 0 0,0 0 0 0 0,3 2 0 0 0,-2-1-2 0 0,0 1 0 0 0,0 0 0 0 0,0-1 0 0 0,0 1 0 0 0,-1 0 0 0 0,1 0 0 0 0,1 6 0 0 0,1 3 26 0 0,-1 1 1 0 0,-1 0-1 0 0,2 16 1 0 0,-3-23 1 0 0,4 84 158 0 0,2 16 190 0 0,-5-91-290 0 0,1-1 0 0 0,0 1 0 0 0,1 0 0 0 0,12 27 0 0 0,-15-39-73 0 0,1-1 0 0 0,-1 1 0 0 0,1 0 0 0 0,0 0 0 0 0,0-1 0 0 0,0 1 0 0 0,0-1 0 0 0,0 1 0 0 0,0-1 0 0 0,1 0 0 0 0,-1 0 0 0 0,6 3 0 0 0,-6-4-16 0 0,-1 0-1 0 0,1-1 1 0 0,-1 1-1 0 0,1-1 1 0 0,-1 1 0 0 0,1-1-1 0 0,0 0 1 0 0,-1 0-1 0 0,1 0 1 0 0,-1 0 0 0 0,1 0-1 0 0,0 0 1 0 0,-1 0-1 0 0,1-1 1 0 0,-1 1 0 0 0,1 0-1 0 0,0-1 1 0 0,-1 1-1 0 0,1-1 1 0 0,-1 0 0 0 0,0 0-1 0 0,1 1 1 0 0,-1-1-1 0 0,0 0 1 0 0,1 0 0 0 0,-1 0-1 0 0,2-2 1 0 0,4-4-30 0 0,0 0 1 0 0,-1-1-1 0 0,0 0 1 0 0,0 0-1 0 0,0 0 0 0 0,-1-1 1 0 0,4-10-1 0 0,25-68-241 0 0,-22 52 169 0 0,3-6-69 0 0,-5 8 109 0 0,3 2 0 0 0,25-50 0 0 0,-36 78 59 0 0,0 1 0 0 0,-1 0 0 0 0,1 0 0 0 0,0-1 0 0 0,0 1 0 0 0,0 0-1 0 0,0 0 1 0 0,4-2 0 0 0,-6 4 3 0 0,1 0 0 0 0,-1 0 0 0 0,0-1 0 0 0,1 1 0 0 0,-1 0 0 0 0,1 0-1 0 0,-1 0 1 0 0,0 0 0 0 0,1 0 0 0 0,-1 0 0 0 0,1-1 0 0 0,-1 1 0 0 0,1 0 0 0 0,-1 0-1 0 0,0 0 1 0 0,1 0 0 0 0,-1 1 0 0 0,1-1 0 0 0,-1 0 0 0 0,0 0 0 0 0,1 0-1 0 0,-1 0 1 0 0,1 1 0 0 0,0-1 2 0 0,0 1-1 0 0,-1 0 1 0 0,1-1-1 0 0,-1 1 1 0 0,0 0-1 0 0,1-1 1 0 0,-1 1-1 0 0,1 0 1 0 0,-1 0-1 0 0,0 0 1 0 0,0-1 0 0 0,1 1-1 0 0,-1 0 1 0 0,0 0-1 0 0,0 0 1 0 0,0-1-1 0 0,0 3 1 0 0,1 31 93 0 0,-7 63 0 0 0,2-71-68 0 0,2 0 0 0 0,1 1 0 0 0,2-1 0 0 0,4 42-1 0 0,-2-58-27 0 0,-1 0 1 0 0,2 0-1 0 0,-1 0 0 0 0,1 0 0 0 0,1-1 0 0 0,-1 0 0 0 0,2 0 0 0 0,6 9 0 0 0,-8-12 3 0 0,1 0-1 0 0,0 0 1 0 0,0-1-1 0 0,0 0 1 0 0,1 0-1 0 0,-1 0 0 0 0,1-1 1 0 0,0 0-1 0 0,1 0 1 0 0,-1-1-1 0 0,1 1 1 0 0,8 2-1 0 0,-8-4-13 0 0,-1-1 1 0 0,0 0-1 0 0,1 0 0 0 0,-1 0 0 0 0,1-1 1 0 0,0 0-1 0 0,-1 0 0 0 0,1-1 0 0 0,-1 1 1 0 0,1-1-1 0 0,-1-1 0 0 0,0 1 0 0 0,1-1 1 0 0,-1-1-1 0 0,0 1 0 0 0,0-1 0 0 0,0 0 1 0 0,5-4-1 0 0,-5 3-7 0 0,0 0 0 0 0,0-1 1 0 0,0 0-1 0 0,-1 0 0 0 0,1 0 0 0 0,-1-1 1 0 0,-1 1-1 0 0,1-1 0 0 0,-1-1 0 0 0,0 1 0 0 0,0 0 1 0 0,-1-1-1 0 0,0 0 0 0 0,0 0 0 0 0,2-10 1 0 0,-1-7-23 0 0,-1 1 1 0 0,-2-1-1 0 0,0 0 1 0 0,-1 1-1 0 0,-5-33 1 0 0,0-32 41 0 0,4 101 22 0 0,0 0 0 0 0,-5 18 0 0 0,3-16-4 0 0,-1 22 0 0 0,3-16-7 0 0,1 1 0 0 0,0-1 0 0 0,7 35 0 0 0,-6-48-5 0 0,1-1-1 0 0,0 0 1 0 0,1 0 0 0 0,-1-1-1 0 0,1 1 1 0 0,0 0-1 0 0,1-1 1 0 0,0 0 0 0 0,0 0-1 0 0,0 0 1 0 0,0 0-1 0 0,1-1 1 0 0,0 1 0 0 0,8 5-1 0 0,-6-5-13 0 0,0-1-1 0 0,1 0 1 0 0,0 0 0 0 0,0-1-1 0 0,0 0 1 0 0,0 0-1 0 0,0-1 1 0 0,18 5-1 0 0,-20-7 0 0 0,0-1 0 0 0,0 1 0 0 0,0-1 0 0 0,0 0 0 0 0,0 0 0 0 0,0-1 1 0 0,0 0-1 0 0,-1 0 0 0 0,1 0 0 0 0,0-1 0 0 0,0 0 0 0 0,0 0 0 0 0,-1 0 0 0 0,8-5 0 0 0,-6 3 11 0 0,0 0 1 0 0,0-1 0 0 0,0 1 0 0 0,-1-1-1 0 0,0-1 1 0 0,0 1 0 0 0,0-1 0 0 0,7-10-1 0 0,-10 11-6 0 0,0 0 0 0 0,0 0 0 0 0,-1 0 0 0 0,1-1-1 0 0,-1 1 1 0 0,0-1 0 0 0,-1 0 0 0 0,1 0 0 0 0,-1 1-1 0 0,-1-1 1 0 0,1 0 0 0 0,-1-8 0 0 0,0-5-92 0 0,-2 0 0 0 0,0 0 1 0 0,-1 0-1 0 0,-11-36 1 0 0,10 42 37 0 0,-1 0-1 0 0,0 0 1 0 0,-1 0 0 0 0,-1 1 0 0 0,0 0 0 0 0,0 0 0 0 0,-15-16-1 0 0,18 23 60 0 0,-1 1 0 0 0,0-1 1 0 0,0 1-1 0 0,0 0 0 0 0,0 0 0 0 0,-1 1 0 0 0,0-1 0 0 0,1 1 0 0 0,-1 0 0 0 0,-1 1 0 0 0,-10-4 0 0 0,13 5 0 0 0,0 1 0 0 0,0-1 1 0 0,0 1-1 0 0,0 0 1 0 0,1 0-1 0 0,-1 0 0 0 0,0 0 1 0 0,0 1-1 0 0,0-1 0 0 0,0 1 1 0 0,1 0-1 0 0,-1 0 0 0 0,0 1 1 0 0,1-1-1 0 0,-1 1 0 0 0,1 0 1 0 0,0-1-1 0 0,-1 2 0 0 0,1-1 1 0 0,0 0-1 0 0,-3 4 0 0 0,-4 4 12 0 0,0 1-1 0 0,1 0 0 0 0,1 0 1 0 0,0 1-1 0 0,1 0 0 0 0,0 1 1 0 0,-6 14-1 0 0,6-11 6 0 0,2 0 0 0 0,-1 1 0 0 0,2-1 1 0 0,0 1-1 0 0,-2 26 0 0 0,6-32-6 0 0,0 0 0 0 0,0-1 1 0 0,1 1-1 0 0,1-1 0 0 0,0 1 0 0 0,0-1 1 0 0,1 1-1 0 0,0-1 0 0 0,0 0 0 0 0,1-1 0 0 0,7 13 1 0 0,-8-16-8 0 0,1-1 1 0 0,-1 0-1 0 0,1 0 1 0 0,0 0-1 0 0,0 0 1 0 0,1 0-1 0 0,-1-1 1 0 0,1 0-1 0 0,0 0 1 0 0,0 0 0 0 0,1-1-1 0 0,-1 1 1 0 0,1-1-1 0 0,-1 0 1 0 0,1-1-1 0 0,0 0 1 0 0,0 0-1 0 0,0 0 1 0 0,13 2-1 0 0,-12-4-11 0 0,0 0-1 0 0,0 0 1 0 0,1-1-1 0 0,-1 0 1 0 0,0 0-1 0 0,0-1 1 0 0,0 0-1 0 0,0 0 1 0 0,0 0-1 0 0,-1-1 1 0 0,7-3-1 0 0,3-3 8 0 0,-1 0-1 0 0,-1-1 1 0 0,20-16-1 0 0,-28 20-7 0 0,1-1-1 0 0,-1 0 0 0 0,-1 0 0 0 0,1 0 1 0 0,-1-1-1 0 0,-1 1 0 0 0,1-1 1 0 0,-1-1-1 0 0,-1 1 0 0 0,1-1 0 0 0,-2 1 1 0 0,1-1-1 0 0,2-17 0 0 0,-1-8-9 0 0,-1-1 0 0 0,-2-45 0 0 0,-1 53-20 0 0,0 19 15 0 0,1 5 30 0 0,-1-1-1 0 0,0 1 1 0 0,0 0-1 0 0,0 0 1 0 0,0 0-1 0 0,-1-1 1 0 0,1 1-1 0 0,-1 0 0 0 0,0 0 1 0 0,0 0-1 0 0,0 0 1 0 0,0 0-1 0 0,-2-3 1 0 0,3 6-10 0 0,-1 0 0 0 0,1 0 0 0 0,0 0 1 0 0,-1-1-1 0 0,1 1 0 0 0,0 0 0 0 0,-1 0 0 0 0,1 0 1 0 0,0 0-1 0 0,-1 0 0 0 0,1 0 0 0 0,-1 0 1 0 0,1 1-1 0 0,0-1 0 0 0,-1 0 0 0 0,1 0 1 0 0,0 0-1 0 0,-1 0 0 0 0,1 0 0 0 0,0 0 0 0 0,-1 1 1 0 0,1-1-1 0 0,0 0 0 0 0,0 0 0 0 0,-1 0 1 0 0,1 1-1 0 0,0-1 0 0 0,0 0 0 0 0,-1 1 1 0 0,1-1-1 0 0,0 0 0 0 0,0 0 0 0 0,0 1 0 0 0,-1-1 1 0 0,1 0-1 0 0,0 1 0 0 0,0-1 0 0 0,0 1 1 0 0,-9 16 48 0 0,8-16-48 0 0,-5 12 8 0 0,1 1-1 0 0,0-1 1 0 0,1 1 0 0 0,1 0 0 0 0,0 0 0 0 0,0 0 0 0 0,2 0 0 0 0,0 0 0 0 0,0 0 0 0 0,3 19 0 0 0,-1-22 5 0 0,1 1 0 0 0,0-1 0 0 0,1 1 0 0 0,0-1 0 0 0,1 0 0 0 0,0 0 0 0 0,1-1 0 0 0,0 1 0 0 0,1-1 0 0 0,0 0-1 0 0,0-1 1 0 0,1 1 0 0 0,9 8 0 0 0,-9-11-14 0 0,0-1 0 0 0,1 0 0 0 0,0 0-1 0 0,0-1 1 0 0,0 0 0 0 0,0-1-1 0 0,1 0 1 0 0,0 0 0 0 0,0-1 0 0 0,0 0-1 0 0,0 0 1 0 0,0-1 0 0 0,1 0 0 0 0,-1-1-1 0 0,1 0 1 0 0,-1 0 0 0 0,1-1 0 0 0,0-1-1 0 0,13-1 1 0 0,-19 1-2 0 0,1-1 0 0 0,-1 1 0 0 0,1-1 0 0 0,-1 0 0 0 0,0 0 0 0 0,0 0 0 0 0,0-1 0 0 0,0 1 0 0 0,-1-1 0 0 0,1 0 0 0 0,-1 0 0 0 0,1 0 0 0 0,-1-1 0 0 0,0 1 0 0 0,0-1 0 0 0,0 0 0 0 0,-1 1 0 0 0,0-1 0 0 0,1-1 0 0 0,-1 1 0 0 0,0 0 0 0 0,-1 0 0 0 0,1-1 0 0 0,-1 1 0 0 0,1-8 0 0 0,1-9-19 0 0,-1 1-1 0 0,-1-1 1 0 0,0 0 0 0 0,-4-28-1 0 0,2 33 4 0 0,-2-13-5 0 0,1 9 24 0 0,1 1-1 0 0,1-1 0 0 0,1 1 1 0 0,3-26-1 0 0,-10 77 35 0 0,2 1 0 0 0,-1 58 1 0 0,5-72-24 0 0,1 1 1 0 0,1-1 0 0 0,1 0 0 0 0,1 0 0 0 0,0-1 0 0 0,10 26-1 0 0,-10-36-15 0 0,-1-1 0 0 0,1 0 0 0 0,1 0 0 0 0,0 0 0 0 0,-1-1 0 0 0,2 1 0 0 0,-1-1 0 0 0,1 0 0 0 0,0-1 0 0 0,0 1-1 0 0,11 6 1 0 0,-13-9 1 0 0,0-1 1 0 0,0 1-1 0 0,1-1 0 0 0,-1 0 0 0 0,1 0 0 0 0,-1 0 0 0 0,1-1 0 0 0,0 1 0 0 0,0-1 0 0 0,-1-1 0 0 0,1 1 0 0 0,0 0 1 0 0,0-1-1 0 0,0 0 0 0 0,0 0 0 0 0,0-1 0 0 0,0 1 0 0 0,-1-1 0 0 0,1 0 0 0 0,6-3 0 0 0,-2 1 7 0 0,0-1 1 0 0,-1-1-1 0 0,1 0 0 0 0,-1 0 0 0 0,-1 0 0 0 0,1-1 0 0 0,7-7 0 0 0,-11 9-6 0 0,-1 0-1 0 0,1 0 0 0 0,-1-1 1 0 0,0 1-1 0 0,0 0 1 0 0,-1-1-1 0 0,1 0 0 0 0,-1 0 1 0 0,0 0-1 0 0,0 0 1 0 0,0 0-1 0 0,-1 0 1 0 0,0 0-1 0 0,1-7 0 0 0,-1-32-2 0 0,-4-53 0 0 0,0 8 3 0 0,0 22-38 0 0,1 42 16 0 0,2 0-1 0 0,0 0 0 0 0,4-29 1 0 0,-3 50 23 0 0,0 1 1 0 0,0-1 0 0 0,0 0 0 0 0,4-6-1 0 0,-5 10 1 0 0,0-1 0 0 0,0 1 0 0 0,0 0 0 0 0,1-1 0 0 0,-1 1 1 0 0,0-1-1 0 0,0 1 0 0 0,1 0 0 0 0,-1-1 0 0 0,0 1 0 0 0,1 0 0 0 0,-1 0 0 0 0,0-1 0 0 0,1 1 0 0 0,-1 0 0 0 0,0 0 0 0 0,1 0 0 0 0,-1-1 0 0 0,1 1 0 0 0,-1 0 0 0 0,1 0 0 0 0,-1 0-1 0 0,1 0 1 0 0,-1 1-1 0 0,1-1 1 0 0,-1 0 0 0 0,1 0-1 0 0,-1 1 1 0 0,1-1-1 0 0,-1 0 1 0 0,0 1 0 0 0,1-1-1 0 0,-1 0 1 0 0,1 1-1 0 0,-1-1 1 0 0,0 1-1 0 0,0-1 1 0 0,1 1 0 0 0,-1-1-1 0 0,0 1 1 0 0,0-1-1 0 0,1 1 1 0 0,-1-1-1 0 0,0 2 1 0 0,5 12 17 0 0,-1 0-1 0 0,-1 1 1 0 0,2 24-1 0 0,1 0-11 0 0,-2-16 0 0 0,8 43 131 0 0,2 0-1 0 0,31 84 0 0 0,36 45 33 0 0,5 14-225 0 0,-37-71 100 0 0,-39-105 6 0 0,-2 0 0 0 0,6 43-1 0 0,-14-72-43 0 0,1 0 0 0 0,-1 0 1 0 0,0 1-1 0 0,0-1 0 0 0,0 0 0 0 0,-1 0 0 0 0,1 0 0 0 0,-1 1 0 0 0,0-1 0 0 0,0 0 1 0 0,-1 0-1 0 0,1 0 0 0 0,-3 4 0 0 0,2-6 5 0 0,0 1 0 0 0,0 0 0 0 0,-1-1 0 0 0,1 1 0 0 0,0-1 1 0 0,-1 0-1 0 0,0 0 0 0 0,1 0 0 0 0,-1 0 0 0 0,0 0 0 0 0,0 0 0 0 0,0-1 0 0 0,0 0 0 0 0,0 1 0 0 0,-1-1 0 0 0,-5 1 1 0 0,-3 0 17 0 0,-1 0 0 0 0,0-1 1 0 0,0 0-1 0 0,0-1 0 0 0,0-1 1 0 0,1 0-1 0 0,-1-1 0 0 0,0 0 1 0 0,0-1-1 0 0,1 0 0 0 0,0-1 1 0 0,0 0-1 0 0,0-1 0 0 0,0 0 1 0 0,-18-13-1 0 0,15 9-33 0 0,1 0 0 0 0,0-2 0 0 0,1 0 0 0 0,0 0 0 0 0,1-1 0 0 0,0-1 0 0 0,1 0 0 0 0,0 0 0 0 0,1-1 0 0 0,0-1 0 0 0,-9-19 0 0 0,15 23-20 0 0,0 1-1 0 0,0-1 1 0 0,1 0 0 0 0,0-1-1 0 0,1 1 1 0 0,0 0-1 0 0,1-1 1 0 0,0 1 0 0 0,0-1-1 0 0,3-13 1 0 0,-1 11-26 0 0,2-1 0 0 0,0 1 0 0 0,1 0 0 0 0,0 0 0 0 0,1 0 0 0 0,0 0 0 0 0,11-18 0 0 0,-6 15-266 0 0,1 1 1 0 0,1 0-1 0 0,0 0 0 0 0,1 1 1 0 0,0 0-1 0 0,1 1 0 0 0,1 1 1 0 0,0 1-1 0 0,1 0 0 0 0,1 0 1 0 0,-1 2-1 0 0,21-10 0 0 0,-13 9-3001 0 0,32-9-1 0 0,-15 9-988 0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8:46.08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211 152 8 0 0,'50'-111'7442'0'0,"-49"109"-7141"0"0,0 0 1 0 0,0-1-1 0 0,0 1 0 0 0,0 0 1 0 0,0-1-1 0 0,-1 1 1 0 0,1-1-1 0 0,-1 1 1 0 0,1-1-1 0 0,-1-3 1 0 0,0 5-207 0 0,0 1 1 0 0,0 0 0 0 0,0-1-1 0 0,0 1 1 0 0,-1-1-1 0 0,1 1 1 0 0,0-1 0 0 0,0 1-1 0 0,0 0 1 0 0,-1-1-1 0 0,1 1 1 0 0,0 0 0 0 0,0-1-1 0 0,-1 1 1 0 0,1 0 0 0 0,0-1-1 0 0,-1 1 1 0 0,1 0-1 0 0,0-1 1 0 0,-1 1 0 0 0,1 0-1 0 0,-1 0 1 0 0,0-1-1 0 0,0 1 2 0 0,0 0 0 0 0,-1-1 0 0 0,1 1 0 0 0,-1 0-1 0 0,1 0 1 0 0,0 0 0 0 0,-1 0 0 0 0,1 0-1 0 0,-1 0 1 0 0,1 1 0 0 0,-2-1 0 0 0,-7 4 282 0 0,1 0 1 0 0,0 0 0 0 0,0 0 0 0 0,0 1 0 0 0,0 1-1 0 0,-12 10 1 0 0,9-7-42 0 0,0-1-112 0 0,2 1-1 0 0,-1 1 1 0 0,1-1-1 0 0,1 2 0 0 0,0-1 1 0 0,0 2-1 0 0,1-1 1 0 0,-10 20-1 0 0,12-20-143 0 0,1-1-1 0 0,1 1 0 0 0,0 0 0 0 0,0 1 1 0 0,1-1-1 0 0,1 1 0 0 0,0-1 1 0 0,0 1-1 0 0,1 0 0 0 0,1 18 1 0 0,0-25-69 0 0,1 1 0 0 0,0 0 0 0 0,0-1 0 0 0,0 1 0 0 0,1-1 0 0 0,0 0 0 0 0,0 1 0 0 0,0-1 0 0 0,0 0 0 0 0,1 0 0 0 0,0 0 0 0 0,0-1 0 0 0,1 1 0 0 0,-1-1 0 0 0,1 1 0 0 0,0-1 0 0 0,0 0 0 0 0,0-1 0 0 0,1 1 0 0 0,-1-1 0 0 0,1 0 0 0 0,0 0 0 0 0,0 0 0 0 0,8 3 0 0 0,-3-3-11 0 0,0 1 1 0 0,0-2-1 0 0,1 1 0 0 0,-1-1 1 0 0,1-1-1 0 0,0 0 1 0 0,-1 0-1 0 0,1-1 0 0 0,0-1 1 0 0,-1 0-1 0 0,1 0 0 0 0,11-3 1 0 0,1-2-31 0 0,-1 0 1 0 0,25-12-1 0 0,-37 14-3 0 0,-1-1-1 0 0,0 0 0 0 0,1 0 0 0 0,-2-1 1 0 0,1 0-1 0 0,-1-1 0 0 0,8-8 1 0 0,-12 12 22 0 0,-1-1-1 0 0,-1 1 1 0 0,1-1 0 0 0,-1 0 0 0 0,1 0 0 0 0,-1 0 0 0 0,0 0 0 0 0,-1-1 0 0 0,1 1 0 0 0,-1 0-1 0 0,2-9 1 0 0,-2 6-11 0 0,0-1 0 0 0,-1 1 0 0 0,0 0-1 0 0,-1 0 1 0 0,1-1 0 0 0,-4-13 0 0 0,0 7-14 0 0,-1-1 1 0 0,-1 1 0 0 0,0 0 0 0 0,0 1 0 0 0,-1-1 0 0 0,-15-19 0 0 0,16 24 41 0 0,0 2 0 0 0,-1-1 0 0 0,0 1 0 0 0,0 0 0 0 0,-1 0 0 0 0,0 1 0 0 0,0 0 0 0 0,0 0 0 0 0,-1 1 0 0 0,1 0 0 0 0,-19-7 0 0 0,20 10 8 0 0,1 0 0 0 0,-1 0-1 0 0,0 1 1 0 0,0 0-1 0 0,0 1 1 0 0,1-1 0 0 0,-1 1-1 0 0,0 0 1 0 0,0 1 0 0 0,0 0-1 0 0,0 0 1 0 0,1 0-1 0 0,-1 1 1 0 0,1 0 0 0 0,-1 0-1 0 0,1 1 1 0 0,-1 0 0 0 0,-7 4-1 0 0,4 0 16 0 0,0 1-1 0 0,0 0 0 0 0,1 0 0 0 0,-1 1 1 0 0,2 0-1 0 0,0 0 0 0 0,0 1 0 0 0,0 0 1 0 0,2 1-1 0 0,-12 20 0 0 0,9-12 59 0 0,1 1-1 0 0,1 0 0 0 0,0 0 1 0 0,2 0-1 0 0,-6 35 0 0 0,10-46-74 0 0,1-1 0 0 0,-1 1 0 0 0,2-1-1 0 0,-1 1 1 0 0,1-1 0 0 0,0 1 0 0 0,1-1-1 0 0,0 0 1 0 0,0 0 0 0 0,1 0 0 0 0,0 0 0 0 0,0 0-1 0 0,1 0 1 0 0,0-1 0 0 0,1 0 0 0 0,-1 1 0 0 0,1-2-1 0 0,1 1 1 0 0,-1-1 0 0 0,1 1 0 0 0,0-1 0 0 0,0-1-1 0 0,1 0 1 0 0,0 1 0 0 0,0-2 0 0 0,0 1 0 0 0,1-1-1 0 0,-1 0 1 0 0,1-1 0 0 0,0 0 0 0 0,0 0 0 0 0,0-1-1 0 0,0 0 1 0 0,14 2 0 0 0,-9-3-29 0 0,-1 0-1 0 0,1-2 1 0 0,-1 1 0 0 0,1-1-1 0 0,-1-1 1 0 0,0 0 0 0 0,22-7-1 0 0,-17 3-31 0 0,0 0 0 0 0,0-2 0 0 0,0 0 0 0 0,25-17 1 0 0,-37 22 24 0 0,-1-1 1 0 0,0 1 0 0 0,1-1-1 0 0,-1 0 1 0 0,-1 0 0 0 0,1-1-1 0 0,-1 1 1 0 0,1-1 0 0 0,-1 0-1 0 0,-1 1 1 0 0,5-10 0 0 0,-4 5 8 0 0,-1 0 0 0 0,1 1 0 0 0,-1-1 0 0 0,-1 0 0 0 0,0 0 0 0 0,0-15 0 0 0,-2 1 12 0 0,-1 0-1 0 0,-2 0 0 0 0,0 0 0 0 0,-14-41 1 0 0,17 61 3 0 0,-1-4 37 0 0,0-1 0 0 0,0 1 1 0 0,-1 0-1 0 0,0 0 0 0 0,-1 1 0 0 0,0-1 1 0 0,-8-11-1 0 0,12 18-36 0 0,0 0 0 0 0,0 0 0 0 0,0 0 0 0 0,0 0 0 0 0,0 0 0 0 0,-1-1 0 0 0,1 1 1 0 0,0 0-1 0 0,0 0 0 0 0,0 0 0 0 0,0 0 0 0 0,0 0 0 0 0,0 0 0 0 0,0 0 0 0 0,-1 0 0 0 0,1 0 0 0 0,0 0 0 0 0,0 0 1 0 0,0 0-1 0 0,0 0 0 0 0,0 0 0 0 0,-1 0 0 0 0,1 0 0 0 0,0 0 0 0 0,0 0 0 0 0,0 0 0 0 0,0 0 0 0 0,0 0 0 0 0,0 0 1 0 0,-1 0-1 0 0,1 0 0 0 0,0 0 0 0 0,0 0 0 0 0,0 0 0 0 0,0 0 0 0 0,0 0 0 0 0,0 0 0 0 0,-1 0 0 0 0,1 0 0 0 0,0 1 1 0 0,0-1-1 0 0,0 0 0 0 0,0 0 0 0 0,0 0 0 0 0,0 0 0 0 0,-4 9 118 0 0,2 9-21 0 0,3-3-56 0 0,0 0 1 0 0,1-1-1 0 0,1 0 1 0 0,0 1-1 0 0,1-1 1 0 0,0 0-1 0 0,1-1 1 0 0,1 1-1 0 0,0-1 1 0 0,1 0-1 0 0,0 0 1 0 0,1-1-1 0 0,1 0 1 0 0,18 20-1 0 0,-11-15-130 0 0,2 0 1 0 0,0-1-1 0 0,1-1 1 0 0,0-1-1 0 0,1 0 1 0 0,1-2-1 0 0,0 0 0 0 0,30 11 1 0 0,-44-20-343 0 0,0-1-1 0 0,1 0 1 0 0,-1-1-1 0 0,8 2 1 0 0,16-2-4334 0 0,-17-2 1370 0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8:46.55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332 206 1296 0 0,'-13'-6'3592'0'0,"11"6"-2992"0"0,0-1 0 0 0,0 0 1 0 0,-1 0-1 0 0,1 0 0 0 0,0 0 1 0 0,0 0-1 0 0,0 0 0 0 0,0-1 0 0 0,0 1 1 0 0,0-1-1 0 0,1 1 0 0 0,-1-1 1 0 0,0 0-1 0 0,1 0 0 0 0,-2-2 0 0 0,3 4-485 0 0,0-1-1 0 0,0 0 1 0 0,0 0-1 0 0,0 0 1 0 0,0 0-1 0 0,1 1 1 0 0,-1-1-1 0 0,0 0 1 0 0,0 0-1 0 0,1 1 1 0 0,-1-1-1 0 0,1 0 1 0 0,-1 0-1 0 0,0 1 0 0 0,1-1 1 0 0,-1 0-1 0 0,2 0 1 0 0,13-14 878 0 0,-9 9-450 0 0,20-20 552 0 0,-18 19-981 0 0,-1-1 1 0 0,0 1 0 0 0,0-1-1 0 0,0 0 1 0 0,-1-1-1 0 0,0 1 1 0 0,8-19-1 0 0,-14 27-110 0 0,1-1-1 0 0,-1 0 1 0 0,0 0 0 0 0,1 0-1 0 0,-1 0 1 0 0,0 0-1 0 0,0 1 1 0 0,0-1 0 0 0,0 0-1 0 0,0 0 1 0 0,0 0-1 0 0,0 0 1 0 0,0 0-1 0 0,0 0 1 0 0,0 0 0 0 0,0 1-1 0 0,0-1 1 0 0,-1 0-1 0 0,1 0 1 0 0,0 0 0 0 0,-1 0-1 0 0,1 1 1 0 0,-1-1-1 0 0,1 0 1 0 0,-1 0 0 0 0,1 1-1 0 0,-1-1 1 0 0,1 0-1 0 0,-1 1 1 0 0,0-1-1 0 0,1 1 1 0 0,-1-1 0 0 0,0 1-1 0 0,1-1 1 0 0,-1 1-1 0 0,0-1 1 0 0,0 1 0 0 0,0 0-1 0 0,0-1 1 0 0,1 1-1 0 0,-1 0 1 0 0,-1-1 0 0 0,-5 0 21 0 0,0 0 0 0 0,0 0 0 0 0,0 1 0 0 0,-11 0 1 0 0,10 0-5 0 0,-14 1 24 0 0,0 1 0 0 0,-1 1 0 0 0,-34 9 1 0 0,-63 25-23 0 0,113-35-11 0 0,4-1-16 0 0,-6 2 2 0 0,0 0 1 0 0,0 1-1 0 0,0-1 1 0 0,0 2 0 0 0,-10 6-1 0 0,18-10 1 0 0,0 0-1 0 0,0 0 1 0 0,-1 0 0 0 0,1 0-1 0 0,0 0 1 0 0,0 1 0 0 0,0-1-1 0 0,0 0 1 0 0,1 0 0 0 0,-1 1-1 0 0,0-1 1 0 0,0 1 0 0 0,1-1-1 0 0,-1 1 1 0 0,1-1 0 0 0,-1 3-1 0 0,1-2-3 0 0,0 0 0 0 0,0-1 0 0 0,1 1 0 0 0,-1 0 0 0 0,0 0 0 0 0,1-1 0 0 0,0 1 0 0 0,-1 0 0 0 0,1-1 0 0 0,0 1-1 0 0,0 0 1 0 0,-1-1 0 0 0,1 1 0 0 0,1-1 0 0 0,-1 1 0 0 0,0-1 0 0 0,2 3 0 0 0,3 1-6 0 0,0 0 1 0 0,1 0-1 0 0,-1 0 0 0 0,1-1 0 0 0,0 0 1 0 0,0 0-1 0 0,0-1 0 0 0,0 1 1 0 0,14 3-1 0 0,8 0-23 0 0,37 6 1 0 0,-43-9 44 0 0,0 0-59 0 0,15 1 53 0 0,0 3-1 0 0,0 1 1 0 0,63 24 0 0 0,-98-31 0 0 0,0-1 0 0 0,0 1 0 0 0,0-1-1 0 0,0 1 1 0 0,0 0 0 0 0,-1 0 0 0 0,1 0 0 0 0,-1 1 0 0 0,1-1-1 0 0,-1 1 1 0 0,0-1 0 0 0,0 1 0 0 0,0 0 0 0 0,3 4 0 0 0,-5-5-1 0 0,1 0 0 0 0,-1 0 0 0 0,1 0 0 0 0,-1 0 0 0 0,0 0 0 0 0,1-1 0 0 0,-1 1 0 0 0,0 0 0 0 0,0 0 0 0 0,-1 0 0 0 0,1 0 0 0 0,0 0 0 0 0,-1 0 0 0 0,1 0 0 0 0,-1-1 0 0 0,1 1 0 0 0,-1 0 0 0 0,0 0 0 0 0,0-1 0 0 0,0 1 0 0 0,0 0 0 0 0,0-1 0 0 0,0 1 0 0 0,0-1 0 0 0,-1 0 0 0 0,-2 3 0 0 0,-2 2 8 0 0,-1 0 0 0 0,-1-1 0 0 0,1 0 0 0 0,-1 0-1 0 0,0-1 1 0 0,0 0 0 0 0,0 0 0 0 0,0-1 0 0 0,-14 4 0 0 0,-10 1 62 0 0,-41 4 0 0 0,42-7-66 0 0,18-3 20 0 0,-16 3 1 0 0,-1-1 1 0 0,0-1-1 0 0,0-1 0 0 0,-37-3 1 0 0,66 1-33 0 0,-1 0 0 0 0,1-1 0 0 0,0 1 0 0 0,0 0 1 0 0,0 0-1 0 0,0 0 0 0 0,0-1 0 0 0,0 1 0 0 0,-1-1 0 0 0,1 1 1 0 0,0-1-1 0 0,0 1 0 0 0,0-1 0 0 0,0 0 0 0 0,1 1 0 0 0,-1-1 1 0 0,0 0-1 0 0,0 0 0 0 0,-1-1 0 0 0,2 1-11 0 0,0 0 0 0 0,0 1-1 0 0,-1-1 1 0 0,1 0 0 0 0,0 0 0 0 0,0 0 0 0 0,0 0-1 0 0,0 1 1 0 0,1-1 0 0 0,-1 0 0 0 0,0 0-1 0 0,0 0 1 0 0,0 0 0 0 0,1 1 0 0 0,-1-1 0 0 0,0 0-1 0 0,1 0 1 0 0,-1 1 0 0 0,1-1 0 0 0,-1 0 0 0 0,1 1-1 0 0,-1-1 1 0 0,1 0 0 0 0,-1 1 0 0 0,1-1-1 0 0,-1 1 1 0 0,2-2 0 0 0,4-3-190 0 0,1-1 0 0 0,-1 1-1 0 0,1 1 1 0 0,0-1 0 0 0,12-5 0 0 0,41-14-1340 0 0,-34 14 687 0 0,122-43-7417 0 0,-109 40 5012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8:47.0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164 255 2104 0 0,'1'-11'6922'0'0,"2"4"-4104"0"0,-2 6-2624 0 0,0-1-1 0 0,1 1 1 0 0,-1 0 0 0 0,1 0 0 0 0,-1 0 0 0 0,1 1-1 0 0,0-1 1 0 0,-1 0 0 0 0,4-1 0 0 0,51-16 854 0 0,-33 11-717 0 0,40-18-1 0 0,-48 18 77 0 0,0-1-1 0 0,-1-1 1 0 0,26-19-1 0 0,-36 24-301 0 0,-1 1 1 0 0,1 0-1 0 0,-1-1 0 0 0,0 0 1 0 0,0 1-1 0 0,0-1 0 0 0,0-1 1 0 0,-1 1-1 0 0,0 0 1 0 0,1-1-1 0 0,-1 1 0 0 0,-1-1 1 0 0,1 1-1 0 0,-1-1 0 0 0,0 0 1 0 0,0 0-1 0 0,0-9 0 0 0,-1 13-76 0 0,0-1-1 0 0,0 1 0 0 0,0 0 1 0 0,0-1-1 0 0,0 1 0 0 0,-1 0 1 0 0,1-1-1 0 0,0 1 0 0 0,-1 0 0 0 0,0 0 1 0 0,1 0-1 0 0,-1-1 0 0 0,1 1 1 0 0,-1 0-1 0 0,0 0 0 0 0,0 0 1 0 0,0 0-1 0 0,0 0 0 0 0,0 0 0 0 0,-1-1 1 0 0,0 1 23 0 0,-1-1 0 0 0,0 1 1 0 0,1 0-1 0 0,-1-1 0 0 0,0 1 1 0 0,1 1-1 0 0,-1-1 0 0 0,-6-1 1 0 0,-3 1 97 0 0,0 0 0 0 0,0 1 1 0 0,-18 2-1 0 0,29-2-136 0 0,-27 4 160 0 0,0 0 0 0 0,0 2 1 0 0,0 1-1 0 0,1 1 1 0 0,1 1-1 0 0,-1 2 0 0 0,-44 24 1 0 0,64-31-159 0 0,0 1 0 0 0,1 0 0 0 0,-1 0 0 0 0,1 0 1 0 0,0 1-1 0 0,1 0 0 0 0,-1 0 0 0 0,1 1 0 0 0,1-1 0 0 0,-1 1 1 0 0,-3 9-1 0 0,6-14-18 0 0,1 1 0 0 0,0 0 0 0 0,0 0 1 0 0,0 0-1 0 0,0 0 0 0 0,0 0 0 0 0,1 0 1 0 0,-1 1-1 0 0,1-1 0 0 0,0 0 0 0 0,0 0 1 0 0,0 0-1 0 0,0 0 0 0 0,1 0 0 0 0,-1 0 0 0 0,1 1 1 0 0,0-1-1 0 0,0 0 0 0 0,0 0 0 0 0,0-1 1 0 0,1 1-1 0 0,-1 0 0 0 0,1 0 0 0 0,0-1 0 0 0,-1 1 1 0 0,1 0-1 0 0,0-1 0 0 0,1 0 0 0 0,-1 0 1 0 0,0 1-1 0 0,3 1 0 0 0,4 2 4 0 0,-1-1 0 0 0,1 0 0 0 0,-1 0 0 0 0,2 0 0 0 0,-1-1 0 0 0,0-1 0 0 0,1 0 0 0 0,-1 0 0 0 0,19 3 1 0 0,7-2-45 0 0,52-1 1 0 0,-7 0-50 0 0,-78-3 92 0 0,22 2-6 0 0,0 1 0 0 0,28 7 0 0 0,-47-9 11 0 0,1 1 1 0 0,-1-1-1 0 0,1 1 0 0 0,-1 1 1 0 0,0-1-1 0 0,0 1 1 0 0,0 0-1 0 0,0 0 0 0 0,0 0 1 0 0,-1 1-1 0 0,1-1 0 0 0,-1 1 1 0 0,0 0-1 0 0,0 0 0 0 0,4 6 1 0 0,-7-7 4 0 0,1 0 0 0 0,0 0 0 0 0,-1 1 0 0 0,0-1 0 0 0,0 0 0 0 0,0 1 0 0 0,0-1 0 0 0,0 1 0 0 0,-1-1 0 0 0,1 1 0 0 0,-1-1 0 0 0,0 1 1 0 0,0-1-1 0 0,-1 1 0 0 0,1-1 0 0 0,-1 1 0 0 0,1-1 0 0 0,-1 1 0 0 0,0-1 0 0 0,0 0 0 0 0,-1 1 0 0 0,1-1 0 0 0,-1 0 0 0 0,1 0 0 0 0,-1 0 0 0 0,0 0 0 0 0,-5 5 0 0 0,2-1 34 0 0,-1-1-1 0 0,0 0 0 0 0,-1-1 1 0 0,1 0-1 0 0,-1 0 1 0 0,0 0-1 0 0,0 0 0 0 0,-1-1 1 0 0,1-1-1 0 0,-15 6 0 0 0,-10-1 62 0 0,0-1-1 0 0,-1-2 0 0 0,1-1 1 0 0,-65 0-1 0 0,90-4-167 0 0,1-1 0 0 0,-1 1 0 0 0,1-1 0 0 0,-1-1 0 0 0,1 1 0 0 0,-1-1 0 0 0,1 0 0 0 0,0 0 0 0 0,0-1 0 0 0,-6-3 0 0 0,10 5-76 0 0,0 0 1 0 0,1 0-1 0 0,-1-1 0 0 0,1 1 1 0 0,-1 0-1 0 0,1 0 1 0 0,-1-1-1 0 0,1 1 0 0 0,0-1 1 0 0,0 0-1 0 0,0 1 0 0 0,0-1 1 0 0,0 0-1 0 0,0 0 1 0 0,0 1-1 0 0,0-1 0 0 0,1 0 1 0 0,-1 0-1 0 0,1 0 0 0 0,-1 0 1 0 0,1 0-1 0 0,0 0 0 0 0,0 0 1 0 0,0 0-1 0 0,0 0 1 0 0,0 0-1 0 0,0 0 0 0 0,1 0 1 0 0,-1 0-1 0 0,0 0 0 0 0,1 1 1 0 0,0-1-1 0 0,-1 0 1 0 0,1 0-1 0 0,0 0 0 0 0,0 1 1 0 0,2-3-1 0 0,0-2-636 0 0,1 1 0 0 0,-1 0 1 0 0,2 1-1 0 0,-1-1 0 0 0,0 1 0 0 0,1-1 1 0 0,0 1-1 0 0,9-6 0 0 0,10-5-2625 0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8:47.45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87 44 2441 0 0,'-14'-31'9097'0'0,"7"18"-6684"0"0,7 14-2197 0 0,0 0 1 0 0,0 0 0 0 0,0 0-1 0 0,0 0 1 0 0,0 0-1 0 0,0 0 1 0 0,0 0-1 0 0,-1 0 1 0 0,1 0-1 0 0,0-1 1 0 0,0 1-1 0 0,-1 0 1 0 0,1 0-1 0 0,-1 0 1 0 0,0 1-1 0 0,-10 17 222 0 0,7-13 58 0 0,-3 10 169 0 0,0 0-1 0 0,1 1 0 0 0,1 0 1 0 0,1 0-1 0 0,-4 26 1 0 0,4-23-268 0 0,2-6-298 0 0,0 0 0 0 0,1 0 0 0 0,1 0 0 0 0,0 0 0 0 0,1 0 0 0 0,0-1 0 0 0,1 1 0 0 0,4 15-1 0 0,-3-21-84 0 0,-1-1-1 0 0,1 0 0 0 0,0 0 0 0 0,0-1 0 0 0,1 1 0 0 0,-1 0 0 0 0,7 7 0 0 0,-6-10-13 0 0,-1-1 1 0 0,0 0-1 0 0,1 1 1 0 0,-1-1-1 0 0,1 0 0 0 0,0 0 1 0 0,0-1-1 0 0,0 1 1 0 0,1-1-1 0 0,-1 0 0 0 0,0 0 1 0 0,7 1-1 0 0,-3-1-7 0 0,-1-1 0 0 0,1 0 1 0 0,0-1-1 0 0,0 1 0 0 0,0-1 0 0 0,0-1 1 0 0,-1 0-1 0 0,1 0 0 0 0,0 0 0 0 0,0-1 0 0 0,12-5 1 0 0,-11 4-5 0 0,1-1 0 0 0,-1-1 0 0 0,0 1 0 0 0,0-2 1 0 0,-1 1-1 0 0,1-1 0 0 0,-1 0 0 0 0,11-12 0 0 0,-14 13 6 0 0,-1-1 0 0 0,0 0 0 0 0,0 0 0 0 0,-1 0 0 0 0,0 0 0 0 0,0 0 0 0 0,0-1 0 0 0,-1 0 0 0 0,0 1 0 0 0,0-1 0 0 0,1-9 0 0 0,0-10 0 0 0,0-44 0 0 0,-2 39-6 0 0,-1 29 14 0 0,0-9 6 0 0,1 0 1 0 0,-1 0-1 0 0,-1 0 0 0 0,0 0 0 0 0,-1 1 1 0 0,-4-19-1 0 0,6 29-5 0 0,0-1-1 0 0,0 1 1 0 0,0 0 0 0 0,0-1-1 0 0,0 1 1 0 0,0 0 0 0 0,-1 0-1 0 0,1-1 1 0 0,0 1-1 0 0,0 0 1 0 0,0-1 0 0 0,0 1-1 0 0,-1 0 1 0 0,1 0 0 0 0,0-1-1 0 0,0 1 1 0 0,0 0 0 0 0,-1 0-1 0 0,1 0 1 0 0,0-1 0 0 0,0 1-1 0 0,-1 0 1 0 0,1 0-1 0 0,0 0 1 0 0,0 0 0 0 0,-1 0-1 0 0,1 0 1 0 0,0-1 0 0 0,-1 1-1 0 0,-5 7 57 0 0,-2 17-14 0 0,8-21-37 0 0,-4 10 11 0 0,0 1 1 0 0,2-1-1 0 0,0 1 0 0 0,0 0 0 0 0,1-1 1 0 0,1 1-1 0 0,0 0 0 0 0,1 0 1 0 0,0 0-1 0 0,1-1 0 0 0,1 1 0 0 0,0-1 1 0 0,1 1-1 0 0,1-1 0 0 0,0 0 0 0 0,0-1 1 0 0,1 1-1 0 0,1-1 0 0 0,0 0 0 0 0,1-1 1 0 0,0 1-1 0 0,1-2 0 0 0,0 1 1 0 0,13 11-1 0 0,-17-18-8 0 0,0 1 0 0 0,1-1 0 0 0,-1-1 0 0 0,1 1 0 0 0,0-1 0 0 0,0 0 0 0 0,0 0 0 0 0,0-1 0 0 0,0 0 0 0 0,1 0 0 0 0,-1 0 0 0 0,9 0 0 0 0,-10-1-264 0 0,-1-1-1 0 0,1 0 1 0 0,-1-1 0 0 0,1 1-1 0 0,-1-1 1 0 0,1 1 0 0 0,8-4-1 0 0,-9 2-636 0 0,0 0 0 0 0,1 0 0 0 0,-1 0 0 0 0,0 0 0 0 0,0-1-1 0 0,-1 0 1 0 0,1 1 0 0 0,5-6 0 0 0,0-1-3140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1:01.92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78 112 512 0 0,'-4'-1'1614'0'0,"-1"-1"0"0"0,0-1-1 0 0,1 1 1 0 0,0-1 0 0 0,-1 1 0 0 0,1-1 0 0 0,0-1-1 0 0,1 1 1 0 0,-6-5 0 0 0,-16-14 3795 0 0,25 22-5350 0 0,-1 0 0 0 0,1 0 0 0 0,0 0 0 0 0,-1 0 0 0 0,1-1 0 0 0,0 1-1 0 0,-1 0 1 0 0,1 0 0 0 0,0-1 0 0 0,0 1 0 0 0,-1 0 0 0 0,1-1 0 0 0,0 1-1 0 0,0 0 1 0 0,-1-1 0 0 0,1 1 0 0 0,0 0 0 0 0,0-1 0 0 0,0 1 0 0 0,0 0-1 0 0,0-1 1 0 0,0 1 0 0 0,-1-1 0 0 0,1 1 0 0 0,0 0 0 0 0,0-1 0 0 0,0 1-1 0 0,0-1 1 0 0,1 0-3 0 0,-1 1-1 0 0,0-1 0 0 0,1 0 1 0 0,-1 1-1 0 0,1-1 0 0 0,-1 1 1 0 0,1-1-1 0 0,-1 1 0 0 0,1-1 1 0 0,-1 1-1 0 0,1-1 1 0 0,-1 1-1 0 0,1 0 0 0 0,1-1 1 0 0,25-10 304 0 0,-24 10-329 0 0,20-6 28 0 0,1 0-1 0 0,0 2 1 0 0,1 1 0 0 0,-1 0-1 0 0,1 2 1 0 0,32 1 0 0 0,-52 2-60 0 0,-1-1 1 0 0,0 1-1 0 0,1 0 1 0 0,-1 0 0 0 0,0 0-1 0 0,1 0 1 0 0,-1 1-1 0 0,0 0 1 0 0,0 0-1 0 0,0 0 1 0 0,-1 0-1 0 0,1 1 1 0 0,0-1 0 0 0,4 6-1 0 0,-5-5 15 0 0,-1 0 0 0 0,1 0 0 0 0,-1 0-1 0 0,0 0 1 0 0,0 1 0 0 0,-1-1 0 0 0,1 1 0 0 0,-1 0-1 0 0,1-1 1 0 0,-1 1 0 0 0,0 0 0 0 0,-1 0 0 0 0,1-1-1 0 0,-1 1 1 0 0,1 0 0 0 0,-2 8 0 0 0,0 3 95 0 0,-2 1 0 0 0,0-1 0 0 0,-8 20 0 0 0,6-20-47 0 0,1-1 1 0 0,1 1-1 0 0,0 0 0 0 0,-2 28 1 0 0,5-39-66 0 0,0 0 0 0 0,1 0 0 0 0,-1 0 0 0 0,1 0 0 0 0,0 0 0 0 0,0-1 0 0 0,0 1 0 0 0,0 0 0 0 0,1 0 0 0 0,0-1 0 0 0,-1 1 0 0 0,1-1 0 0 0,1 0 0 0 0,-1 1 0 0 0,0-1 0 0 0,1 0 0 0 0,-1 0 0 0 0,1 0 0 0 0,0-1 0 0 0,0 1 0 0 0,0-1 0 0 0,1 1 0 0 0,3 1 0 0 0,-3-2-50 0 0,1 0 1 0 0,-1 0-1 0 0,1-1 0 0 0,0 0 1 0 0,-1 1-1 0 0,1-2 0 0 0,0 1 1 0 0,0 0-1 0 0,0-1 1 0 0,0 0-1 0 0,0 0 0 0 0,0-1 1 0 0,0 1-1 0 0,-1-1 0 0 0,1 0 1 0 0,0 0-1 0 0,7-3 0 0 0,6-3-883 0 0,0-1 0 0 0,0 0 0 0 0,16-12 0 0 0,26-19-5542 0 0,-43 28 3468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8:48.0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 97 4065 0 0,'-2'-2'637'0'0,"-16"-16"7375"0"0,17 17-7739 0 0,0 1-1 0 0,0-1 0 0 0,0 0 0 0 0,0 0 0 0 0,0 1 0 0 0,0-1 0 0 0,0 1 1 0 0,0-1-1 0 0,0 1 0 0 0,0-1 0 0 0,-1 1 0 0 0,1 0 0 0 0,0 0 1 0 0,0-1-1 0 0,0 1 0 0 0,-3 0 0 0 0,4 0-249 0 0,0 1-1 0 0,-1-1 1 0 0,1 0 0 0 0,0 0 0 0 0,0 0-1 0 0,-1 0 1 0 0,1 1 0 0 0,0-1-1 0 0,0 0 1 0 0,0 0 0 0 0,0 1 0 0 0,-1-1-1 0 0,1 0 1 0 0,0 0 0 0 0,0 1-1 0 0,0-1 1 0 0,0 0 0 0 0,0 0-1 0 0,0 1 1 0 0,-1-1 0 0 0,1 0 0 0 0,0 1-1 0 0,0-1 1 0 0,0 0 0 0 0,0 0-1 0 0,0 1 1 0 0,0-1 0 0 0,0 0 0 0 0,0 1-1 0 0,1-1 1 0 0,0 14 390 0 0,0-9-164 0 0,1 36 1144 0 0,-2-29-1055 0 0,0 0-1 0 0,1-1 1 0 0,0 1-1 0 0,1-1 0 0 0,0 1 1 0 0,5 13-1 0 0,46 121 2241 0 0,-48-130-2469 0 0,1 1 0 0 0,1-1 0 0 0,0 0 0 0 0,1-1 0 0 0,15 22-1 0 0,-22-37-106 0 0,-1 1 0 0 0,0-1 0 0 0,1 1 0 0 0,-1-1 0 0 0,1 0-1 0 0,-1 1 1 0 0,1-1 0 0 0,-1 0 0 0 0,1 0 0 0 0,-1 1-1 0 0,1-1 1 0 0,-1 0 0 0 0,1 0 0 0 0,-1 0 0 0 0,1 0-1 0 0,-1 0 1 0 0,1 0 0 0 0,0 0 0 0 0,-1 0 0 0 0,1 0 0 0 0,-1 0-1 0 0,1 0 1 0 0,-1 0 0 0 0,1 0 0 0 0,-1 0 0 0 0,1 0-1 0 0,-1 0 1 0 0,1-1 0 0 0,-1 1 0 0 0,1 0 0 0 0,-1 0-1 0 0,1-1 1 0 0,-1 1 0 0 0,1 0 0 0 0,-1-1 0 0 0,1 1-1 0 0,-1-1 1 0 0,0 1 0 0 0,1 0 0 0 0,-1-1 0 0 0,0 1 0 0 0,1-1-1 0 0,0 0 1 0 0,14-24-23 0 0,-14 24 15 0 0,4-10-5 0 0,-1 0 1 0 0,0 0 0 0 0,-1 0 0 0 0,0-1-1 0 0,2-22 1 0 0,5-19-19 0 0,30-74-3 0 0,-33 107 16 0 0,2 1 0 0 0,0-1 1 0 0,2 2-1 0 0,13-21 0 0 0,-21 36 15 0 0,-1 0 0 0 0,1 0 1 0 0,-1 0-1 0 0,1 0 0 0 0,0 1 0 0 0,0-1 0 0 0,0 1 0 0 0,1 0 1 0 0,4-3-1 0 0,-7 5 1 0 0,0-1 0 0 0,0 1 0 0 0,0-1 0 0 0,0 1 0 0 0,0 0 1 0 0,1 0-1 0 0,-1-1 0 0 0,0 1 0 0 0,0 0 0 0 0,0 0 0 0 0,0 0 0 0 0,1 0 0 0 0,-1 1 0 0 0,0-1 1 0 0,0 0-1 0 0,0 0 0 0 0,0 1 0 0 0,0-1 0 0 0,0 0 0 0 0,0 1 0 0 0,0-1 0 0 0,0 1 1 0 0,0 0-1 0 0,0-1 0 0 0,0 1 0 0 0,0 0 0 0 0,0 0 0 0 0,0-1 0 0 0,0 1 0 0 0,-1 0 0 0 0,1 0 1 0 0,0 0-1 0 0,-1 0 0 0 0,1 0 0 0 0,0 1 0 0 0,3 8 19 0 0,0-1-1 0 0,-1 1 1 0 0,0 0-1 0 0,0 0 1 0 0,-1 0 0 0 0,1 18-1 0 0,1 3 4 0 0,4 20 66 0 0,17 77 175 0 0,-21-112-132 0 0,1 0 1 0 0,1 0-1 0 0,0 0 0 0 0,1-1 1 0 0,15 23-1 0 0,-22-38-128 0 0,0 0 0 0 0,0 0 0 0 0,0 1 0 0 0,0-1 1 0 0,0 0-1 0 0,0 0 0 0 0,0 0 0 0 0,0 0 0 0 0,0 0 0 0 0,0 0 0 0 0,0 0 0 0 0,0 0 0 0 0,0 0 0 0 0,0 0 1 0 0,0 0-1 0 0,0 0 0 0 0,0 0 0 0 0,0 0 0 0 0,0 0 0 0 0,0 0 0 0 0,0 0 0 0 0,0 0 0 0 0,0 0 0 0 0,1 0 0 0 0,-1 0 1 0 0,0 0-1 0 0,0 0 0 0 0,0 0 0 0 0,0 0 0 0 0,0 0 0 0 0,0 0 0 0 0,0 0 0 0 0,0 0 0 0 0,0 0 0 0 0,0 0 1 0 0,0 0-1 0 0,0 0 0 0 0,0 0 0 0 0,0 0 0 0 0,0 0 0 0 0,1 0 0 0 0,-1 0 0 0 0,0 0 0 0 0,0 0 0 0 0,0 0 0 0 0,0 0 1 0 0,0 0-1 0 0,0 0 0 0 0,0 0 0 0 0,0 0 0 0 0,0 0 0 0 0,0 0 0 0 0,0 0 0 0 0,0 0 0 0 0,0 0 0 0 0,0 0 1 0 0,0 0-1 0 0,0 0 0 0 0,0 0 0 0 0,0 0 0 0 0,0 0 0 0 0,0 0 0 0 0,0-1 0 0 0,0 1 0 0 0,0 0 0 0 0,0 0 0 0 0,2-7 46 0 0,-2-8-56 0 0,0 15 11 0 0,0-22-27 0 0,1 1 0 0 0,0 0 0 0 0,2 0 0 0 0,0 0-1 0 0,2 0 1 0 0,0 0 0 0 0,1 1 0 0 0,1 0 0 0 0,11-21-1 0 0,-3 10-88 0 0,2 2 0 0 0,28-40 1 0 0,-38 60 95 0 0,0 0 1 0 0,1 0 0 0 0,0 0 0 0 0,1 1 0 0 0,0 1 0 0 0,0 0 0 0 0,1 0 0 0 0,0 0 0 0 0,0 1 0 0 0,18-7 0 0 0,-26 11 15 0 0,1 1 1 0 0,0 0-1 0 0,0 1 0 0 0,-1-1 1 0 0,1 0-1 0 0,0 1 1 0 0,0 0-1 0 0,0 0 0 0 0,0 0 1 0 0,-1 0-1 0 0,1 0 0 0 0,0 0 1 0 0,0 1-1 0 0,0-1 1 0 0,0 1-1 0 0,-1 0 0 0 0,1 0 1 0 0,0 0-1 0 0,-1 0 0 0 0,4 2 1 0 0,-3-1-2 0 0,-1 0 0 0 0,0 0 0 0 0,0 0 0 0 0,0 0 0 0 0,0 1 1 0 0,0-1-1 0 0,-1 0 0 0 0,1 1 0 0 0,-1 0 0 0 0,1-1 0 0 0,-1 1 0 0 0,0 0 1 0 0,0 0-1 0 0,0-1 0 0 0,0 1 0 0 0,-1 0 0 0 0,1 0 0 0 0,-1 0 0 0 0,0 5 1 0 0,0 9 4 0 0,-2 1 1 0 0,0-1-1 0 0,-1 0 0 0 0,-1 0 1 0 0,-7 22-1 0 0,-9 42-18 0 0,19-72-50 0 0,0-1 0 0 0,1 1 0 0 0,-1 0 0 0 0,2-1 0 0 0,-1 1 0 0 0,1 0 0 0 0,3 11 0 0 0,-3-16-112 0 0,0-1 0 0 0,0 1 0 0 0,1-1 1 0 0,-1 0-1 0 0,1 0 0 0 0,0 1 1 0 0,0-1-1 0 0,3 4 0 0 0,-2-4-310 0 0,-1-1 0 0 0,1 0-1 0 0,0 1 1 0 0,0-1-1 0 0,0 0 1 0 0,0 0-1 0 0,0-1 1 0 0,0 1 0 0 0,0 0-1 0 0,1-1 1 0 0,-1 0-1 0 0,0 0 1 0 0,6 1-1 0 0,7 1-1784 0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8:48.6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151 115 2328 0 0,'0'-1'505'0'0,"0"1"-1"0"0,0-1 1 0 0,0 0-1 0 0,0 0 1 0 0,0 0-1 0 0,0 1 1 0 0,0-1-1 0 0,0 0 1 0 0,0 0-1 0 0,-1 0 1 0 0,1 1-1 0 0,0-1 0 0 0,-1 0 1 0 0,1 0-1 0 0,0 1 1 0 0,-1-1-1 0 0,1 0 1 0 0,-1 1-1 0 0,1-1 1 0 0,-1 0-1 0 0,0 0 1 0 0,0 1-323 0 0,0 0 1 0 0,1 0 0 0 0,-1 0 0 0 0,0 0-1 0 0,0 0 1 0 0,1 0 0 0 0,-1 0 0 0 0,0 0 0 0 0,1 0-1 0 0,-1 0 1 0 0,0 0 0 0 0,1 0 0 0 0,-1 1-1 0 0,0-1 1 0 0,1 0 0 0 0,-1 1 0 0 0,0-1-1 0 0,1 0 1 0 0,-1 1 0 0 0,1-1 0 0 0,-1 1-1 0 0,1-1 1 0 0,-1 1 0 0 0,1-1 0 0 0,-1 1-1 0 0,0 0 1 0 0,0 1-66 0 0,0-1 0 0 0,0 1 0 0 0,0-1-1 0 0,0 1 1 0 0,0 0 0 0 0,0 0 0 0 0,0-1-1 0 0,1 1 1 0 0,-1 0 0 0 0,1 0 0 0 0,-1 0 0 0 0,1 0-1 0 0,0 0 1 0 0,0 0 0 0 0,0 0 0 0 0,0 0-1 0 0,0 0 1 0 0,0 0 0 0 0,0-1 0 0 0,1 1 0 0 0,-1 0-1 0 0,1 0 1 0 0,0 3 0 0 0,2 2 47 0 0,0-1 1 0 0,0 1-1 0 0,0 0 1 0 0,8 10-1 0 0,-4-7-81 0 0,1 0-1 0 0,0-1 1 0 0,0 0-1 0 0,1-1 1 0 0,0 0-1 0 0,0 0 1 0 0,1-1 0 0 0,0 0-1 0 0,0 0 1 0 0,1-1-1 0 0,12 4 1 0 0,-14-6-82 0 0,1-1 0 0 0,-1 0 1 0 0,1-1-1 0 0,-1 0 0 0 0,1-1 0 0 0,0 0 1 0 0,0 0-1 0 0,0-1 0 0 0,0 0 0 0 0,0-1 1 0 0,-1 0-1 0 0,1-1 0 0 0,0 0 0 0 0,10-3 1 0 0,-8 1-14 0 0,-1 0 0 0 0,0 0 0 0 0,1-1 0 0 0,-2-1 0 0 0,22-13 0 0 0,-29 16-16 0 0,1 0 1 0 0,-1 0-1 0 0,1-1 1 0 0,-1 1-1 0 0,0-1 1 0 0,0 0-1 0 0,0 1 1 0 0,-1-1-1 0 0,1 0 1 0 0,-1-1-1 0 0,0 1 1 0 0,0 0-1 0 0,-1-1 0 0 0,1 1 1 0 0,-1-1-1 0 0,0 1 1 0 0,0-1-1 0 0,0-7 1 0 0,-1 5 19 0 0,0 0 1 0 0,0 0 0 0 0,-1 0 0 0 0,0 0-1 0 0,-1 0 1 0 0,1 0 0 0 0,-1 0-1 0 0,-1 1 1 0 0,1-1 0 0 0,-1 1 0 0 0,0-1-1 0 0,-1 1 1 0 0,1 0 0 0 0,-1 0-1 0 0,-1 1 1 0 0,1-1 0 0 0,-1 1 0 0 0,0 0-1 0 0,0 0 1 0 0,0 0 0 0 0,0 1-1 0 0,-1 0 1 0 0,-7-4 0 0 0,6 4 51 0 0,-1 0-1 0 0,1 0 1 0 0,-1 1 0 0 0,0 0-1 0 0,0 0 1 0 0,-1 1 0 0 0,1 0-1 0 0,0 0 1 0 0,-1 1 0 0 0,1 1-1 0 0,-1-1 1 0 0,0 1 0 0 0,1 0-1 0 0,-1 1 1 0 0,1 0 0 0 0,-1 1-1 0 0,1-1 1 0 0,-15 6 0 0 0,-8 7 239 0 0,0 0 0 0 0,1 2 0 0 0,0 1 0 0 0,-47 38 0 0 0,68-47-238 0 0,0 0 1 0 0,0 1 0 0 0,1 0 0 0 0,0 0 0 0 0,1 1 0 0 0,0 0 0 0 0,0 0 0 0 0,1 1 0 0 0,0 0 0 0 0,1 0-1 0 0,-6 19 1 0 0,9-22-37 0 0,0 0-1 0 0,0 0 0 0 0,1 0 0 0 0,0 0 0 0 0,0 1 1 0 0,1-1-1 0 0,0 0 0 0 0,1 1 0 0 0,0-1 1 0 0,0 0-1 0 0,1 0 0 0 0,0 0 0 0 0,0 0 0 0 0,1 0 1 0 0,0 0-1 0 0,0-1 0 0 0,9 15 0 0 0,-2-7-3 0 0,1-1 0 0 0,0-1 0 0 0,2 0 0 0 0,-1 0-1 0 0,1-1 1 0 0,1-1 0 0 0,26 17 0 0 0,-14-12-403 0 0,1-1 0 0 0,1-2 1 0 0,47 17-1 0 0,-53-23-2226 0 0,1-1 1 0 0,42 6-1 0 0,-26-9 217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8:56.7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87 512 0 0,'7'-16'1519'0'0,"-4"9"-548"0"0,-1 0 0 0 0,1 1 0 0 0,0-1 0 0 0,1 1 0 0 0,-1 0 0 0 0,1 0 0 0 0,1 0 0 0 0,4-5 0 0 0,-8 11-763 0 0,-1-1-1 0 0,1 0 1 0 0,-1 1-1 0 0,1-1 1 0 0,0 0-1 0 0,-1 1 1 0 0,1-1-1 0 0,0 1 1 0 0,0-1-1 0 0,0 1 1 0 0,-1 0-1 0 0,1-1 1 0 0,0 1-1 0 0,0 0 1 0 0,0-1 0 0 0,1 1-1 0 0,-1 0-129 0 0,-1 0 0 0 0,0 0 0 0 0,1 0 0 0 0,-1 1 0 0 0,0-1 0 0 0,1 0 0 0 0,-1 0 0 0 0,0 1 0 0 0,1-1 0 0 0,-1 0 0 0 0,0 0 0 0 0,0 1 0 0 0,1-1 0 0 0,-1 0 0 0 0,0 1 0 0 0,0-1 0 0 0,0 0 0 0 0,0 1 0 0 0,1-1 0 0 0,-1 0 0 0 0,0 1 0 0 0,0-1 0 0 0,0 1 0 0 0,0-1 0 0 0,0 0 0 0 0,0 1 0 0 0,0-1 0 0 0,0 7 380 0 0,0 0 0 0 0,0 0 0 0 0,-2 10-1 0 0,1-8-202 0 0,1-7-208 0 0,-5 45 518 0 0,2-1 1 0 0,4 74-1 0 0,2-95-538 0 0,-2 48 0 0 0,-1-64-584 0 0,-1 0 0 0 0,0-1 0 0 0,-1 1 0 0 0,0-1 0 0 0,0 1-1 0 0,-1-1 1 0 0,0 0 0 0 0,-1 0 0 0 0,-4 9 0 0 0,-3-2-2314 0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07.3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410 171 512 0 0,'3'-4'375'0'0,"1"0"0"0"0,-1 0 0 0 0,0 0 0 0 0,0 0 0 0 0,0 0 0 0 0,-1-1 0 0 0,1 1 0 0 0,-1-1 0 0 0,0 1 0 0 0,-1-1 0 0 0,1 0 0 0 0,-1 0 0 0 0,0 0 0 0 0,0 0-1 0 0,0 0 1 0 0,-1 0 0 0 0,0 0 0 0 0,0-9 0 0 0,0 8 478 0 0,0-1 0 0 0,0 1 0 0 0,-1 0 0 0 0,0 0 0 0 0,-2-7-1 0 0,3 11-690 0 0,-1 1-1 0 0,1-1 1 0 0,-1 1-1 0 0,0-1 0 0 0,0 1 1 0 0,1 0-1 0 0,-1-1 1 0 0,0 1-1 0 0,0 0 1 0 0,0 0-1 0 0,-1-1 0 0 0,1 1 1 0 0,0 0-1 0 0,0 0 1 0 0,-1 0-1 0 0,1 1 1 0 0,0-1-1 0 0,-1 0 0 0 0,1 0 1 0 0,-1 1-1 0 0,1-1 1 0 0,-1 1-1 0 0,1-1 1 0 0,-3 0-1 0 0,-11 0 175 0 0,1-1 1 0 0,0 2-1 0 0,0 0 1 0 0,0 0-1 0 0,-1 2 1 0 0,1 0-1 0 0,0 0 0 0 0,-16 6 1 0 0,5 0 52 0 0,-1 1 0 0 0,1 1 1 0 0,-32 18-1 0 0,47-22-235 0 0,1 0 1 0 0,-1 0-1 0 0,1 1 1 0 0,1 0-1 0 0,-1 1 0 0 0,1-1 1 0 0,0 2-1 0 0,1-1 1 0 0,0 1-1 0 0,1 1 1 0 0,-1-1-1 0 0,2 1 0 0 0,-1 0 1 0 0,-4 13-1 0 0,7-15-96 0 0,1 1 0 0 0,-1 0 1 0 0,1 0-1 0 0,1 0 0 0 0,0 0 0 0 0,0 0 0 0 0,1 0 0 0 0,0 0 0 0 0,0 0 0 0 0,1 0 0 0 0,0 0 0 0 0,1 0 0 0 0,0 0 1 0 0,1 0-1 0 0,-1 0 0 0 0,2-1 0 0 0,7 17 0 0 0,-6-18-83 0 0,0 1 0 0 0,0-1 0 0 0,1-1 0 0 0,0 1 0 0 0,0-1-1 0 0,0 0 1 0 0,1 0 0 0 0,0-1 0 0 0,0 1 0 0 0,0-2 0 0 0,1 1 0 0 0,0-1 0 0 0,0 0 0 0 0,0-1 0 0 0,0 0 0 0 0,10 3-1 0 0,7 0-1023 0 0,1-1 0 0 0,-1-1 0 0 0,2-1 0 0 0,29 0 0 0 0,-24-3-1323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07.8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67 57 376 0 0,'-40'-7'7634'0'0,"14"5"443"0"0,52 0-3570 0 0,17-7-3196 0 0,-14 2-673 0 0,138-15-34 0 0,-111 17-718 0 0,8 3-877 0 0,-48 2-293 0 0,-21 8-7872 0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08.16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 99 1112 0 0,'-1'-1'676'0'0,"0"-1"0"0"0,0 1 0 0 0,-1-1 0 0 0,2 1 1 0 0,-1-1-1 0 0,0 0 0 0 0,0 1 0 0 0,0-1 0 0 0,1 0 0 0 0,-1 0 0 0 0,1 1 0 0 0,-1-1 0 0 0,1 0 0 0 0,0 0 0 0 0,0 0 0 0 0,0-3 0 0 0,0 4-457 0 0,1-1 1 0 0,-1 1-1 0 0,1-1 0 0 0,0 1 0 0 0,0 0 1 0 0,0-1-1 0 0,0 1 0 0 0,0 0 0 0 0,0-1 1 0 0,0 1-1 0 0,0 0 0 0 0,0 0 0 0 0,0 0 1 0 0,1 0-1 0 0,-1 0 0 0 0,0 0 1 0 0,1 0-1 0 0,-1 0 0 0 0,3 0 0 0 0,12-6 234 0 0,0 0-1 0 0,1 2 1 0 0,-1 0-1 0 0,1 1 1 0 0,19-3-1 0 0,1 3-344 0 0,49 0-1 0 0,-58 5-625 0 0,32 4-1 0 0,-24 2-5620 0 0,-26-5 1269 0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0.1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302 224 512 0 0,'2'-4'306'0'0,"1"0"0"0"0,-1-1 0 0 0,-1 1 0 0 0,1 0 0 0 0,-1 0 0 0 0,1-1 0 0 0,-1 1 1 0 0,0-1-1 0 0,-1 1 0 0 0,1-1 0 0 0,-1 0 0 0 0,0 1 0 0 0,0-1 0 0 0,-1-4 0 0 0,0 2 233 0 0,-1 1-1 0 0,1 0 1 0 0,-1 0 0 0 0,-1 0 0 0 0,1 0-1 0 0,-1 0 1 0 0,0 0 0 0 0,-1 1 0 0 0,-4-7-1 0 0,-3-4 473 0 0,5 6-382 0 0,-1 1 0 0 0,0 0 0 0 0,0 1 0 0 0,-11-11 0 0 0,16 18-526 0 0,0-1 1 0 0,0 1-1 0 0,1-1 1 0 0,-1 1-1 0 0,-1 0 1 0 0,1 0-1 0 0,0 0 1 0 0,0 0-1 0 0,0 0 0 0 0,-1 0 1 0 0,1 1-1 0 0,0-1 1 0 0,-1 1-1 0 0,1-1 1 0 0,0 1-1 0 0,-1 0 1 0 0,1 0-1 0 0,0 0 1 0 0,-1 0-1 0 0,1 0 0 0 0,-1 1 1 0 0,1-1-1 0 0,0 1 1 0 0,-1 0-1 0 0,-3 1 1 0 0,-3 3 172 0 0,-1 1 1 0 0,2 0-1 0 0,-1 1 1 0 0,1-1-1 0 0,-1 2 1 0 0,2-1-1 0 0,-1 1 1 0 0,1 0 0 0 0,-11 17-1 0 0,6-6 125 0 0,1 0 1 0 0,0 1-1 0 0,-13 36 0 0 0,20-43-288 0 0,0 0 1 0 0,1 0-1 0 0,0 0 1 0 0,1 0-1 0 0,1 1 1 0 0,0-1-1 0 0,0 1 1 0 0,1-1-1 0 0,1 1 1 0 0,3 13-1 0 0,-3-19-92 0 0,1 0 0 0 0,0-1 0 0 0,1 1 0 0 0,-1-1 0 0 0,1 1 0 0 0,1-1 0 0 0,0 0 0 0 0,0 0-1 0 0,0-1 1 0 0,1 1 0 0 0,0-1 0 0 0,0 0 0 0 0,0 0 0 0 0,1 0 0 0 0,0-1 0 0 0,0 0 0 0 0,0 0 0 0 0,9 4 0 0 0,-7-5-34 0 0,-1-1 0 0 0,1 0 0 0 0,0 0 1 0 0,0-1-1 0 0,0 0 0 0 0,0 0 0 0 0,1-1 1 0 0,-1 0-1 0 0,0-1 0 0 0,0 0 0 0 0,1 0 0 0 0,-1 0 1 0 0,0-1-1 0 0,13-3 0 0 0,1-2-111 0 0,-1 0 0 0 0,0-1 1 0 0,0-1-1 0 0,24-14 0 0 0,-29 13 24 0 0,0 0 1 0 0,-1-1 0 0 0,15-13-1 0 0,-23 18 79 0 0,-1-1-1 0 0,0 0 0 0 0,0 0 0 0 0,-1 0 0 0 0,0-1 0 0 0,0 0 0 0 0,0 0 0 0 0,6-15 0 0 0,-9 18 18 0 0,-1-1-1 0 0,1 1 1 0 0,-2-1-1 0 0,1 0 1 0 0,0 0 0 0 0,-1 0-1 0 0,0 0 1 0 0,0 1 0 0 0,0-1-1 0 0,-1 0 1 0 0,1 0-1 0 0,-1 0 1 0 0,-1 1 0 0 0,1-1-1 0 0,-2-4 1 0 0,-4-8 7 0 0,-1 1 0 0 0,-17-26 0 0 0,18 31-43 0 0,-3-5 43 0 0,0 2 0 0 0,-1-1 0 0 0,0 2 0 0 0,-17-15 0 0 0,23 22 9 0 0,0 2-1 0 0,-1-1 0 0 0,0 0 1 0 0,0 1-1 0 0,0 0 0 0 0,-1 1 1 0 0,1-1-1 0 0,-1 1 0 0 0,0 1 0 0 0,0-1 1 0 0,0 1-1 0 0,-14-2 0 0 0,15 4 6 0 0,0 0 0 0 0,0 0-1 0 0,-1 1 1 0 0,1 0 0 0 0,0 1-1 0 0,0-1 1 0 0,0 1 0 0 0,1 0-1 0 0,-1 1 1 0 0,0-1 0 0 0,1 1-1 0 0,-1 0 1 0 0,1 1 0 0 0,-9 6-1 0 0,0 2 42 0 0,0 1 1 0 0,1 0-1 0 0,-19 24 0 0 0,18-19-34 0 0,0 1 1 0 0,1 0-1 0 0,1 1 0 0 0,1 0 0 0 0,1 1 0 0 0,-14 43 1 0 0,22-58-31 0 0,1 1 1 0 0,0 0 0 0 0,1-1 0 0 0,-1 1 0 0 0,2 0-1 0 0,-1-1 1 0 0,1 1 0 0 0,-1 0 0 0 0,2-1 0 0 0,-1 1 0 0 0,1-1-1 0 0,0 1 1 0 0,0-1 0 0 0,1 0 0 0 0,0 0 0 0 0,0 0 0 0 0,0 0-1 0 0,1 0 1 0 0,0-1 0 0 0,5 6 0 0 0,-4-5-28 0 0,1-1 0 0 0,-1 1-1 0 0,1-1 1 0 0,0-1 0 0 0,0 1 0 0 0,0-1 0 0 0,1 0 0 0 0,-1 0-1 0 0,1-1 1 0 0,0 0 0 0 0,0 0 0 0 0,1-1 0 0 0,-1 0 0 0 0,0 0 0 0 0,1-1-1 0 0,-1 1 1 0 0,12-1 0 0 0,-7-2-106 0 0,1 0 1 0 0,-1-1-1 0 0,0 0 1 0 0,1-1-1 0 0,-1 0 1 0 0,-1-1-1 0 0,1 0 1 0 0,22-12-1 0 0,-10 2-747 0 0,0-1 0 0 0,41-34 0 0 0,-59 43 663 0 0,1-1 0 0 0,-1 1 0 0 0,-1-1 0 0 0,1 0 0 0 0,-1-1 1 0 0,0 1-1 0 0,-1-1 0 0 0,0 0 0 0 0,0 0 0 0 0,0-1 0 0 0,3-13 0 0 0,-4 8 236 0 0,0 0-1 0 0,0 0 1 0 0,-2-1-1 0 0,0 1 1 0 0,-1 0-1 0 0,-2-24 1 0 0,-3 15 187 0 0,5 22-166 0 0,0 1 1 0 0,0-1-1 0 0,0 1 0 0 0,0-1 0 0 0,-1 0 0 0 0,1 1 1 0 0,0-1-1 0 0,0 1 0 0 0,0-1 0 0 0,-1 1 0 0 0,1-1 0 0 0,0 1 1 0 0,-1-1-1 0 0,1 1 0 0 0,-1-1 0 0 0,1 1 0 0 0,0-1 1 0 0,-1 1-1 0 0,1 0 0 0 0,-1-1 0 0 0,1 1 0 0 0,-1 0 1 0 0,1-1-1 0 0,-1 1 0 0 0,0 0 0 0 0,1 0 0 0 0,-1-1 0 0 0,1 1 1 0 0,-1 0-1 0 0,1 0 0 0 0,-1 0 0 0 0,0 0 0 0 0,1 0 1 0 0,-1 0-1 0 0,0 0 0 0 0,0 1 30 0 0,0 0 1 0 0,-1 0-1 0 0,1 0 0 0 0,0 0 1 0 0,0 0-1 0 0,0 0 1 0 0,1 0-1 0 0,-1 0 0 0 0,0 1 1 0 0,0-1-1 0 0,1 0 1 0 0,-1 1-1 0 0,0 2 0 0 0,-7 19 446 0 0,8-21-455 0 0,-3 6 9 0 0,1 1 1 0 0,0 0-1 0 0,1-1 1 0 0,0 1-1 0 0,1 0 1 0 0,0 0-1 0 0,0 0 1 0 0,0 0-1 0 0,2-1 1 0 0,1 11-1 0 0,-1-13-70 0 0,0 1 0 0 0,1 0 0 0 0,0-1-1 0 0,0 1 1 0 0,0-1 0 0 0,1 0 0 0 0,0 0 0 0 0,0 0-1 0 0,0-1 1 0 0,1 0 0 0 0,0 1 0 0 0,0-1 0 0 0,6 4-1 0 0,6 3-143 0 0,0 0-1 0 0,1-2 1 0 0,1 0-1 0 0,32 13 1 0 0,4-3-5227 0 0,-40-15 2151 0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0.5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59 101 2401 0 0,'-2'0'1285'0'0,"-1"1"1"0"0,0 0 0 0 0,1-1 0 0 0,-1 1-1 0 0,0 0 1 0 0,-4 3 0 0 0,5-3-744 0 0,0 1 0 0 0,0-1 0 0 0,1 1 0 0 0,-1 0 0 0 0,0-1 0 0 0,-2 5 0 0 0,1-2-210 0 0,0 1-1 0 0,1-1 1 0 0,0 1 0 0 0,0 0-1 0 0,0-1 1 0 0,1 1-1 0 0,-2 6 1 0 0,2-5-95 0 0,0 0-1 0 0,1 1 1 0 0,-1-1 0 0 0,1 0 0 0 0,1 1-1 0 0,-1-1 1 0 0,1 0 0 0 0,0 1 0 0 0,1-1 0 0 0,-1 0-1 0 0,1 0 1 0 0,0 0 0 0 0,1 0 0 0 0,0 0-1 0 0,-1-1 1 0 0,8 10 0 0 0,-5-8-118 0 0,0 1 1 0 0,1-1-1 0 0,0 0 1 0 0,0-1-1 0 0,1 0 1 0 0,0 0-1 0 0,0 0 1 0 0,1-1-1 0 0,-1 0 0 0 0,1 0 1 0 0,10 4-1 0 0,-17-9-113 0 0,0 1-1 0 0,0-1 1 0 0,0 1-1 0 0,0-1 1 0 0,1 1-1 0 0,-1-1 1 0 0,0 1-1 0 0,0-1 1 0 0,0 0-1 0 0,0 0 0 0 0,1 0 1 0 0,-1 0-1 0 0,0 0 1 0 0,0 0-1 0 0,0 0 1 0 0,1 0-1 0 0,-1 0 1 0 0,0 0-1 0 0,0-1 1 0 0,0 1-1 0 0,0 0 1 0 0,0-1-1 0 0,0 1 1 0 0,1-1-1 0 0,-1 1 1 0 0,0-1-1 0 0,0 0 0 0 0,0 0 1 0 0,1-1-1 0 0,-1 0-9 0 0,0 0 0 0 0,0 0 0 0 0,0 0 0 0 0,0 0 0 0 0,0 0 0 0 0,-1-1 0 0 0,1 1 0 0 0,-1 0 0 0 0,0-1 0 0 0,1 1 0 0 0,-1 0 0 0 0,0-1 0 0 0,0 1 0 0 0,-1-3 0 0 0,-6-44-73 0 0,5 40 75 0 0,0 0 1 0 0,1 0-1 0 0,0 0 1 0 0,0-1-1 0 0,1 1 1 0 0,0 0 0 0 0,1 0-1 0 0,0 0 1 0 0,0-1-1 0 0,4-11 1 0 0,0 9-14 0 0,0-1 1 0 0,1 1-1 0 0,0 0 1 0 0,1 0-1 0 0,1 1 0 0 0,0 0 1 0 0,17-19-1 0 0,-21 26 5 0 0,1-1 0 0 0,1 1 0 0 0,-1 0 0 0 0,0 0-1 0 0,1 1 1 0 0,0-1 0 0 0,11-4 0 0 0,-13 7 7 0 0,1 0 0 0 0,-1 0 1 0 0,0 0-1 0 0,0 0 0 0 0,0 0 0 0 0,1 1 0 0 0,-1 0 0 0 0,0 0 1 0 0,1 0-1 0 0,-1 1 0 0 0,0 0 0 0 0,0-1 0 0 0,6 3 1 0 0,-6-2-2 0 0,-1 1 0 0 0,1 0 1 0 0,0 0-1 0 0,0 0 1 0 0,-1 0-1 0 0,1 1 0 0 0,-1-1 1 0 0,0 1-1 0 0,1 0 1 0 0,-1 0-1 0 0,-1 0 0 0 0,1 0 1 0 0,0 1-1 0 0,-1-1 1 0 0,0 1-1 0 0,1 0 0 0 0,0 3 1 0 0,4 10-12 0 0,-1-1 1 0 0,8 34-1 0 0,-10-34 14 0 0,0 0 0 0 0,9 19 0 0 0,-9-28-99 0 0,0 0 0 0 0,0 0 0 0 0,0 0 0 0 0,1-1 0 0 0,10 11 0 0 0,-11-14-415 0 0,0 1 1 0 0,0-1-1 0 0,0 0 1 0 0,0 0 0 0 0,0-1-1 0 0,5 3 1 0 0,4 0-1665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1.1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263 569 376 0 0,'4'0'517'0'0,"0"-1"-1"0"0,-1 1 1 0 0,1-1 0 0 0,0 1-1 0 0,0 0 1 0 0,0 1 0 0 0,-1-1 0 0 0,1 0-1 0 0,0 1 1 0 0,-1 0 0 0 0,1 0-1 0 0,0 0 1 0 0,4 3 0 0 0,-2-2 88 0 0,0 0 1 0 0,1 0-1 0 0,7 0 0 0 0,-11-1-454 0 0,-1-1 0 0 0,1-1-1 0 0,0 1 1 0 0,-1 0-1 0 0,1 0 1 0 0,-1-1-1 0 0,1 0 1 0 0,-1 1-1 0 0,1-1 1 0 0,-1 0-1 0 0,0 0 1 0 0,1 0-1 0 0,-1-1 1 0 0,0 1-1 0 0,0-1 1 0 0,0 1-1 0 0,0-1 1 0 0,0 1-1 0 0,0-1 1 0 0,0 0 0 0 0,-1 0-1 0 0,1 0 1 0 0,-1 0-1 0 0,1 0 1 0 0,-1-1-1 0 0,2-3 1 0 0,-1 3-33 0 0,-1-1 1 0 0,1 1 0 0 0,-1-1-1 0 0,0 0 1 0 0,0 0 0 0 0,0 0-1 0 0,0 0 1 0 0,-1 0 0 0 0,0 0-1 0 0,0 0 1 0 0,0 0 0 0 0,0 1-1 0 0,-1-1 1 0 0,1 0-1 0 0,-1 0 1 0 0,-2-7 0 0 0,-6-8 428 0 0,-1 1 0 0 0,-1 0-1 0 0,-17-22 1 0 0,13 19-195 0 0,4 6-53 0 0,0 1-1 0 0,-1 0 1 0 0,-1 0-1 0 0,0 1 1 0 0,-1 1-1 0 0,0 0 1 0 0,-29-18-1 0 0,40 28-250 0 0,-1 0-1 0 0,0 0 0 0 0,1 1 0 0 0,-1-1 0 0 0,0 1 1 0 0,0 0-1 0 0,1 0 0 0 0,-1 0 0 0 0,0 1 0 0 0,0-1 0 0 0,0 1 1 0 0,0 0-1 0 0,0 0 0 0 0,0 0 0 0 0,0 1 0 0 0,0 0 1 0 0,0-1-1 0 0,0 1 0 0 0,0 0 0 0 0,0 1 0 0 0,1-1 1 0 0,-1 1-1 0 0,0 0 0 0 0,1 0 0 0 0,0 0 0 0 0,-1 0 0 0 0,1 0 1 0 0,0 1-1 0 0,0-1 0 0 0,-3 4 0 0 0,-4 5 55 0 0,1 0 0 0 0,0 0 0 0 0,1 1 0 0 0,0 0 0 0 0,0 0 1 0 0,2 1-1 0 0,-6 13 0 0 0,7-14-66 0 0,0 0 1 0 0,1 0 0 0 0,1 1-1 0 0,0-1 1 0 0,1 1 0 0 0,0 0-1 0 0,1 0 1 0 0,0 0 0 0 0,1 0-1 0 0,3 24 1 0 0,-1-26-37 0 0,0-1 0 0 0,1 0 0 0 0,0-1 1 0 0,0 1-1 0 0,1 0 0 0 0,1-1 0 0 0,-1 0 0 0 0,2 0 0 0 0,-1 0 0 0 0,1-1 1 0 0,0 0-1 0 0,1 0 0 0 0,0 0 0 0 0,9 7 0 0 0,-10-9-20 0 0,1-1 0 0 0,-1-1 0 0 0,1 1 0 0 0,0-1 0 0 0,0-1 1 0 0,0 1-1 0 0,1-1 0 0 0,-1 0 0 0 0,1-1 0 0 0,0 1 0 0 0,-1-2 0 0 0,1 1 0 0 0,0-1 0 0 0,0 0 0 0 0,0-1 0 0 0,10 0 1 0 0,-9-1-29 0 0,1-1 0 0 0,0 1 0 0 0,-1-2 0 0 0,0 1 0 0 0,1-1 1 0 0,-1-1-1 0 0,0 0 0 0 0,0 0 0 0 0,-1-1 0 0 0,1 0 1 0 0,-1 0-1 0 0,15-13 0 0 0,-12 8-41 0 0,1-1 0 0 0,-2 0 1 0 0,1 0-1 0 0,15-25 0 0 0,-22 30 79 0 0,-1 0 0 0 0,1 0 0 0 0,-2-1 1 0 0,1 1-1 0 0,-1-1 0 0 0,0 0 0 0 0,0 0 0 0 0,-1 0 0 0 0,0 0 0 0 0,0 0 0 0 0,0 0 1 0 0,-2-13-1 0 0,-17-100 162 0 0,7 64-108 0 0,5 20-12 0 0,-12-94 395 0 0,17 112-362 0 0,0 0 0 0 0,1 1 1 0 0,1-1-1 0 0,1 0 0 0 0,5-22 1 0 0,-5 34 225 0 0,0 7-75 0 0,-1 13 44 0 0,-1 24-51 0 0,-4 8-171 0 0,3 0-1 0 0,2 0 1 0 0,8 58 0 0 0,-6-85-110 0 0,0-1 0 0 0,2 0 0 0 0,0 0 0 0 0,1-1 0 0 0,0 1 0 0 0,2-1 0 0 0,0 0 0 0 0,1-1 0 0 0,0 0 1 0 0,1-1-1 0 0,13 15 0 0 0,53 53-5990 0 0,-57-62 3159 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1.84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356 24 8 0 0,'-2'-2'352'0'0,"0"0"0"0"0,1 0 0 0 0,-1 1 0 0 0,0-1 0 0 0,0 0 0 0 0,0 1 0 0 0,0-1 0 0 0,0 1 0 0 0,0 0-1 0 0,0 0 1 0 0,-1 0 0 0 0,1 0 0 0 0,0 0 0 0 0,-1 0 0 0 0,1 0 0 0 0,0 1 0 0 0,-1-1 0 0 0,1 1 0 0 0,-1 0 0 0 0,1 0 0 0 0,-1 0 0 0 0,1 0 0 0 0,-1 0 0 0 0,1 1 0 0 0,-1-1 0 0 0,1 1 0 0 0,-1-1-1 0 0,1 1 1 0 0,0 0 0 0 0,-4 1 0 0 0,-18 8 1002 0 0,1 1-1 0 0,0 1 0 0 0,0 1 0 0 0,1 1 0 0 0,-31 26 0 0 0,41-31-1030 0 0,1 1 0 0 0,1 0 0 0 0,0 0 0 0 0,0 1 0 0 0,1 0 0 0 0,1 1 0 0 0,0 0 0 0 0,0 1-1 0 0,-6 13 1 0 0,11-20-254 0 0,1 0 0 0 0,0 0 0 0 0,0 0 0 0 0,0 0 0 0 0,1 0 0 0 0,0 0 0 0 0,0 0 0 0 0,1 1 0 0 0,-1-1 0 0 0,1 0 0 0 0,1 0 0 0 0,-1 1 0 0 0,1-1 0 0 0,0 0 0 0 0,0 0 0 0 0,1 0-1 0 0,0 0 1 0 0,0 0 0 0 0,1 0 0 0 0,-1-1 0 0 0,1 1 0 0 0,0-1 0 0 0,6 8 0 0 0,-3-7-72 0 0,0 1 0 0 0,0-1 0 0 0,0-1 0 0 0,1 1 0 0 0,0-1 0 0 0,0 0 0 0 0,1-1 0 0 0,-1 1 0 0 0,1-2 0 0 0,0 1 0 0 0,0-1 0 0 0,0 0 0 0 0,0-1 0 0 0,1 0 0 0 0,-1 0 0 0 0,1 0 0 0 0,13-1 0 0 0,-9 0-39 0 0,1-1 0 0 0,0-1 0 0 0,0 0 0 0 0,0-1 0 0 0,0 0 0 0 0,-1-1 0 0 0,1 0 0 0 0,-1-1 0 0 0,0-1 0 0 0,16-8 0 0 0,-21 9-34 0 0,-1 0 0 0 0,0-1-1 0 0,0 0 1 0 0,13-11 0 0 0,-18 15 53 0 0,-1 0 0 0 0,0-1 1 0 0,1 1-1 0 0,-1-1 1 0 0,0 0-1 0 0,0 1 0 0 0,0-1 1 0 0,0 0-1 0 0,0 0 0 0 0,0 1 1 0 0,0-1-1 0 0,0 0 1 0 0,-1 0-1 0 0,1 0 0 0 0,-1 0 1 0 0,0 0-1 0 0,1 0 0 0 0,-1 0 1 0 0,0 0-1 0 0,0 0 1 0 0,0 0-1 0 0,-1 0 0 0 0,1 0 1 0 0,0 0-1 0 0,-1 0 0 0 0,0-2 1 0 0,-7-11-68 0 0,0 0 0 0 0,-1 1 0 0 0,0 0 0 0 0,-21-23 0 0 0,5 7 25 0 0,13 14 35 0 0,-2-3 40 0 0,-1 1 0 0 0,-27-27 0 0 0,38 41 3 0 0,-1 0-1 0 0,0 0 0 0 0,0 0 0 0 0,0 1 1 0 0,-1 0-1 0 0,1 0 0 0 0,-1 0 0 0 0,0 1 1 0 0,1 0-1 0 0,-1 0 0 0 0,0 0 0 0 0,-1 1 1 0 0,1-1-1 0 0,-11 1 0 0 0,13 1 6 0 0,0 1 0 0 0,0-1 1 0 0,0 1-1 0 0,0 0 0 0 0,0 1 0 0 0,0-1 0 0 0,0 1 1 0 0,1-1-1 0 0,-1 1 0 0 0,1 0 0 0 0,-1 1 0 0 0,1-1 1 0 0,0 0-1 0 0,0 1 0 0 0,0 0 0 0 0,0 0 0 0 0,0 0 1 0 0,1 0-1 0 0,-4 5 0 0 0,-1 2-5 0 0,1-1 1 0 0,1 2-1 0 0,-1-1 0 0 0,2 0 1 0 0,-6 18-1 0 0,8-24-17 0 0,1 1 0 0 0,0 0 0 0 0,0 0 0 0 0,1 0 0 0 0,-1 0 0 0 0,1 0 0 0 0,0 0-1 0 0,1 0 1 0 0,-1 0 0 0 0,1 0 0 0 0,0 0 0 0 0,0 0 0 0 0,0 0 0 0 0,1 0 0 0 0,0 0 0 0 0,0-1 0 0 0,0 1-1 0 0,0-1 1 0 0,1 0 0 0 0,0 1 0 0 0,4 4 0 0 0,-1-2-15 0 0,0-1-1 0 0,0-1 0 0 0,0 1 1 0 0,1-1-1 0 0,0 0 1 0 0,0 0-1 0 0,0-1 1 0 0,0 0-1 0 0,1-1 1 0 0,0 1-1 0 0,0-1 1 0 0,8 2-1 0 0,11 1-359 0 0,0-1 0 0 0,0-1 0 0 0,0-1-1 0 0,34-1 1 0 0,-35-3-1909 0 0,0-1 1 0 0,35-7-1 0 0,-29 1 427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1:02.12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298 8 2753 0 0,'-16'-4'7099'0'0,"15"3"-6796"0"0,0 1-1 0 0,0-1 1 0 0,0 1 0 0 0,0-1-1 0 0,0 1 1 0 0,0 0 0 0 0,0 0-1 0 0,0 0 1 0 0,0-1-1 0 0,0 1 1 0 0,0 0 0 0 0,0 0-1 0 0,0 0 1 0 0,-1 1 0 0 0,1-1-1 0 0,0 0 1 0 0,0 0-1 0 0,0 1 1 0 0,0-1 0 0 0,0 0-1 0 0,0 1 1 0 0,0-1 0 0 0,0 1-1 0 0,0-1 1 0 0,1 1-1 0 0,-1 0 1 0 0,0-1 0 0 0,0 1-1 0 0,0 0 1 0 0,0 0 0 0 0,1 0-1 0 0,-2 1 1 0 0,-6 8 652 0 0,1 1-1 0 0,0 0 1 0 0,-9 21 0 0 0,10-19-550 0 0,-1 0 0 0 0,-15 20 0 0 0,5-13-206 0 0,-1 0 0 0 0,-27 20-1 0 0,26-24-335 0 0,1 1 0 0 0,-28 33-1 0 0,44-47 14 0 0,1-1 0 0 0,0 0-1 0 0,-1 0 1 0 0,1 1-1 0 0,0-1 1 0 0,0 1-1 0 0,0-1 1 0 0,-1 6 0 0 0,2-8 5 0 0,0 1 0 0 0,0 0 0 0 0,0-1 0 0 0,0 1 1 0 0,0 0-1 0 0,0-1 0 0 0,0 1 0 0 0,0 0 0 0 0,0 0 1 0 0,0-1-1 0 0,1 1 0 0 0,-1 0 0 0 0,0-1 0 0 0,0 1 0 0 0,1 0 1 0 0,-1-1-1 0 0,0 1 0 0 0,1-1 0 0 0,-1 1 0 0 0,1 0 1 0 0,-1-1-1 0 0,1 1 0 0 0,-1-1 0 0 0,1 1 0 0 0,-1-1 1 0 0,1 0-1 0 0,-1 1 0 0 0,1-1 0 0 0,0 1 0 0 0,-1-1 1 0 0,1 0-1 0 0,-1 0 0 0 0,1 1 0 0 0,0-1 0 0 0,-1 0 0 0 0,1 0 1 0 0,1 0-1 0 0,12 1-2754 0 0,2-1 726 0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2.1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69 22 1168 0 0,'0'-1'363'0'0,"0"0"0"0"0,0 0 0 0 0,0 1 0 0 0,0-1 0 0 0,0 0 0 0 0,0 0 0 0 0,0 0 0 0 0,0 1-1 0 0,-1-1 1 0 0,1 0 0 0 0,0 0 0 0 0,0 1 0 0 0,-1-1 0 0 0,1 0 0 0 0,0 1 0 0 0,-1-1 0 0 0,1 0 0 0 0,-1 1 0 0 0,1-1-1 0 0,0 0 1 0 0,-1 1 0 0 0,0-1 0 0 0,1 1 0 0 0,-1-1 0 0 0,1 1 0 0 0,-1-1 0 0 0,0 1 0 0 0,1-1 0 0 0,-1 1-1 0 0,0 0 1 0 0,0-1 0 0 0,1 1 0 0 0,-1 0 0 0 0,-1-1 0 0 0,1 2-117 0 0,-1-1 0 0 0,1 0 1 0 0,0 0-1 0 0,0 0 0 0 0,-1 1 0 0 0,1-1 0 0 0,0 0 0 0 0,0 1 0 0 0,0-1 1 0 0,-1 1-1 0 0,1 0 0 0 0,0-1 0 0 0,0 1 0 0 0,0 0 0 0 0,0 0 1 0 0,0-1-1 0 0,0 1 0 0 0,0 0 0 0 0,1 0 0 0 0,-1 0 0 0 0,-1 2 0 0 0,-2 5 40 0 0,0 0 1 0 0,0 0-1 0 0,1 0 0 0 0,0 1 0 0 0,0-1 0 0 0,1 1 0 0 0,0 0 0 0 0,1-1 0 0 0,-1 1 0 0 0,2 0 0 0 0,0 10 0 0 0,0 6 82 0 0,2 0 0 0 0,9 42 0 0 0,-6-45-213 0 0,31 182 968 0 0,-21-102-921 0 0,-5-40-312 0 0,3 96 1 0 0,-13-156-13 0 0,0 2-133 0 0,0-1 1 0 0,0 1 0 0 0,0-1 0 0 0,0 0 0 0 0,0 1 0 0 0,-1-1-1 0 0,0 0 1 0 0,0 1 0 0 0,0-1 0 0 0,-2 6 0 0 0,7-18-9858 0 0,1 3 4948 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2.49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91 372 2449 0 0,'-31'-19'8622'0'0,"25"17"-7892"0"0,1-1 1 0 0,0 1 0 0 0,0-1-1 0 0,1-1 1 0 0,-1 1 0 0 0,1 0-1 0 0,-1-1 1 0 0,1 0 0 0 0,0 0-1 0 0,-6-9 1 0 0,10 12-634 0 0,-1-1 0 0 0,1 0 0 0 0,-1 0 0 0 0,1 0 0 0 0,-1 0 0 0 0,1 0-1 0 0,0 0 1 0 0,0 0 0 0 0,0 0 0 0 0,0 0 0 0 0,1 0 0 0 0,-1 0 0 0 0,0 0 0 0 0,1 0 0 0 0,-1 0 0 0 0,1 0 0 0 0,0 0 0 0 0,0 0-1 0 0,0 1 1 0 0,0-1 0 0 0,0 0 0 0 0,1-2 0 0 0,5-4 99 0 0,-1-1 0 0 0,16-14 0 0 0,-14 15-91 0 0,14-14 75 0 0,84-82 137 0 0,-92 91-284 0 0,1 2 1 0 0,0 0-1 0 0,1 1 0 0 0,0 0 0 0 0,31-13 0 0 0,-42 21-21 0 0,0 1-1 0 0,0-1 1 0 0,0 1-1 0 0,0 0 1 0 0,1 0-1 0 0,-1 0 1 0 0,0 1-1 0 0,0 0 1 0 0,1 0 0 0 0,-1 0-1 0 0,0 0 1 0 0,9 3-1 0 0,-10-2-5 0 0,1 1 1 0 0,-1 0-1 0 0,1 0 0 0 0,-1 0 0 0 0,0 1 1 0 0,0-1-1 0 0,0 1 0 0 0,0 0 0 0 0,0 0 1 0 0,0 1-1 0 0,-1-1 0 0 0,0 1 0 0 0,6 7 1 0 0,-5-5-8 0 0,0 1 0 0 0,0-1 0 0 0,0 1 1 0 0,-1 0-1 0 0,0 0 0 0 0,0 0 1 0 0,-1 1-1 0 0,0-1 0 0 0,0 1 0 0 0,-1-1 1 0 0,0 1-1 0 0,1 13 0 0 0,-3-11 11 0 0,0-1 0 0 0,0 0 0 0 0,0 1 1 0 0,-1-1-1 0 0,-1 0 0 0 0,0 0 0 0 0,0 0 0 0 0,-1 0 0 0 0,0-1 0 0 0,-5 10 0 0 0,3-8 2 0 0,0-1 0 0 0,-1 0 0 0 0,0 0 0 0 0,-1-1-1 0 0,1 0 1 0 0,-2 0 0 0 0,1-1 0 0 0,-1 0 0 0 0,0 0 0 0 0,0-1 0 0 0,-1 0 0 0 0,-10 4 0 0 0,11-6-14 0 0,0-1 1 0 0,0 0 0 0 0,0 0 0 0 0,0-1-1 0 0,0 0 1 0 0,-1-1 0 0 0,1 0 0 0 0,-1 0-1 0 0,1-1 1 0 0,-1-1 0 0 0,1 1 0 0 0,-1-1-1 0 0,1-1 1 0 0,-15-4 0 0 0,20 5-61 0 0,-1-1 0 0 0,1 1 0 0 0,0-1 0 0 0,0 0 0 0 0,0-1 0 0 0,0 1 0 0 0,0-1 0 0 0,1 1 0 0 0,-1-1 0 0 0,1 0 0 0 0,0-1 0 0 0,0 1-1 0 0,0 0 1 0 0,0-1 0 0 0,0 0 0 0 0,1 0 0 0 0,-3-4 0 0 0,4 4-343 0 0,-1 0-1 0 0,1 1 1 0 0,0-1-1 0 0,0 0 0 0 0,0 0 1 0 0,1 0-1 0 0,-1 1 1 0 0,1-1-1 0 0,0 0 0 0 0,0 0 1 0 0,0 0-1 0 0,1 0 1 0 0,-1 0-1 0 0,1 0 0 0 0,0 0 1 0 0,0 1-1 0 0,0-1 1 0 0,1 0-1 0 0,-1 1 0 0 0,4-6 1 0 0,8-12-1407 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2.7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88 15 3441 0 0,'-2'-2'1169'0'0,"1"0"0"0"0,-1 1 0 0 0,0-1 0 0 0,-1 1 0 0 0,1 0 0 0 0,0-1 1 0 0,0 1-1 0 0,0 0 0 0 0,-5-1 0 0 0,6 2-986 0 0,0 0 1 0 0,0 0 0 0 0,0 0-1 0 0,0 0 1 0 0,0 1-1 0 0,0-1 1 0 0,0 0 0 0 0,0 0-1 0 0,0 1 1 0 0,0-1-1 0 0,0 1 1 0 0,0-1 0 0 0,0 1-1 0 0,0-1 1 0 0,0 1-1 0 0,0 0 1 0 0,0-1-1 0 0,1 1 1 0 0,-1 0 0 0 0,0-1-1 0 0,0 1 1 0 0,1 0-1 0 0,-1 0 1 0 0,0 2 0 0 0,-3 3 123 0 0,1-1 1 0 0,0 1-1 0 0,0 1 1 0 0,0-1-1 0 0,1 0 1 0 0,0 1-1 0 0,1-1 1 0 0,-1 1-1 0 0,0 12 1 0 0,1 7 168 0 0,1 32 0 0 0,1-21 79 0 0,-9 214 1153 0 0,1-71-1389 0 0,7-167-332 0 0,0 0 0 0 0,1 0 0 0 0,1 0 0 0 0,0 0 0 0 0,7 22 0 0 0,-6-27-83 0 0,0 0 1 0 0,0-1-1 0 0,1 1 0 0 0,0-1 0 0 0,0 0 0 0 0,0 0 0 0 0,1 0 0 0 0,1-1 0 0 0,-1 1 1 0 0,7 5-1 0 0,-9-9-93 0 0,0-1 1 0 0,0 0-1 0 0,0 0 1 0 0,0 0 0 0 0,1-1-1 0 0,-1 1 1 0 0,0-1-1 0 0,1 1 1 0 0,5 0 0 0 0,-3-1-582 0 0,1 0 1 0 0,-1-1 0 0 0,0 1 0 0 0,0-1-1 0 0,1-1 1 0 0,-1 1 0 0 0,0-1 0 0 0,8-2-1 0 0,1-1-666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3.1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 40 3289 0 0,'-9'2'3103'0'0,"4"-1"-1524"0"0,1-1 0 0 0,-1 1 0 0 0,0 1 0 0 0,1-1 0 0 0,-6 3-1 0 0,10-4-1405 0 0,-1 0-1 0 0,1 1 0 0 0,-1-1 0 0 0,1 0 0 0 0,-1 1 1 0 0,1-1-1 0 0,-1 1 0 0 0,1-1 0 0 0,-1 0 0 0 0,1 1 0 0 0,0-1 1 0 0,-1 1-1 0 0,1-1 0 0 0,0 1 0 0 0,-1-1 0 0 0,1 1 1 0 0,0 0-1 0 0,0-1 0 0 0,-1 1 0 0 0,1 0-113 0 0,0 0 0 0 0,1 0 0 0 0,-1 0 0 0 0,0 0 0 0 0,0 0 0 0 0,0-1 0 0 0,1 1 0 0 0,-1 0 0 0 0,0 0 0 0 0,1 0 0 0 0,-1-1 0 0 0,0 1 0 0 0,1 0 0 0 0,-1-1 0 0 0,1 1 0 0 0,0 0 0 0 0,0 0 0 0 0,2 2 46 0 0,0-1 0 0 0,-1 0 0 0 0,1 0 0 0 0,0 0 1 0 0,0 0-1 0 0,0 0 0 0 0,1-1 0 0 0,-1 1 0 0 0,0-1 0 0 0,1 0 0 0 0,-1 0 0 0 0,7 1 0 0 0,5 0 59 0 0,26 0-1 0 0,-28-2-61 0 0,11 0-73 0 0,-1-1-1 0 0,0-1 1 0 0,1-1-1 0 0,-1-1 1 0 0,35-12-1 0 0,-3-3-262 0 0,55-28 0 0 0,-109 46 233 0 0,2 0-2 0 0,0-1 0 0 0,0 1 0 0 0,0 0 0 0 0,0 0 0 0 0,0 0 0 0 0,0 1 1 0 0,4-1-1 0 0,-8 2 18 0 0,0 0 0 0 0,0 0 0 0 0,0 0 0 0 0,1 0 0 0 0,-1 0 0 0 0,0 1 0 0 0,0-1 0 0 0,1 0 0 0 0,-1 1 0 0 0,0 1 0 0 0,-1 1 21 0 0,-12 24 421 0 0,2 2-1 0 0,-17 53 1 0 0,24-63-234 0 0,2-1-1 0 0,-1 1 0 0 0,2 0 1 0 0,1-1-1 0 0,2 35 1 0 0,0-41-143 0 0,1 0 1 0 0,0 0 0 0 0,1 0-1 0 0,0-1 1 0 0,9 21 0 0 0,-10-28-82 0 0,0 0 0 0 0,0 0 0 0 0,1-1 0 0 0,-1 0 0 0 0,1 1 0 0 0,0-1 0 0 0,1 0 0 0 0,-1 0 0 0 0,1-1 0 0 0,0 1 0 0 0,0-1 0 0 0,0 0 0 0 0,0 1 0 0 0,0-2 0 0 0,1 1 0 0 0,-1-1 0 0 0,7 3 0 0 0,-8-4-23 0 0,0 0 0 0 0,0-1 0 0 0,0 1-1 0 0,0-1 1 0 0,0 0 0 0 0,0 0-1 0 0,0 0 1 0 0,0 0 0 0 0,0 0 0 0 0,0-1-1 0 0,0 1 1 0 0,0-1 0 0 0,-1 0 0 0 0,1 0-1 0 0,0 0 1 0 0,0 0 0 0 0,0 0-1 0 0,3-3 1 0 0,2-2-1324 0 0,1 0 0 0 0,-1-1-1 0 0,13-13 1 0 0,-12 11-1123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3.3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54 20 4569 0 0,'-6'-3'1195'0'0,"-23"-10"11678"0"0,16 10-10680 0 0,13 3-2177 0 0,0 0 1 0 0,-1 0 0 0 0,1-1-1 0 0,0 1 1 0 0,0 0-1 0 0,0 0 1 0 0,0 0 0 0 0,0 0-1 0 0,0 0 1 0 0,-1 0-1 0 0,1 0 1 0 0,0 0 0 0 0,0 0-1 0 0,0 0 1 0 0,0 0-1 0 0,0 0 1 0 0,-1 0 0 0 0,1 0-1 0 0,0 0 1 0 0,0 0-1 0 0,0 0 1 0 0,0 0 0 0 0,0 0-1 0 0,-1 0 1 0 0,1 0 0 0 0,0 0-1 0 0,0 1 1 0 0,0-1-1 0 0,0 0 1 0 0,0 0 0 0 0,0 0-1 0 0,-1 0 1 0 0,1 0-1 0 0,0 0 1 0 0,0 0 0 0 0,0 0-1 0 0,0 0 1 0 0,0 1-1 0 0,0-1 1 0 0,0 0 0 0 0,0 0-1 0 0,0 0 1 0 0,0 0-1 0 0,0 0 1 0 0,0 0 0 0 0,0 1-1 0 0,-1-1 1 0 0,1 0-1 0 0,0 0 1 0 0,0 0 0 0 0,0 0-1 0 0,0 0 1 0 0,0 1-1 0 0,0-1 1 0 0,0 0 0 0 0,1 0-1 0 0,-1 0 1 0 0,0 0-1 0 0,0 0 1 0 0,0 1 0 0 0,0-1-16 0 0,0 1 1 0 0,1-1-1 0 0,-1 1 0 0 0,0-1 1 0 0,1 0-1 0 0,-1 1 1 0 0,0-1-1 0 0,1 1 1 0 0,-1-1-1 0 0,1 0 1 0 0,-1 1-1 0 0,1-1 0 0 0,-1 0 1 0 0,1 0-1 0 0,-1 1 1 0 0,1-1-1 0 0,0 0 1 0 0,24 4-271 0 0,-20-3-109 0 0,-1-1 0 0 0,1 1 0 0 0,-1 0 0 0 0,1 0 0 0 0,-1 0 0 0 0,0 0 0 0 0,1 1 0 0 0,-1 0 0 0 0,0 0 0 0 0,4 3 0 0 0,3 3-1061 0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4.2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120 168 512 0 0,'0'-1'247'0'0,"0"-1"0"0"0,0 1-1 0 0,0 0 1 0 0,0 0 0 0 0,0 0-1 0 0,0-1 1 0 0,0 1 0 0 0,0 0-1 0 0,-1 0 1 0 0,1-1 0 0 0,0 1 0 0 0,-1 0-1 0 0,1 0 1 0 0,-1 0 0 0 0,1 0-1 0 0,-1 0 1 0 0,1 0 0 0 0,-1 0-1 0 0,0 0 1 0 0,0 0 0 0 0,1 0-1 0 0,-1 0 1 0 0,0 0 0 0 0,0 0 0 0 0,0 1-1 0 0,0-1 1 0 0,0 0 0 0 0,0 1-1 0 0,0-1 1 0 0,-2 0 0 0 0,-3-2 1206 0 0,0 0 1 0 0,0 0-1 0 0,0 1 1 0 0,-9-2-1 0 0,9 2-619 0 0,0 0-1 0 0,0 1 1 0 0,0 0-1 0 0,-1 0 1 0 0,1 1-1 0 0,0 0 1 0 0,-9 0-1 0 0,15 0-795 0 0,0 1-1 0 0,-1-1 0 0 0,1 0 0 0 0,0 0 0 0 0,-1 0 0 0 0,1 1 0 0 0,0-1 0 0 0,0 0 0 0 0,-1 0 1 0 0,1 1-1 0 0,0-1 0 0 0,0 0 0 0 0,-1 1 0 0 0,1-1 0 0 0,0 0 0 0 0,0 1 0 0 0,0-1 0 0 0,0 0 1 0 0,0 1-1 0 0,-1-1 0 0 0,1 0 0 0 0,0 1 0 0 0,0-1 0 0 0,0 1 0 0 0,0-1 0 0 0,0 0 1 0 0,0 1-1 0 0,0-1 0 0 0,0 1 0 0 0,0-1 0 0 0,1 0 0 0 0,-1 1 0 0 0,0-1 0 0 0,0 0 0 0 0,0 1 1 0 0,0-1-1 0 0,0 0 0 0 0,1 1 0 0 0,-1-1 0 0 0,0 0 0 0 0,0 1 0 0 0,1-1 0 0 0,10 17 435 0 0,11 9-94 0 0,1-1 1 0 0,32 28 0 0 0,-26-29-195 0 0,17 16 133 0 0,-41-35-273 0 0,-1 0 1 0 0,1 0 0 0 0,-1 1-1 0 0,0 0 1 0 0,0-1 0 0 0,4 10-1 0 0,-8-15-41 0 0,1 1 0 0 0,-1-1 0 0 0,0 1 0 0 0,0-1 0 0 0,1 1 0 0 0,-1 0 0 0 0,0-1 0 0 0,0 1 0 0 0,0 0 0 0 0,0-1 0 0 0,1 1 0 0 0,-1 0 0 0 0,0-1-1 0 0,0 1 1 0 0,0 0 0 0 0,-1-1 0 0 0,1 1 0 0 0,0 0 0 0 0,0-1 0 0 0,0 1 0 0 0,0-1 0 0 0,-1 1 0 0 0,1 1 0 0 0,-1-2 0 0 0,1 0 1 0 0,-1 1-1 0 0,1-1 1 0 0,-1 0-1 0 0,1 1 0 0 0,-1-1 1 0 0,0 0-1 0 0,1 0 1 0 0,-1 1-1 0 0,1-1 1 0 0,-1 0-1 0 0,0 0 0 0 0,1 0 1 0 0,-1 0-1 0 0,0 0 1 0 0,1 0-1 0 0,-1 0 0 0 0,0 0 1 0 0,0 0-1 0 0,-2-1 2 0 0,1 1-1 0 0,-1-1 0 0 0,1 1 1 0 0,-1-1-1 0 0,1 0 0 0 0,-1 0 1 0 0,1 0-1 0 0,0-1 0 0 0,-1 1 1 0 0,-2-3-1 0 0,3 2-7 0 0,1 0 0 0 0,-1 0 0 0 0,1 0 0 0 0,-1 0 0 0 0,1-1 0 0 0,0 1 0 0 0,0 0 0 0 0,0-1 0 0 0,0 1 0 0 0,0-1 0 0 0,0 1 0 0 0,1-1 0 0 0,0 1 0 0 0,-1-1 0 0 0,1 0 0 0 0,0 1 0 0 0,0-1 0 0 0,0 0 0 0 0,0 1 0 0 0,1-1 0 0 0,-1 1 0 0 0,1-1 0 0 0,0 1 0 0 0,0-1 0 0 0,-1 1 0 0 0,3-4-1 0 0,3-7-10 0 0,1 1 0 0 0,0-1-1 0 0,15-18 1 0 0,-11 16 17 0 0,12-19-30 0 0,0 1-2 0 0,43-52 0 0 0,-62 82 34 0 0,-1-1 0 0 0,1 1 0 0 0,0 0 1 0 0,-1 0-1 0 0,1 0 0 0 0,1 0 0 0 0,-1 1 1 0 0,8-4-1 0 0,-11 6-3 0 0,1-1 0 0 0,0 1 1 0 0,-1-1-1 0 0,1 1 0 0 0,0 0 0 0 0,-1 0 1 0 0,1 0-1 0 0,0 0 0 0 0,0 0 0 0 0,-1 0 1 0 0,1 0-1 0 0,0 1 0 0 0,0-1 1 0 0,-1 0-1 0 0,1 1 0 0 0,-1 0 0 0 0,1-1 1 0 0,0 1-1 0 0,-1 0 0 0 0,1 0 0 0 0,-1 0 1 0 0,1 0-1 0 0,-1 0 0 0 0,0 0 0 0 0,1 0 1 0 0,-1 0-1 0 0,2 3 0 0 0,1 2-1 0 0,0 0 0 0 0,0 1-1 0 0,0-1 1 0 0,-1 1 0 0 0,0-1-1 0 0,0 1 1 0 0,2 9 0 0 0,10 54 67 0 0,-11-51-51 0 0,29 170 238 0 0,-30-156-166 0 0,-2-20-11 0 0,-3-19-4 0 0,2-9-122 0 0,1 1 0 0 0,0-1 0 0 0,1 1 0 0 0,0-1 0 0 0,1 1 0 0 0,7-19 0 0 0,-9 28 31 0 0,12-33-68 0 0,2 0 0 0 0,39-69 1 0 0,-43 86 74 0 0,-5 9 3 0 0,1 0 0 0 0,0 1 0 0 0,13-16 1 0 0,-17 24 7 0 0,-1 0 1 0 0,1 1-1 0 0,0-1 0 0 0,-1 1 1 0 0,1-1-1 0 0,0 1 1 0 0,0 0-1 0 0,1 0 0 0 0,-1 1 1 0 0,0-1-1 0 0,1 1 1 0 0,-1-1-1 0 0,1 1 1 0 0,-1 0-1 0 0,1 0 0 0 0,-1 1 1 0 0,7-1-1 0 0,-8 1 3 0 0,0 0 0 0 0,1 1 0 0 0,-1-1 0 0 0,0 1 1 0 0,0-1-1 0 0,0 1 0 0 0,0 0 0 0 0,0 0 0 0 0,0 0 0 0 0,0 0 0 0 0,0 0 0 0 0,0 1 0 0 0,0-1 0 0 0,-1 1 0 0 0,1-1 0 0 0,0 1 0 0 0,-1-1 0 0 0,1 1 0 0 0,-1 0 0 0 0,0 0 0 0 0,0 0 0 0 0,1 0 1 0 0,-1 0-1 0 0,-1 0 0 0 0,1 0 0 0 0,1 4 0 0 0,1 3-7 0 0,0 0 0 0 0,-1 0 1 0 0,-1 0-1 0 0,1 0 0 0 0,-1 11 1 0 0,-1 2 27 0 0,-2 0 1 0 0,0-1-1 0 0,-10 38 1 0 0,1-2-36 0 0,10-50-17 0 0,0-1 0 0 0,1 0 1 0 0,0 0-1 0 0,0 1 1 0 0,1-1-1 0 0,-1 0 0 0 0,1 0 1 0 0,0 0-1 0 0,1 0 1 0 0,0 0-1 0 0,0 0 0 0 0,0 0 1 0 0,1 0-1 0 0,-1-1 0 0 0,1 1 1 0 0,1-1-1 0 0,-1 0 1 0 0,6 6-1 0 0,-5-7-545 0 0,0 0-1 0 0,0 0 1 0 0,0-1 0 0 0,1 1 0 0 0,-1-1-1 0 0,1 0 1 0 0,0-1 0 0 0,0 1-1 0 0,0-1 1 0 0,0 0 0 0 0,0 0-1 0 0,0 0 1 0 0,9 1 0 0 0,4-1-4672 0 0,2 2 2178 0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5.0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136 618 2345 0 0,'-5'-7'2538'0'0,"-2"-4"407"0"0,0 0 0 0 0,-8-17 1 0 0,13 24-2506 0 0,1 0 0 0 0,-1 0 0 0 0,1 0 0 0 0,0 0 0 0 0,0 0 0 0 0,1 0 0 0 0,-1 0 0 0 0,1 0 0 0 0,0 0 0 0 0,0 0 0 0 0,0 0 0 0 0,2-5 0 0 0,-8 29 934 0 0,-1 1 1 0 0,0-2-1 0 0,-16 29 1 0 0,-10 26-1057 0 0,29-62-177 0 0,0-1 0 0 0,1 1-1 0 0,0-1 1 0 0,-1 20 0 0 0,4-26-133 0 0,0 1 0 0 0,0-1 0 0 0,1 1 0 0 0,0-1 0 0 0,0 0 0 0 0,0 1 0 0 0,1-1 0 0 0,0 0 0 0 0,0 0 0 0 0,0 0 0 0 0,0 0 0 0 0,1 0 0 0 0,0-1 0 0 0,0 1 0 0 0,0-1 0 0 0,1 0 0 0 0,-1 1 0 0 0,1-2 0 0 0,0 1 0 0 0,0 0 0 0 0,0-1 0 0 0,1 0 0 0 0,5 4 0 0 0,-4-4-32 0 0,0 0 0 0 0,-1 0 0 0 0,1 0 0 0 0,0 0 0 0 0,1-1-1 0 0,-1 0 1 0 0,0-1 0 0 0,1 1 0 0 0,-1-1 0 0 0,1-1 0 0 0,-1 1 0 0 0,1-1 0 0 0,-1 0 0 0 0,1 0 0 0 0,-1-1 0 0 0,1 0 0 0 0,-1 0 0 0 0,0-1 0 0 0,9-2-1 0 0,-1-2-124 0 0,-1 0-1 0 0,1-1 1 0 0,-1 0-1 0 0,0-1 1 0 0,21-18-1 0 0,-29 21 44 0 0,0 0 0 0 0,-1 0 0 0 0,1 0-1 0 0,-1 0 1 0 0,0-1 0 0 0,-1 1-1 0 0,1-1 1 0 0,-1 0 0 0 0,0 0-1 0 0,-1 0 1 0 0,1-1 0 0 0,-1 1 0 0 0,0-1-1 0 0,-1 1 1 0 0,1-11 0 0 0,0-6-17 0 0,-2-1 1 0 0,-1 0 0 0 0,-1 0-1 0 0,-1 1 1 0 0,-1-1-1 0 0,-1 1 1 0 0,-15-44 0 0 0,18 62 135 0 0,0 0-1 0 0,0 0 1 0 0,-1 0 0 0 0,0 1 0 0 0,0-1 0 0 0,0 0-1 0 0,-4-4 1 0 0,6 8 1 0 0,0 0 0 0 0,0 0 0 0 0,0 0 0 0 0,0 0-1 0 0,0 0 1 0 0,0 0 0 0 0,-1 1 0 0 0,1-1 0 0 0,0 0 0 0 0,0 0-1 0 0,0 1 1 0 0,-1-1 0 0 0,1 1 0 0 0,0 0 0 0 0,-1-1-1 0 0,1 1 1 0 0,0 0 0 0 0,-1 0 0 0 0,1-1 0 0 0,-1 1 0 0 0,1 0-1 0 0,0 0 1 0 0,-1 1 0 0 0,1-1 0 0 0,-1 0 0 0 0,1 0 0 0 0,0 1-1 0 0,-1-1 1 0 0,1 1 0 0 0,0-1 0 0 0,0 1 0 0 0,-3 1 0 0 0,-3 3 31 0 0,1 0 1 0 0,-1 1 0 0 0,1 0 0 0 0,0 0 0 0 0,0 0 0 0 0,1 1-1 0 0,-6 7 1 0 0,-29 57 216 0 0,22-38-168 0 0,7-15 14 0 0,2 0-1 0 0,0 0 1 0 0,1 1-1 0 0,1 0 0 0 0,-6 23 1 0 0,12-36-77 0 0,0 0 0 0 0,0 0 0 0 0,1 0 0 0 0,0 0 0 0 0,0-1 0 0 0,0 1 0 0 0,1 0 0 0 0,0 0 0 0 0,3 10 0 0 0,-3-12-21 0 0,1 0 0 0 0,0 0 0 0 0,0 0 0 0 0,0 0-1 0 0,1 0 1 0 0,0 0 0 0 0,-1-1 0 0 0,1 1-1 0 0,1-1 1 0 0,-1 0 0 0 0,0 0 0 0 0,1 0-1 0 0,-1 0 1 0 0,6 3 0 0 0,-5-4-17 0 0,0-1 1 0 0,0 1-1 0 0,0-1 0 0 0,0 1 1 0 0,1-1-1 0 0,-1-1 1 0 0,0 1-1 0 0,1 0 0 0 0,-1-1 1 0 0,0 0-1 0 0,1 0 1 0 0,-1 0-1 0 0,0-1 0 0 0,1 0 1 0 0,-1 1-1 0 0,0-1 0 0 0,1-1 1 0 0,-1 1-1 0 0,0-1 1 0 0,5-2-1 0 0,9-5-100 0 0,0-1-1 0 0,-1-1 1 0 0,17-12 0 0 0,-29 19 67 0 0,2-1-2 0 0,1-1 0 0 0,-1 0 1 0 0,0 0-1 0 0,-1 0 0 0 0,0-1 1 0 0,0 0-1 0 0,0-1 0 0 0,-1 1 1 0 0,0-1-1 0 0,0 0 1 0 0,-1 0-1 0 0,0 0 0 0 0,0-1 1 0 0,-1 1-1 0 0,0-1 0 0 0,-1 0 1 0 0,0 0-1 0 0,0 0 0 0 0,-1 0 1 0 0,0-11-1 0 0,-1 19 43 0 0,0-48 9 0 0,0 44 8 0 0,-1 0 0 0 0,0 0 0 0 0,0 1-1 0 0,0-1 1 0 0,0 0 0 0 0,-1 1 0 0 0,0 0 0 0 0,-2-6 0 0 0,4 10-9 0 0,-1-1 0 0 0,1 1 0 0 0,0-1 0 0 0,0 1 1 0 0,0 0-1 0 0,-1-1 0 0 0,1 1 0 0 0,0 0 0 0 0,0-1 0 0 0,-1 1 0 0 0,1 0 0 0 0,0 0 0 0 0,0-1 1 0 0,-1 1-1 0 0,1 0 0 0 0,0 0 0 0 0,-1 0 0 0 0,1-1 0 0 0,0 1 0 0 0,-1 0 0 0 0,1 0 0 0 0,-1 0 1 0 0,1 0-1 0 0,0 0 0 0 0,-1 0 0 0 0,1-1 0 0 0,-1 1 0 0 0,1 0 0 0 0,0 0 0 0 0,-1 0 0 0 0,1 1 1 0 0,-1-1-1 0 0,0 0 8 0 0,0 1 1 0 0,0-1 0 0 0,0 1 0 0 0,0 0-1 0 0,1 0 1 0 0,-1-1 0 0 0,0 1 0 0 0,0 0 0 0 0,1 0-1 0 0,-1 0 1 0 0,1 0 0 0 0,-1 1 0 0 0,-13 31 224 0 0,13-32-235 0 0,1 1-5 0 0,-7 17 62 0 0,1 1 0 0 0,1-1-1 0 0,-4 34 1 0 0,8-47-53 0 0,1 0 0 0 0,0-1 0 0 0,0 1 0 0 0,0 0-1 0 0,1 0 1 0 0,0-1 0 0 0,0 1 0 0 0,1-1 0 0 0,-1 1 0 0 0,1-1 0 0 0,0 1-1 0 0,1-1 1 0 0,-1 0 0 0 0,1 0 0 0 0,0 0 0 0 0,1-1 0 0 0,6 9 0 0 0,-3-6-6 0 0,1 1 0 0 0,-1-1 0 0 0,2-1 0 0 0,-1 0 0 0 0,1 0 0 0 0,0 0 0 0 0,0-1 0 0 0,0-1 1 0 0,16 6-1 0 0,-18-8-15 0 0,1 0 0 0 0,0 0 0 0 0,-1-1 1 0 0,1 0-1 0 0,0 0 0 0 0,0-1 0 0 0,0 0 1 0 0,0 0-1 0 0,0-1 0 0 0,-1 0 0 0 0,1-1 1 0 0,0 1-1 0 0,9-4 0 0 0,6-4-5 0 0,-1-1 1 0 0,1-1-1 0 0,-2 0 0 0 0,1-2 0 0 0,-2 0 1 0 0,0-2-1 0 0,0 0 0 0 0,22-24 0 0 0,-28 24 13 0 0,0 0-1 0 0,-2-1 1 0 0,0 0 0 0 0,0-1-1 0 0,-2-1 1 0 0,0 1 0 0 0,-1-2-1 0 0,-1 1 1 0 0,-1-1 0 0 0,8-30 0 0 0,3-46 12 0 0,7-105-1 0 0,-23 183-1 0 0,1-11 27 0 0,-1 0 0 0 0,-1 0 0 0 0,-4-38 1 0 0,3 64-21 0 0,-1 0 1 0 0,1 0 0 0 0,0 0 0 0 0,-1 0 0 0 0,1 0 0 0 0,-1 0 0 0 0,0 0 0 0 0,0 0 0 0 0,0 0 0 0 0,0 0 0 0 0,0 1 0 0 0,0-1 0 0 0,0 0 0 0 0,0 1 0 0 0,-1-1 0 0 0,1 1-1 0 0,-1-1 1 0 0,1 1 0 0 0,-1 0 0 0 0,0 0 0 0 0,-2-2 0 0 0,3 3 11 0 0,-1-1 1 0 0,0 1-1 0 0,1-1 0 0 0,-1 1 0 0 0,0 0 1 0 0,0 0-1 0 0,0 0 0 0 0,1 0 1 0 0,-1 0-1 0 0,0 0 0 0 0,0 1 0 0 0,0-1 1 0 0,1 1-1 0 0,-1-1 0 0 0,0 1 0 0 0,1-1 1 0 0,-1 1-1 0 0,0 0 0 0 0,1 0 0 0 0,-1 0 1 0 0,1 0-1 0 0,0 0 0 0 0,-1 0 0 0 0,-1 2 1 0 0,-23 22 375 0 0,1 2 0 0 0,1 0 0 0 0,-33 52 0 0 0,37-52-226 0 0,-1 4 14 0 0,1 0 0 0 0,2 1 0 0 0,1 1-1 0 0,-17 45 1 0 0,27-60-145 0 0,1 0-1 0 0,1 1 1 0 0,1-1-1 0 0,1 1 0 0 0,0 0 1 0 0,2 0-1 0 0,0 0 1 0 0,1 0-1 0 0,1 1 1 0 0,3 19-1 0 0,-1-26-51 0 0,1-1-1 0 0,0 0 0 0 0,0 0 1 0 0,1 0-1 0 0,1 0 0 0 0,0-1 1 0 0,0 0-1 0 0,1 0 1 0 0,1-1-1 0 0,10 12 0 0 0,-2-5-219 0 0,1 0 0 0 0,1-1 0 0 0,0-1 0 0 0,32 20 0 0 0,-41-30-284 0 0,-1 0 0 0 0,1-1 0 0 0,0 0 0 0 0,0 0 0 0 0,1-1 0 0 0,-1 0 0 0 0,13 1-1 0 0,-1-1-2961 0 0,0-1 0 0 0,29-2-1 0 0,-18-1 594 0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5.8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78 122 512 0 0,'-5'-3'1684'0'0,"0"-1"0"0"0,1 0 0 0 0,0 0 0 0 0,0-1 0 0 0,0 1 0 0 0,0-1 0 0 0,0 0-1 0 0,-4-9 1 0 0,-13-17 2996 0 0,8 13-1784 0 0,12 12-1592 0 0,11 10-552 0 0,-5 1-625 0 0,0 1 1 0 0,0-1-1 0 0,0 1 1 0 0,0 0-1 0 0,-1 1 1 0 0,0-1-1 0 0,0 0 1 0 0,-1 1-1 0 0,3 7 1 0 0,0-2-28 0 0,30 66 144 0 0,-18-37-104 0 0,42 69 0 0 0,-56-103-137 0 0,1 0 0 0 0,0 0 0 0 0,1-1 0 0 0,-1 1 1 0 0,1-1-1 0 0,0-1 0 0 0,11 8 0 0 0,-15-12-10 0 0,0 1 1 0 0,0-1-1 0 0,0 0 0 0 0,1 0 0 0 0,-1 0 1 0 0,0-1-1 0 0,1 1 0 0 0,-1 0 1 0 0,1-1-1 0 0,-1 0 0 0 0,1 1 1 0 0,-1-1-1 0 0,1 0 0 0 0,-1 0 0 0 0,1 0 1 0 0,-1-1-1 0 0,0 1 0 0 0,1-1 1 0 0,-1 1-1 0 0,1-1 0 0 0,-1 0 0 0 0,0 0 1 0 0,1 0-1 0 0,-1 0 0 0 0,0 0 1 0 0,0-1-1 0 0,0 1 0 0 0,4-3 0 0 0,13-13-26 0 0,-1 0 0 0 0,-1 0 0 0 0,0-2-1 0 0,-1 0 1 0 0,15-25 0 0 0,-4 0 68 0 0,30-68 1 0 0,-51 99-31 0 0,1 0 0 0 0,0 1-1 0 0,1 0 1 0 0,0 0 0 0 0,17-20-1 0 0,-25 32-4 0 0,1 0-1 0 0,-1 0 0 0 0,0-1 0 0 0,0 1 0 0 0,1 0 0 0 0,-1 0 0 0 0,0 0 0 0 0,0 0 0 0 0,1 0 1 0 0,-1-1-1 0 0,0 1 0 0 0,0 0 0 0 0,1 0 0 0 0,-1 0 0 0 0,0 0 0 0 0,1 0 0 0 0,-1 0 0 0 0,0 0 1 0 0,0 0-1 0 0,1 0 0 0 0,-1 0 0 0 0,0 0 0 0 0,1 0 0 0 0,-1 0 0 0 0,0 0 0 0 0,0 0 1 0 0,1 1-1 0 0,-1-1 0 0 0,0 0 0 0 0,0 0 0 0 0,1 0 0 0 0,-1 0 0 0 0,0 0 0 0 0,0 1 0 0 0,1-1 1 0 0,-1 0-1 0 0,0 0 0 0 0,0 0 0 0 0,0 1 0 0 0,1-1 0 0 0,-1 0 0 0 0,0 0 0 0 0,0 1 0 0 0,0-1 1 0 0,0 0-1 0 0,0 0 0 0 0,0 1 0 0 0,1-1 0 0 0,-1 0 0 0 0,0 1 0 0 0,0-1 0 0 0,0 0 1 0 0,0 1-1 0 0,6 21-92 0 0,-5-17 36 0 0,2 8-91 0 0,1 1-439 0 0,9 25 0 0 0,-11-34-192 0 0,1 0-1 0 0,-1-1 1 0 0,1 1 0 0 0,0-1-1 0 0,0 1 1 0 0,1-1-1 0 0,-1 0 1 0 0,7 5 0 0 0,1 0-2277 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6.69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185 141 1360 0 0,'-5'-6'1734'0'0,"1"-1"0"0"0,0 0 0 0 0,1 0 0 0 0,0 0 0 0 0,0 0 0 0 0,0-1-1 0 0,-2-11 1 0 0,5 19-1633 0 0,0 0-1 0 0,0 0 1 0 0,0 0-1 0 0,0 0 1 0 0,0-1-1 0 0,0 1 1 0 0,0 0-1 0 0,0 0 1 0 0,0 0 0 0 0,0 0-1 0 0,0 0 1 0 0,0 0-1 0 0,-1-1 1 0 0,1 1-1 0 0,0 0 1 0 0,0 0-1 0 0,0 0 1 0 0,0 0-1 0 0,0 0 1 0 0,-1 0-1 0 0,1 0 1 0 0,0 0-1 0 0,0 0 1 0 0,0 0-1 0 0,0 0 1 0 0,0 0 0 0 0,-1 0-1 0 0,1 0 1 0 0,0 0-1 0 0,0-1 1 0 0,0 2-1 0 0,0-1 1 0 0,-1 0-1 0 0,1 0 1 0 0,0 0-1 0 0,0 0 1 0 0,0 0-1 0 0,-1 0 1 0 0,-8 4 1651 0 0,-5 8-525 0 0,-7 9-324 0 0,1 2 0 0 0,2 0 0 0 0,-17 27 0 0 0,33-48-883 0 0,0 0 1 0 0,1 0-1 0 0,0 0 0 0 0,-1 0 1 0 0,1 1-1 0 0,0-1 0 0 0,0 0 1 0 0,0 1-1 0 0,0-1 0 0 0,1 1 1 0 0,-1-1-1 0 0,1 1 0 0 0,0-1 1 0 0,-1 1-1 0 0,1-1 0 0 0,0 1 1 0 0,0 0-1 0 0,1-1 0 0 0,-1 1 1 0 0,0-1-1 0 0,1 1 0 0 0,0-1 1 0 0,-1 1-1 0 0,1-1 0 0 0,0 0 1 0 0,0 1-1 0 0,1-1 0 0 0,-1 0 1 0 0,0 0-1 0 0,1 0 0 0 0,-1 0 1 0 0,1 0-1 0 0,0 0 0 0 0,0 0 1 0 0,-1 0-1 0 0,1-1 0 0 0,0 1 1 0 0,1-1-1 0 0,-1 1 0 0 0,0-1 1 0 0,0 0-1 0 0,1 0 0 0 0,2 1 1 0 0,14 6-26 0 0,1-1 0 0 0,1 0 1 0 0,-1-2-1 0 0,1 0 0 0 0,0-2 0 0 0,0 0 1 0 0,0-2-1 0 0,1 0 0 0 0,-1-1 0 0 0,23-3 1 0 0,-9-4-32 0 0,-33 6 29 0 0,1 0 0 0 0,-1 0 0 0 0,0 0 0 0 0,0 0-1 0 0,0 0 1 0 0,0 0 0 0 0,0 0 0 0 0,0-1 0 0 0,0 1-1 0 0,-1-1 1 0 0,1 0 0 0 0,0 1 0 0 0,1-3 0 0 0,4-8-6 0 0,0 1 0 0 0,0-1 0 0 0,-2 0 0 0 0,1-1 0 0 0,-1 1 0 0 0,5-25 0 0 0,-8 31 17 0 0,-1 0 1 0 0,-1 0-1 0 0,1 0 1 0 0,-1 0-1 0 0,0 0 1 0 0,0 0-1 0 0,-1 0 1 0 0,0 0-1 0 0,0 0 0 0 0,0 0 1 0 0,-1 0-1 0 0,1 1 1 0 0,-1-1-1 0 0,-1 0 1 0 0,1 1-1 0 0,-1 0 1 0 0,-6-9-1 0 0,6 11 5 0 0,1 0 0 0 0,-1 1 1 0 0,0-1-1 0 0,0 1 0 0 0,0 0 0 0 0,0 0 0 0 0,-1 0 0 0 0,1 1 1 0 0,0-1-1 0 0,-1 1 0 0 0,1-1 0 0 0,-1 1 0 0 0,0 0 1 0 0,1 1-1 0 0,-1-1 0 0 0,0 1 0 0 0,-6-1 0 0 0,-1 1 13 0 0,0 0 1 0 0,1 1-1 0 0,-1 0 0 0 0,-20 5 0 0 0,12-1 49 0 0,-1 2 0 0 0,1 0 0 0 0,0 0 0 0 0,1 2 0 0 0,0 0 0 0 0,-20 14 0 0 0,29-16 16 0 0,0 0-1 0 0,0 0 1 0 0,1 1 0 0 0,0 0-1 0 0,1 0 1 0 0,-1 1 0 0 0,1 0 0 0 0,1 0-1 0 0,0 1 1 0 0,0 0 0 0 0,1 0 0 0 0,-7 18-1 0 0,10-22-81 0 0,1-1-1 0 0,-1 1 1 0 0,1 0-1 0 0,0 0 1 0 0,1 0-1 0 0,-1-1 1 0 0,1 1-1 0 0,0 0 1 0 0,1 0-1 0 0,-1 0 0 0 0,1 0 1 0 0,0 0-1 0 0,1-1 1 0 0,-1 1-1 0 0,1-1 1 0 0,1 1-1 0 0,-1-1 1 0 0,1 1-1 0 0,-1-1 1 0 0,1 0-1 0 0,1 0 0 0 0,-1-1 1 0 0,1 1-1 0 0,0-1 1 0 0,0 1-1 0 0,0-1 1 0 0,1 0-1 0 0,-1-1 1 0 0,1 1-1 0 0,0-1 1 0 0,0 0-1 0 0,0 0 1 0 0,0-1-1 0 0,7 3 0 0 0,0 0-42 0 0,0-1-1 0 0,1-1 0 0 0,-1 0 0 0 0,23 3 0 0 0,-28-6 22 0 0,0 0-1 0 0,0 0 1 0 0,0 0-1 0 0,1-1 1 0 0,-1 0-1 0 0,0 0 1 0 0,0-1-1 0 0,-1 0 1 0 0,1 0-1 0 0,7-4 1 0 0,3-2-54 0 0,-1 1-42 0 0,-1 0-1 0 0,0-2 1 0 0,19-13-1 0 0,-30 20 83 0 0,-1-1 0 0 0,1 0 1 0 0,-1-1-1 0 0,0 1 0 0 0,0-1 0 0 0,0 1 0 0 0,0-1 1 0 0,0 0-1 0 0,-1 0 0 0 0,0 0 0 0 0,0 0 1 0 0,0-1-1 0 0,0 1 0 0 0,-1 0 0 0 0,0-1 0 0 0,0 0 1 0 0,1-5-1 0 0,-1-13-6 0 0,-2 0 0 0 0,0 1 0 0 0,-2-1 0 0 0,0 0 1 0 0,-8-25-1 0 0,5 21 45 0 0,1 0 0 0 0,-3-53 1 0 0,8 63 16 0 0,-1 28-57 0 0,0 13 79 0 0,1 0 0 0 0,2 0 0 0 0,5 34 0 0 0,-3-32 102 0 0,-2 0 1 0 0,0 46-1 0 0,-2-67-136 0 0,-1 0 1 0 0,1 0-1 0 0,1 0 0 0 0,-1 1 0 0 0,1-1 0 0 0,0 0 0 0 0,0 0 0 0 0,0 0 1 0 0,1 0-1 0 0,0-1 0 0 0,0 1 0 0 0,0 0 0 0 0,0-1 0 0 0,1 1 0 0 0,0-1 1 0 0,0 0-1 0 0,0 1 0 0 0,0-2 0 0 0,1 1 0 0 0,4 4 0 0 0,-3-5-4 0 0,-1 0 0 0 0,1 0-1 0 0,0 0 1 0 0,0 0 0 0 0,1-1 0 0 0,-1 0-1 0 0,0 0 1 0 0,1-1 0 0 0,-1 0 0 0 0,1 0-1 0 0,-1 0 1 0 0,1 0 0 0 0,0-1 0 0 0,-1 0-1 0 0,1 0 1 0 0,0 0 0 0 0,10-3 0 0 0,-5 1-412 0 0,-1-1 0 0 0,0 0 0 0 0,14-6 1 0 0,-11 3-1776 0 0,-1 0 1 0 0,13-9 0 0 0,-14 8-1276 0 0,1 0-461 0 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7.6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81 879 2385 0 0,'-14'4'3844'0'0,"-25"11"1800"0"0,37-14-5336 0 0,0 0 0 0 0,0 0-1 0 0,0 0 1 0 0,0 1 0 0 0,0-1 0 0 0,0 0 0 0 0,1 1-1 0 0,-1 0 1 0 0,0-1 0 0 0,1 1 0 0 0,0 0 0 0 0,-1 0 0 0 0,1 0-1 0 0,-2 4 1 0 0,3-5-210 0 0,-1-1 0 0 0,1 1 0 0 0,0 0 0 0 0,0 0 0 0 0,0-1 0 0 0,0 1 0 0 0,1 0 0 0 0,-1 0 0 0 0,0-1 0 0 0,0 1 0 0 0,0 0 0 0 0,1 0 0 0 0,-1-1 0 0 0,0 1 0 0 0,0 0 0 0 0,1-1 0 0 0,-1 1 0 0 0,1 0 0 0 0,-1-1 0 0 0,1 1 0 0 0,-1-1 0 0 0,1 1 0 0 0,-1-1 0 0 0,1 1 0 0 0,-1-1 0 0 0,1 1 0 0 0,0-1 0 0 0,-1 1 0 0 0,1-1 0 0 0,1 1 0 0 0,21 9 836 0 0,-12-7-787 0 0,-1-1 0 0 0,1 0 0 0 0,-1-1 0 0 0,1 0 0 0 0,-1-1 0 0 0,13-1 0 0 0,-1 0-11 0 0,42-10 0 0 0,-38 4-152 0 0,1-1-1 0 0,-1-2 0 0 0,0 0 0 0 0,-1-1 1 0 0,-1-2-1 0 0,0-1 0 0 0,0 0 0 0 0,-1-2 1 0 0,-1-1-1 0 0,23-22 0 0 0,-32 25 3 0 0,0-1 0 0 0,-1 0 0 0 0,-1-1 0 0 0,15-27 0 0 0,28-73-5 0 0,-28 56-50 0 0,11-22 62 0 0,-3-2 0 0 0,33-127 1 0 0,-65 202 42 0 0,0-1 1 0 0,0 0-1 0 0,-1 1 1 0 0,0-1 0 0 0,-1 0-1 0 0,-1-17 1 0 0,0 24-15 0 0,1 1 1 0 0,0 0-1 0 0,-1-1 1 0 0,0 1-1 0 0,1 0 1 0 0,-1-1-1 0 0,0 1 1 0 0,0 0-1 0 0,-1 0 0 0 0,1 0 1 0 0,0 0-1 0 0,-1 0 1 0 0,1 0-1 0 0,-1 0 1 0 0,0 0-1 0 0,1 1 1 0 0,-1-1-1 0 0,0 1 1 0 0,0-1-1 0 0,0 1 0 0 0,0 0 1 0 0,0-1-1 0 0,0 1 1 0 0,-1 0-1 0 0,1 1 1 0 0,0-1-1 0 0,-1 0 1 0 0,1 1-1 0 0,0-1 1 0 0,-1 1-1 0 0,-3-1 0 0 0,0 1 62 0 0,0 0-1 0 0,1 1 0 0 0,-1-1 0 0 0,1 1 0 0 0,-1 0 0 0 0,1 1 0 0 0,-1-1 0 0 0,1 1 0 0 0,0 0 1 0 0,-1 0-1 0 0,1 1 0 0 0,-6 3 0 0 0,-6 6 198 0 0,1 0 1 0 0,-16 15 0 0 0,17-13-140 0 0,-23 18 256 0 0,2 2 1 0 0,-49 60 0 0 0,71-77-308 0 0,1 2 0 0 0,1-1 1 0 0,1 2-1 0 0,0 0 0 0 0,2 0 0 0 0,0 0 1 0 0,1 1-1 0 0,-5 25 0 0 0,7-22-47 0 0,2 0 0 0 0,1 1 0 0 0,1-1 0 0 0,0 1 0 0 0,2-1 0 0 0,1 1 0 0 0,1-1 0 0 0,2 1 0 0 0,0-1 0 0 0,1 0 0 0 0,1 0 0 0 0,2-1 0 0 0,0 1 0 0 0,2-2 0 0 0,0 1 0 0 0,1-2 0 0 0,28 41 0 0 0,-31-52-72 0 0,0 1 0 0 0,0-2-1 0 0,1 1 1 0 0,0-1 0 0 0,1-1 0 0 0,0 0-1 0 0,20 13 1 0 0,-24-18-9 0 0,0 0 0 0 0,0-1-1 0 0,0 1 1 0 0,0-1 0 0 0,0-1 0 0 0,1 1 0 0 0,-1-1 0 0 0,0 0 0 0 0,1 0 0 0 0,0-1-1 0 0,-1 0 1 0 0,1 0 0 0 0,-1 0 0 0 0,1-1 0 0 0,-1 0 0 0 0,0 0 0 0 0,9-3 0 0 0,5-4-275 0 0,0-1 1 0 0,-1-1 0 0 0,0-1 0 0 0,34-25-1 0 0,-42 28 89 0 0,-1-1-1 0 0,0-1 0 0 0,0 0 0 0 0,-1 0 1 0 0,0-1-1 0 0,-1 0 0 0 0,0-1 1 0 0,-1 0-1 0 0,0 0 0 0 0,-1 0 0 0 0,8-25 1 0 0,-3 4 228 0 0,-2 0 0 0 0,-2-1 1 0 0,6-53-1 0 0,-13 86 23 0 0,0 0-1 0 0,0 0 1 0 0,0 1 0 0 0,1-1-1 0 0,-1 0 1 0 0,0 0 0 0 0,0 0-1 0 0,0 0 1 0 0,0 0 0 0 0,0 1-1 0 0,0-1 1 0 0,-1 0 0 0 0,1 0-1 0 0,0 0 1 0 0,0 0 0 0 0,-1 1-1 0 0,1-1 1 0 0,0 0 0 0 0,-1 0-1 0 0,0-1 1 0 0,0 2 3 0 0,1 0 0 0 0,-1 0 0 0 0,0 0 1 0 0,1 1-1 0 0,-1-1 0 0 0,1 0 0 0 0,-1 0 0 0 0,1 0 0 0 0,-1 1 1 0 0,1-1-1 0 0,-1 0 0 0 0,1 1 0 0 0,-1-1 0 0 0,1 0 0 0 0,-1 1 0 0 0,1-1 1 0 0,-1 1-1 0 0,1-1 0 0 0,0 1 0 0 0,-1-1 0 0 0,1 1 0 0 0,-24 34 717 0 0,24-34-752 0 0,-9 13 136 0 0,1 1 0 0 0,1 1 0 0 0,0 0 0 0 0,1 0 0 0 0,0 0 0 0 0,2 0 0 0 0,-5 33 0 0 0,8-41-117 0 0,0 1 1 0 0,1-1 0 0 0,0 1-1 0 0,1-1 1 0 0,0 0-1 0 0,0 1 1 0 0,1-1 0 0 0,0 0-1 0 0,1 0 1 0 0,-1 0-1 0 0,1 0 1 0 0,1 0 0 0 0,0-1-1 0 0,0 1 1 0 0,0-1-1 0 0,1 0 1 0 0,0-1 0 0 0,6 7-1 0 0,-5-6-26 0 0,0 0-1 0 0,1-1 0 0 0,0 0 1 0 0,0 0-1 0 0,15 9 1 0 0,-19-14 2 0 0,0 0 0 0 0,0 1 1 0 0,0-1-1 0 0,0 0 0 0 0,1-1 1 0 0,-1 1-1 0 0,0 0 0 0 0,0-1 1 0 0,1 0-1 0 0,-1 0 0 0 0,0 0 1 0 0,1 0-1 0 0,-1 0 0 0 0,0-1 1 0 0,1 1-1 0 0,-1-1 0 0 0,0 0 1 0 0,0 0-1 0 0,6-3 0 0 0,-3 1-26 0 0,1-1 0 0 0,-1 1-1 0 0,0-1 1 0 0,0 0 0 0 0,-1-1-1 0 0,1 1 1 0 0,-1-1-1 0 0,0 0 1 0 0,0-1 0 0 0,-1 1-1 0 0,0-1 1 0 0,7-11 0 0 0,-4 4 3 0 0,-1-1 1 0 0,-1 0 0 0 0,0 0 0 0 0,-1-1 0 0 0,3-14 0 0 0,11-113 120 0 0,0 2-61 0 0,-4 84 468 0 0,-27 91 282 0 0,7-19-599 0 0,0 0 1 0 0,1 0 0 0 0,-6 34-1 0 0,8-23-43 0 0,2-1-1 0 0,1 1 0 0 0,3 30 0 0 0,-2-46-136 0 0,1 1-1 0 0,0-1 1 0 0,1 0-1 0 0,0-1 1 0 0,1 1 0 0 0,0-1-1 0 0,0 1 1 0 0,1-1 0 0 0,1 0-1 0 0,6 10 1 0 0,-9-18-49 0 0,-1 1 0 0 0,1-1 0 0 0,-1 1 0 0 0,1-1 0 0 0,0 0 0 0 0,0 0 0 0 0,0 0 0 0 0,0-1 0 0 0,0 1 0 0 0,0-1 0 0 0,1 1 0 0 0,-1-1 0 0 0,1 0 0 0 0,-1 0 0 0 0,0-1 0 0 0,1 1 0 0 0,-1-1 0 0 0,1 0 0 0 0,6 0 0 0 0,-2 0-530 0 0,0-1 0 0 0,0 0 0 0 0,8-2-1 0 0,20-9-5396 0 0,-22 6 2056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1:02.37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109 0 2457 0 0,'-22'5'8998'0'0,"4"3"-4120"0"0,14-5-4475 0 0,1-1-1 0 0,0 1 1 0 0,-1 0 0 0 0,1 0 0 0 0,0 0-1 0 0,1 0 1 0 0,-1 0 0 0 0,0 1 0 0 0,1-1-1 0 0,0 1 1 0 0,0 0 0 0 0,0 0 0 0 0,-1 4-1 0 0,-5 8 545 0 0,4-6-588 0 0,0-1 0 0 0,1 1 0 0 0,0-1 1 0 0,-4 20-1 0 0,7-26-347 0 0,0 0-1 0 0,0-1 1 0 0,0 1 0 0 0,0 0-1 0 0,0-1 1 0 0,1 1 0 0 0,-1-1-1 0 0,1 1 1 0 0,-1 0-1 0 0,1-1 1 0 0,0 1 0 0 0,0-1-1 0 0,0 0 1 0 0,1 1 0 0 0,-1-1-1 0 0,0 0 1 0 0,1 0 0 0 0,0 0-1 0 0,-1 0 1 0 0,1 0 0 0 0,0 0-1 0 0,0 0 1 0 0,0 0 0 0 0,3 1-1 0 0,1 1-30 0 0,0-1 1 0 0,1 0-1 0 0,0 0 0 0 0,-1 0 0 0 0,1-1 0 0 0,0 0 0 0 0,0 0 0 0 0,1-1 0 0 0,-1 0 0 0 0,0 0 1 0 0,8-1-1 0 0,-1 0-178 0 0,0 0 1 0 0,-1-2 0 0 0,1 1 0 0 0,-1-2-1 0 0,14-3 1 0 0,-16 2-575 0 0,-1 0-1 0 0,0 0 1 0 0,12-7 0 0 0,-14 6-832 0 0,-1 0 0 0 0,1 0 0 0 0,-1-1 0 0 0,9-9 0 0 0,-5 2-456 0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8.0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65 66 4473 0 0,'-2'-2'1273'0'0,"0"0"0"0"0,1 0 0 0 0,-1 1-1 0 0,0-1 1 0 0,-1 0 0 0 0,1 1 0 0 0,0 0 0 0 0,0-1 0 0 0,-1 1 0 0 0,-2-1-1 0 0,4 2-995 0 0,0 0 0 0 0,1-1-1 0 0,-1 1 1 0 0,0 0 0 0 0,1 0-1 0 0,-1 1 1 0 0,0-1 0 0 0,1 0-1 0 0,-1 0 1 0 0,0 0 0 0 0,1 0-1 0 0,-1 0 1 0 0,0 1 0 0 0,1-1-1 0 0,-1 0 1 0 0,-1 1-1 0 0,1 1-152 0 0,0-1 0 0 0,-1 0-1 0 0,1 0 1 0 0,0 1 0 0 0,0-1-1 0 0,0 1 1 0 0,0-1 0 0 0,-2 3 0 0 0,1 2 12 0 0,0 0 1 0 0,0-1 0 0 0,0 1-1 0 0,0 0 1 0 0,1 0 0 0 0,0 0 0 0 0,0 0-1 0 0,1 1 1 0 0,0-1 0 0 0,0 0 0 0 0,0 0-1 0 0,1 0 1 0 0,-1 0 0 0 0,2 0 0 0 0,-1 0-1 0 0,1 0 1 0 0,0 0 0 0 0,0 0 0 0 0,0-1-1 0 0,4 7 1 0 0,-1-3-112 0 0,0 0 0 0 0,1 0-1 0 0,0-1 1 0 0,0 0 0 0 0,1 0 0 0 0,0 0-1 0 0,0-1 1 0 0,1 0 0 0 0,0-1 0 0 0,0 1-1 0 0,12 6 1 0 0,-15-10-41 0 0,0 0 0 0 0,0-1 0 0 0,1 1 0 0 0,-1-1 0 0 0,1 0 0 0 0,0-1 0 0 0,-1 1 0 0 0,1-1 0 0 0,0 0 0 0 0,0 0 0 0 0,0-1 0 0 0,0 0 0 0 0,0 0 0 0 0,0 0 0 0 0,0-1 0 0 0,0 0 0 0 0,-1 0 0 0 0,1 0 0 0 0,0-1 0 0 0,0 0 0 0 0,7-3 0 0 0,-6 2-11 0 0,1-1 0 0 0,-1 1 0 0 0,0-1 0 0 0,0-1 0 0 0,-1 1 1 0 0,1-1-1 0 0,-1 0 0 0 0,6-7 0 0 0,-8 8 8 0 0,-1-1 1 0 0,0 1 0 0 0,0-1 0 0 0,-1 1 0 0 0,1-1-1 0 0,-1 0 1 0 0,0 0 0 0 0,0 0 0 0 0,0 0 0 0 0,-1 0-1 0 0,0 0 1 0 0,0-1 0 0 0,0-6 0 0 0,1-7-16 0 0,-2 0-1 0 0,-2-24 1 0 0,2 36 42 0 0,-1 0-1 0 0,-1-1 1 0 0,1 1-1 0 0,-1 0 0 0 0,0 0 1 0 0,-1 1-1 0 0,0-1 1 0 0,0 0-1 0 0,-4-6 1 0 0,5 11 3 0 0,0 0 0 0 0,1 0 0 0 0,-1 0 0 0 0,0 0 0 0 0,0 0 0 0 0,0 1 0 0 0,0-1 0 0 0,0 1 0 0 0,-1-1 0 0 0,1 1 0 0 0,0 0 0 0 0,-1 0 0 0 0,1 0 0 0 0,-1 0 0 0 0,1 0 0 0 0,-1 1 0 0 0,1-1 0 0 0,-1 1 0 0 0,1-1 0 0 0,-1 1 0 0 0,0 0 0 0 0,1 0 0 0 0,-1 0 0 0 0,0 1 0 0 0,1-1 0 0 0,-1 1 0 0 0,1-1 0 0 0,-6 3 0 0 0,0 0 43 0 0,0 0-1 0 0,0 0 0 0 0,1 1 0 0 0,-1 1 1 0 0,1-1-1 0 0,0 1 0 0 0,-10 8 0 0 0,-4 6 109 0 0,2 1-1 0 0,0 1 1 0 0,-19 27 0 0 0,27-33-129 0 0,1 1 0 0 0,1 0 0 0 0,0 0-1 0 0,2 1 1 0 0,-12 32 0 0 0,17-39-39 0 0,-1 0-1 0 0,2 0 0 0 0,-1 0 0 0 0,1 0 0 0 0,1 0 1 0 0,0 0-1 0 0,0 0 0 0 0,1 0 0 0 0,4 19 0 0 0,-3-21-62 0 0,1 0 0 0 0,0 1-1 0 0,1-1 1 0 0,0 0 0 0 0,0-1-1 0 0,0 1 1 0 0,1-1 0 0 0,0 0-1 0 0,1 0 1 0 0,0 0 0 0 0,9 8-1 0 0,-3-4-1019 0 0,23 16 1 0 0,1-8-3168 0 0,-12-8 2382 0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8.56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190 18 1808 0 0,'-17'-4'4046'0'0,"-23"-1"-1"0"0,12 4 227 0 0,0 0 0 0 0,-49 7 1 0 0,145-1-1446 0 0,144-13-2666 0 0,2 0-588 0 0,-185 8 270 0 0,-17-1-112 0 0,1 0 0 0 0,-1 2 0 0 0,1-1 0 0 0,-1 2 0 0 0,22 4 0 0 0,-33-6 151 0 0,-1 0 0 0 0,0 0 0 0 0,1 0-1 0 0,-1 0 1 0 0,1 0 0 0 0,-1 1 0 0 0,1-1-1 0 0,-1 0 1 0 0,0 0 0 0 0,1 0-1 0 0,-1 0 1 0 0,1 1 0 0 0,-1-1 0 0 0,0 0-1 0 0,1 0 1 0 0,-1 1 0 0 0,0-1 0 0 0,1 0-1 0 0,-1 1 1 0 0,0-1 0 0 0,0 0 0 0 0,1 1-1 0 0,-1-1 1 0 0,0 1 0 0 0,0-1-1 0 0,1 0 1 0 0,-1 1 0 0 0,0-1 0 0 0,0 1-1 0 0,0-1 1 0 0,0 1 0 0 0,0-1 0 0 0,0 0-1 0 0,0 1 1 0 0,0-1 0 0 0,0 1 0 0 0,0-1-1 0 0,0 1 1 0 0,0-1 0 0 0,0 1 0 0 0,0-1-1 0 0,0 0 1 0 0,0 1 0 0 0,-1-1-1 0 0,1 1 1 0 0,0-1 0 0 0,0 0 0 0 0,0 1-1 0 0,-1-1 1 0 0,1 1 0 0 0,0-1 0 0 0,0 0-1 0 0,-1 1 1 0 0,1-1 0 0 0,-1 1 0 0 0,-7 7-2739 0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18.75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 57 2465 0 0,'-5'2'2271'0'0,"-1"-1"199"0"0,1 1 0 0 0,-1 0 0 0 0,1 0 0 0 0,0 0 0 0 0,-7 4 0 0 0,32-8 1119 0 0,1 1-3165 0 0,132-22 786 0 0,77-9-1400 0 0,-52 20-1257 0 0,-102 9-6134 0 0,-51 3 2614 0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39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4 210 512 0 0,'-2'-43'3244'0'0,"1"27"-937"0"0,0 1-1 0 0,1-1 0 0 0,4-21 0 0 0,2-35 2325 0 0,-6 71-4544 0 0,0 1 0 0 0,0-1 0 0 0,0 1 0 0 0,0-1 0 0 0,0 1-1 0 0,0-1 1 0 0,0 1 0 0 0,1-1 0 0 0,-1 1 0 0 0,0-1 0 0 0,0 1 0 0 0,0 0 0 0 0,0-1 0 0 0,1 1 0 0 0,-1-1 0 0 0,0 1 0 0 0,1 0 0 0 0,-1-1 0 0 0,0 1 0 0 0,0-1 0 0 0,2 1 0 0 0,2 7 888 0 0,4 22-463 0 0,-7-26-452 0 0,37 194 1965 0 0,26 149 17 0 0,-33-84-1597 0 0,-24-197-438 0 0,16 117-970 0 0,-20-175-384 0 0,0-10-2072 0 0,0-12-2801 0 0,-3 6 3564 0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39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1 180 3545 0 0,'15'-26'8977'0'0,"3"5"-5489"0"0,-14 18-3369 0 0,-1 0 0 0 0,1 0 0 0 0,0 0 0 0 0,1 1 0 0 0,-1-1 0 0 0,0 1 0 0 0,1 0 0 0 0,-1 0 0 0 0,8-2 0 0 0,141-27 1490 0 0,-86 19-1406 0 0,335-49-8 0 0,-376 59-553 0 0,38 2 0 0 0,-56 1-305 0 0,-1 0 1 0 0,1 0-1 0 0,-1 0 1 0 0,1 1-1 0 0,-1 0 0 0 0,0 0 1 0 0,0 1-1 0 0,0 0 1 0 0,12 7-1 0 0,-2 5-3216 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40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43 3001 0 0,'6'-1'3488'0'0,"3"-7"2706"0"0,8-2-5386 0 0,4 2-280 0 0,6 2-464 0 0,12 3-32 0 0,2 1 72 0 0,4 1-80 0 0,9-1 104 0 0,-5 1-64 0 0,-2 1-64 0 0,3 1-200 0 0,-6 2-136 0 0,1 0 40 0 0,3 0-1328 0 0,-5 0-1105 0 0,0-1-320 0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40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266 72 512 0 0,'-8'-4'1858'0'0,"1"1"0"0"0,0-1-1 0 0,-7-5 1 0 0,9 6-1094 0 0,1 0 0 0 0,-1 0 1 0 0,0 0-1 0 0,0 0 0 0 0,0 1 0 0 0,-1 0 0 0 0,1 0 0 0 0,-9-1 0 0 0,11 3-654 0 0,1 0 0 0 0,-1 0-1 0 0,0 0 1 0 0,1 1 0 0 0,-1-1-1 0 0,1 1 1 0 0,-1 0 0 0 0,1 0-1 0 0,-1 0 1 0 0,1 0 0 0 0,0 0-1 0 0,-1 1 1 0 0,1-1 0 0 0,-3 3-1 0 0,-3 3 397 0 0,0-1 1 0 0,-8 11-1 0 0,6-6-163 0 0,1 1 1 0 0,1 0 0 0 0,0 0-1 0 0,0 1 1 0 0,2 0 0 0 0,-9 21-1 0 0,5-6 61 0 0,1 1 0 0 0,-6 35 0 0 0,13-55-360 0 0,0 0 0 0 0,1 1 0 0 0,0-1 0 0 0,1 1 0 0 0,0-1 1 0 0,1 1-1 0 0,0-1 0 0 0,3 14 0 0 0,-3-19-37 0 0,1 1-1 0 0,-1-1 1 0 0,1 0 0 0 0,0 1-1 0 0,1-1 1 0 0,-1 0 0 0 0,1 0-1 0 0,-1 0 1 0 0,1-1 0 0 0,0 1-1 0 0,1-1 1 0 0,-1 1 0 0 0,0-1-1 0 0,1 0 1 0 0,0 0 0 0 0,0-1-1 0 0,0 1 1 0 0,6 2 0 0 0,-1-1-12 0 0,0-1 0 0 0,0 0 0 0 0,0-1 0 0 0,1 0 0 0 0,-1 0 0 0 0,1-1 1 0 0,-1-1-1 0 0,1 1 0 0 0,0-1 0 0 0,-1-1 0 0 0,1 0 0 0 0,-1 0 0 0 0,1-1 0 0 0,16-5 0 0 0,-10 2-19 0 0,1-2-1 0 0,-1 1 0 0 0,-1-2 1 0 0,0 0-1 0 0,0-1 0 0 0,0 0 1 0 0,18-17-1 0 0,-25 19 5 0 0,0 0 0 0 0,0-1 0 0 0,0 0 1 0 0,-1-1-1 0 0,-1 1 0 0 0,1-1 0 0 0,6-13 0 0 0,-11 17 10 0 0,0 0-1 0 0,0 0 0 0 0,0 0 1 0 0,-1 0-1 0 0,0 0 0 0 0,0 0 1 0 0,0 0-1 0 0,0-1 0 0 0,-1 1 1 0 0,0 0-1 0 0,0-1 0 0 0,-1 1 1 0 0,1 0-1 0 0,-1 0 0 0 0,0-1 1 0 0,-4-9-1 0 0,0 3-11 0 0,-1-1 0 0 0,0 1 1 0 0,-1 0-1 0 0,-1 0 0 0 0,1 1 0 0 0,-12-12 1 0 0,6 8 30 0 0,-2 0 0 0 0,1 1 0 0 0,-26-17 0 0 0,25 20 77 0 0,-25-13 0 0 0,35 22-45 0 0,0-1 0 0 0,1 1 0 0 0,-1 0 0 0 0,0 1 1 0 0,0-1-1 0 0,0 1 0 0 0,-1 0 0 0 0,1 0 0 0 0,0 1 0 0 0,-6-1 0 0 0,10 1-35 0 0,0 0 0 0 0,0 0 0 0 0,1 0 1 0 0,-1 0-1 0 0,0 0 0 0 0,1 0 0 0 0,-1 1 0 0 0,0-1 0 0 0,0 0 0 0 0,1 0 0 0 0,-1 1 0 0 0,0-1 1 0 0,1 0-1 0 0,-1 1 0 0 0,1-1 0 0 0,-1 0 0 0 0,0 1 0 0 0,1-1 0 0 0,-1 1 0 0 0,1-1 0 0 0,-1 1 1 0 0,1-1-1 0 0,-1 1 0 0 0,1 0 0 0 0,0-1 0 0 0,-1 1 0 0 0,1 0 0 0 0,0-1 0 0 0,-1 1 1 0 0,1 0-1 0 0,0-1 0 0 0,0 1 0 0 0,0 0 0 0 0,-1-1 0 0 0,1 1 0 0 0,0 0 0 0 0,0 0 0 0 0,0-1 1 0 0,0 1-1 0 0,0 0 0 0 0,0-1 0 0 0,1 1 0 0 0,-1 0 0 0 0,0 0 0 0 0,0-1 0 0 0,0 1 1 0 0,1 1-1 0 0,0 1-4 0 0,1 0 0 0 0,-1-1 1 0 0,0 1-1 0 0,1 0 0 0 0,0-1 0 0 0,-1 1 1 0 0,1-1-1 0 0,0 0 0 0 0,0 1 1 0 0,3 1-1 0 0,1 0-5 0 0,0 0 1 0 0,0-1-1 0 0,0 0 0 0 0,1 0 1 0 0,-1 0-1 0 0,1-1 1 0 0,9 2-1 0 0,50 6 13 0 0,-42-7 11 0 0,139 13-72 0 0,-131-15 30 0 0,0-2 1 0 0,-1-1 0 0 0,38-7 0 0 0,-62 7 15 0 0,208-46 36 0 0,-214 48-18 0 0,1-1 0 0 0,0 1 1 0 0,0-1-1 0 0,0 1 0 0 0,-1 0 0 0 0,1 0 1 0 0,0-1-1 0 0,0 1 0 0 0,0 1 0 0 0,0-1 1 0 0,2 0-1 0 0,-3 1-1 0 0,-1-1 1 0 0,1 1-1 0 0,0-1 1 0 0,-1 0-1 0 0,1 1 1 0 0,-1-1-1 0 0,1 1 0 0 0,-1-1 1 0 0,1 1-1 0 0,-1-1 1 0 0,1 1-1 0 0,-1 0 1 0 0,1-1-1 0 0,-1 1 1 0 0,0 0-1 0 0,1-1 0 0 0,-1 1 1 0 0,0 0-1 0 0,0-1 1 0 0,1 1-1 0 0,-1 0 1 0 0,0-1-1 0 0,0 1 1 0 0,0 0-1 0 0,0 0 1 0 0,0-1-1 0 0,0 1 0 0 0,0 1 1 0 0,-4 58 787 0 0,3-41-537 0 0,0 0 1 0 0,0 0-1 0 0,4 19 1 0 0,-2-31-219 0 0,0-1 0 0 0,0 1 1 0 0,1-1-1 0 0,0 0 0 0 0,1 1 1 0 0,-1-1-1 0 0,1 0 0 0 0,0-1 1 0 0,1 1-1 0 0,-1 0 0 0 0,1-1 1 0 0,8 9-1 0 0,-4-6-21 0 0,1 1 1 0 0,0-1-1 0 0,1-1 0 0 0,0 0 1 0 0,0 0-1 0 0,0-1 0 0 0,1 0 1 0 0,0-1-1 0 0,0 0 0 0 0,1-1 1 0 0,22 6-1 0 0,-20-8-493 0 0,0 0 1 0 0,1 0-1 0 0,25-2 0 0 0,-22-1-1984 0 0,1-1 0 0 0,29-7 0 0 0,-16 1-2082 0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9:43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47 512 0 0,'-1'-1'181'0'0,"1"1"0"0"0,0-1 0 0 0,-1 0 0 0 0,1 1 0 0 0,0-1 0 0 0,0 0 0 0 0,-1 1 0 0 0,1-1 0 0 0,0 0 0 0 0,0 1 0 0 0,0-1 0 0 0,0 0 0 0 0,0 0 0 0 0,0 1 0 0 0,0-1 0 0 0,0 0 0 0 0,0 0 0 0 0,0 1 0 0 0,1-2 0 0 0,5-18 3827 0 0,-1 8-696 0 0,-14 52 4106 0 0,-21 81-5537 0 0,25-100-1918 0 0,-32 113-243 0 0,9-44-4312 0 0,10-42 1113 0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06.8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56 41 512 0 0,'-7'-1'949'0'0,"6"1"-713"0"0,0 0 0 0 0,0 0 1 0 0,1 0-1 0 0,-1 0 0 0 0,0-1 1 0 0,0 1-1 0 0,1 0 0 0 0,-1 0 1 0 0,0-1-1 0 0,1 1 0 0 0,-1 0 0 0 0,0-1 1 0 0,1 1-1 0 0,-1 0 0 0 0,0-1 1 0 0,1 1-1 0 0,-1-1 0 0 0,0 0 1 0 0,1 0 46 0 0,0 1-1 0 0,-1-1 1 0 0,1 1 0 0 0,0-1 0 0 0,0 1 0 0 0,0-1 0 0 0,0 0 0 0 0,0 1 0 0 0,0-1 0 0 0,0 1 0 0 0,0-1 0 0 0,0 1 0 0 0,0-1 0 0 0,0 0 0 0 0,0 1-1 0 0,0-1 1 0 0,0 1 0 0 0,0-1 0 0 0,1 1 0 0 0,-1-1 0 0 0,0 1 0 0 0,0-1 0 0 0,1 1 0 0 0,-1-1 0 0 0,1 0 0 0 0,13-11 2187 0 0,-6 5-294 0 0,-12 12-1746 0 0,0 0-1 0 0,0 0 1 0 0,1 1 0 0 0,0-1-1 0 0,0 1 1 0 0,0-1-1 0 0,1 1 1 0 0,0 0 0 0 0,-3 11-1 0 0,-8 61-248 0 0,11-62 141 0 0,-1 2-202 0 0,0 2 69 0 0,1 0 1 0 0,0 30-1 0 0,2-44-175 0 0,1 0 0 0 0,0-1 0 0 0,0 1 1 0 0,1 0-1 0 0,-1 0 0 0 0,1-1 0 0 0,1 1 1 0 0,-1-1-1 0 0,1 0 0 0 0,5 9 0 0 0,-6-12-8 0 0,0 1 1 0 0,0-1-1 0 0,0 1 0 0 0,0-1 0 0 0,1 1 0 0 0,-1-1 0 0 0,1 0 0 0 0,-1 0 1 0 0,1-1-1 0 0,0 1 0 0 0,0 0 0 0 0,0-1 0 0 0,0 0 0 0 0,0 0 0 0 0,0 0 0 0 0,0 0 1 0 0,1 0-1 0 0,-1 0 0 0 0,0-1 0 0 0,5 1 0 0 0,-7-1-5 0 0,-1 0 0 0 0,1 0 0 0 0,0 0 0 0 0,0 0 0 0 0,0 0 0 0 0,-1 0 0 0 0,1 0 0 0 0,0 0 0 0 0,0 0 0 0 0,-1-1 0 0 0,1 1 0 0 0,0 0 0 0 0,0 0 0 0 0,-1-1 0 0 0,1 1 0 0 0,0 0 1 0 0,0-1-1 0 0,-1 1 0 0 0,1-1 0 0 0,-1 1 0 0 0,1-1 0 0 0,0 1 0 0 0,-1-1 0 0 0,1 1 0 0 0,-1-1 0 0 0,1 0 0 0 0,-1 1 0 0 0,1-1 0 0 0,-1 0 0 0 0,0 1 0 0 0,1-1 0 0 0,-1 0 0 0 0,0 0 0 0 0,0 1 0 0 0,1-1 0 0 0,-1 0 0 0 0,0 0 0 0 0,0 0 0 0 0,0 1 0 0 0,0-1 0 0 0,0 0 0 0 0,0 0 0 0 0,0 0 0 0 0,0 1 0 0 0,0-1 0 0 0,-1 0 0 0 0,1 0 0 0 0,0 1 0 0 0,-1-2 0 0 0,-1-5 14 0 0,-1 0-1 0 0,0 0 1 0 0,0 0-1 0 0,-5-7 1 0 0,4 6-8 0 0,0 1-6 0 0,1-1 0 0 0,1 1 0 0 0,-1-1 1 0 0,1 0-1 0 0,1 0 0 0 0,0 0 0 0 0,0 0 0 0 0,0 0 1 0 0,1 0-1 0 0,0 0 0 0 0,1 0 0 0 0,-1 0 0 0 0,2 0 1 0 0,-1 0-1 0 0,1 0 0 0 0,0 0 0 0 0,1 0 0 0 0,0 1 1 0 0,0-1-1 0 0,6-8 0 0 0,-5 10-1 0 0,1 1-1 0 0,0-1 1 0 0,1 1-1 0 0,0 0 1 0 0,-1 0-1 0 0,1 1 1 0 0,1 0-1 0 0,-1 0 1 0 0,1 0-1 0 0,-1 1 1 0 0,1 0-1 0 0,0 0 1 0 0,0 1-1 0 0,0 0 1 0 0,1 0-1 0 0,-1 1 1 0 0,0 0-1 0 0,1 0 1 0 0,-1 0-1 0 0,1 1 1 0 0,13 2-1 0 0,-17-2 2 0 0,0 1 0 0 0,0 0 0 0 0,0 1 0 0 0,0-1-1 0 0,0 1 1 0 0,0 0 0 0 0,-1 0 0 0 0,1 0 0 0 0,0 0 0 0 0,-1 1-1 0 0,0-1 1 0 0,0 1 0 0 0,0 0 0 0 0,0 0 0 0 0,0 0-1 0 0,0 0 1 0 0,-1 0 0 0 0,1 1 0 0 0,-1-1 0 0 0,0 1-1 0 0,2 5 1 0 0,3 7 45 0 0,-1 0-1 0 0,-1 1 1 0 0,6 29-1 0 0,-10-40-35 0 0,2 12 56 0 0,-1 0-1 0 0,-1 0 1 0 0,-2 23 0 0 0,1-11 55 0 0,0-29-119 0 0,0-1 1 0 0,0 0 0 0 0,0 1-1 0 0,0-1 1 0 0,0 1-1 0 0,0-1 1 0 0,0 0-1 0 0,0 1 1 0 0,0-1-1 0 0,0 1 1 0 0,0-1-1 0 0,0 0 1 0 0,0 1 0 0 0,0-1-1 0 0,0 0 1 0 0,1 1-1 0 0,-1-1 1 0 0,0 0-1 0 0,0 1 1 0 0,0-1-1 0 0,1 0 1 0 0,-1 1 0 0 0,0-1-1 0 0,0 0 1 0 0,1 1-1 0 0,-1-1 1 0 0,0 0-1 0 0,1 0 1 0 0,-1 0-1 0 0,0 1 1 0 0,1-1 0 0 0,0 0-1 0 0,0 0 0 0 0,0 0 0 0 0,0 0 0 0 0,0 0 0 0 0,0 0 0 0 0,-1-1 0 0 0,1 1 0 0 0,0 0 1 0 0,0 0-1 0 0,0-1 0 0 0,0 1 0 0 0,0-1 0 0 0,0 1 0 0 0,0-1 0 0 0,3-2 4 0 0,-1 1 0 0 0,0-1 0 0 0,0 1 0 0 0,0-1 0 0 0,0 0 0 0 0,3-5 0 0 0,7-14-74 0 0,-1-1 1 0 0,-1-1 0 0 0,13-38-1 0 0,-17 39-15 0 0,-2 5 34 0 0,8-20 1 0 0,-11 34 27 0 0,-1 0 0 0 0,2 0 1 0 0,-1 0-1 0 0,0 0 0 0 0,1 0 0 0 0,-1 1 1 0 0,1-1-1 0 0,0 1 0 0 0,1 0 1 0 0,3-4-1 0 0,-6 6 20 0 0,0 1 0 0 0,0-1 0 0 0,-1 0-1 0 0,1 1 1 0 0,0-1 0 0 0,0 1 0 0 0,0 0 0 0 0,0-1-1 0 0,0 1 1 0 0,0 0 0 0 0,0-1 0 0 0,0 1 0 0 0,0 0-1 0 0,0 0 1 0 0,0 0 0 0 0,0 0 0 0 0,0 0 0 0 0,0 0 0 0 0,0 0-1 0 0,0 0 1 0 0,0 0 0 0 0,2 1 0 0 0,-2 0-4 0 0,1 0 0 0 0,-1 0 0 0 0,0-1 1 0 0,0 1-1 0 0,0 0 0 0 0,0 1 0 0 0,1-1 0 0 0,-1 0 0 0 0,0 0 1 0 0,-1 0-1 0 0,1 1 0 0 0,0-1 0 0 0,1 2 0 0 0,1 4 0 0 0,-1 0-1 0 0,0 0 0 0 0,0 0 0 0 0,0 0 1 0 0,1 9-1 0 0,-2 8 45 0 0,-1 30 0 0 0,-1-37-28 0 0,1-1 0 0 0,1 1-1 0 0,0 0 1 0 0,6 26 0 0 0,-6-41-14 0 0,-1 1 0 0 0,1-1 0 0 0,0 0 0 0 0,0 1 0 0 0,0-1 0 0 0,0 0 0 0 0,0 0 0 0 0,0 0 0 0 0,1 0 0 0 0,-1 0 0 0 0,1 0 0 0 0,-1 0 0 0 0,1-1 0 0 0,0 1 0 0 0,0 0 0 0 0,0-1 0 0 0,0 0 0 0 0,0 1 0 0 0,0-1 0 0 0,0 0 0 0 0,0 0 0 0 0,1 0 0 0 0,-1 0 0 0 0,0 0 0 0 0,1-1 0 0 0,-1 1 0 0 0,0-1 0 0 0,1 1 0 0 0,-1-1 0 0 0,1 0 0 0 0,-1 0 0 0 0,1 0 0 0 0,-1-1 0 0 0,0 1 0 0 0,1 0 0 0 0,-1-1 0 0 0,1 1 0 0 0,-1-1 0 0 0,0 0 0 0 0,0 0 0 0 0,1 0 0 0 0,-1 0 0 0 0,0 0 0 0 0,0-1 0 0 0,0 1 0 0 0,0-1 0 0 0,3-2 0 0 0,3-3-191 0 0,1-1 0 0 0,-1 0 0 0 0,-1 0 0 0 0,1 0 0 0 0,-2-1 1 0 0,1 0-1 0 0,-1-1 0 0 0,0 1 0 0 0,-1-1 0 0 0,7-19 0 0 0,31-106-379 0 0,-55 187 929 0 0,9-39-236 0 0,0 0 0 0 0,1 0 0 0 0,-2 25 0 0 0,4-32-83 0 0,1-1-1 0 0,-1 0 1 0 0,1 0-1 0 0,-1 1 1 0 0,1-1-1 0 0,1 0 1 0 0,-1 0-1 0 0,1 0 1 0 0,0 0-1 0 0,0 0 1 0 0,1-1-1 0 0,5 9 1 0 0,-5-8-28 0 0,1 0 0 0 0,0-1 0 0 0,1 0 0 0 0,-1 0 0 0 0,1 0 0 0 0,0-1 0 0 0,0 1 0 0 0,0-1 0 0 0,0 0 0 0 0,0 0 1 0 0,1-1-1 0 0,0 0 0 0 0,-1 0 0 0 0,13 3 0 0 0,-6-3-94 0 0,0-1 0 0 0,1 0 0 0 0,-1-1 0 0 0,1 0 0 0 0,-1-1 0 0 0,17-3 0 0 0,-20 3-395 0 0,1-1 0 0 0,-1-1 1 0 0,1 0-1 0 0,12-6 0 0 0,-13 5-913 0 0,-1-1 1 0 0,0 0-1 0 0,0 0 1 0 0,11-10-1 0 0,-6 2-141 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07.03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 37 304 0 0,'-20'-9'3332'0'0,"18"8"-2502"0"0,1 0 0 0 0,0 0 0 0 0,-1 0 0 0 0,1 0 0 0 0,0 0 0 0 0,0 0 0 0 0,-1 0 0 0 0,1-1-1 0 0,0 1 1 0 0,-1-3 0 0 0,2 4-710 0 0,0-1 0 0 0,0 1-1 0 0,0 0 1 0 0,1-1 0 0 0,-1 1 0 0 0,0 0-1 0 0,0 0 1 0 0,1-1 0 0 0,-1 1-1 0 0,0 0 1 0 0,1-1 0 0 0,-1 1-1 0 0,0 0 1 0 0,1 0 0 0 0,-1 0-1 0 0,0-1 1 0 0,1 1 0 0 0,-1 0 0 0 0,0 0-1 0 0,1 0 1 0 0,-1 0 0 0 0,1 0-1 0 0,-1 0 1 0 0,0 0 0 0 0,1-1-1 0 0,12-1 271 0 0,-6 0-474 0 0,1 1-1 0 0,-1 0 0 0 0,9 1 0 0 0,-14 0-221 0 0,1 0 0 0 0,-1 0-1 0 0,1 1 1 0 0,-1-1 0 0 0,1 1 0 0 0,-1 0 0 0 0,1-1 0 0 0,-1 1 0 0 0,0 0 0 0 0,1 1 0 0 0,-1-1 0 0 0,4 3 0 0 0,3 4-889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1:02.53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38 43 1672 0 0,'-10'-2'3545'0'0,"-1"-2"1688"0"0,3 0-3648 0 0,2-1 959 0 0,5 1-2280 0 0,-1 2-56 0 0,5 0-24 0 0,1 0-40 0 0,4-1-120 0 0,-1 0 16 0 0,3 2-72 0 0,0-2-112 0 0,0 0-456 0 0,2 2-64 0 0,-2-1-1673 0 0,0 1 1097 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07.5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 92 1512 0 0,'-12'-1'5292'0'0,"-3"1"1186"0"0,14 1-6325 0 0,1-1 0 0 0,-1 1 1 0 0,0-1-1 0 0,0 1 0 0 0,1-1 0 0 0,-1 1 0 0 0,0-1 1 0 0,1 1-1 0 0,-1 0 0 0 0,0 0 0 0 0,1-1 0 0 0,-1 1 0 0 0,1 0 1 0 0,0 0-1 0 0,-1 0 0 0 0,1-1 0 0 0,-1 3 0 0 0,0 1 32 0 0,-1 0-1 0 0,1 0 0 0 0,1 0 0 0 0,-1 0 0 0 0,0 1 1 0 0,1-1-1 0 0,0 0 0 0 0,0 0 0 0 0,0 1 0 0 0,1-1 0 0 0,-1 0 1 0 0,1 0-1 0 0,0 0 0 0 0,0 0 0 0 0,1 1 0 0 0,-1-1 0 0 0,1-1 1 0 0,0 1-1 0 0,3 5 0 0 0,4 6-21 0 0,2 0 0 0 0,0-1 0 0 0,18 18 0 0 0,-3-4 169 0 0,-11-11-213 0 0,-10-12-82 0 0,0 0-1 0 0,0 0 1 0 0,-1 0 0 0 0,0 1 0 0 0,0 0-1 0 0,4 9 1 0 0,-8-15-34 0 0,0 0 0 0 0,0 1 0 0 0,1-1 0 0 0,-1 0 0 0 0,0 0-1 0 0,0 1 1 0 0,0-1 0 0 0,0 0 0 0 0,0 1 0 0 0,0-1 0 0 0,0 0 0 0 0,0 0 0 0 0,0 1-1 0 0,0-1 1 0 0,0 0 0 0 0,0 1 0 0 0,0-1 0 0 0,0 0 0 0 0,0 1 0 0 0,0-1-1 0 0,-1 0 1 0 0,1 0 0 0 0,0 1 0 0 0,0-1 0 0 0,0 0 0 0 0,0 0 0 0 0,0 1 0 0 0,-1-1-1 0 0,1 0 1 0 0,0 0 0 0 0,0 1 0 0 0,-1-1 0 0 0,1 0 0 0 0,0 0 0 0 0,0 0 0 0 0,-1 1-1 0 0,1-1 1 0 0,0 0 0 0 0,0 0 0 0 0,-1 0 0 0 0,1 0 0 0 0,0 0 0 0 0,-1 0 0 0 0,1 0-1 0 0,0 0 1 0 0,-1 0 0 0 0,1 0-1 0 0,-1 0 0 0 0,1 0 1 0 0,-1 0-1 0 0,1 0 0 0 0,-1 0 0 0 0,1 0 0 0 0,0 0 0 0 0,-1-1 0 0 0,1 1 0 0 0,-1 0 1 0 0,1 0-1 0 0,0 0 0 0 0,-1-1 0 0 0,1 1 0 0 0,-1 0 0 0 0,1-1 0 0 0,0 1 0 0 0,0 0 0 0 0,-1-1 1 0 0,1 1-1 0 0,0 0 0 0 0,0-1 0 0 0,-1 1 0 0 0,1-1 0 0 0,0 1 0 0 0,0 0 0 0 0,0-1 1 0 0,-1 1-1 0 0,1-1 0 0 0,0 1 0 0 0,0-1 0 0 0,0 1 0 0 0,0 0 0 0 0,0-1 0 0 0,0 1 0 0 0,0-2 1 0 0,2-48 90 0 0,-1 30-58 0 0,1 1-1 0 0,1-1 1 0 0,6-18 0 0 0,-1 1-42 0 0,-3 9 12 0 0,-2 4-43 0 0,9-27 0 0 0,-10 45 33 0 0,0 1 0 0 0,0-1 0 0 0,1 1-1 0 0,-1-1 1 0 0,1 1 0 0 0,0 0 0 0 0,1 0 0 0 0,-1 0 0 0 0,1 0 0 0 0,4-4 0 0 0,-7 8 7 0 0,0 1 0 0 0,0-1 0 0 0,-1 0 0 0 0,1 0 0 0 0,0 1 0 0 0,0-1 0 0 0,0 1 0 0 0,0-1-1 0 0,0 1 1 0 0,0-1 0 0 0,0 1 0 0 0,0 0 0 0 0,0-1 0 0 0,0 1 0 0 0,0 0 0 0 0,1 0 0 0 0,-1 0 0 0 0,0 0 0 0 0,0 0-1 0 0,0 0 1 0 0,0 0 0 0 0,1 0 0 0 0,0 1-1 0 0,-1-1 0 0 0,1 1 1 0 0,-1 0-1 0 0,0 0 0 0 0,1-1 0 0 0,-1 1 0 0 0,0 0 1 0 0,0 0-1 0 0,1 1 0 0 0,-1-1 0 0 0,0 0 0 0 0,0 0 0 0 0,1 2 1 0 0,2 4-5 0 0,0 0 1 0 0,-1 0-1 0 0,0 0 1 0 0,0 0-1 0 0,1 8 1 0 0,28 120 131 0 0,4 17 172 0 0,-33-143-290 0 0,1 1 0 0 0,-1-1 0 0 0,2-1 0 0 0,7 14 0 0 0,-10-18-82 0 0,1 0 1 0 0,0-1-1 0 0,0 1 1 0 0,0 0 0 0 0,0-1-1 0 0,1 0 1 0 0,0 0-1 0 0,-1 0 1 0 0,1 0 0 0 0,9 4-1 0 0,-12-6-100 0 0,0-1 0 0 0,0 0 0 0 0,0 1 0 0 0,0-1-1 0 0,0 0 1 0 0,0 0 0 0 0,1 0 0 0 0,-1 1 0 0 0,0-1 0 0 0,0 0 0 0 0,0-1-1 0 0,0 1 1 0 0,3 0 0 0 0,13-8-5872 0 0,-3 2 717 0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08.25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203 131 512 0 0,'1'-10'4824'0'0,"-1"-1"0"0"0,0-18 0 0 0,-1 20-3754 0 0,1 0 0 0 0,0 0 0 0 0,1 0 0 0 0,1-10 0 0 0,-2 18-991 0 0,1-1 1 0 0,-1 1-1 0 0,0 0 0 0 0,0-1 1 0 0,0 1-1 0 0,0 0 1 0 0,0-1-1 0 0,0 1 1 0 0,0 0-1 0 0,0-1 1 0 0,0 1-1 0 0,-1-2 1 0 0,1 3-47 0 0,-1-1 0 0 0,1 1 0 0 0,0-1 0 0 0,-1 1 0 0 0,1-1 1 0 0,0 1-1 0 0,-1 0 0 0 0,1-1 0 0 0,0 1 0 0 0,-1 0 0 0 0,1-1 1 0 0,0 1-1 0 0,-1 0 0 0 0,1 0 0 0 0,-1-1 0 0 0,1 1 0 0 0,-1 0 1 0 0,1 0-1 0 0,-1 0 0 0 0,1 0 0 0 0,-1-1 0 0 0,0 1 0 0 0,-2 0 48 0 0,-1 1 0 0 0,1-1-1 0 0,-1 0 1 0 0,1 1-1 0 0,-1 0 1 0 0,1 0 0 0 0,-6 2-1 0 0,-12 4 112 0 0,1 1 1 0 0,-24 14-1 0 0,37-18-162 0 0,0 1 0 0 0,0-1-1 0 0,1 1 1 0 0,0 0 0 0 0,0 1 0 0 0,0-1 0 0 0,0 1-1 0 0,1 0 1 0 0,-7 12 0 0 0,11-17-27 0 0,0 1-1 0 0,0-1 1 0 0,0 1-1 0 0,0 0 1 0 0,0-1-1 0 0,0 1 1 0 0,1 0-1 0 0,-1 0 1 0 0,1-1-1 0 0,-1 1 1 0 0,1 0-1 0 0,0 0 1 0 0,0 0-1 0 0,0 0 1 0 0,0-1-1 0 0,0 1 1 0 0,0 0-1 0 0,0 0 1 0 0,0 0-1 0 0,1 0 1 0 0,-1-1 0 0 0,1 1-1 0 0,-1 0 1 0 0,1 0-1 0 0,0-1 1 0 0,0 1-1 0 0,0 0 1 0 0,0-1-1 0 0,0 1 1 0 0,0-1-1 0 0,0 1 1 0 0,0-1-1 0 0,1 0 1 0 0,-1 0-1 0 0,1 1 1 0 0,-1-1-1 0 0,1 0 1 0 0,-1 0-1 0 0,1 0 1 0 0,2 1-1 0 0,4 1-20 0 0,-1 1-1 0 0,1-1 0 0 0,0-1 0 0 0,0 0 1 0 0,0 0-1 0 0,0 0 0 0 0,16 0 0 0 0,15-2-46 0 0,24 3 71 0 0,-55-2-11 0 0,-1 0 1 0 0,0 1-1 0 0,0-1 0 0 0,0 2 1 0 0,0-1-1 0 0,11 6 0 0 0,-17-7 6 0 0,1 0 0 0 0,-1 0 0 0 0,0-1 0 0 0,1 1 0 0 0,-1 0 0 0 0,0 0 1 0 0,0 0-1 0 0,0 0 0 0 0,0 0 0 0 0,0 1 0 0 0,0-1 0 0 0,0 0 0 0 0,0 0 0 0 0,0 1 0 0 0,-1-1 0 0 0,1 1 0 0 0,0-1 0 0 0,-1 0 0 0 0,0 1 0 0 0,1 1 0 0 0,-1-1 3 0 0,0 1 0 0 0,0-1 0 0 0,0 0 0 0 0,0 1 0 0 0,0-1 0 0 0,-1 0 0 0 0,1 0 0 0 0,-1 1 0 0 0,0-1 0 0 0,0 0 0 0 0,0 0 0 0 0,-1 2 0 0 0,-2 3 12 0 0,0 0 0 0 0,-1 0 0 0 0,0-1 0 0 0,-1 0 1 0 0,1 0-1 0 0,-10 7 0 0 0,4-4-2 0 0,-1-2 0 0 0,0 0 0 0 0,-18 9 0 0 0,16-10-6 0 0,1 1 0 0 0,-21 15 0 0 0,32-21-10 0 0,0 1 0 0 0,0 0-1 0 0,0 0 1 0 0,0 0 0 0 0,0 0 0 0 0,0 0 0 0 0,1 1 0 0 0,-1-1-1 0 0,1 0 1 0 0,0 1 0 0 0,-2 3 0 0 0,3-5-2 0 0,0-1 0 0 0,0 1 1 0 0,0 0-1 0 0,-1 0 0 0 0,1 0 0 0 0,0 0 1 0 0,0 0-1 0 0,0-1 0 0 0,0 1 1 0 0,0 0-1 0 0,1 0 0 0 0,-1 0 1 0 0,0 0-1 0 0,0-1 0 0 0,0 1 0 0 0,1 0 1 0 0,-1 0-1 0 0,1 0 0 0 0,-1-1 1 0 0,0 1-1 0 0,1 0 0 0 0,-1-1 0 0 0,1 1 1 0 0,-1 0-1 0 0,1-1 0 0 0,0 1 1 0 0,-1-1-1 0 0,1 1 0 0 0,0-1 0 0 0,-1 1 1 0 0,1-1-1 0 0,0 1 0 0 0,0-1 1 0 0,-1 0-1 0 0,1 1 0 0 0,0-1 1 0 0,0 0-1 0 0,0 0 0 0 0,1 1 0 0 0,5 0-107 0 0,1 1 0 0 0,-1-2 0 0 0,1 1 0 0 0,0-1 1 0 0,12-1-1 0 0,-13 0 49 0 0,0 1 0 0 0,-1 0 0 0 0,1 0 0 0 0,0 0 1 0 0,0 1-1 0 0,0 0 0 0 0,10 3 0 0 0,-15-3 59 0 0,0 0 1 0 0,0 0-1 0 0,-1 0 1 0 0,1 0-1 0 0,0 0 0 0 0,-1 0 1 0 0,1 0-1 0 0,-1 1 0 0 0,0-1 1 0 0,1 1-1 0 0,-1-1 0 0 0,0 1 1 0 0,0-1-1 0 0,0 1 0 0 0,0 0 1 0 0,0-1-1 0 0,0 1 0 0 0,0 0 1 0 0,-1 0-1 0 0,1 0 0 0 0,-1-1 1 0 0,1 1-1 0 0,-1 0 0 0 0,0 0 1 0 0,0 0-1 0 0,0 0 0 0 0,0 0 1 0 0,0 0-1 0 0,0 0 0 0 0,0 2 1 0 0,-1 2 7 0 0,0 0 1 0 0,-1 0-1 0 0,1 0 1 0 0,-1 0-1 0 0,0 0 0 0 0,-1-1 1 0 0,1 1-1 0 0,-5 6 1 0 0,-24 31 51 0 0,18-27 3 0 0,-15 26 0 0 0,25-36-46 0 0,0 0-1 0 0,1 0 1 0 0,-1 0-1 0 0,1 1 1 0 0,0-1 0 0 0,1 0-1 0 0,0 1 1 0 0,0-1-1 0 0,0 1 1 0 0,0 0 0 0 0,1-1-1 0 0,1 9 1 0 0,-1-12-22 0 0,1 0 1 0 0,0 0-1 0 0,-1 0 1 0 0,1 0-1 0 0,0 0 0 0 0,1 0 1 0 0,-1 0-1 0 0,0 0 1 0 0,1 0-1 0 0,0-1 1 0 0,-1 1-1 0 0,1-1 1 0 0,0 1-1 0 0,1-1 1 0 0,-1 1-1 0 0,0-1 0 0 0,1 0 1 0 0,-1 0-1 0 0,1 0 1 0 0,-1-1-1 0 0,1 1 1 0 0,0 0-1 0 0,0-1 1 0 0,0 0-1 0 0,0 0 1 0 0,0 0-1 0 0,3 1 0 0 0,8 1-1027 0 0,28 3-1 0 0,-5-6-3329 0 0,-21-1 1853 0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10.6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77 15 512 0 0,'0'0'124'0'0,"-1"-1"0"0"0,1 0 0 0 0,-1 1 0 0 0,1-1 0 0 0,-1 1 0 0 0,1-1 0 0 0,-1 1 0 0 0,0 0 0 0 0,1-1 0 0 0,-1 1 0 0 0,1-1 0 0 0,-1 1 0 0 0,0 0-1 0 0,1 0 1 0 0,-1-1 0 0 0,0 1 0 0 0,0 0 0 0 0,1 0 0 0 0,-1 0 0 0 0,0 0 0 0 0,0 0 0 0 0,-27-8 17553 0 0,25 15-17519 0 0,-2 19 1152 0 0,3-11-988 0 0,-2 2 5 0 0,-3 17 288 0 0,-3 48 0 0 0,8-64-490 0 0,1-10-69 0 0,1 0-1 0 0,-1 0 1 0 0,1 0-1 0 0,1 1 1 0 0,-1-1 0 0 0,1 0-1 0 0,1 0 1 0 0,-1 0-1 0 0,6 14 1 0 0,-3-11-32 0 0,-3-9-18 0 0,-1 0-1 0 0,1 0 1 0 0,-1-1-1 0 0,1 1 1 0 0,0 0-1 0 0,0-1 1 0 0,-1 1-1 0 0,1 0 0 0 0,0-1 1 0 0,1 1-1 0 0,-1-1 1 0 0,0 1-1 0 0,0-1 1 0 0,1 0-1 0 0,-1 0 0 0 0,0 1 1 0 0,1-1-1 0 0,-1 0 1 0 0,1 0-1 0 0,3 1 1 0 0,0 1 89 0 0,-4-3 44 0 0,-1-4-53 0 0,0 3-84 0 0,0-1 24 0 0,1 1 0 0 0,-2-1 0 0 0,1 1-1 0 0,0-1 1 0 0,0 1 0 0 0,0-1-1 0 0,-1 1 1 0 0,1-1 0 0 0,0 1 0 0 0,-1-1-1 0 0,0 1 1 0 0,1 0 0 0 0,-2-2 0 0 0,-2-11 150 0 0,2 8-133 0 0,-5-3 131 0 0,-1 15-17 0 0,8-6-155 0 0,0 0 1 0 0,0 0-1 0 0,0 0 0 0 0,0 0 0 0 0,0 0 1 0 0,-1 0-1 0 0,1 0 0 0 0,0 0 0 0 0,0 0 1 0 0,0 0-1 0 0,0 0 0 0 0,0 1 0 0 0,0-1 1 0 0,-1 0-1 0 0,1 0 0 0 0,0 0 1 0 0,0 0-1 0 0,0 0 0 0 0,0 0 0 0 0,0 1 1 0 0,0-1-1 0 0,0 0 0 0 0,0 0 0 0 0,0 0 1 0 0,0 0-1 0 0,0 1 0 0 0,0-1 1 0 0,0 0-1 0 0,0 0 0 0 0,0 0 0 0 0,0 0 1 0 0,0 0-1 0 0,0 1 0 0 0,0-1 0 0 0,0 0 1 0 0,0 0-1 0 0,0 0 0 0 0,0 0 0 0 0,0 1 1 0 0,0-1-1 0 0,0 0 0 0 0,0 0 1 0 0,0 0-1 0 0,0 0 0 0 0,1 0 0 0 0,-1 0 1 0 0,0 1-1 0 0,0-1 0 0 0,0 0 0 0 0,0 0 1 0 0,0 0-1 0 0,0 0 0 0 0,1 0 1 0 0,-1 0-1 0 0,0 0 0 0 0,0 0 0 0 0,0 0 1 0 0,0 0-1 0 0,0 0 0 0 0,1 1 0 0 0,-1-1 1 0 0,0 0-1 0 0,1 0 9 0 0,6 2 61 0 0,-6-3-71 0 0,-1 1 1 0 0,1-1-1 0 0,0 1 1 0 0,-1 0-1 0 0,1-1 0 0 0,-1 1 1 0 0,1-1-1 0 0,-1 1 1 0 0,0-1-1 0 0,1 0 1 0 0,-1 1-1 0 0,0-1 1 0 0,1 1-1 0 0,-1-1 1 0 0,0 0-1 0 0,1 1 1 0 0,-1-1-1 0 0,0 0 1 0 0,0 1-1 0 0,0-1 0 0 0,0 0 1 0 0,0 1-1 0 0,0-1 1 0 0,0 0-1 0 0,0 1 1 0 0,0-2-1 0 0,-3-27 70 0 0,0 8-39 0 0,2-14-34 0 0,0 24-1 0 0,1-1 0 0 0,0 0 0 0 0,0 1 0 0 0,1-1 0 0 0,5-17 0 0 0,-6 25 1 0 0,2 0-1 0 0,-1 0 1 0 0,0 0 0 0 0,1 1-1 0 0,0-1 1 0 0,0 1-1 0 0,0-1 1 0 0,0 1-1 0 0,4-5 1 0 0,-4 6 0 0 0,0 1 0 0 0,1-1 0 0 0,-1 0 0 0 0,0 1 0 0 0,1-1 0 0 0,-1 1 0 0 0,1 0 0 0 0,-1 0 0 0 0,1 0 1 0 0,0 0-1 0 0,-1 0 0 0 0,1 0 0 0 0,0 1 0 0 0,4-1 0 0 0,-2 1 0 0 0,37-3-37 0 0,-40 3 40 0 0,0 0 0 0 0,0 0 1 0 0,-1 0-1 0 0,1 0 0 0 0,0 1 0 0 0,0-1 1 0 0,-1 1-1 0 0,1-1 0 0 0,0 1 0 0 0,-1-1 1 0 0,1 1-1 0 0,-1 0 0 0 0,1 0 0 0 0,-1 0 1 0 0,1 0-1 0 0,-1 0 0 0 0,1 0 0 0 0,-1 0 1 0 0,2 2-1 0 0,-2 0-2 0 0,0 0-1 0 0,-1 0 1 0 0,1-1 0 0 0,-1 1-1 0 0,1 0 1 0 0,-1 0 0 0 0,0 0 0 0 0,0 4-1 0 0,0 7-5 0 0,1-3 22 0 0,1 1 0 0 0,1-1-1 0 0,0 0 1 0 0,0 0 0 0 0,1 0-1 0 0,1 0 1 0 0,0-1 0 0 0,0 0-1 0 0,1 0 1 0 0,11 16 0 0 0,6 11-37 0 0,-22-36 25 0 0,-1-1-1 0 0,1 1 0 0 0,-1-1 0 0 0,0 1 0 0 0,1-1 0 0 0,-1 1 0 0 0,0 0 0 0 0,1-1 1 0 0,-1 1-1 0 0,0-1 0 0 0,0 1 0 0 0,0 0 0 0 0,0-1 0 0 0,1 1 0 0 0,-1 0 1 0 0,0-1-1 0 0,0 1 0 0 0,0 0 0 0 0,0-1 0 0 0,0 1 0 0 0,-1 0 0 0 0,1-1 0 0 0,0 1 1 0 0,0 0-1 0 0,0-1 0 0 0,-1 1 0 0 0,1 0 0 0 0,0-1 0 0 0,0 1 0 0 0,-1-1 1 0 0,1 1-1 0 0,-1 0 0 0 0,1-1 0 0 0,0 1 0 0 0,-1-1 0 0 0,1 1 0 0 0,-1-1 0 0 0,0 0 1 0 0,1 1-1 0 0,-1-1 0 0 0,1 1 0 0 0,-1-1 0 0 0,1 0 0 0 0,-1 0 0 0 0,0 1 1 0 0,1-1-1 0 0,-1 0 0 0 0,0 0 0 0 0,1 0 0 0 0,-1 0 0 0 0,0 0 0 0 0,1 1 1 0 0,-1-1-1 0 0,0 0 0 0 0,1-1 0 0 0,-1 1 0 0 0,0 0 0 0 0,1 0 0 0 0,-1 0 0 0 0,0 0 1 0 0,1 0-1 0 0,-1-1 0 0 0,0 1 0 0 0,0-1 0 0 0,0 0 1 0 0,0 1 1 0 0,1-1-1 0 0,-1 0 0 0 0,0 0 1 0 0,0 0-1 0 0,1 0 0 0 0,-1 0 0 0 0,1 0 1 0 0,-1 0-1 0 0,1 0 0 0 0,-1 0 1 0 0,1-1-1 0 0,0 1 0 0 0,-1 0 1 0 0,1 0-1 0 0,0 0 0 0 0,0 0 0 0 0,0 0 1 0 0,0-1-1 0 0,0 0 0 0 0,2-30 17 0 0,-1 27-10 0 0,0-17-31 0 0,2-1 1 0 0,0 0-1 0 0,2 1 1 0 0,0 0 0 0 0,17-41-1 0 0,-21 60 17 0 0,1-1 0 0 0,0 1 0 0 0,0 0 0 0 0,0 0 0 0 0,1 0-1 0 0,-1 0 1 0 0,1 0 0 0 0,-1 1 0 0 0,1-1 0 0 0,0 1 0 0 0,0-1 0 0 0,0 1 0 0 0,1 0 0 0 0,-1 1 0 0 0,0-1-1 0 0,1 0 1 0 0,-1 1 0 0 0,1 0 0 0 0,0 0 0 0 0,-1 0 0 0 0,1 0 0 0 0,0 0 0 0 0,-1 1 0 0 0,1 0 0 0 0,0 0-1 0 0,0 0 1 0 0,0 0 0 0 0,-1 0 0 0 0,1 1 0 0 0,0 0 0 0 0,0-1 0 0 0,-1 2 0 0 0,1-1 0 0 0,-1 0 0 0 0,1 1-1 0 0,-1-1 1 0 0,0 1 0 0 0,1 0 0 0 0,4 4 0 0 0,1 2 1 0 0,0 2-1 0 0,-1-1 0 0 0,0 1 1 0 0,0 0-1 0 0,-1 1 1 0 0,10 19-1 0 0,-8-11 12 0 0,-1 0-1 0 0,-2 0 0 0 0,8 29 0 0 0,-2-12-33 0 0,-9-27 37 0 0,0 0 0 0 0,4 18 0 0 0,-6-20-29 0 0,-1-6 19 0 0,0-1 1 0 0,0 1 0 0 0,0 0 0 0 0,0-1-1 0 0,0 1 1 0 0,0-1 0 0 0,0 1 0 0 0,0 0 0 0 0,0-1-1 0 0,0 1 1 0 0,1 0 0 0 0,-1-1 0 0 0,0 1-1 0 0,0-1 1 0 0,1 1 0 0 0,-1-1 0 0 0,1 1 0 0 0,-1 0-1 0 0,0-1 1 0 0,1 1 0 0 0,-1-1 0 0 0,1 0-1 0 0,-1 1 1 0 0,1-1 0 0 0,0 1 0 0 0,0-1-140 0 0,0 0-1 0 0,0 0 1 0 0,0-1 0 0 0,0 1 0 0 0,-1 0 0 0 0,1 0-1 0 0,0-1 1 0 0,0 1 0 0 0,0-1 0 0 0,0 1 0 0 0,-1-1-1 0 0,1 1 1 0 0,0-1 0 0 0,0 1 0 0 0,-1-1 0 0 0,1 0-1 0 0,-1 1 1 0 0,1-1 0 0 0,0 0 0 0 0,-1 0 0 0 0,1 1-1 0 0,0-2 1 0 0,14-22-8737 0 0,-10 17 5065 0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10.8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 0 2641 0 0,'-4'3'10087'0'0,"4"5"-5777"0"0,2 14-3636 0 0,0-12 942 0 0,11 69 1015 0 0,-9-41-2022 0 0,1 10-117 0 0,-5-43-529 0 0,-1 0 0 0 0,1-1 0 0 0,-1 1 0 0 0,0-1 0 0 0,0 1-1 0 0,0-1 1 0 0,0 1 0 0 0,-4 6 0 0 0,-2 1-1562 0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11.5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28 128 2200 0 0,'-6'-4'3143'0'0,"5"3"-2634"0"0,0 1-1 0 0,0-1 1 0 0,1 0 0 0 0,-1 1-1 0 0,0-1 1 0 0,0 1 0 0 0,1-1-1 0 0,-1 1 1 0 0,0-1 0 0 0,0 1-1 0 0,0 0 1 0 0,0-1 0 0 0,0 1-1 0 0,0 0 1 0 0,0 0-1 0 0,0 0 1 0 0,0 0 0 0 0,0-1-1 0 0,0 1 1 0 0,-1 1 0 0 0,2-1-316 0 0,-1 1 1 0 0,1-1-1 0 0,0 1 0 0 0,0-1 1 0 0,0 1-1 0 0,0 0 1 0 0,0-1-1 0 0,0 1 0 0 0,0-1 1 0 0,0 1-1 0 0,0 0 1 0 0,0-1-1 0 0,0 1 0 0 0,0-1 1 0 0,0 1-1 0 0,0-1 1 0 0,0 1-1 0 0,1-1 1 0 0,-1 1-1 0 0,0 0 0 0 0,0-1 1 0 0,1 1-1 0 0,8 16 684 0 0,-6-13-556 0 0,4 9 70 0 0,4 5 92 0 0,14 37 0 0 0,-23-50-418 0 0,0 0 0 0 0,0 0 1 0 0,-1 1-1 0 0,0-1 1 0 0,0 0-1 0 0,0 1 1 0 0,-1-1-1 0 0,0 0 1 0 0,0 1-1 0 0,0-1 1 0 0,-1 0-1 0 0,-1 9 0 0 0,1-11-5 0 0,0 1 0 0 0,-1-1-1 0 0,1 0 1 0 0,0 0 0 0 0,-1-1-1 0 0,0 1 1 0 0,0 0 0 0 0,0-1-1 0 0,0 1 1 0 0,0-1 0 0 0,0 1-1 0 0,-1-1 1 0 0,1 0-1 0 0,-1 0 1 0 0,1 0 0 0 0,-1 0-1 0 0,-4 2 1 0 0,8-6-52 0 0,1 0-1 0 0,-1 0 1 0 0,1 0-1 0 0,-1 0 1 0 0,0 0-1 0 0,0 0 1 0 0,0 0 0 0 0,0 0-1 0 0,0-1 1 0 0,0 1-1 0 0,-1 0 1 0 0,1-4-1 0 0,2-4-5 0 0,3-8 9 0 0,-1 0 0 0 0,-2 0 1 0 0,1-1-1 0 0,-2 1 0 0 0,-1-1 0 0 0,0-26 1 0 0,-1 23-14 0 0,0-1 0 0 0,2 0 0 0 0,9-39 0 0 0,-11 59-2 0 0,1 1 0 0 0,0 0 1 0 0,0-1-1 0 0,0 1 1 0 0,0 0-1 0 0,0 0 0 0 0,0 0 1 0 0,0 0-1 0 0,1 0 1 0 0,-1 0-1 0 0,1 0 0 0 0,0 0 1 0 0,3-2-1 0 0,-5 3 1 0 0,1 1-1 0 0,0-1 1 0 0,0 1 0 0 0,0 0-1 0 0,0-1 1 0 0,0 1 0 0 0,0 0 0 0 0,0 0-1 0 0,0 0 1 0 0,0 0 0 0 0,0 0-1 0 0,0 0 1 0 0,0 0 0 0 0,0 0-1 0 0,1 0 1 0 0,-1 0 0 0 0,0 1-1 0 0,0-1 1 0 0,-1 0 0 0 0,1 1-1 0 0,0-1 1 0 0,0 1 0 0 0,0-1-1 0 0,0 1 1 0 0,0-1 0 0 0,0 1 0 0 0,0-1-1 0 0,-1 1 1 0 0,1 0 0 0 0,0 0-1 0 0,-1-1 1 0 0,1 1 0 0 0,0 0-1 0 0,0 1 1 0 0,46 56 135 0 0,-3 3-1 0 0,50 86 1 0 0,-91-140-45 0 0,1 1 0 0 0,-1-1 1 0 0,0 1-1 0 0,-1 0 0 0 0,1 0 0 0 0,0 11 1 0 0,-2-18-83 0 0,-1 0 0 0 0,0 0 0 0 0,1-1 0 0 0,-1 1 0 0 0,0 0 0 0 0,1 0 1 0 0,-1-1-1 0 0,1 1 0 0 0,0 0 0 0 0,-1-1 0 0 0,1 1 0 0 0,-1 0 0 0 0,2 0 1 0 0,10-16-1078 0 0,-2 4-916 0 0,-1-5-1939 0 0,5-7-6214 0 0,-8 15 7380 0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11.76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20 2817 0 0,'-14'-1'8244'0'0,"11"1"-6977"0"0,1 0 0 0 0,0-1 0 0 0,-1 1 0 0 0,1 0 0 0 0,-1 0 0 0 0,1 1 1 0 0,0-1-1 0 0,-4 1 0 0 0,5 1 519 0 0,6 0-1056 0 0,7 1-170 0 0,4-4-485 0 0,-1-1-1 0 0,0 0 1 0 0,19-6-1 0 0,-15 3-988 0 0,26-2 0 0 0,-38 6-141 0 0,0 1-1 0 0,0 0 1 0 0,0 0 0 0 0,8 2 0 0 0,-2 3-4821 0 0,-8-2 3923 0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12.60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10 127 2657 0 0,'-1'-1'638'0'0,"0"0"0"0"0,0 0 0 0 0,1 0 1 0 0,-1 0-1 0 0,0 0 0 0 0,0 0 1 0 0,1 0-1 0 0,-1 0 0 0 0,1 0 0 0 0,-1 0 1 0 0,0-3-1 0 0,1 2-199 0 0,0 1 0 0 0,0-1 0 0 0,0 1 0 0 0,0-1 0 0 0,0 0 0 0 0,1 1 0 0 0,-1-1 0 0 0,0 0 0 0 0,1 1 0 0 0,-1-1 0 0 0,1 1 0 0 0,0-1 0 0 0,0-1 0 0 0,-1-2 1174 0 0,0 4-1530 0 0,0 1-1 0 0,0 0 1 0 0,0 0 0 0 0,0-1-1 0 0,0 1 1 0 0,0 0-1 0 0,0 0 1 0 0,0-1-1 0 0,0 1 1 0 0,0 0 0 0 0,0-1-1 0 0,0 1 1 0 0,0 0-1 0 0,0 0 1 0 0,0-1-1 0 0,0 1 1 0 0,0 0 0 0 0,0 0-1 0 0,0-1 1 0 0,0 1-1 0 0,1 0 1 0 0,-1 0-1 0 0,0-1 1 0 0,0 1 0 0 0,0 0-1 0 0,0 0 1 0 0,1-1-1 0 0,-1 1 1 0 0,0 0-1 0 0,0 0 1 0 0,0 0 0 0 0,1 0-1 0 0,-1-1 1 0 0,0 1-1 0 0,0 0 1 0 0,1 0-1 0 0,-1 0 1 0 0,0 0 0 0 0,0 0-1 0 0,1 0 1 0 0,0 0 379 0 0,4 46 2750 0 0,-4-36-3075 0 0,0 0 1 0 0,0-1-1 0 0,1 1 1 0 0,5 12-1 0 0,2 12 119 0 0,-2-3-125 0 0,-3-18-68 0 0,-2 0 1 0 0,1 0-1 0 0,0 20 1 0 0,-4-30-30 0 0,-3 0-27 0 0,15-28 117 0 0,-5 10-109 0 0,-2 0-1 0 0,0-1 0 0 0,2-18 0 0 0,-6 31-12 0 0,7-40-21 0 0,-5 22 5 0 0,1 1 0 0 0,1-1 0 0 0,1 1 0 0 0,0 0 0 0 0,11-24 0 0 0,-15 42 13 0 0,0 1-1 0 0,-1-1 0 0 0,1 1 0 0 0,0-1 0 0 0,0 1 0 0 0,0 0 0 0 0,0-1 1 0 0,0 1-1 0 0,0 0 0 0 0,0-1 0 0 0,0 1 0 0 0,1 0 0 0 0,-1 0 1 0 0,0 0-1 0 0,1 0 0 0 0,-1 1 0 0 0,1-1 0 0 0,-1 0 0 0 0,1 0 0 0 0,-1 1 1 0 0,1-1-1 0 0,0 1 0 0 0,-1 0 0 0 0,1-1 0 0 0,1 1 0 0 0,-1 0 2 0 0,0 1 0 0 0,0-1-1 0 0,0 1 1 0 0,-1-1 0 0 0,1 1 0 0 0,0 0-1 0 0,-1 0 1 0 0,1 0 0 0 0,-1 0-1 0 0,1 0 1 0 0,-1 0 0 0 0,1 0 0 0 0,-1 0-1 0 0,0 1 1 0 0,1-1 0 0 0,-1 0-1 0 0,0 1 1 0 0,0-1 0 0 0,0 1 0 0 0,0 0-1 0 0,0-1 1 0 0,0 3 0 0 0,3 2 0 0 0,-1-1 1 0 0,1 0-1 0 0,0 1 1 0 0,0-1-1 0 0,10 8 0 0 0,-9-9 11 0 0,-1 1-1 0 0,0-1 0 0 0,1 1 0 0 0,-2 0 0 0 0,1 0 0 0 0,5 10 0 0 0,-2 2 55 0 0,0 1 0 0 0,-1 0 0 0 0,-1 0 1 0 0,-1 0-1 0 0,2 20 0 0 0,-5-34-36 0 0,0 0 0 0 0,-1 0 1 0 0,0 0-1 0 0,1 0 0 0 0,-2 0 1 0 0,1 0-1 0 0,0 0 0 0 0,-1 0 1 0 0,0 0-1 0 0,0 0 0 0 0,0 0 1 0 0,0 0-1 0 0,-3 6 1 0 0,-1-3 52 0 0,0 0-11 0 0,5-8-67 0 0,-1 1-1 0 0,1-1 1 0 0,0 1-1 0 0,0-1 1 0 0,-1 1-1 0 0,1 0 1 0 0,0-1-1 0 0,0 1 1 0 0,0-1-1 0 0,0 1 0 0 0,0-1 1 0 0,0 1-1 0 0,-1-1 1 0 0,1 1-1 0 0,0-1 1 0 0,0 1-1 0 0,1-1 1 0 0,-1 1-1 0 0,0-1 1 0 0,0 0-1 0 0,1-7-11 0 0,0 0-1 0 0,0 0 0 0 0,1 1 1 0 0,2-9-1 0 0,3-12 6 0 0,0-13-21 0 0,-3 9-24 0 0,3 1 1 0 0,9-32 0 0 0,-14 59 35 0 0,-1-1 0 0 0,1 1-1 0 0,0 0 1 0 0,1 0 0 0 0,-1 0 0 0 0,1 0-1 0 0,3-4 1 0 0,-5 7 11 0 0,-1 0 1 0 0,1 1-1 0 0,0-1 0 0 0,-1 1 0 0 0,1-1 0 0 0,0 1 1 0 0,-1-1-1 0 0,1 1 0 0 0,0-1 0 0 0,0 1 1 0 0,0-1-1 0 0,0 1 0 0 0,-1 0 0 0 0,1 0 1 0 0,0-1-1 0 0,0 1 0 0 0,0 0 0 0 0,0 0 0 0 0,0 0 1 0 0,0 0-1 0 0,0 0 0 0 0,0 0 0 0 0,-1 0 1 0 0,1 0-1 0 0,0 0 0 0 0,0 1 0 0 0,0-1 1 0 0,0 0-1 0 0,0 1 0 0 0,0-1 0 0 0,-1 0 0 0 0,1 1 1 0 0,0-1-1 0 0,0 1 0 0 0,-1-1 0 0 0,1 1 1 0 0,0-1-1 0 0,-1 1 0 0 0,1 0 0 0 0,0-1 0 0 0,-1 1 1 0 0,1 0-1 0 0,0 1 0 0 0,7 9 0 0 0,-1 0-1 0 0,0 1 0 0 0,11 24 1 0 0,-13-25 6 0 0,3 8 22 0 0,8 31 0 0 0,-2-7 8 0 0,-6-23-19 0 0,8 23 43 0 0,-16-40-56 0 0,1 0 0 0 0,0 1 1 0 0,-1-1-1 0 0,1 0 0 0 0,-1 1 1 0 0,0-1-1 0 0,0 0 0 0 0,-1 0 0 0 0,1 1 1 0 0,-2 5-1 0 0,2-8-286 0 0,0 0 1 0 0,-1-1 0 0 0,1 1-1 0 0,0-1 1 0 0,0 1-1 0 0,-1-1 1 0 0,1 1-1 0 0,0 0 1 0 0,0-1-1 0 0,-1 1 1 0 0,1-1-1 0 0,-1 0 1 0 0,1 1 0 0 0,0-1-1 0 0,-1 1 1 0 0,1-1-1 0 0,-2 1 1 0 0,2-1 62 0 0,0 0 0 0 0,0-1 0 0 0,0 1-1 0 0,-1 0 1 0 0,1-1 0 0 0,0 1 0 0 0,0 0 0 0 0,0 0 0 0 0,0-1 0 0 0,0 1 0 0 0,0 0 0 0 0,0-1 0 0 0,0 1 0 0 0,0 0 0 0 0,0-1 0 0 0,0 1-1 0 0,0 0 1 0 0,0-1 0 0 0,0 1 0 0 0,1 0 0 0 0,-1 0 0 0 0,0-1 0 0 0,0 1 0 0 0,0 0 0 0 0,0-1 0 0 0,0 1 0 0 0,1 0 0 0 0,-1 0 0 0 0,0 0-1 0 0,0-1 1 0 0,1 1 0 0 0,-1 0 0 0 0,1-1 0 0 0,1-3-4569 0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13.3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85 198 2393 0 0,'-14'-10'5627'0'0,"3"2"-2027"0"0,1 1-1 0 0,-17-18 1 0 0,25 23-3324 0 0,0-1-1 0 0,0 0 1 0 0,0 0 0 0 0,0 1-1 0 0,0-1 1 0 0,0 0 0 0 0,1-1 0 0 0,-1 1-1 0 0,1 0 1 0 0,0 0 0 0 0,0-1-1 0 0,0 1 1 0 0,1 0 0 0 0,-1-1 0 0 0,1-4-1 0 0,0 6-256 0 0,0 0-1 0 0,0 0 1 0 0,1 0 0 0 0,-1 0-1 0 0,1 0 1 0 0,0 0-1 0 0,-1 0 1 0 0,1 1-1 0 0,0-1 1 0 0,0 0-1 0 0,0 0 1 0 0,0 1 0 0 0,0-1-1 0 0,1 0 1 0 0,-1 1-1 0 0,0-1 1 0 0,1 1-1 0 0,-1 0 1 0 0,4-3 0 0 0,2-1 69 0 0,0 1 1 0 0,1 0-1 0 0,10-5 1 0 0,-7 4-56 0 0,1-1-40 0 0,0 2-1 0 0,0-1 0 0 0,0 2 1 0 0,1 0-1 0 0,-1 0 0 0 0,1 1 1 0 0,0 0-1 0 0,-1 1 1 0 0,1 1-1 0 0,0 0 0 0 0,0 1 1 0 0,-1 0-1 0 0,19 4 0 0 0,-28-4 3 0 0,0 0 0 0 0,0 0-1 0 0,0 0 1 0 0,0 1 0 0 0,0-1-1 0 0,-1 1 1 0 0,1 0 0 0 0,0-1 0 0 0,-1 1-1 0 0,1 0 1 0 0,-1 1 0 0 0,1-1-1 0 0,-1 0 1 0 0,0 1 0 0 0,0-1-1 0 0,0 1 1 0 0,0 0 0 0 0,-1-1-1 0 0,1 1 1 0 0,-1 0 0 0 0,0 0-1 0 0,1 0 1 0 0,-1 0 0 0 0,-1 0-1 0 0,1 0 1 0 0,0 1 0 0 0,-1-1-1 0 0,1 5 1 0 0,-1 0 11 0 0,0-1 1 0 0,0 1-1 0 0,-1 0 1 0 0,0-1-1 0 0,0 1 1 0 0,-1-1-1 0 0,0 1 0 0 0,0-1 1 0 0,-1 0-1 0 0,1 0 1 0 0,-6 8-1 0 0,-9 12 118 0 0,-32 38 1 0 0,27-38 132 0 0,-20 33 0 0 0,36-50-195 0 0,1-1 0 0 0,0 1 0 0 0,1 0 0 0 0,0 0 0 0 0,1 0 0 0 0,0 0 0 0 0,-3 21 0 0 0,5-27-49 0 0,1-1-1 0 0,0 1 1 0 0,0 0 0 0 0,0-1-1 0 0,1 1 1 0 0,-1-1-1 0 0,1 1 1 0 0,0 0 0 0 0,0-1-1 0 0,0 0 1 0 0,0 1 0 0 0,0-1-1 0 0,1 0 1 0 0,0 0-1 0 0,3 5 1 0 0,-4-6-7 0 0,1 0 0 0 0,0 0 0 0 0,0 0 0 0 0,0-1 0 0 0,0 1 0 0 0,0-1 0 0 0,0 1 0 0 0,0-1 0 0 0,0 0 0 0 0,1 0 0 0 0,-1 0 0 0 0,0 0 0 0 0,1 0 0 0 0,-1 0 0 0 0,1-1 0 0 0,-1 1 0 0 0,1-1 0 0 0,-1 0 0 0 0,1 0 0 0 0,-1 0 0 0 0,1 0 0 0 0,3 0 0 0 0,2-2-5 0 0,0-1 0 0 0,0 1-1 0 0,0-1 1 0 0,-1-1 0 0 0,0 1-1 0 0,1-1 1 0 0,-1-1 0 0 0,-1 1-1 0 0,1-1 1 0 0,-1 0 0 0 0,1-1 0 0 0,-2 1-1 0 0,1-1 1 0 0,5-8 0 0 0,-8 10-4 0 0,0-1-1 0 0,0 1 1 0 0,-1-1 0 0 0,0 0 0 0 0,0 1 0 0 0,0-1 0 0 0,0 0 0 0 0,1-9-1 0 0,-1 0-31 0 0,-1-27-1 0 0,-1 37 34 0 0,0 3 1 0 0,0 1 0 0 0,0 0 0 0 0,0 0 0 0 0,0 0 0 0 0,0 0 0 0 0,0 0 0 0 0,0 0 0 0 0,0-1 0 0 0,0 1 0 0 0,0 0 0 0 0,0 0 0 0 0,0 0 0 0 0,0 0-1 0 0,0 0 1 0 0,0 0 0 0 0,0-1 0 0 0,0 1 0 0 0,0 0 0 0 0,0 0 0 0 0,0 0 0 0 0,0 0 0 0 0,0 0 0 0 0,0 0 0 0 0,0 0 0 0 0,0-1 0 0 0,0 1 0 0 0,-1 0-1 0 0,1 0 1 0 0,0 0 0 0 0,0 0 0 0 0,0 0 0 0 0,0 0 0 0 0,0 0 0 0 0,0 0 0 0 0,0 0 0 0 0,-1 0 0 0 0,1 0 0 0 0,0 0 0 0 0,0-1 0 0 0,0 1 0 0 0,0 0 0 0 0,0 0-1 0 0,-1 0 1 0 0,-5 4-26 0 0,-3 7 51 0 0,2 0-20 0 0,1 1 0 0 0,0-1 0 0 0,0 1-1 0 0,-4 14 1 0 0,9-21-3 0 0,-1 1-1 0 0,1-1 1 0 0,0 1-1 0 0,1 0 1 0 0,-1-1-1 0 0,1 1 1 0 0,0 0-1 0 0,0-1 1 0 0,1 1-1 0 0,0 0 1 0 0,3 10-1 0 0,-3-11-1 0 0,13 33-25 0 0,-13-35 25 0 0,1 0 0 0 0,0 0 0 0 0,-1 0 0 0 0,1 0 0 0 0,0 0 0 0 0,1 0 0 0 0,-1-1 0 0 0,0 1 0 0 0,5 3 0 0 0,2-1 2 0 0,-1-1 1 0 0,1 1 0 0 0,18 5 0 0 0,-19-8-6 0 0,-1 0 1 0 0,1 1-1 0 0,-1 1 0 0 0,0-1 1 0 0,0 1-1 0 0,0 0 1 0 0,12 10-1 0 0,-8-3 4 0 0,0 1 0 0 0,-1 0 0 0 0,0 1 0 0 0,8 15 0 0 0,-13-20 8 0 0,-1 1-1 0 0,0 0 1 0 0,0 0 0 0 0,-1 1 0 0 0,0-1-1 0 0,-1 1 1 0 0,2 18 0 0 0,-3-20 28 0 0,-1 0 1 0 0,0 0-1 0 0,0 0 1 0 0,-1 0 0 0 0,0-1-1 0 0,0 1 1 0 0,-1 0-1 0 0,-2 7 1 0 0,2-11 8 0 0,1 0 0 0 0,-1 0 1 0 0,0 0-1 0 0,0-1 0 0 0,0 1 1 0 0,-1-1-1 0 0,1 1 0 0 0,-1-1 0 0 0,0 0 1 0 0,1 0-1 0 0,-1 0 0 0 0,-1 0 1 0 0,1-1-1 0 0,0 1 0 0 0,-1-1 0 0 0,1 0 1 0 0,-5 2-1 0 0,-10 2 52 0 0,0-1 0 0 0,0-1 0 0 0,-1 0 0 0 0,1-1 0 0 0,-1-2 0 0 0,-26 1 0 0 0,15-1-68 0 0,24-1-41 0 0,1 1-1 0 0,0-1 1 0 0,-1-1-1 0 0,1 1 1 0 0,0-1-1 0 0,-1 0 1 0 0,-9-3 0 0 0,14 3-24 0 0,0 1 1 0 0,-1-1 0 0 0,1 0 0 0 0,-1 0 0 0 0,1 0 0 0 0,0 0 0 0 0,0 0 0 0 0,-1 0 0 0 0,1 0-1 0 0,0 0 1 0 0,0 0 0 0 0,0-1 0 0 0,0 1 0 0 0,1 0 0 0 0,-1-1 0 0 0,0 1 0 0 0,0-1-1 0 0,1 1 1 0 0,-1-1 0 0 0,1 1 0 0 0,-1-1 0 0 0,1 1 0 0 0,0-1 0 0 0,0 0 0 0 0,0 1 0 0 0,0-1-1 0 0,0 1 1 0 0,0-1 0 0 0,0 0 0 0 0,1-2 0 0 0,-1 0-197 0 0,1 0-1 0 0,0 0 1 0 0,1 0 0 0 0,-1 1 0 0 0,1-1 0 0 0,-1 0-1 0 0,1 1 1 0 0,0-1 0 0 0,4-4 0 0 0,26-29-3562 0 0,-13 16-323 0 0,-1 2 1777 0 0,14 0 96 0 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13.66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72 3289 0 0,'0'-6'1729'0'0,"0"-1"1"0"0,1 1 0 0 0,-1-1 0 0 0,1 1-1 0 0,1 0 1 0 0,-1-1 0 0 0,1 1-1 0 0,0 0 1 0 0,4-8 0 0 0,-11 23-17 0 0,1 1 0 0 0,-4 18 0 0 0,-3 26-268 0 0,8-23-1215 0 0,2 49 1 0 0,2-62-171 0 0,1-1 0 0 0,1 1-1 0 0,7 23 1 0 0,-7-35-161 0 0,-1 1-1 0 0,1 0 1 0 0,0-1 0 0 0,0 0-1 0 0,1 0 1 0 0,0 0-1 0 0,0 0 1 0 0,1 0 0 0 0,-1-1-1 0 0,1 0 1 0 0,0 0 0 0 0,1 0-1 0 0,-1 0 1 0 0,1-1 0 0 0,10 6-1 0 0,-16-10 5 0 0,0 0 0 0 0,1 1-1 0 0,-1-1 1 0 0,0 0 0 0 0,0 0-1 0 0,0 0 1 0 0,1 0 0 0 0,-1 0-1 0 0,0 0 1 0 0,0 0 0 0 0,0 1-1 0 0,1-1 1 0 0,-1 0 0 0 0,0 0-1 0 0,0 0 1 0 0,0 0 0 0 0,1 0-1 0 0,-1 0 1 0 0,0 0 0 0 0,0 0-1 0 0,1 0 1 0 0,-1 0 0 0 0,0 0-1 0 0,0 0 1 0 0,0 0 0 0 0,1 0-1 0 0,-1-1 1 0 0,0 1 0 0 0,0 0-1 0 0,0 0 1 0 0,1 0 0 0 0,-1 0-1 0 0,0 0 1 0 0,0 0 0 0 0,0-1-1 0 0,1 1 1 0 0,-1 0 0 0 0,2-10-7694 0 0,-2 6 5779 0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13.8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 46 3433 0 0,'-1'0'445'0'0,"1"0"1"0"0,-1 0 0 0 0,1 0-1 0 0,-1 0 1 0 0,1 0-1 0 0,-1 0 1 0 0,1 0-1 0 0,-1 0 1 0 0,1 0 0 0 0,-1-1-1 0 0,1 1 1 0 0,-1 0-1 0 0,1 0 1 0 0,-1 0 0 0 0,1-1-1 0 0,0 1 1 0 0,-1 0-1 0 0,1-1 1 0 0,-1 1 0 0 0,1 0-1 0 0,0-1 1 0 0,-1 1-1 0 0,1-1 1 0 0,-1 0-275 0 0,1 1 0 0 0,0-1 0 0 0,0 1-1 0 0,0-1 1 0 0,0 0 0 0 0,0 1 0 0 0,0-1 0 0 0,0 1 0 0 0,0-1 0 0 0,0 1-1 0 0,0-1 1 0 0,0 1 0 0 0,0-1 0 0 0,0 1 0 0 0,0-1 0 0 0,1 1 0 0 0,-1-1 0 0 0,0 1-1 0 0,0-1 1 0 0,1 1 0 0 0,-1-1 0 0 0,0 1 0 0 0,1-1 0 0 0,-1 1 0 0 0,0-1-1 0 0,1 1 1 0 0,-1 0 0 0 0,1-1 0 0 0,-1 1 0 0 0,0 0 0 0 0,1-1 0 0 0,0 1 0 0 0,6-4 260 0 0,0 1 0 0 0,1 0 1 0 0,-1 0-1 0 0,0 1 1 0 0,1 0-1 0 0,0 0 1 0 0,11 0-1 0 0,58-1-624 0 0,-77 3 198 0 0,107 3-4307 0 0,-87-1 2083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1:03.47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49 116 944 0 0,'0'-5'1318'0'0,"1"-1"736"0"0,-1 0-1 0 0,-1 0 0 0 0,-1-11 1 0 0,2 16-1844 0 0,0 0 0 0 0,0 1 0 0 0,0-1 0 0 0,-1 0 1 0 0,1 1-1 0 0,0-1 0 0 0,0 0 0 0 0,0 1 1 0 0,-1-1-1 0 0,1 1 0 0 0,0-1 0 0 0,-1 0 0 0 0,1 1 1 0 0,0-1-1 0 0,-1 1 0 0 0,1-1 0 0 0,-1 1 0 0 0,1-1 1 0 0,-1 1-1 0 0,1-1 0 0 0,-1 1 0 0 0,1 0 0 0 0,-1-1 1 0 0,0 1-1 0 0,1 0 0 0 0,-1-1 0 0 0,1 1 0 0 0,-1 0 1 0 0,0 0-1 0 0,1 0 0 0 0,-1 0 0 0 0,0-1 0 0 0,1 1 1 0 0,-1 0-1 0 0,0 0 0 0 0,1 0 0 0 0,-1 0 0 0 0,0 0 1 0 0,1 1-1 0 0,-1-1 0 0 0,0 0 0 0 0,1 0 1 0 0,-1 0-1 0 0,0 1 0 0 0,-1 0-56 0 0,1 0 0 0 0,-1 0 0 0 0,1 0 0 0 0,-1 0 0 0 0,1 0 0 0 0,0 1 0 0 0,0-1 0 0 0,-1 1 0 0 0,1-1 0 0 0,0 1 0 0 0,0-1 0 0 0,1 1 0 0 0,-1-1 0 0 0,0 1 0 0 0,0 0 0 0 0,1-1 0 0 0,-1 1 0 0 0,1 0 0 0 0,-1 3 0 0 0,0 3 257 0 0,0 0 1 0 0,-1 16-1 0 0,2-18-332 0 0,1 1 0 0 0,0-1-1 0 0,0 1 1 0 0,0-1 0 0 0,0 0-1 0 0,1 0 1 0 0,0 1 0 0 0,1-1-1 0 0,-1 0 1 0 0,1-1 0 0 0,0 1-1 0 0,1 0 1 0 0,-1-1 0 0 0,1 0-1 0 0,0 0 1 0 0,9 9 0 0 0,-13-14-73 0 0,1 1 0 0 0,-1-1-1 0 0,1 1 1 0 0,0-1 0 0 0,-1 1 0 0 0,1-1 0 0 0,-1 0 0 0 0,1 1 0 0 0,0-1-1 0 0,-1 0 1 0 0,1 0 0 0 0,0 1 0 0 0,-1-1 0 0 0,1 0 0 0 0,0 0 0 0 0,0 0 0 0 0,-1 0-1 0 0,1 0 1 0 0,0 0 0 0 0,0 0 0 0 0,-1 0 0 0 0,1 0 0 0 0,0 0 0 0 0,-1 0 0 0 0,1 0-1 0 0,0-1 1 0 0,-1 1 0 0 0,2 0 0 0 0,-1-1-5 0 0,0 0 0 0 0,0 0 0 0 0,0 0-1 0 0,-1-1 1 0 0,1 1 0 0 0,0 0 0 0 0,-1 0 0 0 0,1 0 0 0 0,0 0 0 0 0,-1-1-1 0 0,0 1 1 0 0,1 0 0 0 0,-1-1 0 0 0,1 0 0 0 0,0-7 0 0 0,0 0 0 0 0,-1 0 0 0 0,-1-14 0 0 0,-1-3-41 0 0,1 19 40 0 0,0 0 0 0 0,0-1 0 0 0,1 1-1 0 0,0 0 1 0 0,0 0 0 0 0,1 0 0 0 0,-1 0 0 0 0,2 0 0 0 0,-1 0-1 0 0,4-8 1 0 0,-3 9-9 0 0,1 0 0 0 0,0 0-1 0 0,0 0 1 0 0,0 0 0 0 0,8-9 0 0 0,-9 13 7 0 0,0 0 0 0 0,0 1 0 0 0,0-1 1 0 0,1 0-1 0 0,-1 1 0 0 0,0-1 0 0 0,1 1 1 0 0,-1 0-1 0 0,1 0 0 0 0,-1 0 0 0 0,1 0 1 0 0,-1 0-1 0 0,1 0 0 0 0,0 1 0 0 0,-1-1 1 0 0,5 1-1 0 0,-4-1 4 0 0,0 1 1 0 0,1 0-1 0 0,-1 0 1 0 0,0 1-1 0 0,0-1 1 0 0,1 1-1 0 0,-1-1 0 0 0,0 1 1 0 0,0 0-1 0 0,0 0 1 0 0,0 0-1 0 0,0 1 1 0 0,0-1-1 0 0,0 1 1 0 0,0 0-1 0 0,3 2 1 0 0,-2 0-6 0 0,0 0 1 0 0,-1 1-1 0 0,1-1 1 0 0,-1 1-1 0 0,0 0 1 0 0,0-1 0 0 0,-1 1-1 0 0,4 9 1 0 0,-2-5 6 0 0,0 1 0 0 0,-1 0 0 0 0,0 0-1 0 0,-1 0 1 0 0,0 0 0 0 0,-1 0 0 0 0,0 21 0 0 0,-1-25 20 0 0,0 0-1 0 0,-1-1 1 0 0,0 1 0 0 0,0 0 0 0 0,-1 0-1 0 0,0-1 1 0 0,0 1 0 0 0,0-1 0 0 0,0 0-1 0 0,-1 1 1 0 0,0-1 0 0 0,0 0-1 0 0,0 0 1 0 0,-1-1 0 0 0,-6 7 0 0 0,7-9 8 0 0,4-3-38 0 0,5-6-4 0 0,13-7-140 0 0,-1 0 0 0 0,25-25 0 0 0,-14 12-95 0 0,4-5-165 0 0,17-15-55 0 0,-45 43 446 0 0,1-1-1 0 0,0 1 0 0 0,0 1 0 0 0,0-1 0 0 0,1 1 0 0 0,-1 0 0 0 0,8-2 0 0 0,-12 4 24 0 0,-1 1 0 0 0,0-1 0 0 0,1 1 0 0 0,-1 0 0 0 0,0-1 0 0 0,1 1 0 0 0,-1 0 0 0 0,0 0 0 0 0,1 0 0 0 0,-1 0 0 0 0,1 0 0 0 0,-1 0 0 0 0,0 1 0 0 0,1-1 0 0 0,-1 0 0 0 0,0 1 0 0 0,1-1-1 0 0,-1 1 1 0 0,0-1 0 0 0,0 1 0 0 0,1-1 0 0 0,-1 1 0 0 0,0 0 0 0 0,0 0 0 0 0,0 0 0 0 0,0 0 0 0 0,0 0 0 0 0,0 0 0 0 0,0 0 0 0 0,0 0 0 0 0,0 0 0 0 0,-1 0 0 0 0,1 0 0 0 0,0 0 0 0 0,-1 1 0 0 0,1-1 0 0 0,-1 0 0 0 0,1 0 0 0 0,-1 1 0 0 0,0-1 0 0 0,1 1 0 0 0,-1-1 0 0 0,0 3-1 0 0,1 5 22 0 0,-1 0 0 0 0,1 1 0 0 0,-2-1-1 0 0,1 0 1 0 0,-3 11 0 0 0,-3 12 39 0 0,-5 49-2 0 0,10-73-94 0 0,1 1 0 0 0,0-1 1 0 0,1 1-1 0 0,0-1 0 0 0,0 1 0 0 0,0-1 1 0 0,4 10-1 0 0,4 3-1311 0 0,-7-16 314 0 0,1-1-1 0 0,-1 0 0 0 0,1 0 1 0 0,0 0-1 0 0,4 4 1 0 0,2 0-816 0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14.3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47 133 512 0 0,'-19'-13'4054'0'0,"7"4"1856"0"0,2-1 3941 0 0,10 9-9707 0 0,-1 0 0 0 0,0 1-1 0 0,1-1 1 0 0,-1 0 0 0 0,1 0 0 0 0,0 0-1 0 0,-1 0 1 0 0,1 0 0 0 0,0 0 0 0 0,-1 1-1 0 0,1-1 1 0 0,0 0 0 0 0,0 0 0 0 0,0 0 0 0 0,0 0-1 0 0,0 0 1 0 0,0 0 0 0 0,0 0 0 0 0,0 0-1 0 0,0 0 1 0 0,1 0 0 0 0,-1-1 0 0 0,1 0-30 0 0,0 1 1 0 0,0-1-1 0 0,0 0 0 0 0,0 1 1 0 0,0-1-1 0 0,0 1 1 0 0,1-1-1 0 0,-1 1 1 0 0,0-1-1 0 0,3 0 0 0 0,3-3 8 0 0,0 0 0 0 0,1 1-1 0 0,13-6 1 0 0,-21 10-117 0 0,16-7 2 0 0,0 1 0 0 0,0 1 1 0 0,1 0-1 0 0,-1 1 0 0 0,1 0 0 0 0,0 2 0 0 0,22-1 0 0 0,-32 3-17 0 0,-1 0 0 0 0,0 0 0 0 0,0 1 0 0 0,1 0 0 0 0,-1 0 0 0 0,0 1 0 0 0,0 0 0 0 0,0 0 0 0 0,-1 0 0 0 0,1 1 0 0 0,0-1 0 0 0,-1 1 0 0 0,1 1 0 0 0,-1-1 0 0 0,0 1 0 0 0,0 0 0 0 0,-1 0 0 0 0,1 0 0 0 0,-1 1 0 0 0,0 0 0 0 0,0 0 0 0 0,0 0 0 0 0,4 8 0 0 0,-5-8 9 0 0,0 1 0 0 0,-1 0 0 0 0,1 0-1 0 0,-1 0 1 0 0,-1 1 0 0 0,1-1 0 0 0,-1 0-1 0 0,0 1 1 0 0,-1-1 0 0 0,1 1 0 0 0,-1-1-1 0 0,0 1 1 0 0,-1-1 0 0 0,0 0 0 0 0,0 1-1 0 0,0-1 1 0 0,-1 0 0 0 0,-4 11 0 0 0,-4 5 77 0 0,0-1 0 0 0,-2 0 0 0 0,-26 35 1 0 0,6-9 149 0 0,20-27-30 0 0,1-4-4 0 0,1 0 1 0 0,0 0-1 0 0,2 1 0 0 0,0 0 1 0 0,-10 32-1 0 0,17-47-172 0 0,1 1-1 0 0,-1-1 1 0 0,1 1 0 0 0,-1 0-1 0 0,1-1 1 0 0,0 1-1 0 0,0-1 1 0 0,0 1 0 0 0,1-1-1 0 0,-1 1 1 0 0,1-1-1 0 0,-1 1 1 0 0,1-1 0 0 0,0 1-1 0 0,0-1 1 0 0,0 0-1 0 0,0 1 1 0 0,0-1 0 0 0,3 4-1 0 0,-2-4-12 0 0,-1-1 0 0 0,1 1 0 0 0,0 0 0 0 0,0-1 0 0 0,1 0-1 0 0,-1 1 1 0 0,0-1 0 0 0,0 0 0 0 0,1 0 0 0 0,-1 0 0 0 0,0 0 0 0 0,1-1 0 0 0,-1 1-1 0 0,1-1 1 0 0,-1 1 0 0 0,1-1 0 0 0,-1 0 0 0 0,1 0 0 0 0,3-1 0 0 0,15-1 0 0 0,0-2 1 0 0,0 0-1 0 0,-1-1 0 0 0,28-11 1 0 0,1 0-1931 0 0,1 4-3593 0 0,-32 8 3582 0 0,-1-2 77 0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23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27 252 512 0 0,'-2'0'675'0'0,"1"-1"-1"0"0,0 1 1 0 0,0 0-1 0 0,-1 0 1 0 0,1-1-1 0 0,0 1 1 0 0,0-1-1 0 0,0 1 1 0 0,0-1-1 0 0,-1 1 1 0 0,1-1 0 0 0,0 0-1 0 0,0 0 1 0 0,0 1-1 0 0,1-1 1 0 0,-1 0-1 0 0,0 0 1 0 0,0 0-1 0 0,-1-2 1 0 0,2 3-461 0 0,-1-1 1 0 0,1 0 0 0 0,-1 0-1 0 0,1 0 1 0 0,0 1-1 0 0,-1-1 1 0 0,1 0-1 0 0,0 0 1 0 0,0 0 0 0 0,0 0-1 0 0,0 0 1 0 0,-1 0-1 0 0,1 0 1 0 0,0 0-1 0 0,1 1 1 0 0,-1-1 0 0 0,0-2-1 0 0,2-2 186 0 0,0 0-1 0 0,0 0 1 0 0,1 0 0 0 0,-1 0-1 0 0,1 1 1 0 0,0-1 0 0 0,5-5-1 0 0,29-28 935 0 0,-16 17-896 0 0,-7 7-259 0 0,0 1-1 0 0,1 0 1 0 0,1 1-1 0 0,20-13 1 0 0,-25 19-135 0 0,0 0 0 0 0,0 1 0 0 0,1 0 0 0 0,0 0 0 0 0,-1 2 1 0 0,2-1-1 0 0,19-2 0 0 0,-29 6-40 0 0,0-1-1 0 0,0 1 1 0 0,-1 0 0 0 0,1 1 0 0 0,0-1 0 0 0,-1 1-1 0 0,1-1 1 0 0,-1 1 0 0 0,1 0 0 0 0,-1 0 0 0 0,1 0-1 0 0,-1 0 1 0 0,1 0 0 0 0,-1 0 0 0 0,0 1 0 0 0,1-1-1 0 0,-1 1 1 0 0,0 0 0 0 0,0-1 0 0 0,0 1 0 0 0,-1 0-1 0 0,1 0 1 0 0,0 0 0 0 0,-1 1 0 0 0,1-1 0 0 0,-1 0-1 0 0,0 1 1 0 0,1-1 0 0 0,-1 0 0 0 0,1 4 0 0 0,2 8 17 0 0,0-1 0 0 0,-1 1 0 0 0,-1 0 0 0 0,2 20 0 0 0,-3-28-16 0 0,4 75 29 0 0,-5-53-25 0 0,2-1-1 0 0,1 0 0 0 0,1 1 1 0 0,9 30-1 0 0,-12-54-10 0 0,0 0-1 0 0,1 0 1 0 0,0 1 0 0 0,0-1 0 0 0,1 0-1 0 0,-1-1 1 0 0,1 1 0 0 0,0 0-1 0 0,-1-1 1 0 0,2 1 0 0 0,-1-1 0 0 0,0 0-1 0 0,1 0 1 0 0,-1 0 0 0 0,5 2 0 0 0,-5-4-56 0 0,0 1 0 0 0,0-1 0 0 0,1 0 0 0 0,-1 0 1 0 0,0 0-1 0 0,0 0 0 0 0,1 0 0 0 0,-1-1 0 0 0,0 1 0 0 0,1-1 1 0 0,-1 0-1 0 0,0 0 0 0 0,1-1 0 0 0,-1 1 0 0 0,0 0 1 0 0,1-1-1 0 0,-1 0 0 0 0,0 0 0 0 0,0 0 0 0 0,1 0 0 0 0,2-2 1 0 0,38-23-3492 0 0,-4-5-4504 0 0,-28 21 6077 0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24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99 512 0 0,'5'-10'622'0'0,"36"-67"10795"0"0,-41 76-11234 0 0,1 1 1 0 0,-1-1 0 0 0,0 0 0 0 0,1 1 0 0 0,-1-1-1 0 0,1 0 1 0 0,0 1 0 0 0,-1-1 0 0 0,1 0 0 0 0,-1 1-1 0 0,1-1 1 0 0,0 1 0 0 0,-1-1 0 0 0,1 1 0 0 0,0 0-1 0 0,0-1 1 0 0,-1 1 0 0 0,1 0 0 0 0,0-1-1 0 0,1 1 1 0 0,-2 0-111 0 0,1 0 0 0 0,-1 1 0 0 0,1-1 0 0 0,-1 0-1 0 0,1 0 1 0 0,-1 1 0 0 0,1-1 0 0 0,-1 1 0 0 0,1-1 0 0 0,-1 0-1 0 0,0 1 1 0 0,1-1 0 0 0,-1 1 0 0 0,0-1 0 0 0,1 1 0 0 0,-1-1-1 0 0,0 1 1 0 0,0-1 0 0 0,1 1 0 0 0,-1-1 0 0 0,0 1-1 0 0,0-1 1 0 0,0 1 0 0 0,0-1 0 0 0,0 1 0 0 0,0-1 0 0 0,0 1-1 0 0,0 0 1 0 0,0-1 0 0 0,0 2 0 0 0,0 6 66 0 0,0-1-1 0 0,0 1 1 0 0,-1 0-1 0 0,0 0 1 0 0,-1 0 0 0 0,0 0-1 0 0,0-1 1 0 0,0 1 0 0 0,-8 14-1 0 0,-1-2 23 0 0,0 0 0 0 0,-18 23-1 0 0,-5-1 65 0 0,-66 65 0 0 0,61-68-82 0 0,-19 17-17 0 0,27-28 5 0 0,-35 43 0 0 0,64-70-144 0 0,1 1-1 0 0,0-1 1 0 0,0 1 0 0 0,0 0 0 0 0,0 0 0 0 0,0-1 0 0 0,0 1 0 0 0,1 0 0 0 0,-1 0 0 0 0,1 0 0 0 0,-1 0 0 0 0,1 0 0 0 0,-1-1-1 0 0,1 3 1 0 0,0-3-1 0 0,0-1 1 0 0,0 1-1 0 0,0-1 0 0 0,0 0 0 0 0,1 1 0 0 0,-1-1 0 0 0,0 0 0 0 0,0 1 0 0 0,0-1 1 0 0,0 0-1 0 0,0 1 0 0 0,1-1 0 0 0,-1 0 0 0 0,0 1 0 0 0,0-1 0 0 0,1 0 0 0 0,-1 0 1 0 0,0 1-1 0 0,0-1 0 0 0,1 0 0 0 0,-1 0 0 0 0,0 0 0 0 0,1 1 0 0 0,-1-1 0 0 0,0 0 0 0 0,1 0 1 0 0,0 0-33 0 0,1 1 1 0 0,-1-1 0 0 0,0 0 0 0 0,0 0 0 0 0,1-1 0 0 0,-1 1 0 0 0,0 0 0 0 0,0 0-1 0 0,0 0 1 0 0,1-1 0 0 0,-1 1 0 0 0,2-1 0 0 0,10-5-1387 0 0,23-14-1 0 0,11-11-5756 0 0,-19 12 2381 0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24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13 1456 0 0,'-9'-13'10605'0'0,"13"16"-6777"0"0,1 2-3370 0 0,6 4-196 0 0,-1 1 0 0 0,1 0 0 0 0,-2 0 0 0 0,0 1 0 0 0,0 0 0 0 0,-1 1 0 0 0,0-1-1 0 0,-1 2 1 0 0,0-1 0 0 0,-1 1 0 0 0,-1 0 0 0 0,0 0 0 0 0,6 25 0 0 0,-4 5-181 0 0,-3-19-50 0 0,11 38-1 0 0,-15-62-32 0 0,0 1 0 0 0,0-1 0 0 0,0 0 0 0 0,0 1 0 0 0,0-1 0 0 0,0 0 0 0 0,0 0-1 0 0,0 1 1 0 0,0-1 0 0 0,0 0 0 0 0,0 1 0 0 0,1-1 0 0 0,-1 0 0 0 0,0 0 0 0 0,0 1 0 0 0,0-1 0 0 0,1 0-1 0 0,-1 0 1 0 0,0 0 0 0 0,0 1 0 0 0,0-1 0 0 0,1 0 0 0 0,-1 0 0 0 0,0 0 0 0 0,1 0 0 0 0,-1 1 0 0 0,0-1-1 0 0,0 0 1 0 0,1 0 0 0 0,-1 0 0 0 0,0 0 0 0 0,1 0 0 0 0,-1 0 0 0 0,1 0 0 0 0,7-8-127 0 0,3-16-11 0 0,-10 20 132 0 0,0 0 1 0 0,0 0 0 0 0,0 0 0 0 0,-1 0-1 0 0,1 0 1 0 0,-1 0 0 0 0,0 0 0 0 0,0 0-1 0 0,0 0 1 0 0,-1 0 0 0 0,1 0 0 0 0,-1 0-1 0 0,0 0 1 0 0,-3-7 0 0 0,1 6 4 0 0,1 0 0 0 0,-1 0 0 0 0,0 0-1 0 0,-1 0 1 0 0,1 1 0 0 0,-1-1 0 0 0,0 1 0 0 0,0 0 0 0 0,-8-6 0 0 0,2 3 6 0 0,0 1 0 0 0,-1-1 0 0 0,0 2 1 0 0,0-1-1 0 0,0 2 0 0 0,0-1 0 0 0,-1 2 0 0 0,0-1 0 0 0,-15-1 1 0 0,22 4-7 0 0,-11-1 2 0 0,-23-1-1 0 0,35 3 11 0 0,1 0-1 0 0,-1 0 0 0 0,0 1 1 0 0,1-1-1 0 0,-1 1 0 0 0,0 0 0 0 0,1 0 1 0 0,-1 0-1 0 0,1 0 0 0 0,-1 1 1 0 0,1-1-1 0 0,-4 4 0 0 0,6-5-5 0 0,0 0 0 0 0,1 0-1 0 0,-1 1 1 0 0,1-1 0 0 0,-1 0-1 0 0,1 1 1 0 0,-1-1 0 0 0,1 0 0 0 0,-1 1-1 0 0,1-1 1 0 0,0 1 0 0 0,-1-1-1 0 0,1 1 1 0 0,-1-1 0 0 0,1 1-1 0 0,0-1 1 0 0,0 1 0 0 0,-1-1 0 0 0,1 1-1 0 0,0 0 1 0 0,0-1 0 0 0,0 1-1 0 0,-1-1 1 0 0,1 1 0 0 0,0 0-1 0 0,0-1 1 0 0,0 1 0 0 0,0-1 0 0 0,0 1-1 0 0,0 0 1 0 0,0-1 0 0 0,1 1-1 0 0,-1-1 1 0 0,0 1 0 0 0,0 0-1 0 0,0-1 1 0 0,1 1 0 0 0,-1-1-1 0 0,0 1 1 0 0,0-1 0 0 0,1 1 0 0 0,-1-1-1 0 0,1 1 1 0 0,-1-1 0 0 0,0 1-1 0 0,1 0 1 0 0,1 0 4 0 0,0 1 1 0 0,1-1-1 0 0,-1 0 0 0 0,0 0 1 0 0,0 1-1 0 0,0-1 0 0 0,1-1 1 0 0,-1 1-1 0 0,5 1 0 0 0,13 0 22 0 0,0 0-1 0 0,0-1 0 0 0,0-1 1 0 0,0-1-1 0 0,38-7 0 0 0,-22 0-87 0 0,0-1 0 0 0,45-19-1 0 0,-49 14-8 0 0,-30 13 64 0 0,0-1 1 0 0,0 1 0 0 0,0 0-1 0 0,-1 0 1 0 0,1-1 0 0 0,0 1-1 0 0,0-1 1 0 0,-1 0 0 0 0,1 0-1 0 0,-1 1 1 0 0,1-1 0 0 0,1-4-1 0 0,-3 6 5 0 0,0 0-1 0 0,0 0 0 0 0,0-1 0 0 0,0 1 1 0 0,0 0-1 0 0,0-1 0 0 0,0 1 1 0 0,0 0-1 0 0,0-1 0 0 0,0 1 1 0 0,0 0-1 0 0,0 0 0 0 0,0-1 1 0 0,0 1-1 0 0,0 0 0 0 0,0-1 1 0 0,0 1-1 0 0,0 0 0 0 0,0-1 0 0 0,0 1 1 0 0,0 0-1 0 0,-1 0 0 0 0,1-1 1 0 0,0 1-1 0 0,0 0 0 0 0,0 0 1 0 0,0-1-1 0 0,-1 1 0 0 0,1 0 1 0 0,0 0-1 0 0,0 0 0 0 0,-1-1 0 0 0,-12-3-16 0 0,-13 4 56 0 0,0 5-59 0 0,2 2 0 0 0,-1 0 0 0 0,-31 15 0 0 0,1-1-40 0 0,40-16 90 0 0,7-3-31 0 0,1 0 0 0 0,-1 1 1 0 0,1 0-1 0 0,-1 0 0 0 0,1 1 0 0 0,0 0 1 0 0,0 0-1 0 0,-7 7 0 0 0,13-11-2 0 0,1 1 0 0 0,0-1 0 0 0,-1 0 0 0 0,1 1-1 0 0,0-1 1 0 0,-1 0 0 0 0,1 1 0 0 0,0-1 0 0 0,0 0-1 0 0,-1 1 1 0 0,1-1 0 0 0,0 0 0 0 0,0 1 0 0 0,0-1-1 0 0,0 1 1 0 0,-1-1 0 0 0,1 0 0 0 0,0 1 0 0 0,0-1 0 0 0,0 1-1 0 0,0-1 1 0 0,0 1 0 0 0,0-1 0 0 0,0 0 0 0 0,0 1-1 0 0,0-1 1 0 0,0 1 0 0 0,1-1 0 0 0,-1 1 0 0 0,0-1 0 0 0,0 1-1 0 0,1 0-11 0 0,0 0 0 0 0,0 0-1 0 0,0 0 1 0 0,0-1-1 0 0,-1 1 1 0 0,1 0-1 0 0,0-1 1 0 0,1 1 0 0 0,-1-1-1 0 0,0 1 1 0 0,2 0-1 0 0,32 7-391 0 0,-34-8 383 0 0,12 2-438 0 0,-1-1-1 0 0,0-1 1 0 0,1 0-1 0 0,13-3 1 0 0,48-10-5556 0 0,-50 7 4347 0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25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48 512 0 0,'-2'-17'802'0'0,"1"15"173"0"0,1 0 0 0 0,-1 0 0 0 0,0 0 0 0 0,0-1 0 0 0,1 1 0 0 0,-2 0 0 0 0,-1-3 0 0 0,2 4-485 0 0,1 0-1 0 0,-1 0 1 0 0,0 0-1 0 0,0 0 1 0 0,0 1-1 0 0,0-1 1 0 0,0 0-1 0 0,0 1 1 0 0,0-1-1 0 0,0 0 1 0 0,0 1 0 0 0,0 0-1 0 0,-1-1 1 0 0,1 1-1 0 0,-2-1 1 0 0,-15 1 368 0 0,8 3-466 0 0,1-1 0 0 0,0 1 0 0 0,0 0 1 0 0,0 1-1 0 0,1 0 0 0 0,-1 0 0 0 0,-13 10 0 0 0,-51 46 770 0 0,66-55-1003 0 0,-7 9 8 0 0,-1 1 0 0 0,2 1 0 0 0,0 0 0 0 0,1 1-1 0 0,1 0 1 0 0,0 1 0 0 0,1 0 0 0 0,1 1-1 0 0,1 0 1 0 0,1 0 0 0 0,0 1 0 0 0,2-1 0 0 0,0 1-1 0 0,1 1 1 0 0,-2 32 0 0 0,6-47-160 0 0,0 0 0 0 0,0 0-1 0 0,1 0 1 0 0,-1 0 0 0 0,2 0 0 0 0,-1 0-1 0 0,0 0 1 0 0,1-1 0 0 0,0 1 0 0 0,1 0 0 0 0,3 6-1 0 0,-4-9-14 0 0,0 1-1 0 0,1-1 1 0 0,0 0-1 0 0,-1 0 1 0 0,1 0-1 0 0,0 0 1 0 0,1-1-1 0 0,-1 1 0 0 0,0-1 1 0 0,1 1-1 0 0,-1-1 1 0 0,1-1-1 0 0,0 1 1 0 0,0 0-1 0 0,-1-1 1 0 0,9 2-1 0 0,4 0-128 0 0,-1-1 0 0 0,1-1 0 0 0,0 0-1 0 0,0-1 1 0 0,-1-1 0 0 0,1 0 0 0 0,0-1 0 0 0,-1-1 0 0 0,21-6 0 0 0,-17 3-809 0 0,-1-1 0 0 0,30-15 1 0 0,-34 14-951 0 0,0-1 1 0 0,0 0-1 0 0,16-15 0 0 0,-17 12-11 0 0,-1 0 147 0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20:25.6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27 135 784 0 0,'-2'0'878'0'0,"0"-1"0"0"0,0 1 0 0 0,0-1 0 0 0,0 1 0 0 0,0-1-1 0 0,0 0 1 0 0,0 0 0 0 0,1 0 0 0 0,-1 0 0 0 0,-2-1 0 0 0,4 1-676 0 0,0 1 1 0 0,-1 0 0 0 0,1 0-1 0 0,0-1 1 0 0,0 1 0 0 0,-1 0-1 0 0,1-1 1 0 0,0 1-1 0 0,0 0 1 0 0,0-1 0 0 0,-1 1-1 0 0,1 0 1 0 0,0-1 0 0 0,0 1-1 0 0,0 0 1 0 0,0-1-1 0 0,0 1 1 0 0,0-1 0 0 0,-1 1-1 0 0,1 0 1 0 0,0-1 0 0 0,0 1-1 0 0,0-1 1 0 0,0 1-1 0 0,1 0 1 0 0,-1-1 0 0 0,0 0-1 0 0,8-7 557 0 0,7 1-324 0 0,1 1 1 0 0,0 0-1 0 0,0 1 1 0 0,1 0-1 0 0,19-2 1 0 0,8-2-359 0 0,-11 0-468 0 0,122-28-483 0 0,-52 23-6120 0 0,-76 13 2523 0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35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33 113 512 0 0,'-7'-5'3877'0'0,"6"4"-3517"0"0,0 1 0 0 0,0-1 0 0 0,0 1 1 0 0,0-1-1 0 0,0 0 0 0 0,0 0 1 0 0,0 1-1 0 0,0-1 0 0 0,0 0 1 0 0,0 0-1 0 0,1 0 0 0 0,-2-2 1 0 0,1-2 358 0 0,0 0-1 0 0,0 1 1 0 0,1-1 0 0 0,-1 0 0 0 0,1 0 0 0 0,1 0 0 0 0,-1 0 0 0 0,1 0 0 0 0,-1 1 0 0 0,2-1 0 0 0,-1 0 0 0 0,0 0-1 0 0,1 1 1 0 0,3-8 0 0 0,-4 11-544 0 0,-1 0 0 0 0,0 1 0 0 0,1-1 0 0 0,-1 0 0 0 0,0 0-1 0 0,0 0 1 0 0,1 1 0 0 0,-1-1 0 0 0,0 0 0 0 0,0 0 0 0 0,0 0 0 0 0,0 0-1 0 0,0 0 1 0 0,0-1 0 0 0,0 2-142 0 0,-1 0-1 0 0,1 0 1 0 0,0-1-1 0 0,0 1 1 0 0,0 0-1 0 0,-1 0 1 0 0,1 0-1 0 0,0-1 1 0 0,0 1-1 0 0,-1 0 1 0 0,1 0-1 0 0,0 0 1 0 0,-1 0-1 0 0,1-1 1 0 0,0 1-1 0 0,0 0 1 0 0,-1 0 0 0 0,1 0-1 0 0,0 0 1 0 0,-1 0-1 0 0,1 0 1 0 0,0 0-1 0 0,-1 0 1 0 0,1 0-1 0 0,0 0 1 0 0,-1 0-1 0 0,1 0 1 0 0,0 0-1 0 0,0 0 1 0 0,-1 0-1 0 0,1 0 1 0 0,0 1-1 0 0,-1-1 1 0 0,1 0-1 0 0,0 0 1 0 0,0 0-1 0 0,-1 0 1 0 0,1 1 0 0 0,0-1-1 0 0,0 0 1 0 0,-1 1-1 0 0,0-1 8 0 0,0 1 0 0 0,0-1-1 0 0,1 1 1 0 0,-1 0 0 0 0,0-1 0 0 0,0 1-1 0 0,1 0 1 0 0,-1 0 0 0 0,0 0 0 0 0,1 0-1 0 0,-1-1 1 0 0,1 1 0 0 0,-1 0 0 0 0,1 0 0 0 0,-1 0-1 0 0,1 0 1 0 0,0 0 0 0 0,0 0 0 0 0,-1 0-1 0 0,1 0 1 0 0,0 1 0 0 0,0-1 0 0 0,0 1-1 0 0,3 29 886 0 0,0-13-410 0 0,12 336 977 0 0,-9-294-1414 0 0,-2-33-4 0 0,-2 0-1 0 0,0 39 1 0 0,-4-50-13 0 0,0 0 1 0 0,0 0-1 0 0,-8 25 0 0 0,32-90 140 0 0,-16 38-475 0 0,-1 0-1 0 0,0 0 1 0 0,-1-1-1 0 0,0 1 1 0 0,5-22 0 0 0,-9 16-2489 0 0,-2 6-5986 0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27:36.5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115 265 512 0 0,'-5'-1'1090'0'0,"0"1"0"0"0,0-1-1 0 0,0 1 1 0 0,-9 1 0 0 0,-13-1 3535 0 0,23-1-3793 0 0,0 0 0 0 0,0 1 0 0 0,0-1 0 0 0,0-1 0 0 0,-5-1 0 0 0,8 2-592 0 0,-1 0-1 0 0,1 0 1 0 0,-1 0-1 0 0,1 0 1 0 0,-1 0 0 0 0,1 0-1 0 0,0 0 1 0 0,0 0-1 0 0,0-1 1 0 0,0 1-1 0 0,0 0 1 0 0,0-1-1 0 0,0 1 1 0 0,0-1-1 0 0,-1-2 1 0 0,1 0-24 0 0,0 1 0 0 0,0-1 0 0 0,1 0 0 0 0,-1 0 0 0 0,1 0 0 0 0,0 0 0 0 0,0 0 0 0 0,0 0 0 0 0,0 0 0 0 0,1 0 0 0 0,0 0 0 0 0,1-4 0 0 0,2-7 123 0 0,11-24-1 0 0,-14 37-290 0 0,3-5-15 0 0,-1 0 1 0 0,2 0-1 0 0,-1 0 1 0 0,1 0-1 0 0,0 1 0 0 0,1-1 1 0 0,-1 2-1 0 0,1-1 1 0 0,0 0-1 0 0,1 1 1 0 0,-1 0-1 0 0,1 1 1 0 0,0 0-1 0 0,1 0 1 0 0,-1 0-1 0 0,0 1 1 0 0,14-4-1 0 0,-2 1-35 0 0,1 1-1 0 0,0 1 1 0 0,0 1-1 0 0,0 1 1 0 0,0 0 0 0 0,21 2-1 0 0,-26 1-7 0 0,0 0 0 0 0,-1 1-1 0 0,1 1 1 0 0,-1 1 0 0 0,0 0-1 0 0,0 0 1 0 0,0 1 0 0 0,-1 1 0 0 0,0 0-1 0 0,0 1 1 0 0,0 1 0 0 0,18 14 0 0 0,-23-16 6 0 0,0 1-1 0 0,-1 0 1 0 0,0 1 0 0 0,0-1 0 0 0,0 1 0 0 0,-1 0 0 0 0,0 1 0 0 0,-1 0 0 0 0,0 0 0 0 0,0 0 0 0 0,-1 0 0 0 0,0 1 0 0 0,-1-1 0 0 0,0 1 0 0 0,-1 0 0 0 0,0 0-1 0 0,0 0 1 0 0,0 19 0 0 0,-1-22 19 0 0,-2 1 0 0 0,1 0 0 0 0,-1 0 0 0 0,0 0 0 0 0,0 0 0 0 0,-1-1 0 0 0,0 1 0 0 0,-1-1 0 0 0,1 1 0 0 0,-1-1 0 0 0,-1 0 0 0 0,0 0 0 0 0,0 0 0 0 0,0-1 0 0 0,0 1 0 0 0,-1-1 0 0 0,0 0 0 0 0,-1 0 0 0 0,1-1 0 0 0,-1 1 0 0 0,0-1 0 0 0,-1-1 0 0 0,-7 6 0 0 0,-24 11 246 0 0,-49 22-1 0 0,73-37-267 0 0,1-1 1 0 0,-1-1 0 0 0,0 0-1 0 0,0-1 1 0 0,0-1 0 0 0,0 0-1 0 0,-26 0 1 0 0,34-2-112 0 0,0-1-1 0 0,0 0 1 0 0,0-1 0 0 0,0 1 0 0 0,0-1-1 0 0,1 0 1 0 0,-1-1 0 0 0,0 1 0 0 0,-8-7-1 0 0,7 5-1689 0 0,0-1 1 0 0,1 0-1 0 0,-11-11 0 0 0,7 4-2876 0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1:30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437 177 512 0 0,'4'-2'335'0'0,"0"0"0"0"0,1-1 0 0 0,-1 1 0 0 0,0-1 0 0 0,-1 0 0 0 0,1 0 0 0 0,0 0-1 0 0,-1-1 1 0 0,0 1 0 0 0,0-1 0 0 0,0 0 0 0 0,0 1 0 0 0,-1-2 0 0 0,1 1 0 0 0,-1 0 0 0 0,0 0 0 0 0,0-1 0 0 0,2-8-1 0 0,-3 10-82 0 0,0-1-1 0 0,0 0 0 0 0,-1 1 0 0 0,1-1 0 0 0,-1 1 0 0 0,0-1 0 0 0,0 0 0 0 0,-1 1 0 0 0,1-1 0 0 0,-1 0 0 0 0,1 1 0 0 0,-1-1 0 0 0,0 1 0 0 0,0-1 0 0 0,-1 1 0 0 0,1 0 0 0 0,-1-1 0 0 0,0 1 0 0 0,0 0 1 0 0,0 0-1 0 0,0 0 0 0 0,0 0 0 0 0,0 1 0 0 0,-1-1 0 0 0,-4-3 0 0 0,4 4-162 0 0,0 0 1 0 0,0 1-1 0 0,0 0 0 0 0,0-1 1 0 0,0 1-1 0 0,-1 0 0 0 0,1 0 1 0 0,0 1-1 0 0,-1-1 1 0 0,1 1-1 0 0,-1 0 0 0 0,1 0 1 0 0,0 0-1 0 0,-1 0 0 0 0,1 0 1 0 0,-6 2-1 0 0,-3 0 65 0 0,1 1-1 0 0,-1 1 1 0 0,-14 6 0 0 0,-2 1 172 0 0,0 2 0 0 0,1 2 0 0 0,1 0 0 0 0,0 2 0 0 0,1 0 0 0 0,1 2 0 0 0,1 1 0 0 0,1 0 0 0 0,0 2 0 0 0,-21 29 0 0 0,34-40-117 0 0,1 0 1 0 0,0 1-1 0 0,1 0 0 0 0,-7 16 1 0 0,13-24-171 0 0,-1 0 0 0 0,1 1 0 0 0,-1-1 1 0 0,1 0-1 0 0,1 1 0 0 0,-1 0 0 0 0,1-1 1 0 0,-1 1-1 0 0,1-1 0 0 0,0 1 0 0 0,1-1 0 0 0,-1 1 1 0 0,1 0-1 0 0,0-1 0 0 0,0 0 0 0 0,4 9 0 0 0,-1-6-4 0 0,0 1 0 0 0,1-1-1 0 0,0 0 1 0 0,0 0-1 0 0,1-1 1 0 0,0 0-1 0 0,0 0 1 0 0,0 0-1 0 0,1 0 1 0 0,0-1 0 0 0,0 0-1 0 0,0-1 1 0 0,13 6-1 0 0,-3-1-2 0 0,2-2-1 0 0,-1 0 1 0 0,1-1-1 0 0,37 6 1 0 0,-5-6-248 0 0,0-3 0 0 0,98-7 0 0 0,-119 1-640 0 0,55-11 0 0 0,-11-6-3171 0 0,-30 5 939 0 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1:30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91 222 512 0 0,'-1'-1'9'0'0,"1"1"1"0"0,-1-1-1 0 0,1 0 0 0 0,-1 0 0 0 0,1 0 0 0 0,0 0 1 0 0,-1 0-1 0 0,1 0 0 0 0,0 0 0 0 0,-1 0 0 0 0,1 0 1 0 0,0 0-1 0 0,0 0 0 0 0,0 0 0 0 0,0 0 1 0 0,0 0-1 0 0,1-1 0 0 0,-1 1 79 0 0,0-1 0 0 0,0 1-1 0 0,0 0 1 0 0,0 0 0 0 0,0 0 0 0 0,0 0-1 0 0,0-1 1 0 0,-1 1 0 0 0,1 0 0 0 0,0 0 0 0 0,0 0-1 0 0,-1 0 1 0 0,1 0 0 0 0,-1 0 0 0 0,1 0-1 0 0,-1 0 1 0 0,0 0 0 0 0,0-1 0 0 0,0 1 45 0 0,0 0-1 0 0,0 0 1 0 0,0 0 0 0 0,-1 0-1 0 0,1 0 1 0 0,0 1 0 0 0,0-1-1 0 0,-1 0 1 0 0,1 1 0 0 0,0-1-1 0 0,-1 1 1 0 0,1 0 0 0 0,0-1-1 0 0,-1 1 1 0 0,1 0 0 0 0,-1 0-1 0 0,-1 0 1 0 0,-23 5 1870 0 0,0 0 2208 0 0,27-5-4140 0 0,-1 0 1 0 0,0 0-1 0 0,0-1 1 0 0,0 1-1 0 0,0 0 1 0 0,0 0-1 0 0,0 0 0 0 0,0 0 1 0 0,0 0-1 0 0,1 0 1 0 0,-1-1-1 0 0,0 1 1 0 0,0 0-1 0 0,0 0 1 0 0,0 0-1 0 0,0 0 1 0 0,0-1-1 0 0,0 1 1 0 0,0 0-1 0 0,0 0 1 0 0,0 0-1 0 0,0 0 1 0 0,0-1-1 0 0,0 1 1 0 0,0 0-1 0 0,0 0 1 0 0,0 0-1 0 0,0 0 0 0 0,0 0 1 0 0,0-1-1 0 0,0 1 1 0 0,0 0-1 0 0,-1 0 1 0 0,1 0-1 0 0,0 0 1 0 0,0 0-1 0 0,0-1 1 0 0,0 1-1 0 0,0 0 1 0 0,0 0-1 0 0,0 0 1 0 0,-1 0-1 0 0,1 0 1 0 0,0 0-1 0 0,0 0 1 0 0,0-1-1 0 0,0 1 0 0 0,0 0 1 0 0,-1 0-1 0 0,1 0 1 0 0,0 0-1 0 0,0 0 1 0 0,0 0-1 0 0,0 0 1 0 0,-1 0-1 0 0,1 0 1 0 0,0 0-1 0 0,0 0 1 0 0,0 0-1 0 0,0 0 1 0 0,-1 0-1 0 0,1 0 1 0 0,0 0-1 0 0,0 0 1 0 0,1 0 72 0 0,-1-1 1 0 0,1 0 0 0 0,0 1 0 0 0,0-1 0 0 0,0 1 0 0 0,0-1-1 0 0,0 1 1 0 0,0-1 0 0 0,0 1 0 0 0,0 0 0 0 0,0-1-1 0 0,0 1 1 0 0,1 0 0 0 0,21-4 739 0 0,-4 2-597 0 0,1 0 0 0 0,-1-1-1 0 0,33-9 1 0 0,28-5 547 0 0,273-5 231 0 0,-334 21-1045 0 0,215-9 434 0 0,-135 5-347 0 0,35-4-78 0 0,-55 1-21 0 0,145-20-122 0 0,-218 27 86 0 0,58-13-51 0 0,-56 12-88 0 0,-1-1 0 0 0,-1 1 0 0 0,1-1 0 0 0,0 0 0 0 0,-1-1 0 0 0,11-7 0 0 0,-17 12 132 0 0,0-1 0 0 0,0 0 0 0 0,0 0 0 0 0,0 0 0 0 0,0 0 0 0 0,0 0 0 0 0,0 0 1 0 0,0 0-1 0 0,-1 0 0 0 0,1 0 0 0 0,0 0 0 0 0,0 0 0 0 0,0 0 0 0 0,0 0 0 0 0,0 0 0 0 0,0 0 0 0 0,0 0 0 0 0,0 0 0 0 0,0 0 0 0 0,0 0 0 0 0,-1 0 0 0 0,1-1 0 0 0,0 1 0 0 0,0 0 0 0 0,0 0 0 0 0,0 0 1 0 0,0 0-1 0 0,0 0 0 0 0,0 0 0 0 0,0 0 0 0 0,0 0 0 0 0,0 0 0 0 0,0 0 0 0 0,0 0 0 0 0,0 0 0 0 0,0 0 0 0 0,0 0 0 0 0,0 0 0 0 0,0-1 0 0 0,0 1 0 0 0,-1 0 0 0 0,1 0 0 0 0,0 0 0 0 0,0 0 0 0 0,0 0 0 0 0,0 0 1 0 0,0 0-1 0 0,0 0 0 0 0,0 0 0 0 0,0 0 0 0 0,0-1 0 0 0,0 1 0 0 0,1 0 0 0 0,-1 0 0 0 0,0 0 0 0 0,0 0 0 0 0,0 0 0 0 0,0 0 0 0 0,0 0 0 0 0,0 0 0 0 0,0 0 0 0 0,0 0 0 0 0,0 0 0 0 0,0-1 1 0 0,-8 2-1558 0 0,-6 1 287 0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29.5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583 263 512 0 0,'-62'-176'8685'0'0,"60"171"-8476"0"0,1 0 0 0 0,-1 1 1 0 0,0-1-1 0 0,-1 0 1 0 0,1 1-1 0 0,-1 0 1 0 0,0-1-1 0 0,0 1 0 0 0,0 0 1 0 0,0 1-1 0 0,-1-1 1 0 0,1 0-1 0 0,-1 1 1 0 0,0 0-1 0 0,0 0 0 0 0,0 0 1 0 0,-1 0-1 0 0,1 1 1 0 0,-1 0-1 0 0,1 0 1 0 0,-1 0-1 0 0,0 0 0 0 0,0 1 1 0 0,0 0-1 0 0,0 0 1 0 0,0 0-1 0 0,-7 0 1 0 0,-4 1-48 0 0,0 0 0 0 0,1 2 1 0 0,-1 0-1 0 0,1 0 0 0 0,0 1 1 0 0,-1 1-1 0 0,1 1 1 0 0,1 0-1 0 0,-1 1 0 0 0,1 0 1 0 0,0 1-1 0 0,-20 14 0 0 0,17-10 64 0 0,1 1 0 0 0,0 1 0 0 0,1 1 0 0 0,0 0 0 0 0,1 1 0 0 0,1 0 0 0 0,0 1 0 0 0,1 1 0 0 0,-11 20 0 0 0,16-24-160 0 0,1 0 0 0 0,1 0 1 0 0,0 1-1 0 0,0 0 0 0 0,1 0 1 0 0,1 0-1 0 0,1 0 1 0 0,0 1-1 0 0,0-1 0 0 0,2 1 1 0 0,0-1-1 0 0,0 1 0 0 0,2-1 1 0 0,-1 1-1 0 0,2-1 0 0 0,0 0 1 0 0,1 0-1 0 0,0 0 0 0 0,1 0 1 0 0,1-1-1 0 0,0 1 0 0 0,0-2 1 0 0,2 1-1 0 0,-1-1 0 0 0,2 0 1 0 0,-1 0-1 0 0,2-1 0 0 0,0 0 1 0 0,0-1-1 0 0,21 16 0 0 0,-13-14-59 0 0,0 0 0 0 0,1-2 0 0 0,0 0 0 0 0,1-1-1 0 0,37 11 1 0 0,109 19-329 0 0,-162-38 307 0 0,18 4-500 0 0,0-2 0 0 0,0 0 0 0 0,1-1 0 0 0,-1-1-1 0 0,0-2 1 0 0,1 0 0 0 0,-1-1 0 0 0,0-1 0 0 0,0-1 0 0 0,36-12 0 0 0,17-13-3334 0 0,-33 11 2063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1:30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1 512 0 0,'-25'3'1745'0'0,"21"-3"-901"0"0,0 0 0 0 0,0 1 0 0 0,0-1 0 0 0,0 1 0 0 0,0 0 0 0 0,0 0 0 0 0,0 0 0 0 0,-6 4 0 0 0,-6 5 1960 0 0,10-7-1915 0 0,0 1 1 0 0,0 0-1 0 0,-8 8 0 0 0,9-6 1196 0 0,12-6 503 0 0,1 0-2439 0 0,-8 0-127 0 0,1 0 0 0 0,-1 0-1 0 0,0 0 1 0 0,0 0-1 0 0,0 0 1 0 0,1 0-1 0 0,-1 0 1 0 0,0 0-1 0 0,0 0 1 0 0,1 0-1 0 0,-1 0 1 0 0,0 0-1 0 0,0 0 1 0 0,1 0 0 0 0,-1 0-1 0 0,0 0 1 0 0,0 0-1 0 0,1 0 1 0 0,-1 0-1 0 0,0 0 1 0 0,0 1-1 0 0,0-1 1 0 0,1 0-1 0 0,-1 0 1 0 0,0 0-1 0 0,0 0 1 0 0,0 1 0 0 0,0-1-1 0 0,1 0 1 0 0,-1 1-1 0 0,4 3 277 0 0,4-1-146 0 0,0 0 0 0 0,0-1 0 0 0,0 0-1 0 0,12 1 1 0 0,6 3-25 0 0,117 39 509 0 0,-1 0-228 0 0,23-10-117 0 0,-161-33-184 0 0,-6 0-21 0 0,-11 1 33 0 0,-20 0 39 0 0,-3-4-91 0 0,36 1-66 0 0,0 0 0 0 0,0 0 1 0 0,0 0-1 0 0,-1 0 0 0 0,1 0 1 0 0,0 0-1 0 0,0 0 0 0 0,0 0 0 0 0,0 0 1 0 0,0 0-1 0 0,0 0 0 0 0,0 0 0 0 0,0-1 1 0 0,0 1-1 0 0,0 0 0 0 0,0 0 0 0 0,0 0 1 0 0,0 0-1 0 0,0 0 0 0 0,0 0 0 0 0,0 0 1 0 0,0 0-1 0 0,0 0 0 0 0,-1 0 0 0 0,1 0 1 0 0,0 0-1 0 0,0 0 0 0 0,0 0 0 0 0,0-1 1 0 0,0 1-1 0 0,0 0 0 0 0,0 0 0 0 0,0 0 1 0 0,0 0-1 0 0,0 0 0 0 0,0 0 0 0 0,0 0 1 0 0,0 0-1 0 0,1 0 0 0 0,-1 0 1 0 0,0 0-1 0 0,0 0 0 0 0,0-1 0 0 0,0 1 1 0 0,0 0-1 0 0,0 0 0 0 0,0 0 0 0 0,0 0 1 0 0,0 0-1 0 0,0 0 0 0 0,0 0 0 0 0,0 0 1 0 0,0 0-1 0 0,0 0 0 0 0,0 0 0 0 0,0 0 1 0 0,0 0-1 0 0,0 0 0 0 0,0 0 0 0 0,1 0 1 0 0,-1 0-1 0 0,0 0 0 0 0,0 0 0 0 0,5-5-42 0 0,-5 4 33 0 0,8-3 56 0 0,-3-1-6 0 0,-16 2-10 0 0,-7 4-5 0 0,17-1-28 0 0,0 0 0 0 0,1 1 0 0 0,-1-1 1 0 0,1 0-1 0 0,-1 0 0 0 0,0 0 1 0 0,1 1-1 0 0,-1-1 0 0 0,1 0 1 0 0,-1 0-1 0 0,1 1 0 0 0,-1-1 1 0 0,1 1-1 0 0,-1-1 0 0 0,1 0 1 0 0,-1 1-1 0 0,1-1 0 0 0,0 1 1 0 0,-1-1-1 0 0,1 1 0 0 0,0-1 1 0 0,-1 1-1 0 0,1-1 0 0 0,-1 2 1 0 0,2 4 42 0 0,-1-6-37 0 0,0 1 0 0 0,0-1-1 0 0,0 1 1 0 0,0-1 0 0 0,0 0 0 0 0,0 1 0 0 0,0-1 0 0 0,0 1 0 0 0,0-1 0 0 0,0 1 0 0 0,0-1 0 0 0,0 0 0 0 0,0 1 0 0 0,-1-1 0 0 0,1 1 0 0 0,0-1-1 0 0,0 0 1 0 0,0 1 0 0 0,-1-1 0 0 0,1 0 0 0 0,0 1 0 0 0,-1-1 0 0 0,1 0 0 0 0,0 0 0 0 0,0 1 0 0 0,-1-1 0 0 0,0 1 0 0 0,-17 16 124 0 0,-13 14 14 0 0,11-8-78 0 0,-17 24 79 0 0,34-43-144 0 0,-9 14-36 0 0,-17 30 1 0 0,27-43 25 0 0,0 0 1 0 0,0 0-1 0 0,0 0 0 0 0,0 0 1 0 0,1 1-1 0 0,0-1 1 0 0,0 0-1 0 0,0 1 0 0 0,0-1 1 0 0,1 1-1 0 0,1 9 0 0 0,-1-14-31 0 0,0-1 0 0 0,1 1 0 0 0,-1 0 0 0 0,0-1 0 0 0,1 1-1 0 0,-1-1 1 0 0,1 1 0 0 0,-1-1 0 0 0,1 1 0 0 0,-1-1 0 0 0,1 0 0 0 0,-1 1-1 0 0,1-1 1 0 0,-1 1 0 0 0,1-1 0 0 0,-1 0 0 0 0,1 0 0 0 0,0 1-1 0 0,-1-1 1 0 0,1 0 0 0 0,-1 0 0 0 0,1 0 0 0 0,0 0 0 0 0,-1 1-1 0 0,1-1 1 0 0,0 0 0 0 0,-1 0 0 0 0,1 0 0 0 0,0 0 0 0 0,-1-1-1 0 0,2 1 1 0 0,22-5-3759 0 0,-13 1 1409 0 0,2 0-247 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09.2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 94 512 0 0,'-3'-9'1674'0'0,"1"-1"0"0"0,0 0 0 0 0,0 0 0 0 0,1 0 0 0 0,0 0 1 0 0,1-10-1 0 0,0 20-1576 0 0,0-1 1 0 0,0 0-1 0 0,0 1 0 0 0,0-1 1 0 0,0 1-1 0 0,0-1 1 0 0,0 1-1 0 0,0-1 1 0 0,0 1-1 0 0,0-1 1 0 0,0 1-1 0 0,0-1 0 0 0,1 1 1 0 0,-1-1-1 0 0,0 1 1 0 0,0 0-1 0 0,1-1 1 0 0,-1 1-1 0 0,0-1 1 0 0,0 1-1 0 0,1 0 1 0 0,-1-1-1 0 0,1 1 0 0 0,-1-1 1 0 0,0 1-1 0 0,1 0 1 0 0,-1 0-1 0 0,1-1 1 0 0,-1 1-1 0 0,1 0 1 0 0,-1 0-1 0 0,1-1 0 0 0,-1 1 1 0 0,0 0-1 0 0,1 0 1 0 0,-1 0-1 0 0,1 0 1 0 0,0 0-1 0 0,-1 0 1 0 0,1 0-1 0 0,-1 0 1 0 0,1 0-1 0 0,-1 0 0 0 0,1 0 1 0 0,-1 0-1 0 0,1 0 1 0 0,-1 0-1 0 0,1 1 1 0 0,-1-1-1 0 0,1 0 1 0 0,-1 0-1 0 0,0 0 0 0 0,1 1 1 0 0,0-1-1 0 0,1 2 112 0 0,1-1 0 0 0,0 0 0 0 0,-1 1 0 0 0,0-1 0 0 0,1 1 0 0 0,-1 0 0 0 0,0 0 0 0 0,3 3 0 0 0,-1 0-29 0 0,-1 1 0 0 0,0 0 0 0 0,0-1 0 0 0,-1 2 0 0 0,1-1 0 0 0,-1 0 0 0 0,-1 0 0 0 0,3 12 0 0 0,-1 5 328 0 0,-1 27 0 0 0,-19 226 1366 0 0,0-21-1592 0 0,10-164-498 0 0,7-92 204 0 0,0 1 0 0 0,0 0-1 0 0,0 0 1 0 0,0 0 0 0 0,0 0 0 0 0,0 0-1 0 0,0 0 1 0 0,0 0 0 0 0,0 0 0 0 0,0 0-1 0 0,0 0 1 0 0,0 0 0 0 0,0 0-1 0 0,0 0 1 0 0,0 0 0 0 0,0 0 0 0 0,0 0-1 0 0,0 0 1 0 0,0 0 0 0 0,0 0 0 0 0,0-1-1 0 0,0 1 1 0 0,0 0 0 0 0,0 0 0 0 0,0 0-1 0 0,0 0 1 0 0,0 0 0 0 0,0 0 0 0 0,0 0-1 0 0,1 0 1 0 0,-1 0 0 0 0,0 0 0 0 0,0 0-1 0 0,0 0 1 0 0,0 0 0 0 0,0 0-1 0 0,0 0 1 0 0,0 0 0 0 0,0 0 0 0 0,0 0-1 0 0,0 0 1 0 0,0 0 0 0 0,0 0 0 0 0,0 0-1 0 0,0 0 1 0 0,0 0 0 0 0,0 0 0 0 0,0 0-1 0 0,1 0 1 0 0,-1 0 0 0 0,0 0 0 0 0,0 0-1 0 0,0 0 1 0 0,0 1 0 0 0,0-1 0 0 0,0 0-1 0 0,0 0 1 0 0,0 0 0 0 0,0 0-1 0 0,0 0 1 0 0,0 0 0 0 0,0 0 0 0 0,0 0-1 0 0,0 0 1 0 0,0 0 0 0 0,0 0 0 0 0,0 0-1 0 0,0 0 1 0 0,0 0 0 0 0,6-7-512 0 0,5-9-654 0 0,0-3-4633 0 0,17-41 0 0 0,-21 42 3931 0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465 131 512 0 0,'6'-6'-238'0'0,"7"-9"4632"0"0,-13 14-4194 0 0,0 0 1 0 0,0 0-1 0 0,0 0 0 0 0,1 0 1 0 0,-1 0-1 0 0,0 0 1 0 0,0 0-1 0 0,0 0 1 0 0,0 0-1 0 0,0 0 1 0 0,-1 0-1 0 0,1 0 1 0 0,0 0-1 0 0,0 0 1 0 0,-1 0-1 0 0,1 0 1 0 0,-1 1-1 0 0,0-3 0 0 0,0 2-81 0 0,-3-9 931 0 0,-2 0 1 0 0,1 0 0 0 0,-1 0-1 0 0,-10-11 1 0 0,13 18-872 0 0,1 1-1 0 0,-1 0 1 0 0,1-1 0 0 0,-1 1 0 0 0,0 0 0 0 0,0 0 0 0 0,0 1 0 0 0,0-1 0 0 0,0 1-1 0 0,0-1 1 0 0,0 1 0 0 0,0 0 0 0 0,-1 0 0 0 0,1 0 0 0 0,0 1 0 0 0,-1-1-1 0 0,1 1 1 0 0,-1 0 0 0 0,-3 0 0 0 0,-6 1 75 0 0,-1 2 0 0 0,1-1 0 0 0,-1 1-1 0 0,1 1 1 0 0,0 1 0 0 0,1 0 0 0 0,-1 0 0 0 0,1 1 0 0 0,0 1 0 0 0,0 0-1 0 0,1 0 1 0 0,0 1 0 0 0,1 1 0 0 0,-17 16 0 0 0,9-6 98 0 0,1 1-1 0 0,0 0 1 0 0,2 1 0 0 0,0 1 0 0 0,2 0 0 0 0,-19 42 0 0 0,22-42-199 0 0,2 0 0 0 0,0 1 1 0 0,2-1-1 0 0,0 1 0 0 0,2 1 1 0 0,0-1-1 0 0,0 38 0 0 0,4-51-127 0 0,1 1 0 0 0,0 0 0 0 0,1-1 0 0 0,0 0 0 0 0,1 1 0 0 0,0-1 0 0 0,0 0 0 0 0,7 12 0 0 0,-6-15-31 0 0,0 1 1 0 0,1-1 0 0 0,0 0-1 0 0,1 0 1 0 0,0 0 0 0 0,0-1 0 0 0,0 0-1 0 0,0 0 1 0 0,1-1 0 0 0,0 1-1 0 0,9 4 1 0 0,-4-4-69 0 0,0-1 0 0 0,1 0-1 0 0,-1 0 1 0 0,1-1 0 0 0,0-1 0 0 0,0 0 0 0 0,0-1-1 0 0,1 0 1 0 0,-1-1 0 0 0,1-1 0 0 0,-1 0 0 0 0,23-3-1 0 0,13-4-611 0 0,-1-3-1 0 0,51-16 0 0 0,-94 24 604 0 0,177-57-3231 0 0,-64 11-1783 0 0,-72 26 3399 0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6 1376 0 0,'-1'-1'492'0'0,"-1"0"0"0"0,1 0-1 0 0,-1 1 1 0 0,1-1 0 0 0,-1 1 0 0 0,0-1-1 0 0,1 1 1 0 0,-1 0 0 0 0,0-1-1 0 0,1 1 1 0 0,-1 0 0 0 0,0 0 0 0 0,0 0-1 0 0,1 1 1 0 0,-1-1 0 0 0,0 0-1 0 0,1 0 1 0 0,-1 1 0 0 0,-2 0 0 0 0,2 0-169 0 0,0 1 1 0 0,0-1 0 0 0,0 0 0 0 0,1 1 0 0 0,-1-1 0 0 0,0 1 0 0 0,0 0 0 0 0,1 0 0 0 0,-1-1 0 0 0,1 1 0 0 0,0 0 0 0 0,-2 3 0 0 0,-1 3 59 0 0,1-1 1 0 0,0 1-1 0 0,1 0 1 0 0,0 0-1 0 0,0 0 1 0 0,-2 16 0 0 0,4-14-267 0 0,0 0 1 0 0,0-1-1 0 0,1 1 1 0 0,0-1 0 0 0,1 1-1 0 0,0-1 1 0 0,0 1-1 0 0,1-1 1 0 0,0 0 0 0 0,1 0-1 0 0,5 10 1 0 0,-6-14-145 0 0,0 1 1 0 0,1-1 0 0 0,-1 0-1 0 0,1 0 1 0 0,0 0-1 0 0,1-1 1 0 0,-1 0 0 0 0,1 1-1 0 0,0-1 1 0 0,0-1-1 0 0,0 1 1 0 0,0-1 0 0 0,1 0-1 0 0,0 0 1 0 0,-1-1-1 0 0,1 1 1 0 0,0-1-1 0 0,8 2 1 0 0,-5-3-446 0 0,1 1-1 0 0,-1-1 1 0 0,1 0 0 0 0,-1-1-1 0 0,1 0 1 0 0,-1 0 0 0 0,1-1-1 0 0,-1-1 1 0 0,0 1 0 0 0,1-2 0 0 0,11-3-1 0 0,-2-4-616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09.44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5 125 376 0 0,'-2'-13'2509'0'0,"1"9"-1709"0"0,1 1-1 0 0,-1 0 1 0 0,1 0-1 0 0,0-1 0 0 0,0 1 1 0 0,0-6-1 0 0,1 8-631 0 0,-1-1 0 0 0,1 1 0 0 0,-1 0-1 0 0,1-1 1 0 0,0 1 0 0 0,-1 0 0 0 0,1-1 0 0 0,0 1-1 0 0,0 0 1 0 0,0 0 0 0 0,0 0 0 0 0,0-1-1 0 0,0 1 1 0 0,0 0 0 0 0,1 1 0 0 0,-1-1 0 0 0,0 0-1 0 0,2-1 1 0 0,16-7 663 0 0,0 1 0 0 0,0 0 0 0 0,1 1 0 0 0,0 1-1 0 0,0 1 1 0 0,39-4 0 0 0,-14 4-694 0 0,0 2 0 0 0,85 6 0 0 0,-38 11-7747 0 0,-85-13 3885 0 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7 1232 0 0,'-7'-4'2377'0'0,"-5"1"2480"0"0,2 3-3729 0 0,2 2 1145 0 0,0 0-1249 0 0,4 3 104 0 0,3-1-448 0 0,1 3-248 0 0,2-1-160 0 0,4 0-192 0 0,3 1-184 0 0,4-3 24 0 0,0 2-72 0 0,6-2-184 0 0,-1 1-600 0 0,1-2-136 0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33 208 1568 0 0,'-13'10'3564'0'0,"-3"5"3103"0"0,15-14-6521 0 0,1-1 0 0 0,-1 1 1 0 0,1 0-1 0 0,0 0 0 0 0,-1 0 0 0 0,1-1 0 0 0,0 1 0 0 0,0 0 0 0 0,-1 0 0 0 0,1 0 0 0 0,0 0 0 0 0,0 0 0 0 0,0 0 0 0 0,0-1 0 0 0,0 1 0 0 0,0 0 0 0 0,0 0 0 0 0,1 0 0 0 0,-1 0 0 0 0,0 0 0 0 0,0 0 0 0 0,1-1 1 0 0,0 2-1 0 0,5 10 680 0 0,0 0 1 0 0,1-1-1 0 0,0 0 1 0 0,1 0 0 0 0,18 18-1 0 0,-26-42-355 0 0,0 0 0 0 0,-5-24 0 0 0,2 17-405 0 0,1 1 1 0 0,0-1-1 0 0,2 1 1 0 0,1-23-1 0 0,0 34-77 0 0,0 1-1 0 0,0-1 1 0 0,0 0 0 0 0,1 1-1 0 0,0 0 1 0 0,1-1 0 0 0,0 1-1 0 0,0 0 1 0 0,0 0-1 0 0,1 1 1 0 0,0-1 0 0 0,0 1-1 0 0,9-10 1 0 0,-7 11-28 0 0,0 0-1 0 0,1 0 1 0 0,-1 1-1 0 0,1 0 1 0 0,0 0-1 0 0,0 1 1 0 0,0 0-1 0 0,1 0 1 0 0,-1 1-1 0 0,1 0 1 0 0,0 0-1 0 0,-1 0 1 0 0,10 1-1 0 0,1-1-963 0 0,0 1-1 0 0,0 1 1 0 0,0 1-1 0 0,30 6 0 0 0,-29-3-1783 0 0,-3 0-503 0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210 165 512 0 0,'-1'-9'2119'0'0,"0"0"1"0"0,1-1-1 0 0,2-15 0 0 0,-2 18-1481 0 0,1 1 0 0 0,-1-1-1 0 0,0 1 1 0 0,0-1 0 0 0,0 1 0 0 0,-1 0 0 0 0,0-1 0 0 0,-1 1-1 0 0,-3-11 1 0 0,4 14-424 0 0,0 0-1 0 0,-1 0 1 0 0,1 0-1 0 0,-1 0 0 0 0,0 1 1 0 0,0-1-1 0 0,0 0 1 0 0,0 1-1 0 0,-4-4 0 0 0,5 5-145 0 0,-1 0 0 0 0,1 1 0 0 0,0-1-1 0 0,0 1 1 0 0,0-1 0 0 0,0 1 0 0 0,-1-1 0 0 0,1 1-1 0 0,0 0 1 0 0,0 0 0 0 0,-1-1 0 0 0,1 1-1 0 0,0 0 1 0 0,-1 0 0 0 0,1 0 0 0 0,0 1 0 0 0,0-1-1 0 0,-1 0 1 0 0,1 0 0 0 0,0 1 0 0 0,0-1-1 0 0,-1 1 1 0 0,1-1 0 0 0,0 1 0 0 0,0-1-1 0 0,0 1 1 0 0,0 0 0 0 0,-2 1 0 0 0,-9 7 133 0 0,0 0 1 0 0,0 2-1 0 0,1-1 0 0 0,0 1 1 0 0,1 1-1 0 0,0 0 1 0 0,1 0-1 0 0,-9 16 0 0 0,12-19-140 0 0,1 1 0 0 0,0-1 0 0 0,1 1 0 0 0,0 0 1 0 0,1 1-1 0 0,0-1 0 0 0,0 0 0 0 0,1 1 0 0 0,1 0 0 0 0,0 0 0 0 0,0-1 0 0 0,1 18 0 0 0,1-24-49 0 0,0 0 0 0 0,0 1 0 0 0,0-1 0 0 0,0 0 1 0 0,1 0-1 0 0,-1 0 0 0 0,1 0 0 0 0,0 0 0 0 0,0 0 1 0 0,1 0-1 0 0,-1 0 0 0 0,1-1 0 0 0,4 5 0 0 0,-2-3-19 0 0,0-1 0 0 0,0 0-1 0 0,0 0 1 0 0,1-1 0 0 0,-1 0-1 0 0,1 0 1 0 0,0 0 0 0 0,9 3-1 0 0,-3-2-45 0 0,1-1-1 0 0,0-1 0 0 0,0 0 1 0 0,0 0-1 0 0,0-1 0 0 0,0-1 0 0 0,1 0 1 0 0,18-4-1 0 0,-17 2-73 0 0,-1-2 0 0 0,1 0 1 0 0,-1 0-1 0 0,-1-1 0 0 0,27-14 0 0 0,-32 15 63 0 0,0-1-1 0 0,-1 0 1 0 0,1 0-1 0 0,-1-1 1 0 0,0 0-1 0 0,-1 0 0 0 0,1-1 1 0 0,-1 0-1 0 0,-1 0 1 0 0,10-15-1 0 0,-13 18 70 0 0,0 0-1 0 0,-1-1 1 0 0,0 1 0 0 0,1-1-1 0 0,-1 1 1 0 0,-1-1 0 0 0,1 0 0 0 0,-1 1-1 0 0,0-1 1 0 0,0 0 0 0 0,0 0-1 0 0,-1 1 1 0 0,1-1 0 0 0,-3-8-1 0 0,1 6 10 0 0,-1-1 0 0 0,1 1 0 0 0,-2-1 1 0 0,1 1-1 0 0,-1 0 0 0 0,0 0 0 0 0,-9-11 0 0 0,13 17 0 0 0,-1 0 1 0 0,0 0-1 0 0,0 0 1 0 0,1 0-1 0 0,-1 0 1 0 0,0 0-1 0 0,0 0 0 0 0,0 1 1 0 0,0-1-1 0 0,0 0 1 0 0,-1 1-1 0 0,1-1 1 0 0,0 1-1 0 0,0-1 1 0 0,-3 0-1 0 0,4 1-1 0 0,-1 0-1 0 0,1 0 0 0 0,-1 0 1 0 0,1 0-1 0 0,-1 0 1 0 0,1 1-1 0 0,-1-1 0 0 0,0 0 1 0 0,1 0-1 0 0,-1 0 1 0 0,1 1-1 0 0,-1-1 0 0 0,1 0 1 0 0,0 1-1 0 0,-1-1 1 0 0,1 0-1 0 0,-1 1 0 0 0,1-1 1 0 0,-1 1-1 0 0,1-1 1 0 0,0 1-1 0 0,-1-1 0 0 0,1 0 1 0 0,0 2-1 0 0,-2 1 12 0 0,1 0-1 0 0,0 0 1 0 0,0 0-1 0 0,0 0 1 0 0,0 1-1 0 0,1-1 1 0 0,-1 0-1 0 0,1 1 1 0 0,0-1-1 0 0,0 4 1 0 0,1 2-28 0 0,0 0 1 0 0,0 1-1 0 0,1-1 0 0 0,0-1 1 0 0,1 1-1 0 0,0 0 0 0 0,0-1 1 0 0,1 1-1 0 0,0-1 0 0 0,1 0 1 0 0,-1 0-1 0 0,2-1 0 0 0,-1 1 1 0 0,1-1-1 0 0,0 0 0 0 0,0-1 1 0 0,1 1-1 0 0,0-1 0 0 0,0-1 1 0 0,1 1-1 0 0,-1-1 1 0 0,16 7-1 0 0,-15-7-26 0 0,1-1-1 0 0,-1-1 1 0 0,1 1 0 0 0,0-2 0 0 0,0 1-1 0 0,12 1 1 0 0,-18-3 23 0 0,1-1 0 0 0,0 0 0 0 0,0 0 0 0 0,0 0 0 0 0,-1 0-1 0 0,1-1 1 0 0,0 0 0 0 0,0 1 0 0 0,-1-1 0 0 0,1 0 0 0 0,0-1 0 0 0,-1 1 0 0 0,1-1 0 0 0,-1 0 0 0 0,0 1-1 0 0,1-2 1 0 0,-1 1 0 0 0,3-3 0 0 0,1-1 10 0 0,0 0 1 0 0,0-1-1 0 0,-1 0 1 0 0,0-1-1 0 0,0 1 0 0 0,6-12 1 0 0,-10 15 2 0 0,0 0 0 0 0,-1 0 0 0 0,1-1 0 0 0,-1 1 0 0 0,0 0 0 0 0,0-1 0 0 0,-1 1 0 0 0,1-1 0 0 0,-1 1 0 0 0,0-1 0 0 0,0 1 0 0 0,-1-1 0 0 0,1 1 0 0 0,-1-1 0 0 0,-2-6 0 0 0,1 2 64 0 0,-4-17-44 0 0,3 20 64 0 0,2 11 143 0 0,1 10-185 0 0,1 0 0 0 0,0 0-1 0 0,1 0 1 0 0,1-1 0 0 0,0 1 0 0 0,1-1 0 0 0,11 26 0 0 0,-13-37-67 0 0,0 1 1 0 0,0-1-1 0 0,0 0 1 0 0,0 0-1 0 0,1 0 1 0 0,0 0-1 0 0,-1-1 1 0 0,1 1-1 0 0,0-1 1 0 0,0 0-1 0 0,0 1 1 0 0,1-1-1 0 0,-1-1 1 0 0,0 1-1 0 0,1 0 1 0 0,-1-1-1 0 0,1 0 1 0 0,0 0-1 0 0,-1 0 1 0 0,1 0-1 0 0,0 0 1 0 0,0-1-1 0 0,-1 0 1 0 0,1 0-1 0 0,0 0 1 0 0,0 0-1 0 0,0 0 1 0 0,-1-1-1 0 0,1 1 1 0 0,0-1-1 0 0,-1 0 1 0 0,1-1-1 0 0,0 1 1 0 0,-1-1-1 0 0,1 1 1 0 0,-1-1-1 0 0,0 0 1 0 0,0 0-1 0 0,4-3 0 0 0,3-4-445 0 0,0 0-1 0 0,13-16 0 0 0,-20 20-483 0 0,1 0 0 0 0,-1 0-1 0 0,0 0 1 0 0,4-9-1 0 0,-4 3-1556 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22 8 0 0,'-9'-7'3468'0'0,"8"5"-2209"0"0,-1 0 0 0 0,0 1-1 0 0,1-1 1 0 0,-1 1 0 0 0,0-1-1 0 0,0 1 1 0 0,-4-2 0 0 0,5 3-1082 0 0,1 0 1 0 0,-1 0 0 0 0,0 0-1 0 0,1 0 1 0 0,-1 0 0 0 0,0 0 0 0 0,1 0-1 0 0,-1 0 1 0 0,0 0 0 0 0,1 1-1 0 0,-1-1 1 0 0,1 0 0 0 0,-1 0 0 0 0,0 1-1 0 0,1-1 1 0 0,-1 0 0 0 0,1 1 0 0 0,-1-1-1 0 0,1 0 1 0 0,-1 1 0 0 0,1-1-1 0 0,-1 1 1 0 0,1-1 0 0 0,-1 1 0 0 0,1-1-1 0 0,0 1 1 0 0,-1-1 0 0 0,1 1 0 0 0,0-1-1 0 0,-1 1 1 0 0,1 0 0 0 0,0-1-1 0 0,-1 2 1 0 0,-1 4 56 0 0,0 1 0 0 0,0 0 0 0 0,0-1 0 0 0,1 1 0 0 0,0 0 0 0 0,0 0 0 0 0,0 0 0 0 0,1 0 0 0 0,0 0 0 0 0,1 0 0 0 0,1 8 0 0 0,-1-3-158 0 0,2 0 1 0 0,0-1-1 0 0,0 1 0 0 0,1-1 1 0 0,8 18-1 0 0,-10-24-95 0 0,1-1-1 0 0,-1 0 0 0 0,1 0 1 0 0,-1 0-1 0 0,1 0 1 0 0,0 0-1 0 0,1-1 0 0 0,-1 1 1 0 0,1-1-1 0 0,-1 0 0 0 0,1 0 1 0 0,0 0-1 0 0,0-1 1 0 0,0 1-1 0 0,0-1 0 0 0,1 0 1 0 0,-1 0-1 0 0,1-1 1 0 0,-1 1-1 0 0,1-1 0 0 0,0 0 1 0 0,-1 0-1 0 0,8 0 0 0 0,-4-1-400 0 0,-1 0-1 0 0,1-1 1 0 0,-1 0-1 0 0,1-1 1 0 0,-1 1-1 0 0,1-1 1 0 0,-1-1-1 0 0,0 1 1 0 0,7-5-1 0 0,-8 4-692 0 0,-1 0-1 0 0,0 0 1 0 0,-1-1-1 0 0,1 1 0 0 0,0-1 1 0 0,-1 0-1 0 0,6-8 1 0 0,0-2-1300 0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27 3921 0 0,'-8'-5'2814'0'0,"6"5"-1773"0"0,1-1 1 0 0,-1 0 0 0 0,0 0-1 0 0,0 0 1 0 0,1 0 0 0 0,-1 0-1 0 0,1-1 1 0 0,-1 1 0 0 0,1 0-1 0 0,-1-1 1 0 0,-1-1 0 0 0,3 2-974 0 0,1 1 0 0 0,-1 0 0 0 0,0 0 0 0 0,0-1 0 0 0,0 1 0 0 0,0 0 0 0 0,0 0 0 0 0,0-1 0 0 0,0 1 0 0 0,1 0 0 0 0,-1 0 0 0 0,0-1 1 0 0,0 1-1 0 0,0 0 0 0 0,0 0 0 0 0,1-1 0 0 0,-1 1 0 0 0,0 0 0 0 0,0 0 0 0 0,1 0 0 0 0,-1 0 0 0 0,0 0 0 0 0,0-1 0 0 0,1 1 0 0 0,-1 0 0 0 0,0 0 0 0 0,0 0 0 0 0,1 0 1 0 0,-1 0-1 0 0,0 0 0 0 0,1 0 0 0 0,-1 0 0 0 0,0 0 0 0 0,0 0 0 0 0,1 0 0 0 0,-1 0 0 0 0,1 0 0 0 0,13 0 103 0 0,-12 0-90 0 0,3 1-292 0 0,1 0 0 0 0,-1 0 0 0 0,0 1 1 0 0,0 0-1 0 0,0 0 0 0 0,0 1 1 0 0,0-1-1 0 0,0 1 0 0 0,7 6 0 0 0,-2-3-1823 0 0,1 2 619 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1 512 0 0,'-2'0'570'0'0,"1"0"0"0"0,0 0 0 0 0,0 0-1 0 0,0 0 1 0 0,0 0 0 0 0,0 1 0 0 0,-1-1 0 0 0,1 0 0 0 0,0 1-1 0 0,0-1 1 0 0,0 1 0 0 0,0-1 0 0 0,0 1 0 0 0,0 0 0 0 0,0-1 0 0 0,0 1-1 0 0,0 0 1 0 0,0 1 0 0 0,-1-1-112 0 0,1 1 1 0 0,0 0-1 0 0,0 0 0 0 0,0 0 0 0 0,0-1 0 0 0,0 1 1 0 0,1 0-1 0 0,-1 0 0 0 0,0 4 0 0 0,0 4-117 0 0,0 0-1 0 0,0 0 1 0 0,2 16-1 0 0,0-13 513 0 0,18 169 1401 0 0,-2-31-1238 0 0,-4-16-448 0 0,-9-111-549 0 0,1 0 0 0 0,1 0 0 0 0,12 33 0 0 0,-16-52-109 0 0,0 0 0 0 0,1 0 0 0 0,-1-1 0 0 0,1 1 0 0 0,0-1 0 0 0,0 0 0 0 0,1 0 0 0 0,-1 0 1 0 0,1 0-1 0 0,-1 0 0 0 0,1-1 0 0 0,1 0 0 0 0,-1 0 0 0 0,8 5 0 0 0,-7-6-465 0 0,0 0 1 0 0,0 0 0 0 0,1-1-1 0 0,-1 1 1 0 0,0-1-1 0 0,1 0 1 0 0,-1 0-1 0 0,1-1 1 0 0,-1 0-1 0 0,1 0 1 0 0,0 0 0 0 0,-1-1-1 0 0,9-1 1 0 0,10-5-1275 0 0,2-1 273 0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2465 0 0,'-7'-1'3432'0'0,"0"1"3754"0"0,1 0-5810 0 0,5 3-184 0 0,5 0 33 0 0,5 0-649 0 0,7 1 200 0 0,-1 0-208 0 0,1 1-192 0 0,6-2-256 0 0,-2 1-24 0 0,2-1-64 0 0,4-2-208 0 0,3-1-240 0 0,1 0-80 0 0,7-1-1264 0 0,1-2-2721 0 0,-1-1 208 0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462 363 512 0 0,'8'-8'1065'0'0,"0"-1"0"0"0,0 1 0 0 0,-1-2 0 0 0,0 1 0 0 0,0-1 1 0 0,-1 0-1 0 0,5-12 0 0 0,-9 17-662 0 0,0-1 0 0 0,-1 1 0 0 0,1-1 0 0 0,-1 0 0 0 0,0 1 1 0 0,-1-1-1 0 0,1 0 0 0 0,-1 0 0 0 0,0 0 0 0 0,0 1 0 0 0,-1-1 0 0 0,0 0 1 0 0,0 0-1 0 0,0 1 0 0 0,-1-1 0 0 0,-3-7 0 0 0,-2-2 148 0 0,0-1 0 0 0,-1 1 0 0 0,-1 0 1 0 0,0 1-1 0 0,-1 0 0 0 0,-1 1 0 0 0,-21-22 0 0 0,27 31-407 0 0,1 1 0 0 0,-1-1-1 0 0,0 1 1 0 0,0 0 0 0 0,-1 0 0 0 0,1 0 0 0 0,0 1-1 0 0,-1 0 1 0 0,0 0 0 0 0,0 0 0 0 0,1 0 0 0 0,-1 1-1 0 0,-11-1 1 0 0,9 2-21 0 0,0 1-1 0 0,0 0 1 0 0,0 0-1 0 0,0 0 1 0 0,0 1-1 0 0,0 0 1 0 0,1 0-1 0 0,-1 1 1 0 0,-10 5-1 0 0,4 0 12 0 0,0 1 1 0 0,0 0-1 0 0,0 1 0 0 0,1 1 0 0 0,1 0 0 0 0,0 1 0 0 0,0 0 0 0 0,1 1 1 0 0,-13 19-1 0 0,7-5 36 0 0,1 1 0 0 0,1 1 0 0 0,1 1 0 0 0,-13 40 1 0 0,21-50-114 0 0,0 1 0 0 0,1-1 0 0 0,2 1 0 0 0,0 0 0 0 0,1 1 0 0 0,1-1 0 0 0,3 35 0 0 0,-1-48-56 0 0,1 0 0 0 0,-1 0 0 0 0,1 0 0 0 0,0-1 0 0 0,1 1 0 0 0,0-1 0 0 0,0 0 0 0 0,1 1 0 0 0,0-1 0 0 0,0-1 0 0 0,10 13 0 0 0,-7-12-17 0 0,0 0 0 0 0,0 0 0 0 0,1-1 0 0 0,-1 0 0 0 0,1-1 0 0 0,1 0 0 0 0,-1 0 0 0 0,18 6 0 0 0,-7-4-223 0 0,0-2 1 0 0,1 0-1 0 0,-1-1 0 0 0,1-1 0 0 0,0-1 0 0 0,0-1 1 0 0,0 0-1 0 0,39-5 0 0 0,-23-1-1990 0 0,-1-1 0 0 0,1-1-1 0 0,-2-2 1 0 0,53-21 0 0 0,-48 12 20 0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60 2104 0 0,'-7'-12'3821'0'0,"5"9"-2828"0"0,0 0 0 0 0,1 0 0 0 0,-1 0 0 0 0,1-1 0 0 0,-1 1 0 0 0,1 0 0 0 0,0-1 0 0 0,-1-5 0 0 0,5 43 3847 0 0,1 3-4296 0 0,-3-15-232 0 0,-1 6 107 0 0,2-1-1 0 0,6 28 0 0 0,-7-47-374 0 0,1-1 0 0 0,0 0 1 0 0,0 1-1 0 0,1-1 0 0 0,0 0 0 0 0,0 0 0 0 0,1-1 0 0 0,0 1 0 0 0,0-1 0 0 0,0 1 0 0 0,1-1 0 0 0,6 6 0 0 0,-8-10-63 0 0,-1 1-1 0 0,1-1 1 0 0,-1 0-1 0 0,1 0 1 0 0,0 0-1 0 0,0 0 1 0 0,0 0-1 0 0,0-1 1 0 0,0 0-1 0 0,1 1 1 0 0,-1-1-1 0 0,0 0 1 0 0,1 0 0 0 0,-1-1-1 0 0,0 1 1 0 0,1-1-1 0 0,-1 0 1 0 0,1 0-1 0 0,-1 0 1 0 0,0 0-1 0 0,1 0 1 0 0,-1-1-1 0 0,1 0 1 0 0,-1 1-1 0 0,0-1 1 0 0,1 0-1 0 0,-1-1 1 0 0,0 1-1 0 0,4-3 1 0 0,-1 0-11 0 0,-1 0 0 0 0,0-1-1 0 0,0 0 1 0 0,0 1 0 0 0,-1-2 0 0 0,0 1 0 0 0,0 0-1 0 0,0-1 1 0 0,0 0 0 0 0,-1 0 0 0 0,0 0 0 0 0,0 0 0 0 0,-1 0-1 0 0,0-1 1 0 0,0 1 0 0 0,0-1 0 0 0,-1 1 0 0 0,1-9-1 0 0,-1-8 73 0 0,-1 1 0 0 0,-1-1-1 0 0,-1 0 1 0 0,-5-23 0 0 0,5 24 64 0 0,0-29 0 0 0,7 69 154 0 0,-3 17-72 0 0,11 81 370 0 0,-11-103-531 0 0,2 1 1 0 0,-1 0-1 0 0,2-1 1 0 0,0 0-1 0 0,0 0 1 0 0,10 16 0 0 0,-13-26-107 0 0,1 1 1 0 0,-1-1 0 0 0,1 0-1 0 0,0 0 1 0 0,0 0 0 0 0,0 0-1 0 0,1 0 1 0 0,-1-1 0 0 0,1 1-1 0 0,-1-1 1 0 0,1 0 0 0 0,0 0-1 0 0,4 2 1 0 0,-4-3-814 0 0,-1 0 0 0 0,1 0 1 0 0,0 0-1 0 0,0 0 0 0 0,0-1 0 0 0,0 1 0 0 0,0-1 0 0 0,7-1 0 0 0,3-1-4030 0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76 1608 0 0,'-5'0'1676'0'0,"0"0"0"0"0,0 0 1 0 0,0 0-1 0 0,0-1 0 0 0,0 0 0 0 0,0 0 0 0 0,0 0 0 0 0,-6-3 0 0 0,10 4-1557 0 0,1 0 1 0 0,0 0 0 0 0,-1 0-1 0 0,1 0 1 0 0,-1 0-1 0 0,1 0 1 0 0,0 0 0 0 0,-1 0-1 0 0,1 0 1 0 0,0 0-1 0 0,-1 0 1 0 0,1 0-1 0 0,-1 1 1 0 0,1-1 0 0 0,0 0-1 0 0,-1 0 1 0 0,1 0-1 0 0,0 0 1 0 0,-1 1-1 0 0,1-1 1 0 0,0 0 0 0 0,0 0-1 0 0,-1 1 1 0 0,1-1-1 0 0,0 0 1 0 0,0 1-1 0 0,-1-1 1 0 0,1 0 0 0 0,0 1-1 0 0,0-1 1 0 0,0 0-1 0 0,0 1 1 0 0,-1-1-1 0 0,1 0 1 0 0,0 1 0 0 0,0-1-1 0 0,0 1 1 0 0,0-1-1 0 0,0 0 1 0 0,0 1 0 0 0,0-1-1 0 0,0 1 1 0 0,0-1-1 0 0,0 23 248 0 0,0-19 58 0 0,0 5-242 0 0,0 22 596 0 0,7 60 0 0 0,-6-83-734 0 0,1 1-1 0 0,0-1 1 0 0,0 0 0 0 0,1 0-1 0 0,0 0 1 0 0,0 0 0 0 0,1-1 0 0 0,0 1-1 0 0,0-1 1 0 0,1 0 0 0 0,0 0-1 0 0,6 7 1 0 0,-10-13-40 0 0,0 0 1 0 0,-1-1-1 0 0,1 1 1 0 0,0 0-1 0 0,-1-1 1 0 0,1 1-1 0 0,0-1 1 0 0,0 1-1 0 0,0-1 0 0 0,-1 1 1 0 0,1-1-1 0 0,0 0 1 0 0,0 1-1 0 0,0-1 1 0 0,0 0-1 0 0,0 0 1 0 0,0 1-1 0 0,1-1 0 0 0,-1 0-4 0 0,-1 0-1 0 0,1-1 0 0 0,-1 1 0 0 0,1 0 0 0 0,-1 0 0 0 0,1-1 0 0 0,-1 1 1 0 0,1 0-1 0 0,-1-1 0 0 0,0 1 0 0 0,1 0 0 0 0,-1-1 0 0 0,1 1 0 0 0,-1-1 1 0 0,0 1-1 0 0,1-1 0 0 0,-1 1 0 0 0,0 0 0 0 0,0-1 0 0 0,1 1 0 0 0,-1-1 1 0 0,0 0-1 0 0,0 0 0 0 0,1-1-6 0 0,0-1 1 0 0,-1 0 0 0 0,0 1-1 0 0,1-1 1 0 0,-1 0 0 0 0,0 0-1 0 0,0 1 1 0 0,-1-1 0 0 0,1 0-1 0 0,-1 0 1 0 0,0-3 0 0 0,-7-11 13 0 0,0 0 1 0 0,0 1-1 0 0,-12-16 1 0 0,-15-28 69 0 0,31 52-82 0 0,0-1-4 0 0,-1-1 1 0 0,1 1 0 0 0,0-1 0 0 0,-3-17 0 0 0,7 25 5 0 0,-1-1 0 0 0,1 1-1 0 0,0 0 1 0 0,0 0 0 0 0,0-1 0 0 0,0 1 0 0 0,0 0 0 0 0,0 0-1 0 0,1-1 1 0 0,-1 1 0 0 0,1 0 0 0 0,-1 0 0 0 0,1 0 0 0 0,0 0-1 0 0,0 0 1 0 0,0 0 0 0 0,0 0 0 0 0,0 0 0 0 0,1 0 0 0 0,-1 0-1 0 0,1 1 1 0 0,-1-1 0 0 0,1 0 0 0 0,-1 1 0 0 0,1-1 0 0 0,0 1-1 0 0,0 0 1 0 0,2-2 0 0 0,4-1-12 0 0,1 0 1 0 0,-1 1-1 0 0,1 0 1 0 0,0 0-1 0 0,19-2 1 0 0,48-3-125 0 0,-67 8 122 0 0,18-2-89 0 0,40 3-1 0 0,-57 0-730 0 0,1 0 0 0 0,14 5-1 0 0,-19-4-943 0 0,1 0 0 0 0,0 1 0 0 0,0 0 0 0 0,8 5 1 0 0,-11-5-269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09.69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 9 1152 0 0,'-10'9'3734'0'0,"2"-1"2535"0"0,8-7-6195 0 0,1-1 1 0 0,0 1-1 0 0,0-1 0 0 0,-1 0 1 0 0,1 0-1 0 0,0 1 0 0 0,0-1 0 0 0,-1 0 1 0 0,1 0-1 0 0,0 0 0 0 0,0 0 1 0 0,0 0-1 0 0,0 0 0 0 0,-1 0 0 0 0,1 0 1 0 0,0 0-1 0 0,0-1 0 0 0,0 1 1 0 0,107-12 2050 0 0,-54 4-1756 0 0,58 1 0 0 0,-36 9-1875 0 0,-26 6-2991 0 0,-33-4 2752 0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1 204 512 0 0,'3'-24'3637'0'0,"3"-12"6766"0"0,-3 42-5253 0 0,6 23-3537 0 0,-4-5-1313 0 0,0-1-1 0 0,2 1 1 0 0,0-1-1 0 0,2 0 1 0 0,0-1-1 0 0,17 27 1 0 0,-20-37-276 0 0,1-1 1 0 0,1 0 0 0 0,0-1 0 0 0,1 0 0 0 0,0 0 0 0 0,1-1 0 0 0,-1 0 0 0 0,2-1 0 0 0,-1 0 0 0 0,1 0 0 0 0,0-1 0 0 0,1 0 0 0 0,12 4 0 0 0,-22-10-28 0 0,-1 0 0 0 0,1 0 0 0 0,0-1 0 0 0,-1 1 1 0 0,1-1-1 0 0,0 1 0 0 0,-1-1 0 0 0,1 0 0 0 0,0 1 0 0 0,-1-1 0 0 0,1 0 0 0 0,0 0 0 0 0,0 0 0 0 0,-1-1 1 0 0,1 1-1 0 0,0 0 0 0 0,0-1 0 0 0,-1 1 0 0 0,1-1 0 0 0,0 1 0 0 0,-1-1 0 0 0,1 0 0 0 0,-1 1 0 0 0,1-1 1 0 0,-1 0-1 0 0,1 0 0 0 0,-1 0 0 0 0,0 0 0 0 0,1-1 0 0 0,-1 1 0 0 0,0 0 0 0 0,2-3 0 0 0,-2 1-3 0 0,0 0 0 0 0,1 0-1 0 0,-1 0 1 0 0,0 0 0 0 0,0 0-1 0 0,-1 0 1 0 0,1 0 0 0 0,-1 0-1 0 0,0-1 1 0 0,0 1 0 0 0,0 0 0 0 0,0 0-1 0 0,0-1 1 0 0,0 1 0 0 0,-1 0-1 0 0,0 0 1 0 0,-1-3 0 0 0,-5-13 12 0 0,-1 0 1 0 0,-1 1-1 0 0,-12-18 1 0 0,-16-34-15 0 0,34 62-6 0 0,0 1 0 0 0,1-1-1 0 0,-1 0 1 0 0,1 0 0 0 0,1 0 0 0 0,0 0 0 0 0,-1-11 0 0 0,2 17 12 0 0,1 1-1 0 0,-1 0 1 0 0,0 0-1 0 0,0 0 1 0 0,1-1-1 0 0,-1 1 0 0 0,0 0 1 0 0,1 0-1 0 0,-1 0 1 0 0,1 0-1 0 0,0 0 1 0 0,-1 0-1 0 0,1 0 1 0 0,0 0-1 0 0,0 0 1 0 0,-1 0-1 0 0,1 0 1 0 0,0 0-1 0 0,0 1 1 0 0,0-1-1 0 0,0 0 1 0 0,0 1-1 0 0,0-1 1 0 0,0 0-1 0 0,0 1 1 0 0,1-1-1 0 0,-1 1 1 0 0,0 0-1 0 0,0-1 1 0 0,0 1-1 0 0,2 0 1 0 0,5-2-21 0 0,-1 2 1 0 0,1-1-1 0 0,14 1 0 0 0,-14 0-2 0 0,5 0-2 0 0,0 0-1 0 0,0 1 1 0 0,0 1-1 0 0,24 5 1 0 0,-32-5 27 0 0,0 0-1 0 0,1 0 1 0 0,-2 0-1 0 0,1 1 1 0 0,0-1 0 0 0,0 1-1 0 0,-1 1 1 0 0,1-1 0 0 0,-1 0-1 0 0,0 1 1 0 0,0 0-1 0 0,-1 0 1 0 0,1 0 0 0 0,3 6-1 0 0,-5-6 2 0 0,1 0 0 0 0,0 0 0 0 0,0-1 0 0 0,0 0 0 0 0,0 1 0 0 0,1-1 0 0 0,-1-1 0 0 0,1 1 0 0 0,0 0 0 0 0,0-1 0 0 0,0 0-1 0 0,0 0 1 0 0,0 0 0 0 0,0 0 0 0 0,0 0 0 0 0,1-1 0 0 0,-1 0 0 0 0,1 0 0 0 0,-1 0 0 0 0,1-1 0 0 0,7 1 0 0 0,-5-2-15 0 0,1 0-1 0 0,0 0 1 0 0,-1 0 0 0 0,1-1 0 0 0,-1 0 0 0 0,1-1-1 0 0,-1 1 1 0 0,0-1 0 0 0,0-1 0 0 0,0 0 0 0 0,-1 0-1 0 0,8-5 1 0 0,-9 5 12 0 0,0 0 0 0 0,0-1 0 0 0,0 1-1 0 0,-1-1 1 0 0,0 0 0 0 0,0 0 0 0 0,0 0-1 0 0,-1-1 1 0 0,0 1 0 0 0,0-1 0 0 0,0 0-1 0 0,0 0 1 0 0,-1 0 0 0 0,2-10 0 0 0,-2 7 23 0 0,-1 0 1 0 0,0 0 0 0 0,0 0 0 0 0,-1 0 0 0 0,0 0-1 0 0,-1 0 1 0 0,0 0 0 0 0,-1 0 0 0 0,-4-18-1 0 0,5 25-12 0 0,1 0 0 0 0,-1 0-1 0 0,0 0 1 0 0,1 0 0 0 0,-1 0 0 0 0,0 1-1 0 0,0-1 1 0 0,0 0 0 0 0,-1 0-1 0 0,1 0 1 0 0,0 1 0 0 0,-1-1 0 0 0,1 1-1 0 0,0-1 1 0 0,-1 1 0 0 0,0 0-1 0 0,1-1 1 0 0,-1 1 0 0 0,0 0 0 0 0,0 0-1 0 0,0 0 1 0 0,0 0 0 0 0,0 0-1 0 0,0 1 1 0 0,0-1 0 0 0,0 1 0 0 0,0-1-1 0 0,0 1 1 0 0,0 0 0 0 0,0 0-1 0 0,0 0 1 0 0,0 0 0 0 0,0 0 0 0 0,-1 0-1 0 0,1 0 1 0 0,0 1 0 0 0,-2 0-1 0 0,-2 1 21 0 0,1 0 0 0 0,-1 0-1 0 0,1 0 1 0 0,0 1 0 0 0,0 0 0 0 0,0 0-1 0 0,0 1 1 0 0,0-1 0 0 0,1 1-1 0 0,-1 0 1 0 0,1 0 0 0 0,-4 6-1 0 0,-9 14 123 0 0,1 1-1 0 0,2 1 0 0 0,0 0 0 0 0,2 1 0 0 0,1 0 0 0 0,-8 29 0 0 0,17-47-112 0 0,-1 0 0 0 0,1 0 0 0 0,1 0 0 0 0,-1 0 0 0 0,2 0 0 0 0,-1 0 0 0 0,2 14 0 0 0,0-18-36 0 0,0 1 1 0 0,0-1 0 0 0,0 0 0 0 0,1 0 0 0 0,0 1 0 0 0,0-1 0 0 0,0 0 0 0 0,0 0 0 0 0,1-1 0 0 0,0 1 0 0 0,0-1 0 0 0,0 1-1 0 0,7 6 1 0 0,-1-3-73 0 0,0 0 0 0 0,1 0 0 0 0,0-1 0 0 0,0-1-1 0 0,0 1 1 0 0,1-2 0 0 0,0 1 0 0 0,0-1-1 0 0,0-1 1 0 0,20 5 0 0 0,-16-6-1088 0 0,0-1 1 0 0,30 2-1 0 0,-27-4-1875 0 0,-1 0 1 0 0,25-6 0 0 0,-12 1 595 0 0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51 313 512 0 0,'-16'-63'2788'0'0,"-12"-49"4657"0"0,27 107-7014 0 0,-1 0 103 0 0,1 0 1 0 0,0 0-1 0 0,0 0 0 0 0,1 0 0 0 0,0 0 0 0 0,-1 0 0 0 0,2 0 0 0 0,-1 0 0 0 0,1-7 0 0 0,-1 12-460 0 0,1 0 0 0 0,-1 0 0 0 0,0-1 0 0 0,0 1 1 0 0,0 0-1 0 0,0-1 0 0 0,0 1 0 0 0,0 0 0 0 0,0-1 0 0 0,1 1 1 0 0,-1 0-1 0 0,0 0 0 0 0,0-1 0 0 0,1 1 0 0 0,-1 0 0 0 0,0 0 0 0 0,0 0 1 0 0,0-1-1 0 0,1 1 0 0 0,-1 0 0 0 0,0 0 0 0 0,1 0 0 0 0,-1 0 1 0 0,0-1-1 0 0,1 1 0 0 0,-1 0 0 0 0,0 0 0 0 0,0 0 0 0 0,1 0 0 0 0,-1 0 1 0 0,0 0-1 0 0,1 0 0 0 0,-1 0 0 0 0,1 0 0 0 0,9 9 1167 0 0,5 15-205 0 0,-2 14-35 0 0,16 70 0 0 0,-3 44-285 0 0,-10-56-286 0 0,-6-30-239 0 0,-4 1 1 0 0,-1 73-1 0 0,-5-140-191 0 0,0 1 0 0 0,0-1 0 0 0,0 1 1 0 0,0-1-1 0 0,0 1 0 0 0,0-1 0 0 0,0 1 1 0 0,0 0-1 0 0,0-1 0 0 0,0 1 0 0 0,0-1 0 0 0,0 1 1 0 0,0-1-1 0 0,-1 1 0 0 0,1-1 0 0 0,0 1 1 0 0,0-1-1 0 0,-1 1 0 0 0,1-1 0 0 0,0 1 0 0 0,-1-1 1 0 0,1 0-1 0 0,0 1 0 0 0,-1-1 0 0 0,0 1 1 0 0,1-1-3 0 0,-1 0 1 0 0,0 0-1 0 0,1 0 1 0 0,-1 0-1 0 0,1 0 1 0 0,-1 0-1 0 0,1-1 1 0 0,-1 1-1 0 0,1 0 1 0 0,-1 0 0 0 0,0 0-1 0 0,1-1 1 0 0,-1 1-1 0 0,1 0 1 0 0,0-1-1 0 0,-1 1 1 0 0,1 0-1 0 0,-1-1 1 0 0,0 0-1 0 0,-2-1-9 0 0,1-1-1 0 0,-1 0 0 0 0,0-1 0 0 0,1 1 0 0 0,-4-6 0 0 0,2 0 12 0 0,1-1 0 0 0,0 0-1 0 0,1 0 1 0 0,0 0 0 0 0,0 0 0 0 0,1 0-1 0 0,0-19 1 0 0,10-75 31 0 0,-4 58-1 0 0,9-68-93 0 0,36-136 0 0 0,-50 247 63 0 0,5-15-7 0 0,0 0 0 0 0,10-25-1 0 0,-13 38 11 0 0,0 1 0 0 0,0 0 0 0 0,0 0 0 0 0,0 1 0 0 0,1-1 0 0 0,-1 0 0 0 0,1 1 0 0 0,0 0 0 0 0,0 0 0 0 0,1-1 0 0 0,-1 2 0 0 0,0-1 0 0 0,1 0 0 0 0,0 1-1 0 0,0 0 1 0 0,5-3 0 0 0,-8 5-4 0 0,0-1-1 0 0,1 1 0 0 0,-1 0 1 0 0,0 0-1 0 0,0 0 0 0 0,1 0 1 0 0,-1 0-1 0 0,0 0 0 0 0,1 0 1 0 0,-1 0-1 0 0,0 1 0 0 0,0-1 1 0 0,1 0-1 0 0,-1 1 0 0 0,0-1 1 0 0,0 1-1 0 0,0 0 0 0 0,0-1 1 0 0,1 1-1 0 0,-1 0 0 0 0,0-1 0 0 0,0 1 1 0 0,0 0-1 0 0,-1 0 0 0 0,1 0 1 0 0,0 0-1 0 0,1 1 0 0 0,2 4 9 0 0,1 1-1 0 0,-1-1 0 0 0,5 11 1 0 0,-4-8 5 0 0,26 55-8 0 0,43 124 0 0 0,-50-119-46 0 0,54 109-1 0 0,-57-137 66 0 0,-13-23-103 0 0,1-1 1 0 0,1 0 0 0 0,0-1 0 0 0,16 19-1 0 0,-25-34 6 0 0,-1 0 0 0 0,1 0-1 0 0,0 0 1 0 0,0 0 0 0 0,0 0-1 0 0,0 0 1 0 0,0 0 0 0 0,0 0-1 0 0,1 0 1 0 0,-1-1 0 0 0,0 1-1 0 0,0-1 1 0 0,1 1 0 0 0,-1-1-1 0 0,0 1 1 0 0,0-1 0 0 0,3 1-1 0 0,-3-1-230 0 0,0-1 0 0 0,0 1 0 0 0,0-1 0 0 0,0 1 0 0 0,0-1 0 0 0,0 1 0 0 0,0-1 0 0 0,-1 0 0 0 0,1 1 0 0 0,0-1 0 0 0,0 0 0 0 0,-1 1-1 0 0,1-1 1 0 0,-1 0 0 0 0,1 0 0 0 0,0 0 0 0 0,-1 0 0 0 0,0 0 0 0 0,1 0 0 0 0,-1 0 0 0 0,1 1 0 0 0,-1-1 0 0 0,0 0 0 0 0,0-2 0 0 0,2-4-2005 0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84 2961 0 0,'0'0'228'0'0,"0"0"-1"0"0,0 0 1 0 0,-1 0 0 0 0,1 0 0 0 0,0 0 0 0 0,0 0 0 0 0,-1 0 0 0 0,1 0 0 0 0,0 0 0 0 0,0 0 0 0 0,-1 0 0 0 0,1 0 0 0 0,0 0-1 0 0,0 0 1 0 0,0 0 0 0 0,-2-2 1824 0 0,2 2-1825 0 0,0 0 1 0 0,0 0 0 0 0,-1 0 0 0 0,1-1 0 0 0,0 1 0 0 0,0 0 0 0 0,0 0 0 0 0,0 0 0 0 0,0-1 0 0 0,0 1 0 0 0,0 0 0 0 0,0 0-1 0 0,0-1 1 0 0,0 1 0 0 0,0 0 0 0 0,0-1-100 0 0,0 1 0 0 0,0-1 0 0 0,0 1 0 0 0,0-1 0 0 0,0 1 0 0 0,1-1 0 0 0,-1 1 0 0 0,0-1 0 0 0,1 1 0 0 0,-1-1 0 0 0,0 1 0 0 0,0 0 0 0 0,1-1 0 0 0,-1 1 0 0 0,1-1 0 0 0,-1 1 0 0 0,0 0 0 0 0,1-1 0 0 0,0 1 0 0 0,7-3 219 0 0,0 0 1 0 0,0 0-1 0 0,1 1 1 0 0,-1 1-1 0 0,1-1 1 0 0,0 1 0 0 0,12 1-1 0 0,1-2 204 0 0,100-10 478 0 0,22-2-1377 0 0,-1-6-4106 0 0,-110 13 3362 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27 512 0 0,'-5'-16'5676'0'0,"5"15"-5359"0"0,0 1 0 0 0,0-1 0 0 0,0 1 0 0 0,0-1 0 0 0,-1 1 0 0 0,1-1 0 0 0,0 1 0 0 0,0 0 0 0 0,0-1 0 0 0,-1 1 0 0 0,1-1 0 0 0,0 1 0 0 0,-1 0 0 0 0,1-1 0 0 0,0 1 0 0 0,-1 0 0 0 0,1-1 1 0 0,0 1-1 0 0,-1 0 0 0 0,1 0 0 0 0,-1-1 0 0 0,1 1 0 0 0,0 0 0 0 0,-1 0 0 0 0,1 0 0 0 0,-1-1 0 0 0,1 1 0 0 0,-1 0 0 0 0,1 0 0 0 0,-1 0 0 0 0,0 0 0 0 0,0 1-98 0 0,0 1 0 0 0,0-1 0 0 0,0 1 0 0 0,0-1 0 0 0,1 1 1 0 0,-1 0-1 0 0,1-1 0 0 0,-1 1 0 0 0,1 0 0 0 0,-1-1 0 0 0,1 1 0 0 0,0 0 1 0 0,0-1-1 0 0,0 1 0 0 0,0 3 0 0 0,-1 3 204 0 0,0 15 19 0 0,1 0 1 0 0,1 1 0 0 0,1-1-1 0 0,5 27 1 0 0,3 22 202 0 0,-3 112 99 0 0,-1-13-408 0 0,-2-131-458 0 0,1-1 0 0 0,14 50 0 0 0,-17-78-143 0 0,1-1 0 0 0,1 0 0 0 0,0 0 0 0 0,10 18 0 0 0,-14-28 164 0 0,0 1 0 0 0,1-1 0 0 0,-1 0 0 0 0,0 1 0 0 0,1-1-1 0 0,-1 0 1 0 0,0 1 0 0 0,1-1 0 0 0,-1 0 0 0 0,1 0 0 0 0,-1 1 0 0 0,0-1 0 0 0,1 0 0 0 0,-1 0 0 0 0,1 0 0 0 0,-1 0 0 0 0,1 1 0 0 0,-1-1 0 0 0,1 0 0 0 0,-1 0 0 0 0,0 0 0 0 0,1 0 0 0 0,-1 0-1 0 0,1 0 1 0 0,-1 0 0 0 0,1 0 0 0 0,-1-1 0 0 0,1 1 0 0 0,-1 0 0 0 0,1 0 0 0 0,-1 0 0 0 0,0 0 0 0 0,1 0 0 0 0,-1-1 0 0 0,1 1 0 0 0,-1 0 0 0 0,0 0 0 0 0,1-1 0 0 0,-1 1 0 0 0,0 0 0 0 0,1-1-1 0 0,-1 1 1 0 0,0 0 0 0 0,1-1 0 0 0,-1 1 0 0 0,0-1 0 0 0,0 1 0 0 0,1-1 0 0 0,4-7-2301 0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53 284 2024 0 0,'-7'-6'2673'0'0,"0"0"-1"0"0,1 0 0 0 0,-1 0 0 0 0,-7-11 0 0 0,13 15-2454 0 0,-1 0 1 0 0,1-1-1 0 0,0 1 1 0 0,0 0-1 0 0,0-1 0 0 0,0 1 1 0 0,0 0-1 0 0,1-1 0 0 0,-1 1 1 0 0,1-1-1 0 0,-1 1 1 0 0,1-1-1 0 0,0 1 0 0 0,0-1 1 0 0,0 1-1 0 0,0-1 0 0 0,1 1 1 0 0,-1-1-1 0 0,1 1 1 0 0,1-5-1 0 0,2-2-110 0 0,0 0-1 0 0,1 0 1 0 0,0 0 0 0 0,1 1 0 0 0,0 0-1 0 0,0 0 1 0 0,8-7 0 0 0,0 1 5 0 0,0 1 0 0 0,28-19 1 0 0,-31 25-87 0 0,0 0 0 0 0,0 0 0 0 0,1 1 1 0 0,0 1-1 0 0,1 0 0 0 0,-1 1 0 0 0,1 0 1 0 0,15-3-1 0 0,-23 6-18 0 0,1 1-1 0 0,-1 0 1 0 0,0-1 0 0 0,1 2-1 0 0,-1-1 1 0 0,0 0 0 0 0,1 1 0 0 0,-1 0-1 0 0,0 1 1 0 0,0-1 0 0 0,0 1-1 0 0,0 0 1 0 0,0 0 0 0 0,0 0-1 0 0,0 1 1 0 0,-1-1 0 0 0,1 1-1 0 0,-1 1 1 0 0,0-1 0 0 0,0 0 0 0 0,0 1-1 0 0,5 6 1 0 0,-5-5 1 0 0,0 0-1 0 0,-1 0 1 0 0,1 1 0 0 0,-1-1-1 0 0,0 1 1 0 0,-1 0 0 0 0,0-1-1 0 0,0 1 1 0 0,0 0 0 0 0,0 1-1 0 0,-1-1 1 0 0,0 0 0 0 0,0 0-1 0 0,-1 1 1 0 0,0-1 0 0 0,0 0-1 0 0,0 1 1 0 0,-1-1 0 0 0,-2 9-1 0 0,1-5-5 0 0,-2 0-1 0 0,1 0 1 0 0,-1 0-1 0 0,-1 0 1 0 0,0-1-1 0 0,0 0 1 0 0,-1 0-1 0 0,0 0 1 0 0,0-1-1 0 0,-14 15 1 0 0,9-14-5 0 0,1 1-1 0 0,-1-2 1 0 0,0 1-1 0 0,-24 12 1 0 0,29-17-38 0 0,-1-1 1 0 0,1-1-1 0 0,0 1 0 0 0,-1-1 1 0 0,0 0-1 0 0,0-1 0 0 0,1 1 1 0 0,-1-1-1 0 0,0-1 0 0 0,0 1 1 0 0,0-1-1 0 0,-7-1 1 0 0,12 1-54 0 0,1-1 1 0 0,0 1-1 0 0,-1-1 1 0 0,1 1-1 0 0,-1-1 1 0 0,1 1-1 0 0,0-1 1 0 0,-1 0 0 0 0,1 0-1 0 0,0 0 1 0 0,0 0-1 0 0,0 0 1 0 0,0 0-1 0 0,0 0 1 0 0,0 0 0 0 0,0 0-1 0 0,0 0 1 0 0,0 0-1 0 0,0-1 1 0 0,1 1-1 0 0,-2-2 1 0 0,0-2-878 0 0,1 1 0 0 0,-1 0 1 0 0,1-1-1 0 0,0 1 0 0 0,0-9 0 0 0,0-6-2705 0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95 192 1952 0 0,'-13'-19'5621'0'0,"-18"-33"0"0"0,19 25-2988 0 0,0-1 0 0 0,-8-31-1 0 0,16 53-636 0 0,2 14-1175 0 0,2 21-504 0 0,0-26-182 0 0,2 34 59 0 0,1 0 0 0 0,11 47 0 0 0,4 36 6 0 0,10 266-203 0 0,-28-376-50 0 0,6 63-181 0 0,-5-66 35 0 0,0 0 0 0 0,1 0 0 0 0,0-1 0 0 0,0 1 0 0 0,0-1-1 0 0,1 1 1 0 0,0-1 0 0 0,5 8 0 0 0,-8-14 126 0 0,0 0 0 0 0,0 0 1 0 0,0 1-1 0 0,1-1 0 0 0,-1 0 0 0 0,0 0 1 0 0,0 1-1 0 0,1-1 0 0 0,-1 0 0 0 0,0 0 1 0 0,0 0-1 0 0,1 1 0 0 0,-1-1 0 0 0,0 0 1 0 0,0 0-1 0 0,1 0 0 0 0,-1 0 1 0 0,0 0-1 0 0,1 0 0 0 0,-1 0 0 0 0,0 1 1 0 0,0-1-1 0 0,1 0 0 0 0,-1 0 0 0 0,0 0 1 0 0,1 0-1 0 0,-1 0 0 0 0,0 0 0 0 0,1 0 1 0 0,-1-1-1 0 0,0 1 0 0 0,1 0 0 0 0,-1 0 1 0 0,0 0-1 0 0,0 0 0 0 0,1 0 0 0 0,-1 0 1 0 0,0-1-1 0 0,1 1 0 0 0,-1 0 0 0 0,0 0 1 0 0,0 0-1 0 0,1-1 0 0 0,-1 1 0 0 0,0 0 1 0 0,0 0-1 0 0,0 0 0 0 0,0-1 0 0 0,1 1 1 0 0,-1 0-1 0 0,0-1 0 0 0,0 1 0 0 0,0 0 1 0 0,0 0-1 0 0,0-1 0 0 0,1 0 0 0 0,6-20-5769 0 0,-6 19 4535 0 0,5-13-1533 0 0,1-3 124 0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34 258 2633 0 0,'-14'-31'8647'0'0,"10"25"-7387"0"0,1-1 0 0 0,0-1 0 0 0,0 1 1 0 0,-3-13-1 0 0,6 17-1086 0 0,-1 0 0 0 0,1 0 0 0 0,0 0 0 0 0,0 0 0 0 0,0 0 1 0 0,1 0-1 0 0,-1 0 0 0 0,1 1 0 0 0,-1-1 0 0 0,1 0 0 0 0,0 0 0 0 0,0 1 0 0 0,0-1 1 0 0,1 0-1 0 0,-1 1 0 0 0,1-1 0 0 0,1-1 0 0 0,5-6-15 0 0,0 1-1 0 0,0 0 1 0 0,1 1-1 0 0,0 0 1 0 0,0 0-1 0 0,21-12 1 0 0,-14 11-95 0 0,1 0 0 0 0,0 1 0 0 0,33-10 0 0 0,-39 15-44 0 0,0 0 0 0 0,1 1 0 0 0,-1 1 0 0 0,0 0 0 0 0,1 1 0 0 0,-1 0 0 0 0,0 0 0 0 0,1 1 0 0 0,-1 1 0 0 0,0 0 0 0 0,12 3 0 0 0,-19-3-17 0 0,1-1-1 0 0,0 1 0 0 0,-1 0 0 0 0,1 0 0 0 0,-1 0 0 0 0,0 1 1 0 0,0-1-1 0 0,0 1 0 0 0,0 0 0 0 0,0 0 0 0 0,-1 0 1 0 0,1 1-1 0 0,-1 0 0 0 0,0-1 0 0 0,0 1 0 0 0,0 0 1 0 0,0 0-1 0 0,-1 1 0 0 0,0-1 0 0 0,0 0 0 0 0,0 1 0 0 0,0-1 1 0 0,-1 1-1 0 0,1 0 0 0 0,-1 0 0 0 0,-1-1 0 0 0,1 1 1 0 0,0 5-1 0 0,-2-2 13 0 0,1-1-1 0 0,-1 1 1 0 0,-1 0 0 0 0,1-1 0 0 0,-1 0 0 0 0,-1 1 0 0 0,1-1-1 0 0,-1 0 1 0 0,-1 0 0 0 0,1 0 0 0 0,-1-1 0 0 0,0 1 0 0 0,-1-1-1 0 0,-5 6 1 0 0,2-2 3 0 0,0-1 0 0 0,-1 0-1 0 0,0 0 1 0 0,-1-1 0 0 0,0-1-1 0 0,0 0 1 0 0,-20 11 0 0 0,22-15-27 0 0,1 0 1 0 0,0 0-1 0 0,-1 0 0 0 0,0-1 1 0 0,-13 2-1 0 0,18-4-54 0 0,1 0-1 0 0,0 1 1 0 0,0-1-1 0 0,0 0 1 0 0,0 0 0 0 0,-1 0-1 0 0,1-1 1 0 0,0 1-1 0 0,0-1 1 0 0,0 1 0 0 0,0-1-1 0 0,0 0 1 0 0,0 1-1 0 0,0-1 1 0 0,0 0 0 0 0,0 0-1 0 0,0-1 1 0 0,0 1-1 0 0,0 0 1 0 0,1-1 0 0 0,-1 1-1 0 0,0-1 1 0 0,1 1-1 0 0,0-1 1 0 0,-3-2 0 0 0,2-2-983 0 0,-1 1 1 0 0,1-1 0 0 0,-1 0 0 0 0,2 1 0 0 0,-3-12 0 0 0,1-3-2819 0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18 131 512 0 0,'-13'-8'3664'0'0,"8"0"2549"0"0,6 8-6011 0 0,-1 0 1 0 0,1-1-1 0 0,-1 1 0 0 0,1 0 1 0 0,-1 0-1 0 0,1 0 1 0 0,-1 0-1 0 0,1 0 0 0 0,-1-1 1 0 0,1 1-1 0 0,-1 0 1 0 0,1 0-1 0 0,-1 0 0 0 0,1 0 1 0 0,-1 0-1 0 0,0 0 0 0 0,1 1 1 0 0,-1-1-1 0 0,1 0 1 0 0,-1 0-1 0 0,1 0 0 0 0,0 1 1 0 0,14 2 1731 0 0,-10 0-1656 0 0,1-1 0 0 0,-1 1-1 0 0,0 0 1 0 0,0 0 0 0 0,0 1-1 0 0,-1-1 1 0 0,1 1 0 0 0,-1 0-1 0 0,1 1 1 0 0,-1-1 0 0 0,5 9 0 0 0,4 5 262 0 0,16 34 0 0 0,-23-41-396 0 0,-2 0-1 0 0,1 0 0 0 0,-1 1 0 0 0,-1-1 1 0 0,0 1-1 0 0,1 18 0 0 0,-4-30-131 0 0,1 0 0 0 0,-1 1 0 0 0,0-1 0 0 0,0 1 0 0 0,0-1 0 0 0,0 0 0 0 0,0 1 0 0 0,0-1 0 0 0,0 0 0 0 0,0 1 0 0 0,0-1 0 0 0,0 1 0 0 0,0-1 0 0 0,0 0 0 0 0,0 1 0 0 0,0-1 0 0 0,-1 1 0 0 0,1-1 0 0 0,0 0 0 0 0,0 1 0 0 0,0-1 0 0 0,0 0 0 0 0,-1 1 0 0 0,1-1 0 0 0,0 0 0 0 0,0 1 0 0 0,-1-1 0 0 0,1 0 1 0 0,-1 1-1 0 0,1-1-1 0 0,-1-1 0 0 0,1 1 0 0 0,0 0 0 0 0,-1 0 0 0 0,1 0 0 0 0,0-1 0 0 0,-1 1 0 0 0,1 0 0 0 0,0 0 0 0 0,-1-1 0 0 0,1 1 0 0 0,0 0 0 0 0,-1-1 0 0 0,1 1 0 0 0,0 0 0 0 0,0-1 0 0 0,-1 1 0 0 0,1-1 1 0 0,0 1-1 0 0,0 0 0 0 0,0-1 0 0 0,0 1 0 0 0,0-1 0 0 0,0 1 0 0 0,0-1 0 0 0,-1 0 0 0 0,-3-20 103 0 0,-2-37 0 0 0,-3-11 121 0 0,-31-105 224 0 0,36 160-437 0 0,4 12-26 0 0,1 4 0 0 0,0 0 1 0 0,0 0-1 0 0,1-1 0 0 0,-1 1 0 0 0,0-1 0 0 0,1 1 1 0 0,-1-1-1 0 0,1 1 0 0 0,-1-1 0 0 0,1 0 0 0 0,2 2 1 0 0,0 0-20 0 0,5 3-7 0 0,0 0 0 0 0,0-1 0 0 0,0 0-1 0 0,0-1 1 0 0,1 0 0 0 0,-1 0 0 0 0,1-1 0 0 0,0 0 0 0 0,0-1 0 0 0,1 0-1 0 0,19 0 1 0 0,-2-1-433 0 0,-1-1 0 0 0,1-2-1 0 0,34-5 1 0 0,18-10-5466 0 0,-62 13 2624 0 0,-4 0-41 0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102 148 2272 0 0,'-10'-8'5317'0'0,"-21"-14"858"0"0,28 21-5778 0 0,0-1 0 0 0,1 1-1 0 0,-1 0 1 0 0,0-1-1 0 0,0 1 1 0 0,0 1 0 0 0,0-1-1 0 0,0 0 1 0 0,-5 0-1 0 0,6 1-299 0 0,1 1 0 0 0,0-1-1 0 0,0 0 1 0 0,0 1-1 0 0,-1-1 1 0 0,1 1-1 0 0,0-1 1 0 0,0 1-1 0 0,0-1 1 0 0,0 1-1 0 0,0 0 1 0 0,0-1-1 0 0,0 1 1 0 0,0 0-1 0 0,0 0 1 0 0,0 0-1 0 0,1 0 1 0 0,-1 0-1 0 0,0 0 1 0 0,1 0 0 0 0,-1 0-1 0 0,0 0 1 0 0,1 0-1 0 0,-1 0 1 0 0,1 0-1 0 0,0 0 1 0 0,-1 0-1 0 0,1 1 1 0 0,0-1-1 0 0,0 0 1 0 0,-1 0-1 0 0,1 1 1 0 0,0 0-1 0 0,0 4-25 0 0,0 1-1 0 0,0-1 0 0 0,0 0 0 0 0,0 0 1 0 0,3 9-1 0 0,0-1 14 0 0,1 0 0 0 0,1 0 0 0 0,0 0 0 0 0,1-1 0 0 0,0 0 0 0 0,1 0 0 0 0,0 0 0 0 0,13 15 0 0 0,-14-20-71 0 0,1 0 0 0 0,0-1-1 0 0,1 1 1 0 0,-1-2 0 0 0,1 1 0 0 0,1-1-1 0 0,-1-1 1 0 0,1 1 0 0 0,0-1-1 0 0,0-1 1 0 0,0 0 0 0 0,19 6-1 0 0,-26-10-9 0 0,1 1-1 0 0,0-1 0 0 0,0 1 0 0 0,0-1 0 0 0,-1 0 0 0 0,1 0 0 0 0,0 0 0 0 0,0-1 0 0 0,-1 1 0 0 0,1-1 0 0 0,0 0 1 0 0,0 1-1 0 0,-1-1 0 0 0,1 0 0 0 0,-1 0 0 0 0,1-1 0 0 0,-1 1 0 0 0,1-1 0 0 0,-1 1 0 0 0,4-4 0 0 0,-2 1 4 0 0,0 0 0 0 0,0 0 0 0 0,-1 0 0 0 0,1 0 0 0 0,-1-1 0 0 0,0 0-1 0 0,0 0 1 0 0,-1 0 0 0 0,4-8 0 0 0,-4 7 3 0 0,0-1-1 0 0,-1 0 1 0 0,0 0-1 0 0,0 0 1 0 0,0 0-1 0 0,-1 0 1 0 0,0 0-1 0 0,0 0 1 0 0,-1-1-1 0 0,-2-12 1 0 0,-3-3-15 0 0,-17-41 1 0 0,16 47-10 0 0,0 0-1 0 0,-2 1 1 0 0,-13-21 0 0 0,18 31 12 0 0,-1-1 0 0 0,0 1 0 0 0,0 0 0 0 0,-1 0 1 0 0,0 1-1 0 0,0-1 0 0 0,0 2 0 0 0,-1-1 0 0 0,1 0 1 0 0,-9-3-1 0 0,12 7 4 0 0,1 0 0 0 0,-1 0 0 0 0,1 0 0 0 0,-1 0 0 0 0,0 1 0 0 0,1-1 0 0 0,-1 1 0 0 0,0 0 0 0 0,1-1 0 0 0,-1 1 0 0 0,0 1 0 0 0,0-1 0 0 0,1 0 0 0 0,-1 1 0 0 0,0-1 0 0 0,1 1 0 0 0,-1 0 0 0 0,0 0 0 0 0,1 0 0 0 0,-1 0 0 0 0,1 0 0 0 0,0 0 0 0 0,-1 1 0 0 0,1-1 0 0 0,0 1 0 0 0,0 0 0 0 0,0 0 0 0 0,0-1 0 0 0,0 1 0 0 0,0 1 0 0 0,-1 1 0 0 0,0 0 3 0 0,1 0 0 0 0,-1 0 0 0 0,1 0 0 0 0,0 0 1 0 0,1 0-1 0 0,-1 1 0 0 0,1-1 0 0 0,-1 0 0 0 0,1 1 0 0 0,1-1 0 0 0,-1 1 1 0 0,1-1-1 0 0,-1 1 0 0 0,1 0 0 0 0,1-1 0 0 0,-1 1 0 0 0,0-1 0 0 0,2 6 0 0 0,0-6-12 0 0,0 1 0 0 0,0-1 0 0 0,1 0 0 0 0,-1 0 0 0 0,1 0 0 0 0,0 0 0 0 0,0 0-1 0 0,0 0 1 0 0,0-1 0 0 0,1 0 0 0 0,-1 1 0 0 0,1-1 0 0 0,0-1 0 0 0,0 1-1 0 0,0 0 1 0 0,0-1 0 0 0,1 0 0 0 0,6 2 0 0 0,-2 0-62 0 0,1-1 1 0 0,0 0 0 0 0,0 0-1 0 0,0-1 1 0 0,1 0 0 0 0,-1-1-1 0 0,17 0 1 0 0,-9-3-1048 0 0,0 0 0 0 0,0-1 0 0 0,20-6 0 0 0,-19 3-1134 0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89 145 2593 0 0,'-23'3'6639'0'0,"15"-3"-4799"0"0,1 1 0 0 0,-1 0 0 0 0,-14 4 0 0 0,21-5-1714 0 0,0 1 0 0 0,0-1 0 0 0,0 0 1 0 0,0 1-1 0 0,0-1 0 0 0,0 1 0 0 0,0-1 0 0 0,0 1 0 0 0,0 0 1 0 0,0-1-1 0 0,0 1 0 0 0,0 0 0 0 0,0 0 0 0 0,1 0 0 0 0,-1 0 0 0 0,0-1 1 0 0,1 1-1 0 0,-1 0 0 0 0,1 0 0 0 0,-1 0 0 0 0,1 0 0 0 0,-1 0 1 0 0,1 0-1 0 0,0 1 0 0 0,-1-1 0 0 0,1 0 0 0 0,0 0 0 0 0,0 0 0 0 0,0 0 1 0 0,0 0-1 0 0,0 0 0 0 0,0 2 0 0 0,0-2-42 0 0,1 1 1 0 0,-1-1-1 0 0,0 0 0 0 0,1 1 0 0 0,0-1 1 0 0,-1 0-1 0 0,1 0 0 0 0,0 1 0 0 0,0-1 1 0 0,-1 0-1 0 0,1 0 0 0 0,0 0 0 0 0,0 0 1 0 0,0 0-1 0 0,0 0 0 0 0,1 0 0 0 0,-1 0 1 0 0,0 0-1 0 0,0-1 0 0 0,0 1 0 0 0,1 0 1 0 0,-1-1-1 0 0,0 1 0 0 0,3 0 0 0 0,-3-1-30 0 0,0 0 0 0 0,0 1 0 0 0,0-1 0 0 0,0 0 0 0 0,0 0 0 0 0,0 0 0 0 0,0 0 0 0 0,0 0 0 0 0,0 0 0 0 0,0 0 0 0 0,0 0 1 0 0,0 0-1 0 0,1-1 0 0 0,-1 1 0 0 0,0 0 0 0 0,0-1 0 0 0,0 1 0 0 0,0 0 0 0 0,-1-1 0 0 0,1 1 0 0 0,0-1 0 0 0,0 0 0 0 0,0 1 0 0 0,0-1 0 0 0,0 0 0 0 0,-1 1 0 0 0,1-1 0 0 0,0 0 0 0 0,-1 0 0 0 0,1 0 0 0 0,-1 0 0 0 0,2-1 0 0 0,4-15 243 0 0,6-23 0 0 0,-8 25-262 0 0,0 1 0 0 0,8-17 0 0 0,-10 26-37 0 0,1 0-1 0 0,0 0 1 0 0,0 0-1 0 0,0 1 0 0 0,1 0 1 0 0,-1 0-1 0 0,1 0 1 0 0,0 0-1 0 0,9-6 0 0 0,-7 6-3 0 0,0 0-1 0 0,0 1 1 0 0,1-1-1 0 0,0 2 0 0 0,-1-1 1 0 0,1 1-1 0 0,0 0 0 0 0,0 0 1 0 0,1 1-1 0 0,-1 0 0 0 0,0 0 1 0 0,0 1-1 0 0,0 0 1 0 0,1 0-1 0 0,-1 0 0 0 0,0 1 1 0 0,0 1-1 0 0,0-1 0 0 0,0 1 1 0 0,0 0-1 0 0,0 0 0 0 0,0 1 1 0 0,0 0-1 0 0,-1 0 1 0 0,0 1-1 0 0,0 0 0 0 0,0 0 1 0 0,0 0-1 0 0,0 1 0 0 0,-1 0 1 0 0,0 0-1 0 0,0 0 1 0 0,0 1-1 0 0,0-1 0 0 0,-1 1 1 0 0,5 10-1 0 0,-4-6 18 0 0,-1 0-1 0 0,0 1 1 0 0,-1 0-1 0 0,0 0 1 0 0,-1 0 0 0 0,0 0-1 0 0,0 0 1 0 0,-1 15 0 0 0,4 23 10 0 0,-4-44-167 0 0,0-1-1 0 0,0 0 0 0 0,0 0 0 0 0,1 1 1 0 0,-1-1-1 0 0,1 0 0 0 0,1 0 0 0 0,-1 0 0 0 0,0-1 1 0 0,1 1-1 0 0,0-1 0 0 0,0 1 0 0 0,0-1 1 0 0,0 0-1 0 0,0 0 0 0 0,1 0 0 0 0,-1 0 1 0 0,1-1-1 0 0,0 1 0 0 0,-1-1 0 0 0,1 0 1 0 0,1 0-1 0 0,-1-1 0 0 0,0 1 0 0 0,0-1 0 0 0,1 0 1 0 0,-1 0-1 0 0,0 0 0 0 0,1-1 0 0 0,-1 1 1 0 0,1-1-1 0 0,-1 0 0 0 0,1 0 0 0 0,-1-1 1 0 0,0 0-1 0 0,1 1 0 0 0,-1-1 0 0 0,0-1 1 0 0,7-1-1 0 0,22-13-5350 0 0,-17 7 2053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0.4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239 14 8 0 0,'0'0'48'0'0,"0"-1"-1"0"0,0 0 1 0 0,-1 1 0 0 0,1-1 0 0 0,0 0-1 0 0,0 1 1 0 0,0-1 0 0 0,-1 1-1 0 0,1-1 1 0 0,0 0 0 0 0,-1 1-1 0 0,1-1 1 0 0,0 1 0 0 0,-1-1 0 0 0,1 1-1 0 0,-1-1 1 0 0,1 1 0 0 0,-1-1-1 0 0,1 1 1 0 0,-1-1 0 0 0,1 1-1 0 0,-1 0 1 0 0,1-1 0 0 0,-1 1 0 0 0,-1-1-1 0 0,1 1 158 0 0,0 0-1 0 0,0 0 0 0 0,-1 0 0 0 0,1 0 1 0 0,0 1-1 0 0,0-1 0 0 0,0 0 0 0 0,-1 0 1 0 0,1 1-1 0 0,0-1 0 0 0,0 1 1 0 0,0-1-1 0 0,-2 1 0 0 0,-4 4 1149 0 0,0 0-1 0 0,0 0 1 0 0,-8 8 0 0 0,10-9-1038 0 0,-5 5 532 0 0,-5 3 181 0 0,0 1-1 0 0,1 1 0 0 0,1 0 0 0 0,0 1 1 0 0,-16 24-1 0 0,28-38-978 0 0,-12 21 887 0 0,-18 38 0 0 0,28-54-864 0 0,1 1 0 0 0,0-1 1 0 0,0 1-1 0 0,0-1 0 0 0,1 1 0 0 0,0 0 0 0 0,0-1 1 0 0,1 1-1 0 0,0 0 0 0 0,0-1 0 0 0,2 13 0 0 0,-1-15-60 0 0,1 0-1 0 0,-1 1 0 0 0,1-1 1 0 0,0 0-1 0 0,1 0 1 0 0,-1 0-1 0 0,1-1 1 0 0,-1 1-1 0 0,1 0 0 0 0,1-1 1 0 0,-1 0-1 0 0,0 0 1 0 0,1 0-1 0 0,-1 0 1 0 0,1 0-1 0 0,0-1 0 0 0,0 0 1 0 0,0 0-1 0 0,0 0 1 0 0,0 0-1 0 0,5 1 0 0 0,-1 0-11 0 0,1-1-1 0 0,-1 1 1 0 0,1-2-1 0 0,-1 1 1 0 0,1-1-1 0 0,0-1 1 0 0,0 1-1 0 0,0-1 1 0 0,-1-1-1 0 0,10-1 1 0 0,-13 1-33 0 0,1-1 0 0 0,-1 1 0 0 0,0-1 0 0 0,0 0 0 0 0,0 0 0 0 0,0 0 0 0 0,0-1 0 0 0,0 0 0 0 0,0 0 0 0 0,6-6 0 0 0,-8 6 23 0 0,0 0 0 0 0,-1 0 0 0 0,1 0 1 0 0,-1 0-1 0 0,0-1 0 0 0,0 1 0 0 0,0 0 0 0 0,0-1 0 0 0,-1 0 1 0 0,1 1-1 0 0,-1-1 0 0 0,0 0 0 0 0,0 0 0 0 0,0 0 0 0 0,0-7 0 0 0,-1 1 13 0 0,-1 1 1 0 0,1 0-1 0 0,-2-1 0 0 0,1 1 0 0 0,-1 0 0 0 0,-7-18 0 0 0,-26-53-16 0 0,26 62 38 0 0,6 10-38 0 0,-13-22 32 0 0,15 28 0 0 0,0 1-1 0 0,0-1 0 0 0,0 1 0 0 0,0-1 0 0 0,0 1 0 0 0,0 0 1 0 0,-1 0-1 0 0,1-1 0 0 0,0 1 0 0 0,-1 0 0 0 0,1 0 0 0 0,-1 0 1 0 0,1 0-1 0 0,-1 1 0 0 0,-2-2 0 0 0,4 2-14 0 0,0 0 0 0 0,-1 0 0 0 0,1 0 0 0 0,0 0-1 0 0,0 0 1 0 0,-1 0 0 0 0,1 0 0 0 0,0 0 0 0 0,-1 0 0 0 0,1 1 0 0 0,0-1-1 0 0,0 0 1 0 0,-1 0 0 0 0,1 0 0 0 0,0 0 0 0 0,0 0 0 0 0,-1 1 0 0 0,1-1-1 0 0,0 0 1 0 0,0 0 0 0 0,-1 0 0 0 0,1 1 0 0 0,0-1 0 0 0,0 0 0 0 0,0 0-1 0 0,0 1 1 0 0,0-1 0 0 0,-1 0 0 0 0,1 1 0 0 0,0-1 0 0 0,0 0 0 0 0,0 0-1 0 0,0 1 1 0 0,0-1 0 0 0,0 0 0 0 0,0 1 0 0 0,0-1 0 0 0,0 0 0 0 0,0 0-1 0 0,0 1 1 0 0,0-1 0 0 0,0 0 0 0 0,0 1 0 0 0,0-1 0 0 0,0 0 0 0 0,0 0-1 0 0,1 1 1 0 0,-1-1 0 0 0,0 0 0 0 0,0 1 0 0 0,6 15 7 0 0,-3-12-19 0 0,0 0 0 0 0,1 0 0 0 0,-1-1 0 0 0,1 0 0 0 0,0 0 0 0 0,0 0 0 0 0,0 0 0 0 0,0-1 0 0 0,0 1 0 0 0,0-1 0 0 0,1 0-1 0 0,-1 0 1 0 0,1-1 0 0 0,0 1 0 0 0,-1-1 0 0 0,1 0 0 0 0,8 1 0 0 0,9 0 2 0 0,-1-1 0 0 0,35-3-1 0 0,-25-2-20 0 0,0-1 0 0 0,-1-1-1 0 0,31-10 1 0 0,29-7-28 0 0,-89 23 61 0 0,0-1-1 0 0,-1 1 1 0 0,1 0-1 0 0,0 0 1 0 0,0-1-1 0 0,0 1 1 0 0,0 0-1 0 0,0 0 1 0 0,0 0-1 0 0,-1 0 1 0 0,1 1-1 0 0,0-1 1 0 0,0 0-1 0 0,0 0 1 0 0,0 0-1 0 0,0 1 1 0 0,-1-1-1 0 0,2 1 1 0 0,-1-1-3 0 0,-1 1 1 0 0,0-1 0 0 0,0 0-1 0 0,0 1 1 0 0,0-1 0 0 0,0 1 0 0 0,0-1-1 0 0,1 1 1 0 0,-1-1 0 0 0,0 0-1 0 0,0 1 1 0 0,0-1 0 0 0,-1 1 0 0 0,1-1-1 0 0,0 1 1 0 0,0-1 0 0 0,0 0-1 0 0,0 1 1 0 0,0-1 0 0 0,0 1-1 0 0,-1-1 1 0 0,1 0 0 0 0,0 1 0 0 0,0-1-1 0 0,-1 1 1 0 0,-3 5 38 0 0,-1 0 1 0 0,0 0-1 0 0,-6 6 1 0 0,7-8-11 0 0,-69 62 248 0 0,55-53-71 0 0,2 1 0 0 0,0 1 1 0 0,0 1-1 0 0,2 0 0 0 0,-18 25 0 0 0,30-38-180 0 0,0 0 0 0 0,0 1 0 0 0,0-1 0 0 0,1 0 0 0 0,-1 1 0 0 0,1-1 0 0 0,0 1 0 0 0,0-1 0 0 0,1 1 0 0 0,-1 0 0 0 0,1-1 0 0 0,-1 1 0 0 0,2 7 0 0 0,-1-8-36 0 0,1 0-1 0 0,0 1 1 0 0,0-1 0 0 0,0 0-1 0 0,1 0 1 0 0,-1 0-1 0 0,1 0 1 0 0,-1-1 0 0 0,1 1-1 0 0,0 0 1 0 0,0-1 0 0 0,1 1-1 0 0,-1-1 1 0 0,0 1-1 0 0,5 2 1 0 0,-1-1-34 0 0,0 0 0 0 0,0 0 0 0 0,0-1 1 0 0,1 0-1 0 0,-1-1 0 0 0,1 1 0 0 0,-1-1 0 0 0,1 0 0 0 0,0-1 1 0 0,13 2-1 0 0,6-1-876 0 0,42-4 0 0 0,-52 2 331 0 0,59-7-5098 0 0,-32 1 3445 0 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375 0 2729 0 0,'-5'3'2078'0'0,"-1"-1"1"0"0,1 1 0 0 0,0 0 0 0 0,0 1 0 0 0,-9 6 0 0 0,11-6-1564 0 0,-1 0 0 0 0,1 0 0 0 0,0 0 0 0 0,0 0 0 0 0,0 0 1 0 0,1 1-1 0 0,-3 5 0 0 0,-20 45 1986 0 0,7-13-1293 0 0,-25 42 0 0 0,35-70-1111 0 0,-1-1 0 0 0,0 0 0 0 0,-1-1 1 0 0,-1 0-1 0 0,0-1 0 0 0,-24 20 0 0 0,-35 16-4 0 0,18-14-318 0 0,44-25-180 0 0,14-7-640 0 0,17-7-1513 0 0,-1-4-966 0 0,5 0-273 0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13 3017 0 0,'-11'-6'6249'0'0,"-3"0"2135"0"0,14 6-8248 0 0,-1 0 0 0 0,1 0 0 0 0,-1 0 1 0 0,1 0-1 0 0,0 0 0 0 0,-1 0 1 0 0,1 1-1 0 0,-1-1 0 0 0,1 0 0 0 0,-1 0 1 0 0,1 1-1 0 0,-1-1 0 0 0,1 0 0 0 0,0 0 1 0 0,-1 1-1 0 0,1-1 0 0 0,0 0 1 0 0,-1 1-1 0 0,1-1 0 0 0,0 1 0 0 0,-1-1 1 0 0,1 0-1 0 0,0 1 0 0 0,0-1 1 0 0,0 1-1 0 0,-1-1 0 0 0,1 1 0 0 0,0-1 1 0 0,0 1-1 0 0,-11 31 838 0 0,2 0 1 0 0,2 1-1 0 0,-5 40 1 0 0,8-50-556 0 0,3-15-387 0 0,0 0 1 0 0,1 0 0 0 0,-1 0-1 0 0,2 0 1 0 0,-1-1-1 0 0,1 1 1 0 0,0 0-1 0 0,1 0 1 0 0,-1 0-1 0 0,2-1 1 0 0,-1 1-1 0 0,5 8 1 0 0,-5-12-64 0 0,0 0 1 0 0,1-1-1 0 0,-1 1 0 0 0,1 0 1 0 0,0-1-1 0 0,0 1 0 0 0,0-1 0 0 0,1 0 1 0 0,-1 0-1 0 0,1 0 0 0 0,0-1 1 0 0,0 1-1 0 0,0-1 0 0 0,0 0 1 0 0,0 0-1 0 0,0 0 0 0 0,0-1 1 0 0,1 0-1 0 0,-1 1 0 0 0,1-2 1 0 0,-1 1-1 0 0,7 0 0 0 0,-5-1-139 0 0,0 0 0 0 0,0 0-1 0 0,0-1 1 0 0,0 1 0 0 0,0-2 0 0 0,0 1-1 0 0,0-1 1 0 0,-1 1 0 0 0,9-5 0 0 0,4-3-2026 0 0,25-16 0 0 0,-34 18 970 0 0,17-9-1663 0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1 3673 0 0,'-33'0'4481'0'0,"4"1"3040"0"0,0 5-5312 0 0,12-2-577 0 0,3 3-656 0 0,3 3-496 0 0,4-1 57 0 0,3 0-353 0 0,2 1-184 0 0,2-3-104 0 0,5 0-56 0 0,2 1-233 0 0,2-3-327 0 0,4 1 344 0 0,4 0-2336 0 0,3 1 1783 0 0,3 0-271 0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64 110 512 0 0,'-2'0'931'0'0,"-1"0"0"0"0,1-1-1 0 0,0 1 1 0 0,0-1 0 0 0,0 0 0 0 0,0 1-1 0 0,0-1 1 0 0,-2-1 0 0 0,3 1-695 0 0,1 1 0 0 0,-1-1 0 0 0,0 1 1 0 0,0-1-1 0 0,0 1 0 0 0,0-1 0 0 0,1 1 0 0 0,-1 0 1 0 0,0-1-1 0 0,0 1 0 0 0,0 0 0 0 0,0 0 0 0 0,0 0 1 0 0,0 0-1 0 0,0 0 0 0 0,0 0 0 0 0,0 0 0 0 0,1 0 1 0 0,-1 0-1 0 0,0 0 0 0 0,0 0 0 0 0,0 0 0 0 0,0 1 1 0 0,0-1-1 0 0,0 0 0 0 0,0 1 0 0 0,1-1 0 0 0,-1 1 1 0 0,0-1-1 0 0,0 1 0 0 0,0-1 0 0 0,1 1 1 0 0,-1-1-1 0 0,0 1 0 0 0,1 0 0 0 0,-1 0 0 0 0,1-1 1 0 0,-1 1-1 0 0,1 0 0 0 0,-1 0 0 0 0,0 1 0 0 0,-1 1-51 0 0,1 1 0 0 0,0-1 0 0 0,0 0-1 0 0,0 1 1 0 0,0-1 0 0 0,0 1 0 0 0,1 0-1 0 0,-1-1 1 0 0,1 1 0 0 0,0 0 0 0 0,0-1-1 0 0,1 1 1 0 0,-1-1 0 0 0,1 1 0 0 0,0-1-1 0 0,1 6 1 0 0,3 7 292 0 0,1-1 0 0 0,10 19 0 0 0,-10-22-88 0 0,0 0-152 0 0,17 41 557 0 0,-21-49-738 0 0,-1 1 0 0 0,0-1 0 0 0,0 1 0 0 0,0-1 0 0 0,0 1 0 0 0,-1 0 0 0 0,0-1 0 0 0,1 1 0 0 0,-2 7 0 0 0,1-11-51 0 0,0-1 0 0 0,0 0 0 0 0,0 0-1 0 0,0 0 1 0 0,0 0 0 0 0,0 0 0 0 0,0 1-1 0 0,0-1 1 0 0,-1 0 0 0 0,1 0 0 0 0,0 0-1 0 0,0 0 1 0 0,0 0 0 0 0,0 1 0 0 0,0-1-1 0 0,0 0 1 0 0,0 0 0 0 0,0 0 0 0 0,0 0-1 0 0,0 0 1 0 0,-1 0 0 0 0,1 0 0 0 0,0 1-1 0 0,0-1 1 0 0,0 0 0 0 0,0 0 0 0 0,0 0 0 0 0,0 0-1 0 0,-1 0 1 0 0,1 0 0 0 0,0 0 0 0 0,0 0-1 0 0,0 0 1 0 0,0 0 0 0 0,0 0 0 0 0,-1 0-1 0 0,1 0 1 0 0,0 0 0 0 0,0 0 0 0 0,0 0-1 0 0,-1 0 1 0 0,-5-5 94 0 0,-5-9-94 0 0,10 7-7 0 0,0 1-1 0 0,0 0 0 0 0,0 0 0 0 0,0 0 0 0 0,1-1 1 0 0,0 1-1 0 0,0 0 0 0 0,1-1 0 0 0,0 1 0 0 0,2-9 1 0 0,3-8-13 0 0,14-31 0 0 0,-15 41-5 0 0,2-6 5 0 0,0 0 0 0 0,2 1-1 0 0,0 0 1 0 0,1 0 0 0 0,23-29-1 0 0,-31 44 18 0 0,1 0-1 0 0,1 0 0 0 0,-1 0 0 0 0,0 0 0 0 0,1 1 0 0 0,-1 0 0 0 0,1-1 1 0 0,0 1-1 0 0,0 1 0 0 0,0-1 0 0 0,0 0 0 0 0,6-1 0 0 0,-7 3 1 0 0,-1 0 0 0 0,0-1 0 0 0,0 1 0 0 0,1 0 0 0 0,-1 0 0 0 0,0 0 0 0 0,1 1 0 0 0,-1-1-1 0 0,0 1 1 0 0,0-1 0 0 0,0 1 0 0 0,1 0 0 0 0,-1-1 0 0 0,0 1 0 0 0,0 0 0 0 0,0 0 0 0 0,0 1 0 0 0,0-1 0 0 0,-1 0 0 0 0,1 1-1 0 0,0-1 1 0 0,0 1 0 0 0,-1 0 0 0 0,3 3 0 0 0,3 5 1 0 0,-1-1 0 0 0,0 2 0 0 0,0-1 0 0 0,-1 1 0 0 0,-1 0 0 0 0,4 13 1 0 0,12 69 106 0 0,-3-10-8 0 0,-16-81-101 0 0,-1-1 0 0 0,1 1 1 0 0,0 0-1 0 0,0 0 1 0 0,0-1-1 0 0,-1 1 0 0 0,2 0 1 0 0,0 1-1 0 0,-2-3-1 0 0,0 1-1 0 0,1-1 1 0 0,-1 0-1 0 0,0 0 1 0 0,0 0-1 0 0,0 0 1 0 0,0 0-1 0 0,0 0 1 0 0,1 1-1 0 0,-1-1 1 0 0,0 0-1 0 0,0 0 1 0 0,0 0-1 0 0,0 0 1 0 0,1 0-1 0 0,-1 0 1 0 0,0 0-1 0 0,0 0 1 0 0,0 0-1 0 0,0 0 1 0 0,1 0 0 0 0,-1 0-1 0 0,0 0 1 0 0,0 0-1 0 0,0 0 1 0 0,1 0-1 0 0,-1 0 1 0 0,0 0-1 0 0,0 0 1 0 0,0 0-1 0 0,0 0 1 0 0,1-1-1 0 0,3-9-62 0 0,1-6-50 0 0,0 0 0 0 0,10-21 0 0 0,-9 25 55 0 0,-1 1-1 0 0,-1-1 1 0 0,0 1-1 0 0,-1-1 1 0 0,0-1-1 0 0,2-17 1 0 0,-6-10-55 0 0,0 32 98 0 0,0 0 0 0 0,1 0 0 0 0,0 0 0 0 0,0 0 0 0 0,1 0 1 0 0,0 0-1 0 0,0 0 0 0 0,5-14 0 0 0,-5 21 15 0 0,-1 0 0 0 0,0 0-1 0 0,1 1 1 0 0,-1-1 0 0 0,1 0 0 0 0,-1 0-1 0 0,1 1 1 0 0,-1-1 0 0 0,1 0 0 0 0,-1 1-1 0 0,1-1 1 0 0,0 1 0 0 0,-1-1 0 0 0,1 1-1 0 0,0-1 1 0 0,0 1 0 0 0,-1-1 0 0 0,1 1 0 0 0,0 0-1 0 0,0-1 1 0 0,0 1 0 0 0,-1 0 0 0 0,2 0-1 0 0,0 0 3 0 0,0 0 0 0 0,-1 0-1 0 0,1 0 1 0 0,0 0-1 0 0,0 1 1 0 0,-1-1-1 0 0,1 1 1 0 0,-1-1 0 0 0,1 1-1 0 0,0-1 1 0 0,1 2-1 0 0,4 3-11 0 0,0-1 0 0 0,-1 1-1 0 0,11 10 1 0 0,-17-15 7 0 0,19 17 32 0 0,-2 1-1 0 0,27 35 1 0 0,-38-45 1 0 0,0 1 0 0 0,-1 0 1 0 0,0 0-1 0 0,-1 0 1 0 0,0 0-1 0 0,-1 1 0 0 0,1 0 1 0 0,-2 0-1 0 0,3 15 1 0 0,-4 23 198 0 0,-1-37-180 0 0,0 0 0 0 0,1 0 0 0 0,3 21 0 0 0,-4-32-51 0 0,0 0 0 0 0,1 1 0 0 0,-1-1 0 0 0,0 0 0 0 0,0 1 0 0 0,0-1 0 0 0,1 0 0 0 0,-1 0 0 0 0,0 1 0 0 0,1-1 0 0 0,-1 0 0 0 0,0 0 0 0 0,0 1 0 0 0,1-1 0 0 0,-1 0-1 0 0,0 0 1 0 0,1 0 0 0 0,-1 0 0 0 0,1 1 0 0 0,-1-1 0 0 0,0 0 0 0 0,1 0 0 0 0,-1 0 0 0 0,0 0 0 0 0,1 0 0 0 0,-1 0 0 0 0,0 0 0 0 0,1 0 0 0 0,-1 0 0 0 0,1 0 0 0 0,-1 0 0 0 0,0-1 0 0 0,1 1 0 0 0,-1 0 0 0 0,0 0 0 0 0,1 0 0 0 0,-1 0 0 0 0,0 0 0 0 0,1-1-1 0 0,-1 1 1 0 0,0 0 0 0 0,1 0 0 0 0,-1-1 0 0 0,0 1 0 0 0,0 0 0 0 0,1-1 0 0 0,16-12-144 0 0,-16 12 137 0 0,7-6-236 0 0,19-18 228 0 0,-26 23-171 0 0,1 1 0 0 0,-1-1-1 0 0,0 1 1 0 0,1-1-1 0 0,-1 0 1 0 0,0 0-1 0 0,0 0 1 0 0,0 0-1 0 0,-1 0 1 0 0,1 0 0 0 0,0 0-1 0 0,-1 0 1 0 0,0 0-1 0 0,1-2 1 0 0,-4 1-3608 0 0,-1 1 1222 0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210 121 512 0 0,'-6'-1'998'0'0,"1"1"-1"0"0,0-1 1 0 0,-1 1 0 0 0,1 0-1 0 0,-1 1 1 0 0,1-1 0 0 0,-1 1-1 0 0,1 0 1 0 0,0 0-1 0 0,0 1 1 0 0,-1 0 0 0 0,-8 4-1 0 0,9-3-392 0 0,-1 1 0 0 0,1-1 0 0 0,-1 1-1 0 0,1 1 1 0 0,1-1 0 0 0,-7 7-1 0 0,5-3-329 0 0,0 0-1 0 0,0 0 0 0 0,1 1 0 0 0,0-1 0 0 0,0 1 0 0 0,1 0 1 0 0,0 0-1 0 0,1 1 0 0 0,0-1 0 0 0,-2 11 0 0 0,4-12-212 0 0,0-1-1 0 0,0 1 0 0 0,0 0 0 0 0,1 0 1 0 0,0-1-1 0 0,1 1 0 0 0,0 0 1 0 0,0 0-1 0 0,1-1 0 0 0,0 1 1 0 0,0-1-1 0 0,1 1 0 0 0,4 9 1 0 0,-5-13-61 0 0,1 0 1 0 0,0-1-1 0 0,0 1 1 0 0,1 0-1 0 0,-1-1 1 0 0,0 0-1 0 0,1 0 1 0 0,0 0-1 0 0,0 0 1 0 0,0 0 0 0 0,0-1-1 0 0,0 0 1 0 0,1 1-1 0 0,-1-2 1 0 0,1 1-1 0 0,-1-1 1 0 0,1 1-1 0 0,0-1 1 0 0,0 0-1 0 0,7 0 1 0 0,-2 0-26 0 0,0-1-1 0 0,0 0 1 0 0,0 0-1 0 0,0-1 1 0 0,0 0-1 0 0,-1-1 1 0 0,1 0-1 0 0,0-1 1 0 0,9-4 0 0 0,-5 2-7 0 0,-1-2 1 0 0,0 1 0 0 0,0-2-1 0 0,-1 0 1 0 0,0 0 0 0 0,0-1-1 0 0,-1-1 1 0 0,-1 0 0 0 0,13-14 0 0 0,-18 19 30 0 0,-1-1 0 0 0,0 0 1 0 0,0 0-1 0 0,-1 0 1 0 0,0 0-1 0 0,0 0 1 0 0,0-1-1 0 0,-1 1 0 0 0,0-1 1 0 0,0 0-1 0 0,-1 0 1 0 0,0 1-1 0 0,0-1 1 0 0,0 0-1 0 0,-1 0 1 0 0,0 0-1 0 0,0 0 0 0 0,-1 0 1 0 0,0 0-1 0 0,0 0 1 0 0,-4-10-1 0 0,-1-2 16 0 0,-1-1 1 0 0,-1 2-1 0 0,-14-23 0 0 0,18 34 3 0 0,0 0 0 0 0,-1 0 0 0 0,0 0 0 0 0,-1 1-1 0 0,1 0 1 0 0,-1 0 0 0 0,0 1 0 0 0,-1-1 0 0 0,1 1-1 0 0,-14-7 1 0 0,16 10-9 0 0,1 1 0 0 0,-1 0-1 0 0,0 0 1 0 0,0 0 0 0 0,1 1-1 0 0,-1-1 1 0 0,0 1 0 0 0,0 0-1 0 0,0 0 1 0 0,0 0 0 0 0,0 1-1 0 0,1-1 1 0 0,-1 1 0 0 0,0 0-1 0 0,0 0 1 0 0,1 0 0 0 0,-1 1-1 0 0,1-1 1 0 0,-1 1 0 0 0,-3 2-1 0 0,-3 2 15 0 0,1 0 1 0 0,-1 1-1 0 0,1 0 0 0 0,0 0 0 0 0,-11 13 0 0 0,-3 5 32 0 0,2 1 0 0 0,-19 29 0 0 0,29-38-14 0 0,1 1 0 0 0,1 0 0 0 0,1 0 0 0 0,-11 34 0 0 0,17-47-32 0 0,1 2 0 0 0,-1-1 1 0 0,1 0-1 0 0,1 0 1 0 0,-1 0-1 0 0,1 0 0 0 0,0 1 1 0 0,0-1-1 0 0,3 9 0 0 0,-3-11-5 0 0,1-1 0 0 0,1 1 0 0 0,-1-1 0 0 0,0 0 0 0 0,1 0 0 0 0,0 0 0 0 0,0 0 0 0 0,-1 0 0 0 0,2 0 0 0 0,-1 0 0 0 0,0-1 0 0 0,1 1 0 0 0,-1-1 0 0 0,1 1 0 0 0,0-1 0 0 0,-1 0 0 0 0,7 3 0 0 0,-3-2-1 0 0,1 0 0 0 0,-1 0 1 0 0,1 0-1 0 0,-1-1 0 0 0,1 0 0 0 0,0-1 0 0 0,0 1 1 0 0,0-2-1 0 0,0 1 0 0 0,12-1 0 0 0,-10 0-11 0 0,1-1 0 0 0,0-1 1 0 0,0 0-1 0 0,-1 0 0 0 0,1-1 0 0 0,-1 0 0 0 0,9-5 0 0 0,-3 0 1 0 0,0 0 0 0 0,0-1-1 0 0,-1-1 1 0 0,-1 0 0 0 0,0-1 0 0 0,0-1-1 0 0,-1 0 1 0 0,17-21 0 0 0,-24 26 13 0 0,0-1 0 0 0,-1 0 0 0 0,0 0 0 0 0,0 0 0 0 0,0 0 0 0 0,-1-1 0 0 0,-1 1 0 0 0,0-1 1 0 0,0 0-1 0 0,0 0 0 0 0,0-13 0 0 0,-1-11 32 0 0,-7-58 1 0 0,4 61 25 0 0,1 22-45 0 0,-2-19 235 0 0,0 26 219 0 0,0 5-275 0 0,-2 5-60 0 0,1 4-53 0 0,0 0 1 0 0,1 1-1 0 0,0-1 0 0 0,1 1 0 0 0,0-1 1 0 0,1 25-1 0 0,2-10-8 0 0,1 0 1 0 0,8 34-1 0 0,-8-49-45 0 0,1-1-1 0 0,1 0 1 0 0,0 0-1 0 0,1-1 1 0 0,10 21 0 0 0,-11-26-23 0 0,1 1 0 0 0,-1-1 1 0 0,1 1-1 0 0,0-1 0 0 0,1-1 1 0 0,-1 1-1 0 0,1-1 0 0 0,0 0 1 0 0,1 0-1 0 0,7 4 0 0 0,-3-2-57 0 0,1-2 0 0 0,-1 1 0 0 0,1-1-1 0 0,0-1 1 0 0,0 0 0 0 0,25 4 0 0 0,-31-8-97 0 0,-1 1 1 0 0,0-1 0 0 0,0 0-1 0 0,1 0 1 0 0,-1-1 0 0 0,0 0-1 0 0,0 0 1 0 0,0 0-1 0 0,1-1 1 0 0,-1 1 0 0 0,-1-1-1 0 0,1 0 1 0 0,0-1 0 0 0,0 1-1 0 0,-1-1 1 0 0,1 0-1 0 0,-1 0 1 0 0,0 0 0 0 0,6-6-1 0 0,-5 3-713 0 0,0 0-1 0 0,0 0 1 0 0,7-12-1 0 0,-7 9-1410 0 0,0 0 0 0 0,4-13 0 0 0,-3 5-1411 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2993 0 0,'-1'0'445'0'0,"0"0"1"0"0,1 0 0 0 0,-1 0 0 0 0,0 0 0 0 0,1 0 0 0 0,-1 0 0 0 0,0 0-1 0 0,0 1 1 0 0,1-1 0 0 0,-1 0 0 0 0,0 0 0 0 0,1 1 0 0 0,-1-1 0 0 0,1 1-1 0 0,-1-1 1 0 0,0 0 0 0 0,1 1 0 0 0,-1-1 0 0 0,1 1 0 0 0,-1-1-1 0 0,1 1 1 0 0,-1 0 0 0 0,0 0-107 0 0,1 1 0 0 0,-1-1 1 0 0,1 0-1 0 0,-1 1 0 0 0,1-1 0 0 0,-1 0 0 0 0,1 1 0 0 0,0-1 1 0 0,0 1-1 0 0,0 2 0 0 0,0 4-274 0 0,1 0-1 0 0,0 0 1 0 0,4 10 0 0 0,-3-8 947 0 0,49 175 1731 0 0,-29-111-1484 0 0,16 91-1 0 0,-22-45-667 0 0,1 182 1 0 0,-17-293-597 0 0,0 19-153 0 0,0 0-1 0 0,2 0 1 0 0,6 30-1 0 0,-7-54 45 0 0,0-1 1 0 0,0 0-1 0 0,0 1 0 0 0,1-1 1 0 0,-1 0-1 0 0,1 0 0 0 0,0 0 1 0 0,3 4-1 0 0,-4-6-109 0 0,-1 0 0 0 0,1 0 0 0 0,0 0 0 0 0,0 0 0 0 0,0 0 0 0 0,0-1 0 0 0,0 1 0 0 0,0 0 0 0 0,0-1 0 0 0,0 1 0 0 0,0 0 0 0 0,0-1 0 0 0,1 0 0 0 0,-1 1 0 0 0,0-1 0 0 0,0 0 0 0 0,0 1 0 0 0,1-1 0 0 0,-1 0 0 0 0,0 0 0 0 0,0 0 0 0 0,0 0 0 0 0,1 0 0 0 0,-1-1 0 0 0,0 1 0 0 0,0 0 0 0 0,2-1 0 0 0,8-4-3048 0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23 3009 0 0,'3'5'11392'0'0,"6"-3"-7665"0"0,12-3-4603 0 0,-16 1 2140 0 0,22-3-468 0 0,37-8 0 0 0,-38 6-337 0 0,50-4 0 0 0,-69 9-427 0 0,1 0 0 0 0,0 0 1 0 0,0 1-1 0 0,0 0 1 0 0,-1 1-1 0 0,1-1 0 0 0,-1 2 1 0 0,1-1-1 0 0,-1 1 1 0 0,13 6-1 0 0,-14-5-5 0 0,0 0 0 0 0,-1 1 0 0 0,0 0 0 0 0,1 0 1 0 0,-1 0-1 0 0,-1 1 0 0 0,1 0 0 0 0,-1-1 0 0 0,6 11 0 0 0,2 9 77 0 0,12 27-1 0 0,-22-47-97 0 0,8 20 159 0 0,-5-11-88 0 0,1 1 0 0 0,1-1 0 0 0,0 0 0 0 0,1-1 0 0 0,13 19 0 0 0,-13-24-97 0 0,-1 1 1 0 0,2-1 0 0 0,-1-1-1 0 0,1 1 1 0 0,0-2 0 0 0,15 9-1 0 0,-18-12-144 0 0,-1 0 0 0 0,1 0-1 0 0,0 0 1 0 0,0-1 0 0 0,1 0 0 0 0,-1-1-1 0 0,0 1 1 0 0,0-1 0 0 0,1 0-1 0 0,-1-1 1 0 0,1 0 0 0 0,12 0 0 0 0,-16-1-386 0 0,1 0 0 0 0,-1 0 0 0 0,0 0 0 0 0,0 0 0 0 0,1-1 0 0 0,-1 1 0 0 0,0-1 0 0 0,0 0 0 0 0,4-3 0 0 0,3-4-2714 0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5 4625 0 0,'-20'-2'5294'0'0,"-22"-1"4015"0"0,39 3-9018 0 0,0 0 1 0 0,1 1-1 0 0,-1-1 0 0 0,0 0 0 0 0,1 1 0 0 0,-1 0 0 0 0,0-1 0 0 0,1 1 0 0 0,-1 0 0 0 0,1 0 0 0 0,-4 2 0 0 0,5-2-246 0 0,0 0 1 0 0,0 0-1 0 0,0 0 0 0 0,0 0 1 0 0,0 0-1 0 0,0 0 1 0 0,0 1-1 0 0,1-1 0 0 0,-1 0 1 0 0,0 0-1 0 0,1 1 1 0 0,-1-1-1 0 0,1 0 0 0 0,0 0 1 0 0,-1 1-1 0 0,1-1 1 0 0,0 1-1 0 0,0-1 0 0 0,0 0 1 0 0,0 1-1 0 0,0-1 1 0 0,0 0-1 0 0,0 1 0 0 0,0-1 1 0 0,1 1-1 0 0,-1-1 1 0 0,0 0-1 0 0,1 0 0 0 0,-1 1 1 0 0,1-1-1 0 0,0 2 0 0 0,1 1-82 0 0,1 0-1 0 0,-1 0 1 0 0,1 1-1 0 0,0-1 1 0 0,0-1-1 0 0,0 1 1 0 0,5 4-1 0 0,0-1-203 0 0,1-1 0 0 0,16 10 0 0 0,44 16-5111 0 0,-44-21 2789 0 0,2 1 523 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214 33 512 0 0,'-8'-2'1880'0'0,"0"0"0"0"0,0 0 1 0 0,0 1-1 0 0,-12-1 0 0 0,16 2-1419 0 0,1 0 0 0 0,-1 0 1 0 0,1 1-1 0 0,-1 0 0 0 0,1 0 0 0 0,-1 0 0 0 0,1 0 1 0 0,0 0-1 0 0,-1 1 0 0 0,1-1 0 0 0,0 1 1 0 0,-5 3-1 0 0,-2 3 243 0 0,0 1 0 0 0,0-1 0 0 0,1 2 0 0 0,0-1 0 0 0,0 1 0 0 0,-11 19 0 0 0,15-22-554 0 0,0 1 0 0 0,1-1 0 0 0,1 1 1 0 0,-1 1-1 0 0,1-1 0 0 0,0 0 0 0 0,1 1 0 0 0,0-1 0 0 0,0 1 1 0 0,0 15-1 0 0,2-17-119 0 0,1 0 1 0 0,-1 0 0 0 0,1 0-1 0 0,1 0 1 0 0,-1 0-1 0 0,1 0 1 0 0,0 0 0 0 0,1-1-1 0 0,0 1 1 0 0,0-1 0 0 0,5 9-1 0 0,-2-8-19 0 0,-1 1-1 0 0,1-1 1 0 0,1 0-1 0 0,0-1 1 0 0,-1 1-1 0 0,2-1 1 0 0,14 9 0 0 0,-9-7-38 0 0,1-1-1 0 0,0 0 1 0 0,0-2 0 0 0,1 1 0 0 0,-1-2 0 0 0,1 0 0 0 0,0 0 0 0 0,0-2 0 0 0,0 0 0 0 0,22 0 0 0 0,-29-2-18 0 0,0-1-1 0 0,0 1 1 0 0,0-2-1 0 0,0 1 1 0 0,0-1-1 0 0,0-1 1 0 0,-1 0-1 0 0,1 0 1 0 0,-1 0-1 0 0,0-1 1 0 0,0 1-1 0 0,0-2 1 0 0,0 1-1 0 0,-1-1 1 0 0,0 0-1 0 0,6-6 1 0 0,-10 8 24 0 0,-1 1-1 0 0,1 0 1 0 0,-1-1-1 0 0,1 1 1 0 0,-1-1-1 0 0,0 1 1 0 0,0-1-1 0 0,-1 0 1 0 0,1 1-1 0 0,0-1 1 0 0,-1 0-1 0 0,0 0 1 0 0,1 1-1 0 0,-1-1 1 0 0,0 0-1 0 0,0 0 1 0 0,-1 0-1 0 0,1 1 1 0 0,-1-1-1 0 0,1 0 1 0 0,-1 0-1 0 0,0 1 1 0 0,0-1-1 0 0,0 1 1 0 0,-2-4-1 0 0,-4-6-35 0 0,0 0-1 0 0,-1 0 1 0 0,-17-20 0 0 0,10 14-58 0 0,-35-50-64 0 0,21 28 188 0 0,-39-43-1 0 0,65 80 16 0 0,0 0-1 0 0,0 0 0 0 0,0 0 1 0 0,-1 0-1 0 0,1 1 1 0 0,-8-5-1 0 0,9 7-20 0 0,1-1 0 0 0,-1 1 0 0 0,1-1-1 0 0,-1 1 1 0 0,1-1 0 0 0,-1 1 0 0 0,1 0 0 0 0,-1 0 0 0 0,1 0 0 0 0,-1 0 0 0 0,0 0 0 0 0,1 0-1 0 0,-1 0 1 0 0,1 1 0 0 0,-1-1 0 0 0,1 1 0 0 0,-1-1 0 0 0,1 1 0 0 0,-1-1 0 0 0,1 1-1 0 0,0 0 1 0 0,-3 1 0 0 0,-3 3 20 0 0,1 1-1 0 0,-1 0 1 0 0,1 0 0 0 0,0 0-1 0 0,0 1 1 0 0,0 0-1 0 0,1 0 1 0 0,0 0 0 0 0,1 1-1 0 0,0 0 1 0 0,0 0 0 0 0,-4 13-1 0 0,6-17-22 0 0,1 1 1 0 0,0-1-1 0 0,0 0 0 0 0,1 1 1 0 0,-1-1-1 0 0,1 1 0 0 0,0-1 0 0 0,0 1 1 0 0,1-1-1 0 0,-1 1 0 0 0,3 6 1 0 0,-2-7-7 0 0,0-1 0 0 0,1 0 1 0 0,0 0-1 0 0,-1 0 1 0 0,1 0-1 0 0,0 0 0 0 0,0 0 1 0 0,1 0-1 0 0,-1-1 1 0 0,1 1-1 0 0,-1-1 0 0 0,1 1 1 0 0,0-1-1 0 0,0 0 0 0 0,0 0 1 0 0,4 2-1 0 0,2 0-25 0 0,-1-1 1 0 0,1 0-1 0 0,0 0 0 0 0,0-1 0 0 0,0 0 0 0 0,0-1 0 0 0,0 1 0 0 0,1-2 1 0 0,-1 0-1 0 0,0 0 0 0 0,16-2 0 0 0,9-3-577 0 0,59-18 0 0 0,-64 14 160 0 0,6 0-337 0 0,73-22-1633 0 0,-91 24 744 0 0,0 0 1 0 0,16-10-1 0 0,-14 3-3009 0 0,-13 8 2228 0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65 102 328 0 0,'-22'-5'8796'0'0,"20"4"-8217"0"0,0 1 0 0 0,0-1 0 0 0,0 0 1 0 0,0 1-1 0 0,0-1 0 0 0,0 1 0 0 0,0 0 0 0 0,0 0 0 0 0,0 0 1 0 0,0 0-1 0 0,-1 0 0 0 0,1 0 0 0 0,0 0 0 0 0,0 1 0 0 0,-3 0 1 0 0,5-1-412 0 0,-1 1-1 0 0,0 0 1 0 0,1-1 0 0 0,-1 1 0 0 0,1 0 0 0 0,-1 0 0 0 0,1-1 0 0 0,-1 1 0 0 0,1 0 0 0 0,0 0 0 0 0,-1 0 0 0 0,1 0 0 0 0,0-1 0 0 0,0 1 0 0 0,-1 0 0 0 0,1 0 0 0 0,0 0-1 0 0,0 0 1 0 0,0 0 0 0 0,0 1 0 0 0,3 23 763 0 0,-2-16-522 0 0,2 19 276 0 0,1 12 416 0 0,13 60 0 0 0,-14-89-1035 0 0,0 0 0 0 0,1-1 0 0 0,0 1 0 0 0,0-1-1 0 0,1 0 1 0 0,1 0 0 0 0,-1 0 0 0 0,2-1 0 0 0,-1 1 0 0 0,11 9-1 0 0,-17-19-62 0 0,0 1 0 0 0,1-1 0 0 0,-1 1 0 0 0,0-1 0 0 0,1 0-1 0 0,-1 1 1 0 0,0-1 0 0 0,1 0 0 0 0,-1 1 0 0 0,0-1-1 0 0,1 0 1 0 0,-1 1 0 0 0,1-1 0 0 0,-1 0 0 0 0,1 0 0 0 0,-1 0-1 0 0,1 0 1 0 0,-1 1 0 0 0,1-1 0 0 0,-1 0 0 0 0,1 0-1 0 0,-1 0 1 0 0,1 0 0 0 0,-1 0 0 0 0,1 0 0 0 0,-1 0 0 0 0,0 0-1 0 0,1 0 1 0 0,0-1 0 0 0,0 1-6 0 0,-1-1 1 0 0,1 1-1 0 0,-1-1 0 0 0,1 0 0 0 0,-1 1 1 0 0,1-1-1 0 0,-1 0 0 0 0,0 0 0 0 0,1 1 1 0 0,-1-1-1 0 0,0 0 0 0 0,0 0 0 0 0,0 1 1 0 0,1-1-1 0 0,-1-2 0 0 0,0-2-25 0 0,0 0-1 0 0,0 0 1 0 0,0-1-1 0 0,-2-7 1 0 0,-1 3 7 0 0,-1 0 1 0 0,0-1-1 0 0,-1 1 0 0 0,0 0 1 0 0,0 1-1 0 0,-9-11 0 0 0,9 13 15 0 0,0-1-1 0 0,0 1 1 0 0,1-1-1 0 0,0 0 0 0 0,0 0 1 0 0,0 0-1 0 0,1 0 1 0 0,1-1-1 0 0,0 0 0 0 0,-3-15 1 0 0,5 13-3 0 0,0 0 1 0 0,1 0 0 0 0,0 0-1 0 0,1 0 1 0 0,0 0 0 0 0,1 0-1 0 0,0 0 1 0 0,0 1 0 0 0,1-1-1 0 0,8-14 1 0 0,-9 20 2 0 0,0 0-1 0 0,0 0 1 0 0,1 0 0 0 0,0 0-1 0 0,0 0 1 0 0,0 1-1 0 0,0 0 1 0 0,1 0 0 0 0,0 0-1 0 0,0 0 1 0 0,0 1 0 0 0,0 0-1 0 0,0 0 1 0 0,1 0-1 0 0,-1 1 1 0 0,1-1 0 0 0,0 1-1 0 0,0 1 1 0 0,0-1 0 0 0,9 0-1 0 0,-9 1 4 0 0,0 1-1 0 0,0 0 1 0 0,1 0 0 0 0,-1 0-1 0 0,0 1 1 0 0,0 0-1 0 0,0 0 1 0 0,0 1-1 0 0,0-1 1 0 0,0 1-1 0 0,10 6 1 0 0,-8-4 5 0 0,-1 1 1 0 0,0 0-1 0 0,0 1 0 0 0,-1 0 1 0 0,1 0-1 0 0,-1 0 0 0 0,10 14 1 0 0,4 7 8 0 0,-1 1 0 0 0,-2 1 0 0 0,-1 1 0 0 0,17 43 1 0 0,-30-66-26 0 0,0 1 0 0 0,1-1 0 0 0,0 0 0 0 0,0 0 0 0 0,0-1 0 0 0,1 1 0 0 0,8 8 0 0 0,-9-11-216 0 0,-1-1-1 0 0,1-1 0 0 0,-1 1 1 0 0,1-1-1 0 0,0 1 0 0 0,4 1 1 0 0,-3-2-527 0 0,-1-1 1 0 0,1 1 0 0 0,-1-1-1 0 0,1 0 1 0 0,0 0 0 0 0,6 0-1 0 0,2 0-2385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1.1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 0 512 0 0,'-17'7'1131'0'0,"-2"1"7410"0"0,18-7-8272 0 0,0-1 0 0 0,0 1 1 0 0,1 0-1 0 0,-1-1 1 0 0,0 1-1 0 0,1 0 0 0 0,-1-1 1 0 0,1 1-1 0 0,-1 0 1 0 0,1 0-1 0 0,-1 0 0 0 0,1-1 1 0 0,0 1-1 0 0,-1 0 0 0 0,1 0 1 0 0,0 0-1 0 0,0 0 1 0 0,-1 0-1 0 0,1 1 0 0 0,0 5-253 0 0,0 0-1 0 0,1 1 0 0 0,0-1 1 0 0,0-1-1 0 0,1 1 1 0 0,0 0-1 0 0,0 0 0 0 0,0 0 1 0 0,1-1-1 0 0,0 1 1 0 0,0-1-1 0 0,1 0 0 0 0,0 0 1 0 0,0 0-1 0 0,0-1 1 0 0,1 1-1 0 0,7 6 0 0 0,10 8 302 0 0,0-1-1 0 0,45 30 1 0 0,-62-46-262 0 0,153 97 821 0 0,-135-86-821 0 0,0 1 0 0 0,-1 1 0 0 0,-1 1 0 0 0,29 29 0 0 0,-36-32-22 0 0,-1 1 0 0 0,0 1 1 0 0,-2 0-1 0 0,0 1 0 0 0,0 0 0 0 0,13 32 0 0 0,-21-44-1 0 0,-2 0 1 0 0,1 0-1 0 0,-1 0 0 0 0,1 0 0 0 0,-1 0 1 0 0,-1 0-1 0 0,1 0 0 0 0,-1 0 1 0 0,0 1-1 0 0,0-1 0 0 0,0 0 1 0 0,-1 0-1 0 0,0 0 0 0 0,0 0 1 0 0,-3 10-1 0 0,2-11 19 0 0,0 0 0 0 0,-1 0 1 0 0,1-1-1 0 0,-1 1 0 0 0,1 0 0 0 0,-1-1 1 0 0,0 0-1 0 0,-1 0 0 0 0,1 0 1 0 0,0 0-1 0 0,-1 0 0 0 0,0-1 0 0 0,1 1 1 0 0,-1-1-1 0 0,0 0 0 0 0,0 0 0 0 0,-1-1 1 0 0,-5 3-1 0 0,-2-1 83 0 0,1-1 0 0 0,0 0 0 0 0,-1 0 0 0 0,1-1 1 0 0,-1-1-1 0 0,1 0 0 0 0,-1-1 0 0 0,1 0 0 0 0,0 0 0 0 0,-1-1 0 0 0,1-1 0 0 0,0 0 1 0 0,0 0-1 0 0,0-1 0 0 0,0-1 0 0 0,1 0 0 0 0,-15-9 0 0 0,18 9-63 0 0,-1 0-1 0 0,1 0 1 0 0,0-1 0 0 0,0 0-1 0 0,0-1 1 0 0,1 1 0 0 0,0-1-1 0 0,0 0 1 0 0,1-1 0 0 0,0 0-1 0 0,1 1 1 0 0,-1-1 0 0 0,1-1-1 0 0,1 1 1 0 0,-1-1 0 0 0,2 1-1 0 0,-1-1 1 0 0,1 0 0 0 0,0 0-1 0 0,1 0 1 0 0,0 0 0 0 0,1-13-1 0 0,2-2-30 0 0,1 1-1 0 0,2 0 1 0 0,0 1-1 0 0,2-1 0 0 0,0 1 1 0 0,1 0-1 0 0,1 1 1 0 0,2 0-1 0 0,0 0 0 0 0,25-34 1 0 0,-26 41-44 0 0,1 2 0 0 0,1 0 0 0 0,0 0 0 0 0,1 1 0 0 0,0 0 0 0 0,0 1 1 0 0,1 1-1 0 0,1 0 0 0 0,0 1 0 0 0,0 1 0 0 0,22-8 0 0 0,-16 8-24 0 0,0 1 0 0 0,1 0 1 0 0,0 2-1 0 0,0 1 0 0 0,0 0 0 0 0,0 2 0 0 0,1 1 0 0 0,23 2 0 0 0,-33-1-78 0 0,-1 1-1 0 0,1 0 0 0 0,-1 1 0 0 0,23 9 0 0 0,-30-10-204 0 0,1 1-1 0 0,-1 0 0 0 0,0 0 0 0 0,0 0 1 0 0,6 5-1 0 0,-8-5-231 0 0,-1-1 1 0 0,1 1-1 0 0,-1 0 1 0 0,1 0-1 0 0,-1 0 1 0 0,0 0-1 0 0,0 0 1 0 0,0 0-1 0 0,1 5 1 0 0,2 5-2576 0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410 150 512 0 0,'-7'-11'1661'0'0,"-1"-1"1"0"0,-1 1-1 0 0,0 1 1 0 0,0 0-1 0 0,-19-16 0 0 0,24 23-1378 0 0,1 0 0 0 0,-1 1 0 0 0,0-1-1 0 0,0 1 1 0 0,0 0 0 0 0,-1 1 0 0 0,1-1-1 0 0,0 1 1 0 0,-1 0 0 0 0,1 0 0 0 0,-1 0-1 0 0,1 0 1 0 0,-1 1 0 0 0,1 0 0 0 0,-1 0-1 0 0,1 0 1 0 0,-1 0 0 0 0,1 1 0 0 0,-1 0-1 0 0,1 0 1 0 0,-6 2 0 0 0,-4 2 93 0 0,0 1 0 0 0,0 1 0 0 0,0 0 0 0 0,1 0 0 0 0,1 2 0 0 0,-1-1 0 0 0,1 2 1 0 0,1 0-1 0 0,-1 0 0 0 0,2 1 0 0 0,0 0 0 0 0,0 1 0 0 0,-15 24 0 0 0,16-24-230 0 0,2 1 0 0 0,0-1 1 0 0,0 1-1 0 0,1 1 0 0 0,1-1 0 0 0,-7 26 1 0 0,11-35-132 0 0,1 1 0 0 0,-1-1 1 0 0,1 1-1 0 0,-1 0 1 0 0,1-1-1 0 0,1 1 1 0 0,-1 0-1 0 0,1-1 1 0 0,-1 1-1 0 0,1 0 0 0 0,1-1 1 0 0,-1 1-1 0 0,1-1 1 0 0,-1 0-1 0 0,1 1 1 0 0,1-1-1 0 0,-1 0 1 0 0,0 0-1 0 0,1 0 0 0 0,0-1 1 0 0,0 1-1 0 0,0-1 1 0 0,1 1-1 0 0,6 5 1 0 0,-1-3-16 0 0,0-1 1 0 0,1 0-1 0 0,-1 0 1 0 0,1 0-1 0 0,0-2 1 0 0,0 1-1 0 0,1-1 1 0 0,-1 0-1 0 0,20 1 1 0 0,4 0-124 0 0,60-3 1 0 0,-81-2 82 0 0,0 1 0 0 0,-1-2 0 0 0,1 0 1 0 0,-1 0-1 0 0,1-1 0 0 0,-1-1 0 0 0,0 0 1 0 0,0 0-1 0 0,-1-2 0 0 0,0 1 0 0 0,1-1 1 0 0,-2-1-1 0 0,1 0 0 0 0,-1 0 0 0 0,11-11 0 0 0,-17 14 37 0 0,0-1-1 0 0,0 0 1 0 0,0 0 0 0 0,-1 0-1 0 0,0-1 1 0 0,0 1-1 0 0,0-1 1 0 0,0 1-1 0 0,-1-1 1 0 0,0 0-1 0 0,-1 0 1 0 0,1 0-1 0 0,-1 0 1 0 0,0 0-1 0 0,0 0 1 0 0,-1-1-1 0 0,0 1 1 0 0,0 0-1 0 0,0 0 1 0 0,-1 0-1 0 0,-2-10 1 0 0,-2-2 29 0 0,-1 0 1 0 0,0 0 0 0 0,-1 1 0 0 0,-1 0 0 0 0,-19-31-1 0 0,20 36 2 0 0,-1 0-1 0 0,-1 1 1 0 0,1 1-1 0 0,-2-1 1 0 0,0 1-1 0 0,-13-11 1 0 0,16 16 2 0 0,0 0 0 0 0,0 1 1 0 0,0 0-1 0 0,0 0 0 0 0,-1 1 1 0 0,1-1-1 0 0,-1 2 1 0 0,0-1-1 0 0,0 1 0 0 0,0 0 1 0 0,0 1-1 0 0,-8-1 0 0 0,5 2-15 0 0,1 0-1 0 0,-1 1 0 0 0,1 0 0 0 0,0 0 1 0 0,0 2-1 0 0,0-1 0 0 0,0 1 0 0 0,0 0 0 0 0,0 1 1 0 0,1 0-1 0 0,-1 1 0 0 0,1 0 0 0 0,-16 12 1 0 0,19-13-20 0 0,0 1 0 0 0,0 1 0 0 0,1-1 1 0 0,0 1-1 0 0,0 0 0 0 0,0 0 0 0 0,0 0 1 0 0,1 0-1 0 0,0 1 0 0 0,1 0 0 0 0,-1 0 0 0 0,1 0 1 0 0,1 0-1 0 0,-1 1 0 0 0,1-1 0 0 0,0 1 1 0 0,1-1-1 0 0,0 1 0 0 0,0 10 0 0 0,1-14-4 0 0,0 0-1 0 0,0 0 1 0 0,1 0 0 0 0,0 1-1 0 0,0-1 1 0 0,0 0-1 0 0,0 0 1 0 0,0 0 0 0 0,1 0-1 0 0,0-1 1 0 0,0 1-1 0 0,0 0 1 0 0,0-1-1 0 0,5 6 1 0 0,-3-4-27 0 0,1-1-1 0 0,0 0 1 0 0,0 1-1 0 0,0-2 1 0 0,0 1-1 0 0,0-1 1 0 0,1 0 0 0 0,10 5-1 0 0,1-2-54 0 0,0-1 0 0 0,0-1-1 0 0,1-1 1 0 0,-1 0 0 0 0,1-1-1 0 0,18 0 1 0 0,-14-2-550 0 0,0-1-1 0 0,-1-2 1 0 0,42-8-1 0 0,61-27-8366 0 0,-96 28 6986 0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101 605 3153 0 0,'-4'-2'1635'0'0,"0"1"-1"0"0,0-1 1 0 0,0 0 0 0 0,1-1 0 0 0,-1 1 0 0 0,1 0 0 0 0,0-1 0 0 0,-4-3-1 0 0,12 14 2474 0 0,4 11-2865 0 0,-2-3-776 0 0,88 192 1642 0 0,-51-106-1599 0 0,-35-75-372 0 0,0 1 0 0 0,4 29 1 0 0,-12-65-168 0 0,-1 0 1 0 0,0 0 0 0 0,-1 0-1 0 0,0 0 1 0 0,0 0 0 0 0,0 0-1 0 0,-1 0 1 0 0,-1 1 0 0 0,1-1-1 0 0,-6-10 1 0 0,-3-4-19 0 0,-2 1 1 0 0,-15-22-1 0 0,-11-16-12 0 0,-41-92 21 0 0,69 125 23 0 0,1-1 0 0 0,1 0 0 0 0,-11-55 1 0 0,13 35 19 0 0,1 0 1 0 0,2-75 0 0 0,5 101-2 0 0,1 1 0 0 0,0 0 0 0 0,1-1 0 0 0,2 1 0 0 0,0 1 0 0 0,1-1 0 0 0,0 1 0 0 0,16-30 0 0 0,-20 45-8 0 0,1-1 1 0 0,0 1-1 0 0,0 0 1 0 0,0 0-1 0 0,1 0 1 0 0,0 0-1 0 0,-1 0 1 0 0,1 1-1 0 0,0-1 1 0 0,1 1-1 0 0,-1 0 1 0 0,1 1-1 0 0,-1-1 1 0 0,8-2-1 0 0,-5 2 4 0 0,0 1 0 0 0,0 1-1 0 0,0-1 1 0 0,1 1 0 0 0,-1 0-1 0 0,1 1 1 0 0,-1 0 0 0 0,1 0-1 0 0,8 1 1 0 0,2 2-9 0 0,-1 1 1 0 0,0 1-1 0 0,0 0 1 0 0,0 1-1 0 0,-1 1 1 0 0,0 0-1 0 0,28 18 1 0 0,-26-13 7 0 0,0 1 0 0 0,0 1-1 0 0,-2 1 1 0 0,1 0 0 0 0,-2 1 0 0 0,0 1 0 0 0,21 31-1 0 0,-28-35-645 0 0,0 1 0 0 0,-1-1-1 0 0,-1 1 1 0 0,9 29-1 0 0,-12-30-974 0 0,0-1 0 0 0,-1 1 0 0 0,-1 0 0 0 0,0 1-1 0 0,-1-1 1 0 0,-1 17 0 0 0,-2 0-4774 0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16 2497 0 0,'0'0'105'0'0,"-12"7"4813"0"0,12-7-4683 0 0,0 1 0 0 0,-1-1 0 0 0,1 0 0 0 0,0 0 0 0 0,-1 0-1 0 0,1 1 1 0 0,0-1 0 0 0,-1 0 0 0 0,1 0 0 0 0,0 0 0 0 0,-1 0 0 0 0,1 0 0 0 0,0 0 0 0 0,-1 0 0 0 0,1 0 0 0 0,-1 0 0 0 0,1 0 0 0 0,0 0 0 0 0,-1 0 0 0 0,1 0 0 0 0,0 0 0 0 0,-1 0 0 0 0,1 0 0 0 0,0 0-1 0 0,-1 0 1 0 0,1-1 0 0 0,0 1 0 0 0,-1 0 0 0 0,1 0 0 0 0,-1-1 0 0 0,18 0 2016 0 0,161-8-45 0 0,-16 0-2511 0 0,-84 8-14 0 0,30 0-3581 0 0,-74-1 1239 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14 160 512 0 0,'2'-12'1348'0'0,"-2"10"-321"0"0,0 0 0 0 0,0 0 1 0 0,0 0-1 0 0,0 0 0 0 0,1 0 0 0 0,-1 1 1 0 0,1-1-1 0 0,0 0 0 0 0,-1 0 0 0 0,1 1 0 0 0,0-1 1 0 0,2-3-1 0 0,0 8 2022 0 0,3 15-1560 0 0,-1 13-476 0 0,-1 0 0 0 0,-1 0 0 0 0,-2 39 0 0 0,-12 95-48 0 0,7-127-786 0 0,-25 252 417 0 0,28-273-511 0 0,0 1 1 0 0,4 26-1 0 0,-3-43-80 0 0,0-1-1 0 0,0 0 1 0 0,0 1-1 0 0,0-1 1 0 0,0 0 0 0 0,0 0-1 0 0,0 1 1 0 0,0-1-1 0 0,0 0 1 0 0,0 1-1 0 0,0-1 1 0 0,0 0 0 0 0,0 0-1 0 0,0 1 1 0 0,0-1-1 0 0,0 0 1 0 0,0 0-1 0 0,1 1 1 0 0,-1-1 0 0 0,0 0-1 0 0,0 0 1 0 0,0 1-1 0 0,0-1 1 0 0,1 0-1 0 0,-1 0 1 0 0,0 0 0 0 0,0 1-1 0 0,0-1 1 0 0,1 0-1 0 0,-1 0 1 0 0,0 0-1 0 0,0 0 1 0 0,1 0-1 0 0,-1 1 1 0 0,8-8 148 0 0,3-14 58 0 0,-7 9-137 0 0,-1 0-1 0 0,0 1 0 0 0,-1-1 0 0 0,2-24 1 0 0,-4-51 94 0 0,0 42-59 0 0,-1-11-20 0 0,6-157 156 0 0,-2 178-213 0 0,1 1 0 0 0,2 0 1 0 0,1 1-1 0 0,13-37 0 0 0,-16 60-26 0 0,-1 0 0 0 0,2 0-1 0 0,-1 0 1 0 0,2 1 0 0 0,-1 0-1 0 0,10-13 1 0 0,-13 20-5 0 0,0 1-1 0 0,-1-1 1 0 0,1 0 0 0 0,0 1 0 0 0,0-1-1 0 0,-1 1 1 0 0,1-1 0 0 0,0 1-1 0 0,0 0 1 0 0,1 0 0 0 0,-1 0 0 0 0,0 0-1 0 0,0 0 1 0 0,1 1 0 0 0,-1-1 0 0 0,0 1-1 0 0,0-1 1 0 0,1 1 0 0 0,-1 0 0 0 0,1 0-1 0 0,-1 0 1 0 0,0 0 0 0 0,1 0-1 0 0,-1 1 1 0 0,0-1 0 0 0,1 1 0 0 0,-1-1-1 0 0,0 1 1 0 0,0 0 0 0 0,1 0 0 0 0,-1 0-1 0 0,0 0 1 0 0,0 0 0 0 0,3 3 0 0 0,9 7-4 0 0,0-1 0 0 0,-1 2 0 0 0,-1 0 0 0 0,0 0 0 0 0,0 1 1 0 0,-2 0-1 0 0,13 21 0 0 0,0 3 4 0 0,28 69-1 0 0,-45-92 17 0 0,-1 1-1 0 0,0 0 1 0 0,-1 1 0 0 0,-1-1-1 0 0,-1 1 1 0 0,0-1-1 0 0,0 27 1 0 0,-4 7 77 0 0,-10 54-1 0 0,-1 2 86 0 0,15-82-165 0 0,-2-23-10 0 0,0 1 0 0 0,0-1 0 0 0,0 1 0 0 0,0-1 0 0 0,0 1 0 0 0,0-1 0 0 0,0 0 0 0 0,1 1 0 0 0,-1-1 0 0 0,0 1 0 0 0,0-1 0 0 0,0 1 0 0 0,1-1 0 0 0,-1 0 0 0 0,0 1 0 0 0,0-1 0 0 0,1 0 0 0 0,-1 1 0 0 0,0-1 0 0 0,1 0 0 0 0,-1 1 0 0 0,0-1 0 0 0,1 0 0 0 0,-1 0 0 0 0,1 1 0 0 0,-1-1 0 0 0,0 0 0 0 0,1 0 0 0 0,-1 0 0 0 0,1 1 0 0 0,-1-1 0 0 0,1 0 0 0 0,-1 0 0 0 0,0 0 0 0 0,1 0 0 0 0,-1 0 0 0 0,1 0 0 0 0,-1 0-1 0 0,1 0 1 0 0,-1 0 0 0 0,1 0 0 0 0,-1 0 0 0 0,0 0 0 0 0,1-1 0 0 0,-1 1 0 0 0,1 0 0 0 0,1-1 2 0 0,-1-1-1 0 0,1 1 0 0 0,-1 0 0 0 0,0-1 0 0 0,0 1 0 0 0,0-1 0 0 0,0 1 1 0 0,0-1-1 0 0,0 0 0 0 0,0 1 0 0 0,0-1 0 0 0,-1 0 0 0 0,2-2 0 0 0,5-26-14 0 0,-6 29 9 0 0,32-247-56 0 0,-13 69 18 0 0,-13 138 34 0 0,1 1 0 0 0,19-53-1 0 0,-22 79-5 0 0,1-1-1 0 0,1 1 1 0 0,10-17-1 0 0,-15 28 4 0 0,0 0 0 0 0,0-1 0 0 0,0 1 1 0 0,1 0-1 0 0,0 0 0 0 0,-1 0 0 0 0,1 0 0 0 0,0 1 1 0 0,0-1-1 0 0,1 1 0 0 0,-1 0 0 0 0,1 0 0 0 0,-1 0 0 0 0,1 0 1 0 0,-1 1-1 0 0,1-1 0 0 0,0 1 0 0 0,5-1 0 0 0,-7 2 4 0 0,0 0 0 0 0,0 0-1 0 0,1 1 1 0 0,-1-1 0 0 0,0 1-1 0 0,0-1 1 0 0,0 1 0 0 0,1 0 0 0 0,-1 0-1 0 0,0 0 1 0 0,0 0 0 0 0,0 0-1 0 0,-1 0 1 0 0,1 1 0 0 0,0-1-1 0 0,0 1 1 0 0,-1-1 0 0 0,1 1-1 0 0,-1 0 1 0 0,1 0 0 0 0,1 3 0 0 0,3 3-21 0 0,-1 1 1 0 0,0 0-1 0 0,5 13 1 0 0,0 2 8 0 0,-2 0 0 0 0,-1 1 0 0 0,-2-1 0 0 0,0 2-1 0 0,-1-1 1 0 0,0 38 0 0 0,-14 153-1 0 0,5-151 12 0 0,4-54-38 0 0,-1 7-120 0 0,1 0-1 0 0,1-1 0 0 0,0 1 0 0 0,6 33 0 0 0,-6-50 77 0 0,1 1-1 0 0,-1-1 1 0 0,1 1 0 0 0,-1-1 0 0 0,1 0-1 0 0,0 1 1 0 0,-1-1 0 0 0,1 0-1 0 0,0 0 1 0 0,0 0 0 0 0,0 1-1 0 0,0-1 1 0 0,0 0 0 0 0,0 0-1 0 0,0 0 1 0 0,0-1 0 0 0,1 1 0 0 0,-1 0-1 0 0,0 0 1 0 0,1-1 0 0 0,-1 1-1 0 0,0-1 1 0 0,1 1 0 0 0,-1-1-1 0 0,1 1 1 0 0,-1-1 0 0 0,0 0-1 0 0,1 0 1 0 0,-1 0 0 0 0,1 1 0 0 0,2-2-1 0 0,0 1-505 0 0,1 0 0 0 0,0-1-1 0 0,0 0 1 0 0,-1 0 0 0 0,1 0 0 0 0,-1-1-1 0 0,1 0 1 0 0,6-3 0 0 0,9-6-2808 0 0,3-3-220 0 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223 106 512 0 0,'-9'0'1561'0'0,"1"1"0"0"0,0 0 0 0 0,0 0 0 0 0,-1 1-1 0 0,1 0 1 0 0,0 0 0 0 0,0 1 0 0 0,-9 4 0 0 0,8-3-740 0 0,1 1 0 0 0,0 0 0 0 0,0 1 0 0 0,0-1 1 0 0,1 1-1 0 0,-12 13 0 0 0,11-10-628 0 0,1 0 0 0 0,1 0 0 0 0,-1 1 0 0 0,1 0 0 0 0,1 0 0 0 0,0 0 0 0 0,0 1 0 0 0,1 0 0 0 0,0-1 0 0 0,1 2 0 0 0,0-1 0 0 0,-1 20 0 0 0,3-27-154 0 0,1 1 0 0 0,0-1 0 0 0,0 1 0 0 0,0-1 0 0 0,1 1 0 0 0,-1-1 0 0 0,1 1 1 0 0,0-1-1 0 0,1 0 0 0 0,-1 1 0 0 0,1-1 0 0 0,0 0 0 0 0,0 0 0 0 0,0 0 0 0 0,3 4 0 0 0,-1-3-17 0 0,-1-1-1 0 0,1 0 0 0 0,0 0 0 0 0,1-1 1 0 0,-1 1-1 0 0,1-1 0 0 0,-1 0 1 0 0,1 0-1 0 0,0 0 0 0 0,9 3 1 0 0,2-1-34 0 0,0-1 1 0 0,0 0 0 0 0,0-2-1 0 0,0 1 1 0 0,0-2 0 0 0,1 0 0 0 0,20-2-1 0 0,-28 0 1 0 0,0 0 0 0 0,0-1 0 0 0,0 0-1 0 0,-1-1 1 0 0,1 1 0 0 0,0-2-1 0 0,-1 1 1 0 0,0-1 0 0 0,0-1 0 0 0,0 1-1 0 0,0-1 1 0 0,-1-1 0 0 0,0 1 0 0 0,0-1-1 0 0,0-1 1 0 0,-1 1 0 0 0,1-1-1 0 0,-2 0 1 0 0,1-1 0 0 0,-1 1 0 0 0,0-1-1 0 0,-1 0 1 0 0,0 0 0 0 0,0 0 0 0 0,-1-1-1 0 0,0 0 1 0 0,0 1 0 0 0,-1-1 0 0 0,0 0-1 0 0,1-14 1 0 0,-3 4-4 0 0,-2 1-1 0 0,0 0 1 0 0,-1-1-1 0 0,-1 1 1 0 0,0 1 0 0 0,-1-1-1 0 0,-2 1 1 0 0,1 0-1 0 0,-2 0 1 0 0,-16-27 0 0 0,22 41 16 0 0,0 0 1 0 0,0 0-1 0 0,0 0 0 0 0,-1 0 1 0 0,1 0-1 0 0,-1 0 1 0 0,0 0-1 0 0,0 1 1 0 0,0 0-1 0 0,0-1 1 0 0,0 1-1 0 0,-1 0 1 0 0,1 1-1 0 0,0-1 1 0 0,-1 0-1 0 0,-5 0 0 0 0,4 1 6 0 0,0 0 1 0 0,0 0-1 0 0,0 1 0 0 0,0 0 0 0 0,-1 0 0 0 0,1 0 0 0 0,0 1 0 0 0,0 0 0 0 0,0 0 0 0 0,0 0 0 0 0,-9 4 0 0 0,1 0 7 0 0,0 1 0 0 0,1 1 0 0 0,0 0 0 0 0,0 1 0 0 0,1 0-1 0 0,0 1 1 0 0,0 0 0 0 0,-16 18 0 0 0,10-7 25 0 0,1 0 0 0 0,1 1-1 0 0,-23 42 1 0 0,34-55-38 0 0,0 0 0 0 0,1 0 1 0 0,0 0-1 0 0,0 0 0 0 0,1 0 0 0 0,0 1 0 0 0,0 0 1 0 0,1-1-1 0 0,0 1 0 0 0,1-1 0 0 0,0 1 1 0 0,1 13-1 0 0,0-18 4 0 0,0 1 0 0 0,0 0 0 0 0,1 0 0 0 0,0 0 0 0 0,-1-1 0 0 0,1 1 0 0 0,1-1 0 0 0,-1 0 0 0 0,1 1 0 0 0,0-1 0 0 0,-1 0 0 0 0,2 0 0 0 0,-1-1 0 0 0,0 1 0 0 0,1-1 0 0 0,0 1 0 0 0,0-1 0 0 0,0 0 0 0 0,0-1 0 0 0,0 1 0 0 0,1-1 0 0 0,-1 0 0 0 0,6 2 0 0 0,1 0-2 0 0,0-1 1 0 0,0 0-1 0 0,1-1 0 0 0,0 0 0 0 0,-1-1 1 0 0,1 0-1 0 0,0-1 0 0 0,0 0 1 0 0,-1-1-1 0 0,1 0 0 0 0,0-1 0 0 0,-1 0 1 0 0,1-1-1 0 0,20-8 0 0 0,-20 7-59 0 0,-1-2 1 0 0,0 1-1 0 0,0-2 0 0 0,0 1 0 0 0,-1-1 0 0 0,1-1 1 0 0,-2 0-1 0 0,1-1 0 0 0,-1 1 0 0 0,-1-2 0 0 0,0 1 0 0 0,0-1 1 0 0,11-20-1 0 0,-14 20 4 0 0,-1-1 0 0 0,-1 1 0 0 0,1-1 0 0 0,-2 0 0 0 0,0 0 0 0 0,0 0 1 0 0,-1-1-1 0 0,0 1 0 0 0,-1 0 0 0 0,0 0 0 0 0,-1-1 0 0 0,-3-14 0 0 0,4 25 51 0 0,0 0 0 0 0,0 0 0 0 0,0 0 0 0 0,-1 0 0 0 0,1 0 0 0 0,0 0 0 0 0,-1 0 0 0 0,1 0 0 0 0,0 0 0 0 0,-1 0 0 0 0,0 0 0 0 0,1 0 0 0 0,-1 0 0 0 0,1 0 0 0 0,-2-1-1 0 0,1 2 6 0 0,1 0-1 0 0,-1 0 0 0 0,1 0 0 0 0,-1 0 0 0 0,1 0 0 0 0,-1 0 0 0 0,1 0 0 0 0,-1 0 0 0 0,1 0 0 0 0,-1 1 0 0 0,1-1 0 0 0,0 0 1 0 0,-1 0-1 0 0,1 0 0 0 0,-1 1 0 0 0,1-1 0 0 0,-1 0 0 0 0,1 0 0 0 0,0 1 0 0 0,-1-1 0 0 0,1 0 0 0 0,0 1 0 0 0,-1-1 0 0 0,1 0 0 0 0,0 1 1 0 0,0-1-1 0 0,-1 0 0 0 0,1 1 0 0 0,0-1 0 0 0,0 1 0 0 0,-1-1 0 0 0,1 1 0 0 0,0-1 0 0 0,0 0 0 0 0,0 1 0 0 0,0 0 0 0 0,-4 9 17 0 0,0-1 0 0 0,0 1-1 0 0,1 0 1 0 0,1 1-1 0 0,0-1 1 0 0,0 0 0 0 0,1 1-1 0 0,1-1 1 0 0,-1 1 0 0 0,3 18-1 0 0,-1-19-5 0 0,1-1 1 0 0,-1 0-1 0 0,2 0 0 0 0,-1 0 1 0 0,1 0-1 0 0,1 0 0 0 0,-1 0 0 0 0,2-1 1 0 0,-1 0-1 0 0,1 0 0 0 0,0 0 1 0 0,8 9-1 0 0,-9-13-170 0 0,-1-1 0 0 0,1 0 1 0 0,0 0-1 0 0,0 0 0 0 0,0 0 0 0 0,0 0 1 0 0,1-1-1 0 0,-1 0 0 0 0,1 0 0 0 0,-1 0 1 0 0,1 0-1 0 0,0-1 0 0 0,-1 0 0 0 0,1 0 1 0 0,7 1-1 0 0,0-2-424 0 0,0 0 0 0 0,0-1 0 0 0,-1 0 0 0 0,1-1 0 0 0,13-3 0 0 0,-9 2-1546 0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0 304 0 0,'-3'1'1437'0'0,"-1"1"-1"0"0,1-1 1 0 0,0 1-1 0 0,-1 0 1 0 0,1-1-1 0 0,0 1 1 0 0,-4 4-1 0 0,6-5-933 0 0,0 0-1 0 0,0 0 1 0 0,1 0-1 0 0,-1 1 1 0 0,0-1-1 0 0,1 0 1 0 0,-1 0-1 0 0,1 0 1 0 0,-1 1-1 0 0,1-1 1 0 0,-1 3-1 0 0,1 12 220 0 0,1-6-346 0 0,1-1 0 0 0,1 1 0 0 0,0-1 1 0 0,0 1-1 0 0,1-1 0 0 0,0 0 0 0 0,0 0 0 0 0,1-1 0 0 0,0 0 1 0 0,1 1-1 0 0,7 7 0 0 0,12 13 212 0 0,44 38 0 0 0,-53-51-475 0 0,5 4-28 0 0,1-1 0 0 0,1 0 1 0 0,33 19-1 0 0,-46-33-559 0 0,1 1-1 0 0,0-1 1 0 0,0-1 0 0 0,16 4 0 0 0,-18-6-848 0 0,0 0-1 0 0,0-1 1 0 0,0 0-1 0 0,1 0 1 0 0,-1-1 0 0 0,14-2-1 0 0,-7-1-3011 0 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380 0 3865 0 0,'-29'9'8998'0'0,"4"2"-4010"0"0,13-5-3888 0 0,1 1 0 0 0,1 0 0 0 0,-1 1 1 0 0,-15 16-1 0 0,-3 7-366 0 0,1 1 1 0 0,-35 54 0 0 0,-23 29-2106 0 0,51-75-5081 0 0,21-23 1922 0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546 157 512 0 0,'1'-38'1997'0'0,"-1"29"214"0"0,-1-1 1 0 0,0 0-1 0 0,0 0 0 0 0,-3-10 1 0 0,3 16-1468 0 0,0 1 1 0 0,-1 0-1 0 0,1-1 1 0 0,-1 1-1 0 0,1 0 0 0 0,-1 0 1 0 0,0 0-1 0 0,0 0 1 0 0,0 0-1 0 0,-1 0 1 0 0,1 0-1 0 0,0 1 1 0 0,-4-4-1 0 0,3 5-665 0 0,0-1 0 0 0,0 1 0 0 0,1-1 0 0 0,-1 1 0 0 0,0 0 0 0 0,0 0 0 0 0,0 0 0 0 0,0 0 0 0 0,0 0 0 0 0,-6 0 0 0 0,-3 1 212 0 0,-1 0-1 0 0,1 1 0 0 0,0 0 0 0 0,0 0 0 0 0,0 2 1 0 0,-24 6-1 0 0,7 2 84 0 0,-43 22 1 0 0,51-23-234 0 0,1 2-1 0 0,1 1 1 0 0,0 0 0 0 0,0 1 0 0 0,2 1 0 0 0,-1 1-1 0 0,2 0 1 0 0,0 1 0 0 0,-15 24 0 0 0,22-29-92 0 0,1 0 1 0 0,1 1-1 0 0,0-1 0 0 0,1 2 1 0 0,0-1-1 0 0,1 1 0 0 0,1 0 1 0 0,0 0-1 0 0,0 0 1 0 0,2 1-1 0 0,0-1 0 0 0,1 1 1 0 0,0-1-1 0 0,1 1 0 0 0,3 26 1 0 0,-1-30-44 0 0,1 1 0 0 0,0-1 0 0 0,1 0 0 0 0,0 1 0 0 0,1-2 1 0 0,0 1-1 0 0,1-1 0 0 0,0 1 0 0 0,0-1 0 0 0,1-1 0 0 0,1 0 1 0 0,-1 0-1 0 0,14 11 0 0 0,-7-7-55 0 0,0-2 0 0 0,1 0 0 0 0,1-1-1 0 0,0-1 1 0 0,0 0 0 0 0,0-1 0 0 0,32 11 0 0 0,82 18-879 0 0,-111-33 274 0 0,0 0-1 0 0,1-2 0 0 0,-1 0 1 0 0,35-2-1 0 0,-46-1-177 0 0,1 0-1 0 0,0-1 1 0 0,13-4-1 0 0,-11 2-1717 0 0,-1 0 0 0 0,12-7 0 0 0,-4 0-2572 0 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16 215 400 0 0,'-1'-157'16237'0'0,"1"99"-9936"0"0,-9 94-3419 0 0,5 7-2496 0 0,3 0 1 0 0,0-1-1 0 0,3 1 0 0 0,2 0 0 0 0,1-1 0 0 0,15 54 0 0 0,-15-75-335 0 0,55 185-119 0 0,-59-201-99 0 0,1-1 0 0 0,0 1-1 0 0,0-1 1 0 0,0 1 0 0 0,0-1 0 0 0,1 0 0 0 0,5 7-1 0 0,-8-11 108 0 0,0 1-1 0 0,1-1 1 0 0,-1 0-1 0 0,0 0 1 0 0,0 0-1 0 0,0 0 1 0 0,0 0-1 0 0,0 0 1 0 0,0 0-1 0 0,0 0 1 0 0,0 0-1 0 0,0 0 1 0 0,0 0-1 0 0,0 0 1 0 0,0 0-1 0 0,0 0 1 0 0,1 0-1 0 0,-1 0 1 0 0,0 0-1 0 0,0 0 1 0 0,0 0-1 0 0,0 0 1 0 0,0 0-1 0 0,0 0 1 0 0,0 0-1 0 0,0 0 1 0 0,0 0-1 0 0,0 0 1 0 0,0 0-1 0 0,0 0 1 0 0,1 0-1 0 0,-1-1 1 0 0,0 1-1 0 0,0 0 1 0 0,0 0-1 0 0,0 0 1 0 0,0 0-1 0 0,0 0 1 0 0,0 0-1 0 0,0 0 1 0 0,0 0-1 0 0,0 0 1 0 0,0 0-1 0 0,0 0 1 0 0,0 0-1 0 0,0 0 1 0 0,0 0-1 0 0,0-1 0 0 0,0 1 1 0 0,0 0-1 0 0,0 0 1 0 0,0 0 0 0 0,2-7-2203 0 0,0-7-2506 0 0,-2 3 106 0 0,1-1-282 0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70 337 2825 0 0,'-5'-2'1180'0'0,"1"1"0"0"0,0-1 1 0 0,0 0-1 0 0,0 0 1 0 0,1 0-1 0 0,-1-1 1 0 0,0 1-1 0 0,1-1 1 0 0,0 0-1 0 0,-1 0 0 0 0,-2-4 1 0 0,4 4-577 0 0,-1-1 0 0 0,1 1 0 0 0,0-1 0 0 0,0 0 0 0 0,0 1 0 0 0,0-1-1 0 0,1 0 1 0 0,0 0 0 0 0,0-1 0 0 0,-1-4 0 0 0,1 2-354 0 0,1 0-1 0 0,0 1 0 0 0,0-1 1 0 0,0 0-1 0 0,1 0 1 0 0,0 0-1 0 0,1 1 0 0 0,-1-1 1 0 0,1 0-1 0 0,1 1 0 0 0,-1-1 1 0 0,1 1-1 0 0,0 0 0 0 0,5-8 1 0 0,0 3-181 0 0,1 0 0 0 0,0 1 0 0 0,1 0 0 0 0,0 0 1 0 0,0 1-1 0 0,1 0 0 0 0,0 1 0 0 0,1 0 0 0 0,-1 1 0 0 0,2 0 0 0 0,-1 1 1 0 0,1 0-1 0 0,0 1 0 0 0,21-5 0 0 0,-3 2-87 0 0,0 2-1 0 0,1 2 1 0 0,-1 0-1 0 0,0 2 1 0 0,44 3 0 0 0,-67-1 7 0 0,-1 1 0 0 0,1 0 0 0 0,-1 0 0 0 0,1 1 1 0 0,-1-1-1 0 0,0 2 0 0 0,0-1 0 0 0,0 1 0 0 0,0 0 1 0 0,0 0-1 0 0,-1 1 0 0 0,1 0 0 0 0,-1 0 0 0 0,0 1 1 0 0,0 0-1 0 0,0 0 0 0 0,-1 0 0 0 0,0 1 0 0 0,0-1 1 0 0,0 1-1 0 0,-1 0 0 0 0,0 1 0 0 0,0-1 0 0 0,0 1 1 0 0,-1 0-1 0 0,0 0 0 0 0,0 0 0 0 0,2 13 0 0 0,-3-11 1 0 0,0 1-1 0 0,-1-1 0 0 0,-1 1 1 0 0,1-1-1 0 0,-1 0 1 0 0,-1 1-1 0 0,0-1 0 0 0,0 1 1 0 0,-1-1-1 0 0,0 0 1 0 0,-7 17-1 0 0,3-14 31 0 0,0 0 0 0 0,-1 0-1 0 0,0-1 1 0 0,-1 0 0 0 0,0 0-1 0 0,0-1 1 0 0,-19 16 0 0 0,16-15-9 0 0,-1-1 0 0 0,-1 0 0 0 0,1-1-1 0 0,-2 0 1 0 0,1-1 0 0 0,-1 0 0 0 0,0-2 0 0 0,-1 1 0 0 0,1-2 0 0 0,-1 0-1 0 0,0 0 1 0 0,-1-2 0 0 0,-21 3 0 0 0,13-3-199 0 0,-60 4 301 0 0,73-7-681 0 0,0 0 0 0 0,-1-1 1 0 0,1 0-1 0 0,-1 0 0 0 0,-11-5 0 0 0,3-2-1595 0 0,4-3-558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1.4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 28 2905 0 0,'-17'-10'7333'0'0,"13"8"-5611"0"0,-1 0-1 0 0,1 0 0 0 0,0-1 0 0 0,-8-5 0 0 0,12 7-1462 0 0,12 3 306 0 0,20 5-514 0 0,53 4 0 0 0,-12-2-265 0 0,-43-4-203 0 0,50 10-148 0 0,-29 0-4890 0 0,-43-11 2109 0 0,-2 0-442 0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74 304 512 0 0,'-5'-21'3737'0'0,"5"20"-3342"0"0,0 0-1 0 0,0 0 1 0 0,0-1 0 0 0,-1 1-1 0 0,1 0 1 0 0,0 0 0 0 0,0 0-1 0 0,-1-1 1 0 0,1 1-1 0 0,-1 0 1 0 0,1 0 0 0 0,-1 0-1 0 0,0 0 1 0 0,1 0 0 0 0,-1 0-1 0 0,0 0 1 0 0,0 0 0 0 0,0 0-1 0 0,1 0 1 0 0,-1 0-1 0 0,0 1 1 0 0,0-1 0 0 0,0 0-1 0 0,-2-1 1 0 0,-4-1 504 0 0,6 2-521 0 0,-1 0-1 0 0,0 0 1 0 0,0 0-1 0 0,-1 0 1 0 0,1 0-1 0 0,0 1 1 0 0,0-1-1 0 0,0 1 1 0 0,-5-1-1 0 0,7 2-302 0 0,-1 0 0 0 0,1 0 0 0 0,0 0 0 0 0,0 0-1 0 0,0 0 1 0 0,0 1 0 0 0,0-1 0 0 0,0 0 0 0 0,0 0-1 0 0,0 0 1 0 0,0 0 0 0 0,0 0 0 0 0,1 0 0 0 0,0 2-1 0 0,-1-1 137 0 0,2 27 225 0 0,-1-1-1 0 0,-1 0 1 0 0,-7 44 0 0 0,0 17-216 0 0,-3 170 441 0 0,19-106-326 0 0,-2-78-211 0 0,29 184 192 0 0,-19-161-157 0 0,-11-67-119 0 0,24 216 290 0 0,-10 129 277 0 0,-11-99 67 0 0,-6-221-485 0 0,3 0 1 0 0,2 0 0 0 0,2 0-1 0 0,22 68 1 0 0,-3-49-81 0 0,4 13-17 0 0,-4 21 480 0 0,-28-105-508 0 0,1 0 0 0 0,-1-1 0 0 0,1 0 0 0 0,0 1-1 0 0,4 4 1 0 0,6 13 30 0 0,-8-7-46 0 0,-2-9-44 0 0,0 1 0 0 0,0-1 0 0 0,1 1 1 0 0,3 5-1 0 0,-6-11 0 0 0,0 1-1 0 0,1-1 1 0 0,-1 0 0 0 0,1 1 0 0 0,-1-1 0 0 0,0 0-1 0 0,1 0 1 0 0,-1 0 0 0 0,1 1 0 0 0,-1-1-1 0 0,1 0 1 0 0,-1 0 0 0 0,1 0 0 0 0,-1 0-1 0 0,1 0 1 0 0,-1 0 0 0 0,1 0 0 0 0,-1 0 0 0 0,1 0-1 0 0,-1 0 1 0 0,1 0 0 0 0,-1 0 0 0 0,0 0-1 0 0,1 0 1 0 0,-1-1 0 0 0,1 1 0 0 0,-1 0-1 0 0,1-1 1 0 0,18-8-1 0 0,-11 4 29 0 0,33-10-30 0 0,1 2 0 0 0,0 2 0 0 0,52-7 0 0 0,131-6-13 0 0,-190 22 5 0 0,161-3-15 0 0,-90 4-34 0 0,123 8-10 0 0,-109-1 62 0 0,133 6 17 0 0,23 2-18 0 0,694-10 56 0 0,-258-6-65 0 0,-594 4-10 0 0,760 4-42 0 0,-2-27 88 0 0,-540 4-19 0 0,301-15 38 0 0,2 18-83 0 0,216 24-26 0 0,-259-1 97 0 0,1147 1-120 0 0,-746-7 94 0 0,-510 8 17 0 0,-26 0-8 0 0,1-17-8 0 0,326-40 54 0 0,-507 23-73 0 0,470-34-38 0 0,-91 24-30 0 0,-494 25 97 0 0,227-8-33 0 0,-259 10 11 0 0,59 0 50 0 0,17 4-33 0 0,182 2-84 0 0,-59 9-4 0 0,-84-8-40 0 0,-133-2 91 0 0,258-3-52 0 0,121 1 110 0 0,-12 2-16 0 0,2-1-115 0 0,106 15-38 0 0,-458-10-28 0 0,411 7-84 0 0,-239-4 214 0 0,2 1 59 0 0,-141 4-31 0 0,-51-3-11 0 0,27 7-78 0 0,23 0-108 0 0,-65-8 146 0 0,-60-4 71 0 0,1-1 0 0 0,-1-1 0 0 0,43-6 0 0 0,46-15 5 0 0,-128 20-13 0 0,-1 0 0 0 0,1 0 0 0 0,0 0 0 0 0,0 0-1 0 0,0-1 1 0 0,0 1 0 0 0,0 0 0 0 0,0-1 0 0 0,0 1-1 0 0,0 0 1 0 0,-1-1 0 0 0,1 0 0 0 0,0 1 0 0 0,1-2 0 0 0,-2 2-1 0 0,1-1 1 0 0,-1 0-1 0 0,0 0 1 0 0,0 1 0 0 0,0-1-1 0 0,0 0 1 0 0,0 1 0 0 0,0-1-1 0 0,0 0 1 0 0,0 0 0 0 0,0 1-1 0 0,0-1 1 0 0,0 0-1 0 0,-1 1 1 0 0,1-1 0 0 0,0 0-1 0 0,-1 0 1 0 0,-1-7 11 0 0,1 1 0 0 0,0-1 0 0 0,1 1 0 0 0,-1-1 0 0 0,1 1 0 0 0,1-1 0 0 0,-1 0 0 0 0,1 1 0 0 0,1-1 0 0 0,2-9-1 0 0,-1 5-27 0 0,-1-1-1 0 0,1-21 0 0 0,-6-27 90 0 0,-3-1 1 0 0,-19-82 0 0 0,2 15-61 0 0,-59-597 132 0 0,49 399 190 0 0,27 267-277 0 0,-35-279 509 0 0,-47-104 52 0 0,72 386-609 0 0,-2 0-1 0 0,-3 2 0 0 0,-28-54 1 0 0,26 60-329 0 0,25 56-450 0 0,0-1 0 0 0,-1 1 0 0 0,0 0 0 0 0,0 0 1 0 0,0-1-1 0 0,-1 1 0 0 0,-1 10 0 0 0,1-10-546 0 0,-1 0 1 0 0,0 1-1 0 0,0-1 1 0 0,-1 0-1 0 0,-2 7 0 0 0,-8 16-1806 0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0:10.37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15 1 8 0 0,'-3'0'0'0'0,"-1"0"0"0"0,1 0 0 0 0,-1 0 0 0 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3:40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8 0 0,'1'-3'0'0'0,"-1"2"0"0"0,2 0 0 0 0,-2-2 0 0 0,1 1 0 0 0,-1 1 0 0 0,0-1 0 0 0,0 5 0 0 0,-1 0 0 0 0,-2 1 0 0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09.2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46 175 512 0 0,'-3'-8'3162'0'0,"-5"-9"6326"0"0,8 17-9379 0 0,0 0 0 0 0,0-1 0 0 0,0 1 0 0 0,-1 0 0 0 0,1 0 0 0 0,0-1 0 0 0,0 1 1 0 0,-1 0-1 0 0,1 0 0 0 0,0 0 0 0 0,-1 0 0 0 0,1 0 0 0 0,0 0 0 0 0,0-1 0 0 0,-1 1 0 0 0,1 0 1 0 0,0 0-1 0 0,-1 0 0 0 0,1 0 0 0 0,0 0 0 0 0,-1 0 0 0 0,1 0 0 0 0,0 0 0 0 0,-1 0 1 0 0,1 0-1 0 0,0 0 0 0 0,-1 0 0 0 0,1 1 0 0 0,0-1 0 0 0,0 0 0 0 0,-1 0 0 0 0,1 0 0 0 0,0 0 1 0 0,-1 0-1 0 0,1 1 0 0 0,0-1 0 0 0,0 0 0 0 0,0 0 0 0 0,-1 1 0 0 0,1-1 0 0 0,0 0 0 0 0,0 0 1 0 0,0 1-1 0 0,-1-1 0 0 0,1 0 0 0 0,0 0 0 0 0,0 1 0 0 0,0-1 0 0 0,0 1 0 0 0,-3 2 150 0 0,1 1-1 0 0,0 0 1 0 0,0 0-1 0 0,0 0 1 0 0,0 1-1 0 0,1-1 1 0 0,0 0-1 0 0,0 0 1 0 0,0 1-1 0 0,0-1 1 0 0,0 6-1 0 0,1 8 109 0 0,3 27-1 0 0,-1-5 227 0 0,-1-26-358 0 0,-1 18 93 0 0,0-30-282 0 0,0 0 0 0 0,0 0 0 0 0,-1 0 0 0 0,1-1 0 0 0,0 1 0 0 0,-1 0 0 0 0,0 0 0 0 0,1-1 0 0 0,-1 1 0 0 0,0 0 0 0 0,0-1 0 0 0,0 1 0 0 0,-1 1 0 0 0,2-3 78 0 0,1-8-65 0 0,0-1-1 0 0,1 0 1 0 0,1 0 0 0 0,-1 1-1 0 0,8-15 1 0 0,-2 1-36 0 0,10-34 84 0 0,18-46-82 0 0,-31 92-20 0 0,-1 0 1 0 0,2 1 0 0 0,-1 0 0 0 0,1 0 0 0 0,1 0 0 0 0,-1 1-1 0 0,14-13 1 0 0,-16 18-3 0 0,-1 0 0 0 0,0 0-1 0 0,1 1 1 0 0,0-1-1 0 0,-1 1 1 0 0,1 0 0 0 0,0 0-1 0 0,0 1 1 0 0,0-1-1 0 0,5 0 1 0 0,-7 1 1 0 0,0 1 1 0 0,0 0-1 0 0,0 0 0 0 0,0 0 0 0 0,0 0 1 0 0,0 0-1 0 0,0 0 0 0 0,0 1 0 0 0,0-1 1 0 0,0 1-1 0 0,0-1 0 0 0,0 1 0 0 0,0 0 1 0 0,0 0-1 0 0,0-1 0 0 0,0 1 0 0 0,0 1 1 0 0,-1-1-1 0 0,1 0 0 0 0,-1 0 0 0 0,1 1 1 0 0,2 2-1 0 0,2 3 2 0 0,0 1 0 0 0,-1 0 0 0 0,0 0-1 0 0,0 1 1 0 0,-1 0 0 0 0,0-1 0 0 0,-1 1 0 0 0,1 1 0 0 0,-2-1-1 0 0,3 14 1 0 0,-1-2 83 0 0,-2-1-1 0 0,0 1 0 0 0,-3 37 0 0 0,1-53-46 0 0,0-1 0 0 0,-1 0-1 0 0,0 0 1 0 0,0 1-1 0 0,0-1 1 0 0,0 0 0 0 0,0 0-1 0 0,-1 0 1 0 0,0 0-1 0 0,0 0 1 0 0,0-1 0 0 0,0 1-1 0 0,-1 0 1 0 0,1-1-1 0 0,-1 0 1 0 0,0 1 0 0 0,0-1-1 0 0,0 0 1 0 0,0-1-1 0 0,-6 5 1 0 0,9-7-39 0 0,0 0-1 0 0,0 0 1 0 0,0 0 0 0 0,0 0 0 0 0,0 0 0 0 0,0 0-1 0 0,0 0 1 0 0,-1 0 0 0 0,1 0 0 0 0,0 0-1 0 0,0 0 1 0 0,0 0 0 0 0,0 0 0 0 0,0 0-1 0 0,0 0 1 0 0,-1 0 0 0 0,1 1 0 0 0,0-1-1 0 0,0 0 1 0 0,0 0 0 0 0,0-1 0 0 0,0 1-1 0 0,0 0 1 0 0,-1 0 0 0 0,1 0 0 0 0,0 0-1 0 0,0 0 1 0 0,0 0 0 0 0,0 0 0 0 0,0 0 0 0 0,0 0-1 0 0,0 0 1 0 0,-1 0 0 0 0,1 0 0 0 0,0 0-1 0 0,0 0 1 0 0,0 0 0 0 0,0 0 0 0 0,0-1-1 0 0,0 1 1 0 0,0 0 0 0 0,0 0 0 0 0,0 0-1 0 0,0 0 1 0 0,-1 0 0 0 0,1 0 0 0 0,0-1-1 0 0,1-8 38 0 0,5-8-39 0 0,61-133-196 0 0,-35 75 94 0 0,-27 65 70 0 0,0-1-1 0 0,0 1 0 0 0,1 0 1 0 0,14-17-1 0 0,-18 24 27 0 0,1 0 0 0 0,-1 1 1 0 0,0 0-1 0 0,1-1 0 0 0,-1 1 0 0 0,1 0 0 0 0,0 0 1 0 0,0 0-1 0 0,0 1 0 0 0,0-1 0 0 0,0 1 0 0 0,0 0 1 0 0,0-1-1 0 0,0 1 0 0 0,0 1 0 0 0,1-1 0 0 0,-1 0 0 0 0,0 1 1 0 0,1 0-1 0 0,-1-1 0 0 0,6 2 0 0 0,-6 0-2 0 0,-1-1 0 0 0,1 1 0 0 0,-1 1-1 0 0,1-1 1 0 0,-1 0 0 0 0,0 0 0 0 0,1 1 0 0 0,-1 0 0 0 0,0-1-1 0 0,0 1 1 0 0,0 0 0 0 0,0 0 0 0 0,-1 0 0 0 0,1 0-1 0 0,0 0 1 0 0,1 3 0 0 0,3 5-2 0 0,0 0 1 0 0,5 15-1 0 0,-5-10 15 0 0,0 0 0 0 0,-1 1-1 0 0,-1 0 1 0 0,-1 0 0 0 0,0 0-1 0 0,-1 0 1 0 0,-1 1 0 0 0,0-1-1 0 0,-1 1 1 0 0,-5 31 0 0 0,0-32-18 0 0,4-13-8 0 0,0-1 1 0 0,0 1-1 0 0,0 0 0 0 0,0-1 1 0 0,1 1-1 0 0,-1 4 0 0 0,1-7-21 0 0,0 0 0 0 0,0 0-1 0 0,0 0 1 0 0,0 1-1 0 0,0-1 1 0 0,0 0-1 0 0,0 0 1 0 0,0 0-1 0 0,0 0 1 0 0,0 0-1 0 0,0 0 1 0 0,0 0-1 0 0,0 0 1 0 0,0 0-1 0 0,0 1 1 0 0,1-1-1 0 0,-1 0 1 0 0,0 0-1 0 0,0 0 1 0 0,0 0-1 0 0,0 0 1 0 0,0 0-1 0 0,0 0 1 0 0,0 0-1 0 0,0 0 1 0 0,0 0-1 0 0,1 0 1 0 0,-1 0-1 0 0,0 0 1 0 0,0 0-1 0 0,0 0 1 0 0,0 0-1 0 0,0 0 1 0 0,0 0-1 0 0,0 0 1 0 0,1 0-1 0 0,-1 0 1 0 0,0 0-1 0 0,0 0 1 0 0,0 0-1 0 0,0 0 1 0 0,0 0-1 0 0,0 0 1 0 0,0 0-1 0 0,0 0 1 0 0,0 0-1 0 0,1 0 1 0 0,-1 0-1 0 0,0 0 1 0 0,0-1-1 0 0,0 1 1 0 0,0 0-1 0 0,0 0 1 0 0,0 0-1 0 0,0 0 1 0 0,8-5-2439 0 0,-7 4 1656 0 0,6-4-1726 0 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09.9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209 32 1728 0 0,'-3'-1'793'0'0,"-1"0"0"0"0,1 0-1 0 0,0 0 1 0 0,0 0 0 0 0,0 1 0 0 0,-1 0-1 0 0,1 0 1 0 0,0 0 0 0 0,-1 0-1 0 0,1 0 1 0 0,0 1 0 0 0,0-1-1 0 0,-1 1 1 0 0,-4 2 0 0 0,2-1-219 0 0,1 1 0 0 0,0-1 0 0 0,0 1 0 0 0,0 1 0 0 0,0-1 0 0 0,0 1 0 0 0,-7 7 0 0 0,3 0-226 0 0,0 0 0 0 0,0 0 0 0 0,1 1 0 0 0,1 0 0 0 0,0 0 0 0 0,-7 17 0 0 0,8-14-92 0 0,0 0-1 0 0,2 1 0 0 0,0-1 1 0 0,1 1-1 0 0,0 0 1 0 0,1-1-1 0 0,1 1 1 0 0,1 0-1 0 0,0 0 1 0 0,2 16-1 0 0,-1-29-241 0 0,-1-1-1 0 0,1 1 1 0 0,-1-1 0 0 0,1 0-1 0 0,0 1 1 0 0,-1-1 0 0 0,1 0 0 0 0,1 0-1 0 0,-1 1 1 0 0,0-1 0 0 0,0 0-1 0 0,1 0 1 0 0,-1 0 0 0 0,1-1-1 0 0,0 1 1 0 0,0 0 0 0 0,-1 0-1 0 0,1-1 1 0 0,2 2 0 0 0,-1-2-11 0 0,0 1 0 0 0,0-1 0 0 0,0 0 0 0 0,0-1 0 0 0,0 1 0 0 0,0 0 1 0 0,0-1-1 0 0,1 0 0 0 0,-1 1 0 0 0,0-1 0 0 0,0 0 0 0 0,0-1 0 0 0,4 0 0 0 0,2 0-29 0 0,0-2 0 0 0,-1 1 0 0 0,1-1 0 0 0,0-1 0 0 0,-1 1 0 0 0,1-2 0 0 0,-1 1 0 0 0,0-1 0 0 0,7-6 0 0 0,-2 1-58 0 0,-1 0-1 0 0,-1-1 0 0 0,1-1 0 0 0,14-20 0 0 0,-21 25 54 0 0,-1 0-1 0 0,0-1 0 0 0,0 1 1 0 0,0-1-1 0 0,-1 0 0 0 0,0 0 1 0 0,-1 0-1 0 0,0 0 0 0 0,0 0 1 0 0,0-13-1 0 0,0-56-139 0 0,-3 66 164 0 0,0 0 0 0 0,-1 0-1 0 0,0 0 1 0 0,0 0 0 0 0,-5-10-1 0 0,6 19 6 0 0,1 0-1 0 0,-1 1 0 0 0,0-1 1 0 0,0 0-1 0 0,0 0 0 0 0,0 1 0 0 0,0-1 1 0 0,0 1-1 0 0,-1-1 0 0 0,1 1 0 0 0,-1-1 1 0 0,1 1-1 0 0,-1 0 0 0 0,1-1 1 0 0,-1 1-1 0 0,0 0 0 0 0,1 0 0 0 0,-1 1 1 0 0,-3-2-1 0 0,2 1 4 0 0,0 0-1 0 0,-1 1 1 0 0,1 0 0 0 0,0-1-1 0 0,0 1 1 0 0,0 1 0 0 0,0-1-1 0 0,0 0 1 0 0,-1 1 0 0 0,1 0 0 0 0,-4 1-1 0 0,-2 1 32 0 0,-1 1-1 0 0,1 1 0 0 0,0-1 1 0 0,0 2-1 0 0,1-1 0 0 0,-14 12 1 0 0,7-4 65 0 0,2 1 0 0 0,-1 0 1 0 0,2 0-1 0 0,0 2 0 0 0,-18 30 0 0 0,25-37-48 0 0,0 1-1 0 0,0 0 1 0 0,1 0-1 0 0,0 0 1 0 0,1 1-1 0 0,0-1 1 0 0,1 1-1 0 0,0 0 1 0 0,1 0-1 0 0,0-1 1 0 0,1 21-1 0 0,1-27-46 0 0,-1 0 0 0 0,1 0 0 0 0,-1 0 0 0 0,1-1-1 0 0,1 1 1 0 0,-1 0 0 0 0,0-1 0 0 0,1 1-1 0 0,0-1 1 0 0,-1 1 0 0 0,2-1 0 0 0,-1 0 0 0 0,0 0-1 0 0,0 0 1 0 0,1 0 0 0 0,0 0 0 0 0,0-1-1 0 0,0 1 1 0 0,0-1 0 0 0,0 1 0 0 0,0-1 0 0 0,0 0-1 0 0,1-1 1 0 0,-1 1 0 0 0,1 0 0 0 0,7 1 0 0 0,-5-1-30 0 0,0-1 0 0 0,1 0 1 0 0,0 0-1 0 0,-1-1 1 0 0,1 0-1 0 0,-1 0 1 0 0,1-1-1 0 0,-1 1 0 0 0,1-2 1 0 0,-1 1-1 0 0,1-1 1 0 0,-1 1-1 0 0,0-2 1 0 0,12-5-1 0 0,-6 2-69 0 0,-1 0 1 0 0,0-1-1 0 0,0-1 0 0 0,-1 0 1 0 0,0 0-1 0 0,13-14 0 0 0,-18 16 81 0 0,0-1 1 0 0,-1 1-1 0 0,1-1 0 0 0,-1 1 0 0 0,-1-1 0 0 0,1 0 0 0 0,-1-1 1 0 0,-1 1-1 0 0,1 0 0 0 0,-1-1 0 0 0,2-15 0 0 0,-2 4-1 0 0,-2-26-1 0 0,0 27 54 0 0,3-34 1 0 0,-3 51-30 0 0,0 0 1 0 0,0 0-1 0 0,0 0 1 0 0,1 0-1 0 0,-1 0 1 0 0,0 0-1 0 0,1 0 1 0 0,-1 0-1 0 0,1 0 1 0 0,-1 0-1 0 0,1 0 1 0 0,-1 1-1 0 0,2-2 1 0 0,1 3 128 0 0,-2 9-15 0 0,-2 26 40 0 0,3 0 0 0 0,0 0 0 0 0,9 39 0 0 0,-8-61-197 0 0,1 4 96 0 0,8 23 1 0 0,-10-36-127 0 0,-1-1 0 0 0,1 0 0 0 0,1 0 0 0 0,-1 0 0 0 0,0 0 1 0 0,1 0-1 0 0,0 0 0 0 0,0 0 0 0 0,0-1 0 0 0,5 5 0 0 0,8 0-1951 0 0,2-5-4494 0 0,-11-3 3435 0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0.2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47 236 3265 0 0,'-3'1'1543'0'0,"0"0"0"0"0,0 0 0 0 0,0 0 1 0 0,0-1-1 0 0,-1 1 0 0 0,1-1 1 0 0,0 0-1 0 0,-1 0 0 0 0,-3 0 0 0 0,-3 0 1442 0 0,16-10-1101 0 0,77-75-1179 0 0,-6-2-671 0 0,-68 76-18 0 0,16-15-1 0 0,-23 24-14 0 0,0 0-1 0 0,1 0 1 0 0,-1 0-1 0 0,1 0 1 0 0,-1 0-1 0 0,1 1 1 0 0,0-1 0 0 0,0 1-1 0 0,-1 0 1 0 0,1 0-1 0 0,0 0 1 0 0,0 0-1 0 0,7-1 1 0 0,-9 2 2 0 0,0 0 1 0 0,0 1-1 0 0,0-1 1 0 0,0 0-1 0 0,0 1 0 0 0,1-1 1 0 0,-1 1-1 0 0,0-1 1 0 0,0 1-1 0 0,0 0 1 0 0,0-1-1 0 0,0 1 1 0 0,0 0-1 0 0,-1 0 0 0 0,1 0 1 0 0,0-1-1 0 0,0 1 1 0 0,0 0-1 0 0,-1 0 1 0 0,1 0-1 0 0,0 0 0 0 0,-1 0 1 0 0,1 1-1 0 0,-1-1 1 0 0,0 0-1 0 0,1 0 1 0 0,-1 0-1 0 0,0 0 1 0 0,1 0-1 0 0,-1 1 0 0 0,0 1 1 0 0,1 5 17 0 0,0 0-1 0 0,-1 1 1 0 0,0 9 0 0 0,0-16-13 0 0,-7 81 85 0 0,0 34 34 0 0,7-102-143 0 0,1 0-1 0 0,1 1 0 0 0,0-1 1 0 0,1 0-1 0 0,7 23 0 0 0,-9-36-83 0 0,0 1-1 0 0,0-1 0 0 0,0 0 1 0 0,0 1-1 0 0,0-1 0 0 0,1 0 1 0 0,-1 0-1 0 0,1 0 0 0 0,-1 0 1 0 0,1 0-1 0 0,0 0 0 0 0,0 0 1 0 0,0 0-1 0 0,0-1 0 0 0,0 1 1 0 0,0-1-1 0 0,0 0 0 0 0,1 1 1 0 0,-1-1-1 0 0,0 0 0 0 0,1 0 1 0 0,-1-1-1 0 0,4 2 0 0 0,-1-2-724 0 0,1 1-1 0 0,-1-1 0 0 0,0 0 0 0 0,1-1 0 0 0,-1 1 1 0 0,0-1-1 0 0,1 0 0 0 0,-1 0 0 0 0,0-1 0 0 0,7-2 0 0 0,5-3-1345 0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0.4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423 1 1592 0 0,'-11'4'4976'0'0,"-23"10"4935"0"0,26-10-8725 0 0,-1 1-1 0 0,1-1 0 0 0,-14 12 1 0 0,-24 22-280 0 0,2 1 0 0 0,-73 88 0 0 0,87-88-3717 0 0,-49 82-1 0 0,64-95 1356 0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9.5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405 62 512 0 0,'-12'-17'3809'0'0,"10"14"-2952"0"0,0 0 1 0 0,0 0-1 0 0,-1 0 1 0 0,1 1-1 0 0,-3-4 1 0 0,2 4-537 0 0,-1-1-1 0 0,1 1 1 0 0,0-1 0 0 0,-1 1-1 0 0,0 0 1 0 0,0 0-1 0 0,1 1 1 0 0,-1-1 0 0 0,0 1-1 0 0,0 0 1 0 0,0 0 0 0 0,0 0-1 0 0,-1 0 1 0 0,1 1 0 0 0,0 0-1 0 0,0 0 1 0 0,0 0 0 0 0,0 0-1 0 0,-1 1 1 0 0,1-1-1 0 0,0 1 1 0 0,0 0 0 0 0,0 0-1 0 0,0 1 1 0 0,-4 1 0 0 0,-5 4 47 0 0,1 0 0 0 0,0 0 1 0 0,0 1-1 0 0,1 1 1 0 0,0 0-1 0 0,-11 12 1 0 0,-5 5 325 0 0,0 2 1 0 0,-21 32 0 0 0,36-44-398 0 0,2 0 0 0 0,0 1 0 0 0,0 0 1 0 0,2 1-1 0 0,-12 34 0 0 0,19-48-288 0 0,0-1-1 0 0,0 1 0 0 0,0 0 1 0 0,0 0-1 0 0,1 0 0 0 0,-1 0 1 0 0,1 0-1 0 0,0 0 0 0 0,1 0 1 0 0,-1-1-1 0 0,1 1 0 0 0,-1 0 1 0 0,1 0-1 0 0,0 0 0 0 0,0 0 1 0 0,1-1-1 0 0,-1 1 0 0 0,1-1 1 0 0,0 1-1 0 0,0-1 0 0 0,0 0 1 0 0,0 1-1 0 0,1-1 0 0 0,-1 0 1 0 0,1 0-1 0 0,0-1 0 0 0,0 1 1 0 0,0-1-1 0 0,0 1 0 0 0,0-1 1 0 0,1 0-1 0 0,-1 0 1 0 0,1 0-1 0 0,-1-1 0 0 0,1 1 1 0 0,0-1-1 0 0,-1 0 0 0 0,9 2 1 0 0,8-1-106 0 0,0 0 0 0 0,1-1 0 0 0,28-2 1 0 0,63-12-1102 0 0,-78 9 394 0 0,-16 2 354 0 0,68-12-6220 0 0,-58 7 2150 0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0.0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331 75 136 0 0,'0'-5'1421'0'0,"0"0"0"0"0,0-1 0 0 0,-1 1 0 0 0,1 0 0 0 0,-1 0 0 0 0,0 0 0 0 0,-1-1 0 0 0,-1-4 0 0 0,2 8-1245 0 0,0 1 0 0 0,0-1 1 0 0,0 1-1 0 0,0 0 0 0 0,0-1 1 0 0,-1 1-1 0 0,1 0 1 0 0,0-1-1 0 0,-1 1 0 0 0,1 0 1 0 0,-1 0-1 0 0,1 0 0 0 0,-1 0 1 0 0,1 1-1 0 0,-1-1 0 0 0,0 0 1 0 0,1 1-1 0 0,-1-1 0 0 0,0 1 1 0 0,1-1-1 0 0,-1 1 0 0 0,0 0 1 0 0,0 0-1 0 0,0 0 0 0 0,1 0 1 0 0,-1 0-1 0 0,-3 0 0 0 0,-6 2 76 0 0,0-1-1 0 0,0 2 0 0 0,0-1 1 0 0,0 2-1 0 0,0-1 0 0 0,0 2 1 0 0,1-1-1 0 0,0 1 0 0 0,0 1 1 0 0,0 0-1 0 0,-9 7 0 0 0,0 2 148 0 0,1 1 1 0 0,1 0-1 0 0,1 1 0 0 0,-19 25 0 0 0,31-37-320 0 0,0 1 1 0 0,0 0-1 0 0,0 0 0 0 0,1 0 0 0 0,0 1 0 0 0,0-1 0 0 0,0 1 1 0 0,1 0-1 0 0,0 0 0 0 0,1 0 0 0 0,-2 7 0 0 0,3-10-70 0 0,0-1 0 0 0,0 0 1 0 0,0 0-1 0 0,0 0 0 0 0,1 0 0 0 0,-1 1 0 0 0,1-1 0 0 0,0 0 0 0 0,0 0 0 0 0,0 0 1 0 0,0 0-1 0 0,1-1 0 0 0,-1 1 0 0 0,1 0 0 0 0,0 0 0 0 0,-1-1 0 0 0,1 1 0 0 0,0-1 0 0 0,1 0 1 0 0,-1 1-1 0 0,0-1 0 0 0,1 0 0 0 0,-1 0 0 0 0,1-1 0 0 0,-1 1 0 0 0,7 2 0 0 0,1 1-84 0 0,1-1 0 0 0,0-1 0 0 0,0 1-1 0 0,0-2 1 0 0,1 0 0 0 0,-1 0 0 0 0,0-1-1 0 0,1 0 1 0 0,22-2 0 0 0,7-4-2875 0 0,57-12 0 0 0,-68 11-588 0 0,-9 2 756 0 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0.2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12 2248 0 0,'-16'-1'4182'0'0,"12"1"-2787"0"0,-1 0 0 0 0,1-1-1 0 0,-1 1 1 0 0,1 1 0 0 0,-9 0 0 0 0,13-1-1338 0 0,0 1-1 0 0,0-1 1 0 0,0 0 0 0 0,0 0-1 0 0,1 0 1 0 0,-1 0 0 0 0,0 1-1 0 0,0-1 1 0 0,0 0 0 0 0,0 0-1 0 0,0 0 1 0 0,0 0 0 0 0,0 0-1 0 0,0 1 1 0 0,1-1 0 0 0,-1 0-1 0 0,0 0 1 0 0,0 0 0 0 0,0 0-1 0 0,0 0 1 0 0,1 0 0 0 0,-1 0-1 0 0,0 1 1 0 0,0-1 0 0 0,0 0-1 0 0,0 0 1 0 0,1 0-1 0 0,-1 0 1 0 0,0 0 0 0 0,0 0-1 0 0,0 0 1 0 0,1 0 0 0 0,-1 0-1 0 0,0 0 1 0 0,0 0 0 0 0,0 0-1 0 0,0 0 1 0 0,1 0 0 0 0,-1-1-1 0 0,12 4 87 0 0,37-2-523 0 0,80-10 0 0 0,-62 3-1214 0 0,-30 3 855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1.6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0 3505 0 0,'2'0'9872'0'0,"3"2"-5002"0"0,29 11-4170 0 0,102 43-906 0 0,-112-48-891 0 0,24 3 0 0 0,-31-8-791 0 0,1-1 0 0 0,20 0 1 0 0,-11-2 269 0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1.2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156 14 512 0 0,'-1'-2'13'0'0,"-8"-8"3309"0"0,9 10-3208 0 0,0-1 0 0 0,0 1-1 0 0,-1 0 1 0 0,1 0 0 0 0,0 0-1 0 0,-1 0 1 0 0,1 0 0 0 0,0 0-1 0 0,-1-1 1 0 0,1 1 0 0 0,0 0-1 0 0,-1 0 1 0 0,1 0 0 0 0,0 0-1 0 0,-1 0 1 0 0,1 0 0 0 0,0 0-1 0 0,-1 0 1 0 0,1 1 0 0 0,0-1-1 0 0,0 0 1 0 0,-1 0 0 0 0,1 0-1 0 0,0 0 1 0 0,-1 0 0 0 0,1 0-1 0 0,0 1 1 0 0,0-1 0 0 0,-1 0-1 0 0,1 0 1 0 0,0 0 0 0 0,0 1-1 0 0,-1-1 1 0 0,1 1 365 0 0,-24 12 7348 0 0,23-12-7712 0 0,1 0 0 0 0,-1 0 0 0 0,0 0 1 0 0,0 0-1 0 0,0-1 0 0 0,0 1 0 0 0,0 0 0 0 0,0 0 0 0 0,-1-1 0 0 0,1 1 0 0 0,-1 0 0 0 0,0 0-49 0 0,1-1-1 0 0,-1 1 0 0 0,1 0 0 0 0,0 0 1 0 0,0-1-1 0 0,-1 1 0 0 0,1 0 0 0 0,0 0 1 0 0,0 0-1 0 0,0 1 0 0 0,-2 1 1 0 0,2-2 13 0 0,1 0 1 0 0,-1 0-1 0 0,0 0 1 0 0,0 0-1 0 0,0 0 1 0 0,0 0-1 0 0,0 0 1 0 0,0 0 0 0 0,-3 1-1 0 0,3-1 37 0 0,-1 0 0 0 0,1 0-1 0 0,0 0 1 0 0,-1 0 0 0 0,1 0-1 0 0,0 0 1 0 0,0 0 0 0 0,0 0 0 0 0,0 1-1 0 0,-1 1 1 0 0,-10 22 881 0 0,-14 41 1 0 0,22-52-885 0 0,0-1 1 0 0,1 1 0 0 0,0 0-1 0 0,2 0 1 0 0,-1 14 0 0 0,2-25-97 0 0,0 0 1 0 0,0-1 0 0 0,0 1 0 0 0,0 0 0 0 0,1-1 0 0 0,-1 1-1 0 0,1-1 1 0 0,0 1 0 0 0,0-1 0 0 0,0 1 0 0 0,0-1 0 0 0,0 0 0 0 0,0 1-1 0 0,1-1 1 0 0,-1 0 0 0 0,1 0 0 0 0,0 0 0 0 0,-1 0 0 0 0,1 0 0 0 0,0 0-1 0 0,0-1 1 0 0,0 1 0 0 0,0 0 0 0 0,1-1 0 0 0,1 2 0 0 0,2-1-16 0 0,0 0 0 0 0,0 0 0 0 0,0-1 0 0 0,0 1 0 0 0,0-1 0 0 0,0 0 0 0 0,0-1 0 0 0,1 0 0 0 0,9 0 0 0 0,2-2-64 0 0,-1 0 0 0 0,1-2 0 0 0,-1 0 0 0 0,25-9 0 0 0,-14 2-207 0 0,48-26 1 0 0,-71 35 258 0 0,0-1 1 0 0,-1 0 0 0 0,1 0-1 0 0,-1-1 1 0 0,0 0 0 0 0,0 1-1 0 0,0-1 1 0 0,0 0-1 0 0,-1-1 1 0 0,0 1 0 0 0,0-1-1 0 0,0 1 1 0 0,0-1-1 0 0,-1 0 1 0 0,1 0 0 0 0,-1 0-1 0 0,-1 0 1 0 0,1-1 0 0 0,-1 1-1 0 0,0 0 1 0 0,0-1-1 0 0,0 1 1 0 0,-1-1 0 0 0,0 1-1 0 0,0 0 1 0 0,0-1 0 0 0,-2-8-1 0 0,1 11 12 0 0,1 1-1 0 0,0-1 0 0 0,-1 0 1 0 0,0 1-1 0 0,0-1 1 0 0,0 0-1 0 0,-2-4 0 0 0,2 7 0 0 0,1-1-1 0 0,-1 0 1 0 0,0 1-1 0 0,1-1 0 0 0,-1 1 1 0 0,0-1-1 0 0,0 1 1 0 0,1-1-1 0 0,-1 1 0 0 0,0-1 1 0 0,0 1-1 0 0,0 0 1 0 0,0-1-1 0 0,0 1 0 0 0,0 0 1 0 0,1 0-1 0 0,-1 0 1 0 0,0 0-1 0 0,0 0 1 0 0,0 0-1 0 0,0 0 0 0 0,0 0 1 0 0,0 0-1 0 0,0 0 1 0 0,0 0-1 0 0,0 0 0 0 0,0 1 1 0 0,-25 6 94 0 0,2 0 0 0 0,-1 2 1 0 0,1 1-1 0 0,1 1 1 0 0,-39 24-1 0 0,45-24 0 0 0,2 1-1 0 0,-1 1 1 0 0,2 0 0 0 0,0 1-1 0 0,0 0 1 0 0,1 1 0 0 0,1 1-1 0 0,-18 31 1 0 0,26-39-70 0 0,0 0 1 0 0,1 0-1 0 0,0 0 1 0 0,0 1-1 0 0,1-1 1 0 0,0 1-1 0 0,0 0 0 0 0,1-1 1 0 0,0 1-1 0 0,1 0 1 0 0,1 13-1 0 0,-1-16-32 0 0,1-1 0 0 0,0 1 1 0 0,0-1-1 0 0,1 0 0 0 0,0 1 0 0 0,0-1 0 0 0,0 0 0 0 0,0 0 0 0 0,1 0 1 0 0,0-1-1 0 0,0 1 0 0 0,0 0 0 0 0,0-1 0 0 0,1 0 0 0 0,0 0 1 0 0,-1 0-1 0 0,2 0 0 0 0,-1-1 0 0 0,6 5 0 0 0,7 1-225 0 0,-1-1 0 0 0,1 0 0 0 0,0-1-1 0 0,35 9 1 0 0,31 0-6076 0 0,-63-14 1757 0 0,2-1-377 0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1.7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328 41 1104 0 0,'-2'-15'4354'0'0,"1"14"-3641"0"0,1-1-1 0 0,0 0 1 0 0,-1 0-1 0 0,1 1 1 0 0,0-1-1 0 0,0 0 1 0 0,0 0-1 0 0,0 1 1 0 0,0-1-1 0 0,1 0 1 0 0,-1 0-1 0 0,1-2 0 0 0,-12 10 2691 0 0,-36 36-1110 0 0,25-19-1460 0 0,-3 5-66 0 0,-2-1-1 0 0,-42 33 1 0 0,67-58-751 0 0,-17 11 276 0 0,1 1 0 0 0,-28 30 0 0 0,42-40-256 0 0,0 0 1 0 0,0 1-1 0 0,1-1 1 0 0,0 1-1 0 0,0 0 1 0 0,0 0-1 0 0,0 0 1 0 0,1 0-1 0 0,0 1 1 0 0,0-1-1 0 0,0 0 1 0 0,1 1-1 0 0,0 0 1 0 0,0-1-1 0 0,0 1 1 0 0,1 9-1 0 0,0-11-36 0 0,1-1 0 0 0,0 0-1 0 0,-1 1 1 0 0,2-1-1 0 0,-1 0 1 0 0,0 1 0 0 0,0-1-1 0 0,1 0 1 0 0,0 0-1 0 0,0 0 1 0 0,0 0 0 0 0,0-1-1 0 0,0 1 1 0 0,0 0-1 0 0,1-1 1 0 0,-1 0 0 0 0,1 1-1 0 0,0-1 1 0 0,0 0-1 0 0,-1 0 1 0 0,1-1 0 0 0,0 1-1 0 0,1-1 1 0 0,-1 1-1 0 0,4 0 1 0 0,9 3-126 0 0,0 0 0 0 0,0-2 0 0 0,32 4 0 0 0,-34-5 18 0 0,14 2-928 0 0,55-1 0 0 0,-46-7-2799 0 0,-1-4-4173 0 0,-24 4 5094 0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2.2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16 129 1408 0 0,'-8'-28'7364'0'0,"0"0"5527"0"0,18 81-10877 0 0,-3-14-1209 0 0,-1 0-1 0 0,1 47 1 0 0,-14-42-510 0 0,7-44-297 0 0,12-20-103 0 0,-8 3-15 0 0,1-1 61 0 0,-3 6 39 0 0,0-1-6 0 0,-2 4-2 0 0,0 1 0 0 0,1-5-7 0 0,1 1 5 0 0,1-7-9 0 0,-1 6 12 0 0,0-8-17 0 0,-2 18 27 0 0,2-22-99 0 0,7-28 1 0 0,-7 45 85 0 0,0 1 0 0 0,0-1 0 0 0,7-13 0 0 0,-7 17 11 0 0,1 1 0 0 0,-1-1 0 0 0,0 1 0 0 0,6-7 0 0 0,-7 10 18 0 0,0-1-1 0 0,0 0 1 0 0,0 0-1 0 0,0 0 1 0 0,0 1-1 0 0,0-1 1 0 0,0 0 0 0 0,0 1-1 0 0,0-1 1 0 0,0 1-1 0 0,0-1 1 0 0,0 1-1 0 0,0 0 1 0 0,1-1-1 0 0,-1 1 1 0 0,0 0-1 0 0,0 0 1 0 0,0 0 0 0 0,1 0-1 0 0,-1 0 1 0 0,2 0-1 0 0,0 1 9 0 0,-1-1 0 0 0,0 1 0 0 0,0 0 0 0 0,-1 0-1 0 0,1 0 1 0 0,0 0 0 0 0,0 1 0 0 0,0-1 0 0 0,-1 0 0 0 0,1 1-1 0 0,2 2 1 0 0,1 2 6 0 0,0 0 0 0 0,-1 0 0 0 0,1 1-1 0 0,-1 0 1 0 0,5 12 0 0 0,-4-3 30 0 0,0 0 0 0 0,-1 0 0 0 0,3 22 0 0 0,-5-22-27 0 0,1 0-1 0 0,0-1 1 0 0,10 26 0 0 0,3 12-31 0 0,-7-20-5486 0 0,-8-31 4845 0 0,-1 1 0 0 0,0-1 0 0 0,0 1 0 0 0,0 0 0 0 0,0-1 0 0 0,-1 5 0 0 0,0-4-2883 0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2.4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77 2713 0 0,'12'-10'7519'0'0,"-10"8"-6934"0"0,0 0 0 0 0,-1 1 0 0 0,1-1 0 0 0,0 1 0 0 0,0-1-1 0 0,0 1 1 0 0,3-1 0 0 0,85-32 4139 0 0,-71 29-4787 0 0,0 1 0 0 0,0 0-1 0 0,1 1 1 0 0,-1 1 0 0 0,29 1 0 0 0,-41 1-303 0 0,-1 1 0 0 0,1 0 0 0 0,12 3 0 0 0,4 6-4897 0 0,-10-3 816 0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2.7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23 2441 0 0,'0'0'266'0'0,"-1"-1"0"0"0,1 1 1 0 0,0-1-1 0 0,0 1 0 0 0,0-1 1 0 0,0 1-1 0 0,-1-1 0 0 0,1 1 1 0 0,0-1-1 0 0,0 1 0 0 0,0-1 1 0 0,0 1-1 0 0,0-1 0 0 0,0 0 1 0 0,1 1-1 0 0,-1-1 0 0 0,0 1 1 0 0,0-1-1 0 0,0 1 0 0 0,0-1 1 0 0,1 1-1 0 0,-1-1 0 0 0,0 1 1 0 0,0-1-1 0 0,1 1 0 0 0,-1 0 1 0 0,1-1-1 0 0,0 0 0 0 0,0 0 0 0 0,0 0-1 0 0,1 0 1 0 0,-1 1 0 0 0,0-1 0 0 0,0 1-1 0 0,1-1 1 0 0,-1 1 0 0 0,0 0 0 0 0,3-1 0 0 0,2 0 403 0 0,1 1 0 0 0,-1 0 0 0 0,12 1 0 0 0,0 1-418 0 0,-1 2 1 0 0,1 0-1 0 0,-1 1 0 0 0,0 1 1 0 0,-1 0-1 0 0,1 1 0 0 0,-1 1 1 0 0,0 0-1 0 0,-1 2 0 0 0,0-1 1 0 0,-1 2-1 0 0,0 0 1 0 0,0 1-1 0 0,-1 0 0 0 0,12 16 1 0 0,-16-18-66 0 0,-1 1 0 0 0,-1 0 0 0 0,0 0 0 0 0,0 0 0 0 0,-1 1 0 0 0,-1 0 0 0 0,0 0 0 0 0,0 0 0 0 0,-1 1 0 0 0,-1 0 0 0 0,0 0 0 0 0,-1 0 0 0 0,0 0 0 0 0,-1 0 1 0 0,-1 0-1 0 0,0 0 0 0 0,0 0 0 0 0,-2 0 0 0 0,1 0 0 0 0,-2 0 0 0 0,-4 16 0 0 0,2-16-236 0 0,0 0-1 0 0,0 0 1 0 0,-1-1-1 0 0,-1 1 1 0 0,0-1-1 0 0,-1-1 1 0 0,0 1-1 0 0,-1-2 1 0 0,0 1-1 0 0,0-1 1 0 0,-20 15-1 0 0,15-13-2821 0 0,-1-2 0 0 0,-27 14 0 0 0,25-16-637 0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1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40 167 512 0 0,'-3'0'1456'0'0,"0"1"0"0"0,0-1 0 0 0,0-1 0 0 0,0 1-1 0 0,0 0 1 0 0,0-1 0 0 0,0 0 0 0 0,0 1 0 0 0,0-1 0 0 0,1 0 0 0 0,-5-2 0 0 0,7 2-1336 0 0,0 1 0 0 0,0-1 0 0 0,0 0 0 0 0,-1 1 1 0 0,1-1-1 0 0,0 1 0 0 0,0-1 0 0 0,0 0 0 0 0,0 1 1 0 0,0-1-1 0 0,0 0 0 0 0,0 1 0 0 0,0-1 1 0 0,0 1-1 0 0,1-1 0 0 0,-1 0 0 0 0,0 1 0 0 0,0-1 1 0 0,0 1-1 0 0,1-1 0 0 0,-1 0 0 0 0,0 1 0 0 0,1-1 1 0 0,-1 1-1 0 0,1-1 0 0 0,-1 1 0 0 0,1-1 1 0 0,11-14 652 0 0,2 2-607 0 0,1 0-1 0 0,0 2 1 0 0,0-1 0 0 0,1 2 0 0 0,0 0-1 0 0,1 1 1 0 0,0 0 0 0 0,1 2-1 0 0,0 0 1 0 0,0 1 0 0 0,0 0-1 0 0,1 2 1 0 0,0 0 0 0 0,0 1 0 0 0,23 0-1 0 0,-39 3-146 0 0,0 0 1 0 0,0 0-1 0 0,1 0 0 0 0,-1 1 0 0 0,0-1 0 0 0,0 1 0 0 0,0 0 1 0 0,0 0-1 0 0,0 0 0 0 0,0 0 0 0 0,-1 0 0 0 0,1 1 0 0 0,0-1 1 0 0,-1 1-1 0 0,1 0 0 0 0,0 0 0 0 0,-1 0 0 0 0,0 0 0 0 0,0 0 1 0 0,1 0-1 0 0,-1 1 0 0 0,-1-1 0 0 0,1 1 0 0 0,0-1 0 0 0,-1 1 1 0 0,1 0-1 0 0,-1 0 0 0 0,0 0 0 0 0,0 0 0 0 0,0 0 0 0 0,0 0 1 0 0,0 3-1 0 0,2 10 91 0 0,-1 1 0 0 0,-1 0 0 0 0,-1 0 0 0 0,-2 30 0 0 0,0-17-7 0 0,2-21-98 0 0,-1 14 71 0 0,3 38 0 0 0,-1-54-69 0 0,0 0 1 0 0,1 0-1 0 0,-1-1 1 0 0,1 1-1 0 0,0 0 1 0 0,1-1 0 0 0,0 0-1 0 0,0 0 1 0 0,0 0-1 0 0,6 7 1 0 0,-8-11-17 0 0,1 0 0 0 0,-1 0 0 0 0,1 0 0 0 0,0-1 0 0 0,0 1 0 0 0,0-1 0 0 0,0 1 0 0 0,0-1 0 0 0,0 0 0 0 0,0 0 0 0 0,0 1 0 0 0,0-2 0 0 0,1 1 0 0 0,-1 0 0 0 0,0 0 0 0 0,5 0 0 0 0,-3-1-30 0 0,0 0 0 0 0,0 0 0 0 0,0 0 0 0 0,0 0 0 0 0,0-1 0 0 0,-1 0 0 0 0,1 0 0 0 0,0 0 0 0 0,6-2-1 0 0,-3-1-245 0 0,1 0 0 0 0,0 0 0 0 0,-1 0 0 0 0,0-1 0 0 0,0 0 0 0 0,-1-1 0 0 0,1 1 0 0 0,-1-1 0 0 0,6-7 0 0 0,-8 6-686 0 0,1 1 0 0 0,-1-1 1 0 0,5-10-1 0 0,-6 11-630 0 0,-1 0 1 0 0,0 0 0 0 0,0 0-1 0 0,2-11 1 0 0,-3 6-162 0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4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506 11 1880 0 0,'0'0'437'0'0,"0"-1"0"0"0,0 0 0 0 0,0 1 0 0 0,-1-1 0 0 0,1 1 0 0 0,0-1-1 0 0,-1 1 1 0 0,1-1 0 0 0,0 1 0 0 0,-1-1 0 0 0,1 1 0 0 0,0-1 0 0 0,-1 1-1 0 0,1-1 1 0 0,-1 1 0 0 0,1-1 0 0 0,-1 1 0 0 0,1 0 0 0 0,-1-1 0 0 0,1 1-1 0 0,-1 0 1 0 0,0-1 0 0 0,0 1-130 0 0,0 0-1 0 0,0 0 0 0 0,0 0 1 0 0,0 0-1 0 0,1 0 0 0 0,-1 1 1 0 0,0-1-1 0 0,0 0 0 0 0,0 0 1 0 0,0 1-1 0 0,1-1 0 0 0,-1 0 1 0 0,0 1-1 0 0,-1 0 1 0 0,-3 3 146 0 0,0 0 0 0 0,0 0 1 0 0,-8 10-1 0 0,6-6 622 0 0,-56 56 627 0 0,40-39-1272 0 0,-1-1-1 0 0,-39 30 0 0 0,-69 35 116 0 0,99-70-799 0 0,0-1 0 0 0,-44 16 0 0 0,117-47-10810 0 0,-15 2 8649 0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9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363 194 512 0 0,'6'-19'2723'0'0,"-2"-1"1"0"0,4-23-1 0 0,-7 38-2080 0 0,-1-1 0 0 0,1 1 0 0 0,-1-1 0 0 0,-1 1 0 0 0,1-1 0 0 0,-1 0 0 0 0,1 1 0 0 0,-2-1 0 0 0,1 1 0 0 0,-1 0 0 0 0,1-1 0 0 0,-5-7 0 0 0,4 11-416 0 0,1 0 1 0 0,-1-1-1 0 0,0 1 0 0 0,0 0 1 0 0,0 0-1 0 0,0 0 0 0 0,0 0 1 0 0,0 1-1 0 0,0-1 0 0 0,-1 0 1 0 0,1 1-1 0 0,0 0 0 0 0,-1 0 1 0 0,-5-2-1 0 0,4 2-60 0 0,-1 0 0 0 0,0 0 0 0 0,0 0 0 0 0,1 1 1 0 0,-1 0-1 0 0,0 0 0 0 0,0 0 0 0 0,-5 1 0 0 0,-3 2 4 0 0,0 0 0 0 0,0 1 0 0 0,0 0 0 0 0,1 1 0 0 0,-15 8 0 0 0,11-4 3 0 0,1 0-1 0 0,0 1 1 0 0,1 0 0 0 0,0 1-1 0 0,0 1 1 0 0,2 0 0 0 0,-1 1-1 0 0,-17 25 1 0 0,24-30-125 0 0,0 1 1 0 0,0-1-1 0 0,1 2 1 0 0,1-1-1 0 0,-1 0 1 0 0,2 1-1 0 0,-1 0 1 0 0,1 0-1 0 0,1 0 1 0 0,0 0-1 0 0,0 1 1 0 0,1-1-1 0 0,0 0 1 0 0,1 1-1 0 0,0-1 1 0 0,2 12-1 0 0,-1-17-52 0 0,0 0 0 0 0,0 0-1 0 0,1-1 1 0 0,0 1 0 0 0,0-1-1 0 0,0 1 1 0 0,0-1 0 0 0,0 0-1 0 0,1 1 1 0 0,0-1 0 0 0,0 0-1 0 0,7 6 1 0 0,-5-5-22 0 0,1-1-1 0 0,-1 1 1 0 0,1-1-1 0 0,0-1 1 0 0,1 1 0 0 0,-1-1-1 0 0,1 0 1 0 0,7 2-1 0 0,8 0-190 0 0,0 0 0 0 0,1-1-1 0 0,-1-1 1 0 0,35-1 0 0 0,54-2-2239 0 0,-38-7-3125 0 0,-35 0 1538 0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0.9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 48 512 0 0,'-3'-24'7247'0'0,"3"22"-6641"0"0,0 1 1 0 0,0-1-1 0 0,0 1 0 0 0,0-1 1 0 0,0 0-1 0 0,0 1 1 0 0,1-1-1 0 0,-1 1 1 0 0,0-1-1 0 0,1 1 0 0 0,-1-1 1 0 0,1 1-1 0 0,1-2 1 0 0,-1 7 2746 0 0,-1 21-2108 0 0,-16 55 33 0 0,9-51-891 0 0,-3 31 1 0 0,10-57-390 0 0,-1 0 0 0 0,1 0 0 0 0,0 0 0 0 0,0 0 0 0 0,1 0 1 0 0,-1 0-1 0 0,0 0 0 0 0,1 0 0 0 0,0 0 0 0 0,0 0 0 0 0,0 0 0 0 0,0 0 1 0 0,0-1-1 0 0,1 1 0 0 0,-1 0 0 0 0,2 2 0 0 0,-1-3-36 0 0,0-1-1 0 0,0 1 1 0 0,-1-1-1 0 0,1 0 1 0 0,0 1-1 0 0,0-1 1 0 0,0 0-1 0 0,0 0 1 0 0,0 0-1 0 0,1 0 0 0 0,-1 0 1 0 0,0-1-1 0 0,0 1 1 0 0,1-1-1 0 0,-1 1 1 0 0,0-1-1 0 0,1 0 1 0 0,-1 0-1 0 0,0 0 1 0 0,1 0-1 0 0,3-1 1 0 0,7-2-1299 0 0,-1 0 1 0 0,0-1-1 0 0,0-1 0 0 0,20-10 1 0 0,-11 3-631 0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1.0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70 7 1664 0 0,'-13'-4'2785'0'0,"0"1"3280"0"0,1 3-4592 0 0,1 0 415 0 0,2 2 136 0 0,3 0-903 0 0,2 1 423 0 0,2 2-552 0 0,2-2-504 0 0,2 0-368 0 0,5 1 16 0 0,2-1-128 0 0,7-2-56 0 0,1 1-120 0 0,3-2-48 0 0,6 0-592 0 0,1 1-1544 0 0,-1-1 87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2.9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308 103 512 0 0,'0'-2'295'0'0,"1"-1"1"0"0,0 1-1 0 0,-1-1 1 0 0,1 0-1 0 0,-1 1 0 0 0,0-1 1 0 0,0 1-1 0 0,0-1 0 0 0,0 1 1 0 0,-1-1-1 0 0,1 0 1 0 0,-1-3-1 0 0,0 5-192 0 0,1 1 0 0 0,-1-1 1 0 0,0 0-1 0 0,1 0 0 0 0,-1 0 1 0 0,0 0-1 0 0,1 1 0 0 0,-1-1 0 0 0,0 0 1 0 0,0 1-1 0 0,0-1 0 0 0,0 1 0 0 0,1-1 1 0 0,-1 1-1 0 0,0-1 0 0 0,0 1 0 0 0,0-1 1 0 0,0 1-1 0 0,0 0 0 0 0,0 0 1 0 0,0 0-1 0 0,0-1 0 0 0,0 1 0 0 0,0 0 1 0 0,0 0-1 0 0,-1 0 0 0 0,1 0 0 0 0,0 1 1 0 0,0-1-1 0 0,0 0 0 0 0,0 0 0 0 0,0 1 1 0 0,-1 0-1 0 0,-13 3 438 0 0,-1 1 1 0 0,1 1-1 0 0,1 0 0 0 0,-1 1 1 0 0,1 0-1 0 0,0 2 0 0 0,1-1 1 0 0,0 2-1 0 0,0-1 0 0 0,1 2 1 0 0,0 0-1 0 0,1 0 0 0 0,-15 21 1 0 0,17-21-376 0 0,1 1 0 0 0,0 1 0 0 0,0-1 0 0 0,2 1 0 0 0,-1 1 0 0 0,2-1 0 0 0,0 1 0 0 0,1 0 0 0 0,0 0 0 0 0,1 0 0 0 0,0 1 0 0 0,1-1 0 0 0,1 1 0 0 0,0-1 0 0 0,2 16 1 0 0,0-22-130 0 0,0 0 1 0 0,1 0-1 0 0,0-1 1 0 0,0 1-1 0 0,0-1 1 0 0,1 1-1 0 0,1-1 1 0 0,-1 0-1 0 0,1 0 1 0 0,0-1 0 0 0,0 1-1 0 0,1-1 1 0 0,0 0-1 0 0,0 0 1 0 0,1 0-1 0 0,-1-1 1 0 0,1 0-1 0 0,0 0 1 0 0,1 0-1 0 0,-1-1 1 0 0,1 0-1 0 0,0 0 1 0 0,0-1 0 0 0,0 0-1 0 0,1 0 1 0 0,-1 0-1 0 0,1-1 1 0 0,-1-1-1 0 0,1 1 1 0 0,0-1-1 0 0,-1 0 1 0 0,10-1-1 0 0,-3 0-27 0 0,-1-2-1 0 0,0 0 0 0 0,1-1 1 0 0,-1 0-1 0 0,0-1 0 0 0,0 0 1 0 0,-1-1-1 0 0,0 0 0 0 0,1-1 0 0 0,21-15 1 0 0,-26 15-34 0 0,1-1 1 0 0,-1 0-1 0 0,0 0 1 0 0,0 0-1 0 0,-1-1 1 0 0,0 0-1 0 0,-1-1 0 0 0,1 0 1 0 0,-2 0-1 0 0,1 0 1 0 0,-1-1-1 0 0,-1 1 1 0 0,0-1-1 0 0,4-13 1 0 0,-4 4-96 0 0,-1 0 1 0 0,0 0-1 0 0,-2 0 1 0 0,0-1-1 0 0,-1 1 0 0 0,-5-32 1 0 0,2 27-193 0 0,-2 0 0 0 0,-1 0-1 0 0,0 1 1 0 0,-18-41 0 0 0,22 60 304 0 0,-1-1-1 0 0,1 1 1 0 0,-1 0 0 0 0,1 0-1 0 0,-1 0 1 0 0,0 0 0 0 0,0 0 0 0 0,-1 1-1 0 0,1 0 1 0 0,-1-1 0 0 0,0 1-1 0 0,0 0 1 0 0,0 1 0 0 0,0-1 0 0 0,0 1-1 0 0,-1 0 1 0 0,1 0 0 0 0,-1 0-1 0 0,1 0 1 0 0,-1 1 0 0 0,0 0 0 0 0,1 0-1 0 0,-1 0 1 0 0,0 1 0 0 0,0-1-1 0 0,0 1 1 0 0,-5 1 0 0 0,-3-1 28 0 0,0 2 1 0 0,0-1-1 0 0,1 2 1 0 0,-1-1-1 0 0,1 2 1 0 0,0 0-1 0 0,0 0 1 0 0,0 1-1 0 0,0 0 1 0 0,1 1-1 0 0,0 1 1 0 0,0 0-1 0 0,1 0 1 0 0,0 1-1 0 0,0 0 1 0 0,0 1 0 0 0,-10 13-1 0 0,11-11-249 0 0,1 0 0 0 0,0 0-1 0 0,1 1 1 0 0,1-1 0 0 0,0 2 0 0 0,0-1 0 0 0,1 1-1 0 0,1 0 1 0 0,0 0 0 0 0,-3 17 0 0 0,4 4-1343 0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1.51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338 30 512 0 0,'-2'-2'765'0'0,"1"1"-1"0"0,-1-1 1 0 0,0 0-1 0 0,1 0 1 0 0,-1 1-1 0 0,0-1 0 0 0,0 1 1 0 0,0-1-1 0 0,0 1 1 0 0,0 0-1 0 0,-3-1 1 0 0,0 0 202 0 0,0 0-1 0 0,0 1 1 0 0,-1-1 0 0 0,-8 0 0 0 0,0 1 460 0 0,0 1 0 0 0,-27 2 0 0 0,32-1-1135 0 0,1 0 0 0 0,0 1-1 0 0,0 0 1 0 0,0 0-1 0 0,0 1 1 0 0,1 0 0 0 0,-1 0-1 0 0,1 1 1 0 0,0 0-1 0 0,0 0 1 0 0,0 0 0 0 0,-7 7-1 0 0,6-3-117 0 0,0-1-1 0 0,1 2 0 0 0,0-1 1 0 0,0 1-1 0 0,1 0 0 0 0,0 0 1 0 0,0 1-1 0 0,-5 12 1 0 0,4-2-121 0 0,0 0 1 0 0,1 0-1 0 0,1 1 1 0 0,1 0-1 0 0,1 0 1 0 0,0 0 0 0 0,2 0-1 0 0,2 40 1 0 0,0-47-105 0 0,1 0 0 0 0,0-1 0 0 0,1 0 0 0 0,0 0 0 0 0,1 0 0 0 0,0 0 1 0 0,12 22-1 0 0,-12-29-258 0 0,-1 0-1 0 0,1 0 1 0 0,0-1 0 0 0,1 1 0 0 0,-1-1 0 0 0,1 0 0 0 0,0 0 0 0 0,0-1-1 0 0,1 1 1 0 0,0-1 0 0 0,-1-1 0 0 0,1 1 0 0 0,0-1 0 0 0,1 0-1 0 0,-1 0 1 0 0,12 3 0 0 0,30 3-5459 0 0,-21-6 2318 0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2.36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178 46 1480 0 0,'-5'-2'1018'0'0,"0"1"1"0"0,-1 0-1 0 0,1 0 0 0 0,0 0 0 0 0,-1 0 0 0 0,1 1 0 0 0,-1 0 0 0 0,1 0 0 0 0,0 1 1 0 0,-1 0-1 0 0,-7 1 0 0 0,10 0-669 0 0,-1-1 0 0 0,0 1 1 0 0,1-1-1 0 0,-1 1 0 0 0,1 0 1 0 0,0 1-1 0 0,0-1 0 0 0,0 0 1 0 0,0 1-1 0 0,0 0 0 0 0,0 0 1 0 0,0 0-1 0 0,1 0 0 0 0,0 0 1 0 0,0 0-1 0 0,-3 6 0 0 0,1-3-126 0 0,-5 11 297 0 0,0 0 0 0 0,1 1-1 0 0,-9 29 1 0 0,15-42-483 0 0,1 0-1 0 0,0 0 0 0 0,0 1 1 0 0,1-1-1 0 0,-1 0 1 0 0,1 0-1 0 0,0 1 1 0 0,1-1-1 0 0,-1 0 0 0 0,1 0 1 0 0,0 0-1 0 0,0 0 1 0 0,1 1-1 0 0,0-2 0 0 0,-1 1 1 0 0,2 0-1 0 0,-1 0 1 0 0,5 6-1 0 0,-4-6-46 0 0,1-1 0 0 0,0 0-1 0 0,0 0 1 0 0,0-1 0 0 0,0 1-1 0 0,1-1 1 0 0,0 0 0 0 0,-1 0-1 0 0,1-1 1 0 0,0 1 0 0 0,0-1-1 0 0,1 0 1 0 0,-1 0 0 0 0,0-1-1 0 0,1 1 1 0 0,6 0 0 0 0,2-1-100 0 0,0 1 1 0 0,0-2 0 0 0,0 0 0 0 0,0 0 0 0 0,19-4-1 0 0,-23 2-20 0 0,-1 0 0 0 0,1 0 0 0 0,-1-1 0 0 0,0 0 0 0 0,0-1 0 0 0,0 0-1 0 0,0 0 1 0 0,10-8 0 0 0,-15 9 35 0 0,1 0 0 0 0,-1-1 0 0 0,0 0 0 0 0,0 0 0 0 0,0 0 0 0 0,0 0 0 0 0,-1-1 0 0 0,1 1 0 0 0,-1-1 0 0 0,0 0 0 0 0,-1 0 0 0 0,1 0 0 0 0,-1 0 0 0 0,0-1 0 0 0,2-8 0 0 0,-3 6 86 0 0,0 0 0 0 0,-1 0 0 0 0,0 0-1 0 0,0 0 1 0 0,-1 0 0 0 0,0 0 0 0 0,0 0 0 0 0,-1 0 0 0 0,0 0 0 0 0,0 0-1 0 0,-1 0 1 0 0,-4-8 0 0 0,2 5 16 0 0,-1 0 0 0 0,0 0 0 0 0,-1 1 0 0 0,0 0 0 0 0,0 0 0 0 0,-1 1 0 0 0,-14-12 0 0 0,19 18 2 0 0,0 0 0 0 0,-1 1 0 0 0,1 0-1 0 0,-1-1 1 0 0,0 1 0 0 0,0 1-1 0 0,0-1 1 0 0,0 1 0 0 0,0-1 0 0 0,0 1-1 0 0,0 0 1 0 0,0 0 0 0 0,0 1-1 0 0,-1-1 1 0 0,1 1 0 0 0,0 0-1 0 0,-1 0 1 0 0,1 1 0 0 0,0-1 0 0 0,-8 3-1 0 0,5-1 21 0 0,0 0-1 0 0,1 1 1 0 0,0 0-1 0 0,0 0 1 0 0,0 0-1 0 0,0 1 1 0 0,0-1-1 0 0,0 1 1 0 0,1 1-1 0 0,0-1 1 0 0,0 1-1 0 0,-5 6 1 0 0,5-4 16 0 0,0-1-1 0 0,0 1 1 0 0,1 0 0 0 0,0 0 0 0 0,0 0 0 0 0,0 1-1 0 0,1-1 1 0 0,1 1 0 0 0,-1 0 0 0 0,-1 11 0 0 0,3-13-28 0 0,1 0 0 0 0,-1 1 0 0 0,1-1 0 0 0,1 0 0 0 0,-1 1 0 0 0,1-1 0 0 0,0 0 0 0 0,1 0 0 0 0,-1 1 0 0 0,1-1 0 0 0,0 0 0 0 0,1 0 0 0 0,6 10 0 0 0,-6-10-20 0 0,1-1 0 0 0,0 0 0 0 0,0 0 1 0 0,1 0-1 0 0,-1-1 0 0 0,1 1 0 0 0,0-1 1 0 0,0 0-1 0 0,1-1 0 0 0,-1 1 0 0 0,1-1 1 0 0,11 5-1 0 0,-8-5-10 0 0,0 0 1 0 0,0-1-1 0 0,0 1 0 0 0,0-2 1 0 0,0 1-1 0 0,1-1 1 0 0,-1-1-1 0 0,13 0 0 0 0,-18-1 7 0 0,1 0 0 0 0,-1 0-1 0 0,0 0 1 0 0,0 0 0 0 0,0-1 0 0 0,0 0-1 0 0,0 0 1 0 0,-1 0 0 0 0,1 0-1 0 0,0 0 1 0 0,-1-1 0 0 0,0 0-1 0 0,1 0 1 0 0,-1 0 0 0 0,0 0 0 0 0,3-4-1 0 0,5-8 42 0 0,0-1 1 0 0,13-22-1 0 0,-14 20 10 0 0,22-39 109 0 0,-28 49-33 0 0,-1 0 0 0 0,0 0 0 0 0,0 0-1 0 0,0-1 1 0 0,1-10 0 0 0,-5 8 682 0 0,-3 13 162 0 0,-7 15 50 0 0,7-2-868 0 0,0-1-1 0 0,1 1 0 0 0,0 0 1 0 0,1 0-1 0 0,1 0 0 0 0,0 0 0 0 0,1 1 1 0 0,1-1-1 0 0,2 16 0 0 0,5 13-108 0 0,24 77 0 0 0,-15-59-53 0 0,-3 1-1 0 0,7 87 1 0 0,-20-141 17 0 0,0 1 1 0 0,-1-1 0 0 0,0 0-1 0 0,-1 0 1 0 0,0 0-1 0 0,0 0 1 0 0,-1 0-1 0 0,-1 0 1 0 0,1 0 0 0 0,-5 9-1 0 0,5-14 3 0 0,0 1 0 0 0,-1-1 0 0 0,1 1 0 0 0,-1-1 0 0 0,0 0 0 0 0,-1 0 0 0 0,1-1 0 0 0,-1 1 0 0 0,1-1 0 0 0,-1 1 0 0 0,0-1 0 0 0,0 0 0 0 0,0-1 0 0 0,-1 1 0 0 0,1-1 0 0 0,-1 0 0 0 0,1 0 0 0 0,-1 0 0 0 0,-9 2 0 0 0,7-3 7 0 0,-1 0 1 0 0,1 0 0 0 0,-1-1 0 0 0,1 0-1 0 0,-1-1 1 0 0,0 1 0 0 0,1-2-1 0 0,-1 1 1 0 0,1-1 0 0 0,0 0-1 0 0,0 0 1 0 0,-1-1 0 0 0,1 0 0 0 0,-11-6-1 0 0,4 0 8 0 0,0 0-1 0 0,1-1 0 0 0,-1-1 1 0 0,2 1-1 0 0,-19-22 1 0 0,26 26-3 0 0,0 0 1 0 0,0 0 0 0 0,1-1 0 0 0,0 0 0 0 0,0 0 0 0 0,1 0 0 0 0,-1 0 0 0 0,2-1 0 0 0,-1 1 0 0 0,1-1 0 0 0,0 1 0 0 0,1-1-1 0 0,-1-10 1 0 0,1 12-16 0 0,1 0 0 0 0,0 0-1 0 0,1 0 1 0 0,0 0-1 0 0,0 0 1 0 0,0 0 0 0 0,1 0-1 0 0,-1 0 1 0 0,1 1 0 0 0,1-1-1 0 0,-1 0 1 0 0,1 1-1 0 0,0 0 1 0 0,0 0 0 0 0,1 0-1 0 0,-1 0 1 0 0,8-8 0 0 0,0 4-35 0 0,-1 0 1 0 0,1 1 0 0 0,1 0 0 0 0,-1 0 0 0 0,1 1 0 0 0,16-6 0 0 0,80-27-825 0 0,-63 25-251 0 0,6 2-4451 0 0,-39 11 3281 0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2.7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14 142 2649 0 0,'-3'-8'2813'0'0,"0"0"1"0"0,-2-14 0 0 0,4 17-2054 0 0,0-1 0 0 0,1 1-1 0 0,0 0 1 0 0,0-1 0 0 0,1-6 0 0 0,-1 9-558 0 0,1 0 0 0 0,-1 0-1 0 0,1 0 1 0 0,0 0 0 0 0,0 1-1 0 0,0-1 1 0 0,1 0 0 0 0,-1 0-1 0 0,1 1 1 0 0,-1-1 0 0 0,1 0-1 0 0,0 1 1 0 0,0 0 0 0 0,0-1 0 0 0,0 1-1 0 0,1 0 1 0 0,-1 0 0 0 0,1 0-1 0 0,-1 1 1 0 0,1-1 0 0 0,-1 0-1 0 0,1 1 1 0 0,3-1 0 0 0,-2 0-44 0 0,1 1 1 0 0,-1 0 0 0 0,1 0 0 0 0,0 0-1 0 0,-1 0 1 0 0,1 1 0 0 0,0 0 0 0 0,-1 0-1 0 0,1 0 1 0 0,0 0 0 0 0,-1 1 0 0 0,1 0-1 0 0,0 0 1 0 0,-1 0 0 0 0,1 1 0 0 0,-1-1-1 0 0,5 3 1 0 0,7 5 104 0 0,0 0 0 0 0,0 0 1 0 0,14 13-1 0 0,-10-8-63 0 0,18 13 115 0 0,40 37 1 0 0,-64-51-234 0 0,0 1 0 0 0,-1 1 0 0 0,-1 0 1 0 0,0 0-1 0 0,13 26 0 0 0,-18-28-25 0 0,-1 0 1 0 0,-1 1-1 0 0,0 0 0 0 0,-1 1 1 0 0,-1-1-1 0 0,0 1 0 0 0,1 22 1 0 0,-3-9 38 0 0,-1 0 1 0 0,-1 1 0 0 0,-5 27 0 0 0,3-37-78 0 0,-1 0 1 0 0,-1 0 0 0 0,0-1 0 0 0,-1 0-1 0 0,-1 0 1 0 0,-1 0 0 0 0,-1-1 0 0 0,-13 21-1 0 0,13-26-101 0 0,0 0 1 0 0,-1 0-1 0 0,0-1 0 0 0,-1 0 1 0 0,0 0-1 0 0,-1-2 0 0 0,0 1 0 0 0,-1-1 1 0 0,0-1-1 0 0,-25 12 0 0 0,-20 4-1619 0 0,39-18-1335 0 0,-1 1-3475 0 0,9-4 3369 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6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49 512 0 0,'-14'-19'675'0'0,"12"16"-147"0"0,0 0 0 0 0,1 0-1 0 0,-1 0 1 0 0,0 1 0 0 0,-1-1-1 0 0,1 1 1 0 0,0 0 0 0 0,-1 0-1 0 0,-2-3 1 0 0,3 5-208 0 0,0-1-1 0 0,0 1 1 0 0,0 0 0 0 0,0 0-1 0 0,0-1 1 0 0,1 1 0 0 0,-1 1-1 0 0,0-1 1 0 0,0 0 0 0 0,0 0-1 0 0,0 1 1 0 0,0-1 0 0 0,0 1-1 0 0,0-1 1 0 0,1 1 0 0 0,-1 0-1 0 0,0 0 1 0 0,-2 1 0 0 0,1 0 535 0 0,0-1 0 0 0,1 0 0 0 0,-1 0 0 0 0,0 0 0 0 0,0 0 0 0 0,0 0 0 0 0,-4 0 2031 0 0,5 5-1285 0 0,1-5-1587 0 0,1-1 0 0 0,0 0-1 0 0,0 1 1 0 0,-1-1 0 0 0,1 1-1 0 0,0-1 1 0 0,0 0 0 0 0,0 1 0 0 0,0-1-1 0 0,0 1 1 0 0,0-1 0 0 0,0 1-1 0 0,0-1 1 0 0,0 1 0 0 0,0-1-1 0 0,0 0 1 0 0,0 1 0 0 0,0-1 0 0 0,0 1-1 0 0,0-1 1 0 0,0 1 0 0 0,0-1-1 0 0,1 1 1 0 0,-1-1 0 0 0,0 0-1 0 0,0 1 1 0 0,0-1 0 0 0,1 0 0 0 0,-1 1-1 0 0,0-1 1 0 0,1 0 0 0 0,-1 1-1 0 0,14 16 160 0 0,1-1-1 0 0,1 0 1 0 0,0-1-1 0 0,0-1 1 0 0,2-1 0 0 0,0 0-1 0 0,38 20 1 0 0,-34-22-107 0 0,28 12 0 0 0,-42-19-64 0 0,1-2 0 0 0,1 1 0 0 0,-1-1 0 0 0,0-1-1 0 0,0 1 1 0 0,14-1 0 0 0,-14-1 3 0 0,50-2 19 0 0,-53 1-23 0 0,0 0-1 0 0,-1 0 1 0 0,0 0 0 0 0,1-1-1 0 0,-1 0 1 0 0,0 0-1 0 0,0 0 1 0 0,8-4 0 0 0,-13 6 1 0 0,0 0 1 0 0,0 0-1 0 0,0-1 1 0 0,0 1-1 0 0,0 0 1 0 0,0 0-1 0 0,0 0 1 0 0,0 0-1 0 0,0 0 1 0 0,0 0-1 0 0,0 0 1 0 0,1 0-1 0 0,-1 0 1 0 0,0 0 0 0 0,0 0-1 0 0,0 0 1 0 0,0 0-1 0 0,0 0 1 0 0,0 0-1 0 0,0 0 1 0 0,0-1-1 0 0,0 1 1 0 0,0 0-1 0 0,0 0 1 0 0,0 0-1 0 0,0 0 1 0 0,0 0-1 0 0,0 0 1 0 0,0 0-1 0 0,0 0 1 0 0,0 0-1 0 0,0-1 1 0 0,0 1-1 0 0,0 0 1 0 0,0 0-1 0 0,0 0 1 0 0,0 0 0 0 0,0 0-1 0 0,0 0 1 0 0,0 0-1 0 0,0 0 1 0 0,0 0-1 0 0,0 0 1 0 0,0 0-1 0 0,0-1 1 0 0,0 1-1 0 0,0 0 1 0 0,0 0-1 0 0,0 0 1 0 0,-1 0-1 0 0,1 0 1 0 0,0 0-1 0 0,0 0 1 0 0,0 0-1 0 0,0 0 1 0 0,0 0-1 0 0,0 0 1 0 0,-9-3 62 0 0,-9 1-42 0 0,6 2 87 0 0,0 1-1 0 0,0 1 0 0 0,0-1 1 0 0,0 2-1 0 0,0 0 1 0 0,0 0-1 0 0,0 2 0 0 0,1-1 1 0 0,0 1-1 0 0,-21 13 0 0 0,-31 17 269 0 0,18-10-176 0 0,-7 5-20 0 0,18-12-26 0 0,1 2-1 0 0,1 1 0 0 0,-40 34 0 0 0,67-50-103 0 0,-2 1 17 0 0,1-1 0 0 0,-10 13 0 0 0,15-17-62 0 0,1 0 0 0 0,-1 0 0 0 0,0 0-1 0 0,0 0 1 0 0,1 0 0 0 0,-1 0-1 0 0,0 0 1 0 0,1 0 0 0 0,0 0-1 0 0,-1 1 1 0 0,1-1 0 0 0,-1 0 0 0 0,1 0-1 0 0,0 0 1 0 0,0 1 0 0 0,0-1-1 0 0,0 0 1 0 0,0 0 0 0 0,0 1-1 0 0,0-1 1 0 0,0 0 0 0 0,0 0 0 0 0,1 0-1 0 0,-1 1 1 0 0,0-1 0 0 0,2 2-1 0 0,-2-2-1 0 0,1-1 0 0 0,0 1 0 0 0,0 0 0 0 0,-1-1 0 0 0,1 1 0 0 0,0 0 0 0 0,0-1-1 0 0,0 0 1 0 0,0 1 0 0 0,0-1 0 0 0,0 1 0 0 0,0-1 0 0 0,0 0 0 0 0,0 0 0 0 0,0 1-1 0 0,0-1 1 0 0,0 0 0 0 0,0 0 0 0 0,0 0 0 0 0,0 0 0 0 0,0 0 0 0 0,0 0 0 0 0,0-1-1 0 0,-1 1 1 0 0,1 0 0 0 0,0 0 0 0 0,0-1 0 0 0,0 1 0 0 0,2-1 0 0 0,-1 0-15 0 0,0 0 0 0 0,1 0 0 0 0,-1-1 0 0 0,0 1 0 0 0,0 0 0 0 0,0-1 0 0 0,0 1 0 0 0,0-1 0 0 0,-1 1 0 0 0,1-1 0 0 0,2-2 0 0 0,-1-1-256 0 0,0 1 0 0 0,0-1 0 0 0,0 1 0 0 0,1 0 0 0 0,0 1 0 0 0,0-1 0 0 0,0 1 0 0 0,0 0 1 0 0,1-1-1 0 0,-1 2 0 0 0,1-1 0 0 0,5-2 0 0 0,0 1-1408 0 0,0 1 0 0 0,0 0 0 0 0,0 0 0 0 0,0 1 0 0 0,15-1-1 0 0,-10 2 14 0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62 8 0 0,'0'-2'665'0'0,"0"1"0"0"0,0-1 0 0 0,0 1-1 0 0,0-1 1 0 0,0 1 0 0 0,0-1 0 0 0,0 1 0 0 0,1-1 0 0 0,-1 1-1 0 0,1 0 1 0 0,-1-1 0 0 0,1 1 0 0 0,-1 0 0 0 0,1-1 0 0 0,0 1-1 0 0,1-3 1 0 0,6-14 3713 0 0,-7 17-4294 0 0,-1 1 1 0 0,0-1 0 0 0,0 1-1 0 0,0-1 1 0 0,0 1 0 0 0,0-1 0 0 0,0 1-1 0 0,0-1 1 0 0,0 1 0 0 0,0-1 0 0 0,0 1-1 0 0,-1-1 1 0 0,1 1 0 0 0,0-1-1 0 0,0 1 1 0 0,0-1 0 0 0,-1 1 0 0 0,1-1-1 0 0,0 1 1 0 0,0-1 0 0 0,-1 1-1 0 0,1 0 1 0 0,0-1 0 0 0,-1 1 0 0 0,1 0-1 0 0,0-1 1 0 0,-1 1 0 0 0,1 0-1 0 0,-1-1 1 0 0,1 1 0 0 0,-1 0 0 0 0,-1-1 47 0 0,0 1 1 0 0,1-1-1 0 0,-1 1 1 0 0,0 0 0 0 0,0 0-1 0 0,1 0 1 0 0,-1 0-1 0 0,0 0 1 0 0,0 0 0 0 0,0 0-1 0 0,1 1 1 0 0,-4 0-1 0 0,-20 9 529 0 0,-52 30 835 0 0,-87 61-1 0 0,60-35-181 0 0,91-58-1193 0 0,-5 3 92 0 0,-21 15-1 0 0,35-23-197 0 0,0 1-1 0 0,1-1 1 0 0,-1 0 0 0 0,1 1-1 0 0,-1 0 1 0 0,1 0-1 0 0,0 0 1 0 0,1 0 0 0 0,-1 1-1 0 0,-3 7 1 0 0,5-10-23 0 0,1-1 1 0 0,0 0-1 0 0,-1 0 0 0 0,1 0 1 0 0,0 1-1 0 0,0-1 1 0 0,0 0-1 0 0,-1 0 1 0 0,1 1-1 0 0,1-1 0 0 0,-1 0 1 0 0,0 0-1 0 0,0 1 1 0 0,0-1-1 0 0,1 0 0 0 0,-1 0 1 0 0,0 1-1 0 0,1-1 1 0 0,-1 0-1 0 0,1 0 0 0 0,0 0 1 0 0,-1 0-1 0 0,2 2 1 0 0,0-2-34 0 0,0 1 1 0 0,0 0-1 0 0,0-1 1 0 0,0 0 0 0 0,0 1-1 0 0,0-1 1 0 0,1 0-1 0 0,-1 0 1 0 0,0 0-1 0 0,1 0 1 0 0,2 0 0 0 0,6 1-776 0 0,1 0 1 0 0,-1-1 0 0 0,1-1-1 0 0,12 0 1 0 0,19-4-7053 0 0,-20 0 4895 0 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9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1 196 512 0 0,'0'1'-28'0'0,"1"0"0"0"0,-1 0 0 0 0,1-1-1 0 0,0 1 1 0 0,-1 0 0 0 0,1 0 0 0 0,0-1-1 0 0,-1 1 1 0 0,1 0 0 0 0,0-1 0 0 0,0 1 0 0 0,0-1-1 0 0,-1 1 1 0 0,1-1 0 0 0,0 1 0 0 0,0-1 0 0 0,0 0-1 0 0,2 1 2 0 0,-2 0 239 0 0,1 0 1 0 0,-1-1 0 0 0,1 1-1 0 0,-1-1 1 0 0,1 0 0 0 0,-1 1 0 0 0,1-1 0 0 0,-1 0-1 0 0,1 0 1 0 0,0 0 0 0 0,1 0 0 0 0,-1-2 145 0 0,-1 1 0 0 0,0-1 1 0 0,1 1-1 0 0,-1-1 0 0 0,0 0 0 0 0,0 0 0 0 0,0 0 1 0 0,0 1-1 0 0,0-1 0 0 0,0-2 0 0 0,3-5 1502 0 0,-1 4-921 0 0,-1 1 0 0 0,0-1 1 0 0,-1 0-1 0 0,1 0 0 0 0,-1 0 1 0 0,1-6-1 0 0,-1 6 14 0 0,0 0 0 0 0,0-1 0 0 0,1 1 0 0 0,2-7 0 0 0,-3 12-855 0 0,-1 0-1 0 0,0-1 1 0 0,0 1 0 0 0,1 0 0 0 0,-1-1 0 0 0,0 1 0 0 0,1 0 0 0 0,-1 0 0 0 0,0-1 0 0 0,1 1 0 0 0,-1 0 0 0 0,1 0 0 0 0,-1-1 0 0 0,0 1 0 0 0,1 0 0 0 0,-1 0 0 0 0,1 0 0 0 0,-1 0 0 0 0,1 0 0 0 0,-1 0 0 0 0,0 0 0 0 0,1 0 0 0 0,-1 0 0 0 0,1 0 0 0 0,-1 0 0 0 0,1 0 0 0 0,-1 0 0 0 0,1 0 0 0 0,-1 0 0 0 0,0 0 0 0 0,1 0 0 0 0,-1 0-1 0 0,1 1 1 0 0,-1-1 0 0 0,1 0 0 0 0,-1 0-39 0 0,0 0 0 0 0,1 0 0 0 0,-1 0 0 0 0,0 0 0 0 0,0 1-1 0 0,0-1 1 0 0,1 0 0 0 0,-1 0 0 0 0,0 0 0 0 0,0 0 0 0 0,1 0 0 0 0,-1 0-1 0 0,0 0 1 0 0,0 0 0 0 0,0 1 0 0 0,1-1 0 0 0,-1 0 0 0 0,0 0 0 0 0,0 0-1 0 0,0 0 1 0 0,0 1 0 0 0,0-1 0 0 0,1 0 0 0 0,-1 0 0 0 0,0 0 0 0 0,0 1-1 0 0,0-1 1 0 0,0 0 0 0 0,0 0 0 0 0,0 0 0 0 0,0 1 0 0 0,0-1-1 0 0,0 0 1 0 0,0 0 0 0 0,0 1 0 0 0,0-1 0 0 0,0 0 0 0 0,0 0 0 0 0,0 0-1 0 0,0 1 1 0 0,0-1 0 0 0,0 0 0 0 0,0 0 0 0 0,0 1 0 0 0,0-1 0 0 0,0 0-1 0 0,0 0 1 0 0,0 0 0 0 0,-1 1 0 0 0,-3 3 278 0 0,4-3-321 0 0,0-1-1 0 0,0 0 1 0 0,0 1-1 0 0,-1-1 0 0 0,1 0 1 0 0,0 1-1 0 0,0-1 1 0 0,-1 0-1 0 0,1 1 1 0 0,0-1-1 0 0,-1 0 0 0 0,1 0 1 0 0,0 1-1 0 0,0-1 1 0 0,-1 0-1 0 0,1 0 1 0 0,-1 0-1 0 0,1 0 1 0 0,0 0-1 0 0,-1 1 0 0 0,1-1 1 0 0,0 0-1 0 0,-1 0 1 0 0,1 0-1 0 0,-1 0 1 0 0,1 0-1 0 0,-1 0 0 0 0,-5 1 204 0 0,6 0-205 0 0,0-1 0 0 0,0 0 0 0 0,-1 0-1 0 0,1 0 1 0 0,0 0 0 0 0,0 1-1 0 0,0-1 1 0 0,-1 0 0 0 0,1 0-1 0 0,0 0 1 0 0,0 0 0 0 0,-1 0 0 0 0,1 0-1 0 0,0 0 1 0 0,0 0 0 0 0,0 0-1 0 0,-1 0 1 0 0,1 0 0 0 0,0 0 0 0 0,0 0-1 0 0,-1 0 1 0 0,1 0 0 0 0,0 0-1 0 0,0 0 1 0 0,-1 0 0 0 0,1 0-1 0 0,0 0 1 0 0,0 0 0 0 0,-1 0 0 0 0,1 0-1 0 0,0 0 1 0 0,0 0 0 0 0,0-1-1 0 0,-1 1 1 0 0,1 0 0 0 0,0 0 0 0 0,0 0-1 0 0,0 0 1 0 0,0-1 0 0 0,-1 1-1 0 0,1 0 1 0 0,0 0 0 0 0,0 0-1 0 0,0-1 1 0 0,0 1 0 0 0,0 0 0 0 0,0 0-1 0 0,0 0 1 0 0,-1-1 0 0 0,1 1-1 0 0,0 0 1 0 0,0 0 0 0 0,0-1-1 0 0,0 1 1 0 0,0 0 0 0 0,0-1 0 0 0,7-86 690 0 0,-6 85-692 0 0,-1-1 0 0 0,0 1 0 0 0,0 0 1 0 0,0 0-1 0 0,-1-1 0 0 0,1 1 0 0 0,0 0 0 0 0,-1 0 1 0 0,1-1-1 0 0,-1 1 0 0 0,0 0 0 0 0,0 0 0 0 0,-2-4 0 0 0,3 6-7 0 0,0 0-1 0 0,-1 0 0 0 0,1 0 1 0 0,0 1-1 0 0,0-1 0 0 0,-1 0 1 0 0,1 0-1 0 0,0 0 0 0 0,0 0 1 0 0,0 0-1 0 0,-1 0 0 0 0,1 0 1 0 0,0 0-1 0 0,0 1 0 0 0,0-1 0 0 0,-1 0 1 0 0,1 0-1 0 0,0 0 0 0 0,0 0 1 0 0,0 1-1 0 0,0-1 0 0 0,0 0 1 0 0,-1 0-1 0 0,1 0 0 0 0,0 1 1 0 0,0-1-1 0 0,0 0 0 0 0,0 0 1 0 0,0 1-1 0 0,0-1 0 0 0,0 0 0 0 0,0 1 1 0 0,-3 7 15 0 0,2-6 3 0 0,1 1 0 0 0,0-1 0 0 0,0 1 1 0 0,0 0-1 0 0,0-1 0 0 0,1 1 0 0 0,-1-1 0 0 0,1 1 0 0 0,-1-1 0 0 0,1 1 0 0 0,0-1 0 0 0,0 1 0 0 0,0-1 1 0 0,0 0-1 0 0,3 4 0 0 0,-2-1 45 0 0,-1-3-48 0 0,-1-1 1 0 0,0 0-1 0 0,0 0 0 0 0,1 0 1 0 0,-1 0-1 0 0,0 0 1 0 0,0 1-1 0 0,0-1 1 0 0,0 0-1 0 0,-1 0 1 0 0,1 0-1 0 0,0 0 1 0 0,0 0-1 0 0,-1 1 1 0 0,1-1-1 0 0,-1 0 0 0 0,1 0 1 0 0,-1 0-1 0 0,1 0 1 0 0,-1 0-1 0 0,0 0 1 0 0,1 0-1 0 0,-1-1 1 0 0,0 1-1 0 0,-1 1 1 0 0,-8 15 175 0 0,10-14-181 0 0,0 0 1 0 0,0-1-1 0 0,0 1 1 0 0,0 0-1 0 0,1 0 0 0 0,0 0 1 0 0,-1 0-1 0 0,1 0 1 0 0,0-1-1 0 0,0 1 1 0 0,0 0-1 0 0,1-1 1 0 0,-1 1-1 0 0,3 3 1 0 0,5 11 1 0 0,-3 2 6 0 0,-1 0-1 0 0,0 0 0 0 0,-1 1 1 0 0,-1 0-1 0 0,-1-1 1 0 0,-1 1-1 0 0,-1 0 1 0 0,0 0-1 0 0,-2 0 0 0 0,-5 26 1 0 0,3-21 14 0 0,0 1 0 0 0,2 0 0 0 0,0 0 0 0 0,4 41 0 0 0,-2-66-32 0 0,1 1-1 0 0,-1-1 1 0 0,1 1-1 0 0,-1-1 1 0 0,1 1-1 0 0,0-1 1 0 0,0 1-1 0 0,-1-1 1 0 0,1 1-1 0 0,0-1 1 0 0,0 0-1 0 0,0 1 1 0 0,1-1-1 0 0,-1 0 1 0 0,0 0-1 0 0,0 0 1 0 0,1 0-1 0 0,1 1 1 0 0,-2-1-2 0 0,0-1 0 0 0,0 1 0 0 0,0-1 0 0 0,-1 1 0 0 0,1-1 0 0 0,0 0 0 0 0,0 0 0 0 0,0 1 0 0 0,0-1 0 0 0,0 0 0 0 0,0 0 0 0 0,0 0 0 0 0,0 0 0 0 0,0 0 1 0 0,0 0-1 0 0,-1 0 0 0 0,1 0 0 0 0,0 0 0 0 0,0 0 0 0 0,0-1 0 0 0,0 1 0 0 0,0 0 0 0 0,0-1 0 0 0,0 1 0 0 0,-1-1 0 0 0,1 1 0 0 0,0-1 0 0 0,0 1 0 0 0,-1-1 0 0 0,1 1 0 0 0,0-1 1 0 0,0 0-1 0 0,0 0 0 0 0,0-2-16 0 0,0 0 0 0 0,0 0 0 0 0,0 1 0 0 0,-1-1 1 0 0,1 0-1 0 0,-1 0 0 0 0,0 0 0 0 0,0 0 0 0 0,0 0 0 0 0,0 0 1 0 0,0 0-1 0 0,0 0 0 0 0,-1 0 0 0 0,0 0 0 0 0,1 1 1 0 0,-1-1-1 0 0,-2-5 0 0 0,2 8-78 0 0,1-1 0 0 0,0 1 0 0 0,0 0 0 0 0,-1-1 0 0 0,1 1 0 0 0,0-1 0 0 0,-1 1 0 0 0,1 0 0 0 0,-1-1 0 0 0,1 1 0 0 0,0 0 1 0 0,-1-1-1 0 0,1 1 0 0 0,-1 0 0 0 0,1 0 0 0 0,-1-1 0 0 0,1 1 0 0 0,-1 0 0 0 0,1 0 0 0 0,-1 0 0 0 0,1 0 0 0 0,-1-1 0 0 0,1 1 0 0 0,-1 0 0 0 0,0 0 0 0 0,1 0 0 0 0,-1 0 0 0 0,1 1 0 0 0,-1-1 1 0 0,1 0-1 0 0,-1 0 0 0 0,1 0 0 0 0,-1 0 0 0 0,1 0 0 0 0,-1 1 0 0 0,1-1 0 0 0,-1 0 0 0 0,0 1 0 0 0,1-1-296 0 0,-1 1 0 0 0,1-1-1 0 0,-1 1 1 0 0,1-1 0 0 0,-1 1 0 0 0,1-1 0 0 0,-1 1 0 0 0,1-1-1 0 0,0 1 1 0 0,-1-1 0 0 0,1 1 0 0 0,0 0 0 0 0,0-1-1 0 0,-1 1 1 0 0,1 0 0 0 0,0-1 0 0 0,0 1 0 0 0,0 0 0 0 0,0-1-1 0 0,0 1 1 0 0,0 0 0 0 0,0-1 0 0 0,0 1 0 0 0,0 0-1 0 0,0-1 1 0 0,0 1 0 0 0,0 0 0 0 0,1 0 0 0 0,2 4-4068 0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0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77 1080 0 0,'-32'1'7010'0'0,"27"-1"-5842"0"0,-1 0 0 0 0,1 0 0 0 0,0 0 1 0 0,-1 1-1 0 0,1-1 0 0 0,0 1 0 0 0,0 1 0 0 0,0-1 0 0 0,-6 3 0 0 0,17-5 2757 0 0,26-4-3353 0 0,48-11-133 0 0,130-8 0 0 0,-148 18-393 0 0,32-1-7 0 0,-44 5-59 0 0,-1-2 0 0 0,50-12 0 0 0,-96 15 11 0 0,3 0 24 0 0,0-1 0 0 0,0 1 1 0 0,9 0-1 0 0,-14 3-128 0 0,-5 1 78 0 0,-6 4-36 0 0,-7 1-253 0 0,-29 15-1825 0 0,15-8-2786 0 0,16-8 2086 0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1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36 512 0 0,'-5'-18'5144'0'0,"-6"1"4920"0"0,11 17-9962 0 0,0 0 1 0 0,0 0-1 0 0,0 0 1 0 0,0 0-1 0 0,-1 0 1 0 0,1 0-1 0 0,0 0 1 0 0,0 0-1 0 0,0 0 1 0 0,0 0-1 0 0,0 0 0 0 0,0 0 1 0 0,0 0-1 0 0,0 0 1 0 0,-1 0-1 0 0,1 0 1 0 0,0 0-1 0 0,0 0 1 0 0,0 0-1 0 0,0 0 1 0 0,0 0-1 0 0,0 0 0 0 0,0 0 1 0 0,-1 0-1 0 0,1 0 1 0 0,0 0-1 0 0,0 0 718 0 0,-1 1-718 0 0,-1 5 1291 0 0,1 7-749 0 0,3-6-327 0 0,0 0 1 0 0,0 0 0 0 0,1 0 0 0 0,6 13 0 0 0,0 1 180 0 0,57 127 1498 0 0,-65-141-1868 0 0,-4-7 61 0 0,-5-11-78 0 0,7 7-108 0 0,0 0 0 0 0,0 0 1 0 0,0 1-1 0 0,0-1 0 0 0,1 0 0 0 0,0 0 0 0 0,0 0 0 0 0,0 0 0 0 0,0 1 0 0 0,1-1 1 0 0,-1 0-1 0 0,1 0 0 0 0,0 0 0 0 0,0 1 0 0 0,0-1 0 0 0,1 1 0 0 0,0-1 0 0 0,-1 1 1 0 0,4-5-1 0 0,4-6-22 0 0,1 0 1 0 0,1 0 0 0 0,14-13-1 0 0,-12 12-3 0 0,-7 9 7 0 0,0 0 0 0 0,0 0 0 0 0,1 1-1 0 0,0 0 1 0 0,-1 0 0 0 0,2 1 0 0 0,-1-1 0 0 0,0 2 0 0 0,1-1 0 0 0,0 1 0 0 0,9-3-1 0 0,-11 5 9 0 0,0-1 0 0 0,0 1 0 0 0,0 1 0 0 0,1-1 0 0 0,-1 1 0 0 0,0 0 0 0 0,0 0-1 0 0,0 1 1 0 0,0 0 0 0 0,0 0 0 0 0,0 0 0 0 0,0 1 0 0 0,0 0 0 0 0,0 0-1 0 0,-1 0 1 0 0,8 5 0 0 0,-6-3-3 0 0,0 1 1 0 0,0 0-1 0 0,0 1 0 0 0,-1 0 1 0 0,0 0-1 0 0,0 0 0 0 0,0 1 0 0 0,-1 0 1 0 0,8 12-1 0 0,-6-6 25 0 0,0 1 0 0 0,-1 0 0 0 0,0 1 1 0 0,5 21-1 0 0,-5-11 27 0 0,3 12 28 0 0,-8-35-90 0 0,-1-1-1 0 0,1 0 1 0 0,0 0 0 0 0,0 1-1 0 0,0-1 1 0 0,0 0 0 0 0,0 0 0 0 0,0 0-1 0 0,0 0 1 0 0,0 0 0 0 0,0 0-1 0 0,1 0 1 0 0,-1 0 0 0 0,2 0 0 0 0,8 2-1924 0 0,-10-3 1590 0 0,0 0 1 0 0,-1 0-1 0 0,1 0 1 0 0,0 0-1 0 0,0 0 1 0 0,-1-1-1 0 0,1 1 0 0 0,0 0 1 0 0,-1 0-1 0 0,1-1 1 0 0,-1 1-1 0 0,1 0 1 0 0,0-1-1 0 0,0 0 1 0 0,3-3-2268 0 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39 227 512 0 0,'-2'0'919'0'0,"0"0"1"0"0,0 0-1 0 0,0 0 0 0 0,0-1 0 0 0,0 1 0 0 0,0 0 1 0 0,0-1-1 0 0,0 0 0 0 0,0 1 0 0 0,0-1 1 0 0,1 0-1 0 0,-1 0 0 0 0,0 0 0 0 0,0 0 0 0 0,-2-2 1 0 0,3 2-570 0 0,1 0 1 0 0,-1 1-1 0 0,1-1 1 0 0,-1 0-1 0 0,1 1 1 0 0,0-1 0 0 0,-1 0-1 0 0,1 1 1 0 0,0-1-1 0 0,-1 0 1 0 0,1 0-1 0 0,0 1 1 0 0,0-1-1 0 0,0 0 1 0 0,0 0 0 0 0,0-1-1 0 0,0 1-210 0 0,0-1 1 0 0,1 1-1 0 0,-1 0 0 0 0,0-1 0 0 0,1 1 1 0 0,-1 0-1 0 0,1 0 0 0 0,0-1 0 0 0,-1 1 1 0 0,1 0-1 0 0,2-2 0 0 0,19-27 560 0 0,2 2 1 0 0,52-47-1 0 0,-67 68-667 0 0,0 1 1 0 0,0 0 0 0 0,1 0 0 0 0,17-7 0 0 0,-21 10 3 0 0,0 1 0 0 0,1 0 0 0 0,-1 0 1 0 0,1 1-1 0 0,0 0 0 0 0,-1 0 0 0 0,1 0 1 0 0,12 1-1 0 0,-15 1-25 0 0,-1 0 0 0 0,1 0 0 0 0,-1 0 0 0 0,0 0 0 0 0,0 1 0 0 0,0-1 0 0 0,0 1 0 0 0,0 0 0 0 0,0 0 0 0 0,0 0 0 0 0,0 0 0 0 0,-1 0 0 0 0,1 1 0 0 0,-1-1-1 0 0,0 1 1 0 0,1 0 0 0 0,-1 0 0 0 0,-1 0 0 0 0,1 0 0 0 0,0 0 0 0 0,1 4 0 0 0,3 6 21 0 0,0 1 1 0 0,-2 0-1 0 0,6 23 0 0 0,3 52 251 0 0,1 2-136 0 0,-13-83-156 0 0,1-1 0 0 0,1 1 0 0 0,0-1 0 0 0,0 0 0 0 0,0 0-1 0 0,1 0 1 0 0,-1-1 0 0 0,7 9 0 0 0,-7-12-22 0 0,0 0 0 0 0,0 0 0 0 0,0 0 0 0 0,0-1 0 0 0,0 1 0 0 0,1-1 0 0 0,-1 1 0 0 0,1-1 0 0 0,-1 0 0 0 0,1-1 0 0 0,0 1 0 0 0,0 0 0 0 0,0-1 0 0 0,0 0 0 0 0,0 0 0 0 0,8 0 0 0 0,-1 0-472 0 0,0-1 0 0 0,1 0 0 0 0,-1-1 1 0 0,0 0-1 0 0,0-1 0 0 0,21-6 0 0 0,-13 1-3661 0 0,25-12-1 0 0,-24 9-394 0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501 1 2689 0 0,'-13'3'2724'0'0,"-1"0"0"0"0,1 2 0 0 0,-20 8 0 0 0,16-4-1200 0 0,0 0-1 0 0,-15 12 0 0 0,-7 10-714 0 0,-40 39-1 0 0,44-38 427 0 0,-27 27-373 0 0,-59 73-1 0 0,117-128-921 0 0,2-1-1 0 0,-1 1 0 0 0,0 1 1 0 0,1-1-1 0 0,-1 0 0 0 0,1 1 1 0 0,1-1-1 0 0,-3 6 0 0 0,4-8-120 0 0,-1 0 0 0 0,1-1 0 0 0,0 1 0 0 0,0 0 0 0 0,0-1 0 0 0,0 1-1 0 0,0 0 1 0 0,0-1 0 0 0,1 1 0 0 0,-1 0 0 0 0,1 2 0 0 0,0-3-190 0 0,-1 1 0 0 0,1-1-1 0 0,0 0 1 0 0,0 1 0 0 0,0-1 0 0 0,0 0 0 0 0,0 0 0 0 0,0 0 0 0 0,0 0 0 0 0,0 0 0 0 0,0 0 0 0 0,1 0 0 0 0,-1 0 0 0 0,2 1-1 0 0,10 4-2007 0 0,0-2 276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3.37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567 65 2008 0 0,'-10'-23'5639'0'0,"-11"-7"-4464"0"0,20 28-1104 0 0,-1 1 0 0 0,0 0 0 0 0,1 0 0 0 0,-1 0 0 0 0,0 0 0 0 0,1 0 0 0 0,-1 1 0 0 0,0-1 0 0 0,0 1 0 0 0,0-1 0 0 0,0 1 0 0 0,0-1 0 0 0,1 1 0 0 0,-1 0 0 0 0,0 0 0 0 0,0 0 0 0 0,-4 0 0 0 0,-33 6 1234 0 0,11 1-594 0 0,-1 1 1 0 0,1 2-1 0 0,1 0 0 0 0,0 2 1 0 0,1 1-1 0 0,0 1 0 0 0,1 1 0 0 0,0 1 1 0 0,2 1-1 0 0,-34 32 0 0 0,42-34-500 0 0,0 1 0 0 0,2 0 0 0 0,0 1 0 0 0,1 1 0 0 0,0 0-1 0 0,-13 30 1 0 0,18-32-159 0 0,1 0-1 0 0,1 0 1 0 0,0 1-1 0 0,1 0 1 0 0,1 0-1 0 0,1 0 1 0 0,0 0-1 0 0,1 30 1 0 0,2-37-51 0 0,0 1 0 0 0,0-1 0 0 0,1 0 0 0 0,1 0 0 0 0,0 0 0 0 0,0 0 1 0 0,1 0-1 0 0,0-1 0 0 0,1 1 0 0 0,0-1 0 0 0,0 0 0 0 0,1-1 1 0 0,0 1-1 0 0,9 9 0 0 0,-3-6-72 0 0,0-1 0 0 0,1 0 0 0 0,0-1 1 0 0,1 0-1 0 0,0-1 0 0 0,0-1 0 0 0,1 0 0 0 0,19 6 0 0 0,-18-7-263 0 0,0-2 0 0 0,1 0-1 0 0,-1-1 1 0 0,1 0 0 0 0,34 1-1 0 0,-36-5-747 0 0,1 0 0 0 0,-1-1-1 0 0,0-1 1 0 0,16-3 0 0 0,3-5-1895 0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0 512 0 0,'-14'4'2831'0'0,"13"-4"-1672"0"0,-1 0-1 0 0,0 0 0 0 0,1 1 0 0 0,-1-1 0 0 0,1 0 0 0 0,-1 1 0 0 0,1 0 0 0 0,-1-1 0 0 0,1 1 0 0 0,-1 0 0 0 0,1 0 0 0 0,-1 0 0 0 0,-1 1 0 0 0,-3 10 453 0 0,4-4-1380 0 0,0 1 1 0 0,1-1-1 0 0,-1 1 0 0 0,2 0 1 0 0,-1-1-1 0 0,2 1 0 0 0,-1 0 1 0 0,1-1-1 0 0,0 1 0 0 0,1-1 1 0 0,-1 1-1 0 0,6 13 0 0 0,-4-15-244 0 0,0 0 0 0 0,0 1-1 0 0,0-1 1 0 0,1-1 0 0 0,0 1 0 0 0,0 0 0 0 0,1-1-1 0 0,0 0 1 0 0,0 0 0 0 0,0 0 0 0 0,1-1-1 0 0,0 0 1 0 0,0 0 0 0 0,8 5 0 0 0,-11-9-161 0 0,0 1 1 0 0,-1-1 0 0 0,1 0 0 0 0,0 0-1 0 0,0 0 1 0 0,0-1 0 0 0,1 1-1 0 0,-1-1 1 0 0,0 1 0 0 0,0-1 0 0 0,0 0-1 0 0,0 0 1 0 0,0 0 0 0 0,4-1-1 0 0,-2 0-526 0 0,-1-1 0 0 0,0 1-1 0 0,0-1 1 0 0,1 1-1 0 0,-1-1 1 0 0,0-1 0 0 0,0 1-1 0 0,-1 0 1 0 0,5-4-1 0 0,4-4-852 0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8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3521 0 0,'-9'4'4049'0'0,"-1"-3"3208"0"0,1 2-5929 0 0,3 0-399 0 0,4 1-465 0 0,2 2-408 0 0,0-1 80 0 0,2 0-184 0 0,3 0-216 0 0,2-2-905 0 0,0-2-231 0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3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3 140 512 0 0,'-2'-1'1805'0'0,"2"1"-1579"0"0,0-1 0 0 0,0 1-1 0 0,0 0 1 0 0,0 0-1 0 0,0 0 1 0 0,0-1 0 0 0,-1 1-1 0 0,1 0 1 0 0,0 0 0 0 0,0-1-1 0 0,0 1 1 0 0,0 0 0 0 0,0 0-1 0 0,0-1 1 0 0,0 1-1 0 0,0 0 1 0 0,0 0 0 0 0,0 0-1 0 0,0-1 1 0 0,0 1 0 0 0,0 0-1 0 0,0 0 1 0 0,0-1 0 0 0,1 1-1 0 0,-1 0 1 0 0,0 0-1 0 0,0 0 1 0 0,0-1 0 0 0,0 1-1 0 0,0 0 1 0 0,0 0 0 0 0,1-1-1 0 0,4-9 4905 0 0,-2 7-4363 0 0,10-8 4297 0 0,-9 14-3042 0 0,-2 8-974 0 0,-11 125 894 0 0,9-133-1931 0 0,1 0 1 0 0,-1-1-1 0 0,1 1 0 0 0,0 0 0 0 0,-1-1 1 0 0,1 1-1 0 0,0 0 0 0 0,0-1 0 0 0,1 1 0 0 0,-1-1 1 0 0,1 0-1 0 0,-1 1 0 0 0,1-1 0 0 0,0 0 1 0 0,0 0-1 0 0,-1 0 0 0 0,2 0 0 0 0,1 2 1 0 0,-3-4-12 0 0,-1 0 0 0 0,1 0 1 0 0,-1 0-1 0 0,1 0 0 0 0,-1 0 1 0 0,1 0-1 0 0,-1 0 1 0 0,1 0-1 0 0,-1 0 0 0 0,1 0 1 0 0,-1 0-1 0 0,1 0 1 0 0,-1 0-1 0 0,1-1 0 0 0,-1 1 1 0 0,1 0-1 0 0,-1 0 1 0 0,1-1-1 0 0,-1 1 0 0 0,1 0 1 0 0,-1 0-1 0 0,0-1 0 0 0,1 1 1 0 0,-1-1-1 0 0,0 1 1 0 0,1 0-1 0 0,-1-1 0 0 0,0 1 1 0 0,1-1-1 0 0,-1 1 1 0 0,0-1-1 0 0,0 1 0 0 0,1-1 1 0 0,-1 1-1 0 0,0-1 1 0 0,8-19 33 0 0,-2-2 5 0 0,3-33 0 0 0,-6 31-35 0 0,9-34 0 0 0,-10 51-4 0 0,0 1 0 0 0,1-1 0 0 0,0 1-1 0 0,0-1 1 0 0,0 1 0 0 0,1 0-1 0 0,-1 0 1 0 0,2 1 0 0 0,6-9 0 0 0,-9 12-4 0 0,0 1 1 0 0,-1-1 0 0 0,1 0-1 0 0,0 1 1 0 0,1-1 0 0 0,-1 1 0 0 0,0 0-1 0 0,0-1 1 0 0,1 1 0 0 0,-1 0-1 0 0,0 0 1 0 0,1 1 0 0 0,-1-1 0 0 0,1 0-1 0 0,-1 1 1 0 0,1 0 0 0 0,-1-1-1 0 0,1 1 1 0 0,0 0 0 0 0,-1 0-1 0 0,1 1 1 0 0,2 0 0 0 0,-2 0 1 0 0,1 0 0 0 0,-1 0 0 0 0,1 1 0 0 0,-1-1 0 0 0,0 1 0 0 0,0 0 0 0 0,0 0 0 0 0,0 0 0 0 0,0 1 0 0 0,0-1 0 0 0,-1 1 0 0 0,1-1 0 0 0,-1 1 0 0 0,5 6 0 0 0,-1 0 11 0 0,1 1 1 0 0,-2 0-1 0 0,1 0 0 0 0,-1 1 0 0 0,4 12 1 0 0,-8-19 10 0 0,0 0 1 0 0,0 0-1 0 0,0 1 1 0 0,0-1-1 0 0,-1 1 1 0 0,0-1-1 0 0,0 0 1 0 0,0 1-1 0 0,0-1 1 0 0,-1 0-1 0 0,0 1 1 0 0,0-1-1 0 0,0 0 1 0 0,0 0-1 0 0,-1 0 1 0 0,-3 8-1 0 0,3-10-3 0 0,0 1 1 0 0,0-1-1 0 0,0 0 0 0 0,0 0 0 0 0,0 0 0 0 0,0 0 0 0 0,0-1 0 0 0,-1 1 0 0 0,-4 2 0 0 0,7-4-14 0 0,-1 1 0 0 0,1-1 0 0 0,-1 0 0 0 0,0 1 0 0 0,1-1 0 0 0,-1 0 0 0 0,1 1 0 0 0,-1-1 0 0 0,1 0 0 0 0,-1 0 0 0 0,0 0 0 0 0,1 0 0 0 0,-1 0 0 0 0,0 1 0 0 0,1-1 0 0 0,-1 0 0 0 0,0 0 0 0 0,1-1 0 0 0,-1 1 0 0 0,1 0-1 0 0,-1 0 1 0 0,0 0 0 0 0,1 0 0 0 0,-1 0 0 0 0,0-1 0 0 0,1 1 0 0 0,-1 0 0 0 0,1-1 0 0 0,-1 1 0 0 0,1 0 0 0 0,-1-1 0 0 0,1 1 0 0 0,-1 0 0 0 0,1-1 0 0 0,-1 1 0 0 0,1-1 0 0 0,0 1 0 0 0,-1-1 0 0 0,1 1 0 0 0,-1-1 0 0 0,1 0 0 0 0,0 1 0 0 0,0-1 0 0 0,-1 1-1 0 0,1-1 1 0 0,0 0 0 0 0,0 1 0 0 0,0-2 0 0 0,0 0-12 0 0,0-1-1 0 0,0 1 0 0 0,0 0 0 0 0,0-1 1 0 0,1 1-1 0 0,-1 0 0 0 0,1 0 0 0 0,0 0 1 0 0,0-1-1 0 0,0 1 0 0 0,0 0 0 0 0,0 0 1 0 0,0 0-1 0 0,0 0 0 0 0,2-2 0 0 0,27-29-229 0 0,-22 25 200 0 0,16-19-159 0 0,-2 2-85 0 0,2 1 0 0 0,37-31 0 0 0,-57 53 249 0 0,0-1 0 0 0,0 1 0 0 0,0 0 0 0 0,0 0 0 0 0,1 0 0 0 0,-1 0 0 0 0,1 1 0 0 0,-1 0 0 0 0,1 0 0 0 0,-1 0 0 0 0,1 0 0 0 0,0 1 0 0 0,5 0 0 0 0,-7 0 25 0 0,0 0 1 0 0,0 1 0 0 0,0-1-1 0 0,0 1 1 0 0,0 0 0 0 0,0-1 0 0 0,0 1-1 0 0,0 1 1 0 0,0-1 0 0 0,0 0-1 0 0,-1 1 1 0 0,1-1 0 0 0,-1 1-1 0 0,1 0 1 0 0,-1 0 0 0 0,1 0-1 0 0,-1 0 1 0 0,0 1 0 0 0,0-1 0 0 0,0 0-1 0 0,1 3 1 0 0,2 4-21 0 0,0 1-1 0 0,-1-1 1 0 0,0 1 0 0 0,0-1 0 0 0,2 14 0 0 0,6 51 197 0 0,-9-51-1008 0 0,0-1 1 0 0,11 33-1 0 0,-3-31-2907 0 0,-5-12 1219 0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4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1 512 0 0,'-7'2'2818'0'0,"0"-1"-1"0"0,0 2 0 0 0,-13 5 1 0 0,16-6-2242 0 0,1 0-1 0 0,0 0 1 0 0,0 1-1 0 0,0-1 1 0 0,-4 6-1 0 0,-116 132 4340 0 0,0 12-2394 0 0,105-125-2054 0 0,0 1 1 0 0,2 1 0 0 0,-23 57-1 0 0,32-69-351 0 0,1 0 1 0 0,1 0-1 0 0,1 0 0 0 0,1 1 0 0 0,-3 32 1 0 0,6-43-118 0 0,0-1 1 0 0,0 1 0 0 0,1-1 0 0 0,0 1-1 0 0,1-1 1 0 0,-1 1 0 0 0,1-1-1 0 0,0 1 1 0 0,1-1 0 0 0,-1 0 0 0 0,1 0-1 0 0,0 0 1 0 0,1-1 0 0 0,-1 1 0 0 0,1-1-1 0 0,1 0 1 0 0,-1 0 0 0 0,9 8-1 0 0,0-2-128 0 0,1-2 0 0 0,0 1 0 0 0,1-2 0 0 0,0 0 0 0 0,21 9 0 0 0,-5-6-2000 0 0,59 15-1 0 0,-47-19-1489 0 0,-5-4 1105 0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5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58 728 0 0,'-3'-2'942'0'0,"1"0"-1"0"0,-1-1 1 0 0,1 0 0 0 0,0 0-1 0 0,-1 0 1 0 0,1 0-1 0 0,-2-4 1 0 0,2 4 91 0 0,0-1 0 0 0,0 1 1 0 0,0 0-1 0 0,-1 0 0 0 0,-4-5 0 0 0,6 7-854 0 0,0 0-1 0 0,1 1 0 0 0,-1-1 0 0 0,0 1 0 0 0,0-1 0 0 0,0 1 0 0 0,0-1 0 0 0,0 1 1 0 0,0-1-1 0 0,1 1 0 0 0,-1 0 0 0 0,0 0 0 0 0,0-1 0 0 0,0 1 0 0 0,0 0 1 0 0,0 0-1 0 0,0 0 0 0 0,0 0 0 0 0,0 0 0 0 0,0 0 0 0 0,0 0 0 0 0,-2 1 1 0 0,2 0-12 0 0,-1-1 1 0 0,0 1-1 0 0,1 0 1 0 0,-1 0-1 0 0,0 0 1 0 0,1 0 0 0 0,-1 1-1 0 0,1-1 1 0 0,0 0-1 0 0,-1 1 1 0 0,0 1 0 0 0,-2 3 102 0 0,-1 0 1 0 0,2 0 0 0 0,-1 1-1 0 0,-4 12 1 0 0,2-4-25 0 0,2 0-1 0 0,-1-1 1 0 0,2 1-1 0 0,0 1 1 0 0,1-1 0 0 0,0 24-1 0 0,2-32-190 0 0,0 0-1 0 0,1 0 1 0 0,0 0-1 0 0,0 0 1 0 0,1 0 0 0 0,0-1-1 0 0,0 1 1 0 0,0 0-1 0 0,1-1 1 0 0,0 1 0 0 0,0-1-1 0 0,1 0 1 0 0,-1 0-1 0 0,1 0 1 0 0,1-1 0 0 0,7 9-1 0 0,-7-10-84 0 0,0 0 0 0 0,1 0 0 0 0,-1-1 0 0 0,1 0 0 0 0,0 0 0 0 0,0 0 0 0 0,0 0 0 0 0,0-1 0 0 0,0 0 0 0 0,1 0 0 0 0,-1-1 0 0 0,0 0 0 0 0,1 0 0 0 0,-1-1 1 0 0,1 1-1 0 0,0-1 0 0 0,-1-1 0 0 0,1 1 0 0 0,-1-1 0 0 0,1 0 0 0 0,-1-1 0 0 0,0 0 0 0 0,8-2 0 0 0,-8 2-56 0 0,-1 0 0 0 0,0-1 0 0 0,1 1 0 0 0,-1-1 0 0 0,0 0 0 0 0,0-1 0 0 0,-1 1 0 0 0,1-1 0 0 0,-1 0 0 0 0,0 0 0 0 0,0 0 0 0 0,0 0 0 0 0,0-1 0 0 0,-1 0 0 0 0,0 1 0 0 0,0-1 0 0 0,0-1 0 0 0,0 1 0 0 0,-1 0 0 0 0,0-1 0 0 0,0 1 0 0 0,-1-1 0 0 0,1 1 0 0 0,-1-1 1 0 0,0 0-1 0 0,0-8 0 0 0,-2-9-128 0 0,0-1 0 0 0,-5-23 0 0 0,4 37 163 0 0,0-1 0 0 0,-1 1 0 0 0,0 0 1 0 0,-1 0-1 0 0,0 0 0 0 0,-10-17 0 0 0,13 25 51 0 0,-1 0-1 0 0,1 0 1 0 0,-1 1 0 0 0,1-1-1 0 0,-1 0 1 0 0,0 1-1 0 0,0 0 1 0 0,1-1 0 0 0,-1 1-1 0 0,0 0 1 0 0,0 0 0 0 0,-1 0-1 0 0,1 0 1 0 0,0 0-1 0 0,0 0 1 0 0,0 1 0 0 0,-1-1-1 0 0,1 1 1 0 0,0 0-1 0 0,0-1 1 0 0,-1 1 0 0 0,1 0-1 0 0,0 1 1 0 0,-1-1 0 0 0,1 0-1 0 0,0 0 1 0 0,-1 1-1 0 0,-3 1 1 0 0,0 0 32 0 0,-1 0 0 0 0,1 1 0 0 0,0 0 0 0 0,0 0 0 0 0,0 1 0 0 0,0-1 0 0 0,1 1 0 0 0,-10 8 0 0 0,7-3 30 0 0,-1 1-1 0 0,1 0 0 0 0,0 1 0 0 0,1-1 0 0 0,0 1 1 0 0,-5 13-1 0 0,-2 7 235 0 0,-10 35 1 0 0,22-59-264 0 0,0 1 1 0 0,0-1-1 0 0,1 0 0 0 0,0 1 1 0 0,0-1-1 0 0,1 0 0 0 0,0 1 1 0 0,0-1-1 0 0,1 1 0 0 0,0-1 1 0 0,2 11-1 0 0,-2-15-35 0 0,0 0 0 0 0,0 0-1 0 0,0 0 1 0 0,1-1 0 0 0,-1 1 0 0 0,1 0-1 0 0,-1-1 1 0 0,1 1 0 0 0,0-1 0 0 0,0 1 0 0 0,0-1-1 0 0,0 0 1 0 0,0 0 0 0 0,1 0 0 0 0,-1 0-1 0 0,1 0 1 0 0,0 0 0 0 0,-1-1 0 0 0,1 1 0 0 0,0-1-1 0 0,0 0 1 0 0,0 0 0 0 0,0 0 0 0 0,0 0-1 0 0,0 0 1 0 0,0-1 0 0 0,0 0 0 0 0,0 1 0 0 0,5-1-1 0 0,-5-1 1 0 0,1 1 1 0 0,-1-1-1 0 0,0 1 0 0 0,-1-1 0 0 0,1 0 0 0 0,0-1 0 0 0,0 1 0 0 0,0 0 0 0 0,0-1 0 0 0,-1 1 0 0 0,3-3 0 0 0,29-23-40 0 0,-27 21-1 0 0,2-2 63 0 0,1 0 0 0 0,-1-1 0 0 0,-1 0 0 0 0,1 0 0 0 0,-2 0 0 0 0,1-1 0 0 0,-1-1 0 0 0,-1 1 0 0 0,11-23 0 0 0,-11 14 31 0 0,-1 0 0 0 0,4-25 0 0 0,-6 27 137 0 0,1 0-1 0 0,0 0 1 0 0,10-24-1 0 0,-14 41-172 0 0,0-1 0 0 0,0 1 0 0 0,0-1 0 0 0,0 1 0 0 0,0 0 0 0 0,1-1 0 0 0,-1 1 0 0 0,0-1 0 0 0,0 1 0 0 0,0-1 0 0 0,1 1 0 0 0,-1 0-1 0 0,0-1 1 0 0,1 1 0 0 0,-1 0 0 0 0,0-1 0 0 0,1 1 0 0 0,-1 0 0 0 0,0-1 0 0 0,1 1 0 0 0,-1 0 0 0 0,0 0 0 0 0,1-1 0 0 0,-1 1 0 0 0,1 0 0 0 0,-1 0 0 0 0,1 0 0 0 0,-1 0-1 0 0,1-1 1 0 0,-1 1 0 0 0,1 0 0 0 0,-1 0 0 0 0,0 0 0 0 0,1 0 0 0 0,-1 0 0 0 0,1 0 0 0 0,-1 0 0 0 0,1 1 0 0 0,-1-1 0 0 0,1 0 0 0 0,-1 0 0 0 0,1 0 0 0 0,-1 0 0 0 0,1 0-1 0 0,-1 1 1 0 0,0-1 0 0 0,1 0 0 0 0,-1 0 0 0 0,0 1 0 0 0,1 0 0 0 0,1 0 5 0 0,-1 0-1 0 0,0 0 1 0 0,0 1 0 0 0,0-1-1 0 0,0 1 1 0 0,0-1 0 0 0,0 1-1 0 0,-1 0 1 0 0,1-1 0 0 0,-1 1-1 0 0,1-1 1 0 0,0 4 0 0 0,7 64 65 0 0,6 46-2 0 0,36 216 97 0 0,-45-306-125 0 0,2-1 1 0 0,17 41-1 0 0,-14-42-34 0 0,-2 2 0 0 0,10 40-1 0 0,-16-57-12 0 0,-1 1 0 0 0,0-1 0 0 0,-1 0 0 0 0,0 0 0 0 0,0 0 0 0 0,-1 1-1 0 0,0-1 1 0 0,-1 0 0 0 0,1 0 0 0 0,-1 0 0 0 0,-1 0 0 0 0,-4 10 0 0 0,5-14 2 0 0,-1-1 1 0 0,1 1 0 0 0,-1-1-1 0 0,1 0 1 0 0,-1 0 0 0 0,0 0-1 0 0,0 0 1 0 0,0-1 0 0 0,0 1-1 0 0,-1-1 1 0 0,1 0 0 0 0,-1 0-1 0 0,1 0 1 0 0,-1 0 0 0 0,0 0-1 0 0,-4 0 1 0 0,-6 2 23 0 0,1 0 0 0 0,-1-1 0 0 0,-19 1 0 0 0,21-3-12 0 0,1 0 0 0 0,-1-1 1 0 0,1-1-1 0 0,-1 0 0 0 0,0 0 0 0 0,1-1 1 0 0,0-1-1 0 0,-1 0 0 0 0,1 0 0 0 0,0-1 0 0 0,0-1 1 0 0,1 0-1 0 0,-14-8 0 0 0,15 7 22 0 0,1 0-1 0 0,1 0 1 0 0,-1-1 0 0 0,1 1-1 0 0,0-2 1 0 0,1 1 0 0 0,-1-1 0 0 0,1 0-1 0 0,1 0 1 0 0,0-1 0 0 0,0 0-1 0 0,1 0 1 0 0,0 0 0 0 0,0 0-1 0 0,1-1 1 0 0,-2-9 0 0 0,3 8-30 0 0,0 1 1 0 0,1-1 0 0 0,0 0-1 0 0,1 0 1 0 0,0 1 0 0 0,0-1-1 0 0,2 0 1 0 0,-1 1 0 0 0,1-1-1 0 0,1 1 1 0 0,0-1 0 0 0,5-11-1 0 0,-5 14-26 0 0,1 1 1 0 0,0-1-1 0 0,1 0 0 0 0,-1 1 0 0 0,1 0 0 0 0,1 0 0 0 0,0 1 1 0 0,0 0-1 0 0,0 0 0 0 0,0 0 0 0 0,1 0 0 0 0,0 1 0 0 0,0 0 1 0 0,1 1-1 0 0,11-6 0 0 0,6 0-401 0 0,0 1 0 0 0,0 1 0 0 0,51-8-1 0 0,28 6-6244 0 0,-86 10 4417 0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5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 3481 0 0,'0'-1'302'0'0,"2"-1"997"0"0,-1 0 0 0 0,1 0 0 0 0,-1 0 0 0 0,0 0 0 0 0,1 0 0 0 0,-1 0 0 0 0,0-1 0 0 0,-1 1 0 0 0,2-5 0 0 0,-2 7-1264 0 0,0 0-1 0 0,0 0 1 0 0,0 0 0 0 0,0 0 0 0 0,0-1-1 0 0,0 1 1 0 0,1 0 0 0 0,-1 0 0 0 0,0 0 0 0 0,0 0-1 0 0,0 0 1 0 0,0-1 0 0 0,0 1 0 0 0,0 0-1 0 0,0 0 1 0 0,0 0 0 0 0,1 0 0 0 0,-1 0-1 0 0,0 0 1 0 0,0 0 0 0 0,0 0 0 0 0,0 0-1 0 0,0-1 1 0 0,1 1 0 0 0,-1 0 0 0 0,0 0-1 0 0,0 0 1 0 0,0 0 0 0 0,0 0 0 0 0,0 0-1 0 0,1 0 1 0 0,-1 0 0 0 0,0 0 0 0 0,0 0-1 0 0,0 0 1 0 0,0 0 0 0 0,1 0 0 0 0,-1 0 0 0 0,0 0-1 0 0,0 0 1 0 0,0 1 0 0 0,0-1 0 0 0,0 0-1 0 0,1 0 1 0 0,-1 0 0 0 0,0 0 0 0 0,0 0-1 0 0,0 0 1 0 0,0 0 0 0 0,0 0 0 0 0,1 1-1 0 0,7 5 475 0 0,-6-5-350 0 0,26 23 857 0 0,-1 2 0 0 0,32 37 0 0 0,41 67 418 0 0,-80-102-1305 0 0,-2 1-1 0 0,-1 0 0 0 0,-1 2 0 0 0,-1 0 0 0 0,-2 0 0 0 0,-1 1 1 0 0,-1 1-1 0 0,-2 0 0 0 0,7 54 0 0 0,-2 58 225 0 0,4 35 366 0 0,-9-119-611 0 0,-3 0-1 0 0,-2-1 1 0 0,-3 2-1 0 0,-8 62 1 0 0,6-111-232 0 0,-1 0 1 0 0,-1 0-1 0 0,0-1 1 0 0,-1 0-1 0 0,0 0 1 0 0,-1 0-1 0 0,0 0 1 0 0,-1 0-1 0 0,0-1 1 0 0,-10 13-1 0 0,8-14-929 0 0,-1 1 0 0 0,-1-1-1 0 0,1 0 1 0 0,-2-1-1 0 0,-18 13 1 0 0,4-5-1959 0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6:33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84 138 512 0 0,'-46'23'11764'0'0,"43"-21"-11125"0"0,0-1-1 0 0,0 0 1 0 0,1 1 0 0 0,-1-2-1 0 0,0 1 1 0 0,0 0 0 0 0,-4 0-1 0 0,6-1-531 0 0,1 0 0 0 0,-1 0-1 0 0,1 0 1 0 0,0 0 0 0 0,-1 0-1 0 0,1 0 1 0 0,-1 0-1 0 0,1 0 1 0 0,0 0 0 0 0,-1 0-1 0 0,1 0 1 0 0,-1 0 0 0 0,1 0-1 0 0,0 0 1 0 0,-1-1-1 0 0,1 1 1 0 0,0 0 0 0 0,-1 0-1 0 0,1-1 1 0 0,0 1 0 0 0,-1 0-1 0 0,1 0 1 0 0,-1-1-1 0 0,1 0-41 0 0,0 0 0 0 0,0 1 0 0 0,0-1 0 0 0,0 0-1 0 0,0 1 1 0 0,0-1 0 0 0,0 0 0 0 0,0 1 0 0 0,0-1-1 0 0,0 0 1 0 0,0 1 0 0 0,1-1 0 0 0,-1 0 0 0 0,0 1-1 0 0,0-1 1 0 0,1 0 0 0 0,-1 1 0 0 0,0-1 0 0 0,2 0 0 0 0,4-9 163 0 0,1 0 0 0 0,0 0 1 0 0,1 1-1 0 0,0 0 0 0 0,1 0 1 0 0,0 1-1 0 0,18-13 1 0 0,-9 10-148 0 0,0 0 0 0 0,0 0 1 0 0,32-11-1 0 0,-44 20-45 0 0,0-1 0 0 0,0 2 0 0 0,-1-1 0 0 0,1 1 0 0 0,0 0 0 0 0,7-1 0 0 0,-12 2-17 0 0,1 0 1 0 0,0 0-1 0 0,0 0 0 0 0,-1 1 0 0 0,1-1 0 0 0,0 0 0 0 0,-1 1 1 0 0,1-1-1 0 0,-1 1 0 0 0,1 0 0 0 0,0-1 0 0 0,-1 1 1 0 0,1 0-1 0 0,-1 0 0 0 0,0 0 0 0 0,1 0 0 0 0,-1 0 0 0 0,0 0 1 0 0,0 0-1 0 0,1 1 0 0 0,-1-1 0 0 0,0 0 0 0 0,0 1 0 0 0,0-1 1 0 0,1 3-1 0 0,6 17 209 0 0,0 0 1 0 0,-1 0-1 0 0,6 38 1 0 0,-4-19-71 0 0,-4-2 1 0 0,-4-25-132 0 0,1-1 0 0 0,1 1 0 0 0,3 14 0 0 0,-5-25-30 0 0,0 1 0 0 0,0 0 0 0 0,0-1 0 0 0,1 1 0 0 0,-1-1 0 0 0,0 1 0 0 0,1-1 0 0 0,0 0-1 0 0,-1 0 1 0 0,1 0 0 0 0,0 0 0 0 0,0 0 0 0 0,0 0 0 0 0,1 0 0 0 0,-1-1 0 0 0,0 1 0 0 0,1-1 0 0 0,-1 1 0 0 0,5 1-1 0 0,-4-3-49 0 0,1 1 0 0 0,-1-1-1 0 0,1 1 1 0 0,0-1 0 0 0,-1 0-1 0 0,1 0 1 0 0,-1-1-1 0 0,1 1 1 0 0,0-1 0 0 0,-1 0-1 0 0,1 0 1 0 0,-1 0 0 0 0,0 0-1 0 0,1-1 1 0 0,4-2 0 0 0,-3 1-490 0 0,1 0 1 0 0,-1-1 0 0 0,7-5 0 0 0,-9 6-419 0 0,0 0 1 0 0,0 0 0 0 0,0 0-1 0 0,-1 0 1 0 0,3-5 0 0 0,-2 3-1207 0 0,-3 1-180 0 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6:3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468 1 1216 0 0,'-4'0'682'0'0,"1"0"0"0"0,-1 1 0 0 0,0-1 0 0 0,0 1-1 0 0,0 0 1 0 0,1 0 0 0 0,-1 1 0 0 0,0-1 0 0 0,1 1 0 0 0,-1-1-1 0 0,1 1 1 0 0,0 0 0 0 0,-1 1 0 0 0,1-1 0 0 0,0 1 0 0 0,1-1-1 0 0,-1 1 1 0 0,-3 4 0 0 0,-4 6 354 0 0,0 0 0 0 0,2 1 1 0 0,-10 19-1 0 0,11-18-539 0 0,-1-1 0 0 0,-13 17 0 0 0,14-23-396 0 0,-1 0 1 0 0,1 0-1 0 0,-2-1 0 0 0,1 0 1 0 0,-1 0-1 0 0,-16 8 0 0 0,-63 27 416 0 0,20-11-345 0 0,60-26-133 0 0,-6 1-34 0 0,1 2 0 0 0,0 0 0 0 0,-20 16-1 0 0,32-24-18 0 0,0 1 0 0 0,1-1 0 0 0,-1 0 0 0 0,1 1-1 0 0,0-1 1 0 0,-1 1 0 0 0,1-1 0 0 0,-1 0 0 0 0,1 1-1 0 0,0-1 1 0 0,-1 1 0 0 0,1-1 0 0 0,0 1 0 0 0,-1 0 0 0 0,1-1-1 0 0,0 1 1 0 0,0-1 0 0 0,0 1 0 0 0,-1-1 0 0 0,1 1 0 0 0,0 0-1 0 0,0-1 1 0 0,0 2 0 0 0,0-2-50 0 0,1 1 1 0 0,-1-1-1 0 0,0 0 0 0 0,1 1 1 0 0,-1-1-1 0 0,1 0 0 0 0,-1 0 1 0 0,1 1-1 0 0,-1-1 0 0 0,1 0 1 0 0,-1 0-1 0 0,1 1 0 0 0,-1-1 1 0 0,1 0-1 0 0,-1 0 0 0 0,1 0 1 0 0,-1 0-1 0 0,1 0 0 0 0,-1 0 1 0 0,1 0-1 0 0,31-3-4083 0 0,-13-1 2583 0 0,4-3 84 0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6:35.5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86 512 0 0,'-12'0'3204'0'0,"1"1"0"0"0,0 0 0 0 0,-21 4 0 0 0,23-4-463 0 0,7-3-584 0 0,10-9 803 0 0,0 0-1132 0 0,-31 17-820 0 0,16-3-883 0 0,-3 1 51 0 0,8-3 80 0 0,3 0 202 0 0,0-1-444 0 0,-1 0 0 0 0,0 0 0 0 0,0-1 0 0 0,0 1 0 0 0,1 0 0 0 0,-1 0 0 0 0,0 0 0 0 0,0 0 0 0 0,0 0 0 0 0,0 0 0 0 0,1-1 0 0 0,-1 1 0 0 0,0 0 0 0 0,0 0 0 0 0,0 0 0 0 0,0-1 0 0 0,0 1 0 0 0,1 0 0 0 0,-1 0 0 0 0,0 0 0 0 0,0-1 0 0 0,0 1 0 0 0,0 0 0 0 0,0 0 0 0 0,0 0 0 0 0,0-1 0 0 0,0 1 0 0 0,0 0 0 0 0,0 0 1 0 0,0-1-1 0 0,0 1 0 0 0,0 0 0 0 0,0 0 0 0 0,0 0 0 0 0,0-1 0 0 0,0 1-5 0 0,0 0 0 0 0,0-1 0 0 0,0 1 0 0 0,0 0 0 0 0,0 0 0 0 0,0-1 0 0 0,0 1 0 0 0,0 0 0 0 0,0-1 0 0 0,0 1 0 0 0,0 0 0 0 0,0 0 0 0 0,0-1 0 0 0,0 1 0 0 0,0 0 0 0 0,0 0 0 0 0,0-1 0 0 0,1 1 0 0 0,-1 0 0 0 0,0 0 0 0 0,0-1 0 0 0,0 1 0 0 0,0 0 0 0 0,1 0 0 0 0,-1 0 0 0 0,0 0 0 0 0,0-1 0 0 0,0 1 0 0 0,1 0 0 0 0,-1 0 0 0 0,0 0 0 0 0,0 0 0 0 0,1 0 0 0 0,-1-1 0 0 0,0 1 0 0 0,0 0 0 0 0,1 0 0 0 0,1 0 14 0 0,0 0 0 0 0,0-1 0 0 0,0 1 0 0 0,0-1 0 0 0,0 0 0 0 0,-1 1 0 0 0,1-1 0 0 0,2-1-1 0 0,-2 1 19 0 0,-1 0-1 0 0,1 0 0 0 0,0 0 0 0 0,0 0 1 0 0,0 1-1 0 0,0-1 0 0 0,0 1 0 0 0,3-1 0 0 0,52-8 282 0 0,135-10-20 0 0,-167 15-279 0 0,30-8-1 0 0,-10 1 64 0 0,-40 10-79 0 0,-3 1 63 0 0,-9 2 56 0 0,6-1-96 0 0,7 0-47 0 0,-5-2 33 0 0,-5 0 5 0 0,-7 0 5 0 0,-207 37-98 0 0,59-10 41 0 0,156-25 37 0 0,-1-1 0 0 0,1 0-1 0 0,-1 0 1 0 0,1 0 0 0 0,-7-2 0 0 0,7 2-9 0 0,0-1 0 0 0,0 1 0 0 0,0 0-1 0 0,0 0 1 0 0,0 0 0 0 0,0 0 0 0 0,0 0 0 0 0,0 1 0 0 0,-2 0 0 0 0,4-1 7 0 0,0 1 0 0 0,0-1 0 0 0,0 0 0 0 0,0 1 0 0 0,1-1 1 0 0,-1 0-1 0 0,0 1 0 0 0,0-1 0 0 0,1 1 0 0 0,-1-1 0 0 0,0 1 0 0 0,1 0 0 0 0,-1 0 0 0 0,-1 1-5 0 0,1-2 1 0 0,0 0-2 0 0,1 0 1 0 0,1 1 0 0 0,-1-1 0 0 0,0 0 0 0 0,0 1 0 0 0,0-1 0 0 0,1 0 0 0 0,-1 0 0 0 0,0 1 0 0 0,0-1 0 0 0,1 0 0 0 0,-1 0 0 0 0,0 0 0 0 0,0 1 0 0 0,1-1 0 0 0,-1 0 0 0 0,0 0 0 0 0,0 0 0 0 0,1 0 0 0 0,-1 0 0 0 0,0 1 0 0 0,1-1 0 0 0,-1 0 0 0 0,0 0 0 0 0,1 0 0 0 0,-1 0 0 0 0,0 0 0 0 0,1 0 0 0 0,-1 0 0 0 0,0 0 0 0 0,1 0 0 0 0,-1 0 0 0 0,0-1 0 0 0,1 1 0 0 0,-1 0 0 0 0,1 0 0 0 0,17-4 24 0 0,-10 3-26 0 0,4-1 9 0 0,237-21-63 0 0,-217 20 55 0 0,0-2 0 0 0,58-15 1 0 0,-75 16-13 0 0,-82 23-1051 0 0,19-5-3199 0 0,47-13 3959 0 0,1-1 1 0 0,-1 0-1 0 0,1 0 0 0 0,-1 0 1 0 0,1 0-1 0 0,0 1 0 0 0,-1-1 0 0 0,1 0 1 0 0,-1 1-1 0 0,1-1 0 0 0,0 0 1 0 0,-1 0-1 0 0,1 1 0 0 0,0-1 1 0 0,0 1-1 0 0,-1-1 0 0 0,1 0 1 0 0,0 1-1 0 0,-1 1-1257 0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7:46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33 512 0 0,'-8'-19'3168'0'0,"6"6"6435"0"0,9 24-6888 0 0,-2 9-1781 0 0,-1 1 0 0 0,0 0-1 0 0,-2 0 1 0 0,0 41 0 0 0,0-2-147 0 0,1 122 471 0 0,4 46-534 0 0,27-32-542 0 0,-29-171-179 0 0,2 13-755 0 0,-9-102-13308 0 0,2 50 11732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0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217 99 888 0 0,'-10'-22'1932'0'0,"8"15"-1047"0"0,-2 0 0 0 0,1 0 1 0 0,-1 0-1 0 0,0 0 0 0 0,-5-6 0 0 0,8 13-742 0 0,0-1-1 0 0,0 0 1 0 0,0 1-1 0 0,0-1 1 0 0,0 1 0 0 0,0-1-1 0 0,0 1 1 0 0,0 0-1 0 0,0-1 1 0 0,0 1-1 0 0,0 0 1 0 0,0 0 0 0 0,0 0-1 0 0,0 0 1 0 0,0 0-1 0 0,-1 0 1 0 0,1 0 0 0 0,0 0-1 0 0,0 0 1 0 0,0 0-1 0 0,0 1 1 0 0,0-1-1 0 0,0 0 1 0 0,0 1 0 0 0,0-1-1 0 0,0 1 1 0 0,0-1-1 0 0,0 1 1 0 0,-1 0 0 0 0,-5 3 32 0 0,1 1 1 0 0,-12 8 0 0 0,17-11-101 0 0,-9 6 117 0 0,0 2-1 0 0,0-1 1 0 0,1 1 0 0 0,1 0 0 0 0,-1 1 0 0 0,2 0 0 0 0,-1 1-1 0 0,2-1 1 0 0,0 1 0 0 0,0 1 0 0 0,1-1 0 0 0,-6 23 0 0 0,7-22 139 0 0,2 0 1 0 0,-1 1-1 0 0,2 0 0 0 0,0-1 1 0 0,1 1-1 0 0,2 25 1 0 0,-2-33-294 0 0,1-1 1 0 0,0 0-1 0 0,1 1 1 0 0,-1-1 0 0 0,1 0-1 0 0,0 0 1 0 0,0 0-1 0 0,1 0 1 0 0,0-1-1 0 0,-1 1 1 0 0,1-1 0 0 0,1 1-1 0 0,-1-1 1 0 0,1 0-1 0 0,0 0 1 0 0,0-1-1 0 0,0 1 1 0 0,0-1 0 0 0,0 0-1 0 0,8 4 1 0 0,0-1-38 0 0,1-1 0 0 0,0 0 0 0 0,0-1 0 0 0,0-1 0 0 0,0 0 0 0 0,1-1 1 0 0,-1 0-1 0 0,1-1 0 0 0,-1 0 0 0 0,15-2 0 0 0,-17 0-18 0 0,1 0-1 0 0,0-1 1 0 0,-1 0 0 0 0,1-1-1 0 0,-1 0 1 0 0,0 0-1 0 0,0-2 1 0 0,0 1 0 0 0,-1-1-1 0 0,1-1 1 0 0,-1 0 0 0 0,9-7-1 0 0,-15 9-10 0 0,1 1 0 0 0,-2-1-1 0 0,1 0 1 0 0,0 0 0 0 0,-1-1-1 0 0,1 1 1 0 0,-1-1 0 0 0,-1 1-1 0 0,1-1 1 0 0,0 0 0 0 0,-1 0-1 0 0,0 0 1 0 0,-1-1 0 0 0,3-7-1 0 0,-3 5-55 0 0,0 0 0 0 0,-1 0 0 0 0,0 0 0 0 0,0 0 0 0 0,-1 0 0 0 0,0 0 1 0 0,0 0-1 0 0,-5-16 0 0 0,-2 3-40 0 0,-1 0 0 0 0,0 1 1 0 0,-2 0-1 0 0,0 0 1 0 0,-1 1-1 0 0,-17-19 1 0 0,23 30 125 0 0,-1 0 1 0 0,1 1-1 0 0,-2-1 1 0 0,1 2 0 0 0,-1-1-1 0 0,0 1 1 0 0,0 0 0 0 0,-13-6-1 0 0,16 9 17 0 0,-1 1-1 0 0,0 0 1 0 0,0 0-1 0 0,0 0 1 0 0,0 1-1 0 0,0 0 1 0 0,0 0-1 0 0,-1 0 1 0 0,1 1-1 0 0,0 0 1 0 0,0 0-1 0 0,-1 1 1 0 0,1 0-1 0 0,-10 2 1 0 0,9-1 27 0 0,0 0 0 0 0,0 1 0 0 0,0 0-1 0 0,0 0 1 0 0,1 0 0 0 0,-1 1 0 0 0,1 0 0 0 0,0 0 0 0 0,0 1 0 0 0,0 0 0 0 0,1 0 0 0 0,-7 7-1 0 0,10-9-26 0 0,-1 0 0 0 0,1 1 0 0 0,0-1 0 0 0,0 1 0 0 0,0 0-1 0 0,0 0 1 0 0,1-1 0 0 0,-1 1 0 0 0,1 0 0 0 0,0 0-1 0 0,0 1 1 0 0,0-1 0 0 0,1 0 0 0 0,0 0 0 0 0,-1 0 0 0 0,1 0-1 0 0,1 0 1 0 0,-1 1 0 0 0,1-1 0 0 0,-1 0 0 0 0,1 0-1 0 0,1 0 1 0 0,1 4 0 0 0,-2-3-6 0 0,1-2 1 0 0,0 1-1 0 0,0 0 0 0 0,1 0 1 0 0,-1-1-1 0 0,1 1 0 0 0,-1-1 1 0 0,1 0-1 0 0,0 1 0 0 0,1-1 1 0 0,-1-1-1 0 0,6 5 0 0 0,-3-4 7 0 0,0 1 0 0 0,0-1 0 0 0,0-1-1 0 0,1 1 1 0 0,-1-1 0 0 0,1 0-1 0 0,8 1 1 0 0,4-1 21 0 0,0-1 0 0 0,0 0 0 0 0,0-1 0 0 0,35-5 0 0 0,-28-1-30 0 0,0 0 0 0 0,-1-1 0 0 0,1-2-1 0 0,33-16 1 0 0,11-4-25 0 0,-66 27 31 0 0,0 1 0 0 0,0 0 0 0 0,0 0 0 0 0,0 0 0 0 0,0 0-1 0 0,0 1 1 0 0,0 0 0 0 0,0-1 0 0 0,1 1 0 0 0,-1 1 0 0 0,0-1 0 0 0,0 1 0 0 0,0-1-1 0 0,0 1 1 0 0,0 0 0 0 0,0 1 0 0 0,0-1 0 0 0,-1 1 0 0 0,1 0 0 0 0,0 0-1 0 0,-1 0 1 0 0,1 0 0 0 0,-1 0 0 0 0,0 1 0 0 0,1-1 0 0 0,-1 1 0 0 0,-1 0 0 0 0,1 0-1 0 0,0 0 1 0 0,-1 1 0 0 0,1-1 0 0 0,-1 1 0 0 0,0-1 0 0 0,0 1 0 0 0,-1 0 0 0 0,3 6-1 0 0,5 18 354 0 0,-2 0 0 0 0,6 43-1 0 0,-5-21-176 0 0,-7-44-170 0 0,1 5 39 0 0,0 0 0 0 0,0 12 0 0 0,-4-21 21 0 0,-1-6-64 0 0,-3-3-33 0 0,0-6-30 0 0,1 0-1 0 0,1 0 0 0 0,0 0 1 0 0,1 0-1 0 0,0-1 1 0 0,1 0-1 0 0,1 1 0 0 0,0-1 1 0 0,1 0-1 0 0,0 0 0 0 0,1 1 1 0 0,1-1-1 0 0,0 0 0 0 0,1 1 1 0 0,0 0-1 0 0,1-1 0 0 0,0 1 1 0 0,10-19-1 0 0,-10 26 44 0 0,0 0 0 0 0,0 0 0 0 0,0 0 0 0 0,1 1 0 0 0,0 0 0 0 0,0 0 0 0 0,0 0 0 0 0,1 0 0 0 0,-1 1 0 0 0,1 0 0 0 0,0 0 0 0 0,0 0 0 0 0,1 1 0 0 0,-1 0 0 0 0,1 0 0 0 0,0 0 0 0 0,0 1 0 0 0,0 0 0 0 0,0 1 0 0 0,11-2 0 0 0,-10 2 1 0 0,1 0 0 0 0,-1 1 0 0 0,0 0 0 0 0,1 1 1 0 0,-1-1-1 0 0,1 2 0 0 0,-1-1 0 0 0,0 1 0 0 0,0 0 0 0 0,0 1 0 0 0,0 0 1 0 0,0 0-1 0 0,0 1 0 0 0,-1 0 0 0 0,0 0 0 0 0,0 1 0 0 0,9 6 1 0 0,-4 1 46 0 0,0 1 1 0 0,-1 0 0 0 0,-1 1-1 0 0,0 0 1 0 0,-1 0 0 0 0,0 1 0 0 0,-1 0-1 0 0,11 32 1 0 0,-17-42-33 0 0,0 0 0 0 0,-1 0 0 0 0,0 0 0 0 0,0 0 0 0 0,0 0 0 0 0,0 1 0 0 0,-1-1 0 0 0,0 0 0 0 0,0 1 0 0 0,0-1 0 0 0,-1 0 0 0 0,0 1 0 0 0,0-1 0 0 0,0 0 0 0 0,-1 0 0 0 0,1 0 0 0 0,-1 0 0 0 0,0 0 0 0 0,-1 0 0 0 0,1 0 0 0 0,-1-1 0 0 0,0 1 0 0 0,0-1 0 0 0,-1 0 0 0 0,1 0 0 0 0,-1 0 0 0 0,0 0 0 0 0,0-1 0 0 0,0 0 0 0 0,0 1 0 0 0,-1-1 0 0 0,1-1 0 0 0,-1 1 0 0 0,0-1 0 0 0,0 0 0 0 0,-9 3 0 0 0,13-4-17 0 0,1-1 0 0 0,-1 0 1 0 0,1 0-1 0 0,-1 1 1 0 0,0-1-1 0 0,1 0 0 0 0,-1 0 1 0 0,0 0-1 0 0,1 0 0 0 0,-1 0 1 0 0,0 0-1 0 0,0 0 1 0 0,1 0-1 0 0,-1 0 0 0 0,0 0 1 0 0,1 0-1 0 0,-1 0 0 0 0,0 0 1 0 0,1-1-1 0 0,-1 1 0 0 0,1 0 1 0 0,-1-1-1 0 0,0 1 1 0 0,1 0-1 0 0,-1-1 0 0 0,1 1 1 0 0,-1 0-1 0 0,1-1 0 0 0,-1 1 1 0 0,1-1-1 0 0,-1 1 0 0 0,1-1 1 0 0,-1 1-1 0 0,1-1 1 0 0,0 0-1 0 0,-1 1 0 0 0,1-1 1 0 0,0 1-1 0 0,0-1 0 0 0,-1 0 1 0 0,1 1-1 0 0,0-1 1 0 0,0 0-1 0 0,0 1 0 0 0,0-1 1 0 0,0 0-1 0 0,0 1 0 0 0,0-1 1 0 0,0 0-1 0 0,0 0 0 0 0,0 1 1 0 0,0-2-1 0 0,1-5-38 0 0,0 0 0 0 0,0 1 0 0 0,4-15 1 0 0,-3 17 11 0 0,84-252-1637 0 0,-84 251 1617 0 0,4-9-71 0 0,1 0 0 0 0,0 0 1 0 0,12-17-1 0 0,-17 28 119 0 0,-1 0-1 0 0,1 0 0 0 0,1 1 1 0 0,-1-1-1 0 0,0 1 0 0 0,1 0 1 0 0,-1-1-1 0 0,1 1 0 0 0,0 0 1 0 0,0 1-1 0 0,0-1 0 0 0,0 0 0 0 0,0 1 1 0 0,0 0-1 0 0,0-1 0 0 0,0 1 1 0 0,0 1-1 0 0,1-1 0 0 0,-1 0 1 0 0,0 1-1 0 0,7-1 0 0 0,-8 2 19 0 0,0-1-1 0 0,0 1 0 0 0,0-1 1 0 0,0 1-1 0 0,0 0 1 0 0,0 0-1 0 0,-1 0 0 0 0,1 0 1 0 0,0 0-1 0 0,-1 0 1 0 0,1 0-1 0 0,0 1 0 0 0,-1-1 1 0 0,0 0-1 0 0,1 1 1 0 0,-1 0-1 0 0,0-1 1 0 0,0 1-1 0 0,1 0 0 0 0,0 1 1 0 0,3 7 73 0 0,-1 0 0 0 0,6 16 0 0 0,-4-11-11 0 0,17 48 523 0 0,15 69 0 0 0,-36-125-562 0 0,0 0 0 0 0,1 0 0 0 0,-1-1 0 0 0,1 1 0 0 0,0 0 0 0 0,1-1 0 0 0,0 0 0 0 0,5 8 0 0 0,-6-11-214 0 0,-1-1 1 0 0,1 0 0 0 0,-1 1-1 0 0,1-1 1 0 0,0 0 0 0 0,-1 0-1 0 0,1-1 1 0 0,4 3 0 0 0,-4-3-539 0 0,1 0 0 0 0,-1 0 0 0 0,0 0 1 0 0,1 0-1 0 0,-1-1 0 0 0,1 1 0 0 0,-1-1 0 0 0,8 0 1 0 0,1-1-2959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3.6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 51 8 0 0,'1'-1'382'0'0,"-1"0"0"0"0,1 0-1 0 0,-1 0 1 0 0,1 1 0 0 0,-1-1 0 0 0,0 0 0 0 0,1 0 0 0 0,-1 0-1 0 0,0 0 1 0 0,0 0 0 0 0,0 0 0 0 0,1 0 0 0 0,-1 0 0 0 0,0 0-1 0 0,0 0 1 0 0,-1 0 0 0 0,1 0 0 0 0,0 0 0 0 0,0 0 0 0 0,0 0-1 0 0,-1 1 1 0 0,1-1 0 0 0,0 0 0 0 0,-1 0 0 0 0,1 0 0 0 0,-1 0-1 0 0,1 0 1 0 0,-1 1 0 0 0,1-1 0 0 0,-1 0 0 0 0,-1-1-1 0 0,1 1-16 0 0,0 0 0 0 0,1-1 0 0 0,-1 1-1 0 0,0 0 1 0 0,0-1 0 0 0,1 1-1 0 0,-1 0 1 0 0,0-1 0 0 0,1 1 0 0 0,0-1-1 0 0,-1 1 1 0 0,1-4 976 0 0,-2 15-1083 0 0,0 0 1 0 0,1 1-1 0 0,0-1 1 0 0,1 0-1 0 0,0 0 0 0 0,1 1 1 0 0,4 18-1 0 0,1-2 579 0 0,17 45 0 0 0,-2-28-1849 0 0,-13-30-321 0 0,10 27 0 0 0,-16-38 1117 0 0,-1 1 0 0 0,0 0 0 0 0,0 0 0 0 0,0 1 0 0 0,-1-1 0 0 0,1 0 0 0 0,-1 0 0 0 0,0 0 0 0 0,0 0 0 0 0,-1 0 0 0 0,-1 8 0 0 0,-5 1-5076 0 0,2-7 3347 0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7:46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73 413 1616 0 0,'-3'-1'654'0'0,"0"1"-1"0"0,-1-1 0 0 0,1 0 0 0 0,0 0 1 0 0,-1 0-1 0 0,1 0 0 0 0,0 0 0 0 0,0-1 0 0 0,0 1 1 0 0,0-1-1 0 0,0 0 0 0 0,-4-4 0 0 0,4 4-239 0 0,1-1-1 0 0,0 0 1 0 0,-1 0-1 0 0,1 0 1 0 0,0 0-1 0 0,1 0 1 0 0,-1 0-1 0 0,0 0 1 0 0,1-1-1 0 0,-2-5 1 0 0,2 3-243 0 0,-1-1 1 0 0,2 1-1 0 0,-1 0 1 0 0,1-1 0 0 0,0 1-1 0 0,0-1 1 0 0,1 1-1 0 0,-1 0 1 0 0,2-1-1 0 0,-1 1 1 0 0,1 0-1 0 0,0 0 1 0 0,4-9-1 0 0,1 1-128 0 0,1 0 0 0 0,1 1 0 0 0,0 0 0 0 0,1 0 0 0 0,0 1 0 0 0,1 1 0 0 0,0-1 0 0 0,1 2-1 0 0,0 0 1 0 0,1 0 0 0 0,0 1 0 0 0,23-12 0 0 0,-1 3 33 0 0,1 3-1 0 0,0 0 1 0 0,1 3 0 0 0,40-9 0 0 0,-58 16-53 0 0,0 2 1 0 0,0 0-1 0 0,1 1 1 0 0,-1 1-1 0 0,38 3 1 0 0,-46-1-22 0 0,-1 1 0 0 0,1 0 0 0 0,0 1 0 0 0,-1 0 0 0 0,1 0 0 0 0,-1 1 0 0 0,0 1-1 0 0,0 0 1 0 0,-1 0 0 0 0,1 1 0 0 0,-1 0 0 0 0,9 8 0 0 0,-13-10 8 0 0,0 1-1 0 0,-1 1 0 0 0,1-1 1 0 0,-1 1-1 0 0,0 0 1 0 0,-1 0-1 0 0,1 0 1 0 0,-1 0-1 0 0,0 1 0 0 0,-1-1 1 0 0,1 1-1 0 0,-1 0 1 0 0,-1-1-1 0 0,1 1 1 0 0,-1 0-1 0 0,-1 0 0 0 0,1 0 1 0 0,-1 0-1 0 0,-1 10 1 0 0,0-5 10 0 0,-1 1 1 0 0,0-1-1 0 0,-1 0 0 0 0,0 0 1 0 0,-1-1-1 0 0,0 1 1 0 0,-1-1-1 0 0,0 0 1 0 0,-1 0-1 0 0,-9 13 1 0 0,-20 21-29 0 0,-1-2 0 0 0,-2-2 0 0 0,-2-1 0 0 0,-1-2 0 0 0,-47 32 0 0 0,64-52 23 0 0,-48 26 0 0 0,62-39-75 0 0,0 0 0 0 0,-1 0 1 0 0,0-1-1 0 0,0-1 1 0 0,0 0-1 0 0,0 0 0 0 0,-21 2 1 0 0,31-5-7 0 0,0 0 1 0 0,0 0-1 0 0,-1 0 1 0 0,1 0-1 0 0,0 0 1 0 0,0 0 0 0 0,0 0-1 0 0,0 0 1 0 0,-1 0-1 0 0,1-1 1 0 0,0 1-1 0 0,0 0 1 0 0,0-1-1 0 0,0 1 1 0 0,0-1-1 0 0,0 1 1 0 0,0-1-1 0 0,0 1 1 0 0,0-1-1 0 0,0 0 1 0 0,0 0-1 0 0,0 1 1 0 0,0-1-1 0 0,0 0 1 0 0,0 0-1 0 0,1 0 1 0 0,-1 0-1 0 0,0 0 1 0 0,1 0 0 0 0,-1 0-1 0 0,1 0 1 0 0,-1 0-1 0 0,1-2 1 0 0,-1 1-388 0 0,1-1 1 0 0,0 1-1 0 0,0-1 1 0 0,0 0-1 0 0,1 1 1 0 0,-1-1-1 0 0,0 1 1 0 0,1-1-1 0 0,0 1 0 0 0,0 0 1 0 0,0-1-1 0 0,0 1 1 0 0,0 0-1 0 0,2-4 1 0 0,11-16-1837 0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7:47.4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52 543 2769 0 0,'-1'0'298'0'0,"-4"3"1328"0"0,-1-1 0 0 0,1 1 0 0 0,0 0 0 0 0,-8 6-1 0 0,12-8-1522 0 0,-1 1 0 0 0,1-1-1 0 0,0 1 1 0 0,0-1-1 0 0,-1 1 1 0 0,1 0-1 0 0,0-1 1 0 0,0 1 0 0 0,0 0-1 0 0,1 0 1 0 0,-1 0-1 0 0,0 0 1 0 0,1 0-1 0 0,-1 0 1 0 0,1 0 0 0 0,0 0-1 0 0,0 2 1 0 0,-2 28 409 0 0,2-1-1 0 0,2 0 1 0 0,1 0 0 0 0,1 0 0 0 0,1-1 0 0 0,2 1 0 0 0,1-1 0 0 0,2-1-1 0 0,25 56 1 0 0,-28-70-484 0 0,-2-4 27 0 0,0-1-1 0 0,1 0 0 0 0,9 12 1 0 0,-15-22-50 0 0,0 0 0 0 0,0 1 0 0 0,0-1 0 0 0,0 0 0 0 0,0 0 0 0 0,0 0 0 0 0,0 0 0 0 0,0 0 0 0 0,0 1 0 0 0,0-1 0 0 0,0 0 0 0 0,0 0 0 0 0,1 0 0 0 0,-1 0 0 0 0,0 0 0 0 0,0 0 0 0 0,0 0 0 0 0,0 1 0 0 0,0-1 0 0 0,1 0 0 0 0,-1 0 0 0 0,0 0 0 0 0,0 0 0 0 0,0 0 0 0 0,0 0 0 0 0,0 0 0 0 0,1 0 0 0 0,-1 0 0 0 0,0 0 0 0 0,0 0 0 0 0,0 0 0 0 0,0 0 0 0 0,1 0 0 0 0,-1 0 0 0 0,0 0 0 0 0,0 0 0 0 0,0 0 0 0 0,0 0 0 0 0,1 0 0 0 0,-1 0 0 0 0,0 0 0 0 0,0 0 0 0 0,0 0 0 0 0,0 0 0 0 0,1-1 0 0 0,0-8 55 0 0,-3-13-58 0 0,-32-64 176 0 0,-6-15 198 0 0,32 72-254 0 0,1 0-1 0 0,1 0 0 0 0,1 0 0 0 0,2-1 1 0 0,1 0-1 0 0,1 1 0 0 0,2-1 0 0 0,6-46 0 0 0,0 34-143 0 0,1 0 0 0 0,24-67 0 0 0,-24 87 6 0 0,1 0 1 0 0,1 1-1 0 0,2 1 1 0 0,0 0 0 0 0,0 0-1 0 0,25-27 1 0 0,-23 31 7 0 0,1 0 1 0 0,1 1 0 0 0,0 1-1 0 0,31-21 1 0 0,-38 30-2 0 0,-1 0 0 0 0,1 0 1 0 0,1 1-1 0 0,-1 0 0 0 0,0 1 0 0 0,1 0 1 0 0,0 0-1 0 0,-1 1 0 0 0,1 1 0 0 0,0 0 0 0 0,0 0 1 0 0,15 1-1 0 0,-18 1-10 0 0,0 0 1 0 0,0 0-1 0 0,0 1 1 0 0,0 0-1 0 0,0 0 1 0 0,0 1-1 0 0,-1 0 1 0 0,1 0-1 0 0,-1 0 1 0 0,0 1-1 0 0,0 0 1 0 0,0 0-1 0 0,0 1 1 0 0,-1 0-1 0 0,0 0 1 0 0,0 0-1 0 0,6 8 0 0 0,-5-5-17 0 0,-1-1-1 0 0,0 1 1 0 0,0 0-1 0 0,-1 1 1 0 0,0-1-1 0 0,-1 1 1 0 0,0 0-1 0 0,0 0 1 0 0,-1 0-1 0 0,0 0 1 0 0,0 0-1 0 0,0 19 1 0 0,-3-10-475 0 0,0 0 1 0 0,-1-1-1 0 0,-1 1 1 0 0,-7 21-1 0 0,-14 32-5455 0 0,10-38 1875 0 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7:47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6 140 3057 0 0,'-5'1'10586'0'0,"14"-11"-7696"0"0,1 6-2578 0 0,1 0 0 0 0,0 1-1 0 0,-1 0 1 0 0,1 0 0 0 0,0 1 0 0 0,1 1 0 0 0,10-1 0 0 0,17-2 99 0 0,-33 3-377 0 0,317-62 581 0 0,-269 48-2258 0 0,58-7-1 0 0,-81 19 430 0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7:47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32 512 0 0,'4'-12'512'0'0,"-4"2"5490"0"0,3 4-3618 0 0,3 2 3409 0 0,4 4-4248 0 0,0 3-1585 0 0,-3 1-40 0 0,2 5-441 0 0,-5 3-919 0 0,1 1-192 0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7:48.0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1184 0 0,'-4'11'4217'0'0,"0"-5"1256"0"0,-5-6 2729 0 0,9 2-7482 0 0,4 0-320 0 0,1 0-360 0 0,0 1-448 0 0,0-2-968 0 0,-1 1 576 0 0,3 1-2257 0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8:30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1064 512 0 0,'0'1'530'0'0,"-1"-1"-179"0"0,0 0-1 0 0,0 0 1 0 0,0 0-1 0 0,0 1 0 0 0,0-1 1 0 0,0 1-1 0 0,0-1 1 0 0,1 0-1 0 0,-1 1 1 0 0,0 0-1 0 0,0-1 1 0 0,0 1-1 0 0,1-1 1 0 0,-1 1-1 0 0,0 0 1 0 0,1 0-1 0 0,-1-1 0 0 0,0 1 1 0 0,1 0-1 0 0,-1 0 1 0 0,1 0-1 0 0,-1 0 1 0 0,1 0-1 0 0,0-1 1 0 0,-1 3-1 0 0,0-2-188 0 0,0-1 1 0 0,0 1-1 0 0,0 0 0 0 0,0-1 0 0 0,0 1 0 0 0,-1-1 1 0 0,1 1-1 0 0,0-1 0 0 0,0 1 0 0 0,-1-1 1 0 0,1 0-1 0 0,0 0 0 0 0,0 0 0 0 0,-1 0 0 0 0,0 0 1 0 0,-4-1 714 0 0,19-5-336 0 0,-12 6-520 0 0,1-1 0 0 0,-1 1 0 0 0,0 0 0 0 0,0-1 0 0 0,0 1 0 0 0,1-1 0 0 0,-1 1 0 0 0,0-1 0 0 0,0 0 1 0 0,0 1-1 0 0,0-1 0 0 0,0 0 0 0 0,0 0 0 0 0,0 0 0 0 0,-1 0 0 0 0,1 1 0 0 0,0-1 0 0 0,0 0 0 0 0,-1 0 0 0 0,1-1 0 0 0,0 1 0 0 0,-1 0 0 0 0,1 0 0 0 0,-1 0 0 0 0,1 0 0 0 0,-1 0 0 0 0,0-1 0 0 0,0 1 0 0 0,1 0 0 0 0,-1 0 0 0 0,0-1 0 0 0,0-1 0 0 0,-3-36 1815 0 0,3 37-1820 0 0,1 1 1 0 0,0 0-1 0 0,0-1 0 0 0,0 1 1 0 0,0 0-1 0 0,0 0 0 0 0,0 0 0 0 0,0 0 1 0 0,1-1-1 0 0,6-7 303 0 0,-1-8 167 0 0,10-19 1 0 0,0 1 53 0 0,-9 15-175 0 0,5-21 0 0 0,-5 13 91 0 0,-3 13-52 0 0,-1 0 0 0 0,3-16 0 0 0,-4-18 330 0 0,-3 37-565 0 0,1 1 0 0 0,0 0 0 0 0,0-1 0 0 0,1 1-1 0 0,3-11 1 0 0,-4 21-154 0 0,3-14 120 0 0,2 0 0 0 0,0 0 0 0 0,0 1 0 0 0,12-19 0 0 0,-7 16-24 0 0,-2 0 0 0 0,0-1 1 0 0,0 0-1 0 0,6-23 0 0 0,15-78 432 0 0,-22 79-259 0 0,1 0 0 0 0,2 1 0 0 0,17-41 0 0 0,-11 54-190 0 0,-14 22-80 0 0,0-1 1 0 0,0 1-1 0 0,0-1 1 0 0,3-9 0 0 0,-5 13-9 0 0,-1 0 1 0 0,0 0 0 0 0,0-1 0 0 0,0 1 0 0 0,0 0 0 0 0,0 0-1 0 0,0 0 1 0 0,0 0 0 0 0,0-1 0 0 0,0 1 0 0 0,-1 0-1 0 0,1 0 1 0 0,0 0 0 0 0,-1 0 0 0 0,0-2 0 0 0,-3-13 4 0 0,6 9-16 0 0,1 10-44 0 0,3 11-168 0 0,-6-12 29 0 0,0 1 1 0 0,1 0-1 0 0,0-1 1 0 0,-1 1-1 0 0,1-1 1 0 0,0 1-1 0 0,1-1 1 0 0,-1 0-1 0 0,0 1 1 0 0,0-1-1 0 0,3 3 0 0 0,-2-3-420 0 0,0 0-1 0 0,0-1 0 0 0,0 0 0 0 0,0 1 0 0 0,0-1 0 0 0,0 0 1 0 0,0 0-1 0 0,0 0 0 0 0,0 0 0 0 0,1 0 0 0 0,-1-1 0 0 0,0 1 0 0 0,4 0 1 0 0,3 0-2066 0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8:31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197 135 512 0 0,'-14'-9'1368'0'0,"13"8"-977"0"0,0 0-1 0 0,0 0 1 0 0,0 1-1 0 0,0-1 1 0 0,0 0 0 0 0,-1 0-1 0 0,1 1 1 0 0,0-1-1 0 0,-1 0 1 0 0,1 1 0 0 0,0 0-1 0 0,-1-1 1 0 0,1 1-1 0 0,-2-1 1 0 0,2 1-205 0 0,0 0 9 0 0,0 0 0 0 0,0 0-1 0 0,0 0 1 0 0,0 0 0 0 0,0 0 0 0 0,0 0 0 0 0,0 0 0 0 0,0 0-1 0 0,0 0 1 0 0,0 1 0 0 0,0-1 0 0 0,1 0 0 0 0,-1 1-1 0 0,0-1 1 0 0,0 0 0 0 0,0 1 0 0 0,0-1 0 0 0,0 1-1 0 0,1-1 1 0 0,-1 1 0 0 0,0 0 0 0 0,0-1 0 0 0,1 1 0 0 0,-1 0-1 0 0,0-1 1 0 0,1 1 0 0 0,-1 0 0 0 0,1 0 0 0 0,-1 0-1 0 0,1 0 1 0 0,-1 1 0 0 0,-4 6 254 0 0,0-1 1 0 0,-1 1-1 0 0,1-2 1 0 0,-1 1-1 0 0,-12 9 0 0 0,-38 27 1534 0 0,45-35-1524 0 0,7-5-246 0 0,2-2-159 0 0,1-1 1 0 0,0 1-1 0 0,-1 0 0 0 0,1 0 1 0 0,0 0-1 0 0,0-1 0 0 0,0 1 1 0 0,-1 1-1 0 0,1-1 1 0 0,0 0-1 0 0,0 0 0 0 0,1 0 1 0 0,-1 0-1 0 0,0 1 0 0 0,0-1 1 0 0,1 0-1 0 0,-2 4 0 0 0,2-5-50 0 0,0 0 1 0 0,0 0-1 0 0,0 0 0 0 0,0 0 0 0 0,0 0 0 0 0,1 1 0 0 0,-1-1 0 0 0,0 0 0 0 0,0 0 0 0 0,0 0 0 0 0,0 0 0 0 0,0 0 0 0 0,0 0 0 0 0,1 0 0 0 0,-1 1 0 0 0,0-1 0 0 0,0 0 1 0 0,0 0-1 0 0,0 0 0 0 0,0 0 0 0 0,1 0 0 0 0,-1 0 0 0 0,0 0 0 0 0,0 0 0 0 0,0 0 0 0 0,0 0 0 0 0,0 0 0 0 0,1 0 0 0 0,-1 0 0 0 0,0 0 0 0 0,0 0 0 0 0,0 0 1 0 0,0 0-1 0 0,1 0 0 0 0,-1 0 0 0 0,0 0 0 0 0,0 0 0 0 0,0 0 0 0 0,0 0 0 0 0,0 0 0 0 0,1-1 0 0 0,-1 1 0 0 0,0 0 0 0 0,0 0 0 0 0,0 0 0 0 0,0 0 0 0 0,0 0 0 0 0,0 0 1 0 0,1 0-1 0 0,-1-1 0 0 0,0 1 0 0 0,0 0 0 0 0,0 0 0 0 0,0 0 0 0 0,0-1 0 0 0,12-8 165 0 0,-8 5-102 0 0,0 1-40 0 0,-1 0 0 0 0,0-1 0 0 0,1 0-1 0 0,-2 0 1 0 0,6-7 0 0 0,10-15-40 0 0,7 2 45 0 0,0-3 99 0 0,1 2 0 0 0,1 1 0 0 0,58-39-1 0 0,-77 57-96 0 0,-1 2 58 0 0,0 0-1 0 0,0 1 0 0 0,0-1 0 0 0,7-1 0 0 0,-13 5-73 0 0,0 0-1 0 0,-1 0 1 0 0,1 0 0 0 0,-1 0 0 0 0,1 0 0 0 0,-1 0-1 0 0,1 1 1 0 0,0-1 0 0 0,-1 0 0 0 0,1 0-1 0 0,-1 1 1 0 0,1-1 0 0 0,-1 0 0 0 0,1 1 0 0 0,-1-1-1 0 0,1 1 1 0 0,-1-1 0 0 0,0 0 0 0 0,1 1 0 0 0,-1-1-1 0 0,0 1 1 0 0,1-1 0 0 0,-1 1 0 0 0,0 0 0 0 0,1-1-1 0 0,-1 1 1 0 0,0-1 0 0 0,0 1 0 0 0,0-1 0 0 0,0 1-1 0 0,1 1 1 0 0,6 30 122 0 0,-2-8-48 0 0,2-10-60 0 0,0 0 0 0 0,1 0 0 0 0,0-1 0 0 0,11 14 0 0 0,43 46 123 0 0,-59-69-135 0 0,1 0 0 0 0,0 0 0 0 0,0 0-1 0 0,0 0 1 0 0,1-1 0 0 0,-1 0 0 0 0,1 0 0 0 0,0 0 0 0 0,0 0 0 0 0,0-1-1 0 0,0 0 1 0 0,0 0 0 0 0,0 0 0 0 0,1 0 0 0 0,-1-1 0 0 0,0 0 0 0 0,7 0-1 0 0,-12-1-23 0 0,0 0-1 0 0,1 0 0 0 0,-1 0 0 0 0,0 0 1 0 0,0 0-1 0 0,0 0 0 0 0,1 0 0 0 0,-1-1 1 0 0,0 1-1 0 0,0 0 0 0 0,0 0 0 0 0,1 0 1 0 0,-1 0-1 0 0,0 0 0 0 0,0-1 0 0 0,0 1 1 0 0,0 0-1 0 0,0 0 0 0 0,1 0 0 0 0,-1-1 1 0 0,0 1-1 0 0,0 0 0 0 0,0 0 0 0 0,0 0 0 0 0,0-1 1 0 0,0 1-1 0 0,0 0 0 0 0,0 0 0 0 0,0 0 1 0 0,0-1-1 0 0,0 1 0 0 0,0 0 0 0 0,0 0 1 0 0,0-1-1 0 0,0 1 0 0 0,0 0 0 0 0,0 0 1 0 0,0 0-1 0 0,0-1 0 0 0,0 1 0 0 0,0 0 1 0 0,0 0-1 0 0,0 0 0 0 0,-1-1 0 0 0,1 1 1 0 0,-4-9-426 0 0,-5 2-386 0 0,-4-2-233 0 0,13 9 821 0 0,0 0 0 0 0,-1-1 0 0 0,1 1 0 0 0,0 0 0 0 0,-1-1 0 0 0,1 1 0 0 0,0 0 0 0 0,0-1 0 0 0,-1 1 0 0 0,1-1 0 0 0,0 1 0 0 0,0 0 0 0 0,-1-1 0 0 0,1 1 1 0 0,0-1-1 0 0,0 1 0 0 0,0-1 0 0 0,0 1 0 0 0,0-1 0 0 0,0 1 0 0 0,0 0 0 0 0,0-1 0 0 0,0 0 0 0 0,4-1-4212 0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8:33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61 509 512 0 0,'0'0'105'0'0,"0"0"0"0"0,-1 0-1 0 0,1 0 1 0 0,0 0 0 0 0,-1 0-1 0 0,1 0 1 0 0,-1-1 0 0 0,1 1-1 0 0,0 0 1 0 0,-1 0 0 0 0,1 0-1 0 0,0 0 1 0 0,-1 0 0 0 0,1 0 0 0 0,0-1-1 0 0,-1 1 1 0 0,1 0 0 0 0,0 0-1 0 0,-1-1 1 0 0,1 1 0 0 0,0 0-1 0 0,0 0 1 0 0,-1-1 0 0 0,1 1 0 0 0,0 0-1 0 0,0-1 1 0 0,0 1 0 0 0,-1 0-1 0 0,1-1 1 0 0,0 1 0 0 0,-7-8 2873 0 0,7 8-2828 0 0,-1-1 0 0 0,1 1 0 0 0,-1 0 1 0 0,1-1-1 0 0,-1 1 0 0 0,1 0 0 0 0,-1 0 0 0 0,0-1 0 0 0,1 1 0 0 0,-1 0 0 0 0,0 0 1 0 0,1 0-1 0 0,-1 0 0 0 0,0 0 0 0 0,1 0 0 0 0,-1 0 0 0 0,0 0 0 0 0,1 0 0 0 0,-1 0 1 0 0,1 0-1 0 0,-1 0 0 0 0,0 0 0 0 0,1 1 0 0 0,-1-1 0 0 0,0 0 0 0 0,1 0 0 0 0,-1 1 1 0 0,1-1-1 0 0,-1 0 0 0 0,1 1 0 0 0,-1-1 0 0 0,1 1 0 0 0,-1-1 0 0 0,1 1 0 0 0,-1-1 1 0 0,0 1-1 0 0,1 0-17 0 0,0-1 1 0 0,0 1-1 0 0,0-1 1 0 0,0 0-1 0 0,-1 1 1 0 0,1-1 0 0 0,0 1-1 0 0,-1-1 1 0 0,1 0-1 0 0,0 1 1 0 0,0-1-1 0 0,-1 0 1 0 0,1 0-1 0 0,0 1 1 0 0,-1-1 0 0 0,1 0-1 0 0,-1 0 1 0 0,1 1-1 0 0,0-1 1 0 0,-1 0-1 0 0,1 0 1 0 0,-1 0-1 0 0,1 0 1 0 0,-1 0 0 0 0,1 1-1 0 0,-1-1 1 0 0,0 0 52 0 0,-12 4 1335 0 0,14-5-1477 0 0,0-1 0 0 0,0 1 0 0 0,0 0 1 0 0,1 0-1 0 0,-1 1 0 0 0,0-1 0 0 0,0 0 1 0 0,0 0-1 0 0,1 0 0 0 0,-1 1 0 0 0,0-1 0 0 0,1 1 1 0 0,-1-1-1 0 0,3 0 0 0 0,0 0 86 0 0,5-3-43 0 0,0 0 0 0 0,0 1 0 0 0,15-3 0 0 0,-13 3 3 0 0,26-8 24 0 0,-1-1 0 0 0,38-20 0 0 0,61-32 399 0 0,91-24 151 0 0,-188 76-555 0 0,0-3 0 0 0,-1 0 1 0 0,-1-3-1 0 0,-1-1 0 0 0,48-34 1 0 0,-64 40-85 0 0,-1 1 0 0 0,2 0 0 0 0,0 1 0 0 0,0 1 0 0 0,41-14 1 0 0,-53 22-31 0 0,0-1 0 0 0,0 0 0 0 0,12-8 0 0 0,-17 9 10 0 0,1 0 1 0 0,-1-1 0 0 0,0 1 0 0 0,0-1 0 0 0,0 1 0 0 0,0-1-1 0 0,-1 0 1 0 0,1 0 0 0 0,-1 0 0 0 0,2-4 0 0 0,-4 7-13 0 0,0 0 1 0 0,0 0-1 0 0,1 0 1 0 0,-1 0-1 0 0,0 0 1 0 0,0 0 0 0 0,0 0-1 0 0,0 0 1 0 0,0 0-1 0 0,0 0 1 0 0,0 0-1 0 0,0 0 1 0 0,0 0 0 0 0,0-1-1 0 0,0 1 1 0 0,0 0-1 0 0,0 0 1 0 0,0 0-1 0 0,0 0 1 0 0,0 0 0 0 0,0 0-1 0 0,0 0 1 0 0,0 0-1 0 0,0 0 1 0 0,0 0-1 0 0,0 0 1 0 0,0 0 0 0 0,0-1-1 0 0,0 1 1 0 0,0 0-1 0 0,0 0 1 0 0,0 0-1 0 0,0 0 1 0 0,0 0 0 0 0,-1 0-1 0 0,1 0 1 0 0,0 0-1 0 0,0 0 1 0 0,0 0 0 0 0,0 0-1 0 0,0 0 1 0 0,0 0-1 0 0,0 0 1 0 0,0 0-1 0 0,0 0 1 0 0,0 0 0 0 0,0 0-1 0 0,0-1 1 0 0,0 1-1 0 0,-1 0 1 0 0,1 0-1 0 0,0 0 1 0 0,0 0 0 0 0,0 0-1 0 0,0 0 1 0 0,0 0-1 0 0,0 0 1 0 0,0 0-1 0 0,0 0 1 0 0,0 0 0 0 0,0 1-1 0 0,0-1 1 0 0,-1 0-1 0 0,1 0 1 0 0,0 0-1 0 0,0 0 1 0 0,0 0 0 0 0,0 0-1 0 0,0 0 1 0 0,-10 4-295 0 0,-12 9-4527 0 0,17-9 2397 0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8:33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22 8 0 0,'-13'0'1914'0'0,"10"0"-1469"0"0,-1-1 1 0 0,1 1 0 0 0,-1 1-1 0 0,1-1 1 0 0,0 0-1 0 0,-1 1 1 0 0,-5 1 0 0 0,4-1 615 0 0,1 0 1 0 0,0 0-1 0 0,0-1 1 0 0,0 0-1 0 0,-7 0 1 0 0,5 0 2804 0 0,6 0-3818 0 0,0-1 0 0 0,1 1-1 0 0,-1 0 1 0 0,0-1 0 0 0,0 1 0 0 0,0 0-1 0 0,0-1 1 0 0,1 1 0 0 0,-1-1 0 0 0,0 1-1 0 0,0 0 1 0 0,1 0 0 0 0,-1-1 0 0 0,0 1-1 0 0,0 0 1 0 0,1-1 0 0 0,-1 1 0 0 0,0 0 0 0 0,1 0-1 0 0,-1 0 1 0 0,0-1 0 0 0,1 1 0 0 0,-1 0-1 0 0,1 0 1 0 0,0 0 0 0 0,13-4 567 0 0,-5 2-134 0 0,-2 0-333 0 0,-1 0 1 0 0,1 0 0 0 0,0 1-1 0 0,1 0 1 0 0,-1 0-1 0 0,0 1 1 0 0,9 0-1 0 0,6-1 47 0 0,133-3 997 0 0,-154 3-1175 0 0,0 1-1 0 0,1 0 1 0 0,-1 0 0 0 0,0 0-1 0 0,0 1 1 0 0,0-1 0 0 0,0 0-1 0 0,0 0 1 0 0,0 0-1 0 0,1 1 1 0 0,-1-1 0 0 0,0 1-1 0 0,0-1 1 0 0,0 1 0 0 0,0-1-1 0 0,0 1 1 0 0,0 0 0 0 0,-1-1-1 0 0,1 1 1 0 0,0 0-1 0 0,0 0 1 0 0,0-1 0 0 0,-1 1-1 0 0,1 0 1 0 0,0 0 0 0 0,-1 0-1 0 0,1 0 1 0 0,-1 0 0 0 0,1 0-1 0 0,-1 0 1 0 0,1 0-1 0 0,-1 0 1 0 0,0 0 0 0 0,1 1-1 0 0,-1-1 1 0 0,0 0 0 0 0,0 1-1 0 0,0 5 57 0 0,0 0 0 0 0,-1 0 0 0 0,0-1 0 0 0,0 1 0 0 0,-3 8 0 0 0,0 1 5 0 0,-32 123 200 0 0,22-88-187 0 0,10-34-92 0 0,0 1 1 0 0,-2-1 0 0 0,-9 21-1 0 0,12-33-42 0 0,0-1 0 0 0,0 1 0 0 0,-1 0 0 0 0,1-1 0 0 0,-1 0 0 0 0,-9 8 0 0 0,-1 1-1623 0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8:23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83 512 0 0,'-2'0'-444'0'0,"2"0"764"0"0,0 0 1 0 0,-1 0-1 0 0,1 0 1 0 0,-1 0-1 0 0,1 0 1 0 0,-1 0-1 0 0,1 0 1 0 0,0 0-1 0 0,-1 0 0 0 0,1 0 1 0 0,-1 0-1 0 0,1 0 1 0 0,0 0-1 0 0,-1 0 1 0 0,1 0-1 0 0,-1 0 1 0 0,1-1-1 0 0,0 1 1 0 0,-1 0-1 0 0,-6-6 8169 0 0,7 6-8374 0 0,0 0 0 0 0,-1-1 1 0 0,1 1-1 0 0,-1 0 0 0 0,1 0 0 0 0,0 0 0 0 0,-1 0 0 0 0,1-1 1 0 0,0 1-1 0 0,-1 0 0 0 0,1 0 0 0 0,0-1 0 0 0,-1 1 1 0 0,1 0-1 0 0,0 0 0 0 0,0-1 0 0 0,-1 1 0 0 0,1 0 0 0 0,0-1 1 0 0,0 1-1 0 0,-1-1 0 0 0,1 1 0 0 0,0 0 0 0 0,0-1 0 0 0,0 1 1 0 0,0 0-1 0 0,0-1 0 0 0,0 1 0 0 0,0-1 0 0 0,0 0-77 0 0,0 1-1 0 0,0-1 1 0 0,1 1-1 0 0,-1-1 1 0 0,0 1-1 0 0,1-1 1 0 0,-1 1-1 0 0,1-1 1 0 0,-1 1-1 0 0,1-1 1 0 0,-1 1-1 0 0,1-1 1 0 0,-1 1-1 0 0,1 0 1 0 0,-1-1-1 0 0,1 1 1 0 0,-1 0-1 0 0,1 0 0 0 0,0-1 1 0 0,-1 1-1 0 0,1 0 1 0 0,-1 0-1 0 0,2 0 1 0 0,16-3 645 0 0,-15 5 329 0 0,-3-1-981 0 0,0-1 0 0 0,1 1 1 0 0,-1-1-1 0 0,1 1 0 0 0,-1-1 1 0 0,0 0-1 0 0,1 1 0 0 0,-1-1 0 0 0,1 1 1 0 0,-1-1-1 0 0,1 0 0 0 0,-1 0 1 0 0,1 1-1 0 0,0-1 0 0 0,-1 0 1 0 0,1 0-1 0 0,-1 0 0 0 0,1 0 1 0 0,-1 0-1 0 0,1 1 0 0 0,0-1 1 0 0,-1 0-1 0 0,2-1 0 0 0,37-7 528 0 0,67-5 0 0 0,-73 9-455 0 0,-13 2 26 0 0,-1 0-1 0 0,33 2 1 0 0,-1 4 158 0 0,101-7 0 0 0,-48 2-199 0 0,-12 0-35 0 0,148-3 90 0 0,-225 4-118 0 0,22-2-19 0 0,40-6 1 0 0,-39 3 40 0 0,40 0 1 0 0,-61 5-53 0 0,144-5 53 0 0,-123 3-25 0 0,0 0 1 0 0,0 3-1 0 0,75 11 0 0 0,-93-8-9 0 0,-11-2-3 0 0,0 0 0 0 0,1-1-1 0 0,-1 0 1 0 0,0 0 0 0 0,0-1 0 0 0,11-1 0 0 0,-14 0 9 0 0,1 1-1 0 0,-1-1 1 0 0,0 1 0 0 0,0 0 0 0 0,1 1 0 0 0,-1-1 0 0 0,0 1 0 0 0,0 0 0 0 0,9 4 0 0 0,-15-5-39 0 0,0 0 0 0 0,0 0-1 0 0,0 0 1 0 0,0 0 0 0 0,0 0 0 0 0,-1 0 0 0 0,1 0 0 0 0,0 0 0 0 0,0 0-1 0 0,0 0 1 0 0,0 0 0 0 0,0 0 0 0 0,0 0 0 0 0,0 0 0 0 0,0 0-1 0 0,0 0 1 0 0,0 1 0 0 0,0-1 0 0 0,0 0 0 0 0,0 0 0 0 0,-1 0-1 0 0,1 0 1 0 0,0 0 0 0 0,0 0 0 0 0,0 0 0 0 0,0 0 0 0 0,0 0 0 0 0,0 1-1 0 0,0-1 1 0 0,0 0 0 0 0,0 0 0 0 0,0 0 0 0 0,0 0 0 0 0,0 0-1 0 0,0 0 1 0 0,0 0 0 0 0,0 0 0 0 0,0 0 0 0 0,0 1 0 0 0,0-1-1 0 0,0 0 1 0 0,1 0 0 0 0,-1 0 0 0 0,0 0 0 0 0,0 0 0 0 0,0 0-1 0 0,0 0 1 0 0,0 0 0 0 0,0 1 0 0 0,-4 0-2774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3.89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32 2809 0 0,'0'0'397'0'0,"-19"-1"6034"0"0,18 1-6118 0 0,0 0 1 0 0,1-1-1 0 0,-1 1 1 0 0,0 0-1 0 0,0 0 1 0 0,0 0-1 0 0,0-1 1 0 0,1 1-1 0 0,-1 0 0 0 0,0-1 1 0 0,0 1-1 0 0,1-1 1 0 0,-1 1-1 0 0,0-1 1 0 0,1 1-1 0 0,-1-1 1 0 0,0 0-1 0 0,0 0 1 0 0,1 1-298 0 0,0 0 1 0 0,0-1 0 0 0,0 1 0 0 0,0 0 0 0 0,0 0-1 0 0,1-1 1 0 0,-1 1 0 0 0,0 0 0 0 0,0 0 0 0 0,0 0-1 0 0,0-1 1 0 0,0 1 0 0 0,0 0 0 0 0,1 0-1 0 0,-1 0 1 0 0,0-1 0 0 0,0 1 0 0 0,0 0 0 0 0,1 0-1 0 0,-1 0 1 0 0,0 0 0 0 0,0 0 0 0 0,0-1-1 0 0,1 1 1 0 0,-1 0 0 0 0,0 0 0 0 0,0 0 0 0 0,1 0-1 0 0,-1 0 1 0 0,0 0 0 0 0,0 0 0 0 0,1 0 0 0 0,-1 0-1 0 0,0 0 1 0 0,0 0 0 0 0,1 0 0 0 0,-1 0-1 0 0,0 0 1 0 0,14-1 386 0 0,-12 1-307 0 0,154-3 1996 0 0,39-2-1830 0 0,-155 0-1106 0 0,0 2-1 0 0,0 3 1 0 0,48 4-1 0 0,-47 4-4896 0 0,-31-4 4226 0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8:25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90 512 0 0,'-3'-4'785'0'0,"0"1"0"0"0,0 0 0 0 0,0 1 0 0 0,-1-1 0 0 0,1 0 0 0 0,-1 1 0 0 0,-4-2 0 0 0,4 2-52 0 0,1 0-1 0 0,0 0 1 0 0,0 0-1 0 0,0-1 0 0 0,0 1 1 0 0,0-1-1 0 0,0 1 1 0 0,-3-5-1 0 0,5 6-584 0 0,1 0 0 0 0,-1 0 0 0 0,1 1 0 0 0,0-1 0 0 0,-1 0 0 0 0,1 0 0 0 0,0 0 0 0 0,-1 1 0 0 0,1-1 0 0 0,0 0 1 0 0,0 0-1 0 0,0 0 0 0 0,0 0 0 0 0,0 0 0 0 0,0 0 0 0 0,0 0 0 0 0,0 1 0 0 0,0-1 0 0 0,0 0 0 0 0,0 0 0 0 0,1 0 0 0 0,-1 0 0 0 0,0 0 0 0 0,0 1 0 0 0,1-1 0 0 0,0-1 0 0 0,2-9 1690 0 0,-3 10-1803 0 0,0 1 0 0 0,-1-1 0 0 0,1 1 0 0 0,0 0 0 0 0,-1-1 0 0 0,1 1 0 0 0,0 0 0 0 0,-1-1 0 0 0,1 1 0 0 0,-1 0 0 0 0,1-1 1 0 0,-1 1-1 0 0,1 0 0 0 0,-1 0 0 0 0,1 0 0 0 0,-1-1 0 0 0,1 1 0 0 0,-1 0 0 0 0,1 0 0 0 0,-1 0 0 0 0,1 0 0 0 0,-1 0 0 0 0,1 0 0 0 0,-1 0 0 0 0,1 0 0 0 0,-1 0 0 0 0,1 0 1 0 0,-2 1-1 0 0,-14 1 683 0 0,2 2-337 0 0,9-2-215 0 0,1-1 0 0 0,-1 0 0 0 0,0 1 0 0 0,-7-1 337 0 0,14 0-406 0 0,1 0 0 0 0,-1-1 0 0 0,1 1 0 0 0,-1-1-1 0 0,1 0 1 0 0,-1 0 0 0 0,4 0 0 0 0,25 2 319 0 0,6-1-285 0 0,-34-1-121 0 0,0 0 0 0 0,0 0 1 0 0,0 1-1 0 0,-1-1 0 0 0,1 1 0 0 0,0-1 1 0 0,0 1-1 0 0,0 0 0 0 0,-1 0 0 0 0,1 0 1 0 0,-1 0-1 0 0,1 1 0 0 0,-1-1 1 0 0,1 1-1 0 0,2 2 0 0 0,-1 1 17 0 0,1 0 0 0 0,0 0 0 0 0,-1 1 0 0 0,0-1 0 0 0,4 8 0 0 0,-6-9-12 0 0,1 0 0 0 0,-1 0-1 0 0,1-1 1 0 0,1 1-1 0 0,-1-1 1 0 0,0 0-1 0 0,1 0 1 0 0,-1 0-1 0 0,5 2 1 0 0,4 1 36 0 0,21 9-1 0 0,-23-11-33 0 0,0 1 0 0 0,-1-1 0 0 0,0 1-1 0 0,12 9 1 0 0,-20-13-4 0 0,0 0 0 0 0,0 0 0 0 0,0 0 0 0 0,0 0 0 0 0,0 1 0 0 0,0-1 0 0 0,0 0 0 0 0,-1 1-1 0 0,1-1 1 0 0,-1 1 0 0 0,1-1 0 0 0,-1 1 0 0 0,1-1 0 0 0,-1 1 0 0 0,0-1 0 0 0,1 1 0 0 0,-1-1 0 0 0,0 4 0 0 0,-19 2 131 0 0,17-6-143 0 0,0 1 0 0 0,1-1 0 0 0,-1 1 1 0 0,1 0-1 0 0,-1-1 0 0 0,1 1 0 0 0,-1 0 1 0 0,1 0-1 0 0,0 0 0 0 0,0 0 0 0 0,0 0 0 0 0,0 3 1 0 0,-8 10-48 0 0,-1 1 111 0 0,-14 29-1 0 0,19-33-63 0 0,-1 0 0 0 0,-1 0 0 0 0,0-1 0 0 0,0 0 0 0 0,-15 16 0 0 0,-31 30-76 0 0,49-50-78 0 0,10-8-122 0 0,10-5-393 0 0,-1-4-277 0 0,10-6-2236 0 0,-7 8-4306 0 0,-13 7 3817 0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8:53.61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26 284 512 0 0,'-11'-1'3442'0'0,"10"0"-2727"0"0,0 1-1 0 0,0 0 0 0 0,0 0 1 0 0,1 1-1 0 0,-1-1 0 0 0,0 0 1 0 0,0 0-1 0 0,0 0 0 0 0,0 1 0 0 0,0-1 1 0 0,1 0-1 0 0,-1 1 0 0 0,0-1 1 0 0,0 1-1 0 0,-1 0 0 0 0,12-1 4075 0 0,12 3-2914 0 0,-10-2-1665 0 0,-1 0 0 0 0,0-1 0 0 0,1 0-1 0 0,-1-1 1 0 0,0 0 0 0 0,17-5 0 0 0,-15 3-177 0 0,1 0 1 0 0,-1-1-1 0 0,-1-1 1 0 0,1 0-1 0 0,-1-1 1 0 0,1-1-1 0 0,-2 0 1 0 0,22-15-1 0 0,-31 19-21 0 0,0 1 1 0 0,0-1-1 0 0,0 1 1 0 0,-1-1-1 0 0,1 0 0 0 0,-1 1 1 0 0,1-1-1 0 0,-1 0 0 0 0,0 0 1 0 0,0 0-1 0 0,0-1 0 0 0,0 1 1 0 0,0-6-1 0 0,1-6 110 0 0,-1-22-1 0 0,-1 35-113 0 0,0-6 112 0 0,0 0-1 0 0,-1 0 1 0 0,0 0-1 0 0,0 0 1 0 0,-1 0-1 0 0,0 1 1 0 0,0-1 0 0 0,-1 1-1 0 0,0-1 1 0 0,-7-11-1 0 0,8 17-64 0 0,0 0-1 0 0,0 0 1 0 0,0 0-1 0 0,0 0 1 0 0,0 0-1 0 0,-1 1 1 0 0,1-1-1 0 0,-1 1 1 0 0,1 0-1 0 0,-1 0 1 0 0,1 0-1 0 0,-1 0 1 0 0,0 0-1 0 0,1 0 1 0 0,-6 0-1 0 0,5 1 26 0 0,0-1 0 0 0,0 1 0 0 0,0 0 0 0 0,-1 0 0 0 0,1 0 0 0 0,0 0 0 0 0,0 0 0 0 0,0 1 0 0 0,0-1 0 0 0,0 1-1 0 0,0 0 1 0 0,0 0 0 0 0,-5 3 0 0 0,3-1 6 0 0,0 1 0 0 0,1 1 1 0 0,0-1-1 0 0,0 0 0 0 0,0 1 0 0 0,0 0 0 0 0,1 0 0 0 0,-1 0 0 0 0,1 0 0 0 0,1 1 1 0 0,-1-1-1 0 0,1 1 0 0 0,0-1 0 0 0,0 1 0 0 0,0 0 0 0 0,1 0 0 0 0,-1 10 0 0 0,0 9 85 0 0,1 0-1 0 0,4 48 0 0 0,-2-61-126 0 0,1 45 84 0 0,-9 95 1 0 0,6-75-2 0 0,9-105-137 0 0,-3 10-11 0 0,1 1-1 0 0,0-1 0 0 0,17-29 0 0 0,-20 42 14 0 0,0 0 0 0 0,0 0 0 0 0,1 0-1 0 0,-1 1 1 0 0,1-1 0 0 0,1 1-1 0 0,-1 0 1 0 0,0 0 0 0 0,1 0-1 0 0,0 1 1 0 0,0 0 0 0 0,0 0 0 0 0,0 0-1 0 0,0 0 1 0 0,1 1 0 0 0,6-2-1 0 0,-6 2 3 0 0,0 0-1 0 0,1 1 0 0 0,-1 0 0 0 0,1 0 0 0 0,-1 1 0 0 0,11-1 1 0 0,-16 2 6 0 0,1-1 0 0 0,0 0 0 0 0,-1 1 0 0 0,1-1 0 0 0,-1 1 0 0 0,1-1 0 0 0,0 1 0 0 0,-1 0 0 0 0,1-1 0 0 0,-1 1 1 0 0,0 0-1 0 0,1 0 0 0 0,-1 0 0 0 0,0 0 0 0 0,1 1 0 0 0,-1-1 0 0 0,0 0 0 0 0,0 0 0 0 0,0 1 0 0 0,0-1 0 0 0,0 1 0 0 0,0-1 0 0 0,-1 1 1 0 0,1-1-1 0 0,0 1 0 0 0,-1-1 0 0 0,1 1 0 0 0,-1 0 0 0 0,1 2 0 0 0,0 5 5 0 0,-1-1 0 0 0,0 1 0 0 0,0-1 0 0 0,-1 1 0 0 0,0-1 0 0 0,-1 1 0 0 0,-2 10 0 0 0,1-6 21 0 0,-3 23 0 0 0,6-28-21 0 0,-1 0 1 0 0,1 0-1 0 0,1 0 0 0 0,0 0 0 0 0,0 0 1 0 0,0-1-1 0 0,4 12 0 0 0,-4-17-18 0 0,0 0-1 0 0,0 1 1 0 0,0-1-1 0 0,0 0 1 0 0,1 0-1 0 0,-1 0 1 0 0,0 0 0 0 0,1 0-1 0 0,0 0 1 0 0,-1-1-1 0 0,1 1 1 0 0,0 0-1 0 0,0-1 1 0 0,0 0-1 0 0,0 1 1 0 0,0-1-1 0 0,1 0 1 0 0,-1 0 0 0 0,0 0-1 0 0,0 0 1 0 0,1 0-1 0 0,-1-1 1 0 0,0 1-1 0 0,1-1 1 0 0,-1 1-1 0 0,1-1 1 0 0,-1 0-1 0 0,3 0 1 0 0,4-1-351 0 0,0 0 1 0 0,0 0-1 0 0,0-1 1 0 0,0 0 0 0 0,16-6-1 0 0,-20 6-437 0 0,-1 0 0 0 0,1 0 0 0 0,-1-1 1 0 0,1 1-1 0 0,-1-1 0 0 0,8-6 0 0 0,-1-5-7834 0 0,-6 9 3162 0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8:54.20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182 122 8 0 0,'11'-17'3670'0'0,"-8"14"-2587"0"0,-1 0 0 0 0,0 0 0 0 0,0 0 0 0 0,-1-1 0 0 0,1 1 1 0 0,2-7-1 0 0,-3 5-232 0 0,0 1-1 0 0,0 0 1 0 0,-1 0 0 0 0,1-1 0 0 0,-1-4 0 0 0,0 7-639 0 0,0 0 0 0 0,-1 1 0 0 0,1-1 0 0 0,-1 1 0 0 0,1-1 0 0 0,-1 0 1 0 0,1 1-1 0 0,-1-1 0 0 0,0 1 0 0 0,0-1 0 0 0,0 1 0 0 0,0 0 0 0 0,0-1 0 0 0,0 1 1 0 0,0 0-1 0 0,0 0 0 0 0,-2-1 0 0 0,1 0 47 0 0,0 0 1 0 0,0 0-1 0 0,0 0 0 0 0,0 1 1 0 0,-1 0-1 0 0,1-1 1 0 0,-1 1-1 0 0,1 0 0 0 0,-1 0 1 0 0,-3-1-1 0 0,4 2-141 0 0,0 0 1 0 0,-1 0-1 0 0,1 0 0 0 0,0 0 1 0 0,0 0-1 0 0,0 1 0 0 0,0-1 1 0 0,0 1-1 0 0,0 0 0 0 0,1-1 1 0 0,-1 1-1 0 0,0 0 0 0 0,0 0 1 0 0,0 0-1 0 0,-1 2 0 0 0,-12 6 283 0 0,0 1 0 0 0,2 1-1 0 0,-1 0 1 0 0,1 1 0 0 0,-17 19-1 0 0,26-26-354 0 0,0 0 0 0 0,1 0 0 0 0,-1 0 0 0 0,1 0 0 0 0,0 1 0 0 0,1 0 0 0 0,-1-1 0 0 0,1 1 0 0 0,0 0 0 0 0,1 0 0 0 0,-1 0 0 0 0,1 0-1 0 0,0 0 1 0 0,1 1 0 0 0,-1-1 0 0 0,1 0 0 0 0,1 0 0 0 0,1 12 0 0 0,-1-15-47 0 0,0-1 0 0 0,0 1-1 0 0,0-1 1 0 0,0 1 0 0 0,1-1 0 0 0,-1 0-1 0 0,1 1 1 0 0,-1-1 0 0 0,1 0 0 0 0,0 0-1 0 0,0 0 1 0 0,0 0 0 0 0,0-1 0 0 0,0 1-1 0 0,1 0 1 0 0,-1-1 0 0 0,1 1 0 0 0,-1-1 0 0 0,1 0-1 0 0,-1 0 1 0 0,1 0 0 0 0,-1 0 0 0 0,1-1-1 0 0,4 2 1 0 0,6 0-89 0 0,1 0 0 0 0,0-1 0 0 0,19 0 0 0 0,-23-1-188 0 0,90-4-1946 0 0,-86 3-700 0 0,0-2 0 0 0,24-6 0 0 0,-25 4-1038 0 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8:54.50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 1 1816 0 0,'-2'4'15692'0'0,"-8"15"-12550"0"0,7-11-2647 0 0,0 0-1 0 0,1 0 1 0 0,0 0 0 0 0,0 0 0 0 0,0 10-1 0 0,1-14-520 0 0,1 0-1 0 0,0 1 0 0 0,0-1 0 0 0,0 0 1 0 0,1 1-1 0 0,-1-1 0 0 0,1 0 0 0 0,0 0 0 0 0,0 0 1 0 0,0 1-1 0 0,4 4 0 0 0,4 2-4995 0 0,-5-10 1758 0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9:00.74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22 281 512 0 0,'-17'2'6265'0'0,"17"-2"-6158"0"0,0 0 0 0 0,0 0 0 0 0,0 0 0 0 0,-1 0 0 0 0,1 0 0 0 0,0 0 0 0 0,0 0 0 0 0,0 0 1 0 0,-1 0-1 0 0,1 0 0 0 0,0 0 0 0 0,0 0 0 0 0,0 0 0 0 0,0 0 0 0 0,-1 0 0 0 0,1 1 0 0 0,0-1 0 0 0,0 0 0 0 0,0 0 0 0 0,0 0 0 0 0,0 0 0 0 0,-1 1 0 0 0,1-1 1 0 0,0 0-1 0 0,0 0 0 0 0,0 0 0 0 0,0 0 0 0 0,0 1 0 0 0,0-1 0 0 0,0 0 0 0 0,0 0 0 0 0,0 0 0 0 0,0 1 0 0 0,0-1 0 0 0,0 0 0 0 0,0 0 0 0 0,0 0 0 0 0,0 1 0 0 0,0-1 1 0 0,0 0-1 0 0,0 0 0 0 0,0 0 0 0 0,0 1 0 0 0,0-1 0 0 0,0 0 0 0 0,0 0 0 0 0,0 0 0 0 0,0 1 0 0 0,0-1 0 0 0,0 0 0 0 0,1 0 0 0 0,-1 0 0 0 0,0 0 0 0 0,0 1 0 0 0,0-1 1 0 0,0 0-1 0 0,0 0 0 0 0,1 0 0 0 0,-1 0 0 0 0,0 0 0 0 0,0 0 0 0 0,0 1 0 0 0,0-1 0 0 0,1 0 0 0 0,-1 0 0 0 0,0 0 0 0 0,0 0 0 0 0,1 0 0 0 0,3 2 318 0 0,1-1-1 0 0,-1 1 1 0 0,1-1-1 0 0,0 0 0 0 0,-1 0 1 0 0,1-1-1 0 0,0 1 0 0 0,8-1 1 0 0,-1 0 264 0 0,1 0-243 0 0,0 0 0 0 0,-1-1 0 0 0,1 0 0 0 0,19-5 0 0 0,-13 1-334 0 0,1-2-1 0 0,18-9 1 0 0,-29 12-96 0 0,-1 0 1 0 0,0-1-1 0 0,0 0 0 0 0,-1 0 1 0 0,0-1-1 0 0,13-12 1 0 0,-17 15-7 0 0,-1-1 1 0 0,0 0 0 0 0,0 1 0 0 0,0-1-1 0 0,0 0 1 0 0,-1 0 0 0 0,1 0 0 0 0,-1 0 0 0 0,0 0-1 0 0,0 0 1 0 0,-1 0 0 0 0,1-1 0 0 0,-1 1-1 0 0,0 0 1 0 0,0 0 0 0 0,-1-7 0 0 0,-2-7 195 0 0,0 0-1 0 0,-8-25 1 0 0,10 39-153 0 0,0 1-2 0 0,0 0-1 0 0,0 0 1 0 0,0 0-1 0 0,0 0 1 0 0,-1 0-1 0 0,1 0 1 0 0,-1 0-1 0 0,0 0 1 0 0,0 0-1 0 0,0 1 1 0 0,0-1-1 0 0,-1 1 1 0 0,1-1-1 0 0,-1 1 1 0 0,1 0-1 0 0,-1 0 1 0 0,0 0-1 0 0,1 0 1 0 0,-1 1-1 0 0,0-1 1 0 0,0 1 0 0 0,-1-1-1 0 0,1 1 1 0 0,0 0-1 0 0,0 1 1 0 0,-1-1-1 0 0,1 0 1 0 0,0 1-1 0 0,-1 0 1 0 0,1 0-1 0 0,0 0 1 0 0,-1 0-1 0 0,-5 1 1 0 0,1 1 67 0 0,1 0 0 0 0,-13 7-1 0 0,-8 1 251 0 0,25-9-305 0 0,0 1-1 0 0,0-1 0 0 0,0 0 0 0 0,0 1 1 0 0,0 0-1 0 0,0-1 0 0 0,0 1 0 0 0,1 0 1 0 0,-1 1-1 0 0,1-1 0 0 0,-1 0 0 0 0,1 1 1 0 0,0-1-1 0 0,0 1 0 0 0,0 0 0 0 0,0 0 1 0 0,-2 5-1 0 0,1-2 11 0 0,1 0 0 0 0,0 0 0 0 0,0 0 0 0 0,0 1 0 0 0,1-1 0 0 0,0 1 0 0 0,0-1 0 0 0,1 8 0 0 0,1 53 210 0 0,3 0-1 0 0,18 98 1 0 0,-18-145-256 0 0,1 7 28 0 0,9 28 1 0 0,-13-54-53 0 0,-1 0 0 0 0,0-1 0 0 0,0 1 0 0 0,0 0 0 0 0,1 0 0 0 0,-1-1 0 0 0,0 1 0 0 0,1 0 0 0 0,-1-1 1 0 0,1 1-1 0 0,-1 0 0 0 0,0-1 0 0 0,1 1 0 0 0,-1-1 0 0 0,1 1 0 0 0,0-1 0 0 0,-1 1 0 0 0,1-1 1 0 0,-1 1-1 0 0,1-1 0 0 0,0 0 0 0 0,1 1 0 0 0,-2-1-1 0 0,1 0 0 0 0,0 0 0 0 0,-1 0 1 0 0,1 0-1 0 0,0 0 0 0 0,-1-1 0 0 0,1 1 0 0 0,-1 0 0 0 0,1 0 1 0 0,0-1-1 0 0,-1 1 0 0 0,1 0 0 0 0,-1-1 0 0 0,1 1 0 0 0,-1-1 0 0 0,1 1 1 0 0,-1 0-1 0 0,1-1 0 0 0,0 0 0 0 0,2-4-10 0 0,0 1-1 0 0,0-1 1 0 0,0 1-1 0 0,4-11 1 0 0,4-23 0 0 0,-8 25-27 0 0,9-22-1 0 0,-11 32 30 0 0,1 0 0 0 0,-1-1 0 0 0,1 2 0 0 0,0-1 1 0 0,0 0-1 0 0,0 0 0 0 0,0 1 0 0 0,0-1 0 0 0,1 1 0 0 0,-1-1 0 0 0,6-3 0 0 0,-7 5 5 0 0,0 1-1 0 0,0-1 1 0 0,1 0 0 0 0,-1 1-1 0 0,0-1 1 0 0,0 1 0 0 0,1-1-1 0 0,-1 1 1 0 0,0 0-1 0 0,1-1 1 0 0,-1 1 0 0 0,1 0-1 0 0,-1 0 1 0 0,0 0 0 0 0,1 0-1 0 0,-1 0 1 0 0,1 0-1 0 0,-1 1 1 0 0,0-1 0 0 0,3 1-1 0 0,-2 0 0 0 0,0 0 1 0 0,0 0-1 0 0,0 1 0 0 0,0-1 0 0 0,0 1 0 0 0,-1-1 1 0 0,1 1-1 0 0,0-1 0 0 0,-1 1 0 0 0,0 0 0 0 0,3 3 0 0 0,0 3-3 0 0,1 1-1 0 0,-2 0 0 0 0,1-1 0 0 0,4 19 0 0 0,-4-7 13 0 0,-4-15-6 0 0,1 0 0 0 0,0-1 0 0 0,0 1 0 0 0,0-1 0 0 0,0 1 0 0 0,1-1 0 0 0,0 0 0 0 0,-1 1 0 0 0,2-1 0 0 0,-1 0 0 0 0,4 4 0 0 0,-5-7-75 0 0,0 0 0 0 0,0-1 1 0 0,0 1-1 0 0,0-1 0 0 0,0 1 1 0 0,0-1-1 0 0,1 1 0 0 0,-1-1 1 0 0,0 0-1 0 0,0 1 0 0 0,1-1 1 0 0,-1 0-1 0 0,0 0 0 0 0,0 0 0 0 0,1 0 1 0 0,-1 0-1 0 0,0 0 0 0 0,0 0 1 0 0,1-1-1 0 0,-1 1 0 0 0,0 0 1 0 0,0-1-1 0 0,3 0 0 0 0,27-15-5077 0 0,-27 14 4013 0 0,23-13-7973 0 0,-16 11 6756 0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9:01.32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163 62 56 0 0,'3'-7'2104'0'0,"0"0"-1"0"0,-1 0 1 0 0,1-10 0 0 0,1 2 1505 0 0,-4 14-3514 0 0,0 1 1 0 0,0 0-1 0 0,0 0 1 0 0,0-1-1 0 0,0 1 1 0 0,0 0-1 0 0,0 0 1 0 0,0-1-1 0 0,0 1 0 0 0,0 0 1 0 0,0 0-1 0 0,0-1 1 0 0,0 1-1 0 0,0 0 1 0 0,0 0-1 0 0,0-1 1 0 0,0 1-1 0 0,0 0 1 0 0,0 0-1 0 0,-1-1 1 0 0,1 1-1 0 0,0 0 0 0 0,0 0 1 0 0,0 0-1 0 0,0-1 1 0 0,0 1-1 0 0,-1 0 1 0 0,1 0-1 0 0,0 0 1 0 0,0 0-1 0 0,0-1 1 0 0,-1 1-1 0 0,1 0 0 0 0,0 0 1 0 0,-11-1 1392 0 0,-14 7-349 0 0,23-5-779 0 0,-8 2 35 0 0,0 1 1 0 0,0 0-1 0 0,1 0 0 0 0,0 1 0 0 0,0 0 1 0 0,0 1-1 0 0,0 0 0 0 0,-9 9 1 0 0,14-12-275 0 0,0 1-1 0 0,0 0 1 0 0,1 1 0 0 0,-1-1 0 0 0,1 1 0 0 0,0-1 0 0 0,1 1 0 0 0,-1 0-1 0 0,1 0 1 0 0,-1 0 0 0 0,2 0 0 0 0,-1 1 0 0 0,0-1 0 0 0,1 0 0 0 0,0 1-1 0 0,1-1 1 0 0,-1 7 0 0 0,1-3-70 0 0,0 0 0 0 0,1 0 0 0 0,0-1 0 0 0,0 1 0 0 0,1 0 0 0 0,0-1 0 0 0,1 0 0 0 0,0 1 0 0 0,7 14 0 0 0,-8-19-112 0 0,1-1 1 0 0,0 1-1 0 0,-1 0 1 0 0,1-1-1 0 0,0 0 0 0 0,1 1 1 0 0,-1-1-1 0 0,1 0 1 0 0,-1-1-1 0 0,1 1 0 0 0,0-1 1 0 0,0 1-1 0 0,0-1 1 0 0,0-1-1 0 0,0 1 0 0 0,1 0 1 0 0,-1-1-1 0 0,0 0 1 0 0,1 0-1 0 0,7 1 0 0 0,-2-2-849 0 0,0 0 0 0 0,-1 0 0 0 0,19-3 0 0 0,10-6-5884 0 0,-24 5 4708 0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9:01.76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59 28 1760 0 0,'-18'-2'8076'0'0,"-22"1"0"0"0,39-1-6548 0 0,6-1-984 0 0,6-4-233 0 0,9 3-238 0 0,0 0 0 0 0,0 2-1 0 0,0 0 1 0 0,32 1 0 0 0,-50 1-65 0 0,1 1-1 0 0,0-1 1 0 0,0 0-1 0 0,0 1 1 0 0,0-1-1 0 0,-1 1 1 0 0,1 0-1 0 0,0 0 1 0 0,0 0-1 0 0,4 3 1 0 0,-6-3-7 0 0,-1-1 0 0 0,1 1 0 0 0,0-1-1 0 0,0 1 1 0 0,-1 0 0 0 0,1-1 0 0 0,-1 1 0 0 0,1 0 0 0 0,0 0 0 0 0,-1-1 0 0 0,0 1 0 0 0,1 0 0 0 0,-1 0 0 0 0,1 0-1 0 0,-1 0 1 0 0,0 0 0 0 0,0 0 0 0 0,1 0 0 0 0,-1 0 0 0 0,0-1 0 0 0,0 1 0 0 0,0 0 0 0 0,0 0 0 0 0,0 0 0 0 0,0 0-1 0 0,0 0 1 0 0,-1 0 0 0 0,1 0 0 0 0,0 0 0 0 0,0 0 0 0 0,-1 0 0 0 0,1 0 0 0 0,-1-1 0 0 0,1 1 0 0 0,0 0 0 0 0,-1 0 0 0 0,0 1-1 0 0,-4 4 49 0 0,1 0-1 0 0,-1 0 0 0 0,-1 0 1 0 0,-10 9-1 0 0,-8 9 201 0 0,23-23-244 0 0,1-1 0 0 0,-1 0 0 0 0,1 1 0 0 0,0-1 0 0 0,-1 1 0 0 0,1-1 0 0 0,0 1 0 0 0,-1 0 0 0 0,1-1 0 0 0,0 1 0 0 0,0-1 0 0 0,-1 1 0 0 0,1-1 0 0 0,0 1 0 0 0,0 0 0 0 0,0-1 0 0 0,0 1 0 0 0,0 0 0 0 0,0-1 0 0 0,0 1 0 0 0,0-1 0 0 0,0 1 0 0 0,0 0 0 0 0,0-1 0 0 0,1 1 0 0 0,-1-1 0 0 0,0 2 0 0 0,1-1 1 0 0,0 0 0 0 0,0 0 0 0 0,0 0 0 0 0,0 0 0 0 0,0 0-1 0 0,0 0 1 0 0,0 0 0 0 0,0 0 0 0 0,0 0 0 0 0,1-1 0 0 0,1 2 0 0 0,3 1-13 0 0,0-1-1 0 0,0 0 0 0 0,14 3 0 0 0,-10-3-143 0 0,0-1-1 0 0,1 0 1 0 0,-1-1 0 0 0,0 0-1 0 0,1-1 1 0 0,15-2-1 0 0,-18 1-1012 0 0,-1 0 0 0 0,0 0 0 0 0,1 0 0 0 0,-1-1 0 0 0,11-6 0 0 0,-11 4-412 0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9:38.40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65 252 512 0 0,'-20'4'9612'0'0,"-9"9"-6013"0"0,20-8-2387 0 0,9-5-1168 0 0,0 0 0 0 0,-1 0 0 0 0,1 0 0 0 0,0 0 1 0 0,-1 1-1 0 0,1-1 0 0 0,0 0 0 0 0,-1 0 0 0 0,1 0 0 0 0,0 1 0 0 0,-1-1 0 0 0,1 0 0 0 0,0 1 0 0 0,0-1 0 0 0,-1 0 0 0 0,1 0 0 0 0,0 1 1 0 0,0-1-1 0 0,0 0 0 0 0,0 1 0 0 0,-1-1 0 0 0,1 0 0 0 0,0 1 0 0 0,0-1 0 0 0,0 1 0 0 0,0-1 0 0 0,0 0 0 0 0,0 1 0 0 0,0-1 0 0 0,0 0 0 0 0,0 1 1 0 0,0-1-1 0 0,0 0 0 0 0,0 1 0 0 0,0-1 0 0 0,0 1 0 0 0,0-1 0 0 0,1 0 0 0 0,-1 1 0 0 0,0-1 0 0 0,0 0 0 0 0,1 1 0 0 0,-1 0 22 0 0,1 0 0 0 0,-1-1 0 0 0,1 1 0 0 0,-1 0 0 0 0,1-1 0 0 0,0 1 0 0 0,0-1 0 0 0,-1 1 0 0 0,1-1 0 0 0,0 1 0 0 0,0-1-1 0 0,-1 0 1 0 0,1 1 0 0 0,0-1 0 0 0,2 1 0 0 0,7 0 176 0 0,0-1 1 0 0,0 0-1 0 0,0-1 0 0 0,0 0 1 0 0,16-3-1 0 0,47-17 331 0 0,-55 15-506 0 0,1-1 0 0 0,28-15 1 0 0,-41 18-58 0 0,1 0 1 0 0,-1-1-1 0 0,0 1 1 0 0,0-1-1 0 0,-1-1 1 0 0,1 1-1 0 0,-1-1 1 0 0,0 0-1 0 0,7-12 1 0 0,-9 13 6 0 0,-1 0 0 0 0,1 0 0 0 0,-1 0 1 0 0,-1 0-1 0 0,1-1 0 0 0,-1 1 0 0 0,0-1 0 0 0,0 1 0 0 0,0-1 0 0 0,-1 0 0 0 0,0 1 1 0 0,-1-11-1 0 0,1 11 21 0 0,-1 1 1 0 0,0-1 0 0 0,0 1 0 0 0,0 0-1 0 0,-1-1 1 0 0,1 1 0 0 0,-1 0 0 0 0,0 0-1 0 0,-1 0 1 0 0,1 0 0 0 0,0 0 0 0 0,-1 0 0 0 0,0 1-1 0 0,0-1 1 0 0,0 1 0 0 0,-5-4 0 0 0,4 4 30 0 0,0 1 0 0 0,-1 0 1 0 0,1 0-1 0 0,-1 0 0 0 0,0 0 1 0 0,1 0-1 0 0,-1 1 0 0 0,0 0 1 0 0,0 0-1 0 0,0 1 0 0 0,0-1 1 0 0,0 1-1 0 0,0 0 0 0 0,-8 1 1 0 0,6 0 21 0 0,1-1 0 0 0,0 2-1 0 0,-1-1 1 0 0,1 1 0 0 0,0 0 0 0 0,0 0 0 0 0,0 1 0 0 0,0-1 0 0 0,0 1 0 0 0,-9 7 0 0 0,12-7-24 0 0,0-1 0 0 0,1 1 0 0 0,0 0 0 0 0,-1 0 0 0 0,1 0 0 0 0,0 0 0 0 0,1 1-1 0 0,-1-1 1 0 0,0 0 0 0 0,1 1 0 0 0,0-1 0 0 0,0 1 0 0 0,0 0 0 0 0,-1 5 0 0 0,0 8 120 0 0,1-1 0 0 0,0 18 0 0 0,1-4-46 0 0,-21 143 459 0 0,17-148-512 0 0,3-12-49 0 0,0-1-1 0 0,1 0 1 0 0,0 0 0 0 0,1 0 0 0 0,0 0 0 0 0,1 0 0 0 0,0 0-1 0 0,7 21 1 0 0,-8-32-38 0 0,4 9-6 0 0,7-25 75 0 0,22-32-86 0 0,-22 30-4 0 0,1 1-1 0 0,25-27 0 0 0,-33 39 19 0 0,0 0-1 0 0,0-1 0 0 0,1 2 1 0 0,-1-1-1 0 0,1 1 0 0 0,0 0 1 0 0,0 0-1 0 0,0 0 0 0 0,0 1 1 0 0,1 0-1 0 0,-1 0 0 0 0,13-1 1 0 0,-18 3 1 0 0,1-1 0 0 0,-1 1 0 0 0,0 0 0 0 0,0 0 0 0 0,1 0 0 0 0,-1 0 0 0 0,0 1 0 0 0,1-1 0 0 0,-1 0 0 0 0,0 0 0 0 0,0 1 0 0 0,1-1 0 0 0,-1 1 0 0 0,0-1 0 0 0,0 1 0 0 0,0 0 0 0 0,0-1 0 0 0,0 1 0 0 0,0 0 0 0 0,0 0 0 0 0,0 0 0 0 0,0-1 0 0 0,0 1 0 0 0,0 0 0 0 0,0 0 0 0 0,0 1 0 0 0,-1-1 0 0 0,1 0 0 0 0,-1 0 0 0 0,1 0 0 0 0,0 0 0 0 0,0 3 0 0 0,0 3-3 0 0,1 0 0 0 0,-1 0 1 0 0,0 1-1 0 0,-1 13 1 0 0,2 7 28 0 0,0-23-85 0 0,-1 0 0 0 0,1 0-1 0 0,0 0 1 0 0,0 0 0 0 0,0-1-1 0 0,1 1 1 0 0,0-1 0 0 0,-1 1-1 0 0,2-1 1 0 0,-1 0 0 0 0,0 0-1 0 0,1 0 1 0 0,0-1 0 0 0,0 1-1 0 0,0-1 1 0 0,0 0 0 0 0,1 0-1 0 0,-1 0 1 0 0,1-1 0 0 0,0 1-1 0 0,-1-1 1 0 0,1 0 0 0 0,0-1-1 0 0,0 1 1 0 0,1-1 0 0 0,-1 0-1 0 0,0 0 1 0 0,0-1 0 0 0,0 1-1 0 0,1-1 1 0 0,-1-1 0 0 0,0 1-1 0 0,10-2 1 0 0,12-7-3607 0 0,-12-1-6345 0 0,-12 6 7300 0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9:38.88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314 140 8 0 0,'7'-13'848'0'0,"2"-6"2327"0"0,0 1 0 0 0,9-30 0 0 0,-17 46-2999 0 0,-1 1 1 0 0,1 0 0 0 0,-1-1-1 0 0,0 1 1 0 0,0 0 0 0 0,1-1-1 0 0,-1 1 1 0 0,0-1-1 0 0,0 1 1 0 0,0-1 0 0 0,0 1-1 0 0,-1 0 1 0 0,1-1-1 0 0,0 1 1 0 0,-1 0 0 0 0,1-1-1 0 0,-1 1 1 0 0,1 0 0 0 0,-1-1-1 0 0,0 1 1 0 0,1 0-1 0 0,-1 0 1 0 0,-2-3 0 0 0,2 4-49 0 0,0-1 0 0 0,-1 0 0 0 0,1 0 0 0 0,0 1 0 0 0,-1-1 0 0 0,1 1 0 0 0,-1-1 1 0 0,1 1-1 0 0,-1 0 0 0 0,1-1 0 0 0,-1 1 0 0 0,0 0 0 0 0,1 0 0 0 0,-1 0 1 0 0,1 0-1 0 0,-1 0 0 0 0,1 0 0 0 0,-1 1 0 0 0,1-1 0 0 0,-1 1 0 0 0,-2 0 0 0 0,-26 9 394 0 0,0 1-1 0 0,1 1 0 0 0,0 2 1 0 0,1 1-1 0 0,1 1 0 0 0,0 2 0 0 0,1 0 1 0 0,-27 26-1 0 0,49-40-450 0 0,0-1 1 0 0,1 1-1 0 0,0 1 0 0 0,-1-1 1 0 0,1 0-1 0 0,1 1 1 0 0,-1-1-1 0 0,1 1 0 0 0,0 0 1 0 0,-3 7-1 0 0,5-10-64 0 0,-1 0 0 0 0,1-1-1 0 0,0 1 1 0 0,0 0 0 0 0,0-1 0 0 0,0 1 0 0 0,0 0 0 0 0,0 0-1 0 0,0-1 1 0 0,1 1 0 0 0,-1 0 0 0 0,0-1 0 0 0,1 1 0 0 0,-1-1-1 0 0,1 1 1 0 0,0-1 0 0 0,0 1 0 0 0,0-1 0 0 0,-1 1 0 0 0,1-1-1 0 0,0 0 1 0 0,1 1 0 0 0,-1-1 0 0 0,0 0 0 0 0,0 0-1 0 0,1 0 1 0 0,-1 0 0 0 0,0 0 0 0 0,1 0 0 0 0,-1 0 0 0 0,1 0-1 0 0,-1-1 1 0 0,1 1 0 0 0,-1 0 0 0 0,1-1 0 0 0,2 1 0 0 0,13 3-74 0 0,0-1 0 0 0,1-1 1 0 0,0 0-1 0 0,-1-1 1 0 0,28-2-1 0 0,-32 0-28 0 0,-7 1-21 0 0,86-4-1893 0 0,-31-3-2409 0 0,-35 1 1275 0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9:39.85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22 47 472 0 0,'-13'-5'10243'0'0,"5"2"-5517"0"0,8 3-4643 0 0,0-1 0 0 0,1 1-1 0 0,-1-1 1 0 0,0 1 0 0 0,1-1 0 0 0,-1 1 0 0 0,1-1-1 0 0,-1 1 1 0 0,0-1 0 0 0,1 1 0 0 0,-1-1 0 0 0,1 1-1 0 0,-1 0 1 0 0,1-1 0 0 0,-1 1 0 0 0,1 0 0 0 0,0 0-1 0 0,-1-1 1 0 0,2 1 0 0 0,5-5 17 0 0,1 1-1 0 0,0 0 1 0 0,0 1-1 0 0,0 0 1 0 0,0 0 0 0 0,0 1-1 0 0,1 0 1 0 0,-1 0 0 0 0,14 0-1 0 0,-16 1-96 0 0,0 1 0 0 0,0 0 0 0 0,0 1 0 0 0,0 0 0 0 0,-1 0-1 0 0,1 0 1 0 0,6 2 0 0 0,-9-2 15 0 0,0 1 0 0 0,0-1 1 0 0,0 0-1 0 0,0 1 0 0 0,0 0 0 0 0,-1-1 0 0 0,1 1 0 0 0,0 0 0 0 0,-1 0 0 0 0,1 1 0 0 0,-1-1 1 0 0,0 1-1 0 0,0-1 0 0 0,3 5 0 0 0,-5-6 0 0 0,1 0-1 0 0,0 0 1 0 0,-1 0-1 0 0,1 0 1 0 0,-1 0-1 0 0,0 1 1 0 0,1-1-1 0 0,-1 0 1 0 0,0 0 0 0 0,0 1-1 0 0,1-1 1 0 0,-1 0-1 0 0,0 0 1 0 0,-1 1-1 0 0,1-1 1 0 0,0 0 0 0 0,0 0-1 0 0,0 1 1 0 0,-1-1-1 0 0,0 2 1 0 0,0-1 24 0 0,0-1 0 0 0,0 1 0 0 0,0 0 0 0 0,0-1 0 0 0,-1 1 0 0 0,1 0 0 0 0,-1-1 0 0 0,1 1 0 0 0,-1-1 0 0 0,0 0 0 0 0,-2 2 0 0 0,-2 0 83 0 0,-1 1-1 0 0,0-1 0 0 0,0 0 0 0 0,-1-1 1 0 0,-11 3-1 0 0,3-2 31 0 0,-11 3-53 0 0,65-9-460 0 0,-3-2 195 0 0,52-1 0 0 0,-84 6 177 0 0,-1 0 0 0 0,1 0-1 0 0,-1 1 1 0 0,1-1 0 0 0,-1 1-1 0 0,0 0 1 0 0,1-1 0 0 0,-1 1-1 0 0,0 0 1 0 0,1 0 0 0 0,-1 1-1 0 0,0-1 1 0 0,0 0 0 0 0,0 1-1 0 0,0-1 1 0 0,0 1 0 0 0,-1 0-1 0 0,1-1 1 0 0,0 1 0 0 0,-1 0-1 0 0,1 0 1 0 0,-1 0 0 0 0,0 0-1 0 0,0 1 1 0 0,1-1 0 0 0,-1 0-1 0 0,-1 0 1 0 0,1 1 0 0 0,0-1-1 0 0,-1 0 1 0 0,1 1 0 0 0,-1-1-1 0 0,1 1 1 0 0,-1-1 0 0 0,0 1-1 0 0,0-1 1 0 0,0 1 0 0 0,-1-1 0 0 0,1 0-1 0 0,-1 1 1 0 0,1-1 0 0 0,-1 1-1 0 0,0-1 1 0 0,0 0 0 0 0,0 1-1 0 0,0-1 1 0 0,0 0 0 0 0,0 0-1 0 0,-1 0 1 0 0,-2 3 0 0 0,-2 2 23 0 0,-1 0 0 0 0,0 0 0 0 0,0-1 0 0 0,-1 0 0 0 0,-15 10 0 0 0,-46 18-363 0 0,28-15-1443 0 0,37-18-54 0 0,4-8-6613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4.3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110 19 2345 0 0,'-18'4'6050'0'0,"-10"-1"-2542"0"0,20-3-1904 0 0,-1 1 1 0 0,-15 4-1 0 0,22-5-1221 0 0,0 1 0 0 0,0-1 0 0 0,0 1 0 0 0,0 0 0 0 0,1 0 0 0 0,-1 0 0 0 0,0 0 0 0 0,-2 1 0 0 0,4-1-301 0 0,0-1-1 0 0,-1 0 1 0 0,1 1 0 0 0,0-1 0 0 0,-1 1 0 0 0,1-1 0 0 0,0 1 0 0 0,0-1 0 0 0,0 1 0 0 0,-1-1 0 0 0,1 1-1 0 0,0-1 1 0 0,0 1 0 0 0,0-1 0 0 0,0 1 0 0 0,0-1 0 0 0,0 1 0 0 0,0-1 0 0 0,0 1 0 0 0,0 0-1 0 0,0-1 1 0 0,0 1 0 0 0,0-1 0 0 0,0 1 0 0 0,0-1 0 0 0,1 1 0 0 0,-1-1 0 0 0,0 1 0 0 0,0-1-1 0 0,1 0 1 0 0,-1 1 0 0 0,0-1 0 0 0,1 1 0 0 0,-1 0 0 0 0,6 9 133 0 0,-1 1 0 0 0,-1 0 1 0 0,0 0-1 0 0,0 0 0 0 0,2 15 0 0 0,-2-9-112 0 0,0 2-25 0 0,0-1 0 0 0,-2 1 1 0 0,0 25-1 0 0,-1-55-112 0 0,0 0 1 0 0,1-1-1 0 0,5-13 1 0 0,-4 10 42 0 0,2-5-32 0 0,1 1 1 0 0,1 0 0 0 0,0 0 0 0 0,19-31 0 0 0,-23 45 15 0 0,0 0 0 0 0,0 1 1 0 0,0 0-1 0 0,1-1 0 0 0,0 1 0 0 0,0 0 1 0 0,0 1-1 0 0,0-1 0 0 0,6-3 0 0 0,-8 6 5 0 0,0 0-1 0 0,1 0 1 0 0,-1 0 0 0 0,0 0-1 0 0,0 0 1 0 0,1 1-1 0 0,-1-1 1 0 0,0 1 0 0 0,1-1-1 0 0,-1 1 1 0 0,1 0-1 0 0,-1 0 1 0 0,1 0 0 0 0,-1 0-1 0 0,0 1 1 0 0,1-1 0 0 0,-1 0-1 0 0,1 1 1 0 0,-1 0-1 0 0,0 0 1 0 0,1-1 0 0 0,2 3-1 0 0,3 2 7 0 0,0 0-1 0 0,-1 0 1 0 0,0 0 0 0 0,0 1-1 0 0,-1 0 1 0 0,1 0-1 0 0,5 8 1 0 0,3 5 42 0 0,14 28 0 0 0,-3-6 19 0 0,-19-29-98 0 0,2-1 0 0 0,-1 0 0 0 0,19 17 0 0 0,-27-27-14 0 0,1-1 0 0 0,-1 1 0 0 0,1-1 0 0 0,0 1 1 0 0,0 0-1 0 0,-1-1 0 0 0,1 0 0 0 0,0 1 1 0 0,0-1-1 0 0,0 1 0 0 0,0-1 0 0 0,0 0 1 0 0,-1 1-1 0 0,1-1 0 0 0,0 0 0 0 0,0 0 0 0 0,0 0 1 0 0,0 0-1 0 0,0 0 0 0 0,0 0 0 0 0,0 0 1 0 0,0 0-1 0 0,1-1 0 0 0,0 0-589 0 0,0 0-1 0 0,0 0 1 0 0,-1 0-1 0 0,1 0 1 0 0,0 0 0 0 0,-1-1-1 0 0,1 1 1 0 0,1-2-1 0 0,4-5-4476 0 0,-1 4 184 0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09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365 160 512 0 0,'-5'-19'6267'0'0,"-12"-26"1"0"0,13 34-4947 0 0,-2-1 0 0 0,0 1 0 0 0,-10-14 0 0 0,14 22-1171 0 0,0 0 1 0 0,-1 0-1 0 0,1 0 1 0 0,-1 1-1 0 0,1 0 1 0 0,-1-1-1 0 0,0 1 1 0 0,0 0 0 0 0,0 0-1 0 0,0 0 1 0 0,0 1-1 0 0,0-1 1 0 0,-1 1-1 0 0,1 0 1 0 0,0 0-1 0 0,-1 0 1 0 0,-6-1-1 0 0,5 2-61 0 0,0 0-1 0 0,0 0 0 0 0,0 1 0 0 0,0 0 1 0 0,-1 0-1 0 0,1 0 0 0 0,0 0 0 0 0,1 1 1 0 0,-1 0-1 0 0,0 0 0 0 0,-7 4 0 0 0,0 1 35 0 0,-1 2-1 0 0,2-1 0 0 0,-1 1 0 0 0,1 1 0 0 0,0 0 1 0 0,1 1-1 0 0,-11 14 0 0 0,7-7 4 0 0,2 1 0 0 0,0 1 0 0 0,-19 39 0 0 0,29-53-116 0 0,-1 1-1 0 0,1-1 1 0 0,0 1 0 0 0,0-1-1 0 0,1 1 1 0 0,0 0 0 0 0,0 0-1 0 0,0 8 1 0 0,1-12-7 0 0,0-1-1 0 0,1 1 1 0 0,-1-1 0 0 0,1 1 0 0 0,0-1-1 0 0,-1 1 1 0 0,1-1 0 0 0,0 1-1 0 0,0-1 1 0 0,1 0 0 0 0,-1 0 0 0 0,0 1-1 0 0,1-1 1 0 0,-1 0 0 0 0,1 0-1 0 0,0 0 1 0 0,0-1 0 0 0,0 1-1 0 0,0 0 1 0 0,0-1 0 0 0,0 1 0 0 0,0-1-1 0 0,0 0 1 0 0,4 2 0 0 0,4 1-18 0 0,1 0 0 0 0,-1 0 1 0 0,1-1-1 0 0,0-1 0 0 0,11 2 0 0 0,58 1-98 0 0,-3 0 36 0 0,-58-3 24 0 0,0 1-1 0 0,-1 1 1 0 0,0 1 0 0 0,0 0-1 0 0,0 2 1 0 0,0 0 0 0 0,16 9 0 0 0,-28-12 28 0 0,0 0 1 0 0,0 0 0 0 0,-1 0-1 0 0,0 1 1 0 0,0 0 0 0 0,0 0 0 0 0,0 0-1 0 0,-1 0 1 0 0,7 10 0 0 0,-9-10 26 0 0,1 0 1 0 0,-1 0-1 0 0,0 0 1 0 0,0 1 0 0 0,-1-1-1 0 0,0 0 1 0 0,0 1-1 0 0,0-1 1 0 0,0 1-1 0 0,-1-1 1 0 0,0 1-1 0 0,0 0 1 0 0,-2 7 0 0 0,0-3 11 0 0,0-1 0 0 0,-1 0 0 0 0,0 0 0 0 0,0 0 0 0 0,-1-1 0 0 0,0 1 0 0 0,-1-1 0 0 0,0 0 0 0 0,0 0 0 0 0,-1 0 0 0 0,0-1 0 0 0,0 0 0 0 0,-1 0 0 0 0,-12 10 0 0 0,3-4 51 0 0,0-2 0 0 0,-1 1 1 0 0,0-2-1 0 0,-1 0 1 0 0,-36 13-1 0 0,49-21-49 0 0,-1 0-1 0 0,0-1 1 0 0,1 1-1 0 0,-1-1 1 0 0,0 0-1 0 0,0-1 0 0 0,-11 0 1 0 0,15 0-22 0 0,1 0 1 0 0,-1 0-1 0 0,1 0 0 0 0,-1-1 1 0 0,0 1-1 0 0,1-1 0 0 0,-1 1 0 0 0,1-1 1 0 0,-1 1-1 0 0,1-1 0 0 0,-1 0 1 0 0,1 0-1 0 0,0 0 0 0 0,-1 0 1 0 0,1 0-1 0 0,0 0 0 0 0,0 0 1 0 0,-1 0-1 0 0,1-1 0 0 0,0 1 1 0 0,0 0-1 0 0,1-1 0 0 0,-1 1 0 0 0,0 0 1 0 0,0-1-1 0 0,1 1 0 0 0,-1-1 1 0 0,1 0-1 0 0,-1 1 0 0 0,1-1 1 0 0,-1 1-1 0 0,1-3 0 0 0,0-2-144 0 0,0-1 0 0 0,0 0 1 0 0,0 1-1 0 0,1-1 0 0 0,0 1 0 0 0,0-1 0 0 0,1 1 0 0 0,0 0 0 0 0,3-7 0 0 0,0-1-1242 0 0,1 1 0 0 0,1 1 0 0 0,9-14 0 0 0,-3 8-1204 0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09.7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 8 0 0,'0'0'952'0'0,"-5"0"1161"0"0,1-1-1185 0 0,0 1 1048 0 0,1 0-1152 0 0,0 1 169 0 0,0 2-457 0 0,2-1 64 0 0,-1-1-176 0 0,1 1-192 0 0,1-1-328 0 0,3 1-80 0 0,-1-1 16 0 0,1 1-408 0 0,2-2-136 0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1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48 8 0 0,'-2'-24'2411'0'0,"2"22"-1799"0"0,-1 0 1 0 0,1 0 0 0 0,0 0 0 0 0,-1 1-1 0 0,0-1 1 0 0,1 0 0 0 0,-1 1 0 0 0,0-1-1 0 0,0 1 1 0 0,0-1 0 0 0,-1-1-1 0 0,1 3-469 0 0,1-1-1 0 0,0 1 0 0 0,-1 0 0 0 0,1 0 0 0 0,0 0 1 0 0,-1 0-1 0 0,1-1 0 0 0,-1 1 0 0 0,1 0 0 0 0,0 0 0 0 0,-1 0 1 0 0,1 0-1 0 0,-1 0 0 0 0,1 0 0 0 0,0 0 0 0 0,-1 0 1 0 0,1 0-1 0 0,-1 0 0 0 0,1 1 0 0 0,0-1 0 0 0,-1 0 1 0 0,1 0-1 0 0,0 0 0 0 0,-1 0 0 0 0,1 0 0 0 0,0 1 1 0 0,-1-1-1 0 0,1 0 0 0 0,0 0 0 0 0,-1 1 0 0 0,1-1 0 0 0,0 0 1 0 0,0 0-1 0 0,-1 1 0 0 0,1-1 0 0 0,0 0 0 0 0,0 1 1 0 0,-1 0-1 0 0,-10 15 1598 0 0,10-14-1476 0 0,-9 21 427 0 0,1-1 0 0 0,0 1-1 0 0,2 1 1 0 0,-7 37 0 0 0,10-45-491 0 0,2-4-29 0 0,-1 0 0 0 0,2-1 0 0 0,0 1 0 0 0,0 0 0 0 0,2 22-1 0 0,-1-31-163 0 0,1 0-1 0 0,-1 1 0 0 0,1-1 0 0 0,-1 0 0 0 0,1 0 0 0 0,0 0 0 0 0,0 0 0 0 0,1 0 1 0 0,-1 0-1 0 0,1-1 0 0 0,-1 1 0 0 0,1 0 0 0 0,0-1 0 0 0,0 1 0 0 0,0-1 1 0 0,0 1-1 0 0,0-1 0 0 0,1 0 0 0 0,-1 0 0 0 0,1 0 0 0 0,-1 0 0 0 0,1-1 1 0 0,0 1-1 0 0,0-1 0 0 0,0 1 0 0 0,6 1 0 0 0,-4-2-40 0 0,1 0 0 0 0,0 0 0 0 0,0-1 0 0 0,0 0-1 0 0,0 0 1 0 0,0 0 0 0 0,0-1 0 0 0,0 1 0 0 0,-1-1 0 0 0,1-1 0 0 0,0 1 0 0 0,0-1 0 0 0,-1 0-1 0 0,1-1 1 0 0,-1 1 0 0 0,5-4 0 0 0,8-6-1021 0 0,0 0 1 0 0,-1-1-1 0 0,17-16 0 0 0,-21 16-629 0 0,5-3-836 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1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15 1792 0 0,'-4'-2'7923'0'0,"3"2"-7581"0"0,0-1-1 0 0,0 1 1 0 0,0 0 0 0 0,0-1 0 0 0,0 1 0 0 0,0-1 0 0 0,0 0 0 0 0,0 1 0 0 0,0-1 0 0 0,0 0 0 0 0,1 1 0 0 0,-1-1 0 0 0,0 0 0 0 0,0 0-1 0 0,1 0 1 0 0,-2-2 1526 0 0,15 9-1172 0 0,26 11-4573 0 0,-29-12 1247 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4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259 107 512 0 0,'-4'-7'796'0'0,"0"1"0"0"0,0 1 0 0 0,-1-1-1 0 0,0 1 1 0 0,0 0 0 0 0,-8-7 0 0 0,-3-3 1931 0 0,14 14-2517 0 0,1 0 0 0 0,0 0 1 0 0,0 0-1 0 0,-1 1 0 0 0,1-1 0 0 0,0 0 1 0 0,-1 1-1 0 0,1-1 0 0 0,-1 1 1 0 0,1-1-1 0 0,-1 1 0 0 0,1 0 0 0 0,-1 0 1 0 0,1 0-1 0 0,-1-1 0 0 0,1 1 0 0 0,-1 1 1 0 0,1-1-1 0 0,-1 0 0 0 0,1 0 0 0 0,-1 0 1 0 0,1 1-1 0 0,0-1 0 0 0,-1 1 0 0 0,1-1 1 0 0,-1 1-1 0 0,1 0 0 0 0,0 0 1 0 0,-1-1-1 0 0,1 1 0 0 0,-1 1 0 0 0,-7 4 179 0 0,1 1 0 0 0,0 0-1 0 0,-10 11 1 0 0,11-11-13 0 0,-7 6 55 0 0,0 1 0 0 0,2 1-1 0 0,0 0 1 0 0,0 0 0 0 0,1 2 0 0 0,-14 29-1 0 0,23-44-410 0 0,1 1 0 0 0,1-1 0 0 0,-1 1 0 0 0,0-1 0 0 0,0 1 0 0 0,1-1 0 0 0,0 1-1 0 0,-1-1 1 0 0,1 1 0 0 0,0-1 0 0 0,0 1 0 0 0,0 0 0 0 0,1-1 0 0 0,-1 1 0 0 0,1-1-1 0 0,-1 1 1 0 0,1-1 0 0 0,0 1 0 0 0,0-1 0 0 0,0 0 0 0 0,0 1 0 0 0,0-1 0 0 0,1 0-1 0 0,-1 0 1 0 0,1 0 0 0 0,-1 0 0 0 0,1 0 0 0 0,0 0 0 0 0,0 0 0 0 0,0-1 0 0 0,0 1-1 0 0,0 0 1 0 0,0-1 0 0 0,0 0 0 0 0,0 0 0 0 0,4 2 0 0 0,2 0-30 0 0,1 1-1 0 0,0-1 1 0 0,0-1 0 0 0,-1 0 0 0 0,2 0 0 0 0,-1-1-1 0 0,0 0 1 0 0,0 0 0 0 0,10-1 0 0 0,-8-1-39 0 0,0-1 0 0 0,0 0 0 0 0,-1 0 0 0 0,1-1 0 0 0,0-1 0 0 0,-1 1 0 0 0,0-2 0 0 0,0 1 0 0 0,0-2 0 0 0,-1 1 0 0 0,0-1 0 0 0,0-1 0 0 0,0 1-1 0 0,-1-2 1 0 0,1 1 0 0 0,-2-1 0 0 0,1 0 0 0 0,-1-1 0 0 0,-1 1 0 0 0,8-14 0 0 0,-12 17 47 0 0,0 0 0 0 0,0 0 0 0 0,0 1 0 0 0,-1-1 0 0 0,0-1 0 0 0,0 1 0 0 0,0 0 0 0 0,-1 0-1 0 0,1 0 1 0 0,-1 0 0 0 0,-1-1 0 0 0,1 1 0 0 0,-1 0 0 0 0,0 0 0 0 0,0 0 0 0 0,0 0 0 0 0,-1 0 0 0 0,-2-6-1 0 0,1 3 20 0 0,-1 1-1 0 0,0-1 1 0 0,0 1-1 0 0,0 0 1 0 0,-1 1-1 0 0,0-1 0 0 0,0 1 1 0 0,-1 0-1 0 0,1 0 1 0 0,-1 1-1 0 0,-7-6 1 0 0,9 9 1 0 0,0 0 1 0 0,0 0-1 0 0,0 0 1 0 0,-1 1-1 0 0,1-1 1 0 0,0 1-1 0 0,-1 0 1 0 0,1 1-1 0 0,-1-1 0 0 0,1 1 1 0 0,-1-1-1 0 0,1 1 1 0 0,-1 1-1 0 0,1-1 1 0 0,-1 1-1 0 0,1-1 1 0 0,-1 1-1 0 0,1 0 1 0 0,0 1-1 0 0,0-1 1 0 0,-1 1-1 0 0,1 0 1 0 0,-4 3-1 0 0,2-2 4 0 0,0 0-1 0 0,1 0 0 0 0,0 1 0 0 0,0 0 1 0 0,0 0-1 0 0,0 1 0 0 0,0-1 1 0 0,1 1-1 0 0,0 0 0 0 0,0 0 0 0 0,0 0 1 0 0,1 1-1 0 0,-1 0 0 0 0,1-1 1 0 0,-3 12-1 0 0,4-9-16 0 0,0 0-1 0 0,1 0 1 0 0,0 0 0 0 0,1 1 0 0 0,0-1 0 0 0,0 0 0 0 0,1 0-1 0 0,0 1 1 0 0,0-1 0 0 0,1 0 0 0 0,0 0 0 0 0,0 0-1 0 0,1 0 1 0 0,6 12 0 0 0,-4-10-26 0 0,0-1 0 0 0,1 1 0 0 0,0-1 0 0 0,1 0-1 0 0,0-1 1 0 0,0 1 0 0 0,1-1 0 0 0,0-1 0 0 0,1 0 0 0 0,13 10 0 0 0,-20-16-1 0 0,0 1 0 0 0,0-1 0 0 0,0 0 0 0 0,0 0 0 0 0,0 0 0 0 0,0-1 0 0 0,0 1 0 0 0,0 0 0 0 0,0-1 0 0 0,1 1 0 0 0,-1-1 0 0 0,0 0 0 0 0,0 0 0 0 0,1 0 0 0 0,-1 0 0 0 0,0 0 0 0 0,4-1 0 0 0,-4 0-17 0 0,0 1 0 0 0,0-1 0 0 0,0-1 0 0 0,0 1 0 0 0,0 0 0 0 0,0 0 0 0 0,0-1 0 0 0,0 1 0 0 0,-1-1-1 0 0,1 0 1 0 0,-1 1 0 0 0,1-1 0 0 0,-1 0 0 0 0,0 0 0 0 0,1 0 0 0 0,-1 0 0 0 0,1-3 0 0 0,3-5 7 0 0,-1-1 0 0 0,0 0 0 0 0,0-1 0 0 0,-1 1 0 0 0,1-13 0 0 0,3-59 187 0 0,-3 33 2 0 0,-3 37-126 0 0,-1 5 66 0 0,0-1-1 0 0,1 1 1 0 0,1 0 0 0 0,-1 1 0 0 0,1-1-1 0 0,4-9 1 0 0,-6 17-91 0 0,0 0 1 0 0,0 0-1 0 0,0 0 1 0 0,0 0-1 0 0,0 0 1 0 0,0 0-1 0 0,0 0 0 0 0,0 0 1 0 0,0 0-1 0 0,0 0 1 0 0,0 0-1 0 0,0 0 0 0 0,0 0 1 0 0,0 0-1 0 0,0 0 1 0 0,0 0-1 0 0,0 0 1 0 0,0 1-1 0 0,0-1 0 0 0,0 0 1 0 0,0 0-1 0 0,0 0 1 0 0,0 0-1 0 0,0 0 0 0 0,0 0 1 0 0,0 0-1 0 0,0 0 1 0 0,0 0-1 0 0,1 0 0 0 0,-1 0 1 0 0,0 0-1 0 0,0 0 1 0 0,0 0-1 0 0,0 0 1 0 0,0 0-1 0 0,0 0 0 0 0,0 0 1 0 0,0 0-1 0 0,0 0 1 0 0,0 0-1 0 0,0 0 0 0 0,0 0 1 0 0,0 0-1 0 0,0 0 1 0 0,0 0-1 0 0,0 0 1 0 0,0 0-1 0 0,0 0 0 0 0,0-1 1 0 0,0 1-1 0 0,0 0 1 0 0,1 0-1 0 0,-1 0 0 0 0,0 0 1 0 0,0 0-1 0 0,0 0 1 0 0,0 0-1 0 0,0 0 0 0 0,0 0 1 0 0,0 0-1 0 0,0 0 1 0 0,0 0-1 0 0,0 0 1 0 0,1 7 181 0 0,0 9-40 0 0,-1-7-119 0 0,1 0 1 0 0,0 0-1 0 0,1 0 0 0 0,0-1 1 0 0,0 1-1 0 0,1 0 1 0 0,0-1-1 0 0,0 0 0 0 0,1 1 1 0 0,0-2-1 0 0,1 1 1 0 0,6 9-1 0 0,8 8-34 0 0,1-2 0 0 0,29 27 0 0 0,12 13 81 0 0,-37-35-60 0 0,0 2 1 0 0,-2 0-1 0 0,27 51 1 0 0,-43-69 15 0 0,-1 0 1 0 0,0 0 0 0 0,0 0 0 0 0,-1 0 0 0 0,-1 1 0 0 0,0 0-1 0 0,-1 0 1 0 0,0-1 0 0 0,-1 1 0 0 0,0 0 0 0 0,-1 1-1 0 0,-1-1 1 0 0,-3 23 0 0 0,0-24-1 0 0,0 0 1 0 0,0 0-1 0 0,-1-1 0 0 0,-1 0 1 0 0,1 0-1 0 0,-2 0 0 0 0,0-1 0 0 0,0 0 1 0 0,-1 0-1 0 0,0-1 0 0 0,-16 15 1 0 0,12-13 47 0 0,0-1 0 0 0,-1-1 0 0 0,0 0 1 0 0,-1 0-1 0 0,0-2 0 0 0,0 0 0 0 0,0 0 0 0 0,-28 8 1 0 0,38-14-57 0 0,-1 0 1 0 0,-1 0-1 0 0,1 0 1 0 0,0-1-1 0 0,0 1 1 0 0,0-1 0 0 0,0 0-1 0 0,0-1 1 0 0,0 1-1 0 0,0-1 1 0 0,0 0-1 0 0,0-1 1 0 0,0 1-1 0 0,0-1 1 0 0,0 0 0 0 0,0 0-1 0 0,-6-4 1 0 0,8 4-13 0 0,-1-1 0 0 0,0 0 1 0 0,1-1-1 0 0,0 1 0 0 0,0 0 1 0 0,0-1-1 0 0,0 0 0 0 0,1 1 0 0 0,-1-1 1 0 0,1 0-1 0 0,0-1 0 0 0,0 1 1 0 0,0 0-1 0 0,1 0 0 0 0,-1-1 1 0 0,1 1-1 0 0,0-1 0 0 0,1 1 1 0 0,-1-8-1 0 0,1-1-31 0 0,0 0-1 0 0,1 0 1 0 0,1 0 0 0 0,0 0-1 0 0,0 1 1 0 0,2-1 0 0 0,-1 1-1 0 0,9-17 1 0 0,50-92-321 0 0,-52 103 266 0 0,12-18-938 0 0,45-56 0 0 0,-24 42-7339 0 0,-37 44 4876 0 0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5.1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31 1600 0 0,'0'0'286'0'0,"0"-1"-1"0"0,0 1 1 0 0,0-1-1 0 0,0 1 1 0 0,0 0-1 0 0,0-1 1 0 0,0 1-1 0 0,-1 0 1 0 0,1-1-1 0 0,0 1 1 0 0,0 0-1 0 0,0-1 1 0 0,-1 1-1 0 0,1 0 1 0 0,0-1-1 0 0,-1 1 0 0 0,1 0 1 0 0,0 0-1 0 0,0-1 1 0 0,-1 1-1 0 0,1 0 1 0 0,-1 0-1 0 0,1-1 1 0 0,0 1-1 0 0,-1 0 1 0 0,1 0-1 0 0,0 0 1 0 0,-1 0-1 0 0,1 0 1 0 0,-1 0-1 0 0,1 0 1 0 0,0 0-1 0 0,-1 0 1 0 0,0 0-1 0 0,0 0 7 0 0,1 1 0 0 0,-1 0 0 0 0,0-1 0 0 0,1 1 0 0 0,-1 0 0 0 0,1 0 0 0 0,-1 0 0 0 0,1 0-1 0 0,0 0 1 0 0,-1-1 0 0 0,1 1 0 0 0,0 0 0 0 0,-1 2 0 0 0,-5 31 1833 0 0,6-24-1865 0 0,0-1 0 0 0,1 0-1 0 0,0 0 1 0 0,1 1 0 0 0,-1-1 0 0 0,2 0 0 0 0,6 17 0 0 0,-2-8 215 0 0,2-1 0 0 0,19 30 1 0 0,-28-47-470 0 0,1 1 1 0 0,-1 0 0 0 0,0 0 0 0 0,1-1 0 0 0,-1 1 0 0 0,1 0 0 0 0,-1-1 0 0 0,1 1 0 0 0,0 0-1 0 0,-1-1 1 0 0,1 1 0 0 0,-1-1 0 0 0,1 1 0 0 0,0-1 0 0 0,0 1 0 0 0,-1-1 0 0 0,1 0 0 0 0,0 1 0 0 0,0-1-1 0 0,-1 0 1 0 0,1 0 0 0 0,0 1 0 0 0,1-1 0 0 0,-1 0-8 0 0,-1-1 1 0 0,1 1-1 0 0,-1-1 1 0 0,1 1-1 0 0,0 0 1 0 0,-1-1-1 0 0,1 1 1 0 0,-1-1-1 0 0,1 1 1 0 0,-1-1-1 0 0,1 0 1 0 0,-1 1-1 0 0,1-1 1 0 0,-1 1-1 0 0,0-1 1 0 0,1 0-1 0 0,-1 1 1 0 0,0-1-1 0 0,0 0 1 0 0,1 0-1 0 0,0-6-5 0 0,1 1-1 0 0,-1 0 1 0 0,0-1 0 0 0,0-9-1 0 0,2-64 4 0 0,-2 69-4 0 0,1 0 0 0 0,0 0 0 0 0,1 0 0 0 0,8-21 0 0 0,-10 29 1 0 0,0 0 0 0 0,0 1 1 0 0,1-1-1 0 0,-1 0 1 0 0,1 1-1 0 0,0 0 0 0 0,-1-1 1 0 0,1 1-1 0 0,0 0 1 0 0,1 0-1 0 0,-1 0 0 0 0,0 0 1 0 0,0 1-1 0 0,1-1 1 0 0,-1 0-1 0 0,1 1 0 0 0,0 0 1 0 0,-1 0-1 0 0,1 0 1 0 0,0 0-1 0 0,0 0 0 0 0,-1 0 1 0 0,1 1-1 0 0,0-1 1 0 0,0 1-1 0 0,0 0 0 0 0,0 0 1 0 0,0 0-1 0 0,0 0 1 0 0,0 0-1 0 0,0 1 0 0 0,0-1 1 0 0,-1 1-1 0 0,1 0 1 0 0,0 0-1 0 0,0 0 0 0 0,-1 0 1 0 0,1 0-1 0 0,0 1 1 0 0,-1-1-1 0 0,0 1 0 0 0,1 0 1 0 0,-1 0-1 0 0,0-1 1 0 0,0 1-1 0 0,0 1 0 0 0,0-1 1 0 0,0 0-1 0 0,2 4 1 0 0,1 1-2 0 0,-1 1 0 0 0,0-1 0 0 0,0 1 0 0 0,-1 0 0 0 0,0 0 1 0 0,-1 0-1 0 0,3 12 0 0 0,6 63 87 0 0,-8-53-67 0 0,-2-18-435 0 0,-1-6 512 0 0,1 0-1 0 0,-1 0 1 0 0,2 0 0 0 0,-1 0-1 0 0,3 7 1 0 0,-4-11-301 0 0,1-1 1 0 0,0 1-1 0 0,0-1 1 0 0,0 0-1 0 0,-1 0 0 0 0,1 1 1 0 0,0-1-1 0 0,1 0 1 0 0,-1 0-1 0 0,2 2 1 0 0,-2-3-313 0 0,0 1-1 0 0,1 0 1 0 0,-1 0 0 0 0,1-1 0 0 0,-1 1 0 0 0,1-1 0 0 0,-1 1 0 0 0,1-1 0 0 0,-1 0 0 0 0,1 0 0 0 0,-1 1 0 0 0,3-1 0 0 0,6 0-3498 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6.5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221 89 512 0 0,'-29'-30'5071'0'0,"-20"-19"3062"0"0,48 47-7948 0 0,0 1 0 0 0,-1 1-1 0 0,1-1 1 0 0,0 0-1 0 0,-1 0 1 0 0,1 0 0 0 0,-1 1-1 0 0,1-1 1 0 0,-1 1 0 0 0,0-1-1 0 0,1 1 1 0 0,-1 0 0 0 0,1-1-1 0 0,-1 1 1 0 0,0 0 0 0 0,1 0-1 0 0,-4 1 1 0 0,2-1-2 0 0,-1 1 1 0 0,1 0-1 0 0,0 0 0 0 0,0 0 1 0 0,0 0-1 0 0,0 1 0 0 0,0-1 1 0 0,-4 4-1 0 0,0 0 51 0 0,1 0-1 0 0,0 0 1 0 0,0 1-1 0 0,1 0 0 0 0,-1 0 1 0 0,-7 12-1 0 0,8-11-73 0 0,1 1 1 0 0,0 0-1 0 0,0 0 0 0 0,1 0 0 0 0,0 1 0 0 0,1-1 0 0 0,0 1 0 0 0,-2 13 0 0 0,3-19-143 0 0,1 1 0 0 0,0 0 0 0 0,0-1 0 0 0,0 1 0 0 0,1 0 0 0 0,-1-1 0 0 0,1 1 0 0 0,0-1 0 0 0,0 1-1 0 0,0-1 1 0 0,0 1 0 0 0,1-1 0 0 0,-1 1 0 0 0,1-1 0 0 0,0 0 0 0 0,0 0 0 0 0,0 0 0 0 0,0 0-1 0 0,1 0 1 0 0,-1-1 0 0 0,1 1 0 0 0,5 4 0 0 0,0-1-12 0 0,1-1 0 0 0,0 0 0 0 0,0 0 0 0 0,0-1 0 0 0,0 0 0 0 0,1 0-1 0 0,0-1 1 0 0,0 0 0 0 0,11 1 0 0 0,-13-3-53 0 0,-1 0 1 0 0,1-1-1 0 0,-1 0 0 0 0,1-1 1 0 0,-1 1-1 0 0,1-2 0 0 0,-1 1 1 0 0,0-1-1 0 0,1 0 0 0 0,-1 0 0 0 0,0-1 1 0 0,0 0-1 0 0,8-5 0 0 0,-10 5-16 0 0,0-1 0 0 0,-1 0 0 0 0,1 0 0 0 0,-1 0 0 0 0,0-1 0 0 0,0 0 0 0 0,0 1 0 0 0,0-1 0 0 0,-1-1 0 0 0,0 1 0 0 0,0 0 0 0 0,0-1 0 0 0,-1 0 0 0 0,0 1 0 0 0,0-1 0 0 0,0 0 0 0 0,-1 0 0 0 0,0 0 0 0 0,0 0 0 0 0,-1-1 0 0 0,1 1 0 0 0,-1 0 0 0 0,-1 0 0 0 0,1 0 0 0 0,-3-12 0 0 0,3 17 73 0 0,0 0 0 0 0,-1 0 0 0 0,1 1 0 0 0,0-1 0 0 0,0 0 0 0 0,-1 0 0 0 0,1 1 0 0 0,0-1 0 0 0,-1 0 0 0 0,1 0 1 0 0,-1 1-1 0 0,1-1 0 0 0,-1 1 0 0 0,1-1 0 0 0,-1 0 0 0 0,1 1 0 0 0,-1-1 0 0 0,0 1 0 0 0,1-1 0 0 0,-1 1 0 0 0,0 0 0 0 0,1-1 0 0 0,-1 1 0 0 0,-1-1 0 0 0,1 1 8 0 0,0 0 1 0 0,1 1-1 0 0,-1-1 0 0 0,0 0 0 0 0,0 0 0 0 0,0 1 0 0 0,1-1 1 0 0,-1 0-1 0 0,0 1 0 0 0,0-1 0 0 0,1 1 0 0 0,-1-1 0 0 0,0 1 0 0 0,1-1 1 0 0,-1 1-1 0 0,0-1 0 0 0,1 1 0 0 0,-1 1 0 0 0,-3 2 44 0 0,1 0 0 0 0,1 1-1 0 0,-1-1 1 0 0,1 1 0 0 0,0-1 0 0 0,-3 9-1 0 0,3-5-47 0 0,0 1 1 0 0,0 0-1 0 0,1 0 0 0 0,0 0 0 0 0,1 0 0 0 0,1 16 0 0 0,-1-21-5 0 0,1 1 0 0 0,0 0 0 0 0,0-1 0 0 0,1 1 0 0 0,-1-1 0 0 0,1 0 0 0 0,0 1 0 0 0,0-1 0 0 0,1 0 0 0 0,-1 0 0 0 0,1 0 0 0 0,0-1 0 0 0,0 1 0 0 0,6 5 1 0 0,-6-6-18 0 0,1 0 0 0 0,0 0 0 0 0,1 0 0 0 0,-1 0 0 0 0,0-1 0 0 0,1 0 0 0 0,-1 0 0 0 0,1 0 0 0 0,0-1 0 0 0,0 1 0 0 0,0-1 1 0 0,0 0-1 0 0,0 0 0 0 0,0-1 0 0 0,0 0 0 0 0,0 0 0 0 0,0 0 0 0 0,9-1 0 0 0,-10 0-5 0 0,0 0 1 0 0,0 0-1 0 0,-1 0 0 0 0,1-1 1 0 0,0 1-1 0 0,-1-1 0 0 0,0 0 0 0 0,1 0 1 0 0,-1 0-1 0 0,0 0 0 0 0,0-1 1 0 0,0 1-1 0 0,0-1 0 0 0,0 0 1 0 0,-1 0-1 0 0,1 0 0 0 0,-1 0 0 0 0,0 0 1 0 0,0 0-1 0 0,0-1 0 0 0,0 1 1 0 0,0-1-1 0 0,-1 1 0 0 0,2-9 0 0 0,-2 8 13 0 0,-1-1 0 0 0,1 1 0 0 0,-1-1 0 0 0,0 0-1 0 0,-1 1 1 0 0,1-1 0 0 0,-1 1 0 0 0,0-1 0 0 0,0 1-1 0 0,0-1 1 0 0,-1 1 0 0 0,0 0 0 0 0,-3-7 0 0 0,-4-5-3 0 0,-20-29 0 0 0,25 40 19 0 0,-18-23 93 0 0,21 27-105 0 0,0 0 0 0 0,0 0 0 0 0,0 0 1 0 0,0 0-1 0 0,0 1 0 0 0,0-1 0 0 0,-1 0 0 0 0,1 0 0 0 0,0 1 1 0 0,0-1-1 0 0,-1 1 0 0 0,1-1 0 0 0,0 1 0 0 0,-1 0 0 0 0,1-1 1 0 0,-1 1-1 0 0,1 0 0 0 0,0 0 0 0 0,-1 0 0 0 0,1 0 0 0 0,-2 0 0 0 0,2 1-3 0 0,1-1 0 0 0,0 0-1 0 0,-1 0 1 0 0,1 0 0 0 0,0 0 0 0 0,-1 1-1 0 0,1-1 1 0 0,0 0 0 0 0,-1 0-1 0 0,1 1 1 0 0,0-1 0 0 0,0 0-1 0 0,-1 1 1 0 0,1-1 0 0 0,0 0-1 0 0,0 1 1 0 0,0-1 0 0 0,-1 0 0 0 0,1 1-1 0 0,0-1 1 0 0,0 1 0 0 0,0-1-1 0 0,0 0 1 0 0,0 1 0 0 0,0-1-1 0 0,0 0 1 0 0,0 1 0 0 0,0-1-1 0 0,0 1 1 0 0,0-1 0 0 0,0 0-1 0 0,0 1 1 0 0,0-1 0 0 0,0 1 0 0 0,0-1-1 0 0,0 0 1 0 0,0 1 0 0 0,1-1-1 0 0,-1 0 1 0 0,0 1 0 0 0,0-1-1 0 0,0 0 1 0 0,1 1 0 0 0,10 14-4 0 0,-8-13 3 0 0,0 0-1 0 0,-1 0 0 0 0,1 0 1 0 0,1 0-1 0 0,-1-1 1 0 0,0 0-1 0 0,0 0 0 0 0,0 0 1 0 0,1 0-1 0 0,-1 0 1 0 0,1 0-1 0 0,5-1 0 0 0,5 1 6 0 0,25-4 0 0 0,-20 2-31 0 0,-1 0 3 0 0,-8-1 27 0 0,0 2 1 0 0,0-1-1 0 0,0 1 0 0 0,0 1 0 0 0,13 2 0 0 0,-21-2 4 0 0,0-1 0 0 0,1 1 0 0 0,-1 0 0 0 0,0 0 0 0 0,0 0 0 0 0,0 0 0 0 0,1 0 0 0 0,-1 1 0 0 0,0-1 0 0 0,-1 1 0 0 0,1-1 0 0 0,0 1 0 0 0,0-1 0 0 0,-1 1 0 0 0,1 0 0 0 0,-1 0 0 0 0,1 0 0 0 0,-1 0 0 0 0,0 0 0 0 0,0 0 0 0 0,0 1 0 0 0,0-1 0 0 0,0 0 0 0 0,0 1 0 0 0,-1-1 0 0 0,1 5 0 0 0,0 2 42 0 0,0 0 0 0 0,-1 0 0 0 0,0 0 0 0 0,-1 0 0 0 0,-2 11 0 0 0,-1 24 161 0 0,3-43-206 0 0,1-1-1 0 0,0 1 1 0 0,0-1-1 0 0,0 1 0 0 0,0 0 1 0 0,0-1-1 0 0,0 1 1 0 0,0 0-1 0 0,0-1 1 0 0,1 1-1 0 0,-1-1 0 0 0,0 1 1 0 0,0 0-1 0 0,0-1 1 0 0,1 1-1 0 0,-1-1 1 0 0,0 1-1 0 0,1 0 1 0 0,-1-1-1 0 0,0 1 0 0 0,2 0 1 0 0,-2-1-6 0 0,0 0 0 0 0,1 0-1 0 0,-1 0 1 0 0,1 0 0 0 0,-1 0 0 0 0,1-1 0 0 0,-1 1 0 0 0,0 0 0 0 0,1 0 0 0 0,-1 0 0 0 0,1 0 0 0 0,-1 0-1 0 0,0-1 1 0 0,1 1 0 0 0,-1 0 0 0 0,0 0 0 0 0,1-1 0 0 0,-1 1 0 0 0,0 0 0 0 0,1-1 0 0 0,-1 1-1 0 0,1-1 1 0 0,1-2-21 0 0,1-1-1 0 0,0 1 1 0 0,-1-1-1 0 0,4-7 1 0 0,7-21-54 0 0,2 1 1 0 0,22-35-1 0 0,-35 63 72 0 0,0 1-1 0 0,0-1 0 0 0,0 0 1 0 0,0 1-1 0 0,1 0 0 0 0,-1-1 1 0 0,1 1-1 0 0,-1 0 0 0 0,1 0 1 0 0,0 0-1 0 0,0 1 0 0 0,0-1 1 0 0,0 1-1 0 0,0 0 0 0 0,0-1 1 0 0,1 1-1 0 0,-1 1 0 0 0,0-1 1 0 0,1 0-1 0 0,-1 1 0 0 0,0 0 1 0 0,1 0-1 0 0,-1 0 0 0 0,1 0 1 0 0,-1 0-1 0 0,0 1 0 0 0,1-1 1 0 0,-1 1-1 0 0,0 0 1 0 0,0 0-1 0 0,1 0 0 0 0,-1 1 1 0 0,0-1-1 0 0,0 1 0 0 0,0-1 1 0 0,-1 1-1 0 0,1 0 0 0 0,0 0 1 0 0,-1 0-1 0 0,1 1 0 0 0,-1-1 1 0 0,1 1-1 0 0,-1-1 0 0 0,0 1 1 0 0,2 4-1 0 0,1 2-99 0 0,-1 0 1 0 0,0 1-1 0 0,4 17 0 0 0,-6-19-35 0 0,0 1 0 0 0,1-1 0 0 0,0 1-1 0 0,1-1 1 0 0,5 9 0 0 0,-8-16-424 0 0,-1-1 0 0 0,1 1 0 0 0,0 0 0 0 0,0 0 0 0 0,-1-1 0 0 0,1 1 0 0 0,0 0 0 0 0,0-1 0 0 0,0 1 0 0 0,0-1 0 0 0,2 2 0 0 0,1-2-3205 0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7.4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235 136 512 0 0,'-2'-33'9815'0'0,"-6"0"-5132"0"0,6 26-4223 0 0,0 0 0 0 0,0 0 0 0 0,-1 1 1 0 0,0-1-1 0 0,-1 1 0 0 0,-4-8 0 0 0,7 13-412 0 0,0-1 0 0 0,0 1-1 0 0,0 0 1 0 0,0 0 0 0 0,0 0 0 0 0,-1 0 0 0 0,1 0-1 0 0,0 0 1 0 0,-1 0 0 0 0,1 0 0 0 0,-1 1 0 0 0,1-1 0 0 0,0 0-1 0 0,-1 1 1 0 0,0-1 0 0 0,1 1 0 0 0,-1 0 0 0 0,1-1-1 0 0,-1 1 1 0 0,1 0 0 0 0,-1 0 0 0 0,0 0 0 0 0,1 0-1 0 0,-1 0 1 0 0,1 1 0 0 0,-1-1 0 0 0,0 0 0 0 0,1 1-1 0 0,-1-1 1 0 0,1 1 0 0 0,-1 0 0 0 0,1-1 0 0 0,0 1-1 0 0,-2 1 1 0 0,-17 9 391 0 0,0 1-1 0 0,-19 15 1 0 0,30-20-321 0 0,1 1 0 0 0,0-1 0 0 0,0 1 1 0 0,0 1-1 0 0,1 0 0 0 0,-7 11 0 0 0,13-19-112 0 0,0 0-1 0 0,0 1 0 0 0,0-1 1 0 0,1 1-1 0 0,-1-1 0 0 0,0 1 0 0 0,1 0 1 0 0,-1-1-1 0 0,0 1 0 0 0,1 0 1 0 0,0-1-1 0 0,0 1 0 0 0,-1 0 0 0 0,1 0 1 0 0,0-1-1 0 0,0 1 0 0 0,0 0 1 0 0,1 0-1 0 0,-1-1 0 0 0,0 1 0 0 0,1 0 1 0 0,-1-1-1 0 0,1 1 0 0 0,-1 0 1 0 0,1-1-1 0 0,0 1 0 0 0,0-1 0 0 0,1 3 1 0 0,0-3-7 0 0,-1 1 0 0 0,1-1 0 0 0,0 0 0 0 0,0 1 0 0 0,0-1 0 0 0,0 0 0 0 0,0 0 0 0 0,0 0 0 0 0,1-1 0 0 0,-1 1 0 0 0,0-1 0 0 0,0 1 0 0 0,0-1 0 0 0,1 1-1 0 0,-1-1 1 0 0,0 0 0 0 0,1 0 0 0 0,-1 0 0 0 0,0-1 0 0 0,5 0 0 0 0,51-12-115 0 0,20-4 59 0 0,-69 16 46 0 0,0 0 0 0 0,0 1 1 0 0,0 0-1 0 0,0 0 1 0 0,0 1-1 0 0,15 3 0 0 0,-22-4 14 0 0,1 1 0 0 0,-1 0-1 0 0,1-1 1 0 0,-1 1-1 0 0,1 0 1 0 0,-1 1 0 0 0,0-1-1 0 0,1 0 1 0 0,-1 1 0 0 0,0-1-1 0 0,0 1 1 0 0,0 0 0 0 0,0-1-1 0 0,-1 1 1 0 0,1 0-1 0 0,0 0 1 0 0,-1 0 0 0 0,1 1-1 0 0,-1-1 1 0 0,0 0 0 0 0,0 0-1 0 0,1 1 1 0 0,-1 2-1 0 0,0-1 5 0 0,0 0-1 0 0,-1 0 0 0 0,1 0 0 0 0,-1-1 0 0 0,0 1 1 0 0,0 0-1 0 0,-1 0 0 0 0,1 0 0 0 0,-1 0 0 0 0,0 0 1 0 0,0-1-1 0 0,0 1 0 0 0,-1 0 0 0 0,-2 5 0 0 0,-2 2 10 0 0,0-1 0 0 0,-11 15 0 0 0,15-21-4 0 0,-1-1 0 0 0,0 0-1 0 0,0 1 1 0 0,0-1 0 0 0,0-1 0 0 0,-1 1 0 0 0,1 0-1 0 0,-1-1 1 0 0,0 0 0 0 0,-5 3 0 0 0,6-5-15 0 0,0 1 0 0 0,0-1 0 0 0,0 1 0 0 0,0-1 0 0 0,0 0 0 0 0,0 0 0 0 0,0 0 0 0 0,0-1 0 0 0,0 1 0 0 0,0-1 0 0 0,0 0 0 0 0,0 0 0 0 0,0 0 0 0 0,0 0 0 0 0,1 0 0 0 0,-1-1 0 0 0,-3-1 0 0 0,-3-3-70 0 0,0 0-1 0 0,0 0 1 0 0,-12-11 0 0 0,18 14 4 0 0,-1 0 1 0 0,1 0-1 0 0,0-1 1 0 0,1 1-1 0 0,-1-1 1 0 0,0 1-1 0 0,-1-5 1 0 0,3 7 10 0 0,1 0 0 0 0,-1 0 0 0 0,1-1 0 0 0,0 1 0 0 0,0 0 0 0 0,0 0-1 0 0,-1 0 1 0 0,1 0 0 0 0,0-1 0 0 0,0 1 0 0 0,1 0 0 0 0,-1 0 0 0 0,0 0 0 0 0,0 0 0 0 0,1-1 0 0 0,-1 1 0 0 0,0 0 0 0 0,1 0 0 0 0,-1 0 0 0 0,1 0 0 0 0,-1 0 0 0 0,1 0 0 0 0,0 0 0 0 0,-1 0 0 0 0,1 0-1 0 0,0 0 1 0 0,0 1 0 0 0,0-1 0 0 0,0 0 0 0 0,-1 0 0 0 0,3 0 0 0 0,2-3-894 0 0,0 1-1 0 0,0 1 0 0 0,0-1 1 0 0,1 1-1 0 0,-1-1 1 0 0,11-2-1 0 0,0 2-601 0 0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7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0 1312 0 0,'-4'0'2104'0'0,"-8"2"8009"0"0,9 9-5569 0 0,3-7-4691 0 0,-1 6 437 0 0,1 0 0 0 0,0 0 0 0 0,1 0 0 0 0,0-1 0 0 0,1 1 0 0 0,-1 0 0 0 0,2-1 0 0 0,0 1 0 0 0,0-1 0 0 0,8 16 0 0 0,-9-21-352 0 0,0 0 0 0 0,1 0 0 0 0,0 0 0 0 0,0 0-1 0 0,0 0 1 0 0,1 0 0 0 0,-1-1 0 0 0,1 0 0 0 0,0 1 0 0 0,4 2 0 0 0,-5-5-174 0 0,1 1 1 0 0,-1 0 0 0 0,0-1-1 0 0,1 0 1 0 0,-1 0 0 0 0,1 0-1 0 0,-1 0 1 0 0,1 0-1 0 0,0-1 1 0 0,-1 0 0 0 0,1 1-1 0 0,0-2 1 0 0,-1 1 0 0 0,8-1-1 0 0,1-2-3825 0 0,-1-3-450 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7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3025 0 0,'-10'0'3432'0'0,"1"0"2714"0"0,2 1-5042 0 0,4 4-408 0 0,1 0-328 0 0,2 3-296 0 0,3 0-72 0 0,3 0-24 0 0,3 0-384 0 0,0 0-352 0 0,2-1-32 0 0,2 1-1905 0 0,-1 0 1361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14.6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72 784 0 0,'0'-2'805'0'0,"0"0"-1"0"0,1 1 1 0 0,-1-1 0 0 0,0 0-1 0 0,1 0 1 0 0,-1 0 0 0 0,1 1-1 0 0,-1-1 1 0 0,1 0-1 0 0,0 1 1 0 0,0-1 0 0 0,2-2-1 0 0,-1 1-443 0 0,0 1 0 0 0,0-1 1 0 0,1 1-1 0 0,-1 0 0 0 0,0 0 0 0 0,6-3 0 0 0,-1 2-295 0 0,-1-1 0 0 0,1 1 0 0 0,0 1-1 0 0,0-1 1 0 0,12-1 0 0 0,-1 0 385 0 0,1 2-1 0 0,0 0 1 0 0,-1 1 0 0 0,1 1-1 0 0,0 1 1 0 0,-1 0 0 0 0,1 2-1 0 0,30 7 1 0 0,-34-6-155 0 0,-1 1 0 0 0,0 0-1 0 0,-1 1 1 0 0,1 1 0 0 0,-1 0 0 0 0,-1 1 0 0 0,1 0-1 0 0,-1 1 1 0 0,-1 0 0 0 0,1 1 0 0 0,13 15 0 0 0,-11-7 7 0 0,-1 0 1 0 0,0 0-1 0 0,-1 1 1 0 0,-1 0-1 0 0,-1 1 0 0 0,11 32 1 0 0,-12-25-76 0 0,-1 1 0 0 0,-1 0 0 0 0,-2 1 0 0 0,3 44 0 0 0,-5-27 30 0 0,-6 63 1 0 0,1-85-279 0 0,-1-1 0 0 0,-1 0 0 0 0,-2 0 1 0 0,-12 36-1 0 0,4-25-589 0 0,-1-1 0 0 0,-35 55 0 0 0,36-67-1413 0 0,-1 0-1 0 0,-1-2 1 0 0,-1 0 0 0 0,-36 32-1 0 0,32-35 246 0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8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153 154 1872 0 0,'-1'-1'539'0'0,"0"1"0"0"0,0-1 0 0 0,0 1 0 0 0,0-1 0 0 0,0 0 0 0 0,1 0 0 0 0,-1 1 0 0 0,0-1 0 0 0,0 0 0 0 0,1 0 0 0 0,-1 0 0 0 0,1 0-1 0 0,-1-1 1 0 0,-4-16 3438 0 0,4 8-3270 0 0,1 1 1 0 0,1-13-1 0 0,0 4-89 0 0,-1 15-532 0 0,0 0 0 0 0,0 0 0 0 0,0-1 0 0 0,-1 1 0 0 0,1 0 0 0 0,-1-1 0 0 0,0 1 0 0 0,0 0 0 0 0,0 0 0 0 0,0 0 0 0 0,-1 0 0 0 0,1 0 0 0 0,-1 0 0 0 0,-4-5 0 0 0,5 7-47 0 0,0 0 1 0 0,-1 0-1 0 0,0 0 0 0 0,1 0 0 0 0,-1 0 0 0 0,0 0 0 0 0,1 0 0 0 0,-1 0 1 0 0,0 0-1 0 0,0 1 0 0 0,0-1 0 0 0,1 1 0 0 0,-1 0 0 0 0,0-1 1 0 0,0 1-1 0 0,0 0 0 0 0,0 0 0 0 0,0 0 0 0 0,0 0 0 0 0,0 0 0 0 0,0 1 1 0 0,1-1-1 0 0,-1 1 0 0 0,0-1 0 0 0,0 1 0 0 0,-3 1 0 0 0,-2 1 71 0 0,1 0 0 0 0,0 0 1 0 0,-1 0-1 0 0,1 1 0 0 0,0 0 0 0 0,-10 8 0 0 0,15-10-102 0 0,0-1 0 0 0,-1 0 0 0 0,1 0 1 0 0,0 1-1 0 0,0-1 0 0 0,0 1 0 0 0,0-1 1 0 0,0 1-1 0 0,0-1 0 0 0,0 1 0 0 0,1 0 0 0 0,-1 0 1 0 0,0-1-1 0 0,1 1 0 0 0,0 0 0 0 0,-1 0 0 0 0,1-1 1 0 0,0 1-1 0 0,0 0 0 0 0,0 0 0 0 0,0 0 0 0 0,0-1 1 0 0,0 1-1 0 0,0 0 0 0 0,1 0 0 0 0,-1 0 1 0 0,1-1-1 0 0,-1 1 0 0 0,1 0 0 0 0,0-1 0 0 0,0 1 1 0 0,1 1-1 0 0,-1-1-13 0 0,1 0 1 0 0,-1-1 0 0 0,0 0-1 0 0,1 1 1 0 0,0-1 0 0 0,-1 0-1 0 0,1 0 1 0 0,0 1 0 0 0,0-2-1 0 0,-1 1 1 0 0,1 0 0 0 0,0 0-1 0 0,0 0 1 0 0,3 0 0 0 0,32 6-83 0 0,-25-6 124 0 0,1 1-42 0 0,-1 1 0 0 0,1 0 0 0 0,-1 0 0 0 0,0 1 0 0 0,13 7 0 0 0,-22-10 8 0 0,0 1 0 0 0,0-1 0 0 0,-1 1 0 0 0,1 0 0 0 0,-1 0 0 0 0,1-1 0 0 0,-1 2 0 0 0,1-1 0 0 0,-1 0 0 0 0,0 0 0 0 0,0 1 0 0 0,0-1-1 0 0,-1 1 1 0 0,1 0 0 0 0,-1 0 0 0 0,1-1 0 0 0,-1 1 0 0 0,0 0 0 0 0,0 0 0 0 0,0 0 0 0 0,0 0 0 0 0,-1 0 0 0 0,1 1 0 0 0,-1-1 0 0 0,0 0 0 0 0,0 5-1 0 0,0-5 27 0 0,-1 0-1 0 0,0 0 1 0 0,0 0-1 0 0,0 1 0 0 0,0-1 1 0 0,0 0-1 0 0,-1 0 0 0 0,1 0 1 0 0,-1-1-1 0 0,0 1 0 0 0,0 0 1 0 0,0-1-1 0 0,0 1 0 0 0,-1-1 1 0 0,1 0-1 0 0,0 1 0 0 0,-1-1 1 0 0,0 0-1 0 0,1-1 0 0 0,-7 4 1 0 0,2-1 42 0 0,0-1 1 0 0,0 0-1 0 0,-1 0 1 0 0,1-1-1 0 0,-1 0 0 0 0,1 0 1 0 0,-14 0-1 0 0,17-1-98 0 0,1-1 0 0 0,0 0 0 0 0,-1 0-1 0 0,1-1 1 0 0,0 1 0 0 0,-1-1 0 0 0,1 1-1 0 0,0-1 1 0 0,0 0 0 0 0,0 0-1 0 0,-1-1 1 0 0,1 1 0 0 0,0-1 0 0 0,1 1-1 0 0,-1-1 1 0 0,0 0 0 0 0,0 0 0 0 0,1 0-1 0 0,-1-1 1 0 0,1 1 0 0 0,0 0-1 0 0,-1-1 1 0 0,1 0 0 0 0,0 1 0 0 0,1-1-1 0 0,-3-4 1 0 0,2 3-377 0 0,1-1-1 0 0,-1 1 0 0 0,1-1 1 0 0,0 1-1 0 0,0-1 1 0 0,0 1-1 0 0,0-1 1 0 0,1 0-1 0 0,0 0 0 0 0,0 1 1 0 0,0-1-1 0 0,1 0 1 0 0,0 1-1 0 0,0-1 1 0 0,0 1-1 0 0,0-1 0 0 0,1 1 1 0 0,2-7-1 0 0,6-7-3286 0 0,0 0-234 0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8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12 2889 0 0,'-2'0'508'0'0,"1"0"-1"0"0,0 0 1 0 0,0 0 0 0 0,-1 0 0 0 0,1 0 0 0 0,0-1 0 0 0,0 1 0 0 0,0 0 0 0 0,0-1 0 0 0,-1 1 0 0 0,1-1 0 0 0,0 1 0 0 0,0-1-1 0 0,0 0 1 0 0,0 1 0 0 0,0-1 0 0 0,0 0 0 0 0,0 0 0 0 0,0 0 0 0 0,-1-1 0 0 0,6 6 1816 0 0,-1 1-1721 0 0,0-1-1 0 0,-1 1 0 0 0,1-1 0 0 0,2 8 1 0 0,3 14 545 0 0,8 55 0 0 0,1 5-20 0 0,6 12-525 0 0,19 195 0 0 0,-38-263-1317 0 0,1 1 0 0 0,14 48 0 0 0,-12-64-1540 0 0,1-8-2433 0 0,-4-7 2876 0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9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34 2737 0 0,'-10'0'3423'0'0,"3"-1"2974"0"0,16 3-4471 0 0,12 0-1686 0 0,-1-2 0 0 0,1 0 1 0 0,-1-1-1 0 0,1-1 0 0 0,30-8 0 0 0,-3 2-306 0 0,-36 7 3 0 0,8-2-76 0 0,0 0 1 0 0,26 2-1 0 0,-42 0-54 0 0,1 2 0 0 0,0-1 0 0 0,-1 0-1 0 0,0 1 1 0 0,1 0 0 0 0,-1 0 0 0 0,1 0 0 0 0,-1 1-1 0 0,0 0 1 0 0,0-1 0 0 0,0 1 0 0 0,0 1-1 0 0,0-1 1 0 0,0 1 0 0 0,0-1 0 0 0,3 5 0 0 0,-5-5-94 0 0,0 0 0 0 0,0 1 1 0 0,0 0-1 0 0,-1-1 1 0 0,1 1-1 0 0,-1 0 1 0 0,1 0-1 0 0,-1 0 1 0 0,0 0-1 0 0,0 0 0 0 0,0 0 1 0 0,0 5-1 0 0,-1 0 664 0 0,1 1 0 0 0,-2-1 0 0 0,0 11-1 0 0,0-13 561 0 0,0-1 0 0 0,1 1 1 0 0,-1 0-1 0 0,2-1 0 0 0,-1 1 0 0 0,0 0 0 0 0,1 0 0 0 0,0-1 0 0 0,3 10 0 0 0,-2-12-812 0 0,0 0 1 0 0,0-1-1 0 0,-1 0 0 0 0,2 1 1 0 0,-1-1-1 0 0,0 0 0 0 0,0 0 1 0 0,1 0-1 0 0,-1 0 1 0 0,1-1-1 0 0,-1 1 0 0 0,1-1 1 0 0,0 1-1 0 0,-1-1 1 0 0,6 1-1 0 0,-4 0-123 0 0,1-1 0 0 0,-1 1-1 0 0,1-1 1 0 0,0 0 0 0 0,0-1 0 0 0,-1 1 0 0 0,1-1 0 0 0,0 0-1 0 0,5-1 1 0 0,-6 1-7 0 0,0-1-1 0 0,0 0 1 0 0,0 0 0 0 0,0-1-1 0 0,0 1 1 0 0,0-1-1 0 0,0 0 1 0 0,-1 0 0 0 0,1 0-1 0 0,-1-1 1 0 0,1 1-1 0 0,-1-1 1 0 0,0 1 0 0 0,0-1-1 0 0,0 0 1 0 0,0-1-1 0 0,-1 1 1 0 0,1 0 0 0 0,-1-1-1 0 0,0 1 1 0 0,0-1-1 0 0,0 0 1 0 0,-1 0 0 0 0,1 0-1 0 0,-1 0 1 0 0,0 0-1 0 0,1-4 1 0 0,-1 0-2 0 0,0 1 0 0 0,-1 0 1 0 0,0-1-1 0 0,0 1 0 0 0,0 0 1 0 0,-1 0-1 0 0,0-1 0 0 0,-1 1 0 0 0,0 0 1 0 0,0 0-1 0 0,0 0 0 0 0,-1 0 1 0 0,0 1-1 0 0,-7-12 0 0 0,9 16 11 0 0,-1 0 0 0 0,1 0 0 0 0,0 0 0 0 0,-1 0-1 0 0,1 0 1 0 0,-1 1 0 0 0,0-1 0 0 0,0 0 0 0 0,0 1 0 0 0,1 0-1 0 0,-1-1 1 0 0,0 1 0 0 0,-1 0 0 0 0,1 0 0 0 0,0 0 0 0 0,0 0-1 0 0,0 1 1 0 0,-1-1 0 0 0,1 1 0 0 0,0-1 0 0 0,-1 1 0 0 0,1 0 0 0 0,0 0-1 0 0,-4 0 1 0 0,4 0 12 0 0,-1 1 1 0 0,1-1-1 0 0,-1 1 0 0 0,1 0 0 0 0,0 0 0 0 0,-1 0 0 0 0,1 0 1 0 0,0 1-1 0 0,0-1 0 0 0,0 0 0 0 0,0 1 0 0 0,0 0 0 0 0,0-1 1 0 0,0 1-1 0 0,1 0 0 0 0,-1 0 0 0 0,1 0 0 0 0,-1 0 1 0 0,1 0-1 0 0,0 0 0 0 0,-1 1 0 0 0,0 2 0 0 0,-6 15 105 0 0,0 0 0 0 0,1 0-1 0 0,-6 35 1 0 0,12-48-95 0 0,0-1 0 0 0,1 1 0 0 0,-1-1 0 0 0,2 1 0 0 0,-1 0 0 0 0,1-1 0 0 0,0 1 0 0 0,0-1 0 0 0,1 1 0 0 0,0-1 1 0 0,0 1-1 0 0,0-1 0 0 0,1 0 0 0 0,0 0 0 0 0,0 0 0 0 0,5 6 0 0 0,-4-8-416 0 0,0 1 0 0 0,0-1 0 0 0,0 0 1 0 0,1 0-1 0 0,-1 0 0 0 0,1 0 0 0 0,0-1 0 0 0,0 0 1 0 0,1 0-1 0 0,-1 0 0 0 0,12 3 0 0 0,-10-4-241 0 0,0 0-1 0 0,0 0 1 0 0,0 0 0 0 0,1-1-1 0 0,-1-1 1 0 0,1 1-1 0 0,-1-1 1 0 0,0 0 0 0 0,11-2-1 0 0,-5 0-2843 0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9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59 1504 0 0,'-12'2'2146'0'0,"7"-1"-674"0"0,0 0 1 0 0,1 1 0 0 0,-1-1 0 0 0,1 1 0 0 0,-8 3-1 0 0,11-4-1238 0 0,-1 0-1 0 0,1 0 0 0 0,0 0 0 0 0,-1 0 0 0 0,1 0 1 0 0,0 1-1 0 0,0-1 0 0 0,0 0 0 0 0,0 1 0 0 0,0-1 1 0 0,0 1-1 0 0,1-1 0 0 0,-1 1 0 0 0,0 0 0 0 0,1-1 1 0 0,-1 1-1 0 0,1 0 0 0 0,-1-1 0 0 0,1 4 0 0 0,-1 4 182 0 0,-1 3 384 0 0,1 1 0 0 0,0 23-1 0 0,1-31-617 0 0,1 0-1 0 0,0 0 0 0 0,0 0 0 0 0,1 0 0 0 0,-1 0 0 0 0,1 0 1 0 0,0 0-1 0 0,0 0 0 0 0,1 0 0 0 0,3 4 0 0 0,43 54 1442 0 0,-55-70-1576 0 0,4 5-37 0 0,1-1-1 0 0,-1 1 1 0 0,0-1-1 0 0,1 1 1 0 0,-1-1-1 0 0,1 0 1 0 0,0 0-1 0 0,0 1 1 0 0,0-1 0 0 0,-1-4-1 0 0,1-6-21 0 0,0 0 0 0 0,1 1 0 0 0,0-1 0 0 0,1 0 0 0 0,0 0 0 0 0,1 0 0 0 0,0 1 0 0 0,1-1 0 0 0,1 1 0 0 0,0 0 0 0 0,0 0 0 0 0,1 0 0 0 0,1 0 0 0 0,0 1 0 0 0,1 0 0 0 0,10-14 0 0 0,-14 22 12 0 0,-1 1 1 0 0,0-1 0 0 0,1 0-1 0 0,0 1 1 0 0,-1 0 0 0 0,1-1-1 0 0,0 1 1 0 0,0 0 0 0 0,1 1-1 0 0,-1-1 1 0 0,0 0 0 0 0,1 1-1 0 0,-1 0 1 0 0,0 0 0 0 0,1 0-1 0 0,0 0 1 0 0,-1 0 0 0 0,1 1-1 0 0,-1 0 1 0 0,1 0 0 0 0,0 0-1 0 0,-1 0 1 0 0,1 0 0 0 0,-1 1-1 0 0,1-1 1 0 0,0 1 0 0 0,-1 0-1 0 0,1 0 1 0 0,-1 1 0 0 0,0-1-1 0 0,1 1 1 0 0,-1-1 0 0 0,0 1-1 0 0,0 0 1 0 0,0 0 0 0 0,0 0-1 0 0,0 1 1 0 0,-1-1 0 0 0,5 5-1 0 0,-1 2-1 0 0,0-1-1 0 0,0 0 1 0 0,0 1 0 0 0,-1 0-1 0 0,-1 0 1 0 0,5 13-1 0 0,15 61 58 0 0,-17-55-48 0 0,14 36 0 0 0,-19-60-78 0 0,-1 0 0 0 0,1 0 1 0 0,1-1-1 0 0,-1 1 0 0 0,0-1 0 0 0,5 5 0 0 0,-6-7-134 0 0,0 0 0 0 0,0 0 1 0 0,0 0-1 0 0,0 0 0 0 0,0-1 1 0 0,0 1-1 0 0,1 0 0 0 0,-1-1 1 0 0,0 1-1 0 0,2 0 0 0 0,-2-1-144 0 0,0 0-1 0 0,0 0 1 0 0,0 0-1 0 0,0 0 1 0 0,-1 0-1 0 0,1 0 1 0 0,0 0-1 0 0,0 0 1 0 0,0 0-1 0 0,0 0 1 0 0,-1-1-1 0 0,1 1 1 0 0,0 0-1 0 0,0-1 1 0 0,-1 1-1 0 0,1 0 1 0 0,0-1-1 0 0,0 0 1 0 0,4-3-2823 0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9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1584 0 0,'2'5'10673'0'0,"1"3"-4538"0"0,1 15-2529 0 0,1 27-3619 0 0,3 77 1987 0 0,12 144 35 0 0,-10-187-2029 0 0,25 100-1 0 0,-18-131-868 0 0,-15-47 558 0 0,0-1 0 0 0,1 1 0 0 0,0-1 1 0 0,0 1-1 0 0,0-1 0 0 0,1 0 0 0 0,4 5 0 0 0,-7-9 4 0 0,0 0-1 0 0,-1 0 0 0 0,1-1 1 0 0,0 1-1 0 0,0 0 0 0 0,0-1 1 0 0,0 1-1 0 0,0 0 0 0 0,0-1 1 0 0,0 0-1 0 0,0 1 0 0 0,1-1 0 0 0,0 1 1 0 0,3-1-2570 0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19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40 2617 0 0,'6'-10'4976'0'0,"-6"8"-3985"0"0,1 0-1 0 0,0 0 1 0 0,0 0-1 0 0,1 0 1 0 0,-1 0-1 0 0,0 0 1 0 0,1 1-1 0 0,1-2 1 0 0,-2 2-821 0 0,0 0 1 0 0,0 0 0 0 0,0 1-1 0 0,0-1 1 0 0,1 0 0 0 0,-1 1 0 0 0,0-1-1 0 0,1 1 1 0 0,2-1 0 0 0,18-1 349 0 0,0 0 1 0 0,0 1 0 0 0,0 2-1 0 0,0 0 1 0 0,26 5 0 0 0,54 3-2603 0 0,-46-6-1825 0 0,-29 0 2504 0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1.2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257 205 512 0 0,'1'-2'642'0'0,"0"1"0"0"0,-1-1 0 0 0,1 1 1 0 0,-1-1-1 0 0,1 1 0 0 0,-1-1 0 0 0,0 0 0 0 0,0 1 0 0 0,0-3 0 0 0,3-13 1915 0 0,1 8-1099 0 0,0-1 0 0 0,3-16 1 0 0,0 0-63 0 0,-5 21-1198 0 0,-1 0 0 0 0,0 1 0 0 0,0-1 0 0 0,0 0-1 0 0,-1 0 1 0 0,1 0 0 0 0,-1 0 0 0 0,-1 0 0 0 0,1 0 0 0 0,-1 0 0 0 0,-1-7 0 0 0,2 11-112 0 0,-1-1-1 0 0,0 0 0 0 0,1 0 1 0 0,-1 1-1 0 0,0-1 0 0 0,0 0 1 0 0,0 1-1 0 0,0-1 0 0 0,0 1 1 0 0,0-1-1 0 0,-1 1 0 0 0,1-1 1 0 0,0 1-1 0 0,-1 0 0 0 0,1 0 1 0 0,-1 0-1 0 0,1 0 0 0 0,-1 0 1 0 0,0 0-1 0 0,1 0 0 0 0,-1 0 1 0 0,0 1-1 0 0,0-1 0 0 0,1 0 1 0 0,-1 1-1 0 0,0 0 0 0 0,0-1 1 0 0,0 1-1 0 0,0 0 0 0 0,0 0 1 0 0,-3 1-1 0 0,-2 0 66 0 0,0 0-1 0 0,1 0 1 0 0,-1 1 0 0 0,1 0-1 0 0,-1 1 1 0 0,1-1 0 0 0,0 1-1 0 0,0 0 1 0 0,-6 5-1 0 0,-2 1 92 0 0,0 1 0 0 0,-18 18-1 0 0,18-14-49 0 0,0 1-1 0 0,2 0 1 0 0,-15 21 0 0 0,21-25-103 0 0,0-1 1 0 0,0 1-1 0 0,1 0 1 0 0,0 1 0 0 0,0-1-1 0 0,-2 17 1 0 0,6-24-74 0 0,0 1 1 0 0,0-1-1 0 0,1 1 1 0 0,0-1-1 0 0,0 1 1 0 0,0-1-1 0 0,1 1 1 0 0,-1-1-1 0 0,1 1 1 0 0,0-1-1 0 0,0 0 1 0 0,1 0-1 0 0,-1 1 1 0 0,1-1-1 0 0,0 0 1 0 0,0 0-1 0 0,0 0 1 0 0,1-1-1 0 0,-1 1 1 0 0,1 0-1 0 0,0-1 1 0 0,0 0-1 0 0,0 0 1 0 0,1 0-1 0 0,-1 0 1 0 0,1 0-1 0 0,-1-1 1 0 0,1 1-1 0 0,5 2 1 0 0,1-1-68 0 0,0 1 1 0 0,0-1-1 0 0,0-1 1 0 0,1 0-1 0 0,-1 0 1 0 0,1-1-1 0 0,0 0 1 0 0,0-1 0 0 0,-1 0-1 0 0,1-1 1 0 0,12-1-1 0 0,-4-2-670 0 0,1 0-1 0 0,-1-1 1 0 0,0-1-1 0 0,28-12 1 0 0,30-19-7229 0 0,-58 26 6140 0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1.5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11 632 0 0,'-3'-2'835'0'0,"-1"1"0"0"0,0-1 0 0 0,0 1 1 0 0,0 0-1 0 0,0 0 0 0 0,0 0 0 0 0,0 0 0 0 0,0 1 0 0 0,0-1 0 0 0,0 1 0 0 0,0 0 0 0 0,0 0 1 0 0,-1 1-1 0 0,1-1 0 0 0,0 1 0 0 0,0 0 0 0 0,-5 2 0 0 0,6-2-591 0 0,0 1 0 0 0,0-1 0 0 0,1 1 1 0 0,-1 0-1 0 0,0 0 0 0 0,1 0 0 0 0,0 0 0 0 0,-1 0 0 0 0,1 0 0 0 0,0 1 1 0 0,0-1-1 0 0,0 1 0 0 0,1-1 0 0 0,-1 1 0 0 0,0 0 0 0 0,1 0 0 0 0,0 0 0 0 0,0 0 1 0 0,0 0-1 0 0,0 0 0 0 0,0 0 0 0 0,0 0 0 0 0,1 4 0 0 0,-1-2-168 0 0,1-1-1 0 0,0 1 1 0 0,0 0-1 0 0,0 0 0 0 0,0-1 1 0 0,1 1-1 0 0,0-1 1 0 0,0 1-1 0 0,1 0 1 0 0,-1-1-1 0 0,1 0 0 0 0,0 1 1 0 0,0-1-1 0 0,0 0 1 0 0,5 7-1 0 0,-3-6-7 0 0,0 0 0 0 0,1-1 1 0 0,0 1-1 0 0,0-1 0 0 0,0 1 0 0 0,1-1 0 0 0,-1-1 0 0 0,1 1 1 0 0,0-1-1 0 0,8 3 0 0 0,-5-2-217 0 0,0-1 0 0 0,0-1 1 0 0,0 0-1 0 0,0 0 0 0 0,0-1 1 0 0,0 0-1 0 0,13 0 0 0 0,-15-1-312 0 0,0-1 0 0 0,0 1 0 0 0,0-2-1 0 0,-1 1 1 0 0,1-1 0 0 0,0 0 0 0 0,-1 0 0 0 0,0 0 0 0 0,12-7-1 0 0,-10 3-2612 0 0,-3 0-312 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1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4 1808 0 0,'-38'-4'10602'0'0,"35"4"-10243"0"0,1 0 1 0 0,0 0 0 0 0,0 0 0 0 0,-1 0 0 0 0,1 1-1 0 0,0-1 1 0 0,0 1 0 0 0,-1-1 0 0 0,1 1 0 0 0,0 0-1 0 0,0 0 1 0 0,0 0 0 0 0,0 0 0 0 0,-3 2-1 0 0,5-3-332 0 0,0 0-1 0 0,-1 1 1 0 0,1-1-1 0 0,0 0 1 0 0,0 1-1 0 0,-1-1 0 0 0,1 0 1 0 0,0 0-1 0 0,0 1 1 0 0,0-1-1 0 0,0 0 1 0 0,-1 1-1 0 0,1-1 1 0 0,0 0-1 0 0,0 1 0 0 0,0-1 1 0 0,0 0-1 0 0,0 1 1 0 0,0-1-1 0 0,0 1 1 0 0,0-1-1 0 0,0 0 0 0 0,0 1 1 0 0,0-1-1 0 0,0 0 1 0 0,0 1-1 0 0,0-1 1 0 0,0 1-1 0 0,0-1 0 0 0,10 8 101 0 0,17 0-945 0 0,-26-8 743 0 0,42 4-4618 0 0,-25-4 1875 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2.0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45 840 0 0,'-1'17'7200'0'0,"-2"-1"-4205"0"0,-1 19 434 0 0,3-10-1563 0 0,1 0 89 0 0,3 28-1 0 0,-3-46-1774 0 0,2 0 0 0 0,-1 0 0 0 0,1 0 0 0 0,0 0 0 0 0,0 0 0 0 0,1-1 0 0 0,0 1 0 0 0,6 10 0 0 0,-9-17-168 0 0,0 1-1 0 0,1 0 1 0 0,-1-1-1 0 0,0 1 1 0 0,1-1-1 0 0,-1 1 0 0 0,1-1 1 0 0,-1 1-1 0 0,1-1 1 0 0,-1 1-1 0 0,1-1 1 0 0,-1 0-1 0 0,1 1 0 0 0,-1-1 1 0 0,1 0-1 0 0,-1 1 1 0 0,1-1-1 0 0,0 0 1 0 0,0 1-1 0 0,0-2-10 0 0,-1 1 0 0 0,0 0 0 0 0,1 0 0 0 0,-1 0 0 0 0,0 0 0 0 0,1 0 0 0 0,-1-1 0 0 0,0 1 0 0 0,1 0 0 0 0,-1 0 0 0 0,0 0 0 0 0,1-1 0 0 0,-1 1 0 0 0,0 0 0 0 0,0-1 0 0 0,1 1 0 0 0,-1 0 0 0 0,0-1 0 0 0,0 1 0 0 0,0 0 0 0 0,0-1 0 0 0,1 1 0 0 0,-1-1 0 0 0,1-2-20 0 0,0 0-1 0 0,0 0 0 0 0,-1 0 0 0 0,1 0 1 0 0,-1-1-1 0 0,0-2 0 0 0,0-1 28 0 0,-1 0 1 0 0,-1 1-1 0 0,1-1 0 0 0,-1 1 1 0 0,0-1-1 0 0,-1 1 0 0 0,1 0 1 0 0,-1 0-1 0 0,-5-7 0 0 0,3 4 23 0 0,0 1 1 0 0,1-1-1 0 0,-5-17 0 0 0,6 15 18 0 0,1 0 0 0 0,0 0-1 0 0,0 0 1 0 0,1 0 0 0 0,1-16 0 0 0,0 25-47 0 0,0-1 0 0 0,1 1 0 0 0,-1-1 0 0 0,0 1 1 0 0,1-1-1 0 0,0 1 0 0 0,0 0 0 0 0,0-1 0 0 0,0 1 0 0 0,0 0 1 0 0,0 0-1 0 0,1 0 0 0 0,-1 0 0 0 0,0 0 0 0 0,1 0 0 0 0,0 0 1 0 0,0 0-1 0 0,-1 1 0 0 0,1-1 0 0 0,0 0 0 0 0,0 1 1 0 0,0 0-1 0 0,1-1 0 0 0,-1 1 0 0 0,0 0 0 0 0,0 0 0 0 0,1 1 1 0 0,-1-1-1 0 0,0 0 0 0 0,4 0 0 0 0,17-1-254 0 0,0 0 0 0 0,0 1-1 0 0,0 2 1 0 0,38 5 0 0 0,-26 1-2165 0 0,-14 3-3224 0 0,-15-7 3684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25.0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186 43 512 0 0,'-12'-13'3652'0'0,"11"10"-3339"0"0,-1 0 0 0 0,-1 1 0 0 0,1-1 1 0 0,0 1-1 0 0,-1-1 0 0 0,1 1 0 0 0,-1 0 0 0 0,0 0 0 0 0,0 0 0 0 0,1 0 1 0 0,-6-2-1 0 0,7 4-235 0 0,1 0 0 0 0,0 0 0 0 0,-1 0 0 0 0,1 0 0 0 0,-1 0 1 0 0,1 1-1 0 0,-1-1 0 0 0,1 0 0 0 0,0 0 0 0 0,-1 0 0 0 0,1 0 1 0 0,-1 0-1 0 0,1 1 0 0 0,0-1 0 0 0,-1 0 0 0 0,1 0 0 0 0,0 1 1 0 0,-1-1-1 0 0,1 0 0 0 0,0 1 0 0 0,0-1 0 0 0,-1 0 0 0 0,1 1 1 0 0,0-1-1 0 0,-1 1 0 0 0,-5 12 398 0 0,4-8-164 0 0,-25 52 322 0 0,3 2 1 0 0,2 0-1 0 0,-16 68 0 0 0,35-109-722 0 0,-4 34 1 0 0,6-48-133 0 0,1 1 1 0 0,0-1-1 0 0,0 0 0 0 0,1 1 1 0 0,-1-1-1 0 0,1 0 0 0 0,0 1 1 0 0,0-1-1 0 0,1 0 0 0 0,-1 0 1 0 0,1 0-1 0 0,0 0 0 0 0,3 5 1 0 0,6 3-968 0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3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238 73 512 0 0,'-5'-7'1425'0'0,"0"1"1"0"0,-1 0-1 0 0,1 0 1 0 0,-1 0-1 0 0,0 0 0 0 0,0 1 1 0 0,-1 0-1 0 0,0 1 0 0 0,-8-5 1 0 0,11 6-1052 0 0,-1 2 1 0 0,1-1 0 0 0,-1 0 0 0 0,0 1 0 0 0,1 0 0 0 0,-1 0 0 0 0,0 0-1 0 0,0 1 1 0 0,0-1 0 0 0,0 1 0 0 0,0 0 0 0 0,0 1 0 0 0,1-1-1 0 0,-1 1 1 0 0,0 0 0 0 0,-7 2 0 0 0,7-1-235 0 0,1 0 0 0 0,-1 1 0 0 0,0-1 0 0 0,1 1 1 0 0,-1 0-1 0 0,1 0 0 0 0,0 0 0 0 0,0 1 0 0 0,0-1 0 0 0,0 1 0 0 0,1 0 0 0 0,-1 0 1 0 0,1 0-1 0 0,0 1 0 0 0,0-1 0 0 0,1 1 0 0 0,-1 0 0 0 0,1 0 0 0 0,0 0 0 0 0,1 0 1 0 0,-1 0-1 0 0,1 0 0 0 0,0 0 0 0 0,-1 9 0 0 0,1-8-120 0 0,1 0-1 0 0,0-1 1 0 0,0 1-1 0 0,0 0 1 0 0,1 0-1 0 0,0 0 1 0 0,0-1 0 0 0,0 1-1 0 0,1-1 1 0 0,0 1-1 0 0,0-1 1 0 0,1 1-1 0 0,-1-1 1 0 0,1 0-1 0 0,0 0 1 0 0,0 0-1 0 0,1-1 1 0 0,-1 1 0 0 0,1-1-1 0 0,0 0 1 0 0,0 0-1 0 0,7 5 1 0 0,-2-4-43 0 0,0 1 0 0 0,1-2 1 0 0,-1 1-1 0 0,1-2 0 0 0,0 1 0 0 0,0-1 1 0 0,14 2-1 0 0,-7-2-66 0 0,-1-1-1 0 0,1-1 1 0 0,31-2 0 0 0,-39 1-6 0 0,-1-2 1 0 0,1 1-1 0 0,-1-1 1 0 0,0 0-1 0 0,0-1 1 0 0,0 1-1 0 0,0-2 1 0 0,-1 1-1 0 0,1-1 1 0 0,8-6-1 0 0,-13 8 47 0 0,1-1 0 0 0,-1 1-1 0 0,0-1 1 0 0,0 0-1 0 0,0 0 1 0 0,-1 0 0 0 0,1-1-1 0 0,-1 1 1 0 0,1-1-1 0 0,-1 1 1 0 0,0-1 0 0 0,0 0-1 0 0,-1 1 1 0 0,1-1-1 0 0,-1 0 1 0 0,0 0-1 0 0,0 0 1 0 0,0-1 0 0 0,-1 1-1 0 0,1 0 1 0 0,-1-8-1 0 0,-1-1 103 0 0,0 0 0 0 0,-1 1 0 0 0,0-1 0 0 0,-1 1 0 0 0,-1 0 0 0 0,0 0 0 0 0,0 0 0 0 0,-11-19 0 0 0,15 30-39 0 0,0 0 0 0 0,-1 1 0 0 0,1-1 0 0 0,-1 0 0 0 0,1 1 0 0 0,-1-1 0 0 0,1 1 0 0 0,-1-1 0 0 0,1 1 0 0 0,-1-1 0 0 0,1 1 0 0 0,-1-1 0 0 0,1 1 0 0 0,-1-1 0 0 0,0 1 0 0 0,1 0 0 0 0,-1-1 0 0 0,0 1 0 0 0,1 0 0 0 0,-1 0 0 0 0,0 0 0 0 0,0-1 0 0 0,1 1 0 0 0,-1 0 0 0 0,-1 0 0 0 0,1 0 1 0 0,0 1-1 0 0,0-1 1 0 0,0 1-1 0 0,0-1 1 0 0,0 0-1 0 0,0 1 1 0 0,0 0 0 0 0,1-1-1 0 0,-1 1 1 0 0,0 0-1 0 0,0-1 1 0 0,0 1-1 0 0,0 0 1 0 0,-1 1-1 0 0,-1 3 26 0 0,0-1-1 0 0,1 1 0 0 0,-1 0 0 0 0,1 0 0 0 0,-3 7 0 0 0,3-3-26 0 0,0-1 0 0 0,1 1 0 0 0,0 0 0 0 0,0-1 0 0 0,1 1 0 0 0,0 0 0 0 0,1 0 0 0 0,-1-1 0 0 0,2 1-1 0 0,-1-1 1 0 0,1 1 0 0 0,1-1 0 0 0,0 0 0 0 0,0 1 0 0 0,0-1 0 0 0,1-1 0 0 0,0 1 0 0 0,1-1 0 0 0,5 9 0 0 0,-3-8-25 0 0,0 0 0 0 0,0 0 1 0 0,1 0-1 0 0,0-1 0 0 0,0-1 0 0 0,0 1 1 0 0,12 6-1 0 0,-17-12-5 0 0,0 1-1 0 0,0-1 1 0 0,0 0 0 0 0,0 0 0 0 0,0 0-1 0 0,0 0 1 0 0,0 0 0 0 0,0-1-1 0 0,0 1 1 0 0,1-1 0 0 0,-1 0 0 0 0,0 0-1 0 0,0 0 1 0 0,0 0 0 0 0,1-1 0 0 0,-1 1-1 0 0,0-1 1 0 0,0 0 0 0 0,0 0 0 0 0,0 0-1 0 0,0 0 1 0 0,0 0 0 0 0,0-1 0 0 0,-1 1-1 0 0,1-1 1 0 0,0 0 0 0 0,-1 0 0 0 0,4-3-1 0 0,0-1-15 0 0,1-1-1 0 0,-1 0 0 0 0,0 0 0 0 0,-1 0 1 0 0,0-1-1 0 0,0 1 0 0 0,0-1 0 0 0,-1-1 0 0 0,-1 1 1 0 0,1-1-1 0 0,-1 1 0 0 0,-1-1 0 0 0,4-17 1 0 0,3-45 215 0 0,-4 19 138 0 0,-2 126 692 0 0,-2-56-968 0 0,0 0 1 0 0,2-1-1 0 0,5 23 0 0 0,-6-35-48 0 0,-1 0 0 0 0,1 0 0 0 0,0 0 0 0 0,1 0 0 0 0,-1 0 0 0 0,1-1 0 0 0,-1 1 0 0 0,2-1 0 0 0,-1 0 0 0 0,0 0 0 0 0,1 0 0 0 0,0 0 1 0 0,-1-1-1 0 0,1 1 0 0 0,8 4 0 0 0,-11-7-3 0 0,0-1 1 0 0,0 1-1 0 0,0-1 1 0 0,0 0-1 0 0,0 1 1 0 0,0-1-1 0 0,0 0 1 0 0,0 0 0 0 0,0 0-1 0 0,0 0 1 0 0,0 1-1 0 0,0-1 1 0 0,0-1-1 0 0,0 1 1 0 0,0 0-1 0 0,1 0 1 0 0,-1 0 0 0 0,0 0-1 0 0,0-1 1 0 0,0 1-1 0 0,1-1 1 0 0,0-1-10 0 0,1 1-1 0 0,-1-1 1 0 0,0 1 0 0 0,0-1 0 0 0,0 0 0 0 0,0 0-1 0 0,0 0 1 0 0,2-3 0 0 0,2-3-32 0 0,-1-1 1 0 0,0 0-1 0 0,6-14 1 0 0,-4 6 53 0 0,-2-1 0 0 0,0 0 0 0 0,2-19 0 0 0,-4 18 74 0 0,1 0 1 0 0,10-28 0 0 0,-11 45 82 0 0,-2 8-39 0 0,-2 10-48 0 0,1-14-69 0 0,-2 19 43 0 0,1 1 0 0 0,3 36 0 0 0,-1-53-58 0 0,0 1-1 0 0,0-1 1 0 0,0 0-1 0 0,0 0 1 0 0,1 0-1 0 0,0 0 1 0 0,0 0-1 0 0,0 0 1 0 0,0 0-1 0 0,1-1 1 0 0,0 1 0 0 0,0-1-1 0 0,0 1 1 0 0,1-1-1 0 0,-1 0 1 0 0,8 6-1 0 0,-8-8-55 0 0,0-1 1 0 0,0 1-1 0 0,1-1 0 0 0,-1 1 0 0 0,0-1 0 0 0,1 0 0 0 0,-1 0 0 0 0,0 0 1 0 0,1-1-1 0 0,-1 1 0 0 0,1-1 0 0 0,0 0 0 0 0,-1 0 0 0 0,1 0 0 0 0,-1 0 1 0 0,1-1-1 0 0,-1 1 0 0 0,1-1 0 0 0,-1 0 0 0 0,0 0 0 0 0,1 0 0 0 0,-1-1 1 0 0,0 1-1 0 0,5-4 0 0 0,2 0-1158 0 0,0-1 1 0 0,13-11-1 0 0,13-14-6403 0 0,-28 25 4946 0 0,5-6 314 0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3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48 4609 0 0,'-12'-2'4387'0'0,"-1"0"0"0"0,-17-6 0 0 0,25 7-3838 0 0,0-1 1 0 0,0 0-1 0 0,0 0 1 0 0,0-1-1 0 0,1 1 1 0 0,-1-1-1 0 0,1 0 1 0 0,-7-6 0 0 0,11 9-539 0 0,0-1 0 0 0,0 1 0 0 0,0 0 0 0 0,0 0 0 0 0,0 0 0 0 0,0 0 1 0 0,0-1-1 0 0,-1 1 0 0 0,1 0 0 0 0,0 0 0 0 0,0 0 0 0 0,0 0 0 0 0,0-1 1 0 0,0 1-1 0 0,0 0 0 0 0,0 0 0 0 0,0 0 0 0 0,0-1 0 0 0,0 1 1 0 0,0 0-1 0 0,1 0 0 0 0,-1 0 0 0 0,0 0 0 0 0,0-1 0 0 0,0 1 0 0 0,0 0 1 0 0,0 0-1 0 0,0 0 0 0 0,0 0 0 0 0,0-1 0 0 0,0 1 0 0 0,1 0 1 0 0,-1 0-1 0 0,0 0 0 0 0,0 0 0 0 0,0 0 0 0 0,0 0 0 0 0,1-1 0 0 0,-1 1 1 0 0,0 0-1 0 0,0 0 0 0 0,0 0 0 0 0,0 0 0 0 0,1 0 0 0 0,-1 0 1 0 0,0 0-1 0 0,0 0 0 0 0,0 0 0 0 0,0 0 0 0 0,1 0 0 0 0,-1 0 0 0 0,0 0 1 0 0,0 0-1 0 0,0 0 0 0 0,1 0 0 0 0,-1 0 0 0 0,14-2-134 0 0,-13 2 147 0 0,3 0-115 0 0,0 0 0 0 0,0 0 0 0 0,0 1 0 0 0,0 0 0 0 0,0-1 0 0 0,0 1 0 0 0,0 1 0 0 0,0-1 0 0 0,6 4 0 0 0,33 19-4257 0 0,-35-19 2567 0 0,7 4-1253 0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3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22 3161 0 0,'-2'-10'8312'0'0,"-5"2"-3916"0"0,7 8-4300 0 0,0-1 0 0 0,0 1 0 0 0,-1 0 0 0 0,1 0-1 0 0,0-1 1 0 0,0 1 0 0 0,-1 0 0 0 0,1 0 0 0 0,0 0 0 0 0,-1-1 0 0 0,1 1-1 0 0,0 0 1 0 0,-1 0 0 0 0,1 0 0 0 0,0 0 0 0 0,-1 0 0 0 0,1 0-1 0 0,0 0 1 0 0,-1 0 0 0 0,1 0 0 0 0,0 0 0 0 0,-1 0 0 0 0,1 0-1 0 0,0 0 1 0 0,-1 0 0 0 0,1 0 0 0 0,0 0 0 0 0,-1 0 0 0 0,1 0-1 0 0,0 0 1 0 0,-1 0 0 0 0,1 1 0 0 0,0-1 0 0 0,0 0 0 0 0,-1 0-1 0 0,1 0 1 0 0,0 1 0 0 0,-1-1 0 0 0,1 0 0 0 0,0 0 0 0 0,0 1-1 0 0,0-1 1 0 0,-1 0 0 0 0,1 0 0 0 0,0 1 0 0 0,0-1 0 0 0,0 0-1 0 0,0 1 1 0 0,-1-1 0 0 0,1 0 0 0 0,0 1 0 0 0,0-1 0 0 0,0 1-1 0 0,-12 35 916 0 0,1 2-1 0 0,2-1 0 0 0,2 1 1 0 0,-6 77-1 0 0,12-46-734 0 0,14 134-1 0 0,-10-180-332 0 0,1 0 0 0 0,9 29 0 0 0,-10-44-232 0 0,0 0-1 0 0,0 0 0 0 0,0 0 0 0 0,1-1 0 0 0,0 1 1 0 0,1-1-1 0 0,0 0 0 0 0,0 0 0 0 0,10 10 0 0 0,-14-16-88 0 0,1 0 0 0 0,0 1 0 0 0,-1-1 0 0 0,1 0 0 0 0,0 0 0 0 0,0 0 0 0 0,3 1 0 0 0,7-1-5238 0 0,-7-2 3297 0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3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11 3297 0 0,'-5'-2'2202'0'0,"-5"-5"9590"0"0,17 6-11809 0 0,139 4 2790 0 0,-31-1-3308 0 0,1-3-5402 0 0,-98 0 4605 0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6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347 402 512 0 0,'0'-5'1637'0'0,"0"0"1"0"0,-1-1-1 0 0,0 1 0 0 0,-2-9 0 0 0,-11-18 2691 0 0,6 18-2923 0 0,0 2 0 0 0,-18-21 0 0 0,22 29-1235 0 0,0 0 1 0 0,0 1-1 0 0,-1-1 0 0 0,1 1 1 0 0,-1 0-1 0 0,0 0 0 0 0,0 1 1 0 0,0-1-1 0 0,0 1 1 0 0,0 0-1 0 0,0 1 0 0 0,-1-1 1 0 0,1 1-1 0 0,-1 0 0 0 0,1 0 1 0 0,-1 1-1 0 0,1-1 0 0 0,-1 1 1 0 0,1 1-1 0 0,-1-1 0 0 0,0 1 1 0 0,-5 1-1 0 0,3 0-33 0 0,1-1 0 0 0,-1 1 1 0 0,1 1-1 0 0,0-1 0 0 0,0 1 0 0 0,0 1 0 0 0,0-1 1 0 0,1 1-1 0 0,0 0 0 0 0,-1 1 0 0 0,1 0 1 0 0,1 0-1 0 0,-1 0 0 0 0,1 0 0 0 0,-9 12 0 0 0,7-6-63 0 0,0 1 0 0 0,1 0 0 0 0,1 1 0 0 0,0-1 0 0 0,0 1 0 0 0,2 0 0 0 0,-1 0-1 0 0,2 0 1 0 0,-1 1 0 0 0,2-1 0 0 0,0 1 0 0 0,0-1 0 0 0,2 1 0 0 0,2 19 0 0 0,-2-28-76 0 0,0 1 0 0 0,1-1 0 0 0,-1 0 1 0 0,1 0-1 0 0,0 0 0 0 0,1 0 1 0 0,0 0-1 0 0,-1-1 0 0 0,1 1 1 0 0,1-1-1 0 0,-1 1 0 0 0,1-1 1 0 0,-1 0-1 0 0,1-1 0 0 0,0 1 1 0 0,1-1-1 0 0,4 4 0 0 0,-3-4-18 0 0,0 0-1 0 0,0 0 1 0 0,0-1-1 0 0,0 0 1 0 0,1 0-1 0 0,-1 0 1 0 0,0-1-1 0 0,1 0 1 0 0,-1-1 0 0 0,1 1-1 0 0,-1-1 1 0 0,1 0-1 0 0,-1-1 1 0 0,8-1-1 0 0,-1 0-104 0 0,1-2 0 0 0,-1 0 0 0 0,1 0 0 0 0,-1-1 0 0 0,0-1 0 0 0,-1 0-1 0 0,0-1 1 0 0,0-1 0 0 0,0 0 0 0 0,-1 0 0 0 0,0-1 0 0 0,0 0 0 0 0,-1-1 0 0 0,14-18 0 0 0,-16 18 53 0 0,-1-2 0 0 0,-1 1 1 0 0,0-1-1 0 0,0 0 0 0 0,-1 0 1 0 0,-1 0-1 0 0,0-1 0 0 0,0 0 0 0 0,-1 0 1 0 0,-1 0-1 0 0,1-18 0 0 0,-2-11 159 0 0,-2 0-1 0 0,-8-51 1 0 0,0-16 84 0 0,8 96-119 0 0,2 8 46 0 0,-1 0-1 0 0,0 0 0 0 0,-1 0 1 0 0,1 0-1 0 0,-1 1 0 0 0,-2-9 1 0 0,-4 29 354 0 0,3 1-371 0 0,2 1 0 0 0,-1 0-1 0 0,2 0 1 0 0,0 0 0 0 0,3 23 0 0 0,-1-23-66 0 0,12 195 55 0 0,-10-181-64 0 0,-2-16-95 0 0,0 6 122 0 0,2 1-1 0 0,7 32 1 0 0,-9-49-214 0 0,1 0 1 0 0,0 0-1 0 0,1 0 0 0 0,-1 0 0 0 0,1-1 0 0 0,0 1 1 0 0,0-1-1 0 0,1 0 0 0 0,-1 0 0 0 0,1 0 1 0 0,1 0-1 0 0,-1-1 0 0 0,10 8 0 0 0,-13-11-179 0 0,1 1 0 0 0,0-1-1 0 0,0 0 1 0 0,0 0 0 0 0,0-1 0 0 0,0 1 0 0 0,1 0-1 0 0,1 0 1 0 0,8 1-1734 0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6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65 138 8 0 0,'-4'1'1263'0'0,"0"1"0"0"0,0 0 0 0 0,0 0 1 0 0,1 0-1 0 0,-1 1 0 0 0,1 0 0 0 0,-5 4 0 0 0,4-4-698 0 0,1 1-1 0 0,1-1 1 0 0,-1 1 0 0 0,0-1-1 0 0,1 1 1 0 0,0 0 0 0 0,-2 5-1 0 0,2-6-423 0 0,1 0 0 0 0,0 0 0 0 0,0 0 0 0 0,1 0 0 0 0,-1 1 0 0 0,0-1-1 0 0,1 0 1 0 0,0 1 0 0 0,0-1 0 0 0,0 0 0 0 0,0 1 0 0 0,1-1 0 0 0,-1 0 0 0 0,1 1-1 0 0,0-1 1 0 0,0 0 0 0 0,0 0 0 0 0,0 0 0 0 0,0 0 0 0 0,1 0 0 0 0,-1 0 0 0 0,4 4-1 0 0,-3-5-102 0 0,0 0 0 0 0,0 0 0 0 0,0 0 0 0 0,0 0 0 0 0,1 0 0 0 0,-1 0 0 0 0,1-1 0 0 0,-1 1-1 0 0,1-1 1 0 0,-1 0 0 0 0,1 0 0 0 0,0 0 0 0 0,0 0 0 0 0,0 0 0 0 0,0 0 0 0 0,0-1-1 0 0,-1 0 1 0 0,1 1 0 0 0,0-1 0 0 0,0 0 0 0 0,0 0 0 0 0,0-1 0 0 0,6 0 0 0 0,0-1-38 0 0,0 0 0 0 0,0-1 0 0 0,0 0 0 0 0,-1-1 0 0 0,1 1 0 0 0,9-7 0 0 0,-11 6-9 0 0,-1-1 0 0 0,1 0 0 0 0,-1 0 0 0 0,1-1 0 0 0,-2 0 0 0 0,1 0 0 0 0,-1 0-1 0 0,1 0 1 0 0,-2-1 0 0 0,1 0 0 0 0,-1 0 0 0 0,0 0 0 0 0,-1-1 0 0 0,1 0 0 0 0,3-13 0 0 0,-6 15 18 0 0,1 0 1 0 0,-1 0-1 0 0,0 0 1 0 0,-1 0-1 0 0,1-1 1 0 0,-1 1-1 0 0,-1 0 0 0 0,1 0 1 0 0,-1 0-1 0 0,0-1 1 0 0,0 1-1 0 0,-1 0 1 0 0,0 0-1 0 0,0 0 1 0 0,0 1-1 0 0,-1-1 0 0 0,0 1 1 0 0,0-1-1 0 0,0 1 1 0 0,-1 0-1 0 0,-5-7 1 0 0,7 11 28 0 0,0-1 0 0 0,0 0 1 0 0,0 1-1 0 0,0-1 0 0 0,-1 1 0 0 0,1 0 1 0 0,-1-1-1 0 0,1 1 0 0 0,-1 0 0 0 0,1 1 1 0 0,-1-1-1 0 0,1 0 0 0 0,-1 1 1 0 0,0-1-1 0 0,0 1 0 0 0,1 0 0 0 0,-1 0 1 0 0,0 0-1 0 0,1 0 0 0 0,-1 1 1 0 0,0-1-1 0 0,1 1 0 0 0,-1 0 0 0 0,0-1 1 0 0,1 1-1 0 0,-4 2 0 0 0,-1 0 143 0 0,0 0-1 0 0,0 1 1 0 0,0 0-1 0 0,1 0 1 0 0,0 0-1 0 0,0 1 1 0 0,0 0-1 0 0,-7 7 1 0 0,7-5-80 0 0,1 1 1 0 0,0-1-1 0 0,0 1 1 0 0,1 0 0 0 0,0 1-1 0 0,0-1 1 0 0,1 1 0 0 0,0 0-1 0 0,0-1 1 0 0,1 1 0 0 0,-1 11-1 0 0,1-8-68 0 0,1-1 0 0 0,1 1 0 0 0,-1 0-1 0 0,2 0 1 0 0,0 0 0 0 0,1-1 0 0 0,0 1 0 0 0,4 14 0 0 0,-4-20-45 0 0,0 0 0 0 0,1 0 0 0 0,-1-1 0 0 0,1 1 0 0 0,1-1 0 0 0,-1 1 1 0 0,1-1-1 0 0,0 0 0 0 0,0 0 0 0 0,0-1 0 0 0,1 1 0 0 0,-1-1 0 0 0,1 0 1 0 0,0 0-1 0 0,1-1 0 0 0,-1 1 0 0 0,12 4 0 0 0,-6-3-504 0 0,1-1 1 0 0,0-1-1 0 0,1 0 0 0 0,-1-1 0 0 0,0 0 0 0 0,1-1 1 0 0,-1 0-1 0 0,15-1 0 0 0,30-4-3845 0 0,-26-1 2781 0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7.7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180 153 656 0 0,'1'-8'1746'0'0,"0"1"-1"0"0,0 0 1 0 0,-1-1-1 0 0,0-10 1 0 0,-1 11-928 0 0,0 0 1 0 0,0 0 0 0 0,-1 0 0 0 0,0 1 0 0 0,0-1-1 0 0,-1 0 1 0 0,1 1 0 0 0,-6-8 0 0 0,7 12-664 0 0,1 1 0 0 0,-1-1 1 0 0,0 1-1 0 0,0 0 0 0 0,-1-1 1 0 0,1 1-1 0 0,0 0 0 0 0,0 0 0 0 0,-1 0 1 0 0,1 0-1 0 0,0 0 0 0 0,-1 0 1 0 0,1 0-1 0 0,-1 0 0 0 0,1 1 0 0 0,-1-1 1 0 0,0 0-1 0 0,1 1 0 0 0,-1-1 0 0 0,-2 1 1 0 0,1 0 1 0 0,1 0 1 0 0,-1 0-1 0 0,0 0 1 0 0,0 1-1 0 0,1-1 1 0 0,-1 1-1 0 0,0 0 1 0 0,1-1-1 0 0,-1 1 1 0 0,1 1-1 0 0,-5 1 1 0 0,-1 2 54 0 0,0 1 1 0 0,0-1 0 0 0,1 2-1 0 0,0-1 1 0 0,0 1-1 0 0,-7 8 1 0 0,10-10-149 0 0,0 1 1 0 0,0 0 0 0 0,1 0 0 0 0,-1 0 0 0 0,1 1-1 0 0,0-1 1 0 0,1 1 0 0 0,0-1 0 0 0,-2 9-1 0 0,3-10-40 0 0,0 0 0 0 0,1 0 0 0 0,0-1 0 0 0,-1 1 0 0 0,2 0 0 0 0,-1 0 0 0 0,0 0 0 0 0,1 0 0 0 0,0-1 0 0 0,0 1 0 0 0,1 0 0 0 0,-1-1 0 0 0,1 1 0 0 0,2 4 0 0 0,2 0-26 0 0,0 0 0 0 0,0 0 0 0 0,1-1 1 0 0,0 0-1 0 0,0 0 0 0 0,0-1 0 0 0,1 0 1 0 0,1 0-1 0 0,-1-1 0 0 0,1 0 0 0 0,0-1 1 0 0,0 1-1 0 0,10 3 0 0 0,-12-7-30 0 0,-1 1 0 0 0,1-1-1 0 0,-1 0 1 0 0,1-1 0 0 0,0 0-1 0 0,0 0 1 0 0,0 0 0 0 0,0-1-1 0 0,-1 0 1 0 0,1 0 0 0 0,0-1 0 0 0,0 1-1 0 0,0-2 1 0 0,0 1 0 0 0,-1-1-1 0 0,1 0 1 0 0,-1 0 0 0 0,1-1-1 0 0,-1 0 1 0 0,11-6 0 0 0,-14 7 28 0 0,0-1 1 0 0,-1 1 0 0 0,1 0 0 0 0,-1-1-1 0 0,0 1 1 0 0,0-1 0 0 0,0 1 0 0 0,0-1-1 0 0,0 0 1 0 0,0 0 0 0 0,-1 0-1 0 0,1 0 1 0 0,-1 0 0 0 0,0-1 0 0 0,0 1-1 0 0,0 0 1 0 0,-1 0 0 0 0,1-1 0 0 0,-1 1-1 0 0,1-1 1 0 0,-1 1 0 0 0,0 0 0 0 0,-1-1-1 0 0,1 1 1 0 0,0 0 0 0 0,-1-1-1 0 0,0 1 1 0 0,0 0 0 0 0,0-1 0 0 0,-3-4-1 0 0,-9-17 75 0 0,12 24-63 0 0,0 0 1 0 0,0 0-1 0 0,0 0 1 0 0,0 0-1 0 0,0 0 1 0 0,0 0-1 0 0,0 1 1 0 0,0-1-1 0 0,0 0 0 0 0,0 1 1 0 0,0-1-1 0 0,-1 0 1 0 0,1 1-1 0 0,0 0 1 0 0,-1-1-1 0 0,1 1 1 0 0,0 0-1 0 0,0-1 1 0 0,-3 1-1 0 0,4 1-8 0 0,-1-1 0 0 0,1 0-1 0 0,0 1 1 0 0,-1-1 0 0 0,1 1 0 0 0,-1-1-1 0 0,1 1 1 0 0,0-1 0 0 0,-1 1-1 0 0,1-1 1 0 0,0 1 0 0 0,0-1-1 0 0,0 1 1 0 0,-1-1 0 0 0,1 1-1 0 0,0-1 1 0 0,0 1 0 0 0,0 0-1 0 0,0-1 1 0 0,0 1 0 0 0,0-1 0 0 0,0 1-1 0 0,0-1 1 0 0,0 2 0 0 0,0 19 11 0 0,0-17-35 0 0,0 2 38 0 0,1-1-1 0 0,0 0 0 0 0,0 0 0 0 0,0 0 1 0 0,1 0-1 0 0,0 0 0 0 0,4 9 0 0 0,1-1-7 0 0,13 19 0 0 0,-18-29-18 0 0,1 1 1 0 0,0-1-1 0 0,0 1 0 0 0,1-1 1 0 0,-1 0-1 0 0,1 0 0 0 0,-1 0 1 0 0,1-1-1 0 0,0 1 0 0 0,5 1 1 0 0,-7-3 2 0 0,0 0 1 0 0,0 0-1 0 0,0-1 0 0 0,0 1 1 0 0,0-1-1 0 0,0 1 0 0 0,0-1 1 0 0,0 0-1 0 0,0 0 1 0 0,0 0-1 0 0,0 0 0 0 0,0 0 1 0 0,0 0-1 0 0,0-1 1 0 0,0 1-1 0 0,0-1 0 0 0,0 1 1 0 0,0-1-1 0 0,-1 0 0 0 0,1 0 1 0 0,0 1-1 0 0,0-1 1 0 0,0-1-1 0 0,-1 1 0 0 0,3-2 1 0 0,1-1-25 0 0,1-1 1 0 0,-1 1-1 0 0,-1-2 1 0 0,1 1 0 0 0,-1 0-1 0 0,1-1 1 0 0,-2 0-1 0 0,1 0 1 0 0,-1 0 0 0 0,1 0-1 0 0,-2-1 1 0 0,1 1-1 0 0,-1-1 1 0 0,0 0 0 0 0,0 0-1 0 0,-1 0 1 0 0,0 0-1 0 0,0 1 1 0 0,-1-2-1 0 0,0 1 1 0 0,0 0 0 0 0,-1-8-1 0 0,-1-3 54 0 0,-1 0 0 0 0,0 1-1 0 0,-12-34 1 0 0,13 45 2 0 0,0 0 0 0 0,-1 1 0 0 0,0-1 0 0 0,0 1 0 0 0,0-1 0 0 0,-1 1 0 0 0,1 0 0 0 0,-1 0 0 0 0,0 1 0 0 0,-1-1 0 0 0,1 1 0 0 0,-1 0 0 0 0,0 0 0 0 0,0 0 0 0 0,-6-2 0 0 0,11 5-13 0 0,-1 1 0 0 0,0-1 0 0 0,0 1 0 0 0,1-1 1 0 0,-1 1-1 0 0,0 0 0 0 0,0-1 0 0 0,1 1 0 0 0,-1 0 0 0 0,0 0 0 0 0,0-1 1 0 0,0 1-1 0 0,0 0 0 0 0,1 0 0 0 0,-1 0 0 0 0,0 0 0 0 0,0 0 0 0 0,0 0 0 0 0,0 0 1 0 0,0 1-1 0 0,1-1 0 0 0,-1 0 0 0 0,0 0 0 0 0,0 1 0 0 0,0-1 0 0 0,1 0 0 0 0,-1 1 1 0 0,0-1-1 0 0,0 1 0 0 0,1-1 0 0 0,-1 1 0 0 0,0-1 0 0 0,1 1 0 0 0,-1 0 0 0 0,1-1 1 0 0,-1 1-1 0 0,1 0 0 0 0,-1-1 0 0 0,1 1 0 0 0,-1 0 0 0 0,1-1 0 0 0,0 1 0 0 0,-1 1 1 0 0,1 0-8 0 0,-1-1 1 0 0,1 1 0 0 0,0 0 0 0 0,0-1 0 0 0,0 1 0 0 0,0-1-1 0 0,0 1 1 0 0,0-1 0 0 0,0 1 0 0 0,1 0 0 0 0,-1-1 0 0 0,1 1-1 0 0,-1-1 1 0 0,1 1 0 0 0,-1-1 0 0 0,1 1 0 0 0,0-1-1 0 0,0 0 1 0 0,-1 1 0 0 0,1-1 0 0 0,0 0 0 0 0,0 0 0 0 0,2 2-1 0 0,2 0-11 0 0,0 1 1 0 0,-1-1-1 0 0,1 0 0 0 0,1 0 0 0 0,-1-1 0 0 0,0 0 0 0 0,1 0 0 0 0,-1 0 0 0 0,1 0 0 0 0,0-1 0 0 0,-1 0 0 0 0,1 0 0 0 0,0-1 0 0 0,11 0 0 0 0,4-1-44 0 0,1-2 0 0 0,35-8 0 0 0,-17 3 78 0 0,-34 7-24 0 0,-1 0-1 0 0,1 0 1 0 0,0 1 0 0 0,0 0-1 0 0,0 0 1 0 0,-1 1 0 0 0,1-1-1 0 0,0 1 1 0 0,0 0 0 0 0,9 4-1 0 0,-12-4 3 0 0,0 1-1 0 0,0-1 0 0 0,-1 1 1 0 0,1-1-1 0 0,0 1 0 0 0,-1 0 0 0 0,0 0 1 0 0,1 0-1 0 0,-1 1 0 0 0,0-1 1 0 0,0 1-1 0 0,0-1 0 0 0,0 1 0 0 0,-1-1 1 0 0,1 1-1 0 0,-1 0 0 0 0,1 0 1 0 0,-1 0-1 0 0,0 0 0 0 0,0 0 0 0 0,0 3 1 0 0,2 11 97 0 0,-2 0 0 0 0,0 1 0 0 0,-1-1 0 0 0,0 0 0 0 0,-1 0 0 0 0,-7 31 0 0 0,6-38-46 0 0,2-5-3 0 0,-1 0 1 0 0,0 1-1 0 0,0-1 0 0 0,-1 0 0 0 0,1 0 0 0 0,-1 0 0 0 0,0 0 1 0 0,-1-1-1 0 0,-2 6 0 0 0,5-10-51 0 0,0 0 0 0 0,0 0 1 0 0,0 0-1 0 0,-1 1 0 0 0,1-1 0 0 0,0 0 1 0 0,0 0-1 0 0,0 0 0 0 0,0 0 0 0 0,0 0 1 0 0,0 0-1 0 0,0 0 0 0 0,0 0 0 0 0,0 0 0 0 0,0 0 1 0 0,0 0-1 0 0,0 0 0 0 0,0 0 0 0 0,-1 0 1 0 0,1 0-1 0 0,0 0 0 0 0,0 0 0 0 0,0 0 1 0 0,0 0-1 0 0,0 0 0 0 0,0 0 0 0 0,0 0 0 0 0,0 0 1 0 0,0 0-1 0 0,0 0 0 0 0,0 0 0 0 0,0 0 1 0 0,-1 0-1 0 0,1 0 0 0 0,0 0 0 0 0,0 0 1 0 0,0 0-1 0 0,0 0 0 0 0,0-1 0 0 0,0 1 0 0 0,0 0 1 0 0,0 0-1 0 0,0 0 0 0 0,0 0 0 0 0,0 0 1 0 0,0 0-1 0 0,0 0 0 0 0,0 0 0 0 0,0 0 1 0 0,0 0-1 0 0,0 0 0 0 0,0 0 0 0 0,-2-7-7 0 0,1-8 6 0 0,2 9-19 0 0,1 1 0 0 0,-1-1 0 0 0,1 0-1 0 0,0 1 1 0 0,0-1 0 0 0,4-7 0 0 0,22-33-49 0 0,-12 22-25 0 0,-15 22 93 0 0,17-28-114 0 0,31-40 0 0 0,-44 65 105 0 0,-1 0 1 0 0,1 0-1 0 0,0 1 0 0 0,6-4 1 0 0,-10 7 10 0 0,1 0 1 0 0,-1 0 0 0 0,0 0 0 0 0,1 0-1 0 0,-1 0 1 0 0,1 0 0 0 0,0 1 0 0 0,-1-1-1 0 0,1 1 1 0 0,-1-1 0 0 0,1 1 0 0 0,0-1-1 0 0,-1 1 1 0 0,1 0 0 0 0,0 0 0 0 0,-1 0-1 0 0,1 0 1 0 0,0 0 0 0 0,0 0 0 0 0,-1 1-1 0 0,3 0 1 0 0,-3 0 5 0 0,0 0-1 0 0,0 0 0 0 0,0 0 1 0 0,1 0-1 0 0,-1 0 0 0 0,0 1 1 0 0,-1-1-1 0 0,1 0 0 0 0,0 1 1 0 0,0-1-1 0 0,0 1 1 0 0,-1-1-1 0 0,1 1 0 0 0,-1-1 1 0 0,1 1-1 0 0,-1-1 0 0 0,0 3 1 0 0,4 30 3 0 0,-4-29 1 0 0,1 22 96 0 0,-1 1-1 0 0,-1 0 1 0 0,-1 0-1 0 0,-7 27 1 0 0,2-40-51 0 0,2-10-23 0 0,5-5-33 0 0,0 0-1 0 0,-1 0 1 0 0,1 0-1 0 0,0 0 1 0 0,0 0-1 0 0,0 0 1 0 0,0 0-1 0 0,0 0 0 0 0,0 0 1 0 0,-1 0-1 0 0,1 0 1 0 0,0 0-1 0 0,0 0 1 0 0,0 0-1 0 0,0 0 1 0 0,0 0-1 0 0,0 0 1 0 0,-1-1-1 0 0,1 1 0 0 0,0 0 1 0 0,0 0-1 0 0,0 0 1 0 0,0 0-1 0 0,0 0 1 0 0,0 0-1 0 0,0 0 1 0 0,0 0-1 0 0,0-1 1 0 0,-1 1-1 0 0,1 0 0 0 0,0 0 1 0 0,0 0-1 0 0,0 0 1 0 0,0 0-1 0 0,0 0 1 0 0,0-1-1 0 0,0 1 1 0 0,0 0-1 0 0,0 0 1 0 0,0 0-1 0 0,0-1 0 0 0,0-1-16 0 0,0 0 0 0 0,0 0-1 0 0,0 0 1 0 0,0 0-1 0 0,0 0 1 0 0,0-1-1 0 0,1 1 1 0 0,-1 0 0 0 0,1 0-1 0 0,0 0 1 0 0,1-4-1 0 0,13-23-54 0 0,-12 25 25 0 0,22-42-187 0 0,-10 17 26 0 0,2 0 1 0 0,34-44-1 0 0,-47 68 183 0 0,0 1-1 0 0,0 0 0 0 0,1 0 0 0 0,0 0 1 0 0,0 1-1 0 0,0-1 0 0 0,0 1 0 0 0,6-3 0 0 0,-10 6 28 0 0,0-1 0 0 0,1 1 0 0 0,-1-1-1 0 0,0 1 1 0 0,0-1 0 0 0,0 1-1 0 0,1 0 1 0 0,-1 0 0 0 0,0 0-1 0 0,1 0 1 0 0,-1 0 0 0 0,0 0 0 0 0,0 0-1 0 0,1 0 1 0 0,-1 0 0 0 0,0 0-1 0 0,0 1 1 0 0,1-1 0 0 0,-1 0 0 0 0,0 1-1 0 0,0-1 1 0 0,0 1 0 0 0,0 0-1 0 0,1-1 1 0 0,-1 1 0 0 0,0 0-1 0 0,0 0 1 0 0,0-1 0 0 0,0 1 0 0 0,-1 0-1 0 0,1 0 1 0 0,0 0 0 0 0,0 0-1 0 0,-1 0 1 0 0,1 0 0 0 0,0 0-1 0 0,-1 1 1 0 0,1-1 0 0 0,-1 0 0 0 0,1 0-1 0 0,-1 0 1 0 0,0 1 0 0 0,1-1-1 0 0,-1 2 1 0 0,3 14 51 0 0,-1-1 0 0 0,-1 1 0 0 0,0-1 0 0 0,-2 1 0 0 0,0-1 0 0 0,-4 25 0 0 0,2-23-43 0 0,2 0 0 0 0,-1 0 0 0 0,2 1 0 0 0,0-1 0 0 0,4 19 0 0 0,-4-34-45 0 0,1 0-1 0 0,0 1 1 0 0,0-1-1 0 0,0 0 0 0 0,0 0 1 0 0,3 5-1 0 0,-3-7-117 0 0,0 0-1 0 0,-1 0 0 0 0,1 0 1 0 0,0 0-1 0 0,-1-1 1 0 0,1 1-1 0 0,0 0 0 0 0,0 0 1 0 0,0-1-1 0 0,0 1 1 0 0,0-1-1 0 0,-1 1 0 0 0,1-1 1 0 0,0 1-1 0 0,0-1 1 0 0,0 0-1 0 0,1 1 1 0 0,-1-1-1 0 0,0 0 0 0 0,0 0 1 0 0,0 0-1 0 0,0 0 1 0 0,0 0-1 0 0,1 0 0 0 0,8-1-1979 0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8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123 152 512 0 0,'-7'-27'4537'0'0,"-2"0"-1"0"0,-21-48 1 0 0,16 53 361 0 0,15 22-4801 0 0,0 0 0 0 0,-1 1 0 0 0,1-1 0 0 0,0 0 0 0 0,-1 1 0 0 0,1-1 0 0 0,0 1 0 0 0,-1-1 0 0 0,1 1 0 0 0,-1 0 0 0 0,1-1 0 0 0,-1 1 0 0 0,1-1 0 0 0,-1 1 0 0 0,0 0 0 0 0,1-1 0 0 0,-1 1 0 0 0,1 1 0 0 0,6 13 663 0 0,-1 8-439 0 0,0 0-1 0 0,-2 0 0 0 0,0 0 1 0 0,0 25-1 0 0,-6 94 528 0 0,-1-113-647 0 0,0 0 0 0 0,-2 0-1 0 0,-12 35 1 0 0,-33 80 282 0 0,34-102-449 0 0,15-38-54 0 0,-1 0 0 0 0,1 1 0 0 0,0-1-1 0 0,0 0 1 0 0,0 0 0 0 0,0 1-1 0 0,1-1 1 0 0,0 0 0 0 0,0 1 0 0 0,0-1-1 0 0,0 1 1 0 0,1-1 0 0 0,1 7-1 0 0,-2-10 8 0 0,0-1-1 0 0,0 1 0 0 0,0-1 1 0 0,1 1-1 0 0,-1-1 0 0 0,0 1 0 0 0,0-1 1 0 0,1 1-1 0 0,-1-1 0 0 0,0 1 1 0 0,1-1-1 0 0,-1 0 0 0 0,0 1 1 0 0,1-1-1 0 0,-1 1 0 0 0,0-1 1 0 0,1 0-1 0 0,-1 1 0 0 0,1-1 0 0 0,-1 0 1 0 0,1 0-1 0 0,-1 1 0 0 0,1-1 1 0 0,-1 0-1 0 0,1 0 0 0 0,-1 0 1 0 0,1 0-1 0 0,-1 0 0 0 0,1 0 0 0 0,-1 1 1 0 0,1-1-1 0 0,-1 0 0 0 0,1-1 1 0 0,-1 1-1 0 0,1 0 0 0 0,0 0 1 0 0,-1 0-1 0 0,1 0 0 0 0,-1 0 0 0 0,1 0 1 0 0,-1-1-1 0 0,1 1 0 0 0,0-1 1 0 0,0 1-118 0 0,1-1 1 0 0,-1-1 0 0 0,1 1 0 0 0,-1 0-1 0 0,0 0 1 0 0,1 0 0 0 0,-1-1-1 0 0,0 1 1 0 0,0-1 0 0 0,0 1-1 0 0,0-1 1 0 0,1-1 0 0 0,2-6-1329 0 0,-1 0 0 0 0,5-15 1 0 0,-7 19 159 0 0,-1 0 0 0 0,1 0-1 0 0,-1 1 1 0 0,0-7 0 0 0,-1-1-1720 0 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8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22 305 2120 0 0,'-3'-27'6731'0'0,"-5"-1"-3450"0"0,5 19-2370 0 0,1 0 0 0 0,0 0 1 0 0,-1-14-1 0 0,2 17-712 0 0,2-1 1 0 0,-1 0-1 0 0,1 0 1 0 0,0 0-1 0 0,0 0 1 0 0,1 0 0 0 0,0 1-1 0 0,0-1 1 0 0,1 1-1 0 0,0-1 1 0 0,0 1-1 0 0,0 0 1 0 0,1 0-1 0 0,0 0 1 0 0,0 1 0 0 0,7-8-1 0 0,-4 5-172 0 0,1 1 0 0 0,0 1 0 0 0,0-1 0 0 0,0 1 0 0 0,1 1 0 0 0,0-1 0 0 0,0 1 0 0 0,0 1 0 0 0,0 0 0 0 0,15-4-1 0 0,-8 3-17 0 0,0 1-1 0 0,1 1 0 0 0,-1 0 0 0 0,1 2 0 0 0,0-1 0 0 0,23 3 0 0 0,-35-1-12 0 0,1 1 0 0 0,0 0-1 0 0,-1 0 1 0 0,1 0 0 0 0,-1 0 0 0 0,0 1 0 0 0,0 0 0 0 0,1 0 0 0 0,-1 1 0 0 0,-1-1-1 0 0,1 1 1 0 0,0 0 0 0 0,-1 1 0 0 0,1-1 0 0 0,-1 1 0 0 0,0 0 0 0 0,0 0 0 0 0,0 0-1 0 0,-1 0 1 0 0,1 1 0 0 0,-1-1 0 0 0,0 1 0 0 0,2 5 0 0 0,-3-5 15 0 0,0 1 0 0 0,-1-1 0 0 0,1 1 0 0 0,-1 0 0 0 0,0-1 0 0 0,-1 1-1 0 0,1 0 1 0 0,-1 0 0 0 0,-1-1 0 0 0,1 1 0 0 0,-1 0 0 0 0,0 0 0 0 0,0-1 0 0 0,0 1 0 0 0,-1-1 0 0 0,0 1 0 0 0,-4 8 0 0 0,-4 5 101 0 0,0 0 1 0 0,-1-1-1 0 0,-19 23 1 0 0,20-28-3 0 0,-1-1 0 0 0,0-1 1 0 0,-1 0-1 0 0,-1-1 1 0 0,1 0-1 0 0,-1 0 0 0 0,-1-2 1 0 0,0 0-1 0 0,0 0 1 0 0,-1-1-1 0 0,1-1 0 0 0,-2 0 1 0 0,1-1-1 0 0,0-1 1 0 0,-1-1-1 0 0,0 0 0 0 0,-31 2 1 0 0,44-5-128 0 0,1 0 0 0 0,0 0 0 0 0,-1 0 1 0 0,1-1-1 0 0,0 1 0 0 0,-1-1 0 0 0,1 1 0 0 0,0-1 1 0 0,-1 0-1 0 0,1 1 0 0 0,0-1 0 0 0,0-1 0 0 0,0 1 1 0 0,0 0-1 0 0,0 0 0 0 0,0-1 0 0 0,0 1 1 0 0,1-1-1 0 0,-1 1 0 0 0,-2-4 0 0 0,3 2-55 0 0,-1 1 0 0 0,1-1 0 0 0,0 1 0 0 0,0-1 0 0 0,0 0 0 0 0,0 0 0 0 0,0 0 0 0 0,1 1 0 0 0,-1-1 0 0 0,1 0 0 0 0,0 0 0 0 0,0 0 0 0 0,0 0 0 0 0,0 0 0 0 0,1 0 0 0 0,0-4 0 0 0,2-5-397 0 0,1 0-1 0 0,0 0 0 0 0,0 0 1 0 0,1 1-1 0 0,1 0 0 0 0,0 0 1 0 0,10-13-1 0 0,-2 5-1991 0 0,1 0 0 0 0,34-31 1 0 0,-21 24 385 0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29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138 111 488 0 0,'-8'-1'2133'0'0,"6"1"-1507"0"0,1 0 0 0 0,-1 0 0 0 0,0 0 0 0 0,1-1 0 0 0,-1 1 0 0 0,1-1 0 0 0,-1 1 0 0 0,0-1-1 0 0,1 1 1 0 0,-1-1 0 0 0,1 0 0 0 0,0 1 0 0 0,-1-1 0 0 0,1 0 0 0 0,0 0 0 0 0,-1 0 0 0 0,1 0 0 0 0,0-1 0 0 0,0 1 0 0 0,0 0 0 0 0,-2-2 0 0 0,3 2-466 0 0,0 1 1 0 0,0-1-1 0 0,0 1 1 0 0,-1-1 0 0 0,1 1-1 0 0,0 0 1 0 0,-1-1 0 0 0,1 1-1 0 0,0 0 1 0 0,-1-1 0 0 0,1 1-1 0 0,0 0 1 0 0,-1-1 0 0 0,1 1-1 0 0,0 0 1 0 0,-1 0-1 0 0,1-1 1 0 0,-1 1 0 0 0,1 0-1 0 0,-1 0 1 0 0,1 0 0 0 0,-1 0-1 0 0,1 0 1 0 0,-1-1 0 0 0,1 1-1 0 0,0 0 1 0 0,-1 0 0 0 0,1 0-1 0 0,-1 0 1 0 0,-1 1 22 0 0,1-1-1 0 0,-1 1 1 0 0,1-1 0 0 0,0 1 0 0 0,-1-1-1 0 0,1 1 1 0 0,0 0 0 0 0,0 0 0 0 0,-3 1-1 0 0,-1 3 48 0 0,0 0 0 0 0,0 0-1 0 0,-5 8 1 0 0,4-5-121 0 0,1 1-1 0 0,0 0 1 0 0,0 0 0 0 0,1 0-1 0 0,0 0 1 0 0,0 1-1 0 0,1-1 1 0 0,1 1 0 0 0,-1 0-1 0 0,0 11 1 0 0,3-17-102 0 0,0 0 0 0 0,-1 0 0 0 0,1 0 0 0 0,1 0-1 0 0,-1 0 1 0 0,0 0 0 0 0,1 0 0 0 0,0 0 0 0 0,0 0 0 0 0,0 0 0 0 0,1-1 0 0 0,-1 1 0 0 0,1 0 0 0 0,0-1-1 0 0,0 1 1 0 0,0-1 0 0 0,0 0 0 0 0,1 1 0 0 0,-1-1 0 0 0,1 0 0 0 0,0 0 0 0 0,0-1 0 0 0,0 1 0 0 0,0-1-1 0 0,0 1 1 0 0,1-1 0 0 0,-1 0 0 0 0,6 2 0 0 0,-2-1-30 0 0,0-1-1 0 0,0 0 1 0 0,0-1 0 0 0,0 0 0 0 0,0 0-1 0 0,0 0 1 0 0,0-1 0 0 0,0 0-1 0 0,0 0 1 0 0,0-1 0 0 0,0 0-1 0 0,0 0 1 0 0,0 0 0 0 0,0-1-1 0 0,0 0 1 0 0,-1-1 0 0 0,1 1 0 0 0,-1-1-1 0 0,1-1 1 0 0,6-4 0 0 0,-7 4 0 0 0,0 0 1 0 0,0-1 0 0 0,0 0 0 0 0,-1 0-1 0 0,1 0 1 0 0,-1 0 0 0 0,-1-1-1 0 0,1 0 1 0 0,-1 0 0 0 0,0 0 0 0 0,0 0-1 0 0,-1-1 1 0 0,0 0 0 0 0,0 1 0 0 0,0-1-1 0 0,-1 0 1 0 0,0-1 0 0 0,0 1-1 0 0,0-10 1 0 0,-1 6 23 0 0,-1 0 1 0 0,-1 1-1 0 0,0-1 0 0 0,0 1 0 0 0,-1-1 1 0 0,-1 1-1 0 0,1 0 0 0 0,-2 0 1 0 0,-4-11-1 0 0,6 16 10 0 0,0 1 1 0 0,0-1 0 0 0,-1 1-1 0 0,1 0 1 0 0,-1 0 0 0 0,0 0-1 0 0,-1 1 1 0 0,1-1 0 0 0,0 1 0 0 0,-1-1-1 0 0,0 1 1 0 0,0 0 0 0 0,0 1-1 0 0,0-1 1 0 0,0 1 0 0 0,-1-1-1 0 0,1 1 1 0 0,-1 1 0 0 0,1-1-1 0 0,-1 1 1 0 0,-8-2 0 0 0,3 2 21 0 0,0 0 1 0 0,0 0 0 0 0,0 1 0 0 0,0 1-1 0 0,-14 2 1 0 0,19-2-15 0 0,1 0 1 0 0,-1 0-1 0 0,1 0 0 0 0,0 1 1 0 0,-1 0-1 0 0,1 0 0 0 0,0 0 1 0 0,0 0-1 0 0,0 1 1 0 0,0 0-1 0 0,1 0 0 0 0,-1 0 1 0 0,-5 6-1 0 0,9-9-18 0 0,-1 0 0 0 0,1 1 0 0 0,0-1 0 0 0,-1 0 0 0 0,1 1-1 0 0,0-1 1 0 0,0 0 0 0 0,-1 1 0 0 0,1-1 0 0 0,0 1 0 0 0,0-1 0 0 0,0 0 0 0 0,0 1 0 0 0,-1-1-1 0 0,1 1 1 0 0,0-1 0 0 0,0 1 0 0 0,0-1 0 0 0,0 1 0 0 0,0-1 0 0 0,0 0 0 0 0,0 1 0 0 0,0-1 0 0 0,0 1-1 0 0,0-1 1 0 0,1 1 0 0 0,-1-1 0 0 0,0 0 0 0 0,0 1 0 0 0,0 0 0 0 0,1-1-4 0 0,0 1-1 0 0,0 0 1 0 0,-1 0 0 0 0,1-1 0 0 0,0 1 0 0 0,0-1 0 0 0,0 1 0 0 0,0-1 0 0 0,0 1-1 0 0,0-1 1 0 0,0 1 0 0 0,1-1 0 0 0,4 2-20 0 0,-1-1 1 0 0,1-1-1 0 0,9 1 0 0 0,104-11-1593 0 0,-37 1-5010 0 0,-61 7 2308 0 0,-1 2-824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39.39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94 835 512 0 0,'-14'2'1034'0'0,"-26"5"2566"0"0,36-6-3105 0 0,1 0-1 0 0,0 0 1 0 0,0 0 0 0 0,0 1-1 0 0,0-1 1 0 0,0 1 0 0 0,0 0-1 0 0,0 0 1 0 0,-4 4 0 0 0,6-6-386 0 0,1 1-1 0 0,0-1 1 0 0,-1 0 0 0 0,1 1-1 0 0,-1-1 1 0 0,1 1 0 0 0,0-1-1 0 0,0 1 1 0 0,-1-1 0 0 0,1 1-1 0 0,0-1 1 0 0,0 1 0 0 0,0-1-1 0 0,0 1 1 0 0,-1-1 0 0 0,1 1-1 0 0,0-1 1 0 0,0 1 0 0 0,0-1-1 0 0,0 1 1 0 0,0-1 0 0 0,0 1-1 0 0,0 0 1 0 0,1-1 0 0 0,-1 1-1 0 0,0 0 1 0 0,1 0-9 0 0,-1 0 0 0 0,1 0 1 0 0,0 0-1 0 0,0 1 0 0 0,-1-1 0 0 0,1 0 0 0 0,0 0 0 0 0,0 0 0 0 0,0 0 0 0 0,2 1 1 0 0,0 0-37 0 0,0 0 0 0 0,0 0 0 0 0,1 0-1 0 0,-1-1 1 0 0,0 1 0 0 0,8 2 0 0 0,-3-3 6 0 0,0 0 0 0 0,0-1 0 0 0,0 0 0 0 0,0 0 0 0 0,0-1-1 0 0,0 0 1 0 0,0 0 0 0 0,0-1 0 0 0,8-2 0 0 0,11-6 102 0 0,32-14 1 0 0,-32 12-98 0 0,86-34 159 0 0,64-30 12 0 0,-144 60-266 0 0,110-62 48 0 0,-128 67-27 0 0,1 0 0 0 0,-2 0 0 0 0,0-1 0 0 0,0-1 0 0 0,-2-1 0 0 0,21-26 0 0 0,-12 9 13 0 0,-1-1 0 0 0,-2 0 0 0 0,28-70 0 0 0,-39 85-11 0 0,-2-1 1 0 0,0 1-1 0 0,-1-1 1 0 0,-1 0-1 0 0,-1-1 0 0 0,0 1 1 0 0,-1 0-1 0 0,-1 0 1 0 0,-1-1-1 0 0,-4-21 0 0 0,4 33 1 0 0,-1 0-1 0 0,0 0 0 0 0,0 0 0 0 0,0 1 0 0 0,-1-1 0 0 0,0 0 0 0 0,0 1 0 0 0,-1 0 0 0 0,-4-7 0 0 0,5 10 16 0 0,1 0 0 0 0,-1 0 1 0 0,0 1-1 0 0,0-1 0 0 0,0 1 1 0 0,0 0-1 0 0,-1 0 0 0 0,1 0 1 0 0,0 0-1 0 0,-1 0 0 0 0,1 1 1 0 0,-1-1-1 0 0,0 1 0 0 0,0 0 1 0 0,1 0-1 0 0,-1 1 0 0 0,0-1 1 0 0,-5 0-1 0 0,-4 2 71 0 0,0-1 0 0 0,0 2 0 0 0,0-1 0 0 0,0 2 0 0 0,-21 6 0 0 0,9 0 113 0 0,-43 21-1 0 0,50-19-75 0 0,0 0-1 0 0,1 1 0 0 0,0 1 0 0 0,1 0 0 0 0,0 1 0 0 0,1 1 1 0 0,1 1-1 0 0,1 0 0 0 0,-18 27 0 0 0,9-8 193 0 0,2 1 0 0 0,1 1 0 0 0,-26 74 0 0 0,39-93-247 0 0,1 1-1 0 0,1 0 1 0 0,1 0-1 0 0,0 1 1 0 0,2-1-1 0 0,0 1 1 0 0,1-1 0 0 0,1 1-1 0 0,1-1 1 0 0,0 1-1 0 0,8 24 1 0 0,-3-19-58 0 0,1-1 1 0 0,1 0 0 0 0,1-1 0 0 0,1 0-1 0 0,1 0 1 0 0,1-2 0 0 0,1 1-1 0 0,21 24 1 0 0,-12-19 53 0 0,45 41-1 0 0,-56-58-395 0 0,-1-1 0 0 0,2 0 0 0 0,-1-1 0 0 0,1 0 1 0 0,0-1-1 0 0,27 9 0 0 0,-37-15-396 0 0,0 0 0 0 0,0-1 0 0 0,0 0 0 0 0,0 1 0 0 0,1-1 1 0 0,-1-1-1 0 0,0 1 0 0 0,5-1 0 0 0,0-1-658 0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0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191 161 1952 0 0,'-2'-1'752'0'0,"1"0"-1"0"0,0 0 1 0 0,0 0 0 0 0,0-1-1 0 0,0 1 1 0 0,0 0-1 0 0,0-1 1 0 0,0 1-1 0 0,0-1 1 0 0,0 1-1 0 0,1-1 1 0 0,-1 1-1 0 0,1-1 1 0 0,-1-2-1 0 0,1 1-389 0 0,0 1 0 0 0,0 0 0 0 0,1-1-1 0 0,-1 1 1 0 0,1 0 0 0 0,0-1 0 0 0,0 1 0 0 0,-1 0-1 0 0,1 0 1 0 0,2-2 0 0 0,1-5 352 0 0,0 0 0 0 0,5-17 0 0 0,-8 23-575 0 0,0-1-1 0 0,0 1 1 0 0,-1 0 0 0 0,0 0 0 0 0,1-1 0 0 0,-1 1 0 0 0,0 0 0 0 0,-1 0 0 0 0,1-1 0 0 0,-1 1 0 0 0,1 0 0 0 0,-2-4 0 0 0,1 5-96 0 0,1 1 0 0 0,-1 0 0 0 0,1 0 0 0 0,-1 0 0 0 0,0 0 0 0 0,0 0 0 0 0,0 0 0 0 0,1 0 0 0 0,-1 0 0 0 0,0 0 0 0 0,0 0 0 0 0,0 1 0 0 0,0-1 0 0 0,0 0 0 0 0,-1 0 0 0 0,1 1 0 0 0,0-1 0 0 0,-2 0 0 0 0,1 0 39 0 0,-1 1-1 0 0,0-1 1 0 0,0 1-1 0 0,0-1 0 0 0,0 1 1 0 0,0 0-1 0 0,-5 1 0 0 0,-2 0 84 0 0,1 1 0 0 0,0 0 0 0 0,0 1-1 0 0,-10 3 1 0 0,9-2-91 0 0,1 0 1 0 0,-1 1-1 0 0,0 0 0 0 0,-13 11 1 0 0,20-14-59 0 0,0 0 0 0 0,0 1 0 0 0,1-1 0 0 0,-1 1 1 0 0,0 0-1 0 0,1 0 0 0 0,0 0 0 0 0,0 0 0 0 0,0 0 0 0 0,0 1 1 0 0,0-1-1 0 0,1 1 0 0 0,-1-1 0 0 0,1 1 0 0 0,0-1 1 0 0,-1 6-1 0 0,2-7-15 0 0,0-1-1 0 0,0 1 1 0 0,0-1 0 0 0,0 1 0 0 0,0-1 0 0 0,1 0-1 0 0,-1 1 1 0 0,0-1 0 0 0,1 0 0 0 0,-1 1 0 0 0,1-1-1 0 0,0 0 1 0 0,-1 1 0 0 0,1-1 0 0 0,0 0 0 0 0,0 0-1 0 0,0 0 1 0 0,0 0 0 0 0,0 0 0 0 0,0 0 0 0 0,0 0-1 0 0,0 0 1 0 0,2 1 0 0 0,4 2-14 0 0,0 0 1 0 0,0 0-1 0 0,10 3 0 0 0,3 1-53 0 0,-14-5 59 0 0,11 6-29 0 0,1 1 0 0 0,-1 0 0 0 0,-1 1 0 0 0,21 18 0 0 0,-33-25 40 0 0,0 0 0 0 0,0 1 0 0 0,-1-1 0 0 0,1 1 0 0 0,-1-1 0 0 0,0 1 0 0 0,0 0 0 0 0,-1 0 0 0 0,1 1 0 0 0,-1-1 0 0 0,0 0 0 0 0,-1 1 0 0 0,1-1 0 0 0,-1 1 0 0 0,0 0 0 0 0,-1-1 0 0 0,1 1 0 0 0,-1 0-1 0 0,0-1 1 0 0,-1 7 0 0 0,0-6 20 0 0,0 0-1 0 0,0 1 1 0 0,-1-1-1 0 0,0 0 0 0 0,0 0 1 0 0,0-1-1 0 0,-1 1 1 0 0,0 0-1 0 0,0-1 1 0 0,0 0-1 0 0,-1 1 0 0 0,0-1 1 0 0,0-1-1 0 0,-7 8 1 0 0,7-9 6 0 0,0 1 1 0 0,0-1 0 0 0,0-1-1 0 0,0 1 1 0 0,-1-1 0 0 0,1 1 0 0 0,-1-1-1 0 0,0 0 1 0 0,0-1 0 0 0,1 1 0 0 0,-1-1-1 0 0,0 0 1 0 0,0 0 0 0 0,0-1-1 0 0,0 0 1 0 0,-1 1 0 0 0,1-2 0 0 0,-8 0-1 0 0,9 0-37 0 0,0 0 0 0 0,1 0-1 0 0,-1-1 1 0 0,0 1-1 0 0,1-1 1 0 0,0 0 0 0 0,-1 0-1 0 0,1 0 1 0 0,0-1 0 0 0,0 1-1 0 0,0-1 1 0 0,0 1-1 0 0,0-1 1 0 0,1 0 0 0 0,-1 0-1 0 0,1 0 1 0 0,0-1-1 0 0,0 1 1 0 0,0-1 0 0 0,0 1-1 0 0,-2-7 1 0 0,1 2-66 0 0,0-1-1 0 0,1 1 1 0 0,-1-1-1 0 0,2 0 1 0 0,-1 0 0 0 0,1 0-1 0 0,1 1 1 0 0,0-15-1 0 0,1 16-141 0 0,1 0 0 0 0,-1 0 0 0 0,1 0 0 0 0,1 0-1 0 0,-1 0 1 0 0,1 1 0 0 0,1-1 0 0 0,-1 1-1 0 0,7-10 1 0 0,1 2-1166 0 0,0 0-1 0 0,23-21 0 0 0,-24 26 294 0 0,1 0-1 0 0,1 1 1 0 0,-1 0 0 0 0,1 1-1 0 0,1 0 1 0 0,-1 1 0 0 0,18-5-1 0 0,1 0-1196 0 0,64-11 0 0 0,-62 16 3209 0 0,34-5 9953 0 0,-66 11-10632 0 0,0 0 0 0 0,0 0 0 0 0,1 0 0 0 0,-1 0 0 0 0,0 0 0 0 0,1 0 0 0 0,-1 0 0 0 0,0 0 0 0 0,0 1 1 0 0,1-1-1 0 0,-1 1 0 0 0,0-1 0 0 0,0 1 0 0 0,0-1 0 0 0,0 1 0 0 0,0 0 0 0 0,1-1 0 0 0,-1 1 0 0 0,0 0 0 0 0,-1 0 0 0 0,1 0 0 0 0,1 1 1 0 0,0 0-64 0 0,-1 1 0 0 0,1-1 1 0 0,-1 1-1 0 0,0-1 0 0 0,0 1 1 0 0,0 0-1 0 0,0-1 0 0 0,-1 1 1 0 0,1 5-1 0 0,0 4-16 0 0,-1 1 1 0 0,0-1-1 0 0,-3 21 1 0 0,-8 28 226 0 0,7-42-326 0 0,0-1 0 0 0,1 1 0 0 0,1 0 0 0 0,1 0 1 0 0,3 37-1 0 0,-2-52-77 0 0,1 0 0 0 0,0 0 0 0 0,0 0 0 0 0,0 0 0 0 0,1 0 1 0 0,-1 0-1 0 0,1 0 0 0 0,0 0 0 0 0,5 6 0 0 0,-6-9-23 0 0,0 0-1 0 0,0 0 1 0 0,0 0-1 0 0,0 0 1 0 0,0 0-1 0 0,1 0 1 0 0,-1 0-1 0 0,0 0 1 0 0,1 0-1 0 0,-1-1 0 0 0,1 1 1 0 0,-1-1-1 0 0,1 1 1 0 0,-1-1-1 0 0,1 0 1 0 0,-1 1-1 0 0,1-1 1 0 0,-1 0-1 0 0,1 0 1 0 0,-1 0-1 0 0,1 0 1 0 0,0 0-1 0 0,-1 0 1 0 0,1-1-1 0 0,-1 1 1 0 0,1 0-1 0 0,-1-1 1 0 0,1 1-1 0 0,1-2 0 0 0,2-1-692 0 0,1 0-1 0 0,-1-1 0 0 0,0 0 0 0 0,0 0 0 0 0,0 0 1 0 0,0-1-1 0 0,-1 0 0 0 0,1 0 0 0 0,-1 0 0 0 0,5-8 0 0 0,1-1-3891 0 0,0 1-510 0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0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 3177 0 0,'-5'3'4225'0'0,"-12"-3"4088"0"0,1-2-7440 0 0,1 1 807 0 0,1 1-1008 0 0,11 1 16 0 0,0 2-232 0 0,0 1-136 0 0,0 2-144 0 0,3 1-128 0 0,-1-1-104 0 0,1 3-16 0 0,3-3-8 0 0,3 2-224 0 0,7 0-456 0 0,3-1-56 0 0,3 2-2529 0 0,1-2 1737 0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0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218 12 3417 0 0,'-2'-1'1091'0'0,"0"-1"0"0"0,0 1 1 0 0,0 0-1 0 0,0 0 0 0 0,0 0 0 0 0,0 0 1 0 0,0 0-1 0 0,0 0 0 0 0,-1 1 1 0 0,1-1-1 0 0,-3 0 0 0 0,5 1-948 0 0,-1 0 0 0 0,1 0 0 0 0,-1 0 0 0 0,1 0 0 0 0,-1 1 0 0 0,1-1 0 0 0,-1 0 0 0 0,1 0 0 0 0,-1 0 0 0 0,1 0 0 0 0,-1 1 0 0 0,1-1 0 0 0,-1 0 0 0 0,1 1 0 0 0,-1-1 0 0 0,1 0 1 0 0,0 1-1 0 0,-1-1 0 0 0,0 1 0 0 0,1 0-123 0 0,-1 0 1 0 0,1 0 0 0 0,-1 1 0 0 0,1-1 0 0 0,-1 0 0 0 0,1 0 0 0 0,-1 1-1 0 0,1-1 1 0 0,0 0 0 0 0,0 0 0 0 0,0 2 0 0 0,-3 20 660 0 0,-1 0 0 0 0,-1 0 0 0 0,-12 33 0 0 0,2-8 126 0 0,-98 327 2174 0 0,108-356-2973 0 0,0 1-1 0 0,2-1 1 0 0,-2 31 0 0 0,4-41-151 0 0,1 0-1 0 0,0 0 1 0 0,1 0 0 0 0,0 0 0 0 0,1 0 0 0 0,0 0-1 0 0,0 0 1 0 0,1-1 0 0 0,0 1 0 0 0,5 9 0 0 0,-7-16-46 0 0,0 0 0 0 0,1 0 1 0 0,-1 0-1 0 0,1 0 1 0 0,-1-1-1 0 0,1 1 1 0 0,0 0-1 0 0,0-1 1 0 0,0 1-1 0 0,0-1 1 0 0,0 0-1 0 0,0 1 1 0 0,0-1-1 0 0,3 1 0 0 0,-2-1-532 0 0,0 0-1 0 0,0 0 1 0 0,0-1-1 0 0,1 1 1 0 0,-1-1-1 0 0,0 0 1 0 0,1 0-1 0 0,-1 0 1 0 0,0 0-1 0 0,0 0 1 0 0,1-1-1 0 0,-1 1 1 0 0,0-1-1 0 0,0 0 1 0 0,5-2-1 0 0,8-5-1910 0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0.9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67 4697 0 0,'-18'-3'12406'0'0,"16"3"-12101"0"0,1 0 1 0 0,0-1-1 0 0,0 1 1 0 0,0-1-1 0 0,0 1 1 0 0,-1-1-1 0 0,1 0 1 0 0,0 0-1 0 0,0 1 0 0 0,0-1 1 0 0,-1-1-1 0 0,2 1-275 0 0,0 1-1 0 0,0 0 0 0 0,0 0 0 0 0,0-1 0 0 0,0 1 0 0 0,0 0 0 0 0,0-1 0 0 0,0 1 0 0 0,0 0 0 0 0,0 0 0 0 0,0-1 1 0 0,0 1-1 0 0,0 0 0 0 0,0 0 0 0 0,1-1 0 0 0,-1 1 0 0 0,0 0 0 0 0,0 0 0 0 0,0-1 0 0 0,0 1 0 0 0,0 0 1 0 0,1 0-1 0 0,-1-1 0 0 0,0 1 0 0 0,0 0 0 0 0,0 0 0 0 0,1 0 0 0 0,-1 0 0 0 0,0-1 0 0 0,0 1 0 0 0,1 0 0 0 0,-1 0 1 0 0,0 0-1 0 0,0 0 0 0 0,1 0 0 0 0,-1 0 0 0 0,0 0 0 0 0,1 0 0 0 0,-1 0 0 0 0,0 0 0 0 0,1 0 0 0 0,12-4 299 0 0,51-9 317 0 0,-16 3-662 0 0,88-8 1 0 0,-114 17-198 0 0,1 0 1 0 0,0 1-1 0 0,-1 1 0 0 0,1 2 0 0 0,39 8 0 0 0,-43-6 14 0 0,-12-4 107 0 0,-1 0 0 0 0,1 1 1 0 0,0 0-1 0 0,0 1 0 0 0,-1-1 1 0 0,0 1-1 0 0,1 0 0 0 0,10 8 0 0 0,-16-9 68 0 0,0 0-1 0 0,0 1 0 0 0,0-1 1 0 0,0 0-1 0 0,-1 1 0 0 0,1-1 1 0 0,-1 1-1 0 0,1-1 0 0 0,-1 1 1 0 0,0 0-1 0 0,0-1 1 0 0,0 1-1 0 0,-1-1 0 0 0,1 1 1 0 0,0-1-1 0 0,-1 1 0 0 0,0-1 1 0 0,1 1-1 0 0,-1-1 0 0 0,-2 4 1 0 0,-2-1 44 0 0,1 0 1 0 0,-1 0 0 0 0,0-1 0 0 0,-1 1 0 0 0,1-1-1 0 0,-9 4 1 0 0,8-4 11 0 0,0-1 0 0 0,0 1 1 0 0,1 1-1 0 0,-1-1 0 0 0,1 1 0 0 0,0-1 0 0 0,0 1 0 0 0,-3 6 0 0 0,-38 51 1085 0 0,-1 0 41 0 0,41-53-996 0 0,0 1 1 0 0,1-1-1 0 0,1 1 1 0 0,-1 0 0 0 0,-2 11-1 0 0,6-18-157 0 0,1 1-1 0 0,-1 0 0 0 0,1-1 0 0 0,0 1 0 0 0,0 0 0 0 0,0-1 0 0 0,1 1 1 0 0,-1 0-1 0 0,1-1 0 0 0,0 1 0 0 0,0-1 0 0 0,0 1 0 0 0,0-1 1 0 0,1 1-1 0 0,-1-1 0 0 0,1 0 0 0 0,0 0 0 0 0,0 0 0 0 0,0 0 1 0 0,1 0-1 0 0,-1 0 0 0 0,1 0 0 0 0,-1-1 0 0 0,1 1 0 0 0,0-1 1 0 0,0 0-1 0 0,0 0 0 0 0,0 0 0 0 0,0 0 0 0 0,1 0 0 0 0,-1-1 0 0 0,0 0 1 0 0,1 1-1 0 0,-1-1 0 0 0,1 0 0 0 0,0-1 0 0 0,6 1 0 0 0,3-1-151 0 0,1-1-1 0 0,-1 0 1 0 0,0-2-1 0 0,0 1 1 0 0,0-2-1 0 0,0 1 0 0 0,0-2 1 0 0,-1 0-1 0 0,18-10 1 0 0,-22 10-138 0 0,-1-1-1 0 0,0 0 1 0 0,0 0 0 0 0,0-1 0 0 0,-1 0-1 0 0,0 0 1 0 0,0-1 0 0 0,4-8 0 0 0,-5 9-92 0 0,5-8-1239 0 0,0 0 0 0 0,-2 0 0 0 0,9-21 0 0 0,-9 17-560 0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1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25 9362 0 0,'-4'-6'6885'0'0,"-2"1"-3472"0"0,-11-8-747 0 0,21 16-2503 0 0,0 1-1 0 0,0 0 0 0 0,0 0 1 0 0,-1 0-1 0 0,5 6 1 0 0,12 15-1498 0 0,2-2-6095 0 0,-10-11 1920 0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1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244 86 4209 0 0,'-4'-2'1920'0'0,"-26"-13"7184"0"0,0 6-4378 0 0,26 8-4510 0 0,1 0 0 0 0,-1 1 0 0 0,1 0 0 0 0,-1 0 0 0 0,0 0 0 0 0,1 0 0 0 0,-1 0 0 0 0,1 1 0 0 0,-1 0 0 0 0,1-1 0 0 0,-1 1 0 0 0,1 1 0 0 0,-1-1 0 0 0,1 0-1 0 0,0 1 1 0 0,-4 2 0 0 0,-2 2 77 0 0,0 1-1 0 0,0 0 0 0 0,1 0 0 0 0,-1 1 0 0 0,2 0 0 0 0,-1 1 1 0 0,1 0-1 0 0,0 0 0 0 0,1 0 0 0 0,-10 21 0 0 0,12-23-261 0 0,1 1-1 0 0,0 0 1 0 0,0 0 0 0 0,1 0-1 0 0,0 0 1 0 0,1 0-1 0 0,-1 0 1 0 0,1 0 0 0 0,1 1-1 0 0,0-1 1 0 0,0 0-1 0 0,1 1 1 0 0,0-1 0 0 0,0 0-1 0 0,4 14 1 0 0,-3-17-34 0 0,0 0 0 0 0,0 0 0 0 0,1 0 0 0 0,-1 0 0 0 0,1 0 0 0 0,0-1 0 0 0,0 0 0 0 0,1 1 0 0 0,-1-1 0 0 0,1 0 0 0 0,0-1 0 0 0,5 5 0 0 0,-7-7-10 0 0,0 1 1 0 0,1-1-1 0 0,-1 0 1 0 0,1 0 0 0 0,-1 0-1 0 0,1 0 1 0 0,0 0-1 0 0,-1 0 1 0 0,1-1-1 0 0,0 1 1 0 0,0-1-1 0 0,-1 0 1 0 0,1 0 0 0 0,0 0-1 0 0,0 0 1 0 0,-1 0-1 0 0,1-1 1 0 0,0 1-1 0 0,-1-1 1 0 0,1 0-1 0 0,0 0 1 0 0,-1 0-1 0 0,1 0 1 0 0,-1 0 0 0 0,4-2-1 0 0,3-3-48 0 0,0 0 0 0 0,0 0-1 0 0,-1-1 1 0 0,0 0 0 0 0,0-1-1 0 0,0 0 1 0 0,-1 0 0 0 0,10-15 0 0 0,-13 16 45 0 0,1-1 0 0 0,-1 0 0 0 0,0 1 0 0 0,-1-1 0 0 0,0-1 1 0 0,0 1-1 0 0,-1 0 0 0 0,0-1 0 0 0,0 1 0 0 0,-1-1 0 0 0,0-10 1 0 0,-1 8 34 0 0,0-1 1 0 0,-1 1 0 0 0,-1 0 0 0 0,1 0 0 0 0,-2-1 0 0 0,0 1-1 0 0,0 0 1 0 0,-1 1 0 0 0,0-1 0 0 0,-1 1 0 0 0,0 0 0 0 0,-1 0-1 0 0,0 0 1 0 0,-9-10 0 0 0,13 18 8 0 0,-1-1 1 0 0,0 0-1 0 0,1 1 1 0 0,-1 0-1 0 0,0 0 1 0 0,0 0-1 0 0,-1 0 0 0 0,1 0 1 0 0,0 0-1 0 0,-1 1 1 0 0,-5-2-1 0 0,8 3-10 0 0,-1-1 1 0 0,1 1-1 0 0,-1 0 0 0 0,1 0 1 0 0,0 0-1 0 0,-1 0 0 0 0,1 0 1 0 0,-1 0-1 0 0,1 0 0 0 0,0 0 1 0 0,-1 1-1 0 0,1-1 0 0 0,-1 0 1 0 0,1 1-1 0 0,0-1 0 0 0,-1 1 1 0 0,1 0-1 0 0,0-1 0 0 0,0 1 0 0 0,0 0 1 0 0,-1 0-1 0 0,1 0 0 0 0,0 0 1 0 0,0 0-1 0 0,0 0 0 0 0,0 0 1 0 0,1 0-1 0 0,-1 0 0 0 0,0 0 1 0 0,0 0-1 0 0,1 1 0 0 0,-2 1 1 0 0,1-1-8 0 0,1 0 0 0 0,-1-1 0 0 0,1 1 1 0 0,-1 0-1 0 0,1 0 0 0 0,0 0 1 0 0,0-1-1 0 0,-1 1 0 0 0,1 0 1 0 0,1 0-1 0 0,-1 0 0 0 0,0 0 1 0 0,0-1-1 0 0,1 1 0 0 0,0 3 0 0 0,1-1-4 0 0,-1-1-1 0 0,1 0 0 0 0,0 1 0 0 0,0-1 0 0 0,0 0 0 0 0,0 0 1 0 0,4 4-1 0 0,0-1 2 0 0,1 0 1 0 0,0 0-1 0 0,0-1 1 0 0,0 0-1 0 0,15 8 1 0 0,-5-6-12 0 0,1 0 0 0 0,0-1 0 0 0,27 5 0 0 0,17 6-5 0 0,-58-16 17 0 0,-1 1 1 0 0,1-1-1 0 0,-1 1 0 0 0,0-1 0 0 0,0 1 1 0 0,0 0-1 0 0,0 0 0 0 0,0 1 1 0 0,0-1-1 0 0,0 0 0 0 0,-1 1 0 0 0,1 0 1 0 0,-1 0-1 0 0,0-1 0 0 0,0 1 0 0 0,0 1 1 0 0,2 3-1 0 0,-3-4 5 0 0,0 0 0 0 0,0 0 0 0 0,0 0-1 0 0,0 0 1 0 0,-1 0 0 0 0,1 0 0 0 0,-1 1 0 0 0,0-1 0 0 0,0 0 0 0 0,0 0-1 0 0,-1 0 1 0 0,1 1 0 0 0,-1-1 0 0 0,1 0 0 0 0,-1 0 0 0 0,0 0-1 0 0,0 0 1 0 0,-1 0 0 0 0,-2 5 0 0 0,-2 0 33 0 0,-1 1-1 0 0,0-1 1 0 0,0-1 0 0 0,-1 1-1 0 0,0-1 1 0 0,0 0 0 0 0,-1-1-1 0 0,1 0 1 0 0,-1 0 0 0 0,-1-1-1 0 0,-15 6 1 0 0,4-4-8 0 0,12-6 16 0 0,9-1-54 0 0,0 0 1 0 0,1 0 0 0 0,-1 0-1 0 0,0 0 1 0 0,0 0-1 0 0,0 0 1 0 0,0 0 0 0 0,0 0-1 0 0,0 0 1 0 0,0 0-1 0 0,0 0 1 0 0,0 0-1 0 0,0 0 1 0 0,0 0 0 0 0,0 0-1 0 0,0 0 1 0 0,0 0-1 0 0,0 0 1 0 0,0 0-1 0 0,0 0 1 0 0,0 0 0 0 0,0 0-1 0 0,0-1 1 0 0,0 1-1 0 0,-1 0 1 0 0,1 0-1 0 0,0 0 1 0 0,0 0 0 0 0,0 0-1 0 0,0 0 1 0 0,0 0-1 0 0,0 0 1 0 0,0 0-1 0 0,0 0 1 0 0,0 0 0 0 0,0 0-1 0 0,0 0 1 0 0,0 0-1 0 0,0 0 1 0 0,0 0-1 0 0,0 0 1 0 0,0 0 0 0 0,115-81-115 0 0,15-7-1 0 0,-98 65 122 0 0,-24 16 2 0 0,1 0 0 0 0,0 1-1 0 0,1 0 1 0 0,20-10-1 0 0,-27 15-7 0 0,0 0 0 0 0,0 1 1 0 0,0-1-1 0 0,1 0 0 0 0,-1 1 0 0 0,0 0 0 0 0,0-1 0 0 0,1 1 0 0 0,-1 1 0 0 0,0-1 0 0 0,1 0 0 0 0,-1 1 0 0 0,0 0 0 0 0,0 0 0 0 0,0 0 0 0 0,0 0 0 0 0,0 0 0 0 0,0 0 0 0 0,0 1 0 0 0,0-1 0 0 0,4 4 0 0 0,-1 0 6 0 0,0 1 1 0 0,0-1-1 0 0,-1 1 0 0 0,0 0 0 0 0,0 0 0 0 0,-1 0 1 0 0,0 1-1 0 0,0 0 0 0 0,0-1 0 0 0,-1 2 0 0 0,0-1 1 0 0,0 0-1 0 0,-1 0 0 0 0,2 11 0 0 0,2 12-34 0 0,-1 1 0 0 0,0 38 0 0 0,-3-45-64 0 0,1 36-506 0 0,0-22-2541 0 0,-2-27-114 0 0,2-4 1342 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6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75 241 512 0 0,'-4'0'1650'0'0,"0"0"0"0"0,1-1-1 0 0,-1 1 1 0 0,0-1 0 0 0,1 0-1 0 0,-7-2 1 0 0,7 2-719 0 0,1 0-1 0 0,-1-1 1 0 0,0 1 0 0 0,1-1-1 0 0,-1 1 1 0 0,1-1 0 0 0,-4-4-1 0 0,4 4-636 0 0,0 0-1 0 0,0-1 1 0 0,1 1-1 0 0,-1 0 1 0 0,1-1-1 0 0,-1 1 0 0 0,1-1 1 0 0,0 0-1 0 0,0 1 1 0 0,0-1-1 0 0,1 0 1 0 0,-1 0-1 0 0,1 1 1 0 0,-1-1-1 0 0,1 0 1 0 0,0 0-1 0 0,0 0 1 0 0,0 1-1 0 0,1-6 1 0 0,1-3-133 0 0,1-1 0 0 0,0 1 0 0 0,0-1 0 0 0,2 1 1 0 0,-1 0-1 0 0,1 0 0 0 0,12-19 0 0 0,-13 25-135 0 0,0 1 1 0 0,-1-1-1 0 0,1 1 0 0 0,1-1 0 0 0,-1 1 1 0 0,1 0-1 0 0,8-5 0 0 0,-10 7-15 0 0,1 0-1 0 0,-1 1 0 0 0,1-1 1 0 0,0 1-1 0 0,-1 0 1 0 0,1 0-1 0 0,0 0 1 0 0,0 0-1 0 0,0 1 0 0 0,-1-1 1 0 0,1 1-1 0 0,7 1 1 0 0,-7-1-1 0 0,0 2 0 0 0,0-1 0 0 0,0 0 0 0 0,0 1 0 0 0,0-1 0 0 0,-1 1 0 0 0,1 0 1 0 0,-1 0-1 0 0,1 1 0 0 0,-1-1 0 0 0,0 1 0 0 0,0 0 0 0 0,0-1 0 0 0,0 1 0 0 0,2 4 0 0 0,7 8 49 0 0,17 31 0 0 0,-25-39-49 0 0,6 10 37 0 0,-1 0 0 0 0,-1 1-1 0 0,-1 0 1 0 0,-1 0 0 0 0,0 1-1 0 0,-1-1 1 0 0,4 35 0 0 0,16 182 185 0 0,-24-227-231 0 0,0-1 1 0 0,0 1-1 0 0,1 0 1 0 0,1 0 0 0 0,-1-1-1 0 0,1 0 1 0 0,8 14-1 0 0,-10-18-4 0 0,1-1 0 0 0,0 0-1 0 0,-1 1 1 0 0,1-1 0 0 0,0 0 0 0 0,1 0-1 0 0,-1 0 1 0 0,0-1 0 0 0,0 1 0 0 0,1 0-1 0 0,-1-1 1 0 0,1 0 0 0 0,0 1-1 0 0,-1-1 1 0 0,1 0 0 0 0,0 0 0 0 0,-1-1-1 0 0,1 1 1 0 0,0-1 0 0 0,0 1-1 0 0,0-1 1 0 0,0 0 0 0 0,0 0 0 0 0,4 0-1 0 0,0-1-88 0 0,0-1-1 0 0,0 1 1 0 0,-1-1-1 0 0,1 0 1 0 0,-1-1-1 0 0,0 0 1 0 0,1 0-1 0 0,-1 0 1 0 0,0-1-1 0 0,-1 1 1 0 0,1-1-1 0 0,-1-1 0 0 0,7-6 1 0 0,-4 3-1154 0 0,1-1 0 0 0,9-14 0 0 0,8-21-8209 0 0,-20 31 4086 0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6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12 112 0 0,'0'-1'292'0'0,"0"1"0"0"0,0-1 1 0 0,0 1-1 0 0,0-1 0 0 0,0 1 0 0 0,0 0 0 0 0,0-1 1 0 0,-1 1-1 0 0,1-1 0 0 0,0 1 0 0 0,0-1 0 0 0,0 1 1 0 0,0 0-1 0 0,0-1 0 0 0,-1 1 0 0 0,1-1 0 0 0,0 1 0 0 0,0 0 1 0 0,-1-1-1 0 0,1 1 0 0 0,0 0 0 0 0,-1 0 0 0 0,1-1 1 0 0,0 1-1 0 0,-1 0 0 0 0,1-1 0 0 0,0 1 0 0 0,-1 0 1 0 0,0 0-1 0 0,0-1 256 0 0,0 1 0 0 0,0 0 1 0 0,-1 0-1 0 0,1 0 0 0 0,0 0 0 0 0,0 0 1 0 0,0 0-1 0 0,0 0 0 0 0,-1 1 0 0 0,1-1 1 0 0,-1 1-1 0 0,-2 0 359 0 0,0 1 1 0 0,1-1-1 0 0,-1 1 1 0 0,0 0-1 0 0,-5 4 1 0 0,-139 125 3518 0 0,24-17-3218 0 0,93-83-673 0 0,-49 64 0 0 0,73-85-477 0 0,1 0 0 0 0,-6 14 0 0 0,6-10-73 0 0,20-27-328 0 0,67-75-5003 0 0,-21 34-4822 0 0,-43 41 7822 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7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1 512 0 0,'-15'5'2518'0'0,"14"-5"-2349"0"0,1 1 0 0 0,-1-1 0 0 0,1 0-1 0 0,0 0 1 0 0,-1 0 0 0 0,1 0-1 0 0,-1 1 1 0 0,1-1 0 0 0,0 0 0 0 0,-1 0-1 0 0,1 1 1 0 0,0-1 0 0 0,-1 0-1 0 0,1 1 1 0 0,0-1 0 0 0,0 0 0 0 0,-1 1-1 0 0,1-1 1 0 0,0 0 0 0 0,0 1-1 0 0,-1-1 1 0 0,1 1 0 0 0,0-1-1 0 0,0 0 1 0 0,0 1 0 0 0,0-1 0 0 0,0 1-1 0 0,0-1 1 0 0,0 0 0 0 0,0 1-1 0 0,0-1 1 0 0,0 1 0 0 0,0-1 0 0 0,0 1-1 0 0,0 0-25 0 0,1-1-1 0 0,-1 0 1 0 0,1 1 0 0 0,0-1-1 0 0,-1 0 1 0 0,1 1-1 0 0,-1-1 1 0 0,1 0-1 0 0,-1 0 1 0 0,1 0-1 0 0,0 0 1 0 0,-1 1 0 0 0,1-1-1 0 0,0 0 1 0 0,-1 0-1 0 0,1 0 1 0 0,-1 0-1 0 0,1 0 1 0 0,0-1 0 0 0,-1 1-1 0 0,1 0 1 0 0,0 0-1 0 0,-1 0 1 0 0,2-1-1 0 0,-2 1 19 0 0,1 0 0 0 0,0 0 0 0 0,0 0 0 0 0,-1-1 0 0 0,1 1 0 0 0,0 0 0 0 0,-1 0 0 0 0,1-1 0 0 0,-1 1 0 0 0,1 0-1 0 0,0-1 1 0 0,-1 1 0 0 0,1-1 0 0 0,-1 1 0 0 0,1-1 0 0 0,-1 1 0 0 0,1-1 0 0 0,-1 1 0 0 0,1-1 0 0 0,-1 1 0 0 0,1-2-1 0 0,-1 2-99 0 0,0 0 0 0 0,-1 0 0 0 0,1 0-1 0 0,0-1 1 0 0,0 1 0 0 0,0 0 0 0 0,0 0-1 0 0,0 0 1 0 0,-1 0 0 0 0,1 0 0 0 0,0 0-1 0 0,0-1 1 0 0,0 1 0 0 0,0 0 0 0 0,0 0-1 0 0,-1 0 1 0 0,1 0 0 0 0,0 0 0 0 0,0 0-1 0 0,0 0 1 0 0,-1 0 0 0 0,1 0-1 0 0,0 0 1 0 0,0 0 0 0 0,0 0 0 0 0,-1 0-1 0 0,1 0 1 0 0,0 0 0 0 0,0 0 0 0 0,0 0-1 0 0,-1 0 1 0 0,1 0 0 0 0,0 0 0 0 0,0 0-1 0 0,0 0 1 0 0,0 0 0 0 0,-1 0 0 0 0,1 0-1 0 0,0 1 1 0 0,0-1 0 0 0,0 0 0 0 0,-11 5 672 0 0,10-5-323 0 0,-1 1-244 0 0,0 0 0 0 0,0 0 0 0 0,1 0 0 0 0,-1 0 0 0 0,1 0 0 0 0,-1 0 0 0 0,1 0 1 0 0,-1 1-1 0 0,1-1 0 0 0,0 0 0 0 0,0 1 0 0 0,-1-1 0 0 0,0 3 923 0 0,86-10 1458 0 0,-28 0-2362 0 0,-11 3-56 0 0,262-11-24 0 0,-280 14-184 0 0,-12-1-254 0 0,1 1 0 0 0,-1 1-1 0 0,1 0 1 0 0,18 4 0 0 0,-33-5 135 0 0,-1 0 1 0 0,1 0-1 0 0,0 0 1 0 0,0 0-1 0 0,0 1 1 0 0,0-1-1 0 0,0 0 1 0 0,-1 0-1 0 0,1 1 1 0 0,0-1-1 0 0,0 1 1 0 0,0-1-1 0 0,-1 1 1 0 0,1-1-1 0 0,0 1 1 0 0,-1-1-1 0 0,1 1 1 0 0,0-1-1 0 0,-1 1 1 0 0,1 0-1 0 0,-1 0 1 0 0,1-1-1 0 0,-1 1 1 0 0,1 0-1 0 0,-1 0 1 0 0,1-1-1 0 0,-1 1 1 0 0,0 0-1 0 0,0 0 1 0 0,1 0-1 0 0,-1 0 1 0 0,0 0-1 0 0,0-1 1 0 0,0 3-1 0 0,-2 6-1401 0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8.0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28 512 0 0,'-3'0'53'0'0,"0"0"1671"0"0,0-1-1 0 0,0 1 1 0 0,0 0-1 0 0,0 1 0 0 0,0-1 1 0 0,0 1-1 0 0,0-1 1 0 0,0 1-1 0 0,-3 1 982 0 0,17-3-500 0 0,35-1-1103 0 0,66-12 0 0 0,-55 6-2862 0 0,1 2-3640 0 0,-49 5 2173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41.3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260 141 8 0 0,'2'-4'407'0'0,"-1"-1"-1"0"0,0 0 1 0 0,0 1 0 0 0,-1-1-1 0 0,1 0 1 0 0,-1 0 0 0 0,0 1-1 0 0,0-1 1 0 0,-1-5 0 0 0,0 8-275 0 0,1 1 0 0 0,0-1 1 0 0,0 1-1 0 0,-1-1 0 0 0,1 1 1 0 0,-1 0-1 0 0,0-1 1 0 0,1 1-1 0 0,-1 0 0 0 0,0-1 1 0 0,1 1-1 0 0,-1 0 1 0 0,0 0-1 0 0,0 0 0 0 0,0 0 1 0 0,0 0-1 0 0,0 0 0 0 0,-1 0 1 0 0,1 0-1 0 0,0 0 1 0 0,0 0-1 0 0,-1 0 0 0 0,1 1 1 0 0,0-1-1 0 0,-1 1 0 0 0,1-1 1 0 0,-1 1-1 0 0,1-1 1 0 0,0 1-1 0 0,-1 0 0 0 0,1 0 1 0 0,-3 0-1 0 0,-2 0 212 0 0,-1 1-1 0 0,1 0 1 0 0,0 1-1 0 0,0-1 1 0 0,0 1 0 0 0,0 0-1 0 0,0 1 1 0 0,1-1-1 0 0,-1 1 1 0 0,0 1 0 0 0,1-1-1 0 0,-8 7 1 0 0,0 1 102 0 0,0 0 1 0 0,0 2 0 0 0,-14 17-1 0 0,15-14 16 0 0,0 1-1 0 0,-16 30 0 0 0,23-38-350 0 0,1 0 0 0 0,0 0 0 0 0,1 0 0 0 0,0 0 1 0 0,1 1-1 0 0,-1-1 0 0 0,0 17 0 0 0,3-21-93 0 0,1 0 0 0 0,-1 0 1 0 0,1 0-1 0 0,0-1 0 0 0,1 1 0 0 0,-1 0 1 0 0,1-1-1 0 0,0 1 0 0 0,0-1 0 0 0,0 1 1 0 0,1-1-1 0 0,-1 0 0 0 0,1 0 0 0 0,0 0 1 0 0,0 0-1 0 0,1-1 0 0 0,-1 1 0 0 0,1-1 1 0 0,0 0-1 0 0,6 4 0 0 0,-1 0-18 0 0,1-1 1 0 0,-1-1-1 0 0,2 1 0 0 0,-1-1 1 0 0,0-1-1 0 0,1 0 0 0 0,20 4 0 0 0,-14-5 9 0 0,-1-1-1 0 0,1-1 1 0 0,-1 0-1 0 0,1-1 0 0 0,0-1 1 0 0,31-6-1 0 0,-38 5-28 0 0,0 0 0 0 0,0-1 0 0 0,-1 0 1 0 0,1-1-1 0 0,-1 0 0 0 0,0 0 0 0 0,0-1 0 0 0,-1-1 0 0 0,1 1 0 0 0,-1-1 0 0 0,0 0 0 0 0,12-13 0 0 0,-18 16 13 0 0,0 0 0 0 0,0 0 0 0 0,0-1 1 0 0,0 1-1 0 0,0 0 0 0 0,-1-1 0 0 0,1 1 0 0 0,-1-1 0 0 0,0 1 0 0 0,0-1 0 0 0,0 0 0 0 0,-1 1 0 0 0,1-1 0 0 0,-1 0 0 0 0,0 1 0 0 0,0-1 0 0 0,0 0 0 0 0,0 0 0 0 0,-1 1 0 0 0,0-1 0 0 0,1 0 1 0 0,-1 1-1 0 0,-1-1 0 0 0,1 0 0 0 0,-3-5 0 0 0,-5-6-20 0 0,1-1 0 0 0,-2 2 0 0 0,0-1 0 0 0,-14-14 0 0 0,19 22 21 0 0,-5-5 18 0 0,-1 0 1 0 0,0 1-1 0 0,0 0 1 0 0,-1 1-1 0 0,-1 0 1 0 0,1 1-1 0 0,-19-11 1 0 0,26 18-1 0 0,1 0 1 0 0,-1 0 0 0 0,1 0 0 0 0,-1 0 0 0 0,0 1 0 0 0,0 0 0 0 0,0 0 0 0 0,0 0-1 0 0,0 0 1 0 0,0 1 0 0 0,0 0 0 0 0,0 0 0 0 0,0 0 0 0 0,0 1 0 0 0,0-1 0 0 0,0 1-1 0 0,1 1 1 0 0,-1-1 0 0 0,0 0 0 0 0,0 1 0 0 0,1 0 0 0 0,-1 0 0 0 0,1 1 0 0 0,0-1-1 0 0,-1 1 1 0 0,1 0 0 0 0,-4 4 0 0 0,3-2-9 0 0,0 0 1 0 0,0 1-1 0 0,0-1 0 0 0,1 1 1 0 0,0 0-1 0 0,0 0 0 0 0,1 0 0 0 0,-1 1 1 0 0,1-1-1 0 0,1 1 0 0 0,-1 0 1 0 0,1-1-1 0 0,-1 10 0 0 0,2-13-1 0 0,1 0-1 0 0,-1 0 0 0 0,1 0 1 0 0,0 0-1 0 0,0 0 0 0 0,0 0 0 0 0,1 0 1 0 0,-1 0-1 0 0,1 0 0 0 0,0-1 1 0 0,0 1-1 0 0,0 0 0 0 0,0 0 1 0 0,0 0-1 0 0,0-1 0 0 0,1 1 1 0 0,-1 0-1 0 0,1-1 0 0 0,0 0 0 0 0,0 1 1 0 0,0-1-1 0 0,0 0 0 0 0,0 0 1 0 0,0 0-1 0 0,1 0 0 0 0,-1 0 1 0 0,0-1-1 0 0,1 1 0 0 0,0-1 1 0 0,-1 1-1 0 0,1-1 0 0 0,0 0 0 0 0,5 1 1 0 0,5 2 8 0 0,1-1 1 0 0,-1-1-1 0 0,1 0 1 0 0,26-1-1 0 0,55-7-127 0 0,-67 3 78 0 0,-1-2-1 0 0,0-1 1 0 0,28-10-1 0 0,-37 10 31 0 0,0-1 0 0 0,0-1 0 0 0,0-1 0 0 0,-1-1-1 0 0,18-12 1 0 0,-29 16 13 0 0,-1 1 1 0 0,1-1-1 0 0,-1 0 0 0 0,0 0 0 0 0,-1 0 0 0 0,0 0 0 0 0,0-1 0 0 0,0 0 0 0 0,5-13 0 0 0,0 2 74 0 0,-19 41 124 0 0,1 1 1 0 0,2 0 0 0 0,-9 46 0 0 0,15-62-147 0 0,0 1 1 0 0,0-1 0 0 0,1 1-1 0 0,0 0 1 0 0,1-1 0 0 0,0 1-1 0 0,0 0 1 0 0,5 15 0 0 0,-4-19-37 0 0,0 1 0 0 0,1-1 1 0 0,-1 0-1 0 0,1 1 1 0 0,0-1-1 0 0,0-1 0 0 0,0 1 1 0 0,1 0-1 0 0,0-1 1 0 0,0 0-1 0 0,0 0 0 0 0,0 0 1 0 0,1 0-1 0 0,5 4 1 0 0,-7-7-17 0 0,1 1 0 0 0,-1 0 1 0 0,1-1-1 0 0,-1 0 0 0 0,1 0 0 0 0,-1 0 1 0 0,1 0-1 0 0,-1 0 0 0 0,1-1 1 0 0,0 1-1 0 0,0-1 0 0 0,5-1 0 0 0,-3 1 2 0 0,1-1-1 0 0,-1-1 0 0 0,1 1 0 0 0,-1-1 1 0 0,0 0-1 0 0,10-5 0 0 0,-5 1-19 0 0,-1 0 0 0 0,1-1 1 0 0,-1 0-1 0 0,0-1 0 0 0,-1 0 0 0 0,0 0 0 0 0,8-10 0 0 0,-13 12-4 0 0,0 1 0 0 0,-1-1 0 0 0,1 0 0 0 0,-1 0-1 0 0,-1 0 1 0 0,1-1 0 0 0,-1 1 0 0 0,0 0 0 0 0,-1-1 0 0 0,1 1 0 0 0,0-10 0 0 0,0-11-29 0 0,-3-41 1 0 0,0 29 60 0 0,0 11-35 0 0,0 22 92 0 0,-1 19 20 0 0,0 8-70 0 0,1 0 0 0 0,1 0 1 0 0,1 0-1 0 0,1-1 1 0 0,0 1-1 0 0,6 21 0 0 0,-6-34-8 0 0,1 0 0 0 0,0-1 0 0 0,0 1 0 0 0,0-1 0 0 0,1 1 0 0 0,0-1 0 0 0,0 0 0 0 0,1-1 0 0 0,0 1 0 0 0,0-1 0 0 0,1 0 0 0 0,0 0 0 0 0,0 0 0 0 0,0-1 0 0 0,0 0 0 0 0,1 0 0 0 0,0-1 0 0 0,11 6 0 0 0,-9-6-15 0 0,1 0 0 0 0,1 0-1 0 0,-1-1 1 0 0,1 0-1 0 0,14 1 1 0 0,-20-3 5 0 0,1-1 1 0 0,0 0 0 0 0,-1 0-1 0 0,1 0 1 0 0,0 0-1 0 0,-1-1 1 0 0,1 0 0 0 0,0-1-1 0 0,-1 1 1 0 0,1-1 0 0 0,8-4-1 0 0,-8 3-10 0 0,-1 0 0 0 0,1 0 0 0 0,-1-1 0 0 0,0 0 0 0 0,0 0 0 0 0,-1 0 0 0 0,1 0 1 0 0,-1-1-1 0 0,4-5 0 0 0,-6 7 0 0 0,0 0 1 0 0,0 0 0 0 0,-1 0-1 0 0,0 0 1 0 0,1-1-1 0 0,-1 1 1 0 0,-1 0 0 0 0,1-1-1 0 0,0 1 1 0 0,-1-1 0 0 0,1 1-1 0 0,-1-1 1 0 0,0 1 0 0 0,-1-1-1 0 0,1 1 1 0 0,0-1-1 0 0,-2-5 1 0 0,-3-9 13 0 0,-1 0 0 0 0,-1 1 0 0 0,-11-24 0 0 0,-33-48 15 0 0,44 77-26 0 0,-2-2-7 0 0,0-1 0 0 0,-23-25 0 0 0,29 37 21 0 0,1 0 0 0 0,-1 0 1 0 0,0 0-1 0 0,1 1 0 0 0,-1-1 0 0 0,-1 1 0 0 0,1 0 0 0 0,0 0 1 0 0,0 0-1 0 0,-1 1 0 0 0,1-1 0 0 0,-1 1 0 0 0,0 0 0 0 0,1 0 1 0 0,-1 0-1 0 0,0 0 0 0 0,0 0 0 0 0,0 1 0 0 0,-7 0 0 0 0,10 0-13 0 0,0 1-1 0 0,0-1 0 0 0,0 1 0 0 0,0-1 0 0 0,0 1 0 0 0,0-1 0 0 0,1 1 0 0 0,-1 0 0 0 0,0-1 0 0 0,0 1 0 0 0,1 0 0 0 0,-1 0 0 0 0,0 0 1 0 0,1 0-1 0 0,-1-1 0 0 0,1 1 0 0 0,-1 0 0 0 0,1 0 0 0 0,-1 0 0 0 0,1 0 0 0 0,0 0 0 0 0,-1 0 0 0 0,1 0 0 0 0,0 0 0 0 0,0 1 0 0 0,0-1 0 0 0,0 0 1 0 0,0 0-1 0 0,0 1 0 0 0,0 2 4 0 0,0-1-1 0 0,0 1 1 0 0,0-1 0 0 0,0 1 0 0 0,1-1 0 0 0,0 1-1 0 0,2 5 1 0 0,-2-6-3 0 0,1 0 1 0 0,1 0-1 0 0,-1 0 0 0 0,0 0 0 0 0,1 0 0 0 0,-1-1 1 0 0,1 0-1 0 0,0 1 0 0 0,0-1 0 0 0,0 0 1 0 0,0 0-1 0 0,0-1 0 0 0,0 1 0 0 0,0-1 0 0 0,1 1 1 0 0,-1-1-1 0 0,1 0 0 0 0,-1 0 0 0 0,1 0 1 0 0,6 0-1 0 0,8 1-14 0 0,0-1 0 0 0,33-2 1 0 0,-44 0 10 0 0,55-6-70 0 0,-39 4 41 0 0,31-1 0 0 0,-53 4 36 0 0,0 0 0 0 0,0 1 0 0 0,0-1 0 0 0,0 0 0 0 0,0 1 0 0 0,-1-1-1 0 0,1 1 1 0 0,0-1 0 0 0,0 1 0 0 0,0 0 0 0 0,0-1 0 0 0,0 1 0 0 0,-1 0 0 0 0,1-1 0 0 0,0 1 0 0 0,-1 0 0 0 0,1 0 0 0 0,0 1 0 0 0,13 22 11 0 0,-5-9 54 0 0,0-2-103 0 0,-2-2 24 0 0,0 0-1 0 0,1-1 1 0 0,14 13 0 0 0,-19-20 12 0 0,0 0 0 0 0,1 0 0 0 0,0-1 1 0 0,-1 1-1 0 0,1-1 0 0 0,0 0 0 0 0,0 0 0 0 0,0-1 1 0 0,1 1-1 0 0,-1-1 0 0 0,0 0 0 0 0,0 0 0 0 0,1 0 1 0 0,4 0-1 0 0,4-1 4 0 0,-1-1 0 0 0,0 0 0 0 0,0-1 0 0 0,0 0 0 0 0,0-1 0 0 0,0 0 0 0 0,-1-1 0 0 0,1 0 0 0 0,-1-1 0 0 0,0 0 0 0 0,0-1 0 0 0,-1 0 0 0 0,17-12 0 0 0,-24 16-6 0 0,-1-1 1 0 0,1 1-1 0 0,-1 0 0 0 0,1-1 1 0 0,-1 1-1 0 0,0-1 0 0 0,0 0 1 0 0,0 0-1 0 0,0 0 1 0 0,0 0-1 0 0,-1 0 0 0 0,1 0 1 0 0,-1 0-1 0 0,0 0 1 0 0,0 0-1 0 0,0-1 0 0 0,0-5 1 0 0,-1 4 2 0 0,0 1 0 0 0,0-1 0 0 0,-1 0 1 0 0,1 1-1 0 0,-1-1 0 0 0,-1 1 0 0 0,1-1 0 0 0,0 1 1 0 0,-1-1-1 0 0,0 1 0 0 0,0 0 0 0 0,-5-7 0 0 0,4 7 3 0 0,0-1 0 0 0,0 1 0 0 0,-1 0 0 0 0,0 0 0 0 0,0 0 0 0 0,0 0 0 0 0,0 1 0 0 0,0-1-1 0 0,-1 1 1 0 0,0 0 0 0 0,1 0 0 0 0,-1 1 0 0 0,-6-3 0 0 0,3 3 1 0 0,1 0 0 0 0,0 0 0 0 0,-1 1 1 0 0,1-1-1 0 0,-1 2 0 0 0,0-1 0 0 0,1 1 0 0 0,-16 2 0 0 0,14-1 21 0 0,0 0 0 0 0,0 1-1 0 0,0 0 1 0 0,1 1 0 0 0,-1 0-1 0 0,1 1 1 0 0,-1-1 0 0 0,1 2-1 0 0,0-1 1 0 0,1 1 0 0 0,-1 0 0 0 0,1 1-1 0 0,0-1 1 0 0,0 1 0 0 0,1 1-1 0 0,-10 10 1 0 0,10-7 21 0 0,0 0 1 0 0,0 0-1 0 0,1 0 1 0 0,0 1-1 0 0,1 0 0 0 0,0 0 1 0 0,0 0-1 0 0,1 0 1 0 0,-2 20-1 0 0,4-23-26 0 0,1-1 0 0 0,0 0 0 0 0,0 1 1 0 0,1-1-1 0 0,0 0 0 0 0,0 0 0 0 0,1 0 0 0 0,0 1 0 0 0,0-1 0 0 0,0-1 1 0 0,1 1-1 0 0,0 0 0 0 0,1-1 0 0 0,-1 1 0 0 0,1-1 0 0 0,7 9 0 0 0,1-2-13 0 0,-1-1 0 0 0,2 0 0 0 0,-1-1 0 0 0,2 0 0 0 0,-1-1 0 0 0,1-1 0 0 0,1 0 0 0 0,0-1 0 0 0,0 0 0 0 0,30 9 0 0 0,-43-16-9 0 0,0-1-1 0 0,-1 1 1 0 0,1-1-1 0 0,0 0 1 0 0,0 0-1 0 0,0 0 1 0 0,0 0-1 0 0,0 0 1 0 0,0 0-1 0 0,0 0 1 0 0,0-1-1 0 0,0 1 1 0 0,-1-1-1 0 0,1 1 1 0 0,0-1-1 0 0,0 0 1 0 0,0 0-1 0 0,-1 0 1 0 0,1 0-1 0 0,0 0 1 0 0,2-2-1 0 0,2-3-3 0 0,0 0 1 0 0,0 0-1 0 0,9-13 0 0 0,-2 3-21 0 0,16-21-179 0 0,47-80 1 0 0,-14 19-101 0 0,-55 88 294 0 0,1 0 0 0 0,0 1 0 0 0,1-1 0 0 0,12-10 0 0 0,-17 17 15 0 0,0 0 0 0 0,0 1 0 0 0,0-1 0 0 0,0 1 0 0 0,0 0 0 0 0,8-3 0 0 0,-10 5-6 0 0,0-1 0 0 0,1 1 0 0 0,-1-1 0 0 0,0 1 0 0 0,1 0 0 0 0,-1 0 0 0 0,0 0 0 0 0,1 0 0 0 0,-1 0 0 0 0,0 1 0 0 0,0-1 0 0 0,1 1 0 0 0,-1-1 0 0 0,3 2 0 0 0,-2 0 7 0 0,-1-1 0 0 0,1 1 1 0 0,-1 0-1 0 0,0-1 0 0 0,0 1 0 0 0,1 1 1 0 0,-1-1-1 0 0,-1 0 0 0 0,1 0 0 0 0,0 1 1 0 0,0-1-1 0 0,-1 1 0 0 0,0-1 0 0 0,1 1 1 0 0,-1 0-1 0 0,0-1 0 0 0,0 1 0 0 0,0 0 0 0 0,-1 0 1 0 0,1 4-1 0 0,1 7 38 0 0,0 1 0 0 0,-1 26 1 0 0,-1-29-39 0 0,-1 14-5 0 0,1 0 9 0 0,4 43 0 0 0,-3-61-20 0 0,1 0 0 0 0,0 0 1 0 0,0 0-1 0 0,0-1 0 0 0,1 1 1 0 0,0 0-1 0 0,1-1 0 0 0,0 0 1 0 0,7 11-1 0 0,-6-12-11 0 0,-2-1-594 0 0,1 0-1 0 0,0 0 0 0 0,0 0 1 0 0,0 0-1 0 0,1-1 1 0 0,0 0-1 0 0,8 7 1 0 0,-2-6-1446 0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8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70 260 512 0 0,'-8'0'2930'0'0,"0"-1"0"0"0,0 0 1 0 0,0 0-1 0 0,0-1 0 0 0,-10-3 0 0 0,17 5-2751 0 0,1-1 0 0 0,-1 1-1 0 0,0 0 1 0 0,1-1 0 0 0,-1 1-1 0 0,1-1 1 0 0,-1 1 0 0 0,0-1-1 0 0,1 1 1 0 0,-1-1 0 0 0,1 1-1 0 0,-1-1 1 0 0,1 1 0 0 0,0-1-1 0 0,-1 0 1 0 0,1 1-1 0 0,0-1 1 0 0,-1 0 0 0 0,1 1-1 0 0,0-1 1 0 0,0 0 0 0 0,-1 0-1 0 0,1 0 1 0 0,0-1 48 0 0,0 0-1 0 0,0-1 1 0 0,0 1 0 0 0,0 0-1 0 0,0 0 1 0 0,1 0 0 0 0,-1 0-1 0 0,2-3 1 0 0,0-2 110 0 0,1 0-1 0 0,0 1 1 0 0,7-13 0 0 0,9-11-30 0 0,-7 9-187 0 0,1 1 1 0 0,31-36-1 0 0,-40 52-114 0 0,0 0 1 0 0,0-1-1 0 0,1 2 1 0 0,-1-1-1 0 0,1 0 1 0 0,0 1-1 0 0,0 0 1 0 0,1 0-1 0 0,-1 1 1 0 0,0-1-1 0 0,1 1 1 0 0,0 0-1 0 0,-1 1 0 0 0,1-1 1 0 0,0 1-1 0 0,0 0 1 0 0,6 0-1 0 0,-9 1-1 0 0,-1 1 0 0 0,1-1 0 0 0,0 0 0 0 0,-1 1 0 0 0,1 0 0 0 0,0 0 0 0 0,-1-1 0 0 0,1 1 0 0 0,-1 1 0 0 0,0-1 0 0 0,1 0 0 0 0,3 4-1 0 0,-1-2-4 0 0,-1 1 0 0 0,0 0 0 0 0,0 0 0 0 0,0 1-1 0 0,5 7 1 0 0,0 3 11 0 0,-1 0 0 0 0,13 33 0 0 0,-10-14 7 0 0,-1 1-1 0 0,8 60 0 0 0,-5-22 45 0 0,-11-62-55 0 0,1 0 0 0 0,0-1 1 0 0,1 1-1 0 0,0-1 0 0 0,0 0 1 0 0,10 17-1 0 0,-12-25-40 0 0,-1 0 0 0 0,1 1-1 0 0,0-1 1 0 0,0 0 0 0 0,0 0 0 0 0,0 0 0 0 0,0 0 0 0 0,0 0 0 0 0,0 0-1 0 0,0-1 1 0 0,1 1 0 0 0,-1-1 0 0 0,1 0 0 0 0,-1 1 0 0 0,1-1 0 0 0,0 0-1 0 0,-1-1 1 0 0,1 1 0 0 0,0 0 0 0 0,0-1 0 0 0,0 0 0 0 0,-1 1 0 0 0,1-1-1 0 0,0 0 1 0 0,0 0 0 0 0,0-1 0 0 0,-1 1 0 0 0,1-1 0 0 0,0 1 0 0 0,5-3-1 0 0,4-2-1226 0 0,0-1 0 0 0,0 0-1 0 0,0-1 1 0 0,16-13 0 0 0,-7 5-3167 0 0,-8 6 988 0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39.4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89 8 0 0,'11'-21'3026'0'0,"-6"11"-54"0"0,0 1 0 0 0,6-15 1 0 0,-1-1 2074 0 0,-28 28 18 0 0,14 0-4828 0 0,0 0 0 0 0,0 1-1 0 0,0-1 1 0 0,0 1 0 0 0,1-1 0 0 0,-1 1-1 0 0,1 0 1 0 0,-4 6 0 0 0,-12 14 334 0 0,-77 78 575 0 0,-6 11-265 0 0,32-33-434 0 0,-48 46 179 0 0,117-126-627 0 0,1 1 1 0 0,-1-1 0 0 0,1 1 0 0 0,-1-1-1 0 0,0 1 1 0 0,1-1 0 0 0,-1 1 0 0 0,0-1-1 0 0,1 0 1 0 0,-1 1 0 0 0,0-1 0 0 0,0 0 0 0 0,1 0-1 0 0,-1 1 1 0 0,-1-1 0 0 0,0-3-105 0 0,5-5-68 0 0,7-9-855 0 0,0 0-1 0 0,2 1 1 0 0,21-25-1 0 0,22-11-5615 0 0,-29 30 2982 0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40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15 1608 0 0,'-5'-2'1991'0'0,"-1"-1"-1"0"0,1 1 0 0 0,-1 0 0 0 0,1 0 0 0 0,-9-1 1 0 0,13 3-1647 0 0,-1-1 1 0 0,1 1 0 0 0,0 0 0 0 0,0 0-1 0 0,-1 0 1 0 0,1 0 0 0 0,0 0-1 0 0,0 0 1 0 0,-1 1 0 0 0,1-1-1 0 0,0 0 1 0 0,0 1 0 0 0,-1-1 0 0 0,0 1-1 0 0,2 0-247 0 0,-1-1 0 0 0,0 1 0 0 0,1-1 0 0 0,-1 1 0 0 0,1 0 0 0 0,0-1 1 0 0,-1 1-1 0 0,1 0 0 0 0,-1-1 0 0 0,1 1 0 0 0,0 0 0 0 0,0-1 0 0 0,-1 1 0 0 0,1 0 0 0 0,0 0 0 0 0,0-1 0 0 0,0 1 0 0 0,0 0 0 0 0,0 0 0 0 0,0 0 0 0 0,0-1 0 0 0,0 1 0 0 0,0 0 0 0 0,0 0 0 0 0,1 1 0 0 0,0 2 57 0 0,1-1-1 0 0,0 1 0 0 0,0 0 1 0 0,0-1-1 0 0,0 1 1 0 0,1-1-1 0 0,0 0 0 0 0,0 1 1 0 0,-1-1-1 0 0,2-1 1 0 0,4 5-1 0 0,3 3 143 0 0,3 6-168 0 0,-1 0-1 0 0,0 1 1 0 0,-1 1 0 0 0,0 0 0 0 0,-2 1 0 0 0,0 0 0 0 0,-1 0 0 0 0,-1 1 0 0 0,-1 0 0 0 0,6 28 0 0 0,-10-34-76 0 0,-2 1 0 0 0,1 28 0 0 0,13-60-12 0 0,-1-4-65 0 0,-1 0 0 0 0,0-1 0 0 0,-2 0 0 0 0,0-1 0 0 0,-2-1 1 0 0,-1 0-1 0 0,8-34 0 0 0,-15 57 22 0 0,18-71-68 0 0,-16 63 62 0 0,1-1 1 0 0,0 1-1 0 0,0 0 0 0 0,1 0 0 0 0,7-10 0 0 0,-8 15-2 0 0,-4 7 37 0 0,-3 7-62 0 0,-7 4 56 0 0,-1-1-1 0 0,0 0 1 0 0,-1-1-1 0 0,-14 12 1 0 0,-56 40 60 0 0,64-50-34 0 0,6-5-30 0 0,-68 47 247 0 0,66-47-96 0 0,-1-1 0 0 0,-1 0 0 0 0,-24 9 0 0 0,40-17-167 0 0,0 0 0 0 0,0 0 0 0 0,0 0 0 0 0,-1 0 1 0 0,1 0-1 0 0,0 0 0 0 0,0 0 0 0 0,0 0 0 0 0,0 0 0 0 0,0 0 1 0 0,0 0-1 0 0,0 0 0 0 0,0 0 0 0 0,-1 0 0 0 0,1 0 0 0 0,0 0 0 0 0,0 0 1 0 0,0 0-1 0 0,0 0 0 0 0,0 0 0 0 0,0 0 0 0 0,0 0 0 0 0,0 0 1 0 0,0 0-1 0 0,0-1 0 0 0,-1 1 0 0 0,1 0 0 0 0,0 0 0 0 0,0 0 0 0 0,0 0 1 0 0,0 0-1 0 0,0 0 0 0 0,0 0 0 0 0,0 0 0 0 0,0 0 0 0 0,0-1 1 0 0,0 1-1 0 0,0 0 0 0 0,0 0 0 0 0,0 0 0 0 0,0 0 0 0 0,0 0 0 0 0,0 0 1 0 0,0 0-1 0 0,0-1 0 0 0,1-8 3 0 0,3-8-4 0 0,4 0-32 0 0,0-1-1 0 0,2 1 1 0 0,18-25 0 0 0,-20 31 27 0 0,-3 4 5 0 0,1-1-1 0 0,0 2 0 0 0,0-1 0 0 0,1 1 0 0 0,-1 0 0 0 0,11-7 0 0 0,-12 10-3 0 0,-1 0 0 0 0,1 0 1 0 0,0 1-1 0 0,0-1 1 0 0,1 1-1 0 0,-1 0 0 0 0,0 1 1 0 0,1-1-1 0 0,-1 1 0 0 0,1 0 1 0 0,7 0-1 0 0,-12 1 6 0 0,0 0-1 0 0,0 0 1 0 0,0 0 0 0 0,0 1-1 0 0,0-1 1 0 0,1 0-1 0 0,-1 1 1 0 0,0-1 0 0 0,0 1-1 0 0,0-1 1 0 0,0 1-1 0 0,0 0 1 0 0,-1-1 0 0 0,1 1-1 0 0,0 0 1 0 0,0 0-1 0 0,0 0 1 0 0,0-1 0 0 0,-1 1-1 0 0,1 0 1 0 0,-1 0-1 0 0,1 0 1 0 0,0 0 0 0 0,-1 0-1 0 0,1 0 1 0 0,-1 1-1 0 0,0-1 1 0 0,1 0 0 0 0,-1 0-1 0 0,0 0 1 0 0,0 0-1 0 0,0 0 1 0 0,0 3 0 0 0,1 0 9 0 0,-1 1 0 0 0,0-1-1 0 0,0 1 1 0 0,-1 0 0 0 0,1-1 0 0 0,-1 1 0 0 0,-2 5 0 0 0,-1 1-1 0 0,-1 1 0 0 0,-1-1-1 0 0,0-1 1 0 0,0 1 0 0 0,-1-1 0 0 0,-1 0 0 0 0,-12 14-1 0 0,-7 3 64 0 0,-33 26 0 0 0,58-52-74 0 0,-2 3 5 0 0,1-1 1 0 0,-1 0-1 0 0,-1 0 1 0 0,-7 4-1 0 0,10-7-4 0 0,1 1 0 0 0,0-1 0 0 0,-1 1 0 0 0,1-1 0 0 0,-1 0 0 0 0,1 0 0 0 0,-1 1 0 0 0,1-1 0 0 0,-1 0 0 0 0,1 0 0 0 0,-1-1 0 0 0,1 1 0 0 0,-1 0 0 0 0,1 0 0 0 0,-1-1 0 0 0,1 1 0 0 0,-1-1 0 0 0,1 1 0 0 0,0-1 0 0 0,-3-1 0 0 0,1 0-1 0 0,1 1 0 0 0,-1-1 0 0 0,1 0 0 0 0,-1 0-1 0 0,1 0 1 0 0,0 0 0 0 0,0 0 0 0 0,0 0 0 0 0,-3-5-1 0 0,4 6 3 0 0,1-1 0 0 0,-1 1-1 0 0,0-1 1 0 0,1 0-1 0 0,-1 1 1 0 0,1-1 0 0 0,0 0-1 0 0,0 1 1 0 0,-1-1-1 0 0,1 0 1 0 0,0 0 0 0 0,0 1-1 0 0,1-1 1 0 0,-1 0-1 0 0,0 0 1 0 0,1 1 0 0 0,-1-1-1 0 0,2-3 1 0 0,-1 0-3 0 0,1 0 1 0 0,0 0-1 0 0,0 0 0 0 0,1 0 1 0 0,-1 0-1 0 0,1 1 1 0 0,0-1-1 0 0,0 1 1 0 0,1 0-1 0 0,-1-1 0 0 0,1 2 1 0 0,0-1-1 0 0,0 0 1 0 0,0 1-1 0 0,1 0 0 0 0,-1 0 1 0 0,8-4-1 0 0,-4 3 5 0 0,0 1-1 0 0,0 0 0 0 0,0 1 1 0 0,0 0-1 0 0,1 0 0 0 0,-1 1 1 0 0,1 0-1 0 0,0 0 1 0 0,-1 1-1 0 0,1 0 0 0 0,0 0 1 0 0,11 3-1 0 0,-6 0 3 0 0,0 0 1 0 0,-1 1-1 0 0,1 0 0 0 0,-1 2 1 0 0,0-1-1 0 0,21 13 0 0 0,-23-10-282 0 0,-9-7 305 0 0,0 1 0 0 0,0-1 0 0 0,0 0 0 0 0,0 1 0 0 0,0-1 0 0 0,0 0 1 0 0,4 1-1 0 0,4-3-2337 0 0,1-8-3459 0 0,-6 3 1792 0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42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31 512 0 0,'-4'2'1358'0'0,"1"-1"0"0"0,0 1 0 0 0,-1-1 0 0 0,0 0-1 0 0,1 0 1 0 0,-7 0 0 0 0,-10 3 6225 0 0,33-6-2647 0 0,17-2-4523 0 0,-16 3 19 0 0,86-12 171 0 0,-20 2-892 0 0,92-1 0 0 0,-171 12 242 0 0,-1 0-1 0 0,1 0 0 0 0,0-1 0 0 0,0 2 1 0 0,0-1-1 0 0,-1 0 0 0 0,1 0 0 0 0,0 0 1 0 0,0 0-1 0 0,0 0 0 0 0,-1 1 0 0 0,1-1 1 0 0,0 0-1 0 0,0 1 0 0 0,-1-1 0 0 0,1 0 1 0 0,0 1-1 0 0,1 0 0 0 0,-2 0-49 0 0,0-1-1 0 0,0 0 1 0 0,0 1 0 0 0,0-1-1 0 0,0 1 1 0 0,0-1 0 0 0,0 0-1 0 0,0 1 1 0 0,0-1 0 0 0,0 1-1 0 0,0-1 1 0 0,0 0 0 0 0,0 1-1 0 0,0-1 1 0 0,0 1 0 0 0,-1-1-1 0 0,1 0 1 0 0,0 1-1 0 0,0-1 1 0 0,0 0 0 0 0,-1 1-1 0 0,1-1 1 0 0,0 0 0 0 0,0 1-1 0 0,-1-1 1 0 0,-2 4-864 0 0,0-1-1 0 0,0-1 1 0 0,-1 1 0 0 0,1 0 0 0 0,-7 3-1 0 0,-9 4-3364 0 0,-1 0 1117 0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42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12 1416 0 0,'-1'0'446'0'0,"1"0"0"0"0,-1 0 0 0 0,1 0 0 0 0,-1 0 0 0 0,0 1 0 0 0,1-1 0 0 0,-1 0 0 0 0,1 0 0 0 0,-1 0 0 0 0,1 0 0 0 0,0 1 0 0 0,-1-1 0 0 0,1 0 0 0 0,-1 0 0 0 0,1 1 0 0 0,-1-1 0 0 0,1 0 0 0 0,-1 1 0 0 0,1-1 0 0 0,0 0 0 0 0,-1 1 0 0 0,1-1 0 0 0,-1 1 0 0 0,2 0-224 0 0,-1-1 0 0 0,0 1 0 0 0,1-1 0 0 0,-1 0 0 0 0,1 1 0 0 0,-1-1 1 0 0,0 0-1 0 0,1 1 0 0 0,-1-1 0 0 0,1 0 0 0 0,-1 0 0 0 0,1 1 0 0 0,-1-1 0 0 0,1 0 0 0 0,-1 0 0 0 0,1 0 0 0 0,0 1 0 0 0,30 4 1338 0 0,15-3-1077 0 0,0-2 0 0 0,64-8 0 0 0,-50 3-481 0 0,7-3-287 0 0,-6 1-2621 0 0,-21 5-4086 0 0,-31 2 5097 0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1:05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29 113 512 0 0,'0'-1'417'0'0,"0"0"1"0"0,0 1-1 0 0,0-1 0 0 0,0 0 0 0 0,0 0 1 0 0,0 1-1 0 0,0-1 0 0 0,-1 0 1 0 0,1 1-1 0 0,0-1 0 0 0,0 0 0 0 0,0 1 1 0 0,-1-1-1 0 0,1 1 0 0 0,0-1 1 0 0,-1 0-1 0 0,1 1 0 0 0,0-1 0 0 0,-1 1 1 0 0,1-1-1 0 0,-1 1 0 0 0,1-1 0 0 0,-1 1 1 0 0,1-1-1 0 0,-1 1 0 0 0,0 0 1 0 0,1-1-1 0 0,-1 1 0 0 0,0-1 0 0 0,-8 4 4310 0 0,3 8-3535 0 0,5-7-946 0 0,0 1-1 0 0,1 0 1 0 0,-1-1 0 0 0,1 1-1 0 0,0 0 1 0 0,0 0-1 0 0,1-1 1 0 0,-1 1-1 0 0,3 8 1 0 0,2 5 418 0 0,10 20 1 0 0,-4-8-37 0 0,-11-29-616 0 0,3 6 147 0 0,-1 1 0 0 0,0 1 0 0 0,1 7 0 0 0,-3-14-124 0 0,0 0 1 0 0,0 0-1 0 0,0-1 1 0 0,0 1-1 0 0,0 0 1 0 0,0 0-1 0 0,-1-1 1 0 0,1 1-1 0 0,-1 3 1 0 0,0-5-23 0 0,1 1 0 0 0,0-1 0 0 0,-1 1 0 0 0,1-1 0 0 0,0 1 0 0 0,-1-1 0 0 0,1 1 1 0 0,-1-1-1 0 0,1 1 0 0 0,-1-1 0 0 0,1 0 0 0 0,-1 1 0 0 0,1-1 0 0 0,-1 1 0 0 0,0-1 0 0 0,1 0 0 0 0,-1 0 1 0 0,1 1-1 0 0,-1-1 0 0 0,0 0 0 0 0,1 0 0 0 0,-1 0 0 0 0,0 0 0 0 0,1 0 0 0 0,-2 0 0 0 0,1 0-9 0 0,1 0 0 0 0,-1-1 0 0 0,1 1 0 0 0,0 0 0 0 0,-1 0 0 0 0,1-1 0 0 0,-1 1 0 0 0,1 0 1 0 0,-1-1-1 0 0,1 1 0 0 0,0-1 0 0 0,-1 1 0 0 0,1-1 0 0 0,0 1 0 0 0,0 0 0 0 0,-1-1 0 0 0,1 1 0 0 0,0-1 0 0 0,0 1 0 0 0,0-1 0 0 0,0 1 0 0 0,-1-1 0 0 0,1 0 0 0 0,0 1 0 0 0,0-1 0 0 0,0 1 0 0 0,0-1 0 0 0,0 1 0 0 0,0-1 0 0 0,0 1 0 0 0,0-1 0 0 0,1 1 0 0 0,-1-1 0 0 0,0 1 0 0 0,0-2 0 0 0,5-19-10 0 0,12-15 43 0 0,37-60-1 0 0,-19 36-42 0 0,-31 52 0 0 0,1 1 1 0 0,0 0-1 0 0,0 0 1 0 0,0 0-1 0 0,1 1 1 0 0,0 0 0 0 0,0 0-1 0 0,1 0 1 0 0,12-8-1 0 0,-15 12 4 0 0,-1 0-1 0 0,1 0 1 0 0,0 0 0 0 0,0 1-1 0 0,0 0 1 0 0,0-1 0 0 0,0 1-1 0 0,0 0 1 0 0,0 1-1 0 0,0-1 1 0 0,0 1 0 0 0,0 0-1 0 0,1 0 1 0 0,-1 0 0 0 0,0 1-1 0 0,0-1 1 0 0,0 1-1 0 0,0 0 1 0 0,0 0 0 0 0,0 0-1 0 0,8 4 1 0 0,-8-2 0 0 0,0-1-1 0 0,-1 1 1 0 0,1 0-1 0 0,0 0 1 0 0,-1 0-1 0 0,1 0 1 0 0,-1 1-1 0 0,0-1 1 0 0,0 1 0 0 0,-1 0-1 0 0,1 0 1 0 0,-1 0-1 0 0,0 0 1 0 0,0 1-1 0 0,2 6 1 0 0,0 2 28 0 0,0 1 1 0 0,-1-1-1 0 0,-1 0 1 0 0,1 16-1 0 0,-3-24 0 0 0,1 1 0 0 0,-1-1 0 0 0,1 0 0 0 0,0 0-1 0 0,1 0 1 0 0,0 0 0 0 0,-1 0 0 0 0,2 0 0 0 0,-1 0 0 0 0,0 0-1 0 0,1-1 1 0 0,6 9 0 0 0,-6-10-170 0 0,0-1 0 0 0,0 1 0 0 0,0 0 0 0 0,0-1 0 0 0,0 0 0 0 0,0 0 0 0 0,6 3 0 0 0,-5-3-638 0 0,1 0-1 0 0,-1-1 1 0 0,1 0-1 0 0,0 1 1 0 0,-1-2-1 0 0,9 2 1 0 0,-3-1-3698 0 0,0 1-314 0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2:26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30 512 0 0,'0'-5'804'0'0,"1"-11"2752"0"0,4 7 3178 0 0,-1 24-2886 0 0,0 19-2317 0 0,-1 0 0 0 0,-4 65 0 0 0,-4-33-645 0 0,2-14-563 0 0,-2 0 0 0 0,-15 65 0 0 0,13-83-304 0 0,4-21-97 0 0,0 0-1 0 0,-9 23 1 0 0,10-28-545 0 0,4-6-1954 0 0,9-11-3470 0 0,-6 4 2938 0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2:27.0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58 360 1944 0 0,'-5'-3'848'0'0,"1"-1"-1"0"0,0 1 1 0 0,-1-1-1 0 0,1-1 0 0 0,1 1 1 0 0,-1-1-1 0 0,1 1 0 0 0,-1-1 1 0 0,2 0-1 0 0,-1 0 1 0 0,0 0-1 0 0,-3-11 0 0 0,4 9-305 0 0,0-1 0 0 0,1 0 0 0 0,0 0 1 0 0,0 1-1 0 0,1-1 0 0 0,0 0 0 0 0,0 0 0 0 0,2-15 0 0 0,0 14-411 0 0,0-1-1 0 0,1 1 1 0 0,0 0 0 0 0,0 0 0 0 0,1 0-1 0 0,0 0 1 0 0,0 1 0 0 0,1-1 0 0 0,0 1-1 0 0,1 0 1 0 0,0 1 0 0 0,0-1 0 0 0,1 1-1 0 0,0 0 1 0 0,15-11 0 0 0,-8 9-82 0 0,1 1 1 0 0,0 0-1 0 0,1 1 0 0 0,0 1 1 0 0,0 0-1 0 0,0 1 1 0 0,1 1-1 0 0,-1 1 0 0 0,1 0 1 0 0,0 1-1 0 0,0 1 1 0 0,23 1-1 0 0,-18 1-49 0 0,0 1 1 0 0,-1 2-1 0 0,1 0 0 0 0,0 1 1 0 0,-1 1-1 0 0,0 1 0 0 0,-1 1 1 0 0,1 1-1 0 0,19 12 0 0 0,-21-11-62 0 0,-1 2 0 0 0,0 0 0 0 0,-1 1 0 0 0,0 1 0 0 0,-1 1 0 0 0,18 19 0 0 0,-29-27 17 0 0,1 0 1 0 0,-1 0-1 0 0,-1 0 0 0 0,1 1 1 0 0,-1-1-1 0 0,-1 1 0 0 0,1 0 0 0 0,-1 1 1 0 0,-1-1-1 0 0,1 0 0 0 0,-1 1 0 0 0,-1-1 1 0 0,0 1-1 0 0,0 0 0 0 0,-1-1 0 0 0,0 1 1 0 0,0 0-1 0 0,-3 12 0 0 0,1-12 33 0 0,-1 0 1 0 0,0-1-1 0 0,0 1 0 0 0,-1 0 0 0 0,0-1 1 0 0,-1 0-1 0 0,0 0 0 0 0,0 0 0 0 0,-1-1 0 0 0,0 1 1 0 0,0-1-1 0 0,0-1 0 0 0,-10 8 0 0 0,-2 1 74 0 0,-1 0-1 0 0,-1-2 1 0 0,-42 23-1 0 0,33-23 105 0 0,-1-1-1 0 0,-1-1 0 0 0,1-1 0 0 0,-2-2 0 0 0,-58 8 0 0 0,62-14-167 0 0,-1-2-1 0 0,0-1 1 0 0,1-1 0 0 0,0-2-1 0 0,-52-13 1 0 0,74 16-179 0 0,0-1 0 0 0,-1 0 0 0 0,1 0 1 0 0,0-1-1 0 0,-8-4 0 0 0,12 6-75 0 0,1 0-1 0 0,-1 0 1 0 0,0-1 0 0 0,1 1 0 0 0,-1-1-1 0 0,0 1 1 0 0,1-1 0 0 0,0 1-1 0 0,-1-1 1 0 0,1 0 0 0 0,0 0 0 0 0,0 0-1 0 0,0 0 1 0 0,0 0 0 0 0,0 0-1 0 0,1 0 1 0 0,-1 0 0 0 0,0 0 0 0 0,1 0-1 0 0,-1-3 1 0 0,3-15-3121 0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2:17.2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316 7 512 0 0,'-2'-1'462'0'0,"0"0"0"0"0,-1 0 0 0 0,1 0-1 0 0,-1 1 1 0 0,1-1 0 0 0,-1 1 0 0 0,1-1 0 0 0,-1 1 0 0 0,1 0 0 0 0,-1 0-1 0 0,1 0 1 0 0,-1 0 0 0 0,1 0 0 0 0,-1 1 0 0 0,1-1 0 0 0,-1 1-1 0 0,1 0 1 0 0,0 0 0 0 0,-1 0 0 0 0,1 0 0 0 0,0 0 0 0 0,0 0-1 0 0,-1 0 1 0 0,-1 3 0 0 0,-7 3 650 0 0,1 1 0 0 0,0 1 0 0 0,-12 13-1 0 0,20-19-1002 0 0,-18 18 582 0 0,2 2 1 0 0,1 0-1 0 0,1 1 0 0 0,1 1 0 0 0,0 0 0 0 0,3 1 1 0 0,-20 53-1 0 0,19-36-292 0 0,1 1 0 0 0,3 0 0 0 0,1 0 1 0 0,-2 63-1 0 0,8-57-251 0 0,3 1 1 0 0,2-1-1 0 0,2 0 1 0 0,14 59-1 0 0,-10-69-140 0 0,3-1-1 0 0,1-1 0 0 0,2 1 1 0 0,1-2-1 0 0,36 60 1 0 0,-46-88-75 0 0,-1-1 0 0 0,2 0 1 0 0,-1 0-1 0 0,1-1 0 0 0,0 1 1 0 0,1-2-1 0 0,0 1 0 0 0,0-1 0 0 0,0 0 1 0 0,12 6-1 0 0,-14-9-251 0 0,0-1 1 0 0,-1 1-1 0 0,1-1 1 0 0,0-1-1 0 0,0 1 0 0 0,0-1 1 0 0,11 0-1 0 0,-11-1-326 0 0,-1 0-1 0 0,1 0 0 0 0,-1-1 1 0 0,1 0-1 0 0,-1 0 0 0 0,0 0 1 0 0,0-1-1 0 0,1 0 1 0 0,7-4-1 0 0,5-4-1614 0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2:18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53 181 512 0 0,'-2'-2'999'0'0,"-1"1"1"0"0,1 0-1 0 0,-1 0 0 0 0,0 1 0 0 0,0-1 0 0 0,1 0 1 0 0,-5 0-1 0 0,5 1-181 0 0,0 0 0 0 0,0 0 0 0 0,0-1 1 0 0,0 1-1 0 0,0-1 0 0 0,0 1 0 0 0,0-1 0 0 0,0 0 0 0 0,0 0 1 0 0,0 0-1 0 0,-1-1 0 0 0,2 1-699 0 0,1 0 1 0 0,0 1-1 0 0,-1-1 1 0 0,1 0 0 0 0,0 0-1 0 0,0 1 1 0 0,0-1-1 0 0,0 0 1 0 0,0 0-1 0 0,0 1 1 0 0,0-1-1 0 0,0 0 1 0 0,0 0-1 0 0,0 1 1 0 0,0-1-1 0 0,0 0 1 0 0,0 0-1 0 0,1 1 1 0 0,-1-1 0 0 0,0 0-1 0 0,1 1 1 0 0,-1-1-1 0 0,0 0 1 0 0,1 1-1 0 0,-1-1 1 0 0,1 0-1 0 0,15-20 392 0 0,-15 20-363 0 0,6-8 12 0 0,8-9 113 0 0,-1 1 0 0 0,34-28 0 0 0,-43 41-236 0 0,-1 0-1 0 0,1 1 1 0 0,0 0-1 0 0,0 0 1 0 0,0 0 0 0 0,0 1-1 0 0,1 0 1 0 0,-1 0-1 0 0,1 0 1 0 0,-1 0-1 0 0,1 1 1 0 0,-1 0-1 0 0,1 0 1 0 0,0 1-1 0 0,0 0 1 0 0,10 0-1 0 0,-13 1-28 0 0,0 0-1 0 0,0 0 1 0 0,0 0-1 0 0,0 0 1 0 0,0 1-1 0 0,-1-1 1 0 0,1 1-1 0 0,0 0 1 0 0,-1 0-1 0 0,1 0 1 0 0,-1 0-1 0 0,0 0 1 0 0,0 0-1 0 0,0 1 1 0 0,0-1-1 0 0,0 1 1 0 0,0-1-1 0 0,-1 1 1 0 0,2 3-1 0 0,4 9 0 0 0,0-1 0 0 0,6 24 0 0 0,-9-24-11 0 0,4 9 25 0 0,1 0-1 0 0,1 0 0 0 0,1 0 1 0 0,17 25-1 0 0,-23-40-63 0 0,1 0 0 0 0,0 0-1 0 0,1 0 1 0 0,-1-1 0 0 0,2 0 0 0 0,-1 0 0 0 0,1-1 0 0 0,0 0-1 0 0,0-1 1 0 0,0 1 0 0 0,1-2 0 0 0,0 1 0 0 0,14 5-1 0 0,11-3-947 0 0,-33-7 611 0 0,1 1 0 0 0,0-1 0 0 0,0 0-1 0 0,0 0 1 0 0,0 0 0 0 0,0 0 0 0 0,0 0-1 0 0,0 0 1 0 0,0-1 0 0 0,0 1 0 0 0,0-1-1 0 0,0 1 1 0 0,0-1 0 0 0,2-1 0 0 0,-1-1-2164 0 0,-1-2-362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42.13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50 102 432 0 0,'-11'-42'3084'0'0,"8"30"-1371"0"0,0 1-1 0 0,-1-1 1 0 0,-5-11-1 0 0,9 23-1684 0 0,0 0-1 0 0,0 0 1 0 0,0 0-1 0 0,0-1 1 0 0,0 1-1 0 0,0 0 1 0 0,0 0-1 0 0,0 0 1 0 0,0 0-1 0 0,0 0 1 0 0,0 0-1 0 0,0 0 1 0 0,0 0-1 0 0,0 0 1 0 0,0 0 0 0 0,0 0-1 0 0,0 0 1 0 0,0 0-1 0 0,0-1 1 0 0,0 1-1 0 0,-1 0 1 0 0,1 0-1 0 0,0 0 1 0 0,0 0-1 0 0,0 0 1 0 0,0 0-1 0 0,0 0 1 0 0,0 0-1 0 0,0 0 1 0 0,0 0-1 0 0,0 0 1 0 0,0 0-1 0 0,0 0 1 0 0,-1 0-1 0 0,1 0 1 0 0,0 0-1 0 0,0 0 1 0 0,0 0-1 0 0,0 0 1 0 0,0 0-1 0 0,0 0 1 0 0,0 0 0 0 0,0 0-1 0 0,0 0 1 0 0,0 0-1 0 0,0 0 1 0 0,-1 0-1 0 0,1 0 1 0 0,0 0-1 0 0,0 0 1 0 0,0 0-1 0 0,0 1 1 0 0,-3 4 552 0 0,1 8-76 0 0,-5 42 866 0 0,2 0 1 0 0,6 99-1 0 0,30 110 413 0 0,-22-206-1599 0 0,2 19-30 0 0,23 77 0 0 0,-24-124-157 0 0,-5-16 37 0 0,-1 0 0 0 0,-1 0-1 0 0,0 0 1 0 0,0 0 0 0 0,0 16 0 0 0,-3-29-29 0 0,0 0 0 0 0,0-1 0 0 0,0 1 0 0 0,0 0 1 0 0,0 0-1 0 0,0-1 0 0 0,0 1 0 0 0,0 0 0 0 0,0 0 0 0 0,0-1 1 0 0,-1 1-1 0 0,1 0 0 0 0,0 0 0 0 0,0-1 0 0 0,-1 1 0 0 0,1 0 1 0 0,-1-1-1 0 0,1 1 0 0 0,0 0 0 0 0,-1-1 0 0 0,1 1 0 0 0,-1-1 0 0 0,0 1 1 0 0,1-1-1 0 0,-1 1 0 0 0,1-1 0 0 0,-1 1 0 0 0,0-1 0 0 0,1 0 1 0 0,-1 1-1 0 0,0-1 0 0 0,0 0 0 0 0,1 1 0 0 0,-1-1 0 0 0,0 0 1 0 0,1 0-1 0 0,-1 0 0 0 0,-1 0 0 0 0,0 0-11 0 0,1 0 1 0 0,0 0-1 0 0,0-1 1 0 0,0 1-1 0 0,0 0 1 0 0,0-1-1 0 0,0 1 1 0 0,0-1-1 0 0,0 1 1 0 0,0-1-1 0 0,0 0 1 0 0,1 1-1 0 0,-1-1 1 0 0,0 0-1 0 0,0 0 1 0 0,0 0-1 0 0,1 1 1 0 0,-1-1-1 0 0,0 0 1 0 0,1 0-1 0 0,-1 0 1 0 0,1 0-1 0 0,-1 0 1 0 0,1 0-1 0 0,0 0 1 0 0,-1 0-1 0 0,1-2 1 0 0,-1-5-9 0 0,0 1 1 0 0,0-1 0 0 0,1 0 0 0 0,0 0 0 0 0,1 0 0 0 0,0 0 0 0 0,0 0 0 0 0,0 1 0 0 0,1-1 0 0 0,0 0 0 0 0,1 1 0 0 0,0-1 0 0 0,0 1 0 0 0,1 0 0 0 0,-1 0 0 0 0,7-8 0 0 0,-1 2-44 0 0,1-1 0 0 0,1 2 0 0 0,0 0 0 0 0,1 0-1 0 0,0 1 1 0 0,25-18 0 0 0,-26 23 47 0 0,-1 0 1 0 0,1 0-1 0 0,0 1 1 0 0,1 0-1 0 0,-1 1 1 0 0,1 1-1 0 0,0 0 0 0 0,0 0 1 0 0,0 1-1 0 0,0 1 1 0 0,0 0-1 0 0,1 0 1 0 0,-1 2-1 0 0,24 2 0 0 0,-26-1 4 0 0,0-1 0 0 0,-1 2 0 0 0,1 0 0 0 0,0 0 0 0 0,-1 0 0 0 0,0 1 0 0 0,1 1 0 0 0,-2-1 0 0 0,1 2 0 0 0,0-1 0 0 0,-1 1 0 0 0,0 0 0 0 0,-1 1 0 0 0,1 0 0 0 0,-1 0-1 0 0,-1 1 1 0 0,1-1 0 0 0,7 14 0 0 0,-11-17 22 0 0,-1 1-1 0 0,0 0 0 0 0,0-1 0 0 0,0 1 1 0 0,-1 0-1 0 0,1 0 0 0 0,-1 0 0 0 0,0 0 1 0 0,-1 0-1 0 0,1 0 0 0 0,-1 1 1 0 0,0-1-1 0 0,0 0 0 0 0,-1 0 0 0 0,1 0 1 0 0,-1 0-1 0 0,0 0 0 0 0,-1 0 0 0 0,1 0 1 0 0,-1 0-1 0 0,0 0 0 0 0,0-1 1 0 0,0 1-1 0 0,-1 0 0 0 0,0-1 0 0 0,0 0 1 0 0,-5 6-1 0 0,0-1 14 0 0,0 0 0 0 0,-1-1 0 0 0,0 0-1 0 0,-1-1 1 0 0,1 0 0 0 0,-1 0 0 0 0,-1-1 0 0 0,1-1 0 0 0,-1 1 0 0 0,-22 6 0 0 0,3-4 6 0 0,0 0 1 0 0,-1-3-1 0 0,0 0 1 0 0,-47 0-1 0 0,72-5-60 0 0,0 0-1 0 0,0 0 1 0 0,0-1-1 0 0,1 0 1 0 0,-1 0-1 0 0,0 0 1 0 0,1-1-1 0 0,-1 0 0 0 0,-7-3 1 0 0,12 4-139 0 0,-1 0 0 0 0,1 0 0 0 0,-1 0 0 0 0,1 0 0 0 0,0-1 0 0 0,-1 1 0 0 0,1 0 0 0 0,0-1-1 0 0,0 1 1 0 0,0-1 0 0 0,0 1 0 0 0,0-1 0 0 0,0 1 0 0 0,0-1 0 0 0,0 0 0 0 0,1 1 0 0 0,-1-1 0 0 0,1 0 0 0 0,-1 0 0 0 0,1 1 0 0 0,0-1 0 0 0,0 0 0 0 0,0 0 0 0 0,0 0-1 0 0,0 0 1 0 0,0 1 0 0 0,0-1 0 0 0,0 0 0 0 0,1 0 0 0 0,-1 0 0 0 0,1 1 0 0 0,-1-1 0 0 0,2-2 0 0 0,7-16-2113 0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2:18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478 5 136 0 0,'-6'-2'1473'0'0,"1"1"1"0"0,-1 0-1 0 0,0 1 0 0 0,1-1 1 0 0,-1 1-1 0 0,0 0 1 0 0,-8 2-1 0 0,9-1-773 0 0,0 0 0 0 0,0 0 0 0 0,0 1 0 0 0,0 0 1 0 0,1 0-1 0 0,-1 0 0 0 0,-6 5 0 0 0,4-2-301 0 0,0 1 1 0 0,0 0 0 0 0,1 0-1 0 0,0 1 1 0 0,0-1-1 0 0,0 2 1 0 0,1-1-1 0 0,0 0 1 0 0,-5 13-1 0 0,-11 21 302 0 0,10-19-575 0 0,0 1 0 0 0,-2-2 0 0 0,0 1 0 0 0,-1-2 0 0 0,-26 29 0 0 0,14-24-89 0 0,-37 28 0 0 0,49-42-115 0 0,-2-1-1 0 0,1-1 1 0 0,-1 0 0 0 0,-24 9-1 0 0,41-21-2051 0 0,7-6 549 0 0,12-11-1919 0 0,-6 7 597 0 0,2-1-207 0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2:19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53 1216 0 0,'-7'2'1915'0'0,"0"0"-1"0"0,0 0 0 0 0,0-1 1 0 0,-9 1-1 0 0,11-2-1322 0 0,0 0 1 0 0,0 1-1 0 0,0 0 1 0 0,0-1-1 0 0,1 2 1 0 0,-1-1-1 0 0,0 1 0 0 0,1 0 1 0 0,-1 0-1 0 0,1 0 1 0 0,-6 3-1 0 0,27-6 2252 0 0,11-6-2651 0 0,46-14 205 0 0,52-14-207 0 0,-100 30-334 0 0,-1 1-1 0 0,54-2 1 0 0,-18 8-2179 0 0,-22 4-2693 0 0,-21 0 2397 0 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43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37 444 512 0 0,'-3'1'394'0'0,"1"-1"0"0"0,0 0 0 0 0,-1 0 1 0 0,1 0-1 0 0,0 0 0 0 0,-1 0 0 0 0,-3-1 0 0 0,0 0 2241 0 0,-2 1 3377 0 0,20 4-1943 0 0,8 12-3016 0 0,-8-6-626 0 0,-3-3-337 0 0,1-1 1 0 0,-1 0-1 0 0,1-1 0 0 0,0 0 0 0 0,1-1 1 0 0,-1 0-1 0 0,1-1 0 0 0,0 0 0 0 0,0 0 1 0 0,0-1-1 0 0,17 0 0 0 0,-8 0-71 0 0,0-2-1 0 0,0-1 1 0 0,0 0 0 0 0,0-2-1 0 0,-1 0 1 0 0,1-1 0 0 0,-1-1-1 0 0,0 0 1 0 0,24-12 0 0 0,-34 13-15 0 0,-1 0 1 0 0,0 0 0 0 0,0-1-1 0 0,0 0 1 0 0,0-1-1 0 0,-1 0 1 0 0,0 0 0 0 0,-1 0-1 0 0,1-1 1 0 0,-1 0-1 0 0,0 0 1 0 0,-1-1 0 0 0,0 0-1 0 0,0 0 1 0 0,0 0-1 0 0,-1 0 1 0 0,-1-1 0 0 0,1 1-1 0 0,-1-1 1 0 0,-1 0 0 0 0,4-19-1 0 0,-5 5 23 0 0,-1 0-1 0 0,0 0 1 0 0,-2 0-1 0 0,-1 0 1 0 0,0 1-1 0 0,-2-1 1 0 0,-13-38-1 0 0,16 53 37 0 0,-1 1 0 0 0,0 0 0 0 0,0-1 0 0 0,-1 1 0 0 0,0 1 0 0 0,0-1 0 0 0,-1 0 0 0 0,1 1 0 0 0,-7-7 0 0 0,9 12-3 0 0,0-1 0 0 0,-1 0-1 0 0,1 0 1 0 0,0 1-1 0 0,0-1 1 0 0,-1 1-1 0 0,1 0 1 0 0,-1-1 0 0 0,1 1-1 0 0,-1 0 1 0 0,1 1-1 0 0,-1-1 1 0 0,0 0-1 0 0,0 1 1 0 0,1-1 0 0 0,-1 1-1 0 0,0 0 1 0 0,0 0-1 0 0,1 0 1 0 0,-1 1-1 0 0,0-1 1 0 0,1 0 0 0 0,-1 1-1 0 0,0 0 1 0 0,1 0-1 0 0,-1 0 1 0 0,0 0-1 0 0,-4 2 1 0 0,-1 3 33 0 0,-1-1 1 0 0,1 1-1 0 0,0 1 1 0 0,0-1-1 0 0,1 1 0 0 0,-11 13 1 0 0,1 3 104 0 0,-17 26 0 0 0,15-15-28 0 0,2 1 0 0 0,-15 41 0 0 0,9-21 57 0 0,14-33-160 0 0,2-1 0 0 0,0 1-1 0 0,2 0 1 0 0,0 0 0 0 0,-2 33-1 0 0,5-24 38 0 0,2 1-1 0 0,1-1 0 0 0,6 43 1 0 0,1-38-23 0 0,1-1 0 0 0,2-1 0 0 0,25 56 1 0 0,-3-6-2 0 0,-27-67-97 0 0,-6-9 57 0 0,0-8-39 0 0,0 0-1 0 0,0 0 0 0 0,0 1 1 0 0,-1-1-1 0 0,1 0 0 0 0,0 0 1 0 0,0 0-1 0 0,0 0 0 0 0,0 0 1 0 0,0 0-1 0 0,-1 0 1 0 0,1 0-1 0 0,0 0 0 0 0,0 0 1 0 0,0 0-1 0 0,0 0 0 0 0,-1 0 1 0 0,1 0-1 0 0,0 0 0 0 0,0 0 1 0 0,0 0-1 0 0,0 0 0 0 0,0 0 1 0 0,-1-1-1 0 0,1 1 0 0 0,0 0 1 0 0,0 0-1 0 0,0 0 0 0 0,0 0 1 0 0,0 0-1 0 0,0 0 0 0 0,0 0 1 0 0,-1 0-1 0 0,1 0 1 0 0,0-1-1 0 0,0 1 0 0 0,0 0 1 0 0,0 0-1 0 0,0 0 0 0 0,0 0 1 0 0,0 0-1 0 0,0-1 0 0 0,0 1 1 0 0,-1-1-6 0 0,0-1 0 0 0,0 1 1 0 0,1-1-1 0 0,-1 1 1 0 0,0-1-1 0 0,1 1 0 0 0,-1-1 1 0 0,1 1-1 0 0,0-1 1 0 0,0 0-1 0 0,-1 1 0 0 0,1-1 1 0 0,0 0-1 0 0,0 1 1 0 0,1-1-1 0 0,-1-3 0 0 0,7-26-7 0 0,-3 18-17 0 0,0-1 0 0 0,1 1 0 0 0,1 0 0 0 0,0 1 0 0 0,1-1 0 0 0,0 1 0 0 0,14-18 1 0 0,-17 25 17 0 0,1-1 0 0 0,1 1 0 0 0,-1 0 1 0 0,1 0-1 0 0,0 0 0 0 0,0 1 1 0 0,0 0-1 0 0,1 0 0 0 0,-1 0 0 0 0,1 1 1 0 0,0 0-1 0 0,0 1 0 0 0,0-1 1 0 0,0 1-1 0 0,15-2 0 0 0,-17 4 3 0 0,1-1 0 0 0,0 1-1 0 0,0-1 1 0 0,0 2 0 0 0,0-1-1 0 0,0 1 1 0 0,-1 0 0 0 0,11 2-1 0 0,-13-1 8 0 0,0-1-1 0 0,0 1 1 0 0,0 0 0 0 0,0 0-1 0 0,0 0 1 0 0,0 0-1 0 0,0 0 1 0 0,-1 0 0 0 0,1 1-1 0 0,-1 0 1 0 0,0-1-1 0 0,0 1 1 0 0,0 0 0 0 0,0 0-1 0 0,3 6 1 0 0,-3-3 11 0 0,1-1 0 0 0,-1 1 1 0 0,-1-1-1 0 0,1 1 0 0 0,-1 0 0 0 0,0 0 1 0 0,0 0-1 0 0,0 8 0 0 0,-2 3 24 0 0,-3 27-1 0 0,2-32-5 0 0,0 0 1 0 0,1 0-1 0 0,1 0 0 0 0,0 0 1 0 0,2 14-1 0 0,-1-23-36 0 0,-1 0 1 0 0,1 0-1 0 0,0 0 0 0 0,0 0 0 0 0,0 0 1 0 0,0 0-1 0 0,1 0 0 0 0,-1-1 0 0 0,1 1 1 0 0,0 0-1 0 0,0-1 0 0 0,0 1 0 0 0,0-1 1 0 0,0 0-1 0 0,5 4 0 0 0,-3-4 6 0 0,0 1 0 0 0,0-1 0 0 0,0 0 0 0 0,0 0 0 0 0,1 0 0 0 0,-1-1 0 0 0,1 1 0 0 0,-1-1 0 0 0,8 1 0 0 0,1-1-545 0 0,0-1 0 0 0,0 0-1 0 0,0 0 1 0 0,0-1 0 0 0,0-1 0 0 0,21-6 0 0 0,46-17-8361 0 0,-53 13 6407 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44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316 97 1080 0 0,'-3'-5'788'0'0,"1"0"0"0"0,0 1-1 0 0,-1 0 1 0 0,0-1 0 0 0,0 1 0 0 0,0 0-1 0 0,-1 0 1 0 0,1 1 0 0 0,-1-1 0 0 0,0 1-1 0 0,0 0 1 0 0,0 0 0 0 0,0 0 0 0 0,-6-3-1 0 0,-3-1 828 0 0,-1 1 0 0 0,1 0-1 0 0,-24-7 1 0 0,31 12-1443 0 0,1 0 0 0 0,0 0-1 0 0,0 0 1 0 0,0 1 0 0 0,-1-1 0 0 0,1 1 0 0 0,0 1 0 0 0,0-1 0 0 0,0 1 0 0 0,-1 0-1 0 0,1 0 1 0 0,0 0 0 0 0,0 1 0 0 0,0-1 0 0 0,0 1 0 0 0,1 1 0 0 0,-1-1 0 0 0,0 1 0 0 0,1-1-1 0 0,0 1 1 0 0,-1 1 0 0 0,-5 5 0 0 0,4-3-58 0 0,0 1 0 0 0,1-1 0 0 0,-1 1 1 0 0,1 1-1 0 0,1-1 0 0 0,0 1 0 0 0,0 0 0 0 0,0-1 0 0 0,1 2 1 0 0,0-1-1 0 0,0 0 0 0 0,-2 17 0 0 0,3-12-62 0 0,1 1-1 0 0,0-1 1 0 0,0 1-1 0 0,2-1 1 0 0,0 1-1 0 0,0-1 1 0 0,5 20 0 0 0,-4-26-51 0 0,0-1 0 0 0,0 0 1 0 0,1 0-1 0 0,0 0 0 0 0,0-1 0 0 0,0 1 1 0 0,1-1-1 0 0,-1 1 0 0 0,1-1 1 0 0,1 0-1 0 0,-1-1 0 0 0,1 1 1 0 0,0-1-1 0 0,0 0 0 0 0,0 0 0 0 0,0 0 1 0 0,11 5-1 0 0,-2-3-85 0 0,-1 0-1 0 0,1-1 1 0 0,0-1-1 0 0,1 0 1 0 0,-1-1 0 0 0,1 0-1 0 0,0-1 1 0 0,-1-1-1 0 0,1 0 1 0 0,20-2 0 0 0,-20-1-496 0 0,1 0 1 0 0,0-1-1 0 0,-1-1 1 0 0,0 0 0 0 0,26-11-1 0 0,34-18-5269 0 0,-53 20 3774 0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44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22 592 0 0,'-4'-4'1545'0'0,"2"2"9"0"0,-1-1-1 0 0,1 1 1 0 0,0 0 0 0 0,-1 0-1 0 0,-4-3 1 0 0,7 5-1406 0 0,0-1 0 0 0,-1 1-1 0 0,1 0 1 0 0,0 0 0 0 0,0 0 0 0 0,-1 0 0 0 0,1 0 0 0 0,0 0-1 0 0,0 0 1 0 0,-1 0 0 0 0,1 0 0 0 0,0 0 0 0 0,0 0-1 0 0,-1 0 1 0 0,1 0 0 0 0,0 0 0 0 0,0 0 0 0 0,-1 0-1 0 0,1 0 1 0 0,0 0 0 0 0,0 0 0 0 0,-1 0 0 0 0,1 0-1 0 0,0 1 1 0 0,0-1 0 0 0,-1 0 0 0 0,1 0 0 0 0,0 0-1 0 0,-1 1 1 0 0,1 0 40 0 0,0-1-1 0 0,-1 1 0 0 0,1 0 0 0 0,-1 0 1 0 0,1 0-1 0 0,0 0 0 0 0,0 0 0 0 0,0 0 1 0 0,-1 0-1 0 0,1 0 0 0 0,0 0 1 0 0,0 2-1 0 0,1 10 361 0 0,0-1 1 0 0,1 0-1 0 0,0 1 1 0 0,4 12-1 0 0,18 48 597 0 0,-23-72-1130 0 0,6 16-35 0 0,0-1 0 0 0,18 30 0 0 0,-3-15-3194 0 0,-15-22 1006 0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46.9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32 512 0 0,'0'0'279'0'0,"-1"-1"-1"0"0,1 0 1 0 0,0 1-1 0 0,-1-1 1 0 0,1 0-1 0 0,-1 1 0 0 0,1-1 1 0 0,-1 1-1 0 0,1-1 1 0 0,-1 1-1 0 0,1-1 1 0 0,-1 1-1 0 0,0-1 1 0 0,1 1-1 0 0,-1-1 1 0 0,1 1-1 0 0,-1 0 1 0 0,0 0-1 0 0,0-1 1 0 0,0 1-1 0 0,-9-6 4467 0 0,17 7-1287 0 0,13 0-2515 0 0,-16-1-559 0 0,26 2 622 0 0,-8 1-768 0 0,0-2 1 0 0,0-1-1 0 0,31-3 0 0 0,-18-3-341 0 0,-4 0-232 0 0,-1 2 1 0 0,1 1-1 0 0,43 2 1 0 0,-51 6-2077 0 0,-22-5 2127 0 0,0 1 1 0 0,0-1 0 0 0,-1 1-1 0 0,1-1 1 0 0,0 1 0 0 0,0-1-1 0 0,0 1 1 0 0,-1 0 0 0 0,1-1-1 0 0,0 1 1 0 0,-1 0 0 0 0,1-1-1 0 0,-1 1 1 0 0,1 0-1 0 0,-1 0 1 0 0,1-1 0 0 0,-1 1-1 0 0,1 0 1 0 0,-1 0 0 0 0,0 0-1 0 0,1 1 1 0 0,-1 8-1775 0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47.1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21 984 0 0,'0'-2'7248'0'0,"-4"-2"-4549"0"0,-5-10 1393 0 0,18 28-824 0 0,-4-10-3180 0 0,0 0 0 0 0,0-1 0 0 0,0 1 0 0 0,1-1 0 0 0,-1 0 0 0 0,1-1 0 0 0,0 1 0 0 0,-1-1 1 0 0,1 0-1 0 0,0-1 0 0 0,0 1 0 0 0,11 0 0 0 0,2 0-252 0 0,0-1 1 0 0,35-3-1 0 0,50-13-2233 0 0,-66 7 756 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01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30 512 0 0,'-7'-6'2561'0'0,"-7"-6"2279"0"0,14 12-4573 0 0,0 0 1 0 0,-1 0-1 0 0,1 0 1 0 0,0-1-1 0 0,0 1 1 0 0,-1 0-1 0 0,1 0 1 0 0,0 0-1 0 0,0-1 1 0 0,-1 1-1 0 0,1 0 1 0 0,0 0-1 0 0,0-1 1 0 0,0 1-1 0 0,0 0 1 0 0,0-1 0 0 0,-1 1-1 0 0,1 0 1 0 0,0-1-1 0 0,0 1 1 0 0,0 0-1 0 0,0 0 1 0 0,0-1-1 0 0,0 1 1 0 0,0 0-1 0 0,0-1 1 0 0,0 1-1 0 0,0 0 1 0 0,0-1-1 0 0,0 1 1 0 0,0 0-1 0 0,1-1 1 0 0,-1 1-184 0 0,1-1 0 0 0,-1 1-1 0 0,1 0 1 0 0,-1 0 0 0 0,1-1 0 0 0,-1 1 0 0 0,1 0 0 0 0,-1 0-1 0 0,1 0 1 0 0,-1 0 0 0 0,1 0 0 0 0,0 0 0 0 0,-1 0 0 0 0,1 0-1 0 0,-1 0 1 0 0,1 0 0 0 0,-1 0 0 0 0,1 0 0 0 0,0 0 0 0 0,-1 0-1 0 0,1 1 1 0 0,-1-1 0 0 0,1 0 0 0 0,-1 0 0 0 0,1 1 0 0 0,-1-1 0 0 0,1 0-1 0 0,-1 1 1 0 0,0-1 0 0 0,1 0 0 0 0,-1 1 0 0 0,1-1 0 0 0,-1 1-1 0 0,13 15 812 0 0,-11-12-807 0 0,-1 1 1 0 0,1-1 0 0 0,-1 1-1 0 0,-1 0 1 0 0,1-1 0 0 0,0 1-1 0 0,-1 0 1 0 0,0 6 0 0 0,-7 41 159 0 0,3-24-213 0 0,0 0-80 0 0,2-19-74 0 0,1 0 1 0 0,0 0 0 0 0,0 1-1 0 0,1-1 1 0 0,0 0-1 0 0,0 0 1 0 0,1 0 0 0 0,3 15-1 0 0,-3-22-261 0 0,0 0 1 0 0,0 0-1 0 0,0-1 0 0 0,0 1 0 0 0,0 0 0 0 0,0-1 0 0 0,0 1 0 0 0,1 0 1 0 0,-1-1-1 0 0,1 0 0 0 0,-1 1 0 0 0,1-1 0 0 0,-1 0 0 0 0,1 0 0 0 0,0 0 0 0 0,0 0 1 0 0,0 0-1 0 0,2 1 0 0 0,8 2-1577 0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52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83 512 0 0,'-1'-26'8641'0'0,"3"23"-6068"0"0,1 6-200 0 0,4 7 369 0 0,-6-9-2719 0 0,1 3 354 0 0,1 1 0 0 0,-1 0 0 0 0,-1 0 1 0 0,1 0-1 0 0,-1 0 0 0 0,1 0 0 0 0,-1 1 1 0 0,0 6-1 0 0,3 14 358 0 0,1-5-344 0 0,0-1 1 0 0,-2 1 0 0 0,0 0-1 0 0,-2 0 1 0 0,-1 34 0 0 0,0-54-381 0 0,0-1 0 0 0,0 1 0 0 0,0 0 1 0 0,0 0-1 0 0,0-1 0 0 0,0 1 0 0 0,0 0 1 0 0,0 0-1 0 0,0-1 0 0 0,-1 1 0 0 0,1 0 1 0 0,0-1-1 0 0,-1 1 0 0 0,1 0 0 0 0,0-1 1 0 0,-1 1-1 0 0,1-1 0 0 0,-1 1 0 0 0,1 0 1 0 0,-1 0-1 0 0,0-1-8 0 0,1 0 0 0 0,-1 0 0 0 0,1-1 0 0 0,-1 1 0 0 0,1 0 0 0 0,-1 0 0 0 0,1 0 0 0 0,0-1 0 0 0,-1 1 0 0 0,1 0 0 0 0,0 0 0 0 0,-1-1 0 0 0,1 1 0 0 0,0 0 0 0 0,-1-1 0 0 0,1 1 0 0 0,0-1 0 0 0,-1 1 0 0 0,1 0-1 0 0,0-1 1 0 0,0 1 0 0 0,-1-1 0 0 0,-1-4 3 0 0,0 0-1 0 0,0 1 0 0 0,0-1 0 0 0,-2-9 0 0 0,3-4 8 0 0,0 0-1 0 0,0 0 1 0 0,2-1-1 0 0,0 1 1 0 0,2 0-1 0 0,0 0 1 0 0,1 0-1 0 0,0 0 1 0 0,1 1-1 0 0,11-22 1 0 0,-14 34-10 0 0,0 1 0 0 0,0-1 1 0 0,1 1-1 0 0,0 0 0 0 0,0 0 1 0 0,0 0-1 0 0,1 0 0 0 0,-1 1 0 0 0,1-1 1 0 0,0 1-1 0 0,6-4 0 0 0,-8 5 0 0 0,0 1 1 0 0,0 0-1 0 0,1 0 0 0 0,-1 0 0 0 0,0 0 1 0 0,1 1-1 0 0,-1-1 0 0 0,0 1 0 0 0,1-1 0 0 0,-1 1 1 0 0,1 0-1 0 0,-1 0 0 0 0,1 0 0 0 0,-1 0 1 0 0,1 0-1 0 0,-1 1 0 0 0,1-1 0 0 0,-1 1 0 0 0,0-1 1 0 0,1 1-1 0 0,-1 0 0 0 0,0 0 0 0 0,1 0 1 0 0,3 3-1 0 0,1 1 13 0 0,0 1 1 0 0,-1 0-1 0 0,1 0 0 0 0,-1 0 1 0 0,0 1-1 0 0,-1 0 0 0 0,1 0 1 0 0,-1 0-1 0 0,-1 1 1 0 0,0-1-1 0 0,5 11 0 0 0,1 7 88 0 0,-2 1-1 0 0,9 36 1 0 0,-13-46 28 0 0,1 0 0 0 0,1 0 0 0 0,9 19 0 0 0,-5-78-58 0 0,-4-6-301 0 0,-4 29 134 0 0,1 0 0 0 0,0 1 0 0 0,12-37 0 0 0,-14 51 79 0 0,1 0 1 0 0,1 0 0 0 0,-1 0 0 0 0,1 1 0 0 0,0-1 0 0 0,0 1 0 0 0,0 0 0 0 0,0-1 0 0 0,1 1 0 0 0,0 1 0 0 0,0-1 0 0 0,0 1-1 0 0,0-1 1 0 0,0 1 0 0 0,1 0 0 0 0,0 1 0 0 0,-1-1 0 0 0,1 1 0 0 0,6-3 0 0 0,-9 5 11 0 0,0-1 0 0 0,0 0 1 0 0,0 1-1 0 0,0-1 0 0 0,0 1 1 0 0,0 0-1 0 0,0 0 0 0 0,0 0 1 0 0,0 0-1 0 0,0 0 0 0 0,0 0 1 0 0,0 0-1 0 0,0 1 0 0 0,0-1 0 0 0,0 1 1 0 0,0-1-1 0 0,0 1 0 0 0,0 0 1 0 0,0 0-1 0 0,0 0 0 0 0,-1 0 1 0 0,1 0-1 0 0,0 0 0 0 0,-1 0 0 0 0,1 1 1 0 0,-1-1-1 0 0,1 0 0 0 0,-1 1 1 0 0,0 0-1 0 0,1-1 0 0 0,-1 1 1 0 0,1 2-1 0 0,3 6 16 0 0,0 0 1 0 0,-1 0-1 0 0,-1 1 1 0 0,0-1-1 0 0,2 11 1 0 0,1 2 6 0 0,1 8 30 0 0,-6-23-55 0 0,1 0 1 0 0,0 0 0 0 0,0 0 0 0 0,0-1 0 0 0,1 1-1 0 0,0-1 1 0 0,1 0 0 0 0,0 1 0 0 0,7 9 0 0 0,-10-16-86 0 0,0 0 1 0 0,0 0 0 0 0,0 0-1 0 0,1 0 1 0 0,-1 0 0 0 0,1 0 0 0 0,-1-1-1 0 0,0 1 1 0 0,1 0 0 0 0,-1-1 0 0 0,1 1-1 0 0,0-1 1 0 0,-1 0 0 0 0,1 1 0 0 0,-1-1-1 0 0,1 0 1 0 0,0 0 0 0 0,2 0-1 0 0,-2 0-432 0 0,1 0-1 0 0,-1-1 0 0 0,0 1 1 0 0,1-1-1 0 0,-1 1 0 0 0,0-1 1 0 0,4-2-1 0 0,5-2-2099 0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53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19 2016 0 0,'-29'-1'8980'0'0,"4"4"-4490"0"0,22-2-4184 0 0,0 0 0 0 0,0 0 0 0 0,0 1 0 0 0,1-1 0 0 0,-1 1 0 0 0,0 0 0 0 0,1 0 0 0 0,-1 0 0 0 0,1 0 0 0 0,0 0 0 0 0,-1 0 0 0 0,1 0 0 0 0,0 1 0 0 0,0-1 0 0 0,-2 5 0 0 0,-2 3 149 0 0,-1 1 1 0 0,2 0-1 0 0,-1 1 0 0 0,2-1 1 0 0,0 1-1 0 0,0 0 1 0 0,1 0-1 0 0,0 0 1 0 0,-1 15-1 0 0,4-20-406 0 0,-1 0 1 0 0,1-1-1 0 0,1 1 1 0 0,-1 0-1 0 0,1-1 1 0 0,0 1-1 0 0,1-1 1 0 0,-1 1-1 0 0,1-1 1 0 0,1 1-1 0 0,-1-1 1 0 0,1 0-1 0 0,0 0 1 0 0,0-1-1 0 0,1 1 1 0 0,0 0-1 0 0,0-1 1 0 0,9 9-1 0 0,-9-10-59 0 0,0-1 0 0 0,0 0 0 0 0,0-1 0 0 0,1 1 0 0 0,-1-1-1 0 0,1 1 1 0 0,-1-2 0 0 0,1 1 0 0 0,0 0 0 0 0,-1-1 0 0 0,1 0 0 0 0,0 0 0 0 0,0 0-1 0 0,0-1 1 0 0,0 1 0 0 0,0-1 0 0 0,0 0 0 0 0,0-1 0 0 0,0 1 0 0 0,0-1 0 0 0,0 0-1 0 0,7-3 1 0 0,-2 1-131 0 0,-1 0 0 0 0,0-1-1 0 0,-1 0 1 0 0,1-1 0 0 0,-1 0 0 0 0,0 0-1 0 0,0-1 1 0 0,0 0 0 0 0,-1 0-1 0 0,13-15 1 0 0,-16 17 53 0 0,-1-1 1 0 0,0 0-1 0 0,0 0 0 0 0,0 0 0 0 0,-1 0 1 0 0,0 0-1 0 0,0-1 0 0 0,0 1 1 0 0,0-1-1 0 0,-1 1 0 0 0,0-1 0 0 0,0 0 1 0 0,-1 1-1 0 0,1-1 0 0 0,-1 0 0 0 0,0 0 1 0 0,-1 1-1 0 0,0-1 0 0 0,0 0 0 0 0,-2-7 1 0 0,0 1 21 0 0,-2 0 1 0 0,1 1-1 0 0,-1 0 1 0 0,-1 0 0 0 0,0 0-1 0 0,0 1 1 0 0,-1 0-1 0 0,-14-16 1 0 0,19 23 71 0 0,-1 1-1 0 0,1-1 1 0 0,-1 1 0 0 0,0-1 0 0 0,0 1-1 0 0,0 0 1 0 0,-1 0 0 0 0,1 0 0 0 0,0 0 0 0 0,-1 1-1 0 0,1-1 1 0 0,-1 1 0 0 0,0 0 0 0 0,1 0-1 0 0,-1 0 1 0 0,0 1 0 0 0,0-1 0 0 0,1 1-1 0 0,-1 0 1 0 0,0 0 0 0 0,0 0 0 0 0,0 0-1 0 0,1 1 1 0 0,-5 0 0 0 0,2 1 43 0 0,-1 1 1 0 0,1-1-1 0 0,0 1 0 0 0,0 0 1 0 0,0 0-1 0 0,0 1 0 0 0,1-1 1 0 0,-1 1-1 0 0,1 1 0 0 0,0-1 1 0 0,0 1-1 0 0,-8 10 0 0 0,8-7 74 0 0,-1 0 0 0 0,1 0 0 0 0,0 0-1 0 0,1 1 1 0 0,-1 0 0 0 0,2 0 0 0 0,-1 0-1 0 0,2 1 1 0 0,-1-1 0 0 0,-1 17-1 0 0,3-20-77 0 0,1-1-1 0 0,-1 1 0 0 0,1 0 1 0 0,1-1-1 0 0,-1 1 0 0 0,1 0 1 0 0,0-1-1 0 0,1 1 0 0 0,-1-1 1 0 0,1 1-1 0 0,0-1 0 0 0,0 0 1 0 0,1 0-1 0 0,-1 0 0 0 0,1 0 1 0 0,1 0-1 0 0,-1-1 0 0 0,0 1 1 0 0,8 7-1 0 0,-7-9-38 0 0,-1-1 1 0 0,1 1-1 0 0,0 0 0 0 0,0-1 1 0 0,0 0-1 0 0,0 0 1 0 0,0 0-1 0 0,0 0 0 0 0,0-1 1 0 0,1 0-1 0 0,-1 0 0 0 0,1 0 1 0 0,4 0-1 0 0,-2 0-11 0 0,0-1 0 0 0,1 0-1 0 0,-1-1 1 0 0,0 0 0 0 0,0 0 0 0 0,0-1 0 0 0,13-3-1 0 0,-11 1-58 0 0,1 0 0 0 0,-1-1 0 0 0,0 1 0 0 0,0-2 0 0 0,0 1 0 0 0,-1-1 0 0 0,0-1 0 0 0,0 1 0 0 0,0-1 0 0 0,-1-1 0 0 0,10-12-1 0 0,-13 15 8 0 0,-1 0 0 0 0,0 1 0 0 0,-1-1 0 0 0,1 0 0 0 0,-1 0 0 0 0,0-1 0 0 0,0 1 0 0 0,-1 0 0 0 0,0-1 0 0 0,0 1-1 0 0,0-1 1 0 0,0 1 0 0 0,-1-1 0 0 0,0 1 0 0 0,0-1 0 0 0,0 1 0 0 0,-1-1 0 0 0,0 1 0 0 0,0-1 0 0 0,-3-6 0 0 0,0-3 34 0 0,3 10 33 0 0,0 1 0 0 0,-1-1-1 0 0,0 0 1 0 0,0 0 0 0 0,0 1 0 0 0,0-1 0 0 0,0 1 0 0 0,-1 0 0 0 0,-4-6 0 0 0,7 10 0 0 0,-1-1 0 0 0,1 1 1 0 0,0 0-1 0 0,0 0 0 0 0,-1-1 1 0 0,1 1-1 0 0,0 0 0 0 0,0 0 1 0 0,-1 0-1 0 0,1 0 1 0 0,0 0-1 0 0,-1-1 0 0 0,1 1 1 0 0,0 0-1 0 0,-1 0 0 0 0,1 0 1 0 0,0 0-1 0 0,0 0 1 0 0,-1 0-1 0 0,1 0 0 0 0,0 0 1 0 0,-1 0-1 0 0,1 0 0 0 0,0 0 1 0 0,-1 0-1 0 0,1 0 1 0 0,0 1-1 0 0,-1-1 0 0 0,1 0 1 0 0,-1 0-1 0 0,-4 10 218 0 0,2 14 115 0 0,3-22-290 0 0,0 8-20 0 0,0-1 1 0 0,1 1-1 0 0,0-1 0 0 0,0 0 1 0 0,1 1-1 0 0,0-1 0 0 0,1 0 0 0 0,0 0 1 0 0,0 0-1 0 0,1 0 0 0 0,1-1 1 0 0,-1 0-1 0 0,1 0 0 0 0,0 0 0 0 0,1 0 1 0 0,0-1-1 0 0,0 0 0 0 0,1 0 1 0 0,0 0-1 0 0,0-1 0 0 0,0 0 0 0 0,1 0 1 0 0,0-1-1 0 0,0 0 0 0 0,0-1 1 0 0,14 6-1 0 0,-9-5-255 0 0,1 0 0 0 0,24 6-1 0 0,-32-10-373 0 0,0 0 0 0 0,0 0-1 0 0,0-1 1 0 0,1 0-1 0 0,-1 0 1 0 0,0-1-1 0 0,0 1 1 0 0,0-1 0 0 0,8-2-1 0 0,-4-2-1729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43.18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215 79 8 0 0,'-5'-2'536'0'0,"-1"0"0"0"0,1 0 0 0 0,0 0 0 0 0,-1 1 1 0 0,1-1-1 0 0,-1 1 0 0 0,1 1 0 0 0,-1-1 0 0 0,1 1 0 0 0,-1 0 0 0 0,1 0 0 0 0,-1 1 0 0 0,0-1 1 0 0,1 1-1 0 0,-1 1 0 0 0,1-1 0 0 0,-10 4 0 0 0,7-1-90 0 0,0 0 0 0 0,0 0 0 0 0,0 1 1 0 0,1 0-1 0 0,0 0 0 0 0,0 0 0 0 0,0 1 0 0 0,0 0 0 0 0,1 1 0 0 0,-9 12 0 0 0,12-16-390 0 0,1 0-1 0 0,0 0 1 0 0,0 0 0 0 0,1 1-1 0 0,-1-1 1 0 0,1 1-1 0 0,-1 0 1 0 0,1-1-1 0 0,0 1 1 0 0,1 0-1 0 0,-1 0 1 0 0,1-1-1 0 0,-1 1 1 0 0,1 0-1 0 0,0 0 1 0 0,0 0-1 0 0,1-1 1 0 0,-1 1 0 0 0,1 0-1 0 0,0 0 1 0 0,0-1-1 0 0,0 1 1 0 0,1 0-1 0 0,-1-1 1 0 0,1 1-1 0 0,4 5 1 0 0,2 2-10 0 0,0 0 1 0 0,1-1-1 0 0,0 0 1 0 0,1 0-1 0 0,0-1 1 0 0,0-1-1 0 0,1 1 1 0 0,0-2-1 0 0,0 0 1 0 0,1 0-1 0 0,0-1 0 0 0,24 9 1 0 0,-26-12-42 0 0,1 0 0 0 0,-1 0 0 0 0,1-1 1 0 0,0 0-1 0 0,0-1 0 0 0,0 0 0 0 0,0-1 0 0 0,0 0 1 0 0,0-1-1 0 0,0 0 0 0 0,0-1 0 0 0,-1 0 0 0 0,1-1 0 0 0,0 0 1 0 0,-1-1-1 0 0,13-5 0 0 0,-20 7 0 0 0,1 0-1 0 0,-1 0 1 0 0,1 0-1 0 0,-1 0 1 0 0,0 0 0 0 0,0-1-1 0 0,0 0 1 0 0,0 0 0 0 0,0 0-1 0 0,-1 0 1 0 0,1 0 0 0 0,-1 0-1 0 0,0 0 1 0 0,0-1 0 0 0,3-5-1 0 0,-4 5-9 0 0,0 0 0 0 0,0-1 0 0 0,0 1 0 0 0,-1 0 0 0 0,0 0 0 0 0,1-1 0 0 0,-1 1 0 0 0,-1 0 0 0 0,1 0 0 0 0,-1 0 0 0 0,0-1 0 0 0,1 1 0 0 0,-2 0 0 0 0,-2-7 0 0 0,-2-3-22 0 0,0 1 0 0 0,-1-1 0 0 0,-1 1 0 0 0,0 1 0 0 0,-14-17 0 0 0,6 11 14 0 0,-1 0-1 0 0,-30-24 0 0 0,35 33 92 0 0,0 1 1 0 0,-1 1-1 0 0,0 0 0 0 0,-1 1 1 0 0,1 0-1 0 0,-1 1 1 0 0,0 0-1 0 0,0 1 0 0 0,-1 1 1 0 0,1 0-1 0 0,-1 1 0 0 0,-22 0 1 0 0,34 2-70 0 0,0 0 1 0 0,0 1-1 0 0,0-1 1 0 0,0 0-1 0 0,0 1 0 0 0,0 0 1 0 0,0 0-1 0 0,0 0 1 0 0,0 0-1 0 0,0 0 1 0 0,1 1-1 0 0,-1-1 0 0 0,0 1 1 0 0,1 0-1 0 0,-1-1 1 0 0,1 1-1 0 0,0 0 1 0 0,-1 1-1 0 0,1-1 1 0 0,0 0-1 0 0,1 1 0 0 0,-1-1 1 0 0,0 1-1 0 0,1-1 1 0 0,-1 1-1 0 0,1 0 1 0 0,0 0-1 0 0,-1-1 1 0 0,2 1-1 0 0,-1 0 0 0 0,0 0 1 0 0,0 0-1 0 0,1 0 1 0 0,0 0-1 0 0,0 1 1 0 0,0-1-1 0 0,0 0 1 0 0,0 0-1 0 0,0 0 0 0 0,1 0 1 0 0,-1 0-1 0 0,1 0 1 0 0,0 0-1 0 0,0 0 1 0 0,0 0-1 0 0,1-1 0 0 0,-1 1 1 0 0,1 0-1 0 0,1 3 1 0 0,2-1-8 0 0,0 1 1 0 0,1-1 0 0 0,-1 0-1 0 0,1 0 1 0 0,0-1-1 0 0,0 0 1 0 0,1 0-1 0 0,-1 0 1 0 0,1-1 0 0 0,0 1-1 0 0,0-2 1 0 0,9 4-1 0 0,13 1 15 0 0,51 8 0 0 0,-63-12-19 0 0,-12-3 2 0 0,152 19-72 0 0,-137-18 35 0 0,0-1-1 0 0,0-1 0 0 0,0 0 1 0 0,0-2-1 0 0,36-8 1 0 0,-45 8 13 0 0,0-1 0 0 0,-1 0-1 0 0,0 0 1 0 0,1-1 0 0 0,12-8 0 0 0,-20 11 21 0 0,0-1 0 0 0,-1 1 0 0 0,1 0 0 0 0,-1-1 0 0 0,1 1-1 0 0,-1-1 1 0 0,0 0 0 0 0,0 0 0 0 0,0 0 0 0 0,0 0 0 0 0,-1 0 0 0 0,1 0 0 0 0,-1 0 0 0 0,0-1 0 0 0,0 1 0 0 0,0 0 0 0 0,0-1 0 0 0,0 1 0 0 0,-1-1-1 0 0,1-6 1 0 0,-2 4 17 0 0,1 1-1 0 0,0-1 0 0 0,-1 1 0 0 0,-2-9 0 0 0,3 13-6 0 0,0 0 0 0 0,0 0-1 0 0,-1 1 1 0 0,1-1-1 0 0,0 0 1 0 0,0 0 0 0 0,-1 1-1 0 0,1-1 1 0 0,0 0-1 0 0,-1 0 1 0 0,1 1 0 0 0,-1-1-1 0 0,1 1 1 0 0,-1-1-1 0 0,1 0 1 0 0,-1 1-1 0 0,1-1 1 0 0,-1 1 0 0 0,1-1-1 0 0,-1 1 1 0 0,0-1-1 0 0,1 1 1 0 0,-1 0 0 0 0,0-1-1 0 0,0 1 1 0 0,1 0-1 0 0,-1-1 1 0 0,0 1 0 0 0,0 0-1 0 0,1 0 1 0 0,-1 0-1 0 0,0 0 1 0 0,0 0 0 0 0,1 0-1 0 0,-1 0 1 0 0,0 0-1 0 0,0 0 1 0 0,0 0-1 0 0,1 0 1 0 0,-1 0 0 0 0,0 1-1 0 0,-1-1 1 0 0,1 1 10 0 0,-1 1 1 0 0,0-1-1 0 0,0 0 0 0 0,1 1 1 0 0,-1-1-1 0 0,0 1 0 0 0,1 0 1 0 0,0 0-1 0 0,-1-1 1 0 0,1 1-1 0 0,0 0 0 0 0,0 0 1 0 0,0 0-1 0 0,0 0 0 0 0,-1 3 1 0 0,-8 33 33 0 0,8-28-27 0 0,1 1 0 0 0,0 0 0 0 0,0-1-1 0 0,1 1 1 0 0,0 0 0 0 0,1 0 0 0 0,4 17 0 0 0,-4-21-21 0 0,2 0 1 0 0,-1 0-1 0 0,1 0 1 0 0,0-1 0 0 0,0 1-1 0 0,0-1 1 0 0,1 0 0 0 0,0 0-1 0 0,1 0 1 0 0,-1 0-1 0 0,1-1 1 0 0,7 7 0 0 0,-3-4 12 0 0,0-1 0 0 0,1-1 0 0 0,0 1 0 0 0,0-1 0 0 0,0-1 0 0 0,0 0 1 0 0,1-1-1 0 0,0 0 0 0 0,0 0 0 0 0,0-1 0 0 0,12 2 0 0 0,-16-4-17 0 0,-1-1 0 0 0,1 1 0 0 0,-1-1 0 0 0,1 0-1 0 0,-1-1 1 0 0,1 0 0 0 0,-1 0 0 0 0,1 0 0 0 0,-1 0 0 0 0,1-1 0 0 0,-1 0-1 0 0,0-1 1 0 0,0 0 0 0 0,0 1 0 0 0,0-2 0 0 0,-1 1 0 0 0,1-1-1 0 0,-1 0 1 0 0,0 0 0 0 0,8-9 0 0 0,-9 10-8 0 0,-1-1-1 0 0,0 0 1 0 0,0-1 0 0 0,-1 1 0 0 0,1 0-1 0 0,-1-1 1 0 0,0 0 0 0 0,0 1-1 0 0,-1-1 1 0 0,0 0 0 0 0,1 0-1 0 0,-1 0 1 0 0,-1 0 0 0 0,1 0 0 0 0,-1-8-1 0 0,-1-5 7 0 0,-1 1 0 0 0,0-1 0 0 0,-7-19 0 0 0,5 20 25 0 0,1 0 0 0 0,-2-32 0 0 0,8 28-27 0 0,-3 21 6 0 0,0 0 1 0 0,0-1 0 0 0,0 1-1 0 0,0 0 1 0 0,0 0 0 0 0,0-1-1 0 0,1 1 1 0 0,-1 0-1 0 0,0-1 1 0 0,0 1 0 0 0,0 0-1 0 0,0 0 1 0 0,0-1-1 0 0,1 1 1 0 0,-1 0 0 0 0,0 0-1 0 0,0 0 1 0 0,0-1 0 0 0,1 1-1 0 0,-1 0 1 0 0,0 0-1 0 0,0 0 1 0 0,1-1 0 0 0,-1 1-1 0 0,0 0 1 0 0,0 0 0 0 0,1 0-1 0 0,-1 0 1 0 0,0 0-1 0 0,0 0 1 0 0,1 0 0 0 0,-1 0-1 0 0,0 0 1 0 0,1 0-1 0 0,-1 0 1 0 0,0 0 0 0 0,1 0-1 0 0,-1 0 1 0 0,0 0 0 0 0,0 0-1 0 0,1 0 1 0 0,-1 0-1 0 0,0 0 1 0 0,1 0 0 0 0,-1 0-1 0 0,0 0 1 0 0,0 0 0 0 0,1 1-1 0 0,-1-1 1 0 0,0 0-1 0 0,0 0 1 0 0,1 0 0 0 0,-1 1-1 0 0,0-1 1 0 0,0 0-1 0 0,0 0 1 0 0,0 0 0 0 0,1 1-1 0 0,-1-1 1 0 0,0 0 0 0 0,0 1-1 0 0,0-1 1 0 0,0 0-1 0 0,0 0 1 0 0,1 1 0 0 0,2 4 0 0 0,-1 1 1 0 0,1-1 0 0 0,-1 1 0 0 0,0-1-1 0 0,0 1 1 0 0,1 7 0 0 0,6 17-62 0 0,-2-13 81 0 0,0-1 0 0 0,1-1 0 0 0,1 0 0 0 0,14 20 1 0 0,-15-25-46 0 0,0-1 0 0 0,1 0 1 0 0,0 0-1 0 0,0-1 1 0 0,1 0-1 0 0,0-1 1 0 0,11 6-1 0 0,-10-7-437 0 0,0 0 0 0 0,13 4 0 0 0,8 0-3410 0 0,-19-7 1993 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53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0 2849 0 0,'-6'4'10188'0'0,"5"-4"-10075"0"0,1 0-1 0 0,0 0 1 0 0,-1 0-1 0 0,1 0 1 0 0,0 0-1 0 0,0 0 1 0 0,-1 1 0 0 0,1-1-1 0 0,0 0 1 0 0,-1 0-1 0 0,1 0 1 0 0,0 0-1 0 0,0 1 1 0 0,0-1-1 0 0,-1 0 1 0 0,1 0-1 0 0,0 0 1 0 0,0 1-1 0 0,0-1 1 0 0,-1 0-1 0 0,1 0 1 0 0,0 1-1 0 0,0-1 1 0 0,0 0-1 0 0,0 0 1 0 0,0 1-1 0 0,0-1 1 0 0,0 0-1 0 0,-1 1 1 0 0,1-1-1 0 0,0 0 1 0 0,0 0 0 0 0,0 1-1 0 0,0-1 1 0 0,0 0-1 0 0,0 1 1 0 0,0-1-1 0 0,1 0 1 0 0,-1 0-1 0 0,0 1 1 0 0,0-1-1 0 0,0 0 1 0 0,0 1-1 0 0,0-1 1 0 0,0 0-1 0 0,0 0 1 0 0,1 1-1 0 0,-1-1 1 0 0,0 0-1 0 0,0 0 1 0 0,0 0-1 0 0,1 1 1 0 0,-1-1-1 0 0,10 13 767 0 0,1 0 0 0 0,0-1-1 0 0,1-1 1 0 0,25 20 0 0 0,-20-18-652 0 0,-2 0 1 0 0,21 23 0 0 0,37 66 79 0 0,-27-34-803 0 0,-39-58-9 0 0,10 12-1047 0 0,-3-12-2456 0 0,-8-7 1483 0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53.4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494 0 2184 0 0,'-51'32'9934'0'0,"3"4"-4078"0"0,-44 42-1946 0 0,48-39-3842 0 0,-77 52-1 0 0,83-69-216 0 0,16-8-686 0 0,-37 27 0 0 0,56-39 586 0 0,2-1-27 0 0,0 0 0 0 0,-1-1 0 0 0,1 1 0 0 0,0 1 0 0 0,0-1 0 0 0,0 0 0 0 0,0 0 0 0 0,0 0 0 0 0,0 1 0 0 0,0-1 0 0 0,0 0 0 0 0,1 1 0 0 0,-1-1 0 0 0,0 1 0 0 0,0 1 0 0 0,3 6-2864 0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04.1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33 350 512 0 0,'-2'0'372'0'0,"0"0"-1"0"0,1-1 1 0 0,-1 0-1 0 0,0 1 1 0 0,0-1-1 0 0,1 0 1 0 0,-1 0-1 0 0,1 0 1 0 0,-1 0-1 0 0,1 0 1 0 0,-1 0-1 0 0,1 0 1 0 0,0-1-1 0 0,-1 1 1 0 0,1 0-1 0 0,-1-2 1 0 0,-3-3 4394 0 0,17 9-1957 0 0,23 18-1054 0 0,-25-15-1641 0 0,0 0 0 0 0,0 0-1 0 0,0-2 1 0 0,13 6-1 0 0,-1-5-86 0 0,0-1 1 0 0,0-1-1 0 0,0 0 0 0 0,0-2 0 0 0,0 0 0 0 0,0-2 1 0 0,0 0-1 0 0,0-2 0 0 0,0 0 0 0 0,0-2 0 0 0,-1 0 0 0 0,36-14 1 0 0,-45 14-22 0 0,0 0 0 0 0,0-1-1 0 0,-1 0 1 0 0,0-1 0 0 0,0 0 0 0 0,11-11 0 0 0,-18 15-1 0 0,-1-1-1 0 0,1 1 1 0 0,-1-1-1 0 0,-1 0 1 0 0,1 0 0 0 0,0 0-1 0 0,-1 0 1 0 0,0 0-1 0 0,0-1 1 0 0,0 1-1 0 0,0-1 1 0 0,-1 1-1 0 0,0-1 1 0 0,0 0 0 0 0,0 1-1 0 0,-1-1 1 0 0,1 0-1 0 0,-1 0 1 0 0,0 0-1 0 0,-1-4 1 0 0,-1-1-9 0 0,0 0-1 0 0,0 0 1 0 0,-1 1-1 0 0,-1-1 1 0 0,1 1-1 0 0,-9-13 1 0 0,5 9 23 0 0,-1 0 1 0 0,0 1-1 0 0,-18-20 1 0 0,20 25 12 0 0,-1 2 0 0 0,0-1 1 0 0,0 0-1 0 0,0 1 1 0 0,0 1-1 0 0,-1-1 0 0 0,0 1 1 0 0,0 0-1 0 0,0 1 0 0 0,0 0 1 0 0,-1 0-1 0 0,1 1 1 0 0,-1 0-1 0 0,0 0 0 0 0,-10 0 1 0 0,12 2 20 0 0,0 0 1 0 0,1 0 0 0 0,-1 1 0 0 0,0-1-1 0 0,1 2 1 0 0,-1-1 0 0 0,1 1 0 0 0,-1 0 0 0 0,1 0-1 0 0,0 0 1 0 0,0 1 0 0 0,0 0 0 0 0,0 1-1 0 0,0-1 1 0 0,1 1 0 0 0,-1 0 0 0 0,1 0-1 0 0,0 1 1 0 0,0 0 0 0 0,-6 8 0 0 0,0 2 71 0 0,1 0 1 0 0,1 1 0 0 0,1 1-1 0 0,0-1 1 0 0,1 1-1 0 0,1 1 1 0 0,0-1 0 0 0,1 1-1 0 0,-4 31 1 0 0,4-2 231 0 0,2 1 1 0 0,5 73-1 0 0,1-94-276 0 0,2-1 0 0 0,0 1-1 0 0,2-1 1 0 0,20 48 0 0 0,-7-16 22 0 0,-18-53-93 0 0,25 68 115 0 0,-23-63-120 0 0,1-1 1 0 0,0 1-1 0 0,1-1 1 0 0,-1 0-1 0 0,10 9 1 0 0,-15-17-8 0 0,1 0 0 0 0,0 0 1 0 0,-1 0-1 0 0,1 0 0 0 0,0-1 0 0 0,-1 1 1 0 0,1 0-1 0 0,0 0 0 0 0,0-1 0 0 0,0 1 1 0 0,0-1-1 0 0,0 1 0 0 0,0-1 0 0 0,0 1 1 0 0,0-1-1 0 0,0 1 0 0 0,0-1 0 0 0,0 0 0 0 0,0 0 1 0 0,0 0-1 0 0,0 1 0 0 0,0-1 0 0 0,0 0 1 0 0,0 0-1 0 0,0 0 0 0 0,0 0 0 0 0,0-1 1 0 0,0 1-1 0 0,0 0 0 0 0,0 0 0 0 0,0-1 1 0 0,0 1-1 0 0,0-1 0 0 0,2 0 0 0 0,0-2-23 0 0,1 0 1 0 0,-1 0-1 0 0,0-1 0 0 0,0 1 0 0 0,0-1 1 0 0,4-7-1 0 0,-6 10 21 0 0,6-11-45 0 0,-1-1 0 0 0,0 0 1 0 0,8-24-1 0 0,-10 26 32 0 0,0-1 1 0 0,0 1 0 0 0,2-1-1 0 0,-1 1 1 0 0,13-17 0 0 0,-17 26 15 0 0,1 0 0 0 0,-1 1-1 0 0,1-1 1 0 0,-1 0 0 0 0,1 1 0 0 0,0-1 0 0 0,0 1 0 0 0,-1 0 0 0 0,1 0 0 0 0,0 0-1 0 0,0-1 1 0 0,0 2 0 0 0,0-1 0 0 0,0 0 0 0 0,1 0 0 0 0,-1 1 0 0 0,0-1-1 0 0,0 1 1 0 0,0 0 0 0 0,1 0 0 0 0,-1-1 0 0 0,0 1 0 0 0,0 1 0 0 0,1-1-1 0 0,-1 0 1 0 0,0 1 0 0 0,0-1 0 0 0,3 2 0 0 0,-1-1 3 0 0,0 1 0 0 0,0 0 0 0 0,0 1-1 0 0,0-1 1 0 0,0 1 0 0 0,-1-1 0 0 0,1 1 0 0 0,-1 0 0 0 0,0 1 0 0 0,0-1 0 0 0,0 0-1 0 0,0 1 1 0 0,2 4 0 0 0,9 17 24 0 0,0 1-1 0 0,-2 1 1 0 0,-2-1-1 0 0,0 2 1 0 0,10 46 0 0 0,-9 12 6 0 0,-11-86-44 0 0,0 1 1 0 0,0 0-1 0 0,0-1 1 0 0,0 1-1 0 0,0-1 1 0 0,0 1-1 0 0,1 0 1 0 0,-1-1-1 0 0,0 1 1 0 0,0-1-1 0 0,0 1 1 0 0,0-1-1 0 0,1 1 1 0 0,-1 0-1 0 0,0-1 1 0 0,1 1-1 0 0,-1-1 1 0 0,0 1-1 0 0,1-1 1 0 0,-1 1-1 0 0,1-1 1 0 0,-1 0-1 0 0,0 1 1 0 0,1-1-1 0 0,-1 0 1 0 0,1 1-1 0 0,-1-1 1 0 0,1 0-1 0 0,0 1 1 0 0,-1-1-1 0 0,1 0 1 0 0,-1 0-1 0 0,1 0 1 0 0,-1 1-1 0 0,1-1 1 0 0,0 0-1 0 0,-1 0 1 0 0,1 0-1 0 0,-1 0 1 0 0,1 0-1 0 0,0 0 1 0 0,-1 0-1 0 0,1 0 1 0 0,1-1-1 0 0,2 0-239 0 0,0-1-1 0 0,0 0 1 0 0,0 0 0 0 0,0 0-1 0 0,5-4 1 0 0,1 0-468 0 0,48-30-5205 0 0,-34 21 3930 0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07.7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83 512 0 0,'-3'-9'855'0'0,"1"3"330"0"0,0 0 1 0 0,0 0-1 0 0,0 0 1 0 0,0-1-1 0 0,1 1 1 0 0,0-1-1 0 0,1 1 0 0 0,0-11 1 0 0,0 17-1095 0 0,0-1 0 0 0,0 1 0 0 0,0 0 0 0 0,0 0 0 0 0,0-1 0 0 0,0 1 0 0 0,0 0 1 0 0,0-1-1 0 0,0 1 0 0 0,0 0 0 0 0,1-1 0 0 0,-1 1 0 0 0,0 0 0 0 0,0 0 0 0 0,0-1 0 0 0,1 1 0 0 0,-1 0 0 0 0,0 0 0 0 0,0 0 0 0 0,0-1 1 0 0,1 1-1 0 0,-1 0 0 0 0,0 0 0 0 0,0 0 0 0 0,1 0 0 0 0,-1-1 0 0 0,0 1 0 0 0,1 0 0 0 0,-1 0 0 0 0,11 3 1623 0 0,11 15-299 0 0,-18-15-1260 0 0,20 18 115 0 0,0 0 0 0 0,-2 1 0 0 0,-1 2 0 0 0,0 0 1 0 0,-2 1-1 0 0,24 41 0 0 0,-31-45-188 0 0,1 1-17 0 0,0 0 0 0 0,-2 1 0 0 0,-1 0 0 0 0,9 30 0 0 0,-17-47-45 0 0,0 0 0 0 0,-1 0 0 0 0,0 0-1 0 0,0 0 1 0 0,-1 0 0 0 0,0 0-1 0 0,0 0 1 0 0,0 0 0 0 0,-1 0-1 0 0,0 0 1 0 0,0 0 0 0 0,0 0-1 0 0,-1 0 1 0 0,0 0 0 0 0,0 0 0 0 0,0-1-1 0 0,-1 1 1 0 0,0-1 0 0 0,0 0-1 0 0,0 0 1 0 0,-1 0 0 0 0,0 0-1 0 0,-5 5 1 0 0,3-4 0 0 0,0-1-1 0 0,-1 0 1 0 0,0-1 0 0 0,0 1-1 0 0,-1-1 1 0 0,1 0 0 0 0,-1-1-1 0 0,0 0 1 0 0,-14 3 0 0 0,9-3 5 0 0,0 0 1 0 0,0-1-1 0 0,0-1 1 0 0,0 0-1 0 0,-19-1 1 0 0,25-1-23 0 0,0 0 0 0 0,0-1 1 0 0,0 0-1 0 0,0 0 1 0 0,0-1-1 0 0,1 0 0 0 0,-1 0 1 0 0,1-1-1 0 0,0 1 1 0 0,0-1-1 0 0,0 0 1 0 0,-6-7-1 0 0,6 6-5 0 0,1 0 0 0 0,-1-1-1 0 0,1 0 1 0 0,0 0 0 0 0,0 0 0 0 0,1-1-1 0 0,0 1 1 0 0,0-1 0 0 0,1 0 0 0 0,-6-15 0 0 0,8 17-7 0 0,-1-1 0 0 0,2 0 0 0 0,-1 0 1 0 0,0 1-1 0 0,1-1 0 0 0,0 0 0 0 0,1 0 1 0 0,-1 0-1 0 0,1 1 0 0 0,0-1 0 0 0,1 0 1 0 0,2-8-1 0 0,0 6-24 0 0,-1 0 0 0 0,2 0 0 0 0,-1 0 1 0 0,1 1-1 0 0,0-1 0 0 0,1 1 0 0 0,8-9 0 0 0,4 0-461 0 0,1 0-1 0 0,0 1 0 0 0,1 1 0 0 0,43-23 1 0 0,-56 34 197 0 0,16-10-3130 0 0,36-13 0 0 0,-38 19 1661 0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07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33 3889 0 0,'-7'-10'4097'0'0,"-5"-1"3904"0"0,3 6-7729 0 0,3 2 9 0 0,6 1-217 0 0,6 1 24 0 0,3 1-32 0 0,6 0-120 0 0,2 1-232 0 0,2 2-97 0 0,3-1-1167 0 0,-2-1-2697 0 0,0 1 232 0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11.1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68 512 0 0,'1'-5'524'0'0,"1"0"0"0"0,0 0 0 0 0,4-10-1 0 0,-4 12-51 0 0,-1-1-1 0 0,1 0 0 0 0,-1 1 0 0 0,0-1 1 0 0,1 0-1 0 0,-2 0 0 0 0,2-6 0 0 0,-2 10-381 0 0,0 0 0 0 0,0 0 0 0 0,0 0 0 0 0,0 0 0 0 0,-1 0 0 0 0,1 0 0 0 0,0 1 0 0 0,0-1 0 0 0,0 0 0 0 0,0 0 0 0 0,0 0 0 0 0,0 0-1 0 0,0 0 1 0 0,0 0 0 0 0,0 0 0 0 0,-1 0 0 0 0,1 0 0 0 0,0 0 0 0 0,0 0 0 0 0,0 1 0 0 0,0-1 0 0 0,0 0 0 0 0,0 0 0 0 0,-1 0 0 0 0,1 0 0 0 0,0 0-1 0 0,0 0 1 0 0,0 0 0 0 0,0 0 0 0 0,0 0 0 0 0,0 0 0 0 0,-1 0 0 0 0,1 0 0 0 0,0 0 0 0 0,0-1 0 0 0,0 1 0 0 0,0 0 0 0 0,0 0 0 0 0,0 0 0 0 0,0 0-1 0 0,-1 0 1 0 0,1 0 0 0 0,0 0 0 0 0,0 0 0 0 0,0 0 0 0 0,0 0 0 0 0,0 0 0 0 0,0 0 0 0 0,0-1 0 0 0,0 1 0 0 0,0 0 0 0 0,-1 0 0 0 0,1 0 0 0 0,0 0 0 0 0,0 0-1 0 0,0 0 1 0 0,0-1 0 0 0,0 1 0 0 0,0 0 0 0 0,0 0 0 0 0,0 0 0 0 0,0 0 0 0 0,0 0 0 0 0,0-1 0 0 0,-6 10 2207 0 0,4-4-1802 0 0,1 1 0 0 0,-1 0-1 0 0,1 0 1 0 0,0 0-1 0 0,1 0 1 0 0,0 0 0 0 0,0 11-1 0 0,10 45-10 0 0,-3-23-153 0 0,-5-19-203 0 0,-1-13-81 0 0,-1 1-1 0 0,1-1 0 0 0,1 1 1 0 0,-1-1-1 0 0,5 10 0 0 0,-5-15-54 0 0,-1 0 0 0 0,1-1 0 0 0,0 1 0 0 0,0-1-1 0 0,0 1 1 0 0,1-1 0 0 0,-1 1 0 0 0,0-1 0 0 0,0 0 0 0 0,1 1-1 0 0,-1-1 1 0 0,1 0 0 0 0,-1 0 0 0 0,1 0 0 0 0,0 0-1 0 0,-1 0 1 0 0,1-1 0 0 0,0 1 0 0 0,-1 0 0 0 0,1-1 0 0 0,0 1-1 0 0,0-1 1 0 0,0 0 0 0 0,0 0 0 0 0,-1 1 0 0 0,5-2 0 0 0,-1 1-200 0 0,1 0 1 0 0,0-1 0 0 0,0 0 0 0 0,0-1-1 0 0,-1 1 1 0 0,1-1 0 0 0,7-4 0 0 0,21-11-4071 0 0,-28 14 3067 0 0,8-4-1318 0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11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14 4153 0 0,'-23'-5'4313'0'0,"-1"-2"4201"0"0,5 5-8202 0 0,6 2 16 0 0,2 0-328 0 0,9 3 32 0 0,2 0-80 0 0,5 0-88 0 0,3 2-296 0 0,3-1-120 0 0,4-1-2185 0 0,-2-2 1633 0 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12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417 62 512 0 0,'-1'-4'596'0'0,"-1"0"-1"0"0,0 1 1 0 0,1-1 0 0 0,-1 1-1 0 0,-1-1 1 0 0,1 1-1 0 0,0 0 1 0 0,-1 0 0 0 0,1 0-1 0 0,-1 0 1 0 0,0 1-1 0 0,0-1 1 0 0,-6-3 0 0 0,5 4-250 0 0,0 0 0 0 0,-1 0 0 0 0,1 0 0 0 0,0 1 0 0 0,-1 0 0 0 0,1 0 0 0 0,-1 0 1 0 0,1 0-1 0 0,-1 1 0 0 0,1 0 0 0 0,-9 0 0 0 0,3 1 46 0 0,-1 1 0 0 0,1 0-1 0 0,0 0 1 0 0,0 1 0 0 0,0 1 0 0 0,-13 5-1 0 0,6 0 325 0 0,0 0 0 0 0,-24 18-1 0 0,26-15-298 0 0,0 0-1 0 0,0 1 1 0 0,2 1-1 0 0,0 0 0 0 0,0 1 1 0 0,-15 24-1 0 0,21-29-308 0 0,1 1-1 0 0,1 0 0 0 0,0-1 0 0 0,0 2 1 0 0,1-1-1 0 0,1 0 0 0 0,-1 1 0 0 0,2 0 1 0 0,0-1-1 0 0,0 1 0 0 0,1 19 0 0 0,1-26-100 0 0,0-1 0 0 0,1 0 0 0 0,-1 0 0 0 0,1 1 0 0 0,0-1 0 0 0,1 0 0 0 0,-1 0 0 0 0,1 0 0 0 0,0 0-1 0 0,0 0 1 0 0,0-1 0 0 0,0 1 0 0 0,5 6 0 0 0,-2-5-18 0 0,0-1 0 0 0,0 1 0 0 0,0-1 0 0 0,0 0 0 0 0,0-1 0 0 0,1 1 0 0 0,0-1 0 0 0,7 4 0 0 0,4-1-129 0 0,0-1 0 0 0,0 0 0 0 0,0-1 0 0 0,0-1 0 0 0,35 2 0 0 0,-24-5-520 0 0,1-1 1 0 0,41-6-1 0 0,15-8-3455 0 0,-69 12 2780 0 0,27-5-606 0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12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25 1832 0 0,'-23'-18'7526'0'0,"22"18"-7280"0"0,0-1 0 0 0,0 0 1 0 0,0 1-1 0 0,0-1 0 0 0,0 1 0 0 0,0-1 0 0 0,0 1 0 0 0,0-1 0 0 0,0 1 0 0 0,0 0 1 0 0,0-1-1 0 0,0 1 0 0 0,0 0 0 0 0,-1 0 0 0 0,1 0 0 0 0,0 0 0 0 0,0 0 1 0 0,0 0-1 0 0,0 0 0 0 0,0 0 0 0 0,-1 1 0 0 0,0 0 0 0 0,2-1-207 0 0,-1 0 0 0 0,1 0 1 0 0,0 0-1 0 0,0 1 0 0 0,0-1 0 0 0,-1 0 0 0 0,1 0 0 0 0,0 1 0 0 0,0-1 0 0 0,0 0 1 0 0,0 1-1 0 0,0-1 0 0 0,0 0 0 0 0,0 0 0 0 0,0 1 0 0 0,-1-1 0 0 0,1 0 1 0 0,0 1-1 0 0,0-1 0 0 0,0 0 0 0 0,0 0 0 0 0,1 1 0 0 0,-1-1 0 0 0,0 0 0 0 0,0 1 1 0 0,0-1-1 0 0,0 0 0 0 0,0 0 0 0 0,0 1 0 0 0,0-1 0 0 0,0 0 0 0 0,1 1 0 0 0,-1-1 1 0 0,0 0-1 0 0,0 0 0 0 0,0 0 0 0 0,1 1 0 0 0,-1-1 0 0 0,0 0 0 0 0,0 0 0 0 0,0 0 1 0 0,1 1-1 0 0,12 9 929 0 0,-11-9-849 0 0,47 29 1339 0 0,-35-22-1252 0 0,0 0 0 0 0,20 16-1 0 0,-17-7-98 0 0,0 0 0 0 0,-1 1 0 0 0,-1 1 0 0 0,0 0 0 0 0,-2 1-1 0 0,0 1 1 0 0,13 29 0 0 0,-23-42-79 0 0,0 0-1 0 0,0 0 0 0 0,0 0 1 0 0,-1 0-1 0 0,0 1 1 0 0,0-1-1 0 0,-1 1 1 0 0,-1-1-1 0 0,1 1 0 0 0,-2 10 1 0 0,1-14-15 0 0,-1-1 0 0 0,0 1 0 0 0,0 0 0 0 0,0-1 0 0 0,-1 1 0 0 0,1-1 0 0 0,-1 0 0 0 0,0 0 0 0 0,0 1 0 0 0,-1-1 0 0 0,1-1 0 0 0,-1 1 0 0 0,0 0 0 0 0,0-1 0 0 0,0 1 0 0 0,0-1 0 0 0,-1 0 0 0 0,0 0 0 0 0,-7 5 0 0 0,1-2 28 0 0,0-1 1 0 0,-1 0-1 0 0,-14 4 1 0 0,19-7-28 0 0,0 0-1 0 0,1-1 1 0 0,-1 0-1 0 0,0 0 1 0 0,1-1-1 0 0,-1 1 1 0 0,0-1-1 0 0,-10-2 1 0 0,15 2-13 0 0,-1 0-1 0 0,0-1 1 0 0,0 1 0 0 0,0-1 0 0 0,1 0 0 0 0,-1 1 0 0 0,0-1 0 0 0,1 0 0 0 0,-1 0 0 0 0,0 0 0 0 0,1 0 0 0 0,-1 0-1 0 0,1 0 1 0 0,0-1 0 0 0,-1 1 0 0 0,1 0 0 0 0,0-1 0 0 0,0 1 0 0 0,-1-3 0 0 0,1 2-4 0 0,-1-1-1 0 0,1 0 1 0 0,1 0 0 0 0,-1 0 0 0 0,0 0 0 0 0,1 0 0 0 0,-1 0-1 0 0,1 0 1 0 0,0 0 0 0 0,0-5 0 0 0,2-3-26 0 0,0 1 1 0 0,0 0 0 0 0,1 0 0 0 0,0 0-1 0 0,8-17 1 0 0,-5 15-45 0 0,0 0 1 0 0,1 0-1 0 0,1 1 1 0 0,0 0-1 0 0,1 0 0 0 0,-1 1 1 0 0,2 0-1 0 0,0 0 1 0 0,0 1-1 0 0,1 1 0 0 0,0 0 1 0 0,20-12-1 0 0,-17 13-922 0 0,0 0 0 0 0,1 1-1 0 0,23-6 1 0 0,-26 9-1936 0 0,-1 0-713 0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12.7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57 3329 0 0,'-3'-11'4769'0'0,"-2"-2"3344"0"0,-5 0-6816 0 0,6 4 631 0 0,1 5-1688 0 0,5 1-144 0 0,2 1-96 0 0,2 1-72 0 0,2 1-368 0 0,3 0-536 0 0,-1 0 312 0 0,0 1-3977 0 0,1 2 2992 0 0,-2-3-575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43.5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92 3433 0 0,'-13'7'7548'0'0,"0"0"-4269"0"0,12-7-3269 0 0,0 1 0 0 0,1 0 0 0 0,-1 0 0 0 0,1 0 0 0 0,-1 0 1 0 0,0 0-1 0 0,1 0 0 0 0,0 0 0 0 0,-1 0 0 0 0,1 0 0 0 0,0 0 0 0 0,-1 0 0 0 0,1 0 0 0 0,0 0 0 0 0,0 0 0 0 0,0 0 0 0 0,0 0 0 0 0,0 0 0 0 0,0 0 0 0 0,0 0 0 0 0,0 0 0 0 0,1 2 0 0 0,0 5 29 0 0,1 1-1 0 0,0-1 1 0 0,1 1-1 0 0,0-1 1 0 0,0 0-1 0 0,1 1 0 0 0,0-2 1 0 0,0 1-1 0 0,1 0 1 0 0,10 11-1 0 0,-5-7 302 0 0,1 0 0 0 0,0-1-1 0 0,1 0 1 0 0,27 18 0 0 0,-33-24-46 0 0,0-2 0 0 0,0 1 0 0 0,0-1 1 0 0,1 0-1 0 0,-1 0 0 0 0,1-1 0 0 0,0 0 0 0 0,-1 0 1 0 0,12 1-1 0 0,-18-3-285 0 0,0-1 0 0 0,0 1 0 0 0,1 0 0 0 0,-1 0-1 0 0,0 0 1 0 0,0-1 0 0 0,0 1 0 0 0,0 0 0 0 0,1 0 0 0 0,-1-1 0 0 0,0 1 0 0 0,0 0 0 0 0,0 0 0 0 0,0-1 0 0 0,0 1-1 0 0,0 0 1 0 0,0 0 0 0 0,0-1 0 0 0,0 1 0 0 0,0 0 0 0 0,0 0 0 0 0,0-1 0 0 0,0 1 0 0 0,0 0 0 0 0,0-1 0 0 0,0 1 0 0 0,0 0-1 0 0,0 0 1 0 0,0-1 0 0 0,0 1 0 0 0,0 0 0 0 0,0 0 0 0 0,-1-1 0 0 0,1 1 0 0 0,0 0 0 0 0,0 0 0 0 0,0-1 0 0 0,0 1 0 0 0,-1 0-1 0 0,1 0 1 0 0,-8-17 9 0 0,6 14 24 0 0,-3-7-30 0 0,0-2 0 0 0,1 1 1 0 0,0-1-1 0 0,1 1 0 0 0,0-1 0 0 0,1 0 0 0 0,1 0 0 0 0,0 0 0 0 0,0 0 0 0 0,1-13 0 0 0,1 15-13 0 0,0 1-1 0 0,1 0 0 0 0,0 0 0 0 0,0 0 0 0 0,0 0 0 0 0,1 1 0 0 0,1-1 0 0 0,0 1 0 0 0,0 0 1 0 0,0 0-1 0 0,1 0 0 0 0,0 0 0 0 0,13-13 0 0 0,-16 18-3 0 0,2 0 1 0 0,-1 0-1 0 0,0 0 0 0 0,1 1 0 0 0,-1 0 1 0 0,1-1-1 0 0,0 1 0 0 0,0 0 1 0 0,0 1-1 0 0,0-1 0 0 0,0 1 0 0 0,0 0 1 0 0,0 0-1 0 0,0 0 0 0 0,0 0 1 0 0,1 1-1 0 0,-1-1 0 0 0,0 1 1 0 0,0 1-1 0 0,1-1 0 0 0,-1 0 0 0 0,0 1 1 0 0,0 0-1 0 0,1 0 0 0 0,-1 0 1 0 0,0 1-1 0 0,0-1 0 0 0,0 1 0 0 0,0 0 1 0 0,-1 0-1 0 0,1 0 0 0 0,-1 1 1 0 0,5 2-1 0 0,5 6-6 0 0,-2 1 0 0 0,1-1 1 0 0,-1 2-1 0 0,-1 0 0 0 0,0 0 0 0 0,-1 1 1 0 0,0 0-1 0 0,8 18 0 0 0,-7-9 24 0 0,-1-1 1 0 0,-2 1-1 0 0,0 1 0 0 0,7 45 0 0 0,-13-62-311 0 0,1 5 356 0 0,0-1 0 0 0,4 15 1 0 0,5-4-2077 0 0,-10-20 1322 0 0,1 0 1 0 0,-1 0-1 0 0,0-1 0 0 0,1 1 0 0 0,0-1 0 0 0,-1 1 1 0 0,1-1-1 0 0,3 2 0 0 0,4 2-2555 0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23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73 142 512 0 0,'-26'-7'2664'0'0,"-13"3"6212"0"0,39 5-8790 0 0,0-1 1 0 0,-1 0-1 0 0,1 0 1 0 0,0 0-1 0 0,-1 0 0 0 0,1 0 1 0 0,-1 0-1 0 0,1 0 1 0 0,0 0-1 0 0,-1 0 1 0 0,1-1-1 0 0,0 1 0 0 0,-1 0 1 0 0,1 0-1 0 0,0 0 1 0 0,0 0-1 0 0,-1 0 1 0 0,1-1-1 0 0,0 1 0 0 0,-1 0 1 0 0,1 0-1 0 0,0 0 1 0 0,-1-1-1 0 0,4-5 1311 0 0,11-4-155 0 0,-3 5-810 0 0,-1 1-1 0 0,1 0 1 0 0,0 1-1 0 0,0 0 1 0 0,14-2 0 0 0,59-2 778 0 0,-32 4-783 0 0,235-18 600 0 0,-97 8-952 0 0,-67 3-55 0 0,25-6-93 0 0,-38 2 29 0 0,-95 13 73 0 0,-8-1-57 0 0,-1 2-1 0 0,1-1 1 0 0,0 1-1 0 0,-1 0 1 0 0,13 2-1 0 0,-19-2 21 0 0,0 0 0 0 0,0 0 0 0 0,0 0 0 0 0,0 0 0 0 0,1 0 0 0 0,-1 0 0 0 0,0 0 0 0 0,0 0 0 0 0,0 0 0 0 0,0 0 0 0 0,0 0 0 0 0,0 0 0 0 0,0 0 0 0 0,1 0 0 0 0,-1 0 0 0 0,0 0 0 0 0,0 0 0 0 0,0 0 0 0 0,0 0 0 0 0,0 0 0 0 0,0 0 0 0 0,0 1 0 0 0,0-1 0 0 0,0 0 0 0 0,0 0 0 0 0,1 0 0 0 0,-1 0 0 0 0,0 0 0 0 0,0 0 0 0 0,0 0 0 0 0,0 0 0 0 0,0 1 0 0 0,0-1 0 0 0,0 0 0 0 0,0 0 0 0 0,0 0 0 0 0,0 0 0 0 0,0 0 0 0 0,0 0 0 0 0,0 0 0 0 0,0 1 0 0 0,0-1 0 0 0,0 0 0 0 0,0 0 0 0 0,0 0 0 0 0,-6 6-318 0 0,-9 3-443 0 0,14-9 668 0 0,-25 12-4171 0 0,-1-1-1 0 0,-47 13 1 0 0,74-24 4269 0 0,-23 7-1747 0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23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24 104 8 0 0,'-9'0'-904'0'0,"-6"4"10361"0"0,15-4-9382 0 0,13 3 3481 0 0,5-2-2618 0 0,0-1 0 0 0,-1 0 0 0 0,1-2 0 0 0,22-3 0 0 0,6-1-79 0 0,80-6 446 0 0,558-63-1080 0 0,-664 72-366 0 0,3-1-1021 0 0,33 0 0 0 0,-56 3 1117 0 0,0 1-1 0 0,0 0 0 0 0,0 0 0 0 0,0 0 1 0 0,0 0-1 0 0,0 0 0 0 0,0 0 0 0 0,0 0 1 0 0,0 0-1 0 0,1 0 0 0 0,-1 0 1 0 0,0 0-1 0 0,0 0 0 0 0,0 0 0 0 0,0 0 1 0 0,0 0-1 0 0,0 0 0 0 0,0 0 1 0 0,0 0-1 0 0,0 0 0 0 0,1 0 0 0 0,-1 0 1 0 0,0 0-1 0 0,0 0 0 0 0,0 0 0 0 0,0 0 1 0 0,0 0-1 0 0,0 0 0 0 0,0 0 1 0 0,0 1-1 0 0,0-1 0 0 0,0 0 0 0 0,1 0 1 0 0,-1 0-1 0 0,0 0 0 0 0,0 0 0 0 0,0 0 1 0 0,0 0-1 0 0,0 0 0 0 0,0 0 1 0 0,0 0-1 0 0,0 0 0 0 0,0 1 0 0 0,0-1 1 0 0,0 0-1 0 0,0 0 0 0 0,0 0 1 0 0,0 0-1 0 0,0 0 0 0 0,0 0 0 0 0,0 0 1 0 0,0 0-1 0 0,0 0 0 0 0,0 1 0 0 0,0-1 1 0 0,0 0-1 0 0,0 0 0 0 0,0 0 1 0 0,0 0-1 0 0,0 0 0 0 0,0 0 0 0 0,0 0 1 0 0,-3 3-1910 0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24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3 8 0 0,'-2'1'421'0'0,"1"-1"-1"0"0,-1 1 1 0 0,1-1 0 0 0,-1 1-1 0 0,1-1 1 0 0,-1 0 0 0 0,1 0-1 0 0,-1 0 1 0 0,1 0 0 0 0,-1 0-1 0 0,0 0 1 0 0,1 0 0 0 0,-2-1-1 0 0,-22-3 5710 0 0,22 3-5744 0 0,1 1 0 0 0,-1 0 0 0 0,0 0 0 0 0,1 1 0 0 0,-1-1 1 0 0,0 0-1 0 0,1 1 0 0 0,-1 0 0 0 0,0-1 0 0 0,1 1 0 0 0,-1 0 1 0 0,1 1-1 0 0,-3 1 0 0 0,-13 3 577 0 0,16-5-836 0 0,0 0 1 0 0,1 0-1 0 0,-1 0 1 0 0,0 0-1 0 0,1 0 1 0 0,-1 0-1 0 0,0 0 1 0 0,1 1-1 0 0,-1-1 1 0 0,-1 2-1 0 0,1-1 675 0 0,46-1 1123 0 0,-42 0-1864 0 0,1 0 0 0 0,-1-1 0 0 0,0 1 0 0 0,0 0 0 0 0,0 0 0 0 0,0 0 0 0 0,4 2 0 0 0,4 2 45 0 0,1 0-1 0 0,0 0 1 0 0,1-2 0 0 0,-1 1-1 0 0,1-1 1 0 0,15 1 0 0 0,-15-2-90 0 0,1 1 0 0 0,-1 0 0 0 0,0 0 0 0 0,0 1 0 0 0,19 9 0 0 0,30 25 23 0 0,-39-23-9 0 0,1-1 0 0 0,35 16 0 0 0,-32-18-60 0 0,45 29 0 0 0,-43-24 45 0 0,-27-17-14 0 0,-1 1 0 0 0,1-1 1 0 0,0 1-1 0 0,-1-1 0 0 0,1 1 0 0 0,0 0 0 0 0,-1-1 1 0 0,1 1-1 0 0,-1-1 0 0 0,1 1 0 0 0,-1 0 0 0 0,1 0 0 0 0,-1-1 1 0 0,0 1-1 0 0,1 0 0 0 0,-1 0 0 0 0,0-1 0 0 0,1 1 1 0 0,-1 0-1 0 0,0 0 0 0 0,0 0 0 0 0,0-1 0 0 0,0 3 0 0 0,-5 19 59 0 0,0-1-16 0 0,7-6-93 0 0,-1-14 48 0 0,-1-1 1 0 0,0 1-1 0 0,1 0 0 0 0,-1 0 1 0 0,0 0-1 0 0,0 0 0 0 0,0-1 1 0 0,0 1-1 0 0,1 0 0 0 0,-1 0 1 0 0,-1 0-1 0 0,1 0 0 0 0,0-1 1 0 0,0 1-1 0 0,0 0 0 0 0,0 0 1 0 0,0 0-1 0 0,-1 0 1 0 0,1-1-1 0 0,0 1 0 0 0,-1 0 1 0 0,1 0-1 0 0,-1-1 0 0 0,1 1 1 0 0,-1 0-1 0 0,1-1 0 0 0,-1 1 1 0 0,1 0-1 0 0,-1-1 0 0 0,0 1 1 0 0,1-1-1 0 0,-2 1 0 0 0,-9 7 8 0 0,1 1-1 0 0,0 0 1 0 0,1 0-1 0 0,-15 18 1 0 0,13-12 1 0 0,-21 17 1 0 0,20-22-31 0 0,0-1 0 0 0,0-1 0 0 0,-2 0 0 0 0,1 0 0 0 0,-17 5 1 0 0,-72 24 0 0 0,72-28 4 0 0,16-6 19 0 0,0 1-1 0 0,0 1 1 0 0,1 0 0 0 0,0 0-1 0 0,0 2 1 0 0,-18 11-1 0 0,29-17-17 0 0,1 0 0 0 0,-1 0-1 0 0,1 1 1 0 0,-1-1 0 0 0,1 1-1 0 0,0 0 1 0 0,-1-1 0 0 0,1 1-1 0 0,0 0 1 0 0,0-1-1 0 0,0 1 1 0 0,1 0 0 0 0,-1 0-1 0 0,0 0 1 0 0,1 0 0 0 0,-1 2-1 0 0,1-3-44 0 0,0 0-1 0 0,0 0 1 0 0,0 0-1 0 0,0 0 1 0 0,1 0-1 0 0,-1 0 1 0 0,0 0-1 0 0,0 0 1 0 0,1 0-1 0 0,-1 0 1 0 0,1 0 0 0 0,-1 0-1 0 0,1 0 1 0 0,-1 0-1 0 0,1-1 1 0 0,0 1-1 0 0,-1 0 1 0 0,1 0-1 0 0,0-1 1 0 0,0 1-1 0 0,-1-1 1 0 0,1 1-1 0 0,0 0 1 0 0,0-1-1 0 0,0 0 1 0 0,0 1-1 0 0,0-1 1 0 0,0 1-1 0 0,0-1 1 0 0,0 0-1 0 0,0 0 1 0 0,0 0 0 0 0,0 1-1 0 0,1-1 1 0 0,7 1-1341 0 0,0-1 0 0 0,0 1 0 0 0,0-2 0 0 0,-1 1 0 0 0,18-4 0 0 0,-3-1-529 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36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76 265 512 0 0,'-1'-1'331'0'0,"1"0"1"0"0,-1 0-1 0 0,0 0 0 0 0,1 0 1 0 0,-1 0-1 0 0,0 1 1 0 0,0-1-1 0 0,1 0 0 0 0,-1 1 1 0 0,0-1-1 0 0,0 0 0 0 0,0 1 1 0 0,0-1-1 0 0,0 1 0 0 0,0 0 1 0 0,0-1-1 0 0,-2 0 0 0 0,-22-2 5955 0 0,22 3-5496 0 0,0 0 0 0 0,-1-1 0 0 0,1 1 0 0 0,0-1 0 0 0,-1 0 0 0 0,-2-1 0 0 0,5 2-710 0 0,1-1-1 0 0,-1 1 1 0 0,0-1 0 0 0,1 1 0 0 0,-1-1 0 0 0,1 1-1 0 0,-1-1 1 0 0,1 1 0 0 0,0-1 0 0 0,-1 0 0 0 0,1 1-1 0 0,0-1 1 0 0,-1 0 0 0 0,1 1 0 0 0,0-1 0 0 0,0 0-1 0 0,0 0 1 0 0,-1 1 0 0 0,1-1 0 0 0,0 0 0 0 0,0 0-1 0 0,0 1 1 0 0,0-1 0 0 0,0 0 0 0 0,0 0-1 0 0,1 1 1 0 0,-1-1 0 0 0,0 0 0 0 0,0 1 0 0 0,0-1-1 0 0,1 0 1 0 0,-1 1 0 0 0,0-1 0 0 0,1 0 0 0 0,-1 1-1 0 0,1-1 1 0 0,0 0 0 0 0,16-25 465 0 0,73-68 53 0 0,-72 78-526 0 0,1 0-1 0 0,0 2 1 0 0,29-18-1 0 0,-42 29-32 0 0,1-1 0 0 0,-1 1 1 0 0,1 0-1 0 0,0 1 0 0 0,7-2 0 0 0,-12 3-25 0 0,0 1 0 0 0,-1 0-1 0 0,1-1 1 0 0,0 1-1 0 0,0 0 1 0 0,-1 0-1 0 0,1 0 1 0 0,0 0-1 0 0,-1 1 1 0 0,1-1 0 0 0,0 0-1 0 0,-1 1 1 0 0,1-1-1 0 0,0 1 1 0 0,-1-1-1 0 0,1 1 1 0 0,-1 0-1 0 0,1 0 1 0 0,-1 0-1 0 0,1 0 1 0 0,-1 0 0 0 0,1 0-1 0 0,-1 0 1 0 0,0 0-1 0 0,0 0 1 0 0,2 3-1 0 0,0 0 16 0 0,-1 1-1 0 0,1 0 0 0 0,-1 0 1 0 0,0 0-1 0 0,-1 0 0 0 0,1 0 1 0 0,-1 0-1 0 0,0 0 0 0 0,1 8 1 0 0,-1 7 88 0 0,-2 25 1 0 0,1-15-18 0 0,3 112 86 0 0,-1-113-136 0 0,2-1 0 0 0,13 54 0 0 0,-16-77-123 0 0,1-1 0 0 0,-1 1 0 0 0,1-1-1 0 0,0 1 1 0 0,1-1 0 0 0,-1 0 0 0 0,1 0 0 0 0,0 0-1 0 0,0 0 1 0 0,0 0 0 0 0,0-1 0 0 0,1 1-1 0 0,-1-1 1 0 0,1 0 0 0 0,0 0 0 0 0,0 0 0 0 0,0-1-1 0 0,0 1 1 0 0,1-1 0 0 0,-1 0 0 0 0,1 0 0 0 0,-1 0-1 0 0,1-1 1 0 0,0 0 0 0 0,0 0 0 0 0,-1 0-1 0 0,1 0 1 0 0,0-1 0 0 0,0 0 0 0 0,0 0 0 0 0,0 0-1 0 0,0-1 1 0 0,-1 1 0 0 0,1-1 0 0 0,0 0 0 0 0,0-1-1 0 0,-1 1 1 0 0,6-3 0 0 0,0-1-1574 0 0,0-1 1 0 0,-1 0-1 0 0,1 0 1 0 0,15-14-1 0 0,-9 5-1948 0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36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16 8 0 0,'0'0'146'0'0,"0"-1"0"0"0,1 1 0 0 0,-1 0 0 0 0,0 0 0 0 0,0-1 0 0 0,1 1 0 0 0,-1 0 0 0 0,0 0 0 0 0,0-1 1 0 0,0 1-1 0 0,0 0 0 0 0,1-1 0 0 0,-1 1 0 0 0,0 0 0 0 0,0-1 0 0 0,0 1 0 0 0,0 0 0 0 0,0-1 0 0 0,0 1 0 0 0,0-1 0 0 0,0 1 0 0 0,0 0 0 0 0,0-1 0 0 0,0 1 0 0 0,0 0 0 0 0,0-1 0 0 0,0 1 1 0 0,0 0-1 0 0,0-1 0 0 0,0 1 0 0 0,-1 0 0 0 0,1-1 0 0 0,0 1 0 0 0,0 0 0 0 0,0-1 0 0 0,-1 1 0 0 0,1 0 0 0 0,0 0 0 0 0,0-1 0 0 0,-1 1 0 0 0,1 0 0 0 0,0 0 0 0 0,0-1 0 0 0,-1 1 0 0 0,1 0 0 0 0,0 0 1 0 0,-1 0-1 0 0,1 0 0 0 0,0-1 0 0 0,-1 1 0 0 0,1 0 0 0 0,0 0 0 0 0,-1 0 0 0 0,1 0 0 0 0,0 0 0 0 0,-1 0 0 0 0,0 0 0 0 0,0 0 227 0 0,-1 0 0 0 0,1 0 0 0 0,-1 0 0 0 0,1 0 0 0 0,-1 0 0 0 0,1 0 0 0 0,-1 1 0 0 0,1-1 0 0 0,-1 0 0 0 0,1 1 0 0 0,0 0 1 0 0,-1-1-1 0 0,-1 2 0 0 0,-12 12 549 0 0,0 0 0 0 0,0 1 0 0 0,-22 32 0 0 0,12-15-502 0 0,-220 233 461 0 0,229-250-942 0 0,-30 31 41 0 0,41-40-131 0 0,-1 0 1 0 0,2 0 0 0 0,-1 1 0 0 0,1 0 0 0 0,-7 13 0 0 0,11-19 31 0 0,-1-1 0 0 0,1 1 0 0 0,0 0 1 0 0,-1 0-1 0 0,1 0 0 0 0,0-1 0 0 0,0 1 0 0 0,0 0 0 0 0,-1 0 0 0 0,1 0 0 0 0,0 0 0 0 0,0 0 0 0 0,0-1 0 0 0,0 1 1 0 0,0 0-1 0 0,1 0 0 0 0,-1 0 0 0 0,0 0 0 0 0,0-1 0 0 0,0 1 0 0 0,1 0 0 0 0,-1 0 0 0 0,1 0 0 0 0,0 1 0 0 0,9 4-1334 0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39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45 512 0 0,'1'-4'1545'0'0,"0"0"-1"0"0,1 0 1 0 0,-1 0 0 0 0,1 0 0 0 0,0 0-1 0 0,0 1 1 0 0,1-1 0 0 0,-1 1-1 0 0,1-1 1 0 0,2-2 0 0 0,-7 24 1267 0 0,-2 2-2282 0 0,1 1-1 0 0,-1 31 1 0 0,4-45-522 0 0,0 0 0 0 0,1 1 1 0 0,0-1-1 0 0,0 0 0 0 0,0 1 0 0 0,1-1 0 0 0,0 0 1 0 0,1 0-1 0 0,-1 0 0 0 0,6 10 0 0 0,-7-15-38 0 0,1-1-1 0 0,-1 1 1 0 0,0 0 0 0 0,1 0-1 0 0,-1 0 1 0 0,1-1-1 0 0,-1 1 1 0 0,1-1-1 0 0,0 1 1 0 0,-1-1 0 0 0,1 0-1 0 0,0 0 1 0 0,0 1-1 0 0,0-1 1 0 0,0-1-1 0 0,0 1 1 0 0,0 0 0 0 0,0 0-1 0 0,1-1 1 0 0,-1 1-1 0 0,0-1 1 0 0,0 0-1 0 0,0 0 1 0 0,1 1 0 0 0,-1-2-1 0 0,0 1 1 0 0,5-1-1 0 0,-3 0-296 0 0,0 0 0 0 0,0-1 0 0 0,0 1 0 0 0,0-1 0 0 0,0 0 0 0 0,-1 0-1 0 0,1-1 1 0 0,-1 1 0 0 0,1-1 0 0 0,-1 0 0 0 0,0 0 0 0 0,0 0 0 0 0,4-6 0 0 0,1-1-1602 0 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39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 2401 0 0,'-2'11'8577'0'0,"-1"-11"-7961"0"0,3 3-295 0 0,3-2-25 0 0,3 1-296 0 0,3-1 120 0 0,-1-1-224 0 0,2 0-96 0 0,2-1-1409 0 0,-2-3 953 0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40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34 512 0 0,'-1'0'369'0'0,"-1"0"801"0"0,0 0 1 0 0,-1 0-1 0 0,1 0 1 0 0,0 0-1 0 0,-1 0 1 0 0,1 1-1 0 0,0-1 0 0 0,-4 2 1 0 0,6-2-959 0 0,-1 1 1 0 0,1-1 0 0 0,-1 1 0 0 0,1 0-1 0 0,-1-1 1 0 0,1 1 0 0 0,-1-1-1 0 0,1 1 1 0 0,0 0 0 0 0,-1-1 0 0 0,1 1-1 0 0,0 0 1 0 0,-1 0 0 0 0,1-1-1 0 0,0 1 1 0 0,0 0 0 0 0,0 0-1 0 0,0-1 1 0 0,0 1 0 0 0,-1 0 0 0 0,2 0-1 0 0,-1-1 1 0 0,0 1 0 0 0,0 0-1 0 0,0 0 1 0 0,0-1 0 0 0,0 1-1 0 0,1 0 1 0 0,-1 1 0 0 0,10 37 2397 0 0,-3-11-1472 0 0,5 45 0 0 0,-12-52-1075 0 0,-1-28-87 0 0,0 0 0 0 0,1 0 1 0 0,-1-1-1 0 0,1 1 0 0 0,2-8 0 0 0,1-7-3 0 0,1 1-1 0 0,2 0 1 0 0,9-26-1 0 0,-13 40 13 0 0,-1 3 14 0 0,1 0 0 0 0,0 0 0 0 0,0 0 0 0 0,0 0 1 0 0,1 0-1 0 0,-1 0 0 0 0,1 1 0 0 0,0-1 0 0 0,5-4 0 0 0,-7 7 2 0 0,-1 0 0 0 0,1 1 0 0 0,0-1 1 0 0,0 0-1 0 0,0 1 0 0 0,0-1 0 0 0,0 1 0 0 0,0-1 0 0 0,0 1 0 0 0,0 0 0 0 0,0-1 0 0 0,0 1 0 0 0,0 0 0 0 0,0 0 0 0 0,0 0 0 0 0,0 0 0 0 0,0-1 0 0 0,0 2 0 0 0,0-1 0 0 0,0 0 0 0 0,0 0 0 0 0,0 0 0 0 0,0 0 0 0 0,0 1 0 0 0,0-1 0 0 0,0 0 0 0 0,0 1 0 0 0,0-1 0 0 0,0 1 0 0 0,0-1 0 0 0,0 1 0 0 0,0-1 0 0 0,0 1 0 0 0,0 0 0 0 0,-1 0 0 0 0,1-1 0 0 0,0 1 0 0 0,0 0 0 0 0,-1 0 0 0 0,1 0 0 0 0,-1 0 0 0 0,1-1 0 0 0,-1 1 0 0 0,1 2 0 0 0,4 5 15 0 0,0 1 0 0 0,5 18 1 0 0,-6-18 6 0 0,-1 1 1 0 0,11 17 0 0 0,-3-8 5 0 0,-8-13-9 0 0,0 0 1 0 0,1 0-1 0 0,6 9 1 0 0,-4-8-25 0 0,5 5 29 0 0,-10-11-26 0 0,-1-1 0 0 0,1 0 0 0 0,-1 0 0 0 0,1 0 0 0 0,-1 1 0 0 0,1-1-1 0 0,-1 0 1 0 0,1 0 0 0 0,-1 0 0 0 0,1 0 0 0 0,0 0 0 0 0,-1 0 0 0 0,1 0 0 0 0,-1 0 0 0 0,1 0-1 0 0,-1 0 1 0 0,1 0 0 0 0,-1-1 0 0 0,1 1 0 0 0,-1 0 0 0 0,1 0 0 0 0,-1 0 0 0 0,1-1 0 0 0,-1 1 0 0 0,1 0-1 0 0,-1-1 1 0 0,1 1 0 0 0,0-1 0 0 0,1-1-15 0 0,1 0 0 0 0,-1 0-1 0 0,0-1 1 0 0,0 1 0 0 0,0-1 0 0 0,0 1 0 0 0,0-1-1 0 0,0 0 1 0 0,-1 0 0 0 0,3-6 0 0 0,7-33-173 0 0,-9 32 136 0 0,1-1 0 0 0,4-13 0 0 0,-5 21 49 0 0,-1 1-1 0 0,0-1 0 0 0,1 0 0 0 0,-1 1 0 0 0,1-1 0 0 0,0 1 0 0 0,0-1 0 0 0,0 1 0 0 0,0 0 0 0 0,0 0 1 0 0,1 0-1 0 0,3-3 0 0 0,-3 4 2 0 0,-1-1 1 0 0,1 1 0 0 0,0 0-1 0 0,0 1 1 0 0,0-1-1 0 0,-1 0 1 0 0,1 1 0 0 0,0-1-1 0 0,0 1 1 0 0,0 0-1 0 0,0 0 1 0 0,0 0-1 0 0,0 0 1 0 0,0 1 0 0 0,0-1-1 0 0,0 1 1 0 0,5 2-1 0 0,-3-2 9 0 0,0 1 0 0 0,0 1-1 0 0,-1-1 1 0 0,1 0 0 0 0,-1 1-1 0 0,1 0 1 0 0,-1 0 0 0 0,0 1-1 0 0,4 3 1 0 0,-2 0-27 0 0,-1 0 1 0 0,1 0-1 0 0,-2 0 1 0 0,1 0-1 0 0,-1 1 1 0 0,0 0-1 0 0,-1 0 0 0 0,1 0 1 0 0,-2 0-1 0 0,1 0 1 0 0,-1 1-1 0 0,0-1 1 0 0,-1 1-1 0 0,0 0 0 0 0,-1-1 1 0 0,1 1-1 0 0,-2 0 1 0 0,1-1-1 0 0,-1 1 1 0 0,-2 9-1 0 0,2-14-324 0 0,-3 22-542 0 0,4-25 639 0 0,0-1-1 0 0,0 1 0 0 0,0 0 1 0 0,0 0-1 0 0,0-1 1 0 0,0 1-1 0 0,0 0 0 0 0,0-1 1 0 0,1 1-1 0 0,-1 0 1 0 0,0-1-1 0 0,0 1 0 0 0,1 0 1 0 0,-1-1-1 0 0,0 1 1 0 0,1-1-1 0 0,-1 1 0 0 0,1 0 1 0 0,-1-1-1 0 0,1 1 1 0 0,-1-1-1 0 0,1 1 0 0 0,-1-1 1 0 0,1 1-1 0 0,-1-1 1 0 0,1 0-1 0 0,0 1 0 0 0,-1-1 1 0 0,2 1-1 0 0,5 0-3273 0 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41.4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19 1384 0 0,'-1'-1'248'0'0,"1"-1"-1"0"0,-1 1 1 0 0,1 0-1 0 0,-1 0 1 0 0,0 0-1 0 0,1 1 1 0 0,-1-1-1 0 0,0 0 1 0 0,1 0-1 0 0,-1 0 1 0 0,0 0-1 0 0,0 1 1 0 0,0-1-1 0 0,0 0 1 0 0,0 1 0 0 0,0-1-1 0 0,0 0 1 0 0,0 1-1 0 0,0 0 1 0 0,0-1-1 0 0,0 1 1 0 0,0 0-1 0 0,0-1 1 0 0,0 1-1 0 0,-1 0 1 0 0,1 0-1 0 0,0 0 1 0 0,0 0-1 0 0,0 0 1 0 0,0 0-1 0 0,0 0 1 0 0,-1 0-1 0 0,1 1 1 0 0,0-1-1 0 0,0 0 1 0 0,0 1-1 0 0,0-1 1 0 0,-1 1-1 0 0,-3 1 144 0 0,1 0-1 0 0,0 0 0 0 0,0 1 0 0 0,0-1 1 0 0,0 1-1 0 0,1 0 0 0 0,-1 0 1 0 0,-4 5-1 0 0,-2 5 283 0 0,0 0 0 0 0,1 1 0 0 0,1 0 1 0 0,0 0-1 0 0,-11 27 0 0 0,-20 81 1085 0 0,33-102-1474 0 0,2-6-132 0 0,1 0 0 0 0,0 0 0 0 0,1 0 0 0 0,0 0 0 0 0,2 1 0 0 0,-1-1 0 0 0,2 0 0 0 0,0 1 0 0 0,5 26 0 0 0,-4-34-178 0 0,0-1 1 0 0,0 1-1 0 0,0-1 1 0 0,1 0 0 0 0,0 1-1 0 0,0-1 1 0 0,1-1-1 0 0,-1 1 1 0 0,1 0-1 0 0,1-1 1 0 0,-1 0 0 0 0,1 0-1 0 0,0 0 1 0 0,0-1-1 0 0,0 1 1 0 0,0-1 0 0 0,1 0-1 0 0,0-1 1 0 0,0 0-1 0 0,0 1 1 0 0,0-2-1 0 0,12 5 1 0 0,-11-5-245 0 0,0-1 1 0 0,0 0-1 0 0,0 0 1 0 0,1 0-1 0 0,-1-1 0 0 0,0 0 1 0 0,9-1-1 0 0,-11 1-435 0 0,1-1-1 0 0,0 0 1 0 0,-1-1-1 0 0,0 0 1 0 0,9-3 0 0 0,6-6-1285 0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42.9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16 512 0 0,'-1'-6'512'0'0,"0"3"512"0"0,-2-1-1080 0 0,3 3 176 0 0,-2 1 24 0 0,1-2 89 0 0,1 4-986 0 0,0-1 97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1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29 512 0 0,'0'0'155'0'0,"0"0"0"0"0,-1-1 0 0 0,1 1 0 0 0,-1 0 0 0 0,1 0-1 0 0,0 0 1 0 0,-1 0 0 0 0,1-1 0 0 0,-1 1 0 0 0,1 0 0 0 0,0 0 0 0 0,-1 0 0 0 0,1 0-1 0 0,-1 0 1 0 0,1 0 0 0 0,0 0 0 0 0,-1 0 0 0 0,1 0 0 0 0,-1 0 0 0 0,1 0 0 0 0,-1 0-1 0 0,1 0 1 0 0,0 1 0 0 0,-1-1 0 0 0,1 0 0 0 0,-1 0 0 0 0,1 0 0 0 0,0 1 0 0 0,-1-1 0 0 0,1 0-1 0 0,0 0 1 0 0,-1 1 0 0 0,1-1 0 0 0,0 0 0 0 0,0 1 0 0 0,-1-1 0 0 0,1 0 0 0 0,0 1-1 0 0,0-1 1 0 0,-1 0 0 0 0,1 1 0 0 0,0-1 0 0 0,0 0 0 0 0,0 1 0 0 0,0-1 0 0 0,-1 1-1 0 0,1-1 1 0 0,0 1 0 0 0,0-1 0 0 0,0 0 0 0 0,0 1 0 0 0,0-1 0 0 0,0 1 0 0 0,0-1 0 0 0,1 1-1 0 0,2 30 2704 0 0,-2-24-2389 0 0,7 53 824 0 0,3-1-1 0 0,2-1 1 0 0,27 72-1 0 0,-28-95-976 0 0,-2 1 0 0 0,9 48 0 0 0,-17-67-248 0 0,0 0 1 0 0,-1 1-1 0 0,0-1 0 0 0,-2 0 0 0 0,0 0 1 0 0,-1 1-1 0 0,-5 21 0 0 0,2-24 14 0 0,-1 0 1 0 0,0 0-1 0 0,-2 0 0 0 0,0-1 0 0 0,-14 20 1 0 0,21-42-20 0 0,3-5-58 0 0,8-21-13 0 0,-2 0 1 0 0,-1 0-1 0 0,-2 0 1 0 0,-1-1-1 0 0,-1-58 1 0 0,-7 6 8 0 0,-17-92 0 0 0,-11-25-82 0 0,31 199 81 0 0,0 1 1 0 0,1 0 0 0 0,-1 0 0 0 0,1 0 1 0 0,0-1-1 0 0,0-5 0 0 0,0 9-5 0 0,0 0 1 0 0,1 1 0 0 0,-1-1 0 0 0,0 0-1 0 0,0 0 1 0 0,0 1 0 0 0,1-1 0 0 0,-1 1 0 0 0,0-1-1 0 0,1 0 1 0 0,-1 1 0 0 0,1-1 0 0 0,-1 1-1 0 0,1-1 1 0 0,-1 0 0 0 0,1 1 0 0 0,-1-1 0 0 0,1 1-1 0 0,-1 0 1 0 0,1-1 0 0 0,0 1 0 0 0,-1 0-1 0 0,1-1 1 0 0,-1 1 0 0 0,1 0 0 0 0,0-1 0 0 0,0 1-1 0 0,-1 0 1 0 0,1 0 0 0 0,0 0 0 0 0,-1 0-1 0 0,1 0 1 0 0,0 0 0 0 0,0 0 0 0 0,-1 0 0 0 0,1 0-1 0 0,0 0 1 0 0,1 0 0 0 0,13 3-6 0 0,0 1 1 0 0,0 0-1 0 0,0 0 1 0 0,18 10-1 0 0,57 31-54 0 0,-49-23 30 0 0,7 1 7 0 0,-20-11-89 0 0,38 24 1 0 0,-59-31 89 0 0,0-1 0 0 0,0 1 1 0 0,-1 1-1 0 0,0-1 0 0 0,0 1 1 0 0,0 0-1 0 0,-1 0 0 0 0,0 1 1 0 0,0 0-1 0 0,4 8 0 0 0,-8-13 11 0 0,0 0 0 0 0,0 0 0 0 0,0 0 0 0 0,-1 0-1 0 0,1 0 1 0 0,-1 0 0 0 0,1 0 0 0 0,-1 0-1 0 0,0 0 1 0 0,0 0 0 0 0,1 0 0 0 0,-2 0 0 0 0,1 0-1 0 0,0 0 1 0 0,0 0 0 0 0,-1 0 0 0 0,1 0 0 0 0,-1 0-1 0 0,1 0 1 0 0,-1 0 0 0 0,0 0 0 0 0,0 0 0 0 0,0-1-1 0 0,0 1 1 0 0,0 0 0 0 0,0 0 0 0 0,-1-1-1 0 0,1 1 1 0 0,0-1 0 0 0,-1 1 0 0 0,1-1 0 0 0,-1 0-1 0 0,0 1 1 0 0,1-1 0 0 0,-3 1 0 0 0,-7 4-69 0 0,0 0 1 0 0,0-1-1 0 0,-1 0 0 0 0,-19 5 1 0 0,20-6-11 0 0,-18 4-30 0 0,0 0 0 0 0,-1-1 0 0 0,-41 3 0 0 0,55-9-108 0 0,-1-1 1 0 0,1 0 0 0 0,-1-1-1 0 0,1-1 1 0 0,-1 0-1 0 0,1-1 1 0 0,-27-9 0 0 0,38 10-44 0 0,0 1 0 0 0,1-1 1 0 0,-1-1-1 0 0,1 1 1 0 0,-1-1-1 0 0,-5-5 1 0 0,8 7 63 0 0,1 0-1 0 0,0 0 1 0 0,-1-1 0 0 0,1 1 0 0 0,0-1 0 0 0,0 1 0 0 0,0-1 0 0 0,0 0 0 0 0,0 1 0 0 0,1-1 0 0 0,-1 0 0 0 0,0 0 0 0 0,1 1 0 0 0,-1-1 0 0 0,1 0 0 0 0,0 0 0 0 0,0 0 0 0 0,-1 0 0 0 0,1 0 0 0 0,1-2 0 0 0,1-13-1787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44.30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431 699 184 0 0,'4'-5'398'0'0,"0"0"1"0"0,0 1-1 0 0,0-1 1 0 0,0 1-1 0 0,1 0 1 0 0,0 0-1 0 0,0 1 0 0 0,0-1 1 0 0,7-3-1 0 0,-4 2-238 0 0,0 0-1 0 0,12-10 1 0 0,-18 13-71 0 0,1-1 0 0 0,-1 1 1 0 0,0-1-1 0 0,0 0 1 0 0,0 0-1 0 0,0 0 1 0 0,0 0-1 0 0,-1 0 1 0 0,1 0-1 0 0,-1 0 0 0 0,1-4 1 0 0,0-2 341 0 0,0 1 0 0 0,-1-1 0 0 0,0 0 0 0 0,0 0 0 0 0,-1 1 1 0 0,0-1-1 0 0,0 0 0 0 0,-1 0 0 0 0,-1 1 0 0 0,1-1 0 0 0,-4-10 0 0 0,3 15-261 0 0,1 0 0 0 0,-1 0-1 0 0,0 0 1 0 0,0 0 0 0 0,0 1-1 0 0,0-1 1 0 0,-1 1 0 0 0,1-1-1 0 0,-1 1 1 0 0,0 0 0 0 0,0 0-1 0 0,0 0 1 0 0,-1 0 0 0 0,1 1-1 0 0,0-1 1 0 0,-1 1 0 0 0,0 0-1 0 0,0 0 1 0 0,0 0 0 0 0,1 0 0 0 0,-2 1-1 0 0,1 0 1 0 0,0 0 0 0 0,-7-1-1 0 0,-2 1 27 0 0,0 1 0 0 0,0 0 0 0 0,0 1 0 0 0,1 0 0 0 0,-1 1 1 0 0,1 0-1 0 0,-1 2 0 0 0,1-1 0 0 0,0 1 0 0 0,0 1 0 0 0,-12 6 0 0 0,-15 10 161 0 0,-65 46 1 0 0,99-63-313 0 0,-12 7 110 0 0,1 1 0 0 0,0 1 1 0 0,1 1-1 0 0,-26 29 0 0 0,36-37-131 0 0,0 0 1 0 0,1 1-1 0 0,0-1 0 0 0,1 1 0 0 0,-1 0 1 0 0,1 0-1 0 0,0 0 0 0 0,1 0 0 0 0,0 0 0 0 0,0 1 1 0 0,1-1-1 0 0,-1 1 0 0 0,2-1 0 0 0,-1 1 1 0 0,1 0-1 0 0,1 10 0 0 0,0-12-19 0 0,0 0 0 0 0,1 0 0 0 0,0 0 0 0 0,0-1 0 0 0,1 1 0 0 0,-1-1 0 0 0,1 1 0 0 0,0-1 0 0 0,1 0 0 0 0,-1 0 0 0 0,1 0 0 0 0,0-1 0 0 0,0 1 0 0 0,1-1 0 0 0,-1 0 0 0 0,1 0 0 0 0,6 4 0 0 0,6 3-9 0 0,0-1 0 0 0,1-1 0 0 0,35 13 0 0 0,-40-17-1 0 0,1-1 0 0 0,0 0 0 0 0,0-1 0 0 0,0 0 0 0 0,0-2 0 0 0,0 1 0 0 0,0-2 0 0 0,1 0 0 0 0,-1-1 0 0 0,0 0 0 0 0,0-1 0 0 0,0 0 0 0 0,0-2 0 0 0,27-8 0 0 0,-27 6-38 0 0,0-1 0 0 0,0 0 0 0 0,18-13 1 0 0,-26 15 26 0 0,0 0 0 0 0,0 0 1 0 0,0-1-1 0 0,-1 1 0 0 0,0-1 1 0 0,0 0-1 0 0,0-1 0 0 0,6-11 1 0 0,-6 8-28 0 0,-1 0-1 0 0,-1 0 1 0 0,0 0 0 0 0,0 0 0 0 0,-1 0 0 0 0,2-20 0 0 0,-2-67-179 0 0,-3 55 70 0 0,-13-210-267 0 0,4 153 509 0 0,4 36 465 0 0,-16-79 0 0 0,22 141-535 0 0,0 0 0 0 0,0 1 0 0 0,0-1 0 0 0,0 0 0 0 0,0 1 0 0 0,-1-1 1 0 0,1 1-1 0 0,0-1 0 0 0,0 0 0 0 0,0 1 0 0 0,-1-1 0 0 0,1 1 0 0 0,0-1 0 0 0,-1 0 0 0 0,1 1 0 0 0,-1-1 0 0 0,1 1 0 0 0,0-1 0 0 0,-1 1 0 0 0,1 0 0 0 0,-2-1 0 0 0,2 1-3 0 0,0 0-1 0 0,-1 0 1 0 0,1 1 0 0 0,-1-1-1 0 0,1 0 1 0 0,0 1-1 0 0,-1-1 1 0 0,1 1 0 0 0,0-1-1 0 0,-1 0 1 0 0,1 1-1 0 0,0-1 1 0 0,0 1-1 0 0,-1-1 1 0 0,1 1 0 0 0,0-1-1 0 0,0 1 1 0 0,0-1-1 0 0,0 1 1 0 0,-7 31 221 0 0,2 12-229 0 0,2 0 0 0 0,2 0-1 0 0,2 1 1 0 0,1-1 0 0 0,3 0 0 0 0,16 69-1 0 0,-14-88-20 0 0,31 107 60 0 0,-30-108-141 0 0,2 0-1 0 0,1 0 0 0 0,18 28 1 0 0,25 24-2224 0 0,-38-58-1674 0 0,32 30 0 0 0,-31-34 2162 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45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146 113 24 0 0,'2'-11'374'0'0,"0"-3"1190"0"0,-1-1 0 0 0,0 1 0 0 0,-1-17-1 0 0,0 30-1458 0 0,0 1 0 0 0,0-1 0 0 0,0 1-1 0 0,0-1 1 0 0,0 0 0 0 0,0 1 0 0 0,-1-1-1 0 0,1 1 1 0 0,0-1 0 0 0,0 0 0 0 0,0 1-1 0 0,-1-1 1 0 0,1 1 0 0 0,0-1 0 0 0,-1 1-1 0 0,1-1 1 0 0,0 1 0 0 0,-1-1 0 0 0,1 1-1 0 0,-1-1 1 0 0,1 1 0 0 0,0-1 0 0 0,-1 1-1 0 0,1 0 1 0 0,-1-1 0 0 0,1 1 0 0 0,-1 0-1 0 0,0-1 1 0 0,0 1 0 0 0,0 0 40 0 0,0 0-1 0 0,-1 0 1 0 0,1 0-1 0 0,0 0 1 0 0,0 1-1 0 0,0-1 1 0 0,-1 0-1 0 0,1 1 1 0 0,0-1 0 0 0,0 1-1 0 0,0-1 1 0 0,0 1-1 0 0,-2 1 1 0 0,-4 2 406 0 0,1 1 1 0 0,0 0-1 0 0,-7 9 1 0 0,5-5-213 0 0,0 1 0 0 0,1 0-1 0 0,0 0 1 0 0,0 1 0 0 0,1-1 0 0 0,1 2 0 0 0,0-1 0 0 0,0 1 0 0 0,1-1 0 0 0,1 1 0 0 0,0 0 0 0 0,0 0 0 0 0,-1 21 0 0 0,4-29-323 0 0,1-1 1 0 0,-1 0 0 0 0,1 0-1 0 0,-1 0 1 0 0,1 0-1 0 0,0 0 1 0 0,0 0 0 0 0,0 0-1 0 0,0 0 1 0 0,1 0 0 0 0,-1 0-1 0 0,1 0 1 0 0,0 0 0 0 0,0-1-1 0 0,0 1 1 0 0,0-1-1 0 0,0 0 1 0 0,0 1 0 0 0,1-1-1 0 0,-1 0 1 0 0,1 0 0 0 0,0-1-1 0 0,-1 1 1 0 0,1 0-1 0 0,0-1 1 0 0,0 0 0 0 0,6 2-1 0 0,-4-1-34 0 0,0-1 0 0 0,0 0 0 0 0,0 0 0 0 0,0 0 0 0 0,0-1 0 0 0,0 0 0 0 0,0 0 0 0 0,0 0 0 0 0,0 0 0 0 0,0-1 0 0 0,0 0 0 0 0,0 0 0 0 0,0 0 0 0 0,-1-1 0 0 0,1 1 0 0 0,0-1 0 0 0,5-4 0 0 0,-5 3-26 0 0,-1 0-1 0 0,1 0 1 0 0,-1-1-1 0 0,0 1 1 0 0,0-1-1 0 0,0 0 1 0 0,-1-1 0 0 0,1 1-1 0 0,-1 0 1 0 0,0-1-1 0 0,0 0 1 0 0,-1 0 0 0 0,1 0-1 0 0,1-6 1 0 0,-1 2-25 0 0,-1 0 1 0 0,0 0 0 0 0,-1 0 0 0 0,0 0-1 0 0,-1 0 1 0 0,1 0 0 0 0,-3-18 0 0 0,2 25 62 0 0,-1-10-15 0 0,-1 0-1 0 0,0 0 0 0 0,0 0 0 0 0,-1 0 1 0 0,-7-17-1 0 0,9 27 22 0 0,0-1 1 0 0,0 1-1 0 0,0 0 0 0 0,0 0 0 0 0,-1 0 0 0 0,1 1 1 0 0,-1-1-1 0 0,1 0 0 0 0,-1 0 0 0 0,0 1 1 0 0,1-1-1 0 0,-1 1 0 0 0,0-1 0 0 0,0 1 1 0 0,0 0-1 0 0,0 0 0 0 0,0 0 0 0 0,-1 0 1 0 0,1 0-1 0 0,0 1 0 0 0,0-1 0 0 0,-1 0 1 0 0,1 1-1 0 0,0 0 0 0 0,-1 0 0 0 0,1-1 1 0 0,0 1-1 0 0,-1 0 0 0 0,1 1 0 0 0,0-1 1 0 0,-1 0-1 0 0,1 1 0 0 0,0 0 0 0 0,0-1 1 0 0,-1 1-1 0 0,-2 1 0 0 0,-1 1 28 0 0,0 0 1 0 0,0 1-1 0 0,0 0 0 0 0,0 0 0 0 0,1 0 1 0 0,-1 0-1 0 0,1 1 0 0 0,0 0 0 0 0,0 0 1 0 0,1 0-1 0 0,0 1 0 0 0,0 0 0 0 0,0 0 0 0 0,-4 7 1 0 0,-1 6 38 0 0,0 0-1 0 0,1 1 1 0 0,-7 29 0 0 0,11-38-42 0 0,2 1-1 0 0,-1 0 1 0 0,2 0-1 0 0,-1 0 1 0 0,2 0 0 0 0,1 24-1 0 0,-1-33-22 0 0,0 0 1 0 0,1 0-1 0 0,-1 0 0 0 0,1 1 0 0 0,0-1 1 0 0,0 0-1 0 0,0 0 0 0 0,1-1 0 0 0,-1 1 1 0 0,1 0-1 0 0,-1 0 0 0 0,1-1 0 0 0,0 1 1 0 0,0-1-1 0 0,0 1 0 0 0,0-1 0 0 0,1 0 1 0 0,-1 0-1 0 0,1 0 0 0 0,-1 0 0 0 0,1 0 1 0 0,0-1-1 0 0,-1 1 0 0 0,1-1 0 0 0,0 1 0 0 0,0-1 1 0 0,0 0-1 0 0,0 0 0 0 0,0-1 0 0 0,0 1 1 0 0,5 0-1 0 0,-1 0-14 0 0,0-1 0 0 0,0 0 0 0 0,0 0 1 0 0,0 0-1 0 0,0-1 0 0 0,0 0 0 0 0,0-1 0 0 0,0 1 0 0 0,-1-1 0 0 0,1 0 1 0 0,0-1-1 0 0,-1 0 0 0 0,1 0 0 0 0,-1 0 0 0 0,0-1 0 0 0,0 0 0 0 0,-1 0 1 0 0,1 0-1 0 0,-1-1 0 0 0,0 0 0 0 0,0 0 0 0 0,0 0 0 0 0,-1-1 0 0 0,1 0 1 0 0,-1 1-1 0 0,6-13 0 0 0,-5 4 26 0 0,0 1 0 0 0,0 0 0 0 0,-1-1 0 0 0,-1 0 0 0 0,0 0 1 0 0,-1 0-1 0 0,0 0 0 0 0,-1-1 0 0 0,-1 1 0 0 0,0 0 0 0 0,-5-25 0 0 0,0-15 226 0 0,5 54-234 0 0,-1 0 0 0 0,1 0 1 0 0,0 0-1 0 0,0 0 0 0 0,0 0 0 0 0,0 0 0 0 0,0 0 0 0 0,0 0 0 0 0,0 0 0 0 0,0 0 0 0 0,0 0 0 0 0,0 0 0 0 0,0 0 0 0 0,0 0 0 0 0,0 0 0 0 0,0 0 0 0 0,0 0 0 0 0,0 0 1 0 0,0 0-1 0 0,-1 0 0 0 0,1 0 0 0 0,0 0 0 0 0,0 0 0 0 0,0 0 0 0 0,0 0 0 0 0,0 0 0 0 0,0 0 0 0 0,0 0 0 0 0,0 0 0 0 0,0 0 0 0 0,0 0 0 0 0,0 0 0 0 0,0 0 0 0 0,0-1 1 0 0,0 1-1 0 0,0 0 0 0 0,0 0 0 0 0,0 0 0 0 0,0 0 0 0 0,0 0 0 0 0,0 0 0 0 0,0 0 0 0 0,0 0 0 0 0,0 0 0 0 0,0 0 0 0 0,0 0 0 0 0,0 0 0 0 0,0 0 0 0 0,0 0 1 0 0,0 0-1 0 0,0 0 0 0 0,0 0 0 0 0,0-1 0 0 0,0 1 0 0 0,-2 8 104 0 0,0 11-18 0 0,2-5-70 0 0,1 1 0 0 0,1-1 0 0 0,0 0 0 0 0,1 0 0 0 0,0-1 0 0 0,1 1 0 0 0,11 24 0 0 0,4 7-5 0 0,-2 2-1 0 0,12 51 0 0 0,8 99-142 0 0,-35-183 135 0 0,-1 0 0 0 0,-1 0 0 0 0,0 1 0 0 0,0-1 0 0 0,-1 0-1 0 0,-1 0 1 0 0,-1-1 0 0 0,-5 20 0 0 0,6-28 8 0 0,1 0 0 0 0,-1 0 0 0 0,0 0 0 0 0,-1 0 0 0 0,1 0 1 0 0,-1 0-1 0 0,0-1 0 0 0,0 1 0 0 0,-1-1 0 0 0,1 0 0 0 0,-1 0 0 0 0,0 0 0 0 0,0-1 0 0 0,0 1 0 0 0,-1-1 0 0 0,1 0 0 0 0,-1 0 0 0 0,0-1 0 0 0,1 1 1 0 0,-1-1-1 0 0,0 0 0 0 0,-1 0 0 0 0,1-1 0 0 0,-8 2 0 0 0,9-2 5 0 0,-1 0 1 0 0,1-1-1 0 0,0 1 1 0 0,-1-1-1 0 0,1 0 1 0 0,-1 0-1 0 0,1-1 0 0 0,0 1 1 0 0,-1-1-1 0 0,1 0 1 0 0,0 0-1 0 0,0 0 1 0 0,-1-1-1 0 0,1 1 1 0 0,0-1-1 0 0,0 0 1 0 0,1 0-1 0 0,-1-1 0 0 0,0 1 1 0 0,1-1-1 0 0,-1 0 1 0 0,1 0-1 0 0,-6-6 1 0 0,4 3 6 0 0,0-1 1 0 0,0 0-1 0 0,1 1 0 0 0,0-2 1 0 0,0 1-1 0 0,0 0 1 0 0,1-1-1 0 0,0 1 1 0 0,1-1-1 0 0,0 0 0 0 0,0 0 1 0 0,0 0-1 0 0,1 0 1 0 0,0-1-1 0 0,1 1 1 0 0,0 0-1 0 0,0 0 1 0 0,1 0-1 0 0,0 0 0 0 0,0-1 1 0 0,1 1-1 0 0,0 1 1 0 0,0-1-1 0 0,1 0 1 0 0,0 0-1 0 0,8-12 1 0 0,-6 10-55 0 0,0 0 1 0 0,0 0-1 0 0,1 1 1 0 0,1 0 0 0 0,0 0-1 0 0,0 0 1 0 0,0 1 0 0 0,1 0-1 0 0,1 1 1 0 0,15-12-1 0 0,-1 5-357 0 0,2 1 0 0 0,-1 2 0 0 0,2 0 0 0 0,-1 1 0 0 0,1 2-1 0 0,35-7 1 0 0,-60 14 217 0 0,0 1-150 0 0,0 0 1 0 0,0 0-1 0 0,0-1 1 0 0,0 1-1 0 0,0 0 0 0 0,0 0 1 0 0,0 0-1 0 0,0 0 1 0 0,0 0-1 0 0,0 0 0 0 0,0 0 1 0 0,1 1-1 0 0,-1-1 1 0 0,0 0-1 0 0,0 1 0 0 0,0-1 1 0 0,1 1-1 0 0,0 2-2200 0 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46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27 107 1184 0 0,'-6'-13'3702'0'0,"-9"-24"1287"0"0,14 34-4702 0 0,0 0-1 0 0,0 0 0 0 0,0 0 1 0 0,1 0-1 0 0,-1 0 0 0 0,1 0 1 0 0,0 0-1 0 0,0 0 0 0 0,1-6 1 0 0,-1 8-191 0 0,1 0 0 0 0,-1 0 0 0 0,1 0 1 0 0,0 0-1 0 0,-1-1 0 0 0,1 1 0 0 0,0 0 1 0 0,0 1-1 0 0,0-1 0 0 0,0 0 0 0 0,0 0 1 0 0,0 0-1 0 0,0 0 0 0 0,0 1 0 0 0,0-1 1 0 0,1 1-1 0 0,-1-1 0 0 0,0 1 0 0 0,0-1 1 0 0,1 1-1 0 0,-1-1 0 0 0,0 1 0 0 0,0 0 1 0 0,3 0-1 0 0,36-2 827 0 0,-34 2-590 0 0,9 0-169 0 0,1 2-1 0 0,-1 0 1 0 0,0 0 0 0 0,0 1 0 0 0,0 1 0 0 0,0 1-1 0 0,-1 0 1 0 0,0 1 0 0 0,0 0 0 0 0,0 1-1 0 0,-1 1 1 0 0,0 0 0 0 0,0 1 0 0 0,-1 0 0 0 0,0 1-1 0 0,0 0 1 0 0,-2 1 0 0 0,1 0 0 0 0,-1 1-1 0 0,-1 0 1 0 0,0 1 0 0 0,-1 0 0 0 0,0 0 0 0 0,-1 1-1 0 0,8 19 1 0 0,-7-8 3 0 0,-2 1 0 0 0,0 1-1 0 0,-2-1 1 0 0,0 1 0 0 0,-2-1 0 0 0,-2 51-1 0 0,-4-35-100 0 0,-1 0-1 0 0,-2 0 0 0 0,-20 66 0 0 0,21-91-308 0 0,0 0-1 0 0,0 0 0 0 0,-2 0 1 0 0,0-1-1 0 0,-1 0 0 0 0,0 0 0 0 0,-2-1 1 0 0,1-1-1 0 0,-2 0 0 0 0,0 0 0 0 0,-16 13 1 0 0,25-24-464 0 0,1-1 1 0 0,-1 0-1 0 0,0 0 0 0 0,0-1 1 0 0,-5 3-1 0 0,-2-1-893 0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47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72 512 0 0,'-2'-1'902'0'0,"0"0"0"0"0,0 0 0 0 0,0 1 0 0 0,0-1 0 0 0,0 1 1 0 0,0-1-1 0 0,0 1 0 0 0,0 0 0 0 0,0 0 0 0 0,-3 0 0 0 0,0 0 195 0 0,0 1 0 0 0,-1 1 0 0 0,1-1 1 0 0,-10 4-1 0 0,-11 4 1687 0 0,164-40-750 0 0,82-15-2614 0 0,-212 45 438 0 0,26-5-38 0 0,-31 6 1 0 0,0 0 1 0 0,0 0-1 0 0,-1 0 1 0 0,1 0-1 0 0,0 0 1 0 0,-1 1-1 0 0,1-1 1 0 0,0 1-1 0 0,4 1 1 0 0,-7-2 93 0 0,0 1 0 0 0,0-1 1 0 0,1 0-1 0 0,-1 0 0 0 0,0 1 0 0 0,0-1 0 0 0,0 0 1 0 0,1 1-1 0 0,-1-1 0 0 0,0 0 0 0 0,0 0 0 0 0,0 1 1 0 0,0-1-1 0 0,1 0 0 0 0,-1 1 0 0 0,0-1 1 0 0,0 0-1 0 0,0 1 0 0 0,0-1 0 0 0,0 0 0 0 0,0 1 1 0 0,0-1-1 0 0,0 0 0 0 0,0 1 0 0 0,0-1 1 0 0,0 0-1 0 0,-1 1 0 0 0,1-1 0 0 0,0 0 0 0 0,0 1 1 0 0,0-1-1 0 0,0 0 0 0 0,0 1 0 0 0,-1-1 1 0 0,1 0-1 0 0,0 1 0 0 0,0-1 0 0 0,0 0 0 0 0,-1 0 1 0 0,1 1-1 0 0,-1-1 0 0 0,-5 6-1643 0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47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21 1784 0 0,'-4'1'3583'0'0,"3"-1"-3201"0"0,0 1 1 0 0,0-1 0 0 0,1 0 0 0 0,-1 0 0 0 0,0 0 0 0 0,0 0 0 0 0,0 1-1 0 0,0-1 1 0 0,0 0 0 0 0,1 1 0 0 0,-1-1 0 0 0,0 1 0 0 0,0-1-1 0 0,1 1 1 0 0,-1-1 0 0 0,0 1 0 0 0,1 0 0 0 0,-1-1 0 0 0,0 1 0 0 0,1 0-1 0 0,-1-1 1 0 0,1 1 0 0 0,-1 0 0 0 0,1 0 0 0 0,-1 1 0 0 0,5-2 30 0 0,1 1 1 0 0,-1-1 0 0 0,0 0-1 0 0,8 0 1 0 0,161-17 400 0 0,3-1-4789 0 0,-152 17 2798 0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51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52 237 512 0 0,'-3'-1'1282'0'0,"-1"0"0"0"0,1 0 0 0 0,-1-1 0 0 0,0 1 0 0 0,1-1 0 0 0,0 0 0 0 0,0 0 0 0 0,-1 0 0 0 0,1 0 0 0 0,0 0 0 0 0,0-1 0 0 0,-4-5 0 0 0,6 7-1101 0 0,0-1 0 0 0,1 1 0 0 0,-1-1 1 0 0,1 1-1 0 0,-1-1 0 0 0,1 1 0 0 0,0-1 0 0 0,0 1 0 0 0,0-1 0 0 0,-1 1 0 0 0,1-1 0 0 0,1 1 0 0 0,-1-1 0 0 0,0 1 0 0 0,0-1 0 0 0,0 1 0 0 0,2-3 0 0 0,10-27 477 0 0,-11 27-566 0 0,6-10 39 0 0,1 1 0 0 0,-1-1 0 0 0,2 1 0 0 0,12-14 1 0 0,-16 20-97 0 0,1 1 1 0 0,0 0 0 0 0,0 0-1 0 0,1 0 1 0 0,0 1 0 0 0,0 0-1 0 0,0 0 1 0 0,0 1 0 0 0,9-4-1 0 0,-15 7-25 0 0,0 1-1 0 0,0-1 0 0 0,0 1 1 0 0,1-1-1 0 0,-1 1 0 0 0,0 0 0 0 0,0-1 1 0 0,0 1-1 0 0,1 0 0 0 0,-1 0 1 0 0,0 0-1 0 0,0 0 0 0 0,1 0 0 0 0,-1 0 1 0 0,0 0-1 0 0,0 0 0 0 0,1 1 1 0 0,-1-1-1 0 0,0 0 0 0 0,0 1 0 0 0,0-1 1 0 0,0 1-1 0 0,0-1 0 0 0,1 1 1 0 0,-1 0-1 0 0,0-1 0 0 0,0 1 0 0 0,1 2 1 0 0,0-1 25 0 0,0 1 0 0 0,-1 0 0 0 0,1 1 1 0 0,-1-1-1 0 0,0 0 0 0 0,0 0 0 0 0,0 0 0 0 0,0 1 1 0 0,0 4-1 0 0,7 83 137 0 0,0 3-16 0 0,-5-76-173 0 0,1 0-1 0 0,0 0 1 0 0,2-1 0 0 0,9 23-1 0 0,-12-33 10 0 0,0-1-1 0 0,1 0 1 0 0,0 0-1 0 0,0 0 1 0 0,1 0-1 0 0,-1-1 1 0 0,1 1-1 0 0,0-1 1 0 0,1-1-1 0 0,-1 1 1 0 0,1-1 0 0 0,0 0-1 0 0,12 7 1 0 0,-10-7-79 0 0,0-1 1 0 0,1 0 0 0 0,-1 0 0 0 0,16 2 0 0 0,-21-4-52 0 0,0-1 0 0 0,0 1 1 0 0,0-1-1 0 0,0 0 0 0 0,0 0 0 0 0,0-1 1 0 0,0 1-1 0 0,0 0 0 0 0,0-1 1 0 0,0 0-1 0 0,-1 0 0 0 0,1 0 0 0 0,0 0 1 0 0,0 0-1 0 0,-1-1 0 0 0,1 1 0 0 0,3-3 1 0 0,22-21-6790 0 0,-21 16 3358 0 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51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383 1 1664 0 0,'-3'0'775'0'0,"0"-1"0"0"0,0 1 0 0 0,0 0 0 0 0,1 0 0 0 0,-1 0 0 0 0,0 0 0 0 0,0 1 0 0 0,0-1 0 0 0,1 1 0 0 0,-6 2-1 0 0,3-1-148 0 0,0 0 0 0 0,1 0 0 0 0,-1 1 0 0 0,1 0-1 0 0,-7 4 1 0 0,-1 5 83 0 0,-1 1-1 0 0,-17 22 1 0 0,19-21 330 0 0,-76 102 597 0 0,15-20-1121 0 0,63-84-555 0 0,-3 1-140 0 0,2 0 0 0 0,0 1 0 0 0,0 0 0 0 0,2 0 0 0 0,-1 1 0 0 0,-8 23 0 0 0,17-37-1 0 0,-1 1 1 0 0,1-1 0 0 0,-1 0-1 0 0,1 1 1 0 0,0-1 0 0 0,0 0-1 0 0,0 1 1 0 0,-1-1 0 0 0,1 0-1 0 0,1 1 1 0 0,-1-1 0 0 0,0 0 0 0 0,0 1-1 0 0,1 1 1 0 0,4 3-1143 0 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52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0 2473 0 0,'0'8'1773'0'0,"0"0"0"0"0,-1 0 1 0 0,0 0-1 0 0,0 0 0 0 0,-3 9 1 0 0,2-7-881 0 0,0 1-1 0 0,0 11 1 0 0,-3 29 1259 0 0,3-23-1186 0 0,0 30 1 0 0,2-50-930 0 0,0-1 1 0 0,1 1 0 0 0,0-1-1 0 0,1 0 1 0 0,-1 0 0 0 0,1 0-1 0 0,1 0 1 0 0,0 0 0 0 0,3 7-1 0 0,-6-13-59 0 0,1 1 0 0 0,0-1 0 0 0,-1 0 0 0 0,1 0 0 0 0,0 0-1 0 0,-1 0 1 0 0,1 0 0 0 0,0 0 0 0 0,0 0 0 0 0,0 0 0 0 0,0 0 0 0 0,0 0-1 0 0,0-1 1 0 0,0 1 0 0 0,0 0 0 0 0,0-1 0 0 0,0 1 0 0 0,1-1 0 0 0,-1 1-1 0 0,0-1 1 0 0,0 1 0 0 0,1-1 0 0 0,-1 0 0 0 0,0 0 0 0 0,1 0 0 0 0,-1 1-1 0 0,0-1 1 0 0,0-1 0 0 0,1 1 0 0 0,-1 0 0 0 0,0 0 0 0 0,3-1 0 0 0,-1 0-331 0 0,1-1 0 0 0,-1 0 1 0 0,0 0-1 0 0,0 0 1 0 0,0 0-1 0 0,0 0 1 0 0,-1-1-1 0 0,1 1 0 0 0,0-1 1 0 0,2-4-1 0 0,4-4-1023 0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52.3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3105 0 0,'-4'10'10778'0'0,"-5"-7"-10162"0"0,3 2 416 0 0,-1 3-536 0 0,6 2 193 0 0,-1-1-345 0 0,4 0 216 0 0,1 0-328 0 0,2-4-296 0 0,4 1-288 0 0,1-3-640 0 0,2-3 639 0 0,1 0-5288 0 0,-1-4 3761 0 0,-1-3-737 0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53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23 1016 0 0,'7'-12'5227'0'0,"-7"12"-5051"0"0,0-1 0 0 0,0 0-1 0 0,0 1 1 0 0,1-1 0 0 0,-1 1-1 0 0,0-1 1 0 0,0 1-1 0 0,1-1 1 0 0,-1 1 0 0 0,0-1-1 0 0,1 1 1 0 0,-1 0-1 0 0,1-1 1 0 0,-1 1 0 0 0,0-1-1 0 0,1 1 1 0 0,-1 0 0 0 0,1-1-1 0 0,-1 1 1 0 0,1 0-1 0 0,-1 0 1 0 0,1-1 0 0 0,-1 1-1 0 0,1 0 1 0 0,0 0 0 0 0,-1 0-1 0 0,1 0 1 0 0,-1 0-1 0 0,1-1 1 0 0,-1 1 0 0 0,1 0-1 0 0,0 0 1 0 0,-1 0 0 0 0,1 1-1 0 0,-1-1 1 0 0,1 0-1 0 0,1 0-12 0 0,0 1 0 0 0,0-1-1 0 0,-1 1 1 0 0,1-1-1 0 0,-1 1 1 0 0,1-1-1 0 0,0 1 1 0 0,-1 0 0 0 0,1 0-1 0 0,-1 0 1 0 0,0 0-1 0 0,1 0 1 0 0,-1 0-1 0 0,0 1 1 0 0,0-1-1 0 0,1 0 1 0 0,-1 1 0 0 0,0-1-1 0 0,0 0 1 0 0,0 1-1 0 0,-1-1 1 0 0,1 1-1 0 0,0 1 1 0 0,4 7 346 0 0,-1 0 1 0 0,4 15-1 0 0,-7-20-300 0 0,33 98 1258 0 0,-28-91-1386 0 0,-1 1 0 0 0,2-1 0 0 0,0 0 0 0 0,0 0 1 0 0,17 19-1 0 0,-21-28-97 0 0,1 0 1 0 0,-1 0 0 0 0,1-1 0 0 0,0 1-1 0 0,6 3 1 0 0,-9-6 2 0 0,-1 1 0 0 0,1-1-1 0 0,0 1 1 0 0,0-1 0 0 0,0 1 0 0 0,0-1 0 0 0,0 0-1 0 0,0 1 1 0 0,0-1 0 0 0,0 0 0 0 0,0 0-1 0 0,0 1 1 0 0,0-1 0 0 0,0 0 0 0 0,0 0 0 0 0,0 0-1 0 0,0 0 1 0 0,0-1 0 0 0,0 1 0 0 0,0 0-1 0 0,0 0 1 0 0,0-1 0 0 0,0 1 0 0 0,0 0 0 0 0,0-1-1 0 0,0 1 1 0 0,0-1 0 0 0,0 1 0 0 0,1-2 0 0 0,-2 2-9 0 0,0-1 0 0 0,1 0 1 0 0,-1 0-1 0 0,0 1 0 0 0,0-1 1 0 0,1 0-1 0 0,-1 0 0 0 0,0 1 1 0 0,0-1-1 0 0,0 0 0 0 0,0 0 1 0 0,0 1-1 0 0,0-1 0 0 0,0 0 1 0 0,0 0-1 0 0,0 1 0 0 0,0-1 1 0 0,0 0-1 0 0,-1 0 0 0 0,1 1 1 0 0,0-1-1 0 0,-1 0 0 0 0,1 1 1 0 0,0-1-1 0 0,-1 0 0 0 0,1 1 1 0 0,-1-1-1 0 0,1 0 0 0 0,-1 1 1 0 0,1-1-1 0 0,-1 1 0 0 0,1-1 1 0 0,-1 1-1 0 0,1-1 0 0 0,-1 1 1 0 0,0-1-1 0 0,-1 0 0 0 0,-3-2-80 0 0,-1 0 0 0 0,1 0 0 0 0,-8-3 0 0 0,11 5 81 0 0,-15-5-12 0 0,-1 1 1 0 0,0 1-1 0 0,-1 1 0 0 0,1 0 0 0 0,0 1 0 0 0,-21 1 0 0 0,-45-7 366 0 0,83 7-208 0 0,6-2-90 0 0,12-3-66 0 0,-11 4 59 0 0,34-12 23 0 0,-6 1-35 0 0,36-17-1 0 0,34-30 83 0 0,-92 53-71 0 0,-7 4-6 0 0,-3 2 2 0 0,0 1 1 0 0,0-1-1 0 0,-1 0 1 0 0,1 0-1 0 0,0 0 0 0 0,0-1 1 0 0,-1 1-1 0 0,1 0 1 0 0,-1-1-1 0 0,1 1 1 0 0,-1 0-1 0 0,0-1 0 0 0,1 0 1 0 0,0-1-1 0 0,-18 6 181 0 0,-17 10-112 0 0,0 2 0 0 0,-57 35 0 0 0,36-18-86 0 0,53-32-6 0 0,1 0 1 0 0,-1 1-1 0 0,0-1 1 0 0,0 1-1 0 0,1-1 1 0 0,-1 1 0 0 0,0-1-1 0 0,1 1 1 0 0,-1-1-1 0 0,0 1 1 0 0,1 0-1 0 0,-1 0 1 0 0,1-1 0 0 0,-1 1-1 0 0,1 1 1 0 0,-1-2-3 0 0,1 0 0 0 0,0 1 1 0 0,0-1-1 0 0,0 0 0 0 0,0 1 1 0 0,0-1-1 0 0,0 0 0 0 0,0 1 0 0 0,0-1 1 0 0,1 0-1 0 0,-1 1 0 0 0,0-1 1 0 0,0 0-1 0 0,0 1 0 0 0,0-1 0 0 0,0 0 1 0 0,0 1-1 0 0,1-1 0 0 0,-1 0 1 0 0,0 1-1 0 0,0-1 0 0 0,1 0 0 0 0,-1 0 1 0 0,0 1-1 0 0,1-1 0 0 0,0 1-3 0 0,1 0-1 0 0,-1 0 0 0 0,1-1 0 0 0,-1 1 0 0 0,1-1 0 0 0,-1 1 1 0 0,1-1-1 0 0,-1 1 0 0 0,1-1 0 0 0,0 0 0 0 0,-1 0 0 0 0,1 0 1 0 0,0 0-1 0 0,2 0 0 0 0,38-8-31 0 0,-30 5 32 0 0,0 0 0 0 0,14 0 1 0 0,-22 3 9 0 0,1-1 1 0 0,0 2 0 0 0,-1-1-1 0 0,1 1 1 0 0,-1-1 0 0 0,1 1-1 0 0,-1 1 1 0 0,1-1 0 0 0,5 3-1 0 0,-4-1-195 0 0,0 0 0 0 0,-1 0 0 0 0,1 0 1 0 0,-1 1-1 0 0,0 0 0 0 0,7 7 0 0 0,3 7-7379 0 0,-9-11 2756 0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54.0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26 512 0 0,'2'-15'2721'0'0,"-4"7"433"0"0,2 8-3042 0 0,0 0 0 0 0,0 0 0 0 0,0-1 1 0 0,0 1-1 0 0,0 0 0 0 0,0 0 0 0 0,0 0 0 0 0,0 0 1 0 0,0 0-1 0 0,-1 0 0 0 0,1 0 0 0 0,0 0 0 0 0,0-1 0 0 0,0 1 1 0 0,0 0-1 0 0,0 0 0 0 0,-1 0 0 0 0,1 0 0 0 0,0 0 1 0 0,0 0-1 0 0,0 0 0 0 0,0 0 0 0 0,0 0 0 0 0,-1 0 1 0 0,1 0-1 0 0,0 0 0 0 0,0 0 0 0 0,0 0 0 0 0,0 0 0 0 0,0 0 1 0 0,-1 0-1 0 0,1 0 0 0 0,0 0 0 0 0,0 0 0 0 0,0 0 1 0 0,0 0-1 0 0,0 0 0 0 0,-1 1 0 0 0,1-1 0 0 0,-6 11 4665 0 0,-1 11-3223 0 0,4-3-934 0 0,0 0 0 0 0,1 0 0 0 0,1 0 0 0 0,3 38 0 0 0,17 78-133 0 0,-12-95-440 0 0,-2-16 44 0 0,-3-18-152 0 0,0 1 1 0 0,-1 0-1 0 0,1 0 1 0 0,-2 0-1 0 0,1 0 0 0 0,-1 13 1 0 0,-1-19 1 0 0,1 0-1 0 0,0 0 1 0 0,0 0 0 0 0,0 0 0 0 0,-1 0 0 0 0,1-1 0 0 0,-1 1 0 0 0,1 0 0 0 0,-1 0 0 0 0,1 0-1 0 0,-1 0 1 0 0,1-1 0 0 0,-1 1 0 0 0,0 0 0 0 0,1 0 0 0 0,-1-1 0 0 0,0 1 0 0 0,0-1 0 0 0,1 1-1 0 0,-1 0 1 0 0,0-1 0 0 0,0 0 0 0 0,0 1 0 0 0,-1 0 0 0 0,0-1-466 0 0,0 0 0 0 0,0 1 0 0 0,0-1 0 0 0,1 0 0 0 0,-1 0 0 0 0,0 0 0 0 0,0 0 1 0 0,0 0-1 0 0,0-1 0 0 0,0 1 0 0 0,0 0 0 0 0,-1-2 0 0 0,-4 0-965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44.95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240 15 1024 0 0,'-1'-1'297'0'0,"0"0"-1"0"0,0 0 0 0 0,0 0 1 0 0,0 0-1 0 0,0 0 0 0 0,0 0 1 0 0,-1 0-1 0 0,1 0 0 0 0,-1 0 1 0 0,1 0-1 0 0,0 1 0 0 0,-1-1 1 0 0,1 1-1 0 0,-1-1 0 0 0,1 1 1 0 0,-1-1-1 0 0,-2 1 0 0 0,1 0-8 0 0,0 0-1 0 0,0 0 0 0 0,0 1 1 0 0,1-1-1 0 0,-1 1 0 0 0,0-1 1 0 0,0 1-1 0 0,1 0 1 0 0,-4 2-1 0 0,-4 2 292 0 0,0 1 0 0 0,0 0 1 0 0,-16 14-1 0 0,24-18-460 0 0,-11 9 228 0 0,0 0 0 0 0,1 1 0 0 0,0 0-1 0 0,1 1 1 0 0,-12 18 0 0 0,17-22-206 0 0,1 1 1 0 0,0-1-1 0 0,0 1 0 0 0,1 0 0 0 0,1 0 0 0 0,0 1 0 0 0,0-1 0 0 0,1 1 0 0 0,-2 15 1 0 0,3-19-87 0 0,1-1 0 0 0,0 0 0 0 0,0 1-1 0 0,1-1 1 0 0,0 1 0 0 0,0-1 0 0 0,0 0 0 0 0,1 0 0 0 0,0 1 0 0 0,0-1 0 0 0,0 0 0 0 0,5 7 0 0 0,-4-8-36 0 0,0-1 0 0 0,0 0 0 0 0,1 1 0 0 0,0-1 0 0 0,0 0 0 0 0,0-1 0 0 0,0 1 0 0 0,1-1 0 0 0,-1 0 0 0 0,1 0 0 0 0,0 0 0 0 0,0-1 0 0 0,0 1 0 0 0,9 1-1 0 0,-4-1-25 0 0,0-1-1 0 0,1 0 0 0 0,-1-1 0 0 0,1 0 0 0 0,-1-1 0 0 0,1 0 0 0 0,-1-1 0 0 0,1 0 0 0 0,-1 0 0 0 0,1-1 0 0 0,-1-1 0 0 0,0 0 0 0 0,0 0 0 0 0,0-1 0 0 0,0 0 0 0 0,-1 0 1 0 0,0-1-1 0 0,0-1 0 0 0,0 0 0 0 0,13-10 0 0 0,-19 13-9 0 0,0 0 0 0 0,0 0 0 0 0,-1 0 0 0 0,1-1 0 0 0,-1 1 0 0 0,1-1 0 0 0,-1 0 0 0 0,0 1 0 0 0,0-1 0 0 0,-1 0 0 0 0,1 0 0 0 0,1-6 0 0 0,-2 3-42 0 0,0 0 1 0 0,0 0 0 0 0,-1 1 0 0 0,0-1-1 0 0,0 0 1 0 0,-1 0 0 0 0,-1-7 0 0 0,-2-4-143 0 0,-1 0 1 0 0,0 0-1 0 0,-2 1 1 0 0,-15-30-1 0 0,18 38 189 0 0,-2 0 1 0 0,1 0-1 0 0,-1 1 0 0 0,0 0 1 0 0,-1 0-1 0 0,0 1 0 0 0,0 0 1 0 0,-15-12-1 0 0,17 16 42 0 0,1 0 0 0 0,-1 0-1 0 0,0 0 1 0 0,-1 1 0 0 0,1-1 0 0 0,0 1-1 0 0,-1 1 1 0 0,1-1 0 0 0,-1 1 0 0 0,0 0-1 0 0,1 0 1 0 0,-1 0 0 0 0,0 1 0 0 0,1 0 0 0 0,-1 0-1 0 0,0 1 1 0 0,-6 0 0 0 0,10 0-25 0 0,-1 0-1 0 0,0-1 1 0 0,0 1 0 0 0,0 0 0 0 0,1 1 0 0 0,-1-1-1 0 0,0 0 1 0 0,1 1 0 0 0,-1 0 0 0 0,1-1 0 0 0,0 1-1 0 0,0 0 1 0 0,-1 0 0 0 0,1 1 0 0 0,0-1-1 0 0,1 0 1 0 0,-1 0 0 0 0,0 1 0 0 0,1-1 0 0 0,-1 1-1 0 0,1 0 1 0 0,0-1 0 0 0,0 1 0 0 0,0 0 0 0 0,-1 3-1 0 0,2-2-36 0 0,-1 0-1 0 0,0 0 1 0 0,1 0-1 0 0,0 0 0 0 0,0 0 1 0 0,0 0-1 0 0,1 0 0 0 0,-1 0 1 0 0,1 1-1 0 0,0-2 0 0 0,0 1 1 0 0,0 0-1 0 0,1 0 1 0 0,-1 0-1 0 0,1 0 0 0 0,0-1 1 0 0,3 6-1 0 0,1-3-654 0 0,0 1 0 0 0,-1-1 0 0 0,2 0 0 0 0,-1-1 0 0 0,1 1 0 0 0,0-1-1 0 0,0-1 1 0 0,0 1 0 0 0,12 4 0 0 0,2 0-1896 0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4:54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1344 0 0,'-3'2'1026'0'0,"-11"6"6476"0"0,15-3-4161 0 0,7 0-2516 0 0,14 3-249 0 0,1-1 1 0 0,-1-2 0 0 0,1 0-1 0 0,0-1 1 0 0,42 1-1 0 0,-23-4-1281 0 0,1-3-1 0 0,54-9 1 0 0,-68 8-361 0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44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646 140 512 0 0,'10'-16'1767'0'0,"-5"8"-221"0"0,1-2 0 0 0,-1 1 1 0 0,0-1-1 0 0,-1 0 0 0 0,0 0 0 0 0,-1 0 0 0 0,0 0 0 0 0,2-12 0 0 0,-5 20-1188 0 0,0 0 1 0 0,0 0-1 0 0,0 1 0 0 0,0-1 1 0 0,0 0-1 0 0,0 0 0 0 0,0 0 1 0 0,-1-3-1 0 0,1 4-286 0 0,0 1 0 0 0,-1 0 0 0 0,1 0 0 0 0,0-1 0 0 0,0 1 0 0 0,0 0 0 0 0,0 0 0 0 0,-1 0 0 0 0,1-1 0 0 0,0 1 0 0 0,0 0 0 0 0,0 0 0 0 0,-1 0 0 0 0,1 0 0 0 0,0-1 0 0 0,0 1-1 0 0,0 0 1 0 0,-1 0 0 0 0,1 0 0 0 0,0 0 0 0 0,-1 0 0 0 0,1 0 0 0 0,0 0 0 0 0,0 0 0 0 0,-1 0 0 0 0,-11 4 584 0 0,-22 18 317 0 0,-127 73 154 0 0,56-44-510 0 0,-191 67 0 0 0,275-111-513 0 0,14-4-38 0 0,-1 0 0 0 0,1-1-1 0 0,-1 0 1 0 0,0 0 0 0 0,-13 1 0 0 0,21-3-29 0 0,0 0-23 0 0,0 1 0 0 0,12 2 131 0 0,-7-2-139 0 0,99 27 212 0 0,-50-15-209 0 0,66 28 87 0 0,1 1-74 0 0,-108-39-25 0 0,6 2 4 0 0,0 0 1 0 0,-1 1-1 0 0,25 12 0 0 0,-38-16 0 0 0,-1 0 0 0 0,-1 1 0 0 0,1-1 0 0 0,0 1 0 0 0,-1-1 0 0 0,1 1-1 0 0,-1 0 1 0 0,0 0 0 0 0,0 1 0 0 0,0-1 0 0 0,0 1 0 0 0,0-1 0 0 0,-1 1-1 0 0,0 0 1 0 0,0 0 0 0 0,0 0 0 0 0,0 0 0 0 0,0 0 0 0 0,-1 1-1 0 0,2 7 1 0 0,-3-9-1 0 0,0 1 0 0 0,0-1 0 0 0,-1 1 0 0 0,1 0 0 0 0,-1-1 0 0 0,0 1 0 0 0,1-1-1 0 0,-2 1 1 0 0,1-1 0 0 0,0 0 0 0 0,-1 1 0 0 0,1-1 0 0 0,-1 0 0 0 0,0 0 0 0 0,0 0 0 0 0,0 0 0 0 0,-4 4-1 0 0,-6 4 11 0 0,1 0 0 0 0,-23 17 1 0 0,16-14-20 0 0,-118 79 27 0 0,0 0 110 0 0,95-59-50 0 0,-61 67 1 0 0,89-88 12 0 0,-4 5 117 0 0,17-18-204 0 0,0 0 0 0 0,0 0 0 0 0,0 0 0 0 0,-1 1 0 0 0,1-1 0 0 0,0 0 0 0 0,0 0 0 0 0,0 0 0 0 0,0 0 0 0 0,0 1 0 0 0,0-1 0 0 0,0 0 0 0 0,0 0 0 0 0,0 1 0 0 0,0-1 0 0 0,0 0 0 0 0,0 0 0 0 0,0 0 0 0 0,0 1 0 0 0,0-1 0 0 0,0 0 0 0 0,0 0-1 0 0,0 0 1 0 0,0 1 0 0 0,0-1 0 0 0,0 0 0 0 0,0 0 0 0 0,0 0 0 0 0,0 1 0 0 0,0-1 0 0 0,0 0 0 0 0,1 0 0 0 0,-1 0 0 0 0,0 0 0 0 0,0 1 0 0 0,9 2 103 0 0,11-3-29 0 0,2-3-61 0 0,32-9 1 0 0,15-2 31 0 0,35 2-173 0 0,179 1 0 0 0,-194 17-203 0 0,-89-6 292 0 0,0 0 0 0 0,0 0-1 0 0,0 0 1 0 0,0 0 0 0 0,0 0 0 0 0,0 0 0 0 0,0-1-1 0 0,0 1 1 0 0,0 0 0 0 0,0 0 0 0 0,0 0 0 0 0,0 0-1 0 0,0 0 1 0 0,0 0 0 0 0,0 0 0 0 0,0 0-1 0 0,0 0 1 0 0,0 0 0 0 0,0 0 0 0 0,0 0 0 0 0,0 0-1 0 0,0 0 1 0 0,0 0 0 0 0,0 0 0 0 0,0 0 0 0 0,0 0-1 0 0,0 0 1 0 0,0 0 0 0 0,0 0 0 0 0,0 0-1 0 0,0 0 1 0 0,0 0 0 0 0,0-1-176 0 0,0 1 176 0 0,-8-3-1255 0 0,-10-2-1402 0 0,-6 3-6237 0 0,16 4 4231 0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44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9 2913 0 0,'-5'-1'3571'0'0,"-11"-3"3798"0"0,-3 1-4506 0 0,17 3-2633 0 0,0-1 0 0 0,0 1-1 0 0,0 0 1 0 0,-1 0-1 0 0,1 0 1 0 0,0 1-1 0 0,0-1 1 0 0,0 0-1 0 0,-1 1 1 0 0,1 0-1 0 0,0-1 1 0 0,0 1-1 0 0,-2 1 1 0 0,4-2-212 0 0,0 0 0 0 0,1 0 0 0 0,-1 0 0 0 0,0 0 0 0 0,0 0 0 0 0,0 0 0 0 0,1 0 0 0 0,-1 0 0 0 0,0 0 0 0 0,0 0 0 0 0,1 1 0 0 0,-1-1 0 0 0,0 0 0 0 0,0 0 0 0 0,0 0 0 0 0,1 0 0 0 0,-1 0 0 0 0,0 0 0 0 0,0 1 0 0 0,0-1 0 0 0,0 0 0 0 0,1 0 0 0 0,-1 0 0 0 0,0 0 0 0 0,0 1 0 0 0,0-1 0 0 0,0 0 0 0 0,0 0 0 0 0,0 0 0 0 0,0 1 0 0 0,0-1 0 0 0,1 0 0 0 0,-1 0 0 0 0,0 0 0 0 0,0 1 0 0 0,0-1 0 0 0,0 0 0 0 0,0 0 0 0 0,0 1 1 0 0,0-1-1 0 0,0 0 0 0 0,0 0 0 0 0,0 1 0 0 0,0-1 0 0 0,-1 0 0 0 0,1 0 0 0 0,0 0 0 0 0,0 1 0 0 0,0-1 0 0 0,0 0 0 0 0,0 0 0 0 0,0 0 0 0 0,0 1 0 0 0,-1-1 0 0 0,1 0 0 0 0,0 0 0 0 0,0 0 0 0 0,0 0 0 0 0,0 1 0 0 0,-1-1 0 0 0,1 0 0 0 0,0 0 0 0 0,0 0 0 0 0,0 0 0 0 0,-1 0 0 0 0,1 0 0 0 0,20 3-152 0 0,-19-3 176 0 0,47 0-810 0 0,-29 0-2386 0 0,24 2 1 0 0,-24 1-815 0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45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38 3761 0 0,'-11'-4'14039'0'0,"11"4"-13846"0"0,1-1 0 0 0,-1 0-1 0 0,0 1 1 0 0,1-1 0 0 0,-1 1 0 0 0,1-1 0 0 0,-1 1 0 0 0,1-1 0 0 0,0 1 0 0 0,-1 0-1 0 0,1-1 1 0 0,-1 1 0 0 0,1 0 0 0 0,0-1 0 0 0,1 1 0 0 0,3-2 71 0 0,0 1 0 0 0,0 0 0 0 0,0 0 0 0 0,1 1 0 0 0,-1-1 0 0 0,6 2 0 0 0,10-2 107 0 0,24-5-198 0 0,148-9-1374 0 0,-187 15 393 0 0,0 1 0 0 0,1-1 0 0 0,-1 1 0 0 0,0 0 1 0 0,0 0-1 0 0,0 1 0 0 0,7 3 0 0 0,-4-1-1835 0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45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25 896 0 0,'-14'4'3748'0'0,"11"-4"-2739"0"0,-1 1-1 0 0,1-1 0 0 0,0 1 0 0 0,0 0 0 0 0,0 0 0 0 0,0 1 0 0 0,0-1 1 0 0,0 0-1 0 0,0 1 0 0 0,0 0 0 0 0,-5 4 0 0 0,8-6-956 0 0,-1 1 0 0 0,1-1 0 0 0,0 0 0 0 0,0 1 0 0 0,0-1 0 0 0,-1 1 0 0 0,1-1 0 0 0,0 0 0 0 0,0 1 0 0 0,0-1 0 0 0,0 1 0 0 0,0-1 0 0 0,0 1 0 0 0,0-1 0 0 0,0 0 0 0 0,0 1 0 0 0,0-1 0 0 0,0 1 0 0 0,0-1 0 0 0,0 1 0 0 0,0-1-1 0 0,0 1 1 0 0,0-1 0 0 0,1 0 0 0 0,-1 1 0 0 0,0-1 0 0 0,0 1 0 0 0,0-1 0 0 0,1 0 0 0 0,-1 1 0 0 0,0-1 0 0 0,1 0 0 0 0,-1 1 0 0 0,0-1 0 0 0,1 0 0 0 0,-1 0 0 0 0,0 1 0 0 0,1-1 0 0 0,-1 0 0 0 0,0 0 0 0 0,1 1 0 0 0,-1-1 0 0 0,1 0 0 0 0,-1 0 0 0 0,0 0 0 0 0,1 0 0 0 0,-1 0 0 0 0,1 0 0 0 0,23 5 622 0 0,-8-6-628 0 0,0-1-1 0 0,0-1 1 0 0,0 0 0 0 0,-1-1-1 0 0,24-10 1 0 0,16-3-199 0 0,-46 15 28 0 0,76-18-4173 0 0,-70 19 2152 0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45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 1136 0 0,'-18'4'8852'0'0,"-3"2"-1870"0"0,19-5-6670 0 0,0 0 0 0 0,0 0-1 0 0,0 0 1 0 0,0 0 0 0 0,1 1 0 0 0,-1-1 0 0 0,0 1-1 0 0,1-1 1 0 0,-1 1 0 0 0,1-1 0 0 0,-1 1 0 0 0,1 0-1 0 0,-2 4 1 0 0,-3 4 99 0 0,2 0-1 0 0,-1 1 0 0 0,1-1 1 0 0,1 1-1 0 0,0 0 1 0 0,0 0-1 0 0,1 0 0 0 0,1 1 1 0 0,0-1-1 0 0,0 1 1 0 0,2 13-1 0 0,0-13-506 0 0,0-1 0 0 0,1 1 1 0 0,0-1-1 0 0,7 19 0 0 0,-6-22-613 0 0,1 0 0 0 0,0 0 0 0 0,0 0 0 0 0,0-1 0 0 0,1 1 0 0 0,8 9 0 0 0,-7-12-2209 0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13.9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12 512 0 0,'0'0'273'0'0,"0"-1"1"0"0,0 0-1 0 0,0 1 1 0 0,0-1-1 0 0,0 1 0 0 0,0-1 1 0 0,0 1-1 0 0,0-1 1 0 0,0 0-1 0 0,0 1 0 0 0,0-1 1 0 0,1 1-1 0 0,-1-1 0 0 0,0 1 1 0 0,0-1-1 0 0,0 1 1 0 0,1-1-1 0 0,-1 1 0 0 0,1-2 1 0 0,8 7 9002 0 0,1 2-6241 0 0,10 6-2863 0 0,-1 0 0 0 0,-1 1 0 0 0,0 1 0 0 0,-1 1 1 0 0,0 1-1 0 0,-2 0 0 0 0,0 1 0 0 0,22 34 0 0 0,-33-45-153 0 0,0 0-1 0 0,-1 0 1 0 0,0 1-1 0 0,0 0 1 0 0,-1-1 0 0 0,0 1-1 0 0,0 0 1 0 0,-1 0-1 0 0,0 0 1 0 0,0 0-1 0 0,-1 0 1 0 0,0 1-1 0 0,0-1 1 0 0,-1 0 0 0 0,0 0-1 0 0,0 0 1 0 0,-1 0-1 0 0,-4 11 1 0 0,3-11 14 0 0,-1 1 0 0 0,0-1 0 0 0,-1 0 0 0 0,1-1 1 0 0,-1 1-1 0 0,-1-1 0 0 0,0 0 0 0 0,0 0 0 0 0,0-1 0 0 0,-1 1 1 0 0,1-1-1 0 0,-1-1 0 0 0,-1 1 0 0 0,1-1 0 0 0,-1-1 0 0 0,-11 6 0 0 0,19-10-28 0 0,-43 16 418 0 0,40-15-374 0 0,0 0 0 0 0,0 0 1 0 0,0 0-1 0 0,0-1 0 0 0,0 0 1 0 0,0 1-1 0 0,-1-1 0 0 0,1 0 0 0 0,0-1 1 0 0,0 1-1 0 0,-7-2 0 0 0,9 1-30 0 0,0 1 0 0 0,0-1 0 0 0,0 0 0 0 0,0 0 0 0 0,0 0 0 0 0,0 0 0 0 0,0 0 0 0 0,1 0 0 0 0,-1 0 0 0 0,0-1 0 0 0,0 1 0 0 0,1 0 0 0 0,-1 0 0 0 0,1-1 0 0 0,-1 1 0 0 0,1 0 0 0 0,0-1 0 0 0,-1 1 0 0 0,1 0 0 0 0,0-1 0 0 0,0 1 0 0 0,0 0 0 0 0,0-1 0 0 0,0 1 0 0 0,0 0 0 0 0,1-3 0 0 0,-1-3 20 0 0,1-1 0 0 0,1 0 0 0 0,2-9-1 0 0,5-12-52 0 0,19-61 51 0 0,-22 74-117 0 0,1 1 0 0 0,0 0 0 0 0,15-22 0 0 0,-18 31-58 0 0,0 1 0 0 0,1-1-1 0 0,0 1 1 0 0,0 0 0 0 0,0 0 0 0 0,1 1-1 0 0,0 0 1 0 0,0 0 0 0 0,7-4 0 0 0,-6 4-1360 0 0,1 1 0 0 0,0 0 0 0 0,1 0 0 0 0,8-2 0 0 0,-4 2-2062 0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55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47 400 512 0 0,'-2'-2'524'0'0,"1"1"0"0"0,0-1-1 0 0,-1 1 1 0 0,1 0 0 0 0,-1-1-1 0 0,1 1 1 0 0,-1 0 0 0 0,1 0 0 0 0,-1 0-1 0 0,0 0 1 0 0,0 1 0 0 0,-2-2-1 0 0,3 1-192 0 0,0 1 0 0 0,1 0-1 0 0,-1-1 1 0 0,0 1-1 0 0,0 0 1 0 0,1 0 0 0 0,-1-1-1 0 0,0 1 1 0 0,0 0-1 0 0,0 0 1 0 0,1 0 0 0 0,-1 0-1 0 0,0 0 1 0 0,0 0-1 0 0,0 0 1 0 0,1 0 0 0 0,-1 0-1 0 0,0 1 1 0 0,0-1-1 0 0,0 0 1 0 0,1 0 0 0 0,-1 1-1 0 0,0-1 1 0 0,1 0-1 0 0,-1 1 1 0 0,0-1 0 0 0,0 1-1 0 0,1-1 1 0 0,-2 2-1 0 0,2-2-223 0 0,0 1 1 0 0,0 0-1 0 0,0-1 0 0 0,0 1 0 0 0,0 0 0 0 0,1-1 0 0 0,-1 1 0 0 0,0 0 1 0 0,0-1-1 0 0,0 1 0 0 0,1-1 0 0 0,-1 1 0 0 0,0 0 0 0 0,1-1 0 0 0,-1 1 0 0 0,0-1 1 0 0,1 1-1 0 0,-1-1 0 0 0,1 1 0 0 0,-1-1 0 0 0,1 1 0 0 0,-1-1 0 0 0,1 1 0 0 0,-1-1 1 0 0,1 0-1 0 0,-1 1 0 0 0,2-1 0 0 0,16 11 655 0 0,-5-7-582 0 0,-1 0-1 0 0,1 0 0 0 0,0-1 0 0 0,1-1 1 0 0,-1 0-1 0 0,0-1 0 0 0,1 0 0 0 0,-1-1 0 0 0,24-3 1 0 0,-16 0-147 0 0,0-1 1 0 0,0-1 0 0 0,-1-1 0 0 0,0-1 0 0 0,28-13 0 0 0,-34 13-28 0 0,0 0 1 0 0,0-1 0 0 0,-1-1 0 0 0,1-1 0 0 0,-2 0-1 0 0,0 0 1 0 0,0-1 0 0 0,13-16 0 0 0,-22 23 4 0 0,-1 0 1 0 0,0 0-1 0 0,1 0 1 0 0,-2 0 0 0 0,1-1-1 0 0,0 1 1 0 0,-1 0-1 0 0,0-1 1 0 0,0 1-1 0 0,0-1 1 0 0,-1 1-1 0 0,1-1 1 0 0,-1 1-1 0 0,0-1 1 0 0,0 1-1 0 0,-1-1 1 0 0,0 1-1 0 0,-1-7 1 0 0,-3-7 20 0 0,0 0-1 0 0,-2 0 1 0 0,-9-18 0 0 0,10 21-2 0 0,3 8 5 0 0,-1-1 1 0 0,0 1-1 0 0,0 0 0 0 0,0 0 1 0 0,-1 0-1 0 0,0 0 1 0 0,-1 1-1 0 0,1 0 0 0 0,-10-7 1 0 0,13 11-8 0 0,-1 0 1 0 0,0 0 0 0 0,0 0 0 0 0,0 1-1 0 0,0-1 1 0 0,0 1 0 0 0,0 0-1 0 0,-1 0 1 0 0,1 0 0 0 0,0 0 0 0 0,-1 1-1 0 0,1-1 1 0 0,0 1 0 0 0,-1 0-1 0 0,1 0 1 0 0,-1 0 0 0 0,1 0 0 0 0,0 1-1 0 0,-1-1 1 0 0,1 1 0 0 0,0 0-1 0 0,-1 0 1 0 0,1 0 0 0 0,0 1 0 0 0,-4 1-1 0 0,-1 2 69 0 0,0 0 0 0 0,0 0 0 0 0,1 1 0 0 0,-1 0 0 0 0,1 1-1 0 0,-10 11 1 0 0,2 2 298 0 0,-18 27-1 0 0,29-41-298 0 0,1 1-1 0 0,0 0 0 0 0,0 0 1 0 0,1 0-1 0 0,0 0 1 0 0,0 0-1 0 0,1 1 0 0 0,-1 13 1 0 0,2 62 503 0 0,0-82-590 0 0,21 275 1009 0 0,-12-178-768 0 0,6 34 35 0 0,-11-117-213 0 0,-3-10 46 0 0,-5-13-86 0 0,3 3-32 0 0,-1-1 0 0 0,1 1-1 0 0,1-1 1 0 0,-1 1 0 0 0,1 0-1 0 0,0-1 1 0 0,0 1 0 0 0,0-1-1 0 0,1 1 1 0 0,0-1 0 0 0,2-7-1 0 0,1-1-30 0 0,0-1 1 0 0,0 1-1 0 0,1 0 0 0 0,1 1 0 0 0,1-1 1 0 0,0 1-1 0 0,0 0 0 0 0,18-22 0 0 0,-19 29 10 0 0,-1 0 0 0 0,1 0 0 0 0,0 1 0 0 0,1-1 0 0 0,-1 1 0 0 0,1 1 0 0 0,0-1 0 0 0,1 1 0 0 0,-1 1 0 0 0,1-1 0 0 0,-1 1-1 0 0,1 0 1 0 0,0 1 0 0 0,0 0 0 0 0,0 0 0 0 0,0 1 0 0 0,12-1 0 0 0,-15 2 15 0 0,0 0-1 0 0,0 0 1 0 0,1 0 0 0 0,-1 1-1 0 0,0 0 1 0 0,0 0 0 0 0,0 1-1 0 0,-1-1 1 0 0,1 1-1 0 0,0 0 1 0 0,-1 0 0 0 0,1 0-1 0 0,-1 1 1 0 0,1 0 0 0 0,-1 0-1 0 0,0 0 1 0 0,0 0 0 0 0,-1 1-1 0 0,1-1 1 0 0,0 1-1 0 0,-1 0 1 0 0,0 0 0 0 0,0 0-1 0 0,-1 1 1 0 0,1-1 0 0 0,-1 0-1 0 0,0 1 1 0 0,0 0-1 0 0,0 0 1 0 0,1 7 0 0 0,0 3 25 0 0,-1 0 0 0 0,-1 0 0 0 0,0 0 0 0 0,-1 0 0 0 0,0 1 0 0 0,-2-1 1 0 0,0 0-1 0 0,-7 28 0 0 0,7-36-9 0 0,1-1 0 0 0,0 1 1 0 0,0-1-1 0 0,1 1 0 0 0,0 0 0 0 0,0-1 1 0 0,1 1-1 0 0,1 8 0 0 0,-2-13-12 0 0,1 0 0 0 0,0 1 0 0 0,-1-1 0 0 0,1 0 0 0 0,0 0 0 0 0,0 0 0 0 0,0 0 0 0 0,1 0 0 0 0,-1 0 0 0 0,1 0 0 0 0,-1 0 0 0 0,1 0 0 0 0,-1-1 0 0 0,1 1 0 0 0,0-1 0 0 0,0 1 0 0 0,0-1-1 0 0,0 0 1 0 0,0 0 0 0 0,0 1 0 0 0,0-1 0 0 0,0-1 0 0 0,0 1 0 0 0,0 0 0 0 0,1-1 0 0 0,2 2 0 0 0,1-2-108 0 0,0 0-1 0 0,-1 1 1 0 0,1-2 0 0 0,0 1-1 0 0,-1-1 1 0 0,1 1-1 0 0,-1-2 1 0 0,1 1-1 0 0,-1-1 1 0 0,1 1 0 0 0,-1-2-1 0 0,0 1 1 0 0,0 0-1 0 0,7-5 1 0 0,2-2-2264 0 0,-1-1 0 0 0,0 0-1 0 0,19-20 1 0 0,-17 15-1384 0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55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228 239 8 0 0,'22'-32'1808'0'0,"-12"17"834"0"0,-1-1 1 0 0,-1 1-1 0 0,-1-2 0 0 0,7-20 0 0 0,-3-9 112 0 0,-11 44-2566 0 0,0 0 0 0 0,1-1 0 0 0,-1 1 0 0 0,0 0 0 0 0,0 0 0 0 0,0-1 0 0 0,0 1 0 0 0,0 0 0 0 0,-1 0 0 0 0,1-1 0 0 0,-1 1 0 0 0,0 0 0 0 0,1 0 0 0 0,-1 0 1 0 0,0 0-1 0 0,0 0 0 0 0,0 0 0 0 0,-1 0 0 0 0,-1-3 0 0 0,1 4-67 0 0,1-1 0 0 0,-1 1 0 0 0,0-1 1 0 0,0 1-1 0 0,0 0 0 0 0,0 0 0 0 0,-1 0 1 0 0,1 0-1 0 0,0 0 0 0 0,0 1 0 0 0,-1-1 0 0 0,1 0 1 0 0,0 1-1 0 0,-1 0 0 0 0,1 0 0 0 0,-1-1 1 0 0,1 1-1 0 0,-3 1 0 0 0,-5 0 26 0 0,0 1-1 0 0,0-1 1 0 0,0 2 0 0 0,0 0-1 0 0,1 0 1 0 0,-1 1 0 0 0,1 0-1 0 0,0 0 1 0 0,0 1-1 0 0,0 0 1 0 0,1 1 0 0 0,0 0-1 0 0,-15 14 1 0 0,11-8 59 0 0,0 0 1 0 0,1 2-1 0 0,0-1 0 0 0,1 1 1 0 0,1 1-1 0 0,0 0 0 0 0,-9 23 1 0 0,14-28-153 0 0,0 0 0 0 0,2 1 0 0 0,-1-1 0 0 0,1 1 0 0 0,1 0 0 0 0,0-1 1 0 0,0 1-1 0 0,1 0 0 0 0,0 0 0 0 0,1-1 0 0 0,1 1 0 0 0,-1 0 1 0 0,6 15-1 0 0,-5-18-59 0 0,1 0 1 0 0,0 1 0 0 0,1-1 0 0 0,0 0 0 0 0,0 0-1 0 0,0-1 1 0 0,1 0 0 0 0,1 1 0 0 0,-1-1 0 0 0,1-1 0 0 0,0 1-1 0 0,0-1 1 0 0,1 0 0 0 0,0-1 0 0 0,0 0 0 0 0,14 8-1 0 0,-8-7-144 0 0,1 0-1 0 0,0-2 1 0 0,1 1-1 0 0,-1-2 0 0 0,1 0 1 0 0,-1-1-1 0 0,18 1 0 0 0,0-2-2133 0 0,1-2-1 0 0,39-5 0 0 0,-44 2-1880 0 0,-1-2 1696 0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56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11 1024 0 0,'0'-1'543'0'0,"0"1"-1"0"0,0-1 1 0 0,-1 0 0 0 0,1 1-1 0 0,-1-1 1 0 0,1 1-1 0 0,0-1 1 0 0,-1 1-1 0 0,1-1 1 0 0,-1 1 0 0 0,1-1-1 0 0,-1 1 1 0 0,0-1-1 0 0,1 1 1 0 0,-1 0 0 0 0,1-1-1 0 0,-1 1 1 0 0,0 0-1 0 0,1-1 1 0 0,-1 1 0 0 0,0 0-1 0 0,1 0 1 0 0,-1 0-1 0 0,0 0 1 0 0,1 0-1 0 0,-1-1 1 0 0,-1 2 0 0 0,1-1-186 0 0,0 1 0 0 0,0-1 1 0 0,0 1-1 0 0,0-1 1 0 0,0 1-1 0 0,1 0 0 0 0,-1 0 1 0 0,0-1-1 0 0,0 1 1 0 0,1 0-1 0 0,-1 0 0 0 0,1 0 1 0 0,-1 0-1 0 0,0 0 1 0 0,0 2-1 0 0,-2 4 5 0 0,1 0-1 0 0,0 0 0 0 0,0 0 1 0 0,-1 9-1 0 0,0 8-44 0 0,2-1-1 0 0,1 0 0 0 0,0 0 1 0 0,8 44-1 0 0,-8-65-348 0 0,0-1 0 0 0,1 1 1 0 0,-1-1-1 0 0,0 1 0 0 0,1-1 0 0 0,-1 1 0 0 0,1-1 1 0 0,-1 1-1 0 0,1-1 0 0 0,0 0 0 0 0,0 1 1 0 0,0-1-1 0 0,-1 0 0 0 0,1 1 0 0 0,1-1 0 0 0,-1 0 1 0 0,0 0-1 0 0,0 0 0 0 0,0 0 0 0 0,0 0 0 0 0,1 0 1 0 0,-1-1-1 0 0,0 1 0 0 0,3 1 0 0 0,-2-2-357 0 0,1 0 1 0 0,-1 1-1 0 0,0-1 0 0 0,0 0 0 0 0,1 0 0 0 0,-1 0 1 0 0,0-1-1 0 0,0 1 0 0 0,0-1 0 0 0,1 1 1 0 0,-1-1-1 0 0,0 0 0 0 0,0 1 0 0 0,0-1 0 0 0,0 0 1 0 0,2-2-1 0 0,11-6-1920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45.39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53 104 1200 0 0,'-15'-9'3252'0'0,"10"6"-1376"0"0,1 0-1 0 0,-1 1 1 0 0,0-1-1 0 0,-7-2 1 0 0,11 5-1847 0 0,1 0 1 0 0,0 0 0 0 0,0 0-1 0 0,0 0 1 0 0,0 0 0 0 0,-1 0-1 0 0,1 0 1 0 0,0 0 0 0 0,0 0-1 0 0,0 0 1 0 0,0 0 0 0 0,-1 0-1 0 0,1 0 1 0 0,0 0 0 0 0,0 0-1 0 0,0 0 1 0 0,0 0 0 0 0,-1 0-1 0 0,1 0 1 0 0,0 0 0 0 0,0 0-1 0 0,0 0 1 0 0,0 0-1 0 0,0 0 1 0 0,-1 1 0 0 0,1-1-1 0 0,0 0 1 0 0,0 0 0 0 0,0 0-1 0 0,0 0 1 0 0,0 0 0 0 0,0 0-1 0 0,0 1 1 0 0,-1-1 0 0 0,1 0-1 0 0,0 0 1 0 0,0 0 0 0 0,0 1-1 0 0,0 8 409 0 0,4 10-227 0 0,5 6 188 0 0,2 0 0 0 0,0-1-1 0 0,1-1 1 0 0,2 0-1 0 0,0 0 1 0 0,1-1 0 0 0,2-1-1 0 0,24 25 1 0 0,1-1 142 0 0,-38-40-477 0 0,-6-7 7 0 0,-7-11-71 0 0,4 1 17 0 0,1 0 0 0 0,1 0 0 0 0,0 0 0 0 0,0-1 0 0 0,1 1 0 0 0,1-1 0 0 0,0 1 0 0 0,1-1 0 0 0,0 0 0 0 0,2-12 0 0 0,1 6-39 0 0,0 1 0 0 0,1-1 0 0 0,1 1 0 0 0,1 0-1 0 0,1 0 1 0 0,8-17 0 0 0,-12 30 20 0 0,-1-1 1 0 0,1 1-1 0 0,1 0 1 0 0,-1 0-1 0 0,1 0 1 0 0,0 1-1 0 0,0-1 0 0 0,0 1 1 0 0,1 0-1 0 0,-1 0 1 0 0,1 0-1 0 0,0 1 1 0 0,0-1-1 0 0,0 1 0 0 0,1 1 1 0 0,-1-1-1 0 0,1 1 1 0 0,-1 0-1 0 0,1 0 1 0 0,0 0-1 0 0,0 1 0 0 0,0 0 1 0 0,0 0-1 0 0,0 1 1 0 0,0-1-1 0 0,0 1 1 0 0,0 1-1 0 0,0-1 0 0 0,0 1 1 0 0,0 0-1 0 0,0 0 1 0 0,-1 1-1 0 0,10 3 1 0 0,-5-1-7 0 0,-1 1-1 0 0,1 0 1 0 0,-1 1 0 0 0,0 0 0 0 0,-1 0 0 0 0,0 1 0 0 0,0 0 0 0 0,0 0 0 0 0,-1 1 0 0 0,10 13 0 0 0,6 11-24 0 0,28 52 0 0 0,-33-52 29 0 0,8 16-45 0 0,-15-25-685 0 0,1-1 0 0 0,30 40-1 0 0,-40-60 221 0 0,1 0-1 0 0,-1 1 0 0 0,0-1 0 0 0,1 0 0 0 0,4 2 0 0 0,4 2-1442 0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0:56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31 3553 0 0,'-13'-13'4345'0'0,"1"6"4849"0"0,1 1-7914 0 0,2 3 608 0 0,3 1-71 0 0,3 2-561 0 0,3 5-512 0 0,3-2-264 0 0,3 1-272 0 0,1 0-160 0 0,2 1-56 0 0,1-1 0 0 0,3 2-400 0 0,-1-2-536 0 0,-1 4-24 0 0,4-1-3321 0 0,-2 4 2224 0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18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73 512 0 0,'0'-1'288'0'0,"0"0"-1"0"0,-1 0 1 0 0,1 1-1 0 0,0-1 1 0 0,0 0 0 0 0,0 0-1 0 0,0 0 1 0 0,-1 1-1 0 0,1-1 1 0 0,0 0-1 0 0,-1 0 1 0 0,1 1 0 0 0,-1-1-1 0 0,1 0 1 0 0,0 1-1 0 0,-1-1 1 0 0,0 1-1 0 0,1-1 1 0 0,-1 0 0 0 0,1 1-1 0 0,-1-1 1 0 0,0 1-1 0 0,1-1 1 0 0,-1 1-1 0 0,0 0 1 0 0,0-1 0 0 0,1 1-1 0 0,-2-1 1 0 0,-10-6 2897 0 0,11 6-3105 0 0,1 1 0 0 0,0-1 0 0 0,0 1-1 0 0,0-1 1 0 0,0 1 0 0 0,0 0 0 0 0,0-1 0 0 0,0 1-1 0 0,-1-1 1 0 0,1 1 0 0 0,0-1 0 0 0,0 1 0 0 0,1-1-1 0 0,-1 1 1 0 0,0 0 0 0 0,0-1 0 0 0,0 1 0 0 0,0-1-1 0 0,0 1 1 0 0,0 0 0 0 0,1-1 0 0 0,-1 1 0 0 0,0-1-1 0 0,0 1 1 0 0,0 0 0 0 0,1-1 0 0 0,-1 0 0 0 0,11-13 1918 0 0,-6 9-323 0 0,-5 4-1580 0 0,0 1 1 0 0,1 0-1 0 0,-1 0 0 0 0,0-1 1 0 0,0 1-1 0 0,1 0 0 0 0,-1-1 0 0 0,0 1 1 0 0,0 0-1 0 0,0-1 0 0 0,1 1 1 0 0,-1 0-1 0 0,0-1 0 0 0,0 1 0 0 0,0 0 1 0 0,0-1-1 0 0,0 1 0 0 0,0-1 1 0 0,0 1-1 0 0,0 0 0 0 0,0-1 0 0 0,0 1 1 0 0,0-1-1 0 0,0 1 0 0 0,0 0 1 0 0,0-1-1 0 0,0 1 0 0 0,0 0 0 0 0,0-1 1 0 0,-1 1-1 0 0,1-1 0 0 0,-1 1 19 0 0,1-1 0 0 0,-1 1 1 0 0,0 0-1 0 0,0 0 0 0 0,1-1 0 0 0,-1 1 0 0 0,0 0 0 0 0,1 0 0 0 0,-1 0 0 0 0,0 0 0 0 0,0 0 0 0 0,1 0 0 0 0,-1 0 1 0 0,-1 0-1 0 0,-26 8 1457 0 0,28-8-1520 0 0,-1 0-1 0 0,0 0 1 0 0,0 1-1 0 0,1-1 1 0 0,-1 0-1 0 0,0 0 1 0 0,1 1-1 0 0,-1-1 1 0 0,0 1-1 0 0,1-1 1 0 0,-1 0-1 0 0,1 1 1 0 0,-1-1-1 0 0,1 1 1 0 0,-1 0-1 0 0,1-1 1 0 0,-1 1-1 0 0,0 1 1 0 0,1-2-18 0 0,1 0 0 0 0,-1 1 1 0 0,0-1-1 0 0,0 0 0 0 0,1 1 1 0 0,-1-1-1 0 0,0 0 0 0 0,1 0 0 0 0,-1 1 1 0 0,0-1-1 0 0,1 0 0 0 0,-1 0 1 0 0,1 0-1 0 0,-1 0 0 0 0,0 1 0 0 0,1-1 1 0 0,-1 0-1 0 0,1 0 0 0 0,-1 0 0 0 0,0 0 1 0 0,1 0-1 0 0,0 0 0 0 0,31 0 595 0 0,-29 0-586 0 0,0 0 1 0 0,0-1-1 0 0,0 1 1 0 0,0 0 0 0 0,0 1-1 0 0,0-1 1 0 0,0 0-1 0 0,0 1 1 0 0,-1 0 0 0 0,1 0-1 0 0,3 1 1 0 0,-5-1-29 0 0,0-1 1 0 0,0 1-1 0 0,0-1 1 0 0,0 1 0 0 0,0 0-1 0 0,0 0 1 0 0,-1-1-1 0 0,1 1 1 0 0,0 0 0 0 0,-1 0-1 0 0,1 0 1 0 0,0 0-1 0 0,-1 0 1 0 0,1 0-1 0 0,-1 0 1 0 0,0 0 0 0 0,1 0-1 0 0,-1 0 1 0 0,0 0-1 0 0,1 0 1 0 0,-1 0 0 0 0,0 0-1 0 0,0 1 1 0 0,0-1-1 0 0,0 0 1 0 0,0 0-1 0 0,0 0 1 0 0,-1 0 0 0 0,1 0-1 0 0,0 0 1 0 0,0 0-1 0 0,-1 2 1 0 0,-1 1 7 0 0,1 1 1 0 0,0-1-1 0 0,1 1 0 0 0,-1 0 1 0 0,1-1-1 0 0,0 1 0 0 0,0-1 0 0 0,0 1 1 0 0,1-1-1 0 0,-1 1 0 0 0,1-1 1 0 0,0 1-1 0 0,1-1 0 0 0,-1 1 1 0 0,1-1-1 0 0,0 0 0 0 0,0 0 1 0 0,0 0-1 0 0,0 0 0 0 0,1 0 1 0 0,0 0-1 0 0,3 3 0 0 0,10 12 32 0 0,2 3-4 0 0,22 34-1 0 0,-34-47-43 0 0,-2-1 0 0 0,0 1 0 0 0,0 0 0 0 0,0 0 0 0 0,-1 1 0 0 0,0-1 0 0 0,-1 1 0 0 0,1 10 0 0 0,-2-7 4 0 0,-1-1 0 0 0,0 1-1 0 0,-1 0 1 0 0,-1-1 0 0 0,0 1 0 0 0,0-1 0 0 0,-1 0 0 0 0,-1 0-1 0 0,0 0 1 0 0,-1 0 0 0 0,0 0 0 0 0,-1-1 0 0 0,-7 12-1 0 0,10-19-2 0 0,1-1 0 0 0,-1 0-1 0 0,1 0 1 0 0,-1 0 0 0 0,0 0-1 0 0,0 0 1 0 0,0-1 0 0 0,-6 4-1 0 0,7-5-5 0 0,1 0 0 0 0,0-1 0 0 0,0 1 0 0 0,-1-1 0 0 0,1 1 0 0 0,0-1 0 0 0,-1 0 0 0 0,1 1 0 0 0,0-1 0 0 0,-1 0 0 0 0,1 0 0 0 0,0 0 0 0 0,-1 0 0 0 0,1 0 0 0 0,0 0 1 0 0,-1 0-1 0 0,1-1 0 0 0,-1 1 0 0 0,1 0 0 0 0,0-1 0 0 0,0 1 0 0 0,-1-1 0 0 0,1 1 0 0 0,0-1 0 0 0,0 0 0 0 0,0 1 0 0 0,-1-1 0 0 0,0-1 0 0 0,-8-9 9 0 0,1 0 0 0 0,0 0 0 0 0,0-1-1 0 0,-13-24 1 0 0,-5-8-55 0 0,21 35 35 0 0,1 0 0 0 0,-1 0 0 0 0,1-1 1 0 0,1 0-1 0 0,0 1 0 0 0,-4-16 0 0 0,7 22-1 0 0,0 0 0 0 0,1-1 0 0 0,-1 1 0 0 0,1 0-1 0 0,-1 0 1 0 0,1-1 0 0 0,0 1 0 0 0,1 0 0 0 0,-1 0 0 0 0,0 0-1 0 0,1-1 1 0 0,0 1 0 0 0,0 0 0 0 0,0 0 0 0 0,0 0 0 0 0,0 0 0 0 0,0 0-1 0 0,1 0 1 0 0,0 0 0 0 0,-1 1 0 0 0,1-1 0 0 0,0 1 0 0 0,0-1-1 0 0,1 1 1 0 0,2-3 0 0 0,2 0-36 0 0,1 0 0 0 0,-1 0 0 0 0,1 1 1 0 0,1 0-1 0 0,-1 0 0 0 0,0 1 0 0 0,11-2 0 0 0,66-12-542 0 0,-28 6-2 0 0,-39 7 27 0 0,77-16-1172 0 0,-31 10-6881 0 0,-53 8 4894 0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3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497 49 512 0 0,'-5'-6'7015'0'0,"3"5"-6967"0"0,1 1 236 0 0,0-1 1 0 0,0 1-1 0 0,0 0 1 0 0,1-1-1 0 0,-1 1 0 0 0,0-1 1 0 0,0 0-1 0 0,0 1 1 0 0,1-1-1 0 0,-1 0 1 0 0,0 1-1 0 0,0-1 1 0 0,1 0-1 0 0,-1 0 1 0 0,1 0-1 0 0,-1 0 0 0 0,1 0 1 0 0,-1 1-1 0 0,1-1 1 0 0,-1-2-1 0 0,1 2-144 0 0,0 0-1 0 0,-1 0 1 0 0,1-1-1 0 0,0 1 1 0 0,-1 0-1 0 0,1 0 1 0 0,-1 0-1 0 0,1 0 1 0 0,-1 0-1 0 0,0 0 1 0 0,1 0-1 0 0,-1 0 1 0 0,0 0-1 0 0,0 0 1 0 0,0 0-1 0 0,0 0 1 0 0,0 0-1 0 0,0 0 1 0 0,0 1-1 0 0,0-1 0 0 0,0 0 1 0 0,0 1-1 0 0,0-1 1 0 0,0 1-1 0 0,0-1 1 0 0,-1 1-1 0 0,1 0 1 0 0,0-1-1 0 0,0 1 1 0 0,-1 0-1 0 0,1 0 1 0 0,0 0-1 0 0,0 0 1 0 0,-1 0-1 0 0,1 0 1 0 0,-2 1-1 0 0,-63 2 827 0 0,1 3-1 0 0,-91 21 1 0 0,141-24-827 0 0,-2 0 156 0 0,-21 6 1 0 0,35-8-248 0 0,0 0 0 0 0,0 0 0 0 0,0 1 0 0 0,0-1 0 0 0,0 1 0 0 0,0-1 0 0 0,0 1 0 0 0,1 0 1 0 0,-1 0-1 0 0,1 0 0 0 0,-1 0 0 0 0,1 1 0 0 0,-3 3 0 0 0,4-6-45 0 0,1 1 1 0 0,0-1-1 0 0,-1 1 1 0 0,1-1-1 0 0,0 1 1 0 0,0-1-1 0 0,0 1 0 0 0,-1-1 1 0 0,1 1-1 0 0,0-1 1 0 0,0 0-1 0 0,0 1 1 0 0,0-1-1 0 0,0 1 1 0 0,0-1-1 0 0,0 1 1 0 0,0-1-1 0 0,0 1 0 0 0,0-1 1 0 0,0 1-1 0 0,0-1 1 0 0,1 1-1 0 0,-1-1 1 0 0,0 1-1 0 0,0-1 1 0 0,0 1-1 0 0,1-1 0 0 0,-1 1 1 0 0,0-1-1 0 0,0 0 1 0 0,1 1-1 0 0,-1-1 1 0 0,1 0-1 0 0,-1 1 1 0 0,0-1-1 0 0,1 0 0 0 0,-1 1 1 0 0,1-1-1 0 0,23 9 48 0 0,-6-1 27 0 0,-17-8-78 0 0,-1 1 1 0 0,0-1 0 0 0,0 0-1 0 0,0 1 1 0 0,1-1 0 0 0,-1 1-1 0 0,0-1 1 0 0,0 0 0 0 0,0 1-1 0 0,0-1 1 0 0,0 1-1 0 0,0-1 1 0 0,0 0 0 0 0,0 1-1 0 0,0-1 1 0 0,0 1 0 0 0,0-1-1 0 0,0 0 1 0 0,0 1 0 0 0,0-1-1 0 0,-1 1 1 0 0,1-1 0 0 0,0 0-1 0 0,0 1 1 0 0,0-1 0 0 0,0 0-1 0 0,-1 1 1 0 0,1-1 0 0 0,0 0-1 0 0,0 1 1 0 0,-1-1 0 0 0,1 0-1 0 0,0 0 1 0 0,-1 1 0 0 0,1-1-1 0 0,0 0 1 0 0,-1 0 0 0 0,1 1-1 0 0,0-1 1 0 0,-1 0-1 0 0,0 0 1 0 0,-18 11 59 0 0,17-10-34 0 0,10-3-94 0 0,4-1 87 0 0,-1 1 1 0 0,15-1 0 0 0,-3 6-4 0 0,-19-3-12 0 0,0 1 0 0 0,-1 0 0 0 0,1 0 0 0 0,-1 0 1 0 0,0 0-1 0 0,1 1 0 0 0,-1-1 0 0 0,0 1 0 0 0,0 0 0 0 0,0 0 1 0 0,0 0-1 0 0,0 0 0 0 0,0 1 0 0 0,3 4 0 0 0,14 8-26 0 0,33 29 69 0 0,-38-30-59 0 0,1-1 1 0 0,29 18-1 0 0,-34-24 22 0 0,2 0 0 0 0,-1-2 0 0 0,0 1 1 0 0,1-1-1 0 0,20 4 0 0 0,-28-8 24 0 0,-5 0 3 0 0,-12 1 40 0 0,9-2-69 0 0,-1 1 1 0 0,1-1 0 0 0,0 1 0 0 0,-1-1-1 0 0,1 1 1 0 0,0 0 0 0 0,-5 2-1 0 0,8-2-7 0 0,-1 0 0 0 0,1 0-1 0 0,-1 0 1 0 0,1 0 0 0 0,0 0-1 0 0,-1-1 1 0 0,1 1 0 0 0,0 0-1 0 0,0 0 1 0 0,0 0 0 0 0,0 0-1 0 0,0 0 1 0 0,0 0 0 0 0,0 0-1 0 0,0 0 1 0 0,0 0 0 0 0,0 0-1 0 0,0 0 1 0 0,1 1 0 0 0,0 0 4 0 0,-1-1 1 0 0,0 1-1 0 0,0-1 0 0 0,0 1 1 0 0,1 0-1 0 0,-1-1 1 0 0,-1 1-1 0 0,1-1 1 0 0,0 1-1 0 0,0 0 1 0 0,-1-1-1 0 0,0 3 0 0 0,0-2-1 0 0,-1 1 0 0 0,0 0 0 0 0,0-1 0 0 0,0 0 0 0 0,0 1 0 0 0,0-1 0 0 0,-1 0 0 0 0,1 0 0 0 0,0 0 0 0 0,-1 0 0 0 0,-4 2 0 0 0,-36 14 15 0 0,21-9 13 0 0,-7 4 5 0 0,1 2-1 0 0,0 1 1 0 0,2 1-1 0 0,0 2 1 0 0,1 0-1 0 0,1 2 1 0 0,-26 28-1 0 0,39-36 11 0 0,0 1 0 0 0,2 0-1 0 0,-16 30 1 0 0,24-41-46 0 0,0 0 1 0 0,-1 0-1 0 0,2 0 1 0 0,-1 0-1 0 0,0 0 1 0 0,0 0-1 0 0,1 5 1 0 0,12-28 55 0 0,-6 12-84 0 0,-3 4 25 0 0,0 1 0 0 0,0-1-1 0 0,1 0 1 0 0,6-5 0 0 0,-8 8-2 0 0,0 0 0 0 0,1 0 1 0 0,-1 0-1 0 0,0 0 0 0 0,1 0 0 0 0,-1 0 0 0 0,1 1 0 0 0,-1-1 1 0 0,1 1-1 0 0,-1-1 0 0 0,1 1 0 0 0,3 0 0 0 0,16 1-47 0 0,1 2 1 0 0,37 8-1 0 0,-37-6-14 0 0,0-1 0 0 0,39 1 0 0 0,-35-4-208 0 0,1-2-1 0 0,-1-2 0 0 0,1 0 0 0 0,-1-1 0 0 0,0-2 0 0 0,32-11 0 0 0,-59 17 196 0 0,14-6-654 0 0,-9 2-1412 0 0,-14-1-8073 0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6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5 112 512 0 0,'-2'-28'3671'0'0,"1"23"-2337"0"0,0-1-1 0 0,1 1 0 0 0,-1 0 1 0 0,1-1-1 0 0,1 1 0 0 0,-1 0 1 0 0,1 0-1 0 0,2-10 0 0 0,-3 14-1219 0 0,0 1 0 0 0,0-1 0 0 0,0 1 0 0 0,0-1 0 0 0,1 1-1 0 0,-1 0 1 0 0,0-1 0 0 0,0 1 0 0 0,0-1 0 0 0,1 1-1 0 0,-1 0 1 0 0,0-1 0 0 0,0 1 0 0 0,1 0 0 0 0,-1-1-1 0 0,0 1 1 0 0,1 0 0 0 0,-1-1 0 0 0,0 1 0 0 0,1 0-1 0 0,-1 0 1 0 0,0-1 0 0 0,1 1 0 0 0,-1 0 0 0 0,1 0 0 0 0,-1 0-1 0 0,1 0 1 0 0,-1 0 0 0 0,0-1 0 0 0,1 1 0 0 0,-1 0-1 0 0,1 0 1 0 0,-1 0 0 0 0,1 0 0 0 0,0 0 0 0 0,-1 1-27 0 0,1-1 1 0 0,0 1 0 0 0,-1-1 0 0 0,1 1-1 0 0,-1-1 1 0 0,0 1 0 0 0,1-1-1 0 0,-1 1 1 0 0,1-1 0 0 0,-1 1 0 0 0,0 0-1 0 0,1-1 1 0 0,-1 1 0 0 0,0 0 0 0 0,0-1-1 0 0,1 1 1 0 0,-1 0 0 0 0,0-1-1 0 0,0 1 1 0 0,0 0 0 0 0,0-1 0 0 0,0 1-1 0 0,0 1 1 0 0,0 26 497 0 0,-2 0 0 0 0,-5 29 0 0 0,6-50-530 0 0,0 0-1 0 0,0 1 0 0 0,1 0 1 0 0,1 14-1 0 0,-1-22-52 0 0,0 0-1 0 0,0 1 1 0 0,0-1 0 0 0,0 0-1 0 0,0 1 1 0 0,0-1 0 0 0,0 0-1 0 0,0 1 1 0 0,0-1-1 0 0,0 0 1 0 0,0 1 0 0 0,1-1-1 0 0,-1 0 1 0 0,0 1 0 0 0,0-1-1 0 0,0 0 1 0 0,1 0-1 0 0,-1 1 1 0 0,0-1 0 0 0,0 0-1 0 0,1 0 1 0 0,-1 0 0 0 0,0 1-1 0 0,1-1 1 0 0,-1 0-1 0 0,0 0 1 0 0,1 0 0 0 0,-1 0-1 0 0,0 1 1 0 0,1-1 0 0 0,-1 0-1 0 0,1 0 1 0 0,12-5-67 0 0,-10 2 47 0 0,0 1 1 0 0,1-1-1 0 0,-1 0 1 0 0,0 0 0 0 0,2-4-1 0 0,22-36-138 0 0,-13 21 161 0 0,0 0 1 0 0,27-30-1 0 0,-37 47-9 0 0,0 1 0 0 0,1-1-1 0 0,-1 1 1 0 0,1 1 0 0 0,0-1 0 0 0,0 0-1 0 0,0 1 1 0 0,6-3 0 0 0,-9 6 3 0 0,0-1 0 0 0,0 1 0 0 0,0-1 1 0 0,0 1-1 0 0,0 0 0 0 0,0-1 0 0 0,0 1 0 0 0,0 0 1 0 0,0 0-1 0 0,0 0 0 0 0,0 1 0 0 0,0-1 0 0 0,0 1 1 0 0,0-1-1 0 0,0 1 0 0 0,0-1 0 0 0,0 1 1 0 0,0 0-1 0 0,0 0 0 0 0,0 0 0 0 0,0 0 0 0 0,-1 0 1 0 0,1 1-1 0 0,-1-1 0 0 0,1 0 0 0 0,-1 1 0 0 0,1-1 1 0 0,0 3-1 0 0,4 2-32 0 0,0 1 1 0 0,-1 1 0 0 0,0-1-1 0 0,-1 1 1 0 0,0 0 0 0 0,6 15-1 0 0,13 56 220 0 0,-8-21-2419 0 0,-11-45 152 0 0,1-1-1 0 0,9 18 0 0 0,-6-16-1050 0 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8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19 456 512 0 0,'-11'-5'2804'0'0,"3"1"4516"0"0,20 5-3516 0 0,16 0-3194 0 0,0 0-1 0 0,0-2 0 0 0,1-1 0 0 0,50-11 0 0 0,-14 2-297 0 0,-36 7-279 0 0,40-12 0 0 0,-58 13-24 0 0,-1 0 0 0 0,1-1 0 0 0,-1 0 0 0 0,-1-1 1 0 0,1 0-1 0 0,-1-1 0 0 0,11-8 0 0 0,-16 11-4 0 0,-1-1-1 0 0,0 0 0 0 0,0 1 1 0 0,0-1-1 0 0,-1 0 0 0 0,0 0 1 0 0,1-1-1 0 0,-1 1 0 0 0,-1 0 1 0 0,1-1-1 0 0,-1 1 0 0 0,1-1 1 0 0,-1 0-1 0 0,-1 1 1 0 0,1-1-1 0 0,-1 0 0 0 0,1 0 1 0 0,-1 1-1 0 0,-1-1 0 0 0,0-7 1 0 0,-2-7 37 0 0,0 1 0 0 0,-2-1 0 0 0,-11-30 0 0 0,11 35 18 0 0,-1-1-1 0 0,0 2 1 0 0,-1-1 0 0 0,0 1-1 0 0,-1 0 1 0 0,-18-22-1 0 0,23 32 3 0 0,0 0 0 0 0,0-1 0 0 0,0 1 0 0 0,-1 0 0 0 0,1 1 0 0 0,-1-1 0 0 0,1 1 0 0 0,-1-1 0 0 0,0 1 0 0 0,0 0 0 0 0,0 1 0 0 0,-1-1-1 0 0,1 1 1 0 0,0 0 0 0 0,-1 0 0 0 0,1 0 0 0 0,0 0 0 0 0,-1 1 0 0 0,1 0 0 0 0,-1 0 0 0 0,1 0 0 0 0,-1 0 0 0 0,1 1 0 0 0,-1-1 0 0 0,1 1 0 0 0,0 0-1 0 0,-7 3 1 0 0,5-1 16 0 0,0 0-1 0 0,0 1 0 0 0,1-1 1 0 0,-1 1-1 0 0,1 0 1 0 0,0 1-1 0 0,0-1 0 0 0,0 1 1 0 0,1 0-1 0 0,0 0 0 0 0,0 1 1 0 0,0-1-1 0 0,1 1 1 0 0,-1 0-1 0 0,-2 6 0 0 0,-1 4 52 0 0,1 0-1 0 0,1 1 1 0 0,0 0-1 0 0,-4 28 1 0 0,7-29-18 0 0,0 1-1 0 0,2-1 1 0 0,2 26 0 0 0,11 50 247 0 0,-3-21-38 0 0,3 17-20 0 0,-6-53-178 0 0,-2 0 0 0 0,-2 1 0 0 0,-1 42 0 0 0,-2-69-75 0 0,-1 1 0 0 0,0-1 0 0 0,0 1-1 0 0,-1-1 1 0 0,-1 0 0 0 0,-3 10-1 0 0,5-18-10 0 0,0-5-55 0 0,3-6-50 0 0,7-2-4 0 0,1 0-1 0 0,0 0 0 0 0,17-15 1 0 0,-12 13-13 0 0,16-20-1 0 0,-19 18 10 0 0,-3 3 31 0 0,2-1 1 0 0,0 1-1 0 0,0 1 0 0 0,1 0 0 0 0,18-14 0 0 0,-29 25 46 0 0,0 1 0 0 0,0-1 0 0 0,0 0 0 0 0,0 1 0 0 0,0-1 0 0 0,0 1-1 0 0,0-1 1 0 0,0 1 0 0 0,0-1 0 0 0,0 1 0 0 0,1 0 0 0 0,-1-1 0 0 0,0 1 0 0 0,0 0-1 0 0,0 0 1 0 0,0 0 0 0 0,1 0 0 0 0,-1 0 0 0 0,0 0 0 0 0,0 0 0 0 0,2 1 0 0 0,-2 0 0 0 0,0-1 0 0 0,-1 1 0 0 0,1 0 0 0 0,0-1 1 0 0,0 1-1 0 0,-1 0 0 0 0,1 0 0 0 0,0 0 0 0 0,-1-1 1 0 0,1 1-1 0 0,-1 0 0 0 0,1 0 0 0 0,-1 0 1 0 0,1 0-1 0 0,-1 0 0 0 0,0 0 0 0 0,0 0 0 0 0,1 2 1 0 0,0 5 0 0 0,0 0 1 0 0,-1 1 0 0 0,0-1 0 0 0,-2 12 0 0 0,2-20-2 0 0,-2 22-2 0 0,-1-4-11 0 0,2 1 0 0 0,0-1 0 0 0,2 25 1 0 0,-1-39 7 0 0,1 0 1 0 0,-1 0-1 0 0,1-1 0 0 0,0 1 1 0 0,0 0-1 0 0,0 0 1 0 0,1 0-1 0 0,-1-1 1 0 0,1 1-1 0 0,0-1 1 0 0,0 1-1 0 0,0-1 1 0 0,0 0-1 0 0,1 0 0 0 0,-1 0 1 0 0,1 0-1 0 0,0 0 1 0 0,-1 0-1 0 0,2-1 1 0 0,-1 0-1 0 0,5 4 1 0 0,-5-5-142 0 0,-1 0 1 0 0,1 0-1 0 0,0-1 1 0 0,0 1-1 0 0,0-1 1 0 0,0 1 0 0 0,0-1-1 0 0,0 0 1 0 0,0 0-1 0 0,0 0 1 0 0,-1 0-1 0 0,1-1 1 0 0,5 0-1 0 0,2-2-1701 0 0,0 0-1 0 0,14-7 1 0 0,-9 3-903 0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8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2264 0 0,'-2'1'699'0'0,"0"0"0"0"0,0 0-1 0 0,1 0 1 0 0,-1 0-1 0 0,0 0 1 0 0,1 0 0 0 0,-1 1-1 0 0,1-1 1 0 0,-1 1-1 0 0,1-1 1 0 0,0 1 0 0 0,0-1-1 0 0,-2 4 1 0 0,1-1-189 0 0,0-1 0 0 0,1 1 0 0 0,-1 0 0 0 0,1 0 0 0 0,0 0 1 0 0,-1 6-1 0 0,1-2-302 0 0,1 0 1 0 0,0 1-1 0 0,0-1 1 0 0,0 1 0 0 0,1-1-1 0 0,2 10 1 0 0,-1-13-153 0 0,0 1 0 0 0,0 0 0 0 0,0-1 0 0 0,0 1 1 0 0,1-1-1 0 0,0 1 0 0 0,0-1 0 0 0,1 0 0 0 0,5 7 0 0 0,-7-10-153 0 0,0 0-1 0 0,0-1 0 0 0,1 1 1 0 0,-1 0-1 0 0,0-1 0 0 0,1 1 1 0 0,-1-1-1 0 0,1 0 0 0 0,-1 1 0 0 0,3-1 1 0 0,-2 0-269 0 0,-1-1 0 0 0,0 1 0 0 0,0-1 1 0 0,0 0-1 0 0,0 0 0 0 0,0 0 0 0 0,1 0 0 0 0,-1 0 1 0 0,0 0-1 0 0,0-1 0 0 0,0 1 0 0 0,0-1 0 0 0,0 0 1 0 0,3-1-1 0 0,2-1-2780 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9.0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9 2769 0 0,'-21'-6'3248'0'0,"7"5"3418"0"0,1-1-5930 0 0,0 4 160 0 0,6 2 296 0 0,1 2-608 0 0,0 2 689 0 0,2 1-465 0 0,2 0-392 0 0,1 1-296 0 0,2-1-40 0 0,2-2-64 0 0,3 2-96 0 0,1-4-128 0 0,2 3-16 0 0,4-2-576 0 0,1-1-1417 0 0,2-2 97 0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9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319 137 8 0 0,'2'-3'-15'0'0,"2"-6"786"0"0,1 1 1 0 0,-1-1 0 0 0,-1 0 0 0 0,0 0 0 0 0,3-16 0 0 0,-5 23-509 0 0,-1 0 0 0 0,0 0-1 0 0,0-1 1 0 0,0 1-1 0 0,0 0 1 0 0,0 0 0 0 0,-1 0-1 0 0,1 0 1 0 0,-1 0 0 0 0,1-1-1 0 0,-1 1 1 0 0,0 0-1 0 0,0 0 1 0 0,0 0 0 0 0,0 0-1 0 0,0 1 1 0 0,0-1-1 0 0,-1 0 1 0 0,1 0 0 0 0,0 1-1 0 0,-1-1 1 0 0,0 1-1 0 0,1-1 1 0 0,-1 1 0 0 0,0 0-1 0 0,0-1 1 0 0,1 1 0 0 0,-1 0-1 0 0,0 0 1 0 0,-4-1-1 0 0,0 0 75 0 0,0 1 0 0 0,0-1 0 0 0,0 1 0 0 0,0 0 0 0 0,0 0 0 0 0,0 1 0 0 0,0 0 0 0 0,0 0 0 0 0,0 0 0 0 0,0 1 0 0 0,0 0 1 0 0,0 0-1 0 0,0 0 0 0 0,0 1 0 0 0,0 0 0 0 0,-6 3 0 0 0,-3 2 160 0 0,0 1 0 0 0,0 0 0 0 0,1 1 0 0 0,-21 17 0 0 0,25-17-320 0 0,0 0-1 0 0,1 1 0 0 0,0 0 0 0 0,1 1 1 0 0,0-1-1 0 0,0 2 0 0 0,1-1 0 0 0,1 1 0 0 0,0 0 1 0 0,-8 23-1 0 0,11-24-140 0 0,0 0 0 0 0,0-1 1 0 0,1 1-1 0 0,0 1 1 0 0,1-1-1 0 0,0 0 0 0 0,1 0 1 0 0,0 0-1 0 0,1 0 0 0 0,0 1 1 0 0,1-1-1 0 0,0 0 0 0 0,5 14 1 0 0,-5-21-66 0 0,1 1 1 0 0,-1-1-1 0 0,1 0 0 0 0,-1 0 1 0 0,1 0-1 0 0,1 0 1 0 0,-1 0-1 0 0,0-1 1 0 0,1 1-1 0 0,0-1 0 0 0,0 0 1 0 0,0 0-1 0 0,0 0 1 0 0,0-1-1 0 0,0 1 1 0 0,1-1-1 0 0,5 2 1 0 0,7 2-506 0 0,0-1 0 0 0,1-1 0 0 0,23 4 0 0 0,-28-7-1086 0 0,0 0 0 0 0,0 0 1 0 0,22-3-1 0 0,-9-1-1757 0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30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41 136 0 0,'0'-2'429'0'0,"0"1"0"0"0,-1 0 1 0 0,1-1-1 0 0,0 1 0 0 0,-1 0 0 0 0,1 0 1 0 0,-1-1-1 0 0,1 1 0 0 0,-1 0 0 0 0,1 0 0 0 0,-1 0 1 0 0,0 0-1 0 0,1 0 0 0 0,-1 0 0 0 0,0 0 0 0 0,0 0 1 0 0,0 0-1 0 0,-2-2 1208 0 0,3 3-1387 0 0,0-1 0 0 0,0 1 0 0 0,0-1 0 0 0,0 0 0 0 0,1 1 0 0 0,-1-1 0 0 0,0 1 0 0 0,0-1 0 0 0,1 0 0 0 0,-1 1 0 0 0,0-1 0 0 0,1 1 0 0 0,-1-1 0 0 0,1 1-1 0 0,-1 0 1 0 0,1-1 0 0 0,-1 1 0 0 0,1-1 0 0 0,-1 1 0 0 0,1 0 0 0 0,-1-1 0 0 0,1 1 0 0 0,-1 0 0 0 0,1 0 0 0 0,1-1 0 0 0,-1 0 39 0 0,0 1 1 0 0,0-1 0 0 0,0 1 0 0 0,0-1-1 0 0,0 1 1 0 0,1-1 0 0 0,-1 1-1 0 0,0 0 1 0 0,0-1 0 0 0,1 1 0 0 0,-1 0-1 0 0,0 0 1 0 0,2 0 0 0 0,-2 2-135 0 0,0-1 0 0 0,0 1 0 0 0,0-1 0 0 0,0 1 0 0 0,0 0 0 0 0,0-1 1 0 0,0 1-1 0 0,-1 0 0 0 0,1 0 0 0 0,-1 0 0 0 0,1 0 0 0 0,-1-1 0 0 0,1 5 1 0 0,1 4 141 0 0,40 122 886 0 0,-36-108-1089 0 0,-1 0 0 0 0,0 0 0 0 0,-2 1 0 0 0,-1-1-1 0 0,-1 33 1 0 0,-1-54-79 0 0,0-1 1 0 0,0 1-1 0 0,-1 0 0 0 0,1-1 0 0 0,0 1 0 0 0,-1-1 0 0 0,0 1 1 0 0,1-1-1 0 0,-1 1 0 0 0,0-1 0 0 0,0 1 0 0 0,-1-1 0 0 0,1 0 1 0 0,0 0-1 0 0,-1 0 0 0 0,1 0 0 0 0,-1 0 0 0 0,0 0 0 0 0,0 0 1 0 0,0 0-1 0 0,0 0 0 0 0,0-1 0 0 0,0 1 0 0 0,0-1 0 0 0,-3 2 1 0 0,2-2-12 0 0,-1 0 0 0 0,1 0 0 0 0,-1 0 0 0 0,0 0 0 0 0,1 0 0 0 0,-1-1 0 0 0,0 0 0 0 0,0 0 0 0 0,1 0 0 0 0,-1 0 0 0 0,0 0 0 0 0,1-1 0 0 0,-1 1 0 0 0,0-1 0 0 0,1 0 0 0 0,-1-1 0 0 0,-3-1 0 0 0,3 2-9 0 0,0-1 0 0 0,0 0 0 0 0,0 0 0 0 0,0-1 0 0 0,0 1 0 0 0,1-1 0 0 0,-1 1 0 0 0,1-1 0 0 0,0 0 0 0 0,0-1 0 0 0,0 1-1 0 0,0-1 1 0 0,1 1 0 0 0,-1-1 0 0 0,1 0 0 0 0,0 1 0 0 0,0-1 0 0 0,0 0 0 0 0,-2-9 0 0 0,3 7-29 0 0,0 0 0 0 0,1 0 0 0 0,-1 0 0 0 0,1-1-1 0 0,1 1 1 0 0,-1 0 0 0 0,1 0 0 0 0,0 0 0 0 0,0 0 0 0 0,1 0 0 0 0,0 0-1 0 0,0 0 1 0 0,5-9 0 0 0,-3 6-81 0 0,1 1-1 0 0,0 0 0 0 0,0 0 1 0 0,1 1-1 0 0,0-1 1 0 0,0 1-1 0 0,1 0 1 0 0,0 1-1 0 0,0 0 1 0 0,1 0-1 0 0,-1 1 0 0 0,10-6 1 0 0,-9 7-349 0 0,0 0-1 0 0,0 1 1 0 0,0 0 0 0 0,0 0-1 0 0,1 1 1 0 0,-1 0 0 0 0,1 0-1 0 0,10 0 1 0 0,13 1-5993 0 0,-23 4 3888 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30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47 2953 0 0,'-8'-7'4169'0'0,"-1"-2"2968"0"0,0-1-5617 0 0,3 4 641 0 0,3 2-1417 0 0,2 1 120 0 0,1 1-224 0 0,1 1-232 0 0,2-2-328 0 0,3 2 16 0 0,0 1-128 0 0,3 0-48 0 0,-1 0-104 0 0,1 0-16 0 0,3 1-488 0 0,-4 2-1136 0 0,0 3 1128 0 0,0 0-3649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47.7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28 7 608 0 0,'-16'-3'328'0'0,"5"0"600"0"0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3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349 23 512 0 0,'-20'-5'10812'0'0,"25"2"-10540"0"0,-5 3-269 0 0,1 0 0 0 0,-1-1 0 0 0,0 1 0 0 0,1 0 0 0 0,-1-1 0 0 0,0 1 0 0 0,1 0 0 0 0,-1 0 0 0 0,1-1 0 0 0,-1 1 0 0 0,1 0 0 0 0,-1 0 0 0 0,1 0 0 0 0,-1 0 0 0 0,1-1 0 0 0,-1 1 0 0 0,0 0 0 0 0,2 0 0 0 0,-2 0 168 0 0,1 0-106 0 0,0-1 1 0 0,0 1 0 0 0,0-1-1 0 0,0 1 1 0 0,0-1-1 0 0,0 0 1 0 0,0 0 0 0 0,-1 1-1 0 0,1-1 1 0 0,2-3 2321 0 0,-3 5-795 0 0,-3 8 16 0 0,-5 19-219 0 0,6-21-1258 0 0,0-1 0 0 0,-1 1 0 0 0,0-1 0 0 0,0 0 0 0 0,0 1 0 0 0,-8 9 0 0 0,0 1-24 0 0,-3 5 88 0 0,0 0-1 0 0,-30 31 1 0 0,-40 34 203 0 0,4-6-142 0 0,68-68-252 0 0,9-8 15 0 0,0-1-1 0 0,-1 1 1 0 0,0-1 0 0 0,0 0 0 0 0,0 0 0 0 0,0-1 0 0 0,-1 1-1 0 0,0-1 1 0 0,-6 4 0 0 0,10-7-17 0 0,1 0 1 0 0,0 0-1 0 0,0 0 0 0 0,0 0 0 0 0,-1 0 0 0 0,1 0 1 0 0,0 0-1 0 0,-1 0 0 0 0,1 0 0 0 0,0 0 1 0 0,0 0-1 0 0,-1 0 0 0 0,1 0 0 0 0,0 0 1 0 0,0 0-1 0 0,-1 0 0 0 0,1 0 0 0 0,0 0 1 0 0,0 0-1 0 0,-1 0 0 0 0,1 0 0 0 0,0 0 1 0 0,0 0-1 0 0,0-1 0 0 0,-1 1 0 0 0,1 0 1 0 0,0 0-1 0 0,0 0 0 0 0,0 0 0 0 0,-1-1 1 0 0,1 1-1 0 0,0 0 0 0 0,0 0 0 0 0,0-1 1 0 0,-2-10 72 0 0,6-11 62 0 0,-3 19-130 0 0,0 0 0 0 0,1 1 0 0 0,-1-1 1 0 0,1 1-1 0 0,0-1 0 0 0,0 1 0 0 0,0-1 0 0 0,0 1 1 0 0,0 0-1 0 0,0 0 0 0 0,1 0 0 0 0,-1 1 0 0 0,1-1 1 0 0,-1 0-1 0 0,1 1 0 0 0,-1 0 0 0 0,1-1 0 0 0,0 1 1 0 0,0 0-1 0 0,0 0 0 0 0,0 1 0 0 0,3-1 0 0 0,9-2 40 0 0,0 1-1 0 0,0 1 0 0 0,17 1 0 0 0,-25 0-43 0 0,6 0-2 0 0,119 5 41 0 0,-117-3-37 0 0,0 1 0 0 0,1 0 1 0 0,-1 1-1 0 0,0 0 0 0 0,-1 2 0 0 0,21 9 0 0 0,-20-7 6 0 0,0 0-1 0 0,0 1 1 0 0,-1 1 0 0 0,0 0-1 0 0,21 22 1 0 0,-31-29-13 0 0,-1 1 1 0 0,1 0-1 0 0,-1 1 0 0 0,-1-1 1 0 0,1 1-1 0 0,0-1 1 0 0,-1 1-1 0 0,0 0 0 0 0,0 0 1 0 0,-1 0-1 0 0,1 0 0 0 0,-1 0 1 0 0,1 8-1 0 0,0-9-252 0 0,1-10-138 0 0,2-9-1860 0 0,-5 14 1882 0 0,0 1 0 0 0,0-1 0 0 0,1 0 0 0 0,-1 0 0 0 0,0 1 0 0 0,0-1 0 0 0,0 0 0 0 0,-1 0 0 0 0,1 1 0 0 0,0-1 0 0 0,0 0 0 0 0,0 0 0 0 0,0 1 0 0 0,-1-1 0 0 0,1 0 0 0 0,0 1 0 0 0,-1-1 0 0 0,1 0 0 0 0,-1 1 0 0 0,1-1 0 0 0,0 1 0 0 0,-1-1 0 0 0,0 0 0 0 0,-2-2-1076 0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4.0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8 8 0 0,'-11'-3'391'0'0,"-9"-2"5175"0"0,19 5-5369 0 0,1 0-1 0 0,-1 0 0 0 0,1 1 0 0 0,-1-1 1 0 0,0 0-1 0 0,1 0 0 0 0,-1 0 0 0 0,1 0 1 0 0,-1 1-1 0 0,1-1 0 0 0,-1 0 0 0 0,1 0 1 0 0,-1 1-1 0 0,1-1 0 0 0,-1 0 0 0 0,1 1 1 0 0,0-1-1 0 0,-1 1 0 0 0,1-1 0 0 0,-1 1 1 0 0,1-1-1 0 0,0 1 0 0 0,-1-1 0 0 0,1 1 1 0 0,0-1-1 0 0,0 1 0 0 0,-1-1 0 0 0,1 1 1 0 0,0-1-1 0 0,0 2 0 0 0,0-1 29 0 0,-1-1-1 0 0,1 1 0 0 0,0 0 1 0 0,0 0-1 0 0,0-1 0 0 0,0 1 1 0 0,0 0-1 0 0,0 0 0 0 0,0-1 1 0 0,0 1-1 0 0,0 0 0 0 0,0 0 1 0 0,0-1-1 0 0,0 1 0 0 0,0 0 1 0 0,1 0-1 0 0,-1-1 0 0 0,0 1 1 0 0,1 0-1 0 0,0 0 0 0 0,-1 0-115 0 0,1 0 1 0 0,0-1-1 0 0,0 1 0 0 0,0-1 0 0 0,0 1 0 0 0,0-1 0 0 0,0 0 0 0 0,-1 1 0 0 0,1-1 0 0 0,0 0 0 0 0,0 1 0 0 0,0-1 0 0 0,0 0 0 0 0,0 0 0 0 0,0 0 1 0 0,2 0-1 0 0,46 0 1519 0 0,68 11 0 0 0,-91-7-1461 0 0,-1 1-1 0 0,0 1 0 0 0,-1 2 0 0 0,36 15 0 0 0,-51-19-168 0 0,0 0 0 0 0,-1 1-1 0 0,0 1 1 0 0,1 0 0 0 0,-2 0-1 0 0,1 0 1 0 0,-1 1 0 0 0,0 0 0 0 0,0 0-1 0 0,-1 1 1 0 0,0 0 0 0 0,0 0-1 0 0,-1 0 1 0 0,0 1 0 0 0,-1 0 0 0 0,0 0-1 0 0,0 0 1 0 0,-1 0 0 0 0,0 1-1 0 0,3 17 1 0 0,-5-21-215 0 0,1 3-206 0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4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9 384 0 0,'1'-3'448'0'0,"1"2"472"0"0,-2-1-864 0 0,0-1 64 0 0,1 3-184 0 0,2 0-112 0 0,-2 0 72 0 0,1 0-632 0 0,-2 2 152 0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4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64 280 0 0,'2'-8'1990'0'0,"4"-24"2963"0"0,-5 31-4457 0 0,-1-1-1 0 0,1 0 0 0 0,0 1 1 0 0,0-1-1 0 0,-1 1 1 0 0,1-1-1 0 0,0 1 0 0 0,0 0 1 0 0,0-1-1 0 0,0 1 1 0 0,1 0-1 0 0,-1 0 1 0 0,0 0-1 0 0,0 0 0 0 0,3-2 1 0 0,-2 4-250 0 0,-1 0-1 0 0,1 0 1 0 0,-1 0 0 0 0,1 0 0 0 0,-1 0 0 0 0,0 0-1 0 0,0 0 1 0 0,0 1 0 0 0,0-1 0 0 0,0 1-1 0 0,0-1 1 0 0,1 2 0 0 0,-1-1 33 0 0,58 93 1448 0 0,-35-59-1456 0 0,23 48-1 0 0,-36-61-141 0 0,-2-1-1 0 0,0 1 1 0 0,9 40-1 0 0,-16-50-25 0 0,0 0 0 0 0,-1 0 0 0 0,0 0 0 0 0,-1 0 0 0 0,0 0 0 0 0,-5 24 0 0 0,4-31-53 0 0,0 0 0 0 0,0-1 0 0 0,-1 1 0 0 0,0 0 1 0 0,0-1-1 0 0,-1 1 0 0 0,1-1 0 0 0,-1 0 0 0 0,0 0 1 0 0,-1 0-1 0 0,1 0 0 0 0,-1 0 0 0 0,0-1 0 0 0,0 1 1 0 0,-1-1-1 0 0,1 0 0 0 0,-6 3 0 0 0,6-5-37 0 0,1 0 0 0 0,-1 0 0 0 0,0 0-1 0 0,0-1 1 0 0,0 1 0 0 0,0-1 0 0 0,0 0 0 0 0,0 0-1 0 0,0 0 1 0 0,-1-1 0 0 0,1 0 0 0 0,0 1 0 0 0,0-2 0 0 0,0 1-1 0 0,-1 0 1 0 0,1-1 0 0 0,0 0 0 0 0,0 0 0 0 0,0 0-1 0 0,0 0 1 0 0,0-1 0 0 0,0 1 0 0 0,0-1 0 0 0,0 0-1 0 0,1 0 1 0 0,-1-1 0 0 0,1 1 0 0 0,-1-1 0 0 0,1 1-1 0 0,0-1 1 0 0,0 0 0 0 0,0-1 0 0 0,1 1 0 0 0,-1 0-1 0 0,1-1 1 0 0,-1 1 0 0 0,1-1 0 0 0,0 0 0 0 0,-2-5-1 0 0,1-1-81 0 0,1 1 0 0 0,0-1 0 0 0,0 1 0 0 0,0-1 0 0 0,1 1 0 0 0,1-1 0 0 0,0 0 0 0 0,0 0 0 0 0,1 1 0 0 0,0-1 0 0 0,1 1 0 0 0,0-1 0 0 0,0 1 0 0 0,1-1 0 0 0,0 1 0 0 0,1 0 0 0 0,0 0 0 0 0,0 1 0 0 0,1-1 0 0 0,0 1 0 0 0,0 0 0 0 0,1 0 0 0 0,0 1-1 0 0,1-1 1 0 0,0 1 0 0 0,0 1 0 0 0,0-1 0 0 0,1 1 0 0 0,11-6 0 0 0,-2 1-1486 0 0,20-8-1 0 0,2 5-5419 0 0,-30 11 3864 0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5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15 2737 0 0,'0'-3'3280'0'0,"-6"-1"3362"0"0,1 0-5834 0 0,-1 2-320 0 0,4 1 168 0 0,2 2-208 0 0,2 1-168 0 0,2 1-88 0 0,2 1-192 0 0,0-1-72 0 0,3 1 8 0 0,1-2-232 0 0,-2-1-232 0 0,4 1-32 0 0,1-1-1897 0 0,0-1 1433 0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5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5 3081 0 0,'-10'-4'11342'0'0,"18"4"-11390"0"0,157 6 1459 0 0,-150-7-1462 0 0,5 0-166 0 0,1 0 0 0 0,0 2 0 0 0,-1 0 0 0 0,32 7 0 0 0,-51-8-47 0 0,0 0 0 0 0,1 0-1 0 0,-1 1 1 0 0,0-1 0 0 0,0 1 0 0 0,1-1 0 0 0,-1 1 0 0 0,0-1 0 0 0,0 1-1 0 0,0 0 1 0 0,0 0 0 0 0,0 0 0 0 0,0-1 0 0 0,0 1 0 0 0,2 2 0 0 0,-2 1-1174 0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5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1 712 0 0,'-1'0'414'0'0,"1"0"0"0"0,-1 0-1 0 0,1 1 1 0 0,-1-1 0 0 0,1 0-1 0 0,0 1 1 0 0,-1-1 0 0 0,1 0 0 0 0,-1 1-1 0 0,1-1 1 0 0,0 0 0 0 0,-1 1-1 0 0,1-1 1 0 0,0 1 0 0 0,0-1 0 0 0,-1 1-1 0 0,1-1 1 0 0,0 1 0 0 0,-1 0 0 0 0,6 2 3977 0 0,2-1-4715 0 0,-7-2 243 0 0,17 4 577 0 0,-1-2-1 0 0,0 1 0 0 0,1-2 0 0 0,23 0 1 0 0,-14-1-345 0 0,87-3-421 0 0,-40-5-3609 0 0,-56 5 2397 0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5:25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1 984 0 0,'-4'7'7336'0'0,"-2"4"-2533"0"0,6-1-3751 0 0,-1 1 0 0 0,1 0 1 0 0,4 20-1 0 0,-2-16-893 0 0,2 0-1 0 0,0 0 0 0 0,0 0 1 0 0,9 18-1 0 0,-11-30-528 0 0,-1 0 0 0 0,1 1-1 0 0,0-1 1 0 0,0 0 0 0 0,0 0 0 0 0,0 0 0 0 0,1 0 0 0 0,5 5-1 0 0,-2-4-1762 0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5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30 203 512 0 0,'-14'7'2406'0'0,"0"0"4495"0"0,13-13-2270 0 0,3-9-2325 0 0,6-9-639 0 0,1 1 0 0 0,20-40 1 0 0,-24 53-1460 0 0,-1 2-110 0 0,0 0-1 0 0,1 0 1 0 0,0 1 0 0 0,0-1 0 0 0,7-6-1 0 0,-10 12-76 0 0,0 0 0 0 0,0 0 0 0 0,0 0-1 0 0,1 0 1 0 0,-1 1 0 0 0,1-1 0 0 0,-1 1 0 0 0,1-1-1 0 0,-1 1 1 0 0,1 0 0 0 0,0 0 0 0 0,-1 0 0 0 0,1 1-1 0 0,0-1 1 0 0,0 1 0 0 0,-1-1 0 0 0,1 1 0 0 0,0 0-1 0 0,0 0 1 0 0,4 1 0 0 0,-5-1-9 0 0,0 1 1 0 0,0 0-1 0 0,0-1 1 0 0,0 1-1 0 0,0 0 1 0 0,-1 1-1 0 0,1-1 1 0 0,0 0-1 0 0,-1 0 1 0 0,1 1-1 0 0,-1-1 1 0 0,1 1-1 0 0,-1-1 1 0 0,0 1-1 0 0,1 0 1 0 0,-1-1-1 0 0,0 1 1 0 0,0 0-1 0 0,0 0 1 0 0,0 0-1 0 0,-1 0 1 0 0,1 0-1 0 0,0 3 1 0 0,2 5 13 0 0,-1 1 0 0 0,0-1 0 0 0,1 14 0 0 0,-6 174 138 0 0,-1-68-41 0 0,4-125-126 0 0,0 0 0 0 0,0-1 1 0 0,1 1-1 0 0,0 0 1 0 0,0 0-1 0 0,0 0 0 0 0,0-1 1 0 0,1 1-1 0 0,0 0 0 0 0,0-1 1 0 0,0 1-1 0 0,3 3 0 0 0,-3-5-34 0 0,0-1 0 0 0,0 0 0 0 0,0 1 0 0 0,1-1-1 0 0,-1 0 1 0 0,1 0 0 0 0,-1 0 0 0 0,1-1-1 0 0,-1 1 1 0 0,1-1 0 0 0,0 1 0 0 0,0-1 0 0 0,0 0-1 0 0,0 0 1 0 0,0 0 0 0 0,0 0 0 0 0,0-1-1 0 0,0 1 1 0 0,5-1 0 0 0,1 1-602 0 0,0-1 0 0 0,0-1 0 0 0,0 0 0 0 0,0 0 1 0 0,-1-1-1 0 0,16-5 0 0 0,-14 4-2111 0 0,-1-1-1 0 0,18-11 1 0 0,-10 5-2227 0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5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344 1 968 0 0,'-12'5'5142'0'0,"-22"15"0"0"0,-8 13 370 0 0,-34 43-1249 0 0,54-53-3958 0 0,-52 52 936 0 0,62-64-1265 0 0,0 1 0 0 0,0 1 1 0 0,1 0-1 0 0,-15 23 0 0 0,24-33-43 0 0,1 0 1 0 0,0 0-1 0 0,-1 0 0 0 0,1 0 0 0 0,0 0 0 0 0,1 0 0 0 0,-1 0 1 0 0,0 0-1 0 0,1 0 0 0 0,0 7 0 0 0,0-9-148 0 0,0 0 0 0 0,0 0 0 0 0,0 0-1 0 0,0 0 1 0 0,1 1 0 0 0,-1-1 0 0 0,0 0-1 0 0,1 0 1 0 0,-1 0 0 0 0,1 0 0 0 0,-1 0-1 0 0,1 0 1 0 0,1 1 0 0 0,-1-1-232 0 0,-1 0 1 0 0,1-1-1 0 0,0 1 1 0 0,0 0-1 0 0,0-1 0 0 0,0 1 1 0 0,0-1-1 0 0,0 0 1 0 0,0 1-1 0 0,0-1 1 0 0,0 0-1 0 0,0 1 0 0 0,0-1 1 0 0,0 0-1 0 0,0 0 1 0 0,0 0-1 0 0,1 0 1 0 0,9 0-4237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59.5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 8 512 0 0,'0'0'98'0'0,"0"-1"1"0"0,0 1-1 0 0,-1-1 1 0 0,1 1-1 0 0,0-1 0 0 0,-1 1 1 0 0,1 0-1 0 0,0-1 1 0 0,-1 1-1 0 0,1-1 0 0 0,-1 1 1 0 0,1 0-1 0 0,-1 0 1 0 0,1-1-1 0 0,-1 1 0 0 0,1 0 1 0 0,-1 0-1 0 0,1-1 0 0 0,-1 1 1 0 0,1 0-1 0 0,-1 0 1 0 0,1 0-1 0 0,-1 0 0 0 0,1 0 1 0 0,-1 0-1 0 0,1 0 1 0 0,-2 0-1 0 0,2 0 45 0 0,-1 0 1 0 0,0 1-1 0 0,0-1 0 0 0,1 1 0 0 0,-1-1 1 0 0,0 1-1 0 0,0-1 0 0 0,1 1 1 0 0,-1-1-1 0 0,1 1 0 0 0,-1 0 1 0 0,1-1-1 0 0,-1 1 0 0 0,1 0 1 0 0,-2 1-1 0 0,2-1 227 0 0,-1 1 0 0 0,0-1 1 0 0,0 1-1 0 0,1-1 1 0 0,-1 1-1 0 0,1-1 0 0 0,-1 1 1 0 0,1-1-1 0 0,0 1 0 0 0,0 0 1 0 0,0-1-1 0 0,0 1 0 0 0,0 0 1 0 0,0-1-1 0 0,0 1 0 0 0,0-1 1 0 0,0 1-1 0 0,1 0 0 0 0,0 1 1 0 0,10 13 2781 0 0,-6-10-2811 0 0,0 1-1 0 0,-1-1 1 0 0,0 1-1 0 0,0 0 0 0 0,-1 0 1 0 0,0 0-1 0 0,0 0 1 0 0,-1 1-1 0 0,1-1 1 0 0,0 11-1 0 0,-1 15-92 0 0,-2 0-1 0 0,-1 0 1 0 0,-5 34 0 0 0,1-30-226 0 0,3 0 0 0 0,1 37-1 0 0,3-43-39 0 0,-2-18-30 0 0,0 0-1 0 0,1-1 1 0 0,1 1 0 0 0,0 0 0 0 0,4 13-1 0 0,-5-25 2 0 0,-1 1 0 0 0,1-1 0 0 0,0 0 0 0 0,-1 0 0 0 0,1 0 0 0 0,0 0 0 0 0,0 0 0 0 0,0 0 0 0 0,0 0 0 0 0,0 0 0 0 0,0 0 0 0 0,0 0 0 0 0,0 0 0 0 0,0-1 0 0 0,0 1 0 0 0,0 0 0 0 0,0-1 0 0 0,1 1 0 0 0,-1-1 0 0 0,0 1 0 0 0,1-1 0 0 0,0 1 0 0 0,1-1-289 0 0,-1 0-1 0 0,1 1 0 0 0,-1-1 1 0 0,1 0-1 0 0,-1-1 1 0 0,0 1-1 0 0,1 0 1 0 0,-1-1-1 0 0,1 1 1 0 0,-1-1-1 0 0,4-1 1 0 0,4-2-1682 0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5.6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 8 0 0,'-14'11'11036'0'0,"4"-2"-4526"0"0,9-8-6351 0 0,1 0 0 0 0,-1 0 1 0 0,1 0-1 0 0,0-1 0 0 0,-1 1 0 0 0,1 0 0 0 0,0 0 0 0 0,0 0 0 0 0,0 0 0 0 0,0 0 1 0 0,-1 0-1 0 0,1 0 0 0 0,1 0 0 0 0,-1 0 0 0 0,0 1 0 0 0,1 7-94 0 0,1-1 1 0 0,0 0-1 0 0,1 0 0 0 0,0-1 0 0 0,0 1 0 0 0,0 0 0 0 0,1-1 0 0 0,0 0 0 0 0,1 0 0 0 0,0 0 1 0 0,0 0-1 0 0,0-1 0 0 0,1 0 0 0 0,0 0 0 0 0,0 0 0 0 0,8 5 0 0 0,-12-10-524 0 0,0 0-1 0 0,0 0 1 0 0,0-1-1 0 0,0 1 0 0 0,0 0 1 0 0,1-1-1 0 0,-1 1 1 0 0,0-1-1 0 0,1 0 1 0 0,-1 0-1 0 0,4 0 1 0 0,1-1-2223 0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5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2473 0 0,'-9'2'3040'0'0,"-1"-1"3057"0"0,1 0-5544 0 0,-1 1 495 0 0,4-1-752 0 0,3 2 0 0 0,0-3-136 0 0,3 2-200 0 0,2-2-1392 0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6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7 976 0 0,'3'-7'13211'0'0,"2"14"-11520"0"0,32 36 1001 0 0,63 68-1030 0 0,-76-85-1724 0 0,2-2 0 0 0,34 24 0 0 0,-48-41-13 0 0,-10-6 47 0 0,0 0 0 0 0,1 0 0 0 0,-1 0-1 0 0,0 1 1 0 0,0-1 0 0 0,0 1 0 0 0,0-1 0 0 0,3 4 0 0 0,-6-4 21 0 0,1-1 0 0 0,0 0 0 0 0,0 0 0 0 0,0 1 0 0 0,0-1 0 0 0,-1 0 0 0 0,1 0 0 0 0,0 0 0 0 0,0 1 0 0 0,0-1 0 0 0,-1 0 0 0 0,1 0 0 0 0,0 0 0 0 0,0 0 0 0 0,-1 0 0 0 0,1 0 0 0 0,0 1 0 0 0,-1-1 0 0 0,1 0 0 0 0,0 0 0 0 0,0 0 0 0 0,-1 0 0 0 0,1 0 0 0 0,0 0 0 0 0,-1 0 0 0 0,1 0 0 0 0,0 0 0 0 0,0 0 0 0 0,-1 0 0 0 0,1 0 0 0 0,0 0 0 0 0,-1-1 0 0 0,1 1 0 0 0,0 0 0 0 0,0 0 0 0 0,-1 0 0 0 0,-14-3-88 0 0,-2-2-25 0 0,0-1 0 0 0,0 0 1 0 0,-30-18-1 0 0,25 13 121 0 0,-27-11 1 0 0,-16-1 554 0 0,57 20-145 0 0,13 2-22 0 0,8-1-267 0 0,28-10-102 0 0,-1-2 1 0 0,-1-2 0 0 0,65-36-1 0 0,-103 52-18 0 0,0-1-1 0 0,0 1 1 0 0,0-1-1 0 0,0 0 0 0 0,0 1 1 0 0,0-1-1 0 0,0 0 1 0 0,0 0-1 0 0,0 1 0 0 0,0-1 1 0 0,0 0-1 0 0,-1 0 1 0 0,1 0-1 0 0,0 0 0 0 0,-1 0 1 0 0,1 0-1 0 0,0-2 0 0 0,-1 2 1 0 0,0 1-1 0 0,0 0 0 0 0,0 0 0 0 0,0-1 0 0 0,0 1 0 0 0,0 0 0 0 0,0-1 0 0 0,0 1 0 0 0,0 0 1 0 0,0 0-1 0 0,0-1 0 0 0,-1 1 0 0 0,1 0 0 0 0,0 0 0 0 0,0 0 0 0 0,0-1 0 0 0,0 1 0 0 0,-1 0 0 0 0,1 0 1 0 0,0 0-1 0 0,0-1 0 0 0,-1 1 0 0 0,1 0 0 0 0,0 0 0 0 0,0 0 0 0 0,-1 0 0 0 0,-14-3-33 0 0,8 4 49 0 0,-1-1-1 0 0,1 2 1 0 0,0-1 0 0 0,0 1-1 0 0,-1 0 1 0 0,1 0 0 0 0,-9 5-1 0 0,-48 27 88 0 0,44-22-70 0 0,2-1 22 0 0,-1 1 0 0 0,2 1 0 0 0,-1 0 0 0 0,-15 17 0 0 0,28-22-99 0 0,13-10 33 0 0,12-8-12 0 0,72-44-12 0 0,-76 45 27 0 0,1 2-1 0 0,0 0 1 0 0,32-8-1 0 0,-45 14 10 0 0,-1 1 0 0 0,0-1 0 0 0,0 1 0 0 0,1 0 1 0 0,-1 0-1 0 0,0 0 0 0 0,0 0 0 0 0,1 1 0 0 0,3 0 0 0 0,-6-1-1 0 0,0 1 0 0 0,-1-1 0 0 0,1 0 0 0 0,-1 0 0 0 0,1 1 0 0 0,0-1 0 0 0,-1 0 1 0 0,1 1-1 0 0,-1-1 0 0 0,1 1 0 0 0,-1-1 0 0 0,1 1 0 0 0,-1-1 0 0 0,1 1 0 0 0,-1-1 0 0 0,1 1 0 0 0,-1 0 0 0 0,0-1 0 0 0,1 2 0 0 0,-1-1 0 0 0,0 0-1 0 0,0 0 0 0 0,0 0 0 0 0,0 0 0 0 0,0 0 0 0 0,0 0 1 0 0,0 0-1 0 0,0 0 0 0 0,0 0 0 0 0,-1 0 0 0 0,1 0 0 0 0,0 0 1 0 0,-1 0-1 0 0,1 0 0 0 0,0-1 0 0 0,-1 1 0 0 0,0 1 0 0 0,-3 4 2 0 0,0 0 0 0 0,0 0-1 0 0,-1-1 1 0 0,0 0-1 0 0,0 0 1 0 0,0 0-1 0 0,-10 7 1 0 0,-3 0-210 0 0,-22 10 1 0 0,-8 6-4617 0 0,48-28 4628 0 0,-1 0 0 0 0,1 0-1 0 0,0 0 1 0 0,0 1 0 0 0,-1-1 0 0 0,1 0 0 0 0,0 0-1 0 0,0 0 1 0 0,-1 0 0 0 0,1 0 0 0 0,0 1 0 0 0,0-1-1 0 0,0 0 1 0 0,0 0 0 0 0,-1 1 0 0 0,1-1 0 0 0,0 0-1 0 0,0 0 1 0 0,0 0 0 0 0,0 1 0 0 0,0-1 0 0 0,0 0-1 0 0,0 0 1 0 0,-1 1 0 0 0,1-1 0 0 0,0 0 0 0 0,0 1-1 0 0,0-1 1 0 0,0 0 0 0 0,0 0 0 0 0,0 1 0 0 0,0-1-1 0 0,4 3-2277 0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7.0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79 728 0 0,'4'-21'2904'0'0,"-3"15"-1744"0"0,0 0 0 0 0,0 0 0 0 0,0 0 0 0 0,1 0 0 0 0,0 0 0 0 0,0 0 0 0 0,4-7 0 0 0,-6 13-1094 0 0,0 0 0 0 0,0 0 0 0 0,1 0 0 0 0,-1-1-1 0 0,0 1 1 0 0,0 0 0 0 0,0 0 0 0 0,0 0 0 0 0,0 0 0 0 0,0 0 0 0 0,0 0 0 0 0,0 0-1 0 0,0 0 1 0 0,0-1 0 0 0,0 1 0 0 0,0 0 0 0 0,0 0 0 0 0,0 0 0 0 0,0 0 0 0 0,0 0-1 0 0,1 0 1 0 0,-1 0 0 0 0,0 0 0 0 0,0 0 0 0 0,0 0 0 0 0,0 0 0 0 0,0 0 0 0 0,0 0-1 0 0,0 0 1 0 0,0 0 0 0 0,1-1 0 0 0,-1 1 0 0 0,0 0 0 0 0,0 0 0 0 0,0 0-1 0 0,0 0 1 0 0,0 0 0 0 0,0 0 0 0 0,0 0 0 0 0,1 1 0 0 0,-1-1 0 0 0,0 0 0 0 0,0 0-1 0 0,0 0 1 0 0,0 0 0 0 0,0 0 0 0 0,0 0 0 0 0,0 0 0 0 0,0 0 0 0 0,1 0 0 0 0,-1 0-1 0 0,0 0 1 0 0,0 0 0 0 0,0 0 0 0 0,0 0 0 0 0,2 10 1547 0 0,-1 18-820 0 0,-1-23-397 0 0,-3 108 817 0 0,6 115-344 0 0,-3-221-1038 0 0,2 28-510 0 0,-2-33 184 0 0,0 0 1 0 0,0 0-1 0 0,-1 0 0 0 0,1 0 1 0 0,0 0-1 0 0,-1-1 1 0 0,0 1-1 0 0,1 0 0 0 0,-1 0 1 0 0,0 0-1 0 0,0 0 0 0 0,0-1 1 0 0,0 1-1 0 0,-2 2 0 0 0,0-1-823 0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7.2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44 1992 0 0,'9'-5'2809'0'0,"-2"1"2960"0"0,5 1-4673 0 0,4 0-199 0 0,3 2 143 0 0,3-1-560 0 0,4 1 552 0 0,0-1-376 0 0,1-1-312 0 0,8-1-384 0 0,-3 0-152 0 0,1 1 24 0 0,4-2-2192 0 0,-7 3 1608 0 0,5 0-505 0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8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26 512 0 0,'-4'-16'2887'0'0,"4"15"-2549"0"0,0 1 0 0 0,0-1 0 0 0,-1 1 0 0 0,1-1 0 0 0,0 1 1 0 0,0-1-1 0 0,0 1 0 0 0,-1 0 0 0 0,1-1 0 0 0,0 1 0 0 0,-1-1 0 0 0,1 1 0 0 0,0 0 0 0 0,-1-1 0 0 0,1 1 0 0 0,0 0 0 0 0,-1-1 0 0 0,1 1 0 0 0,-1 0 0 0 0,1 0 0 0 0,-1-1 0 0 0,1 1 1 0 0,-1 0-1 0 0,1 0 0 0 0,-1 0 0 0 0,1 0 0 0 0,-1 0 0 0 0,1 0 0 0 0,-1 0 0 0 0,1 0 0 0 0,-1 0 0 0 0,0 0 0 0 0,0 0-101 0 0,1 1 0 0 0,-1-1 0 0 0,1 1 0 0 0,-1 0 0 0 0,0 0 0 0 0,1-1 0 0 0,-1 1 0 0 0,1 0 0 0 0,-1 0 0 0 0,1 0 0 0 0,0-1 0 0 0,-1 1 0 0 0,1 0 0 0 0,0 0 0 0 0,0 0 0 0 0,0 0 0 0 0,-1 0 1 0 0,1 0-1 0 0,0 1 0 0 0,-1 20 672 0 0,1-21-768 0 0,2 30 749 0 0,1 0 1 0 0,11 47 0 0 0,-2-18-200 0 0,-2-6-96 0 0,-5-32-430 0 0,-1 2 1 0 0,-1-1-1 0 0,0 0 0 0 0,-2 36 1 0 0,-1-58-165 0 0,-1 0 0 0 0,1 0 0 0 0,0 1 1 0 0,0-1-1 0 0,-1 0 0 0 0,1 0 0 0 0,-1 1 0 0 0,1-1 1 0 0,-1 0-1 0 0,1 0 0 0 0,-1 0 0 0 0,0 0 1 0 0,0 1-1 0 0,1-1-1 0 0,0-1 1 0 0,-1 0 0 0 0,1 0-1 0 0,0 0 1 0 0,0 0-1 0 0,0 0 1 0 0,0 0 0 0 0,0 0-1 0 0,0 0 1 0 0,0 0-1 0 0,0 0 1 0 0,0 0 0 0 0,-1 0-1 0 0,1 0 1 0 0,0 0-1 0 0,0 0 1 0 0,0 0 0 0 0,0 0-1 0 0,0 0 1 0 0,0 0-1 0 0,0 0 1 0 0,-1 0 0 0 0,1 0-1 0 0,0 0 1 0 0,0 0 0 0 0,0 0-1 0 0,0 0 1 0 0,0 0-1 0 0,0 0 1 0 0,0 0 0 0 0,0 0-1 0 0,-1 0 1 0 0,1 0-1 0 0,0 0 1 0 0,0 0 0 0 0,0 0-1 0 0,0 0 1 0 0,0 0-1 0 0,0-1 1 0 0,0 1 0 0 0,0 0-1 0 0,0 0 1 0 0,0 0-1 0 0,0 0 1 0 0,-2-11-48 0 0,3-3 18 0 0,1 1-1 0 0,0-1 1 0 0,2 1 0 0 0,-1 0-1 0 0,1 0 1 0 0,1 0 0 0 0,7-13-1 0 0,8-26 10 0 0,-4-4 14 0 0,-9 31-3 0 0,11-32 1 0 0,-15 50 7 0 0,0 0-1 0 0,1 0 1 0 0,-1 1 0 0 0,2-1 0 0 0,-1 1 0 0 0,1-1 0 0 0,-1 1 0 0 0,11-9 0 0 0,-13 14 1 0 0,-1 0-1 0 0,0 0 1 0 0,0 0-1 0 0,1 0 1 0 0,-1 0-1 0 0,1 0 1 0 0,-1 0 0 0 0,1 0-1 0 0,0 0 1 0 0,-1 1-1 0 0,1-1 1 0 0,-1 1 0 0 0,1-1-1 0 0,0 1 1 0 0,0 0-1 0 0,-1 0 1 0 0,1 0-1 0 0,0 0 1 0 0,-1 0 0 0 0,1 0-1 0 0,2 0 1 0 0,-2 1-2 0 0,0 0 1 0 0,1 0-1 0 0,-1 0 1 0 0,0 0 0 0 0,0 1-1 0 0,0-1 1 0 0,0 1-1 0 0,0-1 1 0 0,-1 1-1 0 0,1 0 1 0 0,0-1 0 0 0,-1 1-1 0 0,3 3 1 0 0,1 3-4 0 0,0 1 0 0 0,0 0 0 0 0,-1 0 0 0 0,0 0 0 0 0,5 20 0 0 0,46 165-19 0 0,-51-183 52 0 0,-1 0 0 0 0,2 0-1 0 0,-1-1 1 0 0,9 14 0 0 0,-10-19-408 0 0,0 0-1 0 0,1-1 1 0 0,-1 0 0 0 0,1 1 0 0 0,-1-1 0 0 0,1 0 0 0 0,1-1 0 0 0,-1 1 0 0 0,0-1 0 0 0,1 0 0 0 0,5 3 0 0 0,-8-5-532 0 0,-1-1 1 0 0,1 1-1 0 0,0-1 0 0 0,0 1 0 0 0,-1-1 1 0 0,1 0-1 0 0,0 0 0 0 0,3 0 0 0 0,7 0-2367 0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9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75 415 512 0 0,'-9'-1'1765'0'0,"3"1"596"0"0,0 0 0 0 0,0 1 0 0 0,-11 1 0 0 0,16-2-1979 0 0,-1 1 0 0 0,0-1 0 0 0,0 1-1 0 0,0 0 1 0 0,0 0 0 0 0,1 0 0 0 0,-1 0-1 0 0,0 0 1 0 0,1 0 0 0 0,-1 0-1 0 0,1 1 1 0 0,-1-1 0 0 0,1 0 0 0 0,0 1-1 0 0,-3 2 1 0 0,4-3-311 0 0,0 0 0 0 0,-1-1 0 0 0,1 1 0 0 0,0 0 0 0 0,-1 0 0 0 0,1 0 0 0 0,0-1 0 0 0,0 1 0 0 0,0 0 0 0 0,0 0 0 0 0,0 0 0 0 0,0-1-1 0 0,0 1 1 0 0,0 0 0 0 0,0 0 0 0 0,0 0 0 0 0,0 0 0 0 0,0-1 0 0 0,1 1 0 0 0,-1 0 0 0 0,0 0 0 0 0,1-1 0 0 0,-1 1 0 0 0,0 0 0 0 0,1-1 0 0 0,-1 1 0 0 0,1 0 0 0 0,-1-1 0 0 0,1 1 0 0 0,-1 0 0 0 0,1-1 0 0 0,0 1-1 0 0,-1-1 1 0 0,1 1 0 0 0,0-1 0 0 0,-1 0 0 0 0,1 1 0 0 0,1 0 0 0 0,2 1 56 0 0,0 0 0 0 0,1 0-1 0 0,-1 0 1 0 0,9 3 0 0 0,-1-3-93 0 0,0 0 0 0 0,0 0 0 0 0,0-2 0 0 0,1 1 0 0 0,-1-1 0 0 0,0-1 0 0 0,0 0 0 0 0,0-1 0 0 0,22-6 0 0 0,2-3-19 0 0,63-30 1 0 0,-85 35-29 0 0,-1-1 1 0 0,-1 0-1 0 0,15-12 0 0 0,-20 14 24 0 0,0-1-1 0 0,-1 1 0 0 0,0-1 0 0 0,-1-1 0 0 0,1 1 0 0 0,-1-1 0 0 0,5-7 0 0 0,-7 7-5 0 0,-1 1 0 0 0,0 0-1 0 0,0-1 1 0 0,0 0 0 0 0,0 1-1 0 0,-1-1 1 0 0,0 0 0 0 0,-1 0-1 0 0,0 0 1 0 0,0-10 0 0 0,-2 2 18 0 0,0 0 1 0 0,0 0-1 0 0,-9-25 1 0 0,5 18-9 0 0,2 8 7 0 0,-1-1 1 0 0,0 1-1 0 0,-1 0 1 0 0,-9-15-1 0 0,13 26 3 0 0,0-1 0 0 0,0 1 0 0 0,-1 0-1 0 0,0 0 1 0 0,0 0 0 0 0,0 0 0 0 0,0 0 0 0 0,0 1-1 0 0,0-1 1 0 0,-1 1 0 0 0,1 0 0 0 0,-1 0 0 0 0,1 0-1 0 0,-1 0 1 0 0,0 1 0 0 0,0 0 0 0 0,0-1-1 0 0,0 1 1 0 0,0 1 0 0 0,-4-2 0 0 0,2 2 26 0 0,0 0-1 0 0,0 0 1 0 0,0 0 0 0 0,0 1-1 0 0,0-1 1 0 0,0 2 0 0 0,0-1 0 0 0,0 0-1 0 0,1 1 1 0 0,-1 0 0 0 0,1 1-1 0 0,-1-1 1 0 0,1 1 0 0 0,-7 5-1 0 0,5-3 9 0 0,0 1 0 0 0,1 0 0 0 0,-1 0 0 0 0,1 1 0 0 0,0-1 0 0 0,1 1 0 0 0,0 1 0 0 0,0-1 0 0 0,-3 9-1 0 0,1-4 39 0 0,1 1-1 0 0,0 0 0 0 0,1 0 0 0 0,0 0 0 0 0,1 1 0 0 0,1-1 0 0 0,0 1 1 0 0,1 0-1 0 0,-1 25 0 0 0,4 56 442 0 0,-4 142 279 0 0,0-178-755 0 0,1-25-29 0 0,0-1 0 0 0,-10 48 0 0 0,8-60-16 0 0,0-1-1 0 0,2 1 0 0 0,0 22 1 0 0,5-45-26 0 0,-1-1 0 0 0,1 1 0 0 0,-1-1 0 0 0,1 0 0 0 0,-1 1 0 0 0,2-5 0 0 0,17-19-30 0 0,25-25 0 0 0,-24 29 26 0 0,29-41 0 0 0,-40 46 18 0 0,1 2 0 0 0,24-26 0 0 0,-32 37-8 0 0,-1 1 0 0 0,1-1 0 0 0,1 1 0 0 0,-1 0 0 0 0,0 0 0 0 0,1 0 0 0 0,0 1 0 0 0,-1 0 0 0 0,1 0 0 0 0,0 0 0 0 0,0 0 0 0 0,0 1 0 0 0,0 0 0 0 0,0 0 0 0 0,9 0 0 0 0,-12 1 2 0 0,0 0 0 0 0,-1 0 1 0 0,1 0-1 0 0,0 1 1 0 0,-1-1-1 0 0,1 1 0 0 0,0 0 1 0 0,-1-1-1 0 0,1 1 1 0 0,-1 0-1 0 0,1 0 0 0 0,-1 0 1 0 0,1 0-1 0 0,-1 0 1 0 0,0 0-1 0 0,1 0 1 0 0,-1 1-1 0 0,0-1 0 0 0,0 0 1 0 0,0 1-1 0 0,0-1 1 0 0,0 1-1 0 0,0-1 0 0 0,0 1 1 0 0,-1 0-1 0 0,1-1 1 0 0,-1 1-1 0 0,1 2 0 0 0,2 6-4 0 0,0 0-1 0 0,-2 0 0 0 0,2 18 1 0 0,-2-18 17 0 0,0 1-18 0 0,2 18 19 0 0,10 43 0 0 0,-12-64-33 0 0,2 0 1 0 0,-1 0 0 0 0,1 0 0 0 0,0-1-1 0 0,1 1 1 0 0,0-1 0 0 0,0 0-1 0 0,1 0 1 0 0,0 0 0 0 0,7 7 0 0 0,-10-12-98 0 0,0 0 0 0 0,0 0 0 0 0,1 0 0 0 0,-1 0 0 0 0,1-1 0 0 0,-1 1 0 0 0,1-1 0 0 0,0 0 1 0 0,-1 1-1 0 0,1-1 0 0 0,0-1 0 0 0,0 1 0 0 0,0 0 0 0 0,0-1 0 0 0,0 1 0 0 0,5-1 1 0 0,-2 0-990 0 0,0-1 1 0 0,0 0-1 0 0,0 0 1 0 0,0 0-1 0 0,0-1 1 0 0,0 0 0 0 0,6-3-1 0 0,4-1-3199 0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09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2 2513 0 0,'-2'0'974'0'0,"-1"-1"1"0"0,1 1-1 0 0,-1-1 1 0 0,1 1 0 0 0,-1 0-1 0 0,0 0 1 0 0,1 1 0 0 0,-1-1-1 0 0,1 0 1 0 0,-1 1-1 0 0,1-1 1 0 0,-1 1 0 0 0,-4 2-1 0 0,4-1-368 0 0,-1 0 0 0 0,0 0 0 0 0,1 1 0 0 0,0-1 0 0 0,-1 1 0 0 0,1 0 0 0 0,-5 6 0 0 0,1 0-238 0 0,1 0-1 0 0,0 1 1 0 0,0-1-1 0 0,1 2 1 0 0,-6 14-1 0 0,7-13-147 0 0,0 0 0 0 0,1 1 0 0 0,0-1 0 0 0,1 1 0 0 0,-1 17 0 0 0,3-25-202 0 0,0 0 0 0 0,0 0 0 0 0,0 0 0 0 0,1 0 0 0 0,-1 0 0 0 0,1 0 1 0 0,0 0-1 0 0,1 0 0 0 0,-1-1 0 0 0,1 1 0 0 0,0 0 0 0 0,0-1 0 0 0,0 1 0 0 0,1-1 0 0 0,0 0 0 0 0,4 6 0 0 0,-4-7-68 0 0,1-1 0 0 0,-1 0 0 0 0,0 1-1 0 0,1-1 1 0 0,-1-1 0 0 0,1 1 0 0 0,0 0 0 0 0,0-1-1 0 0,-1 0 1 0 0,1 0 0 0 0,0 0 0 0 0,0 0 0 0 0,0-1-1 0 0,0 1 1 0 0,0-1 0 0 0,0 0 0 0 0,0-1 0 0 0,0 1-1 0 0,0 0 1 0 0,5-2 0 0 0,3-1-767 0 0,0 0 0 0 0,0-1 0 0 0,0 0 0 0 0,-1-1 0 0 0,15-7 0 0 0,-3-2-1508 0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0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9 3257 0 0,'-12'-1'3264'0'0,"2"-2"4426"0"0,4 2-7242 0 0,2-1 648 0 0,1 1-896 0 0,4 1-24 0 0,2 0-48 0 0,4 0-120 0 0,2 0 16 0 0,0 1-72 0 0,4-1-280 0 0,0 0-888 0 0,-2-1-192 0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0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351 159 608 0 0,'3'-9'1522'0'0,"0"0"0"0"0,-1-1 0 0 0,0 0-1 0 0,0 0 1 0 0,-1-10 0 0 0,0 14-748 0 0,-1 0 0 0 0,-1-1 1 0 0,1 1-1 0 0,-1 0 0 0 0,0 0 0 0 0,0-1 0 0 0,-1 1 1 0 0,0 0-1 0 0,-2-6 0 0 0,3 11-613 0 0,0-1-1 0 0,0 1 0 0 0,0-1 1 0 0,0 1-1 0 0,0 0 1 0 0,0-1-1 0 0,0 1 1 0 0,0 0-1 0 0,-1 0 1 0 0,1 0-1 0 0,0 0 0 0 0,-1 0 1 0 0,1 0-1 0 0,-1 0 1 0 0,1 1-1 0 0,-1-1 1 0 0,-1 0-1 0 0,0 0 42 0 0,0 0 0 0 0,-1 1 0 0 0,1 0 1 0 0,0-1-1 0 0,0 1 0 0 0,0 0 0 0 0,-1 1 0 0 0,-4 0 0 0 0,-2 1 144 0 0,-1 1 0 0 0,0 1 0 0 0,1 0-1 0 0,-13 6 1 0 0,-1 1 108 0 0,1 2-1 0 0,-1 1 0 0 0,2 0 1 0 0,-25 22-1 0 0,39-29-352 0 0,0 1-1 0 0,0-1 1 0 0,1 1-1 0 0,0 1 1 0 0,1-1-1 0 0,0 1 1 0 0,0 0-1 0 0,1 1 1 0 0,0-1-1 0 0,1 1 1 0 0,0 0-1 0 0,0 0 1 0 0,-2 15-1 0 0,4-16-69 0 0,1 0 1 0 0,0 0-1 0 0,0 1 0 0 0,1-1 0 0 0,0 0 1 0 0,1 0-1 0 0,1 12 0 0 0,-1-17-35 0 0,0 0-1 0 0,1 0 1 0 0,-1 0 0 0 0,1 0-1 0 0,0 0 1 0 0,0-1 0 0 0,0 1 0 0 0,0 0-1 0 0,0-1 1 0 0,1 0 0 0 0,0 0-1 0 0,0 0 1 0 0,0 0 0 0 0,0 0-1 0 0,0 0 1 0 0,0-1 0 0 0,1 1 0 0 0,4 2-1 0 0,0-2-32 0 0,0 0-1 0 0,0 0 1 0 0,0 0-1 0 0,0-1 1 0 0,1 0 0 0 0,13 1-1 0 0,54 0-538 0 0,-65-3 458 0 0,164-12-5222 0 0,-78 4-6848 0 0,-76 6 9242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2:59.8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58 44 1344 0 0,'-18'-19'4346'0'0,"16"16"-3781"0"0,0 1 0 0 0,-1-1-1 0 0,1 1 1 0 0,-1-1 0 0 0,1 1 0 0 0,-1 0-1 0 0,0 0 1 0 0,-6-4 0 0 0,8 7-505 0 0,1-1 0 0 0,0 0 0 0 0,-1 0-1 0 0,1 0 1 0 0,-1 0 0 0 0,1 1 0 0 0,-1-1 0 0 0,1 0 0 0 0,0 0-1 0 0,-1 1 1 0 0,1-1 0 0 0,0 0 0 0 0,-1 1 0 0 0,1-1 0 0 0,0 0-1 0 0,-1 1 1 0 0,1-1 0 0 0,0 1 0 0 0,0-1 0 0 0,-1 0 0 0 0,1 1 0 0 0,0-1-1 0 0,0 1 1 0 0,0-1 0 0 0,0 1 0 0 0,-1-1 0 0 0,1 1 0 0 0,0-1-1 0 0,0 1 1 0 0,0-1 0 0 0,0 0 0 0 0,0 1 0 0 0,0 0 0 0 0,-1 20 372 0 0,1-5 77 0 0,1-1 0 0 0,1 1-1 0 0,1 0 1 0 0,5 20 0 0 0,25 57 1120 0 0,2 7-1071 0 0,-31-84-715 0 0,-1 0 0 0 0,0 0 0 0 0,-1 0 0 0 0,-1 0 0 0 0,0 1 0 0 0,-1-1 0 0 0,-1 0 0 0 0,0 0 0 0 0,-2 0 0 0 0,0 0 0 0 0,-8 26 0 0 0,10-39-591 0 0,0-1-1 0 0,0 1 0 0 0,-1-1 0 0 0,1 1 0 0 0,-1-1 0 0 0,1 0 1 0 0,-4 3-1 0 0,1 0-2331 0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0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73 384 0 0,'-4'-73'20761'0'0,"3"88"-20262"0"0,1-1 1 0 0,1 1-1 0 0,0-1 1 0 0,4 17-1 0 0,1 10-99 0 0,-3-19-249 0 0,5 25-1 0 0,-6-40-403 0 0,0 0 1 0 0,0-1-1 0 0,0 1 0 0 0,1 0 1 0 0,0-1-1 0 0,1 0 1 0 0,7 12-1 0 0,2-6-3418 0 0,-6-7 2344 0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3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287 81 512 0 0,'20'-14'576'0'0,"13"-9"-426"0"0,-15 6 3429 0 0,-18 16-3447 0 0,1 1 0 0 0,-1-1-1 0 0,0 1 1 0 0,1-1 0 0 0,-1 1 0 0 0,0-1 0 0 0,1 1 0 0 0,-1-1-1 0 0,0 1 1 0 0,0-1 0 0 0,1 0 0 0 0,-1 1 0 0 0,0-1 0 0 0,0 1-1 0 0,0-1 1 0 0,0 0 0 0 0,0 1 0 0 0,0-2 0 0 0,0 2-5 0 0,0 0 1 0 0,0 0 0 0 0,0-1 0 0 0,-1 1 0 0 0,1 0-1 0 0,0-1 1 0 0,0 1 0 0 0,0 0 0 0 0,-1 0-1 0 0,1-1 1 0 0,0 1 0 0 0,-1 0 0 0 0,1 0 0 0 0,0 0-1 0 0,0-1 1 0 0,-1 1 0 0 0,1 0 0 0 0,0 0 0 0 0,-1 0-1 0 0,1 0 1 0 0,0 0 0 0 0,-1 0 0 0 0,-24 0 4348 0 0,19 0-3819 0 0,14-1-457 0 0,-5-1 437 0 0,-10 1 1547 0 0,11-5-931 0 0,-5 6-1193 0 0,0 0 1 0 0,0 0-1 0 0,0 1 0 0 0,0-1 0 0 0,0 1 0 0 0,-1-1 1 0 0,1 1-1 0 0,0-1 0 0 0,0 1 0 0 0,0-1 0 0 0,0 1 0 0 0,0 0 1 0 0,0 0-1 0 0,1 0 0 0 0,-1-1 0 0 0,0 1 0 0 0,0 0 1 0 0,0 0-1 0 0,1 0 0 0 0,-1 0 0 0 0,1 0 0 0 0,-2 2 0 0 0,-12 32 357 0 0,7-14-305 0 0,1-8-93 0 0,-1-1 0 0 0,-1 1 1 0 0,0-1-1 0 0,-1-1 0 0 0,0 0 1 0 0,0 0-1 0 0,-21 18 0 0 0,6-10 88 0 0,-1-1-1 0 0,-43 24 0 0 0,-6-1 516 0 0,62-33-380 0 0,11-4-40 0 0,9-5-129 0 0,45-13 110 0 0,-27 7-130 0 0,41-7-1 0 0,-59 13-62 0 0,14-2 30 0 0,35 1 0 0 0,-48 2-21 0 0,-1 1 0 0 0,1 0 0 0 0,-1 1 0 0 0,0 0 0 0 0,0 0 1 0 0,0 0-1 0 0,12 6 0 0 0,99 45-14 0 0,-108-49 53 0 0,1-1 1 0 0,15 1-1 0 0,-13-1-1292 0 0,-12-3-328 0 0,-29 5-8529 0 0,20-3 8592 0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3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 1208 0 0,'-45'13'11785'0'0,"45"-13"-11705"0"0,0 0-1 0 0,0 0 0 0 0,0 0 1 0 0,-1 0-1 0 0,1 0 1 0 0,0 0-1 0 0,0 0 0 0 0,0 0 1 0 0,-1 0-1 0 0,1 0 0 0 0,0 0 1 0 0,0 0-1 0 0,0 0 0 0 0,0 0 1 0 0,-1 0-1 0 0,1 0 0 0 0,0 1 1 0 0,0-1-1 0 0,0 0 0 0 0,0 0 1 0 0,0 0-1 0 0,-1 0 1 0 0,1 0-1 0 0,0 0 0 0 0,0 1 1 0 0,0-1-1 0 0,0 0 0 0 0,0 0 1 0 0,0 0-1 0 0,0 0 0 0 0,0 1 1 0 0,0-1-1 0 0,-1 0 0 0 0,1 0 1 0 0,0 0-1 0 0,0 0 0 0 0,0 1 1 0 0,0-1-1 0 0,0 0 0 0 0,7 6 1734 0 0,12 1-235 0 0,29 1-790 0 0,0-2 0 0 0,85 0 1 0 0,-99-5-738 0 0,33 0 34 0 0,54 2-614 0 0,-103 1-598 0 0,-18-4 954 0 0,0 0 0 0 0,1 0 0 0 0,-1 1 0 0 0,1-1 0 0 0,-1 0 0 0 0,0 1 0 0 0,0-1 1 0 0,1 0-1 0 0,-1 1 0 0 0,0-1 0 0 0,1 0 0 0 0,-1 1 0 0 0,0-1 0 0 0,0 1 0 0 0,0-1 0 0 0,0 0 0 0 0,1 1 0 0 0,-1-1 0 0 0,0 1 0 0 0,0-1 0 0 0,0 0 0 0 0,0 1 0 0 0,0-1 0 0 0,0 1 0 0 0,0-1 0 0 0,0 1 0 0 0,0-1 0 0 0,0 1 0 0 0,0-1 0 0 0,0 0 0 0 0,-1 1 0 0 0,1-1 0 0 0,0 1 0 0 0,0-1 0 0 0,0 0 1 0 0,0 1-1 0 0,-1-1 0 0 0,1 1 0 0 0,-4 5-2995 0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7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26 141 512 0 0,'-25'-16'15639'0'0,"26"16"-15412"0"0,-1 1 0 0 0,1-1 0 0 0,0 0 0 0 0,0 1 0 0 0,0-1-1 0 0,-1 0 1 0 0,1 1 0 0 0,0-1 0 0 0,-1 1 0 0 0,1-1 0 0 0,0 1-1 0 0,-1-1 1 0 0,1 1 0 0 0,-1 0 0 0 0,1-1 0 0 0,-1 1-1 0 0,1 0 1 0 0,-1-1 0 0 0,0 1 0 0 0,1 0 0 0 0,-1 0 0 0 0,0-1-1 0 0,1 3 1 0 0,6 21 224 0 0,-6-20-91 0 0,6 20 272 0 0,-3-9-316 0 0,0 0 0 0 0,2 28 0 0 0,-4-17-68 0 0,7 153 253 0 0,-10-178-492 0 0,-1-5-38 0 0,0-6-25 0 0,4-19 33 0 0,1 1-1 0 0,9-39 1 0 0,-5 30 4 0 0,-1 6 23 0 0,2 0 0 0 0,1 0 0 0 0,1 1 0 0 0,2 0 0 0 0,20-37 0 0 0,-29 61-12 0 0,1 1-1 0 0,-1 0 1 0 0,1 0-1 0 0,1 0 1 0 0,-1 0 0 0 0,1 0-1 0 0,0 1 1 0 0,0 0-1 0 0,0 0 1 0 0,0 0 0 0 0,1 1-1 0 0,-1-1 1 0 0,1 2-1 0 0,0-1 1 0 0,0 0-1 0 0,0 1 1 0 0,0 0 0 0 0,1 1-1 0 0,8-2 1 0 0,-12 3 4 0 0,0-1 0 0 0,-1 1 1 0 0,1 0-1 0 0,0 1 0 0 0,0-1 0 0 0,-1 0 1 0 0,1 1-1 0 0,0 0 0 0 0,-1-1 0 0 0,1 1 0 0 0,0 0 1 0 0,-1 0-1 0 0,1 1 0 0 0,3 1 0 0 0,-3 0-3 0 0,1 0 0 0 0,-1 0-1 0 0,0 0 1 0 0,1 0-1 0 0,-1 1 1 0 0,-1 0-1 0 0,1-1 1 0 0,2 5 0 0 0,3 7 6 0 0,-1 0 0 0 0,-1 1 0 0 0,8 27 1 0 0,-13-37 11 0 0,8 31 0 0 0,-2 0 0 0 0,3 62 1 0 0,-2-13-38 0 0,-7-78-243 0 0,0-1 0 0 0,1 1 1 0 0,0 0-1 0 0,0-1 1 0 0,0 1-1 0 0,7 11 1 0 0,-9-18-31 0 0,1 0 1 0 0,-1-1-1 0 0,1 1 0 0 0,0-1 1 0 0,-1 1-1 0 0,1-1 0 0 0,0 1 1 0 0,-1-1-1 0 0,1 1 0 0 0,0-1 1 0 0,-1 1-1 0 0,1-1 1 0 0,0 0-1 0 0,0 1 0 0 0,0-1 1 0 0,-1 0-1 0 0,1 0 0 0 0,0 0 1 0 0,0 0-1 0 0,0 0 0 0 0,0 0 1 0 0,-1 0-1 0 0,1 0 1 0 0,0 0-1 0 0,0 0 0 0 0,0 0 1 0 0,0 0-1 0 0,7-3-3128 0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8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362 36 512 0 0,'0'-2'237'0'0,"0"1"0"0"0,0 0-1 0 0,0-1 1 0 0,0 1 0 0 0,-1-1-1 0 0,1 1 1 0 0,0 0 0 0 0,-1-1-1 0 0,1 1 1 0 0,-1 0 0 0 0,1-1 0 0 0,-1 1-1 0 0,1 0 1 0 0,-1 0 0 0 0,0 0-1 0 0,0-1 1 0 0,0 1 0 0 0,1 0 0 0 0,-1 0-1 0 0,0 0 1 0 0,0 0 0 0 0,-1 0-1 0 0,1 1 1 0 0,0-1 0 0 0,0 0 0 0 0,0 0-1 0 0,-1 1 1 0 0,1-1 0 0 0,0 1-1 0 0,0-1 1 0 0,-1 1 0 0 0,1-1 0 0 0,0 1-1 0 0,-1 0 1 0 0,1 0 0 0 0,-1 0-1 0 0,1 0 1 0 0,0 0 0 0 0,-1 0-1 0 0,-1 0 1 0 0,-2 1 344 0 0,-1-1-1 0 0,1 1 0 0 0,0 0 1 0 0,0 1-1 0 0,-1-1 0 0 0,1 1 1 0 0,0 0-1 0 0,0 0 0 0 0,-5 4 1 0 0,-6 6 156 0 0,0 1-1 0 0,1 1 1 0 0,0 0 0 0 0,1 1 0 0 0,-22 32 0 0 0,21-25-260 0 0,1 0 1 0 0,-17 35 0 0 0,-17 54 514 0 0,42-99-909 0 0,-2 12 36 0 0,0 0-1 0 0,1 1 0 0 0,1 0 1 0 0,2 0-1 0 0,0 0 1 0 0,2 0-1 0 0,0 1 0 0 0,2-1 1 0 0,1 0-1 0 0,1 1 1 0 0,1-1-1 0 0,2 0 1 0 0,8 31-1 0 0,-9-45-176 0 0,-1-1 0 0 0,2 1 1 0 0,0-1-1 0 0,0 0 0 0 0,1 0 1 0 0,0-1-1 0 0,0 1 0 0 0,1-1 0 0 0,1-1 1 0 0,0 1-1 0 0,0-1 0 0 0,0-1 0 0 0,1 0 1 0 0,0 0-1 0 0,0 0 0 0 0,1-1 1 0 0,0-1-1 0 0,0 1 0 0 0,0-2 0 0 0,17 6 1 0 0,-11-4-1303 0 0,0-2 1 0 0,1 0 0 0 0,28 3 0 0 0,-16-6-1045 0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8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46 157 512 0 0,'-2'-1'969'0'0,"0"0"1"0"0,0 0-1 0 0,0 1 0 0 0,0-1 1 0 0,0 0-1 0 0,0 1 0 0 0,0 0 1 0 0,-1-1-1 0 0,-1 1 0 0 0,2 0-377 0 0,0 0 0 0 0,0 0-1 0 0,0-1 1 0 0,0 1 0 0 0,0-1-1 0 0,0 1 1 0 0,0-1 0 0 0,0 0-1 0 0,-2-1 1 0 0,4 2-483 0 0,0 0 0 0 0,0-1 1 0 0,-1 1-1 0 0,1 0 0 0 0,0-1 0 0 0,0 1 0 0 0,0 0 1 0 0,0-1-1 0 0,0 1 0 0 0,0 0 0 0 0,0-1 0 0 0,0 1 1 0 0,0 0-1 0 0,0-1 0 0 0,0 1 0 0 0,0 0 0 0 0,0-1 1 0 0,1 1-1 0 0,-1 0 0 0 0,0-1 0 0 0,0 1 0 0 0,0 0 1 0 0,0-1-1 0 0,1 1 0 0 0,-1 0 0 0 0,0 0 0 0 0,0-1 0 0 0,0 1 1 0 0,1 0-1 0 0,-1 0 0 0 0,0-1 0 0 0,0 1 0 0 0,1 0 1 0 0,10-11 676 0 0,-11 11-607 0 0,76-65 1734 0 0,-62 55-1732 0 0,1 0-1 0 0,0 0 0 0 0,24-11 0 0 0,-36 20-154 0 0,0 0-1 0 0,0 0 0 0 0,0 0 0 0 0,0 0 0 0 0,1 0 1 0 0,-1 0-1 0 0,0 1 0 0 0,0-1 0 0 0,1 1 0 0 0,-1 0 1 0 0,0 0-1 0 0,1 0 0 0 0,-1 1 0 0 0,0-1 0 0 0,0 1 0 0 0,0 0 1 0 0,1 0-1 0 0,2 1 0 0 0,-2 0-10 0 0,0 1 0 0 0,-1-1 0 0 0,1 1 0 0 0,-1 0 0 0 0,1 0 0 0 0,-1 0 0 0 0,0 0 0 0 0,0 0 0 0 0,0 1 0 0 0,-1-1 0 0 0,1 1 0 0 0,2 5 0 0 0,7 17-2 0 0,0 0 0 0 0,11 39 1 0 0,-17-44-29 0 0,1-1 1 0 0,0 0 0 0 0,2 0 0 0 0,1 0 0 0 0,19 29-1 0 0,-26-45-40 0 0,1 0 0 0 0,-1 0-1 0 0,1 0 1 0 0,0-1-1 0 0,0 1 1 0 0,0-1 0 0 0,0 0-1 0 0,1 0 1 0 0,0 0-1 0 0,-1-1 1 0 0,7 3 0 0 0,-4-3-620 0 0,1 0 0 0 0,-1 0 1 0 0,0-1-1 0 0,1 0 1 0 0,-1 0-1 0 0,1-1 1 0 0,10 0-1 0 0,-4-2-1547 0 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9.0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489 1 2312 0 0,'-22'5'4913'0'0,"-29"12"0"0"0,28-8-1816 0 0,-23 14 0 0 0,20-8-1848 0 0,1 2 0 0 0,1 0-1 0 0,-24 22 1 0 0,11-4-1101 0 0,3 2 1 0 0,0 1-1 0 0,3 1 1 0 0,-28 45-1 0 0,56-79-253 0 0,-16 26 22 0 0,18-29-127 0 0,0 0 1 0 0,0 1-1 0 0,0-1 0 0 0,1 0 0 0 0,-1 0 0 0 0,0 1 0 0 0,1-1 0 0 0,0 0 0 0 0,-1 1 0 0 0,1-1 0 0 0,0 1 0 0 0,0 2 1 0 0,0-5 10 0 0,1 1 1 0 0,-1-1 0 0 0,0 1-1 0 0,0-1 1 0 0,0 1 0 0 0,1-1 0 0 0,-1 1-1 0 0,0-1 1 0 0,1 1 0 0 0,-1-1 0 0 0,0 1-1 0 0,1-1 1 0 0,-1 1 0 0 0,1-1 0 0 0,-1 0-1 0 0,0 1 1 0 0,1-1 0 0 0,-1 0-1 0 0,1 1 1 0 0,-1-1 0 0 0,1 0 0 0 0,-1 0-1 0 0,2 1 1 0 0,10 2-3889 0 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9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0 3961 0 0,'-15'28'8828'0'0,"-1"2"-4220"0"0,13-25-4391 0 0,1 0 0 0 0,0 1-1 0 0,0-1 1 0 0,1 0 0 0 0,0 1-1 0 0,0 0 1 0 0,0 7 0 0 0,0-4-5 0 0,1 0 0 0 0,1 0 1 0 0,0 0-1 0 0,0-1 0 0 0,0 1 1 0 0,1 0-1 0 0,1-1 0 0 0,3 10 1 0 0,-5-15-285 0 0,0 0 1 0 0,1 0 0 0 0,-1-1-1 0 0,1 1 1 0 0,0 0 0 0 0,0-1-1 0 0,0 1 1 0 0,0-1-1 0 0,0 1 1 0 0,0-1 0 0 0,1 0-1 0 0,-1 0 1 0 0,1 0 0 0 0,0 0-1 0 0,-1-1 1 0 0,1 1-1 0 0,0-1 1 0 0,0 0 0 0 0,0 1-1 0 0,0-1 1 0 0,0-1 0 0 0,0 1-1 0 0,0 0 1 0 0,1-1-1 0 0,-1 1 1 0 0,4-1 0 0 0,-5 0-506 0 0,1-1 1 0 0,-1 1-1 0 0,0 0 0 0 0,1-1 1 0 0,-1 0-1 0 0,1 1 1 0 0,-1-1-1 0 0,0 0 1 0 0,0 0-1 0 0,1 0 1 0 0,2-3-1 0 0,4-2-1225 0 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19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0 3153 0 0,'-13'5'4073'0'0,"0"-2"4448"0"0,-2 1-7200 0 0,2 3-257 0 0,3-1 8 0 0,3 0-800 0 0,3 1 160 0 0,1-3-216 0 0,3 4-176 0 0,1-3-208 0 0,2-2-320 0 0,3 0 288 0 0,3-3-2496 0 0,1 0 1791 0 0,1 0-335 0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20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41 512 0 0,'-8'-9'608'0'0,"-4"-4"4052"0"0,11 12-3679 0 0,0 0 1 0 0,0 0 0 0 0,0-1-1 0 0,0 1 1 0 0,0 0 0 0 0,0-1-1 0 0,1 1 1 0 0,-1 0 0 0 0,0-1-1 0 0,1 1 1 0 0,-1-4 0 0 0,4 7 1958 0 0,10 6-1981 0 0,-6-1-682 0 0,1 0-1 0 0,-1 1 1 0 0,0 0 0 0 0,0 0-1 0 0,5 11 1 0 0,26 47 126 0 0,-31-53-265 0 0,10 18-39 0 0,17 33 18 0 0,47 66 0 0 0,-72-118-323 0 0,-10-11-151 0 0,-5-7-41 0 0,-18-27-1665 0 0,16 21 1641 0 0,-15-17 1 0 0,10 16 348 0 0,0 0 1 0 0,-2 0-1 0 0,-26-17 0 0 0,32 24 116 0 0,-1 1 1 0 0,1 0-1 0 0,-1 0 0 0 0,-1 1 0 0 0,1 0 0 0 0,-1 1 0 0 0,-18-4 0 0 0,29 7-33 0 0,0 0-1 0 0,-1 0 1 0 0,1 0 0 0 0,0-1-1 0 0,0 1 1 0 0,-1 0-1 0 0,1 0 1 0 0,0 0-1 0 0,-1 0 1 0 0,1 0 0 0 0,0 0-1 0 0,0 0 1 0 0,-1 0-1 0 0,1 0 1 0 0,0 0-1 0 0,-1 0 1 0 0,1 0 0 0 0,0 0-1 0 0,0 0 1 0 0,-1 1-1 0 0,1-1 1 0 0,0 0-1 0 0,0 0 1 0 0,-1 0 0 0 0,1 0-1 0 0,0 0 1 0 0,0 1-1 0 0,-1-1 1 0 0,1 0-1 0 0,0 0 1 0 0,0 0-1 0 0,0 1 1 0 0,-1-1 0 0 0,1 0-1 0 0,0 1 3 0 0,1-1 0 0 0,-1 0 0 0 0,0 1 0 0 0,0-1 0 0 0,1 0 0 0 0,-1 1 0 0 0,0-1 0 0 0,1 0 0 0 0,-1 1 0 0 0,0-1 0 0 0,1 0-1 0 0,-1 0 1 0 0,0 0 0 0 0,1 1 0 0 0,-1-1 0 0 0,1 0 0 0 0,-1 0 0 0 0,0 0 0 0 0,1 0 0 0 0,-1 0 0 0 0,1 0 0 0 0,-1 0 0 0 0,1 0 0 0 0,6 1 66 0 0,0-1 1 0 0,0 0-1 0 0,-1 0 0 0 0,1-1 1 0 0,0 0-1 0 0,0 0 0 0 0,7-3 1 0 0,48-17 148 0 0,-38 12-140 0 0,4-2 35 0 0,50-28-1 0 0,-78 39-118 0 0,0 0-1 0 0,0 0 1 0 0,0 0 0 0 0,0 0 0 0 0,1 0-1 0 0,-1 0 1 0 0,0 0 0 0 0,0 0 0 0 0,0 0-1 0 0,0 0 1 0 0,1 0 0 0 0,-1 0-1 0 0,0 0 1 0 0,0 0 0 0 0,0 0 0 0 0,0 0-1 0 0,0-1 1 0 0,1 1 0 0 0,-1 0 0 0 0,0 0-1 0 0,0 0 1 0 0,0 0 0 0 0,0 0-1 0 0,0 0 1 0 0,0-1 0 0 0,0 1 0 0 0,0 0-1 0 0,0 0 1 0 0,0 0 0 0 0,1 0 0 0 0,-1-1-1 0 0,0 1 1 0 0,0 0 0 0 0,0 0-1 0 0,0 0 1 0 0,0 0 0 0 0,0-1 0 0 0,0 1-1 0 0,0 0 1 0 0,-8-1 22 0 0,-11 4-14 0 0,-17 8 268 0 0,-60 27 0 0 0,86-33-167 0 0,0 1 1 0 0,-10 7 0 0 0,16-11-83 0 0,1 0 0 0 0,1 1 0 0 0,-1-1 0 0 0,0 1 0 0 0,1-1 1 0 0,-1 1-1 0 0,1 0 0 0 0,0 0 0 0 0,0 0 0 0 0,-3 5 0 0 0,5-8-27 0 0,0 1 0 0 0,-1 0 0 0 0,1-1 0 0 0,0 1 0 0 0,0 0 0 0 0,0-1-1 0 0,-1 1 1 0 0,1-1 0 0 0,0 1 0 0 0,0 0 0 0 0,0-1 0 0 0,0 1 0 0 0,0 0 0 0 0,0-1 0 0 0,0 1-1 0 0,1 0 1 0 0,-1-1 0 0 0,0 1 0 0 0,0-1 0 0 0,0 1 0 0 0,1 0 0 0 0,-1-1 0 0 0,0 1-1 0 0,1-1 1 0 0,-1 1 0 0 0,0-1 0 0 0,1 1 0 0 0,-1-1 0 0 0,2 2 0 0 0,-1-2-4 0 0,1 1 0 0 0,-1 0 0 0 0,1 0 0 0 0,-1-1 0 0 0,1 1 0 0 0,0-1 0 0 0,-1 1 0 0 0,1-1 0 0 0,0 0 0 0 0,-1 1 0 0 0,3-1 0 0 0,5 0-22 0 0,0-1 0 0 0,-1 1 0 0 0,13-4 0 0 0,26-8-72 0 0,-35 8 60 0 0,0 0 0 0 0,0 1 0 0 0,1 0 0 0 0,-1 2 0 0 0,1-1 0 0 0,24 1 0 0 0,-37 1 9 0 0,1 0 0 0 0,-1 0-1 0 0,0 0 1 0 0,1 0 0 0 0,-1 0 0 0 0,1 1 0 0 0,-1-1-1 0 0,0 0 1 0 0,1 0 0 0 0,-1 0 0 0 0,1 1 0 0 0,-1-1-1 0 0,0 0 1 0 0,1 0 0 0 0,-1 1 0 0 0,0-1 0 0 0,1 0-1 0 0,-1 1 1 0 0,0-1 0 0 0,0 0 0 0 0,1 1 0 0 0,-1-1-1 0 0,0 0 1 0 0,0 1 0 0 0,1-1 0 0 0,-1 1 0 0 0,0-1-1 0 0,0 0 1 0 0,0 1 0 0 0,0-1 0 0 0,0 1 0 0 0,0-1-1 0 0,0 1 1 0 0,0-1 0 0 0,0 1 0 0 0,-5 16-4948 0 0,1-10 2149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0.0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3 125 2889 0 0,'-3'-7'8542'0'0,"3"7"-8485"0"0,1 0 0 0 0,-1 0-1 0 0,0 0 1 0 0,0 0-1 0 0,0 0 1 0 0,0 0 0 0 0,0 0-1 0 0,1 0 1 0 0,-1 0-1 0 0,0 0 1 0 0,0 0 0 0 0,0 0-1 0 0,0 0 1 0 0,1 0-1 0 0,-1 0 1 0 0,0 0 0 0 0,0 0-1 0 0,0 0 1 0 0,0 0-1 0 0,0-1 1 0 0,0 1 0 0 0,1 0-1 0 0,-1 0 1 0 0,0 0 0 0 0,0 0-1 0 0,0 0 1 0 0,0 0-1 0 0,0 0 1 0 0,0-1 0 0 0,0 1-1 0 0,0 0 1 0 0,1 0-1 0 0,-1 0 1 0 0,0 0 0 0 0,0 0-1 0 0,0-1 1 0 0,0 1-1 0 0,0 0 1 0 0,0 0 0 0 0,0 0-1 0 0,0 0 1 0 0,0 0-1 0 0,0-1 1 0 0,0 1 0 0 0,0 0-1 0 0,0 0 1 0 0,0 0-1 0 0,0 0 1 0 0,0 0 0 0 0,0-1-1 0 0,0 1 1 0 0,-1 0 0 0 0,1 0-1 0 0,0 0 1 0 0,0 0-1 0 0,0 0 1 0 0,0-1 0 0 0,0 1-1 0 0,12 3 233 0 0,1-1 1 0 0,0-1-1 0 0,0 0 0 0 0,-1-1 0 0 0,24-2 0 0 0,112-27-54 0 0,-84 15-322 0 0,65-20 69 0 0,7-1-96 0 0,-132 34-28 0 0,-1 0-79 0 0,0 1 1 0 0,0-1 0 0 0,1 0-1 0 0,-1 1 1 0 0,0 0 0 0 0,1 0-1 0 0,-1 0 1 0 0,0 0 0 0 0,7 1-1 0 0,-9 2-1827 0 0,-3 0-542 0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21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48 512 0 0,'1'-1'309'0'0,"2"-2"668"0"0,-1 0-1 0 0,1-1 1 0 0,-1 1 0 0 0,0-1 0 0 0,0 1 0 0 0,0-1 0 0 0,-1 0 0 0 0,1 0 0 0 0,-1 0 0 0 0,1-6-1 0 0,-4 18 3455 0 0,-3 4-3338 0 0,2 12 124 0 0,1 1 1 0 0,2 32-1 0 0,0-7-364 0 0,7 197 538 0 0,2-211-1749 0 0,-6-32-4834 0 0,-1-9 1036 0 0,0 1 1518 0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21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 1136 0 0,'-12'-7'8665'0'0,"5"3"-2807"0"0,13 4-2768 0 0,30 6-2637 0 0,0-1 0 0 0,1-2 0 0 0,56-2-1 0 0,-27-4-2555 0 0,-35 2 426 0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22.5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45 262 512 0 0,'-11'-3'5877'0'0,"8"2"-4693"0"0,0-1 0 0 0,0 2 1 0 0,0-1-1 0 0,0 0 0 0 0,-5 0 1 0 0,7 1-1092 0 0,1 0 0 0 0,-1 0 1 0 0,1 0-1 0 0,0 0 0 0 0,-1 0 1 0 0,1 1-1 0 0,-1-1 0 0 0,1 0 1 0 0,-1 0-1 0 0,1 0 0 0 0,0 1 1 0 0,-1-1-1 0 0,1 0 0 0 0,0 0 1 0 0,-1 1-1 0 0,1-1 0 0 0,0 0 1 0 0,-1 0-1 0 0,1 1 0 0 0,0-1 1 0 0,0 1-1 0 0,-1-1 0 0 0,1 0 1 0 0,0 1-1 0 0,0-1 0 0 0,0 0 1 0 0,-1 1-1 0 0,1-1 0 0 0,0 1 1 0 0,0-1-1 0 0,0 1 0 0 0,0-1 1 0 0,0 0-1 0 0,0 1 0 0 0,0-1 1 0 0,0 1-1 0 0,0-1 0 0 0,0 1 1 0 0,0-1-1 0 0,0 0 0 0 0,0 1 1 0 0,0-1-1 0 0,1 1 0 0 0,-1-1 1 0 0,0 1-1 0 0,0-1 0 0 0,1 1 1 0 0,0 0 28 0 0,1 1 1 0 0,-1-1 0 0 0,1 1-1 0 0,-1-1 1 0 0,1 0 0 0 0,0 0-1 0 0,-1 0 1 0 0,1 0 0 0 0,0 0 0 0 0,0-1-1 0 0,0 1 1 0 0,0 0 0 0 0,0-1-1 0 0,2 1 1 0 0,3 1 221 0 0,63 18 482 0 0,-50-15-705 0 0,3 0-76 0 0,1-1 0 0 0,0-1 0 0 0,0-1 1 0 0,0-1-1 0 0,0-1 0 0 0,0-1 0 0 0,0-1 0 0 0,36-8 1 0 0,-51 8-34 0 0,0-1 1 0 0,0 0 0 0 0,-1 0 0 0 0,0 0 0 0 0,1-1 0 0 0,-1-1-1 0 0,-1 1 1 0 0,9-7 0 0 0,-13 8-7 0 0,0 1 0 0 0,-1 0 0 0 0,1-1-1 0 0,-1 0 1 0 0,0 1 0 0 0,0-1 0 0 0,0 0 0 0 0,0 0-1 0 0,-1 0 1 0 0,1 0 0 0 0,-1-1 0 0 0,1 1 0 0 0,-1 0-1 0 0,0-1 1 0 0,-1 1 0 0 0,1-1 0 0 0,0 1 0 0 0,-1-1-1 0 0,0 1 1 0 0,0-1 0 0 0,0 1 0 0 0,0-1 0 0 0,-2-4-1 0 0,0-4 41 0 0,-1 0 0 0 0,-1 1 0 0 0,0-1 0 0 0,-1 1 0 0 0,0 0 0 0 0,-1 1 0 0 0,0-1 0 0 0,-8-10 0 0 0,9 14 8 0 0,-1-1 0 0 0,0 1 1 0 0,0 1-1 0 0,-1-1 0 0 0,0 1 0 0 0,0 0 1 0 0,0 1-1 0 0,-1-1 0 0 0,1 2 0 0 0,-2-1 0 0 0,-8-3 1 0 0,12 6-13 0 0,1 0 1 0 0,-1 1-1 0 0,0 0 1 0 0,0 0-1 0 0,1 0 1 0 0,-1 1 0 0 0,0-1-1 0 0,0 1 1 0 0,0 0-1 0 0,0 1 1 0 0,0-1 0 0 0,1 1-1 0 0,-1 0 1 0 0,0 0-1 0 0,0 1 1 0 0,1-1 0 0 0,-1 1-1 0 0,1 0 1 0 0,0 0-1 0 0,-1 1 1 0 0,1-1-1 0 0,-5 5 1 0 0,2-1 37 0 0,1 0-1 0 0,0 0 0 0 0,0 0 1 0 0,1 1-1 0 0,0 0 1 0 0,0 0-1 0 0,1 1 0 0 0,-1-1 1 0 0,2 1-1 0 0,-1 0 1 0 0,-4 15-1 0 0,-25 122 712 0 0,27-114-689 0 0,-5 40 398 0 0,-3 87-1 0 0,8-65-271 0 0,-4 132 71 0 0,10-222-300 0 0,0 7 17 0 0,0 1 0 0 0,0 0-1 0 0,-1-1 1 0 0,0 1-1 0 0,-1 0 1 0 0,-4 13-1 0 0,5-24-14 0 0,1 1-1 0 0,0 0 0 0 0,0-1 1 0 0,0 1-1 0 0,-1 0 1 0 0,1-1-1 0 0,0 1 0 0 0,-1-1 1 0 0,1 1-1 0 0,-1 0 1 0 0,1-1-1 0 0,-1 1 0 0 0,1-1 1 0 0,-1 0-1 0 0,1 1 1 0 0,-1-1-1 0 0,1 1 0 0 0,-1-1 1 0 0,1 0-1 0 0,-1 1 1 0 0,0-1-1 0 0,1 0 1 0 0,-1 0-1 0 0,0 1 0 0 0,1-1 1 0 0,-1 0-1 0 0,0 0 1 0 0,1 0-1 0 0,-1 0 0 0 0,0 0 1 0 0,1 0-1 0 0,-1 0 1 0 0,0 0-1 0 0,1 0 0 0 0,-1 0 1 0 0,0 0-1 0 0,0-1 1 0 0,0 1-2 0 0,0-1 0 0 0,1 1 1 0 0,-1-1-1 0 0,0 1 0 0 0,1-1 0 0 0,-1 0 1 0 0,1 1-1 0 0,-1-1 0 0 0,1 0 1 0 0,-1 1-1 0 0,1-1 0 0 0,0 0 1 0 0,-1 1-1 0 0,1-1 0 0 0,0 0 1 0 0,-1 0-1 0 0,1 0 0 0 0,0 1 0 0 0,0-1 1 0 0,0 0-1 0 0,0 0 0 0 0,0 0 1 0 0,0 1-1 0 0,0-1 0 0 0,0 0 1 0 0,0 0-1 0 0,0 0 0 0 0,0 0 1 0 0,0 1-1 0 0,1-1 0 0 0,0-1 1 0 0,3-9-15 0 0,2 0 0 0 0,0 0 0 0 0,0 1 0 0 0,1 0 0 0 0,12-15 0 0 0,8-9-41 0 0,-25 31 52 0 0,9-14-23 0 0,0 1-1 0 0,1 1 1 0 0,18-18 0 0 0,-26 30 21 0 0,-1-1 0 0 0,0 1 0 0 0,1 1 0 0 0,0-1 0 0 0,0 0 1 0 0,0 1-1 0 0,0 0 0 0 0,0 0 0 0 0,0 0 0 0 0,1 0 0 0 0,-1 1 0 0 0,0-1 0 0 0,1 1 1 0 0,0 0-1 0 0,-1 1 0 0 0,1-1 0 0 0,-1 1 0 0 0,1 0 0 0 0,8 1 0 0 0,-10-1 7 0 0,-1 1-1 0 0,0 0 1 0 0,0 0-1 0 0,-1-1 1 0 0,1 1-1 0 0,0 0 1 0 0,0 1-1 0 0,0-1 1 0 0,-1 0-1 0 0,1 0 0 0 0,0 1 1 0 0,-1-1-1 0 0,1 1 1 0 0,-1-1-1 0 0,0 1 1 0 0,1 0-1 0 0,-1 0 1 0 0,0-1-1 0 0,0 1 1 0 0,0 0-1 0 0,-1 0 0 0 0,1 0 1 0 0,0 0-1 0 0,-1 0 1 0 0,2 4-1 0 0,-1 5-3 0 0,1 1-1 0 0,-1-1 0 0 0,-1 19 1 0 0,0-18-4 0 0,-3 42 52 0 0,1-38-43 0 0,1 0 0 0 0,1 0 0 0 0,1 0 0 0 0,0 0 0 0 0,4 21 0 0 0,-4-35-24 0 0,-1 1-1 0 0,1-1 0 0 0,0 0 0 0 0,0 0 0 0 0,0 0 1 0 0,0 0-1 0 0,0 0 0 0 0,0 0 0 0 0,0 0 0 0 0,1 0 1 0 0,-1 0-1 0 0,1 0 0 0 0,-1-1 0 0 0,1 1 0 0 0,0-1 0 0 0,0 1 1 0 0,0-1-1 0 0,0 0 0 0 0,2 2 0 0 0,0-2-147 0 0,-1 0 0 0 0,0 0 0 0 0,1 0-1 0 0,0-1 1 0 0,-1 1 0 0 0,1-1 0 0 0,-1 0 0 0 0,1 0-1 0 0,0 0 1 0 0,-1 0 0 0 0,5-1 0 0 0,6-3-2201 0 0,0 0 1 0 0,0 0-1 0 0,0-1 1 0 0,24-14-1 0 0,-21 11 304 0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22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0 2809 0 0,'-1'3'1437'0'0,"-1"0"0"0"0,1-1 0 0 0,0 1 1 0 0,-1-1-1 0 0,0 1 0 0 0,1-1 0 0 0,-1 0 0 0 0,-3 4 1 0 0,2-3-767 0 0,0 0 0 0 0,1 0 1 0 0,-1 0-1 0 0,-3 6 0 0 0,-5 19 1266 0 0,-11 41-1 0 0,19-60-1727 0 0,1-1-128 0 0,1 0 0 0 0,-1-1-1 0 0,2 1 1 0 0,-1 0 0 0 0,1 0-1 0 0,0 0 1 0 0,1-1 0 0 0,0 1 0 0 0,0 0-1 0 0,4 13 1 0 0,-4-17-116 0 0,0 0 0 0 0,1-1-1 0 0,0 1 1 0 0,0-1 0 0 0,-1 1 0 0 0,2-1 0 0 0,-1 0 0 0 0,0 0-1 0 0,1 0 1 0 0,3 4 0 0 0,-4-5-72 0 0,1-1-1 0 0,-1 1 1 0 0,0-1-1 0 0,1 1 1 0 0,-1-1-1 0 0,1 0 0 0 0,-1 0 1 0 0,1 0-1 0 0,-1 0 1 0 0,1-1-1 0 0,0 1 1 0 0,-1-1-1 0 0,1 1 1 0 0,0-1-1 0 0,0 0 1 0 0,2 0-1 0 0,-1-1-696 0 0,0 1 0 0 0,-1-1 0 0 0,1 0 0 0 0,-1 0-1 0 0,1 0 1 0 0,-1 0 0 0 0,1 0 0 0 0,-1-1 0 0 0,5-3 0 0 0,7-4-2088 0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22.9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14 1024 0 0,'-5'-5'3713'0'0,"-3"2"1072"0"0,1 2-2040 0 0,0 0 1536 0 0,0 1-3313 0 0,2 0 248 0 0,5 1-328 0 0,0 0-280 0 0,5 1-464 0 0,0-2 96 0 0,3 0-264 0 0,2 0-8 0 0,0-2-216 0 0,0 0-96 0 0,3 0-1608 0 0,0 1 1112 0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23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341 117 8 0 0,'0'-9'2093'0'0,"0"-1"1"0"0,-1 0-1 0 0,0 1 0 0 0,-1-1 0 0 0,-4-15 1 0 0,5 23-1814 0 0,0-1 0 0 0,0 1 0 0 0,0-1 0 0 0,0 1 0 0 0,0 0 0 0 0,0 0 0 0 0,-1-1 0 0 0,1 1 0 0 0,-1 0 0 0 0,0 0 0 0 0,1 1 0 0 0,-1-1 0 0 0,0 0 0 0 0,0 0 0 0 0,0 1 0 0 0,0-1 0 0 0,-1 1 0 0 0,1 0 0 0 0,0 0 0 0 0,0 0 0 0 0,-1 0 0 0 0,1 0 0 0 0,-1 0 0 0 0,1 0 0 0 0,-1 1 0 0 0,-3-1 0 0 0,-5 1 29 0 0,0 1-1 0 0,1 0 1 0 0,-1 0 0 0 0,0 1-1 0 0,1 0 1 0 0,-1 1-1 0 0,1 0 1 0 0,0 1 0 0 0,0 0-1 0 0,0 1 1 0 0,0 0-1 0 0,1 0 1 0 0,0 1-1 0 0,0 1 1 0 0,-9 8 0 0 0,7-6-145 0 0,1 0 1 0 0,1 1 0 0 0,0 0 0 0 0,0 1 0 0 0,1 0 0 0 0,0 0 0 0 0,1 1 0 0 0,0 0 0 0 0,1 0 0 0 0,1 0 0 0 0,-8 22-1 0 0,12-27-128 0 0,-1 0-1 0 0,1-1 0 0 0,0 1 0 0 0,1 0 0 0 0,-1 0 0 0 0,1 0 0 0 0,1 0 0 0 0,-1 0 0 0 0,1 0 0 0 0,0 0 1 0 0,1 0-1 0 0,0-1 0 0 0,3 9 0 0 0,-3-10-47 0 0,1 1 0 0 0,0-1 0 0 0,0 0 1 0 0,1 0-1 0 0,-1-1 0 0 0,1 1 0 0 0,0-1 0 0 0,0 1 1 0 0,0-1-1 0 0,1-1 0 0 0,0 1 0 0 0,-1-1 1 0 0,1 1-1 0 0,0-1 0 0 0,9 3 0 0 0,-2-1-183 0 0,0-1 0 0 0,0-1 0 0 0,0 0 0 0 0,0 0 0 0 0,1-1 0 0 0,-1-1 0 0 0,1 0 0 0 0,15-2 0 0 0,1-1-2074 0 0,-1-1 0 0 0,41-11 0 0 0,-36 6-1025 0 0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24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23 608 0 0,'-1'-8'5109'0'0,"1"-7"7695"0"0,6 19-10397 0 0,-5-2-2209 0 0,0-1 0 0 0,0 0 0 0 0,0 1 0 0 0,-1-1-1 0 0,1 0 1 0 0,-1 1 0 0 0,1-1 0 0 0,-1 1 0 0 0,1-1-1 0 0,-1 1 1 0 0,0-1 0 0 0,0 1 0 0 0,0 0 0 0 0,0-1-1 0 0,0 1 1 0 0,0 2 0 0 0,-5 28 648 0 0,3-27-636 0 0,-2 16-63 0 0,-3 6-370 0 0,1 0 1 0 0,2 1-1 0 0,1-1 1 0 0,0 51-1 0 0,3-77 48 0 0,0-1 0 0 0,0 1-1 0 0,0-1 1 0 0,0 1 0 0 0,1 0 0 0 0,-1-1-1 0 0,0 1 1 0 0,0-1 0 0 0,0 1-1 0 0,1 0 1 0 0,-1-1 0 0 0,0 1 0 0 0,1-1-1 0 0,-1 1 1 0 0,0-1 0 0 0,1 1 0 0 0,-1-1-1 0 0,1 1 1 0 0,-1-1 0 0 0,1 1-1 0 0,6 3-1616 0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6:24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205 71 1888 0 0,'-2'-6'1100'0'0,"0"0"315"0"0,1-1 0 0 0,-1 1-1 0 0,1-1 1 0 0,0 1 0 0 0,1-1 0 0 0,-1 1 0 0 0,2-11 0 0 0,-1 17-1328 0 0,0-1-1 0 0,1 1 1 0 0,-1 0 0 0 0,0 0 0 0 0,0 0-1 0 0,0 0 1 0 0,0 0 0 0 0,0-1-1 0 0,1 1 1 0 0,-1 0 0 0 0,0 0-1 0 0,0 0 1 0 0,0 0 0 0 0,0 0 0 0 0,1 0-1 0 0,-1 0 1 0 0,0 0 0 0 0,0 0-1 0 0,0 0 1 0 0,1 0 0 0 0,-1 0-1 0 0,0 0 1 0 0,0 0 0 0 0,0 0 0 0 0,1 0-1 0 0,-1 0 1 0 0,0 0 0 0 0,0 0-1 0 0,0 0 1 0 0,1 0 0 0 0,-1 0-1 0 0,0 0 1 0 0,0 0 0 0 0,0 0 0 0 0,1 0-1 0 0,-1 0 1 0 0,0 1 0 0 0,0-1-1 0 0,0 0 1 0 0,0 0 0 0 0,0 0-1 0 0,1 0 1 0 0,-1 0 0 0 0,0 1-1 0 0,0-1 1 0 0,11 9 1307 0 0,-9-8-1121 0 0,198 178 3614 0 0,-186-163-3768 0 0,0-1-1 0 0,-1 2 1 0 0,0 0-1 0 0,-2 0 0 0 0,0 1 1 0 0,-1 1-1 0 0,-1-1 1 0 0,-1 2-1 0 0,0-1 1 0 0,7 31-1 0 0,-8-16 4 0 0,0 1 0 0 0,-3 0 0 0 0,0 1 0 0 0,-3-1 0 0 0,-3 49 0 0 0,-3-40-23 0 0,-2 0 0 0 0,-1-1 0 0 0,-3 0 0 0 0,-1 0-1 0 0,-2-1 1 0 0,-3-1 0 0 0,0 0 0 0 0,-25 39 0 0 0,25-52-97 0 0,-1 0 0 0 0,-2-1 0 0 0,0-1 0 0 0,-2-1 0 0 0,-49 43 0 0 0,22-28-1505 0 0,-1-2-1 0 0,-67 37 0 0 0,92-60-1177 0 0,3 0 1083 0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29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12 512 0 0,'-5'-4'7807'0'0,"5"3"-7676"0"0,-1 1-1 0 0,1-1 0 0 0,0 1 0 0 0,0 0 0 0 0,-1-1 0 0 0,1 1 0 0 0,-1-1 0 0 0,1 1 0 0 0,0 0 0 0 0,-1-1 0 0 0,1 1 0 0 0,-1 0 0 0 0,1-1 1 0 0,-1 1-1 0 0,1 0 0 0 0,-1 0 0 0 0,1-1 0 0 0,-1 1 0 0 0,1 0 0 0 0,-1 0 0 0 0,1 0 0 0 0,-1 0 0 0 0,1 0 0 0 0,-1 0 0 0 0,1 0 0 0 0,-1 0 0 0 0,0 0 1 0 0,1 0-1 0 0,-1 0 0 0 0,1 0 0 0 0,-1 0 0 0 0,1 0 0 0 0,-1 0 0 0 0,0 1 0 0 0,-1 0 128 0 0,0 0 1 0 0,0 0-1 0 0,1 0 1 0 0,-1 1-1 0 0,0-1 1 0 0,1 0-1 0 0,-1 1 0 0 0,1-1 1 0 0,0 1-1 0 0,0-1 1 0 0,-1 1-1 0 0,1 0 0 0 0,0 0 1 0 0,0 0-1 0 0,0-1 1 0 0,0 4-1 0 0,1-4-298 0 0,0 0 0 0 0,0 0 1 0 0,0 0-1 0 0,0 0 0 0 0,0 0 0 0 0,0 1 0 0 0,0-1 0 0 0,1 0 1 0 0,-1 0-1 0 0,0 0 0 0 0,1 0 0 0 0,-1 0 0 0 0,1 0 0 0 0,0 0 1 0 0,-1 0-1 0 0,1 0 0 0 0,0 0 0 0 0,-1 0 0 0 0,1-1 0 0 0,0 1 1 0 0,0 0-1 0 0,0 0 0 0 0,-1-1 0 0 0,1 1 0 0 0,0 0 0 0 0,0-1 1 0 0,0 1-1 0 0,0-1 0 0 0,3 1 0 0 0,17 9-2743 0 0,-9-7 1707 0 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01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173 53 512 0 0,'-1'-2'494'0'0,"-1"0"-1"0"0,1-1 1 0 0,-1 1-1 0 0,0 0 1 0 0,0 0-1 0 0,0 0 1 0 0,0 0-1 0 0,-1 0 0 0 0,1 1 1 0 0,0-1-1 0 0,-1 1 1 0 0,0-1-1 0 0,1 1 1 0 0,-1 0-1 0 0,1 0 1 0 0,-1 0-1 0 0,0 0 1 0 0,0 1-1 0 0,0-1 1 0 0,1 1-1 0 0,-6-1 1 0 0,3 2-170 0 0,1-1 1 0 0,0 1 0 0 0,0 0-1 0 0,0 0 1 0 0,0 0 0 0 0,0 1-1 0 0,0-1 1 0 0,0 1-1 0 0,0 0 1 0 0,0 0 0 0 0,1 0-1 0 0,-1 1 1 0 0,1-1 0 0 0,-5 5-1 0 0,2-2-143 0 0,1 0 0 0 0,1 1 0 0 0,-1-1 0 0 0,1 1 0 0 0,0 0 0 0 0,0 0 0 0 0,0 1 0 0 0,1-1-1 0 0,0 0 1 0 0,0 1 0 0 0,1 0 0 0 0,-2 7 0 0 0,3-9-140 0 0,0 0 0 0 0,1 0 0 0 0,-1 0 0 0 0,1 0 0 0 0,0 1 0 0 0,1-1 0 0 0,-1 0 0 0 0,1 0-1 0 0,0 0 1 0 0,0 0 0 0 0,1 0 0 0 0,0 0 0 0 0,-1 0 0 0 0,2-1 0 0 0,-1 1 0 0 0,0 0 0 0 0,6 7 0 0 0,-3-7-39 0 0,-1 0 1 0 0,1 0 0 0 0,0 0-1 0 0,0-1 1 0 0,1 0-1 0 0,-1 0 1 0 0,1 0 0 0 0,0 0-1 0 0,0-1 1 0 0,0 0-1 0 0,1-1 1 0 0,9 4 0 0 0,-7-4-29 0 0,0 1 1 0 0,0-2 0 0 0,0 1 0 0 0,0-1-1 0 0,0-1 1 0 0,0 0 0 0 0,0 0 0 0 0,16-2-1 0 0,-9-1-29 0 0,-1-1 0 0 0,0 0 0 0 0,-1-1 0 0 0,1 0 0 0 0,-1-1 0 0 0,17-10 0 0 0,-26 14 40 0 0,-1-1 0 0 0,1 0 0 0 0,-1 0 0 0 0,0-1 0 0 0,0 1 0 0 0,0-1 0 0 0,0 0 0 0 0,-1 0-1 0 0,1 0 1 0 0,-1-1 0 0 0,0 1 0 0 0,-1-1 0 0 0,1 0 0 0 0,-1 1 0 0 0,0-1 0 0 0,0 0 0 0 0,0 0 0 0 0,-1-1 0 0 0,1 1 0 0 0,-1 0 0 0 0,0-6 0 0 0,-1 3-8 0 0,0 1 0 0 0,0-1-1 0 0,-1 1 1 0 0,1 0 0 0 0,-2-1-1 0 0,1 1 1 0 0,-1 0 0 0 0,0 0-1 0 0,-1 0 1 0 0,0 0 0 0 0,-4-7-1 0 0,5 10 30 0 0,-1 0-1 0 0,1 0 1 0 0,-1 1-1 0 0,0-1 1 0 0,-1 1 0 0 0,1-1-1 0 0,0 1 1 0 0,-1 0-1 0 0,0 1 1 0 0,0-1-1 0 0,0 0 1 0 0,0 1-1 0 0,0 0 1 0 0,0 0-1 0 0,0 0 1 0 0,-1 1-1 0 0,1-1 1 0 0,-8 0 0 0 0,2 0 26 0 0,0 1 0 0 0,-1 0 0 0 0,1 1 0 0 0,0 0 1 0 0,-1 1-1 0 0,1 0 0 0 0,0 0 0 0 0,-1 1 0 0 0,1 1 1 0 0,0 0-1 0 0,-9 4 0 0 0,8-2-8 0 0,0 0 0 0 0,0 1 0 0 0,1 0 0 0 0,0 1 0 0 0,0 0-1 0 0,1 1 1 0 0,0 0 0 0 0,0 1 0 0 0,-8 10 0 0 0,11-12-3 0 0,0 1 1 0 0,1-1-1 0 0,0 1 0 0 0,0 0 0 0 0,1 0 1 0 0,0 0-1 0 0,-4 13 0 0 0,7-18-19 0 0,1 0-1 0 0,-1-1 1 0 0,0 1-1 0 0,1 0 1 0 0,0 0 0 0 0,0 0-1 0 0,-1 0 1 0 0,2 0-1 0 0,-1 0 1 0 0,0 0 0 0 0,1 0-1 0 0,-1-1 1 0 0,1 1-1 0 0,0 0 1 0 0,0 0 0 0 0,0 0-1 0 0,0-1 1 0 0,0 1-1 0 0,1-1 1 0 0,-1 1 0 0 0,1-1-1 0 0,0 1 1 0 0,0-1-1 0 0,0 0 1 0 0,0 0 0 0 0,0 0-1 0 0,3 2 1 0 0,2 1-20 0 0,0-1 1 0 0,0 1 0 0 0,1-2-1 0 0,-1 1 1 0 0,1-1 0 0 0,0 0-1 0 0,0-1 1 0 0,0 0 0 0 0,1 0-1 0 0,-1 0 1 0 0,0-1 0 0 0,1-1-1 0 0,-1 1 1 0 0,0-1 0 0 0,1-1-1 0 0,12-2 1 0 0,-10 1 10 0 0,0 0-1 0 0,-1-1 1 0 0,1 0 0 0 0,-1-1 0 0 0,17-8-1 0 0,-20 9 11 0 0,0-1-1 0 0,-1 0 1 0 0,1-1-1 0 0,-1 1 1 0 0,0-1-1 0 0,0-1 1 0 0,-1 1-1 0 0,10-12 1 0 0,-14 14 0 0 0,0 1 0 0 0,1-1 0 0 0,-1 0 0 0 0,0 0 1 0 0,0 0-1 0 0,-1 0 0 0 0,1 0 0 0 0,-1 1 0 0 0,1-1 1 0 0,-1 0-1 0 0,0-1 0 0 0,0 1 0 0 0,0 0 0 0 0,0 0 1 0 0,-1 0-1 0 0,0 1 0 0 0,0-5 0 0 0,0 4 22 0 0,0-1-1 0 0,0 1 1 0 0,-1 0 0 0 0,1-1-1 0 0,-1 1 1 0 0,1 0 0 0 0,-1 0-1 0 0,0 0 1 0 0,0 0 0 0 0,-1 0-1 0 0,1 0 1 0 0,0 1 0 0 0,-7-5-1 0 0,9 7-18 0 0,0-1-1 0 0,0 1 0 0 0,0 0 0 0 0,0 0 1 0 0,0 0-1 0 0,-1 0 0 0 0,1 0 0 0 0,0 0 1 0 0,0 0-1 0 0,0 0 0 0 0,-1 0 0 0 0,1-1 1 0 0,0 1-1 0 0,0 0 0 0 0,0 0 1 0 0,0 0-1 0 0,-1 0 0 0 0,1 0 0 0 0,0 0 1 0 0,0 0-1 0 0,0 0 0 0 0,-1 0 0 0 0,1 0 1 0 0,0 1-1 0 0,0-1 0 0 0,0 0 0 0 0,-1 0 1 0 0,1 0-1 0 0,0 0 0 0 0,0 0 0 0 0,0 0 1 0 0,0 0-1 0 0,-1 0 0 0 0,1 0 0 0 0,0 1 1 0 0,0-1-1 0 0,0 0 0 0 0,0 0 0 0 0,-1 0 1 0 0,-1 10 116 0 0,3 12 16 0 0,2-17-135 0 0,0 1-1 0 0,0-1 0 0 0,1 0 1 0 0,-1 0-1 0 0,1-1 1 0 0,0 1-1 0 0,1-1 1 0 0,-1 0-1 0 0,1 0 0 0 0,7 5 1 0 0,5 5-2 0 0,44 34-61 0 0,-34-27-3 0 0,38 37-1 0 0,-33-25 111 0 0,-2 1 0 0 0,45 66 0 0 0,-70-92-42 0 0,0 1 1 0 0,-1 0-1 0 0,0 0 1 0 0,0 0-1 0 0,-1 1 1 0 0,0-1-1 0 0,0 1 1 0 0,1 18-1 0 0,-3-24 4 0 0,-1 0 0 0 0,0 1 0 0 0,0-1 0 0 0,-1 0 0 0 0,1 1 0 0 0,-1-1 0 0 0,0 0 0 0 0,0 0 0 0 0,-1 0 0 0 0,1 0 0 0 0,-1 0 0 0 0,0 0 0 0 0,0 0 0 0 0,0 0 0 0 0,0-1 0 0 0,-1 1 0 0 0,0-1 0 0 0,1 1 0 0 0,-1-1 0 0 0,0 0 0 0 0,-1 0 0 0 0,-5 4 0 0 0,0-1 111 0 0,1 0 1 0 0,-1 0-1 0 0,0-1 0 0 0,-1 0 1 0 0,1-1-1 0 0,-1 0 1 0 0,0-1-1 0 0,0 1 1 0 0,0-2-1 0 0,-1 0 1 0 0,1 0-1 0 0,-1-1 1 0 0,1 0-1 0 0,-1-1 1 0 0,1 0-1 0 0,-1 0 1 0 0,-14-3-1 0 0,13 1-52 0 0,-1-1 1 0 0,0 0-1 0 0,0-1 1 0 0,1 0-1 0 0,0-1 1 0 0,-12-6-1 0 0,20 9-53 0 0,1 0 0 0 0,-1-1 0 0 0,1 1 0 0 0,-1-1 0 0 0,1 0 0 0 0,0 0 0 0 0,0 0 0 0 0,0 0 0 0 0,1 0 0 0 0,-1-1 0 0 0,1 1 0 0 0,-1-1 0 0 0,1 0 0 0 0,0 0 0 0 0,1 0 0 0 0,-1 0 0 0 0,1 0 0 0 0,-1 0 0 0 0,1 0 0 0 0,1 0 0 0 0,-1 0 0 0 0,0-7 0 0 0,1 3-33 0 0,1 0-1 0 0,0-1 1 0 0,0 1-1 0 0,0 0 1 0 0,1-1-1 0 0,1 1 0 0 0,-1 0 1 0 0,1 1-1 0 0,0-1 1 0 0,1 0-1 0 0,0 1 1 0 0,0 0-1 0 0,1-1 1 0 0,0 2-1 0 0,6-8 1 0 0,6-4-203 0 0,0 1 1 0 0,2 0 0 0 0,36-26 0 0 0,-40 33-429 0 0,0 0 1 0 0,23-10 0 0 0,-28 15-761 0 0,0 1 0 0 0,20-5 0 0 0,-13 5-605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0.2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 48 2777 0 0,'0'0'333'0'0,"-1"0"1"0"0,1 0 0 0 0,-1 0-1 0 0,1 0 1 0 0,0 1-1 0 0,-1-1 1 0 0,1 0 0 0 0,-1-1-1 0 0,1 1 1 0 0,-1 0 0 0 0,1 0-1 0 0,0 0 1 0 0,-1 0 0 0 0,1 0-1 0 0,0 0 1 0 0,-1 0 0 0 0,1-1-1 0 0,-1 1 1 0 0,1 0 0 0 0,0 0-1 0 0,-1 0 1 0 0,1-1 0 0 0,0 1-1 0 0,-1 0 1 0 0,1-1-1 0 0,0 1-291 0 0,0 0-1 0 0,0 0 1 0 0,0-1-1 0 0,0 1 1 0 0,0 0-1 0 0,0 0 1 0 0,0 0-1 0 0,0-1 1 0 0,0 1-1 0 0,0 0 1 0 0,0 0-1 0 0,0 0 1 0 0,0-1-1 0 0,0 1 1 0 0,0 0-1 0 0,0 0 1 0 0,0 0-1 0 0,0-1 1 0 0,0 1-1 0 0,1 0 0 0 0,-1 0 1 0 0,0 0-1 0 0,0 0 1 0 0,0-1-1 0 0,0 1 1 0 0,0 0-1 0 0,1 0 1 0 0,-1 0-1 0 0,0 0 1 0 0,0 0-1 0 0,0 0 1 0 0,0 0-1 0 0,1-1 1 0 0,-1 1-1 0 0,0 0 1 0 0,0 0-1 0 0,0 0 1 0 0,1 0-1 0 0,-1 0 1 0 0,0 0-1 0 0,0 0 0 0 0,0 0 1 0 0,1 0-1 0 0,-1 0 1 0 0,0 0-1 0 0,0 0 1 0 0,0 0-1 0 0,1 0 1 0 0,-1 0-1 0 0,0 0 1 0 0,0 1-1 0 0,86-8 1626 0 0,207-11-685 0 0,-159 11-1169 0 0,-38 1-1624 0 0,-32 4-2633 0 0,-35 2 2495 0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18.6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311 96 512 0 0,'7'-17'306'0'0,"-3"6"1628"0"0,0-1 0 0 0,1 2 0 0 0,9-14 0 0 0,-11 19-896 0 0,-3 4-752 0 0,0 0-1 0 0,1 0 1 0 0,0 0 0 0 0,-1 0 0 0 0,1 0 0 0 0,-1 0 0 0 0,1 0 0 0 0,0 0 0 0 0,0 0-1 0 0,0 1 1 0 0,-1-1 0 0 0,1 0 0 0 0,0 0 0 0 0,0 1 0 0 0,0-1 0 0 0,0 1-1 0 0,0-1 1 0 0,0 1 0 0 0,0-1 0 0 0,0 1 0 0 0,3-1 0 0 0,-4 1-203 0 0,0 1 0 0 0,0-1 0 0 0,1 0 0 0 0,-1 0 0 0 0,0 1 0 0 0,0-1 0 0 0,0 0 0 0 0,1 1 0 0 0,-1-1 0 0 0,0 0 0 0 0,0 1 0 0 0,0-1 0 0 0,0 0 0 0 0,0 1 0 0 0,0-1 1 0 0,0 0-1 0 0,0 1 0 0 0,0-1 0 0 0,0 0 0 0 0,0 1 0 0 0,0-1 0 0 0,0 0 0 0 0,0 1 0 0 0,0-1 0 0 0,0 1 0 0 0,0-1 0 0 0,0 0 0 0 0,0 1 0 0 0,0-1 0 0 0,-1 0 0 0 0,1 1 0 0 0,0-1 0 0 0,0 0 0 0 0,0 0 0 0 0,-1 1 1 0 0,-5 13 931 0 0,-19 27 271 0 0,-73 119-171 0 0,74-124-1027 0 0,-64 87 166 0 0,82-116-236 0 0,-8 10 54 0 0,-22 19 1 0 0,32-32-39 0 0,0 0 0 0 0,0-1-1 0 0,-1 0 1 0 0,1 0 0 0 0,-1 0 0 0 0,0-1 0 0 0,1 0 0 0 0,-1 0 0 0 0,0 0 0 0 0,-1 0-1 0 0,-4 1 1 0 0,9-3-26 0 0,1 0 1 0 0,0 0-1 0 0,-1 0 0 0 0,1 0 0 0 0,0 0 0 0 0,-1 0 1 0 0,1 0-1 0 0,0 0 0 0 0,0 0 0 0 0,-1 0 0 0 0,1 0 0 0 0,0-1 1 0 0,-1 1-1 0 0,1 0 0 0 0,0 0 0 0 0,0 0 0 0 0,-1 0 1 0 0,1 0-1 0 0,0-1 0 0 0,0 1 0 0 0,-1 0 0 0 0,1 0 1 0 0,0 0-1 0 0,0-1 0 0 0,-1 1 0 0 0,1 0 0 0 0,0 0 0 0 0,0-1 1 0 0,0 1-1 0 0,0 0 0 0 0,0 0 0 0 0,-1-1 0 0 0,0-13 158 0 0,7-14-94 0 0,-3 19-36 0 0,10-24-32 0 0,-12 31-1 0 0,0 1-1 0 0,1-1 1 0 0,-1 0 0 0 0,0 0 0 0 0,0 1 0 0 0,1-1 0 0 0,-1 1 0 0 0,1-1 0 0 0,0 1 0 0 0,-1-1 0 0 0,1 1-1 0 0,0 0 1 0 0,0 0 0 0 0,2-1 0 0 0,1 1-11 0 0,1 0 1 0 0,-1 0-1 0 0,1 0 0 0 0,-1 1 1 0 0,1 0-1 0 0,-1 0 0 0 0,1 0 0 0 0,9 2 1 0 0,13 0 17 0 0,81-8-131 0 0,-30 1 129 0 0,-62 4 0 0 0,4 0 8 0 0,26 2 0 0 0,-41-1-24 0 0,0 1 0 0 0,0 0 0 0 0,0 0 1 0 0,-1 0-1 0 0,1 1 0 0 0,0 0 1 0 0,-1 0-1 0 0,0 1 0 0 0,8 3 1 0 0,-12-5 10 0 0,0 0 1 0 0,0 0-1 0 0,1 0 1 0 0,-1 1-1 0 0,0-1 1 0 0,0 0 0 0 0,0 0-1 0 0,0 1 1 0 0,0-1-1 0 0,0 0 1 0 0,-1 1-1 0 0,1-1 1 0 0,0 1-1 0 0,-1-1 1 0 0,1 1-1 0 0,-1-1 1 0 0,0 1 0 0 0,1-1-1 0 0,-1 1 1 0 0,0 0-1 0 0,0-1 1 0 0,0 1-1 0 0,0 0 1 0 0,0-1-1 0 0,-1 3 1 0 0,-4 14-1790 0 0,-3-5-5736 0 0,10-16 4951 0 0,3 0-164 0 0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18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 8 0 0,'-16'5'5459'0'0,"8"-2"2708"0"0,19-5-4419 0 0,9-1-2623 0 0,-1 0 0 0 0,23 1-1 0 0,83 8-291 0 0,-38-1-711 0 0,-48-3-160 0 0,61 9 0 0 0,-83-4-92 0 0,-13-2-1650 0 0,-4-5 1521 0 0,0 1 0 0 0,0-1 0 0 0,0 1 1 0 0,0-1-1 0 0,0 0 0 0 0,-1 1 0 0 0,1-1 1 0 0,0 0-1 0 0,0 1 0 0 0,0-1 0 0 0,-1 0 1 0 0,1 1-1 0 0,0-1 0 0 0,0 0 1 0 0,-1 1-1 0 0,1-1 0 0 0,0 0 0 0 0,-1 0 1 0 0,1 0-1 0 0,0 1 0 0 0,-1-1 0 0 0,-3 3-1986 0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24.4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84 512 0 0,'-8'-17'2173'0'0,"8"15"-1499"0"0,-1-1 1 0 0,0 1-1 0 0,0-1 1 0 0,0 1-1 0 0,0 0 1 0 0,0 0-1 0 0,0 0 1 0 0,-1-1-1 0 0,1 1 0 0 0,0 0 1 0 0,-1 1-1 0 0,0-1 1 0 0,0 0-1 0 0,1 0 1 0 0,-5-2-1 0 0,5 4-531 0 0,0 0-1 0 0,1 0 0 0 0,-1 0 1 0 0,1 0-1 0 0,-1 0 0 0 0,0 0 1 0 0,1 0-1 0 0,-1 0 1 0 0,0 0-1 0 0,1 0 0 0 0,-1 1 1 0 0,1-1-1 0 0,-1 0 1 0 0,0 0-1 0 0,1 1 0 0 0,-1-1 1 0 0,1 0-1 0 0,-1 1 0 0 0,1-1 1 0 0,-1 1-1 0 0,1-1 1 0 0,-1 0-1 0 0,1 1 0 0 0,0-1 1 0 0,-1 1-1 0 0,1-1 0 0 0,0 1 1 0 0,-1 0-1 0 0,1-1 1 0 0,0 1-1 0 0,0-1 0 0 0,-1 1 1 0 0,1 0-1 0 0,0-1 0 0 0,0 1 1 0 0,0 0-1 0 0,-5 26 1525 0 0,5-2-1064 0 0,1 1 0 0 0,1 0 1 0 0,9 43-1 0 0,0-3-78 0 0,-7-33-314 0 0,1-1-1 0 0,13 44 1 0 0,-18-76-210 0 0,0 0 0 0 0,0 0 1 0 0,0 0-1 0 0,0 0 0 0 0,0 0 0 0 0,0 0 0 0 0,0 0 0 0 0,0 0 0 0 0,0 0 0 0 0,0 0 1 0 0,1 0-1 0 0,-1 1 0 0 0,0-1 0 0 0,0 0 0 0 0,0 0 0 0 0,0 0 0 0 0,0 0 1 0 0,0 0-1 0 0,0 0 0 0 0,0 0 0 0 0,0 0 0 0 0,0 0 0 0 0,0 0 0 0 0,0 0 0 0 0,0 0 1 0 0,1 0-1 0 0,-1 0 0 0 0,0 0 0 0 0,0 0 0 0 0,0 0 0 0 0,0 0 0 0 0,0 0 1 0 0,0 0-1 0 0,0 0 0 0 0,0 0 0 0 0,0 0 0 0 0,0 0 0 0 0,0 0 0 0 0,0 0 0 0 0,1 0 1 0 0,-1 0-1 0 0,0 0 0 0 0,0 0 0 0 0,0 0 0 0 0,0 0 0 0 0,0 0 0 0 0,0 0 0 0 0,0 0 1 0 0,0 0-1 0 0,0 0 0 0 0,0 0 0 0 0,0-1 0 0 0,0 1 0 0 0,0 0 0 0 0,0 0 1 0 0,0 0-1 0 0,1 0 0 0 0,-1 0 0 0 0,0 0 0 0 0,0 0 0 0 0,0 0 0 0 0,0 0 1 0 0,5-9 23 0 0,2-9-54 0 0,41-161-46 0 0,-25 84 130 0 0,-19 80-64 0 0,0 1 1 0 0,1 0-1 0 0,11-23 1 0 0,-14 33 2 0 0,1 0 1 0 0,-1 1 0 0 0,1-1 0 0 0,0 1 0 0 0,-1 0 0 0 0,2 0 0 0 0,4-5 0 0 0,-6 6 7 0 0,0 1 0 0 0,0 0-1 0 0,0 0 1 0 0,1 0 0 0 0,-1 0 0 0 0,0 0 0 0 0,0 0-1 0 0,1 1 1 0 0,-1-1 0 0 0,0 1 0 0 0,1-1-1 0 0,-1 1 1 0 0,0 0 0 0 0,1 0 0 0 0,2 0-1 0 0,-3 1-8 0 0,0-1 0 0 0,0 1 0 0 0,-1 0-1 0 0,1-1 1 0 0,0 1 0 0 0,0 0-1 0 0,0 0 1 0 0,-1 0 0 0 0,1 1-1 0 0,0-1 1 0 0,-1 0 0 0 0,1 0-1 0 0,-1 1 1 0 0,0-1 0 0 0,1 1-1 0 0,-1-1 1 0 0,0 1 0 0 0,0 0-1 0 0,1 2 1 0 0,3 6 21 0 0,0-1 0 0 0,4 15 0 0 0,-6-16-10 0 0,19 68-26 0 0,-17-54 33 0 0,1-1-1 0 0,2 1 1 0 0,-1-2-1 0 0,17 31 1 0 0,-21-47 26 0 0,0 1-1 0 0,0-1 1 0 0,1 0-1 0 0,-1 0 1 0 0,1 0-1 0 0,0 0 1 0 0,0-1-1 0 0,0 1 1 0 0,1-1-1 0 0,-1 0 1 0 0,1-1-1 0 0,-1 1 1 0 0,1-1-1 0 0,0 0 1 0 0,9 3-1 0 0,-10-4-255 0 0,1 0-1 0 0,-1-1 1 0 0,0 1-1 0 0,0-1 0 0 0,0 0 1 0 0,0 0-1 0 0,1-1 1 0 0,6-1-1 0 0,-6 1-737 0 0,-1 0 0 0 0,0-1 0 0 0,0 1 0 0 0,0-1 0 0 0,0 0 0 0 0,0 0 0 0 0,-1-1 0 0 0,1 1 0 0 0,4-4 0 0 0,-3 1-1520 0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37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95 246 512 0 0,'-3'2'754'0'0,"1"0"1"0"0,-1-1-1 0 0,0 1 0 0 0,1-1 1 0 0,-1 1-1 0 0,0-1 0 0 0,0 0 0 0 0,0 0 1 0 0,0-1-1 0 0,0 1 0 0 0,0-1 1 0 0,0 1-1 0 0,0-1 0 0 0,0 0 0 0 0,0 0 1 0 0,0 0-1 0 0,-6-1 0 0 0,6 0-288 0 0,1 1 0 0 0,-1-1-1 0 0,0 0 1 0 0,0 0 0 0 0,1 0-1 0 0,-5-2 1 0 0,5 2-317 0 0,1 0-1 0 0,0 0 1 0 0,0 0-1 0 0,0-1 1 0 0,0 1 0 0 0,0 0-1 0 0,1-1 1 0 0,-1 1-1 0 0,0 0 1 0 0,1-1 0 0 0,-1 1-1 0 0,0-1 1 0 0,1 1-1 0 0,0-1 1 0 0,-1 1 0 0 0,1-1-1 0 0,0 1 1 0 0,0-1-1 0 0,0 1 1 0 0,0-1-1 0 0,0 1 1 0 0,0-2 0 0 0,1-1 22 0 0,-1 0 1 0 0,1 0-1 0 0,-1 0 1 0 0,1 0 0 0 0,0 0-1 0 0,1 0 1 0 0,1-5-1 0 0,7-7-17 0 0,0-1-1 0 0,0 2 0 0 0,2 0 0 0 0,21-24 1 0 0,-25 31-135 0 0,1 1 1 0 0,0-1 0 0 0,0 1-1 0 0,1 1 1 0 0,0 0 0 0 0,0 0-1 0 0,0 1 1 0 0,0 0 0 0 0,12-3-1 0 0,-12 5 18 0 0,1 0 0 0 0,-1 1-1 0 0,1 0 1 0 0,-1 0 0 0 0,1 1-1 0 0,14 1 1 0 0,-20 0-24 0 0,0 1-1 0 0,-1-1 1 0 0,1 1-1 0 0,0 1 1 0 0,-1-1 0 0 0,1 0-1 0 0,-1 1 1 0 0,1 0-1 0 0,-1 0 1 0 0,0 0 0 0 0,0 1-1 0 0,0 0 1 0 0,0-1-1 0 0,0 1 1 0 0,-1 1-1 0 0,7 5 1 0 0,-2 2 5 0 0,-1 0-1 0 0,0 0 1 0 0,0 0 0 0 0,-1 1-1 0 0,0 0 1 0 0,-1 0 0 0 0,5 17-1 0 0,-3 0 31 0 0,0-1 0 0 0,2 36 0 0 0,-4-22-27 0 0,8 66 99 0 0,-10-91-129 0 0,1-1 0 0 0,1 0 0 0 0,0 0 0 0 0,10 22 0 0 0,-12-33-24 0 0,0 1 0 0 0,0-1-1 0 0,1 0 1 0 0,0 0-1 0 0,0 0 1 0 0,0 0-1 0 0,0-1 1 0 0,1 0 0 0 0,0 1-1 0 0,-1-2 1 0 0,2 1-1 0 0,-1 0 1 0 0,0-1-1 0 0,1 0 1 0 0,8 3 0 0 0,-7-4-253 0 0,0 0 0 0 0,0 0 1 0 0,0-1-1 0 0,0 0 0 0 0,0 0 1 0 0,0-1-1 0 0,0 0 0 0 0,1 0 1 0 0,-1 0-1 0 0,0-1 0 0 0,0-1 1 0 0,0 1-1 0 0,9-4 0 0 0,34-14-6277 0 0,-24 8 2156 0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38.2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512 4 912 0 0,'-3'-1'1089'0'0,"0"0"0"0"0,0 1 0 0 0,0-1 0 0 0,0 1 1 0 0,0 0-1 0 0,-4 0 0 0 0,-19 4 1983 0 0,12 1-2023 0 0,-22 10 1 0 0,25-10 206 0 0,-3 3-710 0 0,1 1 0 0 0,0 0 0 0 0,1 0-1 0 0,-1 1 1 0 0,-11 14 0 0 0,3-4-217 0 0,-71 64 341 0 0,-73 65-918 0 0,163-146 35 0 0,-18 15 105 0 0,19-17-211 0 0,0 0 0 0 0,0 0 0 0 0,0 0 1 0 0,0 1-1 0 0,0-1 0 0 0,0 0 0 0 0,1 1 0 0 0,-1-1 1 0 0,0 0-1 0 0,1 1 0 0 0,-1-1 0 0 0,1 1 0 0 0,-1 2 0 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39.0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308 216 1168 0 0,'13'-39'4152'0'0,"8"-28"613"0"0,-19 61-4127 0 0,-1-1 0 0 0,0 0 0 0 0,0 0 0 0 0,-1 0 1 0 0,0 0-1 0 0,0 0 0 0 0,-2-11 0 0 0,2 16-533 0 0,-1 0 1 0 0,1-1-1 0 0,-1 1 0 0 0,0 0 1 0 0,0 0-1 0 0,0 0 0 0 0,0 0 1 0 0,0 0-1 0 0,0 0 0 0 0,-1 0 1 0 0,1 0-1 0 0,-1 1 0 0 0,1-1 1 0 0,-1 0-1 0 0,0 1 0 0 0,1-1 0 0 0,-1 1 1 0 0,0 0-1 0 0,0-1 0 0 0,0 1 1 0 0,0 0-1 0 0,0 0 0 0 0,0 0 1 0 0,-1 1-1 0 0,1-1 0 0 0,0 1 1 0 0,0-1-1 0 0,-1 1 0 0 0,1-1 1 0 0,0 1-1 0 0,0 0 0 0 0,-1 0 1 0 0,-3 1-1 0 0,-2-1 36 0 0,0 2 0 0 0,0-1 0 0 0,-1 1-1 0 0,1 0 1 0 0,1 0 0 0 0,-1 1 0 0 0,-15 8 0 0 0,5-1 124 0 0,0 2 1 0 0,1 0 0 0 0,0 1 0 0 0,-26 25 0 0 0,32-26-138 0 0,1-1 1 0 0,0 1-1 0 0,1 1 1 0 0,0 0 0 0 0,1 0-1 0 0,0 0 1 0 0,-6 18-1 0 0,11-26-114 0 0,1 1 0 0 0,0 0 0 0 0,0 0 0 0 0,1 0 0 0 0,0 0 0 0 0,0 0 0 0 0,0 1 0 0 0,1-1 0 0 0,0 0 0 0 0,0 0 0 0 0,1 0 0 0 0,-1 1 0 0 0,1-1 0 0 0,1 0 0 0 0,-1 0 0 0 0,1 0 0 0 0,0 0 0 0 0,0-1 0 0 0,1 1 0 0 0,0 0 0 0 0,0-1 0 0 0,0 0 1 0 0,0 0-1 0 0,1 0 0 0 0,0 0 0 0 0,0 0 0 0 0,1-1 0 0 0,-1 1 0 0 0,1-1 0 0 0,0-1 0 0 0,7 6 0 0 0,4 0-118 0 0,-1 0 1 0 0,1-2 0 0 0,1 0-1 0 0,-1 0 1 0 0,1-2 0 0 0,0 0 0 0 0,34 5-1 0 0,-21-6-1048 0 0,0-2 0 0 0,0-1 0 0 0,56-5 0 0 0,-45-1-882 0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40.4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84 536 0 0,'-9'-52'10929'0'0,"8"48"-9943"0"0,1 1 0 0 0,-1-1-1 0 0,0 1 1 0 0,-1-1 0 0 0,1 1-1 0 0,0-1 1 0 0,-3-3 1212 0 0,4 23-436 0 0,1 0-1399 0 0,0 0 0 0 0,2 0 1 0 0,5 20-1 0 0,-4-17-47 0 0,5 32-1 0 0,-5-15-106 0 0,1 14-178 0 0,-4-55-441 0 0,0 0 1 0 0,1 1-1 0 0,0-1 0 0 0,0 1 0 0 0,0-1 0 0 0,5-6 0 0 0,-4 6-404 0 0,17-24-5813 0 0,-11 17 3450 0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41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429 199 8 0 0,'5'-14'1118'0'0,"0"-1"0"0"0,-1 1 0 0 0,-1-1 0 0 0,0 0 0 0 0,-1 0 0 0 0,-1 0 0 0 0,0 0 0 0 0,-1 0 0 0 0,-2-16 0 0 0,2 30-976 0 0,0-1 0 0 0,0 1 0 0 0,-1-1 0 0 0,1 1 1 0 0,0-1-1 0 0,-1 1 0 0 0,1-1 0 0 0,-1 1 0 0 0,1-1 1 0 0,-1 1-1 0 0,0 0 0 0 0,0-1 0 0 0,0 1 0 0 0,1 0 0 0 0,-1 0 1 0 0,0 0-1 0 0,0-1 0 0 0,-1 1 0 0 0,1 0 0 0 0,0 0 1 0 0,0 1-1 0 0,0-1 0 0 0,-1 0 0 0 0,1 0 0 0 0,0 1 1 0 0,-1-1-1 0 0,1 0 0 0 0,-1 1 0 0 0,1-1 0 0 0,-1 1 0 0 0,1 0 1 0 0,-1 0-1 0 0,1-1 0 0 0,-1 1 0 0 0,1 0 0 0 0,-1 0 1 0 0,1 0-1 0 0,-1 1 0 0 0,1-1 0 0 0,-3 1 0 0 0,-4 0 185 0 0,1 1 0 0 0,-1 1-1 0 0,1-1 1 0 0,-1 1 0 0 0,1 0-1 0 0,-11 7 1 0 0,0 3 115 0 0,0 0-1 0 0,0 0 1 0 0,1 2 0 0 0,1 0 0 0 0,-27 34-1 0 0,-59 96 649 0 0,97-138-1034 0 0,-12 20 112 0 0,1 0 0 0 0,2 0 0 0 0,0 2 0 0 0,2 0 0 0 0,-11 38 0 0 0,20-54-159 0 0,1 1 1 0 0,0-1 0 0 0,0 1-1 0 0,1-1 1 0 0,1 1 0 0 0,1-1-1 0 0,0 1 1 0 0,0 0 0 0 0,1-1-1 0 0,1 0 1 0 0,7 22 0 0 0,-7-26-56 0 0,1 0 0 0 0,1-1 0 0 0,-1 1 0 0 0,1-1 0 0 0,0 0 0 0 0,1 0 0 0 0,0 0 0 0 0,0-1 0 0 0,1 0 0 0 0,0 0 0 0 0,0-1 1 0 0,1 0-1 0 0,-1 0 0 0 0,1 0 0 0 0,1-1 0 0 0,-1-1 0 0 0,11 5 0 0 0,-3-3-437 0 0,1 0-1 0 0,0-2 1 0 0,0 0 0 0 0,32 3 0 0 0,-18-5-3394 0 0,57-3 0 0 0,-49-3 156 0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42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154 113 840 0 0,'-3'-3'970'0'0,"-7"-7"1401"0"0,10 10-2329 0 0,0-1 1 0 0,0 1-1 0 0,-1 0 1 0 0,1 0-1 0 0,0-1 1 0 0,0 1 0 0 0,0 0-1 0 0,-1 0 1 0 0,1-1-1 0 0,0 1 1 0 0,0 0-1 0 0,0-1 1 0 0,0 1-1 0 0,0 0 1 0 0,0-1-1 0 0,0 1 1 0 0,-1 0-1 0 0,1-1 1 0 0,0 1-1 0 0,0 0 1 0 0,0-1-1 0 0,0 1 1 0 0,0 0-1 0 0,1-1 1 0 0,-1 1-1 0 0,0 0 1 0 0,0-1-1 0 0,0 1 1 0 0,0 0-1 0 0,0 0 1 0 0,0-1-1 0 0,1 1 1 0 0,-1 0 107 0 0,0-1 0 0 0,0 1 0 0 0,0 0 0 0 0,0 0 0 0 0,1 0 0 0 0,-1 0 0 0 0,0 0 0 0 0,0 0 0 0 0,0 0 0 0 0,0 0 0 0 0,1 0 0 0 0,-1 0 0 0 0,0 0 0 0 0,0 0 0 0 0,0 0 0 0 0,0 0 0 0 0,1 0 0 0 0,-1 0 0 0 0,0 0 0 0 0,0 0 0 0 0,0 0 0 0 0,0 0 0 0 0,1 0 0 0 0,-1 1 0 0 0,0-1 0 0 0,0 0 0 0 0,0 0 0 0 0,0 0 0 0 0,0 0 0 0 0,1 0 0 0 0,-1 0 0 0 0,0 0 0 0 0,0 1 0 0 0,0-1 0 0 0,0 0 0 0 0,0 0 0 0 0,0 0-1 0 0,0 0 1 0 0,0 0 0 0 0,0 1 0 0 0,0-1 0 0 0,1 0 0 0 0,-1 0 0 0 0,0 0 0 0 0,0 0 0 0 0,0 1 0 0 0,0-1-15 0 0,0 1 0 0 0,0-1-1 0 0,0 0 1 0 0,1 1 0 0 0,-1-1-1 0 0,0 1 1 0 0,0-1-1 0 0,0 1 1 0 0,0-1 0 0 0,0 1-1 0 0,0-1 1 0 0,0 1 0 0 0,0-1-1 0 0,0 1 1 0 0,0-1-1 0 0,-1 1 1 0 0,1-1 0 0 0,0 0-1 0 0,0 1 1 0 0,0 0 0 0 0,-12 15 1188 0 0,1 1-1 0 0,-14 26 1 0 0,22-36-1193 0 0,0 0-1 0 0,0 0 0 0 0,0 0 1 0 0,1 1-1 0 0,0-1 1 0 0,1 1-1 0 0,-1 0 0 0 0,2-1 1 0 0,-1 13-1 0 0,1-17-116 0 0,0 0 0 0 0,1-1 1 0 0,-1 1-1 0 0,1 0 0 0 0,0-1 0 0 0,0 1 0 0 0,0 0 0 0 0,0-1 0 0 0,0 1 1 0 0,0-1-1 0 0,1 1 0 0 0,-1-1 0 0 0,1 0 0 0 0,0 0 0 0 0,3 4 0 0 0,-2-3-12 0 0,1-1 0 0 0,0 1 0 0 0,-1-1 0 0 0,1 1-1 0 0,0-1 1 0 0,0 0 0 0 0,1-1 0 0 0,7 3 0 0 0,5 0-27 0 0,0-2 1 0 0,0 0 0 0 0,0-1-1 0 0,18-1 1 0 0,-28 0 29 0 0,6 0-42 0 0,0-1 1 0 0,-1-1-1 0 0,1 0 1 0 0,-1-1-1 0 0,0 0 1 0 0,0-1-1 0 0,0 0 1 0 0,0-1-1 0 0,-1-1 1 0 0,1 0-1 0 0,-1 0 1 0 0,-1-1-1 0 0,1 0 1 0 0,13-13-1 0 0,-20 16-15 0 0,0 0 0 0 0,-1 0 0 0 0,0-1 0 0 0,0 1 0 0 0,0-1 1 0 0,-1 1-1 0 0,1-1 0 0 0,-1 0 0 0 0,0 0 0 0 0,0 0 0 0 0,-1 0 0 0 0,0 0 0 0 0,2-9 0 0 0,-3 7-6 0 0,1 0 0 0 0,-2 0-1 0 0,1 0 1 0 0,-1 0 0 0 0,0 0-1 0 0,0 0 1 0 0,0 0 0 0 0,-1 0-1 0 0,-5-11 1 0 0,4 11 52 0 0,0 0 1 0 0,-1 1 0 0 0,1-1-1 0 0,-1 1 1 0 0,-1 0-1 0 0,1 0 1 0 0,-1 0 0 0 0,0 0-1 0 0,-1 1 1 0 0,1 0 0 0 0,-1 0-1 0 0,0 1 1 0 0,0-1-1 0 0,0 1 1 0 0,-1 1 0 0 0,0-1-1 0 0,1 1 1 0 0,-1 0-1 0 0,-1 1 1 0 0,-7-3 0 0 0,2 3 64 0 0,0 1 1 0 0,0 1-1 0 0,0 0 1 0 0,0 0-1 0 0,0 1 1 0 0,0 1-1 0 0,0 0 1 0 0,1 1-1 0 0,-1 0 1 0 0,1 1 0 0 0,0 1-1 0 0,0 0 1 0 0,0 0-1 0 0,-14 10 1 0 0,15-8-30 0 0,0 0 0 0 0,1 0 1 0 0,0 1-1 0 0,0 1 0 0 0,1 0 1 0 0,0 0-1 0 0,1 1 0 0 0,0 0 0 0 0,0 0 1 0 0,1 1-1 0 0,0 0 0 0 0,1 0 1 0 0,0 1-1 0 0,-5 18 0 0 0,9-24-24 0 0,0 0-1 0 0,0 1 0 0 0,1 0 1 0 0,0-1-1 0 0,1 1 0 0 0,0 0 1 0 0,0-1-1 0 0,0 1 1 0 0,0 0-1 0 0,1-1 0 0 0,0 1 1 0 0,1-1-1 0 0,2 8 0 0 0,-2-9 5 0 0,0 0-1 0 0,1 0 0 0 0,0 0 0 0 0,0-1 0 0 0,0 1 0 0 0,0-1 1 0 0,0 0-1 0 0,1 0 0 0 0,0 0 0 0 0,0 0 0 0 0,0-1 0 0 0,0 1 1 0 0,1-1-1 0 0,-1 0 0 0 0,1-1 0 0 0,8 4 0 0 0,1 0-19 0 0,0-1-1 0 0,0-1 0 0 0,0 0 1 0 0,1-1-1 0 0,0-1 0 0 0,-1-1 0 0 0,1 1 1 0 0,0-2-1 0 0,0 0 0 0 0,24-4 1 0 0,-28 2-3 0 0,-1 0 1 0 0,1 0-1 0 0,-1-1 1 0 0,0 0-1 0 0,0-1 1 0 0,0 0-1 0 0,0-1 1 0 0,-1 0-1 0 0,1 0 1 0 0,-1-1 0 0 0,-1 0-1 0 0,1-1 1 0 0,-1 0-1 0 0,0 0 1 0 0,10-13-1 0 0,-15 15 17 0 0,0 1 0 0 0,0-1 0 0 0,0 0 0 0 0,-1-1 0 0 0,1 1 0 0 0,-1 0 0 0 0,0-1-1 0 0,-1 1 1 0 0,0-1 0 0 0,0 0 0 0 0,0 1 0 0 0,0-1 0 0 0,-1 0 0 0 0,0 0 0 0 0,0 1 0 0 0,0-1 0 0 0,-1 0 0 0 0,-2-10-1 0 0,-1 2 52 0 0,-1 0 0 0 0,0 1 1 0 0,-1-1-1 0 0,0 1 0 0 0,-1 0 0 0 0,-11-15 0 0 0,18 28-48 0 0,0-1-1 0 0,-1 1 1 0 0,1-1 0 0 0,0 1 0 0 0,0-1 0 0 0,-1 1 0 0 0,1-1 0 0 0,0 1 0 0 0,-1 0 0 0 0,1-1-1 0 0,-1 1 1 0 0,1 0 0 0 0,0-1 0 0 0,-1 1 0 0 0,1 0 0 0 0,-1-1 0 0 0,1 1 0 0 0,-1 0 0 0 0,1 0 0 0 0,-1 0-1 0 0,1-1 1 0 0,-1 1 0 0 0,1 0 0 0 0,-1 0 0 0 0,1 0 0 0 0,-1 0 0 0 0,1 0 0 0 0,-1 0 0 0 0,0 0-1 0 0,0 1 1 0 0,0-1 1 0 0,0 1-1 0 0,1-1 0 0 0,-1 1 0 0 0,0 0 0 0 0,1-1 0 0 0,-1 1 0 0 0,1 0 0 0 0,-1-1 0 0 0,0 1 0 0 0,1 0 0 0 0,0 0 0 0 0,-1 0 0 0 0,1 0 0 0 0,-1 0 0 0 0,-1 4 31 0 0,1 1-1 0 0,0-1 1 0 0,-1 0-1 0 0,2 0 0 0 0,-2 6 1 0 0,3-1-9 0 0,0 0 0 0 0,0 0 0 0 0,1 0 0 0 0,1 0 0 0 0,-1-1 0 0 0,2 1 0 0 0,7 17 0 0 0,41 64 304 0 0,-28-53-235 0 0,2 6 65 0 0,14 22-12 0 0,34 79 1 0 0,-62-118-86 0 0,-2 0 0 0 0,-1 1-1 0 0,-1 0 1 0 0,-2 0 0 0 0,-1 1 0 0 0,3 54-1 0 0,-8-79-48 0 0,0 0-1 0 0,0 0 0 0 0,-1 0 0 0 0,1 0 0 0 0,-1 0 1 0 0,0 1-1 0 0,0-1 0 0 0,-1-1 0 0 0,1 1 0 0 0,-1 0 1 0 0,0 0-1 0 0,0 0 0 0 0,0-1 0 0 0,-1 1 0 0 0,1-1 1 0 0,-1 0-1 0 0,0 0 0 0 0,0 0 0 0 0,0 0 0 0 0,0 0 1 0 0,0-1-1 0 0,-1 1 0 0 0,1-1 0 0 0,-1 0 0 0 0,-7 3 1 0 0,4-2 36 0 0,-1 0 0 0 0,1-1 0 0 0,-1 0 0 0 0,0 0 1 0 0,0-1-1 0 0,0 0 0 0 0,0-1 0 0 0,0 0 0 0 0,0 0 0 0 0,0 0 1 0 0,0-1-1 0 0,-13-3 0 0 0,9 0-43 0 0,0 1 1 0 0,1-1-1 0 0,0-1 0 0 0,0 0 1 0 0,0-1-1 0 0,0 0 0 0 0,1-1 1 0 0,0 0-1 0 0,0 0 0 0 0,-14-15 0 0 0,18 16-14 0 0,1 0-1 0 0,0 0 1 0 0,0 0-1 0 0,1-1 0 0 0,0 0 1 0 0,0 0-1 0 0,0 0 1 0 0,1 0-1 0 0,0-1 0 0 0,0 1 1 0 0,1-1-1 0 0,0 0 0 0 0,1 1 1 0 0,-1-1-1 0 0,2 0 1 0 0,-1 0-1 0 0,1-10 0 0 0,2-1-30 0 0,0 1 0 0 0,1 0 0 0 0,1-1 0 0 0,8-21 0 0 0,-9 32 26 0 0,0 0 0 0 0,0-1 1 0 0,1 1-1 0 0,0 1 0 0 0,1-1 1 0 0,0 1-1 0 0,0-1 1 0 0,1 1-1 0 0,0 1 0 0 0,12-13 1 0 0,-10 14-12 0 0,0 1 1 0 0,0-1 0 0 0,0 1 0 0 0,1 0-1 0 0,-1 1 1 0 0,1 0 0 0 0,0 1 0 0 0,-1-1-1 0 0,17-1 1 0 0,-9 3-286 0 0,1 0 1 0 0,-1 1-1 0 0,0 0 0 0 0,27 5 1 0 0,13 9-4318 0 0,-38-8 581 0 0,-7-2 204 0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42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45 4257 0 0,'-6'-14'3935'0'0,"4"11"-2637"0"0,0 0 0 0 0,1-1 0 0 0,0 1-1 0 0,-1 0 1 0 0,1-1 0 0 0,0 1 0 0 0,0-4 0 0 0,19 21-1257 0 0,45 39 295 0 0,52 41 726 0 0,83 61 936 0 0,-154-115-1628 0 0,-2 2-1 0 0,46 58 1 0 0,-75-82-269 0 0,0 0 0 0 0,-2 1-1 0 0,0 1 1 0 0,-1-1 0 0 0,-1 2 0 0 0,-1-1 0 0 0,0 1 0 0 0,-2 1 0 0 0,0-1-1 0 0,3 38 1 0 0,-7-40-53 0 0,-1-1 0 0 0,-1 0 0 0 0,-1 1 0 0 0,0-1-1 0 0,-1 0 1 0 0,-2 1 0 0 0,1-1 0 0 0,-2-1 0 0 0,-1 1 0 0 0,0-1-1 0 0,-1 0 1 0 0,0 0 0 0 0,-14 21 0 0 0,12-25-100 0 0,0 0 1 0 0,-1-1-1 0 0,0 1 1 0 0,-1-2-1 0 0,-1 0 1 0 0,-22 18-1 0 0,24-23-593 0 0,0 1 0 0 0,0-1 0 0 0,-1-1 0 0 0,0 0 0 0 0,-20 7-1 0 0,16-9-1902 0 0,2-3-449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0.8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23 102 840 0 0,'-1'0'304'0'0,"0"0"0"0"0,0 0 0 0 0,0 0 0 0 0,0 0 0 0 0,0 0 0 0 0,1 0-1 0 0,-1 0 1 0 0,0 0 0 0 0,0 0 0 0 0,0 0 0 0 0,0-1 0 0 0,0 1 0 0 0,1 0 0 0 0,-1-1 0 0 0,0 1 0 0 0,0-1-1 0 0,0 1 1 0 0,1 0 0 0 0,-1-1 0 0 0,0 0 0 0 0,0 1 0 0 0,1-1 0 0 0,-1 1 0 0 0,1-1 0 0 0,-1 0 0 0 0,0-1-1 0 0,1 1-156 0 0,0 0 0 0 0,0 0 0 0 0,0 0 0 0 0,0 0 0 0 0,0 0 0 0 0,1 0 0 0 0,-1 0 0 0 0,0 0 0 0 0,1 0 0 0 0,-1 0 0 0 0,0 1 0 0 0,1-1 0 0 0,0 0 0 0 0,-1 0 0 0 0,1 0 0 0 0,-1 0 0 0 0,1 1 0 0 0,0-1 0 0 0,-1 0 0 0 0,1 0 0 0 0,0 1 0 0 0,0-1 0 0 0,1 0 0 0 0,4-4 270 0 0,1 0-1 0 0,0 1 0 0 0,1 0 1 0 0,-1 0-1 0 0,1 1 0 0 0,-1 0 0 0 0,1 0 1 0 0,13-2-1 0 0,9-1-212 0 0,32-2 0 0 0,-19 4 48 0 0,82-7-320 0 0,149 5 0 0 0,-195 7-162 0 0,10-1-1344 0 0,-55 0-5652 0 0,-41 0 5029 0 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27 7017 0 0,'-26'-9'7018'0'0,"2"-2"7513"0"0,8 5-14075 0 0,5 6 176 0 0,4 1-768 0 0,6 8 0 0 0,-1 1-32 0 0,-1 0-208 0 0,1 2-448 0 0,-4-2 72 0 0,-2 0-1849 0 0,1-2-359 0 0,0-1-345 0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5:23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84 512 0 0,'-6'1'1180'0'0,"0"-1"1"0"0,0 1-1 0 0,0 0 0 0 0,-8 3 0 0 0,9-2-162 0 0,-1-1 0 0 0,1 0 0 0 0,-1 0 0 0 0,-7 0-1 0 0,38-9 1732 0 0,-13 6-2267 0 0,-3 1-244 0 0,-1 0 1 0 0,1-1-1 0 0,0 1 1 0 0,0-2-1 0 0,-1 1 1 0 0,16-8-1 0 0,-24 10-204 0 0,1 0-1 0 0,-1-1 0 0 0,1 1 1 0 0,-1 0-1 0 0,0 0 1 0 0,1 0-1 0 0,-1 0 0 0 0,0-1 1 0 0,1 1-1 0 0,-1 0 1 0 0,0 0-1 0 0,1 0 1 0 0,-1-1-1 0 0,0 1 0 0 0,0 0 1 0 0,1-1-1 0 0,-1 1 1 0 0,0 0-1 0 0,0-1 0 0 0,1 1 1 0 0,-1 0-1 0 0,0-1 1 0 0,0 1-1 0 0,0 0 1 0 0,0-1-1 0 0,0 1 0 0 0,0-1 1 0 0,1 1-1 0 0,-1 0 1 0 0,0-1-1 0 0,0 1 0 0 0,0-1 1 0 0,-1 1 5 0 0,0-1 0 0 0,1 1 0 0 0,-1-1 1 0 0,1 1-1 0 0,-1-1 0 0 0,0 1 0 0 0,1 0 0 0 0,-1-1 0 0 0,0 1 1 0 0,0 0-1 0 0,1 0 0 0 0,-1 0 0 0 0,0-1 0 0 0,-1 1 0 0 0,-28-1 737 0 0,26 2-645 0 0,0-1 0 0 0,0 1 0 0 0,0 0-1 0 0,0 1 1 0 0,0-1 0 0 0,0 0 0 0 0,-3 3 0 0 0,5-3-90 0 0,1-1 0 0 0,0 1 0 0 0,0 0-1 0 0,-1 0 1 0 0,1 0 0 0 0,0 0 0 0 0,0 0 0 0 0,0 0 0 0 0,0 0 0 0 0,0 0 0 0 0,1 0-1 0 0,-1 0 1 0 0,0 0 0 0 0,0 1 0 0 0,1-1 0 0 0,-1 0 0 0 0,1 1 0 0 0,-1-1 0 0 0,1 0-1 0 0,-1 1 1 0 0,1-1 0 0 0,0 3 0 0 0,0-3-19 0 0,1-1-1 0 0,-1 0 1 0 0,1 1 0 0 0,-1-1-1 0 0,1 0 1 0 0,-1 1-1 0 0,1-1 1 0 0,0 0 0 0 0,-1 0-1 0 0,1 1 1 0 0,-1-1-1 0 0,1 0 1 0 0,0 0 0 0 0,-1 0-1 0 0,1 0 1 0 0,0 0 0 0 0,-1 0-1 0 0,1 0 1 0 0,-1 0-1 0 0,1 0 1 0 0,0 0 0 0 0,-1 0-1 0 0,2-1 1 0 0,16-2 262 0 0,-6-4-151 0 0,-7 5-109 0 0,-1 0 0 0 0,0-1 0 0 0,0 1 0 0 0,0-1 0 0 0,4-4 0 0 0,11-18 51 0 0,-18 23-71 0 0,0 0-1 0 0,0 1 1 0 0,0-1-1 0 0,0 0 1 0 0,0 0-1 0 0,-1 0 1 0 0,1 0-1 0 0,-1 0 1 0 0,1 0-1 0 0,-1 0 1 0 0,0 0-1 0 0,0 0 1 0 0,0-3-1 0 0,0 5 4 0 0,0-1-1 0 0,-1 1 0 0 0,1-1 0 0 0,0 1 0 0 0,-1-1 0 0 0,1 1 0 0 0,0-1 0 0 0,-1 1 1 0 0,1-1-1 0 0,0 1 0 0 0,-1-1 0 0 0,1 1 0 0 0,-1 0 0 0 0,1-1 0 0 0,-1 1 0 0 0,1 0 1 0 0,-1 0-1 0 0,1-1 0 0 0,-1 1 0 0 0,0 0 0 0 0,1 0 0 0 0,-1 0 0 0 0,1-1 0 0 0,-1 1 1 0 0,1 0-1 0 0,-1 0 0 0 0,0 0 0 0 0,1 0 0 0 0,-1 0 0 0 0,1 0 0 0 0,-1 0 0 0 0,0 1 1 0 0,1-1-1 0 0,-1 0 0 0 0,1 0 0 0 0,-1 0 0 0 0,1 1 0 0 0,-1-1 0 0 0,0 1 1 0 0,-22 10 51 0 0,17-7-42 0 0,1 0 0 0 0,-1 1 0 0 0,1 0 0 0 0,-7 9 0 0 0,10-12-18 0 0,0 0 1 0 0,1 0 0 0 0,-1 0-1 0 0,1 0 1 0 0,0 0-1 0 0,0 1 1 0 0,0-1-1 0 0,0 1 1 0 0,0-1-1 0 0,0 1 1 0 0,1-1-1 0 0,-1 1 1 0 0,1-1-1 0 0,0 1 1 0 0,0 5-1 0 0,0-8 8 0 0,0 1-1 0 0,0 0 0 0 0,0 0 0 0 0,1 0 1 0 0,-1-1-1 0 0,0 1 0 0 0,0 0 0 0 0,1 0 1 0 0,-1 0-1 0 0,1-1 0 0 0,-1 1 0 0 0,1 0 1 0 0,-1-1-1 0 0,1 1 0 0 0,-1 0 0 0 0,1-1 1 0 0,0 1-1 0 0,-1-1 0 0 0,1 1 0 0 0,0-1 1 0 0,-1 1-1 0 0,1-1 0 0 0,1 1 1 0 0,0 0-8 0 0,0-1 0 0 0,0 1 0 0 0,0-1 0 0 0,0 0 0 0 0,0 0 0 0 0,1 0 1 0 0,-1 0-1 0 0,0 0 0 0 0,3-1 0 0 0,0 1 3 0 0,-1-1 0 0 0,0 0 0 0 0,1-1 0 0 0,-1 1 0 0 0,0-1 1 0 0,0 0-1 0 0,0 0 0 0 0,6-4 0 0 0,-8 4 0 0 0,0 1 0 0 0,-1-1 0 0 0,1 1 1 0 0,-1-1-1 0 0,1 0 0 0 0,-1 0 0 0 0,0 0 0 0 0,0 0 1 0 0,0 0-1 0 0,0 0 0 0 0,0 0 0 0 0,-1 0 0 0 0,1 0 1 0 0,0 0-1 0 0,-1 0 0 0 0,0 0 0 0 0,1-1 0 0 0,-1 1 1 0 0,0 0-1 0 0,0 0 0 0 0,0-1 0 0 0,0 1 0 0 0,-1 0 1 0 0,1 0-1 0 0,-1 0 0 0 0,1 0 0 0 0,-1-1 0 0 0,0 1 1 0 0,0 0-1 0 0,0 0 0 0 0,0 0 0 0 0,0 0 0 0 0,0 1 1 0 0,0-1-1 0 0,-1 0 0 0 0,1 0 0 0 0,-1 1 0 0 0,1-1 1 0 0,-3-1-1 0 0,3 2 2 0 0,-1 1-1 0 0,1-1 1 0 0,-1 0 0 0 0,1 1 0 0 0,-1-1 0 0 0,1 1-1 0 0,-1 0 1 0 0,1-1 0 0 0,-1 1 0 0 0,1 0 0 0 0,-1 0-1 0 0,1 0 1 0 0,-1 0 0 0 0,1 0 0 0 0,-1 0 0 0 0,0 0 0 0 0,1 1-1 0 0,-1-1 1 0 0,1 0 0 0 0,-1 1 0 0 0,1 0 0 0 0,0-1-1 0 0,-1 1 1 0 0,1 0 0 0 0,-1-1 0 0 0,1 1 0 0 0,0 0-1 0 0,0 0 1 0 0,0 0 0 0 0,-1 0 0 0 0,1 1 0 0 0,-1 0-1 0 0,1 0-30 0 0,-1-1 0 0 0,1 1 0 0 0,-1-1 0 0 0,1 1 0 0 0,0 0 0 0 0,0 0-1 0 0,0 0 1 0 0,0 0 0 0 0,0 0 0 0 0,0 0 0 0 0,1 0 0 0 0,-1 0-1 0 0,0 0 1 0 0,1 0 0 0 0,0 0 0 0 0,-1 0 0 0 0,1 0 0 0 0,0 1 0 0 0,0-1-1 0 0,0 0 1 0 0,1 0 0 0 0,0 4 0 0 0,0-2-560 0 0,1 0 1 0 0,-1-1-1 0 0,1 1 1 0 0,0-1-1 0 0,1 1 1 0 0,3 5-1 0 0,2-1-1870 0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50.1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79 111 512 0 0,'2'-10'438'0'0,"1"1"1"0"0,0-1-1 0 0,0 1 1 0 0,8-15-1 0 0,-1 3 1848 0 0,-10 20-2107 0 0,0 0-1 0 0,1 1 0 0 0,-1-1 0 0 0,0 0 0 0 0,0 0 0 0 0,1 1 1 0 0,-1-1-1 0 0,0 0 0 0 0,0 0 0 0 0,0 1 0 0 0,0-1 0 0 0,0 0 1 0 0,0 0-1 0 0,0 0 0 0 0,0 1 0 0 0,0-1 0 0 0,-1 0 0 0 0,1 0 1 0 0,0 0-1 0 0,0 1 0 0 0,-1-1 0 0 0,1 0 0 0 0,-1 1 0 0 0,1-1 1 0 0,0 0-1 0 0,-1 1 0 0 0,1-1 0 0 0,-1 0 0 0 0,0 1 0 0 0,1-1 1 0 0,-1 1-1 0 0,1-1 0 0 0,-1 1 0 0 0,0-1 0 0 0,1 1 0 0 0,-1 0 1 0 0,0-1-1 0 0,1 1 0 0 0,-1 0 0 0 0,0-1 0 0 0,0 1 0 0 0,0 0 1 0 0,1 0-1 0 0,-1 0 0 0 0,0 0 0 0 0,0 0 0 0 0,0 0 0 0 0,1 0 1 0 0,-1 0-1 0 0,0 0 0 0 0,0 0 0 0 0,1 0 0 0 0,-1 0 0 0 0,0 1 1 0 0,0-1-1 0 0,1 0 0 0 0,-1 1 0 0 0,0-1 0 0 0,0 0 0 0 0,1 1 1 0 0,-2 0-1 0 0,1 0-23 0 0,1 0 1 0 0,-1 0 0 0 0,0 0 0 0 0,0 0-1 0 0,1 0 1 0 0,-1 0 0 0 0,1 1-1 0 0,-1-1 1 0 0,1 0 0 0 0,0 0-1 0 0,-1 0 1 0 0,1 1 0 0 0,0-1 0 0 0,0 0-1 0 0,0 0 1 0 0,0 1 0 0 0,0-1-1 0 0,0 0 1 0 0,0 0 0 0 0,0 1-1 0 0,1-1 1 0 0,-1 0 0 0 0,0 0 0 0 0,1 1-1 0 0,-1-1 1 0 0,1 0 0 0 0,-1 0-1 0 0,1 0 1 0 0,0 0 0 0 0,-1 0-1 0 0,3 2 1 0 0,-3-3-46 0 0,0 1 0 0 0,1-1-1 0 0,-1 1 1 0 0,1-1 0 0 0,-1 1-1 0 0,0-1 1 0 0,1 1 0 0 0,-1-1-1 0 0,0 1 1 0 0,0-1 0 0 0,1 1 0 0 0,-1-1-1 0 0,0 1 1 0 0,0 0 0 0 0,0-1-1 0 0,0 1 1 0 0,0-1 0 0 0,0 1-1 0 0,0 0 1 0 0,0-1 0 0 0,0 2 0 0 0,0 2-47 0 0,0-3 25 0 0,8 19 849 0 0,-8-19-901 0 0,0 1 1 0 0,0-1-1 0 0,-1 1 0 0 0,1-1 0 0 0,-1 0 0 0 0,1 1 0 0 0,-1-1 0 0 0,0 0 0 0 0,1 0 1 0 0,-1 0-1 0 0,0 1 0 0 0,-1 0 0 0 0,1-1-16 0 0,0 0 0 0 0,0 0 0 0 0,1-1 0 0 0,-1 1 0 0 0,0 0 0 0 0,1 0 0 0 0,-1 0 0 0 0,1 0 0 0 0,-1 0 0 0 0,1 0 0 0 0,0 0 1 0 0,-1 0-1 0 0,1 0 0 0 0,0 0 0 0 0,0 0 0 0 0,-1 0 0 0 0,1 0 0 0 0,0 0 0 0 0,0 0 0 0 0,0 0 0 0 0,0 0 0 0 0,0 0 0 0 0,1 0 0 0 0,-1 0 0 0 0,0 0 0 0 0,1 1 0 0 0,0 1 51 0 0,1-1 1 0 0,0 1-1 0 0,0-1 1 0 0,0 1-1 0 0,4 3 0 0 0,-3-4-54 0 0,-1-1-1 0 0,0 1 0 0 0,-1 0 1 0 0,1 0-1 0 0,0 1 0 0 0,-1-1 1 0 0,1 0-1 0 0,-1 1 0 0 0,1-1 1 0 0,-1 1-1 0 0,1 2 0 0 0,0 3 17 0 0,-1 1 0 0 0,0 0 0 0 0,0 0 1 0 0,-1 0-1 0 0,0 0 0 0 0,-2 12 0 0 0,-13 53 232 0 0,10-53-155 0 0,0 0 1 0 0,-2 33-1 0 0,10 61 196 0 0,0-75-189 0 0,-3 52-1 0 0,-4-49-74 0 0,2 1 80 0 0,-3 0 0 0 0,-11 49 0 0 0,0-16 118 0 0,4 0 0 0 0,2 1 0 0 0,2 128 1 0 0,9-171-134 0 0,7 35 0 0 0,2 23 44 0 0,-12 149 126 0 0,-15-123-188 0 0,10-81-55 0 0,-4 53 1 0 0,8 74 162 0 0,5-129-153 0 0,1 1 0 0 0,12 53 0 0 0,-6-52-29 0 0,-2 0 0 0 0,-2 0 0 0 0,1 48 0 0 0,-6-65 13 0 0,1 19 23 0 0,-3 0 1 0 0,-7 51 0 0 0,6-58 25 0 0,22-33-2 0 0,-18 0-75 0 0,-1 1 0 0 0,1 0 0 0 0,0 0 0 0 0,-1 0 0 0 0,1 0 0 0 0,-1 0 0 0 0,1 0 0 0 0,-1 0 0 0 0,0 0 1 0 0,1 0-1 0 0,-1 0 0 0 0,0 0 0 0 0,0 1 0 0 0,0-1 0 0 0,0 0 0 0 0,0 0 0 0 0,0 0 0 0 0,0 0 0 0 0,0 0 0 0 0,0 0 0 0 0,0 0 0 0 0,-1 1 0 0 0,1-1 0 0 0,0 0 1 0 0,-2 1-1 0 0,-1 20 37 0 0,23-34 9 0 0,-5 3-59 0 0,1 1-1 0 0,22-9 0 0 0,-8 5 37 0 0,-6 0-45 0 0,-7 4 22 0 0,0 0 0 0 0,0 1 0 0 0,1 1 0 0 0,32-7 0 0 0,32 3-8 0 0,28-6-27 0 0,-99 14 46 0 0,31-6-15 0 0,1 1 0 0 0,58-1 0 0 0,101-7 67 0 0,-44 0-103 0 0,-27 5 13 0 0,59-1 31 0 0,263 10 27 0 0,-213 0-24 0 0,123-5-31 0 0,-267 4 30 0 0,44 1-18 0 0,-43 3 21 0 0,183 13-62 0 0,-152-5 64 0 0,-32-4-5 0 0,126-1 1 0 0,-89-6-67 0 0,-8-1 48 0 0,4 1 7 0 0,196 5-10 0 0,-17-7 60 0 0,-207 1-35 0 0,116-5-42 0 0,-162 4-3 0 0,179-17 12 0 0,-55 5 118 0 0,-90 9-159 0 0,338-19 87 0 0,-175 13-55 0 0,143 4 52 0 0,-144 16-71 0 0,-244-8 52 0 0,438-8 57 0 0,158-1-85 0 0,-327 19 21 0 0,-155-5-35 0 0,137 11 67 0 0,-119-6 12 0 0,9-6-65 0 0,-36-2 20 0 0,337 4-24 0 0,-402-6 15 0 0,736 9 16 0 0,-524-9 9 0 0,46-8-59 0 0,-104 4-161 0 0,-194 4 61 0 0,-5-1-76 0 0,0 1-1 0 0,0 0 0 0 0,0-1 0 0 0,1 1 0 0 0,-1 1 0 0 0,0-1 1 0 0,0 0-1 0 0,4 1 0 0 0,-9 0-609 0 0,1 0-1 0 0,0 1 1 0 0,-1-1 0 0 0,1 0 0 0 0,-1-1-1 0 0,-3 2 1 0 0,3-1-528 0 0,-5 2-1584 0 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53.20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80 276 512 0 0,'-8'1'759'0'0,"-1"1"0"0"0,0-2 0 0 0,-17 0 0 0 0,9 0 198 0 0,7 1 78 0 0,9 1-424 0 0,2-2-461 0 0,0 0 1 0 0,0 0-1 0 0,-1 0 1 0 0,1 0-1 0 0,0 0 1 0 0,0 0-1 0 0,0 0 1 0 0,0 0-1 0 0,-1-1 1 0 0,1 1-1 0 0,0 0 0 0 0,0-1 1 0 0,-1 1-1 0 0,1 0 1 0 0,0-1-1 0 0,0 1 1 0 0,0-2-1 0 0,5-1 505 0 0,0 0 1 0 0,1 0-1 0 0,-1 0 0 0 0,1 0 0 0 0,-1 1 1 0 0,1 0-1 0 0,0 1 0 0 0,0-1 0 0 0,8 1 0 0 0,10-1-286 0 0,31 3-1 0 0,-17 0 521 0 0,-16-1-663 0 0,13 1 171 0 0,1-2-1 0 0,0-1 1 0 0,57-12-1 0 0,-74 9-234 0 0,35-8 396 0 0,90-11 1 0 0,-21 11-392 0 0,57-3 25 0 0,2 1 226 0 0,-88 5-284 0 0,138-7 69 0 0,-142 10-148 0 0,-36 3 32 0 0,75-14 0 0 0,113-14 156 0 0,-96 16-163 0 0,22 3 75 0 0,-129 11-45 0 0,216-15 169 0 0,-229 16-254 0 0,182-7 212 0 0,36 1-55 0 0,-197 7-150 0 0,70 8-1 0 0,-17 0-12 0 0,30-1 15 0 0,138 2 66 0 0,-201-9-53 0 0,119-1 41 0 0,-79-1-63 0 0,196 21-1 0 0,11 2 53 0 0,-235-18-67 0 0,111 9-5 0 0,9 0 7 0 0,44-11-5 0 0,47 2-59 0 0,68 2 94 0 0,-243-5 23 0 0,534 16-67 0 0,-381-11-45 0 0,-8 0 122 0 0,6 10-70 0 0,-14 0-6 0 0,-240-14 3 0 0,418 7 52 0 0,298 12-51 0 0,-164 3 164 0 0,-536-22-166 0 0,267 19 55 0 0,-33-1-5 0 0,-126-5-82 0 0,-73-5 114 0 0,-36-6 91 0 0,0-2-1 0 0,52-4 1 0 0,-48-3 116 0 0,-27 4-249 0 0,0 0-1 0 0,0 1 1 0 0,1 0-1 0 0,-1 1 1 0 0,1-1-1 0 0,-1 1 1 0 0,0 0-1 0 0,9 1 1 0 0,-13-1-35 0 0,0 0 1 0 0,0 1-1 0 0,1-1 1 0 0,-1 0-1 0 0,0 1 1 0 0,0 0-1 0 0,0-1 1 0 0,1 1-1 0 0,-1 0 1 0 0,0-1-1 0 0,0 1 1 0 0,0 0-1 0 0,0 0 1 0 0,-1 0-1 0 0,1 0 1 0 0,0 0-1 0 0,0 0 1 0 0,0 0-1 0 0,-1 0 1 0 0,1 0-1 0 0,-1 0 1 0 0,2 3-1 0 0,-1 5 82 0 0,0 0-1 0 0,1-1 0 0 0,0 1 0 0 0,1 0 0 0 0,0-1 1 0 0,0 0-1 0 0,9 16 0 0 0,-7-13-62 0 0,1 1-1 0 0,-2 0 1 0 0,4 14 0 0 0,1 20 27 0 0,-2 0 0 0 0,1 66 0 0 0,-14 93 90 0 0,-4 328 389 0 0,20-78 423 0 0,31 11-650 0 0,-37-428-236 0 0,2-1 1 0 0,1 1 0 0 0,3-1-1 0 0,0-1 1 0 0,3 0 0 0 0,1-1-1 0 0,32 59 1 0 0,-38-76-73 0 0,-8-17 7 0 0,1-1 0 0 0,-1 1 0 0 0,0-1 0 0 0,1 1 0 0 0,-1-1 0 0 0,0 1 0 0 0,0-1 0 0 0,0 1 0 0 0,0 0 0 0 0,0-1 0 0 0,0 1 0 0 0,1-1 0 0 0,-1 1 0 0 0,-1 0 0 0 0,1-1 0 0 0,0 1 0 0 0,0-1 0 0 0,0 1 0 0 0,0 0 0 0 0,0-1 0 0 0,0 1 0 0 0,-1-1 0 0 0,1 1 0 0 0,0-1 0 0 0,0 1 0 0 0,-1-1 0 0 0,1 1 0 0 0,-1 0 0 0 0,0-1-2 0 0,-1 1 0 0 0,0-1 0 0 0,1 0 0 0 0,-1 0 0 0 0,1 0 0 0 0,-1 0 0 0 0,1 0 0 0 0,-1 0 0 0 0,0 0 0 0 0,1 0 0 0 0,-1-1 0 0 0,1 1 0 0 0,-1 0-1 0 0,-1-2 1 0 0,-24-9-59 0 0,21 8 26 0 0,-8-2-90 0 0,10 4-34 0 0,0-1-1 0 0,1 1 0 0 0,-1-1 1 0 0,0 1-1 0 0,1-1 1 0 0,-1 0-1 0 0,1 0 0 0 0,0 0 1 0 0,0-1-1 0 0,-4-3 0 0 0,7 6 82 0 0,0 0 0 0 0,0-1-1 0 0,0 1 1 0 0,-1 0 0 0 0,1 0 0 0 0,0 0-1 0 0,0 0 1 0 0,0-1 0 0 0,0 1-1 0 0,0 0 1 0 0,0 0 0 0 0,0 0-1 0 0,0 0 1 0 0,0-1 0 0 0,0 1 0 0 0,0 0-1 0 0,0 0 1 0 0,0 0 0 0 0,0-1-1 0 0,0 1 1 0 0,0 0 0 0 0,0 0 0 0 0,0 0-1 0 0,0 0 1 0 0,0-1 0 0 0,0 1-1 0 0,1 0 1 0 0,-1 0 0 0 0,0 0-1 0 0,0 0 1 0 0,0-1 0 0 0,0 1 0 0 0,0 0-1 0 0,0 0 1 0 0,0 0 0 0 0,1 0-1 0 0,8-4-2168 0 0,10 1-2983 0 0,-9 2 1529 0 0,0 1 1515 0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56.88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67 512 0 0,'1'-3'270'0'0,"1"1"-1"0"0,0-1 0 0 0,0 1 1 0 0,0 0-1 0 0,0 0 1 0 0,0 0-1 0 0,1 0 1 0 0,-1 0-1 0 0,1 0 1 0 0,-1 0-1 0 0,1 1 1 0 0,-1-1-1 0 0,1 1 0 0 0,0 0 1 0 0,0 0-1 0 0,0 0 1 0 0,0 0-1 0 0,4 0 1 0 0,-2 0 470 0 0,-1-1 1 0 0,1 0-1 0 0,0 0 1 0 0,8-4-1 0 0,-19 4 2859 0 0,-33 0-1230 0 0,38 3-2228 0 0,-2-1 142 0 0,-1 0 1 0 0,1 1 0 0 0,0-1-1 0 0,0 0 1 0 0,0 0 0 0 0,0-1-1 0 0,0 1 1 0 0,-4-2 376 0 0,8 1-473 0 0,1 0-1 0 0,0 0 1 0 0,-1 0 0 0 0,1 0 0 0 0,-1 0 0 0 0,1 1-1 0 0,0-1 1 0 0,0 0 0 0 0,-1 1 0 0 0,1 0-1 0 0,0-1 1 0 0,2 1 0 0 0,-1-1 99 0 0,14-4 539 0 0,-16 4-260 0 0,-4 3-126 0 0,-6 2-293 0 0,-2 1-31 0 0,8-4-66 0 0,1-1 1 0 0,-1 1-1 0 0,1 0 0 0 0,-1 1 0 0 0,1-1 1 0 0,0 0-1 0 0,0 1 0 0 0,-1-1 0 0 0,1 1 0 0 0,0-1 1 0 0,0 1-1 0 0,0 0 0 0 0,1 0 0 0 0,-4 4 0 0 0,5-5-33 0 0,0-1-1 0 0,0 0 1 0 0,0 1-1 0 0,0-1 1 0 0,0 0-1 0 0,0 1 0 0 0,0-1 1 0 0,0 0-1 0 0,0 1 1 0 0,0-1-1 0 0,0 0 1 0 0,1 1-1 0 0,-1-1 0 0 0,0 0 1 0 0,0 0-1 0 0,0 1 1 0 0,0-1-1 0 0,1 0 1 0 0,-1 1-1 0 0,0-1 0 0 0,0 0 1 0 0,1 0-1 0 0,-1 0 1 0 0,0 1-1 0 0,0-1 1 0 0,1 0-1 0 0,-1 0 0 0 0,0 0 1 0 0,1 0-1 0 0,-1 1 1 0 0,0-1-1 0 0,1 0 1 0 0,-1 0-1 0 0,16 5 232 0 0,-10-4-89 0 0,4 3-52 0 0,-7-3-48 0 0,-1 0 0 0 0,1 0 0 0 0,0 0 0 0 0,-1 1 0 0 0,1-1 0 0 0,-1 1 0 0 0,0-1 0 0 0,3 3-1 0 0,-4-3-36 0 0,0 0-1 0 0,-1 1 1 0 0,1-1-1 0 0,-1 0 1 0 0,1 0-1 0 0,-1 0 1 0 0,1 1-1 0 0,-1-1 1 0 0,0 0-1 0 0,1 0 1 0 0,-1 1-1 0 0,0-1 1 0 0,0 0-1 0 0,0 1 1 0 0,0-1-1 0 0,0 0 1 0 0,0 0-1 0 0,-1 1 1 0 0,1-1-1 0 0,0 0 1 0 0,-1 0-1 0 0,0 2 1 0 0,-7 22 93 0 0,5-15-42 0 0,-1 0 0 0 0,-1 15 0 0 0,4-21-53 0 0,1 0 1 0 0,0-1-1 0 0,0 1 0 0 0,0 0 1 0 0,0-1-1 0 0,0 1 1 0 0,1 0-1 0 0,0-1 0 0 0,0 1 1 0 0,0-1-1 0 0,2 5 1 0 0,3 6 68 0 0,0 1 0 0 0,-1 0 0 0 0,0 1 0 0 0,3 22 0 0 0,-7-30-63 0 0,0 0 0 0 0,-1 1 0 0 0,0-1 0 0 0,0 1 0 0 0,-1-1 0 0 0,0 1 1 0 0,-1-1-1 0 0,1 0 0 0 0,-2 1 0 0 0,-2 7 0 0 0,2-9 16 0 0,0 1 1 0 0,0-1-1 0 0,1 0 0 0 0,1 1 1 0 0,-1-1-1 0 0,0 11 0 0 0,2-14-28 0 0,1 1 0 0 0,-1-1 0 0 0,1 0 0 0 0,-1 1-1 0 0,1-1 1 0 0,1 0 0 0 0,-1 0 0 0 0,1 0 0 0 0,-1 0 0 0 0,1 0-1 0 0,0 0 1 0 0,5 6 0 0 0,2 2 54 0 0,-1 0-1 0 0,-1 1 1 0 0,10 21 0 0 0,-15-28-56 0 0,0 0 1 0 0,0 0-1 0 0,-1 0 1 0 0,0 0-1 0 0,0 0 1 0 0,0 0 0 0 0,-1 0-1 0 0,0 0 1 0 0,0 0-1 0 0,-1 0 1 0 0,-1 10-1 0 0,-8 24 65 0 0,4-12-33 0 0,0-1 0 0 0,2 1 0 0 0,-2 39 0 0 0,13 14 50 0 0,-4-61-50 0 0,-1 1 0 0 0,-1-1 0 0 0,-3 38-1 0 0,-3-30-5 0 0,-2 0 0 0 0,-18 50 0 0 0,23-70-24 0 0,-1-1 0 0 0,1 1 0 0 0,1-1 0 0 0,0 1 0 0 0,0 0-1 0 0,0-1 1 0 0,1 1 0 0 0,0 0 0 0 0,2 10 0 0 0,0-5 8 0 0,1-1 0 0 0,1 1 0 0 0,0-1 0 0 0,9 20 0 0 0,10 9 88 0 0,-7-15-84 0 0,-12-18-7 0 0,-1 1 0 0 0,-1-1-1 0 0,0 0 1 0 0,0 1 0 0 0,0-1 0 0 0,-1 1-1 0 0,0 0 1 0 0,-1 11 0 0 0,2 10 38 0 0,0-6-28 0 0,1 6-10 0 0,10 46 0 0 0,0-4 49 0 0,-10-50-57 0 0,0-1 0 0 0,14 41-1 0 0,-15-56-1 0 0,0 0 0 0 0,-1 1 0 0 0,0-1 0 0 0,0 0-1 0 0,0 1 1 0 0,0-1 0 0 0,-2 9 0 0 0,0 3 0 0 0,-6 23 0 0 0,0 5 15 0 0,7-37-17 0 0,0-1 0 0 0,0 1 0 0 0,1 0-1 0 0,1-1 1 0 0,-1 0 0 0 0,4 9 0 0 0,-3-8 1 0 0,0-1-1 0 0,0 0 1 0 0,-1 1-1 0 0,0-1 0 0 0,0 1 1 0 0,-2 10-1 0 0,-7 17 11 0 0,6-31-12 0 0,1 1-1 0 0,-1 0 1 0 0,1 0-1 0 0,0 0 1 0 0,0 0-1 0 0,1 0 1 0 0,0 0-1 0 0,0 8 1 0 0,2-7 3 0 0,0-1-1 0 0,1 0 1 0 0,3 8 0 0 0,7 20-38 0 0,-12-32 33 0 0,-1 0 0 0 0,0 0 0 0 0,1 0 0 0 0,-1 0 0 0 0,0 0 0 0 0,0 0 0 0 0,0 1-1 0 0,0-1 1 0 0,-1 0 0 0 0,1 0 0 0 0,-1 0 0 0 0,1 0 0 0 0,-1 0 0 0 0,-1 2 0 0 0,-9 7 41 0 0,-2 1 4 0 0,13-12-47 0 0,0 1 0 0 0,0-1 0 0 0,0 1 0 0 0,-1-1 0 0 0,1 1 0 0 0,0-1 0 0 0,0 1 0 0 0,0-1 0 0 0,0 1 0 0 0,0-1 0 0 0,0 1 0 0 0,0-1 0 0 0,0 1 0 0 0,0-1 0 0 0,0 1-1 0 0,0-1 1 0 0,0 1 0 0 0,1-1 0 0 0,-1 1 0 0 0,0-1 0 0 0,0 1 0 0 0,0-1 0 0 0,1 1 0 0 0,-1-1 0 0 0,0 1 0 0 0,1-1 0 0 0,-1 0 0 0 0,0 1 0 0 0,1-1 0 0 0,-1 0 0 0 0,1 1 0 0 0,6 4-22 0 0,-7-5 21 0 0,0 0 1 0 0,0 0-1 0 0,0 0 1 0 0,1 0 0 0 0,-1 0-1 0 0,0 0 1 0 0,0 0-1 0 0,0 0 1 0 0,0 0-1 0 0,0 0 1 0 0,1 0 0 0 0,-1 0-1 0 0,0 0 1 0 0,0 0-1 0 0,0 0 1 0 0,0 0-1 0 0,0 0 1 0 0,0 0-1 0 0,1 0 1 0 0,-1-1 0 0 0,0 1-1 0 0,0 0 1 0 0,0 0-1 0 0,0 0 1 0 0,0 0-1 0 0,0 0 1 0 0,0 0 0 0 0,0 0-1 0 0,0-1 1 0 0,1 1-1 0 0,-1 0 1 0 0,0 0-1 0 0,0 0 1 0 0,0 0 0 0 0,0 0-1 0 0,0-1 1 0 0,0 1-1 0 0,0 0 1 0 0,0 0-1 0 0,0 0 1 0 0,0 0 0 0 0,0-1-1 0 0,0 1 1 0 0,0 0-1 0 0,0 0 1 0 0,0 0-1 0 0,0 0 1 0 0,-1 0 0 0 0,1-1-1 0 0,0 1 1 0 0,0-1-1 0 0,-1 1 0 0 0,0-1 1 0 0,1 0-1 0 0,-1 1 0 0 0,0-1 0 0 0,0 0 1 0 0,1 1-1 0 0,-1-1 0 0 0,0 1 0 0 0,0-1 1 0 0,0 1-1 0 0,0 0 0 0 0,0-1 1 0 0,0 1-1 0 0,1 0 0 0 0,-1 0 0 0 0,0 0 1 0 0,0-1-1 0 0,0 1 0 0 0,0 0 1 0 0,0 0-1 0 0,0 0 0 0 0,-2 1 0 0 0,-6 3 4 0 0,-1 1-1 0 0,-1-1 1 0 0,1-1-1 0 0,-1 0 1 0 0,1 0-1 0 0,-20 1 0 0 0,23-3-1 0 0,0-1 0 0 0,0 0 0 0 0,0-1 0 0 0,0 1 0 0 0,0-1-1 0 0,1-1 1 0 0,-1 1 0 0 0,0-1 0 0 0,1 0 0 0 0,-1-1 0 0 0,1 0 0 0 0,-8-4-1 0 0,13 7-33 0 0,0 0-1 0 0,0-1 1 0 0,0 1-1 0 0,0-1 1 0 0,1 1-1 0 0,-1-1 1 0 0,0 1-1 0 0,0-1 0 0 0,0 1 1 0 0,1-1-1 0 0,-1 0 1 0 0,0 1-1 0 0,1-1 1 0 0,-1 0-1 0 0,1 0 1 0 0,-1 1-1 0 0,1-1 1 0 0,-1 0-1 0 0,1 0 0 0 0,0 0 1 0 0,-1 0-1 0 0,1 0 1 0 0,0 0-1 0 0,-1 0 1 0 0,1 0-1 0 0,0 1 1 0 0,0-1-1 0 0,0-2 1 0 0,1 2-45 0 0,0-1 0 0 0,-1 1 0 0 0,1 0 0 0 0,0 0 0 0 0,0 0 0 0 0,0 0 0 0 0,0 0 0 0 0,0 0 0 0 0,1 1 1 0 0,-1-1-1 0 0,0 0 0 0 0,0 1 0 0 0,1-1 0 0 0,-1 0 0 0 0,0 1 0 0 0,0-1 0 0 0,1 1 0 0 0,-1 0 0 0 0,2-1 1 0 0,20-2-3553 0 0,0 2-5348 0 0,-12 1 2028 0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57.9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332 29 512 0 0,'-7'-12'1573'0'0,"7"11"-951"0"0,-1-1 0 0 0,0 1-1 0 0,0-1 1 0 0,0 1 0 0 0,0-1-1 0 0,0 1 1 0 0,0 0 0 0 0,-2-3-1 0 0,2 4-496 0 0,0 0-1 0 0,1-1 0 0 0,-1 1 0 0 0,0 0 0 0 0,0 0 0 0 0,1 0 0 0 0,-1 0 0 0 0,0-1 0 0 0,0 1 0 0 0,0 0 0 0 0,1 0 0 0 0,-1 0 0 0 0,0 1 1 0 0,0-1-1 0 0,1 0 0 0 0,-1 0 0 0 0,0 0 0 0 0,0 0 0 0 0,1 1 0 0 0,-1-1 0 0 0,0 0 0 0 0,1 1 0 0 0,-1-1 0 0 0,-1 1 0 0 0,-23 14 918 0 0,1 0-1 0 0,1 2 0 0 0,-23 20 0 0 0,34-25-685 0 0,0 0 0 0 0,1 0 0 0 0,0 1 0 0 0,1 0 0 0 0,1 1 0 0 0,-14 26-1 0 0,6-2 33 0 0,2 1-1 0 0,2 1 1 0 0,1 0-1 0 0,3 0 0 0 0,1 1 1 0 0,1 1-1 0 0,3-1 0 0 0,1 58 1 0 0,6-16-168 0 0,3 0 0 0 0,4 0 1 0 0,25 97-1 0 0,-30-156-205 0 0,1-2 0 0 0,2 1 0 0 0,0-1-1 0 0,1 0 1 0 0,1-1 0 0 0,19 31 0 0 0,-24-45-55 0 0,0 0 0 0 0,1 0-1 0 0,0 0 1 0 0,0-1 0 0 0,0 1-1 0 0,1-1 1 0 0,0-1 0 0 0,0 1 0 0 0,0-1-1 0 0,1-1 1 0 0,-1 1 0 0 0,1-1 0 0 0,0-1-1 0 0,1 1 1 0 0,-1-1 0 0 0,1-1 0 0 0,-1 0-1 0 0,1 0 1 0 0,0 0 0 0 0,10 0-1 0 0,-11-2-372 0 0,1-1-1 0 0,-1 1 0 0 0,-1-1 1 0 0,1-1-1 0 0,0 1 0 0 0,8-4 1 0 0,23-11-5797 0 0,-19 5 3829 0 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58.6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78 512 0 0,'0'-10'2118'0'0,"-1"1"-1"0"0,-3-18 0 0 0,-4-2 4915 0 0,8 29-6968 0 0,0 0 1 0 0,0 0-1 0 0,0 0 0 0 0,0 0 0 0 0,0 0 0 0 0,0 0 0 0 0,0 0 1 0 0,0 0-1 0 0,0 0 0 0 0,0 0 0 0 0,0 0 0 0 0,0 0 0 0 0,0-1 0 0 0,0 1 1 0 0,0 0-1 0 0,0 0 0 0 0,0 0 0 0 0,0 0 0 0 0,0 0 0 0 0,0 0 1 0 0,0 0-1 0 0,0 0 0 0 0,0 0 0 0 0,0 0 0 0 0,0 0 0 0 0,0-1 0 0 0,0 1 1 0 0,0 0-1 0 0,0 0 0 0 0,0 0 0 0 0,0 0 0 0 0,0 0 0 0 0,0 0 1 0 0,0 0-1 0 0,0 0 0 0 0,0 0 0 0 0,0 0 0 0 0,1 0 0 0 0,-1 0 0 0 0,0 0 1 0 0,0 0-1 0 0,0 0 0 0 0,0 0 0 0 0,0 0 0 0 0,0 0 0 0 0,0 0 1 0 0,0-1-1 0 0,0 1 0 0 0,0 0 0 0 0,0 0 0 0 0,0 0 0 0 0,1 0 0 0 0,-1 0 1 0 0,0 0-1 0 0,0 0 0 0 0,0 0 0 0 0,0 0 0 0 0,0 0 0 0 0,0 0 1 0 0,0 1-1 0 0,0-1 0 0 0,0 0 0 0 0,0 0 0 0 0,9 4 1504 0 0,6 6-576 0 0,-11-7-864 0 0,-1 0 1 0 0,0 1-1 0 0,0-1 1 0 0,0 1-1 0 0,0 0 0 0 0,-1-1 1 0 0,1 1-1 0 0,-1 0 1 0 0,0 1-1 0 0,0-1 1 0 0,-1 0-1 0 0,1 0 1 0 0,-1 1-1 0 0,0-1 1 0 0,0 5-1 0 0,2 11 191 0 0,-1-1 1 0 0,-1 24-1 0 0,-1-19-92 0 0,-5 134 761 0 0,0 25-438 0 0,30 74-450 0 0,-25-253-126 0 0,1 21-15 0 0,-1-24 15 0 0,0 1-1 0 0,0-1 1 0 0,0 0 0 0 0,-1 1-1 0 0,1-1 1 0 0,0 1 0 0 0,-1-1-1 0 0,1 0 1 0 0,0 1-1 0 0,-1-1 1 0 0,0 0 0 0 0,1 0-1 0 0,-2 2 1 0 0,2-3-6 0 0,0 0 0 0 0,0 0 0 0 0,0 0 0 0 0,0 0 0 0 0,0 1-1 0 0,0-1 1 0 0,0 0 0 0 0,-1 0 0 0 0,1 0 0 0 0,0 0 0 0 0,0 0 0 0 0,0 0 0 0 0,0 0 0 0 0,0 0 0 0 0,0 0 0 0 0,0 0 0 0 0,-1 0-1 0 0,1 0 1 0 0,0 0 0 0 0,0 0 0 0 0,0 0 0 0 0,0 0 0 0 0,0 0 0 0 0,0 0 0 0 0,-1 0 0 0 0,1 0 0 0 0,0 0 0 0 0,0 0-1 0 0,0 0 1 0 0,0 0 0 0 0,0 0 0 0 0,0 0 0 0 0,-1 0 0 0 0,1 0 0 0 0,0 0 0 0 0,0 0 0 0 0,0 0 0 0 0,0 0 0 0 0,0 0 0 0 0,0 0-1 0 0,0 0 1 0 0,0-1 0 0 0,-1 1 0 0 0,-2-8-1186 0 0,1-12-1908 0 0,2 17 2159 0 0,-1-8-1247 0 0,1-1-114 0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59.29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106 60 8 0 0,'-50'-11'8405'0'0,"45"10"-7180"0"0,0 0 1 0 0,1 0-1 0 0,-1 1 1 0 0,1 0 0 0 0,-1 0-1 0 0,-8 1 1 0 0,25-4-855 0 0,0 0 1 0 0,0 0 0 0 0,0 2-1 0 0,0-1 1 0 0,20 1 0 0 0,17-2 264 0 0,178-10 695 0 0,-219 13-1246 0 0,0 0 1 0 0,0-1-1 0 0,-1 0 1 0 0,16-4 0 0 0,-51-4 78 0 0,4 8-201 0 0,0 0 0 0 0,1 2 1 0 0,-1 0-1 0 0,-46 10 0 0 0,-90 33-85 0 0,152-41 114 0 0,-20 4 64 0 0,19-5-43 0 0,0 0 1 0 0,0 1 0 0 0,-12 5 0 0 0,37-15-35 0 0,0 1 0 0 0,0 1 0 0 0,0 0 0 0 0,0 1 0 0 0,1 1 0 0 0,24-1 0 0 0,6 1 42 0 0,54 5 0 0 0,-87-2-53 0 0,-8 0-7 0 0,-1 0 0 0 0,0 1 0 0 0,1-1-1 0 0,-1 1 1 0 0,1 0 0 0 0,-1 0-1 0 0,10 4 1 0 0,-15-5 17 0 0,0 0-1 0 0,0 0 1 0 0,1 0 0 0 0,-1 0-1 0 0,0 0 1 0 0,0 0-1 0 0,0 0 1 0 0,1 0-1 0 0,-1 1 1 0 0,0-1 0 0 0,0 0-1 0 0,0 0 1 0 0,0 0-1 0 0,1 0 1 0 0,-1 0 0 0 0,0 0-1 0 0,0 1 1 0 0,0-1-1 0 0,0 0 1 0 0,0 0 0 0 0,0 0-1 0 0,1 0 1 0 0,-1 1-1 0 0,0-1 1 0 0,0 0-1 0 0,0 0 1 0 0,0 0 0 0 0,0 1-1 0 0,0-1 1 0 0,0 0-1 0 0,0 0 1 0 0,0 0 0 0 0,0 1-1 0 0,0-1 1 0 0,0 0-1 0 0,0 0 1 0 0,0 0 0 0 0,0 1-1 0 0,0-1 1 0 0,0 0-1 0 0,0 0 1 0 0,0 0-1 0 0,0 0 1 0 0,0 1 0 0 0,-1-1-1 0 0,1 0 1 0 0,0 0-1 0 0,0 0 1 0 0,0 0 0 0 0,0 1-1 0 0,-11 6-3614 0 0,7-4 834 0 0,-2 1-403 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59.7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58 512 0 0,'-14'-26'3270'0'0,"14"25"-2785"0"0,-1 0 0 0 0,1 0-1 0 0,0 0 1 0 0,-1 0 0 0 0,1 0-1 0 0,0 0 1 0 0,-1 0 0 0 0,1-1-1 0 0,0 1 1 0 0,0 0 0 0 0,0 0-1 0 0,0 0 1 0 0,0 0 0 0 0,0-1-1 0 0,0 1 1 0 0,1 0 0 0 0,-1 0-1 0 0,0 0 1 0 0,1 0 0 0 0,-1 0 0 0 0,0 0-1 0 0,2-2 1 0 0,-1 2-304 0 0,-1 1 1 0 0,1-1 0 0 0,0 1-1 0 0,0-1 1 0 0,-1 1-1 0 0,1 0 1 0 0,0 0-1 0 0,0-1 1 0 0,-1 1-1 0 0,1 0 1 0 0,0 0 0 0 0,0 0-1 0 0,0 0 1 0 0,-1-1-1 0 0,1 1 1 0 0,0 1-1 0 0,0-1 1 0 0,0 0-1 0 0,-1 0 1 0 0,1 0 0 0 0,0 0-1 0 0,0 0 1 0 0,0 1-1 0 0,-1-1 1 0 0,1 0-1 0 0,0 1 1 0 0,0-1-1 0 0,-1 1 1 0 0,1-1 0 0 0,0 1-1 0 0,-1-1 1 0 0,1 1-1 0 0,24 23 799 0 0,-19-18-552 0 0,37 37 351 0 0,-3 2 0 0 0,43 61 0 0 0,-63-76-680 0 0,-1 1 0 0 0,-2 1-1 0 0,-1 0 1 0 0,-2 2 0 0 0,12 36 0 0 0,-8-9-25 0 0,-3 0 1 0 0,-3 1-1 0 0,-2 1 0 0 0,-4 0 1 0 0,-1 0-1 0 0,-4 0 0 0 0,-2 0 1 0 0,-12 74-1 0 0,7-95-166 0 0,-2 0 0 0 0,-24 73-1 0 0,28-103 68 0 0,0 0-1 0 0,-2 0 1 0 0,1-1-1 0 0,-2 0 0 0 0,1 0 1 0 0,-1-1-1 0 0,-1 0 1 0 0,0 0-1 0 0,0-1 1 0 0,-1 0-1 0 0,0 0 1 0 0,-1-1-1 0 0,0 0 1 0 0,-13 8-1 0 0,-5-1-1035 0 0,-40 15 0 0 0,2-8-5273 0 0,54-19 3533 0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7:26.2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49 157 512 0 0,'-3'-18'1198'0'0,"2"13"-407"0"0,1 1 0 0 0,-1-1 1 0 0,0 0-1 0 0,0 1 0 0 0,0-1 0 0 0,-1 1 0 0 0,0-1 0 0 0,1 1 1 0 0,-2-1-1 0 0,-3-6 0 0 0,5 11-676 0 0,1-1 0 0 0,-1 1 0 0 0,1-1 0 0 0,0 1-1 0 0,-1-1 1 0 0,1 1 0 0 0,-1-1 0 0 0,0 1 0 0 0,1 0 0 0 0,-1-1 0 0 0,1 1 0 0 0,-1 0 0 0 0,1 0 0 0 0,-1-1 0 0 0,0 1 0 0 0,1 0 0 0 0,-1 0-1 0 0,0 0 1 0 0,1 0 0 0 0,-2 0 0 0 0,2 0-43 0 0,-1 0-1 0 0,1 1 0 0 0,0-1 0 0 0,-1 0 1 0 0,1 1-1 0 0,0-1 0 0 0,-1 0 1 0 0,1 1-1 0 0,0-1 0 0 0,0 1 0 0 0,-1-1 1 0 0,1 0-1 0 0,0 1 0 0 0,0-1 1 0 0,0 1-1 0 0,0-1 0 0 0,-1 1 1 0 0,1-1-1 0 0,0 1 0 0 0,0-1 0 0 0,0 1 1 0 0,0-1-1 0 0,0 1 0 0 0,0-1 1 0 0,0 0-1 0 0,1 2 0 0 0,-1-2-18 0 0,0 0-1 0 0,0 1 1 0 0,1-1-1 0 0,-1 0 1 0 0,0 0-1 0 0,1 1 1 0 0,-1-1-1 0 0,0 0 1 0 0,1 0-1 0 0,-1 1 1 0 0,0-1-1 0 0,1 0 1 0 0,-1 0-1 0 0,1 0 1 0 0,-1 0-1 0 0,0 0 1 0 0,1 0-1 0 0,-1 1 1 0 0,1-1-1 0 0,-1 0 1 0 0,1 0-1 0 0,-1 0-24 0 0,1 0 0 0 0,-1 0-1 0 0,0-1 1 0 0,0 1 0 0 0,0 0 0 0 0,1 0-1 0 0,-1 0 1 0 0,0 0 0 0 0,0 0 0 0 0,1 0 0 0 0,-1 0-1 0 0,0 0 1 0 0,0 0 0 0 0,0-1 0 0 0,1 1-1 0 0,-1 0 1 0 0,0 0 0 0 0,0 0 0 0 0,0 0-1 0 0,0-1 1 0 0,1 1 0 0 0,-1 0 0 0 0,0 0 0 0 0,0 0-1 0 0,0-1 1 0 0,0 1 0 0 0,0 0 0 0 0,0 0-1 0 0,0-1 1 0 0,0 1 0 0 0,0 0 0 0 0,0 0 0 0 0,0 0-1 0 0,0-1 1 0 0,0 1 0 0 0,0 0 0 0 0,0 0-1 0 0,0-1 1 0 0,0 1 0 0 0,0 0 0 0 0,0 0-1 0 0,0-1 1 0 0,0 1 0 0 0,0 0 0 0 0,0 0 0 0 0,0 0-1 0 0,0-1 1 0 0,0 1 0 0 0,-1 0 0 0 0,1 0-1 0 0,0 0 1 0 0,0-1 0 0 0,0 1 0 0 0,0 0 0 0 0,-1 0-1 0 0,1 0 1 0 0,-9-14 1301 0 0,8 13-1227 0 0,0 0 0 0 0,0 0 1 0 0,0 0-1 0 0,0 0 1 0 0,0-1-1 0 0,1 1 0 0 0,-1 0 1 0 0,0 0-1 0 0,1 0 1 0 0,-1-1-1 0 0,1 1 0 0 0,-1 0 1 0 0,1-1-1 0 0,-1 1 1 0 0,1 0-1 0 0,0-1 0 0 0,0 1 1 0 0,0 0-1 0 0,0-1 1 0 0,0 1-1 0 0,0 0 0 0 0,0-1 1 0 0,0 1-1 0 0,0-1 1 0 0,1 1-1 0 0,-1 0 0 0 0,1 0 1 0 0,-1-1-1 0 0,1 1 1 0 0,-1 0-1 0 0,1 0 0 0 0,1-2 1 0 0,5-11 829 0 0,-2 4-40 0 0,-6 16 280 0 0,1 0-1085 0 0,-1 1-1 0 0,0-1 0 0 0,1 1 1 0 0,1 0-1 0 0,-1-1 0 0 0,3 10 0 0 0,-1 9 104 0 0,11 220 442 0 0,-9-186-583 0 0,3 1 0 0 0,20 79 0 0 0,-23-126-43 0 0,0 0 1 0 0,10 23 0 0 0,-13-33-6 0 0,1 0 1 0 0,0 1 0 0 0,-1-1 0 0 0,1 0-1 0 0,1 0 1 0 0,-1 0 0 0 0,0-1 0 0 0,1 1-1 0 0,-1 0 1 0 0,1-1 0 0 0,0 0 0 0 0,0 1-1 0 0,0-1 1 0 0,0 0 0 0 0,6 2 0 0 0,-7-4 2 0 0,0 1 1 0 0,0-1 0 0 0,0 0 0 0 0,1 0-1 0 0,-1 0 1 0 0,0 0 0 0 0,0-1 0 0 0,0 1-1 0 0,0-1 1 0 0,0 1 0 0 0,0-1-1 0 0,0 0 1 0 0,0 0 0 0 0,0 0 0 0 0,0 0-1 0 0,0 0 1 0 0,0 0 0 0 0,-1 0 0 0 0,1 0-1 0 0,0-1 1 0 0,-1 1 0 0 0,1-1-1 0 0,2-3 1 0 0,3-3 0 0 0,-1 0 0 0 0,1-1 0 0 0,6-13 0 0 0,-2 5-4 0 0,-2-1 0 0 0,0 0 1 0 0,-1 0-1 0 0,-1-1 0 0 0,-1 0 0 0 0,0 0 0 0 0,-2 0 1 0 0,3-24-1 0 0,0-77-39 0 0,-5 65 18 0 0,12-72-1 0 0,-9 112 20 0 0,-2 15 1 0 0,-2 9 0 0 0,-6 102 26 0 0,1 15-25 0 0,4-102 6 0 0,2-1 0 0 0,0 0 0 0 0,8 31-1 0 0,-7-43-9 0 0,1 1-1 0 0,0-1 1 0 0,1 0-1 0 0,0 0 1 0 0,1 0-1 0 0,0-1 0 0 0,10 13 1 0 0,5 3-28 0 0,33 30 1 0 0,-50-52 19 0 0,0 0 0 0 0,0-1 0 0 0,1 0 0 0 0,-1 0 1 0 0,1 0-1 0 0,0 0 0 0 0,0-1 0 0 0,0 1 0 0 0,0-1 0 0 0,0-1 0 0 0,0 1 0 0 0,8 1 0 0 0,-10-3 2 0 0,1 1 0 0 0,-1-1 0 0 0,1 0-1 0 0,-1 0 1 0 0,1 0 0 0 0,-1-1 0 0 0,1 1 0 0 0,-1-1 0 0 0,1 0-1 0 0,-1 0 1 0 0,1 0 0 0 0,-1 0 0 0 0,0-1 0 0 0,0 1 0 0 0,0-1-1 0 0,0 0 1 0 0,0 0 0 0 0,0 0 0 0 0,5-4 0 0 0,-3 0-21 0 0,-1 0 1 0 0,1-1 0 0 0,-1 1-1 0 0,0-1 1 0 0,0 0 0 0 0,-1 0-1 0 0,5-14 1 0 0,13-53 41 0 0,-18 54-31 0 0,0 0 0 0 0,-1-1 0 0 0,-1-22 1 0 0,-7-63 48 0 0,4 71-18 0 0,0 10-14 0 0,-7-75 6 0 0,7 82 14 0 0,-2 0 1 0 0,0 0-1 0 0,-9-23 1 0 0,12 38-18 0 0,0 1 1 0 0,0-1 0 0 0,0 0 0 0 0,-1 1 0 0 0,0 0-1 0 0,-2-4 1 0 0,4 6-4 0 0,0-1 0 0 0,-1 1 0 0 0,1 0 0 0 0,0-1 0 0 0,-1 1-1 0 0,1 0 1 0 0,-1-1 0 0 0,1 1 0 0 0,0 0 0 0 0,-1 0 0 0 0,1-1 0 0 0,-1 1 0 0 0,1 0-1 0 0,-1 0 1 0 0,1 0 0 0 0,-1-1 0 0 0,1 1 0 0 0,-1 0 0 0 0,1 0 0 0 0,-1 0 0 0 0,1 0-1 0 0,-1 0 1 0 0,1 0 0 0 0,-1 0 0 0 0,1 0 0 0 0,-1 0 0 0 0,1 0 0 0 0,-1 1 0 0 0,1-1-1 0 0,-1 0 1 0 0,1 0 0 0 0,-1 0 0 0 0,1 1 0 0 0,0-1 0 0 0,-1 0 0 0 0,1 0 0 0 0,-1 1 0 0 0,1-1-1 0 0,0 0 1 0 0,-1 1 0 0 0,1-1 0 0 0,-1 1 0 0 0,-3 5-70 0 0,0-1 0 0 0,0 1 0 0 0,0 0 0 0 0,1 0 0 0 0,0 0 0 0 0,0 1 0 0 0,1-1 0 0 0,-4 12 0 0 0,3-3-1453 0 0,1 0-1 0 0,-2 29 1 0 0,4-22-1114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1.19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 67 344 0 0,'-2'-5'1529'0'0,"1"0"0"0"0,-1-1 0 0 0,1 1 1 0 0,0-1-1 0 0,-1-9 0 0 0,2 14-1372 0 0,0 0 0 0 0,0 0 0 0 0,1 0 1 0 0,-1 0-1 0 0,0 0 0 0 0,0 0 0 0 0,0 0 0 0 0,1 0 1 0 0,-1 0-1 0 0,1 0 0 0 0,-1 1 0 0 0,0-1 1 0 0,1 0-1 0 0,0 0 0 0 0,-1 0 0 0 0,1 0 0 0 0,-1 1 1 0 0,1-1-1 0 0,0 0 0 0 0,0 0 0 0 0,-1 1 1 0 0,1-1-1 0 0,0 1 0 0 0,0-1 0 0 0,0 0 0 0 0,0 1 1 0 0,0 0-1 0 0,0-1 0 0 0,0 1 0 0 0,0 0 0 0 0,0-1 1 0 0,0 1-1 0 0,0 0 0 0 0,0 0 0 0 0,0 0 1 0 0,0 0-1 0 0,0 0 0 0 0,0 0 0 0 0,1 0 0 0 0,-1 0-67 0 0,0 1-1 0 0,0-1 0 0 0,0 0 1 0 0,0 1-1 0 0,0-1 0 0 0,0 1 1 0 0,0-1-1 0 0,-1 1 0 0 0,1 0 1 0 0,0-1-1 0 0,0 1 0 0 0,0 0 1 0 0,-1 0-1 0 0,1-1 1 0 0,0 1-1 0 0,-1 0 0 0 0,1 0 1 0 0,-1 0-1 0 0,1 0 0 0 0,-1 0 1 0 0,1 0-1 0 0,-1 0 0 0 0,1 1 1 0 0,7 25 554 0 0,-8-27-639 0 0,5 27 560 0 0,2 53-1 0 0,0 0-194 0 0,0-24-186 0 0,11 56-80 0 0,-14-96-127 0 0,0 0 1 0 0,2 0-1 0 0,-1 0 1 0 0,14 25-1 0 0,-14-34-260 0 0,0 0 0 0 0,0-1 0 0 0,0 1 0 0 0,1-1 0 0 0,6 5 0 0 0,0 1-4690 0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7:26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7 2409 0 0,'-10'2'4099'0'0,"-4"0"4760"0"0,14-2-8646 0 0,-1 0 1 0 0,1 1-1 0 0,-1-1 0 0 0,1 0 0 0 0,0 0 1 0 0,-1 0-1 0 0,1 1 0 0 0,0-1 0 0 0,-1 0 1 0 0,1 0-1 0 0,0 1 0 0 0,0-1 0 0 0,-1 0 1 0 0,1 1-1 0 0,0-1 0 0 0,0 0 0 0 0,-1 0 1 0 0,1 1-1 0 0,0-1 0 0 0,0 1 0 0 0,0-1 1 0 0,0 0-1 0 0,0 1 0 0 0,-1-1 0 0 0,1 0 1 0 0,0 1-1 0 0,0-1 0 0 0,0 1 0 0 0,18-7-818 0 0,8-5-3620 0 0,-15 8 971 0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7:27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49 1016 0 0,'0'-2'713'0'0,"0"0"-1"0"0,-1 0 0 0 0,1 0 0 0 0,0 0 1 0 0,0 0-1 0 0,1 0 0 0 0,-1 0 1 0 0,0 0-1 0 0,1 0 0 0 0,-1 0 0 0 0,1 1 1 0 0,-1-1-1 0 0,1 0 0 0 0,0 0 1 0 0,0 0-1 0 0,0 1 0 0 0,2-3 1 0 0,-3 3-449 0 0,1 0 0 0 0,0 0 0 0 0,0 0 0 0 0,0 0 0 0 0,-1 0 0 0 0,1 0 0 0 0,0 1 0 0 0,0-1 0 0 0,0 0 1 0 0,0 1-1 0 0,0-1 0 0 0,0 1 0 0 0,1-1 0 0 0,-1 1 0 0 0,0-1 0 0 0,0 1 0 0 0,0 0 0 0 0,0 0 1 0 0,1-1-1 0 0,-1 1 0 0 0,0 0 0 0 0,0 0 0 0 0,0 0 0 0 0,1 0 0 0 0,-1 0 0 0 0,0 1 0 0 0,0-1 0 0 0,0 0 1 0 0,2 1-1 0 0,-2 0-180 0 0,1 0 1 0 0,-1 0-1 0 0,0 0 1 0 0,0 0-1 0 0,1 0 1 0 0,-1 0-1 0 0,0 1 1 0 0,0-1-1 0 0,0 0 1 0 0,0 1-1 0 0,-1-1 1 0 0,1 0-1 0 0,0 1 1 0 0,-1-1-1 0 0,1 1 1 0 0,0 0-1 0 0,-1-1 1 0 0,0 1-1 0 0,1-1 1 0 0,-1 3-1 0 0,3 33 562 0 0,-13 108 679 0 0,5-105-1054 0 0,2 0 0 0 0,2 1 0 0 0,5 58 0 0 0,-2-85-238 0 0,2 23 100 0 0,3 0 1 0 0,19 67-1 0 0,-25-102-128 0 0,0 0 0 0 0,0 0-1 0 0,-1-1 1 0 0,1 1 0 0 0,1 0-1 0 0,-1 0 1 0 0,0-1 0 0 0,0 1-1 0 0,1-1 1 0 0,-1 1 0 0 0,1-1-1 0 0,-1 0 1 0 0,1 1 0 0 0,-1-1 0 0 0,1 0-1 0 0,2 1 1 0 0,-3-2-16 0 0,0 1 0 0 0,0-1 0 0 0,0 0 0 0 0,0 0-1 0 0,0 1 1 0 0,0-1 0 0 0,0 0 0 0 0,0 0 0 0 0,0 0 0 0 0,0 0 0 0 0,0 0 0 0 0,0-1 0 0 0,0 1 0 0 0,0 0 0 0 0,0 0-1 0 0,0-1 1 0 0,0 1 0 0 0,-1 0 0 0 0,1-1 0 0 0,0 1 0 0 0,0-1 0 0 0,0 1 0 0 0,0-1 0 0 0,-1 0 0 0 0,1 1-1 0 0,0-1 1 0 0,0 0 0 0 0,-1 1 0 0 0,1-1 0 0 0,-1 0 0 0 0,1 0 0 0 0,-1 0 0 0 0,2-1 0 0 0,-2 1-57 0 0,0 1 1 0 0,1-1-1 0 0,-1 0 1 0 0,1 0-1 0 0,-1 1 0 0 0,0-1 1 0 0,0 0-1 0 0,0 1 1 0 0,1-1-1 0 0,-1 0 1 0 0,0 0-1 0 0,0 0 1 0 0,0 1-1 0 0,0-1 1 0 0,0 0-1 0 0,0 0 0 0 0,0 1 1 0 0,-1-1-1 0 0,1 0 1 0 0,0 0-1 0 0,0 1 1 0 0,-1-1-1 0 0,1 0 1 0 0,0 0-1 0 0,-1 1 0 0 0,1-1 1 0 0,0 0-1 0 0,-1 1 1 0 0,1-1-1 0 0,-1 1 1 0 0,1-1-1 0 0,-1 1 1 0 0,0-1-1 0 0,1 1 1 0 0,-1-1-1 0 0,1 1 0 0 0,-2-1 1 0 0,-13-6-4694 0 0,1 5-6110 0 0,9 2 8121 0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7:27.5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22 2385 0 0,'-11'-8'14752'0'0,"6"2"-8398"0"0,5 6-6662 0 0,1-1 1 0 0,-1 1-1 0 0,1-1 0 0 0,0 1 0 0 0,-1-1 1 0 0,1 1-1 0 0,0-1 0 0 0,0 1 0 0 0,-1-1 0 0 0,1 1 1 0 0,0 0-1 0 0,0 0 0 0 0,0-1 0 0 0,1 1 1 0 0,2-1-2381 0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7:28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63 384 0 0,'-2'-3'1358'0'0,"-10"-14"3833"0"0,11 16-4900 0 0,1 1 0 0 0,0-1 0 0 0,-1 1 0 0 0,1 0 0 0 0,-1-1 0 0 0,1 1 0 0 0,-1-1 0 0 0,1 1 0 0 0,-1 0 0 0 0,1-1 0 0 0,-1 1 0 0 0,1 0 0 0 0,-1 0 0 0 0,1-1 0 0 0,-1 1 0 0 0,1 0 0 0 0,-1 0 0 0 0,0 0 0 0 0,1 0 0 0 0,-1 0 0 0 0,1 0 0 0 0,-1 0 0 0 0,0 0 0 0 0,1 0 0 0 0,-1 0 0 0 0,1 0 0 0 0,-2 0 0 0 0,1 2-61 0 0,1 0 0 0 0,-1-1 0 0 0,0 1 0 0 0,1 0 1 0 0,0 0-1 0 0,-1-1 0 0 0,1 1 0 0 0,0 0 0 0 0,0 0 0 0 0,0-1 1 0 0,0 1-1 0 0,1 3 0 0 0,-1 0 181 0 0,0 23 355 0 0,-1 1 1 0 0,-1-1-1 0 0,-1 0 0 0 0,-2 0 1 0 0,-14 50-1 0 0,16-71-671 0 0,1 0 0 0 0,0 0 0 0 0,1 1-1 0 0,0-1 1 0 0,0 1 0 0 0,0-1 0 0 0,1 1 0 0 0,1 11-1 0 0,-1-17-84 0 0,0 1-1 0 0,1-1 0 0 0,-1 0 1 0 0,1 0-1 0 0,-1 0 1 0 0,1 0-1 0 0,0 1 0 0 0,0-1 1 0 0,0 0-1 0 0,0-1 1 0 0,1 1-1 0 0,-1 0 0 0 0,0 0 1 0 0,1 0-1 0 0,-1-1 1 0 0,1 1-1 0 0,0-1 0 0 0,-1 1 1 0 0,1-1-1 0 0,0 0 1 0 0,0 1-1 0 0,0-1 0 0 0,0 0 1 0 0,0 0-1 0 0,0 0 0 0 0,0-1 1 0 0,0 1-1 0 0,0-1 1 0 0,1 1-1 0 0,-1-1 0 0 0,0 1 1 0 0,4-1-1 0 0,7 0-43 0 0,0 0 0 0 0,0-1 0 0 0,0 0-1 0 0,0-1 1 0 0,0 0 0 0 0,0-1 0 0 0,-1-1 0 0 0,20-8-1 0 0,-22 8-18 0 0,0-1-1 0 0,-1 0 1 0 0,0-1-1 0 0,0 0 1 0 0,0 0 0 0 0,-1-1-1 0 0,0 0 1 0 0,-1 0-1 0 0,1-1 1 0 0,-1 0-1 0 0,6-9 1 0 0,-10 11 50 0 0,0 1 1 0 0,-1-1 0 0 0,0 0 0 0 0,0 1 0 0 0,0-1-1 0 0,-1 0 1 0 0,0 0 0 0 0,0 0 0 0 0,0 0 0 0 0,-1 0-1 0 0,0 0 1 0 0,0 0 0 0 0,0-1 0 0 0,-1 1 0 0 0,0 0-1 0 0,0 0 1 0 0,-3-7 0 0 0,-2-5 31 0 0,0 0 0 0 0,-1 0 1 0 0,-1 1-1 0 0,-12-20 0 0 0,16 29-17 0 0,-1 1-1 0 0,1 0 0 0 0,-1 0 0 0 0,-1 1 1 0 0,1-1-1 0 0,-1 1 0 0 0,-1 0 0 0 0,-7-5 1 0 0,11 9-3 0 0,0 0 0 0 0,0 0 0 0 0,0 1 0 0 0,0-1 0 0 0,-1 1 1 0 0,1 0-1 0 0,0 0 0 0 0,-1 0 0 0 0,1 1 0 0 0,-1-1 0 0 0,1 1 1 0 0,-1-1-1 0 0,1 1 0 0 0,-1 1 0 0 0,1-1 0 0 0,-1 0 0 0 0,1 1 1 0 0,-1-1-1 0 0,1 1 0 0 0,0 0 0 0 0,-1 1 0 0 0,-2 0 0 0 0,0 1 6 0 0,0 1 0 0 0,1-1-1 0 0,-1 1 1 0 0,1 0 0 0 0,0 0-1 0 0,0 0 1 0 0,1 0 0 0 0,-1 1-1 0 0,1 0 1 0 0,0 0 0 0 0,0 0-1 0 0,1 1 1 0 0,-1-1-1 0 0,-2 8 1 0 0,3-5-24 0 0,-1-1 0 0 0,1 1 0 0 0,1 0 0 0 0,-1 1 0 0 0,2-1 0 0 0,-1 0 0 0 0,1 1 0 0 0,0-1 0 0 0,1 1-1 0 0,0 10 1 0 0,1-15 3 0 0,-1-1-1 0 0,1 0 0 0 0,0 1 0 0 0,0-1 0 0 0,0 0 1 0 0,1 0-1 0 0,-1 0 0 0 0,1 0 0 0 0,0 0 0 0 0,-1 0 0 0 0,1 0 1 0 0,0 0-1 0 0,1-1 0 0 0,-1 1 0 0 0,0-1 0 0 0,1 1 1 0 0,0-1-1 0 0,-1 0 0 0 0,1 0 0 0 0,0 0 0 0 0,0-1 0 0 0,0 1 1 0 0,0-1-1 0 0,0 1 0 0 0,1-1 0 0 0,-1 0 0 0 0,6 1 0 0 0,2 0-575 0 0,-1 0 0 0 0,1-1 0 0 0,0 0-1 0 0,0-1 1 0 0,-1 0 0 0 0,1-1 0 0 0,18-3-1 0 0,-9 0-1566 0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7:29.0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 8 0 0,'-2'0'1509'0'0,"0"1"0"0"0,0-1 0 0 0,0 1 0 0 0,0-1 0 0 0,0 0 1 0 0,0 0-1 0 0,0 1 0 0 0,-2-2 0 0 0,-19 4 6820 0 0,23-3-8271 0 0,-1 0 0 0 0,1 0 0 0 0,-1 0-1 0 0,1 0 1 0 0,-1 1 0 0 0,1-1 0 0 0,-1 0-1 0 0,1 0 1 0 0,0 0 0 0 0,-1 1 0 0 0,1-1 0 0 0,0 0-1 0 0,-1 1 1 0 0,1-1 0 0 0,0 0 0 0 0,-1 1 0 0 0,1-1-1 0 0,0 0 1 0 0,-1 1 0 0 0,1-1 0 0 0,0 1-1 0 0,0-1 1 0 0,0 1 0 0 0,-1-1 0 0 0,1 0 0 0 0,0 1-1 0 0,0-1 1 0 0,0 1 0 0 0,0-1 0 0 0,0 1-1 0 0,0-1 1 0 0,0 1 0 0 0,0-1 0 0 0,0 1 0 0 0,0-1-1 0 0,0 1 1 0 0,1 0-69 0 0,-1 0-1 0 0,1 0 1 0 0,-1-1-1 0 0,0 1 1 0 0,1 0-1 0 0,-1-1 1 0 0,1 1-1 0 0,0 0 1 0 0,-1-1-1 0 0,1 1 1 0 0,0-1-1 0 0,-1 1 1 0 0,1-1-1 0 0,0 1 1 0 0,-1-1-1 0 0,1 0 1 0 0,0 1-1 0 0,0-1 1 0 0,1 1-1 0 0,19 4-2204 0 0,-16-4 756 0 0,4 1-1062 0 0,2-3-2856 0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7:30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60 8 0 0,'-5'3'773'0'0,"-1"0"0"0"0,1 1 0 0 0,0-1 0 0 0,0 1 0 0 0,1 0 0 0 0,-1 0-1 0 0,1 1 1 0 0,0-1 0 0 0,0 1 0 0 0,-5 7 0 0 0,5-5-192 0 0,0 0 0 0 0,1 0 0 0 0,-1 1 0 0 0,1 0 0 0 0,1-1 0 0 0,-1 1-1 0 0,-1 11 1 0 0,3-9-196 0 0,0 0 0 0 0,0 1 0 0 0,1-1 0 0 0,0 0 0 0 0,1 0 0 0 0,0 0 0 0 0,1 0 0 0 0,0 0 0 0 0,1 0 0 0 0,0 0 0 0 0,0 0 0 0 0,1-1 0 0 0,6 12 0 0 0,-8-17-356 0 0,1 0 1 0 0,-1 0-1 0 0,1 0 1 0 0,1-1-1 0 0,-1 1 1 0 0,0-1-1 0 0,1 0 0 0 0,0 0 1 0 0,-1 0-1 0 0,1 0 1 0 0,0-1-1 0 0,1 0 1 0 0,-1 1-1 0 0,0-1 1 0 0,1-1-1 0 0,-1 1 1 0 0,1-1-1 0 0,-1 0 1 0 0,1 0-1 0 0,0 0 1 0 0,-1 0-1 0 0,1-1 1 0 0,0 0-1 0 0,0 0 1 0 0,-1 0-1 0 0,1-1 1 0 0,0 0-1 0 0,-1 1 1 0 0,1-2-1 0 0,0 1 1 0 0,-1 0-1 0 0,1-1 1 0 0,-1 0-1 0 0,0 0 1 0 0,0 0-1 0 0,5-4 1 0 0,2-2-144 0 0,-1 1 0 0 0,0-2 0 0 0,-1 1 1 0 0,16-20-1 0 0,-21 22 56 0 0,0 0-1 0 0,0-1 1 0 0,0 1 0 0 0,0-1 0 0 0,-1 0 0 0 0,-1 0-1 0 0,1 0 1 0 0,-1-1 0 0 0,2-11 0 0 0,-1-3-85 0 0,0 0 1 0 0,-2-33-1 0 0,-1 45 128 0 0,-1 0 0 0 0,0-1 0 0 0,-1 1 0 0 0,0 0 1 0 0,-1 0-1 0 0,0 0 0 0 0,-7-15 0 0 0,9 23 20 0 0,0 0-1 0 0,0 0 1 0 0,-1 0 0 0 0,1 0 0 0 0,0 0 0 0 0,-1 0-1 0 0,0 1 1 0 0,1-1 0 0 0,-1 0 0 0 0,0 1 0 0 0,0 0-1 0 0,0-1 1 0 0,0 1 0 0 0,0 0 0 0 0,0 0-1 0 0,-4-1 1 0 0,2 0 17 0 0,0 2-1 0 0,0-1 0 0 0,1 0 1 0 0,-1 1-1 0 0,0 0 1 0 0,0 0-1 0 0,0 0 0 0 0,0 0 1 0 0,-6 2-1 0 0,2 0 55 0 0,0 0 0 0 0,0 0-1 0 0,1 1 1 0 0,-1 1 0 0 0,0-1-1 0 0,1 1 1 0 0,0 0 0 0 0,0 1-1 0 0,-7 5 1 0 0,1 3 231 0 0,1 0-1 0 0,0 2 1 0 0,0-1-1 0 0,2 2 1 0 0,0-1 0 0 0,0 1-1 0 0,2 1 1 0 0,-8 19-1 0 0,13-29-205 0 0,0 0 0 0 0,1 1-1 0 0,0 0 1 0 0,0-1 0 0 0,1 1 0 0 0,0 0-1 0 0,0 0 1 0 0,1 9 0 0 0,0-14-76 0 0,0 0 0 0 0,0-1 0 0 0,0 1 0 0 0,1 0 0 0 0,0-1 0 0 0,-1 1-1 0 0,1-1 1 0 0,0 1 0 0 0,0-1 0 0 0,1 1 0 0 0,-1-1 0 0 0,0 0 0 0 0,1 1 0 0 0,-1-1 0 0 0,1 0 0 0 0,0 0 0 0 0,0 0 0 0 0,0 0 0 0 0,0-1 0 0 0,0 1 0 0 0,0 0 0 0 0,0-1 0 0 0,0 1 0 0 0,1-1 0 0 0,-1 0 0 0 0,1 0 0 0 0,3 1 0 0 0,3 1-3 0 0,0-1 1 0 0,0 0-1 0 0,0-1 0 0 0,0 0 1 0 0,0-1-1 0 0,1 0 0 0 0,-1 0 1 0 0,0-1-1 0 0,0 0 0 0 0,0 0 1 0 0,0-1-1 0 0,16-5 0 0 0,-19 4-19 0 0,1 0 0 0 0,0 0 0 0 0,-1 0 1 0 0,0-1-1 0 0,0 0 0 0 0,0 0 0 0 0,0 0 0 0 0,0-1 0 0 0,-1 0 0 0 0,0 0 0 0 0,0 0 0 0 0,0-1 0 0 0,-1 0 0 0 0,0 0 1 0 0,0 0-1 0 0,6-12 0 0 0,-9 13 6 0 0,1-1 0 0 0,-1 1-1 0 0,1-1 1 0 0,-2 0 0 0 0,1 1 0 0 0,-1-1 0 0 0,1 0 0 0 0,-2 1 0 0 0,1-1 0 0 0,-1 0 0 0 0,-2-10 0 0 0,-2-4 99 0 0,-15-36 1 0 0,18 54 96 0 0,0 8-64 0 0,-1 10 57 0 0,3-13-138 0 0,-1 11 56 0 0,0 0 0 0 0,1 0-1 0 0,0 0 1 0 0,1 0 0 0 0,1 0 0 0 0,0 0 0 0 0,7 21 0 0 0,38 94 185 0 0,-45-124-294 0 0,21 55-3 0 0,-4 0 0 0 0,-2 1 0 0 0,-2 1 0 0 0,10 109 0 0 0,-24-158 1 0 0,0 1 0 0 0,-1-1 0 0 0,-1 1 0 0 0,0-1 0 0 0,0 1 1 0 0,-2-1-1 0 0,0 0 0 0 0,0 0 0 0 0,-8 21 0 0 0,8-29 10 0 0,0 1-1 0 0,0 0 1 0 0,0-1 0 0 0,-1 1 0 0 0,0-1-1 0 0,0 0 1 0 0,0-1 0 0 0,0 1-1 0 0,-1 0 1 0 0,0-1 0 0 0,0 0-1 0 0,0-1 1 0 0,0 1 0 0 0,-1-1 0 0 0,1 0-1 0 0,-1 0 1 0 0,0 0 0 0 0,0-1-1 0 0,0 0 1 0 0,0 0 0 0 0,0-1 0 0 0,-9 2-1 0 0,9-3 3 0 0,1 1 1 0 0,-1-1-1 0 0,1 0 0 0 0,-1 0 0 0 0,1-1 0 0 0,-1 0 0 0 0,1 0 1 0 0,-1 0-1 0 0,1-1 0 0 0,0 1 0 0 0,-1-1 0 0 0,1-1 0 0 0,0 1 0 0 0,-7-5 1 0 0,9 4-5 0 0,-1 1 0 0 0,1-1 0 0 0,0 0 0 0 0,0 0 0 0 0,0 0 0 0 0,0 0 0 0 0,1 0 0 0 0,-1 0 0 0 0,1-1 0 0 0,0 0 0 0 0,0 1 0 0 0,0-1 0 0 0,0 0 0 0 0,1 0 0 0 0,0 0 0 0 0,-1 0 0 0 0,2 0 0 0 0,-1 0 0 0 0,0-8 0 0 0,-1-21-59 0 0,3 0 0 0 0,1 0 0 0 0,1 0 1 0 0,1 0-1 0 0,12-41 0 0 0,-10 59 2 0 0,-1-1 1 0 0,2 1-1 0 0,0 0 1 0 0,1 1-1 0 0,0-1 1 0 0,14-16-1 0 0,-9 15-669 0 0,19-19-1 0 0,20-10-4289 0 0,-42 36 2715 0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7:30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20 3721 0 0,'-16'-6'15219'0'0,"10"1"-13451"0"0,2 1 41 0 0,2 3-105 0 0,1-1-640 0 0,1 1 305 0 0,1 1-1353 0 0,3 1 0 0 0,1-1-8 0 0,1 0-192 0 0,-1 2-128 0 0,3-1-72 0 0,0 2-937 0 0,3 0-2047 0 0,0 0 111 0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9:43.1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332 29 512 0 0,'-7'-12'1573'0'0,"7"11"-951"0"0,-1-1 0 0 0,0 1-1 0 0,0-1 1 0 0,0 1 0 0 0,0-1-1 0 0,0 1 1 0 0,0 0 0 0 0,-2-3-1 0 0,2 4-496 0 0,0 0-1 0 0,1-1 0 0 0,-1 1 0 0 0,0 0 0 0 0,0 0 0 0 0,1 0 0 0 0,-1 0 0 0 0,0-1 0 0 0,0 1 0 0 0,0 0 0 0 0,1 0 0 0 0,-1 0 0 0 0,0 1 1 0 0,0-1-1 0 0,1 0 0 0 0,-1 0 0 0 0,0 0 0 0 0,0 0 0 0 0,1 1 0 0 0,-1-1 0 0 0,0 0 0 0 0,1 1 0 0 0,-1-1 0 0 0,-1 1 0 0 0,-23 14 918 0 0,1 0-1 0 0,1 2 0 0 0,-23 20 0 0 0,34-25-685 0 0,0 0 0 0 0,1 0 0 0 0,0 1 0 0 0,1 0 0 0 0,1 1 0 0 0,-14 26-1 0 0,6-2 33 0 0,2 1-1 0 0,2 1 1 0 0,1 0-1 0 0,3 0 0 0 0,1 1 1 0 0,1 1-1 0 0,3-1 0 0 0,1 58 1 0 0,6-16-168 0 0,3 0 0 0 0,4 0 1 0 0,25 97-1 0 0,-30-156-205 0 0,1-2 0 0 0,2 1 0 0 0,0-1-1 0 0,1 0 1 0 0,1-1 0 0 0,19 31 0 0 0,-24-45-55 0 0,0 0 0 0 0,1 0-1 0 0,0 0 1 0 0,0-1 0 0 0,0 1-1 0 0,1-1 1 0 0,0-1 0 0 0,0 1 0 0 0,0-1-1 0 0,1-1 1 0 0,-1 1 0 0 0,1-1 0 0 0,0-1-1 0 0,1 1 1 0 0,-1-1 0 0 0,1-1 0 0 0,-1 0-1 0 0,1 0 1 0 0,0 0 0 0 0,10 0-1 0 0,-11-2-372 0 0,1-1-1 0 0,-1 1 0 0 0,-1-1 1 0 0,1-1-1 0 0,0 1 0 0 0,8-4 1 0 0,23-11-5797 0 0,-19 5 3829 0 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9:43.1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78 512 0 0,'0'-10'2118'0'0,"-1"1"-1"0"0,-3-18 0 0 0,-4-2 4915 0 0,8 29-6968 0 0,0 0 1 0 0,0 0-1 0 0,0 0 0 0 0,0 0 0 0 0,0 0 0 0 0,0 0 0 0 0,0 0 1 0 0,0 0-1 0 0,0 0 0 0 0,0 0 0 0 0,0 0 0 0 0,0 0 0 0 0,0-1 0 0 0,0 1 1 0 0,0 0-1 0 0,0 0 0 0 0,0 0 0 0 0,0 0 0 0 0,0 0 0 0 0,0 0 1 0 0,0 0-1 0 0,0 0 0 0 0,0 0 0 0 0,0 0 0 0 0,0 0 0 0 0,0-1 0 0 0,0 1 1 0 0,0 0-1 0 0,0 0 0 0 0,0 0 0 0 0,0 0 0 0 0,0 0 0 0 0,0 0 1 0 0,0 0-1 0 0,0 0 0 0 0,0 0 0 0 0,0 0 0 0 0,1 0 0 0 0,-1 0 0 0 0,0 0 1 0 0,0 0-1 0 0,0 0 0 0 0,0 0 0 0 0,0 0 0 0 0,0 0 0 0 0,0 0 1 0 0,0-1-1 0 0,0 1 0 0 0,0 0 0 0 0,0 0 0 0 0,0 0 0 0 0,1 0 0 0 0,-1 0 1 0 0,0 0-1 0 0,0 0 0 0 0,0 0 0 0 0,0 0 0 0 0,0 0 0 0 0,0 0 1 0 0,0 1-1 0 0,0-1 0 0 0,0 0 0 0 0,0 0 0 0 0,9 4 1504 0 0,6 6-576 0 0,-11-7-864 0 0,-1 0 1 0 0,0 1-1 0 0,0-1 1 0 0,0 1-1 0 0,0 0 0 0 0,-1-1 1 0 0,1 1-1 0 0,-1 0 1 0 0,0 1-1 0 0,0-1 1 0 0,-1 0-1 0 0,1 0 1 0 0,-1 1-1 0 0,0-1 1 0 0,0 5-1 0 0,2 11 191 0 0,-1-1 1 0 0,-1 24-1 0 0,-1-19-92 0 0,-5 134 761 0 0,0 25-438 0 0,30 74-450 0 0,-25-253-126 0 0,1 21-15 0 0,-1-24 15 0 0,0 1-1 0 0,0-1 1 0 0,0 0 0 0 0,-1 1-1 0 0,1-1 1 0 0,0 1 0 0 0,-1-1-1 0 0,1 0 1 0 0,0 1-1 0 0,-1-1 1 0 0,0 0 0 0 0,1 0-1 0 0,-2 2 1 0 0,2-3-6 0 0,0 0 0 0 0,0 0 0 0 0,0 0 0 0 0,0 0 0 0 0,0 1-1 0 0,0-1 1 0 0,0 0 0 0 0,-1 0 0 0 0,1 0 0 0 0,0 0 0 0 0,0 0 0 0 0,0 0 0 0 0,0 0 0 0 0,0 0 0 0 0,0 0 0 0 0,0 0 0 0 0,-1 0-1 0 0,1 0 1 0 0,0 0 0 0 0,0 0 0 0 0,0 0 0 0 0,0 0 0 0 0,0 0 0 0 0,0 0 0 0 0,-1 0 0 0 0,1 0 0 0 0,0 0 0 0 0,0 0-1 0 0,0 0 1 0 0,0 0 0 0 0,0 0 0 0 0,0 0 0 0 0,-1 0 0 0 0,1 0 0 0 0,0 0 0 0 0,0 0 0 0 0,0 0 0 0 0,0 0 0 0 0,0 0 0 0 0,0 0-1 0 0,0 0 1 0 0,0-1 0 0 0,-1 1 0 0 0,-2-8-1186 0 0,1-12-1908 0 0,2 17 2159 0 0,-1-8-1247 0 0,1-1-114 0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9:43.16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106 60 8 0 0,'-50'-11'8405'0'0,"45"10"-7180"0"0,0 0 1 0 0,1 0-1 0 0,-1 1 1 0 0,1 0 0 0 0,-1 0-1 0 0,-8 1 1 0 0,25-4-855 0 0,0 0 1 0 0,0 0 0 0 0,0 2-1 0 0,0-1 1 0 0,20 1 0 0 0,17-2 264 0 0,178-10 695 0 0,-219 13-1246 0 0,0 0 1 0 0,0-1-1 0 0,-1 0 1 0 0,16-4 0 0 0,-51-4 78 0 0,4 8-201 0 0,0 0 0 0 0,1 2 1 0 0,-1 0-1 0 0,-46 10 0 0 0,-90 33-85 0 0,152-41 114 0 0,-20 4 64 0 0,19-5-43 0 0,0 0 1 0 0,0 1 0 0 0,-12 5 0 0 0,37-15-35 0 0,0 1 0 0 0,0 1 0 0 0,0 0 0 0 0,0 1 0 0 0,1 1 0 0 0,24-1 0 0 0,6 1 42 0 0,54 5 0 0 0,-87-2-53 0 0,-8 0-7 0 0,-1 0 0 0 0,0 1 0 0 0,1-1-1 0 0,-1 1 1 0 0,1 0 0 0 0,-1 0-1 0 0,10 4 1 0 0,-15-5 17 0 0,0 0-1 0 0,0 0 1 0 0,1 0 0 0 0,-1 0-1 0 0,0 0 1 0 0,0 0-1 0 0,0 0 1 0 0,1 0-1 0 0,-1 1 1 0 0,0-1 0 0 0,0 0-1 0 0,0 0 1 0 0,0 0-1 0 0,1 0 1 0 0,-1 0 0 0 0,0 0-1 0 0,0 1 1 0 0,0-1-1 0 0,0 0 1 0 0,0 0 0 0 0,0 0-1 0 0,1 0 1 0 0,-1 1-1 0 0,0-1 1 0 0,0 0-1 0 0,0 0 1 0 0,0 0 0 0 0,0 1-1 0 0,0-1 1 0 0,0 0-1 0 0,0 0 1 0 0,0 0 0 0 0,0 1-1 0 0,0-1 1 0 0,0 0-1 0 0,0 0 1 0 0,0 0 0 0 0,0 1-1 0 0,0-1 1 0 0,0 0-1 0 0,0 0 1 0 0,0 0-1 0 0,0 0 1 0 0,0 1 0 0 0,-1-1-1 0 0,1 0 1 0 0,0 0-1 0 0,0 0 1 0 0,0 0 0 0 0,0 1-1 0 0,-11 6-3614 0 0,7-4 834 0 0,-2 1-403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1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6 1272 0 0,'-5'-1'9667'0'0,"5"0"-9619"0"0,0 1 0 0 0,0 0 0 0 0,0-1 0 0 0,0 1 0 0 0,1 0 0 0 0,-1 0 0 0 0,0-1 0 0 0,0 1 0 0 0,0 0 0 0 0,1 0 0 0 0,-1 0 0 0 0,0-1 0 0 0,0 1 0 0 0,1 0 0 0 0,-1 0 0 0 0,0 0 0 0 0,1 0 0 0 0,-1 0 1 0 0,0 0-1 0 0,0-1 0 0 0,1 1 0 0 0,-1 0 0 0 0,0 0 0 0 0,1 0 0 0 0,-1 0 0 0 0,0 0 0 0 0,1 0 0 0 0,-1 0 0 0 0,0 0 0 0 0,1 1 0 0 0,2-1 283 0 0,1 0 1 0 0,-1 0-1 0 0,0 0 0 0 0,0 1 1 0 0,0-1-1 0 0,1 1 0 0 0,-1 0 1 0 0,0 0-1 0 0,0 1 1 0 0,0-1-1 0 0,0 0 0 0 0,0 1 1 0 0,-1 0-1 0 0,1-1 0 0 0,4 6 1 0 0,-4-5-214 0 0,-1 1 0 0 0,0 0 1 0 0,0 0-1 0 0,0 0 0 0 0,0 0 0 0 0,0 0 1 0 0,-1 0-1 0 0,1 0 0 0 0,-1 1 1 0 0,0-1-1 0 0,0 0 0 0 0,0 1 1 0 0,-1-1-1 0 0,1 7 0 0 0,0 13 117 0 0,-1 0-1 0 0,-1-1 0 0 0,-5 29 1 0 0,-19 68 189 0 0,10-51-347 0 0,12-51-72 0 0,-7 27 58 0 0,-5 79 0 0 0,14-109-101 0 0,1-1 0 0 0,0 1 0 0 0,2-1-1 0 0,-1 0 1 0 0,1 1 0 0 0,1-1 0 0 0,1 0-1 0 0,0 0 1 0 0,0-1 0 0 0,10 20 0 0 0,-12-28-46 0 0,1 1 0 0 0,0-1 0 0 0,0 0 0 0 0,0 0 0 0 0,1 0 0 0 0,-1 0 0 0 0,1-1 0 0 0,0 1 1 0 0,0-1-1 0 0,0 0 0 0 0,1 0 0 0 0,-1 0 0 0 0,1-1 0 0 0,4 3 0 0 0,-3-3-259 0 0,1 0-1 0 0,-1-1 0 0 0,0 0 1 0 0,0 0-1 0 0,1 0 1 0 0,-1 0-1 0 0,0-1 1 0 0,1 0-1 0 0,-1-1 1 0 0,0 1-1 0 0,8-3 1 0 0,0 0-1905 0 0,-1 0 0 0 0,17-8 1 0 0,-16 6-666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1.43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25 1760 0 0,'6'2'9714'0'0,"15"0"-8580"0"0,-8 0-178 0 0,36 5 228 0 0,1-1-1 0 0,-1-3 1 0 0,66-4-1 0 0,147-26-1595 0 0,-142 12-2475 0 0,-97 12 1115 0 0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9:43.1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58 512 0 0,'-14'-26'3270'0'0,"14"25"-2785"0"0,-1 0 0 0 0,1 0-1 0 0,0 0 1 0 0,-1 0 0 0 0,1 0-1 0 0,0 0 1 0 0,-1 0 0 0 0,1-1-1 0 0,0 1 1 0 0,0 0 0 0 0,0 0-1 0 0,0 0 1 0 0,0 0 0 0 0,0-1-1 0 0,0 1 1 0 0,1 0 0 0 0,-1 0-1 0 0,0 0 1 0 0,1 0 0 0 0,-1 0 0 0 0,0 0-1 0 0,2-2 1 0 0,-1 2-304 0 0,-1 1 1 0 0,1-1 0 0 0,0 1-1 0 0,0-1 1 0 0,-1 1-1 0 0,1 0 1 0 0,0 0-1 0 0,0-1 1 0 0,-1 1-1 0 0,1 0 1 0 0,0 0 0 0 0,0 0-1 0 0,0 0 1 0 0,-1-1-1 0 0,1 1 1 0 0,0 1-1 0 0,0-1 1 0 0,0 0-1 0 0,-1 0 1 0 0,1 0 0 0 0,0 0-1 0 0,0 0 1 0 0,0 1-1 0 0,-1-1 1 0 0,1 0-1 0 0,0 1 1 0 0,0-1-1 0 0,-1 1 1 0 0,1-1 0 0 0,0 1-1 0 0,-1-1 1 0 0,1 1-1 0 0,24 23 799 0 0,-19-18-552 0 0,37 37 351 0 0,-3 2 0 0 0,43 61 0 0 0,-63-76-680 0 0,-1 1 0 0 0,-2 1-1 0 0,-1 0 1 0 0,-2 2 0 0 0,12 36 0 0 0,-8-9-25 0 0,-3 0 1 0 0,-3 1-1 0 0,-2 1 0 0 0,-4 0 1 0 0,-1 0-1 0 0,-4 0 0 0 0,-2 0 1 0 0,-12 74-1 0 0,7-95-166 0 0,-2 0 0 0 0,-24 73-1 0 0,28-103 68 0 0,0 0-1 0 0,-2 0 1 0 0,1-1-1 0 0,-2 0 0 0 0,1 0 1 0 0,-1-1-1 0 0,-1 0 1 0 0,0 0-1 0 0,0-1 1 0 0,-1 0-1 0 0,0 0 1 0 0,-1-1-1 0 0,0 0 1 0 0,-13 8-1 0 0,-5-1-1035 0 0,-40 15 0 0 0,2-8-5273 0 0,54-19 3533 0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4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77 107 512 0 0,'-2'5'1266'0'0,"1"-3"-739"0"0,0 0 0 0 0,1 0-1 0 0,-1 0 1 0 0,0-1 0 0 0,0 1-1 0 0,0 0 1 0 0,0 0-1 0 0,0-1 1 0 0,0 1 0 0 0,-1-1-1 0 0,1 1 1 0 0,0-1 0 0 0,-3 3-1 0 0,2-31 3738 0 0,-1-5-1539 0 0,3 30-2508 0 0,-1 1 1 0 0,1-1 0 0 0,0 0-1 0 0,-1 1 1 0 0,1-1-1 0 0,-1 0 1 0 0,0 1-1 0 0,1-1 1 0 0,-1 1-1 0 0,0-1 1 0 0,0 1-1 0 0,0 0 1 0 0,0-1-1 0 0,0 1 1 0 0,-3-3-1 0 0,3 4-128 0 0,1 0 0 0 0,-1 0 0 0 0,0 0 0 0 0,0 0-1 0 0,1 0 1 0 0,-1 0 0 0 0,0 0 0 0 0,1 0 0 0 0,-1 0 0 0 0,0 0-1 0 0,0 1 1 0 0,1-1 0 0 0,-1 0 0 0 0,0 0 0 0 0,1 1 0 0 0,-1-1-1 0 0,1 0 1 0 0,-1 1 0 0 0,0-1 0 0 0,1 0 0 0 0,-1 1 0 0 0,1-1-1 0 0,-1 1 1 0 0,1-1 0 0 0,-1 1 0 0 0,1 0 0 0 0,-1-1 0 0 0,1 1 0 0 0,0-1-1 0 0,-1 2 1 0 0,-11 20 835 0 0,10-15-779 0 0,0 1-1 0 0,1-1 0 0 0,0 0 0 0 0,0 1 0 0 0,0-1 1 0 0,1 14-1 0 0,8 47 294 0 0,-3-34-251 0 0,1 2-33 0 0,-4-22-123 0 0,1 1-1 0 0,-1 15 1 0 0,-3-22 17 0 0,-1-16-71 0 0,-1-18-20 0 0,4 14 28 0 0,1 1 0 0 0,0-1-1 0 0,0 1 1 0 0,1-1 0 0 0,6-11-1 0 0,1-12-30 0 0,-3 10 13 0 0,-2 3 29 0 0,2-1 1 0 0,12-30-1 0 0,-16 48-3 0 0,-1-1-1 0 0,1 1 1 0 0,0 0-1 0 0,1 0 1 0 0,-1 0 0 0 0,1 1-1 0 0,0-1 1 0 0,0 1-1 0 0,0 0 1 0 0,0 0 0 0 0,1 0-1 0 0,0 0 1 0 0,0 1-1 0 0,9-5 1 0 0,-12 7 9 0 0,0 0-1 0 0,0 1 1 0 0,0-1 0 0 0,0 0-1 0 0,0 1 1 0 0,0-1 0 0 0,0 1-1 0 0,0 0 1 0 0,0 0 0 0 0,1 0 0 0 0,-1 0-1 0 0,0 0 1 0 0,0 0 0 0 0,0 0-1 0 0,0 1 1 0 0,0-1 0 0 0,1 1-1 0 0,-1 0 1 0 0,2 0 0 0 0,-2 1-3 0 0,1 0 0 0 0,0 0 0 0 0,-1 0 0 0 0,1 0 0 0 0,-1 0 1 0 0,0 0-1 0 0,0 1 0 0 0,1-1 0 0 0,-2 1 0 0 0,1 0 0 0 0,2 4 1 0 0,2 5 4 0 0,-1 1 1 0 0,0 0 0 0 0,-1 0 0 0 0,4 24 0 0 0,-3-14-10 0 0,0-4 36 0 0,-1 0-1 0 0,-2 1 1 0 0,1-1 0 0 0,-2 0-1 0 0,-2 27 1 0 0,1-37 19 0 0,0-8-45 0 0,0 0-1 0 0,0 0 0 0 0,0 0 0 0 0,0 0 1 0 0,0-1-1 0 0,0 1 0 0 0,0 0 0 0 0,0 0 1 0 0,-1 0-1 0 0,1 0 0 0 0,0 0 1 0 0,-1-1-1 0 0,1 1 0 0 0,0 0 0 0 0,-1 0 1 0 0,1-1-1 0 0,-1 1 0 0 0,1 0 0 0 0,-2 0 1 0 0,11-23-72 0 0,41-76-141 0 0,21-37-135 0 0,-67 129 319 0 0,1 0 1 0 0,0 0-1 0 0,0 0 0 0 0,0 0 0 0 0,1 1 0 0 0,0 0 0 0 0,10-7 0 0 0,-14 10 25 0 0,0 1-1 0 0,1-1 0 0 0,-1 1 0 0 0,0 0 0 0 0,0 0 1 0 0,0 0-1 0 0,1 0 0 0 0,-1 0 0 0 0,1 1 0 0 0,-1-1 1 0 0,0 1-1 0 0,1 0 0 0 0,-1-1 0 0 0,1 1 0 0 0,-1 0 1 0 0,1 0-1 0 0,-1 0 0 0 0,1 1 0 0 0,-1-1 0 0 0,1 1 1 0 0,-1-1-1 0 0,1 1 0 0 0,-1 0 0 0 0,0 0 0 0 0,0 0 1 0 0,1 0-1 0 0,2 2 0 0 0,-3 0 3 0 0,0-1-1 0 0,0 0 1 0 0,0 1 0 0 0,0 0 0 0 0,0-1 0 0 0,0 1-1 0 0,-1 0 1 0 0,0 0 0 0 0,1 0 0 0 0,-1 0 0 0 0,0 0-1 0 0,-1 0 1 0 0,2 7 0 0 0,0 5 25 0 0,0 25 0 0 0,-1-27 12 0 0,-3 40 35 0 0,1-41-73 0 0,1 0 0 0 0,-1 1 0 0 0,2-1-1 0 0,0 1 1 0 0,0-1 0 0 0,6 18 0 0 0,-7-28-14 0 0,0-1 0 0 0,1 0 0 0 0,-1 0 1 0 0,1 0-1 0 0,-1 0 0 0 0,1 0 0 0 0,-1 0 0 0 0,1 0 1 0 0,0 0-1 0 0,-1 0 0 0 0,1 0 0 0 0,0 0 1 0 0,0-1-1 0 0,0 1 0 0 0,0 0 0 0 0,0 0 1 0 0,0-1-1 0 0,0 1 0 0 0,0-1 0 0 0,0 1 1 0 0,2 0-1 0 0,-1-1-84 0 0,0 1 1 0 0,0-1 0 0 0,0 0-1 0 0,0 0 1 0 0,1 0-1 0 0,-1 0 1 0 0,0-1-1 0 0,0 1 1 0 0,0 0 0 0 0,0-1-1 0 0,3-1 1 0 0,4-1-1352 0 0,-1-1 0 0 0,1-1 0 0 0,-1 0 1 0 0,10-7-1 0 0,-5 2-2743 0 0,2-1 1705 0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5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88 696 0 0,'-4'-2'1448'0'0,"0"0"1"0"0,0 0-1 0 0,0 0 1 0 0,-1 1-1 0 0,1 0 0 0 0,-1 0 1 0 0,1 0-1 0 0,-1 0 0 0 0,-7 0 1 0 0,9 2-1088 0 0,0-1 1 0 0,0 1 0 0 0,0-1 0 0 0,1 1-1 0 0,-1 0 1 0 0,0 0 0 0 0,0 0-1 0 0,0 1 1 0 0,1-1 0 0 0,-1 1 0 0 0,1-1-1 0 0,-1 1 1 0 0,1 0 0 0 0,-1 0-1 0 0,-2 3 1 0 0,-1 2-149 0 0,0 0-1 0 0,1 0 1 0 0,0 0-1 0 0,1 1 1 0 0,-1 0-1 0 0,1-1 1 0 0,1 2-1 0 0,0-1 1 0 0,-3 11 0 0 0,3-8-152 0 0,0-1 1 0 0,1 1 0 0 0,1-1 0 0 0,0 1 0 0 0,0 0 0 0 0,1 0 0 0 0,2 14 0 0 0,-2-22-69 0 0,1 0 1 0 0,0 0-1 0 0,-1 0 1 0 0,1 0 0 0 0,0 0-1 0 0,1 0 1 0 0,-1 0-1 0 0,0 0 1 0 0,1-1 0 0 0,0 1-1 0 0,0 0 1 0 0,-1-1-1 0 0,1 1 1 0 0,1-1-1 0 0,-1 0 1 0 0,0 0 0 0 0,4 3-1 0 0,-1-2-19 0 0,-1-1-1 0 0,0 0 0 0 0,0 0 1 0 0,1 0-1 0 0,0-1 1 0 0,-1 1-1 0 0,1-1 1 0 0,0 0-1 0 0,-1 0 0 0 0,9-1 1 0 0,-4 1-49 0 0,1-2 1 0 0,-1 1-1 0 0,1-1 1 0 0,-1-1-1 0 0,0 0 1 0 0,0 0-1 0 0,0-1 1 0 0,0 0 0 0 0,0 0-1 0 0,-1-1 1 0 0,12-6-1 0 0,-7 1-12 0 0,0 0-1 0 0,-1-1 1 0 0,19-18 0 0 0,-27 23 81 0 0,0 1 1 0 0,0-1-1 0 0,-1 0 0 0 0,0-1 1 0 0,0 1-1 0 0,0-1 1 0 0,0 1-1 0 0,-1-1 1 0 0,0 0-1 0 0,0 0 1 0 0,0 0-1 0 0,0-7 1 0 0,-1 4-1 0 0,-1 0 1 0 0,0 0-1 0 0,0 0 1 0 0,-1 0-1 0 0,0 0 0 0 0,-1 1 1 0 0,0-1-1 0 0,0 0 1 0 0,-5-10-1 0 0,5 12 4 0 0,-1 1 0 0 0,0 0-1 0 0,0-1 1 0 0,-1 1 0 0 0,0 1-1 0 0,0-1 1 0 0,0 0 0 0 0,-1 1 0 0 0,1 0-1 0 0,-1 0 1 0 0,-1 0 0 0 0,-7-5-1 0 0,11 9 10 0 0,-1-1 0 0 0,1 1-1 0 0,-1 0 1 0 0,1 0 0 0 0,-1 0 0 0 0,1 0-1 0 0,-1 1 1 0 0,0-1 0 0 0,1 1 0 0 0,-1 0-1 0 0,0-1 1 0 0,0 1 0 0 0,1 0-1 0 0,-5 1 1 0 0,3 0 4 0 0,-1 0 0 0 0,1 0 0 0 0,-1 1-1 0 0,1-1 1 0 0,0 1 0 0 0,-1 0 0 0 0,-6 5 0 0 0,1 0 41 0 0,0 1 1 0 0,0 0 0 0 0,1 1 0 0 0,0 0 0 0 0,-10 15-1 0 0,7-8 29 0 0,0 1-1 0 0,1 0 0 0 0,-12 29 1 0 0,19-38-55 0 0,1 1 1 0 0,0-1 0 0 0,0 1 0 0 0,1 0 0 0 0,0-1 0 0 0,1 1-1 0 0,-1 0 1 0 0,2 0 0 0 0,-1 0 0 0 0,2 13 0 0 0,0-18-21 0 0,0 0 0 0 0,0-1-1 0 0,0 1 1 0 0,0 0 0 0 0,1-1 0 0 0,-1 1 0 0 0,1-1 0 0 0,0 0 0 0 0,0 1 0 0 0,0-1 0 0 0,0 0 0 0 0,1 0 0 0 0,-1 0 0 0 0,1 0 0 0 0,0-1 0 0 0,0 1 0 0 0,0-1 0 0 0,0 0 0 0 0,0 0 0 0 0,1 0 0 0 0,-1 0 0 0 0,0 0 0 0 0,1-1 0 0 0,0 1 0 0 0,-1-1 0 0 0,1 0 0 0 0,0 0 0 0 0,6 0 0 0 0,-4 0-14 0 0,1 0 0 0 0,-1-1 1 0 0,1 0-1 0 0,-1 0 0 0 0,1-1 1 0 0,-1 0-1 0 0,1 0 0 0 0,-1 0 1 0 0,0-1-1 0 0,1 1 0 0 0,-1-2 1 0 0,0 1-1 0 0,0-1 0 0 0,0 0 1 0 0,-1 0-1 0 0,7-5 0 0 0,2-3-28 0 0,-1 0 0 0 0,0-1 0 0 0,11-15 0 0 0,-20 22 29 0 0,0-1 0 0 0,0 1 0 0 0,0-1 0 0 0,-1 1 0 0 0,0-1 1 0 0,-1 0-1 0 0,1-1 0 0 0,-1 1 0 0 0,0 0 0 0 0,0-1 0 0 0,0-8 1 0 0,6-93-87 0 0,-11 121 199 0 0,-1 2-41 0 0,1-1 0 0 0,-2 15 0 0 0,5-21-49 0 0,0-1-1 0 0,0 1 1 0 0,1-1 0 0 0,0 1 0 0 0,0-1 0 0 0,1 0 0 0 0,0 1 0 0 0,0-1 0 0 0,0 0 0 0 0,1 0 0 0 0,0 0 0 0 0,1-1 0 0 0,5 9 0 0 0,-5-9-21 0 0,0-1 0 0 0,1 0 1 0 0,-1-1-1 0 0,1 1 0 0 0,0-1 0 0 0,0 0 0 0 0,1 0 1 0 0,-1-1-1 0 0,1 1 0 0 0,0-1 0 0 0,-1 0 0 0 0,1-1 1 0 0,1 0-1 0 0,-1 0 0 0 0,11 3 0 0 0,-7-4-128 0 0,10 3-306 0 0,27 2-1 0 0,-13-7-2702 0 0,-29 0 1710 0 0,1 0 1 0 0,-1 0 0 0 0,0-1 0 0 0,6-2 0 0 0,0-2-2927 0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5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2 1064 0 0,'-6'-2'15122'0'0,"6"7"-14888"0"0,57 142 4902 0 0,-33-90-4322 0 0,-14-34-623 0 0,1 0-1 0 0,14 23 1 0 0,-17-35-342 0 0,-1 0-1 0 0,2-1 1 0 0,-1 1 0 0 0,1-2-1 0 0,17 15 1 0 0,-23-22-114 0 0,-1 0 0 0 0,1-1 0 0 0,-1 1 0 0 0,1-1-1 0 0,0 0 1 0 0,-1 0 0 0 0,6 1 0 0 0,11 1-4033 0 0,-8-3 974 0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5.7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323 6 856 0 0,'-3'-1'953'0'0,"1"0"0"0"0,-1 0-1 0 0,0 0 1 0 0,0 1 0 0 0,0-1 0 0 0,1 1-1 0 0,-1-1 1 0 0,0 1 0 0 0,0 0 0 0 0,0 0-1 0 0,0 1 1 0 0,0-1 0 0 0,1 1 0 0 0,-1-1-1 0 0,0 1 1 0 0,0 0 0 0 0,1 0 0 0 0,-4 2-1 0 0,-16 14 1687 0 0,-8 16-1734 0 0,2 1 0 0 0,-34 55 0 0 0,11-15-1112 0 0,31-47-171 0 0,-13 16-1823 0 0,16-13-3875 0 0,14-21 2877 0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5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0 3105 0 0,'-26'19'10417'0'0,"3"5"-5889"0"0,-17 30-2757 0 0,29-37-698 0 0,5-9-840 0 0,1 0-1 0 0,0 0 1 0 0,1 1 0 0 0,0 0-1 0 0,0 0 1 0 0,1 0 0 0 0,0 1-1 0 0,0-1 1 0 0,-1 18 0 0 0,3-24-260 0 0,1 0 0 0 0,0 0 1 0 0,0 0-1 0 0,0 0 0 0 0,1 0 0 0 0,-1 0 1 0 0,1 0-1 0 0,-1 0 0 0 0,1 0 0 0 0,0 0 1 0 0,0-1-1 0 0,0 1 0 0 0,1 0 0 0 0,-1 0 1 0 0,0-1-1 0 0,1 1 0 0 0,0-1 0 0 0,0 0 1 0 0,0 1-1 0 0,0-1 0 0 0,0 0 0 0 0,0 0 1 0 0,0 0-1 0 0,1 0 0 0 0,-1-1 1 0 0,1 1-1 0 0,-1-1 0 0 0,1 1 0 0 0,0-1 1 0 0,0 0-1 0 0,-1 0 0 0 0,1 0 0 0 0,0 0 1 0 0,0-1-1 0 0,4 1 0 0 0,1 0-535 0 0,1 0-1 0 0,-1-1 1 0 0,0 0 0 0 0,1-1-1 0 0,-1 0 1 0 0,0 0 0 0 0,0-1-1 0 0,1 0 1 0 0,-1 0 0 0 0,-1-1-1 0 0,11-4 1 0 0,6-4-2353 0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6.1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8 4249 0 0,'-22'-3'4921'0'0,"-1"0"3705"0"0,-1 2-6282 0 0,9 2-615 0 0,3 4-481 0 0,2-1-696 0 0,4 2 16 0 0,3 1-360 0 0,3 0-72 0 0,3 1-88 0 0,1-1-48 0 0,5 2-112 0 0,0-1-168 0 0,2 3 152 0 0,2-1-1176 0 0,0 0-1665 0 0,2 3-167 0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7.4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1 105 512 0 0,'1'-3'1233'0'0,"0"0"-1"0"0,1 1 1 0 0,-1-1 0 0 0,1 1-1 0 0,-1 0 1 0 0,1-1 0 0 0,4-3-1 0 0,-5 5-743 0 0,1 1 0 0 0,-1-1 0 0 0,1 0 0 0 0,0 0 0 0 0,-1 0 1 0 0,1 1-1 0 0,0-1 0 0 0,0 1 0 0 0,-1 0 0 0 0,1-1 0 0 0,0 1 0 0 0,0 0 0 0 0,3 0 0 0 0,-4 0-276 0 0,1 0 0 0 0,-1 0 0 0 0,0 0 1 0 0,0 0-1 0 0,0 0 0 0 0,0 1 0 0 0,1-1 1 0 0,-1 0-1 0 0,0 0 0 0 0,0 1 0 0 0,0-1 1 0 0,0 1-1 0 0,0-1 0 0 0,0 1 0 0 0,0-1 1 0 0,0 1-1 0 0,0 0 0 0 0,1 1 0 0 0,-1-1-77 0 0,0 0-1 0 0,-1 1 0 0 0,1-1 0 0 0,0 0 1 0 0,-1 1-1 0 0,1-1 0 0 0,-1 1 0 0 0,0-1 1 0 0,1 1-1 0 0,-1-1 0 0 0,0 1 0 0 0,0-1 1 0 0,0 4-1 0 0,-2 23 587 0 0,0 0 0 0 0,-10 40 0 0 0,-2 18-59 0 0,13-85-657 0 0,1 0 0 0 0,0 0 0 0 0,0 0 0 0 0,0 1 0 0 0,0-1 0 0 0,0 0 0 0 0,0 0 1 0 0,0 1-1 0 0,0-1 0 0 0,0 0 0 0 0,1 0 0 0 0,-1 0 0 0 0,0 1 0 0 0,1-1 1 0 0,-1 0-1 0 0,1 0 0 0 0,0 0 0 0 0,-1 0 0 0 0,2 2 0 0 0,8-18-15 0 0,3-11-11 0 0,-1 0 0 0 0,14-48 0 0 0,-20 52 4 0 0,1 1 1 0 0,1 0-1 0 0,1 1 1 0 0,1 0-1 0 0,21-33 1 0 0,-28 49 11 0 0,0 0 0 0 0,0 1 1 0 0,0 0-1 0 0,1 0 0 0 0,-1 0 1 0 0,1 0-1 0 0,0 0 0 0 0,0 1 1 0 0,0-1-1 0 0,0 1 0 0 0,0 0 1 0 0,0 1-1 0 0,1-1 0 0 0,5-1 1 0 0,-8 3 4 0 0,0-1 0 0 0,1 1 0 0 0,-1 0 1 0 0,0 0-1 0 0,1 0 0 0 0,-1 0 0 0 0,0 1 1 0 0,1-1-1 0 0,-1 1 0 0 0,0-1 0 0 0,1 1 1 0 0,-1 0-1 0 0,0-1 0 0 0,0 1 0 0 0,0 1 1 0 0,0-1-1 0 0,0 0 0 0 0,0 0 0 0 0,0 1 1 0 0,0-1-1 0 0,0 1 0 0 0,-1-1 0 0 0,1 1 1 0 0,-1 0-1 0 0,1 0 0 0 0,-1 0 0 0 0,0 0 1 0 0,1 0-1 0 0,0 2 0 0 0,3 7 3 0 0,0 0-1 0 0,-1 1 0 0 0,0-1 1 0 0,4 23-1 0 0,2 51 95 0 0,-1-6 45 0 0,7-8-75 0 0,-16-71-69 0 0,0 0 0 0 0,0 0 0 0 0,0 0 0 0 0,0 1 0 0 0,0-1 0 0 0,0 0-1 0 0,0 0 1 0 0,0 0 0 0 0,1 1 0 0 0,-1-1 0 0 0,0 0 0 0 0,0 0 0 0 0,0 0 0 0 0,0 0 0 0 0,0 1 0 0 0,0-1 0 0 0,1 0 0 0 0,-1 0 0 0 0,0 0 0 0 0,0 0 0 0 0,0 0 0 0 0,0 1 0 0 0,1-1 0 0 0,-1 0 0 0 0,0 0 0 0 0,0 0 0 0 0,0 0 0 0 0,1 0 0 0 0,-1 0 0 0 0,0 0 0 0 0,0 0 0 0 0,1 0 0 0 0,-1 0 0 0 0,0 0 0 0 0,9-4-29 0 0,6-10-58 0 0,-5 3-13 0 0,-1-1-1 0 0,0-1 1 0 0,-1 0-1 0 0,-1 0 1 0 0,11-26 0 0 0,18-74-306 0 0,-35 110 405 0 0,2-9-30 0 0,1 1 0 0 0,5-13 0 0 0,-8 22 31 0 0,0 0-1 0 0,0 0 1 0 0,0 0-1 0 0,0 0 0 0 0,0 0 1 0 0,1 1-1 0 0,-1-1 1 0 0,0 0-1 0 0,1 1 1 0 0,-1-1-1 0 0,1 1 1 0 0,0-1-1 0 0,-1 1 0 0 0,1 0 1 0 0,0-1-1 0 0,0 1 1 0 0,0 0-1 0 0,0 1 1 0 0,3-2-1 0 0,-5 2 4 0 0,1 0 1 0 0,-1 0-1 0 0,1 0 1 0 0,-1 0-1 0 0,1 0 1 0 0,-1 0-1 0 0,1 0 1 0 0,-1 1-1 0 0,0-1 1 0 0,1 0-1 0 0,-1 0 0 0 0,1 0 1 0 0,-1 1-1 0 0,0-1 1 0 0,1 0-1 0 0,-1 1 1 0 0,1-1-1 0 0,-1 0 1 0 0,0 1-1 0 0,1-1 0 0 0,-1 0 1 0 0,0 1-1 0 0,0-1 1 0 0,1 1-1 0 0,-1-1 1 0 0,0 1-1 0 0,0-1 1 0 0,0 0-1 0 0,0 1 1 0 0,1-1-1 0 0,-1 1 0 0 0,0 0 1 0 0,3 20 72 0 0,-3-17-62 0 0,4 72 72 0 0,1 12 69 0 0,-3-77-125 0 0,-1 0 1 0 0,2-1-1 0 0,0 1 0 0 0,0 0 1 0 0,8 17-1 0 0,-9-24-28 0 0,1 0-1 0 0,-1 0 0 0 0,1 0 1 0 0,-1-1-1 0 0,1 1 1 0 0,0-1-1 0 0,0 1 1 0 0,1-1-1 0 0,-1 0 1 0 0,0-1-1 0 0,1 1 1 0 0,0 0-1 0 0,0-1 0 0 0,8 4 1 0 0,-9-5-10 0 0,1 0 1 0 0,-1 0 0 0 0,1 0-1 0 0,-1-1 1 0 0,1 1-1 0 0,0-1 1 0 0,-1 0-1 0 0,1 0 1 0 0,-1 0 0 0 0,1 0-1 0 0,0-1 1 0 0,-1 0-1 0 0,1 1 1 0 0,-1-1-1 0 0,1 0 1 0 0,-1-1 0 0 0,1 1-1 0 0,5-4 1 0 0,-3 1-31 0 0,-1 0 1 0 0,1 0-1 0 0,-1 0 1 0 0,0-1-1 0 0,0 0 1 0 0,0 0-1 0 0,0 0 1 0 0,-1 0-1 0 0,0-1 1 0 0,0 0-1 0 0,-1 0 1 0 0,0 0-1 0 0,5-12 1 0 0,0-5-26 0 0,-1-1 0 0 0,5-39 0 0 0,5-16 0 0 0,-15 73 61 0 0,11-32 14 0 0,-12 36-10 0 0,0 0 0 0 0,0 0 0 0 0,0 0 0 0 0,0 0 0 0 0,0 0 0 0 0,1 0 0 0 0,-1 1 1 0 0,1-1-1 0 0,-1 0 0 0 0,1 1 0 0 0,0-1 0 0 0,0 1 0 0 0,-1-1 0 0 0,4 0 0 0 0,-5 2 1 0 0,0 0 0 0 0,0-1 0 0 0,0 1 0 0 0,1 0 0 0 0,-1 0 0 0 0,0 0 0 0 0,0 0 1 0 0,1 0-1 0 0,-1 0 0 0 0,0 0 0 0 0,0 0 0 0 0,1 0 0 0 0,-1 0 0 0 0,0 0 0 0 0,0 0 0 0 0,1 0 0 0 0,-1 0 0 0 0,0 0 0 0 0,0 0 1 0 0,1 0-1 0 0,-1 0 0 0 0,0 1 0 0 0,0-1 0 0 0,1 0 0 0 0,-1 0 0 0 0,0 0 0 0 0,0 0 0 0 0,0 0 0 0 0,1 1 0 0 0,-1-1 0 0 0,0 0 1 0 0,0 0-1 0 0,0 1 0 0 0,3 9 159 0 0,-3 13 132 0 0,-1-23-289 0 0,1 4 20 0 0,-8 114 528 0 0,8-104-504 0 0,0-1 0 0 0,1 0-1 0 0,1 1 1 0 0,0-1 0 0 0,1 0 0 0 0,8 23 0 0 0,-8-31-56 0 0,-1 0 0 0 0,1-1 0 0 0,0 1 0 0 0,0-1 0 0 0,0 0 0 0 0,0 1 0 0 0,1-2 0 0 0,0 1 0 0 0,0 0 0 0 0,0-1 0 0 0,0 1 0 0 0,1-1 0 0 0,-1-1 0 0 0,1 1 0 0 0,7 3 0 0 0,-7-4-321 0 0,-1 0 0 0 0,1-1 0 0 0,-1 0 0 0 0,1 1 0 0 0,-1-2 1 0 0,1 1-1 0 0,0 0 0 0 0,0-1 0 0 0,-1 0 0 0 0,1 0 0 0 0,0-1 0 0 0,-1 1 0 0 0,1-1 0 0 0,0 0 0 0 0,-1 0 0 0 0,1 0 0 0 0,7-4 0 0 0,14-11-8252 0 0,-11 6 3044 0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7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 2312 0 0,'-18'6'4361'0'0,"2"-5"2353"0"0,0 1-4626 0 0,5-1 1105 0 0,2 1-2489 0 0,2 2 208 0 0,5-1-296 0 0,1 1-263 0 0,1-1-321 0 0,4 0 16 0 0,2 0-96 0 0,4-2-88 0 0,2 1-161 0 0,2-1-55 0 0,5 1-1056 0 0,0 1-1673 0 0,0-1 17 0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8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103 127 4305 0 0,'-56'-21'13859'0'0,"21"2"-10521"0"0,34 18-3296 0 0,1 1 1 0 0,-1 0-1 0 0,0-1 1 0 0,1 1-1 0 0,-1-1 1 0 0,0 1-1 0 0,1-1 1 0 0,-1 1-1 0 0,1-1 0 0 0,-1 1 1 0 0,1-1-1 0 0,-1 0 1 0 0,1 1-1 0 0,-1-1 1 0 0,1 0-1 0 0,0 1 1 0 0,-1-1-1 0 0,1 0 0 0 0,0 0 1 0 0,-1 1-1 0 0,1-1 1 0 0,0 0-1 0 0,0 0 1 0 0,0 1-1 0 0,0-1 1 0 0,0 0-1 0 0,0 0 0 0 0,0 0 1 0 0,0 1-1 0 0,0-1 1 0 0,0 0-1 0 0,0 0 1 0 0,1 0-1 0 0,-1 1 1 0 0,0-1-1 0 0,0 0 1 0 0,1 1-1 0 0,-1-1 0 0 0,1 0 1 0 0,-1 1-1 0 0,0-1 1 0 0,1 0-1 0 0,-1 1 1 0 0,1-1-1 0 0,0 1 1 0 0,0-2-1 0 0,2-1-10 0 0,0 1 0 0 0,1-1-1 0 0,-1 1 1 0 0,1 0 0 0 0,-1 0 0 0 0,1 0 0 0 0,5-2 0 0 0,16-4 8 0 0,0 0 1 0 0,41-5-1 0 0,-50 10-48 0 0,0 2 0 0 0,0 0-1 0 0,0 1 1 0 0,0 0 0 0 0,23 5 0 0 0,-33-4 15 0 0,1 0 0 0 0,-1 1-1 0 0,0 0 1 0 0,0 0 0 0 0,0 1 0 0 0,0 0 0 0 0,0 0 0 0 0,-1 0 0 0 0,8 6 0 0 0,-11-7-2 0 0,0 0 0 0 0,1 0 0 0 0,-1 0 1 0 0,0 0-1 0 0,-1 1 0 0 0,1-1 0 0 0,0 1 0 0 0,-1-1 0 0 0,1 1 1 0 0,-1 0-1 0 0,0-1 0 0 0,0 1 0 0 0,0 0 0 0 0,0 0 0 0 0,0 0 1 0 0,-1 0-1 0 0,1 0 0 0 0,-1 0 0 0 0,0 0 0 0 0,0 0 0 0 0,0 0 1 0 0,-1 4-1 0 0,0 1 16 0 0,-1 0 1 0 0,0-1-1 0 0,0 1 0 0 0,-1 0 1 0 0,0-1-1 0 0,-1 0 0 0 0,1 1 1 0 0,-6 6-1 0 0,-5 6 124 0 0,-22 24-1 0 0,24-32-50 0 0,2 2 0 0 0,-1-1 1 0 0,1 1-1 0 0,-13 27 0 0 0,21-38-100 0 0,1 1-1 0 0,0-1 1 0 0,0 0 0 0 0,0 1-1 0 0,0-1 1 0 0,1 1 0 0 0,-1-1-1 0 0,1 1 1 0 0,0-1 0 0 0,0 1-1 0 0,0-1 1 0 0,0 1 0 0 0,1-1-1 0 0,0 1 1 0 0,-1-1 0 0 0,1 1-1 0 0,0-1 1 0 0,1 0 0 0 0,-1 1-1 0 0,1-1 1 0 0,-1 0 0 0 0,1 0-1 0 0,0 0 1 0 0,0 0 0 0 0,0 0-1 0 0,1-1 1 0 0,-1 1 0 0 0,1-1-1 0 0,-1 1 1 0 0,1-1 0 0 0,6 4-1 0 0,-3-2-150 0 0,0 0 0 0 0,1-1 0 0 0,-1 0-1 0 0,1 0 1 0 0,0 0 0 0 0,0-1 0 0 0,0 0 0 0 0,1 0 0 0 0,-1-1-1 0 0,0 0 1 0 0,1 0 0 0 0,-1-1 0 0 0,0 1 0 0 0,11-3-1 0 0,-7 0-1147 0 0,0-1-1 0 0,0 0 1 0 0,0 0-1 0 0,-1-2 0 0 0,1 1 1 0 0,17-12-1 0 0,-10 5-1748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1.9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 38 744 0 0,'-1'-14'4672'0'0,"1"13"-3953"0"0,0-1-1 0 0,-1 0 0 0 0,1 1 0 0 0,0-1 0 0 0,0 0 0 0 0,0 1 0 0 0,1-1 0 0 0,-1 0 0 0 0,0 1 0 0 0,1-1 0 0 0,-1 0 0 0 0,2-2 0 0 0,1 41 3511 0 0,0-19-3513 0 0,3 57 636 0 0,8 56-411 0 0,-8-96-877 0 0,23 112 132 0 0,-24-129-215 0 0,1-1 1 0 0,1 1-1 0 0,0-1 0 0 0,1 0 0 0 0,20 30 1 0 0,-25-43-18 0 0,0 0 0 0 0,0-1 0 0 0,1 1 0 0 0,-1-1 0 0 0,6 4 0 0 0,-8-6-170 0 0,1 0-1 0 0,-1 0 1 0 0,0 0-1 0 0,1-1 0 0 0,0 1 1 0 0,-1-1-1 0 0,1 1 0 0 0,2 0 1 0 0,-3-1-142 0 0,0 0 1 0 0,0 0 0 0 0,-1 0-1 0 0,1 0 1 0 0,0 0 0 0 0,0 0-1 0 0,0 0 1 0 0,0 0 0 0 0,-1-1-1 0 0,1 1 1 0 0,0 0 0 0 0,0-1-1 0 0,0 1 1 0 0,-1 0 0 0 0,1-1-1 0 0,0 1 1 0 0,1-2 0 0 0,2-2-2965 0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8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0 3841 0 0,'-11'2'2370'0'0,"5"-1"-266"0"0,0 0-1 0 0,1 0 1 0 0,-1 1-1 0 0,-8 3 1 0 0,3 4-137 0 0,10-9-1912 0 0,1 1-1 0 0,0-1 1 0 0,-1 1-1 0 0,1 0 1 0 0,0-1 0 0 0,0 1-1 0 0,-1-1 1 0 0,1 1-1 0 0,0 0 1 0 0,0-1 0 0 0,0 1-1 0 0,0 0 1 0 0,0-1-1 0 0,0 1 1 0 0,0 0 0 0 0,0-1-1 0 0,0 1 1 0 0,0 0-1 0 0,0-1 1 0 0,1 1-1 0 0,-1 0 1 0 0,0-1 0 0 0,0 1-1 0 0,1-1 1 0 0,-1 1-1 0 0,0 0 1 0 0,1-1 0 0 0,-1 1-1 0 0,1-1 1 0 0,-1 1-1 0 0,1-1 1 0 0,-1 1 0 0 0,1-1-1 0 0,-1 0 1 0 0,1 1-1 0 0,-1-1 1 0 0,1 1 0 0 0,-1-1-1 0 0,1 0 1 0 0,0 0-1 0 0,0 1 1 0 0,3 1 88 0 0,1 0-1 0 0,-1 0 1 0 0,1 0-1 0 0,5 1 1 0 0,15 2-104 0 0,1-1 1 0 0,-1-1-1 0 0,1-2 1 0 0,36-2-1 0 0,-54 1-47 0 0,32-2-800 0 0,62-11 0 0 0,-9-8-8419 0 0,-73 16 6365 0 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8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63 1680 0 0,'-2'-1'754'0'0,"-1"0"0"0"0,1 0-1 0 0,0 1 1 0 0,-1-1 0 0 0,1 0 0 0 0,0 1-1 0 0,-1 0 1 0 0,1-1 0 0 0,-1 1-1 0 0,1 0 1 0 0,0 0 0 0 0,-1 0 0 0 0,1 1-1 0 0,-1-1 1 0 0,1 1 0 0 0,0-1-1 0 0,-1 1 1 0 0,1 0 0 0 0,-3 1-1 0 0,2-1-244 0 0,1 1 0 0 0,-1 0 0 0 0,0 0 0 0 0,1 0 0 0 0,-1 1-1 0 0,1-1 1 0 0,-1 1 0 0 0,1-1 0 0 0,0 1 0 0 0,0 0 0 0 0,1 0-1 0 0,-4 4 1 0 0,3-2-369 0 0,0 0-1 0 0,0-1 0 0 0,1 1 1 0 0,-1 0-1 0 0,1 0 1 0 0,0 0-1 0 0,0 0 0 0 0,1 0 1 0 0,-1 0-1 0 0,1 0 0 0 0,1 1 1 0 0,-1-1-1 0 0,0 0 1 0 0,1 0-1 0 0,0 0 0 0 0,0 0 1 0 0,1 0-1 0 0,2 6 1 0 0,-1-6-134 0 0,0 0 1 0 0,0 0 0 0 0,1-1 0 0 0,-1 1 0 0 0,1-1 0 0 0,0 0 0 0 0,0 0 0 0 0,1 0 0 0 0,-1-1 0 0 0,1 0 0 0 0,0 0 0 0 0,0 0 0 0 0,0 0 0 0 0,0 0 0 0 0,0-1 0 0 0,0 0 0 0 0,1 0 0 0 0,-1-1-1 0 0,1 0 1 0 0,0 0 0 0 0,-1 0 0 0 0,1 0 0 0 0,0-1 0 0 0,-1 0 0 0 0,1 0 0 0 0,0-1 0 0 0,0 1 0 0 0,-1-1 0 0 0,1 0 0 0 0,-1-1 0 0 0,1 0 0 0 0,-1 1 0 0 0,6-4 0 0 0,2-1-76 0 0,0 0 1 0 0,-1-1 0 0 0,0 0 0 0 0,15-12 0 0 0,-21 14 31 0 0,0 0 0 0 0,-1-1 0 0 0,0 1 0 0 0,0-1 0 0 0,0-1 0 0 0,0 1 0 0 0,-1 0 0 0 0,0-1 0 0 0,4-10 0 0 0,-6 14 28 0 0,-1-1 0 0 0,1 0 1 0 0,-1 0-1 0 0,0 0 0 0 0,0 0 0 0 0,0 0 1 0 0,-1 0-1 0 0,0-1 0 0 0,1 1 0 0 0,-1 0 1 0 0,-1 0-1 0 0,1 0 0 0 0,-1 0 0 0 0,1 0 1 0 0,-1 0-1 0 0,0 0 0 0 0,-1 0 0 0 0,1 0 1 0 0,-1 0-1 0 0,0 0 0 0 0,0 1 0 0 0,0-1 1 0 0,0 1-1 0 0,0-1 0 0 0,-1 1 0 0 0,0 0 1 0 0,1 0-1 0 0,-1 0 0 0 0,0 0 0 0 0,-1 0 1 0 0,1 1-1 0 0,0 0 0 0 0,-1-1 0 0 0,1 1 1 0 0,-1 1-1 0 0,0-1 0 0 0,0 0 0 0 0,0 1 1 0 0,0 0-1 0 0,-6-2 0 0 0,0 1 35 0 0,-1 1 0 0 0,0 0 0 0 0,1 1 0 0 0,-1 0-1 0 0,0 0 1 0 0,0 1 0 0 0,-20 4 0 0 0,23-2 24 0 0,1-1 0 0 0,0 1 0 0 0,0 0 0 0 0,0 0-1 0 0,0 1 1 0 0,0 0 0 0 0,1 0 0 0 0,-1 1 0 0 0,1 0 0 0 0,0 0 0 0 0,-9 11 0 0 0,5-5 41 0 0,0 1 0 0 0,1 1 0 0 0,1 0 1 0 0,0 0-1 0 0,1 1 0 0 0,0 0 1 0 0,1 0-1 0 0,0 0 0 0 0,-3 18 1 0 0,7-25-74 0 0,1 0 0 0 0,0 0 1 0 0,0 0-1 0 0,0 0 1 0 0,1 1-1 0 0,0-1 0 0 0,1 0 1 0 0,0 0-1 0 0,0 0 1 0 0,0 1-1 0 0,1-1 0 0 0,0 0 1 0 0,0-1-1 0 0,1 1 0 0 0,0 0 1 0 0,0-1-1 0 0,0 1 1 0 0,1-1-1 0 0,0 0 0 0 0,0 0 1 0 0,7 7-1 0 0,-3-5-61 0 0,1-1 1 0 0,-1 0-1 0 0,1 0 0 0 0,1-1 1 0 0,-1 0-1 0 0,1 0 0 0 0,0-1 1 0 0,0-1-1 0 0,1 1 0 0 0,-1-2 0 0 0,1 1 1 0 0,17 2-1 0 0,-14-4-552 0 0,-1-1-1 0 0,1 0 1 0 0,-1-1 0 0 0,15-1-1 0 0,-15 0-918 0 0,0-1 0 0 0,0-1 0 0 0,0 0 0 0 0,14-6 0 0 0,-6 1-629 0 0,-1-1 140 0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8.8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68 264 3521 0 0,'-26'15'10058'0'0,"7"5"-3770"0"0,16-16-5732 0 0,1 0 0 0 0,-1 1 0 0 0,1-1 0 0 0,0 1 0 0 0,0-1 0 0 0,0 1-1 0 0,1 0 1 0 0,-2 8 0 0 0,2-6-394 0 0,0-1 0 0 0,1 0 0 0 0,0 1 0 0 0,0-1 0 0 0,0 1 0 0 0,1-1 0 0 0,0 1 0 0 0,1-1 0 0 0,-1 0 0 0 0,1 0 0 0 0,0 1 0 0 0,1-1 0 0 0,-1-1 0 0 0,1 1 0 0 0,4 6 0 0 0,-6-11-79 0 0,0 1-1 0 0,0-1 1 0 0,0 1 0 0 0,0-1-1 0 0,0 0 1 0 0,0 0 0 0 0,0 1 0 0 0,3 1-1 0 0,0-6 317 0 0,-2-8-235 0 0,0-9-110 0 0,-2 0 0 0 0,-1-1 1 0 0,-5-36-1 0 0,3 36-68 0 0,1 0 1 0 0,0 0-1 0 0,3-30 1 0 0,1 38-20 0 0,0-1 1 0 0,1 1 0 0 0,0 0-1 0 0,2 1 1 0 0,-1-1 0 0 0,1 1-1 0 0,1 0 1 0 0,0 0 0 0 0,10-13 0 0 0,-12 18-38 0 0,1 1 0 0 0,0 0 0 0 0,0 0 1 0 0,0 0-1 0 0,1 1 0 0 0,0-1 0 0 0,0 2 1 0 0,0-1-1 0 0,1 1 0 0 0,-1-1 1 0 0,1 2-1 0 0,0-1 0 0 0,0 1 0 0 0,1 0 1 0 0,-1 1-1 0 0,15-4 0 0 0,-17 5-133 0 0,-1 1-1 0 0,1 0 0 0 0,-1 0 1 0 0,1 0-1 0 0,-1 0 0 0 0,0 1 1 0 0,1 0-1 0 0,-1 0 1 0 0,0 0-1 0 0,1 0 0 0 0,-1 1 1 0 0,5 2-1 0 0,-4-2-788 0 0,0 1 0 0 0,-1 0 0 0 0,1 1 0 0 0,-1-1 0 0 0,6 7 0 0 0,4 4-2421 0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29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102 715 512 0 0,'-40'63'18156'0'0,"41"-68"-17687"0"0,1 0 0 0 0,-1 1 0 0 0,1-1 1 0 0,-1 0-1 0 0,-1 0 0 0 0,1 0 0 0 0,-1 1 0 0 0,0-1 0 0 0,0 0 0 0 0,-1-9 0 0 0,-2-8 11 0 0,-7-24 0 0 0,2 15 193 0 0,-11-49 118 0 0,9 43-652 0 0,-5-44 1 0 0,13 69-141 0 0,1-1 0 0 0,1 0 0 0 0,0 0 0 0 0,1 0 0 0 0,0 0 0 0 0,1 0 0 0 0,4-17 0 0 0,1 8-37 0 0,1-1-1 0 0,2 1 1 0 0,0 0 0 0 0,0 1 0 0 0,2 0-1 0 0,15-19 1 0 0,-19 29-16 0 0,1 0 0 0 0,0 0 0 0 0,1 1-1 0 0,0 0 1 0 0,1 0 0 0 0,0 2 0 0 0,0-1 0 0 0,1 1 0 0 0,0 1 0 0 0,1 0 0 0 0,17-7-1 0 0,-21 11-102 0 0,1 1 1 0 0,0 0-1 0 0,-1 0 0 0 0,1 1 0 0 0,0 0 0 0 0,-1 1 0 0 0,1 0 0 0 0,0 1 0 0 0,19 3 0 0 0,-13-1-1240 0 0,26 9-1 0 0,10 11-4968 0 0,-37-15 3157 0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0.5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55 155 3641 0 0,'-24'-20'8869'0'0,"20"16"-7576"0"0,-1 0-1 0 0,1-1 1 0 0,-5-8-1 0 0,8 12-1185 0 0,0 0 1 0 0,0 0-1 0 0,0 0 0 0 0,1-1 0 0 0,-1 1 0 0 0,0 0 1 0 0,1 0-1 0 0,-1-1 0 0 0,1 1 0 0 0,0 0 1 0 0,-1-1-1 0 0,1 1 0 0 0,0 0 0 0 0,0-1 1 0 0,0 1-1 0 0,0 0 0 0 0,0-1 0 0 0,0 1 0 0 0,0-1 1 0 0,0 1-1 0 0,1 0 0 0 0,-1-1 0 0 0,0 1 1 0 0,1 0-1 0 0,-1 0 0 0 0,1-1 0 0 0,0 1 0 0 0,-1 0 1 0 0,1 0-1 0 0,0 0 0 0 0,0 0 0 0 0,0 0 1 0 0,0 0-1 0 0,-1 0 0 0 0,1 0 0 0 0,1 0 1 0 0,-1 0-1 0 0,0 0 0 0 0,0 0 0 0 0,0 1 0 0 0,0-1 1 0 0,1 0-1 0 0,1 0 0 0 0,7-3-70 0 0,0 1-1 0 0,0 0 1 0 0,0 1 0 0 0,0 0-1 0 0,0 1 1 0 0,17-1-1 0 0,-6 0-33 0 0,25-2-61 0 0,117-15-563 0 0,-132 13 336 0 0,0 2 1 0 0,-1 0-1 0 0,52 3 0 0 0,-77 1 252 0 0,0 0 0 0 0,0 1 0 0 0,-1 0 0 0 0,1 0 0 0 0,9 4 0 0 0,-13-4 32 0 0,0-1 0 0 0,0 0-1 0 0,0 1 1 0 0,-1-1-1 0 0,1 1 1 0 0,0-1 0 0 0,0 1-1 0 0,0-1 1 0 0,-1 1 0 0 0,1 0-1 0 0,0-1 1 0 0,-1 1 0 0 0,1 0-1 0 0,0 0 1 0 0,-1-1 0 0 0,1 1-1 0 0,-1 0 1 0 0,1 0-1 0 0,-1 0 1 0 0,0 0 0 0 0,1 0-1 0 0,-1 0 1 0 0,0-1 0 0 0,1 1-1 0 0,-1 0 1 0 0,0 0 0 0 0,0 0-1 0 0,0 0 1 0 0,0 0 0 0 0,0 0-1 0 0,0 0 1 0 0,0 0 0 0 0,-1 0-1 0 0,1 0 1 0 0,0 0-1 0 0,0 0 1 0 0,-1 1 0 0 0,-2 5 91 0 0,0-1 0 0 0,-1 1 0 0 0,0-1 0 0 0,0 0 1 0 0,0 0-1 0 0,-9 8 0 0 0,-35 30 795 0 0,33-32-460 0 0,1 1 0 0 0,-17 19 0 0 0,25-24-299 0 0,0 0 0 0 0,1 0 0 0 0,0 1-1 0 0,0 0 1 0 0,1-1 0 0 0,0 2 0 0 0,0-1 0 0 0,1 0 0 0 0,-3 13 0 0 0,6-19-119 0 0,-1 1 1 0 0,1-1 0 0 0,0 0-1 0 0,0 1 1 0 0,0-1 0 0 0,0 0-1 0 0,0 1 1 0 0,1-1 0 0 0,-1 0-1 0 0,1 1 1 0 0,0-1 0 0 0,0 0-1 0 0,0 0 1 0 0,1 0 0 0 0,-1 0-1 0 0,1 0 1 0 0,-1 0 0 0 0,1 0-1 0 0,0-1 1 0 0,0 1 0 0 0,0 0-1 0 0,1-1 1 0 0,-1 0 0 0 0,1 0-1 0 0,-1 1 1 0 0,1-1 0 0 0,0-1-1 0 0,0 1 1 0 0,-1 0 0 0 0,7 2-1 0 0,-1-2-36 0 0,-1 1 0 0 0,1-1 0 0 0,-1 0 0 0 0,1-1 1 0 0,0 0-1 0 0,0 0 0 0 0,0-1 0 0 0,-1 0 0 0 0,1 0 0 0 0,0-1 0 0 0,0 0 0 0 0,0 0 0 0 0,-1-1 0 0 0,1 0 0 0 0,-1 0 0 0 0,1-1 0 0 0,-1 0 0 0 0,0 0 0 0 0,10-6 0 0 0,-12 5 4 0 0,0 1-1 0 0,1-1 0 0 0,-1 0 1 0 0,-1-1-1 0 0,1 1 1 0 0,-1-1-1 0 0,1 0 0 0 0,-1 0 1 0 0,-1 0-1 0 0,6-10 1 0 0,-7 11 27 0 0,0-1 0 0 0,0 0 1 0 0,0 1-1 0 0,-1-1 0 0 0,0 0 1 0 0,0 0-1 0 0,0 0 0 0 0,-1 0 1 0 0,1-1-1 0 0,-1 1 0 0 0,0 0 1 0 0,-1 0-1 0 0,1 0 0 0 0,-3-7 1 0 0,-1-2-3 0 0,0 1 0 0 0,-1 0 0 0 0,0 0 0 0 0,-1 0 0 0 0,0 1 0 0 0,-16-22 1 0 0,17 26-3 0 0,-1 1 0 0 0,0 0 0 0 0,-1 0 0 0 0,0 0 0 0 0,0 1 0 0 0,0 0 0 0 0,-1 0 0 0 0,0 1-1 0 0,0 0 1 0 0,-17-8 0 0 0,22 12 17 0 0,0 0-1 0 0,-1 0 0 0 0,1 1 1 0 0,-1-1-1 0 0,1 1 0 0 0,0 0 1 0 0,-1 0-1 0 0,1 0 0 0 0,-7 1 1 0 0,9-1-12 0 0,1 0 0 0 0,-1 0 0 0 0,0 0-1 0 0,0 1 1 0 0,0-1 0 0 0,1 0 0 0 0,-1 1 0 0 0,0-1 0 0 0,1 1 0 0 0,-1-1 0 0 0,0 1 0 0 0,1-1 0 0 0,-1 1 0 0 0,0-1 0 0 0,1 1-1 0 0,-1-1 1 0 0,1 1 0 0 0,-1 1 0 0 0,0-1-4 0 0,1 0 0 0 0,0 0 0 0 0,0 0 0 0 0,-1 0 0 0 0,1-1-1 0 0,0 1 1 0 0,0 0 0 0 0,0 0 0 0 0,1 0 0 0 0,-1 0 0 0 0,0 0 0 0 0,0 0-1 0 0,0 0 1 0 0,1 0 0 0 0,-1 0 0 0 0,0 0 0 0 0,1 0 0 0 0,-1 0 0 0 0,2 1 0 0 0,-1 1-5 0 0,1-1 0 0 0,0 0 1 0 0,0 0-1 0 0,0 0 1 0 0,1 0-1 0 0,-1 0 1 0 0,0 0-1 0 0,1 0 0 0 0,-1-1 1 0 0,1 1-1 0 0,0-1 1 0 0,-1 0-1 0 0,1 1 1 0 0,4 0-1 0 0,5 1-13 0 0,25 5 0 0 0,-8-5-19 0 0,0-1-1 0 0,49-4 1 0 0,-47 0 86 0 0,63 6-1 0 0,-90-4-32 0 0,0 1-1 0 0,1-1 1 0 0,-1 1-1 0 0,0 0 1 0 0,0 0 0 0 0,1 1-1 0 0,-1-1 1 0 0,0 1-1 0 0,-1 0 1 0 0,1 0-1 0 0,0 1 1 0 0,0-1 0 0 0,-1 1-1 0 0,0-1 1 0 0,1 1-1 0 0,-1 0 1 0 0,0 0 0 0 0,0 1-1 0 0,-1-1 1 0 0,1 1-1 0 0,-1-1 1 0 0,1 1-1 0 0,-1 0 1 0 0,0 0 0 0 0,-1 0-1 0 0,1 0 1 0 0,-1 0-1 0 0,2 6 1 0 0,-1 7 87 0 0,0-1 0 0 0,-1 0 1 0 0,-1 0-1 0 0,-2 19 0 0 0,1-19-86 0 0,0 0 0 0 0,1 0 1 0 0,1 0-1 0 0,3 18 0 0 0,-3-29-82 0 0,0 0-1 0 0,1 0 1 0 0,0 0 0 0 0,0 0-1 0 0,0 0 1 0 0,1 0-1 0 0,-1 0 1 0 0,1-1 0 0 0,0 1-1 0 0,0-1 1 0 0,1 0 0 0 0,5 5-1 0 0,-5-5-801 0 0,0-1-1 0 0,0-1 0 0 0,0 1 1 0 0,0 0-1 0 0,1-1 0 0 0,-1 0 1 0 0,1 0-1 0 0,7 2 1 0 0,2-1-2825 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1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17 308 512 0 0,'-2'-2'918'0'0,"0"-1"1"0"0,0 0-1 0 0,0 0 0 0 0,1 0 0 0 0,-1 0 0 0 0,1 0 1 0 0,0 0-1 0 0,0 0 0 0 0,0 0 0 0 0,0-1 1 0 0,1 1-1 0 0,-1 0 0 0 0,1-1 0 0 0,0 1 0 0 0,1-7 1 0 0,-1 7 145 0 0,1-1 0 0 0,0 0 0 0 0,0 0 1 0 0,0 1-1 0 0,1-1 0 0 0,3-6 0 0 0,10-11-1346 0 0,3 0 739 0 0,1 1-1 0 0,1 1 1 0 0,0 0-1 0 0,2 2 1 0 0,27-18-1 0 0,-33 25-337 0 0,1 1-1 0 0,-1 0 1 0 0,1 2-1 0 0,1 0 1 0 0,-1 1-1 0 0,1 0 0 0 0,0 2 1 0 0,30-4-1 0 0,-45 7-98 0 0,0 1 1 0 0,0 0-1 0 0,0 0 0 0 0,0 0 0 0 0,0 0 1 0 0,0 0-1 0 0,0 1 0 0 0,0-1 0 0 0,0 1 0 0 0,0 0 1 0 0,0 0-1 0 0,0 0 0 0 0,-1 0 0 0 0,1 1 0 0 0,0-1 1 0 0,0 1-1 0 0,-1-1 0 0 0,5 5 0 0 0,-4-3-2 0 0,0 1 0 0 0,-1 0-1 0 0,1-1 1 0 0,-1 1-1 0 0,0 0 1 0 0,0 0 0 0 0,0 0-1 0 0,-1 0 1 0 0,1 0 0 0 0,-1 1-1 0 0,0-1 1 0 0,1 7 0 0 0,-1 2 41 0 0,0 1 0 0 0,0-1 0 0 0,-1 1 0 0 0,-3 19 0 0 0,-13 55 140 0 0,2-12-97 0 0,11-55-66 0 0,-2 4-34 0 0,2 0 0 0 0,1 0-1 0 0,1 0 1 0 0,4 45 0 0 0,-2-66-39 0 0,0 1 0 0 0,0 0 0 0 0,1-1 0 0 0,0 1 0 0 0,-1-1-1 0 0,1 0 1 0 0,1 1 0 0 0,-1-1 0 0 0,1 0 0 0 0,0 0 0 0 0,-1 0 0 0 0,2-1 0 0 0,-1 1-1 0 0,0-1 1 0 0,1 0 0 0 0,0 0 0 0 0,-1 0 0 0 0,6 3 0 0 0,-5-4-245 0 0,-1 0 0 0 0,0-1 0 0 0,1 1-1 0 0,0-1 1 0 0,-1 0 0 0 0,1 0 0 0 0,0 0 0 0 0,-1-1 0 0 0,1 1 0 0 0,0-1 0 0 0,0 0 0 0 0,0 0 0 0 0,-1 0 0 0 0,1 0 0 0 0,0-1 0 0 0,0 0 0 0 0,-1 0 0 0 0,1 0 0 0 0,0 0 0 0 0,-1 0-1 0 0,1-1 1 0 0,-1 1 0 0 0,6-4 0 0 0,5-5-2624 0 0,0-1 1155 0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1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1 2080 0 0,'-4'0'1250'0'0,"0"-1"0"0"0,0 1-1 0 0,0 1 1 0 0,0-1-1 0 0,0 0 1 0 0,1 1-1 0 0,-6 1 1 0 0,3 0-154 0 0,1 0 1 0 0,0 0-1 0 0,0 1 1 0 0,-8 4-1 0 0,-1 3 156 0 0,1 1-1 0 0,-19 19 1 0 0,9-8-291 0 0,-22 23-256 0 0,3 1 0 0 0,-50 70-1 0 0,86-108-711 0 0,1-1 0 0 0,0 1 0 0 0,0 0-1 0 0,1 0 1 0 0,-6 14 0 0 0,9-19-125 0 0,0-1 0 0 0,1 1 0 0 0,-1 0 0 0 0,1-1 0 0 0,0 1-1 0 0,0 0 1 0 0,0-1 0 0 0,0 1 0 0 0,0-1 0 0 0,1 5 0 0 0,0-5-210 0 0,-1 0-1 0 0,1 0 1 0 0,0 0 0 0 0,0 0-1 0 0,0 0 1 0 0,1 0-1 0 0,-1 0 1 0 0,0 0 0 0 0,1 0-1 0 0,-1 0 1 0 0,1-1 0 0 0,0 1-1 0 0,2 2 1 0 0,6 3-2787 0 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1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 4033 0 0,'-23'17'8299'0'0,"2"1"-3585"0"0,13-10-3954 0 0,0-1 1 0 0,1 1-1 0 0,1 0 1 0 0,-1 1 0 0 0,1-1-1 0 0,-5 11 1 0 0,6-11-509 0 0,1 1 1 0 0,0 0-1 0 0,1 0 0 0 0,0 0 1 0 0,0 1-1 0 0,1-1 0 0 0,0 1 1 0 0,1-1-1 0 0,-1 1 0 0 0,2 11 1 0 0,0-16-246 0 0,0 0 1 0 0,1 0-1 0 0,0 0 1 0 0,0 0-1 0 0,0-1 1 0 0,1 1-1 0 0,0 0 1 0 0,0 0-1 0 0,0-1 1 0 0,0 1-1 0 0,1-1 1 0 0,0 0-1 0 0,-1 0 1 0 0,2 0-1 0 0,-1 0 1 0 0,0 0-1 0 0,1 0 1 0 0,0-1-1 0 0,-1 0 1 0 0,1 0-1 0 0,6 3 1 0 0,-7-4-125 0 0,1 0 0 0 0,-1 0 1 0 0,1 0-1 0 0,0-1 0 0 0,-1 0 1 0 0,1 0-1 0 0,0 0 1 0 0,0 0-1 0 0,0-1 0 0 0,0 1 1 0 0,5-1-1 0 0,-5 0-352 0 0,0 0 1 0 0,0-1-1 0 0,0 0 1 0 0,0 0-1 0 0,0 0 1 0 0,0 0-1 0 0,0 0 1 0 0,0-1-1 0 0,0 0 1 0 0,6-3-1 0 0,4-6-2221 0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1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30 584 0 0,'-9'-5'2726'0'0,"-1"0"-1"0"0,1 1 1 0 0,-1 0-1 0 0,1 1 1 0 0,-13-3-1 0 0,17 5-2143 0 0,0 0 0 0 0,-1 1 0 0 0,1-1 0 0 0,0 1 0 0 0,-1 0 0 0 0,1 0 0 0 0,0 1 0 0 0,0 0 0 0 0,-1 0 0 0 0,1 0 0 0 0,-9 3 0 0 0,14-4-583 0 0,0 0 0 0 0,0 0 0 0 0,-1 0 1 0 0,1 0-1 0 0,0 0 0 0 0,0 0 0 0 0,0 0 0 0 0,0 0 0 0 0,0 0 0 0 0,-1 0 0 0 0,1 0 0 0 0,0 0 1 0 0,0 0-1 0 0,0 0 0 0 0,0 0 0 0 0,0 1 0 0 0,0-1 0 0 0,-1 0 0 0 0,1 0 0 0 0,0 0 0 0 0,0 0 1 0 0,0 0-1 0 0,0 0 0 0 0,0 0 0 0 0,0 0 0 0 0,0 1 0 0 0,0-1 0 0 0,0 0 0 0 0,-1 0 1 0 0,1 0-1 0 0,0 0 0 0 0,0 0 0 0 0,0 0 0 0 0,0 1 0 0 0,0-1 0 0 0,0 0 0 0 0,0 0 0 0 0,0 0 1 0 0,0 0-1 0 0,0 0 0 0 0,0 1 0 0 0,0-1 0 0 0,0 0 0 0 0,0 0 0 0 0,0 0 0 0 0,0 0 0 0 0,0 0 1 0 0,0 1-1 0 0,0-1 0 0 0,0 0 0 0 0,1 0 0 0 0,8 4-280 0 0,14 0-1402 0 0,6 1-2281 0 0,-9-1 404 0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2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36 136 3265 0 0,'-9'-14'9095'0'0,"-18"-18"3222"0"0,40 51-10308 0 0,29 54-997 0 0,-4-5-855 0 0,-32-60-118 0 0,-4-5-33 0 0,1 1 1 0 0,-1-1-1 0 0,0 0 1 0 0,0 1 0 0 0,0 0-1 0 0,0-1 1 0 0,-1 1-1 0 0,0 0 1 0 0,2 6-1 0 0,-14-36-106 0 0,8 17 99 0 0,2 0-1 0 0,-1 0 1 0 0,1 0-1 0 0,1-1 1 0 0,0 1-1 0 0,0-1 1 0 0,0 1-1 0 0,3-12 1 0 0,3-5-17 0 0,10-33 0 0 0,-12 47 15 0 0,1 0 1 0 0,0 1 0 0 0,1 0-1 0 0,0 0 1 0 0,8-11-1 0 0,-14 21 5 0 0,1 0-1 0 0,-1 0 0 0 0,1 0 0 0 0,-1 1 1 0 0,1-1-1 0 0,0 0 0 0 0,-1 0 0 0 0,1 0 1 0 0,0 1-1 0 0,0-1 0 0 0,0 0 0 0 0,-1 1 1 0 0,1-1-1 0 0,0 1 0 0 0,0-1 0 0 0,0 1 1 0 0,0 0-1 0 0,0-1 0 0 0,0 1 1 0 0,0 0-1 0 0,0-1 0 0 0,0 1 0 0 0,0 0 1 0 0,0 0-1 0 0,0 0 0 0 0,0 0 0 0 0,0 0 1 0 0,0 0-1 0 0,0 0 0 0 0,0 0 0 0 0,2 1 1 0 0,-2 0 0 0 0,1 0 0 0 0,0 1 1 0 0,-1-1-1 0 0,1 0 1 0 0,-1 1-1 0 0,0-1 0 0 0,1 1 1 0 0,-1 0-1 0 0,0-1 1 0 0,0 1-1 0 0,0 0 0 0 0,0 0 1 0 0,0-1-1 0 0,0 1 1 0 0,0 3-1 0 0,8 26 12 0 0,7 38 0 0 0,-12-48-17 0 0,1 1 0 0 0,0-1 0 0 0,2 0 0 0 0,0 0 0 0 0,11 20 1 0 0,-17-40 1 0 0,-1 0 1 0 0,1-1 0 0 0,-1 1 0 0 0,1 0-1 0 0,-1 0 1 0 0,1-1 0 0 0,-1 1-1 0 0,1 0 1 0 0,0-1 0 0 0,-1 1 0 0 0,1 0-1 0 0,0-1 1 0 0,0 1 0 0 0,1 0-1 0 0,-2-1-4 0 0,1 0 0 0 0,-1 0 0 0 0,0 0 0 0 0,1 0 0 0 0,-1 0-1 0 0,1 0 1 0 0,-1 0 0 0 0,0 0 0 0 0,1 0 0 0 0,-1 0-1 0 0,1 0 1 0 0,-1 0 0 0 0,1 0 0 0 0,-1-1 0 0 0,0 1 0 0 0,1 0-1 0 0,-1 0 1 0 0,0 0 0 0 0,1-1 0 0 0,-1 1 0 0 0,0 0-1 0 0,1-1 1 0 0,2-2-42 0 0,-1 0 1 0 0,0 0-1 0 0,0 0 0 0 0,0 0 0 0 0,3-7 0 0 0,-3 7 30 0 0,1-3-4 0 0,4-11 9 0 0,2 1-1 0 0,0 0 0 0 0,1 1 1 0 0,13-16-1 0 0,-21 28 15 0 0,1 1 0 0 0,-1 0 0 0 0,1 0 0 0 0,-1 1 0 0 0,1-1 0 0 0,0 0 0 0 0,-1 1 0 0 0,1-1 0 0 0,0 1 0 0 0,0 0 0 0 0,0 0 0 0 0,0 0 0 0 0,6 0 0 0 0,-8 1 3 0 0,1-1 1 0 0,-1 1-1 0 0,1 0 1 0 0,-1 0-1 0 0,1 0 1 0 0,-1 1-1 0 0,1-1 1 0 0,-1 0-1 0 0,1 0 1 0 0,-1 1-1 0 0,1-1 1 0 0,-1 1-1 0 0,0-1 1 0 0,1 1-1 0 0,-1 0 1 0 0,0-1-1 0 0,1 1 0 0 0,-1 0 1 0 0,0 0-1 0 0,0 0 1 0 0,0 0-1 0 0,0 0 1 0 0,0 0-1 0 0,0 1 1 0 0,0-1-1 0 0,0 0 1 0 0,0 0-1 0 0,0 1 1 0 0,0 1-1 0 0,3 8 11 0 0,-1-1 0 0 0,0 1-1 0 0,-1 0 1 0 0,-1 0 0 0 0,1 0 0 0 0,-2 18-1 0 0,2 4-31 0 0,-1-16-39 0 0,5 24 0 0 0,3-12-2197 0 0,5-3-5269 0 0,-7-18 2758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2.3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59 212 2345 0 0,'-33'-27'8456'0'0,"30"24"-8007"0"0,0 0 1 0 0,1 0-1 0 0,-1 0 0 0 0,1 0 0 0 0,-1 0 1 0 0,1-1-1 0 0,0 1 0 0 0,-2-6 1 0 0,4 6-329 0 0,-1 1 0 0 0,1-1 1 0 0,0 1-1 0 0,0-1 1 0 0,0 1-1 0 0,0-1 1 0 0,0 1-1 0 0,0-1 1 0 0,1 1-1 0 0,-1-1 1 0 0,1 1-1 0 0,0-1 1 0 0,0 1-1 0 0,0-1 1 0 0,0 1-1 0 0,0 0 1 0 0,0 0-1 0 0,0-1 1 0 0,1 1-1 0 0,-1 0 1 0 0,1 0-1 0 0,0 1 1 0 0,3-4-1 0 0,3-3 13 0 0,1 0-1 0 0,0 1 0 0 0,18-11 0 0 0,-13 11-80 0 0,1-1 0 0 0,0 2-1 0 0,0 0 1 0 0,0 1 0 0 0,1 0 0 0 0,-1 1-1 0 0,1 1 1 0 0,0 0 0 0 0,1 1 0 0 0,-1 1-1 0 0,0 1 1 0 0,0 0 0 0 0,18 3-1 0 0,-17-1-36 0 0,0 1 0 0 0,0 1 0 0 0,-1 0 0 0 0,1 1 0 0 0,-1 1 0 0 0,-1 0 0 0 0,1 1 0 0 0,-1 1 0 0 0,0 0 0 0 0,0 2 0 0 0,-1-1 0 0 0,18 17 0 0 0,-26-20-33 0 0,0 0 0 0 0,0 0 1 0 0,-1 1-1 0 0,0 0 1 0 0,0 0-1 0 0,0 0 0 0 0,4 11 1 0 0,-8-15 13 0 0,1 0 0 0 0,-1 1-1 0 0,0-1 1 0 0,0 0 0 0 0,0 1 0 0 0,-1-1 0 0 0,1 1 0 0 0,-1-1 0 0 0,0 1 0 0 0,0-1 0 0 0,0 1 0 0 0,0-1 0 0 0,-1 1 0 0 0,0-1 0 0 0,1 1 0 0 0,-1-1 0 0 0,0 0 0 0 0,-1 1 0 0 0,1-1-1 0 0,-3 5 1 0 0,-2 0 8 0 0,0 0-1 0 0,0 0 0 0 0,-1 0 0 0 0,-1-1 0 0 0,1 0 0 0 0,-1 0 1 0 0,0-1-1 0 0,-1 0 0 0 0,1-1 0 0 0,-1 0 0 0 0,-17 8 0 0 0,-9 1-13 0 0,-66 17-1 0 0,88-28 25 0 0,-6 3-112 0 0,0-2 0 0 0,0-1 1 0 0,-1 0-1 0 0,1-2 0 0 0,-28 0 1 0 0,45-1-189 0 0,1 0 1 0 0,-1 0-1 0 0,0 0 1 0 0,0-1-1 0 0,0 1 1 0 0,0-1-1 0 0,0 1 1 0 0,1-1-1 0 0,-1 1 1 0 0,0-1-1 0 0,0 0 1 0 0,1 0-1 0 0,-1 0 1 0 0,0 0-1 0 0,1 0 1 0 0,-1 0-1 0 0,1-1 1 0 0,0 1-1 0 0,-1 0 1 0 0,-1-4-1 0 0,-1-3-2485 0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2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342 110 512 0 0,'1'-13'1808'0'0,"-1"-25"0"0"0,-1 34-1047 0 0,1 0-1 0 0,-1 0 1 0 0,0 0 0 0 0,0 0-1 0 0,0 0 1 0 0,0 0-1 0 0,-1 0 1 0 0,0 1 0 0 0,0-1-1 0 0,-3-4 1 0 0,5 7-550 0 0,-1 0 1 0 0,0 0-1 0 0,-1 0 1 0 0,1 0-1 0 0,0 0 1 0 0,0 0-1 0 0,0 1 1 0 0,0-1-1 0 0,-1 0 1 0 0,1 1-1 0 0,0-1 1 0 0,-1 1-1 0 0,1-1 0 0 0,0 1 1 0 0,-1 0-1 0 0,1-1 1 0 0,-1 1-1 0 0,1 0 1 0 0,0 0-1 0 0,-1 0 1 0 0,1 0-1 0 0,-1 0 1 0 0,1 0-1 0 0,0 1 1 0 0,-1-1-1 0 0,1 0 1 0 0,-1 1-1 0 0,-1 0 1 0 0,-6 3 366 0 0,1-1 1 0 0,1 1-1 0 0,-13 8 1 0 0,11-6-68 0 0,-11 8-70 0 0,0 1 0 0 0,1 1 1 0 0,1 0-1 0 0,0 2 1 0 0,1 0-1 0 0,1 1 1 0 0,1 0-1 0 0,0 1 0 0 0,-21 42 1 0 0,29-49-298 0 0,1 0 0 0 0,1 1 0 0 0,0-1 1 0 0,1 1-1 0 0,0 0 0 0 0,1 0 0 0 0,1 0 1 0 0,-2 25-1 0 0,4-30-130 0 0,0-1 1 0 0,1 1-1 0 0,0-1 1 0 0,0 0 0 0 0,1 1-1 0 0,0-1 1 0 0,1 0-1 0 0,0 0 1 0 0,0 0 0 0 0,0-1-1 0 0,1 1 1 0 0,0-1-1 0 0,1 1 1 0 0,-1-1-1 0 0,1-1 1 0 0,7 8 0 0 0,-4-6-53 0 0,1 0 0 0 0,0 0 0 0 0,1-1 1 0 0,-1 0-1 0 0,1-1 0 0 0,1 0 0 0 0,-1 0 1 0 0,1-1-1 0 0,23 7 0 0 0,-25-10-316 0 0,-1 0 0 0 0,2 0 0 0 0,-1-1 0 0 0,0 0 0 0 0,0 0 0 0 0,0-1 0 0 0,0-1-1 0 0,1 1 1 0 0,-1-1 0 0 0,0-1 0 0 0,0 0 0 0 0,0 0 0 0 0,12-6 0 0 0,18-10-4401 0 0,-14 3-1611 0 0,-10 5 1650 0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3.6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60 3329 0 0,'-7'2'2832'0'0,"-1"1"1"0"0,1 0-1 0 0,-8 5 1 0 0,-20 17 2640 0 0,27-18-5119 0 0,0 0 1 0 0,1 0-1 0 0,0 1 1 0 0,1 0-1 0 0,0 1 0 0 0,0-1 1 0 0,0 1-1 0 0,1 0 1 0 0,1 0-1 0 0,-6 14 0 0 0,9-18-249 0 0,-1 0-1 0 0,1 0 0 0 0,0 1 0 0 0,0-1 0 0 0,1 0 0 0 0,0 0 0 0 0,0 1 0 0 0,0-1 0 0 0,0 0 0 0 0,1 0 0 0 0,0 1 0 0 0,0-1 0 0 0,0 0 0 0 0,1 0 1 0 0,2 7-1 0 0,-2-9-87 0 0,0 1 1 0 0,0-1-1 0 0,1 0 1 0 0,-1 1-1 0 0,1-1 1 0 0,0 0-1 0 0,-1 0 1 0 0,2-1 0 0 0,-1 1-1 0 0,0-1 1 0 0,0 1-1 0 0,1-1 1 0 0,-1 0-1 0 0,1 0 1 0 0,0 0-1 0 0,-1-1 1 0 0,1 1 0 0 0,0-1-1 0 0,0 0 1 0 0,6 1-1 0 0,-3-2-49 0 0,-1 1-1 0 0,1-1 0 0 0,-1 0 0 0 0,1 0 1 0 0,-1-1-1 0 0,1 1 0 0 0,0-2 1 0 0,-1 1-1 0 0,0-1 0 0 0,1 0 0 0 0,-1 0 1 0 0,0-1-1 0 0,0 1 0 0 0,0-1 1 0 0,5-5-1 0 0,-6 5-21 0 0,0 0 1 0 0,0-1 0 0 0,-1 0-1 0 0,0 0 1 0 0,1 0-1 0 0,-2-1 1 0 0,1 1-1 0 0,0-1 1 0 0,-1 0-1 0 0,0 0 1 0 0,0 0-1 0 0,-1-1 1 0 0,1 1-1 0 0,-1-1 1 0 0,0 1-1 0 0,2-12 1 0 0,-2 2-16 0 0,0-1 0 0 0,-1 0 0 0 0,0 1 0 0 0,-2-1 1 0 0,0 1-1 0 0,0-1 0 0 0,-1 1 0 0 0,-1-1 0 0 0,-1 1 0 0 0,-6-18 0 0 0,8 30 80 0 0,1 1-1 0 0,-1-1 0 0 0,1 0 1 0 0,-1 1-1 0 0,0-1 0 0 0,0 1 1 0 0,0 0-1 0 0,0 0 0 0 0,0-1 0 0 0,-1 2 1 0 0,1-1-1 0 0,-1 0 0 0 0,1 0 1 0 0,-1 1-1 0 0,0-1 0 0 0,1 1 0 0 0,-1 0 1 0 0,0 0-1 0 0,0 0 0 0 0,0 0 1 0 0,0 0-1 0 0,0 1 0 0 0,0-1 1 0 0,0 1-1 0 0,-5 0 0 0 0,3 0 33 0 0,-1 0 0 0 0,1 1 0 0 0,0-1 0 0 0,0 1 0 0 0,-1 1-1 0 0,1-1 1 0 0,0 1 0 0 0,0 0 0 0 0,0 0 0 0 0,0 0 0 0 0,1 1 0 0 0,-1-1 0 0 0,-8 7 0 0 0,3 1 64 0 0,0-1 0 0 0,1 1 0 0 0,0 1 0 0 0,1 0 1 0 0,0 0-1 0 0,1 0 0 0 0,0 1 0 0 0,-7 17 1 0 0,11-22-64 0 0,0 0 1 0 0,1 1 0 0 0,0-1 0 0 0,1 1-1 0 0,-1-1 1 0 0,1 1 0 0 0,0 9 0 0 0,1-13-30 0 0,1 1 1 0 0,-1 0-1 0 0,1-1 1 0 0,0 1 0 0 0,0 0-1 0 0,0-1 1 0 0,1 0-1 0 0,0 1 1 0 0,0-1-1 0 0,0 0 1 0 0,0 0 0 0 0,5 7-1 0 0,-5-8-12 0 0,0 0-1 0 0,1 0 0 0 0,0 0 0 0 0,0 0 1 0 0,0-1-1 0 0,0 1 0 0 0,0-1 1 0 0,0 0-1 0 0,1 1 0 0 0,-1-2 1 0 0,1 1-1 0 0,-1 0 0 0 0,1-1 0 0 0,0 1 1 0 0,-1-1-1 0 0,8 1 0 0 0,-6-2-14 0 0,0 1-1 0 0,1-1 0 0 0,-1-1 0 0 0,1 1 0 0 0,-1-1 0 0 0,0 0 0 0 0,1 0 0 0 0,-1-1 1 0 0,0 1-1 0 0,0-1 0 0 0,6-3 0 0 0,-2 0-13 0 0,0 0 0 0 0,-1 0 0 0 0,1-1-1 0 0,-1 0 1 0 0,0-1 0 0 0,-1 0 0 0 0,0 0 0 0 0,0 0 0 0 0,0-1 0 0 0,-1 0 0 0 0,0-1 0 0 0,8-13 0 0 0,-8 9 27 0 0,1 0 10 0 0,-1 0 0 0 0,-1 0 0 0 0,0 0 1 0 0,5-24-1 0 0,-20 49 601 0 0,-3 13-475 0 0,10-13-67 0 0,0-1-1 0 0,1 1 1 0 0,0 0 0 0 0,1 0-1 0 0,0 0 1 0 0,1 0-1 0 0,1 0 1 0 0,0 0-1 0 0,0 0 1 0 0,5 16-1 0 0,4 7 56 0 0,2 1 0 0 0,16 33 1 0 0,9 24-36 0 0,-31-76-88 0 0,-1 1 0 0 0,-1-1-1 0 0,3 25 1 0 0,-5-22 8 0 0,-1 0 1 0 0,-1 0-1 0 0,0-1 1 0 0,-2 1-1 0 0,-6 33 1 0 0,6-46-6 0 0,0 1 1 0 0,0-1 0 0 0,-1 0 0 0 0,0 0-1 0 0,0 0 1 0 0,-1 0 0 0 0,0 0-1 0 0,0-1 1 0 0,0 0 0 0 0,-1 1-1 0 0,0-2 1 0 0,0 1 0 0 0,-1 0 0 0 0,1-1-1 0 0,-1 0 1 0 0,-1-1 0 0 0,-9 7-1 0 0,10-8-1 0 0,0 0 0 0 0,0 0-1 0 0,0-1 1 0 0,-1 0-1 0 0,1 0 1 0 0,0 0 0 0 0,-1-1-1 0 0,0 1 1 0 0,1-2-1 0 0,-12 1 1 0 0,15-1-4 0 0,0-1 0 0 0,0 1 0 0 0,0-1 1 0 0,0 1-1 0 0,1-1 0 0 0,-1 0 0 0 0,0 0 0 0 0,1 0 0 0 0,-1-1 1 0 0,1 1-1 0 0,-1 0 0 0 0,1-1 0 0 0,-1 0 0 0 0,1 0 0 0 0,0 1 0 0 0,0-1 1 0 0,0 0-1 0 0,0-1 0 0 0,0 1 0 0 0,1 0 0 0 0,-1-1 0 0 0,1 1 1 0 0,-1-1-1 0 0,1 1 0 0 0,0-1 0 0 0,0 1 0 0 0,-1-5 0 0 0,0-1 10 0 0,0-1-1 0 0,1 1 1 0 0,0-1 0 0 0,0 1-1 0 0,1-1 1 0 0,0 1-1 0 0,1 0 1 0 0,2-16 0 0 0,21-68 9 0 0,-15 61-30 0 0,-3 10-3 0 0,1 0-1 0 0,1 1 1 0 0,0 0 0 0 0,15-25 0 0 0,-18 38-26 0 0,-1 0 1 0 0,1 0 0 0 0,1 0 0 0 0,-1 1 0 0 0,1 0 0 0 0,0 0 0 0 0,0 1 0 0 0,1-1 0 0 0,0 1 0 0 0,0 1 0 0 0,0-1 0 0 0,0 1 0 0 0,1 1 0 0 0,10-5 0 0 0,-11 6-416 0 0,0 0 0 0 0,0 0 1 0 0,10-1-1 0 0,-14 3-737 0 0,0 0 0 0 0,1 0 0 0 0,-1 0 0 0 0,0 1-1 0 0,6 0 1 0 0,-3 1-2290 0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3.9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15 3849 0 0,'-1'0'516'0'0,"-14"-1"6674"0"0,14 1-6932 0 0,1 0-1 0 0,0 0 1 0 0,-1 0-1 0 0,1 0 1 0 0,-1 0-1 0 0,1-1 1 0 0,0 1 0 0 0,-1 0-1 0 0,1 0 1 0 0,-1 0-1 0 0,1-1 1 0 0,0 1 0 0 0,-1 0-1 0 0,1 0 1 0 0,0-1-1 0 0,-1 1 1 0 0,1 0 0 0 0,0-1-1 0 0,0 1 1 0 0,-1 0-1 0 0,1-1 1 0 0,0 1-1 0 0,0 0 1 0 0,0-1 0 0 0,-1 1-1 0 0,1 0 1 0 0,0-1-1 0 0,0 1 1 0 0,0-1 0 0 0,0 0-1 0 0,0 1-215 0 0,0 0-1 0 0,0 0 1 0 0,0 0-1 0 0,0-1 1 0 0,0 1-1 0 0,0 0 1 0 0,0 0-1 0 0,0 0 1 0 0,0-1-1 0 0,0 1 1 0 0,0 0-1 0 0,0 0 1 0 0,0 0-1 0 0,0 0 1 0 0,1-1 0 0 0,-1 1-1 0 0,0 0 1 0 0,0 0-1 0 0,0 0 1 0 0,0 0-1 0 0,0 0 1 0 0,0 0-1 0 0,1-1 1 0 0,-1 1-1 0 0,0 0 1 0 0,0 0-1 0 0,0 0 1 0 0,0 0-1 0 0,0 0 1 0 0,1 0-1 0 0,-1 0 1 0 0,0 0-1 0 0,0 0 1 0 0,0 0-1 0 0,1 0 1 0 0,-1 0-1 0 0,0 0 1 0 0,0 0 0 0 0,0 0-1 0 0,11 2 581 0 0,10 9-187 0 0,-20-11-388 0 0,31 19 597 0 0,-1 1 0 0 0,-1 1 0 0 0,43 40 0 0 0,-36-22-422 0 0,-1 1 0 0 0,-3 1 0 0 0,-1 2 0 0 0,-2 2 0 0 0,-3 0 0 0 0,-1 2 0 0 0,-2 1 0 0 0,20 59 0 0 0,-15-15-220 0 0,-27-82-29 0 0,0 0 0 0 0,-1 0 0 0 0,0 0 1 0 0,0 0-1 0 0,-1 0 0 0 0,0 0 0 0 0,-4 16 0 0 0,4-22-27 0 0,-1-1 1 0 0,0 0-1 0 0,0-1 1 0 0,-1 1-1 0 0,1 0 1 0 0,0 0-1 0 0,-1 0 1 0 0,0-1-1 0 0,0 1 1 0 0,0-1-1 0 0,0 0 1 0 0,0 1-1 0 0,0-1 1 0 0,0 0 0 0 0,-1 0-1 0 0,1 0 1 0 0,-1 0-1 0 0,0-1 1 0 0,1 1-1 0 0,-1-1 1 0 0,0 0-1 0 0,-5 2 1 0 0,-3 0-1172 0 0,-1 0 1 0 0,1-1-1 0 0,-1 0 1 0 0,-20 0-1 0 0,14-1-1012 0 0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3:34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31 2425 0 0,'1'-1'556'0'0,"-1"-1"466"0"0,0 0-1 0 0,0-1 0 0 0,0 1 1 0 0,1 0-1 0 0,-1 0 0 0 0,1 0 0 0 0,-1 0 1 0 0,1 0-1 0 0,2-3 0 0 0,-3 5-711 0 0,1-1 0 0 0,-1 1-1 0 0,1-1 1 0 0,-1 1 0 0 0,1-1-1 0 0,-1 1 1 0 0,1 0 0 0 0,-1-1 0 0 0,1 1-1 0 0,0 0 1 0 0,-1 0 0 0 0,1-1-1 0 0,0 1 1 0 0,-1 0 0 0 0,1 0-1 0 0,1 0 1 0 0,11 0 182 0 0,23 6 976 0 0,0 1-1 0 0,-1 2 1 0 0,44 17 0 0 0,-23-3-315 0 0,65 35-1 0 0,-89-38-1034 0 0,0 0 0 0 0,-1 2 0 0 0,-1 2-1 0 0,-1 0 1 0 0,-1 2 0 0 0,-2 1 0 0 0,0 2 0 0 0,-2 0 0 0 0,-2 1-1 0 0,0 2 1 0 0,-2 0 0 0 0,-1 1 0 0 0,-2 1 0 0 0,-1 0 0 0 0,-2 1-1 0 0,19 73 1 0 0,-23-64-76 0 0,-2 0 0 0 0,-2 0 0 0 0,1 67 0 0 0,-7-85-77 0 0,-1-1 1 0 0,-2 1-1 0 0,0-1 1 0 0,-2 0 0 0 0,-1 0-1 0 0,-1-1 1 0 0,-17 43-1 0 0,-24 22-459 0 0,-3 8-2359 0 0,44-81 107 0 0,1 0 1 0 0,-5 22-1 0 0,7-20 171 0 0,-2-3 147 0 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10:29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99 512 0 0,'-8'-21'5515'0'0,"-1"0"5245"0"0,8 6-6552 0 0,2 13-4010 0 0,0 0 0 0 0,0 0-1 0 0,1 1 1 0 0,-1-1 0 0 0,1 0 0 0 0,0 1-1 0 0,-1-1 1 0 0,1 1 0 0 0,0 0-1 0 0,0-1 1 0 0,0 1 0 0 0,0 0 0 0 0,0 0-1 0 0,3-1 1 0 0,3-2 168 0 0,-3 1-297 0 0,-1 1 1 0 0,0 0-1 0 0,1 0 1 0 0,0 1-1 0 0,-1 0 1 0 0,1-1-1 0 0,0 1 0 0 0,8 0 1 0 0,-14 3-105 0 0,0 0 1 0 0,0 0-1 0 0,0 0 1 0 0,0-1-1 0 0,0 1 1 0 0,-1 0-1 0 0,1-1 1 0 0,0 1-1 0 0,-3 1 1 0 0,-29 24-2196 0 0,13-9-2599 0 0,8-8 2252 0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1.4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25 512 0 0,'-35'1'3771'0'0,"0"0"4195"0"0,247-4 668 0 0,126-8-8965 0 0,-194 6 781 0 0,-77 2-460 0 0,110-1-182 0 0,-171 4 135 0 0,-4-1-12 0 0,1 1 0 0 0,-1 0 0 0 0,1 0-1 0 0,-1 0 1 0 0,1 0 0 0 0,0 1 0 0 0,-1-1-1 0 0,1 1 1 0 0,-1-1 0 0 0,0 1-1 0 0,1 0 1 0 0,2 2 0 0 0,-5-3 30 0 0,0 0-1 0 0,0 0 1 0 0,0 0-1 0 0,0 0 1 0 0,0 0 0 0 0,0 1-1 0 0,0-1 1 0 0,0 0 0 0 0,0 0-1 0 0,0 0 1 0 0,0 0-1 0 0,0 1 1 0 0,0-1 0 0 0,0 0-1 0 0,0 0 1 0 0,0 0 0 0 0,0 0-1 0 0,0 0 1 0 0,0 1-1 0 0,0-1 1 0 0,0 0 0 0 0,0 0-1 0 0,-1 0 1 0 0,1 0 0 0 0,0 0-1 0 0,0 0 1 0 0,0 1-1 0 0,0-1 1 0 0,0 0 0 0 0,0 0-1 0 0,0 0 1 0 0,-1 0 0 0 0,1 0-1 0 0,0 0 1 0 0,0 0-1 0 0,0 0 1 0 0,0 0 0 0 0,-1 0-1 0 0,1 0 1 0 0,0 0 0 0 0,0 0-1 0 0,0 0 1 0 0,0 0-1 0 0,0 0 1 0 0,-1 0 0 0 0,1 0-1 0 0,0 0 1 0 0,-11 3-1190 0 0,10-3 937 0 0,-39 7-5111 0 0,23-6 3152 0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1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7 56 0 0,'-38'2'2961'0'0,"0"0"3079"0"0,35-3-4064 0 0,4-1-336 0 0,8-1-42 0 0,333-1 2778 0 0,-180 7-4127 0 0,14-1-241 0 0,157-3-288 0 0,-298-1-260 0 0,88-1 577 0 0,-42 10-6246 0 0,-78-7 4805 0 0,-2 3 114 0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2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12 1128 0 0,'-2'-1'529'0'0,"1"0"-1"0"0,0 0 1 0 0,-1 0-1 0 0,1 0 1 0 0,-1 0-1 0 0,0 0 1 0 0,1 1-1 0 0,-1-1 1 0 0,1 0-1 0 0,-1 1 1 0 0,0-1-1 0 0,0 1 1 0 0,1-1-1 0 0,-1 1 0 0 0,0 0 1 0 0,0 0-1 0 0,-2 0 1 0 0,3 0-436 0 0,1 1 0 0 0,0-1 0 0 0,0 1 0 0 0,0-1 0 0 0,0 0 0 0 0,0 1 0 0 0,0-1 0 0 0,-1 0 0 0 0,1 1 0 0 0,0-1 0 0 0,0 1 0 0 0,0-1 0 0 0,0 0 0 0 0,0 1 0 0 0,0-1 0 0 0,1 1-1 0 0,-1-1 1 0 0,0 0 0 0 0,0 1 0 0 0,0-1 0 0 0,0 0 0 0 0,0 1 0 0 0,0-1 0 0 0,1 1 0 0 0,-1-1 0 0 0,0 0 0 0 0,0 1 0 0 0,1-1 0 0 0,-1 0 0 0 0,0 0 0 0 0,0 1 0 0 0,1-1 0 0 0,-1 0 0 0 0,1 1 0 0 0,11 11 1399 0 0,4-2-826 0 0,2-1 0 0 0,-1 0 0 0 0,1-2 1 0 0,30 10-1 0 0,-14-6-341 0 0,59 18-105 0 0,99 17-1 0 0,-59-16-257 0 0,-109-24-8 0 0,43 16 0 0 0,-61-19 43 0 0,0 0-1 0 0,1 0 1 0 0,-1 0 0 0 0,-1 1 0 0 0,1 0 0 0 0,0 0-1 0 0,-1 1 1 0 0,0-1 0 0 0,0 1 0 0 0,0 0 0 0 0,5 9-1 0 0,-8-12-6 0 0,-1 0 0 0 0,0 1-1 0 0,0-1 1 0 0,0 1-1 0 0,0-1 1 0 0,0 1 0 0 0,-1-1-1 0 0,1 1 1 0 0,-1-1-1 0 0,0 1 1 0 0,1 0 0 0 0,-1-1-1 0 0,0 1 1 0 0,-1-1 0 0 0,1 1-1 0 0,0 0 1 0 0,-1-1-1 0 0,1 1 1 0 0,-1-1 0 0 0,0 1-1 0 0,0-1 1 0 0,0 1-1 0 0,0-1 1 0 0,0 0 0 0 0,-4 5-1 0 0,0-1-47 0 0,0 1-1 0 0,0 0 1 0 0,-1-1-1 0 0,0 0 0 0 0,-1-1 1 0 0,-10 9-1 0 0,3-6-75 0 0,1 0 0 0 0,-1-1 0 0 0,-27 11-1 0 0,-49 10-42 0 0,69-22 190 0 0,-163 33-118 0 0,44-11-293 0 0,135-27 156 0 0,-17 5 73 0 0,21-6-70 0 0,0 0 0 0 0,1 0-1 0 0,-1 1 1 0 0,0-1-1 0 0,0 1 1 0 0,0-1-1 0 0,0 1 1 0 0,0-1 0 0 0,0 1-1 0 0,1-1 1 0 0,-1 1-1 0 0,0 0 1 0 0,1-1-1 0 0,-1 1 1 0 0,0 0 0 0 0,0 1-1 0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10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47 512 0 0,'2'-3'386'0'0,"0"0"-1"0"0,-1 0 0 0 0,1 0 1 0 0,-1-1-1 0 0,2-5 0 0 0,-1-9 4331 0 0,-2 18-4650 0 0,0-1 0 0 0,0 1 0 0 0,0 0 0 0 0,0 0 0 0 0,0 0 0 0 0,0 0 0 0 0,0 0 0 0 0,0 0 0 0 0,0-1 0 0 0,0 1 0 0 0,0 0 0 0 0,0 0 0 0 0,0 0 0 0 0,0 0 0 0 0,0 0 0 0 0,0 0 0 0 0,0-1 0 0 0,0 1 0 0 0,0 0 0 0 0,-1 0 0 0 0,1 0 0 0 0,0 0 0 0 0,0 0 0 0 0,0 0 0 0 0,0 0 0 0 0,0 0 0 0 0,0-1 0 0 0,0 1 0 0 0,-1 0 0 0 0,1 0 0 0 0,0 0 0 0 0,0 0 0 0 0,0 0 0 0 0,0 0 0 0 0,0 0 0 0 0,0 0 0 0 0,-1 0 0 0 0,1 0 0 0 0,0 0 0 0 0,0 0 0 0 0,0 0 0 0 0,0 0 0 0 0,0 0 0 0 0,-1 0 0 0 0,1 0 0 0 0,0 0 0 0 0,0 0 0 0 0,0 0 0 0 0,0 0 0 0 0,0 0 0 0 0,0 1 0 0 0,-1-1 0 0 0,1 0 0 0 0,0 0 0 0 0,0 0 0 0 0,0 0 0 0 0,0 0 0 0 0,0 0 0 0 0,0 0 0 0 0,0 0 0 0 0,0 0 0 0 0,0 1 0 0 0,-1-1 0 0 0,1 0 0 0 0,0 0 0 0 0,0 0 0 0 0,0 0 0 0 0,-7 10 1714 0 0,7 2-1315 0 0,0 0 0 0 0,1 0 0 0 0,0 0 0 0 0,1 0 0 0 0,0 0 0 0 0,0-1 0 0 0,8 19 0 0 0,-1 2 102 0 0,22 69 697 0 0,-19-68-1125 0 0,-1 0-1 0 0,-2 1 0 0 0,5 45 0 0 0,-11-57-120 0 0,0 1-130 0 0,-1-1 0 0 0,-2 1 0 0 0,-2 35 0 0 0,5-60-2768 0 0,4-10-335 0 0,8-16-1761 0 0,-9 15 3590 0 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11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93 232 1672 0 0,'-9'0'1976'0'0,"0"-1"0"0"0,0 0 1 0 0,-12-3-1 0 0,18 4-1725 0 0,0-1 1 0 0,0 0 0 0 0,0 0 0 0 0,0 0 0 0 0,0-1 0 0 0,0 1 0 0 0,0-1-1 0 0,0 1 1 0 0,0-1 0 0 0,0 0 0 0 0,1 0 0 0 0,-3-3 0 0 0,4 4-156 0 0,0-1-1 0 0,1 1 1 0 0,-1 0 0 0 0,1 0 0 0 0,-1-1 0 0 0,1 1 0 0 0,0 0-1 0 0,0-1 1 0 0,-1 1 0 0 0,1 0 0 0 0,0-1 0 0 0,0 1 0 0 0,0 0-1 0 0,0-1 1 0 0,1 1 0 0 0,-1 0 0 0 0,0-1 0 0 0,1 1 0 0 0,-1 0-1 0 0,0 0 1 0 0,1-1 0 0 0,0 1 0 0 0,0-2 0 0 0,2-2-45 0 0,0 0 0 0 0,0 0 0 0 0,0 1 0 0 0,4-5 0 0 0,6-5-38 0 0,0 1 0 0 0,1 0 1 0 0,0 2-1 0 0,0-1 0 0 0,2 2 0 0 0,-1 0 0 0 0,1 1 0 0 0,1 0 1 0 0,-1 1-1 0 0,1 1 0 0 0,1 1 0 0 0,-1 0 0 0 0,1 1 0 0 0,0 1 1 0 0,0 1-1 0 0,19-1 0 0 0,-29 4-21 0 0,-1 1 1 0 0,0-1-1 0 0,0 1 0 0 0,0 1 1 0 0,0-1-1 0 0,0 1 1 0 0,0 0-1 0 0,-1 1 0 0 0,1-1 1 0 0,0 1-1 0 0,-1 1 0 0 0,0-1 1 0 0,0 1-1 0 0,0 0 1 0 0,0 1-1 0 0,-1-1 0 0 0,0 1 1 0 0,7 7-1 0 0,-8-6 5 0 0,0-1 0 0 0,0 0 0 0 0,-1 1-1 0 0,1-1 1 0 0,-1 1 0 0 0,0 0 0 0 0,-1 0 0 0 0,0 1 0 0 0,0-1 0 0 0,0 0 0 0 0,0 1-1 0 0,-1-1 1 0 0,0 1 0 0 0,-1-1 0 0 0,1 1 0 0 0,-1 0 0 0 0,-1-1 0 0 0,1 1 0 0 0,-1-1-1 0 0,-2 7 1 0 0,-2 3 121 0 0,0 0 1 0 0,-1 0-1 0 0,-1-1 0 0 0,-1 0 0 0 0,0 0 0 0 0,-1-1 0 0 0,0 0 0 0 0,-1-1 1 0 0,-1 0-1 0 0,0 0 0 0 0,-20 16 0 0 0,23-21-32 0 0,6-5-39 0 0,-1-1-1 0 0,0 1 0 0 0,1-1 1 0 0,-1 0-1 0 0,-6 4 0 0 0,8-6-46 0 0,0 1 0 0 0,0-1 1 0 0,1 0-1 0 0,-1 1 0 0 0,0-1 0 0 0,0 0 0 0 0,0 0 1 0 0,0 0-1 0 0,0 0 0 0 0,0 0 0 0 0,0 0 0 0 0,1 0 0 0 0,-1 0 1 0 0,0 0-1 0 0,0 0 0 0 0,0-1 0 0 0,0 1 0 0 0,0 0 1 0 0,0-1-1 0 0,1 1 0 0 0,-1 0 0 0 0,0-1 0 0 0,0 1 0 0 0,1-1 1 0 0,-1 1-1 0 0,0-1 0 0 0,0 0 0 0 0,0-1 0 0 0,26 4 8 0 0,37 1-99 0 0,-42-3 80 0 0,-1 1-1 0 0,1 1 1 0 0,-1 0 0 0 0,0 2 0 0 0,30 9 0 0 0,-40-10 24 0 0,0 0 0 0 0,0 1 0 0 0,-1 1 1 0 0,1 0-1 0 0,-1 0 0 0 0,0 0 0 0 0,-1 1 0 0 0,11 9 1 0 0,-15-11-8 0 0,1 0 0 0 0,-1 0 0 0 0,-1 0 0 0 0,1 0 0 0 0,0 0 1 0 0,-1 0-1 0 0,0 1 0 0 0,0-1 0 0 0,-1 1 0 0 0,1 0 0 0 0,-1-1 1 0 0,0 1-1 0 0,0 0 0 0 0,0 0 0 0 0,-1 0 0 0 0,1 0 0 0 0,-1 0 1 0 0,-1 7-1 0 0,-1-2 8 0 0,0 0-1 0 0,-1 0 1 0 0,0 0 0 0 0,0 0 0 0 0,-1 0 0 0 0,0-1 0 0 0,-1 0 0 0 0,0 1 0 0 0,0-2 0 0 0,-1 1 0 0 0,0-1-1 0 0,-1 0 1 0 0,0 0 0 0 0,-11 9 0 0 0,-1 0 31 0 0,0-2-1 0 0,-1 0 0 0 0,-1-2 1 0 0,-43 22-1 0 0,52-29 29 0 0,-23 7-1 0 0,30-12-73 0 0,1 0-1 0 0,-1 0 1 0 0,1 0-1 0 0,-1 0 1 0 0,0-1 0 0 0,0 0-1 0 0,1 0 1 0 0,-9-1-1 0 0,12 1-31 0 0,0-1 0 0 0,-1 1 0 0 0,1-1 0 0 0,0 1 0 0 0,-1-1 0 0 0,1 0 0 0 0,0 0 0 0 0,0 0-1 0 0,0 1 1 0 0,0-1 0 0 0,0 0 0 0 0,0 0 0 0 0,0 0 0 0 0,0-1 0 0 0,0 1 0 0 0,0 0-1 0 0,0 0 1 0 0,1 0 0 0 0,-1-1 0 0 0,0 1 0 0 0,1 0 0 0 0,-1-1 0 0 0,1 1 0 0 0,-1 0 0 0 0,1-1-1 0 0,0 1 1 0 0,0-1 0 0 0,0 1 0 0 0,0-2 0 0 0,-1-3-537 0 0,1 0 0 0 0,1 0 0 0 0,-1 0 0 0 0,1 0 0 0 0,2-9 1 0 0,4-10-1599 0 0,4-2 0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3.2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12 1432 0 0,'0'-1'255'0'0,"0"0"0"0"0,-1 1 0 0 0,1-1 0 0 0,0 0 0 0 0,0 1 0 0 0,-1-1-1 0 0,1 1 1 0 0,-1-1 0 0 0,1 1 0 0 0,0-1 0 0 0,-1 1 0 0 0,1-1 0 0 0,-1 1 0 0 0,0-1 0 0 0,1 1-1 0 0,-1-1 1 0 0,1 1 0 0 0,-1 0 0 0 0,1-1 0 0 0,-1 1 0 0 0,0 0 0 0 0,1 0 0 0 0,-2-1-1 0 0,1 1-143 0 0,1 1-1 0 0,-1-1 0 0 0,1 0 0 0 0,-1 1 0 0 0,1-1 0 0 0,0 0 0 0 0,-1 1 0 0 0,1-1 0 0 0,0 1 0 0 0,-1-1 0 0 0,1 1 0 0 0,0-1 0 0 0,-1 1 0 0 0,1-1 1 0 0,0 0-1 0 0,0 1 0 0 0,0 0 0 0 0,-1-1 0 0 0,1 1 0 0 0,0-1 0 0 0,0 1 0 0 0,0-1 0 0 0,0 1 0 0 0,0-1 0 0 0,0 1 0 0 0,0-1 0 0 0,0 1 1 0 0,0-1-1 0 0,0 2 0 0 0,2 21 347 0 0,1 0-1 0 0,1 0 1 0 0,0 0 0 0 0,14 37 0 0 0,7 36 546 0 0,-11 6 700 0 0,-4 2-1 0 0,-4 108 1 0 0,-5-209-1625 0 0,2-8 13 0 0,3-11-132 0 0,-5 7 25 0 0,-1 0 1 0 0,0-1 0 0 0,0 1-1 0 0,0 0 1 0 0,-1-1 0 0 0,-1 1-1 0 0,-3-14 1 0 0,-25-64-142 0 0,19 59 117 0 0,3 5 28 0 0,1-1 0 0 0,0 0 1 0 0,2 0-1 0 0,-2-26 0 0 0,6 32 7 0 0,0 0 0 0 0,1 0 0 0 0,1 0 0 0 0,1 0 0 0 0,0 0 0 0 0,6-22 0 0 0,-7 36 13 0 0,1 0 0 0 0,-1 0 0 0 0,0 1 0 0 0,1-1-1 0 0,0 0 1 0 0,0 1 0 0 0,0 0 0 0 0,0-1-1 0 0,1 1 1 0 0,-1 0 0 0 0,1 0 0 0 0,0 0 0 0 0,0 0-1 0 0,5-3 1 0 0,-6 5-1 0 0,0 0-1 0 0,0 0 0 0 0,0 0 1 0 0,1 0-1 0 0,-1 0 1 0 0,0 1-1 0 0,1-1 0 0 0,-1 0 1 0 0,0 1-1 0 0,1 0 1 0 0,-1 0-1 0 0,1 0 1 0 0,-1 0-1 0 0,1 0 0 0 0,-1 0 1 0 0,1 1-1 0 0,-1-1 1 0 0,0 1-1 0 0,1-1 1 0 0,-1 1-1 0 0,0 0 0 0 0,1 0 1 0 0,-1 0-1 0 0,3 3 1 0 0,5 2 2 0 0,0 1 0 0 0,-1 0 0 0 0,0 1 0 0 0,-1 0 0 0 0,0 0 1 0 0,0 1-1 0 0,0 0 0 0 0,-1 0 0 0 0,6 12 0 0 0,6 13 205 0 0,21 50-1 0 0,-32-64-66 0 0,1 3 156 0 0,-2 0 0 0 0,9 42 0 0 0,-13-45-179 0 0,2 0 0 0 0,0 0 0 0 0,2 0 0 0 0,12 27 0 0 0,-18-46-117 0 0,-1 1 1 0 0,1 0 0 0 0,0-1 0 0 0,0 1-1 0 0,0-1 1 0 0,0 1 0 0 0,0-1 0 0 0,1 0-1 0 0,-1 1 1 0 0,0-1 0 0 0,1 0 0 0 0,-1 0-1 0 0,1 0 1 0 0,-1 0 0 0 0,1 0 0 0 0,-1 0-1 0 0,1-1 1 0 0,0 1 0 0 0,-1 0 0 0 0,1-1-1 0 0,0 1 1 0 0,0-1 0 0 0,-1 0 0 0 0,3 1 0 0 0,-1-1-9 0 0,0-1 1 0 0,0 1-1 0 0,0-1 1 0 0,-1 0-1 0 0,1 0 1 0 0,0 0-1 0 0,-1 0 1 0 0,1 0-1 0 0,-1-1 1 0 0,1 1-1 0 0,-1-1 1 0 0,0 1-1 0 0,1-1 1 0 0,2-3-1 0 0,1-1-17 0 0,0 0-1 0 0,0-1 1 0 0,0 1-1 0 0,-1-1 1 0 0,-1 0-1 0 0,1 0 1 0 0,-1-1-1 0 0,6-12 1 0 0,-7 9-34 0 0,1 0 1 0 0,-2-1 0 0 0,1 1-1 0 0,-1-1 1 0 0,0-21 0 0 0,-4-61-359 0 0,0 58 349 0 0,4-58 1 0 0,-1 89 65 0 0,0 0 1 0 0,0 0-1 0 0,0 1 1 0 0,0-1 0 0 0,3-7-1 0 0,-3 11 1 0 0,-1 0-1 0 0,0 1 0 0 0,1-1 1 0 0,-1 1-1 0 0,0-1 0 0 0,1 0 1 0 0,-1 1-1 0 0,1-1 0 0 0,-1 1 1 0 0,1-1-1 0 0,-1 1 1 0 0,1-1-1 0 0,-1 1 0 0 0,1-1 1 0 0,-1 1-1 0 0,1 0 0 0 0,0-1 1 0 0,-1 1-1 0 0,1 0 0 0 0,0 0 1 0 0,-1-1-1 0 0,1 1 0 0 0,0 0 1 0 0,-1 0-1 0 0,1 0 1 0 0,0 0-1 0 0,-1 0 0 0 0,1 0 1 0 0,0 0-1 0 0,0 0 0 0 0,-1 0 1 0 0,1 0-1 0 0,0 0 0 0 0,-1 0 1 0 0,1 1-1 0 0,0-1 1 0 0,-1 0-1 0 0,1 0 0 0 0,0 1 1 0 0,-1-1-1 0 0,1 0 0 0 0,-1 1 1 0 0,1-1-1 0 0,0 1 0 0 0,-1-1 1 0 0,1 1-1 0 0,-1-1 0 0 0,1 1 1 0 0,7 7 40 0 0,-1 0 1 0 0,1 1-1 0 0,-2-1 0 0 0,1 2 1 0 0,6 12-1 0 0,7 9 12 0 0,168 258 123 0 0,-181-275-167 0 0,32 48 173 0 0,-34-56-240 0 0,-1 1 0 0 0,2-2 0 0 0,-1 1-1 0 0,0-1 1 0 0,1 1 0 0 0,0-2 0 0 0,9 7 0 0 0,-13-10-346 0 0,1 0-1 0 0,0 0 1 0 0,0 0-1 0 0,0 0 1 0 0,0 0 0 0 0,-1-1-1 0 0,1 1 1 0 0,0-1-1 0 0,0 0 1 0 0,0 0-1 0 0,4 0 1 0 0,-6 0 295 0 0,10 0-2079 0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12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20 191 512 0 0,'-1'0'400'0'0,"0"0"-1"0"0,1 0 1 0 0,-1 0 0 0 0,0 0-1 0 0,0 0 1 0 0,0 0 0 0 0,0 0-1 0 0,0 0 1 0 0,0-1 0 0 0,0 1-1 0 0,1 0 1 0 0,-1 0 0 0 0,0-1-1 0 0,0 1 1 0 0,0-1 0 0 0,1 1-1 0 0,-1-1 1 0 0,0 1 0 0 0,0-1-1 0 0,0 0 1 0 0,0 0-178 0 0,1 0-1 0 0,0 0 1 0 0,0 0 0 0 0,0 0 0 0 0,0 0 0 0 0,0 0-1 0 0,0 0 1 0 0,0 0 0 0 0,0 0 0 0 0,0 0 0 0 0,0 1-1 0 0,0-1 1 0 0,1 0 0 0 0,-1 0 0 0 0,0 0 0 0 0,1 0-1 0 0,-1 0 1 0 0,1 1 0 0 0,-1-1 0 0 0,1 0-1 0 0,0-1 1 0 0,18-34 2279 0 0,-12 23-2264 0 0,0 0-1 0 0,0 0 1 0 0,1 0 0 0 0,1 1-1 0 0,13-15 1 0 0,-17 23-214 0 0,-1 0 0 0 0,1 0-1 0 0,-1 0 1 0 0,1 1 0 0 0,1 0 0 0 0,-1 0-1 0 0,0 0 1 0 0,9-3 0 0 0,-12 5-16 0 0,-1 1 1 0 0,1-1-1 0 0,0 1 0 0 0,-1 0 0 0 0,1-1 1 0 0,0 1-1 0 0,-1 0 0 0 0,1 0 0 0 0,0 0 1 0 0,-1 0-1 0 0,1 0 0 0 0,0 1 1 0 0,-1-1-1 0 0,1 0 0 0 0,0 1 0 0 0,-1-1 1 0 0,1 1-1 0 0,-1 0 0 0 0,1-1 0 0 0,-1 1 1 0 0,1 0-1 0 0,-1 0 0 0 0,0 0 1 0 0,1 0-1 0 0,-1 0 0 0 0,0 0 0 0 0,0 1 1 0 0,1-1-1 0 0,-1 0 0 0 0,0 1 0 0 0,0-1 1 0 0,-1 0-1 0 0,3 4 0 0 0,0 3 23 0 0,0 0 0 0 0,0 0 0 0 0,-1 0 0 0 0,0 0 0 0 0,2 17 1 0 0,-1 46 302 0 0,-2-39-144 0 0,0-13-60 0 0,-1-5-51 0 0,0-1 0 0 0,5 20 0 0 0,-5-29-64 0 0,1 0 1 0 0,0 0 0 0 0,1 0-1 0 0,-1-1 1 0 0,1 1 0 0 0,0 0-1 0 0,-1-1 1 0 0,2 0 0 0 0,-1 1-1 0 0,0-1 1 0 0,1 0 0 0 0,5 6-1 0 0,-7-8-8 0 0,0 0-1 0 0,1 0 1 0 0,-1 0-1 0 0,1 0 1 0 0,-1 0-1 0 0,1 0 0 0 0,-1 0 1 0 0,1-1-1 0 0,0 1 1 0 0,-1 0-1 0 0,1-1 1 0 0,0 1-1 0 0,-1-1 0 0 0,1 0 1 0 0,0 0-1 0 0,0 0 1 0 0,0 1-1 0 0,-1-2 1 0 0,4 1-1 0 0,-3-1-1 0 0,1 1 0 0 0,-1-1 0 0 0,1 0 0 0 0,-1 0-1 0 0,1-1 1 0 0,-1 1 0 0 0,0 0 0 0 0,1-1 0 0 0,-1 0 0 0 0,0 1 0 0 0,3-4 0 0 0,0-2-8 0 0,1 1 1 0 0,-1-1 0 0 0,-1 0-1 0 0,1 0 1 0 0,-1 0-1 0 0,0 0 1 0 0,3-11 0 0 0,-5 11 2 0 0,0 0 0 0 0,-1 0 0 0 0,0 0 0 0 0,0-1 0 0 0,-1 1 0 0 0,0 0 0 0 0,0 0 0 0 0,0-1 0 0 0,-1 1 0 0 0,0 0 0 0 0,-5-14 0 0 0,2 7 15 0 0,-1 0 0 0 0,-1 0-1 0 0,0 1 1 0 0,0 0 0 0 0,-10-13-1 0 0,15 25-13 0 0,1 1 1 0 0,0-1-1 0 0,-1 0 0 0 0,1 1 0 0 0,-1-1 1 0 0,1 1-1 0 0,-1-1 0 0 0,1 0 0 0 0,-1 1 1 0 0,1-1-1 0 0,-1 1 0 0 0,0-1 1 0 0,1 1-1 0 0,-1 0 0 0 0,0-1 0 0 0,1 1 1 0 0,-1 0-1 0 0,0-1 0 0 0,1 1 0 0 0,-1 0 1 0 0,0 0-1 0 0,0 0 0 0 0,-1-1 0 0 0,2 2-1 0 0,-1-1-1 0 0,1 0 1 0 0,-1 1-1 0 0,1-1 1 0 0,-1 1-1 0 0,1-1 1 0 0,-1 1-1 0 0,1-1 1 0 0,-1 1-1 0 0,1-1 1 0 0,0 1-1 0 0,-1-1 1 0 0,1 1-1 0 0,0-1 1 0 0,0 1-1 0 0,-1 0 1 0 0,1-1-1 0 0,0 1 1 0 0,0 0-1 0 0,0-1 1 0 0,0 1-1 0 0,0-1 1 0 0,-1 1-1 0 0,1 0 1 0 0,1-1-1 0 0,-1 1 1 0 0,0 1-1 0 0,1 7 4 0 0,1 0 0 0 0,0 0 0 0 0,0-1-1 0 0,1 1 1 0 0,0 0 0 0 0,0-1 0 0 0,1 0-1 0 0,10 15 1 0 0,3 10-2 0 0,21 40-31 0 0,2-1-1 0 0,4-3 0 0 0,74 91 0 0 0,-102-140 8 0 0,-2 0 0 0 0,0 1 0 0 0,-2 1 0 0 0,18 40 0 0 0,-25-51 23 0 0,-1 1-1 0 0,-1 0 0 0 0,1 1 0 0 0,-2-1 0 0 0,0 1 0 0 0,0-1 0 0 0,-1 1 0 0 0,-1 0 0 0 0,0-1 1 0 0,-1 1-1 0 0,-2 15 0 0 0,1-23 6 0 0,1 0 0 0 0,-1 0 0 0 0,0-1 1 0 0,0 1-1 0 0,-1 0 0 0 0,1-1 0 0 0,-1 0 1 0 0,0 1-1 0 0,0-1 0 0 0,-1 0 0 0 0,1-1 1 0 0,-1 1-1 0 0,0 0 0 0 0,0-1 0 0 0,0 0 1 0 0,0 0-1 0 0,0 0 0 0 0,-1-1 0 0 0,0 1 0 0 0,1-1 1 0 0,-8 2-1 0 0,-1 0 38 0 0,1 0 0 0 0,-1-1 0 0 0,0-1-1 0 0,1 0 1 0 0,-1 0 0 0 0,0-1 0 0 0,-21-2 0 0 0,28 1-26 0 0,0-1 0 0 0,0 0 0 0 0,0-1 0 0 0,1 1 0 0 0,-1-1 1 0 0,0 0-1 0 0,1 0 0 0 0,-1-1 0 0 0,1 0 0 0 0,-1 0 0 0 0,-6-5 0 0 0,5 2-1 0 0,0 0 1 0 0,1 0-1 0 0,0-1 0 0 0,0 0 1 0 0,0 0-1 0 0,1 0 0 0 0,-5-9 1 0 0,2 1-11 0 0,1 0 0 0 0,1 0 0 0 0,0 0 0 0 0,1-1 0 0 0,1 0 0 0 0,1 0 0 0 0,0 0 0 0 0,-1-18 0 0 0,3 12-22 0 0,0 1-1 0 0,2-1 0 0 0,1 0 0 0 0,5-26 0 0 0,-4 36-9 0 0,0-1 0 0 0,1 1 0 0 0,0 0 0 0 0,1 1 0 0 0,0-1-1 0 0,1 1 1 0 0,0 0 0 0 0,14-18 0 0 0,-7 14-181 0 0,1-1 0 0 0,1 2 0 0 0,0 0 1 0 0,1 0-1 0 0,22-13 0 0 0,-13 11-1315 0 0,1 2-1 0 0,0 1 1 0 0,32-11 0 0 0,-27 13-882 0 0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2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123 144 512 0 0,'2'-2'927'0'0,"0"0"-1"0"0,0 1 1 0 0,0-1-1 0 0,0 0 1 0 0,0 1-1 0 0,0-1 1 0 0,4-1-1 0 0,1 0-455 0 0,-1-1-1 0 0,1-1 1 0 0,-1 1 0 0 0,0-1-1 0 0,0 0 1 0 0,-1 0-1 0 0,5-6 1 0 0,-6 7-99 0 0,-1 0 0 0 0,0-1 0 0 0,0 1 0 0 0,0-1 0 0 0,-1 0 0 0 0,1 1 0 0 0,-1-1 0 0 0,0 0 0 0 0,-1 0 0 0 0,3-9 0 0 0,-4 13-309 0 0,0 0 1 0 0,0 0 0 0 0,0 0-1 0 0,0 0 1 0 0,0 0 0 0 0,0 0-1 0 0,0 0 1 0 0,0 0 0 0 0,-1 1-1 0 0,1-1 1 0 0,0 0 0 0 0,0 0-1 0 0,-1 0 1 0 0,1 0 0 0 0,-1 0-1 0 0,1 0 1 0 0,-1 1 0 0 0,1-1-1 0 0,-1 0 1 0 0,1 1 0 0 0,-1-1-1 0 0,0 0 1 0 0,1 1 0 0 0,-1-1 0 0 0,0 0-1 0 0,0 1 1 0 0,1-1 0 0 0,-1 1-1 0 0,0-1 1 0 0,0 1 0 0 0,0 0-1 0 0,0-1 1 0 0,0 1 0 0 0,0 0-1 0 0,1 0 1 0 0,-1 0 0 0 0,0-1-1 0 0,0 1 1 0 0,-2 0 0 0 0,-2 0 86 0 0,1 0 1 0 0,-1 0 0 0 0,0 0 0 0 0,0 1-1 0 0,0 0 1 0 0,-6 1 0 0 0,-5 3 117 0 0,0 0 0 0 0,1 1 0 0 0,-17 10 1 0 0,24-12-126 0 0,0 1 1 0 0,0 0 0 0 0,1 0 0 0 0,0 1 0 0 0,0 0-1 0 0,0 0 1 0 0,-8 11 0 0 0,13-15-119 0 0,0 0-1 0 0,1 1 1 0 0,-1-1 0 0 0,1 1-1 0 0,-1-1 1 0 0,1 1 0 0 0,0 0-1 0 0,0 0 1 0 0,0-1 0 0 0,0 1-1 0 0,1 0 1 0 0,-1 0 0 0 0,1 0 0 0 0,0 0-1 0 0,0 0 1 0 0,0 0 0 0 0,0 3-1 0 0,1-3-17 0 0,0-1 0 0 0,-1 1-1 0 0,1 0 1 0 0,0-1 0 0 0,1 0 0 0 0,-1 1-1 0 0,0-1 1 0 0,1 0 0 0 0,0 1 0 0 0,-1-1-1 0 0,1 0 1 0 0,0 0 0 0 0,0 0-1 0 0,0 0 1 0 0,0-1 0 0 0,0 1 0 0 0,0-1-1 0 0,5 3 1 0 0,7 2-21 0 0,0 0-1 0 0,0-1 1 0 0,1 0-1 0 0,29 5 1 0 0,-21-6-2 0 0,26 10 0 0 0,-42-12 11 0 0,-1 1 1 0 0,1 0-1 0 0,-1 0 0 0 0,0 1 0 0 0,0 0 0 0 0,0 0 0 0 0,0 0 0 0 0,6 7 0 0 0,-10-10 6 0 0,-1 1 0 0 0,1-1-1 0 0,-1 1 1 0 0,0 0 0 0 0,1 0 0 0 0,-1 0 0 0 0,0 0-1 0 0,0 0 1 0 0,0 0 0 0 0,0 0 0 0 0,0 0 0 0 0,-1 0-1 0 0,1 0 1 0 0,0 0 0 0 0,-1 1 0 0 0,0-1 0 0 0,0 0-1 0 0,1 0 1 0 0,-1 1 0 0 0,-1 1 0 0 0,1 0 3 0 0,-1-1 0 0 0,0 0 0 0 0,-1 1 0 0 0,1-1 0 0 0,0 0 0 0 0,-1 0 0 0 0,1 0 0 0 0,-1 0 1 0 0,0-1-1 0 0,0 1 0 0 0,0 0 0 0 0,-4 2 0 0 0,1 1 7 0 0,-1-1 0 0 0,0-1 0 0 0,0 1 0 0 0,0-1 0 0 0,0 0 0 0 0,-1 0 0 0 0,0-1 0 0 0,0 0 1 0 0,0 0-1 0 0,0-1 0 0 0,-13 3 0 0 0,12-4-10 0 0,0 0 1 0 0,1-1 0 0 0,-1 0-1 0 0,-14-2 1 0 0,21 2-48 0 0,-1 0 1 0 0,1 0 0 0 0,0 0-1 0 0,0 0 1 0 0,0-1-1 0 0,-1 1 1 0 0,1 0-1 0 0,0-1 1 0 0,0 1-1 0 0,0-1 1 0 0,0 1-1 0 0,0-1 1 0 0,-1 0 0 0 0,1 0-1 0 0,0 1 1 0 0,1-1-1 0 0,-1 0 1 0 0,0 0-1 0 0,0 0 1 0 0,0 0-1 0 0,0 0 1 0 0,1 0 0 0 0,-1 0-1 0 0,0 0 1 0 0,1 0-1 0 0,-1 0 1 0 0,1-1-1 0 0,0 1 1 0 0,-1 0-1 0 0,1 0 1 0 0,0-1 0 0 0,0 1-1 0 0,-1 0 1 0 0,1 0-1 0 0,0-1 1 0 0,0 1-1 0 0,0 0 1 0 0,1-3-1 0 0,0 2-390 0 0,0-1 1 0 0,0 0-1 0 0,1 1 0 0 0,-1-1 0 0 0,0 1 0 0 0,1 0 0 0 0,0 0 0 0 0,0-1 0 0 0,0 1 0 0 0,0 0 0 0 0,0 0 0 0 0,0 1 0 0 0,4-4 0 0 0,-2 1-290 0 0,10-7-1247 0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3.1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37 720 0 0,'-2'-6'950'0'0,"2"5"-710"0"0,0 0-1 0 0,-1 0 1 0 0,1 0-1 0 0,0 0 1 0 0,0 1-1 0 0,-1-1 0 0 0,1 0 1 0 0,0 0-1 0 0,-1 0 1 0 0,1 1-1 0 0,-1-1 1 0 0,1 0-1 0 0,-1 1 0 0 0,1-1 1 0 0,-1 0-1 0 0,0 1 1 0 0,1-1-1 0 0,-1 1 1 0 0,0-1-1 0 0,1 1 1 0 0,-1-1-1 0 0,0 1 0 0 0,0-1 1 0 0,-1 1 345 0 0,3 0-569 0 0,-1 1 0 0 0,0 0 0 0 0,1-1 0 0 0,-1 1 1 0 0,1-1-1 0 0,-1 1 0 0 0,1-1 0 0 0,0 1 0 0 0,-1-1 0 0 0,1 1 1 0 0,-1-1-1 0 0,1 0 0 0 0,0 1 0 0 0,-1-1 0 0 0,1 0 0 0 0,0 1 1 0 0,0-1-1 0 0,-1 0 0 0 0,1 0 0 0 0,0 0 0 0 0,0 0 0 0 0,-1 1 1 0 0,1-1-1 0 0,0 0 0 0 0,0-1 0 0 0,-1 1 0 0 0,1 0 0 0 0,0 0 1 0 0,-1 0-1 0 0,1 0 0 0 0,0 0 0 0 0,0-1 0 0 0,0 1 0 0 0,0-1 96 0 0,0 1 0 0 0,0-1 0 0 0,1 1-1 0 0,-1-1 1 0 0,0 0 0 0 0,0 1 0 0 0,-1-1-1 0 0,1 0 1 0 0,0 0 0 0 0,0 0 0 0 0,1-2 0 0 0,1-7 3763 0 0,-9 16-129 0 0,-1 6-2763 0 0,0 8-40 0 0,0 1-1 0 0,-5 24 0 0 0,11-39-863 0 0,0-1 0 0 0,0 1 0 0 0,1 0 0 0 0,0 0-1 0 0,0 0 1 0 0,0-1 0 0 0,1 1 0 0 0,-1 0 0 0 0,1 0-1 0 0,1-1 1 0 0,-1 1 0 0 0,1 0 0 0 0,3 6-1 0 0,-3-9-84 0 0,-1-1-1 0 0,1 1 0 0 0,0 0 0 0 0,0-1 0 0 0,0 0 0 0 0,0 1 0 0 0,0-1 0 0 0,1 0 0 0 0,-1 0 0 0 0,1 0 0 0 0,-1-1 0 0 0,1 1 1 0 0,0 0-1 0 0,5 1 0 0 0,-3-1-9 0 0,0-1 1 0 0,0 0-1 0 0,0 0 1 0 0,0 0-1 0 0,0-1 1 0 0,1 0-1 0 0,-1 0 1 0 0,8-1-1 0 0,-3 0-731 0 0,0-1-1 0 0,0 0 0 0 0,0-1 0 0 0,-1 0 0 0 0,1-1 0 0 0,-1 0 1 0 0,0-1-1 0 0,15-9 0 0 0,-10 4-1646 0 0,-1-2 112 0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3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3 560 0 0,'-11'2'2513'0'0,"-2"-2"2424"0"0,0-3-3705 0 0,0 1 1689 0 0,2 2-2105 0 0,5 2 24 0 0,1-1-360 0 0,4 1-152 0 0,2-2-152 0 0,2 3-152 0 0,5-2-232 0 0,2 2-184 0 0,3-3 144 0 0,3 2-1952 0 0,1-1 1471 0 0,1 0-303 0 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5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167 122 512 0 0,'-4'-21'2604'0'0,"0"0"0"0"0,2 0 0 0 0,-1-30 0 0 0,3 51-2549 0 0,0-1 1 0 0,0 1-1 0 0,0 0 1 0 0,-1 0-1 0 0,1 0 1 0 0,0 0-1 0 0,0 0 1 0 0,0 0-1 0 0,0 0 1 0 0,-1-1 0 0 0,1 1-1 0 0,0 0 1 0 0,0 0-1 0 0,0 0 1 0 0,-1 0-1 0 0,1 0 1 0 0,0 0-1 0 0,0 0 1 0 0,0 0-1 0 0,-1 0 1 0 0,1 0-1 0 0,0 0 1 0 0,0 0-1 0 0,-1 0 1 0 0,1 0 0 0 0,0 1-1 0 0,0-1 1 0 0,0 0-1 0 0,-1 0 1 0 0,1 0-1 0 0,0 0 1 0 0,0 0-1 0 0,0 0 1 0 0,0 0-1 0 0,-1 0 1 0 0,1 1-1 0 0,0-1 1 0 0,0 0-1 0 0,0 0 1 0 0,0 0 0 0 0,0 0-1 0 0,0 1 1 0 0,-1-1-1 0 0,-8 7 930 0 0,-2 5-406 0 0,1 1-1 0 0,0-1 0 0 0,-13 24 0 0 0,-19 44 334 0 0,42-78-901 0 0,-8 14 234 0 0,0 0 1 0 0,-5 23-1 0 0,11-35-196 0 0,1 0 1 0 0,0 0-1 0 0,1 0 0 0 0,-1 0 0 0 0,0 0 0 0 0,1 0 0 0 0,0 0 1 0 0,0 0-1 0 0,1 0 0 0 0,-1 0 0 0 0,1 1 0 0 0,-1-1 0 0 0,1 0 1 0 0,1 0-1 0 0,-1 0 0 0 0,3 4 0 0 0,-3-6-36 0 0,1 1-1 0 0,0-1 1 0 0,0 0 0 0 0,0 0-1 0 0,0 0 1 0 0,0-1-1 0 0,1 1 1 0 0,-1-1 0 0 0,1 1-1 0 0,-1-1 1 0 0,1 0-1 0 0,-1 1 1 0 0,1-1 0 0 0,0-1-1 0 0,-1 1 1 0 0,1 0 0 0 0,0-1-1 0 0,0 1 1 0 0,-1-1-1 0 0,1 0 1 0 0,0 0 0 0 0,5 0-1 0 0,1-1-14 0 0,-1 0-1 0 0,0 0 1 0 0,1-1 0 0 0,-1 0-1 0 0,0-1 1 0 0,12-4-1 0 0,-9 1-49 0 0,0 1-1 0 0,-1-1 0 0 0,1-1 0 0 0,-2 0 0 0 0,1 0 0 0 0,-1-1 0 0 0,0 0 0 0 0,0-1 0 0 0,-1 0 0 0 0,14-19 0 0 0,-18 21 19 0 0,0 1 1 0 0,-1-1-1 0 0,0 0 1 0 0,0 0-1 0 0,0 0 1 0 0,-1 0-1 0 0,0 0 1 0 0,0-1-1 0 0,-1 1 1 0 0,0-1-1 0 0,0 1 1 0 0,-1-1-1 0 0,1 1 1 0 0,-2-1 0 0 0,1 1-1 0 0,-1-1 1 0 0,-1 1-1 0 0,-2-13 1 0 0,2 14 32 0 0,0 0 0 0 0,-1 0 0 0 0,0 0 1 0 0,0 0-1 0 0,0 0 0 0 0,0 1 0 0 0,-8-11 1 0 0,9 15 7 0 0,0-1 1 0 0,1 0-1 0 0,-1 1 1 0 0,0 0-1 0 0,0-1 1 0 0,0 1-1 0 0,0 0 1 0 0,0 0-1 0 0,0 0 1 0 0,0 0-1 0 0,0 0 1 0 0,-1 0-1 0 0,1 1 1 0 0,0-1-1 0 0,0 1 1 0 0,-1 0-1 0 0,1-1 1 0 0,0 1-1 0 0,-1 0 1 0 0,1 0-1 0 0,0 1 1 0 0,-1-1-1 0 0,1 0 1 0 0,0 1-1 0 0,-4 1 1 0 0,-3 1 17 0 0,0 1 0 0 0,0 0 0 0 0,0 1-1 0 0,1 0 1 0 0,-1 0 0 0 0,2 1 0 0 0,-1 0 0 0 0,0 1 0 0 0,1-1 0 0 0,0 1 0 0 0,-6 9 0 0 0,2-2 2 0 0,1 1 0 0 0,0 0 0 0 0,1 1 0 0 0,1-1 0 0 0,-9 22 0 0 0,9-14 4 0 0,-9 34 0 0 0,15-49-32 0 0,1 0 1 0 0,0 0-1 0 0,0 0 0 0 0,0 0 0 0 0,1 0 0 0 0,0 0 1 0 0,1 0-1 0 0,2 10 0 0 0,-3-16-7 0 0,0 0 1 0 0,1 0-1 0 0,0 0 1 0 0,-1 0-1 0 0,1 0 1 0 0,0 0-1 0 0,0-1 1 0 0,0 1-1 0 0,0 0 0 0 0,0-1 1 0 0,0 1-1 0 0,1 0 1 0 0,-1-1-1 0 0,0 0 1 0 0,1 1-1 0 0,-1-1 1 0 0,1 0-1 0 0,0 1 0 0 0,-1-1 1 0 0,1 0-1 0 0,0 0 1 0 0,0-1-1 0 0,0 1 1 0 0,0 0-1 0 0,-1-1 1 0 0,1 1-1 0 0,0-1 0 0 0,0 1 1 0 0,0-1-1 0 0,0 0 1 0 0,0 0-1 0 0,0 0 1 0 0,0 0-1 0 0,0 0 1 0 0,0 0-1 0 0,0-1 0 0 0,3 0 1 0 0,1 0-41 0 0,1-1 1 0 0,-1-1-1 0 0,1 1 1 0 0,-1-1-1 0 0,0 0 0 0 0,0 0 1 0 0,-1 0-1 0 0,1-1 1 0 0,10-9-1 0 0,-4 1 7 0 0,1-1-1 0 0,-2-1 0 0 0,0 0 1 0 0,0 0-1 0 0,-2-1 1 0 0,0-1-1 0 0,0 0 0 0 0,-2 0 1 0 0,0 0-1 0 0,0-1 1 0 0,-2 0-1 0 0,0 0 0 0 0,-1 0 1 0 0,2-22-1 0 0,-5 31 109 0 0,0-1 1 0 0,0 1-1 0 0,1-1 0 0 0,0 1 0 0 0,1 0 1 0 0,4-11-1 0 0,-7 19-54 0 0,0 0-1 0 0,0 0 1 0 0,0 0 0 0 0,1 1 0 0 0,-1-1-1 0 0,0 0 1 0 0,0 0 0 0 0,0 0-1 0 0,0 0 1 0 0,0 0 0 0 0,0 1 0 0 0,0-1-1 0 0,0 0 1 0 0,0 0 0 0 0,0 0 0 0 0,0 0-1 0 0,1 0 1 0 0,-1 0 0 0 0,0 1 0 0 0,0-1-1 0 0,0 0 1 0 0,0 0 0 0 0,0 0-1 0 0,1 0 1 0 0,-1 0 0 0 0,0 0 0 0 0,0 0-1 0 0,0 0 1 0 0,0 0 0 0 0,0 0 0 0 0,1 0-1 0 0,-1 0 1 0 0,0 0 0 0 0,0 0 0 0 0,0 0-1 0 0,0 0 1 0 0,1 0 0 0 0,-1 0-1 0 0,0 0 1 0 0,0 0 0 0 0,0 0 0 0 0,0 0-1 0 0,1 0 1 0 0,-1 0 0 0 0,0 0 0 0 0,0 0-1 0 0,0 0 1 0 0,0 0 0 0 0,0 0 0 0 0,1-1-1 0 0,-1 1 1 0 0,0 0 0 0 0,0 0-1 0 0,0 0 1 0 0,0 0 0 0 0,0 0 0 0 0,0 0-1 0 0,0-1 1 0 0,0 1 0 0 0,0 0 0 0 0,1 0-1 0 0,-1 0 1 0 0,0 0 0 0 0,2 14 281 0 0,-2-12-235 0 0,3 29 31 0 0,1 0 0 0 0,2 0 1 0 0,1 0-1 0 0,1-1 0 0 0,2 0 0 0 0,1-1 0 0 0,24 45 1 0 0,11 10-71 0 0,42 82 96 0 0,-86-162-115 0 0,0-1 0 0 0,0 1-1 0 0,-1 0 1 0 0,0 1 0 0 0,0-1 0 0 0,0 0 0 0 0,0 0 0 0 0,-1 0 0 0 0,0 1 0 0 0,0-1 0 0 0,0 0 0 0 0,0 1 0 0 0,-1-1 0 0 0,1 0 0 0 0,-3 6 0 0 0,1-5 1 0 0,0 1 0 0 0,0-1 1 0 0,-1 1-1 0 0,0-1 0 0 0,0 0 0 0 0,-1 0 1 0 0,1-1-1 0 0,-1 1 0 0 0,0-1 0 0 0,-8 7 1 0 0,2-2 24 0 0,-1-1 1 0 0,-1-1 0 0 0,0 0-1 0 0,0 0 1 0 0,0-1 0 0 0,-1-1 0 0 0,1 0-1 0 0,-1-1 1 0 0,-1 0 0 0 0,1-1-1 0 0,0 0 1 0 0,-23 1 0 0 0,32-4-13 0 0,-1 1 1 0 0,1-1-1 0 0,0 0 1 0 0,0-1-1 0 0,0 1 1 0 0,0-1-1 0 0,0 0 1 0 0,0 0 0 0 0,0 0-1 0 0,0 0 1 0 0,1 0-1 0 0,-1-1 1 0 0,0 0-1 0 0,1 0 1 0 0,-1 0-1 0 0,1 0 1 0 0,0-1-1 0 0,-4-2 1 0 0,4 1-2 0 0,0 1 0 0 0,0-1-1 0 0,1 1 1 0 0,0-1 0 0 0,-1 0 0 0 0,1 0 0 0 0,1 0 0 0 0,-1 0 0 0 0,0 0-1 0 0,1 0 1 0 0,0-1 0 0 0,0 1 0 0 0,0-1 0 0 0,1 1 0 0 0,-1 0 0 0 0,1-6-1 0 0,1-3-37 0 0,0 0 0 0 0,1 0 0 0 0,0 1 0 0 0,1-1 0 0 0,0 1 0 0 0,1 0 0 0 0,1 0 0 0 0,0 0 0 0 0,0 0 0 0 0,1 1 0 0 0,11-16-1 0 0,-4 9-292 0 0,1 0-1 0 0,1 0 0 0 0,1 1 0 0 0,0 1 0 0 0,29-21 0 0 0,-24 22-1059 0 0,17-15-5840 0 0,-32 24 4036 0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5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38 122 1880 0 0,'-6'-6'1983'0'0,"4"4"-1121"0"0,0 0 0 0 0,1 0 0 0 0,-1 0 0 0 0,0 1 0 0 0,0-1 0 0 0,0 1 0 0 0,0-1 0 0 0,-1 1 0 0 0,1 0 0 0 0,0 0 0 0 0,0 0 0 0 0,-5-1 0 0 0,8 15 2378 0 0,4-2-2564 0 0,-1 0 0 0 0,2 0 0 0 0,10 17 1 0 0,-9-15-241 0 0,12 24 1 0 0,-17-32-390 0 0,-1-1 0 0 0,1 1 0 0 0,-1 0 0 0 0,0-1 0 0 0,0 1 0 0 0,-1 0 1 0 0,1 0-1 0 0,-1 0 0 0 0,-1 8 0 0 0,1-13-46 0 0,0 1 0 0 0,0 0 0 0 0,0-1 0 0 0,0 1-1 0 0,-1 0 1 0 0,1-1 0 0 0,0 1 0 0 0,0 0 0 0 0,-1-1 0 0 0,1 1 0 0 0,0-1 0 0 0,-1 1 0 0 0,1 0-1 0 0,-1-1 1 0 0,1 1 0 0 0,-1-1 0 0 0,1 1 0 0 0,-1-1 0 0 0,1 0 0 0 0,-1 1 0 0 0,1-1-1 0 0,-1 1 1 0 0,0-1 0 0 0,1 0 0 0 0,-1 1 0 0 0,1-1 0 0 0,-1 0 0 0 0,0 0 0 0 0,1 0-1 0 0,-1 0 1 0 0,0 1 0 0 0,0-1 0 0 0,1 0 0 0 0,-1 0 0 0 0,0 0 0 0 0,1 0 0 0 0,-1 0-1 0 0,0-1 1 0 0,1 1 0 0 0,-1 0 0 0 0,0 0 0 0 0,1 0 0 0 0,-1-1 0 0 0,0 1 0 0 0,1 0-1 0 0,-1-1 1 0 0,1 1 0 0 0,-1 0 0 0 0,0-1 0 0 0,1 1 0 0 0,-1-1 0 0 0,1 1 0 0 0,-1-1-1 0 0,1 1 1 0 0,0-1 0 0 0,-1 1 0 0 0,1-1 0 0 0,-1 1 0 0 0,1-1 0 0 0,0 0 0 0 0,0 1-1 0 0,-1-1 1 0 0,1 0 0 0 0,0 1 0 0 0,0-1 0 0 0,-1-1 0 0 0,1-3-31 0 0,-1 0 0 0 0,1 0 0 0 0,0 0 1 0 0,0 0-1 0 0,1 0 0 0 0,0 0 0 0 0,-1 1 0 0 0,2-1 1 0 0,-1 0-1 0 0,0 0 0 0 0,1 0 0 0 0,2-4 0 0 0,5-8-3 0 0,18-29 0 0 0,-15 28-25 0 0,0-2-66 0 0,2 0 0 0 0,0 1 0 0 0,24-25 0 0 0,-35 41 115 0 0,-1 1 1 0 0,1 0 0 0 0,0 0 0 0 0,-1 0 0 0 0,1 0-1 0 0,0 0 1 0 0,0 1 0 0 0,1-1 0 0 0,-1 1 0 0 0,0 0-1 0 0,0 0 1 0 0,1 0 0 0 0,-1 1 0 0 0,4-1 0 0 0,-5 1 8 0 0,0 0 1 0 0,0 0 0 0 0,1 0 0 0 0,-1 0 0 0 0,0 1 0 0 0,0-1 0 0 0,0 1 0 0 0,0 0 0 0 0,0-1 0 0 0,0 1 0 0 0,0 0 0 0 0,0 0 0 0 0,-1 0 0 0 0,1 1 0 0 0,0-1 0 0 0,0 0 0 0 0,-1 1 0 0 0,1-1 0 0 0,-1 1 0 0 0,0-1 0 0 0,1 1 0 0 0,-1 0 0 0 0,2 3 0 0 0,2 3 2 0 0,-1 0 1 0 0,0 1 0 0 0,-1-1 0 0 0,0 1-1 0 0,3 13 1 0 0,5 48-18 0 0,-8-47-210 0 0,10 43-1 0 0,-9-56-234 0 0,-1 1-1 0 0,7 11 0 0 0,-8-18-414 0 0,1 0-1 0 0,-1 0 0 0 0,1 0 0 0 0,6 6 0 0 0,0-1-653 0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6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97 102 512 0 0,'-7'-3'1595'0'0,"0"0"0"0"0,0 0 0 0 0,-1 0 0 0 0,1 1 0 0 0,0 0 0 0 0,-1 1 0 0 0,0-1 0 0 0,1 2 0 0 0,-10-1 0 0 0,17 1-1466 0 0,-1 0 0 0 0,0 0-1 0 0,1 0 1 0 0,-1 0 0 0 0,0 0 0 0 0,0 0 0 0 0,1-1-1 0 0,-1 1 1 0 0,1 0 0 0 0,-1 0 0 0 0,0-1-1 0 0,1 1 1 0 0,-1 0 0 0 0,0-1 0 0 0,1 1-1 0 0,-1 0 1 0 0,1-1 0 0 0,-1 1 0 0 0,0-2 0 0 0,1 2-92 0 0,0 0 0 0 0,-1-1 1 0 0,1 1-1 0 0,0-1 0 0 0,0 1 1 0 0,0 0-1 0 0,0-1 0 0 0,0 1 1 0 0,0-1-1 0 0,0 1 0 0 0,0 0 1 0 0,0-1-1 0 0,0 1 0 0 0,0-1 1 0 0,1 1-1 0 0,-1 0 0 0 0,0-1 1 0 0,0 1-1 0 0,0-1 0 0 0,0 1 1 0 0,1 0-1 0 0,-1-1 0 0 0,0 1 1 0 0,0 0-1 0 0,1-1 0 0 0,-1 1 1 0 0,0 0-1 0 0,0 0 0 0 0,1-1 1 0 0,-1 1-1 0 0,0 0 0 0 0,1 0 1 0 0,-1-1-1 0 0,1 1 0 0 0,8-5-101 0 0,0 0-1 0 0,0 1 1 0 0,0 0 0 0 0,0 0-1 0 0,1 1 1 0 0,16-3-1 0 0,3-2-589 0 0,48-12-3778 0 0,-51 16 2092 0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7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210 106 200 0 0,'0'-7'2338'0'0,"-1"-1"-1"0"0,0 1 1 0 0,-2-9 0 0 0,0 5-470 0 0,0-1-1 0 0,-11-21 1 0 0,14 32-1785 0 0,-1 0 0 0 0,1 1 0 0 0,0-1 0 0 0,-1 0-1 0 0,1 1 1 0 0,-1-1 0 0 0,0 0 0 0 0,1 1 0 0 0,-1-1 0 0 0,1 1 0 0 0,-1-1 0 0 0,0 1 0 0 0,1-1 0 0 0,-1 1 0 0 0,0 0 0 0 0,0-1-1 0 0,1 1 1 0 0,-1 0 0 0 0,0 0 0 0 0,0-1 0 0 0,0 1 0 0 0,0 0 0 0 0,-2 0 41 0 0,1 0-1 0 0,0 0 1 0 0,0 0 0 0 0,0 1 0 0 0,-1-1 0 0 0,1 1-1 0 0,0-1 1 0 0,-3 2 0 0 0,-4 2 273 0 0,0 1 0 0 0,-16 11 0 0 0,21-14-219 0 0,-4 4-22 0 0,-1 0 0 0 0,1 1-1 0 0,1 0 1 0 0,-1 1 0 0 0,1-1 0 0 0,0 1 0 0 0,1 0-1 0 0,0 1 1 0 0,0 0 0 0 0,1 0 0 0 0,-5 11-1 0 0,7-14-124 0 0,1-1 0 0 0,1 1-1 0 0,-1-1 1 0 0,1 1 0 0 0,0 0-1 0 0,0-1 1 0 0,0 1 0 0 0,1 0-1 0 0,0 0 1 0 0,0 0-1 0 0,0-1 1 0 0,1 1 0 0 0,0 0-1 0 0,0 0 1 0 0,0-1 0 0 0,1 1-1 0 0,0-1 1 0 0,0 1-1 0 0,1-1 1 0 0,-1 0 0 0 0,6 8-1 0 0,-5-8-29 0 0,1-1-1 0 0,-1 0 1 0 0,1 0-1 0 0,0 0 1 0 0,1 0-1 0 0,-1 0 1 0 0,1-1-1 0 0,-1 0 1 0 0,1 0-1 0 0,0 0 1 0 0,0-1-1 0 0,0 1 1 0 0,1-1-1 0 0,-1 0 1 0 0,0-1-1 0 0,1 1 1 0 0,-1-1-1 0 0,10 1 1 0 0,-7-2-30 0 0,0 0 0 0 0,0 0 0 0 0,1-1 0 0 0,-1 0 0 0 0,0 0 0 0 0,0-1 0 0 0,0 0 0 0 0,0 0 0 0 0,-1-1 0 0 0,1 0 1 0 0,-1 0-1 0 0,10-6 0 0 0,-8 3-94 0 0,1 0 0 0 0,-1-1 1 0 0,0 0-1 0 0,0-1 0 0 0,0 0 0 0 0,-1 0 1 0 0,-1 0-1 0 0,0-1 0 0 0,0-1 1 0 0,0 1-1 0 0,7-16 0 0 0,-13 21 108 0 0,0 1-1 0 0,0 0 0 0 0,-1 0 0 0 0,1 0 1 0 0,-1-1-1 0 0,0 1 0 0 0,0 0 1 0 0,0-1-1 0 0,0 1 0 0 0,-1 0 0 0 0,1 0 1 0 0,-1-1-1 0 0,0 1 0 0 0,0 0 0 0 0,0 0 1 0 0,0 0-1 0 0,0 0 0 0 0,-1 0 1 0 0,1 0-1 0 0,-1 0 0 0 0,0 1 0 0 0,0-1 1 0 0,-4-4-1 0 0,5 7 21 0 0,1-1 0 0 0,-1 1 0 0 0,1 0 1 0 0,-1-1-1 0 0,1 1 0 0 0,-1 0 0 0 0,0 0 0 0 0,1-1 0 0 0,-1 1 0 0 0,0 0 1 0 0,1 0-1 0 0,-1 0 0 0 0,1 0 0 0 0,-1 0 0 0 0,0 0 0 0 0,1 0 1 0 0,-1 0-1 0 0,0 0 0 0 0,1 0 0 0 0,-1 0 0 0 0,0 0 0 0 0,0 1 0 0 0,-1 0 11 0 0,0-1-1 0 0,0 1 0 0 0,1 0 0 0 0,-1 0 0 0 0,1 1 0 0 0,-1-1 0 0 0,1 0 0 0 0,-2 2 0 0 0,-1 2 50 0 0,0 0 0 0 0,0 0 1 0 0,-6 11-1 0 0,4-4 5 0 0,1 0 1 0 0,0 0 0 0 0,0 1 0 0 0,-3 19-1 0 0,7-25-47 0 0,-1 0-1 0 0,1 0 0 0 0,1 1 0 0 0,-1-1 1 0 0,1 1-1 0 0,1-1 0 0 0,0 0 0 0 0,-1 1 1 0 0,5 11-1 0 0,-5-17-22 0 0,1 1 0 0 0,0-1 0 0 0,0 0 0 0 0,0 0 0 0 0,0 0-1 0 0,0 0 1 0 0,0 0 0 0 0,1 0 0 0 0,-1 0 0 0 0,1-1 0 0 0,-1 1 0 0 0,1 0 0 0 0,0-1 0 0 0,-1 1 0 0 0,1-1 0 0 0,0 0 0 0 0,0 0 0 0 0,0 1 0 0 0,0-1 0 0 0,0 0 0 0 0,0-1 0 0 0,1 1 0 0 0,-1 0-1 0 0,0-1 1 0 0,0 1 0 0 0,1-1 0 0 0,-1 0 0 0 0,0 1 0 0 0,0-1 0 0 0,4-1 0 0 0,-1 1-17 0 0,0-1 1 0 0,-1 0-1 0 0,1 0 0 0 0,0 0 1 0 0,-1-1-1 0 0,1 0 1 0 0,-1 0-1 0 0,0 0 0 0 0,1 0 1 0 0,-1-1-1 0 0,0 0 0 0 0,-1 1 1 0 0,8-7-1 0 0,-6 4-7 0 0,-1 0-1 0 0,1 0 1 0 0,-1-1 0 0 0,0 1-1 0 0,0-1 1 0 0,0 0-1 0 0,-1 0 1 0 0,4-9 0 0 0,-6 12 24 0 0,0-1 0 0 0,0 0 0 0 0,-1 1 0 0 0,1-1 1 0 0,-1 0-1 0 0,0 0 0 0 0,0 1 0 0 0,0-1 0 0 0,0 0 1 0 0,-1 0-1 0 0,1 1 0 0 0,-1-1 0 0 0,0 0 0 0 0,0 1 1 0 0,-1-1-1 0 0,-2-6 0 0 0,-8-11 25 0 0,-1 1 0 0 0,0 0 0 0 0,-21-23 0 0 0,24 35 104 0 0,17 11-110 0 0,5 1-42 0 0,1 0 0 0 0,-1-1 1 0 0,1-1-1 0 0,23 2 0 0 0,53-4-62 0 0,1 1 41 0 0,-88-1 52 0 0,1 0 0 0 0,-1 0 0 0 0,1 0 1 0 0,-1 1-1 0 0,0-1 0 0 0,1 1 0 0 0,-1-1 0 0 0,1 1 0 0 0,-1 0 0 0 0,0 0 0 0 0,0 0 0 0 0,1 1 0 0 0,-1-1 0 0 0,0 0 0 0 0,0 1 0 0 0,0-1 0 0 0,1 3 0 0 0,-1-2 8 0 0,-1 0 1 0 0,0 0-1 0 0,0 0 0 0 0,-1 0 1 0 0,1 0-1 0 0,0 0 0 0 0,-1 1 1 0 0,1-1-1 0 0,-1 0 0 0 0,0 0 1 0 0,1 1-1 0 0,-1-1 0 0 0,0 0 1 0 0,0 0-1 0 0,-1 1 0 0 0,1-1 0 0 0,0 0 1 0 0,-2 4-1 0 0,-9 32 356 0 0,8-28-303 0 0,0 0 1 0 0,0 0-1 0 0,1 0 0 0 0,0 1 1 0 0,1-1-1 0 0,0 1 1 0 0,0-1-1 0 0,2 15 0 0 0,-1-24-71 0 0,0-1 0 0 0,0 1 0 0 0,0 0 0 0 0,0-1 0 0 0,1 1-1 0 0,-1 0 1 0 0,0-1 0 0 0,0 1 0 0 0,0 0 0 0 0,1-1 0 0 0,-1 1 0 0 0,0 0-1 0 0,1-1 1 0 0,-1 1 0 0 0,1-1 0 0 0,-1 1 0 0 0,1 0 0 0 0,0-1 0 0 0,-1 0 0 0 0,0-1 0 0 0,1 1 0 0 0,-1 0 0 0 0,0-1 0 0 0,1 1 0 0 0,-1 0 0 0 0,0-1 0 0 0,0 1 0 0 0,1-1 0 0 0,-1 1 0 0 0,0-1 0 0 0,0 1 0 0 0,0 0 0 0 0,1-1 0 0 0,-1 1 0 0 0,0-1 0 0 0,0 1 0 0 0,0-1 0 0 0,0 1 0 0 0,0-1 0 0 0,0 1 0 0 0,0-1 0 0 0,0 0 0 0 0,4-26-214 0 0,0 0-1 0 0,2 1 1 0 0,18-48-1 0 0,-20 65 171 0 0,0 0 0 0 0,1 0 0 0 0,0 1-1 0 0,0 0 1 0 0,1 0 0 0 0,7-8 0 0 0,-9 12-8 0 0,0 0-1 0 0,1 0 1 0 0,-1 0 0 0 0,1 1-1 0 0,0-1 1 0 0,0 1 0 0 0,0 0-1 0 0,1 1 1 0 0,-1-1 0 0 0,12-2-1 0 0,-15 4 50 0 0,0 0 0 0 0,-1 1 0 0 0,1 0 0 0 0,0-1 0 0 0,0 1 0 0 0,0 0 0 0 0,0 0 0 0 0,0 0 0 0 0,0 0 0 0 0,0 0 0 0 0,0 0 0 0 0,0 1 0 0 0,-1-1 0 0 0,1 1 0 0 0,0-1 0 0 0,0 1 0 0 0,0 0 0 0 0,-1-1 0 0 0,1 1 0 0 0,0 0 0 0 0,-1 0 0 0 0,1 0 0 0 0,2 2 0 0 0,-2 0 15 0 0,0 0 0 0 0,0 0 0 0 0,0 0 0 0 0,0 1 0 0 0,0-1 0 0 0,-1 0 0 0 0,1 1 0 0 0,-1-1 0 0 0,0 1 0 0 0,0 0 0 0 0,0 4 0 0 0,3 15 91 0 0,-2 1 0 0 0,-1 43 1 0 0,0-1 4 0 0,-1-63-114 0 0,0 0 0 0 0,1 0 0 0 0,-1 0 0 0 0,1 0 0 0 0,0 0-1 0 0,-1 0 1 0 0,1 0 0 0 0,1-1 0 0 0,-1 1 0 0 0,0 0 0 0 0,3 4 0 0 0,-3-6-125 0 0,0 0 0 0 0,0 0 0 0 0,0 0 0 0 0,0 0 1 0 0,0 0-1 0 0,1 0 0 0 0,-1-1 0 0 0,0 1 0 0 0,0 0 0 0 0,0-1 0 0 0,2 2 0 0 0,-1-2-385 0 0,0 1 0 0 0,0-1 0 0 0,0 0 0 0 0,0 0 0 0 0,0 0 0 0 0,0 0 1 0 0,-1 0-1 0 0,1 0 0 0 0,4-1 0 0 0,6-1-2119 0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8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259 168 760 0 0,'5'-18'4063'0'0,"5"-31"0"0"0,-9 42-3598 0 0,-1 1 0 0 0,1 0 0 0 0,-1 0 0 0 0,-1 0 0 0 0,1 0 0 0 0,-1-1 0 0 0,0 1 0 0 0,-1 0 0 0 0,-1-6 0 0 0,2 10-381 0 0,0 0 0 0 0,0 0 1 0 0,0 0-1 0 0,0 1 0 0 0,0-1 0 0 0,-1 0 0 0 0,1 0 0 0 0,0 1 0 0 0,-1-1 0 0 0,0 1 1 0 0,1-1-1 0 0,-1 1 0 0 0,0-1 0 0 0,0 1 0 0 0,1 0 0 0 0,-1 0 0 0 0,0 0 0 0 0,0 0 0 0 0,0 0 1 0 0,-1 1-1 0 0,1-1 0 0 0,0 1 0 0 0,0-1 0 0 0,0 1 0 0 0,0 0 0 0 0,-1 0 0 0 0,-2 0 1 0 0,-6 0 160 0 0,1 1 0 0 0,-1 1 0 0 0,0 0 0 0 0,-14 5 0 0 0,10-3-24 0 0,10-3-190 0 0,-58 17 348 0 0,56-15-314 0 0,0 0 0 0 0,0 0 0 0 0,0 0 0 0 0,1 1 0 0 0,-1 0 0 0 0,-8 7 0 0 0,14-10-56 0 0,0 0 1 0 0,1-1 0 0 0,-1 1 0 0 0,0 0 0 0 0,1-1 0 0 0,-1 1 0 0 0,0 0 0 0 0,1 0 0 0 0,-1 0 0 0 0,1 0 0 0 0,-1 0 0 0 0,1-1 0 0 0,0 1 0 0 0,-1 0 0 0 0,1 0 0 0 0,0 0 0 0 0,-1 1 0 0 0,2-1-8 0 0,-1 0 0 0 0,0 0 0 0 0,0-1 1 0 0,0 1-1 0 0,0 0 0 0 0,1-1 1 0 0,-1 1-1 0 0,0-1 0 0 0,0 1 1 0 0,1 0-1 0 0,-1-1 0 0 0,0 1 1 0 0,1-1-1 0 0,-1 1 0 0 0,1-1 0 0 0,-1 1 1 0 0,1-1-1 0 0,0 2 0 0 0,2-1-2 0 0,0 1-1 0 0,0 0 1 0 0,0-1-1 0 0,0 0 0 0 0,0 0 1 0 0,0 0-1 0 0,0 0 1 0 0,7 1-1 0 0,38 4 39 0 0,58 11-72 0 0,-94-14 33 0 0,0 0 1 0 0,-1 1 0 0 0,1 0-1 0 0,-1 1 1 0 0,0 1 0 0 0,18 11-1 0 0,-23-12 36 0 0,0 0 0 0 0,0 0 0 0 0,0 0 0 0 0,-1 1 0 0 0,0 0 0 0 0,0 0 0 0 0,0 0 0 0 0,3 8 0 0 0,-6-12 51 0 0,0 1 1 0 0,-1 1-1 0 0,0-1 1 0 0,1 0-1 0 0,-1 0 0 0 0,0 1 1 0 0,-1-1-1 0 0,1 0 0 0 0,-1 1 1 0 0,1-1-1 0 0,-1 0 0 0 0,0 1 1 0 0,0-1-1 0 0,-1 1 1 0 0,1-1-1 0 0,-1 0 0 0 0,1 1 1 0 0,-1-1-1 0 0,0 0 0 0 0,-3 6 1 0 0,2-5-6 0 0,0-1 0 0 0,0 0 0 0 0,-1 0 1 0 0,1 0-1 0 0,-1-1 0 0 0,0 1 0 0 0,0-1 1 0 0,0 1-1 0 0,0-1 0 0 0,0 0 0 0 0,-7 3 1 0 0,-5 2 68 0 0,-22 8 1 0 0,24-11-58 0 0,-1 1-43 0 0,0-1 0 0 0,-26 5-1 0 0,33-8-52 0 0,0-1 1 0 0,-1 1-1 0 0,1-1 0 0 0,0 0 0 0 0,-1-1 1 0 0,1 0-1 0 0,-11-2 0 0 0,17 2-1 0 0,-1 1-1 0 0,0-1 1 0 0,0 1 0 0 0,0-1-1 0 0,0 0 1 0 0,0 0-1 0 0,1 0 1 0 0,-1 0 0 0 0,0 0-1 0 0,1 0 1 0 0,-1 0 0 0 0,1 0-1 0 0,-1-1 1 0 0,1 1-1 0 0,0-1 1 0 0,0 1 0 0 0,-1-1-1 0 0,1 1 1 0 0,0-1 0 0 0,0 0-1 0 0,0 0 1 0 0,1 1-1 0 0,-1-1 1 0 0,0 0 0 0 0,1 0-1 0 0,-1-2 1 0 0,1 0-19 0 0,0 1 0 0 0,0-1 0 0 0,0 1 0 0 0,1-1 0 0 0,-1 1 0 0 0,1-1 0 0 0,0 1 0 0 0,0-1 0 0 0,0 1 0 0 0,0 0 0 0 0,1-1 0 0 0,0 1 0 0 0,3-5 0 0 0,10-15-286 0 0,1 2-1 0 0,0 0 1 0 0,33-31 0 0 0,-40 43 198 0 0,1 1-1 0 0,1 0 1 0 0,-1 0 0 0 0,1 1 0 0 0,1 0-1 0 0,-1 1 1 0 0,1 0 0 0 0,0 1-1 0 0,19-6 1 0 0,-19 9 201 0 0,1 0-1 0 0,-1 1 1 0 0,1 0 0 0 0,0 1 0 0 0,-1 0-1 0 0,1 1 1 0 0,0 0 0 0 0,-1 1-1 0 0,1 1 1 0 0,-1 0 0 0 0,21 8-1 0 0,-30-10-23 0 0,0 0-1 0 0,0 0 1 0 0,1 1-1 0 0,-1-1 1 0 0,-1 1-1 0 0,1 0 0 0 0,0 0 1 0 0,0 0-1 0 0,-1 0 1 0 0,1 0-1 0 0,-1 0 1 0 0,1 1-1 0 0,-1 0 1 0 0,0-1-1 0 0,0 1 0 0 0,0 0 1 0 0,-1 0-1 0 0,1 0 1 0 0,-1 0-1 0 0,1 0 1 0 0,-1 0-1 0 0,0 0 1 0 0,0 1-1 0 0,0-1 0 0 0,-1 0 1 0 0,1 1-1 0 0,-1 6 1 0 0,-1 76 620 0 0,0 7-501 0 0,1-90-202 0 0,0-1 0 0 0,1 0 0 0 0,-1 1 0 0 0,1-1 0 0 0,0 0 0 0 0,-1 1 0 0 0,1-1 1 0 0,0 0-1 0 0,0 0 0 0 0,0 0 0 0 0,1 0 0 0 0,1 3 0 0 0,-2-4-26 0 0,0 0-1 0 0,-1-1 0 0 0,1 1 1 0 0,0-1-1 0 0,0 1 0 0 0,0 0 1 0 0,-1-1-1 0 0,1 0 0 0 0,0 1 1 0 0,0-1-1 0 0,0 1 1 0 0,0-1-1 0 0,0 0 0 0 0,0 0 1 0 0,0 1-1 0 0,0-1 0 0 0,0 0 1 0 0,0 0-1 0 0,0 0 0 0 0,0 0 1 0 0,0 0-1 0 0,-1 0 1 0 0,1-1-1 0 0,0 1 0 0 0,0 0 1 0 0,0 0-1 0 0,0-1 0 0 0,0 1 1 0 0,0 0-1 0 0,0-1 0 0 0,0 1 1 0 0,0-1-1 0 0,0 0 1 0 0,6-4-1588 0 0,0-1 1 0 0,0 1 0 0 0,-1-1 0 0 0,0-1 0 0 0,0 1-1 0 0,10-15 1 0 0,-15 20 1472 0 0,10-14-1915 0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8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0 3065 0 0,'-21'1'8005'0'0,"3"4"-3636"0"0,16-4-4240 0 0,1-1 1 0 0,0 1-1 0 0,0 0 0 0 0,-1 0 0 0 0,1 0 0 0 0,0 0 0 0 0,0 0 0 0 0,0 0 0 0 0,0 0 0 0 0,0 0 1 0 0,1 0-1 0 0,-1 0 0 0 0,0 1 0 0 0,0-1 0 0 0,1 0 0 0 0,-1 0 0 0 0,1 1 0 0 0,-1-1 0 0 0,1 1 1 0 0,0-1-1 0 0,-1 0 0 0 0,1 1 0 0 0,0-1 0 0 0,0 1 0 0 0,0-1 0 0 0,0 2 0 0 0,1-1-128 0 0,-1 0 0 0 0,0 0 0 0 0,1 0 0 0 0,0 0 0 0 0,0 0-1 0 0,-1 0 1 0 0,1 0 0 0 0,0-1 0 0 0,0 1 0 0 0,1 0 0 0 0,-1 0 0 0 0,0-1-1 0 0,2 2 1 0 0,21 20-646 0 0,8 3-3305 0 0,-19-15 1363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3.78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 25 2136 0 0,'-2'-5'981'0'0,"1"3"101"0"0,1 0 0 0 0,-1 0 0 0 0,0-1 0 0 0,-1 1 0 0 0,1 0 0 0 0,0 1 0 0 0,-3-4 0 0 0,-2 31 973 0 0,0 2-1613 0 0,1 1-1 0 0,2 0 1 0 0,-1 41-1 0 0,4-65-388 0 0,0-1 0 0 0,1 1 1 0 0,0-1-1 0 0,0 0 0 0 0,0 0 0 0 0,0 1 1 0 0,1-1-1 0 0,-1 0 0 0 0,1 0 0 0 0,0 0 0 0 0,0 0 1 0 0,1-1-1 0 0,-1 1 0 0 0,1-1 0 0 0,0 1 1 0 0,0-1-1 0 0,0 0 0 0 0,0 0 0 0 0,0 0 0 0 0,1 0 1 0 0,-1-1-1 0 0,1 1 0 0 0,0-1 0 0 0,0 0 1 0 0,0 0-1 0 0,0-1 0 0 0,0 1 0 0 0,0-1 0 0 0,6 2 1 0 0,0-1-269 0 0,0 0 0 0 0,1 0 0 0 0,-1-1 0 0 0,20-1 0 0 0,-16-1-1389 0 0,0 0 1 0 0,25-6-1 0 0,-24 3 277 0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9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206 200 2176 0 0,'-4'-11'3005'0'0,"-4"-19"3918"0"0,7 27-6484 0 0,1-1 1 0 0,-1 1-1 0 0,1-1 1 0 0,0 1-1 0 0,1 0 1 0 0,-1-1-1 0 0,2-5 0 0 0,2-12 654 0 0,0-1 0 0 0,2-41-1 0 0,-6 62-1061 0 0,0 0-1 0 0,0 1 0 0 0,0-1 0 0 0,0 0 0 0 0,0 0 1 0 0,0 1-1 0 0,0-1 0 0 0,-1 0 0 0 0,1 1 1 0 0,0-1-1 0 0,0 0 0 0 0,-1 1 0 0 0,1-1 0 0 0,0 0 1 0 0,-1 1-1 0 0,1-1 0 0 0,-1 1 0 0 0,1-1 1 0 0,-1 0-1 0 0,1 1 0 0 0,-1-1 0 0 0,1 1 0 0 0,-1 0 1 0 0,1-1-1 0 0,-1 1 0 0 0,0-1 0 0 0,1 1 1 0 0,-1 0-1 0 0,-1-1 0 0 0,0 1 12 0 0,-1-1 1 0 0,1 1-1 0 0,-1 0 0 0 0,1 0 1 0 0,0 0-1 0 0,-1 0 1 0 0,1 0-1 0 0,-1 0 0 0 0,-2 1 1 0 0,-7 2 42 0 0,0 1 0 0 0,-19 8 0 0 0,18-6-54 0 0,-1 0 14 0 0,1 0-1 0 0,-24 15 1 0 0,34-19-40 0 0,0 0 1 0 0,0 0-1 0 0,1 1 1 0 0,-1-1-1 0 0,1 1 1 0 0,-1-1-1 0 0,1 1 0 0 0,0 0 1 0 0,0 0-1 0 0,0 0 1 0 0,0 0-1 0 0,0 0 1 0 0,1 1-1 0 0,0-1 0 0 0,-1 0 1 0 0,1 1-1 0 0,0 3 1 0 0,1-4-7 0 0,0-1-1 0 0,0 0 1 0 0,1 1 0 0 0,-1-1 0 0 0,1 0 0 0 0,-1 0 0 0 0,1 0 0 0 0,0 1-1 0 0,0-1 1 0 0,0 0 0 0 0,0 0 0 0 0,1 0 0 0 0,-1 0 0 0 0,0 0-1 0 0,1-1 1 0 0,-1 1 0 0 0,1 0 0 0 0,0-1 0 0 0,-1 1 0 0 0,1-1-1 0 0,0 0 1 0 0,0 1 0 0 0,3 0 0 0 0,5 5-36 0 0,1-1-1 0 0,23 8 1 0 0,-3-2 75 0 0,-15-7-43 0 0,0 1 0 0 0,0 1 0 0 0,-1 0 0 0 0,26 17 0 0 0,-37-22 11 0 0,-1 1 0 0 0,1 0 0 0 0,-1 0 0 0 0,0 1 0 0 0,0-1 0 0 0,0 1 0 0 0,0-1 0 0 0,-1 1-1 0 0,1 0 1 0 0,-1 0 0 0 0,0 0 0 0 0,0 0 0 0 0,0 1 0 0 0,-1-1 0 0 0,0 0 0 0 0,0 1 0 0 0,0-1 0 0 0,0 1-1 0 0,0-1 1 0 0,-1 1 0 0 0,0 0 0 0 0,-1 7 0 0 0,1-10 3 0 0,0 1-1 0 0,-1-1 1 0 0,1 1 0 0 0,-1-1-1 0 0,0 1 1 0 0,0-1 0 0 0,0 1-1 0 0,0-1 1 0 0,0 0 0 0 0,0 1-1 0 0,-1-1 1 0 0,1 0-1 0 0,-1 0 1 0 0,0 0 0 0 0,1 0-1 0 0,-3 2 1 0 0,0-1 7 0 0,0-1 0 0 0,0 1 0 0 0,0-1 0 0 0,0 1-1 0 0,0-1 1 0 0,0-1 0 0 0,0 1 0 0 0,-9 2 0 0 0,6-3-30 0 0,0 1 1 0 0,0-1-1 0 0,-1 0 1 0 0,1-1-1 0 0,0 0 0 0 0,-1 0 1 0 0,1-1-1 0 0,0 1 1 0 0,0-2-1 0 0,-1 1 0 0 0,-9-4 1 0 0,12 2-93 0 0,-1 1 0 0 0,1-1-1 0 0,-1-1 1 0 0,1 1 0 0 0,0-1 0 0 0,0 0 0 0 0,0 0 0 0 0,1 0 0 0 0,0-1 0 0 0,-1 1 0 0 0,1-1-1 0 0,1 0 1 0 0,-5-7 0 0 0,6 8-321 0 0,0 0 0 0 0,1 0 0 0 0,-1 0 0 0 0,1 0 0 0 0,-1 0 0 0 0,1 0 0 0 0,0 0-1 0 0,1 0 1 0 0,-1-1 0 0 0,1 1 0 0 0,0 0 0 0 0,0-1 0 0 0,0 1 0 0 0,0 0 0 0 0,1 0 0 0 0,0-1 0 0 0,0 1 0 0 0,0 0-1 0 0,3-7 1 0 0,4-5-2105 0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9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 3505 0 0,'-6'-3'9211'0'0,"5"8"-5740"0"0,4 13-3112 0 0,-2-16 316 0 0,6 36 779 0 0,-2 0 0 0 0,0 53 0 0 0,-3-32-546 0 0,2 26-246 0 0,-4 0-1 0 0,-13 100 1 0 0,1-63-1806 0 0,10-69-5184 0 0,2-48 2676 0 0,1-1 918 0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29.6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 3713 0 0,'3'-1'10491'0'0,"9"-1"-9962"0"0,-1 1-1 0 0,0 0 1 0 0,1 1-1 0 0,-1 0 1 0 0,14 3-1 0 0,1-1-237 0 0,158 16-2243 0 0,-157-11-400 0 0,-9 1-2205 0 0,-6-2 873 0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0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12 150 512 0 0,'-11'-10'17230'0'0,"18"14"-16747"0"0,25 15 915 0 0,-25-14-1223 0 0,1 0 0 0 0,-1-1-1 0 0,1 0 1 0 0,0 0-1 0 0,9 2 1 0 0,-8-3-79 0 0,1-1 0 0 0,0 0 0 0 0,-1-1 0 0 0,1 0 0 0 0,0 0 0 0 0,0-1 0 0 0,0-1 0 0 0,0 0 0 0 0,0 0 0 0 0,0 0 0 0 0,14-6 0 0 0,-16 5-102 0 0,0-1 0 0 0,-1 0 0 0 0,0-1 0 0 0,0 1 0 0 0,0-1 0 0 0,0-1 0 0 0,0 1 1 0 0,-1-1-1 0 0,0-1 0 0 0,0 1 0 0 0,0-1 0 0 0,-1 0 0 0 0,0 0 0 0 0,8-12 0 0 0,-12 16-4 0 0,0-1 0 0 0,0 1 0 0 0,0 0 0 0 0,0-1 0 0 0,0 1 0 0 0,-1-1 0 0 0,1 1 0 0 0,-1-1 0 0 0,0 1 0 0 0,1-1 1 0 0,-1 1-1 0 0,0-1 0 0 0,0 0 0 0 0,-1 1 0 0 0,1-1 0 0 0,-1 1 0 0 0,1-1 0 0 0,-1 1 0 0 0,0-1 0 0 0,0 1 0 0 0,0 0 0 0 0,0-1 0 0 0,0 1 0 0 0,0 0 0 0 0,-1 0 0 0 0,1 0 0 0 0,-1-1 0 0 0,1 2 0 0 0,-1-1 0 0 0,-3-3 1 0 0,2 2 7 0 0,-1 0 0 0 0,0 0 0 0 0,0 0 1 0 0,0 0-1 0 0,-1 0 0 0 0,1 1 0 0 0,0 0 1 0 0,-1 0-1 0 0,0 0 0 0 0,1 0 0 0 0,-1 1 1 0 0,0-1-1 0 0,0 1 0 0 0,-9 0 0 0 0,7 1 17 0 0,1 0 0 0 0,-1 0-1 0 0,0 1 1 0 0,0 0 0 0 0,1 0-1 0 0,-1 0 1 0 0,1 1 0 0 0,-1 0-1 0 0,1 1 1 0 0,-1-1 0 0 0,1 1-1 0 0,0 0 1 0 0,0 1 0 0 0,1-1-1 0 0,-1 1 1 0 0,1 0 0 0 0,0 1-1 0 0,0-1 1 0 0,0 1 0 0 0,0 0-1 0 0,-5 9 1 0 0,5-7 51 0 0,0 0 0 0 0,0 1 0 0 0,1 0 0 0 0,0 0 0 0 0,0 0 0 0 0,1 1 0 0 0,0-1 0 0 0,1 1 0 0 0,0 0 0 0 0,-2 15 0 0 0,3-20-54 0 0,1 1 1 0 0,1-1-1 0 0,-1 1 1 0 0,0 0-1 0 0,1-1 1 0 0,0 1 0 0 0,0-1-1 0 0,1 0 1 0 0,-1 1-1 0 0,1-1 1 0 0,0 0-1 0 0,0 0 1 0 0,0 0 0 0 0,0 0-1 0 0,1 0 1 0 0,0 0-1 0 0,0-1 1 0 0,0 1 0 0 0,0-1-1 0 0,0 0 1 0 0,1 0-1 0 0,6 5 1 0 0,1-2-160 0 0,-1 1 0 0 0,1-2 1 0 0,0 1-1 0 0,0-1 0 0 0,1-1 0 0 0,-1 0 0 0 0,1-1 1 0 0,0 0-1 0 0,0-1 0 0 0,0 0 0 0 0,1-1 1 0 0,12 0-1 0 0,-13-1-948 0 0,1-1 0 0 0,-1-1-1 0 0,0 0 1 0 0,0 0 0 0 0,-1-1 0 0 0,1-1 0 0 0,16-7 0 0 0,-13 4-723 0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0.8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2993 0 0,'-1'1'742'0'0,"-2"-1"733"0"0,0 0 0 0 0,0 1 1 0 0,0 0-1 0 0,0 0 0 0 0,0 0 1 0 0,-5 2-1 0 0,7-2-1336 0 0,0-1 0 0 0,1 1 1 0 0,-1 0-1 0 0,0-1 0 0 0,1 1 0 0 0,-1 0 1 0 0,1-1-1 0 0,-1 1 0 0 0,1 0 0 0 0,-1 0 1 0 0,1 0-1 0 0,-1 0 0 0 0,1-1 0 0 0,0 1 0 0 0,0 0 1 0 0,-1 0-1 0 0,1 0 0 0 0,0 0 0 0 0,0 0 1 0 0,0 0-1 0 0,0 0 0 0 0,0 0 0 0 0,0 0 0 0 0,0-1 1 0 0,0 1-1 0 0,1 2 0 0 0,4 22 846 0 0,2 0 1 0 0,1 0-1 0 0,0-1 0 0 0,15 28 0 0 0,6 15 38 0 0,-28-64-990 0 0,10 33 310 0 0,-11-35-326 0 0,1 1 0 0 0,-1 0 0 0 0,0-1 0 0 0,1 1 0 0 0,-1-1 0 0 0,0 1 0 0 0,0 0 0 0 0,0-1 0 0 0,0 1 0 0 0,-1 0-1 0 0,1-1 1 0 0,0 1 0 0 0,-1-1 0 0 0,1 1 0 0 0,-1 0 0 0 0,0-1 0 0 0,1 1 0 0 0,-1-1 0 0 0,-1 2 0 0 0,1-2-12 0 0,1-1-1 0 0,0 1 1 0 0,-1-1-1 0 0,1 0 1 0 0,0 1-1 0 0,-1-1 1 0 0,1 0 0 0 0,0 1-1 0 0,-1-1 1 0 0,1 0-1 0 0,-1 0 1 0 0,1 0-1 0 0,-1 1 1 0 0,1-1-1 0 0,-1 0 1 0 0,1 0-1 0 0,-1 0 1 0 0,1 0 0 0 0,-1 0-1 0 0,1 0 1 0 0,-1 0-1 0 0,1 0 1 0 0,-1 0-1 0 0,1 0 1 0 0,-1 0-1 0 0,1 0 1 0 0,-1 0-1 0 0,1 0 1 0 0,-1 0 0 0 0,1-1-1 0 0,-1 1 1 0 0,1 0-1 0 0,-1 0 1 0 0,1 0-1 0 0,0-1 1 0 0,-1 1-1 0 0,1 0 1 0 0,-1-1-1 0 0,1 1 1 0 0,0 0 0 0 0,-1-1-1 0 0,1 1 1 0 0,0-1-1 0 0,-1 1 1 0 0,1 0-1 0 0,0-1 1 0 0,0 1-1 0 0,0-1 1 0 0,-1 1-1 0 0,1-1 1 0 0,0 1 0 0 0,0-2-1 0 0,-1-1-13 0 0,-1 0 0 0 0,2 0-1 0 0,-1 0 1 0 0,0 0 0 0 0,1 0-1 0 0,-1 0 1 0 0,1-4 0 0 0,0 1 11 0 0,1 1-1 0 0,0 0 1 0 0,1-1 0 0 0,-1 1-1 0 0,1 0 1 0 0,0 0 0 0 0,0 0 0 0 0,1 0-1 0 0,-1 0 1 0 0,5-4 0 0 0,5-9-53 0 0,20-19 1 0 0,-11 13 45 0 0,-4 4-85 0 0,0 1-1 0 0,39-34 1 0 0,-50 48 87 0 0,0 1 1 0 0,0-1-1 0 0,0 1 1 0 0,1 1 0 0 0,0-1-1 0 0,0 1 1 0 0,0 0-1 0 0,0 1 1 0 0,0 0-1 0 0,1 0 1 0 0,-1 0 0 0 0,1 1-1 0 0,-1 0 1 0 0,16 0-1 0 0,-20 2-3 0 0,0-1 0 0 0,0 1 1 0 0,0-1-1 0 0,-1 1 0 0 0,1 0 0 0 0,0 0 0 0 0,0 0 0 0 0,-1 1 0 0 0,1-1 1 0 0,0 1-1 0 0,-1-1 0 0 0,1 1 0 0 0,-1 0 0 0 0,0 0 0 0 0,0 0 0 0 0,0 0 1 0 0,0 1-1 0 0,0-1 0 0 0,0 0 0 0 0,0 1 0 0 0,-1-1 0 0 0,1 1 0 0 0,-1 0 1 0 0,0-1-1 0 0,0 1 0 0 0,0 0 0 0 0,1 4 0 0 0,1 6-54 0 0,0 0 1 0 0,-1 0-1 0 0,-1 1 0 0 0,0 22 0 0 0,-1-18-305 0 0,1 0-1 0 0,3 19 0 0 0,-3-30-531 0 0,1-1 1 0 0,-1 1-1 0 0,1 0 0 0 0,1-1 1 0 0,-1 0-1 0 0,1 1 0 0 0,1-1 1 0 0,5 9-1 0 0,0-4-847 0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1.1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260 167 240 0 0,'-2'-3'224'0'0,"1"1"382"0"0,-1 0 0 0 0,1 1 0 0 0,0-1 0 0 0,0 0-1 0 0,0 0 1 0 0,0 0 0 0 0,0 0 0 0 0,1 0-1 0 0,-1 0 1 0 0,1 0 0 0 0,-1 0 0 0 0,1 0 0 0 0,0 0-1 0 0,0-1 1 0 0,0 1 0 0 0,0 0 0 0 0,0 0-1 0 0,0 0 1 0 0,1-4 0 0 0,1-6 1178 0 0,0 0 0 0 0,0-21 0 0 0,-2 29-1591 0 0,0 1 1 0 0,0-1-1 0 0,0 0 0 0 0,-1 1 0 0 0,1-1 0 0 0,-1 1 0 0 0,0-1 0 0 0,0 1 1 0 0,0-1-1 0 0,-1 1 0 0 0,1 0 0 0 0,-1-1 0 0 0,-3-4 0 0 0,3 7-135 0 0,1 0 0 0 0,-1 0 0 0 0,1 0 0 0 0,0 0 0 0 0,-1 1 0 0 0,0-1 0 0 0,1 1 0 0 0,-1-1 0 0 0,1 1 0 0 0,-1-1 0 0 0,0 1 0 0 0,1 0 0 0 0,-1 0 0 0 0,0 0 0 0 0,0 0 0 0 0,1 0 0 0 0,-1 0 0 0 0,-2 1 1 0 0,-31 6 333 0 0,23-3-270 0 0,1 1-1 0 0,-1 0 0 0 0,1 0 1 0 0,0 1-1 0 0,0 1 1 0 0,0 0-1 0 0,1 0 0 0 0,1 1 1 0 0,-1 1-1 0 0,-9 10 0 0 0,14-14-73 0 0,1 0 0 0 0,0 0 0 0 0,0 0 0 0 0,1 1 0 0 0,-1-1 0 0 0,1 1 0 0 0,0 0 0 0 0,1 0 0 0 0,-1 0 0 0 0,1 1 0 0 0,0-1 1 0 0,1 0-1 0 0,0 1 0 0 0,0-1 0 0 0,0 1 0 0 0,1-1 0 0 0,0 1 0 0 0,0 0 0 0 0,0-1 0 0 0,1 1 0 0 0,2 7 0 0 0,-2-8-43 0 0,1 0 0 0 0,0-1 0 0 0,1 1 0 0 0,-1-1 0 0 0,1 1 0 0 0,0-1 0 0 0,0 0 0 0 0,1 0 0 0 0,0 0 1 0 0,0-1-1 0 0,0 1 0 0 0,9 6 0 0 0,-6-6-26 0 0,-1 0 1 0 0,1-1 0 0 0,1 0-1 0 0,-1-1 1 0 0,1 0 0 0 0,-1 0-1 0 0,1 0 1 0 0,13 2 0 0 0,-1-2-314 0 0,-1-1 0 0 0,1-1 1 0 0,0-1-1 0 0,0-1 0 0 0,0 0 1 0 0,0-2-1 0 0,19-4 1 0 0,70-22-7381 0 0,-85 20 4725 0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1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68 1808 0 0,'-5'-12'3972'0'0,"4"10"-3222"0"0,0 0-1 0 0,0 0 1 0 0,0 0 0 0 0,0 0-1 0 0,0 0 1 0 0,1 0-1 0 0,-1 0 1 0 0,1 0 0 0 0,-1-3 511 0 0,-5 17 5929 0 0,-9 19-5870 0 0,10-23-1217 0 0,1 1 0 0 0,-1 0 0 0 0,2 1 0 0 0,-1-1 0 0 0,2 1 0 0 0,-1-1 0 0 0,1 1 0 0 0,1 0 0 0 0,-1 0 0 0 0,2 0 1 0 0,-1 0-1 0 0,2 0 0 0 0,-1 0 0 0 0,1 0 0 0 0,1 0 0 0 0,0 0 0 0 0,0-1 0 0 0,6 16 0 0 0,-7-21-95 0 0,1-1 0 0 0,0 1 0 0 0,0-1 0 0 0,0 0 0 0 0,0 0-1 0 0,1 0 1 0 0,-1 0 0 0 0,1 0 0 0 0,0 0 0 0 0,-1-1 0 0 0,1 1 0 0 0,1-1 0 0 0,-1 0 0 0 0,0 0 0 0 0,0 0 0 0 0,1 0 0 0 0,5 2 0 0 0,-6-3-6 0 0,0-1 1 0 0,1 1 0 0 0,-1-1 0 0 0,0 1-1 0 0,0-1 1 0 0,0 0 0 0 0,0 0-1 0 0,0 0 1 0 0,1-1 0 0 0,-1 1 0 0 0,0-1-1 0 0,0 0 1 0 0,0 0 0 0 0,0 0 0 0 0,0 0-1 0 0,0 0 1 0 0,0-1 0 0 0,-1 1-1 0 0,1-1 1 0 0,0 0 0 0 0,3-3 0 0 0,1-1-7 0 0,-1 0 0 0 0,0 0 1 0 0,0-1-1 0 0,-1 0 0 0 0,0 0 1 0 0,0 0-1 0 0,-1-1 0 0 0,0 1 1 0 0,0-1-1 0 0,-1 0 0 0 0,1 0 1 0 0,-2 0-1 0 0,1-1 0 0 0,-1 1 1 0 0,-1-1-1 0 0,0 1 1 0 0,0-1-1 0 0,0-15 0 0 0,-1-125 164 0 0,-2 153 46 0 0,1-3-197 0 0,1 0 0 0 0,-1-1-1 0 0,1 1 1 0 0,-1 0 0 0 0,1 0 0 0 0,-1 0 0 0 0,1 0 0 0 0,0-1 0 0 0,-1 1 0 0 0,1 0-1 0 0,0 0 1 0 0,0 0 0 0 0,0 0 0 0 0,0 2 0 0 0,2 6 58 0 0,1 1 0 0 0,0-1 0 0 0,0 0 0 0 0,6 9 0 0 0,3 8-11 0 0,70 162 193 0 0,-59-137-396 0 0,35 58-1 0 0,-6-13-196 0 0,-45-81 297 0 0,0 0 0 0 0,-1 0 1 0 0,0 1-1 0 0,-2 0 0 0 0,0 0 0 0 0,0 0 0 0 0,-2 0 0 0 0,0 1 0 0 0,-1-1 0 0 0,-2 33 0 0 0,1-45 28 0 0,-1 0-1 0 0,0 0 1 0 0,0-1 0 0 0,0 1-1 0 0,-1 0 1 0 0,1-1-1 0 0,-1 1 1 0 0,0-1 0 0 0,0 0-1 0 0,0 1 1 0 0,-1-1-1 0 0,-3 4 1 0 0,1-2 27 0 0,0-1-1 0 0,0 0 1 0 0,0 0 0 0 0,-1 0-1 0 0,1-1 1 0 0,-13 6 0 0 0,7-5 22 0 0,0 0 0 0 0,-1 0 1 0 0,1-1-1 0 0,-1-1 0 0 0,0 0 1 0 0,0 0-1 0 0,-21-1 0 0 0,12-2 15 0 0,0-1 1 0 0,0-1-1 0 0,-29-7 0 0 0,41 7 5 0 0,1 1-1 0 0,0-1 1 0 0,0 0-1 0 0,1-1 1 0 0,-1 1-1 0 0,1-1 1 0 0,-1-1-1 0 0,1 0 1 0 0,1 0-1 0 0,-1 0 1 0 0,-8-10-1 0 0,12 11-44 0 0,0-1 0 0 0,0 1 0 0 0,1-1 1 0 0,0 0-1 0 0,0 1 0 0 0,0-1 0 0 0,0 0 0 0 0,1 0 0 0 0,0 0 0 0 0,0-1 0 0 0,0 1 1 0 0,1 0-1 0 0,0 0 0 0 0,0 0 0 0 0,0-1 0 0 0,0 1 0 0 0,1 0 0 0 0,0 0 0 0 0,2-8 0 0 0,3-8-89 0 0,1 1 0 0 0,1 0 0 0 0,14-26-1 0 0,-3 8-364 0 0,2 1 0 0 0,51-66-1 0 0,-52 79-796 0 0,31-28 0 0 0,-30 33-1764 0 0,41-27 1 0 0,-39 31 786 0 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3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33 178 512 0 0,'-14'-18'8889'0'0,"12"15"-7775"0"0,-1 1 0 0 0,1-1 0 0 0,0 0 0 0 0,0 0 0 0 0,0 0 0 0 0,-1-3 0 0 0,2 5-999 0 0,1 0 0 0 0,0 0 0 0 0,-1 0 0 0 0,1 0 0 0 0,0 0 0 0 0,0 0 0 0 0,0 0 0 0 0,0 0 0 0 0,0 0 0 0 0,0 0 0 0 0,0 0 0 0 0,0 0 0 0 0,1 0 0 0 0,-1 0 0 0 0,0 0 0 0 0,0 0 0 0 0,1 0 0 0 0,-1 0 1 0 0,1 0-1 0 0,-1 0 0 0 0,1 0 0 0 0,-1 0 0 0 0,1 1 0 0 0,0-1 0 0 0,1-1 0 0 0,8-9 187 0 0,1 0 0 0 0,1 1 0 0 0,0 1 0 0 0,0-1 0 0 0,1 2 0 0 0,0 0 0 0 0,28-12 0 0 0,-30 15-231 0 0,1 1 0 0 0,0 0-1 0 0,0 1 1 0 0,-1 0 0 0 0,2 1-1 0 0,-1 1 1 0 0,0 0 0 0 0,0 0-1 0 0,0 1 1 0 0,20 3 0 0 0,-27-3-37 0 0,0 1 1 0 0,0 1 0 0 0,-1-1-1 0 0,1 1 1 0 0,0 0 0 0 0,0 0-1 0 0,-1 0 1 0 0,0 0 0 0 0,1 1-1 0 0,-1 0 1 0 0,0 0-1 0 0,0 0 1 0 0,0 0 0 0 0,-1 1-1 0 0,1-1 1 0 0,-1 1 0 0 0,0 0-1 0 0,0 0 1 0 0,0 1 0 0 0,2 4-1 0 0,3 7 120 0 0,-2 0-1 0 0,0 1 0 0 0,-1 0 1 0 0,4 25-1 0 0,6 18 12 0 0,-11-48-158 0 0,1-1 1 0 0,-1 0 0 0 0,2 0 0 0 0,-1-1-1 0 0,1 0 1 0 0,14 18 0 0 0,-17-25-90 0 0,0 1 0 0 0,0-1-1 0 0,0 1 1 0 0,1-1 0 0 0,0 0 0 0 0,-1 0 0 0 0,1-1 0 0 0,0 1 0 0 0,0-1 0 0 0,1 0 0 0 0,-1 0 0 0 0,0 0 0 0 0,1 0 0 0 0,-1-1-1 0 0,1 0 1 0 0,0 0 0 0 0,-1 0 0 0 0,1 0 0 0 0,0-1 0 0 0,5 0 0 0 0,-6-1-507 0 0,0 0-1 0 0,0 0 1 0 0,0 0-1 0 0,0-1 1 0 0,0 0-1 0 0,0 0 1 0 0,0 0-1 0 0,-1 0 1 0 0,1 0-1 0 0,-1-1 1 0 0,1 0-1 0 0,2-2 1 0 0,3-5-1782 0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3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466 1 2713 0 0,'-41'13'10157'0'0,"32"-9"-9178"0"0,-1 0-1 0 0,1 0 1 0 0,0 1-1 0 0,-9 7 0 0 0,-135 109 4492 0 0,108-81-5042 0 0,2 3 0 0 0,-66 85 0 0 0,106-124-479 0 0,1 0 0 0 0,-1 0 1 0 0,1 0-1 0 0,0 0 0 0 0,0 1 0 0 0,-2 7 1 0 0,4-11-18 0 0,-1 0 1 0 0,1-1-1 0 0,0 1 1 0 0,0 0-1 0 0,0-1 0 0 0,0 1 1 0 0,0 0-1 0 0,0 0 1 0 0,0-1-1 0 0,0 1 1 0 0,0 0-1 0 0,0-1 1 0 0,0 1-1 0 0,0 0 1 0 0,1-1-1 0 0,-1 1 1 0 0,0 0-1 0 0,0-1 1 0 0,1 1-1 0 0,-1 0 1 0 0,1-1-1 0 0,-1 1 1 0 0,0-1-1 0 0,1 1 1 0 0,-1 0-1 0 0,1-1 1 0 0,-1 1-1 0 0,1-1 0 0 0,-1 0 1 0 0,1 1-1 0 0,0-1 1 0 0,-1 1-1 0 0,1-1 1 0 0,0 0-1 0 0,-1 1 1 0 0,1-1-1 0 0,0 0 1 0 0,-1 0-1 0 0,1 0 1 0 0,0 1-1 0 0,-1-1 1 0 0,1 0-1 0 0,0 0 1 0 0,0 0-1 0 0,-1 0 1 0 0,1 0-1 0 0,0 0 1 0 0,-1-1-1 0 0,2 1 0 0 0,16-3-2788 0 0,1-2-213 0 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4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31 2144 0 0,'-6'-18'6773'0'0,"6"17"-6437"0"0,0 0 0 0 0,-1 0 0 0 0,1 1 0 0 0,0-1 0 0 0,-1 0 0 0 0,1 1 0 0 0,-1-1 0 0 0,1 0 1 0 0,-1 1-1 0 0,1-1 0 0 0,-1 1 0 0 0,1-1 0 0 0,-1 1 0 0 0,1-1 0 0 0,-1 1 0 0 0,0-1 0 0 0,1 1 0 0 0,-1-1 0 0 0,0 1 0 0 0,1 0 0 0 0,-1 0 0 0 0,-1-1 0 0 0,2 7 3087 0 0,5 9-2700 0 0,-4-12-314 0 0,19 44 629 0 0,34 62 0 0 0,-45-96-1085 0 0,1-1 0 0 0,0 1 0 0 0,1-2 0 0 0,0 1 0 0 0,0-2 0 0 0,2 1 0 0 0,-1-1 0 0 0,1-1 0 0 0,0-1 0 0 0,1 0 0 0 0,15 7 0 0 0,-28-15-25 0 0,0 1 1 0 0,0-1-1 0 0,0 1 1 0 0,0-1-1 0 0,0 0 0 0 0,0 1 1 0 0,0-1-1 0 0,0 0 1 0 0,0 0-1 0 0,0 0 1 0 0,0 0-1 0 0,1 0 0 0 0,-1 0 1 0 0,2 0-1 0 0,-3 0 46 0 0,0 0-1 0 0,0 0 0 0 0,0 0 0 0 0,0 0 0 0 0,0-1 1 0 0,0 1-1 0 0,0 0 0 0 0,0 0 0 0 0,0 0 1 0 0,0 0-1 0 0,1 0 0 0 0,-1 0 0 0 0,0 0 1 0 0,0 0-1 0 0,0 0 0 0 0,0 0 0 0 0,0 0 1 0 0,0-1-1 0 0,0 1 0 0 0,0 0 0 0 0,0 0 1 0 0,0 0-1 0 0,0 0 0 0 0,0 0 0 0 0,0 0 1 0 0,0 0-1 0 0,0 0 0 0 0,0-1 0 0 0,0 1 1 0 0,0 0-1 0 0,0 0 0 0 0,0 0 0 0 0,0 0 1 0 0,0 0-1 0 0,0 0 0 0 0,0 0 0 0 0,0 0 1 0 0,-1 0-1 0 0,1 0 0 0 0,0-1 0 0 0,0 1 1 0 0,0 0-1 0 0,0 0 0 0 0,0 0 0 0 0,0 0 0 0 0,-9-6-1104 0 0,-5 1 532 0 0,0 0 0 0 0,0 2 0 0 0,-1-1-1 0 0,1 2 1 0 0,-1 0 0 0 0,-23 0-1 0 0,13 0 409 0 0,-129-11 623 0 0,153 13-377 0 0,0 0 0 0 0,-1 0 0 0 0,1 0 0 0 0,0 0 0 0 0,0 0 0 0 0,0-1 0 0 0,0 1 0 0 0,0 0 0 0 0,-1-1 0 0 0,1 1 0 0 0,0-1 0 0 0,0 1 0 0 0,0-1 0 0 0,0 1-1 0 0,0-1 1 0 0,0 0 0 0 0,0 1 0 0 0,-1-2 0 0 0,2 1 7 0 0,0 0 1 0 0,-1 0-1 0 0,1 0 0 0 0,0 0 0 0 0,0 0 0 0 0,0 0 1 0 0,0 0-1 0 0,0 0 0 0 0,0 0 0 0 0,0-1 1 0 0,1 2-1 0 0,-1-1 0 0 0,0 0 0 0 0,0 0 0 0 0,1 0 1 0 0,-1 0-1 0 0,1 0 0 0 0,-1 0 0 0 0,1 0 0 0 0,-1 0 1 0 0,2-1-1 0 0,3-5 199 0 0,0-1 0 0 0,1 0 0 0 0,0 1 0 0 0,0 0 0 0 0,1 1 0 0 0,14-12 0 0 0,50-29 51 0 0,-52 35-280 0 0,49-24 376 0 0,-88 47-144 0 0,1 1 0 0 0,0 1 0 0 0,1 0 0 0 0,0 1 0 0 0,1 1 0 0 0,1 1 0 0 0,-22 26 0 0 0,38-42-258 0 0,0 1-1 0 0,0-1 1 0 0,-1 0-1 0 0,1 0 1 0 0,0 1-1 0 0,0-1 1 0 0,-1 0-1 0 0,1 0 1 0 0,0 1-1 0 0,0-1 1 0 0,0 0-1 0 0,0 1 1 0 0,-1-1-1 0 0,1 0 1 0 0,0 1-1 0 0,0-1 0 0 0,0 0 1 0 0,0 1-1 0 0,0-1 1 0 0,0 0-1 0 0,0 1 1 0 0,0-1-1 0 0,0 0 1 0 0,0 1-1 0 0,0-1 1 0 0,0 1-1 0 0,8 0 53 0 0,12-8-19 0 0,-8-3-75 0 0,19-22 0 0 0,-4 5 5 0 0,52-52 108 0 0,-78 79-75 0 0,-1 0 1 0 0,1-1-1 0 0,-1 1 0 0 0,1-1 0 0 0,-1 1 0 0 0,1-1 0 0 0,-1 1 1 0 0,1-1-1 0 0,-1 0 0 0 0,1 1 0 0 0,-1-1 0 0 0,0 0 1 0 0,1 1-1 0 0,-1-1 0 0 0,0 0 0 0 0,1-1 0 0 0,-11 5 104 0 0,-17 12 71 0 0,1 6 25 0 0,1 1 0 0 0,-32 37 1 0 0,17-19 117 0 0,40-40-321 0 0,0 1 0 0 0,0-1 0 0 0,0 0 0 0 0,0 0 0 0 0,-1 0-1 0 0,1 0 1 0 0,0 0 0 0 0,0 0 0 0 0,0 0 0 0 0,0 0 0 0 0,0 0 0 0 0,-1 1 0 0 0,1-1 0 0 0,0 0 0 0 0,0 0-1 0 0,0 0 1 0 0,0 0 0 0 0,0 0 0 0 0,0 0 0 0 0,0 1 0 0 0,0-1 0 0 0,0 0 0 0 0,0 0 0 0 0,0 0 0 0 0,-1 0-1 0 0,1 1 1 0 0,0-1 0 0 0,0 0 0 0 0,0 0 0 0 0,0 0 0 0 0,0 0 0 0 0,0 1 0 0 0,0-1 0 0 0,0 0-1 0 0,1 0 1 0 0,-1 0 0 0 0,0 0 0 0 0,0 0 0 0 0,0 1 0 0 0,0-1 0 0 0,0 0 0 0 0,0 0 0 0 0,0 0 0 0 0,0 0-1 0 0,0 0 1 0 0,0 1 0 0 0,0-1 0 0 0,1 0 0 0 0,-1 0 0 0 0,0 0 0 0 0,0 0 0 0 0,0 0 0 0 0,0 0 0 0 0,0 0-1 0 0,1 1 1 0 0,-1-1 0 0 0,0 0 0 0 0,0 0 0 0 0,0 0 0 0 0,17 0-124 0 0,20-6-279 0 0,61-14-3656 0 0,-1 2-5901 0 0,-67 13 7397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3.95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 1 3329 0 0,'-13'-1'10602'0'0,"13"4"-10378"0"0,2 3-248 0 0,3 1 72 0 0,1 3-64 0 0,1 2 24 0 0,0-1-64 0 0,3 1-96 0 0,2-1-584 0 0,1 2-240 0 0,0-1-81 0 0,-2-1-1399 0 0,2-1 1448 0 0,-1-1-169 0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5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0 512 0 0,'3'3'5329'0'0,"-3"-3"-5062"0"0,1 1-1 0 0,-1-1 1 0 0,0 0-1 0 0,0 0 1 0 0,0 1-1 0 0,0-1 1 0 0,0 0-1 0 0,0 0 1 0 0,0 1-1 0 0,0-1 1 0 0,0 0-1 0 0,0 0 0 0 0,0 0 1 0 0,0 1-1 0 0,0-1 1 0 0,0 0-1 0 0,0 0 1 0 0,0 1-1 0 0,0-1 1 0 0,-1 0-1 0 0,1 1 1 0 0,-1 3 2858 0 0,0 4-3283 0 0,8 39 2446 0 0,14 57 0 0 0,-12-67-2296 0 0,-2 0 0 0 0,-1 0 1 0 0,1 44-1 0 0,-7-76-196 0 0,0 4 103 0 0,0 0 1 0 0,-3 13-1 0 0,3-20-213 0 0,0 0 0 0 0,-1 0-1 0 0,1 0 1 0 0,-1 0 0 0 0,0-1 0 0 0,1 1 0 0 0,-1 0-1 0 0,0 0 1 0 0,0-1 0 0 0,0 1 0 0 0,0-1 0 0 0,0 1-1 0 0,0-1 1 0 0,-1 1 0 0 0,1-1 0 0 0,-1 0-1 0 0,1 1 1 0 0,-2 0 0 0 0,-4 0-2304 0 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5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0 2224 0 0,'-5'1'9435'0'0,"13"2"-6819"0"0,12 1-1690 0 0,191 13 3395 0 0,-107-20-6029 0 0,1-11-4295 0 0,-72 8 1706 0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6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30 273 512 0 0,'-1'-1'630'0'0,"0"0"-1"0"0,0 0 1 0 0,0 0-1 0 0,0 1 1 0 0,0-1 0 0 0,0 0-1 0 0,0 1 1 0 0,0-1-1 0 0,0 1 1 0 0,0-1-1 0 0,-1 1 1 0 0,1-1 0 0 0,-1 1-1 0 0,2 0-503 0 0,-1 0 0 0 0,1-1 0 0 0,0 1 0 0 0,0 0 0 0 0,0 0 1 0 0,0 0-1 0 0,0 0 0 0 0,-1 0 0 0 0,1 0 0 0 0,0 0 0 0 0,0 0 0 0 0,0 0 0 0 0,0 0 0 0 0,0 0 0 0 0,0 0 0 0 0,-1 0 0 0 0,1 0 0 0 0,0 0 0 0 0,0 0 0 0 0,0 0 0 0 0,0 1 0 0 0,0-1 0 0 0,-1 0 0 0 0,1 0 0 0 0,0 0 0 0 0,0 0 505 0 0,0 0-505 0 0,0 0 0 0 0,-1 1 0 0 0,1-1 0 0 0,0 0 0 0 0,0 0 0 0 0,0 0 0 0 0,6 9 1477 0 0,2-2-1252 0 0,-1-1-1 0 0,1 0 0 0 0,1 0 0 0 0,-1-1 0 0 0,1 0 0 0 0,0 0 0 0 0,0-1 1 0 0,0 0-1 0 0,13 3 0 0 0,-5-3-211 0 0,0 0-1 0 0,0-1 1 0 0,0-1 0 0 0,26 0 0 0 0,-28-3-133 0 0,0-1 0 0 0,-1 0 0 0 0,1-1 0 0 0,-1-1 0 0 0,0 0 0 0 0,0-1 0 0 0,0 0 0 0 0,0-2 0 0 0,-1 1 0 0 0,0-1 0 0 0,17-14 0 0 0,-27 19 0 0 0,0 0-1 0 0,0 0 1 0 0,0-1 0 0 0,-1 1 0 0 0,1-1-1 0 0,-1 0 1 0 0,0 0 0 0 0,0 0-1 0 0,0 0 1 0 0,0 0 0 0 0,0 0-1 0 0,-1-1 1 0 0,1 1 0 0 0,-1 0 0 0 0,1-5-1 0 0,-1 5-1 0 0,-1 0 0 0 0,0 0 0 0 0,0 0 0 0 0,0 0 0 0 0,0 0 0 0 0,-1 0 0 0 0,1 0 0 0 0,-1 0 0 0 0,0 0 0 0 0,0 0 0 0 0,0 0 0 0 0,0 1 0 0 0,0-1 0 0 0,-1 0 0 0 0,1 0 0 0 0,-1 1 0 0 0,0-1 0 0 0,-2-2 0 0 0,-17-17 98 0 0,0 1 1 0 0,-2 1 0 0 0,0 0 0 0 0,-34-21 0 0 0,44 33-44 0 0,6 3-4 0 0,1 0 0 0 0,-2 1 0 0 0,1 0-1 0 0,0 1 1 0 0,-1 0 0 0 0,0 0 0 0 0,0 0 0 0 0,0 1-1 0 0,0 0 1 0 0,-11-1 0 0 0,15 3-12 0 0,0 0 1 0 0,0 0-1 0 0,0 0 1 0 0,0 1-1 0 0,0-1 1 0 0,0 1-1 0 0,-1 0 0 0 0,2 0 1 0 0,-1 0-1 0 0,0 1 1 0 0,0 0-1 0 0,0-1 1 0 0,1 1-1 0 0,-1 1 0 0 0,1-1 1 0 0,-1 0-1 0 0,1 1 1 0 0,0 0-1 0 0,0-1 1 0 0,0 1-1 0 0,0 0 0 0 0,-3 6 1 0 0,-1 1 57 0 0,2 1 0 0 0,-1-1 0 0 0,1 1 1 0 0,1 0-1 0 0,0 1 0 0 0,-4 15 0 0 0,2 3 190 0 0,-4 39 1 0 0,-5 169 539 0 0,9-114-433 0 0,4-44-157 0 0,-4 40 44 0 0,5-96-180 0 0,-1 7-24 0 0,8-49-131 0 0,2 1 0 0 0,0-1-1 0 0,1 1 1 0 0,12-18-1 0 0,1-2-42 0 0,-21 36 92 0 0,9-17-48 0 0,0 0 1 0 0,2 1 0 0 0,16-19-1 0 0,-25 32 45 0 0,0 1 0 0 0,1-1 1 0 0,-1 1-1 0 0,1 0 0 0 0,-1 0 0 0 0,1 0 0 0 0,0 0 0 0 0,0 1 0 0 0,0 0 1 0 0,1 0-1 0 0,-1 0 0 0 0,0 0 0 0 0,1 0 0 0 0,-1 1 0 0 0,1 0 0 0 0,0 0 0 0 0,-1 0 1 0 0,1 1-1 0 0,0 0 0 0 0,7 0 0 0 0,-11 0 4 0 0,1 0 1 0 0,-1 1-1 0 0,0-1 1 0 0,1 0-1 0 0,-1 1 1 0 0,1 0-1 0 0,-1-1 1 0 0,0 1-1 0 0,0 0 1 0 0,1-1-1 0 0,-1 1 1 0 0,0 0-1 0 0,0 0 1 0 0,0 0-1 0 0,0 0 0 0 0,0 0 1 0 0,1 2-1 0 0,-1-1 3 0 0,1 1 0 0 0,0 0 0 0 0,-1 0 0 0 0,0 0 0 0 0,1 0-1 0 0,-1 0 1 0 0,0 5 0 0 0,1 4 9 0 0,0 0 0 0 0,-1 1 0 0 0,-1 12 0 0 0,0-22-10 0 0,-1 50 41 0 0,0-27-63 0 0,1 0 0 0 0,0 0-1 0 0,9 44 1 0 0,-9-68-23 0 0,1 1 0 0 0,0 0 0 0 0,0-1 0 0 0,0 1 1 0 0,0-1-1 0 0,0 1 0 0 0,1-1 0 0 0,-1 0 1 0 0,1 1-1 0 0,-1-1 0 0 0,1 0 0 0 0,0 0 0 0 0,0 0 1 0 0,0 0-1 0 0,0 0 0 0 0,0-1 0 0 0,1 1 0 0 0,-1-1 1 0 0,0 1-1 0 0,1-1 0 0 0,-1 0 0 0 0,1 0 0 0 0,-1 0 1 0 0,1 0-1 0 0,0-1 0 0 0,-1 1 0 0 0,1-1 0 0 0,0 1 1 0 0,4-1-1 0 0,3 0-414 0 0,0 0 1 0 0,-1-1 0 0 0,1 0 0 0 0,-1 0-1 0 0,1-1 1 0 0,-1 0 0 0 0,11-5-1 0 0,65-27-7619 0 0,-59 22 5810 0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7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254 181 384 0 0,'11'-32'4137'0'0,"9"-42"0"0"0,-15 52-2267 0 0,-4 19-1544 0 0,0 1 0 0 0,-1-1 1 0 0,1 1-1 0 0,-1-1 0 0 0,0 0 0 0 0,0 1 1 0 0,0-1-1 0 0,0 0 0 0 0,0 1 1 0 0,0-1-1 0 0,-1 0 0 0 0,-1-3 1 0 0,2 5-186 0 0,-1 0 0 0 0,0 0 0 0 0,1 0 0 0 0,-1 0 0 0 0,0 0 0 0 0,0 0 0 0 0,0 0 0 0 0,0 1 0 0 0,0-1 0 0 0,0 0 0 0 0,0 1 0 0 0,0-1 0 0 0,0 1 0 0 0,0-1 0 0 0,0 1 0 0 0,0-1 0 0 0,0 1 0 0 0,-1 0 0 0 0,1-1 0 0 0,0 1 0 0 0,0 0 0 0 0,0 0 0 0 0,0 0 0 0 0,-1 0 0 0 0,1 0 0 0 0,0 0 0 0 0,0 0 0 0 0,0 1 0 0 0,-1-1 0 0 0,-1 1 0 0 0,-3 0 150 0 0,0 1-1 0 0,0 0 1 0 0,0 0-1 0 0,0 1 0 0 0,0 0 1 0 0,1 0-1 0 0,-8 5 1 0 0,-35 29 632 0 0,40-30-786 0 0,-7 6 51 0 0,1 1 1 0 0,0 0 0 0 0,0 1-1 0 0,2 1 1 0 0,0 0-1 0 0,1 1 1 0 0,-14 27-1 0 0,20-33-92 0 0,0 0-1 0 0,1 1 1 0 0,0-1-1 0 0,1 1 1 0 0,-3 23-1 0 0,5-27-75 0 0,1 0 0 0 0,0 0 0 0 0,0 0 0 0 0,1 0 0 0 0,0 0 0 0 0,0 0 0 0 0,1 0 0 0 0,0 0-1 0 0,5 12 1 0 0,-4-15-45 0 0,0 0 0 0 0,0 0 0 0 0,1 0 0 0 0,0 0 0 0 0,-1-1 0 0 0,2 1 0 0 0,-1-1 0 0 0,0 0 0 0 0,1-1 0 0 0,0 1 0 0 0,-1-1 0 0 0,1 0 0 0 0,1 0 0 0 0,-1 0-1 0 0,10 3 1 0 0,-1-1-193 0 0,-1-1 0 0 0,0 0-1 0 0,1-1 1 0 0,0-1 0 0 0,24 1-1 0 0,-22-2-983 0 0,1-2 0 0 0,-1 0-1 0 0,0-2 1 0 0,0 1 0 0 0,21-7 0 0 0,-16 2-1780 0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7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42 160 0 0,'4'-10'2250'0'0,"-2"7"-1068"0"0,-1-1-1 0 0,1 1 1 0 0,-1 0 0 0 0,1 0 0 0 0,0 0 0 0 0,3-3 0 0 0,-5 5-955 0 0,1 1 0 0 0,0-1 0 0 0,0 1 0 0 0,-1-1 0 0 0,1 0 0 0 0,0 1 0 0 0,0-1 0 0 0,0 1 0 0 0,0 0 0 0 0,0-1 0 0 0,0 1 0 0 0,0 0 0 0 0,0 0 0 0 0,0-1 0 0 0,0 1 0 0 0,0 0 0 0 0,0 0 0 0 0,0 0 1 0 0,0 0-1 0 0,0 0 0 0 0,0 0 0 0 0,0 1 0 0 0,0-1 0 0 0,0 0 0 0 0,0 0 0 0 0,2 2 0 0 0,2 0-60 0 0,0 1 1 0 0,0 0-1 0 0,1 1 1 0 0,-2-1-1 0 0,1 1 1 0 0,0 0-1 0 0,-1 0 1 0 0,0 1-1 0 0,0-1 0 0 0,0 1 1 0 0,0 0-1 0 0,-1 0 1 0 0,0 0-1 0 0,0 0 1 0 0,4 9-1 0 0,2 9 21 0 0,0 0 0 0 0,7 34 0 0 0,-12-39 5 0 0,0 0 0 0 0,-1 0-1 0 0,0 1 1 0 0,-1 30 0 0 0,-2-43-119 0 0,-1 1 1 0 0,1-1-1 0 0,-1 0 1 0 0,-1 1-1 0 0,1-1 0 0 0,-1 0 1 0 0,0 0-1 0 0,0 0 1 0 0,0 0-1 0 0,-1 0 0 0 0,0-1 1 0 0,0 1-1 0 0,-1-1 1 0 0,0 0-1 0 0,0 0 0 0 0,-9 9 1 0 0,9-10-2 0 0,-1-1 1 0 0,0 0-1 0 0,0-1 1 0 0,0 1-1 0 0,0-1 0 0 0,0 0 1 0 0,0 0-1 0 0,-1-1 1 0 0,-9 2-1 0 0,8-2-15 0 0,-1 0-1 0 0,1 0 0 0 0,-1-1 1 0 0,1 0-1 0 0,-1 0 1 0 0,-12-3-1 0 0,17 2-52 0 0,0 0 1 0 0,0 0-1 0 0,1 0 0 0 0,-1 0 1 0 0,1 0-1 0 0,-1-1 1 0 0,1 1-1 0 0,-1-1 0 0 0,1 1 1 0 0,0-1-1 0 0,0 0 0 0 0,0 0 1 0 0,0 0-1 0 0,-3-4 0 0 0,3 2-6 0 0,-1 0-1 0 0,1 0 0 0 0,-1-1 0 0 0,1 1 0 0 0,1-1 0 0 0,-1 1 0 0 0,-1-10 0 0 0,1 4-6 0 0,1 1-1 0 0,0-1 0 0 0,1 1 1 0 0,0-1-1 0 0,1 0 1 0 0,0 1-1 0 0,0-1 1 0 0,3-10-1 0 0,0 8-46 0 0,1 0 0 0 0,0 0 1 0 0,0 1-1 0 0,1-1 0 0 0,1 1 0 0 0,0 1 1 0 0,0-1-1 0 0,10-9 0 0 0,-1 3-298 0 0,0 1 0 0 0,1 0 0 0 0,31-21 1 0 0,-40 32-266 0 0,0 0-1 0 0,1 1 1 0 0,11-6 0 0 0,-9 6-1797 0 0,0 1 1 0 0,16-3-1 0 0,-11 4-667 0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7.8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19 4121 0 0,'-4'0'4121'0'0,"-6"-2"5393"0"0,-2-6-9082 0 0,1 4 800 0 0,3 1-1184 0 0,7 2-104 0 0,5 2-368 0 0,1 0-376 0 0,-1 2 432 0 0,0 0-2433 0 0,-1 0 1801 0 0,0 3-176 0 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39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335 296 512 0 0,'8'-13'936'0'0,"0"-1"-1"0"0,-1-1 1 0 0,0 1-1 0 0,-1-1 1 0 0,-1 0-1 0 0,-1-1 1 0 0,0 1-1 0 0,-1-1 1 0 0,0 0-1 0 0,-1 0 1 0 0,-1 0 0 0 0,-1 0-1 0 0,0 0 1 0 0,-1 0-1 0 0,-4-17 1 0 0,5 32-808 0 0,0-1 0 0 0,-1 0 0 0 0,1 1 0 0 0,-1-1 0 0 0,1 1 0 0 0,-1-1 0 0 0,0 1-1 0 0,0-1 1 0 0,0 1 0 0 0,0 0 0 0 0,0-1 0 0 0,0 1 0 0 0,0 0 0 0 0,0 0 0 0 0,0-1 0 0 0,0 1 0 0 0,-1 0 0 0 0,-1-1 0 0 0,1 1 41 0 0,0 0-1 0 0,-1 0 0 0 0,1 0 0 0 0,-1 1 1 0 0,1-1-1 0 0,-1 0 0 0 0,0 1 1 0 0,1 0-1 0 0,-1-1 0 0 0,-3 1 1 0 0,-5 1 189 0 0,0 1 0 0 0,0 0 1 0 0,0 0-1 0 0,-13 5 0 0 0,11-3-174 0 0,0 1 0 0 0,1 1 0 0 0,-1 0 0 0 0,1 0 0 0 0,1 2 0 0 0,-1-1 0 0 0,1 1 1 0 0,0 1-1 0 0,1 0 0 0 0,0 1 0 0 0,1 0 0 0 0,-15 18 0 0 0,8-4 84 0 0,0 1 0 0 0,2 0 0 0 0,1 1 0 0 0,-20 54 0 0 0,30-70-223 0 0,-1 1 1 0 0,1 1-1 0 0,1-1 0 0 0,0 0 0 0 0,1 1 1 0 0,0-1-1 0 0,0 1 0 0 0,1-1 1 0 0,1 1-1 0 0,3 19 0 0 0,-2-24-51 0 0,0 0 0 0 0,0 0 1 0 0,1 0-1 0 0,-1-1 0 0 0,2 1 0 0 0,-1-1 1 0 0,1 1-1 0 0,0-1 0 0 0,0 0 0 0 0,0-1 0 0 0,1 1 1 0 0,0-1-1 0 0,0 0 0 0 0,1 0 0 0 0,-1 0 1 0 0,1-1-1 0 0,0 0 0 0 0,8 4 0 0 0,0 0-130 0 0,1-2 0 0 0,0 0 0 0 0,0-1 1 0 0,1 0-1 0 0,0-1 0 0 0,0-1 0 0 0,0-1 0 0 0,0 0 0 0 0,25-1 0 0 0,-18-1-796 0 0,0-2 0 0 0,0-1 0 0 0,-1-1-1 0 0,1 0 1 0 0,-1-2 0 0 0,25-9 0 0 0,-19 2-2266 0 0,-2 1 1287 0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0.0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 2216 0 0,'6'0'8123'0'0,"2"-1"-5411"0"0,14-1-2016 0 0,133 5-154 0 0,-51-10-4173 0 0,-73 4 2583 0 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1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413 72 512 0 0,'-1'-4'686'0'0,"-1"0"0"0"0,0 1 1 0 0,0-1-1 0 0,0 0 0 0 0,0 1 0 0 0,-1 0 0 0 0,1 0 0 0 0,-1-1 1 0 0,0 2-1 0 0,0-1 0 0 0,0 0 0 0 0,0 0 0 0 0,-1 1 0 0 0,1 0 1 0 0,-5-2-1 0 0,2 0-113 0 0,-1 1 0 0 0,1 1 1 0 0,-1-1-1 0 0,0 1 0 0 0,0 0 0 0 0,0 1 1 0 0,-13-2-1 0 0,-5 2 630 0 0,-48 5 0 0 0,39-2-751 0 0,-52 8 715 0 0,68-8-757 0 0,15-2-288 0 0,0 0-1 0 0,0 0 1 0 0,1 0-1 0 0,-1 1 1 0 0,0-1-1 0 0,0 1 0 0 0,0-1 1 0 0,1 1-1 0 0,-1 0 1 0 0,0 0-1 0 0,1 0 1 0 0,-1 1-1 0 0,-2 1 1 0 0,5-3-115 0 0,0 0 1 0 0,0 0-1 0 0,0 0 0 0 0,0 0 1 0 0,0 0-1 0 0,0 0 1 0 0,0 0-1 0 0,0 0 0 0 0,0 0 1 0 0,0 0-1 0 0,0 0 1 0 0,0 0-1 0 0,0 0 1 0 0,0 0-1 0 0,0 0 0 0 0,0 1 1 0 0,0-1-1 0 0,0 0 1 0 0,0 0-1 0 0,0 0 0 0 0,0 0 1 0 0,0 0-1 0 0,0 0 1 0 0,0 0-1 0 0,0 0 1 0 0,0 0-1 0 0,0 0 0 0 0,0 0 1 0 0,0 0-1 0 0,0 1 1 0 0,0-1-1 0 0,0 0 0 0 0,0 0 1 0 0,0 0-1 0 0,0 0 1 0 0,0 0-1 0 0,0 0 1 0 0,0 0-1 0 0,0 0 0 0 0,0 0 1 0 0,0 0-1 0 0,0 0 1 0 0,0 0-1 0 0,0 0 0 0 0,0 0 1 0 0,0 0-1 0 0,1 0 1 0 0,-1 0-1 0 0,0 0 1 0 0,0 0-1 0 0,0 0 0 0 0,0 0 1 0 0,0 1-6 0 0,0-1 1 0 0,1 0-1 0 0,-1 0 0 0 0,0 0 1 0 0,0 0-1 0 0,0 0 1 0 0,0 0-1 0 0,0 1 0 0 0,1-1 1 0 0,-1 0-1 0 0,0 0 1 0 0,0 0-1 0 0,0 0 0 0 0,0 1 1 0 0,0-1-1 0 0,0 0 1 0 0,0 0-1 0 0,0 0 0 0 0,0 1 1 0 0,0-1-1 0 0,0 0 1 0 0,0 0-1 0 0,0 0 0 0 0,0 1 1 0 0,0-1-1 0 0,0 0 1 0 0,0 0-1 0 0,0 0 0 0 0,0 1 1 0 0,0-1-1 0 0,0 0 1 0 0,0 0-1 0 0,0 0 0 0 0,0 1 1 0 0,0-1-1 0 0,0 0 1 0 0,0 0-1 0 0,0 0 0 0 0,-1 0 1 0 0,1 1-1 0 0,0-1 1 0 0,0 0-1 0 0,0 0 0 0 0,0 0 1 0 0,0 0-1 0 0,-1 0 1 0 0,1 1-1 0 0,0-1 1 0 0,0 0-1 0 0,0 0 0 0 0,-1 0 1 0 0,1 0-1 0 0,0 0 1 0 0,-5 8 16 0 0,10-5 34 0 0,5 0 36 0 0,-8-1-82 0 0,1-1 0 0 0,-1 0 0 0 0,0 0 0 0 0,0 1 0 0 0,0 0 0 0 0,0-1 0 0 0,0 1 0 0 0,0 0 0 0 0,0 0 0 0 0,-1 0 0 0 0,1 0 0 0 0,-1 0 0 0 0,1 0 0 0 0,-1 1 0 0 0,0-1 0 0 0,0 0 0 0 0,0 1 0 0 0,0-1 0 0 0,0 1 0 0 0,0 3 0 0 0,8 23 22 0 0,-1-1 0 0 0,-1 1 1 0 0,5 57-1 0 0,-10-53-54 0 0,-4 59-1 0 0,1-76 34 0 0,-2 0 1 0 0,0 0-1 0 0,-1-1 0 0 0,-1 1 0 0 0,-11 26 1 0 0,3-15-15 0 0,-26 63 63 0 0,35-79-53 0 0,0 1 0 0 0,1 0-1 0 0,0 0 1 0 0,1 0-1 0 0,-1 23 1 0 0,4-29-11 0 0,-1 1-1 0 0,1-1 1 0 0,0 1 0 0 0,0-1 0 0 0,1 1-1 0 0,0-1 1 0 0,0 0 0 0 0,1 0-1 0 0,0 0 1 0 0,6 10 0 0 0,-7-12 6 0 0,0-1 1 0 0,1 1-1 0 0,0-1 1 0 0,-1 0-1 0 0,1 0 0 0 0,0 0 1 0 0,1 0-1 0 0,-1 0 1 0 0,0-1-1 0 0,1 1 0 0 0,0-1 1 0 0,-1 0-1 0 0,1 0 1 0 0,0-1-1 0 0,0 1 0 0 0,0-1 1 0 0,7 2-1 0 0,2-4-65 0 0,-8-4 21 0 0,-5 3 40 0 0,0 0 0 0 0,0 1 0 0 0,0-1 0 0 0,0 0 0 0 0,-1 0 0 0 0,1 1 0 0 0,0-1 0 0 0,-1 0 0 0 0,0-1 0 0 0,-1-1-2 0 0,2 3 6 0 0,0 0 0 0 0,0 1 0 0 0,0-1 0 0 0,0 0 1 0 0,0 0-1 0 0,0 1 0 0 0,0-1 0 0 0,0 0 0 0 0,0 0 0 0 0,0 0 0 0 0,1 1 0 0 0,-1-1 0 0 0,0 0 0 0 0,0 1 0 0 0,1-1 0 0 0,-1 0 0 0 0,1 0 0 0 0,-1 1 0 0 0,0-1 0 0 0,1 1 0 0 0,-1-1 1 0 0,1 0-1 0 0,-1 1 0 0 0,1-1 0 0 0,0 1 0 0 0,-1-1 0 0 0,1 1 0 0 0,0 0 0 0 0,-1-1 0 0 0,1 1 0 0 0,0 0 0 0 0,-1-1 0 0 0,1 1 0 0 0,0 0 0 0 0,0 0 0 0 0,1-1 0 0 0,5-1-9 0 0,-1 1 0 0 0,1-1 0 0 0,8 0 0 0 0,-11 2-9 0 0,166-11-886 0 0,-57 13-4612 0 0,-100 0 3238 0 0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2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41 8 0 0,'-41'-27'8546'0'0,"32"17"-1575"0"0,9 10-6860 0 0,0 0 1 0 0,0-1-1 0 0,0 1 0 0 0,0 0 1 0 0,0 0-1 0 0,0 0 0 0 0,1 0 1 0 0,-1-1-1 0 0,0 1 0 0 0,0 0 0 0 0,0 0 1 0 0,0 0-1 0 0,0 0 0 0 0,1 0 1 0 0,-1-1-1 0 0,0 1 0 0 0,0 0 0 0 0,0 0 1 0 0,0 0-1 0 0,1 0 0 0 0,-1 0 1 0 0,0 0-1 0 0,0 0 0 0 0,0 0 1 0 0,0 0-1 0 0,1 0 0 0 0,-1 0 0 0 0,0 0 1 0 0,0 0-1 0 0,0 0 0 0 0,1 0 1 0 0,-1 0-1 0 0,0 0 0 0 0,1 0 1 0 0,26 3 2272 0 0,-22-2-2210 0 0,4 1-55 0 0,0 0-1 0 0,0 1 1 0 0,0 0-1 0 0,0 1 1 0 0,0 0-1 0 0,-1 0 1 0 0,1 1-1 0 0,-1 0 1 0 0,-1 0-1 0 0,1 1 0 0 0,-1 0 1 0 0,0 0-1 0 0,0 0 1 0 0,9 13-1 0 0,4 7-55 0 0,-1 2 0 0 0,28 54 0 0 0,-15-23 20 0 0,-22-41-171 0 0,1-1 1 0 0,15 18-1 0 0,-26-35 43 0 0,1 1-1 0 0,-1 0 1 0 0,1-1-1 0 0,-1 1 1 0 0,1-1-1 0 0,-1 1 1 0 0,1 0 0 0 0,-1-1-1 0 0,1 1 1 0 0,0-1-1 0 0,-1 0 1 0 0,1 1-1 0 0,0-1 1 0 0,-1 1-1 0 0,1-1 1 0 0,0 0 0 0 0,0 0-1 0 0,-1 1 1 0 0,1-1-1 0 0,0 0 1 0 0,0 0-1 0 0,0 0 1 0 0,-1 0 0 0 0,1 0-1 0 0,0 0 1 0 0,0 0-1 0 0,0 0 1 0 0,-1 0-1 0 0,1 0 1 0 0,0-1-1 0 0,0 1 1 0 0,-1 0 0 0 0,1-1-1 0 0,0 1 1 0 0,0 0-1 0 0,-1-1 1 0 0,1 1-1 0 0,0-1 1 0 0,-1 1-1 0 0,1-1 1 0 0,-1 1 0 0 0,1-1-1 0 0,0 1 1 0 0,-1-1-1 0 0,1 0 1 0 0,3-5-1234 0 0,-1 1 1 0 0,1-1-1 0 0,-1 1 0 0 0,4-11 1 0 0,-3 5-1840 0 0,2 1 956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4.22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 62 2417 0 0,'-2'-62'10638'0'0,"4"66"-7927"0"0,7 19-1835 0 0,84 345 3045 0 0,-63-151-2714 0 0,-15-81-1163 0 0,3-38-157 0 0,-15-85-48 0 0,1-1 1 0 0,1 1-1 0 0,0-1 1 0 0,0 0-1 0 0,11 17 1 0 0,-15-28-35 0 0,0 1 1 0 0,1 0 0 0 0,-1-1-1 0 0,0 1 1 0 0,1-1 0 0 0,0 1-1 0 0,-1-1 1 0 0,1 0 0 0 0,0 0-1 0 0,2 2 1 0 0,-3-3-368 0 0,0 1 0 0 0,0-1-1 0 0,1 0 1 0 0,-1 1 0 0 0,0-1 0 0 0,0 0 0 0 0,0 0 0 0 0,0 0-1 0 0,0 0 1 0 0,0 0 0 0 0,1 0 0 0 0,1 0 0 0 0,3-3-3833 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2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340 2 344 0 0,'-3'-1'914'0'0,"-1"1"0"0"0,1 0 1 0 0,0-1-1 0 0,0 1 0 0 0,-1 0 0 0 0,1 0 0 0 0,0 1 0 0 0,0-1 1 0 0,0 1-1 0 0,-1 0 0 0 0,1 0 0 0 0,-4 1 0 0 0,5-1-574 0 0,0 1-1 0 0,0-1 0 0 0,0 1 1 0 0,0-1-1 0 0,0 1 1 0 0,0 0-1 0 0,0 0 0 0 0,0 0 1 0 0,1 0-1 0 0,-1 0 0 0 0,1 0 1 0 0,0 1-1 0 0,-1-1 1 0 0,1 0-1 0 0,-1 5 0 0 0,-15 45 1804 0 0,12-32-1555 0 0,-2-1-1 0 0,-10 23 0 0 0,7-22-454 0 0,-2-1-1 0 0,0 0 1 0 0,0 0-1 0 0,-2-1 0 0 0,0-1 1 0 0,-2-1-1 0 0,1 0 1 0 0,-2 0-1 0 0,-28 19 1 0 0,30-25-175 0 0,6-4-67 0 0,0 0 0 0 0,-11 11 0 0 0,25-19-3795 0 0,13-9 646 0 0,-5 4 1961 0 0,8-6-368 0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3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11 2000 0 0,'0'-1'404'0'0,"-1"0"-1"0"0,1 1 1 0 0,0-1 0 0 0,0 1-1 0 0,-1-1 1 0 0,1 1-1 0 0,0-1 1 0 0,-1 1-1 0 0,1-1 1 0 0,-1 1-1 0 0,1-1 1 0 0,-1 1-1 0 0,1-1 1 0 0,-1 1-1 0 0,1 0 1 0 0,-1-1-1 0 0,1 1 1 0 0,-1 0-1 0 0,0 0 1 0 0,1-1-1 0 0,-1 1 1 0 0,1 0-1 0 0,-1 0 1 0 0,0 0-1 0 0,1 0 1 0 0,-1 0-1 0 0,0 0 1 0 0,0 0-201 0 0,1 1 0 0 0,0-1 0 0 0,-1 1 0 0 0,1-1 0 0 0,0 1 1 0 0,0 0-1 0 0,-1-1 0 0 0,1 1 0 0 0,0-1 0 0 0,0 1 0 0 0,0 0 0 0 0,0-1 0 0 0,0 1 0 0 0,0 0 0 0 0,0-1 1 0 0,0 1-1 0 0,0 0 0 0 0,0-1 0 0 0,0 1 0 0 0,0-1 0 0 0,0 1 0 0 0,1 0 0 0 0,-1-1 0 0 0,0 1 0 0 0,0-1 1 0 0,1 2-1 0 0,10 21 405 0 0,0 0 0 0 0,1-1 0 0 0,2-1 0 0 0,18 25 0 0 0,-24-36-530 0 0,13 16-32 0 0,40 39 1 0 0,-51-54-30 0 0,-8-10-16 0 0,0 1 0 0 0,-1-1 0 0 0,1 1-1 0 0,-1 0 1 0 0,1 0 0 0 0,-1 0 0 0 0,0 0-1 0 0,0 0 1 0 0,0 0 0 0 0,0 0 0 0 0,0 0-1 0 0,0 0 1 0 0,-1 1 0 0 0,1-1-1 0 0,-1 0 1 0 0,1 1 0 0 0,-1 1 0 0 0,0-3-4 0 0,0-1 0 0 0,0 1 1 0 0,-1-1-1 0 0,1 1 1 0 0,0-1-1 0 0,-1 0 0 0 0,1 1 1 0 0,0-1-1 0 0,-1 0 1 0 0,1 1-1 0 0,0-1 0 0 0,-1 0 1 0 0,1 1-1 0 0,-1-1 1 0 0,1 0-1 0 0,-1 0 0 0 0,1 1 1 0 0,-1-1-1 0 0,1 0 1 0 0,-1 0-1 0 0,1 0 0 0 0,-1 0 1 0 0,1 0-1 0 0,-1 0 1 0 0,1 0-1 0 0,-1 0 0 0 0,0 0 1 0 0,-18 1 23 0 0,17-1-1 0 0,-4-1-19 0 0,1 1 0 0 0,-1-1 0 0 0,1-1 1 0 0,0 1-1 0 0,0-1 0 0 0,-1 0 0 0 0,1 0 1 0 0,0 0-1 0 0,0-1 0 0 0,1 1 0 0 0,-1-1 1 0 0,1-1-1 0 0,-1 1 0 0 0,-5-6 0 0 0,3 2 8 0 0,0 0-1 0 0,1 0 0 0 0,0 0 1 0 0,0-1-1 0 0,1 0 0 0 0,0 0 1 0 0,-7-15-1 0 0,10 19-11 0 0,1 1 1 0 0,0-1-1 0 0,-1 0 1 0 0,1 0-1 0 0,0 0 0 0 0,1 0 1 0 0,-1-1-1 0 0,1 1 1 0 0,0 0-1 0 0,0 0 0 0 0,0 0 1 0 0,1 0-1 0 0,-1 0 1 0 0,1 0-1 0 0,0 0 0 0 0,0 0 1 0 0,0 0-1 0 0,1 0 1 0 0,0 0-1 0 0,2-4 0 0 0,-2 5 4 0 0,0 0-1 0 0,0 1 1 0 0,0-1-1 0 0,0 1 1 0 0,1-1-1 0 0,-1 1 1 0 0,1 0-1 0 0,-1 0 1 0 0,1 0-1 0 0,0 0 1 0 0,0 1-1 0 0,4-3 1 0 0,1 2 9 0 0,0 0-1 0 0,1 0 1 0 0,12-1 0 0 0,-7 1-17 0 0,18-3 15 0 0,-13 3-9 0 0,-1-1-1 0 0,27-7 1 0 0,-29 6 38 0 0,-15 4-40 0 0,-10 2 28 0 0,-75 23 149 0 0,55-20-88 0 0,0 2 0 0 0,1 2 0 0 0,-36 15 1 0 0,62-24-81 0 0,1 1 1 0 0,-1-1 0 0 0,1 1-1 0 0,0 0 1 0 0,0 0 0 0 0,-1 0-1 0 0,1 0 1 0 0,0-1-1 0 0,0 1 1 0 0,0 1 0 0 0,0-1-1 0 0,0 0 1 0 0,0 0 0 0 0,0 0-1 0 0,0 0 1 0 0,1 1 0 0 0,-1-1-1 0 0,0 0 1 0 0,0 3 0 0 0,1-3-5 0 0,0-1-1 0 0,0 1 1 0 0,0-1 0 0 0,0 1-1 0 0,0-1 1 0 0,0 1 0 0 0,0-1 0 0 0,0 1-1 0 0,0-1 1 0 0,1 1 0 0 0,-1-1 0 0 0,0 1-1 0 0,0-1 1 0 0,1 1 0 0 0,-1-1 0 0 0,0 1-1 0 0,0-1 1 0 0,1 1 0 0 0,-1-1 0 0 0,1 1-1 0 0,0 0-2 0 0,1 0 1 0 0,-1 0-1 0 0,0-1 0 0 0,0 1 0 0 0,1 0 1 0 0,-1-1-1 0 0,0 1 0 0 0,1-1 0 0 0,-1 0 1 0 0,3 1-1 0 0,15 1-27 0 0,1-1-1 0 0,-1-1 1 0 0,0-1 0 0 0,1-1 0 0 0,30-6-1 0 0,-12 2-20 0 0,-32 5 109 0 0,0 0-1 0 0,0 1 1 0 0,0-1 0 0 0,0 2-1 0 0,0-1 1 0 0,8 2-1 0 0,-13-2-133 0 0,1 1-1 0 0,0-1 1 0 0,-1 1-1 0 0,1-1 1 0 0,-1 1-1 0 0,1 0 1 0 0,-1 0-1 0 0,1 0 1 0 0,-1 0-1 0 0,1 0 1 0 0,1 1-1 0 0,-3 0-231 0 0,1-1 0 0 0,0 0 0 0 0,0 0 0 0 0,0 0 0 0 0,-1 0 0 0 0,1 1 0 0 0,-1-1 0 0 0,1 0-1 0 0,-1 1 1 0 0,1-1 0 0 0,-1 0 0 0 0,0 1 0 0 0,0-1 0 0 0,0 0 0 0 0,1 3 0 0 0,-1 0-1559 0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52 512 0 0,'7'-11'2177'0'0,"-4"5"-670"0"0,0 1 1 0 0,1-1-1 0 0,6-6 1 0 0,-9 11-1125 0 0,0 0 0 0 0,0 0 1 0 0,0 0-1 0 0,0 0 0 0 0,1 0 1 0 0,-1 0-1 0 0,0 1 0 0 0,0-1 1 0 0,1 0-1 0 0,-1 1 0 0 0,0-1 1 0 0,1 1-1 0 0,-1-1 0 0 0,1 1 1 0 0,-1 0-1 0 0,1-1 1 0 0,-1 1-1 0 0,0 0 0 0 0,1 0 1 0 0,1 0-1 0 0,-1 1-206 0 0,-1-1 0 0 0,0 1 1 0 0,0-1-1 0 0,0 1 0 0 0,0 0 0 0 0,0 0 0 0 0,0-1 0 0 0,0 1 1 0 0,0 0-1 0 0,0 0 0 0 0,0 0 0 0 0,0 0 0 0 0,0 0 1 0 0,-1 0-1 0 0,1 0 0 0 0,0 0 0 0 0,-1 0 0 0 0,1 0 1 0 0,0 3-1 0 0,8 24 1040 0 0,-5-8-973 0 0,-2 0 0 0 0,0 0 1 0 0,-1 0-1 0 0,-1 0 0 0 0,-1 0 0 0 0,-5 32 1 0 0,3-36-117 0 0,0-1 0 0 0,-2 1 0 0 0,1-1 0 0 0,-2 0 0 0 0,0-1 0 0 0,-1 1 0 0 0,-11 16 0 0 0,13-24-280 0 0,0 0-1 0 0,-1 0 0 0 0,0 0 1 0 0,0-1-1 0 0,0 0 1 0 0,-10 7-1 0 0,11-9-376 0 0,0-1-1 0 0,0 0 1 0 0,0-1 0 0 0,0 1-1 0 0,0-1 1 0 0,-1 0-1 0 0,1 0 1 0 0,-1-1 0 0 0,0 0-1 0 0,-8 1 1 0 0,7-2-2633 0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4.5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50 283 512 0 0,'-3'-3'1026'0'0,"-1"0"0"0"0,1 0 0 0 0,0-1-1 0 0,0 1 1 0 0,0-1 0 0 0,0 0 0 0 0,0 0 0 0 0,1 0-1 0 0,0 0 1 0 0,0 0 0 0 0,0-1 0 0 0,0 1 0 0 0,1-1-1 0 0,-2-6 1 0 0,0-6 785 0 0,0 0 0 0 0,-1-27-1 0 0,4 38-1666 0 0,0 0-1 0 0,0 0 1 0 0,1 0 0 0 0,-1 0-1 0 0,1 0 1 0 0,1 0 0 0 0,-1 0-1 0 0,1 0 1 0 0,0 1-1 0 0,0-1 1 0 0,1 1 0 0 0,-1-1-1 0 0,1 1 1 0 0,0 0 0 0 0,5-6-1 0 0,-4 7-113 0 0,0 0-1 0 0,0 1 0 0 0,0-1 1 0 0,0 1-1 0 0,0 0 1 0 0,1 0-1 0 0,-1 0 0 0 0,1 1 1 0 0,0 0-1 0 0,-1-1 1 0 0,1 2-1 0 0,0-1 0 0 0,1 1 1 0 0,-1-1-1 0 0,0 1 1 0 0,0 1-1 0 0,8-1 0 0 0,-8 1-10 0 0,-1 0-1 0 0,0 1 0 0 0,1 0 1 0 0,-1 0-1 0 0,0 0 0 0 0,0 0 0 0 0,0 0 1 0 0,0 1-1 0 0,0 0 0 0 0,0 0 1 0 0,0 0-1 0 0,-1 0 0 0 0,1 1 1 0 0,-1-1-1 0 0,0 1 0 0 0,1 0 0 0 0,-1 0 1 0 0,3 5-1 0 0,5 5 21 0 0,-1 0 0 0 0,-1 1 0 0 0,11 20 1 0 0,37 86 21 0 0,-40-80-14 0 0,2 0-1 0 0,43 66 1 0 0,-58-101-80 0 0,0 0 1 0 0,0 0-1 0 0,0-1 1 0 0,1 0-1 0 0,-1 1 1 0 0,1-2-1 0 0,0 1 1 0 0,1 0-1 0 0,10 5 0 0 0,-14-8-61 0 0,0-1 0 0 0,0 1 0 0 0,0 0-1 0 0,0-1 1 0 0,1 1 0 0 0,-1-1 0 0 0,0 1-1 0 0,0-1 1 0 0,1 0 0 0 0,-1 0 0 0 0,0 0-1 0 0,0 0 1 0 0,0-1 0 0 0,1 1 0 0 0,-1-1-1 0 0,0 1 1 0 0,0-1 0 0 0,0 0 0 0 0,0 0-1 0 0,0 1 1 0 0,0-2 0 0 0,0 1 0 0 0,0 0-1 0 0,0 0 1 0 0,0 0 0 0 0,-1-1 0 0 0,1 1-1 0 0,0-1 1 0 0,-1 0 0 0 0,3-2 0 0 0,14-24-4099 0 0,-9 7-1971 0 0,-4 7 1617 0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4.8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403 0 2513 0 0,'-3'2'1546'0'0,"0"-1"1"0"0,0 1 0 0 0,1-1 0 0 0,-1 1 0 0 0,-4 4 0 0 0,-11 13 3318 0 0,10-6-3497 0 0,-11 22 0 0 0,-2 2 460 0 0,3-11-1359 0 0,-2-2 0 0 0,0 0 0 0 0,-2-1 0 0 0,0-1 0 0 0,-1-1 0 0 0,-2-2 0 0 0,0 0-1 0 0,-1-1 1 0 0,-31 16 0 0 0,48-30-482 0 0,5-2-36 0 0,-1 0 0 0 0,1 0-1 0 0,0 1 1 0 0,0-1 0 0 0,0 1 0 0 0,0 0-1 0 0,1 0 1 0 0,-1 0 0 0 0,1 1 0 0 0,0-1-1 0 0,-4 5 1 0 0,8-8-81 0 0,0 1 0 0 0,0-1 0 0 0,0 0 1 0 0,0 0-1 0 0,0 1 0 0 0,0-1 0 0 0,0 0 0 0 0,0 0 0 0 0,0 0 0 0 0,0-1 1 0 0,0 1-1 0 0,0 0 0 0 0,0 0 0 0 0,0 0 0 0 0,1-1 0 0 0,32-13-6898 0 0,-12 5 2172 0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5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31 3001 0 0,'-14'-2'4150'0'0,"4"1"-1526"0"0,1 0 1 0 0,-16 1-1 0 0,24 0-2316 0 0,-1 0 1 0 0,0 0-1 0 0,0 1 0 0 0,1-1 0 0 0,-1 0 1 0 0,0 1-1 0 0,0-1 0 0 0,1 1 0 0 0,-1 0 0 0 0,1-1 1 0 0,-1 1-1 0 0,0 0 0 0 0,1 0 0 0 0,0 0 0 0 0,-1 0 1 0 0,1 0-1 0 0,-1 0 0 0 0,1 1 0 0 0,-2 2 1 0 0,3-4-272 0 0,0 0 1 0 0,0 0-1 0 0,0 0 1 0 0,0 1-1 0 0,0-1 1 0 0,0 0-1 0 0,0 0 1 0 0,0 1-1 0 0,0-1 1 0 0,0 0-1 0 0,0 0 1 0 0,0 0-1 0 0,0 1 1 0 0,0-1-1 0 0,0 0 1 0 0,0 0 0 0 0,0 0-1 0 0,1 1 1 0 0,-1-1-1 0 0,0 0 1 0 0,0 0-1 0 0,0 0 1 0 0,0 0-1 0 0,0 1 1 0 0,1-1-1 0 0,-1 0 1 0 0,0 0-1 0 0,0 0 1 0 0,0 0-1 0 0,0 0 1 0 0,1 0-1 0 0,-1 0 1 0 0,0 0-1 0 0,0 1 1 0 0,1-1 0 0 0,-1 0-1 0 0,0 0 1 0 0,0 0-1 0 0,0 0 1 0 0,1 0-1 0 0,-1 0 1 0 0,0 0-1 0 0,0 0 1 0 0,0 0-1 0 0,1 0 1 0 0,-1 0-1 0 0,0 0 1 0 0,1-1-1 0 0,16 2 237 0 0,-14-1-135 0 0,63-4-21 0 0,102-17 1 0 0,-102 10-1206 0 0,105-3-1 0 0,-115 16-4136 0 0,-39-1 1781 0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59:46.0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48 121 512 0 0,'-3'-2'-8'0'0,"-10"-4"2895"0"0,-6-7 5880 0 0,19 12-8443 0 0,-1 1 0 0 0,1-1 0 0 0,-1 1 0 0 0,1-1 0 0 0,-1 1 0 0 0,1-1 0 0 0,0 0 0 0 0,-1 1 0 0 0,1-1 0 0 0,-1 0 0 0 0,1 1 0 0 0,0-1-1 0 0,0 0 1 0 0,0 1 0 0 0,-1-1 0 0 0,1 0 0 0 0,0 0 0 0 0,0 1 0 0 0,0-1 0 0 0,0 0 0 0 0,0 0 0 0 0,0 0 0 0 0,1 0-286 0 0,-1 0 1 0 0,0 0 0 0 0,1 0 0 0 0,-1 0 0 0 0,1 0 0 0 0,0 1-1 0 0,-1-1 1 0 0,1 0 0 0 0,-1 0 0 0 0,1 1 0 0 0,0-1 0 0 0,0 0-1 0 0,0 0 1 0 0,11-7 291 0 0,0 0-1 0 0,0 1 0 0 0,1 0 0 0 0,0 1 0 0 0,0 0 1 0 0,1 1-1 0 0,15-3 0 0 0,-7 3-142 0 0,0 0-1 0 0,1 2 0 0 0,40 0 1 0 0,-59 2-149 0 0,1 2 1 0 0,0-1-1 0 0,0 0 1 0 0,0 1 0 0 0,0 0-1 0 0,-1 0 1 0 0,1 0-1 0 0,0 1 1 0 0,-1 0-1 0 0,1 0 1 0 0,-1 0-1 0 0,0 0 1 0 0,0 1 0 0 0,0-1-1 0 0,0 1 1 0 0,0 0-1 0 0,0 0 1 0 0,-1 1-1 0 0,1-1 1 0 0,-1 1 0 0 0,0 0-1 0 0,0 0 1 0 0,0 0-1 0 0,-1 0 1 0 0,0 0-1 0 0,1 0 1 0 0,-1 1-1 0 0,-1-1 1 0 0,1 1 0 0 0,-1-1-1 0 0,0 1 1 0 0,0 0-1 0 0,0 0 1 0 0,0 0-1 0 0,-1 6 1 0 0,0 15 243 0 0,-2-1 0 0 0,-8 51 0 0 0,-1-3-57 0 0,-28 440 148 0 0,38-478-407 0 0,2-1 0 0 0,1 1 0 0 0,1-1-1 0 0,2 0 1 0 0,16 55 0 0 0,-14-66-24 0 0,-4-18 43 0 0,-1 1 0 0 0,0 0 0 0 0,-1 0 1 0 0,1-1-1 0 0,-1 1 0 0 0,0 0 1 0 0,-1 0-1 0 0,1 12 0 0 0,-2-17 14 0 0,1 0 0 0 0,0 0-1 0 0,-1 0 1 0 0,1-1 0 0 0,-1 1 0 0 0,1 0-1 0 0,-1 0 1 0 0,1-1 0 0 0,-1 1 0 0 0,1 0 0 0 0,-1-1-1 0 0,0 1 1 0 0,1-1 0 0 0,-1 1 0 0 0,0-1-1 0 0,0 1 1 0 0,1-1 0 0 0,-1 1 0 0 0,0-1-1 0 0,0 0 1 0 0,-1 1 0 0 0,-20 5-1 0 0,18-5 6 0 0,-30 6-150 0 0,0-1-1 0 0,-1-1 1 0 0,0-2 0 0 0,0-2 0 0 0,-41-3-1 0 0,66 1-165 0 0,0 0 0 0 0,-15-5 0 0 0,23 5 84 0 0,0 1 1 0 0,0-1 0 0 0,0 1 0 0 0,1-1-1 0 0,-1 0 1 0 0,0 0 0 0 0,0 0 0 0 0,0 0 0 0 0,1 0-1 0 0,-1-1 1 0 0,1 1 0 0 0,-1 0 0 0 0,1-1-1 0 0,-1 1 1 0 0,1-1 0 0 0,0 0 0 0 0,0 1 0 0 0,0-1-1 0 0,-2-3 1 0 0,3-3-3059 0 0,2-1-721 0 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32.4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35 512 0 0,'3'-11'1724'0'0,"-2"9"-1164"0"0,-1 1-1 0 0,0-1 0 0 0,1 1 0 0 0,-1-1 0 0 0,1 1 0 0 0,0-1 0 0 0,-1 1 0 0 0,1-1 1 0 0,0 1-1 0 0,0 0 0 0 0,0-1 0 0 0,0 1 0 0 0,0 0 0 0 0,0 0 0 0 0,2-2 0 0 0,-2 3-418 0 0,-1 0 0 0 0,1 0-1 0 0,-1 1 1 0 0,1-1 0 0 0,0 0-1 0 0,-1 0 1 0 0,1 0 0 0 0,-1 0-1 0 0,1 1 1 0 0,0-1 0 0 0,-1 0-1 0 0,1 1 1 0 0,-1-1 0 0 0,1 0-1 0 0,-1 1 1 0 0,1-1 0 0 0,-1 1-1 0 0,1-1 1 0 0,-1 1 0 0 0,0-1 0 0 0,1 1-1 0 0,-1-1 1 0 0,0 1 0 0 0,1-1-1 0 0,-1 1 1 0 0,9 15 852 0 0,-1 15-339 0 0,-2 0 0 0 0,-1 0 0 0 0,-1 1 0 0 0,0 48 0 0 0,2 27 50 0 0,2-22-510 0 0,13 89-467 0 0,-15-155-999 0 0,-6-19 1165 0 0,0 0 0 0 0,0 0 0 0 0,0 0 1 0 0,0 1-1 0 0,1-1 0 0 0,-1 0 0 0 0,0 0 0 0 0,0 0 0 0 0,0 0 0 0 0,0 0 0 0 0,0 0 0 0 0,1 0 0 0 0,-1 0 0 0 0,0 0 0 0 0,0 0 0 0 0,0 1 0 0 0,0-1 0 0 0,1 0 0 0 0,-1 0 0 0 0,0 0 0 0 0,0 0 0 0 0,0 0 0 0 0,0 0 0 0 0,1 0 0 0 0,-1 0 0 0 0,0 0 0 0 0,0-1 0 0 0,0 1 1 0 0,0 0-1 0 0,1 0 0 0 0,-1 0 0 0 0,0 0 0 0 0,8-8-5886 0 0,-5 2 4245 0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32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52 266 584 0 0,'-17'-18'5944'0'0,"14"15"-5310"0"0,0 1 0 0 0,1-1 1 0 0,-1 0-1 0 0,1 0 1 0 0,0 0-1 0 0,0 0 1 0 0,0 0-1 0 0,0 0 1 0 0,-2-7-1 0 0,2 3-387 0 0,-1 0 1 0 0,2-1-1 0 0,-1 0 0 0 0,1 1 0 0 0,1-1 1 0 0,-1 0-1 0 0,1 1 0 0 0,0-1 0 0 0,1 0 0 0 0,0 1 1 0 0,0-1-1 0 0,1 1 0 0 0,4-13 0 0 0,-4 14-226 0 0,1 1-1 0 0,-1-1 1 0 0,1 1-1 0 0,1 0 0 0 0,-1-1 1 0 0,1 1-1 0 0,0 1 1 0 0,0-1-1 0 0,0 1 1 0 0,1-1-1 0 0,0 1 0 0 0,-1 0 1 0 0,1 1-1 0 0,1-1 1 0 0,-1 1-1 0 0,0 0 0 0 0,9-3 1 0 0,-8 4-19 0 0,1 0-1 0 0,0 0 1 0 0,0 0 0 0 0,1 1 0 0 0,-1 0 0 0 0,0 0-1 0 0,0 1 1 0 0,1 0 0 0 0,-1 0 0 0 0,0 1-1 0 0,0 0 1 0 0,0 0 0 0 0,1 1 0 0 0,-1 0 0 0 0,0 0-1 0 0,-1 0 1 0 0,1 1 0 0 0,0 0 0 0 0,-1 1-1 0 0,0-1 1 0 0,1 1 0 0 0,-2 0 0 0 0,8 7 0 0 0,-2-2 5 0 0,-1 1 1 0 0,0 0-1 0 0,0 1 1 0 0,-1 0 0 0 0,-1 1-1 0 0,0 0 1 0 0,0 0 0 0 0,-1 1-1 0 0,-1-1 1 0 0,9 28 0 0 0,-12-33 7 0 0,-2 0 0 0 0,1 0 1 0 0,-1 0-1 0 0,0 0 1 0 0,-1 0-1 0 0,1 0 1 0 0,-1 1-1 0 0,-1-1 1 0 0,0 0-1 0 0,0 0 1 0 0,0 0-1 0 0,-1 1 0 0 0,0-2 1 0 0,0 1-1 0 0,0 0 1 0 0,-1 0-1 0 0,0-1 1 0 0,-1 1-1 0 0,1-1 1 0 0,-1 0-1 0 0,-1 0 0 0 0,1 0 1 0 0,-1-1-1 0 0,0 0 1 0 0,0 0-1 0 0,0 0 1 0 0,-1 0-1 0 0,0-1 1 0 0,0 0-1 0 0,0 0 0 0 0,0 0 1 0 0,-1-1-1 0 0,1 0 1 0 0,-1 0-1 0 0,-8 2 1 0 0,13-5-21 0 0,1 1 1 0 0,-1-1 0 0 0,0 0 0 0 0,0 1-1 0 0,0-1 1 0 0,1 0 0 0 0,-1 0 0 0 0,0 0-1 0 0,0 0 1 0 0,0 0 0 0 0,0-1-1 0 0,1 1 1 0 0,-1 0 0 0 0,-2-2 0 0 0,3 2 0 0 0,1 0 0 0 0,-1-1 0 0 0,1 1 1 0 0,-1 0-1 0 0,1-1 0 0 0,0 1 0 0 0,-1 0 0 0 0,1-1 1 0 0,-1 1-1 0 0,1 0 0 0 0,0-1 0 0 0,0 1 1 0 0,-1-1-1 0 0,1 1 0 0 0,0-1 0 0 0,0 1 0 0 0,-1-1 1 0 0,1 1-1 0 0,0-1 0 0 0,0 0 0 0 0,0 0-3 0 0,0 0-1 0 0,0 0 1 0 0,0 0-1 0 0,0-1 0 0 0,0 1 1 0 0,1 0-1 0 0,-1 0 1 0 0,0 0-1 0 0,1 0 1 0 0,-1 0-1 0 0,1 0 0 0 0,-1 0 1 0 0,2-1-1 0 0,1-3-46 0 0,1 0-1 0 0,1 0 0 0 0,-1 0 0 0 0,1 1 1 0 0,0-1-1 0 0,0 1 0 0 0,0 1 1 0 0,0-1-1 0 0,1 1 0 0 0,0 0 0 0 0,-1 0 1 0 0,1 0-1 0 0,12-3 0 0 0,-3 2 1 0 0,1 0 1 0 0,0 1-1 0 0,-1 0 0 0 0,24 0 0 0 0,-32 2 55 0 0,-1 1 0 0 0,1 1 0 0 0,0-1 0 0 0,-1 1 0 0 0,1 0 0 0 0,0 1 0 0 0,-1-1 0 0 0,1 1 0 0 0,-1 1 0 0 0,0-1 0 0 0,0 1 0 0 0,0 0 0 0 0,0 1 0 0 0,0-1 0 0 0,-1 1 0 0 0,1 0 0 0 0,-1 1 0 0 0,0-1 0 0 0,0 1 0 0 0,-1 0 0 0 0,0 0 0 0 0,1 0 0 0 0,-2 1 0 0 0,1 0 0 0 0,-1-1 0 0 0,1 1 0 0 0,-2 0 0 0 0,1 1 0 0 0,-1-1 0 0 0,0 0 0 0 0,0 1 0 0 0,-1 0 0 0 0,2 13 0 0 0,-2-11 37 0 0,-1 1 1 0 0,0 0 0 0 0,0 0-1 0 0,-1 0 1 0 0,0 0-1 0 0,-1-1 1 0 0,0 1 0 0 0,-1 0-1 0 0,0-1 1 0 0,0 0-1 0 0,-1 0 1 0 0,-1 0 0 0 0,1 0-1 0 0,-1 0 1 0 0,0-1 0 0 0,-1 0-1 0 0,0 0 1 0 0,-1-1-1 0 0,-11 12 1 0 0,0-2 227 0 0,-35 26 1 0 0,47-38-198 0 0,-1-1 0 0 0,1 0 1 0 0,-1-1-1 0 0,0 1 1 0 0,0-1-1 0 0,0-1 1 0 0,0 1-1 0 0,-1-1 0 0 0,1 0 1 0 0,-9 0-1 0 0,15-2-68 0 0,0 0-1 0 0,0 0 0 0 0,-1 0 0 0 0,1 0 1 0 0,0 0-1 0 0,0 0 0 0 0,0 0 1 0 0,0 0-1 0 0,0-1 0 0 0,0 1 0 0 0,0 0 1 0 0,0-1-1 0 0,0 1 0 0 0,0-1 1 0 0,0 1-1 0 0,0-1 0 0 0,0 0 0 0 0,0 1 1 0 0,0-1-1 0 0,0 0 0 0 0,1 1 1 0 0,-2-2-1 0 0,1 0-30 0 0,0 0 0 0 0,0 0 1 0 0,0 1-1 0 0,1-1 0 0 0,-1 0 0 0 0,0 0 0 0 0,1 0 1 0 0,-1 0-1 0 0,1 0 0 0 0,0 0 0 0 0,0-3 1 0 0,0-4-293 0 0,1-1 0 0 0,0 1 0 0 0,0-1 0 0 0,4-10 0 0 0,0 1-2132 0 0,1 0 0 0 0,15-29 0 0 0,-10 27-112 0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33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77 208 2120 0 0,'-7'0'2412'0'0,"1"0"-1005"0"0,1 0 1 0 0,-1 0-1 0 0,1 0 1 0 0,-1-1 0 0 0,-10-2-1 0 0,15 2-1275 0 0,-1 0 1 0 0,1 0-1 0 0,-1 1 0 0 0,1-1 0 0 0,-1 0 0 0 0,1 0 1 0 0,0 0-1 0 0,-1 0 0 0 0,1-1 0 0 0,0 1 0 0 0,0 0 1 0 0,0 0-1 0 0,0-1 0 0 0,0 1 0 0 0,0-1 0 0 0,0 1 1 0 0,0-1-1 0 0,1 1 0 0 0,-1-1 0 0 0,1 1 0 0 0,-1-1 1 0 0,1 0-1 0 0,0 1 0 0 0,-1-3 0 0 0,1-1 4 0 0,-1 0 0 0 0,2 0 0 0 0,-1 0 0 0 0,0 0 0 0 0,1 0 1 0 0,0 0-1 0 0,0 0 0 0 0,0 0 0 0 0,1 1 0 0 0,0-1 0 0 0,0 0 0 0 0,0 1 0 0 0,3-6 0 0 0,2-1-33 0 0,0 1-1 0 0,0 0 1 0 0,1 0-1 0 0,10-10 1 0 0,-14 17-94 0 0,-1 0 0 0 0,1 0 0 0 0,-1 0 0 0 0,1 1 0 0 0,0-1 0 0 0,0 1 0 0 0,0 0 0 0 0,0 0 0 0 0,0 0 0 0 0,0 1 0 0 0,6-2 1 0 0,-8 3-7 0 0,0 0 1 0 0,0-1-1 0 0,0 1 1 0 0,0 0 0 0 0,0 0-1 0 0,0 0 1 0 0,-1 0-1 0 0,1 1 1 0 0,0-1 0 0 0,0 0-1 0 0,0 1 1 0 0,0-1 0 0 0,0 1-1 0 0,-1 0 1 0 0,1 0-1 0 0,0-1 1 0 0,0 1 0 0 0,-1 0-1 0 0,1 1 1 0 0,-1-1-1 0 0,1 0 1 0 0,-1 0 0 0 0,0 1-1 0 0,1-1 1 0 0,-1 1 0 0 0,0-1-1 0 0,0 1 1 0 0,2 1-1 0 0,1 6 0 0 0,0 0-1 0 0,0 0 1 0 0,-1 0-1 0 0,0 1 1 0 0,0-1-1 0 0,-1 1 1 0 0,1 9-1 0 0,1 70 133 0 0,-4-81-128 0 0,0-6-6 0 0,0-1 0 0 0,0 1 0 0 0,0 0 0 0 0,0 0 0 0 0,1 0 1 0 0,-1 0-1 0 0,0-1 0 0 0,1 1 0 0 0,-1 0 0 0 0,1 0 0 0 0,0-1 0 0 0,0 1 1 0 0,0 0-1 0 0,0-1 0 0 0,0 1 0 0 0,0-1 0 0 0,0 1 0 0 0,0-1 0 0 0,0 1 1 0 0,1-1-1 0 0,1 2 0 0 0,-1-2 0 0 0,1 0 0 0 0,0 0 1 0 0,-1 0-1 0 0,1 0 0 0 0,0 0 1 0 0,-1 0-1 0 0,1 0 0 0 0,0-1 1 0 0,0 0-1 0 0,0 1 0 0 0,-1-1 1 0 0,6-1-1 0 0,0 1-22 0 0,0-2 1 0 0,0 1-1 0 0,0-1 1 0 0,-1 0-1 0 0,1-1 0 0 0,0 1 1 0 0,-1-2-1 0 0,0 1 0 0 0,9-6 1 0 0,-11 6 3 0 0,0-1 1 0 0,-1 0-1 0 0,1 0 0 0 0,-1 0 1 0 0,0 0-1 0 0,0-1 1 0 0,0 1-1 0 0,-1-1 1 0 0,0 0-1 0 0,0 0 0 0 0,0-1 1 0 0,0 1-1 0 0,3-11 1 0 0,-5 10 21 0 0,1-1 1 0 0,-1 0-1 0 0,0 0 1 0 0,-1 0-1 0 0,0 1 0 0 0,0-1 1 0 0,0 0-1 0 0,-1 0 1 0 0,0 0-1 0 0,0 1 1 0 0,-5-12-1 0 0,5 13-1 0 0,-13-33 83 0 0,13 37-74 0 0,1 0 0 0 0,0 0 0 0 0,-1 0 0 0 0,1 0 0 0 0,-1 0 0 0 0,0 0 0 0 0,1 0 0 0 0,-1 0 0 0 0,0 0 0 0 0,1 1 0 0 0,-1-1 0 0 0,0 0 0 0 0,0 0 0 0 0,0 1 0 0 0,0-1 0 0 0,0 0 0 0 0,1 1 0 0 0,-1-1 0 0 0,0 1 0 0 0,-1-1 0 0 0,1 1 0 0 0,0 0 0 0 0,0-1 0 0 0,0 1 0 0 0,0 0 0 0 0,0 0 0 0 0,0 0 0 0 0,-2 0 0 0 0,2 0-6 0 0,1 0 0 0 0,0 1 0 0 0,-1-1 0 0 0,1 0 0 0 0,0 1-1 0 0,-1-1 1 0 0,1 0 0 0 0,0 1 0 0 0,-1-1 0 0 0,1 1 0 0 0,0-1 0 0 0,0 1 0 0 0,-1-1 0 0 0,1 0 0 0 0,0 1-1 0 0,0-1 1 0 0,0 1 0 0 0,0-1 0 0 0,0 1 0 0 0,0-1 0 0 0,0 1 0 0 0,0-1 0 0 0,0 2 0 0 0,0 13 13 0 0,0-14-9 0 0,2 12-16 0 0,1 0 0 0 0,0 0-1 0 0,1 0 1 0 0,0-1-1 0 0,7 13 1 0 0,-4-8 29 0 0,0-3-28 0 0,1 1-1 0 0,1-2 1 0 0,0 1-1 0 0,1-1 0 0 0,1 0 1 0 0,16 15-1 0 0,13 17-75 0 0,-4-3-152 0 0,-15-18 96 0 0,-1 1-1 0 0,25 39 1 0 0,-41-57 137 0 0,1 1 1 0 0,-2 0-1 0 0,1-1 0 0 0,-1 1 1 0 0,0 0-1 0 0,-1 1 0 0 0,0-1 1 0 0,0 0-1 0 0,-1 1 0 0 0,0-1 1 0 0,0 1-1 0 0,-1-1 0 0 0,0 1 1 0 0,-2 8-1 0 0,1-14 5 0 0,1 0 0 0 0,-1 0 0 0 0,0 0 0 0 0,0 0 0 0 0,0 0 0 0 0,-1 0 0 0 0,1 0 0 0 0,-1 0 0 0 0,0-1 0 0 0,1 1 0 0 0,-1-1 0 0 0,0 1 0 0 0,-1-1 0 0 0,-2 3 0 0 0,0-2 12 0 0,1 0 0 0 0,0 0 0 0 0,-1 0 1 0 0,1-1-1 0 0,-1 0 0 0 0,0 0 0 0 0,1 0 0 0 0,-8 2 0 0 0,4-3 23 0 0,0 1 1 0 0,0-1 0 0 0,0 0 0 0 0,0-1-1 0 0,0 0 1 0 0,0 0 0 0 0,0-1 0 0 0,0 0-1 0 0,0 0 1 0 0,0-1 0 0 0,-10-4-1 0 0,10 3 3 0 0,1 0 0 0 0,0-1-1 0 0,0 0 1 0 0,0-1-1 0 0,0 0 1 0 0,1 0-1 0 0,0 0 1 0 0,0 0 0 0 0,0-1-1 0 0,1 0 1 0 0,0 0-1 0 0,0-1 1 0 0,-5-8-1 0 0,7 9-24 0 0,0 0 0 0 0,0 0-1 0 0,1 0 1 0 0,0-1 0 0 0,0 1-1 0 0,0-1 1 0 0,1 1 0 0 0,0-1-1 0 0,0 1 1 0 0,1-1-1 0 0,-1 0 1 0 0,2 1 0 0 0,-1-1-1 0 0,1 0 1 0 0,0 1 0 0 0,2-10-1 0 0,0 8-58 0 0,0 0-1 0 0,0 1 0 0 0,1-1 0 0 0,0 1 0 0 0,0 0 0 0 0,1 0 1 0 0,0 1-1 0 0,0-1 0 0 0,1 1 0 0 0,-1 0 0 0 0,1 0 1 0 0,1 1-1 0 0,8-7 0 0 0,10-4-1490 0 0,1 1 1 0 0,36-17-1 0 0,-39 22-505 0 0,1-3 529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4.4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22 3697 0 0,'1'-1'870'0'0,"0"0"1"0"0,0 0-1 0 0,0 0 0 0 0,0 0 1 0 0,0 0-1 0 0,0 0 1 0 0,0 1-1 0 0,1-1 0 0 0,-1 0 1 0 0,0 0-1 0 0,3 0 1 0 0,17-2 2564 0 0,-12 4-3849 0 0,0 1 1 0 0,0 0-1 0 0,9 2 1 0 0,2 1 1543 0 0,10 0-1191 0 0,-1-1 0 0 0,1-2 0 0 0,56-3 0 0 0,87-19-1234 0 0,-124 13 161 0 0,-29 5-745 0 0,1 0-436 0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42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312 17 512 0 0,'-4'-2'843'0'0,"0"0"0"0"0,0 0 0 0 0,0 0 1 0 0,-1 0-1 0 0,1 0 0 0 0,0 1 0 0 0,-1 0 0 0 0,1 0 0 0 0,-1 0 0 0 0,0 1 0 0 0,-6-1 1 0 0,3 1-116 0 0,0 1 0 0 0,1 0 0 0 0,-1 0 0 0 0,1 1 1 0 0,-1 0-1 0 0,-9 4 0 0 0,2 0-69 0 0,1 1 0 0 0,0 0 0 0 0,1 1-1 0 0,0 1 1 0 0,0 0 0 0 0,-14 13 0 0 0,19-14-438 0 0,0 0-1 0 0,1 1 1 0 0,0 0-1 0 0,1 0 1 0 0,0 0-1 0 0,0 1 1 0 0,1 0-1 0 0,0 0 1 0 0,0 0 0 0 0,1 1-1 0 0,1-1 1 0 0,0 1-1 0 0,0 0 1 0 0,1 0-1 0 0,1 0 1 0 0,-1 18-1 0 0,2-19-202 0 0,0 0 0 0 0,1 1 0 0 0,0-1 0 0 0,1 0-1 0 0,0 0 1 0 0,1 0 0 0 0,0 0 0 0 0,0 0 0 0 0,1-1-1 0 0,0 1 1 0 0,1-1 0 0 0,0 0 0 0 0,0 0 0 0 0,1-1-1 0 0,0 1 1 0 0,1-1 0 0 0,0-1 0 0 0,10 10 0 0 0,-8-10-212 0 0,1 0 1 0 0,0-1 0 0 0,1 0 0 0 0,0-1 0 0 0,0 0 0 0 0,0-1-1 0 0,0 0 1 0 0,20 4 0 0 0,-1-2-2321 0 0,0-1 1 0 0,38 0-1 0 0,-37-4 90 0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17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67 512 0 0,'-99'21'13309'0'0,"32"-11"-8747"0"0,63-10-4146 0 0,0 1 1 0 0,0-1 0 0 0,0 1 0 0 0,0 1-1 0 0,0-1 1 0 0,1 0 0 0 0,-7 4 728 0 0,27-8-550 0 0,102-14 293 0 0,17-1-463 0 0,440 7-161 0 0,-379 12-222 0 0,-171-1-425 0 0,1-2 1 0 0,27-4 0 0 0,-44 4 222 0 0,1 0-1 0 0,-1-1 0 0 0,0 0 1 0 0,0-1-1 0 0,0 0 1 0 0,0 0-1 0 0,-1-1 1 0 0,10-6-1 0 0,-11 3-2563 0 0,-8 8 2563 0 0,0 0 0 0 0,0-1 1 0 0,0 1-1 0 0,0 0 0 0 0,0 0 1 0 0,0 0-1 0 0,0-1 0 0 0,0 1 1 0 0,0 0-1 0 0,0 0 0 0 0,0 0 1 0 0,0 0-1 0 0,0-1 0 0 0,0 1 1 0 0,0 0-1 0 0,0 0 0 0 0,0 0 1 0 0,0-1-1 0 0,0 1 0 0 0,0 0 1 0 0,0 0-1 0 0,0 0 0 0 0,0-1 1 0 0,0 1-1 0 0,0 0 0 0 0,-1 0 1 0 0,1 0-1 0 0,0 0 0 0 0,0 0 1 0 0,0-1-1 0 0,0 1 0 0 0,0 0 1 0 0,0 0-1 0 0,-1 0 0 0 0,1 0 1 0 0,0 0-1 0 0,0 0 0 0 0,0 0 1 0 0,0-1-1 0 0,-1 1 1 0 0,1 0-1 0 0,0 0 0 0 0,0 0 1 0 0,0 0-1 0 0,-1 0 0 0 0,1 0 1 0 0,0 0-1 0 0,0 0 0 0 0,0 0 1 0 0,-1 0-1 0 0,1 0 0 0 0,0 0 1 0 0,0 0-1 0 0,-1 0 0 0 0,-5 0-4088 0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18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112 115 8 0 0,'-16'-2'2930'0'0,"0"1"1"0"0,-30 1-1 0 0,12 1 4377 0 0,86-9-4376 0 0,274-7 135 0 0,-43 11-2551 0 0,65-17-736 0 0,-320 16-443 0 0,1-1 0 0 0,-1-1 0 0 0,47-20-1 0 0,-41 14-2209 0 0,-16 8-3636 0 0,-15 3 3308 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6:19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33 448 0 0,'-7'-4'1334'0'0,"0"0"1"0"0,0 0-1 0 0,0 1 0 0 0,-1 0 1 0 0,0 1-1 0 0,1-1 1 0 0,-15-1-1 0 0,2 2 3391 0 0,-38-1-1 0 0,58 3-4672 0 0,0 0-1 0 0,0 0 1 0 0,-1 0-1 0 0,1 0 1 0 0,0 0-1 0 0,0 0 1 0 0,-1 0-1 0 0,1 0 1 0 0,0 0-1 0 0,0 0 1 0 0,-1 0-1 0 0,1 0 1 0 0,0 0-1 0 0,0 0 1 0 0,-1 0-1 0 0,1 0 1 0 0,0 0-1 0 0,0 0 1 0 0,0 1-1 0 0,-1-1 1 0 0,1 0-1 0 0,0 0 1 0 0,0 0-1 0 0,0 0 1 0 0,-1 1-1 0 0,1-1 0 0 0,0 0 1 0 0,0 0-1 0 0,0 0 1 0 0,0 0-1 0 0,-1 1 1 0 0,5 5 920 0 0,11 6-319 0 0,60 26 233 0 0,133 47-1 0 0,-157-66-872 0 0,0 2-1 0 0,63 38 1 0 0,-72-36 2 0 0,-37-21-27 0 0,42 26-10 0 0,-42-25 29 0 0,-1 0 0 0 0,0 1 0 0 0,0-1 0 0 0,0 1 0 0 0,0 0 0 0 0,-1 0 0 0 0,1 0 0 0 0,2 5-1 0 0,-5-7-4 0 0,0 0-1 0 0,-1-1 0 0 0,1 1 0 0 0,0 0 0 0 0,-1 0 0 0 0,1 0 0 0 0,-1-1 0 0 0,0 1 0 0 0,1 0 0 0 0,-1 0 0 0 0,0 0 0 0 0,0 0 0 0 0,0 0 1 0 0,-1 0-1 0 0,1 0 0 0 0,-1 2 0 0 0,0 0-2 0 0,0-1 1 0 0,-1 1-1 0 0,1-1 0 0 0,-1 0 1 0 0,0 1-1 0 0,0-1 0 0 0,-4 5 1 0 0,-2 1-8 0 0,0-1 0 0 0,0 0 0 0 0,-1-1 0 0 0,-13 9 0 0 0,-122 67 52 0 0,132-77-55 0 0,-21 10 2 0 0,14-7-19 0 0,1 0 0 0 0,0 2 0 0 0,0 0 0 0 0,1 1 0 0 0,-20 17 0 0 0,37-29 2 0 0,0 0 0 0 0,0 0 0 0 0,0 0 0 0 0,0 0 0 0 0,0 0 1 0 0,1 0-1 0 0,-1 0 0 0 0,0 0 0 0 0,0 0 0 0 0,0 1 0 0 0,0-1 0 0 0,0 0 1 0 0,0 0-1 0 0,0 0 0 0 0,0 0 0 0 0,0 0 0 0 0,0 0 0 0 0,0 0 0 0 0,0 0 1 0 0,0 0-1 0 0,0 0 0 0 0,0 0 0 0 0,0 0 0 0 0,0 0 0 0 0,0 0 0 0 0,0 0 0 0 0,0 0 1 0 0,0 0-1 0 0,0 0 0 0 0,0 1 0 0 0,0-1 0 0 0,0 0 0 0 0,0 0 0 0 0,0 0 1 0 0,0 0-1 0 0,0 0 0 0 0,0 0 0 0 0,0 0 0 0 0,0 0 0 0 0,0 0 0 0 0,0 0 1 0 0,0 0-1 0 0,0 0 0 0 0,0 0 0 0 0,0 0 0 0 0,0 0 0 0 0,0 0 0 0 0,0 0 1 0 0,0 1-1 0 0,0-1 0 0 0,0 0 0 0 0,0 0 0 0 0,0 0 0 0 0,0 0 0 0 0,0 0 0 0 0,0 0 1 0 0,-1 0-1 0 0,1 0 0 0 0,0 0 0 0 0,0 0 0 0 0,0 0 0 0 0,0 0 1 0 0,8-2-1853 0 0,10-5-3969 0 0,-9 3 2253 0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7:55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42 161 512 0 0,'-1'-3'578'0'0,"1"-1"1"0"0,0 1-1 0 0,1 0 0 0 0,-1-1 0 0 0,0 1 0 0 0,1 0 0 0 0,0-1 1 0 0,0 1-1 0 0,0 0 0 0 0,0 0 0 0 0,0 0 0 0 0,1 0 1 0 0,-1 0-1 0 0,1 0 0 0 0,0 0 0 0 0,0 1 0 0 0,3-5 1 0 0,-4 6-410 0 0,-1 0 0 0 0,1 0 0 0 0,0 0 0 0 0,-1 0 1 0 0,1 0-1 0 0,-1 0 0 0 0,1 0 0 0 0,-1 0 0 0 0,0 0 1 0 0,1-1-1 0 0,-1 1 0 0 0,0 0 0 0 0,0 0 0 0 0,0-2 1 0 0,0 2-29 0 0,0 0 0 0 0,0 1 0 0 0,0-1 0 0 0,0 0 0 0 0,0 1 0 0 0,0-1 0 0 0,0 0 0 0 0,0 1-1 0 0,-1-1 1 0 0,1 0 0 0 0,0 1 0 0 0,0-1 0 0 0,-1 0 0 0 0,1 1 0 0 0,0-1 0 0 0,-1 1 0 0 0,1-1 0 0 0,-1 1 0 0 0,1-1 0 0 0,-1 1 0 0 0,1-1 0 0 0,-1 1 0 0 0,1-1 0 0 0,-1 1 0 0 0,1 0 0 0 0,-1-1 0 0 0,0 1 0 0 0,1-2 1351 0 0,1-5 1496 0 0,-1 7-2947 0 0,0 0 0 0 0,0 0-1 0 0,-1 0 1 0 0,1 0-1 0 0,0 0 1 0 0,0 0 0 0 0,0 0-1 0 0,-1 0 1 0 0,1 0-1 0 0,0 0 1 0 0,0 0 0 0 0,0 0-1 0 0,-1 0 1 0 0,1 0-1 0 0,0 0 1 0 0,0 0 0 0 0,0 1-1 0 0,-1-1 1 0 0,1 0-1 0 0,0 0 1 0 0,0 0 0 0 0,0 0-1 0 0,-1 0 1 0 0,1 0 0 0 0,0 0-1 0 0,0 1 1 0 0,0-1-1 0 0,0 0 1 0 0,0 0 0 0 0,-1 0-1 0 0,1 0 1 0 0,0 1-1 0 0,0-1 1 0 0,0 0 0 0 0,0 0-1 0 0,0 0 1 0 0,0 1-1 0 0,0-1 1 0 0,-3 3 92 0 0,1 0 0 0 0,0 0 0 0 0,0 0 0 0 0,0 0 0 0 0,1 1 0 0 0,-1-1 0 0 0,1 0 0 0 0,0 1 0 0 0,0-1 0 0 0,0 1 0 0 0,0-1 0 0 0,0 1 0 0 0,1 4 0 0 0,-2 11 165 0 0,3 26 0 0 0,-1-5-49 0 0,-17 100 277 0 0,9-105-520 0 0,6-29 18 0 0,1 0 0 0 0,-1 0-1 0 0,1 0 1 0 0,0 8 0 0 0,13-39 81 0 0,1-22-6 0 0,-2-1 0 0 0,8-68-1 0 0,-17 92-38 0 0,1 0-1 0 0,1 0 0 0 0,1 0 0 0 0,16-44 1 0 0,-18 59-40 0 0,-1 6 214 0 0,-3 12-74 0 0,1-3-143 0 0,-1 0-1 0 0,1 0 0 0 0,0 0 1 0 0,0 1-1 0 0,1-1 0 0 0,0 0 1 0 0,0-1-1 0 0,0 1 0 0 0,1 0 1 0 0,0 0-1 0 0,0 0 0 0 0,0-1 1 0 0,1 1-1 0 0,0-1 0 0 0,0 0 1 0 0,0 0-1 0 0,1 0 0 0 0,-1 0 1 0 0,1 0-1 0 0,0-1 0 0 0,1 0 1 0 0,-1 0-1 0 0,9 6 0 0 0,49 43 63 0 0,-40-32-20 0 0,-7-7-79 0 0,-8-6 24 0 0,1-1 1 0 0,0 0 0 0 0,0-1-1 0 0,1 1 1 0 0,15 7 0 0 0,-23-13-2 0 0,0-1 1 0 0,0 1 0 0 0,0-1-1 0 0,0 0 1 0 0,0 1 0 0 0,0-1 0 0 0,0 0-1 0 0,0 0 1 0 0,0 1 0 0 0,0-1-1 0 0,0 0 1 0 0,0 0 0 0 0,0 0-1 0 0,0-1 1 0 0,0 1 0 0 0,0 0-1 0 0,0 0 1 0 0,0 0 0 0 0,0-1-1 0 0,0 1 1 0 0,0-1 0 0 0,0 1-1 0 0,1-2 1 0 0,0 1-2 0 0,-1 0 0 0 0,0 0-1 0 0,0-1 1 0 0,0 1 0 0 0,0-1 0 0 0,0 1-1 0 0,0-1 1 0 0,0 1 0 0 0,-1-1 0 0 0,1 1-1 0 0,-1-1 1 0 0,1 0 0 0 0,0-1 0 0 0,0-5 5 0 0,0 0 0 0 0,0 0 1 0 0,-1 0-1 0 0,0 0 1 0 0,-2-11-1 0 0,-18-92-5 0 0,0 12-32 0 0,20 99 29 0 0,1 0 1 0 0,-1 0-1 0 0,0 0 1 0 0,0-1-1 0 0,0 1 0 0 0,0 0 1 0 0,0 0-1 0 0,0 0 1 0 0,0-1-1 0 0,0 1 0 0 0,0 0 1 0 0,0 0-1 0 0,0 0 0 0 0,0-1 1 0 0,0 1-1 0 0,0 0 1 0 0,0 0-1 0 0,0 0 0 0 0,0-1 1 0 0,-1 1-1 0 0,1 0 0 0 0,0 0 1 0 0,0 0-1 0 0,0 0 1 0 0,0-1-1 0 0,0 1 0 0 0,0 0 1 0 0,0 0-1 0 0,-1 0 0 0 0,1 0 1 0 0,0 0-1 0 0,0 0 1 0 0,0-1-1 0 0,0 1 0 0 0,0 0 1 0 0,-1 0-1 0 0,1 0 1 0 0,0 0-1 0 0,-1 0 0 0 0,-2 9-43 0 0,-1 14-76 0 0,1-3-141 0 0,0 14-1338 0 0,3-31 1001 0 0,0-1 1 0 0,0 0-1 0 0,1 0 0 0 0,-1 1 0 0 0,0-1 1 0 0,1 0-1 0 0,0 0 0 0 0,0 0 1 0 0,-1 1-1 0 0,1-1 0 0 0,0 0 0 0 0,2 2 1 0 0,3 4-3227 0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7:57.5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1 273 512 0 0,'4'-6'10536'0'0,"-3"6"-10131"0"0,4 0 755 0 0,3 8 588 0 0,-8-7-1674 0 0,1 0 0 0 0,-1-1-1 0 0,1 1 1 0 0,-1 0-1 0 0,1-1 1 0 0,0 1-1 0 0,-1 0 1 0 0,1-1 0 0 0,-1 1-1 0 0,1-1 1 0 0,0 1-1 0 0,1 0 1 0 0,6 2 88 0 0,0-1 0 0 0,1 0 0 0 0,-1 0 1 0 0,1 0-1 0 0,-1-1 0 0 0,1-1 0 0 0,-1 1 0 0 0,1-2 0 0 0,14-1 1 0 0,14-4 33 0 0,-1-2 0 0 0,0-1 1 0 0,40-16-1 0 0,-73 23-179 0 0,1 1 0 0 0,-1-1 0 0 0,1 0-1 0 0,-1 0 1 0 0,0 0 0 0 0,0-1 0 0 0,0 1 0 0 0,0-1 0 0 0,0 1 0 0 0,0-1-1 0 0,-1 0 1 0 0,1 0 0 0 0,-1 0 0 0 0,0-1 0 0 0,0 1 0 0 0,0 0-1 0 0,0-1 1 0 0,-1 1 0 0 0,3-8 0 0 0,-3 6 27 0 0,0 0 0 0 0,-1 0 0 0 0,0 1-1 0 0,1-1 1 0 0,-2 0 0 0 0,1 0 0 0 0,-1 1 0 0 0,1-1 0 0 0,-1 0 0 0 0,0 1 0 0 0,-1-1 0 0 0,1 1-1 0 0,-1-1 1 0 0,0 1 0 0 0,0-1 0 0 0,-3-3 0 0 0,1 2 87 0 0,-1-1 0 0 0,0 1 1 0 0,0 0-1 0 0,0 0 0 0 0,-1 0 0 0 0,0 1 1 0 0,0 0-1 0 0,0 0 0 0 0,-13-6 0 0 0,2 2 537 0 0,-1 0-1 0 0,-33-10 0 0 0,48 19-609 0 0,0-1-1 0 0,-1 1 1 0 0,1-1-1 0 0,0 1 1 0 0,-1 0-1 0 0,1 0 1 0 0,-1 0-1 0 0,1 1 1 0 0,0-1-1 0 0,-1 1 1 0 0,1 0-1 0 0,0 0 1 0 0,0 0-1 0 0,-1 0 1 0 0,1 1-1 0 0,0-1 1 0 0,-5 4-1 0 0,2-1 99 0 0,0 0 0 0 0,0 1 0 0 0,0 0-1 0 0,1 0 1 0 0,0 0 0 0 0,0 1 0 0 0,-5 6 0 0 0,5-3 0 0 0,-1 0 1 0 0,1 1 0 0 0,1 0-1 0 0,0-1 1 0 0,0 2-1 0 0,-3 18 1 0 0,1-1 106 0 0,-1 37 1 0 0,6-36-211 0 0,1 0 0 0 0,1 0 0 0 0,2 1 0 0 0,1-1 0 0 0,1-1 0 0 0,10 32 0 0 0,-7-34-35 0 0,2 0 0 0 0,23 44 0 0 0,-28-62-15 0 0,0 0 0 0 0,0-1 0 0 0,1 0 0 0 0,0 0 0 0 0,0 0-1 0 0,13 11 1 0 0,-17-16-1 0 0,0-1-1 0 0,0 1 1 0 0,0 0 0 0 0,1-1-1 0 0,-1 0 1 0 0,0 1-1 0 0,0-1 1 0 0,1 0-1 0 0,-1 0 1 0 0,1-1-1 0 0,-1 1 1 0 0,1 0 0 0 0,-1-1-1 0 0,1 1 1 0 0,0-1-1 0 0,-1 0 1 0 0,1 0-1 0 0,-1 0 1 0 0,1 0 0 0 0,0-1-1 0 0,-1 1 1 0 0,1-1-1 0 0,-1 1 1 0 0,1-1-1 0 0,-1 0 1 0 0,1 0 0 0 0,-1 0-1 0 0,3-2 1 0 0,-2 1-7 0 0,-1 0 0 0 0,1 0 0 0 0,-1 0 0 0 0,0-1 0 0 0,0 1 0 0 0,0-1 0 0 0,0 0 0 0 0,0 0-1 0 0,-1 1 1 0 0,1-1 0 0 0,-1 0 0 0 0,0-1 0 0 0,1 1 0 0 0,-1 0 0 0 0,-1 0 0 0 0,1 0 0 0 0,0-1 0 0 0,-1-5 0 0 0,1-6 1 0 0,-1 1-1 0 0,-4-30 1 0 0,2 26-14 0 0,1 4 10 0 0,0 1 0 0 0,1-21 0 0 0,0 31 1 0 0,1 0 1 0 0,-1 0-1 0 0,1 0 0 0 0,-1 0 1 0 0,1 0-1 0 0,0 0 0 0 0,0 0 1 0 0,0 0-1 0 0,0 1 0 0 0,1-1 1 0 0,-1 0-1 0 0,1 1 0 0 0,0-1 1 0 0,0 1-1 0 0,0-1 0 0 0,0 1 1 0 0,3-3-1 0 0,-4 4 4 0 0,0 0-1 0 0,0 1 1 0 0,1-1-1 0 0,-1 1 1 0 0,0-1 0 0 0,1 1-1 0 0,-1-1 1 0 0,0 1-1 0 0,0-1 1 0 0,1 1 0 0 0,-1 0-1 0 0,1 0 1 0 0,-1 0 0 0 0,0 0-1 0 0,1 0 1 0 0,-1 0-1 0 0,0 0 1 0 0,1 0 0 0 0,-1 1-1 0 0,1-1 1 0 0,-1 0 0 0 0,0 1-1 0 0,0-1 1 0 0,1 1-1 0 0,-1 0 1 0 0,0-1 0 0 0,0 1-1 0 0,0 0 1 0 0,2 1-1 0 0,3 3-7 0 0,-1 0 0 0 0,0 0 0 0 0,0 1 0 0 0,6 8 0 0 0,-2-2-7 0 0,1 1 20 0 0,1 0 0 0 0,-1 1 0 0 0,-1 0 0 0 0,-1 1 0 0 0,0 0 0 0 0,-1 0 0 0 0,10 32 0 0 0,-15-41-47 0 0,0 2 58 0 0,0-1 0 0 0,0 0 0 0 0,1 0 0 0 0,0 0 0 0 0,5 8 0 0 0,-7-13-54 0 0,0-1 1 0 0,0 1 0 0 0,0-1 0 0 0,1 0-1 0 0,-1 0 1 0 0,0 1 0 0 0,0-1 0 0 0,1 0-1 0 0,-1 0 1 0 0,1 0 0 0 0,-1-1 0 0 0,1 1-1 0 0,-1 0 1 0 0,1 0 0 0 0,-1-1 0 0 0,1 1-1 0 0,0-1 1 0 0,-1 1 0 0 0,1-1 0 0 0,0 0-1 0 0,-1 0 1 0 0,1 0 0 0 0,0 0 0 0 0,0 0 0 0 0,-1 0-1 0 0,1 0 1 0 0,0 0 0 0 0,-1-1 0 0 0,3 0-1 0 0,44-16-4547 0 0,-17 3-3867 0 0,-31 14 8349 0 0,11-5-4584 0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7:58.9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233 60 8 0 0,'-3'-9'999'0'0,"1"4"435"0"0,0 0 0 0 0,0 0 1 0 0,-1 0-1 0 0,1 0 0 0 0,-1 0 1 0 0,-5-6-1 0 0,7 10-1161 0 0,0 0-1 0 0,0 0 1 0 0,0 0-1 0 0,0 1 1 0 0,1-1-1 0 0,-2 0 1 0 0,1 1 0 0 0,0-1-1 0 0,0 1 1 0 0,0-1-1 0 0,0 1 1 0 0,0-1-1 0 0,0 1 1 0 0,0 0-1 0 0,-1 0 1 0 0,1 0-1 0 0,0-1 1 0 0,-2 1-1 0 0,1 1-210 0 0,0-1 0 0 0,0 0-1 0 0,0 1 1 0 0,0-1-1 0 0,1 1 1 0 0,-1 0-1 0 0,0-1 1 0 0,0 1-1 0 0,-2 1 1 0 0,-4 5 309 0 0,-1-1 0 0 0,1 1 0 0 0,0 0 0 0 0,0 0 0 0 0,1 1 0 0 0,-8 10 0 0 0,-36 56 1362 0 0,44-63-1526 0 0,1-1-55 0 0,0 0 0 0 0,1 0 0 0 0,0 1 1 0 0,0-1-1 0 0,1 1 0 0 0,1 0 0 0 0,0 1 0 0 0,-2 12 0 0 0,4-19-136 0 0,1-1 0 0 0,-1 0 0 0 0,1 1 0 0 0,1-1 0 0 0,-1 0 0 0 0,0 1 0 0 0,1-1 0 0 0,0 0 0 0 0,0 1-1 0 0,0-1 1 0 0,1 0 0 0 0,-1 0 0 0 0,1 0 0 0 0,0 0 0 0 0,0 0 0 0 0,1 0 0 0 0,-1-1 0 0 0,1 1 0 0 0,-1-1-1 0 0,1 0 1 0 0,0 1 0 0 0,1-1 0 0 0,-1-1 0 0 0,6 5 0 0 0,0-2-45 0 0,0 0 0 0 0,0-1-1 0 0,0 0 1 0 0,0-1 0 0 0,1 0 0 0 0,0 0 0 0 0,0-1 0 0 0,-1 0-1 0 0,1-1 1 0 0,0 0 0 0 0,0-1 0 0 0,0 0 0 0 0,17-2 0 0 0,-5-1-1524 0 0,37-9 1 0 0,15-12-7448 0 0,-51 15 3713 0 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7:59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38 760 0 0,'-2'-2'1234'0'0,"0"-1"0"0"0,-1 0-1 0 0,1 0 1 0 0,0 0 0 0 0,-2-4-1 0 0,4 7-1101 0 0,0-1 0 0 0,0 1 0 0 0,-1 0 0 0 0,1-1 0 0 0,0 1 0 0 0,0-1 0 0 0,0 1 0 0 0,-1 0 0 0 0,1-1 0 0 0,0 1 0 0 0,0-1 0 0 0,0 1 0 0 0,0-1 0 0 0,0 1 0 0 0,0 0 0 0 0,0-1 0 0 0,0 1-1 0 0,0-1 1 0 0,0 1 0 0 0,0-1 0 0 0,0 1 0 0 0,0 0 0 0 0,0-1 0 0 0,0 1 0 0 0,0-1 0 0 0,1 1 0 0 0,-1 0 0 0 0,0-1 0 0 0,0 1 0 0 0,0-1 0 0 0,1 1 0 0 0,-1 0 0 0 0,0-1 0 0 0,1 1 0 0 0,-1 0-1 0 0,0 0 1 0 0,1-1 0 0 0,-1 1 0 0 0,0 0 0 0 0,1 0 0 0 0,-1-1 0 0 0,0 1 0 0 0,1 0 0 0 0,-1 0 0 0 0,1 0 0 0 0,-1 0 0 0 0,0-1 0 0 0,1 1 0 0 0,-1 0 0 0 0,1 0 0 0 0,-1 0 0 0 0,1 0 0 0 0,-1 0-1 0 0,0 0 1 0 0,1 0 0 0 0,0 0 0 0 0,4 0 113 0 0,1 1 0 0 0,0-1 0 0 0,-1 1 0 0 0,1 0 0 0 0,-1 0-1 0 0,1 0 1 0 0,-1 1 0 0 0,0 0 0 0 0,0 0 0 0 0,1 0 0 0 0,-1 1-1 0 0,-1 0 1 0 0,1 0 0 0 0,0 0 0 0 0,-1 0 0 0 0,9 8 0 0 0,-4-1-30 0 0,-1 1-1 0 0,0 0 1 0 0,0 0 0 0 0,-1 0 0 0 0,0 1 0 0 0,-1 0 0 0 0,-1 0 0 0 0,0 1 0 0 0,6 20 0 0 0,-5-9-16 0 0,-1 0 0 0 0,-1 1-1 0 0,-2 0 1 0 0,1 31 0 0 0,-3-47-175 0 0,-1-1-1 0 0,1 1 1 0 0,-2-1 0 0 0,1 0-1 0 0,-1 1 1 0 0,0-1 0 0 0,-1 0-1 0 0,0 0 1 0 0,0 0 0 0 0,-7 11 0 0 0,7-14-3 0 0,0-1 0 0 0,-1 1 0 0 0,1-1 0 0 0,-1 0 0 0 0,1 0 0 0 0,-1-1 1 0 0,0 1-1 0 0,-1-1 0 0 0,1 0 0 0 0,0 0 0 0 0,-1 0 0 0 0,0-1 1 0 0,0 0-1 0 0,0 0 0 0 0,0 0 0 0 0,0 0 0 0 0,-10 1 0 0 0,9-2 0 0 0,1 0-1 0 0,-1 0 1 0 0,0-1-1 0 0,0 0 1 0 0,0 0-1 0 0,0 0 1 0 0,1-1-1 0 0,-1 0 1 0 0,0 0-1 0 0,-10-4 1 0 0,13 3-8 0 0,-1 1 1 0 0,1-1 0 0 0,1 0 0 0 0,-1 0-1 0 0,0 0 1 0 0,0 0 0 0 0,1-1-1 0 0,-1 1 1 0 0,1-1 0 0 0,0 1 0 0 0,0-1-1 0 0,0 0 1 0 0,0 0 0 0 0,0 0-1 0 0,1 0 1 0 0,-1 0 0 0 0,1 0 0 0 0,0 0-1 0 0,0-1 1 0 0,-1-2 0 0 0,1 0-11 0 0,0 0 1 0 0,1 0-1 0 0,-1 0 1 0 0,1 0-1 0 0,1 0 1 0 0,-1 0-1 0 0,1 0 1 0 0,0 0-1 0 0,4-12 1 0 0,2-4-17 0 0,13-25 0 0 0,-16 38 5 0 0,6-12-23 0 0,0 1-1 0 0,23-33 0 0 0,-27 45-16 0 0,0 0 0 0 0,1 0 0 0 0,0 1 0 0 0,0 0 0 0 0,0 1 0 0 0,1-1-1 0 0,0 2 1 0 0,16-10 0 0 0,-1 6-246 0 0,-10 7-1255 0 0,-3 5-4216 0 0,-9 5-3715 0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7:59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46 3593 0 0,'-15'-10'4057'0'0,"2"-3"3576"0"0,4 4-6817 0 0,5 5 441 0 0,2-1-641 0 0,2 2 512 0 0,5 1-328 0 0,1 2-312 0 0,1 0-352 0 0,4 0 16 0 0,0 4-128 0 0,1 0-24 0 0,-1 2-128 0 0,-2 2-56 0 0,0 1-1016 0 0,-3 0-1360 0 0,-1 3-65 0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03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45 138 512 0 0,'3'-21'3725'0'0,"-2"19"-3179"0"0,-1 0 0 0 0,0 0 0 0 0,1 0 0 0 0,-1 0 0 0 0,0 1 0 0 0,0-1 0 0 0,0 0 0 0 0,-1-2 0 0 0,1 3-209 0 0,0-1 0 0 0,0 1 0 0 0,0 0 0 0 0,0-1 0 0 0,0 1 0 0 0,0 0 0 0 0,0-1 0 0 0,0 1 1 0 0,0-1-1 0 0,1 1 0 0 0,-1 0 0 0 0,1 0 0 0 0,-1-1 0 0 0,1 1 0 0 0,0-2 0 0 0,0 2-169 0 0,0-1 0 0 0,0 1 0 0 0,0-1 0 0 0,-1 0 0 0 0,1 1 0 0 0,0-1 0 0 0,-1 0 0 0 0,1 0 0 0 0,-1 1 0 0 0,0-1 0 0 0,1 0 0 0 0,-1 0 0 0 0,0 0 0 0 0,0 0 0 0 0,0 1 0 0 0,-1-1 0 0 0,1 0 0 0 0,-1-2 0 0 0,1 4-124 0 0,0 0 1 0 0,0-1-1 0 0,0 1 1 0 0,0 0 0 0 0,0-1-1 0 0,0 1 1 0 0,0 0-1 0 0,0-1 1 0 0,0 1-1 0 0,0 0 1 0 0,-1-1 0 0 0,1 1-1 0 0,0 0 1 0 0,0 0-1 0 0,0-1 1 0 0,-1 1-1 0 0,1 0 1 0 0,0 0-1 0 0,0-1 1 0 0,-1 1 0 0 0,1 0-1 0 0,0 0 1 0 0,0 0-1 0 0,-1-1 1 0 0,1 1-1 0 0,0 0 1 0 0,-1 0-1 0 0,1 0 1 0 0,0 0 0 0 0,-1 0-1 0 0,-8 6 776 0 0,9-5-777 0 0,-2 1 71 0 0,0 0-1 0 0,1 1 1 0 0,0-1 0 0 0,0 1-1 0 0,-1-1 1 0 0,1 1-1 0 0,1 0 1 0 0,-1-1-1 0 0,0 1 1 0 0,1 0 0 0 0,-1-1-1 0 0,1 1 1 0 0,0 5-1 0 0,0 2 106 0 0,0-1-1 0 0,1 0 0 0 0,2 9 0 0 0,0-2-54 0 0,-1 1-1 0 0,-1-1 0 0 0,0 1 0 0 0,-1-1 0 0 0,-3 28 0 0 0,-7-24 51 0 0,9-19-202 0 0,1 0-1 0 0,-1 0 1 0 0,0 0-1 0 0,1 0 0 0 0,-1 0 1 0 0,0 0-1 0 0,0 0 1 0 0,0 0-1 0 0,0 0 1 0 0,0 0-1 0 0,0-1 0 0 0,0 1 1 0 0,0 0-1 0 0,-2 0 1 0 0,3-1-10 0 0,-1 0 0 0 0,1-1 0 0 0,0 1 0 0 0,0 0 0 0 0,0 0 0 0 0,0 0 0 0 0,0-1 0 0 0,0 1 0 0 0,0 0 0 0 0,0 0 0 0 0,-1 0 0 0 0,1-1 0 0 0,0 1 0 0 0,0 0 0 0 0,0 0 0 0 0,0 0 0 0 0,0-1 0 0 0,0 1 0 0 0,0 0 0 0 0,1 0 0 0 0,-1-1 0 0 0,0 1 0 0 0,0 0 0 0 0,0 0 1 0 0,0 0-1 0 0,0-1 0 0 0,0 1 0 0 0,0 0 0 0 0,0 0 0 0 0,0 0 0 0 0,1-1 0 0 0,-1 1 0 0 0,0 0 0 0 0,0 0 0 0 0,0 0 0 0 0,0 0 0 0 0,1-1 0 0 0,-1 1 0 0 0,0 0 0 0 0,0 0 0 0 0,1 0 0 0 0,10-15-20 0 0,-6 9 4 0 0,-5 5 16 0 0,1 1 0 0 0,-1-1-1 0 0,0 0 1 0 0,1 1 0 0 0,-1-1 0 0 0,0 0-1 0 0,0 1 1 0 0,0-1 0 0 0,1 0 0 0 0,-1 1 0 0 0,0-1-1 0 0,0 0 1 0 0,0 0 0 0 0,0 1 0 0 0,0-1-1 0 0,0 0 1 0 0,0 1 0 0 0,0-1 0 0 0,0 0-1 0 0,-1 0 1 0 0,1 1 0 0 0,0-2 0 0 0,-1 2-1 0 0,1 0 0 0 0,0-1 0 0 0,0 1 0 0 0,-1 0 0 0 0,1 0 0 0 0,0-1 0 0 0,-1 1 0 0 0,1 0 0 0 0,0 0 0 0 0,-1 0 0 0 0,1 0 0 0 0,0 0 0 0 0,-1-1 0 0 0,1 1 1 0 0,0 0-1 0 0,-1 0 0 0 0,1 0 0 0 0,0 0 0 0 0,-1 0 0 0 0,1 0 0 0 0,0 0 0 0 0,-1 0 0 0 0,1 0 0 0 0,0 0 0 0 0,-1 0 0 0 0,1 1 0 0 0,-1-1 0 0 0,1 0 0 0 0,0 0 0 0 0,0 0 0 0 0,-1 0 0 0 0,1 0 0 0 0,0 1 1 0 0,-1-1-1 0 0,1 0 0 0 0,0 0 0 0 0,-1 1 0 0 0,1-1 0 0 0,0 0 0 0 0,0 0 0 0 0,0 1 0 0 0,-1-1 0 0 0,1 0 0 0 0,0 1 0 0 0,-3 3 12 0 0,1 0 0 0 0,0 0 1 0 0,1 1-1 0 0,-1-1 0 0 0,1 0 0 0 0,-1 1 0 0 0,1-1 0 0 0,0 9 0 0 0,1-11-10 0 0,-1 5 20 0 0,1 0 0 0 0,0 0 0 0 0,0 1 0 0 0,0-1 0 0 0,3 8-1 0 0,0 20 84 0 0,-3-35-62 0 0,-2-30 45 0 0,2 7-68 0 0,-5-14 10 0 0,3-1 0 0 0,1 0 1 0 0,2 1-1 0 0,1-1 0 0 0,11-54 1 0 0,-5 65 145 0 0,-8 26-165 0 0,1 0 0 0 0,-1 0 1 0 0,0 0-1 0 0,1 0 1 0 0,-1 0-1 0 0,0 0 1 0 0,1 1-1 0 0,-1-1 0 0 0,1 0 1 0 0,0 0-1 0 0,-1 0 1 0 0,1 1-1 0 0,0-1 0 0 0,-1 0 1 0 0,1 1-1 0 0,0-1 1 0 0,0 0-1 0 0,-1 1 1 0 0,1-1-1 0 0,0 1 0 0 0,0-1 1 0 0,1 0-1 0 0,1 4 18 0 0,-1 0-1 0 0,0 0 0 0 0,0 0 0 0 0,0 0 1 0 0,0 0-1 0 0,1 5 0 0 0,-2-6-32 0 0,3 4 34 0 0,0 1 1 0 0,1-1-1 0 0,-1 0 0 0 0,1-1 1 0 0,8 8-1 0 0,-8-8-14 0 0,0-1 0 0 0,-1 1 0 0 0,0 0-1 0 0,0 0 1 0 0,0 0 0 0 0,0 1 0 0 0,5 10-1 0 0,-8-10 27 0 0,1 1-1 0 0,-1-1 0 0 0,0 0 0 0 0,0 9 1 0 0,0-9 8 0 0,-1 0-1 0 0,1 0 1 0 0,0 0 0 0 0,3 11 0 0 0,0-10 5 0 0,0 1-1 0 0,0-1 1 0 0,8 10 0 0 0,5 8 73 0 0,-12-17-100 0 0,1-1 0 0 0,10 12 0 0 0,-3-6 5 0 0,-7-6-24 0 0,0 0-1 0 0,1-1 0 0 0,0 0 1 0 0,0 0-1 0 0,1-1 0 0 0,15 8 1 0 0,-23-13-8 0 0,1 0 1 0 0,-1 0 0 0 0,0 0-1 0 0,1 0 1 0 0,-1 0 0 0 0,0 0 0 0 0,1-1-1 0 0,-1 1 1 0 0,0 0 0 0 0,1 0-1 0 0,-1 0 1 0 0,0-1 0 0 0,1 1-1 0 0,-1 0 1 0 0,0-1 0 0 0,1 1 0 0 0,-1 0-1 0 0,0-1 1 0 0,0 1 0 0 0,0 0-1 0 0,1-1 1 0 0,-1 1 0 0 0,0 0-1 0 0,0-1 1 0 0,0 1 0 0 0,0-1-1 0 0,0 1 1 0 0,0 0 0 0 0,0-1 0 0 0,0 1-1 0 0,1-1 1 0 0,-1 1 0 0 0,-1 0-1 0 0,1-1 1 0 0,0 0 0 0 0,2-16 33 0 0,0-5 10 0 0,1 0 0 0 0,1 0-1 0 0,0 0 1 0 0,14-35 0 0 0,-6 19-11 0 0,-8 23-31 0 0,0 0 0 0 0,1 1 1 0 0,1-1-1 0 0,1 1 0 0 0,0 1 0 0 0,10-15 0 0 0,-26 40-823 0 0,5 0 162 0 0,5-11 641 0 0,-1-1-1 0 0,0 0 1 0 0,0 1-1 0 0,0-1 0 0 0,0 0 1 0 0,0 1-1 0 0,1-1 1 0 0,-1 1-1 0 0,0-1 1 0 0,0 0-1 0 0,1 1 1 0 0,-1-1-1 0 0,0 0 1 0 0,1 0-1 0 0,-1 1 1 0 0,0-1-1 0 0,0 0 0 0 0,1 0 1 0 0,-1 1-1 0 0,1-1 1 0 0,-1 0-1 0 0,0 0 1 0 0,1 0-1 0 0,-1 0 1 0 0,1 1-1 0 0,-1-1 1 0 0,0 0-1 0 0,1 0 1 0 0,0 0-1 0 0,4 1-921 0 0,18 4-6462 0 0,-18-2 5665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5.0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 29 1744 0 0,'0'0'249'0'0,"-1"-1"-1"0"0,1 1 0 0 0,-1 0 0 0 0,1-1 1 0 0,-1 1-1 0 0,1 0 0 0 0,-1-1 1 0 0,1 1-1 0 0,-1 0 0 0 0,0 0 0 0 0,1 0 1 0 0,-1 0-1 0 0,1-1 0 0 0,-1 1 0 0 0,1 0 1 0 0,-1 0-1 0 0,0 0 0 0 0,1 0 1 0 0,-1 0-1 0 0,0 0 0 0 0,1 1 0 0 0,-1-1 1 0 0,1 0-1 0 0,-1 0 0 0 0,1 0 1 0 0,-1 1-1 0 0,0-1 0 0 0,1 0 0 0 0,-1 0 1 0 0,1 1-1 0 0,-1-1 0 0 0,1 0 0 0 0,-1 1 1 0 0,1-1-1 0 0,0 1 0 0 0,-1 0 1 0 0,-1 1 56 0 0,1 1 0 0 0,-1 0 0 0 0,1 0 1 0 0,0 0-1 0 0,0 0 0 0 0,-1 4 1 0 0,2-5-84 0 0,-1 1-147 0 0,0 1 0 0 0,0-1 0 0 0,1 1 0 0 0,-1 0 0 0 0,1-1 0 0 0,0 1 0 0 0,0 0 0 0 0,0-1 0 0 0,1 1 0 0 0,-1 0 0 0 0,1-1 0 0 0,0 1 1 0 0,0-1-1 0 0,0 1 0 0 0,0-1 0 0 0,1 1 0 0 0,-1-1 0 0 0,1 0 0 0 0,0 0 0 0 0,0 0 0 0 0,0 0 0 0 0,1 0 0 0 0,-1 0 0 0 0,1-1 0 0 0,3 4 0 0 0,1 0 119 0 0,0-1 0 0 0,1 0 0 0 0,0-1 0 0 0,0 0 0 0 0,0 0-1 0 0,0 0 1 0 0,1-1 0 0 0,0-1 0 0 0,11 3 0 0 0,5 1-59 0 0,0-2-1 0 0,1-1 1 0 0,29-1 0 0 0,-44-2-139 0 0,-1 0 0 0 0,1-1 0 0 0,0-1-1 0 0,-1 0 1 0 0,1 0 0 0 0,-1-1 0 0 0,0 0 0 0 0,1-1-1 0 0,-2 0 1 0 0,13-7 0 0 0,-20 10-4 0 0,0 0 0 0 0,-1 0-1 0 0,1 0 1 0 0,-1 0 0 0 0,1-1 0 0 0,-1 1 0 0 0,0-1-1 0 0,1 1 1 0 0,-1-1 0 0 0,0 1 0 0 0,0-1-1 0 0,0 1 1 0 0,0-1 0 0 0,0 0 0 0 0,0 0-1 0 0,-1 1 1 0 0,1-1 0 0 0,0-4 0 0 0,-1 3-12 0 0,0 1 0 0 0,0-1 0 0 0,0 0 0 0 0,0 0 0 0 0,-1 0-1 0 0,1 1 1 0 0,-1-1 0 0 0,1 0 0 0 0,-1 1 0 0 0,0-1 0 0 0,-3-4 0 0 0,0 0 3 0 0,0 1 0 0 0,0-1 0 0 0,-1 1 0 0 0,0 0 0 0 0,0 0 0 0 0,-1 1 1 0 0,0-1-1 0 0,-9-6 0 0 0,6 7 31 0 0,0-1 0 0 0,-1 1 1 0 0,1 1-1 0 0,-1 0 0 0 0,0 0 1 0 0,0 1-1 0 0,-1 0 1 0 0,1 0-1 0 0,-1 2 0 0 0,1-1 1 0 0,-1 1-1 0 0,0 1 0 0 0,-17 1 1 0 0,21-1 39 0 0,0 1 0 0 0,0 0 0 0 0,0 1 0 0 0,0 0 0 0 0,1 0 0 0 0,-1 0 0 0 0,1 1 0 0 0,-1 0 0 0 0,1 0 1 0 0,0 0-1 0 0,0 1 0 0 0,0 0 0 0 0,0 0 0 0 0,1 1 0 0 0,0 0 0 0 0,0 0 0 0 0,0 0 0 0 0,0 0 0 0 0,1 1 0 0 0,0 0 1 0 0,-5 8-1 0 0,5-6 12 0 0,0 0 1 0 0,1 0-1 0 0,0 0 1 0 0,0 1 0 0 0,1-1-1 0 0,0 1 1 0 0,0 0-1 0 0,1-1 1 0 0,0 18 0 0 0,1-21-63 0 0,1 1-1 0 0,0-1 1 0 0,0 0 0 0 0,0 1 0 0 0,0-1 0 0 0,1 0 0 0 0,0 0 0 0 0,0 1 0 0 0,1-2 0 0 0,-1 1-1 0 0,1 0 1 0 0,0 0 0 0 0,0-1 0 0 0,1 0 0 0 0,-1 1 0 0 0,9 6 0 0 0,1 0-52 0 0,2-1 0 0 0,-1 0 1 0 0,1-1-1 0 0,0-1 1 0 0,1 0-1 0 0,17 6 0 0 0,-10-6-573 0 0,1 0-1 0 0,0-2 1 0 0,41 5 0 0 0,-45-9-1480 0 0,-1-1 0 0 0,34-2 0 0 0,-23-3 202 0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04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18 512 0 0,'2'-17'11656'0'0,"-3"22"-11284"0"0,0 1-1 0 0,1-1 1 0 0,-1 1 0 0 0,1-1 0 0 0,1 1-1 0 0,-1-1 1 0 0,1 1 0 0 0,0-1 0 0 0,0 0-1 0 0,1 1 1 0 0,3 9 0 0 0,3 2 117 0 0,0-1 0 0 0,12 19 0 0 0,-13-23-366 0 0,1-1-1 0 0,0 0 1 0 0,1-1 0 0 0,0 0-1 0 0,1 0 1 0 0,0-1 0 0 0,0-1-1 0 0,22 15 1 0 0,-28-20-93 0 0,0-1-1 0 0,0 1 1 0 0,0-1-1 0 0,1 0 0 0 0,-1 0 1 0 0,0 0-1 0 0,1-1 1 0 0,-1 1-1 0 0,1-1 1 0 0,0 0-1 0 0,-1-1 1 0 0,1 1-1 0 0,0-1 1 0 0,0 0-1 0 0,-1 0 1 0 0,1 0-1 0 0,0-1 0 0 0,0 1 1 0 0,-1-1-1 0 0,8-3 1 0 0,42-16 65 0 0,59-14-1 0 0,-98 30-98 0 0,1 1 0 0 0,-1 1-1 0 0,0 0 1 0 0,1 1 0 0 0,-1 1-1 0 0,0 0 1 0 0,1 1 0 0 0,15 3 0 0 0,-26-2 72 0 0,1 0 0 0 0,0 0 0 0 0,-1 0 1 0 0,1 1-1 0 0,-1 0 0 0 0,0 0 1 0 0,0 0-1 0 0,0 1 0 0 0,8 6 0 0 0,-12-8-17 0 0,1-1 1 0 0,-1 1-1 0 0,1-1 0 0 0,-1 1 0 0 0,0 0 0 0 0,0 0 0 0 0,0-1 0 0 0,1 1 0 0 0,-2 0 0 0 0,1 0 0 0 0,0 0 0 0 0,0 0 0 0 0,-1 0 0 0 0,1 0 0 0 0,-1 1 0 0 0,1-1 0 0 0,-1 0 0 0 0,0 0 1 0 0,0 0-1 0 0,0 2 0 0 0,0-3 58 0 0,12-15-73 0 0,17-12-38 0 0,-20 17-5 0 0,1 1 0 0 0,-1 0 0 0 0,19-11 1 0 0,-18 13-26 0 0,-6 4 37 0 0,-1-1-1 0 0,1 1 0 0 0,0 1 0 0 0,0-1 0 0 0,6-2 1 0 0,-9 4-5 0 0,0 0 1 0 0,0 0 0 0 0,0 0-1 0 0,0 0 1 0 0,0 0 0 0 0,0 0-1 0 0,1 0 1 0 0,-1 0 0 0 0,0 0 0 0 0,0 1-1 0 0,0-1 1 0 0,0 0 0 0 0,0 1-1 0 0,0-1 1 0 0,0 1 0 0 0,0-1-1 0 0,0 1 1 0 0,0-1 0 0 0,0 1-1 0 0,0 0 1 0 0,0-1 0 0 0,0 1 0 0 0,-1 0-1 0 0,1 0 1 0 0,1 1 0 0 0,10 14-14 0 0,-5-7 27 0 0,-1 0 1 0 0,12 10-1 0 0,-15-16-13 0 0,1-1 0 0 0,-1 0 0 0 0,0 1 0 0 0,1-1 1 0 0,-1 0-1 0 0,1 0 0 0 0,-1-1 0 0 0,1 1 0 0 0,0-1 0 0 0,5 2 0 0 0,1-1 0 0 0,-1 0 0 0 0,1-1 0 0 0,0 0 0 0 0,0 0 0 0 0,0-1 0 0 0,-1 0 0 0 0,1-1 0 0 0,0 0 0 0 0,0-1 0 0 0,-1 1 0 0 0,19-8 0 0 0,-8 2-14 0 0,0-2 1 0 0,-1 0-1 0 0,-1-1 0 0 0,28-19 0 0 0,-36 21 13 0 0,-1 1-1 0 0,0-2 1 0 0,0 1 0 0 0,0-1 0 0 0,-1 0 0 0 0,0-1-1 0 0,-1 0 1 0 0,0 0 0 0 0,6-14 0 0 0,-11 20 4 0 0,0-1 0 0 0,0 1 1 0 0,-1 0-1 0 0,0-1 0 0 0,0 1 1 0 0,0-1-1 0 0,0-8 0 0 0,-1 12-16 0 0,0 0-1 0 0,0 0 1 0 0,0 0 0 0 0,0-1-1 0 0,0 1 1 0 0,0 0-1 0 0,-1 0 1 0 0,1 0 0 0 0,0 0-1 0 0,-1-1 1 0 0,1 1-1 0 0,-1 0 1 0 0,1 0-1 0 0,-1 0 1 0 0,0 0 0 0 0,1 0-1 0 0,-1 0 1 0 0,0 0-1 0 0,0 1 1 0 0,1-1-1 0 0,-1 0 1 0 0,0 0 0 0 0,0 0-1 0 0,0 1 1 0 0,0-1-1 0 0,0 1 1 0 0,0-1 0 0 0,0 1-1 0 0,-1-1 1 0 0,1 1-1 0 0,0-1 1 0 0,0 1-1 0 0,0 0 1 0 0,-2-1 0 0 0,-4 1-246 0 0,0 0 1 0 0,1-1-1 0 0,-1 2 1 0 0,0-1-1 0 0,0 1 1 0 0,0 0 0 0 0,1 1-1 0 0,-1 0 1 0 0,1 0-1 0 0,-8 3 1 0 0,9-3-440 0 0,-1 1-1 0 0,1 0 1 0 0,0 0 0 0 0,0 0 0 0 0,1 0-1 0 0,-1 1 1 0 0,-5 5 0 0 0,-1 3-1292 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06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14 232 0 0,'-3'-3'1197'0'0,"-9"-6"8728"0"0,24 8-6829 0 0,-11 1-2950 0 0,0 0 0 0 0,0 0 0 0 0,0 0 1 0 0,0 0-1 0 0,0 0 0 0 0,0 1 0 0 0,-1-1 1 0 0,1 0-1 0 0,0 1 0 0 0,0-1 0 0 0,0 1 1 0 0,0-1-1 0 0,0 1 0 0 0,-1-1 0 0 0,1 1 1 0 0,0-1-1 0 0,0 1 0 0 0,-1 0 0 0 0,1-1 1 0 0,-1 1-1 0 0,1 0 0 0 0,0 0 0 0 0,-1 0 0 0 0,0-1 1 0 0,1 1-1 0 0,-1 0 0 0 0,1 0 0 0 0,-1 1 1 0 0,0-1 31 0 0,14-6 326 0 0,-14 5-489 0 0,0 0-2 0 0,0 0 1 0 0,0 0-1 0 0,0 1 0 0 0,0-1 0 0 0,0 0 0 0 0,0 0 1 0 0,0 0-1 0 0,0 0 0 0 0,0 0 0 0 0,0 0 0 0 0,0 0 1 0 0,0 0-1 0 0,0 1 0 0 0,1-1 0 0 0,-1 0 0 0 0,0 0 1 0 0,0 0-1 0 0,0 0 0 0 0,0 0 0 0 0,0 0 1 0 0,0 0-1 0 0,0 0 0 0 0,0 0 0 0 0,0 0 0 0 0,0 0 1 0 0,0 0-1 0 0,0 1 0 0 0,1-1 0 0 0,-1 0 0 0 0,0 0 1 0 0,0 0-1 0 0,0 0 0 0 0,0 0 0 0 0,0 0 0 0 0,0 0 1 0 0,0 0-1 0 0,0 0 0 0 0,1 0 0 0 0,-1 0 1 0 0,0 0-1 0 0,0 0 0 0 0,0 0 0 0 0,0 0 0 0 0,0 0 1 0 0,0 0-1 0 0,0 0 0 0 0,0 0 0 0 0,0 0 0 0 0,1 0 1 0 0,-1-1-1 0 0,0 1 0 0 0,0 0 0 0 0,0 0 0 0 0,0 0 1 0 0,0 0-1 0 0,0 0 0 0 0,0 0 0 0 0,0 0 1 0 0,0 0-1 0 0,0 0 0 0 0,0 0 0 0 0,1-1 122 0 0,-2-4-119 0 0,1 4-16 0 0,0 1 1 0 0,-1 0-1 0 0,1 0 1 0 0,0-1-1 0 0,-1 1 1 0 0,1 0-1 0 0,0 0 1 0 0,-1-1-1 0 0,1 1 1 0 0,0 0 0 0 0,-1 0-1 0 0,1 0 1 0 0,0 0-1 0 0,-1 0 1 0 0,1 0-1 0 0,-1-1 1 0 0,1 1-1 0 0,0 0 1 0 0,-1 0-1 0 0,1 0 1 0 0,-1 0-1 0 0,1 0 1 0 0,0 1-1 0 0,-1-1 1 0 0,1 0 0 0 0,-1 0-1 0 0,-5 1-28 0 0,6-1 58 0 0,0 0-49 0 0,0 1 31 0 0,0-1 59 0 0,-1 0-65 0 0,0 0 1 0 0,0-1-1 0 0,1 1 1 0 0,-1 0 0 0 0,0-1-1 0 0,0 1 1 0 0,0 0-1 0 0,1 0 1 0 0,-1 0-1 0 0,0 0 1 0 0,0 0 0 0 0,0 0-1 0 0,0 0 1 0 0,0 0-1 0 0,1 0 1 0 0,-3 1-1 0 0,-1-1 13 0 0,4 0-12 0 0,-1 0-11 0 0,0 0 123 0 0,12 4-41 0 0,25-8 89 0 0,-10 4 205 0 0,-13 3-292 0 0,0 0 0 0 0,-1 2 0 0 0,15 6 0 0 0,6 2 18 0 0,-9-5-87 0 0,-1-2 0 0 0,1-1 0 0 0,0 0 0 0 0,1-2 0 0 0,47 0 0 0 0,-67-3-9 0 0,-1 1-1 0 0,0-1 1 0 0,0 0 0 0 0,1 1-1 0 0,7 2 1 0 0,-10-2 2 0 0,-1 0 0 0 0,1-1 0 0 0,0 1 0 0 0,-1 0 0 0 0,1 0 0 0 0,-1 0 0 0 0,1 0 0 0 0,-1 1 0 0 0,1-1 0 0 0,-1 0 0 0 0,0 0 0 0 0,1 1 0 0 0,-1-1 0 0 0,0 1 0 0 0,1 2 0 0 0,-1-3-2 0 0,-1-1 1 0 0,0 0 0 0 0,0 1-1 0 0,0-1 1 0 0,0 0 0 0 0,0 1-1 0 0,0-1 1 0 0,0 1 0 0 0,0-1-1 0 0,0 0 1 0 0,0 1 0 0 0,0-1-1 0 0,0 0 1 0 0,0 1 0 0 0,0-1-1 0 0,0 1 1 0 0,0-1 0 0 0,0 0-1 0 0,-1 1 1 0 0,1-1 0 0 0,0 0-1 0 0,0 1 1 0 0,0-1 0 0 0,-1 0-1 0 0,1 0 1 0 0,0 1 0 0 0,0-1-1 0 0,-1 0 1 0 0,1 1 0 0 0,0-1-1 0 0,0 0 1 0 0,-1 0 0 0 0,1 0-1 0 0,0 1 1 0 0,-1-1 0 0 0,1 0-1 0 0,0 0 1 0 0,-1 0 0 0 0,0 0-1 0 0,-21 7 64 0 0,6-3-28 0 0,-14 10-39 0 0,2 1-1 0 0,-45 30 0 0 0,38-23 49 0 0,20-13-62 0 0,0 1 7 0 0,-17 12 0 0 0,28-19-3 0 0,0 1 0 0 0,1-1 0 0 0,-1 1 0 0 0,1 0 0 0 0,0-1-1 0 0,0 2 1 0 0,0-1 0 0 0,-4 9 0 0 0,7-13 3 0 0,-1 1 0 0 0,1-1 0 0 0,0 1-1 0 0,-1-1 1 0 0,1 1 0 0 0,0-1 0 0 0,0 1 0 0 0,-1 0 0 0 0,1-1 0 0 0,0 1 0 0 0,0-1-1 0 0,0 1 1 0 0,0 0 0 0 0,0-1 0 0 0,0 1 0 0 0,0 0 0 0 0,0-1 0 0 0,0 1-1 0 0,0-1 1 0 0,0 1 0 0 0,0 0 0 0 0,0-1 0 0 0,1 1 0 0 0,-1-1 0 0 0,0 1 0 0 0,0-1-1 0 0,1 2 1 0 0,0-2-35 0 0,0 0-1 0 0,-1 0 0 0 0,1 1 1 0 0,0-1-1 0 0,0 0 1 0 0,-1 0-1 0 0,1 0 0 0 0,0 0 1 0 0,0 0-1 0 0,0 0 0 0 0,-1 0 1 0 0,1-1-1 0 0,0 1 0 0 0,0 0 1 0 0,-1 0-1 0 0,1-1 1 0 0,1 1-1 0 0,5-4-644 0 0,-1 1 1 0 0,1 0-1 0 0,6-6 1 0 0,-12 9 649 0 0,9-8-3701 0 0,22-11-1 0 0,-20 12 1308 0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06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312 1 8 0 0,'-1'0'250'0'0,"1"1"1"0"0,0 0-1 0 0,-1-1 1 0 0,0 1-1 0 0,1-1 0 0 0,-1 1 1 0 0,1 0-1 0 0,-1-1 0 0 0,0 1 1 0 0,1-1-1 0 0,-1 0 1 0 0,0 1-1 0 0,1-1 0 0 0,-1 0 1 0 0,0 1-1 0 0,0-1 1 0 0,-1 0-1 0 0,-19 8 6504 0 0,15-6-5718 0 0,-26 7 1800 0 0,14-3-1520 0 0,-29 11 0 0 0,36-11-1088 0 0,-1 0 0 0 0,2 1 0 0 0,-1 0 1 0 0,1 1-1 0 0,0 0 0 0 0,0 1 0 0 0,-9 11 0 0 0,4-2-173 0 0,1 1 0 0 0,0 0 1 0 0,-10 22-1 0 0,21-37-33 0 0,1 1-1 0 0,0-1 1 0 0,0 1 0 0 0,-2 7 0 0 0,4-12-67 0 0,-1 1 1 0 0,1-1 0 0 0,0 1 0 0 0,0 0 0 0 0,0-1 0 0 0,0 1 0 0 0,0 0 0 0 0,-1-1 0 0 0,1 1-1 0 0,0 0 1 0 0,1-1 0 0 0,-1 1 0 0 0,0 0 0 0 0,0-1 0 0 0,0 1 0 0 0,0 0 0 0 0,0-1-1 0 0,1 1 1 0 0,-1 0 0 0 0,0-1 0 0 0,1 1 0 0 0,-1-1 0 0 0,0 1 0 0 0,1 0 0 0 0,-1-1 0 0 0,1 1-1 0 0,-1-1 1 0 0,0 1 0 0 0,1-1 0 0 0,0 0 0 0 0,-1 1 0 0 0,1-1 0 0 0,-1 1 0 0 0,1-1-1 0 0,-1 0 1 0 0,1 1 0 0 0,0-1 0 0 0,-1 0 0 0 0,1 0 0 0 0,0 0 0 0 0,-1 0 0 0 0,2 1 0 0 0,0-1-608 0 0,1 0 0 0 0,-1 1 0 0 0,1-1 0 0 0,-1 0 0 0 0,0-1 1 0 0,1 1-1 0 0,3-1 0 0 0,3-2-1106 0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06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58 226 208 0 0,'-1'-1'425'0'0,"0"1"0"0"0,-1 0 0 0 0,1-1 0 0 0,0 1 0 0 0,-1 0 0 0 0,1 0 0 0 0,0 0-1 0 0,0 0 1 0 0,-1 0 0 0 0,1 0 0 0 0,0 0 0 0 0,-1 0 0 0 0,1 1 0 0 0,0-1 0 0 0,0 0 0 0 0,-1 1 0 0 0,1-1 0 0 0,0 1 0 0 0,0-1-1 0 0,0 1 1 0 0,-2 1 0 0 0,1 0-56 0 0,0-1-1 0 0,0 1 0 0 0,1 0 0 0 0,-1 0 1 0 0,1 0-1 0 0,-1 1 0 0 0,1-1 0 0 0,0 0 0 0 0,-1 1 1 0 0,0 2-1 0 0,0 3 139 0 0,-1 0-1 0 0,1 1 1 0 0,1-1-1 0 0,0 1 1 0 0,-1 13-1 0 0,2-16-387 0 0,1-1-1 0 0,-1 0 1 0 0,1 0-1 0 0,0 0 1 0 0,1 0-1 0 0,-1 0 1 0 0,1 0 0 0 0,0 0-1 0 0,0-1 1 0 0,0 1-1 0 0,1 0 1 0 0,-1-1-1 0 0,1 0 1 0 0,1 0-1 0 0,-1 0 1 0 0,0 0-1 0 0,1 0 1 0 0,0-1 0 0 0,8 7-1 0 0,-5-5-123 0 0,1 0-1 0 0,-1-1 1 0 0,1 0 0 0 0,0-1 0 0 0,0 1-1 0 0,1-1 1 0 0,-1-1 0 0 0,1 0-1 0 0,-1 0 1 0 0,1-1 0 0 0,10 1-1 0 0,-12-2-1 0 0,1 0-1 0 0,-1-1 0 0 0,0 1 0 0 0,0-2 1 0 0,0 1-1 0 0,1-1 0 0 0,-2 0 0 0 0,1 0 1 0 0,0-1-1 0 0,0 0 0 0 0,-1-1 0 0 0,8-4 1 0 0,-5 2 1 0 0,0 0 1 0 0,-1-1 0 0 0,0 0 0 0 0,-1-1-1 0 0,1 0 1 0 0,-1 0 0 0 0,10-16 0 0 0,-11 13-3 0 0,0 0 1 0 0,-1-1-1 0 0,0 0 1 0 0,0 0-1 0 0,-1 0 1 0 0,-1 0-1 0 0,0-1 1 0 0,-1 1 0 0 0,0-1-1 0 0,-1 0 1 0 0,-1 0-1 0 0,0 1 1 0 0,0-1-1 0 0,-1 0 1 0 0,-1 0-1 0 0,0 1 1 0 0,-1-1-1 0 0,0 1 1 0 0,-1 0 0 0 0,-1 0-1 0 0,-5-13 1 0 0,7 20 10 0 0,0 1 0 0 0,0-1 0 0 0,0 1 0 0 0,0-1 0 0 0,-1 1 0 0 0,0 0-1 0 0,0 0 1 0 0,0 1 0 0 0,0-1 0 0 0,0 1 0 0 0,-1 0 0 0 0,1 0 0 0 0,-1 0 0 0 0,0 1 0 0 0,0 0 0 0 0,0 0 0 0 0,-8-2 0 0 0,6 2-7 0 0,1 1 0 0 0,-1 0 0 0 0,1 1 0 0 0,-1-1 0 0 0,0 1 0 0 0,1 1-1 0 0,-1-1 1 0 0,1 1 0 0 0,-1 0 0 0 0,1 1 0 0 0,0-1 0 0 0,-1 1 0 0 0,1 1 0 0 0,-8 3 0 0 0,8-3-302 0 0,1 0 0 0 0,-1 0 0 0 0,1 0 0 0 0,0 1 0 0 0,0 0 0 0 0,0 0 0 0 0,1 0 0 0 0,-1 1 0 0 0,1 0 0 0 0,0-1 0 0 0,0 1 0 0 0,1 1 0 0 0,-1-1 0 0 0,1 0 0 0 0,1 1 0 0 0,-5 9 1 0 0,5 3-1034 0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08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4 512 0 0,'-15'-3'2192'0'0,"6"6"7842"0"0,9-3-9904 0 0,0 1 152 0 0,1 0 0 0 0,0 0 0 0 0,0 0 0 0 0,0 0 0 0 0,-1 0 0 0 0,1-1 0 0 0,0 1 0 0 0,0 0-1 0 0,0 0 1 0 0,1-1 0 0 0,-1 1 0 0 0,0-1 0 0 0,0 1 0 0 0,0-1 0 0 0,0 1 0 0 0,0-1 0 0 0,2 1 0 0 0,-1-1-201 0 0,-1 0-1 0 0,0 1 1 0 0,0-1 0 0 0,1 0-1 0 0,-1 1 1 0 0,0-1 0 0 0,0 1-1 0 0,0-1 1 0 0,0 1 0 0 0,1 0-1 0 0,-1 0 1 0 0,0-1 0 0 0,0 1-1 0 0,-1 0 1 0 0,1 0 0 0 0,0 0-1 0 0,0 0 1 0 0,0 0 0 0 0,-1 0-1 0 0,1 0 1 0 0,0 1 0 0 0,-1-1-1 0 0,2 2 1 0 0,-2 0 6 0 0,1 0 0 0 0,-1 0 0 0 0,0 0 0 0 0,0 0 0 0 0,0 0 0 0 0,0 0 0 0 0,-1 4 0 0 0,1-4-24 0 0,-1 0-1 0 0,1 0 1 0 0,0 0 0 0 0,0 0-1 0 0,0 0 1 0 0,0 0 0 0 0,2 5 0 0 0,-1-3-12 0 0,2 5 71 0 0,0 0 0 0 0,0 0 0 0 0,1 0-1 0 0,1-1 1 0 0,-1 0 0 0 0,9 13 0 0 0,-4-11-92 0 0,1 0 0 0 0,0-1 0 0 0,0 0 0 0 0,1-1 1 0 0,0 0-1 0 0,0-1 0 0 0,1 0 0 0 0,0-1 0 0 0,1 0 1 0 0,22 8-1 0 0,-14-5-6 0 0,16 5 24 0 0,-34-14-42 0 0,0 0-1 0 0,0 0 0 0 0,0 0 0 0 0,0-1 1 0 0,1 1-1 0 0,-1-1 0 0 0,0 0 1 0 0,0 0-1 0 0,5-1 0 0 0,-7 1-1 0 0,1 0-1 0 0,-1-1 1 0 0,0 1-1 0 0,0 0 1 0 0,0-1 0 0 0,0 1-1 0 0,0-1 1 0 0,0 0-1 0 0,0 1 1 0 0,0-1 0 0 0,0 1-1 0 0,0-1 1 0 0,-1 0-1 0 0,1 0 1 0 0,0 0 0 0 0,0 0-1 0 0,0 1 1 0 0,0-3-1 0 0,6-19 21 0 0,-6 19-18 0 0,-1 0 1 0 0,1 0 0 0 0,0 0 0 0 0,0 1-1 0 0,0-1 1 0 0,0 0 0 0 0,1 1-1 0 0,-1-1 1 0 0,3-3 0 0 0,3-2-18 0 0,0 0-1 0 0,1 1 1 0 0,0-1 0 0 0,15-10 0 0 0,-18 15 6 0 0,0 0 0 0 0,0 1 1 0 0,0 0-1 0 0,0-1 0 0 0,0 2 1 0 0,1-1-1 0 0,-1 1 0 0 0,0 0 1 0 0,1 0-1 0 0,-1 0 0 0 0,8 1 1 0 0,-6-1 7 0 0,-1 1 0 0 0,1 0 0 0 0,-1 1 1 0 0,0 0-1 0 0,1 0 0 0 0,-1 0 0 0 0,0 1 1 0 0,0 0-1 0 0,0 0 0 0 0,0 0 0 0 0,0 1 0 0 0,0 0 1 0 0,-1 0-1 0 0,1 0 0 0 0,-1 1 0 0 0,8 7 0 0 0,-5-5 2 0 0,-1 0-1 0 0,0 1 0 0 0,-1 0 0 0 0,1 0 0 0 0,-1 0 1 0 0,5 9-1 0 0,-5 5 76 0 0,-6-21-78 0 0,0 1 0 0 0,1-1 0 0 0,-1 1 0 0 0,0-1 0 0 0,0 0 0 0 0,0 1 0 0 0,0-1 0 0 0,0 1 0 0 0,0-1 0 0 0,0 1 0 0 0,0-1 0 0 0,0 1 0 0 0,0-1 0 0 0,0 1 0 0 0,0-1 0 0 0,0 1 0 0 0,0-1 0 0 0,0 1 0 0 0,0-1 0 0 0,0 0 0 0 0,-1 1 0 0 0,1-1 0 0 0,0 1 1 0 0,0-1-1 0 0,-1 1 0 0 0,1-1 0 0 0,0 0 0 0 0,-1 1 0 0 0,1-1 0 0 0,0 0 0 0 0,-1 1 0 0 0,1-1 0 0 0,0 0 0 0 0,-1 0 0 0 0,1 1 0 0 0,-1-1 0 0 0,1 0 0 0 0,0 0 0 0 0,-2 1 0 0 0,2-1-2 0 0,0 0 0 0 0,0 0 0 0 0,0 0 0 0 0,0 0 0 0 0,0 0 0 0 0,0 0 0 0 0,0 0 0 0 0,0 0 0 0 0,0 0 0 0 0,0 0 0 0 0,0 0 0 0 0,-1 0 0 0 0,1-1 0 0 0,0 1 0 0 0,0 0 0 0 0,0 0 0 0 0,0 0 0 0 0,0 0 0 0 0,0 0 0 0 0,0 0 0 0 0,0 0 0 0 0,0 0 0 0 0,0 0 0 0 0,0 0 0 0 0,0 0 0 0 0,0 0 0 0 0,0 0 0 0 0,0 0 0 0 0,0 0 0 0 0,0 0 0 0 0,0-1 0 0 0,0 1 0 0 0,0 0 0 0 0,0 0 0 0 0,0 0-1 0 0,0 0 1 0 0,0 0 0 0 0,0 0 0 0 0,0 0 0 0 0,0 0 0 0 0,0 0 0 0 0,0 0 0 0 0,0 0 0 0 0,0 0 0 0 0,0-1 0 0 0,0 1 0 0 0,0 0 0 0 0,0 0 0 0 0,0 0 0 0 0,0 0 0 0 0,0 0 0 0 0,0 0 0 0 0,0 0 0 0 0,0 0 0 0 0,0 0 0 0 0,5-7-3 0 0,6-6-11 0 0,-10 13 12 0 0,23-28-143 0 0,-19 20 104 0 0,2 1 1 0 0,-1-1-1 0 0,8-5 0 0 0,-11 11 31 0 0,-1 0 0 0 0,0 0-1 0 0,1 1 1 0 0,-1-1 0 0 0,1 1 0 0 0,0 0 0 0 0,-1 0-1 0 0,1 0 1 0 0,0 0 0 0 0,0 0 0 0 0,-1 0-1 0 0,1 1 1 0 0,0-1 0 0 0,4 1 0 0 0,-5 0 8 0 0,-1 0-1 0 0,1 1 1 0 0,-1-1 0 0 0,1 1 0 0 0,-1-1-1 0 0,1 1 1 0 0,-1-1 0 0 0,1 1 0 0 0,-1 0-1 0 0,0 0 1 0 0,1-1 0 0 0,-1 1 0 0 0,3 2-1 0 0,16 18-32 0 0,-7-6 127 0 0,-6-10-93 0 0,0 1 0 0 0,0-1 0 0 0,1-1 0 0 0,-1 1 0 0 0,1-1 0 0 0,0 0-1 0 0,16 4 1 0 0,-18-6 6 0 0,0-1-1 0 0,0 1 1 0 0,1-1-1 0 0,-1-1 1 0 0,1 1-1 0 0,-1-1 1 0 0,1 0-1 0 0,-1-1 1 0 0,0 1-1 0 0,1-1 1 0 0,8-3-1 0 0,4-2 4 0 0,2 0-7 0 0,-1 0 1 0 0,0-2-1 0 0,29-15 0 0 0,-43 20-2 0 0,-1 0 1 0 0,0-1-1 0 0,-1 1 0 0 0,1-1 1 0 0,-1 0-1 0 0,1 0 0 0 0,-1-1 1 0 0,0 1-1 0 0,-1-1 0 0 0,1 0 0 0 0,-1 0 1 0 0,0 0-1 0 0,0 0 0 0 0,-1-1 1 0 0,1 1-1 0 0,-1-1 0 0 0,2-9 0 0 0,-3 10-70 0 0,0 0-1 0 0,-1 0 0 0 0,0 0 0 0 0,1 0 1 0 0,-2 0-1 0 0,1 0 0 0 0,-1 0 0 0 0,1 0 0 0 0,-1 0 1 0 0,-1 0-1 0 0,1 0 0 0 0,-3-5 0 0 0,4 9 37 0 0,-1-1 1 0 0,0 0-1 0 0,0 1 0 0 0,0-1 0 0 0,0 1 0 0 0,0-1 0 0 0,-1 1 0 0 0,1-1 0 0 0,0 1 1 0 0,-1 0-1 0 0,1 0 0 0 0,-1 0 0 0 0,1 0 0 0 0,-1 0 0 0 0,1 0 0 0 0,-1 0 0 0 0,0 0 1 0 0,1 0-1 0 0,-1 1 0 0 0,0-1 0 0 0,0 1 0 0 0,0-1 0 0 0,1 1 0 0 0,-1 0 1 0 0,0 0-1 0 0,0 0 0 0 0,0 0 0 0 0,0 0 0 0 0,0 0 0 0 0,1 0 0 0 0,-1 1 0 0 0,0-1 1 0 0,0 0-1 0 0,0 1 0 0 0,-1 0 0 0 0,-2 1-414 0 0,1 0 1 0 0,-1 0-1 0 0,1 0 1 0 0,0 0-1 0 0,0 1 1 0 0,0 0-1 0 0,0 0 1 0 0,0 0 0 0 0,-5 6-1 0 0,0 1-1490 0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09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13 8 0 0,'-7'-4'2144'0'0,"5"3"-1151"0"0,0 0 0 0 0,0 0 0 0 0,0 0 0 0 0,0 0 0 0 0,0 0 0 0 0,0 0 0 0 0,0 1 0 0 0,-3-1 2015 0 0,22 4 1069 0 0,37 20-1997 0 0,33 13-883 0 0,-76-32-1117 0 0,1-1 1 0 0,0 0 0 0 0,0 0-1 0 0,0-1 1 0 0,18 0 0 0 0,-25-2-54 0 0,0 0 1 0 0,0-1-1 0 0,0 0 1 0 0,0 0-1 0 0,0 0 0 0 0,0 0 1 0 0,0-1-1 0 0,0 1 1 0 0,0-1-1 0 0,-1 0 1 0 0,1-1-1 0 0,-1 1 0 0 0,6-5 1 0 0,-46 32 465 0 0,17-9-417 0 0,-42 25 0 0 0,13-11-24 0 0,5-3 22 0 0,30-20-59 0 0,1 0 0 0 0,0 1 0 0 0,0 1 0 0 0,-10 10-1 0 0,21-19-18 0 0,1 0 0 0 0,-1 1 0 0 0,1-1 0 0 0,-1 1 0 0 0,1-1-1 0 0,-1 1 1 0 0,1-1 0 0 0,0 1 0 0 0,-1 0 0 0 0,1-1 0 0 0,0 1 0 0 0,-1-1-1 0 0,1 1 1 0 0,0 0 0 0 0,0-1 0 0 0,0 1 0 0 0,0 0 0 0 0,0-1 0 0 0,-1 1-1 0 0,1 0 1 0 0,0-1 0 0 0,0 1 0 0 0,0 0 0 0 0,1-1 0 0 0,-1 2-1 0 0,0-2-14 0 0,1 0 0 0 0,-1 1 0 0 0,0-1 0 0 0,1 0 0 0 0,-1 1 0 0 0,1-1 0 0 0,-1 0 0 0 0,1 0 0 0 0,-1 1 0 0 0,1-1 0 0 0,-1 0 0 0 0,0 0 0 0 0,1 0 0 0 0,0 0 0 0 0,-1 0 0 0 0,1 1 0 0 0,-1-1 0 0 0,1 0 0 0 0,-1 0 0 0 0,1 0 0 0 0,-1 0 0 0 0,1-1 0 0 0,-1 1 0 0 0,1 0 0 0 0,-1 0 0 0 0,1 0-1 0 0,-1 0 1 0 0,1 0 0 0 0,-1-1 0 0 0,1 1 0 0 0,-1 0 0 0 0,1-1 0 0 0,80-34-8804 0 0,-63 27 6485 0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09.8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333 1 680 0 0,'-44'3'11947'0'0,"33"-1"-10803"0"0,1 0 0 0 0,0 0 0 0 0,0 2 0 0 0,-13 4 0 0 0,-12 7-248 0 0,-54 26 285 0 0,77-34-1081 0 0,-1 0 1 0 0,1 1-1 0 0,1 0 0 0 0,-19 18 1 0 0,27-24-84 0 0,1 1-1 0 0,0 0 1 0 0,0 0 0 0 0,0 0 0 0 0,0 0 0 0 0,0 0-1 0 0,1 1 1 0 0,-1-1 0 0 0,1 1 0 0 0,-1 3 0 0 0,1-6-45 0 0,1 0 0 0 0,0 0 1 0 0,0 0-1 0 0,0 0 1 0 0,0 0-1 0 0,0 0 0 0 0,0-1 1 0 0,0 1-1 0 0,0 0 1 0 0,0 0-1 0 0,0 0 0 0 0,0 0 1 0 0,1 0-1 0 0,-1 0 1 0 0,0-1-1 0 0,1 1 0 0 0,-1 0 1 0 0,0 0-1 0 0,1 0 1 0 0,-1-1-1 0 0,1 1 0 0 0,-1 0 1 0 0,1-1-1 0 0,0 1 1 0 0,-1 0-1 0 0,1-1 0 0 0,0 1 1 0 0,-1-1-1 0 0,1 1 1 0 0,0-1-1 0 0,0 1 0 0 0,-1-1 1 0 0,1 1-1 0 0,0-1 1 0 0,0 0-1 0 0,0 0 1 0 0,0 1-1 0 0,-1-1 0 0 0,1 0 1 0 0,0 0-1 0 0,0 0 1 0 0,0 0-1 0 0,0 0 0 0 0,0 0 1 0 0,0 0-1 0 0,1 0 1 0 0,5-1-992 0 0,0-1 0 0 0,0 1 0 0 0,0-1 1 0 0,-1 0-1 0 0,1 0 0 0 0,10-6 1 0 0,-16 8 915 0 0,17-8-1467 0 0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10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26 728 0 0,'-5'2'1147'0'0,"1"0"0"0"0,-1 1 0 0 0,1-1 0 0 0,0 1 0 0 0,0 0 0 0 0,0 0 0 0 0,0 0 0 0 0,-6 7 0 0 0,6-5-513 0 0,1-1-1 0 0,-1 1 1 0 0,1 0 0 0 0,1 0-1 0 0,-1 0 1 0 0,1 0 0 0 0,-3 6-1 0 0,3-3-316 0 0,0 0 1 0 0,1 1-1 0 0,-1-1 0 0 0,1 0 0 0 0,1 0 0 0 0,0 0 1 0 0,0 1-1 0 0,1-1 0 0 0,-1 0 0 0 0,5 16 1 0 0,-1-11-205 0 0,1-1 0 0 0,-1 0 0 0 0,2 0 1 0 0,0 0-1 0 0,0-1 0 0 0,1 0 0 0 0,1 0 1 0 0,0 0-1 0 0,12 12 0 0 0,-14-17-116 0 0,-1-1-1 0 0,1-1 1 0 0,0 1-1 0 0,0-1 1 0 0,0 0-1 0 0,1 0 1 0 0,-1-1 0 0 0,8 3-1 0 0,-10-4 6 0 0,1-1 0 0 0,-1 0 0 0 0,1 0-1 0 0,0 0 1 0 0,-1 0 0 0 0,1-1 0 0 0,0 0 0 0 0,-1 0-1 0 0,1 0 1 0 0,0-1 0 0 0,-1 1 0 0 0,1-1 0 0 0,7-3-1 0 0,-6 2-1 0 0,1-1 0 0 0,-1-1 0 0 0,1 1 0 0 0,-1-1 0 0 0,0 0 0 0 0,0-1 0 0 0,-1 1 0 0 0,1-1 0 0 0,6-9 0 0 0,-4 5-26 0 0,0-1 1 0 0,-1 0-1 0 0,-1 0 0 0 0,11-21 0 0 0,-14 23 29 0 0,0 0-1 0 0,-1 0 0 0 0,-1 1 1 0 0,1-1-1 0 0,-1 0 1 0 0,0 0-1 0 0,-1 0 1 0 0,0-1-1 0 0,0 1 1 0 0,-1 0-1 0 0,0 0 0 0 0,0 0 1 0 0,-5-15-1 0 0,3 15-3 0 0,0 0 0 0 0,0 1-1 0 0,0-1 1 0 0,-1 1 0 0 0,0-1-1 0 0,0 1 1 0 0,-1 0 0 0 0,0 1 0 0 0,0-1-1 0 0,-1 1 1 0 0,0 0 0 0 0,0 0-1 0 0,-9-6 1 0 0,8 8 18 0 0,0 0 1 0 0,-1 0-1 0 0,1 1 0 0 0,-1 0 0 0 0,0 0 1 0 0,0 1-1 0 0,0 0 0 0 0,0 0 1 0 0,-1 1-1 0 0,1 0 0 0 0,0 0 0 0 0,0 1 1 0 0,-1 0-1 0 0,1 1 0 0 0,0 0 1 0 0,-1 0-1 0 0,1 1 0 0 0,-13 4 0 0 0,13-4-157 0 0,1 1 0 0 0,-1 0 0 0 0,1 1 0 0 0,0 0 0 0 0,0 0-1 0 0,0 0 1 0 0,0 1 0 0 0,1 0 0 0 0,0 0 0 0 0,0 1-1 0 0,0 0 1 0 0,1 0 0 0 0,-1 0 0 0 0,2 0 0 0 0,-1 1 0 0 0,1 0-1 0 0,0 0 1 0 0,0 0 0 0 0,-3 9 0 0 0,3 4-2538 0 0,3 1-293 0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32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3 512 0 0,'-2'-1'357'0'0,"0"1"0"0"0,0-1 0 0 0,0 1 1 0 0,0 0-1 0 0,0-1 0 0 0,0 1 0 0 0,0 0 0 0 0,0 0 0 0 0,0 1 0 0 0,0-1 0 0 0,-4 1 0 0 0,-3 0 1318 0 0,8-1-1204 0 0,0 0 0 0 0,0 0 0 0 0,0 0 0 0 0,0 0 0 0 0,0 0 0 0 0,-1 0 0 0 0,1 1 0 0 0,0-1 0 0 0,0 0-1 0 0,0 1 1 0 0,0-1 0 0 0,0 1 0 0 0,0-1 0 0 0,0 1 0 0 0,0-1 0 0 0,0 1 0 0 0,-2 1 0 0 0,3-1-298 0 0,-1 0 1 0 0,0 0-1 0 0,1 0 0 0 0,-1 0 1 0 0,1 0-1 0 0,-1 0 0 0 0,1 0 0 0 0,0 0 1 0 0,-1 0-1 0 0,1 1 0 0 0,0-1 1 0 0,0 0-1 0 0,0 0 0 0 0,0 0 1 0 0,0 2-1 0 0,0 1-47 0 0,1-1 1 0 0,0 1-1 0 0,0 0 1 0 0,0-1-1 0 0,0 1 1 0 0,0-1-1 0 0,1 1 1 0 0,0-1-1 0 0,3 6 1 0 0,7 7 105 0 0,0-1 1 0 0,1-1 0 0 0,1 0-1 0 0,25 20 1 0 0,-14-16-187 0 0,0 0 1 0 0,35 16 0 0 0,-43-26-39 0 0,0 0-1 0 0,0-2 1 0 0,1 0 0 0 0,0-1 0 0 0,1-1 0 0 0,18 3 0 0 0,-24-6 0 0 0,1 0 1 0 0,-1 0-1 0 0,0-1 0 0 0,1-1 1 0 0,-1 0-1 0 0,0-1 0 0 0,0 0 1 0 0,0-1-1 0 0,16-6 0 0 0,-46 8 146 0 0,-13 5-60 0 0,10 1-30 0 0,1 1-1 0 0,0 2 0 0 0,-30 14 1 0 0,28-10-2 0 0,-1 1-1 0 0,2 1 1 0 0,0 1 0 0 0,1 1 0 0 0,-33 34 0 0 0,48-45-73 0 0,-9 12-7 0 0,13-17 12 0 0,0 1 0 0 0,0-1 1 0 0,0 0-1 0 0,0 0 0 0 0,0 1 1 0 0,0-1-1 0 0,0 0 0 0 0,0 0 1 0 0,0 0-1 0 0,0 1 0 0 0,0-1 1 0 0,0 0-1 0 0,0 0 0 0 0,0 1 1 0 0,0-1-1 0 0,0 0 0 0 0,0 0 1 0 0,0 1-1 0 0,0-1 0 0 0,0 0 1 0 0,0 0-1 0 0,0 0 0 0 0,0 1 1 0 0,1-1-1 0 0,-1 0 0 0 0,0 0 1 0 0,0 1-1 0 0,12 1-368 0 0,12-4-1154 0 0,-6 0-1300 0 0,1 3-4286 0 0,-15 1 5543 0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32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393 44 8 0 0,'1'-2'678'0'0,"-1"-1"0"0"0,1 1-1 0 0,-1-1 1 0 0,0 1 0 0 0,0-1 0 0 0,0 0-1 0 0,0 1 1 0 0,0-1 0 0 0,-1-4 0 0 0,1 6-433 0 0,-1 0 1 0 0,0 1-1 0 0,1-1 0 0 0,-1 0 1 0 0,1 0-1 0 0,-1 0 1 0 0,0 0-1 0 0,0 1 1 0 0,1-1-1 0 0,-1 0 0 0 0,0 1 1 0 0,0-1-1 0 0,0 1 1 0 0,0-1-1 0 0,0 1 1 0 0,0-1-1 0 0,0 1 0 0 0,0-1 1 0 0,0 1-1 0 0,0 0 1 0 0,0 0-1 0 0,0 0 1 0 0,0-1-1 0 0,0 1 0 0 0,-2 0 1 0 0,-3 1 52 0 0,-1 0 0 0 0,1 0 0 0 0,0 0 0 0 0,0 1 0 0 0,0-1 0 0 0,0 2 0 0 0,0-1 0 0 0,0 1 0 0 0,-10 5 0 0 0,-6 3 108 0 0,-3 0-133 0 0,1 2-1 0 0,0 0 1 0 0,1 2 0 0 0,1 0-1 0 0,0 2 1 0 0,2 0 0 0 0,-1 1 0 0 0,2 1-1 0 0,-31 40 1 0 0,47-54-262 0 0,0 0-1 0 0,0 0 1 0 0,0 1 0 0 0,0-1-1 0 0,1 1 1 0 0,0 0-1 0 0,0 0 1 0 0,1 0 0 0 0,-1 0-1 0 0,0 9 1 0 0,2-13-63 0 0,0 0 1 0 0,0-1 0 0 0,0 1-1 0 0,0 0 1 0 0,0 0-1 0 0,0-1 1 0 0,1 1-1 0 0,-1 0 1 0 0,1 0-1 0 0,-1-1 1 0 0,1 1 0 0 0,-1 0-1 0 0,1-1 1 0 0,0 1-1 0 0,0-1 1 0 0,0 1-1 0 0,0-1 1 0 0,0 1-1 0 0,0-1 1 0 0,0 0 0 0 0,1 0-1 0 0,-1 1 1 0 0,0-1-1 0 0,1 0 1 0 0,-1 0-1 0 0,1 0 1 0 0,-1 0-1 0 0,1-1 1 0 0,-1 1 0 0 0,1 0-1 0 0,0-1 1 0 0,-1 1-1 0 0,1-1 1 0 0,0 1-1 0 0,0-1 1 0 0,-1 0-1 0 0,1 0 1 0 0,0 0 0 0 0,0 0-1 0 0,2 0 1 0 0,23-1-3403 0 0,-13-1 902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5.3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81 168 2449 0 0,'-3'0'917'0'0,"1"0"1"0"0,-1 0 0 0 0,1 0-1 0 0,0 0 1 0 0,-1 1 0 0 0,1-1-1 0 0,0 1 1 0 0,-1-1 0 0 0,-2 2 0 0 0,-3 6 2114 0 0,4 7-3440 0 0,1 7 1209 0 0,1-1 1 0 0,1 1-1 0 0,1-1 1 0 0,1 1-1 0 0,4 23 1 0 0,-4-38-469 0 0,1 0 0 0 0,0 0 1 0 0,1-1-1 0 0,-1 1 0 0 0,6 8 0 0 0,-6-12-238 0 0,0 1-1 0 0,0-1 0 0 0,0 0 0 0 0,1 0 0 0 0,-1 0 1 0 0,1 0-1 0 0,0-1 0 0 0,-1 1 0 0 0,1-1 0 0 0,1 1 1 0 0,3 1-1 0 0,-7-4-53 0 0,-3-20 60 0 0,-1 7-101 0 0,0-1 0 0 0,-1 1 0 0 0,0 0 0 0 0,-13-20 0 0 0,9 16 13 0 0,-12-31 0 0 0,15 30-22 0 0,1 1 1 0 0,1 0 0 0 0,0-1 0 0 0,1 0-1 0 0,1 0 1 0 0,0-22 0 0 0,3 34 2 0 0,-1 0 0 0 0,1 1-1 0 0,0-1 1 0 0,0 0 0 0 0,1 1 0 0 0,-1-1 0 0 0,1 1 0 0 0,1 0 0 0 0,-1 0 0 0 0,4-6 0 0 0,-3 7-7 0 0,0 0 0 0 0,0 1 0 0 0,0 0 0 0 0,0 0 0 0 0,0 0 0 0 0,1 0 0 0 0,0 0 1 0 0,-1 1-1 0 0,1-1 0 0 0,0 1 0 0 0,0 0 0 0 0,0 0 0 0 0,0 1 0 0 0,8-3 0 0 0,0 1-38 0 0,-1 1 0 0 0,1 1-1 0 0,0 0 1 0 0,21 0 0 0 0,48 9-284 0 0,-65-5 212 0 0,1 1 0 0 0,-1 0 0 0 0,-1 1 0 0 0,1 1 0 0 0,23 12 0 0 0,-29-12-439 0 0,0 0 0 0 0,0 1 0 0 0,12 10 0 0 0,-16-12-491 0 0,0 2-1 0 0,0-1 1 0 0,0 1-1 0 0,-1 0 0 0 0,5 8 1 0 0,-2-1-653 0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32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291 206 1744 0 0,'-4'0'598'0'0,"0"0"0"0"0,-1 0 0 0 0,1 0 1 0 0,-1 1-1 0 0,1-1 0 0 0,0 1 0 0 0,-1 0 0 0 0,1 0 0 0 0,0 1 0 0 0,0-1 0 0 0,0 1 0 0 0,0 0 0 0 0,0 0 0 0 0,-5 3 0 0 0,-6 6 214 0 0,1 0 1 0 0,-16 15-1 0 0,6-5 678 0 0,16-13-1187 0 0,0-1 0 0 0,0 1 0 0 0,1 0 0 0 0,0 1 0 0 0,0 0 0 0 0,1 0 0 0 0,0 0 0 0 0,1 1 1 0 0,0 0-1 0 0,0 0 0 0 0,1 0 0 0 0,-4 14 0 0 0,6-15-226 0 0,1-1 1 0 0,0 1-1 0 0,0 0 0 0 0,0 0 1 0 0,1 0-1 0 0,1 0 1 0 0,-1-1-1 0 0,1 1 0 0 0,1 0 1 0 0,0 0-1 0 0,0-1 1 0 0,1 1-1 0 0,-1-1 0 0 0,2 0 1 0 0,7 14-1 0 0,-5-12-73 0 0,0 0 0 0 0,1 0 0 0 0,1-1 0 0 0,-1 0-1 0 0,1 0 1 0 0,1-1 0 0 0,-1 0 0 0 0,2-1 0 0 0,-1 0 0 0 0,1 0-1 0 0,0-1 1 0 0,0 0 0 0 0,0-1 0 0 0,1 0 0 0 0,18 5 0 0 0,-16-6-14 0 0,1-1 0 0 0,0 0 0 0 0,0-1 0 0 0,0-1 0 0 0,0-1 0 0 0,1 0 1 0 0,-1 0-1 0 0,0-1 0 0 0,0-1 0 0 0,0-1 0 0 0,0 0 0 0 0,21-8 1 0 0,-20 6 1 0 0,0-1 0 0 0,0-1 0 0 0,-1-1 1 0 0,0 0-1 0 0,0-1 0 0 0,-1 0 0 0 0,18-16 1 0 0,-22 16 4 0 0,-1 1 1 0 0,0-1-1 0 0,-1 0 1 0 0,0-1-1 0 0,-1 0 1 0 0,0 0-1 0 0,0 0 1 0 0,-1-1-1 0 0,0 0 1 0 0,6-22-1 0 0,-6 9-38 0 0,0-2 0 0 0,-2 1 0 0 0,0 0 0 0 0,-2-1 1 0 0,-1 1-1 0 0,-1-1 0 0 0,-1 1 0 0 0,-1 0 0 0 0,-1 0 0 0 0,-1 0 0 0 0,-2 0 0 0 0,-16-41 0 0 0,20 58 46 0 0,-1 1-1 0 0,0 0 1 0 0,-1 0-1 0 0,0 0 1 0 0,0 0-1 0 0,0 0 1 0 0,-1 1-1 0 0,0 0 1 0 0,0 1-1 0 0,0-1 1 0 0,-13-7-1 0 0,11 8 16 0 0,-1 0-1 0 0,0 1 0 0 0,0 0 0 0 0,0 1 1 0 0,-1 0-1 0 0,0 1 0 0 0,1-1 0 0 0,-1 2 1 0 0,-15-2-1 0 0,5 3 33 0 0,0 0 0 0 0,0 1 1 0 0,0 1-1 0 0,1 1 0 0 0,-1 1 0 0 0,1 1 1 0 0,0 0-1 0 0,0 1 0 0 0,0 1 0 0 0,1 1 1 0 0,-27 16-1 0 0,30-15-226 0 0,0 1 0 0 0,1 1 0 0 0,0 1 0 0 0,1 0 0 0 0,-18 20 0 0 0,21-20-622 0 0,1 0 0 0 0,0 1 0 0 0,1 0 1 0 0,0 1-1 0 0,1 0 0 0 0,-8 24 0 0 0,3 1-3913 0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8:54.6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37 512 0 0,'-1'0'-26'0'0,"-17"-10"895"0"0,17 9-422 0 0,-1 0 0 0 0,1 1 1 0 0,0-2-1 0 0,-1 1 0 0 0,1 0 1 0 0,0 0-1 0 0,0 0 0 0 0,0-1 1 0 0,-2-1-1 0 0,3 2-116 0 0,-1 0 0 0 0,0 0 0 0 0,1 1 0 0 0,-1-1 1 0 0,0 0-1 0 0,0 0 0 0 0,0 0 0 0 0,0 0 0 0 0,1 1 0 0 0,-1-1 0 0 0,0 0 0 0 0,0 1 0 0 0,-1-1 1 0 0,1 1-1 0 0,0-1 0 0 0,0 1 0 0 0,0 0 0 0 0,0-1 0 0 0,0 1 0 0 0,-2 0 0 0 0,-27-1 2255 0 0,18 2-1256 0 0,33 0-48 0 0,-12 0-1017 0 0,-1 1 0 0 0,1-1 0 0 0,0 1 0 0 0,-1 1 0 0 0,1 0 0 0 0,10 5 0 0 0,1 2-10 0 0,-1 0 0 0 0,0 1 0 0 0,-1 1 0 0 0,29 25 0 0 0,-27-19-76 0 0,-1 2 0 0 0,0 1 0 0 0,-1 0 1 0 0,15 26-1 0 0,-7-7 121 0 0,31 69 0 0 0,-47-87-259 0 0,0 0-1 0 0,-1 1 1 0 0,-1 0 0 0 0,-1 1 0 0 0,-2 0-1 0 0,6 47 1 0 0,-11-65-33 0 0,1 5 1 0 0,-1 0-1 0 0,0 1 0 0 0,-3 15 1 0 0,3-23-7 0 0,-1 0 1 0 0,0-1 0 0 0,0 1 0 0 0,-1-1-1 0 0,1 1 1 0 0,-1-1 0 0 0,0 0 0 0 0,0 1-1 0 0,0-1 1 0 0,0 0 0 0 0,0 0 0 0 0,-1 0-1 0 0,0-1 1 0 0,-3 4 0 0 0,-4 1-124 0 0,1 0 0 0 0,-1-1-1 0 0,0-1 1 0 0,0 0 0 0 0,-1 0 0 0 0,-21 6 0 0 0,16-7-385 0 0,1 0 0 0 0,-1-1 0 0 0,0-1 0 0 0,-23 0 0 0 0,36-2 219 0 0,2 1 90 0 0,0-1 0 0 0,0 0 0 0 0,0 0-1 0 0,-1 0 1 0 0,1 0 0 0 0,0 0 0 0 0,0-1-1 0 0,0 1 1 0 0,0 0 0 0 0,0 0 0 0 0,0-1-1 0 0,0 1 1 0 0,0-1 0 0 0,0 1 0 0 0,0-1-1 0 0,0 1 1 0 0,0-1 0 0 0,-2-1 0 0 0,0-2-1089 0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16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64 345 384 0 0,'-2'-2'588'0'0,"0"0"0"0"0,0 1 0 0 0,1-1 1 0 0,-2 1-1 0 0,1 0 0 0 0,0-1 0 0 0,0 1 0 0 0,0 0 0 0 0,0 0 0 0 0,-1 1 0 0 0,1-1 1 0 0,0 0-1 0 0,-1 1 0 0 0,1-1 0 0 0,-1 1 0 0 0,1 0 0 0 0,0 0 0 0 0,-1 0 0 0 0,1 0 1 0 0,-1 0-1 0 0,1 0 0 0 0,-1 1 0 0 0,1-1 0 0 0,-3 2 0 0 0,4-2-445 0 0,1 1 0 0 0,0-1-1 0 0,-1 1 1 0 0,1-1-1 0 0,0 1 1 0 0,-1 0 0 0 0,1-1-1 0 0,0 1 1 0 0,-1 0 0 0 0,1-1-1 0 0,0 1 1 0 0,0-1 0 0 0,0 1-1 0 0,0 0 1 0 0,0 0 0 0 0,0-1-1 0 0,0 1 1 0 0,0 0-1 0 0,0-1 1 0 0,0 1 0 0 0,0 1-1 0 0,4 14 1052 0 0,-3-13-1105 0 0,1 0 0 0 0,0-1 0 0 0,0 1 0 0 0,0 0 0 0 0,0-1 1 0 0,0 0-1 0 0,0 1 0 0 0,1-1 0 0 0,-1 0 0 0 0,1 0 0 0 0,0 0 0 0 0,0 0 0 0 0,-1-1 0 0 0,1 1 1 0 0,6 1-1 0 0,4 2 63 0 0,0-1 1 0 0,19 3-1 0 0,-27-6-123 0 0,8 2 19 0 0,0-2 0 0 0,1 1 0 0 0,-1-2 0 0 0,0 0 0 0 0,0 0 0 0 0,0-2 0 0 0,1 1 0 0 0,21-7 0 0 0,-18 3-64 0 0,0-1 0 0 0,-1 0 0 0 0,0-2 0 0 0,0 0-1 0 0,-1 0 1 0 0,17-13 0 0 0,-28 18 18 0 0,1-1 0 0 0,-1 1 0 0 0,0-1 0 0 0,0 0 1 0 0,-1-1-1 0 0,1 1 0 0 0,-1-1 0 0 0,0 1 0 0 0,0-1 0 0 0,-1 0 0 0 0,3-7 1 0 0,-2 4-7 0 0,0-1 1 0 0,-1 1-1 0 0,0-1 0 0 0,0 0 1 0 0,-1 0-1 0 0,0-14 1 0 0,-2 8 5 0 0,0-1 0 0 0,-1 1 0 0 0,0 0 0 0 0,-2 0 0 0 0,1 0 0 0 0,-2 0 0 0 0,-11-25 0 0 0,14 35-2 0 0,-1 0 0 0 0,0 1 0 0 0,0-1 0 0 0,0 1-1 0 0,0 0 1 0 0,-1 0 0 0 0,0 0 0 0 0,0 1 0 0 0,0-1 0 0 0,0 1-1 0 0,0 0 1 0 0,-1 0 0 0 0,1 0 0 0 0,-1 1 0 0 0,0-1-1 0 0,0 1 1 0 0,0 0 0 0 0,0 1 0 0 0,0-1 0 0 0,0 1 0 0 0,-1 0-1 0 0,1 1 1 0 0,-6-1 0 0 0,3 1 6 0 0,0 0 1 0 0,0 0-1 0 0,1 1 0 0 0,-1 0 1 0 0,0 0-1 0 0,0 1 0 0 0,1 0 1 0 0,-1 0-1 0 0,1 1 0 0 0,-1 0 1 0 0,1 0-1 0 0,0 1 0 0 0,0 0 1 0 0,-11 9-1 0 0,6-2 51 0 0,1 0 1 0 0,1 0-1 0 0,0 1 0 0 0,1 0 1 0 0,0 1-1 0 0,0 0 0 0 0,-11 25 1 0 0,4 0 397 0 0,-20 66-1 0 0,31-83-252 0 0,1 0 0 0 0,0 1 0 0 0,-1 25-1 0 0,4 67 676 0 0,2-69-638 0 0,0-20-106 0 0,3 0-1 0 0,0 0 1 0 0,1-1-1 0 0,14 40 0 0 0,-19-63-130 0 0,11 23 100 0 0,-11-24-101 0 0,1 1 1 0 0,-1 0-1 0 0,0-1 1 0 0,1 1-1 0 0,-1 0 0 0 0,0-1 1 0 0,1 1-1 0 0,-1-1 1 0 0,1 1-1 0 0,-1-1 1 0 0,1 1-1 0 0,-1-1 0 0 0,1 1 1 0 0,0-1-1 0 0,-1 0 1 0 0,1 1-1 0 0,-1-1 0 0 0,1 0 1 0 0,0 1-1 0 0,-1-1 1 0 0,1 0-1 0 0,0 0 0 0 0,0 0 1 0 0,-1 0-1 0 0,1 1 1 0 0,0-1-1 0 0,-1 0 1 0 0,1 0-1 0 0,0 0 0 0 0,-1-1 1 0 0,3 1-1 0 0,-1-4 3 0 0,1 0-1 0 0,-1 0 0 0 0,1 0 1 0 0,-1 0-1 0 0,-1 0 1 0 0,4-8-1 0 0,33-134-235 0 0,-37 143 226 0 0,0-1-1 0 0,0 1 0 0 0,0 0 1 0 0,1 0-1 0 0,-1 1 1 0 0,1-1-1 0 0,0 0 1 0 0,0 0-1 0 0,-1 1 1 0 0,2-1-1 0 0,-1 1 1 0 0,0 0-1 0 0,0-1 0 0 0,1 1 1 0 0,0 0-1 0 0,-1 0 1 0 0,1 1-1 0 0,0-1 1 0 0,0 1-1 0 0,0-1 1 0 0,0 1-1 0 0,0 0 0 0 0,0 0 1 0 0,0 0-1 0 0,0 0 1 0 0,0 1-1 0 0,0-1 1 0 0,1 1-1 0 0,-1 0 1 0 0,0 0-1 0 0,0 0 1 0 0,1 0-1 0 0,5 2 0 0 0,-2-1 17 0 0,1 0 0 0 0,0 1 0 0 0,0 0-1 0 0,-1 0 1 0 0,0 1 0 0 0,1 0-1 0 0,10 6 1 0 0,-16-8-6 0 0,0 1-1 0 0,1 0 1 0 0,-1 0 0 0 0,0 0-1 0 0,0 0 1 0 0,0 0 0 0 0,-1 0-1 0 0,1 0 1 0 0,0 0 0 0 0,-1 1-1 0 0,0-1 1 0 0,1 1 0 0 0,-1-1-1 0 0,0 1 1 0 0,0 0 0 0 0,0-1-1 0 0,-1 1 1 0 0,1 0 0 0 0,-1 0-1 0 0,1-1 1 0 0,-1 1 0 0 0,0 0-1 0 0,0 0 1 0 0,-1 4 0 0 0,-4 33 117 0 0,3-29-100 0 0,0 1 0 0 0,1-1-1 0 0,0 0 1 0 0,2 19 0 0 0,-1-26-22 0 0,1 0 0 0 0,0 0 1 0 0,0 0-1 0 0,0-1 0 0 0,1 1 1 0 0,-1 0-1 0 0,1-1 1 0 0,0 1-1 0 0,0-1 0 0 0,0 0 1 0 0,0 0-1 0 0,1 1 0 0 0,-1-2 1 0 0,1 1-1 0 0,0 0 0 0 0,0 0 1 0 0,5 3-1 0 0,-2-3-37 0 0,-1 0 0 0 0,1 0 0 0 0,0 0 0 0 0,0-1 0 0 0,0 0-1 0 0,0 0 1 0 0,0 0 0 0 0,0-1 0 0 0,0 0 0 0 0,0 0 0 0 0,1-1 0 0 0,10 0 0 0 0,-6 0-837 0 0,0-2 0 0 0,0 1 0 0 0,0-1 1 0 0,0-1-1 0 0,-1 0 0 0 0,15-5 0 0 0,-11 1-1770 0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16.9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339 102 512 0 0,'0'-4'370'0'0,"2"-4"1242"0"0,-2 1-1 0 0,1-1 1 0 0,-1 0-1 0 0,-1-10 1 0 0,1 16-1325 0 0,0 0 0 0 0,-1 1 0 0 0,1-1 0 0 0,-1 0 0 0 0,1 0 0 0 0,-1 1 0 0 0,0-1 0 0 0,1 1 0 0 0,-1-1 0 0 0,0 0 0 0 0,0 1-1 0 0,0 0 1 0 0,0-1 0 0 0,-1 1 0 0 0,1 0 0 0 0,0-1 0 0 0,0 1 0 0 0,-1 0 0 0 0,1 0 0 0 0,-1 0 0 0 0,1 0 0 0 0,-1 0 0 0 0,1 0 0 0 0,-4 0 0 0 0,-3-2-21 0 0,-1 0-1 0 0,1 1 0 0 0,-1 0 1 0 0,1 1-1 0 0,-1 0 1 0 0,0 0-1 0 0,0 1 1 0 0,1 0-1 0 0,-1 0 1 0 0,0 1-1 0 0,0 0 0 0 0,1 1 1 0 0,-1 0-1 0 0,1 0 1 0 0,-1 1-1 0 0,1 0 1 0 0,0 0-1 0 0,0 1 1 0 0,1 0-1 0 0,-1 1 0 0 0,1 0 1 0 0,-1 0-1 0 0,-5 6 1 0 0,0 0-26 0 0,1 1 1 0 0,1 0-1 0 0,0 1 0 0 0,1 0 1 0 0,0 1-1 0 0,1 0 1 0 0,-9 17-1 0 0,16-25-189 0 0,-1 0-1 0 0,1 0 1 0 0,1 0-1 0 0,-1 0 1 0 0,1 1 0 0 0,0-1-1 0 0,0 0 1 0 0,0 1 0 0 0,1 8-1 0 0,1-10-42 0 0,0 0-1 0 0,0 0 1 0 0,0 0-1 0 0,0-1 1 0 0,1 1-1 0 0,0 0 0 0 0,0-1 1 0 0,0 1-1 0 0,0-1 1 0 0,1 1-1 0 0,0-1 1 0 0,0 0-1 0 0,5 5 1 0 0,0-1-22 0 0,0-1 0 0 0,1 1 0 0 0,-1-2 0 0 0,2 1 0 0 0,-1-1 1 0 0,1-1-1 0 0,0 1 0 0 0,0-2 0 0 0,1 1 0 0 0,18 4 0 0 0,-14-5-335 0 0,0-1 1 0 0,0 0-1 0 0,1-2 0 0 0,-1 1 0 0 0,1-2 0 0 0,-1 0 0 0 0,20-3 0 0 0,-25 2-1128 0 0,0-1-1 0 0,-1-1 0 0 0,1 0 1 0 0,-1 0-1 0 0,15-8 0 0 0,-7 2-561 0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17.2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 8 0 0,'1'0'0'0'0,"1"0"0"0"0,1-2 0 0 0,-2 2 0 0 0,1-1 0 0 0,-1 1 0 0 0,1-2 0 0 0,0 2 0 0 0,-1 0 0 0 0,-1 2 0 0 0,0-1 0 0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17.9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66 8 0 0,'-2'-3'807'0'0,"0"0"-1"0"0,0-1 1 0 0,-1 1-1 0 0,1 0 1 0 0,-1 1-1 0 0,-4-5 1 0 0,4 5 212 0 0,1 0 0 0 0,-1-1 0 0 0,1 1 0 0 0,-1-1 0 0 0,1 0 0 0 0,0 0 1 0 0,0 0-1 0 0,-2-4 0 0 0,2 2 323 0 0,-1-2 1239 0 0,3 7-2544 0 0,0 0 1 0 0,0 0-1 0 0,0 0 0 0 0,0 0 0 0 0,1 0 1 0 0,-1 0-1 0 0,0 0 0 0 0,0 0 0 0 0,0-1 1 0 0,1 1-1 0 0,-1 0 0 0 0,0 0 0 0 0,0 0 1 0 0,0 0-1 0 0,1 0 0 0 0,-1 0 0 0 0,0 0 1 0 0,0 0-1 0 0,0 0 0 0 0,1 0 0 0 0,-1 0 0 0 0,0 0 1 0 0,0 0-1 0 0,0 1 0 0 0,0-1 0 0 0,1 0 1 0 0,-1 0-1 0 0,0 0 0 0 0,0 0 0 0 0,0 0 1 0 0,1 0-1 0 0,-1 0 0 0 0,0 0 0 0 0,0 1 1 0 0,0-1-1 0 0,0 0 0 0 0,0 0 0 0 0,1 0 1 0 0,-1 1-29 0 0,0-1 1 0 0,1 1 0 0 0,-1-1 0 0 0,0 1-1 0 0,1-1 1 0 0,-1 0 0 0 0,0 1 0 0 0,0-1-1 0 0,0 1 1 0 0,1-1 0 0 0,-1 1 0 0 0,0-1-1 0 0,0 1 1 0 0,0-1 0 0 0,0 1 0 0 0,0 0-1 0 0,0-1 1 0 0,0 1 0 0 0,0-1-1 0 0,0 1 1 0 0,0-1 0 0 0,0 1 0 0 0,0-1-1 0 0,0 1 1 0 0,0-1 0 0 0,-1 1 0 0 0,1-1-1 0 0,0 1 1 0 0,0-1 0 0 0,-1 1 0 0 0,1-1-1 0 0,0 1 1 0 0,0-1 0 0 0,-1 0 0 0 0,0 1-1 0 0,-6 5 26 0 0,-1 2 66 0 0,8-8-98 0 0,0 0-1 0 0,0 1 0 0 0,0-1 0 0 0,0 0 0 0 0,0 0 0 0 0,0 0 0 0 0,0 0 0 0 0,0 0 0 0 0,0 1 0 0 0,0-1 0 0 0,0 0 0 0 0,0 0 0 0 0,0 0 0 0 0,0 0 1 0 0,0 0-1 0 0,0 0 0 0 0,0 1 0 0 0,0-1 0 0 0,0 0 0 0 0,0 0 0 0 0,0 0 0 0 0,0 0 0 0 0,0 0 0 0 0,1 0 0 0 0,-1 1 0 0 0,0-1 0 0 0,0 0 1 0 0,0 0-1 0 0,0 0 0 0 0,0 0 0 0 0,0 0 0 0 0,0 0 0 0 0,1 0 0 0 0,-1 0 0 0 0,0 0 0 0 0,0 0 0 0 0,0 0 0 0 0,0 0 0 0 0,0 1 0 0 0,0-1 1 0 0,1 0-1 0 0,-1 0 0 0 0,10 1 72 0 0,11-4 139 0 0,-11-5 129 0 0,-6 3-111 0 0,-4 5-225 0 0,0 0 0 0 0,0 0-1 0 0,0 0 1 0 0,0 0-1 0 0,0 0 1 0 0,1 0-1 0 0,-1 0 1 0 0,0 0 0 0 0,0 0-1 0 0,0 0 1 0 0,0 0-1 0 0,0-1 1 0 0,0 1-1 0 0,0 0 1 0 0,0 0 0 0 0,0 0-1 0 0,0 0 1 0 0,0 0-1 0 0,0 0 1 0 0,0 0-1 0 0,0 0 1 0 0,-1 0 0 0 0,1 0-1 0 0,0 0 1 0 0,0 0-1 0 0,0 0 1 0 0,0 0-1 0 0,0-1 1 0 0,0 1 0 0 0,0 0-1 0 0,0 0 1 0 0,0 0-1 0 0,0 0 1 0 0,0 0-1 0 0,0 0 1 0 0,0 0 0 0 0,0 0-1 0 0,0 0 1 0 0,0 0-1 0 0,0 0 1 0 0,0 0-1 0 0,0 0 1 0 0,-1 0 0 0 0,1 0-1 0 0,0 0 1 0 0,0 0-1 0 0,0 0 1 0 0,0 0-1 0 0,0 0 1 0 0,0 0 0 0 0,0 0-1 0 0,0 0 1 0 0,0 0-1 0 0,0 0 1 0 0,0 0-1 0 0,0 0 1 0 0,0 0 0 0 0,-1 0-1 0 0,1 0 1 0 0,0 0 238 0 0,-3 1 331 0 0,2-2-566 0 0,1 1 0 0 0,0 0-1 0 0,0 0 1 0 0,0 0 0 0 0,-1 0 0 0 0,1 0-1 0 0,0 0 1 0 0,0 0 0 0 0,0 0 0 0 0,-1 0-1 0 0,1 0 1 0 0,0 0 0 0 0,0 0 0 0 0,-1 0-1 0 0,1 0 1 0 0,0 0 0 0 0,0 0 0 0 0,0 0-1 0 0,-1 0 1 0 0,1 0 0 0 0,0 0 0 0 0,0 1 0 0 0,0-1-1 0 0,0 0 1 0 0,-1 0 0 0 0,1 0 0 0 0,0 0-1 0 0,0 0 1 0 0,0 0 0 0 0,0 1 0 0 0,-1-1-1 0 0,1 0 1 0 0,0 0 0 0 0,0 0 0 0 0,0 0-1 0 0,0 1 1 0 0,0-1 0 0 0,0 0 0 0 0,0 0-1 0 0,0 0 1 0 0,0 1 0 0 0,-1-1 0 0 0,1 0 0 0 0,0 1-1 0 0,1 4 88 0 0,1 0 1 0 0,-1 0-1 0 0,1 0 0 0 0,0 0 0 0 0,0 0 0 0 0,1 0 0 0 0,-1-1 0 0 0,1 1 1 0 0,0-1-1 0 0,7 9 0 0 0,7 11 116 0 0,3 11 108 0 0,28 67 1 0 0,-44-90-257 0 0,0 0 0 0 0,0 0 0 0 0,-1 0 0 0 0,-1 1 0 0 0,0 0 0 0 0,-1-1 0 0 0,0 1 0 0 0,-1 0 0 0 0,-3 24 1 0 0,2-31-43 0 0,-1 0 1 0 0,1 0 0 0 0,-1 0 0 0 0,-1-1 0 0 0,1 1 0 0 0,-1-1 0 0 0,0 1-1 0 0,0-1 1 0 0,-1 0 0 0 0,1 0 0 0 0,-1-1 0 0 0,0 1 0 0 0,0-1 0 0 0,-1 0 0 0 0,0 0-1 0 0,-5 4 1 0 0,0-1 34 0 0,0-1 0 0 0,0-1 1 0 0,0 0-1 0 0,-1 0 0 0 0,0-1 0 0 0,1 0 0 0 0,-20 3 0 0 0,30-7-57 0 0,-1 0 0 0 0,1 0 1 0 0,0 0-1 0 0,-1 0 0 0 0,1 0 0 0 0,0-1 1 0 0,-1 1-1 0 0,1 0 0 0 0,0 0 0 0 0,-1 0 0 0 0,1 0 1 0 0,0 0-1 0 0,-1-1 0 0 0,1 1 0 0 0,0 0 0 0 0,0 0 1 0 0,-1-1-1 0 0,1 1 0 0 0,0 0 0 0 0,0 0 1 0 0,-1-1-1 0 0,1 1 0 0 0,0 0 0 0 0,0-1 0 0 0,0 1 1 0 0,0 0-1 0 0,-1-1 0 0 0,1 1 0 0 0,0 0 1 0 0,0-1-1 0 0,0 1 0 0 0,0 0 0 0 0,0-1 0 0 0,0 1 1 0 0,0 0-1 0 0,0-1 0 0 0,0 1 0 0 0,0 0 0 0 0,0-1 1 0 0,0 1-1 0 0,0 0 0 0 0,0-1 0 0 0,1 0 1 0 0,2-17-12 0 0,-3 17 9 0 0,2-7-37 0 0,1 0-1 0 0,0 0 0 0 0,0 0 0 0 0,1 0 0 0 0,0 0 0 0 0,1 1 1 0 0,6-9-1 0 0,43-47-549 0 0,-19 24-79 0 0,17-18-1217 0 0,-45 50 480 0 0,0 0 0 0 0,1 1 0 0 0,-1 0 0 0 0,1 0 0 0 0,16-7 0 0 0,-16 10-1458 0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18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71 3137 0 0,'-5'-18'3632'0'0,"2"4"2842"0"0,3 3-5314 0 0,2 7-288 0 0,2 0-448 0 0,5 1-8 0 0,0 2 153 0 0,2-4-201 0 0,0 1-32 0 0,-2 1-160 0 0,0 0-184 0 0,0 3-264 0 0,0 0-432 0 0,-1 1 207 0 0,-2 5-2151 0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28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75 512 0 0,'-1'-4'880'0'0,"0"0"-1"0"0,0 0 0 0 0,0-1 1 0 0,-1 1-1 0 0,1 0 1 0 0,-1 0-1 0 0,0 1 1 0 0,-1-1-1 0 0,1 0 1 0 0,-1 1-1 0 0,1-1 1 0 0,-1 1-1 0 0,-5-5 1 0 0,5 6-497 0 0,0 0 0 0 0,1 0 1 0 0,-1 1-1 0 0,0-1 1 0 0,0 1-1 0 0,0-1 1 0 0,0 1-1 0 0,0 0 0 0 0,-1 0 1 0 0,1 1-1 0 0,0-1 1 0 0,0 1-1 0 0,-1-1 1 0 0,1 1-1 0 0,0 0 0 0 0,0 0 1 0 0,-1 1-1 0 0,-4 0 1 0 0,-5 2 273 0 0,0 1 1 0 0,1 0-1 0 0,-1 0 0 0 0,1 2 1 0 0,0-1-1 0 0,-15 11 1 0 0,10-6-180 0 0,2 1-1 0 0,0 1 1 0 0,-25 25 0 0 0,30-27-375 0 0,1 1 1 0 0,1 0-1 0 0,0 1 1 0 0,0 0-1 0 0,1 0 0 0 0,1 1 1 0 0,0-1-1 0 0,1 1 1 0 0,-5 17-1 0 0,4-6-53 0 0,1 1 0 0 0,2-1-1 0 0,0 1 1 0 0,1 35 0 0 0,2-26-44 0 0,6 35-1 0 0,-5-55-44 0 0,2 0 0 0 0,0-1 0 0 0,1 0-1 0 0,0 0 1 0 0,9 20 0 0 0,-10-28-48 0 0,1 1 1 0 0,0-1-1 0 0,0 0 1 0 0,0-1-1 0 0,0 1 1 0 0,1 0-1 0 0,0-1 1 0 0,0 0 0 0 0,0 0-1 0 0,0-1 1 0 0,1 0-1 0 0,-1 0 1 0 0,1 0-1 0 0,0 0 1 0 0,0-1-1 0 0,10 3 1 0 0,-5-2-659 0 0,0 0 1 0 0,1-1 0 0 0,15 0-1 0 0,-16-1-1024 0 0,-1-1 1 0 0,1-1-1 0 0,14-2 0 0 0,-9 1-1475 0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30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12 198 512 0 0,'-3'-15'1248'0'0,"2"13"-154"0"0,0-1 0 0 0,1 1-1 0 0,-1-1 1 0 0,1 1 0 0 0,0-1 0 0 0,0-4 0 0 0,0 6-769 0 0,0-1 0 0 0,1 1 1 0 0,-1 0-1 0 0,0 0 1 0 0,1 0-1 0 0,0 0 0 0 0,-1 0 1 0 0,1 0-1 0 0,-1 0 1 0 0,1 0-1 0 0,0 0 0 0 0,0 0 1 0 0,0 0-1 0 0,0 0 1 0 0,-1 0-1 0 0,1 1 1 0 0,0-1-1 0 0,2-1 0 0 0,3-1 998 0 0,-5 3-1139 0 0,0 0 1 0 0,0-1 0 0 0,0 1 0 0 0,0-1-1 0 0,0 1 1 0 0,0 0 0 0 0,-1-1-1 0 0,1 1 1 0 0,0-1 0 0 0,0 0-1 0 0,-1 1 1 0 0,1-1 0 0 0,0 0 0 0 0,0-1-1 0 0,-1 2-44 0 0,-1-1 0 0 0,1 1 0 0 0,-1-1-1 0 0,0 1 1 0 0,0 0 0 0 0,1-1 0 0 0,-1 1-1 0 0,0 0 1 0 0,0 0 0 0 0,1-1 0 0 0,-1 1 0 0 0,0 0-1 0 0,0 0 1 0 0,0 0 0 0 0,1 0 0 0 0,-3 0 0 0 0,2 0-91 0 0,-1 0 0 0 0,1 0 0 0 0,0 0 0 0 0,-1 0 0 0 0,1 0 0 0 0,-1-1 0 0 0,1 1 0 0 0,-1 0 0 0 0,1-1 0 0 0,0 1 0 0 0,-1-1 0 0 0,1 0 0 0 0,0 1 0 0 0,-2-3 0 0 0,2 3-20 0 0,1-1 1 0 0,0 1 0 0 0,0-1 0 0 0,-1 1 0 0 0,1-1 0 0 0,0 1 0 0 0,0-1-1 0 0,0 1 1 0 0,0-1 0 0 0,-1 1 0 0 0,1-1 0 0 0,0 0 0 0 0,0 1 0 0 0,0-1-1 0 0,0 1 1 0 0,1-1 0 0 0,-1 1 0 0 0,0-1 0 0 0,0 0 0 0 0,9-10 398 0 0,-8 11-417 0 0,53-47 844 0 0,-45 40-832 0 0,1 1 0 0 0,-1 1 0 0 0,1 0 0 0 0,0 0 1 0 0,0 1-1 0 0,1 0 0 0 0,-1 1 0 0 0,1 0 0 0 0,17-2 1 0 0,-27 4-25 0 0,1 1 1 0 0,0 0 0 0 0,-1-1-1 0 0,1 1 1 0 0,0 0 0 0 0,-1 0-1 0 0,1 0 1 0 0,0 1-1 0 0,-1-1 1 0 0,1 0 0 0 0,0 1-1 0 0,-1-1 1 0 0,1 1 0 0 0,0-1-1 0 0,-1 1 1 0 0,1 0 0 0 0,-1 0-1 0 0,0-1 1 0 0,3 3-1 0 0,-2-1 1 0 0,0 0 0 0 0,0 0-1 0 0,0 1 1 0 0,-1-1-1 0 0,1 0 1 0 0,-1 1-1 0 0,1-1 1 0 0,-1 1-1 0 0,0 0 1 0 0,1 4-1 0 0,1 4 11 0 0,-1 0-1 0 0,0 1 1 0 0,-1-1-1 0 0,0 18 0 0 0,-2 21 34 0 0,1 46-13 0 0,1-82-20 0 0,0-1-1 0 0,1 1 1 0 0,1-1-1 0 0,8 24 0 0 0,-9-30-26 0 0,1-1-1 0 0,0 0 1 0 0,0-1-1 0 0,0 1 0 0 0,1 0 1 0 0,7 8-1 0 0,-9-12-13 0 0,1 0-1 0 0,-1 0 1 0 0,1 1-1 0 0,-1-1 1 0 0,1-1-1 0 0,-1 1 1 0 0,1 0-1 0 0,0-1 1 0 0,0 1-1 0 0,0-1 1 0 0,0 0-1 0 0,0 0 1 0 0,0 0 0 0 0,0 0-1 0 0,6 0 1 0 0,-1-1-267 0 0,1 0 0 0 0,-1-1 0 0 0,1 0 1 0 0,-1-1-1 0 0,0 0 0 0 0,0 0 0 0 0,0-1 1 0 0,0 0-1 0 0,0 0 0 0 0,13-8 1 0 0,-7 2-1459 0 0,0 0 1 0 0,-1-1 0 0 0,0 0 0 0 0,19-20 0 0 0,-17 13 105 0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30.4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460 22 8 0 0,'-6'-3'822'0'0,"1"0"0"0"0,-1 0-1 0 0,0 1 1 0 0,0 0 0 0 0,0 0 0 0 0,0 0-1 0 0,0 1 1 0 0,0 0 0 0 0,-9-1 0 0 0,11 2-350 0 0,0 0 0 0 0,1 1 0 0 0,-1-1 0 0 0,0 1 0 0 0,1 0 0 0 0,-1 0 0 0 0,1 0 1 0 0,-1 1-1 0 0,1-1 0 0 0,0 1 0 0 0,0-1 0 0 0,0 1 0 0 0,-1 0 0 0 0,2 1 0 0 0,-1-1 0 0 0,0 0 0 0 0,-4 5 1 0 0,-165 188 2513 0 0,64-69-2780 0 0,93-111-326 0 0,10-11-115 0 0,1 1-1 0 0,-1 0 0 0 0,1 0 1 0 0,0 0-1 0 0,-5 9 1 0 0,9-13 112 0 0,0-1 1 0 0,0 0-1 0 0,-1 0 1 0 0,1 1-1 0 0,0-1 1 0 0,0 0 0 0 0,0 0-1 0 0,0 1 1 0 0,0-1-1 0 0,0 0 1 0 0,0 0-1 0 0,0 1 1 0 0,0-1 0 0 0,0 0-1 0 0,0 0 1 0 0,0 1-1 0 0,0-1 1 0 0,0 0 0 0 0,0 0-1 0 0,0 1 1 0 0,0-1-1 0 0,0 0 1 0 0,0 0-1 0 0,1 1 1 0 0,-1-1 0 0 0,0 0-1 0 0,0 0 1 0 0,0 0-1 0 0,0 1 1 0 0,0-1-1 0 0,1 0 1 0 0,-1 0 0 0 0,0 0-1 0 0,0 1 1 0 0,0-1-1 0 0,1 0 1 0 0,-1 0-1 0 0,0 0 1 0 0,1 0 0 0 0,6 1-2138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2.2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65 118 1784 0 0,'-15'7'3541'0'0,"10"-5"-2678"0"0,0 1 1 0 0,0-1 0 0 0,0 1-1 0 0,0 0 1 0 0,-4 4 0 0 0,7-6-718 0 0,1 1 1 0 0,-1-1-1 0 0,1 1 1 0 0,0 0-1 0 0,0-1 1 0 0,0 1-1 0 0,0 0 1 0 0,0 0 0 0 0,0-1-1 0 0,0 1 1 0 0,1 0-1 0 0,-1 0 1 0 0,1 0-1 0 0,-1 0 1 0 0,1 0-1 0 0,0 0 1 0 0,0 0-1 0 0,0 3 1 0 0,-1-2-26 0 0,1 0-1 0 0,0 1 1 0 0,1-1 0 0 0,-1 0-1 0 0,1 0 1 0 0,-1 1 0 0 0,1-1 0 0 0,0 0-1 0 0,0 0 1 0 0,1 0 0 0 0,-1 0-1 0 0,0 0 1 0 0,1 0 0 0 0,0 0 0 0 0,0 0-1 0 0,0-1 1 0 0,0 1 0 0 0,0-1-1 0 0,0 1 1 0 0,1-1 0 0 0,-1 0 0 0 0,1 0-1 0 0,0 0 1 0 0,-1 0 0 0 0,1-1-1 0 0,5 3 1 0 0,8 3-47 0 0,0-1 0 0 0,0-1 0 0 0,1 0 0 0 0,0-1 0 0 0,-1-1 0 0 0,1-1 0 0 0,0 0 0 0 0,1-1 0 0 0,-1-1 0 0 0,0-1 0 0 0,0 0 0 0 0,0-1 0 0 0,0-1 0 0 0,-1-1 0 0 0,1 0 0 0 0,-1-1 0 0 0,0-1 0 0 0,17-8 0 0 0,-17 7-96 0 0,-1-1 0 0 0,0-1 0 0 0,0 0 0 0 0,25-21 0 0 0,-36 27 12 0 0,-1 0 1 0 0,0 0-1 0 0,0-1 0 0 0,0 1 1 0 0,0-1-1 0 0,0 1 0 0 0,-1-1 1 0 0,1 0-1 0 0,-1 0 1 0 0,0 0-1 0 0,0 0 0 0 0,-1-1 1 0 0,1 1-1 0 0,-1 0 0 0 0,0-1 1 0 0,0 1-1 0 0,-1-1 0 0 0,1 1 1 0 0,-1-1-1 0 0,0 1 1 0 0,0-1-1 0 0,-1 0 0 0 0,1 1 1 0 0,-2-5-1 0 0,1 4-4 0 0,-1 1-1 0 0,0-1 1 0 0,0 1 0 0 0,0 0-1 0 0,0 0 1 0 0,-1 0 0 0 0,1 0-1 0 0,-1 0 1 0 0,0 1 0 0 0,0-1-1 0 0,-1 1 1 0 0,1 0 0 0 0,-1 0 0 0 0,1 0-1 0 0,-1 0 1 0 0,0 1 0 0 0,0-1-1 0 0,0 1 1 0 0,-1 0 0 0 0,-6-2-1 0 0,4 2 37 0 0,0 0 0 0 0,0 0-1 0 0,0 1 1 0 0,0 0 0 0 0,0 0-1 0 0,0 1 1 0 0,0-1 0 0 0,0 2-1 0 0,-1-1 1 0 0,1 1 0 0 0,0 0-1 0 0,0 1 1 0 0,-6 1 0 0 0,0 2 169 0 0,0 1 1 0 0,1 0-1 0 0,0 0 0 0 0,0 1 1 0 0,1 1-1 0 0,0 0 1 0 0,0 1-1 0 0,1 0 0 0 0,0 0 1 0 0,0 1-1 0 0,-13 19 1 0 0,17-21-55 0 0,0 0 0 0 0,1 1 1 0 0,0-1-1 0 0,1 1 1 0 0,0 0-1 0 0,0 1 1 0 0,1-1-1 0 0,0 1 0 0 0,0-1 1 0 0,1 1-1 0 0,1 0 1 0 0,0 0-1 0 0,0 0 0 0 0,1 0 1 0 0,0 0-1 0 0,3 16 1 0 0,-2-20-107 0 0,0-1 1 0 0,1 0-1 0 0,0 1 1 0 0,0-1-1 0 0,0 0 1 0 0,0 0-1 0 0,1 0 0 0 0,0-1 1 0 0,0 1-1 0 0,0 0 1 0 0,8 7-1 0 0,-5-7-14 0 0,0 0 1 0 0,0 0-1 0 0,1 0 0 0 0,0 0 0 0 0,0-1 0 0 0,0 0 0 0 0,11 3 1 0 0,-1-1-211 0 0,0-1 1 0 0,0-1-1 0 0,1 0 1 0 0,-1-1-1 0 0,1-1 1 0 0,31-1 0 0 0,-20-3-1889 0 0,0-2 0 0 0,-1-1 0 0 0,36-10 0 0 0,-20 3-1610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6.00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293 61 1312 0 0,'-3'-3'751'0'0,"1"0"-1"0"0,-1 0 0 0 0,0 0 0 0 0,0 0 1 0 0,0 1-1 0 0,0-1 0 0 0,-1 1 0 0 0,1 0 1 0 0,-1 0-1 0 0,1 0 0 0 0,-1 0 0 0 0,1 1 1 0 0,-1-1-1 0 0,0 1 0 0 0,-5-1 1 0 0,2 1-365 0 0,1 1 0 0 0,0 0 0 0 0,0 0 0 0 0,-1 0 0 0 0,1 1 0 0 0,0 0 0 0 0,0 0 0 0 0,0 0 0 0 0,-7 3 0 0 0,-3 2-61 0 0,1 1-1 0 0,0 0 1 0 0,1 1-1 0 0,-1 1 0 0 0,1 0 1 0 0,-20 19-1 0 0,30-25-222 0 0,0 1-1 0 0,1-1 1 0 0,-1 1 0 0 0,1 0-1 0 0,0 1 1 0 0,0-1 0 0 0,0 1-1 0 0,0-1 1 0 0,1 1 0 0 0,0 0-1 0 0,0 0 1 0 0,0 0 0 0 0,1 0-1 0 0,-2 8 1 0 0,2-9-76 0 0,1 0 0 0 0,0 0 0 0 0,0 0 0 0 0,1 0 1 0 0,-1 0-1 0 0,1 0 0 0 0,0 0 0 0 0,0 0 0 0 0,0 0 0 0 0,0 0 0 0 0,1-1 1 0 0,-1 1-1 0 0,1-1 0 0 0,0 1 0 0 0,0-1 0 0 0,0 1 0 0 0,1-1 1 0 0,-1 0-1 0 0,1 0 0 0 0,3 3 0 0 0,6 4-33 0 0,0-1 1 0 0,1 1-1 0 0,-1-2 0 0 0,2 0 0 0 0,-1-1 1 0 0,1 0-1 0 0,1-1 0 0 0,-1 0 1 0 0,1-1-1 0 0,0-1 0 0 0,0-1 0 0 0,16 3 1 0 0,-12-4-44 0 0,-1-1 1 0 0,1 0-1 0 0,-1-1 0 0 0,1-1 1 0 0,-1-1-1 0 0,1 0 1 0 0,-1-2-1 0 0,0 0 1 0 0,31-11-1 0 0,-47 14-15 0 0,1 0 1 0 0,-1 0-1 0 0,1 0 0 0 0,-1-1 1 0 0,0 1-1 0 0,1-1 0 0 0,-1 0 1 0 0,0 1-1 0 0,0-1 0 0 0,0 0 1 0 0,0 0-1 0 0,-1 0 0 0 0,1 0 1 0 0,0-1-1 0 0,-1 1 0 0 0,0 0 1 0 0,3-5-1 0 0,-3 3-123 0 0,0 0 1 0 0,0 0-1 0 0,-1 0 0 0 0,1 0 0 0 0,-1 0 0 0 0,0 0 1 0 0,0 0-1 0 0,0 0 0 0 0,-1 0 0 0 0,-1-7 1 0 0,-2-6-376 0 0,-2 1 0 0 0,0 0-1 0 0,-1 0 1 0 0,-12-20 0 0 0,17 34 568 0 0,-4-10-92 0 0,-1 0 0 0 0,-1 1 1 0 0,0-1-1 0 0,0 2 0 0 0,-1-1 0 0 0,-19-15 0 0 0,22 21 160 0 0,0 1 1 0 0,0-1 0 0 0,0 2-1 0 0,-1-1 1 0 0,1 1-1 0 0,-1 0 1 0 0,0 0-1 0 0,0 0 1 0 0,0 1-1 0 0,0 1 1 0 0,-1-1-1 0 0,1 1 1 0 0,-1 0-1 0 0,-7 0 1 0 0,3 1 174 0 0,0 0 1 0 0,0 1-1 0 0,0 1 0 0 0,0 0 0 0 0,-18 5 1 0 0,24-5-186 0 0,1 0 0 0 0,-1 1 1 0 0,1 0-1 0 0,-1 0 0 0 0,1 0 1 0 0,0 1-1 0 0,0-1 0 0 0,1 1 1 0 0,-1 0-1 0 0,1 1 0 0 0,0-1 1 0 0,0 1-1 0 0,-3 5 0 0 0,3-5-41 0 0,1 0-1 0 0,0 0 0 0 0,1 0 1 0 0,-1 0-1 0 0,1 1 0 0 0,0-1 1 0 0,0 1-1 0 0,1-1 0 0 0,0 1 0 0 0,0 0 1 0 0,0 0-1 0 0,0 0 0 0 0,1-1 1 0 0,0 1-1 0 0,0 0 0 0 0,1 0 1 0 0,0 0-1 0 0,0 0 0 0 0,2 6 0 0 0,0-3 8 0 0,0-1 0 0 0,1 1 0 0 0,1-1-1 0 0,-1 0 1 0 0,1 0 0 0 0,0 0 0 0 0,1-1-1 0 0,0 1 1 0 0,0-2 0 0 0,0 1 0 0 0,11 8-1 0 0,-5-6 26 0 0,0 0-1 0 0,0-1 0 0 0,1 0 1 0 0,0-1-1 0 0,0-1 1 0 0,0 0-1 0 0,1 0 0 0 0,17 3 1 0 0,-24-7-58 0 0,1 0 0 0 0,-1-1 0 0 0,1 0 1 0 0,-1 0-1 0 0,1-1 0 0 0,0 0 0 0 0,-1 0 0 0 0,1-1 1 0 0,0 0-1 0 0,-1 0 0 0 0,1-1 0 0 0,-1 0 0 0 0,0 0 1 0 0,0-1-1 0 0,1 0 0 0 0,-2 0 0 0 0,12-7 0 0 0,-16 9-3 0 0,0-1 0 0 0,-1 1 1 0 0,1-1-1 0 0,0 0 0 0 0,-1 0 0 0 0,1 0 0 0 0,-1 1 0 0 0,0-2 0 0 0,0 1 0 0 0,0 0 0 0 0,0 0 0 0 0,0 0 0 0 0,0 0 0 0 0,0-1 0 0 0,-1 1 0 0 0,1 0 0 0 0,-1-1 0 0 0,1 1 0 0 0,-1 0 0 0 0,0-1 0 0 0,0 1 0 0 0,0 0 0 0 0,-1-4 0 0 0,-1-6-40 0 0,0 1 1 0 0,-1-1-1 0 0,-6-17 0 0 0,1 7 16 0 0,-8-30 5 0 0,-9-36 309 0 0,33 104 231 0 0,2 9-484 0 0,1 0-1 0 0,0-1 1 0 0,2 0 0 0 0,1-1 0 0 0,18 24 0 0 0,-25-39-53 0 0,-1 0 0 0 0,1 0 0 0 0,1-1 0 0 0,-1 0 0 0 0,1-1 0 0 0,1 1 0 0 0,-1-1 0 0 0,1-1 0 0 0,0 0 0 0 0,0 0 0 0 0,1-1 0 0 0,-1 0 0 0 0,1-1 0 0 0,0 1 0 0 0,0-2 0 0 0,15 3 0 0 0,-21-5-219 0 0,0 0 1 0 0,-1 0 0 0 0,1 0 0 0 0,-1 0-1 0 0,1-1 1 0 0,0 1 0 0 0,-1-1 0 0 0,1 0-1 0 0,-1 0 1 0 0,7-3 0 0 0,-8 3-593 0 0,1 0 0 0 0,-1-1 0 0 0,1 0-1 0 0,-1 1 1 0 0,0-1 0 0 0,0 0 0 0 0,0 0 0 0 0,4-4 0 0 0,0-3-2707 0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31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 1024 0 0,'-1'0'374'0'0,"1"0"-1"0"0,-1 0 1 0 0,1 0-1 0 0,-1 0 1 0 0,0 0-1 0 0,1 0 1 0 0,-1 0-1 0 0,1 0 1 0 0,-1 0-1 0 0,0 0 1 0 0,1 0-1 0 0,-1 0 1 0 0,1 1 0 0 0,-1-1-1 0 0,0 0 1 0 0,1 0-1 0 0,-1 1 1 0 0,1-1-1 0 0,-1 0 1 0 0,1 1-1 0 0,-1-1 1 0 0,1 1-1 0 0,0-1 1 0 0,-1 0-1 0 0,1 1 1 0 0,-1-1-1 0 0,1 1 1 0 0,0-1-1 0 0,-1 1 1 0 0,1 0-1 0 0,0 0-188 0 0,0 0-1 0 0,0 0 0 0 0,0 0 0 0 0,0 0 1 0 0,1 0-1 0 0,-1 0 0 0 0,0 0 0 0 0,1 0 1 0 0,-1 0-1 0 0,1-1 0 0 0,-1 1 1 0 0,1 0-1 0 0,-1 0 0 0 0,1 0 0 0 0,0-1 1 0 0,-1 1-1 0 0,1 0 0 0 0,0-1 0 0 0,-1 1 1 0 0,2 0-1 0 0,6 6 43 0 0,1 0 1 0 0,-1-1 0 0 0,1 0-1 0 0,1 0 1 0 0,11 5-1 0 0,11 4 19 0 0,-22-10-185 0 0,0 0-1 0 0,1-1 1 0 0,-1 0 0 0 0,1 0-1 0 0,12 2 1 0 0,-19-6-34 0 0,2 1-16 0 0,-1 0 1 0 0,0 0-1 0 0,0-1 0 0 0,6 0 1 0 0,-9 0 6 0 0,0-1 1 0 0,0 1-1 0 0,0 0 1 0 0,-1-1-1 0 0,1 0 1 0 0,0 1-1 0 0,0-1 1 0 0,0 0-1 0 0,-1 0 1 0 0,1 0-1 0 0,-1 0 1 0 0,1 0-1 0 0,-1-1 1 0 0,3-1-1 0 0,-4 3-13 0 0,0 0-1 0 0,0 0 1 0 0,0 0-1 0 0,0 0 0 0 0,0 0 1 0 0,0-1-1 0 0,0 1 1 0 0,0 0-1 0 0,0 0 1 0 0,1 0-1 0 0,-1 0 0 0 0,0 0 1 0 0,0 0-1 0 0,0 0 1 0 0,0-1-1 0 0,0 1 1 0 0,0 0-1 0 0,0 0 0 0 0,0 0 1 0 0,0 0-1 0 0,0 0 1 0 0,0 0-1 0 0,0 0 1 0 0,0-1-1 0 0,0 1 0 0 0,-1 0 1 0 0,1 0-1 0 0,0 0 1 0 0,0 0-1 0 0,0 0 0 0 0,0 0 1 0 0,0 0-1 0 0,0-1 1 0 0,0 1-1 0 0,0 0 1 0 0,0 0-1 0 0,0 0 0 0 0,0 0 1 0 0,0 0-1 0 0,-1 0 1 0 0,1 0-1 0 0,0 0 1 0 0,0 0-1 0 0,0 0 0 0 0,-8-4 202 0 0,-9 0 43 0 0,-25 2 98 0 0,1 1 1 0 0,-77 9 0 0 0,97-5-273 0 0,0-1 233 0 0,-36 9 0 0 0,51-8-235 0 0,11-2-92 0 0,11-2 39 0 0,121-38-293 0 0,-90 23 273 0 0,-9 4-39 0 0,-13 3 76 0 0,31-7 1 0 0,-56 16-36 0 0,1 0 0 0 0,-1 0 0 0 0,0 0-1 0 0,1 0 1 0 0,-1 0 0 0 0,0 0 0 0 0,0 0 0 0 0,1 0 0 0 0,-1 0 0 0 0,0 0 0 0 0,0-1 0 0 0,0 1-1 0 0,1 0 1 0 0,-1 0 0 0 0,0 0 0 0 0,0 0 0 0 0,0-1 0 0 0,1 1 0 0 0,-1 0 0 0 0,0 0 0 0 0,0 0-1 0 0,0-1 1 0 0,0 1 0 0 0,1 0 0 0 0,-1 0 0 0 0,0-1 0 0 0,0 1 0 0 0,0 0 0 0 0,0-1 0 0 0,0 1 0 0 0,0 0 0 0 0,0 0 0 0 0,0 0 0 0 0,-1 0 0 0 0,1-1 1 0 0,0 1-1 0 0,0 0 0 0 0,0 0 0 0 0,0 0 0 0 0,-1 0 0 0 0,1 0 0 0 0,0 0 1 0 0,0-1-1 0 0,0 1 0 0 0,0 0 0 0 0,-1 0 0 0 0,1 0 0 0 0,0 0 0 0 0,0 0 1 0 0,0 0-1 0 0,-1 0 0 0 0,1 0 0 0 0,0 0 0 0 0,0 0 0 0 0,0 0 0 0 0,-1 0 1 0 0,1 0-1 0 0,0 0 0 0 0,0 0 0 0 0,0 0 0 0 0,-1 0 0 0 0,1 0 1 0 0,0 1-1 0 0,0-1 0 0 0,0 0 0 0 0,-1 0 0 0 0,1 0 0 0 0,0 0 0 0 0,0 0 1 0 0,-24 9 27 0 0,-30 14 54 0 0,48-20-78 0 0,1 0 0 0 0,0 0-1 0 0,0 0 1 0 0,0 1 0 0 0,0 0-1 0 0,0 0 1 0 0,-4 6 0 0 0,8-10-16 0 0,1 1 0 0 0,-1-1-1 0 0,1 1 1 0 0,0-1 0 0 0,-1 1 0 0 0,1-1 0 0 0,-1 1 0 0 0,1-1 0 0 0,0 1 0 0 0,0-1 0 0 0,-1 1 0 0 0,1 0 0 0 0,0-1 0 0 0,0 1 0 0 0,0-1 0 0 0,0 1 0 0 0,0 0 0 0 0,0-1 0 0 0,0 1 0 0 0,0 0 0 0 0,0-1 0 0 0,0 1 0 0 0,0-1 0 0 0,0 1 0 0 0,0 0 0 0 0,0-1 0 0 0,0 1 0 0 0,1-1 0 0 0,-1 1 0 0 0,0 0 0 0 0,0-1 0 0 0,1 1 0 0 0,-1-1 0 0 0,0 1 0 0 0,1-1 0 0 0,-1 1 0 0 0,1-1 0 0 0,-1 0 0 0 0,0 1-1 0 0,1-1 1 0 0,-1 1 0 0 0,1-1 0 0 0,0 0 0 0 0,-1 1 0 0 0,1-1 0 0 0,-1 0 0 0 0,1 0 0 0 0,-1 1 0 0 0,1-1 0 0 0,0 0 0 0 0,-1 0 0 0 0,2 0 0 0 0,4 2-556 0 0,1 0-1 0 0,0 0 1 0 0,11 0-1 0 0,-13-1-522 0 0,30 1-7700 0 0,-24-1 6249 0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31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82 191 600 0 0,'6'-25'3863'0'0,"-3"10"1813"0"0,9-27 0 0 0,-8 37-3264 0 0,-3 11-935 0 0,-3 11-418 0 0,-19 55 516 0 0,-8 30-331 0 0,-17 64 499 0 0,46-166-1741 0 0,0 1 0 0 0,0-1 0 0 0,0 1 0 0 0,0-1 0 0 0,0 1-1 0 0,0-1 1 0 0,0 1 0 0 0,0-1 0 0 0,0 0 0 0 0,0 1 0 0 0,0-1 0 0 0,-1 1-1 0 0,1-1 1 0 0,0 1 0 0 0,0-1 0 0 0,-1 0 0 0 0,1 1 0 0 0,0-1-1 0 0,-1 0 1 0 0,1 1 0 0 0,0-1 0 0 0,-1 0 0 0 0,1 1 0 0 0,0-1 0 0 0,-1 1-1 0 0,-3-13 59 0 0,4 3-53 0 0,0 0 0 0 0,0 0 1 0 0,1 0-1 0 0,0 0 0 0 0,1 0 0 0 0,3-10 0 0 0,-2 5-5 0 0,8-35-22 0 0,19-75 16 0 0,-25 108 13 0 0,0 0 0 0 0,2 0-1 0 0,0 1 1 0 0,1 0 0 0 0,14-21-1 0 0,-22 36-1 0 0,1-1 0 0 0,-1 0-1 0 0,1 0 1 0 0,-1 1 0 0 0,1-1-1 0 0,-1 0 1 0 0,1 1 0 0 0,-1-1-1 0 0,1 0 1 0 0,0 1 0 0 0,-1-1-1 0 0,1 1 1 0 0,0-1 0 0 0,0 1-1 0 0,-1 0 1 0 0,1-1 0 0 0,0 1-1 0 0,0 0 1 0 0,-1-1-1 0 0,1 1 1 0 0,0 0 0 0 0,0 0-1 0 0,0 0 1 0 0,0 0 0 0 0,0 0-1 0 0,-1 0 1 0 0,1 0 0 0 0,0 0-1 0 0,0 0 1 0 0,0 0 0 0 0,1 0-1 0 0,-1 1 12 0 0,0 0 1 0 0,0 0-1 0 0,0 0 0 0 0,0 0 0 0 0,0 0 0 0 0,0 0 1 0 0,0 0-1 0 0,0 0 0 0 0,0 1 0 0 0,0-1 0 0 0,0 0 0 0 0,-1 0 1 0 0,1 1-1 0 0,-1-1 0 0 0,1 0 0 0 0,-1 1 0 0 0,1 2 1 0 0,5 23 154 0 0,2 34 0 0 0,1 12-57 0 0,-6-61-96 0 0,-1 2 19 0 0,1-1 0 0 0,1 0 0 0 0,5 14 1 0 0,-8-24-27 0 0,0 0 0 0 0,0 0 0 0 0,1 0 0 0 0,-1 0 0 0 0,1-1 1 0 0,0 1-1 0 0,0-1 0 0 0,0 1 0 0 0,0-1 0 0 0,1 0 1 0 0,-1 1-1 0 0,0-1 0 0 0,1-1 0 0 0,0 1 0 0 0,-1 0 1 0 0,1 0-1 0 0,0-1 0 0 0,5 2 0 0 0,-6-2-11 0 0,1-1-1 0 0,-1 0 1 0 0,0 0-1 0 0,1 0 1 0 0,-1 0-1 0 0,0 0 0 0 0,1 0 1 0 0,-1-1-1 0 0,0 1 1 0 0,1-1-1 0 0,-1 1 1 0 0,0-1-1 0 0,0 0 1 0 0,0 0-1 0 0,0 0 1 0 0,0 0-1 0 0,0 0 1 0 0,0-1-1 0 0,0 1 1 0 0,0-1-1 0 0,0 1 1 0 0,-1-1-1 0 0,1 0 1 0 0,0 1-1 0 0,1-4 1 0 0,5-5-1 0 0,-1-1 1 0 0,-1 0-1 0 0,8-16 0 0 0,-11 21 7 0 0,4-9-10 0 0,-1 0 0 0 0,0-1-1 0 0,-1 0 1 0 0,-1 0 0 0 0,4-30-1 0 0,-2-84-22 0 0,-6 122 19 0 0,-2-29 10 0 0,2 37-4 0 0,0 0 0 0 0,0-1 0 0 0,-1 1 0 0 0,1 0 0 0 0,0 0 0 0 0,0 0 0 0 0,0 0 1 0 0,0 0-1 0 0,0 0 0 0 0,-1 0 0 0 0,1-1 0 0 0,0 1 0 0 0,0 0 0 0 0,0 0 0 0 0,0 0 0 0 0,0 0 0 0 0,-1 0 1 0 0,1 0-1 0 0,0 0 0 0 0,0 0 0 0 0,0 0 0 0 0,-1 0 0 0 0,1 0 0 0 0,0 0 0 0 0,0 0 0 0 0,0 0 0 0 0,0 0 0 0 0,-1 0 1 0 0,1 0-1 0 0,0 0 0 0 0,0 0 0 0 0,0 0 0 0 0,0 0 0 0 0,-1 0 0 0 0,1 0 0 0 0,0 0 0 0 0,0 1 0 0 0,0-1 1 0 0,0 0-1 0 0,0 0 0 0 0,-1 0 0 0 0,1 0 0 0 0,0 0 0 0 0,0 0 0 0 0,0 1 0 0 0,0-1 0 0 0,0 0 0 0 0,0 0 1 0 0,0 0-1 0 0,0 0 0 0 0,-1 0 0 0 0,1 1 0 0 0,-7 7 4 0 0,2-1-78 0 0,0 0-1 0 0,1 1 1 0 0,0 0-1 0 0,0 0 1 0 0,0 0 0 0 0,1 1-1 0 0,1-1 1 0 0,-4 15-1 0 0,4-11-772 0 0,1 0-1 0 0,0 0 0 0 0,1 15 0 0 0,0-22-860 0 0,1 1-1 0 0,0 0 1 0 0,3 9 0 0 0,0 0-3191 0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32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45 1792 0 0,'-1'-1'603'0'0,"0"1"1"0"0,0-1-1 0 0,0 0 0 0 0,0 1 0 0 0,0-1 0 0 0,0 0 0 0 0,0 0 0 0 0,0 0 0 0 0,0 0 0 0 0,0 0 0 0 0,1 0 0 0 0,-1 0 0 0 0,0 0 1 0 0,1-1-1 0 0,-1 1 0 0 0,1 0 0 0 0,-1 0 0 0 0,0-2 0 0 0,1 3-355 0 0,0-1 1 0 0,0 1-1 0 0,1-1 0 0 0,-1 1 1 0 0,0-1-1 0 0,0 1 0 0 0,0-1 0 0 0,0 1 1 0 0,0-1-1 0 0,1 1 0 0 0,-1 0 1 0 0,0-1-1 0 0,0 1 0 0 0,1-1 1 0 0,-1 1-1 0 0,0 0 0 0 0,1-1 1 0 0,-1 1-1 0 0,0 0 0 0 0,1 0 1 0 0,-1-1-1 0 0,1 1 0 0 0,-1 0 1 0 0,1-1-1 0 0,12-3 597 0 0,17 0-639 0 0,1 0-1 0 0,0 2 0 0 0,1 1 1 0 0,-1 2-1 0 0,0 0 1 0 0,0 3-1 0 0,30 6 0 0 0,-59-9-302 0 0,0-1-1 0 0,0 1 1 0 0,-1-1-1 0 0,1 1 0 0 0,0 0 1 0 0,0-1-1 0 0,-1 1 1 0 0,1 0-1 0 0,2 2 1 0 0,-3-2-172 0 0,-1-1 0 0 0,1 1 0 0 0,-1 0 0 0 0,1-1 0 0 0,-1 1 0 0 0,1 0 0 0 0,-1-1 0 0 0,0 1 1 0 0,1 0-1 0 0,-1 0 0 0 0,0-1 0 0 0,1 1 0 0 0,-1 0 0 0 0,0 0 0 0 0,0-1 0 0 0,0 1 0 0 0,0 1 0 0 0,0 2-2339 0 0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32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72 2857 0 0,'2'-1'9155'0'0,"5"-1"-3728"0"0,18-3-2163 0 0,32-7-3821 0 0,5-6 532 0 0,-33 8-1348 0 0,1 2-1 0 0,40-6 1 0 0,-58 12-569 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33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180 195 1496 0 0,'-2'-4'1545'0'0,"0"-1"-1"0"0,0 0 1 0 0,-1 1 0 0 0,1 0-1 0 0,-1 0 1 0 0,0-1-1 0 0,0 1 1 0 0,-7-6-1 0 0,8 8-1333 0 0,1 1-1 0 0,-1 1 0 0 0,0-1 0 0 0,1 0 0 0 0,-1 0 1 0 0,0 1-1 0 0,1-1 0 0 0,-1 0 0 0 0,0 1 0 0 0,0 0 1 0 0,0-1-1 0 0,1 1 0 0 0,-1 0 0 0 0,0 0 0 0 0,0 0 1 0 0,0 0-1 0 0,0 1 0 0 0,1-1 0 0 0,-1 0 1 0 0,0 1-1 0 0,0-1 0 0 0,1 1 0 0 0,-1-1 0 0 0,0 1 1 0 0,0 0-1 0 0,1 0 0 0 0,-3 2 0 0 0,-4 2-17 0 0,1 0-1 0 0,0 0 1 0 0,1 1-1 0 0,-1 0 1 0 0,1 0-1 0 0,0 0 1 0 0,1 1-1 0 0,0 0 1 0 0,0 0-1 0 0,0 0 1 0 0,1 1-1 0 0,0 0 1 0 0,0 0-1 0 0,1 0 1 0 0,-4 11-1 0 0,5-9-131 0 0,0-1-1 0 0,0 1 0 0 0,0 0 0 0 0,2 0 1 0 0,-1-1-1 0 0,1 1 0 0 0,0 0 0 0 0,1 0 0 0 0,0 0 1 0 0,1-1-1 0 0,0 1 0 0 0,0 0 0 0 0,6 11 1 0 0,-5-12-79 0 0,2-1 0 0 0,-1 0 1 0 0,1-1-1 0 0,0 1 0 0 0,0-1 1 0 0,1 0-1 0 0,0 0 0 0 0,0-1 1 0 0,1 0-1 0 0,0 0 0 0 0,0 0 1 0 0,0-1-1 0 0,11 6 0 0 0,-13-8-2 0 0,0-1 1 0 0,0 1-1 0 0,0-1 0 0 0,1-1 0 0 0,-1 1 0 0 0,1-1 1 0 0,-1 1-1 0 0,1-2 0 0 0,0 1 0 0 0,-1 0 1 0 0,1-1-1 0 0,0 0 0 0 0,-1-1 0 0 0,1 1 0 0 0,0-1 1 0 0,-1 0-1 0 0,1-1 0 0 0,-1 1 0 0 0,1-1 0 0 0,-1 0 1 0 0,0 0-1 0 0,6-4 0 0 0,0-1 12 0 0,1 0 0 0 0,-2-1-1 0 0,1 0 1 0 0,-1-1 0 0 0,0 0 0 0 0,-1 0 0 0 0,15-20-1 0 0,-19 21 9 0 0,0 0 0 0 0,0-1-1 0 0,-1 1 1 0 0,0-1-1 0 0,0 0 1 0 0,-1 0-1 0 0,0-1 1 0 0,-1 1 0 0 0,0 0-1 0 0,-1-1 1 0 0,1-14-1 0 0,-2 8-6 0 0,-1-1 0 0 0,0 1 0 0 0,-1 0 0 0 0,-1-1 0 0 0,-1 1 0 0 0,0 0 0 0 0,-11-26-1 0 0,10 30 1 0 0,-1 0 0 0 0,0 1 0 0 0,0 0 0 0 0,-1 1-1 0 0,0-1 1 0 0,-1 1 0 0 0,0 0 0 0 0,-1 1 0 0 0,0 0-1 0 0,-16-12 1 0 0,20 17 12 0 0,0 1-1 0 0,-1 0 1 0 0,1 0 0 0 0,-1 1-1 0 0,0 0 1 0 0,0 0-1 0 0,0 0 1 0 0,0 0 0 0 0,0 1-1 0 0,0 0 1 0 0,0 0-1 0 0,0 1 1 0 0,-1 0 0 0 0,1 0-1 0 0,0 0 1 0 0,0 1-1 0 0,0 0 1 0 0,0 0 0 0 0,-11 4-1 0 0,11-3-36 0 0,-1 1-1 0 0,1 0 1 0 0,-1 0-1 0 0,1 1 1 0 0,0-1-1 0 0,0 2 1 0 0,1-1-1 0 0,-1 0 1 0 0,1 1-1 0 0,0 0 1 0 0,0 0-1 0 0,1 1 1 0 0,-1 0 0 0 0,1-1-1 0 0,0 1 1 0 0,-5 13-1 0 0,5-10-655 0 0,0 2 1 0 0,1-1-1 0 0,0 0 0 0 0,-3 16 0 0 0,6-18-926 0 0,-1-1-1 0 0,1 1 1 0 0,0 0-1 0 0,1 7 0 0 0,3 9-4413 0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34.5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1 108 512 0 0,'0'-11'3262'0'0,"0"0"0"0"0,3-14-1 0 0,-3 22-2615 0 0,1 0 0 0 0,0 0 0 0 0,0-1 0 0 0,0 1 0 0 0,0 0 0 0 0,0 0 0 0 0,1 0 0 0 0,-1 0 0 0 0,1 0 0 0 0,0 1 0 0 0,4-6 0 0 0,-5 8-566 0 0,-1-1 1 0 0,0 1-1 0 0,1-1 0 0 0,-1 1 1 0 0,1-1-1 0 0,-1 1 0 0 0,1-1 1 0 0,-1 1-1 0 0,1-1 0 0 0,0 1 0 0 0,-1 0 1 0 0,1-1-1 0 0,-1 1 0 0 0,1 0 1 0 0,0 0-1 0 0,-1 0 0 0 0,1-1 1 0 0,0 1-1 0 0,-1 0 0 0 0,1 0 0 0 0,0 0 1 0 0,-1 0-1 0 0,1 0 0 0 0,0 0 1 0 0,-1 0-1 0 0,1 0 0 0 0,0 0 1 0 0,-1 1-1 0 0,1-1 0 0 0,0 0 1 0 0,-1 0-1 0 0,1 0 0 0 0,-1 1 0 0 0,1-1 1 0 0,0 0-1 0 0,-1 1 0 0 0,1-1 1 0 0,-1 1-1 0 0,1-1 0 0 0,-1 1 1 0 0,1-1-1 0 0,-1 1 0 0 0,1-1 0 0 0,-1 1 1 0 0,0-1-1 0 0,1 1 0 0 0,-1-1 1 0 0,0 1-1 0 0,1 0 0 0 0,-1-1 1 0 0,0 1-1 0 0,0 0 0 0 0,1 0 0 0 0,0 4 38 0 0,1-1-1 0 0,-1 1 0 0 0,0-1 0 0 0,0 1 1 0 0,0-1-1 0 0,0 8 0 0 0,-2 5 141 0 0,-1 0 0 0 0,-1 0 0 0 0,-1 0 1 0 0,-6 19-1 0 0,-7 31 213 0 0,14-51-430 0 0,1 0 0 0 0,0 0 1 0 0,2 0-1 0 0,-1 0 0 0 0,2 0 0 0 0,0 0 0 0 0,6 28 0 0 0,-7-42-39 0 0,1 0 0 0 0,-1 0 1 0 0,1 0-1 0 0,0 0 0 0 0,-1 0 0 0 0,1-1 0 0 0,0 1 0 0 0,0 0 0 0 0,1 0 0 0 0,-1 0 0 0 0,0-1 0 0 0,0 1 0 0 0,1-1 0 0 0,-1 1 0 0 0,1-1 0 0 0,2 3 0 0 0,-3-5 0 0 0,-1 1 1 0 0,1 0-1 0 0,-1 0 0 0 0,0 0 1 0 0,1 0-1 0 0,-1 0 0 0 0,1-1 1 0 0,-1 1-1 0 0,0 0 0 0 0,1 0 0 0 0,-1 0 1 0 0,0-1-1 0 0,1 1 0 0 0,-1 0 1 0 0,0-1-1 0 0,1 1 0 0 0,-1 0 1 0 0,0-1-1 0 0,0 1 0 0 0,1 0 0 0 0,-1-1 1 0 0,0 1-1 0 0,0-1 0 0 0,0 1 1 0 0,1 0-1 0 0,-1-1 0 0 0,0 1 1 0 0,0-1-1 0 0,0 1 0 0 0,0-1 1 0 0,4-16-66 0 0,-4 15 57 0 0,2-18 29 0 0,-1 0 0 0 0,-1 1 1 0 0,0-1-1 0 0,-2 0 1 0 0,-5-27-1 0 0,-2-36 57 0 0,9 80-73 0 0,0-63 31 0 0,0 61-31 0 0,1-1-1 0 0,0 1 0 0 0,0 0 0 0 0,0-1 1 0 0,0 1-1 0 0,1 0 0 0 0,0 0 0 0 0,0 0 1 0 0,5-8-1 0 0,-6 12 4 0 0,-1 1 0 0 0,0-1 0 0 0,1 0-1 0 0,-1 1 1 0 0,1-1 0 0 0,-1 1 0 0 0,1-1 0 0 0,-1 1 0 0 0,1-1 0 0 0,-1 1 0 0 0,1-1 0 0 0,-1 1 0 0 0,1 0 0 0 0,0-1-1 0 0,-1 1 1 0 0,1 0 0 0 0,0-1 0 0 0,-1 1 0 0 0,1 0 0 0 0,0 0 0 0 0,-1 0 0 0 0,3-1 0 0 0,-3 2 2 0 0,1-1 0 0 0,0 0-1 0 0,-1 0 1 0 0,1 1 0 0 0,0-1 0 0 0,-1 1 0 0 0,1-1 0 0 0,0 1 0 0 0,-1-1 0 0 0,1 1 0 0 0,-1-1 0 0 0,1 1 0 0 0,-1-1 0 0 0,1 1-1 0 0,-1-1 1 0 0,0 1 0 0 0,1 0 0 0 0,0 0 0 0 0,2 6 68 0 0,0 0-1 0 0,-1 1 0 0 0,4 11 1 0 0,-4-8-49 0 0,10 25 132 0 0,1 4 25 0 0,26 57-1 0 0,-32-82-167 0 0,1-1-1 0 0,0 0 0 0 0,1-1 0 0 0,16 19 0 0 0,-22-29-16 0 0,0 0 0 0 0,0 0 0 0 0,0 0 0 0 0,0-1 0 0 0,1 1 0 0 0,-1-1 0 0 0,1 0 0 0 0,0 0-1 0 0,-1-1 1 0 0,6 3 0 0 0,-6-4-3 0 0,-1 1 0 0 0,1-1 0 0 0,-1 0 0 0 0,1 1 0 0 0,0-1 0 0 0,-1-1 0 0 0,1 1 0 0 0,-1 0 0 0 0,1 0 0 0 0,-1-1 0 0 0,1 0 0 0 0,-1 1-1 0 0,1-1 1 0 0,-1 0 0 0 0,1 0 0 0 0,-1 0 0 0 0,4-3 0 0 0,-1 0-6 0 0,-1 1 0 0 0,0-1 0 0 0,-1 0 1 0 0,1 0-1 0 0,0 0 0 0 0,-1 0 0 0 0,0 0 0 0 0,0-1 0 0 0,-1 0 0 0 0,1 1 0 0 0,-1-1 0 0 0,0 0 0 0 0,0 0 1 0 0,2-10-1 0 0,0-1 14 0 0,-2 1 0 0 0,0-1 0 0 0,1-28 0 0 0,-4 27-7 0 0,-1 0-1 0 0,0 1 1 0 0,-1-1 0 0 0,-1 1-1 0 0,-1-1 1 0 0,0 1-1 0 0,-1 1 1 0 0,-1-1 0 0 0,0 1-1 0 0,-9-15 1 0 0,15 30-1 0 0,1-1 0 0 0,0 0 0 0 0,-1 0 0 0 0,1 1 0 0 0,-1-1 0 0 0,1 1 1 0 0,-1-1-1 0 0,1 0 0 0 0,-1 1 0 0 0,0-1 0 0 0,1 1 0 0 0,-1-1 0 0 0,0 1 0 0 0,1-1 0 0 0,-1 1 1 0 0,0 0-1 0 0,1-1 0 0 0,-1 1 0 0 0,-1 0 0 0 0,2 0-2 0 0,-1 0 0 0 0,1 0 0 0 0,-1 0 0 0 0,1 0 0 0 0,-1 0 0 0 0,1 0 0 0 0,-1 0 0 0 0,1 0 0 0 0,0 1 0 0 0,-1-1 0 0 0,1 0 0 0 0,-1 0 0 0 0,1 1-1 0 0,0-1 1 0 0,-1 0 0 0 0,1 0 0 0 0,0 1 0 0 0,-1-1 0 0 0,1 0 0 0 0,0 1 0 0 0,0-1 0 0 0,-1 1 0 0 0,1-1 0 0 0,0 1 0 0 0,-1 0-24 0 0,1 0 0 0 0,-1 0-1 0 0,1 1 1 0 0,-1-1 0 0 0,1 0-1 0 0,0 0 1 0 0,0 1 0 0 0,-1-1-1 0 0,1 0 1 0 0,0 0 0 0 0,0 1-1 0 0,0-1 1 0 0,1 0 0 0 0,-1 0-1 0 0,0 1 1 0 0,0-1 0 0 0,1 0 0 0 0,-1 0-1 0 0,1 0 1 0 0,-1 1 0 0 0,1-1-1 0 0,-1 0 1 0 0,2 2 0 0 0,3 1-592 0 0,0 1 1 0 0,0-1-1 0 0,0 0 1 0 0,0-1 0 0 0,1 0-1 0 0,-1 1 1 0 0,1-2-1 0 0,10 5 1 0 0,10 5-6540 0 0,-11-3 1583 0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34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13 2617 0 0,'-3'-9'5512'0'0,"6"5"-1494"0"0,13 4-35 0 0,-9 1-3866 0 0,11 0 516 0 0,-1 1 0 0 0,1 1 0 0 0,-1 0 0 0 0,0 1 0 0 0,0 1 0 0 0,-1 1 0 0 0,27 12 0 0 0,-31-11-419 0 0,0 0 1 0 0,0 1 0 0 0,0 0-1 0 0,-1 1 1 0 0,0 0 0 0 0,-1 1-1 0 0,0 0 1 0 0,0 1-1 0 0,13 20 1 0 0,-11-12 27 0 0,-1 1 1 0 0,-2 0-1 0 0,0 0 1 0 0,-1 1-1 0 0,-1 0 1 0 0,0 0-1 0 0,-2 0 1 0 0,-1 1-1 0 0,-1 0 1 0 0,2 32-1 0 0,-5-24-214 0 0,-1 0 1 0 0,-1 0-1 0 0,-1 0 0 0 0,-2 0 0 0 0,-1 0 0 0 0,-1-1 0 0 0,-13 33 1 0 0,14-49-184 0 0,0 0-1 0 0,0 0 1 0 0,-1 0 0 0 0,-1-1 0 0 0,0 0 0 0 0,-15 17 0 0 0,12-18-1517 0 0,1-1 1 0 0,-2 0-1 0 0,-17 13 0 0 0,10-11-2134 0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47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13 301 512 0 0,'-12'1'7539'0'0,"21"4"-2927"0"0,3-1-4261 0 0,0-1 1 0 0,0 0 0 0 0,0-1 0 0 0,1 0-1 0 0,-1-1 1 0 0,20 0 0 0 0,75-11 91 0 0,-102 10-408 0 0,10-3-15 0 0,0 0 0 0 0,0 0-1 0 0,16-7 1 0 0,-23 8-17 0 0,0-2 0 0 0,0 0-1 0 0,0 0 1 0 0,-1 0 0 0 0,1-1 0 0 0,12-10 0 0 0,-18 13 2 0 0,0-1 0 0 0,1 0 0 0 0,-1 1 0 0 0,0-1 1 0 0,0 0-1 0 0,-1 0 0 0 0,1-1 0 0 0,-1 1 0 0 0,1 0 0 0 0,-1 0 0 0 0,0-1 0 0 0,0 1 0 0 0,-1-1 0 0 0,1 1 1 0 0,-1-1-1 0 0,1 1 0 0 0,-1-1 0 0 0,0 1 0 0 0,-1-1 0 0 0,1 1 0 0 0,0-1 0 0 0,-1 1 0 0 0,0-1 0 0 0,-2-5 1 0 0,-3-8 110 0 0,-1 1 0 0 0,0 1 0 0 0,-17-27 0 0 0,14 25 150 0 0,7 13-148 0 0,0-1 1 0 0,0 1 0 0 0,0-1-1 0 0,-1 1 1 0 0,0 0 0 0 0,1 1-1 0 0,-2-1 1 0 0,1 1 0 0 0,0 0-1 0 0,0-1 1 0 0,-1 2 0 0 0,0-1 0 0 0,0 1-1 0 0,0-1 1 0 0,0 1 0 0 0,0 1-1 0 0,-6-2 1 0 0,8 2-28 0 0,-1 1 1 0 0,1-1-1 0 0,0 1 0 0 0,-1 0 0 0 0,1 0 1 0 0,-1 0-1 0 0,1 1 0 0 0,-1-1 0 0 0,1 1 1 0 0,0 0-1 0 0,-1 0 0 0 0,1 0 0 0 0,0 0 1 0 0,0 1-1 0 0,0-1 0 0 0,0 1 0 0 0,0 0 1 0 0,0 0-1 0 0,0 0 0 0 0,0 0 0 0 0,1 0 1 0 0,-1 1-1 0 0,1-1 0 0 0,0 1 0 0 0,0 0 1 0 0,0 0-1 0 0,-3 4 0 0 0,-2 5 75 0 0,1 1-1 0 0,0 0 1 0 0,1 0 0 0 0,1 0-1 0 0,0 0 1 0 0,-3 20 0 0 0,4-12-17 0 0,1 1 1 0 0,1-1-1 0 0,2 33 1 0 0,3-24-7 0 0,1-1 1 0 0,11 35-1 0 0,-11-44-116 0 0,-2-7 6 0 0,1 0 0 0 0,0-1-1 0 0,0 1 1 0 0,1-1 0 0 0,1 0-1 0 0,0-1 1 0 0,10 15 0 0 0,-16-26-32 0 0,1 1-1 0 0,-1-1 1 0 0,0 1 0 0 0,1-1 0 0 0,-1 1-1 0 0,1-1 1 0 0,-1 1 0 0 0,1-1 0 0 0,-1 1 0 0 0,1-1-1 0 0,0 0 1 0 0,-1 1 0 0 0,1-1 0 0 0,-1 0 0 0 0,1 0-1 0 0,0 1 1 0 0,-1-1 0 0 0,1 0 0 0 0,0 0 0 0 0,-1 0-1 0 0,1 0 1 0 0,0 0 0 0 0,-1 0 0 0 0,1 0 0 0 0,0 0-1 0 0,-1 0 1 0 0,1 0 0 0 0,1-1 0 0 0,-1 1-5 0 0,1-1 0 0 0,-1 0 0 0 0,0 0 0 0 0,1 0 0 0 0,-1 0 0 0 0,0 0 0 0 0,0 0 0 0 0,0-1 0 0 0,0 1 0 0 0,0 0 0 0 0,2-3 0 0 0,1-3-24 0 0,0 0 1 0 0,-1 0-1 0 0,5-15 1 0 0,-5 12 16 0 0,1-1 0 0 0,-1 2 0 0 0,2-1 0 0 0,-1 0 0 0 0,1 1 0 0 0,1 0 0 0 0,6-9 0 0 0,-9 15 8 0 0,-1 0-1 0 0,1 1 1 0 0,0-1-1 0 0,0 0 1 0 0,0 1-1 0 0,0 0 0 0 0,0 0 1 0 0,1 0-1 0 0,-1 0 1 0 0,1 0-1 0 0,-1 1 1 0 0,1-1-1 0 0,0 1 1 0 0,-1 0-1 0 0,1 0 1 0 0,0 0-1 0 0,0 1 0 0 0,0 0 1 0 0,0-1-1 0 0,0 1 1 0 0,0 0-1 0 0,5 2 1 0 0,-3-1 3 0 0,0 0 0 0 0,-1 1 1 0 0,1-1-1 0 0,0 1 1 0 0,-1 1-1 0 0,1-1 1 0 0,-1 1-1 0 0,0 0 0 0 0,0 1 1 0 0,0-1-1 0 0,0 1 1 0 0,0 0-1 0 0,-1 0 0 0 0,6 6 1 0 0,4 7 3 0 0,-1 1 0 0 0,18 31 1 0 0,-2-4 2 0 0,-28-43-27 0 0,1 1 0 0 0,-1-1 0 0 0,1 0-1 0 0,0 0 1 0 0,0 0 0 0 0,0 0 0 0 0,0 0-1 0 0,0 0 1 0 0,0-1 0 0 0,1 1 0 0 0,-1-1-1 0 0,1 0 1 0 0,-1 1 0 0 0,1-1 0 0 0,4 1-1 0 0,-4-2-230 0 0,-1 1-1 0 0,1-1 1 0 0,-1-1-1 0 0,1 1 0 0 0,-1 0 1 0 0,1 0-1 0 0,-1-1 0 0 0,0 0 1 0 0,1 1-1 0 0,-1-1 1 0 0,1 0-1 0 0,-1 0 0 0 0,0 0 1 0 0,0 0-1 0 0,0-1 1 0 0,0 1-1 0 0,4-3 0 0 0,3-4-1901 0 0,1 0-328 0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47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195 179 8 0 0,'3'-2'308'0'0,"0"0"0"0"0,0-1 0 0 0,-1 1 1 0 0,1-1-1 0 0,-1 0 0 0 0,0 0 0 0 0,0 0 0 0 0,0 0 0 0 0,0 0 0 0 0,-1 0 1 0 0,1 0-1 0 0,-1 0 0 0 0,0-1 0 0 0,0 1 0 0 0,0-1 0 0 0,0 1 0 0 0,0-1 1 0 0,-1 1-1 0 0,0-1 0 0 0,0-4 0 0 0,0 2 258 0 0,0-1 0 0 0,0 1-1 0 0,-1 0 1 0 0,0 0 0 0 0,-1 0 0 0 0,1 1-1 0 0,-1-1 1 0 0,0 0 0 0 0,-1 0 0 0 0,1 1-1 0 0,-5-7 1 0 0,5 9-347 0 0,0 1 0 0 0,0-1 0 0 0,-1 1 0 0 0,1-1-1 0 0,0 1 1 0 0,-1 0 0 0 0,0 0 0 0 0,0 0 0 0 0,1 0 0 0 0,-1 1 0 0 0,0-1 0 0 0,0 1-1 0 0,0 0 1 0 0,-1 0 0 0 0,1 0 0 0 0,0 0 0 0 0,0 0 0 0 0,-1 1 0 0 0,1 0-1 0 0,0-1 1 0 0,-1 1 0 0 0,1 0 0 0 0,0 1 0 0 0,-7 0 0 0 0,5 0-81 0 0,1 0 0 0 0,-1 0 1 0 0,0 1-1 0 0,0-1 1 0 0,0 1-1 0 0,1 0 0 0 0,-1 0 1 0 0,1 1-1 0 0,0 0 1 0 0,0-1-1 0 0,0 1 0 0 0,0 1 1 0 0,0-1-1 0 0,0 1 0 0 0,-5 6 1 0 0,2 1 29 0 0,1-1 0 0 0,-1 1 1 0 0,2 1-1 0 0,0-1 0 0 0,0 1 1 0 0,1 0-1 0 0,0 0 0 0 0,1 0 0 0 0,1 1 1 0 0,0-1-1 0 0,0 1 0 0 0,1 13 1 0 0,1-19-168 0 0,0 0 1 0 0,1 0 0 0 0,0-1 0 0 0,0 1 0 0 0,1 0-1 0 0,0 0 1 0 0,0-1 0 0 0,0 1 0 0 0,1-1 0 0 0,0 0 0 0 0,0 0-1 0 0,1 0 1 0 0,-1 0 0 0 0,1-1 0 0 0,1 1 0 0 0,-1-1-1 0 0,1 0 1 0 0,0 0 0 0 0,0 0 0 0 0,0-1 0 0 0,1 0-1 0 0,-1 0 1 0 0,11 5 0 0 0,2 0-454 0 0,1-1 1 0 0,-1-1-1 0 0,1-1 1 0 0,39 8-1 0 0,-33-10-2225 0 0,43 0 0 0 0,-23-3 915 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49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0 512 0 0,'-2'0'-7'0'0,"-10"1"2463"0"0,1 4 3900 0 0,16-5-3249 0 0,11 3-1476 0 0,-8-1-1404 0 0,-1 1 1 0 0,1-1-1 0 0,-1 2 0 0 0,0-1 1 0 0,0 1-1 0 0,-1 0 0 0 0,1 0 1 0 0,-1 1-1 0 0,1 0 0 0 0,-2 0 1 0 0,1 0-1 0 0,0 1 0 0 0,-1 0 1 0 0,7 11-1 0 0,1 1-147 0 0,-2 2-1 0 0,0-1 1 0 0,15 40 0 0 0,-19-41 69 0 0,8 33 0 0 0,-14-45-58 0 0,0-1 0 0 0,0 1 0 0 0,-1 0 0 0 0,0 0 1 0 0,1-1-1 0 0,-2 1 0 0 0,1 0 0 0 0,-1 0 0 0 0,0-1 0 0 0,-2 9 0 0 0,3-13-29 0 0,-1 1 0 0 0,1-1-1 0 0,-1 0 1 0 0,0 1 0 0 0,1-1 0 0 0,-1 0 0 0 0,0 1-1 0 0,0-1 1 0 0,0 0 0 0 0,0 0 0 0 0,0 0-1 0 0,0 0 1 0 0,0 0 0 0 0,0 0 0 0 0,0 0 0 0 0,0 0-1 0 0,-1 0 1 0 0,-1 1 0 0 0,2-2-17 0 0,0 0 0 0 0,-1 0 0 0 0,1 1 0 0 0,0-1 0 0 0,0 0 1 0 0,-1 0-1 0 0,1 0 0 0 0,0-1 0 0 0,0 1 0 0 0,0 0 0 0 0,-1 0 0 0 0,1-1 0 0 0,0 1 0 0 0,0 0 1 0 0,0-1-1 0 0,-1 1 0 0 0,0-2 0 0 0,-2-1 52 0 0,0 0-1 0 0,0 0 1 0 0,0-1 0 0 0,0 1 0 0 0,1-1 0 0 0,0 0 0 0 0,-1 0-1 0 0,2 0 1 0 0,-5-7 0 0 0,3 3-17 0 0,0 0 0 0 0,0-1 1 0 0,1 0-1 0 0,1 0 0 0 0,-1 0 0 0 0,1 0 0 0 0,1 0 0 0 0,0-1 0 0 0,0 1 1 0 0,1 0-1 0 0,1-15 0 0 0,0 19-109 0 0,-1 0-1 0 0,1 0 1 0 0,0 0-1 0 0,1 0 1 0 0,-1 0-1 0 0,1 1 1 0 0,0-1 0 0 0,0 1-1 0 0,1-1 1 0 0,-1 1-1 0 0,1 0 1 0 0,0 0 0 0 0,0 0-1 0 0,0 0 1 0 0,1 1-1 0 0,-1-1 1 0 0,1 1 0 0 0,0 0-1 0 0,0 0 1 0 0,0 0-1 0 0,0 0 1 0 0,1 1 0 0 0,4-3-1 0 0,-4 3-540 0 0,0 1-1 0 0,0-1 1 0 0,0 1-1 0 0,0 0 1 0 0,7 0 0 0 0,14 1-7200 0 0,-19 1 4558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6.2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75 2232 0 0,'1'-21'3480'0'0,"0"13"-1451"0"0,-1 1 0 0 0,1-1 0 0 0,0 1 0 0 0,4-12 0 0 0,-5 18-1995 0 0,0 1 1 0 0,0 0-1 0 0,0 0 1 0 0,0 0 0 0 0,0-1-1 0 0,0 1 1 0 0,0 0-1 0 0,0 0 1 0 0,0 0-1 0 0,0 0 1 0 0,0-1-1 0 0,1 1 1 0 0,-1 0 0 0 0,0 0-1 0 0,0 0 1 0 0,0 0-1 0 0,0 0 1 0 0,0-1-1 0 0,0 1 1 0 0,1 0-1 0 0,-1 0 1 0 0,0 0 0 0 0,0 0-1 0 0,0 0 1 0 0,0 0-1 0 0,1 0 1 0 0,-1 0-1 0 0,0 0 1 0 0,0 0-1 0 0,0-1 1 0 0,1 1 0 0 0,-1 0-1 0 0,0 0 1 0 0,0 0-1 0 0,0 0 1 0 0,0 0-1 0 0,1 0 1 0 0,-1 1-1 0 0,7 5 614 0 0,2 12-144 0 0,-6-5-462 0 0,-1 0-1 0 0,0 0 1 0 0,0 0-1 0 0,-2 0 1 0 0,1 0 0 0 0,-4 21-1 0 0,2-4-9 0 0,3 91 1523 0 0,31 205 0 0 0,-32-315-1554 0 0,51 286-377 0 0,-49-284 316 0 0,1 0 0 0 0,0 0-1 0 0,1-1 1 0 0,8 15 0 0 0,-11-24-49 0 0,0 1 0 0 0,0-1 0 0 0,0 0 0 0 0,0 0 0 0 0,1 0 1 0 0,-1 0-1 0 0,1 0 0 0 0,-1-1 0 0 0,1 1 0 0 0,0-1 0 0 0,0 0 0 0 0,1 0 0 0 0,-1 0 0 0 0,0 0 0 0 0,1 0 0 0 0,-1-1 0 0 0,1 1 1 0 0,-1-1-1 0 0,6 1 0 0 0,-8-2-200 0 0,1 0 0 0 0,-1 0 0 0 0,1 0 0 0 0,-1 0 0 0 0,1 0 1 0 0,0 0-1 0 0,-1 0 0 0 0,1-1 0 0 0,-1 1 0 0 0,1-1 0 0 0,1 0 1 0 0,6-4-2334 0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49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19 4337 0 0,'-7'-4'4345'0'0,"-4"0"4825"0"0,-2 1-8802 0 0,5 0 216 0 0,2 1-400 0 0,9 1-80 0 0,4 2-128 0 0,2 2-16 0 0,-2 0-72 0 0,3 2-416 0 0,0-1-560 0 0,2 0-169 0 0,2 1-3680 0 0,-2-2 2825 0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52.2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59 512 0 0,'-13'-18'6208'0'0,"12"16"-5681"0"0,0-1 0 0 0,1 0-1 0 0,-1 0 1 0 0,0-1-1 0 0,1 1 1 0 0,0 0 0 0 0,-1 0-1 0 0,2-3 1 0 0,-1 5-432 0 0,0 1 0 0 0,0-1 0 0 0,0 1 0 0 0,1 0 0 0 0,-1-1 1 0 0,0 1-1 0 0,1-1 0 0 0,-1 1 0 0 0,0-1 0 0 0,1 1 0 0 0,-1 0 0 0 0,1-1 0 0 0,-1 1 1 0 0,1 0-1 0 0,-1-1 0 0 0,0 1 0 0 0,1 0 0 0 0,-1 0 0 0 0,1 0 0 0 0,-1-1 0 0 0,1 1 1 0 0,0 0-1 0 0,-1 0 0 0 0,1 0 0 0 0,-1 0 0 0 0,1 0 0 0 0,-1 0 0 0 0,2 0 0 0 0,19-1 1535 0 0,-17 1-1425 0 0,4 1 100 0 0,-1-1 0 0 0,1 1 1 0 0,0 1-1 0 0,0 0 0 0 0,12 4 1 0 0,38 19 327 0 0,-34-15-394 0 0,-5-1-141 0 0,1 1 0 0 0,-1 0 0 0 0,0 1 0 0 0,-1 2 0 0 0,-1-1 0 0 0,0 2 0 0 0,-1 1 0 0 0,20 21 0 0 0,-29-28-65 0 0,-1 0 1 0 0,0 0-1 0 0,-1 0 1 0 0,0 0 0 0 0,0 1-1 0 0,-1 0 1 0 0,0 0-1 0 0,0 0 1 0 0,-1 0 0 0 0,0 1-1 0 0,-1-1 1 0 0,0 1-1 0 0,-1 0 1 0 0,0 0 0 0 0,0-1-1 0 0,-1 1 1 0 0,0 0 0 0 0,-1 0-1 0 0,0 0 1 0 0,-4 16-1 0 0,1-15-38 0 0,0 1 0 0 0,0-2 0 0 0,-1 1 0 0 0,-1-1 0 0 0,0 1 0 0 0,0-1-1 0 0,-1-1 1 0 0,0 1 0 0 0,0-1 0 0 0,-1-1 0 0 0,-1 1 0 0 0,1-1 0 0 0,-16 10 0 0 0,3-3-165 0 0,-1-2 0 0 0,-1-1 0 0 0,0 0 0 0 0,0-2 0 0 0,-30 10 0 0 0,50-19 88 0 0,-2 1-421 0 0,0-1 0 0 0,0 1 0 0 0,0-1 0 0 0,-9 1 0 0 0,16-7-4935 0 0,-1 5 5153 0 0,7-5-2070 0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52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23 3401 0 0,'-16'1'4300'0'0,"-15"-2"3772"0"0,11-2-6863 0 0,14 1-693 0 0,10 0-48 0 0,12 0 75 0 0,-15 2-532 0 0,54-4-157 0 0,80-5 1301 0 0,-68 13-2874 0 0,-48-2-989 0 0,29 8 1 0 0,-40-8 1634 0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1:52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36 2625 0 0,'5'-3'2624'0'0,"4"0"3265"0"0,1 3-5617 0 0,5-3 361 0 0,7-1-593 0 0,2 1 24 0 0,5-1 0 0 0,8-1-32 0 0,-5 1 0 0 0,1 1-32 0 0,3 0-56 0 0,-5 3-24 0 0,-1 0-8 0 0,-1 0-665 0 0,-6 0-543 0 0,-2 2 256 0 0,0 1-752 0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41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266 167 512 0 0,'0'0'26'0'0,"0"-1"0"0"0,-1 0 0 0 0,1 1 0 0 0,0-1 0 0 0,1 0 0 0 0,-1 1 0 0 0,0-1 0 0 0,0 0 0 0 0,0 1 0 0 0,0-1 0 0 0,0 0 0 0 0,1 1 0 0 0,-1-1 0 0 0,0 1 0 0 0,0-1 0 0 0,1 0 0 0 0,-1 1 0 0 0,1-1 0 0 0,-1 1 0 0 0,0-1 0 0 0,1 1 0 0 0,0-2 0 0 0,16-13 1611 0 0,-10 9 172 0 0,5-5 594 0 0,22-15-1 0 0,11-9 277 0 0,-41 31-2377 0 0,0 0 0 0 0,0 0 0 0 0,-1 0-1 0 0,0 0 1 0 0,1-1 0 0 0,-2 1 0 0 0,1-1 0 0 0,2-5-1 0 0,-5 9-278 0 0,0 1 0 0 0,1 0-1 0 0,-1-1 1 0 0,0 1-1 0 0,0 0 1 0 0,0-1-1 0 0,0 1 1 0 0,0 0-1 0 0,0-1 1 0 0,0 1 0 0 0,0 0-1 0 0,0-1 1 0 0,0 1-1 0 0,0-1 1 0 0,0 1-1 0 0,0 0 1 0 0,0-1-1 0 0,0 1 1 0 0,0 0-1 0 0,0-1 1 0 0,0 1 0 0 0,0 0-1 0 0,-1-1 1 0 0,1 1-1 0 0,0 0 1 0 0,0-1-1 0 0,0 1 1 0 0,-1 0-1 0 0,1-1 1 0 0,-12-2 421 0 0,-19 6-11 0 0,26-2-373 0 0,-177 37 1242 0 0,110-16-660 0 0,64-19-512 0 0,1 0 1 0 0,-1 1-1 0 0,1 0 1 0 0,0 0-1 0 0,0 1 0 0 0,1-1 1 0 0,-7 8-1 0 0,11-12-109 0 0,1 1-1 0 0,0 0 1 0 0,1 0-1 0 0,-1 0 1 0 0,0 0 0 0 0,0 1-1 0 0,0-1 1 0 0,0 0-1 0 0,1 0 1 0 0,-1 0-1 0 0,1 1 1 0 0,-1-1-1 0 0,1 0 1 0 0,-1 0-1 0 0,1 1 1 0 0,0-1-1 0 0,0 0 1 0 0,-1 1-1 0 0,1-1 1 0 0,0 1-1 0 0,0 2 1 0 0,1-3-8 0 0,0 1 1 0 0,-1-1 0 0 0,1 1 0 0 0,0-1 0 0 0,0 1 0 0 0,0-1 0 0 0,0 1-1 0 0,0-1 1 0 0,0 0 0 0 0,0 1 0 0 0,1-1 0 0 0,-1 0 0 0 0,0 0 0 0 0,4 2-1 0 0,4 2 2 0 0,0 0 0 0 0,0-1 1 0 0,1 0-1 0 0,14 3 0 0 0,-20-6-11 0 0,70 19 4 0 0,-43-13-14 0 0,0 2-1 0 0,58 24 0 0 0,-85-31 2 0 0,0 0 0 0 0,0 1 0 0 0,-1-1 0 0 0,1 1-1 0 0,0 0 1 0 0,-1 0 0 0 0,7 7 0 0 0,-9-9 6 0 0,0 0 0 0 0,-1 1 0 0 0,1-1 1 0 0,0 0-1 0 0,0 0 0 0 0,-1 1 0 0 0,1-1 0 0 0,-1 0 1 0 0,1 1-1 0 0,-1-1 0 0 0,0 0 0 0 0,1 1 0 0 0,-1-1 1 0 0,0 1-1 0 0,0-1 0 0 0,0 0 0 0 0,0 1 0 0 0,0-1 1 0 0,0 1-1 0 0,0-1 0 0 0,-1 0 0 0 0,1 1 1 0 0,0-1-1 0 0,-1 1 0 0 0,1-1 0 0 0,-1 0 0 0 0,0 0 1 0 0,1 1-1 0 0,-2 1 0 0 0,-3 2-4 0 0,1 0-1 0 0,-1 0 1 0 0,0 0-1 0 0,-1 0 1 0 0,1-1 0 0 0,-1 0-1 0 0,1 0 1 0 0,-1 0-1 0 0,-1-1 1 0 0,1 0-1 0 0,-9 3 1 0 0,-10 2-42 0 0,-43 8 1 0 0,52-12 11 0 0,-6 0-30 0 0,-37 3-1 0 0,51-7 47 0 0,-1 1 0 0 0,1-2 1 0 0,-1 1-1 0 0,1-1 0 0 0,0-1 0 0 0,-1 1 1 0 0,-11-5-1 0 0,17 4-88 0 0,0 1 0 0 0,1 0-1 0 0,-1-1 1 0 0,1 0 0 0 0,0 1 0 0 0,-1-1 0 0 0,1 0-1 0 0,0 0 1 0 0,0 0 0 0 0,0 0 0 0 0,0-1 0 0 0,1 1-1 0 0,-1-1 1 0 0,1 1 0 0 0,-1-1 0 0 0,1 1 0 0 0,0-1 0 0 0,0 0-1 0 0,0 1 1 0 0,0-1 0 0 0,0 0 0 0 0,1 0 0 0 0,-1 0-1 0 0,1 0 1 0 0,0 0 0 0 0,0 0 0 0 0,0 1 0 0 0,0-1 0 0 0,1 0-1 0 0,-1 0 1 0 0,1 0 0 0 0,-1 0 0 0 0,1 0 0 0 0,0 1-1 0 0,0-1 1 0 0,0 0 0 0 0,1 1 0 0 0,2-6 0 0 0,8-7-2383 0 0,2-2-207 0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45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59 512 0 0,'0'0'20'0'0,"0"-5"1102"0"0,0 0 0 0 0,0 0 0 0 0,0 0 0 0 0,-1 0 0 0 0,0 1 0 0 0,1-1 0 0 0,-2 0 0 0 0,1 0 0 0 0,-3-7 0 0 0,3 12-1017 0 0,1 0 0 0 0,0-1 0 0 0,-1 1 0 0 0,1 0 0 0 0,-1 0 0 0 0,1 0 0 0 0,0-1 1 0 0,-1 1-1 0 0,1 0 0 0 0,0 0 0 0 0,-1 0 0 0 0,1 0 0 0 0,-1 0 0 0 0,1 0 0 0 0,0 0 0 0 0,-1 0 0 0 0,1 0 0 0 0,-1 0 0 0 0,1 0 1 0 0,-1 0-1 0 0,1 0 0 0 0,0 0 0 0 0,-1 0 0 0 0,1 0 0 0 0,-1 0 0 0 0,1 0 0 0 0,0 1 0 0 0,-1-1 0 0 0,1 0 0 0 0,0 0 0 0 0,-1 0 1 0 0,1 1-1 0 0,0-1 0 0 0,-1 0 0 0 0,1 1 0 0 0,0-1 0 0 0,0 0 0 0 0,-1 1 0 0 0,1-1 0 0 0,0 0 0 0 0,0 1 0 0 0,-1-1 0 0 0,1 0 1 0 0,0 1-1 0 0,0-1 0 0 0,0 0 0 0 0,0 1 0 0 0,0-1 0 0 0,0 1 0 0 0,0-1 0 0 0,-1 1 0 0 0,1-1 0 0 0,0 0 0 0 0,0 1 1 0 0,1-1-1 0 0,-1 1 0 0 0,0-1 0 0 0,0 0 0 0 0,0 1 0 0 0,0-1 0 0 0,0 1 0 0 0,0-1 0 0 0,1 1 0 0 0,6 8 195 0 0,1 0-1 0 0,1 0 1 0 0,-1-1-1 0 0,1 0 1 0 0,14 8-1 0 0,-4 0 14 0 0,-1-2-166 0 0,6 4 136 0 0,35 36 1 0 0,-17-14-411 0 0,-42-40 20 0 0,-3-24-2244 0 0,0 10-1855 0 0,2 8 2053 0 0,1 0-178 0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45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179 1 856 0 0,'-34'35'9027'0'0,"23"-22"-7635"0"0,0 0 1 0 0,-11 19-1 0 0,6-6-490 0 0,-3 3 377 0 0,2 2 0 0 0,-25 57 0 0 0,41-85-1297 0 0,-1 1 1 0 0,1-1-1 0 0,0 1 1 0 0,1 0-1 0 0,-1-1 1 0 0,1 1-1 0 0,-1 0 1 0 0,1 0 0 0 0,0 0-1 0 0,1 4 1 0 0,1-9-246 0 0,0-1 0 0 0,0 1-1 0 0,0-1 1 0 0,0 0 0 0 0,0 1 0 0 0,0-1 0 0 0,2-4 0 0 0,1-1-1130 0 0,0-1-1 0 0,0 0 0 0 0,-1-1 1 0 0,0 1-1 0 0,5-19 0 0 0,-3 9-1038 0 0,-2 6 1445 0 0,0-2 91 0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45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239 16 8 0 0,'5'-3'967'0'0,"0"1"-1"0"0,0-1 1 0 0,0 1 0 0 0,8-2 0 0 0,-12 3-813 0 0,-1 1 1 0 0,1 0 0 0 0,-1 0 0 0 0,1 0 0 0 0,0 0-1 0 0,-1 0 1 0 0,1 0 0 0 0,-1 0 0 0 0,1 0 0 0 0,0 0-1 0 0,-1 0 1 0 0,1 0 0 0 0,-1 0 0 0 0,1 0 0 0 0,-1 1-1 0 0,1-1 1 0 0,0 0 0 0 0,-1 0 0 0 0,1 1-1 0 0,-1-1 1 0 0,1 1 0 0 0,0 0-73 0 0,-1-1 0 0 0,0 1 0 0 0,1 0 0 0 0,-1 0 0 0 0,0 0 0 0 0,0 0-1 0 0,1-1 1 0 0,-1 1 0 0 0,0 0 0 0 0,0 0 0 0 0,0 0 0 0 0,0 0 0 0 0,0 0 0 0 0,0-1 0 0 0,-1 1 0 0 0,1 0 0 0 0,0 0 0 0 0,0 0 0 0 0,0 0 0 0 0,-1 0-1 0 0,0 2 247 0 0,-1 1 0 0 0,0-1 0 0 0,1 0-1 0 0,-1 0 1 0 0,0-1 0 0 0,0 1-1 0 0,0 0 1 0 0,-1-1 0 0 0,1 1-1 0 0,-1-1 1 0 0,1 0 0 0 0,-1 1 0 0 0,0-1-1 0 0,-6 3 1 0 0,-5 2 816 0 0,-28 11 0 0 0,39-17-1038 0 0,-77 35 1604 0 0,79-35-1694 0 0,0-1 0 0 0,0 1 1 0 0,0 0-1 0 0,0-1 0 0 0,0 1 1 0 0,0 0-1 0 0,0-1 0 0 0,0 1 1 0 0,1 0-1 0 0,-1 0 0 0 0,0 0 1 0 0,0 1-1 0 0,1 3-31 0 0,8-5-81 0 0,-3-2 79 0 0,-1 0 0 0 0,0 0 0 0 0,0-1 0 0 0,-1 1 0 0 0,1-1 0 0 0,0 0 0 0 0,-1 0 0 0 0,0 0 0 0 0,1 0 0 0 0,-1-1-1 0 0,4-5 1 0 0,8-8 51 0 0,-10 11 26 0 0,-4 5-63 0 0,-1 0 1 0 0,1 0-1 0 0,0 1 1 0 0,0-1 0 0 0,0 0-1 0 0,-1 1 1 0 0,1-1 0 0 0,0 0-1 0 0,0 1 1 0 0,0-1 0 0 0,0 1-1 0 0,0 0 1 0 0,0-1 0 0 0,2 1-1 0 0,-26 8 437 0 0,-57 19 39 0 0,78-27-455 0 0,-8 3 88 0 0,0-1 0 0 0,0 1 1 0 0,0 1-1 0 0,0 0 0 0 0,1 0 0 0 0,-12 8 1 0 0,21-12-104 0 0,0 0-1 0 0,0 0 1 0 0,0 0 0 0 0,0 0 0 0 0,0 0 0 0 0,0 0 0 0 0,0 0 0 0 0,-1 0 0 0 0,1 0-1 0 0,0 0 1 0 0,0 0 0 0 0,0 0 0 0 0,0 0 0 0 0,0 0 0 0 0,0 0 0 0 0,0 0-1 0 0,0 0 1 0 0,0 1 0 0 0,0-1 0 0 0,0 0 0 0 0,0 0 0 0 0,-1 0 0 0 0,1 0-1 0 0,0 0 1 0 0,0 0 0 0 0,0 0 0 0 0,0 0 0 0 0,0 0 0 0 0,0 1 0 0 0,0-1-1 0 0,0 0 1 0 0,0 0 0 0 0,0 0 0 0 0,0 0 0 0 0,0 0 0 0 0,0 0 0 0 0,0 0 0 0 0,0 0-1 0 0,0 1 1 0 0,0-1 0 0 0,0 0 0 0 0,0 0 0 0 0,0 0 0 0 0,1 0 0 0 0,-1 0-1 0 0,0 0 1 0 0,0 0 0 0 0,0 1 0 0 0,7 0 1 0 0,9-2-94 0 0,181-61-1753 0 0,-154 44-3103 0 0,-33 13 2081 0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46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53 8 0 0,'-2'0'147'0'0,"0"-1"-1"0"0,1 1 1 0 0,-1 0 0 0 0,0-1 0 0 0,0 1-1 0 0,1 0 1 0 0,-1 0 0 0 0,0 0 0 0 0,0 0-1 0 0,1 0 1 0 0,-1 1 0 0 0,0-1-1 0 0,-2 1 1 0 0,-26 10 3087 0 0,23-8-2645 0 0,-2 0 467 0 0,4-2-395 0 0,1 1 0 0 0,0-1-1 0 0,0 1 1 0 0,0 0-1 0 0,0 0 1 0 0,-6 5-1 0 0,21-10 3139 0 0,8-5-2874 0 0,-18 8-834 0 0,-1 0 1 0 0,1 0 0 0 0,0-1-1 0 0,-1 1 1 0 0,1-1 0 0 0,0 1-1 0 0,-1 0 1 0 0,1-1 0 0 0,-1 1-1 0 0,1-1 1 0 0,-1 1 0 0 0,1-1-1 0 0,-1 0 1 0 0,0 1 0 0 0,1-1-1 0 0,-1 1 1 0 0,0-1 0 0 0,1 0-1 0 0,-3-2 1256 0 0,-7 3-880 0 0,6 1-300 0 0,1 0 0 0 0,0 0 0 0 0,0 1 1 0 0,0-1-1 0 0,0 0 0 0 0,0 1 0 0 0,0-1 0 0 0,1 1 0 0 0,-1 0 0 0 0,0-1 0 0 0,1 1 0 0 0,-1 0 0 0 0,-1 3 0 0 0,3-5 3 0 0,2 1 56 0 0,5 2 646 0 0,-7-3-854 0 0,0 1 1 0 0,0-1 0 0 0,0 0-1 0 0,0 0 1 0 0,0 0-1 0 0,0 0 1 0 0,0 0 0 0 0,0 0-1 0 0,0 0 1 0 0,0 0 0 0 0,0 0-1 0 0,0 0 1 0 0,0 0-1 0 0,-1 0 1 0 0,1 0 0 0 0,0 0-1 0 0,0 0 1 0 0,0 0 0 0 0,0 0-1 0 0,0 0 1 0 0,0 0 0 0 0,0 0-1 0 0,0 0 1 0 0,0 0-1 0 0,0 0 1 0 0,0 0 0 0 0,0 0-1 0 0,0 0 1 0 0,0 1 0 0 0,0-1-1 0 0,0 0 1 0 0,0 0 0 0 0,0 0-1 0 0,0 0 1 0 0,0 0-1 0 0,0 0 1 0 0,0 0 0 0 0,0 0-1 0 0,0 0 1 0 0,0 0 0 0 0,0 0-1 0 0,0 0 1 0 0,0 0 0 0 0,0 0-1 0 0,0 0-6 0 0,0 1 0 0 0,1-1 0 0 0,-1 0 0 0 0,0 0 0 0 0,0 0 0 0 0,0 0 0 0 0,0 0 0 0 0,1 0 0 0 0,-1 0 0 0 0,0 0 0 0 0,0 0 0 0 0,0 0 0 0 0,0 0 0 0 0,0 1 0 0 0,0-1-1 0 0,1 0 1 0 0,-1 0 0 0 0,0 0 0 0 0,0 0 0 0 0,0 0 0 0 0,0 0 0 0 0,0 1 0 0 0,0-1 0 0 0,0 0 0 0 0,0 0 0 0 0,0 0 0 0 0,1 0 0 0 0,-1 1 0 0 0,0-1 0 0 0,0 0 0 0 0,0 0 0 0 0,0 0 0 0 0,0 0 0 0 0,0 1 0 0 0,0-1 0 0 0,0 0 0 0 0,0 0 0 0 0,0 0-1 0 0,-1 1 1 0 0,1-1 0 0 0,0 0 0 0 0,0 0 0 0 0,0 0 0 0 0,0 0 0 0 0,0 0 0 0 0,0 1 0 0 0,0-1 0 0 0,0 0 0 0 0,0 0 0 0 0,0 0 0 0 0,-1 0 0 0 0,1 0 0 0 0,0 1 0 0 0,0-1 0 0 0,0 0 0 0 0,0 0 0 0 0,0 0 0 0 0,-1 0 0 0 0,15-1 70 0 0,0-1 1 0 0,0-1-1 0 0,-1 0 0 0 0,1 0 1 0 0,18-9-1 0 0,16-4-82 0 0,-9 6 41 0 0,133-38-116 0 0,-161 44-21 0 0,-15 7-211 0 0,-19 6-224 0 0,-12 4-515 0 0,-27 10-1240 0 0,56-20 1328 0 0,0 0 0 0 0,1 0 0 0 0,-1 1 0 0 0,1-1 0 0 0,0 1 0 0 0,0 0 1 0 0,-8 9-1 0 0,6-4-1454 0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47.3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23 448 0 0,'-1'0'598'0'0,"0"0"0"0"0,0 0 0 0 0,0 0 0 0 0,1 0 0 0 0,-1-1 0 0 0,0 1 0 0 0,0 0 0 0 0,0-1 0 0 0,0 1 0 0 0,1 0 0 0 0,-1-1 0 0 0,0 1 0 0 0,1-1 0 0 0,-1 1 0 0 0,0-1 0 0 0,1 1 0 0 0,-1-1 0 0 0,0 0 0 0 0,1 1 0 0 0,-1-1 0 0 0,1 0 0 0 0,-1 1 0 0 0,1-1 0 0 0,-1 0 0 0 0,1 0 0 0 0,-1-1 998 0 0,6-1-45 0 0,-5 2-1480 0 0,0 1 1 0 0,0 0-1 0 0,1-1 0 0 0,-1 1 1 0 0,0 0-1 0 0,1-1 1 0 0,-1 1-1 0 0,0 0 0 0 0,1-1 1 0 0,-1 1-1 0 0,0 0 0 0 0,1 0 1 0 0,-1-1-1 0 0,1 1 1 0 0,-1 0-1 0 0,0 0 0 0 0,1 0 1 0 0,-1 0-1 0 0,1-1 0 0 0,0 1 1 0 0,0 1 30 0 0,-1-1 0 0 0,1 0 0 0 0,0 1 0 0 0,-1-1-1 0 0,1 1 1 0 0,0-1 0 0 0,-1 1 0 0 0,1-1 0 0 0,-1 1 0 0 0,1-1 0 0 0,-1 1 0 0 0,1-1 0 0 0,-1 1 0 0 0,1 0 0 0 0,-1-1 0 0 0,0 1 0 0 0,1 0 0 0 0,-1-1 0 0 0,0 1 0 0 0,0 0-1 0 0,1 0 1 0 0,-1-1 0 0 0,0 1 0 0 0,0 1 0 0 0,5 25 641 0 0,-4-21-472 0 0,16 145 1586 0 0,-16-145-1818 0 0,-1-4-29 0 0,1 0 0 0 0,-1 0 0 0 0,1 0 0 0 0,-1 0 1 0 0,1 1-1 0 0,0-1 0 0 0,0 0 0 0 0,0 0 0 0 0,0-1 0 0 0,0 1 0 0 0,0 0 0 0 0,0 0 0 0 0,1 0 0 0 0,-1-1 0 0 0,1 1 0 0 0,2 1 0 0 0,-4-2-49 0 0,1-1 0 0 0,0 1 0 0 0,0-1-1 0 0,-1 0 1 0 0,1 1 0 0 0,0-1 0 0 0,0 0 0 0 0,0 1 0 0 0,0-1-1 0 0,0 0 1 0 0,0 0 0 0 0,-1 0 0 0 0,1 0 0 0 0,0 0-1 0 0,0 0 1 0 0,0 0 0 0 0,0 0 0 0 0,0 0 0 0 0,0 0-1 0 0,-1-1 1 0 0,1 1 0 0 0,0 0 0 0 0,0 0 0 0 0,0-1 0 0 0,0 1-1 0 0,-1-1 1 0 0,1 1 0 0 0,0-1 0 0 0,0 1 0 0 0,-1-1-1 0 0,1 1 1 0 0,0-1 0 0 0,-1 0 0 0 0,1 1 0 0 0,-1-1-1 0 0,1 0 1 0 0,-1 1 0 0 0,1-1 0 0 0,-1 0 0 0 0,1 0-1 0 0,-1-1 1 0 0,3-2-755 0 0,5-11-3530 0 0,-5 4-5076 0 0,-3 6 6543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6.54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26 1952 0 0,'-2'-2'376'0'0,"-12"-7"4672"0"0,14 9-4803 0 0,-1 0-1 0 0,1-1 0 0 0,0 1 0 0 0,-1 0 0 0 0,1 0 0 0 0,0-1 0 0 0,-1 1 0 0 0,1 0 0 0 0,0-1 0 0 0,-1 1 0 0 0,1 0 0 0 0,0-1 0 0 0,0 1 0 0 0,0 0 0 0 0,-1-1 0 0 0,1 1 0 0 0,0-1 0 0 0,0 1 0 0 0,0 0 0 0 0,0-1 0 0 0,0 1 0 0 0,0-1 1 0 0,0 1-1 0 0,0-1 0 0 0,0 1 0 0 0,0 0 0 0 0,0-1 0 0 0,0 1 0 0 0,0-1 0 0 0,0 1 0 0 0,0-1 0 0 0,1 1-152 0 0,-1-1 0 0 0,1 1 0 0 0,-1 0 0 0 0,1-1 0 0 0,0 1 0 0 0,-1 0 0 0 0,1 0 0 0 0,-1 0 0 0 0,1-1 0 0 0,0 1 0 0 0,-1 0 0 0 0,1 0 1 0 0,0 0-1 0 0,-1 0 0 0 0,1 0 0 0 0,0 0 0 0 0,-1 0 0 0 0,2 1 0 0 0,16 2 384 0 0,-13-1-250 0 0,99 19 892 0 0,-45-8-933 0 0,109 11-1 0 0,-163-24-162 0 0,-1 0-1 0 0,0 0 1 0 0,0 1-1 0 0,0-1 1 0 0,1 1-1 0 0,-1 1 1 0 0,7 2-1 0 0,-9-3-15 0 0,-1-1-1 0 0,0 1 1 0 0,0 0-1 0 0,0 0 0 0 0,0 0 1 0 0,0 0-1 0 0,0 0 0 0 0,0 0 1 0 0,0 0-1 0 0,-1 1 1 0 0,1-1-1 0 0,0 0 0 0 0,-1 0 1 0 0,1 1-1 0 0,-1-1 0 0 0,1 0 1 0 0,-1 0-1 0 0,1 1 0 0 0,-1-1 1 0 0,0 1-1 0 0,0-1 1 0 0,0 0-1 0 0,0 1 0 0 0,0-1 1 0 0,0 1-1 0 0,0-1 0 0 0,0 0 1 0 0,-1 2-1 0 0,-10 54 163 0 0,7-42 16 0 0,0 0 0 0 0,2 0-1 0 0,-2 26 1 0 0,4-28-88 0 0,0 0 1 0 0,1 0-1 0 0,1 0 1 0 0,0-1-1 0 0,1 1 1 0 0,1-1-1 0 0,-1 1 1 0 0,9 15-1 0 0,-8-20-97 0 0,0 0 0 0 0,1-1 0 0 0,0 0 0 0 0,0 0 0 0 0,1 0 1 0 0,-1 0-1 0 0,2-1 0 0 0,-1 0 0 0 0,1-1 0 0 0,0 1 0 0 0,0-1 0 0 0,0 0 0 0 0,11 4 0 0 0,-10-5-55 0 0,0 0-1 0 0,1-1 1 0 0,-1 0 0 0 0,1-1 0 0 0,0 0-1 0 0,0 0 1 0 0,0-1 0 0 0,0 0 0 0 0,17 0-1 0 0,-21-2-190 0 0,1 1-1 0 0,-1-1 0 0 0,1 0 1 0 0,-1-1-1 0 0,0 1 0 0 0,0-1 0 0 0,9-4 1 0 0,-10 4-236 0 0,-1-1 0 0 0,1 1 0 0 0,-1-1 0 0 0,1 0-1 0 0,-1 0 1 0 0,0 0 0 0 0,0 0 0 0 0,0 0 0 0 0,0-1 0 0 0,3-5 0 0 0,1-6-2115 0 0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06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67 416 0 0,'1'-7'937'0'0,"1"-24"2912"0"0,-2 30-3552 0 0,0-1-1 0 0,0 0 0 0 0,-1 1 1 0 0,1-1-1 0 0,0 0 0 0 0,-1 1 1 0 0,1-1-1 0 0,-1 0 0 0 0,0 1 1 0 0,1-1-1 0 0,-1 1 0 0 0,0-1 1 0 0,0 1-1 0 0,-2-3 0 0 0,2 4-111 0 0,0-1-1 0 0,1 1 1 0 0,-1 0-1 0 0,0-1 1 0 0,0 1-1 0 0,0 0 1 0 0,0 0-1 0 0,0-1 1 0 0,0 1-1 0 0,0 0 1 0 0,0 0-1 0 0,0 0 1 0 0,0 0-1 0 0,0 0 1 0 0,0 0-1 0 0,0 1 1 0 0,0-1-1 0 0,0 0 1 0 0,0 0-1 0 0,0 1 0 0 0,0-1 1 0 0,-1 1-1 0 0,-22 11 1711 0 0,14-5-1498 0 0,0 0 0 0 0,0 1 0 0 0,1 0 0 0 0,0 0 1 0 0,0 1-1 0 0,1 0 0 0 0,0 0 0 0 0,1 1 0 0 0,0 1 1 0 0,0-1-1 0 0,1 1 0 0 0,-8 19 0 0 0,7-11-116 0 0,1 1 0 0 0,0-1-1 0 0,2 1 1 0 0,0 0 0 0 0,1 0-1 0 0,0 40 1 0 0,4-49-252 0 0,0-1 1 0 0,0 0 0 0 0,1 0-1 0 0,1 0 1 0 0,-1 0-1 0 0,2 0 1 0 0,-1 0 0 0 0,2-1-1 0 0,-1 1 1 0 0,1-1-1 0 0,8 11 1 0 0,-4-8-175 0 0,0 1 0 0 0,1-1 1 0 0,1-1-1 0 0,0 0 0 0 0,0 0 0 0 0,23 15 0 0 0,-24-19-519 0 0,2-1-1 0 0,-1 0 1 0 0,1-1-1 0 0,-1 0 1 0 0,1-1-1 0 0,1 0 1 0 0,-1-1 0 0 0,18 3-1 0 0,2-2-1966 0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3.4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27 187 512 0 0,'-2'0'899'0'0,"0"0"0"0"0,0 0-1 0 0,0 0 1 0 0,0 0 0 0 0,0-1 0 0 0,0 1 0 0 0,-1-1-1 0 0,-2-1 1 0 0,4 2-739 0 0,1 0 1 0 0,0-1-1 0 0,0 1 0 0 0,-1 0 0 0 0,1 0 0 0 0,0 0 1 0 0,0-1-1 0 0,-1 1 0 0 0,1 0 0 0 0,0 0 0 0 0,0-1 1 0 0,0 1-1 0 0,-1 0 0 0 0,1-1 0 0 0,0 1 1 0 0,0 0-1 0 0,0 0 0 0 0,0-1 0 0 0,0 1 0 0 0,0 0 1 0 0,0-1-1 0 0,-1 1 0 0 0,1 0 0 0 0,0-1 0 0 0,1 0 31 0 0,-1 0 0 0 0,0 0 0 0 0,0 1 0 0 0,1-1 0 0 0,-1 0 0 0 0,0 0 0 0 0,1 0 0 0 0,-1 1 0 0 0,1-1 0 0 0,-1 0 0 0 0,1 1 0 0 0,-1-1 0 0 0,1 0 0 0 0,0 0 0 0 0,26-26 1465 0 0,-7 6-1146 0 0,0 1 1 0 0,2 1 0 0 0,28-20-1 0 0,-42 34-477 0 0,0 0-1 0 0,1 1 0 0 0,-1 0 0 0 0,1 0 1 0 0,-1 1-1 0 0,1 0 0 0 0,0 0 1 0 0,1 1-1 0 0,-1 1 0 0 0,0-1 0 0 0,0 1 1 0 0,1 1-1 0 0,-1 0 0 0 0,11 1 1 0 0,-16 0 4 0 0,0-1 1 0 0,0 1 0 0 0,0 0 0 0 0,0 0 0 0 0,-1 0 0 0 0,1 0 0 0 0,0 1 0 0 0,-1 0 0 0 0,1 0 0 0 0,-1 0 0 0 0,0 0 0 0 0,1 0 0 0 0,-1 1 0 0 0,0-1-1 0 0,4 6 1 0 0,-2-2 45 0 0,-1 0 0 0 0,0 0-1 0 0,0 1 1 0 0,-1 0 0 0 0,0 0-1 0 0,0 0 1 0 0,3 10 0 0 0,18 75 517 0 0,11 36-253 0 0,-30-115-330 0 0,1 0 0 0 0,0 0 0 0 0,1 0 0 0 0,0-1 0 0 0,1 0 0 0 0,0 0 0 0 0,13 12 0 0 0,-16-18-39 0 0,1 0 1 0 0,0 0-1 0 0,1-1 1 0 0,-1 0-1 0 0,1 0 1 0 0,15 8-1 0 0,-19-12-58 0 0,0 0-1 0 0,0 0 0 0 0,0 0 1 0 0,0 0-1 0 0,0 0 1 0 0,0-1-1 0 0,1 1 0 0 0,-1-1 1 0 0,0 0-1 0 0,0 0 1 0 0,1 0-1 0 0,-1-1 0 0 0,0 1 1 0 0,0-1-1 0 0,1 0 1 0 0,-1 1-1 0 0,0-1 0 0 0,0-1 1 0 0,0 1-1 0 0,5-3 1 0 0,-1 0-1043 0 0,0-1 0 0 0,0 0 0 0 0,0-1 1 0 0,0 1-1 0 0,-1-1 0 0 0,0-1 0 0 0,8-10 1 0 0,-4 4-1480 0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3.7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428 6 2345 0 0,'1'-2'7719'0'0,"-3"-1"-4843"0"0,1 3-1960 0 0,3 7 918 0 0,-1-5-1605 0 0,-1 0 0 0 0,1 0-1 0 0,-1 1 1 0 0,1-1 0 0 0,-1 0 0 0 0,0 0 0 0 0,0 1-1 0 0,0-1 1 0 0,0 0 0 0 0,0 1 0 0 0,-1-1 0 0 0,1 0 0 0 0,-1 0-1 0 0,1 1 1 0 0,-1-1 0 0 0,0 0 0 0 0,0 0 0 0 0,0 0-1 0 0,0 0 1 0 0,0 0 0 0 0,-2 2 0 0 0,-3 4 56 0 0,-1 0-1 0 0,0 0 1 0 0,-12 10 0 0 0,8-8-2 0 0,-101 82 625 0 0,27-25-446 0 0,50-37-329 0 0,4-5-18 0 0,1 2 0 0 0,-40 45 0 0 0,64-60-451 0 0,8-12-378 0 0,5-6-249 0 0,38-32-7580 0 0,-28 24 5299 0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5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11 1696 0 0,'0'-1'295'0'0,"0"1"-1"0"0,1 0 1 0 0,-1 0-1 0 0,0-1 0 0 0,0 1 1 0 0,1 0-1 0 0,-1-1 1 0 0,0 1-1 0 0,0-1 1 0 0,0 1-1 0 0,0 0 0 0 0,0-1 1 0 0,1 1-1 0 0,-1-1 1 0 0,0 1-1 0 0,0 0 0 0 0,0-1 1 0 0,0 1-1 0 0,0-1 1 0 0,0 1-1 0 0,0 0 1 0 0,0-1-1 0 0,0 1 0 0 0,-1-1 1 0 0,3 9 4420 0 0,7 9-3091 0 0,-3-2-1037 0 0,1-1-1 0 0,1-1 1 0 0,0 1 0 0 0,1-1 0 0 0,0 0 0 0 0,16 16 0 0 0,5-2 3 0 0,52 39-1 0 0,-72-60-557 0 0,0-1-1 0 0,0 0 1 0 0,0-1 0 0 0,0 1-1 0 0,1-2 1 0 0,0 0 0 0 0,19 4-1 0 0,-38-7-78 0 0,0 0 0 0 0,0-1-1 0 0,0 1 1 0 0,0-2-1 0 0,0 1 1 0 0,0-1-1 0 0,1 0 1 0 0,-1 0-1 0 0,0-1 1 0 0,1 0-1 0 0,0-1 1 0 0,0 0-1 0 0,0 0 1 0 0,0 0 0 0 0,1-1-1 0 0,-10-8 1 0 0,-28-28-695 0 0,41 38 728 0 0,0 1-1 0 0,0 0 1 0 0,0 0 0 0 0,-1 1 0 0 0,1-1-1 0 0,-1 1 1 0 0,1-1 0 0 0,-1 1-1 0 0,1 0 1 0 0,-1 0 0 0 0,1 1-1 0 0,-1-1 1 0 0,0 1 0 0 0,0 0-1 0 0,1 0 1 0 0,-1 0 0 0 0,-4 1-1 0 0,-3 0 91 0 0,1 0-1 0 0,-1 1 0 0 0,1 1 1 0 0,-19 6-1 0 0,13 0 137 0 0,15-8-202 0 0,0-1 0 0 0,1 0 0 0 0,-1 1 0 0 0,1-1-1 0 0,-1 1 1 0 0,1-1 0 0 0,-1 1 0 0 0,0-1 0 0 0,1 1 0 0 0,0-1 0 0 0,-1 1-1 0 0,1-1 1 0 0,-1 1 0 0 0,1 0 0 0 0,0-1 0 0 0,-1 1 0 0 0,1-1 0 0 0,0 1-1 0 0,0 0 1 0 0,0-1 0 0 0,-1 1 0 0 0,1 0 0 0 0,0 0 0 0 0,0 1 0 0 0,1-2 2 0 0,-1 1 0 0 0,1 0 1 0 0,0-1-1 0 0,0 1 1 0 0,0 0-1 0 0,-1-1 0 0 0,1 1 1 0 0,0-1-1 0 0,0 1 0 0 0,0-1 1 0 0,0 0-1 0 0,0 1 1 0 0,0-1-1 0 0,0 0 0 0 0,0 0 1 0 0,0 1-1 0 0,0-1 1 0 0,0 0-1 0 0,0 0 0 0 0,0 0 1 0 0,0 0-1 0 0,1-1 0 0 0,24-1 105 0 0,-19 0-101 0 0,94-22-4 0 0,-84 19-14 0 0,-1-1-1 0 0,0 0 0 0 0,30-18 0 0 0,-44 23 12 0 0,23-17 5 0 0,-24 17-13 0 0,1 0 1 0 0,-1 0-1 0 0,0 0 0 0 0,0 0 1 0 0,0-1-1 0 0,0 1 1 0 0,-1 0-1 0 0,1 0 1 0 0,0-1-1 0 0,0 1 0 0 0,-1-1 1 0 0,1 1-1 0 0,-1-1 1 0 0,1 1-1 0 0,-1-1 1 0 0,0 1-1 0 0,1-2 0 0 0,-3 2 0 0 0,0 1 0 0 0,0 0 0 0 0,1-1-1 0 0,-1 1 1 0 0,0 0 0 0 0,0 0-1 0 0,0 0 1 0 0,1 0 0 0 0,-1 0 0 0 0,-3 1-1 0 0,-10 5 38 0 0,1 0 0 0 0,0 1 0 0 0,0 0 0 0 0,0 1 0 0 0,-13 11 0 0 0,-3 1 6 0 0,16-11 7 0 0,0 0 0 0 0,1 1-1 0 0,0 0 1 0 0,-11 13 0 0 0,22-21-30 0 0,0-1 0 0 0,1 1-1 0 0,-1 0 1 0 0,1 0 0 0 0,0 0 0 0 0,0 0 0 0 0,0 1 0 0 0,0-1 0 0 0,0 0 0 0 0,0 0 0 0 0,0 1 0 0 0,1-1-1 0 0,-1 1 1 0 0,0 3 0 0 0,1-6-43 0 0,11-14-34 0 0,30-41-107 0 0,-18 26 96 0 0,31-53 0 0 0,-50 75 83 0 0,2-3-10 0 0,-1 0 0 0 0,10-11 0 0 0,-14 19-1 0 0,0 0 0 0 0,1 0 1 0 0,-1 1-1 0 0,1-1 0 0 0,-1 1 1 0 0,1-1-1 0 0,0 1 0 0 0,0 0 1 0 0,0-1-1 0 0,-1 1 0 0 0,1 0 1 0 0,0 0-1 0 0,0 1 0 0 0,0-1 1 0 0,1 0-1 0 0,-1 0 0 0 0,0 1 1 0 0,3-1-1 0 0,-5 1-5 0 0,0 0 1 0 0,1 0-1 0 0,-1 0 0 0 0,0 0 0 0 0,0 1 1 0 0,1-1-1 0 0,-1 0 0 0 0,0 0 0 0 0,1 0 1 0 0,-1 0-1 0 0,0 0 0 0 0,0 0 0 0 0,1 1 1 0 0,-1-1-1 0 0,0 0 0 0 0,0 0 0 0 0,0 0 1 0 0,1 1-1 0 0,-1-1 0 0 0,0 0 0 0 0,0 0 1 0 0,0 0-1 0 0,0 1 0 0 0,1-1 0 0 0,-1 0 1 0 0,0 1-1 0 0,0-1 0 0 0,0 0 0 0 0,0 0 1 0 0,0 1-1 0 0,0-1 0 0 0,0 14 38 0 0,-6 11 10 0 0,2-13-10 0 0,-1 0 0 0 0,-1-1 1 0 0,0 1-1 0 0,-1-1 1 0 0,-14 17-1 0 0,17-23-29 0 0,0 0 1 0 0,-1-1-1 0 0,1 1 1 0 0,-1-1-1 0 0,-1 0 1 0 0,1-1-1 0 0,0 1 1 0 0,-1-1-1 0 0,0 0 0 0 0,1 0 1 0 0,-1-1-1 0 0,0 0 1 0 0,-10 3-1 0 0,12-5-13 0 0,0 1 1 0 0,0 0-1 0 0,0-1 0 0 0,0 0 0 0 0,0 0 0 0 0,-6-1 1 0 0,9 1-1 0 0,1 0 1 0 0,0 0 0 0 0,0-1 0 0 0,0 1 0 0 0,0 0 0 0 0,0 0 0 0 0,0-1-1 0 0,0 1 1 0 0,0 0 0 0 0,-1-1 0 0 0,1 1 0 0 0,0 0 0 0 0,0 0 0 0 0,0-1-1 0 0,0 1 1 0 0,0 0 0 0 0,1-1 0 0 0,-1 1 0 0 0,0 0 0 0 0,0 0 0 0 0,0-1-1 0 0,0 1 1 0 0,0 0 0 0 0,0 0 0 0 0,0-1 0 0 0,0 1 0 0 0,1 0 0 0 0,-1 0 0 0 0,0-1-1 0 0,0 1 1 0 0,0 0 0 0 0,1 0 0 0 0,-1 0 0 0 0,0-1 0 0 0,0 1 0 0 0,0 0-1 0 0,1 0 1 0 0,8-10-112 0 0,-2 5 29 0 0,0 0 0 0 0,1 0 0 0 0,0 0 0 0 0,-1 1 1 0 0,15-5-1 0 0,44-12-499 0 0,-57 18 438 0 0,1 1 1 0 0,0 1 0 0 0,0 0-1 0 0,0 0 1 0 0,0 1-1 0 0,0 0 1 0 0,18 3 0 0 0,-13 3-1639 0 0,-7 1-5311 0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5.6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2 512 0 0,'1'-2'10133'0'0,"-5"4"-5489"0"0,3 3-5385 0 0,5 34 2245 0 0,-1 55 0 0 0,-2-55-1314 0 0,1-1 0 0 0,2 0 0 0 0,13 60 0 0 0,-14-74-1064 0 0,-2-7-2966 0 0,-1-14 1432 0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5.8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18 1776 0 0,'16'4'3025'0'0,"0"-4"2944"0"0,3-1-4648 0 0,7-4-713 0 0,2 4-384 0 0,2-2-424 0 0,11 2 224 0 0,-2 1-8 0 0,0 0 32 0 0,2 0-320 0 0,-8 0-360 0 0,-1-3 271 0 0,3 0-1767 0 0,-6 0-761 0 0,0 1 89 0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6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23 197 2361 0 0,'-19'2'9376'0'0,"19"-2"-9296"0"0,-1 0 0 0 0,1 0-1 0 0,0 0 1 0 0,0 0 0 0 0,0 0-1 0 0,0 0 1 0 0,-1 0-1 0 0,1 0 1 0 0,0 1 0 0 0,0-1-1 0 0,0 0 1 0 0,0 0 0 0 0,0 0-1 0 0,0 0 1 0 0,-1 0 0 0 0,1 0-1 0 0,0 0 1 0 0,0 0 0 0 0,0 1-1 0 0,0-1 1 0 0,0 0-1 0 0,0 0 1 0 0,0 0 0 0 0,0 0-1 0 0,0 0 1 0 0,0 1 0 0 0,0-1-1 0 0,0 0 1 0 0,-1 0 0 0 0,1 0-1 0 0,0 0 1 0 0,0 0 0 0 0,0 1-1 0 0,0-1 1 0 0,8 7-34 0 0,8 3 415 0 0,0-1 0 0 0,1-1 1 0 0,0 0-1 0 0,0-2 0 0 0,1 0 0 0 0,31 7 0 0 0,-8-6 360 0 0,81 3 0 0 0,-106-10-743 0 0,-1-1 0 0 0,1 0 0 0 0,-1-1 0 0 0,27-7 0 0 0,-34 7-73 0 0,-1 0 0 0 0,1-1-1 0 0,-1 0 1 0 0,1 0-1 0 0,-1-1 1 0 0,0 0 0 0 0,0 0-1 0 0,-1 0 1 0 0,1-1 0 0 0,-1 0-1 0 0,6-7 1 0 0,-11 11-2 0 0,0-1 1 0 0,1 0-1 0 0,-1 0 1 0 0,0 0-1 0 0,0 0 0 0 0,0 0 1 0 0,0 0-1 0 0,-1 0 1 0 0,1 0-1 0 0,-1 0 0 0 0,1 0 1 0 0,-1 0-1 0 0,0 0 1 0 0,1 0-1 0 0,-1-3 1 0 0,-1 0-5 0 0,1 1 1 0 0,-1-1-1 0 0,0 1 1 0 0,0-1 0 0 0,-1 1-1 0 0,1 0 1 0 0,-3-5-1 0 0,-1-1 31 0 0,0 0-1 0 0,-1 1 1 0 0,-1 0-1 0 0,1 0 1 0 0,-11-10-1 0 0,8 10-8 0 0,0 0 0 0 0,-1 0 0 0 0,0 1-1 0 0,0 1 1 0 0,-1 0 0 0 0,-13-7 0 0 0,17 11 41 0 0,0 0-1 0 0,0 0 1 0 0,-1 0 0 0 0,1 1-1 0 0,-1 1 1 0 0,0-1-1 0 0,0 1 1 0 0,1 0 0 0 0,-1 1-1 0 0,0 0 1 0 0,-10 1-1 0 0,15-1-33 0 0,0 1 0 0 0,0 0 0 0 0,0-1 0 0 0,1 1-1 0 0,-1 0 1 0 0,0 1 0 0 0,0-1 0 0 0,0 0 0 0 0,1 1-1 0 0,-1 0 1 0 0,1-1 0 0 0,0 1 0 0 0,-4 4 0 0 0,2-2 37 0 0,0 0-1 0 0,1 1 1 0 0,-1 0 0 0 0,1 0 0 0 0,0 0 0 0 0,-3 9 0 0 0,0 0 84 0 0,2 1 0 0 0,0-1 0 0 0,0 1 0 0 0,-1 23 0 0 0,2 19 378 0 0,8 115-1 0 0,-5-170-512 0 0,12 105 489 0 0,1 54 113 0 0,-11-139-525 0 0,-2-16-60 0 0,1-1 0 0 0,-1 1 1 0 0,0 0-1 0 0,0-1 0 0 0,-2 9 0 0 0,2-14-30 0 0,0 0-1 0 0,0 0 0 0 0,0 0 0 0 0,0 0 1 0 0,0 0-1 0 0,0 0 0 0 0,0 0 1 0 0,0 0-1 0 0,0 0 0 0 0,0 0 0 0 0,0 0 1 0 0,0 0-1 0 0,0 0 0 0 0,0 0 0 0 0,0-1 1 0 0,0 1-1 0 0,0 0 0 0 0,0 0 1 0 0,0 0-1 0 0,0 0 0 0 0,0 0 0 0 0,0 0 1 0 0,0 0-1 0 0,0 0 0 0 0,0 0 1 0 0,0 0-1 0 0,0 0 0 0 0,0 0 0 0 0,0 0 1 0 0,0 0-1 0 0,0 0 0 0 0,0 0 0 0 0,-1 0 1 0 0,1 0-1 0 0,0 0 0 0 0,0 0 1 0 0,0 0-1 0 0,0 0 0 0 0,0 0 0 0 0,0 0 1 0 0,0 0-1 0 0,0 0 0 0 0,0 0 0 0 0,0 0 1 0 0,0 0-1 0 0,0 0 0 0 0,0 0 1 0 0,0 0-1 0 0,0 0 0 0 0,0 0 0 0 0,0 0 1 0 0,0 0-1 0 0,0 0 0 0 0,0 1 1 0 0,0-1-1 0 0,0 0 0 0 0,0 0 0 0 0,0 0 1 0 0,0 0-1 0 0,0 0 0 0 0,0 0 0 0 0,0 0 1 0 0,0 0-1 0 0,0 0 0 0 0,-3-6 26 0 0,-1-8-11 0 0,4 2-38 0 0,0 1 0 0 0,0 0-1 0 0,1-1 1 0 0,1 1 0 0 0,0 0 0 0 0,7-22 0 0 0,-4 19-20 0 0,0-1 1 0 0,2 1 0 0 0,0 0 0 0 0,13-20 0 0 0,-18 32 38 0 0,0-1 0 0 0,0 0 1 0 0,0 0-1 0 0,0 1 1 0 0,1 0-1 0 0,-1-1 1 0 0,1 1-1 0 0,0 0 0 0 0,-1 0 1 0 0,1 0-1 0 0,0 1 1 0 0,0-1-1 0 0,1 1 0 0 0,-1-1 1 0 0,0 1-1 0 0,0 0 1 0 0,1 0-1 0 0,-1 1 1 0 0,0-1-1 0 0,1 1 0 0 0,-1-1 1 0 0,1 1-1 0 0,-1 0 1 0 0,0 1-1 0 0,1-1 0 0 0,-1 0 1 0 0,1 1-1 0 0,-1 0 1 0 0,0 0-1 0 0,1 0 1 0 0,-1 0-1 0 0,0 0 0 0 0,0 1 1 0 0,4 2-1 0 0,3 2 9 0 0,0 1-1 0 0,-1 0 0 0 0,0 1 0 0 0,0 0 1 0 0,0 1-1 0 0,-1 0 0 0 0,-1 0 1 0 0,1 0-1 0 0,-2 1 0 0 0,1 0 1 0 0,-1 0-1 0 0,6 17 0 0 0,-3-7 34 0 0,11 39-1 0 0,-16-48-115 0 0,0-1 0 0 0,7 15 1 0 0,-10-24 25 0 0,-1-1 1 0 0,0 1-1 0 0,1-1 1 0 0,-1 1-1 0 0,1-1 1 0 0,-1 0-1 0 0,0 1 1 0 0,1-1-1 0 0,-1 0 1 0 0,1 1 0 0 0,-1-1-1 0 0,1 0 1 0 0,0 0-1 0 0,-1 0 1 0 0,1 1-1 0 0,-1-1 1 0 0,1 0-1 0 0,-1 0 1 0 0,1 0-1 0 0,0 0 1 0 0,-1 0 0 0 0,1 0-1 0 0,-1 0 1 0 0,1 0-1 0 0,-1 0 1 0 0,1 0-1 0 0,0 0 1 0 0,-1-1-1 0 0,1 1 1 0 0,-1 0-1 0 0,1 0 1 0 0,-1 0-1 0 0,1-1 1 0 0,-1 1 0 0 0,1 0-1 0 0,0-1 1 0 0,22-14-4056 0 0,-19 11 2264 0 0,7-4-2023 0 0,-1 1-259 0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7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328 293 632 0 0,'7'-18'2386'0'0,"0"-1"0"0"0,-1 0 0 0 0,6-37 0 0 0,-11 47-1849 0 0,9-67 2913 0 0,-9 65-2658 0 0,-1 0 0 0 0,0 0 0 0 0,-1 0 0 0 0,-3-20 0 0 0,4 30-696 0 0,-1 0 1 0 0,1 0 0 0 0,0 0 0 0 0,-1 0 0 0 0,1 0-1 0 0,0 0 1 0 0,-1 0 0 0 0,1 0 0 0 0,-1 0 0 0 0,0 0 0 0 0,1 0-1 0 0,-1 0 1 0 0,0 1 0 0 0,1-1 0 0 0,-1 0 0 0 0,0 0 0 0 0,0 1-1 0 0,0-1 1 0 0,0 0 0 0 0,1 1 0 0 0,-3-2 0 0 0,1 2-1 0 0,1 0 0 0 0,-1 0 1 0 0,0-1-1 0 0,1 1 0 0 0,-1 0 0 0 0,1 0 1 0 0,-1 0-1 0 0,1 1 0 0 0,-1-1 1 0 0,0 0-1 0 0,1 1 0 0 0,-1-1 0 0 0,-1 2 1 0 0,-6 2 173 0 0,0 0 1 0 0,0 2-1 0 0,-15 11 1 0 0,14-10-196 0 0,-33 22 254 0 0,-59 41 199 0 0,82-54-354 0 0,1 0 0 0 0,-33 36 0 0 0,49-47-140 0 0,-1-1-1 0 0,1 0 0 0 0,0 1 1 0 0,1 0-1 0 0,-1 0 0 0 0,1 0 1 0 0,0 0-1 0 0,0 0 0 0 0,0 0 1 0 0,1 0-1 0 0,0 1 0 0 0,0-1 1 0 0,0 0-1 0 0,0 11 1 0 0,2-12-27 0 0,-1 0 1 0 0,1 0-1 0 0,-1 0 0 0 0,1 0 1 0 0,0 0-1 0 0,1 0 1 0 0,-1 0-1 0 0,1 0 1 0 0,0-1-1 0 0,0 1 1 0 0,0 0-1 0 0,0-1 1 0 0,0 0-1 0 0,1 1 1 0 0,0-1-1 0 0,-1 0 1 0 0,1 0-1 0 0,0-1 1 0 0,1 1-1 0 0,5 3 1 0 0,6 3-54 0 0,1-1 0 0 0,0-1 1 0 0,0 0-1 0 0,1-1 0 0 0,0-1 1 0 0,24 5-1 0 0,107 8-1556 0 0,-119-18-960 0 0,0 0 1 0 0,48-7 0 0 0,-55 4 255 0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7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0 8 0 0,'-4'4'2387'0'0,"4"-3"-2115"0"0,-1-1 1 0 0,1 1-1 0 0,0-1 0 0 0,-1 1 0 0 0,1-1 0 0 0,0 1 0 0 0,-1-1 0 0 0,1 1 0 0 0,-1-1 0 0 0,1 0 1 0 0,-1 1-1 0 0,1-1 0 0 0,-1 0 0 0 0,1 1 0 0 0,-1-1 0 0 0,0 0 0 0 0,1 0 0 0 0,-1 1 1 0 0,0-1-1 0 0,-15 3 7867 0 0,7 6-3490 0 0,8-8-4504 0 0,1 1 0 0 0,-1-1 0 0 0,1 1 0 0 0,0-1-1 0 0,-1 1 1 0 0,1-1 0 0 0,0 1 0 0 0,0-1-1 0 0,0 1 1 0 0,0-1 0 0 0,0 1 0 0 0,0-1-1 0 0,0 1 1 0 0,0-1 0 0 0,1 1 0 0 0,-1-1-1 0 0,1 1 1 0 0,0 2 0 0 0,46 100 677 0 0,7 17-777 0 0,-47-102-26 0 0,0-1 0 0 0,-2 1 0 0 0,0 0 0 0 0,-1 0 0 0 0,-1 0 0 0 0,-1 1 0 0 0,0 26 0 0 0,-2-44-19 0 0,0-1 1 0 0,0 1-1 0 0,0 0 0 0 0,-1 0 1 0 0,1 0-1 0 0,-1 0 0 0 0,1-1 1 0 0,-1 1-1 0 0,1 0 0 0 0,-1 0 1 0 0,0-1-1 0 0,0 1 0 0 0,0 0 1 0 0,0-1-1 0 0,0 1 0 0 0,0-1 1 0 0,-1 0-1 0 0,1 1 0 0 0,0-1 1 0 0,-1 0-1 0 0,1 0 0 0 0,-1 1 1 0 0,1-1-1 0 0,-1-1 0 0 0,0 1 1 0 0,1 0-1 0 0,-1 0 0 0 0,0 0 1 0 0,0-1-1 0 0,1 1 0 0 0,-1-1 1 0 0,0 0-1 0 0,0 1 0 0 0,0-1 1 0 0,0 0-1 0 0,0 0 0 0 0,0 0 1 0 0,-2-1-1 0 0,-8 0 3 0 0,0-1 0 0 0,-1 0 0 0 0,1-1-1 0 0,-19-7 1 0 0,18 6-2 0 0,9 2-1 0 0,0 1 1 0 0,0-1-1 0 0,0 0 0 0 0,0 1 1 0 0,1-2-1 0 0,-1 1 0 0 0,1 0 1 0 0,-1-1-1 0 0,1 0 1 0 0,0 0-1 0 0,0 0 0 0 0,0 0 1 0 0,0 0-1 0 0,1 0 0 0 0,-1-1 1 0 0,1 0-1 0 0,0 1 1 0 0,0-1-1 0 0,0 0 0 0 0,1 0 1 0 0,-1 0-1 0 0,1 0 0 0 0,0 0 1 0 0,0 0-1 0 0,0 0 1 0 0,1-1-1 0 0,-1 1 0 0 0,1 0 1 0 0,0 0-1 0 0,0-1 0 0 0,1 1 1 0 0,-1 0-1 0 0,1 0 1 0 0,0 0-1 0 0,2-7 0 0 0,2 0-56 0 0,-1 1 0 0 0,2 0 0 0 0,-1 0 0 0 0,1 0 0 0 0,0 1 0 0 0,1 0 1 0 0,0 0-1 0 0,1 1 0 0 0,0 0 0 0 0,0 0 0 0 0,14-9 0 0 0,-8 7-69 0 0,1 1 0 0 0,1 0 0 0 0,0 1-1 0 0,0 1 1 0 0,1 0 0 0 0,26-6 0 0 0,26-3-2356 0 0,-24 8-4258 0 0,-33 6 3135 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7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15 4289 0 0,'-11'-9'13131'0'0,"8"6"-12875"0"0,3 1-168 0 0,3 2-224 0 0,4 1-32 0 0,3 0-224 0 0,-1 4 248 0 0,3-2-1377 0 0,-2 0-391 0 0,1-1 23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6.7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 25 3873 0 0,'-2'-19'10757'0'0,"5"13"-6561"0"0,-3 6-4164 0 0,0 0 0 0 0,1 0 0 0 0,-1 0-1 0 0,0 0 1 0 0,1 1 0 0 0,-1-1 0 0 0,0 0 0 0 0,1 0 0 0 0,-1 0 0 0 0,0 0 0 0 0,0 1-1 0 0,1-1 1 0 0,-1 0 0 0 0,0 0 0 0 0,0 0 0 0 0,1 1 0 0 0,-1-1 0 0 0,0 0 0 0 0,0 0-1 0 0,0 1 1 0 0,1-1 0 0 0,-1 0 0 0 0,0 1 0 0 0,0-1 0 0 0,2 3 24 0 0,-1 0 1 0 0,0 0-1 0 0,0-1 1 0 0,0 1-1 0 0,-1 0 1 0 0,1 0-1 0 0,-1 0 1 0 0,1 0-1 0 0,-1 0 1 0 0,0 5-1 0 0,-4 34-410 0 0,3-34 250 0 0,-2 12-339 0 0,2-14-205 0 0,-1 0-1 0 0,1 1 0 0 0,1-1 0 0 0,-1 0 0 0 0,1 1 1 0 0,1-1-1 0 0,-1 1 0 0 0,3 11 0 0 0,1-8-1309 0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8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546 94 512 0 0,'2'-4'530'0'0,"-1"1"1"0"0,0 0-1 0 0,1-1 0 0 0,-1 1 0 0 0,-1-1 1 0 0,1 0-1 0 0,-1 1 0 0 0,1-1 0 0 0,-1 0 1 0 0,0 1-1 0 0,0-1 0 0 0,-1 0 1 0 0,0-6-1 0 0,0 8-259 0 0,0 0 0 0 0,0 0 0 0 0,0 0 0 0 0,0 0 1 0 0,0 0-1 0 0,0 0 0 0 0,0 1 0 0 0,0-1 0 0 0,-1 0 0 0 0,1 1 1 0 0,-1-1-1 0 0,1 1 0 0 0,-1 0 0 0 0,0-1 0 0 0,1 1 0 0 0,-1 0 0 0 0,0 0 1 0 0,0 0-1 0 0,0 0 0 0 0,0 0 0 0 0,0 1 0 0 0,0-1 0 0 0,0 1 1 0 0,0-1-1 0 0,-4 0 0 0 0,-8 0 281 0 0,0 1 1 0 0,0-1-1 0 0,0 2 0 0 0,0 0 1 0 0,0 1-1 0 0,-21 5 0 0 0,0 3 486 0 0,-43 18 0 0 0,55-18-694 0 0,1 0-1 0 0,0 2 0 0 0,1 0 0 0 0,0 2 0 0 0,-20 17 0 0 0,26-19-187 0 0,1 1 0 0 0,1 0 0 0 0,0 1 0 0 0,1 1 0 0 0,0 0 0 0 0,1 1 0 0 0,-10 19 0 0 0,19-30-141 0 0,-1-1 1 0 0,1 1-1 0 0,1 0 1 0 0,-1 0-1 0 0,1 0 1 0 0,-1 0-1 0 0,1 1 1 0 0,1-1-1 0 0,-1 0 1 0 0,1 0-1 0 0,0 1 1 0 0,0-1-1 0 0,1 7 1 0 0,0-8-12 0 0,1 0 0 0 0,-1 0 1 0 0,0 0-1 0 0,1 0 0 0 0,0 0 1 0 0,0-1-1 0 0,0 1 0 0 0,0-1 0 0 0,0 1 1 0 0,1-1-1 0 0,0 0 0 0 0,0 0 1 0 0,0 0-1 0 0,0 0 0 0 0,0-1 1 0 0,0 1-1 0 0,6 3 0 0 0,7 2-25 0 0,-1 0-1 0 0,1-1 0 0 0,0-1 1 0 0,1-1-1 0 0,-1 0 0 0 0,1-1 1 0 0,0-1-1 0 0,29 2 0 0 0,2-3-509 0 0,89-9 0 0 0,-109 4-382 0 0,1-1 1 0 0,27-8 0 0 0,-38 7-1113 0 0,-1-1 0 0 0,20-10 0 0 0,-15 6-1097 0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8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0 3737 0 0,'-4'6'9843'0'0,"4"-5"-9536"0"0,8-1 3332 0 0,2 1-4187 0 0,98 11 393 0 0,41 4-40 0 0,41-6-1488 0 0,-63-5-4088 0 0,-86-3 3847 0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9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0 3713 0 0,'-10'1'8727'0'0,"2"0"-3561"0"0,-4 5-1924 0 0,10-5-3264 0 0,1 1 0 0 0,0-1 0 0 0,0 0 0 0 0,0 1 1 0 0,0-1-1 0 0,0 1 0 0 0,1-1 0 0 0,-1 1 0 0 0,0 0 0 0 0,1-1 0 0 0,-1 1 1 0 0,1 0-1 0 0,0 0 0 0 0,-1-1 0 0 0,1 1 0 0 0,0 2 0 0 0,-10 87 703 0 0,-3 51 933 0 0,11-110-1226 0 0,2 1 1 0 0,7 45 0 0 0,-1-37-444 0 0,-1-8-1419 0 0,3 54 0 0 0,-10-78-1322 0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0:09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68 4105 0 0,'-20'-14'7775'0'0,"-3"-1"-1323"0"0,11 3-6387 0 0,12 12-34 0 0,0 0-1 0 0,0 0 0 0 0,0 0 1 0 0,0-1-1 0 0,0 1 0 0 0,0 0 0 0 0,-1 0 1 0 0,1-1-1 0 0,0 1 0 0 0,0 0 1 0 0,0 0-1 0 0,0 0 0 0 0,0-1 1 0 0,0 1-1 0 0,0 0 0 0 0,0 0 1 0 0,0-1-1 0 0,0 1 0 0 0,0 0 0 0 0,0 0 1 0 0,0-1-1 0 0,0 1 0 0 0,0 0 1 0 0,0 0-1 0 0,1-1 0 0 0,-1 1 1 0 0,0 0-1 0 0,0 0 0 0 0,0-1 1 0 0,0 1-1 0 0,0 0 0 0 0,0 0 0 0 0,1 0 1 0 0,-1 0-1 0 0,0-1 0 0 0,0 1 1 0 0,0 0-1 0 0,1 0 0 0 0,-1 0 1 0 0,0 0-1 0 0,0 0 0 0 0,0-1 1 0 0,1 1-1 0 0,-1 0 0 0 0,0 0 1 0 0,0 0-1 0 0,1 0 0 0 0,-1 0 0 0 0,0 0 1 0 0,0 0-1 0 0,1 0 0 0 0,-1 0 1 0 0,19-2 109 0 0,-14 1-56 0 0,41-3 372 0 0,61 1-1 0 0,0 0-301 0 0,-100 3-154 0 0,27-3-2 0 0,1 2 0 0 0,49 4 1 0 0,-75-3-3 0 0,0 2 0 0 0,0-1 1 0 0,0 1-1 0 0,0 1 0 0 0,0 0 1 0 0,0 0-1 0 0,0 1 0 0 0,-1 0 1 0 0,0 0-1 0 0,0 1 1 0 0,0 0-1 0 0,0 0 0 0 0,13 13 1 0 0,-18-14 6 0 0,0-1 0 0 0,0 1 1 0 0,0 0-1 0 0,-1 0 1 0 0,0 0-1 0 0,0 0 1 0 0,0 0-1 0 0,0 0 1 0 0,0 1-1 0 0,-1-1 1 0 0,0 1-1 0 0,0-1 1 0 0,0 1-1 0 0,0-1 1 0 0,-1 1-1 0 0,0 0 1 0 0,0-1-1 0 0,0 1 1 0 0,0-1-1 0 0,-1 1 1 0 0,0 0-1 0 0,0-1 1 0 0,0 1-1 0 0,0-1 1 0 0,-1 0-1 0 0,-2 7 1 0 0,-1-1 30 0 0,-1 0 0 0 0,1-1 1 0 0,-2 0-1 0 0,1 0 0 0 0,-1 0 1 0 0,0-1-1 0 0,-1 1 0 0 0,0-2 1 0 0,-17 14-1 0 0,8-10 4 0 0,0-1 0 0 0,-1 0 1 0 0,0-2-1 0 0,0 0 0 0 0,-38 11 0 0 0,30-13-105 0 0,0 0 0 0 0,0-2 0 0 0,0-1 1 0 0,-28-1-1 0 0,45-2-401 0 0,0 0 0 0 0,0-1 0 0 0,-9-2 0 0 0,15 2-422 0 0,-1 0-1 0 0,0 0 1 0 0,1 0 0 0 0,-1-1-1 0 0,-5-2 1 0 0,-1-4-1262 0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05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49 512 0 0,'-10'-3'1505'0'0,"2"-10"5367"0"0,1-1-3608 0 0,4 11-2721 0 0,1 1-1 0 0,0 0 0 0 0,-1 0 1 0 0,0 0-1 0 0,-5-3 0 0 0,7 4-458 0 0,0 1 0 0 0,0-1-1 0 0,0 1 1 0 0,0 0-1 0 0,0 0 1 0 0,0-1 0 0 0,0 1-1 0 0,0 0 1 0 0,0 0 0 0 0,0 0-1 0 0,0 0 1 0 0,0 0-1 0 0,0 1 1 0 0,0-1 0 0 0,0 0-1 0 0,0 0 1 0 0,0 1 0 0 0,0-1-1 0 0,0 0 1 0 0,0 1-1 0 0,0-1 1 0 0,0 1 0 0 0,-1 0-1 0 0,1 0 2 0 0,-1 0 21 0 0,1-1-1 0 0,0 1 1 0 0,-1 0-1 0 0,1 0 1 0 0,0 0-1 0 0,-1 0 1 0 0,1 0 0 0 0,0 0-1 0 0,0 0 1 0 0,0 1-1 0 0,0-1 1 0 0,0 0-1 0 0,0 1 1 0 0,0-1-1 0 0,1 1 1 0 0,-1-1-1 0 0,-1 3 1 0 0,-2 13 1153 0 0,5-16-1181 0 0,1 0 1 0 0,-1-1-1 0 0,1 1 0 0 0,-1-1 1 0 0,1 0-1 0 0,0 1 0 0 0,-1-1 1 0 0,1 0-1 0 0,0 0 1 0 0,2 0-1 0 0,0 0-35 0 0,0 0 0 0 0,0 1 0 0 0,0-1 0 0 0,-1 1 0 0 0,6 1 0 0 0,-4 1 18 0 0,0-1 0 0 0,-1 1 0 0 0,1 0 0 0 0,-1 1 0 0 0,0-1 0 0 0,0 1 0 0 0,0 0 0 0 0,-1 0 0 0 0,1 0 0 0 0,3 6 0 0 0,8 12 228 0 0,35 37 1 0 0,-38-46-248 0 0,1-1 0 0 0,0 0 0 0 0,1-1 0 0 0,0-1 0 0 0,0 0 0 0 0,1-1 1 0 0,1 0-1 0 0,0-1 0 0 0,0-1 0 0 0,0 0 0 0 0,1-2 0 0 0,0 1 0 0 0,0-2 1 0 0,22 3-1 0 0,13-1 19 0 0,56 6 11 0 0,-59-5-85 0 0,-49-7 126 0 0,-26-1-86 0 0,14 1-16 0 0,0 0 0 0 0,1 1-1 0 0,-1 1 1 0 0,0-1 0 0 0,-17 7 0 0 0,-35 8-15 0 0,43-9-14 0 0,-9 3 12 0 0,1 2-1 0 0,-36 18 1 0 0,62-28 5 0 0,0 0 0 0 0,0 0 1 0 0,0 1-1 0 0,0-1 0 0 0,0 1 1 0 0,0 0-1 0 0,1-1 0 0 0,-1 1 1 0 0,1 0-1 0 0,0 1 0 0 0,0-1 1 0 0,0 0-1 0 0,0 1 0 0 0,0-1 1 0 0,-1 8-1 0 0,2-10-24 0 0,1 0 0 0 0,-1 0 0 0 0,0-1 0 0 0,1 1 0 0 0,-1 0 0 0 0,0 0 0 0 0,1 0 0 0 0,-1-1 0 0 0,0 1 0 0 0,0 0 0 0 0,1-1 0 0 0,-1 1 0 0 0,0-1 0 0 0,0 1 0 0 0,0-1 0 0 0,0 0-1 0 0,0 1 1 0 0,0-1 0 0 0,0 0 0 0 0,0 1 0 0 0,0-1 0 0 0,0 0 0 0 0,0 0 0 0 0,0 0 0 0 0,0 0 0 0 0,0 0 0 0 0,0 0 0 0 0,-1 0 0 0 0,-2-1-265 0 0,0 1-1 0 0,0-1 1 0 0,1 1 0 0 0,-1-1-1 0 0,1 0 1 0 0,-1-1 0 0 0,-3-1-1 0 0,39 3-10531 0 0,-23 1 9074 0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39:06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439 6 8 0 0,'9'-6'1910'0'0,"-16"7"2319"0"0,-17 6 2164 0 0,-95 44-2387 0 0,-59 23-2275 0 0,149-65-1523 0 0,9-3 20 0 0,0 1 0 0 0,-23 12 0 0 0,43-19-229 0 0,-1 0-1 0 0,1 0 0 0 0,-1 1 0 0 0,1-1 0 0 0,-1 0 0 0 0,1 0 0 0 0,-1 1 0 0 0,1-1 0 0 0,0 0 0 0 0,-1 1 1 0 0,1-1-1 0 0,0 0 0 0 0,-1 1 0 0 0,1-1 0 0 0,0 0 0 0 0,-1 1 0 0 0,1-1 0 0 0,0 1 0 0 0,0-1 1 0 0,-1 1-1 0 0,8 2-116 0 0,15-4-326 0 0,64-17-5768 0 0,-57 12 2322 0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17:44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8 512 0 0,'11'-6'5274'0'0,"-7"5"-1218"0"0,-7 5-2182 0 0,3-3-1474 0 0,-5 4 2467 0 0,5-5-2841 0 0,0 0-1 0 0,0 0 1 0 0,0 0-1 0 0,0 0 0 0 0,0 1 1 0 0,0-1-1 0 0,0 0 0 0 0,0 0 1 0 0,0 0-1 0 0,0 0 1 0 0,0 0-1 0 0,0 0 0 0 0,0 0 1 0 0,0 0-1 0 0,0 1 0 0 0,0-1 1 0 0,0 0-1 0 0,0 0 1 0 0,0 0-1 0 0,0 0 0 0 0,0 0 1 0 0,0 0-1 0 0,0 0 0 0 0,0 0 1 0 0,0 0-1 0 0,0 1 1 0 0,0-1-1 0 0,0 0 0 0 0,0 0 1 0 0,1 0-1 0 0,-1 0 1 0 0,0 0-1 0 0,0 0 0 0 0,0 0 1 0 0,0 0-1 0 0,0 0 0 0 0,0 0 1 0 0,0 0-1 0 0,0 0 1 0 0,0 0-1 0 0,0 0 0 0 0,1 0 1 0 0,-1 0-1 0 0,0 0 0 0 0,0 0 1 0 0,0 0-1 0 0,0 0 1 0 0,0 1-1 0 0,0-2 0 0 0,0 1 1 0 0,0 0-1 0 0,0 0 0 0 0,1 0 1 0 0,-1 0-1 0 0,0 0 1 0 0,0 0-1 0 0,0 0 0 0 0,0 0 1 0 0,0 0-1 0 0,0 0 1 0 0,1 2 100 0 0,0-1 1 0 0,0 1 0 0 0,0-1-1 0 0,-1 1 1 0 0,1-1 0 0 0,0 1-1 0 0,-1-1 1 0 0,0 1 0 0 0,1 0 0 0 0,-1 0-1 0 0,0 2 1 0 0,2 5 193 0 0,0-6-264 0 0,-1 0 0 0 0,1 0 0 0 0,-1 0 0 0 0,1 0 0 0 0,0 0 0 0 0,0-1 0 0 0,1 1 0 0 0,-1-1 0 0 0,0 1 0 0 0,1-1 0 0 0,0 0 0 0 0,2 2 0 0 0,7 4 85 0 0,21 10 0 0 0,-19-10-61 0 0,18 9 44 0 0,-9-3-82 0 0,1-2 0 0 0,0-1 1 0 0,42 14-1 0 0,-49-21-19 0 0,1 0 1 0 0,-1-2-1 0 0,0 0 1 0 0,26-1-1 0 0,-41-1-25 0 0,-1 0 0 0 0,1 0 0 0 0,0 1-1 0 0,-1-1 1 0 0,1 0 0 0 0,-1 1 0 0 0,1-1 0 0 0,0 1-1 0 0,-1-1 1 0 0,1 1 0 0 0,1 1 0 0 0,-2-1 2 0 0,-1-1 0 0 0,1 0 0 0 0,-1 1 0 0 0,1-1 0 0 0,-1 1 1 0 0,0-1-1 0 0,1 0 0 0 0,-1 1 0 0 0,0-1 0 0 0,1 1 0 0 0,-1-1 0 0 0,0 1 1 0 0,0 0-1 0 0,1-1 0 0 0,-1 1 0 0 0,0-1 0 0 0,0 1 0 0 0,0-1 1 0 0,0 1-1 0 0,0 0 0 0 0,0-1 0 0 0,0 1 0 0 0,0-1 0 0 0,0 1 0 0 0,0-1 1 0 0,0 1-1 0 0,0 0 0 0 0,0-1 0 0 0,0 1 0 0 0,0-1 0 0 0,-1 1 1 0 0,1-1-1 0 0,-1 2 0 0 0,1-2 3 0 0,0 0 0 0 0,0 1-1 0 0,0-1 1 0 0,0 0 0 0 0,0 0 0 0 0,0 1 0 0 0,0-1 0 0 0,0 0-1 0 0,0 0 1 0 0,0 1 0 0 0,0-1 0 0 0,0 0 0 0 0,0 0 0 0 0,0 1-1 0 0,0-1 1 0 0,0 0 0 0 0,0 0 0 0 0,0 1 0 0 0,0-1 0 0 0,0 0-1 0 0,0 0 1 0 0,0 0 0 0 0,0 1 0 0 0,1-1 0 0 0,-1 0 0 0 0,0 0-1 0 0,0 1 1 0 0,0-1 0 0 0,0 0 0 0 0,1 0 0 0 0,-1 0 0 0 0,0 0-1 0 0,0 0 1 0 0,1 1 0 0 0,11 4-1 0 0,14-2 109 0 0,-8-1-80 0 0,-17-3-31 0 0,-1 1 1 0 0,0 0-1 0 0,1 0 0 0 0,-1 0 0 0 0,1 0 0 0 0,-1 0 0 0 0,0 0 0 0 0,1 1 0 0 0,-1-1 0 0 0,0 0 1 0 0,1 0-1 0 0,-1 0 0 0 0,0 0 0 0 0,1 0 0 0 0,-1 0 0 0 0,0 1 0 0 0,1-1 0 0 0,-1 0 0 0 0,0 0 1 0 0,1 0-1 0 0,-1 1 0 0 0,0-1 0 0 0,0 0 0 0 0,1 1 0 0 0,-1-1 0 0 0,0 0 0 0 0,0 0 0 0 0,0 1 0 0 0,1-1 1 0 0,-1 0-1 0 0,0 1 0 0 0,0-1 0 0 0,0 0 0 0 0,0 1 0 0 0,0-1 0 0 0,0 1 0 0 0,1-1 0 0 0,-1 0 1 0 0,0 1-1 0 0,0-1 0 0 0,0 0 0 0 0,-1 1 0 0 0,1 0 32 0 0,0 0-15 0 0,-1 1-1 0 0,0 0 0 0 0,0 0 0 0 0,0 0 1 0 0,0-1-1 0 0,0 1 0 0 0,-2 3 1 0 0,2-5-18 0 0,1-1 1 0 0,-1 1-1 0 0,1 0 0 0 0,-1 0 1 0 0,1-1-1 0 0,-1 1 1 0 0,1 0-1 0 0,-1 0 1 0 0,1-1-1 0 0,0 1 1 0 0,-1-1-1 0 0,1 1 1 0 0,0 0-1 0 0,-1-1 0 0 0,1 1 1 0 0,0-1-1 0 0,-1 1 1 0 0,1-1-1 0 0,0 1 1 0 0,0-1-1 0 0,-1 0 1 0 0,1 0 6 0 0,0 1 0 0 0,0-1 0 0 0,-1 0 0 0 0,1 1 0 0 0,0-1 1 0 0,-1 1-1 0 0,1-1 0 0 0,0 1 0 0 0,-1-1 0 0 0,1 0 0 0 0,-1 1 1 0 0,1-1-1 0 0,-1 1 0 0 0,1 0 0 0 0,-1-1 0 0 0,1 1 0 0 0,-1-1 1 0 0,1 1-1 0 0,-1 0 0 0 0,0-1 0 0 0,1 1 0 0 0,-1 0 1 0 0,-1 0-1 0 0,-7 0 24 0 0,0 1 0 0 0,1 0 0 0 0,-1 0 0 0 0,0 1 0 0 0,1 0 0 0 0,-11 5 0 0 0,-27 8 339 0 0,1 3-1 0 0,-84 45 1 0 0,120-57-297 0 0,1-1-1 0 0,0 2 1 0 0,0-1 0 0 0,0 1-1 0 0,-11 14 1 0 0,15-16-41 0 0,0 0 0 0 0,1 0 1 0 0,-1 1-1 0 0,1-1 0 0 0,0 1 0 0 0,0 0 1 0 0,1 0-1 0 0,0 0 0 0 0,0 0 0 0 0,-1 7 0 0 0,3-11-19 0 0,-1-1 0 0 0,1 0 0 0 0,0 1-1 0 0,0-1 1 0 0,0 0 0 0 0,0 1-1 0 0,0-1 1 0 0,0 0 0 0 0,0 1-1 0 0,1-1 1 0 0,-1 0 0 0 0,0 1-1 0 0,1-1 1 0 0,-1 0 0 0 0,2 2-1 0 0,-2-3-8 0 0,0 1-1 0 0,0-1 1 0 0,0 0 0 0 0,1 0-1 0 0,-1 0 1 0 0,0 0-1 0 0,0 0 1 0 0,1 1-1 0 0,-1-1 1 0 0,0 0-1 0 0,0 0 1 0 0,1 0 0 0 0,-1 0-1 0 0,0 0 1 0 0,1 0-1 0 0,-1 0 1 0 0,0 0-1 0 0,0 0 1 0 0,1 0-1 0 0,-1 0 1 0 0,0 0 0 0 0,1 0-1 0 0,-1 0 1 0 0,0 0-1 0 0,1 0 1 0 0,10-8-84 0 0,-9 6-130 0 0,0 0 0 0 0,-1 0 1 0 0,1 0-1 0 0,-1 0 1 0 0,0-1-1 0 0,1 1 1 0 0,-1 0-1 0 0,0 0 1 0 0,-1-1-1 0 0,1 1 1 0 0,1-5-1 0 0,3-9-6322 0 0,-4 13 2927 0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17:45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69 162 512 0 0,'-1'-1'552'0'0,"0"0"0"0"0,1 0 0 0 0,-1 0 0 0 0,0 1-1 0 0,0-1 1 0 0,0 0 0 0 0,0 1 0 0 0,-1-1 0 0 0,1 0 0 0 0,0 1-1 0 0,-2-1 1 0 0,3 1-402 0 0,-1 0 0 0 0,1 0 0 0 0,-1 0-1 0 0,0 0 1 0 0,1 0 0 0 0,-1 0 0 0 0,1 1 0 0 0,-1-1-1 0 0,0 0 1 0 0,1 0 0 0 0,-1 0 0 0 0,1 1-1 0 0,-1-1 1 0 0,1 0 0 0 0,-1 1 0 0 0,1-1 0 0 0,-1 1-1 0 0,1-1 1 0 0,0 0 0 0 0,-1 1 0 0 0,1-1 0 0 0,-1 1-1 0 0,1-1 1 0 0,0 1 0 0 0,-1-1 0 0 0,1 1-1 0 0,0-1 1 0 0,0 1 0 0 0,-1 0 0 0 0,-11 13 2773 0 0,10-13-2780 0 0,1 0-1 0 0,0 0 0 0 0,0 0 1 0 0,0 0-1 0 0,-1 0 0 0 0,1 0 0 0 0,0 0 1 0 0,1 0-1 0 0,-1 0 0 0 0,0 1 1 0 0,0-1-1 0 0,0 0 0 0 0,1 1 0 0 0,-1-1 1 0 0,1 1-1 0 0,-1 2 0 0 0,-5 6 469 0 0,2-7-34 0 0,2-3 602 0 0,2-1-1147 0 0,0 0 0 0 0,0 0 0 0 0,1 1 0 0 0,-1-1 0 0 0,0 0 0 0 0,0 0 0 0 0,1 1 0 0 0,-1-1 0 0 0,0 0 0 0 0,1 1 0 0 0,-1-1 0 0 0,1 0 0 0 0,-1 1 0 0 0,1-1 0 0 0,-1 1 0 0 0,1-1 0 0 0,-1 1 0 0 0,1-1 0 0 0,0 1 0 0 0,-1-1 0 0 0,1 1 0 0 0,1-1 0 0 0,22-9 146 0 0,-1 1 13 0 0,-3-3-6 0 0,-8 5-26 0 0,0 0 0 0 0,19-17-1 0 0,-10 5 69 0 0,44-30 1 0 0,-53 42-203 0 0,0 0 1 0 0,0 1-1 0 0,1 0 1 0 0,0 1 0 0 0,24-7-1 0 0,-11 8-129 0 0,0 0 0 0 0,1 2-1 0 0,43 2 1 0 0,-37 0-1456 0 0,-24-7-8876 0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57.3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83 145 512 0 0,'-5'-2'1722'0'0,"0"0"1"0"0,0 1-1 0 0,-11-3 0 0 0,13 4-1074 0 0,0-1 1 0 0,0 1-1 0 0,-1-1 0 0 0,1 0 1 0 0,0 0-1 0 0,0 0 1 0 0,0 0-1 0 0,0-1 0 0 0,1 1 1 0 0,-1-1-1 0 0,0 0 0 0 0,0 0 1 0 0,1 0-1 0 0,-4-3 0 0 0,5 3-507 0 0,0 1 0 0 0,1 0 0 0 0,-1-1 0 0 0,1 1 0 0 0,0 0 0 0 0,-1-1 0 0 0,1 1-1 0 0,0 0 1 0 0,0-1 0 0 0,0 1 0 0 0,0-1 0 0 0,0 1 0 0 0,0 0 0 0 0,0-1 0 0 0,1 1 0 0 0,-1-1 0 0 0,0 1-1 0 0,1 0 1 0 0,-1-1 0 0 0,1 1 0 0 0,-1 0 0 0 0,2-2 0 0 0,16-27 907 0 0,-15 25-953 0 0,0 1 0 0 0,1 0 0 0 0,0 0 0 0 0,0 1 0 0 0,0-1 0 0 0,0 1 0 0 0,0-1 0 0 0,1 1 0 0 0,-1 1 0 0 0,1-1 0 0 0,0 1 0 0 0,0 0 0 0 0,5-2 0 0 0,-7 3-78 0 0,-1 0 0 0 0,0 1 0 0 0,1-1-1 0 0,-1 1 1 0 0,1 0 0 0 0,-1 0-1 0 0,0 0 1 0 0,1 0 0 0 0,-1 0 0 0 0,1 0-1 0 0,-1 1 1 0 0,1-1 0 0 0,-1 1-1 0 0,0 0 1 0 0,1-1 0 0 0,-1 1 0 0 0,0 0-1 0 0,0 1 1 0 0,1-1 0 0 0,-1 0-1 0 0,0 0 1 0 0,0 1 0 0 0,-1-1 0 0 0,1 1-1 0 0,0 0 1 0 0,0 0 0 0 0,-1 0-1 0 0,1-1 1 0 0,-1 1 0 0 0,3 4 0 0 0,1 6 6 0 0,1 0 1 0 0,-2 1-1 0 0,0-1 0 0 0,0 1 1 0 0,3 22-1 0 0,-4-15-7 0 0,10 28 0 0 0,-8-35-28 0 0,0 0 0 0 0,1 0-1 0 0,14 22 1 0 0,-16-29 0 0 0,1 0-1 0 0,0-1 0 0 0,0 1 0 0 0,0-1 1 0 0,1 0-1 0 0,-1-1 0 0 0,1 1 0 0 0,0-1 0 0 0,9 4 1 0 0,-7-4-219 0 0,0 0 1 0 0,0-1-1 0 0,0 0 0 0 0,1 0 1 0 0,-1-1-1 0 0,1 0 1 0 0,-1-1-1 0 0,1 0 1 0 0,0 0-1 0 0,0-1 1 0 0,0 0-1 0 0,10-1 1 0 0,-12 0-586 0 0,1-1 0 0 0,-1 0 0 0 0,1 0 0 0 0,-1 0 0 0 0,0-1 0 0 0,0 0 0 0 0,0-1 0 0 0,12-7 0 0 0,-5 0-1677 0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57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367 10 8 0 0,'-3'-1'671'0'0,"1"-1"1"0"0,0 1-1 0 0,-1 0 0 0 0,1 0 1 0 0,-1 0-1 0 0,-3-1 0 0 0,6 2-527 0 0,-1 0-1 0 0,1-1 0 0 0,-1 1 0 0 0,1 0 1 0 0,-1 0-1 0 0,1 0 0 0 0,-1 0 0 0 0,0 0 1 0 0,1 0-1 0 0,-1 0 0 0 0,1 0 0 0 0,-1 0 0 0 0,1 0 1 0 0,-1 1-1 0 0,1-1 0 0 0,-1 0 0 0 0,1 0 1 0 0,-1 0-1 0 0,1 1 0 0 0,-1-1 0 0 0,1 0 1 0 0,-1 0-1 0 0,1 1 0 0 0,0-1 0 0 0,-1 0 1 0 0,1 1-1 0 0,-1-1 0 0 0,1 1 0 0 0,0-1 1 0 0,-1 1-1 0 0,1-1 0 0 0,0 0 0 0 0,0 1 1 0 0,-1 0-1 0 0,-2 6 483 0 0,0 0 0 0 0,-1-1 0 0 0,0 0-1 0 0,0 0 1 0 0,0 0 0 0 0,-1 0 0 0 0,-9 8 0 0 0,-5 6 152 0 0,-84 86 527 0 0,49-54-810 0 0,21-22-222 0 0,-12 11-35 0 0,40-35-306 0 0,1-1 0 0 0,-1 0 0 0 0,1 1 0 0 0,1 0 0 0 0,-1 0 0 0 0,-3 9 0 0 0,6-15-84 0 0,1 0 1 0 0,0 1-1 0 0,0-1 0 0 0,-1 1 1 0 0,1-1-1 0 0,0 0 0 0 0,0 1 1 0 0,0-1-1 0 0,0 1 1 0 0,-1-1-1 0 0,1 1 0 0 0,0-1 1 0 0,0 1-1 0 0,0-1 0 0 0,0 1 1 0 0,0-1-1 0 0,0 1 0 0 0,0-1 1 0 0,0 1-1 0 0,0-1 0 0 0,1 1 1 0 0,-1-1-1 0 0,0 0 0 0 0,0 1 1 0 0,0-1-1 0 0,0 1 0 0 0,1-1 1 0 0,-1 1-1 0 0,0-1 0 0 0,0 0 1 0 0,1 1-1 0 0,-1-1 1 0 0,0 1-1 0 0,1-1 0 0 0,-1 0 1 0 0,0 1-1 0 0,1-1 0 0 0,-1 0 1 0 0,1 0-1 0 0,-1 1 0 0 0,1-1 1 0 0,7 1-3139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7.4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266 86 1728 0 0,'0'-1'388'0'0,"-1"0"-1"0"0,1 0 1 0 0,0 0-1 0 0,0 0 1 0 0,-1 0-1 0 0,1 0 1 0 0,-1 0-1 0 0,1 1 0 0 0,-1-1 1 0 0,1 0-1 0 0,-1 0 1 0 0,1 0-1 0 0,-1 1 1 0 0,0-1-1 0 0,1 0 1 0 0,-1 1-1 0 0,0-1 1 0 0,0 1-1 0 0,1-1 1 0 0,-1 0-1 0 0,-1 1 0 0 0,0-1-54 0 0,0 0 1 0 0,1 1-1 0 0,-1 0 0 0 0,0-1 0 0 0,0 1 0 0 0,1 0 0 0 0,-1 0 0 0 0,0 0 0 0 0,0 0 0 0 0,-3 1 0 0 0,-3 1 27 0 0,-1 0 0 0 0,1 1 0 0 0,-14 6 0 0 0,18-8-125 0 0,-11 6 62 0 0,0 1-1 0 0,1 0 0 0 0,0 1 0 0 0,0 1 0 0 0,-22 20 1 0 0,29-23-86 0 0,0 0 1 0 0,1 0-1 0 0,-1 1 1 0 0,1-1 0 0 0,1 2-1 0 0,0-1 1 0 0,0 0 0 0 0,0 1-1 0 0,1 0 1 0 0,0 0 0 0 0,-2 12-1 0 0,5-17-167 0 0,0 1 0 0 0,0 0-1 0 0,1 0 1 0 0,0-1 0 0 0,-1 1 0 0 0,2 0-1 0 0,-1 0 1 0 0,1-1 0 0 0,-1 1-1 0 0,1 0 1 0 0,1-1 0 0 0,-1 1 0 0 0,1-1-1 0 0,-1 1 1 0 0,1-1 0 0 0,0 0-1 0 0,1 0 1 0 0,-1 0 0 0 0,1 0 0 0 0,0 0-1 0 0,0 0 1 0 0,0-1 0 0 0,0 1-1 0 0,8 5 1 0 0,-4-4-24 0 0,1 1-1 0 0,0-2 1 0 0,1 1-1 0 0,-1-1 1 0 0,1 0-1 0 0,0 0 1 0 0,0-1-1 0 0,0-1 1 0 0,0 1-1 0 0,1-1 1 0 0,13 0-1 0 0,-11-1-28 0 0,0 0 0 0 0,0-1 0 0 0,0-1 0 0 0,0 0 0 0 0,0-1 0 0 0,0 0 0 0 0,19-6 0 0 0,-27 7-37 0 0,0-1-1 0 0,-1 1 1 0 0,1-1-1 0 0,-1 0 1 0 0,0 1-1 0 0,1-2 1 0 0,-1 1-1 0 0,0 0 1 0 0,0 0-1 0 0,0-1 1 0 0,-1 0-1 0 0,1 0 1 0 0,-1 0-1 0 0,1 0 1 0 0,-1 0-1 0 0,0 0 1 0 0,0 0-1 0 0,0-1 1 0 0,-1 1 0 0 0,1-1-1 0 0,-1 1 1 0 0,0-1-1 0 0,0 0 1 0 0,0 1-1 0 0,0-1 1 0 0,-1 0-1 0 0,1-7 1 0 0,-2-8-36 0 0,0 0 1 0 0,-1 0 0 0 0,-1 0-1 0 0,-1 1 1 0 0,0-1-1 0 0,-1 1 1 0 0,-1 0 0 0 0,-1 1-1 0 0,-1-1 1 0 0,0 1 0 0 0,-1 1-1 0 0,-12-17 1 0 0,16 25 163 0 0,-1 0 0 0 0,1 1-1 0 0,-1 0 1 0 0,0 0 0 0 0,0 1 0 0 0,-1 0-1 0 0,0 0 1 0 0,0 0 0 0 0,-10-5 0 0 0,8 9 249 0 0,7 5 32 0 0,2-2-328 0 0,1 0 0 0 0,-1 0-1 0 0,0 0 1 0 0,1 0-1 0 0,-1 0 1 0 0,1 0-1 0 0,-1-1 1 0 0,1 1 0 0 0,-1 0-1 0 0,1 0 1 0 0,0 0-1 0 0,-1-1 1 0 0,2 2-1 0 0,6 4 14 0 0,0-1 1 0 0,0 1-1 0 0,0-2 0 0 0,1 1 0 0 0,0-1 0 0 0,14 5 0 0 0,58 13 234 0 0,-79-21-266 0 0,23 5 140 0 0,0 1 0 0 0,27 12-1 0 0,-43-15-69 0 0,0 1 0 0 0,0 0-1 0 0,0 0 1 0 0,-1 1-1 0 0,1 0 1 0 0,-1 0 0 0 0,-1 1-1 0 0,11 10 1 0 0,-17-15-57 0 0,1 1 0 0 0,0-1 0 0 0,-1 0 0 0 0,1 0 0 0 0,-1 1-1 0 0,0-1 1 0 0,0 1 0 0 0,0-1 0 0 0,0 1 0 0 0,0-1 0 0 0,-1 1 0 0 0,1 0 0 0 0,-1-1 0 0 0,1 1 0 0 0,-1 0 0 0 0,0-1 0 0 0,0 4 0 0 0,-1-2 16 0 0,0-1 0 0 0,0 1 0 0 0,0-1 1 0 0,0 0-1 0 0,0 1 0 0 0,-1-1 0 0 0,1 0 0 0 0,-1 0 0 0 0,0 0 1 0 0,0 0-1 0 0,-5 5 0 0 0,3-3 40 0 0,-2 0 0 0 0,1-1 0 0 0,-1 1 0 0 0,1-1 0 0 0,-1 0 0 0 0,0 0 0 0 0,-1-1 0 0 0,1 1 0 0 0,-1-2 0 0 0,1 1 0 0 0,-1-1 0 0 0,-10 3 0 0 0,15-5-56 0 0,-21 3 446 0 0,23-3-472 0 0,0 0 0 0 0,0 0 0 0 0,0 0 0 0 0,0 0 1 0 0,0 0-1 0 0,0 0 0 0 0,0 0 0 0 0,0 0 0 0 0,0 0 0 0 0,0 0 0 0 0,0-1 1 0 0,0 1-1 0 0,0 0 0 0 0,0 0 0 0 0,0 0 0 0 0,0 0 0 0 0,0 0 1 0 0,0 0-1 0 0,0 0 0 0 0,0 0 0 0 0,0 0 0 0 0,0 0 0 0 0,0 0 0 0 0,0 0 1 0 0,0 0-1 0 0,0 0 0 0 0,0 0 0 0 0,0 0 0 0 0,0-1 0 0 0,0 1 1 0 0,0 0-1 0 0,0 0 0 0 0,0 0 0 0 0,0 0 0 0 0,0 0 0 0 0,0 0 1 0 0,0 0-1 0 0,0 0 0 0 0,0 0 0 0 0,0 0 0 0 0,0 0 0 0 0,0 0 0 0 0,0 0 1 0 0,0 0-1 0 0,0 0 0 0 0,0 0 0 0 0,0 0 0 0 0,0 0 0 0 0,-1 0 1 0 0,1 0-1 0 0,0 0 0 0 0,0 0 0 0 0,0 0 0 0 0,0 0 0 0 0,0 0 0 0 0,0 0 1 0 0,0 0-1 0 0,0 0 0 0 0,0 0 0 0 0,0 0 0 0 0,0 0 0 0 0,0 0 1 0 0,0 0-1 0 0,0 0 0 0 0,0 0 0 0 0,-1 0 0 0 0,1 0 0 0 0,0 0 1 0 0,0 0-1 0 0,11-7 75 0 0,26-13-92 0 0,-1-2-1 0 0,-1-2 1 0 0,-1 0-1 0 0,-1-3 1 0 0,41-42-1 0 0,-67 62 14 0 0,0 0 0 0 0,1 1-1 0 0,0-1 1 0 0,0 2-1 0 0,0-1 1 0 0,1 1 0 0 0,15-7-1 0 0,-20 11 3 0 0,-1-1 0 0 0,1 1 0 0 0,0 0 0 0 0,0 1 0 0 0,0-1-1 0 0,0 1 1 0 0,0-1 0 0 0,0 1 0 0 0,1 0 0 0 0,-1 1 0 0 0,0-1 0 0 0,0 1 0 0 0,0 0-1 0 0,0 0 1 0 0,-1 0 0 0 0,1 0 0 0 0,0 1 0 0 0,0-1 0 0 0,-1 1 0 0 0,1 0 0 0 0,5 4-1 0 0,-3-1-3 0 0,1 1-1 0 0,0 0 0 0 0,-1 0 1 0 0,0 0-1 0 0,-1 1 0 0 0,0 0 1 0 0,0 0-1 0 0,0 1 0 0 0,-1-1 1 0 0,0 1-1 0 0,0 0 0 0 0,-1 0 1 0 0,4 11-1 0 0,0 10 9 0 0,-1 0-1 0 0,3 48 1 0 0,4 23-726 0 0,-12-99 871 0 0,1 7-2362 0 0,-2-8 2090 0 0,0 0 1 0 0,1 0-1 0 0,-1 0 0 0 0,0 0 0 0 0,0 0 1 0 0,0 0-1 0 0,0 0 0 0 0,0 0 0 0 0,1 0 0 0 0,-1 0 1 0 0,0 0-1 0 0,0 1 0 0 0,0-1 0 0 0,0 0 1 0 0,1 0-1 0 0,-1 0 0 0 0,0 0 0 0 0,0 0 1 0 0,0 0-1 0 0,0 0 0 0 0,1-1 0 0 0,-1 1 0 0 0,0 0 1 0 0,0 0-1 0 0,0 0 0 0 0,0 0 0 0 0,0 0 1 0 0,1 0-1 0 0,-1 0 0 0 0,0 0 0 0 0,0 0 1 0 0,0 0-1 0 0,0 0 0 0 0,0-1 0 0 0,0 1 0 0 0,1 0 1 0 0,-1 0-1 0 0,0 0 0 0 0,0 0 0 0 0,0 0 1 0 0,0 0-1 0 0,0-1 0 0 0,3-2-2480 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03:58.1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44 280 0 0,'-15'2'3520'0'0,"15"-2"-3306"0"0,-1 0 0 0 0,1 0 0 0 0,0 0 0 0 0,-1 0 0 0 0,1 0 0 0 0,-1 1 0 0 0,1-1 0 0 0,0 0 0 0 0,-1 0 0 0 0,1 0 0 0 0,0 0 0 0 0,-1 0 0 0 0,1 1 0 0 0,0-1 0 0 0,-1 0 0 0 0,1 0 0 0 0,0 0 0 0 0,0 1 0 0 0,-1-1 0 0 0,1 0 0 0 0,0 0 0 0 0,0 1 0 0 0,-1-1 0 0 0,1 0 0 0 0,0 1 0 0 0,0-1 0 0 0,0 0 0 0 0,-1 1 0 0 0,1-1 0 0 0,0 0 0 0 0,0 1 0 0 0,0-1 0 0 0,0 1 0 0 0,1 0 10 0 0,0-1 1 0 0,0 1 0 0 0,0 0-1 0 0,0-1 1 0 0,0 1-1 0 0,0-1 1 0 0,0 0 0 0 0,0 1-1 0 0,0-1 1 0 0,0 0-1 0 0,1 0 1 0 0,-1 0 0 0 0,0 0-1 0 0,0 0 1 0 0,0 0-1 0 0,0 0 1 0 0,2 0 0 0 0,1 0 330 0 0,31 0-76 0 0,0-2 0 0 0,0-2 0 0 0,0-1 0 0 0,42-11 0 0 0,32-5-914 0 0,-54 14-598 0 0,-19 4-2907 0 0,-23 3 1185 0 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55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133 113 512 0 0,'13'-6'880'0'0,"1"0"-1"0"0,16-11 1 0 0,-23 12 370 0 0,-1 1 0 0 0,0-1 0 0 0,0 0-1 0 0,0-1 1 0 0,0 1 0 0 0,5-8 0 0 0,-8 10-673 0 0,0-1 1 0 0,0 1-1 0 0,0 0 1 0 0,1 0-1 0 0,5-3 0 0 0,10-8 1496 0 0,-19 14-2050 0 0,0-1 0 0 0,0 1-1 0 0,0 0 1 0 0,0 0 0 0 0,1 0 0 0 0,-1 0 0 0 0,0 0 0 0 0,0 0-1 0 0,0 0 1 0 0,0 0 0 0 0,0-1 0 0 0,0 1 0 0 0,0 0-1 0 0,0 0 1 0 0,0 0 0 0 0,0 0 0 0 0,0 0 0 0 0,0 0-1 0 0,0 0 1 0 0,0 0 0 0 0,0 0 0 0 0,0-1 0 0 0,0 1-1 0 0,0 0 1 0 0,-1 0 0 0 0,1 0 0 0 0,0 0 0 0 0,0 0-1 0 0,0 0 1 0 0,0 0 0 0 0,0 0 0 0 0,0 0 0 0 0,0 0 0 0 0,0-1-1 0 0,0 1 1 0 0,0 0 0 0 0,0 0 0 0 0,0 0 0 0 0,0 0-1 0 0,-1 0 1 0 0,1 0 0 0 0,0 0 0 0 0,0 0 0 0 0,0 0-1 0 0,0 0 1 0 0,0 0 0 0 0,0 0 0 0 0,0 0 0 0 0,0 0-1 0 0,-1 0 1 0 0,1 0 0 0 0,0 0 0 0 0,0 0 0 0 0,0 0 0 0 0,0 0-1 0 0,0 0 1 0 0,0 0 0 0 0,0 0 0 0 0,0 0 0 0 0,-1 0-1 0 0,1 0 1 0 0,-13-1 505 0 0,-15 4-227 0 0,-3 3 16 0 0,1 2-1 0 0,0 1 0 0 0,1 2 1 0 0,-46 22-1 0 0,74-33-303 0 0,-1 1-1 0 0,1 0 1 0 0,0-1 0 0 0,-1 1 0 0 0,1 0 0 0 0,0 0 0 0 0,0 0-1 0 0,0 0 1 0 0,0 0 0 0 0,0 0 0 0 0,0 0 0 0 0,0 0-1 0 0,0 1 1 0 0,0-1 0 0 0,0 0 0 0 0,0 1 0 0 0,1-1-1 0 0,-1 0 1 0 0,1 1 0 0 0,-1-1 0 0 0,1 1 0 0 0,-1-1-1 0 0,1 1 1 0 0,0-1 0 0 0,0 1 0 0 0,0-1 0 0 0,0 1-1 0 0,0-1 1 0 0,0 1 0 0 0,0-1 0 0 0,0 1 0 0 0,1-1-1 0 0,-1 1 1 0 0,0-1 0 0 0,1 0 0 0 0,0 1 0 0 0,0 1 0 0 0,1 1 1 0 0,1 0 0 0 0,-1-1 0 0 0,1 0 0 0 0,0 1 0 0 0,0-1 0 0 0,0 0 0 0 0,0 0 0 0 0,0-1 0 0 0,1 1 0 0 0,-1-1 0 0 0,1 0 0 0 0,4 3 0 0 0,10 2 5 0 0,0-1 0 0 0,1-1 0 0 0,0 0-1 0 0,37 4 1 0 0,-33-6 1 0 0,-1 1 0 0 0,41 12 0 0 0,-60-15-18 0 0,-1 0 1 0 0,1 0 0 0 0,0 0-1 0 0,-1 1 1 0 0,1-1 0 0 0,-1 1-1 0 0,0-1 1 0 0,0 1-1 0 0,1 0 1 0 0,-1 0 0 0 0,0 0-1 0 0,1 3 1 0 0,-2-4-2 0 0,0 0 1 0 0,-1 0-1 0 0,1 0 0 0 0,-1 1 0 0 0,1-1 1 0 0,-1 0-1 0 0,0 0 0 0 0,1 1 0 0 0,-1-1 1 0 0,0 0-1 0 0,0 0 0 0 0,0 1 0 0 0,0-1 1 0 0,0 0-1 0 0,0 1 0 0 0,0-1 0 0 0,-1 0 1 0 0,1 0-1 0 0,0 1 0 0 0,-1-1 0 0 0,1 0 1 0 0,-1 0-1 0 0,1 0 0 0 0,-1 1 0 0 0,1-1 1 0 0,-1 0-1 0 0,0 0 0 0 0,-1 1 0 0 0,-4 5 1 0 0,0-1 0 0 0,-1 1 0 0 0,1-1 0 0 0,-2-1 0 0 0,1 1 0 0 0,0-1 0 0 0,-1-1 0 0 0,0 1 0 0 0,-14 5 0 0 0,-5 0 15 0 0,-48 12 0 0 0,31-11 36 0 0,-47 4 0 0 0,91-15-57 0 0,0 0 0 0 0,-1 0-1 0 0,1 0 1 0 0,-1 0-1 0 0,1 0 1 0 0,-1 0 0 0 0,1 0-1 0 0,-1 0 1 0 0,1 0-1 0 0,-1 0 1 0 0,1 0-1 0 0,-1 0 1 0 0,1 0 0 0 0,-1 0-1 0 0,1 0 1 0 0,-1 0-1 0 0,1-1 1 0 0,0 1 0 0 0,-1 0-1 0 0,1 0 1 0 0,-1-1-1 0 0,1 1 1 0 0,-1 0 0 0 0,1-1-1 0 0,0 1 1 0 0,-1 0-1 0 0,1-1 1 0 0,-1 0-1 0 0,1 1-6 0 0,0-1 0 0 0,0 0-1 0 0,0 0 1 0 0,0 0-1 0 0,0 0 1 0 0,0 1-1 0 0,0-1 1 0 0,0 0-1 0 0,0 0 1 0 0,0 0-1 0 0,1 1 1 0 0,-1-1-1 0 0,0 0 1 0 0,1-1-1 0 0,2-3-69 0 0,-1 1-1 0 0,1-1 0 0 0,6-7 1 0 0,2 0-436 0 0,1 1 1 0 0,0 0-1 0 0,23-16 1 0 0,17-7-4211 0 0,-36 24 2198 0 0,-2 2 124 0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57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58 512 0 0,'-1'-4'1162'0'0,"0"0"-1"0"0,0 1 1 0 0,0-1-1 0 0,0 0 0 0 0,0-6 1 0 0,1 9-981 0 0,0 0 0 0 0,0 0 0 0 0,0 1 0 0 0,0-1 0 0 0,0 0 0 0 0,1 0 0 0 0,-1 0 0 0 0,0 1 0 0 0,0-1 0 0 0,1 0 0 0 0,-1 0 0 0 0,0 1 0 0 0,1-1 0 0 0,-1 0 0 0 0,1 0 0 0 0,-1 1 0 0 0,1-1 0 0 0,-1 1 0 0 0,1-1 0 0 0,0 0 0 0 0,-1 1 0 0 0,1-1 0 0 0,-1 1 0 0 0,1-1 0 0 0,0 1 0 0 0,0 0 0 0 0,-1-1 0 0 0,1 1 0 0 0,0 0 0 0 0,0-1 0 0 0,-1 1 0 0 0,2 0 0 0 0,10-4 1315 0 0,-11 4-1380 0 0,0-1 0 0 0,0 1 0 0 0,0-1-1 0 0,0 1 1 0 0,0-1 0 0 0,0 1 0 0 0,0 0 0 0 0,0-1 0 0 0,0 1 0 0 0,0 0 0 0 0,0 0 0 0 0,0 0 0 0 0,0 0-1 0 0,0 0 1 0 0,0 0 0 0 0,0 0 0 0 0,0 0 0 0 0,1 0 0 0 0,-1 0 0 0 0,0 1 0 0 0,0-1 0 0 0,0 0 0 0 0,0 1-1 0 0,0-1 1 0 0,0 1 0 0 0,-1-1 0 0 0,1 1 0 0 0,0 0 0 0 0,0-1 0 0 0,0 1 0 0 0,1 1 0 0 0,5 8 252 0 0,-2 1 1 0 0,10 21 0 0 0,-12-25-344 0 0,-1-1 1 0 0,1 1 0 0 0,0-1 0 0 0,0 1 0 0 0,1-1 0 0 0,0 0 0 0 0,0-1-1 0 0,1 1 1 0 0,-1-1 0 0 0,1 0 0 0 0,10 9 0 0 0,-11-12-51 0 0,34 21-13 0 0,-36-22-38 0 0,1 0-1 0 0,0 1 1 0 0,0-1 0 0 0,0 0-1 0 0,0-1 1 0 0,0 1 0 0 0,0 0-1 0 0,0-1 1 0 0,0 0 0 0 0,0 0-1 0 0,6 0 1 0 0,-9 0 0 0 0,0 0-1 0 0,1 0 1 0 0,-1 0-1 0 0,0 0 1 0 0,1 0 0 0 0,-1-1-1 0 0,0 1 1 0 0,1 0-1 0 0,-1 0 1 0 0,0 0 0 0 0,1 0-1 0 0,-1-1 1 0 0,0 1-1 0 0,0 0 1 0 0,1 0 0 0 0,-1-1-1 0 0,0 1 1 0 0,0 0-1 0 0,1 0 1 0 0,-1-1-1 0 0,0 1 1 0 0,0 0 0 0 0,0-1-1 0 0,0 1 1 0 0,1 0-1 0 0,-1-1 1 0 0,-1-9-6291 0 0,-1 6 2791 0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58.1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243 1 1200 0 0,'-12'4'4591'0'0,"7"-3"-3742"0"0,0 1 0 0 0,0-1 0 0 0,0 1 0 0 0,0 1 0 0 0,-7 4 0 0 0,-5 3 771 0 0,-15 12 1272 0 0,-36 30-1 0 0,60-45-2753 0 0,0 0 0 0 0,0 1-1 0 0,1 0 1 0 0,0 1 0 0 0,0-1 0 0 0,1 1-1 0 0,0 1 1 0 0,1-1 0 0 0,-5 12 0 0 0,9-19-152 0 0,0 0 0 0 0,0 0 1 0 0,1 0-1 0 0,-1 0 0 0 0,1 0 1 0 0,0 0-1 0 0,-1 0 1 0 0,1 0-1 0 0,0 0 0 0 0,0 0 1 0 0,0 0-1 0 0,0 0 1 0 0,1 0-1 0 0,-1 0 0 0 0,1 0 1 0 0,-1 0-1 0 0,1 0 0 0 0,0 0 1 0 0,-1 0-1 0 0,1 0 1 0 0,2 2-1 0 0,-2-3-180 0 0,0 0 1 0 0,0 0-1 0 0,1 0 1 0 0,-1 0-1 0 0,0 0 1 0 0,1 0-1 0 0,-1 0 0 0 0,1-1 1 0 0,-1 1-1 0 0,1 0 1 0 0,-1-1-1 0 0,1 1 0 0 0,-1-1 1 0 0,1 0-1 0 0,0 1 1 0 0,-1-1-1 0 0,1 0 1 0 0,0 0-1 0 0,-1 0 0 0 0,1 0 1 0 0,0-1-1 0 0,-1 1 1 0 0,1 0-1 0 0,-1-1 0 0 0,1 1 1 0 0,-1-1-1 0 0,3 0 1 0 0,3-2-2463 0 0,1 0 792 0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58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18 616 0 0,'0'-4'2953'0'0,"1"-8"3087"0"0,-4 10-3446 0 0,-4 7-695 0 0,-29 27 1679 0 0,29-23-3321 0 0,-2-1 0 0 0,1 0 0 0 0,-11 6 0 0 0,-82 50 348 0 0,99-63-600 0 0,-17 12 60 0 0,18-12-68 0 0,0-1-1 0 0,1 1 0 0 0,-1 0 1 0 0,0-1-1 0 0,0 1 0 0 0,1 0 1 0 0,-1-1-1 0 0,0 1 0 0 0,1 0 1 0 0,-1 0-1 0 0,1 0 1 0 0,-1-1-1 0 0,1 1 0 0 0,0 0 1 0 0,-1 0-1 0 0,1 0 0 0 0,0 0 1 0 0,-1 0-1 0 0,1 0 0 0 0,0 1 1 0 0,0-1-11 0 0,1 0 1 0 0,-1-1-1 0 0,1 1 1 0 0,0 0-1 0 0,-1-1 1 0 0,1 1-1 0 0,0-1 1 0 0,-1 1-1 0 0,1-1 0 0 0,0 1 1 0 0,0-1-1 0 0,-1 1 1 0 0,1-1-1 0 0,0 0 1 0 0,0 1-1 0 0,0-1 1 0 0,0 0-1 0 0,-1 0 1 0 0,1 1-1 0 0,0-1 1 0 0,0 0-1 0 0,0 0 1 0 0,2 0-1 0 0,21-1-321 0 0,-13-2 239 0 0,0 1 0 0 0,-1-1 1 0 0,0-1-1 0 0,1 0 0 0 0,-1-1 1 0 0,-1 0-1 0 0,1 0 0 0 0,-1-1 0 0 0,1 0 1 0 0,-2-1-1 0 0,11-8 0 0 0,-17 12 77 0 0,0 1 0 0 0,0 0 1 0 0,-1-1-1 0 0,1 1 0 0 0,0-1 0 0 0,-1 0 0 0 0,0 0 0 0 0,0 1 0 0 0,1-1 0 0 0,-1-3 0 0 0,-1 5 20 0 0,1 1 1 0 0,-1-1-1 0 0,0 0 1 0 0,0 1-1 0 0,0-1 1 0 0,0 0-1 0 0,0 1 1 0 0,-1-1-1 0 0,1 1 1 0 0,0-1-1 0 0,0 0 1 0 0,0 1-1 0 0,0-1 1 0 0,-1 1-1 0 0,1-1 1 0 0,0 0-1 0 0,-1 1 1 0 0,1-1-1 0 0,0 1 1 0 0,-1-1-1 0 0,0 0 10 0 0,0 0 1 0 0,0 1-1 0 0,0-1 1 0 0,0 1-1 0 0,0-1 1 0 0,0 1-1 0 0,0 0 0 0 0,0-1 1 0 0,0 1-1 0 0,0 0 1 0 0,-1 0-1 0 0,1-1 0 0 0,0 1 1 0 0,0 0-1 0 0,-2 0 1 0 0,-2 1 35 0 0,-1-1 0 0 0,1 1 0 0 0,-1 0 0 0 0,1 0 0 0 0,0 1 1 0 0,-1 0-1 0 0,1 0 0 0 0,-6 3 0 0 0,7-3-21 0 0,1 0 0 0 0,-1 0 0 0 0,1 0 0 0 0,-1 0 0 0 0,1 1 0 0 0,0-1 0 0 0,0 1-1 0 0,1 0 1 0 0,-1 0 0 0 0,0 0 0 0 0,1 0 0 0 0,-2 4 0 0 0,3-6-20 0 0,1-1 1 0 0,0 1-1 0 0,-1-1 0 0 0,1 1 0 0 0,0-1 0 0 0,0 1 0 0 0,-1-1 1 0 0,1 1-1 0 0,0-1 0 0 0,0 1 0 0 0,0-1 0 0 0,0 1 1 0 0,0 0-1 0 0,0-1 0 0 0,0 1 0 0 0,0-1 0 0 0,0 1 0 0 0,0-1 1 0 0,0 1-1 0 0,0 0 0 0 0,1-1 0 0 0,-1 1 0 0 0,0-1 1 0 0,0 1-1 0 0,1-1 0 0 0,-1 1 0 0 0,1 0 0 0 0,0 0-2 0 0,-1-1 0 0 0,1 1 0 0 0,0 0 0 0 0,0-1 0 0 0,0 1 0 0 0,0-1 0 0 0,0 0 0 0 0,1 1 1 0 0,-1-1-1 0 0,0 0 0 0 0,0 1 0 0 0,0-1 0 0 0,1 0 0 0 0,4 0 3 0 0,0 0 0 0 0,0 0-1 0 0,0 0 1 0 0,8-2 0 0 0,18-4 34 0 0,-11 2-59 0 0,-1 0 0 0 0,36-12 0 0 0,-50 13 58 0 0,5-1-1096 0 0,-20 1-4723 0 0,3 3 2868 0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59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89 117 8 0 0,'-11'-21'4945'0'0,"11"18"-4218"0"0,-2 0 0 0 0,1 0 0 0 0,0 1 0 0 0,0-1 0 0 0,-1 0 0 0 0,0 1 0 0 0,1-1 0 0 0,-3-1 0 0 0,3 3-564 0 0,0 0 1 0 0,0 1-1 0 0,0-1 0 0 0,-1 0 1 0 0,1 1-1 0 0,0-1 1 0 0,0 1-1 0 0,0 0 0 0 0,0-1 1 0 0,-1 1-1 0 0,1 0 1 0 0,0 0-1 0 0,0 0 0 0 0,-1 0 1 0 0,1 0-1 0 0,0 0 1 0 0,0 0-1 0 0,-1 0 0 0 0,1 0 1 0 0,0 1-1 0 0,0-1 0 0 0,0 0 1 0 0,-1 1-1 0 0,-1 0 1 0 0,1 0 97 0 0,-1 0 0 0 0,0 0 0 0 0,1 0 0 0 0,-1 0 0 0 0,1 0 1 0 0,0 1-1 0 0,-1-1 0 0 0,1 1 0 0 0,0 0 0 0 0,0-1 0 0 0,-3 5 1 0 0,5-6-245 0 0,0 0 0 0 0,0 1 1 0 0,0-1-1 0 0,0 0 0 0 0,0 0 1 0 0,0 0-1 0 0,0 1 0 0 0,0-1 1 0 0,0 0-1 0 0,0 0 0 0 0,0 1 1 0 0,0-1-1 0 0,1 0 0 0 0,-1 0 0 0 0,0 0 1 0 0,0 0-1 0 0,0 1 0 0 0,0-1 1 0 0,1 0-1 0 0,-1 0 0 0 0,0 0 1 0 0,0 0-1 0 0,0 0 0 0 0,1 1 1 0 0,-1-1-1 0 0,0 0 0 0 0,0 0 1 0 0,0 0-1 0 0,1 0 0 0 0,-1 0 1 0 0,0 0-1 0 0,0 0 0 0 0,1 0 1 0 0,-1 0-1 0 0,0 0 0 0 0,0 0 0 0 0,1 0 1 0 0,-1 0-1 0 0,0 0 0 0 0,0 0 1 0 0,0 0-1 0 0,1 0 0 0 0,-1 0 1 0 0,0 0-1 0 0,0 0 0 0 0,1-1 1 0 0,12 0 256 0 0,-5-2-162 0 0,1 0 0 0 0,-1-1 0 0 0,0 0 0 0 0,0 0 0 0 0,0-1 0 0 0,-1 0 0 0 0,12-10 0 0 0,-15 12-67 0 0,1 0-1 0 0,0 0 1 0 0,1 0 0 0 0,-1 1-1 0 0,0-1 1 0 0,1 1 0 0 0,-1 1-1 0 0,1-1 1 0 0,11-1 0 0 0,6 1-8 0 0,29 0 0 0 0,-16 1-59 0 0,69-13 12 0 0,-87 11 3 0 0,-113 24-5751 0 0,45-11 477 0 0,27-3 3341 0 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59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28 8 0 0,'3'-18'3100'0'0,"-3"18"-2740"0"0,0-1 0 0 0,0 1 0 0 0,0-1 0 0 0,0 1 0 0 0,0 0 0 0 0,1-1 0 0 0,-1 1 0 0 0,0-1 0 0 0,0 1 0 0 0,1-1 0 0 0,-1 1 0 0 0,0 0 0 0 0,0-1-1 0 0,1 1 1 0 0,-1 0 0 0 0,0-1 0 0 0,1 1 0 0 0,-1 0 0 0 0,1-1 0 0 0,-1 1 0 0 0,1 0 0 0 0,-1 0 0 0 0,0 0 0 0 0,1-1 0 0 0,-1 1 0 0 0,1 0 0 0 0,-1 0 0 0 0,2 0 0 0 0,-2 0-261 0 0,0 0 0 0 0,0 0 0 0 0,0 0 1 0 0,0 0-1 0 0,0 0 0 0 0,1 0 0 0 0,-1 0 0 0 0,0 0 0 0 0,0 0 0 0 0,0 0 1 0 0,0 0-1 0 0,0 0 0 0 0,0 0 0 0 0,1 0 0 0 0,-1 0 0 0 0,0 0 1 0 0,0 0-1 0 0,0 0 0 0 0,0 0 0 0 0,0 0 0 0 0,0 0 0 0 0,0 0 1 0 0,1 0-1 0 0,-1 0 0 0 0,0 1 0 0 0,0-1 0 0 0,0 0 0 0 0,0 0 1 0 0,0 0-1 0 0,0 0 0 0 0,0 0 0 0 0,0 0 0 0 0,0 0 0 0 0,0 1 1 0 0,0-1-1 0 0,0 0 0 0 0,0 0 0 0 0,0 0 0 0 0,0 0 0 0 0,0 0 0 0 0,0 0 1 0 0,0 1-1 0 0,0-1 0 0 0,0 0 0 0 0,0 0 0 0 0,0 0 0 0 0,0 0 1 0 0,0 0-1 0 0,0 0 0 0 0,0 1 0 0 0,0-1 0 0 0,0 0 0 0 0,0 0 1 0 0,0 0-1 0 0,0 0 0 0 0,-6 10 1954 0 0,0 2-1039 0 0,5 3-852 0 0,2 0 0 0 0,0 0 0 0 0,1-1 0 0 0,0 1 0 0 0,1 0 0 0 0,1-1 0 0 0,0 1-1 0 0,1-1 1 0 0,1-1 0 0 0,0 1 0 0 0,1-1 0 0 0,15 23 0 0 0,-21-34-435 0 0,6 9 307 0 0,-4-3-3744 0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3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24 512 0 0,'-2'-1'673'0'0,"1"0"0"0"0,-1 1-1 0 0,0-1 1 0 0,1 0 0 0 0,-1 0-1 0 0,0 1 1 0 0,0-1 0 0 0,0 1-1 0 0,1-1 1 0 0,-1 1 0 0 0,0 0 0 0 0,0 0-1 0 0,0 0 1 0 0,0 0 0 0 0,0 0-1 0 0,-3 1 1 0 0,2 0-233 0 0,-1 0-1 0 0,1 0 0 0 0,0 0 1 0 0,0 1-1 0 0,0-1 1 0 0,0 1-1 0 0,0 0 1 0 0,-4 4-1 0 0,-2 2 72 0 0,0 0-1 0 0,1 1 0 0 0,1 0 0 0 0,-10 14 1 0 0,10-14-197 0 0,1 1 1 0 0,0 0-1 0 0,1 0 1 0 0,0 1-1 0 0,-5 16 0 0 0,9-23-261 0 0,0-1 0 0 0,0 0 0 0 0,0 1 0 0 0,1-1 0 0 0,-1 0 0 0 0,1 1 0 0 0,0-1 0 0 0,0 1 0 0 0,1-1 0 0 0,-1 0 0 0 0,1 1 0 0 0,-1-1 0 0 0,1 0 0 0 0,0 1 0 0 0,0-1 0 0 0,1 0 0 0 0,-1 0 0 0 0,0 0 0 0 0,1 0 0 0 0,0 0 0 0 0,0 0 0 0 0,0 0 0 0 0,3 3 0 0 0,1-1-51 0 0,0-1 1 0 0,0 0-1 0 0,0 1 1 0 0,1-2-1 0 0,-1 1 1 0 0,1-1-1 0 0,0 0 1 0 0,0 0-1 0 0,0-1 1 0 0,0 0 0 0 0,0-1-1 0 0,12 2 1 0 0,4 0-327 0 0,0-2 1 0 0,43-3-1 0 0,-56 0 160 0 0,-1 0-1 0 0,1 0 1 0 0,0-1-1 0 0,-1 0 1 0 0,1-1-1 0 0,-1 0 1 0 0,0 0-1 0 0,0-1 1 0 0,-1 0-1 0 0,1-1 1 0 0,-1 1-1 0 0,0-2 1 0 0,-1 1-1 0 0,13-15 1 0 0,-17 18 160 0 0,-1 0 1 0 0,0 0-1 0 0,-1 1 1 0 0,1-1-1 0 0,0-1 0 0 0,-1 1 1 0 0,0 0-1 0 0,0 0 1 0 0,0 0-1 0 0,0-1 0 0 0,0 1 1 0 0,0-1-1 0 0,-1 1 1 0 0,0 0-1 0 0,0-7 0 0 0,-1 6 8 0 0,1-1 0 0 0,-1 1-1 0 0,-1 0 1 0 0,1-1 0 0 0,-1 1-1 0 0,1 0 1 0 0,-1 0-1 0 0,0 0 1 0 0,-1 0 0 0 0,-4-6-1 0 0,0 0 46 0 0,-2 1 0 0 0,0 0 0 0 0,0 1 0 0 0,0 0 0 0 0,-1 0 0 0 0,0 1-1 0 0,-21-11 1 0 0,22 14 23 0 0,-1-1 0 0 0,1 1-1 0 0,-1 1 1 0 0,0 0 0 0 0,0 0 0 0 0,0 1-1 0 0,0 0 1 0 0,-20-1 0 0 0,25 3-48 0 0,0 0 1 0 0,0 1-1 0 0,-1 0 0 0 0,1-1 1 0 0,0 2-1 0 0,0-1 1 0 0,0 0-1 0 0,0 1 0 0 0,0 0 1 0 0,1 0-1 0 0,-1 1 1 0 0,0-1-1 0 0,1 1 0 0 0,0 0 1 0 0,-1 0-1 0 0,1 1 1 0 0,1-1-1 0 0,-1 1 0 0 0,-4 5 1 0 0,3-3-28 0 0,1 0 0 0 0,0 0 0 0 0,0 1 0 0 0,0-1 1 0 0,-3 11-1 0 0,6-15-142 0 0,0 1 1 0 0,1-1-1 0 0,-1 0 1 0 0,1 1 0 0 0,-1-1-1 0 0,1 0 1 0 0,0 1-1 0 0,0-1 1 0 0,1 4-1 0 0,-1-5-167 0 0,0 0-1 0 0,1 1 1 0 0,-1-1-1 0 0,0 1 1 0 0,1-1-1 0 0,0 0 1 0 0,-1 0-1 0 0,1 1 0 0 0,0-1 1 0 0,0 0-1 0 0,0 0 1 0 0,0 0-1 0 0,0 0 1 0 0,0 0-1 0 0,0 0 1 0 0,2 2-1 0 0,6 2-2193 0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3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48 72 0 0,'-20'-22'8075'0'0,"18"21"-7190"0"0,1-1-1 0 0,0 0 0 0 0,0 1 1 0 0,0-1-1 0 0,-1 0 1 0 0,1 0-1 0 0,1 0 0 0 0,-1 0 1 0 0,0 0-1 0 0,0 0 1 0 0,0-3-1 0 0,13 13 1156 0 0,-5 4-1687 0 0,-1 0-1 0 0,0 1 0 0 0,0-1 1 0 0,-1 1-1 0 0,-1 0 1 0 0,0 1-1 0 0,3 20 0 0 0,5 100 128 0 0,-9-81-437 0 0,-1-18-21 0 0,-2-16-67 0 0,1 1-1 0 0,2 0 0 0 0,0-1 0 0 0,6 23 1 0 0,-9-41 14 0 0,0-1 1 0 0,0 1-1 0 0,0 0 1 0 0,1-1-1 0 0,-1 1 1 0 0,0-1-1 0 0,0 1 1 0 0,1 0-1 0 0,-1-1 1 0 0,0 1-1 0 0,1-1 1 0 0,-1 1-1 0 0,0 0 1 0 0,1-1-1 0 0,-1 1 1 0 0,1-1-1 0 0,-1 0 1 0 0,1 1-1 0 0,-1-1 1 0 0,1 1-1 0 0,-1-1 1 0 0,1 0-1 0 0,0 1 1 0 0,-1-1-1 0 0,1 0 1 0 0,-1 0-1 0 0,1 1 1 0 0,0-1-1 0 0,-1 0 1 0 0,1 0-1 0 0,0 0 1 0 0,-1 0-1 0 0,1 0 1 0 0,0 0-1 0 0,-1 0 1 0 0,1 0-1 0 0,0 0 1 0 0,-1 0-1 0 0,2 0 1 0 0,0-1-336 0 0,-1 0 1 0 0,1 0-1 0 0,0 0 1 0 0,-1 0-1 0 0,1-1 1 0 0,-1 1 0 0 0,1 0-1 0 0,-1-1 1 0 0,1 1-1 0 0,-1-1 1 0 0,0 1 0 0 0,2-3-1 0 0,3-6-1908 0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4.0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80 187 1856 0 0,'-12'0'3642'0'0,"-1"-1"0"0"0,-20-4-1 0 0,32 5-3237 0 0,-1 0 1 0 0,1-1-1 0 0,-1 1 0 0 0,1 0 0 0 0,-1-1 0 0 0,1 1 0 0 0,-1-1 0 0 0,1 0 0 0 0,0 1 0 0 0,-2-2 0 0 0,2 1-290 0 0,1 0 0 0 0,-1 0 0 0 0,1 1 0 0 0,-1-1-1 0 0,1 0 1 0 0,-1 0 0 0 0,1 0 0 0 0,0 0 0 0 0,0 0 0 0 0,-1 0-1 0 0,1 1 1 0 0,0-1 0 0 0,0 0 0 0 0,0 0 0 0 0,0 0 0 0 0,0 0-1 0 0,0 0 1 0 0,0 0 0 0 0,1-1 0 0 0,1-7 66 0 0,1 1 1 0 0,0-1-1 0 0,0 1 1 0 0,1 0 0 0 0,0 0-1 0 0,1 0 1 0 0,7-11-1 0 0,-7 13-182 0 0,0 0 0 0 0,0 1 1 0 0,1-1-1 0 0,0 1 0 0 0,0 0 0 0 0,0 0 0 0 0,0 1 0 0 0,1 0 0 0 0,0 0 0 0 0,0 1 1 0 0,0-1-1 0 0,14-3 0 0 0,-8 3-5 0 0,1 1 1 0 0,0 0-1 0 0,-1 1 0 0 0,1 0 1 0 0,0 1-1 0 0,21 2 0 0 0,-27-1 0 0 0,-1 2 0 0 0,1-1-1 0 0,-1 1 1 0 0,1 0 0 0 0,-1 1-1 0 0,0-1 1 0 0,1 1 0 0 0,-2 1 0 0 0,1 0-1 0 0,0 0 1 0 0,11 9 0 0 0,-15-11-1 0 0,-1 0 0 0 0,0 0 0 0 0,1 0 1 0 0,-1 0-1 0 0,0 1 0 0 0,0-1 0 0 0,0 1 0 0 0,-1-1 1 0 0,1 1-1 0 0,-1 0 0 0 0,1 0 0 0 0,-1 0 1 0 0,0-1-1 0 0,0 1 0 0 0,0 0 0 0 0,0 1 1 0 0,-1-1-1 0 0,1 0 0 0 0,-1 0 0 0 0,0 0 1 0 0,0 0-1 0 0,0 0 0 0 0,0 0 0 0 0,-1 1 1 0 0,1-1-1 0 0,-1 0 0 0 0,0 0 0 0 0,0 0 1 0 0,0 0-1 0 0,0 0 0 0 0,-2 4 0 0 0,-1-1 38 0 0,0 0-1 0 0,0-1 0 0 0,0 1 1 0 0,0-1-1 0 0,-1 0 0 0 0,0 0 1 0 0,0 0-1 0 0,0-1 0 0 0,-1 0 0 0 0,-6 4 1 0 0,-7 3 138 0 0,-38 15 0 0 0,49-23-110 0 0,-8 3 32 0 0,0-2 0 0 0,0 1 1 0 0,-21 1-1 0 0,21-3-39 0 0,-1 0-47 0 0,11-1-20 0 0,0-1 0 0 0,0 0 0 0 0,0 0 0 0 0,-1-1 0 0 0,-11 0 0 0 0,11 0 117 0 0,3-1-1781 0 0,6-7-665 0 0,2 0 215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7.9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390 172 3321 0 0,'0'-2'733'0'0,"0"0"-1"0"0,1 0 1 0 0,-1 0 0 0 0,1 0 0 0 0,-1 1 0 0 0,1-1 0 0 0,0 0 0 0 0,0 0-1 0 0,-1 1 1 0 0,3-3 0 0 0,-1 1-377 0 0,0 1 0 0 0,0 0 0 0 0,0 1 0 0 0,1-1-1 0 0,-1 0 1 0 0,0 1 0 0 0,1-1 0 0 0,3-1 0 0 0,18-12-128 0 0,-21 11 62 0 0,0-1 1 0 0,0 1 0 0 0,0-1 0 0 0,-1 1-1 0 0,1-1 1 0 0,-1 0 0 0 0,-1 0 0 0 0,3-7 0 0 0,0 0 536 0 0,-4 10-734 0 0,1 0 1 0 0,0 0-1 0 0,0 0 0 0 0,-1 0 0 0 0,0 0 0 0 0,1 0 0 0 0,-1 0 1 0 0,0 0-1 0 0,0 0 0 0 0,0 0 0 0 0,0 0 0 0 0,0 0 1 0 0,-1 0-1 0 0,1 0 0 0 0,0 0 0 0 0,-1 0 0 0 0,0-2 0 0 0,0 2-78 0 0,0 1 0 0 0,0 0 1 0 0,-1-1-1 0 0,1 1 0 0 0,0 0 0 0 0,0 0 0 0 0,-1 0 0 0 0,1 0 0 0 0,0 0 0 0 0,-1 0 0 0 0,1 0 0 0 0,-1 1 0 0 0,1-1 0 0 0,-1 1 0 0 0,1-1 0 0 0,-1 1 0 0 0,0-1 0 0 0,1 1 0 0 0,-1 0 0 0 0,0 0 0 0 0,1-1 0 0 0,-3 2 0 0 0,-35-1 40 0 0,1 2 0 0 0,-1 2 0 0 0,-53 13 0 0 0,64-12-17 0 0,18-3 35 0 0,0 1 0 0 0,0-1 1 0 0,1 2-1 0 0,-1-1 0 0 0,1 1 1 0 0,0 1-1 0 0,-15 9 0 0 0,21-13-59 0 0,1 1 0 0 0,-1 0 0 0 0,1 0 0 0 0,0 0 0 0 0,0 0 1 0 0,0 1-1 0 0,0-1 0 0 0,0 0 0 0 0,0 1 0 0 0,0 0 0 0 0,1-1 0 0 0,-1 1 0 0 0,1 0 0 0 0,0 0 0 0 0,0 0 0 0 0,0-1 0 0 0,0 1 0 0 0,0 1 0 0 0,1-1 0 0 0,-1 0 0 0 0,1 0 0 0 0,0 0 0 0 0,0 0 0 0 0,0 0 0 0 0,0 0 0 0 0,1 0 0 0 0,-1 0 0 0 0,1 0 0 0 0,1 4 0 0 0,1 1 0 0 0,1-1 0 0 0,0 1 0 0 0,0-1 0 0 0,0 0 0 0 0,1 0 0 0 0,0-1 1 0 0,0 0-1 0 0,1 0 0 0 0,-1 0 0 0 0,1 0 0 0 0,10 6 0 0 0,10 6 54 0 0,45 24 0 0 0,-55-33-48 0 0,19 9-12 0 0,35 22 47 0 0,-61-35-28 0 0,0 2 0 0 0,0 0 0 0 0,-1 0 0 0 0,0 0 0 0 0,8 10 0 0 0,-15-16-11 0 0,1 0-1 0 0,-1 1 1 0 0,0-1-1 0 0,0 1 0 0 0,0-1 1 0 0,0 1-1 0 0,0 0 1 0 0,0 0-1 0 0,0-1 1 0 0,0 1-1 0 0,-1 0 0 0 0,1 0 1 0 0,-1 0-1 0 0,1 0 1 0 0,-1-1-1 0 0,0 1 0 0 0,0 0 1 0 0,0 0-1 0 0,0 0 1 0 0,0 0-1 0 0,0 0 0 0 0,0 0 1 0 0,-1 0-1 0 0,1 0 1 0 0,-1 0-1 0 0,1-1 1 0 0,-1 1-1 0 0,0 0 0 0 0,0 0 1 0 0,1-1-1 0 0,-1 1 1 0 0,-1 0-1 0 0,1-1 0 0 0,0 1 1 0 0,-3 2-1 0 0,-1 0 23 0 0,0 0 1 0 0,0 0-1 0 0,0-1 0 0 0,0 1 0 0 0,-1-1 0 0 0,0-1 0 0 0,0 1 0 0 0,0-1 0 0 0,-10 3 1 0 0,-6 0 15 0 0,0-1 1 0 0,-1-1-1 0 0,1-1 1 0 0,-1-1-1 0 0,-24-2 1 0 0,17-1-49 0 0,1-2 0 0 0,0-1 0 0 0,-42-12 1 0 0,67 16-47 0 0,1 0 0 0 0,-1-1 0 0 0,0 1 0 0 0,1-1 0 0 0,-1 0 0 0 0,1 0 0 0 0,0 0 0 0 0,-6-6 0 0 0,8 8-12 0 0,0-1 0 0 0,1 1 1 0 0,-1-1-1 0 0,1 0 1 0 0,0 1-1 0 0,-1-1 0 0 0,1 0 1 0 0,-1 1-1 0 0,1-1 1 0 0,0 0-1 0 0,0 0 1 0 0,-1 1-1 0 0,1-1 0 0 0,0 0 1 0 0,0 0-1 0 0,0 0 1 0 0,0 1-1 0 0,0-1 0 0 0,0-1 1 0 0,0 1-99 0 0,1-1 0 0 0,-1 1-1 0 0,1 0 1 0 0,0 0 0 0 0,-1-1 0 0 0,1 1 0 0 0,0 0 0 0 0,0 0 0 0 0,0 0-1 0 0,-1 0 1 0 0,1 0 0 0 0,0 0 0 0 0,0 0 0 0 0,1 0 0 0 0,0-1 0 0 0,5-2-1121 0 0,-1 0 0 0 0,1 1 0 0 0,8-4 0 0 0,9-2-1448 0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4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0 2497 0 0,'-17'3'10757'0'0,"16"-2"-10499"0"0,0-1 0 0 0,0 1 0 0 0,1-1 0 0 0,-1 1 0 0 0,0 0 0 0 0,0-1 0 0 0,0 1 0 0 0,1 0 0 0 0,-1 0 0 0 0,0-1 0 0 0,1 1 0 0 0,-1 0 0 0 0,1 0 0 0 0,-1 0 0 0 0,1 0 1 0 0,-1 0-1 0 0,1 0 0 0 0,0 0 0 0 0,-1 0 0 0 0,1 0 0 0 0,0 0 0 0 0,0 0 0 0 0,0 1 0 0 0,-1 2 38 0 0,1 0 0 0 0,1 0 0 0 0,-1 0 1 0 0,0-1-1 0 0,1 1 0 0 0,0 0 0 0 0,0 0 0 0 0,0-1 1 0 0,0 1-1 0 0,3 5 0 0 0,23 35 926 0 0,-10-18-566 0 0,-6-5-286 0 0,-1 0 1 0 0,0 2 0 0 0,12 45 0 0 0,5 73-123 0 0,-23-76-220 0 0,-4-51-283 0 0,0 1-1 0 0,1 0 1 0 0,1 0 0 0 0,1 0-1 0 0,0-1 1 0 0,8 24 0 0 0,-11-37 124 0 0,0-1 0 0 0,0 0 0 0 0,0 1 1 0 0,0-1-1 0 0,0 0 0 0 0,0 1 0 0 0,0-1 1 0 0,0 0-1 0 0,1 1 0 0 0,-1-1 0 0 0,0 0 1 0 0,0 1-1 0 0,0-1 0 0 0,1 0 0 0 0,-1 1 1 0 0,0-1-1 0 0,0 0 0 0 0,1 0 0 0 0,-1 1 1 0 0,0-1-1 0 0,0 0 0 0 0,1 0 0 0 0,-1 1 1 0 0,0-1-1 0 0,1 0 0 0 0,-1 0 0 0 0,0 0 1 0 0,1 0-1 0 0,-1 0 0 0 0,1 0 0 0 0,-1 1 1 0 0,0-1-1 0 0,1 0 0 0 0,-1 0 0 0 0,0 0 1 0 0,1 0-1 0 0,-1 0 0 0 0,0 0 0 0 0,1-1 0 0 0,-1 1 1 0 0,1 0-1 0 0,-1 0 0 0 0,0 0 0 0 0,1 0 1 0 0,-1 0-1 0 0,1-1 0 0 0,1-2-2459 0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4.4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91 3537 0 0,'-2'-1'856'0'0,"1"0"296"0"0,-1 0 0 0 0,1 0-1 0 0,-1 0 1 0 0,1 0 0 0 0,-1-1-1 0 0,1 1 1 0 0,-1-1 0 0 0,1 1-1 0 0,0-1 1 0 0,-1-1 0 0 0,2 3-978 0 0,0-1 0 0 0,0 1 0 0 0,0-1 1 0 0,0 1-1 0 0,0 0 0 0 0,0-1 0 0 0,0 1 0 0 0,0 0 1 0 0,0-1-1 0 0,0 1 0 0 0,0 0 0 0 0,0-1 0 0 0,0 1 1 0 0,0 0-1 0 0,0-1 0 0 0,0 1 0 0 0,1 0 0 0 0,-1-1 1 0 0,0 1-1 0 0,0 0 0 0 0,1-1 0 0 0,11-8 1023 0 0,-5 5-920 0 0,1 1 0 0 0,-1-1 0 0 0,1 1 0 0 0,0 1 0 0 0,13-3 0 0 0,44-4-152 0 0,-28 5-161 0 0,14-3-375 0 0,3-1-1504 0 0,-19 3-2684 0 0,-15 2 525 0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5.1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14 512 0 0,'-4'-13'15838'0'0,"10"18"-14787"0"0,-4-2-857 0 0,0 0-1 0 0,0 0 1 0 0,-1 0-1 0 0,1 0 1 0 0,-1 1-1 0 0,0-1 1 0 0,1 1-1 0 0,0 4 1 0 0,1 4 107 0 0,6 18 139 0 0,-2 1 0 0 0,-1 0 0 0 0,-2 0 0 0 0,1 42 0 0 0,6 39 159 0 0,-5-48-399 0 0,-5-42-839 0 0,1-1 0 0 0,6 27 0 0 0,-8-48 576 0 0,0 0 0 0 0,0 1-1 0 0,0-1 1 0 0,0 0 0 0 0,0 0 0 0 0,0 0 0 0 0,0 0 0 0 0,0 0 0 0 0,0 0 0 0 0,0 0 0 0 0,0 1 0 0 0,0-1 0 0 0,0 0 0 0 0,0 0 0 0 0,0 0-1 0 0,0 0 1 0 0,0 0 0 0 0,0 0 0 0 0,0 0 0 0 0,0 0 0 0 0,0 0 0 0 0,0 0 0 0 0,0 1 0 0 0,0-1 0 0 0,1 0 0 0 0,-1 0 0 0 0,0 0-1 0 0,0 0 1 0 0,0 0 0 0 0,0 0 0 0 0,0 0 0 0 0,0 0 0 0 0,0 0 0 0 0,0 0 0 0 0,0 0 0 0 0,1 0 0 0 0,-1 0 0 0 0,0 0 0 0 0,0 0 0 0 0,0 0-1 0 0,0 0 1 0 0,0 0 0 0 0,0 0 0 0 0,0 0 0 0 0,0 0 0 0 0,1 0 0 0 0,-1 0 0 0 0,0 0 0 0 0,0 0 0 0 0,0 0 0 0 0,0 0 0 0 0,0 0-1 0 0,0 0 1 0 0,0 0 0 0 0,0 0 0 0 0,0 0 0 0 0,1 0 0 0 0,-1-1 0 0 0,0 1 0 0 0,0 0 0 0 0,0 0 0 0 0,0 0 0 0 0,0 0 0 0 0,0 0 0 0 0,0 0-1 0 0,0 0 1 0 0,0 0 0 0 0,0 0 0 0 0,0-1 0 0 0,2-3-2372 0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5.5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99 1048 0 0,'-32'0'9145'0'0,"-28"0"-1754"0"0,60 0-7379 0 0,-3 0 346 0 0,0 1 0 0 0,0-1 0 0 0,-1 0 1 0 0,1 0-1 0 0,-6-2 0 0 0,9 2-305 0 0,-1 0 1 0 0,1 0-1 0 0,0 0 1 0 0,-1 0-1 0 0,1 0 0 0 0,0-1 1 0 0,-1 1-1 0 0,1 0 0 0 0,0 0 1 0 0,-1-1-1 0 0,1 1 1 0 0,0 0-1 0 0,-1 0 0 0 0,1-1 1 0 0,0 1-1 0 0,0 0 1 0 0,-1-1-1 0 0,1 1 0 0 0,0 0 1 0 0,0-1-1 0 0,-1 0 0 0 0,1 1-20 0 0,0-1 0 0 0,0 0 0 0 0,0 0 0 0 0,0 1 0 0 0,0-1 0 0 0,0 0 0 0 0,0 0 0 0 0,1 1 0 0 0,-1-1 0 0 0,0 0 0 0 0,0 0 0 0 0,1 1 0 0 0,-1-1 0 0 0,0 0 0 0 0,1-1 0 0 0,3-3 12 0 0,0 1 0 0 0,-1-1 0 0 0,2 1-1 0 0,-1-1 1 0 0,0 1 0 0 0,1 0 0 0 0,0 1 0 0 0,0-1-1 0 0,0 1 1 0 0,0 0 0 0 0,0 0 0 0 0,1 0 0 0 0,6-2-1 0 0,4 0-49 0 0,-1 0 0 0 0,1 1-1 0 0,28-4 1 0 0,-34 7-53 0 0,0 1 1 0 0,0 0-1 0 0,0 1 0 0 0,1 0 1 0 0,-1 0-1 0 0,0 1 1 0 0,-1 1-1 0 0,1-1 1 0 0,0 2-1 0 0,-1-1 0 0 0,1 1 1 0 0,-1 1-1 0 0,0 0 1 0 0,-1 0-1 0 0,1 0 1 0 0,-1 1-1 0 0,10 9 0 0 0,-16-13 49 0 0,0-1-1 0 0,-1 1 0 0 0,1 0 1 0 0,0 0-1 0 0,-1 0 0 0 0,1 0 1 0 0,-1 0-1 0 0,1 0 0 0 0,-1 1 0 0 0,0-1 1 0 0,0 0-1 0 0,0 1 0 0 0,0-1 1 0 0,-1 0-1 0 0,1 1 0 0 0,-1-1 0 0 0,1 1 1 0 0,-1-1-1 0 0,0 1 0 0 0,0 0 1 0 0,0-1-1 0 0,0 1 0 0 0,0-1 1 0 0,-1 1-1 0 0,1-1 0 0 0,-1 1 0 0 0,0-1 1 0 0,0 0-1 0 0,1 1 0 0 0,-2-1 1 0 0,1 0-1 0 0,0 0 0 0 0,0 1 0 0 0,-1-1 1 0 0,-2 3-1 0 0,0 0 103 0 0,0 0 0 0 0,-1-1 0 0 0,1 1-1 0 0,-1-1 1 0 0,-1 0 0 0 0,1 0 0 0 0,0 0 0 0 0,-1-1 0 0 0,0 0-1 0 0,0 0 1 0 0,0 0 0 0 0,-10 2 0 0 0,-1-1 6 0 0,-21 7-209 0 0,0-3 1 0 0,-1-1-1 0 0,-66 4 0 0 0,104-11 40 0 0,1 0 0 0 0,-1 0 1 0 0,1 0-1 0 0,-1 0 0 0 0,0 0 1 0 0,1 0-1 0 0,-1 0 0 0 0,1 0 0 0 0,-1-1 1 0 0,1 1-1 0 0,-1 0 0 0 0,1 0 0 0 0,-1 0 1 0 0,1-1-1 0 0,-1 1 0 0 0,1 0 0 0 0,-1 0 1 0 0,1-1-1 0 0,-1 1 0 0 0,1 0 1 0 0,0-1-1 0 0,-1 1 0 0 0,1-1 0 0 0,-1 1 1 0 0,1-1-1 0 0,0 1 0 0 0,0-1 0 0 0,-1 0 1 0 0,1 1-131 0 0,0-1 0 0 0,0 0 1 0 0,0 1-1 0 0,0-1 1 0 0,0 0-1 0 0,0 1 0 0 0,0-1 1 0 0,0 0-1 0 0,1 1 1 0 0,-1-1-1 0 0,0 1 0 0 0,0-1 1 0 0,1 1-1 0 0,-1-1 0 0 0,0 0 1 0 0,1 1-1 0 0,-1-1 1 0 0,0 1-1 0 0,1-1 0 0 0,-1 1 1 0 0,1 0-1 0 0,-1-1 1 0 0,1 1-1 0 0,-1-1 0 0 0,2 1 1 0 0,8-6-2569 0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6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41 2176 0 0,'-5'2'1922'0'0,"0"0"0"0"0,0 1 0 0 0,0-1 0 0 0,0 1 0 0 0,-7 5 0 0 0,8-5-967 0 0,0 1-1 0 0,0 0 0 0 0,0-1 1 0 0,0 2-1 0 0,-3 4 0 0 0,3-3-754 0 0,1-1-1 0 0,0 0 1 0 0,1 1-1 0 0,-1 0 1 0 0,1-1-1 0 0,0 1 1 0 0,1 0-1 0 0,-1 0 1 0 0,1 0-1 0 0,0 0 1 0 0,1 1-1 0 0,-1-1 1 0 0,1 0-1 0 0,0 0 1 0 0,1 0-1 0 0,0 0 0 0 0,2 12 1 0 0,-2-15-176 0 0,0-1-1 0 0,0 1 1 0 0,0 0 0 0 0,0-1-1 0 0,1 1 1 0 0,-1-1-1 0 0,1 0 1 0 0,-1 1 0 0 0,1-1-1 0 0,0 0 1 0 0,0 0 0 0 0,0 0-1 0 0,0 0 1 0 0,4 2 0 0 0,-1-1-8 0 0,-1 0 0 0 0,0-1 0 0 0,1 0 1 0 0,0 0-1 0 0,-1-1 0 0 0,1 1 0 0 0,9 1 1 0 0,-4-2-33 0 0,1 0 1 0 0,-1-1 0 0 0,1 0 0 0 0,0 0-1 0 0,-1-1 1 0 0,0-1 0 0 0,14-2 0 0 0,-17 2 3 0 0,0 0 0 0 0,0 0 0 0 0,0-1 1 0 0,-1 0-1 0 0,1 0 0 0 0,-1 0 0 0 0,0-1 0 0 0,0 0 1 0 0,0 0-1 0 0,0-1 0 0 0,6-6 0 0 0,-10 9-1 0 0,0 0 0 0 0,0 0 0 0 0,0-1 0 0 0,0 1 0 0 0,0 0 0 0 0,-1-1 0 0 0,1 1 0 0 0,-1-1 0 0 0,0 0 0 0 0,0 0 0 0 0,0 1 0 0 0,0-1 0 0 0,0 0 0 0 0,-1 0 1 0 0,1 0-1 0 0,-1-3 0 0 0,0 2 3 0 0,0 0 0 0 0,-1 0 0 0 0,1 0 0 0 0,-1 1 0 0 0,0-1 0 0 0,-1 0 0 0 0,1 0 0 0 0,0 1 0 0 0,-1-1 0 0 0,0 1 0 0 0,-3-6 0 0 0,-3-1 11 0 0,0 0 0 0 0,-1 1-1 0 0,0 0 1 0 0,-1 0 0 0 0,0 1 0 0 0,0 0-1 0 0,-1 0 1 0 0,-16-8 0 0 0,24 14 1 0 0,0 0 0 0 0,-1 0 0 0 0,1 1-1 0 0,-1-1 1 0 0,1 1 0 0 0,-1 0 0 0 0,0 0 0 0 0,0 0 0 0 0,1 0 0 0 0,-1 1 0 0 0,0 0 0 0 0,0-1 0 0 0,0 2-1 0 0,0-1 1 0 0,1 0 0 0 0,-6 1 0 0 0,5 1 6 0 0,0-1 0 0 0,0 1 0 0 0,0 0 0 0 0,1 0 0 0 0,-1 0 1 0 0,0 0-1 0 0,1 0 0 0 0,0 1 0 0 0,0 0 0 0 0,0 0 0 0 0,0 0 0 0 0,0 0 0 0 0,0 0 0 0 0,-3 6 0 0 0,-3 4 41 0 0,1 1-1 0 0,-12 28 0 0 0,16-34-13 0 0,1 1 0 0 0,1-1 0 0 0,-1 1 0 0 0,1 0 0 0 0,1 0 0 0 0,-1 14 0 0 0,2-20-34 0 0,0 0 0 0 0,1 0 0 0 0,-1 0 1 0 0,1 0-1 0 0,0 0 0 0 0,0 0 0 0 0,0-1 1 0 0,0 1-1 0 0,0 0 0 0 0,1-1 0 0 0,-1 1 0 0 0,1 0 1 0 0,0-1-1 0 0,-1 0 0 0 0,1 1 0 0 0,0-1 1 0 0,0 0-1 0 0,1 0 0 0 0,-1 0 0 0 0,0-1 1 0 0,1 1-1 0 0,-1 0 0 0 0,1-1 0 0 0,0 0 1 0 0,-1 1-1 0 0,4 0 0 0 0,3 0-43 0 0,0 1 0 0 0,0-2 1 0 0,17 2-1 0 0,-22-2 11 0 0,-1-1 1 0 0,1 0-1 0 0,-1-1 1 0 0,1 1-1 0 0,-1-1 1 0 0,0 1-1 0 0,1-1 0 0 0,-1 0 1 0 0,0 0-1 0 0,1-1 1 0 0,-1 1-1 0 0,0-1 1 0 0,4-2-1 0 0,68-48-1253 0 0,-63 42 1133 0 0,-1 0 0 0 0,0 0 1 0 0,0-1-1 0 0,-1-1 0 0 0,10-13 0 0 0,-16 19 152 0 0,0 0 0 0 0,-1 0 1 0 0,1-1-1 0 0,-2 1 0 0 0,1-1 0 0 0,-1 1 0 0 0,1-1 0 0 0,-2 0 0 0 0,1 0 0 0 0,-1 0 0 0 0,0 0 0 0 0,-1 0 0 0 0,0-9 0 0 0,0 15 16 0 0,0 0 0 0 0,0-1 0 0 0,0 1-1 0 0,0 0 1 0 0,0-1 0 0 0,-1 1-1 0 0,1 0 1 0 0,-1-1 0 0 0,1 1-1 0 0,-1 0 1 0 0,1 0 0 0 0,-1 0 0 0 0,0 0-1 0 0,1 0 1 0 0,-1-1 0 0 0,-1 0-1 0 0,1 2 26 0 0,0-1-1 0 0,0 1 0 0 0,1-1 0 0 0,-1 1 0 0 0,0-1 1 0 0,0 1-1 0 0,0 0 0 0 0,0 0 0 0 0,1-1 1 0 0,-1 1-1 0 0,0 0 0 0 0,0 0 0 0 0,0 0 1 0 0,0 0-1 0 0,0 0 0 0 0,0 0 0 0 0,0 0 1 0 0,-1 0-1 0 0,0 1 54 0 0,-1 0 0 0 0,1 0 0 0 0,0 0 1 0 0,-1 0-1 0 0,1 0 0 0 0,0 0 0 0 0,0 1 1 0 0,0-1-1 0 0,0 1 0 0 0,0-1 0 0 0,0 1 1 0 0,0 0-1 0 0,0 0 0 0 0,1 0 0 0 0,-3 3 1 0 0,-2 5 48 0 0,1 0 0 0 0,0 0 0 0 0,1 0 0 0 0,0 1 0 0 0,1 0 0 0 0,0-1 1 0 0,-2 20-1 0 0,4-24-119 0 0,0 0 1 0 0,1 0-1 0 0,0-1 0 0 0,0 1 1 0 0,0 0-1 0 0,1 0 0 0 0,0 0 1 0 0,0 0-1 0 0,1-1 0 0 0,-1 1 1 0 0,1 0-1 0 0,0-1 1 0 0,1 0-1 0 0,-1 1 0 0 0,1-1 1 0 0,5 6-1 0 0,-6-8-20 0 0,1 0 0 0 0,0 0 0 0 0,0 0 0 0 0,0-1-1 0 0,0 1 1 0 0,1-1 0 0 0,-1 0 0 0 0,0 0 0 0 0,1 0 0 0 0,0-1 0 0 0,-1 1 0 0 0,1-1 0 0 0,7 2 0 0 0,1-1-50 0 0,0-1 0 0 0,0 0 0 0 0,13-1 0 0 0,-24 0 43 0 0,4 0-236 0 0,0 0 1 0 0,0-1-1 0 0,0 0 1 0 0,0 0-1 0 0,-1 0 1 0 0,10-4-1 0 0,-11 4-503 0 0,-1-1 0 0 0,1 1 0 0 0,-1 0 0 0 0,1-1 0 0 0,-1 0 0 0 0,0 1 0 0 0,1-1 0 0 0,1-2 1 0 0,1-1-4283 0 0,-1 1 2036 0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6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17 128 3393 0 0,'-1'-1'588'0'0,"1"1"0"0"0,-1 0 0 0 0,1 0 0 0 0,-1-1 1 0 0,0 1-1 0 0,1 0 0 0 0,-1 0 0 0 0,1 0 0 0 0,-1 0 1 0 0,1 0-1 0 0,-1 0 0 0 0,0 0 0 0 0,1 0 0 0 0,-1 0 0 0 0,0 0 1 0 0,1 0-1 0 0,-1 0 0 0 0,1 0 0 0 0,-1 0 0 0 0,1 0 0 0 0,-1 1 1 0 0,0-1-1 0 0,1 0 0 0 0,-1 0 0 0 0,0 1 0 0 0,1 0-187 0 0,0 1 0 0 0,0-1 0 0 0,0 0 0 0 0,0 0-1 0 0,0 0 1 0 0,0 0 0 0 0,0 0 0 0 0,1 0 0 0 0,-1 0-1 0 0,0 0 1 0 0,1 0 0 0 0,0 1 0 0 0,2 8-609 0 0,4 9 654 0 0,1 0 1 0 0,1-1-1 0 0,12 20 0 0 0,4 7-101 0 0,-25-45-344 0 0,0 0 0 0 0,0 0 0 0 0,0 0 0 0 0,0 0 0 0 0,0 0 0 0 0,0 0 0 0 0,0 0 0 0 0,0 0 0 0 0,0-1 0 0 0,0 1 0 0 0,0 0 0 0 0,0 0 1 0 0,0 0-1 0 0,0 0 0 0 0,0 0 0 0 0,0 0 0 0 0,0 0 0 0 0,0 0 0 0 0,0 0 0 0 0,0 0 0 0 0,1 0 0 0 0,-1 0 0 0 0,0 0 0 0 0,0 0 0 0 0,0 0 1 0 0,0 0-1 0 0,0 0 0 0 0,0 0 0 0 0,0 0 0 0 0,0 0 0 0 0,0 0 0 0 0,0 0 0 0 0,0 0 0 0 0,0 0 0 0 0,0 0 0 0 0,0 0 0 0 0,0 0 0 0 0,1 0 1 0 0,-1 0-1 0 0,0 0 0 0 0,0 0 0 0 0,0 0 0 0 0,0 0 0 0 0,0 0 0 0 0,0 0 0 0 0,0 0 0 0 0,0 0 0 0 0,0 0 0 0 0,0 0 0 0 0,0 0 0 0 0,0 0 1 0 0,0 0-1 0 0,0 0 0 0 0,0 0 0 0 0,0 0 0 0 0,0 0 0 0 0,0 0 0 0 0,0 0 0 0 0,1 1 0 0 0,0-12 25 0 0,-3-13-30 0 0,-4 10-6 0 0,-14-24-1 0 0,15 31 14 0 0,1-1 0 0 0,0 0 1 0 0,0 0-1 0 0,1 0 0 0 0,0 0 0 0 0,0 0 1 0 0,1-1-1 0 0,-3-14 0 0 0,5 16-6 0 0,-1 0 1 0 0,1 0-1 0 0,1 0 0 0 0,-1-1 1 0 0,1 1-1 0 0,0 0 0 0 0,3-7 0 0 0,-3 11-7 0 0,0 0 0 0 0,1 0 0 0 0,-1 1-1 0 0,1-1 1 0 0,0 0 0 0 0,0 0 0 0 0,0 1-1 0 0,0-1 1 0 0,0 1 0 0 0,0 0-1 0 0,1-1 1 0 0,-1 1 0 0 0,1 0 0 0 0,-1 0-1 0 0,1 1 1 0 0,0-1 0 0 0,5-2 0 0 0,-3 2 4 0 0,1 1 0 0 0,-1-1 0 0 0,0 1 0 0 0,1 0 0 0 0,-1 0 0 0 0,1 0 0 0 0,-1 1 0 0 0,1 0 0 0 0,-1 0 0 0 0,1 1 0 0 0,-1-1 0 0 0,1 1 0 0 0,-1 0 0 0 0,1 1 0 0 0,-1-1 0 0 0,7 4 0 0 0,-1 0-372 0 0,-1 0 0 0 0,0 0 0 0 0,0 1 1 0 0,-1 1-1 0 0,0 0 0 0 0,0 0 0 0 0,9 9 0 0 0,-5 3-6012 0 0,-11-13 3218 0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6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 3553 0 0,'-1'0'662'0'0,"0"0"0"0"0,0 0 1 0 0,0 0-1 0 0,0 0 0 0 0,0 0 0 0 0,1 1 1 0 0,-1-1-1 0 0,0 0 0 0 0,0 1 1 0 0,0-1-1 0 0,0 0 0 0 0,1 1 0 0 0,-1-1 1 0 0,0 1-1 0 0,0-1 0 0 0,1 1 1 0 0,-1 0-1 0 0,1-1 0 0 0,-1 1 1 0 0,-1 1-1 0 0,1 0-114 0 0,0 0 1 0 0,0 0 0 0 0,0 0-1 0 0,0 1 1 0 0,0-1-1 0 0,1 0 1 0 0,-2 5 0 0 0,1 3-448 0 0,0 0 1 0 0,1 19-1 0 0,0-25 581 0 0,4 34-206 0 0,2-1 0 0 0,1 0 0 0 0,16 49 0 0 0,-9-35-124 0 0,95 315 231 0 0,-83-305-2073 0 0,-22-56-1996 0 0,-2-11-1808 0 0,-1 4 5167 0 0,2-4-1516 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7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15 3161 0 0,'-23'-2'12003'0'0,"22"2"-11692"0"0,0 0 1 0 0,1 0-1 0 0,-1 0 0 0 0,0 0 0 0 0,0 0 0 0 0,0 1 0 0 0,0-1 1 0 0,0 0-1 0 0,1 1 0 0 0,-1-1 0 0 0,0 0 0 0 0,0 1 0 0 0,0-1 1 0 0,1 1-1 0 0,-1 0 0 0 0,0-1 0 0 0,1 1 0 0 0,-1-1 1 0 0,0 1-1 0 0,1 0 0 0 0,-2 1 0 0 0,3-2-254 0 0,-1 1 0 0 0,0-1-1 0 0,1 1 1 0 0,-1-1 0 0 0,0 0 0 0 0,0 1-1 0 0,1-1 1 0 0,-1 0 0 0 0,1 0 0 0 0,-1 1-1 0 0,0-1 1 0 0,1 0 0 0 0,-1 0 0 0 0,1 1-1 0 0,-1-1 1 0 0,1 0 0 0 0,-1 0 0 0 0,0 0-1 0 0,1 0 1 0 0,-1 0 0 0 0,1 0 0 0 0,0 0-1 0 0,12 3 275 0 0,0-2-259 0 0,-1-1-1 0 0,1 0 0 0 0,-1-1 1 0 0,1-1-1 0 0,-1 0 0 0 0,0 0 1 0 0,15-6-1 0 0,28-4-59 0 0,-44 10-12 0 0,0 1 0 0 0,0 0-1 0 0,1 1 1 0 0,-1 0 0 0 0,0 1 0 0 0,1 0-1 0 0,17 4 1 0 0,-25-4 0 0 0,0 0 0 0 0,0 1 0 0 0,0-1 0 0 0,0 1 0 0 0,-1 0 0 0 0,1 0-1 0 0,-1 0 1 0 0,1 0 0 0 0,-1 1 0 0 0,0-1 0 0 0,0 1 0 0 0,0 0 0 0 0,0 0 0 0 0,-1 0 0 0 0,1 0 0 0 0,-1 1 0 0 0,1-1 0 0 0,-1 1 0 0 0,0-1 0 0 0,-1 1-1 0 0,1 0 1 0 0,-1 0 0 0 0,1 0 0 0 0,0 4 0 0 0,0 11 36 0 0,0-1-1 0 0,-1 0 1 0 0,0 1-1 0 0,-6 36 0 0 0,3-39-17 0 0,1 1-1 0 0,0 0 0 0 0,1 0 1 0 0,1 0-1 0 0,1 0 1 0 0,4 23-1 0 0,-3-32-28 0 0,0 1 0 0 0,0-1 1 0 0,0 1-1 0 0,6 7 0 0 0,-8-14-9 0 0,0 0-1 0 0,0 0 0 0 0,1 0 1 0 0,-1 0-1 0 0,1 0 1 0 0,0 0-1 0 0,-1 0 1 0 0,1 0-1 0 0,0-1 0 0 0,0 1 1 0 0,0 0-1 0 0,0-1 1 0 0,1 0-1 0 0,-1 0 0 0 0,0 0 1 0 0,0 0-1 0 0,1 0 1 0 0,-1 0-1 0 0,5 1 0 0 0,-5-3-60 0 0,1 1-1 0 0,0 0 0 0 0,0-1 0 0 0,0 0 0 0 0,0 0 0 0 0,-1 0 0 0 0,1 0 0 0 0,0 0 0 0 0,-1 0 0 0 0,1-1 1 0 0,-1 1-1 0 0,3-3 0 0 0,30-24-2705 0 0,-33 27 2458 0 0,3-4-955 0 0,-1 0 1 0 0,1 0-1 0 0,-1 0 1 0 0,0-1 0 0 0,0 0-1 0 0,-1 1 1 0 0,0-1-1 0 0,4-11 1 0 0,1 1-1307 0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7.4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18 984 0 0,'-10'-4'3065'0'0,"-12"-4"5183"0"0,7 3 1902 0 0,19 6-8483 0 0,8 4-1794 0 0,1 0 0 0 0,19 12 0 0 0,-26-13-758 0 0,1 1-1 0 0,-1 0 1 0 0,8 7-1 0 0,-2-1-3136 0 0,0 2-328 0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7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32 3649 0 0,'-1'-1'559'0'0,"-20"-21"11719"0"0,11 14-9828 0 0,9 8-2371 0 0,1 0 0 0 0,0 0 0 0 0,-1 0 0 0 0,1 0 0 0 0,0 0 0 0 0,0 0 0 0 0,-1 0 0 0 0,1 0 0 0 0,0 0 0 0 0,-1 0 0 0 0,1 0 0 0 0,0 1 0 0 0,0-1 0 0 0,-1 0 0 0 0,1 0 0 0 0,0 0 0 0 0,0 0 0 0 0,0 1 0 0 0,-1-1 0 0 0,1 0 0 0 0,0 0 0 0 0,0 1 0 0 0,0-1 0 0 0,-1 0 0 0 0,1 0 0 0 0,0 1 0 0 0,0-1 0 0 0,0 0 0 0 0,0 0 1 0 0,0 1-1 0 0,0-1 0 0 0,0 0 0 0 0,0 1 0 0 0,0-1 0 0 0,0 0 0 0 0,0 1 0 0 0,0-1 0 0 0,0 0 0 0 0,0 0 0 0 0,0 1 0 0 0,-2 13 573 0 0,3-2-407 0 0,0-1 0 0 0,1 1 0 0 0,5 18 0 0 0,2 11-95 0 0,4 38 331 0 0,13 104 356 0 0,16 129-705 0 0,-41-307-193 0 0,0 1 1 0 0,1-1-1 0 0,0 1 0 0 0,4 7 0 0 0,-6-12-26 0 0,0 0 0 0 0,1 0 0 0 0,0 0 0 0 0,-1 0 0 0 0,1 0-1 0 0,0 0 1 0 0,-1-1 0 0 0,1 1 0 0 0,0 0 0 0 0,0 0 0 0 0,0-1 0 0 0,-1 1 0 0 0,1 0-1 0 0,1 0 1 0 0,-1-1-57 0 0,0 0 0 0 0,-1 0 0 0 0,1 0 0 0 0,0 0 0 0 0,-1 0 0 0 0,1 0 0 0 0,0 0 0 0 0,-1 0 0 0 0,1 0-1 0 0,-1 0 1 0 0,1-1 0 0 0,0 1 0 0 0,-1 0 0 0 0,1 0 0 0 0,-1-1 0 0 0,1 1 0 0 0,0 0 0 0 0,-1-1 0 0 0,1 1 0 0 0,-1 0-1 0 0,1-1 1 0 0,-1 1 0 0 0,1-1 0 0 0,-1 1 0 0 0,0-1 0 0 0,1 0 0 0 0,6-8-1991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08.03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118 4 4289 0 0,'-3'0'2463'0'0,"0"0"1"0"0,0 0-1 0 0,-1 0 1 0 0,1 0-1 0 0,-6-2 1 0 0,-10 0 2966 0 0,17 2-5321 0 0,0 1 0 0 0,1-1 0 0 0,-1 1 0 0 0,1-1 0 0 0,-1 1 0 0 0,1-1 0 0 0,0 1-1 0 0,-1 0 1 0 0,1-1 0 0 0,0 1 0 0 0,-1 0 0 0 0,-1 2 0 0 0,-8 7-279 0 0,-10 8-1597 0 0,20-17 920 0 0,-1-1 0 0 0,1 1 0 0 0,-1 0 0 0 0,1-1 0 0 0,-1 1 0 0 0,1-1 0 0 0,-1 0 0 0 0,1 0 0 0 0,-4 1 0 0 0,2-1-1387 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8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75 2665 0 0,'-6'0'9752'0'0,"13"-1"-4617"0"0,2-1-3674 0 0,132-23 2584 0 0,-78 11-3999 0 0,49-13-90 0 0,-108 25 39 0 0,0 1 1 0 0,1 0 0 0 0,-1 0-1 0 0,1 1 1 0 0,8-1 0 0 0,-12 1-2 0 0,0 0-1 0 0,0 0 1 0 0,0 0 0 0 0,0 0 0 0 0,0 1 0 0 0,-1-1 0 0 0,1 0-1 0 0,0 0 1 0 0,0 1 0 0 0,0-1 0 0 0,0 0 0 0 0,0 1 0 0 0,0-1 0 0 0,-1 1-1 0 0,1-1 1 0 0,0 1 0 0 0,0-1 0 0 0,-1 1 0 0 0,1 0 0 0 0,0-1-1 0 0,-1 1 1 0 0,1 0 0 0 0,-1 0 0 0 0,1 0 0 0 0,-1-1 0 0 0,1 1-1 0 0,-1 0 1 0 0,1 0 0 0 0,-1 0 0 0 0,0 0 0 0 0,0 0 0 0 0,1 0 0 0 0,-1-1-1 0 0,0 3 1 0 0,0 12-5 0 0,0 0 1 0 0,-2-1-1 0 0,-2 17 0 0 0,1-14 36 0 0,-1 28 0 0 0,4-39-9 0 0,0 22 8 0 0,0 0-1 0 0,2 0 0 0 0,1 0 1 0 0,7 30-1 0 0,-8-53-8 0 0,-1 0 0 0 0,1-1 1 0 0,0 1-1 0 0,0-1 0 0 0,0 1 0 0 0,1-1 0 0 0,0 0 0 0 0,-1 0 0 0 0,2 0 0 0 0,5 7 0 0 0,-7-10-65 0 0,-1 0 0 0 0,0 0 0 0 0,1 0-1 0 0,-1 0 1 0 0,1 0 0 0 0,-1 0-1 0 0,1-1 1 0 0,0 1 0 0 0,-1 0-1 0 0,1-1 1 0 0,0 0 0 0 0,-1 1-1 0 0,1-1 1 0 0,0 0 0 0 0,-1 0-1 0 0,1 0 1 0 0,0 0 0 0 0,0 0-1 0 0,-1 0 1 0 0,1 0 0 0 0,0-1-1 0 0,-1 1 1 0 0,1-1 0 0 0,0 1-1 0 0,-1-1 1 0 0,1 1 0 0 0,-1-1-1 0 0,1 0 1 0 0,-1 0 0 0 0,1 0 0 0 0,-1 0-1 0 0,1 0 1 0 0,-1 0 0 0 0,2-2-1 0 0,0-1-1139 0 0,0 1 0 0 0,0-1 0 0 0,-1 0 0 0 0,1 0 0 0 0,-1 0 0 0 0,0 0 0 0 0,0 0 0 0 0,1-6 0 0 0,2-4-1485 0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8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6 4201 0 0,'-6'-1'3307'0'0,"0"-1"1"0"0,0 1-1 0 0,-1 0 0 0 0,-5 1 1 0 0,10 0-2966 0 0,1 0 1 0 0,-1 0 0 0 0,1 0-1 0 0,-1 0 1 0 0,1 0 0 0 0,0 1-1 0 0,-1-1 1 0 0,1 1 0 0 0,-1-1-1 0 0,-1 2 1 0 0,3-2-295 0 0,-1 0 0 0 0,1 1 0 0 0,0-1 1 0 0,-1 1-1 0 0,1-1 0 0 0,-1 0 0 0 0,1 1 0 0 0,0-1 0 0 0,-1 1 0 0 0,1-1 1 0 0,0 1-1 0 0,0-1 0 0 0,0 1 0 0 0,-1-1 0 0 0,1 1 0 0 0,0-1 0 0 0,0 1 0 0 0,0-1 1 0 0,0 1-1 0 0,0-1 0 0 0,0 1 0 0 0,0 0 0 0 0,0-1 0 0 0,0 1 0 0 0,0-1 1 0 0,0 1-1 0 0,0 0 0 0 0,1 0-68 0 0,0 1 1 0 0,0-1-1 0 0,0 1 1 0 0,0-1-1 0 0,1 0 0 0 0,-1 1 1 0 0,0-1-1 0 0,1 0 1 0 0,-1 0-1 0 0,1 0 0 0 0,-1 0 1 0 0,1 0-1 0 0,-1-1 1 0 0,1 1-1 0 0,-1 0 1 0 0,1-1-1 0 0,2 1 0 0 0,7 4-398 0 0,2 2-1987 0 0,0 1-1 0 0,0 0 0 0 0,12 12 1 0 0,-11-9 586 0 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1:58.9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89 3489 0 0,'-9'-6'3167'0'0,"6"4"-1355"0"0,-1 0-1 0 0,1 0 1 0 0,-1 1-1 0 0,1-1 1 0 0,-1 1 0 0 0,-4-2-1 0 0,7 3-1445 0 0,0 0 0 0 0,0 0 0 0 0,0 0 0 0 0,0 0 1 0 0,0 0-1 0 0,0 0 0 0 0,0 0 0 0 0,-1 0 0 0 0,1 0 0 0 0,1 1 0 0 0,-3 0 0 0 0,1-1-333 0 0,1 1 0 0 0,0 0-1 0 0,0 0 1 0 0,0 0 0 0 0,0-1-1 0 0,0 1 1 0 0,0 0 0 0 0,0 0-1 0 0,0 0 1 0 0,0 1 0 0 0,0 0-1 0 0,-11 19 374 0 0,1 0-1 0 0,1 0 1 0 0,0 1-1 0 0,-7 29 1 0 0,16-46-375 0 0,0 0 1 0 0,0 0 0 0 0,0 0 0 0 0,1 0 0 0 0,-1 0-1 0 0,1 0 1 0 0,0 0 0 0 0,1 0 0 0 0,-1-1 0 0 0,1 1 0 0 0,3 9-1 0 0,-3-11-28 0 0,0 0 0 0 0,0-1 0 0 0,0 1-1 0 0,0-1 1 0 0,1 0 0 0 0,-1 1-1 0 0,1-1 1 0 0,0 0 0 0 0,0 0-1 0 0,0 0 1 0 0,0 0 0 0 0,0 0 0 0 0,0 0-1 0 0,0-1 1 0 0,0 1 0 0 0,1-1-1 0 0,-1 0 1 0 0,1 1 0 0 0,-1-1 0 0 0,1 0-1 0 0,0 0 1 0 0,3 0 0 0 0,-2 0-11 0 0,1 0 1 0 0,-1-1-1 0 0,1 0 1 0 0,0 0 0 0 0,-1 0-1 0 0,1 0 1 0 0,-1-1 0 0 0,1 1-1 0 0,-1-1 1 0 0,1-1-1 0 0,-1 1 1 0 0,1-1 0 0 0,-1 1-1 0 0,0-1 1 0 0,0 0-1 0 0,0-1 1 0 0,6-3 0 0 0,-5 2-25 0 0,1-1 0 0 0,-1 1 0 0 0,-1-1 0 0 0,1 0 0 0 0,-1-1 0 0 0,0 1 0 0 0,0-1 0 0 0,0 0 0 0 0,-1 0 0 0 0,0 0 0 0 0,4-10 1 0 0,-5 10 17 0 0,-1 0 0 0 0,0 0 0 0 0,0 0 0 0 0,-1 0 0 0 0,1 0 0 0 0,-1-1 0 0 0,0 1 0 0 0,-1 0 0 0 0,0 0 0 0 0,0 0 0 0 0,0-1 0 0 0,-1 1 0 0 0,-4-11 1 0 0,-2-2 42 0 0,-1 0 1 0 0,-20-31 0 0 0,27 47-29 0 0,-2-4-6 0 0,-1 0-1 0 0,0 0 1 0 0,-6-7 0 0 0,9 13 14 0 0,1 0 1 0 0,0 0 0 0 0,0-1 0 0 0,-1 1-1 0 0,1 0 1 0 0,-1 0 0 0 0,1 0 0 0 0,-1 0-1 0 0,0 1 1 0 0,1-1 0 0 0,-1 0 0 0 0,0 1-1 0 0,1-1 1 0 0,-1 1 0 0 0,0-1 0 0 0,0 1-1 0 0,1 0 1 0 0,-1 0 0 0 0,0 0 0 0 0,-2 0-1 0 0,3 1-2 0 0,0-1-1 0 0,0 1 0 0 0,-1-1 1 0 0,2 1-1 0 0,-1 0 0 0 0,0-1 1 0 0,0 1-1 0 0,0 0 0 0 0,0 0 1 0 0,0 0-1 0 0,1 0 0 0 0,-1 0 1 0 0,0 0-1 0 0,1 0 0 0 0,-1 0 1 0 0,1 0-1 0 0,-1 0 1 0 0,1 0-1 0 0,-1 0 0 0 0,1 0 1 0 0,0 0-1 0 0,-1 1 0 0 0,1 1 1 0 0,-1 1 6 0 0,0 1 1 0 0,1 0-1 0 0,-1 0 1 0 0,1 7-1 0 0,1-6-7 0 0,0 0 0 0 0,1 0 0 0 0,-1 0 0 0 0,1 0 0 0 0,0-1 1 0 0,1 1-1 0 0,-1-1 0 0 0,1 1 0 0 0,0-1 0 0 0,0 0 0 0 0,1 0 0 0 0,-1 0 0 0 0,1-1 0 0 0,0 1 0 0 0,1-1 0 0 0,5 5 0 0 0,-3-4-7 0 0,1 1 0 0 0,0-1 0 0 0,0 0 0 0 0,0 0 0 0 0,0-1 0 0 0,1 0 0 0 0,0-1 1 0 0,0 0-1 0 0,15 3 0 0 0,-23-6 2 0 0,5 1 6 0 0,-1 0 0 0 0,1 0 0 0 0,0 1 0 0 0,0 0-1 0 0,7 3 1 0 0,-12-4-4 0 0,1 0 0 0 0,-1 0 0 0 0,0 0-1 0 0,0 0 1 0 0,1 0 0 0 0,-1 0-1 0 0,0 0 1 0 0,0 0 0 0 0,0 1 0 0 0,0-1-1 0 0,0 0 1 0 0,0 1 0 0 0,-1-1-1 0 0,1 1 1 0 0,0-1 0 0 0,-1 1 0 0 0,1-1-1 0 0,-1 1 1 0 0,1-1 0 0 0,-1 1-1 0 0,0-1 1 0 0,0 1 0 0 0,0 0 0 0 0,0 1-1 0 0,-1 11 76 0 0,0-1 0 0 0,-1 1 1 0 0,-1-1-1 0 0,0 0 0 0 0,-7 17 0 0 0,-4 15 157 0 0,15-43-64 0 0,2-6-96 0 0,4-9-23 0 0,26-68 71 0 0,-23 49-149 0 0,-1 2-25 0 0,2 0 1 0 0,0 1 0 0 0,30-52 0 0 0,-39 78 42 0 0,0-1-1 0 0,0 1 1 0 0,1-1 0 0 0,0 1-1 0 0,0 0 1 0 0,0 0 0 0 0,0 0-1 0 0,0 1 1 0 0,0-1 0 0 0,1 1-1 0 0,-1 0 1 0 0,1-1 0 0 0,0 2 0 0 0,-1-1-1 0 0,1 0 1 0 0,0 1 0 0 0,0 0-1 0 0,0-1 1 0 0,0 2 0 0 0,0-1-1 0 0,1 0 1 0 0,-1 1 0 0 0,0 0-1 0 0,0 0 1 0 0,7 1 0 0 0,-9-1 11 0 0,0 1 1 0 0,0 0-1 0 0,0 0 0 0 0,0 0 1 0 0,0 0-1 0 0,0 1 0 0 0,0-1 1 0 0,0 0-1 0 0,0 1 0 0 0,0-1 1 0 0,-1 1-1 0 0,1 0 0 0 0,-1-1 1 0 0,1 1-1 0 0,-1 0 0 0 0,0 0 1 0 0,1 0-1 0 0,-1 0 1 0 0,1 3-1 0 0,2 4 30 0 0,-1 0 0 0 0,0-1 1 0 0,2 15-1 0 0,-2-8 20 0 0,-2 1 0 0 0,0 0 0 0 0,-2 27 0 0 0,0-30-35 0 0,0 0 0 0 0,1 0-1 0 0,1 0 1 0 0,0 0 0 0 0,1 0-1 0 0,4 17 1 0 0,-5-28-54 0 0,-1-1 1 0 0,1 1-1 0 0,0 0 1 0 0,-1 0-1 0 0,1 0 1 0 0,0-1-1 0 0,0 1 1 0 0,1 0-1 0 0,-1-1 1 0 0,0 1-1 0 0,0-1 0 0 0,1 0 1 0 0,-1 1-1 0 0,3 1 1 0 0,-2-3-252 0 0,-1 1 1 0 0,0-1-1 0 0,0 1 1 0 0,0-1 0 0 0,0 0-1 0 0,0 0 1 0 0,1 1-1 0 0,-1-1 1 0 0,0 0-1 0 0,0 0 1 0 0,1 0-1 0 0,-1 0 1 0 0,0-1-1 0 0,0 1 1 0 0,0 0-1 0 0,0 0 1 0 0,1-1-1 0 0,-1 1 1 0 0,0-1 0 0 0,0 1-1 0 0,0-1 1 0 0,0 1-1 0 0,1-2 1 0 0,7-2-3387 0 0,0-2-905 0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35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222 225 512 0 0,'7'-16'1323'0'0,"-4"10"-619"0"0,-1 1-1 0 0,0 0 0 0 0,1 0 1 0 0,0 0-1 0 0,0 0 0 0 0,7-7 1 0 0,8-8 536 0 0,-1-1 0 0 0,-1-1 0 0 0,23-40 0 0 0,-33 51-599 0 0,-5 10-504 0 0,0 0 0 0 0,-1 0 0 0 0,1 0 0 0 0,0-1 0 0 0,-1 1 0 0 0,1 0 1 0 0,-1-1-1 0 0,0 1 0 0 0,1 0 0 0 0,-1-1 0 0 0,0 1 0 0 0,0-1 0 0 0,0 1 0 0 0,0 0 0 0 0,0-3 0 0 0,0 4-86 0 0,-1-1-1 0 0,1 1 1 0 0,0 0-1 0 0,0-1 0 0 0,0 1 1 0 0,0 0-1 0 0,-1-1 1 0 0,1 1-1 0 0,0 0 1 0 0,0 0-1 0 0,-1-1 0 0 0,1 1 1 0 0,0 0-1 0 0,0 0 1 0 0,-1-1-1 0 0,1 1 1 0 0,0 0-1 0 0,-1 0 0 0 0,1 0 1 0 0,0 0-1 0 0,-1-1 1 0 0,1 1-1 0 0,-1 0 0 0 0,0 0 13 0 0,0 0-1 0 0,0 0 0 0 0,0 0 0 0 0,0 0 1 0 0,-1 0-1 0 0,1 0 0 0 0,0 0 0 0 0,0 1 1 0 0,0-1-1 0 0,0 0 0 0 0,-1 1 0 0 0,-40 17 642 0 0,2 2 0 0 0,1 2 0 0 0,-53 37-1 0 0,86-54-579 0 0,-1 0-1 0 0,1 1 0 0 0,1-1 1 0 0,-1 1-1 0 0,1 1 1 0 0,0-1-1 0 0,0 1 0 0 0,-4 7 1 0 0,8-13-106 0 0,0 1 1 0 0,0 0 0 0 0,0-1 0 0 0,0 1 0 0 0,1 0 0 0 0,-1 0 0 0 0,1 0 0 0 0,-1 0 0 0 0,1 0 0 0 0,-1 0-1 0 0,1 0 1 0 0,0 0 0 0 0,0 0 0 0 0,0 0 0 0 0,0 0 0 0 0,0 0 0 0 0,1 0 0 0 0,-1 0 0 0 0,1 0 0 0 0,-1 0 0 0 0,1 0-1 0 0,0 0 1 0 0,-1-1 0 0 0,1 1 0 0 0,0 0 0 0 0,0 0 0 0 0,0-1 0 0 0,1 1 0 0 0,-1 0 0 0 0,0-1 0 0 0,1 1-1 0 0,-1-1 1 0 0,1 0 0 0 0,-1 0 0 0 0,1 1 0 0 0,-1-1 0 0 0,4 1 0 0 0,17 9-38 0 0,2-1-1 0 0,-1-1 1 0 0,1-1 0 0 0,36 6 0 0 0,-33-7 24 0 0,-19-5-6 0 0,1 0-20 0 0,0 0-1 0 0,0 1 1 0 0,0 0 0 0 0,15 8-1 0 0,-23-11 25 0 0,0 1-1 0 0,0 0 1 0 0,0-1-1 0 0,0 1 0 0 0,0 0 1 0 0,0 0-1 0 0,0-1 1 0 0,0 1-1 0 0,0 0 1 0 0,0 0-1 0 0,0 0 0 0 0,0 0 1 0 0,0 1-1 0 0,-1-1 1 0 0,1 0-1 0 0,-1 0 0 0 0,1 0 1 0 0,-1 1-1 0 0,1-1 1 0 0,-1 0-1 0 0,1 0 1 0 0,-1 1-1 0 0,0-1 0 0 0,0 0 1 0 0,0 1-1 0 0,0-1 1 0 0,0 0-1 0 0,0 1 0 0 0,0-1 1 0 0,0 0-1 0 0,0 1 1 0 0,-1-1-1 0 0,1 0 0 0 0,-1 0 1 0 0,1 1-1 0 0,-1-1 1 0 0,1 0-1 0 0,-1 0 1 0 0,1 0-1 0 0,-1 0 0 0 0,0 1 1 0 0,-1 0-1 0 0,-1 2 8 0 0,0-1 0 0 0,0 0 1 0 0,-1 1-1 0 0,1-1 0 0 0,-1 0 0 0 0,1-1 0 0 0,-1 1 0 0 0,0-1 0 0 0,-6 3 1 0 0,-42 15 89 0 0,34-14-52 0 0,4-2-47 0 0,1-1 0 0 0,-1 0 0 0 0,0-1 0 0 0,0 0 0 0 0,0-1 0 0 0,0-1 0 0 0,0 0 0 0 0,0-1 0 0 0,0-1 0 0 0,0 0 0 0 0,0-1 0 0 0,0 0 0 0 0,-15-6 0 0 0,27 8-25 0 0,1 1 0 0 0,-1-1 0 0 0,1 0 0 0 0,-1 1 0 0 0,1-1 0 0 0,-1 0 0 0 0,1 0-1 0 0,0 0 1 0 0,-1 0 0 0 0,1-1 0 0 0,0 1 0 0 0,0 0 0 0 0,0 0 0 0 0,0-1 0 0 0,-1-1 0 0 0,1 3-7 0 0,1 0-1 0 0,0-1 1 0 0,0 1 0 0 0,0-1 0 0 0,0 1-1 0 0,0-1 1 0 0,0 1 0 0 0,0 0 0 0 0,0-1 0 0 0,0 1-1 0 0,0-1 1 0 0,0 1 0 0 0,0-1 0 0 0,0 1 0 0 0,0 0-1 0 0,0-1 1 0 0,0 1 0 0 0,0-1 0 0 0,1 1-1 0 0,-1 0 1 0 0,0-1 0 0 0,1 0 0 0 0,-1 0-74 0 0,1 1-1 0 0,0-1 1 0 0,0 0 0 0 0,0 0-1 0 0,0 1 1 0 0,0-1 0 0 0,0 0-1 0 0,0 1 1 0 0,0-1 0 0 0,0 1-1 0 0,2-1 1 0 0,49-17-11892 0 0,-40 13 9759 0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36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15 1432 0 0,'-4'-3'1639'0'0,"1"1"32"0"0,1 0 1 0 0,-1 1-1 0 0,0-1 1 0 0,0 1 0 0 0,-5-2-1 0 0,30 20 1194 0 0,-6-5-2503 0 0,-1 0 1 0 0,0 0-1 0 0,-1 2 1 0 0,0 0 0 0 0,-1 0-1 0 0,15 23 1 0 0,-19-24-344 0 0,-2 0 1 0 0,1 1 0 0 0,-2-1-1 0 0,0 1 1 0 0,0 1 0 0 0,-1-1 0 0 0,-1 1-1 0 0,3 21 1 0 0,-7-35-27 0 0,1 1-1 0 0,-1-1 1 0 0,1 1-1 0 0,-1-1 1 0 0,1 1-1 0 0,-1-1 1 0 0,1 1-1 0 0,0-1 1 0 0,0 1-1 0 0,-1-1 1 0 0,1 0-1 0 0,0 1 1 0 0,0-1-1 0 0,1 0 1 0 0,1 2-1 0 0,-3-2-2 0 0,1-1 0 0 0,-1 0 0 0 0,1 0 0 0 0,-1 0 0 0 0,1 1 0 0 0,-1-1 0 0 0,0 0 0 0 0,1 0 0 0 0,-1 0 0 0 0,1 0 0 0 0,-1 0 0 0 0,1 0 0 0 0,-1 0 0 0 0,1 0 0 0 0,-1 0 0 0 0,0 0 0 0 0,1 0 1 0 0,-1 0-1 0 0,1 0 0 0 0,-1-1 0 0 0,1 1 0 0 0,0 0 0 0 0,0-1-12 0 0,0 0-1 0 0,-1 1 1 0 0,1-1 0 0 0,0 0 0 0 0,0 0 0 0 0,0 0 0 0 0,0 0 0 0 0,-1 0 0 0 0,1 0 0 0 0,0 0 0 0 0,-1 0 0 0 0,1-1 0 0 0,1-2-7 0 0,0-1-1 0 0,0 1 1 0 0,-1-1-1 0 0,0 0 1 0 0,0 0 0 0 0,0 1-1 0 0,0-1 1 0 0,-1 0 0 0 0,0 0-1 0 0,0 0 1 0 0,0 1 0 0 0,0-1-1 0 0,-3-9 1 0 0,0 0-58 0 0,-2 0 1 0 0,0 1-1 0 0,-8-17 0 0 0,11 26 99 0 0,0 0-1 0 0,-1 0 1 0 0,1 1-1 0 0,-1-1 1 0 0,0 1-1 0 0,0-1 1 0 0,0 1-1 0 0,0 0 1 0 0,-5-3-1 0 0,7 5-5 0 0,-1 0-1 0 0,1 0 0 0 0,0 0 0 0 0,-1 0 1 0 0,0 0-1 0 0,1 1 0 0 0,-1-1 1 0 0,1 0-1 0 0,-1 1 0 0 0,0-1 0 0 0,1 1 1 0 0,-1 0-1 0 0,0-1 0 0 0,0 1 0 0 0,1 0 1 0 0,-1 0-1 0 0,0 0 0 0 0,1 0 1 0 0,-1 1-1 0 0,0-1 0 0 0,0 0 0 0 0,1 1 1 0 0,-1-1-1 0 0,0 1 0 0 0,-1 1 0 0 0,1-2 17 0 0,1 1-1 0 0,0 0 0 0 0,0 0 0 0 0,0 0 0 0 0,0 0 0 0 0,0 0 1 0 0,0 0-1 0 0,0 0 0 0 0,0 0 0 0 0,1 0 0 0 0,-1 1 0 0 0,0-1 0 0 0,1 0 1 0 0,-1 0-1 0 0,1 1 0 0 0,-1-1 0 0 0,1 0 0 0 0,0 1 0 0 0,-1-1 1 0 0,1 0-1 0 0,0 1 0 0 0,0-1 0 0 0,0 0 0 0 0,0 1 0 0 0,0-1 1 0 0,0 1-1 0 0,0-1 0 0 0,1 0 0 0 0,0 3 0 0 0,-1-1 6 0 0,0-1-1 0 0,0 1 0 0 0,0 0 1 0 0,0-1-1 0 0,-1 1 1 0 0,1 0-1 0 0,-1-1 1 0 0,0 1-1 0 0,0-1 0 0 0,0 1 1 0 0,0-1-1 0 0,0 1 1 0 0,0-1-1 0 0,-1 0 0 0 0,1 0 1 0 0,-1 1-1 0 0,1-1 1 0 0,-1 0-1 0 0,-2 2 0 0 0,-6 5 37 0 0,0 0-1 0 0,-18 12 0 0 0,14-12 85 0 0,-2 4-30 0 0,2-3 262 0 0,-20 17 0 0 0,30-21-96 0 0,9-6-167 0 0,9-8-50 0 0,-14 8-67 0 0,15-13 4 0 0,0 1-1 0 0,1 0 0 0 0,18-10 0 0 0,164-99 47 0 0,-170 104-85 0 0,-21 13 80 0 0,1 0 0 0 0,-2-1-1 0 0,1 1 1 0 0,7-8 0 0 0,-13 12-36 0 0,-1 0 0 0 0,0-1 0 0 0,1 1 0 0 0,-1 0 1 0 0,0 0-1 0 0,0 0 0 0 0,1-1 0 0 0,-1 1 0 0 0,0 0 0 0 0,0-1 0 0 0,1 1 0 0 0,-1 0 0 0 0,0-1 1 0 0,0 1-1 0 0,0 0 0 0 0,0-1 0 0 0,0 1 0 0 0,1 0 0 0 0,-1-1 0 0 0,0 1 0 0 0,0 0 0 0 0,0-1 0 0 0,0 1 1 0 0,0 0-1 0 0,0-1 0 0 0,0 1 0 0 0,0-1 0 0 0,0 1 0 0 0,-1-1 0 0 0,1 1 2 0 0,-1-1 0 0 0,1 1 0 0 0,-1-1 0 0 0,1 1 0 0 0,-1 0-1 0 0,1-1 1 0 0,-1 1 0 0 0,0 0 0 0 0,1 0 0 0 0,-1 0 0 0 0,1-1-1 0 0,-1 1 1 0 0,0 0 0 0 0,1 0 0 0 0,-2 0 0 0 0,-30 1 169 0 0,27 0-137 0 0,-18 2 52 0 0,-1 1 0 0 0,1 1 0 0 0,-33 13 1 0 0,40-13-66 0 0,-11 3-13 0 0,-35 12 45 0 0,55-17-62 0 0,1 0 0 0 0,0 0 1 0 0,0 0-1 0 0,0 1 0 0 0,0 0 0 0 0,-10 9 0 0 0,15-13 1 0 0,1 1 0 0 0,-1 0 0 0 0,0-1 0 0 0,1 1 0 0 0,-1 0-1 0 0,1-1 1 0 0,-1 1 0 0 0,1 0 0 0 0,-1-1 0 0 0,1 1 0 0 0,-1 0 0 0 0,1 0 0 0 0,0 0 0 0 0,-1 0 0 0 0,1-1 0 0 0,0 1 0 0 0,0 0-1 0 0,0 0 1 0 0,0 0 0 0 0,0 1 0 0 0,0-2-1 0 0,0 1 1 0 0,0-1-1 0 0,1 1 0 0 0,-1 0 0 0 0,0-1 1 0 0,1 1-1 0 0,-1-1 0 0 0,1 1 0 0 0,-1-1 0 0 0,0 1 1 0 0,1-1-1 0 0,-1 0 0 0 0,1 1 0 0 0,-1-1 1 0 0,1 0-1 0 0,-1 1 0 0 0,1-1 0 0 0,0 0 1 0 0,-1 0-1 0 0,1 1 0 0 0,0-1 0 0 0,4 1-14 0 0,-1 0-1 0 0,1 0 1 0 0,0 0 0 0 0,-1-1-1 0 0,1 0 1 0 0,5 0-1 0 0,14-3-22 0 0,0-2 1 0 0,-1 0-1 0 0,41-15 0 0 0,-12 3 51 0 0,78-20 4 0 0,-126 35-158 0 0,-16 2-243 0 0,-19 4-926 0 0,-44 12-5364 0 0,47-8 4655 0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9:13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45 512 0 0,'0'0'119'0'0,"0"0"-1"0"0,0 0 1 0 0,0-1 0 0 0,0 1-1 0 0,0 0 1 0 0,-1 0 0 0 0,1-1-1 0 0,0 1 1 0 0,0 0 0 0 0,0 0-1 0 0,0-1 1 0 0,0 1 0 0 0,0 0-1 0 0,0 0 1 0 0,-1-1 0 0 0,1 1-1 0 0,0 0 1 0 0,0 0 0 0 0,0 0-1 0 0,0-1 1 0 0,-1 1-1 0 0,1 0 1 0 0,0 0 0 0 0,0 0-1 0 0,-1 0 1 0 0,1 0 0 0 0,0-1-1 0 0,0 1 1 0 0,-1 0 0 0 0,1 0-1 0 0,0 0 1 0 0,0 0 0 0 0,-1 0-1 0 0,1 0 1 0 0,-14 2 2551 0 0,11-1-2187 0 0,-1 0 1 0 0,1 0 0 0 0,-1 1-1 0 0,1 0 1 0 0,-4 2 0 0 0,-3 5 1829 0 0,20-13-472 0 0,-3 1-1578 0 0,-4 2-83 0 0,-1 0-1 0 0,0 0 1 0 0,1-1 0 0 0,-1 1 0 0 0,0 0 0 0 0,0-1-1 0 0,0 1 1 0 0,0-1 0 0 0,3-4 204 0 0,-15 10 225 0 0,7-2-374 0 0,7-1 708 0 0,27-13 1612 0 0,-19 11-2485 0 0,146-28 1914 0 0,-154 29-1627 0 0,-9 1-219 0 0,-37 11-127 0 0,-97 30 59 0 0,138-42-88 0 0,-13 4 38 0 0,12-5 31 0 0,7-3-24 0 0,7-3 76 0 0,-22 12-62 0 0,10-5-40 0 0,0 0 1 0 0,-1 1-1 0 0,1-1 1 0 0,-1 0-1 0 0,1 0 1 0 0,-1 0-1 0 0,1 1 1 0 0,0-1-1 0 0,-1 0 1 0 0,1 0-1 0 0,-1 1 1 0 0,1-1-1 0 0,0 0 1 0 0,-1 1-1 0 0,1-1 1 0 0,0 0-1 0 0,0 1 1 0 0,-1-1-1 0 0,1 1 1 0 0,0-1-1 0 0,0 0 1 0 0,-1 1-1 0 0,1-1 1 0 0,0 1-1 0 0,0-1 1 0 0,0 1-1 0 0,0 0 1 0 0,0-1 2 0 0,0 0 1 0 0,1 1-1 0 0,-1-1 0 0 0,1 0 1 0 0,-1 0-1 0 0,1 1 1 0 0,-1-1-1 0 0,0 0 1 0 0,1 0-1 0 0,-1 0 0 0 0,1 0 1 0 0,-1 1-1 0 0,1-1 1 0 0,-1 0-1 0 0,1 0 1 0 0,-1 0-1 0 0,1 0 0 0 0,-1 0 1 0 0,1 0-1 0 0,-1 0 1 0 0,1-1-1 0 0,-1 1 0 0 0,1 0 1 0 0,-1 0-1 0 0,1 0 1 0 0,0-1-1 0 0,30-7 559 0 0,2-1-456 0 0,0 2-1 0 0,36-3 1 0 0,-68 9-102 0 0,6 1-18 0 0,1 0-1 0 0,0-1 0 0 0,-1-1 0 0 0,1 1 1 0 0,-1-1-1 0 0,10-4 0 0 0,-48 12-3413 0 0,4 2-5571 0 0,18-4 3587 0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9:15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42 424 0 0,'-1'-1'572'0'0,"1"0"-1"0"0,-1 1 1 0 0,1-1 0 0 0,0 0-1 0 0,-1 0 1 0 0,1 0-1 0 0,0 1 1 0 0,-1-1 0 0 0,1 0-1 0 0,0 0 1 0 0,0 0-1 0 0,-1 0 1 0 0,1 1 0 0 0,0-1-1 0 0,0 0 1 0 0,0 0 0 0 0,0 0-1 0 0,0 0 1 0 0,1 0-1 0 0,-1 1 1 0 0,0-1 0 0 0,0 0-1 0 0,1-1 1 0 0,0-1 432 0 0,1 1 0 0 0,-1 0-1 0 0,0 0 1 0 0,1 0 0 0 0,0 0 0 0 0,2-3 0 0 0,-4 5-899 0 0,-1 0 0 0 0,1-1 1 0 0,0 1-1 0 0,-1 0 0 0 0,1 0 0 0 0,-1-1 0 0 0,1 1 1 0 0,-1 0-1 0 0,0 0 0 0 0,1 0 0 0 0,-1 0 1 0 0,1 0-1 0 0,-1 0 0 0 0,1 0 0 0 0,-1 0 0 0 0,1 0 1 0 0,-1 0-1 0 0,1 0 0 0 0,-1 0 0 0 0,1 0 1 0 0,-1 1-1 0 0,1-1 0 0 0,-1 0 0 0 0,1 0 1 0 0,-1 0-1 0 0,1 1 0 0 0,-1-1 0 0 0,1 0 0 0 0,-1 1 1 0 0,0 0-1 0 0,1 0 30 0 0,0 0 1 0 0,-1 0-1 0 0,1 1 1 0 0,0-1-1 0 0,0 0 1 0 0,0 1-1 0 0,0-1 1 0 0,0 0-1 0 0,0 1 1 0 0,0-1-1 0 0,0 0 1 0 0,1 1-1 0 0,-1-1 1 0 0,1 0-1 0 0,0 3 0 0 0,0-2-64 0 0,-1 0-1 0 0,1 0 0 0 0,0 1 0 0 0,-1-1 0 0 0,0 0 1 0 0,0 1-1 0 0,1-1 0 0 0,-2 3 0 0 0,0 0-49 0 0,0 0 0 0 0,0 0 0 0 0,1 0 0 0 0,-1 0 0 0 0,1 0 0 0 0,0 0 1 0 0,0 0-1 0 0,1 0 0 0 0,-1 0 0 0 0,1 0 0 0 0,0 0 0 0 0,1 0 0 0 0,-1 0 0 0 0,1-1 0 0 0,0 1 0 0 0,0-1 0 0 0,0 1 0 0 0,6 7 0 0 0,-7-11-17 0 0,-1-1 0 0 0,0 0 1 0 0,0 1-1 0 0,0-1 0 0 0,0 0 0 0 0,1 1 0 0 0,-1-1 0 0 0,0 0 0 0 0,0 1 0 0 0,0-1 1 0 0,0 0-1 0 0,0 1 0 0 0,0-1 0 0 0,0 0 0 0 0,0 1 0 0 0,0-1 0 0 0,0 0 0 0 0,0 1 1 0 0,0-1-1 0 0,0 0 0 0 0,0 1 0 0 0,-1-1 0 0 0,1 0 0 0 0,0 1 0 0 0,0-1 0 0 0,0 0 1 0 0,0 0-1 0 0,0 1 0 0 0,-1-1 0 0 0,1 0 0 0 0,0 1 0 0 0,0-1 0 0 0,-1 0 0 0 0,1 1 1 0 0,-1-1 1 0 0,0 1 0 0 0,1-1-1 0 0,-1 1 1 0 0,0-1 0 0 0,1 1 0 0 0,-1-1 0 0 0,0 0 0 0 0,0 1 0 0 0,1-1 0 0 0,-1 0 0 0 0,0 0 0 0 0,0 1 0 0 0,0-1 0 0 0,0 0 0 0 0,2-3 4 0 0,0 1 1 0 0,0-1 0 0 0,0 0 0 0 0,0 0 0 0 0,-1 0 0 0 0,1 0-1 0 0,0-3 1 0 0,0-10 12 0 0,-1 0-1 0 0,-3-25 1 0 0,0-7 61 0 0,3 44-79 0 0,-1-8 235 0 0,1 12-232 0 0,-1 0-1 0 0,1 0 0 0 0,0 0 0 0 0,-1-1 1 0 0,1 1-1 0 0,0 0 0 0 0,-1 0 0 0 0,1 0 1 0 0,0 0-1 0 0,-1 0 0 0 0,1 0 0 0 0,0-1 1 0 0,-1 1-1 0 0,1 0 0 0 0,-1 0 0 0 0,1 0 1 0 0,0 0-1 0 0,-1 0 0 0 0,1 1 0 0 0,-1-1 0 0 0,1 0 1 0 0,0 0-1 0 0,-1 0 0 0 0,1 0 0 0 0,0 0 1 0 0,-1 0-1 0 0,1 1 0 0 0,0-1 0 0 0,-1 0 1 0 0,1 0-1 0 0,0 1 0 0 0,-1-1 0 0 0,1 0 26 0 0,-1 0-1 0 0,1 1 0 0 0,0-1 1 0 0,0 0-1 0 0,-1 0 0 0 0,1 1 0 0 0,0-1 1 0 0,0 0-1 0 0,0 0 0 0 0,-1 1 0 0 0,1-1 1 0 0,0 0-1 0 0,0 1 0 0 0,0-1 1 0 0,0 0-1 0 0,0 1 0 0 0,-1-1 0 0 0,1 0 1 0 0,0 1-1 0 0,0-1 0 0 0,0 0 0 0 0,0 1 1 0 0,0-1-1 0 0,0 0 0 0 0,0 1 1 0 0,0-1-1 0 0,0 0 0 0 0,0 1 0 0 0,0-1 1 0 0,1 0-1 0 0,-1 1 0 0 0,0-1 1 0 0,0 0-1 0 0,0 0 0 0 0,1 1 0 0 0,8 16 176 0 0,1 1-143 0 0,-9-7-59 0 0,0 0-1 0 0,-1 1 0 0 0,0-1 0 0 0,-1 0 0 0 0,-3 16 1 0 0,-1 26 49 0 0,5-53-54 0 0,0 0 0 0 0,0 1 1 0 0,0-1-1 0 0,0 0 0 0 0,0 0 0 0 0,0 0 0 0 0,0 0 1 0 0,0 0-1 0 0,0 1 0 0 0,0-1 0 0 0,0 0 0 0 0,0 0 0 0 0,0 0 1 0 0,0 0-1 0 0,0 1 0 0 0,0-1 0 0 0,0 0 0 0 0,0 0 0 0 0,0 0 1 0 0,0 0-1 0 0,0 0 0 0 0,0 0 0 0 0,0 1 0 0 0,1-1 1 0 0,-1 0-1 0 0,0 0 0 0 0,0 0 0 0 0,0 0 0 0 0,0 0 0 0 0,0 0 1 0 0,0 0-1 0 0,0 0 0 0 0,1 1 0 0 0,-1-1 0 0 0,0 0 0 0 0,0 0 1 0 0,0 0-1 0 0,0 0 0 0 0,0 0 0 0 0,1 0 0 0 0,-1 0 1 0 0,0 0-1 0 0,0 0 0 0 0,0 0 0 0 0,0 0 0 0 0,0 0 0 0 0,1 0 1 0 0,7-6 15 0 0,7-10-36 0 0,-10 5-455 0 0,-13 19-2985 0 0,5-4 575 0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2:12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206 105 512 0 0,'0'-1'209'0'0,"1"-1"1"0"0,-1 1-1 0 0,0 0 0 0 0,1 0 0 0 0,0-1 1 0 0,-1 1-1 0 0,1 0 0 0 0,0 0 0 0 0,-1 0 1 0 0,1 0-1 0 0,0 0 0 0 0,0 0 0 0 0,2-2 1 0 0,-2 2 158 0 0,0 0 1 0 0,0 0 0 0 0,0 0 0 0 0,0 0 0 0 0,0-1 0 0 0,0 1-1 0 0,0 0 1 0 0,-1 0 0 0 0,1-1 0 0 0,0 1 0 0 0,-1 0-1 0 0,1-1 1 0 0,-1 1 0 0 0,1-3 1563 0 0,-2 2-1656 0 0,1 0 1 0 0,-1 0-1 0 0,1 0 0 0 0,-1 0 0 0 0,1 0 1 0 0,0 0-1 0 0,0 0 0 0 0,0 0 1 0 0,0 0-1 0 0,0 0 0 0 0,0 0 1 0 0,1 0-1 0 0,-1 0 0 0 0,1 0 1 0 0,-1 0-1 0 0,2-2 0 0 0,3-19 1554 0 0,-5 23-1806 0 0,0-1 0 0 0,0 1 1 0 0,-1 0-1 0 0,1-1 0 0 0,0 1 1 0 0,0 0-1 0 0,0-1 1 0 0,0 1-1 0 0,0 0 0 0 0,-1 0 1 0 0,1-1-1 0 0,0 1 0 0 0,0 0 1 0 0,0-1-1 0 0,-1 1 0 0 0,1 0 1 0 0,0 0-1 0 0,-1 0 0 0 0,1-1 1 0 0,0 1-1 0 0,0 0 0 0 0,-1 0 1 0 0,1 0-1 0 0,0 0 1 0 0,-1 0-1 0 0,1-1 0 0 0,0 1 1 0 0,-1 0-1 0 0,1 0 0 0 0,0 0 1 0 0,-1 0-1 0 0,1 0 0 0 0,0 0 1 0 0,-1 0-1 0 0,1 0 0 0 0,0 0 1 0 0,-1 0-1 0 0,1 0 1 0 0,0 0-1 0 0,-1 1 0 0 0,1-1 1 0 0,-19 5 252 0 0,14-4-225 0 0,-9 4 141 0 0,1-1 0 0 0,-1 2 1 0 0,1 0-1 0 0,0 1 0 0 0,1 0 0 0 0,0 1 1 0 0,0 0-1 0 0,0 1 0 0 0,1 0 0 0 0,-13 14 1 0 0,17-15 6 0 0,1 0 1 0 0,0 1-1 0 0,1 0 1 0 0,-8 15-1 0 0,11-19-166 0 0,0 0-1 0 0,0 0 1 0 0,0 1-1 0 0,1-1 1 0 0,0 1-1 0 0,0-1 1 0 0,0 1-1 0 0,1-1 1 0 0,0 1-1 0 0,0 6 1 0 0,1-8-27 0 0,0-1 1 0 0,0 0-1 0 0,0 1 1 0 0,1-1-1 0 0,-1 0 1 0 0,1 0-1 0 0,-1 0 1 0 0,1 0-1 0 0,0 0 1 0 0,1 0-1 0 0,-1-1 1 0 0,0 1-1 0 0,1-1 1 0 0,-1 1 0 0 0,6 3-1 0 0,0-1-5 0 0,0 1 1 0 0,0-2-1 0 0,0 1 0 0 0,17 5 1 0 0,76 19 34 0 0,-95-28-34 0 0,-3 0 3 0 0,1-1 1 0 0,-1 1-1 0 0,0 0 0 0 0,1 0 1 0 0,-1 0-1 0 0,0 0 1 0 0,0 0-1 0 0,0 1 0 0 0,0-1 1 0 0,0 1-1 0 0,0 0 1 0 0,-1 0-1 0 0,1 0 0 0 0,4 5 1 0 0,-4-4 29 0 0,-1 1 0 0 0,1 0 1 0 0,-1-1-1 0 0,0 1 0 0 0,3 7 0 0 0,-5-9-19 0 0,1 0 0 0 0,-1 0 0 0 0,1 0 0 0 0,-1 0-1 0 0,0 0 1 0 0,0 0 0 0 0,0 0 0 0 0,0 0-1 0 0,-1 1 1 0 0,1-1 0 0 0,0 0 0 0 0,-1 0 0 0 0,0 0-1 0 0,0 2 1 0 0,-2 2 12 0 0,0-1-1 0 0,0 0 1 0 0,0 0 0 0 0,-1 0-1 0 0,0-1 1 0 0,1 1-1 0 0,-2-1 1 0 0,1 0 0 0 0,0 0-1 0 0,-1-1 1 0 0,0 1-1 0 0,0-1 1 0 0,-7 4 0 0 0,-1 0-26 0 0,-1-1 1 0 0,1 0 0 0 0,-1-2-1 0 0,-18 5 1 0 0,24-7-16 0 0,-1 0 1 0 0,0-1 0 0 0,0 0-1 0 0,-14-1 1 0 0,20 0-39 0 0,0 0 0 0 0,-1-1 1 0 0,1 1-1 0 0,-1-1 0 0 0,1 0 0 0 0,0 0 1 0 0,0 0-1 0 0,-1 0 0 0 0,1-1 1 0 0,0 1-1 0 0,0-1 0 0 0,0 0 0 0 0,1 1 1 0 0,-5-5-1 0 0,6 5-30 0 0,0 0 0 0 0,1 0 0 0 0,-1 0 1 0 0,1 0-1 0 0,-1 0 0 0 0,1 0 0 0 0,-1 0 0 0 0,1-1 0 0 0,0 1 0 0 0,-1 0 0 0 0,1 0 1 0 0,0 0-1 0 0,0-1 0 0 0,0 1 0 0 0,0 0 0 0 0,0 0 0 0 0,0-1 0 0 0,0 1 0 0 0,1 0 1 0 0,-1 0-1 0 0,0 0 0 0 0,1-1 0 0 0,-1 1 0 0 0,1 0 0 0 0,-1 0 0 0 0,1 0 0 0 0,0-1 1 0 0,2-3-784 0 0,0 0 0 0 0,0 1 0 0 0,0-1 0 0 0,7-6 0 0 0,3-1-1955 0 0,1 2-253 0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2:13.8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49 968 0 0,'-2'-1'544'0'0,"1"1"0"0"0,-1-1 0 0 0,1 0 0 0 0,-1 0 0 0 0,0 0 0 0 0,1 0 0 0 0,0 0 0 0 0,-1 0 0 0 0,1 0 0 0 0,-1 0 0 0 0,0-3 0 0 0,1 3-256 0 0,1 1 1 0 0,-1-1 0 0 0,1 0 0 0 0,0 1 0 0 0,-1-1-1 0 0,1 0 1 0 0,0 0 0 0 0,0 0 0 0 0,0 1 0 0 0,0-1-1 0 0,0 0 1 0 0,0 0 0 0 0,0 0 0 0 0,0 1 0 0 0,0-1-1 0 0,0 0 1 0 0,0 0 0 0 0,0 0 0 0 0,0 1 0 0 0,1-1 0 0 0,-1 0-1 0 0,0 0 1 0 0,1 1 0 0 0,-1-1 0 0 0,1-1 0 0 0,0 1-174 0 0,-1 0 1 0 0,1 0 0 0 0,-1 1-1 0 0,1-1 1 0 0,0 0 0 0 0,0 0-1 0 0,-1 0 1 0 0,1 1-1 0 0,0-1 1 0 0,0 0 0 0 0,0 1-1 0 0,0-1 1 0 0,0 1 0 0 0,-1-1-1 0 0,1 1 1 0 0,0-1 0 0 0,0 1-1 0 0,0 0 1 0 0,1-1 0 0 0,-1 1-1 0 0,0 0 1 0 0,0 0 0 0 0,0 0-1 0 0,0 0 1 0 0,0 0 0 0 0,0 0-1 0 0,0 0 1 0 0,0 0 0 0 0,0 0-1 0 0,0 0 1 0 0,0 1 0 0 0,0-1-1 0 0,0 0 1 0 0,2 2 0 0 0,-1-1-5 0 0,1 0 1 0 0,-1 1-1 0 0,0-1 1 0 0,0 1-1 0 0,0-1 1 0 0,0 1-1 0 0,-1 0 1 0 0,1 0 0 0 0,0-1-1 0 0,-1 1 1 0 0,1 1-1 0 0,-1-1 1 0 0,0 0-1 0 0,2 4 1 0 0,1 6 47 0 0,-1 0 0 0 0,-1 1 0 0 0,0-1 0 0 0,-1 1 0 0 0,0-1 0 0 0,-1 1 0 0 0,-2 16 0 0 0,1-9-73 0 0,3 36 0 0 0,-1-52-96 0 0,0 0 0 0 0,0 0 0 0 0,0 0 0 0 0,0-1-1 0 0,0 1 1 0 0,1-1 0 0 0,2 6 0 0 0,-4-8 2 0 0,1-1 1 0 0,-1 1-1 0 0,0-1 0 0 0,1 1 1 0 0,-1 0-1 0 0,1-1 1 0 0,-1 1-1 0 0,1-1 0 0 0,-1 1 1 0 0,1-1-1 0 0,0 0 0 0 0,-1 1 1 0 0,1-1-1 0 0,-1 1 0 0 0,1-1 1 0 0,0 0-1 0 0,-1 0 0 0 0,1 1 1 0 0,0-1-1 0 0,0 0 0 0 0,-1 0 1 0 0,1 0-1 0 0,0 0 0 0 0,-1 0 1 0 0,1 0-1 0 0,0 0 0 0 0,0 0 1 0 0,-1 0-1 0 0,1 0 0 0 0,0 0 1 0 0,0 0-1 0 0,-1 0 1 0 0,1-1-1 0 0,0 1 0 0 0,-1 0 1 0 0,1-1-1 0 0,0 1 0 0 0,-1 0 1 0 0,1-1-1 0 0,-1 1 0 0 0,1-1 1 0 0,-1 1-1 0 0,1-1 0 0 0,0 0 1 0 0,3-2-52 0 0,-1 0 0 0 0,0 0 0 0 0,0-1 0 0 0,0 1 0 0 0,-1-1 1 0 0,1 1-1 0 0,-1-1 0 0 0,0 0 0 0 0,0 0 0 0 0,0 0 0 0 0,-1 0 0 0 0,1 0 1 0 0,-1-1-1 0 0,0 1 0 0 0,1-9 0 0 0,-2 0-59 0 0,0 0 0 0 0,-1 0-1 0 0,-4-25 1 0 0,3 26 119 0 0,0-1 1 0 0,1 1-1 0 0,0-1 0 0 0,2-20 0 0 0,6 10 19 0 0,-4 17 122 0 0,-7 16 232 0 0,-19 46 35 0 0,15-34-355 0 0,0-1 0 0 0,-1 0 0 0 0,-2 0 0 0 0,-13 21 0 0 0,-58 71-114 0 0,51-72 68 0 0,29-39-26 0 0,1 0 1 0 0,-1 0-1 0 0,1 0 0 0 0,-1 0 0 0 0,1 0 0 0 0,0 0 0 0 0,0 1 0 0 0,0-1 1 0 0,0 0-1 0 0,1 1 0 0 0,-1-1 0 0 0,0 4 0 0 0,1-6 13 0 0,0 0 0 0 0,0 0-1 0 0,0 0 1 0 0,0 0 0 0 0,0 0 0 0 0,0 1-1 0 0,1-1 1 0 0,-1 0 0 0 0,0 0 0 0 0,0 0-1 0 0,0 0 1 0 0,0 0 0 0 0,0 0 0 0 0,0 0-1 0 0,0 1 1 0 0,0-1 0 0 0,1 0 0 0 0,-1 0-1 0 0,0 0 1 0 0,0 0 0 0 0,0 0 0 0 0,0 0-1 0 0,0 0 1 0 0,1 0 0 0 0,-1 0 0 0 0,0 0-1 0 0,0 0 1 0 0,0 0 0 0 0,0 0 0 0 0,0 0-1 0 0,1 0 1 0 0,-1 0 0 0 0,0 0 0 0 0,0 0-1 0 0,0 0 1 0 0,0 0 0 0 0,0 0 0 0 0,1 0-1 0 0,-1 0 1 0 0,0 0 0 0 0,0 0 0 0 0,0 0-1 0 0,0 0 1 0 0,0 0 0 0 0,0-1 0 0 0,1 1-1 0 0,-1 0 1 0 0,0 0 0 0 0,0 0 0 0 0,0 0-1 0 0,0 0 1 0 0,0 0 0 0 0,0-1 0 0 0,7-3-77 0 0,9-16-91 0 0,-2 0 0 0 0,0-1 0 0 0,20-40 0 0 0,21-74 229 0 0,-48 117-67 0 0,-4 11 5 0 0,0 0 1 0 0,-1-1 0 0 0,0 1 0 0 0,0-1-1 0 0,0 0 1 0 0,0-9 0 0 0,-21 35-61 0 0,-80 90-106 0 0,61-66 122 0 0,35-38 56 0 0,0-1 1 0 0,0 1 0 0 0,0 0 0 0 0,0 1 0 0 0,1-1-1 0 0,-1 0 1 0 0,1 1 0 0 0,-2 4 0 0 0,4-9-7 0 0,0 0 0 0 0,0 0 0 0 0,0 0 0 0 0,0 0 0 0 0,0 1-1 0 0,0-1 1 0 0,0 0 0 0 0,0 0 0 0 0,0 0 0 0 0,0 0 0 0 0,0 0 0 0 0,0 0 0 0 0,0 0 0 0 0,0 1 0 0 0,0-1 0 0 0,0 0-1 0 0,0 0 1 0 0,0 0 0 0 0,0 0 0 0 0,0 0 0 0 0,0 0 0 0 0,0 0 0 0 0,0 1 0 0 0,0-1 0 0 0,0 0 0 0 0,0 0 0 0 0,0 0-1 0 0,0 0 1 0 0,1 0 0 0 0,-1 0 0 0 0,0 0 0 0 0,0 0 0 0 0,0 0 0 0 0,0 1 0 0 0,0-1 0 0 0,0 0 0 0 0,0 0 0 0 0,0 0 0 0 0,1 0-1 0 0,-1 0 1 0 0,0 0 0 0 0,6-2-7 0 0,10-6 9 0 0,-14 6 11 0 0,59-35 152 0 0,-44 29-132 0 0,1 0-1 0 0,20-6 0 0 0,-31 12-56 0 0,0 0 0 0 0,0 1 0 0 0,0 0 0 0 0,0 0 0 0 0,1 0 0 0 0,-1 1 1 0 0,0 0-1 0 0,14 2 0 0 0,-7 3-1010 0 0,-8 2-4775 0 0,-4-3 3412 0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2:17.3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77 512 0 0,'0'-2'656'0'0,"-2"-17"3610"0"0,2 18-4137 0 0,0 1 0 0 0,0-1 0 0 0,0 1 1 0 0,0-1-1 0 0,0 1 0 0 0,0-1 0 0 0,0 1 0 0 0,-1-1 0 0 0,1 1 0 0 0,0-1 0 0 0,0 1 0 0 0,-1-1 1 0 0,1 1-1 0 0,0-1 0 0 0,0 1 0 0 0,-1-1 0 0 0,1 1 0 0 0,-1 0 0 0 0,1-1 0 0 0,0 1 1 0 0,-1 0-1 0 0,1-1 0 0 0,-1 1 0 0 0,1 0 0 0 0,-1 0 0 0 0,1-1 0 0 0,-1 1 0 0 0,1 0 0 0 0,-1 0 1 0 0,0 0-1 0 0,-29-2 2690 0 0,26 3-2331 0 0,0 0 1 0 0,0 0-1 0 0,0 0 0 0 0,0 1 0 0 0,0-1 1 0 0,-4 2 3246 0 0,8-3-3720 0 0,0 0 1 0 0,0-1-1 0 0,0 1 0 0 0,0 0 0 0 0,0 0 1 0 0,0 0-1 0 0,0 0 0 0 0,0 0 0 0 0,0 0 1 0 0,0 0-1 0 0,0 0 0 0 0,1 0 0 0 0,-1 0 1 0 0,0-1-1 0 0,0 1 0 0 0,0 0 1 0 0,0 0-1 0 0,0 0 0 0 0,0 0 0 0 0,0 0 1 0 0,0 0-1 0 0,0 0 0 0 0,0 0 0 0 0,1 0 1 0 0,-1 0-1 0 0,0 0 0 0 0,0 0 0 0 0,0 0 1 0 0,0 0-1 0 0,0 0 0 0 0,0 0 0 0 0,0 0 1 0 0,0 0-1 0 0,1 0 0 0 0,-1 0 0 0 0,0 0 1 0 0,0 0-1 0 0,0 0 0 0 0,0 0 0 0 0,0 0 1 0 0,0 0-1 0 0,0 0 0 0 0,0 0 0 0 0,1 0 1 0 0,-1 0-1 0 0,0 0 0 0 0,0 1 0 0 0,0-1 1 0 0,0 0-1 0 0,0 0 0 0 0,0 0 1 0 0,0 0-1 0 0,0 0 0 0 0,0 0 0 0 0,0 0 1 0 0,0 0-1 0 0,0 0 0 0 0,0 0 0 0 0,0 1 1 0 0,0-1-1 0 0,0 0 0 0 0,0 0 0 0 0,1 0 1 0 0,-1 0 105 0 0,-1 1-94 0 0,1-1 0 0 0,0 0 0 0 0,-1 1 0 0 0,1-1 0 0 0,0 1 0 0 0,0-1 0 0 0,-1 1 0 0 0,1-1 0 0 0,0 0 0 0 0,0 1 0 0 0,0-1 0 0 0,0 1 0 0 0,0-1 0 0 0,-1 1 0 0 0,1-1 0 0 0,0 1 0 0 0,0-1 0 0 0,0 1 1 0 0,0-1-1 0 0,1 1 0 0 0,-1-1 0 0 0,0 1 0 0 0,0-1 0 0 0,0 1 0 0 0,0-1 0 0 0,0 0 0 0 0,1 1 0 0 0,-1-1 0 0 0,0 1 0 0 0,0-1 0 0 0,1 1 0 0 0,-1-1 0 0 0,0 0 0 0 0,0 1 0 0 0,1-1 0 0 0,-1 0 0 0 0,1 1 0 0 0,-1-1 0 0 0,0 0 0 0 0,1 1 0 0 0,5-1 62 0 0,-1 1-1 0 0,1-1 0 0 0,-1 0 1 0 0,1-1-1 0 0,-1 0 1 0 0,1 1-1 0 0,-1-2 1 0 0,10-2-1 0 0,3-1 38 0 0,0 2-1 0 0,13-5 137 0 0,0 2 1 0 0,63-3-1 0 0,-80 10-271 0 0,1-1-1 0 0,-1-1 1 0 0,1-1 0 0 0,-1 0-1 0 0,0 0 1 0 0,22-8 0 0 0,-25 6-160 0 0,-6 2 56 0 0,0 0 0 0 0,0 0 0 0 0,0 0 0 0 0,0 1 0 0 0,11-2 0 0 0,-16 3 66 0 0,0 0 0 0 0,0 0 0 0 0,0 0 0 0 0,0 0 0 0 0,0 0 0 0 0,1 0 0 0 0,-1 0 0 0 0,0 0 0 0 0,0 0 0 0 0,0 0-1 0 0,0 0 1 0 0,0 0 0 0 0,0 1 0 0 0,1-1 0 0 0,-1 0 0 0 0,0 0 0 0 0,0 0 0 0 0,0 0 0 0 0,0 0 0 0 0,0 0 0 0 0,0 0 0 0 0,1 0 0 0 0,-1 0 0 0 0,0 0 0 0 0,0 1 0 0 0,0-1 0 0 0,0 0 0 0 0,0 0 0 0 0,0 0 0 0 0,0 0 0 0 0,0 0 0 0 0,0 0 0 0 0,0 1 0 0 0,0-1 0 0 0,1 0 0 0 0,-1 0 0 0 0,0 0 0 0 0,0 0 0 0 0,0 0 0 0 0,0 1 0 0 0,0-1 0 0 0,0 0 0 0 0,0 0 0 0 0,0 0 0 0 0,0 0 0 0 0,0 0 0 0 0,0 0 0 0 0,-1 1 0 0 0,1-1 0 0 0,0 0 0 0 0,0 0 0 0 0,0 0 0 0 0,0 0 0 0 0,0 0 0 0 0,0 1 0 0 0,0-1 0 0 0,0 0 0 0 0,0 0 0 0 0,0 0 0 0 0,-1 0 0 0 0,-5 9-5755 0 0,-2-2 3281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58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439 10 512 0 0,'-10'-3'578'0'0,"0"1"1"0"0,0 0-1 0 0,-1 1 0 0 0,1 0 1 0 0,0 1-1 0 0,-1 0 0 0 0,1 0 0 0 0,0 1 1 0 0,-1 0-1 0 0,1 1 0 0 0,0 1 0 0 0,0-1 1 0 0,0 1-1 0 0,0 1 0 0 0,1 0 1 0 0,-1 0-1 0 0,1 1 0 0 0,0 0 0 0 0,0 1 1 0 0,-10 8-1 0 0,9-5-105 0 0,0 0-1 0 0,1 0 1 0 0,0 1-1 0 0,0 1 1 0 0,1 0-1 0 0,0 0 1 0 0,1 0-1 0 0,0 1 1 0 0,1 0-1 0 0,0 0 1 0 0,-5 17 0 0 0,0 8 429 0 0,-10 57 0 0 0,0 44 414 0 0,16-98-1069 0 0,-9 139 575 0 0,14-142-690 0 0,2 0 1 0 0,13 71 0 0 0,-11-87-112 0 0,2 1-1 0 0,1-1 1 0 0,1 0 0 0 0,0 0 0 0 0,22 37-1 0 0,-20-44-20 0 0,0 0 0 0 0,0 0 0 0 0,1-1 0 0 0,1 0 0 0 0,1-1 0 0 0,-1 0 0 0 0,2-1 0 0 0,21 14 0 0 0,-19-16-4 0 0,0-1 0 0 0,1 0 0 0 0,0-1-1 0 0,0-1 1 0 0,1 0 0 0 0,23 3 0 0 0,-11-4-3 0 0,1-1 0 0 0,60 0 1 0 0,-71-5 1 0 0,0-1-1 0 0,0 0 1 0 0,0-2-1 0 0,0 0 1 0 0,-1-2 0 0 0,1 0-1 0 0,-1-1 1 0 0,-1 0 0 0 0,1-2-1 0 0,18-12 1 0 0,-15 7-12 0 0,-1-1 1 0 0,0-1-1 0 0,-2-1 1 0 0,0-1-1 0 0,-1 0 1 0 0,0-2-1 0 0,20-30 1 0 0,-21 25 2 0 0,-1-1-1 0 0,-1 0 1 0 0,-1-2 0 0 0,-2 0 0 0 0,-1 0 0 0 0,-1-1-1 0 0,-1 0 1 0 0,-2 0 0 0 0,0-1 0 0 0,-3 0 0 0 0,0-1-1 0 0,-2 1 1 0 0,-1-1 0 0 0,-4-34 0 0 0,0 40-20 0 0,-2 0 1 0 0,-1 1-1 0 0,-1-1 1 0 0,-1 2-1 0 0,-1-1 1 0 0,-14-26-1 0 0,6 20 22 0 0,0 1 0 0 0,-2 0 0 0 0,-45-52 0 0 0,50 67 25 0 0,0 0 1 0 0,-1 1-1 0 0,-1 0 0 0 0,0 1 1 0 0,0 1-1 0 0,-1 1 0 0 0,0 0 1 0 0,-1 1-1 0 0,0 1 0 0 0,-1 1 1 0 0,0 0-1 0 0,0 2 0 0 0,0 0 1 0 0,-1 1-1 0 0,1 1 0 0 0,-25-1 1 0 0,-4 2 73 0 0,1 2-1 0 0,-1 3 1 0 0,1 1 0 0 0,-1 3-1 0 0,-69 19 1 0 0,101-22-53 0 0,0 1 0 0 0,1 1 0 0 0,0 0 0 0 0,0 1 0 0 0,0 1 0 0 0,1 0 0 0 0,0 1 0 0 0,-18 15 0 0 0,25-18-37 0 0,0 1-1 0 0,1 0 1 0 0,-1 0-1 0 0,1 1 1 0 0,1-1-1 0 0,-1 1 1 0 0,1 1-1 0 0,1-1 1 0 0,-1 1 0 0 0,2 0-1 0 0,-1-1 1 0 0,1 2-1 0 0,0-1 1 0 0,1 0-1 0 0,-2 17 1 0 0,3-13-133 0 0,1-1 0 0 0,0 1 0 0 0,1-1 0 0 0,0 0 0 0 0,1 1 0 0 0,1-1-1 0 0,0 0 1 0 0,6 16 0 0 0,-1-9-1288 0 0,1 0-1 0 0,0-1 1 0 0,1 0-1 0 0,18 23 1 0 0,11 9-3967 0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2:18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1 110 8 0 0,'0'-2'379'0'0,"1"0"1"0"0,0 0-1 0 0,-1 0 0 0 0,1 1 1 0 0,0-1-1 0 0,0 0 0 0 0,0 1 1 0 0,0-1-1 0 0,0 1 0 0 0,1-1 1 0 0,-1 1-1 0 0,0-1 0 0 0,1 1 1 0 0,-1 0-1 0 0,1 0 0 0 0,2-2 1 0 0,-2 1 165 0 0,1 1 0 0 0,-1-1 0 0 0,0 0 0 0 0,0 0 1 0 0,0 0-1 0 0,2-5 0 0 0,-3 6-389 0 0,0-1 0 0 0,0 0-1 0 0,0 0 1 0 0,-1 0 0 0 0,1 0 0 0 0,-1 0 0 0 0,0 0-1 0 0,1-4 1 0 0,-1 6-97 0 0,0 0-1 0 0,0 0 1 0 0,0-1-1 0 0,0 1 1 0 0,0 0-1 0 0,0-1 1 0 0,-1 1-1 0 0,1 0 1 0 0,0 0-1 0 0,0-1 1 0 0,0 1-1 0 0,0 0 1 0 0,0-1-1 0 0,0 1 1 0 0,-1 0-1 0 0,1 0 1 0 0,0 0-1 0 0,0-1 1 0 0,0 1 0 0 0,-1 0-1 0 0,1 0 1 0 0,0 0-1 0 0,0-1 1 0 0,-1 1-1 0 0,1 0 1 0 0,-1 0 59 0 0,0 0 1 0 0,1 0-1 0 0,-1 0 1 0 0,0 0-1 0 0,1 0 1 0 0,-1 0-1 0 0,0 0 1 0 0,0 0-1 0 0,1 0 1 0 0,-1 0-1 0 0,0 1 1 0 0,1-1-1 0 0,-1 0 1 0 0,0 0-1 0 0,0 1 1 0 0,-3 1 604 0 0,3-2-439 0 0,0 0 0 0 0,0 1 0 0 0,1-1 0 0 0,-1 0 0 0 0,0 1 0 0 0,0-1 0 0 0,0 1 0 0 0,1-1 0 0 0,-1 1 0 0 0,0-1 0 0 0,0 1 0 0 0,1-1 0 0 0,-1 1 0 0 0,-1 1 0 0 0,6-5 405 0 0,-1-1-1 0 0,1 1 1 0 0,0 0 0 0 0,0 1-1 0 0,7-5 1 0 0,-11 7-678 0 0,0 0 0 0 0,0 0 0 0 0,0 0 0 0 0,0 0 0 0 0,0 0 0 0 0,-1 0 0 0 0,1 0-1 0 0,0 0 1 0 0,0 0 0 0 0,0 0 0 0 0,0 0 0 0 0,0 0 0 0 0,0 0 0 0 0,0 0 0 0 0,0 0 0 0 0,0 0 0 0 0,0 0 0 0 0,-1 0 0 0 0,1 0 0 0 0,0 0 0 0 0,0 0 0 0 0,0-1 0 0 0,0 1 0 0 0,0 0 0 0 0,0 0 0 0 0,0 0 0 0 0,0 0 0 0 0,0 0 0 0 0,0 0 0 0 0,0 0-1 0 0,0 0 1 0 0,0 0 0 0 0,0 0 0 0 0,0-1 0 0 0,0 1 0 0 0,0 0 0 0 0,0 0 0 0 0,0 0 0 0 0,0 0 0 0 0,0 0 0 0 0,0 0 0 0 0,0 0 0 0 0,0 0 0 0 0,0 0 0 0 0,0-1 0 0 0,0 1 0 0 0,0 0 0 0 0,0 0 0 0 0,0 0 0 0 0,0 0 0 0 0,0 0 0 0 0,0 0 0 0 0,0 0 0 0 0,0 0-1 0 0,0 0 1 0 0,0 0 0 0 0,0-1 0 0 0,-9 1 79 0 0,-3 10 84 0 0,11-8-41 0 0,5-5 144 0 0,-4 3-235 0 0,1 0-21 0 0,-1 0-9 0 0,0 0-1 0 0,0 0 1 0 0,0 0-1 0 0,0 0 0 0 0,1 0 1 0 0,-1 0-1 0 0,0 1 1 0 0,0-1-1 0 0,0 0 1 0 0,0 0-1 0 0,0 0 1 0 0,0 0-1 0 0,1 0 1 0 0,-1 0-1 0 0,0 0 1 0 0,0 1-1 0 0,0-1 1 0 0,0 0-1 0 0,0 0 1 0 0,0 0-1 0 0,0 0 0 0 0,0 0 1 0 0,0 1-1 0 0,0-1 1 0 0,0 0-1 0 0,0 0 1 0 0,0 0-1 0 0,0 0 1 0 0,0 1-1 0 0,0-1 1 0 0,0 0-1 0 0,0 0 1 0 0,0 0-1 0 0,0 0 1 0 0,0 1-1 0 0,0-1 0 0 0,0 0 1 0 0,0 0-1 0 0,0 0 1 0 0,0 0-1 0 0,0 1 1 0 0,0-1-1 0 0,0 0 1 0 0,0 0-1 0 0,0 0 1 0 0,-1 0-1 0 0,1 0 1 0 0,0 0-1 0 0,0 1 1 0 0,0-1 45 0 0,16-18 432 0 0,-15 18-449 0 0,0-1 0 0 0,1 0 0 0 0,-1 0 0 0 0,0 0 0 0 0,0 0-1 0 0,0 0 1 0 0,0 0 0 0 0,0 0 0 0 0,0-1 0 0 0,1-1 0 0 0,1-5 526 0 0,-19 33-286 0 0,16-25-276 0 0,0 0 0 0 0,0 0 0 0 0,0 0 0 0 0,0 0 0 0 0,0 0 0 0 0,1 0 0 0 0,-1 0 0 0 0,0 0 0 0 0,0 0 0 0 0,0 0 0 0 0,0 0 0 0 0,0 0 0 0 0,0 0 0 0 0,0 0 0 0 0,0 0 0 0 0,0 0 0 0 0,0 0 0 0 0,0 1 0 0 0,1-1 0 0 0,-1 0 0 0 0,0 0 0 0 0,0 0 0 0 0,0 0 0 0 0,0 0 0 0 0,0 0 0 0 0,0 0 0 0 0,0 0 0 0 0,0 0 0 0 0,0 0 0 0 0,0 0 0 0 0,0 1 0 0 0,0-1 0 0 0,0 0 1 0 0,0 0-1 0 0,0 0 0 0 0,0 0 0 0 0,0 0 0 0 0,0 0 0 0 0,0 0 0 0 0,0 0 0 0 0,0 1 0 0 0,6-4 84 0 0,-5 3-80 0 0,-1 0 0 0 0,0 0 0 0 0,0 0 0 0 0,1 0 0 0 0,-1 0 0 0 0,0 0 0 0 0,1 0 0 0 0,-1 0 1 0 0,0 0-1 0 0,0 0 0 0 0,1 0 0 0 0,-1 0 0 0 0,0 0 0 0 0,0 0 0 0 0,1 0 0 0 0,-1 0 0 0 0,0 0 0 0 0,0-1 0 0 0,1 1 0 0 0,-1 0 0 0 0,0 0 0 0 0,0 0 0 0 0,1 0 0 0 0,-1-1 0 0 0,0 1 0 0 0,0 0 1 0 0,0 0-1 0 0,1 0 0 0 0,-1-1 0 0 0,0 1 0 0 0,0 0 0 0 0,0 0 0 0 0,0 0 0 0 0,1-1 0 0 0,-1 1 0 0 0,0 0 0 0 0,0 0 0 0 0,0-1 0 0 0,-2 2 179 0 0,1 9-151 0 0,1-5-12 0 0,0 0-10 0 0,0-1 0 0 0,0 1 0 0 0,0-1 0 0 0,1 1-1 0 0,0-1 1 0 0,0 0 0 0 0,2 8 0 0 0,-1-4 0 0 0,-1 0 1 0 0,1 0-1 0 0,-1 0 0 0 0,-1 0 0 0 0,0 0 1 0 0,-1 14-1 0 0,0 1-7 0 0,0-4 34 0 0,0-15-38 0 0,1 1 0 0 0,0 0 0 0 0,0 0 0 0 0,0-1 0 0 0,0 1 0 0 0,2 8 1 0 0,-2-13-4 0 0,0 0 0 0 0,0 1 0 0 0,0-1 0 0 0,0 0 0 0 0,0 0 0 0 0,0 1 0 0 0,0-1 0 0 0,0 0 0 0 0,1 0 0 0 0,-1 0 0 0 0,0 1 0 0 0,0-1 0 0 0,0 0 0 0 0,0 0 0 0 0,0 0 0 0 0,0 1 0 0 0,0-1 0 0 0,0 0 1 0 0,0 0-1 0 0,1 0 0 0 0,-1 1 0 0 0,0-1 0 0 0,0 0 0 0 0,0 0 0 0 0,0 0 0 0 0,1 0 0 0 0,-1 0 0 0 0,0 1 0 0 0,0-1 0 0 0,0 0 0 0 0,1 0 0 0 0,-1 0 0 0 0,0 0 0 0 0,0 0 0 0 0,0 0 0 0 0,1 0 0 0 0,-1 0 0 0 0,0 0 1 0 0,0 0-1 0 0,1 0 0 0 0,-1 0 0 0 0,0 0 0 0 0,0 0 0 0 0,0 0 0 0 0,1 0 0 0 0,-1 0 0 0 0,0 0 0 0 0,0 0 0 0 0,0 0 0 0 0,1 0 0 0 0,-1 0 0 0 0,0-1 0 0 0,0 1 0 0 0,0 0 0 0 0,1 0 0 0 0,-1 0 0 0 0,1-1 1 0 0,0-1 0 0 0,0 1 0 0 0,0 0 1 0 0,-1-1-1 0 0,1 1 0 0 0,0-1 0 0 0,-1 1 0 0 0,2-3 0 0 0,-2 3-3 0 0,0 0 0 0 0,1 0 1 0 0,-1 0-1 0 0,0 0 1 0 0,0-1-1 0 0,0 1 1 0 0,0 0-1 0 0,0 0 0 0 0,0 0 1 0 0,0 0-1 0 0,0 0 1 0 0,-1-2-1 0 0,-3 2-30 0 0,-4 7-22 0 0,8-6 50 0 0,-3 2-39 0 0,1 0 0 0 0,-1 1 0 0 0,1-1 0 0 0,0 1 0 0 0,0 0 0 0 0,0-1 0 0 0,0 1 0 0 0,0 0 0 0 0,1 0 0 0 0,0 0 0 0 0,-2 4 0 0 0,17-10-569 0 0,-10 1 328 0 0,0-1 0 0 0,-1 1 0 0 0,0 0 0 0 0,1-1 0 0 0,-1 1 0 0 0,0-1 0 0 0,3-4 0 0 0,12-10-2465 0 0,9-1-5684 0 0,-11 10 2944 0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3:40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8 0 0,'1'-3'0'0'0,"-1"2"0"0"0,2 0 0 0 0,-2-2 0 0 0,1 1 0 0 0,-1 1 0 0 0,0-1 0 0 0,0 5 0 0 0,-1 0 0 0 0,-2 1 0 0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5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100 204 512 0 0,'-22'0'5099'0'0,"-6"1"3391"0"0,9-3-5722 0 0,18 2-2550 0 0,-1 0 0 0 0,1 0 0 0 0,0 0-1 0 0,-1 0 1 0 0,1-1 0 0 0,-1 1 0 0 0,1-1 0 0 0,-1 1 0 0 0,1-1 0 0 0,0 1 0 0 0,0-1 0 0 0,-1 0-1 0 0,1 0 1 0 0,0 1 0 0 0,0-1 0 0 0,0 0 0 0 0,0 0 0 0 0,-1 0 0 0 0,0-2 0 0 0,2 2-105 0 0,-1-1 0 0 0,1 1 0 0 0,-1 0 0 0 0,1-1 1 0 0,-1 1-1 0 0,1-1 0 0 0,0 1 0 0 0,0 0 0 0 0,0-1 0 0 0,0 1 1 0 0,0-1-1 0 0,0 1 0 0 0,0-1 0 0 0,0 1 0 0 0,1 0 0 0 0,0-3 1 0 0,1-2-28 0 0,0 0 1 0 0,1 1-1 0 0,0-1 1 0 0,0 0-1 0 0,0 1 1 0 0,1 0-1 0 0,6-8 0 0 0,2 2-61 0 0,-1 0 0 0 0,2 1-1 0 0,-1 0 1 0 0,1 1-1 0 0,1 1 1 0 0,0 0 0 0 0,0 1-1 0 0,0 0 1 0 0,1 1-1 0 0,0 1 1 0 0,0 0 0 0 0,1 1-1 0 0,-1 0 1 0 0,1 2-1 0 0,26-2 1 0 0,-37 4-15 0 0,0 0 0 0 0,0 1 1 0 0,-1-1-1 0 0,1 1 0 0 0,0 0 0 0 0,0 0 1 0 0,-1 1-1 0 0,1-1 0 0 0,-1 1 0 0 0,1 0 1 0 0,-1 0-1 0 0,0 1 0 0 0,0-1 0 0 0,0 1 1 0 0,0 0-1 0 0,0 0 0 0 0,5 6 0 0 0,-5-5 4 0 0,0 1 0 0 0,-1 1-1 0 0,0-1 1 0 0,1 0 0 0 0,-2 1-1 0 0,1 0 1 0 0,-1-1 0 0 0,0 1 0 0 0,0 0-1 0 0,0 0 1 0 0,-1 1 0 0 0,0-1-1 0 0,0 8 1 0 0,0 3 66 0 0,-1 0 0 0 0,-1-1 0 0 0,-1 1 0 0 0,-4 18 0 0 0,-20 63 365 0 0,5-21-187 0 0,19-71-253 0 0,1 1 0 0 0,0 0 0 0 0,0 0 0 0 0,1 0 0 0 0,-1-1 0 0 0,1 1 1 0 0,1 0-1 0 0,0 0 0 0 0,1 8 0 0 0,-1-13-17 0 0,-1 0 0 0 0,1 1 0 0 0,0-1 0 0 0,0 0 1 0 0,0 1-1 0 0,1-1 0 0 0,-1 0 0 0 0,0 0 0 0 0,1 0 0 0 0,-1 0 0 0 0,1-1 0 0 0,0 1 0 0 0,0 0 1 0 0,0-1-1 0 0,-1 1 0 0 0,1-1 0 0 0,1 1 0 0 0,-1-1 0 0 0,0 0 0 0 0,0 0 0 0 0,0 0 1 0 0,1 0-1 0 0,-1 0 0 0 0,0-1 0 0 0,1 1 0 0 0,-1-1 0 0 0,1 0 0 0 0,4 1 0 0 0,-3-1-106 0 0,0 0 0 0 0,0 0 0 0 0,1-1 0 0 0,-1 1 0 0 0,0-1-1 0 0,0 0 1 0 0,0 0 0 0 0,0 0 0 0 0,0 0 0 0 0,0-1 0 0 0,0 0-1 0 0,5-3 1 0 0,-1-1-1289 0 0,0 0 0 0 0,0 0-1 0 0,0-1 1 0 0,6-8 0 0 0,-2 2-1839 0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5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427 77 1496 0 0,'3'-13'5211'0'0,"-1"7"-3672"0"0,-1 1-1 0 0,0-1 1 0 0,0 0 0 0 0,0 0-1 0 0,-1 1 1 0 0,0-1-1 0 0,-1-10 1 0 0,1 15-1469 0 0,0 1-1 0 0,0-1 1 0 0,0 1-1 0 0,0 0 1 0 0,-1-1 0 0 0,1 1-1 0 0,0 0 1 0 0,0-1-1 0 0,-1 1 1 0 0,1 0 0 0 0,0-1-1 0 0,-1 1 1 0 0,1 0-1 0 0,0 0 1 0 0,-1-1 0 0 0,1 1-1 0 0,0 0 1 0 0,-1 0-1 0 0,1 0 1 0 0,0-1 0 0 0,-1 1-1 0 0,1 0 1 0 0,-1 0-1 0 0,1 0 1 0 0,-1 0 0 0 0,1 0-1 0 0,0 0 1 0 0,-1 0-1 0 0,1 0 1 0 0,-1 0-1 0 0,1 0 1 0 0,0 0 0 0 0,-1 0-1 0 0,1 0 1 0 0,-1 0-1 0 0,1 0 1 0 0,0 1 0 0 0,-1-1-1 0 0,1 0 1 0 0,-1 0-1 0 0,1 0 1 0 0,0 1 0 0 0,-1-1-1 0 0,1 0 1 0 0,-1 1-1 0 0,-18 12 578 0 0,18-12-558 0 0,-24 21 494 0 0,-39 44 0 0 0,3-1-339 0 0,-19 5-61 0 0,45-41-174 0 0,2 1 0 0 0,-47 53 0 0 0,77-79-75 0 0,-9 13-77 0 0,11-17 80 0 0,1 1 0 0 0,-1 0 0 0 0,1 0 0 0 0,-1 0 0 0 0,1-1 0 0 0,-1 1 0 0 0,1 0 0 0 0,0 0 0 0 0,-1 0 0 0 0,1 0 0 0 0,0 0 0 0 0,0 0 0 0 0,0 0 0 0 0,-1 0 0 0 0,2 2 0 0 0,-1-3-23 0 0,0 0 1 0 0,0 0-1 0 0,1 0 1 0 0,-1 1 0 0 0,0-1-1 0 0,0 0 1 0 0,1 0-1 0 0,-1 0 1 0 0,0 0-1 0 0,1 0 1 0 0,-1 1 0 0 0,0-1-1 0 0,1 0 1 0 0,-1 0-1 0 0,0 0 1 0 0,1 0-1 0 0,-1 0 1 0 0,0 0 0 0 0,1 0-1 0 0,-1 0 1 0 0,0 0-1 0 0,0 0 1 0 0,1 0 0 0 0,-1 0-1 0 0,0-1 1 0 0,1 1-1 0 0,-1 0 1 0 0,0 0-1 0 0,1 0 1 0 0,-1 0 0 0 0,1-1-1 0 0,11-5-2429 0 0,-11 6 1928 0 0,11-6-3427 0 0,2-1-794 0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6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1 904 0 0,'-20'8'6285'0'0,"16"-7"-5468"0"0,1 0 0 0 0,-1 0-1 0 0,0 1 1 0 0,0 0 0 0 0,1 0 0 0 0,-6 3 0 0 0,3 1-161 0 0,-1-1 1 0 0,1 1-1 0 0,0 0 1 0 0,0 1-1 0 0,1 0 1 0 0,0 0-1 0 0,0 0 1 0 0,1 0-1 0 0,-1 1 1 0 0,2-1-1 0 0,-1 1 1 0 0,-2 10-1 0 0,4-12-574 0 0,0 0-1 0 0,1 0 0 0 0,0 1 0 0 0,1-1 0 0 0,-1 0 0 0 0,1 0 0 0 0,0 1 1 0 0,0-1-1 0 0,1 0 0 0 0,0 0 0 0 0,0 1 0 0 0,1-1 0 0 0,0 0 1 0 0,0 0-1 0 0,0 0 0 0 0,0-1 0 0 0,6 9 0 0 0,-5-9-138 0 0,0 0-1 0 0,0 0 1 0 0,1 0-1 0 0,0-1 0 0 0,0 1 1 0 0,0-1-1 0 0,1 0 1 0 0,-1 0-1 0 0,1-1 1 0 0,6 5-1 0 0,-7-7-212 0 0,0 1 0 0 0,-1-1 0 0 0,1 1 0 0 0,0-1 0 0 0,0 0-1 0 0,-1-1 1 0 0,1 1 0 0 0,0-1 0 0 0,0 1 0 0 0,0-1 0 0 0,0 0 0 0 0,0-1 0 0 0,0 1-1 0 0,0-1 1 0 0,0 0 0 0 0,5-1 0 0 0,7-4-3075 0 0,-1 0-393 0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6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 2833 0 0,'-13'0'3296'0'0,"2"-2"2554"0"0,3 1-4698 0 0,2 1-280 0 0,3 0-368 0 0,2 1-376 0 0,2-1 16 0 0,2 0-168 0 0,1 0-360 0 0,4 0-1024 0 0,0 0-233 0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7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42 512 0 0,'-6'-6'903'0'0,"4"4"504"0"0,1 0 0 0 0,-1 1 0 0 0,0-1-1 0 0,0 0 1 0 0,0 1 0 0 0,0-1 0 0 0,0 1 0 0 0,0 0-1 0 0,-4-2 1 0 0,6 3-1232 0 0,-1 0 0 0 0,1 0-1 0 0,0 0 1 0 0,-1 0 0 0 0,1 0-1 0 0,0 0 1 0 0,-1 0 0 0 0,1 0 0 0 0,0 0-1 0 0,0 0 1 0 0,-1 0 0 0 0,1 1-1 0 0,0-1 1 0 0,0 0 0 0 0,-1 0-1 0 0,1 0 1 0 0,0 0 0 0 0,0 1-1 0 0,0-1 1 0 0,-1 0 0 0 0,1 0-1 0 0,0 1 1 0 0,0-1 0 0 0,0 0 0 0 0,0 0-1 0 0,-1 1 1 0 0,1-1 0 0 0,0 0-1 0 0,0 0 1 0 0,0 1 0 0 0,0-1-1 0 0,0 0 1 0 0,0 1 0 0 0,-4 18 1648 0 0,2 21-1232 0 0,0-14-73 0 0,-7 44 1 0 0,1-12 76 0 0,7-45-468 0 0,1-12-119 0 0,0-1 0 0 0,0 1 0 0 0,0-1 0 0 0,0 0-1 0 0,0 1 1 0 0,0-1 0 0 0,0 1 0 0 0,0-1 0 0 0,0 1 0 0 0,0-1-1 0 0,0 0 1 0 0,0 1 0 0 0,1-1 0 0 0,-1 1 0 0 0,0-1-1 0 0,0 1 1 0 0,0-1 0 0 0,1 0 0 0 0,-1 1 0 0 0,0-1 0 0 0,0 0-1 0 0,1 1 1 0 0,1-2 1 0 0,-1-1 1 0 0,0 0-1 0 0,0 0 0 0 0,0 0 1 0 0,0 1-1 0 0,0-1 0 0 0,0-3 1 0 0,-1 4-5 0 0,18-43-10 0 0,19-61-63 0 0,-35 99 58 0 0,1-1 0 0 0,-1 0 0 0 0,1 1 1 0 0,1 0-1 0 0,-1-1 0 0 0,1 1 0 0 0,0 1 0 0 0,5-7 0 0 0,-6 9 12 0 0,0 0 0 0 0,0 0-1 0 0,0 1 1 0 0,0-1 0 0 0,0 1 0 0 0,1 0-1 0 0,-1 0 1 0 0,1 0 0 0 0,-1 0-1 0 0,1 0 1 0 0,0 1 0 0 0,0 0-1 0 0,0 0 1 0 0,0 0 0 0 0,6-1-1 0 0,-6 2-2 0 0,0 1 0 0 0,0-1-1 0 0,0 1 1 0 0,0 0 0 0 0,0 0-1 0 0,0 0 1 0 0,0 0-1 0 0,-1 0 1 0 0,1 1 0 0 0,0 0-1 0 0,-1 0 1 0 0,0 0-1 0 0,5 3 1 0 0,-2 0 8 0 0,1 0-1 0 0,-1 0 1 0 0,0 1-1 0 0,0 0 1 0 0,6 9 0 0 0,-9-11 5 0 0,0 1 1 0 0,-1-1-1 0 0,0 0 1 0 0,0 0-1 0 0,0 1 1 0 0,0 0-1 0 0,-1-1 1 0 0,1 1-1 0 0,-1 0 1 0 0,-1-1 0 0 0,1 1-1 0 0,-1 0 1 0 0,1 0-1 0 0,-1 0 1 0 0,-1 5-1 0 0,0-7 9 0 0,1 1 0 0 0,-1 0 0 0 0,0-1 0 0 0,0 1 0 0 0,-1-1 1 0 0,1 1-1 0 0,-1-1 0 0 0,1 1 0 0 0,-1-1 0 0 0,0 0 0 0 0,-1 0 0 0 0,1 0 0 0 0,0 0 0 0 0,-1-1 0 0 0,0 1 0 0 0,1-1 0 0 0,-1 1 0 0 0,0-1 0 0 0,0 0 0 0 0,-4 2 0 0 0,2-1 35 0 0,-14 8 79 0 0,19-10-134 0 0,-1-1 1 0 0,1 0-1 0 0,0 0 1 0 0,-1 1-1 0 0,1-1 0 0 0,0 0 1 0 0,-1 0-1 0 0,1 0 0 0 0,0 0 1 0 0,-1 0-1 0 0,1 0 0 0 0,-1 0 1 0 0,1 1-1 0 0,0-1 1 0 0,-1 0-1 0 0,1 0 0 0 0,0 0 1 0 0,-1-1-1 0 0,1 1 0 0 0,-1 0 1 0 0,1 0-1 0 0,0 0 0 0 0,-1 0 1 0 0,1 0-1 0 0,-1 0 1 0 0,1 0-1 0 0,0-1 0 0 0,-1 1 1 0 0,1 0-1 0 0,0 0 0 0 0,-1-1 1 0 0,1 1-1 0 0,0 0 0 0 0,0 0 1 0 0,-1-1-1 0 0,1 1 1 0 0,0 0-1 0 0,0-1 0 0 0,-1 0 1 0 0,1 0-8 0 0,0 1 0 0 0,0-1 1 0 0,0 0-1 0 0,1 0 1 0 0,-1 0-1 0 0,0 0 0 0 0,0 0 1 0 0,1 0-1 0 0,-1 0 0 0 0,1 0 1 0 0,-1 0-1 0 0,0 0 0 0 0,1 1 1 0 0,0-1-1 0 0,-1 0 1 0 0,1 0-1 0 0,1-1 0 0 0,14-15-82 0 0,-12 13 68 0 0,32-29-128 0 0,-19 19 22 0 0,28-34 0 0 0,-37 38 80 0 0,0 0 0 0 0,18-15 0 0 0,-24 22 43 0 0,1 1 1 0 0,-1 0-1 0 0,1 0 0 0 0,0 1 0 0 0,0-1 0 0 0,0 0 0 0 0,0 1 0 0 0,0 0 0 0 0,0 0 1 0 0,0 0-1 0 0,0 0 0 0 0,0 0 0 0 0,1 0 0 0 0,-1 1 0 0 0,0 0 0 0 0,5 0 1 0 0,-7 0 3 0 0,1 0 1 0 0,-1 1 0 0 0,0-1 0 0 0,1 1-1 0 0,-1 0 1 0 0,0-1 0 0 0,0 1 0 0 0,0 0-1 0 0,1 0 1 0 0,-1 0 0 0 0,0-1 0 0 0,0 1-1 0 0,0 0 1 0 0,0 1 0 0 0,0-1 0 0 0,-1 0-1 0 0,1 0 1 0 0,0 0 0 0 0,0 0 0 0 0,-1 1-1 0 0,1-1 1 0 0,-1 0 0 0 0,1 1 0 0 0,-1-1-1 0 0,1 0 1 0 0,-1 2 0 0 0,2 6 4 0 0,-1-1 0 0 0,0 0 0 0 0,0 9 0 0 0,0-14-7 0 0,-4 68 75 0 0,1-53-138 0 0,2 0 0 0 0,-1 0 0 0 0,4 22-1 0 0,-3-38-102 0 0,1 0-1 0 0,-1 0 0 0 0,1 0 0 0 0,0 0 1 0 0,-1 0-1 0 0,1 0 0 0 0,0 0 0 0 0,0 0 1 0 0,0 0-1 0 0,2 1 0 0 0,-2-2-377 0 0,-1 0 1 0 0,1 0-1 0 0,0-1 1 0 0,0 1-1 0 0,0 0 1 0 0,0 0-1 0 0,0-1 1 0 0,0 1-1 0 0,0-1 1 0 0,0 1-1 0 0,0-1 0 0 0,2 1 1 0 0,6 1-5027 0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7.8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2 512 0 0,'-6'-1'921'0'0,"0"0"-1"0"0,0 1 1 0 0,0 0-1 0 0,0 0 1 0 0,0 1-1 0 0,0 0 1 0 0,0 0-1 0 0,0 0 1 0 0,0 0-1 0 0,1 1 1 0 0,-1 0-1 0 0,0 0 1 0 0,1 1-1 0 0,0 0 1 0 0,-1 0-1 0 0,-6 5 1 0 0,3-1-488 0 0,0 1 0 0 0,1 1 0 0 0,0 0 0 0 0,0 0 1 0 0,1 0-1 0 0,0 1 0 0 0,0 0 0 0 0,1 0 0 0 0,1 1 0 0 0,-7 16 0 0 0,1 2 112 0 0,2 0 0 0 0,-11 58-1 0 0,17-67-422 0 0,0 1 0 0 0,1-1 0 0 0,1 1 0 0 0,1 0 0 0 0,0 0 0 0 0,6 31-1 0 0,-4-43-151 0 0,0-1 0 0 0,0 1 0 0 0,1-1 0 0 0,0 0 0 0 0,1 0-1 0 0,0 0 1 0 0,0 0 0 0 0,0-1 0 0 0,1 0 0 0 0,0 0 0 0 0,1 0 0 0 0,-1 0-1 0 0,1-1 1 0 0,1 0 0 0 0,-1 0 0 0 0,1-1 0 0 0,0 0 0 0 0,10 6 0 0 0,-7-6-289 0 0,-1 0 1 0 0,1-1 0 0 0,0 0 0 0 0,1-1-1 0 0,17 4 1 0 0,-15-5-848 0 0,0-1 0 0 0,0 0 0 0 0,0-1-1 0 0,19-2 1 0 0,-3-2-2459 0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8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248 29 1120 0 0,'-1'-2'333'0'0,"0"0"-1"0"0,1 1 1 0 0,-1-1-1 0 0,0 1 1 0 0,0-1-1 0 0,0 1 1 0 0,0-1-1 0 0,0 1 1 0 0,0 0-1 0 0,0-1 1 0 0,-1 1 0 0 0,1 0-1 0 0,0 0 1 0 0,-1 0-1 0 0,1 0 1 0 0,-1 0-1 0 0,1 0 1 0 0,-1 1-1 0 0,0-1 1 0 0,1 0-1 0 0,-1 1 1 0 0,0-1-1 0 0,1 1 1 0 0,-1-1-1 0 0,0 1 1 0 0,0 0-1 0 0,1 0 1 0 0,-1 0-1 0 0,0 0 1 0 0,0 0 0 0 0,1 0-1 0 0,-1 1 1 0 0,0-1-1 0 0,1 0 1 0 0,-1 1-1 0 0,0 0 1 0 0,1-1-1 0 0,-1 1 1 0 0,0 0-1 0 0,1 0 1 0 0,-1 0-1 0 0,1 0 1 0 0,-2 1-1 0 0,-6 4 236 0 0,1 1 1 0 0,0 0-1 0 0,1 0 0 0 0,-1 1 0 0 0,-7 10 0 0 0,-29 46 517 0 0,37-52-834 0 0,-1 1-57 0 0,1-1 0 0 0,1 1 0 0 0,0 1 0 0 0,0-1 0 0 0,2 1-1 0 0,0 0 1 0 0,0 0 0 0 0,1 0 0 0 0,-1 17 0 0 0,4-25-139 0 0,0 0 1 0 0,0 0 0 0 0,0 1 0 0 0,1-1 0 0 0,0 0-1 0 0,0 0 1 0 0,1 0 0 0 0,0-1 0 0 0,0 1-1 0 0,4 9 1 0 0,-4-11-54 0 0,1 0 1 0 0,0 0-1 0 0,0-1 0 0 0,0 1 0 0 0,0 0 0 0 0,1-1 0 0 0,-1 0 0 0 0,1 0 0 0 0,0 0 1 0 0,0 0-1 0 0,0-1 0 0 0,0 0 0 0 0,0 1 0 0 0,1-1 0 0 0,4 1 0 0 0,-1 0-59 0 0,0-1 0 0 0,0 0 0 0 0,0-1 0 0 0,0 1 0 0 0,1-2 0 0 0,-1 1 0 0 0,0-1 0 0 0,1 0 0 0 0,-1-1 0 0 0,0 0 0 0 0,0 0 0 0 0,1-1 0 0 0,9-3 0 0 0,-13 3-52 0 0,1 0 0 0 0,-1 0 0 0 0,1-1 0 0 0,-1 0 0 0 0,0 0 0 0 0,0 0 0 0 0,0-1 0 0 0,-1 0 0 0 0,1 0 0 0 0,-1 0 0 0 0,0 0 0 0 0,0-1-1 0 0,0 1 1 0 0,-1-1 0 0 0,0 0 0 0 0,0 0 0 0 0,0-1 0 0 0,0 1 0 0 0,2-8 0 0 0,-3 6 45 0 0,0 0 0 0 0,-1 0 1 0 0,0 0-1 0 0,-1 0 0 0 0,1 0 0 0 0,-1 0 1 0 0,-1 0-1 0 0,-1-11 0 0 0,-15-58-79 0 0,7 42 38 0 0,5 8 62 0 0,4 17 24 0 0,-1 0 1 0 0,0 0-1 0 0,-1 0 1 0 0,0 1-1 0 0,0-1 1 0 0,-7-12-1 0 0,10 21 23 0 0,-1-1 0 0 0,1 1-1 0 0,0-1 1 0 0,-1 1 0 0 0,1-1 0 0 0,-1 1-1 0 0,1-1 1 0 0,-1 1 0 0 0,1-1 0 0 0,-1 1-1 0 0,1 0 1 0 0,-1-1 0 0 0,0 1-1 0 0,1 0 1 0 0,-1 0 0 0 0,1-1 0 0 0,-1 1-1 0 0,0 0 1 0 0,1 0 0 0 0,-1 0 0 0 0,0 0-1 0 0,1 0 1 0 0,-2 0 0 0 0,0 0 4 0 0,1 0-1 0 0,-1 1 1 0 0,1-1 0 0 0,-1 0-1 0 0,1 1 1 0 0,-1 0 0 0 0,1-1-1 0 0,-1 1 1 0 0,-1 1 0 0 0,-3 3 39 0 0,0-1 1 0 0,1 1 0 0 0,-7 7-1 0 0,11-11-32 0 0,-8 9-6 0 0,-101 115 625 0 0,98-110-487 0 0,1 1 0 0 0,1 1 0 0 0,0 0 0 0 0,1 1-1 0 0,1-1 1 0 0,-9 27 0 0 0,16-40-125 0 0,0 0 0 0 0,0-1 0 0 0,1 1 0 0 0,-1 0 0 0 0,1 0 1 0 0,-1-1-1 0 0,1 1 0 0 0,1 0 0 0 0,-1 0 0 0 0,0 0 0 0 0,1-1 0 0 0,0 1 0 0 0,0 0 0 0 0,0-1 0 0 0,2 6 0 0 0,-1-7-15 0 0,-1 1 0 0 0,1 0 0 0 0,0-1 1 0 0,0 0-1 0 0,0 1 0 0 0,1-1 0 0 0,-1 0 0 0 0,0 0 0 0 0,1 0 0 0 0,0 0 0 0 0,-1-1 0 0 0,1 1 1 0 0,0-1-1 0 0,0 0 0 0 0,0 1 0 0 0,0-1 0 0 0,0-1 0 0 0,6 2 0 0 0,-1 0-34 0 0,0-1 0 0 0,0 0 0 0 0,0-1 0 0 0,0 1 1 0 0,0-2-1 0 0,0 1 0 0 0,0-1 0 0 0,0-1 0 0 0,0 1 0 0 0,0-1 0 0 0,0 0 0 0 0,0-1 0 0 0,-1 0 0 0 0,1 0 0 0 0,-1-1 0 0 0,0 0 0 0 0,0 0 0 0 0,0-1 0 0 0,-1 0 0 0 0,1 0 0 0 0,6-7 0 0 0,-4 2-6 0 0,0 0 0 0 0,-1-1-1 0 0,0 1 1 0 0,-1-2 0 0 0,0 1-1 0 0,0-1 1 0 0,-1 0-1 0 0,-1-1 1 0 0,0 1 0 0 0,-1-1-1 0 0,0 0 1 0 0,2-15-1 0 0,10-87 488 0 0,-21 134 1262 0 0,-6 40-985 0 0,10-41-675 0 0,0 0 0 0 0,1 0 0 0 0,1 1 0 0 0,1-1 0 0 0,6 24 0 0 0,-1-16 18 0 0,1 0 0 0 0,1-1-1 0 0,13 25 1 0 0,29 51-70 0 0,25 54-1 0 0,-72-145 1 0 0,0-1 0 0 0,-1 1 0 0 0,0 0 0 0 0,-1 0 0 0 0,0 0 0 0 0,0 0 1 0 0,-1 0-1 0 0,-1 1 0 0 0,0 9 0 0 0,0-14-1 0 0,-1 0 0 0 0,0 0 0 0 0,-1 0-1 0 0,1 0 1 0 0,-1-1 0 0 0,0 1 0 0 0,-1-1 0 0 0,1 1-1 0 0,-1-1 1 0 0,0 0 0 0 0,-1 0 0 0 0,1 0 0 0 0,-1 0-1 0 0,0-1 1 0 0,0 1 0 0 0,-8 5 0 0 0,4-3 24 0 0,-1 0 0 0 0,-1-1-1 0 0,1 0 1 0 0,-1-1 0 0 0,0 0 0 0 0,0 0 0 0 0,-1-1 0 0 0,1-1-1 0 0,-1 0 1 0 0,0 0 0 0 0,-13 1 0 0 0,19-3-12 0 0,0-1 0 0 0,-1 1 0 0 0,1-1 0 0 0,0-1 0 0 0,-1 1 0 0 0,1-1 0 0 0,0 0 0 0 0,0 0 0 0 0,-1 0 0 0 0,1-1 0 0 0,0 0 0 0 0,0 0 0 0 0,1 0 0 0 0,-1-1 0 0 0,0 1 0 0 0,1-1 0 0 0,-1 0 0 0 0,1-1 0 0 0,0 1 0 0 0,0-1 0 0 0,1 0 0 0 0,-1 0 0 0 0,1 0 0 0 0,-1 0 0 0 0,-2-6 0 0 0,2 3 18 0 0,1 0 0 0 0,0 0 0 0 0,1-1 0 0 0,-1 1 0 0 0,1-1 0 0 0,1 0 0 0 0,0 1 0 0 0,0-1 0 0 0,0 0 1 0 0,1 0-1 0 0,0 0 0 0 0,1-8 0 0 0,3-11-28 0 0,0 0-1 0 0,9-28 1 0 0,-8 37-10 0 0,1 0 0 0 0,1 0 0 0 0,1 0 0 0 0,0 1 1 0 0,1 0-1 0 0,1 1 0 0 0,12-16 0 0 0,-13 21-380 0 0,-1 1-1 0 0,2 0 1 0 0,-1 0 0 0 0,1 1 0 0 0,1 0-1 0 0,-1 1 1 0 0,1 0 0 0 0,1 1 0 0 0,0 0-1 0 0,21-8 1 0 0,-9 10-5889 0 0,-12 2 3856 0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9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58 512 0 0,'-17'-21'8972'0'0,"16"19"-8566"0"0,0 1 0 0 0,0 0 0 0 0,0-1 0 0 0,1 1 0 0 0,-1 0 1 0 0,1-1-1 0 0,-1 1 0 0 0,1-1 0 0 0,-1 1 0 0 0,1-1 0 0 0,0 1 0 0 0,0-1 0 0 0,0 1 0 0 0,0-1 0 0 0,0 1 0 0 0,0-2 1 0 0,0 2-280 0 0,1 0 1 0 0,-1 1 0 0 0,1-1 0 0 0,-1 0 0 0 0,1 1 0 0 0,-1-1 0 0 0,1 1 0 0 0,0-1 0 0 0,-1 1 0 0 0,1-1 0 0 0,0 1 0 0 0,-1-1-1 0 0,1 1 1 0 0,0 0 0 0 0,0-1 0 0 0,-1 1 0 0 0,1 0 0 0 0,0 0 0 0 0,0 0 0 0 0,0 0 0 0 0,1-1 0 0 0,18 0 693 0 0,-19 1-750 0 0,12 1 178 0 0,-1 0 0 0 0,0 1 0 0 0,0 0 0 0 0,0 1 1 0 0,0 0-1 0 0,17 8 0 0 0,-1 1-9 0 0,39 24 0 0 0,-53-27-134 0 0,1 0 0 0 0,-1 1 0 0 0,-1 1 0 0 0,0 1 0 0 0,0-1 0 0 0,-1 2 0 0 0,-1 0 0 0 0,0 0 0 0 0,12 21 0 0 0,-15-20-16 0 0,-1 0 1 0 0,-1 0-1 0 0,0 0 0 0 0,0 1 0 0 0,-2 0 0 0 0,0 0 1 0 0,0 1-1 0 0,-2-1 0 0 0,0 1 0 0 0,0 24 1 0 0,-2-20-32 0 0,-1 1 1 0 0,-1 0-1 0 0,-1-1 1 0 0,-1 0-1 0 0,0 1 1 0 0,-8 19-1 0 0,7-29-58 0 0,0 1 0 0 0,0 0 0 0 0,-1-1 0 0 0,-1 0 0 0 0,1 0 0 0 0,-2-1 0 0 0,0 0 0 0 0,0 0 1 0 0,-1-1-1 0 0,-18 15 0 0 0,5-7-180 0 0,0-2 1 0 0,-2-1 0 0 0,-28 13 0 0 0,-2-5-3292 0 0,45-18 1290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3:59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41 512 0 0,'-3'-22'1907'0'0,"3"21"-1357"0"0,-1-1 0 0 0,1 0-1 0 0,-1 0 1 0 0,0 1 0 0 0,1-1-1 0 0,-1 0 1 0 0,0 1 0 0 0,0-1 0 0 0,-3-2-1 0 0,0 19 3390 0 0,2 29-2920 0 0,2 1 0 0 0,2-1 1 0 0,2 0-1 0 0,2 0 0 0 0,17 65 1 0 0,-18-92-852 0 0,0 0 1 0 0,2 1 0 0 0,14 28 0 0 0,-17-40-149 0 0,-1-1 1 0 0,0 1-1 0 0,1-1 1 0 0,0 0-1 0 0,1 0 0 0 0,-1 0 1 0 0,1 0-1 0 0,0-1 1 0 0,0 0-1 0 0,0 0 1 0 0,0 0-1 0 0,1-1 1 0 0,10 6-1 0 0,-13-8-19 0 0,0-1-1 0 0,-1 1 1 0 0,1 0-1 0 0,0-1 1 0 0,0 0-1 0 0,-1 1 1 0 0,1-1-1 0 0,0 0 1 0 0,0-1-1 0 0,-1 1 1 0 0,1 0-1 0 0,0-1 1 0 0,4-1 0 0 0,-2 0 8 0 0,0 0 0 0 0,-1 0 1 0 0,1 0-1 0 0,-1-1 1 0 0,0 0-1 0 0,0 1 1 0 0,5-6-1 0 0,-2 1-3 0 0,1 0 0 0 0,-1-1 0 0 0,-1-1-1 0 0,1 1 1 0 0,-2-1 0 0 0,9-16 0 0 0,-7 9-12 0 0,-1 0 0 0 0,0 0 0 0 0,-2-1 1 0 0,0 0-1 0 0,-1 0 0 0 0,0 0 0 0 0,-2 0 0 0 0,0-34 0 0 0,-3 22 1 0 0,-1 0 0 0 0,-1 1 0 0 0,-2-1 0 0 0,-14-42-1 0 0,20 71 13 0 0,0-1-1 0 0,0 1 0 0 0,0 0 0 0 0,0-1 1 0 0,0 1-1 0 0,0-1 0 0 0,0 1 0 0 0,0 0 1 0 0,0-1-1 0 0,-1 1 0 0 0,1 0 0 0 0,0 0 0 0 0,0-1 1 0 0,0 1-1 0 0,0 0 0 0 0,-1-1 0 0 0,1 1 1 0 0,0 0-1 0 0,0 0 0 0 0,-1-1 0 0 0,1 1 1 0 0,0 0-1 0 0,0 0 0 0 0,-1-1 0 0 0,1 1 1 0 0,0 0-1 0 0,-1 0 0 0 0,1 0 0 0 0,-1 0 1 0 0,-3 8 129 0 0,1 18 113 0 0,4-8-205 0 0,1-1 0 0 0,0 1 0 0 0,1 0 0 0 0,0-1 0 0 0,2 0 0 0 0,0 0 0 0 0,1 0 0 0 0,1-1 0 0 0,0 1 0 0 0,1-2 0 0 0,1 1 0 0 0,1-1 0 0 0,0-1 0 0 0,1 1 0 0 0,0-2 0 0 0,1 1 0 0 0,27 22 0 0 0,-23-22-27 0 0,2 0 0 0 0,0-1 0 0 0,0-1 0 0 0,23 10 1 0 0,-35-18-39 0 0,1-1 1 0 0,-1-1 0 0 0,1 1-1 0 0,0-1 1 0 0,0-1-1 0 0,0 1 1 0 0,0-1 0 0 0,0 0-1 0 0,0 0 1 0 0,0-1 0 0 0,0 0-1 0 0,1-1 1 0 0,-1 1 0 0 0,0-1-1 0 0,0-1 1 0 0,12-3 0 0 0,-16 4-289 0 0,0-1 0 0 0,0 1 1 0 0,0-1-1 0 0,0 0 0 0 0,-1 0 1 0 0,1 0-1 0 0,-1-1 0 0 0,4-2 1 0 0,8-13-6500 0 0,-8 9 1545 0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30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57 512 0 0,'-1'-2'10'0'0,"0"-3"851"0"0,-1 0 0 0 0,0 0 0 0 0,0-1 0 0 0,-1 1 0 0 0,1 1 0 0 0,-1-1 0 0 0,-4-6 0 0 0,5 10-560 0 0,1 0 0 0 0,0 0 1 0 0,-1 0-1 0 0,1 0 0 0 0,-1 1 1 0 0,1-1-1 0 0,-1 0 0 0 0,0 1 1 0 0,1-1-1 0 0,-1 1 0 0 0,0 0 1 0 0,1-1-1 0 0,-1 1 0 0 0,0 0 1 0 0,1 0-1 0 0,-1 0 0 0 0,0 0 1 0 0,1 0-1 0 0,-1 1 0 0 0,0-1 1 0 0,-1 1-1 0 0,1-1-109 0 0,1 1 1 0 0,-1-1 0 0 0,1 1-1 0 0,-1-1 1 0 0,1 1-1 0 0,0-1 1 0 0,-1 1 0 0 0,1 0-1 0 0,0 0 1 0 0,0 0-1 0 0,-1 0 1 0 0,1 0 0 0 0,0 0-1 0 0,0 0 1 0 0,0 0-1 0 0,0 0 1 0 0,0 1 0 0 0,0-1-1 0 0,1 0 1 0 0,-1 0 0 0 0,0 1-1 0 0,1-1 1 0 0,-2 3-1 0 0,2-2-67 0 0,0 1-1 0 0,-1 0 1 0 0,1-1-1 0 0,0 1 1 0 0,0 0-1 0 0,1-1 1 0 0,-1 1-1 0 0,1 0 1 0 0,-1-1-1 0 0,1 1 0 0 0,0 0 1 0 0,0-1-1 0 0,0 1 1 0 0,0-1-1 0 0,0 0 1 0 0,1 1-1 0 0,-1-1 1 0 0,1 0-1 0 0,-1 0 1 0 0,1 0-1 0 0,0 0 1 0 0,0 0-1 0 0,0 0 0 0 0,0 0 1 0 0,3 2-1 0 0,4 1 43 0 0,1 1 0 0 0,-1-1-1 0 0,1 0 1 0 0,0-1-1 0 0,12 4 1 0 0,47 11 230 0 0,-43-13-346 0 0,0 2 0 0 0,30 12-1 0 0,-19 0-39 0 0,-22-11-21 0 0,21 8 0 0 0,-32-15 17 0 0,1 0-1 0 0,0-1 1 0 0,0 0 0 0 0,0 0-1 0 0,0 0 1 0 0,0 0 0 0 0,0-1-1 0 0,10 0 1 0 0,-12 0-6 0 0,0-1-1 0 0,-1 0 1 0 0,1 1 0 0 0,0-1 0 0 0,-1 0-1 0 0,1 0 1 0 0,0-1 0 0 0,-1 1 0 0 0,1-1-1 0 0,-1 1 1 0 0,0-1 0 0 0,1 0 0 0 0,-1 0-1 0 0,0 0 1 0 0,2-2 0 0 0,-3 3-1 0 0,-1 0 0 0 0,1 0 0 0 0,0 0-1 0 0,-1 1 1 0 0,1-1 0 0 0,-1 0 0 0 0,1 0 0 0 0,-1 0 0 0 0,0 0 0 0 0,1 0 0 0 0,-1 0 0 0 0,0 0 0 0 0,0 0 0 0 0,1 0 0 0 0,-1 0 0 0 0,0 0 0 0 0,0 0 0 0 0,0 0 0 0 0,0 0 0 0 0,-1 0 0 0 0,1 0 0 0 0,0 0-1 0 0,0 0 1 0 0,-1 0 0 0 0,1 0 0 0 0,0 0 0 0 0,-1 0 0 0 0,1 0 0 0 0,-1 0 0 0 0,1 0 0 0 0,-1 0 0 0 0,0 0 0 0 0,1 1 0 0 0,-1-1 0 0 0,0 0 0 0 0,1 0 0 0 0,-1 1 0 0 0,0-1 0 0 0,0 0 0 0 0,0 1 0 0 0,0-1-1 0 0,0 1 1 0 0,-1-1 0 0 0,-3-2 13 0 0,0 1-1 0 0,-1 0 0 0 0,0 0 0 0 0,1 0 1 0 0,-1 0-1 0 0,0 1 0 0 0,0 0 1 0 0,0 0-1 0 0,0 1 0 0 0,-12 0 0 0 0,9 1 12 0 0,0 0 0 0 0,0 0-1 0 0,0 1 1 0 0,0 0-1 0 0,0 0 1 0 0,-12 6-1 0 0,10-3 27 0 0,1 1 0 0 0,1 0 0 0 0,-1 0 0 0 0,1 1 0 0 0,-15 15-1 0 0,-38 45 151 0 0,11-8-96 0 0,31-40 30 0 0,-3 3 79 0 0,2 0 1 0 0,-30 41 0 0 0,51-63-211 0 0,-1 1 0 0 0,1-1 0 0 0,-1 1-1 0 0,1-1 1 0 0,-1 1 0 0 0,1-1 0 0 0,0 1 0 0 0,-1 0 0 0 0,1-1-1 0 0,0 1 1 0 0,0 0 0 0 0,-1-1 0 0 0,1 1 0 0 0,0 0 0 0 0,0-1-1 0 0,0 1 1 0 0,0 0 0 0 0,0-1 0 0 0,0 1 0 0 0,0 0 0 0 0,0-1-1 0 0,0 2 1 0 0,1-2-5 0 0,-1 1 0 0 0,1-1 0 0 0,-1 0 0 0 0,1 1 0 0 0,-1-1 0 0 0,1 0 0 0 0,-1 0 0 0 0,1 0 0 0 0,-1 0 0 0 0,1 1 0 0 0,-1-1 0 0 0,1 0 0 0 0,0 0 0 0 0,-1 0 0 0 0,1 0 0 0 0,-1 0 0 0 0,1 0 0 0 0,-1 0 0 0 0,1-1 0 0 0,-1 1 0 0 0,2 0 0 0 0,6-2-88 0 0,0-1 0 0 0,13-5 0 0 0,-18 6 35 0 0,46-21-777 0 0,3-1-2571 0 0,-15 12-5335 0 0,-28 11 6193 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30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423 26 8 0 0,'-3'-2'938'0'0,"0"-1"-1"0"0,0 1 1 0 0,0 0 0 0 0,0 0-1 0 0,-1 0 1 0 0,1 0 0 0 0,0 0-1 0 0,-1 1 1 0 0,1-1 0 0 0,-1 1-1 0 0,-4-1 1 0 0,2 1-256 0 0,-1 0 0 0 0,1 1 1 0 0,-1-1-1 0 0,1 1 0 0 0,0 1 1 0 0,-8 0-1 0 0,-3 3 174 0 0,-1 0 1 0 0,0 1-1 0 0,-28 12 0 0 0,33-11-368 0 0,0 1 0 0 0,0 0 0 0 0,1 1-1 0 0,-21 17 1 0 0,-41 45 1162 0 0,65-61-1475 0 0,1 0-1 0 0,0 1 0 0 0,1 0 1 0 0,0 0-1 0 0,-11 23 0 0 0,15-28-161 0 0,1 0 1 0 0,0 0-1 0 0,1 0 0 0 0,0 0 0 0 0,0 1 0 0 0,0-1 1 0 0,0 7-1 0 0,1-9-27 0 0,0 0 0 0 0,0 0 0 0 0,0 1 0 0 0,1-1 0 0 0,0 0 0 0 0,-1 0-1 0 0,1 0 1 0 0,0 0 0 0 0,0 0 0 0 0,1-1 0 0 0,-1 1 0 0 0,1 0 0 0 0,2 3 0 0 0,-2-3-86 0 0,0-1-1 0 0,1 0 0 0 0,-1 0 1 0 0,0 0-1 0 0,1 0 1 0 0,0 0-1 0 0,-1 0 1 0 0,1 0-1 0 0,0-1 0 0 0,0 0 1 0 0,0 0-1 0 0,6 2 1 0 0,2 0-1571 0 0,1-1 0 0 0,13 1 1 0 0,-14-2-214 0 0,9 2-2711 0 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09.2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46 175 512 0 0,'-3'-8'3162'0'0,"-5"-9"6326"0"0,8 17-9379 0 0,0 0 0 0 0,0-1 0 0 0,0 1 0 0 0,-1 0 0 0 0,1 0 0 0 0,0-1 0 0 0,0 1 1 0 0,-1 0-1 0 0,1 0 0 0 0,0 0 0 0 0,-1 0 0 0 0,1 0 0 0 0,0 0 0 0 0,0-1 0 0 0,-1 1 0 0 0,1 0 1 0 0,0 0-1 0 0,-1 0 0 0 0,1 0 0 0 0,0 0 0 0 0,-1 0 0 0 0,1 0 0 0 0,0 0 0 0 0,-1 0 1 0 0,1 0-1 0 0,0 0 0 0 0,-1 0 0 0 0,1 1 0 0 0,0-1 0 0 0,0 0 0 0 0,-1 0 0 0 0,1 0 0 0 0,0 0 1 0 0,-1 0-1 0 0,1 1 0 0 0,0-1 0 0 0,0 0 0 0 0,0 0 0 0 0,-1 1 0 0 0,1-1 0 0 0,0 0 0 0 0,0 0 1 0 0,0 1-1 0 0,-1-1 0 0 0,1 0 0 0 0,0 0 0 0 0,0 1 0 0 0,0-1 0 0 0,0 1 0 0 0,-3 2 150 0 0,1 1-1 0 0,0 0 1 0 0,0 0-1 0 0,0 0 1 0 0,0 1-1 0 0,1-1 1 0 0,0 0-1 0 0,0 0 1 0 0,0 1-1 0 0,0-1 1 0 0,0 6-1 0 0,1 8 109 0 0,3 27-1 0 0,-1-5 227 0 0,-1-26-358 0 0,-1 18 93 0 0,0-30-282 0 0,0 0 0 0 0,0 0 0 0 0,-1 0 0 0 0,1-1 0 0 0,0 1 0 0 0,-1 0 0 0 0,0 0 0 0 0,1-1 0 0 0,-1 1 0 0 0,0 0 0 0 0,0-1 0 0 0,0 1 0 0 0,-1 1 0 0 0,2-3 78 0 0,1-8-65 0 0,0-1-1 0 0,1 0 1 0 0,1 0 0 0 0,-1 1-1 0 0,8-15 1 0 0,-2 1-36 0 0,10-34 84 0 0,18-46-82 0 0,-31 92-20 0 0,-1 0 1 0 0,2 1 0 0 0,-1 0 0 0 0,1 0 0 0 0,1 0 0 0 0,-1 1-1 0 0,14-13 1 0 0,-16 18-3 0 0,-1 0 0 0 0,0 0-1 0 0,1 1 1 0 0,0-1-1 0 0,-1 1 1 0 0,1 0 0 0 0,0 0-1 0 0,0 1 1 0 0,0-1-1 0 0,5 0 1 0 0,-7 1 1 0 0,0 1 1 0 0,0 0-1 0 0,0 0 0 0 0,0 0 0 0 0,0 0 1 0 0,0 0-1 0 0,0 0 0 0 0,0 1 0 0 0,0-1 1 0 0,0 1-1 0 0,0-1 0 0 0,0 1 0 0 0,0 0 1 0 0,0 0-1 0 0,0-1 0 0 0,0 1 0 0 0,0 1 1 0 0,-1-1-1 0 0,1 0 0 0 0,-1 0 0 0 0,1 1 1 0 0,2 2-1 0 0,2 3 2 0 0,0 1 0 0 0,-1 0 0 0 0,0 0-1 0 0,0 1 1 0 0,-1 0 0 0 0,0-1 0 0 0,-1 1 0 0 0,1 1 0 0 0,-2-1-1 0 0,3 14 1 0 0,-1-2 83 0 0,-2-1-1 0 0,0 1 0 0 0,-3 37 0 0 0,1-53-46 0 0,0-1 0 0 0,-1 0-1 0 0,0 0 1 0 0,0 1-1 0 0,0-1 1 0 0,0 0 0 0 0,0 0-1 0 0,-1 0 1 0 0,0 0-1 0 0,0 0 1 0 0,0-1 0 0 0,0 1-1 0 0,-1 0 1 0 0,1-1-1 0 0,-1 0 1 0 0,0 1 0 0 0,0-1-1 0 0,0 0 1 0 0,0-1-1 0 0,-6 5 1 0 0,9-7-39 0 0,0 0-1 0 0,0 0 1 0 0,0 0 0 0 0,0 0 0 0 0,0 0 0 0 0,0 0-1 0 0,0 0 1 0 0,-1 0 0 0 0,1 0 0 0 0,0 0-1 0 0,0 0 1 0 0,0 0 0 0 0,0 0 0 0 0,0 0-1 0 0,0 0 1 0 0,-1 0 0 0 0,1 1 0 0 0,0-1-1 0 0,0 0 1 0 0,0 0 0 0 0,0-1 0 0 0,0 1-1 0 0,0 0 1 0 0,-1 0 0 0 0,1 0 0 0 0,0 0-1 0 0,0 0 1 0 0,0 0 0 0 0,0 0 0 0 0,0 0 0 0 0,0 0-1 0 0,0 0 1 0 0,-1 0 0 0 0,1 0 0 0 0,0 0-1 0 0,0 0 1 0 0,0 0 0 0 0,0 0 0 0 0,0-1-1 0 0,0 1 1 0 0,0 0 0 0 0,0 0 0 0 0,0 0-1 0 0,0 0 1 0 0,-1 0 0 0 0,1 0 0 0 0,0-1-1 0 0,1-8 38 0 0,5-8-39 0 0,61-133-196 0 0,-35 75 94 0 0,-27 65 70 0 0,0-1-1 0 0,0 1 0 0 0,1 0 1 0 0,14-17-1 0 0,-18 24 27 0 0,1 0 0 0 0,-1 1 1 0 0,0 0-1 0 0,1-1 0 0 0,-1 1 0 0 0,1 0 0 0 0,0 0 1 0 0,0 0-1 0 0,0 1 0 0 0,0-1 0 0 0,0 1 0 0 0,0 0 1 0 0,0-1-1 0 0,0 1 0 0 0,0 1 0 0 0,1-1 0 0 0,-1 0 0 0 0,0 1 1 0 0,1 0-1 0 0,-1-1 0 0 0,6 2 0 0 0,-6 0-2 0 0,-1-1 0 0 0,1 1 0 0 0,-1 1-1 0 0,1-1 1 0 0,-1 0 0 0 0,0 0 0 0 0,1 1 0 0 0,-1 0 0 0 0,0-1-1 0 0,0 1 1 0 0,0 0 0 0 0,0 0 0 0 0,-1 0 0 0 0,1 0-1 0 0,0 0 1 0 0,1 3 0 0 0,3 5-2 0 0,0 0 1 0 0,5 15-1 0 0,-5-10 15 0 0,0 0 0 0 0,-1 1-1 0 0,-1 0 1 0 0,-1 0 0 0 0,0 0-1 0 0,-1 0 1 0 0,-1 1 0 0 0,0-1-1 0 0,-1 1 1 0 0,-5 31 0 0 0,0-32-18 0 0,4-13-8 0 0,0-1 1 0 0,0 1-1 0 0,0 0 0 0 0,0-1 1 0 0,1 1-1 0 0,-1 4 0 0 0,1-7-21 0 0,0 0 0 0 0,0 0-1 0 0,0 0 1 0 0,0 1-1 0 0,0-1 1 0 0,0 0-1 0 0,0 0 1 0 0,0 0-1 0 0,0 0 1 0 0,0 0-1 0 0,0 0 1 0 0,0 0-1 0 0,0 0 1 0 0,0 0-1 0 0,0 1 1 0 0,1-1-1 0 0,-1 0 1 0 0,0 0-1 0 0,0 0 1 0 0,0 0-1 0 0,0 0 1 0 0,0 0-1 0 0,0 0 1 0 0,0 0-1 0 0,0 0 1 0 0,0 0-1 0 0,1 0 1 0 0,-1 0-1 0 0,0 0 1 0 0,0 0-1 0 0,0 0 1 0 0,0 0-1 0 0,0 0 1 0 0,0 0-1 0 0,0 0 1 0 0,1 0-1 0 0,-1 0 1 0 0,0 0-1 0 0,0 0 1 0 0,0 0-1 0 0,0 0 1 0 0,0 0-1 0 0,0 0 1 0 0,0 0-1 0 0,0 0 1 0 0,0 0-1 0 0,1 0 1 0 0,-1 0-1 0 0,0 0 1 0 0,0-1-1 0 0,0 1 1 0 0,0 0-1 0 0,0 0 1 0 0,0 0-1 0 0,0 0 1 0 0,8-5-2439 0 0,-7 4 1656 0 0,6-4-1726 0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09.9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209 32 1728 0 0,'-3'-1'793'0'0,"-1"0"0"0"0,1 0-1 0 0,0 0 1 0 0,0 0 0 0 0,0 1 0 0 0,-1 0-1 0 0,1 0 1 0 0,0 0 0 0 0,-1 0-1 0 0,1 0 1 0 0,0 1 0 0 0,0-1-1 0 0,-1 1 1 0 0,-4 2 0 0 0,2-1-219 0 0,1 1 0 0 0,0-1 0 0 0,0 1 0 0 0,0 1 0 0 0,0-1 0 0 0,0 1 0 0 0,-7 7 0 0 0,3 0-226 0 0,0 0 0 0 0,0 0 0 0 0,1 1 0 0 0,1 0 0 0 0,0 0 0 0 0,-7 17 0 0 0,8-14-92 0 0,0 0-1 0 0,2 1 0 0 0,0-1 1 0 0,1 1-1 0 0,0 0 1 0 0,1-1-1 0 0,1 1 1 0 0,1 0-1 0 0,0 0 1 0 0,2 16-1 0 0,-1-29-241 0 0,-1-1-1 0 0,1 1 1 0 0,-1-1 0 0 0,1 0-1 0 0,0 1 1 0 0,-1-1 0 0 0,1 0 0 0 0,1 0-1 0 0,-1 1 1 0 0,0-1 0 0 0,0 0-1 0 0,1 0 1 0 0,-1 0 0 0 0,1-1-1 0 0,0 1 1 0 0,0 0 0 0 0,-1 0-1 0 0,1-1 1 0 0,2 2 0 0 0,-1-2-11 0 0,0 1 0 0 0,0-1 0 0 0,0 0 0 0 0,0-1 0 0 0,0 1 0 0 0,0 0 1 0 0,0-1-1 0 0,1 0 0 0 0,-1 1 0 0 0,0-1 0 0 0,0 0 0 0 0,0-1 0 0 0,4 0 0 0 0,2 0-29 0 0,0-2 0 0 0,-1 1 0 0 0,1-1 0 0 0,0-1 0 0 0,-1 1 0 0 0,1-2 0 0 0,-1 1 0 0 0,0-1 0 0 0,7-6 0 0 0,-2 1-58 0 0,-1 0-1 0 0,-1-1 0 0 0,1-1 0 0 0,14-20 0 0 0,-21 25 54 0 0,-1 0-1 0 0,0-1 0 0 0,0 1 1 0 0,0-1-1 0 0,-1 0 0 0 0,0 0 1 0 0,-1 0-1 0 0,0 0 0 0 0,0 0 1 0 0,0-13-1 0 0,0-56-139 0 0,-3 66 164 0 0,0 0 0 0 0,-1 0-1 0 0,0 0 1 0 0,0 0 0 0 0,-5-10-1 0 0,6 19 6 0 0,1 0-1 0 0,-1 1 0 0 0,0-1 1 0 0,0 0-1 0 0,0 0 0 0 0,0 1 0 0 0,0-1 1 0 0,0 1-1 0 0,-1-1 0 0 0,1 1 0 0 0,-1-1 1 0 0,1 1-1 0 0,-1 0 0 0 0,1-1 1 0 0,-1 1-1 0 0,0 0 0 0 0,1 0 0 0 0,-1 1 1 0 0,-3-2-1 0 0,2 1 4 0 0,0 0-1 0 0,-1 1 1 0 0,1 0 0 0 0,0-1-1 0 0,0 1 1 0 0,0 1 0 0 0,0-1-1 0 0,0 0 1 0 0,-1 1 0 0 0,1 0 0 0 0,-4 1-1 0 0,-2 1 32 0 0,-1 1-1 0 0,1 1 0 0 0,0-1 1 0 0,0 2-1 0 0,1-1 0 0 0,-14 12 1 0 0,7-4 65 0 0,2 1 0 0 0,-1 0 1 0 0,2 0-1 0 0,0 2 0 0 0,-18 30 0 0 0,25-37-48 0 0,0 1-1 0 0,0 0 1 0 0,1 0-1 0 0,0 0 1 0 0,1 1-1 0 0,0-1 1 0 0,1 1-1 0 0,0 0 1 0 0,1 0-1 0 0,0-1 1 0 0,1 21-1 0 0,1-27-46 0 0,-1 0 0 0 0,1 0 0 0 0,-1 0 0 0 0,1-1-1 0 0,1 1 1 0 0,-1 0 0 0 0,0-1 0 0 0,1 1-1 0 0,0-1 1 0 0,-1 1 0 0 0,2-1 0 0 0,-1 0 0 0 0,0 0-1 0 0,0 0 1 0 0,1 0 0 0 0,0 0 0 0 0,0-1-1 0 0,0 1 1 0 0,0-1 0 0 0,0 1 0 0 0,0-1 0 0 0,0 0-1 0 0,1-1 1 0 0,-1 1 0 0 0,1 0 0 0 0,7 1 0 0 0,-5-1-30 0 0,0-1 0 0 0,1 0 1 0 0,0 0-1 0 0,-1-1 1 0 0,1 0-1 0 0,-1 0 1 0 0,1-1-1 0 0,-1 1 0 0 0,1-2 1 0 0,-1 1-1 0 0,1-1 1 0 0,-1 1-1 0 0,0-2 1 0 0,12-5-1 0 0,-6 2-69 0 0,-1 0 1 0 0,0-1-1 0 0,0-1 0 0 0,-1 0 1 0 0,0 0-1 0 0,13-14 0 0 0,-18 16 81 0 0,0-1 1 0 0,-1 1-1 0 0,1-1 0 0 0,-1 1 0 0 0,-1-1 0 0 0,1 0 0 0 0,-1-1 1 0 0,-1 1-1 0 0,1 0 0 0 0,-1-1 0 0 0,2-15 0 0 0,-2 4-1 0 0,-2-26-1 0 0,0 27 54 0 0,3-34 1 0 0,-3 51-30 0 0,0 0 1 0 0,0 0-1 0 0,0 0 1 0 0,1 0-1 0 0,-1 0 1 0 0,0 0-1 0 0,1 0 1 0 0,-1 0-1 0 0,1 0 1 0 0,-1 0-1 0 0,1 0 1 0 0,-1 1-1 0 0,2-2 1 0 0,1 3 128 0 0,-2 9-15 0 0,-2 26 40 0 0,3 0 0 0 0,0 0 0 0 0,9 39 0 0 0,-8-61-197 0 0,1 4 96 0 0,8 23 1 0 0,-10-36-127 0 0,-1-1 0 0 0,1 0 0 0 0,1 0 0 0 0,-1 0 0 0 0,0 0 1 0 0,1 0-1 0 0,0 0 0 0 0,0 0 0 0 0,0-1 0 0 0,5 5 0 0 0,8 0-1951 0 0,2-5-4494 0 0,-11-3 3435 0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0.2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47 236 3265 0 0,'-3'1'1543'0'0,"0"0"0"0"0,0 0 0 0 0,0 0 1 0 0,0-1-1 0 0,-1 1 0 0 0,1-1 1 0 0,0 0-1 0 0,-1 0 0 0 0,-3 0 0 0 0,-3 0 1442 0 0,16-10-1101 0 0,77-75-1179 0 0,-6-2-671 0 0,-68 76-18 0 0,16-15-1 0 0,-23 24-14 0 0,0 0-1 0 0,1 0 1 0 0,-1 0-1 0 0,1 0 1 0 0,-1 0-1 0 0,1 1 1 0 0,0-1 0 0 0,0 1-1 0 0,-1 0 1 0 0,1 0-1 0 0,0 0 1 0 0,0 0-1 0 0,7-1 1 0 0,-9 2 2 0 0,0 0 1 0 0,0 1-1 0 0,0-1 1 0 0,0 0-1 0 0,0 1 0 0 0,1-1 1 0 0,-1 1-1 0 0,0-1 1 0 0,0 1-1 0 0,0 0 1 0 0,0-1-1 0 0,0 1 1 0 0,0 0-1 0 0,-1 0 0 0 0,1 0 1 0 0,0-1-1 0 0,0 1 1 0 0,0 0-1 0 0,-1 0 1 0 0,1 0-1 0 0,0 0 0 0 0,-1 0 1 0 0,1 1-1 0 0,-1-1 1 0 0,0 0-1 0 0,1 0 1 0 0,-1 0-1 0 0,0 0 1 0 0,1 0-1 0 0,-1 1 0 0 0,0 1 1 0 0,1 5 17 0 0,0 0-1 0 0,-1 1 1 0 0,0 9 0 0 0,0-16-13 0 0,-7 81 85 0 0,0 34 34 0 0,7-102-143 0 0,1 0-1 0 0,1 1 0 0 0,0-1 1 0 0,1 0-1 0 0,7 23 0 0 0,-9-36-83 0 0,0 1-1 0 0,0-1 0 0 0,0 0 1 0 0,0 1-1 0 0,0-1 0 0 0,1 0 1 0 0,-1 0-1 0 0,1 0 0 0 0,-1 0 1 0 0,1 0-1 0 0,0 0 0 0 0,0 0 1 0 0,0 0-1 0 0,0-1 0 0 0,0 1 1 0 0,0-1-1 0 0,0 0 0 0 0,1 1 1 0 0,-1-1-1 0 0,0 0 0 0 0,1 0 1 0 0,-1-1-1 0 0,4 2 0 0 0,-1-2-724 0 0,1 1-1 0 0,-1-1 0 0 0,0 0 0 0 0,1-1 0 0 0,-1 1 1 0 0,0-1-1 0 0,1 0 0 0 0,-1 0 0 0 0,0-1 0 0 0,7-2 0 0 0,5-3-1345 0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0.4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423 1 1592 0 0,'-11'4'4976'0'0,"-23"10"4935"0"0,26-10-8725 0 0,-1 1-1 0 0,1-1 0 0 0,-14 12 1 0 0,-24 22-280 0 0,2 1 0 0 0,-73 88 0 0 0,87-88-3717 0 0,-49 82-1 0 0,64-95 1356 0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9.5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405 62 512 0 0,'-12'-17'3809'0'0,"10"14"-2952"0"0,0 0 1 0 0,0 0-1 0 0,-1 0 1 0 0,1 1-1 0 0,-3-4 1 0 0,2 4-537 0 0,-1-1-1 0 0,1 1 1 0 0,0-1 0 0 0,-1 1-1 0 0,0 0 1 0 0,0 0-1 0 0,1 1 1 0 0,-1-1 0 0 0,0 1-1 0 0,0 0 1 0 0,0 0 0 0 0,0 0-1 0 0,-1 0 1 0 0,1 1 0 0 0,0 0-1 0 0,0 0 1 0 0,0 0 0 0 0,0 0-1 0 0,-1 1 1 0 0,1-1-1 0 0,0 1 1 0 0,0 0 0 0 0,0 0-1 0 0,0 1 1 0 0,-4 1 0 0 0,-5 4 47 0 0,1 0 0 0 0,0 0 1 0 0,0 1-1 0 0,1 1 1 0 0,0 0-1 0 0,-11 12 1 0 0,-5 5 325 0 0,0 2 1 0 0,-21 32 0 0 0,36-44-398 0 0,2 0 0 0 0,0 1 0 0 0,0 0 1 0 0,2 1-1 0 0,-12 34 0 0 0,19-48-288 0 0,0-1-1 0 0,0 1 0 0 0,0 0 1 0 0,0 0-1 0 0,1 0 0 0 0,-1 0 1 0 0,1 0-1 0 0,0 0 0 0 0,1 0 1 0 0,-1-1-1 0 0,1 1 0 0 0,-1 0 1 0 0,1 0-1 0 0,0 0 0 0 0,0 0 1 0 0,1-1-1 0 0,-1 1 0 0 0,1-1 1 0 0,0 1-1 0 0,0-1 0 0 0,0 0 1 0 0,0 1-1 0 0,1-1 0 0 0,-1 0 1 0 0,1 0-1 0 0,0-1 0 0 0,0 1 1 0 0,0-1-1 0 0,0 1 0 0 0,0-1 1 0 0,1 0-1 0 0,-1 0 1 0 0,1 0-1 0 0,-1-1 0 0 0,1 1 1 0 0,0-1-1 0 0,-1 0 0 0 0,9 2 1 0 0,8-1-106 0 0,0 0 0 0 0,1-1 0 0 0,28-2 1 0 0,63-12-1102 0 0,-78 9 394 0 0,-16 2 354 0 0,68-12-6220 0 0,-58 7 2150 0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0.0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331 75 136 0 0,'0'-5'1421'0'0,"0"0"0"0"0,0-1 0 0 0,-1 1 0 0 0,1 0 0 0 0,-1 0 0 0 0,0 0 0 0 0,-1-1 0 0 0,-1-4 0 0 0,2 8-1245 0 0,0 1 0 0 0,0-1 1 0 0,0 1-1 0 0,0 0 0 0 0,0-1 1 0 0,-1 1-1 0 0,1 0 1 0 0,0-1-1 0 0,-1 1 0 0 0,1 0 1 0 0,-1 0-1 0 0,1 0 0 0 0,-1 0 1 0 0,1 1-1 0 0,-1-1 0 0 0,0 0 1 0 0,1 1-1 0 0,-1-1 0 0 0,0 1 1 0 0,1-1-1 0 0,-1 1 0 0 0,0 0 1 0 0,0 0-1 0 0,0 0 0 0 0,1 0 1 0 0,-1 0-1 0 0,-3 0 0 0 0,-6 2 76 0 0,0-1-1 0 0,0 2 0 0 0,0-1 1 0 0,0 2-1 0 0,0-1 0 0 0,0 2 1 0 0,1-1-1 0 0,0 1 0 0 0,0 1 1 0 0,0 0-1 0 0,-9 7 0 0 0,0 2 148 0 0,1 1 1 0 0,1 0-1 0 0,1 1 0 0 0,-19 25 0 0 0,31-37-320 0 0,0 1 1 0 0,0 0-1 0 0,0 0 0 0 0,1 0 0 0 0,0 1 0 0 0,0-1 0 0 0,0 1 1 0 0,1 0-1 0 0,0 0 0 0 0,1 0 0 0 0,-2 7 0 0 0,3-10-70 0 0,0-1 0 0 0,0 0 1 0 0,0 0-1 0 0,0 0 0 0 0,1 0 0 0 0,-1 1 0 0 0,1-1 0 0 0,0 0 0 0 0,0 0 0 0 0,0 0 1 0 0,0 0-1 0 0,1-1 0 0 0,-1 1 0 0 0,1 0 0 0 0,0 0 0 0 0,-1-1 0 0 0,1 1 0 0 0,0-1 0 0 0,1 0 1 0 0,-1 1-1 0 0,0-1 0 0 0,1 0 0 0 0,-1 0 0 0 0,1-1 0 0 0,-1 1 0 0 0,7 2 0 0 0,1 1-84 0 0,1-1 0 0 0,0-1 0 0 0,0 1-1 0 0,0-2 1 0 0,1 0 0 0 0,-1 0 0 0 0,0-1-1 0 0,1 0 1 0 0,22-2 0 0 0,7-4-2875 0 0,57-12 0 0 0,-68 11-588 0 0,-9 2 756 0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0.2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12 2248 0 0,'-16'-1'4182'0'0,"12"1"-2787"0"0,-1 0 0 0 0,1-1-1 0 0,-1 1 1 0 0,1 1 0 0 0,-9 0 0 0 0,13-1-1338 0 0,0 1-1 0 0,0-1 1 0 0,0 0 0 0 0,0 0-1 0 0,1 0 1 0 0,-1 0 0 0 0,0 1-1 0 0,0-1 1 0 0,0 0 0 0 0,0 0-1 0 0,0 0 1 0 0,0 0 0 0 0,0 0-1 0 0,0 1 1 0 0,1-1 0 0 0,-1 0-1 0 0,0 0 1 0 0,0 0 0 0 0,0 0-1 0 0,0 0 1 0 0,1 0 0 0 0,-1 0-1 0 0,0 1 1 0 0,0-1 0 0 0,0 0-1 0 0,0 0 1 0 0,1 0-1 0 0,-1 0 1 0 0,0 0 0 0 0,0 0-1 0 0,0 0 1 0 0,1 0 0 0 0,-1 0-1 0 0,0 0 1 0 0,0 0 0 0 0,0 0-1 0 0,0 0 1 0 0,1 0 0 0 0,-1-1-1 0 0,12 4 87 0 0,37-2-523 0 0,80-10 0 0 0,-62 3-1214 0 0,-30 3 855 0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1.2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156 14 512 0 0,'-1'-2'13'0'0,"-8"-8"3309"0"0,9 10-3208 0 0,0-1 0 0 0,0 1-1 0 0,-1 0 1 0 0,1 0 0 0 0,0 0-1 0 0,-1 0 1 0 0,1 0 0 0 0,0 0-1 0 0,-1-1 1 0 0,1 1 0 0 0,0 0-1 0 0,-1 0 1 0 0,1 0 0 0 0,0 0-1 0 0,-1 0 1 0 0,1 0 0 0 0,0 0-1 0 0,-1 0 1 0 0,1 1 0 0 0,0-1-1 0 0,0 0 1 0 0,-1 0 0 0 0,1 0-1 0 0,0 0 1 0 0,-1 0 0 0 0,1 0-1 0 0,0 1 1 0 0,0-1 0 0 0,-1 0-1 0 0,1 0 1 0 0,0 0 0 0 0,0 1-1 0 0,-1-1 1 0 0,1 1 365 0 0,-24 12 7348 0 0,23-12-7712 0 0,1 0 0 0 0,-1 0 0 0 0,0 0 1 0 0,0 0-1 0 0,0-1 0 0 0,0 1 0 0 0,0 0 0 0 0,0 0 0 0 0,-1-1 0 0 0,1 1 0 0 0,-1 0 0 0 0,0 0-49 0 0,1-1-1 0 0,-1 1 0 0 0,1 0 0 0 0,0 0 1 0 0,0-1-1 0 0,-1 1 0 0 0,1 0 0 0 0,0 0 1 0 0,0 0-1 0 0,0 1 0 0 0,-2 1 1 0 0,2-2 13 0 0,1 0 1 0 0,-1 0-1 0 0,0 0 1 0 0,0 0-1 0 0,0 0 1 0 0,0 0-1 0 0,0 0 1 0 0,0 0 0 0 0,-3 1-1 0 0,3-1 37 0 0,-1 0 0 0 0,1 0-1 0 0,0 0 1 0 0,-1 0 0 0 0,1 0-1 0 0,0 0 1 0 0,0 0 0 0 0,0 0 0 0 0,0 1-1 0 0,-1 1 1 0 0,-10 22 881 0 0,-14 41 1 0 0,22-52-885 0 0,0-1 1 0 0,1 1 0 0 0,0 0-1 0 0,2 0 1 0 0,-1 14 0 0 0,2-25-97 0 0,0 0 1 0 0,0-1 0 0 0,0 1 0 0 0,0 0 0 0 0,1-1 0 0 0,-1 1-1 0 0,1-1 1 0 0,0 1 0 0 0,0-1 0 0 0,0 1 0 0 0,0-1 0 0 0,0 0 0 0 0,0 1-1 0 0,1-1 1 0 0,-1 0 0 0 0,1 0 0 0 0,0 0 0 0 0,-1 0 0 0 0,1 0 0 0 0,0 0-1 0 0,0-1 1 0 0,0 1 0 0 0,0 0 0 0 0,1-1 0 0 0,1 2 0 0 0,2-1-16 0 0,0 0 0 0 0,0 0 0 0 0,0-1 0 0 0,0 1 0 0 0,0-1 0 0 0,0 0 0 0 0,0-1 0 0 0,1 0 0 0 0,9 0 0 0 0,2-2-64 0 0,-1 0 0 0 0,1-2 0 0 0,-1 0 0 0 0,25-9 0 0 0,-14 2-207 0 0,48-26 1 0 0,-71 35 258 0 0,0-1 1 0 0,-1 0 0 0 0,1 0-1 0 0,-1-1 1 0 0,0 0 0 0 0,0 1-1 0 0,0-1 1 0 0,0 0-1 0 0,-1-1 1 0 0,0 1 0 0 0,0-1-1 0 0,0 1 1 0 0,0-1-1 0 0,-1 0 1 0 0,1 0 0 0 0,-1 0-1 0 0,-1 0 1 0 0,1-1 0 0 0,-1 1-1 0 0,0 0 1 0 0,0-1-1 0 0,0 1 1 0 0,-1-1 0 0 0,0 1-1 0 0,0 0 1 0 0,0-1 0 0 0,-2-8-1 0 0,1 11 12 0 0,1 1-1 0 0,0-1 0 0 0,-1 0 1 0 0,0 1-1 0 0,0-1 1 0 0,0 0-1 0 0,-2-4 0 0 0,2 7 0 0 0,1-1-1 0 0,-1 0 1 0 0,0 1-1 0 0,1-1 0 0 0,-1 1 1 0 0,0-1-1 0 0,0 1 1 0 0,1-1-1 0 0,-1 1 0 0 0,0-1 1 0 0,0 1-1 0 0,0 0 1 0 0,0-1-1 0 0,0 1 0 0 0,0 0 1 0 0,1 0-1 0 0,-1 0 1 0 0,0 0-1 0 0,0 0 1 0 0,0 0-1 0 0,0 0 0 0 0,0 0 1 0 0,0 0-1 0 0,0 0 1 0 0,0 0-1 0 0,0 0 0 0 0,0 1 1 0 0,-25 6 94 0 0,2 0 0 0 0,-1 2 1 0 0,1 1-1 0 0,1 1 1 0 0,-39 24-1 0 0,45-24 0 0 0,2 1-1 0 0,-1 1 1 0 0,2 0 0 0 0,0 1-1 0 0,0 0 1 0 0,1 1 0 0 0,1 1-1 0 0,-18 31 1 0 0,26-39-70 0 0,0 0 1 0 0,1 0-1 0 0,0 0 1 0 0,0 1-1 0 0,1-1 1 0 0,0 1-1 0 0,0 0 0 0 0,1-1 1 0 0,0 1-1 0 0,1 0 1 0 0,1 13-1 0 0,-1-16-32 0 0,1-1 0 0 0,0 1 1 0 0,0-1-1 0 0,1 0 0 0 0,0 1 0 0 0,0-1 0 0 0,0 0 0 0 0,0 0 0 0 0,1 0 1 0 0,0-1-1 0 0,0 1 0 0 0,0 0 0 0 0,0-1 0 0 0,1 0 0 0 0,0 0 1 0 0,-1 0-1 0 0,2 0 0 0 0,-1-1 0 0 0,6 5 0 0 0,7 1-225 0 0,-1-1 0 0 0,1 0 0 0 0,0-1-1 0 0,35 9 1 0 0,31 0-6076 0 0,-63-14 1757 0 0,2-1-377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0.0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63 3353 0 0,'-4'-6'1304'0'0,"-14"-25"7515"0"0,13 18-8161 0 0,5 12-634 0 0,0 1 1 0 0,-1 0-1 0 0,1-1 1 0 0,0 1-1 0 0,0 0 1 0 0,0-1-1 0 0,0 1 1 0 0,0 0-1 0 0,0-1 1 0 0,0 1-1 0 0,0 0 0 0 0,0-1 1 0 0,0 1-1 0 0,0-1 1 0 0,0 1-1 0 0,0 0 1 0 0,0-1-1 0 0,0 1 1 0 0,0 0-1 0 0,0-1 1 0 0,1 1-1 0 0,-1 0 1 0 0,0 0-1 0 0,0-1 1 0 0,0 1-1 0 0,0 0 1 0 0,1-1-1 0 0,-1 1 1 0 0,0 0-1 0 0,0 0 1 0 0,1-1-1 0 0,-1 1 1 0 0,0 0-1 0 0,0 0 1 0 0,1 0-1 0 0,-1-1 1 0 0,0 1-1 0 0,1 0 1 0 0,-1 0-1 0 0,0 0 1 0 0,1 0-1 0 0,-1 0 0 0 0,0 0 1 0 0,1 0-1 0 0,-1 0 1 0 0,0 0-1 0 0,1 0 1 0 0,-1 0-1 0 0,0 0 1 0 0,1 0-1 0 0,-1 0 1 0 0,1 0-1 0 0,-1 0 1 0 0,1 0-1 0 0,1 0 82 0 0,0 1 0 0 0,0-1 0 0 0,-1 1 1 0 0,1-1-1 0 0,0 1 0 0 0,0 0 0 0 0,0 0 0 0 0,0 0 0 0 0,1 1 0 0 0,2 2 139 0 0,-1 0 1 0 0,1 1-1 0 0,-1 0 1 0 0,0 0-1 0 0,0 0 1 0 0,-1 0-1 0 0,0 1 1 0 0,0 0-1 0 0,0-1 1 0 0,0 1-1 0 0,1 7 1 0 0,3 11 567 0 0,6 36 0 0 0,-12-54-743 0 0,22 227 1704 0 0,-19-167-1526 0 0,1 11 56 0 0,14 147-31 0 0,-13-177-276 0 0,3-1-1 0 0,24 78 1 0 0,-26-104-81 0 0,1-1-1 0 0,20 37 1 0 0,-23-49 5 0 0,-1 1 1 0 0,1-2-1 0 0,1 1 0 0 0,-1 0 0 0 0,1-1 0 0 0,0 0 0 0 0,1-1 0 0 0,-1 1 0 0 0,1-1 0 0 0,8 5 1 0 0,-13-9-45 0 0,1 0 0 0 0,-1 0 1 0 0,0 0-1 0 0,0 0 0 0 0,0-1 1 0 0,0 1-1 0 0,1-1 0 0 0,-1 1 1 0 0,0-1-1 0 0,0 0 0 0 0,1 0 1 0 0,-1 0-1 0 0,0 0 0 0 0,1 0 1 0 0,2-1-1 0 0,-3 0-285 0 0,-1 1 0 0 0,1-1 0 0 0,-1 0 1 0 0,1 1-1 0 0,-1-1 0 0 0,1 0 0 0 0,-1 0 0 0 0,0 0 0 0 0,1 0 1 0 0,-1 0-1 0 0,0-1 0 0 0,0 1 0 0 0,2-3 0 0 0,3-6-1456 0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1.7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328 41 1104 0 0,'-2'-15'4354'0'0,"1"14"-3641"0"0,1-1-1 0 0,0 0 1 0 0,-1 0-1 0 0,1 1 1 0 0,0-1-1 0 0,0 0 1 0 0,0 0-1 0 0,0 1 1 0 0,0-1-1 0 0,1 0 1 0 0,-1 0-1 0 0,1-2 0 0 0,-12 10 2691 0 0,-36 36-1110 0 0,25-19-1460 0 0,-3 5-66 0 0,-2-1-1 0 0,-42 33 1 0 0,67-58-751 0 0,-17 11 276 0 0,1 1 0 0 0,-28 30 0 0 0,42-40-256 0 0,0 0 1 0 0,0 1-1 0 0,1-1 1 0 0,0 1-1 0 0,0 0 1 0 0,0 0-1 0 0,0 0 1 0 0,1 0-1 0 0,0 1 1 0 0,0-1-1 0 0,0 0 1 0 0,1 1-1 0 0,0 0 1 0 0,0-1-1 0 0,0 1 1 0 0,1 9-1 0 0,0-11-36 0 0,1-1 0 0 0,0 0-1 0 0,-1 1 1 0 0,2-1-1 0 0,-1 0 1 0 0,0 1 0 0 0,0-1-1 0 0,1 0 1 0 0,0 0-1 0 0,0 0 1 0 0,0 0 0 0 0,0-1-1 0 0,0 1 1 0 0,0 0-1 0 0,1-1 1 0 0,-1 0 0 0 0,1 1-1 0 0,0-1 1 0 0,0 0-1 0 0,-1 0 1 0 0,1-1 0 0 0,0 1-1 0 0,1-1 1 0 0,-1 1-1 0 0,4 0 1 0 0,9 3-126 0 0,0 0 0 0 0,0-2 0 0 0,32 4 0 0 0,-34-5 18 0 0,14 2-928 0 0,55-1 0 0 0,-46-7-2799 0 0,-1-4-4173 0 0,-24 4 5094 0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2.2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16 129 1408 0 0,'-8'-28'7364'0'0,"0"0"5527"0"0,18 81-10877 0 0,-3-14-1209 0 0,-1 0-1 0 0,1 47 1 0 0,-14-42-510 0 0,7-44-297 0 0,12-20-103 0 0,-8 3-15 0 0,1-1 61 0 0,-3 6 39 0 0,0-1-6 0 0,-2 4-2 0 0,0 1 0 0 0,1-5-7 0 0,1 1 5 0 0,1-7-9 0 0,-1 6 12 0 0,0-8-17 0 0,-2 18 27 0 0,2-22-99 0 0,7-28 1 0 0,-7 45 85 0 0,0 1 0 0 0,0-1 0 0 0,7-13 0 0 0,-7 17 11 0 0,1 1 0 0 0,-1-1 0 0 0,0 1 0 0 0,6-7 0 0 0,-7 10 18 0 0,0-1-1 0 0,0 0 1 0 0,0 0-1 0 0,0 0 1 0 0,0 1-1 0 0,0-1 1 0 0,0 0 0 0 0,0 1-1 0 0,0-1 1 0 0,0 1-1 0 0,0-1 1 0 0,0 1-1 0 0,0 0 1 0 0,1-1-1 0 0,-1 1 1 0 0,0 0-1 0 0,0 0 1 0 0,0 0 0 0 0,1 0-1 0 0,-1 0 1 0 0,2 0-1 0 0,0 1 9 0 0,-1-1 0 0 0,0 1 0 0 0,0 0 0 0 0,-1 0-1 0 0,1 0 1 0 0,0 0 0 0 0,0 1 0 0 0,0-1 0 0 0,-1 0 0 0 0,1 1-1 0 0,2 2 1 0 0,1 2 6 0 0,0 0 0 0 0,-1 0 0 0 0,1 1-1 0 0,-1 0 1 0 0,5 12 0 0 0,-4-3 30 0 0,0 0 0 0 0,-1 0 0 0 0,3 22 0 0 0,-5-22-27 0 0,1 0-1 0 0,0-1 1 0 0,10 26 0 0 0,3 12-31 0 0,-7-20-5486 0 0,-8-31 4845 0 0,-1 1 0 0 0,0-1 0 0 0,0 1 0 0 0,0 0 0 0 0,0-1 0 0 0,-1 5 0 0 0,0-4-2883 0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2.4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77 2713 0 0,'12'-10'7519'0'0,"-10"8"-6934"0"0,0 0 0 0 0,-1 1 0 0 0,1-1 0 0 0,0 1 0 0 0,0-1-1 0 0,0 1 1 0 0,3-1 0 0 0,85-32 4139 0 0,-71 29-4787 0 0,0 1 0 0 0,0 0-1 0 0,1 1 1 0 0,-1 1 0 0 0,29 1 0 0 0,-41 1-303 0 0,-1 1 0 0 0,1 0 0 0 0,12 3 0 0 0,4 6-4897 0 0,-10-3 816 0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2.7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23 2441 0 0,'0'0'266'0'0,"-1"-1"0"0"0,1 1 1 0 0,0-1-1 0 0,0 1 0 0 0,0-1 1 0 0,0 1-1 0 0,-1-1 0 0 0,1 1 1 0 0,0-1-1 0 0,0 1 0 0 0,0-1 1 0 0,0 1-1 0 0,0-1 0 0 0,0 0 1 0 0,1 1-1 0 0,-1-1 0 0 0,0 1 1 0 0,0-1-1 0 0,0 1 0 0 0,0-1 1 0 0,1 1-1 0 0,-1-1 0 0 0,0 1 1 0 0,0-1-1 0 0,1 1 0 0 0,-1 0 1 0 0,1-1-1 0 0,0 0 0 0 0,0 0 0 0 0,0 0-1 0 0,1 0 1 0 0,-1 1 0 0 0,0-1 0 0 0,0 1-1 0 0,1-1 1 0 0,-1 1 0 0 0,0 0 0 0 0,3-1 0 0 0,2 0 403 0 0,1 1 0 0 0,-1 0 0 0 0,12 1 0 0 0,0 1-418 0 0,-1 2 1 0 0,1 0-1 0 0,-1 1 0 0 0,0 1 1 0 0,-1 0-1 0 0,1 1 0 0 0,-1 1 1 0 0,0 0-1 0 0,-1 2 0 0 0,0-1 1 0 0,-1 2-1 0 0,0 0 1 0 0,0 1-1 0 0,-1 0 0 0 0,12 16 1 0 0,-16-18-66 0 0,-1 1 0 0 0,-1 0 0 0 0,0 0 0 0 0,0 0 0 0 0,-1 1 0 0 0,-1 0 0 0 0,0 0 0 0 0,0 0 0 0 0,-1 1 0 0 0,-1 0 0 0 0,0 0 0 0 0,-1 0 0 0 0,0 0 0 0 0,-1 0 1 0 0,-1 0-1 0 0,0 0 0 0 0,0 0 0 0 0,-2 0 0 0 0,1 0 0 0 0,-2 0 0 0 0,-4 16 0 0 0,2-16-236 0 0,0 0-1 0 0,0 0 1 0 0,-1-1-1 0 0,-1 1 1 0 0,0-1-1 0 0,-1-1 1 0 0,0 1-1 0 0,-1-2 1 0 0,0 1-1 0 0,0-1 1 0 0,-20 15-1 0 0,15-13-2821 0 0,-1-2 0 0 0,-27 14 0 0 0,25-16-637 0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1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40 167 512 0 0,'-3'0'1456'0'0,"0"1"0"0"0,0-1 0 0 0,0-1 0 0 0,0 1-1 0 0,0 0 1 0 0,0-1 0 0 0,0 0 0 0 0,0 1 0 0 0,0-1 0 0 0,1 0 0 0 0,-5-2 0 0 0,7 2-1336 0 0,0 1 0 0 0,0-1 0 0 0,0 0 0 0 0,-1 1 1 0 0,1-1-1 0 0,0 1 0 0 0,0-1 0 0 0,0 0 0 0 0,0 1 1 0 0,0-1-1 0 0,0 0 0 0 0,0 1 0 0 0,0-1 1 0 0,0 1-1 0 0,1-1 0 0 0,-1 0 0 0 0,0 1 0 0 0,0-1 1 0 0,0 1-1 0 0,1-1 0 0 0,-1 0 0 0 0,0 1 0 0 0,1-1 1 0 0,-1 1-1 0 0,1-1 0 0 0,-1 1 0 0 0,1-1 1 0 0,11-14 652 0 0,2 2-607 0 0,1 0-1 0 0,0 2 1 0 0,0-1 0 0 0,1 2 0 0 0,0 0-1 0 0,1 1 1 0 0,0 0 0 0 0,1 2-1 0 0,0 0 1 0 0,0 1 0 0 0,0 0-1 0 0,1 2 1 0 0,0 0 0 0 0,0 1 0 0 0,23 0-1 0 0,-39 3-146 0 0,0 0 1 0 0,0 0-1 0 0,1 0 0 0 0,-1 1 0 0 0,0-1 0 0 0,0 1 0 0 0,0 0 1 0 0,0 0-1 0 0,0 0 0 0 0,0 0 0 0 0,-1 0 0 0 0,1 1 0 0 0,0-1 1 0 0,-1 1-1 0 0,1 0 0 0 0,0 0 0 0 0,-1 0 0 0 0,0 0 0 0 0,0 0 1 0 0,1 0-1 0 0,-1 1 0 0 0,-1-1 0 0 0,1 1 0 0 0,0-1 0 0 0,-1 1 1 0 0,1 0-1 0 0,-1 0 0 0 0,0 0 0 0 0,0 0 0 0 0,0 0 0 0 0,0 0 1 0 0,0 3-1 0 0,2 10 91 0 0,-1 1 0 0 0,-1 0 0 0 0,-1 0 0 0 0,-2 30 0 0 0,0-17-7 0 0,2-21-98 0 0,-1 14 71 0 0,3 38 0 0 0,-1-54-69 0 0,0 0 1 0 0,1 0-1 0 0,-1-1 1 0 0,1 1-1 0 0,0 0 1 0 0,1-1 0 0 0,0 0-1 0 0,0 0 1 0 0,0 0-1 0 0,6 7 1 0 0,-8-11-17 0 0,1 0 0 0 0,-1 0 0 0 0,1 0 0 0 0,0-1 0 0 0,0 1 0 0 0,0-1 0 0 0,0 1 0 0 0,0-1 0 0 0,0 0 0 0 0,0 0 0 0 0,0 1 0 0 0,0-2 0 0 0,1 1 0 0 0,-1 0 0 0 0,0 0 0 0 0,5 0 0 0 0,-3-1-30 0 0,0 0 0 0 0,0 0 0 0 0,0 0 0 0 0,0 0 0 0 0,0-1 0 0 0,-1 0 0 0 0,1 0 0 0 0,0 0 0 0 0,6-2-1 0 0,-3-1-245 0 0,1 0 0 0 0,0 0 0 0 0,-1 0 0 0 0,0-1 0 0 0,0 0 0 0 0,-1-1 0 0 0,1 1 0 0 0,-1-1 0 0 0,6-7 0 0 0,-8 6-686 0 0,1 1 0 0 0,-1-1 1 0 0,5-10-1 0 0,-6 11-630 0 0,-1 0 1 0 0,0 0 0 0 0,0 0-1 0 0,2-11 1 0 0,-3 6-162 0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4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506 11 1880 0 0,'0'0'437'0'0,"0"-1"0"0"0,0 0 0 0 0,0 1 0 0 0,-1-1 0 0 0,1 1 0 0 0,0-1-1 0 0,-1 1 1 0 0,1-1 0 0 0,0 1 0 0 0,-1-1 0 0 0,1 1 0 0 0,0-1 0 0 0,-1 1-1 0 0,1-1 1 0 0,-1 1 0 0 0,1-1 0 0 0,-1 1 0 0 0,1 0 0 0 0,-1-1 0 0 0,1 1-1 0 0,-1 0 1 0 0,0-1 0 0 0,0 1-130 0 0,0 0-1 0 0,0 0 0 0 0,0 0 1 0 0,0 0-1 0 0,1 0 0 0 0,-1 1 1 0 0,0-1-1 0 0,0 0 0 0 0,0 0 1 0 0,0 1-1 0 0,1-1 0 0 0,-1 0 1 0 0,0 1-1 0 0,-1 0 1 0 0,-3 3 146 0 0,0 0 0 0 0,0 0 1 0 0,-8 10-1 0 0,6-6 622 0 0,-56 56 627 0 0,40-39-1272 0 0,-1-1-1 0 0,-39 30 0 0 0,-69 35 116 0 0,99-70-799 0 0,0-1 0 0 0,-44 16 0 0 0,117-47-10810 0 0,-15 2 8649 0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9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363 194 512 0 0,'6'-19'2723'0'0,"-2"-1"1"0"0,4-23-1 0 0,-7 38-2080 0 0,-1-1 0 0 0,1 1 0 0 0,-1-1 0 0 0,-1 1 0 0 0,1-1 0 0 0,-1 0 0 0 0,1 1 0 0 0,-2-1 0 0 0,1 1 0 0 0,-1 0 0 0 0,1-1 0 0 0,-5-7 0 0 0,4 11-416 0 0,1 0 1 0 0,-1-1-1 0 0,0 1 0 0 0,0 0 1 0 0,0 0-1 0 0,0 0 0 0 0,0 0 1 0 0,0 1-1 0 0,0-1 0 0 0,-1 0 1 0 0,1 1-1 0 0,0 0 0 0 0,-1 0 1 0 0,-5-2-1 0 0,4 2-60 0 0,-1 0 0 0 0,0 0 0 0 0,0 0 0 0 0,1 1 1 0 0,-1 0-1 0 0,0 0 0 0 0,0 0 0 0 0,-5 1 0 0 0,-3 2 4 0 0,0 0 0 0 0,0 1 0 0 0,0 0 0 0 0,1 1 0 0 0,-15 8 0 0 0,11-4 3 0 0,1 0-1 0 0,0 1 1 0 0,1 0 0 0 0,0 1-1 0 0,0 1 1 0 0,2 0 0 0 0,-1 1-1 0 0,-17 25 1 0 0,24-30-125 0 0,0 1 1 0 0,0-1-1 0 0,1 2 1 0 0,1-1-1 0 0,-1 0 1 0 0,2 1-1 0 0,-1 0 1 0 0,1 0-1 0 0,1 0 1 0 0,0 0-1 0 0,0 1 1 0 0,1-1-1 0 0,0 0 1 0 0,1 1-1 0 0,0-1 1 0 0,2 12-1 0 0,-1-17-52 0 0,0 0 0 0 0,0 0-1 0 0,1-1 1 0 0,0 1 0 0 0,0-1-1 0 0,0 1 1 0 0,0-1 0 0 0,0 0-1 0 0,1 1 1 0 0,0-1 0 0 0,0 0-1 0 0,7 6 1 0 0,-5-5-22 0 0,1-1-1 0 0,-1 1 1 0 0,1-1-1 0 0,0-1 1 0 0,1 1 0 0 0,-1-1-1 0 0,1 0 1 0 0,7 2-1 0 0,8 0-190 0 0,0 0 0 0 0,1-1-1 0 0,-1-1 1 0 0,35-1 0 0 0,54-2-2239 0 0,-38-7-3125 0 0,-35 0 1538 0 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0.9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 48 512 0 0,'-3'-24'7247'0'0,"3"22"-6641"0"0,0 1 1 0 0,0-1-1 0 0,0 1 0 0 0,0-1 1 0 0,0 0-1 0 0,0 1 1 0 0,1-1-1 0 0,-1 1 1 0 0,0-1-1 0 0,1 1 0 0 0,-1-1 1 0 0,1 1-1 0 0,1-2 1 0 0,-1 7 2746 0 0,-1 21-2108 0 0,-16 55 33 0 0,9-51-891 0 0,-3 31 1 0 0,10-57-390 0 0,-1 0 0 0 0,1 0 0 0 0,0 0 0 0 0,0 0 0 0 0,1 0 1 0 0,-1 0-1 0 0,0 0 0 0 0,1 0 0 0 0,0 0 0 0 0,0 0 0 0 0,0 0 0 0 0,0 0 1 0 0,0-1-1 0 0,1 1 0 0 0,-1 0 0 0 0,2 2 0 0 0,-1-3-36 0 0,0-1-1 0 0,0 1 1 0 0,-1-1-1 0 0,1 0 1 0 0,0 1-1 0 0,0-1 1 0 0,0 0-1 0 0,0 0 1 0 0,0 0-1 0 0,1 0 0 0 0,-1 0 1 0 0,0-1-1 0 0,0 1 1 0 0,1-1-1 0 0,-1 1 1 0 0,0-1-1 0 0,1 0 1 0 0,-1 0-1 0 0,0 0 1 0 0,1 0-1 0 0,3-1 1 0 0,7-2-1299 0 0,-1 0 1 0 0,0-1-1 0 0,0-1 0 0 0,20-10 1 0 0,-11 3-631 0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1.0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70 7 1664 0 0,'-13'-4'2785'0'0,"0"1"3280"0"0,1 3-4592 0 0,1 0 415 0 0,2 2 136 0 0,3 0-903 0 0,2 1 423 0 0,2 2-552 0 0,2-2-504 0 0,2 0-368 0 0,5 1 16 0 0,2-1-128 0 0,7-2-56 0 0,1 1-120 0 0,3-2-48 0 0,6 0-592 0 0,1 1-1544 0 0,-1-1 87 0 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1.51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338 30 512 0 0,'-2'-2'765'0'0,"1"1"-1"0"0,-1-1 1 0 0,0 0-1 0 0,1 0 1 0 0,-1 1-1 0 0,0-1 0 0 0,0 1 1 0 0,0-1-1 0 0,0 1 1 0 0,0 0-1 0 0,-3-1 1 0 0,0 0 202 0 0,0 0-1 0 0,0 1 1 0 0,-1-1 0 0 0,-8 0 0 0 0,0 1 460 0 0,0 1 0 0 0,-27 2 0 0 0,32-1-1135 0 0,1 0 0 0 0,0 1-1 0 0,0 0 1 0 0,0 0-1 0 0,0 1 1 0 0,1 0 0 0 0,-1 0-1 0 0,1 1 1 0 0,0 0-1 0 0,0 0 1 0 0,0 0 0 0 0,-7 7-1 0 0,6-3-117 0 0,0-1-1 0 0,1 2 0 0 0,0-1 1 0 0,0 1-1 0 0,1 0 0 0 0,0 0 1 0 0,0 1-1 0 0,-5 12 1 0 0,4-2-121 0 0,0 0 1 0 0,1 0-1 0 0,1 1 1 0 0,1 0-1 0 0,1 0 1 0 0,0 0 0 0 0,2 0-1 0 0,2 40 1 0 0,0-47-105 0 0,1 0 0 0 0,0-1 0 0 0,1 0 0 0 0,0 0 0 0 0,1 0 0 0 0,0 0 1 0 0,12 22-1 0 0,-12-29-258 0 0,-1 0-1 0 0,1 0 1 0 0,0-1 0 0 0,1 1 0 0 0,-1-1 0 0 0,1 0 0 0 0,0 0 0 0 0,0-1-1 0 0,1 1 1 0 0,0-1 0 0 0,-1-1 0 0 0,1 1 0 0 0,0-1 0 0 0,1 0-1 0 0,-1 0 1 0 0,12 3 0 0 0,30 3-5459 0 0,-21-6 2318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4.0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93 512 0 0,'-5'-35'3069'0'0,"4"30"-1830"0"0,0-1 1 0 0,0 0-1 0 0,1 0 0 0 0,-1 0 1 0 0,2-10-1 0 0,-1 15-1115 0 0,0 0 0 0 0,0 1 0 0 0,0-1 0 0 0,0 1 0 0 0,0-1 0 0 0,0 0 0 0 0,0 1 0 0 0,1-1 0 0 0,-1 1 0 0 0,0-1-1 0 0,0 1 1 0 0,1-1 0 0 0,-1 1 0 0 0,0-1 0 0 0,1 1 0 0 0,-1-1 0 0 0,1 1 0 0 0,-1-1 0 0 0,0 1 0 0 0,1-1 0 0 0,0 1-32 0 0,-1 0 0 0 0,1 0 0 0 0,-1 0 0 0 0,0 0-1 0 0,1 0 1 0 0,-1 0 0 0 0,1 0 0 0 0,-1 0 0 0 0,1 0 0 0 0,-1 0 0 0 0,0 0 0 0 0,1 0 0 0 0,-1 0-1 0 0,0 0 1 0 0,1 1 0 0 0,-1-1 0 0 0,1 0 0 0 0,-1 0 0 0 0,0 0 0 0 0,1 1 0 0 0,-1-1 0 0 0,2 2 98 0 0,0-1 1 0 0,-1 1-1 0 0,1 0 1 0 0,-1-1 0 0 0,1 1-1 0 0,-1 0 1 0 0,0 0-1 0 0,2 3 1 0 0,-1 3 45 0 0,1-1-1 0 0,-2 1 0 0 0,1 0 1 0 0,-1 0-1 0 0,0 0 1 0 0,-1 10-1 0 0,-4 50 625 0 0,1-39-474 0 0,3-27-367 0 0,-15 240 2114 0 0,15-189-1852 0 0,2 1-1 0 0,14 81 1 0 0,3-47-277 0 0,7 44-171 0 0,-23-94 151 0 0,0-4-3399 0 0,-5-44-2634 0 0,1 5 4017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2.8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90 226 512 0 0,'-7'1'1722'0'0,"0"0"0"0"0,0-1 0 0 0,0 0 0 0 0,0 0 0 0 0,0-1 0 0 0,-13-2 0 0 0,7 1 200 0 0,13 2-1844 0 0,-1 0 0 0 0,0 0-1 0 0,1 0 1 0 0,-1 0 0 0 0,0 0-1 0 0,1 0 1 0 0,-1-1 0 0 0,1 1-1 0 0,-1 0 1 0 0,0 0 0 0 0,1-1-1 0 0,-1 1 1 0 0,1 0 0 0 0,-1-1-1 0 0,1 1 1 0 0,-1 0-1 0 0,1-1 1 0 0,-1 1 0 0 0,1-1-1 0 0,-1 1 1 0 0,1-1 0 0 0,0 1-1 0 0,-1-1 1 0 0,1 1 0 0 0,0-1-1 0 0,-1 0 1 0 0,1 0 0 0 0,0 0 9 0 0,0 0 0 0 0,0 0 0 0 0,0-1 0 0 0,0 1 0 0 0,0 0 1 0 0,0 0-1 0 0,1-1 0 0 0,-1 1 0 0 0,0 0 0 0 0,1 0 0 0 0,-1 0 0 0 0,1 0 1 0 0,0-2-1 0 0,3-4 129 0 0,1 0 0 0 0,0 0 1 0 0,7-8-1 0 0,-9 12-148 0 0,12-14 70 0 0,2 1 0 0 0,0 1 0 0 0,1 0 0 0 0,0 1 0 0 0,1 1 0 0 0,1 1 0 0 0,0 1 0 0 0,24-10 0 0 0,-37 17-97 0 0,0 1 0 0 0,1 0 0 0 0,-1 1 0 0 0,1 0 0 0 0,0 0 0 0 0,0 0 0 0 0,0 1 0 0 0,11 0 0 0 0,-18 1-31 0 0,0 0 0 0 0,-1 1-1 0 0,1-1 1 0 0,0 0 0 0 0,0 1 0 0 0,-1-1 0 0 0,1 0 0 0 0,0 1-1 0 0,-1-1 1 0 0,1 1 0 0 0,0 0 0 0 0,-1-1 0 0 0,1 1-1 0 0,-1-1 1 0 0,1 1 0 0 0,-1 0 0 0 0,1-1 0 0 0,-1 1 0 0 0,1 0-1 0 0,-1 0 1 0 0,0-1 0 0 0,1 1 0 0 0,-1 0 0 0 0,0 0-1 0 0,0 0 1 0 0,0-1 0 0 0,1 1 0 0 0,-1 0 0 0 0,0 0-1 0 0,0 1 1 0 0,0 29 351 0 0,-1-25-259 0 0,-1 40 231 0 0,-1-9-149 0 0,2 1 0 0 0,2-1 0 0 0,6 46 0 0 0,-6-76-204 0 0,0-1 0 0 0,1 0 0 0 0,0 0-1 0 0,0 0 1 0 0,0 0 0 0 0,1-1 0 0 0,0 1 0 0 0,0-1-1 0 0,0 1 1 0 0,1-1 0 0 0,0 0 0 0 0,0 0-1 0 0,0-1 1 0 0,0 1 0 0 0,1-1 0 0 0,0 0-1 0 0,0 0 1 0 0,0 0 0 0 0,0-1 0 0 0,1 0 0 0 0,-1 0-1 0 0,1 0 1 0 0,0-1 0 0 0,-1 1 0 0 0,1-1-1 0 0,1-1 1 0 0,-1 1 0 0 0,11 0 0 0 0,-6-2-443 0 0,-1 0 0 0 0,1 0 0 0 0,-1-2 0 0 0,1 1 1 0 0,-1-1-1 0 0,1-1 0 0 0,14-5 0 0 0,-14 4-1090 0 0,-1-1-1 0 0,0-1 0 0 0,0 1 1 0 0,9-8-1 0 0,-1-1-2675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0.2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77 3593 0 0,'9'-6'10049'0'0,"-8"5"-9808"0"0,0 0 0 0 0,0 0-1 0 0,0 0 1 0 0,0 1-1 0 0,-1-1 1 0 0,1 1 0 0 0,0-1-1 0 0,1 0 1 0 0,-1 1-1 0 0,0 0 1 0 0,0-1 0 0 0,1 1-1 0 0,17-3 388 0 0,1 2 0 0 0,-1 0 1 0 0,29 3-1 0 0,22 0-580 0 0,200-37-959 0 0,-134 13-6144 0 0,-105 17 2996 0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2.36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178 46 1480 0 0,'-5'-2'1018'0'0,"0"1"1"0"0,-1 0-1 0 0,1 0 0 0 0,0 0 0 0 0,-1 0 0 0 0,1 1 0 0 0,-1 0 0 0 0,1 0 0 0 0,0 1 1 0 0,-1 0-1 0 0,-7 1 0 0 0,10 0-669 0 0,-1-1 0 0 0,0 1 1 0 0,1-1-1 0 0,-1 1 0 0 0,1 0 1 0 0,0 1-1 0 0,0-1 0 0 0,0 0 1 0 0,0 1-1 0 0,0 0 0 0 0,0 0 1 0 0,0 0-1 0 0,1 0 0 0 0,0 0 1 0 0,0 0-1 0 0,-3 6 0 0 0,1-3-126 0 0,-5 11 297 0 0,0 0 0 0 0,1 1-1 0 0,-9 29 1 0 0,15-42-483 0 0,1 0-1 0 0,0 0 0 0 0,0 1 1 0 0,1-1-1 0 0,-1 0 1 0 0,1 0-1 0 0,0 1 1 0 0,1-1-1 0 0,-1 0 0 0 0,1 0 1 0 0,0 0-1 0 0,0 0 1 0 0,1 1-1 0 0,0-2 0 0 0,-1 1 1 0 0,2 0-1 0 0,-1 0 1 0 0,5 6-1 0 0,-4-6-46 0 0,1-1 0 0 0,0 0-1 0 0,0 0 1 0 0,0-1 0 0 0,0 1-1 0 0,1-1 1 0 0,0 0 0 0 0,-1 0-1 0 0,1-1 1 0 0,0 1 0 0 0,0-1-1 0 0,1 0 1 0 0,-1 0 0 0 0,0-1-1 0 0,1 1 1 0 0,6 0 0 0 0,2-1-100 0 0,0 1 1 0 0,0-2 0 0 0,0 0 0 0 0,0 0 0 0 0,19-4-1 0 0,-23 2-20 0 0,-1 0 0 0 0,1 0 0 0 0,-1-1 0 0 0,0 0 0 0 0,0-1 0 0 0,0 0-1 0 0,0 0 1 0 0,10-8 0 0 0,-15 9 35 0 0,1 0 0 0 0,-1-1 0 0 0,0 0 0 0 0,0 0 0 0 0,0 0 0 0 0,0 0 0 0 0,-1-1 0 0 0,1 1 0 0 0,-1-1 0 0 0,0 0 0 0 0,-1 0 0 0 0,1 0 0 0 0,-1 0 0 0 0,0-1 0 0 0,2-8 0 0 0,-3 6 86 0 0,0 0 0 0 0,-1 0 0 0 0,0 0-1 0 0,0 0 1 0 0,-1 0 0 0 0,0 0 0 0 0,0 0 0 0 0,-1 0 0 0 0,0 0 0 0 0,0 0-1 0 0,-1 0 1 0 0,-4-8 0 0 0,2 5 16 0 0,-1 0 0 0 0,0 0 0 0 0,-1 1 0 0 0,0 0 0 0 0,0 0 0 0 0,-1 1 0 0 0,-14-12 0 0 0,19 18 2 0 0,0 0 0 0 0,-1 1 0 0 0,1 0-1 0 0,-1-1 1 0 0,0 1 0 0 0,0 1-1 0 0,0-1 1 0 0,0 1 0 0 0,0-1 0 0 0,0 1-1 0 0,0 0 1 0 0,0 0 0 0 0,0 1-1 0 0,-1-1 1 0 0,1 1 0 0 0,0 0-1 0 0,-1 0 1 0 0,1 1 0 0 0,0-1 0 0 0,-8 3-1 0 0,5-1 21 0 0,0 0-1 0 0,1 1 1 0 0,0 0-1 0 0,0 0 1 0 0,0 0-1 0 0,0 1 1 0 0,0-1-1 0 0,0 1 1 0 0,1 1-1 0 0,0-1 1 0 0,0 1-1 0 0,-5 6 1 0 0,5-4 16 0 0,0-1-1 0 0,0 1 1 0 0,1 0 0 0 0,0 0 0 0 0,0 0 0 0 0,0 1-1 0 0,1-1 1 0 0,1 1 0 0 0,-1 0 0 0 0,-1 11 0 0 0,3-13-28 0 0,1 0 0 0 0,-1 1 0 0 0,1-1 0 0 0,1 0 0 0 0,-1 1 0 0 0,1-1 0 0 0,0 0 0 0 0,1 0 0 0 0,-1 1 0 0 0,1-1 0 0 0,0 0 0 0 0,1 0 0 0 0,6 10 0 0 0,-6-10-20 0 0,1-1 0 0 0,0 0 0 0 0,0 0 1 0 0,1 0-1 0 0,-1-1 0 0 0,1 1 0 0 0,0-1 1 0 0,0 0-1 0 0,1-1 0 0 0,-1 1 0 0 0,1-1 1 0 0,11 5-1 0 0,-8-5-10 0 0,0 0 1 0 0,0-1-1 0 0,0 1 0 0 0,0-2 1 0 0,0 1-1 0 0,1-1 1 0 0,-1-1-1 0 0,13 0 0 0 0,-18-1 7 0 0,1 0 0 0 0,-1 0-1 0 0,0 0 1 0 0,0 0 0 0 0,0-1 0 0 0,0 0-1 0 0,0 0 1 0 0,-1 0 0 0 0,1 0-1 0 0,0 0 1 0 0,-1-1 0 0 0,0 0-1 0 0,1 0 1 0 0,-1 0 0 0 0,0 0 0 0 0,3-4-1 0 0,5-8 42 0 0,0-1 1 0 0,13-22-1 0 0,-14 20 10 0 0,22-39 109 0 0,-28 49-33 0 0,-1 0 0 0 0,0 0 0 0 0,0 0-1 0 0,0-1 1 0 0,1-10 0 0 0,-5 8 682 0 0,-3 13 162 0 0,-7 15 50 0 0,7-2-868 0 0,0-1-1 0 0,1 1 0 0 0,0 0 1 0 0,1 0-1 0 0,1 0 0 0 0,0 0 0 0 0,1 1 1 0 0,1-1-1 0 0,2 16 0 0 0,5 13-108 0 0,24 77 0 0 0,-15-59-53 0 0,-3 1-1 0 0,7 87 1 0 0,-20-141 17 0 0,0 1 1 0 0,-1-1 0 0 0,0 0-1 0 0,-1 0 1 0 0,0 0-1 0 0,0 0 1 0 0,-1 0-1 0 0,-1 0 1 0 0,1 0 0 0 0,-5 9-1 0 0,5-14 3 0 0,0 1 0 0 0,-1-1 0 0 0,1 1 0 0 0,-1-1 0 0 0,0 0 0 0 0,-1 0 0 0 0,1-1 0 0 0,-1 1 0 0 0,1-1 0 0 0,-1 1 0 0 0,0-1 0 0 0,0 0 0 0 0,0-1 0 0 0,-1 1 0 0 0,1-1 0 0 0,-1 0 0 0 0,1 0 0 0 0,-1 0 0 0 0,-9 2 0 0 0,7-3 7 0 0,-1 0 1 0 0,1 0 0 0 0,-1-1 0 0 0,1 0-1 0 0,-1-1 1 0 0,0 1 0 0 0,1-2-1 0 0,-1 1 1 0 0,1-1 0 0 0,0 0-1 0 0,0 0 1 0 0,-1-1 0 0 0,1 0 0 0 0,-11-6-1 0 0,4 0 8 0 0,0 0-1 0 0,1-1 0 0 0,-1-1 1 0 0,2 1-1 0 0,-19-22 1 0 0,26 26-3 0 0,0 0 1 0 0,0 0 0 0 0,1-1 0 0 0,0 0 0 0 0,0 0 0 0 0,1 0 0 0 0,-1 0 0 0 0,2-1 0 0 0,-1 1 0 0 0,1-1 0 0 0,0 1 0 0 0,1-1-1 0 0,-1-10 1 0 0,1 12-16 0 0,1 0 0 0 0,0 0-1 0 0,1 0 1 0 0,0 0-1 0 0,0 0 1 0 0,0 0 0 0 0,1 0-1 0 0,-1 0 1 0 0,1 1 0 0 0,1-1-1 0 0,-1 0 1 0 0,1 1-1 0 0,0 0 1 0 0,0 0 0 0 0,1 0-1 0 0,-1 0 1 0 0,8-8 0 0 0,0 4-35 0 0,-1 0 1 0 0,1 1 0 0 0,1 0 0 0 0,-1 0 0 0 0,1 1 0 0 0,16-6 0 0 0,80-27-825 0 0,-63 25-251 0 0,6 2-4451 0 0,-39 11 3281 0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2.7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14 142 2649 0 0,'-3'-8'2813'0'0,"0"0"1"0"0,-2-14 0 0 0,4 17-2054 0 0,0-1 0 0 0,1 1-1 0 0,0 0 1 0 0,0-1 0 0 0,1-6 0 0 0,-1 9-558 0 0,1 0 0 0 0,-1 0-1 0 0,1 0 1 0 0,0 0 0 0 0,0 1-1 0 0,0-1 1 0 0,1 0 0 0 0,-1 0-1 0 0,1 1 1 0 0,-1-1 0 0 0,1 0-1 0 0,0 1 1 0 0,0 0 0 0 0,0-1 0 0 0,0 1-1 0 0,1 0 1 0 0,-1 0 0 0 0,1 0-1 0 0,-1 1 1 0 0,1-1 0 0 0,-1 0-1 0 0,1 1 1 0 0,3-1 0 0 0,-2 0-44 0 0,1 1 1 0 0,-1 0 0 0 0,1 0 0 0 0,0 0-1 0 0,-1 0 1 0 0,1 1 0 0 0,0 0 0 0 0,-1 0-1 0 0,1 0 1 0 0,0 0 0 0 0,-1 1 0 0 0,1 0-1 0 0,0 0 1 0 0,-1 0 0 0 0,1 1 0 0 0,-1-1-1 0 0,5 3 1 0 0,7 5 104 0 0,0 0 0 0 0,0 0 1 0 0,14 13-1 0 0,-10-8-63 0 0,18 13 115 0 0,40 37 1 0 0,-64-51-234 0 0,0 1 0 0 0,-1 1 0 0 0,-1 0 1 0 0,0 0-1 0 0,13 26 0 0 0,-18-28-25 0 0,-1 0 1 0 0,-1 1-1 0 0,0 0 0 0 0,-1 1 1 0 0,-1-1-1 0 0,0 1 0 0 0,1 22 1 0 0,-3-9 38 0 0,-1 0 1 0 0,-1 1 0 0 0,-5 27 0 0 0,3-37-78 0 0,-1 0 1 0 0,-1 0 0 0 0,0-1 0 0 0,-1 0-1 0 0,-1 0 1 0 0,-1 0 0 0 0,-1-1 0 0 0,-13 21-1 0 0,13-26-101 0 0,0 0 1 0 0,-1 0-1 0 0,0-1 0 0 0,-1 0 1 0 0,0 0-1 0 0,-1-2 0 0 0,0 1 0 0 0,-1-1 1 0 0,0-1-1 0 0,-25 12 0 0 0,-20 4-1619 0 0,39-18-1335 0 0,-1 1-3475 0 0,9-4 3369 0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6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49 512 0 0,'-14'-19'675'0'0,"12"16"-147"0"0,0 0 0 0 0,1 0-1 0 0,-1 0 1 0 0,0 1 0 0 0,-1-1-1 0 0,1 1 1 0 0,0 0 0 0 0,-1 0-1 0 0,-2-3 1 0 0,3 5-208 0 0,0-1-1 0 0,0 1 1 0 0,0 0 0 0 0,0 0-1 0 0,0-1 1 0 0,1 1 0 0 0,-1 1-1 0 0,0-1 1 0 0,0 0 0 0 0,0 0-1 0 0,0 1 1 0 0,0-1 0 0 0,0 1-1 0 0,0-1 1 0 0,1 1 0 0 0,-1 0-1 0 0,0 0 1 0 0,-2 1 0 0 0,1 0 535 0 0,0-1 0 0 0,1 0 0 0 0,-1 0 0 0 0,0 0 0 0 0,0 0 0 0 0,0 0 0 0 0,-4 0 2031 0 0,5 5-1285 0 0,1-5-1587 0 0,1-1 0 0 0,0 0-1 0 0,0 1 1 0 0,-1-1 0 0 0,1 1-1 0 0,0-1 1 0 0,0 0 0 0 0,0 1 0 0 0,0-1-1 0 0,0 1 1 0 0,0-1 0 0 0,0 1-1 0 0,0-1 1 0 0,0 1 0 0 0,0-1-1 0 0,0 0 1 0 0,0 1 0 0 0,0-1 0 0 0,0 1-1 0 0,0-1 1 0 0,0 1 0 0 0,0-1-1 0 0,1 1 1 0 0,-1-1 0 0 0,0 0-1 0 0,0 1 1 0 0,0-1 0 0 0,1 0 0 0 0,-1 1-1 0 0,0-1 1 0 0,1 0 0 0 0,-1 1-1 0 0,14 16 160 0 0,1-1-1 0 0,1 0 1 0 0,0-1-1 0 0,0-1 1 0 0,2-1 0 0 0,0 0-1 0 0,38 20 1 0 0,-34-22-107 0 0,28 12 0 0 0,-42-19-64 0 0,1-2 0 0 0,1 1 0 0 0,-1-1 0 0 0,0-1-1 0 0,0 1 1 0 0,14-1 0 0 0,-14-1 3 0 0,50-2 19 0 0,-53 1-23 0 0,0 0-1 0 0,-1 0 1 0 0,0 0 0 0 0,1-1-1 0 0,-1 0 1 0 0,0 0-1 0 0,0 0 1 0 0,8-4 0 0 0,-13 6 1 0 0,0 0 1 0 0,0 0-1 0 0,0-1 1 0 0,0 1-1 0 0,0 0 1 0 0,0 0-1 0 0,0 0 1 0 0,0 0-1 0 0,0 0 1 0 0,0 0-1 0 0,0 0 1 0 0,1 0-1 0 0,-1 0 1 0 0,0 0 0 0 0,0 0-1 0 0,0 0 1 0 0,0 0-1 0 0,0 0 1 0 0,0 0-1 0 0,0 0 1 0 0,0-1-1 0 0,0 1 1 0 0,0 0-1 0 0,0 0 1 0 0,0 0-1 0 0,0 0 1 0 0,0 0-1 0 0,0 0 1 0 0,0 0-1 0 0,0 0 1 0 0,0 0-1 0 0,0-1 1 0 0,0 1-1 0 0,0 0 1 0 0,0 0-1 0 0,0 0 1 0 0,0 0 0 0 0,0 0-1 0 0,0 0 1 0 0,0 0-1 0 0,0 0 1 0 0,0 0-1 0 0,0 0 1 0 0,0 0-1 0 0,0-1 1 0 0,0 1-1 0 0,0 0 1 0 0,0 0-1 0 0,0 0 1 0 0,-1 0-1 0 0,1 0 1 0 0,0 0-1 0 0,0 0 1 0 0,0 0-1 0 0,0 0 1 0 0,0 0-1 0 0,0 0 1 0 0,-9-3 62 0 0,-9 1-42 0 0,6 2 87 0 0,0 1-1 0 0,0 1 0 0 0,0-1 1 0 0,0 2-1 0 0,0 0 1 0 0,0 0-1 0 0,0 2 0 0 0,1-1 1 0 0,0 1-1 0 0,-21 13 0 0 0,-31 17 269 0 0,18-10-176 0 0,-7 5-20 0 0,18-12-26 0 0,1 2-1 0 0,1 1 0 0 0,-40 34 0 0 0,67-50-103 0 0,-2 1 17 0 0,1-1 0 0 0,-10 13 0 0 0,15-17-62 0 0,1 0 0 0 0,-1 0 0 0 0,0 0-1 0 0,0 0 1 0 0,1 0 0 0 0,-1 0-1 0 0,0 0 1 0 0,1 0 0 0 0,0 0-1 0 0,-1 1 1 0 0,1-1 0 0 0,-1 0 0 0 0,1 0-1 0 0,0 0 1 0 0,0 1 0 0 0,0-1-1 0 0,0 0 1 0 0,0 0 0 0 0,0 1-1 0 0,0-1 1 0 0,0 0 0 0 0,0 0 0 0 0,1 0-1 0 0,-1 1 1 0 0,0-1 0 0 0,2 2-1 0 0,-2-2-1 0 0,1-1 0 0 0,0 1 0 0 0,0 0 0 0 0,-1-1 0 0 0,1 1 0 0 0,0 0 0 0 0,0-1-1 0 0,0 0 1 0 0,0 1 0 0 0,0-1 0 0 0,0 1 0 0 0,0-1 0 0 0,0 0 0 0 0,0 0 0 0 0,0 1-1 0 0,0-1 1 0 0,0 0 0 0 0,0 0 0 0 0,0 0 0 0 0,0 0 0 0 0,0 0 0 0 0,0 0 0 0 0,0-1-1 0 0,-1 1 1 0 0,1 0 0 0 0,0 0 0 0 0,0-1 0 0 0,0 1 0 0 0,2-1 0 0 0,-1 0-15 0 0,0 0 0 0 0,1 0 0 0 0,-1-1 0 0 0,0 1 0 0 0,0 0 0 0 0,0-1 0 0 0,0 1 0 0 0,0-1 0 0 0,-1 1 0 0 0,1-1 0 0 0,2-2 0 0 0,-1-1-256 0 0,0 1 0 0 0,0-1 0 0 0,0 1 0 0 0,1 0 0 0 0,0 1 0 0 0,0-1 0 0 0,0 1 0 0 0,0 0 1 0 0,1-1-1 0 0,-1 2 0 0 0,1-1 0 0 0,5-2 0 0 0,0 1-1408 0 0,0 1 0 0 0,0 0 0 0 0,0 0 0 0 0,0 1 0 0 0,15-1-1 0 0,-10 2 14 0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62 8 0 0,'0'-2'665'0'0,"0"1"0"0"0,0-1 0 0 0,0 1-1 0 0,0-1 1 0 0,0 1 0 0 0,0-1 0 0 0,0 1 0 0 0,1-1 0 0 0,-1 1-1 0 0,1 0 1 0 0,-1-1 0 0 0,1 1 0 0 0,-1 0 0 0 0,1-1 0 0 0,0 1-1 0 0,1-3 1 0 0,6-14 3713 0 0,-7 17-4294 0 0,-1 1 1 0 0,0-1 0 0 0,0 1-1 0 0,0-1 1 0 0,0 1 0 0 0,0-1 0 0 0,0 1-1 0 0,0-1 1 0 0,0 1 0 0 0,0-1 0 0 0,0 1-1 0 0,-1-1 1 0 0,1 1 0 0 0,0-1-1 0 0,0 1 1 0 0,0-1 0 0 0,-1 1 0 0 0,1-1-1 0 0,0 1 1 0 0,0-1 0 0 0,-1 1-1 0 0,1 0 1 0 0,0-1 0 0 0,-1 1 0 0 0,1 0-1 0 0,0-1 1 0 0,-1 1 0 0 0,1 0-1 0 0,-1-1 1 0 0,1 1 0 0 0,-1 0 0 0 0,-1-1 47 0 0,0 1 1 0 0,1-1-1 0 0,-1 1 1 0 0,0 0 0 0 0,0 0-1 0 0,1 0 1 0 0,-1 0-1 0 0,0 0 1 0 0,0 0 0 0 0,0 0-1 0 0,1 1 1 0 0,-4 0-1 0 0,-20 9 529 0 0,-52 30 835 0 0,-87 61-1 0 0,60-35-181 0 0,91-58-1193 0 0,-5 3 92 0 0,-21 15-1 0 0,35-23-197 0 0,0 1-1 0 0,1-1 1 0 0,-1 0 0 0 0,1 1-1 0 0,-1 0 1 0 0,1 0-1 0 0,0 0 1 0 0,1 0 0 0 0,-1 1-1 0 0,-3 7 1 0 0,5-10-23 0 0,1-1 1 0 0,0 0-1 0 0,-1 0 0 0 0,1 0 1 0 0,0 1-1 0 0,0-1 1 0 0,0 0-1 0 0,-1 0 1 0 0,1 1-1 0 0,1-1 0 0 0,-1 0 1 0 0,0 0-1 0 0,0 1 1 0 0,0-1-1 0 0,1 0 0 0 0,-1 0 1 0 0,0 1-1 0 0,1-1 1 0 0,-1 0-1 0 0,1 0 0 0 0,0 0 1 0 0,-1 0-1 0 0,2 2 1 0 0,0-2-34 0 0,0 1 1 0 0,0 0-1 0 0,0-1 1 0 0,0 0 0 0 0,0 1-1 0 0,0-1 1 0 0,1 0-1 0 0,-1 0 1 0 0,0 0-1 0 0,1 0 1 0 0,2 0 0 0 0,6 1-776 0 0,1 0 1 0 0,-1-1 0 0 0,1-1-1 0 0,12 0 1 0 0,19-4-7053 0 0,-20 0 4895 0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9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1 196 512 0 0,'0'1'-28'0'0,"1"0"0"0"0,-1 0 0 0 0,1-1-1 0 0,0 1 1 0 0,-1 0 0 0 0,1 0 0 0 0,0-1-1 0 0,-1 1 1 0 0,1 0 0 0 0,0-1 0 0 0,0 1 0 0 0,0-1-1 0 0,-1 1 1 0 0,1-1 0 0 0,0 1 0 0 0,0-1 0 0 0,0 0-1 0 0,2 1 2 0 0,-2 0 239 0 0,1 0 1 0 0,-1-1 0 0 0,1 1-1 0 0,-1-1 1 0 0,1 0 0 0 0,-1 1 0 0 0,1-1 0 0 0,-1 0-1 0 0,1 0 1 0 0,0 0 0 0 0,1 0 0 0 0,-1-2 145 0 0,-1 1 0 0 0,0-1 1 0 0,1 1-1 0 0,-1-1 0 0 0,0 0 0 0 0,0 0 0 0 0,0 0 1 0 0,0 1-1 0 0,0-1 0 0 0,0-2 0 0 0,3-5 1502 0 0,-1 4-921 0 0,-1 1 0 0 0,0-1 1 0 0,-1 0-1 0 0,1 0 0 0 0,-1 0 1 0 0,1-6-1 0 0,-1 6 14 0 0,0 0 0 0 0,0-1 0 0 0,1 1 0 0 0,2-7 0 0 0,-3 12-855 0 0,-1 0-1 0 0,0-1 1 0 0,0 1 0 0 0,1 0 0 0 0,-1-1 0 0 0,0 1 0 0 0,1 0 0 0 0,-1 0 0 0 0,0-1 0 0 0,1 1 0 0 0,-1 0 0 0 0,1 0 0 0 0,-1-1 0 0 0,0 1 0 0 0,1 0 0 0 0,-1 0 0 0 0,1 0 0 0 0,-1 0 0 0 0,1 0 0 0 0,-1 0 0 0 0,0 0 0 0 0,1 0 0 0 0,-1 0 0 0 0,1 0 0 0 0,-1 0 0 0 0,1 0 0 0 0,-1 0 0 0 0,1 0 0 0 0,-1 0 0 0 0,0 0 0 0 0,1 0 0 0 0,-1 0-1 0 0,1 1 1 0 0,-1-1 0 0 0,1 0 0 0 0,-1 0-39 0 0,0 0 0 0 0,1 0 0 0 0,-1 0 0 0 0,0 0 0 0 0,0 1-1 0 0,0-1 1 0 0,1 0 0 0 0,-1 0 0 0 0,0 0 0 0 0,0 0 0 0 0,1 0 0 0 0,-1 0-1 0 0,0 0 1 0 0,0 0 0 0 0,0 1 0 0 0,1-1 0 0 0,-1 0 0 0 0,0 0 0 0 0,0 0-1 0 0,0 0 1 0 0,0 1 0 0 0,0-1 0 0 0,1 0 0 0 0,-1 0 0 0 0,0 0 0 0 0,0 1-1 0 0,0-1 1 0 0,0 0 0 0 0,0 0 0 0 0,0 0 0 0 0,0 1 0 0 0,0-1-1 0 0,0 0 1 0 0,0 0 0 0 0,0 1 0 0 0,0-1 0 0 0,0 0 0 0 0,0 0 0 0 0,0 0-1 0 0,0 1 1 0 0,0-1 0 0 0,0 0 0 0 0,0 0 0 0 0,0 1 0 0 0,0-1 0 0 0,0 0-1 0 0,0 0 1 0 0,0 0 0 0 0,-1 1 0 0 0,-3 3 278 0 0,4-3-321 0 0,0-1-1 0 0,0 0 1 0 0,0 1-1 0 0,-1-1 0 0 0,1 0 1 0 0,0 1-1 0 0,0-1 1 0 0,-1 0-1 0 0,1 1 1 0 0,0-1-1 0 0,-1 0 0 0 0,1 0 1 0 0,0 1-1 0 0,0-1 1 0 0,-1 0-1 0 0,1 0 1 0 0,-1 0-1 0 0,1 0 1 0 0,0 0-1 0 0,-1 1 0 0 0,1-1 1 0 0,0 0-1 0 0,-1 0 1 0 0,1 0-1 0 0,-1 0 1 0 0,1 0-1 0 0,-1 0 0 0 0,-5 1 204 0 0,6 0-205 0 0,0-1 0 0 0,0 0 0 0 0,-1 0-1 0 0,1 0 1 0 0,0 0 0 0 0,0 1-1 0 0,0-1 1 0 0,-1 0 0 0 0,1 0-1 0 0,0 0 1 0 0,0 0 0 0 0,-1 0 0 0 0,1 0-1 0 0,0 0 1 0 0,0 0 0 0 0,0 0-1 0 0,-1 0 1 0 0,1 0 0 0 0,0 0 0 0 0,0 0-1 0 0,-1 0 1 0 0,1 0 0 0 0,0 0-1 0 0,0 0 1 0 0,-1 0 0 0 0,1 0-1 0 0,0 0 1 0 0,0 0 0 0 0,-1 0 0 0 0,1 0-1 0 0,0 0 1 0 0,0 0 0 0 0,0-1-1 0 0,-1 1 1 0 0,1 0 0 0 0,0 0 0 0 0,0 0-1 0 0,0 0 1 0 0,0-1 0 0 0,-1 1-1 0 0,1 0 1 0 0,0 0 0 0 0,0 0-1 0 0,0-1 1 0 0,0 1 0 0 0,0 0 0 0 0,0 0-1 0 0,0 0 1 0 0,-1-1 0 0 0,1 1-1 0 0,0 0 1 0 0,0 0 0 0 0,0-1-1 0 0,0 1 1 0 0,0 0 0 0 0,0-1 0 0 0,7-86 690 0 0,-6 85-692 0 0,-1-1 0 0 0,0 1 0 0 0,0 0 1 0 0,0 0-1 0 0,-1-1 0 0 0,1 1 0 0 0,0 0 0 0 0,-1 0 1 0 0,1-1-1 0 0,-1 1 0 0 0,0 0 0 0 0,0 0 0 0 0,-2-4 0 0 0,3 6-7 0 0,0 0-1 0 0,-1 0 0 0 0,1 0 1 0 0,0 1-1 0 0,0-1 0 0 0,-1 0 1 0 0,1 0-1 0 0,0 0 0 0 0,0 0 1 0 0,0 0-1 0 0,-1 0 0 0 0,1 0 1 0 0,0 0-1 0 0,0 1 0 0 0,0-1 0 0 0,-1 0 1 0 0,1 0-1 0 0,0 0 0 0 0,0 0 1 0 0,0 1-1 0 0,0-1 0 0 0,0 0 1 0 0,-1 0-1 0 0,1 0 0 0 0,0 1 1 0 0,0-1-1 0 0,0 0 0 0 0,0 0 1 0 0,0 1-1 0 0,0-1 0 0 0,0 0 0 0 0,0 1 1 0 0,-3 7 15 0 0,2-6 3 0 0,1 1 0 0 0,0-1 0 0 0,0 1 1 0 0,0 0-1 0 0,0-1 0 0 0,1 1 0 0 0,-1-1 0 0 0,1 1 0 0 0,-1-1 0 0 0,1 1 0 0 0,0-1 0 0 0,0 1 0 0 0,0-1 1 0 0,0 0-1 0 0,3 4 0 0 0,-2-1 45 0 0,-1-3-48 0 0,-1-1 1 0 0,0 0-1 0 0,0 0 0 0 0,1 0 1 0 0,-1 0-1 0 0,0 0 1 0 0,0 1-1 0 0,0-1 1 0 0,0 0-1 0 0,-1 0 1 0 0,1 0-1 0 0,0 0 1 0 0,0 0-1 0 0,-1 1 1 0 0,1-1-1 0 0,-1 0 0 0 0,1 0 1 0 0,-1 0-1 0 0,1 0 1 0 0,-1 0-1 0 0,0 0 1 0 0,1 0-1 0 0,-1-1 1 0 0,0 1-1 0 0,-1 1 1 0 0,-8 15 175 0 0,10-14-181 0 0,0 0 1 0 0,0-1-1 0 0,0 1 1 0 0,0 0-1 0 0,1 0 0 0 0,0 0 1 0 0,-1 0-1 0 0,1 0 1 0 0,0-1-1 0 0,0 1 1 0 0,0 0-1 0 0,1-1 1 0 0,-1 1-1 0 0,3 3 1 0 0,5 11 1 0 0,-3 2 6 0 0,-1 0-1 0 0,0 0 0 0 0,-1 1 1 0 0,-1 0-1 0 0,-1-1 1 0 0,-1 1-1 0 0,-1 0 1 0 0,0 0-1 0 0,-2 0 0 0 0,-5 26 1 0 0,3-21 14 0 0,0 1 0 0 0,2 0 0 0 0,0 0 0 0 0,4 41 0 0 0,-2-66-32 0 0,1 1-1 0 0,-1-1 1 0 0,1 1-1 0 0,-1-1 1 0 0,1 1-1 0 0,0-1 1 0 0,0 1-1 0 0,-1-1 1 0 0,1 1-1 0 0,0-1 1 0 0,0 0-1 0 0,0 1 1 0 0,1-1-1 0 0,-1 0 1 0 0,0 0-1 0 0,0 0 1 0 0,1 0-1 0 0,1 1 1 0 0,-2-1-2 0 0,0-1 0 0 0,0 1 0 0 0,0-1 0 0 0,-1 1 0 0 0,1-1 0 0 0,0 0 0 0 0,0 0 0 0 0,0 1 0 0 0,0-1 0 0 0,0 0 0 0 0,0 0 0 0 0,0 0 0 0 0,0 0 0 0 0,0 0 1 0 0,0 0-1 0 0,-1 0 0 0 0,1 0 0 0 0,0 0 0 0 0,0 0 0 0 0,0-1 0 0 0,0 1 0 0 0,0 0 0 0 0,0-1 0 0 0,0 1 0 0 0,-1-1 0 0 0,1 1 0 0 0,0-1 0 0 0,0 1 0 0 0,-1-1 0 0 0,1 1 0 0 0,0-1 1 0 0,0 0-1 0 0,0 0 0 0 0,0-2-16 0 0,0 0 0 0 0,0 0 0 0 0,0 1 0 0 0,-1-1 1 0 0,1 0-1 0 0,-1 0 0 0 0,0 0 0 0 0,0 0 0 0 0,0 0 0 0 0,0 0 1 0 0,0 0-1 0 0,0 0 0 0 0,-1 0 0 0 0,0 0 0 0 0,1 1 1 0 0,-1-1-1 0 0,-2-5 0 0 0,2 8-78 0 0,1-1 0 0 0,0 1 0 0 0,0 0 0 0 0,-1-1 0 0 0,1 1 0 0 0,0-1 0 0 0,-1 1 0 0 0,1 0 0 0 0,-1-1 0 0 0,1 1 0 0 0,0 0 1 0 0,-1-1-1 0 0,1 1 0 0 0,-1 0 0 0 0,1 0 0 0 0,-1-1 0 0 0,1 1 0 0 0,-1 0 0 0 0,1 0 0 0 0,-1 0 0 0 0,1 0 0 0 0,-1-1 0 0 0,1 1 0 0 0,-1 0 0 0 0,0 0 0 0 0,1 0 0 0 0,-1 0 0 0 0,1 1 0 0 0,-1-1 1 0 0,1 0-1 0 0,-1 0 0 0 0,1 0 0 0 0,-1 0 0 0 0,1 0 0 0 0,-1 1 0 0 0,1-1 0 0 0,-1 0 0 0 0,0 1 0 0 0,1-1-296 0 0,-1 1 0 0 0,1-1-1 0 0,-1 1 1 0 0,1-1 0 0 0,-1 1 0 0 0,1-1 0 0 0,-1 1 0 0 0,1-1-1 0 0,0 1 1 0 0,-1-1 0 0 0,1 1 0 0 0,0 0 0 0 0,0-1-1 0 0,-1 1 1 0 0,1 0 0 0 0,0-1 0 0 0,0 1 0 0 0,0 0 0 0 0,0-1-1 0 0,0 1 1 0 0,0 0 0 0 0,0-1 0 0 0,0 1 0 0 0,0 0-1 0 0,0-1 1 0 0,0 1 0 0 0,0 0 0 0 0,1 0 0 0 0,2 4-4068 0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0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77 1080 0 0,'-32'1'7010'0'0,"27"-1"-5842"0"0,-1 0 0 0 0,1 0 0 0 0,0 0 1 0 0,-1 1-1 0 0,1-1 0 0 0,0 1 0 0 0,0 1 0 0 0,0-1 0 0 0,-6 3 0 0 0,17-5 2757 0 0,26-4-3353 0 0,48-11-133 0 0,130-8 0 0 0,-148 18-393 0 0,32-1-7 0 0,-44 5-59 0 0,-1-2 0 0 0,50-12 0 0 0,-96 15 11 0 0,3 0 24 0 0,0-1 0 0 0,0 1 1 0 0,9 0-1 0 0,-14 3-128 0 0,-5 1 78 0 0,-6 4-36 0 0,-7 1-253 0 0,-29 15-1825 0 0,15-8-2786 0 0,16-8 2086 0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1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36 512 0 0,'-5'-18'5144'0'0,"-6"1"4920"0"0,11 17-9962 0 0,0 0 1 0 0,0 0-1 0 0,0 0 1 0 0,0 0-1 0 0,-1 0 1 0 0,1 0-1 0 0,0 0 1 0 0,0 0-1 0 0,0 0 1 0 0,0 0-1 0 0,0 0 0 0 0,0 0 1 0 0,0 0-1 0 0,0 0 1 0 0,-1 0-1 0 0,1 0 1 0 0,0 0-1 0 0,0 0 1 0 0,0 0-1 0 0,0 0 1 0 0,0 0-1 0 0,0 0 0 0 0,0 0 1 0 0,-1 0-1 0 0,1 0 1 0 0,0 0-1 0 0,0 0 718 0 0,-1 1-718 0 0,-1 5 1291 0 0,1 7-749 0 0,3-6-327 0 0,0 0 1 0 0,0 0 0 0 0,1 0 0 0 0,6 13 0 0 0,0 1 180 0 0,57 127 1498 0 0,-65-141-1868 0 0,-4-7 61 0 0,-5-11-78 0 0,7 7-108 0 0,0 0 0 0 0,0 0 1 0 0,0 1-1 0 0,0-1 0 0 0,1 0 0 0 0,0 0 0 0 0,0 0 0 0 0,0 0 0 0 0,0 1 0 0 0,1-1 1 0 0,-1 0-1 0 0,1 0 0 0 0,0 0 0 0 0,0 1 0 0 0,0-1 0 0 0,1 1 0 0 0,0-1 0 0 0,-1 1 1 0 0,4-5-1 0 0,4-6-22 0 0,1 0 1 0 0,1 0 0 0 0,14-13-1 0 0,-12 12-3 0 0,-7 9 7 0 0,0 0 0 0 0,0 0 0 0 0,1 1-1 0 0,0 0 1 0 0,-1 0 0 0 0,2 1 0 0 0,-1-1 0 0 0,0 2 0 0 0,1-1 0 0 0,0 1 0 0 0,9-3-1 0 0,-11 5 9 0 0,0-1 0 0 0,0 1 0 0 0,0 1 0 0 0,1-1 0 0 0,-1 1 0 0 0,0 0 0 0 0,0 0-1 0 0,0 1 1 0 0,0 0 0 0 0,0 0 0 0 0,0 0 0 0 0,0 1 0 0 0,0 0 0 0 0,0 0-1 0 0,-1 0 1 0 0,8 5 0 0 0,-6-3-3 0 0,0 1 1 0 0,0 0-1 0 0,0 1 0 0 0,-1 0 1 0 0,0 0-1 0 0,0 0 0 0 0,0 1 0 0 0,-1 0 1 0 0,8 12-1 0 0,-6-6 25 0 0,0 1 0 0 0,-1 0 0 0 0,0 1 1 0 0,5 21-1 0 0,-5-11 27 0 0,3 12 28 0 0,-8-35-90 0 0,-1-1-1 0 0,1 0 1 0 0,0 0 0 0 0,0 1-1 0 0,0-1 1 0 0,0 0 0 0 0,0 0 0 0 0,0 0-1 0 0,0 0 1 0 0,0 0 0 0 0,0 0-1 0 0,1 0 1 0 0,-1 0 0 0 0,2 0 0 0 0,8 2-1924 0 0,-10-3 1590 0 0,0 0 1 0 0,-1 0-1 0 0,1 0 1 0 0,0 0-1 0 0,0 0 1 0 0,-1-1-1 0 0,1 1 0 0 0,0 0 1 0 0,-1 0-1 0 0,1-1 1 0 0,-1 1-1 0 0,1 0 1 0 0,0-1-1 0 0,0 0 1 0 0,3-3-2268 0 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39 227 512 0 0,'-2'0'919'0'0,"0"0"1"0"0,0 0-1 0 0,0 0 0 0 0,0-1 0 0 0,0 1 0 0 0,0 0 1 0 0,0-1-1 0 0,0 0 0 0 0,0 1 0 0 0,0-1 1 0 0,1 0-1 0 0,-1 0 0 0 0,0 0 0 0 0,0 0 0 0 0,-2-2 1 0 0,3 2-570 0 0,1 0 1 0 0,-1 1-1 0 0,1-1 1 0 0,-1 0-1 0 0,1 1 1 0 0,0-1 0 0 0,-1 0-1 0 0,1 1 1 0 0,0-1-1 0 0,-1 0 1 0 0,1 0-1 0 0,0 1 1 0 0,0-1-1 0 0,0 0 1 0 0,0 0 0 0 0,0-1-1 0 0,0 1-210 0 0,0-1 1 0 0,1 1-1 0 0,-1 0 0 0 0,0-1 0 0 0,1 1 1 0 0,-1 0-1 0 0,1 0 0 0 0,0-1 0 0 0,-1 1 1 0 0,1 0-1 0 0,2-2 0 0 0,19-27 560 0 0,2 2 1 0 0,52-47-1 0 0,-67 68-667 0 0,0 1 1 0 0,0 0 0 0 0,1 0 0 0 0,17-7 0 0 0,-21 10 3 0 0,0 1 0 0 0,1 0 0 0 0,-1 0 1 0 0,1 1-1 0 0,0 0 0 0 0,-1 0 0 0 0,1 0 1 0 0,12 1-1 0 0,-15 1-25 0 0,-1 0 0 0 0,1 0 0 0 0,-1 0 0 0 0,0 0 0 0 0,0 1 0 0 0,0-1 0 0 0,0 1 0 0 0,0 0 0 0 0,0 0 0 0 0,0 0 0 0 0,0 0 0 0 0,-1 0 0 0 0,1 1 0 0 0,-1-1-1 0 0,0 1 1 0 0,1 0 0 0 0,-1 0 0 0 0,-1 0 0 0 0,1 0 0 0 0,0 0 0 0 0,1 4 0 0 0,3 6 21 0 0,0 1 1 0 0,-2 0-1 0 0,6 23 0 0 0,3 52 251 0 0,1 2-136 0 0,-13-83-156 0 0,1-1 0 0 0,1 1 0 0 0,0-1 0 0 0,0 0 0 0 0,0 0-1 0 0,1 0 1 0 0,-1-1 0 0 0,7 9 0 0 0,-7-12-22 0 0,0 0 0 0 0,0 0 0 0 0,0 0 0 0 0,0-1 0 0 0,0 1 0 0 0,1-1 0 0 0,-1 1 0 0 0,1-1 0 0 0,-1 0 0 0 0,1-1 0 0 0,0 1 0 0 0,0 0 0 0 0,0-1 0 0 0,0 0 0 0 0,0 0 0 0 0,8 0 0 0 0,-1 0-472 0 0,0-1 0 0 0,1 0 0 0 0,-1-1 1 0 0,0 0-1 0 0,0-1 0 0 0,21-6 0 0 0,-13 1-3661 0 0,25-12-1 0 0,-24 9-394 0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501 1 2689 0 0,'-13'3'2724'0'0,"-1"0"0"0"0,1 2 0 0 0,-20 8 0 0 0,16-4-1200 0 0,0 0-1 0 0,-15 12 0 0 0,-7 10-714 0 0,-40 39-1 0 0,44-38 427 0 0,-27 27-373 0 0,-59 73-1 0 0,117-128-921 0 0,2-1-1 0 0,-1 1 0 0 0,0 1 1 0 0,1-1-1 0 0,-1 0 0 0 0,1 1 1 0 0,1-1-1 0 0,-3 6 0 0 0,4-8-120 0 0,-1 0 0 0 0,1-1 0 0 0,0 1 0 0 0,0 0 0 0 0,0-1 0 0 0,0 1-1 0 0,0 0 1 0 0,0-1 0 0 0,1 1 0 0 0,-1 0 0 0 0,1 2 0 0 0,0-3-190 0 0,-1 1 0 0 0,1-1-1 0 0,0 0 1 0 0,0 1 0 0 0,0-1 0 0 0,0 0 0 0 0,0 0 0 0 0,0 0 0 0 0,0 0 0 0 0,0 0 0 0 0,0 0 0 0 0,1 0 0 0 0,-1 0 0 0 0,2 1-1 0 0,10 4-2007 0 0,0-2 276 0 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0 512 0 0,'-14'4'2831'0'0,"13"-4"-1672"0"0,-1 0-1 0 0,0 0 0 0 0,1 1 0 0 0,-1-1 0 0 0,1 0 0 0 0,-1 1 0 0 0,1 0 0 0 0,-1-1 0 0 0,1 1 0 0 0,-1 0 0 0 0,1 0 0 0 0,-1 0 0 0 0,-1 1 0 0 0,-3 10 453 0 0,4-4-1380 0 0,0 1 1 0 0,1-1-1 0 0,-1 1 0 0 0,2 0 1 0 0,-1-1-1 0 0,2 1 0 0 0,-1 0 1 0 0,1-1-1 0 0,0 1 0 0 0,1-1 1 0 0,-1 1-1 0 0,6 13 0 0 0,-4-15-244 0 0,0 0 0 0 0,0 1-1 0 0,0-1 1 0 0,1-1 0 0 0,0 1 0 0 0,0 0 0 0 0,1-1-1 0 0,0 0 1 0 0,0 0 0 0 0,0 0 0 0 0,1-1-1 0 0,0 0 1 0 0,0 0 0 0 0,8 5 0 0 0,-11-9-161 0 0,0 1 1 0 0,-1-1 0 0 0,1 0 0 0 0,0 0-1 0 0,0 0 1 0 0,0-1 0 0 0,1 1-1 0 0,-1-1 1 0 0,0 1 0 0 0,0-1 0 0 0,0 0-1 0 0,0 0 1 0 0,0 0 0 0 0,4-1-1 0 0,-2 0-526 0 0,-1-1 0 0 0,0 1-1 0 0,0-1 1 0 0,1 1-1 0 0,-1-1 1 0 0,0-1 0 0 0,0 1-1 0 0,-1 0 1 0 0,5-4-1 0 0,4-4-852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0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42 626 512 0 0,'-1'0'269'0'0,"1"0"0"0"0,0 1 1 0 0,0-1-1 0 0,0 0 0 0 0,0 1 0 0 0,0-1 0 0 0,0 1 1 0 0,-1-1-1 0 0,1 0 0 0 0,0 1 0 0 0,0-1 0 0 0,-1 0 1 0 0,1 1-1 0 0,0-1 0 0 0,0 0 0 0 0,-1 0 0 0 0,1 1 0 0 0,0-1 1 0 0,-1 0-1 0 0,1 0 0 0 0,0 1 0 0 0,-1-1 0 0 0,-2 3 3001 0 0,11 3-2498 0 0,1-3-688 0 0,0 0 0 0 0,0-1 0 0 0,0 0 0 0 0,0 0 1 0 0,1-1-1 0 0,-1 0 0 0 0,1 0 0 0 0,-1-1 0 0 0,1 0 0 0 0,-1-1 0 0 0,0 0 0 0 0,1-1 1 0 0,-1 0-1 0 0,0 0 0 0 0,14-6 0 0 0,8-5 292 0 0,-1 0 1 0 0,0-2-1 0 0,29-20 0 0 0,-49 28-216 0 0,1 0-1 0 0,-1-1 0 0 0,0 0 1 0 0,0 0-1 0 0,-1-1 0 0 0,10-14 1 0 0,-14 17-68 0 0,0-1 1 0 0,-1 0-1 0 0,0 0 1 0 0,0 0 0 0 0,-1-1-1 0 0,0 1 1 0 0,0-1-1 0 0,-1 0 1 0 0,0 1-1 0 0,2-17 1 0 0,-3 3-51 0 0,-1-1 0 0 0,0 1-1 0 0,-2 0 1 0 0,0-1 0 0 0,-2 1 0 0 0,0 0-1 0 0,-1 1 1 0 0,-2-1 0 0 0,0 1 0 0 0,-1 0-1 0 0,0 1 1 0 0,-22-35 0 0 0,23 45 88 0 0,1 1 0 0 0,-1-1 1 0 0,-1 1-1 0 0,1 1 0 0 0,-2 0 1 0 0,1 0-1 0 0,-1 0 0 0 0,0 1 1 0 0,-17-9-1 0 0,21 13-23 0 0,0 0 0 0 0,0 0 0 0 0,0 0 0 0 0,0 1 0 0 0,0 0 0 0 0,-1 0 0 0 0,1 0 0 0 0,0 1 0 0 0,-9 0-1 0 0,11 0-83 0 0,-1 1-1 0 0,0-1 0 0 0,0 1 0 0 0,0 0 0 0 0,1 0 0 0 0,-1 1 0 0 0,0-1 1 0 0,1 1-1 0 0,-1 0 0 0 0,1 0 0 0 0,0 0 0 0 0,0 0 0 0 0,0 1 0 0 0,-4 2 0 0 0,-5 8-6 0 0,1 0 0 0 0,0 1 0 0 0,0 0-1 0 0,2 1 1 0 0,-1 0 0 0 0,2 0-1 0 0,0 1 1 0 0,-7 21 0 0 0,-3 18 195 0 0,-13 66 0 0 0,24-88-36 0 0,-3 11 53 0 0,1-1 1 0 0,3 1-1 0 0,2 1 0 0 0,1-1 0 0 0,7 79 1 0 0,-2-101-188 0 0,2 0 0 0 0,1 0 0 0 0,1 0 0 0 0,0-1 0 0 0,16 32 1 0 0,-15-38-73 0 0,1 0 0 0 0,1 0 0 0 0,1-1 0 0 0,0 0 0 0 0,1-1 1 0 0,0-1-1 0 0,1 1 0 0 0,15 11 0 0 0,-15-15-87 0 0,1 0 0 0 0,0-1 0 0 0,1 0 0 0 0,0-1 0 0 0,0-1 0 0 0,0 0 0 0 0,1-1 0 0 0,0 0 0 0 0,0-1 0 0 0,0-1 0 0 0,0 0 0 0 0,16 0 0 0 0,-12-2-159 0 0,-1-1 0 0 0,0-1 0 0 0,0 0 0 0 0,0-1 0 0 0,0-1 0 0 0,0-1 0 0 0,-1-1 0 0 0,1 0 1 0 0,30-14-1 0 0,-39 14-448 0 0,0 0 0 0 0,0 0 0 0 0,15-13 0 0 0,-5-1-1124 0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8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3521 0 0,'-9'4'4049'0'0,"-1"-3"3208"0"0,1 2-5929 0 0,3 0-399 0 0,4 1-465 0 0,2 2-408 0 0,0-1 80 0 0,2 0-184 0 0,3 0-216 0 0,2-2-905 0 0,0-2-231 0 0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3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3 140 512 0 0,'-2'-1'1805'0'0,"2"1"-1579"0"0,0-1 0 0 0,0 1-1 0 0,0 0 1 0 0,0 0-1 0 0,0 0 1 0 0,0-1 0 0 0,-1 1-1 0 0,1 0 1 0 0,0 0 0 0 0,0-1-1 0 0,0 1 1 0 0,0 0 0 0 0,0 0-1 0 0,0-1 1 0 0,0 1-1 0 0,0 0 1 0 0,0 0 0 0 0,0 0-1 0 0,0-1 1 0 0,0 1 0 0 0,0 0-1 0 0,0 0 1 0 0,0-1 0 0 0,1 1-1 0 0,-1 0 1 0 0,0 0-1 0 0,0 0 1 0 0,0-1 0 0 0,0 1-1 0 0,0 0 1 0 0,0 0 0 0 0,1-1-1 0 0,4-9 4905 0 0,-2 7-4363 0 0,10-8 4297 0 0,-9 14-3042 0 0,-2 8-974 0 0,-11 125 894 0 0,9-133-1931 0 0,1 0 1 0 0,-1-1-1 0 0,1 1 0 0 0,0 0 0 0 0,-1-1 1 0 0,1 1-1 0 0,0 0 0 0 0,0-1 0 0 0,1 1 0 0 0,-1-1 1 0 0,1 0-1 0 0,-1 1 0 0 0,1-1 0 0 0,0 0 1 0 0,0 0-1 0 0,-1 0 0 0 0,2 0 0 0 0,1 2 1 0 0,-3-4-12 0 0,-1 0 0 0 0,1 0 1 0 0,-1 0-1 0 0,1 0 0 0 0,-1 0 1 0 0,1 0-1 0 0,-1 0 1 0 0,1 0-1 0 0,-1 0 0 0 0,1 0 1 0 0,-1 0-1 0 0,1 0 1 0 0,-1 0-1 0 0,1-1 0 0 0,-1 1 1 0 0,1 0-1 0 0,-1 0 1 0 0,1-1-1 0 0,-1 1 0 0 0,1 0 1 0 0,-1 0-1 0 0,0-1 0 0 0,1 1 1 0 0,-1-1-1 0 0,0 1 1 0 0,1 0-1 0 0,-1-1 0 0 0,0 1 1 0 0,1-1-1 0 0,-1 1 1 0 0,0-1-1 0 0,0 1 0 0 0,1-1 1 0 0,-1 1-1 0 0,0-1 1 0 0,8-19 33 0 0,-2-2 5 0 0,3-33 0 0 0,-6 31-35 0 0,9-34 0 0 0,-10 51-4 0 0,0 1 0 0 0,1-1 0 0 0,0 1-1 0 0,0-1 1 0 0,0 1 0 0 0,1 0-1 0 0,-1 0 1 0 0,2 1 0 0 0,6-9 0 0 0,-9 12-4 0 0,0 1 1 0 0,-1-1 0 0 0,1 0-1 0 0,0 1 1 0 0,1-1 0 0 0,-1 1 0 0 0,0 0-1 0 0,0-1 1 0 0,1 1 0 0 0,-1 0-1 0 0,0 0 1 0 0,1 1 0 0 0,-1-1 0 0 0,1 0-1 0 0,-1 1 1 0 0,1 0 0 0 0,-1-1-1 0 0,1 1 1 0 0,0 0 0 0 0,-1 0-1 0 0,1 1 1 0 0,2 0 0 0 0,-2 0 1 0 0,1 0 0 0 0,-1 0 0 0 0,1 1 0 0 0,-1-1 0 0 0,0 1 0 0 0,0 0 0 0 0,0 0 0 0 0,0 0 0 0 0,0 1 0 0 0,0-1 0 0 0,-1 1 0 0 0,1-1 0 0 0,-1 1 0 0 0,5 6 0 0 0,-1 0 11 0 0,1 1 1 0 0,-2 0-1 0 0,1 0 0 0 0,-1 1 0 0 0,4 12 1 0 0,-8-19 10 0 0,0 0 1 0 0,0 0-1 0 0,0 1 1 0 0,0-1-1 0 0,-1 1 1 0 0,0-1-1 0 0,0 0 1 0 0,0 1-1 0 0,0-1 1 0 0,-1 0-1 0 0,0 1 1 0 0,0-1-1 0 0,0 0 1 0 0,0 0-1 0 0,-1 0 1 0 0,-3 8-1 0 0,3-10-3 0 0,0 1 1 0 0,0-1-1 0 0,0 0 0 0 0,0 0 0 0 0,0 0 0 0 0,0 0 0 0 0,0-1 0 0 0,-1 1 0 0 0,-4 2 0 0 0,7-4-14 0 0,-1 1 0 0 0,1-1 0 0 0,-1 0 0 0 0,0 1 0 0 0,1-1 0 0 0,-1 0 0 0 0,1 1 0 0 0,-1-1 0 0 0,1 0 0 0 0,-1 0 0 0 0,0 0 0 0 0,1 0 0 0 0,-1 0 0 0 0,0 1 0 0 0,1-1 0 0 0,-1 0 0 0 0,0 0 0 0 0,1-1 0 0 0,-1 1 0 0 0,1 0-1 0 0,-1 0 1 0 0,0 0 0 0 0,1 0 0 0 0,-1 0 0 0 0,0-1 0 0 0,1 1 0 0 0,-1 0 0 0 0,1-1 0 0 0,-1 1 0 0 0,1 0 0 0 0,-1-1 0 0 0,1 1 0 0 0,-1 0 0 0 0,1-1 0 0 0,-1 1 0 0 0,1-1 0 0 0,0 1 0 0 0,-1-1 0 0 0,1 1 0 0 0,-1-1 0 0 0,1 0 0 0 0,0 1 0 0 0,0-1 0 0 0,-1 1-1 0 0,1-1 1 0 0,0 0 0 0 0,0 1 0 0 0,0-2 0 0 0,0 0-12 0 0,0-1-1 0 0,0 1 0 0 0,0 0 0 0 0,0-1 1 0 0,1 1-1 0 0,-1 0 0 0 0,1 0 0 0 0,0 0 1 0 0,0-1-1 0 0,0 1 0 0 0,0 0 0 0 0,0 0 1 0 0,0 0-1 0 0,0 0 0 0 0,2-2 0 0 0,27-29-229 0 0,-22 25 200 0 0,16-19-159 0 0,-2 2-85 0 0,2 1 0 0 0,37-31 0 0 0,-57 53 249 0 0,0-1 0 0 0,0 1 0 0 0,0 0 0 0 0,0 0 0 0 0,1 0 0 0 0,-1 0 0 0 0,1 1 0 0 0,-1 0 0 0 0,1 0 0 0 0,-1 0 0 0 0,1 0 0 0 0,0 1 0 0 0,5 0 0 0 0,-7 0 25 0 0,0 0 1 0 0,0 1 0 0 0,0-1-1 0 0,0 1 1 0 0,0 0 0 0 0,0-1 0 0 0,0 1-1 0 0,0 1 1 0 0,0-1 0 0 0,0 0-1 0 0,-1 1 1 0 0,1-1 0 0 0,-1 1-1 0 0,1 0 1 0 0,-1 0 0 0 0,1 0-1 0 0,-1 0 1 0 0,0 1 0 0 0,0-1 0 0 0,0 0-1 0 0,1 3 1 0 0,2 4-21 0 0,0 1-1 0 0,-1-1 1 0 0,0 1 0 0 0,0-1 0 0 0,2 14 0 0 0,6 51 197 0 0,-9-51-1008 0 0,0-1 1 0 0,11 33-1 0 0,-3-31-2907 0 0,-5-12 1219 0 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4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1 512 0 0,'-7'2'2818'0'0,"0"-1"-1"0"0,0 2 0 0 0,-13 5 1 0 0,16-6-2242 0 0,1 0-1 0 0,0 0 1 0 0,0 1-1 0 0,0-1 1 0 0,-4 6-1 0 0,-116 132 4340 0 0,0 12-2394 0 0,105-125-2054 0 0,0 1 1 0 0,2 1 0 0 0,-23 57-1 0 0,32-69-351 0 0,1 0 1 0 0,1 0-1 0 0,1 0 0 0 0,1 1 0 0 0,-3 32 1 0 0,6-43-118 0 0,0-1 1 0 0,0 1 0 0 0,1-1 0 0 0,0 1-1 0 0,1-1 1 0 0,-1 1 0 0 0,1-1-1 0 0,0 1 1 0 0,1-1 0 0 0,-1 0 0 0 0,1 0-1 0 0,0 0 1 0 0,1-1 0 0 0,-1 1 0 0 0,1-1-1 0 0,1 0 1 0 0,-1 0 0 0 0,9 8-1 0 0,0-2-128 0 0,1-2 0 0 0,0 1 0 0 0,1-2 0 0 0,0 0 0 0 0,21 9 0 0 0,-5-6-2000 0 0,59 15-1 0 0,-47-19-1489 0 0,-5-4 1105 0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5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58 728 0 0,'-3'-2'942'0'0,"1"0"-1"0"0,-1-1 1 0 0,1 0 0 0 0,0 0-1 0 0,-1 0 1 0 0,1 0-1 0 0,-2-4 1 0 0,2 4 91 0 0,0-1 0 0 0,0 1 1 0 0,0 0-1 0 0,-1 0 0 0 0,-4-5 0 0 0,6 7-854 0 0,0 0-1 0 0,1 1 0 0 0,-1-1 0 0 0,0 1 0 0 0,0-1 0 0 0,0 1 0 0 0,0-1 0 0 0,0 1 1 0 0,0-1-1 0 0,1 1 0 0 0,-1 0 0 0 0,0 0 0 0 0,0-1 0 0 0,0 1 0 0 0,0 0 1 0 0,0 0-1 0 0,0 0 0 0 0,0 0 0 0 0,0 0 0 0 0,0 0 0 0 0,0 0 0 0 0,-2 1 1 0 0,2 0-12 0 0,-1-1 1 0 0,0 1-1 0 0,1 0 1 0 0,-1 0-1 0 0,0 0 1 0 0,1 0 0 0 0,-1 1-1 0 0,1-1 1 0 0,0 0-1 0 0,-1 1 1 0 0,0 1 0 0 0,-2 3 102 0 0,-1 0 1 0 0,2 0 0 0 0,-1 1-1 0 0,-4 12 1 0 0,2-4-25 0 0,2 0-1 0 0,-1-1 1 0 0,2 1-1 0 0,0 1 1 0 0,1-1 0 0 0,0 24-1 0 0,2-32-190 0 0,0 0-1 0 0,1 0 1 0 0,0 0-1 0 0,0 0 1 0 0,1 0 0 0 0,0-1-1 0 0,0 1 1 0 0,0 0-1 0 0,1-1 1 0 0,0 1 0 0 0,0-1-1 0 0,1 0 1 0 0,-1 0-1 0 0,1 0 1 0 0,1-1 0 0 0,7 9-1 0 0,-7-10-84 0 0,0 0 0 0 0,1 0 0 0 0,-1-1 0 0 0,1 0 0 0 0,0 0 0 0 0,0 0 0 0 0,0 0 0 0 0,0-1 0 0 0,0 0 0 0 0,1 0 0 0 0,-1-1 0 0 0,0 0 0 0 0,1 0 0 0 0,-1-1 1 0 0,1 1-1 0 0,0-1 0 0 0,-1-1 0 0 0,1 1 0 0 0,-1-1 0 0 0,1 0 0 0 0,-1-1 0 0 0,0 0 0 0 0,8-2 0 0 0,-8 2-56 0 0,-1 0 0 0 0,0-1 0 0 0,1 1 0 0 0,-1-1 0 0 0,0 0 0 0 0,0-1 0 0 0,-1 1 0 0 0,1-1 0 0 0,-1 0 0 0 0,0 0 0 0 0,0 0 0 0 0,0 0 0 0 0,0-1 0 0 0,-1 0 0 0 0,0 1 0 0 0,0-1 0 0 0,0-1 0 0 0,0 1 0 0 0,-1 0 0 0 0,0-1 0 0 0,0 1 0 0 0,-1-1 0 0 0,1 1 0 0 0,-1-1 1 0 0,0 0-1 0 0,0-8 0 0 0,-2-9-128 0 0,0-1 0 0 0,-5-23 0 0 0,4 37 163 0 0,0-1 0 0 0,-1 1 0 0 0,0 0 1 0 0,-1 0-1 0 0,0 0 0 0 0,-10-17 0 0 0,13 25 51 0 0,-1 0-1 0 0,1 0 1 0 0,-1 1 0 0 0,1-1-1 0 0,-1 0 1 0 0,0 1-1 0 0,0 0 1 0 0,1-1 0 0 0,-1 1-1 0 0,0 0 1 0 0,0 0 0 0 0,-1 0-1 0 0,1 0 1 0 0,0 0-1 0 0,0 0 1 0 0,0 1 0 0 0,-1-1-1 0 0,1 1 1 0 0,0 0-1 0 0,0-1 1 0 0,-1 1 0 0 0,1 0-1 0 0,0 1 1 0 0,-1-1 0 0 0,1 0-1 0 0,0 0 1 0 0,-1 1-1 0 0,-3 1 1 0 0,0 0 32 0 0,-1 0 0 0 0,1 1 0 0 0,0 0 0 0 0,0 0 0 0 0,0 1 0 0 0,0-1 0 0 0,1 1 0 0 0,-10 8 0 0 0,7-3 30 0 0,-1 1-1 0 0,1 0 0 0 0,0 1 0 0 0,1-1 0 0 0,0 1 1 0 0,-5 13-1 0 0,-2 7 235 0 0,-10 35 1 0 0,22-59-264 0 0,0 1 1 0 0,0-1-1 0 0,1 0 0 0 0,0 1 1 0 0,0-1-1 0 0,1 0 0 0 0,0 1 1 0 0,0-1-1 0 0,1 1 0 0 0,0-1 1 0 0,2 11-1 0 0,-2-15-35 0 0,0 0 0 0 0,0 0-1 0 0,0 0 1 0 0,1-1 0 0 0,-1 1 0 0 0,1 0-1 0 0,-1-1 1 0 0,1 1 0 0 0,0-1 0 0 0,0 1 0 0 0,0-1-1 0 0,0 0 1 0 0,0 0 0 0 0,1 0 0 0 0,-1 0-1 0 0,1 0 1 0 0,0 0 0 0 0,-1-1 0 0 0,1 1 0 0 0,0-1-1 0 0,0 0 1 0 0,0 0 0 0 0,0 0 0 0 0,0 0-1 0 0,0 0 1 0 0,0-1 0 0 0,0 0 0 0 0,0 1 0 0 0,5-1-1 0 0,-5-1 1 0 0,1 1 1 0 0,-1-1-1 0 0,0 1 0 0 0,-1-1 0 0 0,1 0 0 0 0,0-1 0 0 0,0 1 0 0 0,0 0 0 0 0,0-1 0 0 0,-1 1 0 0 0,3-3 0 0 0,29-23-40 0 0,-27 21-1 0 0,2-2 63 0 0,1 0 0 0 0,-1-1 0 0 0,-1 0 0 0 0,1 0 0 0 0,-2 0 0 0 0,1-1 0 0 0,-1-1 0 0 0,-1 1 0 0 0,11-23 0 0 0,-11 14 31 0 0,-1 0 0 0 0,4-25 0 0 0,-6 27 137 0 0,1 0-1 0 0,0 0 1 0 0,10-24-1 0 0,-14 41-172 0 0,0-1 0 0 0,0 1 0 0 0,0-1 0 0 0,0 1 0 0 0,0 0 0 0 0,1-1 0 0 0,-1 1 0 0 0,0-1 0 0 0,0 1 0 0 0,0-1 0 0 0,1 1 0 0 0,-1 0-1 0 0,0-1 1 0 0,1 1 0 0 0,-1 0 0 0 0,0-1 0 0 0,1 1 0 0 0,-1 0 0 0 0,0-1 0 0 0,1 1 0 0 0,-1 0 0 0 0,0 0 0 0 0,1-1 0 0 0,-1 1 0 0 0,1 0 0 0 0,-1 0 0 0 0,1 0 0 0 0,-1 0-1 0 0,1-1 1 0 0,-1 1 0 0 0,1 0 0 0 0,-1 0 0 0 0,0 0 0 0 0,1 0 0 0 0,-1 0 0 0 0,1 0 0 0 0,-1 0 0 0 0,1 1 0 0 0,-1-1 0 0 0,1 0 0 0 0,-1 0 0 0 0,1 0 0 0 0,-1 0 0 0 0,1 0-1 0 0,-1 1 1 0 0,0-1 0 0 0,1 0 0 0 0,-1 0 0 0 0,0 1 0 0 0,1 0 0 0 0,1 0 5 0 0,-1 0-1 0 0,0 0 1 0 0,0 1 0 0 0,0-1-1 0 0,0 1 1 0 0,0-1 0 0 0,0 1-1 0 0,-1 0 1 0 0,1-1 0 0 0,-1 1-1 0 0,1-1 1 0 0,0 4 0 0 0,7 64 65 0 0,6 46-2 0 0,36 216 97 0 0,-45-306-125 0 0,2-1 1 0 0,17 41-1 0 0,-14-42-34 0 0,-2 2 0 0 0,10 40-1 0 0,-16-57-12 0 0,-1 1 0 0 0,0-1 0 0 0,-1 0 0 0 0,0 0 0 0 0,0 0 0 0 0,-1 1-1 0 0,0-1 1 0 0,-1 0 0 0 0,1 0 0 0 0,-1 0 0 0 0,-1 0 0 0 0,-4 10 0 0 0,5-14 2 0 0,-1-1 1 0 0,1 1 0 0 0,-1-1-1 0 0,1 0 1 0 0,-1 0 0 0 0,0 0-1 0 0,0 0 1 0 0,0-1 0 0 0,0 1-1 0 0,-1-1 1 0 0,1 0 0 0 0,-1 0-1 0 0,1 0 1 0 0,-1 0 0 0 0,0 0-1 0 0,-4 0 1 0 0,-6 2 23 0 0,1 0 0 0 0,-1-1 0 0 0,-19 1 0 0 0,21-3-12 0 0,1 0 0 0 0,-1-1 1 0 0,1-1-1 0 0,-1 0 0 0 0,0 0 0 0 0,1-1 1 0 0,0-1-1 0 0,-1 0 0 0 0,1 0 0 0 0,0-1 0 0 0,0-1 1 0 0,1 0-1 0 0,-14-8 0 0 0,15 7 22 0 0,1 0-1 0 0,1 0 1 0 0,-1-1 0 0 0,1 1-1 0 0,0-2 1 0 0,1 1 0 0 0,-1-1 0 0 0,1 0-1 0 0,1 0 1 0 0,0-1 0 0 0,0 0-1 0 0,1 0 1 0 0,0 0 0 0 0,0 0-1 0 0,1-1 1 0 0,-2-9 0 0 0,3 8-30 0 0,0 1 1 0 0,1-1 0 0 0,0 0-1 0 0,1 0 1 0 0,0 1 0 0 0,0-1-1 0 0,2 0 1 0 0,-1 1 0 0 0,1-1-1 0 0,1 1 1 0 0,0-1 0 0 0,5-11-1 0 0,-5 14-26 0 0,1 1 1 0 0,0-1-1 0 0,1 0 0 0 0,-1 1 0 0 0,1 0 0 0 0,1 0 0 0 0,0 1 1 0 0,0 0-1 0 0,0 0 0 0 0,0 0 0 0 0,1 0 0 0 0,0 1 0 0 0,0 0 1 0 0,1 1-1 0 0,11-6 0 0 0,6 0-401 0 0,0 1 0 0 0,0 1 0 0 0,51-8-1 0 0,28 6-6244 0 0,-86 10 4417 0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5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 3481 0 0,'0'-1'302'0'0,"2"-1"997"0"0,-1 0 0 0 0,1 0 0 0 0,-1 0 0 0 0,0 0 0 0 0,1 0 0 0 0,-1 0 0 0 0,0-1 0 0 0,-1 1 0 0 0,2-5 0 0 0,-2 7-1264 0 0,0 0-1 0 0,0 0 1 0 0,0 0 0 0 0,0 0 0 0 0,0-1-1 0 0,0 1 1 0 0,1 0 0 0 0,-1 0 0 0 0,0 0 0 0 0,0 0-1 0 0,0 0 1 0 0,0-1 0 0 0,0 1 0 0 0,0 0-1 0 0,0 0 1 0 0,0 0 0 0 0,1 0 0 0 0,-1 0-1 0 0,0 0 1 0 0,0 0 0 0 0,0 0 0 0 0,0 0-1 0 0,0-1 1 0 0,1 1 0 0 0,-1 0 0 0 0,0 0-1 0 0,0 0 1 0 0,0 0 0 0 0,0 0 0 0 0,0 0-1 0 0,1 0 1 0 0,-1 0 0 0 0,0 0 0 0 0,0 0-1 0 0,0 0 1 0 0,0 0 0 0 0,1 0 0 0 0,-1 0 0 0 0,0 0-1 0 0,0 0 1 0 0,0 1 0 0 0,0-1 0 0 0,0 0-1 0 0,1 0 1 0 0,-1 0 0 0 0,0 0 0 0 0,0 0-1 0 0,0 0 1 0 0,0 0 0 0 0,0 0 0 0 0,1 1-1 0 0,7 5 475 0 0,-6-5-350 0 0,26 23 857 0 0,-1 2 0 0 0,32 37 0 0 0,41 67 418 0 0,-80-102-1305 0 0,-2 1-1 0 0,-1 0 0 0 0,-1 2 0 0 0,-1 0 0 0 0,-2 0 0 0 0,-1 1 1 0 0,-1 1-1 0 0,-2 0 0 0 0,7 54 0 0 0,-2 58 225 0 0,4 35 366 0 0,-9-119-611 0 0,-3 0-1 0 0,-2-1 1 0 0,-3 2-1 0 0,-8 62 1 0 0,6-111-232 0 0,-1 0 1 0 0,-1 0-1 0 0,0-1 1 0 0,-1 0-1 0 0,0 0 1 0 0,-1 0-1 0 0,0 0 1 0 0,-1 0-1 0 0,0-1 1 0 0,-10 13-1 0 0,8-14-929 0 0,-1 1 0 0 0,-1-1-1 0 0,1 0 1 0 0,-2-1-1 0 0,-18 13 1 0 0,4-5-1959 0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1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70 281 512 0 0,'-32'-134'7698'0'0,"24"92"-5375"0"0,-8-62 3912 0 0,13 112-5799 0 0,0 0 0 0 0,1 0 0 0 0,0 0 0 0 0,0 1 0 0 0,0 9 0 0 0,3 32 352 0 0,7 50 0 0 0,9 73-42 0 0,-8-66-462 0 0,12 194 298 0 0,-8-100-345 0 0,7-32-43 0 0,1 1 21 0 0,-17-114-199 0 0,9 161 211 0 0,-11-138-143 0 0,6 155 75 0 0,-1-176-83 0 0,26 105 0 0 0,-21-112 45 0 0,-8-35-77 0 0,-2-10-7 0 0,0 1 1 0 0,-1 0-1 0 0,2 12 0 0 0,-3-19-40 0 0,0 0 0 0 0,0 0 0 0 0,0 0 0 0 0,0 0 0 0 0,0 0 0 0 0,-1 1 0 0 0,1-1 0 0 0,0 0 0 0 0,0 0-1 0 0,0 0 1 0 0,0 0 0 0 0,0 0 0 0 0,0 0 0 0 0,0 0 0 0 0,0 0 0 0 0,0 0 0 0 0,0 0 0 0 0,0 0 0 0 0,0 0-1 0 0,0 1 1 0 0,0-1 0 0 0,1 0 0 0 0,-1 0 0 0 0,0 0 0 0 0,0 0 0 0 0,0 0 0 0 0,0 0 0 0 0,0 0 0 0 0,0 0 0 0 0,0 0-1 0 0,0 0 1 0 0,0 0 0 0 0,0 0 0 0 0,0 0 0 0 0,0 0 0 0 0,0 0 0 0 0,0 0 0 0 0,0 0 0 0 0,0 1 0 0 0,0-1-1 0 0,0 0 1 0 0,1 0 0 0 0,-1 0 0 0 0,0 0 0 0 0,0 0 0 0 0,0 0 0 0 0,0 0 0 0 0,0 0 0 0 0,0 0 0 0 0,0 0-1 0 0,0 0 1 0 0,0 0 0 0 0,0 0 0 0 0,0 0 0 0 0,0 0 0 0 0,0 0 0 0 0,1 0 0 0 0,-1 0 0 0 0,0 0 0 0 0,0 0-1 0 0,0-1 1 0 0,0 1 0 0 0,0 0 0 0 0,0 0 0 0 0,0 0 0 0 0,2 0-193 0 0,0 5 126 0 0,-2-2-37 0 0,1 14-1167 0 0,0-17 872 0 0,-1 1 0 0 0,1-1 0 0 0,-1 1-1 0 0,1-1 1 0 0,-1 1 0 0 0,1-1 0 0 0,-1 1 0 0 0,1-1-1 0 0,-1 1 1 0 0,1-1 0 0 0,0 1 0 0 0,-1-1-1 0 0,1 0 1 0 0,-1 0 0 0 0,1 1 0 0 0,0-1-1 0 0,0 0 1 0 0,-1 0 0 0 0,1 0 0 0 0,0 1 0 0 0,-1-1-1 0 0,2 0 1 0 0,5 0-4304 0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0.4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 32 512 0 0,'-2'0'85'0'0,"0"-1"0"0"0,0 0 0 0 0,0 0 0 0 0,0 0 0 0 0,1 0 0 0 0,-1 0 0 0 0,0 0 0 0 0,1 0 0 0 0,-3-3 0 0 0,3 4 46 0 0,1 0 0 0 0,0-1 0 0 0,0 1 0 0 0,-1 0 0 0 0,1-1 0 0 0,0 1 0 0 0,-1 0 0 0 0,1-1 0 0 0,0 1 0 0 0,0-1 0 0 0,0 1-1 0 0,-1 0 1 0 0,1-1 0 0 0,0 1 0 0 0,0-1 0 0 0,0 1 0 0 0,0-1 0 0 0,0 1 0 0 0,0 0 0 0 0,0-1 0 0 0,0 1 0 0 0,0-1 0 0 0,0 1-1 0 0,0-1 1 0 0,0 1 0 0 0,0-1 0 0 0,0 1 0 0 0,0 0 0 0 0,1-1 0 0 0,-1 1 0 0 0,0-1 0 0 0,0 1 0 0 0,0 0 0 0 0,1-1 0 0 0,-1 1 0 0 0,0 0-1 0 0,0-1 1 0 0,1 1 0 0 0,-1 0 0 0 0,0-1 0 0 0,1 1 0 0 0,-1 0 0 0 0,0-1 0 0 0,1 1 0 0 0,-1 0 0 0 0,1 0 0 0 0,-1 0 0 0 0,0-1-1 0 0,2 1 1 0 0,-2 0-77 0 0,0 0-1 0 0,0 0 0 0 0,0 0 0 0 0,1-1 1 0 0,-1 1-1 0 0,0 0 0 0 0,0 0 0 0 0,1 0 1 0 0,-1 0-1 0 0,0 0 0 0 0,0 0 0 0 0,1 0 1 0 0,-1 0-1 0 0,0 0 0 0 0,0 0 0 0 0,1 0 1 0 0,-1 0-1 0 0,0 0 0 0 0,1 0 0 0 0,-1 0 1 0 0,0 0-1 0 0,0 0 0 0 0,1 0 0 0 0,-1 0 1 0 0,0 0-1 0 0,0 1 0 0 0,0-1 0 0 0,1 0 1 0 0,-1 0-1 0 0,0 0 0 0 0,0 0 0 0 0,1 0 1 0 0,-1 1-1 0 0,0-1 0 0 0,0 0 0 0 0,0 0 1 0 0,0 0-1 0 0,1 1 0 0 0,-1-1 0 0 0,0 0 1 0 0,0 0-1 0 0,0 1 0 0 0,0-1 0 0 0,0 0 1 0 0,0 0-1 0 0,0 1 0 0 0,0-1 0 0 0,0 0 1 0 0,0 0-1 0 0,0 1 0 0 0,0-1 0 0 0,0 1 1 0 0,0 18 34 0 0,-1-11 62 0 0,0-2 134 0 0,1-6-261 0 0,0 1-1 0 0,0-1 1 0 0,0 0 0 0 0,0 0-1 0 0,-1 0 1 0 0,1 0-1 0 0,0 0 1 0 0,0 1 0 0 0,0-1-1 0 0,0 0 1 0 0,0 0-1 0 0,0 0 1 0 0,0 0 0 0 0,0 1-1 0 0,0-1 1 0 0,0 0-1 0 0,0 0 1 0 0,0 0 0 0 0,0 0-1 0 0,0 1 1 0 0,0-1-1 0 0,0 0 1 0 0,0 0 0 0 0,0 0-1 0 0,0 0 1 0 0,1 1-1 0 0,-1-1 1 0 0,0 0 0 0 0,0 0-1 0 0,0 0 1 0 0,0 0-1 0 0,0 0 1 0 0,0 1 0 0 0,0-1-1 0 0,1 0 1 0 0,-1 0-1 0 0,0 0 1 0 0,1 1 108 0 0,1 0-1 0 0,-1-1 1 0 0,1 1 0 0 0,-1-1 0 0 0,1 1-1 0 0,-1-1 1 0 0,1 0 0 0 0,-1 0-1 0 0,1 0 1 0 0,0 1 0 0 0,-1-1 0 0 0,1-1-1 0 0,-1 1 1 0 0,1 0 0 0 0,-1 0-1 0 0,4-1 1 0 0,11 0 103 0 0,15 2 29 0 0,49-3 0 0 0,-14-1-147 0 0,219 9 76 0 0,-171-11-41 0 0,-27 0 61 0 0,347 1 197 0 0,-99 7-347 0 0,-332-3-63 0 0,309 10 4 0 0,-30 13-24 0 0,-149-14 58 0 0,60 5-46 0 0,-38-10 53 0 0,-23-2-10 0 0,19-3 3 0 0,-56-2-46 0 0,5 5-28 0 0,58-1 80 0 0,-32 1-70 0 0,-6 0 42 0 0,189-4-18 0 0,-242 3 51 0 0,94 6-61 0 0,9 2 9 0 0,-18-3-62 0 0,64-1 108 0 0,-91-5-14 0 0,37-7-30 0 0,-20 0 39 0 0,-3 2-33 0 0,54 2-18 0 0,23 5-66 0 0,-57-3-8 0 0,150 0 127 0 0,34-2-6 0 0,-187 0 16 0 0,-1 0-33 0 0,22 0 25 0 0,-31-1-64 0 0,249 6 30 0 0,-100-1-57 0 0,68-5-53 0 0,-197 1 122 0 0,115-1 61 0 0,-92 6-100 0 0,-97 0 16 0 0,105 9-36 0 0,-33 0 55 0 0,-54-5-36 0 0,55 1 15 0 0,-43-5-49 0 0,77-1 86 0 0,-10-5 76 0 0,-17 1-90 0 0,26 4-30 0 0,-70 2 28 0 0,20 4-43 0 0,-17-1 23 0 0,229 4-41 0 0,-254-7 41 0 0,93 0 2 0 0,175-12 76 0 0,-130 4-88 0 0,-157 5 35 0 0,227-5-22 0 0,22 2-4 0 0,-6 7-64 0 0,2-7 67 0 0,-244 1-25 0 0,98-4 92 0 0,101-2-79 0 0,-215 7 82 0 0,317 2-83 0 0,-156 0-52 0 0,-4 10 33 0 0,-131-5-23 0 0,61 11-218 0 0,-23-2-542 0 0,-102-12-614 0 0,0 1-1 0 0,-1 2 0 0 0,48 14 1 0 0,-59-12-347 0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1.7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97 512 0 0,'1'-19'477'0'0,"0"16"-160"0"0,0-1 0 0 0,-1 0 0 0 0,0 0 0 0 0,0 1 0 0 0,0-1 0 0 0,0 0 0 0 0,0 0 0 0 0,-1 1 0 0 0,0-1 0 0 0,0 0 0 0 0,0 1 0 0 0,-2-6 0 0 0,-10-9 3105 0 0,8 12-619 0 0,6 9 857 0 0,14 17-1130 0 0,-13-18-2425 0 0,0 0 0 0 0,1 0 0 0 0,-1 1 0 0 0,-1-1 0 0 0,1 0 0 0 0,0 1 0 0 0,-1 0 0 0 0,1-1 0 0 0,-1 1 0 0 0,2 4 0 0 0,2 22 109 0 0,-1 0-1 0 0,-1 0 1 0 0,-1 32-1 0 0,1 16-89 0 0,4 185 570 0 0,-7-231-651 0 0,3 11 54 0 0,1-1 0 0 0,10 44 0 0 0,0 7 60 0 0,-6-46-5 0 0,20 66 1 0 0,6 28 84 0 0,21 214 611 0 0,-49-323-776 0 0,2 0 0 0 0,15 40 1 0 0,30 56 98 0 0,5 13-107 0 0,-50-115-27 0 0,8 37 0 0 0,-8-2 8 0 0,-6-39-37 0 0,0 1-7 0 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3.60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47 195 512 0 0,'2'-4'268'0'0,"-1"1"-1"0"0,0-1 1 0 0,0 1 0 0 0,0 0 0 0 0,-1-1-1 0 0,0 0 1 0 0,1 1 0 0 0,-1-1-1 0 0,0 1 1 0 0,0-1 0 0 0,-1 1-1 0 0,1-1 1 0 0,-1 1 0 0 0,0-1-1 0 0,0 1 1 0 0,-2-6 0 0 0,0 2 339 0 0,-1 1 1 0 0,1-1 0 0 0,-1 1-1 0 0,-1 0 1 0 0,1 0-1 0 0,-1 1 1 0 0,-5-6-1 0 0,9 10-463 0 0,0 0-1 0 0,1 1 1 0 0,-1-1-1 0 0,0 0 0 0 0,1 0 1 0 0,-1 0-1 0 0,0 1 0 0 0,1-1 1 0 0,0 0-1 0 0,-1 0 1 0 0,1 0-1 0 0,-1 0 0 0 0,1 0 1 0 0,0 0-1 0 0,0 0 0 0 0,-1 0 1 0 0,1 0-1 0 0,0 0 1 0 0,0 0-1 0 0,0 0 0 0 0,0 0 1 0 0,0 0-1 0 0,0 0 0 0 0,1-1 1 0 0,-1 0 30 0 0,1 1 1 0 0,0-1-1 0 0,0 0 0 0 0,0 1 1 0 0,0-1-1 0 0,0 1 0 0 0,0-1 1 0 0,1 1-1 0 0,-1 0 1 0 0,0-1-1 0 0,1 1 0 0 0,1-1 1 0 0,4-3 272 0 0,1 1 1 0 0,-1 0-1 0 0,1 0 0 0 0,9-3 1 0 0,-2 0 813 0 0,-26 11 320 0 0,7-3-1510 0 0,1 1 0 0 0,0 0 0 0 0,-1 0 0 0 0,1 1 1 0 0,0-1-1 0 0,0 0 0 0 0,1 1 0 0 0,-1 0 0 0 0,0 0 1 0 0,1 0-1 0 0,-3 4 0 0 0,4-5-40 0 0,0-1 1 0 0,1 1-1 0 0,-1-1 0 0 0,1 1 1 0 0,-1-1-1 0 0,1 1 1 0 0,-1-1-1 0 0,1 1 0 0 0,0-1 1 0 0,0 1-1 0 0,0 0 1 0 0,0-1-1 0 0,0 1 0 0 0,0-1 1 0 0,1 1-1 0 0,-1-1 0 0 0,0 1 1 0 0,1-1-1 0 0,-1 1 1 0 0,1-1-1 0 0,0 1 0 0 0,-1-1 1 0 0,1 1-1 0 0,0-1 1 0 0,0 0-1 0 0,0 0 0 0 0,0 1 1 0 0,0-1-1 0 0,0 0 0 0 0,2 1 1 0 0,3 5 96 0 0,1-1 1 0 0,-1 2-1 0 0,8 11 1 0 0,-12-16-94 0 0,0 1 0 0 0,0-1 0 0 0,-1 1 0 0 0,1 0 0 0 0,-1-1 1 0 0,0 1-1 0 0,0 0 0 0 0,-1 0 0 0 0,1 0 0 0 0,-1 8 0 0 0,0 2 37 0 0,-1 1 0 0 0,2-1 0 0 0,0 1 0 0 0,1-1 0 0 0,0 0 0 0 0,1 1 0 0 0,10 25 0 0 0,13 22 72 0 0,20 73-1 0 0,-35-95-92 0 0,-2 1-1 0 0,-2 0 1 0 0,3 43 0 0 0,-10-46-36 0 0,0-23 22 0 0,0 0 0 0 0,5 27 0 0 0,-4-39-25 0 0,-1 0-1 0 0,1 0 1 0 0,0 0-1 0 0,-1-1 1 0 0,1 1-1 0 0,1 0 1 0 0,-1 0-1 0 0,0-1 1 0 0,1 1-1 0 0,-1-1 1 0 0,1 1-1 0 0,3 2 1 0 0,-5-5-10 0 0,0 1 0 0 0,0-1 1 0 0,1 0-1 0 0,-1 0 0 0 0,0 0 0 0 0,0 0 1 0 0,1 0-1 0 0,-1 1 0 0 0,0-1 1 0 0,0 0-1 0 0,1 0 0 0 0,-1 0 1 0 0,0 0-1 0 0,0 0 0 0 0,1 0 1 0 0,-1 0-1 0 0,0 0 0 0 0,1 0 0 0 0,-1 0 1 0 0,0 0-1 0 0,0 0 0 0 0,1 0 1 0 0,-1 0-1 0 0,0 0 0 0 0,0-1 1 0 0,1 1-1 0 0,-1 0 0 0 0,0 0 1 0 0,0 0-1 0 0,1 0 0 0 0,-1 0 0 0 0,0-1 1 0 0,0 1-1 0 0,1 0 0 0 0,-1 0 1 0 0,0 0-1 0 0,0-1 0 0 0,0 1 1 0 0,0 0-1 0 0,1 0 0 0 0,-1-1 1 0 0,0 1-1 0 0,0 0 0 0 0,0 0 0 0 0,0-1 1 0 0,0 1-1 0 0,0 0 0 0 0,0 0 1 0 0,0-1-1 0 0,0 1 0 0 0,0 0 1 0 0,0-1-1 0 0,0 1-2 0 0,0 0 0 0 0,0-1 0 0 0,0 1 0 0 0,0 0 0 0 0,0 0 0 0 0,0-1 0 0 0,0 1 0 0 0,0 0 0 0 0,0 0 0 0 0,0 0 0 0 0,0-1 0 0 0,0 1 0 0 0,0 0 0 0 0,0 0 0 0 0,0 0 0 0 0,0 0 0 0 0,-1-1 0 0 0,1 1 0 0 0,0 0 0 0 0,0 0 0 0 0,0 0 0 0 0,0 0 0 0 0,0-1 0 0 0,-1 1 0 0 0,1 0 0 0 0,0 0 0 0 0,0 0 0 0 0,0 0 0 0 0,0 0 0 0 0,-1 0-1 0 0,1 0 1 0 0,0 0 0 0 0,0 0 0 0 0,0 0 0 0 0,-1 0 0 0 0,1 0 0 0 0,0-1 0 0 0,0 1 0 0 0,-1 0 0 0 0,1 1 0 0 0,0-1 0 0 0,0 0 0 0 0,0 0 0 0 0,-1 0 0 0 0,1 0 0 0 0,0 0 0 0 0,0 0 0 0 0,0 0 0 0 0,-1 0 0 0 0,1 0 0 0 0,0 0 0 0 0,0 0 0 0 0,0 0 0 0 0,0 1 0 0 0,-1-1 0 0 0,1 0 0 0 0,0 0 0 0 0,0 0 0 0 0,0 0 0 0 0,0 1 0 0 0,0-1 0 0 0,-1 0 0 0 0,1 0 0 0 0,0 0 0 0 0,0 1 0 0 0,-2 0-39 0 0,0-1 1 0 0,0 1-1 0 0,0 0 1 0 0,0-1-1 0 0,0 1 1 0 0,0-1-1 0 0,0 0 1 0 0,0 0-1 0 0,-3 0 1 0 0,5 0-13 0 0,2-1-208 0 0,0-1 127 0 0,0 1 0 0 0,1-1 0 0 0,-1 1 0 0 0,1 0 0 0 0,-1 0 0 0 0,5-1 0 0 0,6-3-341 0 0,-9 4 101 0 0,0-1 1 0 0,0 1-1 0 0,0 0 1 0 0,1 0 0 0 0,5 0-1 0 0,-4 5-3277 0 0,-4-1 1601 0 0,1-1 17 0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5.5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211 0 512 0 0,'-16'0'228'0'0,"0"1"0"0"0,0 1-1 0 0,1 0 1 0 0,-25 7 0 0 0,38-9-202 0 0,-50 13 324 0 0,46-12 127 0 0,1 0-1 0 0,-1-1 0 0 0,0 0 0 0 0,1 0 1 0 0,-1 0-1 0 0,0 0 0 0 0,-6-2 0 0 0,12 2-425 0 0,0 0 1 0 0,0 0-1 0 0,0 0 0 0 0,0 0 0 0 0,0-1 0 0 0,0 1 0 0 0,0 0 0 0 0,0 0 0 0 0,0 0 1 0 0,0 0-1 0 0,0 0 0 0 0,0 0 0 0 0,0 0 0 0 0,0 0 0 0 0,0 0 0 0 0,0 0 0 0 0,0 0 1 0 0,0 0-1 0 0,0 0 0 0 0,0 0 0 0 0,0-1 0 0 0,0 1 0 0 0,0 0 0 0 0,0 0 1 0 0,0 0-1 0 0,0 0 0 0 0,0 0 0 0 0,0 0 0 0 0,-1 0 0 0 0,1 0 0 0 0,0 0 0 0 0,0 0 1 0 0,0 0-1 0 0,0 0 0 0 0,0 0 0 0 0,0 0 0 0 0,0 0 0 0 0,0 0 0 0 0,0 0 1 0 0,0 0-1 0 0,0 0 0 0 0,0 0 0 0 0,0 0 0 0 0,0 0 0 0 0,0 0 0 0 0,0 0 0 0 0,-1 0 1 0 0,12-2 1008 0 0,16 3-48 0 0,15 12-41 0 0,-27-8-807 0 0,-1 0 1 0 0,17 2-1 0 0,32 3 502 0 0,1-3 1 0 0,105-2-1 0 0,226-9 985 0 0,-270 5-1508 0 0,9 0-26 0 0,24-2-56 0 0,53-3 9 0 0,-93 2-96 0 0,7 1 134 0 0,67-6 22 0 0,-12 1 102 0 0,-20 6-125 0 0,-43 2-106 0 0,86 3-35 0 0,-155-4 18 0 0,55 2 121 0 0,49 1-85 0 0,83 3 67 0 0,-64-4-64 0 0,92-3 121 0 0,-43-1-43 0 0,-74-2-35 0 0,159-2-47 0 0,84 6-89 0 0,-310-1 81 0 0,65 3 2 0 0,166 0 29 0 0,-207-3-62 0 0,205-2 113 0 0,-44 1 143 0 0,-182-1-181 0 0,245 2 54 0 0,-226 1-78 0 0,85 1 25 0 0,134 7-51 0 0,22 7-42 0 0,-66-9 33 0 0,28 0 116 0 0,-40-3-141 0 0,-135-3 3 0 0,375 1-1 0 0,-178-5 38 0 0,-226 1 26 0 0,64-2-45 0 0,-13 1 73 0 0,-28 2-107 0 0,508-6 128 0 0,-457 8-48 0 0,618-4 286 0 0,-740 2-303 0 0,123 5 72 0 0,-37 1-81 0 0,43 4 1 0 0,49 6-53 0 0,-153-7 28 0 0,62 2 59 0 0,39-3 14 0 0,49 1-53 0 0,-114-2 15 0 0,-13 1 33 0 0,-68-7-73 0 0,165 10-54 0 0,11 2 71 0 0,-63-7 78 0 0,7-1-93 0 0,5 0 30 0 0,115-3-43 0 0,-233-2 30 0 0,120-13 105 0 0,-100 7-48 0 0,93 0 0 0 0,-121 8-64 0 0,206 13-101 0 0,-206-12 104 0 0,0-1 0 0 0,0-2-1 0 0,58-8 1 0 0,-68 7-125 0 0,-1 0 1 0 0,1 2-1 0 0,20 3 1 0 0,16-1-554 0 0,-52-2 521 0 0,0-1 0 0 0,0 1 0 0 0,0-1 0 0 0,1 0 0 0 0,-1-1-1 0 0,0 1 1 0 0,-1-1 0 0 0,1 0 0 0 0,8-4 0 0 0,-9 3-1006 0 0,1 0-1 0 0,-1 0 1 0 0,0 0 0 0 0,0-1-1 0 0,6-6 1 0 0,-7 6-236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1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3105 0 0,'-2'18'7431'0'0,"0"0"-4084"0"0,0-10-2924 0 0,1 0-1 0 0,1 0 1 0 0,-1 12 0 0 0,5 24 66 0 0,2-1 0 0 0,1 0-1 0 0,17 51 1 0 0,-23-89-476 0 0,1 0-1 0 0,0 0 1 0 0,0 0 0 0 0,1 0-1 0 0,0-1 1 0 0,-1 1 0 0 0,1-1-1 0 0,1 0 1 0 0,-1 1-1 0 0,1-1 1 0 0,-1-1 0 0 0,1 1-1 0 0,0 0 1 0 0,8 4 0 0 0,-9-6-40 0 0,1-1-1 0 0,-1 1 1 0 0,1-1 0 0 0,-1 0 0 0 0,1 1 0 0 0,0-2 0 0 0,0 1 0 0 0,0 0 0 0 0,0-1 0 0 0,-1 0 0 0 0,1 0 0 0 0,0 0 0 0 0,0 0 0 0 0,0 0 0 0 0,0-1 0 0 0,0 0 0 0 0,-1 0-1 0 0,1 0 1 0 0,0 0 0 0 0,6-3 0 0 0,62-35-5391 0 0,-50 28 2280 0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7.0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13 512 0 0,'0'-1'94'0'0,"0"0"-1"0"0,0 1 1 0 0,0-1-1 0 0,0 1 1 0 0,1-1-1 0 0,-1 1 1 0 0,0-1 0 0 0,0 1-1 0 0,1-1 1 0 0,-1 1-1 0 0,0-1 1 0 0,1 1-1 0 0,-1-1 1 0 0,0 1-1 0 0,1-1 1 0 0,-1 1 0 0 0,1-1-1 0 0,-1 1 1 0 0,1 0-1 0 0,-1-1 1 0 0,0 1-1 0 0,1 0 1 0 0,0-1-1 0 0,-1 1 1 0 0,1 0 0 0 0,-1 0-1 0 0,1 0 1 0 0,-1 0-1 0 0,1-1 1 0 0,-1 1-1 0 0,1 0 1 0 0,0 0-1 0 0,-1 0 1 0 0,1 0-1 0 0,-1 0 1 0 0,7 3 8293 0 0,-2 5-7571 0 0,-3-6-508 0 0,-1-1 1 0 0,1 1 0 0 0,0 0-1 0 0,0-1 1 0 0,0 1-1 0 0,1-1 1 0 0,-1 1 0 0 0,0-1-1 0 0,4 1 1 0 0,-4-1-64 0 0,0 0 1 0 0,0 0-1 0 0,0 0 1 0 0,0 0-1 0 0,0 1 1 0 0,0-1-1 0 0,3 3 1 0 0,-5-3-205 0 0,1 0 1 0 0,-1 0-1 0 0,1 0 0 0 0,-1 0 0 0 0,1 0 1 0 0,-1 0-1 0 0,1 0 0 0 0,-1 0 1 0 0,0 0-1 0 0,0 0 0 0 0,1 0 0 0 0,-1 0 1 0 0,0 0-1 0 0,0 0 0 0 0,0 0 1 0 0,0 0-1 0 0,0 0 0 0 0,-1 1 1 0 0,1-1-1 0 0,0 0 0 0 0,-1 1 0 0 0,-9 28 556 0 0,7-24-496 0 0,1 0 0 0 0,0 0 1 0 0,0 1-1 0 0,-2 11 0 0 0,4 0 116 0 0,0-1-1 0 0,1 1 1 0 0,1 0 0 0 0,0-1-1 0 0,2 1 1 0 0,6 18-1 0 0,-7-21-138 0 0,-1-5 15 0 0,-1 1-1 0 0,0 0 1 0 0,-1-1-1 0 0,0 1 1 0 0,0 0 0 0 0,-3 11-1 0 0,1-10-17 0 0,1 0-1 0 0,1 1 1 0 0,0-1 0 0 0,2 18 0 0 0,3-9-4 0 0,0-1 1 0 0,2-1 0 0 0,12 27 0 0 0,-10-26-17 0 0,-1 0 0 0 0,-1 1 0 0 0,6 23 1 0 0,0 32 153 0 0,-8-42-63 0 0,0 48 0 0 0,-6-21-58 0 0,-3 29 143 0 0,2-56-155 0 0,2-22-55 0 0,0 0 1 0 0,1 1-1 0 0,0-1 1 0 0,1 0-1 0 0,1 0 0 0 0,4 14 1 0 0,31 69 108 0 0,-25-68-96 0 0,-1 2 0 0 0,7 30 1 0 0,13 91 41 0 0,-29-124-59 0 0,-1 0 0 0 0,0 1 0 0 0,-5 46 0 0 0,1-52-19 0 0,1 35 0 0 0,2-40 2 0 0,1 1-1 0 0,1-1 1 0 0,0 0 0 0 0,1-1 0 0 0,6 18-1 0 0,8 15 14 0 0,-6-16-7 0 0,9 21 19 0 0,-16-41-15 0 0,0 1-15 0 0,25 76 67 0 0,-22-63-101 0 0,-3-9 43 0 0,0 0-1 0 0,2 23 1 0 0,-6-28-4 0 0,0-1 0 0 0,-2 25 0 0 0,0-29-11 0 0,0 0-1 0 0,-1 1 0 0 0,1-1 0 0 0,-2 0 1 0 0,1 0-1 0 0,-1-1 0 0 0,0 1 0 0 0,0 0 0 0 0,-8 10 1 0 0,-5 5-19 0 0,11-16 6 0 0,0 0-1 0 0,0 0 1 0 0,1 1-1 0 0,0 0 1 0 0,0 0-1 0 0,0 0 1 0 0,1 0-1 0 0,0 1 1 0 0,1-1-1 0 0,-2 9 1 0 0,4-15 16 0 0,0 1 1 0 0,0 0-1 0 0,0-1 0 0 0,0 1 1 0 0,0 0-1 0 0,1-1 0 0 0,-1 1 1 0 0,0-1-1 0 0,1 1 0 0 0,0-1 1 0 0,-1 1-1 0 0,1-1 0 0 0,0 1 1 0 0,0-1-1 0 0,0 0 0 0 0,-1 1 1 0 0,2-1-1 0 0,-1 0 1 0 0,0 0-1 0 0,0 1 0 0 0,0-1 1 0 0,2 1-1 0 0,3 2-71 0 0,1 1 0 0 0,0-1 0 0 0,11 4 0 0 0,4 4-383 0 0,-20-11 262 0 0,-1-1 0 0 0,1 1-1 0 0,-1 0 1 0 0,1 0 0 0 0,-1 0 0 0 0,0 1-1 0 0,0-1 1 0 0,1 0 0 0 0,-1 0-1 0 0,1 3 1 0 0,-4 1-4023 0 0,-10 1-1760 0 0,5-4 4108 0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4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5 512 0 0,'-4'-3'512'0'0,"-3"2"817"0"0,-1 1-1089 0 0,3 1 192 0 0,-3 1-368 0 0,3 2-8 0 0,0 0-144 0 0,1 1-112 0 0,2-1-545 0 0,1 0-143 0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8:38.4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64 512 0 0,'-5'-4'821'0'0,"-18"-18"6438"0"0,22 21-6836 0 0,0 0-1 0 0,0 0 0 0 0,0-1 1 0 0,1 1-1 0 0,-1 0 0 0 0,0-1 1 0 0,1 1-1 0 0,-1 0 0 0 0,1-1 1 0 0,-1 1-1 0 0,1-1 0 0 0,0 1 1 0 0,-1-1-1 0 0,1 1 0 0 0,0 0 1 0 0,0-1-1 0 0,0 1 1 0 0,1-3-1 0 0,-1 4-323 0 0,0-1 1 0 0,0 0 0 0 0,1 1-1 0 0,-1-1 1 0 0,0 1-1 0 0,1-1 1 0 0,-1 1 0 0 0,1-1-1 0 0,-1 1 1 0 0,1 0-1 0 0,-1-1 1 0 0,1 1 0 0 0,-1-1-1 0 0,1 1 1 0 0,-1 0-1 0 0,1-1 1 0 0,-1 1 0 0 0,1 0-1 0 0,-1 0 1 0 0,1 0 0 0 0,0-1-1 0 0,-1 1 1 0 0,1 0-1 0 0,0 0 1 0 0,-1 0 0 0 0,1 0-1 0 0,-1 0 1 0 0,1 0-1 0 0,0 0 1 0 0,-1 0 0 0 0,1 0-1 0 0,0 0 1 0 0,-1 1-1 0 0,1-1 1 0 0,-1 0 0 0 0,2 1-1 0 0,1-1 114 0 0,-1 1-1 0 0,1 0 1 0 0,-1 0 0 0 0,1 0-1 0 0,-1 0 1 0 0,0 0 0 0 0,4 3-1 0 0,5 8 122 0 0,-1 0 0 0 0,0 1 0 0 0,-1 0 0 0 0,11 20 0 0 0,2 3-62 0 0,33 52 61 0 0,20 29-70 0 0,-64-102-292 0 0,1 0 0 0 0,0-1 1 0 0,1-1-1 0 0,1 0 0 0 0,20 15 0 0 0,-31-26-54 0 0,0 0 0 0 0,0 0 0 0 0,1-1 0 0 0,-1 1 0 0 0,1 0 0 0 0,6 1 0 0 0,-9-3-66 0 0,-1 0 0 0 0,1 0 1 0 0,0 0-1 0 0,0 0 1 0 0,0 0-1 0 0,0 0 1 0 0,-1 0-1 0 0,1 0 0 0 0,0 0 1 0 0,0 0-1 0 0,0 0 1 0 0,0 0-1 0 0,-1-1 1 0 0,1 1-1 0 0,1-1 0 0 0,-1 1-178 0 0,-1-1-1 0 0,1 0 0 0 0,0 1 0 0 0,-1-1 0 0 0,1 1 0 0 0,-1-1 0 0 0,1 0 0 0 0,-1 0 0 0 0,0 1 0 0 0,1-1 1 0 0,-1 0-1 0 0,0 0 0 0 0,1 1 0 0 0,-1-1 0 0 0,0 0 0 0 0,0 0 0 0 0,0 0 0 0 0,1-1 0 0 0,-1-5-2432 0 0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8:38.69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204 10 2304 0 0,'-3'-10'12630'0'0,"-3"21"-8551"0"0,-4 22-2912 0 0,-121 454 1323 0 0,126-465-2856 0 0,0-5-69 0 0,-8 22 0 0 0,11-34-389 0 0,0 0 1 0 0,-1-1-1 0 0,1 1 0 0 0,-1-1 0 0 0,-4 5 1 0 0,-1-3-4613 0 0,5-5 3686 0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8:38.9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 16 1864 0 0,'-1'-15'10762'0'0,"1"22"-8483"0"0,-1 103 2352 0 0,-2 57-3102 0 0,2-132-955 0 0,-2 35-191 0 0,0 60 173 0 0,4-113-615 0 0,1 0 0 0 0,0 0 0 0 0,1 0 1 0 0,1 0-1 0 0,7 22 0 0 0,-10-38-83 0 0,8 18-685 0 0,-4-15-3753 0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8:39.1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70 181 648 0 0,'-7'0'2305'0'0,"0"0"0"0"0,0 0 0 0 0,0-1 0 0 0,0 0 0 0 0,-11-3 0 0 0,1 0 2514 0 0,24 5-4107 0 0,1 0 0 0 0,0-1 0 0 0,-1 0 0 0 0,1 0-1 0 0,-1-1 1 0 0,9-1 0 0 0,50-14-306 0 0,-27 6 111 0 0,565-121 391 0 0,-587 127-1101 0 0,-10 2-124 0 0,1 0 1 0 0,0 0-1 0 0,0 1 1 0 0,-1 0-1 0 0,10 0 0 0 0,-16 1 263 0 0,-1 0 0 0 0,0 0 0 0 0,0 0 0 0 0,1 0-1 0 0,-1 0 1 0 0,0 0 0 0 0,0 0 0 0 0,0 0-1 0 0,1 0 1 0 0,-1 0 0 0 0,0 0 0 0 0,0 0 0 0 0,1 0-1 0 0,-1 1 1 0 0,0-1 0 0 0,0 0 0 0 0,0 0 0 0 0,1 0-1 0 0,-1 0 1 0 0,0 0 0 0 0,0 0 0 0 0,0 1-1 0 0,0-1 1 0 0,1 0 0 0 0,-1 0 0 0 0,0 0 0 0 0,0 1-1 0 0,0-1 1 0 0,0 0 0 0 0,0 0 0 0 0,0 0-1 0 0,0 1 1 0 0,0-1 0 0 0,1 0 0 0 0,-1 0 0 0 0,0 0-1 0 0,0 1 1 0 0,0-1 0 0 0,0 0 0 0 0,0 0-1 0 0,0 1 1 0 0,0-1 0 0 0,0 0 0 0 0,0 0 0 0 0,0 0-1 0 0,-1 1 1 0 0,1-1 0 0 0,0 0 0 0 0,0 0 0 0 0,0 0-1 0 0,0 1 1 0 0,0-1 0 0 0,0 0 0 0 0,0 0-1 0 0,0 0 1 0 0,-1 1 0 0 0,1-1 0 0 0,0 0 0 0 0,0 0-1 0 0,0 0 1 0 0,0 0 0 0 0,-1 1 0 0 0,1-1-1 0 0,-8 8-1193 0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3:56.72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2 512 0 0,'0'0'512'0'0,"0"-2"512"0"0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4:39.8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1 512 0 0,'2'0'0'0'0,"-1"1"136"0"0,2-1-776 0 0,-1 2 640 0 0,-1-2 0 0 0,1 0 0 0 0,-1 0 0 0 0,0 0 0 0 0,1 0 0 0 0,-1 1 0 0 0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21.03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25 18 152 0 0,'-13'-8'0'0'0,"2"-1"152"0"0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3:55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32 512 0 0,'0'-1'369'0'0,"0"0"1"0"0,1 0-1 0 0,-1 0 0 0 0,0 1 0 0 0,0-1 1 0 0,1 0-1 0 0,-1 0 0 0 0,1 1 1 0 0,-1-1-1 0 0,1 0 0 0 0,-1 0 0 0 0,1 1 1 0 0,-1-1-1 0 0,1 1 0 0 0,0-1 0 0 0,-1 0 1 0 0,1 1-1 0 0,0-1 0 0 0,1 0 0 0 0,-2 1 44 0 0,1-1-1 0 0,0 1 0 0 0,0-1 0 0 0,0 1 0 0 0,-1-1 0 0 0,1 0 0 0 0,0 0 0 0 0,0 1 0 0 0,-1-1 0 0 0,1 0 1 0 0,-1 0-1 0 0,1 0 0 0 0,-1 1 0 0 0,1-1 0 0 0,-1 0 0 0 0,2-4 5915 0 0,0 18-5546 0 0,-5 33 124 0 0,3 0-1 0 0,8 75 1 0 0,-1-48-357 0 0,-1 12-171 0 0,1 1-200 0 0,-4 104 0 0 0,-7-134-174 0 0,-1-112-3295 0 0,5 15-2425 0 0,0 27 2598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1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20 9410 0 0,'-14'-8'6955'0'0,"-9"-3"-3770"0"0,23 11-3184 0 0,0 0 0 0 0,0 0 0 0 0,0 0 1 0 0,0 0-1 0 0,0 0 0 0 0,0-1 1 0 0,-1 1-1 0 0,1 0 0 0 0,0 0 0 0 0,0 0 1 0 0,0 0-1 0 0,0 0 0 0 0,0 0 1 0 0,0 0-1 0 0,0 0 0 0 0,0 0 0 0 0,-1 0 1 0 0,1 0-1 0 0,0 0 0 0 0,0 0 1 0 0,0 0-1 0 0,0 0 0 0 0,0 0 0 0 0,0 0 1 0 0,0 0-1 0 0,-1 0 0 0 0,1 0 1 0 0,0 0-1 0 0,0 0 0 0 0,0 0 0 0 0,0 0 1 0 0,0 0-1 0 0,0 1 0 0 0,0-1 1 0 0,0 0-1 0 0,0 0 0 0 0,-1 0 0 0 0,1 0 1 0 0,0 0-1 0 0,0 0 0 0 0,0 0 1 0 0,0 0-1 0 0,0 0 0 0 0,0 0 1 0 0,0 0-1 0 0,0 1 0 0 0,0-1 0 0 0,0 0 1 0 0,0 0-1 0 0,0 0 0 0 0,2 7-464 0 0,7 7-1001 0 0,-1-4-576 0 0,0 0 1 0 0,1 0 0 0 0,0-1-1 0 0,17 14 1 0 0,-15-15 963 0 0,0 0 94 0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3:56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49 235 8 0 0,'-4'-1'1188'0'0,"0"0"0"0"0,0-1 0 0 0,1 1 1 0 0,-1-1-1 0 0,0 1 0 0 0,1-1 0 0 0,-1 0 0 0 0,1 0 0 0 0,0-1 0 0 0,-1 1 1 0 0,-3-5-1 0 0,7 6-1080 0 0,-1 1 1 0 0,1-1 0 0 0,0 0-1 0 0,0 0 1 0 0,-1 0-1 0 0,1 1 1 0 0,0-1 0 0 0,0 0-1 0 0,0 0 1 0 0,0 0-1 0 0,0 0 1 0 0,0 0 0 0 0,0 1-1 0 0,1-1 1 0 0,-1 0-1 0 0,0 0 1 0 0,0 0 0 0 0,1 1-1 0 0,-1-1 1 0 0,0 0-1 0 0,1 0 1 0 0,-1 1 0 0 0,1-2-1 0 0,13-17 746 0 0,-13 18-742 0 0,14-19 302 0 0,4-4-46 0 0,31-31 1 0 0,-43 49-351 0 0,1-1 0 0 0,-1 1 0 0 0,1 0-1 0 0,1 1 1 0 0,-1 0 0 0 0,1 0 0 0 0,0 1 0 0 0,15-5-1 0 0,-9 4 21 0 0,1 2-1 0 0,-1 0 1 0 0,1 0-1 0 0,0 1 0 0 0,26 1 1 0 0,-35 1-32 0 0,0 1 0 0 0,0 0 0 0 0,0 0 1 0 0,0 0-1 0 0,0 1 0 0 0,0 0 0 0 0,0 0 0 0 0,0 1 1 0 0,-1 0-1 0 0,0 0 0 0 0,1 0 0 0 0,-1 1 0 0 0,0 0 1 0 0,10 9-1 0 0,-12-8 28 0 0,0-1 0 0 0,0 1 1 0 0,-1 0-1 0 0,0 0 0 0 0,0 1 0 0 0,-1-1 0 0 0,1 1 1 0 0,-1-1-1 0 0,0 1 0 0 0,-1 0 0 0 0,1 0 1 0 0,-1 0-1 0 0,0 0 0 0 0,-1 0 0 0 0,1 0 1 0 0,-1 0-1 0 0,-1 0 0 0 0,1 0 0 0 0,-1 0 0 0 0,0 0 1 0 0,0-1-1 0 0,0 1 0 0 0,-1 0 0 0 0,0 0 1 0 0,0-1-1 0 0,-1 1 0 0 0,0-1 0 0 0,0 0 0 0 0,-4 6 1 0 0,1-3 35 0 0,0 0 1 0 0,-1-1 0 0 0,0 0 0 0 0,-1 0-1 0 0,1-1 1 0 0,-10 6 0 0 0,-53 28 226 0 0,16-10-76 0 0,39-22-172 0 0,12-7-28 0 0,-1 0 0 0 0,1 1 0 0 0,0 0 0 0 0,0-1 0 0 0,0 1 0 0 0,0 0 0 0 0,1 1 0 0 0,-1-1 0 0 0,-2 3 0 0 0,5-3-28 0 0,5-2-15 0 0,3-2-6 0 0,23-11-99 0 0,50-15 0 0 0,-67 25 113 0 0,0 0 1 0 0,0 0-1 0 0,1 1 0 0 0,-1 1 1 0 0,1 0-1 0 0,17 2 0 0 0,-23 1 6 0 0,-1-1-1 0 0,1 2 1 0 0,-1-1-1 0 0,1 1 1 0 0,-1 0-1 0 0,0 1 1 0 0,0 0-1 0 0,-1 0 1 0 0,1 1-1 0 0,-1-1 1 0 0,0 2-1 0 0,10 8 1 0 0,-9-7 17 0 0,-1 1 0 0 0,0-1 1 0 0,-1 1-1 0 0,0 1 0 0 0,0-1 0 0 0,-1 1 0 0 0,0 0 0 0 0,0 0 1 0 0,-1 0-1 0 0,4 15 0 0 0,-3-8 10 0 0,-2-1 0 0 0,0 1 0 0 0,-1 0 0 0 0,-1 0 0 0 0,0 0 0 0 0,-3 32 0 0 0,1-38 8 0 0,-1 0 1 0 0,0 0-1 0 0,0-1 1 0 0,-1 0-1 0 0,-1 1 0 0 0,1-1 1 0 0,-2 0-1 0 0,1 0 1 0 0,-1-1-1 0 0,0 1 1 0 0,-1-1-1 0 0,-11 13 0 0 0,4-9-14 0 0,0 0 0 0 0,0 0 0 0 0,-1-1 0 0 0,-1-1 0 0 0,0 0 0 0 0,0-1 0 0 0,-1-1 0 0 0,0 0 0 0 0,0-1 0 0 0,-1-1-1 0 0,0 0 1 0 0,0-1 0 0 0,-1-1 0 0 0,1-1 0 0 0,-26 2 0 0 0,38-5-36 0 0,1 0 0 0 0,-1 0 0 0 0,1-1 0 0 0,0 1 0 0 0,-1-1 0 0 0,1 0 1 0 0,0 0-1 0 0,-1 0 0 0 0,1-1 0 0 0,0 1 0 0 0,0-1 0 0 0,0 0 0 0 0,0 0 0 0 0,0-1 0 0 0,1 1 0 0 0,-1-1 0 0 0,1 0 0 0 0,0 0 0 0 0,-6-5 0 0 0,6 3-236 0 0,0 0 0 0 0,0 0 0 0 0,0 0 0 0 0,0 0 0 0 0,1-1 0 0 0,0 1 0 0 0,0-1 0 0 0,0 1 0 0 0,1-1 0 0 0,0 0 0 0 0,0 1 0 0 0,0-1 0 0 0,1 0 0 0 0,0-9 0 0 0,0 7-905 0 0,1-1 0 0 0,1 0 0 0 0,3-12-1 0 0,2-5-454 0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3:57.4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34 182 512 0 0,'-7'-43'5082'0'0,"3"-1"4391"0"0,1 55-5238 0 0,-1 1-3713 0 0,-2 17-101 0 0,2 1 0 0 0,1 0 0 0 0,1 0 0 0 0,1 0-1 0 0,2 0 1 0 0,7 42 0 0 0,-4-52-339 0 0,2 0-1 0 0,0 0 0 0 0,1-1 1 0 0,1 1-1 0 0,19 32 1 0 0,-19-40-85 0 0,-1-1 1 0 0,2 1-1 0 0,0-1 1 0 0,0 0-1 0 0,1-1 1 0 0,0 0 0 0 0,1-1-1 0 0,0 0 1 0 0,17 10-1 0 0,-24-17-1 0 0,0 1 0 0 0,1-1 0 0 0,0-1 0 0 0,-1 1 0 0 0,1-1 0 0 0,0 0 0 0 0,0 0 0 0 0,0 0 0 0 0,0 0 0 0 0,0-1 0 0 0,0 0 0 0 0,0 0 0 0 0,0 0-1 0 0,0-1 1 0 0,0 0 0 0 0,-1 0 0 0 0,1 0 0 0 0,0 0 0 0 0,0-1 0 0 0,5-2 0 0 0,-4 1-7 0 0,-1 0 0 0 0,0 0 0 0 0,0 0 0 0 0,-1-1 0 0 0,1 1 1 0 0,-1-1-1 0 0,1 0 0 0 0,-1 0 0 0 0,0-1 0 0 0,-1 1 0 0 0,1-1 0 0 0,-1 0 0 0 0,0 0 0 0 0,0 0 0 0 0,0 0 0 0 0,3-11 1 0 0,-3 4 16 0 0,0 0-1 0 0,-1 0 1 0 0,-1-1 0 0 0,1 1 0 0 0,-2 0 0 0 0,0-1 0 0 0,-2-19 0 0 0,-22-87-63 0 0,6 42 40 0 0,11 40 78 0 0,-2-9-56 0 0,2 0 1 0 0,-2-65-1 0 0,10 109-42 0 0,1 8 13 0 0,2 13-96 0 0,-2 3-285 0 0,-3 33 0 0 0,1 16-5336 0 0,2-52 2910 0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3:58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19 352 512 0 0,'-6'-73'5489'0'0,"1"28"-454"0"0,2 9 702 0 0,10 66-2618 0 0,-4 10-2299 0 0,2 12 8 0 0,-3 1 0 0 0,-5 78 0 0 0,-15 64-52 0 0,19-148-492 0 0,5-90-125 0 0,7-101-85 0 0,-17-61-82 0 0,0 9 39 0 0,4 191-26 0 0,3-27 32 0 0,-3 30-35 0 0,0 1 1 0 0,1-1 0 0 0,-1 0 0 0 0,1 1 0 0 0,-1-1-1 0 0,1 1 1 0 0,0-1 0 0 0,-1 1 0 0 0,1-1 0 0 0,0 1 0 0 0,0-1-1 0 0,0 1 1 0 0,0-1 0 0 0,0 1 0 0 0,3-2 0 0 0,-4 3 2 0 0,0 0 0 0 0,1 0 0 0 0,-1 0 0 0 0,0-1 0 0 0,1 1 0 0 0,-1 0 0 0 0,0 0 0 0 0,1 0 0 0 0,-1 0 0 0 0,0 0 1 0 0,1 0-1 0 0,-1 0 0 0 0,0 0 0 0 0,1 0 0 0 0,-1 0 0 0 0,1 0 0 0 0,-1 0 0 0 0,0 1 0 0 0,1-1 0 0 0,-1 0 0 0 0,0 0 1 0 0,1 0-1 0 0,-1 0 0 0 0,0 0 0 0 0,1 1 0 0 0,-1-1 0 0 0,0 0 0 0 0,0 0 0 0 0,1 1 0 0 0,-1-1 0 0 0,0 0 0 0 0,0 0 1 0 0,1 1-1 0 0,-1-1 0 0 0,0 0 0 0 0,0 1 0 0 0,0-1 0 0 0,0 0 0 0 0,1 1 0 0 0,6 16 81 0 0,-7-14-77 0 0,11 34 148 0 0,9 63-1 0 0,-14-60-15 0 0,17 56 0 0 0,-19-84-105 0 0,56 154 209 0 0,-51-146-244 0 0,0 0 1 0 0,2 0-1 0 0,1-1 1 0 0,0-1-1 0 0,28 32 1 0 0,-32-42-2 0 0,0 0 1 0 0,1-1-1 0 0,1 0 1 0 0,-1 0-1 0 0,1-1 1 0 0,0 0-1 0 0,22 8 1 0 0,-25-11-9 0 0,1 0 0 0 0,0-1 1 0 0,-1 0-1 0 0,1 0 1 0 0,0-1-1 0 0,0 0 0 0 0,1-1 1 0 0,-1 1-1 0 0,0-2 1 0 0,0 1-1 0 0,0-1 0 0 0,9-2 1 0 0,-11 1-2 0 0,0 0-1 0 0,0-1 1 0 0,0 0 0 0 0,0 0 0 0 0,-1 0-1 0 0,0-1 1 0 0,0 1 0 0 0,0-1-1 0 0,0 0 1 0 0,0-1 0 0 0,-1 1 0 0 0,0-1-1 0 0,0 0 1 0 0,0 0 0 0 0,0-1 0 0 0,-1 1-1 0 0,0-1 1 0 0,0 1 0 0 0,3-9 0 0 0,0-4-5 0 0,0 1 0 0 0,-1-1 0 0 0,-1 0 0 0 0,-1 0 1 0 0,2-27-1 0 0,-4 14 14 0 0,-2 1 0 0 0,-5-45 0 0 0,-17-61 0 0 0,9 64 8 0 0,3-7-34 0 0,-10-48 100 0 0,21 126-75 0 0,0 0 0 0 0,0 0 1 0 0,0 0-1 0 0,-1 0 0 0 0,1 0 0 0 0,0 0 1 0 0,-1 0-1 0 0,1 0 0 0 0,-1 0 0 0 0,1 0 1 0 0,-1 1-1 0 0,1-1 0 0 0,-1 0 0 0 0,0 0 1 0 0,0-1-1 0 0,0 2 0 0 0,1 0 0 0 0,0 0 0 0 0,-1 0 0 0 0,1 0 0 0 0,0 0 0 0 0,-1 1 0 0 0,1-1 0 0 0,0 0 0 0 0,-1 0 0 0 0,1 0 0 0 0,0 0 0 0 0,0 0 0 0 0,-1 1-1 0 0,1-1 1 0 0,0 0 0 0 0,0 0 0 0 0,-1 0 0 0 0,1 1 0 0 0,0-1 0 0 0,0 0 0 0 0,-1 0 0 0 0,1 1 0 0 0,0-1 0 0 0,0 0 0 0 0,0 1 0 0 0,0-1 0 0 0,0 0 0 0 0,-1 1 0 0 0,1-1 0 0 0,0 1 0 0 0,-10 33-110 0 0,10-33 103 0 0,-6 25-381 0 0,-4 45 0 0 0,11-22-2184 0 0,0-38 278 0 0,0 0 0 0 0,6 16-1 0 0,0-3-360 0 0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3:59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0 192 512 0 0,'1'-16'1572'0'0,"1"0"-1"0"0,0-1 0 0 0,1 2 1 0 0,1-1-1 0 0,7-20 1 0 0,13-39 8787 0 0,-24 75-10289 0 0,0 0 1 0 0,0 0-1 0 0,0 0 1 0 0,0 0-1 0 0,0 0 1 0 0,0 0-1 0 0,0 0 1 0 0,0 0-1 0 0,0 0 1 0 0,0-1-1 0 0,-4 8 877 0 0,5 29 17 0 0,2 0-1 0 0,8 38 1 0 0,21 70-544 0 0,-20-95-283 0 0,21 74 20 0 0,-28-108-152 0 0,1-1-1 0 0,0 1 1 0 0,1-1 0 0 0,1 0-1 0 0,17 24 1 0 0,-22-35-5 0 0,0 1 0 0 0,1 0-1 0 0,-1-1 1 0 0,1 0 0 0 0,-1 0 0 0 0,1 0 0 0 0,0 0 0 0 0,0-1 0 0 0,0 1-1 0 0,1-1 1 0 0,-1 0 0 0 0,0 0 0 0 0,1-1 0 0 0,7 3 0 0 0,-8-4-3 0 0,0 1-1 0 0,0-1 1 0 0,0 0 0 0 0,0 0-1 0 0,0-1 1 0 0,0 1 0 0 0,0-1-1 0 0,0 0 1 0 0,0 0 0 0 0,0 0 0 0 0,0 0-1 0 0,0-1 1 0 0,0 0 0 0 0,-1 0-1 0 0,1 0 1 0 0,-1 0 0 0 0,5-4-1 0 0,3-3-7 0 0,0-1-1 0 0,-1 0 0 0 0,0-1 0 0 0,-1 0 1 0 0,0 0-1 0 0,-1-1 0 0 0,-1 0 0 0 0,0 0 1 0 0,8-19-1 0 0,-9 16 12 0 0,0 0 0 0 0,-1-1 0 0 0,-1 1 0 0 0,-1-1 0 0 0,0 0 0 0 0,-1 0 0 0 0,0 0 0 0 0,-2-18 0 0 0,-1 17 11 0 0,-1 0 0 0 0,-1 1 0 0 0,0-1-1 0 0,-11-30 1 0 0,1 13-7 0 0,-22-39-1 0 0,33 69 2 0 0,0 0 0 0 0,0 1 0 0 0,-1-1 0 0 0,1 1 0 0 0,-1 0 0 0 0,1 0 0 0 0,-1 0 0 0 0,-4-4 0 0 0,6 7-6 0 0,0-1-1 0 0,1 1 1 0 0,-1 0-1 0 0,0-1 0 0 0,0 1 1 0 0,0-1-1 0 0,0 1 1 0 0,0 0-1 0 0,1 0 1 0 0,-1-1-1 0 0,0 1 1 0 0,0 0-1 0 0,0 0 1 0 0,0 0-1 0 0,0 0 1 0 0,0 0-1 0 0,0 0 0 0 0,0 1 1 0 0,0-1-1 0 0,0 0 1 0 0,1 0-1 0 0,-1 0 1 0 0,0 1-1 0 0,0-1 1 0 0,0 1-1 0 0,0-1 1 0 0,1 1-1 0 0,-1-1 0 0 0,0 1 1 0 0,0-1-1 0 0,1 1 1 0 0,-1-1-1 0 0,0 1 1 0 0,1 0-1 0 0,-1-1 1 0 0,1 1-1 0 0,-1 0 1 0 0,1 0-1 0 0,-1 0 1 0 0,1-1-1 0 0,-1 3 0 0 0,-3 3-99 0 0,1 1 0 0 0,0 0 0 0 0,0 0 0 0 0,1 0 0 0 0,-1 0 0 0 0,2 0 0 0 0,-1 1 0 0 0,1-1 0 0 0,0 1 0 0 0,0-1 0 0 0,1 1 0 0 0,1 10 0 0 0,6 17-3012 0 0,-5-29 1470 0 0,0 0 0 0 0,1 0 0 0 0,4 9 0 0 0,4 1-2370 0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3:59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46 203 512 0 0,'-6'-30'4979'0'0,"-3"-41"1"0"0,8 56-3667 0 0,0 1 1 0 0,2 0 0 0 0,0 0 0 0 0,0-1 0 0 0,4-14-1 0 0,-13 71 527 0 0,1 1-1 0 0,-1 45 0 0 0,1 111-1078 0 0,4-54 87 0 0,2-134-805 0 0,-1 121 243 0 0,3-109-284 0 0,1 0-1 0 0,0 0 0 0 0,11 36 1 0 0,-13-58-6 0 0,0 0 0 0 0,0 0 0 0 0,0 0 1 0 0,1-1-1 0 0,-1 1 0 0 0,0 0 0 0 0,0 0 1 0 0,1-1-1 0 0,-1 1 0 0 0,1 0 0 0 0,-1-1 0 0 0,1 1 1 0 0,-1 0-1 0 0,1-1 0 0 0,-1 1 0 0 0,1-1 0 0 0,-1 1 1 0 0,1 0-1 0 0,0-1 0 0 0,-1 0 0 0 0,1 1 0 0 0,0-1 1 0 0,0 1-1 0 0,0-1-19 0 0,0 0 0 0 0,0 0 0 0 0,-1 0 0 0 0,1 0 0 0 0,0-1 0 0 0,0 1-1 0 0,-1 0 1 0 0,1 0 0 0 0,0-1 0 0 0,0 1 0 0 0,-1 0 0 0 0,1-1 0 0 0,0 1 0 0 0,-1-1 0 0 0,1 1 0 0 0,-1-1 0 0 0,1 1 0 0 0,-1-1 0 0 0,1 0 0 0 0,4-4-310 0 0,-1 0 1 0 0,-1 0 0 0 0,1-1-1 0 0,3-8 1 0 0,3-7-2893 0 0,8-28-1 0 0,-10 29 359 0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00.3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86 283 1704 0 0,'-15'2'3765'0'0,"-47"4"6903"0"0,62-6-10610 0 0,-1 0 0 0 0,1-1 0 0 0,-1 1 0 0 0,1 0 0 0 0,-1 0 0 0 0,1 0-1 0 0,-1-1 1 0 0,1 1 0 0 0,0 0 0 0 0,-1-1 0 0 0,1 1 0 0 0,0 0 0 0 0,-1-1 0 0 0,1 1 0 0 0,0 0 0 0 0,-1-1 0 0 0,1 1 0 0 0,0 0 0 0 0,0-1 0 0 0,-1 1 0 0 0,1-1 0 0 0,0 1 0 0 0,0-1 0 0 0,0 1 0 0 0,0-1 0 0 0,0 1 0 0 0,-1 0 0 0 0,1-1 0 0 0,0 1 0 0 0,0-1 0 0 0,0 1-1 0 0,0-1 1 0 0,0 1 0 0 0,1-1 0 0 0,-1 1 0 0 0,0-1 0 0 0,3-21 996 0 0,-3 21-968 0 0,7-21 399 0 0,0 0-1 0 0,16-33 0 0 0,-14 34-391 0 0,-4 11-48 0 0,0-1 0 0 0,0 1 1 0 0,1 1-1 0 0,1-1 0 0 0,-1 1 0 0 0,1 0 0 0 0,1 0 0 0 0,13-11 0 0 0,-16 15-28 0 0,0 1-1 0 0,1 1 0 0 0,-1-1 0 0 0,1 1 0 0 0,0 0 0 0 0,0 0 0 0 0,1 1 0 0 0,-1-1 0 0 0,0 1 1 0 0,1 1-1 0 0,0-1 0 0 0,-1 1 0 0 0,1 1 0 0 0,0-1 0 0 0,11 1 0 0 0,1 2-9 0 0,1 1 0 0 0,0 1 0 0 0,-1 1 0 0 0,1 0 0 0 0,-1 2 0 0 0,-1 0 0 0 0,1 1 0 0 0,-1 1 1 0 0,-1 0-1 0 0,0 1 0 0 0,0 2 0 0 0,-1-1 0 0 0,0 2 0 0 0,21 22 0 0 0,-28-26-7 0 0,-2 1 0 0 0,1 0 1 0 0,-1 0-1 0 0,-1 1 1 0 0,0 0-1 0 0,0 0 0 0 0,-1 1 1 0 0,-1-1-1 0 0,0 1 1 0 0,-1 0-1 0 0,4 20 0 0 0,-6-26 1 0 0,0 0-1 0 0,-1 0 0 0 0,0 1 0 0 0,0-1 1 0 0,0 0-1 0 0,-1 0 0 0 0,0 1 0 0 0,0-1 1 0 0,0 0-1 0 0,-1 0 0 0 0,0 0 0 0 0,0 0 0 0 0,-1-1 1 0 0,0 1-1 0 0,0 0 0 0 0,0-1 0 0 0,0 0 1 0 0,-1 0-1 0 0,0 0 0 0 0,0 0 0 0 0,0-1 1 0 0,-1 1-1 0 0,0-1 0 0 0,-7 6 0 0 0,-4-1 4 0 0,1-1-1 0 0,-2 0 1 0 0,1 0-1 0 0,-26 6 1 0 0,-73 15 96 0 0,94-25-114 0 0,0 0 1 0 0,-37 1 0 0 0,52-5 17 0 0,0 0 0 0 0,0 0 0 0 0,0 0 0 0 0,0-1 0 0 0,0 0 0 0 0,0 0 0 0 0,1-1 0 0 0,-1 0 1 0 0,0 0-1 0 0,1 0 0 0 0,-1-1 0 0 0,1 0 0 0 0,0 0 0 0 0,-8-5 0 0 0,6-1-48 0 0,7 9 43 0 0,0 0-1 0 0,0 0 1 0 0,0 0 0 0 0,0 0-1 0 0,0 0 1 0 0,0 0 0 0 0,0 0-1 0 0,0 0 1 0 0,0 0 0 0 0,0-1-1 0 0,0 1 1 0 0,0 0-1 0 0,0 0 1 0 0,0 0 0 0 0,0 0-1 0 0,0 0 1 0 0,0 0 0 0 0,0 0-1 0 0,0 0 1 0 0,0 0 0 0 0,0 0-1 0 0,0-1 1 0 0,0 1-1 0 0,0 0 1 0 0,0 0 0 0 0,0 0-1 0 0,0 0 1 0 0,0 0 0 0 0,0 0-1 0 0,0 0 1 0 0,0 0 0 0 0,1 0-1 0 0,-1 0 1 0 0,0 0-1 0 0,0 0 1 0 0,0 0 0 0 0,0 0-1 0 0,0 0 1 0 0,0 0 0 0 0,0 0-1 0 0,0 0 1 0 0,0 0 0 0 0,0 0-1 0 0,0 0 1 0 0,1 0-1 0 0,-1 0 1 0 0,0 0 0 0 0,0 0-1 0 0,0 0 1 0 0,0 0 0 0 0,1 0 3 0 0,1 0 1 0 0,-1 0 0 0 0,0 1-1 0 0,1-1 1 0 0,-1 1 0 0 0,0-1-1 0 0,0 1 1 0 0,0-1 0 0 0,1 1-1 0 0,-1 0 1 0 0,0 0 0 0 0,1 1-1 0 0,66 67-26 0 0,-51-50 38 0 0,0-1 0 0 0,1-1 0 0 0,38 28 0 0 0,79 28 157 0 0,-98-55-178 0 0,0 1 0 0 0,55 39 0 0 0,-74-45-821 0 0,1 0 0 0 0,29 13 1 0 0,-43-24-851 0 0,1-3-3763 0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01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12 512 0 0,'-31'0'3257'0'0,"-3"0"3705"0"0,31 0-6561 0 0,1 0 0 0 0,0 0 0 0 0,0 1 0 0 0,0-1 0 0 0,1 1 0 0 0,-1 0 0 0 0,0 0 0 0 0,0-1 1 0 0,0 1-1 0 0,0 0 0 0 0,1 1 0 0 0,-1-1 0 0 0,-2 2 0 0 0,4-3-381 0 0,0 0 0 0 0,0 0 0 0 0,0 0 1 0 0,0 0-1 0 0,0 0 0 0 0,0 0 0 0 0,0 1 0 0 0,0-1 0 0 0,0 0 0 0 0,0 0 0 0 0,-1 0 0 0 0,1 0 0 0 0,0 0 1 0 0,0 0-1 0 0,0 0 0 0 0,0 0 0 0 0,0 0 0 0 0,0 0 0 0 0,0 0 0 0 0,0 0 0 0 0,0 0 0 0 0,0 0 0 0 0,0 1 0 0 0,0-1 1 0 0,0 0-1 0 0,0 0 0 0 0,0 0 0 0 0,0 0 0 0 0,1 0 0 0 0,-1 0 0 0 0,0 0 0 0 0,0 0 0 0 0,0 0 0 0 0,0 0 1 0 0,0 0-1 0 0,0 0 0 0 0,0 0 0 0 0,0 0 0 0 0,0 0 0 0 0,0 0 0 0 0,0 0 0 0 0,0 1 0 0 0,0-1 0 0 0,0 0 1 0 0,0 0-1 0 0,0 0 0 0 0,0 0 0 0 0,0 0 0 0 0,0 0 0 0 0,1 0 0 0 0,-1 0 0 0 0,0 0 0 0 0,0 0 0 0 0,0 0 0 0 0,0 0 1 0 0,7 1 427 0 0,6 0 24 0 0,19-3 359 0 0,56-10 0 0 0,-56 7-669 0 0,60-4 1 0 0,-83 9-164 0 0,3 0-16 0 0,0 0 0 0 0,20 4 0 0 0,-29-4-39 0 0,-1 0 1 0 0,0 0-1 0 0,0 1 0 0 0,0 0 1 0 0,0-1-1 0 0,0 1 1 0 0,0 0-1 0 0,0 0 0 0 0,0 0 1 0 0,-1 0-1 0 0,1 0 1 0 0,0 0-1 0 0,0 1 0 0 0,-1-1 1 0 0,1 0-1 0 0,-1 1 1 0 0,1 0-1 0 0,-1-1 0 0 0,0 1 1 0 0,1 0-1 0 0,-1-1 1 0 0,1 4-1 0 0,-2-4-144 0 0,1 1-1 0 0,-1-1 1 0 0,0 0-1 0 0,0 1 1 0 0,1-1-1 0 0,-1 0 1 0 0,0 1-1 0 0,-1-1 1 0 0,1 1-1 0 0,0-1 1 0 0,0 0-1 0 0,-1 1 1 0 0,1-1-1 0 0,0 0 1 0 0,-1 1-1 0 0,1-1 1 0 0,-1 0-1 0 0,0 0 1 0 0,1 0 0 0 0,-2 2-1 0 0,-1 0-852 0 0,0 1 1 0 0,0-1-1 0 0,0 0 0 0 0,0 0 1 0 0,-5 3-1 0 0,-5 3-932 0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01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38 152 0 0,'-2'0'1004'0'0,"0"0"0"0"0,1 1 0 0 0,-1-1 0 0 0,0 0 0 0 0,0 1 0 0 0,0-1 0 0 0,1 1 0 0 0,-4 1 0 0 0,5-2-878 0 0,0 0 0 0 0,0 0 1 0 0,0 0-1 0 0,-1 0 1 0 0,1 0-1 0 0,0 0 0 0 0,0 0 1 0 0,0 0-1 0 0,0 1 0 0 0,0-1 1 0 0,0 0-1 0 0,-1 0 1 0 0,1 0-1 0 0,0 0 0 0 0,0 0 1 0 0,0 0-1 0 0,0 1 0 0 0,0-1 1 0 0,0 0-1 0 0,0 0 1 0 0,0 0-1 0 0,0 0 0 0 0,0 1 1 0 0,0-1-1 0 0,0 0 0 0 0,0 0 1 0 0,0 0-1 0 0,0 0 1 0 0,0 0-1 0 0,0 1 0 0 0,0-1 1 0 0,0 0-1 0 0,0 0 0 0 0,9 6 956 0 0,-1-4-788 0 0,0 0 0 0 0,1-1 1 0 0,-1-1-1 0 0,1 1 0 0 0,-1-1 1 0 0,16-2-1 0 0,-14 1-159 0 0,29-3 64 0 0,38-10 0 0 0,27-4-472 0 0,37 4-3588 0 0,-103 8 1526 0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02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383 181 976 0 0,'-4'-5'1126'0'0,"0"1"0"0"0,0 0 0 0 0,1-1 0 0 0,-1 0-1 0 0,1 0 1 0 0,0 0 0 0 0,-2-6 0 0 0,3 5-486 0 0,0 0 1 0 0,0 1-1 0 0,1-1 0 0 0,0 0 1 0 0,0 0-1 0 0,0 0 1 0 0,1-6-1 0 0,0 9-403 0 0,0-1 1 0 0,0 0 0 0 0,0 0-1 0 0,-1 0 1 0 0,0 1-1 0 0,1-1 1 0 0,-1 0-1 0 0,-1 1 1 0 0,1-1-1 0 0,0 1 1 0 0,-1-1 0 0 0,-4-5-1 0 0,4 6-143 0 0,0 1 0 0 0,0 0 0 0 0,-1-1 1 0 0,1 1-1 0 0,-1 0 0 0 0,0 1 0 0 0,1-1 0 0 0,-1 0 0 0 0,0 1 0 0 0,0-1 1 0 0,0 1-1 0 0,0 0 0 0 0,0 0 0 0 0,0 0 0 0 0,-6 0 0 0 0,-3-1-28 0 0,-1 1 0 0 0,0 0 0 0 0,0 1 0 0 0,0 1 0 0 0,0 0 0 0 0,1 0 0 0 0,-19 6 0 0 0,8-1 114 0 0,1 1-1 0 0,0 1 0 0 0,-24 13 1 0 0,45-20-164 0 0,-1 0 0 0 0,1 0 0 0 0,-1-1 0 0 0,1 1 0 0 0,-1 0 0 0 0,1 0 0 0 0,0 0 0 0 0,-1 1 0 0 0,1-1 0 0 0,0 0-1 0 0,0 0 1 0 0,0 1 0 0 0,0-1 0 0 0,0 1 0 0 0,0-1 0 0 0,0 1 0 0 0,-1 2 0 0 0,2-3-14 0 0,0 0 0 0 0,0 0 0 0 0,0 0 0 0 0,0 0 0 0 0,1 0 1 0 0,-1 0-1 0 0,0 0 0 0 0,0 0 0 0 0,0 0 0 0 0,1 0 0 0 0,-1 0 0 0 0,1 0 0 0 0,-1 0 0 0 0,1 0 0 0 0,-1 0 0 0 0,1 0 0 0 0,-1-1 0 0 0,1 1 0 0 0,0 0 0 0 0,-1 0 0 0 0,1-1 0 0 0,0 1 0 0 0,0-1 0 0 0,-1 1 0 0 0,1 0 0 0 0,0-1 0 0 0,0 1 0 0 0,0-1 0 0 0,0 0 0 0 0,1 1 1 0 0,6 3-1 0 0,-5-3 8 0 0,0 1 1 0 0,0-1 0 0 0,0 1 0 0 0,0-1-1 0 0,-1 1 1 0 0,1 0 0 0 0,3 3-1 0 0,-6-4-7 0 0,1 0 1 0 0,0 0-1 0 0,-1 0 0 0 0,1 0 0 0 0,-1 0 0 0 0,1 1 0 0 0,-1-1 0 0 0,0 0 0 0 0,1 0 0 0 0,-1 0 0 0 0,0 0 0 0 0,0 0 0 0 0,0 1 0 0 0,0-1 0 0 0,0 0 0 0 0,0 0 0 0 0,0 0 0 0 0,0 0 0 0 0,-1 1 0 0 0,1-1 0 0 0,0 0 0 0 0,-1 0 0 0 0,1 0 0 0 0,-1 0 0 0 0,0 1 0 0 0,-3 8 29 0 0,0 1 1 0 0,1-1-1 0 0,0 0 0 0 0,1 1 0 0 0,0 0 1 0 0,1-1-1 0 0,-1 15 0 0 0,3-8-6 0 0,0-1 0 0 0,1 0 0 0 0,1 0 0 0 0,5 18 0 0 0,-4-16 5 0 0,-1 0 1 0 0,0 0-1 0 0,-1 1 0 0 0,-1-1 0 0 0,-1 1 0 0 0,-1-1 0 0 0,-5 33 0 0 0,-4-1 28 0 0,-26 74-1 0 0,29-100-29 0 0,0 1 0 0 0,2 0 0 0 0,1 0 0 0 0,1 1 0 0 0,1-1 1 0 0,1 30-1 0 0,2-48-28 0 0,0 0 0 0 0,0 0 0 0 0,1-1 0 0 0,3 11 0 0 0,-5-14 13 0 0,2 0 0 0 0,-1 0 1 0 0,0 0-1 0 0,1 0 0 0 0,-1 0 0 0 0,1-1 0 0 0,0 1 0 0 0,0 0 0 0 0,0-1 0 0 0,0 0 0 0 0,4 4 0 0 0,-4-5-8 0 0,0 0-1 0 0,0 0 0 0 0,0 0 0 0 0,0-1 0 0 0,0 1 0 0 0,0-1 0 0 0,0 1 0 0 0,0-1 0 0 0,0 0 0 0 0,0 0 0 0 0,0 0 0 0 0,1 0 0 0 0,-1 0 0 0 0,0-1 0 0 0,3 0 0 0 0,35-12-50 0 0,-25 8 59 0 0,17-6-146 0 0,48-8 1 0 0,-61 16-1977 0 0,38-1 1 0 0,-40 3-2185 0 0,-9 1 1859 0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04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51 512 0 0,'-4'-6'-63'0'0,"3"5"36"0"0,0 0-1 0 0,0 0 1 0 0,1 0 0 0 0,-1 0 0 0 0,0 0-1 0 0,1 0 1 0 0,-1 0 0 0 0,1-1-1 0 0,-1 1 1 0 0,1 0 0 0 0,0 0-1 0 0,-1-1 1 0 0,1 1 0 0 0,0 0-1 0 0,0-3 1 0 0,0 3 27 0 0,0 0 0 0 0,0 0 0 0 0,-1 0 0 0 0,1 0 0 0 0,0-1-1 0 0,-1 1 1 0 0,1 0 0 0 0,0 0 0 0 0,-1 0 0 0 0,1 1 0 0 0,-1-1 0 0 0,0 0 0 0 0,1 0 0 0 0,-1 0 0 0 0,0 0 0 0 0,1 0-1 0 0,-1 1 1 0 0,0-1 0 0 0,0 0 0 0 0,0 1 0 0 0,0-1 0 0 0,0 0 0 0 0,0 1 0 0 0,0-1 0 0 0,0 1 0 0 0,0 0 0 0 0,0-1-1 0 0,0 1 1 0 0,0 0 0 0 0,0-1 0 0 0,0 1 0 0 0,0 0 0 0 0,0 0 0 0 0,0 0 0 0 0,0 0 0 0 0,0 0 0 0 0,0 0 0 0 0,0 1-1 0 0,0-1 1 0 0,-1 0 0 0 0,1 0 0 0 0,0 1 0 0 0,-1 0 0 0 0,-3 2 0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1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85 1024 0 0,'-55'-53'14877'0'0,"56"55"-14787"0"0,0 1 0 0 0,-1 0 0 0 0,1-1 0 0 0,-1 1 0 0 0,1 0 0 0 0,-1 0 0 0 0,0-1 0 0 0,0 1 0 0 0,-1 4 1 0 0,1-1 88 0 0,1 16 165 0 0,1 0 0 0 0,1 1 0 0 0,1-2 0 0 0,1 1 0 0 0,1 0 0 0 0,1-1 0 0 0,1 0 0 0 0,1-1 0 0 0,0 0 0 0 0,2 0 0 0 0,0-1 0 0 0,1 0 0 0 0,18 20 0 0 0,-29-38-336 0 0,0 0 0 0 0,0 1-1 0 0,0-1 1 0 0,0 0 0 0 0,0 0 0 0 0,0 0 0 0 0,1 0 0 0 0,-1 0 0 0 0,0 0 0 0 0,1 0 0 0 0,-1-1 0 0 0,1 1 0 0 0,-1 0 0 0 0,1-1 0 0 0,-1 1 0 0 0,1-1 0 0 0,-1 0 0 0 0,1 1-1 0 0,0-1 1 0 0,-1 0 0 0 0,3 0 0 0 0,-1-1-2 0 0,-1 1 0 0 0,1-1-1 0 0,-1 0 1 0 0,1 0 0 0 0,-1 0 0 0 0,0 0-1 0 0,0-1 1 0 0,0 1 0 0 0,1-1-1 0 0,-1 1 1 0 0,-1-1 0 0 0,1 0 0 0 0,2-1-1 0 0,0-2-1 0 0,0 0 0 0 0,-1 0 0 0 0,1 0 0 0 0,-1 0 0 0 0,0 0 0 0 0,0-1-1 0 0,-1 1 1 0 0,3-8 0 0 0,11-51 50 0 0,-11 43-67 0 0,6-41 63 0 0,2-11-105 0 0,-11 64 53 0 0,1-1 0 0 0,0 1 0 0 0,1 0 0 0 0,0 1 0 0 0,7-12 0 0 0,-10 17 2 0 0,1 0-1 0 0,0 0 1 0 0,0 1-1 0 0,0 0 1 0 0,0-1-1 0 0,0 1 1 0 0,1 0-1 0 0,-1 0 1 0 0,1 0 0 0 0,0 0-1 0 0,-1 0 1 0 0,1 1-1 0 0,0-1 1 0 0,0 1-1 0 0,0 0 1 0 0,0 0-1 0 0,0 0 1 0 0,0 0-1 0 0,0 0 1 0 0,0 1 0 0 0,1-1-1 0 0,-1 1 1 0 0,0 0-1 0 0,0 0 1 0 0,0 0-1 0 0,1 1 1 0 0,-1-1-1 0 0,0 1 1 0 0,0-1-1 0 0,6 3 1 0 0,-1 1 0 0 0,1-1 0 0 0,-1 1 1 0 0,0 0-1 0 0,-1 1 0 0 0,1 0 0 0 0,-1 0 0 0 0,0 1 1 0 0,0 0-1 0 0,11 13 0 0 0,-7-6 92 0 0,0 0-1 0 0,-1 1 0 0 0,-1 1 1 0 0,0-1-1 0 0,-1 2 1 0 0,-1-1-1 0 0,0 1 1 0 0,-1 0-1 0 0,4 21 1 0 0,-4-13 138 0 0,-3-8-41 0 0,9 27 1 0 0,-11-39-202 0 0,1-1 1 0 0,-1 1 0 0 0,1-1 0 0 0,-1 0-1 0 0,1 0 1 0 0,0 0 0 0 0,0 0-1 0 0,1 0 1 0 0,-1 0 0 0 0,0 0 0 0 0,1-1-1 0 0,0 0 1 0 0,4 4 0 0 0,-4-5-142 0 0,0 1 0 0 0,0-1 0 0 0,0 0 0 0 0,0 0 0 0 0,1-1-1 0 0,-1 1 1 0 0,0 0 0 0 0,1-1 0 0 0,-1 0 0 0 0,0 0 0 0 0,1 0 0 0 0,-1 0 0 0 0,0-1 0 0 0,0 1 0 0 0,6-2 0 0 0,5-2-2139 0 0,-1-1-1 0 0,18-8 0 0 0,-18 7-719 0 0,9-4-1472 0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04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36 186 8 0 0,'-2'-13'1665'0'0,"0"4"16"0"0,0 1 0 0 0,1-1 0 0 0,-1-11-1 0 0,2 12-518 0 0,0-8 1439 0 0,3-23 1 0 0,-3 35-2210 0 0,1 0 1 0 0,0 1-1 0 0,-1-1 0 0 0,1 0 1 0 0,1 1-1 0 0,-1 0 0 0 0,0-1 1 0 0,1 1-1 0 0,0 0 1 0 0,0-1-1 0 0,0 1 0 0 0,3-3 1 0 0,-5 5-372 0 0,0 1 0 0 0,0 0 0 0 0,0 0 1 0 0,0 0-1 0 0,0 0 0 0 0,0 0 0 0 0,0 0 1 0 0,1 0-1 0 0,-1 0 0 0 0,0 0 0 0 0,0 0 1 0 0,0 0-1 0 0,0 0 0 0 0,0 0 0 0 0,0 0 1 0 0,0 0-1 0 0,0 0 0 0 0,0 0 0 0 0,0 0 1 0 0,0 0-1 0 0,0 0 0 0 0,1 0 0 0 0,-1 0 1 0 0,0 0-1 0 0,0 0 0 0 0,0 0 0 0 0,0 0 1 0 0,0 0-1 0 0,0 0 0 0 0,0 0 0 0 0,0 0 1 0 0,0 0-1 0 0,0 0 0 0 0,0 0 0 0 0,0 0 0 0 0,1 0 1 0 0,-1 0-1 0 0,0 0 0 0 0,0 0 0 0 0,0 0 1 0 0,0 0-1 0 0,0 0 0 0 0,0 0 0 0 0,0 0 1 0 0,0 0-1 0 0,0 0 0 0 0,0 0 0 0 0,0 0 1 0 0,0 0-1 0 0,0 0 0 0 0,0 1 0 0 0,0-1 1 0 0,0 0-1 0 0,0 0 0 0 0,0 0 0 0 0,0 0 1 0 0,1 0-1 0 0,-1 0 0 0 0,0 0 0 0 0,0 0 1 0 0,0 0-1 0 0,0 0 0 0 0,0 0 0 0 0,0 1 1 0 0,0-1-1 0 0,-1 0 0 0 0,2 10 528 0 0,-5 12-282 0 0,-16 61 547 0 0,11-49-383 0 0,-9 62 0 0 0,17-84-396 0 0,0 0-1 0 0,1 0 1 0 0,0 0 0 0 0,1 0-1 0 0,1 0 1 0 0,0-1 0 0 0,0 1-1 0 0,1 0 1 0 0,6 13 0 0 0,-9-25-33 0 0,5 13 89 0 0,14 25 1 0 0,-17-35-82 0 0,-1 0 1 0 0,1 0 0 0 0,0-1 0 0 0,0 1 0 0 0,0-1 0 0 0,0 1 0 0 0,1-1 0 0 0,-1 0-1 0 0,1 0 1 0 0,-1 0 0 0 0,1 0 0 0 0,0 0 0 0 0,0-1 0 0 0,-1 1 0 0 0,5 1 0 0 0,-6-3-8 0 0,-1 0 0 0 0,0 0 0 0 0,1-1 0 0 0,-1 1 0 0 0,1 0 0 0 0,-1 0 0 0 0,1 0 0 0 0,-1 0 0 0 0,0 0 0 0 0,1-1 0 0 0,-1 1 0 0 0,0 0 0 0 0,1 0 0 0 0,-1-1 0 0 0,0 1 0 0 0,1 0 0 0 0,-1-1 0 0 0,0 1 0 0 0,1 0 0 0 0,-1-1 0 0 0,0 1 0 0 0,0 0 0 0 0,0-1 0 0 0,1 1 0 0 0,-1-1 0 0 0,0 1 1 0 0,0 0-1 0 0,0-1 0 0 0,0 1 0 0 0,0-1 0 0 0,0 1 0 0 0,1 0 0 0 0,-1-1 0 0 0,0 0 0 0 0,2-19 1 0 0,-2 17 3 0 0,4-71 35 0 0,-3 43-72 0 0,1 1-1 0 0,1-1 1 0 0,2 1 0 0 0,8-31 0 0 0,-5 34 13 0 0,1 1 0 0 0,14-27 0 0 0,-20 47 11 0 0,1-1-1 0 0,-1 1 1 0 0,1 0-1 0 0,1 0 1 0 0,-1 0 0 0 0,1 1-1 0 0,0-1 1 0 0,0 1-1 0 0,0 0 1 0 0,1 1 0 0 0,0-1-1 0 0,0 1 1 0 0,9-5 0 0 0,-13 8 6 0 0,-1 1 0 0 0,1-1 1 0 0,0 0-1 0 0,0 1 1 0 0,0-1-1 0 0,0 1 1 0 0,0-1-1 0 0,0 1 1 0 0,1 0-1 0 0,-1 0 0 0 0,0 0 1 0 0,0 0-1 0 0,0 0 1 0 0,0 1-1 0 0,0-1 1 0 0,0 1-1 0 0,3 0 1 0 0,-2 1-2 0 0,-1-1 0 0 0,1 1 0 0 0,-1 0 0 0 0,0-1 0 0 0,1 1 0 0 0,-1 0 0 0 0,0 0 0 0 0,0 0 0 0 0,0 1 0 0 0,-1-1 0 0 0,3 4 0 0 0,3 6 1 0 0,-2 0 0 0 0,1 0 0 0 0,-2 1 1 0 0,6 18-1 0 0,-7-20 12 0 0,31 149 155 0 0,-21-92-59 0 0,-6-22-46 0 0,-3-22-43 0 0,6 25 0 0 0,-10-49-28 0 0,0 1 1 0 0,0-1 0 0 0,1 0 0 0 0,-1 1-1 0 0,0-1 1 0 0,0 0 0 0 0,0 1 0 0 0,0-1-1 0 0,0 0 1 0 0,0 1 0 0 0,1-1 0 0 0,-1 0-1 0 0,0 0 1 0 0,0 1 0 0 0,0-1 0 0 0,1 0-1 0 0,-1 0 1 0 0,0 1 0 0 0,0-1 0 0 0,1 0-1 0 0,-1 0 1 0 0,0 0 0 0 0,1 1 0 0 0,-1-1-1 0 0,0 0 1 0 0,0 0 0 0 0,1 0 0 0 0,-1 0-1 0 0,0 0 1 0 0,1 0 0 0 0,-1 0 0 0 0,0 0-1 0 0,1 1 1 0 0,-1-1 0 0 0,0 0 0 0 0,1-1-1 0 0,-1 1 1 0 0,1 0 0 0 0,-1 0 0 0 0,0 0-1 0 0,1 0 1 0 0,-1 0 0 0 0,0 0 0 0 0,0 0-1 0 0,1 0 1 0 0,-1-1 0 0 0,0 1 0 0 0,1 0-1 0 0,-1 0 1 0 0,0 0 0 0 0,0-1 0 0 0,1 1-1 0 0,-1 0 1 0 0,0 0 0 0 0,0-1 0 0 0,1 1-1 0 0,-1 0 1 0 0,17-20-897 0 0,-13 15 554 0 0,23-34-4434 0 0,-15 21-1349 0 0,-3 5 1471 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05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15 145 912 0 0,'-4'-44'6395'0'0,"-2"16"1002"0"0,2 24-2891 0 0,4 5-4445 0 0,0-1 0 0 0,1 1 0 0 0,-1-1 0 0 0,0 0-1 0 0,1 1 1 0 0,-1-1 0 0 0,0 0 0 0 0,1 1 0 0 0,-1-1 0 0 0,0 0 0 0 0,1 1 0 0 0,-1-1 0 0 0,1 0 0 0 0,-1 0 0 0 0,1 0 0 0 0,-1 1 0 0 0,0-1 0 0 0,1 0 0 0 0,-1 0 0 0 0,1 0 0 0 0,-1 0 0 0 0,1 0 0 0 0,-1 0 0 0 0,1 0 0 0 0,-1 0 0 0 0,1 0 0 0 0,0 0-1 0 0,11-1 206 0 0,1-1-1 0 0,-1 0 1 0 0,0-1-1 0 0,0 0 1 0 0,15-6-1 0 0,-5 1-101 0 0,20-7 272 0 0,31-8 204 0 0,-63 20-552 0 0,-1 1 0 0 0,1 0 0 0 0,0 1-1 0 0,0 1 1 0 0,16 0 0 0 0,-23 0-72 0 0,0 1 0 0 0,1 0 0 0 0,-1 0 1 0 0,0 0-1 0 0,1 0 0 0 0,-1 1 0 0 0,0-1 1 0 0,0 1-1 0 0,0 0 0 0 0,0 0 0 0 0,-1 0 0 0 0,1 0 1 0 0,0 0-1 0 0,-1 1 0 0 0,1-1 0 0 0,-1 1 0 0 0,0 0 1 0 0,0-1-1 0 0,0 1 0 0 0,0 0 0 0 0,-1 0 0 0 0,1 1 1 0 0,1 5-1 0 0,3 7 36 0 0,-1 0 1 0 0,-1 0-1 0 0,4 26 0 0 0,-7-35-22 0 0,2 12-14 0 0,55 369 272 0 0,-51-311-229 0 0,-4 93 1 0 0,-21 9-38 0 0,5-81-50 0 0,9-61 22 0 0,2-7 21 0 0,-2 0 0 0 0,-1-1 0 0 0,-14 49 0 0 0,19-77-14 0 0,0 1 0 0 0,-1-1-1 0 0,1 0 1 0 0,-1 1 0 0 0,0-1 0 0 0,1 0 0 0 0,-1 0 0 0 0,0 0 0 0 0,1 0 0 0 0,-1 0 0 0 0,0 0 0 0 0,0 0 0 0 0,0 0-1 0 0,0 0 1 0 0,0 0 0 0 0,0 0 0 0 0,0 0 0 0 0,0-1 0 0 0,-1 1 0 0 0,1-1 0 0 0,0 1 0 0 0,0-1 0 0 0,-1 1-1 0 0,1-1 1 0 0,-3 1 0 0 0,2-1 1 0 0,0 0 1 0 0,0 0-1 0 0,-1-1 0 0 0,1 1 0 0 0,0-1 0 0 0,0 0 0 0 0,0 1 1 0 0,-1-1-1 0 0,1 0 0 0 0,0 0 0 0 0,0 0 0 0 0,0-1 0 0 0,1 1 1 0 0,-4-2-1 0 0,-2-3-6 0 0,-2 0 1 0 0,1 1-1 0 0,-1 0 1 0 0,1 1-1 0 0,-1 0 1 0 0,0 0 0 0 0,-1 1-1 0 0,-11-3 1 0 0,2 3-64 0 0,0 0 0 0 0,0 1 0 0 0,-24 1 0 0 0,30 1-142 0 0,-63 2-109 0 0,64 0-770 0 0,1-1 0 0 0,-15 5 0 0 0,23-5-870 0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24.6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130 283 512 0 0,'-34'8'10185'0'0,"5"-2"-3167"0"0,10-1-5282 0 0,18-4-1651 0 0,-21 3 1664 0 0,21-3-1587 0 0,-1-1 0 0 0,1 0-1 0 0,0 0 1 0 0,-1 0 0 0 0,1 0-1 0 0,0 0 1 0 0,-1 0 0 0 0,1 0 0 0 0,0 0-1 0 0,-1 0 1 0 0,1-1 0 0 0,0 1-1 0 0,-3-2 1 0 0,4 2-113 0 0,-1-1 0 0 0,1 1 0 0 0,0-1 0 0 0,-1 0-1 0 0,1 1 1 0 0,0-1 0 0 0,0 1 0 0 0,0-1 0 0 0,-1 0 0 0 0,1 1 0 0 0,0-1 0 0 0,0 0-1 0 0,0 1 1 0 0,0-1 0 0 0,0 0 0 0 0,0 0 0 0 0,0 1 0 0 0,0-1 0 0 0,0 0 0 0 0,1 1 0 0 0,-1-1-1 0 0,0 0 1 0 0,0 1 0 0 0,0-1 0 0 0,1 1 0 0 0,-1-1 0 0 0,0 0 0 0 0,1 0 0 0 0,12-20 439 0 0,-12 20-424 0 0,25-32 172 0 0,1 1 0 0 0,1 1 0 0 0,60-49 0 0 0,-73 67-163 0 0,1 0 0 0 0,0 2 0 0 0,1 0 0 0 0,0 0 1 0 0,32-13-1 0 0,-46 23-64 0 0,-1 0 0 0 0,0 0 1 0 0,1 1-1 0 0,-1-1 0 0 0,1 1 0 0 0,-1-1 1 0 0,0 1-1 0 0,1 0 0 0 0,-1 0 0 0 0,1 0 1 0 0,-1 1-1 0 0,1-1 0 0 0,-1 0 1 0 0,1 1-1 0 0,-1-1 0 0 0,0 1 0 0 0,1 0 1 0 0,-1 0-1 0 0,3 2 0 0 0,-2-1-1 0 0,0 0 0 0 0,-1 0 0 0 0,1 1-1 0 0,-1-1 1 0 0,0 1 0 0 0,0-1 0 0 0,0 1 0 0 0,0 0 0 0 0,0 0-1 0 0,0 0 1 0 0,-1 0 0 0 0,2 4 0 0 0,2 8 12 0 0,-2-1 0 0 0,1 1 0 0 0,-2 0 0 0 0,0 0 1 0 0,0 15-1 0 0,1 31 30 0 0,0 10-7 0 0,16 93 0 0 0,-16-150-50 0 0,0 0 1 0 0,1 0-1 0 0,8 19 0 0 0,-10-28-41 0 0,1 0 0 0 0,-1 0 0 0 0,1-1 0 0 0,0 1 0 0 0,1 0-1 0 0,-1-1 1 0 0,1 0 0 0 0,0 0 0 0 0,0 0 0 0 0,0 0 0 0 0,0-1 0 0 0,6 4 0 0 0,-8-6-100 0 0,0 0 1 0 0,0 0-1 0 0,-1 0 1 0 0,2-1-1 0 0,-1 1 1 0 0,0-1 0 0 0,0 1-1 0 0,0-1 1 0 0,0 0-1 0 0,0 1 1 0 0,0-1-1 0 0,0 0 1 0 0,1 0-1 0 0,-1-1 1 0 0,0 1 0 0 0,0 0-1 0 0,0-1 1 0 0,0 1-1 0 0,2-2 1 0 0,0 1-657 0 0,-1-1 1 0 0,0 1 0 0 0,0-1 0 0 0,0 0-1 0 0,0 0 1 0 0,-1-1 0 0 0,1 1-1 0 0,0 0 1 0 0,-1-1 0 0 0,4-4 0 0 0,1-3-2171 0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24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551 0 2913 0 0,'-3'0'1330'0'0,"0"1"0"0"0,0-1 1 0 0,0 0-1 0 0,0 1 1 0 0,0 0-1 0 0,-5 1 1 0 0,-16 11 2460 0 0,12-3-3017 0 0,-19 17 0 0 0,20-16 538 0 0,-143 149 2011 0 0,-9 8-2034 0 0,128-138-1148 0 0,10-8-86 0 0,-38 41 0 0 0,62-62-67 0 0,1-1 1 0 0,-1 1-1 0 0,1 0 0 0 0,-1 0 1 0 0,0 0-1 0 0,1-1 0 0 0,-1 1 1 0 0,1 0-1 0 0,0 0 1 0 0,-1 0-1 0 0,1 0 0 0 0,-1 2 1 0 0,1-3-15 0 0,0 0 0 0 0,0 0 0 0 0,1 0 1 0 0,-1 1-1 0 0,0-1 0 0 0,0 0 0 0 0,0 0 0 0 0,0 1 1 0 0,0-1-1 0 0,0 0 0 0 0,0 0 0 0 0,0 0 0 0 0,0 0 1 0 0,1 1-1 0 0,-1-1 0 0 0,0 0 0 0 0,0 0 1 0 0,0 0-1 0 0,0 0 0 0 0,1 1 0 0 0,-1-1 0 0 0,0 0 1 0 0,0 0-1 0 0,0 0 0 0 0,0 0 0 0 0,1 0 0 0 0,-1 0 1 0 0,0 0-1 0 0,0 0 0 0 0,1 0 0 0 0,-1 0 0 0 0,0 0 1 0 0,0 1-1 0 0,2-1-259 0 0,0 0 0 0 0,0-1 0 0 0,0 1 0 0 0,0 0 0 0 0,0-1 0 0 0,0 1 0 0 0,0-1 0 0 0,0 1 0 0 0,0-1 0 0 0,3-1 1 0 0,12-8-3067 0 0,4-1-233 0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25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45 2112 0 0,'1'-26'7411'0'0,"1"7"3646"0"0,6 56-9771 0 0,23 61-1 0 0,-25-82-1204 0 0,1-1 1 0 0,1 0-1 0 0,0-1 1 0 0,1 0-1 0 0,0 0 1 0 0,18 19-1 0 0,-14-19-132 0 0,-9-8 47 0 0,0-1 0 0 0,0 0 0 0 0,1 0-1 0 0,0-1 1 0 0,0 0 0 0 0,0 0 0 0 0,0 0-1 0 0,1 0 1 0 0,9 4 0 0 0,-15-8 3 0 0,0 0 0 0 0,0 1 0 0 0,0-1 0 0 0,0 0 0 0 0,0 0 0 0 0,0 0 1 0 0,0 0-1 0 0,0 0 0 0 0,0 0 0 0 0,0 0 0 0 0,0 0 0 0 0,1 0 0 0 0,-1 0 0 0 0,0 0 1 0 0,0 0-1 0 0,0 0 0 0 0,0 0 0 0 0,0 0 0 0 0,0 0 0 0 0,0 0 0 0 0,0 0 0 0 0,0 0 1 0 0,0 0-1 0 0,0 0 0 0 0,0 0 0 0 0,0 0 0 0 0,1 0 0 0 0,-1 0 0 0 0,0 0 0 0 0,0 0 0 0 0,0 0 1 0 0,0 0-1 0 0,0 0 0 0 0,0 0 0 0 0,0 0 0 0 0,0 0 0 0 0,0-1 0 0 0,0 1 0 0 0,0 0 1 0 0,0 0-1 0 0,0 0 0 0 0,0 0 0 0 0,0 0 0 0 0,0 0 0 0 0,0 0 0 0 0,0 0 0 0 0,0 0 1 0 0,0 0-1 0 0,0 0 0 0 0,0 0 0 0 0,0 0 0 0 0,0 0 0 0 0,1-1 0 0 0,-1 1 0 0 0,0 0 0 0 0,-3-5-124 0 0,-5-5 17 0 0,0 4 90 0 0,0 1-1 0 0,-1 1 1 0 0,0 0-1 0 0,0 0 1 0 0,0 0-1 0 0,0 1 1 0 0,-1 0-1 0 0,1 1 1 0 0,-1 0-1 0 0,0 1 1 0 0,0 0-1 0 0,-13 0 1 0 0,-21 0 11 0 0,17 0 148 0 0,0 2 1 0 0,-35 4-1 0 0,59-5 41 0 0,4 1-67 0 0,8-1-28 0 0,14-2-89 0 0,44-16-79 0 0,-2-4 0 0 0,88-41 0 0 0,-103 42-19 0 0,-81 33 132 0 0,-119 55 169 0 0,125-53-224 0 0,24-13 21 0 0,-1 0-1 0 0,1 0 0 0 0,-1 0 1 0 0,1 0-1 0 0,-1 1 1 0 0,1-1-1 0 0,0 0 0 0 0,0 1 1 0 0,0-1-1 0 0,0 1 0 0 0,0-1 1 0 0,0 1-1 0 0,-1 2 0 0 0,3-4-2 0 0,-1 1 0 0 0,0-1 0 0 0,0 0 0 0 0,1 1 0 0 0,-1-1 0 0 0,1 1 0 0 0,-1-1 0 0 0,0 0 0 0 0,1 1 0 0 0,-1-1 0 0 0,1 0 0 0 0,-1 0 0 0 0,1 1 0 0 0,-1-1-1 0 0,1 0 1 0 0,-1 0 0 0 0,1 0 0 0 0,-1 1 0 0 0,1-1 0 0 0,-1 0 0 0 0,1 0 0 0 0,0 0 0 0 0,-1 0 0 0 0,1 0 0 0 0,-1 0 0 0 0,1 0 0 0 0,0-1 0 0 0,19 1-168 0 0,1-2-361 0 0,0-2 0 0 0,25-8 0 0 0,21-3-1892 0 0,-50 12 1303 0 0,7-1-1656 0 0,-9 2-1957 0 0,-5 2 815 0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25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0 512 0 0,'-32'3'8278'0'0,"18"4"-2382"0"0,14-7-5710 0 0,-1 1-1 0 0,1-1 1 0 0,0 1 0 0 0,-1-1 0 0 0,1 0-1 0 0,0 1 1 0 0,0-1 0 0 0,-1 1 0 0 0,1-1 0 0 0,0 1-1 0 0,0-1 1 0 0,0 1 0 0 0,0-1 0 0 0,-1 1-1 0 0,1-1 1 0 0,0 1 0 0 0,0-1 0 0 0,0 1-1 0 0,0-1 1 0 0,0 1 0 0 0,0-1 0 0 0,0 1-1 0 0,1-1 1 0 0,-1 1 0 0 0,0-1 0 0 0,0 1 0 0 0,1 0-73 0 0,-1-1 0 0 0,1 1 0 0 0,0 0 0 0 0,-1-1 0 0 0,1 1 0 0 0,0 0 1 0 0,-1-1-1 0 0,1 1 0 0 0,0-1 0 0 0,0 0 0 0 0,-1 1 0 0 0,1-1 1 0 0,0 1-1 0 0,0-1 0 0 0,0 0 0 0 0,0 0 0 0 0,1 1 0 0 0,17 2 347 0 0,-18-3-411 0 0,31 2 288 0 0,0-2 0 0 0,56-7-1 0 0,-19 2-317 0 0,-20 0-81 0 0,-29 3-179 0 0,0 0-1 0 0,30 2 1 0 0,-46 0 44 0 0,-1 1 1 0 0,0 0-1 0 0,1-1 0 0 0,-1 1 1 0 0,0 0-1 0 0,0 0 0 0 0,1 1 0 0 0,-1-1 1 0 0,4 4-1 0 0,-5-4-104 0 0,-1 0 1 0 0,0 0-1 0 0,1 0 0 0 0,-1 0 1 0 0,0 0-1 0 0,0 1 0 0 0,0-1 1 0 0,0 0-1 0 0,1 3 0 0 0,-2-3-192 0 0,1 0-1 0 0,-1 0 0 0 0,1 1 0 0 0,-1-1 0 0 0,0 1 1 0 0,1-1-1 0 0,-1 0 0 0 0,0 1 0 0 0,0-1 0 0 0,0 0 1 0 0,0 1-1 0 0,0 1 0 0 0,-3 9-3465 0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26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0 760 0 0,'-23'10'6844'0'0,"20"-10"-6072"0"0,1 1 0 0 0,0-1 1 0 0,0 1-1 0 0,-1 0 0 0 0,1 0 1 0 0,0 0-1 0 0,0 0 0 0 0,0 0 0 0 0,0 0 1 0 0,0 1-1 0 0,0-1 0 0 0,-2 3 1 0 0,4-4-694 0 0,0 0 1 0 0,-1 1-1 0 0,1-1 1 0 0,0 0-1 0 0,0 1 1 0 0,0-1-1 0 0,0 0 1 0 0,0 1-1 0 0,-1-1 1 0 0,1 1-1 0 0,0-1 0 0 0,0 0 1 0 0,0 1-1 0 0,0-1 1 0 0,0 0-1 0 0,0 1 1 0 0,0-1-1 0 0,0 1 1 0 0,0-1-1 0 0,1 0 1 0 0,-1 1-1 0 0,0-1 1 0 0,0 0-1 0 0,0 1 1 0 0,0-1-1 0 0,0 0 1 0 0,1 1-1 0 0,-1 0 1 0 0,11 7 805 0 0,16 1-496 0 0,-7-5-346 0 0,1-2-1 0 0,-1 0 0 0 0,1-1 0 0 0,0-2 1 0 0,34-4-1 0 0,102-28-5269 0 0,-120 24 1940 0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27.6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374 19 512 0 0,'-4'-3'776'0'0,"0"1"0"0"0,-1 0-1 0 0,1 0 1 0 0,0 0 0 0 0,-1 0 0 0 0,1 1 0 0 0,-1-1-1 0 0,1 1 1 0 0,-1 1 0 0 0,0-1 0 0 0,0 0 0 0 0,-7 1-1 0 0,7 1 52 0 0,0 0-1 0 0,0-1 0 0 0,0 2 1 0 0,1-1-1 0 0,-1 0 0 0 0,-5 4 1 0 0,-17 10-261 0 0,14-5 3 0 0,-1 1 1 0 0,2 1 0 0 0,0 0-1 0 0,0 1 1 0 0,-12 18 0 0 0,-45 74 917 0 0,57-83-1246 0 0,0 0 1 0 0,2 1-1 0 0,0 0 1 0 0,2 1 0 0 0,-10 44-1 0 0,12-33-12 0 0,1 2 0 0 0,2-1 0 0 0,2 51 1 0 0,1-74-216 0 0,1-1 0 0 0,0 1 0 0 0,1-1 1 0 0,1 1-1 0 0,0-1 0 0 0,0 0 1 0 0,2 1-1 0 0,-1-2 0 0 0,1 1 1 0 0,1-1-1 0 0,0 1 0 0 0,1-2 1 0 0,0 1-1 0 0,0-1 0 0 0,1 0 1 0 0,1 0-1 0 0,0-1 0 0 0,12 10 1 0 0,-4-6-218 0 0,1 0 1 0 0,0-1 0 0 0,1-1 0 0 0,1-1 0 0 0,30 12-1 0 0,-18-11-1993 0 0,-1-2-1 0 0,65 11 1 0 0,-52-14 303 0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1.6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1 512 0 0,'-2'0'800'0'0,"-1"0"-1"0"0,1 1 1 0 0,0-1 0 0 0,-1 1 0 0 0,1-1-1 0 0,0 1 1 0 0,0 0 0 0 0,0 0-1 0 0,-4 2 1 0 0,1-1 924 0 0,-3 1 879 0 0,7-3-2456 0 0,0 0 0 0 0,1 0 1 0 0,-1 0-1 0 0,0 0 0 0 0,0 1 0 0 0,1-1 0 0 0,-1 0 0 0 0,0 0 0 0 0,1 1 1 0 0,-1-1-1 0 0,0 1 0 0 0,1-1 0 0 0,-1 0 0 0 0,-1 2 0 0 0,-1 1 854 0 0,-9 8 1620 0 0,12-11-2541 0 0,0 0 0 0 0,-1 1 0 0 0,1-1 1 0 0,0 0-1 0 0,0 0 0 0 0,-1 1 0 0 0,1-1 0 0 0,0 0 1 0 0,0 0-1 0 0,0 1 0 0 0,-1-1 0 0 0,1 0 0 0 0,0 1 1 0 0,0-1-1 0 0,0 0 0 0 0,0 1 0 0 0,0-1 0 0 0,0 0 0 0 0,0 1 1 0 0,0-1-1 0 0,0 0 0 0 0,0 1 0 0 0,0-1 0 0 0,0 0 1 0 0,0 1-1 0 0,0-1 0 0 0,0 0 0 0 0,0 1 0 0 0,0-1 1 0 0,0 0-1 0 0,0 1 0 0 0,1-1 0 0 0,1 2 124 0 0,1 0 0 0 0,0-1-1 0 0,0 0 1 0 0,-1 1 0 0 0,1-1 0 0 0,0 0-1 0 0,0 0 1 0 0,5 0 0 0 0,13 6 233 0 0,53 37 239 0 0,-33-18-513 0 0,-4-4-73 0 0,62 26-1 0 0,-79-41-84 0 0,-1 0-1 0 0,2-1 1 0 0,-1 0 0 0 0,1-2-1 0 0,26 2 1 0 0,-32-6-14 0 0,-13 0 8 0 0,1-1 1 0 0,-1 1 0 0 0,0 0-1 0 0,1 0 1 0 0,-1 0 0 0 0,0 0-1 0 0,0 0 1 0 0,1 1-1 0 0,-1-1 1 0 0,0 1 0 0 0,1-1-1 0 0,-1 1 1 0 0,0 0 0 0 0,3 1-1 0 0,-5-1 3 0 0,0-1 0 0 0,0 1-1 0 0,0-1 1 0 0,0 1-1 0 0,0-1 1 0 0,0 1 0 0 0,0-1-1 0 0,0 1 1 0 0,0-1-1 0 0,0 1 1 0 0,0-1 0 0 0,0 1-1 0 0,0-1 1 0 0,0 1 0 0 0,-1-1-1 0 0,1 0 1 0 0,0 1-1 0 0,0-1 1 0 0,0 1 0 0 0,-1-1-1 0 0,1 1 1 0 0,0-1-1 0 0,-1 0 1 0 0,1 1 0 0 0,-1-1-1 0 0,-10 14-28 0 0,9-12 48 0 0,-17 18 40 0 0,-34 26-1 0 0,20-18-66 0 0,-5 2 4 0 0,26-22 2 0 0,2 1 0 0 0,-1 0 1 0 0,1 0-1 0 0,0 1 1 0 0,-13 17-1 0 0,23-27-1 0 0,0 0-1 0 0,-1 0 1 0 0,1 1 0 0 0,0-1 0 0 0,0 0-1 0 0,0 0 1 0 0,0 0 0 0 0,-1 0 0 0 0,1 1-1 0 0,0-1 1 0 0,0 0 0 0 0,0 0-1 0 0,0 0 1 0 0,0 1 0 0 0,0-1 0 0 0,0 0-1 0 0,-1 0 1 0 0,1 1 0 0 0,0-1 0 0 0,0 0-1 0 0,0 0 1 0 0,0 0 0 0 0,0 1 0 0 0,0-1-1 0 0,0 0 1 0 0,0 0 0 0 0,0 1-1 0 0,0-1 1 0 0,0 0 0 0 0,0 0 0 0 0,1 1-1 0 0,-1-1 1 0 0,0 0 0 0 0,0 0 0 0 0,0 0-1 0 0,0 1 1 0 0,0-1 0 0 0,0 0-1 0 0,0 0 1 0 0,1 0 0 0 0,-1 1 0 0 0,0-1-1 0 0,0 0 1 0 0,0 0 0 0 0,1 0 0 0 0,-1 0-1 0 0,0 0 1 0 0,0 1 0 0 0,0-1-1 0 0,1 0 1 0 0,-1 0 0 0 0,0 0 0 0 0,0 0-1 0 0,0 0 1 0 0,1 0 0 0 0,-1 0 0 0 0,0 0-1 0 0,0 0 1 0 0,1 0 0 0 0,-1 0 0 0 0,0 0-1 0 0,0 0 1 0 0,1 0 0 0 0,-1 0-1 0 0,0 0 1 0 0,0 0 0 0 0,1 0 0 0 0,0 0-26 0 0,0 0-1 0 0,0-1 1 0 0,1 1 0 0 0,-1 0 0 0 0,0-1 0 0 0,0 1 0 0 0,0 0 0 0 0,0-1 0 0 0,0 1 0 0 0,0-1 0 0 0,0 0 0 0 0,0 1 0 0 0,1-2 0 0 0,0 0-101 0 0,26-34-4233 0 0,-9 12-4915 0 0,-14 18 7264 0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2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316 7 600 0 0,'-13'3'2252'0'0,"-1"-1"-16"0"0,1 0-1 0 0,-1 1 0 0 0,1 1 0 0 0,-26 10 0 0 0,24-7-1625 0 0,0 1 0 0 0,1 1 1 0 0,1 0-1 0 0,-1 1 0 0 0,2 0 0 0 0,-1 1 0 0 0,1 0 0 0 0,1 1 0 0 0,0 1 0 0 0,-10 15 0 0 0,13-16-387 0 0,1 0 0 0 0,0 1 0 0 0,0 0-1 0 0,2 1 1 0 0,0-1 0 0 0,0 1 0 0 0,1 0 0 0 0,1 0 0 0 0,0 0-1 0 0,1 0 1 0 0,0 26 0 0 0,2-26-123 0 0,1 0 1 0 0,0 1-1 0 0,1-1 1 0 0,0 0-1 0 0,1 0 1 0 0,1-1-1 0 0,0 1 0 0 0,8 15 1 0 0,-8-21-92 0 0,0 0 0 0 0,0-1 1 0 0,1 0-1 0 0,0 0 0 0 0,0 0 0 0 0,1-1 1 0 0,0 0-1 0 0,0 0 0 0 0,1 0 1 0 0,-1-1-1 0 0,1 1 0 0 0,0-2 0 0 0,1 1 1 0 0,13 5-1 0 0,-7-4-66 0 0,1-1 0 0 0,0-1 1 0 0,0 0-1 0 0,0-1 0 0 0,1-1 0 0 0,29 1 0 0 0,-34-3-35 0 0,0 0 0 0 0,0-1 0 0 0,1 0 0 0 0,-1-1 0 0 0,0 0 0 0 0,0-1-1 0 0,-1 0 1 0 0,1-1 0 0 0,-1 0 0 0 0,13-7 0 0 0,-16 7 18 0 0,-1-1 0 0 0,0 0 1 0 0,0-1-1 0 0,0 1 0 0 0,-1-1 0 0 0,0 0 1 0 0,0 0-1 0 0,0-1 0 0 0,3-7 0 0 0,0 1 32 0 0,-2-1 0 0 0,0 0-1 0 0,9-27 1 0 0,-11 23 55 0 0,-1-1 1 0 0,0 1-1 0 0,-2 0 1 0 0,0-1-1 0 0,-1 0 0 0 0,-1 1 1 0 0,-4-27-1 0 0,0 17 4 0 0,-2-1 0 0 0,0 1 0 0 0,-2 1 0 0 0,-12-28 0 0 0,18 48 2 0 0,0 1 0 0 0,-1-1 0 0 0,1 1 0 0 0,-1 0 1 0 0,-1 0-1 0 0,1 1 0 0 0,-1-1 0 0 0,0 1 0 0 0,0 0 0 0 0,0 0 0 0 0,-12-8 0 0 0,11 10 2 0 0,0 0 0 0 0,0 1 0 0 0,0-1 0 0 0,0 1 0 0 0,0 0 0 0 0,-1 1 0 0 0,1-1 0 0 0,0 1 0 0 0,-1 1 0 0 0,0-1 0 0 0,1 1 0 0 0,-1 0 0 0 0,-8 1 0 0 0,3 1 9 0 0,1 1 0 0 0,-1 0 1 0 0,1 1-1 0 0,0 0 0 0 0,0 0 0 0 0,0 1 0 0 0,0 0 1 0 0,1 1-1 0 0,0 1 0 0 0,0 0 0 0 0,1 0 0 0 0,0 0 1 0 0,-9 10-1 0 0,6-4-59 0 0,0-1-1 0 0,1 2 1 0 0,1-1-1 0 0,0 2 1 0 0,1-1 0 0 0,0 1-1 0 0,2 1 1 0 0,-9 22 0 0 0,13-32-194 0 0,1 1 0 0 0,1 0 1 0 0,-1 0-1 0 0,1 0 1 0 0,1 0-1 0 0,-1 0 0 0 0,2 13 1 0 0,-1-16-603 0 0,1 1-1 0 0,0 0 1 0 0,0-1 0 0 0,0 1 0 0 0,1-1 0 0 0,0 1 0 0 0,3 6 0 0 0,8 9-3499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2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112 230 3665 0 0,'-23'6'8901'0'0,"-2"-5"-4261"0"0,20-2-4323 0 0,0 1 1 0 0,0 1 0 0 0,0-1 0 0 0,0 1 0 0 0,0-1 0 0 0,0 1-1 0 0,-9 4 1 0 0,13-5-301 0 0,0 1 1 0 0,0 0-1 0 0,0 0 0 0 0,0 0 0 0 0,0-1 0 0 0,0 1 0 0 0,1 0 0 0 0,-1 0 1 0 0,0 0-1 0 0,0 0 0 0 0,1 1 0 0 0,-1-1 0 0 0,0 0 0 0 0,1 0 1 0 0,-1 0-1 0 0,1 0 0 0 0,0 1 0 0 0,-1-1 0 0 0,1 0 0 0 0,0 0 1 0 0,0 1-1 0 0,0-1 0 0 0,0 0 0 0 0,0 0 0 0 0,0 1 0 0 0,0-1 1 0 0,0 0-1 0 0,0 1 0 0 0,1-1 0 0 0,-1 0 0 0 0,0 0 0 0 0,1 0 0 0 0,0 2 1 0 0,2 4 53 0 0,-1 0 0 0 0,1 0 0 0 0,1-1 0 0 0,4 8 0 0 0,-3-7-59 0 0,-1-1-1 0 0,1 0 1 0 0,0 0 0 0 0,1 0-1 0 0,-1-1 1 0 0,1 0 0 0 0,0 0-1 0 0,1 0 1 0 0,-1-1 0 0 0,1 0-1 0 0,10 5 1 0 0,-7-5 27 0 0,1 0-1 0 0,-1-1 1 0 0,1-1-1 0 0,-1 1 1 0 0,1-2 0 0 0,0 1-1 0 0,16-1 1 0 0,-4-2 27 0 0,1-2-1 0 0,-1 0 1 0 0,1-1 0 0 0,-1-1 0 0 0,0-1 0 0 0,41-18 0 0 0,-50 18-62 0 0,0-1 1 0 0,0 0 0 0 0,-1 0 0 0 0,0-2 0 0 0,-1 0 0 0 0,22-19 0 0 0,-28 21-23 0 0,1 0 0 0 0,-1-1 0 0 0,0 1 0 0 0,-1-1 0 0 0,0 0 1 0 0,0-1-1 0 0,-1 1 0 0 0,0-1 0 0 0,0 0 0 0 0,-1 0 0 0 0,4-18 1 0 0,-5 15-8 0 0,0 1 0 0 0,-1 0 0 0 0,0-1 0 0 0,-1 1 1 0 0,-1-1-1 0 0,1 1 0 0 0,-5-18 0 0 0,5 25 23 0 0,-1 1-1 0 0,0-1 0 0 0,0 1 0 0 0,-1 0 1 0 0,1 0-1 0 0,-1-1 0 0 0,1 1 0 0 0,-1 0 0 0 0,0 0 1 0 0,0 0-1 0 0,0 1 0 0 0,-1-1 0 0 0,1 1 1 0 0,-1-1-1 0 0,1 1 0 0 0,-1 0 0 0 0,0 0 0 0 0,0 0 1 0 0,0 0-1 0 0,0 0 0 0 0,0 1 0 0 0,-1-1 1 0 0,1 1-1 0 0,0 0 0 0 0,-1 0 0 0 0,1 0 0 0 0,0 0 1 0 0,-7 0-1 0 0,-5 1 43 0 0,-1-1 0 0 0,1 2 0 0 0,0 0 0 0 0,-1 1 0 0 0,1 1 0 0 0,0 0 0 0 0,0 1 0 0 0,0 1 0 0 0,0 0 0 0 0,1 1 0 0 0,0 1 0 0 0,0 0 1 0 0,-18 13-1 0 0,-5 7 305 0 0,0 1 1 0 0,2 2-1 0 0,-38 42 1 0 0,60-58-192 0 0,-14 19 0 0 0,20-23-118 0 0,0 1-1 0 0,0 1 0 0 0,1-1 1 0 0,-9 23-1 0 0,12-26-30 0 0,1 0 0 0 0,0 0 0 0 0,0 0 1 0 0,1 1-1 0 0,0-1 0 0 0,0 1 0 0 0,1-1 0 0 0,0 0 0 0 0,1 1 0 0 0,0-1 0 0 0,0 1 0 0 0,0-1 0 0 0,1 0 1 0 0,1 0-1 0 0,5 14 0 0 0,-2-10-24 0 0,1 1 0 0 0,1-1 1 0 0,0 0-1 0 0,0 0 0 0 0,1-1 0 0 0,1-1 1 0 0,0 1-1 0 0,0-2 0 0 0,1 1 0 0 0,1-1 1 0 0,12 7-1 0 0,-2-2-266 0 0,0-2 0 0 0,0-1 0 0 0,1-1 1 0 0,0 0-1 0 0,38 8 0 0 0,-41-13-579 0 0,1-2 1 0 0,0 0-1 0 0,-1-1 1 0 0,1-2-1 0 0,0 0 0 0 0,0-1 1 0 0,0-1-1 0 0,26-6 1 0 0,-15 1-1332 0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2.6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42 512 0 0,'0'-15'1385'0'0,"0"0"2230"0"0,-2 4 3537 0 0,1 16-2741 0 0,0 12-2652 0 0,-1-1-1112 0 0,-2 38 206 0 0,-1 86 366 0 0,6-126-1158 0 0,0 0-1 0 0,1 0 1 0 0,0 0 0 0 0,1 0-1 0 0,1 0 1 0 0,0 0-1 0 0,10 20 1 0 0,-11-29-101 0 0,0 0 0 0 0,0 0-1 0 0,0 0 1 0 0,7 7 0 0 0,-9-11-158 0 0,0 0 0 0 0,0 1 1 0 0,0-1-1 0 0,0 0 0 0 0,1 0 0 0 0,-1-1 0 0 0,0 1 0 0 0,0 0 1 0 0,1 0-1 0 0,-1-1 0 0 0,0 1 0 0 0,1 0 0 0 0,-1-1 0 0 0,0 0 1 0 0,1 1-1 0 0,-1-1 0 0 0,1 0 0 0 0,-1 1 0 0 0,1-1 0 0 0,-1 0 1 0 0,1 0-1 0 0,-1 0 0 0 0,3-1 0 0 0,4-3-2080 0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3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171 107 1000 0 0,'-7'0'2225'0'0,"0"1"1"0"0,0 0-1 0 0,-10 2 0 0 0,-7 2 3027 0 0,18-4-4738 0 0,1 0 0 0 0,0 0 0 0 0,0-1 1 0 0,0 0-1 0 0,0 0 0 0 0,-1-1 0 0 0,1 1 1 0 0,0-1-1 0 0,0 0 0 0 0,0 0 0 0 0,0-1 1 0 0,-7-2-1 0 0,9 2-295 0 0,-1 0 1 0 0,0 0-1 0 0,1 0 0 0 0,-1-1 1 0 0,1 1-1 0 0,-7-7 0 0 0,10 9-194 0 0,0-1-1 0 0,-1 1 0 0 0,1-1 0 0 0,-1 0 0 0 0,1 1 1 0 0,0-1-1 0 0,-1 1 0 0 0,1-1 0 0 0,0 0 0 0 0,0 1 1 0 0,0-1-1 0 0,-1 0 0 0 0,1 1 0 0 0,0-1 1 0 0,0 0-1 0 0,0 0 0 0 0,0 1 0 0 0,0-1 0 0 0,0-1 1 0 0,1 1-21 0 0,-1 0 0 0 0,1 0 0 0 0,-1 0 0 0 0,1 0 0 0 0,0 0 0 0 0,-1 0 1 0 0,1 0-1 0 0,0 1 0 0 0,0-1 0 0 0,-1 0 0 0 0,1 0 0 0 0,0 1 0 0 0,0-1 0 0 0,0 0 1 0 0,0 1-1 0 0,1-1 0 0 0,14-8-1 0 0,0 2 1 0 0,1 0-1 0 0,0 1 1 0 0,31-7-1 0 0,-12 6-36 0 0,48-2-1 0 0,-74 8 31 0 0,0 0 0 0 0,-1 1 0 0 0,1 1 0 0 0,0 0-1 0 0,-1 0 1 0 0,1 1 0 0 0,15 4 0 0 0,-22-5 1 0 0,1 1 1 0 0,-1-1-1 0 0,0 1 0 0 0,0 0 1 0 0,0 0-1 0 0,0 0 1 0 0,0 0-1 0 0,-1 0 0 0 0,1 0 1 0 0,-1 1-1 0 0,1 0 1 0 0,-1-1-1 0 0,0 1 1 0 0,0 0-1 0 0,0 0 0 0 0,0 0 1 0 0,-1 0-1 0 0,1 0 1 0 0,-1 1-1 0 0,0-1 0 0 0,0 0 1 0 0,0 1-1 0 0,0-1 1 0 0,0 4-1 0 0,0 1 14 0 0,0 0 1 0 0,-1 0-1 0 0,0-1 0 0 0,-1 1 1 0 0,0 0-1 0 0,0-1 0 0 0,0 1 1 0 0,-1 0-1 0 0,0-1 0 0 0,-1 0 1 0 0,1 1-1 0 0,-2-1 0 0 0,1 0 1 0 0,-1-1-1 0 0,-5 8 0 0 0,6-10-9 0 0,-1-1-1 0 0,1 0 1 0 0,-1 0-1 0 0,0-1 1 0 0,-1 1-1 0 0,1-1 1 0 0,0 0-1 0 0,0 0 1 0 0,-1-1-1 0 0,0 1 1 0 0,1-1-1 0 0,-1 0 1 0 0,1 0-1 0 0,-1 0 1 0 0,-6-1-1 0 0,11 0-1 0 0,0 1-1 0 0,0-1 0 0 0,0 0 1 0 0,0 0-1 0 0,-1 0 0 0 0,1 0 0 0 0,0 0 1 0 0,0 0-1 0 0,0 0 0 0 0,0 0 1 0 0,0 0-1 0 0,0 0 0 0 0,0 0 0 0 0,0 0 1 0 0,-1 0-1 0 0,1 0 0 0 0,0 0 1 0 0,0 0-1 0 0,0 0 0 0 0,0 0 0 0 0,0 0 1 0 0,0 0-1 0 0,0 0 0 0 0,-1 0 1 0 0,1 0-1 0 0,0 0 0 0 0,0 0 0 0 0,0 0 1 0 0,0 0-1 0 0,0-1 0 0 0,0 1 0 0 0,0 0 1 0 0,0 0-1 0 0,0 0 0 0 0,0 0 1 0 0,0 0-1 0 0,-1 0 0 0 0,1 0 0 0 0,0 0 1 0 0,0 0-1 0 0,0 0 0 0 0,0-1 1 0 0,0 1-1 0 0,0 0 0 0 0,0 0 0 0 0,0 0 1 0 0,0 0-1 0 0,0 0 0 0 0,0 0 1 0 0,0-1-1 0 0,6-3-28 0 0,9-4-85 0 0,-7 6 87 0 0,1 1 1 0 0,-1-1 0 0 0,1 2-1 0 0,-1-1 1 0 0,16 1-1 0 0,-11 1 64 0 0,-7-1-49 0 0,0 0 0 0 0,1 1 0 0 0,-1 0 0 0 0,0 1 0 0 0,0-1 0 0 0,0 1 0 0 0,-1 0 0 0 0,1 1 0 0 0,0-1 0 0 0,-1 1 0 0 0,1 0 0 0 0,-1 0 0 0 0,0 1 0 0 0,0 0-1 0 0,0 0 1 0 0,-1 0 0 0 0,6 6 0 0 0,-2 0 3 0 0,-1-1 0 0 0,1 1 0 0 0,-2 1 0 0 0,0-1 0 0 0,0 1-1 0 0,-1 0 1 0 0,7 21 0 0 0,-9-24 27 0 0,-1-1 1 0 0,0 1-1 0 0,-1 0 0 0 0,0 0 1 0 0,0 0-1 0 0,-1-1 0 0 0,1 1 1 0 0,-2 0-1 0 0,1 0 0 0 0,-3 12 1 0 0,1-15-5 0 0,1 0-1 0 0,-1 0 1 0 0,0 0 0 0 0,-1 0 0 0 0,1 0-1 0 0,-1-1 1 0 0,0 0 0 0 0,0 1 0 0 0,0-1 0 0 0,0 0-1 0 0,-1 0 1 0 0,0-1 0 0 0,0 1 0 0 0,0-1 0 0 0,0 0-1 0 0,-8 5 1 0 0,-7 1 21 0 0,1-1 0 0 0,-1 0 0 0 0,-1-2 0 0 0,1 0 0 0 0,-37 5 0 0 0,29-6-84 0 0,-50 2-1 0 0,69-7 17 0 0,0 0-1 0 0,1 0 1 0 0,-1-1 0 0 0,0 0-1 0 0,0 0 1 0 0,1-1 0 0 0,-1 0-1 0 0,1-1 1 0 0,0 1-1 0 0,-1-1 1 0 0,-7-5 0 0 0,12 6-34 0 0,1 1-1 0 0,0-1 1 0 0,0 0 0 0 0,0 1 0 0 0,0-1-1 0 0,1 0 1 0 0,-1 0 0 0 0,0 0 0 0 0,1 0 0 0 0,-1-1-1 0 0,1 1 1 0 0,0 0 0 0 0,0 0 0 0 0,0-1 0 0 0,0 1-1 0 0,0-1 1 0 0,0 1 0 0 0,0-5 0 0 0,1 3-189 0 0,0 1 0 0 0,0-1 1 0 0,0 1-1 0 0,0-1 0 0 0,1 1 1 0 0,0 0-1 0 0,-1-1 0 0 0,1 1 0 0 0,0 0 1 0 0,1-1-1 0 0,-1 1 0 0 0,1 0 1 0 0,3-5-1 0 0,12-17-2113 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3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2 512 0 0,'5'-2'18055'0'0,"-7"9"-18082"0"0,-8 49 3055 0 0,-27 134-1548 0 0,27-156-2250 0 0,-2 0 1 0 0,-25 51 0 0 0,35-79 253 0 0,-1 2-2147 0 0,2-1 777 0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5.0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51 512 0 0,'1'-1'762'0'0,"1"1"1"0"0,-1 0-1 0 0,0-1 0 0 0,0 1 1 0 0,0-1-1 0 0,0 1 0 0 0,0-1 1 0 0,0 1-1 0 0,0-1 1 0 0,2-1-1 0 0,11-5 2844 0 0,-2 6-2110 0 0,1 0 0 0 0,21 1 0 0 0,13 0-535 0 0,10-4-613 0 0,74-10-724 0 0,-105 10-22 0 0,29-5-1158 0 0,-19 6-2743 0 0,-21 2 1293 0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5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54 968 0 0,'0'-2'594'0'0,"1"0"1"0"0,-1 0-1 0 0,1 0 0 0 0,0 0 1 0 0,0 0-1 0 0,0 0 0 0 0,0 0 0 0 0,0 0 1 0 0,0 0-1 0 0,0 1 0 0 0,1-1 1 0 0,-1 0-1 0 0,0 1 0 0 0,3-2 0 0 0,-1 1-91 0 0,0 0-1 0 0,0 0 1 0 0,0 0-1 0 0,0 1 1 0 0,0-1-1 0 0,0 1 0 0 0,1 0 1 0 0,3-1-1 0 0,7 0 61 0 0,0 0-1 0 0,-1 1 1 0 0,23 1-1 0 0,-12 0-23 0 0,153-4 179 0 0,-59 3-6808 0 0,-97 1 2647 0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6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334 119 512 0 0,'-1'-3'412'0'0,"-1"2"0"0"0,1-1 0 0 0,-1 0 0 0 0,0 0 0 0 0,0 0 0 0 0,0 1 0 0 0,0-1 0 0 0,0 1 0 0 0,0 0 0 0 0,0-1 0 0 0,0 1 0 0 0,0 0 0 0 0,0 0 0 0 0,-1 0 0 0 0,1 1 0 0 0,-5-2 0 0 0,4 2 4 0 0,0 0 0 0 0,0 0 0 0 0,-1 0 0 0 0,1 1 0 0 0,0-1 0 0 0,0 1 0 0 0,0 0 0 0 0,0-1 0 0 0,0 1 0 0 0,0 1 0 0 0,0-1 0 0 0,-4 3 0 0 0,-11 7 454 0 0,2 0 0 0 0,0 1 0 0 0,0 1 1 0 0,1 0-1 0 0,0 1 0 0 0,-19 24 0 0 0,16-14-206 0 0,1 0-1 0 0,1 1 1 0 0,-22 47 0 0 0,32-59-485 0 0,1 0-1 0 0,0 0 1 0 0,1 0-1 0 0,0 0 1 0 0,1 1 0 0 0,-2 19-1 0 0,5-25-111 0 0,0 0 0 0 0,0-1-1 0 0,1 1 1 0 0,-1 0 0 0 0,2-1 0 0 0,-1 0-1 0 0,1 1 1 0 0,0-1 0 0 0,1 0-1 0 0,0 0 1 0 0,0 0 0 0 0,0 0 0 0 0,5 7-1 0 0,0-3-27 0 0,1-1 0 0 0,0 0 0 0 0,0 0 0 0 0,1-1 0 0 0,0 0 0 0 0,1 0 0 0 0,0-1 0 0 0,0-1 0 0 0,22 11 0 0 0,-3-4-76 0 0,1-1 0 0 0,55 15 0 0 0,-70-24-67 0 0,1-1 0 0 0,0 0 1 0 0,1-1-1 0 0,-1 0 0 0 0,0-2 0 0 0,0 0 0 0 0,1-1 0 0 0,-1-1 0 0 0,0 0 0 0 0,27-8 1 0 0,-32 6-76 0 0,0 0 0 0 0,-1 0 1 0 0,1-1-1 0 0,-1-1 1 0 0,0 0-1 0 0,-1 0 1 0 0,1-1-1 0 0,-1-1 1 0 0,-1 0-1 0 0,0 0 0 0 0,0 0 1 0 0,0-1-1 0 0,-1-1 1 0 0,0 0-1 0 0,9-15 1 0 0,-13 17 167 0 0,0-1 0 0 0,-1 1 1 0 0,0-1-1 0 0,-1 1 1 0 0,0-1-1 0 0,0 0 1 0 0,-1 0-1 0 0,0 0 0 0 0,0 0 1 0 0,-1 0-1 0 0,0 0 1 0 0,-1 0-1 0 0,0 0 1 0 0,-1 0-1 0 0,-2-9 0 0 0,-5-16 133 0 0,-1 0-1 0 0,-22-45 1 0 0,31 78-121 0 0,-8-23 3 0 0,-8-17 185 0 0,-2 0-1 0 0,-1 1 1 0 0,-28-39 0 0 0,42 71-90 0 0,0 1 0 0 0,-1 0 1 0 0,0 0-1 0 0,0 1 1 0 0,0-1-1 0 0,-1 2 1 0 0,0-1-1 0 0,-1 1 1 0 0,1 1-1 0 0,-1-1 1 0 0,0 1-1 0 0,0 1 1 0 0,0 0-1 0 0,-14-3 1 0 0,17 4-62 0 0,0 1 0 0 0,0 0 0 0 0,-1 1 1 0 0,1 0-1 0 0,0-1 0 0 0,0 2 0 0 0,-1-1 0 0 0,1 1 0 0 0,0 0 1 0 0,0 0-1 0 0,0 1 0 0 0,0 0 0 0 0,0 0 0 0 0,0 0 0 0 0,1 1 1 0 0,-1 0-1 0 0,1 0 0 0 0,-1 0 0 0 0,1 0 0 0 0,0 1 1 0 0,1 0-1 0 0,-1 0 0 0 0,-6 8 0 0 0,0 2-37 0 0,1 1 0 0 0,0 0 0 0 0,1 1 0 0 0,1-1-1 0 0,0 2 1 0 0,-9 27 0 0 0,14-32-393 0 0,0 0 0 0 0,0 1 0 0 0,1-1 0 0 0,0 0 0 0 0,1 1 0 0 0,1-1 0 0 0,0 1 0 0 0,0-1 0 0 0,2 1 0 0 0,3 17 0 0 0,4-4-3033 0 0,2 0-771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7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24 226 512 0 0,'-3'-7'1983'0'0,"0"-1"0"0"0,1 0 0 0 0,0-1 0 0 0,0 1 0 0 0,0-15 0 0 0,0 6 605 0 0,0 27 2399 0 0,-3 53-3445 0 0,4 27-511 0 0,5 128 832 0 0,-3-216-1852 0 0,5 31 59 0 0,-6-32-68 0 0,0 0 0 0 0,0 0 0 0 0,0 0-1 0 0,1 0 1 0 0,-1 0 0 0 0,1 0 0 0 0,-1 0 0 0 0,0 0 0 0 0,1 0-1 0 0,0 0 1 0 0,-1 0 0 0 0,1 0 0 0 0,0 0 0 0 0,-1-1 0 0 0,1 1-1 0 0,0 0 1 0 0,0-1 0 0 0,-1 1 0 0 0,1 0 0 0 0,0-1-1 0 0,0 1 1 0 0,0-1 0 0 0,0 1 0 0 0,0-1 0 0 0,0 0 0 0 0,0 1-1 0 0,1-1 1 0 0,-1 0 2 0 0,0 0-1 0 0,0-1 0 0 0,-1 1 0 0 0,1 0 1 0 0,0-1-1 0 0,-1 1 0 0 0,1 0 1 0 0,0-1-1 0 0,-1 1 0 0 0,1-1 1 0 0,-1 1-1 0 0,1-1 0 0 0,0 0 1 0 0,-1 1-1 0 0,0-1 0 0 0,1 1 0 0 0,-1-1 1 0 0,1 0-1 0 0,-1 1 0 0 0,0-1 1 0 0,1-1-1 0 0,7-18-47 0 0,-6 14 29 0 0,1-4 22 0 0,0-1 1 0 0,0 0-1 0 0,-1 0 1 0 0,0 0 0 0 0,-1-20-1 0 0,-4-57 71 0 0,1 67-79 0 0,-1-26 23 0 0,-4-95 164 0 0,7 125-158 0 0,0 16-12 0 0,0 0 0 0 0,0 1 0 0 0,0-1 0 0 0,0 0 0 0 0,0 1 0 0 0,0-1 0 0 0,0 0 0 0 0,1 1 0 0 0,-1-1 0 0 0,0 0 0 0 0,0 1 0 0 0,0-1 0 0 0,1 1 0 0 0,-1-1 0 0 0,0 0 0 0 0,1 1 0 0 0,-1-1 0 0 0,1 0 0 0 0,0 2 14 0 0,0 1 0 0 0,-1-1-1 0 0,1 0 1 0 0,-1 1-1 0 0,1-1 1 0 0,-1 0 0 0 0,1 1-1 0 0,-1-1 1 0 0,0 1 0 0 0,0-1-1 0 0,0 1 1 0 0,0-1-1 0 0,0 1 1 0 0,0 1 0 0 0,0 0 17 0 0,2 22 42 0 0,1 0 0 0 0,1-1 0 0 0,0 1 0 0 0,3-1 0 0 0,0-1 0 0 0,17 41 0 0 0,-19-54-76 0 0,0 0 0 0 0,1 0 1 0 0,0-1-1 0 0,0 0 0 0 0,1 0 0 0 0,0-1 0 0 0,0 1 0 0 0,1-2 0 0 0,0 1 0 0 0,1-1 1 0 0,0 0-1 0 0,0-1 0 0 0,0 0 0 0 0,1 0 0 0 0,0-1 0 0 0,0 0 0 0 0,15 4 0 0 0,-21-8-14 0 0,0 0 0 0 0,0 0 0 0 0,0 0 0 0 0,1 0 0 0 0,-1-1 0 0 0,0 0 0 0 0,0 0 0 0 0,0 0 0 0 0,0-1 1 0 0,0 1-1 0 0,1-1 0 0 0,-1 0 0 0 0,0 0 0 0 0,0 0 0 0 0,-1-1 0 0 0,1 1 0 0 0,0-1 0 0 0,0 0 0 0 0,-1 0 0 0 0,1 0 0 0 0,4-4 0 0 0,-4 2 0 0 0,0 0 1 0 0,0-1-1 0 0,0 1 1 0 0,-1-1 0 0 0,0 0-1 0 0,1 0 1 0 0,-2 0-1 0 0,1 0 1 0 0,0 0-1 0 0,-1-1 1 0 0,0 1 0 0 0,-1-1-1 0 0,1 1 1 0 0,1-10-1 0 0,-1-8 23 0 0,-1 0 0 0 0,0 1 0 0 0,-6-46 0 0 0,-18-65 69 0 0,1 13-48 0 0,19 105-52 0 0,0 13-9 0 0,0 8-7 0 0,0 2-72 0 0,1 0 0 0 0,0-1 0 0 0,1 1 0 0 0,0 0 0 0 0,0 0 0 0 0,1 0 0 0 0,0 0 0 0 0,0 0 0 0 0,1 0 0 0 0,0 0 0 0 0,0 0 0 0 0,1 0 0 0 0,3 11 0 0 0,-2-11-622 0 0,1 0 1 0 0,0 0 0 0 0,0-1 0 0 0,0 1 0 0 0,6 6 0 0 0,-3-6-1198 0 0,-1 0 1 0 0,1-1 0 0 0,0 0 0 0 0,12 8-1 0 0,5 3-1280 0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38.2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2 512 0 0,'0'0'260'0'0,"0"0"-1"0"0,0 0 1 0 0,-1-1-1 0 0,1 1 1 0 0,0 0-1 0 0,-1 0 1 0 0,1 0-1 0 0,0 0 1 0 0,0 0-1 0 0,-1 0 1 0 0,1 0-1 0 0,0 0 0 0 0,-1 0 1 0 0,1 0-1 0 0,0 0 1 0 0,-1 0-1 0 0,1 0 1 0 0,0 0-1 0 0,-1 0 1 0 0,1 0-1 0 0,0 1 1 0 0,0-1-1 0 0,-1 0 1 0 0,1 0-1 0 0,0 0 1 0 0,0 0-1 0 0,-1 0 1 0 0,1 1-1 0 0,0-1 1 0 0,0 0-1 0 0,-1 0 1 0 0,1 1-1 0 0,0-1 1 0 0,0 0-1 0 0,0 0 1 0 0,-1 1-1 0 0,1-1 1 0 0,0 0-1 0 0,0 0 1 0 0,0 1-1 0 0,0-1 1 0 0,0 0-1 0 0,0 1 1 0 0,0-1-1 0 0,0 0 1 0 0,0 1-1 0 0,0-1 1 0 0,0 0-1 0 0,0 0 1 0 0,0 1-1 0 0,0-1 1 0 0,0 0-1 0 0,0 1 1 0 0,0-1-1 0 0,0 1 1 0 0,2 22 3765 0 0,-1-19-4101 0 0,6 45 2102 0 0,1 69 0 0 0,-8-77-1533 0 0,-2 1 1 0 0,-10 57-1 0 0,8-79-944 0 0,-2 1 0 0 0,-9 24-1 0 0,9-29-1424 0 0,-1-1 0 0 0,-1 0-1 0 0,-13 19 1 0 0,17-27-539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0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69 512 0 0,'-10'-1'1863'0'0,"-6"-2"1832"0"0,10-1 1521 0 0,6 4-5120 0 0,0 0 0 0 0,0-1 0 0 0,1 1-1 0 0,-1 0 1 0 0,0-1 0 0 0,0 1-1 0 0,1 0 1 0 0,-1-1 0 0 0,0 1-1 0 0,1 0 1 0 0,-1 0 0 0 0,0-1-1 0 0,1 1 1 0 0,-1 0 0 0 0,1 0 0 0 0,-1 0-1 0 0,0 0 1 0 0,1 0 0 0 0,-1-1-1 0 0,1 1 1 0 0,-1 0 0 0 0,0 0-1 0 0,1 0 1 0 0,-1 0 0 0 0,1 0 0 0 0,-1 0-1 0 0,1 1 1 0 0,15-3 1092 0 0,-16 2-1137 0 0,48-7 1501 0 0,6 0-600 0 0,-12 4-1037 0 0,0-2-1 0 0,-1-2 1 0 0,52-15 0 0 0,-68 18-1942 0 0,-40 15-5144 0 0,3-3 5842 0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0.9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18 344 0 0,'-19'-2'3753'0'0,"9"-3"4210"0"0,23 5-4818 0 0,79 6-739 0 0,-59-2-2260 0 0,51-2 0 0 0,59-13-602 0 0,-81 5-2081 0 0,0 2-3993 0 0,-38 2 4599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3.7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18 137 512 0 0,'-3'-10'409'0'0,"-1"-1"1901"0"0,-5-23-1 0 0,8 32-1985 0 0,1 0-1 0 0,0 0 0 0 0,-1 0 0 0 0,1 0 0 0 0,0 0 0 0 0,0-1 0 0 0,0 1 1 0 0,1 0-1 0 0,-1 0 0 0 0,0 0 0 0 0,1 0 0 0 0,-1 0 0 0 0,1 0 0 0 0,0 0 1 0 0,0 0-1 0 0,0 0 0 0 0,1-3 0 0 0,0 4-127 0 0,-1 0-1 0 0,1-1 1 0 0,-1 1 0 0 0,1 0-1 0 0,-1 0 1 0 0,1 0-1 0 0,0 0 1 0 0,0 0 0 0 0,-1 0-1 0 0,1 1 1 0 0,0-1-1 0 0,0 0 1 0 0,0 1 0 0 0,0 0-1 0 0,0-1 1 0 0,0 1 0 0 0,0 0-1 0 0,0 0 1 0 0,0 0-1 0 0,-1 0 1 0 0,1 0 0 0 0,0 1-1 0 0,0-1 1 0 0,0 1-1 0 0,0-1 1 0 0,0 1 0 0 0,1 3 3057 0 0,-12-3-2265 0 0,-8-1-466 0 0,16 0-481 0 0,0-1 0 0 0,0 1-1 0 0,1-1 1 0 0,-1 1 0 0 0,0-1 0 0 0,0 1 0 0 0,0-1-1 0 0,1 1 1 0 0,-1-1 0 0 0,0 0 0 0 0,1 0 0 0 0,-1 1-1 0 0,1-1 1 0 0,-1 0 0 0 0,1 0 0 0 0,-1 0 0 0 0,1 1-1 0 0,-1-1 1 0 0,1 0 0 0 0,0 0 0 0 0,-1 0 0 0 0,1 0 0 0 0,0 0-1 0 0,0 0 1 0 0,0 0 0 0 0,0 0 0 0 0,0 0 0 0 0,0 0-1 0 0,0 0 1 0 0,0 0 0 0 0,0 0 0 0 0,0 0 0 0 0,0 0-1 0 0,1-1 1 0 0,5-4 314 0 0,-4 12-164 0 0,-2 20-43 0 0,-1-20-90 0 0,2 6-13 0 0,0-1 0 0 0,0 0 0 0 0,1 1-1 0 0,0-1 1 0 0,6 14 0 0 0,24 54 339 0 0,-14-36-284 0 0,-8-21-106 0 0,-3-6 54 0 0,0 0 1 0 0,-1 1-1 0 0,-1-1 1 0 0,-1 1-1 0 0,3 20 1 0 0,11 281 295 0 0,-7-80-193 0 0,20 153-25 0 0,16 263 118 0 0,-43-595-156 0 0,15 76 0 0 0,-12-101-42 0 0,1-1 1 0 0,2 0-1 0 0,24 54 0 0 0,-30-79-21 0 0,0 1 0 0 0,1-1 1 0 0,0 0-1 0 0,0 0 0 0 0,1-1 1 0 0,0 0-1 0 0,0 0 0 0 0,11 10 1 0 0,-17-17-23 0 0,1 0 0 0 0,-1 1 0 0 0,0-1 0 0 0,1 0 0 0 0,-1 0 0 0 0,0 0 0 0 0,1 0 0 0 0,-1 0 0 0 0,0 1 0 0 0,1-1 0 0 0,-1 0 0 0 0,1 0 0 0 0,-1 0 0 0 0,0 0 0 0 0,1 0 0 0 0,-1 0 1 0 0,0 0-1 0 0,1 0 0 0 0,-1 0 0 0 0,1 0 0 0 0,-1-1 0 0 0,0 1 0 0 0,1 0 0 0 0,-1 0 0 0 0,0 0 0 0 0,1 0 0 0 0,-1-1 0 0 0,0 1 0 0 0,1 0 0 0 0,-1 0 0 0 0,0 0 0 0 0,0-1 0 0 0,1 1 0 0 0,-1 0 1 0 0,0-1-1 0 0,0 1 0 0 0,1 0 0 0 0,-1 0 0 0 0,0-1 0 0 0,0 1 0 0 0,1-1 0 0 0,7-19 30 0 0,-4 11-12 0 0,-4 8-19 0 0,1 0 0 0 0,-1 0 0 0 0,1 0-1 0 0,-1 1 1 0 0,1-1 0 0 0,0 0 0 0 0,-1 1-1 0 0,1-1 1 0 0,0 0 0 0 0,0 1 0 0 0,-1-1-1 0 0,1 1 1 0 0,0-1 0 0 0,0 1 0 0 0,0-1-1 0 0,0 1 1 0 0,-1-1 0 0 0,1 1 0 0 0,0 0-1 0 0,0 0 1 0 0,0-1 0 0 0,0 1 0 0 0,0 0-1 0 0,0 0 1 0 0,0 0 0 0 0,0 0 0 0 0,0 0-1 0 0,0 0 1 0 0,0 0 0 0 0,0 1 0 0 0,0-1 0 0 0,0 0-1 0 0,1 1 1 0 0,1 0 10 0 0,6-1-19 0 0,0 0 0 0 0,1-1 0 0 0,-1 0 0 0 0,0 0 0 0 0,0-1 0 0 0,10-3-1 0 0,10-1-18 0 0,81-5 0 0 0,-48 6 16 0 0,208-2 29 0 0,-100 5-15 0 0,107-2-115 0 0,-156 3 123 0 0,618 4 19 0 0,76-1-106 0 0,-773-2 72 0 0,756-10-17 0 0,0 32 34 0 0,-153 25-39 0 0,-404-27 25 0 0,870 46 53 0 0,-481-56-803 0 0,-627-10 644 0 0,23-2-378 0 0,-25 2 390 0 0,0 0 0 0 0,0 0 0 0 0,0 0 0 0 0,-1 0 1 0 0,1-1-1 0 0,0 1 0 0 0,0 0 0 0 0,0-1 1 0 0,0 1-1 0 0,-1 0 0 0 0,1-1 0 0 0,0 1 1 0 0,0-1-1 0 0,-1 0 0 0 0,1 1 0 0 0,0-1 1 0 0,-1 1-1 0 0,1-1 0 0 0,0 0 0 0 0,-1 0 1 0 0,1 1-1 0 0,0-2 0 0 0,-2 1-227 0 0,1 0 1 0 0,0 0-1 0 0,0 0 0 0 0,-1 0 0 0 0,1 0 1 0 0,-1 1-1 0 0,1-1 0 0 0,0 0 0 0 0,-1 0 1 0 0,0 0-1 0 0,1 1 0 0 0,-1-1 0 0 0,1 0 1 0 0,-1 1-1 0 0,0-1 0 0 0,0 0 1 0 0,1 1-1 0 0,-1-1 0 0 0,0 1 0 0 0,0-1 1 0 0,0 1-1 0 0,-1-1 0 0 0,1 1-192 0 0,-6-5-1412 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2.0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263 122 384 0 0,'-2'-3'813'0'0,"-1"0"0"0"0,1 0 0 0 0,-1 1 0 0 0,0-1 0 0 0,0 1-1 0 0,0 0 1 0 0,0 0 0 0 0,-1 0 0 0 0,1 0 0 0 0,-1 0 0 0 0,-5-1 0 0 0,5 1-206 0 0,-1 1 1 0 0,1 0-1 0 0,-1 1 1 0 0,1-1-1 0 0,-1 1 1 0 0,1 0-1 0 0,-1 0 1 0 0,-8 2-1 0 0,7-1-287 0 0,-1 0-1 0 0,1 1 1 0 0,0 0 0 0 0,0 1-1 0 0,0-1 1 0 0,1 1-1 0 0,-1 0 1 0 0,0 1 0 0 0,1-1-1 0 0,0 1 1 0 0,0 0-1 0 0,0 0 1 0 0,1 1 0 0 0,-5 4-1 0 0,-1 5-42 0 0,1-1 0 0 0,0 2-1 0 0,1-1 1 0 0,1 1 0 0 0,0 0-1 0 0,1 0 1 0 0,1 1 0 0 0,-4 19 0 0 0,4-12-148 0 0,1 0 1 0 0,1-1 0 0 0,2 1 0 0 0,0 0-1 0 0,3 30 1 0 0,0-38-90 0 0,1 0 1 0 0,0 0-1 0 0,1 0 1 0 0,1-1-1 0 0,1 0 0 0 0,-1 1 1 0 0,2-2-1 0 0,0 1 0 0 0,1-1 1 0 0,0 0-1 0 0,11 12 1 0 0,-10-14-78 0 0,1 0 0 0 0,0-1 0 0 0,0 0 1 0 0,1 0-1 0 0,1-1 0 0 0,-1 0 1 0 0,2-1-1 0 0,-1-1 0 0 0,1 0 1 0 0,0 0-1 0 0,21 6 0 0 0,-28-11-72 0 0,1 0-1 0 0,-1-1 1 0 0,1 0 0 0 0,-1 0-1 0 0,1-1 1 0 0,-1 0 0 0 0,1 0-1 0 0,-1 0 1 0 0,1-1-1 0 0,-1 0 1 0 0,0 0 0 0 0,1-1-1 0 0,-1 1 1 0 0,0-1 0 0 0,0-1-1 0 0,0 1 1 0 0,8-6 0 0 0,1-2-141 0 0,0 0 1 0 0,0-2 0 0 0,-1 0 0 0 0,22-25 0 0 0,-25 26 230 0 0,0-1 0 0 0,-2 0-1 0 0,1 0 1 0 0,-1-1 0 0 0,-1 0 0 0 0,-1 0-1 0 0,0-1 1 0 0,0 0 0 0 0,-1-1 0 0 0,-1 0-1 0 0,-1 1 1 0 0,0-1 0 0 0,-1-1 0 0 0,0 1-1 0 0,0-16 1 0 0,-2 6 44 0 0,-2-1 0 0 0,0 1 1 0 0,-2 0-1 0 0,0 0 0 0 0,-2 0 0 0 0,-1 1 0 0 0,-1-1 1 0 0,-17-39-1 0 0,20 56 1 0 0,0 0 1 0 0,-1 1 0 0 0,0-1-1 0 0,0 1 1 0 0,-1 0 0 0 0,1 1-1 0 0,-2-1 1 0 0,1 1 0 0 0,-1 0 0 0 0,0 1-1 0 0,0 0 1 0 0,0 0 0 0 0,-16-7-1 0 0,-3 0 80 0 0,-2 2 1 0 0,-51-14-1 0 0,79 24-106 0 0,-16-4 122 0 0,0 1 0 0 0,0 0 1 0 0,0 1-1 0 0,-17 0 0 0 0,25 2-75 0 0,1 0 0 0 0,0 1 0 0 0,0 0 0 0 0,-1 0 0 0 0,1 1 0 0 0,0 0 0 0 0,0 0 0 0 0,0 1 0 0 0,1 0 0 0 0,-1 0 0 0 0,-7 5 0 0 0,8-4-63 0 0,1 0 1 0 0,-1 0-1 0 0,1 0 1 0 0,0 1 0 0 0,1 0-1 0 0,-1 0 1 0 0,1 0-1 0 0,0 0 1 0 0,0 1-1 0 0,1-1 1 0 0,0 1-1 0 0,-5 12 1 0 0,5-11-163 0 0,1 1-1 0 0,0 0 1 0 0,1 0 0 0 0,0 0 0 0 0,0 0-1 0 0,0 0 1 0 0,1 0 0 0 0,1 0-1 0 0,-1 0 1 0 0,3 11 0 0 0,-1-10-1057 0 0,0-1-1 0 0,6 16 1 0 0,1-4-1283 0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2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44 512 0 0,'-1'-7'815'0'0,"-2"-14"4119"0"0,2 20-4308 0 0,1 0-1 0 0,0 0 1 0 0,0 0 0 0 0,-1 0-1 0 0,1 0 1 0 0,-1-1-1 0 0,1 1 1 0 0,-1 0-1 0 0,1 0 1 0 0,-1 0 0 0 0,0 1-1 0 0,0-1 1 0 0,-1-2-1 0 0,2 3-447 0 0,-1 1-1 0 0,1-1 0 0 0,-1 0 1 0 0,1 0-1 0 0,-1 0 0 0 0,1 1 1 0 0,-1-1-1 0 0,1 0 0 0 0,-1 1 1 0 0,1-1-1 0 0,-1 0 0 0 0,1 1 1 0 0,-1-1-1 0 0,1 1 0 0 0,0-1 1 0 0,-1 0-1 0 0,1 1 1 0 0,0-1-1 0 0,-1 1 0 0 0,1-1 1 0 0,0 1-1 0 0,0-1 0 0 0,0 1 1 0 0,-1 0-1 0 0,1-1 0 0 0,0 1 1 0 0,0 0-1 0 0,-6 19 1347 0 0,6 11-1113 0 0,1 0 0 0 0,1-1 0 0 0,2 1 1 0 0,7 30-1 0 0,1 7-248 0 0,-10-51-218 0 0,12 58 212 0 0,-12-65-328 0 0,1 0 1 0 0,0 0-1 0 0,1 0 0 0 0,0-1 1 0 0,7 12-1 0 0,-11-21 66 0 0,0 1 1 0 0,1-1-1 0 0,-1 0 0 0 0,0 0 0 0 0,0 1 1 0 0,0-1-1 0 0,0 0 0 0 0,1 1 0 0 0,-1-1 1 0 0,0 0-1 0 0,0 0 0 0 0,1 1 0 0 0,-1-1 1 0 0,0 0-1 0 0,1 0 0 0 0,-1 0 0 0 0,0 0 1 0 0,1 1-1 0 0,-1-1 0 0 0,0 0 0 0 0,0 0 1 0 0,1 0-1 0 0,-1 0 0 0 0,1 0 0 0 0,-1 0 1 0 0,1 0-1 0 0,9-12-15160 0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3.0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38 145 8 0 0,'-11'-10'4799'0'0,"7"7"-3497"0"0,1 1 0 0 0,0-1 1 0 0,0 0-1 0 0,0-1 0 0 0,1 1 0 0 0,-3-4 0 0 0,4 6-1164 0 0,1 0-1 0 0,-1 0 1 0 0,1 0-1 0 0,-1 0 0 0 0,1 0 1 0 0,0-1-1 0 0,0 1 1 0 0,0 0-1 0 0,0 0 1 0 0,0 0-1 0 0,0 0 0 0 0,0 0 1 0 0,0 0-1 0 0,0 0 1 0 0,0 0-1 0 0,0-1 1 0 0,1 1-1 0 0,-1 0 1 0 0,0 0-1 0 0,1 0 0 0 0,-1 0 1 0 0,1 0-1 0 0,-1 0 1 0 0,1 0-1 0 0,0 0 1 0 0,-1 1-1 0 0,1-1 0 0 0,1-1 1 0 0,5-5-54 0 0,0 0 1 0 0,0 1-1 0 0,1 0 1 0 0,0 0-1 0 0,0 1 1 0 0,1 0-1 0 0,-1 0 1 0 0,1 1-1 0 0,0 0 1 0 0,1 1-1 0 0,-1 0 1 0 0,17-3-1 0 0,4 1-67 0 0,1 1-1 0 0,54 1 1 0 0,-77 3-16 0 0,0 1-1 0 0,-1-1 0 0 0,1 1 1 0 0,0 1-1 0 0,0 0 1 0 0,-1 0-1 0 0,1 0 1 0 0,-1 1-1 0 0,0 0 0 0 0,12 6 1 0 0,-16-6 3 0 0,1-1 1 0 0,-1 1-1 0 0,1-1 1 0 0,-1 1-1 0 0,0 0 1 0 0,0 0-1 0 0,0 1 1 0 0,-1-1-1 0 0,1 1 1 0 0,-1-1-1 0 0,0 1 1 0 0,0 0-1 0 0,0 0 0 0 0,0 0 1 0 0,-1 0-1 0 0,1 0 1 0 0,-1 0-1 0 0,0 0 1 0 0,0 0-1 0 0,0 9 1 0 0,-1-5 24 0 0,-1 0 0 0 0,0-1 0 0 0,0 1 0 0 0,-1 0 0 0 0,0-1 0 0 0,0 1 0 0 0,0-1 0 0 0,-1 1 0 0 0,0-1 0 0 0,-1 0 0 0 0,0 0 0 0 0,0-1 0 0 0,0 1 0 0 0,-1-1 0 0 0,0 0 0 0 0,-6 6 1 0 0,0-1 42 0 0,0-1-1 0 0,0 0 1 0 0,-1-1 0 0 0,0 0 0 0 0,-1-1 0 0 0,0 0 0 0 0,-20 8 0 0 0,-38 9 254 0 0,15-7-26 0 0,56-18-299 0 0,-1 0 0 0 0,1 0 0 0 0,0 0-1 0 0,-1 0 1 0 0,1 0 0 0 0,0 1 0 0 0,0-1 0 0 0,-1 0 0 0 0,1 0 0 0 0,0 0 0 0 0,0 0 0 0 0,-1 0 0 0 0,1 1 0 0 0,0-1 0 0 0,0 0 0 0 0,0 0-1 0 0,-1 0 1 0 0,1 1 0 0 0,0-1 0 0 0,0 0 0 0 0,0 0 0 0 0,-1 1 0 0 0,1-1 0 0 0,0 0 0 0 0,0 0 0 0 0,0 1 0 0 0,0-1 0 0 0,0 0 0 0 0,0 1-1 0 0,0-1 1 0 0,0 0 0 0 0,0 1 0 0 0,7 8-17 0 0,25 8-22 0 0,-20-11 79 0 0,99 52-85 0 0,68 41-921 0 0,-173-95 715 0 0,0 1-210 0 0,1-1 1 0 0,0 0 0 0 0,10 4-1 0 0,-16-7 80 0 0,1 0 0 0 0,-1-1 0 0 0,1 1 0 0 0,-1-1 0 0 0,1 0 1 0 0,-1 1-1 0 0,1-1 0 0 0,0 0 0 0 0,-1 0 0 0 0,1 0 0 0 0,-1 0 0 0 0,1 0 0 0 0,0 0 0 0 0,-1-1 0 0 0,1 1 0 0 0,-1 0 0 0 0,1-1 0 0 0,-1 1 0 0 0,1-1 0 0 0,-1 0 0 0 0,1 1 0 0 0,-1-1 0 0 0,2-1 0 0 0,2-2-1037 0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3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27 512 0 0,'-38'-24'10650'0'0,"56"21"-5899"0"0,11 3-3623 0 0,-1 1 0 0 0,0 2 1 0 0,-1 0-1 0 0,31 9 0 0 0,-46-10-915 0 0,41 9 245 0 0,-1 2-1 0 0,0 3 1 0 0,91 40-1 0 0,-116-43-339 0 0,-1 1 0 0 0,-1 2 0 0 0,0 0 0 0 0,-2 2 0 0 0,0 1 1 0 0,0 0-1 0 0,-2 2 0 0 0,31 38 0 0 0,-37-38-90 0 0,-1 0 1 0 0,-1 1 0 0 0,-2 0-1 0 0,0 1 1 0 0,-1 0-1 0 0,-1 1 1 0 0,9 38-1 0 0,-9-21-14 0 0,-2 1 0 0 0,-2 0 0 0 0,-1 75 0 0 0,-6-83-23 0 0,-1 0 1 0 0,-1-1-1 0 0,-2 0 0 0 0,-2 0 0 0 0,-15 44 1 0 0,7-33-166 0 0,-3-1 0 0 0,-2 0 1 0 0,-32 49-1 0 0,43-76-97 0 0,-1-1 0 0 0,-1 0 0 0 0,-14 14 0 0 0,19-21-649 0 0,-1-1 0 0 0,0-1 0 0 0,0 1 1 0 0,-1-1-1 0 0,0-1 0 0 0,0 0 0 0 0,-11 5 0 0 0,3-4-2295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5.5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204 12 512 0 0,'1'1'105'0'0,"-1"-1"0"0"0,0 0 0 0 0,1 0 0 0 0,-1 1 0 0 0,1-1 0 0 0,-1 1 0 0 0,1-1 0 0 0,-1 0 0 0 0,0 1 0 0 0,1-1 0 0 0,-1 1 0 0 0,0-1 0 0 0,0 1 0 0 0,1-1 0 0 0,-1 1 0 0 0,0-1 0 0 0,0 1 0 0 0,1 0 28 0 0,-1 0 1 0 0,1 0-1 0 0,-1 0 0 0 0,1 0 1 0 0,0 0-1 0 0,-1 0 0 0 0,1 0 1 0 0,0 0-1 0 0,0 0 0 0 0,-1 0 1 0 0,2 0-1 0 0,1 0 208 0 0,1 0 0 0 0,-1 1-1 0 0,0-2 1 0 0,1 1 0 0 0,-1 0 0 0 0,0-1 0 0 0,1 0-1 0 0,-1 0 1 0 0,0 0 0 0 0,1 0 0 0 0,-1 0-1 0 0,1 0 1 0 0,-1-1 0 0 0,0 0 0 0 0,6-2-1 0 0,-4 2 266 0 0,1-2-1 0 0,-1 1 0 0 0,0 0 0 0 0,0-1 0 0 0,0 0 0 0 0,0 0 0 0 0,-1-1 0 0 0,7-5 1 0 0,-11 9-585 0 0,0 0 1 0 0,0 0 0 0 0,0 0 0 0 0,0 0 0 0 0,0 0 0 0 0,0 0 0 0 0,0 0 0 0 0,0 0 0 0 0,0 0 0 0 0,0 0 0 0 0,0 0 0 0 0,0 0 0 0 0,0 0 0 0 0,0 0 0 0 0,0-1 0 0 0,0 1 0 0 0,0 0-1 0 0,0 0 1 0 0,0 0 0 0 0,0 0 0 0 0,0 0 0 0 0,0 0 0 0 0,0 0 0 0 0,0 0 0 0 0,0 0 0 0 0,0 0 0 0 0,0 0 0 0 0,0 0 0 0 0,0 0 0 0 0,0 0 0 0 0,0-1 0 0 0,0 1 0 0 0,0 0-1 0 0,0 0 1 0 0,0 0 0 0 0,0 0 0 0 0,0 0 0 0 0,0 0 0 0 0,0 0 0 0 0,0 0 0 0 0,0 0 0 0 0,0 0 0 0 0,0 0 0 0 0,0 0 0 0 0,0 0 0 0 0,0 0 0 0 0,0 0 0 0 0,0 0 0 0 0,0 0 0 0 0,0 0-1 0 0,0 0 1 0 0,0-1 0 0 0,0 1 0 0 0,0 0 0 0 0,-1 0 0 0 0,1 0 0 0 0,0 0 0 0 0,0 0 0 0 0,0 0 0 0 0,0 0 0 0 0,0 0 0 0 0,0 0 0 0 0,-7 0 450 0 0,-6 2-289 0 0,-33 17 145 0 0,64-22-248 0 0,-9 0 187 0 0,-13 2 745 0 0,3 1-975 0 0,0 0-1 0 0,0 0 1 0 0,1 0-1 0 0,-1-1 0 0 0,0 1 1 0 0,0 0-1 0 0,1 0 1 0 0,-1 0-1 0 0,0-1 0 0 0,1 1 1 0 0,-1 0-1 0 0,0-1 1 0 0,1 1-1 0 0,-1-1 1 0 0,1 1-1 0 0,-2-1 0 0 0,2 0-6 0 0,-1 1 0 0 0,0-1-1 0 0,1 1 1 0 0,-1-1 0 0 0,0 1-1 0 0,0-1 1 0 0,1 1-1 0 0,-1-1 1 0 0,0 1 0 0 0,0 0-1 0 0,0 0 1 0 0,0-1 0 0 0,0 1-1 0 0,0 0 1 0 0,1 0 0 0 0,-3 0-1 0 0,-10 1 212 0 0,-1 0-1 0 0,1 1 1 0 0,-1 0-1 0 0,1 1 1 0 0,0 0-1 0 0,-17 8 1 0 0,-73 38 564 0 0,99-47-735 0 0,0 0 0 0 0,0 1 0 0 0,0 0 1 0 0,1 0-1 0 0,-1 0 0 0 0,1 0 0 0 0,-1 1 1 0 0,-3 5-1 0 0,6-8-61 0 0,0 0 0 0 0,1 0 1 0 0,-1 0-1 0 0,1 0 0 0 0,-1 0 1 0 0,1 0-1 0 0,-1 0 0 0 0,1 0 0 0 0,0 0 1 0 0,-1 0-1 0 0,1 0 0 0 0,0 1 1 0 0,0-1-1 0 0,0 0 0 0 0,0 0 1 0 0,0 0-1 0 0,0 0 0 0 0,0 1 1 0 0,0-1-1 0 0,0 0 0 0 0,1 0 0 0 0,-1 0 1 0 0,0 0-1 0 0,1 0 0 0 0,-1 0 1 0 0,1 0-1 0 0,-1 0 0 0 0,1 0 1 0 0,-1 0-1 0 0,1 0 0 0 0,0 0 1 0 0,0 0-1 0 0,-1 0 0 0 0,1 0 0 0 0,0-1 1 0 0,0 1-1 0 0,0 0 0 0 0,0 0 1 0 0,1 0-1 0 0,11 5 21 0 0,-1 0-1 0 0,1 0 1 0 0,0-1-1 0 0,0-1 1 0 0,0-1-1 0 0,1 1 1 0 0,21 1 0 0 0,30 8 57 0 0,-41-7-91 0 0,0 2 0 0 0,0 0 0 0 0,30 17 1 0 0,-47-22 7 0 0,-1 1 1 0 0,0-1 0 0 0,0 2 0 0 0,0-1-1 0 0,0 1 1 0 0,-1-1 0 0 0,1 2 0 0 0,-1-1-1 0 0,-1 0 1 0 0,1 1 0 0 0,-1 0 0 0 0,0 0-1 0 0,0 1 1 0 0,0-1 0 0 0,-1 1 0 0 0,3 9-1 0 0,-5-12 1 0 0,0 0-1 0 0,0 0 1 0 0,0 0-1 0 0,-1 0 1 0 0,0 0-1 0 0,0 0 1 0 0,0 0-1 0 0,0 1 1 0 0,-1-1-1 0 0,1 0 1 0 0,-1 0-1 0 0,0 0 0 0 0,-3 6 1 0 0,2-4 4 0 0,-1-1-1 0 0,0 0 1 0 0,0 0-1 0 0,0-1 1 0 0,-1 1 0 0 0,1 0-1 0 0,-1-1 1 0 0,-8 7 0 0 0,-5 1 17 0 0,0 0 0 0 0,-1-1 0 0 0,0-1 1 0 0,-25 10-1 0 0,41-19-24 0 0,-11 5 12 0 0,0-1 0 0 0,0 0 1 0 0,-17 3-1 0 0,25-7-20 0 0,0 0 0 0 0,0 0 0 0 0,0-1-1 0 0,0 0 1 0 0,0 0 0 0 0,0 0 0 0 0,0 0 0 0 0,0-1 0 0 0,-1 0 0 0 0,1 0 0 0 0,-9-3 0 0 0,13 3-6 0 0,-1 0 1 0 0,1 0 0 0 0,-1 1 0 0 0,1-1-1 0 0,-1 0 1 0 0,1 0 0 0 0,-1 0-1 0 0,1-1 1 0 0,0 1 0 0 0,0 0-1 0 0,0 0 1 0 0,0-1 0 0 0,0 1 0 0 0,0-1-1 0 0,0 1 1 0 0,0-1 0 0 0,-1-2-1 0 0,1 1-32 0 0,1 0 0 0 0,-1 0 0 0 0,1 0 0 0 0,-1 0 0 0 0,1 0 0 0 0,0 0-1 0 0,0 0 1 0 0,1 0 0 0 0,0-4 0 0 0,1-2-380 0 0,0 1-1 0 0,1-1 0 0 0,0 1 1 0 0,0 0-1 0 0,1 0 1 0 0,5-8-1 0 0,2 0-3376 0 0,22-28 0 0 0,-14 22 126 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6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 1096 0 0,'-7'2'1345'0'0,"6"-2"-539"0"0,-1 0 0 0 0,1 0 0 0 0,-1 1 0 0 0,1-1 1 0 0,-1 1-1 0 0,1-1 0 0 0,0 1 0 0 0,-1 0 0 0 0,-1 1 0 0 0,2-1-650 0 0,1-1 0 0 0,0 1 0 0 0,0-1 0 0 0,-1 1-1 0 0,1-1 1 0 0,0 1 0 0 0,0 0 0 0 0,0-1 0 0 0,0 1 0 0 0,0-1-1 0 0,0 1 1 0 0,0 0 0 0 0,0-1 0 0 0,0 1 0 0 0,0-1 0 0 0,0 1-1 0 0,0 0 1 0 0,0-1 0 0 0,0 1 0 0 0,1-1 0 0 0,-1 1 0 0 0,0-1-1 0 0,0 1 1 0 0,1-1 0 0 0,-1 1 0 0 0,0-1 0 0 0,1 1 0 0 0,-1-1-1 0 0,1 1 1 0 0,-1-1 0 0 0,0 1 0 0 0,1-1 0 0 0,7 10 294 0 0,0-1 1 0 0,1 0-1 0 0,0-1 1 0 0,0 0-1 0 0,0-1 1 0 0,1 0-1 0 0,14 8 0 0 0,80 34 287 0 0,-10-5-484 0 0,-86-40-239 0 0,10 6 1 0 0,1 1 0 0 0,25 20 1 0 0,-44-31-17 0 0,0 0 1 0 0,0 0 0 0 0,0 0-1 0 0,0 0 1 0 0,0 0-1 0 0,0 0 1 0 0,0 1 0 0 0,0-1-1 0 0,0 0 1 0 0,0 0-1 0 0,-1 0 1 0 0,1 0 0 0 0,0 0-1 0 0,0 0 1 0 0,0 0 0 0 0,0 0-1 0 0,0 0 1 0 0,0 0-1 0 0,0 0 1 0 0,0 0 0 0 0,0 0-1 0 0,0 0 1 0 0,0 0 0 0 0,0 0-1 0 0,0 0 1 0 0,0 0-1 0 0,0 0 1 0 0,0 0 0 0 0,0 0-1 0 0,0 0 1 0 0,0 0-1 0 0,0 1 1 0 0,0-1 0 0 0,0 0-1 0 0,0 0 1 0 0,0 0 0 0 0,0 0-1 0 0,0 0 1 0 0,0 0-1 0 0,0 0 1 0 0,0 0 0 0 0,0 0-1 0 0,0 0 1 0 0,0 0 0 0 0,0 0-1 0 0,0 0 1 0 0,0 0-1 0 0,0 0 1 0 0,0 0 0 0 0,0 1-1 0 0,0-1 1 0 0,0 0-1 0 0,0 0 1 0 0,0 0 0 0 0,0 0-1 0 0,0 0 1 0 0,0 0 0 0 0,0 0-1 0 0,0 0 1 0 0,0 0-1 0 0,0 0 1 0 0,0 0 0 0 0,1 0-1 0 0,-1 0 1 0 0,0 0 0 0 0,0 0-1 0 0,0 0 1 0 0,0 0-1 0 0,0 0 1 0 0,-9 0-66 0 0,-21-5-102 0 0,9 1 91 0 0,-18 2 100 0 0,-1 1 0 0 0,0 2-1 0 0,-45 6 1 0 0,45-3 157 0 0,39-4-183 0 0,-17 0 139 0 0,16-4-34 0 0,7-4-90 0 0,4-1 5 0 0,1 0-1 0 0,0 1 1 0 0,0 0 0 0 0,14-8 0 0 0,-7 5-35 0 0,24-14 6 0 0,69-31-1 0 0,-51 28-6 0 0,-49 22 32 0 0,-6 4-18 0 0,0 0 0 0 0,0 0-1 0 0,0 0 1 0 0,0 0-1 0 0,0 1 1 0 0,0-1-1 0 0,0 1 1 0 0,7-1-1 0 0,-17 4 24 0 0,1 0-1 0 0,-1 1 0 0 0,1-1 1 0 0,-7 5-1 0 0,-2 0-4 0 0,-187 90 151 0 0,193-92-116 0 0,0-1 0 0 0,0 1 0 0 0,0 0 0 0 0,-11 10 0 0 0,20-15-47 0 0,-1 0 0 0 0,0 0 0 0 0,1 0 0 0 0,-1 0-1 0 0,0 0 1 0 0,0 0 0 0 0,1 0 0 0 0,-1 0-1 0 0,0 0 1 0 0,1 0 0 0 0,-1 0 0 0 0,0 0 0 0 0,0 0-1 0 0,1 0 1 0 0,-1 0 0 0 0,0 0 0 0 0,0 1-1 0 0,1-1 1 0 0,-1 0 0 0 0,0 0 0 0 0,0 0 0 0 0,1 0-1 0 0,-1 1 1 0 0,0-1 0 0 0,0 0 0 0 0,0 0-1 0 0,1 0 1 0 0,-1 1 0 0 0,0-1 0 0 0,0 0 0 0 0,0 0-1 0 0,0 1 1 0 0,0-1 0 0 0,0 0 0 0 0,1 0-1 0 0,-1 1 1 0 0,0-1 0 0 0,0 0 0 0 0,0 0-1 0 0,0 1 1 0 0,0-1 0 0 0,0 0 0 0 0,0 0 0 0 0,0 1-1 0 0,0-1 1 0 0,0 0 0 0 0,0 1 0 0 0,0-1-1 0 0,0 0 1 0 0,0 0 0 0 0,-1 1 0 0 0,1-1 0 0 0,0 0-1 0 0,0 0 1 0 0,0 1 0 0 0,0-1 0 0 0,0 0-1 0 0,-1 0 1 0 0,1 1 0 0 0,0-1 0 0 0,0 0 0 0 0,0 0-1 0 0,-1 0 1 0 0,1 1 0 0 0,0-1 0 0 0,0 0-1 0 0,0 0 1 0 0,-1 0 0 0 0,24-1 20 0 0,100-36-151 0 0,-77 22-13 0 0,-43 14 80 0 0,110-32-1041 0 0,-93 29-2196 0 0,37-3 0 0 0,-43 6 363 0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6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0 2681 0 0,'-13'6'4378'0'0,"11"-5"-3619"0"0,0-1-1 0 0,0 1 1 0 0,1 0 0 0 0,-1 0-1 0 0,0 0 1 0 0,0 0-1 0 0,1 0 1 0 0,-1 0-1 0 0,0 0 1 0 0,-1 2-1 0 0,3-3-701 0 0,0 1 0 0 0,0-1 0 0 0,0 0 0 0 0,-1 0 1 0 0,1 0-1 0 0,0 0 0 0 0,0 1 0 0 0,0-1 0 0 0,0 0 0 0 0,0 0 0 0 0,0 0 0 0 0,0 1 0 0 0,0-1 0 0 0,0 0 0 0 0,0 0 0 0 0,0 0 0 0 0,0 1 0 0 0,0-1 0 0 0,0 0 0 0 0,0 0 0 0 0,1 0 0 0 0,-1 0 0 0 0,0 1 0 0 0,0-1 0 0 0,0 0 1 0 0,0 0-1 0 0,0 0 0 0 0,0 0 0 0 0,0 1 0 0 0,0-1 0 0 0,1 0 0 0 0,-1 0 0 0 0,0 0 0 0 0,0 0 0 0 0,0 0 0 0 0,10 5 823 0 0,9-2-394 0 0,13-1-253 0 0,1-1 1 0 0,0-2 0 0 0,49-8 0 0 0,-53 5-639 0 0,0 0 0 0 0,0 3 0 0 0,0 0 0 0 0,49 6 0 0 0,-77-5 221 0 0,0 0 1 0 0,-1 0-1 0 0,1 0 1 0 0,0 1-1 0 0,0-1 0 0 0,-1 0 1 0 0,1 0-1 0 0,0 1 0 0 0,-1-1 1 0 0,1 0-1 0 0,0 1 0 0 0,-1-1 1 0 0,1 1-1 0 0,0-1 0 0 0,-1 1 1 0 0,1-1-1 0 0,-1 1 0 0 0,1-1 1 0 0,-1 1-1 0 0,1 0 0 0 0,-1-1 1 0 0,1 1-1 0 0,0 1 1 0 0,0 4-1749 0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6.6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0 1984 0 0,'0'0'379'0'0,"-1"0"-1"0"0,0 0 1 0 0,0 1-1 0 0,1-1 0 0 0,-1 0 1 0 0,0 0-1 0 0,1 0 0 0 0,-1 1 1 0 0,0-1-1 0 0,1 0 1 0 0,-1 1-1 0 0,1-1 0 0 0,-1 1 1 0 0,0-1-1 0 0,1 1 0 0 0,-1-1 1 0 0,1 1-1 0 0,0-1 1 0 0,-1 1-1 0 0,1 0 0 0 0,-1 0 1 0 0,1 0-212 0 0,0-1 1 0 0,0 1 0 0 0,1-1 0 0 0,-1 0 0 0 0,0 1-1 0 0,0-1 1 0 0,1 1 0 0 0,-1-1 0 0 0,0 0-1 0 0,1 1 1 0 0,-1-1 0 0 0,1 0 0 0 0,-1 1 0 0 0,0-1-1 0 0,1 0 1 0 0,-1 1 0 0 0,1-1 0 0 0,-1 0-1 0 0,1 0 1 0 0,-1 0 0 0 0,1 0 0 0 0,0 1 0 0 0,5 1 262 0 0,1 0-1 0 0,0-1 1 0 0,7 2 0 0 0,140 8 657 0 0,-46-5-3690 0 0,-83-4-840 0 0,0 0-620 0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7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387 0 1200 0 0,'-16'3'3071'0'0,"6"-3"-1719"0"0,0 2-1 0 0,0 0 0 0 0,0 0 0 0 0,0 0 0 0 0,1 1 0 0 0,-1 1 0 0 0,-10 5 1 0 0,2 1-223 0 0,1 2 0 0 0,0 0 0 0 0,1 1 1 0 0,-18 17-1 0 0,16-11-589 0 0,1 0 1 0 0,1 1-1 0 0,0 0 0 0 0,2 2 1 0 0,-18 33-1 0 0,19-27-326 0 0,2 1 0 0 0,1 1 0 0 0,1 0 0 0 0,2 0 0 0 0,1 1 0 0 0,1-1 0 0 0,0 38 0 0 0,4-52-193 0 0,1-1-1 0 0,1 1 1 0 0,0 0-1 0 0,1-1 1 0 0,1 0-1 0 0,0 1 1 0 0,1-1-1 0 0,10 25 1 0 0,-9-30-32 0 0,1 0 0 0 0,0 1 0 0 0,0-2 0 0 0,1 1 0 0 0,0-1 0 0 0,0 0 0 0 0,1-1 1 0 0,1 0-1 0 0,-1 0 0 0 0,1 0 0 0 0,1-1 0 0 0,11 7 0 0 0,6 1-322 0 0,1-2-1 0 0,35 13 1 0 0,21 2-3969 0 0,-46-18 1180 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8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256 129 512 0 0,'-7'-3'1315'0'0,"0"0"0"0"0,0-1 0 0 0,-8-6 1 0 0,10 6-5 0 0,-1 0 1 0 0,0 0 0 0 0,1 1 0 0 0,-1 0 0 0 0,-10-3 0 0 0,14 5-1093 0 0,0 1 0 0 0,0-1 0 0 0,0 1 0 0 0,0 0 1 0 0,0 0-1 0 0,0 0 0 0 0,0 0 0 0 0,-1 0 1 0 0,1 0-1 0 0,0 1 0 0 0,0-1 0 0 0,0 1 1 0 0,0-1-1 0 0,0 1 0 0 0,0 0 0 0 0,0 0 0 0 0,0 0 1 0 0,1 0-1 0 0,-1 0 0 0 0,0 0 0 0 0,-3 3 1 0 0,-2 3 230 0 0,-1 1 0 0 0,1 0 0 0 0,0 0 0 0 0,1 0 1 0 0,-9 16-1 0 0,3-1 124 0 0,-11 27-1 0 0,14-26-321 0 0,1 1-1 0 0,1 0 0 0 0,1 0 1 0 0,-3 38-1 0 0,6-26-22 0 0,1 1 0 0 0,5 54 0 0 0,-1-76-192 0 0,0 1 1 0 0,1 0-1 0 0,1 0 1 0 0,0-1-1 0 0,12 27 1 0 0,-12-34-24 0 0,1 0 0 0 0,-1 0 0 0 0,2-1 1 0 0,-1 0-1 0 0,1 0 0 0 0,1-1 0 0 0,-1 1 1 0 0,1-1-1 0 0,0-1 0 0 0,1 1 0 0 0,11 7 1 0 0,-4-6-8 0 0,0 0 1 0 0,0-1 0 0 0,0-1 0 0 0,1 0 0 0 0,0-1 0 0 0,0-1-1 0 0,29 4 1 0 0,-18-5-39 0 0,1-1 0 0 0,-1-1 0 0 0,0-2 1 0 0,30-4-1 0 0,-44 3-9 0 0,0-1 0 0 0,0 0 0 0 0,0-1 0 0 0,0 0 0 0 0,0-1 0 0 0,-1-1 0 0 0,0 0 0 0 0,0-1 1 0 0,0 0-1 0 0,20-16 0 0 0,-23 15-21 0 0,0-1 0 0 0,-1 1 0 0 0,1-1 0 0 0,-2-1 1 0 0,1 0-1 0 0,-1 0 0 0 0,-1 0 0 0 0,0-1 0 0 0,0 0 0 0 0,-1 0 1 0 0,-1 0-1 0 0,5-17 0 0 0,-5 8 2 0 0,-1 0-1 0 0,-1-1 1 0 0,0 1-1 0 0,-2-1 1 0 0,0 1-1 0 0,-2-1 1 0 0,-7-39-1 0 0,0 20 17 0 0,-2 1-1 0 0,-2 0 0 0 0,-18-39 0 0 0,-18-22 44 0 0,41 86 5 0 0,-1 0-1 0 0,0 1 1 0 0,-1 0-1 0 0,-21-21 1 0 0,27 30 7 0 0,0 1 0 0 0,0-1 0 0 0,-1 1 0 0 0,0 0 0 0 0,0 1 0 0 0,1-1 0 0 0,-2 1 0 0 0,1-1 0 0 0,0 2 0 0 0,0-1 0 0 0,-1 0 0 0 0,-8 0 0 0 0,6 1 6 0 0,1 1 1 0 0,-1 0-1 0 0,1 0 0 0 0,-1 1 1 0 0,1 0-1 0 0,-1 0 0 0 0,1 1 1 0 0,-11 4-1 0 0,4-1-4 0 0,1 1-1 0 0,1 0 0 0 0,-1 1 1 0 0,1 1-1 0 0,0 0 0 0 0,1 0 1 0 0,0 2-1 0 0,0-1 0 0 0,-13 16 1 0 0,9-8-44 0 0,1 1 0 0 0,1 1 0 0 0,0 0 1 0 0,1 1-1 0 0,-9 21 0 0 0,16-29-525 0 0,1 0 1 0 0,0 0-1 0 0,0 0 1 0 0,2 1-1 0 0,-1-1 1 0 0,2 1-1 0 0,-1-1 1 0 0,2 1-1 0 0,0 0 0 0 0,2 21 1 0 0,4-2-2452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5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80 169 512 0 0,'-1'-6'521'0'0,"-1"-1"-1"0"0,1 1 1 0 0,0-1-1 0 0,0 1 0 0 0,1-1 1 0 0,0 1-1 0 0,0-1 1 0 0,0 0-1 0 0,1 1 1 0 0,3-11-1 0 0,-2 9 278 0 0,-1 1 0 0 0,1-1 0 0 0,-2 0 0 0 0,1 1-1 0 0,-1-1 1 0 0,0 0 0 0 0,0 0 0 0 0,-2-8 0 0 0,-1 8 813 0 0,-1 8 77 0 0,3 0-1619 0 0,1 1-1 0 0,-1-1 1 0 0,1 1-1 0 0,-1-1 1 0 0,1 1-1 0 0,-1 0 0 0 0,1-1 1 0 0,-1 1-1 0 0,1 0 1 0 0,0-1-1 0 0,-1 1 1 0 0,1 0-1 0 0,0-1 0 0 0,0 1 1 0 0,-1 0-1 0 0,1 0 1 0 0,0 0-1 0 0,-1 12 261 0 0,0-2-132 0 0,0-1 0 0 0,-1 1 0 0 0,0-1 0 0 0,-1 0 0 0 0,0 1 0 0 0,-6 11 1 0 0,8-19-49 0 0,-1-1 1 0 0,1 0 0 0 0,-1 0-1 0 0,0 0 1 0 0,0 0 0 0 0,0 0 0 0 0,0 0-1 0 0,-1 0 1 0 0,-3 2 0 0 0,-4 3 497 0 0,4-2-230 0 0,6-4-374 0 0,-1 0-1 0 0,0 0 1 0 0,0 0-1 0 0,0 1 0 0 0,1-1 1 0 0,-1 0-1 0 0,1 0 0 0 0,-1 1 1 0 0,1-1-1 0 0,-1 0 0 0 0,1 1 1 0 0,0-1-1 0 0,0 0 1 0 0,-1 1-1 0 0,1-1 0 0 0,0 3 1 0 0,4 23 214 0 0,-1-12-100 0 0,2 11 14 0 0,7 12 37 0 0,-2-5-7 0 0,0 4 32 0 0,24 101 505 0 0,-28-92-538 0 0,0 72-1 0 0,-2 43 0 0 0,14 347 285 0 0,10-259-353 0 0,-8-124 11 0 0,3 23-59 0 0,-7 51 2 0 0,-11-102-22 0 0,20 101 1 0 0,-17-167-59 0 0,1 0 0 0 0,1-1 0 0 0,2-1 0 0 0,1 1-1 0 0,18 30 1 0 0,-26-51-47 0 0,-8-12-13 0 0,-10-15-125 0 0,0-6-1126 0 0,-17-44 1 0 0,26 49-571 0 0,6 10-1635 0 0,5 3-4653 0 0,-2 4 2908 0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8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10 512 0 0,'6'-3'8579'0'0,"5"-3"-873"0"0,-11 10-3862 0 0,0 16-2350 0 0,-3 60 84 0 0,0-49-1280 0 0,2 1 0 0 0,5 57 0 0 0,-2-79-291 0 0,1 1 0 0 0,-1-1 0 0 0,2 0 0 0 0,6 15 0 0 0,-9-21-74 0 0,1-1-1 0 0,0 0 0 0 0,0 1 0 0 0,0-1 0 0 0,0 0 0 0 0,0 0 1 0 0,1 0-1 0 0,-1 0 0 0 0,1 0 0 0 0,0-1 0 0 0,0 1 0 0 0,0-1 1 0 0,0 0-1 0 0,0 0 0 0 0,7 3 0 0 0,-9-5-172 0 0,0 1-1 0 0,0-1 1 0 0,0 0 0 0 0,1 0-1 0 0,-1 0 1 0 0,0 0 0 0 0,0 0-1 0 0,0 0 1 0 0,1 0 0 0 0,-1-1-1 0 0,0 1 1 0 0,0 0 0 0 0,0 0-1 0 0,0-1 1 0 0,0 1 0 0 0,0-1-1 0 0,0 1 1 0 0,0-1 0 0 0,0 0-1 0 0,0 1 1 0 0,0-1 0 0 0,0 0 0 0 0,0 0-1 0 0,0 0 1 0 0,0 1 0 0 0,-1-1-1 0 0,1 0 1 0 0,1-1 0 0 0,4-7-1969 0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9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116 146 2657 0 0,'-25'1'8450'0'0,"-16"0"-2675"0"0,37-1-5444 0 0,1 0-1 0 0,-1-1 1 0 0,1 1 0 0 0,0-1 0 0 0,-1 0-1 0 0,1 0 1 0 0,0 0 0 0 0,0 0 0 0 0,-4-3 0 0 0,6 3-284 0 0,0 0 1 0 0,0 0-1 0 0,0 0 1 0 0,0 0-1 0 0,0 0 1 0 0,0 0-1 0 0,0 0 1 0 0,1 0 0 0 0,-1 0-1 0 0,0-1 1 0 0,1 1-1 0 0,-1 0 1 0 0,1-1-1 0 0,-1 1 1 0 0,1 0-1 0 0,0-1 1 0 0,0 1-1 0 0,-1-1 1 0 0,1 1 0 0 0,0 0-1 0 0,0-1 1 0 0,0 1-1 0 0,1-1 1 0 0,-1 1-1 0 0,0-1 1 0 0,0 1-1 0 0,1 0 1 0 0,-1-1-1 0 0,1 1 1 0 0,-1 0 0 0 0,1-1-1 0 0,1 0 1 0 0,0-3 9 0 0,0 0 1 0 0,1 0 0 0 0,0 1 0 0 0,0-1-1 0 0,0 1 1 0 0,1 0 0 0 0,4-5 0 0 0,0 2-47 0 0,0 2 0 0 0,1-1 0 0 0,-1 1 0 0 0,1 0 0 0 0,0 1 0 0 0,0 0 0 0 0,0 0-1 0 0,1 1 1 0 0,-1 0 0 0 0,1 1 0 0 0,0 0 0 0 0,0 1 0 0 0,0-1 0 0 0,0 2 0 0 0,11 0 0 0 0,-8 1-21 0 0,0 0 0 0 0,0 1 0 0 0,0 0 0 0 0,-1 1-1 0 0,1 0 1 0 0,-1 1 0 0 0,0 1 0 0 0,0 0 0 0 0,0 0-1 0 0,-1 1 1 0 0,13 9 0 0 0,-21-13 12 0 0,0 1 0 0 0,0-1 1 0 0,0 1-1 0 0,0 0 0 0 0,-1-1 0 0 0,1 1 0 0 0,-1 0 0 0 0,0 1 0 0 0,0-1 1 0 0,0 0-1 0 0,0 1 0 0 0,-1-1 0 0 0,1 1 0 0 0,-1-1 0 0 0,0 1 0 0 0,0 0 1 0 0,0-1-1 0 0,0 1 0 0 0,0 7 0 0 0,-2-6 2 0 0,1 1 0 0 0,0-1 0 0 0,-1 0 0 0 0,0 0 0 0 0,0 0 0 0 0,-1 0 1 0 0,1 0-1 0 0,-1 0 0 0 0,0 0 0 0 0,0-1 0 0 0,-1 1 0 0 0,0 0 0 0 0,-5 7 0 0 0,-2-2 34 0 0,1 1 0 0 0,-1-1-1 0 0,-1-1 1 0 0,0 0 0 0 0,0-1 0 0 0,-1 0-1 0 0,0 0 1 0 0,0-1 0 0 0,-17 6 0 0 0,57-25-173 0 0,-15 5 60 0 0,-1 1-1 0 0,1 1 1 0 0,1 0-1 0 0,-1 1 1 0 0,1 1-1 0 0,21-4 1 0 0,-29 7 50 0 0,0 0 1 0 0,0 0-1 0 0,0 1 1 0 0,0 0-1 0 0,0 0 1 0 0,0 0-1 0 0,0 0 1 0 0,0 1-1 0 0,-1 0 1 0 0,1 0-1 0 0,0 1 1 0 0,-1 0-1 0 0,0 0 1 0 0,8 5-1 0 0,-9-5 23 0 0,0 1 0 0 0,-1 0 0 0 0,1-1 0 0 0,-1 1 0 0 0,0 0-1 0 0,0 0 1 0 0,-1 1 0 0 0,1-1 0 0 0,-1 1 0 0 0,0-1 0 0 0,0 1 0 0 0,0 0 0 0 0,-1-1 0 0 0,1 1 0 0 0,-1 0-1 0 0,0 0 1 0 0,0 10 0 0 0,0-1 44 0 0,-1 1-1 0 0,-1-1 1 0 0,0 0 0 0 0,-1 0-1 0 0,-4 16 1 0 0,5-24-14 0 0,-1 0 0 0 0,0-1 0 0 0,0 1 0 0 0,-1-1 0 0 0,0 1 0 0 0,0-1 0 0 0,0 0 1 0 0,0 0-1 0 0,-1-1 0 0 0,0 1 0 0 0,0-1 0 0 0,0 1 0 0 0,0-1 0 0 0,-10 7 0 0 0,-5 0 253 0 0,-33 17 1 0 0,45-25-260 0 0,0 0 0 0 0,0 0 1 0 0,0-1-1 0 0,-1 0 0 0 0,1-1 0 0 0,-1 0 0 0 0,1 0 1 0 0,-12 0-1 0 0,16-1-82 0 0,0-1-1 0 0,0 1 1 0 0,0-1-1 0 0,1 1 1 0 0,-1-1-1 0 0,0 0 1 0 0,1 0 0 0 0,-1-1-1 0 0,0 1 1 0 0,1-1-1 0 0,0 1 1 0 0,-1-1-1 0 0,1 1 1 0 0,0-1-1 0 0,0 0 1 0 0,0 0 0 0 0,0 0-1 0 0,0-1 1 0 0,0 1-1 0 0,1 0 1 0 0,-1-1-1 0 0,1 1 1 0 0,-1-1 0 0 0,1 1-1 0 0,0-1 1 0 0,0 0-1 0 0,0 0 1 0 0,0-3-1 0 0,-1-1-456 0 0,1 1 0 0 0,0-1 0 0 0,0 0 0 0 0,1 0-1 0 0,0 1 1 0 0,0-1 0 0 0,0 0 0 0 0,1 0 0 0 0,0 1-1 0 0,1-1 1 0 0,2-7 0 0 0,6-10-2951 0 0,3-2-260 0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49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14 512 0 0,'1'-2'388'0'0,"0"1"0"0"0,0 0 0 0 0,0 0-1 0 0,0 0 1 0 0,0 0 0 0 0,0 0 0 0 0,0 1 0 0 0,1-1 0 0 0,-1 0-1 0 0,0 0 1 0 0,1 1 0 0 0,-1-1 0 0 0,0 1 0 0 0,1-1 0 0 0,-1 1-1 0 0,1 0 1 0 0,-1 0 0 0 0,1-1 0 0 0,-1 1 0 0 0,1 0 0 0 0,-1 0-1 0 0,1 0 1 0 0,-1 1 0 0 0,1-1 0 0 0,-1 0 0 0 0,0 0 0 0 0,1 1-1 0 0,-1-1 1 0 0,1 1 0 0 0,-1-1 0 0 0,0 1 0 0 0,1 0-1 0 0,-1 0 1 0 0,0-1 0 0 0,2 2 0 0 0,-1 1-161 0 0,0-1-1 0 0,0 0 1 0 0,0 0-1 0 0,0 1 1 0 0,0-1-1 0 0,0 1 1 0 0,-1 0-1 0 0,0 0 1 0 0,1-1-1 0 0,-1 1 1 0 0,0 0 0 0 0,0 0-1 0 0,0 0 1 0 0,-1 0-1 0 0,1 0 1 0 0,0 4-1 0 0,-2 4 117 0 0,1 0 0 0 0,-1-1-1 0 0,-1 0 1 0 0,0 1 0 0 0,0-1 0 0 0,-1 0-1 0 0,0 0 1 0 0,-1 0 0 0 0,-7 14-1 0 0,-7 10 372 0 0,-29 39 0 0 0,26-42-578 0 0,8-12-321 0 0,1-3 75 0 0,-9 19-1 0 0,19-30-479 0 0,-1 0 0 0 0,1 1-1 0 0,0-1 1 0 0,-1 10 0 0 0,2-14 270 0 0,1-1 132 0 0,0 0 0 0 0,0 1 0 0 0,0-1 1 0 0,0 1-1 0 0,0-1 0 0 0,0 1 0 0 0,0-1 0 0 0,0 1 0 0 0,0-1 0 0 0,0 0 0 0 0,0 1 1 0 0,0-1-1 0 0,0 1 0 0 0,0-1 0 0 0,0 1 0 0 0,1-1 0 0 0,-1 0 0 0 0,0 1 0 0 0,0-1 1 0 0,0 1-1 0 0,1-1 0 0 0,-1 1 0 0 0,6 3-3736 0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50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57 512 0 0,'-2'-4'614'0'0,"1"0"-1"0"0,-1 0 0 0 0,1 0 1 0 0,-1 1-1 0 0,0-1 0 0 0,-1 1 1 0 0,1-1-1 0 0,-1 1 1 0 0,1 0-1 0 0,-1 0 0 0 0,0 0 1 0 0,-3-2-1 0 0,4 3-202 0 0,0 1-1 0 0,0 0 1 0 0,0 0-1 0 0,0 0 1 0 0,0 0-1 0 0,0 1 1 0 0,0-1-1 0 0,0 1 0 0 0,0-1 1 0 0,0 1-1 0 0,0-1 1 0 0,0 1-1 0 0,0 0 1 0 0,-1 0-1 0 0,1 0 1 0 0,0 0-1 0 0,0 1 1 0 0,0-1-1 0 0,0 1 1 0 0,0-1-1 0 0,0 1 1 0 0,0 0-1 0 0,0-1 1 0 0,-3 3-1 0 0,4-3-337 0 0,1 0 1 0 0,-1 1-1 0 0,0-1 0 0 0,1 1 1 0 0,-1-1-1 0 0,0 1 0 0 0,1-1 1 0 0,-1 1-1 0 0,0 0 0 0 0,1-1 1 0 0,-1 1-1 0 0,1 0 0 0 0,-1-1 1 0 0,1 1-1 0 0,-1 0 1 0 0,1 0-1 0 0,0-1 0 0 0,-1 1 1 0 0,1 0-1 0 0,0 0 0 0 0,0 0 1 0 0,0-1-1 0 0,0 1 0 0 0,-1 0 1 0 0,1 0-1 0 0,0 0 0 0 0,0 0 1 0 0,0 0-1 0 0,1-1 0 0 0,-1 1 1 0 0,0 0-1 0 0,0 0 0 0 0,0 0 1 0 0,1 0-1 0 0,-1-1 0 0 0,0 1 1 0 0,1 0-1 0 0,-1 0 0 0 0,1 0 1 0 0,1 3 20 0 0,1-1 1 0 0,-1 1-1 0 0,1-1 0 0 0,-1 0 1 0 0,1 0-1 0 0,0 0 0 0 0,3 3 1 0 0,8 3 2 0 0,1-1 0 0 0,-1 0 1 0 0,2 0-1 0 0,-1-2 0 0 0,27 9 0 0 0,13 5 1 0 0,132 43-21 0 0,-173-59-70 0 0,2 1 3 0 0,0 1 0 0 0,0 1 0 0 0,-1 0 0 0 0,0 1 0 0 0,0 0 0 0 0,18 15 0 0 0,-19-13-5 0 0,-7-6 0 0 0,-1 1 0 0 0,1 0 1 0 0,10 11-1 0 0,-16-14-1 0 0,1 1 1 0 0,0-1-1 0 0,-1 1 0 0 0,1-1 0 0 0,-1 1 0 0 0,0-1 0 0 0,1 1 0 0 0,-1 0 0 0 0,-1 0 0 0 0,1-1 0 0 0,0 1 0 0 0,-1 0 0 0 0,1 0 1 0 0,-1 5-1 0 0,0-5 8 0 0,0 0 0 0 0,0 0 0 0 0,0 0 0 0 0,-1 0 0 0 0,1 0 0 0 0,-1 0 0 0 0,0-1 0 0 0,0 1 0 0 0,0 0 0 0 0,0 0 0 0 0,0-1 1 0 0,-2 4-1 0 0,0-2 17 0 0,0-1 0 0 0,-1 1 0 0 0,1-1 0 0 0,-1 0 1 0 0,0 0-1 0 0,-6 4 0 0 0,-18 11 229 0 0,0-2-1 0 0,0-1 1 0 0,-2-1 0 0 0,-53 16-1 0 0,50-19-182 0 0,-1 2-1 0 0,2 0 0 0 0,0 2 0 0 0,1 2 1 0 0,-40 27-1 0 0,67-41-87 0 0,0 1 1 0 0,0-1-1 0 0,-7 9 0 0 0,10-11 2 0 0,0 0-1 0 0,1 0 0 0 0,-1 0 1 0 0,0 0-1 0 0,1 0 0 0 0,-1 0 1 0 0,0 0-1 0 0,1 0 0 0 0,-1 0 0 0 0,1 0 1 0 0,0 0-1 0 0,-1 1 0 0 0,1-1 1 0 0,0 0-1 0 0,0 0 0 0 0,-1 0 1 0 0,1 1-1 0 0,0-1 0 0 0,0 0 1 0 0,1 0-1 0 0,-1 0 0 0 0,0 1 1 0 0,0 0-1 0 0,1-2-6 0 0,-1 1-1 0 0,0-1 1 0 0,1 0 0 0 0,-1 0-1 0 0,1 0 1 0 0,-1 1 0 0 0,0-1-1 0 0,1 0 1 0 0,-1 0 0 0 0,0 0 0 0 0,1 0-1 0 0,-1 0 1 0 0,1 0 0 0 0,-1 0-1 0 0,0 1 1 0 0,1-1 0 0 0,-1 0-1 0 0,1 0 1 0 0,-1-1 0 0 0,0 1-1 0 0,1 0 1 0 0,-1 0 0 0 0,1 0-1 0 0,-1 0 1 0 0,0 0 0 0 0,1 0-1 0 0,-1-1 1 0 0,1 1 0 0 0,14-7-389 0 0,-12 6 266 0 0,23-13-1394 0 0,33-23 0 0 0,-36 22-1564 0 0,-1 1-1 0 0,29-13 1 0 0,-23 16 813 0 0,2-2 177 0 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51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319 2 1064 0 0,'-3'-1'592'0'0,"-1"1"0"0"0,1 0-1 0 0,0 0 1 0 0,-1 0 0 0 0,1 0-1 0 0,0 1 1 0 0,0-1 0 0 0,-1 1-1 0 0,1 0 1 0 0,0 0 0 0 0,0 0-1 0 0,0 0 1 0 0,-6 4 0 0 0,-2 2 876 0 0,-1 0 0 0 0,-11 11 1 0 0,-2 1 169 0 0,11-8-606 0 0,-1 0-1 0 0,2 1 1 0 0,0 1-1 0 0,-18 21 1 0 0,12-9 238 0 0,-28 49 0 0 0,40-61-1094 0 0,1 0 0 0 0,0 1 1 0 0,1 0-1 0 0,1 1 0 0 0,-5 26 1 0 0,5-18-35 0 0,2 0 0 0 0,0 1 0 0 0,3 24 0 0 0,-1-40-134 0 0,1-1 0 0 0,0 1 0 0 0,0-1 0 0 0,0 0 0 0 0,1 1 0 0 0,0-1 0 0 0,1 0 0 0 0,0 0 0 0 0,0-1 0 0 0,0 1 0 0 0,1 0 0 0 0,-1-1 1 0 0,2 0-1 0 0,-1 0 0 0 0,1 0 0 0 0,0 0 0 0 0,0-1 0 0 0,0 0 0 0 0,10 6 0 0 0,-1 0-44 0 0,1-1 1 0 0,0 0-1 0 0,0-1 0 0 0,1-1 0 0 0,1-1 1 0 0,-1 0-1 0 0,1-1 0 0 0,0-1 1 0 0,1 0-1 0 0,-1-2 0 0 0,1 0 1 0 0,28 1-1 0 0,3-3-280 0 0,60-7 1 0 0,-84 3 10 0 0,-1-1 0 0 0,1-1 0 0 0,-1-1 1 0 0,32-14-1 0 0,-51 18 241 0 0,0 0 1 0 0,0-1 0 0 0,0 1 0 0 0,0-2-1 0 0,0 1 1 0 0,0 0 0 0 0,-1-1-1 0 0,0 0 1 0 0,0 0 0 0 0,0 0-1 0 0,0 0 1 0 0,6-10 0 0 0,-8 10 49 0 0,0 0 0 0 0,0 0 0 0 0,-1 0 0 0 0,1-1 0 0 0,-1 1 0 0 0,0-1 0 0 0,0 1 0 0 0,0-1 0 0 0,-1 1 0 0 0,1-1 0 0 0,-1 0 0 0 0,0 1 0 0 0,-1-1 0 0 0,1 0 0 0 0,-1 1 0 0 0,-2-7 1 0 0,-3-9 15 0 0,0 1 0 0 0,-2 0 0 0 0,-16-29 0 0 0,-36-50 11 0 0,58 95-17 0 0,-49-71-9 0 0,-62-68 1 0 0,104 132 45 0 0,0 0 1 0 0,-1 0 0 0 0,0 1-1 0 0,0 0 1 0 0,-1 1 0 0 0,0 0 0 0 0,-20-10-1 0 0,26 16-8 0 0,1 0 0 0 0,-1 0 0 0 0,1 1 0 0 0,-1-1 0 0 0,0 1 0 0 0,0 0 0 0 0,1 1 0 0 0,-1-1 0 0 0,0 1 0 0 0,0 0 0 0 0,0 0 0 0 0,0 0 0 0 0,0 1 0 0 0,1-1 0 0 0,-1 1 0 0 0,0 0 0 0 0,0 1 0 0 0,1-1 0 0 0,-1 1 0 0 0,1 0 0 0 0,-1 0 0 0 0,1 1 0 0 0,0-1 0 0 0,-6 5 0 0 0,2 1-25 0 0,-1-1-1 0 0,1 2 1 0 0,1-1-1 0 0,0 1 1 0 0,0 0-1 0 0,0 0 1 0 0,2 1-1 0 0,-1 0 1 0 0,-4 12-1 0 0,2-4-126 0 0,1 1 0 0 0,1 1 0 0 0,1-1-1 0 0,-4 26 1 0 0,7-30-822 0 0,1-1 1 0 0,1 27-1 0 0,1-31-946 0 0,0 1 0 0 0,4 13 0 0 0,3 1-494 0 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51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86 151 1024 0 0,'1'-5'1079'0'0,"0"0"0"0"0,0-1 0 0 0,0 1 0 0 0,-1 0 0 0 0,0-1 0 0 0,0 1 0 0 0,-1-6-1 0 0,1 10-809 0 0,0 1 0 0 0,0-1 0 0 0,0 1 0 0 0,0-1 0 0 0,-1 1 0 0 0,1 0 0 0 0,0-1 0 0 0,0 1 0 0 0,0-1 0 0 0,0 1 0 0 0,-1 0 0 0 0,1-1 0 0 0,0 1 0 0 0,0-1 0 0 0,-1 1 0 0 0,1 0 0 0 0,0-1-1 0 0,-1 1 1 0 0,1 0 0 0 0,0 0 0 0 0,-1-1 0 0 0,1 1 0 0 0,0 0 0 0 0,-1 0 0 0 0,1-1 0 0 0,-1 1 0 0 0,1 0-143 0 0,-1 0 0 0 0,1 0 0 0 0,0 0 0 0 0,-1 0 0 0 0,1 0 0 0 0,0 1 0 0 0,-1-1 0 0 0,1 0 0 0 0,0 0 0 0 0,0 0 0 0 0,-1 0 0 0 0,1 1 0 0 0,0-1 0 0 0,-1 0 0 0 0,1 0-1 0 0,0 0 1 0 0,0 1 0 0 0,0-1 0 0 0,-1 0 0 0 0,1 0 0 0 0,0 1 0 0 0,0-1 0 0 0,0 0 0 0 0,0 1 0 0 0,-1-1 0 0 0,1 0 0 0 0,0 1 0 0 0,0-1 0 0 0,0 0 0 0 0,0 1 0 0 0,0-1 0 0 0,0 0 0 0 0,0 1 0 0 0,0-1 0 0 0,-21 96 2703 0 0,7-38-2349 0 0,7-25-287 0 0,-19 97 549 0 0,23-105-592 0 0,1 1-1 0 0,0-1 1 0 0,4 33-1 0 0,-1-39-118 0 0,-1-13 7 0 0,0 1 0 0 0,0 0 0 0 0,1-1 0 0 0,0 1-1 0 0,0-1 1 0 0,4 11 0 0 0,-1-39 25 0 0,23-442-66 0 0,-27 447 28 0 0,1 0-1 0 0,1 1 1 0 0,0 0-1 0 0,7-22 1 0 0,-5 59 170 0 0,0 86-36 0 0,-2-87-108 0 0,1-1 0 0 0,1 0 0 0 0,9 28-1 0 0,-7-32-20 0 0,0 0 0 0 0,1 0 0 0 0,0 0-1 0 0,2-1 1 0 0,-1-1 0 0 0,2 1-1 0 0,11 12 1 0 0,-15-19-25 0 0,2 1 1 0 0,-1-1-1 0 0,1-1 0 0 0,0 0 1 0 0,0 0-1 0 0,1 0 0 0 0,0-1 1 0 0,0 0-1 0 0,0-1 0 0 0,1 0 1 0 0,-1 0-1 0 0,15 3 0 0 0,-19-6-1 0 0,1 0-1 0 0,-1-1 1 0 0,0 0 0 0 0,0 0-1 0 0,0 0 1 0 0,0 0-1 0 0,0-1 1 0 0,0 0 0 0 0,1 0-1 0 0,-1 0 1 0 0,-1-1 0 0 0,1 0-1 0 0,0 0 1 0 0,0 0-1 0 0,-1 0 1 0 0,1-1 0 0 0,-1 0-1 0 0,0 0 1 0 0,0 0-1 0 0,0 0 1 0 0,0 0 0 0 0,0-1-1 0 0,-1 0 1 0 0,1 0-1 0 0,3-6 1 0 0,-1 2 0 0 0,-1-1-1 0 0,-1 1 1 0 0,1-1 0 0 0,-1 0-1 0 0,-1 0 1 0 0,1 0 0 0 0,-2 0-1 0 0,1-1 1 0 0,-1 1 0 0 0,-1-1-1 0 0,1 1 1 0 0,-1-18 0 0 0,-4 0 7 0 0,-2 0 0 0 0,0 0 0 0 0,-1 1 0 0 0,-11-26 0 0 0,-10-47 18 0 0,20 73-96 0 0,2 34 43 0 0,-1 8 17 0 0,5-8-77 0 0,-1 1 0 0 0,1-1-1 0 0,1 1 1 0 0,-1-1 0 0 0,2 1-1 0 0,-1-1 1 0 0,1 1 0 0 0,0-1-1 0 0,1 1 1 0 0,0-1 0 0 0,0 0-1 0 0,7 14 1 0 0,-6-15-429 0 0,1 0-1 0 0,0-1 1 0 0,0 0 0 0 0,1 1-1 0 0,0-1 1 0 0,0-1 0 0 0,1 1-1 0 0,-1-1 1 0 0,1 0-1 0 0,0 0 1 0 0,1-1 0 0 0,-1 1-1 0 0,1-2 1 0 0,8 5 0 0 0,8 1-2976 0 0,1-1-239 0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52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17 3073 0 0,'2'-4'3516'0'0,"3"-8"6664"0"0,-3 12-6975 0 0,2 9-1874 0 0,-1 8-743 0 0,-1 0 1 0 0,0 0 0 0 0,-1 0 0 0 0,-1 0 0 0 0,-4 32-1 0 0,-12 39 363 0 0,10-60-857 0 0,2-1 0 0 0,-3 49 1 0 0,5-55-321 0 0,1-17-176 0 0,1-1-1 0 0,-1 1 1 0 0,1-1-1 0 0,0 1 1 0 0,1 7-1 0 0,-1-11 169 0 0,0 0-1 0 0,1 1 0 0 0,-1-1 0 0 0,0 0 0 0 0,1 0 0 0 0,-1 1 0 0 0,0-1 1 0 0,1 0-1 0 0,-1 0 0 0 0,0 1 0 0 0,1-1 0 0 0,-1 0 0 0 0,1 0 1 0 0,-1 0-1 0 0,1 0 0 0 0,-1 1 0 0 0,0-1 0 0 0,1 0 0 0 0,-1 0 1 0 0,1 0-1 0 0,-1 0 0 0 0,1 0 0 0 0,-1 0 0 0 0,0 0 0 0 0,1-1 1 0 0,-1 1-1 0 0,1 0 0 0 0,0 0 0 0 0,1 0-888 0 0,8-2-1643 0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59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22 512 0 0,'-10'1'1284'0'0,"1"0"0"0"0,0 1 0 0 0,0 0 0 0 0,-1 1 0 0 0,1 0 0 0 0,-10 5 0 0 0,-8 2 1467 0 0,23-8-2373 0 0,1-2-36 0 0,0 1 1 0 0,0 0 0 0 0,0 0-1 0 0,0 0 1 0 0,0 0-1 0 0,0 1 1 0 0,1-1 0 0 0,-1 1-1 0 0,1 0 1 0 0,-1 0-1 0 0,1 0 1 0 0,-1 0-1 0 0,-3 4 1 0 0,6-6-307 0 0,0 1 1 0 0,0-1-1 0 0,1 0 0 0 0,-1 0 0 0 0,0 0 0 0 0,0 1 1 0 0,0-1-1 0 0,0 0 0 0 0,1 0 0 0 0,-1 0 1 0 0,0 0-1 0 0,0 1 0 0 0,0-1 0 0 0,0 0 1 0 0,1 0-1 0 0,-1 0 0 0 0,0 0 0 0 0,0 0 0 0 0,1 0 1 0 0,-1 0-1 0 0,0 0 0 0 0,0 0 0 0 0,0 0 1 0 0,1 0-1 0 0,-1 0 0 0 0,0 0 0 0 0,0 0 1 0 0,1 0-1 0 0,-1 0 0 0 0,0 0 0 0 0,0 0 0 0 0,0 0 1 0 0,1 0-1 0 0,-1 0 0 0 0,0 0 0 0 0,1 0 1 0 0,10-1 321 0 0,83-25 903 0 0,58-13-826 0 0,-125 34-496 0 0,1 0 0 0 0,-1 3-1 0 0,46 0 1 0 0,-70 2 8 0 0,1 0 0 0 0,-1 0 1 0 0,1 1-1 0 0,-1-1 0 0 0,1 1 0 0 0,-1 0 0 0 0,1 0 1 0 0,5 3-1 0 0,-8-3 20 0 0,-1-1 0 0 0,1 1 1 0 0,-1-1-1 0 0,1 0 0 0 0,-1 1 0 0 0,1-1 0 0 0,-1 1 1 0 0,1-1-1 0 0,-1 1 0 0 0,0-1 0 0 0,1 1 0 0 0,-1-1 1 0 0,0 1-1 0 0,1 0 0 0 0,-1-1 0 0 0,0 1 0 0 0,0-1 1 0 0,0 1-1 0 0,1 0 0 0 0,-1 0 0 0 0,0 1-44 0 0,-1-1 0 0 0,1 0 0 0 0,0 1 0 0 0,0-1-1 0 0,-1 0 1 0 0,1 0 0 0 0,-1 1 0 0 0,1-1 0 0 0,-1 0-1 0 0,1 0 1 0 0,-1 0 0 0 0,0 0 0 0 0,-1 2 0 0 0,-5 5-1797 0 0,1-1 0 0 0,-15 12 0 0 0,6-7-609 0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59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46 1264 0 0,'-12'9'9074'0'0,"17"-9"-7750"0"0,178-25 2435 0 0,-20 1-3299 0 0,-121 20-529 0 0,79 3 0 0 0,-116 1-198 0 0,1 0 0 0 0,-1 0 0 0 0,0 1 0 0 0,0 0-1 0 0,0 0 1 0 0,0 0 0 0 0,0 0 0 0 0,0 1-1 0 0,0 0 1 0 0,8 5 0 0 0,-9-2-1268 0 0,-2 4-900 0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2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387 197 512 0 0,'1'-3'617'0'0,"-1"-1"1"0"0,1 1-1 0 0,0-1 1 0 0,0 1-1 0 0,1-1 0 0 0,-1 1 1 0 0,1 0-1 0 0,0 0 0 0 0,-1 0 1 0 0,2 0-1 0 0,-1 0 0 0 0,5-5 1 0 0,-4 4-204 0 0,1 0-1 0 0,-1 0 1 0 0,0-1 0 0 0,-1 1 0 0 0,1-1 0 0 0,2-6-1 0 0,-4 7-174 0 0,0 0-1 0 0,0 0 0 0 0,-1 0 1 0 0,1 0-1 0 0,-1 0 0 0 0,0 0 0 0 0,0 0 1 0 0,0 0-1 0 0,0 0 0 0 0,-1 0 1 0 0,1 0-1 0 0,-1 0 0 0 0,0 0 1 0 0,-1 0-1 0 0,1 0 0 0 0,-3-5 0 0 0,2 6-97 0 0,1 1 0 0 0,-1-1-1 0 0,0 1 1 0 0,0 0-1 0 0,0-1 1 0 0,-1 1 0 0 0,1 0-1 0 0,0 0 1 0 0,-1 0-1 0 0,1 0 1 0 0,-1 1 0 0 0,0-1-1 0 0,0 1 1 0 0,1 0-1 0 0,-1-1 1 0 0,0 1 0 0 0,0 0-1 0 0,0 1 1 0 0,0-1-1 0 0,0 1 1 0 0,-6-1 0 0 0,-1 1 135 0 0,0 0 0 0 0,0 1 0 0 0,0 1 0 0 0,1 0 0 0 0,-1 0 0 0 0,0 1 0 0 0,1 0 0 0 0,-18 8 0 0 0,5 1 203 0 0,-1 0-1 0 0,-25 21 1 0 0,34-22-325 0 0,0 0-1 0 0,1 2 1 0 0,0 0-1 0 0,1 0 1 0 0,1 1-1 0 0,0 0 1 0 0,0 1-1 0 0,2 1 1 0 0,0-1-1 0 0,1 1 1 0 0,-11 30-1 0 0,13-30-117 0 0,2 0 1 0 0,0 0-1 0 0,0 1 0 0 0,2-1 1 0 0,0 1-1 0 0,0-1 0 0 0,2 1 1 0 0,0 0-1 0 0,1 0 0 0 0,1-1 1 0 0,0 1-1 0 0,9 29 0 0 0,-8-38-39 0 0,0 0-1 0 0,1 0 1 0 0,0 0-1 0 0,0 0 1 0 0,1-1 0 0 0,-1 0-1 0 0,2 0 1 0 0,11 12-1 0 0,-8-10-30 0 0,1-1-1 0 0,0 0 1 0 0,1 0-1 0 0,0-1 1 0 0,16 8-1 0 0,-1-4-107 0 0,0-1 0 0 0,1-2 0 0 0,-1 0 0 0 0,54 8 0 0 0,-59-13-42 0 0,1-1 0 0 0,-1-1 1 0 0,0 0-1 0 0,1-2 0 0 0,-1-1 0 0 0,25-4 0 0 0,-37 3 165 0 0,-1 0 0 0 0,1 0 0 0 0,0-1 1 0 0,-1 0-1 0 0,0-1 0 0 0,0 0 0 0 0,0 0 0 0 0,-1-1 0 0 0,0 0 0 0 0,0 0 0 0 0,0 0 0 0 0,-1-1 0 0 0,10-13 0 0 0,-7 7 33 0 0,0 0 0 0 0,-1-2 0 0 0,0 1 0 0 0,-1-1 0 0 0,0 0-1 0 0,8-30 1 0 0,-10 21 22 0 0,0 0-1 0 0,-2 0 1 0 0,-1 0-1 0 0,0-1 1 0 0,-2 1-1 0 0,-1 0 1 0 0,-4-25-1 0 0,2 29-31 0 0,-1 1-1 0 0,-1-1 0 0 0,0 1 1 0 0,-2 0-1 0 0,0 0 1 0 0,-1 1-1 0 0,-1 0 0 0 0,-21-32 1 0 0,25 44-2 0 0,0 0-1 0 0,0 0 1 0 0,-1 1 0 0 0,1-1 0 0 0,-1 1-1 0 0,0 0 1 0 0,-1 1 0 0 0,1-1 0 0 0,-1 1-1 0 0,0 1 1 0 0,-8-4 0 0 0,4 3 0 0 0,1 1 0 0 0,-1 0 0 0 0,0 1 1 0 0,0 0-1 0 0,0 0 0 0 0,0 1 0 0 0,-12 1 0 0 0,-7 2-34 0 0,0 2-1 0 0,0 1 1 0 0,1 1-1 0 0,-52 18 1 0 0,60-17 22 0 0,-1 1 1 0 0,1 1 0 0 0,-31 18-1 0 0,45-23-311 0 0,0 1 0 0 0,0 1-1 0 0,1-1 1 0 0,-1 1 0 0 0,-7 9-1 0 0,11-11-306 0 0,0 0-1 0 0,0 0 1 0 0,1 0 0 0 0,-1 1-1 0 0,1-1 1 0 0,0 1-1 0 0,0 0 1 0 0,1-1 0 0 0,-1 1-1 0 0,0 6 1 0 0,0 7-3757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8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1025 512 0 0,'-3'3'1022'0'0,"-1"0"0"0"0,1 0 0 0 0,-1 0 0 0 0,0 0 0 0 0,0-1 0 0 0,0 1 0 0 0,0-1 0 0 0,0 0 0 0 0,-6 1 0 0 0,-12 7 1365 0 0,21-9-2321 0 0,1-1 0 0 0,-1 0 1 0 0,0 1-1 0 0,1-1 0 0 0,-1 1 0 0 0,0-1 0 0 0,1 0 1 0 0,-1 1-1 0 0,0-1 0 0 0,1 1 0 0 0,-1 0 1 0 0,1-1-1 0 0,-1 1 0 0 0,1-1 0 0 0,-1 1 1 0 0,1 0-1 0 0,0 0 0 0 0,-1-1 0 0 0,1 1 1 0 0,0 0-1 0 0,-1-1 0 0 0,1 1 0 0 0,0 1 0 0 0,0-1-21 0 0,0 0 0 0 0,1 0-1 0 0,-1 0 1 0 0,0 0 0 0 0,0-1-1 0 0,1 1 1 0 0,-1 0 0 0 0,1 0-1 0 0,-1-1 1 0 0,1 1 0 0 0,-1 0-1 0 0,1 0 1 0 0,-1-1 0 0 0,1 1-1 0 0,0-1 1 0 0,-1 1-1 0 0,2 0 1 0 0,2 2 50 0 0,0-1 0 0 0,-1 0 0 0 0,1 0 0 0 0,0-1 1 0 0,0 1-1 0 0,0-1 0 0 0,7 2 0 0 0,9-1 201 0 0,1-1 0 0 0,0-1 1 0 0,0-1-1 0 0,0 0 0 0 0,0-2 1 0 0,32-8-1 0 0,119-42 1028 0 0,-130 37-1194 0 0,0-2 0 0 0,-1-2 0 0 0,0-2 1 0 0,70-51-1 0 0,-83 51-55 0 0,-1 0 1 0 0,-1-2 0 0 0,-1-2 0 0 0,-1 0 0 0 0,-2-1 0 0 0,37-57-1 0 0,-46 61-83 0 0,-2-1-1 0 0,0-1 0 0 0,-1 0 0 0 0,-2-1 0 0 0,0 0 0 0 0,-2 0 0 0 0,-1 0 0 0 0,-1-1 0 0 0,-1 0 0 0 0,-1 0 0 0 0,-1 0 0 0 0,-2 0 0 0 0,-1 1 0 0 0,-1-1 0 0 0,-1 0 0 0 0,-2 1 1 0 0,0 0-1 0 0,-2 0 0 0 0,-10-25 0 0 0,14 42 21 0 0,-1 0-1 0 0,1 0 1 0 0,-1 1 0 0 0,-1 0 0 0 0,1 0 0 0 0,-1 0 0 0 0,-1 1-1 0 0,0 0 1 0 0,-13-11 0 0 0,16 15 11 0 0,0 0-1 0 0,-1 1 1 0 0,1-1-1 0 0,-1 1 1 0 0,0 0-1 0 0,0 0 1 0 0,0 0-1 0 0,0 1 1 0 0,0-1 0 0 0,0 1-1 0 0,0 1 1 0 0,0-1-1 0 0,0 1 1 0 0,-1 0-1 0 0,1 0 1 0 0,0 0 0 0 0,0 1-1 0 0,0 0 1 0 0,-9 2-1 0 0,5 0 23 0 0,0 1-1 0 0,0 0 1 0 0,0 0-1 0 0,1 1 1 0 0,0 0-1 0 0,0 1 1 0 0,0 0-1 0 0,1 0 1 0 0,0 0-1 0 0,0 1 1 0 0,0 0-1 0 0,1 0 1 0 0,-7 11-1 0 0,-2 6 34 0 0,0 0-1 0 0,2 1 0 0 0,-14 35 0 0 0,-49 157 92 0 0,65-176-141 0 0,2 1 0 0 0,2 0 1 0 0,-2 60-1 0 0,8-73-12 0 0,2 0 0 0 0,1-1 0 0 0,1 1-1 0 0,1-1 1 0 0,1 0 0 0 0,15 45 0 0 0,-14-59-12 0 0,-1 0 0 0 0,2 0 0 0 0,0-1 0 0 0,0 0 0 0 0,1 0 0 0 0,1-1 0 0 0,0 0 1 0 0,1 0-1 0 0,0-1 0 0 0,0 0 0 0 0,1-1 0 0 0,1-1 0 0 0,0 1 0 0 0,18 10 0 0 0,-12-11-13 0 0,-1 0 0 0 0,1-2 0 0 0,1 0 0 0 0,-1 0-1 0 0,25 4 1 0 0,-30-9-18 0 0,1 0 0 0 0,1 0 0 0 0,-1-1 0 0 0,0-1 0 0 0,0-1 0 0 0,0 0 0 0 0,0 0 0 0 0,14-4 0 0 0,-7 0 13 0 0,0-1-1 0 0,-1-1 1 0 0,0-1 0 0 0,0-1-1 0 0,19-11 1 0 0,-31 15 11 0 0,0 0 0 0 0,0-1 0 0 0,0 0 0 0 0,-1 0 0 0 0,0-1 0 0 0,0 0 0 0 0,-1 0 0 0 0,0-1 0 0 0,0 0 0 0 0,-1 0 0 0 0,0 0 0 0 0,0-1 0 0 0,6-14 0 0 0,-6 8-10 0 0,-1 1 0 0 0,0-1 0 0 0,-1-1 0 0 0,-1 1 0 0 0,1-20 0 0 0,-3 28 11 0 0,0 0-1 0 0,0 0 0 0 0,0 0 0 0 0,-1 0 0 0 0,-1-1 0 0 0,1 1 0 0 0,-1 0 0 0 0,0 1 0 0 0,0-1 0 0 0,-1 0 0 0 0,0 1 1 0 0,0-1-1 0 0,-7-8 0 0 0,9 13 7 0 0,0 0 0 0 0,-1 0 0 0 0,1 0 0 0 0,-1 1 0 0 0,0-1 0 0 0,1 1-1 0 0,-1-1 1 0 0,0 1 0 0 0,0 0 0 0 0,0 0 0 0 0,0 0 0 0 0,0 0 0 0 0,0 0 0 0 0,0 0 0 0 0,-1 0 0 0 0,1 1 0 0 0,0-1 0 0 0,0 1 0 0 0,-1-1 0 0 0,1 1 0 0 0,0 0 0 0 0,0 0 0 0 0,-1 0 0 0 0,1 0 0 0 0,0 1 0 0 0,-1-1 0 0 0,1 0 0 0 0,0 1 0 0 0,0 0 0 0 0,0-1 0 0 0,-1 1 0 0 0,1 0 0 0 0,0 0 0 0 0,0 0 0 0 0,-3 3 0 0 0,-1 1 10 0 0,0-1 0 0 0,0 1 0 0 0,1 0-1 0 0,-1 1 1 0 0,1-1 0 0 0,0 1 0 0 0,1 0 0 0 0,0 1 0 0 0,-6 10 0 0 0,6-9-13 0 0,0 1 0 0 0,1-1 0 0 0,0 1 0 0 0,1 0 1 0 0,0 0-1 0 0,0 1 0 0 0,1-1 0 0 0,0 0 0 0 0,1 0 0 0 0,0 1 0 0 0,0-1 0 0 0,1 0 0 0 0,2 12 0 0 0,-1-13 1 0 0,0 0 1 0 0,1 0-1 0 0,-1 0 1 0 0,2 0 0 0 0,-1-1-1 0 0,1 1 1 0 0,0-1 0 0 0,1 0-1 0 0,-1-1 1 0 0,1 1-1 0 0,1-1 1 0 0,-1 0 0 0 0,1 0-1 0 0,0 0 1 0 0,8 5-1 0 0,-2-3 10 0 0,-1-1-1 0 0,1 0 1 0 0,23 9 0 0 0,-29-13-11 0 0,1-1 0 0 0,0 0 1 0 0,1 0-1 0 0,-1-1 1 0 0,0 0-1 0 0,0 0 0 0 0,1-1 1 0 0,12 0-1 0 0,-14-1 0 0 0,0-1-1 0 0,0 1 1 0 0,0-1-1 0 0,0 0 0 0 0,0-1 1 0 0,-1 1-1 0 0,9-6 1 0 0,36-27 28 0 0,-45 31-35 0 0,2-2 5 0 0,0 1-1 0 0,0-1 1 0 0,-1 0 0 0 0,0-1 0 0 0,0 0 0 0 0,0 0 0 0 0,-1 0 0 0 0,0-1-1 0 0,-1 1 1 0 0,1-1 0 0 0,-1 0 0 0 0,-1-1 0 0 0,0 1 0 0 0,0-1-1 0 0,0 1 1 0 0,-1-1 0 0 0,-1 0 0 0 0,1 0 0 0 0,-1 0 0 0 0,-1 0-1 0 0,0 0 1 0 0,-1-12 0 0 0,-1 4-1 0 0,0 1 0 0 0,-1-1 0 0 0,0 1 0 0 0,-2-1 0 0 0,0 1 0 0 0,-1 1 0 0 0,-11-24 0 0 0,14 33 3 0 0,0 1 0 0 0,-1-1-1 0 0,0 1 1 0 0,0 0 0 0 0,0 0-1 0 0,0 0 1 0 0,-1 0 0 0 0,0 1-1 0 0,0-1 1 0 0,0 2 0 0 0,-1-1 0 0 0,1 0-1 0 0,-1 1 1 0 0,0 0 0 0 0,0 0-1 0 0,0 1 1 0 0,0 0 0 0 0,0 0-1 0 0,-1 0 1 0 0,1 1 0 0 0,0-1-1 0 0,-9 1 1 0 0,10 1 16 0 0,-1 1 0 0 0,1-1 1 0 0,0 1-1 0 0,-1 0 0 0 0,1 0 0 0 0,0 1 0 0 0,0 0 0 0 0,0 0 0 0 0,0 0 0 0 0,0 0 0 0 0,0 1 1 0 0,1 0-1 0 0,-1 0 0 0 0,1 0 0 0 0,0 0 0 0 0,0 1 0 0 0,-5 5 0 0 0,-3 3 1 0 0,1 2-1 0 0,1 0 0 0 0,0 0 1 0 0,-9 17-1 0 0,16-27-16 0 0,1 0 1 0 0,0 1-1 0 0,0-1 1 0 0,0 1-1 0 0,0 0 0 0 0,1 0 1 0 0,0 0-1 0 0,-2 9 1 0 0,3-12-5 0 0,0 1 1 0 0,1-1 0 0 0,-1 1-1 0 0,0-1 1 0 0,1 1 0 0 0,0-1-1 0 0,-1 1 1 0 0,1-1-1 0 0,0 0 1 0 0,0 1 0 0 0,0-1-1 0 0,1 0 1 0 0,-1 0-1 0 0,0 0 1 0 0,1 0 0 0 0,0 0-1 0 0,-1 0 1 0 0,1 0 0 0 0,2 2-1 0 0,3 1 2 0 0,-1 0 0 0 0,1 0 0 0 0,0 0 0 0 0,1-1 0 0 0,-1 0 0 0 0,1 0 0 0 0,0-1 0 0 0,0 0 0 0 0,0-1 0 0 0,0 1 0 0 0,11 0 0 0 0,-8-1-3 0 0,1-1 1 0 0,-1-1 0 0 0,1 0-1 0 0,-1-1 1 0 0,1 0-1 0 0,-1 0 1 0 0,20-6-1 0 0,128-43 6 0 0,-128 38-14 0 0,-1-1 0 0 0,0-1 1 0 0,28-19-1 0 0,-46 24 26 0 0,-1 0 0 0 0,0-1-1 0 0,0 0 1 0 0,-1 0 0 0 0,-1-1 0 0 0,0-1 0 0 0,9-14-1 0 0,-10 14 4 0 0,12-10 7 0 0,-15 18 38 0 0,-1-1 0 0 0,0 0 0 0 0,0 0 0 0 0,6-10 0 0 0,-11 20 515 0 0,0-2-545 0 0,0-1 0 0 0,0 1 0 0 0,0 0 1 0 0,-1-1-1 0 0,1 1 0 0 0,-2 2 0 0 0,-4 4-9 0 0,1 1 1 0 0,0-1-1 0 0,1 1 0 0 0,0 0 1 0 0,1 0-1 0 0,0 1 1 0 0,0-1-1 0 0,-2 12 0 0 0,0 10 35 0 0,-4 48 1 0 0,8-67-8 0 0,1 0 1 0 0,1 1 0 0 0,1-1-1 0 0,3 24 1 0 0,-3-31-44 0 0,1-1 1 0 0,-1 1-1 0 0,1-1 0 0 0,0 0 1 0 0,0 0-1 0 0,1 0 0 0 0,0 0 0 0 0,0 0 1 0 0,0-1-1 0 0,0 1 0 0 0,1-1 0 0 0,-1 0 1 0 0,1 0-1 0 0,5 4 0 0 0,-2-3-1 0 0,-1 0 0 0 0,0-1-1 0 0,1 1 1 0 0,0-1-1 0 0,0-1 1 0 0,0 1 0 0 0,1-1-1 0 0,-1-1 1 0 0,10 3-1 0 0,-13-4 3 0 0,0-1-1 0 0,1 0 0 0 0,-1 1 0 0 0,1-2 0 0 0,-1 1 0 0 0,1 0 0 0 0,-1-1 0 0 0,1 0 0 0 0,-1 0 1 0 0,0 0-1 0 0,0 0 0 0 0,1-1 0 0 0,-1 0 0 0 0,0 0 0 0 0,0 0 0 0 0,0 0 0 0 0,6-5 0 0 0,1-2 2 0 0,-1 0 0 0 0,1-1 0 0 0,-2 0 0 0 0,1-1 0 0 0,-1 0-1 0 0,-1 0 1 0 0,0-1 0 0 0,0 0 0 0 0,-1-1 0 0 0,-1 1 0 0 0,0-1-1 0 0,6-22 1 0 0,-7 17-12 0 0,-1-1-1 0 0,-1 1 1 0 0,0-1-1 0 0,-1 0 1 0 0,-2 0-1 0 0,1 0 1 0 0,-2 0-1 0 0,-6-35 1 0 0,7 52 6 0 0,-1-1 0 0 0,0 0 0 0 0,0 1-1 0 0,0-1 1 0 0,0 1 0 0 0,0-1 0 0 0,0 1 0 0 0,0 0 0 0 0,-1-1 0 0 0,1 1 0 0 0,-1 0 0 0 0,-3-3 0 0 0,5 5-1 0 0,-1-1-1 0 0,1 1 1 0 0,-1 0 0 0 0,1-1-1 0 0,-1 1 1 0 0,1 0 0 0 0,-1-1 0 0 0,0 1-1 0 0,1 0 1 0 0,-1 0 0 0 0,1 0-1 0 0,-1-1 1 0 0,0 1 0 0 0,1 0-1 0 0,-1 0 1 0 0,1 0 0 0 0,-1 0 0 0 0,0 0-1 0 0,1 0 1 0 0,-1 0 0 0 0,-1 1-1 0 0,1-1-1 0 0,0 1-1 0 0,0 0 1 0 0,0-1-1 0 0,0 1 1 0 0,0 0-1 0 0,0 0 1 0 0,0 0-1 0 0,0-1 1 0 0,1 1-1 0 0,-1 0 1 0 0,0 0-1 0 0,0 0 1 0 0,1 1-1 0 0,-1-1 1 0 0,0 2-1 0 0,-4 7-4 0 0,1 1 0 0 0,0 1 0 0 0,1-1 0 0 0,1 1 0 0 0,-1-1 0 0 0,2 1 0 0 0,0 0 0 0 0,0 17-1 0 0,2-8 4 0 0,0 1-1 0 0,2-1 0 0 0,9 38 0 0 0,-7-44 0 0 0,1 0 0 0 0,0 0 0 0 0,1 0 0 0 0,1-1 0 0 0,0 0 0 0 0,1-1 0 0 0,0 0 0 0 0,2 0 0 0 0,-1-1 0 0 0,1 0 0 0 0,1-1 0 0 0,0 0 0 0 0,0-1 0 0 0,17 10 0 0 0,-23-17 0 0 0,0 1 1 0 0,-1-2-1 0 0,1 1 1 0 0,0 0-1 0 0,1-1 1 0 0,-1 0 0 0 0,0-1-1 0 0,0 0 1 0 0,1 1-1 0 0,-1-2 1 0 0,1 1-1 0 0,-1-1 1 0 0,1 0 0 0 0,-1-1-1 0 0,1 1 1 0 0,-1-1-1 0 0,1 0 1 0 0,-1-1-1 0 0,0 0 1 0 0,0 0-1 0 0,0 0 1 0 0,0-1 0 0 0,0 1-1 0 0,0-1 1 0 0,-1-1-1 0 0,1 1 1 0 0,-1-1-1 0 0,0 0 1 0 0,0 0 0 0 0,0-1-1 0 0,-1 0 1 0 0,1 1-1 0 0,-1-1 1 0 0,0-1-1 0 0,-1 1 1 0 0,1-1-1 0 0,3-7 1 0 0,-4 5-11 0 0,-1 0 1 0 0,0-1-1 0 0,0 0 0 0 0,0 1 0 0 0,-1-1 1 0 0,0 0-1 0 0,-1 0 0 0 0,0 0 0 0 0,-1 1 1 0 0,0-1-1 0 0,-2-13 0 0 0,-5-9-13 0 0,-19-54 0 0 0,22 71 16 0 0,-1-4 8 0 0,-1 1-1 0 0,0-1 1 0 0,-2 2-1 0 0,0-1 1 0 0,-1 1-1 0 0,0 1 1 0 0,-1 0-1 0 0,-1 0 1 0 0,0 1 0 0 0,-1 0-1 0 0,-1 1 1 0 0,-26-19-1 0 0,39 32 3 0 0,1-1 0 0 0,-1 0 0 0 0,0 1-1 0 0,0-1 1 0 0,1 1 0 0 0,-1-1 0 0 0,0 1-1 0 0,0-1 1 0 0,0 1 0 0 0,0 0 0 0 0,0-1-1 0 0,0 1 1 0 0,0 0 0 0 0,0 0 0 0 0,0-1-1 0 0,0 1 1 0 0,0 0 0 0 0,0 0 0 0 0,0 0-1 0 0,0 0 1 0 0,0 1 0 0 0,0-1 0 0 0,0 0-1 0 0,0 0 1 0 0,0 1 0 0 0,0-1 0 0 0,0 0-1 0 0,0 1 1 0 0,1-1 0 0 0,-1 1 0 0 0,0-1-1 0 0,0 1 1 0 0,0-1 0 0 0,1 1 0 0 0,-1 0 0 0 0,0-1-1 0 0,0 1 1 0 0,1 0 0 0 0,-2 1 0 0 0,2-1-5 0 0,-1 1 0 0 0,1-1 0 0 0,-1 0 0 0 0,1 1 1 0 0,0-1-1 0 0,-1 1 0 0 0,1-1 0 0 0,0 0 0 0 0,0 1 1 0 0,0-1-1 0 0,0 1 0 0 0,0-1 0 0 0,0 1 0 0 0,1-1 1 0 0,-1 0-1 0 0,0 1 0 0 0,1-1 0 0 0,-1 0 0 0 0,1 1 1 0 0,-1-1-1 0 0,1 0 0 0 0,0 1 0 0 0,0-1 0 0 0,-1 0 1 0 0,1 0-1 0 0,0 0 0 0 0,1 1 0 0 0,3 2-4 0 0,-1 0 1 0 0,1-1-1 0 0,-1 0 0 0 0,1 0 0 0 0,0 0 1 0 0,0-1-1 0 0,0 1 0 0 0,0-1 0 0 0,1-1 0 0 0,-1 1 1 0 0,7 1-1 0 0,10 0-11 0 0,35 2 1 0 0,-17-2-5 0 0,-13-1 7 0 0,0-1 0 0 0,0-1 0 0 0,1-1 0 0 0,52-10 0 0 0,-74 10 12 0 0,1 0 1 0 0,0 0-1 0 0,0 0 0 0 0,-1 1 1 0 0,1 0-1 0 0,8 1 0 0 0,-13-1 5 0 0,0 1-1 0 0,0-1 1 0 0,1 1 0 0 0,-1-1-1 0 0,0 1 1 0 0,0 0-1 0 0,0 0 1 0 0,0 0 0 0 0,-1 0-1 0 0,1 1 1 0 0,0-1-1 0 0,0 0 1 0 0,-1 1 0 0 0,1-1-1 0 0,-1 1 1 0 0,1 0-1 0 0,-1-1 1 0 0,0 1 0 0 0,1 0-1 0 0,-1 0 1 0 0,0 0-1 0 0,1 3 1 0 0,10 27 25 0 0,-8-18-35 0 0,13 24 1 0 0,-15-34 3 0 0,1 0 1 0 0,-1 0 0 0 0,1 0 0 0 0,0-1 0 0 0,0 1-1 0 0,0-1 1 0 0,0 0 0 0 0,0 0 0 0 0,1 0 0 0 0,5 3 0 0 0,-7-5 10 0 0,0 0 0 0 0,0 0 0 0 0,0 0 0 0 0,0-1 0 0 0,1 1 0 0 0,-1-1 0 0 0,0 0 0 0 0,0 1 0 0 0,1-1 0 0 0,-1 0 1 0 0,0 0-1 0 0,1 0 0 0 0,-1-1 0 0 0,0 1 0 0 0,0 0 0 0 0,1-1 0 0 0,-1 0 0 0 0,0 1 0 0 0,0-1 0 0 0,0 0 0 0 0,0 0 1 0 0,0 0-1 0 0,0-1 0 0 0,0 1 0 0 0,0 0 0 0 0,0-1 0 0 0,1-1 0 0 0,6-5 2 0 0,0-1 0 0 0,-1 1 0 0 0,13-17 0 0 0,-20 22-12 0 0,7-8 2 0 0,0 0-1 0 0,-1 0 0 0 0,-1-1 1 0 0,0 0-1 0 0,-1-1 0 0 0,0 0 0 0 0,4-15 1 0 0,-5 8 14 0 0,0-1 1 0 0,-1 0-1 0 0,0-40 0 0 0,-3 60-9 0 0,0 1-1 0 0,1-1 1 0 0,-1 0 0 0 0,0 0-1 0 0,0 0 1 0 0,0 0-1 0 0,0 0 1 0 0,-1 0-1 0 0,1 0 1 0 0,0 0-1 0 0,0 0 1 0 0,-1 0 0 0 0,1 0-1 0 0,0 0 1 0 0,-1 0-1 0 0,1 1 1 0 0,-1-1-1 0 0,1 0 1 0 0,-1 0 0 0 0,1 0-1 0 0,-1 1 1 0 0,0-1-1 0 0,1 0 1 0 0,-1 1-1 0 0,0-1 1 0 0,1 0-1 0 0,-1 1 1 0 0,0-1 0 0 0,0 1-1 0 0,0-1 1 0 0,0 1-1 0 0,0 0 1 0 0,1-1-1 0 0,-1 1 1 0 0,0 0 0 0 0,0 0-1 0 0,0-1 1 0 0,0 1-1 0 0,0 0 1 0 0,0 0-1 0 0,0 0 1 0 0,0 0-1 0 0,0 0 1 0 0,0 0 0 0 0,0 1-1 0 0,0-1 1 0 0,0 0-1 0 0,0 0 1 0 0,0 1-1 0 0,-1 0 1 0 0,-5 1 15 0 0,1 1 0 0 0,-1 0 0 0 0,1 0 0 0 0,-1 1 0 0 0,-7 6 0 0 0,-4 4 9 0 0,1 2 1 0 0,1 0-1 0 0,0 1 0 0 0,2 1 1 0 0,0 0-1 0 0,1 1 0 0 0,-13 24 1 0 0,17-28-9 0 0,1 1 0 0 0,1 0 1 0 0,1 0-1 0 0,0 1 0 0 0,1-1 0 0 0,1 1 1 0 0,-3 18-1 0 0,6-25-22 0 0,0 1 0 0 0,0-1 0 0 0,1 1 1 0 0,1-1-1 0 0,0 1 0 0 0,0-1 0 0 0,1 1 0 0 0,0-1 0 0 0,1 0 1 0 0,0 0-1 0 0,0 0 0 0 0,10 18 0 0 0,-10-23 3 0 0,1 0 0 0 0,-1 0 0 0 0,1 0 0 0 0,0-1 0 0 0,0 1 0 0 0,1-1 0 0 0,0 0 0 0 0,-1 0 0 0 0,1-1 0 0 0,0 1 0 0 0,1-1 0 0 0,-1 0 0 0 0,0-1 0 0 0,1 1 0 0 0,0-1 0 0 0,-1 0 0 0 0,8 1 0 0 0,-3-1-3 0 0,-1 0-1 0 0,0-1 1 0 0,1-1-1 0 0,0 0 1 0 0,-1 0-1 0 0,1 0 1 0 0,-1-1-1 0 0,0-1 0 0 0,1 0 1 0 0,10-3-1 0 0,-7 0-11 0 0,0 0 1 0 0,0-1-1 0 0,-1-1 0 0 0,0 0 0 0 0,0 0 0 0 0,-1-1 0 0 0,1 0 0 0 0,-2-1 0 0 0,1-1 0 0 0,-2 0 1 0 0,1 0-1 0 0,-1 0 0 0 0,-1-1 0 0 0,9-14 0 0 0,6-16-77 0 0,-1-1 0 0 0,29-81 1 0 0,-13 27 111 0 0,-33 87-14 0 0,-1-1 0 0 0,1 1 0 0 0,7-10 0 0 0,-10 17-1 0 0,0 0-1 0 0,-1-1 1 0 0,1 1 0 0 0,0 0-1 0 0,0 1 1 0 0,0-1 0 0 0,0 0-1 0 0,0 0 1 0 0,0 1 0 0 0,1 0-1 0 0,-1-1 1 0 0,1 1-1 0 0,-1 0 1 0 0,1 0 0 0 0,-1 0-1 0 0,1 0 1 0 0,3 0 0 0 0,-4 1 2 0 0,0 0 0 0 0,0 1 0 0 0,0-1 1 0 0,0 1-1 0 0,0-1 0 0 0,-1 1 0 0 0,1 0 1 0 0,0-1-1 0 0,0 1 0 0 0,-1 0 1 0 0,1 0-1 0 0,0 0 0 0 0,-1 1 0 0 0,1-1 1 0 0,-1 0-1 0 0,0 0 0 0 0,1 1 0 0 0,-1-1 1 0 0,0 1-1 0 0,0 0 0 0 0,0-1 0 0 0,0 1 1 0 0,2 3-1 0 0,1 4 16 0 0,1 0 0 0 0,-2 1 0 0 0,4 11 0 0 0,5 29 22 0 0,-2 2-1 0 0,5 88 1 0 0,-10-79 2 0 0,18 89 0 0 0,-21-141-142 0 0,0-1 77 0 0,-1 0-1 0 0,2 0 1 0 0,-1-1-1 0 0,1 1 1 0 0,4 7-1 0 0,-7-14-38 0 0,1 0 0 0 0,0 0 0 0 0,-1 0 0 0 0,1 0 0 0 0,0 0 0 0 0,0 0 0 0 0,-1 0 0 0 0,1-1-1 0 0,0 1 1 0 0,0 0 0 0 0,0 0 0 0 0,0 0 0 0 0,0-1 0 0 0,0 1 0 0 0,0-1 0 0 0,1 1 0 0 0,-1-1 0 0 0,0 1 0 0 0,0-1 0 0 0,0 0 0 0 0,0 1 0 0 0,1-1 0 0 0,-1 0 0 0 0,0 0-1 0 0,0 0 1 0 0,1 0 0 0 0,-1 0 0 0 0,0 0 0 0 0,0 0 0 0 0,0-1 0 0 0,1 1 0 0 0,-1 0 0 0 0,0-1 0 0 0,0 1 0 0 0,0-1 0 0 0,0 1 0 0 0,0-1 0 0 0,0 1 0 0 0,0-1 0 0 0,2-1 0 0 0,9-7-1974 0 0,0-1 1 0 0,0-1 0 0 0,-1 0-1 0 0,-1 0 1 0 0,0-1 0 0 0,12-19 0 0 0,-12 18 321 0 0,7-10-689 0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3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84 109 512 0 0,'-4'-20'1741'0'0,"1"4"5128"0"0,-10-24-1 0 0,4 18-4063 0 0,9 22-2676 0 0,-1-1 1 0 0,1 1-1 0 0,0-1 1 0 0,0 0-1 0 0,0 1 1 0 0,-1-1-1 0 0,1 1 1 0 0,0-1-1 0 0,-1 1 1 0 0,1-1-1 0 0,-1 1 1 0 0,1-1-1 0 0,0 1 0 0 0,-1-1 1 0 0,1 1-1 0 0,-1 0 1 0 0,1-1-1 0 0,-1 1 1 0 0,0 0-1 0 0,1-1 1 0 0,-1 1-1 0 0,0 0 1 0 0,0 0-55 0 0,1 0 0 0 0,-1 0 0 0 0,1 0 1 0 0,-1 0-1 0 0,1 0 0 0 0,-1 1 0 0 0,1-1 0 0 0,-1 0 1 0 0,1 1-1 0 0,-1-1 0 0 0,1 0 0 0 0,-1 1 0 0 0,1-1 1 0 0,0 0-1 0 0,-1 1 0 0 0,1-1 0 0 0,0 1 0 0 0,-1-1 1 0 0,1 1-1 0 0,-1 0 0 0 0,-2 5 170 0 0,0 0-1 0 0,1 0 1 0 0,-3 8-1 0 0,3-9-122 0 0,-4 16 32 0 0,2-1 1 0 0,0 1-1 0 0,1 0 1 0 0,1 0-1 0 0,1 0 0 0 0,1 0 1 0 0,1 1-1 0 0,5 26 1 0 0,-5-36-181 0 0,2-1 0 0 0,-1 1 0 0 0,2-1 0 0 0,-1 1 0 0 0,2-1 0 0 0,-1 0 0 0 0,1 0 0 0 0,1-1 0 0 0,0 0 0 0 0,1 0 0 0 0,0 0 0 0 0,0-1 0 0 0,1 1 0 0 0,0-2 0 0 0,1 1 0 0 0,18 13 0 0 0,-26-21-137 0 0,1 0 0 0 0,0 0 0 0 0,-1-1 0 0 0,1 1 0 0 0,0 0 0 0 0,0-1 0 0 0,0 1-1 0 0,0-1 1 0 0,2 1 0 0 0,-3-1-257 0 0,0 0-1 0 0,-1 0 1 0 0,1 0-1 0 0,0 0 1 0 0,-1 0-1 0 0,1 0 0 0 0,0 0 1 0 0,0 0-1 0 0,-1-1 1 0 0,1 1-1 0 0,0 0 1 0 0,-1 0-1 0 0,1-1 1 0 0,0 1-1 0 0,-1-1 1 0 0,1 1-1 0 0,0-1 0 0 0,2-3-3735 0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3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108 173 2961 0 0,'-8'0'2237'0'0,"0"-1"0"0"0,0 0-1 0 0,1-1 1 0 0,-13-2 0 0 0,11 0-733 0 0,-1 1-1 0 0,1-1 1 0 0,-11-6-1 0 0,20 10-1413 0 0,-1 0 0 0 0,1 0 0 0 0,-1-1 0 0 0,1 1 0 0 0,-1 0 0 0 0,1-1 0 0 0,-1 1 0 0 0,1-1-1 0 0,-1 1 1 0 0,1-1 0 0 0,-1 1 0 0 0,1-1 0 0 0,0 1 0 0 0,-1-1 0 0 0,1 1 0 0 0,0-1 0 0 0,-1 1 0 0 0,1-1 0 0 0,0 0 0 0 0,0 1 0 0 0,0-1 0 0 0,-1 0 0 0 0,1 1 0 0 0,0-1 0 0 0,0 0 0 0 0,0 0-37 0 0,1-1 0 0 0,-1 1 0 0 0,0 0 0 0 0,1 0 1 0 0,-1 0-1 0 0,1 0 0 0 0,-1 0 0 0 0,1 0 1 0 0,-1 0-1 0 0,1 0 0 0 0,0 0 0 0 0,0 1 0 0 0,0-2 1 0 0,4-3 13 0 0,0 1 0 0 0,1 0 0 0 0,9-6 0 0 0,-15 10-56 0 0,25-14 25 0 0,1 1 0 0 0,0 1 0 0 0,1 1 0 0 0,1 2 0 0 0,-1 0 0 0 0,1 2 0 0 0,1 1 0 0 0,-1 1 0 0 0,1 2 0 0 0,40 0 0 0 0,-59 3-33 0 0,-1 1-1 0 0,1 0 1 0 0,-1 0-1 0 0,0 1 0 0 0,1 1 1 0 0,-1-1-1 0 0,0 1 1 0 0,0 1-1 0 0,12 6 0 0 0,-17-8 19 0 0,-1 1 0 0 0,1-1-1 0 0,0 1 1 0 0,-1 0 0 0 0,1 0 0 0 0,-1 1-1 0 0,0-1 1 0 0,0 1 0 0 0,0-1-1 0 0,-1 1 1 0 0,1 0 0 0 0,-1 0-1 0 0,0 0 1 0 0,0 0 0 0 0,0 1-1 0 0,-1-1 1 0 0,1 1 0 0 0,-1-1-1 0 0,0 0 1 0 0,-1 1 0 0 0,1 7-1 0 0,-1-6 51 0 0,0 0-1 0 0,0 0 0 0 0,-1-1 0 0 0,0 1 1 0 0,0 0-1 0 0,-1-1 0 0 0,1 1 1 0 0,-1-1-1 0 0,0 1 0 0 0,-1-1 0 0 0,1 0 1 0 0,-1 0-1 0 0,0 0 0 0 0,-1 0 1 0 0,1-1-1 0 0,-1 1 0 0 0,-5 5 0 0 0,2-4-42 0 0,-1 1-1 0 0,1-1 0 0 0,-1-1 0 0 0,-1 1 0 0 0,1-1 0 0 0,-1-1 0 0 0,0 1 0 0 0,0-1 0 0 0,-14 3 1 0 0,7-3-44 0 0,0-1 0 0 0,-20 1 0 0 0,18-2-70 0 0,-25 5 0 0 0,43-7 81 0 0,-1 0 1 0 0,1 0-1 0 0,0 0 1 0 0,-1 0 0 0 0,1 0-1 0 0,-1 0 1 0 0,1 0 0 0 0,0 1-1 0 0,-1-1 1 0 0,1 0 0 0 0,0 0-1 0 0,0 0 1 0 0,-1 0 0 0 0,1 0-1 0 0,0 1 1 0 0,-1-1-1 0 0,1 0 1 0 0,0 0 0 0 0,0 0-1 0 0,-1 1 1 0 0,1-1 0 0 0,0 0-1 0 0,0 0 1 0 0,-1 1 0 0 0,1-1-1 0 0,0 0 1 0 0,0 1 0 0 0,0-1-1 0 0,0 0 1 0 0,-1 1-1 0 0,1-1 1 0 0,0 0 0 0 0,0 1-1 0 0,0-1 1 0 0,0 0 0 0 0,0 1-1 0 0,0-1 1 0 0,0 0 0 0 0,0 1-1 0 0,1 0 1 0 0,-1 1-1 0 0,1-1 1 0 0,0 0-1 0 0,0 0 0 0 0,-1 0 1 0 0,1 0-1 0 0,0 0 1 0 0,0 0-1 0 0,0 0 1 0 0,2 1-1 0 0,29 16-55 0 0,133 42-388 0 0,-84-33 152 0 0,-66-22 245 0 0,1-1-1 0 0,-1 0 1 0 0,1-1-1 0 0,0 0 1 0 0,20 0-1 0 0,-24-3-346 0 0,0 0 0 0 0,0-1-1 0 0,0-1 1 0 0,0 0 0 0 0,0-1 0 0 0,0 0-1 0 0,17-7 1 0 0,31-14-6898 0 0,-41 15 4388 0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4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 1168 0 0,'-9'-3'1739'0'0,"-7"-1"11001"0"0,25 9-12257 0 0,113 45 3140 0 0,40 20-1413 0 0,-136-56-1979 0 0,0 2-1 0 0,-1 0 0 0 0,-1 2 0 0 0,-1 0 1 0 0,0 2-1 0 0,-2 1 0 0 0,0 0 1 0 0,28 39-1 0 0,155 243 1422 0 0,-178-261-1432 0 0,2 2 67 0 0,-2 0 0 0 0,24 60-1 0 0,-47-96-283 0 0,0 1 0 0 0,0 0 0 0 0,-1 0 0 0 0,0 0 0 0 0,-1 0-1 0 0,0 0 1 0 0,0 0 0 0 0,-1 1 0 0 0,0-1 0 0 0,-1 0 0 0 0,0 0 0 0 0,0 0-1 0 0,-5 16 1 0 0,2-13-52 0 0,-1-1 0 0 0,0 0 0 0 0,-1 0 0 0 0,0 0 0 0 0,-1-1 0 0 0,0 0 0 0 0,0 0 0 0 0,-1-1 0 0 0,-17 15 0 0 0,2-2-455 0 0,-2-2 1 0 0,-39 24 0 0 0,23-20-2679 0 0,0-2-3853 0 0,17-10 3750 0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7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97 512 0 0,'-2'-7'1838'0'0,"-10"-35"5788"0"0,11 39-7104 0 0,0 0 1 0 0,1 0 0 0 0,-1 0 0 0 0,1 0-1 0 0,0 0 1 0 0,0 0 0 0 0,0-1 0 0 0,1 1-1 0 0,-1 0 1 0 0,2-5 0 0 0,-1 7-423 0 0,-1 1 0 0 0,1-1 0 0 0,-1 0 0 0 0,1 1 0 0 0,-1-1 0 0 0,1 1 0 0 0,-1-1 0 0 0,1 1 0 0 0,-1 0 0 0 0,1-1 0 0 0,0 1-1 0 0,-1 0 1 0 0,1-1 0 0 0,-1 1 0 0 0,1 0 0 0 0,0-1 0 0 0,0 1 0 0 0,-1 0 0 0 0,1 0 0 0 0,0 0 0 0 0,-1 0 0 0 0,1 0 0 0 0,0 0 0 0 0,0 0 0 0 0,-1 0 0 0 0,1 0 0 0 0,0 0 0 0 0,-1 0 0 0 0,1 0 0 0 0,0 1 0 0 0,-1-1 0 0 0,1 0 0 0 0,0 1 0 0 0,-1-1-1 0 0,1 0 1 0 0,0 1 0 0 0,0-1 0 0 0,25 16 911 0 0,47 49 572 0 0,64 32-888 0 0,-21-18 149 0 0,-91-60-704 0 0,-1 2 0 0 0,30 32 0 0 0,-6-5-593 0 0,-18-19 149 0 0,-30-29 241 0 0,0 0 0 0 0,1 0-1 0 0,-1 0 1 0 0,0 0 0 0 0,0 1 0 0 0,0-1 0 0 0,0 0 0 0 0,1 0 0 0 0,-1 0 0 0 0,0 0 0 0 0,0 0 0 0 0,0 0 0 0 0,0 0 0 0 0,1 0 0 0 0,-1 0 0 0 0,0 0 0 0 0,0 0-1 0 0,0 0 1 0 0,0 0 0 0 0,1 0 0 0 0,-1 0 0 0 0,0 0 0 0 0,0 0 0 0 0,0 0 0 0 0,1 0 0 0 0,-1 0 0 0 0,0 0 0 0 0,0 0 0 0 0,0 0 0 0 0,0 0 0 0 0,1 0 0 0 0,-1 0-1 0 0,0 0 1 0 0,0 0 0 0 0,0-1 0 0 0,0 1 0 0 0,1 0 0 0 0,-1 0 0 0 0,0 0 0 0 0,0 0 0 0 0,0-1 0 0 0,5-6-5405 0 0,-5 6 4577 0 0,2-2-1586 0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7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1 1792 0 0,'-3'0'7546'0'0,"-3"5"-5250"0"0,-3 7-950 0 0,5-3-601 0 0,0 1-1 0 0,1-1 1 0 0,0 1-1 0 0,-3 16 1 0 0,-2 9 266 0 0,1-12-601 0 0,-1-1-1 0 0,-1 0 0 0 0,-1-1 1 0 0,-1 0-1 0 0,0-1 0 0 0,-2 0 0 0 0,0 0 1 0 0,-24 24-1 0 0,7-13-219 0 0,-1-1 0 0 0,-41 29 0 0 0,30-25-256 0 0,35-29-47 0 0,-21 20-46 0 0,26-23 32 0 0,0 0-1 0 0,1 0 0 0 0,-1-1 0 0 0,1 1 1 0 0,0 1-1 0 0,-1-1 0 0 0,1 0 0 0 0,0 0 1 0 0,0 0-1 0 0,0 0 0 0 0,1 1 0 0 0,-2 2 1 0 0,2-4 46 0 0,0-1 0 0 0,0 0-1 0 0,0 0 1 0 0,0 1 0 0 0,1-1 0 0 0,-1 0 0 0 0,0 1 0 0 0,0-1 0 0 0,0 0 0 0 0,0 1 0 0 0,0-1 0 0 0,0 0 0 0 0,0 1 0 0 0,1-1 0 0 0,-1 0 0 0 0,0 0 0 0 0,0 1 0 0 0,0-1 0 0 0,1 0 0 0 0,-1 0 0 0 0,0 0 0 0 0,0 1 0 0 0,1-1 0 0 0,-1 0-1 0 0,0 0 1 0 0,0 0 0 0 0,1 0 0 0 0,-1 1 0 0 0,0-1 0 0 0,1 0 0 0 0,-1 0 0 0 0,0 0 0 0 0,1 0 0 0 0,-1 0 0 0 0,0 0 0 0 0,0 0 0 0 0,1 0 0 0 0,-1 0 0 0 0,0 0 0 0 0,1 0 0 0 0,0 0-37 0 0,11 1-1416 0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8.7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32 1768 0 0,'-1'-1'749'0'0,"1"0"-1"0"0,-1 0 0 0 0,0 1 0 0 0,1-1 0 0 0,-1 0 0 0 0,0 0 1 0 0,0 0-1 0 0,0 1 0 0 0,0-1 0 0 0,0 1 0 0 0,0-1 0 0 0,0 1 0 0 0,0-1 1 0 0,0 1-1 0 0,-2-1 0 0 0,3 1-612 0 0,0 0 0 0 0,0 0 0 0 0,0 0 1 0 0,0 0-1 0 0,-1 0 0 0 0,1 0 0 0 0,0 0 0 0 0,0 0 0 0 0,0 0 1 0 0,0 0-1 0 0,0 0 0 0 0,-1 0 0 0 0,1 0 0 0 0,0 0 0 0 0,0 0 1 0 0,0 0-1 0 0,0 0 0 0 0,0 0 0 0 0,-1 0 0 0 0,1 0 0 0 0,0 0 1 0 0,0 1-1 0 0,0-1 136 0 0,0 0-136 0 0,0 0 0 0 0,0 0 1 0 0,-1 0-1 0 0,1 0 0 0 0,0 0 0 0 0,0 1 0 0 0,0-1 0 0 0,0 0 1 0 0,0 0-1 0 0,0 0 0 0 0,3 11 1762 0 0,4 0-1507 0 0,1 0 0 0 0,0-1 0 0 0,0 0 0 0 0,1-1 0 0 0,10 10 0 0 0,53 39-68 0 0,-66-54-316 0 0,-1 0 0 0 0,1 0 1 0 0,0 0-1 0 0,0-1 0 0 0,0 0 1 0 0,1 0-1 0 0,-1 0 0 0 0,1-1 1 0 0,0 0-1 0 0,-1 0 0 0 0,1-1 1 0 0,0 0-1 0 0,8 1 0 0 0,-14-2-6 0 0,-1 0 0 0 0,0 0-1 0 0,0 0 1 0 0,0 0-1 0 0,0 0 1 0 0,0 0 0 0 0,1 0-1 0 0,-1 0 1 0 0,0 0-1 0 0,0 0 1 0 0,0 0 0 0 0,0 0-1 0 0,0 0 1 0 0,0 0-1 0 0,1 0 1 0 0,-1 0 0 0 0,0 0-1 0 0,0 0 1 0 0,0 0-1 0 0,0 0 1 0 0,0 0 0 0 0,1 0-1 0 0,-1 0 1 0 0,0 0-1 0 0,0 0 1 0 0,0-1 0 0 0,0 1-1 0 0,0 0 1 0 0,0 0-1 0 0,0 0 1 0 0,1 0 0 0 0,-1 0-1 0 0,0 0 1 0 0,0 0-1 0 0,0-1 1 0 0,0 1-1 0 0,0 0 1 0 0,0 0 0 0 0,0 0-1 0 0,0 0 1 0 0,0 0-1 0 0,-4-5 5 0 0,-10-3 7 0 0,-34-9 13 0 0,-1 2 1 0 0,-73-11 0 0 0,119 25-25 0 0,-7-1 29 0 0,0 0 1 0 0,-12-5 0 0 0,20 7-27 0 0,0-1 1 0 0,1 0-1 0 0,-1 1 1 0 0,0-1-1 0 0,1 0 1 0 0,-1 0-1 0 0,0 0 0 0 0,1 0 1 0 0,-1 0-1 0 0,1 0 1 0 0,0 0-1 0 0,-1-1 1 0 0,1 1-1 0 0,0-1 1 0 0,0 1-1 0 0,0 0 1 0 0,0-1-1 0 0,0 0 1 0 0,0 1-1 0 0,-1-3 1 0 0,2 3-5 0 0,0 0-1 0 0,0 0 1 0 0,0 0 0 0 0,1 1 0 0 0,-1-1 0 0 0,0 0 0 0 0,0 0 0 0 0,1 0 0 0 0,-1 1 0 0 0,0-1-1 0 0,1 0 1 0 0,-1 0 0 0 0,0 1 0 0 0,1-1 0 0 0,-1 0 0 0 0,1 1 0 0 0,0-1 0 0 0,-1 0 0 0 0,1 1-1 0 0,-1-1 1 0 0,1 1 0 0 0,0-1 0 0 0,-1 1 0 0 0,2-1 0 0 0,21-11-18 0 0,-20 11 17 0 0,17-7-14 0 0,0 1 1 0 0,0 1-1 0 0,24-4 0 0 0,66-5-76 0 0,-56 8 76 0 0,-49 6 31 0 0,30-2 36 0 0,-33 3-44 0 0,1 0 0 0 0,-1 0-1 0 0,0 0 1 0 0,0 0 0 0 0,1 0-1 0 0,-1 1 1 0 0,0-1 0 0 0,0 1-1 0 0,1 0 1 0 0,-1-1 0 0 0,0 1-1 0 0,2 1 1 0 0,-4-1-6 0 0,0-1-1 0 0,1 0 1 0 0,-1 0-1 0 0,0 0 1 0 0,0 0-1 0 0,0 1 1 0 0,0-1-1 0 0,1 0 1 0 0,-1 0-1 0 0,0 0 1 0 0,0 1-1 0 0,0-1 0 0 0,0 0 1 0 0,0 0-1 0 0,0 0 1 0 0,0 1-1 0 0,1-1 1 0 0,-1 0-1 0 0,0 0 1 0 0,0 1-1 0 0,0-1 1 0 0,0 0-1 0 0,0 0 1 0 0,0 1-1 0 0,0-1 1 0 0,0 0-1 0 0,0 0 1 0 0,0 0-1 0 0,-1 1 1 0 0,1-1-1 0 0,0 0 1 0 0,0 0-1 0 0,0 1 1 0 0,-8 7 65 0 0,-10 3 106 0 0,-16 1 27 0 0,-46 12 0 0 0,43-14-22 0 0,-37 15 0 0 0,59-22-192 0 0,13-3 10 0 0,0 1 1 0 0,0-1 0 0 0,0 0-1 0 0,0 1 1 0 0,0-1-1 0 0,0 1 1 0 0,1-1-1 0 0,-1 1 1 0 0,0 0-1 0 0,-2 2 1 0 0,3-3-10 0 0,21-1-125 0 0,-1-2 0 0 0,0 0 0 0 0,19-5 1 0 0,-18 3 53 0 0,120-24-148 0 0,-139 29 233 0 0,10-3 60 0 0,1 0-1 0 0,19-8 0 0 0,-46 17 9 0 0,-1-1 1 0 0,1 0-1 0 0,-1-1 0 0 0,-17 2 0 0 0,-33 8-28 0 0,49-10-86 0 0,11-3-35 0 0,1 0 0 0 0,0 0 0 0 0,1 1 0 0 0,-1 0 0 0 0,0 0 0 0 0,0 0 0 0 0,1 0 0 0 0,-1 0 0 0 0,-7 6 0 0 0,12-7-82 0 0,0-1 0 0 0,-1 1 0 0 0,1 0 1 0 0,0-1-1 0 0,-1 1 0 0 0,1-1 0 0 0,0 1 1 0 0,0-1-1 0 0,0 1 0 0 0,0 0 0 0 0,0-1 0 0 0,0 1 1 0 0,0-1-1 0 0,0 1 0 0 0,0 0 0 0 0,0-1 1 0 0,0 1-1 0 0,0-1 0 0 0,0 1 0 0 0,0 0 0 0 0,0-1 1 0 0,1 1-1 0 0,-1-1 0 0 0,0 1 0 0 0,0-1 1 0 0,1 1-1 0 0,-1-1 0 0 0,0 1 0 0 0,1-1 1 0 0,-1 1-1 0 0,1-1 0 0 0,-1 1 0 0 0,0-1 0 0 0,1 0 1 0 0,-1 1-1 0 0,1-1 0 0 0,-1 0 0 0 0,1 1 1 0 0,0-1-1 0 0,-1 0 0 0 0,1 0 0 0 0,0 1 1 0 0,10 5-2508 0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9.1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78 512 0 0,'1'-30'10069'0'0,"0"24"-8302"0"0,0 0 1 0 0,0 0-1 0 0,1 0 1 0 0,0 1-1 0 0,3-10 1 0 0,-5 15-1710 0 0,0 0 1 0 0,0 0 0 0 0,0 0-1 0 0,0 0 1 0 0,0-1-1 0 0,0 1 1 0 0,0 0-1 0 0,0 0 1 0 0,0 0-1 0 0,0 0 1 0 0,1 0 0 0 0,-1 0-1 0 0,0-1 1 0 0,0 1-1 0 0,0 0 1 0 0,0 0-1 0 0,0 0 1 0 0,0 0-1 0 0,0 0 1 0 0,0 0 0 0 0,0 0-1 0 0,0 0 1 0 0,0 0-1 0 0,1-1 1 0 0,-1 1-1 0 0,0 0 1 0 0,0 0-1 0 0,0 0 1 0 0,0 0 0 0 0,0 0-1 0 0,0 0 1 0 0,0 0-1 0 0,1 0 1 0 0,-1 0-1 0 0,0 0 1 0 0,0 0-1 0 0,0 0 1 0 0,0 0 0 0 0,0 0-1 0 0,0 0 1 0 0,1 0-1 0 0,-1 0 1 0 0,0 0-1 0 0,0 0 1 0 0,0 0-1 0 0,0 0 1 0 0,0 0 0 0 0,1 0-1 0 0,1 8 1032 0 0,0 12-433 0 0,-10 95 617 0 0,0 2-1031 0 0,8-109-247 0 0,0 1 0 0 0,1-1 1 0 0,0 0-1 0 0,0 0 0 0 0,1 0 0 0 0,0 0 0 0 0,1 0 0 0 0,-1 0 0 0 0,2-1 0 0 0,3 9 0 0 0,-4-12-49 0 0,0 0 0 0 0,0 1 0 0 0,0-1-1 0 0,1 0 1 0 0,-1-1 0 0 0,1 1 0 0 0,0 0-1 0 0,0-1 1 0 0,0 0 0 0 0,1 0 0 0 0,-1 0-1 0 0,1-1 1 0 0,-1 0 0 0 0,1 1 0 0 0,0-2-1 0 0,10 4 1 0 0,-7-4-404 0 0,0 1 1 0 0,1-1-1 0 0,-1 0 1 0 0,1-1-1 0 0,-1 0 1 0 0,11-1-1 0 0,-13 0-551 0 0,0 0 0 0 0,0-1 0 0 0,0 1 0 0 0,0-1 0 0 0,0 0 0 0 0,-1-1 0 0 0,1 1 0 0 0,-1-1 0 0 0,7-4 0 0 0,4-5-1573 0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9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29 4201 0 0,'-19'-11'7416'0'0,"-7"-3"1106"0"0,9 10-5816 0 0,38 10-2145 0 0,40 4-2513 0 0,-22-2-5024 0 0,-20-6 3828 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9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38 512 0 0,'-24'-10'2477'0'0,"1"-3"3579"0"0,-3-1 3492 0 0,33 17-8371 0 0,1 0-1 0 0,-1-1 1 0 0,10 3-1 0 0,51 6-1270 0 0,-59-10 341 0 0,112 12-146 0 0,14 2-248 0 0,-101-9-871 0 0,63 18 1 0 0,-94-23 616 0 0,-1 0-1 0 0,1 0 0 0 0,-1 0 1 0 0,1 0-1 0 0,-1 0 0 0 0,0 1 1 0 0,5 2-1 0 0,-7-3-96 0 0,1 0 1 0 0,0 0-1 0 0,0 0 0 0 0,-1 0 1 0 0,1-1-1 0 0,-1 1 0 0 0,1 0 1 0 0,-1 0-1 0 0,1 0 0 0 0,-1 0 0 0 0,0 0 1 0 0,1 0-1 0 0,-1 2 0 0 0,1 2-3338 0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09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63 1280 0 0,'0'2'6452'0'0,"4"-2"-2580"0"0,14-2-1065 0 0,21-6-1513 0 0,113-21 168 0 0,-63 12-2229 0 0,-32 10-1485 0 0,-31 5-366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9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56 161 512 0 0,'1'-21'2055'0'0,"1"-5"3321"0"0,-4-30 1 0 0,-3 23-3751 0 0,4 30-1495 0 0,0 1 0 0 0,0 0 0 0 0,0-1-1 0 0,-1 1 1 0 0,1 0 0 0 0,0 0 0 0 0,-4-3 0 0 0,5 4-93 0 0,0 1-1 0 0,0 0 1 0 0,-1 0-1 0 0,1-1 1 0 0,0 1 0 0 0,0 0-1 0 0,-1 0 1 0 0,1-1 0 0 0,0 1-1 0 0,0 0 1 0 0,-1 0-1 0 0,1 0 1 0 0,0 0 0 0 0,-1 0-1 0 0,1 0 1 0 0,0-1-1 0 0,-1 1 1 0 0,1 0 0 0 0,0 0-1 0 0,-1 0 1 0 0,1 0 0 0 0,0 0-1 0 0,-1 0 1 0 0,0 0-1 0 0,1 1 11 0 0,0-1 0 0 0,-1 1-1 0 0,1-1 1 0 0,-1 0-1 0 0,1 1 1 0 0,0-1 0 0 0,-1 1-1 0 0,1-1 1 0 0,0 1-1 0 0,-1-1 1 0 0,1 1-1 0 0,0 0 1 0 0,0-1 0 0 0,0 1-1 0 0,-1-1 1 0 0,1 1-1 0 0,0 0 1 0 0,0-1 0 0 0,0 2-1 0 0,-2 18 255 0 0,0 0 0 0 0,2 0 0 0 0,1 22 0 0 0,11 62-43 0 0,-3-39 45 0 0,7 74 262 0 0,20 222 759 0 0,-33-319-1281 0 0,-2 1 0 0 0,-6 53 0 0 0,4-82-37 0 0,-2 0-1 0 0,1 0 0 0 0,-2 0 1 0 0,0 0-1 0 0,0-1 1 0 0,-2 0-1 0 0,1 1 1 0 0,-2-2-1 0 0,0 1 1 0 0,-12 17-1 0 0,18-29 4 0 0,-13 15 40 0 0,14-15-50 0 0,-1-1-1 0 0,0 1 1 0 0,1-1 0 0 0,-1 1-1 0 0,0-1 1 0 0,1 1 0 0 0,-1-1-1 0 0,0 1 1 0 0,1-1 0 0 0,-1 1-1 0 0,0-1 1 0 0,0 0 0 0 0,0 1-1 0 0,0-1 1 0 0,1 0 0 0 0,-1 0-1 0 0,0 0 1 0 0,0 0 0 0 0,-1 0-1 0 0,2 0-2 0 0,0 0 0 0 0,0 0-1 0 0,-1 0 1 0 0,1-1-1 0 0,0 1 1 0 0,0 0 0 0 0,0 0-1 0 0,0-1 1 0 0,0 1 0 0 0,0 0-1 0 0,0 0 1 0 0,-1-1 0 0 0,1 1-1 0 0,0 0 1 0 0,0 0-1 0 0,0-1 1 0 0,0 1 0 0 0,0 0-1 0 0,0-1 1 0 0,0 1 0 0 0,0 0-1 0 0,1 0 1 0 0,-1-1-1 0 0,0 1 1 0 0,0 0 0 0 0,0 0-1 0 0,0-1 1 0 0,0 1 0 0 0,0 0-1 0 0,0 0 1 0 0,0 0 0 0 0,1-1-1 0 0,-1 1 1 0 0,0 0-1 0 0,0 0 1 0 0,0 0 0 0 0,1-1-1 0 0,5-8-118 0 0,2-1 53 0 0,0 1 0 0 0,1 1 0 0 0,-1 0 0 0 0,17-12 0 0 0,43-23-112 0 0,-34 23 85 0 0,-28 16 81 0 0,190-128-483 0 0,-187 125 497 0 0,1 0 1 0 0,0 0 0 0 0,1 1-1 0 0,-1 1 1 0 0,1 0-1 0 0,0 0 1 0 0,1 1 0 0 0,21-5-1 0 0,-28 8 11 0 0,0 0-1 0 0,0 1 1 0 0,0-1-1 0 0,1 1 1 0 0,-1 0-1 0 0,0 1 1 0 0,0-1 0 0 0,0 1-1 0 0,1 0 1 0 0,-1 0-1 0 0,0 1 1 0 0,0 0-1 0 0,-1 0 1 0 0,1 0-1 0 0,0 0 1 0 0,-1 1-1 0 0,1-1 1 0 0,-1 1 0 0 0,0 0-1 0 0,0 1 1 0 0,0-1-1 0 0,6 7 1 0 0,-6-5 8 0 0,0 0 1 0 0,0 1-1 0 0,-1-1 1 0 0,0 1-1 0 0,0-1 1 0 0,-1 1-1 0 0,1 0 1 0 0,-1 0 0 0 0,0 0-1 0 0,-1 0 1 0 0,0 0-1 0 0,0 1 1 0 0,0-1-1 0 0,0 0 1 0 0,-1 1-1 0 0,0-1 1 0 0,-1 0-1 0 0,1 1 1 0 0,-1-1-1 0 0,0 0 1 0 0,-4 10-1 0 0,2-6 3 0 0,-1 1-1 0 0,-1 0 1 0 0,0-1-1 0 0,0 0 1 0 0,-1 0-1 0 0,0 0 1 0 0,-1-1-1 0 0,0 0 1 0 0,0 0-1 0 0,-1-1 1 0 0,-11 9-1 0 0,4-4 38 0 0,-1-1 1 0 0,0-1-1 0 0,-1-1 0 0 0,0 0 0 0 0,-1-1 0 0 0,0-1 0 0 0,-35 11 1 0 0,41-16-146 0 0,-1 0 1 0 0,1-1-1 0 0,0 0 1 0 0,-1-1 0 0 0,1 0-1 0 0,-1-1 1 0 0,1-1-1 0 0,-1 0 1 0 0,1 0 0 0 0,-1-1-1 0 0,1-1 1 0 0,0 0-1 0 0,-18-8 1 0 0,24 9-388 0 0,1-1-1 0 0,-1 1 1 0 0,1-2 0 0 0,0 1-1 0 0,-9-8 1 0 0,12 10 151 0 0,0-1 0 0 0,0 0 1 0 0,1 0-1 0 0,-1 0 0 0 0,1 0 0 0 0,-1 0 0 0 0,1 0 1 0 0,0-1-1 0 0,0 1 0 0 0,0 0 0 0 0,0-1 0 0 0,0 1 1 0 0,1 0-1 0 0,-1-1 0 0 0,1 1 0 0 0,-1-1 0 0 0,1-3 1 0 0,3-18-1595 0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10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81 244 512 0 0,'-10'-3'3358'0'0,"0"1"0"0"0,-16-8 0 0 0,3 2 2057 0 0,23 8-5277 0 0,-1 0 0 0 0,1-1 0 0 0,-1 1 0 0 0,0 0 0 0 0,1 0 0 0 0,-1 0 0 0 0,1-1 0 0 0,-1 1 0 0 0,1 0-1 0 0,-1-1 1 0 0,1 1 0 0 0,-1 0 0 0 0,1-1 0 0 0,0 1 0 0 0,-1-1 0 0 0,1 1 0 0 0,-1-1 0 0 0,1 1 0 0 0,0 0 0 0 0,0-1 0 0 0,-1 0 0 0 0,1 1 0 0 0,0-1 0 0 0,0 1 0 0 0,-1-1 0 0 0,1 1 0 0 0,0-1 0 0 0,0 0 0 0 0,0 0 16 0 0,0 0 0 0 0,1-1 0 0 0,-1 1 0 0 0,0 0 0 0 0,1 0 0 0 0,-1 0 0 0 0,0-1 0 0 0,1 1 0 0 0,0 0 0 0 0,-1 0 0 0 0,1 0 0 0 0,1-1 0 0 0,3-4 121 0 0,1 0 0 0 0,0 0 1 0 0,7-5-1 0 0,-11 10-194 0 0,41-36 383 0 0,-13 12-262 0 0,0 0 0 0 0,48-28 0 0 0,-71 50-186 0 0,0-1 1 0 0,0 1-1 0 0,0 0 0 0 0,0 1 1 0 0,1 0-1 0 0,0 0 0 0 0,-1 1 1 0 0,1 0-1 0 0,0 0 0 0 0,-1 0 1 0 0,9 1-1 0 0,-12 1 1 0 0,1-1 0 0 0,-1 1 0 0 0,1 0 0 0 0,-1 0 0 0 0,0 0 0 0 0,0 0 0 0 0,1 1 0 0 0,-1 0 0 0 0,0 0 0 0 0,0 0-1 0 0,-1 0 1 0 0,1 1 0 0 0,0-1 0 0 0,-1 1 0 0 0,1 0 0 0 0,-1 0 0 0 0,0 0 0 0 0,0 1 0 0 0,0-1 0 0 0,3 6 0 0 0,1 3-1 0 0,-1 1 1 0 0,0 0 0 0 0,0 0-1 0 0,5 22 1 0 0,8 58 127 0 0,2 7 6 0 0,-17-87-138 0 0,1-1-1 0 0,0 1 0 0 0,0-1 1 0 0,1 0-1 0 0,12 18 0 0 0,-3-8-246 0 0,28 30-1 0 0,-38-47 179 0 0,1 0 0 0 0,-1 0 0 0 0,1 0 0 0 0,0 0-1 0 0,0-1 1 0 0,0 0 0 0 0,1-1 0 0 0,-1 1 0 0 0,1-1-1 0 0,11 3 1 0 0,-15-5-247 0 0,0 0 0 0 0,0-1-1 0 0,1 0 1 0 0,-1 1 0 0 0,0-1 0 0 0,0-1-1 0 0,1 1 1 0 0,-1 0 0 0 0,0-1 0 0 0,0 0-1 0 0,4-1 1 0 0,-4 2-660 0 0,-1-2-1 0 0,1 1 1 0 0,-1 0-1 0 0,1 0 1 0 0,-1-1 0 0 0,0 1-1 0 0,0-1 1 0 0,3-2 0 0 0,3-7-4218 0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10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444 1 2737 0 0,'-3'0'971'0'0,"1"0"1"0"0,0 0 0 0 0,0 0 0 0 0,-1 1 0 0 0,1-1-1 0 0,0 1 1 0 0,0 0 0 0 0,0 0 0 0 0,-3 1-1 0 0,2 0-202 0 0,0 0 0 0 0,0 0-1 0 0,0 0 1 0 0,0 0 0 0 0,-3 5-1 0 0,-2 2-86 0 0,1 0 1 0 0,-10 20-1 0 0,1-3 1141 0 0,-13 13-823 0 0,11-16-325 0 0,-17 29-1 0 0,24-33-494 0 0,-2 0 1 0 0,-1 0-1 0 0,0-1 0 0 0,-19 17 1 0 0,-1-3-191 0 0,-38 27 1 0 0,68-56-11 0 0,-14 10-306 0 0,-28 29 0 0 0,45-41 279 0 0,0-1 1 0 0,0 1 0 0 0,1 0 0 0 0,-1 0-1 0 0,0 0 1 0 0,1 0 0 0 0,-1 0 0 0 0,1 0-1 0 0,-1 0 1 0 0,1 0 0 0 0,0 0-1 0 0,-1 0 1 0 0,1 0 0 0 0,0 0 0 0 0,0 0-1 0 0,-1 2 1 0 0,1-3-167 0 0,0 1 0 0 0,1 0 0 0 0,-1 0 0 0 0,0-1 1 0 0,0 1-1 0 0,1 0 0 0 0,-1-1 0 0 0,0 1 0 0 0,1-1 0 0 0,-1 1 0 0 0,0 0 0 0 0,1-1 1 0 0,-1 1-1 0 0,1-1 0 0 0,-1 1 0 0 0,1-1 0 0 0,-1 1 0 0 0,1-1 0 0 0,0 1 0 0 0,2 0-608 0 0,0 1-1 0 0,0-1 0 0 0,0 0 0 0 0,0 0 1 0 0,0 0-1 0 0,0 0 0 0 0,0-1 1 0 0,1 1-1 0 0,4 0 0 0 0,18-1-2098 0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10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0 1592 0 0,'-6'9'4513'0'0,"-1"-1"0"0"0,-15 14 0 0 0,19-19-4025 0 0,0 1 0 0 0,0-1 0 0 0,1 1 1 0 0,-1 0-1 0 0,1 0 0 0 0,-1 0 0 0 0,1 0 0 0 0,0 1 0 0 0,1-1 0 0 0,-1 0 0 0 0,1 1 0 0 0,0-1 0 0 0,0 1 0 0 0,0 5 0 0 0,-1 8 77 0 0,1 0-1 0 0,2 21 0 0 0,-1-31-502 0 0,1-1 1 0 0,0 0-1 0 0,1 1 0 0 0,0-1 1 0 0,0 0-1 0 0,0 0 0 0 0,1 0 0 0 0,0 0 1 0 0,1 0-1 0 0,-1-1 0 0 0,8 11 1 0 0,-8-13-140 0 0,1 0 1 0 0,-1 0 0 0 0,1 0 0 0 0,-1-1-1 0 0,1 0 1 0 0,0 1 0 0 0,1-1-1 0 0,-1-1 1 0 0,0 1 0 0 0,1-1 0 0 0,-1 1-1 0 0,1-1 1 0 0,0 0 0 0 0,0-1 0 0 0,0 1-1 0 0,0-1 1 0 0,10 1 0 0 0,-12-2-165 0 0,0 0 1 0 0,0 0-1 0 0,0-1 1 0 0,-1 1-1 0 0,1-1 1 0 0,0 1 0 0 0,0-1-1 0 0,0 0 1 0 0,0 0-1 0 0,3-2 1 0 0,-2 1-893 0 0,0-1 1 0 0,0 0-1 0 0,-1 1 0 0 0,1-1 1 0 0,5-6-1 0 0,1-2-1448 0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11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5 2633 0 0,'-9'-3'3056'0'0,"3"2"3034"0"0,2 1-5474 0 0,1 0-272 0 0,3 1-120 0 0,1 1-160 0 0,2 3-216 0 0,3-2-920 0 0,0 0-129 0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11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32 149 512 0 0,'-10'-1'4113'0'0,"9"1"-3288"0"0,0 0 0 0 0,0 0 0 0 0,1 0 0 0 0,-1-1 0 0 0,0 1 0 0 0,0 0 1 0 0,0 0-1 0 0,0 0 0 0 0,0 1 0 0 0,0-1 0 0 0,0 0 0 0 0,1 0 0 0 0,-1 0 0 0 0,0 1 0 0 0,0-1 0 0 0,-1 1 0 0 0,1 0-624 0 0,1-1-1 0 0,-1 1 1 0 0,1 0-1 0 0,-1-1 1 0 0,1 1 0 0 0,0 0-1 0 0,-1 0 1 0 0,1-1-1 0 0,0 1 1 0 0,-1 0 0 0 0,1 0-1 0 0,0 0 1 0 0,0-1-1 0 0,0 1 1 0 0,0 1 0 0 0,-1 4 204 0 0,1 0 1 0 0,0-1 0 0 0,1 1 0 0 0,0 0-1 0 0,0 0 1 0 0,0 0 0 0 0,4 10 0 0 0,18 40 493 0 0,-16-41-650 0 0,-3-8-50 0 0,0 1-1 0 0,9 11 1 0 0,-13-18-198 0 0,0-1 0 0 0,0 0 0 0 0,0 0 0 0 0,0 0-1 0 0,0 0 1 0 0,0 0 0 0 0,0 0 0 0 0,0 0 0 0 0,0 0 0 0 0,0 0 0 0 0,0 1-1 0 0,0-1 1 0 0,0 0 0 0 0,0 0 0 0 0,0 0 0 0 0,0 0 0 0 0,0 0 0 0 0,0 0-1 0 0,1 0 1 0 0,-1 0 0 0 0,0 0 0 0 0,0 0 0 0 0,0 0 0 0 0,0 0 0 0 0,0 0-1 0 0,0 0 1 0 0,0 0 0 0 0,0 1 0 0 0,0-1 0 0 0,0 0 0 0 0,1 0 0 0 0,-1 0-1 0 0,0 0 1 0 0,0 0 0 0 0,0 0 0 0 0,0 0 0 0 0,0 0 0 0 0,0 0 0 0 0,0 0-1 0 0,0 0 1 0 0,1 0 0 0 0,-1-1 0 0 0,0 1 0 0 0,0 0 0 0 0,0 0 0 0 0,0 0-1 0 0,0 0 1 0 0,0 0 0 0 0,0 0 0 0 0,0 0 0 0 0,0 0 0 0 0,0 0 0 0 0,1-7 24 0 0,-2-9-27 0 0,-3-3-22 0 0,0 0 0 0 0,2 0-1 0 0,0-1 1 0 0,1 0-1 0 0,1 1 1 0 0,1-1-1 0 0,0 1 1 0 0,2-1-1 0 0,0 1 1 0 0,2 0-1 0 0,10-32 1 0 0,-14 48 26 0 0,0 1-1 0 0,0 0 1 0 0,0-1 0 0 0,0 1-1 0 0,0 0 1 0 0,1 0 0 0 0,-1 0 0 0 0,1 0-1 0 0,0 0 1 0 0,-1 0 0 0 0,1 0-1 0 0,0 1 1 0 0,0-1 0 0 0,0 1-1 0 0,0-1 1 0 0,0 1 0 0 0,0 0-1 0 0,1 0 1 0 0,-1-1 0 0 0,0 2-1 0 0,4-2 1 0 0,-4 2 0 0 0,0-1-1 0 0,0 1 0 0 0,1 0 1 0 0,-1 0-1 0 0,0 1 1 0 0,1-1-1 0 0,-1 0 0 0 0,0 1 1 0 0,0-1-1 0 0,1 1 1 0 0,-1 0-1 0 0,0 0 0 0 0,0 0 1 0 0,0 0-1 0 0,0 0 1 0 0,0 0-1 0 0,0 1 0 0 0,0-1 1 0 0,-1 0-1 0 0,1 1 1 0 0,0 0-1 0 0,-1-1 0 0 0,3 4 1 0 0,16 22 34 0 0,-1 1 0 0 0,-2 1 0 0 0,0 1 0 0 0,18 46 0 0 0,-35-75-36 0 0,4 8 24 0 0,0 0 0 0 0,0 0 0 0 0,-1 1 0 0 0,0 0 0 0 0,-1-1 0 0 0,2 16 0 0 0,-4-25-24 0 0,0 0 1 0 0,0 0 0 0 0,0 0 0 0 0,0 0-1 0 0,0 0 1 0 0,0 0 0 0 0,0-1-1 0 0,0 1 1 0 0,0 0 0 0 0,-1 0-1 0 0,1 0 1 0 0,0 0 0 0 0,0 0-1 0 0,0 0 1 0 0,0 0 0 0 0,0 0-1 0 0,0 0 1 0 0,0 0 0 0 0,0 0-1 0 0,0 0 1 0 0,-1 0 0 0 0,1 0 0 0 0,0 0-1 0 0,0 0 1 0 0,0 0 0 0 0,0 0-1 0 0,0 0 1 0 0,0 0 0 0 0,0 0-1 0 0,0 0 1 0 0,0 0 0 0 0,-1 0-1 0 0,1 0 1 0 0,0 1 0 0 0,0-1-1 0 0,0 0 1 0 0,0 0 0 0 0,0 0 0 0 0,0 0-1 0 0,0 0 1 0 0,0 0 0 0 0,0 0-1 0 0,0 0 1 0 0,0 0 0 0 0,0 0-1 0 0,0 0 1 0 0,-1 0 0 0 0,1 1-1 0 0,0-1 1 0 0,0 0 0 0 0,0 0-1 0 0,0 0 1 0 0,0 0 0 0 0,0 0-1 0 0,0 0 1 0 0,0 0 0 0 0,0 0 0 0 0,0 1-1 0 0,0-1 1 0 0,0 0 0 0 0,0 0-1 0 0,0 0 1 0 0,0 0 0 0 0,0 0-1 0 0,-3-8-28 0 0,3 3-22 0 0,0-1 0 0 0,1 0 1 0 0,0 1-1 0 0,1-1 0 0 0,-1 1 1 0 0,1-1-1 0 0,0 1 0 0 0,4-9 1 0 0,4-4-102 0 0,14-19 1 0 0,-14 23 34 0 0,15-29 1 0 0,-23 38 104 0 0,1 0 1 0 0,-1 0-1 0 0,1 1 0 0 0,0 0 1 0 0,1-1-1 0 0,-1 1 1 0 0,1 0-1 0 0,5-4 0 0 0,2-1 24 0 0,22-12-1 0 0,0 0-37 0 0,-32 20 24 0 0,0 0 1 0 0,0 1-1 0 0,1-1 1 0 0,-1 0-1 0 0,1 0 1 0 0,-1 0-1 0 0,1 1 1 0 0,-1-1-1 0 0,1 1 1 0 0,-1-1-1 0 0,1 1 0 0 0,-1 0 1 0 0,1 0-1 0 0,0 0 1 0 0,-1-1-1 0 0,1 2 1 0 0,-1-1-1 0 0,1 0 1 0 0,0 0-1 0 0,-1 0 1 0 0,1 1-1 0 0,2 0 1 0 0,-2 0 1 0 0,0 0 0 0 0,-1 0 0 0 0,1 1 0 0 0,-1-1 1 0 0,0 0-1 0 0,1 1 0 0 0,-1-1 0 0 0,0 1 0 0 0,0-1 1 0 0,0 1-1 0 0,0-1 0 0 0,0 1 0 0 0,0 0 0 0 0,0-1 1 0 0,0 1-1 0 0,-1 0 0 0 0,1 0 0 0 0,0 3 1 0 0,3 28-69 0 0,0-1 0 0 0,-3 61 0 0 0,-1-60 56 0 0,0 6-576 0 0,9 58 1 0 0,0-53-2770 0 0,2 1-4119 0 0,-4-20 2151 0 0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12.3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527 35 512 0 0,'-11'-18'1787'0'0,"10"16"-1128"0"0,0 1 0 0 0,0 0 0 0 0,-1-1 0 0 0,1 1 0 0 0,0 0 0 0 0,-1 0 0 0 0,1 0 0 0 0,-1 0 0 0 0,1 0 0 0 0,-1 1 0 0 0,0-1 0 0 0,-2-1 0 0 0,1 2 326 0 0,1-1 0 0 0,-1 1 1 0 0,0 0-1 0 0,0 0 1 0 0,1 0-1 0 0,-1 0 0 0 0,-5 1 1 0 0,-13 4-414 0 0,-94 38 2762 0 0,98-35-3067 0 0,0 1 0 0 0,0 0 0 0 0,1 2 0 0 0,-22 17 0 0 0,14-6 93 0 0,0 1-1 0 0,1 1 1 0 0,1 0-1 0 0,-32 49 0 0 0,43-55-236 0 0,0 1 0 0 0,1 0-1 0 0,2 0 1 0 0,0 1 0 0 0,1 0-1 0 0,1 1 1 0 0,0-1-1 0 0,-3 34 1 0 0,7-33-102 0 0,1 0 0 0 0,0 0-1 0 0,2 0 1 0 0,1 1 0 0 0,0-1 0 0 0,6 21 0 0 0,-4-27-52 0 0,1 0 1 0 0,0 1-1 0 0,1-2 1 0 0,1 1 0 0 0,0-1-1 0 0,1 0 1 0 0,1 0-1 0 0,16 20 1 0 0,-11-19-261 0 0,-1-1-1 0 0,2 0 1 0 0,0-1-1 0 0,0-1 1 0 0,2 0 0 0 0,-1-1-1 0 0,1-1 1 0 0,1-1-1 0 0,0 0 1 0 0,20 6-1 0 0,-15-7-1862 0 0,-1-2-1 0 0,1-1 0 0 0,0 0 1 0 0,45 2-1 0 0,-50-7-3 0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12.9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271 181 8 0 0,'-1'0'95'0'0,"1"0"0"0"0,-1 0 0 0 0,1 0 0 0 0,-1 0 0 0 0,1 0 0 0 0,-1 0 0 0 0,1 0 0 0 0,-1 0 0 0 0,1 0 0 0 0,-1-1 0 0 0,1 1-1 0 0,-1 0 1 0 0,1 0 0 0 0,-1-1 0 0 0,1 1 0 0 0,0 0 0 0 0,-1-1 0 0 0,1 1 0 0 0,-1 0 0 0 0,1-1 0 0 0,0 1 0 0 0,-1-1 0 0 0,1 1 0 0 0,0 0 0 0 0,0-1 0 0 0,-1 1 0 0 0,1-1 0 0 0,0 1 0 0 0,-1-1 0 0 0,-1-19 6382 0 0,2 17-5354 0 0,0 0 1 0 0,0 0 0 0 0,0 0-1 0 0,-1 1 1 0 0,0-1 0 0 0,0-3 0 0 0,0 5-985 0 0,1 0 1 0 0,0 1 0 0 0,-1-1 0 0 0,1 0-1 0 0,-1 1 1 0 0,1-1 0 0 0,-1 0 0 0 0,1 1-1 0 0,-1-1 1 0 0,1 1 0 0 0,-1-1 0 0 0,0 1-1 0 0,1-1 1 0 0,-1 1 0 0 0,0 0 0 0 0,1-1-1 0 0,-1 1 1 0 0,0 0 0 0 0,1-1 0 0 0,-1 1-1 0 0,0 0 1 0 0,0 0 0 0 0,0 0 0 0 0,1 0-1 0 0,-1 0 1 0 0,0 0 0 0 0,-1 0 0 0 0,-3 0 97 0 0,-1 1 0 0 0,1 0 0 0 0,0 0 0 0 0,-1 1 0 0 0,1-1 0 0 0,0 1 0 0 0,0 0 0 0 0,0 1 0 0 0,0-1 0 0 0,1 1 0 0 0,-1 0 0 0 0,1 0 0 0 0,-1 1 1 0 0,1-1-1 0 0,0 1 0 0 0,-6 7 0 0 0,2-2-76 0 0,0 1 1 0 0,0 1-1 0 0,1-1 1 0 0,0 1 0 0 0,1 1-1 0 0,-5 11 1 0 0,4-5-97 0 0,1 0 0 0 0,1 0 0 0 0,1 0 1 0 0,0 1-1 0 0,1-1 0 0 0,1 1 0 0 0,1 0 1 0 0,0 0-1 0 0,2 0 0 0 0,0 0 0 0 0,5 24 0 0 0,-5-36-75 0 0,1 0-1 0 0,1-1 0 0 0,-1 1 1 0 0,1-1-1 0 0,0 0 0 0 0,0 0 0 0 0,1 0 1 0 0,0 0-1 0 0,0 0 0 0 0,0-1 0 0 0,1 0 1 0 0,-1 0-1 0 0,1 0 0 0 0,1 0 1 0 0,-1-1-1 0 0,1 0 0 0 0,-1 0 0 0 0,9 4 1 0 0,-8-5-31 0 0,-1-1 0 0 0,0 0 0 0 0,1 0 0 0 0,-1-1 0 0 0,1 0 1 0 0,0 0-1 0 0,0 0 0 0 0,-1 0 0 0 0,1-1 0 0 0,0 0 1 0 0,0 0-1 0 0,-1-1 0 0 0,1 0 0 0 0,0 0 0 0 0,-1 0 0 0 0,1 0 1 0 0,0-1-1 0 0,-1 0 0 0 0,0 0 0 0 0,1-1 0 0 0,-1 1 0 0 0,6-5 1 0 0,-2 1-60 0 0,1-1 1 0 0,-1 0 0 0 0,-1-1 0 0 0,1 0 0 0 0,-1 0 0 0 0,0-1 0 0 0,7-11 0 0 0,-10 13 71 0 0,-1 0 1 0 0,0 0-1 0 0,-1 0 1 0 0,0-1-1 0 0,0 1 0 0 0,0-1 1 0 0,-1 0-1 0 0,0 0 1 0 0,-1 0-1 0 0,2-16 0 0 0,-3 15 24 0 0,2-156-208 0 0,-3 128 175 0 0,-2 0-1 0 0,-11-51 1 0 0,13 81 27 0 0,-1-2 8 0 0,0 0 0 0 0,-1 1 0 0 0,-6-17 0 0 0,8 23 4 0 0,0 1-1 0 0,0-1 1 0 0,0 0-1 0 0,0 0 1 0 0,-1 0 0 0 0,1 0-1 0 0,-1 1 1 0 0,1-1 0 0 0,-1 1-1 0 0,1-1 1 0 0,-1 1-1 0 0,0 0 1 0 0,0-1 0 0 0,0 1-1 0 0,0 0 1 0 0,0 0-1 0 0,0 1 1 0 0,0-1 0 0 0,0 0-1 0 0,0 1 1 0 0,-2-1 0 0 0,-3 0 4 0 0,1 1 0 0 0,0-1 0 0 0,-1 2 0 0 0,1-1 0 0 0,0 1 0 0 0,0 0 0 0 0,-1 0 1 0 0,1 0-1 0 0,-7 4 0 0 0,3-1 20 0 0,0 0 0 0 0,0 1 0 0 0,1 0 1 0 0,-17 13-1 0 0,7-3 11 0 0,1 2 0 0 0,0 0 1 0 0,-29 39-1 0 0,35-40-32 0 0,1 0 0 0 0,1 0 0 0 0,1 1-1 0 0,-15 36 1 0 0,20-43-89 0 0,1 0-1 0 0,0 1 1 0 0,0 0 0 0 0,1-1-1 0 0,1 1 1 0 0,0 0-1 0 0,0 0 1 0 0,1 0 0 0 0,1 0-1 0 0,1 13 1 0 0,0-17-381 0 0,0 0 1 0 0,0-1-1 0 0,1 1 1 0 0,-1-1-1 0 0,2 0 1 0 0,-1 1-1 0 0,1-1 0 0 0,5 6 1 0 0,5 7-1967 0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13.4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35 512 0 0,'-1'-1'527'0'0,"1"-1"0"0"0,0 0 0 0 0,-1 1 0 0 0,1-1 0 0 0,0 1 0 0 0,0-1-1 0 0,0 1 1 0 0,0-1 0 0 0,0 0 0 0 0,1 1 0 0 0,-1-1 0 0 0,0 1 0 0 0,1-1 0 0 0,-1 1 0 0 0,1-1 0 0 0,1-1 0 0 0,-2 2-172 0 0,1 0 0 0 0,-1 1 0 0 0,1-1 0 0 0,0 1 0 0 0,-1-1 0 0 0,1 1 0 0 0,0 0 0 0 0,0-1 0 0 0,-1 1 0 0 0,1-1 0 0 0,0 1 0 0 0,0 0 0 0 0,-1 0 0 0 0,1 0 0 0 0,0-1 0 0 0,1 1 0 0 0,12 1 816 0 0,0 1-546 0 0,0 1 0 0 0,-1 0 0 0 0,0 2 1 0 0,0-1-1 0 0,0 2 0 0 0,-1-1 1 0 0,0 2-1 0 0,0 0 0 0 0,14 10 0 0 0,-6-2-323 0 0,0 2-1 0 0,0 0 1 0 0,32 39 0 0 0,-35-34-145 0 0,-1 1 0 0 0,0 1 1 0 0,-2 0-1 0 0,-1 2 1 0 0,-1-1-1 0 0,-1 1 1 0 0,-2 1-1 0 0,0 0 0 0 0,7 42 1 0 0,-8-17-127 0 0,-2 0 1 0 0,-2 1-1 0 0,-2 0 0 0 0,-7 60 1 0 0,3-86-51 0 0,-2 0 0 0 0,0-1 0 0 0,-2 0 0 0 0,-9 28 0 0 0,10-42-111 0 0,0 1 0 0 0,0-1 1 0 0,-1 0-1 0 0,-1 0 0 0 0,0-1 0 0 0,-1 0 1 0 0,0 0-1 0 0,0-1 0 0 0,-21 19 0 0 0,10-13-1158 0 0,-23 15 0 0 0,-3-6-3928 0 0,21-14 1546 0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0.9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 89 512 0 0,'-1'-16'1846'0'0,"1"12"-1586"0"0,-1 0-1 0 0,1 0 0 0 0,0 0 0 0 0,1 0 0 0 0,-1 0 1 0 0,2-8-1 0 0,0-15 1808 0 0,-2 17 6700 0 0,1 45-7282 0 0,2 0-1 0 0,11 54 1 0 0,25 69-171 0 0,-29-121-690 0 0,47 146 1164 0 0,11 44-1409 0 0,-66-218-532 0 0,-1 1 1 0 0,2 17-1 0 0,-8-80-8457 0 0,5 35 4753 0 0,0-2 1498 0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1.48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128 278 2096 0 0,'-6'-3'1526'0'0,"-11"-6"2100"0"0,1-1 0 0 0,-28-23-1 0 0,40 29-3323 0 0,0 1-1 0 0,0-1 0 0 0,0 0 1 0 0,1-1-1 0 0,0 1 1 0 0,0-1-1 0 0,0 1 0 0 0,0-1 1 0 0,1 0-1 0 0,-1 0 1 0 0,1 0-1 0 0,1 0 0 0 0,-1 0 1 0 0,-1-11-1 0 0,3 13-238 0 0,0 0 0 0 0,0 0 1 0 0,1 0-1 0 0,-1 0 0 0 0,1 0 0 0 0,0 0 0 0 0,0 0 0 0 0,0 0 0 0 0,0 0 1 0 0,0 0-1 0 0,1 0 0 0 0,-1 1 0 0 0,1-1 0 0 0,0 0 0 0 0,0 1 0 0 0,0 0 1 0 0,0-1-1 0 0,0 1 0 0 0,0 0 0 0 0,6-3 0 0 0,1-2-7 0 0,0 0 0 0 0,1 1 1 0 0,0 0-1 0 0,15-5 0 0 0,0 1-19 0 0,0 2 0 0 0,1 0 0 0 0,0 2 0 0 0,1 1 0 0 0,-1 1 0 0 0,31 0 0 0 0,-15 3-13 0 0,-1 2 0 0 0,1 2 0 0 0,52 10 0 0 0,-80-10-31 0 0,0 0 0 0 0,-1 0 0 0 0,1 2 1 0 0,-1 0-1 0 0,21 10 0 0 0,-29-12 22 0 0,0 0-1 0 0,0 0 1 0 0,-1 1 0 0 0,1-1 0 0 0,-1 1-1 0 0,0 0 1 0 0,0 0 0 0 0,0 0-1 0 0,-1 1 1 0 0,0-1 0 0 0,0 1 0 0 0,0 0-1 0 0,0 0 1 0 0,-1 0 0 0 0,1 0-1 0 0,-1 0 1 0 0,2 10 0 0 0,-3-5 33 0 0,0 0 0 0 0,0 0 1 0 0,-1 1-1 0 0,0-1 0 0 0,-1 0 1 0 0,0 0-1 0 0,0 1 0 0 0,-1-1 0 0 0,-1 0 1 0 0,0-1-1 0 0,0 1 0 0 0,-1 0 0 0 0,0-1 1 0 0,-11 18-1 0 0,2-6-15 0 0,-1 0 0 0 0,-1-1 0 0 0,-1 0 0 0 0,-1-2 1 0 0,-19 18-1 0 0,-2-5-7 0 0,-1-2 0 0 0,-59 35-1 0 0,49-34 139 0 0,-52 41 0 0 0,99-69-156 0 0,0 0-1 0 0,0 0 1 0 0,0 0-1 0 0,0 0 0 0 0,0 0 1 0 0,0 0-1 0 0,-1 3 1 0 0,3-4-8 0 0,0-1-1 0 0,-1 1 1 0 0,1-1 0 0 0,0 1 0 0 0,0-1-1 0 0,0 1 1 0 0,0-1 0 0 0,0 1 0 0 0,0-1 0 0 0,0 1-1 0 0,0-1 1 0 0,0 1 0 0 0,0-1 0 0 0,0 1-1 0 0,0-1 1 0 0,1 1 0 0 0,-1-1 0 0 0,0 1-1 0 0,0-1 1 0 0,0 1 0 0 0,1-1 0 0 0,-1 1-1 0 0,0-1 1 0 0,1 0 0 0 0,-1 1 0 0 0,0-1 0 0 0,1 1-1 0 0,-1-1 1 0 0,1 0 0 0 0,-1 1 0 0 0,0-1-1 0 0,1 0 1 0 0,-1 0 0 0 0,1 1 0 0 0,-1-1-1 0 0,1 0 1 0 0,-1 0 0 0 0,1 0 0 0 0,-1 0-1 0 0,1 1 1 0 0,-1-1 0 0 0,1 0 0 0 0,0 0-1 0 0,27 8-42 0 0,0-1-1 0 0,1-2 0 0 0,36 3 0 0 0,20 4-23 0 0,-46-4-169 0 0,0 1-1 0 0,-1 3 1 0 0,-1 1 0 0 0,0 2 0 0 0,-1 1 0 0 0,0 2-1 0 0,-1 1 1 0 0,40 30 0 0 0,-43-24-1728 0 0,46 46 0 0 0,-64-60-997 0 0,-13-10 2652 0 0,0-1-1 0 0,-1 1 1 0 0,1-1 0 0 0,0 0-1 0 0,-1 1 1 0 0,1-1 0 0 0,0 0 0 0 0,0 1-1 0 0,-1-1 1 0 0,1 0 0 0 0,0 0-1 0 0,0 0 1 0 0,-1 0 0 0 0,1 0 0 0 0,0 0-1 0 0,0 0 1 0 0,0 0 0 0 0,-1 0-1 0 0,1 0 1 0 0,1-1 0 0 0,2-2-1321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3.0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468 1 3081 0 0,'-14'10'7169'0'0,"4"2"-3868"0"0,9-9-3206 0 0,-1-1 0 0 0,1 1 0 0 0,-1 0 0 0 0,1 0-1 0 0,0 1 1 0 0,0-1 0 0 0,0 0 0 0 0,1 0 0 0 0,-1 0 0 0 0,1 1 0 0 0,-1-1 0 0 0,1 4-1 0 0,0 7 67 0 0,-1 0 0 0 0,0 0 0 0 0,-2 0-1 0 0,1 0 1 0 0,-2-1 0 0 0,1 1-1 0 0,-2-1 1 0 0,0 0 0 0 0,-1 0 0 0 0,0 0-1 0 0,-1-1 1 0 0,0 0 0 0 0,-1 0-1 0 0,0-1 1 0 0,-1 0 0 0 0,0-1-1 0 0,-1 0 1 0 0,0 0 0 0 0,0-1 0 0 0,-1 0-1 0 0,-13 8 1 0 0,-11 3-65 0 0,-1-1 0 0 0,-66 25 0 0 0,-7 4 85 0 0,170-78-5359 0 0,-30 15 2049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20.2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207 187 512 0 0,'-15'-1'2130'0'0,"1"1"0"0"0,-1 0 0 0 0,1 1 1 0 0,0 0-1 0 0,-19 5 0 0 0,27-4-1493 0 0,0 0 0 0 0,1 0 0 0 0,-1 0 0 0 0,1 1 0 0 0,-1 0 0 0 0,-7 5 0 0 0,10-5-640 0 0,-1-1 0 0 0,1 1 0 0 0,0 0 0 0 0,0 1 0 0 0,0-1 0 0 0,1 0 0 0 0,-1 1 0 0 0,1 0 0 0 0,0-1-1 0 0,-2 6 1 0 0,-1 2-2 0 0,1 0-1 0 0,1 1 0 0 0,0 0 1 0 0,0-1-1 0 0,1 1 1 0 0,1 0-1 0 0,0 0 0 0 0,0 0 1 0 0,1 0-1 0 0,2 15 0 0 0,-1-20 25 0 0,0-1-1 0 0,0 1 0 0 0,1-1 1 0 0,0 0-1 0 0,0 0 1 0 0,0 0-1 0 0,1 0 0 0 0,0 0 1 0 0,0 0-1 0 0,0-1 1 0 0,1 0-1 0 0,0 1 0 0 0,0-1 1 0 0,0 0-1 0 0,1-1 1 0 0,0 1-1 0 0,-1-1 0 0 0,2 0 1 0 0,-1 0-1 0 0,10 5 1 0 0,-3-4 44 0 0,0 0 0 0 0,0-1 1 0 0,1-1-1 0 0,0 0 0 0 0,-1 0 1 0 0,1-1-1 0 0,0-1 1 0 0,0 0-1 0 0,0-1 0 0 0,0 0 1 0 0,0-1-1 0 0,0 0 0 0 0,0-1 1 0 0,0-1-1 0 0,-1 0 1 0 0,1-1-1 0 0,-1 0 0 0 0,0-1 1 0 0,0 0-1 0 0,0-1 0 0 0,-1 0 1 0 0,21-16-1 0 0,-26 17-64 0 0,0 0-1 0 0,0 0 1 0 0,-1-1-1 0 0,0 0 1 0 0,0 0-1 0 0,-1-1 1 0 0,0 1-1 0 0,0-1 1 0 0,0 0-1 0 0,3-8 1 0 0,-4 4 6 0 0,1 0 1 0 0,-1 0 0 0 0,-1 0 0 0 0,0-1-1 0 0,0 1 1 0 0,-1-14 0 0 0,-2-1 3 0 0,0 1 1 0 0,-2 0-1 0 0,-1-1 0 0 0,-1 1 1 0 0,-13-36-1 0 0,14 48 3 0 0,-1 0-1 0 0,0 0 1 0 0,-1 1 0 0 0,-1 0-1 0 0,-8-13 1 0 0,12 21 2 0 0,0 1 1 0 0,0-1-1 0 0,-1 0 1 0 0,1 1-1 0 0,-1 0 1 0 0,0 0-1 0 0,-7-5 1 0 0,9 7 3 0 0,-1-1 1 0 0,0 1-1 0 0,0 0 1 0 0,1 0-1 0 0,-1 0 1 0 0,0 1-1 0 0,0-1 1 0 0,0 1-1 0 0,0 0 1 0 0,0-1-1 0 0,0 1 1 0 0,1 0-1 0 0,-1 1 0 0 0,-3-1 1 0 0,3 1 0 0 0,-1 0 1 0 0,1 1-1 0 0,0-1 0 0 0,0 1 1 0 0,0-1-1 0 0,1 1 1 0 0,-1 0-1 0 0,0 0 0 0 0,0 0 1 0 0,1 0-1 0 0,0 0 0 0 0,-1 1 1 0 0,1-1-1 0 0,0 1 1 0 0,0 0-1 0 0,0-1 0 0 0,1 1 1 0 0,-3 4-1 0 0,0 2 39 0 0,-1 1 1 0 0,2-1-1 0 0,0 1 1 0 0,-4 17-1 0 0,5-19 0 0 0,2 1-1 0 0,-1 0 1 0 0,1-1-1 0 0,1 1 1 0 0,-1 0-1 0 0,1-1 1 0 0,1 1-1 0 0,0-1 1 0 0,0 1-1 0 0,0-1 1 0 0,1 0-1 0 0,1 0 1 0 0,-1 0-1 0 0,1 0 1 0 0,1-1-1 0 0,-1 1 1 0 0,1-1-1 0 0,7 7 1 0 0,5 5 46 0 0,0-1 0 0 0,1 0 0 0 0,1-2 0 0 0,0 0 1 0 0,24 13-1 0 0,-34-22-91 0 0,1-1 0 0 0,0-1 0 0 0,0 0 1 0 0,0 0-1 0 0,20 6 0 0 0,-24-10-10 0 0,0 0 1 0 0,-1 0-1 0 0,1 0 1 0 0,0-1-1 0 0,0 0 1 0 0,0 0-1 0 0,-1-1 1 0 0,1 1-1 0 0,0-1 1 0 0,0 0-1 0 0,-1-1 1 0 0,1 0-1 0 0,6-2 1 0 0,4-3-18 0 0,1-1-1 0 0,-1 0 1 0 0,0-2 0 0 0,0 0 0 0 0,13-12-1 0 0,-22 17 4 0 0,-1-1-1 0 0,1 0 0 0 0,-2-1 1 0 0,1 1-1 0 0,-1-1 0 0 0,0 0 0 0 0,0-1 1 0 0,-1 1-1 0 0,0-1 0 0 0,0 0 1 0 0,-1 0-1 0 0,4-14 0 0 0,-3 5 0 0 0,-2-1 0 0 0,-1 1 0 0 0,0-32-1 0 0,-1 28 16 0 0,0 19 8 0 0,0 1 0 0 0,0 0 0 0 0,0 0 1 0 0,0-1-1 0 0,-1 1 0 0 0,1 0 0 0 0,0 0 0 0 0,0 0 1 0 0,-1-1-1 0 0,1 1 0 0 0,-1 0 0 0 0,1 0 0 0 0,-2-1 1 0 0,2 2-6 0 0,0-1 1 0 0,0 1 0 0 0,0 0 0 0 0,0 0 0 0 0,-1 0-1 0 0,1 0 1 0 0,0 0 0 0 0,0 0 0 0 0,0 0-1 0 0,0 0 1 0 0,-1-1 0 0 0,1 1 0 0 0,0 0 0 0 0,0 0-1 0 0,0 0 1 0 0,0 0 0 0 0,-1 0 0 0 0,1 0 0 0 0,0 0-1 0 0,0 0 1 0 0,0 0 0 0 0,-1 0 0 0 0,1 0-1 0 0,0 0 1 0 0,0 0 0 0 0,0 1 0 0 0,0-1 0 0 0,-1 0-1 0 0,1 0 1 0 0,0 0 0 0 0,-8 9 177 0 0,5-2-74 0 0,0 0 1 0 0,0 0 0 0 0,0 1 0 0 0,1-1-1 0 0,0 1 1 0 0,-2 12 0 0 0,-1 48 136 0 0,4-57-246 0 0,1 1 0 0 0,1-1 0 0 0,0 1 0 0 0,1-1 0 0 0,0 0 0 0 0,0 0 0 0 0,2 0 0 0 0,4 12 0 0 0,-5-16-2 0 0,1 1-1 0 0,0-1 1 0 0,0 0-1 0 0,1-1 1 0 0,0 1 0 0 0,0-1-1 0 0,0 0 1 0 0,1 0 0 0 0,0-1-1 0 0,0 1 1 0 0,1-1-1 0 0,7 4 1 0 0,-4-3 6 0 0,1 0 0 0 0,-1-1 0 0 0,1 0 0 0 0,0-1 0 0 0,0 0-1 0 0,0-1 1 0 0,21 4 0 0 0,-25-7-9 0 0,1 1 0 0 0,-1-1 0 0 0,1 0 0 0 0,-1 0 1 0 0,0-1-1 0 0,1 0 0 0 0,-1 0 0 0 0,0-1 0 0 0,0 0 0 0 0,0 0 0 0 0,0-1 0 0 0,0 0 0 0 0,9-5 0 0 0,-7 2-8 0 0,1-1 0 0 0,-1 0 0 0 0,0 0 0 0 0,-1-1 0 0 0,0 0 0 0 0,0-1 1 0 0,-1 0-1 0 0,0 0 0 0 0,7-12 0 0 0,-9 13-202 0 0,-1 0 1 0 0,0 0 0 0 0,0-1 0 0 0,-1 1 0 0 0,0-1-1 0 0,-1 0 1 0 0,0 0 0 0 0,0 0 0 0 0,-1 0-1 0 0,0 0 1 0 0,0 0 0 0 0,-2-10 0 0 0,1 16 15 0 0,0 0 0 0 0,-1 0 0 0 0,1 0 0 0 0,-1 0-1 0 0,0 0 1 0 0,0 0 0 0 0,-2-3 0 0 0,-2-2-2683 0 0,-2 3-3427 0 0,5 4 4722 0 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2.7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25 205 512 0 0,'-3'0'61'0'0,"-15"2"7304"0"0,15 3-3396 0 0,8 4-3197 0 0,-1-5-594 0 0,0 0 1 0 0,0-1-1 0 0,1 0 1 0 0,0 0 0 0 0,-1 0-1 0 0,1 0 1 0 0,0 0-1 0 0,1-1 1 0 0,6 2-1 0 0,9 2 215 0 0,21 4-1 0 0,3-3 368 0 0,0-3 1 0 0,74-1-1 0 0,-108-3-636 0 0,1-1 0 0 0,-1 0 0 0 0,1-1 0 0 0,-1 0 0 0 0,1-1-1 0 0,-1 0 1 0 0,16-8 0 0 0,-20 8-94 0 0,0 0 1 0 0,0-1-1 0 0,0 0 0 0 0,-1-1 1 0 0,1 1-1 0 0,-1-1 0 0 0,0 0 0 0 0,-1-1 1 0 0,1 0-1 0 0,-1 1 0 0 0,0-2 0 0 0,5-7 1 0 0,-9 11-31 0 0,1 0 0 0 0,-1 0 1 0 0,0 0-1 0 0,0 0 0 0 0,0-1 1 0 0,0 1-1 0 0,-1 0 0 0 0,1-1 0 0 0,-1 1 1 0 0,0 0-1 0 0,0-1 0 0 0,0 1 1 0 0,0 0-1 0 0,-1-1 0 0 0,1 1 1 0 0,-1 0-1 0 0,0 0 0 0 0,0 0 0 0 0,0-1 1 0 0,0 1-1 0 0,-1 0 0 0 0,1 0 1 0 0,-1 0-1 0 0,0 1 0 0 0,1-1 1 0 0,-1 0-1 0 0,-3-3 0 0 0,-3-2-4 0 0,-1-1 0 0 0,1 1-1 0 0,-1 1 1 0 0,0-1 0 0 0,-1 1 0 0 0,-15-8-1 0 0,14 9 26 0 0,0 1 0 0 0,-1 0 0 0 0,0 1 0 0 0,0 0 0 0 0,0 1 0 0 0,-1 0-1 0 0,1 1 1 0 0,-1 0 0 0 0,-17 0 0 0 0,19 2 95 0 0,0 1 0 0 0,-1 0 1 0 0,1 0-1 0 0,0 1 0 0 0,1 0 0 0 0,-1 1 1 0 0,0 1-1 0 0,1-1 0 0 0,-1 2 0 0 0,-18 10 0 0 0,23-11-26 0 0,1-1 0 0 0,0 2 0 0 0,0-1-1 0 0,0 0 1 0 0,1 1 0 0 0,-1 0 0 0 0,1 0-1 0 0,0 0 1 0 0,1 1 0 0 0,-1-1 0 0 0,1 1 0 0 0,-4 10-1 0 0,4-7-15 0 0,0-1 0 0 0,1 1 0 0 0,0 1 0 0 0,0-1 0 0 0,1 0 0 0 0,0 0 0 0 0,1 0 0 0 0,1 14 0 0 0,0-11-54 0 0,1 0 0 0 0,0 0-1 0 0,1 0 1 0 0,0-1 0 0 0,1 1 0 0 0,0-1-1 0 0,1 0 1 0 0,0 0 0 0 0,1 0-1 0 0,0-1 1 0 0,0 1 0 0 0,1-2-1 0 0,1 1 1 0 0,9 9 0 0 0,-3-7-51 0 0,0-1 1 0 0,1 0-1 0 0,0-1 0 0 0,0-1 1 0 0,1-1-1 0 0,1 0 0 0 0,0-1 1 0 0,-1 0-1 0 0,2-1 0 0 0,-1-2 1 0 0,1 1-1 0 0,0-2 0 0 0,21 2 1 0 0,-13-4-668 0 0,1 0 1 0 0,-1-1-1 0 0,34-6 1 0 0,-31 2-1833 0 0,-1-2 1 0 0,48-16-1 0 0,-29 6-1769 0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3.34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33 45 512 0 0,'-15'-24'2898'0'0,"-3"4"7175"0"0,22 39-7351 0 0,53 272 1934 0 0,-30-129-3243 0 0,37 126-367 0 0,-57-263-1042 0 0,28 88 40 0 0,-30-101-114 0 0,1 0 1 0 0,-1-1 0 0 0,2 1-1 0 0,0-1 1 0 0,0-1 0 0 0,1 0-1 0 0,10 12 1 0 0,-16-20-22 0 0,0-1 0 0 0,-1 1 0 0 0,1-1 1 0 0,0 1-1 0 0,0-1 0 0 0,0 1 0 0 0,0-1 0 0 0,0 0 1 0 0,0 0-1 0 0,1 0 0 0 0,-1 0 0 0 0,0-1 0 0 0,1 1 1 0 0,3 0-1 0 0,-4-1-287 0 0,0 0 1 0 0,0 0-1 0 0,-1 0 0 0 0,1-1 1 0 0,0 1-1 0 0,0-1 1 0 0,-1 1-1 0 0,1-1 1 0 0,-1 0-1 0 0,1 1 0 0 0,0-1 1 0 0,-1 0-1 0 0,1 0 1 0 0,-1 0-1 0 0,0 0 0 0 0,1 0 1 0 0,-1-1-1 0 0,0 1 1 0 0,0 0-1 0 0,2-3 1 0 0,6-8-3455 0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3.7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 99 2641 0 0,'-4'9'6988'0'0,"-3"-2"-3597"0"0,7-6-3288 0 0,-1 0 0 0 0,0-1 0 0 0,0 1 0 0 0,1 0 0 0 0,-1 0 0 0 0,0-1 0 0 0,1 1 0 0 0,-1 0 0 0 0,1 0 0 0 0,-1 0 0 0 0,1 0 0 0 0,-1 0 0 0 0,1 0 0 0 0,-1 0 0 0 0,1 0 0 0 0,0 0 0 0 0,0 0 0 0 0,0 0 0 0 0,0 0 0 0 0,-1 0 0 0 0,1 0 0 0 0,0 0 0 0 0,1 0 0 0 0,-1 0 0 0 0,0 0 0 0 0,0 0 0 0 0,0 0 0 0 0,1 2 0 0 0,3 7 337 0 0,1 0 0 0 0,0 0-1 0 0,1-1 1 0 0,0 1 0 0 0,0-1-1 0 0,1-1 1 0 0,0 1 0 0 0,17 14-1 0 0,-17-18-349 0 0,0 0 0 0 0,1 0-1 0 0,0-1 1 0 0,0 0 0 0 0,0 0-1 0 0,0-1 1 0 0,1 0 0 0 0,-1 0-1 0 0,1-1 1 0 0,10 1 0 0 0,-8-1-53 0 0,1-1 1 0 0,0-1-1 0 0,0 1 1 0 0,0-2 0 0 0,0 0-1 0 0,-1 0 1 0 0,14-4-1 0 0,-20 4-32 0 0,-1 0 0 0 0,0-1 0 0 0,1 0 0 0 0,-1 1 0 0 0,0-2 0 0 0,0 1 0 0 0,0 0 0 0 0,0-1 0 0 0,6-5 0 0 0,-9 7-17 0 0,1-1 0 0 0,-1 1 0 0 0,1-1 0 0 0,-1 0 0 0 0,0 1 0 0 0,0-1 0 0 0,0 0 0 0 0,0 0 0 0 0,0 0 0 0 0,-1 0 0 0 0,1 0 0 0 0,0 0 0 0 0,-1 0 0 0 0,1 0 0 0 0,-1-1 0 0 0,0 1 1 0 0,0 0-1 0 0,0 0 0 0 0,0 0 0 0 0,0 0 0 0 0,0 0 0 0 0,-2-4 0 0 0,-1-5-44 0 0,0 1 0 0 0,-1 0 0 0 0,-1 0 0 0 0,0 0-1 0 0,0 0 1 0 0,-11-13 0 0 0,2 4-43 0 0,-32-33 0 0 0,41 47 97 0 0,-1 0 1 0 0,0 0-1 0 0,1 0 1 0 0,-2 0-1 0 0,1 1 1 0 0,0 0-1 0 0,-1 1 1 0 0,0 0-1 0 0,-13-5 0 0 0,17 7 22 0 0,-1 0-1 0 0,1 1 1 0 0,-1-1-1 0 0,0 1 0 0 0,1 0 1 0 0,-1 0-1 0 0,0 0 0 0 0,1 0 1 0 0,-1 1-1 0 0,0 0 1 0 0,1 0-1 0 0,-1 0 0 0 0,1 0 1 0 0,-1 0-1 0 0,1 0 1 0 0,0 1-1 0 0,0 0 0 0 0,-1 0 1 0 0,1 0-1 0 0,0 0 0 0 0,-5 5 1 0 0,1 1 68 0 0,-1 0 0 0 0,1 0 0 0 0,0 1 0 0 0,1 1 0 0 0,0-1 0 0 0,0 1 0 0 0,1 0 0 0 0,0 0-1 0 0,1 0 1 0 0,0 1 0 0 0,-2 10 0 0 0,2-3 47 0 0,0-1 0 0 0,1 1-1 0 0,2-1 1 0 0,-1 1-1 0 0,2 0 1 0 0,2 21 0 0 0,-1-28-113 0 0,1 0 1 0 0,0 0 0 0 0,1 0 0 0 0,1 0 0 0 0,-1-1 0 0 0,2 1 0 0 0,-1-1 0 0 0,1 0 0 0 0,1-1 0 0 0,0 1 0 0 0,0-1-1 0 0,1 0 1 0 0,0 0 0 0 0,15 13 0 0 0,-11-12-117 0 0,1-1 0 0 0,-1-1-1 0 0,1 0 1 0 0,1-1 0 0 0,-1 0-1 0 0,1-1 1 0 0,0 0 0 0 0,1-1-1 0 0,-1-1 1 0 0,1 0 0 0 0,18 3-1 0 0,-10-4-1246 0 0,43 0-1 0 0,-42-3-1655 0 0,41-8 1 0 0,-27 0 1075 0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4.4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25 142 512 0 0,'-1'-2'-242'0'0,"-7"-8"1521"0"0,-5-11 5558 0 0,12 20-6464 0 0,1 0 0 0 0,0 1 0 0 0,-1-1-1 0 0,1 0 1 0 0,0 0 0 0 0,0 0 0 0 0,-1 0 0 0 0,1 0 0 0 0,0 0 0 0 0,0 0 0 0 0,0 0 0 0 0,0 0 0 0 0,0 0 0 0 0,1-1 0 0 0,-1 1-333 0 0,0 0-1 0 0,1 1 1 0 0,-1-1-1 0 0,0 1 1 0 0,1-1-1 0 0,-1 1 1 0 0,1-1 0 0 0,-1 1-1 0 0,1 0 1 0 0,-1-1-1 0 0,1 1 1 0 0,-1-1-1 0 0,1 1 1 0 0,-1 0-1 0 0,1 0 1 0 0,-1-1 0 0 0,1 1-1 0 0,0 0 1 0 0,-1 0-1 0 0,1 0 1 0 0,0 0-1 0 0,-1-1 1 0 0,1 1-1 0 0,-1 0 1 0 0,2 0 0 0 0,-1 0 43 0 0,1 0 1 0 0,0 0 0 0 0,-1 0 0 0 0,1 0 0 0 0,0 0 0 0 0,-1 0 0 0 0,1 0 0 0 0,-1 0 0 0 0,1 1 0 0 0,0-1 0 0 0,-1 1 0 0 0,1-1-1 0 0,-1 1 1 0 0,1 0 0 0 0,1 1 0 0 0,-1-1 50 0 0,0 1 0 0 0,-1 0 0 0 0,0-1 0 0 0,1 1 0 0 0,-1 0 0 0 0,0 0 0 0 0,0 0 0 0 0,0 0 0 0 0,0 0 0 0 0,0 0 0 0 0,0 3 0 0 0,19 57 1662 0 0,32 87 542 0 0,-43-130-2208 0 0,0 0 1 0 0,1-1 0 0 0,0 0 0 0 0,2 0-1 0 0,19 22 1 0 0,-23-30-111 0 0,1-1 1 0 0,0 0-1 0 0,1-1 1 0 0,0 0-1 0 0,0-1 1 0 0,1 1-1 0 0,0-2 0 0 0,0 0 1 0 0,0 0-1 0 0,1-1 1 0 0,22 7-1 0 0,-31-12-11 0 0,-1 1-1 0 0,1-1 1 0 0,-1 0-1 0 0,1 0 1 0 0,-1 0-1 0 0,1 0 1 0 0,-1 0 0 0 0,1 0-1 0 0,-1-1 1 0 0,0 1-1 0 0,1-1 1 0 0,-1 0-1 0 0,1 1 1 0 0,-1-1-1 0 0,0 0 1 0 0,0 0-1 0 0,4-3 1 0 0,-3 2-3 0 0,-1 0-1 0 0,0-1 1 0 0,1 1 0 0 0,-1-1-1 0 0,0 1 1 0 0,0-1 0 0 0,0 0-1 0 0,0 0 1 0 0,-1 0 0 0 0,1 0 0 0 0,1-5-1 0 0,-1-1 3 0 0,0 1 0 0 0,0-1-1 0 0,-1 0 1 0 0,0 1 0 0 0,0-1-1 0 0,-1 0 1 0 0,0 0 0 0 0,0 1-1 0 0,-3-13 1 0 0,-3 0-21 0 0,0-1 0 0 0,-1 2 1 0 0,-1-1-1 0 0,-1 1 0 0 0,-20-33 0 0 0,-69-89-41 0 0,70 103 93 0 0,7 14-26 0 0,14 18-27 0 0,1-1-1 0 0,0 0 1 0 0,-7-12 0 0 0,15 19 7 0 0,0 1 0 0 0,1 0 1 0 0,-1 0-1 0 0,0 0 0 0 0,0 0 0 0 0,1 0 1 0 0,3 2-1 0 0,-4-2-12 0 0,102 13-613 0 0,194 0 1 0 0,-263-15 227 0 0,92-2-1196 0 0,-43 5-3458 0 0,-62 3 972 0 0,-16-2 2255 0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5.1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169 80 1696 0 0,'-40'-4'7913'0'0,"33"3"-7231"0"0,1 2 0 0 0,0-1 0 0 0,-1 1 0 0 0,-6 1 0 0 0,9-1-489 0 0,1 0 0 0 0,0 0 0 0 0,-1 0-1 0 0,1 1 1 0 0,0-1 0 0 0,0 1 0 0 0,0 0-1 0 0,0 0 1 0 0,0 0 0 0 0,0 0 0 0 0,0 0 0 0 0,1 1-1 0 0,-1-1 1 0 0,1 1 0 0 0,0-1 0 0 0,0 1 0 0 0,0 0-1 0 0,0 0 1 0 0,0 0 0 0 0,-2 5 0 0 0,-2 9 59 0 0,0 0 0 0 0,1 1 0 0 0,1 0 1 0 0,1 0-1 0 0,0 0 0 0 0,1 0 0 0 0,1 0 1 0 0,1 0-1 0 0,0 0 0 0 0,2 0 0 0 0,0 0 0 0 0,8 33 1 0 0,-7-39-179 0 0,1-1 1 0 0,1 0-1 0 0,-1 0 1 0 0,2 0-1 0 0,-1-1 1 0 0,1 0-1 0 0,1 0 1 0 0,0 0-1 0 0,9 9 1 0 0,-9-12-56 0 0,0-1 1 0 0,0 0-1 0 0,1 0 1 0 0,0 0-1 0 0,0-1 1 0 0,0 0-1 0 0,0-1 1 0 0,1 0 0 0 0,0 0-1 0 0,0-1 1 0 0,0 0-1 0 0,12 2 1 0 0,-15-4-19 0 0,-1-1 0 0 0,0 1 1 0 0,1-1-1 0 0,-1 0 0 0 0,0-1 1 0 0,1 1-1 0 0,-1-1 0 0 0,0 0 0 0 0,0 0 1 0 0,0-1-1 0 0,0 1 0 0 0,0-1 1 0 0,0-1-1 0 0,0 1 0 0 0,0 0 0 0 0,-1-1 1 0 0,1 0-1 0 0,-1 0 0 0 0,7-7 1 0 0,0 0-11 0 0,-1-2 1 0 0,0 1-1 0 0,0-1 1 0 0,-1-1-1 0 0,12-22 1 0 0,-17 27-12 0 0,0 0 0 0 0,-1-1 0 0 0,0 1 0 0 0,0-1 1 0 0,-1 0-1 0 0,0 0 0 0 0,-1 0 0 0 0,0 0 0 0 0,0 0 0 0 0,-1 0 1 0 0,0 0-1 0 0,-1 0 0 0 0,-1-13 0 0 0,-5-9-236 0 0,-1 0-1 0 0,-17-44 1 0 0,18 57 129 0 0,2 1 35 0 0,-2 0 1 0 0,0 1-1 0 0,0 0 0 0 0,-2 1 1 0 0,-11-18-1 0 0,17 30 89 0 0,0-1-1 0 0,-1 0 0 0 0,1 1 1 0 0,-1 0-1 0 0,1 0 1 0 0,-1 0-1 0 0,0 0 1 0 0,0 0-1 0 0,0 1 1 0 0,-7-3-1 0 0,8 4 14 0 0,-1 0 0 0 0,1 0-1 0 0,-1 0 1 0 0,0 1 0 0 0,1 0-1 0 0,-1-1 1 0 0,0 1 0 0 0,0 0 0 0 0,1 1-1 0 0,-1-1 1 0 0,0 1 0 0 0,1 0-1 0 0,-1-1 1 0 0,0 2 0 0 0,-3 0 0 0 0,-3 3 48 0 0,1-1 1 0 0,0 1 0 0 0,0 1 0 0 0,0 0 0 0 0,0 0 0 0 0,1 1 0 0 0,0 0 0 0 0,0 0 0 0 0,1 1 0 0 0,0 0 0 0 0,1 0-1 0 0,-1 1 1 0 0,1-1 0 0 0,1 2 0 0 0,0-1 0 0 0,-4 10 0 0 0,2-3 63 0 0,1 1-1 0 0,1-1 1 0 0,1 1 0 0 0,0 0-1 0 0,1 1 1 0 0,0-1-1 0 0,2 0 1 0 0,0 1 0 0 0,2 17-1 0 0,0-26-57 0 0,0 0-1 0 0,1 0 0 0 0,0 0 1 0 0,0 0-1 0 0,1 0 0 0 0,0 0 0 0 0,1-1 1 0 0,0 0-1 0 0,0 1 0 0 0,1-1 1 0 0,0-1-1 0 0,0 1 0 0 0,1-1 1 0 0,0 0-1 0 0,13 12 0 0 0,-14-14-66 0 0,0-1-1 0 0,1 0 1 0 0,0-1 0 0 0,-1 1-1 0 0,1-1 1 0 0,0 0 0 0 0,0 0-1 0 0,1-1 1 0 0,-1 0 0 0 0,1 0-1 0 0,-1-1 1 0 0,1 1 0 0 0,-1-2 0 0 0,1 1-1 0 0,0-1 1 0 0,-1 1 0 0 0,1-2-1 0 0,0 1 1 0 0,0-1 0 0 0,-1 0-1 0 0,1 0 1 0 0,9-4 0 0 0,-3-1-64 0 0,-1 0 0 0 0,0 0 0 0 0,0-2 0 0 0,-1 1 0 0 0,0-1 1 0 0,0-1-1 0 0,-1 0 0 0 0,0 0 0 0 0,13-17 0 0 0,-18 19 34 0 0,0 0-1 0 0,-1 0 0 0 0,0 0 1 0 0,0 0-1 0 0,-1-1 0 0 0,0 1 1 0 0,0-1-1 0 0,-1 0 0 0 0,0 0 0 0 0,0 0 1 0 0,-1 0-1 0 0,0 0 0 0 0,-1-1 1 0 0,1 1-1 0 0,-1 0 0 0 0,-1 0 1 0 0,-1-9-1 0 0,-1-1 50 0 0,-1 0-1 0 0,-1 1 1 0 0,-1-1 0 0 0,0 1 0 0 0,-2 0 0 0 0,-13-24-1 0 0,20 39 3 0 0,0 1-1 0 0,0-1 0 0 0,0 1 1 0 0,0-1-1 0 0,0 1 0 0 0,0-1 1 0 0,0 1-1 0 0,-1 0 1 0 0,1-1-1 0 0,0 1 0 0 0,-1 0 1 0 0,1 0-1 0 0,-1 0 0 0 0,1 0 1 0 0,-1 0-1 0 0,-3-1 0 0 0,4 2 4 0 0,0 0-1 0 0,0 0 0 0 0,0 0 0 0 0,0 0 1 0 0,0 1-1 0 0,0-1 0 0 0,0 0 0 0 0,0 0 1 0 0,0 1-1 0 0,0-1 0 0 0,0 1 1 0 0,0-1-1 0 0,0 1 0 0 0,0-1 0 0 0,0 1 1 0 0,0-1-1 0 0,0 1 0 0 0,0 0 0 0 0,0-1 1 0 0,1 1-1 0 0,-1 0 0 0 0,0 0 1 0 0,0 0-1 0 0,1 0 0 0 0,-1 0 0 0 0,1 0 1 0 0,-1 0-1 0 0,0 1 0 0 0,-2 4 36 0 0,0 1 0 0 0,1 0 0 0 0,-1 0 1 0 0,1 0-1 0 0,1 0 0 0 0,-1 0 0 0 0,1 0 0 0 0,0 1 0 0 0,1-1 0 0 0,0 0 0 0 0,0 0 0 0 0,3 15 0 0 0,0-1-20 0 0,2 1-1 0 0,1-1 1 0 0,8 22-1 0 0,-9-29-109 0 0,1-1 0 0 0,1 1 0 0 0,0-1 0 0 0,0 0 0 0 0,2 0 0 0 0,-1-1 1 0 0,2 0-1 0 0,-1-1 0 0 0,2 0 0 0 0,-1-1 0 0 0,1 0 0 0 0,1 0 0 0 0,17 11 0 0 0,-18-15-887 0 0,1 1 1 0 0,0-2-1 0 0,13 5 0 0 0,-18-7-829 0 0,1-1 0 0 0,0 0 0 0 0,11 1-1 0 0,-3-2-1529 0 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5.6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114 96 2913 0 0,'-30'-16'9385'0'0,"17"10"-7906"0"0,1 0-1 0 0,-1 1 0 0 0,-25-6 1 0 0,38 11-1440 0 0,-1 0 0 0 0,1 0 0 0 0,0 0 0 0 0,-1 0 0 0 0,1 0 0 0 0,0 0 1 0 0,0 0-1 0 0,-1 0 0 0 0,1 0 0 0 0,0 0 0 0 0,0 0 0 0 0,-1 0 0 0 0,1 0 0 0 0,0 1 0 0 0,0-1 0 0 0,-1 0 1 0 0,1 0-1 0 0,0 0 0 0 0,0 0 0 0 0,0 0 0 0 0,-1 1 0 0 0,1-1 0 0 0,0 0 0 0 0,0 0 0 0 0,0 0 0 0 0,0 1 0 0 0,-1-1 1 0 0,1 0-1 0 0,0 0 0 0 0,0 1 0 0 0,0-1 0 0 0,0 0 0 0 0,0 0 0 0 0,0 1 0 0 0,0-1 0 0 0,0 0 0 0 0,0 0 0 0 0,0 1 1 0 0,0-1-1 0 0,0 0 0 0 0,0 0 0 0 0,0 1 0 0 0,0-1 0 0 0,0 0 0 0 0,0 0 0 0 0,0 1 0 0 0,0-1 0 0 0,0 0 1 0 0,0 0-1 0 0,0 1 0 0 0,0-1 0 0 0,0 0 0 0 0,1 0 0 0 0,-1 1 0 0 0,0-1 0 0 0,0 0 0 0 0,8 18 412 0 0,-7-17-343 0 0,21 40 628 0 0,3-1 0 0 0,43 55-1 0 0,-55-78-614 0 0,0 1 0 0 0,-2-1 0 0 0,0 2-1 0 0,-1 0 1 0 0,-1 0 0 0 0,13 38 0 0 0,-19-34-3 0 0,-5-12-26 0 0,2-11-89 0 0,0 0 1 0 0,0 0-1 0 0,0 1 0 0 0,0-1 0 0 0,0 0 1 0 0,-1 0-1 0 0,1 1 0 0 0,0-1 1 0 0,0 0-1 0 0,0 0 0 0 0,-1 0 1 0 0,1 0-1 0 0,0 0 0 0 0,0 1 1 0 0,-1-1-1 0 0,1 0 0 0 0,0 0 1 0 0,0 0-1 0 0,-1 0 0 0 0,1 0 0 0 0,0 0 1 0 0,0 0-1 0 0,-1 0 0 0 0,1 0 1 0 0,0 0-1 0 0,0 0 0 0 0,-1 0 1 0 0,1 0-1 0 0,0 0 0 0 0,0 0 1 0 0,-1 0-1 0 0,0 0-3 0 0,0-1 1 0 0,1 1 0 0 0,-1-1-1 0 0,0 1 1 0 0,0-1-1 0 0,1 0 1 0 0,-1 1 0 0 0,0-1-1 0 0,1 0 1 0 0,-1 1-1 0 0,1-1 1 0 0,-1 0 0 0 0,1 0-1 0 0,-1 1 1 0 0,1-1-1 0 0,-1 0 1 0 0,1 0 0 0 0,0 0-1 0 0,0 0 1 0 0,-1-1-1 0 0,-4-21-63 0 0,5 20 58 0 0,-3-19 10 0 0,1 0 0 0 0,1 0-1 0 0,1 0 1 0 0,1 0 0 0 0,1 0 0 0 0,1 1 0 0 0,8-29 0 0 0,-10 43-13 0 0,21-79-63 0 0,-17 72 59 0 0,0 0 0 0 0,0 0 1 0 0,15-24-1 0 0,-18 34 11 0 0,1 0-1 0 0,0 0 1 0 0,-1 1 0 0 0,2 0-1 0 0,-1-1 1 0 0,0 1 0 0 0,1 0-1 0 0,-1 1 1 0 0,6-4 0 0 0,-8 5 2 0 0,1 0 0 0 0,-1 0 0 0 0,1 1 0 0 0,-1-1 0 0 0,1 1 0 0 0,-1-1 1 0 0,1 1-1 0 0,-1 0 0 0 0,1-1 0 0 0,0 1 0 0 0,-1 0 0 0 0,1 0 1 0 0,-1 0-1 0 0,1 0 0 0 0,0 0 0 0 0,-1 1 0 0 0,1-1 0 0 0,-1 0 1 0 0,1 1-1 0 0,0-1 0 0 0,-1 1 0 0 0,0 0 0 0 0,1-1 0 0 0,-1 1 1 0 0,1 0-1 0 0,-1 0 0 0 0,0 0 0 0 0,3 2 0 0 0,1 2 8 0 0,-1 0 0 0 0,1 1 0 0 0,-1 0 0 0 0,0-1 0 0 0,-1 1 0 0 0,1 1 0 0 0,-1-1 1 0 0,0 0-1 0 0,-1 1 0 0 0,3 12 0 0 0,1 7 40 0 0,4 40 0 0 0,-7-36-24 0 0,-1-14-7 0 0,4 26 69 0 0,10 41 0 0 0,-13-71-95 0 0,1 0-1 0 0,0 1 0 0 0,1-2 0 0 0,1 1 1 0 0,-1 0-1 0 0,2-1 0 0 0,13 18 1 0 0,-16-23-22 0 0,1-1 0 0 0,0-1 0 0 0,0 1 0 0 0,0-1 0 0 0,1 0 0 0 0,-1 0 0 0 0,1 0 0 0 0,0-1 0 0 0,0 0 0 0 0,0 0 0 0 0,0 0 0 0 0,1-1 0 0 0,-1 0 0 0 0,1 0 0 0 0,0-1 1 0 0,-1 0-1 0 0,1 0 0 0 0,12 0 0 0 0,-12-2-312 0 0,0 1 1 0 0,0-1-1 0 0,-1 0 0 0 0,1-1 1 0 0,0 0-1 0 0,-1 0 1 0 0,0 0-1 0 0,1 0 1 0 0,-1-1-1 0 0,0 0 0 0 0,11-8 1 0 0,0-3-4503 0 0,24-24-1 0 0,-23 19-684 0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6.0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31 86 2144 0 0,'-6'-17'4736'0'0,"4"12"-3890"0"0,0-1 0 0 0,0 1 0 0 0,0-1 0 0 0,1 1 0 0 0,0-1 0 0 0,0 1 0 0 0,0-1 0 0 0,1 0 0 0 0,-1 0 0 0 0,2-6 0 0 0,-1 13-777 0 0,0-1-1 0 0,0 0 1 0 0,0 0 0 0 0,0 0-1 0 0,0 0 1 0 0,0 0 0 0 0,1 0-1 0 0,-1 0 1 0 0,0 0-1 0 0,0 0 1 0 0,0 0 0 0 0,0 0-1 0 0,0 1 1 0 0,0-1 0 0 0,0 0-1 0 0,0 0 1 0 0,1 0-1 0 0,-1 0 1 0 0,0 0 0 0 0,0 0-1 0 0,0 0 1 0 0,0 0 0 0 0,0 0-1 0 0,0 0 1 0 0,1 0-1 0 0,-1 0 1 0 0,0 0 0 0 0,0 0-1 0 0,0 0 1 0 0,0 0 0 0 0,0 0-1 0 0,0 0 1 0 0,0 0-1 0 0,1-1 1 0 0,-1 1 0 0 0,0 0-1 0 0,0 0 1 0 0,0 0 0 0 0,0 0-1 0 0,0 0 1 0 0,0 0 0 0 0,0 0-1 0 0,0 0 1 0 0,0 0-1 0 0,0 0 1 0 0,1 0 0 0 0,-1-1-1 0 0,0 1 1 0 0,0 0 0 0 0,0 0-1 0 0,0 0 1 0 0,2 12 1291 0 0,-1 23 40 0 0,-7 54-1 0 0,1-13-594 0 0,1 15-50 0 0,-2 140 686 0 0,8-157-1075 0 0,10 78 0 0 0,-6-118-332 0 0,1 0 0 0 0,2 0 0 0 0,1-1 0 0 0,1-1 0 0 0,2 1 0 0 0,2-2 0 0 0,18 31 0 0 0,-17-36-361 0 0,1 0 0 0 0,2-1 0 0 0,0 0 0 0 0,2-2 0 0 0,0-1 0 0 0,2 0 0 0 0,49 36 0 0 0,-64-53-151 0 0,0 0 0 0 0,0 0 0 0 0,14 5 0 0 0,-19-9-121 0 0,1 0 0 0 0,-1 0-1 0 0,1 0 1 0 0,-1 0 0 0 0,1-1 0 0 0,-1 0 0 0 0,1 1 0 0 0,0-1 0 0 0,-1 0-1 0 0,1-1 1 0 0,-1 1 0 0 0,5-1 0 0 0,3-4-2872 0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6.2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98 4361 0 0,'20'-4'9389'0'0,"1"2"-4211"0"0,3 1-2914 0 0,13 1-2971 0 0,7 0 1737 0 0,12-3-976 0 0,1-2 0 0 0,-2-2-1 0 0,107-29 1 0 0,-52 5-4916 0 0,-76 23 1709 0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9.2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 26 512 0 0,'9'-12'444'0'0,"-5"3"-293"0"0,-5 4 2756 0 0,-1 7-3005 0 0,0-1 0 0 0,0 1 0 0 0,1-1 0 0 0,-1 1 0 0 0,1 0 0 0 0,-1 0-1 0 0,-1 2 1 0 0,1-1-820 0 0,-1 1-241 0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9.5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259 175 8 0 0,'26'-22'7982'0'0,"-16"15"-6826"0"0,-1 0-1 0 0,9-11 1 0 0,-15 15-947 0 0,-1 1 1 0 0,0-1-1 0 0,0 0 1 0 0,0 1-1 0 0,-1-1 0 0 0,1 0 1 0 0,-1 0-1 0 0,0 0 0 0 0,1-1 1 0 0,-1 1-1 0 0,-1 0 1 0 0,2-5-1 0 0,-2 5-119 0 0,-1 1 1 0 0,1-1-1 0 0,0 1 1 0 0,-1-1-1 0 0,0 1 0 0 0,1-1 1 0 0,-1 1-1 0 0,0-1 1 0 0,0 1-1 0 0,-1 0 0 0 0,1 0 1 0 0,0-1-1 0 0,-1 1 1 0 0,0 0-1 0 0,1 0 0 0 0,-1 1 1 0 0,-2-3-1 0 0,0 0 60 0 0,0 0-1 0 0,-1 0 0 0 0,1 1 1 0 0,-1-1-1 0 0,0 1 0 0 0,-8-3 1 0 0,8 4-32 0 0,0 1 1 0 0,0-1 0 0 0,-1 2-1 0 0,1-1 1 0 0,-1 0-1 0 0,1 1 1 0 0,0 0 0 0 0,-1 0-1 0 0,1 1 1 0 0,-1 0 0 0 0,1 0-1 0 0,0 0 1 0 0,-1 0 0 0 0,1 1-1 0 0,0 0 1 0 0,0 0-1 0 0,-8 5 1 0 0,-1 0 138 0 0,1 1 0 0 0,1 1 0 0 0,-1 0 1 0 0,1 1-1 0 0,-11 11 0 0 0,13-11-106 0 0,0 1 0 0 0,1 0 1 0 0,0 0-1 0 0,1 1 0 0 0,1 0 1 0 0,0 0-1 0 0,-11 26 0 0 0,15-30-112 0 0,1 1-1 0 0,-1 0 1 0 0,2 0 0 0 0,-1-1-1 0 0,1 1 1 0 0,0 0-1 0 0,1 0 1 0 0,0 0 0 0 0,0 0-1 0 0,1 0 1 0 0,0 0 0 0 0,1 0-1 0 0,4 14 1 0 0,-2-12-39 0 0,0-1 0 0 0,1 0-1 0 0,0 0 1 0 0,0 0 0 0 0,1-1 0 0 0,0 0 0 0 0,1 0 0 0 0,0 0 0 0 0,0-1 0 0 0,1 0 0 0 0,0 0-1 0 0,1-1 1 0 0,0 0 0 0 0,10 6 0 0 0,-7-6-82 0 0,1-1 0 0 0,0 0 0 0 0,0 0 0 0 0,0-2 0 0 0,1 1 1 0 0,-1-2-1 0 0,1 0 0 0 0,0 0 0 0 0,0-1 0 0 0,25-1 0 0 0,-15-1-706 0 0,0-2 0 0 0,1-1 0 0 0,34-8 1 0 0,26-15-4623 0 0,-53 13 3739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20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3 128 512 0 0,'-1'-22'2268'0'0,"0"18"-824"0"0,1-1-1 0 0,0 1 0 0 0,0-1 1 0 0,0 1-1 0 0,1-6 0 0 0,0 7-1281 0 0,-1 1 0 0 0,1 0 0 0 0,0 0 0 0 0,0 0 0 0 0,0 0 0 0 0,0 0 0 0 0,0 0 0 0 0,2-3-1 0 0,2-1 125 0 0,0 0 0 0 0,1 0 0 0 0,-1 1 0 0 0,10-7-1 0 0,-12 10-117 0 0,-1 0 0 0 0,0 0-1 0 0,1 1 1 0 0,0-1 0 0 0,-1 1-1 0 0,1 0 1 0 0,0 0-1 0 0,0 0 1 0 0,0 0 0 0 0,0 0-1 0 0,0 1 1 0 0,0-1 0 0 0,0 1-1 0 0,6 0 1 0 0,-8 0-7 0 0,0 1-1 0 0,1-1 1 0 0,-1 0-1 0 0,0 1 1 0 0,0 0 0 0 0,0-1-1 0 0,0 1 1 0 0,1 0 0 0 0,-1-1-1 0 0,0 1 1 0 0,0 0 0 0 0,0 0-1 0 0,0 0 1 0 0,-1 0-1 0 0,1 0 1 0 0,0 0 0 0 0,0 0-1 0 0,-1 0 1 0 0,1 0 0 0 0,0 1-1 0 0,-1-1 1 0 0,1 0 0 0 0,-1 0-1 0 0,0 1 1 0 0,1-1-1 0 0,-1 0 1 0 0,0 3 0 0 0,2 5 127 0 0,-1-1 1 0 0,-1 1-1 0 0,0 10 1 0 0,0-11-65 0 0,-4 72 856 0 0,2-53-914 0 0,1 0-1 0 0,1 0 0 0 0,1-1 1 0 0,5 31-1 0 0,-5-53-174 0 0,0 1-1 0 0,1-1 1 0 0,-1 1-1 0 0,1-1 1 0 0,0 0 0 0 0,0 1-1 0 0,0-1 1 0 0,1 0-1 0 0,-1-1 1 0 0,1 1 0 0 0,0 0-1 0 0,0-1 1 0 0,0 1-1 0 0,1-1 1 0 0,-1 0 0 0 0,1 0-1 0 0,0-1 1 0 0,-1 1-1 0 0,1-1 1 0 0,8 4 0 0 0,-6-4-49 0 0,0 0 0 0 0,0 0 1 0 0,0-1-1 0 0,0 1 0 0 0,1-2 1 0 0,-1 1-1 0 0,0-1 1 0 0,1 1-1 0 0,-1-2 0 0 0,0 1 1 0 0,1-1-1 0 0,-1 0 1 0 0,0 0-1 0 0,10-4 0 0 0,-1-1-345 0 0,-2 0 0 0 0,1-1-1 0 0,-1 0 1 0 0,16-11-1 0 0,46-41-4069 0 0,-68 54 3775 0 0,11-12-1434 0 0,0 0-131 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29.9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 57 1792 0 0,'-19'-53'12558'0'0,"19"53"-12478"0"0,0 0 0 0 0,0-1 0 0 0,-1 1-1 0 0,1 0 1 0 0,0 0 0 0 0,0 0 0 0 0,0 0 0 0 0,0 0 0 0 0,0-1 0 0 0,0 1 0 0 0,0 0 0 0 0,0 0 0 0 0,0 0 0 0 0,-1 0 0 0 0,1 0 0 0 0,0 0 0 0 0,0-1 0 0 0,0 1-1 0 0,0 0 1 0 0,0 0 0 0 0,-1 0 0 0 0,1 0 0 0 0,0 0 0 0 0,0 0 0 0 0,0 0 0 0 0,0 0 0 0 0,-1 0 0 0 0,1 0 0 0 0,0 0 0 0 0,0 0 0 0 0,0 0 0 0 0,-1 0 0 0 0,1 0-1 0 0,0 0 1 0 0,0 0 0 0 0,0 0 0 0 0,-6 5 1099 0 0,0 10-402 0 0,3-1-598 0 0,0 1 0 0 0,1-1 1 0 0,1 1-1 0 0,0 0 0 0 0,1-1 1 0 0,1 1-1 0 0,0 0 0 0 0,1-1 0 0 0,0 1 1 0 0,1-1-1 0 0,1 0 0 0 0,1 0 1 0 0,0 0-1 0 0,0 0 0 0 0,1-1 1 0 0,1 0-1 0 0,8 13 0 0 0,-9-19-383 0 0,0 0 0 0 0,1 0-1 0 0,0 0 1 0 0,0-1 0 0 0,0 0 0 0 0,1 0 0 0 0,0-1-1 0 0,0 0 1 0 0,0-1 0 0 0,16 7 0 0 0,-19-9 28 0 0,1 1 0 0 0,0-2 1 0 0,0 1-1 0 0,1-1 0 0 0,-1 1 0 0 0,0-2 1 0 0,0 1-1 0 0,1-1 0 0 0,-1 0 1 0 0,0 0-1 0 0,1-1 0 0 0,-1 1 1 0 0,0-2-1 0 0,0 1 0 0 0,0-1 0 0 0,0 1 1 0 0,7-4-1 0 0,-10 3-725 0 0,0 0 0 0 0,0 0 0 0 0,1 0-1 0 0,-1 0 1 0 0,0-1 0 0 0,-1 1 0 0 0,1-1 0 0 0,0 0 0 0 0,3-5 0 0 0,-1 1-1136 0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0.1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77 13 3313 0 0,'-8'-3'2778'0'0,"0"0"0"0"0,0 1 0 0 0,-12-1-1 0 0,-11 1 89 0 0,31 2-2850 0 0,0 0 0 0 0,0 0-1 0 0,0 1 1 0 0,0-1 0 0 0,0 0-1 0 0,0 0 1 0 0,0 0 0 0 0,0 0-1 0 0,0 0 1 0 0,0 0 0 0 0,0 0-1 0 0,0 0 1 0 0,0 0 0 0 0,0 0-1 0 0,0 0 1 0 0,0 0 0 0 0,0 0-1 0 0,0 0 1 0 0,0 0 0 0 0,0 0-1 0 0,0 0 1 0 0,0 0 0 0 0,0 0-1 0 0,0 0 1 0 0,0 0 0 0 0,0 1-1 0 0,0-1 1 0 0,0 0 0 0 0,0 0 0 0 0,0 0-1 0 0,0 0 1 0 0,0 0 0 0 0,0 0-1 0 0,0 0 1 0 0,0 0 0 0 0,0 0-1 0 0,0 0 1 0 0,0 0 0 0 0,0 0-1 0 0,0 0 1 0 0,0 0 0 0 0,0 0-1 0 0,0 0 1 0 0,0 0 0 0 0,0 0-1 0 0,0 0 1 0 0,0 0 0 0 0,-1 0-1 0 0,1 0 1 0 0,0 0 0 0 0,0 0-1 0 0,0 0 1 0 0,0 0 0 0 0,0 0-1 0 0,0 0 1 0 0,0 0 0 0 0,0 0-1 0 0,0 0 1 0 0,6 3 288 0 0,10 3-272 0 0,6-2-91 0 0,48 9-1839 0 0,-23 2-2392 0 0,-24-4 2196 0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0.47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82 96 2673 0 0,'-2'11'6981'0'0,"-4"1"-3937"0"0,5-10-2783 0 0,0 0 0 0 0,0 0-1 0 0,0 1 1 0 0,0-1 0 0 0,0 1-1 0 0,-1 3 1 0 0,1 4 258 0 0,1 0 0 0 0,0 0 0 0 0,0 0 0 0 0,1-1 1 0 0,1 1-1 0 0,4 18 0 0 0,24 54 565 0 0,-22-64-876 0 0,-1-1 0 0 0,0 1 0 0 0,-2 0 0 0 0,0 0 0 0 0,2 22-1 0 0,-7-39-189 0 0,0 0-1 0 0,1 0 0 0 0,-1-1 1 0 0,0 1-1 0 0,0 0 0 0 0,0 0 1 0 0,0 0-1 0 0,-1 0 0 0 0,1-1 1 0 0,0 1-1 0 0,0 0 0 0 0,0 0 1 0 0,-1 0-1 0 0,1-1 0 0 0,0 1 1 0 0,-1 1-1 0 0,0-2-5 0 0,1 0 0 0 0,0 1-1 0 0,-1-1 1 0 0,1 0 0 0 0,0 0 0 0 0,0 0 0 0 0,-1 0 0 0 0,1 0-1 0 0,0 0 1 0 0,-1 0 0 0 0,1 0 0 0 0,0 0 0 0 0,-1 0 0 0 0,1 0-1 0 0,0 0 1 0 0,-1 0 0 0 0,1 0 0 0 0,0 0 0 0 0,-1 0 0 0 0,1 0-1 0 0,0 0 1 0 0,0 0 0 0 0,-1-1 0 0 0,1 1 0 0 0,0 0 0 0 0,-1 0-1 0 0,1-1 1 0 0,-3-1 35 0 0,0 0-1 0 0,1 0 1 0 0,-1 0 0 0 0,1-1-1 0 0,-4-4 1 0 0,-5-9 42 0 0,0-1 0 0 0,-14-32 0 0 0,3 5 149 0 0,15 31-173 0 0,1-1 0 0 0,0 0 0 0 0,1 0 0 0 0,0 0 0 0 0,1 0 0 0 0,0-1 0 0 0,2 0 0 0 0,-3-27-1 0 0,5 35-62 0 0,1 0 0 0 0,-1 0 0 0 0,1 0-1 0 0,0 0 1 0 0,1 0 0 0 0,-1 0 0 0 0,1 1-1 0 0,1-1 1 0 0,3-6 0 0 0,-4 8-7 0 0,1 0 0 0 0,0 1 0 0 0,0 0 0 0 0,1-1 1 0 0,-1 1-1 0 0,1 1 0 0 0,0-1 0 0 0,0 0 0 0 0,0 1 0 0 0,0 0 0 0 0,1 0 1 0 0,-1 0-1 0 0,7-2 0 0 0,-3 1-21 0 0,1 0 0 0 0,1 1 0 0 0,-1 0 0 0 0,0 1 0 0 0,1 0 0 0 0,-1 1 0 0 0,1-1 0 0 0,0 2 0 0 0,0 0 0 0 0,-1 0 0 0 0,12 1 0 0 0,5 4-826 0 0,-1 0-1 0 0,46 17 1 0 0,-8-1-4313 0 0,-41-13 2617 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1.70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252 239 512 0 0,'0'-4'775'0'0,"0"-1"0"0"0,0 0 0 0 0,0 1-1 0 0,1-1 1 0 0,0 1 0 0 0,0-1 0 0 0,0 1 0 0 0,1 0 0 0 0,-1-1-1 0 0,1 1 1 0 0,4-8 0 0 0,2 0-247 0 0,-6 7-130 0 0,1 1 0 0 0,-1-1 1 0 0,1 1-1 0 0,-1-1 1 0 0,2-7-1 0 0,-4 10-217 0 0,1 0-1 0 0,-1 0 1 0 0,0 0-1 0 0,0 0 1 0 0,0 0-1 0 0,0 0 1 0 0,-1 0 0 0 0,1 0-1 0 0,0 0 1 0 0,-1 0-1 0 0,0 1 1 0 0,1-1-1 0 0,-1 0 1 0 0,0 0 0 0 0,0 0-1 0 0,0 1 1 0 0,0-1-1 0 0,0 1 1 0 0,-1-2-1 0 0,-3-3 112 0 0,1 0-1 0 0,-1 1 1 0 0,0 0-1 0 0,-1 0 1 0 0,1 1-1 0 0,-1-1 1 0 0,0 1-1 0 0,0 0 1 0 0,0 1-1 0 0,-12-5 1 0 0,14 6-186 0 0,0 1 0 0 0,0 0 0 0 0,-1 0 0 0 0,1 0 0 0 0,0 1 0 0 0,-1-1 0 0 0,1 1 0 0 0,0 0 0 0 0,-1 0 0 0 0,1 1 0 0 0,0-1 0 0 0,-1 1 0 0 0,1 0 0 0 0,0 0 0 0 0,0 1 1 0 0,0-1-1 0 0,0 1 0 0 0,-8 4 0 0 0,4-1 29 0 0,0 2 1 0 0,0-1 0 0 0,0 1 0 0 0,1 0 0 0 0,0 0-1 0 0,0 1 1 0 0,0 0 0 0 0,1 0 0 0 0,1 1-1 0 0,-1-1 1 0 0,2 1 0 0 0,-6 11 0 0 0,4-5-74 0 0,1 0 0 0 0,0 0 0 0 0,1 0 0 0 0,1 0 0 0 0,0 1 0 0 0,1-1 0 0 0,0 21 0 0 0,2-23-57 0 0,1 0-1 0 0,0 0 1 0 0,1-1-1 0 0,0 1 0 0 0,1 0 1 0 0,1-1-1 0 0,-1 0 1 0 0,2 1-1 0 0,9 17 1 0 0,-10-23-14 0 0,-1-1 1 0 0,2 0 0 0 0,-1 0 0 0 0,1-1 0 0 0,0 1 0 0 0,0-1 0 0 0,0 0 0 0 0,1 0 0 0 0,-1-1 0 0 0,1 0 0 0 0,0 0 0 0 0,1 0 0 0 0,-1 0-1 0 0,1-1 1 0 0,-1 0 0 0 0,1-1 0 0 0,0 0 0 0 0,11 3 0 0 0,-7-3-64 0 0,1 0-1 0 0,-1-1 1 0 0,1 0 0 0 0,0-1-1 0 0,-1 0 1 0 0,1-1 0 0 0,-1 0 0 0 0,1-1-1 0 0,0 0 1 0 0,-1-1 0 0 0,0 0-1 0 0,0 0 1 0 0,0-2 0 0 0,0 1-1 0 0,-1-1 1 0 0,1-1 0 0 0,14-11-1 0 0,-9 6-88 0 0,-1-1 0 0 0,0-1 0 0 0,-1 0 0 0 0,0-1 0 0 0,-1-1 0 0 0,-1 0 0 0 0,14-21 0 0 0,-23 29 141 0 0,0 0 0 0 0,0-1 0 0 0,-1 1 1 0 0,0 0-1 0 0,0-1 0 0 0,0 1 0 0 0,-1-1 0 0 0,0 1 0 0 0,-1-15 0 0 0,-1-7 46 0 0,-7-35 1 0 0,6 50-17 0 0,1 8 16 0 0,-6-33-4 0 0,7 37-11 0 0,-1-1 1 0 0,0 1-1 0 0,0-1 1 0 0,0 1-1 0 0,0-1 1 0 0,0 1-1 0 0,0 0 1 0 0,-1-1-1 0 0,1 1 1 0 0,-1 0-1 0 0,-2-3 1 0 0,3 5-4 0 0,1 0 0 0 0,-1-1 1 0 0,1 1-1 0 0,-1 0 1 0 0,1 0-1 0 0,-1-1 1 0 0,0 1-1 0 0,1 0 1 0 0,-1 0-1 0 0,1 0 1 0 0,-1 0-1 0 0,1 0 1 0 0,-1 0-1 0 0,0 0 0 0 0,1 0 1 0 0,-1 0-1 0 0,1 0 1 0 0,-1 1-1 0 0,1-1 1 0 0,-1 0-1 0 0,0 0 1 0 0,1 0-1 0 0,-1 1 1 0 0,1-1-1 0 0,-1 0 1 0 0,1 1-1 0 0,-1-1 0 0 0,1 0 1 0 0,0 1-1 0 0,-1-1 1 0 0,1 1-1 0 0,-1-1 1 0 0,1 0-1 0 0,0 1 1 0 0,-1-1-1 0 0,1 1 1 0 0,0-1-1 0 0,0 1 0 0 0,-1 0 1 0 0,-9 22 239 0 0,7-11-231 0 0,1 1-1 0 0,0-1 1 0 0,1 0-1 0 0,1 1 1 0 0,0-1-1 0 0,1 1 1 0 0,0-1-1 0 0,1 0 1 0 0,0 1-1 0 0,1-1 1 0 0,0 0-1 0 0,1-1 1 0 0,0 1-1 0 0,1 0 1 0 0,1-1-1 0 0,0 0 1 0 0,0-1-1 0 0,1 1 1 0 0,0-1-1 0 0,0 0 1 0 0,2-1-1 0 0,-1 0 1 0 0,1 0-1 0 0,0-1 1 0 0,1 0-1 0 0,12 8 1 0 0,-19-14-19 0 0,1 0 0 0 0,0 0 1 0 0,0 0-1 0 0,0-1 0 0 0,0 1 1 0 0,0-1-1 0 0,0 0 0 0 0,0 0 1 0 0,0 0-1 0 0,1-1 0 0 0,-1 1 1 0 0,0-1-1 0 0,1 0 0 0 0,7-1 1 0 0,-5-1-13 0 0,-1 1 1 0 0,1-1 0 0 0,-1 0-1 0 0,0-1 1 0 0,0 1-1 0 0,0-1 1 0 0,0-1 0 0 0,0 1-1 0 0,5-5 1 0 0,-3 1-14 0 0,0 1-1 0 0,0-2 1 0 0,0 1 0 0 0,-1-1 0 0 0,-1 0-1 0 0,1-1 1 0 0,-1 1 0 0 0,-1-1-1 0 0,1 0 1 0 0,-2-1 0 0 0,1 1 0 0 0,3-13-1 0 0,-5 7 27 0 0,-1-1 0 0 0,-1 0 0 0 0,0 1 0 0 0,-1-1-1 0 0,-1 0 1 0 0,-2-16 0 0 0,-1-19 23 0 0,4 23-7 0 0,0 14 13 0 0,-1 0 0 0 0,1 0 1 0 0,-5-20-1 0 0,-3 60 489 0 0,4 9-366 0 0,2-1 0 0 0,2 1-1 0 0,5 52 1 0 0,-1-64-149 0 0,0 0-1 0 0,1 0 1 0 0,1-1 0 0 0,1 1-1 0 0,1-1 1 0 0,13 24 0 0 0,-16-36-19 0 0,1-1 1 0 0,0 1-1 0 0,12 12 0 0 0,-16-19-6 0 0,1 0-1 0 0,0 0 1 0 0,0 0 0 0 0,0-1-1 0 0,0 1 1 0 0,0-1 0 0 0,1 0-1 0 0,-1 0 1 0 0,1 0-1 0 0,-1 0 1 0 0,1 0 0 0 0,7 1-1 0 0,-8-2 2 0 0,0-1-1 0 0,0 0 0 0 0,-1-1 1 0 0,1 1-1 0 0,0 0 1 0 0,0-1-1 0 0,-1 0 1 0 0,1 1-1 0 0,0-1 1 0 0,-1 0-1 0 0,1 0 0 0 0,-1-1 1 0 0,1 1-1 0 0,-1 0 1 0 0,0-1-1 0 0,1 0 1 0 0,-1 1-1 0 0,0-1 1 0 0,0 0-1 0 0,2-3 0 0 0,3-3-101 0 0,-1 0-1 0 0,0 0 1 0 0,0-1-1 0 0,5-9 1 0 0,1-5 51 0 0,-1-1 0 0 0,-1 0 0 0 0,-1-1 0 0 0,-1 0 0 0 0,-1 0 0 0 0,-1-1 0 0 0,4-41 0 0 0,8-64 202 0 0,-18 121 21 0 0,-3 20 191 0 0,0 2-278 0 0,-5 10 115 0 0,2 1 0 0 0,1-1 1 0 0,-3 34-1 0 0,7-45-140 0 0,0 0 0 0 0,1-1 0 0 0,1 1 0 0 0,0 0 0 0 0,0-1 0 0 0,1 1 0 0 0,0-1 0 0 0,1 1 0 0 0,7 17 0 0 0,-7-23-43 0 0,-1 0 0 0 0,1 0 0 0 0,1 0-1 0 0,-1 0 1 0 0,1-1 0 0 0,-1 0 0 0 0,1 1 0 0 0,1-1 0 0 0,-1 0-1 0 0,0-1 1 0 0,1 1 0 0 0,0-1 0 0 0,7 3 0 0 0,-9-4-16 0 0,1 0 0 0 0,0 0 0 0 0,1-1 0 0 0,-1 0 0 0 0,0 0 0 0 0,0 0 0 0 0,0 0 0 0 0,1-1 0 0 0,-1 0 0 0 0,0 1 0 0 0,1-2 0 0 0,-1 1 0 0 0,0 0 0 0 0,1-1 0 0 0,-1 0 0 0 0,0 0 0 0 0,0 0 0 0 0,6-3 0 0 0,75-42-2156 0 0,-35 18-6323 0 0,-39 22 4336 0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1.9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84 17 3865 0 0,'-2'-2'1128'0'0,"0"0"0"0"0,0 1 0 0 0,0-1 1 0 0,0 1-1 0 0,0 0 0 0 0,0-1 0 0 0,-4 0 0 0 0,3 1-632 0 0,1 0 0 0 0,0 1 0 0 0,-1-1-1 0 0,1 1 1 0 0,-1-1 0 0 0,1 1 0 0 0,-5 0-1 0 0,6 0-365 0 0,-1 0-1 0 0,1 1 1 0 0,-1-1-1 0 0,0 0 1 0 0,1 1-1 0 0,-1-1 0 0 0,1 1 1 0 0,0-1-1 0 0,-1 1 1 0 0,1 0-1 0 0,-1-1 1 0 0,1 1-1 0 0,0 0 0 0 0,-1 0 1 0 0,1 0-1 0 0,0 0 1 0 0,0 0-1 0 0,0 1 1 0 0,0-1-1 0 0,0 0 0 0 0,0 0 1 0 0,0 1-1 0 0,0-1 1 0 0,1 0-1 0 0,-1 1 1 0 0,0-1-1 0 0,0 3 0 0 0,0 1-107 0 0,0-1 0 0 0,0 0 0 0 0,0 0 0 0 0,0 1 0 0 0,1-1 0 0 0,0 1 0 0 0,-1-1 0 0 0,2 0 0 0 0,-1 1 0 0 0,1-1 0 0 0,-1 0 0 0 0,1 1 0 0 0,0-1 0 0 0,1 0 0 0 0,-1 0 0 0 0,1 0 0 0 0,-1 0 0 0 0,1 0 0 0 0,1 0 0 0 0,-1 0 0 0 0,0-1 0 0 0,1 1 0 0 0,0-1 1 0 0,0 0-1 0 0,4 5-1 0 0,3 0-937 0 0,1 0-1 0 0,0 0 0 0 0,15 7 0 0 0,-15-8-833 0 0,10 5-1410 0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2.26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60 41 2353 0 0,'0'0'286'0'0,"-3"-6"1752"0"0,1 1 0 0 0,-1 0 0 0 0,-7-9 0 0 0,9 13-1896 0 0,0 1 0 0 0,1-1 0 0 0,-1 0-1 0 0,0 0 1 0 0,1 1 0 0 0,-1-1 0 0 0,0 0-1 0 0,0 1 1 0 0,0-1 0 0 0,0 1 0 0 0,0-1-1 0 0,0 1 1 0 0,0-1 0 0 0,0 1 0 0 0,0 0-1 0 0,0-1 1 0 0,0 1 0 0 0,0 0 0 0 0,0 0 0 0 0,0 0-1 0 0,0 0 1 0 0,0-1 0 0 0,0 2 0 0 0,0-1-1 0 0,0 0 1 0 0,0 0 0 0 0,0 0 0 0 0,0 0-1 0 0,0 1 1 0 0,-1 0 0 0 0,1-1-25 0 0,0 1 0 0 0,0 0 0 0 0,0-1-1 0 0,1 1 1 0 0,-1 0 0 0 0,0 0 0 0 0,1 0 0 0 0,-1 0 0 0 0,0 0 0 0 0,1 0 0 0 0,-1 0 0 0 0,1 0 0 0 0,0 0-1 0 0,-1 0 1 0 0,1 0 0 0 0,0 0 0 0 0,0 0 0 0 0,-1 0 0 0 0,1 2 0 0 0,-1 25 993 0 0,2-21-901 0 0,17 273 2737 0 0,0-20-1727 0 0,-20-19-440 0 0,0-158-754 0 0,2-71-55 0 0,0 0 0 0 0,1 1 0 0 0,0-1 0 0 0,1 0 0 0 0,1 0 0 0 0,0 0 0 0 0,5 13 0 0 0,-6-19-186 0 0,1-1 0 0 0,0 1-1 0 0,0 0 1 0 0,0-1 0 0 0,1 1-1 0 0,0-1 1 0 0,0 0 0 0 0,0-1-1 0 0,1 1 1 0 0,-1-1 0 0 0,1 1-1 0 0,0-1 1 0 0,0-1 0 0 0,1 1-1 0 0,6 3 1 0 0,-9-6-204 0 0,0 1 0 0 0,0-1 0 0 0,0 0 0 0 0,0-1 0 0 0,0 1-1 0 0,0 0 1 0 0,1-1 0 0 0,-1 1 0 0 0,0-1 0 0 0,6-1 0 0 0,10-2-1131 0 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2.4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 11 3953 0 0,'-19'6'4233'0'0,"3"-1"4001"0"0,13 1-7930 0 0,3-2 40 0 0,12 2-200 0 0,8-1 48 0 0,5-2-40 0 0,12-1-32 0 0,-2-2-80 0 0,3-2-80 0 0,11-3-176 0 0,-5-2-288 0 0,-1-1 264 0 0,6-1-1865 0 0,-8 0-791 0 0,-3 1-49 0 0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2.8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221 318 1600 0 0,'-1'-1'529'0'0,"0"0"0"0"0,0 0 0 0 0,0 0 0 0 0,0 0 0 0 0,0 0 0 0 0,0 0 0 0 0,0 0 0 0 0,1 0-1 0 0,-1-1 1 0 0,0 1 0 0 0,1 0 0 0 0,-1 0 0 0 0,1-1 0 0 0,-1-1 0 0 0,0 1-107 0 0,1-1 0 0 0,0 1 0 0 0,0-1 0 0 0,0 1 0 0 0,0-1 0 0 0,0 1 0 0 0,1-5 0 0 0,2-3-246 0 0,0 1 0 0 0,1-1 0 0 0,5-11 0 0 0,1 0 693 0 0,-6 10-669 0 0,7-18 362 0 0,-2 1 1 0 0,-1-2-1 0 0,7-38 0 0 0,-15 67-544 0 0,0-1 1 0 0,1 1-1 0 0,-1-1 1 0 0,0 1-1 0 0,0-1 1 0 0,0 1-1 0 0,0-1 1 0 0,0 1 0 0 0,-1-1-1 0 0,1 1 1 0 0,0 0-1 0 0,-1-1 1 0 0,1 1-1 0 0,-1-1 1 0 0,1 1-1 0 0,-1 0 1 0 0,0-1-1 0 0,1 1 1 0 0,-1 0 0 0 0,0 0-1 0 0,-2-2 1 0 0,2 2 2 0 0,-1 0-1 0 0,0 0 1 0 0,1 1 0 0 0,-1-1 0 0 0,0 1 0 0 0,0-1 0 0 0,0 1 0 0 0,1 0 0 0 0,-1 0 0 0 0,0 0 0 0 0,0 0-1 0 0,0 0 1 0 0,0 0 0 0 0,0 0 0 0 0,1 0 0 0 0,-1 1 0 0 0,-2 0 0 0 0,-6 2 64 0 0,-1 0 0 0 0,1 1 0 0 0,-1 0 0 0 0,-13 8 0 0 0,-39 27 359 0 0,47-29-352 0 0,7-4-20 0 0,-1 1 1 0 0,1 0-1 0 0,0 1 0 0 0,0 0 0 0 0,1 1 0 0 0,0 0 0 0 0,-9 12 0 0 0,15-17-51 0 0,-1 0 0 0 0,1 0 0 0 0,1 0 1 0 0,-1 0-1 0 0,0 0 0 0 0,1 0 0 0 0,0 0 0 0 0,0 1 0 0 0,0-1 0 0 0,0 6 0 0 0,1-7-24 0 0,0 0 0 0 0,0 0-1 0 0,1 1 1 0 0,-1-1 0 0 0,1 0-1 0 0,0 0 1 0 0,0 0 0 0 0,0 0 0 0 0,0 0-1 0 0,1 0 1 0 0,-1 0 0 0 0,1 0-1 0 0,-1 0 1 0 0,1-1 0 0 0,3 4-1 0 0,2 1-16 0 0,0 0-1 0 0,0-1 0 0 0,0 0 0 0 0,0-1 0 0 0,1 0 1 0 0,13 7-1 0 0,54 21-61 0 0,-59-27 37 0 0,-13-5 44 0 0,110 50-343 0 0,-102-45 306 0 0,0 0-1 0 0,0 1 1 0 0,-1 1-1 0 0,0 0 1 0 0,0 0-1 0 0,-1 1 0 0 0,13 15 1 0 0,-20-21 78 0 0,0 0 0 0 0,0-1-1 0 0,0 1 1 0 0,0 0 0 0 0,-1 0 0 0 0,1 0 0 0 0,-1 0-1 0 0,0 0 1 0 0,0 0 0 0 0,0 1 0 0 0,0-1 0 0 0,-1 0-1 0 0,1 0 1 0 0,-1 1 0 0 0,0-1 0 0 0,0 0 0 0 0,-1 5-1 0 0,1-5 10 0 0,-1 0 0 0 0,-1 0-1 0 0,1 0 1 0 0,0 0-1 0 0,-1 0 1 0 0,1 0-1 0 0,-1 0 1 0 0,0-1-1 0 0,0 1 1 0 0,0-1 0 0 0,0 0-1 0 0,-1 1 1 0 0,1-1-1 0 0,0 0 1 0 0,-1 0-1 0 0,0 0 1 0 0,1-1-1 0 0,-4 3 1 0 0,-9 4 141 0 0,-1-1 1 0 0,0 0-1 0 0,0 0 1 0 0,0-2-1 0 0,0 0 1 0 0,-1-1-1 0 0,-30 4 1 0 0,38-7-343 0 0,0-1 1 0 0,0 0 0 0 0,0 0 0 0 0,0-1 0 0 0,0 0 0 0 0,0 0 0 0 0,0-1 0 0 0,0 0-1 0 0,0-1 1 0 0,1 0 0 0 0,-1 0 0 0 0,1-1 0 0 0,0 0 0 0 0,0-1 0 0 0,0 1 0 0 0,-10-10-1 0 0,14 11-419 0 0,0-1-1 0 0,0 0 0 0 0,1 0 0 0 0,0 0 1 0 0,-1 0-1 0 0,-2-7 0 0 0,-2-8-1804 0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1.6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300 59 512 0 0,'0'-2'518'0'0,"-1"-1"0"0"0,0 0 0 0 0,-1 1 0 0 0,1-1 0 0 0,0 1-1 0 0,-1 0 1 0 0,1-1 0 0 0,-1 1 0 0 0,0 0 0 0 0,0 0 0 0 0,0 0 0 0 0,-4-3 0 0 0,0 0 1229 0 0,0 1 0 0 0,0-1-1 0 0,-11-4 1 0 0,16 9-1583 0 0,0-1 0 0 0,-1 1 0 0 0,1 0 0 0 0,0-1 0 0 0,-1 1 0 0 0,1 0-1 0 0,0 0 1 0 0,-1 0 0 0 0,1 0 0 0 0,-1 0 0 0 0,1 0 0 0 0,0 1 0 0 0,-1-1-1 0 0,1 0 1 0 0,0 1 0 0 0,-1-1 0 0 0,1 1 0 0 0,0-1 0 0 0,0 1 0 0 0,-1 0-1 0 0,1-1 1 0 0,0 1 0 0 0,0 0 0 0 0,0 0 0 0 0,0 0 0 0 0,0 0 0 0 0,0 0-1 0 0,-1 2 1 0 0,-4 4 182 0 0,0 0-1 0 0,1 0 1 0 0,-6 10-1 0 0,8-11-99 0 0,-25 41 261 0 0,3 0 0 0 0,2 2-1 0 0,2 1 1 0 0,2 0-1 0 0,2 2 1 0 0,-13 73-1 0 0,26-103-424 0 0,1 0 0 0 0,1 0 0 0 0,1 0-1 0 0,2 32 1 0 0,1-43-80 0 0,-1 0 0 0 0,1-1 0 0 0,1 0 0 0 0,0 1 0 0 0,0-1 0 0 0,1 0 0 0 0,1 0 0 0 0,-1-1 0 0 0,1 1 0 0 0,1-1 0 0 0,7 10 0 0 0,-6-11-22 0 0,0 1 1 0 0,0-1-1 0 0,1-1 1 0 0,0 1 0 0 0,0-1-1 0 0,1-1 1 0 0,-1 1 0 0 0,2-1-1 0 0,-1-1 1 0 0,1 0-1 0 0,-1 0 1 0 0,1-1 0 0 0,1 0-1 0 0,-1-1 1 0 0,0 0 0 0 0,22 3-1 0 0,-5-4-78 0 0,0-1-1 0 0,-1-1 1 0 0,1-1 0 0 0,-1-1-1 0 0,1-2 1 0 0,-1 0-1 0 0,0-2 1 0 0,0-1-1 0 0,37-15 1 0 0,-17 4-164 0 0,-10 5-121 0 0,-2-1-1 0 0,53-30 1 0 0,-77 38 336 0 0,-1-1 0 0 0,0 0 0 0 0,0 0 0 0 0,0 0 0 0 0,-1-1 0 0 0,0-1 1 0 0,-1 1-1 0 0,0-1 0 0 0,0-1 0 0 0,-1 1 0 0 0,0-1 0 0 0,9-21 0 0 0,-3-2 41 0 0,13-64 1 0 0,-3-39 19 0 0,-5 30 86 0 0,-15 96-86 0 0,0 0 6 0 0,-1 1 0 0 0,0-1 0 0 0,1-18 1 0 0,-2 27-12 0 0,0 1 1 0 0,0-1 0 0 0,0 0 0 0 0,0 1 0 0 0,-1-1-1 0 0,1 1 1 0 0,0-1 0 0 0,0 1 0 0 0,0-1-1 0 0,0 1 1 0 0,-1-1 0 0 0,1 1 0 0 0,0-1 0 0 0,0 1-1 0 0,-1-1 1 0 0,1 1 0 0 0,0-1 0 0 0,-1 1-1 0 0,1-1 1 0 0,0 1 0 0 0,-1 0 0 0 0,1-1 0 0 0,-1 1-1 0 0,1 0 1 0 0,-1-1 0 0 0,1 1 0 0 0,-1-1 0 0 0,0 1-2 0 0,-1 0 0 0 0,1 0 1 0 0,0 0-1 0 0,0 0 1 0 0,0 0-1 0 0,0 0 0 0 0,0 1 1 0 0,0-1-1 0 0,0 0 0 0 0,0 0 1 0 0,0 1-1 0 0,0-1 1 0 0,-1 1-1 0 0,-4 2 28 0 0,1 1 0 0 0,0-1 0 0 0,-9 8-1 0 0,-205 188 170 0 0,12 12 74 0 0,180-179-128 0 0,1 1-1 0 0,1 2 0 0 0,2 0 0 0 0,2 1 0 0 0,1 1 0 0 0,-21 55 0 0 0,30-61-118 0 0,1-1 0 0 0,2 1 1 0 0,1 1-1 0 0,2-1 0 0 0,1 1 0 0 0,1 0 0 0 0,1 0 1 0 0,7 64-1 0 0,-3-80-94 0 0,1-1 0 0 0,1 0 0 0 0,0 0 1 0 0,1 0-1 0 0,0-1 0 0 0,2 1 0 0 0,-1-1 0 0 0,2-1 1 0 0,0 1-1 0 0,0-1 0 0 0,1-1 0 0 0,1 1 1 0 0,14 13-1 0 0,-11-14-582 0 0,0-1 1 0 0,0 0 0 0 0,1-1 0 0 0,29 16-1 0 0,-28-19-770 0 0,0 0 0 0 0,1-1 0 0 0,1 0 0 0 0,-1-1 0 0 0,18 2 0 0 0,9-1-1512 0 0,0-2 183 0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2.16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49 8 0 0,'-2'-32'7644'0'0,"2"15"1456"0"0,-7 27-5174 0 0,2 8-2925 0 0,1 2 0 0 0,1-1 0 0 0,-1 26 0 0 0,4-43-942 0 0,-2 22 288 0 0,-2 75 664 0 0,4-88-977 0 0,1 1-1 0 0,0 0 1 0 0,1-1-1 0 0,0 1 1 0 0,1-1-1 0 0,5 14 1 0 0,-7-22-81 0 0,1 0 1 0 0,-1 0 0 0 0,1 0 0 0 0,0 0 0 0 0,0 0-1 0 0,0-1 1 0 0,0 1 0 0 0,0-1 0 0 0,0 1 0 0 0,1-1-1 0 0,-1 0 1 0 0,1 0 0 0 0,0 0 0 0 0,0 0 0 0 0,-1 0-1 0 0,1 0 1 0 0,0-1 0 0 0,1 0 0 0 0,-1 0 0 0 0,0 1-1 0 0,0-2 1 0 0,0 1 0 0 0,1 0 0 0 0,-1-1 0 0 0,0 1-1 0 0,1-1 1 0 0,-1 0 0 0 0,0 0 0 0 0,1-1 0 0 0,-1 1-1 0 0,0 0 1 0 0,1-1 0 0 0,-1 0 0 0 0,0 0 0 0 0,0 0 0 0 0,1 0-1 0 0,-1-1 1 0 0,3-1 0 0 0,3-2-1099 0 0,0 0-1 0 0,15-12 1 0 0,-13 7-1628 0 0,0 0 0 0 0,0-1 0 0 0,9-13-1 0 0,-8 9 413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21.4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15 512 0 0,'-8'-5'1519'0'0,"-3"0"7865"0"0,1 1-1518 0 0,36 30-6495 0 0,-19-19-1286 0 0,0 1 0 0 0,-1 0-1 0 0,0 0 1 0 0,0 0 0 0 0,0 1-1 0 0,-1 0 1 0 0,-1 0 0 0 0,1 0-1 0 0,4 15 1 0 0,0 10 820 0 0,9 50-1 0 0,-2-6 19 0 0,-5-38-549 0 0,24 57 1 0 0,-35-97-375 0 0,0 0 0 0 0,0 0 0 0 0,0 1 0 0 0,0-1 1 0 0,0 0-1 0 0,0 0 0 0 0,0 0 0 0 0,1 1 0 0 0,-1-1 0 0 0,0 0 0 0 0,0 0 0 0 0,0 0 0 0 0,0 1 1 0 0,0-1-1 0 0,0 0 0 0 0,0 0 0 0 0,1 0 0 0 0,-1 0 0 0 0,0 1 0 0 0,0-1 0 0 0,0 0 0 0 0,0 0 1 0 0,1 0-1 0 0,-1 0 0 0 0,0 0 0 0 0,0 0 0 0 0,0 0 0 0 0,1 0 0 0 0,-1 0 0 0 0,0 1 0 0 0,0-1 1 0 0,0 0-1 0 0,1 0 0 0 0,-1 0 0 0 0,0 0 0 0 0,0 0 0 0 0,0 0 0 0 0,1 0 0 0 0,5-9-43 0 0,1-16-103 0 0,-6 21 111 0 0,23-101-39 0 0,1-3 138 0 0,-20 93-62 0 0,0-1 0 0 0,1 1 0 0 0,1 1 0 0 0,17-28 0 0 0,-17 32-19 0 0,1-1 0 0 0,0 2 0 0 0,0-1 0 0 0,1 1 0 0 0,0 0 1 0 0,1 1-1 0 0,0 0 0 0 0,13-7 0 0 0,-20 12 18 0 0,1 1 0 0 0,0 0 0 0 0,0 0 0 0 0,0 1 1 0 0,0-1-1 0 0,0 1 0 0 0,0 0 0 0 0,0 0 0 0 0,1 0 0 0 0,-1 1 0 0 0,0 0 1 0 0,0-1-1 0 0,1 1 0 0 0,-1 1 0 0 0,0-1 0 0 0,0 1 0 0 0,1-1 0 0 0,-1 1 1 0 0,0 0-1 0 0,0 1 0 0 0,0-1 0 0 0,0 1 0 0 0,0 0 0 0 0,0 0 1 0 0,0 0-1 0 0,-1 0 0 0 0,6 5 0 0 0,0 1 26 0 0,0 1 0 0 0,-1 0 0 0 0,0 0-1 0 0,0 0 1 0 0,-1 1 0 0 0,11 19 0 0 0,25 69 18 0 0,-34-75-79 0 0,0 0 0 0 0,2-1-1 0 0,0 0 1 0 0,19 27-1 0 0,-26-44-97 0 0,0-1 0 0 0,-1 1 0 0 0,2-1 0 0 0,-1 0 0 0 0,0-1 0 0 0,1 1 0 0 0,0-1 0 0 0,0 0 0 0 0,0 0 0 0 0,0 0 0 0 0,0-1 0 0 0,0 1-1 0 0,8 1 1 0 0,-6-3-586 0 0,1 1 0 0 0,-1-1 0 0 0,0-1 0 0 0,0 1 0 0 0,0-1-1 0 0,1-1 1 0 0,-1 1 0 0 0,0-1 0 0 0,0 0 0 0 0,9-3 0 0 0,10-5-2553 0 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2.30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91 13 176 0 0,'-20'-4'2673'0'0,"3"0"3032"0"0,3 1-3017 0 0,2 2-23 0 0,3 1-425 0 0,0 1-1111 0 0,3 2 415 0 0,3 1-544 0 0,3 0-520 0 0,0-1-384 0 0,4 2 88 0 0,2-2-208 0 0,5 1 40 0 0,1-2-144 0 0,2-1-80 0 0,4 1-832 0 0,0-1-1817 0 0,4 1 49 0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2.7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573 174 1952 0 0,'1'-11'1549'0'0,"0"1"-1"0"0,-1-1 0 0 0,0 1 0 0 0,-1-1 0 0 0,-3-17 0 0 0,3 23-1035 0 0,-1 0-1 0 0,1 0 0 0 0,-1 0 0 0 0,0 1 0 0 0,-1-1 0 0 0,1 0 1 0 0,-1 1-1 0 0,0 0 0 0 0,0-1 0 0 0,0 1 0 0 0,0 0 1 0 0,-1 1-1 0 0,-8-8 0 0 0,9 9-177 0 0,-1-1 0 0 0,1 0 0 0 0,-1 1 0 0 0,0 0 0 0 0,0 0-1 0 0,0 0 1 0 0,0 1 0 0 0,-1-1 0 0 0,1 1 0 0 0,0 0 0 0 0,-1 0 0 0 0,1 0 0 0 0,0 1 0 0 0,-6 0 0 0 0,4 0-189 0 0,0 1-1 0 0,0 0 1 0 0,0 0 0 0 0,0 1 0 0 0,0 0 0 0 0,0 0 0 0 0,1 0-1 0 0,-1 0 1 0 0,1 1 0 0 0,-6 4 0 0 0,-3 2 0 0 0,0 2 1 0 0,1-1-1 0 0,0 2 1 0 0,0 0-1 0 0,1 1 1 0 0,-17 22-1 0 0,9-6 72 0 0,1 1 0 0 0,-20 42 0 0 0,-79 230 841 0 0,115-294-1028 0 0,-17 53 57 0 0,3 0 0 0 0,2 1 0 0 0,3 1 0 0 0,3 0 0 0 0,3 0 0 0 0,1 70 0 0 0,6-115-97 0 0,0-1 1 0 0,0 0 0 0 0,2 0-1 0 0,9 32 1 0 0,-9-39-31 0 0,1 0-1 0 0,0 0 1 0 0,1-1 0 0 0,0 0 0 0 0,0 0-1 0 0,1 0 1 0 0,1 0 0 0 0,-1-1-1 0 0,12 12 1 0 0,-5-10-262 0 0,-1 1 0 0 0,2-2 0 0 0,-1 0 1 0 0,1 0-1 0 0,1-1 0 0 0,-1-1 0 0 0,1 0 0 0 0,1-2 0 0 0,31 9 1 0 0,-20-8-1460 0 0,1-2 0 0 0,0 0 1 0 0,0-2-1 0 0,0-2 1 0 0,30-2-1 0 0,-17-2-2062 0 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3.85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34 461 512 0 0,'-1'-25'2667'0'0,"-5"-26"0"0"0,3 34-932 0 0,1 1 0 0 0,1 0-1 0 0,0 0 1 0 0,1-1 0 0 0,3-18-1 0 0,-3 34-1619 0 0,0 1 0 0 0,0-1 0 0 0,0 1 1 0 0,0-1-1 0 0,0 1 0 0 0,0-1 0 0 0,0 1 0 0 0,0-1 0 0 0,1 1 0 0 0,-1-1 0 0 0,0 0 0 0 0,0 1 0 0 0,1-1 1 0 0,-1 1-1 0 0,0 0 0 0 0,0-1 0 0 0,1 1 0 0 0,-1-1 0 0 0,0 1 0 0 0,2-1 0 0 0,2 9 1423 0 0,1 21-490 0 0,-2 113 677 0 0,-3-93-1326 0 0,-12 164 649 0 0,-1-1-376 0 0,13-211-670 0 0,0-1 0 0 0,0 1 0 0 0,0-1-1 0 0,0 1 1 0 0,0-1 0 0 0,0 1 0 0 0,0-1 0 0 0,0 1-1 0 0,0-1 1 0 0,1 1 0 0 0,-1-1 0 0 0,0 1 0 0 0,0-1-1 0 0,0 1 1 0 0,1-1 0 0 0,-1 1 0 0 0,0-1-1 0 0,0 1 1 0 0,1-1 0 0 0,-1 1 0 0 0,0-1 0 0 0,1 1-1 0 0,0-1 0 0 0,-1 0-1 0 0,0-1 0 0 0,1 1 0 0 0,-1 0 1 0 0,0 0-1 0 0,1 0 0 0 0,-1-1 0 0 0,0 1 1 0 0,1 0-1 0 0,-1 0 0 0 0,0-1 0 0 0,0 1 1 0 0,0 0-1 0 0,1 0 0 0 0,-1-1 1 0 0,0 1-1 0 0,0 0 0 0 0,0-1 0 0 0,1 1 1 0 0,-1 0-1 0 0,0-1 0 0 0,0 1 0 0 0,0 0 1 0 0,0-1-1 0 0,0 1 0 0 0,0 0 0 0 0,0-1 1 0 0,0 1-1 0 0,0-1 0 0 0,0 1 0 0 0,0-1 1 0 0,1-25-19 0 0,0-1 1 0 0,-2 0 0 0 0,-1 1-1 0 0,-8-39 1 0 0,4 26 30 0 0,-2-40 1 0 0,8 29-13 0 0,2 1-1 0 0,2 0 1 0 0,15-68 0 0 0,-12 84-2 0 0,2 0-1 0 0,1 1 1 0 0,2 0-1 0 0,1 1 1 0 0,32-55-1 0 0,-39 77 10 0 0,1-1-1 0 0,0 1 1 0 0,0 0 0 0 0,1 1-1 0 0,0 0 1 0 0,1 0-1 0 0,0 0 1 0 0,17-10-1 0 0,-20 14-2 0 0,0 1 0 0 0,0 0 0 0 0,0 1 0 0 0,0-1 0 0 0,0 1 0 0 0,1 0 0 0 0,-1 1 0 0 0,1-1 0 0 0,0 2 0 0 0,-1-1 0 0 0,1 0 0 0 0,0 1 0 0 0,0 1 0 0 0,-1-1 0 0 0,1 1-1 0 0,10 2 1 0 0,-10 0 2 0 0,0 0-1 0 0,0 0 0 0 0,0 0 1 0 0,0 1-1 0 0,-1 0 0 0 0,1 0 1 0 0,-1 1-1 0 0,0 0 0 0 0,-1 0 1 0 0,8 8-1 0 0,-2-1 18 0 0,-1 1-1 0 0,0 0 1 0 0,15 27-1 0 0,-16-20 30 0 0,-1 0 0 0 0,-1 0-1 0 0,0 1 1 0 0,-2 0 0 0 0,0 0-1 0 0,-1 0 1 0 0,-1 1 0 0 0,-1-1-1 0 0,-2 36 1 0 0,-5 15 244 0 0,-20 107 0 0 0,22-159-275 0 0,-16 75 48 0 0,-3 26-1 0 0,21-111-82 0 0,0 0-1 0 0,0 0 1 0 0,1-1 0 0 0,0 1 0 0 0,1 0-1 0 0,3 16 1 0 0,-3-22-28 0 0,0 0 0 0 0,1 0 0 0 0,-1 0 0 0 0,1 0 0 0 0,-1 0 1 0 0,1 0-1 0 0,1 0 0 0 0,-1 0 0 0 0,0-1 0 0 0,1 0 0 0 0,0 1 0 0 0,0-1 0 0 0,0 0 0 0 0,0 0 0 0 0,0 0 0 0 0,1-1 0 0 0,5 4 1 0 0,-8-5-71 0 0,0 0 1 0 0,-1-1 0 0 0,1 1 0 0 0,0-1-1 0 0,1 1 1 0 0,-1-1 0 0 0,0 1-1 0 0,0-1 1 0 0,0 0 0 0 0,0 0 0 0 0,0 1-1 0 0,0-1 1 0 0,0 0 0 0 0,0 0 0 0 0,1 0-1 0 0,-1 0 1 0 0,0 0 0 0 0,0 0 0 0 0,0 0-1 0 0,0-1 1 0 0,0 1 0 0 0,0 0 0 0 0,0-1-1 0 0,0 1 1 0 0,1-1 0 0 0,-1 1 0 0 0,0-1-1 0 0,-1 1 1 0 0,1-1 0 0 0,0 0 0 0 0,0 1-1 0 0,0-1 1 0 0,0 0 0 0 0,0 0 0 0 0,-1 0-1 0 0,1 0 1 0 0,0 1 0 0 0,-1-1 0 0 0,2-2-1 0 0,0-2-1220 0 0,0 0-1 0 0,0 0 0 0 0,-1 0 0 0 0,1 0 0 0 0,-1 0 0 0 0,1-10 0 0 0,-1 3-1314 0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4.08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22 24 2601 0 0,'-13'-1'6477'0'0,"13"1"-6266"0"0,0 0 1 0 0,-1 0 0 0 0,1-1-1 0 0,-1 1 1 0 0,1 0-1 0 0,0 0 1 0 0,-1 0 0 0 0,1 0-1 0 0,0 0 1 0 0,-1 0 0 0 0,1-1-1 0 0,0 1 1 0 0,-1 0 0 0 0,1 0-1 0 0,0 0 1 0 0,-1-1 0 0 0,1 1-1 0 0,0 0 1 0 0,-1 0-1 0 0,1-1 1 0 0,0 1 0 0 0,0 0-1 0 0,0-1 1 0 0,-1 1 0 0 0,1 0-1 0 0,0-1 1 0 0,0 1 0 0 0,-1-1-1 0 0,2 0-107 0 0,-1 1 1 0 0,0 0-1 0 0,1-1 0 0 0,-1 1 0 0 0,0 0 0 0 0,1-1 1 0 0,-1 1-1 0 0,0 0 0 0 0,1-1 0 0 0,-1 1 0 0 0,1 0 1 0 0,-1 0-1 0 0,0 0 0 0 0,1-1 0 0 0,-1 1 0 0 0,1 0 0 0 0,-1 0 1 0 0,1 0-1 0 0,-1 0 0 0 0,1 0 0 0 0,-1 0 0 0 0,1 0 1 0 0,16-2 944 0 0,-14 1-765 0 0,115-7 1001 0 0,184 11-1 0 0,-185 7-1278 0 0,-58 1-2203 0 0,-4 7-5508 0 0,-42-13 5529 0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4.45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58 72 2593 0 0,'-2'-5'1062'0'0,"-22"-32"5566"0"0,22 33-5811 0 0,-1 1 0 0 0,1 0 1 0 0,-1 0-1 0 0,0 0 0 0 0,0 0 1 0 0,0 0-1 0 0,-1 1 0 0 0,-4-4 0 0 0,47 33 2754 0 0,-13-9-3170 0 0,48 32 123 0 0,-2 3 0 0 0,79 77 0 0 0,-129-107-492 0 0,-1 1 0 0 0,0 1-1 0 0,-2 0 1 0 0,-1 2 0 0 0,-2 0-1 0 0,0 1 1 0 0,-2 1-1 0 0,-1 0 1 0 0,-1 1 0 0 0,-2 1-1 0 0,-1-1 1 0 0,-1 1 0 0 0,-1 1-1 0 0,3 61 1 0 0,-6 113 46 0 0,-7-171-39 0 0,0 0-1 0 0,-2 0 1 0 0,-18 62-1 0 0,16-78-34 0 0,-1 0 0 0 0,0 0 0 0 0,-1 0 0 0 0,-1-1 0 0 0,-1-1 0 0 0,-1 0 0 0 0,0 0 0 0 0,-1-1 0 0 0,-26 24 0 0 0,34-35-215 0 0,-1 0 0 0 0,1 0 0 0 0,-1-1 0 0 0,0 0 0 0 0,-1 0 0 0 0,1 0 0 0 0,0-1 0 0 0,-1 0 0 0 0,-9 3 0 0 0,16-6-21 0 0,-1 0 0 0 0,1 0 0 0 0,0 0 0 0 0,-1 0 0 0 0,1-1 0 0 0,-1 1 0 0 0,1 0 0 0 0,0 0 0 0 0,-1-1 0 0 0,1 1 0 0 0,0 0 0 0 0,-1-1 0 0 0,1 1 0 0 0,0 0 0 0 0,0-1 0 0 0,-1 1 0 0 0,1 0 0 0 0,0-1 0 0 0,0 1 0 0 0,0 0 0 0 0,-1-1 0 0 0,1 1 0 0 0,0-1 0 0 0,0 1 0 0 0,0 0-1 0 0,0-1 1 0 0,0 1 0 0 0,0-1 0 0 0,0 1 0 0 0,0 0 0 0 0,0-1 0 0 0,0 1 0 0 0,0-1 0 0 0,0 1 0 0 0,0-1 0 0 0,0 1 0 0 0,0 0 0 0 0,1-1 0 0 0,-1 1 166 0 0,1-11-4788 0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5.2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26 15 512 0 0,'-5'-4'2303'0'0,"3"3"-1051"0"0,0-1 1 0 0,1 1-1 0 0,-1 0 0 0 0,0 0 0 0 0,0 0 1 0 0,0 0-1 0 0,0 0 0 0 0,-4 0 1 0 0,31 2 3366 0 0,14 2-3094 0 0,19 2-1576 0 0,49 5-63 0 0,-22-2-1560 0 0,-83-8 1320 0 0,0 0 1 0 0,1 1 0 0 0,-1-1 0 0 0,0 0 0 0 0,0 1 0 0 0,0 0 0 0 0,5 1 0 0 0,-7-1-29 0 0,1-1 1 0 0,0 0 0 0 0,-1 1-1 0 0,1 0 1 0 0,0-1 0 0 0,-1 1-1 0 0,1-1 1 0 0,0 1 0 0 0,-1 0-1 0 0,1-1 1 0 0,-1 1-1 0 0,0 0 1 0 0,1 0 0 0 0,-1 0-1 0 0,1-1 1 0 0,-1 1 0 0 0,0 0-1 0 0,0 0 1 0 0,0 0 0 0 0,1-1-1 0 0,-1 1 1 0 0,0 0 0 0 0,0 0-1 0 0,0 1 1 0 0,-1 6-1666 0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5.38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51 576 0 0,'0'0'242'0'0,"0"0"-1"0"0,1 2 1932 0 0,-1-2-1932 0 0,1 0 1 0 0,-1 0-1 0 0,0 1 0 0 0,0-1 1 0 0,1 0-1 0 0,-1 0 1 0 0,0 0-1 0 0,0 0 1 0 0,1 0-1 0 0,-1 0 0 0 0,0 0 1 0 0,0 0-1 0 0,1 0 1 0 0,-1 0-1 0 0,0 0 1 0 0,0 0-1 0 0,1 0 0 0 0,-1 0 1 0 0,0 0-1 0 0,0 0 1 0 0,1 0-1 0 0,-1 0 0 0 0,0 0 1 0 0,0 0-1 0 0,0 0 1 0 0,1 0-1 0 0,-1 0 1 0 0,0-1-1 0 0,0 1 0 0 0,1 0 1 0 0,-1 0-1 0 0,17-7 2740 0 0,-12 4-2205 0 0,18-4 87 0 0,1 1 0 0 0,0 1 0 0 0,35-3-1 0 0,-16 2-808 0 0,35-3-915 0 0,-25 8-5441 0 0,-36 2 2328 0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6.3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475 515 512 0 0,'14'-58'2414'0'0,"-2"-1"0"0"0,-2 0 0 0 0,-4 0 1 0 0,0-62-1 0 0,-6 120-2396 0 0,1-19 1120 0 0,-4-28 0 0 0,3 42-847 0 0,-1 1-1 0 0,0-1 0 0 0,-1 0 0 0 0,1 1 0 0 0,-1-1 0 0 0,0 1 0 0 0,0 0 0 0 0,-1-1 0 0 0,-5-8 0 0 0,5 12-155 0 0,1-1 0 0 0,-1 1 0 0 0,0 0-1 0 0,0 0 1 0 0,0 0 0 0 0,0 0 0 0 0,0 0-1 0 0,0 1 1 0 0,-1-1 0 0 0,1 1 0 0 0,0 0-1 0 0,-1 0 1 0 0,1 0 0 0 0,-1 0 0 0 0,1 1-1 0 0,-1-1 1 0 0,1 1 0 0 0,-5 0 0 0 0,-5 0 133 0 0,1 1 0 0 0,-1 0 0 0 0,-21 5 0 0 0,0 3-16 0 0,1 1 1 0 0,0 2-1 0 0,1 1 0 0 0,1 1 0 0 0,0 2 1 0 0,-34 23-1 0 0,58-34-200 0 0,-1 1-1 0 0,1 0 1 0 0,-1 0 0 0 0,2 0-1 0 0,-1 1 1 0 0,1 1 0 0 0,0-1 0 0 0,1 1-1 0 0,-1 0 1 0 0,1 0 0 0 0,-6 15-1 0 0,8-16-26 0 0,1 0-1 0 0,0 1 0 0 0,0-1 0 0 0,0 1 0 0 0,1-1 0 0 0,0 1 1 0 0,1 0-1 0 0,0-1 0 0 0,0 1 0 0 0,0 0 0 0 0,1-1 0 0 0,0 1 1 0 0,1-1-1 0 0,4 15 0 0 0,-2-11-16 0 0,0-1 0 0 0,1 1 0 0 0,1-1 0 0 0,0 0 1 0 0,0 0-1 0 0,1-1 0 0 0,0 0 0 0 0,0 0 0 0 0,16 13 0 0 0,-10-11-6 0 0,0-1-1 0 0,1-1 1 0 0,0 0-1 0 0,1-1 1 0 0,0 0-1 0 0,18 6 1 0 0,16 4 13 0 0,88 40-85 0 0,-121-50 44 0 0,0 1 0 0 0,0 0 1 0 0,-2 1-1 0 0,1 1 0 0 0,-1 1 1 0 0,14 15-1 0 0,-21-19 28 0 0,0 1 1 0 0,-1 0-1 0 0,0 1 0 0 0,-1-1 0 0 0,0 1 1 0 0,0 0-1 0 0,-1 1 0 0 0,0-1 1 0 0,-1 0-1 0 0,0 1 0 0 0,-1 0 0 0 0,1 17 1 0 0,-1-9 3 0 0,-1 0 1 0 0,-2-1 0 0 0,0 1 0 0 0,0 0 0 0 0,-2 0 0 0 0,-8 28-1 0 0,6-30 14 0 0,-1 0 0 0 0,-1 0 0 0 0,-1-1 0 0 0,0 0 0 0 0,-1 0-1 0 0,-1-1 1 0 0,-1 0 0 0 0,-17 20 0 0 0,0-6 31 0 0,-2-1-1 0 0,-55 40 1 0 0,70-57-19 0 0,1 0 0 0 0,0 1-1 0 0,-19 22 1 0 0,30-30-33 0 0,0 0 1 0 0,0 0 0 0 0,0 0-1 0 0,0 0 1 0 0,1 0-1 0 0,0 1 1 0 0,0-1-1 0 0,0 1 1 0 0,0 0 0 0 0,1-1-1 0 0,-1 1 1 0 0,1 0-1 0 0,1 0 1 0 0,-1 0 0 0 0,1 0-1 0 0,0 0 1 0 0,0 0-1 0 0,0 5 1 0 0,1-7-15 0 0,0 0 1 0 0,0 0-1 0 0,0 0 1 0 0,1 0-1 0 0,-1 0 1 0 0,0-1-1 0 0,1 1 1 0 0,0 0-1 0 0,0-1 1 0 0,0 0-1 0 0,0 1 0 0 0,0-1 1 0 0,0 0-1 0 0,0 0 1 0 0,1 0-1 0 0,-1 0 1 0 0,1 0-1 0 0,0-1 1 0 0,-1 1-1 0 0,6 1 1 0 0,6 2-108 0 0,-1 0 0 0 0,1-1 1 0 0,18 3-1 0 0,-11-2-100 0 0,-10-3 89 0 0,-1 1 0 0 0,1 0 0 0 0,0 1-1 0 0,-1 0 1 0 0,0 1 0 0 0,12 7 0 0 0,-19-10 116 0 0,0 0 1 0 0,0 0-1 0 0,-1 1 1 0 0,1-1 0 0 0,0 1-1 0 0,-1-1 1 0 0,0 1-1 0 0,0 0 1 0 0,0 0-1 0 0,0 0 1 0 0,0 1-1 0 0,0-1 1 0 0,-1 0-1 0 0,0 1 1 0 0,1-1 0 0 0,-1 0-1 0 0,-1 1 1 0 0,1 0-1 0 0,0-1 1 0 0,-1 1-1 0 0,0-1 1 0 0,0 7-1 0 0,-1-4 17 0 0,0 0-1 0 0,0 0 1 0 0,-1 0-1 0 0,1 0 0 0 0,-1-1 1 0 0,-1 1-1 0 0,1-1 0 0 0,-1 1 1 0 0,0-1-1 0 0,0 0 0 0 0,-1 0 1 0 0,1 0-1 0 0,-1-1 1 0 0,-5 5-1 0 0,-8 8 55 0 0,-1-1 1 0 0,-21 15-1 0 0,38-31-53 0 0,-113 73 285 0 0,72-49-15 0 0,-42 33-1 0 0,72-48-203 0 0,1 1-1 0 0,-1 1 1 0 0,2-1 0 0 0,-1 2-1 0 0,2 0 1 0 0,0 0 0 0 0,-13 22-1 0 0,17-24-50 0 0,0 0-1 0 0,2 0 1 0 0,-1 0-1 0 0,1 0 1 0 0,0 0-1 0 0,1 1 0 0 0,0 0 1 0 0,1-1-1 0 0,0 1 1 0 0,1 0-1 0 0,0-1 1 0 0,1 1-1 0 0,0 0 1 0 0,3 12-1 0 0,-2-13-78 0 0,1-1 0 0 0,0 0 0 0 0,0 0 0 0 0,1 0 0 0 0,0-1 0 0 0,1 1 0 0 0,0-1 0 0 0,0 0 0 0 0,1 0 0 0 0,-1-1 0 0 0,2 0 0 0 0,-1 0 0 0 0,1 0 0 0 0,0-1 0 0 0,1 0 1 0 0,8 6-1 0 0,17 6-1202 0 0,1-1 0 0 0,1-2 0 0 0,52 17 0 0 0,-5-3-4410 0 0,-66-22 3644 0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47.99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513 317 512 0 0,'5'-26'2931'0'0,"1"1"1589"0"0,3-45 1 0 0,-8 62-4021 0 0,-1-1 0 0 0,-1 1 1 0 0,1 0-1 0 0,-1-1 0 0 0,-1 1 0 0 0,0 0 1 0 0,0 0-1 0 0,0 0 0 0 0,-6-12 0 0 0,4 13-181 0 0,1 0-1 0 0,-1-1 1 0 0,-1 2 0 0 0,0-1-1 0 0,0 0 1 0 0,0 1-1 0 0,0 0 1 0 0,-1 0-1 0 0,-11-8 1 0 0,12 10-140 0 0,-1 1 1 0 0,0 0 0 0 0,0 0 0 0 0,-1 0 0 0 0,1 0-1 0 0,0 1 1 0 0,-1 0 0 0 0,0 1 0 0 0,1-1-1 0 0,-1 1 1 0 0,-12 0 0 0 0,10 1-48 0 0,0 0 0 0 0,1 1 0 0 0,-1 0 0 0 0,1 1 0 0 0,0-1 0 0 0,-1 1 0 0 0,1 1 0 0 0,0 0 0 0 0,0 0 0 0 0,-12 7 0 0 0,9-3 8 0 0,0 0 0 0 0,0 1 0 0 0,1 0 0 0 0,0 1 0 0 0,1 0 0 0 0,-10 12 0 0 0,-6 12 177 0 0,2 1 0 0 0,2 0 0 0 0,-23 50 0 0 0,43-82-304 0 0,-12 23 147 0 0,2 1 0 0 0,1 1 0 0 0,0 0-1 0 0,-4 28 1 0 0,9-33-75 0 0,2-1 0 0 0,1 1 0 0 0,1-1-1 0 0,1 1 1 0 0,4 41 0 0 0,-1-42-65 0 0,1 1-1 0 0,1-1 1 0 0,1 0 0 0 0,1 0-1 0 0,0 0 1 0 0,2-1 0 0 0,0 0-1 0 0,14 20 1 0 0,-16-30-47 0 0,0 1-1 0 0,1-1 0 0 0,0-1 1 0 0,1 0-1 0 0,0 0 1 0 0,0 0-1 0 0,1-1 1 0 0,1-1-1 0 0,-1 1 0 0 0,1-2 1 0 0,0 0-1 0 0,0 0 1 0 0,1-1-1 0 0,0 0 0 0 0,17 4 1 0 0,-5-4-271 0 0,1-1-1 0 0,0-1 1 0 0,0-1 0 0 0,47-2 0 0 0,-22-4-1314 0 0,70-16 1 0 0,-93 14-871 0 0,47-17 1 0 0,-28 4 655 0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1.94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457 164 512 0 0,'-6'-11'612'0'0,"1"0"0"0"0,-6-17 0 0 0,0-1 2516 0 0,7 21-2415 0 0,2 2-325 0 0,-1 0 1 0 0,0 0 0 0 0,0 0-1 0 0,0 0 1 0 0,-1 1 0 0 0,0-1-1 0 0,-5-5 1 0 0,8 10-386 0 0,-2-2 167 0 0,0 0 0 0 0,0 0 1 0 0,0 0-1 0 0,-8-4 0 0 0,9 6-75 0 0,0 0 0 0 0,0 1 0 0 0,0-1-1 0 0,-1 0 1 0 0,1 1 0 0 0,0 0-1 0 0,0-1 1 0 0,-1 1 0 0 0,1 0 0 0 0,0 0-1 0 0,-4 1 1 0 0,-6 1 178 0 0,1 0 0 0 0,0 1 0 0 0,-19 7 0 0 0,-7 3 161 0 0,19-8 144 0 0,0 0 0 0 0,1 1 0 0 0,-1 2 1 0 0,2-1-1 0 0,-27 17 0 0 0,35-18-372 0 0,0 0 1 0 0,1 0-1 0 0,0 0 1 0 0,0 1-1 0 0,0 0 0 0 0,1 1 1 0 0,0-1-1 0 0,0 1 0 0 0,1 0 1 0 0,0 1-1 0 0,0-1 0 0 0,-5 16 1 0 0,6-13-112 0 0,1 0 1 0 0,0 0-1 0 0,1 0 1 0 0,0 1-1 0 0,1-1 0 0 0,0 1 1 0 0,1-1-1 0 0,0 1 1 0 0,1-1-1 0 0,0 1 1 0 0,1-1-1 0 0,0 0 1 0 0,0 0-1 0 0,2 0 0 0 0,-1 0 1 0 0,1 0-1 0 0,1 0 1 0 0,0-1-1 0 0,0 0 1 0 0,13 18-1 0 0,17 16-72 0 0,67 68-1 0 0,-88-99-94 0 0,1-1-1 0 0,0 0 0 0 0,1-1 0 0 0,0-1 0 0 0,0 0 0 0 0,1-1 1 0 0,1-1-1 0 0,-1-1 0 0 0,1 0 0 0 0,22 5 0 0 0,-22-8-528 0 0,0-1-1 0 0,1-1 0 0 0,-1 0 1 0 0,24-2-1 0 0,-25-1-876 0 0,0 0-1 0 0,-1-2 1 0 0,1 0 0 0 0,30-10-1 0 0,-13-1-350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22.1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297 1050 3521 0 0,'4'0'8603'0'0,"2"2"-3580"0"0,1 0-2477 0 0,5 3-3025 0 0,8 3 133 0 0,-9-5 539 0 0,-1 0 0 0 0,0-1-1 0 0,1 0 1 0 0,-1 0 0 0 0,1-2 0 0 0,15 1 0 0 0,-24-2-140 0 0,-1 1 0 0 0,1-1 0 0 0,-1 1 0 0 0,1-1 0 0 0,-1 0 0 0 0,1 0 0 0 0,-1 0 0 0 0,1 0 0 0 0,-1 0 0 0 0,0 0 0 0 0,0 0-1 0 0,0 0 1 0 0,0 0 0 0 0,1-1 0 0 0,-1 1 0 0 0,-1 0 0 0 0,1-1 0 0 0,0 1 0 0 0,0-1 0 0 0,-1 1 0 0 0,1-1 0 0 0,0 1 0 0 0,-1-1 0 0 0,1 1 0 0 0,-1-3 0 0 0,1-1 124 0 0,1-1-1 0 0,-2 1 0 0 0,1-1 0 0 0,-1 0 1 0 0,0-10-1 0 0,-2 0-166 0 0,-1 1 1 0 0,-1 0-1 0 0,0 1 1 0 0,-1-1-1 0 0,-9-19 1 0 0,0 5-5 0 0,-28-41 0 0 0,33 56-14 0 0,0 1 0 0 0,-1 0 1 0 0,-1 0-1 0 0,0 2 0 0 0,-20-19 1 0 0,27 27 34 0 0,1 1 1 0 0,-1-1-1 0 0,1 1 1 0 0,-1-1-1 0 0,0 1 1 0 0,0 1-1 0 0,0-1 1 0 0,0 0 0 0 0,0 1-1 0 0,-1 0 1 0 0,1 0-1 0 0,0 0 1 0 0,0 1-1 0 0,-1-1 1 0 0,1 1-1 0 0,0 0 1 0 0,-1 0-1 0 0,1 1 1 0 0,-1-1-1 0 0,1 1 1 0 0,0 0-1 0 0,0 0 1 0 0,0 0-1 0 0,-1 1 1 0 0,1-1-1 0 0,-4 4 1 0 0,-7 4 22 0 0,0 1 1 0 0,0 0-1 0 0,1 1 1 0 0,1 1-1 0 0,0 1 1 0 0,0-1-1 0 0,1 2 1 0 0,1 0-1 0 0,1 0 1 0 0,0 1-1 0 0,-14 27 0 0 0,21-34-55 0 0,0 0 0 0 0,0-1-1 0 0,1 1 1 0 0,0 0-1 0 0,0 0 1 0 0,1 0-1 0 0,0 1 1 0 0,0-1 0 0 0,1 0-1 0 0,0 0 1 0 0,1 0-1 0 0,0 0 1 0 0,3 15-1 0 0,-1-14-5 0 0,0 0-1 0 0,1 0 0 0 0,0 0 0 0 0,0-1 0 0 0,1 1 1 0 0,0-1-1 0 0,0 0 0 0 0,1 0 0 0 0,0-1 1 0 0,1 0-1 0 0,9 9 0 0 0,0-2 33 0 0,0 0 0 0 0,1-2 1 0 0,0 0-1 0 0,1-1 0 0 0,1 0 0 0 0,0-2 0 0 0,0 0 1 0 0,28 9-1 0 0,-41-17-7 0 0,1 0 0 0 0,-1 0 0 0 0,1 0 0 0 0,-1-1 0 0 0,0 0 0 0 0,1 0 0 0 0,-1-1 0 0 0,1 1 0 0 0,-1-1 0 0 0,1-1 0 0 0,-1 1 0 0 0,0-1 0 0 0,0 0 1 0 0,0-1-1 0 0,8-4 0 0 0,-7 3-3 0 0,-1 0 1 0 0,1-1-1 0 0,0 0 1 0 0,-1 0-1 0 0,0-1 1 0 0,-1 0-1 0 0,1 0 1 0 0,-1 0-1 0 0,0 0 1 0 0,-1-1-1 0 0,8-13 1 0 0,-6 6-21 0 0,-1 1 1 0 0,0-1 0 0 0,-1 1 0 0 0,-1-1-1 0 0,0-1 1 0 0,0 1 0 0 0,-2 0 0 0 0,1-22-1 0 0,-4-11-58 0 0,-10-60 0 0 0,3 27-10 0 0,1-58 13 0 0,6 0 0 0 0,32-270 0 0 0,-29 399 78 0 0,-1 2 73 0 0,1 0-1 0 0,1-1 1 0 0,3-11-1 0 0,-5 19-82 0 0,0 1 0 0 0,0-1 1 0 0,0 0-1 0 0,0 0 0 0 0,0 0 0 0 0,0 0 0 0 0,0 0 0 0 0,0 0 0 0 0,0 0 0 0 0,0 0 0 0 0,0 0 1 0 0,0 0-1 0 0,0 0 0 0 0,0 0 0 0 0,0 0 0 0 0,0 0 0 0 0,0 0 0 0 0,1 0 0 0 0,-1 0 1 0 0,0 0-1 0 0,0 0 0 0 0,0 0 0 0 0,0 0 0 0 0,0 0 0 0 0,0 0 0 0 0,0 0 0 0 0,0 0 1 0 0,0 0-1 0 0,0 0 0 0 0,0 0 0 0 0,0 0 0 0 0,0 0 0 0 0,0 0 0 0 0,0 0 0 0 0,0 0 0 0 0,0 0 1 0 0,0 0-1 0 0,0 0 0 0 0,0 0 0 0 0,0 0 0 0 0,0 0 0 0 0,1 0 0 0 0,-1 0 0 0 0,0 0 1 0 0,0-1-1 0 0,0 1 0 0 0,0 0 0 0 0,0 0 0 0 0,0 0 0 0 0,0 0 0 0 0,1 9 83 0 0,-2 11 51 0 0,-11 117-30 0 0,6 1 0 0 0,22 262 0 0 0,-5-308-835 0 0,42 163-1 0 0,-50-246 444 0 0,2 11-1278 0 0,11 26 0 0 0,-14-42 720 0 0,0 1 1 0 0,0 0 0 0 0,1-1-1 0 0,-1 1 1 0 0,1-1-1 0 0,0 0 1 0 0,1 0-1 0 0,-1 0 1 0 0,1-1-1 0 0,-1 1 1 0 0,5 3-1 0 0,9 1-1851 0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2.2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50 4 3793 0 0,'-5'2'2133'0'0,"1"-1"0"0"0,0 1 0 0 0,-1-1 0 0 0,-8 2-1 0 0,11-3-1997 0 0,1 1-1 0 0,0-1 0 0 0,-1 0 0 0 0,1 0 1 0 0,0 0-1 0 0,0 0 0 0 0,-1 0 0 0 0,1-1 0 0 0,0 1 1 0 0,0 0-1 0 0,-1-1 0 0 0,0 0 0 0 0,8 4-15 0 0,0-1 0 0 0,0 0 0 0 0,1 0-1 0 0,-1 0 1 0 0,1-1 0 0 0,8 0 0 0 0,-1 1 40 0 0,23 3-192 0 0,0-3 1 0 0,63-2-1 0 0,74-18-2328 0 0,-98 10-887 0 0,-20 2 196 0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4.58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333 90 512 0 0,'1'-5'543'0'0,"0"0"0"0"0,-1 0 0 0 0,1 1 1 0 0,-1-1-1 0 0,0 0 0 0 0,-1 0 0 0 0,1 1 0 0 0,-1-1 0 0 0,0 0 0 0 0,0 1 0 0 0,0-1 1 0 0,-1 1-1 0 0,1-1 0 0 0,-1 1 0 0 0,-3-5 0 0 0,4 8-407 0 0,0 0 1 0 0,0 0-1 0 0,0 0 0 0 0,0 0 1 0 0,0 1-1 0 0,0-1 0 0 0,0 0 1 0 0,0 1-1 0 0,0-1 1 0 0,0 1-1 0 0,-1-1 0 0 0,1 1 1 0 0,0 0-1 0 0,0-1 0 0 0,0 1 1 0 0,-1 0-1 0 0,1 0 0 0 0,0 0 1 0 0,0 0-1 0 0,-1 0 0 0 0,1 0 1 0 0,0 0-1 0 0,0 0 0 0 0,-1 1 1 0 0,1-1-1 0 0,0 0 1 0 0,0 1-1 0 0,-1 0 0 0 0,-4 1 121 0 0,1 0-1 0 0,0 0 1 0 0,1 1-1 0 0,-1-1 1 0 0,-5 5-1 0 0,-10 9 395 0 0,1 1-1 0 0,0 0 1 0 0,-31 40 0 0 0,24-23 87 0 0,-32 58 1 0 0,48-75-626 0 0,2 0 1 0 0,0 0-1 0 0,1 1 0 0 0,1 0 1 0 0,1 0-1 0 0,0 1 1 0 0,1 0-1 0 0,1-1 1 0 0,0 26-1 0 0,2-34-99 0 0,1-1 0 0 0,1 0 0 0 0,0 0 0 0 0,0 0 1 0 0,1 0-1 0 0,0 0 0 0 0,0 0 0 0 0,1 0 0 0 0,0-1 0 0 0,1 1 0 0 0,0-1 0 0 0,0 0 0 0 0,1 0 0 0 0,0 0 0 0 0,0-1 0 0 0,1 0 1 0 0,0 0-1 0 0,0 0 0 0 0,1-1 0 0 0,0 0 0 0 0,9 7 0 0 0,-3-5-47 0 0,1 0 1 0 0,0-1-1 0 0,0 0 1 0 0,1-1-1 0 0,-1-1 1 0 0,2 0-1 0 0,-1-1 1 0 0,0-1-1 0 0,1 0 1 0 0,30 0-1 0 0,-25-2-140 0 0,0-2 1 0 0,0-1-1 0 0,0 0 1 0 0,0-2-1 0 0,-1 0 0 0 0,1-1 1 0 0,33-14-1 0 0,-43 15 59 0 0,-1-1 0 0 0,0-1-1 0 0,-1 0 1 0 0,1 0 0 0 0,-1-1 0 0 0,0 0 0 0 0,-1-1 0 0 0,15-15-1 0 0,-6 2 30 0 0,-2-1 0 0 0,21-38 0 0 0,58-92 101 0 0,-66 110-16 0 0,-21 33 31 0 0,0 0-1 0 0,-1-1 1 0 0,0 0-1 0 0,0-1 1 0 0,-1 1-1 0 0,-1-1 1 0 0,6-17-1 0 0,-10 27-19 0 0,1 0-1 0 0,-1 0 1 0 0,0 0 0 0 0,0 0-1 0 0,0 0 1 0 0,0-1 0 0 0,0 1-1 0 0,0 0 1 0 0,0 0 0 0 0,-1 0-1 0 0,1 0 1 0 0,0 0 0 0 0,-1 0-1 0 0,1 0 1 0 0,0 0-1 0 0,-1 0 1 0 0,1 0 0 0 0,-1 0-1 0 0,0 0 1 0 0,1 0 0 0 0,-1 0-1 0 0,0 0 1 0 0,-1-1 0 0 0,0 1 3 0 0,0 0 1 0 0,0 0-1 0 0,0-1 1 0 0,0 1-1 0 0,0 1 1 0 0,-1-1-1 0 0,1 0 0 0 0,0 1 1 0 0,0-1-1 0 0,-5 0 1 0 0,-3 1 23 0 0,0 0 1 0 0,1 0-1 0 0,-1 1 0 0 0,-14 3 1 0 0,9-2 59 0 0,0 1 0 0 0,1 1 0 0 0,-1 1 0 0 0,1 0 1 0 0,0 1-1 0 0,0 0 0 0 0,1 1 0 0 0,-1 0 0 0 0,-18 15 0 0 0,6 0 263 0 0,1 2 0 0 0,2 0 0 0 0,-36 47 0 0 0,-46 93 437 0 0,65-95-451 0 0,-35 65 217 0 0,61-105-406 0 0,1 1 0 0 0,-16 53 0 0 0,25-66-150 0 0,1 0 0 0 0,0 0 0 0 0,2 0 0 0 0,0 0 0 0 0,0 0 0 0 0,2 0 0 0 0,0 1 0 0 0,1-1 0 0 0,1-1 0 0 0,9 31 0 0 0,-9-35-33 0 0,1-1-1 0 0,1 0 1 0 0,0 0 0 0 0,0-1-1 0 0,1 1 1 0 0,1-1 0 0 0,0 0 0 0 0,0-1-1 0 0,0 0 1 0 0,2 0 0 0 0,-1 0 0 0 0,1-1-1 0 0,0-1 1 0 0,0 1 0 0 0,1-1-1 0 0,13 6 1 0 0,-5-4-241 0 0,1-2 1 0 0,0 0-1 0 0,1-1 1 0 0,0-1-1 0 0,0 0 0 0 0,0-2 1 0 0,23 1-1 0 0,-14-3-1315 0 0,1-1 1 0 0,-1-1-1 0 0,0-1 0 0 0,39-9 0 0 0,-23-1-1625 0 0,-2-3 1217 0 0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5.2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472 91 512 0 0,'0'-12'158'0'0,"1"5"838"0"0,-1 0 1 0 0,-1 0-1 0 0,1 0 0 0 0,-1 0 0 0 0,-3-12 1 0 0,4 18-758 0 0,-1-1 0 0 0,1 1 0 0 0,-1-1 0 0 0,0 1 0 0 0,1 0 0 0 0,-1 0 0 0 0,0-1 0 0 0,0 1 0 0 0,0 0 1 0 0,0 0-1 0 0,0 0 0 0 0,0 0 0 0 0,0 0 0 0 0,-1 0 0 0 0,1 0 0 0 0,0 0 0 0 0,0 1 0 0 0,-1-1 0 0 0,1 0 1 0 0,0 1-1 0 0,-1-1 0 0 0,1 1 0 0 0,-1-1 0 0 0,1 1 0 0 0,-1 0 0 0 0,1 0 0 0 0,-1 0 0 0 0,1-1 0 0 0,-1 1 0 0 0,1 1 1 0 0,-1-1-1 0 0,-2 0 0 0 0,-6 2 326 0 0,-1 0 0 0 0,1 1 0 0 0,0 0 1 0 0,0 1-1 0 0,0 0 0 0 0,-16 9 0 0 0,10-4-114 0 0,2 1 0 0 0,-1 0 0 0 0,-16 17 0 0 0,7-4-88 0 0,2 1-1 0 0,1 1 1 0 0,0 1 0 0 0,2 1 0 0 0,-29 56 0 0 0,26-38-50 0 0,3 0 0 0 0,1 2 0 0 0,-14 57-1 0 0,27-85-217 0 0,1 1-1 0 0,1 0 0 0 0,0-1 0 0 0,2 1 0 0 0,1 24 0 0 0,1-30-58 0 0,0-1-1 0 0,2 1 1 0 0,0-1-1 0 0,0 1 1 0 0,1-1-1 0 0,1 0 1 0 0,0 0-1 0 0,9 14 1 0 0,-5-9-50 0 0,2-1 0 0 0,0 0 0 0 0,1-1 1 0 0,1 0-1 0 0,21 20 0 0 0,-24-27-75 0 0,1 0-1 0 0,0-1 1 0 0,0 0-1 0 0,1-1 1 0 0,0 0-1 0 0,0-1 0 0 0,1 0 1 0 0,24 7-1 0 0,-10-6-916 0 0,0-1 1 0 0,40 2-1 0 0,15-4-5031 0 0,-48-4 2051 0 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5.85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21 386 104 0 0,'-1'-15'2962'0'0,"0"0"0"0"0,-6-24 0 0 0,3 20-901 0 0,-1-21 0 0 0,4 27-1253 0 0,0 1 1 0 0,1-1-1 0 0,0 0 1 0 0,1 0-1 0 0,1 0 0 0 0,4-20 1 0 0,-6 33-757 0 0,1-1 0 0 0,-1 1 1 0 0,0-1-1 0 0,0 1 0 0 0,0-1 1 0 0,0 1-1 0 0,0-1 0 0 0,1 1 1 0 0,-1-1-1 0 0,0 1 0 0 0,1-1 1 0 0,-1 1-1 0 0,0-1 0 0 0,1 1 1 0 0,-1 0-1 0 0,0-1 0 0 0,1 1 1 0 0,-1 0-1 0 0,1-1 0 0 0,-1 1 1 0 0,0 0-1 0 0,1-1 0 0 0,0 1-18 0 0,-1 0-1 0 0,0 1 1 0 0,1-1-1 0 0,-1 0 1 0 0,1 0-1 0 0,-1 0 1 0 0,0 1-1 0 0,0-1 1 0 0,1 0-1 0 0,-1 0 1 0 0,0 1-1 0 0,1-1 1 0 0,-1 0 0 0 0,0 0-1 0 0,0 1 1 0 0,0-1-1 0 0,1 0 1 0 0,-1 1-1 0 0,0-1 1 0 0,0 0-1 0 0,0 1 1 0 0,1 0-1 0 0,5 24 649 0 0,26 254 726 0 0,-26-194-651 0 0,-9 112 0 0 0,2-181-719 0 0,-1 18 40 0 0,-7 33 1 0 0,9-66-77 0 0,0 0 1 0 0,-1 0-1 0 0,1 0 1 0 0,0 0-1 0 0,-1 0 0 0 0,1 0 1 0 0,-1-1-1 0 0,1 1 1 0 0,-1 0-1 0 0,1 0 1 0 0,-1-1-1 0 0,1 1 0 0 0,-1 0 1 0 0,-1 0-1 0 0,-2-1-28 0 0,2-8-24 0 0,4-17-74 0 0,5-36 1 0 0,1-2-42 0 0,-4 12 52 0 0,20-186-596 0 0,-16 190 604 0 0,24-120-75 0 0,-24 136 149 0 0,1-1 1 0 0,2 2 0 0 0,16-35 0 0 0,-25 61 31 0 0,0 0 1 0 0,0 1-1 0 0,0-1 1 0 0,1 1 0 0 0,-1 0-1 0 0,1 0 1 0 0,0 0 0 0 0,0 0-1 0 0,0 0 1 0 0,5-3-1 0 0,-6 5 4 0 0,-1 0-1 0 0,0 1 0 0 0,0-1 0 0 0,1 1 0 0 0,-1-1 1 0 0,0 1-1 0 0,1 0 0 0 0,-1 0 0 0 0,0-1 1 0 0,1 1-1 0 0,-1 0 0 0 0,0 0 0 0 0,1 0 0 0 0,-1 1 1 0 0,1-1-1 0 0,-1 0 0 0 0,0 0 0 0 0,1 1 0 0 0,-1-1 1 0 0,0 1-1 0 0,0-1 0 0 0,1 1 0 0 0,-1-1 1 0 0,0 1-1 0 0,0 0 0 0 0,0 0 0 0 0,0 0 0 0 0,0-1 1 0 0,0 1-1 0 0,0 0 0 0 0,0 0 0 0 0,0 0 0 0 0,0 1 1 0 0,1 1-1 0 0,5 8 29 0 0,0 0 0 0 0,0 1-1 0 0,-1 0 1 0 0,0 0 0 0 0,-1 0 0 0 0,-1 1 0 0 0,4 16-1 0 0,13 95 53 0 0,-19-109-69 0 0,2 14-4 0 0,8 60 144 0 0,-1 92 0 0 0,-6 26-28 0 0,-3-163-126 0 0,-2-32-10 0 0,1 0-1 0 0,5 19 1 0 0,-6-27-64 0 0,1-1 0 0 0,0 0 0 0 0,0 1 0 0 0,0-1 0 0 0,1 0 0 0 0,-1 0 0 0 0,1 0 0 0 0,0 0 0 0 0,-1 0 0 0 0,1 0 0 0 0,1-1 0 0 0,-1 1 0 0 0,5 4 0 0 0,-5-6-165 0 0,-1 0-1 0 0,1-1 1 0 0,-1 1 0 0 0,1 0 0 0 0,-1-1-1 0 0,1 1 1 0 0,0-1 0 0 0,-1 1 0 0 0,1-1-1 0 0,0 0 1 0 0,-1 0 0 0 0,4 1 0 0 0,-4-2-451 0 0,1 1 1 0 0,-1 0-1 0 0,0 0 1 0 0,1 0-1 0 0,-1-1 1 0 0,0 1-1 0 0,1-1 1 0 0,-1 1 0 0 0,0-1-1 0 0,2 0 1 0 0,4-5-1726 0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6.11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65 49 1488 0 0,'-5'-1'1721'0'0,"0"1"0"0"0,1-1 0 0 0,-1 0-1 0 0,0 0 1 0 0,0 0 0 0 0,-6-3 0 0 0,-13-4 1509 0 0,50 10 638 0 0,49-7-3049 0 0,145-19-112 0 0,-158 20-418 0 0,99 7 0 0 0,-137-1-559 0 0,1 1 0 0 0,36 10 1 0 0,-51-10 73 0 0,1 1-1 0 0,-1 0 1 0 0,-1 0 0 0 0,1 0 0 0 0,0 2 0 0 0,-1-1 0 0 0,0 1 0 0 0,12 11 0 0 0,-12-8-2144 0 0,-4-2 721 0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6.4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91 512 0 0,'1'-11'2769'0'0,"-1"0"1"0"0,-2-15-1 0 0,0 5 431 0 0,2 21-3050 0 0,0-1 1 0 0,0 0-1 0 0,0 0 0 0 0,0 0 1 0 0,0 1-1 0 0,0-1 0 0 0,0 0 1 0 0,1 0-1 0 0,-1 0 0 0 0,0 1 1 0 0,0-1-1 0 0,0 0 0 0 0,1 0 1 0 0,-1 1-1 0 0,0-1 0 0 0,1 0 1 0 0,-1 1-1 0 0,1-1 0 0 0,-1 0 1 0 0,1 1-1 0 0,-1-1 0 0 0,1 1 1 0 0,0-1-1 0 0,-1 0 0 0 0,1 1 1 0 0,-1 0-1 0 0,2-1 0 0 0,0 0 15 0 0,-1 1-1 0 0,1-1 1 0 0,0 1-1 0 0,0 0 1 0 0,-1-1-1 0 0,1 1 1 0 0,0 0-1 0 0,0 0 1 0 0,0 0-1 0 0,-1 0 1 0 0,4 1-1 0 0,4 2 201 0 0,0-1-1 0 0,-1 1 0 0 0,16 7 0 0 0,-3 2-1 0 0,-1 0-1 0 0,-1 1 0 0 0,25 21 0 0 0,48 51 434 0 0,-84-77-752 0 0,43 48 488 0 0,-2 1 1 0 0,55 86-1 0 0,-49-66-24 0 0,146 243 668 0 0,-149-231-993 0 0,27 56 203 0 0,-70-125-350 0 0,-1-1 0 0 0,-1 2-1 0 0,-1-1 1 0 0,-1 1 0 0 0,5 39 0 0 0,-8-35-2 0 0,-2 0 1 0 0,0 0-1 0 0,-2 0 1 0 0,-1 0-1 0 0,-1-1 1 0 0,-1 1-1 0 0,-1-1 1 0 0,-10 25-1 0 0,11-34-71 0 0,-1 0 0 0 0,-1-1 0 0 0,-1 0-1 0 0,0-1 1 0 0,-1 1 0 0 0,0-1 0 0 0,-1-1 0 0 0,0 0 0 0 0,-1 0 0 0 0,0-1 0 0 0,-1-1-1 0 0,0 0 1 0 0,-26 16 0 0 0,21-16-550 0 0,-2-1-1 0 0,1-1 0 0 0,-1 0 0 0 0,-1-2 1 0 0,-21 5-1 0 0,27-8-1570 0 0,0-1-1 0 0,0-1 1 0 0,0 0 0 0 0,-26-2-1 0 0,18-1-653 0 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8.64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 31 512 0 0,'1'-3'4645'0'0,"-1"3"-4559"0"0,-4-7 3135 0 0,-3-7 786 0 0,7 14-3900 0 0,0 0 0 0 0,-1 0-1 0 0,1-1 1 0 0,0 1 0 0 0,0 0 0 0 0,0 0 0 0 0,0-1 0 0 0,0 1 0 0 0,0 0 0 0 0,0 0-1 0 0,0 0 1 0 0,1-1 0 0 0,-1 1 0 0 0,0 0 0 0 0,0 0 0 0 0,0-1 0 0 0,0 1 0 0 0,0 0-1 0 0,0 0 1 0 0,0 0 0 0 0,0-1 0 0 0,1 1 0 0 0,-1 0 0 0 0,0 0 0 0 0,0 0 0 0 0,0-1-1 0 0,0 1 1 0 0,1 0 0 0 0,-1 0 0 0 0,0 0 0 0 0,0 0 0 0 0,0 0 0 0 0,1 0 0 0 0,-1-1-1 0 0,0 1 1 0 0,0 0 0 0 0,1 0 0 0 0,-1 0 0 0 0,0 0 0 0 0,0 0 0 0 0,1 0 0 0 0,-1 0-1 0 0,0 0 1 0 0,0 0 0 0 0,1 0 0 0 0,-1 0 0 0 0,0 0 0 0 0,0 0 0 0 0,1 0-1 0 0,14 0 380 0 0,0 1 0 0 0,25 4 0 0 0,-33-3-1388 0 0,-1 0 0 0 0,1 0-1 0 0,0 0 1 0 0,9 6-1 0 0,-9-4-798 0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8.82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28 3353 0 0,'9'-2'8540'0'0,"0"-1"-5493"0"0,10-3-1323 0 0,55-1 390 0 0,-25-3-7109 0 0,-46 10 3495 0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9.5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161 53 512 0 0,'1'-1'222'0'0,"-1"1"1"0"0,1 0-1 0 0,-1-1 0 0 0,1 1 0 0 0,-1-1 1 0 0,1 1-1 0 0,-1-1 0 0 0,0 1 0 0 0,1-1 1 0 0,-1 1-1 0 0,0-1 0 0 0,1 1 0 0 0,-1-1 1 0 0,0 0-1 0 0,0 1 0 0 0,1-1 0 0 0,-1 1 1 0 0,0-1-1 0 0,0 0 0 0 0,0 1 0 0 0,0-1 1 0 0,0 1-1 0 0,0-1 0 0 0,0 0 0 0 0,0 1 1 0 0,0-1-1 0 0,0 0 0 0 0,0 1 0 0 0,0-1 1 0 0,-1 1-1 0 0,1-2 0 0 0,-11-22 4501 0 0,6 14-2512 0 0,1 14 2387 0 0,-14 19-2791 0 0,-10 24-601 0 0,1 0 0 0 0,-24 62 0 0 0,47-99-1154 0 0,0 0-1 0 0,0 1 1 0 0,1-1-1 0 0,1 1 0 0 0,0 0 1 0 0,-1 14-1 0 0,2-21-48 0 0,1 1-1 0 0,1-1 1 0 0,-1 0 0 0 0,0 1-1 0 0,1-1 1 0 0,0 0-1 0 0,0 1 1 0 0,0-1 0 0 0,1 0-1 0 0,0 0 1 0 0,-1 0-1 0 0,1 0 1 0 0,0 0 0 0 0,1 0-1 0 0,-1-1 1 0 0,1 1-1 0 0,0-1 1 0 0,4 5 0 0 0,2-1-75 0 0,-1-1 0 0 0,1 1 0 0 0,0-2 0 0 0,0 1 0 0 0,1-1 0 0 0,-1-1 0 0 0,1 0 0 0 0,0 0 0 0 0,1-1 1 0 0,-1 0-1 0 0,0-1 0 0 0,1 0 0 0 0,0-1 0 0 0,16 0 0 0 0,-6-1-688 0 0,0-1 0 0 0,0-1 0 0 0,0-1 0 0 0,-1-1 0 0 0,1-1 0 0 0,27-10 0 0 0,25-14-5732 0 0,-40 15 3738 0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59.75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37 57 4377 0 0,'0'-16'4537'0'0,"-11"3"4521"0"0,-2 1-8602 0 0,3 2-320 0 0,7 6 88 0 0,5 2-240 0 0,6 2 136 0 0,2 2-72 0 0,1-1-48 0 0,4 2-168 0 0,0-1-8 0 0,1 2-24 0 0,0 1-528 0 0,1-2-769 0 0,0 3-279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23.2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337 203 512 0 0,'-26'-31'4081'0'0,"14"15"-948"0"0,-23-21 0 0 0,29 32-2523 0 0,1 1 0 0 0,-1-1 0 0 0,-11-6 1 0 0,-10 1 159 0 0,12 7-515 0 0,-7 0 71 0 0,-2 4-25 0 0,16 0-187 0 0,1 0 1 0 0,0 0-1 0 0,-1 1 0 0 0,1 0 0 0 0,0 1 1 0 0,0 0-1 0 0,0 0 0 0 0,-7 4 0 0 0,-1 3 249 0 0,-7 10 366 0 0,18-15-617 0 0,1-1 1 0 0,0 0-1 0 0,0 1 1 0 0,0-1-1 0 0,0 1 0 0 0,1 0 1 0 0,0 0-1 0 0,-3 8 1 0 0,4-6-43 0 0,-1 0-1 0 0,1 1 1 0 0,1-1 0 0 0,-1 1 0 0 0,1-1-1 0 0,0 0 1 0 0,1 1 0 0 0,0-1 0 0 0,2 10-1 0 0,2 2-1 0 0,1-1 0 0 0,1 0 0 0 0,1 0 0 0 0,0 0-1 0 0,15 21 1 0 0,-17-28-35 0 0,2 0-1 0 0,-1-1 0 0 0,1 0 1 0 0,1-1-1 0 0,0 0 1 0 0,0 0-1 0 0,1-1 1 0 0,17 13-1 0 0,-14-14-28 0 0,1 0 1 0 0,-1-1-1 0 0,1 0 0 0 0,0-1 1 0 0,0 0-1 0 0,0-1 0 0 0,19 2 1 0 0,2 0 47 0 0,0-2 1 0 0,69-1-1 0 0,-91-3-56 0 0,1-2-1 0 0,0 1 1 0 0,-1-1-1 0 0,1-1 1 0 0,-1-1-1 0 0,0 0 1 0 0,0 0-1 0 0,0-2 1 0 0,-1 1-1 0 0,19-13 1 0 0,-25 14-14 0 0,-1 0 1 0 0,0 0 0 0 0,0-1-1 0 0,-1 0 1 0 0,0 0-1 0 0,1 0 1 0 0,-2-1 0 0 0,1 1-1 0 0,-1-1 1 0 0,0 0-1 0 0,0 0 1 0 0,0 0 0 0 0,-1 0-1 0 0,0-1 1 0 0,0 1-1 0 0,0 0 1 0 0,-1-1-1 0 0,0 0 1 0 0,-1 1 0 0 0,1-1-1 0 0,-2-9 1 0 0,0 0-39 0 0,0 1 0 0 0,-2 0 1 0 0,0-1-1 0 0,-1 1 0 0 0,0 0 1 0 0,-1 0-1 0 0,-1 1 0 0 0,-8-16 1 0 0,7 19 45 0 0,0-1 0 0 0,-1 1 1 0 0,-1 0-1 0 0,0 1 0 0 0,0 0 1 0 0,-1 1-1 0 0,0-1 0 0 0,-1 2 1 0 0,0 0-1 0 0,-22-13 0 0 0,1 4 69 0 0,0 2-1 0 0,-67-23 0 0 0,79 32-20 0 0,-1 0 1 0 0,0 1 0 0 0,-26-2-1 0 0,39 6-3 0 0,1 1 0 0 0,0 0 0 0 0,-1 0 0 0 0,1 1 0 0 0,0-1-1 0 0,0 2 1 0 0,-1-1 0 0 0,1 1 0 0 0,0 0 0 0 0,0 0 0 0 0,1 1 0 0 0,-1 0 0 0 0,-8 5-1 0 0,11-5-13 0 0,0 0-1 0 0,1 1 1 0 0,-1-1-1 0 0,1 1 1 0 0,0 0-1 0 0,0 0 1 0 0,0 0-1 0 0,1 1 1 0 0,-1-1-1 0 0,1 1 1 0 0,0-1-1 0 0,0 1 1 0 0,1 0-1 0 0,-2 7 0 0 0,1-3-4 0 0,0-1-1 0 0,1 0 0 0 0,0 0 0 0 0,1 0 1 0 0,0 1-1 0 0,0-1 0 0 0,1 0 0 0 0,2 11 1 0 0,-2-16-28 0 0,0 0-1 0 0,0 0 1 0 0,0 0 0 0 0,1 0 0 0 0,-1 0 0 0 0,1 0 0 0 0,-1 0 0 0 0,1 0 0 0 0,0-1 0 0 0,1 1 0 0 0,-1-1 0 0 0,0 1 0 0 0,1-1 0 0 0,-1 0 0 0 0,1 0 0 0 0,-1 0-1 0 0,1 0 1 0 0,0-1 0 0 0,0 1 0 0 0,0-1 0 0 0,0 1 0 0 0,0-1 0 0 0,0 0 0 0 0,6 1 0 0 0,5 0-95 0 0,1 0 0 0 0,0 0 0 0 0,0-2 0 0 0,17 0 0 0 0,-32 0 102 0 0,67-5-1164 0 0,69-14-1 0 0,-69 9-62 0 0,-32 5 358 0 0,79-15-5673 0 0,-85 13 4384 0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00.13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351 221 592 0 0,'7'-11'1423'0'0,"33"-58"5486"0"0,-36 60-6003 0 0,0 0-1 0 0,-1 0 1 0 0,0 0-1 0 0,0 0 1 0 0,-1 0 0 0 0,2-12-1 0 0,-4 19-725 0 0,0 0-1 0 0,0-1 1 0 0,0 1-1 0 0,0 0 1 0 0,0 0-1 0 0,0 0 1 0 0,-1 0-1 0 0,1 0 1 0 0,-1 0-1 0 0,0 0 0 0 0,1 0 1 0 0,-1 0-1 0 0,0 0 1 0 0,0 0-1 0 0,0 0 1 0 0,0 0-1 0 0,-3-2 1 0 0,2 2 25 0 0,0 0 0 0 0,-1 0 0 0 0,1 0 0 0 0,-1 0 1 0 0,0 0-1 0 0,1 1 0 0 0,-1-1 0 0 0,0 1 0 0 0,0 0 1 0 0,-5-2-1 0 0,-2 1 149 0 0,1 0 1 0 0,-1 1 0 0 0,0 0-1 0 0,0 1 1 0 0,1 0-1 0 0,-18 2 1 0 0,16 0-208 0 0,0 1 1 0 0,0 0-1 0 0,1 1 0 0 0,-1 0 0 0 0,1 0 1 0 0,0 1-1 0 0,0 0 0 0 0,1 1 0 0 0,-1 0 1 0 0,1 1-1 0 0,1 0 0 0 0,-12 11 1 0 0,5-2-16 0 0,0 0 1 0 0,0 1 0 0 0,2 1 0 0 0,0 1-1 0 0,-12 24 1 0 0,16-25-48 0 0,0 0 0 0 0,1 1-1 0 0,2 1 1 0 0,-1-1 0 0 0,-3 26 0 0 0,8-36-69 0 0,1-1 1 0 0,0 0 0 0 0,0 1 0 0 0,1-1-1 0 0,0 1 1 0 0,1-1 0 0 0,0 1-1 0 0,0-1 1 0 0,1 0 0 0 0,0 0 0 0 0,0 1-1 0 0,1-1 1 0 0,0-1 0 0 0,0 1 0 0 0,7 10-1 0 0,-2-7-24 0 0,0-1 0 0 0,1 0 0 0 0,0-1 0 0 0,0 0-1 0 0,1-1 1 0 0,0 0 0 0 0,1 0 0 0 0,0-1 0 0 0,21 11-1 0 0,-11-9-138 0 0,1 0-1 0 0,-1-2 0 0 0,1 0 1 0 0,40 6-1 0 0,-44-11-340 0 0,0-1 0 0 0,0 0 0 0 0,0-1 0 0 0,0-1 1 0 0,-1-1-1 0 0,29-6 0 0 0,-28 3-1435 0 0,0 0 0 0 0,0-1 1 0 0,23-12-1 0 0,-19 6-1549 0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00.33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66 0 4049 0 0,'-6'2'2289'0'0,"-1"-1"0"0"0,0 0 1 0 0,0 0-1 0 0,1-1 0 0 0,-13 0 1 0 0,6 0-2134 0 0,33 7 530 0 0,15-3-605 0 0,0-2 1 0 0,0-1 0 0 0,0-2 0 0 0,37-5-1 0 0,26-1-440 0 0,40 8-1658 0 0,-46 4-2984 0 0,-33-1 809 0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00.7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675 64 168 0 0,'7'-31'4697'0'0,"-7"30"-4184"0"0,0-1-1 0 0,0 1 0 0 0,1-1 0 0 0,-1 0 0 0 0,0 1 0 0 0,0-1 0 0 0,-1 1 0 0 0,1-1 0 0 0,0 0 0 0 0,0 1 0 0 0,-1-1 1 0 0,1 1-1 0 0,-1-1 0 0 0,0 1 0 0 0,1-1 0 0 0,-1 1 0 0 0,-1-2 0 0 0,1 3-305 0 0,1-1 0 0 0,-1 1 0 0 0,0-1 0 0 0,1 1 0 0 0,-1 0-1 0 0,0 0 1 0 0,0-1 0 0 0,1 1 0 0 0,-1 0 0 0 0,0 0 0 0 0,0 0 0 0 0,0 0 0 0 0,1 0 0 0 0,-1 0-1 0 0,0 0 1 0 0,0 0 0 0 0,0 0 0 0 0,1 0 0 0 0,-2 1 0 0 0,-16 5 1380 0 0,17-6-1440 0 0,-27 13 1432 0 0,-41 25 0 0 0,6-2-694 0 0,31-20-600 0 0,-164 91 1209 0 0,169-90-1246 0 0,0 2 0 0 0,1 0 0 0 0,1 2-1 0 0,-39 41 1 0 0,55-51-211 0 0,0 0-1 0 0,1 1 0 0 0,0 0 0 0 0,1 0 0 0 0,0 0 0 0 0,1 1 0 0 0,0 0 1 0 0,1 1-1 0 0,1-1 0 0 0,0 1 0 0 0,1 0 0 0 0,0 0 0 0 0,1 0 1 0 0,0 0-1 0 0,2 0 0 0 0,-1 0 0 0 0,2 0 0 0 0,3 22 0 0 0,-2-29-44 0 0,0 1-1 0 0,1 0 0 0 0,0-1 0 0 0,0 0 1 0 0,1 1-1 0 0,0-1 0 0 0,0-1 0 0 0,0 1 1 0 0,1-1-1 0 0,0 1 0 0 0,1-1 0 0 0,-1-1 1 0 0,1 1-1 0 0,0-1 0 0 0,1 0 0 0 0,-1 0 1 0 0,14 6-1 0 0,7 3-141 0 0,1-1 1 0 0,1-2 0 0 0,38 11-1 0 0,69 16-1858 0 0,-65-24-1175 0 0,0-7-3924 0 0,-26-5 1723 0 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25.15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185 23 512 0 0,'-7'-9'2952'0'0,"-1"-1"4576"0"0,8 9-7416 0 0,1 1 0 0 0,-1 0 1 0 0,0 0-1 0 0,0-1 1 0 0,0 1-1 0 0,1 0 1 0 0,-1 0-1 0 0,0 0 0 0 0,0-1 1 0 0,1 1-1 0 0,-1 0 1 0 0,0 0-1 0 0,0 0 0 0 0,1 0 1 0 0,-1 0-1 0 0,0-1 1 0 0,1 1-1 0 0,-1 0 0 0 0,0 0 1 0 0,0 0-1 0 0,1 0 1 0 0,-1 0-1 0 0,0 0 0 0 0,1 0 1 0 0,-1 0-1 0 0,0 0 1 0 0,1 0-1 0 0,-1 0 0 0 0,0 0 1 0 0,0 0-1 0 0,1 1 1 0 0,-1-1-1 0 0,1 0 0 0 0,12 3 1129 0 0,-10-1-1123 0 0,-1 0 1 0 0,1 1-1 0 0,-1-1 0 0 0,1 1 1 0 0,-1-1-1 0 0,0 1 1 0 0,0 0-1 0 0,0 0 0 0 0,0 0 1 0 0,-1 0-1 0 0,1 0 0 0 0,-1 0 1 0 0,0 0-1 0 0,1 1 0 0 0,-2-1 1 0 0,2 7-1 0 0,0 5 94 0 0,0 1 0 0 0,-1 22 1 0 0,-1-28-85 0 0,0 6-101 0 0,-1-1 0 0 0,0 1 1 0 0,0 0-1 0 0,-2-1 1 0 0,0 0-1 0 0,-1 1 0 0 0,0-1 1 0 0,-1 0-1 0 0,-1-1 0 0 0,0 0 1 0 0,-1 1-1 0 0,-1-2 1 0 0,0 1-1 0 0,-1-1 0 0 0,0-1 1 0 0,-11 12-1 0 0,10-14-487 0 0,0 0 0 0 0,-1-1-1 0 0,-12 8 1 0 0,-37 19-5551 0 0,40-24 3209 0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28.35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27 446 512 0 0,'0'0'129'0'0,"0"0"0"0"0,0-1 0 0 0,0 1 0 0 0,0 0 0 0 0,0 0 0 0 0,-1-1 0 0 0,1 1 0 0 0,0 0 0 0 0,0 0 0 0 0,-1-1 0 0 0,1 1 0 0 0,0 0 0 0 0,0 0 0 0 0,0 0 0 0 0,-1 0 0 0 0,1-1 0 0 0,0 1 0 0 0,-1 0 0 0 0,1 0 1 0 0,0 0-1 0 0,0 0 0 0 0,-1 0 0 0 0,1 0 0 0 0,0 0 0 0 0,-1 0 0 0 0,1 0 0 0 0,0 0 0 0 0,-1 0 0 0 0,1 0 0 0 0,0 0 0 0 0,-1 0 0 0 0,1 0 0 0 0,0 0 0 0 0,0 0 0 0 0,-1 0 0 0 0,1 0 0 0 0,0 0 0 0 0,-1 0 0 0 0,1 0 0 0 0,0 1 0 0 0,0-1 0 0 0,-1 0 0 0 0,1 0 0 0 0,0 0 0 0 0,-1 1 0 0 0,-13 7 3114 0 0,14-8-3160 0 0,0 0 0 0 0,0 1 1 0 0,0-1-1 0 0,0 0 0 0 0,0 0 0 0 0,0 0 0 0 0,0 0 1 0 0,0 0-1 0 0,0 1 0 0 0,0-1 0 0 0,0 0 0 0 0,0 0 1 0 0,0 0-1 0 0,-1 0 0 0 0,1 0 0 0 0,0 1 0 0 0,0-1 1 0 0,0 0-1 0 0,1 0 0 0 0,-1 0 0 0 0,0 0 0 0 0,0 1 1 0 0,0-1-1 0 0,0 0 0 0 0,0 0 0 0 0,0 0 0 0 0,0 0 1 0 0,0 0-1 0 0,0 1 0 0 0,0-1 0 0 0,0 0 0 0 0,0 0 1 0 0,0 0-1 0 0,1 0 0 0 0,-1 0 0 0 0,0 0 0 0 0,0 1 1 0 0,0-1-1 0 0,0 0 0 0 0,0 0 0 0 0,0 0 0 0 0,1 0 1 0 0,9 3 1337 0 0,18-2-854 0 0,-23-1-141 0 0,189-8 1457 0 0,-106 3-1461 0 0,-31 2-191 0 0,0-3 0 0 0,73-15 0 0 0,-88 11-144 0 0,71-20 141 0 0,-97 24-184 0 0,0 0 0 0 0,0-1 1 0 0,-1 0-1 0 0,25-17 0 0 0,-36 22-42 0 0,-1-1 1 0 0,0 1-1 0 0,0-1 0 0 0,0 0 1 0 0,0 0-1 0 0,-1 0 1 0 0,1 0-1 0 0,-1-1 0 0 0,1 1 1 0 0,-1-1-1 0 0,0 1 0 0 0,-1-1 1 0 0,1 0-1 0 0,-1 1 0 0 0,1-1 1 0 0,-1 0-1 0 0,0 0 0 0 0,-1 0 1 0 0,1 0-1 0 0,-1-8 0 0 0,0 5 7 0 0,-1 1 0 0 0,0 0 0 0 0,0-1 0 0 0,0 1 0 0 0,-1 0-1 0 0,0 0 1 0 0,0 0 0 0 0,-1 0 0 0 0,0 1 0 0 0,0-1-1 0 0,0 1 1 0 0,-8-10 0 0 0,2 4-1 0 0,0 0 0 0 0,-1 1 0 0 0,-1 1-1 0 0,0-1 1 0 0,0 1 0 0 0,-1 1 0 0 0,1 0-1 0 0,-2 1 1 0 0,-17-8 0 0 0,7 6 85 0 0,0 1-1 0 0,-1 1 1 0 0,0 1 0 0 0,-38-5 0 0 0,6 3 59 0 0,21 1 90 0 0,-1 3 0 0 0,1 1 0 0 0,-52 1 0 0 0,69 5-133 0 0,1 1-1 0 0,0 0 1 0 0,0 1 0 0 0,1 1 0 0 0,-1 1-1 0 0,1 0 1 0 0,1 1 0 0 0,-21 13 0 0 0,28-16-23 0 0,1 1-1 0 0,0-1 1 0 0,0 1 0 0 0,1 0 0 0 0,0 1 0 0 0,0 0-1 0 0,0 0 1 0 0,1 0 0 0 0,0 0 0 0 0,0 1 0 0 0,1 0 0 0 0,0 0-1 0 0,0 0 1 0 0,1 1 0 0 0,-2 8 0 0 0,-1 6 111 0 0,2 0 1 0 0,1 1-1 0 0,1 0 1 0 0,0 34-1 0 0,6 43 333 0 0,17 108-1 0 0,-6-22-293 0 0,-8-67-88 0 0,-5-79-73 0 0,-2-29-22 0 0,0 0 0 0 0,1 0-1 0 0,1-1 1 0 0,-1 1 0 0 0,2 0 0 0 0,0-1 0 0 0,4 12 0 0 0,-6-21-47 0 0,-1-1 0 0 0,1 0 1 0 0,0 1-1 0 0,-1-1 0 0 0,1 0 0 0 0,0 0 1 0 0,0 0-1 0 0,0 0 0 0 0,0 0 1 0 0,0 0-1 0 0,0 0 0 0 0,0 0 1 0 0,0 0-1 0 0,0 0 0 0 0,2 0 0 0 0,-2-1-2 0 0,-1 1 0 0 0,1-1 0 0 0,0 0 0 0 0,0 0 0 0 0,0 0 0 0 0,0 0 0 0 0,0 0 0 0 0,0 0 0 0 0,-1 0 0 0 0,1 0 0 0 0,0 0 0 0 0,0 0 0 0 0,0 0 0 0 0,0 0 0 0 0,0-1 0 0 0,0 1 0 0 0,-1 0 0 0 0,2-1 0 0 0,0-1-3 0 0,1 1 0 0 0,-1-1 0 0 0,0 0 0 0 0,0 1 0 0 0,-1-1 0 0 0,1 0 0 0 0,0 0 0 0 0,0 0 0 0 0,-1 0 0 0 0,0-1 0 0 0,1 1 0 0 0,-1 0-1 0 0,0-1 1 0 0,1-2 0 0 0,5-23-55 0 0,-1-1 0 0 0,-1 1 0 0 0,-1-1 0 0 0,-1-46 0 0 0,-1 32-11 0 0,7-45 0 0 0,-8 82 63 0 0,0 0 0 0 0,1 0 0 0 0,0 0 0 0 0,0 1 0 0 0,0-1 0 0 0,1 0 0 0 0,-1 1 0 0 0,2 0 0 0 0,5-9 0 0 0,-8 12-2 0 0,1 0 0 0 0,-1 1-1 0 0,1-1 1 0 0,-1 1 0 0 0,1 0 0 0 0,0-1 0 0 0,0 1 0 0 0,-1 0-1 0 0,1 0 1 0 0,0 0 0 0 0,0 0 0 0 0,0 0 0 0 0,0 1 0 0 0,0-1-1 0 0,0 0 1 0 0,1 1 0 0 0,-1 0 0 0 0,0-1 0 0 0,0 1 0 0 0,0 0-1 0 0,0 0 1 0 0,0 0 0 0 0,1 0 0 0 0,-1 1 0 0 0,0-1 0 0 0,0 1-1 0 0,0-1 1 0 0,0 1 0 0 0,0 0 0 0 0,3 1 0 0 0,4 3 0 0 0,-1 0 0 0 0,1 0 0 0 0,-1 1-1 0 0,0 0 1 0 0,-1 1 0 0 0,0 0 0 0 0,0 0 0 0 0,7 9 0 0 0,45 70 56 0 0,-42-58-16 0 0,5 5-25 0 0,6 9 35 0 0,38 80 1 0 0,-56-90-99 0 0,-8-26 0 0 0,-1 1 1 0 0,1-1 0 0 0,1 1 0 0 0,3 6 0 0 0,-6-12-39 0 0,1 0 0 0 0,0-1 1 0 0,0 1-1 0 0,-1 0 0 0 0,1-1 1 0 0,0 1-1 0 0,0-1 0 0 0,0 1 1 0 0,0-1-1 0 0,0 1 0 0 0,0-1 1 0 0,0 1-1 0 0,0-1 0 0 0,0 0 1 0 0,0 0-1 0 0,0 1 1 0 0,0-1-1 0 0,0 0 0 0 0,0 0 1 0 0,0 0-1 0 0,0 0 0 0 0,0 0 1 0 0,0 0-1 0 0,0-1 0 0 0,0 1 1 0 0,0 0-1 0 0,0 0 0 0 0,2-2 1 0 0,32-12-3311 0 0,-28 10 2321 0 0,38-17-4820 0 0,-20 8 2885 0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28.9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450 258 8 0 0,'16'-15'1145'0'0,"-6"6"903"0"0,16-21 0 0 0,-23 26-1673 0 0,0 0 1 0 0,0-1 0 0 0,0 0-1 0 0,-1 0 1 0 0,0 0 0 0 0,0 0-1 0 0,0 0 1 0 0,1-6 0 0 0,0-5 897 0 0,0 1 1 0 0,1-27-1 0 0,-4 37-1005 0 0,0 1 0 0 0,0 0 1 0 0,-1-1-1 0 0,1 1 0 0 0,-1 0 1 0 0,0-1-1 0 0,0 1 0 0 0,0 0 0 0 0,-1 0 1 0 0,0 0-1 0 0,1 0 0 0 0,-1 0 1 0 0,-1 0-1 0 0,-3-5 0 0 0,4 7-155 0 0,0 1-1 0 0,0-1 1 0 0,0 1 0 0 0,0 0-1 0 0,0 0 1 0 0,0 0 0 0 0,0 0-1 0 0,0 0 1 0 0,-1 1 0 0 0,1-1-1 0 0,0 0 1 0 0,0 1 0 0 0,-1 0-1 0 0,1-1 1 0 0,-4 1 0 0 0,-3 0 143 0 0,0 1 0 0 0,-13 1 0 0 0,8 0-52 0 0,1 2-1 0 0,0-1 0 0 0,0 2 0 0 0,-16 7 0 0 0,-49 28 384 0 0,62-30-496 0 0,-17 7 170 0 0,1 2 1 0 0,1 1-1 0 0,1 2 1 0 0,-35 31-1 0 0,58-45-204 0 0,-1 0 0 0 0,1 0-1 0 0,1 1 1 0 0,0 0 0 0 0,0 0 0 0 0,1 1-1 0 0,0-1 1 0 0,-7 20 0 0 0,11-25-46 0 0,-1 0-1 0 0,1 0 1 0 0,0 0 0 0 0,1 1 0 0 0,-1-1 0 0 0,1 0 0 0 0,0 1-1 0 0,0-1 1 0 0,0 0 0 0 0,1 1 0 0 0,-1-1 0 0 0,1 0 0 0 0,0 0-1 0 0,0 0 1 0 0,1 1 0 0 0,-1-1 0 0 0,1 0 0 0 0,0 0 0 0 0,0-1-1 0 0,0 1 1 0 0,0 0 0 0 0,1-1 0 0 0,0 1 0 0 0,5 4 0 0 0,0-1-17 0 0,0-1 0 0 0,1 0-1 0 0,0 0 1 0 0,0-1 0 0 0,0 0 0 0 0,1 0 0 0 0,0-1 0 0 0,0-1 0 0 0,0 0 0 0 0,0 0 0 0 0,11 1 0 0 0,18 2-203 0 0,62 1 0 0 0,-88-7 137 0 0,179-1-3475 0 0,-134-4-1268 0 0,74-15 1 0 0,-73 7 2070 0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30.93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90 181 512 0 0,'-16'-4'267'0'0,"16"4"-185"0"0,-1 0 0 0 0,1 0 0 0 0,0 0 0 0 0,-1 0-1 0 0,1 0 1 0 0,0 0 0 0 0,0 0 0 0 0,-1-1 0 0 0,1 1-1 0 0,0 0 1 0 0,0 0 0 0 0,-1 0 0 0 0,1-1 0 0 0,0 1-1 0 0,0 0 1 0 0,0 0 0 0 0,-1-1 0 0 0,1 1 0 0 0,0 0-1 0 0,0 0 1 0 0,0-1 0 0 0,0 1 0 0 0,0 0-1 0 0,0-1 1 0 0,-1 1 0 0 0,1 0 0 0 0,0 0 0 0 0,0-1-1 0 0,0 1 1 0 0,0 0 0 0 0,0-1 0 0 0,0 1 0 0 0,0 0-1 0 0,0-1 1 0 0,0 1 0 0 0,1 0 0 0 0,-1-1 0 0 0,0 1-1 0 0,0 0 1 0 0,0 0 0 0 0,0-1 0 0 0,0 1 0 0 0,0 0-1 0 0,1 0 1 0 0,-1-1 0 0 0,0 1 0 0 0,0 0-1 0 0,0 0 1 0 0,1-1 0 0 0,-1 1 0 0 0,0 0 0 0 0,1 0-1 0 0,23-22 3875 0 0,-23 21-3799 0 0,-1 1-1 0 0,0-1 1 0 0,1 0-1 0 0,-1 0 1 0 0,1 1 0 0 0,-1-1-1 0 0,0 0 1 0 0,0 0 0 0 0,0 0-1 0 0,1 0 1 0 0,-1 0-1 0 0,0 1 1 0 0,0-1 0 0 0,0 0-1 0 0,0 0 1 0 0,0 0 0 0 0,-1 0-1 0 0,1 0 1 0 0,0 1-1 0 0,0-1 1 0 0,0 0 0 0 0,-1 0-1 0 0,1 0 1 0 0,-1 1 0 0 0,1-1-1 0 0,0 0 1 0 0,-1 0-1 0 0,1 1 1 0 0,-1-1 0 0 0,0 0-1 0 0,1 1 1 0 0,-2-2 0 0 0,1 1 174 0 0,1 0 1 0 0,-1 0-1 0 0,0 0 1 0 0,0 0 0 0 0,1 0-1 0 0,-1 0 1 0 0,1-1 0 0 0,-1 1-1 0 0,1 0 1 0 0,-1-2-1 0 0,2 3-276 0 0,-1 0 0 0 0,0 0-1 0 0,1 0 1 0 0,-1 1 0 0 0,0-1-1 0 0,1 0 1 0 0,-1 0 0 0 0,0 0-1 0 0,0 0 1 0 0,1 0-1 0 0,-1 1 1 0 0,0-1 0 0 0,0 0-1 0 0,1 0 1 0 0,-1 0 0 0 0,0 1-1 0 0,0-1 1 0 0,0 0 0 0 0,1 0-1 0 0,-1 0 1 0 0,0 1-1 0 0,0-1 1 0 0,0 0 0 0 0,0 1-1 0 0,0-1 1 0 0,1 0 0 0 0,-1 0-1 0 0,0 1 1 0 0,0-1 0 0 0,0 1-1 0 0,1 19 355 0 0,0 0 0 0 0,-1 1 0 0 0,-1-1 0 0 0,-5 28 1 0 0,3-27-215 0 0,-2 21 34 0 0,-2 0 0 0 0,-2-1-1 0 0,-2 0 1 0 0,-2-1 0 0 0,-20 45 0 0 0,32-83-206 0 0,0 1 1 0 0,0-1-1 0 0,1 0 0 0 0,-1 1 0 0 0,0-1 0 0 0,1 1 0 0 0,-1 4 1 0 0,17-26 102 0 0,-5-3-108 0 0,-1 0-1 0 0,-1 0 1 0 0,-1-1 0 0 0,-1 0-1 0 0,7-38 1 0 0,-11 18-9 0 0,-1-1-1 0 0,-3 1 1 0 0,-6-52 0 0 0,2 37 42 0 0,5 56-42 0 0,0-12-5 0 0,0 14 2 0 0,0 0 0 0 0,0-1 0 0 0,0 1 0 0 0,0 0 1 0 0,0-1-1 0 0,0 1 0 0 0,0 0 0 0 0,0-1 0 0 0,0 1 1 0 0,0 0-1 0 0,0-1 0 0 0,0 1 0 0 0,0 0 0 0 0,0-1 1 0 0,1 1-1 0 0,-1 0 0 0 0,0 0 0 0 0,0-1 0 0 0,0 1 1 0 0,0 0-1 0 0,1 0 0 0 0,-1-1 0 0 0,0 1 0 0 0,0 0 1 0 0,1 0-1 0 0,-1 0 0 0 0,0-1 0 0 0,0 1 0 0 0,1 0 1 0 0,-1 0-1 0 0,1 0 0 0 0,-1 0 4 0 0,1 0 0 0 0,0 1 1 0 0,-1-1-1 0 0,1 1 0 0 0,0 0 0 0 0,-1-1 0 0 0,1 1 1 0 0,-1-1-1 0 0,1 1 0 0 0,-1 0 0 0 0,1-1 0 0 0,-1 1 1 0 0,1 0-1 0 0,-1 0 0 0 0,0-1 0 0 0,1 2 0 0 0,6 16 109 0 0,-6-16-87 0 0,32 102 187 0 0,-23-68-138 0 0,2 0 0 0 0,31 68 0 0 0,-15-45 37 0 0,-23-45-99 0 0,1 0-1 0 0,0-1 1 0 0,1 0-1 0 0,1 0 1 0 0,0-1-1 0 0,16 20 1 0 0,-22-30-17 0 0,0-1 0 0 0,1 1 0 0 0,-1-1 0 0 0,0 0 0 0 0,0 0 0 0 0,1 0 1 0 0,-1 0-1 0 0,1 0 0 0 0,-1 0 0 0 0,1-1 0 0 0,-1 1 0 0 0,1-1 0 0 0,-1 1 1 0 0,1-1-1 0 0,-1 0 0 0 0,1 0 0 0 0,-1 0 0 0 0,1-1 0 0 0,0 1 0 0 0,-1 0 0 0 0,1-1 1 0 0,-1 0-1 0 0,5-1 0 0 0,6-3 4 0 0,-1-1 1 0 0,1 0-1 0 0,13-9 1 0 0,-19 11-7 0 0,14-10 8 0 0,0-1 0 0 0,-1 0 0 0 0,-1-2 0 0 0,-1 0 0 0 0,26-31 0 0 0,-36 37-8 0 0,-1 0 0 0 0,0 0 1 0 0,-1 0-1 0 0,0-1 0 0 0,-1 1 0 0 0,0-2 1 0 0,-1 1-1 0 0,0 0 0 0 0,4-25 0 0 0,-4 4 16 0 0,-1-1 1 0 0,-1-53-1 0 0,-2 77-16 0 0,-1 0 0 0 0,0-1 0 0 0,-1 1 1 0 0,0 0-1 0 0,-6-16 0 0 0,8 24 0 0 0,-1 0 1 0 0,0 0-1 0 0,0 0 1 0 0,0 0-1 0 0,0 0 1 0 0,-1 0-1 0 0,1 0 1 0 0,0 1-1 0 0,-1-1 1 0 0,1 1-1 0 0,-1-1 1 0 0,1 1-1 0 0,-1-1 1 0 0,-3 0-1 0 0,4 1 1 0 0,-1 0 1 0 0,0 1-1 0 0,1 0 0 0 0,-1-1 0 0 0,0 1 0 0 0,1 0 1 0 0,-1 0-1 0 0,0 0 0 0 0,0 0 0 0 0,1 0 0 0 0,-1 0 0 0 0,0 0 1 0 0,0 1-1 0 0,1-1 0 0 0,-1 1 0 0 0,0-1 0 0 0,1 1 1 0 0,-1 0-1 0 0,1 0 0 0 0,-4 1 0 0 0,-1 2-17 0 0,0 0 1 0 0,0 1-1 0 0,0 0 0 0 0,1 0 1 0 0,-1 0-1 0 0,1 0 0 0 0,0 1 0 0 0,-4 7 1 0 0,6-10-42 0 0,1 0 1 0 0,0 1-1 0 0,0 0 0 0 0,0 0 1 0 0,0-1-1 0 0,1 1 1 0 0,0 0-1 0 0,-1 0 0 0 0,1 1 1 0 0,1-1-1 0 0,-1 0 1 0 0,0 0-1 0 0,1 0 0 0 0,0 0 1 0 0,1 9-1 0 0,0-11-152 0 0,0 1 0 0 0,0-1-1 0 0,0 1 1 0 0,0-1 0 0 0,0 0-1 0 0,1 0 1 0 0,-1 1 0 0 0,1-1 0 0 0,0 0-1 0 0,-1 0 1 0 0,1-1 0 0 0,0 1-1 0 0,0 0 1 0 0,0-1 0 0 0,1 1 0 0 0,3 2-1 0 0,4 1-1941 0 0,1 0-1 0 0,14 5 1 0 0,-24-9 1857 0 0,23 6-2079 0 0,0 0 173 0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1.15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106 74 512 0 0,'0'0'25'0'0,"0"0"0"0"0,0 0 0 0 0,1-1 0 0 0,-1 1 0 0 0,0 0 1 0 0,0 0-1 0 0,0 0 0 0 0,0-1 0 0 0,1 1 0 0 0,-1 0 0 0 0,0 0 0 0 0,0-1 0 0 0,0 1 0 0 0,0 0 0 0 0,0-1 0 0 0,0 1 0 0 0,0 0 0 0 0,0 0 0 0 0,0-1 0 0 0,0 1 1 0 0,0 0-1 0 0,0-1 0 0 0,0 1 0 0 0,0 0 0 0 0,0-1 0 0 0,0 1 0 0 0,0 0 0 0 0,0 0 0 0 0,0-1 0 0 0,0 1 0 0 0,0 0 0 0 0,-1 0 0 0 0,1-1 0 0 0,0 1 1 0 0,0 0-1 0 0,0 0 0 0 0,0-1 0 0 0,-1 1 0 0 0,-11-10 4281 0 0,10 10-3893 0 0,1-1 0 0 0,-1 0 1 0 0,1 0-1 0 0,0 1 1 0 0,0-1-1 0 0,0 0 1 0 0,-1 0-1 0 0,1 0 1 0 0,0-1-1 0 0,0 1 0 0 0,0 0 1 0 0,-1-3-1 0 0,2 4-245 0 0,0-1 0 0 0,-1 0 0 0 0,1 1 0 0 0,0-1 0 0 0,0 0 0 0 0,0 1 0 0 0,0-1 0 0 0,0 0 0 0 0,0 1 0 0 0,0-1 0 0 0,0 0 0 0 0,0 1 0 0 0,0-1 0 0 0,0 0 0 0 0,1 1 0 0 0,-1-1-1 0 0,0 1 1 0 0,0-1 0 0 0,1 0 0 0 0,-1 1 0 0 0,0-1 0 0 0,1 0 0 0 0,3-5 1082 0 0,-15 11 1996 0 0,-4 7-2365 0 0,2-1-229 0 0,11-10-538 0 0,0 1 1 0 0,1-1 0 0 0,-1 0 0 0 0,0 1-1 0 0,1-1 1 0 0,-1 1 0 0 0,1 0 0 0 0,0-1-1 0 0,0 1 1 0 0,-1 0 0 0 0,1 0 0 0 0,0 0-1 0 0,0 0 1 0 0,1 0 0 0 0,-1 0 0 0 0,0 0 0 0 0,1 0-1 0 0,-1 0 1 0 0,1 0 0 0 0,0 0 0 0 0,-1 1-1 0 0,1 1 1 0 0,-1 10 211 0 0,0 0-1 0 0,-6 21 0 0 0,0 10-77 0 0,5-26-198 0 0,1-1 0 0 0,1 1 0 0 0,0-1 0 0 0,2 1 0 0 0,3 18 0 0 0,-2-26-46 0 0,-1 1-1 0 0,2-1 0 0 0,-1-1 1 0 0,2 1-1 0 0,-1 0 0 0 0,1-1 1 0 0,1 0-1 0 0,0 0 0 0 0,10 12 1 0 0,-12-18-12 0 0,0 0 1 0 0,0 0 0 0 0,1 0 0 0 0,-1-1-1 0 0,1 0 1 0 0,0 0 0 0 0,0 0 0 0 0,0 0-1 0 0,1-1 1 0 0,-1 0 0 0 0,0 0-1 0 0,1 0 1 0 0,0-1 0 0 0,-1 1 0 0 0,1-1-1 0 0,0-1 1 0 0,7 1 0 0 0,0-1-4 0 0,-1 0 0 0 0,0-1 0 0 0,0-1 0 0 0,0 0 0 0 0,0-1 0 0 0,-1 0 0 0 0,16-6 0 0 0,-21 7 13 0 0,0-1-1 0 0,0 0 1 0 0,-1 0 0 0 0,1 0-1 0 0,-1-1 1 0 0,1 1 0 0 0,-1-2-1 0 0,0 1 1 0 0,-1 0 0 0 0,1-1-1 0 0,-1 0 1 0 0,0 0 0 0 0,5-8-1 0 0,-6 8 10 0 0,0 0 0 0 0,-1-1-1 0 0,0 1 1 0 0,0-1 0 0 0,-1 1 0 0 0,1-1-1 0 0,-1 1 1 0 0,0-1 0 0 0,-1 0-1 0 0,1 0 1 0 0,-1 1 0 0 0,-1-1 0 0 0,1 0-1 0 0,-1 0 1 0 0,-1-8 0 0 0,-9-31 35 0 0,-4-58 1 0 0,14 88-28 0 0,0 0 0 0 0,1 1 0 0 0,1-1 0 0 0,0 0 0 0 0,1 1 0 0 0,0-1 0 0 0,1 1 0 0 0,6-17 0 0 0,-8 30-28 0 0,-1 0 6 0 0,0 1 0 0 0,0-1 0 0 0,0 0 0 0 0,0 1 0 0 0,0-1 0 0 0,1 0 0 0 0,-1 1 1 0 0,0-1-1 0 0,0 1 0 0 0,1-1 0 0 0,-1 1 0 0 0,0-1 0 0 0,1 0 0 0 0,-1 1 0 0 0,1 0 0 0 0,-1-1 0 0 0,1 1 1 0 0,-1-1-1 0 0,1 1 0 0 0,-1-1 0 0 0,1 1 0 0 0,-1 0 0 0 0,2-1 0 0 0,-2 1 2 0 0,0 1 0 0 0,0-1-1 0 0,0 0 1 0 0,1 1 0 0 0,-1-1 0 0 0,0 0-1 0 0,0 1 1 0 0,0-1 0 0 0,0 0 0 0 0,0 1-1 0 0,0-1 1 0 0,1 0 0 0 0,-1 1-1 0 0,0-1 1 0 0,0 0 0 0 0,0 1 0 0 0,0-1-1 0 0,0 1 1 0 0,0-1 0 0 0,-1 0 0 0 0,1 1-1 0 0,0-1 1 0 0,0 0 0 0 0,0 1 0 0 0,0-1-1 0 0,0 1 1 0 0,-4 13-64 0 0,4-12 48 0 0,-3 8-70 0 0,-11 56-655 0 0,12-56-530 0 0,2-1 1 0 0,-1 16-1 0 0,1-22 507 0 0,1 1-1 0 0,-1-1 1 0 0,1 1-1 0 0,0-1 1 0 0,2 7-1 0 0,3 3-906 0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1.74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55 60 112 0 0,'-5'-13'2175'0'0,"2"8"-307"0"0,1 0 0 0 0,0 0 0 0 0,0-1 1 0 0,0 1-1 0 0,1 0 0 0 0,-1-10 1 0 0,-3 41 2441 0 0,-2 67-2254 0 0,-4 55-521 0 0,3-73-939 0 0,4 100-1 0 0,4-173-607 0 0,3 44-68 0 0,-2-43 57 0 0,0 1 0 0 0,-1-1 0 0 0,1 1 0 0 0,0-1 0 0 0,1 0 0 0 0,-1 1 0 0 0,1-1 0 0 0,-1 0 0 0 0,1 0 0 0 0,2 4 0 0 0,-3-7-32 0 0,-1 1 0 0 0,1-1 0 0 0,-1 1 0 0 0,1-1 0 0 0,-1 1 0 0 0,1-1 0 0 0,-1 1 0 0 0,1-1 0 0 0,0 0 0 0 0,-1 1 0 0 0,1-1 0 0 0,0 0 0 0 0,-1 1 0 0 0,1-1 0 0 0,0 0 1 0 0,-1 0-1 0 0,1 1 0 0 0,0-1 0 0 0,-1 0 0 0 0,1 0 0 0 0,0 0 0 0 0,0 0 0 0 0,-1 0 0 0 0,1 0 0 0 0,0 0 0 0 0,0-1 0 0 0,-1 1 0 0 0,1 0 0 0 0,0 0 0 0 0,-1 0 0 0 0,1-1 0 0 0,0 1 0 0 0,-1 0 0 0 0,1-1 0 0 0,0 1 0 0 0,-1-1 0 0 0,1 1 0 0 0,-1 0 0 0 0,1-1 1 0 0,0-1-1 0 0,3-1-1082 0 0,-1-1 1 0 0,1-1 0 0 0,-1 1 0 0 0,4-7 0 0 0,-4 6-303 0 0,4-7-1802 0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2.32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78 151 2112 0 0,'-31'-4'8049'0'0,"-13"-6"-1680"0"0,44 10-6349 0 0,0 0 0 0 0,0 0-1 0 0,0 0 1 0 0,0 0-1 0 0,0 0 1 0 0,0 0 0 0 0,-1 0-1 0 0,1 0 1 0 0,0 0 0 0 0,0 0-1 0 0,0 0 1 0 0,0 0 0 0 0,0 0-1 0 0,0 0 1 0 0,0 0 0 0 0,0 0-1 0 0,0 0 1 0 0,-1 0 0 0 0,1 0-1 0 0,0-1 1 0 0,0 1 0 0 0,0 0-1 0 0,0 0 1 0 0,0 0 0 0 0,0 0-1 0 0,0 0 1 0 0,0 0 0 0 0,0 0-1 0 0,0 0 1 0 0,0 0 0 0 0,0-1-1 0 0,0 1 1 0 0,0 0 0 0 0,0 0-1 0 0,0 0 1 0 0,0 0 0 0 0,0 0-1 0 0,0 0 1 0 0,0 0 0 0 0,0-1-1 0 0,0 1 1 0 0,0 0-1 0 0,4-5 304 0 0,10-6-301 0 0,-12 9 52 0 0,14-9-28 0 0,1 1-1 0 0,28-13 0 0 0,-23 12-75 0 0,-1 1 55 0 0,0 1 0 0 0,1 0 0 0 0,1 1 0 0 0,-1 2 0 0 0,1 0 0 0 0,0 2 0 0 0,0 0 0 0 0,37-1 0 0 0,-57 5-26 0 0,0 1-1 0 0,0-1 1 0 0,-1 0-1 0 0,1 0 1 0 0,0 1-1 0 0,0 0 1 0 0,-1 0-1 0 0,1-1 1 0 0,0 1-1 0 0,-1 1 1 0 0,1-1-1 0 0,-1 0 1 0 0,0 1-1 0 0,1-1 1 0 0,3 5-1 0 0,-3-3 11 0 0,0 0-1 0 0,-1 0 1 0 0,1 0-1 0 0,-1 1 1 0 0,0-1-1 0 0,0 1 1 0 0,0-1-1 0 0,-1 1 1 0 0,3 7-1 0 0,-1 5 8 0 0,0 0-1 0 0,-1 0 1 0 0,-1 0-1 0 0,0 22 0 0 0,-1-34-25 0 0,0 7 14 0 0,-1 0 0 0 0,0 0-1 0 0,0 0 1 0 0,-1 0-1 0 0,0 0 1 0 0,-1 0 0 0 0,0-1-1 0 0,-9 19 1 0 0,9-23 5 0 0,-1 0-1 0 0,0 0 0 0 0,0 0 1 0 0,0 0-1 0 0,-1 0 0 0 0,0-1 1 0 0,0 0-1 0 0,0 0 1 0 0,-1-1-1 0 0,0 1 0 0 0,0-1 1 0 0,0 0-1 0 0,0-1 1 0 0,-10 5-1 0 0,-69 22 246 0 0,33-13 109 0 0,31-10-169 0 0,-1 0-1 0 0,-32 4 1 0 0,54-11-193 0 0,0 0 1 0 0,0 0-1 0 0,0 0 1 0 0,0 0-1 0 0,0 0 1 0 0,0 0 0 0 0,0 0-1 0 0,0 0 1 0 0,-1 0-1 0 0,1 0 1 0 0,0 0 0 0 0,0 0-1 0 0,0 0 1 0 0,0 0-1 0 0,0 1 1 0 0,0-1 0 0 0,0 0-1 0 0,0 0 1 0 0,0 0-1 0 0,0 0 1 0 0,0 0 0 0 0,0 0-1 0 0,0 0 1 0 0,0 0-1 0 0,0 0 1 0 0,0 0 0 0 0,0 0-1 0 0,0 1 1 0 0,0-1-1 0 0,0 0 1 0 0,0 0 0 0 0,0 0-1 0 0,0 0 1 0 0,0 0-1 0 0,0 0 1 0 0,1 0-1 0 0,-1 0 1 0 0,0 0 0 0 0,0 0-1 0 0,0 0 1 0 0,0 0-1 0 0,0 0 1 0 0,0 0 0 0 0,0 1-1 0 0,0-1 1 0 0,0 0-1 0 0,0 0 1 0 0,0 0 0 0 0,0 0-1 0 0,0 0 1 0 0,0 0-1 0 0,0 0 1 0 0,1 0 0 0 0,-1 0-1 0 0,0 0 1 0 0,0 0-1 0 0,0 0 1 0 0,0 0 0 0 0,0 0-1 0 0,0 0 1 0 0,0 0-1 0 0,0 0 1 0 0,0 0 0 0 0,0 0-1 0 0,0 0 1 0 0,1 0-1 0 0,10 6-19 0 0,21 9-44 0 0,-25-12 128 0 0,10 6-87 0 0,-2 0 1 0 0,1 1 0 0 0,-2 1 0 0 0,1 0 0 0 0,-1 1 0 0 0,-1 0 0 0 0,0 1 0 0 0,-1 1 0 0 0,0 0 0 0 0,-1 1 0 0 0,-1 0-1 0 0,0 0 1 0 0,-1 1 0 0 0,9 22 0 0 0,-14-29 89 0 0,1 1-1 0 0,0-1 1 0 0,0 0-1 0 0,1 0 1 0 0,0 0 0 0 0,8 8-1 0 0,-11-14-185 0 0,-1-1 1 0 0,1 0-1 0 0,0 0 0 0 0,0 0 1 0 0,0 0-1 0 0,0 0 0 0 0,0 0 0 0 0,0-1 1 0 0,6 2-1 0 0,-7-2-302 0 0,1-1-1 0 0,0 1 1 0 0,-1-1 0 0 0,1 0-1 0 0,0 0 1 0 0,-1 0 0 0 0,1 0 0 0 0,0 0-1 0 0,-1-1 1 0 0,1 1 0 0 0,0-1-1 0 0,-1 1 1 0 0,6-3 0 0 0,2-2-2222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23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13 109 3889 0 0,'-9'-6'10650'0'0,"5"4"-8601"0"0,5 9-2097 0 0,2 10 173 0 0,-1 0 1 0 0,-1 0 0 0 0,-2 25 0 0 0,1 6 843 0 0,20 115 3277 0 0,-8-90-3687 0 0,-11-51-509 0 0,-1-22-49 0 0,0 1 0 0 0,0-1-1 0 0,0 0 1 0 0,0 0-1 0 0,0 0 1 0 0,0 0-1 0 0,0 0 1 0 0,0 0 0 0 0,0 0-1 0 0,0 0 1 0 0,0 0-1 0 0,0 0 1 0 0,0 0-1 0 0,0 1 1 0 0,0-1 0 0 0,0 0-1 0 0,-1 0 1 0 0,1 0-1 0 0,0 0 1 0 0,0 0-1 0 0,0 0 1 0 0,0 0 0 0 0,0 0-1 0 0,0 0 1 0 0,0 0-1 0 0,0 0 1 0 0,0 0-1 0 0,0 0 1 0 0,0 0 0 0 0,0 0-1 0 0,0 0 1 0 0,0 1-1 0 0,0-1 1 0 0,-1 0 0 0 0,1 0-1 0 0,0 0 1 0 0,0 0-1 0 0,0 0 1 0 0,0 0-1 0 0,0 0 1 0 0,0 0 0 0 0,0 0-1 0 0,0 0 1 0 0,0 0-1 0 0,0 0 1 0 0,-1 0-1 0 0,1 0 1 0 0,0 0 0 0 0,0 0-1 0 0,0 0 1 0 0,0-1-1 0 0,0 1 1 0 0,0 0-1 0 0,0 0 1 0 0,0 0 0 0 0,-6-10 1 0 0,3-1 11 0 0,0-1 1 0 0,1 1-1 0 0,0-1 0 0 0,1 1 0 0 0,1-1 0 0 0,1-21 1 0 0,-1 9 12 0 0,1-3-31 0 0,1-1-1 0 0,1 0 1 0 0,1 0 0 0 0,2 1-1 0 0,0 0 1 0 0,2 0 0 0 0,1 1-1 0 0,19-37 1 0 0,-25 55-1 0 0,2 1 1 0 0,-1 0-1 0 0,1 0 0 0 0,0 0 1 0 0,1 0-1 0 0,-1 1 0 0 0,1 0 1 0 0,0 0-1 0 0,15-10 0 0 0,-18 14 10 0 0,0 0 1 0 0,1 1-1 0 0,-1-1 0 0 0,1 1 0 0 0,-1-1 0 0 0,1 1 1 0 0,-1 0-1 0 0,1 0 0 0 0,0 1 0 0 0,0-1 0 0 0,0 1 1 0 0,-1 0-1 0 0,1 0 0 0 0,0 0 0 0 0,0 0 0 0 0,0 1 0 0 0,-1-1 1 0 0,1 1-1 0 0,0 0 0 0 0,-1 0 0 0 0,1 1 0 0 0,0-1 1 0 0,-1 1-1 0 0,6 3 0 0 0,7 7 27 0 0,-1 0 1 0 0,0 1-1 0 0,-1 0 1 0 0,0 2 0 0 0,14 19-1 0 0,-14-18-27 0 0,14 18-1 0 0,-1 2-1 0 0,-2 1 0 0 0,25 48 1 0 0,-33-51-409 0 0,-8-14 463 0 0,1-1 0 0 0,18 26 0 0 0,-23-39-479 0 0,0 0 0 0 0,0 0-1 0 0,0-1 1 0 0,8 6 0 0 0,-8-8-369 0 0,-1 0 0 0 0,1 0 1 0 0,0 0-1 0 0,0 0 1 0 0,1-1-1 0 0,7 3 0 0 0,1-2-1581 0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3.76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88 36 512 0 0,'-2'-3'670'0'0,"0"0"0"0"0,0 0 0 0 0,0 1-1 0 0,-1-1 1 0 0,1 1 0 0 0,-1-1 0 0 0,1 1 0 0 0,-1 0-1 0 0,0 0 1 0 0,0 0 0 0 0,0 1 0 0 0,-4-3 0 0 0,5 3-365 0 0,0 1 1 0 0,1-1 0 0 0,-1 1 0 0 0,0-1 0 0 0,0 1-1 0 0,1 0 1 0 0,-1-1 0 0 0,0 1 0 0 0,0 0 0 0 0,0 0-1 0 0,1 1 1 0 0,-1-1 0 0 0,0 0 0 0 0,0 0 0 0 0,1 1-1 0 0,-1-1 1 0 0,0 1 0 0 0,1 0 0 0 0,-1-1 0 0 0,0 1-1 0 0,1 0 1 0 0,-1 0 0 0 0,1 0 0 0 0,-1 0 0 0 0,-2 3-1 0 0,4-4-228 0 0,0 1-1 0 0,-1-1 1 0 0,1 1 0 0 0,0-1-1 0 0,-1 1 1 0 0,1-1-1 0 0,0 1 1 0 0,0-1 0 0 0,0 1-1 0 0,-1-1 1 0 0,1 1-1 0 0,0-1 1 0 0,0 1-1 0 0,0-1 1 0 0,0 1 0 0 0,0-1-1 0 0,0 1 1 0 0,0-1-1 0 0,0 1 1 0 0,0 0-1 0 0,0-1 1 0 0,0 1 0 0 0,0-1-1 0 0,1 1 1 0 0,-1-1-1 0 0,0 1 1 0 0,0-1-1 0 0,0 1 1 0 0,1-1 0 0 0,-1 1-1 0 0,0-1 1 0 0,1 1-1 0 0,-1-1 1 0 0,0 0-1 0 0,1 1 1 0 0,-1-1 0 0 0,1 1-1 0 0,-1-1 1 0 0,1 1-1 0 0,24 15 805 0 0,-17-11-592 0 0,170 146 1035 0 0,-74-58-1243 0 0,-78-71-96 0 0,-8-7-16 0 0,-1 0-1 0 0,2-1 1 0 0,37 22 0 0 0,36 7-270 0 0,-74-35 217 0 0,1-2 1 0 0,-1 0-1 0 0,24 4 1 0 0,-36-9 80 0 0,0 0 0 0 0,1 0 1 0 0,-1-1-1 0 0,1 0 0 0 0,-1 0 1 0 0,1 0-1 0 0,-1-1 0 0 0,1 0 1 0 0,-1 0-1 0 0,0-1 0 0 0,1 0 1 0 0,-1 0-1 0 0,0 0 0 0 0,5-4 1 0 0,-10 6 7 0 0,-1 0-1 0 0,0 0 1 0 0,0 0 0 0 0,1 0 0 0 0,-1-1 0 0 0,0 1 0 0 0,0 0 0 0 0,0 0-1 0 0,1 0 1 0 0,-1-1 0 0 0,0 1 0 0 0,0 0 0 0 0,0 0 0 0 0,0-1-1 0 0,0 1 1 0 0,0 0 0 0 0,1 0 0 0 0,-1-1 0 0 0,0 1 0 0 0,0 0 0 0 0,0 0-1 0 0,0-1 1 0 0,0 1 0 0 0,0 0 0 0 0,0-1 0 0 0,0 1 0 0 0,0 0 0 0 0,0 0-1 0 0,0-1 1 0 0,0 1 0 0 0,-1 0 0 0 0,1 0 0 0 0,0-1 0 0 0,0 1 0 0 0,0 0-1 0 0,0 0 1 0 0,0-1 0 0 0,0 1 0 0 0,-1 0 0 0 0,1 0 0 0 0,0-1-1 0 0,0 1 1 0 0,0 0 0 0 0,-1 0 0 0 0,1 0 0 0 0,0 0 0 0 0,0-1 0 0 0,-1 1-1 0 0,1 0 1 0 0,0 0 0 0 0,0 0 0 0 0,-1 0 0 0 0,1 0 0 0 0,-15-7 187 0 0,-3 6 38 0 0,1 0 0 0 0,-1 2 0 0 0,0 0-1 0 0,1 0 1 0 0,-22 6 0 0 0,6 1 220 0 0,-57 22 1 0 0,75-23-346 0 0,0 0 1 0 0,0 0-1 0 0,1 2 1 0 0,0 0-1 0 0,-22 18 1 0 0,18-10 51 0 0,1 0-1 0 0,0 1 1 0 0,-17 25 0 0 0,10-13 37 0 0,-41 39 1 0 0,-7 7-60 0 0,71-75-136 0 0,0 0-1 0 0,1 0 1 0 0,-1 0-1 0 0,0 0 1 0 0,1 0 0 0 0,-1 0-1 0 0,0 0 1 0 0,1 0-1 0 0,0 0 1 0 0,-1 0 0 0 0,1 0-1 0 0,-1 0 1 0 0,1 0-1 0 0,0 0 1 0 0,0 0 0 0 0,-1 3-1 0 0,2-4-5 0 0,-1 0 0 0 0,0 1 0 0 0,0-1 0 0 0,0 1 0 0 0,1-1 0 0 0,-1 0 0 0 0,0 1 0 0 0,1-1 0 0 0,-1 1 0 0 0,0-1 0 0 0,1 0 0 0 0,-1 0 0 0 0,0 1 0 0 0,1-1 0 0 0,-1 0-1 0 0,1 1 1 0 0,-1-1 0 0 0,0 0 0 0 0,1 0 0 0 0,-1 0 0 0 0,1 0 0 0 0,-1 1 0 0 0,1-1 0 0 0,-1 0 0 0 0,1 0 0 0 0,0 0 0 0 0,3 0-79 0 0,-1 0 0 0 0,1 0 0 0 0,-1 0 0 0 0,1-1 0 0 0,0 0-1 0 0,-1 1 1 0 0,1-1 0 0 0,-1 0 0 0 0,4-2 0 0 0,85-43-5485 0 0,-56 27 1153 0 0,-15 8 1550 0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4.1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535 20 8 0 0,'0'-1'307'0'0,"-1"0"0"0"0,1 0 0 0 0,0 0 0 0 0,-1 0 0 0 0,1 0 0 0 0,-1 0 0 0 0,1 0 0 0 0,-1 0 0 0 0,1 0-1 0 0,-1 1 1 0 0,0-1 0 0 0,1 0 0 0 0,-1 0 0 0 0,0 1 0 0 0,0-1 0 0 0,1 0 0 0 0,-1 1 0 0 0,0-1 0 0 0,0 1 0 0 0,0-1 0 0 0,0 1 0 0 0,0-1 0 0 0,0 1 0 0 0,0 0 0 0 0,0-1 0 0 0,0 1 0 0 0,0 0 0 0 0,0 0 0 0 0,0 0-1 0 0,0 0 1 0 0,0 0 0 0 0,0 0 0 0 0,0 0 0 0 0,0 0 0 0 0,-2 0 0 0 0,-3 2 730 0 0,-1-1 0 0 0,1 1-1 0 0,-1 0 1 0 0,-8 5 0 0 0,7-4-626 0 0,-43 20 1208 0 0,2 2-1 0 0,1 2 1 0 0,1 3 0 0 0,-78 62 0 0 0,102-73-1078 0 0,-36 37 1 0 0,53-49-513 0 0,0-1 0 0 0,1 2-1 0 0,0-1 1 0 0,0 0 0 0 0,1 1 0 0 0,0 0 0 0 0,0 0-1 0 0,0 0 1 0 0,1 1 0 0 0,-2 10 0 0 0,4-15-55 0 0,0-1 1 0 0,1 1-1 0 0,0 0 0 0 0,0 0 0 0 0,0-1 1 0 0,0 1-1 0 0,1 0 0 0 0,-1 0 1 0 0,1-1-1 0 0,0 1 0 0 0,0-1 1 0 0,0 1-1 0 0,1-1 0 0 0,-1 1 0 0 0,1-1 1 0 0,0 1-1 0 0,0-1 0 0 0,0 0 1 0 0,0 0-1 0 0,0 0 0 0 0,1 0 1 0 0,3 2-1 0 0,-2-1-522 0 0,1 0 1 0 0,0 0 0 0 0,1-1-1 0 0,-1 0 1 0 0,0 0 0 0 0,1-1-1 0 0,0 0 1 0 0,-1 1-1 0 0,1-2 1 0 0,0 1 0 0 0,0-1-1 0 0,10 1 1 0 0,9 0-1746 0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5.14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432 80 512 0 0,'0'-6'753'0'0,"0"-1"0"0"0,0 1 0 0 0,-1 0-1 0 0,0 0 1 0 0,0 0 0 0 0,-4-10 0 0 0,5 14-484 0 0,-1 1 0 0 0,0-1 0 0 0,1 1-1 0 0,-1-1 1 0 0,0 1 0 0 0,0-1 0 0 0,0 1 0 0 0,0 0 0 0 0,0-1 0 0 0,-1 1-1 0 0,1 0 1 0 0,0 0 0 0 0,-1 0 0 0 0,1 0 0 0 0,-1 0 0 0 0,1 0 0 0 0,-1 0-1 0 0,1 1 1 0 0,-1-1 0 0 0,1 1 0 0 0,-1-1 0 0 0,0 1 0 0 0,1-1 0 0 0,-1 1-1 0 0,0 0 1 0 0,1 0 0 0 0,-1 0 0 0 0,-3 0 0 0 0,-3 1 115 0 0,0 0 1 0 0,0 1 0 0 0,1 0-1 0 0,-1 0 1 0 0,1 1-1 0 0,-1 0 1 0 0,1 0 0 0 0,0 1-1 0 0,0 0 1 0 0,0 0-1 0 0,-7 6 1 0 0,-10 9 534 0 0,-33 35 1 0 0,50-46-758 0 0,-19 19 468 0 0,1 1 0 0 0,-37 56 1 0 0,48-61-377 0 0,0 0 0 0 0,2 1 0 0 0,1 0 0 0 0,-14 44 0 0 0,22-57-233 0 0,1 0 0 0 0,0 0 0 0 0,1 1 0 0 0,0-1 0 0 0,1 0 0 0 0,0 0 0 0 0,1 1 0 0 0,0-1 0 0 0,0 0 0 0 0,2 0 0 0 0,-1 0 0 0 0,1 0 0 0 0,1 0 0 0 0,0-1 0 0 0,9 18 0 0 0,-4-14-40 0 0,-1 0 0 0 0,2 0 0 0 0,-1-1 0 0 0,2-1 1 0 0,0 0-1 0 0,0 0 0 0 0,1-1 0 0 0,1 0 1 0 0,0-1-1 0 0,18 10 0 0 0,0-1-1129 0 0,1-2 0 0 0,62 24 1 0 0,-77-36-574 0 0,0 0 0 0 0,34 5 0 0 0,-38-9-302 0 0,0 0 1 0 0,0-1-1 0 0,0-1 1 0 0,22-3-1 0 0,-14-1-126 0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5.29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499 758 8 0 0,'7'-15'341'0'0,"0"0"0"0"0,-1 0 1 0 0,0-1-1 0 0,-2 0 0 0 0,6-27 0 0 0,4-85 2686 0 0,-11 86-2606 0 0,2-14 757 0 0,-4-58 1 0 0,-2 91-352 0 0,-1 1 0 0 0,-1 0 0 0 0,-1 0 0 0 0,-1 0-1 0 0,-12-33 1 0 0,14 47-539 0 0,-1 1-1 0 0,0-1 0 0 0,0 1 1 0 0,0 0-1 0 0,-1 1 0 0 0,0-1 0 0 0,0 1 1 0 0,0 0-1 0 0,-1 0 0 0 0,0 1 0 0 0,0 0 1 0 0,-1 0-1 0 0,-11-7 0 0 0,7 6-78 0 0,0 1 0 0 0,0 0-1 0 0,-1 1 1 0 0,1 0 0 0 0,-1 1-1 0 0,0 0 1 0 0,0 1 0 0 0,-19-1-1 0 0,11 2-61 0 0,0 0 0 0 0,-1 2-1 0 0,1 0 1 0 0,0 1 0 0 0,-21 5-1 0 0,32-5-143 0 0,0 1-1 0 0,0 0 0 0 0,1 0 0 0 0,0 1 0 0 0,-1 0 1 0 0,1 0-1 0 0,1 1 0 0 0,-1 0 0 0 0,1 0 0 0 0,-1 1 1 0 0,2 0-1 0 0,-1 0 0 0 0,-10 13 0 0 0,7-6-544 0 0,-15 30 1 0 0,6-4-3171 0 0,10-14 2038 0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7.5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561 51 512 0 0,'0'-1'289'0'0,"1"-1"-1"0"0,-1 1 1 0 0,0-1-1 0 0,0 1 1 0 0,0-1-1 0 0,1 0 1 0 0,-2 1-1 0 0,1-1 1 0 0,0 1-1 0 0,0-1 1 0 0,0 0-1 0 0,-1 1 1 0 0,1-1-1 0 0,-1 1 1 0 0,1-1 0 0 0,-2-1-1 0 0,1 1 13 0 0,0 1 0 0 0,-1 0 0 0 0,1 0 0 0 0,0 0-1 0 0,0 0 1 0 0,-1 1 0 0 0,1-1 0 0 0,0 0 0 0 0,-1 0 0 0 0,1 1 0 0 0,-1-1 0 0 0,1 1 0 0 0,-1 0-1 0 0,1-1 1 0 0,-1 1 0 0 0,1 0 0 0 0,-4 0 0 0 0,-34 0 2573 0 0,31 0-2255 0 0,-1 1-1 0 0,1-1 1 0 0,0-1-1 0 0,0 1 1 0 0,-12-4-1 0 0,16 3-411 0 0,0 0 0 0 0,1 1 1 0 0,-1-1-1 0 0,0 1 0 0 0,1 0 0 0 0,-1-1 0 0 0,0 2 0 0 0,0-1 0 0 0,1 0 0 0 0,-1 1 0 0 0,0 0 0 0 0,1 0 0 0 0,-1 0 0 0 0,1 0 0 0 0,-1 0 0 0 0,1 1 0 0 0,-1-1 0 0 0,1 1 0 0 0,-3 2 0 0 0,-113 65 2681 0 0,105-58-2535 0 0,0-1 0 0 0,1 2 0 0 0,0 0 0 0 0,-19 24 0 0 0,3 0 177 0 0,-32 56-1 0 0,51-74-407 0 0,0 0 0 0 0,2 1 0 0 0,0 0-1 0 0,2 0 1 0 0,-6 23 0 0 0,10-33-102 0 0,1 0 1 0 0,0-1-1 0 0,0 1 1 0 0,1 0-1 0 0,0 0 1 0 0,0 0-1 0 0,1-1 1 0 0,0 1-1 0 0,1 0 1 0 0,0-1-1 0 0,3 10 1 0 0,0-5-9 0 0,1-1 1 0 0,-1 1-1 0 0,2-1 1 0 0,0 0-1 0 0,0 0 1 0 0,12 13-1 0 0,13 14-10 0 0,63 60-1 0 0,-88-93 3 0 0,0-1 0 0 0,1 1 1 0 0,0-1-1 0 0,0-1 0 0 0,0 1 0 0 0,0-1 1 0 0,1-1-1 0 0,-1 0 0 0 0,1 0 0 0 0,14 2 0 0 0,-2-2-13 0 0,0-1 0 0 0,0-1 0 0 0,31-2-1 0 0,-19-1 15 0 0,-1-2 1 0 0,32-7-1 0 0,-50 8-9 0 0,0-1 1 0 0,0-1-1 0 0,-1 0 1 0 0,1 0 0 0 0,-2-1-1 0 0,1-1 1 0 0,12-9-1 0 0,-16 9 4 0 0,-1-1-1 0 0,1 1 0 0 0,-2-2 0 0 0,1 1 1 0 0,-1-1-1 0 0,-1-1 0 0 0,1 1 1 0 0,-2-1-1 0 0,1 0 0 0 0,-1 0 0 0 0,6-20 1 0 0,1-9 6 0 0,13-77 0 0 0,-20 87-28 0 0,0 3 29 0 0,-1-1 0 0 0,-2 1 0 0 0,0-1 0 0 0,-2 0 0 0 0,-3-28 0 0 0,2 43-7 0 0,-1 1 0 0 0,0 0 0 0 0,-1 0 0 0 0,-1 0 1 0 0,1 0-1 0 0,-2 1 0 0 0,1-1 0 0 0,-2 1 0 0 0,1 0 0 0 0,-1 1 0 0 0,-1-1 0 0 0,1 1 0 0 0,-2 1 1 0 0,-12-13-1 0 0,7 9 6 0 0,-1 2 0 0 0,0 0 0 0 0,-1 0 1 0 0,0 1-1 0 0,-1 1 0 0 0,0 1 0 0 0,0 0 1 0 0,-33-9-1 0 0,28 11-9 0 0,0 1 1 0 0,0 1-1 0 0,0 1 0 0 0,0 1 0 0 0,0 0 1 0 0,0 2-1 0 0,-22 3 0 0 0,35-3-4 0 0,0 0-1 0 0,0 1 0 0 0,-12 5 0 0 0,18-6-5 0 0,0 0 0 0 0,0-1 0 0 0,0 1 0 0 0,0 1 0 0 0,0-1 0 0 0,0 0 0 0 0,0 0 0 0 0,0 1 1 0 0,1-1-1 0 0,-1 1 0 0 0,0-1 0 0 0,1 1 0 0 0,-1 0 0 0 0,1 0 0 0 0,0 0 0 0 0,0-1 0 0 0,-2 4 0 0 0,3-5-3 0 0,0 1 0 0 0,1-1-1 0 0,-1 1 1 0 0,0-1 0 0 0,0 1 0 0 0,0-1-1 0 0,0 1 1 0 0,0-1 0 0 0,0 1-1 0 0,1-1 1 0 0,-1 0 0 0 0,0 1-1 0 0,0-1 1 0 0,1 1 0 0 0,-1-1-1 0 0,0 0 1 0 0,1 1 0 0 0,-1-1 0 0 0,0 0-1 0 0,1 1 1 0 0,-1-1 0 0 0,1 0-1 0 0,-1 0 1 0 0,0 1 0 0 0,1-1-1 0 0,-1 0 1 0 0,1 0 0 0 0,-1 0-1 0 0,1 1 1 0 0,-1-1 0 0 0,1 0 0 0 0,0 0-1 0 0,20 6-812 0 0,-16-5 519 0 0,72 14-5638 0 0,-42-12 2438 0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8.7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77 187 512 0 0,'-12'-55'6070'0'0,"9"40"-4102"0"0,0 0-1 0 0,-1 0 1 0 0,0 1-1 0 0,-9-21 1 0 0,13 35-1928 0 0,0 0 1 0 0,0 0 0 0 0,0 0 0 0 0,-1 0 0 0 0,1-1-1 0 0,0 1 1 0 0,0 0 0 0 0,0 0 0 0 0,0 0 0 0 0,0 0-1 0 0,0 0 1 0 0,0 0 0 0 0,0-1 0 0 0,0 1 0 0 0,0 0-1 0 0,0 0 1 0 0,0 0 0 0 0,-1 0 0 0 0,1 0 0 0 0,0 0-1 0 0,0 0 1 0 0,0 0 0 0 0,0 0 0 0 0,0-1 0 0 0,0 1-1 0 0,-1 0 1 0 0,1 0 0 0 0,0 0 0 0 0,0 0 0 0 0,0 0-1 0 0,0 0 1 0 0,0 0 0 0 0,-1 0 0 0 0,1 0 0 0 0,0 0-1 0 0,0 0 1 0 0,0 0 0 0 0,0 0 0 0 0,-1 0 0 0 0,1 0-1 0 0,0 0 1 0 0,0 0 0 0 0,0 0 0 0 0,0 0 0 0 0,0 1-1 0 0,0-1 1 0 0,-1 0 0 0 0,-4 9 854 0 0,-1 14-76 0 0,5-22-720 0 0,-5 35 733 0 0,1 0 0 0 0,1 0 0 0 0,3 50-1 0 0,2-27-87 0 0,-3 71 13 0 0,1-123-731 0 0,0 6 53 0 0,7-22-38 0 0,4-17-29 0 0,-2-1 0 0 0,0 0 0 0 0,-2 0 0 0 0,-1-1-1 0 0,4-54 1 0 0,-8 58 30 0 0,2-19 6 0 0,1 0 1 0 0,10-42-1 0 0,-7 67 0 0 0,-7 17-34 0 0,0 0 1 0 0,0 1-1 0 0,1-1 1 0 0,-1 0-1 0 0,0 1 0 0 0,1-1 1 0 0,-1 1-1 0 0,1-1 1 0 0,-1 0-1 0 0,1 1 1 0 0,-1-1-1 0 0,1 1 0 0 0,-1-1 1 0 0,1 1-1 0 0,-1-1 1 0 0,1 1-1 0 0,0 0 1 0 0,-1-1-1 0 0,1 1 1 0 0,0 0-1 0 0,-1-1 0 0 0,2 1 1 0 0,-2 0 0 0 0,0 1-1 0 0,1-1 1 0 0,-1 1 0 0 0,0-1 0 0 0,1 1 0 0 0,-1-1-1 0 0,0 1 1 0 0,0-1 0 0 0,1 1 0 0 0,-1-1-1 0 0,0 1 1 0 0,0-1 0 0 0,0 1 0 0 0,0-1 0 0 0,0 1-1 0 0,0 0 1 0 0,0-1 0 0 0,0 1 0 0 0,0-1-1 0 0,0 2 1 0 0,0 16 105 0 0,0-15-70 0 0,0 27 64 0 0,-1-8-8 0 0,1 1-1 0 0,6 40 1 0 0,-4-55-80 0 0,0-1-1 0 0,0 0 1 0 0,0 0 0 0 0,1 0 0 0 0,-1-1-1 0 0,2 1 1 0 0,-1-1 0 0 0,1 1 0 0 0,0-1-1 0 0,0 0 1 0 0,1-1 0 0 0,9 11-1 0 0,1-4 3 0 0,-1-1 0 0 0,2 0-1 0 0,0 0 1 0 0,23 10-1 0 0,-5-5 0 0 0,44 14 0 0 0,-75-29-27 0 0,1 0-1 0 0,0 0 0 0 0,0 0 1 0 0,-1 0-1 0 0,1-1 0 0 0,0 1 0 0 0,0-1 1 0 0,0 0-1 0 0,-1 0 0 0 0,1 0 0 0 0,0-1 1 0 0,0 0-1 0 0,0 1 0 0 0,-1-1 0 0 0,1-1 1 0 0,0 1-1 0 0,-1 0 0 0 0,1-1 0 0 0,-1 0 1 0 0,0 0-1 0 0,1 0 0 0 0,-1 0 0 0 0,0 0 1 0 0,0-1-1 0 0,0 1 0 0 0,-1-1 0 0 0,1 0 1 0 0,0 0-1 0 0,-1 0 0 0 0,0 0 0 0 0,0 0 1 0 0,0 0-1 0 0,2-5 0 0 0,0 0-4 0 0,-1 0 1 0 0,0 0-1 0 0,0-1 0 0 0,-1 1 1 0 0,0-1-1 0 0,-1 1 1 0 0,0-1-1 0 0,0 1 0 0 0,-1-1 1 0 0,0-9-1 0 0,-3-14 17 0 0,-9-44 0 0 0,7 44 10 0 0,0-1-10 0 0,-7-33-47 0 0,12 66 35 0 0,0-1-1 0 0,0 1 1 0 0,0-1-1 0 0,0 1 1 0 0,0-1-1 0 0,-1 1 0 0 0,1-1 1 0 0,0 1-1 0 0,0-1 1 0 0,0 1-1 0 0,0-1 1 0 0,-1 1-1 0 0,1 0 1 0 0,0-1-1 0 0,-1 1 1 0 0,1-1-1 0 0,0 1 1 0 0,-1 0-1 0 0,1-1 1 0 0,0 1-1 0 0,-1 0 1 0 0,1-1-1 0 0,0 1 1 0 0,-1-1-1 0 0,0 2-2 0 0,1-1 0 0 0,-1 0 0 0 0,1 1-1 0 0,0-1 1 0 0,-1 0 0 0 0,1 1 0 0 0,0-1 0 0 0,-1 1 0 0 0,1-1-1 0 0,0 1 1 0 0,0-1 0 0 0,-1 0 0 0 0,1 1 0 0 0,0-1 0 0 0,0 1 0 0 0,0-1-1 0 0,-1 2 1 0 0,-4 25-78 0 0,4-18-112 0 0,1-1-1 0 0,0 0 0 0 0,1 13 1 0 0,0-17-101 0 0,-1-1 1 0 0,1 1-1 0 0,0-1 1 0 0,1 1 0 0 0,-1-1-1 0 0,1 0 1 0 0,-1 1-1 0 0,1-1 1 0 0,0 0 0 0 0,4 4-1 0 0,23 27-7018 0 0,-19-22 3609 0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9.21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53 17 2288 0 0,'0'-1'338'0'0,"-1"0"872"0"0,0-1-1 0 0,0 0 1 0 0,0 1 0 0 0,-1-1 0 0 0,1 1-1 0 0,-1-1 1 0 0,1 1 0 0 0,-4-2-1 0 0,5 3-1053 0 0,-1 0-1 0 0,1-1 0 0 0,0 1 0 0 0,0 0 0 0 0,-1 0 1 0 0,1 0-1 0 0,0 0 0 0 0,-1 0 0 0 0,1 0 0 0 0,0 0 1 0 0,-1 0-1 0 0,1 0 0 0 0,0 0 0 0 0,0 1 1 0 0,-1-1-1 0 0,1 0 0 0 0,0 0 0 0 0,-1 0 0 0 0,1 0 1 0 0,0 0-1 0 0,0 0 0 0 0,-1 1 0 0 0,1-1 1 0 0,-8 12 1274 0 0,3 2-993 0 0,1 0 0 0 0,0 0 0 0 0,1 0 1 0 0,1 1-1 0 0,0-1 0 0 0,0 16 0 0 0,2-2-92 0 0,1 1 0 0 0,5 32 1 0 0,-3-49-256 0 0,-1 0 1 0 0,2 0 0 0 0,0 0-1 0 0,0 0 1 0 0,1-1-1 0 0,0 1 1 0 0,1-1 0 0 0,0-1-1 0 0,12 15 1 0 0,-8-12-116 0 0,0-1 1 0 0,1 0-1 0 0,1-1 0 0 0,0 0 1 0 0,1-1-1 0 0,25 16 0 0 0,-33-23 3 0 0,0-1 0 0 0,0 1 0 0 0,1-1 0 0 0,-1 0 0 0 0,1-1-1 0 0,-1 1 1 0 0,1-1 0 0 0,0 0 0 0 0,-1 0 0 0 0,1-1 0 0 0,0 0 0 0 0,0 0-1 0 0,-1 0 1 0 0,1 0 0 0 0,0-1 0 0 0,-1 0 0 0 0,1-1 0 0 0,6-1 0 0 0,-8 1 14 0 0,0 1 1 0 0,0-1 0 0 0,0 0 0 0 0,0-1 0 0 0,-1 1-1 0 0,1-1 1 0 0,0 0 0 0 0,-1 1 0 0 0,0-2 0 0 0,0 1-1 0 0,0 0 1 0 0,0-1 0 0 0,0 1 0 0 0,-1-1 0 0 0,1 0-1 0 0,-1 1 1 0 0,0-1 0 0 0,0-1 0 0 0,-1 1 0 0 0,1 0-1 0 0,-1 0 1 0 0,0 0 0 0 0,1-9 0 0 0,-1-2 31 0 0,0-1 0 0 0,-1 1 0 0 0,-1 0 0 0 0,-4-20 0 0 0,-15-62 55 0 0,14 74-87 0 0,2 3 38 0 0,-2 1 1 0 0,0 0 0 0 0,0 0-1 0 0,-2 1 1 0 0,-12-22 0 0 0,19 38-31 0 0,1 1 0 0 0,-1 0 0 0 0,0 0 0 0 0,1 0 0 0 0,-1 0 0 0 0,0 0 0 0 0,0 0 0 0 0,0 0 0 0 0,0 0 0 0 0,0 0 0 0 0,0 1 0 0 0,0-1 0 0 0,0 0 0 0 0,0 1 0 0 0,0-1 0 0 0,-1 1 1 0 0,1-1-1 0 0,-2 0 0 0 0,2 1-5 0 0,0 0 0 0 0,1 1 1 0 0,-1-1-1 0 0,0 0 0 0 0,1 1 1 0 0,-1-1-1 0 0,0 0 0 0 0,1 1 1 0 0,-1-1-1 0 0,0 1 0 0 0,1-1 1 0 0,-1 1-1 0 0,1-1 0 0 0,-1 1 0 0 0,1-1 1 0 0,-1 1-1 0 0,1-1 0 0 0,0 1 1 0 0,-1 0-1 0 0,1-1 0 0 0,0 1 1 0 0,-1 0-1 0 0,1-1 0 0 0,0 1 1 0 0,0 0-1 0 0,0 0 0 0 0,-1-1 1 0 0,1 1-1 0 0,0 0 0 0 0,0 0 1 0 0,0-1-1 0 0,0 2 0 0 0,-1 6-372 0 0,1 0 0 0 0,0 1 1 0 0,0-1-1 0 0,0 0 0 0 0,1 0 0 0 0,2 10 0 0 0,-1-9-1192 0 0,1 0-1 0 0,0-1 1 0 0,0 1-1 0 0,1-1 1 0 0,6 11 0 0 0,2 0-1037 0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49.53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 4 2072 0 0,'0'0'399'0'0,"-1"-1"-1"0"0,1 1 0 0 0,0 0 0 0 0,-1 0 1 0 0,1-1-1 0 0,0 1 0 0 0,-1 0 0 0 0,1 0 0 0 0,-1 0 1 0 0,1-1-1 0 0,-1 1 0 0 0,1 0 0 0 0,0 0 1 0 0,-1 0-1 0 0,1 0 0 0 0,-1 0 0 0 0,1 0 1 0 0,-1 0-1 0 0,1 0 0 0 0,-1 0 0 0 0,1 0 0 0 0,0 0 1 0 0,-1 0-1 0 0,1 0 0 0 0,-1 0 0 0 0,1 1 1 0 0,-1-1-1 0 0,1 0 0 0 0,0 0 0 0 0,-1 0 0 0 0,1 1 1 0 0,0-1-1 0 0,-1 1 0 0 0,0 1 69 0 0,0-1 1 0 0,1 1-1 0 0,-1 0 0 0 0,1 0 1 0 0,-1 0-1 0 0,1 0 0 0 0,0 0 0 0 0,0 2 1 0 0,-2 128 2866 0 0,3-29-2189 0 0,-3-71-1043 0 0,3-1 0 0 0,0 1 0 0 0,2-1-1 0 0,1 0 1 0 0,17 60 0 0 0,-20-86-219 0 0,1-1-1 0 0,-1 0 1 0 0,1 0 0 0 0,0 0-1 0 0,0 0 1 0 0,5 6 0 0 0,-6-9-11 0 0,-1-1 0 0 0,1 1 0 0 0,-1-1 0 0 0,1 1 0 0 0,-1-1 0 0 0,1 0 0 0 0,-1 1 0 0 0,1-1 0 0 0,0 1 1 0 0,-1-1-1 0 0,1 0 0 0 0,0 0 0 0 0,-1 1 0 0 0,1-1 0 0 0,0 0 0 0 0,0 0 0 0 0,-1 0 0 0 0,2 0 0 0 0,-1 0-277 0 0,1 0 1 0 0,-1-1-1 0 0,0 1 0 0 0,0 0 0 0 0,0-1 1 0 0,0 1-1 0 0,0-1 0 0 0,0 0 0 0 0,0 1 1 0 0,0-1-1 0 0,0 0 0 0 0,0 1 0 0 0,0-1 0 0 0,1-2 1 0 0,5-3-2994 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50.0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62 168 904 0 0,'-3'0'886'0'0,"1"0"-1"0"0,-1 0 1 0 0,1 0-1 0 0,-1 0 1 0 0,1-1-1 0 0,-1 1 1 0 0,1-1 0 0 0,-1 1-1 0 0,1-1 1 0 0,-1 0-1 0 0,1 0 1 0 0,0 0-1 0 0,0-1 1 0 0,-1 1-1 0 0,1 0 1 0 0,0-1-1 0 0,0 0 1 0 0,-2-1 0 0 0,3 1-303 0 0,-1 0 0 0 0,1 0 1 0 0,0 0-1 0 0,0 0 1 0 0,0 0-1 0 0,0 0 0 0 0,0-1 1 0 0,-1-1-1 0 0,-1-24-243 0 0,3 24-320 0 0,0-1 1 0 0,0 1 0 0 0,1 0-1 0 0,-1 0 1 0 0,1 0-1 0 0,0 0 1 0 0,0-1 0 0 0,1 1-1 0 0,-1 1 1 0 0,1-1 0 0 0,0 0-1 0 0,0 0 1 0 0,0 1-1 0 0,0-1 1 0 0,1 1 0 0 0,0-1-1 0 0,-1 1 1 0 0,1 0 0 0 0,0 0-1 0 0,1 0 1 0 0,-1 1 0 0 0,0-1-1 0 0,1 1 1 0 0,0 0-1 0 0,-1 0 1 0 0,1 0 0 0 0,0 0-1 0 0,0 1 1 0 0,0-1 0 0 0,0 1-1 0 0,0 0 1 0 0,0 0 0 0 0,8 0-1 0 0,3 0-38 0 0,0 1 1 0 0,0 1-1 0 0,0 0 0 0 0,-1 1 1 0 0,1 0-1 0 0,0 2 0 0 0,-1-1 0 0 0,1 2 1 0 0,-1 0-1 0 0,0 0 0 0 0,18 12 0 0 0,-24-13-8 0 0,0 1 0 0 0,-1 0 0 0 0,1 1 0 0 0,-1 0 0 0 0,-1 0-1 0 0,1 1 1 0 0,-1-1 0 0 0,0 1 0 0 0,0 1 0 0 0,-1-1 0 0 0,0 1-1 0 0,-1 0 1 0 0,1 0 0 0 0,-2 0 0 0 0,1 1 0 0 0,-1 0 0 0 0,0-1-1 0 0,-1 1 1 0 0,3 16 0 0 0,-5-18 17 0 0,1-1 1 0 0,-1 0-1 0 0,0 0 1 0 0,-1 1-1 0 0,1-1 0 0 0,-1 0 1 0 0,0 0-1 0 0,-1 0 1 0 0,0 0-1 0 0,0 0 0 0 0,0 0 1 0 0,-4 6-1 0 0,2-5 18 0 0,0 0 0 0 0,-1 0-1 0 0,0 0 1 0 0,-1-1 0 0 0,1 0 0 0 0,-1 0 0 0 0,0-1-1 0 0,-9 7 1 0 0,-2-2 40 0 0,1 0-1 0 0,-2 0 1 0 0,1-2-1 0 0,-2 0 1 0 0,1-2-1 0 0,-38 10 1 0 0,38-9-61 0 0,18-7 11 0 0,0 0 0 0 0,-1 0 0 0 0,1 0 1 0 0,0 0-1 0 0,0 0 0 0 0,-1 0 0 0 0,1 1 0 0 0,0-1 1 0 0,0 0-1 0 0,0 0 0 0 0,-1 0 0 0 0,1 0 0 0 0,0 0 1 0 0,0 0-1 0 0,-1 1 0 0 0,1-1 0 0 0,0 0 0 0 0,0 0 1 0 0,0 0-1 0 0,0 1 0 0 0,-1-1 0 0 0,1 0 0 0 0,0 0 0 0 0,0 0 1 0 0,0 1-1 0 0,0-1 0 0 0,0 0 0 0 0,0 0 0 0 0,0 1 1 0 0,0-1-1 0 0,0 0 0 0 0,0 0 0 0 0,0 1 0 0 0,0-1 1 0 0,0 0-1 0 0,0 0 0 0 0,0 1 0 0 0,0-1 0 0 0,0 0 1 0 0,0 0-1 0 0,0 1 0 0 0,0-1 0 0 0,0 0 0 0 0,0 0 1 0 0,0 1-1 0 0,0-1 0 0 0,0 0 0 0 0,1 0 0 0 0,-1 0 1 0 0,0 1-1 0 0,0-1 0 0 0,0 0 0 0 0,0 0 0 0 0,1 0 0 0 0,-1 1 1 0 0,0-1-1 0 0,0 0 0 0 0,0 0 0 0 0,1 0 0 0 0,-1 0 1 0 0,0 0-1 0 0,0 0 0 0 0,1 1 0 0 0,-1-1 0 0 0,0 0 1 0 0,0 0-1 0 0,1 0 0 0 0,25 13-166 0 0,0 1 0 0 0,-1 1 0 0 0,0 2-1 0 0,-1 0 1 0 0,33 33 0 0 0,-46-39-31 0 0,-1 1-1 0 0,15 23 1 0 0,-17-24-609 0 0,1 1 0 0 0,-1-1 1 0 0,18 16-1 0 0,10 0-5110 0 0,-26-21 4392 0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52.22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47 200 512 0 0,'-3'0'384'0'0,"1"-1"0"0"0,0 0 0 0 0,-1 1 0 0 0,1-1 0 0 0,0 0 0 0 0,0 0 0 0 0,0 0 0 0 0,0 0 0 0 0,0-1 0 0 0,0 1 0 0 0,0 0 1 0 0,0-1-1 0 0,0 1 0 0 0,1-1 0 0 0,-1 0 0 0 0,0 0 0 0 0,1 0 0 0 0,0 1 0 0 0,-1-1 0 0 0,1-1 0 0 0,0 1 0 0 0,0 0 0 0 0,0 0 0 0 0,0 0 0 0 0,1 0 0 0 0,-1-1 0 0 0,0-2 0 0 0,1 4-283 0 0,1 0 1 0 0,-1 0-1 0 0,0 0 0 0 0,1 0 1 0 0,-1 0-1 0 0,1 0 0 0 0,0 0 1 0 0,-1 0-1 0 0,1 0 0 0 0,0 0 0 0 0,-1 0 1 0 0,1 0-1 0 0,0 0 0 0 0,0 1 1 0 0,0-1-1 0 0,0 0 0 0 0,2 0 1 0 0,21-13 292 0 0,-18 10-218 0 0,40-19 584 0 0,97-35 1 0 0,-135 56-727 0 0,18-7 95 0 0,0 2 0 0 0,1 0 0 0 0,0 2 0 0 0,0 2 0 0 0,0 0 0 0 0,0 1 0 0 0,1 2 1 0 0,-1 1-1 0 0,1 1 0 0 0,-1 1 0 0 0,0 2 0 0 0,0 1 0 0 0,33 11 0 0 0,-52-14-71 0 0,0 0 0 0 0,1 1 1 0 0,-1 0-1 0 0,-1 1 0 0 0,1-1 1 0 0,-1 2-1 0 0,0-1 0 0 0,0 1 0 0 0,0 0 1 0 0,-1 0-1 0 0,7 9 0 0 0,-11-12-9 0 0,1 0-1 0 0,-1 0 1 0 0,0 1-1 0 0,0-1 1 0 0,-1 1 0 0 0,1 0-1 0 0,-1-1 1 0 0,0 1-1 0 0,0 0 1 0 0,0 0-1 0 0,0 0 1 0 0,-1 0 0 0 0,1 0-1 0 0,-1 0 1 0 0,0 0-1 0 0,0-1 1 0 0,-1 1-1 0 0,1 0 1 0 0,-1 0 0 0 0,0 0-1 0 0,0 0 1 0 0,0 0-1 0 0,0-1 1 0 0,-1 1-1 0 0,1 0 1 0 0,-1-1-1 0 0,-3 5 1 0 0,-4 5 155 0 0,0-1 1 0 0,-1 0-1 0 0,0 0 0 0 0,-13 9 1 0 0,-50 40 600 0 0,32-29-553 0 0,-27 22 143 0 0,-67 58 161 0 0,122-99-498 0 0,0 1 0 0 0,1 0 0 0 0,1 0 1 0 0,0 1-1 0 0,1 1 0 0 0,0 0 0 0 0,-8 21 0 0 0,15-30-46 0 0,0 0 0 0 0,1 0 0 0 0,0 0 0 0 0,1 0 0 0 0,-1 1 0 0 0,1-1 0 0 0,1 1 0 0 0,-1-1 0 0 0,1 0 0 0 0,1 9 0 0 0,0-10-12 0 0,0-1-1 0 0,1 1 0 0 0,-1-1 1 0 0,1 1-1 0 0,0-1 0 0 0,1 0 1 0 0,-1 0-1 0 0,1 0 0 0 0,0 0 1 0 0,0 0-1 0 0,1-1 0 0 0,0 1 1 0 0,6 6-1 0 0,9 4 16 0 0,-1-2 0 0 0,1 0 1 0 0,1-1-1 0 0,1-1 0 0 0,36 15 0 0 0,-32-16-17 0 0,2-1 1 0 0,-1-2-1 0 0,1-1 1 0 0,46 6-1 0 0,112-3-13 0 0,-171-8 14 0 0,10-1-6 0 0,-4 2 4 0 0,0-2-1 0 0,0 0 1 0 0,0-1 0 0 0,1-2-1 0 0,37-8 1 0 0,-117 19-112 0 0,11 2 116 0 0,17-5 2 0 0,1 2 0 0 0,-50 19-1 0 0,70-22-2 0 0,1 0 1 0 0,0 1-1 0 0,1 0 0 0 0,-1 0 0 0 0,1 1 0 0 0,0 0 0 0 0,1 1 0 0 0,0-1 1 0 0,0 2-1 0 0,0-1 0 0 0,0 1 0 0 0,-8 14 0 0 0,10-14-7 0 0,1 1-1 0 0,-1 0 0 0 0,2 0 1 0 0,-1 1-1 0 0,1-1 1 0 0,1 1-1 0 0,0 0 0 0 0,0 0 1 0 0,1-1-1 0 0,-1 15 0 0 0,2-16 8 0 0,1-1 0 0 0,-1 1-1 0 0,1-1 1 0 0,1 1-1 0 0,-1-1 1 0 0,1 1-1 0 0,1-1 1 0 0,-1 0-1 0 0,1 0 1 0 0,1 0-1 0 0,-1 0 1 0 0,1-1-1 0 0,0 1 1 0 0,6 6-1 0 0,13 12-26 0 0,0-1-1 0 0,48 38 0 0 0,61 31 36 0 0,-10-7 38 0 0,-93-63-31 0 0,-1 1 0 0 0,26 29-1 0 0,-39-37 10 0 0,-1 1 0 0 0,-1 0 0 0 0,0 1 0 0 0,-1 0-1 0 0,-1 1 1 0 0,11 27 0 0 0,-19-38 0 0 0,0-1 0 0 0,-1 1 0 0 0,0 0-1 0 0,-1 0 1 0 0,0 0 0 0 0,0 0 0 0 0,0 0 0 0 0,-2 15-1 0 0,0-17 7 0 0,0 0 0 0 0,0 0 0 0 0,-1 0 0 0 0,0 0 0 0 0,0-1 0 0 0,0 1-1 0 0,-1 0 1 0 0,0-1 0 0 0,0 0 0 0 0,0 0 0 0 0,-1 0 0 0 0,-8 9 0 0 0,4-6 47 0 0,-1 0 1 0 0,0-1 0 0 0,-1 0-1 0 0,0 0 1 0 0,0-1-1 0 0,0 0 1 0 0,-1-1 0 0 0,0 0-1 0 0,-22 6 1 0 0,1-3-15 0 0,0-1 0 0 0,-44 4 0 0 0,-15-5-59 0 0,-139-7-1 0 0,195-1-225 0 0,0 0 1 0 0,1-3-1 0 0,0-1 0 0 0,0-1 1 0 0,-48-17-1 0 0,76 21-18 0 0,-1 1-1 0 0,1-1 0 0 0,0-1 0 0 0,1 1 1 0 0,-10-8-1 0 0,13 10-58 0 0,1-1 0 0 0,-1 1 0 0 0,1-1-1 0 0,-1 0 1 0 0,1 1 0 0 0,0-1 0 0 0,-1 0 0 0 0,1 0-1 0 0,0 0 1 0 0,0 0 0 0 0,0 0 0 0 0,1 0 0 0 0,-1 0 0 0 0,0 0-1 0 0,1 0 1 0 0,-1 0 0 0 0,1-1 0 0 0,0 1 0 0 0,0 0-1 0 0,0-4 1 0 0,5-15-3406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24.6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544 386 512 0 0,'-10'-1'-122'0'0,"0"0"-1"0"0,0-1 1 0 0,-18-6 0 0 0,24 7 107 0 0,-3-1 56 0 0,1-1 1 0 0,0 1-1 0 0,-1-1 1 0 0,1 0-1 0 0,0-1 0 0 0,0 0 1 0 0,1 0-1 0 0,-11-9 0 0 0,13 11-18 0 0,1-1 0 0 0,-1 0 0 0 0,0-1-1 0 0,1 1 1 0 0,0 0 0 0 0,-1-1 0 0 0,1 1-1 0 0,1-1 1 0 0,-1 1 0 0 0,0-1-1 0 0,1 0 1 0 0,0 0 0 0 0,0 0 0 0 0,0 0-1 0 0,0 0 1 0 0,1-6 0 0 0,0 9 158 0 0,0-1 0 0 0,0 0 0 0 0,1 1 0 0 0,-1-1 0 0 0,1 0 0 0 0,-1 1 0 0 0,1-1 1 0 0,0 0-1 0 0,-1 1 0 0 0,1-1 0 0 0,0 1 0 0 0,0 0 0 0 0,0-1 0 0 0,0 1 0 0 0,0 0 0 0 0,1-1 0 0 0,-1 1 0 0 0,0 0 1 0 0,1 0-1 0 0,2-1 0 0 0,3-3 1894 0 0,1 0 0 0 0,16-5 0 0 0,-7 2-1026 0 0,-10 5-647 0 0,-1 0 1 0 0,0-1 0 0 0,1 0-1 0 0,-2 0 1 0 0,1 0 0 0 0,0-1-1 0 0,-1 0 1 0 0,7-7 0 0 0,-11 10-296 0 0,0 0 1 0 0,1-1-1 0 0,-1 1 1 0 0,0 0 0 0 0,0 0-1 0 0,0 0 1 0 0,0-1-1 0 0,0 1 1 0 0,-1 0 0 0 0,1-1-1 0 0,-1 1 1 0 0,0-1-1 0 0,1 1 1 0 0,-1-1 0 0 0,0 1-1 0 0,0-1 1 0 0,-1 1-1 0 0,1 0 1 0 0,0-1 0 0 0,-1 1-1 0 0,0-1 1 0 0,1 1-1 0 0,-1 0 1 0 0,0-1 0 0 0,0 1-1 0 0,0 0 1 0 0,-1 0-1 0 0,-1-3 1 0 0,-2-3 80 0 0,-1-1 0 0 0,0 1 0 0 0,-1 0 0 0 0,0 0 0 0 0,-1 0 1 0 0,-10-8-1 0 0,12 12-113 0 0,1 0 1 0 0,-1 1-1 0 0,0 0 1 0 0,0 0-1 0 0,0 0 1 0 0,0 1-1 0 0,-1 0 1 0 0,1 0-1 0 0,-1 1 1 0 0,-13-2-1 0 0,2 2 102 0 0,-1 1 0 0 0,1 1-1 0 0,-1 1 1 0 0,1 0 0 0 0,-23 6 0 0 0,-88 31 573 0 0,123-36-733 0 0,-11 2 45 0 0,-30 16-1 0 0,43-19-58 0 0,0 0-1 0 0,0 1 1 0 0,0-1-1 0 0,0 1 1 0 0,1 0-1 0 0,-1 0 1 0 0,1 0-1 0 0,0 0 1 0 0,0 1-1 0 0,0-1 0 0 0,1 1 1 0 0,-1 0-1 0 0,-2 4 1 0 0,4-5-5 0 0,1-1 0 0 0,-1 1 0 0 0,1-1 1 0 0,-1 1-1 0 0,1 0 0 0 0,0-1 0 0 0,0 1 0 0 0,0 0 0 0 0,0-1 1 0 0,1 1-1 0 0,-1 0 0 0 0,1-1 0 0 0,-1 1 0 0 0,1 0 0 0 0,0-1 1 0 0,0 1-1 0 0,0-1 0 0 0,1 0 0 0 0,-1 1 0 0 0,0-1 0 0 0,1 0 1 0 0,-1 0-1 0 0,1 0 0 0 0,3 3 0 0 0,3 4-17 0 0,2 0 0 0 0,-1-1 0 0 0,18 12 0 0 0,-11-9 12 0 0,112 82-31 0 0,-93-65 51 0 0,47 49 1 0 0,11 17 33 0 0,12 11 33 0 0,-79-76-87 0 0,40 58 0 0 0,-61-79 32 0 0,0 1-1 0 0,-1 0 1 0 0,0 0 0 0 0,0 1-1 0 0,-1-1 1 0 0,0 1-1 0 0,-1 0 1 0 0,0 0-1 0 0,0 0 1 0 0,-1 0 0 0 0,0 0-1 0 0,-1 0 1 0 0,0 0-1 0 0,-3 17 1 0 0,2-20 21 0 0,-1 0 0 0 0,1 0 0 0 0,-1 0 0 0 0,-1 0 0 0 0,1 0 0 0 0,-1-1 0 0 0,-1 1 0 0 0,1-1 0 0 0,-1 0 0 0 0,0 0 0 0 0,0 0 0 0 0,-1-1 0 0 0,0 1 0 0 0,0-1 0 0 0,0 0 0 0 0,0 0 0 0 0,-1-1 0 0 0,0 0 0 0 0,0 0 0 0 0,0 0 0 0 0,-9 3-1 0 0,5-3-21 0 0,0-1-1 0 0,0 0 0 0 0,0 0 0 0 0,-1-1 0 0 0,1-1 0 0 0,-1 0 0 0 0,1 0 0 0 0,-1-1 1 0 0,1 0-1 0 0,-1-1 0 0 0,-12-2 0 0 0,3-1-60 0 0,1-1 0 0 0,0-1 0 0 0,0 0 0 0 0,-36-19-1 0 0,25 9-120 0 0,0-1 0 0 0,2-2 0 0 0,-31-25-1 0 0,40 27-591 0 0,0-1 1 0 0,1 0-1 0 0,1-1 0 0 0,-26-40 0 0 0,40 55 455 0 0,0 0 0 0 0,1 0-1 0 0,0 0 1 0 0,0-1 0 0 0,0 1-1 0 0,1-1 1 0 0,0 1 0 0 0,0-1 0 0 0,0 1-1 0 0,0-1 1 0 0,0-8 0 0 0,1 10-8 0 0,1 0 1 0 0,-1 0-1 0 0,1 1 1 0 0,-1-1 0 0 0,1 1-1 0 0,0-1 1 0 0,0 1 0 0 0,0-1-1 0 0,0 1 1 0 0,0-1-1 0 0,1 1 1 0 0,-1 0 0 0 0,1 0-1 0 0,0 0 1 0 0,-1 0 0 0 0,1 0-1 0 0,0 0 1 0 0,0 0-1 0 0,0 0 1 0 0,1 1 0 0 0,-1-1-1 0 0,3 0 1 0 0,13-8-2391 0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3.78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166 1108 512 0 0,'-4'25'3269'0'0,"1"-14"-531"0"0,1 1 1 0 0,-1 23-1 0 0,4-21-1460 0 0,0 0 0 0 0,1 0 0 0 0,0 0-1 0 0,7 20 1 0 0,-3-17 270 0 0,-2-14-616 0 0,-3-14-580 0 0,-1 8-305 0 0,-1-1 0 0 0,1 0 0 0 0,-1 1 0 0 0,0-1 1 0 0,0 1-1 0 0,0-1 0 0 0,-1 1 0 0 0,-2-6 0 0 0,-18-27 186 0 0,10 17-130 0 0,-5-9 41 0 0,-1-2 21 0 0,0-1 0 0 0,2 0 0 0 0,-12-35 0 0 0,19 34-141 0 0,0 0 0 0 0,3 0 0 0 0,0-1 0 0 0,2 0 1 0 0,2 0-1 0 0,1 0 0 0 0,1 0 0 0 0,2 0 0 0 0,10-53 0 0 0,-2 40-34 0 0,1 0-1 0 0,3 0 0 0 0,2 2 1 0 0,2 0-1 0 0,1 1 0 0 0,30-47 1 0 0,-35 67-31 0 0,1 1 1 0 0,2 0 0 0 0,0 2 0 0 0,1-1-1 0 0,1 2 1 0 0,0 1 0 0 0,43-31 0 0 0,-46 39-13 0 0,0 0 1 0 0,0 1-1 0 0,0 1 1 0 0,2 0 0 0 0,-1 1-1 0 0,0 1 1 0 0,1 1 0 0 0,0 0-1 0 0,1 1 1 0 0,-1 1-1 0 0,1 1 1 0 0,23 0 0 0 0,-36 2-8 0 0,0 1 1 0 0,0 0-1 0 0,0 0 1 0 0,0 0-1 0 0,0 0 1 0 0,0 1-1 0 0,0 0 1 0 0,0 0-1 0 0,-1 1 1 0 0,1 0-1 0 0,-1 0 0 0 0,0 0 1 0 0,9 7-1 0 0,-9-5-160 0 0,1 1-1 0 0,-1-1 1 0 0,0 2-1 0 0,0-1 1 0 0,0 0-1 0 0,-1 1 1 0 0,0 0-1 0 0,0 0 0 0 0,-1 0 1 0 0,3 8-1 0 0,-3-3-680 0 0,1 0 0 0 0,-2 1-1 0 0,0-1 1 0 0,0 1 0 0 0,-1 0-1 0 0,-1-1 1 0 0,-1 19-1 0 0,-1 2-1882 0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4.48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1 221 3017 0 0,'2'-7'1947'0'0,"1"1"0"0"0,-1 0 0 0 0,1 0 0 0 0,4-7 0 0 0,-4 9-1735 0 0,0 0-1 0 0,1 0 1 0 0,-1 1 0 0 0,1-1-1 0 0,-1 1 1 0 0,1 0 0 0 0,0 0-1 0 0,0 0 1 0 0,1 1 0 0 0,4-3 0 0 0,11-5 303 0 0,2 2 0 0 0,-1 0 0 0 0,1 1 1 0 0,0 2-1 0 0,0 0 0 0 0,28-2 0 0 0,12 2-394 0 0,63 3 0 0 0,-73 5-294 0 0,75 12 0 0 0,-9 10-4224 0 0,-131-21 5448 0 0,1 0-127 0 0,0 1 0 0 0,0 0-1 0 0,-14 8 1 0 0,15-6-699 0 0,2 1 0 0 0,-1 0 0 0 0,1 1-1 0 0,0 0 1 0 0,1 0 0 0 0,0 1 0 0 0,0 0 0 0 0,1 0 0 0 0,1 1 0 0 0,0 0-1 0 0,0 0 1 0 0,1 1 0 0 0,0-1 0 0 0,-3 17 0 0 0,7-25-219 0 0,0 0 0 0 0,1 0 0 0 0,-1 0 0 0 0,1 0 0 0 0,0 0 0 0 0,0 0 0 0 0,0 0 0 0 0,1 0 0 0 0,-1 0 0 0 0,1 0 1 0 0,-1 0-1 0 0,1 0 0 0 0,0 0 0 0 0,0 0 0 0 0,1 0 0 0 0,-1-1 0 0 0,0 1 0 0 0,3 3 0 0 0,-1-2-8 0 0,0-1 1 0 0,0 0-1 0 0,0-1 1 0 0,1 1-1 0 0,-1-1 1 0 0,1 1-1 0 0,-1-1 0 0 0,1 0 1 0 0,0 0-1 0 0,0-1 1 0 0,0 1-1 0 0,8 1 0 0 0,-2 0-22 0 0,1 0-1 0 0,0-2 0 0 0,-1 1 1 0 0,1-1-1 0 0,0-1 0 0 0,0 0 0 0 0,0 0 1 0 0,0-1-1 0 0,0-1 0 0 0,-1 0 1 0 0,1 0-1 0 0,0-1 0 0 0,-1 0 0 0 0,0-1 1 0 0,0 0-1 0 0,11-6 0 0 0,-10 4 14 0 0,0 0 0 0 0,0-1 0 0 0,0-1 0 0 0,-1 0-1 0 0,0 0 1 0 0,13-15 0 0 0,-19 19 19 0 0,-1 1 0 0 0,0-1 0 0 0,-1 0 0 0 0,1 0 1 0 0,-1 0-1 0 0,1-1 0 0 0,-1 1 0 0 0,0 0 0 0 0,-1-1 0 0 0,1 0 0 0 0,-1 1 0 0 0,0-1 0 0 0,0 0 1 0 0,-1 0-1 0 0,1 1 0 0 0,-1-1 0 0 0,0 0 0 0 0,0 0 0 0 0,-1 0 0 0 0,0-6 0 0 0,-4-6 30 0 0,0-1-1 0 0,-1 1 0 0 0,-1 1 0 0 0,-14-26 1 0 0,15 33 0 0 0,1 0 0 0 0,-1 0-1 0 0,0 1 1 0 0,-1 0 0 0 0,0 0 0 0 0,-1 1 0 0 0,1 0 0 0 0,-1 0 0 0 0,-12-7 0 0 0,15 11-12 0 0,0 1-1 0 0,0 0 1 0 0,0 0 0 0 0,0 0-1 0 0,-1 1 1 0 0,1-1 0 0 0,-1 1 0 0 0,1 1-1 0 0,-1-1 1 0 0,1 1 0 0 0,-1 0 0 0 0,0 0-1 0 0,1 1 1 0 0,-1-1 0 0 0,1 1-1 0 0,-1 1 1 0 0,1-1 0 0 0,0 1 0 0 0,-1 0-1 0 0,1 0 1 0 0,0 0 0 0 0,0 1 0 0 0,-7 4-1 0 0,11-6-20 0 0,0-1 0 0 0,0 1 0 0 0,0-1 0 0 0,1 1 0 0 0,-1 0-1 0 0,0-1 1 0 0,0 1 0 0 0,0 0 0 0 0,1 0 0 0 0,-1 0 0 0 0,0-1-1 0 0,1 1 1 0 0,-1 0 0 0 0,1 0 0 0 0,-1 0 0 0 0,1 0 0 0 0,-1 0 0 0 0,1 0-1 0 0,0 0 1 0 0,-1 0 0 0 0,1 1 0 0 0,0-1 0 0 0,0 0 0 0 0,0 0-1 0 0,0 0 1 0 0,0 0 0 0 0,0 0 0 0 0,0 0 0 0 0,0 0 0 0 0,0 0 0 0 0,0 0-1 0 0,1 0 1 0 0,-1 1 0 0 0,1 0 0 0 0,1 0-8 0 0,-1-1 0 0 0,0 1 0 0 0,1-1 0 0 0,-1 1 0 0 0,1-1 1 0 0,-1 0-1 0 0,1 1 0 0 0,0-1 0 0 0,0 0 0 0 0,-1 0 0 0 0,1-1 0 0 0,0 1 0 0 0,0 0 0 0 0,0-1 1 0 0,0 1-1 0 0,0-1 0 0 0,0 1 0 0 0,2-1 0 0 0,8 1-17 0 0,0-1 0 0 0,0 0 0 0 0,0-1-1 0 0,17-3 1 0 0,48-14-105 0 0,-49 11 80 0 0,60-18-146 0 0,53-11 69 0 0,-135 35 131 0 0,1 0 0 0 0,-1 0 0 0 0,0 1-1 0 0,0 0 1 0 0,1 0 0 0 0,-1 0 0 0 0,0 1 0 0 0,10 2 0 0 0,-13-2 1 0 0,0 0 0 0 0,-1 0-1 0 0,1 0 1 0 0,0 0 0 0 0,-1 1 0 0 0,1-1-1 0 0,-1 1 1 0 0,0 0 0 0 0,0 0 0 0 0,1 0 0 0 0,-1 0-1 0 0,0 0 1 0 0,0 0 0 0 0,-1 0 0 0 0,1 1-1 0 0,0-1 1 0 0,-1 1 0 0 0,0-1 0 0 0,1 1-1 0 0,0 4 1 0 0,3 11 33 0 0,0 1 0 0 0,-2 0 0 0 0,0 0 0 0 0,-1 1-1 0 0,-1-1 1 0 0,-2 26 0 0 0,3 48-8 0 0,-1-82-55 0 0,1 0 1 0 0,0-1 0 0 0,1 0-1 0 0,0 1 1 0 0,0-1-1 0 0,8 15 1 0 0,-8-20-138 0 0,0 0 0 0 0,1-1 1 0 0,-1 1-1 0 0,1-1 0 0 0,0 0 1 0 0,0 0-1 0 0,1 0 0 0 0,-1-1 0 0 0,1 1 1 0 0,0-1-1 0 0,0 0 0 0 0,0-1 0 0 0,0 1 1 0 0,0-1-1 0 0,1 0 0 0 0,-1 0 0 0 0,8 1 1 0 0,-4-1-716 0 0,0 0 1 0 0,0-1 0 0 0,1 0-1 0 0,-1 0 1 0 0,1-1 0 0 0,-1-1-1 0 0,0 1 1 0 0,1-1 0 0 0,16-5 0 0 0,3-4-574 0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4.83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64 23 2433 0 0,'5'-14'6087'0'0,"-5"13"-5946"0"0,0 1-1 0 0,0 0 0 0 0,0 0 1 0 0,0 0-1 0 0,1-1 0 0 0,-1 1 0 0 0,0 0 1 0 0,0 0-1 0 0,0-1 0 0 0,0 1 1 0 0,0 0-1 0 0,0 0 0 0 0,0-1 0 0 0,0 1 1 0 0,0 0-1 0 0,0 0 0 0 0,-1-1 0 0 0,1 1 1 0 0,0 0-1 0 0,0 0 0 0 0,0-1 1 0 0,0 1-1 0 0,0 0 0 0 0,0 0 0 0 0,0-1 1 0 0,-1 1-1 0 0,1 0 0 0 0,0 0 1 0 0,0 0-1 0 0,0 0 0 0 0,0-1 0 0 0,-1 1 1 0 0,1 0-1 0 0,0 0 0 0 0,0 0 1 0 0,-1 0-1 0 0,1 0 0 0 0,0 0 0 0 0,0-1 1 0 0,-1 1-1 0 0,1 0 0 0 0,0 0 0 0 0,0 0 1 0 0,-1 0-1 0 0,1 0 0 0 0,0 0 1 0 0,0 0-1 0 0,-1 0 0 0 0,1 0 0 0 0,0 0 1 0 0,0 0-1 0 0,-1 0 0 0 0,1 0 1 0 0,0 0-1 0 0,0 1 0 0 0,0-1 0 0 0,-1 0 1 0 0,1 0-1 0 0,-2 1 195 0 0,1 0-1 0 0,0-1 1 0 0,0 1 0 0 0,-1 0-1 0 0,1 0 1 0 0,0 0 0 0 0,0 0-1 0 0,0 0 1 0 0,0 1 0 0 0,0-1-1 0 0,0 0 1 0 0,1 0 0 0 0,-1 1 0 0 0,-1 1-1 0 0,-9 23 769 0 0,8-18-567 0 0,-3 8-248 0 0,0 1 1 0 0,2-1-1 0 0,0 1 1 0 0,0 0 0 0 0,2 0-1 0 0,0 0 1 0 0,1 1-1 0 0,1 23 1 0 0,1-31-268 0 0,0 0 0 0 0,1 1-1 0 0,0-2 1 0 0,0 1 0 0 0,1 0 0 0 0,0 0 0 0 0,1-1-1 0 0,0 0 1 0 0,0 1 0 0 0,1-1 0 0 0,1-1-1 0 0,-1 1 1 0 0,1-1 0 0 0,1 0 0 0 0,11 11 0 0 0,-7-9-87 0 0,1-1 0 0 0,0-1 0 0 0,0 0 0 0 0,1 0 0 0 0,0-2 1 0 0,0 1-1 0 0,0-2 0 0 0,1 1 0 0 0,0-2 0 0 0,17 4 0 0 0,-19-6-370 0 0,0-1 0 0 0,1 0 0 0 0,-1 0 0 0 0,1-1 0 0 0,13-2 0 0 0,-15 1-562 0 0,-1-1 0 0 0,0 0-1 0 0,-1-1 1 0 0,1 0 0 0 0,0-1 0 0 0,15-7 0 0 0,1-4-2305 0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5:35.02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75 0 4657 0 0,'-14'10'5009'0'0,"-6"-4"4841"0"0,2-3-9362 0 0,3 0 144 0 0,7 4-135 0 0,8 1-65 0 0,3-2 16 0 0,6 0-312 0 0,2-1-88 0 0,3-1-48 0 0,4 1-40 0 0,0-1-136 0 0,2 3 136 0 0,6 0-600 0 0,-3 2-841 0 0,1 0-71 0 0,7 4-4817 0 0,-5-4 3304 0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21.9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92 67 512 0 0,'3'-3'293'0'0,"-1"1"0"0"0,1-1 0 0 0,0 1 0 0 0,-1 0 0 0 0,1 0 0 0 0,0 0 0 0 0,5-2 0 0 0,14-11 4537 0 0,-22 15-4733 0 0,0 0-1 0 0,1 0 1 0 0,-1-1 0 0 0,0 1 0 0 0,0 0 0 0 0,0 0 0 0 0,1 0 0 0 0,-1-1-1 0 0,0 1 1 0 0,0 0 0 0 0,0 0 0 0 0,0 0 0 0 0,1-1 0 0 0,-1 1 0 0 0,0 0-1 0 0,0-1 1 0 0,0 1 0 0 0,0 0 0 0 0,0 0 0 0 0,0-1 0 0 0,0 1 0 0 0,0 0-1 0 0,0 0 1 0 0,0-1 0 0 0,0 1 0 0 0,0 0 0 0 0,0-1 0 0 0,0 1 0 0 0,0 0 0 0 0,0 0-1 0 0,0-1 1 0 0,0 1 0 0 0,-9-4 2133 0 0,-13 2 205 0 0,12 4-2007 0 0,0 0 0 0 0,1 1-1 0 0,-1 0 1 0 0,0 0 0 0 0,1 1-1 0 0,0 0 1 0 0,-1 0-1 0 0,-8 7 1 0 0,18-11-414 0 0,-1 0-1 0 0,1 1 1 0 0,0-1 0 0 0,-1 0-1 0 0,1 0 1 0 0,0 0 0 0 0,-1 1-1 0 0,1-1 1 0 0,0 0 0 0 0,-1 0-1 0 0,1 1 1 0 0,0-1-1 0 0,-1 0 1 0 0,1 1 0 0 0,0-1-1 0 0,0 0 1 0 0,-1 1 0 0 0,1-1-1 0 0,0 0 1 0 0,0 1 0 0 0,0-1-1 0 0,0 0 1 0 0,-1 1-1 0 0,1-1 1 0 0,0 1 0 0 0,0-1-1 0 0,0 0 1 0 0,0 1 0 0 0,0-1-1 0 0,0 1 1 0 0,0-1 0 0 0,0 0-1 0 0,0 1 1 0 0,0-1-1 0 0,0 1 1 0 0,1-1 0 0 0,-1 0-1 0 0,0 1 1 0 0,0 0 0 0 0,1 0 7 0 0,0-1 0 0 0,-1 1 0 0 0,1 0 0 0 0,0-1 0 0 0,0 1 0 0 0,0-1-1 0 0,0 1 1 0 0,0-1 0 0 0,-1 0 0 0 0,1 1 0 0 0,0-1 0 0 0,0 0 0 0 0,0 0 0 0 0,2 1 0 0 0,3-1-5 0 0,1 0-1 0 0,0 0 0 0 0,-1 0 0 0 0,1-1 0 0 0,-1 0 1 0 0,0 0-1 0 0,1-1 0 0 0,-1 1 0 0 0,0-1 0 0 0,1-1 1 0 0,-1 1-1 0 0,-1-1 0 0 0,1 0 0 0 0,9-7 0 0 0,-14 9-17 0 0,-1 1 0 0 0,1 0 0 0 0,-1-1 0 0 0,1 1 0 0 0,-1 0 0 0 0,1-1 0 0 0,-1 1 0 0 0,1 0 0 0 0,-1-1 0 0 0,0 1 0 0 0,1-1 0 0 0,-1 1 0 0 0,0-1 0 0 0,0 1 0 0 0,1-1 0 0 0,-1 1 0 0 0,0-1 0 0 0,0 1 0 0 0,1-1 0 0 0,-1 1 0 0 0,0-1 0 0 0,0 1 0 0 0,0-1 0 0 0,0 0 0 0 0,0 1 0 0 0,0-1 0 0 0,0 0 0 0 0,-1 0 5 0 0,1 0 1 0 0,0 0 0 0 0,-1 0 0 0 0,0 0-1 0 0,1 0 1 0 0,-1 0 0 0 0,1 0 0 0 0,-1 0-1 0 0,0 0 1 0 0,0 1 0 0 0,0-1-1 0 0,-1-1 1 0 0,-1-1 12 0 0,0 1 0 0 0,0 0-1 0 0,-1 0 1 0 0,1 1 0 0 0,-1-1-1 0 0,1 1 1 0 0,-7-2 0 0 0,2 2 42 0 0,-1 0-1 0 0,0 0 1 0 0,-12 1 0 0 0,18 1-34 0 0,0-1-1 0 0,0 0 0 0 0,0 1 0 0 0,0-1 1 0 0,0 1-1 0 0,0 0 0 0 0,0 0 0 0 0,0 0 1 0 0,1 0-1 0 0,-1 1 0 0 0,0-1 1 0 0,1 1-1 0 0,-5 3 0 0 0,7-5-20 0 0,0 0 1 0 0,0 0-1 0 0,-1 1 0 0 0,1-1 0 0 0,0 0 0 0 0,-1 1 0 0 0,1-1 0 0 0,0 0 1 0 0,0 1-1 0 0,0-1 0 0 0,-1 0 0 0 0,1 1 0 0 0,0-1 0 0 0,0 0 1 0 0,0 1-1 0 0,0-1 0 0 0,0 1 0 0 0,0-1 0 0 0,0 0 0 0 0,0 1 0 0 0,0-1 1 0 0,0 1-1 0 0,0-1 0 0 0,0 0 0 0 0,0 1 0 0 0,0-1 0 0 0,0 1 1 0 0,0-1-1 0 0,0 0 0 0 0,0 1 0 0 0,1 0 0 0 0,0-1-5 0 0,-1 1-1 0 0,1 0 1 0 0,0 0-1 0 0,0 0 1 0 0,0 0-1 0 0,0-1 1 0 0,0 1 0 0 0,0 0-1 0 0,0-1 1 0 0,2 2-1 0 0,2 0-7 0 0,-1 0 0 0 0,1-1-1 0 0,0 0 1 0 0,6 2 0 0 0,18-2-207 0 0,16 3-723 0 0,-42-3 418 0 0,0 0 1 0 0,1 0 0 0 0,-1 0-1 0 0,0 0 1 0 0,0 1 0 0 0,4 1 0 0 0,-2 0-1508 0 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22.4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41 10 728 0 0,'-41'-9'10062'0'0,"44"9"-9930"0"0,-1 0 1 0 0,0 0-1 0 0,0 0 0 0 0,0 0 0 0 0,1 0 0 0 0,-1 0 0 0 0,0 0 0 0 0,0 1 1 0 0,0-1-1 0 0,0 1 0 0 0,0 0 0 0 0,1 0 0 0 0,-1 0 0 0 0,-1 0 0 0 0,1 0 0 0 0,0 0 1 0 0,0 0-1 0 0,0 0 0 0 0,0 1 0 0 0,-1-1 0 0 0,1 1 0 0 0,-1 0 0 0 0,1-1 1 0 0,1 5-1 0 0,2 3-7 0 0,-2 1 0 0 0,0 0 0 0 0,3 11 1 0 0,2 10 83 0 0,-11-38 288 0 0,1 3-296 0 0,1-1-1 0 0,-1 1 1 0 0,1-1 0 0 0,-1 1 0 0 0,1-1-1 0 0,0-8 1 0 0,-1-17 869 0 0,2 30-1024 0 0,-6 18-586 0 0,6-17 348 0 0,0-1 0 0 0,0 1-1 0 0,0-1 1 0 0,0 1-1 0 0,0-1 1 0 0,0 1-1 0 0,0 0 1 0 0,0-1 0 0 0,0 1-1 0 0,0-1 1 0 0,0 1-1 0 0,0-1 1 0 0,1 1 0 0 0,-1-1-1 0 0,0 1 1 0 0,0-1-1 0 0,1 2 1 0 0,3 2-2393 0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0.5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24 512 0 0,'7'-2'512'0'0,"-1"-4"2161"0"0,-1 3-1537 0 0,-2-2 1169 0 0,-2 2-1409 0 0,1 2-304 0 0,-1 1-384 0 0,-1-2 96 0 0,-3 1-120 0 0,0 1-56 0 0,-3 0-192 0 0,-3 1-136 0 0,0 2 56 0 0,-3-1-2041 0 0,0 2 1505 0 0,-2-1-496 0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49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28 512 0 0,'-1'-8'512'0'0,"-4"2"544"0"0,-1 0 393 0 0,3 3-745 0 0,-2 1-24 0 0,2 1-728 0 0,0 1 48 0 0,-3 0-16 0 0,0-2-352 0 0,0 2-704 0 0,0 0-249 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50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417 140 8 0 0,'-1'-1'74'0'0,"0"0"-1"0"0,0 0 1 0 0,0 0-1 0 0,0 0 1 0 0,0-1-1 0 0,0 1 1 0 0,0 0-1 0 0,1 0 1 0 0,-1 0 0 0 0,0-1-1 0 0,1 1 1 0 0,0-1-1 0 0,-1 1 1 0 0,1 0-1 0 0,-1-1 1 0 0,1 1 0 0 0,0-1-1 0 0,0 1 1 0 0,0 0-1 0 0,0-1 1 0 0,0 1-1 0 0,0-1 1 0 0,1 1-1 0 0,-1-1 1 0 0,0 1 0 0 0,1 0-1 0 0,-1-1 1 0 0,1 1-1 0 0,-1 0 1 0 0,1-1-1 0 0,-1 1 1 0 0,1 0 0 0 0,0 0-1 0 0,0-1 1 0 0,0 1-1 0 0,0 0 1 0 0,0 0-1 0 0,0 0 1 0 0,0 0-1 0 0,1-1 1 0 0,6-4 721 0 0,1-1 1 0 0,-1 1-1 0 0,1 1 0 0 0,13-7 0 0 0,-12 7-544 0 0,-5 2-38 0 0,19-12 742 0 0,-23 15-864 0 0,-1 0 0 0 0,1-1 0 0 0,0 0 0 0 0,0 1 0 0 0,-1-1-1 0 0,1 1 1 0 0,0-1 0 0 0,-1 0 0 0 0,1 0 0 0 0,-1 1 0 0 0,1-1-1 0 0,-1 0 1 0 0,1 0 0 0 0,-1 0 0 0 0,0 1 0 0 0,1-1 0 0 0,-1 0 0 0 0,0 0-1 0 0,0 0 1 0 0,1 0 0 0 0,-1 0 0 0 0,0 0 0 0 0,0-1 0 0 0,-1 1-42 0 0,1 0 0 0 0,-1 1 0 0 0,1-1 0 0 0,-1 1 0 0 0,0-1 0 0 0,1 1 0 0 0,-1-1 0 0 0,0 1 0 0 0,1-1 0 0 0,-1 1 0 0 0,0-1 0 0 0,1 1 0 0 0,-1 0 0 0 0,0-1 0 0 0,0 1 0 0 0,0 0 0 0 0,1 0 0 0 0,-1 0 0 0 0,0 0 0 0 0,0 0 0 0 0,0 0 0 0 0,1 0 0 0 0,-3 0 0 0 0,-19 1 710 0 0,-20 5-151 0 0,2 2 1 0 0,-1 2 0 0 0,1 2-1 0 0,1 2 1 0 0,0 1 0 0 0,-55 30 0 0 0,80-37-303 0 0,1 0-1 0 0,1 0 1 0 0,-1 1 0 0 0,1 1 0 0 0,1 0 0 0 0,0 0 0 0 0,0 1 0 0 0,-14 20 0 0 0,22-26-274 0 0,0-1 0 0 0,0 1 1 0 0,0 0-1 0 0,1 0 0 0 0,-1 0 0 0 0,1 0 0 0 0,1 0 0 0 0,-1 1 1 0 0,1-1-1 0 0,0 0 0 0 0,0 1 0 0 0,0-1 0 0 0,1 1 0 0 0,0-1 1 0 0,0 1-1 0 0,1-1 0 0 0,-1 1 0 0 0,1-1 0 0 0,0 1 0 0 0,0-1 1 0 0,1 0-1 0 0,0 1 0 0 0,0-1 0 0 0,0 0 0 0 0,1 0 1 0 0,5 9-1 0 0,-2-6-25 0 0,0 0 0 0 0,1-1 0 0 0,0 0 0 0 0,0 0 0 0 0,12 9 0 0 0,45 26-10 0 0,-62-41 2 0 0,18 11-42 0 0,1-2-1 0 0,0 0 1 0 0,0-1-1 0 0,35 9 1 0 0,-19-9-116 0 0,0-2 1 0 0,40 3-1 0 0,-55-8-120 0 0,1-1 1 0 0,-1-1 0 0 0,25-3-1 0 0,-36 1-356 0 0,0 0-1 0 0,0 0 0 0 0,11-6 0 0 0,-14 6-429 0 0,-1-2 0 0 0,0 1 0 0 0,0-1 0 0 0,0 0 0 0 0,7-6-1 0 0,-1-2-2168 0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50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 2577 0 0,'28'1'2928'0'0,"-4"-1"2361"0"0,8-3-4713 0 0,0 3-296 0 0,8 0-360 0 0,15 0-24 0 0,4 3 104 0 0,5-1-40 0 0,11 0 80 0 0,-10-2-360 0 0,-4 1-176 0 0,3-1-1936 0 0,-15 2 1408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25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30 512 0 0,'-5'-9'305'0'0,"-2"-1"4150"0"0,6 9-3775 0 0,0 0-1 0 0,1 1 0 0 0,-1-1 0 0 0,0 0 0 0 0,0 0 1 0 0,0 1-1 0 0,1-1 0 0 0,-1 0 0 0 0,0 1 1 0 0,0-1-1 0 0,0 1 0 0 0,0-1 0 0 0,0 1 1 0 0,0-1-1 0 0,0 1 0 0 0,-1 0 0 0 0,0-1 0 0 0,2 1-607 0 0,-1 1 0 0 0,1-1 0 0 0,0 0 0 0 0,0 1-1 0 0,0-1 1 0 0,-1 0 0 0 0,1 1 0 0 0,0-1 0 0 0,0 0-1 0 0,0 1 1 0 0,0-1 0 0 0,0 0 0 0 0,0 1 0 0 0,0-1-1 0 0,-1 1 1 0 0,1-1 0 0 0,0 0 0 0 0,0 1 0 0 0,1-1-1 0 0,-1 0 1 0 0,0 1 0 0 0,0-1 0 0 0,0 1 0 0 0,0-1-1 0 0,0 1 1 0 0,3 13 32 0 0,-3-13 17 0 0,26 109 262 0 0,42 113 0 0 0,-40-144 284 0 0,-9-28 345 0 0,21 93-1 0 0,-38-134-957 0 0,-1-1-1 0 0,0 1 0 0 0,-1 15 0 0 0,0-21-34 0 0,0-1 0 0 0,-1 1 0 0 0,0 0 0 0 0,1 0 0 0 0,-1 0 0 0 0,-1-1-1 0 0,-1 4 1 0 0,3-6-16 0 0,0-1 0 0 0,0 0 0 0 0,0 0-1 0 0,0 0 1 0 0,0 0 0 0 0,0 1 0 0 0,0-1-1 0 0,0 0 1 0 0,0 0 0 0 0,0 0 0 0 0,0 0-1 0 0,0 0 1 0 0,0 1 0 0 0,0-1 0 0 0,0 0-1 0 0,0 0 1 0 0,0 0 0 0 0,0 0 0 0 0,0 0 0 0 0,-1 0-1 0 0,1 0 1 0 0,0 1 0 0 0,0-1 0 0 0,0 0-1 0 0,0 0 1 0 0,0 0 0 0 0,0 0 0 0 0,0 0-1 0 0,-1 0 1 0 0,1 0 0 0 0,0 0 0 0 0,0 0-1 0 0,0 0 1 0 0,0 0 0 0 0,0 0 0 0 0,-1 0-1 0 0,1 0 1 0 0,0 0 0 0 0,0 0 0 0 0,0 0-1 0 0,0 0 1 0 0,-1 0 0 0 0,1 0 0 0 0,0 0 0 0 0,0 0-1 0 0,0 0 1 0 0,0 0 0 0 0,0 0 0 0 0,-1 0-1 0 0,3-4 48 0 0,3 1-55 0 0,5-1 15 0 0,-1 0-1 0 0,1 1 1 0 0,0 0 0 0 0,0 0 0 0 0,11 0-1 0 0,55-4 97 0 0,-40 5-134 0 0,311-4-124 0 0,-270 7-147 0 0,47 2-896 0 0,-100-1-1554 0 0,34 8 0 0 0,-48-7-9 0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52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12 512 0 0,'-4'-2'163'0'0,"-1"0"0"0"0,1 0 1 0 0,-1 1-1 0 0,0-1 0 0 0,1 1 0 0 0,-1 1 0 0 0,0-1 0 0 0,0 0 1 0 0,0 1-1 0 0,0 0 0 0 0,0 0 0 0 0,-7 2 0 0 0,4 0 508 0 0,0 0 0 0 0,0 0-1 0 0,0 1 1 0 0,0 0 0 0 0,0 0-1 0 0,-13 9 1 0 0,7-2 343 0 0,-1 0 0 0 0,2 1 0 0 0,-1 1 0 0 0,2 0 0 0 0,0 1 0 0 0,-16 20 0 0 0,24-28-833 0 0,1 0 0 0 0,0 0 1 0 0,0 0-1 0 0,0 1 0 0 0,1-1 1 0 0,-1 1-1 0 0,-1 7 0 0 0,3-9-105 0 0,1 0 0 0 0,-1 0 0 0 0,1-1-1 0 0,0 1 1 0 0,0 0 0 0 0,0 0 0 0 0,1 0-1 0 0,-1 0 1 0 0,1 0 0 0 0,0 0-1 0 0,0-1 1 0 0,2 5 0 0 0,-1-3-48 0 0,-1-1 1 0 0,1 0-1 0 0,1 0 1 0 0,-1-1-1 0 0,0 1 1 0 0,1 0-1 0 0,0-1 1 0 0,0 1-1 0 0,0-1 1 0 0,0 0-1 0 0,5 3 1 0 0,-1-1 11 0 0,0-1 0 0 0,0 0 0 0 0,1 0 0 0 0,-1-1 1 0 0,12 4-1 0 0,13 2-33 0 0,-1-2 0 0 0,1-1 1 0 0,48 4-1 0 0,-29-8-57 0 0,76-6 0 0 0,-107 3 40 0 0,0-2 1 0 0,0 0-1 0 0,0-1 1 0 0,31-11-1 0 0,-50 15 9 0 0,0-1-1 0 0,0 1 1 0 0,1-1 0 0 0,-1 1-1 0 0,0-1 1 0 0,0 1 0 0 0,0-1-1 0 0,0 0 1 0 0,0 0 0 0 0,0 1-1 0 0,0-1 1 0 0,0 0-1 0 0,0 0 1 0 0,0 0 0 0 0,-1 0-1 0 0,1 0 1 0 0,0 0 0 0 0,-1 0-1 0 0,1-1 1 0 0,-1 1 0 0 0,1 0-1 0 0,-1 0 1 0 0,1 0 0 0 0,-1-1-1 0 0,0 1 1 0 0,0 0-1 0 0,1 0 1 0 0,-1-1 0 0 0,0 1-1 0 0,0 0 1 0 0,0 0 0 0 0,-1-2-1 0 0,0-3-4 0 0,-1 0-1 0 0,0 0 1 0 0,0 1-1 0 0,0-1 1 0 0,-6-8-1 0 0,-3-9 87 0 0,9 20-77 0 0,1 0 0 0 0,-1 0 0 0 0,0 0 1 0 0,0 0-1 0 0,0 0 0 0 0,0 0 0 0 0,0 0 0 0 0,-1 0 0 0 0,1 1 0 0 0,-1 0 1 0 0,0-1-1 0 0,0 1 0 0 0,0 0 0 0 0,0 0 0 0 0,0 0 0 0 0,0 1 0 0 0,-5-2 0 0 0,4 1 9 0 0,0 1-1 0 0,-1-1 0 0 0,1 1 0 0 0,-1 0 0 0 0,1 1 0 0 0,-1-1 0 0 0,1 1 0 0 0,-1 0 1 0 0,1 0-1 0 0,-1 0 0 0 0,1 1 0 0 0,-1 0 0 0 0,-4 1 0 0 0,-14 6 101 0 0,0 2-1 0 0,1 1 0 0 0,-34 22 1 0 0,11-7 8 0 0,14-8 125 0 0,2 2 0 0 0,0 0 0 0 0,1 2 0 0 0,2 1 1 0 0,0 1-1 0 0,-29 36 0 0 0,44-47-144 0 0,1 1-1 0 0,0 1 1 0 0,1-1-1 0 0,0 2 1 0 0,1-1 0 0 0,1 1-1 0 0,-10 32 1 0 0,14-36-73 0 0,1 0 1 0 0,0 0-1 0 0,1 1 1 0 0,0-1-1 0 0,1 0 1 0 0,0 0-1 0 0,1 1 1 0 0,0-1-1 0 0,1 0 0 0 0,0 0 1 0 0,1 0-1 0 0,5 12 1 0 0,-5-13-27 0 0,2 0-1 0 0,-1 0 1 0 0,2 0 0 0 0,-1-1-1 0 0,1 0 1 0 0,1 0 0 0 0,0 0 0 0 0,0-1-1 0 0,1 0 1 0 0,0 0 0 0 0,1-1-1 0 0,0 0 1 0 0,17 11 0 0 0,1-2-116 0 0,1-2 0 0 0,0-1 0 0 0,1-2 0 0 0,1 0 0 0 0,0-2 0 0 0,0-1 1 0 0,57 8-1 0 0,-59-14-1079 0 0,0-1 0 0 0,50-4 0 0 0,-40-2-1024 0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53.4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622 106 512 0 0,'-1'-8'931'0'0,"0"0"0"0"0,-1 0 0 0 0,-1 0-1 0 0,1 0 1 0 0,-1 0 0 0 0,-7-12 0 0 0,9 18-684 0 0,-1-1 0 0 0,0 1 0 0 0,0-1 0 0 0,0 1 0 0 0,0-1 0 0 0,-1 1 0 0 0,1 0 0 0 0,0 0 0 0 0,-1 0 0 0 0,0 0 0 0 0,1 1 0 0 0,-1-1 1 0 0,0 1-1 0 0,0 0 0 0 0,0-1 0 0 0,0 1 0 0 0,0 0 0 0 0,0 1 0 0 0,0-1 0 0 0,-4 0 0 0 0,-5 0 285 0 0,-1 1 1 0 0,1 0-1 0 0,-1 1 0 0 0,1 0 0 0 0,-1 1 1 0 0,1 0-1 0 0,-19 7 0 0 0,13-3-46 0 0,1 1 0 0 0,1 1 0 0 0,-1 1-1 0 0,-23 15 1 0 0,7 1 141 0 0,1 2 0 0 0,2 1 0 0 0,-52 60 0 0 0,60-64-339 0 0,2 2-1 0 0,1 0 0 0 0,-32 57 1 0 0,46-74-262 0 0,1 1 1 0 0,0 0-1 0 0,1 0 0 0 0,0 0 1 0 0,0 1-1 0 0,1-1 0 0 0,1 0 1 0 0,-1 1-1 0 0,2-1 0 0 0,0 1 1 0 0,0 0-1 0 0,0-1 0 0 0,2 1 1 0 0,-1-1-1 0 0,1 1 1 0 0,5 14-1 0 0,-2-13-44 0 0,0-1 0 0 0,0 0 0 0 0,1 0 0 0 0,1-1 0 0 0,0 1 0 0 0,0-1 0 0 0,1-1 0 0 0,0 0 0 0 0,0 0 0 0 0,1 0 0 0 0,15 10 0 0 0,-4-5-208 0 0,0-1 0 0 0,1-1 1 0 0,0-1-1 0 0,44 16 1 0 0,-48-21-269 0 0,1-1 1 0 0,0 0 0 0 0,0-2 0 0 0,0 0 0 0 0,34 0 0 0 0,-38-3-1146 0 0,1-1 1 0 0,0 0 0 0 0,-1-1 0 0 0,21-6-1 0 0,-3-2-2674 0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5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48 132 1944 0 0,'0'0'278'0'0,"0"0"-1"0"0,-1 0 1 0 0,1 0-1 0 0,0 0 1 0 0,0 0-1 0 0,-1 0 0 0 0,1 1 1 0 0,0-1-1 0 0,-1 0 1 0 0,1 0-1 0 0,0 0 1 0 0,0 0-1 0 0,-7-5 8160 0 0,9 12-6567 0 0,-1-1-1170 0 0,0-1-1 0 0,0 1 1 0 0,-1 0-1 0 0,-1 11 1 0 0,1 1-44 0 0,16 317 3165 0 0,-15-307-3686 0 0,8 44 1 0 0,-45-207-452 0 0,19 74 202 0 0,12 43 110 0 0,2-1 0 0 0,0 1 0 0 0,1-1-1 0 0,1 1 1 0 0,0-1 0 0 0,5-36-1 0 0,0 28-47 0 0,1 0 1 0 0,2 0-1 0 0,0 0 0 0 0,13-26 0 0 0,-17 44 42 0 0,1 1 0 0 0,0-1 1 0 0,1 1-1 0 0,-1 0 0 0 0,2 1 0 0 0,-1-1 1 0 0,1 1-1 0 0,0 0 0 0 0,8-7 0 0 0,-11 12 13 0 0,0 0 0 0 0,0 0 0 0 0,0 0 0 0 0,0 0 0 0 0,0 1 0 0 0,0-1-1 0 0,0 1 1 0 0,1 0 0 0 0,-1-1 0 0 0,1 2 0 0 0,-1-1 0 0 0,1 0 0 0 0,-1 1 0 0 0,1-1-1 0 0,-1 1 1 0 0,1 0 0 0 0,-1 1 0 0 0,1-1 0 0 0,-1 0 0 0 0,1 1 0 0 0,-1 0 0 0 0,1 0-1 0 0,-1 0 1 0 0,0 0 0 0 0,1 0 0 0 0,4 4 0 0 0,-1-1 19 0 0,0 1 0 0 0,0-1 0 0 0,-1 1 0 0 0,0 1 0 0 0,0-1 0 0 0,8 11 0 0 0,28 41 1 0 0,-29-39-23 0 0,3 6 66 0 0,-1 0-1 0 0,-1 2 1 0 0,-2 0-1 0 0,0 0 0 0 0,14 50 1 0 0,-13-22 31 0 0,14 112 0 0 0,-27-163-161 0 0,1 7-242 0 0,-1 1 1 0 0,2-1-1 0 0,0 0 0 0 0,0 0 0 0 0,1 0 0 0 0,0 0 0 0 0,0 0 0 0 0,9 16 1 0 0,-10-26-1636 0 0,-1-5-43 0 0,-1-5-3319 0 0,0 2 604 0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54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2104 0 0,'2'3'1876'0'0,"0"0"-1"0"0,0-1 0 0 0,1 0 0 0 0,-1 1 0 0 0,1-1 0 0 0,4 2 1 0 0,21 10 1061 0 0,-10-9-3890 0 0,23 5 0 0 0,-31-7 2271 0 0,57 9-1028 0 0,0-2 0 0 0,1-3 1 0 0,-1-3-1 0 0,1-3 0 0 0,68-8 0 0 0,-5-7-1782 0 0,-45 1-3721 0 0,-68 10 3991 0 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54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2409 0 0,'52'12'11354'0'0,"-31"-5"-9320"0"0,33 15 0 0 0,-22-5-1696 0 0,52 36 0 0 0,-64-38 56 0 0,-1 1 1 0 0,-1 1 0 0 0,0 1 0 0 0,-1 1 0 0 0,17 24-1 0 0,-13-14 236 0 0,-2 0 0 0 0,-2 2 0 0 0,17 37-1 0 0,-27-50-537 0 0,-1-1 1 0 0,-1 1-1 0 0,0 0 0 0 0,-1 0 0 0 0,-1 1 0 0 0,-1-1 0 0 0,-1 1 0 0 0,0 0 0 0 0,-1-1 0 0 0,-1 1 0 0 0,-1 0 1 0 0,-1-1-1 0 0,0 0 0 0 0,-1 1 0 0 0,-9 21 0 0 0,-10 19-168 0 0,-2-2-1 0 0,-2 0 1 0 0,-51 76 0 0 0,66-116-405 0 0,-21 25 1 0 0,24-32-932 0 0,0-2 1 0 0,-10 9-1 0 0,5-8-1311 0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7:54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8 558 512 0 0,'0'-2'630'0'0,"-6"-18"7928"0"0,6 20-8452 0 0,0-1 0 0 0,0 1-1 0 0,0 0 1 0 0,-1 0 0 0 0,1 0-1 0 0,0-1 1 0 0,0 1 0 0 0,0 0-1 0 0,0 0 1 0 0,0-1 0 0 0,0 1-1 0 0,0 0 1 0 0,0 0 0 0 0,0-1-1 0 0,0 1 1 0 0,0 0 0 0 0,0 0-1 0 0,0-1 1 0 0,0 1 0 0 0,0 0-1 0 0,0 0 1 0 0,0-1 0 0 0,0 1-1 0 0,0 0 1 0 0,1 0 0 0 0,-1-1-1 0 0,0 1 1 0 0,0 0 0 0 0,0 0-1 0 0,0 0 1 0 0,0-1 0 0 0,1 1-1 0 0,-1 0 1 0 0,0 0 0 0 0,0 0-1 0 0,0 0 1 0 0,1-1 0 0 0,-1 1-1 0 0,0 0 1 0 0,0 0 0 0 0,1 0-1 0 0,-1 0 1 0 0,0 0 0 0 0,0 0-1 0 0,0 0 1 0 0,1 0 0 0 0,-1 0-1 0 0,0 0 1 0 0,0 0 0 0 0,1 0-1 0 0,-1 0 1 0 0,0 0 0 0 0,0 0-1 0 0,1 0 1 0 0,-1 0 0 0 0,0 0-1 0 0,0 0 1 0 0,1 0 0 0 0,-1 0-1 0 0,0 0 1 0 0,0 0 0 0 0,1 0-1 0 0,-1 1 1 0 0,0-1 0 0 0,0 0-1 0 0,0 0 1 0 0,1 0 0 0 0,-1 0-1 0 0,0 1 1 0 0,22 13 1549 0 0,-17-10-1488 0 0,1 0 0 0 0,0 0 0 0 0,0-1 0 0 0,1 0 0 0 0,-1 0 0 0 0,13 4 1 0 0,-7-4-124 0 0,1 0-1 0 0,0-1 1 0 0,0 0 0 0 0,0-1 0 0 0,0-1 0 0 0,0 0 0 0 0,0 0 0 0 0,1-2 0 0 0,-1 1 0 0 0,-1-2 0 0 0,1 0 0 0 0,0 0 0 0 0,-1-1 0 0 0,1-1 0 0 0,-1 0 0 0 0,-1 0-1 0 0,23-15 1 0 0,-18 9-31 0 0,0 0 0 0 0,0-2 0 0 0,-2 0 0 0 0,17-18 0 0 0,-27 28 1 0 0,-1-2 0 0 0,0 1 0 0 0,0 0 0 0 0,0 0 0 0 0,-1-1 0 0 0,1 0 0 0 0,-1 1 0 0 0,0-1 0 0 0,-1 0 0 0 0,1 0 0 0 0,-1 0 0 0 0,0 0 0 0 0,0 0 0 0 0,0-1 0 0 0,-1 1 1 0 0,0 0-1 0 0,0 0 0 0 0,0 0 0 0 0,0-1 0 0 0,-1 1 0 0 0,-2-7 0 0 0,-11-29 311 0 0,-3 0 0 0 0,-38-69 0 0 0,20 44-72 0 0,29 53-219 0 0,3 5 49 0 0,-1 0 0 0 0,0 0 0 0 0,-1 0 1 0 0,0 1-1 0 0,0-1 0 0 0,-8-6 0 0 0,13 13-71 0 0,-1 0 1 0 0,1 1-1 0 0,-1-1 0 0 0,1 1 0 0 0,-1-1 1 0 0,0 1-1 0 0,1 0 0 0 0,-1-1 0 0 0,0 1 1 0 0,0 0-1 0 0,1-1 0 0 0,-1 1 0 0 0,0 0 1 0 0,0 0-1 0 0,1 0 0 0 0,-1-1 0 0 0,0 1 0 0 0,0 0 1 0 0,0 0-1 0 0,1 0 0 0 0,-1 0 0 0 0,0 1 1 0 0,0-1-1 0 0,0 0 0 0 0,1 0 0 0 0,-1 0 1 0 0,0 1-1 0 0,0-1 0 0 0,1 0 0 0 0,-1 1 1 0 0,0-1-1 0 0,1 0 0 0 0,-1 1 0 0 0,0-1 0 0 0,1 1 1 0 0,-1 0-1 0 0,1-1 0 0 0,-1 1 0 0 0,1-1 1 0 0,-1 1-1 0 0,1 0 0 0 0,-1 0 0 0 0,-3 5 12 0 0,1 0 0 0 0,0-1 0 0 0,0 1 0 0 0,-2 8 0 0 0,2-7 20 0 0,-8 23 70 0 0,-12 64-1 0 0,19-75-62 0 0,-1 3-33 0 0,-92 514 771 0 0,71-362-504 0 0,20-139-220 0 0,4-25-60 0 0,0-1 0 0 0,1 1 0 0 0,1 0 0 0 0,0 12 0 0 0,0-21-7 0 0,0-1 0 0 0,0 0 1 0 0,0 1-1 0 0,0-1 0 0 0,0 0 0 0 0,0 1 0 0 0,0-1 1 0 0,0 0-1 0 0,1 1 0 0 0,-1-1 0 0 0,0 0 0 0 0,0 1 1 0 0,0-1-1 0 0,0 0 0 0 0,1 1 0 0 0,-1-1 1 0 0,0 0-1 0 0,0 0 0 0 0,0 1 0 0 0,1-1 0 0 0,-1 0 1 0 0,0 0-1 0 0,1 1 0 0 0,-1-1 0 0 0,0 0 0 0 0,0 0 1 0 0,1 0-1 0 0,-1 0 0 0 0,0 1 0 0 0,1-1 0 0 0,-1 0 1 0 0,1 0-1 0 0,11-5-47 0 0,9-14-56 0 0,9-17 27 0 0,0-1 1 0 0,-3-2 0 0 0,-1 0-1 0 0,35-73 1 0 0,-55 98 62 0 0,1 1 0 0 0,16-20 0 0 0,-21 29 10 0 0,0 1 0 0 0,1 0 0 0 0,-1 0 0 0 0,1 0 0 0 0,0 1 0 0 0,0-1 0 0 0,0 1 0 0 0,0-1 0 0 0,1 1 0 0 0,-1 0 1 0 0,1 0-1 0 0,-1 1 0 0 0,1-1 0 0 0,0 1 0 0 0,5-2 0 0 0,-8 3 6 0 0,1 0-1 0 0,-1 0 1 0 0,1 0 0 0 0,-1 0 0 0 0,1 0 0 0 0,-1 0 0 0 0,1 0-1 0 0,-1 1 1 0 0,1-1 0 0 0,-1 0 0 0 0,0 1 0 0 0,1 0-1 0 0,-1-1 1 0 0,0 1 0 0 0,1 0 0 0 0,-1-1 0 0 0,0 1-1 0 0,2 1 1 0 0,-1 0 3 0 0,0 1-1 0 0,0-1 0 0 0,0 0 0 0 0,-1 1 1 0 0,1-1-1 0 0,-1 1 0 0 0,1-1 1 0 0,1 6-1 0 0,0 3-2 0 0,1 0-1 0 0,-2 0 1 0 0,3 19-1 0 0,-5-29 0 0 0,3 34 35 0 0,-1 0 0 0 0,-2 0 1 0 0,-6 53-1 0 0,4-71-40 0 0,1 34 1 0 0,2-44 1 0 0,-1 0 1 0 0,1 0-1 0 0,1 0 1 0 0,-1 0-1 0 0,1-1 1 0 0,0 1-1 0 0,6 10 1 0 0,-7-15-44 0 0,0 0 1 0 0,0 0 0 0 0,0 0 0 0 0,1-1 0 0 0,-1 1 0 0 0,0 0 0 0 0,1-1 0 0 0,0 0-1 0 0,-1 1 1 0 0,1-1 0 0 0,0 0 0 0 0,0 0 0 0 0,-1 0 0 0 0,1 0 0 0 0,0 0 0 0 0,0 0 0 0 0,0 0-1 0 0,0-1 1 0 0,0 1 0 0 0,0-1 0 0 0,1 1 0 0 0,-1-1 0 0 0,0 0 0 0 0,0 0 0 0 0,0 0-1 0 0,0 0 1 0 0,0 0 0 0 0,1-1 0 0 0,-1 1 0 0 0,2-1 0 0 0,4-2-946 0 0,0 1 0 0 0,-1-1 0 0 0,1 0-1 0 0,-1-1 1 0 0,0 0 0 0 0,12-8 0 0 0,2-4-2864 0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7:55.4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320 349 8 0 0,'11'-31'2572'0'0,"-2"0"-1"0"0,10-53 1 0 0,-16 64-1202 0 0,-1-1 0 0 0,0 0 0 0 0,-2 1-1 0 0,-1-1 1 0 0,-3-26 0 0 0,3 44-1160 0 0,1 0 1 0 0,-1 1-1 0 0,1-1 0 0 0,-1 1 1 0 0,0-1-1 0 0,0 1 0 0 0,0-1 0 0 0,0 1 1 0 0,0 0-1 0 0,-1 0 0 0 0,1-1 1 0 0,-1 1-1 0 0,0 0 0 0 0,1 0 1 0 0,-1 0-1 0 0,0 1 0 0 0,0-1 0 0 0,0 0 1 0 0,-3-1-1 0 0,2 2-48 0 0,0 0 1 0 0,1 0-1 0 0,-1 0 1 0 0,0 0-1 0 0,0 1 1 0 0,0-1-1 0 0,0 1 0 0 0,1 0 1 0 0,-1 0-1 0 0,0 0 1 0 0,0 0-1 0 0,0 0 0 0 0,0 1 1 0 0,0-1-1 0 0,1 1 1 0 0,-1 0-1 0 0,-4 2 1 0 0,-8 3 82 0 0,2 1 1 0 0,-1 0-1 0 0,1 1 1 0 0,0 1 0 0 0,0 0-1 0 0,1 0 1 0 0,0 2-1 0 0,1-1 1 0 0,-16 21 0 0 0,8-8-90 0 0,2 1 1 0 0,1 1 0 0 0,1 1 0 0 0,-14 31 0 0 0,22-43-123 0 0,1 1 0 0 0,1 1 0 0 0,0-1 1 0 0,1 1-1 0 0,0 0 0 0 0,-2 31 0 0 0,6-42-42 0 0,0 1 0 0 0,0-1 1 0 0,0 1-1 0 0,1-1 1 0 0,0 0-1 0 0,0 1 0 0 0,0-1 1 0 0,0 0-1 0 0,1 0 1 0 0,0 0-1 0 0,0 0 0 0 0,1 0 1 0 0,0 0-1 0 0,-1 0 0 0 0,1-1 1 0 0,1 1-1 0 0,-1-1 1 0 0,1 0-1 0 0,0 0 0 0 0,0 0 1 0 0,0-1-1 0 0,0 1 1 0 0,0-1-1 0 0,6 3 0 0 0,2 0-125 0 0,0-1 0 0 0,0 0-1 0 0,1 0 1 0 0,0-2 0 0 0,-1 1 0 0 0,1-2-1 0 0,0 1 1 0 0,1-2 0 0 0,19 1-1 0 0,-1-3-2031 0 0,1-1 0 0 0,54-11 0 0 0,-43 4-1548 0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7:58.0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472 175 512 0 0,'5'-7'682'0'0,"0"-1"-1"0"0,-1 0 0 0 0,0-1 1 0 0,-1 1-1 0 0,4-10 1 0 0,-6 14-290 0 0,-1 0 1 0 0,1 1 0 0 0,-1-1 0 0 0,1 0-1 0 0,-1 1 1 0 0,-1-1 0 0 0,1 0-1 0 0,0 0 1 0 0,-1 1 0 0 0,0-1-1 0 0,1 1 1 0 0,-2-1 0 0 0,1 1-1 0 0,0-1 1 0 0,-3-5 0 0 0,2 6-82 0 0,0 0 0 0 0,0-1 0 0 0,-1 1 0 0 0,1 0 0 0 0,0 0 0 0 0,-1 0 1 0 0,0 0-1 0 0,0 1 0 0 0,0-1 0 0 0,0 1 0 0 0,0 0 0 0 0,0 0 0 0 0,-7-3 0 0 0,3 2 23 0 0,1 1-1 0 0,-1 0 1 0 0,0 0-1 0 0,0 1 0 0 0,0 0 1 0 0,-12 0-1 0 0,6 1-50 0 0,0 1 0 0 0,0 1 0 0 0,0-1 0 0 0,0 2 1 0 0,0 0-1 0 0,0 1 0 0 0,1 0 0 0 0,-1 1 0 0 0,1 0 0 0 0,-19 11 0 0 0,15-6-40 0 0,0 1 0 0 0,1 0 0 0 0,0 0 0 0 0,1 2 0 0 0,0 0 0 0 0,-21 27-1 0 0,21-21-76 0 0,1 2 0 0 0,1-1 0 0 0,1 2 0 0 0,1 0 0 0 0,1 0 0 0 0,0 1 0 0 0,2 0 0 0 0,-7 36 0 0 0,12-47-155 0 0,1-1 0 0 0,0 0 0 0 0,0 1 0 0 0,1-1 0 0 0,1 1 0 0 0,0-1-1 0 0,1 0 1 0 0,0 0 0 0 0,0 1 0 0 0,5 10 0 0 0,-5-15-34 0 0,1-1 1 0 0,0 0-1 0 0,1 0 0 0 0,-1 0 0 0 0,1 0 0 0 0,0 0 0 0 0,1-1 1 0 0,-1 0-1 0 0,1 0 0 0 0,0 0 0 0 0,0-1 0 0 0,0 1 0 0 0,1-1 1 0 0,0-1-1 0 0,0 1 0 0 0,0-1 0 0 0,11 5 0 0 0,1-2-456 0 0,0-1-1 0 0,0-1 1 0 0,0 0-1 0 0,1-2 1 0 0,-1 0-1 0 0,1-1 1 0 0,-1-1-1 0 0,1-1 1 0 0,-1 0-1 0 0,34-7 1 0 0,-26 0-1539 0 0,-2-1-293 0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7:58.2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14 122 1520 0 0,'-9'5'1529'0'0,"4"-4"3256"0"0,8-1-4145 0 0,6-1 912 0 0,8-2-784 0 0,6 0-72 0 0,3-2-175 0 0,9-2-257 0 0,2-2 40 0 0,5-4-208 0 0,9-2-184 0 0,-4 1-88 0 0,0-1-56 0 0,8-2-825 0 0,-9 4-1439 0 0,-2 0-1 0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7:59.1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42 320 0 0,'-7'-10'1599'0'0,"4"6"-438"0"0,0 1-1 0 0,0-1 1 0 0,-1 0 0 0 0,-4-3-1 0 0,7 6-874 0 0,-1-1 0 0 0,0 1 0 0 0,0 0 0 0 0,0 1-1 0 0,0-1 1 0 0,1 0 0 0 0,-1 0 0 0 0,0 1 0 0 0,-1-1 0 0 0,1 1-1 0 0,0 0 1 0 0,0-1 0 0 0,-3 1 0 0 0,1 0 109 0 0,0 0 0 0 0,-1 1 1 0 0,1-1-1 0 0,0 1 0 0 0,0 0 1 0 0,-1 0-1 0 0,1 0 0 0 0,0 0 1 0 0,0 1-1 0 0,0-1 0 0 0,-5 4 1 0 0,-163 99 2607 0 0,160-97-2628 0 0,0 1 0 0 0,-17 16 0 0 0,23-20-222 0 0,1 1 0 0 0,0 0 1 0 0,1 0-1 0 0,-1 1 0 0 0,1-1 0 0 0,0 1 1 0 0,-4 9-1 0 0,7-13-120 0 0,0 0 0 0 0,0 0 0 0 0,1 0 1 0 0,-1 0-1 0 0,1 0 0 0 0,-1 1 0 0 0,1-1 0 0 0,0 0 0 0 0,0 0 1 0 0,-1 1-1 0 0,2-1 0 0 0,-1 0 0 0 0,0 1 0 0 0,0-1 0 0 0,1 0 1 0 0,-1 0-1 0 0,1 0 0 0 0,1 3 0 0 0,-1-2-10 0 0,1 0 0 0 0,0-1 0 0 0,0 1 0 0 0,0 0 0 0 0,0-1 0 0 0,0 0 0 0 0,1 1 0 0 0,-1-1 0 0 0,1 0 0 0 0,0 0 0 0 0,3 2 0 0 0,7 2-7 0 0,0 0 1 0 0,0 0-1 0 0,1-1 1 0 0,21 4-1 0 0,-32-8-12 0 0,12 2 0 0 0,0-1 0 0 0,-1 0 0 0 0,1-1 0 0 0,0-1 0 0 0,0 0 0 0 0,0-1 0 0 0,19-3 0 0 0,102-29-238 0 0,-95 18 193 0 0,-27 10 28 0 0,-1 1 0 0 0,22-6-1 0 0,-50 11-13 0 0,-32 1 79 0 0,33 2-22 0 0,-22 8 1 0 0,-4 1-22 0 0,17-5 35 0 0,0 0-1 0 0,1 2 1 0 0,0 0 0 0 0,0 2-1 0 0,1 0 1 0 0,1 1-1 0 0,0 1 1 0 0,1 1 0 0 0,-23 23-1 0 0,36-32-13 0 0,0 0-1 0 0,1 0 0 0 0,0 0 0 0 0,0 1 1 0 0,0-1-1 0 0,1 1 0 0 0,0 0 0 0 0,1 1 1 0 0,0-1-1 0 0,0 1 0 0 0,0-1 0 0 0,1 1 1 0 0,0 0-1 0 0,0 0 0 0 0,1 0 0 0 0,0 0 1 0 0,0 0-1 0 0,1 0 0 0 0,0 0 1 0 0,1 0-1 0 0,0 0 0 0 0,0 0 0 0 0,1 0 1 0 0,-1 0-1 0 0,2 0 0 0 0,-1-1 0 0 0,1 1 1 0 0,0-1-1 0 0,1 1 0 0 0,0-1 0 0 0,0 0 1 0 0,0-1-1 0 0,1 1 0 0 0,0-1 1 0 0,11 11-1 0 0,-10-12-47 0 0,0 1-1 0 0,0-1 1 0 0,0-1 0 0 0,1 1-1 0 0,0-1 1 0 0,0-1 0 0 0,0 1 0 0 0,0-1-1 0 0,0 0 1 0 0,11 2 0 0 0,-7-2-10 0 0,0-1 1 0 0,-1-1-1 0 0,1 0 1 0 0,0-1-1 0 0,0 0 1 0 0,-1 0 0 0 0,13-3-1 0 0,-8 0-279 0 0,0 0 0 0 0,0-1-1 0 0,0-1 1 0 0,-1 0 0 0 0,1-1-1 0 0,-1-1 1 0 0,-1 0 0 0 0,1 0 0 0 0,-1-2-1 0 0,20-16 1 0 0,13-17-6673 0 0,-35 32 3943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25.6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696 24 512 0 0,'-2'-2'631'0'0,"0"0"-1"0"0,0 0 0 0 0,0 0 1 0 0,-1 0-1 0 0,1 0 1 0 0,0 1-1 0 0,-1-1 0 0 0,1 1 1 0 0,-1 0-1 0 0,1-1 1 0 0,-1 1-1 0 0,0 0 1 0 0,0 1-1 0 0,-3-2 0 0 0,1 2 38 0 0,0-1-1 0 0,0 1 1 0 0,0 0-1 0 0,0 1 0 0 0,0-1 1 0 0,1 1-1 0 0,-10 2 0 0 0,-1 2-2 0 0,-1 1-1 0 0,1 1 1 0 0,0 0-1 0 0,-14 10 0 0 0,-11 9-414 0 0,2 1 0 0 0,-62 57 1 0 0,-59 77 859 0 0,64-51 416 0 0,82-92-1239 0 0,0 0 0 0 0,1 1 0 0 0,0 1-1 0 0,-10 26 1 0 0,19-38-257 0 0,0 0 0 0 0,1 0-1 0 0,1 0 1 0 0,-1 0 0 0 0,1 0 0 0 0,0 0-1 0 0,1 0 1 0 0,0 0 0 0 0,0 0-1 0 0,1 1 1 0 0,0-1 0 0 0,0 0-1 0 0,1 0 1 0 0,0 0 0 0 0,1-1 0 0 0,-1 1-1 0 0,1 0 1 0 0,1-1 0 0 0,0 0-1 0 0,0 0 1 0 0,6 9 0 0 0,0-3-49 0 0,1 1 0 0 0,0-2 1 0 0,1 1-1 0 0,1-2 0 0 0,0 0 1 0 0,1 0-1 0 0,0-1 0 0 0,0-1 1 0 0,21 11-1 0 0,8-1-330 0 0,2-1-1 0 0,0-3 1 0 0,1-1-1 0 0,1-3 1 0 0,78 10 0 0 0,-88-18-547 0 0,0-2 1 0 0,66-6-1 0 0,70-23-4600 0 0,-122 16 2636 0 0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7:59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447 202 896 0 0,'2'-25'2691'0'0,"-1"-1"0"0"0,-1 0 0 0 0,-4-32 0 0 0,3 48-1856 0 0,1 7-558 0 0,0 0 1 0 0,-1 0 0 0 0,1 0-1 0 0,-1 0 1 0 0,0 0 0 0 0,0 0 0 0 0,0 0-1 0 0,0 0 1 0 0,0 0 0 0 0,-1 0-1 0 0,1 1 1 0 0,-1-1 0 0 0,0 1-1 0 0,0-1 1 0 0,-2-2 0 0 0,2 4-151 0 0,1 0-1 0 0,-1 0 1 0 0,1 0 0 0 0,-1 1 0 0 0,1-1 0 0 0,-1 0 0 0 0,1 1 0 0 0,-1-1-1 0 0,0 1 1 0 0,1-1 0 0 0,-1 1 0 0 0,0 0 0 0 0,0 0 0 0 0,1 0 0 0 0,-1 0-1 0 0,0 0 1 0 0,0 0 0 0 0,1 0 0 0 0,-1 1 0 0 0,0-1 0 0 0,1 0-1 0 0,-1 1 1 0 0,0 0 0 0 0,1-1 0 0 0,-1 1 0 0 0,1 0 0 0 0,-1 0 0 0 0,-2 2-1 0 0,-11 7 276 0 0,0 0-1 0 0,1 1 0 0 0,0 1 1 0 0,-12 15-1 0 0,-47 58 457 0 0,57-66-623 0 0,-12 15 105 0 0,2 2 0 0 0,2 1 0 0 0,1 0 0 0 0,-28 64 0 0 0,41-78-265 0 0,1 0 0 0 0,2 1 0 0 0,0-1 0 0 0,2 2 1 0 0,1-1-1 0 0,0 0 0 0 0,2 1 0 0 0,1 0 0 0 0,3 41 0 0 0,0-54-143 0 0,0-1-1 0 0,1 1 1 0 0,0 0 0 0 0,1-1 0 0 0,0 1-1 0 0,1-1 1 0 0,0 0 0 0 0,0 0 0 0 0,2-1-1 0 0,-1 0 1 0 0,1 0 0 0 0,1 0 0 0 0,-1-1 0 0 0,2 0-1 0 0,-1-1 1 0 0,1 0 0 0 0,1 0 0 0 0,-1-1-1 0 0,1 0 1 0 0,0 0 0 0 0,1-1 0 0 0,0-1-1 0 0,0 0 1 0 0,0 0 0 0 0,0-1 0 0 0,1-1-1 0 0,0 0 1 0 0,14 2 0 0 0,-16-3-494 0 0,0-1-1 0 0,0 0 1 0 0,0-1 0 0 0,0 0 0 0 0,17-3-1 0 0,-18 2-923 0 0,-1-1-1 0 0,-1-1 1 0 0,1 1-1 0 0,10-6 1 0 0,-3 1-2574 0 0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0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37 111 2521 0 0,'-1'-2'940'0'0,"-1"-1"1"0"0,0 1 0 0 0,1-1 0 0 0,-1 1-1 0 0,0 0 1 0 0,0 0 0 0 0,-1 0 0 0 0,1 0-1 0 0,0 1 1 0 0,-1-1 0 0 0,1 1 0 0 0,-1-1 0 0 0,-3-1-1 0 0,6 3-862 0 0,0 0-1 0 0,0 0 1 0 0,-1 0-1 0 0,1 0 1 0 0,0 1-1 0 0,0-1 1 0 0,0 0-1 0 0,-1 0 1 0 0,1 0 0 0 0,0 0-1 0 0,0 0 1 0 0,0 0-1 0 0,0 0 1 0 0,0 0-1 0 0,-1 1 1 0 0,1-1-1 0 0,0 0 1 0 0,0 0-1 0 0,0 0 1 0 0,0 0-1 0 0,0 0 1 0 0,0 1-1 0 0,0-1 1 0 0,0 0-1 0 0,0 0 1 0 0,-1 0-1 0 0,1 0 1 0 0,0 1-1 0 0,0-1 1 0 0,0 0-1 0 0,0 0 1 0 0,0 0-1 0 0,0 1 1 0 0,0-1-1 0 0,0 0 1 0 0,0 0-1 0 0,0 0 1 0 0,0 0 0 0 0,0 1-1 0 0,1-1 1 0 0,-1 0-1 0 0,0 0 1 0 0,0 0-1 0 0,0 0 1 0 0,0 1-1 0 0,0-1 1 0 0,0 0-1 0 0,0 0 1 0 0,0 0-1 0 0,0 0 1 0 0,1 1-1 0 0,3 9 480 0 0,4 9-53 0 0,-1-1 0 0 0,-1 1 1 0 0,0 1-1 0 0,-1-1 0 0 0,4 35 0 0 0,0 101 1109 0 0,-9-144-1487 0 0,1 22 204 0 0,-1 0 0 0 0,-2 0 1 0 0,-11 65-1 0 0,11-85-309 0 0,2-11-14 0 0,0 1 0 0 0,-1 0-1 0 0,1 0 1 0 0,-1 0 0 0 0,1-1 0 0 0,-1 1 0 0 0,0 0 0 0 0,0-1 0 0 0,-3 5 0 0 0,12-34-213 0 0,-2 10 140 0 0,-1-1 0 0 0,0 0-1 0 0,3-26 1 0 0,-1-57-61 0 0,3-15 22 0 0,-7 100 81 0 0,34-174-146 0 0,-35 183 172 0 0,0 1-1 0 0,1-1 0 0 0,0 1 0 0 0,0 0 0 0 0,1 0 0 0 0,0 0 0 0 0,0 0 0 0 0,0 0 1 0 0,1 1-1 0 0,-1 0 0 0 0,1 0 0 0 0,0 0 0 0 0,1 1 0 0 0,-1 0 0 0 0,12-7 0 0 0,-14 9 1 0 0,1 0-1 0 0,0 1 0 0 0,0-1 0 0 0,0 1 0 0 0,0-1 0 0 0,0 1 0 0 0,0 0 0 0 0,0 1 0 0 0,0-1 0 0 0,1 1 0 0 0,-1 0 0 0 0,0 0 0 0 0,0 0 0 0 0,0 0 1 0 0,1 1-1 0 0,-1 0 0 0 0,0 0 0 0 0,0 0 0 0 0,0 0 0 0 0,0 1 0 0 0,0-1 0 0 0,0 1 0 0 0,-1 0 0 0 0,1 0 0 0 0,-1 1 0 0 0,1-1 0 0 0,3 4 0 0 0,2 3 10 0 0,0 0 0 0 0,-1 1-1 0 0,0 0 1 0 0,-1 0 0 0 0,0 0-1 0 0,0 1 1 0 0,-2 0 0 0 0,1 1-1 0 0,-1-1 1 0 0,-1 1 0 0 0,0 0 0 0 0,0 0-1 0 0,2 21 1 0 0,0 12 56 0 0,-2 1 0 0 0,-3 64 0 0 0,-2-63-52 0 0,-4 33 17 0 0,0 4-13 0 0,6-72-487 0 0,-1 1 0 0 0,1 0 0 0 0,1-1 0 0 0,4 18 0 0 0,-5-29-160 0 0,2 7-1072 0 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0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18 3033 0 0,'4'6'8816'0'0,"5"-1"-5422"0"0,16-1-3272 0 0,-16-3 1190 0 0,36 5-503 0 0,1-2 1 0 0,-1-3-1 0 0,88-7 1 0 0,-11-7-1305 0 0,-40 2-3200 0 0,-47 3-2724 0 0,-23 2 4187 0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0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 3153 0 0,'4'-7'9899'0'0,"-4"7"-9822"0"0,0 0-1 0 0,1 0 1 0 0,-1-1-1 0 0,0 1 0 0 0,0 0 1 0 0,0 0-1 0 0,0-1 0 0 0,0 1 1 0 0,0 0-1 0 0,0 0 0 0 0,0-1 1 0 0,0 1-1 0 0,1 0 1 0 0,-1 0-1 0 0,0 0 0 0 0,0 0 1 0 0,0-1-1 0 0,1 1 0 0 0,-1 0 1 0 0,0 0-1 0 0,0 0 0 0 0,0 0 1 0 0,1-1-1 0 0,-1 1 0 0 0,0 0 1 0 0,0 0-1 0 0,0 0 1 0 0,1 0-1 0 0,-1 0 0 0 0,0 0 1 0 0,0 0-1 0 0,1 0 0 0 0,-1 0 1 0 0,0 0-1 0 0,0 0 0 0 0,1 0 1 0 0,-1 0-1 0 0,0 0 1 0 0,0 0-1 0 0,1 0 0 0 0,-1 0 1 0 0,0 0-1 0 0,0 0 0 0 0,1 0 1 0 0,-1 0-1 0 0,0 1 0 0 0,0-1 1 0 0,1 0-1 0 0,-1 0 1 0 0,0 0-1 0 0,0 0 0 0 0,1 1 1 0 0,11 5 984 0 0,0 0 1 0 0,0 1-1 0 0,21 16 0 0 0,30 31 104 0 0,-48-40-878 0 0,-1 1 0 0 0,-1 1 0 0 0,0 0 0 0 0,-1 1 1 0 0,-1 0-1 0 0,-1 1 0 0 0,0 0 0 0 0,-1 0 0 0 0,-1 1 0 0 0,-1 0 0 0 0,0 1 0 0 0,4 25 0 0 0,-1 11-26 0 0,-2 1 1 0 0,-3 0-1 0 0,-3 66 0 0 0,-3-90-355 0 0,-1 0 1 0 0,-2-1-1 0 0,-1 1 0 0 0,-1-1 0 0 0,-2-1 0 0 0,-2 1 1 0 0,0-2-1 0 0,-18 37 0 0 0,22-58-753 0 0,0 1 0 0 0,-12 15 0 0 0,1-4-6836 0 0,12-13 3122 0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1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189 23 512 0 0,'-1'-2'339'0'0,"-1"0"1"0"0,0 0-1 0 0,0 0 0 0 0,0 1 1 0 0,0-1-1 0 0,0 0 0 0 0,0 1 1 0 0,0 0-1 0 0,0-1 0 0 0,0 1 1 0 0,-1 0-1 0 0,1 0 0 0 0,-1 0 1 0 0,1 0-1 0 0,-3 0 0 0 0,2 1 50 0 0,0 0 0 0 0,1 0 0 0 0,-1 1-1 0 0,1-1 1 0 0,-1 0 0 0 0,0 1 0 0 0,1 0-1 0 0,-1 0 1 0 0,1 0 0 0 0,0 0 0 0 0,-1 0-1 0 0,1 0 1 0 0,0 1 0 0 0,-1-1 0 0 0,-1 3-1 0 0,-4 2 171 0 0,0 0 0 0 0,1 1 0 0 0,0 1 0 0 0,0-1 0 0 0,1 1 0 0 0,0 0 0 0 0,0 0 0 0 0,1 1 0 0 0,-7 14 0 0 0,4-4-12 0 0,1 0 1 0 0,0 0-1 0 0,-6 37 0 0 0,11-50-466 0 0,1 1 0 0 0,1 0-1 0 0,-1 0 1 0 0,1-1 0 0 0,0 1-1 0 0,1 0 1 0 0,0 0 0 0 0,0 0-1 0 0,0-1 1 0 0,1 1 0 0 0,2 6 0 0 0,-2-8-52 0 0,1 0 1 0 0,-1 0 0 0 0,1 0 0 0 0,0 0 0 0 0,1-1 0 0 0,-1 0 0 0 0,1 1 0 0 0,0-1 0 0 0,0 0 0 0 0,0-1 0 0 0,0 1-1 0 0,1-1 1 0 0,7 5 0 0 0,-3-4-47 0 0,0 0 0 0 0,1 0 0 0 0,-1-1 0 0 0,1 0 0 0 0,0 0 0 0 0,-1-1 0 0 0,1-1 0 0 0,0 1 0 0 0,0-2 0 0 0,0 1 1 0 0,0-2-1 0 0,0 1 0 0 0,14-3 0 0 0,-17 2-66 0 0,0-1 0 0 0,0 1 0 0 0,0-1 1 0 0,0 0-1 0 0,-1-1 0 0 0,1 0 0 0 0,-1 0 1 0 0,1 0-1 0 0,-1-1 0 0 0,0 0 0 0 0,0 0 1 0 0,-1 0-1 0 0,1-1 0 0 0,-1 0 1 0 0,0 0-1 0 0,0 0 0 0 0,-1-1 0 0 0,0 0 1 0 0,6-8-1 0 0,-9 9 27 0 0,1 1 0 0 0,-1 0 0 0 0,0-1-1 0 0,0 1 1 0 0,0-1 0 0 0,-1 1 0 0 0,0-1 0 0 0,0 1 0 0 0,0-1 0 0 0,0 1 0 0 0,-1-1 0 0 0,1 1 0 0 0,-1-1 0 0 0,0 1 0 0 0,-1-1 0 0 0,-1-3-1 0 0,-5-12 42 0 0,0 1-1 0 0,-14-21 0 0 0,13 22 23 0 0,-2-3 44 0 0,3 4-5 0 0,-18-25 0 0 0,23 38-17 0 0,0 0 1 0 0,0 0-1 0 0,0 0 0 0 0,-1 1 1 0 0,0 0-1 0 0,1-1 0 0 0,-1 1 1 0 0,0 1-1 0 0,0-1 0 0 0,-1 1 1 0 0,-5-4-1 0 0,7 6 0 0 0,0-1 0 0 0,1 0 0 0 0,-1 0 0 0 0,0 1 0 0 0,0 0-1 0 0,0 0 1 0 0,0-1 0 0 0,0 2 0 0 0,1-1 0 0 0,-1 0 0 0 0,0 0 0 0 0,0 1 0 0 0,-4 1 0 0 0,2 0 24 0 0,0 0-1 0 0,0 0 1 0 0,0 1 0 0 0,0 0 0 0 0,1 0-1 0 0,-8 6 1 0 0,4-2 25 0 0,0 1 0 0 0,1 0 0 0 0,0 0 0 0 0,0 0-1 0 0,1 1 1 0 0,-9 16 0 0 0,9-12 6 0 0,1-1-1 0 0,0 1 1 0 0,1 0 0 0 0,1 0-1 0 0,-4 20 1 0 0,6-26-57 0 0,0 0-1 0 0,1 0 1 0 0,0 0 0 0 0,0 0 0 0 0,1 0-1 0 0,-1 0 1 0 0,2 0 0 0 0,-1 0 0 0 0,1-1-1 0 0,0 1 1 0 0,0 0 0 0 0,5 8 0 0 0,-5-11-22 0 0,2 0 0 0 0,-1 0 0 0 0,0 0 0 0 0,1 0 1 0 0,0-1-1 0 0,0 0 0 0 0,0 1 0 0 0,0-1 0 0 0,0-1 1 0 0,0 1-1 0 0,1-1 0 0 0,0 0 0 0 0,-1 0 0 0 0,1 0 1 0 0,0 0-1 0 0,0-1 0 0 0,0 0 0 0 0,9 1 0 0 0,-2 0-39 0 0,1-1 0 0 0,-1-1 0 0 0,1 0 0 0 0,-1-1 0 0 0,1 0 0 0 0,19-5-1 0 0,-21 3-60 0 0,1-1 0 0 0,-1 0 0 0 0,0-1 0 0 0,0 0-1 0 0,0-1 1 0 0,-1 0 0 0 0,16-12 0 0 0,-20 13 27 0 0,0 0-1 0 0,-1 0 1 0 0,1 0 0 0 0,-1-1 0 0 0,0 0 0 0 0,0 0 0 0 0,-1 0 0 0 0,0-1 0 0 0,0 1 0 0 0,0-1 0 0 0,-1 0 0 0 0,0 0 0 0 0,2-8-1 0 0,-3 6 34 0 0,-1 0-1 0 0,0 0 0 0 0,-1 0 0 0 0,1 0 0 0 0,-2-1 0 0 0,1 1 1 0 0,-4-13-1 0 0,-1 1 235 0 0,0 0 1 0 0,-9-20 0 0 0,14 41-186 0 0,0 0 0 0 0,0 0 0 0 0,0-1 0 0 0,0 1 0 0 0,0 0 0 0 0,0 0 0 0 0,0 0 1 0 0,0-1-1 0 0,0 1 0 0 0,0 0 0 0 0,0 0 0 0 0,-1-1 0 0 0,1 1 0 0 0,0 0 0 0 0,0 0 1 0 0,0 0-1 0 0,0-1 0 0 0,0 1 0 0 0,0 0 0 0 0,-1 0 0 0 0,1 0 0 0 0,0 0 0 0 0,0-1 1 0 0,0 1-1 0 0,0 0 0 0 0,-1 0 0 0 0,1 0 0 0 0,0 0 0 0 0,0 0 0 0 0,0 0 0 0 0,-1 0 1 0 0,1 0-1 0 0,0 0 0 0 0,0-1 0 0 0,-1 1 0 0 0,1 0 0 0 0,0 0 0 0 0,0 0 0 0 0,-1 0 0 0 0,-4 10 485 0 0,1 14-50 0 0,1 3-286 0 0,1 1 1 0 0,2 0-1 0 0,3 30 1 0 0,-2-49-170 0 0,0 0-1 0 0,1 0 1 0 0,0 0 0 0 0,1 0-1 0 0,0 0 1 0 0,0-1 0 0 0,0 1-1 0 0,1-1 1 0 0,1 0 0 0 0,0 0-1 0 0,0 0 1 0 0,0-1 0 0 0,9 9-1 0 0,-10-12-95 0 0,1 0 0 0 0,0 0-1 0 0,0-1 1 0 0,0 1 0 0 0,1-1 0 0 0,-1-1-1 0 0,1 1 1 0 0,0-1 0 0 0,0 0-1 0 0,-1 0 1 0 0,1-1 0 0 0,12 2 0 0 0,-11-2-1174 0 0,1-1 1 0 0,-1 0-1 0 0,0 0 1 0 0,1 0-1 0 0,-1-1 1 0 0,10-2-1 0 0,-2-1-1167 0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2.0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129 198 760 0 0,'-1'0'263'0'0,"1"-1"0"0"0,-1 0 0 0 0,0 1 1 0 0,1-1-1 0 0,-1 0 0 0 0,1 1 0 0 0,0-1 0 0 0,-1 0 0 0 0,1 0 0 0 0,-1 0 0 0 0,1 0 0 0 0,0 0 0 0 0,0 1 1 0 0,-1-1-1 0 0,1 0 0 0 0,0 0 0 0 0,0 0 0 0 0,0 0 0 0 0,0 0 0 0 0,0 0 0 0 0,0 0 0 0 0,1 0 0 0 0,-1 1 0 0 0,0-1 1 0 0,0 0-1 0 0,0 0 0 0 0,1 0 0 0 0,-1 0 0 0 0,1 1 0 0 0,-1-1 0 0 0,0 0 0 0 0,1 0 0 0 0,0 0 0 0 0,-1 1 1 0 0,1-1-1 0 0,-1 0 0 0 0,1 1 0 0 0,0-1 0 0 0,0 0 0 0 0,5-4 354 0 0,0 0 0 0 0,0 1 0 0 0,12-7 0 0 0,-8 4-211 0 0,0 1 3 0 0,0 0 13 0 0,0-1 1 0 0,-1 0-1 0 0,1 0 1 0 0,10-12 0 0 0,-19 17-325 0 0,1 0-1 0 0,-1 0 1 0 0,1 0 0 0 0,-1 0 0 0 0,1 0 0 0 0,-1-1 0 0 0,0 1 0 0 0,0 0 0 0 0,0-1 0 0 0,-1 1 0 0 0,2-4 0 0 0,-2 4-28 0 0,0 1-1 0 0,0-1 1 0 0,0 0 0 0 0,-1 1-1 0 0,1-1 1 0 0,0 0 0 0 0,-1 1-1 0 0,1-1 1 0 0,-1 0 0 0 0,1 1-1 0 0,-1-1 1 0 0,0 1 0 0 0,1-1-1 0 0,-1 1 1 0 0,0-1 0 0 0,0 1-1 0 0,0-1 1 0 0,-2-1 0 0 0,0 1-2 0 0,1 0 1 0 0,-1 0 0 0 0,0 0-1 0 0,0 1 1 0 0,0-1-1 0 0,0 1 1 0 0,0-1 0 0 0,0 1-1 0 0,0 0 1 0 0,0 0-1 0 0,0 0 1 0 0,-1 1 0 0 0,1-1-1 0 0,0 1 1 0 0,-1 0-1 0 0,1 0 1 0 0,0 0 0 0 0,-1 0-1 0 0,-5 1 1 0 0,-4 1 103 0 0,0 1 1 0 0,1 0-1 0 0,-21 9 1 0 0,23-8-116 0 0,1 0 1 0 0,0 1 0 0 0,1 0 0 0 0,-1 0 0 0 0,1 1 0 0 0,0 0 0 0 0,-10 9 0 0 0,16-12-62 0 0,-1 0-1 0 0,0 0 0 0 0,1 0 1 0 0,-1 0-1 0 0,1 0 1 0 0,0 1-1 0 0,0-1 0 0 0,0 1 1 0 0,0-1-1 0 0,1 1 1 0 0,-1 0-1 0 0,1-1 1 0 0,0 1-1 0 0,0 0 0 0 0,1 0 1 0 0,-1 0-1 0 0,1 0 1 0 0,0 0-1 0 0,0 0 0 0 0,0 0 1 0 0,1 4-1 0 0,0-4-17 0 0,1 0-1 0 0,-1 0 0 0 0,1 0 1 0 0,0 0-1 0 0,0 0 1 0 0,0 0-1 0 0,1-1 0 0 0,-1 1 1 0 0,1-1-1 0 0,0 0 1 0 0,0 1-1 0 0,7 4 0 0 0,-3-2-46 0 0,0-1-1 0 0,0-1 0 0 0,1 1 0 0 0,0-1 0 0 0,11 5 0 0 0,20 4-172 0 0,-19-8-12 0 0,35 17 0 0 0,-51-20 252 0 0,1 0 0 0 0,0 1 1 0 0,-1 0-1 0 0,0 0 0 0 0,1 0 0 0 0,-1 1 0 0 0,0-1 0 0 0,-1 1 1 0 0,1 0-1 0 0,-1 0 0 0 0,1 0 0 0 0,2 6 0 0 0,-5-7 22 0 0,1-1-1 0 0,-1 1 1 0 0,0 0-1 0 0,1 0 0 0 0,-1 0 1 0 0,-1 0-1 0 0,1 0 1 0 0,0 0-1 0 0,-1 0 1 0 0,1 1-1 0 0,-1-1 1 0 0,0 0-1 0 0,0 0 0 0 0,-1 0 1 0 0,1 0-1 0 0,0 1 1 0 0,-3 4-1 0 0,2-4 23 0 0,-1 0 0 0 0,0 0 1 0 0,-1 0-1 0 0,1-1 0 0 0,0 1 0 0 0,-1-1 0 0 0,0 0 0 0 0,0 0 1 0 0,0 0-1 0 0,0 0 0 0 0,-6 4 0 0 0,-7 3 63 0 0,-1-1-1 0 0,0-1 1 0 0,0 0 0 0 0,-30 9-1 0 0,41-16-193 0 0,1 1-1 0 0,0 0 0 0 0,-1-1 1 0 0,0 0-1 0 0,1 0 0 0 0,-1-1 0 0 0,-7 0 1 0 0,13 0-40 0 0,0 0 0 0 0,-1 0 0 0 0,1-1 0 0 0,-1 1 0 0 0,1 0 0 0 0,0-1 0 0 0,-1 1-1 0 0,1 0 1 0 0,0-1 0 0 0,0 1 0 0 0,-1-1 0 0 0,1 1 0 0 0,0 0 0 0 0,0-1 0 0 0,0 1 0 0 0,-1-1 0 0 0,1 1 0 0 0,0-1 0 0 0,0 1 0 0 0,0-1 0 0 0,0 1 0 0 0,0-1 0 0 0,0 1 0 0 0,0 0 0 0 0,0-1 0 0 0,0 1 0 0 0,0-1 0 0 0,0 1 0 0 0,0-1 0 0 0,0 1 0 0 0,0-1 0 0 0,1 0 0 0 0,1-9-1388 0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2.7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53 189 512 0 0,'0'1'159'0'0,"0"-1"0"0"0,0 0 0 0 0,0 0 0 0 0,0 0-1 0 0,0 1 1 0 0,0-1 0 0 0,0 0 0 0 0,0 0 0 0 0,0 0 0 0 0,0 0 0 0 0,0 1-1 0 0,0-1 1 0 0,0 0 0 0 0,0 0 0 0 0,-1 0 0 0 0,1 0 0 0 0,0 0-1 0 0,0 1 1 0 0,0-1 0 0 0,0 0 0 0 0,0 0 0 0 0,0 0 0 0 0,-1 0 0 0 0,1 0-1 0 0,0 0 1 0 0,0 0 0 0 0,0 0 0 0 0,0 0 0 0 0,-1 1 0 0 0,1-1 0 0 0,0 0-1 0 0,0 0 1 0 0,0 0 0 0 0,-1 0 0 0 0,1 0 0 0 0,0 0 0 0 0,0 0 0 0 0,0 0-1 0 0,-1 0 1 0 0,1 0 0 0 0,0 0 0 0 0,0-1 0 0 0,0 1 0 0 0,0 0 0 0 0,-1 0-1 0 0,1 0 1 0 0,0 0 0 0 0,0 0 0 0 0,0 0 0 0 0,0 0 0 0 0,-1 0 0 0 0,1 0-1 0 0,0-1 1 0 0,0 1 0 0 0,0 0 0 0 0,0 0 0 0 0,0 0 0 0 0,0 0-1 0 0,0 0 1 0 0,-1-1 0 0 0,1 1 0 0 0,0 0 0 0 0,0 0 0 0 0,0 0 0 0 0,0-1-1 0 0,-4 18 2229 0 0,4-17-2379 0 0,-14 67 1709 0 0,7-37-274 0 0,-5 60 1 0 0,9-64-350 0 0,2-19-759 0 0,0 0 1 0 0,0-1 0 0 0,1 1 0 0 0,0 0-1 0 0,1 9 1 0 0,-1-16-329 0 0,0 0-1 0 0,0 0 1 0 0,0 0 0 0 0,0 0-1 0 0,0 0 1 0 0,0 0-1 0 0,0 0 1 0 0,0 0 0 0 0,0 1-1 0 0,0-1 1 0 0,0 0-1 0 0,0 0 1 0 0,0 0 0 0 0,0 0-1 0 0,1 0 1 0 0,-1 0-1 0 0,0 0 1 0 0,0 0 0 0 0,0 0-1 0 0,0 0 1 0 0,0 1-1 0 0,0-1 1 0 0,0 0 0 0 0,0 0-1 0 0,0 0 1 0 0,0 0-1 0 0,0 0 1 0 0,0 0-1 0 0,0 0 1 0 0,0 0 0 0 0,0 0-1 0 0,1 0 1 0 0,-1 0-1 0 0,0 0 1 0 0,0 0 0 0 0,0 0-1 0 0,0 0 1 0 0,0 0-1 0 0,0 0 1 0 0,0 0 0 0 0,0 0-1 0 0,0 0 1 0 0,1 0-1 0 0,-1 0 1 0 0,0 0 0 0 0,0 0-1 0 0,0 0 1 0 0,0 0-1 0 0,0 0 1 0 0,0 0 0 0 0,0 0-1 0 0,0 0 1 0 0,0 0-1 0 0,1 0 1 0 0,-1 0 0 0 0,0 0-1 0 0,5-7 45 0 0,3-8-80 0 0,-4 3 42 0 0,0 0 0 0 0,-1 0 0 0 0,0 0 1 0 0,-1 0-1 0 0,-1 0 0 0 0,0-1 0 0 0,0 1 1 0 0,-2-17-1 0 0,-3-14 82 0 0,-11-45 1 0 0,-1-11-25 0 0,15 87-72 0 0,-1-28-9 0 0,2 38 10 0 0,0-1-1 0 0,1 1 0 0 0,-1 0 1 0 0,0 0-1 0 0,1-1 0 0 0,0 1 1 0 0,0 0-1 0 0,-1 0 1 0 0,1 0-1 0 0,0-1 0 0 0,1 1 1 0 0,-1 1-1 0 0,0-1 1 0 0,3-3-1 0 0,-3 4 2 0 0,0 0-1 0 0,0 1 1 0 0,0-1 0 0 0,0 1-1 0 0,1-1 1 0 0,-1 0 0 0 0,0 1-1 0 0,0 0 1 0 0,0-1 0 0 0,1 1-1 0 0,-1 0 1 0 0,0 0 0 0 0,1 0-1 0 0,-1-1 1 0 0,0 1 0 0 0,1 1-1 0 0,-1-1 1 0 0,0 0 0 0 0,0 0-1 0 0,1 0 1 0 0,-1 1-1 0 0,0-1 1 0 0,0 1 0 0 0,3 0-1 0 0,1 1-11 0 0,1 1-1 0 0,-1 0 0 0 0,0 0 0 0 0,5 4 0 0 0,4 3-38 0 0,10 9-158 0 0,2-1 1 0 0,-1-2 0 0 0,2 0 0 0 0,35 14-1 0 0,-8-7-1143 0 0,-20-6-4902 0 0,-24-12 2887 0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3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54 3305 0 0,'-2'-2'1011'0'0,"-1"0"1"0"0,1 1-1 0 0,-1-1 1 0 0,1 1-1 0 0,-1 0 0 0 0,0 0 1 0 0,0 0-1 0 0,1 0 1 0 0,-1 0-1 0 0,0 0 1 0 0,-3 1-1 0 0,5 0-872 0 0,0 0-1 0 0,0 0 0 0 0,0 0 1 0 0,0 0-1 0 0,0 0 1 0 0,0 1-1 0 0,0-1 1 0 0,0 0-1 0 0,0 1 1 0 0,1-1-1 0 0,-1 1 0 0 0,0-1 1 0 0,0 1-1 0 0,0-1 1 0 0,1 1-1 0 0,-1 0 1 0 0,0-1-1 0 0,1 1 1 0 0,-1 0-1 0 0,1 0 0 0 0,-1-1 1 0 0,1 1-1 0 0,-1 0 1 0 0,1 0-1 0 0,-1 0 1 0 0,1 0-1 0 0,0-1 1 0 0,-1 1-1 0 0,1 0 1 0 0,0 0-1 0 0,0 0 0 0 0,0 0 1 0 0,0 0-1 0 0,0 0 1 0 0,0 0-1 0 0,0 0 1 0 0,0 1-1 0 0,0 4-39 0 0,0-1 0 0 0,1 1 1 0 0,0 0-1 0 0,0-1 0 0 0,0 1 0 0 0,1-1 0 0 0,0 1 1 0 0,0-1-1 0 0,0 1 0 0 0,1-1 0 0 0,0 0 0 0 0,0 0 1 0 0,0-1-1 0 0,0 1 0 0 0,1 0 0 0 0,0-1 0 0 0,0 0 0 0 0,0 0 1 0 0,6 5-1 0 0,-3-4-93 0 0,0 0 0 0 0,0 0 0 0 0,0 0 0 0 0,1-1 0 0 0,-1 0 0 0 0,1 0 0 0 0,0-1 0 0 0,0 0 0 0 0,1-1 0 0 0,-1 1 0 0 0,1-2 0 0 0,11 2 0 0 0,-13-3-26 0 0,0-1 0 0 0,-1 0 0 0 0,1 0 0 0 0,0 0 0 0 0,-1-1 0 0 0,1 0 0 0 0,-1 0 0 0 0,0-1 0 0 0,0 0-1 0 0,1 0 1 0 0,-2 0 0 0 0,8-6 0 0 0,-2 1-52 0 0,0-1-1 0 0,0 0 0 0 0,-1 0 0 0 0,18-22 1 0 0,-26 29 58 0 0,0-1 1 0 0,-1 1-1 0 0,1 0 0 0 0,-1-1 1 0 0,1 0-1 0 0,-1 1 1 0 0,0-1-1 0 0,0 0 0 0 0,0 1 1 0 0,0-1-1 0 0,0 0 0 0 0,-1 0 1 0 0,0 0-1 0 0,1 0 1 0 0,-1 0-1 0 0,0 0 0 0 0,0 0 1 0 0,-1 0-1 0 0,1 1 1 0 0,0-1-1 0 0,-1 0 0 0 0,0 0 1 0 0,0 0-1 0 0,0 0 1 0 0,0 1-1 0 0,0-1 0 0 0,-3-4 1 0 0,2 3 0 0 0,-1 1 0 0 0,1 0 0 0 0,-1 0 0 0 0,0 1 1 0 0,0-1-1 0 0,0 1 0 0 0,0-1 0 0 0,0 1 0 0 0,0 0 0 0 0,-1 0 0 0 0,1 0 1 0 0,-1 1-1 0 0,1-1 0 0 0,-1 1 0 0 0,0 0 0 0 0,0 0 0 0 0,1 0 0 0 0,-1 0 1 0 0,0 1-1 0 0,-6 0 0 0 0,4 0 23 0 0,-1 0 1 0 0,1 1-1 0 0,-1 0 0 0 0,1 0 1 0 0,-1 0-1 0 0,1 1 0 0 0,-1 0 1 0 0,1 1-1 0 0,0-1 0 0 0,0 1 1 0 0,0 0-1 0 0,1 1 0 0 0,-1-1 1 0 0,1 1-1 0 0,-10 9 1 0 0,8-6 11 0 0,0 1 0 0 0,1 0 0 0 0,0 0 0 0 0,0 1 0 0 0,1 0 0 0 0,0 0 0 0 0,0 0 0 0 0,1 1 1 0 0,-5 15-1 0 0,3-8 34 0 0,2 0 0 0 0,-1 0-1 0 0,2 1 1 0 0,-2 29 0 0 0,5-43-64 0 0,0 1-1 0 0,0-1 0 0 0,0 1 0 0 0,1 0 0 0 0,-1-1 1 0 0,1 1-1 0 0,0-1 0 0 0,1 0 0 0 0,-1 1 1 0 0,1-1-1 0 0,0 0 0 0 0,0 0 0 0 0,0 0 1 0 0,0 0-1 0 0,1 0 0 0 0,0-1 0 0 0,0 1 1 0 0,0-1-1 0 0,0 1 0 0 0,0-1 0 0 0,1 0 1 0 0,-1 0-1 0 0,7 3 0 0 0,-3-2-100 0 0,0-1 0 0 0,0 0 1 0 0,0 0-1 0 0,1-1 0 0 0,-1 0 0 0 0,1 0 0 0 0,0-1 1 0 0,0 0-1 0 0,-1 0 0 0 0,1-1 0 0 0,0 0 0 0 0,9-1 1 0 0,-7 0-1105 0 0,1-1 1 0 0,-1 0-1 0 0,0-1 1 0 0,20-7 0 0 0,-12 3-463 0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3.4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0 2080 0 0,'-3'1'926'0'0,"0"-1"-1"0"0,0 0 0 0 0,0 1 0 0 0,0-1 0 0 0,0 1 1 0 0,0 0-1 0 0,0 0 0 0 0,0 0 0 0 0,1 0 0 0 0,-1 1 0 0 0,0-1 1 0 0,0 1-1 0 0,-2 1 0 0 0,1 1-256 0 0,0 0 0 0 0,0 0 0 0 0,0 0 0 0 0,0 0 0 0 0,1 0 0 0 0,-6 9 0 0 0,3-1-325 0 0,1 0 0 0 0,0-1 1 0 0,0 2-1 0 0,1-1 1 0 0,-4 20-1 0 0,-8 109 1708 0 0,4-24-701 0 0,1-31-728 0 0,8-51-559 0 0,-2 0-1 0 0,-1 0 0 0 0,-14 42 1 0 0,-21 25-737 0 0,52-123-7775 0 0,18-26-1 0 0,-17 31 6062 0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3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0 178 1624 0 0,'0'-1'437'0'0,"0"1"0"0"0,0-1-1 0 0,0 1 1 0 0,0-1-1 0 0,1 0 1 0 0,-1 1-1 0 0,0-1 1 0 0,0 1 0 0 0,0-1-1 0 0,1 1 1 0 0,-1-1-1 0 0,0 1 1 0 0,1-1 0 0 0,-1 1-1 0 0,0-1 1 0 0,1 0-1 0 0,10-6 3388 0 0,19-1-1795 0 0,-12 4-734 0 0,19-13-47 0 0,-1-1 0 0 0,52-35-1 0 0,-6 2 319 0 0,-80 50-1471 0 0,0 0 0 0 0,1 0 0 0 0,-1 0 0 0 0,0 0-1 0 0,0 0 1 0 0,1 0 0 0 0,-1 0 0 0 0,1 1 0 0 0,-1-1-1 0 0,1 1 1 0 0,-1 0 0 0 0,6 0 0 0 0,-7 0-65 0 0,0 1 0 0 0,0-1 0 0 0,1 1 0 0 0,-1-1 0 0 0,0 1 0 0 0,0-1 0 0 0,0 1 0 0 0,0 0 0 0 0,0 0 0 0 0,0 0 0 0 0,0-1 0 0 0,0 1 0 0 0,0 0 0 0 0,0 0 1 0 0,-1 0-1 0 0,1 0 0 0 0,0 0 0 0 0,-1 1 0 0 0,1-1 0 0 0,0 0 0 0 0,-1 0 0 0 0,0 0 0 0 0,1 0 0 0 0,-1 1 0 0 0,0-1 0 0 0,1 0 0 0 0,-1 2 0 0 0,1 6 46 0 0,0 0 0 0 0,-1-1 0 0 0,0 1 1 0 0,0-1-1 0 0,-1 1 0 0 0,0 0 0 0 0,-3 13 0 0 0,-23 61 186 0 0,19-60-185 0 0,3-11-81 0 0,1 0-1 0 0,-2 0 0 0 0,0 0 0 0 0,0-1 1 0 0,-16 22-1 0 0,18-29-33 0 0,1 0 1 0 0,-1 0 0 0 0,0 0-1 0 0,0 0 1 0 0,0-1-1 0 0,-1 0 1 0 0,0 0-1 0 0,1 0 1 0 0,-1 0-1 0 0,0-1 1 0 0,0 1-1 0 0,0-1 1 0 0,0-1-1 0 0,-1 1 1 0 0,1-1-1 0 0,-10 1 1 0 0,14-1-75 0 0,0-1 0 0 0,-1 0 0 0 0,1 0 1 0 0,0-1-1 0 0,0 1 0 0 0,-1 0 0 0 0,1 0 0 0 0,0-1 1 0 0,0 1-1 0 0,0 0 0 0 0,-1-1 0 0 0,1 1 0 0 0,0-1 1 0 0,0 0-1 0 0,0 1 0 0 0,0-1 0 0 0,0 0 0 0 0,0 0 1 0 0,0 1-1 0 0,0-1 0 0 0,-1-2 0 0 0,0 1-936 0 0,1-1-1 0 0,-1 0 1 0 0,1 0-1 0 0,-1 0 1 0 0,1 0-1 0 0,0 0 1 0 0,-1-4-1 0 0,-2-9-4473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0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101 107 512 0 0,'0'-10'845'0'0,"0"0"1"0"0,-1-1-1 0 0,-3-14 0 0 0,3 21-85 0 0,-1 0 0 0 0,1-1-1 0 0,-1 1 1 0 0,1 0 0 0 0,-1 0 0 0 0,-1 0 0 0 0,1 0-1 0 0,0 0 1 0 0,-1 1 0 0 0,-4-6 0 0 0,7 9-719 0 0,0 0 1 0 0,-1 0 0 0 0,1 0 0 0 0,0 0 0 0 0,0-1-1 0 0,0 1 1 0 0,0 0 0 0 0,0 0 0 0 0,0 0 0 0 0,0 0 0 0 0,0 0-1 0 0,0 0 1 0 0,0 0 0 0 0,0 0 0 0 0,0 0 0 0 0,0 0-1 0 0,0 0 1 0 0,0 0 0 0 0,0 0 0 0 0,-1 0 0 0 0,1 0 0 0 0,0 0-1 0 0,0 0 1 0 0,0 0 0 0 0,0 0 0 0 0,0 0 0 0 0,0 0-1 0 0,0 0 1 0 0,0 0 0 0 0,0 0 0 0 0,0 0 0 0 0,0 0-1 0 0,-1 0 1 0 0,1 0 0 0 0,0 0 0 0 0,0 0 0 0 0,0 0 0 0 0,0 0-1 0 0,0 0 1 0 0,0 0 0 0 0,0 0 0 0 0,0 0 0 0 0,0 0-1 0 0,0 0 1 0 0,0 0 0 0 0,0 1 0 0 0,0-1 0 0 0,0 0-1 0 0,0 0 1 0 0,0 0 0 0 0,0 0 0 0 0,0 0 0 0 0,-1 0 0 0 0,1 0-1 0 0,0 0 1 0 0,0 0 0 0 0,0 0 0 0 0,0 0 0 0 0,0 8 832 0 0,1 9-591 0 0,2 0 53 0 0,0 1 0 0 0,-2 0-1 0 0,0-1 1 0 0,-1 1 0 0 0,-1 0 0 0 0,-5 32-1 0 0,-54 333 3465 0 0,57-363-3732 0 0,0 0 0 0 0,2 0 0 0 0,0 0 1 0 0,3 20-1 0 0,-2-34-55 0 0,1 0 1 0 0,0-1-1 0 0,0 1 0 0 0,0 0 1 0 0,1-1-1 0 0,0 1 1 0 0,0-1-1 0 0,0 0 1 0 0,1 0-1 0 0,-1 1 0 0 0,1-2 1 0 0,1 1-1 0 0,-1 0 1 0 0,1-1-1 0 0,-1 1 1 0 0,1-1-1 0 0,1 0 0 0 0,7 6 1 0 0,-8-8-15 0 0,0 0 0 0 0,0 0 0 0 0,1 0-1 0 0,-1-1 1 0 0,0 0 0 0 0,1 0 0 0 0,-1 0 0 0 0,1 0 0 0 0,0-1 0 0 0,-1 1 0 0 0,1-1 0 0 0,-1-1 0 0 0,1 1 0 0 0,0 0 0 0 0,-1-1-1 0 0,9-2 1 0 0,5-3-19 0 0,-1 0 0 0 0,30-14 0 0 0,-44 19 16 0 0,125-54-241 0 0,-108 48-16 0 0,1 0 1 0 0,1 2 0 0 0,-1 1-1 0 0,30-3 1 0 0,-27 7-1075 0 0,-13 5-1057 0 0,-11-5 2161 0 0,1 0-1 0 0,-1 0 1 0 0,0 1 0 0 0,0-1-1 0 0,1 0 1 0 0,-1 1 0 0 0,0-1-1 0 0,0 0 1 0 0,0 1 0 0 0,0-1-1 0 0,1 0 1 0 0,-1 1 0 0 0,0-1-1 0 0,0 0 1 0 0,0 1 0 0 0,0-1-1 0 0,0 0 1 0 0,0 1-1 0 0,0-1 1 0 0,0 1 0 0 0,0-1-1 0 0,0 0 1 0 0,0 1 0 0 0,0-1-1 0 0,0 1 1 0 0,-2 2-1944 0 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4.3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99 512 0 0,'-2'0'802'0'0,"-1"0"-1"0"0,1 0 0 0 0,0 1 1 0 0,-1-1-1 0 0,1 1 1 0 0,0 0-1 0 0,-1-1 1 0 0,1 1-1 0 0,0 0 1 0 0,0 0-1 0 0,0 1 1 0 0,-1-1-1 0 0,1 0 1 0 0,-1 2-1 0 0,-1 1-54 0 0,1-1 1 0 0,-1 0-1 0 0,1 1 1 0 0,0 0-1 0 0,1 0 0 0 0,-5 7 1 0 0,3-3-380 0 0,0 0-1 0 0,1 0 1 0 0,0 0 0 0 0,1 0 0 0 0,0 1 0 0 0,0-1 0 0 0,0 14-1 0 0,2-14-153 0 0,0 1 0 0 0,1-1 0 0 0,0 0 0 0 0,0 1 0 0 0,1-1-1 0 0,0 0 1 0 0,0 0 0 0 0,5 9 0 0 0,-4-11-122 0 0,0 0 0 0 0,0 0-1 0 0,0-1 1 0 0,1 1 0 0 0,-1-1 0 0 0,1 0 0 0 0,1 0-1 0 0,-1-1 1 0 0,1 1 0 0 0,-1-1 0 0 0,8 5-1 0 0,-11-8-85 0 0,0-1 0 0 0,-1 1 0 0 0,1 0-1 0 0,0-1 1 0 0,0 1 0 0 0,0-1 0 0 0,-1 1-1 0 0,1-1 1 0 0,0 0 0 0 0,0 1 0 0 0,0-1-1 0 0,0 0 1 0 0,0 0 0 0 0,0 1 0 0 0,0-1-1 0 0,0 0 1 0 0,0 0 0 0 0,0 0 0 0 0,0 0-1 0 0,0 0 1 0 0,0 0 0 0 0,0-1 0 0 0,0 1-1 0 0,0 0 1 0 0,0 0 0 0 0,0-1 0 0 0,-1 1-1 0 0,1-1 1 0 0,0 1 0 0 0,0 0 0 0 0,0-1-1 0 0,0 0 1 0 0,-1 1 0 0 0,1-1 0 0 0,0 1-1 0 0,0-1 1 0 0,-1 0 0 0 0,1 0 0 0 0,-1 1-1 0 0,1-1 1 0 0,0 0 0 0 0,-1 0 0 0 0,1-1-1 0 0,0-2 15 0 0,1 1 0 0 0,-1-1-1 0 0,0 0 1 0 0,-1 1-1 0 0,1-1 1 0 0,-1 0-1 0 0,1 1 1 0 0,-1-1-1 0 0,0 0 1 0 0,-1-4-1 0 0,-2-10 9 0 0,-1 1 0 0 0,-1-1-1 0 0,-10-22 1 0 0,-7-25 39 0 0,21 60-67 0 0,-3-9 3 0 0,1 0-1 0 0,0 0 1 0 0,1 0-1 0 0,0 0 0 0 0,1-1 1 0 0,1-18-1 0 0,0 31-15 0 0,0 1 0 0 0,1-1 0 0 0,-1 0 0 0 0,1 0 0 0 0,-1 1 0 0 0,1-1 0 0 0,-1 0 0 0 0,1 1 0 0 0,0-1 0 0 0,0 0-1 0 0,0 1 1 0 0,0-1 0 0 0,0 1 0 0 0,0 0 0 0 0,0-1 0 0 0,0 1 0 0 0,1 0 0 0 0,-1-1 0 0 0,0 1 0 0 0,1 0 0 0 0,-1 0 0 0 0,1 0 0 0 0,0 1 0 0 0,-1-1 0 0 0,1 0-1 0 0,0 0 1 0 0,-1 1 0 0 0,1-1 0 0 0,0 1 0 0 0,0 0 0 0 0,3-1 0 0 0,5 1-120 0 0,0 0-1 0 0,-1 0 1 0 0,1 1-1 0 0,18 4 1 0 0,-5-1-7 0 0,8-1-412 0 0,56 10-311 0 0,-77-11-80 0 0,0 0 0 0 0,-1 1 1 0 0,0 1-1 0 0,1-1 0 0 0,-2 1 1 0 0,16 10-1 0 0,-12-6-1204 0 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4.8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131 125 1192 0 0,'-6'-6'1799'0'0,"0"0"0"0"0,-1 1 0 0 0,1 0 0 0 0,-1 0 1 0 0,-1 1-1 0 0,1 0 0 0 0,-10-4 0 0 0,14 7-1451 0 0,1 0 0 0 0,0 1 1 0 0,-1-1-1 0 0,1 1 0 0 0,-1-1 1 0 0,1 1-1 0 0,-1 0 0 0 0,1 0 1 0 0,-1 0-1 0 0,1 0 0 0 0,0 0 1 0 0,-5 2-1 0 0,5-2-195 0 0,0 1 0 0 0,1 0 1 0 0,-1 0-1 0 0,1 0 0 0 0,-1 0 1 0 0,1 0-1 0 0,-1 0 0 0 0,1 0 0 0 0,0 1 1 0 0,-1-1-1 0 0,1 0 0 0 0,0 1 0 0 0,0-1 1 0 0,0 1-1 0 0,0-1 0 0 0,0 1 0 0 0,0 0 1 0 0,1-1-1 0 0,-2 4 0 0 0,1-2-97 0 0,0-1 0 0 0,1 1 0 0 0,-1 0 0 0 0,0 0-1 0 0,1 0 1 0 0,0 0 0 0 0,0-1 0 0 0,0 1 0 0 0,0 0-1 0 0,0 0 1 0 0,0 0 0 0 0,1 0 0 0 0,-1-1 0 0 0,1 1-1 0 0,1 4 1 0 0,0-4-29 0 0,0 1-1 0 0,0 0 1 0 0,1-1-1 0 0,-1 1 1 0 0,1-1 0 0 0,-1 0-1 0 0,1 0 1 0 0,0 0-1 0 0,6 4 1 0 0,0 0-24 0 0,1-1 1 0 0,0 0-1 0 0,1-1 1 0 0,-1 0-1 0 0,1-1 1 0 0,20 6-1 0 0,-14-6-19 0 0,0-1-1 0 0,0 0 0 0 0,0-2 1 0 0,0 0-1 0 0,0 0 1 0 0,0-2-1 0 0,19-2 1 0 0,-27 1 0 0 0,0 1 0 0 0,-1-1 0 0 0,1 0 0 0 0,-1-1 1 0 0,0 0-1 0 0,1 0 0 0 0,-1-1 0 0 0,-1 0 0 0 0,1 0 1 0 0,-1-1-1 0 0,1 0 0 0 0,-1 0 0 0 0,-1-1 0 0 0,1 0 1 0 0,9-11-1 0 0,-13 14 15 0 0,-1 0 0 0 0,-1 0 0 0 0,1 0 0 0 0,0-1 0 0 0,-1 1 0 0 0,0 0 0 0 0,1 0 0 0 0,-1-1 1 0 0,-1 1-1 0 0,1-1 0 0 0,0 1 0 0 0,-1-1 0 0 0,0 1 0 0 0,0-1 0 0 0,0 1 0 0 0,0-1 0 0 0,-1-3 0 0 0,0 2 0 0 0,0-1 0 0 0,-1 1-1 0 0,0 0 1 0 0,0 0 0 0 0,0 1 0 0 0,0-1-1 0 0,-1 0 1 0 0,0 1 0 0 0,0-1-1 0 0,-7-6 1 0 0,6 6 4 0 0,-1 0-1 0 0,0 0 1 0 0,-1 1 0 0 0,1 0-1 0 0,-1 0 1 0 0,0 0-1 0 0,0 1 1 0 0,-9-4 0 0 0,11 5 4 0 0,0 1 1 0 0,0-1-1 0 0,-1 1 0 0 0,1 0 1 0 0,-1 1-1 0 0,0-1 1 0 0,1 1-1 0 0,-1-1 0 0 0,1 1 1 0 0,-1 1-1 0 0,1-1 1 0 0,-8 2-1 0 0,1 2 39 0 0,0 0-1 0 0,1 0 0 0 0,-1 2 1 0 0,1-1-1 0 0,0 1 1 0 0,0 0-1 0 0,1 1 0 0 0,0 0 1 0 0,0 1-1 0 0,1 0 1 0 0,0 0-1 0 0,0 1 0 0 0,1 0 1 0 0,0 0-1 0 0,-9 17 1 0 0,7-10 69 0 0,0-1 0 0 0,2 2 0 0 0,0-1 0 0 0,1 1 0 0 0,1 0 0 0 0,0 1 0 0 0,1-1 1 0 0,1 1-1 0 0,-1 26 0 0 0,4-35-103 0 0,0-1 0 0 0,1 1 0 0 0,-1 0 0 0 0,2 0 0 0 0,0 0 0 0 0,0-1 0 0 0,0 1 0 0 0,1-1 0 0 0,0 1 0 0 0,6 11 0 0 0,-5-14-30 0 0,0 0 0 0 0,1 0 0 0 0,-1 0 0 0 0,1 0 0 0 0,0-1 0 0 0,1 0 0 0 0,-1 0 0 0 0,1 0 0 0 0,0-1-1 0 0,0 0 1 0 0,0 0 0 0 0,13 6 0 0 0,-7-5-203 0 0,1-1-1 0 0,-1 0 1 0 0,1 0 0 0 0,-1-2-1 0 0,1 1 1 0 0,0-2 0 0 0,24 1-1 0 0,-27-2-646 0 0,-1-1-1 0 0,1 0 1 0 0,-1-1-1 0 0,17-4 1 0 0,-20 3-455 0 0,1 1 1 0 0,-1-1-1 0 0,0 0 1 0 0,0 0 0 0 0,0-1-1 0 0,0 0 1 0 0,6-5-1 0 0,5-7-1935 0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5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122 210 8 0 0,'5'-22'8790'0'0,"4"-1"-4980"0"0,3-7-1935 0 0,-9 19-1283 0 0,1-4 254 0 0,3-21-1 0 0,-7 31-685 0 0,1 1 0 0 0,-1-1 0 0 0,0 1 0 0 0,-1-1 0 0 0,1 1 1 0 0,-1-1-1 0 0,0 1 0 0 0,0-1 0 0 0,-2-5 0 0 0,2 8-97 0 0,0 1 0 0 0,0-1 1 0 0,0 1-1 0 0,0 0 0 0 0,0-1 1 0 0,0 1-1 0 0,0 0 1 0 0,0 0-1 0 0,-1 0 0 0 0,1 0 1 0 0,0 0-1 0 0,-1 0 0 0 0,1 0 1 0 0,-1 1-1 0 0,1-1 1 0 0,-1 0-1 0 0,1 1 0 0 0,-1-1 1 0 0,1 1-1 0 0,-1-1 0 0 0,0 1 1 0 0,1 0-1 0 0,-1 0 1 0 0,0 0-1 0 0,1 0 0 0 0,-1 0 1 0 0,0 0-1 0 0,1 0 0 0 0,-1 1 1 0 0,-3 0-1 0 0,0 0 16 0 0,0 0 1 0 0,-1 1-1 0 0,1 0 0 0 0,0 0 0 0 0,0 0 0 0 0,0 1 0 0 0,-9 6 0 0 0,11-8-71 0 0,1 1-1 0 0,0 0 0 0 0,0 0 0 0 0,0 0 0 0 0,0 0 0 0 0,0 0 1 0 0,0 1-1 0 0,0-1 0 0 0,1 1 0 0 0,-1-1 0 0 0,1 1 0 0 0,0 0 1 0 0,-1-1-1 0 0,1 1 0 0 0,1 0 0 0 0,-1 0 0 0 0,0 0 0 0 0,1 0 0 0 0,-1-1 1 0 0,1 1-1 0 0,0 0 0 0 0,0 0 0 0 0,0 0 0 0 0,1 5 0 0 0,0-3-17 0 0,1 0 0 0 0,0 0 0 0 0,0 0-1 0 0,0 0 1 0 0,0 0 0 0 0,1 0-1 0 0,0 0 1 0 0,0-1 0 0 0,0 0 0 0 0,1 1-1 0 0,-1-1 1 0 0,8 6 0 0 0,5 3-163 0 0,28 17 0 0 0,-25-19 109 0 0,25 23 0 0 0,-39-30 75 0 0,0 1 0 0 0,0 0 0 0 0,-1-1 0 0 0,0 2 0 0 0,0-1 1 0 0,-1 0-1 0 0,1 1 0 0 0,-1-1 0 0 0,4 11 0 0 0,-6-12 23 0 0,1 0 0 0 0,-1-1 1 0 0,0 1-1 0 0,-1 0 0 0 0,1 0 0 0 0,-1 0 0 0 0,1 0 0 0 0,-1 0 1 0 0,-1-1-1 0 0,1 1 0 0 0,0 0 0 0 0,-1 0 0 0 0,0 0 0 0 0,0 0 0 0 0,-3 7 1 0 0,2-7 53 0 0,0 1 1 0 0,-1-1 0 0 0,0 0 0 0 0,0 0 0 0 0,0 0 0 0 0,-1 0 0 0 0,0 0-1 0 0,1-1 1 0 0,-1 1 0 0 0,-8 4 0 0 0,1-2 38 0 0,0 0 0 0 0,0-1-1 0 0,0 0 1 0 0,-1-1 0 0 0,0 0-1 0 0,1 0 1 0 0,-1-2 0 0 0,0 0 0 0 0,-17 2-1 0 0,25-4-137 0 0,0 0 0 0 0,0 0 0 0 0,0 0 0 0 0,0 0 0 0 0,0-1 0 0 0,0 1 0 0 0,0-1 0 0 0,-6-2 0 0 0,9 2-25 0 0,0 1 0 0 0,-1-1 1 0 0,1 0-1 0 0,0 0 0 0 0,0 0 0 0 0,0 0 1 0 0,-1 0-1 0 0,1 0 0 0 0,0 0 0 0 0,0-1 1 0 0,1 1-1 0 0,-1 0 0 0 0,0-1 0 0 0,0 1 0 0 0,1 0 1 0 0,-1-1-1 0 0,1 1 0 0 0,-1-1 0 0 0,1 1 1 0 0,-1-1-1 0 0,1 1 0 0 0,0-1 0 0 0,0 1 1 0 0,0-4-1 0 0,0 1-210 0 0,0 0 1 0 0,0 0 0 0 0,1 0-1 0 0,0 0 1 0 0,-1 0-1 0 0,2 0 1 0 0,-1 0 0 0 0,0 0-1 0 0,3-4 1 0 0,1-1-1704 0 0,0 0 0 0 0,10-14 0 0 0,1 4-1769 0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6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29 164 512 0 0,'-10'-2'-1552'0'0,"-9"0"15108"0"0,32 6-11290 0 0,7 0-1318 0 0,1-1 0 0 0,0-1 1 0 0,0-1-1 0 0,22-2 0 0 0,-19 1-737 0 0,-15 0-175 0 0,1 0 1 0 0,0-2-1 0 0,0 1 1 0 0,-1-1-1 0 0,1 0 1 0 0,-1-1 0 0 0,1 0-1 0 0,15-8 1 0 0,-22 10-37 0 0,0-1 1 0 0,0 1-1 0 0,0-1 1 0 0,-1 0-1 0 0,1 0 1 0 0,-1 0 0 0 0,1 0-1 0 0,-1 0 1 0 0,0-1-1 0 0,0 1 1 0 0,0-1-1 0 0,0 1 1 0 0,0-1 0 0 0,0 0-1 0 0,-1 1 1 0 0,0-1-1 0 0,1 0 1 0 0,-1 0-1 0 0,0 0 1 0 0,0 0 0 0 0,-1-1-1 0 0,1 1 1 0 0,-1 0-1 0 0,1 0 1 0 0,-1 0-1 0 0,0-1 1 0 0,0 1 0 0 0,0 0-1 0 0,-1 0 1 0 0,0-4-1 0 0,0 4 4 0 0,-1 0-1 0 0,1 0 1 0 0,0 0-1 0 0,-1 1 0 0 0,0-1 1 0 0,0 1-1 0 0,1-1 1 0 0,-2 1-1 0 0,1 0 0 0 0,0-1 1 0 0,0 1-1 0 0,-1 0 1 0 0,1 1-1 0 0,-1-1 0 0 0,1 0 1 0 0,-1 1-1 0 0,0-1 1 0 0,0 1-1 0 0,-3-1 1 0 0,-5-2 21 0 0,1 0 0 0 0,-1 1 0 0 0,0 1 1 0 0,-12-2-1 0 0,15 3 6 0 0,0 0 0 0 0,0 1 0 0 0,0 0 0 0 0,0 0 0 0 0,0 1 0 0 0,0 0 0 0 0,0 0 0 0 0,0 1 0 0 0,0 0 0 0 0,0 1 0 0 0,1 0 0 0 0,-9 3 0 0 0,11-3 34 0 0,-1 1 0 0 0,1-1 0 0 0,0 1 0 0 0,0 0-1 0 0,0 1 1 0 0,0-1 0 0 0,1 1 0 0 0,0-1 0 0 0,0 1 0 0 0,0 1 0 0 0,1-1 0 0 0,-1 1 0 0 0,1-1 0 0 0,0 1 0 0 0,-3 11 0 0 0,3-8-50 0 0,1 0 1 0 0,0 0 0 0 0,0 0 0 0 0,1 0-1 0 0,0 0 1 0 0,1 0 0 0 0,-1 0 0 0 0,2 0 0 0 0,0 1-1 0 0,0-1 1 0 0,0 0 0 0 0,1 0 0 0 0,1 0-1 0 0,-1-1 1 0 0,2 1 0 0 0,-1-1 0 0 0,1 1 0 0 0,0-1-1 0 0,1 0 1 0 0,0 0 0 0 0,0-1 0 0 0,0 0-1 0 0,1 0 1 0 0,0 0 0 0 0,1 0 0 0 0,0-1 0 0 0,0 0-1 0 0,11 7 1 0 0,-1-2-254 0 0,1-1 0 0 0,0 0 0 0 0,33 11-1 0 0,-39-17-724 0 0,-1-1 0 0 0,1 0 0 0 0,0-1 0 0 0,17 1 0 0 0,-14-2-1208 0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6.4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86 2753 0 0,'0'-1'419'0'0,"-1"1"1"0"0,1 0-1 0 0,-1-1 1 0 0,1 1-1 0 0,-1-1 1 0 0,0 1-1 0 0,1 0 1 0 0,-1 0-1 0 0,0-1 1 0 0,1 1-1 0 0,-1 0 1 0 0,0 0-1 0 0,0 0 1 0 0,1 0-1 0 0,-1 0 1 0 0,0 0-1 0 0,1 0 1 0 0,-1 0-1 0 0,0 0 1 0 0,0 0-1 0 0,1 0 1 0 0,-1 0 0 0 0,0 0-1 0 0,1 1 1 0 0,-1-1-1 0 0,-1 1 1 0 0,1 0-135 0 0,0 0 0 0 0,0 0 0 0 0,0 0 0 0 0,0 0 0 0 0,1 0 0 0 0,-1 0 0 0 0,0 0 0 0 0,0 0 0 0 0,1 1 0 0 0,-1-1 0 0 0,1 0 0 0 0,-1 3 0 0 0,-1 4 83 0 0,0 1 0 0 0,1-1-1 0 0,-1 13 1 0 0,2-21-264 0 0,0 11 127 0 0,0 0 0 0 0,1 0 0 0 0,0-1 0 0 0,1 1 0 0 0,0 0 0 0 0,4 11 0 0 0,27 60 1669 0 0,-2-7-600 0 0,-31-75-1290 0 0,4 17 250 0 0,-3-16-248 0 0,-1 0 1 0 0,0-1-1 0 0,0 1 0 0 0,0 0 1 0 0,0 0-1 0 0,1 0 0 0 0,-1 0 1 0 0,0-1-1 0 0,-1 1 0 0 0,1 0 1 0 0,0 0-1 0 0,0 0 0 0 0,0 0 1 0 0,0-1-1 0 0,-1 1 1 0 0,1 0-1 0 0,-1 1 0 0 0,1-2-9 0 0,0 0 0 0 0,0 0 0 0 0,0 0 1 0 0,-1 0-1 0 0,1 0 0 0 0,0 1 0 0 0,0-1 0 0 0,0 0 0 0 0,0 0 0 0 0,0 0 0 0 0,-1 0 0 0 0,1 0 0 0 0,0 0 0 0 0,0 0 0 0 0,0 0 0 0 0,-1 0 0 0 0,1 0 0 0 0,0 0 0 0 0,0 0 1 0 0,0 0-1 0 0,0 0 0 0 0,-1 0 0 0 0,1 0 0 0 0,0 0 0 0 0,0 0 0 0 0,0 0 0 0 0,0 0 0 0 0,-1 0 0 0 0,1 0 0 0 0,0 0 0 0 0,0 0 0 0 0,0-1 0 0 0,0 1 0 0 0,0 0 0 0 0,-1 0 1 0 0,1 0-1 0 0,-6-8 12 0 0,0-8-44 0 0,6 16 29 0 0,-5-16-10 0 0,2 0-1 0 0,0 0 1 0 0,0 0-1 0 0,2-1 1 0 0,0 1-1 0 0,0-1 1 0 0,2 1-1 0 0,2-19 1 0 0,2 8-18 0 0,0 1 1 0 0,1 1-1 0 0,2-1 1 0 0,13-31-1 0 0,-19 52 29 0 0,1-1-1 0 0,0 0 1 0 0,1 1 0 0 0,-1 0-1 0 0,1 0 1 0 0,0 0 0 0 0,0 1-1 0 0,1-1 1 0 0,-1 1-1 0 0,1 0 1 0 0,7-5 0 0 0,-10 7-1 0 0,0 1 1 0 0,0 0 0 0 0,1 0 0 0 0,-1 0-1 0 0,0 0 1 0 0,1 0 0 0 0,-1 0 0 0 0,0 1 0 0 0,1-1-1 0 0,-1 1 1 0 0,1 0 0 0 0,-1-1 0 0 0,1 1-1 0 0,-1 0 1 0 0,0 0 0 0 0,1 1 0 0 0,-1-1-1 0 0,1 1 1 0 0,-1-1 0 0 0,1 1 0 0 0,-1 0 0 0 0,0-1-1 0 0,0 1 1 0 0,1 0 0 0 0,-1 1 0 0 0,0-1-1 0 0,0 0 1 0 0,0 1 0 0 0,0-1 0 0 0,0 1-1 0 0,2 2 1 0 0,-1 0 4 0 0,1 0-1 0 0,-1 1 1 0 0,0 0 0 0 0,0 0-1 0 0,0 0 1 0 0,-1 0 0 0 0,0 0-1 0 0,0 0 1 0 0,0 0-1 0 0,-1 1 1 0 0,0-1 0 0 0,0 1-1 0 0,0-1 1 0 0,0 10 0 0 0,-1 8 54 0 0,-1 0 1 0 0,-4 28-1 0 0,3-40-49 0 0,-2 24 69 0 0,-1-8-54 0 0,2 0 0 0 0,1 1 0 0 0,3 44-1 0 0,-1-69-53 0 0,0-1 0 0 0,1 1-1 0 0,-1-1 1 0 0,1 1 0 0 0,0-1 0 0 0,0 1-1 0 0,0-1 1 0 0,0 0 0 0 0,0 1-1 0 0,0-1 1 0 0,0 0 0 0 0,1 0-1 0 0,-1 0 1 0 0,1 0 0 0 0,0 0 0 0 0,-1 0-1 0 0,1 0 1 0 0,0-1 0 0 0,0 1-1 0 0,0-1 1 0 0,3 2 0 0 0,-3-2-146 0 0,0 0 0 0 0,0 0 0 0 0,0-1 0 0 0,1 1 0 0 0,-1-1 0 0 0,0 0 0 0 0,0 0 0 0 0,1 1 0 0 0,-1-1 0 0 0,0-1 0 0 0,0 1 0 0 0,1 0 0 0 0,-1-1 0 0 0,0 1 0 0 0,0-1 0 0 0,0 1 0 0 0,1-1 0 0 0,-1 0 0 0 0,0 0 1 0 0,0 0-1 0 0,0 0 0 0 0,0 0 0 0 0,3-3 0 0 0,21-17-6527 0 0,-9 7 4124 0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6.7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16 3265 0 0,'-15'-12'7392'0'0,"14"11"-7185"0"0,1 1 1 0 0,-1 0 0 0 0,0-1 0 0 0,1 1 0 0 0,-1 0-1 0 0,1-1 1 0 0,-1 1 0 0 0,0 0 0 0 0,1 0 0 0 0,-1 0-1 0 0,1 0 1 0 0,-1-1 0 0 0,0 1 0 0 0,1 0 0 0 0,-1 0 0 0 0,0 0-1 0 0,1 0 1 0 0,-1 1 0 0 0,0-1 0 0 0,1 0 0 0 0,-1 0-1 0 0,0 0 1 0 0,1 0 0 0 0,-1 1 0 0 0,1-1 0 0 0,-2 1-1 0 0,2 0-91 0 0,0 1-1 0 0,0-1 1 0 0,-1 1-1 0 0,1-1 1 0 0,1 1-1 0 0,-1-1 0 0 0,0 0 1 0 0,0 1-1 0 0,1-1 1 0 0,-1 1-1 0 0,0-1 0 0 0,1 0 1 0 0,0 1-1 0 0,-1-1 1 0 0,2 3-1 0 0,1 3 250 0 0,1 10 250 0 0,-1 1 0 0 0,-1 0 0 0 0,-1 0 0 0 0,-1 26 1 0 0,1 4 320 0 0,1-2-190 0 0,4 200 1422 0 0,-7-233-2117 0 0,2 263 213 0 0,2-245-337 0 0,1 0 0 0 0,11 38 1 0 0,-12-56-76 0 0,1 0 1 0 0,1 0-1 0 0,0 0 1 0 0,1-1 0 0 0,0 1-1 0 0,1-1 1 0 0,14 18 0 0 0,-18-27-62 0 0,-1 0 0 0 0,1 0 0 0 0,0-1 0 0 0,0 1 0 0 0,0-1 1 0 0,7 4-1 0 0,-9-5-99 0 0,1 0-1 0 0,-1-1 1 0 0,1 1 0 0 0,-1-1 0 0 0,1 1-1 0 0,-1-1 1 0 0,1 0 0 0 0,-1 0 0 0 0,2 0 0 0 0,-2 0-182 0 0,0 0 0 0 0,0 0 0 0 0,0 0 0 0 0,1 0 1 0 0,-1-1-1 0 0,0 1 0 0 0,0 0 0 0 0,0-1 1 0 0,-1 1-1 0 0,1-1 0 0 0,0 1 0 0 0,0-1 1 0 0,0 1-1 0 0,1-2 0 0 0,4-5-1932 0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7.4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16 3225 0 0,'-8'1'2609'0'0,"-21"2"5346"0"0,29-3-7783 0 0,-1 0 0 0 0,0 0 0 0 0,0 0 0 0 0,0 0 0 0 0,0 1 0 0 0,1-1 0 0 0,-1 0 0 0 0,0 0 0 0 0,0 1 0 0 0,1-1 0 0 0,-1 1 0 0 0,0-1 0 0 0,0 1 0 0 0,1-1-1 0 0,-1 1 1 0 0,0-1 0 0 0,1 1 0 0 0,-1 0 0 0 0,1-1 0 0 0,-1 1 0 0 0,1 0 0 0 0,-1-1 0 0 0,1 1 0 0 0,0 0 0 0 0,-1 1 0 0 0,1-1-109 0 0,0 0-1 0 0,0 0 1 0 0,0-1-1 0 0,1 1 1 0 0,-1 0 0 0 0,0 0-1 0 0,1-1 1 0 0,-1 1-1 0 0,0 0 1 0 0,1 0 0 0 0,-1-1-1 0 0,1 1 1 0 0,-1 0 0 0 0,1-1-1 0 0,-1 1 1 0 0,1-1-1 0 0,0 1 1 0 0,-1-1 0 0 0,1 1-1 0 0,0-1 1 0 0,-1 1 0 0 0,1-1-1 0 0,0 0 1 0 0,0 1-1 0 0,1-1 1 0 0,23 9 551 0 0,-23-8-573 0 0,10 2 73 0 0,0-1 1 0 0,0 0-1 0 0,0-1 0 0 0,0 0 1 0 0,21-2-1 0 0,62-11-124 0 0,-73 8-44 0 0,144-34-664 0 0,-165 37 714 0 0,0 1-1 0 0,0 0 0 0 0,0 0 1 0 0,0-1-1 0 0,0 1 1 0 0,0 0-1 0 0,0 0 1 0 0,-1 0-1 0 0,1 0 1 0 0,0 0-1 0 0,0 0 1 0 0,0 0-1 0 0,0 0 1 0 0,0 0-1 0 0,0 1 1 0 0,2-1-1 0 0,-3 1 10 0 0,0-1 0 0 0,1 0-1 0 0,-1 1 1 0 0,0-1 0 0 0,0 0 0 0 0,1 1-1 0 0,-1-1 1 0 0,0 1 0 0 0,0-1 0 0 0,0 0-1 0 0,0 1 1 0 0,1-1 0 0 0,-1 1-1 0 0,0-1 1 0 0,0 1 0 0 0,0-1 0 0 0,0 0-1 0 0,0 1 1 0 0,0-1 0 0 0,0 1 0 0 0,0-1-1 0 0,0 1 1 0 0,0-1 0 0 0,-1 0-1 0 0,1 1 1 0 0,-2 5 78 0 0,0-1-1 0 0,0 0 1 0 0,0 0-1 0 0,-5 7 1 0 0,2-5-18 0 0,-6 13 316 0 0,1 1-1 0 0,0 0 1 0 0,2 1 0 0 0,-12 43-1 0 0,18-57-270 0 0,1-1-1 0 0,1 0 1 0 0,-1 1-1 0 0,1-1 1 0 0,0 1-1 0 0,1-1 1 0 0,0 1-1 0 0,3 10 1 0 0,-3-13-76 0 0,1 0 0 0 0,0 0-1 0 0,0 0 1 0 0,1 0 0 0 0,-1 0 0 0 0,1-1 0 0 0,0 1 0 0 0,1-1 0 0 0,-1 0 0 0 0,1 0 0 0 0,0 0 0 0 0,-1-1 0 0 0,7 5 0 0 0,-7-6-34 0 0,-1 0 1 0 0,1-1-1 0 0,0 1 1 0 0,0-1-1 0 0,0 0 1 0 0,0 1-1 0 0,0-2 1 0 0,0 1-1 0 0,0 0 1 0 0,0 0-1 0 0,1-1 1 0 0,-1 0-1 0 0,0 1 1 0 0,0-1 0 0 0,1-1-1 0 0,-1 1 1 0 0,0 0-1 0 0,0-1 1 0 0,0 1-1 0 0,0-1 1 0 0,0 0-1 0 0,1 0 1 0 0,-1-1-1 0 0,-1 1 1 0 0,6-3-1 0 0,0-1-22 0 0,0 0-1 0 0,0-1 0 0 0,0 0 0 0 0,-1-1 0 0 0,0 0 0 0 0,0 0 0 0 0,7-9 0 0 0,-10 9-26 0 0,1 0 0 0 0,-1 0 1 0 0,0-1-1 0 0,-1 1 0 0 0,0-1 0 0 0,0 0 0 0 0,-1 1 0 0 0,0-1 0 0 0,0-1 0 0 0,-1 1 0 0 0,1-10 1 0 0,-1-7-114 0 0,-1 1 1 0 0,-4-37-1 0 0,3 53 148 0 0,0 1 0 0 0,0-1 0 0 0,0 0 0 0 0,-1 1 0 0 0,-1-1 0 0 0,1 1 0 0 0,-1-1 0 0 0,-5-8 0 0 0,8 15 16 0 0,-1 0 0 0 0,0 0 1 0 0,1 1-1 0 0,-1-1 0 0 0,0 0 1 0 0,1 1-1 0 0,-1-1 0 0 0,0 0 1 0 0,0 1-1 0 0,0-1 0 0 0,0 1 1 0 0,1 0-1 0 0,-1-1 0 0 0,0 1 1 0 0,0-1-1 0 0,0 1 0 0 0,0 0 1 0 0,0 0-1 0 0,0 0 0 0 0,-2 0 1 0 0,1 0 9 0 0,-1 0 1 0 0,1 0-1 0 0,0 1 1 0 0,-1-1-1 0 0,1 1 0 0 0,0 0 1 0 0,0-1-1 0 0,-4 3 1 0 0,-2 1 35 0 0,0 1 1 0 0,0 0 0 0 0,-9 9 0 0 0,9-7-15 0 0,1 1 1 0 0,-1 0 0 0 0,1 0-1 0 0,0 1 1 0 0,1 0 0 0 0,0 0-1 0 0,1 1 1 0 0,0 0 0 0 0,0 0-1 0 0,-4 11 1 0 0,4-5 43 0 0,0 1 1 0 0,1-1-1 0 0,1 1 1 0 0,1 0-1 0 0,-1 31 1 0 0,3-43-69 0 0,0 0-1 0 0,1 0 1 0 0,0 1 0 0 0,0-1 0 0 0,0 0-1 0 0,0 0 1 0 0,1-1 0 0 0,0 1-1 0 0,0 0 1 0 0,0 0 0 0 0,1-1 0 0 0,-1 1-1 0 0,1-1 1 0 0,0 0 0 0 0,6 6 0 0 0,-7-8-15 0 0,0 0 1 0 0,1 0 0 0 0,-1 0 0 0 0,0 0 0 0 0,1-1-1 0 0,-1 1 1 0 0,1-1 0 0 0,-1 0 0 0 0,1 0-1 0 0,0 0 1 0 0,0 0 0 0 0,-1 0 0 0 0,1-1 0 0 0,0 1-1 0 0,0-1 1 0 0,0 1 0 0 0,0-1 0 0 0,0 0-1 0 0,-1 0 1 0 0,1-1 0 0 0,0 1 0 0 0,0 0 0 0 0,0-1-1 0 0,0 0 1 0 0,-1 0 0 0 0,1 0 0 0 0,0 0-1 0 0,4-3 1 0 0,5-2-29 0 0,-1-1 0 0 0,0-1 0 0 0,0 0 0 0 0,-1-1-1 0 0,0 0 1 0 0,0 0 0 0 0,-1-1 0 0 0,0 0 0 0 0,-1-1 0 0 0,0 0 0 0 0,-1 0-1 0 0,0-1 1 0 0,-1 0 0 0 0,0 0 0 0 0,-1-1 0 0 0,0 1 0 0 0,-1-1-1 0 0,-1 0 1 0 0,0 0 0 0 0,3-26 0 0 0,0-52 344 0 0,-8 106-19 0 0,0 1 1 0 0,-7 27-1 0 0,-1 4-153 0 0,8-35-116 0 0,0 1 1 0 0,1-1-1 0 0,1 0 1 0 0,0 1-1 0 0,1-1 1 0 0,0 0-1 0 0,5 24 1 0 0,-5-31-45 0 0,1-1 1 0 0,-1 0 0 0 0,1 0 0 0 0,0-1-1 0 0,0 1 1 0 0,0 0 0 0 0,0 0-1 0 0,1-1 1 0 0,-1 0 0 0 0,1 1 0 0 0,0-1-1 0 0,0 0 1 0 0,0 0 0 0 0,0 0-1 0 0,1-1 1 0 0,-1 1 0 0 0,1-1 0 0 0,-1 0-1 0 0,1 0 1 0 0,0 0 0 0 0,0-1-1 0 0,0 1 1 0 0,0-1 0 0 0,0 0 0 0 0,0 0-1 0 0,7 1 1 0 0,-8-2-82 0 0,0 0 0 0 0,0 0 1 0 0,0-1-1 0 0,0 1 0 0 0,-1 0 0 0 0,1-1 1 0 0,0 0-1 0 0,0 0 0 0 0,0 1 1 0 0,0-2-1 0 0,-1 1 0 0 0,1 0 0 0 0,0-1 1 0 0,-1 1-1 0 0,0-1 0 0 0,1 0 0 0 0,-1 1 1 0 0,4-5-1 0 0,1-2-1702 0 0,0 0 1 0 0,0 0-1 0 0,9-18 1 0 0,-8 13-1335 0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7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40 3441 0 0,'0'-40'11964'0'0,"18"196"-4671"0"0,5 223-4938 0 0,-22-94-1686 0 0,-3-130-663 0 0,1-125-190 0 0,2 0-1 0 0,1 0 0 0 0,1 0 1 0 0,13 52-1 0 0,-15-81 86 0 0,-1 0-1 0 0,0 0 0 0 0,1 0 0 0 0,-1 0 0 0 0,0 0 1 0 0,1 0-1 0 0,-1 0 0 0 0,1 0 0 0 0,0 0 0 0 0,-1 0 1 0 0,1 0-1 0 0,0-1 0 0 0,0 1 0 0 0,-1 0 1 0 0,1 0-1 0 0,1 0 0 0 0,-1-1-110 0 0,-1 0-1 0 0,1 0 1 0 0,-1 0 0 0 0,1 0-1 0 0,0 0 1 0 0,-1 0 0 0 0,1 0 0 0 0,-1 0-1 0 0,1 0 1 0 0,-1 0 0 0 0,1-1-1 0 0,-1 1 1 0 0,1 0 0 0 0,-1 0-1 0 0,1-1 1 0 0,-1 1 0 0 0,1 0-1 0 0,-1 0 1 0 0,1-1 0 0 0,-1 1-1 0 0,1-1 1 0 0,-1 1 0 0 0,0 0 0 0 0,1-1-1 0 0,-1 1 1 0 0,0-1 0 0 0,1 1-1 0 0,-1-1 1 0 0,0 1 0 0 0,0-1-1 0 0,1 1 1 0 0,-1-2 0 0 0,5-7-4613 0 0,-1-2 1687 0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7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84 2016 0 0,'-15'-17'4335'0'0,"11"14"-2953"0"0,0-1 0 0 0,1 0 0 0 0,-1 0 0 0 0,1-1 0 0 0,0 1 0 0 0,0-1 0 0 0,-3-6-1 0 0,6 11-1255 0 0,0 0 0 0 0,0-1 0 0 0,0 1 0 0 0,0-1 0 0 0,0 1 0 0 0,0 0-1 0 0,0-1 1 0 0,0 1 0 0 0,0-1 0 0 0,1 1 0 0 0,-1 0 0 0 0,0-1 0 0 0,0 1-1 0 0,0-1 1 0 0,1 1 0 0 0,-1 0 0 0 0,0-1 0 0 0,0 1 0 0 0,1 0 0 0 0,-1 0-1 0 0,0-1 1 0 0,1 1 0 0 0,-1 0 0 0 0,0 0 0 0 0,1-1 0 0 0,-1 1 0 0 0,0 0 0 0 0,1 0-1 0 0,-1 0 1 0 0,1-1 0 0 0,-1 1 0 0 0,0 0 0 0 0,1 0 0 0 0,-1 0 0 0 0,1 0-1 0 0,-1 0 1 0 0,0 0 0 0 0,2 0 0 0 0,20-2 358 0 0,-17 2-137 0 0,31-5 208 0 0,0 0-416 0 0,1 2 0 0 0,-1 1-1 0 0,39 4 1 0 0,-70-2-142 0 0,1 1 0 0 0,0 0 0 0 0,-1 0 0 0 0,1 1 0 0 0,-1 0 0 0 0,1 0 0 0 0,-1 0 0 0 0,0 0 0 0 0,0 1 0 0 0,0 0 0 0 0,8 5 0 0 0,-10-5 4 0 0,0 0-1 0 0,-1 0 1 0 0,1 0 0 0 0,0 0 0 0 0,-1 1 0 0 0,0-1 0 0 0,0 0-1 0 0,0 1 1 0 0,0 0 0 0 0,-1-1 0 0 0,1 1 0 0 0,-1 0-1 0 0,0 0 1 0 0,0 0 0 0 0,0 0 0 0 0,0 0 0 0 0,-1 7 0 0 0,-1 12 45 0 0,0 0 1 0 0,-2 0 0 0 0,-1 0 0 0 0,-9 32 0 0 0,5-24 132 0 0,-5 44 0 0 0,12-67-158 0 0,0 0 1 0 0,1 1 0 0 0,1-1 0 0 0,-1 0 0 0 0,1 0 0 0 0,5 16 0 0 0,-6-21-48 0 0,1 0 1 0 0,0-1 0 0 0,0 1 0 0 0,0-1-1 0 0,0 0 1 0 0,1 1 0 0 0,-1-1 0 0 0,1 0 0 0 0,-1 0-1 0 0,1 1 1 0 0,0-1 0 0 0,0 0 0 0 0,-1-1-1 0 0,2 1 1 0 0,-1 0 0 0 0,0-1 0 0 0,0 1 0 0 0,0-1-1 0 0,1 0 1 0 0,-1 1 0 0 0,1-1 0 0 0,-1 0 0 0 0,1-1-1 0 0,-1 1 1 0 0,4 0 0 0 0,-3 0-90 0 0,0-1 1 0 0,0 0-1 0 0,0-1 1 0 0,0 1-1 0 0,0-1 0 0 0,0 1 1 0 0,0-1-1 0 0,0 0 1 0 0,0 0-1 0 0,0 0 0 0 0,0 0 1 0 0,0-1-1 0 0,-1 1 1 0 0,1-1-1 0 0,0 1 1 0 0,2-4-1 0 0,2 0-1221 0 0,-1-1 0 0 0,-1 1 0 0 0,1-1-1 0 0,-1 0 1 0 0,5-8 0 0 0,-1-1-836 0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8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3529 0 0,'-13'9'11770'0'0,"7"-3"-11370"0"0,5 2 256 0 0,1 2-567 0 0,0 1-49 0 0,4 0-24 0 0,-1 1-24 0 0,0-1-105 0 0,2-1-39 0 0,3 4-128 0 0,-2-3-304 0 0,1 1 224 0 0,4 0-2088 0 0,-2 0 1583 0 0,2 1-311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3.4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53 512 0 0,'1'-5'1212'0'0,"0"0"208"0"0,0 0 0 0 0,0 0-1 0 0,-1 1 1 0 0,1-7 0 0 0,-1 11-1225 0 0,0-1 0 0 0,0 0 0 0 0,0 1 0 0 0,0-1 0 0 0,0 0 1 0 0,0 0-1 0 0,-1 1 0 0 0,1-1 0 0 0,0 0 0 0 0,0 1 0 0 0,-1-1 0 0 0,1 0 0 0 0,0 1 0 0 0,-1-1 0 0 0,1 0 0 0 0,0 1 1 0 0,-1-1-1 0 0,1 1 0 0 0,-1-1 0 0 0,1 1 0 0 0,-1-1 0 0 0,1 1 0 0 0,-1-1 0 0 0,0 1 0 0 0,1-1 0 0 0,-1 1 1 0 0,0 0-1 0 0,1-1 0 0 0,-1 1 0 0 0,0 0 0 0 0,1 0 0 0 0,-1 0 0 0 0,0-1 0 0 0,0 1 0 0 0,-5 0 112 0 0,0 0 0 0 0,0 1-1 0 0,0 0 1 0 0,0 0 0 0 0,0 0-1 0 0,0 1 1 0 0,1-1 0 0 0,-1 1-1 0 0,0 1 1 0 0,-9 5 0 0 0,3-1 229 0 0,0 0 0 0 0,0 1 0 0 0,-15 14 0 0 0,24-19-463 0 0,0 0 1 0 0,0 0 0 0 0,0 0 0 0 0,1 0 0 0 0,-1 0 0 0 0,1 1 0 0 0,0-1-1 0 0,0 1 1 0 0,0 0 0 0 0,0 0 0 0 0,1 0 0 0 0,-1 0 0 0 0,1 0 0 0 0,0 0-1 0 0,0 0 1 0 0,1 0 0 0 0,-1 0 0 0 0,1 0 0 0 0,0 0 0 0 0,0 1 0 0 0,0-1-1 0 0,2 7 1 0 0,-1-6-53 0 0,0 0 0 0 0,1 0-1 0 0,0 0 1 0 0,0 0-1 0 0,1-1 1 0 0,-1 1 0 0 0,1-1-1 0 0,0 1 1 0 0,0-1-1 0 0,1 0 1 0 0,-1 0 0 0 0,1 0-1 0 0,0-1 1 0 0,0 1-1 0 0,0-1 1 0 0,0 0 0 0 0,9 5-1 0 0,5 0-132 0 0,0 0-1 0 0,0-2 1 0 0,1 0-1 0 0,0-1 1 0 0,0 0-1 0 0,0-2 1 0 0,1 0 0 0 0,-1-2-1 0 0,1 0 1 0 0,-1-1-1 0 0,36-4 1 0 0,-45 2-505 0 0,0 0 1 0 0,0 0 0 0 0,0-1-1 0 0,12-6 1 0 0,-14 6-1208 0 0,-1-1 0 0 0,1 0 1 0 0,8-7-1 0 0,-2-1-2462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0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11 243 4465 0 0,'-8'-5'10325'0'0,"8"4"-9855"0"0,-1 0-1 0 0,1 1-374 0 0,0-1-1 0 0,-1 0 1 0 0,1 1-1 0 0,0-1 1 0 0,0 0-1 0 0,0 1 1 0 0,0-1-1 0 0,0 0 1 0 0,0 0-1 0 0,0 1 1 0 0,0-1-1 0 0,0 0 1 0 0,0 1-1 0 0,0-1 1 0 0,0 0-1 0 0,0 0 1 0 0,0 1 0 0 0,1-1-1 0 0,-1 0 1 0 0,0 1-1 0 0,0-1 1 0 0,1 0-1 0 0,-1 1 1 0 0,1-1-1 0 0,-1 1 1 0 0,1-1-1 0 0,3-3-106 0 0,1 0-1 0 0,0 1 1 0 0,-1 0 0 0 0,1 0-1 0 0,0 0 1 0 0,9-3 0 0 0,38-11-28 0 0,-33 11 74 0 0,26-9-78 0 0,114-39-1162 0 0,-113 36-817 0 0,60-33 0 0 0,-63 26-3742 0 0,-32 19 3894 0 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8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52 136 3649 0 0,'-12'-7'4320'0'0,"9"5"-3102"0"0,1 0 1 0 0,-1 0-1 0 0,0 1 0 0 0,0-1 1 0 0,0 1-1 0 0,0 0 0 0 0,0 0 1 0 0,0 0-1 0 0,-5-1 0 0 0,8 3-1060 0 0,0-1-1 0 0,-1 0 1 0 0,1 1 0 0 0,-1-1-1 0 0,1 0 1 0 0,0 1-1 0 0,-1-1 1 0 0,1 1 0 0 0,0-1-1 0 0,-1 0 1 0 0,1 1-1 0 0,0-1 1 0 0,0 1 0 0 0,0-1-1 0 0,-1 1 1 0 0,1-1-1 0 0,0 1 1 0 0,0-1 0 0 0,0 1-1 0 0,0-1 1 0 0,0 1-1 0 0,0-1 1 0 0,0 1 0 0 0,0-1-1 0 0,0 1 1 0 0,0-1-1 0 0,0 1 1 0 0,0-1 0 0 0,1 1-1 0 0,-1 0 1 0 0,4 21 216 0 0,-4-21-97 0 0,11 72 1392 0 0,1 12-1149 0 0,-10-77-523 0 0,1 1 0 0 0,0-1-1 0 0,0 1 1 0 0,0-1 0 0 0,1 0 0 0 0,0 0 0 0 0,8 10 0 0 0,-10-16-6 0 0,-1 0 0 0 0,1 0 0 0 0,-1 0 0 0 0,1-1 0 0 0,0 1 0 0 0,0 0 0 0 0,0-1 0 0 0,0 1 0 0 0,1-1 0 0 0,-1 1 0 0 0,0-1 0 0 0,0 0 0 0 0,1 0 0 0 0,-1 0 0 0 0,1-1 0 0 0,-1 1 0 0 0,1 0 0 0 0,3 0 0 0 0,-1-1-19 0 0,-1-1 0 0 0,0 1 1 0 0,0-1-1 0 0,0 1 0 0 0,0-1 1 0 0,0 0-1 0 0,0-1 0 0 0,-1 1 1 0 0,1-1-1 0 0,6-3 0 0 0,1-2-44 0 0,0-1 0 0 0,-1 0 0 0 0,1 0 0 0 0,-2-1 0 0 0,0 0 0 0 0,12-15-1 0 0,-14 14 63 0 0,0 0-1 0 0,-1 0 1 0 0,-1 0-1 0 0,0-1 1 0 0,0 0-1 0 0,-1 0 1 0 0,-1 0-1 0 0,0-1 1 0 0,0 1-1 0 0,2-22 1 0 0,-3-6 51 0 0,-4-73 1 0 0,2 107-44 0 0,0-8 39 0 0,0-3-479 0 0,-3 17-418 0 0,-2 8-679 0 0,-5 15-5397 0 0,8-15 3889 0 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8.9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45 108 4257 0 0,'-3'-1'1375'0'0,"-26"-9"11718"0"0,19 10-10724 0 0,10 0-2337 0 0,0 0 0 0 0,-1 0 1 0 0,1 0-1 0 0,0 0 0 0 0,0 0 1 0 0,0 1-1 0 0,0-1 0 0 0,0 0 0 0 0,-1 0 1 0 0,1 0-1 0 0,0 0 0 0 0,0 1 1 0 0,0-1-1 0 0,0 0 0 0 0,0 0 0 0 0,0 0 1 0 0,0 0-1 0 0,0 1 0 0 0,0-1 1 0 0,0 0-1 0 0,0 0 0 0 0,0 0 0 0 0,0 1 1 0 0,0-1-1 0 0,0 0 0 0 0,0 0 1 0 0,0 0-1 0 0,0 1 0 0 0,0-1 0 0 0,0 0 1 0 0,0 0-1 0 0,0 0 0 0 0,0 1 1 0 0,0-1-1 0 0,0 0 0 0 0,0 0 0 0 0,0 0 1 0 0,0 0-1 0 0,1 1 0 0 0,-1-1 1 0 0,0 0-1 0 0,0 0 0 0 0,0 0 1 0 0,0 0-1 0 0,0 0 0 0 0,1 0 0 0 0,-1 1 1 0 0,0-1-1 0 0,0 0 0 0 0,0 0 1 0 0,0 0-1 0 0,1 0 0 0 0,-1 0 0 0 0,0 0 1 0 0,0 0-1 0 0,1 0 0 0 0,10 7 500 0 0,-11-7-492 0 0,16 8 232 0 0,0-2 0 0 0,1 0 0 0 0,-1-2 0 0 0,28 6 0 0 0,-19-5-159 0 0,-11-2-108 0 0,-1-1 1 0 0,1-1 0 0 0,0 0 0 0 0,0-1 0 0 0,25-3-1 0 0,-31 2-4 0 0,0 0 0 0 0,0-1 0 0 0,0 0 0 0 0,0 0 0 0 0,0-1 0 0 0,-1 0 0 0 0,1 0-1 0 0,-1-1 1 0 0,0 0 0 0 0,0 0 0 0 0,8-8 0 0 0,-13 11-1 0 0,-1-1-1 0 0,1 1 1 0 0,-1-1-1 0 0,1 0 1 0 0,-1 0-1 0 0,0 1 1 0 0,0-1-1 0 0,0 0 1 0 0,0 0-1 0 0,0 0 1 0 0,0 0-1 0 0,-1 0 1 0 0,1 0-1 0 0,-1-1 1 0 0,1 1-1 0 0,-1 0 1 0 0,0 0-1 0 0,0 0 1 0 0,0 0-1 0 0,0 0 1 0 0,0-1-1 0 0,-1 1 1 0 0,1 0-1 0 0,0 0 1 0 0,-1 0-1 0 0,0 0 1 0 0,1 0-1 0 0,-1 0 1 0 0,0 0-1 0 0,0 0 1 0 0,0 0-1 0 0,0 0 1 0 0,-1 0-1 0 0,-1-2 1 0 0,0 0-1 0 0,0 1 1 0 0,0-1-1 0 0,0 1 0 0 0,-1 0 1 0 0,1 0-1 0 0,-1 0 1 0 0,1 1-1 0 0,-1-1 0 0 0,0 1 1 0 0,0 0-1 0 0,0 0 1 0 0,-1 0-1 0 0,1 0 1 0 0,0 1-1 0 0,-9-2 0 0 0,7 3 27 0 0,-1 0-1 0 0,1 0 1 0 0,-1 1 0 0 0,1 0-1 0 0,0 0 1 0 0,-1 1-1 0 0,1 0 1 0 0,0 0-1 0 0,0 0 1 0 0,0 1 0 0 0,0 0-1 0 0,0 0 1 0 0,1 0-1 0 0,-1 1 1 0 0,1 0-1 0 0,0 0 1 0 0,0 0 0 0 0,-4 6-1 0 0,-1 0 68 0 0,1 0 0 0 0,0 1 0 0 0,0 1 0 0 0,2-1 0 0 0,-1 1 0 0 0,1 1 0 0 0,-6 17 0 0 0,9-20-145 0 0,1 0-1 0 0,1 1 1 0 0,-1-1 0 0 0,2 1 0 0 0,0 0 0 0 0,0-1-1 0 0,1 1 1 0 0,0 0 0 0 0,1-1 0 0 0,0 1-1 0 0,1 0 1 0 0,0-1 0 0 0,0 1 0 0 0,1-1-1 0 0,1 0 1 0 0,0 0 0 0 0,0 0 0 0 0,1 0 0 0 0,0-1-1 0 0,0 0 1 0 0,1 0 0 0 0,1 0 0 0 0,11 13-1 0 0,-13-17-481 0 0,0-1-1 0 0,0 1 1 0 0,1-1-1 0 0,6 5 1 0 0,-6-5-886 0 0,0-1 0 0 0,0 0 0 0 0,0 0 0 0 0,1-1 1 0 0,-1 0-1 0 0,1 0 0 0 0,9 2 0 0 0,5-2-2032 0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09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147 101 512 0 0,'-53'-8'13322'0'0,"53"8"-13209"0"0,0 0 1 0 0,1 0 0 0 0,-1 0-1 0 0,0 0 1 0 0,1 0 0 0 0,-1 0 0 0 0,0 0-1 0 0,0 0 1 0 0,1 0 0 0 0,-1-1-1 0 0,0 1 1 0 0,1 0 0 0 0,-1 0-1 0 0,0 0 1 0 0,0-1 0 0 0,1 1 0 0 0,-1 0-1 0 0,0 0 1 0 0,0-1 0 0 0,0 1-1 0 0,1 0 1 0 0,-1 0 0 0 0,0-1-1 0 0,0 1 1 0 0,0 0 0 0 0,0-1 0 0 0,0 1-1 0 0,1 0 1 0 0,-1 0 0 0 0,0-1-1 0 0,0 1 1 0 0,0 0 0 0 0,0-1-1 0 0,0 1 1 0 0,0 0 0 0 0,0-1 0 0 0,0 1-1 0 0,0 0 1 0 0,0-1 0 0 0,0 1-1 0 0,-1 0 1 0 0,1-1 0 0 0,0 1-1 0 0,0 0 1 0 0,0-1 0 0 0,0 1 0 0 0,0 0-1 0 0,-1 0 1 0 0,1-1 0 0 0,0 1-1 0 0,0 0 1 0 0,0 0 0 0 0,-1-1-1 0 0,1 1 1 0 0,0 0 0 0 0,0 0 0 0 0,-1 0-1 0 0,1-1 1 0 0,0 1 0 0 0,-1 0-1 0 0,1 0 1 0 0,0 0 0 0 0,0 0-1 0 0,-1 0 1 0 0,1 0 0 0 0,0 0 0 0 0,-1-1-1 0 0,1 1 1 0 0,-1 0 0 0 0,2 1-54 0 0,-1-1 0 0 0,1 0-1 0 0,0 0 1 0 0,-1 1 0 0 0,1-1 0 0 0,-1 0 0 0 0,1 1 0 0 0,-1-1 0 0 0,1 0 0 0 0,-1 1 0 0 0,1-1 0 0 0,-1 1 0 0 0,1-1 0 0 0,-1 1 0 0 0,1-1 0 0 0,-1 1 0 0 0,0-1-1 0 0,1 1 1 0 0,-1-1 0 0 0,0 1 0 0 0,0-1 0 0 0,1 1 0 0 0,-1 0 0 0 0,0-1 0 0 0,0 1 0 0 0,0 0 0 0 0,0-1 0 0 0,0 1 0 0 0,0 0 0 0 0,0-1 0 0 0,0 1 0 0 0,0-1-1 0 0,0 1 1 0 0,0 0 0 0 0,0-1 0 0 0,-1 2 0 0 0,-3 25 527 0 0,-4-1-281 0 0,0-1 0 0 0,-21 41 0 0 0,15-36-132 0 0,-13 38 1 0 0,24-57-142 0 0,0-1 0 0 0,1 1-1 0 0,0-1 1 0 0,1 1 0 0 0,0 0-1 0 0,1-1 1 0 0,1 21 0 0 0,0-28-39 0 0,-1 0 0 0 0,1 0 0 0 0,-1-1 0 0 0,1 1 0 0 0,0-1 0 0 0,0 1 0 0 0,0-1 0 0 0,0 1 0 0 0,1-1 0 0 0,-1 1 0 0 0,1-1 0 0 0,-1 0 0 0 0,1 0 0 0 0,0 0 0 0 0,0 0 1 0 0,0 0-1 0 0,0 0 0 0 0,0 0 0 0 0,0-1 0 0 0,0 1 0 0 0,4 1 0 0 0,-3-2-4 0 0,1 0 1 0 0,-1 0-1 0 0,0 0 1 0 0,1 0-1 0 0,-1 0 1 0 0,0-1-1 0 0,1 0 0 0 0,-1 1 1 0 0,0-1-1 0 0,1-1 1 0 0,-1 1-1 0 0,1 0 1 0 0,-1-1-1 0 0,0 0 1 0 0,1 0-1 0 0,-1 0 0 0 0,4-1 1 0 0,11-6-45 0 0,0-1-1 0 0,0 0 1 0 0,-1-1 0 0 0,-1-1 0 0 0,0-1-1 0 0,0 0 1 0 0,-1-1 0 0 0,23-26 0 0 0,-34 33 42 0 0,0 0 1 0 0,0 0 0 0 0,0-1 0 0 0,-1 1-1 0 0,0-1 1 0 0,-1 0 0 0 0,1 0 0 0 0,-1 0-1 0 0,0 0 1 0 0,-1 0 0 0 0,0 0 0 0 0,0 0-1 0 0,0-1 1 0 0,-2-12 0 0 0,1 8 35 0 0,-2 1-1 0 0,0-1 1 0 0,0 1 0 0 0,-1 0-1 0 0,0 0 1 0 0,-1 0-1 0 0,0 0 1 0 0,-10-17 0 0 0,14 28-18 0 0,0 0 0 0 0,0-1 1 0 0,0 1-1 0 0,0 0 0 0 0,-1 0 1 0 0,1-1-1 0 0,0 1 0 0 0,0 0 1 0 0,0 0-1 0 0,0-1 0 0 0,-1 1 0 0 0,1 0 1 0 0,0 0-1 0 0,0 0 0 0 0,-1 0 1 0 0,1-1-1 0 0,0 1 0 0 0,0 0 1 0 0,-1 0-1 0 0,1 0 0 0 0,0 0 1 0 0,-1 0-1 0 0,1 0 0 0 0,0 0 0 0 0,0 0 1 0 0,-1 0-1 0 0,1 0 0 0 0,0 0 1 0 0,-1 0-1 0 0,1 0 0 0 0,0 0 1 0 0,0 0-1 0 0,-1 0 0 0 0,0 0 0 0 0,-8 9 89 0 0,-5 15-22 0 0,11-14-68 0 0,-1 0 1 0 0,2 0-1 0 0,-1 1 1 0 0,1-1-1 0 0,1 1 1 0 0,0 0-1 0 0,1-1 1 0 0,0 1-1 0 0,0 0 1 0 0,1-1-1 0 0,0 1 1 0 0,1-1-1 0 0,1 1 1 0 0,-1-1-1 0 0,8 18 1 0 0,-7-20-11 0 0,1-1 1 0 0,-1 0-1 0 0,1 1 1 0 0,0-1-1 0 0,1-1 0 0 0,0 1 1 0 0,0-1-1 0 0,0 0 1 0 0,1 0-1 0 0,0 0 1 0 0,0-1-1 0 0,0 0 1 0 0,1 0-1 0 0,-1 0 1 0 0,1-1-1 0 0,1 0 1 0 0,-1-1-1 0 0,0 1 0 0 0,1-1 1 0 0,0-1-1 0 0,9 3 1 0 0,-12-4-4 0 0,0-1 0 0 0,0 0 0 0 0,0 0 0 0 0,0 0 0 0 0,0-1 0 0 0,0 0 0 0 0,0 0 1 0 0,0 0-1 0 0,0 0 0 0 0,0-1 0 0 0,0 0 0 0 0,-1 0 0 0 0,1 0 0 0 0,-1 0 0 0 0,1-1 0 0 0,-1 0 0 0 0,0 1 0 0 0,0-2 1 0 0,0 1-1 0 0,-1 0 0 0 0,1-1 0 0 0,-1 0 0 0 0,6-7 0 0 0,-4 3 8 0 0,0 1-1 0 0,0-1 1 0 0,0-1 0 0 0,-1 1 0 0 0,-1 0-1 0 0,1-1 1 0 0,-1 0 0 0 0,-1 0 0 0 0,0 0-1 0 0,0 0 1 0 0,-1 0 0 0 0,1-12-1 0 0,-3-13 14 0 0,-2 1 0 0 0,-1-1-1 0 0,-2 1 1 0 0,-1 1 0 0 0,-19-56-1 0 0,11 56-33 0 0,14 31 19 0 0,0 0 0 0 0,1 0 0 0 0,-1 0 0 0 0,0 0-1 0 0,0 0 1 0 0,0 0 0 0 0,0 0 0 0 0,0 0 0 0 0,0 0 0 0 0,-3-1-1 0 0,4 2 3 0 0,0 0-1 0 0,-1 0 0 0 0,1 0 0 0 0,-1 0 0 0 0,1-1 0 0 0,-1 1 0 0 0,1 0 0 0 0,-1 0 0 0 0,1 0 0 0 0,-1 0 0 0 0,1 0 0 0 0,-1 1 0 0 0,1-1 0 0 0,-1 0 0 0 0,1 0 0 0 0,-1 0 0 0 0,1 0 0 0 0,-1 0 0 0 0,1 1 0 0 0,0-1 0 0 0,-1 0 0 0 0,1 0 0 0 0,-1 1 0 0 0,1-1 1 0 0,0 0-1 0 0,-1 1 0 0 0,1-1 0 0 0,0 0 0 0 0,-1 1 0 0 0,1 0 0 0 0,-1 0-33 0 0,0 1 0 0 0,0 0 0 0 0,1 0 0 0 0,-1 0 0 0 0,0-1 0 0 0,1 1 1 0 0,-1 0-1 0 0,1 0 0 0 0,0 0 0 0 0,0 0 0 0 0,0 0 0 0 0,0 0 0 0 0,0 2 0 0 0,5 27-1257 0 0,-3-24 163 0 0,0 0 0 0 0,1-1 0 0 0,0 1 0 0 0,1 0 0 0 0,-1-1 0 0 0,10 12 0 0 0,-3-3-3010 0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0.0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0 2809 0 0,'-2'4'9290'0'0,"-2"4"-3719"0"0,-5 13-2106 0 0,-17 33-2423 0 0,5-16 498 0 0,-19 55 1 0 0,34-76-1333 0 0,0 0 0 0 0,2 1 0 0 0,0 0 1 0 0,1-1-1 0 0,-2 37 0 0 0,6-49-212 0 0,-1 1-1 0 0,0-1 1 0 0,1 0 0 0 0,0 1-1 0 0,1-1 1 0 0,-1 0 0 0 0,1 0 0 0 0,0 0-1 0 0,0 0 1 0 0,0 0 0 0 0,1-1-1 0 0,-1 1 1 0 0,7 7 0 0 0,-7-10-31 0 0,0 0 0 0 0,0 0 1 0 0,0 0-1 0 0,0 0 0 0 0,0 0 0 0 0,1-1 1 0 0,-1 1-1 0 0,1-1 0 0 0,-1 1 1 0 0,1-1-1 0 0,-1 0 0 0 0,1 0 0 0 0,0 0 1 0 0,-1 0-1 0 0,1-1 0 0 0,0 1 1 0 0,0-1-1 0 0,0 0 0 0 0,-1 0 0 0 0,1 0 1 0 0,0 0-1 0 0,0 0 0 0 0,0 0 1 0 0,0-1-1 0 0,-1 1 0 0 0,1-1 1 0 0,3-1-1 0 0,2-2-669 0 0,0 0 0 0 0,0 0 0 0 0,0-1 0 0 0,-1 0 0 0 0,0-1 0 0 0,0 1 0 0 0,0-1 0 0 0,0-1 0 0 0,6-7 0 0 0,1-3-1360 0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0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 3105 0 0,'-6'1'4001'0'0,"-3"1"3112"0"0,0 3-6249 0 0,3 1 400 0 0,4 3-1071 0 0,2 1-153 0 0,0 1-40 0 0,3-2-56 0 0,1 2-153 0 0,0-2 57 0 0,1-1-72 0 0,2-1-96 0 0,1 1-432 0 0,0-2-136 0 0,2-1-2337 0 0,-1 1 1785 0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0.5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 3601 0 0,'-16'-1'10595'0'0,"7"6"-6587"0"0,8-2-3885 0 0,0-1-1 0 0,1 0 0 0 0,-1 1 1 0 0,0-1-1 0 0,1 1 0 0 0,-1-1 1 0 0,1 1-1 0 0,0 4 0 0 0,-12 116 1262 0 0,-10 174 2674 0 0,22-281-3921 0 0,9 483 1146 0 0,-8-481-1341 0 0,2 6-71 0 0,-1 0-1 0 0,-1 0 1 0 0,-1 0-1 0 0,-6 37 0 0 0,6-61 90 0 0,0 0-1 0 0,0 0 1 0 0,0 0 0 0 0,0 1-1 0 0,0-1 1 0 0,0 0-1 0 0,0 0 1 0 0,0 0-1 0 0,0 0 1 0 0,0 1-1 0 0,0-1 1 0 0,0 0-1 0 0,0 0 1 0 0,0 0-1 0 0,0 0 1 0 0,0 1-1 0 0,0-1 1 0 0,0 0 0 0 0,0 0-1 0 0,0 0 1 0 0,-1 0-1 0 0,1 0 1 0 0,0 1-1 0 0,0-1 1 0 0,0 0-1 0 0,0 0 1 0 0,0 0-1 0 0,-1 0 1 0 0,1 0-1 0 0,0 0 1 0 0,0 0-1 0 0,0 0 1 0 0,0 0-1 0 0,0 1 1 0 0,-1-1 0 0 0,1 0-1 0 0,0 0 1 0 0,-5-6-1997 0 0,-3-16-3089 0 0,7 20 3750 0 0,-3-9-2351 0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0.7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 3601 0 0,'-10'-4'10398'0'0,"10"4"-10110"0"0,0 0 0 0 0,0-1 1 0 0,-1 1-1 0 0,1 0 0 0 0,0 0 0 0 0,0 0 0 0 0,-1 0 1 0 0,1 0-1 0 0,0 0 0 0 0,0 0 0 0 0,-1 0 0 0 0,1 0 0 0 0,0 0 1 0 0,0 0-1 0 0,-1 0 0 0 0,1 1 0 0 0,0-1 0 0 0,-1 0 1 0 0,1 14 2307 0 0,1-8-2437 0 0,0 0 0 0 0,1-1 0 0 0,0 1-1 0 0,0 0 1 0 0,0-1 0 0 0,0 1 0 0 0,1-1-1 0 0,0 0 1 0 0,0 0 0 0 0,1 0 0 0 0,-1 0 0 0 0,1-1-1 0 0,0 1 1 0 0,0-1 0 0 0,1 0 0 0 0,-1 0-1 0 0,1 0 1 0 0,7 3 0 0 0,0 2-141 0 0,2-2 1 0 0,-1 0-1 0 0,1 0 0 0 0,0-2 0 0 0,0 1 1 0 0,17 3-1 0 0,-5-4-154 0 0,1-1 0 0 0,-1-1 0 0 0,1-1-1 0 0,34-2 1 0 0,49-11-5378 0 0,-91 8 2504 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1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74 2881 0 0,'-2'-9'2459'0'0,"-1"1"0"0"0,0 0 0 0 0,-1 0 0 0 0,1 0 0 0 0,-2 0 0 0 0,-6-10 0 0 0,11 18-2432 0 0,0 0 0 0 0,1 0 1 0 0,-1 0-1 0 0,0 0 0 0 0,0 0 1 0 0,0 1-1 0 0,0-1 0 0 0,1 0 1 0 0,-1 0-1 0 0,0 0 0 0 0,0 0 1 0 0,0 0-1 0 0,1 0 0 0 0,-1-1 1 0 0,0 1-1 0 0,0 0 0 0 0,0 0 1 0 0,0 0-1 0 0,1 0 0 0 0,-1 0 1 0 0,0 0-1 0 0,0 0 0 0 0,0 0 1 0 0,0 0-1 0 0,1 0 0 0 0,-1 0 1 0 0,0-1-1 0 0,0 1 0 0 0,0 0 1 0 0,0 0-1 0 0,0 0 0 0 0,0 0 1 0 0,1 0-1 0 0,-1-1 0 0 0,0 1 1 0 0,0 0-1 0 0,0 0 1 0 0,0 0-1 0 0,0 0 0 0 0,0-1 1 0 0,0 1-1 0 0,0 0 0 0 0,0 0 1 0 0,0 0-1 0 0,0-1 0 0 0,0 1 1 0 0,0 0-1 0 0,0 0 0 0 0,0 0 1 0 0,0 0-1 0 0,0-1 0 0 0,0 1 1 0 0,0 0-1 0 0,0 0 0 0 0,0 0 1 0 0,0-1-1 0 0,0 1 0 0 0,0 0 1 0 0,-1 0-1 0 0,1 0 0 0 0,0-1 1 0 0,15 8 953 0 0,-11-2-750 0 0,0 1 1 0 0,0-1-1 0 0,-1 1 0 0 0,1 0 0 0 0,-1 0 0 0 0,-1 0 1 0 0,1 0-1 0 0,1 9 0 0 0,2 2 135 0 0,3 10-33 0 0,0 0 0 0 0,-2 1-1 0 0,-1 0 1 0 0,-2 0-1 0 0,3 56 1 0 0,-8-44-93 0 0,-1-1 0 0 0,-2 1 0 0 0,-15 66 0 0 0,4-44-66 0 0,-13 56 37 0 0,25-100-201 0 0,1 1 0 0 0,0 0 0 0 0,2 0 0 0 0,1 23-1 0 0,-1-39-14 0 0,1 0 0 0 0,-1 0 0 0 0,1 0-1 0 0,-1 0 1 0 0,1 0 0 0 0,0 0-1 0 0,0-1 1 0 0,1 1 0 0 0,-1 0-1 0 0,4 4 1 0 0,-5-7-1 0 0,1 1 0 0 0,0 0 1 0 0,-1 0-1 0 0,1-1 0 0 0,0 1 0 0 0,0-1 0 0 0,0 1 0 0 0,-1-1 0 0 0,1 1 1 0 0,0-1-1 0 0,0 1 0 0 0,0-1 0 0 0,0 0 0 0 0,0 1 0 0 0,0-1 1 0 0,0 0-1 0 0,0 0 0 0 0,0 0 0 0 0,0 0 0 0 0,0 0 0 0 0,0 0 1 0 0,0 0-1 0 0,0 0 0 0 0,0 0 0 0 0,0-1 0 0 0,0 1 0 0 0,0 0 1 0 0,0 0-1 0 0,0-1 0 0 0,0 1 0 0 0,0-1 0 0 0,-1 1 0 0 0,1-1 1 0 0,1 0-1 0 0,5-4-63 0 0,-1 0 0 0 0,0-1 0 0 0,0 1 0 0 0,0-1 1 0 0,-1 0-1 0 0,0-1 0 0 0,0 1 0 0 0,0-1 0 0 0,-1 0 1 0 0,4-9-1 0 0,2-6-115 0 0,0-1-1 0 0,6-25 1 0 0,4-25-35 0 0,-14 46 131 0 0,1 0-1 0 0,1 0 0 0 0,2 0 0 0 0,17-32 0 0 0,-24 54 87 0 0,0 0 0 0 0,0 1 0 0 0,1-1-1 0 0,-1 1 1 0 0,1 0 0 0 0,7-6 0 0 0,-11 9 7 0 0,1 1 0 0 0,0-1 0 0 0,0 1 1 0 0,0-1-1 0 0,0 1 0 0 0,0-1 0 0 0,0 1 0 0 0,0-1 1 0 0,0 1-1 0 0,0 0 0 0 0,0 0 0 0 0,0-1 0 0 0,0 1 1 0 0,0 0-1 0 0,0 0 0 0 0,0 0 0 0 0,1 0 0 0 0,0 1 4 0 0,-1-1 0 0 0,0 1 0 0 0,0-1 0 0 0,0 1 0 0 0,-1 0 0 0 0,1-1 0 0 0,0 1 0 0 0,0 0 0 0 0,0 0 0 0 0,0-1 0 0 0,-1 1 0 0 0,1 0 0 0 0,0 0 0 0 0,-1 0 0 0 0,1 0 0 0 0,-1 0 0 0 0,1 0 0 0 0,-1 0 0 0 0,1 0 0 0 0,-1 1 0 0 0,3 9 21 0 0,0 0 1 0 0,-2 0-1 0 0,1 0 1 0 0,-1 0-1 0 0,-1 0 1 0 0,0 1-1 0 0,-3 19 1 0 0,1 4-7 0 0,-2 51 14 0 0,0 70 30 0 0,5-131-210 0 0,1 0 0 0 0,2-1-1 0 0,0 1 1 0 0,10 30 0 0 0,-12-48-289 0 0,1 0 1 0 0,0 0-1 0 0,0 0 1 0 0,0-1 0 0 0,6 8-1 0 0,-8-12-173 0 0,1 0 0 0 0,0 0-1 0 0,0 1 1 0 0,0-1-1 0 0,1-1 1 0 0,3 4 0 0 0,-4-4-42 0 0,-1 0 0 0 0,1 0-1 0 0,0 0 1 0 0,-1-1 0 0 0,1 1 0 0 0,0-1 0 0 0,0 1 0 0 0,-1-1 0 0 0,1 0 0 0 0,0 1 0 0 0,3-1 0 0 0,11-3-2720 0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3.23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126 353 512 0 0,'-6'1'668'0'0,"1"-1"-1"0"0,-1 1 0 0 0,1 0 1 0 0,-1 1-1 0 0,1-1 0 0 0,-11 5 1 0 0,-30 18 6081 0 0,44-23-6395 0 0,0 0-120 0 0,0 0 0 0 0,0 1 1 0 0,0-1-1 0 0,0 0 1 0 0,1 1-1 0 0,-1 0 0 0 0,0-1 1 0 0,1 1-1 0 0,-1 0 0 0 0,1 0 1 0 0,0 0-1 0 0,0-1 1 0 0,-1 1-1 0 0,1 1 0 0 0,1-1 1 0 0,-1 0-1 0 0,0 0 1 0 0,0 0-1 0 0,1 0 0 0 0,-1 1 1 0 0,1-1-1 0 0,0 0 0 0 0,0 0 1 0 0,0 5-1 0 0,0-5-153 0 0,0 1 0 0 0,1-1 0 0 0,-1 1 0 0 0,1-1 0 0 0,0 1 0 0 0,0-1 1 0 0,0 1-1 0 0,0-1 0 0 0,0 0 0 0 0,0 0 0 0 0,1 1 0 0 0,-1-1 0 0 0,1 0 0 0 0,0 0 0 0 0,-1 0 0 0 0,1 0 0 0 0,0-1 0 0 0,0 1 0 0 0,0 0 0 0 0,5 2 0 0 0,-1-2-32 0 0,-1 1 0 0 0,1-1 0 0 0,1 0 0 0 0,-1-1 0 0 0,0 0 0 0 0,0 0 0 0 0,1 0 0 0 0,8 0 0 0 0,2-1-11 0 0,-1-1 0 0 0,18-3 0 0 0,-1-4 7 0 0,0 0 0 0 0,0-3 0 0 0,0 0 0 0 0,32-18 0 0 0,-50 22-10 0 0,0-1 0 0 0,0-1 0 0 0,14-11 0 0 0,-22 15-26 0 0,0-1 1 0 0,-1 0-1 0 0,0 0 1 0 0,0 0-1 0 0,-1-1 1 0 0,0 1 0 0 0,0-1-1 0 0,4-8 1 0 0,-6 9-10 0 0,-1 0-1 0 0,-1 1 1 0 0,1-1 0 0 0,-1 0-1 0 0,0 0 1 0 0,0 0 0 0 0,-1 0 0 0 0,1 0-1 0 0,-1 0 1 0 0,-1 0 0 0 0,1-1 0 0 0,-1 1-1 0 0,0 0 1 0 0,0 1 0 0 0,-5-13-1 0 0,-3-5 31 0 0,-1 0 0 0 0,-19-32 0 0 0,22 42-21 0 0,1 3 52 0 0,0 0-1 0 0,0 1 0 0 0,-1 0 1 0 0,0 0-1 0 0,-1 0 0 0 0,0 1 1 0 0,-11-9-1 0 0,16 15-11 0 0,1-1-1 0 0,-1 1 1 0 0,0 1-1 0 0,0-1 1 0 0,0 0-1 0 0,-1 1 1 0 0,1-1-1 0 0,0 1 1 0 0,0 0-1 0 0,-1 0 1 0 0,1 0 0 0 0,-1 1-1 0 0,1-1 1 0 0,-1 1-1 0 0,1 0 1 0 0,-1 0-1 0 0,1 0 1 0 0,-1 0-1 0 0,1 1 1 0 0,-1-1-1 0 0,1 1 1 0 0,0 0 0 0 0,-1 0-1 0 0,1 0 1 0 0,0 1-1 0 0,0-1 1 0 0,-5 3-1 0 0,-1 2 84 0 0,1 1-1 0 0,0-1 0 0 0,0 1 1 0 0,1 1-1 0 0,0-1 0 0 0,-10 15 1 0 0,-32 56 322 0 0,48-75-433 0 0,-9 15 106 0 0,2 1-1 0 0,0-1 0 0 0,1 1 1 0 0,-9 40-1 0 0,-4 82 530 0 0,16-104-518 0 0,-1 7 43 0 0,3 0 1 0 0,1 1-1 0 0,9 71 0 0 0,-4-80-91 0 0,5 37-24 0 0,-7-63-56 0 0,1-1 0 0 0,-1 0 0 0 0,1 0 0 0 0,1 0 0 0 0,7 13 0 0 0,-10-19-13 0 0,0 0 0 0 0,1-1 0 0 0,-1 0 0 0 0,1 1 0 0 0,-1-1 0 0 0,1 0 0 0 0,0 0-1 0 0,0 0 1 0 0,0 0 0 0 0,0 0 0 0 0,1 0 0 0 0,-1-1 0 0 0,0 1 0 0 0,5 2 0 0 0,-6-5-5 0 0,0 1 1 0 0,0 0-1 0 0,0-1 0 0 0,0 1 1 0 0,0-1-1 0 0,0 1 1 0 0,0-1-1 0 0,0 1 1 0 0,-1-1-1 0 0,1 1 1 0 0,0-1-1 0 0,0 0 1 0 0,-1 0-1 0 0,1 1 0 0 0,0-1 1 0 0,-1 0-1 0 0,1 0 1 0 0,-1 0-1 0 0,1-1 1 0 0,10-18-197 0 0,38-83-256 0 0,-45 93 460 0 0,4-8-4 0 0,1 0-1 0 0,0 0 0 0 0,17-23 0 0 0,-23 38 5 0 0,-1-1-1 0 0,1 1 1 0 0,0-1-1 0 0,0 1 1 0 0,0 0-1 0 0,1 0 1 0 0,-1 1 0 0 0,1-1-1 0 0,-1 1 1 0 0,1-1-1 0 0,0 1 1 0 0,0 0 0 0 0,0 0-1 0 0,0 1 1 0 0,0 0-1 0 0,1-1 1 0 0,-1 1-1 0 0,0 0 1 0 0,1 1 0 0 0,-1-1-1 0 0,7 1 1 0 0,-9 0 2 0 0,0 0 0 0 0,-1 1 1 0 0,1-1-1 0 0,0 0 0 0 0,-1 1 1 0 0,1 0-1 0 0,0-1 0 0 0,-1 1 1 0 0,1 0-1 0 0,-1-1 0 0 0,1 1 1 0 0,-1 0-1 0 0,1 0 0 0 0,-1 0 1 0 0,0 1-1 0 0,1-1 0 0 0,-1 0 1 0 0,1 2-1 0 0,0 0 8 0 0,0-1-1 0 0,-1 1 1 0 0,1 0 0 0 0,-1 0-1 0 0,0 1 1 0 0,0-1 0 0 0,0 0-1 0 0,1 6 1 0 0,0 5 25 0 0,-2-1-1 0 0,1 0 1 0 0,-4 22-1 0 0,3-31-32 0 0,-6 43 63 0 0,-2 16-95 0 0,8-56 27 0 0,0 1 0 0 0,0-1-1 0 0,1 0 1 0 0,-1 0-1 0 0,2 0 1 0 0,2 10 0 0 0,-3-14-39 0 0,0-1 0 0 0,0 0-1 0 0,0 0 1 0 0,0 1 0 0 0,0-1 0 0 0,1 0 0 0 0,-1 0 0 0 0,1-1 0 0 0,-1 1 0 0 0,1 0 0 0 0,0 0 0 0 0,0-1 0 0 0,0 1 0 0 0,0-1 0 0 0,0 1 0 0 0,0-1 0 0 0,0 0 0 0 0,0 0 0 0 0,1 0 0 0 0,-1 0 0 0 0,0 0 0 0 0,1-1 0 0 0,2 1 0 0 0,1 0-492 0 0,0 0 0 0 0,-1-1 0 0 0,1 0 0 0 0,0 0 0 0 0,0 0 0 0 0,-1-1 0 0 0,1 0 0 0 0,10-3 0 0 0,2-2-1953 0 0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3.72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69 6 664 0 0,'0'0'525'0'0,"-1"-1"-1"0"0,1 1 0 0 0,0-1 1 0 0,-1 1-1 0 0,1 0 1 0 0,-1-1-1 0 0,1 1 0 0 0,-1-1 1 0 0,1 1-1 0 0,-1 0 1 0 0,1 0-1 0 0,-1-1 1 0 0,1 1-1 0 0,-1 0 0 0 0,1 0 1 0 0,-1 0-1 0 0,1-1 1 0 0,-1 1-1 0 0,0 0 0 0 0,1 0 1 0 0,-1 0-1 0 0,1 0 1 0 0,-1 0-1 0 0,0 0 1 0 0,1 0-1 0 0,-1 0 0 0 0,1 0 1 0 0,-1 1-1 0 0,1-1 1 0 0,-2 0-1 0 0,-5 7 4960 0 0,2 4-4981 0 0,-3 4 139 0 0,1 1 0 0 0,1 1 1 0 0,1-1-1 0 0,1 1 0 0 0,-4 19 1 0 0,7-28-607 0 0,1-1 1 0 0,-1 0 0 0 0,1 1-1 0 0,0-1 1 0 0,1 1 0 0 0,0-1 0 0 0,0 1-1 0 0,1-1 1 0 0,3 11 0 0 0,-3-15-49 0 0,-1 0 0 0 0,0 0 0 0 0,1 0 1 0 0,0 0-1 0 0,-1 0 0 0 0,1-1 0 0 0,0 1 1 0 0,1-1-1 0 0,-1 0 0 0 0,0 1 0 0 0,1-1 1 0 0,-1 0-1 0 0,1 0 0 0 0,0-1 0 0 0,-1 1 1 0 0,1 0-1 0 0,0-1 0 0 0,0 0 1 0 0,0 0-1 0 0,0 0 0 0 0,0 0 0 0 0,0 0 1 0 0,1 0-1 0 0,3-1 0 0 0,-1 1-107 0 0,-1-1 0 0 0,0 0 1 0 0,1-1-1 0 0,-1 0 0 0 0,1 1 0 0 0,-1-2 0 0 0,0 1 1 0 0,0-1-1 0 0,0 1 0 0 0,0-1 0 0 0,7-4 0 0 0,19-13-2535 0 0,-3-3-3520 0 0,-14 10 3588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0.7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46 366 3585 0 0,'-18'-14'7706'0'0,"15"13"-7310"0"0,0-1 0 0 0,1 0 0 0 0,-1-1 0 0 0,0 1 0 0 0,1 0 0 0 0,0-1 1 0 0,-1 1-1 0 0,-1-4 0 0 0,3 5-396 0 0,1 1 0 0 0,0-1 0 0 0,0 0 0 0 0,-1 1 0 0 0,1-1 0 0 0,0 0 0 0 0,0 1 0 0 0,0-1 0 0 0,0 0 0 0 0,0 1 0 0 0,0-1-1 0 0,0 0 1 0 0,0 0 0 0 0,0 1 0 0 0,0-1 0 0 0,0 0 0 0 0,1 1 0 0 0,-1-2 0 0 0,1 1 11 0 0,0-1 0 0 0,-1 1-1 0 0,1-1 1 0 0,0 1 0 0 0,1 0-1 0 0,-1-1 1 0 0,0 1 0 0 0,0 0-1 0 0,0 0 1 0 0,3-2 0 0 0,15-9 216 0 0,0 1 1 0 0,1 0 0 0 0,26-10 0 0 0,-5 3-22 0 0,43-23 225 0 0,104-47 197 0 0,4 14-551 0 0,-182 71-238 0 0,43-12 78 0 0,-47 14-374 0 0,0 0 0 0 0,-1 0 1 0 0,1 0-1 0 0,0 1 0 0 0,-1 0 0 0 0,1 0 0 0 0,6 1 0 0 0,-2 4-1115 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3.92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59 26 4265 0 0,'-39'-6'13820'0'0,"23"2"-8830"0"0,13 3-3191 0 0,4 0-551 0 0,17 0-1493 0 0,28-5 0 0 0,-29 3-1968 0 0,28-1 0 0 0,-30 4 815 0 0,2 0 130 0 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4.50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326 98 920 0 0,'-1'-3'1015'0'0,"0"1"0"0"0,0-1 0 0 0,0 1-1 0 0,-1 0 1 0 0,1 0 0 0 0,0-1 0 0 0,-1 1-1 0 0,0 0 1 0 0,1 0 0 0 0,-1 1 0 0 0,0-1-1 0 0,0 0 1 0 0,-2-1 0 0 0,-33-20 3762 0 0,14 10-2899 0 0,15 7-1399 0 0,2 1-49 0 0,0 1-1 0 0,0 1 0 0 0,-10-6 0 0 0,14 8-354 0 0,0 1-1 0 0,0-1 0 0 0,-1 0 0 0 0,1 1 0 0 0,0 0 1 0 0,0-1-1 0 0,0 1 0 0 0,-1 0 0 0 0,1 0 0 0 0,0 0 0 0 0,0 1 1 0 0,-1-1-1 0 0,1 0 0 0 0,0 1 0 0 0,-4 1 0 0 0,-1 1 62 0 0,-1 1 0 0 0,1 0 0 0 0,0 0 0 0 0,0 1-1 0 0,0 0 1 0 0,1 0 0 0 0,-1 0 0 0 0,1 1 0 0 0,1 0-1 0 0,-7 7 1 0 0,1 3 30 0 0,0 0 1 0 0,1 0-1 0 0,-11 23 1 0 0,16-26-111 0 0,0-1 1 0 0,0 1-1 0 0,1 0 1 0 0,1 0-1 0 0,0 1 1 0 0,1-1-1 0 0,0 0 1 0 0,1 24 0 0 0,1-30-62 0 0,0 1 1 0 0,1-1 0 0 0,0 0-1 0 0,0 0 1 0 0,1 0-1 0 0,0 0 1 0 0,0 0 0 0 0,1 0-1 0 0,-1 0 1 0 0,1-1 0 0 0,1 1-1 0 0,-1-1 1 0 0,1 0 0 0 0,0 0-1 0 0,1 0 1 0 0,0-1 0 0 0,9 10-1 0 0,-8-11-42 0 0,-1-1-1 0 0,1 1 0 0 0,0-1 1 0 0,1-1-1 0 0,-1 1 0 0 0,0-1 1 0 0,1 0-1 0 0,-1 0 0 0 0,1-1 0 0 0,0 0 1 0 0,11 1-1 0 0,7-2-539 0 0,43-3 1 0 0,-37-1-1369 0 0,1-2 1 0 0,-1 0-1 0 0,52-20 1 0 0,-41 12-1555 0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4.93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 9 512 0 0,'-22'-7'7409'0'0,"21"6"-6787"0"0,0 1 0 0 0,0 0 0 0 0,0 0 0 0 0,0-1 0 0 0,0 1 0 0 0,-1 0 1 0 0,1 0-1 0 0,0 1 0 0 0,0-1 0 0 0,0 0 0 0 0,0 0 0 0 0,0 0 1 0 0,0 1-1 0 0,-1-1 0 0 0,1 0 0 0 0,0 1 0 0 0,0-1 0 0 0,-1 2 1 0 0,2-2-537 0 0,1 0 0 0 0,-1 1 0 0 0,0-1 0 0 0,0 0 1 0 0,0 0-1 0 0,1 1 0 0 0,-1-1 0 0 0,0 0 0 0 0,0 0 1 0 0,1 1-1 0 0,-1-1 0 0 0,0 0 0 0 0,0 0 0 0 0,1 0 1 0 0,-1 1-1 0 0,0-1 0 0 0,1 0 0 0 0,-1 0 0 0 0,0 0 1 0 0,1 0-1 0 0,-1 0 0 0 0,0 0 0 0 0,1 0 0 0 0,-1 0 1 0 0,0 0-1 0 0,1 0 0 0 0,-1 0 0 0 0,0 0 0 0 0,1 0 1 0 0,0 0-1 0 0,14 1 340 0 0,31-4 328 0 0,59-2-176 0 0,-94 5-617 0 0,-1 1 0 0 0,0 0-1 0 0,1 1 1 0 0,-1 0-1 0 0,0 1 1 0 0,0 0 0 0 0,17 7-1 0 0,-24-8-104 0 0,0 0 0 0 0,0-1 0 0 0,0 1 0 0 0,-1 1 0 0 0,1-1 0 0 0,0 0 0 0 0,-1 1-1 0 0,0-1 1 0 0,0 1 0 0 0,1 0 0 0 0,-1-1 0 0 0,-1 1 0 0 0,1 0 0 0 0,0 0 0 0 0,-1 1 0 0 0,2 2 0 0 0,-2-2-449 0 0,0 0 0 0 0,-1-1 0 0 0,1 1 0 0 0,0-1 1 0 0,-1 1-1 0 0,0 0 0 0 0,0 0 0 0 0,0-1 0 0 0,-1 5 0 0 0,-3 6-987 0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5.1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58 1 888 0 0,'-24'5'6366'0'0,"22"-5"-5282"0"0,-1 0 1 0 0,0 0-1 0 0,0 1 1 0 0,1-1-1 0 0,-1 1 1 0 0,0 0-1 0 0,1 0 0 0 0,-1 0 1 0 0,1 0-1 0 0,-4 3 1 0 0,6-4-1036 0 0,-1 0 0 0 0,1 0 0 0 0,0 0 0 0 0,0 0 0 0 0,0 0 1 0 0,0 0-1 0 0,0 0 0 0 0,0 0 0 0 0,0 0 0 0 0,0 0 0 0 0,0 0 1 0 0,0 1-1 0 0,0-1 0 0 0,0 0 0 0 0,0 0 0 0 0,0 0 0 0 0,-1 0 0 0 0,1 0 1 0 0,0 0-1 0 0,0 0 0 0 0,0 1 0 0 0,0-1 0 0 0,0 0 0 0 0,0 0 0 0 0,0 0 1 0 0,0 0-1 0 0,0 0 0 0 0,0 0 0 0 0,0 0 0 0 0,1 1 0 0 0,-1-1 0 0 0,0 0 1 0 0,0 0-1 0 0,0 0 0 0 0,0 0 0 0 0,0 0 0 0 0,0 0 0 0 0,0 0 0 0 0,0 0 1 0 0,0 1-1 0 0,0-1 0 0 0,0 0 0 0 0,0 0 0 0 0,1 0 0 0 0,6 3 685 0 0,9-1-368 0 0,110-4 147 0 0,-41-1-679 0 0,31-2-1173 0 0,-40-5-3553 0 0,-48 6 1645 0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5.59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76 342 2585 0 0,'-2'-2'1536'0'0,"0"-1"1"0"0,0 1 0 0 0,0-1-1 0 0,-1 1 1 0 0,1 0 0 0 0,-5-3 0 0 0,2 2-143 0 0,-1 0 0 0 0,0 0-1 0 0,1 1 1 0 0,-7-2 0 0 0,-7-3 1668 0 0,19 7-3028 0 0,0 0 0 0 0,0 0 0 0 0,-1 0-1 0 0,1 0 1 0 0,0 0 0 0 0,0 0 0 0 0,0 0 0 0 0,0 0 0 0 0,0 0-1 0 0,0 0 1 0 0,-1 0 0 0 0,1-1 0 0 0,0 1 0 0 0,0 0 0 0 0,0 0 0 0 0,0 0-1 0 0,0 0 1 0 0,0 0 0 0 0,0 0 0 0 0,0 0 0 0 0,0 0 0 0 0,-1-1-1 0 0,1 1 1 0 0,0 0 0 0 0,0 0 0 0 0,0 0 0 0 0,0 0 0 0 0,0 0 0 0 0,0 0-1 0 0,0-1 1 0 0,0 1 0 0 0,0 0 0 0 0,0 0 0 0 0,0 0 0 0 0,0 0-1 0 0,0 0 1 0 0,0-1 0 0 0,0 1 0 0 0,0 0 0 0 0,0 0 0 0 0,0 0 0 0 0,0 0-1 0 0,1-1 1 0 0,5-5 580 0 0,15-5-358 0 0,-18 10-92 0 0,31-18 302 0 0,49-36 0 0 0,-35 22-302 0 0,-22 15 7 0 0,42-36 0 0 0,-58 44-110 0 0,0 0 0 0 0,-1-1 0 0 0,0 0 0 0 0,0 0 0 0 0,-1-1 0 0 0,8-16 0 0 0,-12 22 179 0 0,-4 15-92 0 0,-4 12 14 0 0,-5 13-86 0 0,2 1-1 0 0,1 0 0 0 0,-1 43 1 0 0,9 198 85 0 0,5-190-175 0 0,2 52-27 0 0,-8-110 46 0 0,0-16-162 0 0,-1 0 0 0 0,0 0 0 0 0,-1 0 0 0 0,-3 16 0 0 0,4-27 103 0 0,-1-1-1 0 0,1 1 0 0 0,0-1 0 0 0,0 1 1 0 0,0-1-1 0 0,0 1 0 0 0,-1-1 0 0 0,1 1 1 0 0,0-1-1 0 0,-1 1 0 0 0,1-1 0 0 0,0 1 1 0 0,-1-1-1 0 0,1 0 0 0 0,0 1 0 0 0,-1-1 1 0 0,1 0-1 0 0,-1 1 0 0 0,1-1 0 0 0,-1 0 1 0 0,1 0-1 0 0,-1 1 0 0 0,1-1 1 0 0,-1 0-1 0 0,1 0 0 0 0,-1 0 0 0 0,1 1 1 0 0,-1-1-1 0 0,1 0 0 0 0,-1 0 0 0 0,1 0 1 0 0,-1 0-1 0 0,1 0 0 0 0,-1 0 0 0 0,0 0 1 0 0,1-1-1 0 0,-1 1 0 0 0,1 0 0 0 0,-1 0 1 0 0,1 0-1 0 0,-1 0 0 0 0,1-1 0 0 0,-1 1 1 0 0,1 0-1 0 0,-1-1 0 0 0,-21-14-10039 0 0,15 10 5321 0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5.75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87 2817 0 0,'1'4'12854'0'0,"-1"-4"-12624"0"0,10 2 4203 0 0,21-1-4939 0 0,-23-1 1987 0 0,39-3-593 0 0,-1-2 0 0 0,82-20 1 0 0,-23 4-778 0 0,-32 8-268 0 0,50-8-215 0 0,-97 18-315 0 0,0 1 0 0 0,44 2 0 0 0,-59 1-519 0 0,0 1 0 0 0,16 4 0 0 0,-5 1-2004 0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8:15.96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108 61 5945 0 0,'-8'0'2610'0'0,"-1"-1"-1"0"0,1 0 0 0 0,0-1 0 0 0,0 1 1 0 0,0-1-1 0 0,0-1 0 0 0,-9-4 1 0 0,13 5-2070 0 0,-1-1 1 0 0,0 0-1 0 0,1 0 1 0 0,-5-4-1 0 0,9 7-530 0 0,-1 0-1 0 0,1 0 0 0 0,-1-1 0 0 0,1 1 1 0 0,0 0-1 0 0,-1 0 0 0 0,1-1 0 0 0,0 1 1 0 0,-1 0-1 0 0,1-1 0 0 0,0 1 0 0 0,0 0 1 0 0,-1-1-1 0 0,1 1 0 0 0,0 0 0 0 0,0-1 1 0 0,0 1-1 0 0,-1-1 0 0 0,1 1 0 0 0,0-1 1 0 0,0 1-1 0 0,0 0 0 0 0,0-1 0 0 0,0 1 1 0 0,0-1-1 0 0,0 1 0 0 0,0-1 0 0 0,0 1 1 0 0,0 0-1 0 0,0-1 0 0 0,0 1 0 0 0,0-1 1 0 0,0 1-1 0 0,0-1 0 0 0,1 1 1 0 0,-1 0-1 0 0,0-1 0 0 0,0 1 0 0 0,0-1 1 0 0,1 1-1 0 0,-1 0 0 0 0,0-1 0 0 0,1 1 1 0 0,-1 0-1 0 0,0-1 0 0 0,1 1 0 0 0,-1 0 1 0 0,0 0-1 0 0,1-1 0 0 0,-1 1 0 0 0,0 0 1 0 0,1 0-1 0 0,-1 0 0 0 0,1-1 0 0 0,-1 1 1 0 0,0 0-1 0 0,1 0 0 0 0,-1 0 0 0 0,1 0 1 0 0,3-1-62 0 0,0-1 1 0 0,0 1 0 0 0,0 1-1 0 0,7-2 1 0 0,1 2-160 0 0,1 0 1 0 0,-1 0-1 0 0,19 4 1 0 0,-23-2-512 0 0,-1 0 1 0 0,0 0 0 0 0,0 0-1 0 0,8 5 1 0 0,0 1-1782 0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46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80 512 0 0,'0'-2'726'0'0,"1"-4"213"0"0,-1 0 1 0 0,0 0 0 0 0,-1-1-1 0 0,1 1 1 0 0,-1 0 0 0 0,-1 0-1 0 0,1 0 1 0 0,-1 0 0 0 0,-3-7-1 0 0,5 12-832 0 0,-1 1 0 0 0,1-1 0 0 0,-1 0 1 0 0,1 1-1 0 0,-1-1 0 0 0,0 0 0 0 0,0 1 0 0 0,1-1 0 0 0,-1 1 0 0 0,0-1 0 0 0,0 1 0 0 0,1-1 0 0 0,-1 1 0 0 0,0 0 0 0 0,0-1 0 0 0,0 1 0 0 0,0 0 1 0 0,0 0-1 0 0,0 0 0 0 0,0 0 0 0 0,1-1 0 0 0,-1 1 0 0 0,0 0 0 0 0,0 1 0 0 0,0-1 0 0 0,0 0 0 0 0,0 0 0 0 0,0 0 0 0 0,0 0 0 0 0,0 1 0 0 0,1-1 1 0 0,-1 0-1 0 0,0 1 0 0 0,0-1 0 0 0,-1 2 0 0 0,-1-1 170 0 0,0 1 1 0 0,0 0 0 0 0,0 0-1 0 0,0 0 1 0 0,1 1 0 0 0,-1-1-1 0 0,1 1 1 0 0,-3 2 0 0 0,1 4 31 0 0,-1 0 0 0 0,2 0 1 0 0,-1 1-1 0 0,1-1 0 0 0,0 1 1 0 0,1 0-1 0 0,-2 17 0 0 0,2-10-48 0 0,-1-2-185 0 0,1 1 0 0 0,1-1 0 0 0,0 0 1 0 0,1 1-1 0 0,0-1 0 0 0,2 1 0 0 0,3 20 0 0 0,-3-29-105 0 0,0-1-1 0 0,0 1 1 0 0,1 0-1 0 0,0 0 1 0 0,0-1-1 0 0,1 0 0 0 0,-1 1 1 0 0,2-1-1 0 0,-1-1 1 0 0,0 1-1 0 0,1-1 1 0 0,0 1-1 0 0,0-1 0 0 0,1-1 1 0 0,-1 1-1 0 0,1-1 1 0 0,13 7-1 0 0,-12-7-128 0 0,0-1 0 0 0,1 0 1 0 0,0 0-1 0 0,0-1 0 0 0,0 0 0 0 0,0-1 0 0 0,0 1 0 0 0,10-1 0 0 0,-8-1-532 0 0,0 0 0 0 0,0-1 0 0 0,0 0 0 0 0,0 0-1 0 0,0-1 1 0 0,13-5 0 0 0,6-5-1416 0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46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26 2849 0 0,'-14'-5'3776'0'0,"-1"-1"2850"0"0,-2-3-5890 0 0,3 5 416 0 0,4 2-1136 0 0,2 2-56 0 0,6 0 8 0 0,2 3 0 0 0,0 2-144 0 0,4 1-104 0 0,0-2 32 0 0,4 2-1144 0 0,1 1-1105 0 0,2-1-311 0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47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72 64 0 0,'1'-15'2389'0'0,"0"11"-1685"0"0,-1-1-1 0 0,0 0 1 0 0,0 0-1 0 0,-1 1 1 0 0,0-7-1 0 0,1 10-550 0 0,-1 0-1 0 0,1-1 1 0 0,-1 1 0 0 0,1 0-1 0 0,-1 0 1 0 0,1 0-1 0 0,-1 0 1 0 0,1 0-1 0 0,-1 0 1 0 0,0 0-1 0 0,0 1 1 0 0,1-1-1 0 0,-1 0 1 0 0,0 0-1 0 0,0 0 1 0 0,0 1 0 0 0,0-1-1 0 0,0 0 1 0 0,0 1-1 0 0,0-1 1 0 0,0 1-1 0 0,0-1 1 0 0,0 1-1 0 0,-1 0 1 0 0,1-1-1 0 0,-1 1 1 0 0,-6-1 304 0 0,-1 1 0 0 0,1 0 0 0 0,0 0 0 0 0,0 1 0 0 0,0 0 0 0 0,0 0 0 0 0,0 1 0 0 0,0 0 0 0 0,1 0 0 0 0,-1 1 0 0 0,-13 6 0 0 0,-8 6 561 0 0,-41 29 1 0 0,66-42-908 0 0,-7 6 120 0 0,0 0-1 0 0,1 0 0 0 0,0 1 1 0 0,0 0-1 0 0,0 1 0 0 0,2 0 1 0 0,-16 23-1 0 0,21-30-188 0 0,1 1 0 0 0,0 0 0 0 0,0 0 0 0 0,0 0 0 0 0,1 0 0 0 0,-1 0 0 0 0,1 1 0 0 0,0-1 0 0 0,0 0-1 0 0,1 0 1 0 0,-1 1 0 0 0,1-1 0 0 0,0 1 0 0 0,0-1 0 0 0,1 0 0 0 0,-1 1 0 0 0,1-1 0 0 0,0 0 0 0 0,0 1 0 0 0,0-1 0 0 0,1 0 0 0 0,-1 0 0 0 0,1 0 0 0 0,0 0 0 0 0,0 0 0 0 0,1 0 0 0 0,-1-1 0 0 0,4 4 0 0 0,6 6 2 0 0,2 0 1 0 0,0-1 0 0 0,0-1 0 0 0,1-1-1 0 0,31 18 1 0 0,-6-4-20 0 0,-19-11-104 0 0,1-1-1 0 0,43 18 1 0 0,-52-25-43 0 0,2 0 0 0 0,-1-2 0 0 0,0 0 0 0 0,1 0 0 0 0,-1-1 0 0 0,19-1 0 0 0,-21-1-365 0 0,0 0 1 0 0,-1-2-1 0 0,1 1 0 0 0,-1-1 1 0 0,17-6-1 0 0,-21 6-547 0 0,-1-1 0 0 0,0 0-1 0 0,0 0 1 0 0,0 0 0 0 0,0-1 0 0 0,7-6-1 0 0,-2 1-473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1.2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27 512 0 0,'-16'-6'3686'0'0,"-31"-8"1"0"0,15 8 5540 0 0,40 8-8998 0 0,0 1 1 0 0,-1-1 0 0 0,1 2-1 0 0,0-1 1 0 0,-1 1 0 0 0,0 0-1 0 0,7 6 1 0 0,-2-3-18 0 0,10 8 45 0 0,0 1-1 0 0,-1 1 1 0 0,36 38-1 0 0,-25-21 74 0 0,37 56 0 0 0,-52-62-325 0 0,-12-20-258 0 0,0 1 0 0 0,0-1 0 0 0,12 13 0 0 0,-16-22-504 0 0,-1 0 0 0 0,0-1 1 0 0,1 1-1 0 0,-1 0 0 0 0,0 0 0 0 0,0 0 0 0 0,0 0 0 0 0,0-1 0 0 0,0 1 0 0 0,0 0 0 0 0,0-2 1 0 0,0 2-673 0 0,0-8-3107 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47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26 816 0 0,'11'0'1601'0'0,"7"0"343"0"0,8-1-712 0 0,3-4-552 0 0,4 1-800 0 0,12 1-56 0 0,-1 0 56 0 0,2 1-8 0 0,4 1-752 0 0,-4-2 648 0 0,1-1-304 0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6:48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314 190 8 0 0,'24'-16'1730'0'0,"0"0"0"0"0,-1-2 0 0 0,-1-1 0 0 0,0-1 0 0 0,-2 0 1 0 0,32-41-1 0 0,-52 60-1632 0 0,1 0 1 0 0,0 0 0 0 0,-1 1 0 0 0,1-1-1 0 0,-1 0 1 0 0,1 0 0 0 0,-1 0-1 0 0,1 0 1 0 0,-1 0 0 0 0,0 0 0 0 0,0 0-1 0 0,1 0 1 0 0,-1 0 0 0 0,0 0 0 0 0,0-1-1 0 0,0 2-37 0 0,0 0-1 0 0,0-1 0 0 0,0 1 1 0 0,-1 0-1 0 0,1 0 1 0 0,0-1-1 0 0,0 1 1 0 0,0 0-1 0 0,-1 0 0 0 0,1 0 1 0 0,0-1-1 0 0,0 1 1 0 0,-1 0-1 0 0,1 0 1 0 0,0 0-1 0 0,0 0 0 0 0,-1 0 1 0 0,1-1-1 0 0,0 1 1 0 0,-1 0-1 0 0,1 0 0 0 0,0 0 1 0 0,0 0-1 0 0,-1 0 1 0 0,1 0-1 0 0,0 0 1 0 0,-1 0-1 0 0,1 0 0 0 0,0 0 1 0 0,-1 0-1 0 0,-4 1 272 0 0,0 0 0 0 0,0 1 0 0 0,0-1 1 0 0,-5 3-1 0 0,-29 13 466 0 0,-61 36 1 0 0,-30 30 354 0 0,103-65-811 0 0,2 1 1 0 0,0 1 0 0 0,-25 26 0 0 0,43-38-262 0 0,-1 0 0 0 0,1 1 0 0 0,1-1 0 0 0,0 2 1 0 0,0-1-1 0 0,1 0 0 0 0,0 1 0 0 0,0 0 0 0 0,1 0 0 0 0,1 0 0 0 0,0 1 0 0 0,-4 18 0 0 0,7-22-66 0 0,0 0 0 0 0,0 0-1 0 0,1 0 1 0 0,0 0-1 0 0,0-1 1 0 0,0 1-1 0 0,1 0 1 0 0,0-1-1 0 0,0 1 1 0 0,1-1-1 0 0,0 0 1 0 0,0 1 0 0 0,0-2-1 0 0,1 1 1 0 0,0 0-1 0 0,0-1 1 0 0,0 1-1 0 0,1-1 1 0 0,5 5-1 0 0,2 1-43 0 0,1-1 0 0 0,-1 0 0 0 0,2-1 0 0 0,-1-1 0 0 0,1 0 0 0 0,0 0 0 0 0,19 6 0 0 0,-8-6-135 0 0,1-1 0 0 0,0 0 0 0 0,44 4 0 0 0,80-2-3095 0 0,-104-9 415 0 0,-4-1-668 0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4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1053 512 0 0,'0'0'599'0'0,"-4"16"5053"0"0,3-13-4818 0 0,-1 0 0 0 0,1 0 0 0 0,0 0-1 0 0,0 0 1 0 0,0 0 0 0 0,0 0 0 0 0,0 0 0 0 0,1 0 0 0 0,-1 4 0 0 0,2-8-553 0 0,0-1-1 0 0,-1 1 1 0 0,1-1-1 0 0,-1 1 1 0 0,1 0 0 0 0,-1-1-1 0 0,0 1 1 0 0,1-1-1 0 0,-1 1 1 0 0,0-1 0 0 0,0-2-1 0 0,-3-18 287 0 0,-1-1-1 0 0,-2 0 1 0 0,0 1 0 0 0,-1 0-1 0 0,-11-23 1 0 0,4 14-291 0 0,2-1 0 0 0,1 0 0 0 0,1-1 0 0 0,2 0 0 0 0,2 0 0 0 0,1 0 0 0 0,-2-62 0 0 0,7 57-184 0 0,5-146 278 0 0,-3 154-358 0 0,2 1 0 0 0,2-1 1 0 0,0 1-1 0 0,14-34 0 0 0,-15 48-17 0 0,1 1-1 0 0,1 0 1 0 0,0 0 0 0 0,1 0-1 0 0,1 1 1 0 0,16-20 0 0 0,-18 26-11 0 0,0 0-1 0 0,0 0 1 0 0,1 1 0 0 0,0 0 0 0 0,0 0 0 0 0,1 1 0 0 0,-1 0 0 0 0,1 0 0 0 0,0 1-1 0 0,1 0 1 0 0,14-4 0 0 0,-6 4-3 0 0,-1 0-1 0 0,20 0 1 0 0,-31 3-7 0 0,1 1 0 0 0,0-1 0 0 0,0 2 0 0 0,-1-1-1 0 0,1 1 1 0 0,0 0 0 0 0,-1 1 0 0 0,11 3 0 0 0,-14-4 2 0 0,-1 0 0 0 0,1 0 0 0 0,-1 1 0 0 0,0-1 0 0 0,0 1 0 0 0,0-1 1 0 0,0 1-1 0 0,0 0 0 0 0,0 0 0 0 0,0 0 0 0 0,-1 0 0 0 0,1 0 0 0 0,-1 1 0 0 0,0-1 0 0 0,1 0 0 0 0,-1 1 1 0 0,0-1-1 0 0,0 1 0 0 0,0-1 0 0 0,-1 1 0 0 0,1-1 0 0 0,-1 1 0 0 0,1 0 0 0 0,-1-1 0 0 0,0 1 0 0 0,0 0 1 0 0,0-1-1 0 0,-1 5 0 0 0,-1 7-371 0 0,0 0-1 0 0,-1-1 1 0 0,-1 1 0 0 0,-6 15 0 0 0,5-16-97 0 0,-3 9-1699 0 0,2 0 0 0 0,0 1 0 0 0,1-1 0 0 0,-3 33-1 0 0,8-26-13 0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5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35 130 2857 0 0,'-23'-4'8629'0'0,"22"4"-8505"0"0,0 0-1 0 0,0-1 0 0 0,0 1 0 0 0,0-1 0 0 0,1 1 0 0 0,-1-1 1 0 0,0 1-1 0 0,0-1 0 0 0,1 1 0 0 0,-1-1 0 0 0,0 0 0 0 0,1 1 1 0 0,-2-2-1 0 0,2 2-119 0 0,0-1 0 0 0,0 1 0 0 0,0 0 0 0 0,0-1 0 0 0,0 1 1 0 0,0 0-1 0 0,0-1 0 0 0,0 1 0 0 0,0 0 0 0 0,0-1 0 0 0,1 1 0 0 0,-1 0 0 0 0,0-1 0 0 0,0 1 1 0 0,0 0-1 0 0,0-1 0 0 0,1 1 0 0 0,-1 0 0 0 0,0-1 0 0 0,0 1 0 0 0,0 0 0 0 0,1 0 1 0 0,-1-1-1 0 0,0 1 0 0 0,0 0 0 0 0,1 0 0 0 0,-1 0 0 0 0,0 0 0 0 0,1-1 0 0 0,-1 1 0 0 0,0 0 1 0 0,1 0-1 0 0,-1 0 0 0 0,0 0 0 0 0,1 0 0 0 0,-1 0 0 0 0,1 0 0 0 0,14-5 114 0 0,-15 5-117 0 0,208-56-400 0 0,-56 24-561 0 0,-50 18-3179 0 0,-80 12 3193 0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5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91 208 0 0,'-55'6'8315'0'0,"43"-4"-6823"0"0,0 1-1 0 0,-16 6 1 0 0,22-7-1276 0 0,0 0 1 0 0,1 1 0 0 0,-1-1-1 0 0,1 1 1 0 0,0 1 0 0 0,0-1-1 0 0,0 1 1 0 0,0 0 0 0 0,1 0-1 0 0,-1 0 1 0 0,1 1 0 0 0,0-1-1 0 0,0 1 1 0 0,1 0 0 0 0,0 0-1 0 0,-3 6 1 0 0,4-7-147 0 0,0 0 0 0 0,0 0-1 0 0,1 0 1 0 0,0 1 0 0 0,-1-1 0 0 0,2 0 0 0 0,-1 1-1 0 0,0-1 1 0 0,1 1 0 0 0,0-1 0 0 0,0 0 0 0 0,0 1-1 0 0,1-1 1 0 0,1 8 0 0 0,0-5-24 0 0,0-1 0 0 0,1 0-1 0 0,-1 0 1 0 0,1 0 0 0 0,1 0 0 0 0,-1-1-1 0 0,1 1 1 0 0,0-1 0 0 0,5 6 0 0 0,2-1-10 0 0,1 1 0 0 0,0-1 1 0 0,0-1-1 0 0,1 0 0 0 0,0-1 0 0 0,1 0 1 0 0,25 10-1 0 0,-31-14-38 0 0,0-1 0 0 0,1-1 0 0 0,0 1 0 0 0,14 1 0 0 0,-22-4 3 0 0,1 1 1 0 0,0-1-1 0 0,0 0 0 0 0,0 0 0 0 0,0 0 0 0 0,0 0 0 0 0,-1-1 0 0 0,1 1 0 0 0,0 0 0 0 0,0-1 1 0 0,0 1-1 0 0,-1-1 0 0 0,1 0 0 0 0,0 0 0 0 0,-1 1 0 0 0,1-1 0 0 0,0 0 0 0 0,-1 0 0 0 0,1-1 1 0 0,-1 1-1 0 0,0 0 0 0 0,1 0 0 0 0,-1-1 0 0 0,0 1 0 0 0,0-1 0 0 0,0 1 0 0 0,0-1 0 0 0,2-2 1 0 0,-2 0 2 0 0,1-1 0 0 0,-1 0 1 0 0,0 0-1 0 0,0 0 0 0 0,0 0 1 0 0,-1 0-1 0 0,0 1 0 0 0,0-1 1 0 0,0 0-1 0 0,0 0 0 0 0,-1 0 1 0 0,0 0-1 0 0,-2-9 0 0 0,-3-5 36 0 0,-1 0-1 0 0,-11-19 1 0 0,11 23-21 0 0,-73-144 603 0 0,78 155-560 0 0,0 0-1 0 0,1 0 1 0 0,-1 0 0 0 0,1 0-1 0 0,-2-6 1 0 0,3 10-53 0 0,0-1 0 0 0,0 0 0 0 0,0 0 0 0 0,0 0 0 0 0,0 0 0 0 0,0 1 0 0 0,0-1 0 0 0,0 0-1 0 0,0 0 1 0 0,0 0 0 0 0,0 0 0 0 0,0 1 0 0 0,1-1 0 0 0,-1 0 0 0 0,0 0 0 0 0,0 0 0 0 0,1 1 0 0 0,-1-1 0 0 0,1 0-1 0 0,-1 1 1 0 0,1-1 0 0 0,-1 0 0 0 0,1 1 0 0 0,-1-1 0 0 0,1 0 0 0 0,0 1 0 0 0,-1-1 0 0 0,1 1 0 0 0,0-1 0 0 0,-1 1 0 0 0,1 0-1 0 0,0-1 1 0 0,1 0 0 0 0,8-2-16 0 0,1 1 0 0 0,-1 0 0 0 0,1 0 0 0 0,-1 1 0 0 0,12 1 0 0 0,56 3-64 0 0,-43 0-2 0 0,82 7 31 0 0,-96-6 26 0 0,0 0 0 0 0,0 1 0 0 0,29 12 0 0 0,-46-16 17 0 0,-1 1 0 0 0,1-1-1 0 0,0 1 1 0 0,-1 0 0 0 0,0 1 0 0 0,1-1 0 0 0,-1 0-1 0 0,0 1 1 0 0,0 0 0 0 0,0 0 0 0 0,-1 0-1 0 0,4 3 1 0 0,-5-3 1 0 0,0-1-1 0 0,0 0 1 0 0,0 1-1 0 0,0-1 1 0 0,0 1-1 0 0,0-1 1 0 0,-1 1-1 0 0,1 0 1 0 0,-1-1-1 0 0,0 1 1 0 0,0 0-1 0 0,0-1 1 0 0,0 1-1 0 0,0 0 1 0 0,-1-1-1 0 0,1 1 1 0 0,-1-1-1 0 0,1 1 1 0 0,-3 3-1 0 0,0 2 18 0 0,-1 0 0 0 0,1 0-1 0 0,-2-1 1 0 0,1 0 0 0 0,-1 0 0 0 0,-11 12-1 0 0,-41 37 128 0 0,23-24-105 0 0,28-26 10 0 0,-2 1 3 0 0,0 1 0 0 0,1 1-1 0 0,0-1 1 0 0,-9 16 0 0 0,15-23-48 0 0,0 1 0 0 0,0 0 0 0 0,0 0 1 0 0,0-1-1 0 0,0 1 0 0 0,1 0 0 0 0,-1 0 0 0 0,1 0 1 0 0,-1 0-1 0 0,1 0 0 0 0,0 0 0 0 0,-1 0 1 0 0,1 0-1 0 0,0 0 0 0 0,1 0 0 0 0,-1 0 0 0 0,0 0 1 0 0,1 0-1 0 0,-1 0 0 0 0,1 0 0 0 0,-1 0 1 0 0,1 0-1 0 0,0 0 0 0 0,0 0 0 0 0,0-1 1 0 0,0 1-1 0 0,0 0 0 0 0,0-1 0 0 0,0 1 0 0 0,1-1 1 0 0,-1 1-1 0 0,2 1 0 0 0,4 2-23 0 0,0 0 0 0 0,1 0 0 0 0,0-1-1 0 0,0 0 1 0 0,0 0 0 0 0,0-1 0 0 0,0 0 0 0 0,1 0 0 0 0,-1-1 0 0 0,1 0-1 0 0,9 0 1 0 0,16 2-151 0 0,49-1 0 0 0,-81-3 158 0 0,-1 0 6 0 0,142-3-1495 0 0,-47-5-3825 0 0,-57 2 1266 0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6.7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236 75 512 0 0,'-49'-14'7758'0'0,"48"14"-7593"0"0,1 0-1 0 0,0 0 1 0 0,-1 0 0 0 0,1 0 0 0 0,-1 0-1 0 0,1-1 1 0 0,0 1 0 0 0,-1 0 0 0 0,1 0-1 0 0,0 0 1 0 0,-1-1 0 0 0,1 1 0 0 0,0 0-1 0 0,-1 0 1 0 0,1-1 0 0 0,0 1 0 0 0,0 0 0 0 0,-1-1-1 0 0,1 1 1 0 0,0 0 0 0 0,0-1 0 0 0,0 1-1 0 0,0 0 1 0 0,-1-1 0 0 0,1 1 0 0 0,0 0-1 0 0,0-1 1 0 0,0 1 0 0 0,0-1 0 0 0,0 1 0 0 0,0-1-1 0 0,0 0-4 0 0,0 0 0 0 0,1 1 0 0 0,-1-1 0 0 0,1 0-1 0 0,-1 0 1 0 0,1 1 0 0 0,-1-1 0 0 0,1 0 0 0 0,-1 1 0 0 0,1-1-1 0 0,0 0 1 0 0,-1 1 0 0 0,2-1 0 0 0,23-13 1510 0 0,-2 4-684 0 0,-16 7-583 0 0,0 0 0 0 0,0 0 0 0 0,0 1 1 0 0,0 0-1 0 0,0 0 0 0 0,12-1 0 0 0,-19 3-385 0 0,0 0-1 0 0,0 0 1 0 0,0 0 0 0 0,0 0 0 0 0,0 0 0 0 0,1 0-1 0 0,-1 0 1 0 0,0 0 0 0 0,0 0 0 0 0,0 0-1 0 0,0 0 1 0 0,0 0 0 0 0,0 0 0 0 0,1 0 0 0 0,-1 0-1 0 0,0 0 1 0 0,0 0 0 0 0,0 0 0 0 0,0 1-1 0 0,0-1 1 0 0,0 0 0 0 0,0 0 0 0 0,0 0 0 0 0,1 0-1 0 0,-1 0 1 0 0,0 0 0 0 0,0 0 0 0 0,0 0-1 0 0,0 0 1 0 0,0 0 0 0 0,0 1 0 0 0,0-1 0 0 0,0 0-1 0 0,0 0 1 0 0,0 0 0 0 0,0 0 0 0 0,0 0-1 0 0,0 0 1 0 0,0 1 0 0 0,0-1 0 0 0,0 0 0 0 0,0 0-1 0 0,0 0 1 0 0,0 0 0 0 0,0 0 0 0 0,-3 8 359 0 0,-8 4-156 0 0,-20 16 395 0 0,-46 33-1 0 0,-7 5-205 0 0,71-55-348 0 0,1 2 0 0 0,0-1 0 0 0,1 1 0 0 0,-11 17 0 0 0,19-26-50 0 0,0 1-1 0 0,0 0 0 0 0,1 0 1 0 0,0 0-1 0 0,0 0 0 0 0,0 0 0 0 0,0 0 1 0 0,1 1-1 0 0,0-1 0 0 0,0 0 1 0 0,1 1-1 0 0,-1 9 0 0 0,2-12-176 0 0,-1 1-1 0 0,1-1 0 0 0,-1 0 0 0 0,1 0 1 0 0,0 0-1 0 0,0 0 0 0 0,1 0 1 0 0,-1 0-1 0 0,3 4 0 0 0,-2-4-417 0 0,0 0 1 0 0,0-1-1 0 0,1 1 1 0 0,-1-1-1 0 0,0 0 0 0 0,1 0 1 0 0,0 0-1 0 0,-1 0 0 0 0,1 0 1 0 0,4 1-1 0 0,2 1-1224 0 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8.0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462 713 512 0 0,'1'1'157'0'0,"1"-1"0"0"0,-1 0 1 0 0,1 0-1 0 0,-1 0 0 0 0,1 0 0 0 0,0-1 0 0 0,-1 1 0 0 0,1 0 0 0 0,-1-1 1 0 0,1 1-1 0 0,-1-1 0 0 0,1 1 0 0 0,-1-1 0 0 0,0 0 0 0 0,1 1 0 0 0,-1-1 1 0 0,0 0-1 0 0,1 0 0 0 0,-1 0 0 0 0,0 0 0 0 0,0 0 0 0 0,0 0 0 0 0,0-1 1 0 0,1 0-1 0 0,-1-1 403 0 0,0-1-1 0 0,0 1 1 0 0,0 0 0 0 0,-1 0 0 0 0,1-1-1 0 0,-1 1 1 0 0,0 0 0 0 0,0 0 0 0 0,0-1-1 0 0,-1-4 1 0 0,-3-18 413 0 0,-1 1 0 0 0,-1-1 0 0 0,-2 1 0 0 0,0 1 0 0 0,-2 0 0 0 0,-13-26 0 0 0,19 43-861 0 0,0 0-1 0 0,-1 0 1 0 0,0 0 0 0 0,0 1-1 0 0,-1-1 1 0 0,1 1 0 0 0,-1 0-1 0 0,-1 1 1 0 0,1-1 0 0 0,-1 1-1 0 0,0 1 1 0 0,0-1 0 0 0,0 1-1 0 0,-1 0 1 0 0,0 1 0 0 0,1 0-1 0 0,-1 0 1 0 0,0 1 0 0 0,-1 0-1 0 0,1 0 1 0 0,0 1 0 0 0,0 0-1 0 0,-1 0 1 0 0,1 1 0 0 0,-1 0-1 0 0,1 1 1 0 0,0-1 0 0 0,-1 2-1 0 0,1-1 1 0 0,0 1 0 0 0,0 1-1 0 0,-9 3 1 0 0,3-1 79 0 0,0 1-1 0 0,1 1 1 0 0,0 1 0 0 0,0 0 0 0 0,0 0-1 0 0,-18 18 1 0 0,22-18-105 0 0,1 0-1 0 0,0 1 1 0 0,1 0 0 0 0,0 0 0 0 0,0 1-1 0 0,1 0 1 0 0,1 0 0 0 0,-1 1 0 0 0,-4 13-1 0 0,8-17-71 0 0,0 0 0 0 0,1 0 0 0 0,0 0 0 0 0,0 0-1 0 0,1 0 1 0 0,-1 0 0 0 0,2 0 0 0 0,-1 0 0 0 0,1 0-1 0 0,0 0 1 0 0,0 0 0 0 0,1-1 0 0 0,0 1 0 0 0,0 0-1 0 0,1-1 1 0 0,-1 1 0 0 0,2-1 0 0 0,-1 0 0 0 0,1 0-1 0 0,5 7 1 0 0,2 1-11 0 0,0 0 0 0 0,1-1-1 0 0,0-1 1 0 0,1 0 0 0 0,1-1 0 0 0,0 0 0 0 0,16 8-1 0 0,-22-14-11 0 0,1-1 0 0 0,-1 0-1 0 0,1-1 1 0 0,0 0 0 0 0,0 0-1 0 0,0-1 1 0 0,0 0 0 0 0,0-1-1 0 0,1 0 1 0 0,-1 0-1 0 0,0-1 1 0 0,15-2 0 0 0,-11 1-28 0 0,-1-1 0 0 0,1 0 1 0 0,-1-1-1 0 0,0-1 0 0 0,0 0 0 0 0,0 0 1 0 0,0-2-1 0 0,18-10 0 0 0,-22 11 27 0 0,-2 0-1 0 0,1-1 1 0 0,0 0-1 0 0,-1 0 1 0 0,0-1-1 0 0,-1 0 1 0 0,0 1-1 0 0,0-2 1 0 0,0 1-1 0 0,-1-1 1 0 0,0 1-1 0 0,0-1 1 0 0,-1-1-1 0 0,0 1 1 0 0,0 0-1 0 0,2-13 1 0 0,0-12 4 0 0,-1 0 0 0 0,-2 0 0 0 0,-1-34 1 0 0,-1 25-28 0 0,5-291 39 0 0,-2 231 188 0 0,-3 102-187 0 0,0-1 0 0 0,0 1 0 0 0,0 0 1 0 0,0 0-1 0 0,0-1 0 0 0,0 1 0 0 0,0 0 1 0 0,0-1-1 0 0,0 1 0 0 0,0 0 0 0 0,0-1 1 0 0,0 1-1 0 0,0 0 0 0 0,-1-1 0 0 0,1 1 1 0 0,0 0-1 0 0,0 0 0 0 0,0-1 0 0 0,0 1 1 0 0,0 0-1 0 0,-1 0 0 0 0,1-1 0 0 0,0 1 1 0 0,0 0-1 0 0,0 0 0 0 0,-1-1 1 0 0,-5 5 55 0 0,-4 12-24 0 0,5 1-32 0 0,-1 0-1 0 0,2 0 0 0 0,1 0 0 0 0,0 1 0 0 0,1-1 1 0 0,1 1-1 0 0,1 32 0 0 0,24 125 75 0 0,-15-121-36 0 0,-1-4-49 0 0,27 86-1 0 0,-30-119-58 0 0,2 0 1 0 0,0-1-1 0 0,1 1 0 0 0,1-1 1 0 0,0-1-1 0 0,1 0 0 0 0,1 0 1 0 0,18 19-1 0 0,-27-32-114 0 0,0 0 0 0 0,1 1-1 0 0,-1-1 1 0 0,1 0 0 0 0,0 0 0 0 0,0-1 0 0 0,-1 1 0 0 0,1-1 0 0 0,0 1-1 0 0,1-1 1 0 0,-1 0 0 0 0,0 0 0 0 0,6 1 0 0 0,-5-2-898 0 0,0 1 1 0 0,0-2-1 0 0,-1 1 0 0 0,1 0 1 0 0,0-1-1 0 0,-1 1 1 0 0,7-3-1 0 0,0 0-1147 0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8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97 101 2312 0 0,'-29'2'8852'0'0,"24"-2"-8180"0"0,1 0 1 0 0,-1 0 0 0 0,0 1 0 0 0,0-1 0 0 0,-7 3 0 0 0,10-2-530 0 0,0 0 1 0 0,0 0-1 0 0,1 0 1 0 0,-1 0-1 0 0,0 0 1 0 0,0 0-1 0 0,1 0 1 0 0,-1 1-1 0 0,1-1 1 0 0,-1 1-1 0 0,1-1 1 0 0,0 1-1 0 0,0 0 1 0 0,-1-1-1 0 0,1 1 1 0 0,0 0-1 0 0,0 2 1 0 0,0-2-85 0 0,0-1-1 0 0,0 1 1 0 0,1-1 0 0 0,-1 1 0 0 0,1 0-1 0 0,0-1 1 0 0,-1 1 0 0 0,1 0 0 0 0,0-1-1 0 0,0 1 1 0 0,0 0 0 0 0,0-1 0 0 0,0 1-1 0 0,1 0 1 0 0,-1-1 0 0 0,0 1 0 0 0,1-1-1 0 0,-1 1 1 0 0,1 0 0 0 0,0-1 0 0 0,-1 1-1 0 0,1-1 1 0 0,0 1 0 0 0,0-1 0 0 0,0 0 0 0 0,0 1-1 0 0,0-1 1 0 0,0 0 0 0 0,1 0 0 0 0,-1 0-1 0 0,0 1 1 0 0,0-1 0 0 0,1-1 0 0 0,-1 1-1 0 0,1 0 1 0 0,2 1 0 0 0,5 2 18 0 0,0 0 0 0 0,1 0 0 0 0,-1-1 0 0 0,19 3 0 0 0,-9-3-95 0 0,1 0 0 0 0,1-2-1 0 0,-1 0 1 0 0,0-2 0 0 0,0 0 0 0 0,0-1-1 0 0,0-1 1 0 0,0-1 0 0 0,-1 0 0 0 0,0-2 0 0 0,25-10-1 0 0,-41 15 7 0 0,-1 0 0 0 0,0 0 0 0 0,0 0 0 0 0,0 0 0 0 0,0 0 0 0 0,0 0-1 0 0,0-1 1 0 0,0 1 0 0 0,-1-1 0 0 0,1 1 0 0 0,0-1 0 0 0,-1 0 0 0 0,1 0 0 0 0,-1 0-1 0 0,0 0 1 0 0,1 0 0 0 0,-1 0 0 0 0,0 0 0 0 0,0 0 0 0 0,-1 0 0 0 0,1-1 0 0 0,0 1-1 0 0,-1 0 1 0 0,1 0 0 0 0,-1-1 0 0 0,0 1 0 0 0,0 0 0 0 0,0-1 0 0 0,0 1 0 0 0,0-1-1 0 0,0 1 1 0 0,-1 0 0 0 0,1 0 0 0 0,-1-1 0 0 0,1 1 0 0 0,-1 0 0 0 0,0 0-1 0 0,0-1 1 0 0,0 1 0 0 0,0 0 0 0 0,0 0 0 0 0,-3-2 0 0 0,-1-4-1 0 0,-1 1 0 0 0,0 0 0 0 0,-1 0 0 0 0,0 0 0 0 0,0 1 1 0 0,0 0-1 0 0,-1 0 0 0 0,0 1 0 0 0,0 0 0 0 0,0 0 0 0 0,0 1 0 0 0,-1 0 1 0 0,0 1-1 0 0,0 0 0 0 0,0 0 0 0 0,0 1 0 0 0,0 0 0 0 0,-17-1 0 0 0,18 2 65 0 0,0 1 0 0 0,0 0 1 0 0,-1 0-1 0 0,1 1 0 0 0,0 0 0 0 0,0 0 0 0 0,0 1 0 0 0,1 0 0 0 0,-1 1 0 0 0,0-1 0 0 0,1 1 0 0 0,0 1 0 0 0,-1 0 1 0 0,1 0-1 0 0,0 0 0 0 0,1 1 0 0 0,-1 0 0 0 0,1 0 0 0 0,0 0 0 0 0,1 1 0 0 0,-1 0 0 0 0,-5 8 0 0 0,8-10-26 0 0,0 1 0 0 0,0-1-1 0 0,1 1 1 0 0,0-1-1 0 0,0 1 1 0 0,0 0-1 0 0,0 0 1 0 0,1 0 0 0 0,0 0-1 0 0,0 0 1 0 0,0 0-1 0 0,0 0 1 0 0,1 7 0 0 0,1-7-17 0 0,-1-1 0 0 0,1 1 0 0 0,0-1 0 0 0,1 1 0 0 0,-1-1 0 0 0,1 1 0 0 0,0-1 0 0 0,0 0 1 0 0,0 0-1 0 0,0 0 0 0 0,1 0 0 0 0,0 0 0 0 0,0-1 0 0 0,6 7 0 0 0,3 1-28 0 0,0-1 0 0 0,0-1 0 0 0,1 0 0 0 0,0 0 0 0 0,1-2 0 0 0,-1 1 0 0 0,2-2 0 0 0,-1 0 0 0 0,17 5 0 0 0,-8-5-1379 0 0,40 6-1 0 0,-36-9-3301 0 0,31 0-1 0 0,-36-3-137 0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8.8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131 694 2208 0 0,'-4'4'976'0'0,"-1"-1"0"0"0,1 2 0 0 0,0-1 0 0 0,0 0 0 0 0,1 1 0 0 0,-1 0 0 0 0,-4 10 0 0 0,7-12-780 0 0,-1 1 0 0 0,1 0 0 0 0,0-1 0 0 0,1 1 0 0 0,-1 0 0 0 0,1 0 0 0 0,-1 0 0 0 0,1 0 0 0 0,0-1 0 0 0,1 1 0 0 0,-1 0 0 0 0,2 7 0 0 0,0-4 332 0 0,0 0 0 0 0,0 0 1 0 0,1 0-1 0 0,0-1 0 0 0,0 1 0 0 0,5 5 0 0 0,-7-9-346 0 0,0-1 0 0 0,0 0-1 0 0,1 0 1 0 0,0 0 0 0 0,-1-1 0 0 0,1 1-1 0 0,0 0 1 0 0,0 0 0 0 0,0-1 0 0 0,0 1-1 0 0,0-1 1 0 0,0 0 0 0 0,0 0-1 0 0,0 0 1 0 0,1 0 0 0 0,-1 0 0 0 0,0 0-1 0 0,1 0 1 0 0,-1-1 0 0 0,5 1 0 0 0,-7-1-169 0 0,0 0 1 0 0,0 0 0 0 0,0 0-1 0 0,1 0 1 0 0,-1 0 0 0 0,0 0-1 0 0,0 0 1 0 0,0 0 0 0 0,0 0-1 0 0,1 0 1 0 0,-1 0-1 0 0,0 0 1 0 0,0 0 0 0 0,0 0-1 0 0,0 0 1 0 0,0 0 0 0 0,1-1-1 0 0,-1 1 1 0 0,0 0 0 0 0,0 0-1 0 0,0 0 1 0 0,0 0 0 0 0,0 0-1 0 0,0 0 1 0 0,0 0 0 0 0,1-1-1 0 0,-1 1 1 0 0,0 0 0 0 0,0 0-1 0 0,0 0 1 0 0,0 0 0 0 0,0-1-1 0 0,0 1 1 0 0,0 0 0 0 0,0 0-1 0 0,0 0 1 0 0,-2-9 133 0 0,-7-7-114 0 0,-24-25 60 0 0,9 11 117 0 0,-23-36 0 0 0,40 55-173 0 0,1 0 0 0 0,0-1 0 0 0,1 0 0 0 0,0 0-1 0 0,1-1 1 0 0,0 1 0 0 0,-2-17 0 0 0,4 6-26 0 0,0 0 0 0 0,2 1-1 0 0,0-1 1 0 0,2 0 0 0 0,0 1-1 0 0,1-1 1 0 0,2 1 0 0 0,0 0-1 0 0,1 0 1 0 0,2 0 0 0 0,13-28 0 0 0,-10 28-45 0 0,0 1 0 0 0,2 1 0 0 0,0-1 1 0 0,1 2-1 0 0,1 0 0 0 0,1 1 0 0 0,1 0 1 0 0,0 2-1 0 0,2 0 0 0 0,32-23 1 0 0,-29 25-17 0 0,0 1 0 0 0,40-16 0 0 0,-52 25 24 0 0,0 1 0 0 0,0 0 0 0 0,0 0 0 0 0,0 1 0 0 0,0 1 0 0 0,1-1 0 0 0,-1 2 0 0 0,0 0 0 0 0,17 1 0 0 0,-24-1-15 0 0,0 1-1 0 0,1-1 0 0 0,-1 1 1 0 0,0 0-1 0 0,0 0 1 0 0,0 0-1 0 0,0 1 1 0 0,0-1-1 0 0,0 1 1 0 0,-1-1-1 0 0,1 1 0 0 0,0 0 1 0 0,-1 0-1 0 0,1 0 1 0 0,-1 0-1 0 0,4 5 1 0 0,-3-3-139 0 0,-1 0 1 0 0,0-1-1 0 0,0 1 1 0 0,-1 0-1 0 0,1 0 0 0 0,-1 1 1 0 0,0-1-1 0 0,0 0 1 0 0,0 0-1 0 0,0 1 1 0 0,-1 4-1 0 0,0 7-1325 0 0,-1 0 0 0 0,0 0 0 0 0,-2 0 0 0 0,0 0-1 0 0,-8 24 1 0 0,4-17 48 0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9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65 2240 0 0,'-11'-2'7899'0'0,"4"-5"-4073"0"0,6 6-3753 0 0,1 1 0 0 0,0-1 0 0 0,-1 0 0 0 0,1 0 0 0 0,0 1 0 0 0,-1-1 0 0 0,1 0 1 0 0,0 0-1 0 0,0 0 0 0 0,0 1 0 0 0,-1-1 0 0 0,1 0 0 0 0,0 0 0 0 0,0 0 0 0 0,0 0 0 0 0,1 1 0 0 0,-1-1 0 0 0,0 0 0 0 0,0 0 1 0 0,0 0-1 0 0,1 0 0 0 0,-1 1 0 0 0,0-1 0 0 0,1 0 0 0 0,-1 0 0 0 0,0 1 0 0 0,1-1 0 0 0,-1 0 0 0 0,1 1 0 0 0,-1-1 0 0 0,1 0 0 0 0,0 1 1 0 0,-1-1-1 0 0,1 1 0 0 0,0-1 0 0 0,1 0 0 0 0,13-4 339 0 0,0 1 1 0 0,1 0-1 0 0,0 2 0 0 0,0 0 0 0 0,28-1 1 0 0,-16 2-199 0 0,85-6-154 0 0,151 10-1 0 0,-251-1-549 0 0,0 0-1 0 0,19 5 1 0 0,5 5-5219 0 0,-29-9 3407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1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356 1 336 0 0,'-8'0'1944'0'0,"-1"0"0"0"0,1 1 0 0 0,0 0 0 0 0,-9 3 0 0 0,10-2-1143 0 0,1 0 1 0 0,-1 1-1 0 0,1 0 0 0 0,-11 5 0 0 0,10-2-542 0 0,-1-1 0 0 0,1 1 0 0 0,0 0 0 0 0,1 1 0 0 0,-1-1 0 0 0,1 1 0 0 0,1 0 0 0 0,-10 15 0 0 0,-164 240 868 0 0,177-259-1125 0 0,0 0 1 0 0,0 0 0 0 0,1 0 0 0 0,-1 0-1 0 0,0 0 1 0 0,1 0 0 0 0,-2 6 0 0 0,3-9-30 0 0,0 1 1 0 0,0-1 0 0 0,0 1-1 0 0,0 0 1 0 0,0-1 0 0 0,0 1-1 0 0,0-1 1 0 0,0 1 0 0 0,0-1-1 0 0,0 1 1 0 0,0 0 0 0 0,1-1 0 0 0,-1 1-1 0 0,0-1 1 0 0,0 1 0 0 0,0-1-1 0 0,1 1 1 0 0,-1-1 0 0 0,1 2-1 0 0,0-2-63 0 0,0 1 1 0 0,-1-1-1 0 0,1 1 0 0 0,0-1 0 0 0,0 1 0 0 0,0-1 0 0 0,0 0 0 0 0,0 1 0 0 0,0-1 0 0 0,-1 0 1 0 0,1 0-1 0 0,0 0 0 0 0,0 1 0 0 0,0-1 0 0 0,0 0 0 0 0,1-1 0 0 0,14 0-2341 0 0,2-4-359 0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9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26 1384 0 0,'0'-3'854'0'0,"1"-18"7250"0"0,-1 21-8033 0 0,0 0-1 0 0,0 0 1 0 0,0 0-1 0 0,0 0 1 0 0,0 0-1 0 0,0 0 1 0 0,0 0-1 0 0,0 0 1 0 0,0-1-1 0 0,0 1 1 0 0,0 0-1 0 0,0 0 1 0 0,0 0-1 0 0,0 0 0 0 0,1-1 847 0 0,-1 1-847 0 0,0 0 0 0 0,0 0 1 0 0,0 0-1 0 0,0 0 1 0 0,0 0-1 0 0,0 0 1 0 0,0 0-1 0 0,0 0 1 0 0,1 0-1 0 0,-1 0 1 0 0,0 0-1 0 0,0 0 1 0 0,0 0-1 0 0,0 0 1 0 0,0 0-1 0 0,0 0 0 0 0,0 0 1 0 0,0 0-1 0 0,0 0 1 0 0,0 0-1 0 0,0 0 1 0 0,0 0-1 0 0,1 0 1 0 0,-1 0-1 0 0,0 0 1 0 0,0 0-1 0 0,0 0 1 0 0,0 0 140 0 0,0 1-141 0 0,6 10 2505 0 0,-2 5-1714 0 0,1 0 0 0 0,-2 0 1 0 0,2 20-1 0 0,6 27-290 0 0,-9-56-527 0 0,0 1 0 0 0,1-1 0 0 0,-1 0 0 0 0,2 0 0 0 0,-1 0 0 0 0,6 8 0 0 0,-6-12-84 0 0,0 1 0 0 0,0-1 1 0 0,0 0-1 0 0,0 0 1 0 0,0 0-1 0 0,1-1 0 0 0,-1 1 1 0 0,1-1-1 0 0,0 0 0 0 0,0 0 1 0 0,0 0-1 0 0,6 2 1 0 0,-1-1-832 0 0,0-1 0 0 0,1 0 0 0 0,-1 0 0 0 0,17 0 1 0 0,-8-2-735 0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9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12 3329 0 0,'-9'-6'3889'0'0,"-3"0"3800"0"0,2 6-7233 0 0,4 0 392 0 0,3 2-808 0 0,3 4 40 0 0,0 1-136 0 0,3 3 185 0 0,-1-3-129 0 0,1 2-89 0 0,0 0-167 0 0,3 1-152 0 0,-1-1 168 0 0,2 3-920 0 0,-1-3-624 0 0,0 2-41 0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39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17 2873 0 0,'-11'2'5783'0'0,"10"-2"-5512"0"0,0 0 0 0 0,0 0 0 0 0,0 0 0 0 0,-1 0 0 0 0,1 0 0 0 0,0 0 0 0 0,0 1 0 0 0,0-1 0 0 0,0 0 0 0 0,0 1 0 0 0,0-1 0 0 0,0 1 0 0 0,0-1 0 0 0,0 1 0 0 0,0-1 0 0 0,0 1 0 0 0,1 0 1 0 0,-1-1-1 0 0,0 1 0 0 0,0 0 0 0 0,1 0 0 0 0,-1 0 0 0 0,0 0 0 0 0,1-1 0 0 0,-1 1 0 0 0,1 0 0 0 0,-1 0 0 0 0,1 0 0 0 0,-1 0 0 0 0,1 0 0 0 0,-1 2 0 0 0,-1 3 62 0 0,1 0 0 0 0,-1 1-1 0 0,1-1 1 0 0,1 1 0 0 0,-1-1 0 0 0,1 1-1 0 0,0 0 1 0 0,0-1 0 0 0,1 1 0 0 0,0-1-1 0 0,0 1 1 0 0,1-1 0 0 0,2 9 0 0 0,1-2-105 0 0,0-1 1 0 0,1 0 0 0 0,0 0-1 0 0,1-1 1 0 0,13 18 0 0 0,-17-26-207 0 0,0 0-1 0 0,0 0 1 0 0,0 0 0 0 0,8 5 0 0 0,-10-7-18 0 0,0 0-1 0 0,0-1 1 0 0,0 1-1 0 0,1 0 1 0 0,-1 0-1 0 0,0-1 1 0 0,1 1-1 0 0,-1-1 1 0 0,0 1 0 0 0,1-1-1 0 0,-1 0 1 0 0,1 0-1 0 0,-1 1 1 0 0,1-1-1 0 0,-1 0 1 0 0,1 0-1 0 0,2-1 1 0 0,-4 1-9 0 0,1-1 0 0 0,0 0 0 0 0,-1 0-1 0 0,1 0 1 0 0,-1 1 0 0 0,1-1 0 0 0,-1 0 0 0 0,0 0 0 0 0,1 0 0 0 0,-1 0-1 0 0,0 0 1 0 0,1 0 0 0 0,-1 0 0 0 0,0 1 0 0 0,0-1 0 0 0,0 0 0 0 0,0 0-1 0 0,0 0 1 0 0,0 0 0 0 0,0 0 0 0 0,-1-2 0 0 0,-2-21-55 0 0,2 18 50 0 0,0 1 1 0 0,0-1 0 0 0,1 0 0 0 0,0 0 0 0 0,0 1-1 0 0,0-1 1 0 0,1 0 0 0 0,0 0 0 0 0,0 1 0 0 0,0-1-1 0 0,3-7 1 0 0,1 4-15 0 0,-1 0 0 0 0,1 0-1 0 0,0 0 1 0 0,1 0 0 0 0,10-12 0 0 0,-11 15 5 0 0,0 0 1 0 0,1 0 0 0 0,0 1 0 0 0,1 0 0 0 0,-1 0 0 0 0,1 0 0 0 0,0 1 0 0 0,0 0-1 0 0,0 0 1 0 0,0 1 0 0 0,1 0 0 0 0,14-4 0 0 0,-18 6 18 0 0,1 0 0 0 0,0 0 0 0 0,0 1 0 0 0,0 0 0 0 0,-1 0 0 0 0,1 0 0 0 0,0 0 0 0 0,0 1 0 0 0,0-1 0 0 0,-1 1 0 0 0,1 1 0 0 0,0-1 0 0 0,-1 1 0 0 0,1-1 0 0 0,-1 1 0 0 0,0 1 0 0 0,1-1 0 0 0,-1 0 0 0 0,0 1 0 0 0,0 0 0 0 0,-1 0 0 0 0,7 7 0 0 0,-4-3 0 0 0,0 0 0 0 0,-1 0 0 0 0,0 0 0 0 0,0 1 0 0 0,-1 0 0 0 0,0 0 0 0 0,4 12 0 0 0,0 3-69 0 0,5 33 0 0 0,-6-23-307 0 0,-6-29-127 0 0,0 1 0 0 0,1-1 0 0 0,0 1 0 0 0,-1-1 0 0 0,5 7 0 0 0,-4-8-378 0 0,0 0-1 0 0,1-1 0 0 0,-1 1 1 0 0,0 0-1 0 0,1-1 1 0 0,-1 1-1 0 0,1-1 1 0 0,3 2-1 0 0,3 1-1118 0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0:40.2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22 154 2769 0 0,'-8'-12'7826'0'0,"-5"-6"-1144"0"0,23 35-2908 0 0,3 4-2919 0 0,-3-10-640 0 0,1 0 0 0 0,0 0 0 0 0,1-1 0 0 0,0-1-1 0 0,1 0 1 0 0,0 0 0 0 0,0-1 0 0 0,1-1 0 0 0,0 0 0 0 0,0-1 0 0 0,1-1 0 0 0,-1 0-1 0 0,28 5 1 0 0,-23-7-242 0 0,0 0 0 0 0,0-2-1 0 0,0 0 1 0 0,0-1-1 0 0,0-1 1 0 0,0-1 0 0 0,0-1-1 0 0,0 0 1 0 0,0-2 0 0 0,34-12-1 0 0,-50 16 12 0 0,0-1-1 0 0,1 1 1 0 0,-1-1-1 0 0,0 0 1 0 0,0 0-1 0 0,0 0 1 0 0,0 0-1 0 0,-1 0 0 0 0,1-1 1 0 0,-1 1-1 0 0,1-1 1 0 0,-1 0-1 0 0,0 0 1 0 0,0 0-1 0 0,0 0 1 0 0,0 0-1 0 0,2-5 1 0 0,-3 3 0 0 0,1 0 0 0 0,-1 0 0 0 0,0-1 0 0 0,-1 1 0 0 0,1 0 0 0 0,-1-1 1 0 0,0 1-1 0 0,0 0 0 0 0,-1-1 0 0 0,1 1 0 0 0,-3-7 0 0 0,1 2-24 0 0,0-1-1 0 0,-1 1 0 0 0,-1 0 1 0 0,0 0-1 0 0,0 0 0 0 0,-1 1 1 0 0,-6-11-1 0 0,8 16 40 0 0,0 0 0 0 0,0 1 0 0 0,0-1 0 0 0,-1 1-1 0 0,1-1 1 0 0,-1 1 0 0 0,0 0 0 0 0,0 1 0 0 0,0-1 0 0 0,0 1 0 0 0,-1-1 0 0 0,1 1-1 0 0,-1 1 1 0 0,1-1 0 0 0,-1 1 0 0 0,0-1 0 0 0,-9 0 0 0 0,3 1 37 0 0,-1 1 1 0 0,0 0 0 0 0,0 0-1 0 0,0 1 1 0 0,1 1 0 0 0,-1 0-1 0 0,0 0 1 0 0,1 2-1 0 0,0-1 1 0 0,0 1 0 0 0,0 1-1 0 0,0 0 1 0 0,0 0 0 0 0,1 1-1 0 0,0 1 1 0 0,-16 12 0 0 0,17-11 17 0 0,0 1 0 0 0,1-1 0 0 0,0 1 1 0 0,0 0-1 0 0,1 1 0 0 0,0 0 1 0 0,1 0-1 0 0,0 1 0 0 0,0-1 0 0 0,1 1 1 0 0,1 1-1 0 0,0-1 0 0 0,0 1 1 0 0,1-1-1 0 0,1 1 0 0 0,-3 18 0 0 0,5-23-46 0 0,0 1-1 0 0,1-1 0 0 0,-1 0 0 0 0,1 1 0 0 0,1-1 0 0 0,-1 0 0 0 0,1 0 0 0 0,0 0 1 0 0,1 0-1 0 0,5 11 0 0 0,-3-9 13 0 0,1 0 0 0 0,0 0 1 0 0,1 0-1 0 0,0-1 0 0 0,0 0 0 0 0,14 12 1 0 0,-5-8-404 0 0,0 0 1 0 0,0-1-1 0 0,2-1 1 0 0,-1-1-1 0 0,1 0 1 0 0,0-1 0 0 0,29 8-1 0 0,16 0-4927 0 0,-34-8 1281 0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4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1 353 512 0 0,'0'-17'1149'0'0,"1"-26"1750"0"0,-1 39-2101 0 0,0 0 0 0 0,1 0-1 0 0,0 1 1 0 0,0-1 0 0 0,0 0 0 0 0,0 1-1 0 0,1-1 1 0 0,3-6 0 0 0,-8 22 4505 0 0,-2 29-3563 0 0,4 26-98 0 0,16 127 1 0 0,-4-87-1229 0 0,-8-69-321 0 0,13 115-65 0 0,-16-150-35 0 0,0 0 3 0 0,0-1 0 0 0,1 0 1 0 0,-1 0-1 0 0,0 0 0 0 0,1 1 0 0 0,-1-1 0 0 0,1 0 0 0 0,0 0 1 0 0,0 0-1 0 0,0 0 0 0 0,2 3 0 0 0,-3-5 5 0 0,1 0-1 0 0,-1 0 0 0 0,0-1 1 0 0,1 1-1 0 0,-1 0 1 0 0,0 0-1 0 0,1-1 0 0 0,-1 1 1 0 0,0 0-1 0 0,1 0 0 0 0,-1-1 1 0 0,0 1-1 0 0,0 0 1 0 0,1-1-1 0 0,-1 1 0 0 0,0 0 1 0 0,0-1-1 0 0,0 1 1 0 0,1-1-1 0 0,-1 1 0 0 0,0 0 1 0 0,0-1-1 0 0,0 1 1 0 0,0-1-1 0 0,0 1 0 0 0,0-1 1 0 0,3-12-33 0 0,10-78-31 0 0,1-166 0 0 0,-6-30 91 0 0,-6 260-8 0 0,-1 5-24 0 0,1 1 0 0 0,5-25 0 0 0,-6 39 17 0 0,1 0-1 0 0,0 0 0 0 0,0 1 1 0 0,1-1-1 0 0,0 1 1 0 0,0-1-1 0 0,0 1 0 0 0,1 0 1 0 0,0 0-1 0 0,8-8 1 0 0,-11 12-6 0 0,0 1 0 0 0,0 0 1 0 0,0 0-1 0 0,1 0 1 0 0,-1 0-1 0 0,0 0 1 0 0,1 1-1 0 0,-1-1 1 0 0,1 0-1 0 0,-1 1 1 0 0,1-1-1 0 0,-1 1 1 0 0,1-1-1 0 0,0 1 1 0 0,-1 0-1 0 0,1-1 1 0 0,-1 1-1 0 0,1 0 1 0 0,0 0-1 0 0,-1 0 1 0 0,1 1-1 0 0,-1-1 1 0 0,1 0-1 0 0,0 1 1 0 0,-1-1-1 0 0,1 0 1 0 0,-1 1-1 0 0,1 0 1 0 0,-1-1-1 0 0,1 1 1 0 0,-1 0-1 0 0,0 0 1 0 0,1 0-1 0 0,1 1 1 0 0,4 5 4 0 0,0-1-1 0 0,0 1 1 0 0,0 1 0 0 0,8 12 0 0 0,-8-11 1 0 0,11 15 17 0 0,-2 1-1 0 0,-1 0 1 0 0,0 1-1 0 0,12 32 1 0 0,30 116 56 0 0,7 24 10 0 0,-15-53-12 0 0,-40-100 16 0 0,-8-72-168 0 0,10-50 0 0 0,-2 14-111 0 0,24-192-245 0 0,-19 179 171 0 0,31-96 0 0 0,-39 154 216 0 0,0 0 0 0 0,16-28 0 0 0,-19 40 44 0 0,0 0 0 0 0,1 0 0 0 0,0 1 0 0 0,0 0 0 0 0,1 0 0 0 0,0 0 0 0 0,-1 0 0 0 0,2 0 0 0 0,-1 1 0 0 0,10-7 0 0 0,-14 11-5 0 0,0-1 0 0 0,1 1 0 0 0,-1-1 0 0 0,0 1 0 0 0,0 0 0 0 0,0-1 0 0 0,0 1 0 0 0,1 0 1 0 0,-1 0-1 0 0,0-1 0 0 0,0 1 0 0 0,0 0 0 0 0,1 0 0 0 0,-1 1 0 0 0,0-1 0 0 0,0 0 0 0 0,0 0 0 0 0,1 0 1 0 0,-1 1-1 0 0,0-1 0 0 0,0 1 0 0 0,0-1 0 0 0,0 1 0 0 0,0-1 0 0 0,0 1 0 0 0,0 0 0 0 0,0-1 0 0 0,0 1 0 0 0,0 0 1 0 0,0 0-1 0 0,0 0 0 0 0,0 0 0 0 0,-1 0 0 0 0,1 0 0 0 0,0 0 0 0 0,-1 0 0 0 0,1 0 0 0 0,0 1 0 0 0,3 6 15 0 0,-1 0 0 0 0,0 0 0 0 0,0 0 0 0 0,2 12 0 0 0,-4-15 14 0 0,9 36-40 0 0,-4-13 78 0 0,19 54-1 0 0,19 36 43 0 0,-28-69-91 0 0,2-2 1 0 0,37 69-1 0 0,-41-91-65 0 0,19 30 147 0 0,-29-49-371 0 0,0 0 1 0 0,1 0 0 0 0,0 0 0 0 0,0-1 0 0 0,1 1 0 0 0,6 4 0 0 0,-10-9-561 0 0,1 1 1 0 0,-1-1-1 0 0,0 0 1 0 0,1 0-1 0 0,-1 0 1 0 0,1 0-1 0 0,-1 0 1 0 0,4 0 0 0 0,4 0-2496 0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6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40 608 0 0,'-1'0'186'0'0,"0"-1"-1"0"0,0 0 0 0 0,0 1 1 0 0,-1-1-1 0 0,1 0 1 0 0,0 1-1 0 0,-1 0 1 0 0,1-1-1 0 0,0 1 0 0 0,-1 0 1 0 0,1 0-1 0 0,-1 0 1 0 0,1-1-1 0 0,0 2 1 0 0,-1-1-1 0 0,1 0 0 0 0,-1 0 1 0 0,1 0-1 0 0,-3 1 1 0 0,1 1 171 0 0,0-1 0 0 0,0 0 0 0 0,1 1 0 0 0,-1 0 0 0 0,0 0 0 0 0,1-1 0 0 0,0 2 0 0 0,-4 2 0 0 0,-2 5 538 0 0,0-1 0 0 0,1 1-1 0 0,-9 17 1 0 0,7-11-459 0 0,0 2 0 0 0,1-1-1 0 0,1 1 1 0 0,1 0 0 0 0,1 0 0 0 0,0 0-1 0 0,2 1 1 0 0,0 0 0 0 0,1 0 0 0 0,0 0-1 0 0,3 29 1 0 0,0-42-381 0 0,0 0 0 0 0,0 0-1 0 0,1 0 1 0 0,0-1 0 0 0,0 1 0 0 0,0 0-1 0 0,1-1 1 0 0,0 0 0 0 0,0 1 0 0 0,0-1-1 0 0,0 0 1 0 0,1-1 0 0 0,0 1-1 0 0,0-1 1 0 0,0 0 0 0 0,1 0 0 0 0,0 0-1 0 0,-1 0 1 0 0,1-1 0 0 0,0 0 0 0 0,9 5-1 0 0,-8-5-46 0 0,1-1 0 0 0,-1 0-1 0 0,1 0 1 0 0,-1 0 0 0 0,1 0-1 0 0,0-1 1 0 0,-1 0 0 0 0,1-1-1 0 0,0 1 1 0 0,0-1 0 0 0,-1-1-1 0 0,1 1 1 0 0,0-1 0 0 0,0 0-1 0 0,-1-1 1 0 0,1 0-1 0 0,-1 0 1 0 0,10-4 0 0 0,-3-2-25 0 0,-2 1 0 0 0,1-2 1 0 0,-1 1-1 0 0,0-2 0 0 0,-1 1 1 0 0,0-1-1 0 0,-1-1 0 0 0,0 0 1 0 0,14-23-1 0 0,-20 28 7 0 0,0 1 1 0 0,-1-1-1 0 0,1 1 0 0 0,-1-1 0 0 0,-1 0 0 0 0,1 0 1 0 0,-1 0-1 0 0,0 0 0 0 0,0 0 0 0 0,-1 0 1 0 0,0 0-1 0 0,0 0 0 0 0,0-1 0 0 0,-3-9 1 0 0,-2-7-91 0 0,-1 0 0 0 0,-13-33 0 0 0,9 31 15 0 0,9 20 96 0 0,-4-9-1 0 0,0 0-1 0 0,0 1 0 0 0,-2 0 0 0 0,-13-22 0 0 0,18 32-2 0 0,1 1-1 0 0,-1 0 1 0 0,0 0 0 0 0,0-1 0 0 0,0 1-1 0 0,0 1 1 0 0,0-1 0 0 0,0 0 0 0 0,-1 0-1 0 0,1 1 1 0 0,0 0 0 0 0,-1-1 0 0 0,1 1-1 0 0,-1 0 1 0 0,0 0 0 0 0,1 0-1 0 0,-1 0 1 0 0,0 1 0 0 0,0-1 0 0 0,1 1-1 0 0,-1 0 1 0 0,0 0 0 0 0,0 0 0 0 0,0 0-1 0 0,0 0 1 0 0,1 0 0 0 0,-1 1-1 0 0,0-1 1 0 0,0 1 0 0 0,1 0 0 0 0,-5 2-1 0 0,-2 1 31 0 0,0 1-1 0 0,1 0 0 0 0,0 1 0 0 0,0-1 1 0 0,0 2-1 0 0,1-1 0 0 0,0 1 0 0 0,0 0 1 0 0,1 1-1 0 0,-1-1 0 0 0,2 1 0 0 0,-7 10 1 0 0,-5 13 253 0 0,-26 66 0 0 0,38-85-221 0 0,-4 10 118 0 0,-8 34 0 0 0,15-49-144 0 0,0 1 1 0 0,1 0 0 0 0,0 0 0 0 0,0 0 0 0 0,1 0-1 0 0,0 0 1 0 0,1 0 0 0 0,1 9 0 0 0,-1-13-23 0 0,0-1 0 0 0,1 0 1 0 0,-1 1-1 0 0,1-1 1 0 0,0 0-1 0 0,0 0 0 0 0,0 0 1 0 0,1 0-1 0 0,-1 0 0 0 0,1 0 1 0 0,-1-1-1 0 0,1 1 1 0 0,0-1-1 0 0,0 0 0 0 0,0 0 1 0 0,0 0-1 0 0,0 0 0 0 0,0 0 1 0 0,1-1-1 0 0,-1 0 0 0 0,1 1 1 0 0,4 0-1 0 0,5 1-7 0 0,0 0 1 0 0,0 0-1 0 0,0-2 0 0 0,25 1 1 0 0,-31-2-28 0 0,0-1 1 0 0,-1 0-1 0 0,1 0 1 0 0,0-1-1 0 0,0 0 1 0 0,-1 0-1 0 0,1 0 1 0 0,-1-1-1 0 0,0 0 1 0 0,0 0-1 0 0,0-1 1 0 0,0 0-1 0 0,8-6 1 0 0,4-6-124 0 0,0-1-1 0 0,21-26 1 0 0,-37 40 123 0 0,3-3-30 0 0,-1 0 0 0 0,1 0-1 0 0,-2 0 1 0 0,1-1-1 0 0,-1 0 1 0 0,0 0-1 0 0,0 0 1 0 0,-1 0 0 0 0,0 0-1 0 0,0 0 1 0 0,1-9-1 0 0,-1-8-38 0 0,0 0-1 0 0,-3-26 1 0 0,1 15-4 0 0,0 26 88 0 0,0 2 18 0 0,0 0 0 0 0,0 0 0 0 0,0 0 0 0 0,-1 0-1 0 0,0 0 1 0 0,-1 0 0 0 0,-2-8 0 0 0,4 15-14 0 0,0 0 0 0 0,0 0 0 0 0,0-1 0 0 0,0 1 0 0 0,0 0 0 0 0,0-1 0 0 0,-1 1 0 0 0,1 0 0 0 0,0 0 1 0 0,0-1-1 0 0,0 1 0 0 0,0 0 0 0 0,0 0 0 0 0,-1 0 0 0 0,1-1 0 0 0,0 1 0 0 0,0 0 0 0 0,-1 0 0 0 0,1 0 0 0 0,0 0 0 0 0,0-1 0 0 0,-1 1 0 0 0,1 0 0 0 0,0 0 0 0 0,0 0 0 0 0,-1 0 0 0 0,1 0 1 0 0,0 0-1 0 0,0 0 0 0 0,-1 0 0 0 0,1 0 0 0 0,0 0 0 0 0,-1 0 0 0 0,1 0 0 0 0,0 0 0 0 0,0 0 0 0 0,-1 0 0 0 0,1 0 0 0 0,0 0 0 0 0,-1 0 0 0 0,1 0 0 0 0,0 0 0 0 0,0 0 0 0 0,-1 0 0 0 0,1 1 1 0 0,0-1-1 0 0,0 0 0 0 0,-1 0 0 0 0,1 0 0 0 0,0 0 0 0 0,0 1 0 0 0,0-1 0 0 0,-1 0 0 0 0,1 0 0 0 0,0 1 0 0 0,0-1 0 0 0,0 0 0 0 0,0 0 0 0 0,0 1 0 0 0,-1-1 0 0 0,1 0 0 0 0,0 0 0 0 0,0 1 1 0 0,0-1-1 0 0,0 0 0 0 0,0 1 0 0 0,-8 18 313 0 0,1 7-189 0 0,2-1 0 0 0,0 1 0 0 0,2 1-1 0 0,1-1 1 0 0,1 1 0 0 0,1-1-1 0 0,5 35 1 0 0,-4-53-111 0 0,0-1 0 0 0,0 0 0 0 0,1 0 0 0 0,0 0 0 0 0,1-1 0 0 0,0 1 0 0 0,0 0 0 0 0,0-1 0 0 0,0 0 0 0 0,1 0 1 0 0,0 0-1 0 0,1 0 0 0 0,-1 0 0 0 0,1-1 0 0 0,0 0 0 0 0,1 0 0 0 0,7 6 0 0 0,-8-8-14 0 0,0 0 1 0 0,1 1-1 0 0,-1-2 0 0 0,1 1 1 0 0,0-1-1 0 0,0 0 1 0 0,0 0-1 0 0,0 0 0 0 0,0-1 1 0 0,0 0-1 0 0,0 0 1 0 0,1 0-1 0 0,-1-1 0 0 0,0 0 1 0 0,0-1-1 0 0,1 1 1 0 0,-1-1-1 0 0,0 0 0 0 0,0-1 1 0 0,8-2-1 0 0,-7 2-13 0 0,1-1 1 0 0,-1-1-1 0 0,0 1 0 0 0,0-1 0 0 0,0-1 1 0 0,-1 1-1 0 0,1-1 0 0 0,-1 0 1 0 0,0-1-1 0 0,-1 1 0 0 0,1-1 0 0 0,-1 0 1 0 0,0 0-1 0 0,-1-1 0 0 0,1 0 1 0 0,-1 0-1 0 0,0 0 0 0 0,-1 0 0 0 0,0 0 1 0 0,0-1-1 0 0,-1 1 0 0 0,0-1 1 0 0,0 0-1 0 0,0 0 0 0 0,-1 0 0 0 0,-1 0 1 0 0,1-12-1 0 0,-8-80 45 0 0,0 1 145 0 0,6 145 152 0 0,1 0-15 0 0,4 50 0 0 0,-2-83-264 0 0,0 1 1 0 0,1 0-1 0 0,0-1 1 0 0,1 0 0 0 0,0 1-1 0 0,1-2 1 0 0,1 1-1 0 0,8 14 1 0 0,-11-22-51 0 0,1 0-1 0 0,0 0 1 0 0,0 0-1 0 0,0-1 1 0 0,1 1-1 0 0,-1-1 1 0 0,1 0 0 0 0,0 0-1 0 0,1-1 1 0 0,-1 0-1 0 0,1 0 1 0 0,-1 0-1 0 0,1 0 1 0 0,0-1 0 0 0,0 0-1 0 0,0 0 1 0 0,0 0-1 0 0,0-1 1 0 0,0 0-1 0 0,1 0 1 0 0,-1-1-1 0 0,0 0 1 0 0,0 0 0 0 0,1 0-1 0 0,5-2 1 0 0,-7 1-11 0 0,0-1 0 0 0,-1 0 0 0 0,1 0 0 0 0,-1 0 0 0 0,0 0 1 0 0,1-1-1 0 0,-1 0 0 0 0,0 0 0 0 0,0 0 0 0 0,-1 0 0 0 0,1 0 0 0 0,-1-1 1 0 0,6-7-1 0 0,-3 3-23 0 0,-1 0 0 0 0,-1 0 1 0 0,1-1-1 0 0,-1 1 0 0 0,-1-1 1 0 0,4-12-1 0 0,-4 11-5 0 0,-1 0 1 0 0,-1-1-1 0 0,0 1 1 0 0,-1 0-1 0 0,1-1 1 0 0,-3-12-1 0 0,-12-62-68 0 0,9 58 52 0 0,-16-97 160 0 0,23 151 253 0 0,6 44-245 0 0,1-31-81 0 0,24 64 1 0 0,25 35 97 0 0,-52-126-117 0 0,33 66 22 0 0,-24-50-43 0 0,0 1-1 0 0,12 38 0 0 0,1 30 28 0 0,24 70 124 0 0,-46-152-138 0 0,-1 0 0 0 0,0 0 0 0 0,-1 0 0 0 0,-1 0 0 0 0,-1 1 0 0 0,1 30 0 0 0,-3-40 11 0 0,0 0 0 0 0,-1-1 0 0 0,0 1 0 0 0,-1 0-1 0 0,1-1 1 0 0,-1 1 0 0 0,0-1 0 0 0,-1 1 0 0 0,1-1 0 0 0,-1 0 0 0 0,-1 0-1 0 0,1 0 1 0 0,-1-1 0 0 0,0 1 0 0 0,0-1 0 0 0,0 0 0 0 0,-1 0 0 0 0,0 0-1 0 0,-8 6 1 0 0,5-7 79 0 0,1 1 1 0 0,-1-1-1 0 0,-1 0 0 0 0,1-1 0 0 0,0 0 0 0 0,-1 0 1 0 0,1-1-1 0 0,-1 0 0 0 0,0-1 0 0 0,0 0 0 0 0,0 0 0 0 0,-10-1 1 0 0,5 0-24 0 0,1-1 0 0 0,-1 0 0 0 0,0-1 0 0 0,1-1 0 0 0,0 0 0 0 0,-1-1 0 0 0,-15-6 0 0 0,18 5-66 0 0,0-1 0 0 0,1 0 0 0 0,-1 0 0 0 0,1-1 0 0 0,1 0 0 0 0,-1-1 0 0 0,1 0-1 0 0,0 0 1 0 0,-11-15 0 0 0,16 17-12 0 0,0 0-1 0 0,0 0 1 0 0,1 0-1 0 0,0 0 1 0 0,0 0 0 0 0,0-1-1 0 0,1 1 1 0 0,0-1-1 0 0,0 0 1 0 0,1 1-1 0 0,-1-1 1 0 0,2 0-1 0 0,-1 0 1 0 0,1 0-1 0 0,0 0 1 0 0,0 0 0 0 0,1 0-1 0 0,1-7 1 0 0,2-1-30 0 0,1 0 0 0 0,0 0 0 0 0,1 0 0 0 0,1 1 0 0 0,0 0 0 0 0,1 0 0 0 0,1 1 0 0 0,13-16-1 0 0,-3 6-196 0 0,1 0 0 0 0,1 2 0 0 0,35-27-1 0 0,-33 31-702 0 0,1 1-1 0 0,39-19 0 0 0,16-1-4501 0 0,-38 18 1926 0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7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89 114 512 0 0,'-4'1'6060'0'0,"4"-1"-5899"0"0,-1 0 1 0 0,1 0 0 0 0,0 0 0 0 0,-1 0 0 0 0,1 0-1 0 0,0 0 1 0 0,0 0 0 0 0,-1 0 0 0 0,1 0 0 0 0,0 0 0 0 0,-1 1-1 0 0,1-1 1 0 0,0 0 0 0 0,0 0 0 0 0,-1 0 0 0 0,1 0-1 0 0,0 0 1 0 0,0 1 0 0 0,-1-1 0 0 0,1 0 0 0 0,0 0-1 0 0,0 0 1 0 0,-1 1 0 0 0,1-1 0 0 0,0 0 0 0 0,0 0 0 0 0,0 1-1 0 0,0-1 1 0 0,-1 0 0 0 0,1 0 0 0 0,0 1 0 0 0,0-1-1 0 0,0 0 1 0 0,0 0 0 0 0,0 1 0 0 0,0-1 0 0 0,-1 17 1732 0 0,-1-1 1 0 0,-4 19-1 0 0,-1 7-1119 0 0,4-18-412 0 0,-5 72 684 0 0,8-85-978 0 0,0-1-1 0 0,1 1 0 0 0,0 0 1 0 0,1-1-1 0 0,0 0 0 0 0,7 20 1 0 0,-9-29-67 0 0,0-1 1 0 0,0 1-1 0 0,0-1 0 0 0,0 1 1 0 0,1 0-1 0 0,-1-1 0 0 0,0 1 1 0 0,1-1-1 0 0,-1 1 0 0 0,0 0 1 0 0,1-1-1 0 0,-1 1 1 0 0,1-1-1 0 0,-1 1 0 0 0,1-1 1 0 0,-1 0-1 0 0,1 1 0 0 0,-1-1 1 0 0,1 1-1 0 0,-1-1 0 0 0,1 0 1 0 0,-1 1-1 0 0,1-1 1 0 0,0 0-1 0 0,0 1 0 0 0,0-2 2 0 0,0 1 0 0 0,0 0 0 0 0,-1 0 0 0 0,1-1 0 0 0,0 1 0 0 0,-1 0 0 0 0,1-1 0 0 0,0 1 0 0 0,-1-1 0 0 0,1 1 0 0 0,0-1 0 0 0,-1 1 0 0 0,1-1 0 0 0,-1 1 0 0 0,1-1 0 0 0,-1 0 0 0 0,1 1 0 0 0,-1-2 0 0 0,3-2 7 0 0,-1 0 0 0 0,0 0 1 0 0,0 0-1 0 0,-1 0 0 0 0,1 0 1 0 0,1-7-1 0 0,-1-6 32 0 0,0 0 0 0 0,-1 0 0 0 0,0 0 1 0 0,-1 0-1 0 0,-2 0 0 0 0,1 0 0 0 0,-2 0 1 0 0,0 0-1 0 0,-7-19 0 0 0,-67-164 714 0 0,65 178-264 0 0,12 22-293 0 0,8 10-87 0 0,-2-2-105 0 0,0 0 0 0 0,1-1 0 0 0,0 0 0 0 0,0 0 1 0 0,1-1-1 0 0,0 0 0 0 0,0-1 0 0 0,1 1 0 0 0,16 7 0 0 0,-3-5-23 0 0,1 0 0 0 0,46 9 0 0 0,-51-14 10 0 0,0-1 1 0 0,0 0-1 0 0,1-2 0 0 0,-1 0 1 0 0,1-1-1 0 0,20-3 0 0 0,34-12-1987 0 0,-3-8-5740 0 0,-60 19 4690 0 0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7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65 162 1864 0 0,'-20'1'8891'0'0,"17"-1"-8369"0"0,0 0 1 0 0,0 0-1 0 0,-1 0 1 0 0,1 0-1 0 0,-5 2 1 0 0,7-2-466 0 0,0 0 1 0 0,0 1 0 0 0,1-1-1 0 0,-1 1 1 0 0,0-1 0 0 0,1 0 0 0 0,-1 1-1 0 0,0-1 1 0 0,1 1 0 0 0,-1-1-1 0 0,0 1 1 0 0,1 0 0 0 0,-1-1-1 0 0,1 1 1 0 0,-1 0 0 0 0,1-1-1 0 0,0 1 1 0 0,-1 0 0 0 0,1 0-1 0 0,0-1 1 0 0,-1 1 0 0 0,1 0 0 0 0,0 0-1 0 0,0-1 1 0 0,0 1 0 0 0,0 1-1 0 0,-1 2 125 0 0,1-1-1 0 0,-1 1 0 0 0,1-1 1 0 0,0 1-1 0 0,1-1 0 0 0,-1 1 0 0 0,1-1 1 0 0,-1 0-1 0 0,1 1 0 0 0,0-1 1 0 0,0 0-1 0 0,3 6 0 0 0,-2-6-86 0 0,0 0-1 0 0,0 0 0 0 0,1-1 0 0 0,-1 1 0 0 0,1 0 1 0 0,0-1-1 0 0,0 0 0 0 0,0 1 0 0 0,0-1 0 0 0,0 0 1 0 0,7 2-1 0 0,2 2-58 0 0,1-1 0 0 0,1-1 1 0 0,-1 0-1 0 0,1 0 1 0 0,-1-2-1 0 0,1 0 0 0 0,0 0 1 0 0,0-1-1 0 0,0-1 0 0 0,0 0 1 0 0,0-1-1 0 0,0-1 1 0 0,-1 0-1 0 0,1-1 0 0 0,0 0 1 0 0,-1-1-1 0 0,0 0 0 0 0,0-2 1 0 0,0 1-1 0 0,-1-1 1 0 0,14-9-1 0 0,-23 13-36 0 0,1-1 0 0 0,-1 0 0 0 0,1 0 1 0 0,-1 1-1 0 0,0-2 0 0 0,0 1 0 0 0,0 0 0 0 0,0-1 1 0 0,-1 1-1 0 0,0-1 0 0 0,1 0 0 0 0,-1 0 0 0 0,0 0 1 0 0,-1 0-1 0 0,1 0 0 0 0,-1 0 0 0 0,0-1 0 0 0,0 1 1 0 0,0 0-1 0 0,-1-1 0 0 0,1 1 0 0 0,-1 0 0 0 0,0-1 1 0 0,0 1-1 0 0,-1 0 0 0 0,1-1 0 0 0,-1 1 0 0 0,-2-6 1 0 0,1 3-2 0 0,0 0 1 0 0,-1 0 0 0 0,0 0 0 0 0,0 1-1 0 0,0-1 1 0 0,-1 1 0 0 0,0 0 0 0 0,-1 0-1 0 0,1 0 1 0 0,-1 1 0 0 0,0-1-1 0 0,-1 1 1 0 0,1 0 0 0 0,-1 1 0 0 0,0-1-1 0 0,-7-3 1 0 0,5 4 46 0 0,1 1 0 0 0,-1-1 0 0 0,0 1 1 0 0,0 1-1 0 0,0 0 0 0 0,0 0 0 0 0,0 1 0 0 0,-1-1 0 0 0,1 2 0 0 0,-1-1 0 0 0,1 1 0 0 0,0 1 0 0 0,-1 0 0 0 0,1 0 0 0 0,0 0 1 0 0,0 1-1 0 0,-1 0 0 0 0,1 1 0 0 0,1 0 0 0 0,-10 4 0 0 0,8-2 41 0 0,-1 0 0 0 0,1 1 0 0 0,1 0 0 0 0,-1 1 0 0 0,1-1 0 0 0,0 2 0 0 0,1-1 0 0 0,-1 1 0 0 0,2 0 0 0 0,-1 1 0 0 0,1-1 1 0 0,0 1-1 0 0,1 1 0 0 0,0-1 0 0 0,-5 16 0 0 0,4-10-19 0 0,1 0 1 0 0,1 1-1 0 0,0-1 0 0 0,2 1 1 0 0,-1 0-1 0 0,2 0 1 0 0,0 0-1 0 0,2 21 1 0 0,0-30-84 0 0,0 0 0 0 0,0 0 0 0 0,1 0 0 0 0,0 0 0 0 0,0 0 0 0 0,1 0 0 0 0,-1-1 0 0 0,1 1 0 0 0,1-1 0 0 0,0 0 0 0 0,-1 0 0 0 0,2 0 0 0 0,-1 0 0 0 0,1-1 0 0 0,0 1 0 0 0,0-1 0 0 0,0 0 0 0 0,1-1 0 0 0,0 0 0 0 0,11 8 0 0 0,1-3-475 0 0,1-1 0 0 0,0 0-1 0 0,0-1 1 0 0,28 6 0 0 0,-27-9-1320 0 0,0-1 0 0 0,0 0 1 0 0,1-2-1 0 0,28-1 0 0 0,-10-3-494 0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8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237 109 656 0 0,'1'-4'897'0'0,"-1"1"0"0"0,1-1-1 0 0,0 1 1 0 0,0-1 0 0 0,0 1-1 0 0,1-1 1 0 0,-1 1 0 0 0,1 0 0 0 0,-1 0-1 0 0,1 0 1 0 0,3-3 0 0 0,9-21 2981 0 0,-14 25-3694 0 0,1 0 0 0 0,-1 0-1 0 0,1 1 1 0 0,-1-1 0 0 0,0 0 0 0 0,0 0 0 0 0,0 0 0 0 0,0 0 0 0 0,0 1 0 0 0,0-1 0 0 0,-1 0-1 0 0,1 0 1 0 0,0 0 0 0 0,-2-2 0 0 0,2 3-140 0 0,-1 0-1 0 0,1 1 0 0 0,-1-1 1 0 0,1 1-1 0 0,-1-1 0 0 0,1 1 1 0 0,-1-1-1 0 0,0 1 1 0 0,1-1-1 0 0,-1 1 0 0 0,0 0 1 0 0,1-1-1 0 0,-1 1 1 0 0,0 0-1 0 0,1 0 0 0 0,-1-1 1 0 0,0 1-1 0 0,1 0 0 0 0,-1 0 1 0 0,0 0-1 0 0,0 0 1 0 0,1 0-1 0 0,-1 0 0 0 0,0 0 1 0 0,0 0-1 0 0,1 0 1 0 0,-1 0-1 0 0,-1 1 0 0 0,-22 5 168 0 0,22-5-175 0 0,-15 4-25 0 0,-17 6 112 0 0,1 1 1 0 0,-50 26-1 0 0,78-35-87 0 0,0 0 0 0 0,1 0 0 0 0,-1 1 0 0 0,1 0 0 0 0,0 0 0 0 0,0 0 0 0 0,0 0 0 0 0,1 0 0 0 0,-1 1-1 0 0,-3 6 1 0 0,6-9-30 0 0,0-1-1 0 0,1 0 0 0 0,-1 1 1 0 0,1 0-1 0 0,-1-1 0 0 0,1 1 0 0 0,-1-1 1 0 0,1 1-1 0 0,0-1 0 0 0,0 1 1 0 0,0 0-1 0 0,0-1 0 0 0,0 1 0 0 0,0 0 1 0 0,0-1-1 0 0,1 1 0 0 0,-1-1 1 0 0,0 1-1 0 0,1 0 0 0 0,-1-1 0 0 0,1 1 1 0 0,0-1-1 0 0,0 0 0 0 0,-1 1 0 0 0,1-1 1 0 0,0 1-1 0 0,0-1 0 0 0,0 0 1 0 0,0 0-1 0 0,1 0 0 0 0,-1 0 0 0 0,0 1 1 0 0,0-1-1 0 0,1-1 0 0 0,-1 1 1 0 0,0 0-1 0 0,1 0 0 0 0,-1-1 0 0 0,3 2 1 0 0,14 5-3 0 0,-1-1 1 0 0,1-1 0 0 0,1 0 0 0 0,-1-1-1 0 0,1-1 1 0 0,23 0 0 0 0,11 3-60 0 0,-35-3 84 0 0,9 1-39 0 0,32 8-1 0 0,-50-9 25 0 0,-1-1-1 0 0,0 1 0 0 0,0 1 1 0 0,0 0-1 0 0,-1 0 0 0 0,1 0 1 0 0,-1 1-1 0 0,7 6 0 0 0,-12-10-11 0 0,0 0 0 0 0,-1 1-1 0 0,1-1 1 0 0,-1 1 0 0 0,1-1-1 0 0,-1 1 1 0 0,0 0 0 0 0,0-1-1 0 0,0 1 1 0 0,0 0 0 0 0,0 0-1 0 0,0 0 1 0 0,0 0 0 0 0,0 0-1 0 0,-1 0 1 0 0,1 0 0 0 0,-1 0 0 0 0,0 0-1 0 0,1 0 1 0 0,-1 0 0 0 0,0 0-1 0 0,0 0 1 0 0,-1 0 0 0 0,1 0-1 0 0,0 0 1 0 0,-1 1 0 0 0,1-1-1 0 0,-1 0 1 0 0,-1 3 0 0 0,0 0 7 0 0,-1-1 0 0 0,0 1 0 0 0,0-1 0 0 0,0 0 1 0 0,-1 0-1 0 0,0 0 0 0 0,1 0 0 0 0,-1 0 1 0 0,0-1-1 0 0,-8 5 0 0 0,-9 4 75 0 0,0 0 0 0 0,-1-1 0 0 0,-1-1 1 0 0,0-1-1 0 0,0-2 0 0 0,0 0 0 0 0,-1-1 0 0 0,-34 3 0 0 0,49-8-48 0 0,0 0 0 0 0,0-1 1 0 0,0 0-1 0 0,1-1 0 0 0,-1 0 0 0 0,-15-3 0 0 0,21 3-40 0 0,1 1-1 0 0,-1-1 1 0 0,0 0 0 0 0,1 0 0 0 0,-1-1 0 0 0,1 1 0 0 0,0 0-1 0 0,-1-1 1 0 0,1 1 0 0 0,0-1 0 0 0,0 0 0 0 0,0 0-1 0 0,0 0 1 0 0,0 0 0 0 0,0 0 0 0 0,0 0 0 0 0,1-1-1 0 0,-1 1 1 0 0,1 0 0 0 0,0-1 0 0 0,0 1 0 0 0,0-1 0 0 0,0 0-1 0 0,0 1 1 0 0,-1-4 0 0 0,2-1-77 0 0,-1-1-1 0 0,1 1 1 0 0,1 0 0 0 0,-1-1 0 0 0,1 1 0 0 0,0-1-1 0 0,1 1 1 0 0,0 0 0 0 0,0 0 0 0 0,1 0-1 0 0,-1 0 1 0 0,2 1 0 0 0,5-11 0 0 0,4-5-1009 0 0,1 2-1 0 0,29-33 1 0 0,-13 23-2670 0 0,39-34 1 0 0,-63 59 3046 0 0,23-19-2435 0 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8.6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37 544 0 0,'2'-5'2345'0'0,"-1"-1"-1"0"0,0 0 1 0 0,-1 1-1 0 0,1-9 1 0 0,-1 14-2281 0 0,0 0 0 0 0,0 0 0 0 0,0 0 1 0 0,1 0-1 0 0,-1 0 0 0 0,0 0 0 0 0,0 0 0 0 0,0 0 1 0 0,0 0-1 0 0,1 0 0 0 0,-1 0 0 0 0,0 0 1 0 0,0 0-1 0 0,0 0 0 0 0,0 0 0 0 0,1 0 1 0 0,-1 0-1 0 0,0 0 0 0 0,0 0 0 0 0,0 0 0 0 0,0 0 1 0 0,1 0-1 0 0,-1 0 0 0 0,0 0 0 0 0,0 0 1 0 0,0 0-1 0 0,0 0 0 0 0,0 0 0 0 0,1 1 0 0 0,-1-1 1 0 0,0 0-1 0 0,0 0 0 0 0,0 0 0 0 0,0 0 1 0 0,0 0-1 0 0,0 1 0 0 0,0-1 0 0 0,1 0 1 0 0,-1 0-1 0 0,0 0 0 0 0,0 0 0 0 0,0 1 0 0 0,0-1 1 0 0,0 0-1 0 0,8 9 901 0 0,-4-3-653 0 0,-1 1 1 0 0,0-1-1 0 0,0 1 0 0 0,0 0 1 0 0,0 0-1 0 0,1 10 1 0 0,7 49 672 0 0,-4-22-176 0 0,49 325 3352 0 0,-24-156-3915 0 0,-24-179-695 0 0,1 0 0 0 0,2-1 1 0 0,1 0-1 0 0,19 36 0 0 0,-28-63 9 0 0,-1-3 162 0 0,-1 0 1 0 0,0 0-1 0 0,1 0 0 0 0,0 0 0 0 0,0 0 1 0 0,0-1-1 0 0,0 1 0 0 0,0 0 1 0 0,0-1-1 0 0,1 0 0 0 0,-1 1 1 0 0,3 1-1 0 0,-4-4 150 0 0,-1 0 0 0 0,0 0 0 0 0,0 0 1 0 0,0 0-1 0 0,0 0 0 0 0,1-1 0 0 0,-1 1 0 0 0,0 0 0 0 0,0 0 0 0 0,0 0 1 0 0,0 0-1 0 0,0 0 0 0 0,1 0 0 0 0,-1 0 0 0 0,0 0 0 0 0,0 0 1 0 0,0 0-1 0 0,0-1 0 0 0,0 1 0 0 0,0 0 0 0 0,0 0 0 0 0,0 0 1 0 0,1 0-1 0 0,-1 0 0 0 0,0-1 0 0 0,0 1 0 0 0,0 0 0 0 0,0 0 0 0 0,0 0 1 0 0,0 0-1 0 0,0-1 0 0 0,0 1 0 0 0,0 0 0 0 0,0 0 0 0 0,0 0 1 0 0,0 0-1 0 0,0-1 0 0 0,0 1 0 0 0,0 0 0 0 0,0 0 0 0 0,0 0 1 0 0,0 0-1 0 0,0 0 0 0 0,0-1 0 0 0,0 1 0 0 0,0 0 0 0 0,-1 0 0 0 0,1 0 1 0 0,0-3-2470 0 0,0-5-2061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3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83 512 0 0,'-19'1'3467'0'0,"14"-2"-2110"0"0,0 2 1 0 0,-1-1-1 0 0,1 1 1 0 0,-7 1-1 0 0,11-2-1252 0 0,0 1-1 0 0,-1-1 1 0 0,1 0-1 0 0,0 1 1 0 0,0-1 0 0 0,0 1-1 0 0,0 0 1 0 0,0-1-1 0 0,0 1 1 0 0,0 0 0 0 0,0 0-1 0 0,0 0 1 0 0,1-1-1 0 0,-1 1 1 0 0,0 0-1 0 0,0 0 1 0 0,1 0 0 0 0,-1 0-1 0 0,1 0 1 0 0,-1 0-1 0 0,1 1 1 0 0,-1-1 0 0 0,0 2-1 0 0,-4 17 111 0 0,-1 1-1 0 0,-1-2 0 0 0,-9 21 1 0 0,13-35-10 0 0,1 1 1 0 0,0 0 0 0 0,0-1-1 0 0,0 1 1 0 0,0 0 0 0 0,1 0-1 0 0,0 0 1 0 0,0 11-1 0 0,1-13-122 0 0,0-1 0 0 0,1 0 0 0 0,0 1 0 0 0,-1-1 0 0 0,1 0 0 0 0,0 0 0 0 0,1 1 0 0 0,-1-1 0 0 0,0 0 0 0 0,1 0 0 0 0,0 0 0 0 0,0-1-1 0 0,0 1 1 0 0,0 0 0 0 0,0-1 0 0 0,0 1 0 0 0,4 2 0 0 0,2 1-45 0 0,1 0 0 0 0,-1 0 1 0 0,1-1-1 0 0,1 0 0 0 0,-1 0 0 0 0,1-1 0 0 0,-1-1 0 0 0,1 1 1 0 0,0-2-1 0 0,0 1 0 0 0,1-1 0 0 0,16 0 0 0 0,-15-1-30 0 0,0 0 1 0 0,0-2-1 0 0,0 1 0 0 0,0-2 0 0 0,-1 0 0 0 0,1 0 0 0 0,0-1 0 0 0,-1 0 0 0 0,1-1 0 0 0,18-9 1 0 0,-25 10-4 0 0,0 0 1 0 0,0 0 0 0 0,0-1 0 0 0,0 1-1 0 0,-1-1 1 0 0,0 0 0 0 0,0-1 0 0 0,0 1-1 0 0,0-1 1 0 0,0 1 0 0 0,-1-1 0 0 0,0-1-1 0 0,0 1 1 0 0,-1 0 0 0 0,3-6 0 0 0,-3 6-2 0 0,-1 0-1 0 0,0 0 1 0 0,0 0 0 0 0,0 0 0 0 0,-1 0 0 0 0,0 0 0 0 0,0 0-1 0 0,0 0 1 0 0,0-1 0 0 0,-1 1 0 0 0,0 0 0 0 0,0 0 0 0 0,0 1 0 0 0,-1-1-1 0 0,0 0 1 0 0,0 0 0 0 0,-5-8 0 0 0,-2-1 15 0 0,0 0-1 0 0,-1 0 1 0 0,-1 1 0 0 0,0 1-1 0 0,-1 0 1 0 0,-1 1 0 0 0,1 0-1 0 0,-2 0 1 0 0,1 2 0 0 0,-2 0-1 0 0,1 0 1 0 0,-1 1 0 0 0,0 1-1 0 0,-28-9 1 0 0,33 13 60 0 0,0 1 0 0 0,-1 0 0 0 0,-10 0 0 0 0,18 1-64 0 0,1 1 1 0 0,0 0-1 0 0,-1 0 1 0 0,1 0-1 0 0,-1 0 1 0 0,1 0-1 0 0,-1 1 1 0 0,1-1-1 0 0,0 1 1 0 0,-1 0-1 0 0,1-1 1 0 0,0 1-1 0 0,0 0 0 0 0,0 0 1 0 0,-1 0-1 0 0,1 1 1 0 0,0-1-1 0 0,0 1 1 0 0,-2 1-1 0 0,3-2-14 0 0,1 0-1 0 0,-1-1 0 0 0,1 1 1 0 0,-1 0-1 0 0,1 0 0 0 0,-1 0 0 0 0,1-1 1 0 0,-1 1-1 0 0,1 0 0 0 0,0 0 1 0 0,-1 0-1 0 0,1 0 0 0 0,0 0 0 0 0,0-1 1 0 0,0 1-1 0 0,0 0 0 0 0,0 0 1 0 0,0 0-1 0 0,0 0 0 0 0,0 0 1 0 0,0 0-1 0 0,0 0 0 0 0,0 0 0 0 0,1 0 1 0 0,-1-1-1 0 0,0 1 0 0 0,1 0 1 0 0,-1 0-1 0 0,1 0 0 0 0,-1 0 0 0 0,1-1 1 0 0,-1 1-1 0 0,1 0 0 0 0,-1-1 1 0 0,1 1-1 0 0,0 0 0 0 0,-1-1 0 0 0,1 1 1 0 0,0-1-1 0 0,-1 1 0 0 0,1-1 1 0 0,0 1-1 0 0,0-1 0 0 0,0 1 1 0 0,0-1-1 0 0,0 1 0 0 0,4 1 2 0 0,0 0-1 0 0,0-1 1 0 0,0 1 0 0 0,0-1-1 0 0,0 0 1 0 0,10 0 0 0 0,32-1 46 0 0,0-3 1 0 0,78-15 0 0 0,-72 9 4 0 0,92-4 0 0 0,-141 13-32 0 0,0 0 0 0 0,0 1-1 0 0,0-1 1 0 0,0 1 0 0 0,0-1 0 0 0,-1 1 0 0 0,1 0 0 0 0,0 1 0 0 0,0-1 0 0 0,-1 1 0 0 0,1 0 0 0 0,3 2-1 0 0,-4-2 39 0 0,-1 0 0 0 0,0-1-1 0 0,0 1 1 0 0,0 1-1 0 0,0-1 1 0 0,-1 0-1 0 0,1 0 1 0 0,-1 1-1 0 0,1-1 1 0 0,-1 1 0 0 0,0-1-1 0 0,0 1 1 0 0,0 0-1 0 0,0-1 1 0 0,0 1-1 0 0,0 0 1 0 0,0 5-1 0 0,-1 10 224 0 0,1 1-1 0 0,-2 0 0 0 0,-1-1 0 0 0,0 1 1 0 0,-1-1-1 0 0,-1 0 0 0 0,-1 0 1 0 0,0 0-1 0 0,-11 21 0 0 0,17-38-277 0 0,-1-1-1 0 0,0 0 1 0 0,0 0 0 0 0,0 0-1 0 0,0 0 1 0 0,0 0-1 0 0,0 1 1 0 0,0-1 0 0 0,0 0-1 0 0,0 0 1 0 0,0 0-1 0 0,0 0 1 0 0,-1 0 0 0 0,1 0-1 0 0,0 1 1 0 0,0-1 0 0 0,0 0-1 0 0,0 0 1 0 0,0 0-1 0 0,0 0 1 0 0,0 0 0 0 0,0 0-1 0 0,0 1 1 0 0,0-1-1 0 0,0 0 1 0 0,-1 0 0 0 0,1 0-1 0 0,0 0 1 0 0,0 0 0 0 0,0 0-1 0 0,0 0 1 0 0,0 0-1 0 0,0 0 1 0 0,0 0 0 0 0,-1 1-1 0 0,1-1 1 0 0,0 0-1 0 0,0 0 1 0 0,0 0 0 0 0,0 0-1 0 0,0 0 1 0 0,-1 0 0 0 0,1 0-1 0 0,0 0 1 0 0,0 0-1 0 0,0 0 1 0 0,0 0 0 0 0,-1 0-1 0 0,-1-9 45 0 0,3-15-105 0 0,2 8 19 0 0,2-1-1 0 0,0 0 1 0 0,1 1 0 0 0,0 0 0 0 0,2 0-1 0 0,0 1 1 0 0,0-1 0 0 0,1 2-1 0 0,1-1 1 0 0,19-19 0 0 0,-24 29 27 0 0,0 0 1 0 0,1 0 0 0 0,0 1-1 0 0,0-1 1 0 0,0 2-1 0 0,0-1 1 0 0,1 1 0 0 0,-1 0-1 0 0,1 0 1 0 0,0 0-1 0 0,0 1 1 0 0,0 0 0 0 0,0 1-1 0 0,0 0 1 0 0,11-1 0 0 0,-13 2 10 0 0,1 0 0 0 0,-1 0 1 0 0,0 0-1 0 0,0 1 1 0 0,1 0-1 0 0,-1 0 0 0 0,0 0 1 0 0,0 1-1 0 0,0 0 1 0 0,0 0-1 0 0,0 0 0 0 0,0 1 1 0 0,-1-1-1 0 0,1 1 1 0 0,-1 0-1 0 0,0 0 0 0 0,0 1 1 0 0,0-1-1 0 0,0 1 0 0 0,0 0 1 0 0,4 7-1 0 0,-3-2 9 0 0,0-1-1 0 0,-1 1 1 0 0,0 0-1 0 0,-1 1 1 0 0,0-1-1 0 0,0 1 1 0 0,-1-1-1 0 0,-1 1 1 0 0,1 0-1 0 0,-1 14 1 0 0,4 22 41 0 0,-4-43-106 0 0,-1 1 1 0 0,1-1-1 0 0,0 1 0 0 0,0-1 0 0 0,0 0 0 0 0,0 1 0 0 0,1-1 0 0 0,-1 0 1 0 0,1 0-1 0 0,0 0 0 0 0,0 0 0 0 0,0 0 0 0 0,3 3 0 0 0,-3-5-241 0 0,0 1 0 0 0,0-1-1 0 0,0 0 1 0 0,0 0 0 0 0,0 1 0 0 0,0-2 0 0 0,1 1-1 0 0,-1 0 1 0 0,0 0 0 0 0,0-1 0 0 0,1 1-1 0 0,-1-1 1 0 0,1 0 0 0 0,-1 1 0 0 0,0-1-1 0 0,1 0 1 0 0,-1-1 0 0 0,0 1 0 0 0,1 0-1 0 0,3-1 1 0 0,9-4-2750 0 0,1 0-454 0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8.8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80 1256 0 0,'0'-1'445'0'0,"-1"0"0"0"0,1 0-1 0 0,-1 0 1 0 0,1 0 0 0 0,0 0 0 0 0,0 0-1 0 0,0 0 1 0 0,0 0 0 0 0,0 0-1 0 0,0 0 1 0 0,0 0 0 0 0,0 0 0 0 0,0 0-1 0 0,0 0 1 0 0,0 0 0 0 0,0 0 0 0 0,1 0-1 0 0,-1 0 1 0 0,0 0 0 0 0,2-1-1 0 0,-1 0-185 0 0,0 1 0 0 0,0 0 0 0 0,0 0 0 0 0,0 0-1 0 0,1 0 1 0 0,-1 0 0 0 0,0 0 0 0 0,1 0-1 0 0,-1 0 1 0 0,0 0 0 0 0,4 0 0 0 0,2-2 145 0 0,1 1 0 0 0,-1 1 0 0 0,1-1 0 0 0,10 1 0 0 0,51-4 1251 0 0,155-14-90 0 0,-66 8-2361 0 0,-91 11-7394 0 0,-56 0 3060 0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9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100 145 8 0 0,'-16'15'5224'0'0,"13"-13"-4856"0"0,1 0 0 0 0,-1-1 0 0 0,1 1 0 0 0,0 0 0 0 0,0 0 0 0 0,0 1 0 0 0,0-1 0 0 0,0 0 0 0 0,0 1 0 0 0,1-1 0 0 0,-1 1 0 0 0,1 0 0 0 0,0-1 0 0 0,0 1 0 0 0,0 0 0 0 0,0 0 0 0 0,0 0 0 0 0,1 0 0 0 0,-1 3 0 0 0,0 1-99 0 0,1 0 0 0 0,1-1 0 0 0,-1 1 0 0 0,1-1-1 0 0,0 1 1 0 0,1-1 0 0 0,-1 1 0 0 0,4 6 0 0 0,-4-11-130 0 0,0 1-1 0 0,-1-1 1 0 0,1 0-1 0 0,1 0 1 0 0,-1 0-1 0 0,0 0 1 0 0,0 0 0 0 0,1 0-1 0 0,-1-1 1 0 0,1 1-1 0 0,0 0 1 0 0,-1-1-1 0 0,1 1 1 0 0,0-1 0 0 0,0 0-1 0 0,0 1 1 0 0,0-1-1 0 0,0 0 1 0 0,0 0-1 0 0,0 0 1 0 0,0-1 0 0 0,1 1-1 0 0,-1 0 1 0 0,0-1-1 0 0,0 0 1 0 0,3 1-1 0 0,-4-1-95 0 0,-1 0 0 0 0,1 0 0 0 0,-1-1 0 0 0,1 1 0 0 0,-1 0 0 0 0,1 0 1 0 0,-1-1-1 0 0,1 1 0 0 0,-1 0 0 0 0,1-1 0 0 0,-1 1 0 0 0,0 0 0 0 0,1-1 0 0 0,-1 1 0 0 0,0 0 0 0 0,1-1 0 0 0,-1 1 0 0 0,0-1 0 0 0,0 1 0 0 0,1-1 0 0 0,-1 1 0 0 0,0-1 0 0 0,0 1 0 0 0,0 0 0 0 0,1-1 0 0 0,-1 0 0 0 0,0 1 0 0 0,0-1 0 0 0,0 1 0 0 0,0-1 0 0 0,0 1 0 0 0,0-1 0 0 0,0 1 0 0 0,0-1 0 0 0,0 1 0 0 0,-1-1 0 0 0,1 1 0 0 0,0-1 0 0 0,-6-21 146 0 0,-1 8 48 0 0,-1 1 0 0 0,0 0 0 0 0,-18-19 0 0 0,15 18 18 0 0,0-1 0 0 0,-17-29 0 0 0,26 40-237 0 0,0 0-1 0 0,0-1 1 0 0,0 1 0 0 0,1-1-1 0 0,-1 1 1 0 0,1-1-1 0 0,0 0 1 0 0,1 1-1 0 0,-1-1 1 0 0,1 0-1 0 0,0 0 1 0 0,0 0 0 0 0,1 1-1 0 0,-1-1 1 0 0,2-6-1 0 0,-1 8-17 0 0,1 1 1 0 0,-1-1-1 0 0,0 1 0 0 0,1 0 0 0 0,-1-1 1 0 0,1 1-1 0 0,0 0 0 0 0,0 0 0 0 0,-1 0 1 0 0,1 0-1 0 0,1 1 0 0 0,-1-1 0 0 0,0 0 1 0 0,0 1-1 0 0,1-1 0 0 0,-1 1 0 0 0,1 0 0 0 0,-1 0 1 0 0,1 0-1 0 0,-1 0 0 0 0,4 0 0 0 0,8-3-48 0 0,-1 2 0 0 0,26-3 0 0 0,-32 4 22 0 0,37-1-1282 0 0,0 2 1 0 0,60 8 0 0 0,-11 0-8381 0 0,-62-7 5258 0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9.6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12 1176 0 0,'-3'-2'863'0'0,"0"0"1"0"0,0 1-1 0 0,-1 0 0 0 0,1-1 0 0 0,-1 1 0 0 0,1 1 1 0 0,-1-1-1 0 0,1 0 0 0 0,-1 1 0 0 0,1 0 1 0 0,-1 0-1 0 0,-4 0 0 0 0,6 0-635 0 0,0 1 1 0 0,-1 0-1 0 0,1 0 1 0 0,-1 0-1 0 0,1 0 1 0 0,0 0-1 0 0,0 0 1 0 0,0 1-1 0 0,-1-1 1 0 0,1 1 0 0 0,1-1-1 0 0,-1 1 1 0 0,0 0-1 0 0,0 0 1 0 0,1-1-1 0 0,-1 1 1 0 0,1 1-1 0 0,-2 1 1 0 0,-3 6 9 0 0,0 1 0 0 0,1-1 0 0 0,1 1 0 0 0,0 0 0 0 0,0 0 0 0 0,1 1 1 0 0,-2 13-1 0 0,3-8-75 0 0,0 0-1 0 0,1 0 1 0 0,1 0 0 0 0,3 24 0 0 0,-2-34-107 0 0,0-1 1 0 0,1 1 0 0 0,-1-1-1 0 0,1 0 1 0 0,1 1-1 0 0,0-1 1 0 0,-1 0-1 0 0,2 0 1 0 0,-1-1 0 0 0,1 1-1 0 0,0-1 1 0 0,0 0-1 0 0,0 0 1 0 0,1 0-1 0 0,0 0 1 0 0,0-1 0 0 0,0 0-1 0 0,0 0 1 0 0,11 6-1 0 0,-5-4-91 0 0,0-1 0 0 0,0 0 0 0 0,1-1 0 0 0,0 0 0 0 0,0-1 0 0 0,0 0-1 0 0,0-1 1 0 0,0 0 0 0 0,23 0 0 0 0,-24-3-180 0 0,0 0 0 0 0,0 0 0 0 0,0-1-1 0 0,-1-1 1 0 0,1 0 0 0 0,-1 0 0 0 0,1-1 0 0 0,-1 0 0 0 0,11-7 0 0 0,-9 4-1818 0 0,-1 0 1 0 0,0-1 0 0 0,20-17-1 0 0,-16 11-1540 0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49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3529 0 0,'-13'7'3969'0'0,"3"-1"3520"0"0,2 4-7233 0 0,4 0 240 0 0,2 1-584 0 0,5 1 120 0 0,2 0-80 0 0,2 0-56 0 0,1 2-872 0 0,3-2-568 0 0,-1-1-49 0 0,2 0-2631 0 0,4-2 2455 0 0,0 1-231 0 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0.3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451 132 8 0 0,'-7'-12'2004'0'0,"0"1"1"0"0,-1 0-1 0 0,-13-13 1 0 0,8 8-501 0 0,9 11-1194 0 0,-1 0 0 0 0,1 1 0 0 0,-1-1 1 0 0,0 1-1 0 0,0 0 0 0 0,0 0 0 0 0,0 1 0 0 0,-1-1 0 0 0,0 1 0 0 0,0 0 0 0 0,1 1 1 0 0,-2-1-1 0 0,1 1 0 0 0,0 1 0 0 0,0-1 0 0 0,-1 1 0 0 0,1 0 0 0 0,0 0 1 0 0,-1 1-1 0 0,1 0 0 0 0,-1 0 0 0 0,1 0 0 0 0,-1 1 0 0 0,1 0 0 0 0,-1 0 0 0 0,1 1 1 0 0,0 0-1 0 0,0 0 0 0 0,0 0 0 0 0,-9 5 0 0 0,0 1-98 0 0,1 1 0 0 0,0 0 0 0 0,0 1 0 0 0,1 1 0 0 0,0 0 0 0 0,0 1 0 0 0,1 0 0 0 0,1 1 0 0 0,0 0 0 0 0,1 1 0 0 0,1 0 0 0 0,0 0 0 0 0,1 1 0 0 0,0 0 0 0 0,1 1 0 0 0,1 0 0 0 0,-6 20 0 0 0,11-29-195 0 0,-1-1 1 0 0,1 0-1 0 0,1 1 0 0 0,-1-1 1 0 0,1 1-1 0 0,0-1 1 0 0,0 1-1 0 0,1-1 1 0 0,0 1-1 0 0,0-1 1 0 0,1 1-1 0 0,0-1 1 0 0,2 7-1 0 0,-2-9-14 0 0,1 1-1 0 0,-1 0 1 0 0,1-1 0 0 0,0 0-1 0 0,0 0 1 0 0,1 0 0 0 0,-1 0-1 0 0,1 0 1 0 0,0-1 0 0 0,0 1-1 0 0,0-1 1 0 0,0 0-1 0 0,1 0 1 0 0,-1-1 0 0 0,1 1-1 0 0,8 2 1 0 0,5 1-76 0 0,1-1 0 0 0,-1-1 0 0 0,1 0 0 0 0,-1-2 0 0 0,1 0 1 0 0,0-1-1 0 0,0-1 0 0 0,0 0 0 0 0,0-2 0 0 0,-1 0 0 0 0,1-1 0 0 0,20-7 0 0 0,0-2-1605 0 0,-2-1 0 0 0,0-2 0 0 0,-1-2 0 0 0,60-36 0 0 0,-42 15-3234 0 0,-30 18 3139 0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0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37 2545 0 0,'-4'-9'2861'0'0,"3"6"-1723"0"0,0 1 0 0 0,-1-1 0 0 0,1 0 0 0 0,-1 1 0 0 0,0 0 0 0 0,1-1 0 0 0,-1 1 0 0 0,0 0 0 0 0,-4-3 0 0 0,17 24-214 0 0,-8-13-782 0 0,1 0-1 0 0,0 0 1 0 0,-1 0-1 0 0,0 1 1 0 0,-1-1-1 0 0,1 1 1 0 0,1 8-1 0 0,8 51 593 0 0,-9-44-282 0 0,35 241 4264 0 0,-24-118-3335 0 0,-2-17-967 0 0,-3-29-421 0 0,-5-48-39 0 0,11 62-1 0 0,-11-97-193 0 0,0-1 0 0 0,0 0 0 0 0,1-1 1 0 0,1 1-1 0 0,0-1 0 0 0,2 0 0 0 0,-1 0 0 0 0,14 17 0 0 0,-17-26-4 0 0,0-1 1 0 0,0 1 0 0 0,0-1-1 0 0,7 5 1 0 0,-9-8-13 0 0,0 0 0 0 0,-1 0 0 0 0,1 0 1 0 0,0 0-1 0 0,-1 0 0 0 0,1 0 0 0 0,0-1 1 0 0,2 1-1 0 0,-3-1-65 0 0,0 1 0 0 0,-1-1 1 0 0,1 0-1 0 0,0 0 0 0 0,0 0 0 0 0,0 0 1 0 0,0-1-1 0 0,-1 1 0 0 0,1 0 1 0 0,0 0-1 0 0,0 0 0 0 0,0-1 0 0 0,-1 1 1 0 0,1 0-1 0 0,0-1 0 0 0,0 1 1 0 0,-1-1-1 0 0,2 0 0 0 0,4-4-3480 0 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0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38 3465 0 0,'0'-5'12679'0'0,"0"5"-12490"0"0,15 0 3734 0 0,29 5-5147 0 0,-35-3 2500 0 0,54 4-1737 0 0,1-3-1 0 0,0-2 0 0 0,122-16 0 0 0,-102 0-2943 0 0,-29 1-2758 0 0,-32 8 2615 0 0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2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116 293 16 0 0,'-3'-10'2363'0'0,"0"0"0"0"0,-1 1 0 0 0,-8-16 0 0 0,-3-7 1815 0 0,15 32-4062 0 0,0-1 0 0 0,0 0 1 0 0,0 0-1 0 0,-1 1 0 0 0,1-1 0 0 0,0 0 1 0 0,-1 1-1 0 0,1-1 0 0 0,0 1 1 0 0,-1-1-1 0 0,1 0 0 0 0,-1 1 1 0 0,1-1-1 0 0,-1 1 0 0 0,1-1 1 0 0,-1 1-1 0 0,1-1 0 0 0,-1 1 1 0 0,1-1-1 0 0,-1 1 0 0 0,0 0 1 0 0,1-1-1 0 0,-1 1 0 0 0,0 0 0 0 0,1 0 1 0 0,-1-1-1 0 0,0 1 0 0 0,1 0 1 0 0,-1 0-1 0 0,0 0 0 0 0,0 0 1 0 0,1 0-1 0 0,-1 0 0 0 0,0 0 1 0 0,0 0-1 0 0,1 0 0 0 0,-1 0 1 0 0,0 0-1 0 0,1 0 0 0 0,-1 1 0 0 0,0-1 1 0 0,1 0-1 0 0,-1 1 0 0 0,0-1 1 0 0,1 0-1 0 0,-1 1 0 0 0,0-1 1 0 0,1 1-1 0 0,-1-1 0 0 0,1 1 1 0 0,-1-1-1 0 0,0 2 0 0 0,-2 1 104 0 0,0 0 0 0 0,0 1 0 0 0,0-1-1 0 0,0 1 1 0 0,1 0 0 0 0,0 0 0 0 0,-3 6 0 0 0,-1 6 6 0 0,1 0 0 0 0,1 1 0 0 0,1-1 1 0 0,0 1-1 0 0,1-1 0 0 0,1 31 1 0 0,3-5 277 0 0,11 63 0 0 0,-8-67-263 0 0,-3-23-109 0 0,-2-12-33 0 0,0-5 33 0 0,-3-35-94 0 0,1 0-1 0 0,4-37 0 0 0,1 32-32 0 0,3 1 0 0 0,1 0-1 0 0,22-74 1 0 0,-26 107-5 0 0,0 1 0 0 0,0-1 0 0 0,1 1 0 0 0,-1 0 0 0 0,2 0 0 0 0,-1 0 0 0 0,8-8 0 0 0,-11 13 6 0 0,0 0-1 0 0,0 1 1 0 0,1 0-1 0 0,-1-1 0 0 0,0 1 1 0 0,1 0-1 0 0,-1 0 1 0 0,1 0-1 0 0,0-1 0 0 0,-1 2 1 0 0,1-1-1 0 0,0 0 1 0 0,0 0-1 0 0,0 1 0 0 0,-1-1 1 0 0,1 1-1 0 0,0-1 0 0 0,0 1 1 0 0,0 0-1 0 0,0 0 1 0 0,0-1-1 0 0,0 1 0 0 0,0 1 1 0 0,0-1-1 0 0,0 0 1 0 0,-1 0-1 0 0,1 1 0 0 0,0-1 1 0 0,0 1-1 0 0,0 0 1 0 0,0 0-1 0 0,-1-1 0 0 0,1 1 1 0 0,0 0-1 0 0,-1 0 1 0 0,4 3-1 0 0,1 1 9 0 0,0 1 1 0 0,-1 0-1 0 0,1 0 0 0 0,-1 1 1 0 0,0 0-1 0 0,0-1 0 0 0,-1 2 1 0 0,0-1-1 0 0,6 16 0 0 0,0 6 15 0 0,9 41-1 0 0,-11-37 27 0 0,-4-14-45 0 0,24 78 37 0 0,-23-85 6 0 0,0 1 0 0 0,1-1 0 0 0,0 0 0 0 0,0-1 0 0 0,13 16 0 0 0,-19-26-52 0 0,0-1 1 0 0,0 0 0 0 0,1 1 0 0 0,-1-1 0 0 0,0 0 0 0 0,0 0 0 0 0,1 1 0 0 0,-1-1 0 0 0,0 0-1 0 0,0 1 1 0 0,1-1 0 0 0,-1 0 0 0 0,0 0 0 0 0,1 0 0 0 0,-1 0 0 0 0,0 1 0 0 0,1-1 0 0 0,-1 0 0 0 0,0 0-1 0 0,1 0 1 0 0,-1 0 0 0 0,1 0 0 0 0,-1 0 0 0 0,0 0 0 0 0,1 0 0 0 0,-1 0 0 0 0,1 0 0 0 0,-1 0 0 0 0,0 0-1 0 0,1 0 1 0 0,-1 0 0 0 0,1 0 0 0 0,0-1-2 0 0,0 0-1 0 0,0 0 0 0 0,-1 1 1 0 0,1-1-1 0 0,0 0 1 0 0,0 0-1 0 0,-1 0 1 0 0,1 0-1 0 0,0 0 0 0 0,-1 0 1 0 0,1-1-1 0 0,10-33-98 0 0,-10 32 85 0 0,27-138-29 0 0,14-47-18 0 0,-40 180 64 0 0,1 0 0 0 0,1 0-1 0 0,6-11 1 0 0,-9 16-1 0 0,0 1 1 0 0,1 0-1 0 0,-1 0 0 0 0,1 0 1 0 0,0 0-1 0 0,-1 0 0 0 0,1 0 1 0 0,0 0-1 0 0,0 1 0 0 0,0-1 1 0 0,1 1-1 0 0,-1-1 0 0 0,0 1 1 0 0,0 0-1 0 0,6-2 0 0 0,-7 3-1 0 0,0 0 0 0 0,0 0 0 0 0,0 0 0 0 0,0 0 0 0 0,0 0-1 0 0,0 0 1 0 0,0 1 0 0 0,0-1 0 0 0,0 0 0 0 0,0 1 0 0 0,0-1 0 0 0,0 1 0 0 0,0-1-1 0 0,0 1 1 0 0,0-1 0 0 0,0 1 0 0 0,-1-1 0 0 0,1 1 0 0 0,0 0 0 0 0,0 0 0 0 0,-1-1 0 0 0,1 1-1 0 0,0 0 1 0 0,-1 0 0 0 0,1 0 0 0 0,-1 0 0 0 0,1 0 0 0 0,-1 0 0 0 0,1 0 0 0 0,-1 0 0 0 0,1 1-1 0 0,1 5 3 0 0,1 1 0 0 0,-1-1 0 0 0,1 9 0 0 0,-3-15-6 0 0,11 70 50 0 0,-6-29-45 0 0,12 41 0 0 0,-14-70-1 0 0,1-1 1 0 0,1 1-1 0 0,0-1 0 0 0,0-1 1 0 0,1 1-1 0 0,1-1 0 0 0,12 17 1 0 0,-16-24-7 0 0,-1-1 0 0 0,1 0-1 0 0,0 0 1 0 0,0 0 0 0 0,1 0 0 0 0,-1-1 0 0 0,0 1 0 0 0,1-1 0 0 0,0 0 0 0 0,-1 0-1 0 0,1 0 1 0 0,0-1 0 0 0,0 1 0 0 0,0-1 0 0 0,0 0 0 0 0,1 0 0 0 0,-1 0-1 0 0,6 0 1 0 0,-5-1-9 0 0,0-1-1 0 0,0 1 0 0 0,0-1 1 0 0,0 0-1 0 0,0-1 0 0 0,0 1 1 0 0,0-1-1 0 0,-1 0 0 0 0,1 0 1 0 0,0 0-1 0 0,-1-1 0 0 0,0 1 1 0 0,0-1-1 0 0,8-7 0 0 0,-4 3-8 0 0,-1 0 0 0 0,0-1-1 0 0,0 0 1 0 0,-1 0-1 0 0,0-1 1 0 0,-1 1-1 0 0,1-1 1 0 0,-2-1-1 0 0,1 1 1 0 0,-1-1-1 0 0,4-14 1 0 0,-1-6-64 0 0,-1-1 0 0 0,2-45 1 0 0,-1 11 45 0 0,-7 63 42 0 0,0 1 0 0 0,1-1 1 0 0,-1 0-1 0 0,1 1 0 0 0,-1-1 1 0 0,1 1-1 0 0,0-1 0 0 0,-1 1 1 0 0,1-1-1 0 0,0 1 0 0 0,1-2 1 0 0,-2 3-1 0 0,0 0 0 0 0,0-1 1 0 0,1 1-1 0 0,-1 0 0 0 0,0 0 1 0 0,0 0-1 0 0,0 0 0 0 0,0 0 1 0 0,0 0-1 0 0,1 0 0 0 0,-1 0 1 0 0,0 0-1 0 0,0-1 0 0 0,0 1 0 0 0,0 0 1 0 0,0 0-1 0 0,1 0 0 0 0,-1 0 1 0 0,0 0-1 0 0,0 0 0 0 0,0 0 1 0 0,0 0-1 0 0,1 0 0 0 0,-1 0 1 0 0,0 0-1 0 0,0 0 0 0 0,0 0 1 0 0,0 0-1 0 0,1 0 0 0 0,-1 0 1 0 0,0 1-1 0 0,0-1 0 0 0,0 0 1 0 0,0 0-1 0 0,0 0 0 0 0,1 0 1 0 0,3 12 41 0 0,-2 10-32 0 0,-1 1 0 0 0,-1 0 0 0 0,-5 34 1 0 0,1 37-26 0 0,4-84 20 0 0,1-1 0 0 0,0 1 0 0 0,1 0 0 0 0,0 0 0 0 0,1-1 0 0 0,0 1 1 0 0,5 11-1 0 0,-6-16-7 0 0,1-1 1 0 0,-1 0 0 0 0,1 1-1 0 0,0-1 1 0 0,0 0 0 0 0,1-1 0 0 0,-1 1-1 0 0,1-1 1 0 0,-1 1 0 0 0,1-1-1 0 0,0 0 1 0 0,1 0 0 0 0,-1-1-1 0 0,0 1 1 0 0,1-1 0 0 0,-1 0 0 0 0,1 0-1 0 0,0-1 1 0 0,0 1 0 0 0,-1-1-1 0 0,8 1 1 0 0,-3-1-9 0 0,0-1 1 0 0,1 0-1 0 0,-1 0 1 0 0,0-1-1 0 0,0 0 0 0 0,0 0 1 0 0,0-1-1 0 0,0 0 1 0 0,-1-1-1 0 0,16-6 0 0 0,-11 3-10 0 0,0-1-1 0 0,-1 0 0 0 0,0 0 0 0 0,0-2 1 0 0,-1 1-1 0 0,0-1 0 0 0,19-20 0 0 0,-25 22-13 0 0,1 0-1 0 0,-1 0 0 0 0,0-1 0 0 0,-1 1 0 0 0,0-1 0 0 0,0 0 0 0 0,0 0 0 0 0,-1-1 0 0 0,0 1 0 0 0,-1-1 0 0 0,0 1 0 0 0,-1-1 0 0 0,2-16 0 0 0,-3 7-41 0 0,0 0 1 0 0,-2 0-1 0 0,0 0 1 0 0,-1 0-1 0 0,0 1 1 0 0,-11-32-1 0 0,11 42 58 0 0,0-1 0 0 0,0 1-1 0 0,-1-1 1 0 0,0 1 0 0 0,0 0 0 0 0,0 1-1 0 0,-1-1 1 0 0,0 1 0 0 0,0 0 0 0 0,-1 0-1 0 0,0 0 1 0 0,0 1 0 0 0,0 0 0 0 0,-1 0-1 0 0,0 1 1 0 0,1-1 0 0 0,-12-4 0 0 0,10 7 29 0 0,0 0 0 0 0,0 0 0 0 0,-1 0 0 0 0,1 1 0 0 0,0 0 0 0 0,-1 1 0 0 0,1 0 0 0 0,0 0 0 0 0,-1 1 0 0 0,-13 3 0 0 0,10-2 34 0 0,0 2 0 0 0,0-1-1 0 0,0 2 1 0 0,1 0 0 0 0,-1 0-1 0 0,-14 10 1 0 0,16-8-36 0 0,0 1-1 0 0,1 1 1 0 0,0-1 0 0 0,0 1 0 0 0,1 1-1 0 0,0 0 1 0 0,1 0 0 0 0,0 0 0 0 0,1 1 0 0 0,0 0-1 0 0,1 0 1 0 0,0 1 0 0 0,0 0 0 0 0,2 0-1 0 0,-1 0 1 0 0,1 0 0 0 0,1 0 0 0 0,0 0 0 0 0,1 1-1 0 0,0 14 1 0 0,1-22-9 0 0,1 0-1 0 0,0 0 0 0 0,-1 1 1 0 0,1-1-1 0 0,1 0 1 0 0,-1 0-1 0 0,1-1 0 0 0,0 1 1 0 0,0 0-1 0 0,0-1 0 0 0,1 1 1 0 0,0-1-1 0 0,0 1 1 0 0,4 4-1 0 0,-2-4 8 0 0,0 0 1 0 0,1 0-1 0 0,0-1 0 0 0,0 0 0 0 0,0 0 1 0 0,0 0-1 0 0,0-1 0 0 0,1 0 1 0 0,8 3-1 0 0,1-1 3 0 0,0-1 1 0 0,0 0 0 0 0,0-2-1 0 0,1 0 1 0 0,-1 0 0 0 0,0-2-1 0 0,1 0 1 0 0,21-3 0 0 0,-13-1-11 0 0,0 0 1 0 0,0-2-1 0 0,26-10 1 0 0,-37 11-1 0 0,-1-1 0 0 0,0 0 0 0 0,0-1 1 0 0,-1 0-1 0 0,1-1 0 0 0,-2 0 0 0 0,12-11 1 0 0,-19 16-2 0 0,-1-1 0 0 0,0 0 1 0 0,-1 0-1 0 0,1 0 0 0 0,0 0 1 0 0,-1 0-1 0 0,0-1 0 0 0,0 1 1 0 0,-1-1-1 0 0,1 1 1 0 0,-1-1-1 0 0,0 0 0 0 0,0 0 1 0 0,0 1-1 0 0,-1-1 0 0 0,0 0 1 0 0,1 0-1 0 0,-2 0 0 0 0,1 0 1 0 0,-2-7-1 0 0,0 1 2 0 0,-1 1 0 0 0,1-1 0 0 0,-2 1 0 0 0,0-1 0 0 0,0 1 0 0 0,-1 0 0 0 0,0 1 0 0 0,-6-10 0 0 0,9 17 17 0 0,1 0 0 0 0,0 1 0 0 0,-1-1 0 0 0,1 0 0 0 0,-1 1 0 0 0,1-1-1 0 0,-1 1 1 0 0,0-1 0 0 0,0 1 0 0 0,0 0 0 0 0,0 0 0 0 0,0 0 0 0 0,0 0 0 0 0,0 0 0 0 0,0 0 0 0 0,0 1 0 0 0,-3-1 0 0 0,4 1 1 0 0,0 0 0 0 0,-1 0 0 0 0,1 0 0 0 0,0 0 0 0 0,-1 0 0 0 0,1 0 0 0 0,0 1 0 0 0,0-1 0 0 0,-1 0 0 0 0,1 1 0 0 0,0-1 0 0 0,0 1 0 0 0,0 0 0 0 0,-1-1-1 0 0,1 1 1 0 0,0 0 0 0 0,0 0 0 0 0,0 0 0 0 0,0 0 0 0 0,0 0 0 0 0,1 0 0 0 0,-1 0 0 0 0,0 0 0 0 0,0 0 0 0 0,1 0 0 0 0,-1 0 0 0 0,0 0 0 0 0,1 1 0 0 0,-1 0 0 0 0,-2 7-8 0 0,0 0 0 0 0,1-1 0 0 0,0 1 0 0 0,1 0 0 0 0,-1 0 0 0 0,2 0 0 0 0,-1 0 0 0 0,2 0 0 0 0,-1 0 0 0 0,1 0 0 0 0,0 0 0 0 0,1 0-1 0 0,0 0 1 0 0,0 0 0 0 0,1-1 0 0 0,6 14 0 0 0,-1-5-11 0 0,0-1 0 0 0,2 0 1 0 0,0 0-1 0 0,1 0 0 0 0,0-2 0 0 0,1 1 0 0 0,14 12 0 0 0,-11-13-23 0 0,0-1 0 0 0,1-1 0 0 0,0 0 0 0 0,1-2 0 0 0,0 0 0 0 0,1 0 1 0 0,0-2-1 0 0,1 0 0 0 0,20 5 0 0 0,-28-10-424 0 0,0-1 0 0 0,0 0 0 0 0,0 0 0 0 0,0-1 0 0 0,0-1 0 0 0,0 0 0 0 0,20-3 0 0 0,-23 2-546 0 0,0-1 0 0 0,-1 0 1 0 0,1-1-1 0 0,0 0 1 0 0,-1 0-1 0 0,1 0 1 0 0,-1-1-1 0 0,0 0 1 0 0,0-1-1 0 0,-1 0 1 0 0,10-8-1 0 0,-7 4-3005 0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2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9 320 0 0,'-5'-2'9005'0'0,"6"-1"-5120"0"0,0 2-3813 0 0,-1 1 1 0 0,1 0-1 0 0,0-1 1 0 0,-1 1-1 0 0,1 0 0 0 0,0 0 1 0 0,-1-1-1 0 0,1 1 1 0 0,0 0-1 0 0,-1 0 1 0 0,1 0-1 0 0,0 0 1 0 0,0 0-1 0 0,-1 0 0 0 0,1 0 1 0 0,0 0-1 0 0,1 0 1 0 0,6 4 421 0 0,1 0 0 0 0,-1 0 0 0 0,0 1 0 0 0,0-1 0 0 0,-1 2 0 0 0,1-1 0 0 0,-1 1 0 0 0,9 11 0 0 0,10 6 34 0 0,64 55 883 0 0,-73-61-937 0 0,0 1 1 0 0,26 38-1 0 0,70 122 573 0 0,-104-163-1034 0 0,-1-2-131 0 0,1 2 40 0 0,21 27 1 0 0,-27-38-97 0 0,-1-1 0 0 0,1 0 0 0 0,0-1 1 0 0,0 1-1 0 0,0 0 0 0 0,0-1 1 0 0,0 0-1 0 0,1 0 0 0 0,-1 0 1 0 0,1 0-1 0 0,-1 0 0 0 0,1-1 0 0 0,0 1 1 0 0,5 0-1 0 0,-7-2-110 0 0,1 0 0 0 0,-1 1 0 0 0,0-2 0 0 0,0 1 1 0 0,1 0-1 0 0,-1 0 0 0 0,0-1 0 0 0,1 1 0 0 0,-1-1 0 0 0,0 0 0 0 0,0 0 0 0 0,3-1 0 0 0,13-10-4950 0 0,-9 3 3162 0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2.7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404 1 3097 0 0,'-9'2'3580'0'0,"-1"0"1"0"0,-14 1-1 0 0,17-2-3263 0 0,0-1-1 0 0,0 1 0 0 0,1 1 1 0 0,-1-1-1 0 0,0 1 0 0 0,1 0 1 0 0,-7 4-1 0 0,-1 1 553 0 0,1 2 0 0 0,0 0 0 0 0,-23 21 0 0 0,-30 37 729 0 0,42-40-1107 0 0,2-1-525 0 0,1 1 1 0 0,2 1-1 0 0,1 1 1 0 0,-23 48-1 0 0,39-73-181 0 0,-8 22-2132 0 0,9-25 1916 0 0,1 0 1 0 0,0 0 0 0 0,0 0 0 0 0,0 1 0 0 0,0-1 0 0 0,0 0 0 0 0,0 0 0 0 0,0 0-1 0 0,0 0 1 0 0,0 0 0 0 0,1 0 0 0 0,-1 0 0 0 0,0 1 0 0 0,1-1 0 0 0,-1 0 0 0 0,1 0-1 0 0,-1 0 1 0 0,1 0 0 0 0,-1 0 0 0 0,1 0 0 0 0,1 1 0 0 0,5 4-3614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3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67 186 1504 0 0,'-3'1'1084'0'0,"-1"-1"-1"0"0,1 0 0 0 0,-1 0 1 0 0,1 0-1 0 0,-1 0 1 0 0,-5-2-1 0 0,-10 0 4572 0 0,19 22-1459 0 0,1-17-4139 0 0,-1 0 1 0 0,1 0-1 0 0,0 0 0 0 0,0 0 1 0 0,0 0-1 0 0,0 0 1 0 0,0 0-1 0 0,1 0 1 0 0,-1 0-1 0 0,1-1 1 0 0,0 1-1 0 0,0-1 0 0 0,0 1 1 0 0,0-1-1 0 0,3 3 1 0 0,-1-2-39 0 0,0 0 0 0 0,0-1 0 0 0,0 1 0 0 0,0-1 0 0 0,0 0 1 0 0,0 0-1 0 0,1 0 0 0 0,-1-1 0 0 0,8 2 0 0 0,-4-2-20 0 0,1 1 0 0 0,0-2 0 0 0,0 1 1 0 0,0-1-1 0 0,-1-1 0 0 0,1 1 0 0 0,0-2 0 0 0,0 1 0 0 0,-1-1 0 0 0,15-5 0 0 0,-9 2-10 0 0,-1-1 0 0 0,1-1 0 0 0,-1 0 0 0 0,0-1 0 0 0,-1 0 0 0 0,0-1-1 0 0,0-1 1 0 0,-1 1 0 0 0,20-23 0 0 0,-29 29 3 0 0,0-1-1 0 0,0 1 1 0 0,0-1 0 0 0,0 0-1 0 0,0 1 1 0 0,-1-1-1 0 0,0 0 1 0 0,0 0 0 0 0,0 0-1 0 0,0 0 1 0 0,0 0-1 0 0,-1-1 1 0 0,0 1 0 0 0,0 0-1 0 0,0 0 1 0 0,0 0-1 0 0,-1 0 1 0 0,1 0 0 0 0,-1 0-1 0 0,0 0 1 0 0,0 0-1 0 0,-1 0 1 0 0,-2-5 0 0 0,2 5-2 0 0,0 0 1 0 0,0 0 0 0 0,-1 0-1 0 0,0 0 1 0 0,1 1 0 0 0,-2-1-1 0 0,1 1 1 0 0,0-1 0 0 0,-1 1-1 0 0,1 0 1 0 0,-1 0 0 0 0,0 1-1 0 0,0-1 1 0 0,0 1 0 0 0,0 0-1 0 0,-1 0 1 0 0,1 0 0 0 0,0 1-1 0 0,-1-1 1 0 0,-5 0 0 0 0,1 1 23 0 0,0 0 0 0 0,0 0 0 0 0,0 1 0 0 0,0 0 0 0 0,0 1 0 0 0,0 0 0 0 0,0 0 0 0 0,0 1 0 0 0,0 0 0 0 0,0 1 0 0 0,0 0 0 0 0,-15 8 0 0 0,14-6 43 0 0,0 2 0 0 0,0-1 0 0 0,1 2 0 0 0,0-1 0 0 0,0 1 0 0 0,1 0 0 0 0,0 1 0 0 0,0 0 0 0 0,-9 15 0 0 0,11-14-9 0 0,0-1-1 0 0,0 1 1 0 0,1 0-1 0 0,1 1 1 0 0,0-1-1 0 0,0 1 1 0 0,1 0-1 0 0,0-1 1 0 0,-1 17-1 0 0,4-23-49 0 0,-1 0 0 0 0,1 0 0 0 0,0 0 0 0 0,1 0 0 0 0,-1 0 1 0 0,1 0-1 0 0,0 0 0 0 0,0-1 0 0 0,0 1 0 0 0,0 0 0 0 0,0 0 0 0 0,1-1 0 0 0,0 1 0 0 0,0-1 0 0 0,0 1 0 0 0,0-1 0 0 0,0 0 0 0 0,1 0 0 0 0,0 0 0 0 0,-1 0 0 0 0,1 0 0 0 0,0-1 0 0 0,0 1 0 0 0,1-1 0 0 0,-1 0 0 0 0,0 0 0 0 0,1 0 0 0 0,-1 0 0 0 0,7 2 0 0 0,3 0-166 0 0,1 0 0 0 0,-1-1 0 0 0,1 0 0 0 0,0-1 0 0 0,0 0 0 0 0,0-1 0 0 0,19-2 0 0 0,98-14-5452 0 0,-128 14 5436 0 0,43-7-1941 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3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71 1480 0 0,'0'-14'3212'0'0,"-1"1"-1"0"0,0-1 0 0 0,-3-15 1 0 0,4 29-3175 0 0,0 0 0 0 0,0 0-1 0 0,0 0 1 0 0,0 0 0 0 0,0 0 0 0 0,0 0 0 0 0,0 0 0 0 0,0 0 0 0 0,0 0 0 0 0,0 0 0 0 0,0 0 0 0 0,0 0 0 0 0,-1 0 0 0 0,1-1 0 0 0,0 1 0 0 0,0 0-1 0 0,0 0 1 0 0,0 0 0 0 0,0 0 0 0 0,0 0 0 0 0,0 0 0 0 0,0 0 0 0 0,0 0 0 0 0,0 0 0 0 0,0 0 0 0 0,0 0 0 0 0,-1 0 0 0 0,1 0 0 0 0,0 0-1 0 0,0 0 1 0 0,0 0 0 0 0,0 0 0 0 0,0 0 0 0 0,0 0 0 0 0,0 0 0 0 0,0 0 0 0 0,0 0 0 0 0,0 0 0 0 0,0 0 0 0 0,0 0 0 0 0,-1 0 0 0 0,1 0-1 0 0,0 0 1 0 0,0 1 0 0 0,0-1 0 0 0,0 0 0 0 0,0 0 0 0 0,0 0 0 0 0,0 0 0 0 0,0 0 0 0 0,0 0 0 0 0,0 0 0 0 0,0 0 0 0 0,0 0 0 0 0,0 0-1 0 0,-6 7 1201 0 0,-4 7 345 0 0,7-7-1287 0 0,0 0 0 0 0,0 1 0 0 0,1-1 0 0 0,0 0 0 0 0,0 1 0 0 0,-1 8-1 0 0,-2 49 352 0 0,4-45-505 0 0,1-18-122 0 0,-2 28 179 0 0,1 0-1 0 0,1 1 1 0 0,6 35 0 0 0,-4-56-201 0 0,0-1 0 0 0,0 1 0 0 0,1-1 0 0 0,0 0 0 0 0,1 0 0 0 0,5 9 0 0 0,-6-13-32 0 0,0 0 0 0 0,1 0-1 0 0,0 0 1 0 0,0-1 0 0 0,0 0-1 0 0,0 1 1 0 0,0-1 0 0 0,1-1-1 0 0,0 1 1 0 0,10 5-1 0 0,-12-7-97 0 0,1-1-1 0 0,-1 1 0 0 0,1-1 1 0 0,-1 0-1 0 0,1 0 0 0 0,0 0 1 0 0,0-1-1 0 0,-1 0 0 0 0,1 1 1 0 0,0-1-1 0 0,0 0 0 0 0,-1-1 0 0 0,1 1 1 0 0,0-1-1 0 0,7-1 0 0 0,0-2-1673 0 0,0 0-1 0 0,-1-1 0 0 0,19-10 0 0 0,-13 6-475 0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3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5 3665 0 0,'-6'0'3665'0'0,"-2"-2"4368"0"0,2-1-7697 0 0,3 3 336 0 0,6 5-960 0 0,5 1 112 0 0,1 2-136 0 0,3 1-256 0 0,0-3-40 0 0,2 0-1784 0 0,0 2-609 0 0,1-2-608 0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4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92 142 1536 0 0,'-23'-29'7571'0'0,"-36"-35"1358"0"0,59 64-8861 0 0,0 0-1 0 0,-1 0 1 0 0,1 0 0 0 0,0 0 0 0 0,0-1 0 0 0,0 1 0 0 0,0 0-1 0 0,0 0 1 0 0,-1 0 0 0 0,1 0 0 0 0,0-1 0 0 0,0 1-1 0 0,0 0 1 0 0,0 0 0 0 0,-1 0 0 0 0,1 0 0 0 0,0 0 0 0 0,0 0-1 0 0,0 0 1 0 0,-1 0 0 0 0,1 0 0 0 0,0-1 0 0 0,0 1-1 0 0,-1 0 1 0 0,1 0 0 0 0,0 0 0 0 0,0 0 0 0 0,0 0 0 0 0,-1 0-1 0 0,1 1 1 0 0,0-1 0 0 0,0 0 0 0 0,0 0 0 0 0,-1 0-1 0 0,1 0 1 0 0,-2 8 1267 0 0,4 11-165 0 0,76 218 1257 0 0,-76-231-2411 0 0,0 0 0 0 0,-1 1 0 0 0,0-1 0 0 0,0 0 0 0 0,0 0 0 0 0,0 1 0 0 0,-1-1 0 0 0,-2 13 0 0 0,2-19-13 0 0,0 0-1 0 0,0 0 1 0 0,0 0-1 0 0,0 1 0 0 0,0-1 1 0 0,0 0-1 0 0,0 0 0 0 0,-1 0 1 0 0,1 0-1 0 0,0 0 1 0 0,0 1-1 0 0,0-1 0 0 0,0 0 1 0 0,-1 0-1 0 0,1 0 1 0 0,0 0-1 0 0,0 0 0 0 0,0 0 1 0 0,-1 0-1 0 0,1 0 0 0 0,0 0 1 0 0,0 0-1 0 0,0 0 1 0 0,-1 0-1 0 0,1 0 0 0 0,0 0 1 0 0,0 0-1 0 0,0 0 0 0 0,-1 0 1 0 0,1 0-1 0 0,0 0 1 0 0,0 0-1 0 0,-1 0 0 0 0,1 0 1 0 0,0 0-1 0 0,0 0 0 0 0,0 0 1 0 0,0 0-1 0 0,-1 0 1 0 0,1-1-1 0 0,0 1 0 0 0,0 0 1 0 0,0 0-1 0 0,0 0 1 0 0,-1 0-1 0 0,1 0 0 0 0,0-1 1 0 0,0 1-1 0 0,0 0 0 0 0,0 0 1 0 0,0 0-1 0 0,0 0 1 0 0,0-1-1 0 0,0 1 0 0 0,0 0 1 0 0,-1 0-1 0 0,1-1 0 0 0,-7-11 34 0 0,7 6-34 0 0,-1 0-1 0 0,1 0 1 0 0,0 1 0 0 0,1-1 0 0 0,-1 0 0 0 0,1 0 0 0 0,1 1-1 0 0,2-11 1 0 0,22-45 38 0 0,-17 40-37 0 0,11-26-14 0 0,-11 21 4 0 0,15-26 0 0 0,-20 45 10 0 0,0 0 0 0 0,0 1 0 0 0,0 0 0 0 0,1 0 0 0 0,0 0 0 0 0,0 0 0 0 0,1 1 0 0 0,10-8 0 0 0,-13 11 2 0 0,0 0 0 0 0,0 0 1 0 0,1 0-1 0 0,-1 1 0 0 0,1-1 0 0 0,-1 1 0 0 0,1 0 0 0 0,-1 0 0 0 0,1 0 0 0 0,0 1 0 0 0,6-1 0 0 0,-8 1 0 0 0,0 0-1 0 0,0 0 0 0 0,-1 0 1 0 0,1 1-1 0 0,0-1 0 0 0,0 0 1 0 0,0 1-1 0 0,0 0 0 0 0,-1-1 1 0 0,1 1-1 0 0,0 0 0 0 0,-1 0 1 0 0,1 0-1 0 0,-1 0 0 0 0,1 0 1 0 0,-1 0-1 0 0,1 1 0 0 0,-1-1 1 0 0,0 0-1 0 0,1 1 0 0 0,-1-1 1 0 0,0 1-1 0 0,0 0 0 0 0,1 2 1 0 0,4 10-11 0 0,0 0 0 0 0,-1 0 1 0 0,-1 1-1 0 0,4 19 0 0 0,5 63 104 0 0,-9-62-53 0 0,1 12 187 0 0,16 58-1 0 0,-20-102-219 0 0,-1-2-2 0 0,0 1 0 0 0,0-1 0 0 0,0 0 0 0 0,1 0 0 0 0,-1 0-1 0 0,1 1 1 0 0,-1-1 0 0 0,0 0 0 0 0,1 0 0 0 0,0 0 0 0 0,-1 0 0 0 0,1 0-1 0 0,0 0 1 0 0,1 2 0 0 0,-1-5-6 0 0,0 0 0 0 0,0 0 0 0 0,0 0 0 0 0,0 0 0 0 0,-1 1-1 0 0,1-1 1 0 0,-1 0 0 0 0,1 0 0 0 0,-1-1 0 0 0,0-2 0 0 0,1 4-7 0 0,11-76-5 0 0,3 1 1 0 0,32-92-1 0 0,-44 160 3 0 0,0 1-1 0 0,1 0 0 0 0,-1 0 0 0 0,1 0 0 0 0,1 0 0 0 0,-1 1 0 0 0,1 0 1 0 0,11-10-1 0 0,-14 13 5 0 0,0 1 1 0 0,1 0 0 0 0,0 0-1 0 0,-1 0 1 0 0,1 0 0 0 0,0 1 0 0 0,0-1-1 0 0,0 1 1 0 0,0 0 0 0 0,0 0-1 0 0,0 0 1 0 0,1 0 0 0 0,-1 0-1 0 0,0 1 1 0 0,0-1 0 0 0,1 1 0 0 0,-1 0-1 0 0,0 0 1 0 0,0 0 0 0 0,1 1-1 0 0,-1-1 1 0 0,0 1 0 0 0,6 1-1 0 0,-4 0 5 0 0,-1 0-1 0 0,0 1 0 0 0,0-1 0 0 0,-1 1 0 0 0,1-1 0 0 0,0 1 0 0 0,-1 0 1 0 0,0 1-1 0 0,1-1 0 0 0,-1 0 0 0 0,-1 1 0 0 0,1 0 0 0 0,0 0 1 0 0,-1 0-1 0 0,0 0 0 0 0,0 0 0 0 0,0 0 0 0 0,1 6 0 0 0,3 9 10 0 0,-1 1 0 0 0,5 36-1 0 0,-8-46-7 0 0,1 13 2 0 0,1 0 0 0 0,0 0 0 0 0,2 0 0 0 0,15 36 0 0 0,-18-53-83 0 0,-1-1 0 0 0,1 1 0 0 0,1 0 0 0 0,-1-1 0 0 0,1 0 0 0 0,0 0 1 0 0,0 0-1 0 0,1 0 0 0 0,0-1 0 0 0,-1 0 0 0 0,1 1 0 0 0,1-2 0 0 0,-1 1 0 0 0,1-1 0 0 0,-1 0 0 0 0,1 0 1 0 0,0 0-1 0 0,0-1 0 0 0,0 0 0 0 0,0 0 0 0 0,12 2 0 0 0,-14-4-309 0 0,1 1 0 0 0,0-1 0 0 0,0 0 1 0 0,-1 0-1 0 0,1 0 0 0 0,0-1 0 0 0,0 0 0 0 0,-1 0 0 0 0,1 0 1 0 0,6-3-1 0 0,1-1-2461 0 0,-1-1 0 0 0,17-12 0 0 0,-26 17 2528 0 0,16-11-3255 0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4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60 1968 0 0,'0'-2'938'0'0,"1"-1"-1"0"0,-1 1 0 0 0,0 0 1 0 0,0-1-1 0 0,0 1 1 0 0,0 0-1 0 0,0-1 0 0 0,0 1 1 0 0,-1-3-1 0 0,-1-11 5075 0 0,2 18-5703 0 0,-1 0 0 0 0,0 0 0 0 0,0 0 0 0 0,0 0 0 0 0,0-1 0 0 0,-1 1 0 0 0,1 0 0 0 0,0 0 0 0 0,-3 1 0 0 0,-1 4 500 0 0,-2 4-562 0 0,0 1 0 0 0,1-1 1 0 0,1 1-1 0 0,0 0 1 0 0,0 1-1 0 0,1-1 0 0 0,1 1 1 0 0,0 0-1 0 0,1-1 1 0 0,0 1-1 0 0,1 1 1 0 0,1-1-1 0 0,0 0 0 0 0,0 0 1 0 0,1 0-1 0 0,1 0 1 0 0,1 0-1 0 0,6 23 1 0 0,-5-29-251 0 0,0 1 0 0 0,0-1 0 0 0,1 0 0 0 0,0 0 0 0 0,0 0 1 0 0,1-1-1 0 0,-1 1 0 0 0,2-2 0 0 0,-1 1 0 0 0,0 0 1 0 0,1-1-1 0 0,0-1 0 0 0,1 1 0 0 0,-1-1 0 0 0,1 0 1 0 0,-1-1-1 0 0,1 1 0 0 0,0-2 0 0 0,0 1 0 0 0,10 1 0 0 0,-9-2-28 0 0,0-1 0 0 0,-1 0 0 0 0,1 0 0 0 0,0-1 0 0 0,0 0 0 0 0,0-1-1 0 0,-1 0 1 0 0,16-3 0 0 0,-18 2-17 0 0,0 0-1 0 0,1 0 1 0 0,-1-1 0 0 0,0 0-1 0 0,-1 0 1 0 0,1 0-1 0 0,-1-1 1 0 0,1 1 0 0 0,-1-2-1 0 0,0 1 1 0 0,0 0 0 0 0,5-7-1 0 0,-7 6-38 0 0,1 0 0 0 0,-1 0-1 0 0,0-1 1 0 0,-1 1 0 0 0,0-1-1 0 0,1 1 1 0 0,-2-1-1 0 0,1 0 1 0 0,-1 0 0 0 0,0 0-1 0 0,0 0 1 0 0,0 1 0 0 0,-1-2-1 0 0,0-6 1 0 0,-2-12-104 0 0,0 1 0 0 0,-8-28 0 0 0,7 32 233 0 0,-32-126 227 0 0,35 145-249 0 0,0 1 0 0 0,0 0-1 0 0,0-1 1 0 0,0 1 0 0 0,0 0 0 0 0,0-1 0 0 0,0 1-1 0 0,-1 0 1 0 0,1-1 0 0 0,0 1 0 0 0,0 0 0 0 0,0-1-1 0 0,0 1 1 0 0,0 0 0 0 0,-1-1 0 0 0,1 1 0 0 0,0 0-1 0 0,0 0 1 0 0,0-1 0 0 0,-1 1 0 0 0,1 0 0 0 0,0 0-1 0 0,0 0 1 0 0,-1-1 0 0 0,1 1 0 0 0,0 0 0 0 0,-1 0-1 0 0,-2 8 379 0 0,0 24-23 0 0,3-28-359 0 0,0 26 71 0 0,2-1-1 0 0,9 55 1 0 0,-9-70-39 0 0,1 0 0 0 0,1 0 0 0 0,0 0 0 0 0,1-1 0 0 0,1 0 0 0 0,8 16 0 0 0,-10-22-37 0 0,0-1 1 0 0,1 1-1 0 0,0-1 0 0 0,0 0 1 0 0,0 0-1 0 0,1 0 1 0 0,-1-1-1 0 0,1 1 0 0 0,1-2 1 0 0,-1 1-1 0 0,1-1 1 0 0,13 7-1 0 0,-15-9-16 0 0,1 0 0 0 0,-1-1-1 0 0,1 0 1 0 0,-1 0 0 0 0,1 0 0 0 0,-1-1-1 0 0,1 0 1 0 0,0 0 0 0 0,-1 0-1 0 0,1-1 1 0 0,0 0 0 0 0,-1 0 0 0 0,1 0-1 0 0,-1-1 1 0 0,1 1 0 0 0,5-4 0 0 0,-3 1-589 0 0,0 0-1 0 0,0 0 1 0 0,13-10 0 0 0,-14 8-1546 0 0,0 0-1 0 0,-1 0 1 0 0,10-11-1 0 0,-10 9 112 0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5.4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3 208 4209 0 0,'1'-2'1104'0'0,"-1"1"0"0"0,1-1 0 0 0,-1 0 0 0 0,0 1 0 0 0,1-1 1 0 0,-1 1-1 0 0,0-1 0 0 0,0 0 0 0 0,0 1 0 0 0,-1-1 0 0 0,1 1 0 0 0,-1-3 0 0 0,-2-5 106 0 0,4 13-947 0 0,1 0 0 0 0,-1-1 1 0 0,0 1-1 0 0,0 0 0 0 0,0 0 0 0 0,-1 0 0 0 0,1-1 0 0 0,-1 1 0 0 0,0 6 0 0 0,-3 44-40 0 0,0-30 77 0 0,1 5 51 0 0,1 0 0 0 0,4 45 0 0 0,-1-63-274 0 0,-1 0-1 0 0,2-1 1 0 0,0 1-1 0 0,0-1 1 0 0,1 0-1 0 0,0 0 1 0 0,0 0 0 0 0,1 0-1 0 0,1-1 1 0 0,7 11-1 0 0,-6-12-30 0 0,0 1-1 0 0,1-1 0 0 0,0 0 1 0 0,0-1-1 0 0,1 0 0 0 0,0 0 1 0 0,0-1-1 0 0,17 8 0 0 0,-25-13-44 0 0,1 0 0 0 0,-1 0-1 0 0,1-1 1 0 0,-1 1 0 0 0,1 0 0 0 0,-1-1-1 0 0,1 1 1 0 0,0-1 0 0 0,-1 0-1 0 0,1 0 1 0 0,-1 1 0 0 0,1-1-1 0 0,0 0 1 0 0,-1 0 0 0 0,1-1-1 0 0,0 1 1 0 0,-1 0 0 0 0,1 0 0 0 0,-1-1-1 0 0,1 1 1 0 0,-1-1 0 0 0,3 0-1 0 0,-2-1-5 0 0,-1 1-1 0 0,1-1 1 0 0,-1 1-1 0 0,1-1 1 0 0,-1 0-1 0 0,1 1 1 0 0,-1-1-1 0 0,0 0 1 0 0,0 0 0 0 0,0 0-1 0 0,0 0 1 0 0,0 0-1 0 0,-1 0 1 0 0,2-3-1 0 0,0-6-16 0 0,-1 0 0 0 0,1 0 1 0 0,-2 0-1 0 0,0 1 0 0 0,-1-16 0 0 0,-1-5 6 0 0,1 0-1 0 0,5-53 1 0 0,-2 68 11 0 0,0-1 0 0 0,2 1 0 0 0,0 0 1 0 0,1 0-1 0 0,0 0 0 0 0,13-24 0 0 0,-15 35 15 0 0,0 0 0 0 0,1 0 0 0 0,-1 1 0 0 0,1 0 0 0 0,0-1 0 0 0,0 1 0 0 0,0 1-1 0 0,0-1 1 0 0,1 1 0 0 0,0-1 0 0 0,-1 1 0 0 0,1 1 0 0 0,10-5 0 0 0,-13 6-6 0 0,1 0 1 0 0,-1 0 0 0 0,1 1 0 0 0,-1-1 0 0 0,1 1-1 0 0,0-1 1 0 0,-1 1 0 0 0,1 0 0 0 0,0 0 0 0 0,-1 0-1 0 0,1 0 1 0 0,0 1 0 0 0,-1-1 0 0 0,1 1-1 0 0,-1-1 1 0 0,1 1 0 0 0,-1 0 0 0 0,1 0 0 0 0,-1 0-1 0 0,1 0 1 0 0,-1 1 0 0 0,0-1 0 0 0,0 1 0 0 0,1-1-1 0 0,-1 1 1 0 0,0 0 0 0 0,-1 0 0 0 0,1 0-1 0 0,0 0 1 0 0,2 4 0 0 0,2 3 20 0 0,-1 1 1 0 0,0 0-1 0 0,0-1 0 0 0,-1 1 1 0 0,-1 1-1 0 0,1-1 0 0 0,-2 0 0 0 0,3 21 1 0 0,-2 1 173 0 0,-4 53 0 0 0,0 5 113 0 0,1-89-311 0 0,4 34 110 0 0,-4-33-108 0 0,1 0 0 0 0,-1 1 0 0 0,1-1 0 0 0,-1 0 0 0 0,1 0 0 0 0,0 0 0 0 0,0 0 0 0 0,0 0 0 0 0,0 0 0 0 0,0-1 0 0 0,0 1 0 0 0,0 0 0 0 0,3 2 0 0 0,-3-4 1 0 0,-1 1-1 0 0,1-1 0 0 0,-1 0 1 0 0,0 0-1 0 0,1 0 1 0 0,-1 0-1 0 0,0 0 0 0 0,1 0 1 0 0,-1 0-1 0 0,1 0 0 0 0,-1 0 1 0 0,0 0-1 0 0,1 0 1 0 0,-1-1-1 0 0,1 1 0 0 0,-1 0 1 0 0,0 0-1 0 0,1 0 0 0 0,-1 0 1 0 0,0-1-1 0 0,1 1 1 0 0,-1 0-1 0 0,0 0 0 0 0,1-1 1 0 0,-1 1-1 0 0,0 0 0 0 0,0 0 1 0 0,1-1-1 0 0,-1 1 0 0 0,0 0 1 0 0,0-1-1 0 0,0 1 1 0 0,1 0-1 0 0,-1-1 0 0 0,0 1 1 0 0,0-1-1 0 0,0 1 0 0 0,0 0 1 0 0,0-1-1 0 0,9-22-60 0 0,-7 17 27 0 0,10-30-122 0 0,-2 1-1 0 0,-1-2 1 0 0,5-50 0 0 0,6-30-103 0 0,-15 96 239 0 0,2 0 1 0 0,0 0-1 0 0,13-28 0 0 0,-13 35 1 0 0,0 1 0 0 0,1 0 0 0 0,0 1 0 0 0,1 0 0 0 0,17-19 0 0 0,-24 28 19 0 0,1 1 0 0 0,0-1 0 0 0,0 1 0 0 0,0-1 0 0 0,0 1 0 0 0,0 0 0 0 0,1 0 0 0 0,-1 1 0 0 0,0-1 0 0 0,1 1 0 0 0,0-1 0 0 0,-1 1 0 0 0,1 0 0 0 0,0 0 0 0 0,-1 1 0 0 0,1-1 0 0 0,0 1 0 0 0,0 0 0 0 0,0 0 0 0 0,0 0 0 0 0,-1 0 0 0 0,1 1 0 0 0,0 0 0 0 0,0-1 0 0 0,-1 1 0 0 0,1 1 0 0 0,6 2 0 0 0,-4-1 16 0 0,-1 0-1 0 0,0 1 1 0 0,1 0 0 0 0,-1 0 0 0 0,-1 1 0 0 0,1-1-1 0 0,0 1 1 0 0,-1 0 0 0 0,0 0 0 0 0,0 1-1 0 0,-1-1 1 0 0,0 1 0 0 0,5 10 0 0 0,-1 2-6 0 0,0 0 0 0 0,-1 0 0 0 0,4 28 0 0 0,-4-6 17 0 0,1 57 1 0 0,3 31-35 0 0,-7-114-126 0 0,0 0-1 0 0,0-1 0 0 0,1 1 0 0 0,1-1 1 0 0,0 0-1 0 0,14 24 0 0 0,-9-25-1583 0 0,-9-11 1376 0 0,-1 0-1 0 0,1-1 0 0 0,0 1 1 0 0,0-1-1 0 0,0 1 0 0 0,0-1 1 0 0,-1 1-1 0 0,1-1 1 0 0,0 1-1 0 0,0-1 0 0 0,0 0 1 0 0,0 1-1 0 0,0-1 0 0 0,0 0 1 0 0,0 0-1 0 0,0 0 1 0 0,0 0-1 0 0,0 0 0 0 0,0 0 1 0 0,0 0-1 0 0,2-1 0 0 0,4-2-1682 0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6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59 246 512 0 0,'-1'-2'1002'0'0,"0"-1"0"0"0,0 1 0 0 0,-1 0 0 0 0,1 0 0 0 0,-1-1-1 0 0,1 1 1 0 0,-1 0 0 0 0,0 0 0 0 0,0 1 0 0 0,0-1 0 0 0,0 0 0 0 0,-4-2 0 0 0,4 3-148 0 0,-1-1 1 0 0,1 0 0 0 0,-1 0 0 0 0,1 0 0 0 0,0-1-1 0 0,0 1 1 0 0,0 0 0 0 0,-4-6 0 0 0,5 6-775 0 0,0 0 1 0 0,0-1-1 0 0,-1 1 0 0 0,1 0 0 0 0,1-1 1 0 0,-1 1-1 0 0,0-1 0 0 0,1 1 1 0 0,-1-1-1 0 0,1 1 0 0 0,-1-1 1 0 0,1 1-1 0 0,0-1 0 0 0,0 1 1 0 0,1-1-1 0 0,-1 1 0 0 0,0-1 1 0 0,1 1-1 0 0,-1-1 0 0 0,1 1 0 0 0,0-1 1 0 0,0 1-1 0 0,0 0 0 0 0,0-1 1 0 0,0 1-1 0 0,3-4 0 0 0,7-7-45 0 0,0 0 0 0 0,0 1 0 0 0,1 0 0 0 0,1 1-1 0 0,24-17 1 0 0,-31 23-5 0 0,1 1 0 0 0,-1 0 0 0 0,1 1 1 0 0,0-1-1 0 0,0 1 0 0 0,1 1 0 0 0,-1-1 0 0 0,1 1 0 0 0,-1 1 0 0 0,1-1 0 0 0,0 1 0 0 0,0 1 0 0 0,-1-1 0 0 0,14 2 0 0 0,-17 0-8 0 0,0 0 0 0 0,0 0 0 0 0,0 0 0 0 0,0 0 0 0 0,0 1 0 0 0,0-1 0 0 0,-1 1 0 0 0,1 0 0 0 0,0 1 0 0 0,-1-1 0 0 0,0 0 0 0 0,7 7 0 0 0,-6-5-4 0 0,0 1 0 0 0,0 0 0 0 0,0 1 0 0 0,-1-1 0 0 0,0 1 0 0 0,0 0 0 0 0,4 9 0 0 0,-2 2 11 0 0,0 1 1 0 0,-2-1 0 0 0,0 0-1 0 0,-1 1 1 0 0,1 21-1 0 0,-4 5 107 0 0,1-21-67 0 0,0 0 0 0 0,6 44 0 0 0,-5-62-82 0 0,0 0 1 0 0,0 0-1 0 0,1 0 0 0 0,0 0 0 0 0,0 0 0 0 0,0 0 0 0 0,0 0 0 0 0,0-1 1 0 0,1 1-1 0 0,0-1 0 0 0,0 0 0 0 0,0 0 0 0 0,1 0 0 0 0,-1 0 0 0 0,1-1 1 0 0,0 1-1 0 0,0-1 0 0 0,6 4 0 0 0,-7-6-61 0 0,-1 0 1 0 0,1 1-1 0 0,0-1 0 0 0,0-1 1 0 0,0 1-1 0 0,0 0 0 0 0,0-1 1 0 0,0 1-1 0 0,0-1 0 0 0,0 0 1 0 0,0 0-1 0 0,0 0 0 0 0,0 0 1 0 0,1-1-1 0 0,-1 1 0 0 0,0-1 1 0 0,0 0-1 0 0,-1 0 0 0 0,1 0 0 0 0,0 0 1 0 0,0 0-1 0 0,0-1 0 0 0,-1 1 1 0 0,4-3-1 0 0,2-2-1227 0 0,-1 0-1 0 0,0 0 1 0 0,-1 0-1 0 0,0-1 1 0 0,1 1 0 0 0,8-16-1 0 0,-2 4-2452 0 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6.2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 3081 0 0,'-19'0'4537'0'0,"3"0"4289"0"0,6-2-7194 0 0,0 2-976 0 0,4 5-448 0 0,5 2-328 0 0,2 6 120 0 0,5-1 0 0 0,2 0 0 0 0,0 0-344 0 0,-1 0-136 0 0,1-1-80 0 0,1 0-825 0 0,0-1-95 0 0,2 1-160 0 0,0 1-1089 0 0,-1-1 1641 0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3:56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92 3001 0 0,'-3'1'12826'0'0,"3"-1"-12735"0"0,-1 0-1 0 0,1-1 1 0 0,0 1 0 0 0,-1 0 0 0 0,1 0 0 0 0,0 0-1 0 0,-1 0 1 0 0,1 0 0 0 0,0 0 0 0 0,-1 0 0 0 0,1 0 0 0 0,-1 1-1 0 0,1-1 1 0 0,0 0 0 0 0,-1 0 0 0 0,1 0 0 0 0,0 0-1 0 0,-1 0 1 0 0,1 1 0 0 0,0-1 0 0 0,0 0 0 0 0,-1 0-1 0 0,1 0 1 0 0,0 1 0 0 0,-1-1 0 0 0,1 0 0 0 0,0 0 0 0 0,0 1-1 0 0,0-1 1 0 0,-1 0 0 0 0,1 1 0 0 0,0-1 0 0 0,0 0-1 0 0,0 1 1 0 0,0-1 0 0 0,0 0 0 0 0,-1 1 0 0 0,1-1-1 0 0,0 0 1 0 0,0 1 0 0 0,0-1 0 0 0,0 0 0 0 0,0 1 0 0 0,0-1-1 0 0,0 0 1 0 0,0 1 0 0 0,0-1 0 0 0,0 1 0 0 0,1-1-1 0 0,-1 0 1 0 0,0 1 0 0 0,0-1 0 0 0,0 0 0 0 0,0 1-1 0 0,0-1 1 0 0,1 0 0 0 0,-1 1 0 0 0,17 38 1346 0 0,79 161 1703 0 0,-90-188-2991 0 0,0 0 0 0 0,-1 1 0 0 0,-1 0 0 0 0,0 0 1 0 0,3 13-1 0 0,-7-25-148 0 0,0-1 0 0 0,0 0 0 0 0,0 0-1 0 0,0 0 1 0 0,0 0 0 0 0,0 0 0 0 0,0 0 0 0 0,0 1 0 0 0,0-1 0 0 0,0 0 0 0 0,0 0 0 0 0,0 0 0 0 0,0 0 0 0 0,0 0 0 0 0,0 1 0 0 0,0-1 0 0 0,0 0 0 0 0,0 0 0 0 0,0 0 0 0 0,0 0-1 0 0,0 0 1 0 0,0 0 0 0 0,0 1 0 0 0,0-1 0 0 0,-1 0 0 0 0,1 0 0 0 0,0 0 0 0 0,0 0 0 0 0,0 0 0 0 0,0 0 0 0 0,0 0 0 0 0,0 0 0 0 0,0 1 0 0 0,0-1 0 0 0,0 0 0 0 0,-1 0 0 0 0,1 0 0 0 0,0 0-1 0 0,0 0 1 0 0,-6-2-18 0 0,-6-6-3 0 0,8 1 12 0 0,1 0 0 0 0,-1 0 1 0 0,1 0-1 0 0,1 0 0 0 0,-1-1 1 0 0,1 1-1 0 0,1-1 1 0 0,-1 1-1 0 0,0-11 0 0 0,2 6 14 0 0,0 0 0 0 0,0 0 0 0 0,2 0 0 0 0,-1 0 0 0 0,5-16 0 0 0,2 4 3 0 0,0 0-1 0 0,2 1 0 0 0,0 1 0 0 0,1-1 0 0 0,17-23 0 0 0,-23 38-8 0 0,1 0 1 0 0,0 0-1 0 0,1 1 1 0 0,-1-1 0 0 0,1 2-1 0 0,1-1 1 0 0,-1 1-1 0 0,1 0 1 0 0,0 0-1 0 0,13-6 1 0 0,-15 10 10 0 0,-1-1 0 0 0,0 1-1 0 0,1 1 1 0 0,-1-1 0 0 0,1 1 0 0 0,0 0 0 0 0,-1 0 0 0 0,1 0-1 0 0,0 1 1 0 0,-1 0 0 0 0,1 0 0 0 0,0 1 0 0 0,0 0-1 0 0,-1 0 1 0 0,1 0 0 0 0,-1 0 0 0 0,1 1 0 0 0,-1 0 0 0 0,9 4-1 0 0,-3 0 10 0 0,0 1-1 0 0,0 1 0 0 0,-1-1 1 0 0,0 1-1 0 0,-1 1 1 0 0,0 0-1 0 0,0 1 0 0 0,0-1 1 0 0,-2 1-1 0 0,1 1 0 0 0,-1 0 1 0 0,9 17-1 0 0,-4-2-45 0 0,-1 1-1 0 0,-2 0 0 0 0,0 0 1 0 0,7 43-1 0 0,-6-6-72 0 0,-8-44-328 0 0,1 0 0 0 0,1 0 0 0 0,0 0 0 0 0,2 0 0 0 0,8 20 1 0 0,0-20-2293 0 0,-12-18 1835 0 0,0 0 0 0 0,0 0-1 0 0,0 0 1 0 0,0 0 0 0 0,1-1-1 0 0,4 3 1 0 0,3-1-2699 0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13.63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388 77 512 0 0,'-1'-20'992'0'0,"0"15"-23"0"0,1 0-1 0 0,-1 1 1 0 0,-1-1 0 0 0,1 1 0 0 0,-3-6-1 0 0,4 9-677 0 0,-1-1 0 0 0,0 1 0 0 0,1-1 0 0 0,-1 1 0 0 0,0 0 0 0 0,0-1 0 0 0,0 1 0 0 0,0 0 0 0 0,0 0 0 0 0,0 0 0 0 0,0 0 0 0 0,0 0 0 0 0,-1 0 0 0 0,1 0 0 0 0,0 0 0 0 0,-1 1 0 0 0,1-1 0 0 0,0 0 0 0 0,-1 1 0 0 0,1-1 0 0 0,-1 1 0 0 0,1-1-1 0 0,-1 1 1 0 0,1 0 0 0 0,-1 0 0 0 0,1 0 0 0 0,-1-1 0 0 0,1 1 0 0 0,-1 1 0 0 0,1-1 0 0 0,-1 0 0 0 0,1 0 0 0 0,-2 1 0 0 0,-6 2 37 0 0,0 0-1 0 0,1 1 1 0 0,-1 0-1 0 0,1 0 1 0 0,0 1-1 0 0,1 0 1 0 0,-1 0 0 0 0,1 1-1 0 0,0 0 1 0 0,0 0-1 0 0,1 1 1 0 0,-7 8-1 0 0,-5 8 198 0 0,1 1 0 0 0,-20 38 0 0 0,12-14 204 0 0,-26 69-1 0 0,-7 55 478 0 0,52-152-1140 0 0,1 1 0 0 0,1-1-1 0 0,1 1 1 0 0,0 0 0 0 0,2 0-1 0 0,1 0 1 0 0,0 0 0 0 0,2 0-1 0 0,0 0 1 0 0,1 0-1 0 0,1-1 1 0 0,1 1 0 0 0,14 33-1 0 0,-14-43-98 0 0,1 0-1 0 0,0-1 0 0 0,1 0 0 0 0,0 0 0 0 0,1-1 0 0 0,0 0 1 0 0,0 0-1 0 0,1-1 0 0 0,0 0 0 0 0,1 0 0 0 0,0-1 1 0 0,0 0-1 0 0,11 5 0 0 0,-8-6-349 0 0,-1 0-1 0 0,1-1 1 0 0,1 0 0 0 0,21 4 0 0 0,-23-7-546 0 0,1 0 1 0 0,-1-1-1 0 0,1 0 1 0 0,0-1-1 0 0,15-1 1 0 0,-2-4-1571 0 0,-2-4 1161 0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14.0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 84 88 0 0,'-12'-38'6945'0'0,"11"35"-6343"0"0,1 1-1 0 0,-1-1 1 0 0,1 1 0 0 0,0-1-1 0 0,0 1 1 0 0,0 0 0 0 0,0-1-1 0 0,0 1 1 0 0,1-1 0 0 0,-1 1-1 0 0,1-1 1 0 0,-1 1 0 0 0,1 0-1 0 0,1-3 1 0 0,-2 4-487 0 0,1 1 1 0 0,-1-1-1 0 0,0 1 0 0 0,1 0 1 0 0,-1-1-1 0 0,1 1 0 0 0,-1-1 0 0 0,0 1 1 0 0,1 0-1 0 0,-1-1 0 0 0,1 1 1 0 0,-1 0-1 0 0,1 0 0 0 0,0-1 0 0 0,-1 1 1 0 0,1 0-1 0 0,-1 0 0 0 0,1 0 1 0 0,-1 0-1 0 0,1 0 0 0 0,-1 0 1 0 0,1 0-1 0 0,0 0 0 0 0,-1 0 0 0 0,1 0 1 0 0,-1 0-1 0 0,1 0 0 0 0,-1 0 1 0 0,1 0-1 0 0,-1 0 0 0 0,1 1 0 0 0,0-1 1 0 0,-1 0-1 0 0,1 0 0 0 0,-1 1 1 0 0,1-1-1 0 0,-1 0 0 0 0,1 1 0 0 0,17 16 1192 0 0,120 168 1351 0 0,-130-173-2536 0 0,30 45 250 0 0,-9-13-249 0 0,43 51 0 0 0,-54-72-268 0 0,-14-17-423 0 0,1 0 1 0 0,0 0-1 0 0,0 0 1 0 0,0-1 0 0 0,0 0-1 0 0,12 9 1 0 0,-7-10-6636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3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30 512 0 0,'-9'2'512'0'0,"-2"-5"336"0"0,-3-3 2761 0 0,3 2-2465 0 0,3-2-167 0 0,2 0-2362 0 0,2-1 545 0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14.2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397 4 1768 0 0,'-2'-1'589'0'0,"1"0"0"0"0,-1 1 0 0 0,1-1 0 0 0,-1 1 0 0 0,0 0 0 0 0,1 0-1 0 0,-1 0 1 0 0,0-1 0 0 0,1 2 0 0 0,-1-1 0 0 0,0 0 0 0 0,1 0 0 0 0,-1 0 0 0 0,0 1-1 0 0,1-1 1 0 0,-3 2 0 0 0,1-1-90 0 0,0 1 0 0 0,0-1-1 0 0,1 1 1 0 0,-1 0 0 0 0,1 0-1 0 0,0 0 1 0 0,-1 0 0 0 0,-2 4-1 0 0,-2 4 251 0 0,0 0 1 0 0,0 1-1 0 0,-8 17 0 0 0,13-23-231 0 0,-36 80 1583 0 0,22-46-1233 0 0,-22 38-1 0 0,-49 62 407 0 0,40-67-1149 0 0,27-42-156 0 0,-15 26 1 0 0,31-50-88 0 0,1 1 0 0 0,0-1-1 0 0,0 1 1 0 0,1 0 0 0 0,0 0-1 0 0,-2 12 1 0 0,4-18 32 0 0,0 0-1 0 0,0 0 1 0 0,0-1 0 0 0,0 1-1 0 0,-1 0 1 0 0,1 0 0 0 0,0 0-1 0 0,1-1 1 0 0,-1 1 0 0 0,0 0 0 0 0,0 0-1 0 0,0-1 1 0 0,0 1 0 0 0,1 0-1 0 0,-1 0 1 0 0,0-1 0 0 0,1 1-1 0 0,-1 0 1 0 0,0-1 0 0 0,1 1 0 0 0,-1 0-1 0 0,1-1 1 0 0,-1 1 0 0 0,1 0-1 0 0,-1-1 1 0 0,1 1 0 0 0,0-1-1 0 0,-1 1 1 0 0,1-1 0 0 0,0 0 0 0 0,-1 1-1 0 0,1-1 1 0 0,0 0 0 0 0,0 1-1 0 0,-1-1 1 0 0,1 0 0 0 0,0 0-1 0 0,0 1 1 0 0,-1-1 0 0 0,2 0 0 0 0,2 0-752 0 0,-1 0 1 0 0,0-1-1 0 0,1 1 1 0 0,-1-1-1 0 0,0 1 1 0 0,0-1-1 0 0,1 0 1 0 0,4-3-1 0 0,16-7-2364 0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14.51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142 22 1992 0 0,'-3'-2'1708'0'0,"-3"-2"572"0"0,1 1 0 0 0,0 0 0 0 0,-1 1 0 0 0,-10-4 0 0 0,15 6-2089 0 0,0-1 0 0 0,0 1 0 0 0,0 0 0 0 0,0 0 0 0 0,0 0 0 0 0,0-1 0 0 0,0 1 0 0 0,0 0 0 0 0,0 0 0 0 0,0 1 0 0 0,0-1 0 0 0,0 0 0 0 0,0 0 0 0 0,0 0 0 0 0,0 1 0 0 0,0-1 0 0 0,0 0 0 0 0,0 1 0 0 0,0-1 0 0 0,1 1 0 0 0,-1-1 0 0 0,0 1 0 0 0,0 0-1 0 0,0-1 1 0 0,1 1 0 0 0,-1 0 0 0 0,0-1 0 0 0,0 1 0 0 0,1 0 0 0 0,-1 0 0 0 0,1 0 0 0 0,-1 0 0 0 0,1-1 0 0 0,-1 1 0 0 0,1 0 0 0 0,-1 1 0 0 0,-2 11 222 0 0,0 1-1 0 0,1-1 1 0 0,0 0 0 0 0,1 1-1 0 0,0-1 1 0 0,2 19 0 0 0,0-5 8 0 0,-3 9-178 0 0,-2-1 1 0 0,-1 1-1 0 0,-2-1 0 0 0,-15 48 0 0 0,16-59-414 0 0,1 0-1 0 0,1 0 1 0 0,1 1-1 0 0,1-1 0 0 0,2 41 1 0 0,5-49-1173 0 0,0-10-1422 0 0,-5-6 2589 0 0,0 0 1 0 0,0 0 0 0 0,1 0 0 0 0,-1 0 0 0 0,0 0 0 0 0,0 0 0 0 0,0 0 0 0 0,1 0 0 0 0,-1 0 0 0 0,0 0 0 0 0,0 0 0 0 0,0 0 0 0 0,1 0 0 0 0,-1 0-1 0 0,0-1 1 0 0,0 1 0 0 0,0 0 0 0 0,0 0 0 0 0,1 0 0 0 0,-1 0 0 0 0,0 0 0 0 0,0 0 0 0 0,0-1 0 0 0,0 1 0 0 0,0 0 0 0 0,0 0 0 0 0,1 0-1 0 0,-1 0 1 0 0,0-1 0 0 0,0 1 0 0 0,0 0 0 0 0,0 0 0 0 0,0 0 0 0 0,0-1 0 0 0,2-4-3371 0 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14.7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62 0 3481 0 0,'-5'2'2659'0'0,"-1"1"0"0"0,1 0 1 0 0,-8 5-1 0 0,10-5-1774 0 0,-1 0 0 0 0,1 0 0 0 0,0 0 0 0 0,-1 0 0 0 0,-3 7 0 0 0,6-9-765 0 0,0 0 0 0 0,0 1 1 0 0,0-1-1 0 0,1 0 1 0 0,-1 1-1 0 0,0-1 0 0 0,1 1 1 0 0,-1 0-1 0 0,1-1 0 0 0,-1 1 1 0 0,1-1-1 0 0,0 1 0 0 0,-1 0 1 0 0,1-1-1 0 0,0 1 0 0 0,0 0 1 0 0,0-1-1 0 0,1 1 0 0 0,-1 0 1 0 0,0-1-1 0 0,1 1 1 0 0,-1-1-1 0 0,1 1 0 0 0,-1 0 1 0 0,1-1-1 0 0,0 1 0 0 0,-1-1 1 0 0,1 0-1 0 0,0 1 0 0 0,0-1 1 0 0,0 1-1 0 0,0-1 0 0 0,0 0 1 0 0,1 0-1 0 0,-1 0 0 0 0,0 0 1 0 0,2 1-1 0 0,3 3-15 0 0,1-1 0 0 0,-1-1-1 0 0,1 1 1 0 0,0-1 0 0 0,0-1 0 0 0,0 1 0 0 0,0-1-1 0 0,1 0 1 0 0,-1-1 0 0 0,0 1 0 0 0,1-1-1 0 0,-1-1 1 0 0,14 0 0 0 0,7-2-60 0 0,1-1-1 0 0,33-8 1 0 0,-46 8-27 0 0,75-17-22 0 0,103-16-372 0 0,-191 36 275 0 0,1-1 0 0 0,-1 1-1 0 0,0 0 1 0 0,1 0 0 0 0,6 1 0 0 0,-10-1 48 0 0,1 1 1 0 0,-1-1 0 0 0,1 0-1 0 0,-1 0 1 0 0,1 0 0 0 0,-1 0 0 0 0,0 1-1 0 0,1-1 1 0 0,-1 0 0 0 0,1 1-1 0 0,-1-1 1 0 0,0 0 0 0 0,1 1-1 0 0,-1-1 1 0 0,1 0 0 0 0,-1 1-1 0 0,0-1 1 0 0,0 0 0 0 0,1 1-1 0 0,-1-1 1 0 0,0 1 0 0 0,0-1 0 0 0,1 1-1 0 0,-1-1 1 0 0,0 1 0 0 0,0-1-1 0 0,0 1 1 0 0,0-1 0 0 0,0 1-1 0 0,0-1 1 0 0,0 1 0 0 0,0-1-1 0 0,0 1 1 0 0,0-1 0 0 0,0 1 0 0 0,0-1-1 0 0,0 1 1 0 0,0-1 0 0 0,0 1-1 0 0,-1-1 1 0 0,1 1 0 0 0,0-1-1 0 0,0 0 1 0 0,0 1 0 0 0,-1-1-1 0 0,0 1 1 0 0,-1 4-1297 0 0,-1 0 0 0 0,0-1 0 0 0,-1 0 0 0 0,-4 5 0 0 0,8-8 1149 0 0,-15 14-4835 0 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15.47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 45 2857 0 0,'-2'-13'3201'0'0,"1"11"-2312"0"0,1 0 0 0 0,-1-1-1 0 0,1 1 1 0 0,0 0 0 0 0,0-1 0 0 0,0 1 0 0 0,0-5 0 0 0,1 7-777 0 0,-1-1 1 0 0,0 0-1 0 0,0 1 1 0 0,1-1-1 0 0,-1 1 1 0 0,1-1-1 0 0,-1 1 1 0 0,1-1-1 0 0,-1 1 0 0 0,0 0 1 0 0,1-1-1 0 0,0 1 1 0 0,-1-1-1 0 0,1 1 1 0 0,-1 0-1 0 0,1-1 1 0 0,-1 1-1 0 0,1 0 1 0 0,0 0-1 0 0,-1 0 1 0 0,1-1-1 0 0,-1 1 1 0 0,1 0-1 0 0,0 0 1 0 0,-1 0-1 0 0,1 0 1 0 0,0 0-1 0 0,-1 0 1 0 0,1 0-1 0 0,0 0 1 0 0,-1 1-1 0 0,1-1 0 0 0,1 0 1 0 0,16 4 313 0 0,0-1 0 0 0,1 2 0 0 0,-2 1 0 0 0,1 0-1 0 0,-1 1 1 0 0,0 1 0 0 0,0 1 0 0 0,-1 0 0 0 0,0 1 0 0 0,-1 1 0 0 0,0 0 0 0 0,0 1 0 0 0,-1 0-1 0 0,-1 2 1 0 0,0-1 0 0 0,16 24 0 0 0,-20-23-265 0 0,-1-1 0 0 0,-1 1-1 0 0,0 0 1 0 0,0 1 0 0 0,-2 0-1 0 0,0 0 1 0 0,4 19 0 0 0,12 112 521 0 0,-18-124-611 0 0,4 59 80 0 0,-3-1-1 0 0,-7 87 1 0 0,-1-118-158 0 0,-3 1 0 0 0,-1-1 0 0 0,-3 0 0 0 0,-24 71 1 0 0,30-107-65 0 0,-1-1 1 0 0,0 1-1 0 0,0-1 1 0 0,-1-1-1 0 0,-13 17 1 0 0,15-22-516 0 0,0 0 0 0 0,0 0 0 0 0,-1-1 0 0 0,0 0 0 0 0,0 0 0 0 0,-1 0-1 0 0,1-1 1 0 0,-1 0 0 0 0,0 0 0 0 0,-14 5 0 0 0,6-5-1062 0 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18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184 150 512 0 0,'2'-20'598'0'0,"6"-44"1307"0"0,-6 56-1031 0 0,0 1 0 0 0,0 0-1 0 0,0 0 1 0 0,1 0 0 0 0,0 0 0 0 0,7-10-1 0 0,-10 16-785 0 0,0 1-1 0 0,0 0 0 0 0,0-1 0 0 0,1 1 0 0 0,-1 0 1 0 0,0-1-1 0 0,0 1 0 0 0,1 0 0 0 0,-1 0 1 0 0,0-1-1 0 0,0 1 0 0 0,1 0 0 0 0,-1 0 1 0 0,0-1-1 0 0,0 1 0 0 0,1 0 0 0 0,-1 0 1 0 0,0 0-1 0 0,1 0 0 0 0,-1 0 0 0 0,0-1 0 0 0,1 1 1 0 0,-1 0-1 0 0,1 0 0 0 0,4 6 1756 0 0,-3 13-442 0 0,-1-6-1016 0 0,-2-1-1 0 0,0 1 0 0 0,0-1 0 0 0,-1 0 0 0 0,-4 14 0 0 0,-23 60 755 0 0,17-50-814 0 0,-131 389 1457 0 0,134-396-1763 0 0,1 0-1 0 0,1 0 1 0 0,2 1 0 0 0,1 0-1 0 0,-1 55 1 0 0,5-72-147 0 0,1-1 1 0 0,1 1-1 0 0,0 0 1 0 0,0-1-1 0 0,1 0 1 0 0,1 1-1 0 0,0-1 1 0 0,1 0-1 0 0,0-1 0 0 0,1 1 1 0 0,0-1-1 0 0,1 0 1 0 0,0-1-1 0 0,0 0 1 0 0,1 0-1 0 0,14 13 1 0 0,-15-16-649 0 0,1-1 1 0 0,-1 0 0 0 0,1 0 0 0 0,1-1-1 0 0,-1 0 1 0 0,14 6 0 0 0,3-3-1999 0 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19.2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31 169 1000 0 0,'-3'0'950'0'0,"0"0"0"0"0,0 0-1 0 0,0-1 1 0 0,1 1 0 0 0,-1-1-1 0 0,-5-2 1 0 0,7 3-778 0 0,1 0-1 0 0,0 0 1 0 0,-1 0 0 0 0,1 0 0 0 0,0 0-1 0 0,-1-1 1 0 0,1 1 0 0 0,0 0 0 0 0,0 0-1 0 0,-1 0 1 0 0,1-1 0 0 0,0 1 0 0 0,0 0-1 0 0,-1 0 1 0 0,1-1 0 0 0,0 1-1 0 0,0 0 1 0 0,0-1 0 0 0,0 1 0 0 0,0 0-1 0 0,-1-1 1 0 0,1 1 0 0 0,0 0 0 0 0,0-1-1 0 0,0 0-5 0 0,0 1 0 0 0,1-1-1 0 0,-1 0 1 0 0,0 1 0 0 0,1-1-1 0 0,-1 1 1 0 0,0-1 0 0 0,1 0-1 0 0,-1 1 1 0 0,1-1-1 0 0,-1 1 1 0 0,1-1 0 0 0,-1 1-1 0 0,1 0 1 0 0,-1-1 0 0 0,1 1-1 0 0,-1 0 1 0 0,2-1 0 0 0,15-9 1052 0 0,1 0 0 0 0,38-13 1 0 0,-17 8-658 0 0,131-49 339 0 0,-145 57-973 0 0,-1 1 1 0 0,1 1-1 0 0,0 2 1 0 0,0 0-1 0 0,30 1 1 0 0,-48 2-182 0 0,0 1 1 0 0,0 0-1 0 0,12 2 1 0 0,-18-2 81 0 0,1-1 0 0 0,0 1 1 0 0,0 0-1 0 0,0 0 0 0 0,0-1 0 0 0,-1 1 1 0 0,1 0-1 0 0,0 1 0 0 0,-1-1 1 0 0,1 0-1 0 0,-1 0 0 0 0,1 1 0 0 0,-1-1 1 0 0,1 1-1 0 0,-1-1 0 0 0,0 1 0 0 0,2 2 1 0 0,2 12-2075 0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19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338 27 1560 0 0,'0'-1'298'0'0,"1"1"-1"0"0,-1-1 0 0 0,0 0 0 0 0,0 0 1 0 0,0 0-1 0 0,0 0 0 0 0,0 0 0 0 0,0 0 0 0 0,0 1 1 0 0,0-1-1 0 0,0 0 0 0 0,0 0 0 0 0,0 0 1 0 0,-1 0-1 0 0,1 0 0 0 0,0 1 0 0 0,-1-1 1 0 0,1 0-1 0 0,0 0 0 0 0,-1 0 0 0 0,1 1 1 0 0,-1-1-1 0 0,1 0 0 0 0,-1 1 0 0 0,0-2 1 0 0,-1 1 30 0 0,1 1 0 0 0,0-1 1 0 0,-1 1-1 0 0,1-1 1 0 0,-1 1-1 0 0,1-1 1 0 0,-1 1-1 0 0,1 0 1 0 0,0 0-1 0 0,-1-1 1 0 0,1 1-1 0 0,-1 0 1 0 0,-2 1-1 0 0,-3 0 368 0 0,-1 0 0 0 0,1 1 1 0 0,0 0-1 0 0,-14 6 0 0 0,-2 3 95 0 0,0 1 1 0 0,1 1-1 0 0,0 1 0 0 0,-39 33 1 0 0,50-37-584 0 0,1 1 0 0 0,-1 0 0 0 0,2 0 0 0 0,-1 1 0 0 0,2 0 0 0 0,-1 1 0 0 0,2 0 0 0 0,0 0 0 0 0,-11 28 0 0 0,16-34-176 0 0,1-1-1 0 0,-1 0 1 0 0,1 1 0 0 0,0 0 0 0 0,0-1-1 0 0,1 1 1 0 0,0 0 0 0 0,0-1-1 0 0,1 1 1 0 0,0-1 0 0 0,0 1 0 0 0,0 0-1 0 0,1-1 1 0 0,0 0 0 0 0,4 11-1 0 0,-3-12-28 0 0,0 0-1 0 0,0 0 0 0 0,0-1 0 0 0,1 1 0 0 0,0-1 0 0 0,-1 0 0 0 0,1 0 0 0 0,1 0 0 0 0,-1-1 0 0 0,1 1 1 0 0,-1-1-1 0 0,1 0 0 0 0,0 0 0 0 0,0-1 0 0 0,0 1 0 0 0,0-1 0 0 0,1 0 0 0 0,-1-1 0 0 0,7 2 0 0 0,6 0-37 0 0,0-1-1 0 0,1 0 0 0 0,-1-1 0 0 0,1-1 0 0 0,-1-1 0 0 0,1-1 0 0 0,-1 0 0 0 0,0-2 0 0 0,0 0 0 0 0,30-10 0 0 0,-37 9-5 0 0,1 0 0 0 0,0-1 0 0 0,-1 0 0 0 0,0-1 0 0 0,-1 0 0 0 0,1-1 0 0 0,9-9 0 0 0,-13 10 15 0 0,-1 0 0 0 0,0 0 0 0 0,0 0 0 0 0,-1-1 1 0 0,0 0-1 0 0,0 0 0 0 0,-1 0 0 0 0,0 0 0 0 0,0-1 0 0 0,3-13 0 0 0,-6 15 5 0 0,1 0 0 0 0,-2 0 0 0 0,1 0 0 0 0,-1 0 0 0 0,0 0 0 0 0,-1 0 0 0 0,0 0 0 0 0,0 0 0 0 0,0 0 0 0 0,-1 0 0 0 0,0 0 0 0 0,0 0 0 0 0,-1 1 0 0 0,0-1 0 0 0,0 1 0 0 0,0 0 0 0 0,-7-8 0 0 0,2 1 4 0 0,-1 2 0 0 0,-1-1 0 0 0,0 1-1 0 0,0 1 1 0 0,-1 0 0 0 0,0 0-1 0 0,-16-10 1 0 0,20 16 28 0 0,0 0 0 0 0,0 1-1 0 0,0-1 1 0 0,0 1 0 0 0,0 1-1 0 0,0 0 1 0 0,-1 0 0 0 0,1 0 0 0 0,-1 1-1 0 0,0 0 1 0 0,-14 0 0 0 0,19 1 0 0 0,-1 0 1 0 0,0 0-1 0 0,1 1 0 0 0,-1 0 1 0 0,1-1-1 0 0,-1 1 1 0 0,1 1-1 0 0,-1-1 1 0 0,1 0-1 0 0,0 1 1 0 0,0 0-1 0 0,-1 0 0 0 0,1 0 1 0 0,0 0-1 0 0,1 0 1 0 0,-1 1-1 0 0,0-1 1 0 0,1 1-1 0 0,-1-1 0 0 0,1 1 1 0 0,0 0-1 0 0,0 0 1 0 0,0 0-1 0 0,0 1 1 0 0,1-1-1 0 0,-3 7 1 0 0,3-8-11 0 0,0 0 1 0 0,1 1 0 0 0,0-1 0 0 0,-1 0 0 0 0,1 1 0 0 0,0-1 0 0 0,0 0 0 0 0,0 1-1 0 0,0-1 1 0 0,1 1 0 0 0,-1-1 0 0 0,1 0 0 0 0,-1 1 0 0 0,1-1 0 0 0,0 0 0 0 0,0 0 0 0 0,0 1-1 0 0,0-1 1 0 0,0 0 0 0 0,1 0 0 0 0,-1 0 0 0 0,0 0 0 0 0,1-1 0 0 0,0 1 0 0 0,-1 0-1 0 0,1-1 1 0 0,0 1 0 0 0,0-1 0 0 0,2 2 0 0 0,5 3-15 0 0,1 0 0 0 0,0 0 0 0 0,0-1 0 0 0,20 6 1 0 0,-6-2-220 0 0,0-1-1 0 0,0-2 1 0 0,0-1 0 0 0,1 0 0 0 0,0-2 0 0 0,0-1 0 0 0,0-1 0 0 0,25-2 0 0 0,52-10-6409 0 0,-73 6 3057 0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23.74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332 283 512 0 0,'2'-3'595'0'0,"-1"0"-1"0"0,0 0 1 0 0,0 0-1 0 0,0 0 1 0 0,0-1-1 0 0,0 1 0 0 0,-1 0 1 0 0,1-1-1 0 0,-1 1 1 0 0,0-1-1 0 0,0 1 1 0 0,-1-4-1 0 0,1 6-351 0 0,0-1 1 0 0,-1 1-1 0 0,1-1 0 0 0,-1 1 0 0 0,1 0 0 0 0,-1-1 0 0 0,1 1 0 0 0,-1 0 0 0 0,0 0 1 0 0,0-1-1 0 0,1 1 0 0 0,-1 0 0 0 0,0 0 0 0 0,0 0 0 0 0,0 0 0 0 0,0 0 0 0 0,-1 0 1 0 0,1 0-1 0 0,0 0 0 0 0,0 1 0 0 0,-1-1 0 0 0,1 0 0 0 0,0 1 0 0 0,-1-1 0 0 0,1 1 1 0 0,0-1-1 0 0,-1 1 0 0 0,1 0 0 0 0,-3-1 0 0 0,-2 0 96 0 0,0 1-1 0 0,0-1 1 0 0,-1 1 0 0 0,1 0-1 0 0,0 1 1 0 0,0-1-1 0 0,-1 1 1 0 0,1 0 0 0 0,0 1-1 0 0,0 0 1 0 0,0-1 0 0 0,0 2-1 0 0,-7 3 1 0 0,-1 2-70 0 0,1 0 1 0 0,0 1-1 0 0,0 1 0 0 0,1 0 1 0 0,1 1-1 0 0,-1 0 0 0 0,2 0 1 0 0,0 1-1 0 0,0 1 0 0 0,-12 20 1 0 0,10-11-75 0 0,1 0 0 0 0,1 0 0 0 0,1 1 0 0 0,1 1 1 0 0,1-1-1 0 0,-4 27 0 0 0,8-35-159 0 0,1-1-1 0 0,0 1 1 0 0,2-1 0 0 0,-1 1-1 0 0,2 0 1 0 0,0-1 0 0 0,5 23-1 0 0,-5-31-40 0 0,0 0 0 0 0,1 0 0 0 0,0-1 0 0 0,0 1 0 0 0,1-1-1 0 0,0 0 1 0 0,0 0 0 0 0,0 0 0 0 0,0 0 0 0 0,1 0 0 0 0,-1-1-1 0 0,1 1 1 0 0,1-1 0 0 0,-1 0 0 0 0,0 0 0 0 0,1-1 0 0 0,0 1 0 0 0,0-1-1 0 0,0 0 1 0 0,0 0 0 0 0,8 3 0 0 0,4-1-50 0 0,-1-1 0 0 0,1 0 0 0 0,0-1 0 0 0,19 1 0 0 0,70-1-457 0 0,-94-3 449 0 0,13-1-359 0 0,0-1 0 0 0,0 0 0 0 0,0-2 0 0 0,0-1 0 0 0,-1-1-1 0 0,0-1 1 0 0,0-1 0 0 0,0-2 0 0 0,-1 0 0 0 0,-1-1 0 0 0,0-1-1 0 0,0-1 1 0 0,-1-1 0 0 0,36-32 0 0 0,-40 30 377 0 0,-1-1-1 0 0,0-1 1 0 0,-2 0 0 0 0,0-1 0 0 0,21-38-1 0 0,-6-4 212 0 0,-3-2 0 0 0,-3 0 0 0 0,-3-2 0 0 0,14-72 0 0 0,-31 124-85 0 0,0 3 53 0 0,-1 0-1 0 0,0-1 1 0 0,-1 1-1 0 0,0-1 1 0 0,0 0 0 0 0,-2-12-1 0 0,1 22-103 0 0,-1 0 0 0 0,1-1 0 0 0,0 1 1 0 0,-1 0-1 0 0,1 0 0 0 0,-1 0 0 0 0,1 0 0 0 0,-1 0 0 0 0,1 0 0 0 0,-1 0 0 0 0,0 0 1 0 0,0 0-1 0 0,1 0 0 0 0,-1 0 0 0 0,0 0 0 0 0,0 0 0 0 0,0 0 0 0 0,0 1 1 0 0,0-1-1 0 0,0 0 0 0 0,0 1 0 0 0,0-1 0 0 0,0 1 0 0 0,0-1 0 0 0,-1 1 0 0 0,1 0 1 0 0,0-1-1 0 0,0 1 0 0 0,0 0 0 0 0,-1 0 0 0 0,1 0 0 0 0,0 0 0 0 0,0 0 0 0 0,0 0 1 0 0,-1 0-1 0 0,1 0 0 0 0,-2 1 0 0 0,-3 0 112 0 0,-1 0-1 0 0,1 1 1 0 0,-1 0 0 0 0,1 0-1 0 0,-10 6 1 0 0,-9 5 17 0 0,0 2 0 0 0,1 1 0 0 0,1 1-1 0 0,1 1 1 0 0,0 1 0 0 0,1 1 0 0 0,2 0 0 0 0,-20 26-1 0 0,-13 26 69 0 0,-54 100-1 0 0,15-24-73 0 0,52-91-129 0 0,-27 42 104 0 0,57-83-126 0 0,0 1 0 0 0,1 0-1 0 0,1 1 1 0 0,-6 20-1 0 0,10-26-25 0 0,1 0 0 0 0,1 1 0 0 0,-1-1 0 0 0,2 0 0 0 0,0 1 0 0 0,1-1 0 0 0,0 0 0 0 0,0 1 0 0 0,1-1 0 0 0,1 0 0 0 0,0 0 0 0 0,1 0 0 0 0,0-1 0 0 0,1 1 0 0 0,0-1 0 0 0,1 0 0 0 0,0 0 0 0 0,1-1 0 0 0,0 0 0 0 0,1 0 0 0 0,0-1 0 0 0,0 1 0 0 0,1-2 0 0 0,0 1 0 0 0,1-1 0 0 0,-1-1 0 0 0,1 0 0 0 0,17 9 0 0 0,-9-8-445 0 0,0 0 0 0 0,0-1 0 0 0,25 5 0 0 0,25 1-5250 0 0,-44-9 3847 0 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42.86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25 103 512 0 0,'0'-10'1171'0'0,"0"1"-1"0"0,0-1 1 0 0,2 1 0 0 0,-1-1-1 0 0,1 1 1 0 0,0 0-1 0 0,1 0 1 0 0,4-11 0 0 0,-1 12 756 0 0,-4 12 148 0 0,-2 14-164 0 0,-9 24-1595 0 0,-31 193 2393 0 0,40-233-2761 0 0,-1 0 0 0 0,1 0 1 0 0,0 1-1 0 0,0-1 0 0 0,0 0 0 0 0,1 0 1 0 0,-1 1-1 0 0,1-1 0 0 0,-1 0 1 0 0,1 0-1 0 0,-1 0 0 0 0,1 1 1 0 0,0-1-1 0 0,0 0 0 0 0,0 0 0 0 0,1 0 1 0 0,-1-1-1 0 0,2 3 0 0 0,-2-2-19 0 0,1-1 0 0 0,-1 0 0 0 0,1 0 0 0 0,-1 0 0 0 0,1 0 0 0 0,0 0 0 0 0,-1-1 0 0 0,1 1 0 0 0,0 0 0 0 0,0-1 0 0 0,-1 1 0 0 0,1-1 0 0 0,0 0 0 0 0,0 0 0 0 0,0 0-1 0 0,0 0 1 0 0,-1 0 0 0 0,1 0 0 0 0,0 0 0 0 0,0 0 0 0 0,0-1 0 0 0,3 0 0 0 0,2-2-1281 0 0,1 0 1 0 0,-1 0-1 0 0,10-6 0 0 0,-7 3-845 0 0,10-5-110 0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43.0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54 2857 0 0,'9'-18'10014'0'0,"-7"16"-9691"0"0,0 0-1 0 0,0-1 1 0 0,1 1-1 0 0,-1 0 1 0 0,1 0-1 0 0,-1 1 1 0 0,1-1-1 0 0,0 0 1 0 0,0 1-1 0 0,-1 0 1 0 0,1 0-1 0 0,6-2 1 0 0,0 0-659 0 0,16-4 166 0 0,-8 5-6522 0 0,-11 2 3099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4.2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87 163 8 0 0,'-21'-34'2667'0'0,"17"28"-1185"0"0,0 0 1 0 0,-1 0-1 0 0,0 0 0 0 0,0 0 1 0 0,-1 1-1 0 0,0 0 0 0 0,1 0 1 0 0,-2 1-1 0 0,-11-8 0 0 0,17 12-957 0 0,6 3 252 0 0,3 4-696 0 0,-1 0 0 0 0,0 0 0 0 0,0 0 0 0 0,0 1 0 0 0,-1 0 0 0 0,9 16 0 0 0,-2 0 63 0 0,13 32 0 0 0,-10-19 202 0 0,13 34 876 0 0,-27-65-1116 0 0,0-2-38 0 0,-1 0 0 0 0,0 0 0 0 0,0 0 1 0 0,0 0-1 0 0,1 8 0 0 0,-2-12-63 0 0,0 0-1 0 0,-1 1 1 0 0,1-1 0 0 0,0 0-1 0 0,0 1 1 0 0,0-1 0 0 0,-1 0-1 0 0,1 1 1 0 0,0-1 0 0 0,0 0-1 0 0,-1 0 1 0 0,1 1 0 0 0,0-1-1 0 0,-1 0 1 0 0,1 0 0 0 0,0 0-1 0 0,-1 0 1 0 0,1 1 0 0 0,0-1-1 0 0,-1 0 1 0 0,1 0 0 0 0,0 0-1 0 0,-1 0 1 0 0,1 0 0 0 0,0 0-1 0 0,-1 0 1 0 0,1 0 0 0 0,0 0-1 0 0,-1 0 1 0 0,1 0 0 0 0,-1 0-1 0 0,1 0 1 0 0,0 0 0 0 0,-1 0-1 0 0,1 0 1 0 0,0 0 0 0 0,-1-1 0 0 0,1 1-1 0 0,0 0 1 0 0,-1 0 0 0 0,1 0-1 0 0,0-1 1 0 0,0 1 0 0 0,-1 0-1 0 0,1-1 1 0 0,-16-10 48 0 0,14 8-45 0 0,0 0 0 0 0,0-1 0 0 0,0 1-1 0 0,1 0 1 0 0,-1-1 0 0 0,1 1 0 0 0,0-1 0 0 0,0 0 0 0 0,0 1 0 0 0,0-1-1 0 0,0 0 1 0 0,1 1 0 0 0,0-1 0 0 0,0 0 0 0 0,0 0 0 0 0,1-4 0 0 0,1-7 32 0 0,0 1 1 0 0,9-26 0 0 0,-4 17-30 0 0,2-1-1 0 0,1 1 1 0 0,12-21-1 0 0,-16 34-22 0 0,0 0 0 0 0,0 1 0 0 0,1-1 0 0 0,0 2 0 0 0,1-1 0 0 0,0 1 0 0 0,0 0-1 0 0,17-12 1 0 0,-22 18 12 0 0,0 0 0 0 0,1 0-1 0 0,-1 1 1 0 0,0-1 0 0 0,1 1-1 0 0,-1 0 1 0 0,1 0-1 0 0,-1 0 1 0 0,1 0 0 0 0,0 0-1 0 0,-1 1 1 0 0,1 0 0 0 0,0-1-1 0 0,-1 2 1 0 0,1-1-1 0 0,0 0 1 0 0,-1 1 0 0 0,1-1-1 0 0,-1 1 1 0 0,1 0 0 0 0,-1 0-1 0 0,1 1 1 0 0,-1-1-1 0 0,1 1 1 0 0,-1-1 0 0 0,0 1-1 0 0,0 0 1 0 0,5 4 0 0 0,-1 0 2 0 0,0 1 1 0 0,-1 0 0 0 0,0 0 0 0 0,0 0 0 0 0,0 1-1 0 0,-1 0 1 0 0,0 0 0 0 0,-1 0 0 0 0,1 0 0 0 0,2 11-1 0 0,2 4 41 0 0,-1 0-1 0 0,-2 1 0 0 0,0 0 0 0 0,3 26 0 0 0,-9-44-40 0 0,0-1 0 0 0,1 0 1 0 0,0 0-1 0 0,0 0 0 0 0,1-1 0 0 0,3 9 0 0 0,-5-12-20 0 0,1 0 0 0 0,-1 0 0 0 0,1 0 1 0 0,0-1-1 0 0,-1 1 0 0 0,1 0 0 0 0,0 0 0 0 0,0-1 0 0 0,0 1 0 0 0,-1 0 1 0 0,1-1-1 0 0,0 1 0 0 0,0-1 0 0 0,0 1 0 0 0,0-1 0 0 0,0 1 0 0 0,0-1 1 0 0,0 0-1 0 0,0 1 0 0 0,0-1 0 0 0,0 0 0 0 0,1 0 0 0 0,-1 0 0 0 0,0 0 1 0 0,0 0-1 0 0,0 0 0 0 0,0 0 0 0 0,0 0 0 0 0,0-1 0 0 0,0 1 0 0 0,0 0 1 0 0,0 0-1 0 0,0-1 0 0 0,0 1 0 0 0,0-1 0 0 0,0 1 0 0 0,0-1 0 0 0,1-1 1 0 0,14-6-1944 0 0,-1-1-1 0 0,0 0 1 0 0,27-24 0 0 0,-25 18-377 0 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43.39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569 37 1664 0 0,'0'-2'454'0'0,"-1"0"-1"0"0,1 1 0 0 0,0-1 0 0 0,-1 0 0 0 0,0 0 0 0 0,1 1 1 0 0,-1-1-1 0 0,0 0 0 0 0,0 1 0 0 0,0-1 0 0 0,0 1 0 0 0,0-1 1 0 0,0 1-1 0 0,0 0 0 0 0,0-1 0 0 0,-1 1 0 0 0,1 0 0 0 0,-2-1 1 0 0,1 1-86 0 0,0 0 1 0 0,0 0 0 0 0,0 0-1 0 0,-1 0 1 0 0,1 1 0 0 0,0-1-1 0 0,0 1 1 0 0,-1-1 0 0 0,1 1-1 0 0,0 0 1 0 0,-1 0 0 0 0,-2 0-1 0 0,-5 2 321 0 0,-1 0 0 0 0,1 1 0 0 0,0-1 0 0 0,-19 10 0 0 0,4-1-272 0 0,1 1 0 0 0,0 1 0 0 0,1 2 0 0 0,1 0 0 0 0,0 1 0 0 0,1 2 1 0 0,1 0-1 0 0,1 1 0 0 0,0 0 0 0 0,2 2 0 0 0,-26 38 0 0 0,19-20-230 0 0,2 1 0 0 0,2 0 0 0 0,1 2 0 0 0,3 0 0 0 0,1 1 1 0 0,-11 54-1 0 0,17-53-169 0 0,1 0 0 0 0,3 0 1 0 0,0 49-1 0 0,5-61-102 0 0,2 0 0 0 0,1 1-1 0 0,2-1 1 0 0,1-1 0 0 0,11 35 0 0 0,-13-53-120 0 0,1 0 0 0 0,0 1 0 0 0,1-2 1 0 0,1 1-1 0 0,16 23 0 0 0,-18-29-95 0 0,1-1-1 0 0,0 1 0 0 0,0-1 1 0 0,0-1-1 0 0,1 1 1 0 0,0-1-1 0 0,0 0 1 0 0,1 0-1 0 0,-1-1 1 0 0,1 0-1 0 0,10 3 1 0 0,-6-3-1263 0 0,1 0 0 0 0,-1-1 0 0 0,21 2 0 0 0,4-2-2190 0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44.3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37 367 528 0 0,'-3'-17'2735'0'0,"1"0"-1"0"0,1 0 1 0 0,2-24 0 0 0,-1 13 1528 0 0,-1 49 1926 0 0,-2 72-5240 0 0,-10 67 344 0 0,6-89-859 0 0,2-13-251 0 0,3 1 0 0 0,6 71 0 0 0,-3-124-175 0 0,-1 0 1 0 0,1-1-1 0 0,0 1 1 0 0,1 0-1 0 0,-1-1 1 0 0,1 1-1 0 0,0-1 1 0 0,5 9-1 0 0,-7-14-8 0 0,0 0 0 0 0,0 0 0 0 0,0 0 0 0 0,0 0 0 0 0,0 0 0 0 0,0 0 1 0 0,0 0-1 0 0,0 0 0 0 0,0 1 0 0 0,0-1 0 0 0,1 0 0 0 0,-1 0 0 0 0,0 0 0 0 0,0 0 0 0 0,0 0 0 0 0,0 0 0 0 0,0 0 0 0 0,0 0 0 0 0,0 0 0 0 0,0 0 0 0 0,1 0 1 0 0,-1 0-1 0 0,0 0 0 0 0,0 0 0 0 0,0 0 0 0 0,0 0 0 0 0,0 0 0 0 0,0 0 0 0 0,0 0 0 0 0,1 0 0 0 0,-1 0 0 0 0,0 0 0 0 0,0 0 0 0 0,0 0 0 0 0,0 0 0 0 0,0 0 1 0 0,0 0-1 0 0,0 0 0 0 0,0-1 0 0 0,0 1 0 0 0,1 0 0 0 0,-1 0 0 0 0,0 0 0 0 0,4-6-8 0 0,3-13-17 0 0,-6 16 22 0 0,4-14-18 0 0,0 0 1 0 0,-1 0-1 0 0,-1 0 1 0 0,1-31-1 0 0,-6-72-1 0 0,0 4 51 0 0,3 99-38 0 0,14-197-17 0 0,-10 174 50 0 0,2 1 0 0 0,2 0 0 0 0,18-52 0 0 0,-25 86-21 0 0,1-1-1 0 0,0 1 1 0 0,0 0-1 0 0,0-1 1 0 0,0 1 0 0 0,1 1-1 0 0,0-1 1 0 0,0 0-1 0 0,0 1 1 0 0,1 0 0 0 0,8-7-1 0 0,-11 10 0 0 0,1-1 0 0 0,-1 1 0 0 0,0-1 0 0 0,1 1 0 0 0,-1 0 0 0 0,1 0 0 0 0,-1 0 0 0 0,1 1 0 0 0,-1-1 0 0 0,1 1 0 0 0,0-1 0 0 0,-1 1 0 0 0,1 0 0 0 0,0 0 0 0 0,-1 0 0 0 0,1 0 0 0 0,0 1 0 0 0,-1-1 0 0 0,1 1 0 0 0,-1-1 0 0 0,1 1 0 0 0,-1 0 0 0 0,1 0 0 0 0,-1 0 0 0 0,1 0 0 0 0,-1 1 0 0 0,0-1 0 0 0,1 0 0 0 0,1 3 0 0 0,4 3-3 0 0,-1 0 0 0 0,0 1 0 0 0,0 0 1 0 0,-1 0-1 0 0,0 0 0 0 0,0 1 0 0 0,6 14 0 0 0,26 70 9 0 0,-33-80-8 0 0,12 41 68 0 0,16 79 0 0 0,-1 59 62 0 0,-30-175-123 0 0,2 20 18 0 0,-3-24-49 0 0,0-1 0 0 0,1 0 0 0 0,0 1 0 0 0,1-1 0 0 0,0 0 0 0 0,10 21-1 0 0,-13-32-29 0 0,1 0-1 0 0,-1 0 0 0 0,0 0 0 0 0,1 0 0 0 0,-1 0 0 0 0,1-1 0 0 0,-1 1 0 0 0,1 0 0 0 0,-1-1 1 0 0,1 1-1 0 0,0 0 0 0 0,-1-1 0 0 0,1 1 0 0 0,0 0 0 0 0,0-1 0 0 0,-1 1 0 0 0,1-1 0 0 0,0 0 1 0 0,0 1-1 0 0,0-1 0 0 0,0 0 0 0 0,-1 1 0 0 0,1-1 0 0 0,0 0 0 0 0,0 0 0 0 0,0 0 0 0 0,0 1 1 0 0,0-1-1 0 0,0 0 0 0 0,0-1 0 0 0,0 1 0 0 0,0 0 0 0 0,-1 0 0 0 0,1 0 0 0 0,2-1 0 0 0,-2 0-551 0 0,1 0-1 0 0,-1 0 0 0 0,0 0 0 0 0,1 0 0 0 0,-1 0 1 0 0,0 0-1 0 0,0-1 0 0 0,0 1 0 0 0,0 0 0 0 0,0-1 0 0 0,0 1 1 0 0,0-1-1 0 0,0 1 0 0 0,0-1 0 0 0,-1 1 0 0 0,1-1 1 0 0,-1 0-1 0 0,1-3 0 0 0,1-4-1563 0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44.50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4 100 3657 0 0,'-2'-3'3529'0'0,"2"3"-3176"0"0,0 0 0 0 0,0-1 0 0 0,0 1 0 0 0,-1 0-1 0 0,1-1 1 0 0,0 1 0 0 0,0 0 0 0 0,0-1 0 0 0,0 1 0 0 0,0 0 0 0 0,0-1 0 0 0,0 1 0 0 0,0 0 0 0 0,0-1 0 0 0,0 1-1 0 0,0 0 1 0 0,0-1 0 0 0,0 1 0 0 0,0 0 0 0 0,1-1 0 0 0,8-5 2872 0 0,15 0-2079 0 0,89-4 1772 0 0,76-9-2490 0 0,-181 18-586 0 0,156-22 156 0 0,-57 2-7668 0 0,-92 18 5477 0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44.8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66 2417 0 0,'2'-5'1180'0'0,"-1"1"1"0"0,1-1-1 0 0,0 1 1 0 0,0 0 0 0 0,0 0-1 0 0,1 0 1 0 0,4-6-1 0 0,-5 8-919 0 0,1-1-1 0 0,-1 1 1 0 0,1 0-1 0 0,-1 1 1 0 0,1-1-1 0 0,0 0 1 0 0,0 1-1 0 0,0-1 1 0 0,0 1-1 0 0,0 0 1 0 0,6-1-1 0 0,0 0 194 0 0,-1 1-1 0 0,1 0 1 0 0,0 0-1 0 0,-1 1 1 0 0,1 1-1 0 0,0-1 1 0 0,-1 1-1 0 0,1 1 1 0 0,8 2 0 0 0,13 4 377 0 0,33 16 0 0 0,-54-21-646 0 0,16 7 66 0 0,0 1 0 0 0,-1 1 0 0 0,-1 2 1 0 0,0 0-1 0 0,-1 1 0 0 0,0 1 0 0 0,-2 1 0 0 0,32 33 0 0 0,-34-31-155 0 0,-2 1 1 0 0,0 1-1 0 0,-1 1 0 0 0,-1 0 0 0 0,16 34 0 0 0,-22-36-79 0 0,0 1-1 0 0,-1 0 1 0 0,-1 0-1 0 0,-1 1 1 0 0,-1 0-1 0 0,2 41 1 0 0,-4-13-11 0 0,-3-1 0 0 0,-1 0 0 0 0,-3 0 0 0 0,-12 52-1 0 0,10-72-46 0 0,0-1 0 0 0,-3-1-1 0 0,0 0 1 0 0,-1 0-1 0 0,-2-1 1 0 0,-1 0 0 0 0,-1-1-1 0 0,-24 32 1 0 0,2-14-720 0 0,-55 53 0 0 0,-5-14-5866 0 0,77-67 4796 0 0,6-4 98 0 0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4:45.38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63 31 512 0 0,'1'0'517'0'0,"-1"-1"0"0"0,1 0 0 0 0,-1 1 0 0 0,0-1 0 0 0,1 1 0 0 0,-1-1 0 0 0,0 0 0 0 0,0 1 0 0 0,1-1 0 0 0,-1 0 0 0 0,0 1 0 0 0,0-1 0 0 0,0 0 0 0 0,0 1-1 0 0,0-1 1 0 0,0 0 0 0 0,0 0 0 0 0,0 1 0 0 0,0-1 0 0 0,0 0 0 0 0,0 1 0 0 0,-1-1 0 0 0,1 0 0 0 0,0 1 0 0 0,0-1 0 0 0,-1 0 0 0 0,1 0 0 0 0,-1 0-75 0 0,0 0 1 0 0,0 1-1 0 0,0-1 1 0 0,0 0-1 0 0,-1 0 1 0 0,1 1-1 0 0,0-1 1 0 0,0 0-1 0 0,0 1 0 0 0,-1-1 1 0 0,1 1-1 0 0,0 0 1 0 0,-2-1-1 0 0,-1 0-118 0 0,-1 0-1 0 0,1 1 0 0 0,0 0 0 0 0,-1 0 1 0 0,1 0-1 0 0,-1 0 0 0 0,1 1 0 0 0,-5 0 0 0 0,6 1-1259 0 0,7-1-535 0 0,8-1-1884 0 0,-1-1-458 0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17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20 133 512 0 0,'-4'-10'677'0'0,"0"-3"257"0"0,-6-24 0 0 0,10 33-299 0 0,-1 0-1 0 0,1 0 1 0 0,0 0-1 0 0,0 0 1 0 0,0 0-1 0 0,1-4 1 0 0,7-16 3076 0 0,-7 23-3438 0 0,-1 0-1 0 0,1 0 1 0 0,-1 0 0 0 0,1 0-1 0 0,-1 0 1 0 0,1 0-1 0 0,-1 0 1 0 0,1 0-1 0 0,0 1 1 0 0,-1-1-1 0 0,1 0 1 0 0,0 0-1 0 0,0 1 1 0 0,0-1-1 0 0,0 0 1 0 0,0 1-1 0 0,-1-1 1 0 0,1 1-1 0 0,2-1 1 0 0,-2 1-178 0 0,0 0-1 0 0,-1 1 1 0 0,1-1-1 0 0,-1 1 1 0 0,1-1 0 0 0,0 1-1 0 0,-1-1 1 0 0,1 1 0 0 0,-1-1-1 0 0,1 1 1 0 0,-1 0 0 0 0,1-1-1 0 0,-1 1 1 0 0,0 0 0 0 0,1-1-1 0 0,-1 1 1 0 0,0 0 0 0 0,0-1-1 0 0,1 1 1 0 0,-1 0-1 0 0,0 0 1 0 0,0-1 0 0 0,0 1-1 0 0,0 1 1 0 0,3 22 757 0 0,-3-22-772 0 0,2 31 793 0 0,-7 53 1 0 0,1-3-273 0 0,5 18-200 0 0,3 0-1 0 0,37 200 0 0 0,-29-249-425 0 0,2 1 1 0 0,27 65-1 0 0,-40-110-569 0 0,-7-13 34 0 0,-9-13-457 0 0,-20-22-3949 0 0,22 26 493 0 0,-14-19 0 0 0,15 15 2259 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17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125 352 1032 0 0,'-32'-14'3283'0'0,"22"10"-2269"0"0,0 0 0 0 0,0-1 0 0 0,0 0 0 0 0,-16-12 0 0 0,24 15-870 0 0,-1 0 0 0 0,1 0-1 0 0,0-1 1 0 0,0 1-1 0 0,0 0 1 0 0,0-1 0 0 0,1 0-1 0 0,-1 1 1 0 0,1-1 0 0 0,-1 0-1 0 0,1 0 1 0 0,0 0 0 0 0,0 0-1 0 0,0 0 1 0 0,0 0 0 0 0,1 0-1 0 0,0 0 1 0 0,-1 0-1 0 0,1 0 1 0 0,0 0 0 0 0,1-6-1 0 0,0 1-71 0 0,1 1 0 0 0,0-1 0 0 0,0 1 0 0 0,1-1 0 0 0,0 1 0 0 0,0 0 0 0 0,1 0 0 0 0,0 0 0 0 0,0 0 0 0 0,1 1 0 0 0,0 0 0 0 0,0 0 0 0 0,0 0-1 0 0,10-8 1 0 0,-1 2-36 0 0,1 0 0 0 0,1 1 0 0 0,0 1 0 0 0,0 0 0 0 0,19-7 0 0 0,-11 6-12 0 0,0 2-1 0 0,1 1 1 0 0,0 1-1 0 0,1 1 0 0 0,0 1 1 0 0,0 1-1 0 0,0 2 1 0 0,41 0-1 0 0,-58 3-22 0 0,0 0 0 0 0,0 1 0 0 0,0-1 0 0 0,0 2 0 0 0,0-1 0 0 0,0 1 1 0 0,0 1-1 0 0,-1-1 0 0 0,0 2 0 0 0,0-1 0 0 0,0 1 0 0 0,0 0 0 0 0,-1 1 0 0 0,1-1 0 0 0,-1 2 0 0 0,-1-1 0 0 0,1 1 0 0 0,-1 0 0 0 0,-1 0 0 0 0,1 0 1 0 0,-1 1-1 0 0,5 9 0 0 0,-5-5 2 0 0,1-1 1 0 0,-2 1 0 0 0,1-1 0 0 0,-2 1 0 0 0,0 1-1 0 0,0-1 1 0 0,-1 0 0 0 0,0 1 0 0 0,-1-1 0 0 0,-1 1-1 0 0,0-1 1 0 0,-1 1 0 0 0,0-1 0 0 0,-1 1 0 0 0,-6 22-1 0 0,0-10 46 0 0,-2-1 0 0 0,-1 1 0 0 0,-22 36 0 0 0,-52 61 206 0 0,34-63-86 0 0,33-39 134 0 0,1 1 0 0 0,-28 42 0 0 0,44-60-274 0 0,0-1-1 0 0,0 0 1 0 0,0 0 0 0 0,0 1 0 0 0,1-1 0 0 0,-1 1 0 0 0,1-1 0 0 0,-1 0 0 0 0,1 1-1 0 0,0-1 1 0 0,0 1 0 0 0,0-1 0 0 0,0 1 0 0 0,0-1 0 0 0,1 5 0 0 0,0-3-7 0 0,1 0 1 0 0,-1-1-1 0 0,1 1 1 0 0,0 0-1 0 0,0 0 1 0 0,0-1-1 0 0,0 1 1 0 0,5 4-1 0 0,0-1 8 0 0,-1 0 0 0 0,1-1 0 0 0,0 0 0 0 0,1-1 0 0 0,-1 1 0 0 0,1-2 0 0 0,15 8 0 0 0,36 14-43 0 0,57 23-186 0 0,-101-44-50 0 0,-1 0 1 0 0,1-2-1 0 0,27 4 0 0 0,17-6-3728 0 0,-38-2 1498 0 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0.9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67 210 512 0 0,'-17'-9'4598'0'0,"6"4"-488"0"0,4 1 1703 0 0,30 19-2595 0 0,-10-10-3132 0 0,-1-2 0 0 0,1 1 0 0 0,-1-2 0 0 0,1 0 0 0 0,0 0 0 0 0,0-1 0 0 0,0-1 0 0 0,0 0 0 0 0,0-1 0 0 0,0 0 0 0 0,-1-1 0 0 0,22-6 0 0 0,-3-1-60 0 0,0-2 0 0 0,-1-2 0 0 0,54-29 0 0 0,-78 38-19 0 0,0 1-1 0 0,0-1 0 0 0,0-1 1 0 0,-1 1-1 0 0,1-1 0 0 0,-1 0 1 0 0,5-6-1 0 0,-9 10-6 0 0,0 0 1 0 0,-1-1-1 0 0,1 1 1 0 0,0 0-1 0 0,0 0 0 0 0,0-1 1 0 0,-1 1-1 0 0,1 0 1 0 0,-1-1-1 0 0,1 1 0 0 0,-1-1 1 0 0,0 1-1 0 0,1-1 0 0 0,-1 1 1 0 0,0 0-1 0 0,0-1 1 0 0,0 1-1 0 0,0-1 0 0 0,0 1 1 0 0,-1-1-1 0 0,1 1 1 0 0,0-1-1 0 0,0 1 0 0 0,-1-1 1 0 0,1 1-1 0 0,-1 0 1 0 0,0-1-1 0 0,1 1 0 0 0,-1 0 1 0 0,0-1-1 0 0,0 1 1 0 0,0 0-1 0 0,0 0 0 0 0,0 0 1 0 0,0 0-1 0 0,0 0 1 0 0,0 0-1 0 0,0 0 0 0 0,0 0 1 0 0,-2-1-1 0 0,-6-4 7 0 0,0 1-1 0 0,-1 0 0 0 0,1 0 1 0 0,-1 1-1 0 0,0 0 1 0 0,0 1-1 0 0,0 0 0 0 0,0 0 1 0 0,-1 1-1 0 0,1 1 1 0 0,-1 0-1 0 0,0 0 0 0 0,1 1 1 0 0,-1 0-1 0 0,1 1 1 0 0,-1 0-1 0 0,0 1 0 0 0,1 0 1 0 0,0 1-1 0 0,0 0 1 0 0,0 0-1 0 0,0 1 0 0 0,0 0 1 0 0,-14 9-1 0 0,8-2 117 0 0,-1 0 0 0 0,1 2 0 0 0,1 0 0 0 0,0 0 0 0 0,1 1 1 0 0,1 1-1 0 0,0 1 0 0 0,1 0 0 0 0,1 0 0 0 0,-18 35 0 0 0,26-46-111 0 0,0 1 0 0 0,0 0 0 0 0,1 0 0 0 0,0 0 0 0 0,0 0 0 0 0,0 0 0 0 0,1 0 0 0 0,0 1 0 0 0,0-1 0 0 0,1 1 0 0 0,0-1 0 0 0,0 0 1 0 0,0 1-1 0 0,1-1 0 0 0,0 0 0 0 0,0 1 0 0 0,1-1 0 0 0,-1 0 0 0 0,1 0 0 0 0,1 0 0 0 0,-1 0 0 0 0,1 0 0 0 0,0-1 0 0 0,0 1 0 0 0,1-1 0 0 0,5 7 0 0 0,1-1-77 0 0,1 0 0 0 0,1 0 0 0 0,-1-1 0 0 0,2-1 0 0 0,-1 0 0 0 0,1-1 0 0 0,1 0 0 0 0,-1-1 0 0 0,1 0 0 0 0,0-2 0 0 0,1 1 0 0 0,0-2 0 0 0,20 5 0 0 0,-6-4-709 0 0,1-1 0 0 0,-1-2 0 0 0,1 0 0 0 0,0-2 0 0 0,-1-2 0 0 0,32-4 0 0 0,-8-3-594 0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1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8 223 512 0 0,'-4'-53'4040'0'0,"2"44"-3168"0"0,1 0 0 0 0,0-1 0 0 0,1 1 0 0 0,0-1 1 0 0,1 1-1 0 0,-1-1 0 0 0,2 1 0 0 0,-1 0 0 0 0,1 0 0 0 0,4-11 1 0 0,-3 14-674 0 0,-1 1 39 0 0,0 0-1 0 0,0 0 0 0 0,0 0 1 0 0,1 0-1 0 0,0 1 0 0 0,0 0 0 0 0,0-1 1 0 0,7-6-1 0 0,-10 11-184 0 0,0 0 1 0 0,1 0 0 0 0,-1-1-1 0 0,0 1 1 0 0,1 0-1 0 0,-1 0 1 0 0,0 0 0 0 0,1 0-1 0 0,-1 0 1 0 0,1 0 0 0 0,-1-1-1 0 0,0 1 1 0 0,1 0-1 0 0,-1 0 1 0 0,1 0 0 0 0,-1 0-1 0 0,0 0 1 0 0,1 1-1 0 0,-1-1 1 0 0,1 0 0 0 0,-1 0-1 0 0,0 0 1 0 0,1 0-1 0 0,-1 0 1 0 0,0 0 0 0 0,1 1-1 0 0,-1-1 1 0 0,0 0-1 0 0,1 0 1 0 0,-1 1 0 0 0,0-1-1 0 0,1 0 1 0 0,-1 0-1 0 0,0 1 1 0 0,0-1 0 0 0,1 0-1 0 0,-1 1 1 0 0,0-1-1 0 0,0 0 1 0 0,1 1 0 0 0,-1-1-1 0 0,0 1 1 0 0,0-1-1 0 0,0 0 1 0 0,0 1 0 0 0,7 21 451 0 0,-6-19-370 0 0,3 18 135 0 0,0 0-1 0 0,-2 0 1 0 0,0 1 0 0 0,-3 38-1 0 0,-16 89 277 0 0,8-81-432 0 0,2-16-19 0 0,-4 31 100 0 0,-1 164 1 0 0,14-221-151 0 0,8 48 0 0 0,-7-61-51 0 0,1 0 1 0 0,0 1 0 0 0,1-1 0 0 0,0 0 0 0 0,9 13-1 0 0,-13-23-16 0 0,0-1 0 0 0,1 0 0 0 0,-1 1 0 0 0,1-1-1 0 0,0 0 1 0 0,-1 0 0 0 0,1 0 0 0 0,0-1 0 0 0,0 1 0 0 0,0 0-1 0 0,1-1 1 0 0,-1 1 0 0 0,0-1 0 0 0,1 0 0 0 0,-1 0-1 0 0,0 0 1 0 0,1 0 0 0 0,-1 0 0 0 0,6 1 0 0 0,-5-2-121 0 0,1 0 1 0 0,-1 0 0 0 0,1-1 0 0 0,-1 1-1 0 0,1-1 1 0 0,-1 0 0 0 0,1 1-1 0 0,-1-2 1 0 0,1 1 0 0 0,-1 0 0 0 0,0-1-1 0 0,0 1 1 0 0,0-1 0 0 0,4-3 0 0 0,-1 1-926 0 0,-1 0 0 0 0,1-1 0 0 0,-1 1 0 0 0,0-2 0 0 0,0 1 0 0 0,5-8 1 0 0,-3 1-1842 0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1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73 151 8 0 0,'-15'-1'3009'0'0,"9"0"-1635"0"0,0 0 0 0 0,1 1 1 0 0,-1 0-1 0 0,-7 0 0 0 0,12 0-1190 0 0,0 0-1 0 0,0 0 1 0 0,0 1 0 0 0,0-1-1 0 0,0 0 1 0 0,0 1-1 0 0,0-1 1 0 0,0 0 0 0 0,0 1-1 0 0,1-1 1 0 0,-1 1 0 0 0,0-1-1 0 0,0 1 1 0 0,0 0-1 0 0,1-1 1 0 0,-1 1 0 0 0,0 0-1 0 0,0-1 1 0 0,1 1-1 0 0,-1 0 1 0 0,1 0 0 0 0,-1 0-1 0 0,1 0 1 0 0,-1 0 0 0 0,1 0-1 0 0,-1 0 1 0 0,1-1-1 0 0,0 1 1 0 0,-1 2 0 0 0,1-2-109 0 0,0 1 0 0 0,0-1-1 0 0,1 0 1 0 0,-1 1 0 0 0,0-1 0 0 0,0 0 0 0 0,1 1 0 0 0,-1-1 0 0 0,1 0 0 0 0,-1 1 0 0 0,1-1 0 0 0,0 0 0 0 0,0 0 0 0 0,-1 0 0 0 0,1 1 0 0 0,0-1 0 0 0,0 0 0 0 0,0 0 0 0 0,0 0-1 0 0,0-1 1 0 0,0 1 0 0 0,0 0 0 0 0,0 0 0 0 0,1 0 0 0 0,-1-1 0 0 0,2 2 0 0 0,2 0 11 0 0,0 0 0 0 0,0 0-1 0 0,0 0 1 0 0,1 0 0 0 0,7 1 0 0 0,14 0-60 0 0,1-1 1 0 0,0-2 0 0 0,-1 0-1 0 0,1-2 1 0 0,0-1 0 0 0,-1-1-1 0 0,0-2 1 0 0,0 0 0 0 0,0-2-1 0 0,44-19 1 0 0,-50 19-97 0 0,-12 5 71 0 0,-1 0-1 0 0,0-1 1 0 0,0 1-1 0 0,0-1 1 0 0,7-6-1 0 0,-14 9-1 0 0,1 0-1 0 0,-1 0 1 0 0,0 0 0 0 0,0 0-1 0 0,0 0 1 0 0,0 0 0 0 0,0 0-1 0 0,0-1 1 0 0,0 1 0 0 0,0 0-1 0 0,0-1 1 0 0,-1 1 0 0 0,1-1-1 0 0,0 1 1 0 0,-1-1 0 0 0,0 1-1 0 0,1-1 1 0 0,-1 1 0 0 0,0-1-1 0 0,1 0 1 0 0,-1 1 0 0 0,0-1-1 0 0,0 1 1 0 0,-1-1 0 0 0,1 1-1 0 0,0-1 1 0 0,0 0 0 0 0,-1 1 0 0 0,1-1-1 0 0,-1 1 1 0 0,1-1 0 0 0,-1 1-1 0 0,-1-3 1 0 0,0 1 1 0 0,0-1 0 0 0,-1 1 0 0 0,0 0 0 0 0,1 0 1 0 0,-1 0-1 0 0,0 0 0 0 0,-1 0 0 0 0,1 0 0 0 0,0 1 0 0 0,-1-1 0 0 0,-5-2 1 0 0,-5-2-18 0 0,-25-8 1 0 0,28 11 39 0 0,0 1-1 0 0,0 0 1 0 0,0 1-1 0 0,-1 0 1 0 0,1 1-1 0 0,-1 1 1 0 0,1-1-1 0 0,-1 2 1 0 0,1 0-1 0 0,-16 3 1 0 0,19-3 15 0 0,1 1 0 0 0,-1 0 0 0 0,1 0 0 0 0,0 1-1 0 0,0 0 1 0 0,0 1 0 0 0,0 0 0 0 0,1 0 0 0 0,-1 0 0 0 0,1 0 0 0 0,0 1 0 0 0,0 0 0 0 0,0 1 0 0 0,1-1 0 0 0,0 1-1 0 0,-5 8 1 0 0,2-3 27 0 0,1 1 0 0 0,1 0 0 0 0,0 1 0 0 0,1-1 0 0 0,0 1 0 0 0,1 0 0 0 0,1 1 0 0 0,-4 22 0 0 0,6-28-60 0 0,1 0 1 0 0,0 0 0 0 0,0 0-1 0 0,0 0 1 0 0,1 0 0 0 0,0 0-1 0 0,1 0 1 0 0,0-1-1 0 0,0 1 1 0 0,1 0 0 0 0,-1-1-1 0 0,2 0 1 0 0,-1 1 0 0 0,1-1-1 0 0,0-1 1 0 0,6 9 0 0 0,-3-7-70 0 0,1-1 0 0 0,0 1 0 0 0,0-1 0 0 0,0 0 0 0 0,1-1 0 0 0,0 0 1 0 0,1 0-1 0 0,-1-1 0 0 0,1-1 0 0 0,0 1 0 0 0,0-1 0 0 0,18 4 0 0 0,10 0-1146 0 0,0-2-1 0 0,47 3 0 0 0,-54-7-41 0 0,21 3-1201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4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90 3457 0 0,'0'-5'1192'0'0,"0"-1"0"0"0,0 1 0 0 0,0-1 1 0 0,-1 1-1 0 0,0-1 0 0 0,-2-9 1 0 0,2 12-935 0 0,-1 0 0 0 0,1 0 0 0 0,-1 0 1 0 0,1 0-1 0 0,-1 0 0 0 0,0 1 1 0 0,0-1-1 0 0,0 1 0 0 0,-1-1 1 0 0,1 1-1 0 0,-1 0 0 0 0,-3-3 1 0 0,6 4-221 0 0,-1 1 0 0 0,1 0 0 0 0,0-1 1 0 0,-1 1-1 0 0,1 0 0 0 0,0 0 1 0 0,-1-1-1 0 0,1 1 0 0 0,0 0 0 0 0,-1 0 1 0 0,1-1-1 0 0,0 1 0 0 0,-1 0 1 0 0,1 0-1 0 0,-1 0 0 0 0,1 0 0 0 0,-1 0 1 0 0,1 0-1 0 0,0 0 0 0 0,-1-1 1 0 0,1 1-1 0 0,-1 0 0 0 0,1 0 0 0 0,-1 1 1 0 0,1-1-1 0 0,0 0 0 0 0,-1 0 1 0 0,1 0-1 0 0,-1 0 0 0 0,1 0 0 0 0,0 0 1 0 0,-1 1-1 0 0,1-1 0 0 0,-1 0 0 0 0,1 0 1 0 0,0 0-1 0 0,-1 1 0 0 0,1-1 1 0 0,0 0-1 0 0,-1 1 0 0 0,1-1 0 0 0,0 0 1 0 0,0 1-1 0 0,-1-1 0 0 0,1 0 1 0 0,0 1-1 0 0,0-1 0 0 0,0 0 0 0 0,-1 1 1 0 0,1-1-1 0 0,0 1 0 0 0,0 0 1 0 0,-1 3 139 0 0,0 0 0 0 0,1 1 1 0 0,-1-1-1 0 0,1 6 0 0 0,0-4-216 0 0,-1 52 1006 0 0,10 85 1 0 0,20 55 473 0 0,1 18-798 0 0,-20-83-526 0 0,7 59-83 0 0,-17-191-37 0 0,2 10-20 0 0,0-1 0 0 0,5 16 0 0 0,-6-23-10 0 0,-1-1 0 0 0,1 0 0 0 0,0 0 1 0 0,0 0-1 0 0,0 0 0 0 0,0 0 0 0 0,0-1 0 0 0,1 1 1 0 0,-1 0-1 0 0,0 0 0 0 0,1-1 0 0 0,-1 1 1 0 0,1-1-1 0 0,0 1 0 0 0,0-1 0 0 0,-1 0 1 0 0,1 0-1 0 0,0 0 0 0 0,4 2 0 0 0,-5-3-69 0 0,1 0 0 0 0,-1 0 1 0 0,1 0-1 0 0,-1 0 0 0 0,1 0 0 0 0,-1-1 0 0 0,1 1 0 0 0,-1 0 0 0 0,1-1 0 0 0,-1 1 0 0 0,1-1 0 0 0,-1 0 0 0 0,1 1 0 0 0,-1-1 0 0 0,0 0 1 0 0,0 0-1 0 0,1 0 0 0 0,-1 0 0 0 0,0 0 0 0 0,2-2 0 0 0,22-26-2730 0 0,-21 24 2225 0 0,6-9-1608 0 0,-1 1-1 0 0,0-2 0 0 0,12-24 0 0 0,-12 16 772 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2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42 134 512 0 0,'-2'-5'556'0'0,"-10"-14"4995"0"0,11 18-5437 0 0,1 1-1 0 0,0 0 0 0 0,-1-1 0 0 0,1 1 0 0 0,-1 0 0 0 0,1 0 1 0 0,0-1-1 0 0,-1 1 0 0 0,1 0 0 0 0,-1 0 0 0 0,1 0 0 0 0,-1-1 1 0 0,1 1-1 0 0,-1 0 0 0 0,1 0 0 0 0,-1 0 0 0 0,1 0 1 0 0,-1 0-1 0 0,1 0 0 0 0,-1 0 0 0 0,1 0 0 0 0,-1 0 0 0 0,1 0 1 0 0,-1 0-1 0 0,1 0 0 0 0,0 1 0 0 0,-1-1 0 0 0,1 0 1 0 0,-1 0-1 0 0,1 0 0 0 0,-1 1 0 0 0,1-1 0 0 0,-1 0 0 0 0,1 1 1 0 0,0-1-1 0 0,-1 0 0 0 0,1 1 0 0 0,0-1 0 0 0,-1 0 1 0 0,1 1-1 0 0,-1 0 54 0 0,0 0 0 0 0,0 0 0 0 0,1 0-1 0 0,-1 0 1 0 0,0 0 0 0 0,1 0 0 0 0,-1 0 0 0 0,0 0 0 0 0,1 0 0 0 0,0 0 0 0 0,-1 0 0 0 0,1 0 0 0 0,0 1 0 0 0,-1-1 0 0 0,1 0 0 0 0,0 0 0 0 0,0 0 0 0 0,0 1 0 0 0,0-1-1 0 0,0 0 1 0 0,0 0 0 0 0,0 0 0 0 0,1 1 0 0 0,-1-1 0 0 0,0 0 0 0 0,1 0 0 0 0,-1 0 0 0 0,1 0 0 0 0,-1 0 0 0 0,1 2 0 0 0,3 3 8 0 0,0-1-1 0 0,1 1 1 0 0,-1-1 0 0 0,8 7 0 0 0,3 5 499 0 0,30 38 207 0 0,31 42-117 0 0,-75-95-764 0 0,4 6 61 0 0,1-1 1 0 0,0 0-1 0 0,0 0 0 0 0,0 0 0 0 0,11 7 1 0 0,-16-13-47 0 0,0 0 1 0 0,1 0-1 0 0,-1-1 0 0 0,1 1 1 0 0,-1 0-1 0 0,1-1 1 0 0,-1 1-1 0 0,1-1 0 0 0,-1 1 1 0 0,1-1-1 0 0,0 0 1 0 0,-1 1-1 0 0,1-1 0 0 0,0 0 1 0 0,2-1-1 0 0,-3 1-9 0 0,1-1 1 0 0,0 1-1 0 0,0-1 0 0 0,-1 0 0 0 0,1 0 0 0 0,-1 1 0 0 0,1-1 0 0 0,-1-1 0 0 0,1 1 0 0 0,-1 0 1 0 0,0 0-1 0 0,1 0 0 0 0,-1-1 0 0 0,0 1 0 0 0,0 0 0 0 0,0-1 0 0 0,1-2 0 0 0,0 0 0 0 0,0 0-1 0 0,0 1 0 0 0,-1-1 1 0 0,1-1-1 0 0,-1 1 0 0 0,0 0 1 0 0,0 0-1 0 0,-1 0 0 0 0,1-1 0 0 0,-1 1 1 0 0,0 0-1 0 0,0 0 0 0 0,0-1 1 0 0,-1 1-1 0 0,1 0 0 0 0,-3-5 1 0 0,-1-9 12 0 0,-2 1 1 0 0,-13-27-1 0 0,1 2-22 0 0,6 8 71 0 0,3 12-43 0 0,1 0 0 0 0,1-1 0 0 0,1 0 1 0 0,-3-26-1 0 0,9 48-27 0 0,-1 0 0 0 0,1 1 0 0 0,0-1 0 0 0,0 1 0 0 0,0-1 0 0 0,0 0 0 0 0,0 1 0 0 0,0-1 0 0 0,0 1 0 0 0,1-1 0 0 0,-1 0 0 0 0,0 1 0 0 0,0-1 0 0 0,0 1 0 0 0,0-1 0 0 0,1 0 0 0 0,-1 1 0 0 0,0-1 0 0 0,1 1 0 0 0,-1-1 0 0 0,0 1 0 0 0,1-1 0 0 0,-1 1 0 0 0,1 0 0 0 0,-1-1 0 0 0,1 1 0 0 0,-1-1 1 0 0,1 1-1 0 0,-1 0 0 0 0,1-1 0 0 0,-1 1 0 0 0,1 0 0 0 0,-1 0 0 0 0,1-1 0 0 0,0 1 0 0 0,-1 0 0 0 0,1 0 0 0 0,-1 0 0 0 0,1 0 0 0 0,0 0 0 0 0,-1 0 0 0 0,1 0 0 0 0,-1 0 0 0 0,2 0 0 0 0,3 1-23 0 0,0-1-1 0 0,0 2 1 0 0,0-1 0 0 0,7 3 0 0 0,-4-1-52 0 0,307 65-4618 0 0,-288-63 3336 0 0,4 1 56 0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3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71 1816 0 0,'-24'8'6730'0'0,"22"-7"-6526"0"0,-1-1-1 0 0,0 1 1 0 0,1 0 0 0 0,-1 0 0 0 0,1 0-1 0 0,-1 0 1 0 0,1 0 0 0 0,-1 1 0 0 0,1-1-1 0 0,0 1 1 0 0,0-1 0 0 0,0 1 0 0 0,-2 2-1 0 0,-2 3 52 0 0,0 1-1 0 0,1 0 0 0 0,0 0 0 0 0,1 0 0 0 0,0 1 0 0 0,0-1 0 0 0,1 1 0 0 0,0 0 0 0 0,0 0 0 0 0,1 0 0 0 0,0 1 1 0 0,1-1-1 0 0,0 0 0 0 0,0 1 0 0 0,1-1 0 0 0,1 12 0 0 0,0-15-139 0 0,1-1-1 0 0,0 1 1 0 0,-1 0-1 0 0,2-1 1 0 0,-1 1 0 0 0,1-1-1 0 0,-1 0 1 0 0,2 0-1 0 0,-1 0 1 0 0,0 0-1 0 0,1-1 1 0 0,0 1 0 0 0,0-1-1 0 0,0 0 1 0 0,7 5-1 0 0,-4-4-31 0 0,-1-1-1 0 0,1 1 1 0 0,0-1-1 0 0,0-1 0 0 0,0 1 1 0 0,0-1-1 0 0,0-1 0 0 0,1 1 1 0 0,0-1-1 0 0,-1-1 1 0 0,10 2-1 0 0,6-3-85 0 0,-1 0 1 0 0,0-1-1 0 0,1-2 1 0 0,-1 0-1 0 0,0-1 1 0 0,0-2-1 0 0,-1 0 0 0 0,0-1 1 0 0,0-1-1 0 0,0-1 1 0 0,-1-1-1 0 0,0 0 1 0 0,24-19-1 0 0,-41 27-5 0 0,0-1 0 0 0,1 1-1 0 0,-1-1 1 0 0,0 0 0 0 0,0 0 0 0 0,0 0 0 0 0,-1 0 0 0 0,1-1-1 0 0,-1 1 1 0 0,0-1 0 0 0,0 0 0 0 0,0 0 0 0 0,0 1 0 0 0,-1-1-1 0 0,1 0 1 0 0,-1 0 0 0 0,0-1 0 0 0,0 1 0 0 0,-1 0 0 0 0,1 0-1 0 0,-1-5 1 0 0,0 3-11 0 0,-1-1 0 0 0,0 0-1 0 0,0 1 1 0 0,-1-1 0 0 0,0 1-1 0 0,0-1 1 0 0,0 1 0 0 0,-1 0-1 0 0,0 0 1 0 0,0 0 0 0 0,-1 0 0 0 0,-6-8-1 0 0,2 4-3 0 0,0 0 0 0 0,-1 0 0 0 0,-1 1 0 0 0,1 0-1 0 0,-1 1 1 0 0,-1 0 0 0 0,0 0 0 0 0,0 1 0 0 0,0 1 0 0 0,-20-9-1 0 0,24 12 43 0 0,-1 1 0 0 0,0 0 0 0 0,0 0 1 0 0,0 0-1 0 0,0 1 0 0 0,0 0 0 0 0,0 1 0 0 0,0 0 0 0 0,-1 0 0 0 0,1 0 0 0 0,0 1 0 0 0,0 1 0 0 0,0-1 0 0 0,0 1 0 0 0,0 1 0 0 0,1-1 0 0 0,-1 1 0 0 0,-7 5 0 0 0,2 0 14 0 0,0 0 1 0 0,1 0-1 0 0,0 2 1 0 0,0-1-1 0 0,1 2 0 0 0,-16 18 1 0 0,20-21-18 0 0,1-1 1 0 0,1 1-1 0 0,0 0 1 0 0,0 1-1 0 0,0-1 1 0 0,1 1-1 0 0,1 0 1 0 0,-1 0-1 0 0,1 0 1 0 0,1 0-1 0 0,-3 15 1 0 0,5-19-10 0 0,0 0 0 0 0,0 0 0 0 0,0 0 0 0 0,1 0 0 0 0,0 0 0 0 0,0-1 0 0 0,0 1 0 0 0,1 0 1 0 0,-1 0-1 0 0,1-1 0 0 0,0 1 0 0 0,0-1 0 0 0,1 0 0 0 0,-1 0 0 0 0,1 0 0 0 0,0 0 0 0 0,0 0 0 0 0,1 0 0 0 0,-1-1 0 0 0,1 0 0 0 0,7 6 0 0 0,-3-3 12 0 0,-1-2-1 0 0,1 1 0 0 0,1-1 1 0 0,-1 0-1 0 0,0 0 1 0 0,1-1-1 0 0,0-1 0 0 0,0 1 1 0 0,0-1-1 0 0,16 1 0 0 0,85 0 24 0 0,-96-4-40 0 0,1 0 0 0 0,0-1 0 0 0,-1-1 1 0 0,0 0-1 0 0,20-8 0 0 0,-24 7-9 0 0,5-1 20 0 0,23-13 0 0 0,-34 16-27 0 0,0-1 0 0 0,-1 1 0 0 0,1-1 1 0 0,0 0-1 0 0,-1 0 0 0 0,0 0 0 0 0,0 0 0 0 0,0-1 0 0 0,0 1 1 0 0,4-7-1 0 0,-7 8 12 0 0,1 1 0 0 0,-1-1 1 0 0,1 0-1 0 0,-1 0 1 0 0,0 0-1 0 0,1 0 0 0 0,-1 1 1 0 0,0-1-1 0 0,0 0 0 0 0,0 0 1 0 0,-1 0-1 0 0,1 0 1 0 0,0 0-1 0 0,-1 1 0 0 0,1-1 1 0 0,-1 0-1 0 0,0 0 0 0 0,0 1 1 0 0,1-1-1 0 0,-1 0 1 0 0,0 1-1 0 0,0-1 0 0 0,-1 1 1 0 0,1-1-1 0 0,-2-1 1 0 0,-2-3 13 0 0,-1 1 1 0 0,1-1-1 0 0,-1 2 1 0 0,0-1-1 0 0,-7-4 1 0 0,-3-2-13 0 0,0-1 0 0 0,1-1 0 0 0,-22-23 0 0 0,23 21 23 0 0,32 32-8 0 0,2-2 1 0 0,0-1-1 0 0,39 22 1 0 0,-10-7 98 0 0,12 7-123 0 0,9 5-69 0 0,-60-35 17 0 0,1-1-1 0 0,0 1 1 0 0,13 3 0 0 0,-11-4-1755 0 0,0 0 1 0 0,11 7-1 0 0,-18-7-1406 0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3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61 2929 0 0,'0'1'562'0'0,"-1"0"0"0"0,1-1 0 0 0,-1 1 0 0 0,1 0 0 0 0,-1-1 0 0 0,1 1 0 0 0,-1-1 0 0 0,1 1 0 0 0,-1-1 0 0 0,0 1 1 0 0,1-1-1 0 0,-1 0 0 0 0,-1 1 0 0 0,2-1-456 0 0,-1 1-1 0 0,1-1 1 0 0,-1 0 0 0 0,1 0 0 0 0,0 0-1 0 0,-1 1 1 0 0,1-1 0 0 0,0 0 0 0 0,-1 0-1 0 0,1 1 1 0 0,-1-1 0 0 0,1 0 0 0 0,0 1-1 0 0,0-1 1 0 0,-1 1 0 0 0,1-1 0 0 0,0 0-1 0 0,0 1 1 0 0,-1-1 0 0 0,1 1 0 0 0,0-1-1 0 0,0 0 1 0 0,0 1 0 0 0,0-1 0 0 0,0 1-1 0 0,0-1 1 0 0,0 1 0 0 0,-1-1 0 0 0,1 1-1 0 0,0-1 1 0 0,1 1 0 0 0,-1-1 0 0 0,0 0-1 0 0,0 2 1 0 0,2 5 133 0 0,0 0 0 0 0,1 0 0 0 0,0 0 0 0 0,0 0 0 0 0,1 0 0 0 0,7 10 0 0 0,0 1 2 0 0,6 12 714 0 0,2-1 0 0 0,0-1-1 0 0,2-1 1 0 0,45 47 0 0 0,-65-73-917 0 0,1 1 0 0 0,-1-1-1 0 0,1 0 1 0 0,-1 0 0 0 0,1 1-1 0 0,0-1 1 0 0,0 0 0 0 0,-1 0-1 0 0,1 0 1 0 0,0-1-1 0 0,3 2 1 0 0,-4-2-32 0 0,-1 0 0 0 0,0 0 0 0 0,1 0 0 0 0,-1 0 0 0 0,0 0 0 0 0,1 0 0 0 0,-1 0 0 0 0,1-1 0 0 0,-1 1 0 0 0,0 0 0 0 0,1 0 0 0 0,-1 0 0 0 0,0 0 0 0 0,0-1 0 0 0,1 1 0 0 0,-1 0 0 0 0,0 0 0 0 0,1-1 0 0 0,-1 1 0 0 0,0 0-1 0 0,0 0 1 0 0,1-1 0 0 0,-1 0 0 0 0,4-14-26 0 0,12-83-52 0 0,-9 66 7 0 0,-5 18 66 0 0,19-77-192 0 0,-18 82 179 0 0,0 0-1 0 0,1 0 1 0 0,0 0-1 0 0,0 1 1 0 0,1-1-1 0 0,0 1 1 0 0,10-11-1 0 0,-14 17 12 0 0,2-1 0 0 0,-1 1 0 0 0,0 0 0 0 0,0 0 0 0 0,1 0 0 0 0,-1 1 0 0 0,1-1 0 0 0,-1 0 0 0 0,1 1 0 0 0,0 0 0 0 0,-1-1 0 0 0,1 1 0 0 0,0 0 0 0 0,0 0 0 0 0,0 1 0 0 0,0-1 0 0 0,0 1 0 0 0,0-1 0 0 0,0 1 0 0 0,0 0 1 0 0,0 0-1 0 0,0 0 0 0 0,0 1 0 0 0,0-1 0 0 0,0 1 0 0 0,0 0 0 0 0,0 0 0 0 0,5 1 0 0 0,-3 1 8 0 0,0 0 0 0 0,1 0 0 0 0,-1 1 0 0 0,0-1 0 0 0,0 1 0 0 0,-1 0 0 0 0,1 0 0 0 0,-1 1 0 0 0,0-1 1 0 0,0 1-1 0 0,0 0 0 0 0,-1 0 0 0 0,4 7 0 0 0,16 35 56 0 0,-13-24 43 0 0,22 34 0 0 0,-28-50-105 0 0,1 0 0 0 0,1 0 0 0 0,-1-1 0 0 0,1 0 0 0 0,0 0 0 0 0,0-1 0 0 0,1 0 0 0 0,13 9 0 0 0,-5-6 27 0 0,0-1 0 0 0,0 0-1 0 0,1-1 1 0 0,24 6 0 0 0,-30-10-332 0 0,-1 0 0 0 0,0-1 1 0 0,18 0-1 0 0,-21-1-391 0 0,0-1 1 0 0,0 0 0 0 0,0 0 0 0 0,0 0 0 0 0,0-1-1 0 0,10-4 1 0 0,-15 6 346 0 0,0-1 1 0 0,0 1-1 0 0,0-1 0 0 0,0 1 1 0 0,-1-1-1 0 0,1 1 0 0 0,0-1 0 0 0,-1 0 1 0 0,1 1-1 0 0,0-1 0 0 0,-1 0 1 0 0,1 0-1 0 0,-1 1 0 0 0,1-1 0 0 0,-1 0 1 0 0,1 0-1 0 0,0-1 0 0 0,2-9-2065 0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4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2481 0 0,'2'0'585'0'0,"0"0"0"0"0,0 0 0 0 0,-1 0 0 0 0,1 0 0 0 0,0 0 0 0 0,-1 0 1 0 0,1-1-1 0 0,0 1 0 0 0,-1 0 0 0 0,1-1 0 0 0,0 1 0 0 0,-1-1 0 0 0,1 0 1 0 0,-1 0-1 0 0,1 0 0 0 0,2-2 0 0 0,-3 3-475 0 0,-1 0 0 0 0,1-1-1 0 0,-1 1 1 0 0,1-1 0 0 0,-1 1 0 0 0,1 0 0 0 0,0-1-1 0 0,-1 1 1 0 0,1 0 0 0 0,0 0 0 0 0,-1-1 0 0 0,1 1-1 0 0,0 0 1 0 0,0 0 0 0 0,-1 0 0 0 0,1 0-1 0 0,0 0 1 0 0,-1 0 0 0 0,1 0 0 0 0,0 0 0 0 0,0 0-1 0 0,-1 0 1 0 0,2 1 0 0 0,0 0 11 0 0,-1-1-1 0 0,1 1 1 0 0,-1 0 0 0 0,1 0-1 0 0,-1 0 1 0 0,1 0 0 0 0,-1 0-1 0 0,1 1 1 0 0,0 1 0 0 0,2 1 50 0 0,-1 0 1 0 0,0 0-1 0 0,0 1 0 0 0,0-1 1 0 0,3 9-1 0 0,-3-3 116 0 0,0 1 0 0 0,-1-1 1 0 0,0 1-1 0 0,1 20 0 0 0,-3 46 1042 0 0,-1-48-842 0 0,-1 51 575 0 0,8 367 234 0 0,-3-413-1398 0 0,3 1 1 0 0,1-2-1 0 0,1 1 1 0 0,2-1 0 0 0,1 0-1 0 0,1-1 1 0 0,24 42 0 0 0,-28-58-86 0 0,10 17-255 0 0,-17-30 248 0 0,1-1 1 0 0,-1 0-1 0 0,1 0 1 0 0,0 1-1 0 0,0-1 0 0 0,0 0 1 0 0,0 0-1 0 0,0-1 1 0 0,5 4-1 0 0,-6-5 26 0 0,-1 1-1 0 0,1-1 1 0 0,0 0 0 0 0,-1 0-1 0 0,1 1 1 0 0,-1-1-1 0 0,1 0 1 0 0,0 0 0 0 0,-1 0-1 0 0,1 0 1 0 0,0 0-1 0 0,-1 0 1 0 0,1 0-1 0 0,-1 0 1 0 0,1 0 0 0 0,0 0-1 0 0,0-1 1 0 0,3-2-2714 0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4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61 3433 0 0,'0'0'217'0'0,"-1"0"0"0"0,1 0 0 0 0,0 0 1 0 0,-1 0-1 0 0,1 0 0 0 0,0 0 0 0 0,-1 0 1 0 0,1 0-1 0 0,0 0 0 0 0,0 0 0 0 0,-1 0 1 0 0,1-1-1 0 0,0 1 0 0 0,-1 0 0 0 0,1 0 1 0 0,0 0-1 0 0,0-1 0 0 0,-1 1 0 0 0,1 0 1 0 0,0 0-1 0 0,0 0 0 0 0,0-1 0 0 0,-1 1 1 0 0,1 0-1 0 0,0 0 0 0 0,0-1 0 0 0,0 1 0 0 0,0 0 1 0 0,0-1-1 0 0,-1 1 0 0 0,1 0 0 0 0,0-1 1 0 0,0 1-1 0 0,0 0 0 0 0,0 0 0 0 0,0-1 1 0 0,0 1-1 0 0,0 0 0 0 0,0-1 0 0 0,0 1 1 0 0,0 0-1 0 0,0-1 0 0 0,0 1 0 0 0,0 0 1 0 0,1-1-1 0 0,-1 0-55 0 0,1 0 0 0 0,0 0 0 0 0,-1 0 0 0 0,1 0 0 0 0,0 0 0 0 0,-1 1 0 0 0,1-1 0 0 0,0 0 0 0 0,0 0 0 0 0,0 1 0 0 0,0-1-1 0 0,0 1 1 0 0,0-1 0 0 0,2 0 0 0 0,9-2 159 0 0,0 0 1 0 0,1 1-1 0 0,-1 0 0 0 0,1 1 0 0 0,0 1 0 0 0,15 1 0 0 0,-7-1-216 0 0,242-5-166 0 0,-89-13-5855 0 0,-134 12 2615 0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5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356 385 512 0 0,'5'-16'2494'0'0,"0"0"-957"0"0,-2 1 0 0 0,1-1 0 0 0,-2 0 0 0 0,1-26 0 0 0,-6-68 2481 0 0,0 26-1799 0 0,3 78-2018 0 0,0 0 1 0 0,-1 0-1 0 0,1 0 1 0 0,-1 0-1 0 0,0 0 1 0 0,-2-6-1 0 0,3 11-152 0 0,-1-1 0 0 0,0 1 0 0 0,1 0 0 0 0,-1 0 0 0 0,0 0 0 0 0,0-1 0 0 0,1 1 0 0 0,-1 0 0 0 0,0 0 0 0 0,0 0 0 0 0,0 0 0 0 0,-1 0 0 0 0,1 1 0 0 0,0-1 0 0 0,0 0 0 0 0,0 0 1 0 0,0 1-1 0 0,-1-1 0 0 0,1 1 0 0 0,0-1 0 0 0,-1 1 0 0 0,1-1 0 0 0,-1 1 0 0 0,1 0 0 0 0,0 0 0 0 0,-1 0 0 0 0,1-1 0 0 0,-1 2 0 0 0,1-1 0 0 0,0 0 0 0 0,-3 0 0 0 0,-5 2 56 0 0,0 0 1 0 0,1 0-1 0 0,-1 1 0 0 0,1 0 1 0 0,-1 1-1 0 0,1-1 0 0 0,0 2 1 0 0,0-1-1 0 0,1 1 0 0 0,-1 0 1 0 0,1 1-1 0 0,-11 10 0 0 0,-1 4 164 0 0,0 0 0 0 0,-29 43-1 0 0,29-34-79 0 0,1 0-1 0 0,1 1 1 0 0,2 0-1 0 0,-13 36 1 0 0,22-47-126 0 0,0 0 0 0 0,1 1 0 0 0,1 0 0 0 0,1 0 0 0 0,0 0 1 0 0,2 0-1 0 0,0 0 0 0 0,3 25 0 0 0,0-32-42 0 0,0 0 0 0 0,0-1 0 0 0,2 0 0 0 0,0 0 0 0 0,0 0 0 0 0,1 0-1 0 0,0 0 1 0 0,1-1 0 0 0,10 16 0 0 0,-6-14-45 0 0,0-1 1 0 0,1 1-1 0 0,0-2 0 0 0,1 1 1 0 0,0-2-1 0 0,26 18 0 0 0,-20-17-76 0 0,1 0 1 0 0,0-2-1 0 0,0 0 1 0 0,1-1-1 0 0,0-1 0 0 0,0-1 1 0 0,1-1-1 0 0,0 0 1 0 0,0-2-1 0 0,0-1 0 0 0,35 1 1 0 0,-22-5-433 0 0,0-2 1 0 0,0-1-1 0 0,36-11 1 0 0,41-20-5973 0 0,-82 24 3879 0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5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37 480 0 0,'1'-2'557'0'0,"0"1"-1"0"0,0 0 1 0 0,-1-1-1 0 0,1 1 1 0 0,0-1 0 0 0,-1 0-1 0 0,1 1 1 0 0,-1-1-1 0 0,0 1 1 0 0,1-1 0 0 0,-1 0-1 0 0,0 1 1 0 0,0-1-1 0 0,0 0 1 0 0,0 1-1 0 0,0-1 1 0 0,-1 0 0 0 0,1 1-1 0 0,-1-4 1 0 0,1 4 1317 0 0,3 3-1089 0 0,3 5-276 0 0,-1 7-13 0 0,-1 0-1 0 0,0 1 1 0 0,-1-1-1 0 0,3 25 0 0 0,-4-22-33 0 0,0 1-1 0 0,2-1 0 0 0,5 17 1 0 0,-5-23-285 0 0,1 0 1 0 0,-1-1 0 0 0,2 1-1 0 0,-1-1 1 0 0,2 0-1 0 0,12 16 1 0 0,-16-23-280 0 0,0 0 0 0 0,0 0 0 0 0,0 0 0 0 0,1 0 1 0 0,-1-1-1 0 0,0 0 0 0 0,1 1 0 0 0,0-1 0 0 0,-1 0 0 0 0,1-1 0 0 0,0 1 0 0 0,0-1 0 0 0,0 0 1 0 0,0 0-1 0 0,0 0 0 0 0,1 0 0 0 0,-1-1 0 0 0,0 1 0 0 0,0-1 0 0 0,0 0 0 0 0,1-1 0 0 0,5 0 1 0 0,14-7-6324 0 0,-14 3 1881 0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5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0 2777 0 0,'-1'2'7906'0'0,"-2"-2"-4939"0"0,1 1-3005 0 0,4 3 454 0 0,22 17-1393 0 0,0-2-1 0 0,1-1 0 0 0,31 17 1 0 0,-54-34 914 0 0,7 5-958 0 0,2-1-179 0 0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6.0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32 203 8 0 0,'-2'4'920'0'0,"0"0"-1"0"0,0 0 1 0 0,1 1-1 0 0,0-1 1 0 0,-1 0 0 0 0,2 1-1 0 0,-1-1 1 0 0,0 1-1 0 0,1-1 1 0 0,0 6-1 0 0,1-7-546 0 0,0 1 0 0 0,0 0 0 0 0,0-1 0 0 0,0 1-1 0 0,0 0 1 0 0,1-1 0 0 0,0 1 0 0 0,0-1 0 0 0,0 0-1 0 0,0 0 1 0 0,0 0 0 0 0,4 4 0 0 0,-1-1 214 0 0,1 0 0 0 0,0 0-1 0 0,0 0 1 0 0,1-1 0 0 0,9 6 0 0 0,-13-9-374 0 0,0 0 0 0 0,0-1 0 0 0,0 1 0 0 0,0-1 0 0 0,0 0 0 0 0,0 0 0 0 0,1 0 0 0 0,-1 0 0 0 0,0 0 0 0 0,1-1 0 0 0,-1 0 0 0 0,0 1 1 0 0,1-1-1 0 0,-1-1 0 0 0,1 1 0 0 0,2-1 0 0 0,-5 1-170 0 0,0 0 0 0 0,0 0 0 0 0,-1 0 0 0 0,1-1 0 0 0,0 1 0 0 0,0 0 0 0 0,-1-1 1 0 0,1 1-1 0 0,0 0 0 0 0,-1-1 0 0 0,1 1 0 0 0,-1-1 0 0 0,1 1 0 0 0,-1-1 0 0 0,1 1 0 0 0,-1-1 0 0 0,1 1 0 0 0,-1-1 1 0 0,1 0-1 0 0,-1 1 0 0 0,1-1 0 0 0,-1 0 0 0 0,0 1 0 0 0,1-2 0 0 0,-1 0-16 0 0,0 1-1 0 0,0 0 0 0 0,0-1 1 0 0,0 1-1 0 0,0-1 0 0 0,0 1 1 0 0,0 0-1 0 0,-1-1 1 0 0,1 1-1 0 0,-1-1 0 0 0,1 1 1 0 0,-1-2-1 0 0,-2-3-3 0 0,0 1-1 0 0,-1-1 0 0 0,0 1 1 0 0,-5-7-1 0 0,-38-34 156 0 0,33 33-51 0 0,0 0 0 0 0,1-1 0 0 0,-12-16 0 0 0,22 26-104 0 0,0 0 1 0 0,1 0-1 0 0,-1 0 1 0 0,1-1-1 0 0,0 1 1 0 0,0-1-1 0 0,1 0 1 0 0,-1 0-1 0 0,1 0 1 0 0,0 1-1 0 0,0-1 1 0 0,1 0 0 0 0,-1 0-1 0 0,1 0 1 0 0,0 0-1 0 0,1-6 1 0 0,0 7-26 0 0,0 1-1 0 0,0 0 1 0 0,0 0 0 0 0,0 0 0 0 0,1 0 0 0 0,-1 0 0 0 0,1 0 0 0 0,0 0 0 0 0,0 1 0 0 0,0-1 0 0 0,0 0 0 0 0,0 1 0 0 0,1 0 0 0 0,-1-1 0 0 0,1 1-1 0 0,-1 0 1 0 0,1 0 0 0 0,0 1 0 0 0,0-1 0 0 0,0 0 0 0 0,0 1 0 0 0,0 0 0 0 0,5-2 0 0 0,7-1-40 0 0,1 0 0 0 0,0 1 0 0 0,25-2 1 0 0,-29 3 2 0 0,193-8-953 0 0,-138 8-134 0 0,-47 2-94 0 0,23 2 1 0 0,-2 5-5092 0 0,-27-2 4154 0 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7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236 136 512 0 0,'-6'-5'1196'0'0,"1"-1"0"0"0,-1-1 0 0 0,1 1 0 0 0,1-1 1 0 0,-1 0-1 0 0,1 0 0 0 0,-4-9 0 0 0,5 10-872 0 0,0-2 462 0 0,-1 0 0 0 0,0 0 0 0 0,0 1 0 0 0,-1 0 0 0 0,-7-9 0 0 0,11 15-664 0 0,0 0 0 0 0,0-1 1 0 0,-1 1-1 0 0,1 0 1 0 0,0 0-1 0 0,-1 0 0 0 0,1 0 1 0 0,-1 0-1 0 0,0 0 0 0 0,1 0 1 0 0,-1 1-1 0 0,1-1 0 0 0,-1 1 1 0 0,0-1-1 0 0,0 1 1 0 0,1 0-1 0 0,-1-1 0 0 0,0 1 1 0 0,0 0-1 0 0,0 0 0 0 0,1 0 1 0 0,-1 0-1 0 0,0 1 0 0 0,0-1 1 0 0,1 0-1 0 0,-1 1 1 0 0,0-1-1 0 0,1 1 0 0 0,-1 0 1 0 0,0-1-1 0 0,1 1 0 0 0,-2 1 1 0 0,-5 3 1 0 0,0 1 0 0 0,0 0 0 0 0,1 0 0 0 0,0 1 0 0 0,1-1 0 0 0,-1 2 1 0 0,1-1-1 0 0,0 1 0 0 0,1-1 0 0 0,0 2 0 0 0,0-1 0 0 0,-5 14 0 0 0,7-15-103 0 0,0 0 0 0 0,1-1-1 0 0,0 1 1 0 0,0 0-1 0 0,1 1 1 0 0,0-1 0 0 0,0 0-1 0 0,1 0 1 0 0,-1 0 0 0 0,1 1-1 0 0,1-1 1 0 0,0 0 0 0 0,0 0-1 0 0,0 0 1 0 0,1 0 0 0 0,5 13-1 0 0,-4-12-9 0 0,2-1-1 0 0,-1 0 1 0 0,1 0-1 0 0,0-1 1 0 0,0 1-1 0 0,1-1 1 0 0,0 0-1 0 0,0-1 1 0 0,0 1-1 0 0,1-1 1 0 0,0-1-1 0 0,0 1 1 0 0,0-1-1 0 0,0 0 1 0 0,1-1-1 0 0,0 1 1 0 0,8 1-1 0 0,-3-1-24 0 0,0-1 0 0 0,0-1 0 0 0,1 0 0 0 0,-1-1 0 0 0,0 0 0 0 0,1-1 0 0 0,-1 0-1 0 0,0-1 1 0 0,25-6 0 0 0,54-17-148 0 0,-80 20 127 0 0,-1-1-1 0 0,1 0 0 0 0,-1 0 1 0 0,-1-1-1 0 0,18-13 0 0 0,-25 16 24 0 0,0 1 1 0 0,0-1-1 0 0,0-1 0 0 0,0 1 1 0 0,-1 0-1 0 0,1-1 0 0 0,-1 1 0 0 0,0-1 1 0 0,0 0-1 0 0,0 1 0 0 0,1-7 1 0 0,-1 3-4 0 0,0 0 0 0 0,0 0 0 0 0,-1-1 0 0 0,-1 1 0 0 0,1-15 0 0 0,-3 2 2 0 0,-1-1 1 0 0,0 0-1 0 0,-10-30 1 0 0,12 49 27 0 0,0-1 1 0 0,0 1-1 0 0,1 0 1 0 0,-1 0-1 0 0,0 0 1 0 0,-1 0-1 0 0,1 0 0 0 0,0 1 1 0 0,-1-1-1 0 0,-2-3 1 0 0,4 5-10 0 0,0 0 0 0 0,0 0 0 0 0,-1 0 0 0 0,1 0 0 0 0,0-1 1 0 0,0 1-1 0 0,-1 0 0 0 0,1 0 0 0 0,0 0 0 0 0,0 0 0 0 0,-1 0 0 0 0,1 0 1 0 0,0 0-1 0 0,-1 0 0 0 0,1-1 0 0 0,0 1 0 0 0,0 0 0 0 0,-1 0 1 0 0,1 0-1 0 0,0 0 0 0 0,-1 1 0 0 0,1-1 0 0 0,0 0 0 0 0,0 0 0 0 0,-1 0 1 0 0,1 0-1 0 0,0 0 0 0 0,-1 0 0 0 0,1 1 0 0 0,-1-1 6 0 0,1 1 0 0 0,-1 0-1 0 0,0 0 1 0 0,1-1 0 0 0,-1 1 0 0 0,1 0 0 0 0,-1 0-1 0 0,1 0 1 0 0,0 0 0 0 0,-1 0 0 0 0,1 0 0 0 0,0 0-1 0 0,0 0 1 0 0,0 1 0 0 0,-2 7 7 0 0,2 1 1 0 0,-1-1 0 0 0,1 0-1 0 0,1 1 1 0 0,-1-1 0 0 0,2 1-1 0 0,-1-1 1 0 0,1 0 0 0 0,6 16-1 0 0,-3-12 1 0 0,0 0 1 0 0,2 0-1 0 0,-1-1 0 0 0,2 0 0 0 0,15 22 0 0 0,-20-31-14 0 0,0 0-1 0 0,0 1 1 0 0,0-1-1 0 0,1 0 1 0 0,-1 0-1 0 0,1-1 0 0 0,-1 1 1 0 0,1-1-1 0 0,0 0 1 0 0,4 2-1 0 0,-5-3-5 0 0,-1 0 0 0 0,0-1 0 0 0,0 1-1 0 0,1-1 1 0 0,-1 0 0 0 0,0 1 0 0 0,1-1-1 0 0,-1 0 1 0 0,0-1 0 0 0,1 1-1 0 0,-1 0 1 0 0,0-1 0 0 0,1 1 0 0 0,-1-1-1 0 0,0 0 1 0 0,0 1 0 0 0,1-1 0 0 0,-1 0-1 0 0,0 0 1 0 0,3-3 0 0 0,9-5-97 0 0,0-1-1 0 0,25-23 1 0 0,-35 28 66 0 0,1 0 0 0 0,-1 0-1 0 0,0 0 1 0 0,-1-1 0 0 0,1 0 0 0 0,-1 0 0 0 0,0 0 0 0 0,-1 0-1 0 0,1 0 1 0 0,2-11 0 0 0,-3 7 32 0 0,0-1-1 0 0,0 1 1 0 0,-1-1-1 0 0,-1 1 1 0 0,1-1 0 0 0,-3-17-1 0 0,0 25 310 0 0,-1 8-152 0 0,-1 10-52 0 0,4-12-72 0 0,-2 5-13 0 0,0 1 1 0 0,1 0-1 0 0,0-1 0 0 0,1 1 0 0 0,0 0 1 0 0,1 0-1 0 0,0-1 0 0 0,0 1 0 0 0,0 0 0 0 0,1-1 1 0 0,1 1-1 0 0,-1-1 0 0 0,1 0 0 0 0,1 0 0 0 0,5 11 1 0 0,-3-10-13 0 0,-1 0 0 0 0,2 0 1 0 0,-1 0-1 0 0,1-1 1 0 0,0 0-1 0 0,1 0 0 0 0,-1 0 1 0 0,2-1-1 0 0,-1-1 1 0 0,1 1-1 0 0,0-1 0 0 0,12 5 1 0 0,-14-8-13 0 0,0 0 0 0 0,1-1 0 0 0,0 0 0 0 0,-1 0 1 0 0,1-1-1 0 0,0 0 0 0 0,0 0 0 0 0,0-1 0 0 0,0 0 0 0 0,14-1 1 0 0,-18 0-6 0 0,0 1 0 0 0,0-1 1 0 0,1 0-1 0 0,-1 0 0 0 0,0-1 1 0 0,0 1-1 0 0,0-1 1 0 0,0 0-1 0 0,0 0 0 0 0,-1 0 1 0 0,1 0-1 0 0,-1-1 1 0 0,1 1-1 0 0,-1-1 0 0 0,0 0 1 0 0,0 0-1 0 0,0 0 0 0 0,0-1 1 0 0,-1 1-1 0 0,1-1 1 0 0,2-4-1 0 0,-3 2 4 0 0,-1 5 3 0 0,-1 0-1 0 0,1-1 0 0 0,-1 1 0 0 0,1 0 0 0 0,0 0 0 0 0,-1-1 0 0 0,1 1 0 0 0,0 0 0 0 0,0 0 1 0 0,0 0-1 0 0,0 0 0 0 0,0 0 0 0 0,0 0 0 0 0,0 0 0 0 0,1 0 0 0 0,-1 0 0 0 0,0 1 0 0 0,0-1 1 0 0,3-1-1 0 0,6-2-33 0 0,22-14-58 0 0,-31 17 94 0 0,1 0 1 0 0,-1 0-1 0 0,0 0 0 0 0,0 0 1 0 0,0 0-1 0 0,1 0 0 0 0,-1 0 1 0 0,0-1-1 0 0,-1 1 0 0 0,1 0 0 0 0,0-1 1 0 0,0 1-1 0 0,-1-1 0 0 0,1 1 1 0 0,0 0-1 0 0,-1-1 0 0 0,1 0 1 0 0,-1-2-1 0 0,0 2 4 0 0,1 0 0 0 0,-1 0 0 0 0,-1 0 0 0 0,1 0 1 0 0,0 0-1 0 0,0-1 0 0 0,-1 1 0 0 0,1 0 0 0 0,-1 0 0 0 0,0 0 0 0 0,0 0 0 0 0,0 0 0 0 0,-2-3 1 0 0,0 1-13 0 0,0 1 0 0 0,0-1 0 0 0,-1 1 0 0 0,-6-6 0 0 0,0 2 2 0 0,-1-2-9 0 0,8 8 15 0 0,1-1 0 0 0,-1 0 0 0 0,1 1 0 0 0,0-1 0 0 0,-1 0 1 0 0,1 0-1 0 0,0 0 0 0 0,0 0 0 0 0,0-1 0 0 0,1 1 0 0 0,-1-1 1 0 0,1 1-1 0 0,-1-1 0 0 0,1 1 0 0 0,0-1 0 0 0,0 0 0 0 0,-1-4 1 0 0,0-6 8 0 0,1 8 15 0 0,0 1 0 0 0,1-1-1 0 0,-1 0 1 0 0,1 0 0 0 0,1 1-1 0 0,-1-1 1 0 0,2-8 0 0 0,2 11 9 0 0,6 2 5 0 0,-1 0 0 0 0,1 0 0 0 0,0 1 0 0 0,-1 1 0 0 0,1 0 0 0 0,17 5-1 0 0,-26-6-30 0 0,0 0 0 0 0,-1 0 0 0 0,1-1 0 0 0,-1 1-1 0 0,1 0 1 0 0,-1 0 0 0 0,1 0 0 0 0,-1 0 0 0 0,0 0-1 0 0,1 0 1 0 0,-1 0 0 0 0,0 0 0 0 0,0 0-1 0 0,0 0 1 0 0,1 0 0 0 0,-1 0 0 0 0,0 0 0 0 0,-1 0-1 0 0,1 0 1 0 0,0 2 0 0 0,0 1 23 0 0,3 20 102 0 0,1 0 0 0 0,1 0 0 0 0,1-1 0 0 0,2 1 0 0 0,0-2 0 0 0,20 41 0 0 0,-24-56-140 0 0,0 0 0 0 0,0 0 0 0 0,1 0 0 0 0,-1-1 0 0 0,1 0 0 0 0,1 0 0 0 0,7 7 0 0 0,-11-12-43 0 0,-1 1-1 0 0,1-1 1 0 0,0 1-1 0 0,0-1 1 0 0,0 0-1 0 0,1 0 1 0 0,-1 0 0 0 0,0 0-1 0 0,0 0 1 0 0,1 0-1 0 0,-1 0 1 0 0,0-1-1 0 0,1 1 1 0 0,-1-1-1 0 0,0 0 1 0 0,1 0 0 0 0,-1 0-1 0 0,1 0 1 0 0,-1 0-1 0 0,1 0 1 0 0,-1-1-1 0 0,0 1 1 0 0,1-1-1 0 0,-1 1 1 0 0,0-1 0 0 0,1 0-1 0 0,2-2 1 0 0,31-20-3446 0 0,-14 5-3213 0 0,-13 9 2671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4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 1688 0 0,'-3'3'1185'0'0,"0"0"-1"0"0,1 0 0 0 0,-2-1 1 0 0,1 1-1 0 0,0 0 0 0 0,0-1 1 0 0,-1 0-1 0 0,0 0 0 0 0,-6 3 1 0 0,5-3-214 0 0,0 1 0 0 0,0 0 1 0 0,-8 5-1 0 0,13-7-941 0 0,-1-1 1 0 0,1 1-1 0 0,0-1 1 0 0,-1 1-1 0 0,1-1 1 0 0,0 0-1 0 0,0 1 0 0 0,-1-1 1 0 0,1 1-1 0 0,0-1 1 0 0,0 1-1 0 0,0-1 0 0 0,0 1 1 0 0,-1-1-1 0 0,1 1 1 0 0,0 0-1 0 0,0-1 1 0 0,0 1-1 0 0,0-1 0 0 0,0 1 1 0 0,0-1-1 0 0,1 1 1 0 0,-1-1-1 0 0,0 1 0 0 0,0-1 1 0 0,0 1-1 0 0,0-1 1 0 0,1 1-1 0 0,-1-1 1 0 0,0 1-1 0 0,0-1 0 0 0,1 1 1 0 0,-1-1-1 0 0,0 1 1 0 0,1-1-1 0 0,-1 0 0 0 0,1 1 1 0 0,-1-1-1 0 0,0 0 1 0 0,1 1-1 0 0,-1-1 1 0 0,1 0-1 0 0,0 1 0 0 0,23 14 584 0 0,-24-15-599 0 0,16 8 47 0 0,-1-1 1 0 0,1 0-1 0 0,1-1 0 0 0,-1-1 1 0 0,1 0-1 0 0,0-1 0 0 0,0-1 0 0 0,0-1 1 0 0,29 1-1 0 0,-7-4-55 0 0,-1 3 0 0 0,0 1 1 0 0,0 2-1 0 0,45 12 0 0 0,-79-16 12 0 0,0 0 1 0 0,0 1 0 0 0,0-1-1 0 0,0 1 1 0 0,0 0-1 0 0,-1 0 1 0 0,1 0-1 0 0,-1 1 1 0 0,0-1-1 0 0,1 1 1 0 0,-1 0-1 0 0,0-1 1 0 0,0 2-1 0 0,-1-1 1 0 0,1 0 0 0 0,-1 0-1 0 0,3 5 1 0 0,-3-3 35 0 0,1 1 0 0 0,-1 0 1 0 0,0 0-1 0 0,0 0 0 0 0,-1 0 1 0 0,0 1-1 0 0,0-1 0 0 0,-1 0 0 0 0,1 0 1 0 0,-2 12-1 0 0,-1 2 80 0 0,-2 0 1 0 0,-5 20-1 0 0,-6 29 163 0 0,14-62-288 0 0,1 1 0 0 0,-1-1-1 0 0,1 1 1 0 0,1-1 0 0 0,-1 1-1 0 0,1-1 1 0 0,2 8 0 0 0,-2-12-21 0 0,1 1 0 0 0,-1-1 0 0 0,0 0 0 0 0,1 0 0 0 0,-1 0 0 0 0,1 0 0 0 0,0 0 0 0 0,0 0 0 0 0,0 0 1 0 0,1 0-1 0 0,-1-1 0 0 0,1 1 0 0 0,-1-1 0 0 0,1 0 0 0 0,0 0 0 0 0,0 0 0 0 0,0 0 0 0 0,0 0 0 0 0,0-1 0 0 0,0 1 1 0 0,1-1-1 0 0,-1 0 0 0 0,0 0 0 0 0,1 0 0 0 0,-1 0 0 0 0,1-1 0 0 0,-1 1 0 0 0,1-1 0 0 0,-1 0 0 0 0,5 0 0 0 0,-1-1-118 0 0,0 1-1 0 0,0-1 0 0 0,0 0 0 0 0,0-1 0 0 0,0 1 0 0 0,-1-2 1 0 0,1 1-1 0 0,0-1 0 0 0,-1 0 0 0 0,0 0 0 0 0,1 0 0 0 0,-1-1 1 0 0,-1 0-1 0 0,8-6 0 0 0,-10 7 1 0 0,10-9-1640 0 0,0 0 0 0 0,-1-2 1 0 0,14-19-1 0 0,-14 13 84 0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7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22 4273 0 0,'-3'-3'1428'0'0,"0"1"0"0"0,0 0 1 0 0,0 0-1 0 0,0 0 0 0 0,0 0 1 0 0,-1 1-1 0 0,1-1 0 0 0,-6-1 0 0 0,-7 0-306 0 0,10 5-571 0 0,11 3-466 0 0,11 3-373 0 0,3-3-319 0 0,-14-4 504 0 0,0 0 1 0 0,-1 0 0 0 0,1 0-1 0 0,0 1 1 0 0,6 3-1 0 0,-9-4-356 0 0,-1 0 0 0 0,1 1 0 0 0,0-1-1 0 0,-1 0 1 0 0,1 1 0 0 0,-1-1 0 0 0,0 1 0 0 0,1 0-1 0 0,-1-1 1 0 0,1 3 0 0 0,2 4-2711 0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7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9 104 512 0 0,'6'-32'2964'0'0,"-5"26"-1489"0"0,-1-1 0 0 0,0 1 0 0 0,0 0 0 0 0,-1-1 0 0 0,0 1 0 0 0,0 0 0 0 0,-1-1-1 0 0,1 1 1 0 0,-5-9 0 0 0,8 34-457 0 0,-1 30 1 0 0,-4 82-264 0 0,-1 29 463 0 0,16 141 191 0 0,28-3-1560 0 0,-36-276-108 0 0,1-1-1 0 0,1 1 1 0 0,0-1-1 0 0,2-1 1 0 0,1 0 0 0 0,0 0-1 0 0,20 29 1 0 0,-28-47-15 0 0,0 0-1 0 0,0-1 1 0 0,1 1 0 0 0,-1-1 0 0 0,1 0-1 0 0,-1 1 1 0 0,1-1 0 0 0,0 0 0 0 0,-1 0-1 0 0,1 0 1 0 0,0 0 0 0 0,0 0 0 0 0,0 0-1 0 0,0-1 1 0 0,0 1 0 0 0,-1-1 0 0 0,1 1-1 0 0,0-1 1 0 0,3 1 0 0 0,6-1-2504 0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7.8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7 153 4105 0 0,'-3'-12'9051'0'0,"2"11"-8501"0"0,0-1 0 0 0,1 0 0 0 0,-1 0 0 0 0,1 1-1 0 0,-1-1 1 0 0,1 0 0 0 0,0 0 0 0 0,0-3-1 0 0,0 4-549 0 0,1 0 0 0 0,-1 0 0 0 0,0 1 0 0 0,1-1 0 0 0,-1 0 0 0 0,1 0 0 0 0,-1 0 0 0 0,1 1 0 0 0,0-1 0 0 0,-1 0-1 0 0,1 1 1 0 0,0-1 0 0 0,-1 0 0 0 0,1 1 0 0 0,0-1 0 0 0,0 1 0 0 0,-1-1 0 0 0,1 1 0 0 0,0-1 0 0 0,0 1 0 0 0,1-1 0 0 0,11-4-18 0 0,23-12-491 0 0,1 2 1 0 0,0 1-1 0 0,1 2 1 0 0,44-8-1 0 0,-36 13-458 0 0,50-8-2886 0 0,-64 13 2541 0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28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421 334 2673 0 0,'-1'-9'6839'0'0,"-2"-1"-3697"0"0,-2-9-471 0 0,5-24 1848 0 0,7-22-2176 0 0,-2 38-2001 0 0,-2 0 1 0 0,-1-1-1 0 0,-3-33 0 0 0,1 59-343 0 0,0 0 1 0 0,0 0 0 0 0,0 0 0 0 0,-1 0 0 0 0,1 0-1 0 0,-1 1 1 0 0,1-1 0 0 0,-1 0 0 0 0,0 0-1 0 0,0 1 1 0 0,0-1 0 0 0,0 0 0 0 0,0 1 0 0 0,0-1-1 0 0,0 1 1 0 0,0-1 0 0 0,-1 1 0 0 0,1 0 0 0 0,-1-1-1 0 0,1 1 1 0 0,-1 0 0 0 0,1 0 0 0 0,-1 0-1 0 0,0 0 1 0 0,1 0 0 0 0,-1 0 0 0 0,0 1 0 0 0,0-1-1 0 0,1 1 1 0 0,-1-1 0 0 0,0 1 0 0 0,0 0-1 0 0,-4-1 1 0 0,-5 1-13 0 0,1 0 0 0 0,-1 1 0 0 0,0 0 0 0 0,-18 4 0 0 0,25-4 14 0 0,-10 2-4 0 0,-1 0 1 0 0,1 1 0 0 0,0 1 0 0 0,0 0 0 0 0,1 1-1 0 0,-24 14 1 0 0,32-17 5 0 0,0 1-1 0 0,-1 0 0 0 0,1 0 1 0 0,1 0-1 0 0,-1 1 0 0 0,1-1 1 0 0,0 1-1 0 0,0 1 0 0 0,0-1 1 0 0,1 0-1 0 0,0 1 1 0 0,0 0-1 0 0,0-1 0 0 0,0 1 1 0 0,1 0-1 0 0,0 1 0 0 0,1-1 1 0 0,-2 7-1 0 0,3-9-5 0 0,-1-1-1 0 0,1 1 1 0 0,0 0-1 0 0,1-1 1 0 0,-1 1 0 0 0,1-1-1 0 0,-1 1 1 0 0,1-1-1 0 0,0 1 1 0 0,1-1 0 0 0,-1 1-1 0 0,0-1 1 0 0,1 0-1 0 0,0 0 1 0 0,0 1 0 0 0,0-1-1 0 0,0-1 1 0 0,0 1-1 0 0,0 0 1 0 0,1 0-1 0 0,0-1 1 0 0,-1 0 0 0 0,1 1-1 0 0,4 2 1 0 0,7 3-4 0 0,1 0 0 0 0,-1 0 0 0 0,1-2 0 0 0,18 6 0 0 0,-14-5 8 0 0,-14-5-3 0 0,18 7 1 0 0,-1 0 1 0 0,0 2-1 0 0,22 13 0 0 0,-4 1 22 0 0,42 29 8 0 0,-75-48-31 0 0,1 1 1 0 0,-1-1 0 0 0,0 2 0 0 0,0-1 0 0 0,-1 0-1 0 0,0 1 1 0 0,8 14 0 0 0,-13-20 13 0 0,1 1 1 0 0,-1-1-1 0 0,0 1 0 0 0,0-1 1 0 0,0 1-1 0 0,-1-1 0 0 0,1 1 1 0 0,0 0-1 0 0,-1 0 0 0 0,0-1 0 0 0,0 1 1 0 0,0 0-1 0 0,0 0 0 0 0,0 2 1 0 0,-1-3-2 0 0,0 0 0 0 0,1 0 0 0 0,-1 0 0 0 0,0 0 0 0 0,0 0 0 0 0,0 0 0 0 0,-1 0 0 0 0,1-1 0 0 0,0 1 0 0 0,-1-1 0 0 0,1 1 0 0 0,-1-1 0 0 0,1 1 0 0 0,-1-1 0 0 0,0 0 0 0 0,1 0 0 0 0,-1 0 0 0 0,0 0 0 0 0,-2 1 0 0 0,-7 3-12 0 0,-1-1-1 0 0,1 0 0 0 0,-1 0 1 0 0,0-1-1 0 0,0-1 0 0 0,0 0 0 0 0,-1-1 1 0 0,1 0-1 0 0,-19-2 0 0 0,-12-2-256 0 0,-59-13 0 0 0,55 7 18 0 0,10 3-1296 0 0,1-1 0 0 0,-1-2 0 0 0,-34-13 0 0 0,35 7-1042 0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5:30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37 512 0 0,'2'-9'1385'0'0,"2"-9"1273"0"0,-4 17-2488 0 0,0 1 0 0 0,1-1 0 0 0,-1 1 0 0 0,0-1 0 0 0,0 1 0 0 0,1-1 0 0 0,-1 1 0 0 0,0-1 0 0 0,0 1 0 0 0,1 0 0 0 0,-1-1 1 0 0,1 1-1 0 0,-1-1 0 0 0,0 1 0 0 0,1 0 0 0 0,-1-1 0 0 0,1 1 0 0 0,-1 0 0 0 0,1-1 0 0 0,-1 1 0 0 0,1 0 0 0 0,-1 0 0 0 0,1 0 0 0 0,-1-1 1 0 0,2 1-1 0 0,-2 0-62 0 0,1 1 0 0 0,-1-1 0 0 0,1 0 0 0 0,-1 1 0 0 0,1-1 1 0 0,-1 0-1 0 0,0 1 0 0 0,1-1 0 0 0,-1 0 0 0 0,0 1 1 0 0,1-1-1 0 0,-1 1 0 0 0,0-1 0 0 0,1 1 0 0 0,-1-1 0 0 0,0 1 1 0 0,0-1-1 0 0,1 1 0 0 0,-1-1 0 0 0,0 1 0 0 0,0 0 0 0 0,0-1 1 0 0,0 1-1 0 0,0 0 0 0 0,3 17 1232 0 0,-3-15-925 0 0,11 132 5016 0 0,6 53-4124 0 0,42 123-90 0 0,-18-115-766 0 0,-17-43-203 0 0,-8-46-93 0 0,30 254 228 0 0,-45-354-369 0 0,8 82 176 0 0,2 16 162 0 0,30 134 0 0 0,-4-116-315 0 0,-29-91 40 0 0,-6-25-62 0 0,-1 0 1 0 0,1 0 0 0 0,0 0 0 0 0,1 0-1 0 0,0-1 1 0 0,0 1 0 0 0,0-1-1 0 0,1 1 1 0 0,0-1 0 0 0,5 6-1 0 0,-7-10-10 0 0,0-1-1 0 0,0 1 1 0 0,0-1-1 0 0,1 0 1 0 0,-1 0-1 0 0,0 0 1 0 0,1 0-1 0 0,-1 0 1 0 0,0-1-1 0 0,1 1 1 0 0,-1-1-1 0 0,1 1 0 0 0,-1-1 1 0 0,1 0-1 0 0,0 0 1 0 0,-1 0-1 0 0,1 0 1 0 0,2-1-1 0 0,4-1 43 0 0,0 1-1 0 0,0-2 1 0 0,14-4-1 0 0,85-33 318 0 0,-97 37-340 0 0,1 0 0 0 0,0 1 0 0 0,0 0 0 0 0,0 1 0 0 0,0 0 0 0 0,13 1 0 0 0,15-1-46 0 0,-19 0 19 0 0,40 3 0 0 0,188 10 11 0 0,-143-10-66 0 0,95-8 64 0 0,-29 2-40 0 0,-41 3 20 0 0,42 1-11 0 0,-73 2 28 0 0,3-6-13 0 0,23 0-7 0 0,69 1 40 0 0,-5 0-11 0 0,120 3-74 0 0,-114-6 43 0 0,-32 0 1 0 0,14-3-17 0 0,-8 6 14 0 0,-33 2 38 0 0,98 1-110 0 0,-174 2 46 0 0,193 4 33 0 0,-146-2-34 0 0,119 6 33 0 0,-85-4 16 0 0,26 1-61 0 0,22 2 21 0 0,-29-4 65 0 0,14 3-25 0 0,9 1-50 0 0,28-5-40 0 0,-51-2 32 0 0,4-1 39 0 0,-1 0 18 0 0,7-1 24 0 0,5 1-3 0 0,-19-1-73 0 0,1 0 64 0 0,22-1 12 0 0,-58-2-55 0 0,118-3-70 0 0,-100 5 96 0 0,20-1-15 0 0,12-2 47 0 0,9-1-32 0 0,-11 2 19 0 0,0 1-6 0 0,-18-4-1 0 0,13 0 52 0 0,45 1-45 0 0,-73 2-71 0 0,-31 0 79 0 0,156-11-35 0 0,-209 11 35 0 0,62 4 0 0 0,2 0-24 0 0,75-2-31 0 0,-145 4 75 0 0,-20 0-35 0 0,1-2 0 0 0,45-5 0 0 0,-44 2-3 0 0,-1 0 0 0 0,47 3 1 0 0,57 14-48 0 0,-31-3-22 0 0,-15-4 111 0 0,79 7 40 0 0,148-9-370 0 0,-288-8 32 0 0,6-1-511 0 0,-13 6-3023 0 0,-16-1 1774 0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4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367 71 512 0 0,'-3'-5'580'0'0,"0"-1"0"0"0,0 0 0 0 0,-1 1 0 0 0,0-1-1 0 0,0 1 1 0 0,0 0 0 0 0,0 1 0 0 0,-1-1 0 0 0,0 1 0 0 0,-6-5 0 0 0,8 7-336 0 0,1 1 1 0 0,-1 0 0 0 0,1-1 0 0 0,-1 1-1 0 0,0 0 1 0 0,1 1 0 0 0,-1-1-1 0 0,0 0 1 0 0,0 1 0 0 0,1 0 0 0 0,-1 0-1 0 0,0 0 1 0 0,0 0 0 0 0,0 0 0 0 0,0 0-1 0 0,1 1 1 0 0,-1-1 0 0 0,0 1-1 0 0,0 0 1 0 0,1 0 0 0 0,-1 0 0 0 0,0 0-1 0 0,1 0 1 0 0,-1 0 0 0 0,-3 4-1 0 0,-9 5 355 0 0,2 1 0 0 0,-1 1 0 0 0,1 0 0 0 0,1 0 0 0 0,0 2-1 0 0,-19 28 1 0 0,4 0 303 0 0,-25 54 0 0 0,43-76-727 0 0,0 0 0 0 0,2 0 0 0 0,0 1-1 0 0,1 0 1 0 0,1 1 0 0 0,1-1 0 0 0,1 1-1 0 0,0 26 1 0 0,2-37-157 0 0,2 1-1 0 0,-1-1 1 0 0,1 1-1 0 0,1-1 0 0 0,0 0 1 0 0,1 0-1 0 0,0 1 1 0 0,1-2-1 0 0,0 1 1 0 0,0 0-1 0 0,1-1 1 0 0,1 0-1 0 0,0 0 1 0 0,0 0-1 0 0,1-1 1 0 0,0 0-1 0 0,10 9 1 0 0,-4-6-16 0 0,0-2 1 0 0,1 1 0 0 0,1-2 0 0 0,0 0 0 0 0,0-1 0 0 0,1 0 0 0 0,-1-1 0 0 0,2-1 0 0 0,-1-1 0 0 0,1 0 0 0 0,0-1 0 0 0,0-1-1 0 0,0 0 1 0 0,0-1 0 0 0,29-1 0 0 0,-23-1-34 0 0,0-1 0 0 0,0-1 0 0 0,0-1 0 0 0,0-2-1 0 0,37-10 1 0 0,-49 11-34 0 0,-1 0 0 0 0,0 0 0 0 0,0-1 0 0 0,-1 0 0 0 0,1-1 0 0 0,-1 0 0 0 0,-1-1 0 0 0,1 0 0 0 0,-1 0 0 0 0,0 0 1 0 0,-1-1-1 0 0,1-1 0 0 0,-2 1 0 0 0,8-11 0 0 0,-11 12 33 0 0,0 0 0 0 0,0 1 0 0 0,0-1 0 0 0,-1 0 0 0 0,0-1 0 0 0,-1 1 0 0 0,1 0 0 0 0,-1 0 0 0 0,-1-1 0 0 0,1 1 0 0 0,-1 0 0 0 0,-1-1 0 0 0,1 1 0 0 0,-1-1 0 0 0,-3-9 0 0 0,-3-10 19 0 0,-1 0 1 0 0,-21-43 0 0 0,19 47-69 0 0,-9-23 35 0 0,-39-82-89 0 0,49 112 140 0 0,0 0 0 0 0,-1 1 0 0 0,-1 0 0 0 0,0 1 0 0 0,-21-21 0 0 0,28 31 2 0 0,-1 0 0 0 0,1 1 0 0 0,-1-1 0 0 0,0 1 0 0 0,0 0 0 0 0,0 0 0 0 0,0 0-1 0 0,-1 1 1 0 0,1 0 0 0 0,-1 0 0 0 0,0 0 0 0 0,-6-1 0 0 0,7 3 1 0 0,1 0 0 0 0,-1 0 0 0 0,1 0 0 0 0,-1 0 0 0 0,1 1 0 0 0,-1 0 0 0 0,1-1 0 0 0,-1 2 0 0 0,1-1 1 0 0,-1 1-1 0 0,1-1 0 0 0,0 1 0 0 0,0 0 0 0 0,0 1 0 0 0,0-1 0 0 0,-4 4 0 0 0,-3 3-10 0 0,0 1 1 0 0,1 0-1 0 0,0 1 0 0 0,1 0 0 0 0,0 0 1 0 0,-8 14-1 0 0,4-4-737 0 0,2 0 0 0 0,-17 42-1 0 0,18-30-1477 0 0,4-1-273 0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5.2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50 512 0 0,'1'-4'957'0'0,"0"0"0"0"0,-1 1 0 0 0,0-1 0 0 0,0 0 0 0 0,0 0 0 0 0,0 1 0 0 0,0-1 0 0 0,-1 0-1 0 0,0-4 1 0 0,0 3 574 0 0,2 2 149 0 0,4 7-1102 0 0,3 8-237 0 0,-4 10 359 0 0,0 0-1 0 0,1 33 1 0 0,1 14 1046 0 0,23 228 482 0 0,-23-212-2205 0 0,-5-69-58 0 0,0-3 23 0 0,0-1 1 0 0,4 17 0 0 0,-5-29 4 0 0,0 0 1 0 0,0 0 0 0 0,0 0 0 0 0,0 1 0 0 0,0-1 0 0 0,0 0-1 0 0,0 0 1 0 0,0 0 0 0 0,0 0 0 0 0,0 0 0 0 0,0 0-1 0 0,0 0 1 0 0,0 0 0 0 0,0 0 0 0 0,0 1 0 0 0,0-1 0 0 0,0 0-1 0 0,0 0 1 0 0,0 0 0 0 0,0 0 0 0 0,0 0 0 0 0,0 0 0 0 0,0 0-1 0 0,0 0 1 0 0,0 0 0 0 0,0 1 0 0 0,0-1 0 0 0,0 0-1 0 0,0 0 1 0 0,0 0 0 0 0,0 0 0 0 0,1 0 0 0 0,-1 0 0 0 0,0 0-1 0 0,0 0 1 0 0,0 0 0 0 0,0 0 0 0 0,0 0 0 0 0,0 0-1 0 0,0 0 1 0 0,0 0 0 0 0,1 0 0 0 0,-1 0 0 0 0,0 0 0 0 0,0 0-1 0 0,0 0 1 0 0,0 0 0 0 0,0 0 0 0 0,0 0 0 0 0,0 0-1 0 0,0 0 1 0 0,0 0 0 0 0,1 0 0 0 0,-1 0 0 0 0,0 0 0 0 0,0 0-1 0 0,0 0 1 0 0,0 0 0 0 0,0 0 0 0 0,4-8-538 0 0,2-13-1166 0 0,-2 5-1584 0 0,-1-1 0 0 0,1-18 0 0 0,-4 15-884 0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5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11 260 264 0 0,'-3'-9'1376'0'0,"1"6"-326"0"0,1-1 0 0 0,0 1 0 0 0,0-1 0 0 0,0 0 0 0 0,0-5 0 0 0,1 8-823 0 0,0 0 0 0 0,0-1 0 0 0,0 1 0 0 0,1 0 1 0 0,-1-1-1 0 0,0 1 0 0 0,1 0 0 0 0,-1 0 0 0 0,1-1 0 0 0,-1 1 0 0 0,1 0 1 0 0,0 0-1 0 0,-1 0 0 0 0,1-1 0 0 0,0 1 0 0 0,0 0 0 0 0,0 0 0 0 0,0 0 1 0 0,1 0-1 0 0,19-16 1121 0 0,0 1 0 0 0,25-13 0 0 0,-22 15-516 0 0,-1-1-1 0 0,22-20 0 0 0,-25 15-581 0 0,15-13 75 0 0,-32 31-270 0 0,0-1 0 0 0,0 1 0 0 0,1 0 0 0 0,-1 0 0 0 0,0 0 0 0 0,1 1 0 0 0,0-1 0 0 0,-1 1 0 0 0,6-2 0 0 0,-8 3-31 0 0,0 0 1 0 0,0 0-1 0 0,1 0 1 0 0,-1 0 0 0 0,0 0-1 0 0,0 0 1 0 0,0 0 0 0 0,0 1-1 0 0,0-1 1 0 0,1 0-1 0 0,-1 1 1 0 0,0-1 0 0 0,0 0-1 0 0,0 1 1 0 0,0 0 0 0 0,0-1-1 0 0,0 1 1 0 0,1 1-1 0 0,0 0 4 0 0,0 0 0 0 0,0 0 0 0 0,0 0 0 0 0,-1 0-1 0 0,1 1 1 0 0,-1-1 0 0 0,3 5 0 0 0,0 4 48 0 0,0 0 1 0 0,4 22-1 0 0,-7-26-15 0 0,6 27-22 0 0,-1 0 1 0 0,-2 1-1 0 0,-1-1 1 0 0,-2 37-1 0 0,-1-68-35 0 0,0 0 0 0 0,-1 0 1 0 0,1 1-1 0 0,-1-1 0 0 0,0 0 0 0 0,0 0 0 0 0,0 0 0 0 0,0 0 0 0 0,-1 0 1 0 0,1 0-1 0 0,-1-1 0 0 0,1 1 0 0 0,-1 0 0 0 0,0-1 0 0 0,0 1 0 0 0,-4 3 0 0 0,2-3 3 0 0,1-1-1 0 0,-1 1 1 0 0,0-1 0 0 0,0 0-1 0 0,0 0 1 0 0,-1 0-1 0 0,1 0 1 0 0,0-1-1 0 0,-1 1 1 0 0,-6 0-1 0 0,-1-1-54 0 0,-1 0-1 0 0,1 0 1 0 0,-1-1 0 0 0,0-1-1 0 0,1 0 1 0 0,-1-1-1 0 0,-18-5 1 0 0,19 4-230 0 0,0-1 0 0 0,0 0 1 0 0,1-1-1 0 0,-1 0 0 0 0,1-1 0 0 0,-15-10 0 0 0,23 14 103 0 0,0 0 0 0 0,0-1-1 0 0,0 1 1 0 0,0-1-1 0 0,1 1 1 0 0,-1-1 0 0 0,1 0-1 0 0,0 0 1 0 0,0 0-1 0 0,0 0 1 0 0,0 0 0 0 0,0-1-1 0 0,1 1 1 0 0,-1 0 0 0 0,1-1-1 0 0,0 0 1 0 0,0 1-1 0 0,1-1 1 0 0,-1 1 0 0 0,1-1-1 0 0,-1 0 1 0 0,1 1-1 0 0,0-1 1 0 0,1 0 0 0 0,-1 1-1 0 0,1-6 1 0 0,1 3-501 0 0,0 0 0 0 0,0 0 1 0 0,0 0-1 0 0,1 1 0 0 0,0-1 1 0 0,0 0-1 0 0,1 1 0 0 0,6-9 0 0 0,9-6-959 0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5.9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34 2809 0 0,'-12'-11'3359'0'0,"8"8"-2287"0"0,1 0 1 0 0,-1 0 0 0 0,0 0-1 0 0,0 0 1 0 0,0 0 0 0 0,-6-2-1 0 0,9 25 1385 0 0,3 24-1433 0 0,2 0 0 0 0,2 0-1 0 0,16 59 1 0 0,-5-17-630 0 0,-4 1 0 0 0,-3 0 0 0 0,-3 109-1 0 0,-7-173-431 0 0,-1-3-37 0 0,4 31-1 0 0,-3-46 20 0 0,1-1 0 0 0,0 1 0 0 0,0 0 0 0 0,0-1 0 0 0,1 1 0 0 0,-1-1 0 0 0,1 1 0 0 0,0-1 0 0 0,1 0 0 0 0,-1 0 0 0 0,6 7 0 0 0,-7-10 13 0 0,0 1 1 0 0,0-1-1 0 0,0 0 1 0 0,1-1 0 0 0,-1 1-1 0 0,0 0 1 0 0,0 0-1 0 0,1 0 1 0 0,-1-1-1 0 0,0 1 1 0 0,1-1-1 0 0,-1 1 1 0 0,1-1 0 0 0,-1 1-1 0 0,1-1 1 0 0,-1 0-1 0 0,1 0 1 0 0,-1 0-1 0 0,2 0 1 0 0,0 0-180 0 0,0 0 0 0 0,-1-1 0 0 0,1 0 0 0 0,0 1 0 0 0,-1-1 0 0 0,1 0 1 0 0,0-1-1 0 0,-1 1 0 0 0,4-3 0 0 0,3-2-1207 0 0,0-1-1 0 0,-1 0 1 0 0,0-1 0 0 0,8-9 0 0 0,-4 2-305 0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6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1 696 0 0,'-3'0'704'0'0,"-20"8"6187"0"0,23-8-6822 0 0,0 0 1 0 0,-1 1 0 0 0,1-1 0 0 0,0 0-1 0 0,-1 0 1 0 0,1 0 0 0 0,0 0 0 0 0,-1 1 0 0 0,1-1-1 0 0,0 0 1 0 0,0 0 0 0 0,-1 1 0 0 0,1-1-1 0 0,0 0 1 0 0,0 1 0 0 0,0-1 0 0 0,-1 0-1 0 0,1 1 1 0 0,0-1 0 0 0,0 0 0 0 0,0 1-1 0 0,0-1 1 0 0,0 0 0 0 0,0 1 0 0 0,0-1-1 0 0,0 0 1 0 0,-1 1 0 0 0,1-1 0 0 0,0 0-1 0 0,1 1 1 0 0,-1-1 0 0 0,0 0 0 0 0,0 1-1 0 0,0-1 1 0 0,0 1 0 0 0,0-1 0 0 0,0 0-1 0 0,0 1 1 0 0,0-1 0 0 0,1 0 0 0 0,-1 0-1 0 0,0 1 1 0 0,0-1 0 0 0,0 0 0 0 0,1 1-1 0 0,-1-1 1 0 0,0 0 0 0 0,0 0 0 0 0,1 1-1 0 0,-1-1 1 0 0,0 0 0 0 0,1 0 0 0 0,-1 0-1 0 0,0 0 1 0 0,1 1 0 0 0,-1-1 0 0 0,0 0-1 0 0,1 0 1 0 0,0 0 0 0 0,5 4 91 0 0,1 0-1 0 0,0-1 1 0 0,0 0 0 0 0,1 0-1 0 0,-1-1 1 0 0,1 0 0 0 0,-1 0-1 0 0,1-1 1 0 0,0 0 0 0 0,-1 0-1 0 0,1-1 1 0 0,8 0 0 0 0,14-2 165 0 0,53-12 1 0 0,-41 7-35 0 0,-26 4-212 0 0,29 0-1 0 0,-39 3-52 0 0,0 0-1 0 0,-1 1 1 0 0,1 0 0 0 0,-1-1-1 0 0,1 2 1 0 0,-1-1-1 0 0,1 1 1 0 0,9 4 0 0 0,-14-5-23 0 0,1 0 1 0 0,-1 0 0 0 0,1 0-1 0 0,-1 1 1 0 0,0-1-1 0 0,1 1 1 0 0,-1-1 0 0 0,0 1-1 0 0,0 0 1 0 0,0-1-1 0 0,0 1 1 0 0,0 0 0 0 0,-1 0-1 0 0,1-1 1 0 0,0 1-1 0 0,-1 0 1 0 0,0 0 0 0 0,1 0-1 0 0,-1 0 1 0 0,0 0-1 0 0,0 0 1 0 0,0 2 0 0 0,0 7 53 0 0,-1 0 1 0 0,-3 19-1 0 0,3-20-9 0 0,-2 5 184 0 0,-1 9 217 0 0,1 1-1 0 0,1-1 0 0 0,2 38 1 0 0,0-55-417 0 0,1 0-1 0 0,0 0 1 0 0,1-1 0 0 0,-1 1 0 0 0,1 0 0 0 0,0-1-1 0 0,1 1 1 0 0,0-1 0 0 0,0 0 0 0 0,0 0 0 0 0,1 0-1 0 0,0 0 1 0 0,0-1 0 0 0,0 1 0 0 0,1-1-1 0 0,0 0 1 0 0,7 6 0 0 0,-10-9-76 0 0,1 0 0 0 0,0 0 0 0 0,0 0-1 0 0,0-1 1 0 0,0 1 0 0 0,0-1 0 0 0,1 0 0 0 0,-1 0-1 0 0,0 0 1 0 0,0 0 0 0 0,1 0 0 0 0,-1-1 0 0 0,1 1 0 0 0,-1-1-1 0 0,0 0 1 0 0,1 0 0 0 0,-1-1 0 0 0,1 1 0 0 0,-1 0 0 0 0,0-1-1 0 0,7-2 1 0 0,-3 0-662 0 0,0 0-1 0 0,0-1 1 0 0,0 1-1 0 0,0-2 1 0 0,-1 1-1 0 0,0-1 1 0 0,0 0 0 0 0,8-8-1 0 0,-1-1-2293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3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0 1912 0 0,'-10'5'2137'0'0,"0"-5"1776"0"0,1 0-3745 0 0,5 3-464 0 0,4-1-368 0 0,2 3-425 0 0,3-1 425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5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0 3921 0 0,'-22'4'4425'0'0,"-4"-4"3905"0"0,-4 0-7754 0 0,6 0 488 0 0,3 0-784 0 0,10 0 576 0 0,9 5-320 0 0,5 0-296 0 0,10 4-320 0 0,2-2-48 0 0,5 2-32 0 0,6 1-624 0 0,-2-1-648 0 0,1-1-201 0 0,8 1-3264 0 0,-4 1 2633 0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6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11 2625 0 0,'-3'-2'2624'0'0,"-3"-2"3073"0"0,3 1-5209 0 0,1 1 697 0 0,4 7-753 0 0,2-1-192 0 0,1 4-296 0 0,-1 0 48 0 0,1-1-128 0 0,1 4-96 0 0,-1-2-432 0 0,1 3-137 0 0,1 0-1815 0 0,1 1 1376 0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7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4 734 1728 0 0,'-3'-13'5632'0'0,"3"10"-2174"0"0,5 9-2167 0 0,-4-2-991 0 0,1 1 0 0 0,-1 0 0 0 0,1 0 0 0 0,-2 0 0 0 0,1 0 0 0 0,0 0 0 0 0,-1 1 0 0 0,0-1 0 0 0,0 5 0 0 0,1 22 1119 0 0,8 16 198 0 0,-5-31-1369 0 0,-1-1 1 0 0,0 1-1 0 0,-2-1 0 0 0,1 1 1 0 0,-3 28-1 0 0,-1-43 51 0 0,1-11-133 0 0,1-13-62 0 0,5-48 94 0 0,-3 36-129 0 0,1 1-1 0 0,1 0 0 0 0,16-59 0 0 0,-19 90-58 0 0,0-1 1 0 0,0 1-1 0 0,0 0 0 0 0,0-1 0 0 0,0 1 1 0 0,0 0-1 0 0,1 0 0 0 0,-1-1 1 0 0,1 1-1 0 0,0 0 0 0 0,0 1 0 0 0,0-1 1 0 0,0 0-1 0 0,0 0 0 0 0,3-1 0 0 0,-4 2-3 0 0,1 1-1 0 0,-1-1 0 0 0,1 1 0 0 0,-1-1 0 0 0,1 1 0 0 0,0 0 1 0 0,-1-1-1 0 0,1 1 0 0 0,0 0 0 0 0,-1 0 0 0 0,1 0 1 0 0,0 1-1 0 0,-1-1 0 0 0,1 0 0 0 0,0 1 0 0 0,-1-1 0 0 0,1 0 1 0 0,-1 1-1 0 0,1 0 0 0 0,-1-1 0 0 0,1 1 0 0 0,-1 0 0 0 0,1 0 1 0 0,1 2-1 0 0,5 3 7 0 0,-1 1 1 0 0,0 0-1 0 0,0 0 1 0 0,-1 0-1 0 0,0 1 1 0 0,0 0-1 0 0,8 17 1 0 0,0 3 40 0 0,12 33 1 0 0,-10-10 37 0 0,-9-30-10 0 0,15 37 0 0 0,-22-58-77 0 0,0 0 0 0 0,0 0 0 0 0,0 1 0 0 0,1-1 0 0 0,-1 0 0 0 0,0 0 0 0 0,0 1 0 0 0,0-1 0 0 0,0 0 0 0 0,0 0 0 0 0,0 0 0 0 0,1 1 0 0 0,-1-1 0 0 0,0 0 0 0 0,0 0 0 0 0,0 0 0 0 0,1 1 0 0 0,-1-1 0 0 0,0 0 0 0 0,0 0 0 0 0,1 0 0 0 0,-1 0 0 0 0,0 0 0 0 0,0 0 0 0 0,1 0 0 0 0,-1 0 0 0 0,0 1 0 0 0,0-1 0 0 0,1 0 0 0 0,-1 0 0 0 0,0 0 0 0 0,0 0 0 0 0,1 0 0 0 0,-1 0 0 0 0,0 0 0 0 0,0 0 0 0 0,1-1 0 0 0,-1 1 0 0 0,0 0 0 0 0,1 0 0 0 0,8-11 63 0 0,4-19-118 0 0,34-80-146 0 0,-30 69 157 0 0,-8 21-32 0 0,-1 1-1 0 0,8-36 1 0 0,-13 42 41 0 0,-3 7 19 0 0,1-1 1 0 0,1 1-1 0 0,-1 0 1 0 0,1 0-1 0 0,0 0 1 0 0,0 1-1 0 0,1-1 1 0 0,-1 0-1 0 0,1 1 1 0 0,7-10-1 0 0,-10 15 13 0 0,0 0-1 0 0,0 0 1 0 0,0 0-1 0 0,0-1 0 0 0,0 1 1 0 0,0 0-1 0 0,1 0 1 0 0,-1 0-1 0 0,0 0 1 0 0,0-1-1 0 0,0 1 1 0 0,0 0-1 0 0,1 0 1 0 0,-1 0-1 0 0,0 0 0 0 0,0 0 1 0 0,0 0-1 0 0,1-1 1 0 0,-1 1-1 0 0,0 0 1 0 0,0 0-1 0 0,1 0 1 0 0,-1 0-1 0 0,0 0 1 0 0,0 0-1 0 0,0 0 1 0 0,1 0-1 0 0,-1 0 0 0 0,0 0 1 0 0,0 0-1 0 0,1 0 1 0 0,-1 0-1 0 0,0 0 1 0 0,0 0-1 0 0,0 0 1 0 0,1 1-1 0 0,-1-1 1 0 0,0 0-1 0 0,0 0 0 0 0,0 0 1 0 0,1 0-1 0 0,-1 0 1 0 0,0 1-1 0 0,3 11 67 0 0,-5 19 54 0 0,2-30-117 0 0,-4 34 105 0 0,2 52 0 0 0,2-70-85 0 0,2-1 0 0 0,0 1 0 0 0,1-1 0 0 0,0 0 1 0 0,8 22-1 0 0,-8-32-26 0 0,0 1-1 0 0,0-1 1 0 0,1 0 0 0 0,0 0 0 0 0,0 0 0 0 0,0-1 0 0 0,1 1-1 0 0,-1-1 1 0 0,1 0 0 0 0,1-1 0 0 0,-1 1 0 0 0,1-1 0 0 0,6 4 0 0 0,-11-7-3 0 0,0 0 1 0 0,0-1 0 0 0,1 1 0 0 0,-1-1 0 0 0,1 1-1 0 0,-1-1 1 0 0,0 0 0 0 0,1 1 0 0 0,-1-1 0 0 0,1 0-1 0 0,-1 0 1 0 0,1 0 0 0 0,-1 0 0 0 0,0 0 0 0 0,1 0-1 0 0,-1-1 1 0 0,1 1 0 0 0,-1 0 0 0 0,3-2 0 0 0,-1 1-2 0 0,-1-1 1 0 0,1 1 0 0 0,-1-1 0 0 0,1 0-1 0 0,-1 0 1 0 0,0 0 0 0 0,0 0-1 0 0,0 0 1 0 0,2-3 0 0 0,3-4-56 0 0,-1-1-1 0 0,0 0 1 0 0,8-19 0 0 0,-10 19-7 0 0,-1 0 0 0 0,0 0 0 0 0,0 0 0 0 0,-1 0 0 0 0,0 0 0 0 0,0-12 1 0 0,-4-61-95 0 0,0 24 315 0 0,2 58-153 0 0,0 1-1 0 0,0 0 1 0 0,0-1-1 0 0,-1 1 1 0 0,1 0-1 0 0,0-1 1 0 0,0 1-1 0 0,0 0 1 0 0,0-1-1 0 0,0 1 1 0 0,0 0-1 0 0,0-1 1 0 0,0 1 0 0 0,0 0-1 0 0,1-1 1 0 0,-1 1-1 0 0,0 0 1 0 0,0 0-1 0 0,0-1 1 0 0,0 1-1 0 0,0 0 1 0 0,0-1-1 0 0,1 1 1 0 0,-1 0-1 0 0,0 0 1 0 0,1-1-1 0 0,0 25 241 0 0,-1-5-205 0 0,1 0 1 0 0,1 0 0 0 0,1 0 0 0 0,1 0 0 0 0,0-1 0 0 0,1 1 0 0 0,1-1-1 0 0,1 0 1 0 0,0-1 0 0 0,12 20 0 0 0,-18-35-36 0 0,1 0 1 0 0,-1 0 0 0 0,1 0-1 0 0,-1 0 1 0 0,1 0-1 0 0,-1-1 1 0 0,1 1-1 0 0,0 0 1 0 0,0-1-1 0 0,0 0 1 0 0,0 1-1 0 0,0-1 1 0 0,0 0-1 0 0,0 0 1 0 0,0 0-1 0 0,1 0 1 0 0,-1 0-1 0 0,0-1 1 0 0,3 1-1 0 0,-1-1-2 0 0,-1 0 0 0 0,1 0 0 0 0,-1 0-1 0 0,1-1 1 0 0,-1 1 0 0 0,1-1-1 0 0,-1 0 1 0 0,1 0 0 0 0,-1 0-1 0 0,0-1 1 0 0,6-2 0 0 0,2-3-13 0 0,0-1 1 0 0,0 0 0 0 0,0-1-1 0 0,-1 0 1 0 0,15-17 0 0 0,-18 18-3 0 0,-1 0 0 0 0,0 0 1 0 0,0-1-1 0 0,0 1 0 0 0,-1-1 0 0 0,7-18 1 0 0,-10 22-1 0 0,-1-1 0 0 0,1 0 0 0 0,-1 1 0 0 0,0-1 0 0 0,-1 0 0 0 0,1 0 0 0 0,-1 0 0 0 0,0 0 0 0 0,-1 1 0 0 0,0-1 0 0 0,1 0 0 0 0,-2 0 0 0 0,-2-8 0 0 0,1 3-94 0 0,-1 1 0 0 0,-1 0 0 0 0,0 0 0 0 0,0 0-1 0 0,-1 0 1 0 0,0 1 0 0 0,-1 0 0 0 0,0 0 0 0 0,-15-14 0 0 0,19 20 103 0 0,0 1-1 0 0,0-1 1 0 0,0 1 0 0 0,-1-1 0 0 0,0 1 0 0 0,1 1 0 0 0,-1-1-1 0 0,0 0 1 0 0,0 1 0 0 0,0-1 0 0 0,1 1 0 0 0,-2 1 0 0 0,1-1-1 0 0,0 0 1 0 0,0 1 0 0 0,0 0 0 0 0,0 0 0 0 0,0 0 0 0 0,0 0 0 0 0,0 1-1 0 0,0-1 1 0 0,0 1 0 0 0,0 0 0 0 0,0 1 0 0 0,0-1 0 0 0,0 1-1 0 0,0-1 1 0 0,1 1 0 0 0,-7 4 0 0 0,2 0 28 0 0,0 0-1 0 0,0 1 1 0 0,1 0 0 0 0,0 0 0 0 0,1 1-1 0 0,-1-1 1 0 0,1 1 0 0 0,1 1 0 0 0,-1-1-1 0 0,1 1 1 0 0,-6 15 0 0 0,7-13 7 0 0,0 0 1 0 0,0 0-1 0 0,1 1 1 0 0,1-1-1 0 0,0 1 1 0 0,0-1-1 0 0,1 1 0 0 0,1 0 1 0 0,1 21-1 0 0,0-28-13 0 0,0 0-1 0 0,1 0 1 0 0,-1 0-1 0 0,1 0 1 0 0,0 0 0 0 0,0 0-1 0 0,1 0 1 0 0,-1-1-1 0 0,1 1 1 0 0,0-1-1 0 0,0 0 1 0 0,1 0-1 0 0,-1 0 1 0 0,1 0-1 0 0,0 0 1 0 0,0-1-1 0 0,0 0 1 0 0,0 0-1 0 0,1 0 1 0 0,-1 0-1 0 0,1-1 1 0 0,0 1 0 0 0,-1-1-1 0 0,10 2 1 0 0,-5-1-13 0 0,-1-1 1 0 0,1 0 0 0 0,0-1 0 0 0,0 0 0 0 0,0 0 0 0 0,0-1-1 0 0,0 0 1 0 0,0-1 0 0 0,-1 0 0 0 0,1 0 0 0 0,0-1-1 0 0,0 0 1 0 0,16-7 0 0 0,-19 6-8 0 0,1 0 1 0 0,-1 0-1 0 0,1-1 0 0 0,-1 0 0 0 0,-1 0 1 0 0,1 0-1 0 0,9-10 0 0 0,-12 11-20 0 0,0-1 0 0 0,-1 1 0 0 0,0 0 0 0 0,0-1-1 0 0,0 0 1 0 0,0 1 0 0 0,0-1 0 0 0,-1 0 0 0 0,0 0 0 0 0,0 0 0 0 0,0 0 0 0 0,0 0-1 0 0,0 0 1 0 0,-1 0 0 0 0,0-5 0 0 0,0 2-1 0 0,-1 0 0 0 0,0 0 0 0 0,0 0 0 0 0,-1 0 0 0 0,0 0 0 0 0,-3-8 0 0 0,-21-40-34 0 0,12 26 53 0 0,14 28 11 0 0,0 0 1 0 0,-1 0 0 0 0,1 0 0 0 0,-1-1 0 0 0,1 1 0 0 0,-1 1 0 0 0,1-1 0 0 0,-1 0-1 0 0,0 0 1 0 0,1 0 0 0 0,-1 0 0 0 0,0 0 0 0 0,0 1 0 0 0,0-1 0 0 0,0 0 0 0 0,0 1-1 0 0,0-1 1 0 0,-1 0 0 0 0,1 1 0 0 0,0 0-1 0 0,0 0 1 0 0,1 1 0 0 0,-1-1-1 0 0,0 0 1 0 0,0 1 0 0 0,1-1-1 0 0,-1 1 1 0 0,0-1-1 0 0,1 1 1 0 0,-1-1 0 0 0,0 1-1 0 0,1 0 1 0 0,-1-1-1 0 0,1 1 1 0 0,-1 0 0 0 0,1-1-1 0 0,-1 1 1 0 0,1 0 0 0 0,0 0-1 0 0,-1-1 1 0 0,1 1-1 0 0,0 0 1 0 0,-1 1 0 0 0,-7 17 160 0 0,1 0 0 0 0,0 0 0 0 0,-6 35 0 0 0,11-45-125 0 0,1 1 1 0 0,0-1 0 0 0,0 1 0 0 0,1-1-1 0 0,1 1 1 0 0,-1-1 0 0 0,1 1 0 0 0,1-1-1 0 0,0 0 1 0 0,4 12 0 0 0,-4-16-36 0 0,1 1 0 0 0,1-1-1 0 0,-1 0 1 0 0,1 0 0 0 0,0 0 0 0 0,0 0 0 0 0,0-1 0 0 0,0 1 0 0 0,1-1 0 0 0,0 0-1 0 0,0-1 1 0 0,0 1 0 0 0,0-1 0 0 0,1 0 0 0 0,-1 0 0 0 0,1-1 0 0 0,0 1-1 0 0,0-1 1 0 0,0-1 0 0 0,7 2 0 0 0,-2 0-2 0 0,-1-2 0 0 0,0 1 0 0 0,0-1 0 0 0,1-1 0 0 0,-1 0 0 0 0,0-1 0 0 0,1 1 0 0 0,-1-2-1 0 0,0 0 1 0 0,0 0 0 0 0,15-6 0 0 0,-11 3-23 0 0,-1-2-1 0 0,1 0 0 0 0,-1-1 0 0 0,-1 0 0 0 0,1-1 1 0 0,-2 0-1 0 0,1-1 0 0 0,-1 0 0 0 0,-1-1 1 0 0,14-17-1 0 0,-14 13-6 0 0,0 0 0 0 0,-1-1 0 0 0,0 0 0 0 0,-1 0 0 0 0,-1-1 0 0 0,-1 0 0 0 0,-1-1 0 0 0,5-21 1 0 0,4-53-304 0 0,4-146 1 0 0,-16 206 286 0 0,-2-93-302 0 0,-1 102 386 0 0,-2 0 0 0 0,0 0 0 0 0,-10-32 0 0 0,12 52 12 0 0,0-1 1 0 0,0 1 0 0 0,-1-1-1 0 0,1 1 1 0 0,-1-1-1 0 0,0 1 1 0 0,0 0 0 0 0,0 0-1 0 0,0 0 1 0 0,-6-5-1 0 0,7 7-13 0 0,-1 0-1 0 0,1 0 1 0 0,-1 0-1 0 0,1 0 1 0 0,-1 0-1 0 0,1 1 1 0 0,-1-1-1 0 0,1 1 1 0 0,-1-1-1 0 0,0 1 0 0 0,1 0 1 0 0,-1-1-1 0 0,0 1 1 0 0,0 0-1 0 0,1 0 1 0 0,-1 0-1 0 0,0 0 1 0 0,1 1-1 0 0,-1-1 1 0 0,0 0-1 0 0,1 1 0 0 0,-1-1 1 0 0,0 1-1 0 0,1-1 1 0 0,-1 1-1 0 0,-1 1 1 0 0,-4 2 88 0 0,0 0 1 0 0,0 0-1 0 0,0 1 0 0 0,1 0 1 0 0,0 0-1 0 0,-9 10 1 0 0,-29 39 327 0 0,27-32-300 0 0,-6 7 53 0 0,2 1 1 0 0,1 1 0 0 0,1 1-1 0 0,-25 57 1 0 0,39-75-141 0 0,0 1 1 0 0,0-1-1 0 0,2 1 1 0 0,0-1-1 0 0,0 1 1 0 0,2 0 0 0 0,-1 0-1 0 0,2 1 1 0 0,0-1-1 0 0,1 0 1 0 0,1 0-1 0 0,0 0 1 0 0,1 0-1 0 0,5 18 1 0 0,5 1-29 0 0,2 0 0 0 0,1-1 0 0 0,1 0 0 0 0,2-1 0 0 0,1-1-1 0 0,25 29 1 0 0,-21-32-725 0 0,1-1 0 0 0,1-1 0 0 0,39 29 0 0 0,-56-48-164 0 0,0-1 0 0 0,0-1 0 0 0,0 0 0 0 0,1 0 0 0 0,0 0 0 0 0,0-2 0 0 0,0 1 0 0 0,0-1 0 0 0,0-1 1 0 0,14 2-1 0 0,1-2-2272 0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8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84 512 0 0,'-6'-6'1538'0'0,"1"2"246"0"0,1 0 1 0 0,0 0-1 0 0,0-1 0 0 0,1 1 1 0 0,-7-11-1 0 0,9 14-1603 0 0,1 0 0 0 0,0 0-1 0 0,-1 0 1 0 0,1 0-1 0 0,0 0 1 0 0,-1 0 0 0 0,1 0-1 0 0,0 0 1 0 0,0 0-1 0 0,0 0 1 0 0,0-1 0 0 0,0 1-1 0 0,0 0 1 0 0,0 0-1 0 0,1 0 1 0 0,-1 0 0 0 0,0 0-1 0 0,1 0 1 0 0,-1 0-1 0 0,0 0 1 0 0,1 0 0 0 0,-1 0-1 0 0,1 0 1 0 0,0 0-1 0 0,-1 0 1 0 0,1 0 0 0 0,0 0-1 0 0,0 1 1 0 0,-1-1-1 0 0,1 0 1 0 0,0 1 0 0 0,0-1-1 0 0,0 0 1 0 0,0 1-1 0 0,0-1 1 0 0,0 1-1 0 0,0-1 1 0 0,0 1 0 0 0,1-1-1 0 0,-1 0-73 0 0,1 1-1 0 0,-1-1 0 0 0,0 0 0 0 0,1 1 0 0 0,-1-1 1 0 0,0 1-1 0 0,1-1 0 0 0,-1 1 0 0 0,1 0 1 0 0,-1-1-1 0 0,1 1 0 0 0,-1 0 0 0 0,3 0 1 0 0,-2 1-77 0 0,-1-1 0 0 0,0 1 0 0 0,0 0 1 0 0,-1-1-1 0 0,1 1 0 0 0,0 0 0 0 0,0 0 0 0 0,0 0 1 0 0,0 0-1 0 0,-1 0 0 0 0,1 0 0 0 0,0 0 1 0 0,-1 0-1 0 0,1 0 0 0 0,-1 0 0 0 0,1 0 1 0 0,-1 0-1 0 0,1 2 0 0 0,3 12 147 0 0,0 1 0 0 0,-1 0 0 0 0,-1 0 1 0 0,0 0-1 0 0,-1 0 0 0 0,-2 24 0 0 0,1-21-55 0 0,-6 215 1105 0 0,4-199-1189 0 0,2-1 1 0 0,1 0-1 0 0,2 1 0 0 0,1-1 1 0 0,14 55-1 0 0,-15-79-45 0 0,0 0 0 0 0,1 0 0 0 0,0 0 0 0 0,1 0 0 0 0,-1-1 0 0 0,10 12 0 0 0,-14-20-18 0 0,0-1-1 0 0,1 1 1 0 0,-1-1-1 0 0,0 1 1 0 0,1-1 0 0 0,-1 1-1 0 0,0-1 1 0 0,1 0 0 0 0,-1 1-1 0 0,1-1 1 0 0,-1 0 0 0 0,1 1-1 0 0,-1-1 1 0 0,1 0-1 0 0,-1 0 1 0 0,1 0 0 0 0,-1 1-1 0 0,1-1 1 0 0,-1 0 0 0 0,1 0-1 0 0,-1 0 1 0 0,2 0-1 0 0,-2 0-91 0 0,0 0 0 0 0,0-1 0 0 0,1 1 0 0 0,-1 0 0 0 0,0-1 0 0 0,0 1 0 0 0,0 0 0 0 0,0-1 0 0 0,0 1-1 0 0,0 0 1 0 0,0-1 0 0 0,0 1 0 0 0,0 0 0 0 0,0-1 0 0 0,0 1 0 0 0,0 0 0 0 0,0-1 0 0 0,0 1 0 0 0,0-1-1 0 0,0 1 1 0 0,0 0 0 0 0,0-1 0 0 0,0 1 0 0 0,0 0 0 0 0,-1-1 0 0 0,1 1 0 0 0,0 0 0 0 0,0 0 0 0 0,0-1-1 0 0,-1 1 1 0 0,1 0 0 0 0,0 0 0 0 0,-1-1 0 0 0,-8-14-6139 0 0,6 9 4612 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8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89 261 2168 0 0,'-17'-10'4423'0'0,"8"6"-2316"0"0,0-1-1 0 0,1-1 0 0 0,-15-12 0 0 0,21 16-1877 0 0,-1-1 0 0 0,1 1 0 0 0,0 0 0 0 0,1-1-1 0 0,-1 0 1 0 0,0 1 0 0 0,1-1 0 0 0,0 0 0 0 0,-1 0 0 0 0,1 0 0 0 0,0 0 0 0 0,0 0 0 0 0,1 0 0 0 0,-1 0-1 0 0,1 0 1 0 0,-1 0 0 0 0,1-3 0 0 0,0-4-60 0 0,1 0 0 0 0,0 0-1 0 0,0 1 1 0 0,1-1 0 0 0,0 1 0 0 0,1-1-1 0 0,0 1 1 0 0,0 0 0 0 0,1 0 0 0 0,8-14-1 0 0,-10 19-159 0 0,0 1-1 0 0,1 0 0 0 0,-1 0 0 0 0,1 0 0 0 0,0 0 0 0 0,0 0 0 0 0,0 0 0 0 0,0 1 0 0 0,0-1 0 0 0,0 1 0 0 0,1 0 0 0 0,-1 0 0 0 0,1 0 0 0 0,0 1 0 0 0,-1-1 0 0 0,1 1 0 0 0,0 0 0 0 0,0 0 0 0 0,0 0 0 0 0,0 0 0 0 0,0 1 1 0 0,0 0-1 0 0,0-1 0 0 0,0 2 0 0 0,0-1 0 0 0,0 0 0 0 0,0 1 0 0 0,4 1 0 0 0,13 3-15 0 0,0 1 0 0 0,-1 1 0 0 0,0 1 1 0 0,0 1-1 0 0,-1 1 0 0 0,-1 1 0 0 0,32 22 0 0 0,-43-27 16 0 0,-1 0 0 0 0,0 0-1 0 0,0 0 1 0 0,0 1 0 0 0,-1 0 0 0 0,0 0-1 0 0,0 0 1 0 0,-1 1 0 0 0,0-1 0 0 0,0 1-1 0 0,5 16 1 0 0,-8-18 7 0 0,0-1-1 0 0,0 1 1 0 0,0 0 0 0 0,-1-1-1 0 0,1 1 1 0 0,-1 0 0 0 0,-1-1 0 0 0,1 1-1 0 0,-1 0 1 0 0,0-1 0 0 0,0 1-1 0 0,-1-1 1 0 0,0 1 0 0 0,0-1-1 0 0,0 0 1 0 0,0 1 0 0 0,-1-1-1 0 0,-5 8 1 0 0,2-6 12 0 0,0 0 0 0 0,-1 0-1 0 0,1-1 1 0 0,-1 1 0 0 0,-1-1 0 0 0,1-1 0 0 0,-1 0 0 0 0,0 0-1 0 0,0 0 1 0 0,0-1 0 0 0,-1 0 0 0 0,-16 5 0 0 0,8-5-42 0 0,1 0 1 0 0,-1-1-1 0 0,0 0 0 0 0,0-2 1 0 0,0 0-1 0 0,-20-1 1 0 0,35 0-19 0 0,0 0 0 0 0,0-1 0 0 0,0 1 0 0 0,0 0 0 0 0,0-1 0 0 0,0 1 0 0 0,0-1 0 0 0,0 0 0 0 0,1 0 0 0 0,-1 1 0 0 0,0-1 0 0 0,0 0 0 0 0,1-1 0 0 0,-1 1 0 0 0,1 0 0 0 0,-1 0 0 0 0,1-1 0 0 0,-1 1 0 0 0,-1-3 0 0 0,2 1-123 0 0,-1 0 0 0 0,0 0 1 0 0,1 0-1 0 0,0 0 0 0 0,0 0 0 0 0,0 0 0 0 0,0 0 1 0 0,0-1-1 0 0,1 1 0 0 0,-1-6 0 0 0,1 0-792 0 0,0-1-1 0 0,1 1 0 0 0,0 0 0 0 0,0 0 0 0 0,1 0 1 0 0,0 0-1 0 0,6-14 0 0 0,1 3-1635 0 0,2 2 292 0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19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86 1600 0 0,'-1'-5'15478'0'0,"-3"12"-15590"0"0,-21 24 1810 0 0,9-12-716 0 0,-15 24-1 0 0,28-37-842 0 0,0-1 1 0 0,0 1-1 0 0,0 0 0 0 0,0 0 0 0 0,1 0 0 0 0,0 0 0 0 0,1 0 0 0 0,-1 0 0 0 0,0 11 0 0 0,2-13-100 0 0,0 1 1 0 0,1-1-1 0 0,-1 0 1 0 0,1 1-1 0 0,0-1 1 0 0,0 1-1 0 0,0-1 1 0 0,0 0-1 0 0,1 0 0 0 0,0 0 1 0 0,0 0-1 0 0,0 0 1 0 0,0 0-1 0 0,6 6 1 0 0,-4-5-16 0 0,1 0 1 0 0,0 0-1 0 0,0-1 0 0 0,0 1 1 0 0,1-1-1 0 0,-1 0 1 0 0,1-1-1 0 0,0 0 1 0 0,9 4-1 0 0,-8-4-16 0 0,0 0 1 0 0,1-1-1 0 0,0 0 0 0 0,-1-1 1 0 0,1 1-1 0 0,0-1 0 0 0,0-1 1 0 0,8 0-1 0 0,-11 0-2 0 0,0 0 1 0 0,0-1-1 0 0,0 0 0 0 0,1 0 1 0 0,-1-1-1 0 0,0 1 0 0 0,0-1 1 0 0,-1 0-1 0 0,1 0 0 0 0,0 0 1 0 0,-1-1-1 0 0,6-3 1 0 0,-5 1-23 0 0,0 0 1 0 0,0 1-1 0 0,0-2 1 0 0,0 1-1 0 0,-1 0 1 0 0,0-1-1 0 0,0 0 1 0 0,0 0-1 0 0,-1 0 1 0 0,0 0-1 0 0,0-1 1 0 0,-1 1-1 0 0,0-1 1 0 0,0 0-1 0 0,0 0 1 0 0,-1 0-1 0 0,1-9 1 0 0,-1 2-53 0 0,-1 0-1 0 0,-1 1 1 0 0,-1-1 0 0 0,1 1 0 0 0,-2-1 0 0 0,0 1 0 0 0,-1 0 0 0 0,-5-14-1 0 0,6 18 35 0 0,-1-1 15 0 0,0-1-1 0 0,0 1 1 0 0,-1 1 0 0 0,0-1-1 0 0,-9-11 1 0 0,13 19 21 0 0,-1 0 0 0 0,1 0-1 0 0,-1 0 1 0 0,1 1 0 0 0,-1-1 0 0 0,0 1 0 0 0,0-1-1 0 0,0 1 1 0 0,0 0 0 0 0,0 0 0 0 0,0 0-1 0 0,0 0 1 0 0,0 0 0 0 0,-1 0 0 0 0,1 1 0 0 0,0-1-1 0 0,0 1 1 0 0,-1-1 0 0 0,1 1 0 0 0,0 0-1 0 0,-1 0 1 0 0,1 0 0 0 0,0 0 0 0 0,-1 0 0 0 0,1 1-1 0 0,0-1 1 0 0,-1 1 0 0 0,1-1 0 0 0,0 1 0 0 0,0 0-1 0 0,-3 1 1 0 0,-2 2 7 0 0,1-1 0 0 0,0 1 0 0 0,0 1 0 0 0,0-1-1 0 0,0 1 1 0 0,1 0 0 0 0,0 0 0 0 0,0 1 0 0 0,0-1 0 0 0,1 1 0 0 0,0 0 0 0 0,-6 11 0 0 0,3-3 39 0 0,0 0 1 0 0,1 0-1 0 0,1 1 1 0 0,-8 30 0 0 0,11-35-36 0 0,1 0 1 0 0,0 1-1 0 0,0-1 1 0 0,1 1-1 0 0,0 0 1 0 0,1-1-1 0 0,3 17 1 0 0,-4-24-15 0 0,1 0 1 0 0,0 1-1 0 0,0-1 0 0 0,0 0 1 0 0,0 1-1 0 0,1-1 1 0 0,-1 0-1 0 0,1 0 1 0 0,0 0-1 0 0,0 0 0 0 0,0 0 1 0 0,0-1-1 0 0,0 1 1 0 0,1-1-1 0 0,-1 1 0 0 0,1-1 1 0 0,0 0-1 0 0,0 0 1 0 0,0 0-1 0 0,0 0 0 0 0,0-1 1 0 0,0 1-1 0 0,0-1 1 0 0,0 1-1 0 0,1-1 0 0 0,4 1 1 0 0,-3-2-21 0 0,0 0 0 0 0,0 0 0 0 0,0 0 0 0 0,0-1 0 0 0,-1 0 0 0 0,1 0 0 0 0,0 0 0 0 0,0 0-1 0 0,-1-1 1 0 0,1 0 0 0 0,-1 0 0 0 0,1 0 0 0 0,-1 0 0 0 0,0-1 0 0 0,0 0 0 0 0,0 0 0 0 0,5-4 0 0 0,3-4-330 0 0,0-1 1 0 0,-1 0-1 0 0,18-24 0 0 0,-23 29 99 0 0,-1-1-1 0 0,0 1 0 0 0,0-1 1 0 0,-1 0-1 0 0,0-1 1 0 0,-1 1-1 0 0,1-1 1 0 0,-2 0-1 0 0,1 1 1 0 0,-1-1-1 0 0,0 0 1 0 0,-1-1-1 0 0,0-13 1 0 0,-1 10-19 0 0,0 0 0 0 0,-4-18 0 0 0,3 27 272 0 0,0 0-1 0 0,0 0 0 0 0,0 0 1 0 0,-1 0-1 0 0,1 0 0 0 0,-1 0 1 0 0,0 0-1 0 0,0 0 0 0 0,0 1 1 0 0,-1-1-1 0 0,-2-3 0 0 0,5 7 33 0 0,-1 0 0 0 0,1-1 0 0 0,0 1 0 0 0,-1 0 0 0 0,1-1 0 0 0,0 1 0 0 0,-1 0 0 0 0,1 0 0 0 0,-1 0 0 0 0,1-1 0 0 0,-1 1 0 0 0,1 0 0 0 0,0 0 0 0 0,-1 0 0 0 0,1 0 0 0 0,-1 0 0 0 0,1 0 0 0 0,-1 0 0 0 0,1 0 0 0 0,-1 0 0 0 0,1 0 0 0 0,-1 0 0 0 0,1 0 0 0 0,0 0 0 0 0,-1 0 0 0 0,1 0 0 0 0,-1 0 0 0 0,1 0 0 0 0,-1 1-1 0 0,-1 0 81 0 0,1 0 0 0 0,-1 0 0 0 0,1 0 0 0 0,0 0 0 0 0,-1 1 0 0 0,1-1-1 0 0,0 0 1 0 0,-1 3 0 0 0,-2 2 205 0 0,0 0 0 0 0,1 0 0 0 0,-3 8 0 0 0,4-8-192 0 0,-1 1-1 0 0,2 0 1 0 0,-1 0 0 0 0,1 0-1 0 0,0 0 1 0 0,0 0-1 0 0,0 1 1 0 0,2 11 0 0 0,-1-15-95 0 0,1 1 0 0 0,0-1 0 0 0,0 0 0 0 0,0 1 1 0 0,1-1-1 0 0,0 0 0 0 0,-1 0 0 0 0,2 0 0 0 0,-1 0 1 0 0,0 0-1 0 0,1-1 0 0 0,-1 1 0 0 0,1-1 0 0 0,0 1 1 0 0,4 3-1 0 0,1-1 19 0 0,0 0 0 0 0,0 0 0 0 0,0 0 1 0 0,14 6-1 0 0,9-1-1853 0 0,-27-10 601 0 0,1 0 0 0 0,0-1 0 0 0,-1 1 0 0 0,1-1 0 0 0,5-1 1 0 0,-3 0-1332 0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20.0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51 119 1528 0 0,'-3'-1'117'0'0,"-10"-4"7919"0"0,12 5-7875 0 0,1 1 0 0 0,0-1 0 0 0,-1 0 0 0 0,1 0 0 0 0,0 0 0 0 0,-1 1 0 0 0,1-1 0 0 0,0 0 0 0 0,-1 1 1 0 0,1-1-1 0 0,0 0 0 0 0,0 0 0 0 0,-1 1 0 0 0,1-1 0 0 0,0 1 0 0 0,0-1 0 0 0,0 0 0 0 0,0 1 0 0 0,-1-1 0 0 0,1 0 0 0 0,0 1 0 0 0,0-1 0 0 0,0 1 1 0 0,0-1-1 0 0,0 0 0 0 0,0 1 0 0 0,0-1 0 0 0,0 1 0 0 0,0-1 0 0 0,0 0 0 0 0,0 1 0 0 0,0-1 0 0 0,1 1 0 0 0,-1-1 0 0 0,0 1 0 0 0,2 62 3476 0 0,-3-48-2895 0 0,1 0 0 0 0,1 1 0 0 0,0-1 0 0 0,5 20 0 0 0,-2-23-516 0 0,1 0 0 0 0,-1 0 0 0 0,2-1-1 0 0,9 16 1 0 0,-2-5-147 0 0,-7-12-25 0 0,-4-10 29 0 0,-4-15 64 0 0,1 5-137 0 0,-4-15-20 0 0,-1 0 1 0 0,-1 0-1 0 0,-19-41 1 0 0,-6-21-51 0 0,28 73 63 0 0,1 1-1 0 0,1-1 1 0 0,-1 0-1 0 0,1-22 1 0 0,2 34-7 0 0,0 0 0 0 0,0 0 1 0 0,0 0-1 0 0,0 0 1 0 0,0 0-1 0 0,0 0 0 0 0,1 1 1 0 0,-1-1-1 0 0,1 0 1 0 0,0 0-1 0 0,-1 1 0 0 0,1-1 1 0 0,0 0-1 0 0,0 1 1 0 0,0-1-1 0 0,0 0 0 0 0,0 1 1 0 0,0-1-1 0 0,1 1 1 0 0,-1 0-1 0 0,0-1 0 0 0,2 0 1 0 0,0 1-2 0 0,-1 0 0 0 0,1 0-1 0 0,-1 0 1 0 0,1 0 0 0 0,-1 1 0 0 0,1-1 0 0 0,-1 1-1 0 0,1 0 1 0 0,-1 0 0 0 0,1 0 0 0 0,0 0 0 0 0,-1 0 0 0 0,1 0-1 0 0,-1 1 1 0 0,1-1 0 0 0,2 2 0 0 0,78 19-110 0 0,-43-12-883 0 0,0 2-1 0 0,45 19 1 0 0,-66-21-1171 0 0,-8-1-2357 0 0,-8-5 2942 0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20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 3337 0 0,'-2'-1'562'0'0,"1"1"1"0"0,-1 0 0 0 0,0 0-1 0 0,1 0 1 0 0,-1 0-1 0 0,1 0 1 0 0,-1 0 0 0 0,0 0-1 0 0,1 0 1 0 0,-1 1 0 0 0,1-1-1 0 0,-1 1 1 0 0,1-1 0 0 0,-1 1-1 0 0,1 0 1 0 0,-3 1-1 0 0,3-1-456 0 0,0 0-1 0 0,1 0 1 0 0,-1 0-1 0 0,0 0 1 0 0,0 1-1 0 0,1-1 1 0 0,-1 0-1 0 0,1 0 1 0 0,-1 1-1 0 0,1-1 1 0 0,0 1-1 0 0,-1-1 1 0 0,1 0-1 0 0,0 1 1 0 0,0-1-1 0 0,0 1 1 0 0,0-1-1 0 0,0 3 1 0 0,3 18 533 0 0,1-1-1 0 0,1 0 1 0 0,0 0 0 0 0,2 0-1 0 0,11 25 1 0 0,-8-20 171 0 0,-1-2-96 0 0,38 109 2128 0 0,-36-97-2190 0 0,10 67 0 0 0,-16-59-694 0 0,-2 0 0 0 0,-3 1 1 0 0,-1-1-1 0 0,-2 1 0 0 0,-2-1 1 0 0,-13 54-1 0 0,17-86-463 0 0,1-11 454 0 0,0-1 0 0 0,0 0 1 0 0,0 0-1 0 0,0 0 0 0 0,0 0 0 0 0,0 0 0 0 0,0 0 0 0 0,1 0 0 0 0,-1 0 0 0 0,0 1 0 0 0,0-1 0 0 0,0 0 1 0 0,0 0-1 0 0,0 0 0 0 0,0 0 0 0 0,0 0 0 0 0,0 0 0 0 0,1 0 0 0 0,-1 0 0 0 0,0 0 0 0 0,0 0 0 0 0,0 0 1 0 0,0 0-1 0 0,0 0 0 0 0,0 0 0 0 0,1 0 0 0 0,-1 0 0 0 0,0 0 0 0 0,0 0 0 0 0,0 0 0 0 0,0 0 0 0 0,0 0 1 0 0,0 0-1 0 0,1 0 0 0 0,-1 0 0 0 0,0 0 0 0 0,0 0 0 0 0,0 0 0 0 0,0 0 0 0 0,0 0 0 0 0,0 0 0 0 0,0 0 1 0 0,1 0-1 0 0,0-2-805 0 0,1 1 0 0 0,-1 0 1 0 0,1-1-1 0 0,-1 1 0 0 0,0-1 1 0 0,1 1-1 0 0,-1-1 1 0 0,2-3-1 0 0,1-4-2669 0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4:20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39 2721 0 0,'-2'0'435'0'0,"-12"-4"3657"0"0,14 4-3844 0 0,-1 0 1 0 0,1 0 0 0 0,0 0 0 0 0,-1 0 0 0 0,1 0 0 0 0,0 0-1 0 0,-1 0 1 0 0,1-1 0 0 0,-1 1 0 0 0,1 0 0 0 0,0 0 0 0 0,-1 0-1 0 0,1-1 1 0 0,0 1 0 0 0,0 0 0 0 0,-1 0 0 0 0,1-1 0 0 0,0 1-1 0 0,0 0 1 0 0,-1 0 0 0 0,1-1 0 0 0,0 1 0 0 0,0 0 0 0 0,0-1 0 0 0,-1 1-1 0 0,1-1 1 0 0,0 1 0 0 0,1-1-82 0 0,0 0-1 0 0,0 1 1 0 0,-1-1-1 0 0,1 0 1 0 0,0 1 0 0 0,0-1-1 0 0,0 1 1 0 0,0-1 0 0 0,0 1-1 0 0,0 0 1 0 0,0-1-1 0 0,1 1 1 0 0,-1 0 0 0 0,0 0-1 0 0,0 0 1 0 0,0 0-1 0 0,0 0 1 0 0,0 0 0 0 0,0 0-1 0 0,2 0 1 0 0,2 0 250 0 0,67-7 1018 0 0,78-5-607 0 0,-122 11-927 0 0,28 0-697 0 0,99 9 0 0 0,-151-7 97 0 0,0 0 0 0 0,0-1 0 0 0,-1 1 0 0 0,1 1 0 0 0,-1-1 0 0 0,1 0 0 0 0,-1 1 0 0 0,1 0 0 0 0,-1 0 0 0 0,0 0 0 0 0,0 0 0 0 0,0 0 0 0 0,0 1 0 0 0,4 4 0 0 0,1 2-1526 0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2:07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74 1872 0 0,'-2'-16'4604'0'0,"0"-19"254"0"0,2 34-4654 0 0,0 0 0 0 0,0 0 0 0 0,0 0 0 0 0,0 0 0 0 0,0 0 0 0 0,1 0 0 0 0,-1 0 0 0 0,0 0 0 0 0,0 0 0 0 0,1 1 0 0 0,-1-1 0 0 0,1 0 0 0 0,-1 0 0 0 0,1 0 0 0 0,-1 0 0 0 0,1 1 0 0 0,-1-1 0 0 0,1 0 0 0 0,0 1 0 0 0,-1-1 0 0 0,1 0 0 0 0,0 1 0 0 0,0-1 0 0 0,-1 1 0 0 0,1-1 0 0 0,0 1 0 0 0,1-1 0 0 0,-1 1-145 0 0,-1 0 0 0 0,0 0 0 0 0,1 0 0 0 0,-1 0 0 0 0,0 0 0 0 0,1 0-1 0 0,-1 0 1 0 0,0 0 0 0 0,0 0 0 0 0,1 0 0 0 0,-1 0 0 0 0,0 0 0 0 0,1 1 0 0 0,-1-1 0 0 0,0 0-1 0 0,0 0 1 0 0,1 0 0 0 0,-1 1 0 0 0,0-1 0 0 0,0 0 0 0 0,0 0 0 0 0,1 0 0 0 0,-1 1 0 0 0,0-1-1 0 0,0 0 1 0 0,0 1 0 0 0,0-1 0 0 0,1 0 0 0 0,-1 0 0 0 0,0 1 0 0 0,0-1 0 0 0,0 0-1 0 0,0 1 1 0 0,0-1 0 0 0,3 15 590 0 0,-3-11-431 0 0,4 19 258 0 0,-2 0 1 0 0,-1 1 0 0 0,-1-1 0 0 0,-3 30 0 0 0,-20 93 641 0 0,12-89-771 0 0,-3 64 0 0 0,13-90-329 0 0,1-1 0 0 0,8 58-1 0 0,-5-72-130 0 0,0 0 0 0 0,1-1-1 0 0,1 1 1 0 0,1-1 0 0 0,0 0 0 0 0,16 29-1 0 0,-19-40-105 0 0,-1-1 0 0 0,1 1 0 0 0,0-1 0 0 0,0 1 0 0 0,0-1 0 0 0,7 5 0 0 0,7 0-2710 0 0,-16-8 2335 0 0,1 0-1 0 0,-1 0 1 0 0,1 0 0 0 0,-1 0 0 0 0,1 0 0 0 0,-1 0 0 0 0,1 0-1 0 0,-1 0 1 0 0,1-1 0 0 0,2 0 0 0 0,2-2-1260 0 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2:08.0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81 1256 0 0,'6'-6'1343'0'0,"1"0"0"0"0,0 0 1 0 0,0 0-1 0 0,0 1 0 0 0,1 0 0 0 0,-1 0 0 0 0,16-5 0 0 0,-7 3-254 0 0,1 1 0 0 0,33-8 1 0 0,-42 13-972 0 0,0-1 1 0 0,0 2-1 0 0,0-1 1 0 0,0 1-1 0 0,0 0 1 0 0,0 1-1 0 0,0-1 1 0 0,0 2 0 0 0,-1-1-1 0 0,1 1 1 0 0,13 5-1 0 0,-18-6-74 0 0,1 1 0 0 0,0 0-1 0 0,0 0 1 0 0,-1 1 0 0 0,0-1 0 0 0,1 1-1 0 0,-1-1 1 0 0,0 1 0 0 0,0 0 0 0 0,0 0-1 0 0,-1 0 1 0 0,1 1 0 0 0,-1-1 0 0 0,0 1-1 0 0,0-1 1 0 0,0 1 0 0 0,0 0 0 0 0,0 0-1 0 0,-1 0 1 0 0,0 0 0 0 0,0 0 0 0 0,0 0-1 0 0,1 8 1 0 0,-2-4 103 0 0,0 1 0 0 0,0 0 0 0 0,-1-1 1 0 0,0 1-1 0 0,-4 14 0 0 0,-16 41 623 0 0,12-40-453 0 0,-5 24 1 0 0,12-40-280 0 0,1 0 1 0 0,-1 0-1 0 0,2 0 0 0 0,-1 0 1 0 0,1 0-1 0 0,1 0 1 0 0,1 10-1 0 0,-2-14-87 0 0,1-1 0 0 0,0 0-1 0 0,0 1 1 0 0,0-1 0 0 0,1 0-1 0 0,-1 0 1 0 0,1 0 0 0 0,-1 0-1 0 0,1 0 1 0 0,0 0 0 0 0,0 0-1 0 0,1-1 1 0 0,-1 1-1 0 0,0-1 1 0 0,1 1 0 0 0,-1-1-1 0 0,1 0 1 0 0,5 3 0 0 0,-4-3-463 0 0,-1-1 0 0 0,0 0-1 0 0,0 1 1 0 0,1-1 0 0 0,-1-1 0 0 0,1 1 0 0 0,-1 0 0 0 0,1-1 0 0 0,-1 0 0 0 0,1 0 0 0 0,5 0 0 0 0,6-3-2180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16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1036 512 0 0,'-5'-3'1212'0'0,"-1"1"0"0"0,1 0 0 0 0,-1 0 0 0 0,1 1 0 0 0,-1-1 0 0 0,0 1-1 0 0,1 1 1 0 0,-9-1 0 0 0,12 1-789 0 0,-1 0-1 0 0,0 1 0 0 0,1-1 0 0 0,-1 1 1 0 0,0 0-1 0 0,1-1 0 0 0,-6 4 1 0 0,5-2-470 0 0,0 0 1 0 0,0 0 0 0 0,0 0 0 0 0,0 0-1 0 0,1 1 1 0 0,-5 4 0 0 0,-3 4 368 0 0,1 1 0 0 0,1 0 0 0 0,0 1 0 0 0,0 0 0 0 0,1 0 0 0 0,1 1 0 0 0,0 0 0 0 0,-5 18 0 0 0,9-25-180 0 0,1 1 0 0 0,-1 0 0 0 0,1 0-1 0 0,0 0 1 0 0,1-1 0 0 0,0 1 0 0 0,0 0 0 0 0,0 0 0 0 0,1 0 0 0 0,1 0 0 0 0,-1-1 0 0 0,1 1 0 0 0,1 0 0 0 0,-1-1 0 0 0,1 0 0 0 0,0 0 0 0 0,6 10 0 0 0,-6-14-138 0 0,-1 1 0 0 0,1 0 0 0 0,0-1 0 0 0,1 0 1 0 0,-1 1-1 0 0,0-1 0 0 0,1-1 0 0 0,0 1 0 0 0,0 0 0 0 0,0-1 0 0 0,0 0 1 0 0,0 0-1 0 0,0 0 0 0 0,0-1 0 0 0,1 1 0 0 0,-1-1 0 0 0,0 0 0 0 0,1 0 1 0 0,0 0-1 0 0,-1-1 0 0 0,1 0 0 0 0,-1 0 0 0 0,1 0 0 0 0,-1 0 0 0 0,1-1 1 0 0,4 0-1 0 0,4-2-25 0 0,0 0 1 0 0,-1-1 0 0 0,0 0-1 0 0,1-1 1 0 0,-1-1 0 0 0,-1 0 0 0 0,22-14-1 0 0,-19 10-37 0 0,0 0-1 0 0,0-1 0 0 0,-1 0 1 0 0,21-25-1 0 0,-30 31 12 0 0,0-1-1 0 0,-1 1 1 0 0,1-1 0 0 0,-1 0 0 0 0,0 0 0 0 0,0 0 0 0 0,-1-1-1 0 0,0 1 1 0 0,0-1 0 0 0,0 1 0 0 0,-1-1 0 0 0,0 0 0 0 0,0 0-1 0 0,-1 1 1 0 0,0-9 0 0 0,-1 2-164 0 0,-1-1 0 0 0,-1 1 0 0 0,0 0-1 0 0,0 1 1 0 0,-1-1 0 0 0,-11-21 0 0 0,11 25 141 0 0,0 2-1 0 0,0-1 1 0 0,-1 0-1 0 0,-1 1 1 0 0,1 0 0 0 0,-1 0-1 0 0,0 0 1 0 0,-1 1-1 0 0,1 0 1 0 0,-15-10 0 0 0,16 14 87 0 0,0-1 1 0 0,0 1-1 0 0,0 0 1 0 0,-1 1 0 0 0,1-1-1 0 0,0 1 1 0 0,-1 0 0 0 0,1 0-1 0 0,-1 1 1 0 0,1 0 0 0 0,-1 0-1 0 0,1 0 1 0 0,-1 1 0 0 0,1-1-1 0 0,-1 1 1 0 0,1 0-1 0 0,-1 1 1 0 0,-7 3 0 0 0,4-2 79 0 0,1 1 1 0 0,-1 0-1 0 0,1 1 1 0 0,-1 0 0 0 0,2 0-1 0 0,-1 1 1 0 0,0 0-1 0 0,1 0 1 0 0,-12 14-1 0 0,9-6 14 0 0,0 0-1 0 0,1 1 1 0 0,1 0-1 0 0,0 1 1 0 0,1 0-1 0 0,0 0 1 0 0,2 0-1 0 0,0 1 1 0 0,1-1-1 0 0,0 1 1 0 0,-1 18-1 0 0,5-29-98 0 0,0 1-1 0 0,0-1 0 0 0,0 0 1 0 0,1 0-1 0 0,0 1 1 0 0,1-1-1 0 0,-1 0 1 0 0,1 0-1 0 0,0 0 0 0 0,0-1 1 0 0,1 1-1 0 0,0 0 1 0 0,0-1-1 0 0,0 0 0 0 0,1 1 1 0 0,-1-1-1 0 0,1-1 1 0 0,0 1-1 0 0,1 0 1 0 0,8 6-1 0 0,-7-6-8 0 0,1-1-1 0 0,0 1 1 0 0,1-1 0 0 0,-1 0-1 0 0,1-1 1 0 0,0 0 0 0 0,-1 0-1 0 0,1-1 1 0 0,1 0 0 0 0,-1 0-1 0 0,0-1 1 0 0,0 0 0 0 0,1 0-1 0 0,-1-1 1 0 0,9-1 0 0 0,-2-1 1 0 0,1 0 1 0 0,-1-1-1 0 0,0-1 0 0 0,0-1 1 0 0,22-9-1 0 0,-15 3-119 0 0,0 0-1 0 0,35-26 1 0 0,-37 21-24 0 0,-1 0 1 0 0,0-2 0 0 0,29-37-1 0 0,-48 55 138 0 0,1-1-1 0 0,0 0 0 0 0,-1 1 0 0 0,1-1 0 0 0,-1 0 0 0 0,1 0 1 0 0,-1 0-1 0 0,0 0 0 0 0,1 1 0 0 0,-1-1 0 0 0,0 0 1 0 0,0 0-1 0 0,1-1 0 0 0,-1 2 6 0 0,0-1-1 0 0,0 1 1 0 0,0 0-1 0 0,0 0 1 0 0,0-1-1 0 0,0 1 1 0 0,-1 0 0 0 0,1 0-1 0 0,0 0 1 0 0,0-1-1 0 0,0 1 1 0 0,0 0-1 0 0,0 0 1 0 0,0 0 0 0 0,0-1-1 0 0,-1 1 1 0 0,1 0-1 0 0,0 0 1 0 0,0 0 0 0 0,0 0-1 0 0,-1 0 1 0 0,1-1-1 0 0,0 1 1 0 0,0 0-1 0 0,0 0 1 0 0,-1 0 0 0 0,1 0-1 0 0,0 0 1 0 0,0 0-1 0 0,0 0 1 0 0,-1 0-1 0 0,0 0 13 0 0,0 0-1 0 0,0 0 0 0 0,0 0 0 0 0,-1 0 1 0 0,1 0-1 0 0,0 1 0 0 0,0-1 0 0 0,0 0 1 0 0,0 1-1 0 0,0-1 0 0 0,0 1 0 0 0,0-1 1 0 0,0 1-1 0 0,0-1 0 0 0,0 1 0 0 0,1 0 1 0 0,-1-1-1 0 0,0 1 0 0 0,0 0 0 0 0,0 1 1 0 0,-5 5 53 0 0,1 0 0 0 0,1 1 0 0 0,0 0 0 0 0,0-1 0 0 0,0 1 0 0 0,1 1 0 0 0,0-1 0 0 0,0 0-1 0 0,-1 15 1 0 0,3-20-70 0 0,1 0 0 0 0,-1 0 0 0 0,1 1 0 0 0,0-1-1 0 0,0 0 1 0 0,0 1 0 0 0,1-1 0 0 0,-1 0 0 0 0,1 0-1 0 0,0 1 1 0 0,0-1 0 0 0,0 0 0 0 0,0 0 0 0 0,0 0-1 0 0,1 0 1 0 0,-1 0 0 0 0,1 0 0 0 0,0-1 0 0 0,0 1-1 0 0,0 0 1 0 0,0-1 0 0 0,0 1 0 0 0,1-1 0 0 0,-1 0-1 0 0,1 0 1 0 0,-1 0 0 0 0,6 3 0 0 0,0-1 12 0 0,0 0 0 0 0,0-1 0 0 0,0 0 1 0 0,0 0-1 0 0,1 0 0 0 0,0-1 0 0 0,16 1 0 0 0,-20-2-3 0 0,0-2-1 0 0,1 1 1 0 0,-1 0-1 0 0,0-1 1 0 0,0 0-1 0 0,0 0 1 0 0,0-1-1 0 0,0 0 1 0 0,0 1-1 0 0,0-2 0 0 0,0 1 1 0 0,0 0-1 0 0,-1-1 1 0 0,6-4-1 0 0,70-61 120 0 0,-57 47-106 0 0,4-5 23 0 0,-2-1-1 0 0,0-2 0 0 0,-2 0 1 0 0,-1-1-1 0 0,34-64 1 0 0,66-178-30 0 0,-51 71-151 0 0,-38 104 81 0 0,60-239-64 0 0,-91 328 131 0 0,6-39 76 0 0,-8 43-61 0 0,1 1 0 0 0,-1 0 0 0 0,0-1 0 0 0,-1 1 0 0 0,1 0 0 0 0,0-1-1 0 0,-1 1 1 0 0,0 0 0 0 0,0 0 0 0 0,0 0 0 0 0,-2-5 0 0 0,2 7-13 0 0,0 0 0 0 0,1 0 0 0 0,-1 0 0 0 0,0 0 0 0 0,0 0 0 0 0,0 0 0 0 0,0 1 0 0 0,0-1 0 0 0,0 0 0 0 0,0 1 0 0 0,0-1 0 0 0,0 0 0 0 0,0 1 0 0 0,-1-1 0 0 0,1 1 0 0 0,0 0 0 0 0,0-1 0 0 0,0 1 0 0 0,-1 0 0 0 0,1 0 0 0 0,0 0 0 0 0,0 0 1 0 0,-1 0-1 0 0,0 0 0 0 0,-4 1 11 0 0,0 0 0 0 0,0 0-1 0 0,-10 3 1 0 0,14-3-14 0 0,-28 10 40 0 0,0 1 0 0 0,1 2 0 0 0,1 1 0 0 0,0 1 1 0 0,1 1-1 0 0,1 1 0 0 0,1 2 0 0 0,0 0 0 0 0,-41 46 0 0 0,44-39 102 0 0,1 0 0 0 0,1 2-1 0 0,-23 43 1 0 0,-34 98 774 0 0,61-130-679 0 0,2 1 0 0 0,2 0 1 0 0,2 1-1 0 0,2 0 1 0 0,-5 66-1 0 0,12-76-229 0 0,0 0 0 0 0,3 1-1 0 0,0-1 1 0 0,2 0-1 0 0,2 0 1 0 0,1 0 0 0 0,20 58-1 0 0,-22-79-47 0 0,1 1 0 0 0,0-1-1 0 0,0 0 1 0 0,1 0 0 0 0,0 0-1 0 0,1-1 1 0 0,18 17 0 0 0,-13-15-80 0 0,1 0 0 0 0,0-1 1 0 0,1-1-1 0 0,0-1 0 0 0,18 8 0 0 0,4 0-962 0 0,1-3-1 0 0,1-1 0 0 0,0-2 1 0 0,51 8-1 0 0,-66-15-1941 0 0,28 1-1 0 0,-20-4-1059 0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2:08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 2945 0 0,'-14'0'3256'0'0,"2"-2"3458"0"0,4 1-5906 0 0,2 1 424 0 0,2 4-368 0 0,1 1 89 0 0,3 1-361 0 0,0 0-200 0 0,1 2-152 0 0,2-4-160 0 0,2 5-176 0 0,1-3-8 0 0,2-1-32 0 0,2 4-368 0 0,-1-3-825 0 0,5 3-231 0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2:09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70 464 0 0,'-7'-14'3084'0'0,"6"10"-1913"0"0,-1 0 1 0 0,0 1-1 0 0,0-1 0 0 0,0 0 1 0 0,-1 1-1 0 0,1-1 0 0 0,-4-3 1 0 0,5 7-978 0 0,0-1 0 0 0,-1 1 1 0 0,1-1-1 0 0,0 1 1 0 0,0 0-1 0 0,0-1 0 0 0,0 1 1 0 0,-1 0-1 0 0,1 0 0 0 0,0 0 1 0 0,0 0-1 0 0,0 0 0 0 0,-1 0 1 0 0,1 0-1 0 0,0 0 1 0 0,0 0-1 0 0,0 1 0 0 0,0-1 1 0 0,-1 0-1 0 0,1 1 0 0 0,0-1 1 0 0,0 1-1 0 0,0 0 0 0 0,0-1 1 0 0,0 1-1 0 0,0 0 0 0 0,0-1 1 0 0,0 1-1 0 0,-1 1 1 0 0,-3 3 113 0 0,0 0 1 0 0,0 0 0 0 0,-6 10-1 0 0,6-8-145 0 0,0 0 0 0 0,1 0-1 0 0,0 0 1 0 0,0 1 0 0 0,1 0-1 0 0,0 0 1 0 0,0 0 0 0 0,1 0 0 0 0,0 0-1 0 0,1 0 1 0 0,0 0 0 0 0,-1 17-1 0 0,3-20-121 0 0,-1 1 1 0 0,1-1-1 0 0,-1 0 0 0 0,2 1 0 0 0,-1-1 0 0 0,0 0 0 0 0,1 0 1 0 0,0 0-1 0 0,1 0 0 0 0,-1 0 0 0 0,1 0 0 0 0,-1 0 0 0 0,2-1 1 0 0,-1 0-1 0 0,0 1 0 0 0,1-1 0 0 0,0 0 0 0 0,0-1 0 0 0,0 1 1 0 0,0-1-1 0 0,5 4 0 0 0,1-1-53 0 0,1 0 0 0 0,0-1 0 0 0,0 0 0 0 0,0 0 0 0 0,1-1 0 0 0,-1-1 0 0 0,1 0 0 0 0,0-1 0 0 0,0 0 0 0 0,0 0 0 0 0,0-1 0 0 0,23-2 0 0 0,-30 0-2 0 0,0 0 0 0 0,0 0 0 0 0,0-1 0 0 0,0 0 0 0 0,0 0 0 0 0,0 0 1 0 0,-1 0-1 0 0,1-1 0 0 0,-1 0 0 0 0,1 0 0 0 0,-1 0 0 0 0,0 0 0 0 0,0-1 0 0 0,-1 1 0 0 0,1-1 0 0 0,-1 0 1 0 0,4-6-1 0 0,-4 6 14 0 0,0 0 0 0 0,-1 0 0 0 0,0 0 0 0 0,0 0 0 0 0,0-1 0 0 0,0 1 0 0 0,-1 0 0 0 0,1-1 0 0 0,-1 0 0 0 0,0 1 0 0 0,0-1 0 0 0,-1 0 0 0 0,0 1 0 0 0,0-1 0 0 0,0 0 0 0 0,0 0 0 0 0,-1 1 0 0 0,1-1 0 0 0,-3-5 0 0 0,0-1 1 0 0,-1 0 0 0 0,-1 0 0 0 0,0 0 0 0 0,-1 1 0 0 0,0-1 0 0 0,0 1 0 0 0,-9-9 0 0 0,11 14 12 0 0,-1 0 0 0 0,0 1 0 0 0,0-1 0 0 0,0 1 0 0 0,0 0 0 0 0,-1 1 0 0 0,0-1 0 0 0,0 1 0 0 0,0 0 0 0 0,0 1 0 0 0,0-1 0 0 0,0 1 0 0 0,-1 0 0 0 0,-7 0 0 0 0,3 0 31 0 0,-1 0 0 0 0,-19 0 0 0 0,28 2-29 0 0,0 0 1 0 0,0 1-1 0 0,0-1 0 0 0,0 0 1 0 0,0 1-1 0 0,1 0 0 0 0,-1-1 1 0 0,0 1-1 0 0,0 0 0 0 0,1 1 0 0 0,-1-1 1 0 0,0 0-1 0 0,1 1 0 0 0,-1-1 1 0 0,1 1-1 0 0,-4 4 0 0 0,5-6-11 0 0,1 1 0 0 0,-1-1 0 0 0,0 1-1 0 0,1 0 1 0 0,-1-1 0 0 0,0 1-1 0 0,1 0 1 0 0,-1 0 0 0 0,1-1 0 0 0,0 1-1 0 0,-1 0 1 0 0,1 0 0 0 0,0 0 0 0 0,-1 0-1 0 0,1-1 1 0 0,0 1 0 0 0,0 0 0 0 0,0 0-1 0 0,-1 0 1 0 0,1 0 0 0 0,0 0 0 0 0,0 0-1 0 0,1 0 1 0 0,-1 0 0 0 0,0 0 0 0 0,0-1-1 0 0,0 1 1 0 0,1 0 0 0 0,-1 0 0 0 0,0 0-1 0 0,1 0 1 0 0,-1 0 0 0 0,0-1 0 0 0,1 1-1 0 0,-1 0 1 0 0,1 0 0 0 0,0-1 0 0 0,-1 1-1 0 0,1 0 1 0 0,0-1 0 0 0,-1 1 0 0 0,1-1-1 0 0,0 1 1 0 0,0-1 0 0 0,0 1-1 0 0,3 1-1 0 0,-1 0-1 0 0,1-1 0 0 0,-1 1 1 0 0,1-1-1 0 0,0 0 0 0 0,-1 0 1 0 0,1-1-1 0 0,0 1 0 0 0,5 0 1 0 0,23-3 58 0 0,0-1 0 0 0,-1-2 1 0 0,0-1-1 0 0,41-13 0 0 0,-65 17-39 0 0,0 0 0 0 0,0 1 0 0 0,0-1 0 0 0,0 2 0 0 0,0-1 0 0 0,0 1 0 0 0,11 1 0 0 0,-15-1 8 0 0,-1 1 0 0 0,0-1 1 0 0,0 1-1 0 0,0-1 0 0 0,0 1 1 0 0,0 0-1 0 0,0 0 0 0 0,0 0 1 0 0,0 0-1 0 0,0 0 0 0 0,0 1 1 0 0,-1-1-1 0 0,1 0 1 0 0,0 1-1 0 0,-1 0 0 0 0,1-1 1 0 0,-1 1-1 0 0,0 0 0 0 0,1-1 1 0 0,-1 1-1 0 0,0 0 0 0 0,0 0 1 0 0,0 0-1 0 0,0 0 1 0 0,-1 0-1 0 0,1 0 0 0 0,0 1 1 0 0,-1 1-1 0 0,4 20 207 0 0,-1 1 1 0 0,-2-1-1 0 0,-1 1 0 0 0,0-1 1 0 0,-2 0-1 0 0,-1 1 1 0 0,-8 35-1 0 0,9-55-218 0 0,-6 22 70 0 0,8-25-76 0 0,0-1 1 0 0,-1 0-1 0 0,1 0 1 0 0,-1 0-1 0 0,0 0 1 0 0,1 1-1 0 0,-1-1 1 0 0,0 0-1 0 0,0 0 1 0 0,0 0 0 0 0,0 0-1 0 0,1 0 1 0 0,-1-1-1 0 0,0 1 1 0 0,-1 0-1 0 0,-1 1 1 0 0,3-2-11 0 0,-1-1 0 0 0,1 1 0 0 0,0 0 0 0 0,-1-1 0 0 0,1 1 0 0 0,-1 0 0 0 0,1-1 0 0 0,0 1 0 0 0,-1-1 0 0 0,1 1 0 0 0,0 0 0 0 0,0-1 1 0 0,-1 1-1 0 0,1-1 0 0 0,0 1 0 0 0,0-1 0 0 0,0 1 0 0 0,-1-1 0 0 0,1 1 0 0 0,0-1 0 0 0,0 1 0 0 0,0-1 0 0 0,0 1 0 0 0,0-1 0 0 0,0 1 0 0 0,0-1 0 0 0,0 1 0 0 0,0-1 1 0 0,0 0-1 0 0,0-19 21 0 0,3-3-32 0 0,0 0 1 0 0,2 0-1 0 0,8-25 1 0 0,27-65-33 0 0,-38 107 37 0 0,3-8-9 0 0,1 1 1 0 0,1-1-1 0 0,7-12 0 0 0,-12 23 13 0 0,-1 1 1 0 0,1-1-1 0 0,0 1 0 0 0,0-1 0 0 0,0 1 0 0 0,0 0 0 0 0,1 0 1 0 0,-1 0-1 0 0,0 0 0 0 0,1 0 0 0 0,0 0 0 0 0,-1 1 0 0 0,1-1 0 0 0,0 1 1 0 0,0-1-1 0 0,0 1 0 0 0,0 0 0 0 0,0 1 0 0 0,0-1 0 0 0,6 0 0 0 0,-7 1 1 0 0,-1 0 0 0 0,1 1 1 0 0,0-1-1 0 0,0 1 0 0 0,-1-1 0 0 0,1 1 0 0 0,-1 0 0 0 0,1 0 0 0 0,0 0 0 0 0,-1 0 0 0 0,1 0 0 0 0,-1 0 0 0 0,0 0 0 0 0,1 0 0 0 0,-1 1 0 0 0,0-1 0 0 0,0 0 0 0 0,0 1 0 0 0,0-1 0 0 0,2 4 0 0 0,1 3 11 0 0,0 0-1 0 0,6 15 0 0 0,-5-4 2 0 0,0 1-1 0 0,-1 0 0 0 0,3 37 1 0 0,-6-36-32 0 0,2 1 1 0 0,0-1 0 0 0,8 26-1 0 0,-9-43-109 0 0,-1-1 0 0 0,1 1 0 0 0,0 0-1 0 0,0 0 1 0 0,0-1 0 0 0,5 7 0 0 0,-5-9-321 0 0,-1 1 1 0 0,1 0 0 0 0,0 0-1 0 0,0-1 1 0 0,0 1-1 0 0,0-1 1 0 0,4 2-1 0 0,5 1-2170 0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3:08.1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24 160 512 0 0,'-12'1'3867'0'0,"1"0"6189"0"0,12-2-9815 0 0,0 0 0 0 0,-1 0 0 0 0,1 0 0 0 0,0 0 0 0 0,0 0-1 0 0,0 0 1 0 0,0 1 0 0 0,1-1 0 0 0,-1 0 0 0 0,2 0 0 0 0,3-4 392 0 0,-2 2-178 0 0,-3 2-203 0 0,1 0 1 0 0,-1 0-1 0 0,0-1 0 0 0,0 1 1 0 0,1 0-1 0 0,-1-1 0 0 0,0 1 0 0 0,0 0 1 0 0,-1-1-1 0 0,1 1 0 0 0,1-4 1 0 0,-2 4-188 0 0,0 1 0 0 0,0-1 0 0 0,-1 1 0 0 0,1-1 0 0 0,0 1 0 0 0,-1-1 0 0 0,1 1 0 0 0,0-1 0 0 0,-1 1 0 0 0,1 0 0 0 0,-1-1 0 0 0,1 1 0 0 0,-1 0 0 0 0,1-1-1 0 0,-1 1 1 0 0,1 0 0 0 0,-1-1 0 0 0,1 1 0 0 0,-1 0 0 0 0,1 0 0 0 0,-1 0 0 0 0,1-1 0 0 0,-2 1 0 0 0,2 0 9 0 0,-1 0 0 0 0,1 0-1 0 0,-1 0 1 0 0,1 0 0 0 0,-1-1-1 0 0,1 1 1 0 0,-1 0 0 0 0,1 0-1 0 0,-1-1 1 0 0,1 1 0 0 0,-1 0-1 0 0,1 0 1 0 0,-1-1 0 0 0,1 1-1 0 0,0-1 1 0 0,-1 1 0 0 0,1 0-1 0 0,0-1 1 0 0,-1 1 0 0 0,1-1-1 0 0,0 1 1 0 0,-1-1 0 0 0,1 0-40 0 0,0 0 1 0 0,1 0-1 0 0,-1 1 1 0 0,0-1 0 0 0,0 0-1 0 0,0 1 1 0 0,1-1 0 0 0,-1 0-1 0 0,1 1 1 0 0,-1-1 0 0 0,0 0-1 0 0,1 1 1 0 0,-1-1-1 0 0,1 1 1 0 0,-1-1 0 0 0,1 1-1 0 0,-1-1 1 0 0,1 1 0 0 0,0-1-1 0 0,0 0 1 0 0,18-8 374 0 0,-6 2-32 0 0,-3-2 211 0 0,-22 13-306 0 0,5 5-215 0 0,7-8-63 0 0,-1-1 0 0 0,1 1 0 0 0,0 0 0 0 0,-1-1 0 0 0,1 1 0 0 0,-1-1 0 0 0,1 1 0 0 0,-1 0 0 0 0,1-1 0 0 0,-1 1 0 0 0,1-1 0 0 0,-1 0 0 0 0,0 1 0 0 0,1-1-1 0 0,-2 1 566 0 0,0-10-485 0 0,2 9-81 0 0,0-1 0 0 0,0 1-1 0 0,0-1 1 0 0,0 1 0 0 0,-1-1 0 0 0,1 1 0 0 0,0-1 0 0 0,0 1 0 0 0,0-1 0 0 0,0 0 0 0 0,1 1 0 0 0,-1-1-1 0 0,0 1 1 0 0,0-1 0 0 0,0 1 0 0 0,0-1 0 0 0,0 1 0 0 0,1 0 0 0 0,-1-1 0 0 0,0 1 0 0 0,0-1 0 0 0,1 1-1 0 0,-1-1 1 0 0,0 1 0 0 0,1-1 0 0 0,-1 1 0 0 0,1-1 0 0 0,5-7 15 0 0,0 0-5 0 0,0 0 0 0 0,14-14 0 0 0,-18 20-11 0 0,1 0 1 0 0,0 0-1 0 0,0 0 1 0 0,0 0-1 0 0,0 0 1 0 0,0 1-1 0 0,0-1 1 0 0,1 1-1 0 0,-1 0 1 0 0,0 0-1 0 0,1 0 1 0 0,3 0-1 0 0,-2 0 3 0 0,-1 1 0 0 0,1-1 0 0 0,-1 1-1 0 0,1 0 1 0 0,-1 0 0 0 0,0 0 0 0 0,1 1-1 0 0,-1 0 1 0 0,1 0 0 0 0,-1 0 0 0 0,0 0-1 0 0,0 1 1 0 0,0-1 0 0 0,0 1 0 0 0,7 4-1 0 0,-10-5 0 0 0,0-1-1 0 0,0 1 1 0 0,0-1-1 0 0,0 1 1 0 0,0 0-1 0 0,0-1 1 0 0,0 1 0 0 0,-1 0-1 0 0,1 0 1 0 0,0 0-1 0 0,0 0 1 0 0,-1 0-1 0 0,1 0 1 0 0,0 0-1 0 0,-1 0 1 0 0,1 0-1 0 0,-1 0 1 0 0,1 0-1 0 0,-1 0 1 0 0,0 1-1 0 0,1-1 1 0 0,-1 0-1 0 0,0 0 1 0 0,0 0 0 0 0,0 1-1 0 0,0-1 1 0 0,0 0-1 0 0,0 0 1 0 0,0 0-1 0 0,0 0 1 0 0,-1 1-1 0 0,1-1 1 0 0,-1 2-1 0 0,-2 4 25 0 0,-1-1 0 0 0,1 1 0 0 0,-1-1 0 0 0,-1 0 0 0 0,1 0 0 0 0,-1 0 0 0 0,-7 7 0 0 0,-15 18 20 0 0,21-22-31 0 0,0 1-1 0 0,0-1 0 0 0,1 1 1 0 0,0 0-1 0 0,1 0 0 0 0,0 1 1 0 0,0-1-1 0 0,1 1 0 0 0,1 0 1 0 0,0 0-1 0 0,-1 18 0 0 0,3-27-14 0 0,0-1 0 0 0,0 1 0 0 0,1-1 0 0 0,-1 0 0 0 0,1 1 0 0 0,-1-1 0 0 0,1 0 0 0 0,-1 0 0 0 0,1 1 0 0 0,0-1 0 0 0,-1 0 0 0 0,1 0 0 0 0,0 0 0 0 0,0 0 0 0 0,0 0 0 0 0,0 0 0 0 0,0 0 0 0 0,0 0 0 0 0,0 0 0 0 0,0 0 0 0 0,3 1 0 0 0,-2-1-10 0 0,0 0-1 0 0,-1 0 0 0 0,1-1 1 0 0,0 1-1 0 0,0 0 1 0 0,0-1-1 0 0,0 1 0 0 0,0-1 1 0 0,0 0-1 0 0,0 1 1 0 0,0-1-1 0 0,0 0 0 0 0,0 0 1 0 0,3-1-1 0 0,1-1-243 0 0,-1 0-1 0 0,0 0 1 0 0,0 0-1 0 0,0-1 1 0 0,0 1-1 0 0,7-7 1 0 0,14-11-7016 0 0,-22 18 4036 0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3:08.5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30 1536 0 0,'-4'-4'1530'0'0,"0"1"0"0"0,0 0-1 0 0,0 0 1 0 0,-1 0 0 0 0,-5-2 0 0 0,7 3-581 0 0,1 1 1 0 0,-1 0-1 0 0,1 0 1 0 0,-1 0-1 0 0,0 0 1 0 0,1 1-1 0 0,-1-1 1 0 0,0 1-1 0 0,0 0 1 0 0,1 0-1 0 0,-6 0 1 0 0,8 0-858 0 0,-1 0 0 0 0,1 0 0 0 0,0 0 0 0 0,-1 0 0 0 0,1 0 0 0 0,0 0 0 0 0,-1 1 0 0 0,1-1 0 0 0,0 0 0 0 0,-1 0 0 0 0,1 0 1 0 0,0 1-1 0 0,-1-1 0 0 0,1 0 0 0 0,0 0 0 0 0,0 1 0 0 0,-1-1 0 0 0,1 0 0 0 0,0 1 0 0 0,0-1 0 0 0,0 0 0 0 0,-1 0 0 0 0,1 1 0 0 0,0-1 0 0 0,0 1 1 0 0,0-1-1 0 0,0 0 0 0 0,0 1 0 0 0,0-1 0 0 0,2 14 701 0 0,11 10-926 0 0,-9-18-621 0 0,-1 0 1 0 0,1 0-1 0 0,3 10 1 0 0,-4-4-1280 0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465 131 512 0 0,'6'-6'-238'0'0,"7"-9"4632"0"0,-13 14-4194 0 0,0 0 1 0 0,0 0-1 0 0,0 0 0 0 0,1 0 1 0 0,-1 0-1 0 0,0 0 1 0 0,0 0-1 0 0,0 0 1 0 0,0 0-1 0 0,0 0 1 0 0,-1 0-1 0 0,1 0 1 0 0,0 0-1 0 0,0 0 1 0 0,-1 0-1 0 0,1 0 1 0 0,-1 1-1 0 0,0-3 0 0 0,0 2-81 0 0,-3-9 931 0 0,-2 0 1 0 0,1 0 0 0 0,-1 0-1 0 0,-10-11 1 0 0,13 18-872 0 0,1 1-1 0 0,-1 0 1 0 0,1-1 0 0 0,-1 1 0 0 0,0 0 0 0 0,0 0 0 0 0,0 1 0 0 0,0-1 0 0 0,0 1-1 0 0,0-1 1 0 0,0 1 0 0 0,0 0 0 0 0,-1 0 0 0 0,1 0 0 0 0,0 1 0 0 0,-1-1-1 0 0,1 1 1 0 0,-1 0 0 0 0,-3 0 0 0 0,-6 1 75 0 0,-1 2 0 0 0,1-1 0 0 0,-1 1-1 0 0,1 1 1 0 0,0 1 0 0 0,1 0 0 0 0,-1 0 0 0 0,1 1 0 0 0,0 1 0 0 0,0 0-1 0 0,1 0 1 0 0,0 1 0 0 0,1 1 0 0 0,-17 16 0 0 0,9-6 98 0 0,1 1-1 0 0,0 0 1 0 0,2 1 0 0 0,0 1 0 0 0,2 0 0 0 0,-19 42 0 0 0,22-42-199 0 0,2 0 0 0 0,0 1 1 0 0,2-1-1 0 0,0 1 0 0 0,2 1 1 0 0,0-1-1 0 0,0 38 0 0 0,4-51-127 0 0,1 1 0 0 0,0 0 0 0 0,1-1 0 0 0,0 0 0 0 0,1 1 0 0 0,0-1 0 0 0,0 0 0 0 0,7 12 0 0 0,-6-15-31 0 0,0 1 1 0 0,1-1 0 0 0,0 0-1 0 0,1 0 1 0 0,0 0 0 0 0,0-1 0 0 0,0 0-1 0 0,0 0 1 0 0,1-1 0 0 0,0 1-1 0 0,9 4 1 0 0,-4-4-69 0 0,0-1 0 0 0,1 0-1 0 0,-1 0 1 0 0,1-1 0 0 0,0-1 0 0 0,0 0 0 0 0,0-1-1 0 0,1 0 1 0 0,-1-1 0 0 0,1-1 0 0 0,-1 0 0 0 0,23-3-1 0 0,13-4-611 0 0,-1-3-1 0 0,51-16 0 0 0,-94 24 604 0 0,177-57-3231 0 0,-64 11-1783 0 0,-72 26 3399 0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6 1376 0 0,'-1'-1'492'0'0,"-1"0"0"0"0,1 0-1 0 0,-1 1 1 0 0,1-1 0 0 0,-1 1 0 0 0,0-1-1 0 0,1 1 1 0 0,-1 0 0 0 0,0-1-1 0 0,1 1 1 0 0,-1 0 0 0 0,0 0 0 0 0,0 0-1 0 0,1 1 1 0 0,-1-1 0 0 0,0 0-1 0 0,1 0 1 0 0,-1 1 0 0 0,-2 0 0 0 0,2 0-169 0 0,0 1 1 0 0,0-1 0 0 0,0 0 0 0 0,1 1 0 0 0,-1-1 0 0 0,0 1 0 0 0,0 0 0 0 0,1 0 0 0 0,-1-1 0 0 0,1 1 0 0 0,0 0 0 0 0,-2 3 0 0 0,-1 3 59 0 0,1-1 1 0 0,0 1-1 0 0,1 0 1 0 0,0 0-1 0 0,0 0 1 0 0,-2 16 0 0 0,4-14-267 0 0,0 0 1 0 0,0-1-1 0 0,1 1 1 0 0,0-1 0 0 0,1 1-1 0 0,0-1 1 0 0,0 1-1 0 0,1-1 1 0 0,0 0 0 0 0,1 0-1 0 0,5 10 1 0 0,-6-14-145 0 0,0 1 1 0 0,1-1 0 0 0,-1 0-1 0 0,1 0 1 0 0,0 0-1 0 0,1-1 1 0 0,-1 0 0 0 0,1 1-1 0 0,0-1 1 0 0,0-1-1 0 0,0 1 1 0 0,0-1 0 0 0,1 0-1 0 0,0 0 1 0 0,-1-1-1 0 0,1 1 1 0 0,0-1-1 0 0,8 2 1 0 0,-5-3-446 0 0,1 1-1 0 0,-1-1 1 0 0,1 0 0 0 0,-1-1-1 0 0,1 0 1 0 0,-1 0 0 0 0,1-1-1 0 0,-1-1 1 0 0,0 1 0 0 0,1-2 0 0 0,11-3-1 0 0,-2-4-616 0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7 1232 0 0,'-7'-4'2377'0'0,"-5"1"2480"0"0,2 3-3729 0 0,2 2 1145 0 0,0 0-1249 0 0,4 3 104 0 0,3-1-448 0 0,1 3-248 0 0,2-1-160 0 0,4 0-192 0 0,3 1-184 0 0,4-3 24 0 0,0 2-72 0 0,6-2-184 0 0,-1 1-600 0 0,1-2-136 0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33 208 1568 0 0,'-13'10'3564'0'0,"-3"5"3103"0"0,15-14-6521 0 0,1-1 0 0 0,-1 1 1 0 0,1 0-1 0 0,0 0 0 0 0,-1 0 0 0 0,1-1 0 0 0,0 1 0 0 0,0 0 0 0 0,-1 0 0 0 0,1 0 0 0 0,0 0 0 0 0,0 0 0 0 0,0 0 0 0 0,0-1 0 0 0,0 1 0 0 0,0 0 0 0 0,0 0 0 0 0,1 0 0 0 0,-1 0 0 0 0,0 0 0 0 0,0 0 0 0 0,1-1 1 0 0,0 2-1 0 0,5 10 680 0 0,0 0 1 0 0,1-1-1 0 0,0 0 1 0 0,1 0 0 0 0,18 18-1 0 0,-26-42-355 0 0,0 0 0 0 0,-5-24 0 0 0,2 17-405 0 0,1 1 1 0 0,0-1-1 0 0,2 1 1 0 0,1-23-1 0 0,0 34-77 0 0,0 1-1 0 0,0-1 1 0 0,0 0 0 0 0,1 1-1 0 0,0 0 1 0 0,1-1 0 0 0,0 1-1 0 0,0 0 1 0 0,0 0-1 0 0,1 1 1 0 0,0-1 0 0 0,0 1-1 0 0,9-10 1 0 0,-7 11-28 0 0,0 0-1 0 0,1 0 1 0 0,-1 1-1 0 0,1 0 1 0 0,0 0-1 0 0,0 1 1 0 0,0 0-1 0 0,1 0 1 0 0,-1 1-1 0 0,1 0 1 0 0,0 0-1 0 0,-1 0 1 0 0,10 1-1 0 0,1-1-963 0 0,0 1-1 0 0,0 1 1 0 0,0 1-1 0 0,30 6 0 0 0,-29-3-1783 0 0,-3 0-503 0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210 165 512 0 0,'-1'-9'2119'0'0,"0"0"1"0"0,1-1-1 0 0,2-15 0 0 0,-2 18-1481 0 0,1 1 0 0 0,-1-1-1 0 0,0 1 1 0 0,0-1 0 0 0,0 1 0 0 0,-1 0 0 0 0,0-1 0 0 0,-1 1-1 0 0,-3-11 1 0 0,4 14-424 0 0,0 0-1 0 0,-1 0 1 0 0,1 0-1 0 0,-1 0 0 0 0,0 1 1 0 0,0-1-1 0 0,0 0 1 0 0,0 1-1 0 0,-4-4 0 0 0,5 5-145 0 0,-1 0 0 0 0,1 1 0 0 0,0-1-1 0 0,0 1 1 0 0,0-1 0 0 0,0 1 0 0 0,-1-1 0 0 0,1 1-1 0 0,0 0 1 0 0,0 0 0 0 0,-1-1 0 0 0,1 1-1 0 0,0 0 1 0 0,-1 0 0 0 0,1 0 0 0 0,0 1 0 0 0,0-1-1 0 0,-1 0 1 0 0,1 0 0 0 0,0 1 0 0 0,0-1-1 0 0,-1 1 1 0 0,1-1 0 0 0,0 1 0 0 0,0-1-1 0 0,0 1 1 0 0,0 0 0 0 0,-2 1 0 0 0,-9 7 133 0 0,0 0 1 0 0,0 2-1 0 0,1-1 0 0 0,0 1 1 0 0,1 1-1 0 0,0 0 1 0 0,1 0-1 0 0,-9 16 0 0 0,12-19-140 0 0,1 1 0 0 0,0-1 0 0 0,1 1 0 0 0,0 0 1 0 0,1 1-1 0 0,0-1 0 0 0,0 0 0 0 0,1 1 0 0 0,1 0 0 0 0,0 0 0 0 0,0-1 0 0 0,1 18 0 0 0,1-24-49 0 0,0 0 0 0 0,0 1 0 0 0,0-1 0 0 0,0 0 1 0 0,1 0-1 0 0,-1 0 0 0 0,1 0 0 0 0,0 0 0 0 0,0 0 1 0 0,1 0-1 0 0,-1 0 0 0 0,1-1 0 0 0,4 5 0 0 0,-2-3-19 0 0,0-1 0 0 0,0 0-1 0 0,0 0 1 0 0,1-1 0 0 0,-1 0-1 0 0,1 0 1 0 0,0 0 0 0 0,9 3-1 0 0,-3-2-45 0 0,1-1-1 0 0,0-1 0 0 0,0 0 1 0 0,0 0-1 0 0,0-1 0 0 0,0-1 0 0 0,1 0 1 0 0,18-4-1 0 0,-17 2-73 0 0,-1-2 0 0 0,1 0 1 0 0,-1 0-1 0 0,-1-1 0 0 0,27-14 0 0 0,-32 15 63 0 0,0-1-1 0 0,-1 0 1 0 0,1 0-1 0 0,-1-1 1 0 0,0 0-1 0 0,-1 0 0 0 0,1-1 1 0 0,-1 0-1 0 0,-1 0 1 0 0,10-15-1 0 0,-13 18 70 0 0,0 0-1 0 0,-1-1 1 0 0,0 1 0 0 0,1-1-1 0 0,-1 1 1 0 0,-1-1 0 0 0,1 0 0 0 0,-1 1-1 0 0,0-1 1 0 0,0 0 0 0 0,0 0-1 0 0,-1 1 1 0 0,1-1 0 0 0,-3-8-1 0 0,1 6 10 0 0,-1-1 0 0 0,1 1 0 0 0,-2-1 1 0 0,1 1-1 0 0,-1 0 0 0 0,0 0 0 0 0,-9-11 0 0 0,13 17 0 0 0,-1 0 1 0 0,0 0-1 0 0,0 0 1 0 0,1 0-1 0 0,-1 0 1 0 0,0 0-1 0 0,0 0 0 0 0,0 1 1 0 0,0-1-1 0 0,0 0 1 0 0,-1 1-1 0 0,1-1 1 0 0,0 1-1 0 0,0-1 1 0 0,-3 0-1 0 0,4 1-1 0 0,-1 0-1 0 0,1 0 0 0 0,-1 0 1 0 0,1 0-1 0 0,-1 0 1 0 0,1 1-1 0 0,-1-1 0 0 0,0 0 1 0 0,1 0-1 0 0,-1 0 1 0 0,1 1-1 0 0,-1-1 0 0 0,1 0 1 0 0,0 1-1 0 0,-1-1 1 0 0,1 0-1 0 0,-1 1 0 0 0,1-1 1 0 0,-1 1-1 0 0,1-1 1 0 0,0 1-1 0 0,-1-1 0 0 0,1 0 1 0 0,0 2-1 0 0,-2 1 12 0 0,1 0-1 0 0,0 0 1 0 0,0 0-1 0 0,0 0 1 0 0,0 1-1 0 0,1-1 1 0 0,-1 0-1 0 0,1 1 1 0 0,0-1-1 0 0,0 4 1 0 0,1 2-28 0 0,0 0 1 0 0,0 1-1 0 0,1-1 0 0 0,0-1 1 0 0,1 1-1 0 0,0 0 0 0 0,0-1 1 0 0,1 1-1 0 0,0-1 0 0 0,1 0 1 0 0,-1 0-1 0 0,2-1 0 0 0,-1 1 1 0 0,1-1-1 0 0,0 0 0 0 0,0-1 1 0 0,1 1-1 0 0,0-1 0 0 0,0-1 1 0 0,1 1-1 0 0,-1-1 1 0 0,16 7-1 0 0,-15-7-26 0 0,1-1-1 0 0,-1-1 1 0 0,1 1 0 0 0,0-2 0 0 0,0 1-1 0 0,12 1 1 0 0,-18-3 23 0 0,1-1 0 0 0,0 0 0 0 0,0 0 0 0 0,0 0 0 0 0,-1 0-1 0 0,1-1 1 0 0,0 0 0 0 0,0 1 0 0 0,-1-1 0 0 0,1 0 0 0 0,0-1 0 0 0,-1 1 0 0 0,1-1 0 0 0,-1 0 0 0 0,0 1-1 0 0,1-2 1 0 0,-1 1 0 0 0,3-3 0 0 0,1-1 10 0 0,0 0 1 0 0,0-1-1 0 0,-1 0 1 0 0,0-1-1 0 0,0 1 0 0 0,6-12 1 0 0,-10 15 2 0 0,0 0 0 0 0,-1 0 0 0 0,1-1 0 0 0,-1 1 0 0 0,0 0 0 0 0,0-1 0 0 0,-1 1 0 0 0,1-1 0 0 0,-1 1 0 0 0,0-1 0 0 0,0 1 0 0 0,-1-1 0 0 0,1 1 0 0 0,-1-1 0 0 0,-2-6 0 0 0,1 2 64 0 0,-4-17-44 0 0,3 20 64 0 0,2 11 143 0 0,1 10-185 0 0,1 0 0 0 0,0 0-1 0 0,1 0 1 0 0,1-1 0 0 0,0 1 0 0 0,1-1 0 0 0,11 26 0 0 0,-13-37-67 0 0,0 1 1 0 0,0-1-1 0 0,0 0 1 0 0,0 0-1 0 0,1 0 1 0 0,0 0-1 0 0,-1-1 1 0 0,1 1-1 0 0,0-1 1 0 0,0 0-1 0 0,0 1 1 0 0,1-1-1 0 0,-1-1 1 0 0,0 1-1 0 0,1 0 1 0 0,-1-1-1 0 0,1 0 1 0 0,0 0-1 0 0,-1 0 1 0 0,1 0-1 0 0,0 0 1 0 0,0-1-1 0 0,-1 0 1 0 0,1 0-1 0 0,0 0 1 0 0,0 0-1 0 0,0 0 1 0 0,-1-1-1 0 0,1 1 1 0 0,0-1-1 0 0,-1 0 1 0 0,1-1-1 0 0,0 1 1 0 0,-1-1-1 0 0,1 1 1 0 0,-1-1-1 0 0,0 0 1 0 0,0 0-1 0 0,4-3 0 0 0,3-4-445 0 0,0 0-1 0 0,13-16 0 0 0,-20 20-483 0 0,1 0 0 0 0,-1 0-1 0 0,0 0 1 0 0,4-9-1 0 0,-4 3-1556 0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22 8 0 0,'-9'-7'3468'0'0,"8"5"-2209"0"0,-1 0 0 0 0,0 1-1 0 0,1-1 1 0 0,-1 1 0 0 0,0-1-1 0 0,0 1 1 0 0,-4-2 0 0 0,5 3-1082 0 0,1 0 1 0 0,-1 0 0 0 0,0 0-1 0 0,1 0 1 0 0,-1 0 0 0 0,0 0 0 0 0,1 0-1 0 0,-1 0 1 0 0,0 0 0 0 0,1 1-1 0 0,-1-1 1 0 0,1 0 0 0 0,-1 0 0 0 0,0 1-1 0 0,1-1 1 0 0,-1 0 0 0 0,1 1 0 0 0,-1-1-1 0 0,1 0 1 0 0,-1 1 0 0 0,1-1-1 0 0,-1 1 1 0 0,1-1 0 0 0,-1 1 0 0 0,1-1-1 0 0,0 1 1 0 0,-1-1 0 0 0,1 1 0 0 0,0-1-1 0 0,-1 1 1 0 0,1 0 0 0 0,0-1-1 0 0,-1 2 1 0 0,-1 4 56 0 0,0 1 0 0 0,0 0 0 0 0,0-1 0 0 0,1 1 0 0 0,0 0 0 0 0,0 0 0 0 0,0 0 0 0 0,1 0 0 0 0,0 0 0 0 0,1 0 0 0 0,1 8 0 0 0,-1-3-158 0 0,2 0 1 0 0,0-1-1 0 0,0 1 0 0 0,1-1 1 0 0,8 18-1 0 0,-10-24-95 0 0,1-1-1 0 0,-1 0 0 0 0,1 0 1 0 0,-1 0-1 0 0,1 0 1 0 0,0 0-1 0 0,1-1 0 0 0,-1 1 1 0 0,1-1-1 0 0,-1 0 0 0 0,1 0 1 0 0,0 0-1 0 0,0-1 1 0 0,0 1-1 0 0,0-1 0 0 0,1 0 1 0 0,-1 0-1 0 0,1-1 1 0 0,-1 1-1 0 0,1-1 0 0 0,0 0 1 0 0,-1 0-1 0 0,8 0 0 0 0,-4-1-400 0 0,-1 0-1 0 0,1-1 1 0 0,-1 0-1 0 0,1-1 1 0 0,-1 1-1 0 0,1-1 1 0 0,-1-1-1 0 0,0 1 1 0 0,7-5-1 0 0,-8 4-692 0 0,-1 0-1 0 0,0 0 1 0 0,-1-1-1 0 0,1 1 0 0 0,0-1 1 0 0,-1 0-1 0 0,6-8 1 0 0,0-2-1300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35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1 155 512 0 0,'5'-10'852'0'0,"0"-1"0"0"0,-1 0 0 0 0,0 0 0 0 0,-1-1 0 0 0,4-15 0 0 0,5-21 5180 0 0,-9 28-2711 0 0,-3 20-3265 0 0,0 0 0 0 0,0-1 0 0 0,0 1 0 0 0,0 0 0 0 0,0 0 1 0 0,0 0-1 0 0,0 0 0 0 0,0 0 0 0 0,0-1 0 0 0,0 1 0 0 0,0 0 1 0 0,0 0-1 0 0,0 0 0 0 0,0 0 0 0 0,0 0 0 0 0,0-1 0 0 0,0 1 0 0 0,0 0 1 0 0,0 0-1 0 0,0 0 0 0 0,0 0 0 0 0,0 0 0 0 0,0 0 0 0 0,-1-1 1 0 0,1 1-1 0 0,0 0 0 0 0,0 0 0 0 0,0 0 0 0 0,0 0 0 0 0,0 0 1 0 0,0 0-1 0 0,-1 0 0 0 0,1 0 0 0 0,0 0 0 0 0,0 0 0 0 0,0-1 1 0 0,-8 9 756 0 0,5-3-710 0 0,0-1 1 0 0,1 1-1 0 0,0 0 1 0 0,0 0-1 0 0,1 0 0 0 0,-1 0 1 0 0,1 0-1 0 0,0 0 1 0 0,0 1-1 0 0,0-1 1 0 0,1 8-1 0 0,1 9 332 0 0,4 31-1 0 0,-2-27 0 0 0,1 12 45 0 0,1 1 0 0 0,3-1 0 0 0,19 63-1 0 0,-20-81-379 0 0,38 116 421 0 0,-34-100-378 0 0,9 66-1 0 0,-20-95-138 0 0,1-1 1 0 0,-1 1-1 0 0,0-1 1 0 0,-1 1-1 0 0,0-1 1 0 0,0 0-1 0 0,0 1 0 0 0,-1-1 1 0 0,1 0-1 0 0,-5 9 1 0 0,5-13-8 0 0,0 0 1 0 0,0 1-1 0 0,0-1 0 0 0,-1 0 1 0 0,1 0-1 0 0,-1-1 1 0 0,1 1-1 0 0,-1 0 1 0 0,0 0-1 0 0,1-1 1 0 0,-1 1-1 0 0,0-1 0 0 0,0 0 1 0 0,0 1-1 0 0,0-1 1 0 0,0 0-1 0 0,-1 0 1 0 0,1 0-1 0 0,0 0 1 0 0,0-1-1 0 0,-1 1 0 0 0,1-1 1 0 0,0 1-1 0 0,-1-1 1 0 0,1 0-1 0 0,-1 0 1 0 0,1 0-1 0 0,0 0 1 0 0,-1 0-1 0 0,1-1 1 0 0,-4 0-1 0 0,5 1-17 0 0,-1-1 1 0 0,1 1-1 0 0,0-1 0 0 0,0 1 1 0 0,-1-1-1 0 0,1 1 0 0 0,0-1 0 0 0,0 0 1 0 0,0 0-1 0 0,0 0 0 0 0,0 1 1 0 0,0-1-1 0 0,0 0 0 0 0,0 0 1 0 0,0-1-1 0 0,0 1 0 0 0,-1-2 1 0 0,1 1-65 0 0,0-1 1 0 0,-1 0 0 0 0,1 0 0 0 0,1 0 0 0 0,-1 0 0 0 0,0 0-1 0 0,0-5 1 0 0,1 0-369 0 0,0 0 0 0 0,0 1 0 0 0,1-1 0 0 0,0 0-1 0 0,3-11 1 0 0,9-20-3321 0 0,-5 16 1427 0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27 3921 0 0,'-8'-5'2814'0'0,"6"5"-1773"0"0,1-1 1 0 0,-1 0 0 0 0,0 0-1 0 0,0 0 1 0 0,1 0 0 0 0,-1 0-1 0 0,1-1 1 0 0,-1 1 0 0 0,1 0-1 0 0,-1-1 1 0 0,-1-1 0 0 0,3 2-974 0 0,1 1 0 0 0,-1 0 0 0 0,0 0 0 0 0,0-1 0 0 0,0 1 0 0 0,0 0 0 0 0,0 0 0 0 0,0-1 0 0 0,0 1 0 0 0,1 0 0 0 0,-1 0 0 0 0,0-1 1 0 0,0 1-1 0 0,0 0 0 0 0,0 0 0 0 0,1-1 0 0 0,-1 1 0 0 0,0 0 0 0 0,0 0 0 0 0,1 0 0 0 0,-1 0 0 0 0,0 0 0 0 0,0-1 0 0 0,1 1 0 0 0,-1 0 0 0 0,0 0 0 0 0,0 0 0 0 0,1 0 1 0 0,-1 0-1 0 0,0 0 0 0 0,1 0 0 0 0,-1 0 0 0 0,0 0 0 0 0,0 0 0 0 0,1 0 0 0 0,-1 0 0 0 0,1 0 0 0 0,13 0 103 0 0,-12 0-90 0 0,3 1-292 0 0,1 0 0 0 0,-1 0 0 0 0,0 1 1 0 0,0 0-1 0 0,0 0 0 0 0,0 1 1 0 0,0-1-1 0 0,0 1 0 0 0,7 6 0 0 0,-2-3-1823 0 0,1 2 619 0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1 512 0 0,'-2'0'570'0'0,"1"0"0"0"0,0 0 0 0 0,0 0-1 0 0,0 0 1 0 0,0 0 0 0 0,0 1 0 0 0,-1-1 0 0 0,1 0 0 0 0,0 1-1 0 0,0-1 1 0 0,0 1 0 0 0,0-1 0 0 0,0 1 0 0 0,0 0 0 0 0,0-1 0 0 0,0 1-1 0 0,0 0 1 0 0,0 1 0 0 0,-1-1-112 0 0,1 1 1 0 0,0 0-1 0 0,0 0 0 0 0,0 0 0 0 0,0-1 0 0 0,0 1 1 0 0,1 0-1 0 0,-1 0 0 0 0,0 4 0 0 0,0 4-117 0 0,0 0-1 0 0,0 0 1 0 0,2 16-1 0 0,0-13 513 0 0,18 169 1401 0 0,-2-31-1238 0 0,-4-16-448 0 0,-9-111-549 0 0,1 0 0 0 0,1 0 0 0 0,12 33 0 0 0,-16-52-109 0 0,0 0 0 0 0,1 0 0 0 0,-1-1 0 0 0,1 1 0 0 0,0-1 0 0 0,0 0 0 0 0,1 0 0 0 0,-1 0 1 0 0,1 0-1 0 0,-1 0 0 0 0,1-1 0 0 0,1 0 0 0 0,-1 0 0 0 0,8 5 0 0 0,-7-6-465 0 0,0 0 1 0 0,0 0 0 0 0,1-1-1 0 0,-1 1 1 0 0,0-1-1 0 0,1 0 1 0 0,-1 0-1 0 0,1-1 1 0 0,-1 0-1 0 0,1 0 1 0 0,0 0 0 0 0,-1-1-1 0 0,9-1 1 0 0,10-5-1275 0 0,2-1 273 0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2465 0 0,'-7'-1'3432'0'0,"0"1"3754"0"0,1 0-5810 0 0,5 3-184 0 0,5 0 33 0 0,5 0-649 0 0,7 1 200 0 0,-1 0-208 0 0,1 1-192 0 0,6-2-256 0 0,-2 1-24 0 0,2-1-64 0 0,4-2-208 0 0,3-1-240 0 0,1 0-80 0 0,7-1-1264 0 0,1-2-2721 0 0,-1-1 208 0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3:40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8 0 0,'1'-3'0'0'0,"-1"2"0"0"0,2 0 0 0 0,-2-2 0 0 0,1 1 0 0 0,-1 1 0 0 0,0-1 0 0 0,0 5 0 0 0,-1 0 0 0 0,-2 1 0 0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5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100 204 512 0 0,'-22'0'5099'0'0,"-6"1"3391"0"0,9-3-5722 0 0,18 2-2550 0 0,-1 0 0 0 0,1 0 0 0 0,0 0-1 0 0,-1 0 1 0 0,1-1 0 0 0,-1 1 0 0 0,1-1 0 0 0,-1 1 0 0 0,1-1 0 0 0,0 1 0 0 0,0-1 0 0 0,-1 0-1 0 0,1 0 1 0 0,0 1 0 0 0,0-1 0 0 0,0 0 0 0 0,0 0 0 0 0,-1 0 0 0 0,0-2 0 0 0,2 2-105 0 0,-1-1 0 0 0,1 1 0 0 0,-1 0 0 0 0,1-1 1 0 0,-1 1-1 0 0,1-1 0 0 0,0 1 0 0 0,0 0 0 0 0,0-1 0 0 0,0 1 1 0 0,0-1-1 0 0,0 1 0 0 0,0-1 0 0 0,0 1 0 0 0,1 0 0 0 0,0-3 1 0 0,1-2-28 0 0,0 0 1 0 0,1 1-1 0 0,0-1 1 0 0,0 0-1 0 0,0 1 1 0 0,1 0-1 0 0,6-8 0 0 0,2 2-61 0 0,-1 0 0 0 0,2 1-1 0 0,-1 0 1 0 0,1 1-1 0 0,1 1 1 0 0,0 0 0 0 0,0 1-1 0 0,0 0 1 0 0,1 1-1 0 0,0 1 1 0 0,0 0 0 0 0,1 1-1 0 0,-1 0 1 0 0,1 2-1 0 0,26-2 1 0 0,-37 4-15 0 0,0 0 0 0 0,0 1 1 0 0,-1-1-1 0 0,1 1 0 0 0,0 0 0 0 0,0 0 1 0 0,-1 1-1 0 0,1-1 0 0 0,-1 1 0 0 0,1 0 1 0 0,-1 0-1 0 0,0 1 0 0 0,0-1 0 0 0,0 1 1 0 0,0 0-1 0 0,0 0 0 0 0,5 6 0 0 0,-5-5 4 0 0,0 1 0 0 0,-1 1-1 0 0,0-1 1 0 0,1 0 0 0 0,-2 1-1 0 0,1 0 1 0 0,-1-1 0 0 0,0 1 0 0 0,0 0-1 0 0,0 0 1 0 0,-1 1 0 0 0,0-1-1 0 0,0 8 1 0 0,0 3 66 0 0,-1 0 0 0 0,-1-1 0 0 0,-1 1 0 0 0,-4 18 0 0 0,-20 63 365 0 0,5-21-187 0 0,19-71-253 0 0,1 1 0 0 0,0 0 0 0 0,0 0 0 0 0,1 0 0 0 0,-1-1 0 0 0,1 1 1 0 0,1 0-1 0 0,0 0 0 0 0,1 8 0 0 0,-1-13-17 0 0,-1 0 0 0 0,1 1 0 0 0,0-1 0 0 0,0 0 1 0 0,0 1-1 0 0,1-1 0 0 0,-1 0 0 0 0,0 0 0 0 0,1 0 0 0 0,-1 0 0 0 0,1-1 0 0 0,0 1 0 0 0,0 0 1 0 0,0-1-1 0 0,-1 1 0 0 0,1-1 0 0 0,1 1 0 0 0,-1-1 0 0 0,0 0 0 0 0,0 0 0 0 0,0 0 1 0 0,1 0-1 0 0,-1 0 0 0 0,0-1 0 0 0,1 1 0 0 0,-1-1 0 0 0,1 0 0 0 0,4 1 0 0 0,-3-1-106 0 0,0 0 0 0 0,0 0 0 0 0,1-1 0 0 0,-1 1 0 0 0,0-1-1 0 0,0 0 1 0 0,0 0 0 0 0,0 0 0 0 0,0 0 0 0 0,0-1 0 0 0,0 0-1 0 0,5-3 1 0 0,-1-1-1289 0 0,0 0 0 0 0,0 0-1 0 0,0-1 1 0 0,6-8 0 0 0,-2 2-1839 0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5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427 77 1496 0 0,'3'-13'5211'0'0,"-1"7"-3672"0"0,-1 1-1 0 0,0-1 1 0 0,0 0 0 0 0,0 0-1 0 0,-1 1 1 0 0,0-1-1 0 0,-1-10 1 0 0,1 15-1469 0 0,0 1-1 0 0,0-1 1 0 0,0 1-1 0 0,0 0 1 0 0,-1-1 0 0 0,1 1-1 0 0,0 0 1 0 0,0-1-1 0 0,-1 1 1 0 0,1 0 0 0 0,0-1-1 0 0,-1 1 1 0 0,1 0-1 0 0,0 0 1 0 0,-1-1 0 0 0,1 1-1 0 0,0 0 1 0 0,-1 0-1 0 0,1 0 1 0 0,0-1 0 0 0,-1 1-1 0 0,1 0 1 0 0,-1 0-1 0 0,1 0 1 0 0,-1 0 0 0 0,1 0-1 0 0,0 0 1 0 0,-1 0-1 0 0,1 0 1 0 0,-1 0-1 0 0,1 0 1 0 0,0 0 0 0 0,-1 0-1 0 0,1 0 1 0 0,-1 0-1 0 0,1 0 1 0 0,0 1 0 0 0,-1-1-1 0 0,1 0 1 0 0,-1 0-1 0 0,1 0 1 0 0,0 1 0 0 0,-1-1-1 0 0,1 0 1 0 0,-1 1-1 0 0,-18 12 578 0 0,18-12-558 0 0,-24 21 494 0 0,-39 44 0 0 0,3-1-339 0 0,-19 5-61 0 0,45-41-174 0 0,2 1 0 0 0,-47 53 0 0 0,77-79-75 0 0,-9 13-77 0 0,11-17 80 0 0,1 1 0 0 0,-1 0 0 0 0,1 0 0 0 0,-1 0 0 0 0,1-1 0 0 0,-1 1 0 0 0,1 0 0 0 0,0 0 0 0 0,-1 0 0 0 0,1 0 0 0 0,0 0 0 0 0,0 0 0 0 0,0 0 0 0 0,-1 0 0 0 0,2 2 0 0 0,-1-3-23 0 0,0 0 1 0 0,0 0-1 0 0,1 0 1 0 0,-1 1 0 0 0,0-1-1 0 0,0 0 1 0 0,1 0-1 0 0,-1 0 1 0 0,0 0-1 0 0,1 0 1 0 0,-1 1 0 0 0,0-1-1 0 0,1 0 1 0 0,-1 0-1 0 0,0 0 1 0 0,1 0-1 0 0,-1 0 1 0 0,0 0 0 0 0,1 0-1 0 0,-1 0 1 0 0,0 0-1 0 0,0 0 1 0 0,1 0 0 0 0,-1 0-1 0 0,0-1 1 0 0,1 1-1 0 0,-1 0 1 0 0,0 0-1 0 0,1 0 1 0 0,-1 0 0 0 0,1-1-1 0 0,11-5-2429 0 0,-11 6 1928 0 0,11-6-3427 0 0,2-1-794 0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6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1 904 0 0,'-20'8'6285'0'0,"16"-7"-5468"0"0,1 0 0 0 0,-1 0-1 0 0,0 1 1 0 0,0 0 0 0 0,1 0 0 0 0,-6 3 0 0 0,3 1-161 0 0,-1-1 1 0 0,1 1-1 0 0,0 0 1 0 0,0 1-1 0 0,1 0 1 0 0,0 0-1 0 0,0 0 1 0 0,1 0-1 0 0,-1 1 1 0 0,2-1-1 0 0,-1 1 1 0 0,-2 10-1 0 0,4-12-574 0 0,0 0-1 0 0,1 0 0 0 0,0 1 0 0 0,1-1 0 0 0,-1 0 0 0 0,1 0 0 0 0,0 1 1 0 0,0-1-1 0 0,1 0 0 0 0,0 0 0 0 0,0 1 0 0 0,1-1 0 0 0,0 0 1 0 0,0 0-1 0 0,0 0 0 0 0,0-1 0 0 0,6 9 0 0 0,-5-9-138 0 0,0 0-1 0 0,0 0 1 0 0,1 0-1 0 0,0-1 0 0 0,0 1 1 0 0,0-1-1 0 0,1 0 1 0 0,-1 0-1 0 0,1-1 1 0 0,6 5-1 0 0,-7-7-212 0 0,0 1 0 0 0,-1-1 0 0 0,1 1 0 0 0,0-1 0 0 0,0 0-1 0 0,-1-1 1 0 0,1 1 0 0 0,0-1 0 0 0,0 1 0 0 0,0-1 0 0 0,0 0 0 0 0,0-1 0 0 0,0 1-1 0 0,0-1 1 0 0,0 0 0 0 0,5-1 0 0 0,7-4-3075 0 0,-1 0-393 0 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6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 2833 0 0,'-13'0'3296'0'0,"2"-2"2554"0"0,3 1-4698 0 0,2 1-280 0 0,3 0-368 0 0,2 1-376 0 0,2-1 16 0 0,2 0-168 0 0,1 0-360 0 0,4 0-1024 0 0,0 0-233 0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7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42 512 0 0,'-6'-6'903'0'0,"4"4"504"0"0,1 0 0 0 0,-1 1 0 0 0,0-1-1 0 0,0 0 1 0 0,0 1 0 0 0,0-1 0 0 0,0 1 0 0 0,0 0-1 0 0,-4-2 1 0 0,6 3-1232 0 0,-1 0 0 0 0,1 0-1 0 0,0 0 1 0 0,-1 0 0 0 0,1 0-1 0 0,0 0 1 0 0,-1 0 0 0 0,1 0 0 0 0,0 0-1 0 0,0 0 1 0 0,-1 0 0 0 0,1 1-1 0 0,0-1 1 0 0,0 0 0 0 0,-1 0-1 0 0,1 0 1 0 0,0 0 0 0 0,0 1-1 0 0,0-1 1 0 0,-1 0 0 0 0,1 0-1 0 0,0 1 1 0 0,0-1 0 0 0,0 0 0 0 0,0 0-1 0 0,-1 1 1 0 0,1-1 0 0 0,0 0-1 0 0,0 0 1 0 0,0 1 0 0 0,0-1-1 0 0,0 0 1 0 0,0 1 0 0 0,-4 18 1648 0 0,2 21-1232 0 0,0-14-73 0 0,-7 44 1 0 0,1-12 76 0 0,7-45-468 0 0,1-12-119 0 0,0-1 0 0 0,0 1 0 0 0,0-1 0 0 0,0 0-1 0 0,0 1 1 0 0,0-1 0 0 0,0 1 0 0 0,0-1 0 0 0,0 1 0 0 0,0-1-1 0 0,0 0 1 0 0,0 1 0 0 0,1-1 0 0 0,-1 1 0 0 0,0-1-1 0 0,0 1 1 0 0,0-1 0 0 0,1 0 0 0 0,-1 1 0 0 0,0-1 0 0 0,0 0-1 0 0,1 1 1 0 0,1-2 1 0 0,-1-1 1 0 0,0 0-1 0 0,0 0 0 0 0,0 0 1 0 0,0 1-1 0 0,0-1 0 0 0,0-3 1 0 0,-1 4-5 0 0,18-43-10 0 0,19-61-63 0 0,-35 99 58 0 0,1-1 0 0 0,-1 0 0 0 0,1 1 1 0 0,1 0-1 0 0,-1-1 0 0 0,1 1 0 0 0,0 1 0 0 0,5-7 0 0 0,-6 9 12 0 0,0 0 0 0 0,0 0-1 0 0,0 1 1 0 0,0-1 0 0 0,0 1 0 0 0,1 0-1 0 0,-1 0 1 0 0,1 0 0 0 0,-1 0-1 0 0,1 0 1 0 0,0 1 0 0 0,0 0-1 0 0,0 0 1 0 0,0 0 0 0 0,6-1-1 0 0,-6 2-2 0 0,0 1 0 0 0,0-1-1 0 0,0 1 1 0 0,0 0 0 0 0,0 0-1 0 0,0 0 1 0 0,0 0-1 0 0,-1 0 1 0 0,1 1 0 0 0,0 0-1 0 0,-1 0 1 0 0,0 0-1 0 0,5 3 1 0 0,-2 0 8 0 0,1 0-1 0 0,-1 0 1 0 0,0 1-1 0 0,0 0 1 0 0,6 9 0 0 0,-9-11 5 0 0,0 1 1 0 0,-1-1-1 0 0,0 0 1 0 0,0 0-1 0 0,0 1 1 0 0,0 0-1 0 0,-1-1 1 0 0,1 1-1 0 0,-1 0 1 0 0,-1-1 0 0 0,1 1-1 0 0,-1 0 1 0 0,1 0-1 0 0,-1 0 1 0 0,-1 5-1 0 0,0-7 9 0 0,1 1 0 0 0,-1 0 0 0 0,0-1 0 0 0,0 1 0 0 0,-1-1 1 0 0,1 1-1 0 0,-1-1 0 0 0,1 1 0 0 0,-1-1 0 0 0,0 0 0 0 0,-1 0 0 0 0,1 0 0 0 0,0 0 0 0 0,-1-1 0 0 0,0 1 0 0 0,1-1 0 0 0,-1 1 0 0 0,0-1 0 0 0,0 0 0 0 0,-4 2 0 0 0,2-1 35 0 0,-14 8 79 0 0,19-10-134 0 0,-1-1 1 0 0,1 0-1 0 0,0 0 1 0 0,-1 1-1 0 0,1-1 0 0 0,0 0 1 0 0,-1 0-1 0 0,1 0 0 0 0,0 0 1 0 0,-1 0-1 0 0,1 0 0 0 0,-1 0 1 0 0,1 1-1 0 0,0-1 1 0 0,-1 0-1 0 0,1 0 0 0 0,0 0 1 0 0,-1-1-1 0 0,1 1 0 0 0,-1 0 1 0 0,1 0-1 0 0,0 0 0 0 0,-1 0 1 0 0,1 0-1 0 0,-1 0 1 0 0,1 0-1 0 0,0-1 0 0 0,-1 1 1 0 0,1 0-1 0 0,0 0 0 0 0,-1-1 1 0 0,1 1-1 0 0,0 0 0 0 0,0 0 1 0 0,-1-1-1 0 0,1 1 1 0 0,0 0-1 0 0,0-1 0 0 0,-1 0 1 0 0,1 0-8 0 0,0 1 0 0 0,0-1 1 0 0,0 0-1 0 0,1 0 1 0 0,-1 0-1 0 0,0 0 0 0 0,0 0 1 0 0,1 0-1 0 0,-1 0 0 0 0,1 0 1 0 0,-1 0-1 0 0,0 0 0 0 0,1 1 1 0 0,0-1-1 0 0,-1 0 1 0 0,1 0-1 0 0,1-1 0 0 0,14-15-82 0 0,-12 13 68 0 0,32-29-128 0 0,-19 19 22 0 0,28-34 0 0 0,-37 38 80 0 0,0 0 0 0 0,18-15 0 0 0,-24 22 43 0 0,1 1 1 0 0,-1 0-1 0 0,1 0 0 0 0,0 1 0 0 0,0-1 0 0 0,0 0 0 0 0,0 1 0 0 0,0 0 0 0 0,0 0 1 0 0,0 0-1 0 0,0 0 0 0 0,0 0 0 0 0,1 0 0 0 0,-1 1 0 0 0,0 0 0 0 0,5 0 1 0 0,-7 0 3 0 0,1 0 1 0 0,-1 1 0 0 0,0-1 0 0 0,1 1-1 0 0,-1 0 1 0 0,0-1 0 0 0,0 1 0 0 0,0 0-1 0 0,1 0 1 0 0,-1 0 0 0 0,0-1 0 0 0,0 1-1 0 0,0 0 1 0 0,0 1 0 0 0,0-1 0 0 0,-1 0-1 0 0,1 0 1 0 0,0 0 0 0 0,0 0 0 0 0,-1 1-1 0 0,1-1 1 0 0,-1 0 0 0 0,1 1 0 0 0,-1-1-1 0 0,1 0 1 0 0,-1 2 0 0 0,2 6 4 0 0,-1-1 0 0 0,0 0 0 0 0,0 9 0 0 0,0-14-7 0 0,-4 68 75 0 0,1-53-138 0 0,2 0 0 0 0,-1 0 0 0 0,4 22-1 0 0,-3-38-102 0 0,1 0-1 0 0,-1 0 0 0 0,1 0 0 0 0,0 0 1 0 0,-1 0-1 0 0,1 0 0 0 0,0 0 0 0 0,0 0 1 0 0,0 0-1 0 0,2 1 0 0 0,-2-2-377 0 0,-1 0 1 0 0,1 0-1 0 0,0-1 1 0 0,0 1-1 0 0,0 0 1 0 0,0 0-1 0 0,0-1 1 0 0,0 1-1 0 0,0-1 1 0 0,0 1-1 0 0,0-1 0 0 0,2 1 1 0 0,6 1-5027 0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7.8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2 512 0 0,'-6'-1'921'0'0,"0"0"-1"0"0,0 1 1 0 0,0 0-1 0 0,0 0 1 0 0,0 1-1 0 0,0 0 1 0 0,0 0-1 0 0,0 0 1 0 0,0 0-1 0 0,1 1 1 0 0,-1 0-1 0 0,0 0 1 0 0,1 1-1 0 0,0 0 1 0 0,-1 0-1 0 0,-6 5 1 0 0,3-1-488 0 0,0 1 0 0 0,1 1 0 0 0,0 0 0 0 0,0 0 1 0 0,1 0-1 0 0,0 1 0 0 0,0 0 0 0 0,1 0 0 0 0,1 1 0 0 0,-7 16 0 0 0,1 2 112 0 0,2 0 0 0 0,-11 58-1 0 0,17-67-422 0 0,0 1 0 0 0,1-1 0 0 0,1 1 0 0 0,1 0 0 0 0,0 0 0 0 0,6 31-1 0 0,-4-43-151 0 0,0-1 0 0 0,0 1 0 0 0,1-1 0 0 0,0 0 0 0 0,1 0-1 0 0,0 0 1 0 0,0 0 0 0 0,0-1 0 0 0,1 0 0 0 0,0 0 0 0 0,1 0 0 0 0,-1 0-1 0 0,1-1 1 0 0,1 0 0 0 0,-1 0 0 0 0,1-1 0 0 0,0 0 0 0 0,10 6 0 0 0,-7-6-289 0 0,-1 0 1 0 0,1-1 0 0 0,0 0 0 0 0,1-1-1 0 0,17 4 1 0 0,-15-5-848 0 0,0-1 0 0 0,0 0 0 0 0,0-1-1 0 0,19-2 1 0 0,-3-2-2459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35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123 192 1776 0 0,'-34'-2'8340'0'0,"24"0"-6836"0"0,0 2 0 0 0,-15 0-1 0 0,22 0-1261 0 0,0 0-1 0 0,0 0 1 0 0,1 0-1 0 0,-1-1 1 0 0,0 1 0 0 0,0-1-1 0 0,1 1 1 0 0,-1-1-1 0 0,0 0 1 0 0,-2-1-1 0 0,5 2-189 0 0,-1-1 0 0 0,0 1-1 0 0,1 0 1 0 0,-1-1 0 0 0,0 1-1 0 0,1-1 1 0 0,-1 1 0 0 0,1-1-1 0 0,-1 1 1 0 0,1-1-1 0 0,-1 0 1 0 0,1 1 0 0 0,-1-1-1 0 0,1 0 1 0 0,0 1 0 0 0,-1-1-1 0 0,1 0 1 0 0,0 1 0 0 0,0-1-1 0 0,-1 0 1 0 0,1 0-1 0 0,0 1 1 0 0,0-1 0 0 0,0 0-1 0 0,0 0 1 0 0,0 1 0 0 0,0-1-1 0 0,0 0 1 0 0,0 0-1 0 0,0 1 1 0 0,1-1 0 0 0,-1 0-1 0 0,0 0 1 0 0,0 1 0 0 0,1-1-1 0 0,-1 0 1 0 0,0 1 0 0 0,1-1-1 0 0,-1 0 1 0 0,1 0-1 0 0,3-4 18 0 0,-1 0 0 0 0,1 1 0 0 0,0-1 0 0 0,0 1 0 0 0,0 0 0 0 0,0 1 0 0 0,1-1 0 0 0,7-4 0 0 0,44-22 128 0 0,-38 21-138 0 0,88-38-26 0 0,-89 41-26 0 0,0 0 0 0 0,1 2 0 0 0,0 0 0 0 0,24-2 0 0 0,-35 6-8 0 0,0 0-1 0 0,0 0 1 0 0,0 1 0 0 0,1 0 0 0 0,-1 0 0 0 0,0 1 0 0 0,0 0-1 0 0,0 0 1 0 0,-1 1 0 0 0,1-1 0 0 0,-1 2 0 0 0,1-1 0 0 0,-1 1-1 0 0,0 0 1 0 0,0 0 0 0 0,0 0 0 0 0,7 9 0 0 0,-8-9 7 0 0,-1 1 1 0 0,0-1-1 0 0,-1 1 1 0 0,1 0-1 0 0,-1 0 1 0 0,0 1-1 0 0,0-1 1 0 0,-1 1-1 0 0,1-1 1 0 0,-1 1 0 0 0,0 0-1 0 0,-1 0 1 0 0,1 0-1 0 0,-1 0 1 0 0,-1 0-1 0 0,1 0 1 0 0,-1 1-1 0 0,0-1 1 0 0,0 0-1 0 0,-3 11 1 0 0,1-8 16 0 0,-1 0 1 0 0,0-1-1 0 0,0 1 1 0 0,-1-1-1 0 0,0 0 1 0 0,-1 0-1 0 0,0-1 1 0 0,0 1-1 0 0,-1-1 1 0 0,1 0-1 0 0,-2-1 1 0 0,-8 9-1 0 0,-10 6 28 0 0,-2-1 0 0 0,-28 17 0 0 0,34-24-13 0 0,0 1-1 0 0,-1-1 0 0 0,-43 18 0 0 0,53-27-103 0 0,1 0-1 0 0,-1-1 1 0 0,0 0 0 0 0,0 0-1 0 0,0-2 1 0 0,0 1 0 0 0,0-2 0 0 0,-14 0-1 0 0,24 0-221 0 0,-1 0-1 0 0,1 0 1 0 0,-1-1-1 0 0,1 1 1 0 0,0-1-1 0 0,-1 1 1 0 0,1-1 0 0 0,0 0-1 0 0,-1 0 1 0 0,1 0-1 0 0,0 0 1 0 0,0 0-1 0 0,0-1 1 0 0,0 1-1 0 0,0 0 1 0 0,0-1-1 0 0,0 0 1 0 0,-2-2-1 0 0,-4-10-3100 0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8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248 29 1120 0 0,'-1'-2'333'0'0,"0"0"-1"0"0,1 1 1 0 0,-1-1-1 0 0,0 1 1 0 0,0-1-1 0 0,0 1 1 0 0,0-1-1 0 0,0 1 1 0 0,0 0-1 0 0,0-1 1 0 0,-1 1 0 0 0,1 0-1 0 0,0 0 1 0 0,-1 0-1 0 0,1 0 1 0 0,-1 0-1 0 0,1 0 1 0 0,-1 1-1 0 0,0-1 1 0 0,1 0-1 0 0,-1 1 1 0 0,0-1-1 0 0,1 1 1 0 0,-1-1-1 0 0,0 1 1 0 0,0 0-1 0 0,1 0 1 0 0,-1 0-1 0 0,0 0 1 0 0,0 0 0 0 0,1 0-1 0 0,-1 1 1 0 0,0-1-1 0 0,1 0 1 0 0,-1 1-1 0 0,0 0 1 0 0,1-1-1 0 0,-1 1 1 0 0,0 0-1 0 0,1 0 1 0 0,-1 0-1 0 0,1 0 1 0 0,-2 1-1 0 0,-6 4 236 0 0,1 1 1 0 0,0 0-1 0 0,1 0 0 0 0,-1 1 0 0 0,-7 10 0 0 0,-29 46 517 0 0,37-52-834 0 0,-1 1-57 0 0,1-1 0 0 0,1 1 0 0 0,0 1 0 0 0,0-1 0 0 0,2 1-1 0 0,0 0 1 0 0,0 0 0 0 0,1 0 0 0 0,-1 17 0 0 0,4-25-139 0 0,0 0 1 0 0,0 0 0 0 0,0 1 0 0 0,1-1 0 0 0,0 0-1 0 0,0 0 1 0 0,1 0 0 0 0,0-1 0 0 0,0 1-1 0 0,4 9 1 0 0,-4-11-54 0 0,1 0 1 0 0,0 0-1 0 0,0-1 0 0 0,0 1 0 0 0,0 0 0 0 0,1-1 0 0 0,-1 0 0 0 0,1 0 0 0 0,0 0 1 0 0,0 0-1 0 0,0-1 0 0 0,0 0 0 0 0,0 1 0 0 0,1-1 0 0 0,4 1 0 0 0,-1 0-59 0 0,0-1 0 0 0,0 0 0 0 0,0-1 0 0 0,0 1 0 0 0,1-2 0 0 0,-1 1 0 0 0,0-1 0 0 0,1 0 0 0 0,-1-1 0 0 0,0 0 0 0 0,0 0 0 0 0,1-1 0 0 0,9-3 0 0 0,-13 3-52 0 0,1 0 0 0 0,-1 0 0 0 0,1-1 0 0 0,-1 0 0 0 0,0 0 0 0 0,0 0 0 0 0,0-1 0 0 0,-1 0 0 0 0,1 0 0 0 0,-1 0 0 0 0,0 0 0 0 0,0-1-1 0 0,0 1 1 0 0,-1-1 0 0 0,0 0 0 0 0,0 0 0 0 0,0-1 0 0 0,0 1 0 0 0,2-8 0 0 0,-3 6 45 0 0,0 0 0 0 0,-1 0 1 0 0,0 0-1 0 0,-1 0 0 0 0,1 0 0 0 0,-1 0 1 0 0,-1 0-1 0 0,-1-11 0 0 0,-15-58-79 0 0,7 42 38 0 0,5 8 62 0 0,4 17 24 0 0,-1 0 1 0 0,0 0-1 0 0,-1 0 1 0 0,0 1-1 0 0,0-1 1 0 0,-7-12-1 0 0,10 21 23 0 0,-1-1 0 0 0,1 1-1 0 0,0-1 1 0 0,-1 1 0 0 0,1-1 0 0 0,-1 1-1 0 0,1-1 1 0 0,-1 1 0 0 0,1-1 0 0 0,-1 1-1 0 0,1 0 1 0 0,-1-1 0 0 0,0 1-1 0 0,1 0 1 0 0,-1 0 0 0 0,1-1 0 0 0,-1 1-1 0 0,0 0 1 0 0,1 0 0 0 0,-1 0 0 0 0,0 0-1 0 0,1 0 1 0 0,-2 0 0 0 0,0 0 4 0 0,1 0-1 0 0,-1 1 1 0 0,1-1 0 0 0,-1 0-1 0 0,1 1 1 0 0,-1 0 0 0 0,1-1-1 0 0,-1 1 1 0 0,-1 1 0 0 0,-3 3 39 0 0,0-1 1 0 0,1 1 0 0 0,-7 7-1 0 0,11-11-32 0 0,-8 9-6 0 0,-101 115 625 0 0,98-110-487 0 0,1 1 0 0 0,1 1 0 0 0,0 0 0 0 0,1 1-1 0 0,1-1 1 0 0,-9 27 0 0 0,16-40-125 0 0,0 0 0 0 0,0-1 0 0 0,1 1 0 0 0,-1 0 0 0 0,1 0 1 0 0,-1-1-1 0 0,1 1 0 0 0,1 0 0 0 0,-1 0 0 0 0,0 0 0 0 0,1-1 0 0 0,0 1 0 0 0,0 0 0 0 0,0-1 0 0 0,2 6 0 0 0,-1-7-15 0 0,-1 1 0 0 0,1 0 0 0 0,0-1 1 0 0,0 0-1 0 0,0 1 0 0 0,1-1 0 0 0,-1 0 0 0 0,0 0 0 0 0,1 0 0 0 0,0 0 0 0 0,-1-1 0 0 0,1 1 1 0 0,0-1-1 0 0,0 0 0 0 0,0 1 0 0 0,0-1 0 0 0,0-1 0 0 0,6 2 0 0 0,-1 0-34 0 0,0-1 0 0 0,0 0 0 0 0,0-1 0 0 0,0 1 1 0 0,0-2-1 0 0,0 1 0 0 0,0-1 0 0 0,0-1 0 0 0,0 1 0 0 0,0-1 0 0 0,0 0 0 0 0,0-1 0 0 0,-1 0 0 0 0,1 0 0 0 0,-1-1 0 0 0,0 0 0 0 0,0 0 0 0 0,0-1 0 0 0,-1 0 0 0 0,1 0 0 0 0,6-7 0 0 0,-4 2-6 0 0,0 0 0 0 0,-1-1-1 0 0,0 1 1 0 0,-1-2 0 0 0,0 1-1 0 0,0-1 1 0 0,-1 0-1 0 0,-1-1 1 0 0,0 1 0 0 0,-1-1-1 0 0,0 0 1 0 0,2-15-1 0 0,10-87 488 0 0,-21 134 1262 0 0,-6 40-985 0 0,10-41-675 0 0,0 0 0 0 0,1 0 0 0 0,1 1 0 0 0,1-1 0 0 0,6 24 0 0 0,-1-16 18 0 0,1 0 0 0 0,1-1-1 0 0,13 25 1 0 0,29 51-70 0 0,25 54-1 0 0,-72-145 1 0 0,0-1 0 0 0,-1 1 0 0 0,0 0 0 0 0,-1 0 0 0 0,0 0 0 0 0,0 0 1 0 0,-1 0-1 0 0,-1 1 0 0 0,0 9 0 0 0,0-14-1 0 0,-1 0 0 0 0,0 0 0 0 0,-1 0-1 0 0,1 0 1 0 0,-1-1 0 0 0,0 1 0 0 0,-1-1 0 0 0,1 1-1 0 0,-1-1 1 0 0,0 0 0 0 0,-1 0 0 0 0,1 0 0 0 0,-1 0-1 0 0,0-1 1 0 0,0 1 0 0 0,-8 5 0 0 0,4-3 24 0 0,-1 0 0 0 0,-1-1-1 0 0,1 0 1 0 0,-1-1 0 0 0,0 0 0 0 0,0 0 0 0 0,-1-1 0 0 0,1-1-1 0 0,-1 0 1 0 0,0 0 0 0 0,-13 1 0 0 0,19-3-12 0 0,0-1 0 0 0,-1 1 0 0 0,1-1 0 0 0,0-1 0 0 0,-1 1 0 0 0,1-1 0 0 0,0 0 0 0 0,0 0 0 0 0,-1 0 0 0 0,1-1 0 0 0,0 0 0 0 0,0 0 0 0 0,1 0 0 0 0,-1-1 0 0 0,0 1 0 0 0,1-1 0 0 0,-1 0 0 0 0,1-1 0 0 0,0 1 0 0 0,0-1 0 0 0,1 0 0 0 0,-1 0 0 0 0,1 0 0 0 0,-1 0 0 0 0,-2-6 0 0 0,2 3 18 0 0,1 0 0 0 0,0 0 0 0 0,1-1 0 0 0,-1 1 0 0 0,1-1 0 0 0,1 0 0 0 0,0 1 0 0 0,0-1 0 0 0,0 0 1 0 0,1 0-1 0 0,0 0 0 0 0,1-8 0 0 0,3-11-28 0 0,0 0-1 0 0,9-28 1 0 0,-8 37-10 0 0,1 0 0 0 0,1 0 0 0 0,1 0 0 0 0,0 1 1 0 0,1 0-1 0 0,1 1 0 0 0,12-16 0 0 0,-13 21-380 0 0,-1 1-1 0 0,2 0 1 0 0,-1 0 0 0 0,1 1 0 0 0,1 0-1 0 0,-1 1 1 0 0,1 0 0 0 0,1 1 0 0 0,0 0-1 0 0,21-8 1 0 0,-9 10-5889 0 0,-12 2 3856 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29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58 512 0 0,'-17'-21'8972'0'0,"16"19"-8566"0"0,0 1 0 0 0,0 0 0 0 0,0-1 0 0 0,1 1 0 0 0,-1 0 1 0 0,1-1-1 0 0,-1 1 0 0 0,1-1 0 0 0,-1 1 0 0 0,1-1 0 0 0,0 1 0 0 0,0-1 0 0 0,0 1 0 0 0,0-1 0 0 0,0 1 0 0 0,0-2 1 0 0,0 2-280 0 0,1 0 1 0 0,-1 1 0 0 0,1-1 0 0 0,-1 0 0 0 0,1 1 0 0 0,-1-1 0 0 0,1 1 0 0 0,0-1 0 0 0,-1 1 0 0 0,1-1 0 0 0,0 1 0 0 0,-1-1-1 0 0,1 1 1 0 0,0 0 0 0 0,0-1 0 0 0,-1 1 0 0 0,1 0 0 0 0,0 0 0 0 0,0 0 0 0 0,0 0 0 0 0,1-1 0 0 0,18 0 693 0 0,-19 1-750 0 0,12 1 178 0 0,-1 0 0 0 0,0 1 0 0 0,0 0 0 0 0,0 1 1 0 0,0 0-1 0 0,17 8 0 0 0,-1 1-9 0 0,39 24 0 0 0,-53-27-134 0 0,1 0 0 0 0,-1 1 0 0 0,-1 1 0 0 0,0 1 0 0 0,0-1 0 0 0,-1 2 0 0 0,-1 0 0 0 0,0 0 0 0 0,12 21 0 0 0,-15-20-16 0 0,-1 0 1 0 0,-1 0-1 0 0,0 0 0 0 0,0 1 0 0 0,-2 0 0 0 0,0 0 1 0 0,0 1-1 0 0,-2-1 0 0 0,0 1 0 0 0,0 24 1 0 0,-2-20-32 0 0,-1 1 1 0 0,-1 0-1 0 0,-1-1 1 0 0,-1 0-1 0 0,0 1 1 0 0,-8 19-1 0 0,7-29-58 0 0,0 1 0 0 0,0 0 0 0 0,-1-1 0 0 0,-1 0 0 0 0,1 0 0 0 0,-2-1 0 0 0,0 0 0 0 0,0 0 1 0 0,-1-1-1 0 0,-18 15 0 0 0,5-7-180 0 0,0-2 1 0 0,-2-1 0 0 0,-28 13 0 0 0,-2-5-3292 0 0,45-18 1290 0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30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57 512 0 0,'-1'-2'10'0'0,"0"-3"851"0"0,-1 0 0 0 0,0 0 0 0 0,0-1 0 0 0,-1 1 0 0 0,1 1 0 0 0,-1-1 0 0 0,-4-6 0 0 0,5 10-560 0 0,1 0 0 0 0,0 0 1 0 0,-1 0-1 0 0,1 0 0 0 0,-1 1 1 0 0,1-1-1 0 0,-1 0 0 0 0,0 1 1 0 0,1-1-1 0 0,-1 1 0 0 0,0 0 1 0 0,1-1-1 0 0,-1 1 0 0 0,0 0 1 0 0,1 0-1 0 0,-1 0 0 0 0,0 0 1 0 0,1 0-1 0 0,-1 1 0 0 0,0-1 1 0 0,-1 1-1 0 0,1-1-109 0 0,1 1 1 0 0,-1-1 0 0 0,1 1-1 0 0,-1-1 1 0 0,1 1-1 0 0,0-1 1 0 0,-1 1 0 0 0,1 0-1 0 0,0 0 1 0 0,0 0-1 0 0,-1 0 1 0 0,1 0 0 0 0,0 0-1 0 0,0 0 1 0 0,0 0-1 0 0,0 0 1 0 0,0 1 0 0 0,0-1-1 0 0,1 0 1 0 0,-1 0 0 0 0,0 1-1 0 0,1-1 1 0 0,-2 3-1 0 0,2-2-67 0 0,0 1-1 0 0,-1 0 1 0 0,1-1-1 0 0,0 1 1 0 0,0 0-1 0 0,1-1 1 0 0,-1 1-1 0 0,1 0 1 0 0,-1-1-1 0 0,1 1 0 0 0,0 0 1 0 0,0-1-1 0 0,0 1 1 0 0,0-1-1 0 0,0 0 1 0 0,1 1-1 0 0,-1-1 1 0 0,1 0-1 0 0,-1 0 1 0 0,1 0-1 0 0,0 0 1 0 0,0 0-1 0 0,0 0 0 0 0,0 0 1 0 0,3 2-1 0 0,4 1 43 0 0,1 1 0 0 0,-1-1-1 0 0,1 0 1 0 0,0-1-1 0 0,12 4 1 0 0,47 11 230 0 0,-43-13-346 0 0,0 2 0 0 0,30 12-1 0 0,-19 0-39 0 0,-22-11-21 0 0,21 8 0 0 0,-32-15 17 0 0,1 0-1 0 0,0-1 1 0 0,0 0 0 0 0,0 0-1 0 0,0 0 1 0 0,0 0 0 0 0,0-1-1 0 0,10 0 1 0 0,-12 0-6 0 0,0-1-1 0 0,-1 0 1 0 0,1 1 0 0 0,0-1 0 0 0,-1 0-1 0 0,1 0 1 0 0,0-1 0 0 0,-1 1 0 0 0,1-1-1 0 0,-1 1 1 0 0,0-1 0 0 0,1 0 0 0 0,-1 0-1 0 0,0 0 1 0 0,2-2 0 0 0,-3 3-1 0 0,-1 0 0 0 0,1 0 0 0 0,0 0-1 0 0,-1 1 1 0 0,1-1 0 0 0,-1 0 0 0 0,1 0 0 0 0,-1 0 0 0 0,0 0 0 0 0,1 0 0 0 0,-1 0 0 0 0,0 0 0 0 0,0 0 0 0 0,1 0 0 0 0,-1 0 0 0 0,0 0 0 0 0,0 0 0 0 0,0 0 0 0 0,0 0 0 0 0,-1 0 0 0 0,1 0 0 0 0,0 0-1 0 0,0 0 1 0 0,-1 0 0 0 0,1 0 0 0 0,0 0 0 0 0,-1 0 0 0 0,1 0 0 0 0,-1 0 0 0 0,1 0 0 0 0,-1 0 0 0 0,0 0 0 0 0,1 1 0 0 0,-1-1 0 0 0,0 0 0 0 0,1 0 0 0 0,-1 1 0 0 0,0-1 0 0 0,0 0 0 0 0,0 1 0 0 0,0-1-1 0 0,0 1 1 0 0,-1-1 0 0 0,-3-2 13 0 0,0 1-1 0 0,-1 0 0 0 0,0 0 0 0 0,1 0 1 0 0,-1 0-1 0 0,0 1 0 0 0,0 0 1 0 0,0 0-1 0 0,0 1 0 0 0,-12 0 0 0 0,9 1 12 0 0,0 0 0 0 0,0 0-1 0 0,0 1 1 0 0,0 0-1 0 0,0 0 1 0 0,-12 6-1 0 0,10-3 27 0 0,1 1 0 0 0,1 0 0 0 0,-1 0 0 0 0,1 1 0 0 0,-15 15-1 0 0,-38 45 151 0 0,11-8-96 0 0,31-40 30 0 0,-3 3 79 0 0,2 0 1 0 0,-30 41 0 0 0,51-63-211 0 0,-1 1 0 0 0,1-1 0 0 0,-1 1-1 0 0,1-1 1 0 0,-1 1 0 0 0,1-1 0 0 0,0 1 0 0 0,-1 0 0 0 0,1-1-1 0 0,0 1 1 0 0,0 0 0 0 0,-1-1 0 0 0,1 1 0 0 0,0 0 0 0 0,0-1-1 0 0,0 1 1 0 0,0 0 0 0 0,0-1 0 0 0,0 1 0 0 0,0 0 0 0 0,0-1-1 0 0,0 2 1 0 0,1-2-5 0 0,-1 1 0 0 0,1-1 0 0 0,-1 0 0 0 0,1 1 0 0 0,-1-1 0 0 0,1 0 0 0 0,-1 0 0 0 0,1 0 0 0 0,-1 0 0 0 0,1 1 0 0 0,-1-1 0 0 0,1 0 0 0 0,0 0 0 0 0,-1 0 0 0 0,1 0 0 0 0,-1 0 0 0 0,1 0 0 0 0,-1 0 0 0 0,1-1 0 0 0,-1 1 0 0 0,2 0 0 0 0,6-2-88 0 0,0-1 0 0 0,13-5 0 0 0,-18 6 35 0 0,46-21-777 0 0,3-1-2571 0 0,-15 12-5335 0 0,-28 11 6193 0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30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423 26 8 0 0,'-3'-2'938'0'0,"0"-1"-1"0"0,0 1 1 0 0,0 0 0 0 0,0 0-1 0 0,-1 0 1 0 0,1 0 0 0 0,0 0-1 0 0,-1 1 1 0 0,1-1 0 0 0,-1 1-1 0 0,-4-1 1 0 0,2 1-256 0 0,-1 0 0 0 0,1 1 1 0 0,-1-1-1 0 0,1 1 0 0 0,0 1 1 0 0,-8 0-1 0 0,-3 3 174 0 0,-1 0 1 0 0,0 1-1 0 0,-28 12 0 0 0,33-11-368 0 0,0 1 0 0 0,0 0 0 0 0,1 1-1 0 0,-21 17 1 0 0,-41 45 1162 0 0,65-61-1475 0 0,1 0-1 0 0,0 1 0 0 0,1 0 1 0 0,0 0-1 0 0,-11 23 0 0 0,15-28-161 0 0,1 0 1 0 0,0 0-1 0 0,1 0 0 0 0,0 0 0 0 0,0 1 0 0 0,0-1 1 0 0,0 7-1 0 0,1-9-27 0 0,0 0 0 0 0,0 0 0 0 0,0 1 0 0 0,1-1 0 0 0,0 0 0 0 0,-1 0-1 0 0,1 0 1 0 0,0 0 0 0 0,0 0 0 0 0,1-1 0 0 0,-1 1 0 0 0,1 0 0 0 0,2 3 0 0 0,-2-3-86 0 0,0-1-1 0 0,1 0 0 0 0,-1 0 1 0 0,0 0-1 0 0,1 0 1 0 0,0 0-1 0 0,-1 0 1 0 0,1 0-1 0 0,0-1 0 0 0,0 0 1 0 0,0 0-1 0 0,6 2 1 0 0,2 0-1571 0 0,1-1 0 0 0,13 1 1 0 0,-14-2-214 0 0,9 2-2711 0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09.2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46 175 512 0 0,'-3'-8'3162'0'0,"-5"-9"6326"0"0,8 17-9379 0 0,0 0 0 0 0,0-1 0 0 0,0 1 0 0 0,-1 0 0 0 0,1 0 0 0 0,0-1 0 0 0,0 1 1 0 0,-1 0-1 0 0,1 0 0 0 0,0 0 0 0 0,-1 0 0 0 0,1 0 0 0 0,0 0 0 0 0,0-1 0 0 0,-1 1 0 0 0,1 0 1 0 0,0 0-1 0 0,-1 0 0 0 0,1 0 0 0 0,0 0 0 0 0,-1 0 0 0 0,1 0 0 0 0,0 0 0 0 0,-1 0 1 0 0,1 0-1 0 0,0 0 0 0 0,-1 0 0 0 0,1 1 0 0 0,0-1 0 0 0,0 0 0 0 0,-1 0 0 0 0,1 0 0 0 0,0 0 1 0 0,-1 0-1 0 0,1 1 0 0 0,0-1 0 0 0,0 0 0 0 0,0 0 0 0 0,-1 1 0 0 0,1-1 0 0 0,0 0 0 0 0,0 0 1 0 0,0 1-1 0 0,-1-1 0 0 0,1 0 0 0 0,0 0 0 0 0,0 1 0 0 0,0-1 0 0 0,0 1 0 0 0,-3 2 150 0 0,1 1-1 0 0,0 0 1 0 0,0 0-1 0 0,0 0 1 0 0,0 1-1 0 0,1-1 1 0 0,0 0-1 0 0,0 0 1 0 0,0 1-1 0 0,0-1 1 0 0,0 6-1 0 0,1 8 109 0 0,3 27-1 0 0,-1-5 227 0 0,-1-26-358 0 0,-1 18 93 0 0,0-30-282 0 0,0 0 0 0 0,0 0 0 0 0,-1 0 0 0 0,1-1 0 0 0,0 1 0 0 0,-1 0 0 0 0,0 0 0 0 0,1-1 0 0 0,-1 1 0 0 0,0 0 0 0 0,0-1 0 0 0,0 1 0 0 0,-1 1 0 0 0,2-3 78 0 0,1-8-65 0 0,0-1-1 0 0,1 0 1 0 0,1 0 0 0 0,-1 1-1 0 0,8-15 1 0 0,-2 1-36 0 0,10-34 84 0 0,18-46-82 0 0,-31 92-20 0 0,-1 0 1 0 0,2 1 0 0 0,-1 0 0 0 0,1 0 0 0 0,1 0 0 0 0,-1 1-1 0 0,14-13 1 0 0,-16 18-3 0 0,-1 0 0 0 0,0 0-1 0 0,1 1 1 0 0,0-1-1 0 0,-1 1 1 0 0,1 0 0 0 0,0 0-1 0 0,0 1 1 0 0,0-1-1 0 0,5 0 1 0 0,-7 1 1 0 0,0 1 1 0 0,0 0-1 0 0,0 0 0 0 0,0 0 0 0 0,0 0 1 0 0,0 0-1 0 0,0 0 0 0 0,0 1 0 0 0,0-1 1 0 0,0 1-1 0 0,0-1 0 0 0,0 1 0 0 0,0 0 1 0 0,0 0-1 0 0,0-1 0 0 0,0 1 0 0 0,0 1 1 0 0,-1-1-1 0 0,1 0 0 0 0,-1 0 0 0 0,1 1 1 0 0,2 2-1 0 0,2 3 2 0 0,0 1 0 0 0,-1 0 0 0 0,0 0-1 0 0,0 1 1 0 0,-1 0 0 0 0,0-1 0 0 0,-1 1 0 0 0,1 1 0 0 0,-2-1-1 0 0,3 14 1 0 0,-1-2 83 0 0,-2-1-1 0 0,0 1 0 0 0,-3 37 0 0 0,1-53-46 0 0,0-1 0 0 0,-1 0-1 0 0,0 0 1 0 0,0 1-1 0 0,0-1 1 0 0,0 0 0 0 0,0 0-1 0 0,-1 0 1 0 0,0 0-1 0 0,0 0 1 0 0,0-1 0 0 0,0 1-1 0 0,-1 0 1 0 0,1-1-1 0 0,-1 0 1 0 0,0 1 0 0 0,0-1-1 0 0,0 0 1 0 0,0-1-1 0 0,-6 5 1 0 0,9-7-39 0 0,0 0-1 0 0,0 0 1 0 0,0 0 0 0 0,0 0 0 0 0,0 0 0 0 0,0 0-1 0 0,0 0 1 0 0,-1 0 0 0 0,1 0 0 0 0,0 0-1 0 0,0 0 1 0 0,0 0 0 0 0,0 0 0 0 0,0 0-1 0 0,0 0 1 0 0,-1 0 0 0 0,1 1 0 0 0,0-1-1 0 0,0 0 1 0 0,0 0 0 0 0,0-1 0 0 0,0 1-1 0 0,0 0 1 0 0,-1 0 0 0 0,1 0 0 0 0,0 0-1 0 0,0 0 1 0 0,0 0 0 0 0,0 0 0 0 0,0 0 0 0 0,0 0-1 0 0,0 0 1 0 0,-1 0 0 0 0,1 0 0 0 0,0 0-1 0 0,0 0 1 0 0,0 0 0 0 0,0 0 0 0 0,0-1-1 0 0,0 1 1 0 0,0 0 0 0 0,0 0 0 0 0,0 0-1 0 0,0 0 1 0 0,-1 0 0 0 0,1 0 0 0 0,0-1-1 0 0,1-8 38 0 0,5-8-39 0 0,61-133-196 0 0,-35 75 94 0 0,-27 65 70 0 0,0-1-1 0 0,0 1 0 0 0,1 0 1 0 0,14-17-1 0 0,-18 24 27 0 0,1 0 0 0 0,-1 1 1 0 0,0 0-1 0 0,1-1 0 0 0,-1 1 0 0 0,1 0 0 0 0,0 0 1 0 0,0 0-1 0 0,0 1 0 0 0,0-1 0 0 0,0 1 0 0 0,0 0 1 0 0,0-1-1 0 0,0 1 0 0 0,0 1 0 0 0,1-1 0 0 0,-1 0 0 0 0,0 1 1 0 0,1 0-1 0 0,-1-1 0 0 0,6 2 0 0 0,-6 0-2 0 0,-1-1 0 0 0,1 1 0 0 0,-1 1-1 0 0,1-1 1 0 0,-1 0 0 0 0,0 0 0 0 0,1 1 0 0 0,-1 0 0 0 0,0-1-1 0 0,0 1 1 0 0,0 0 0 0 0,0 0 0 0 0,-1 0 0 0 0,1 0-1 0 0,0 0 1 0 0,1 3 0 0 0,3 5-2 0 0,0 0 1 0 0,5 15-1 0 0,-5-10 15 0 0,0 0 0 0 0,-1 1-1 0 0,-1 0 1 0 0,-1 0 0 0 0,0 0-1 0 0,-1 0 1 0 0,-1 1 0 0 0,0-1-1 0 0,-1 1 1 0 0,-5 31 0 0 0,0-32-18 0 0,4-13-8 0 0,0-1 1 0 0,0 1-1 0 0,0 0 0 0 0,0-1 1 0 0,1 1-1 0 0,-1 4 0 0 0,1-7-21 0 0,0 0 0 0 0,0 0-1 0 0,0 0 1 0 0,0 1-1 0 0,0-1 1 0 0,0 0-1 0 0,0 0 1 0 0,0 0-1 0 0,0 0 1 0 0,0 0-1 0 0,0 0 1 0 0,0 0-1 0 0,0 0 1 0 0,0 0-1 0 0,0 1 1 0 0,1-1-1 0 0,-1 0 1 0 0,0 0-1 0 0,0 0 1 0 0,0 0-1 0 0,0 0 1 0 0,0 0-1 0 0,0 0 1 0 0,0 0-1 0 0,0 0 1 0 0,0 0-1 0 0,1 0 1 0 0,-1 0-1 0 0,0 0 1 0 0,0 0-1 0 0,0 0 1 0 0,0 0-1 0 0,0 0 1 0 0,0 0-1 0 0,0 0 1 0 0,1 0-1 0 0,-1 0 1 0 0,0 0-1 0 0,0 0 1 0 0,0 0-1 0 0,0 0 1 0 0,0 0-1 0 0,0 0 1 0 0,0 0-1 0 0,0 0 1 0 0,0 0-1 0 0,1 0 1 0 0,-1 0-1 0 0,0 0 1 0 0,0-1-1 0 0,0 1 1 0 0,0 0-1 0 0,0 0 1 0 0,0 0-1 0 0,0 0 1 0 0,8-5-2439 0 0,-7 4 1656 0 0,6-4-1726 0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09.9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209 32 1728 0 0,'-3'-1'793'0'0,"-1"0"0"0"0,1 0-1 0 0,0 0 1 0 0,0 0 0 0 0,0 1 0 0 0,-1 0-1 0 0,1 0 1 0 0,0 0 0 0 0,-1 0-1 0 0,1 0 1 0 0,0 1 0 0 0,0-1-1 0 0,-1 1 1 0 0,-4 2 0 0 0,2-1-219 0 0,1 1 0 0 0,0-1 0 0 0,0 1 0 0 0,0 1 0 0 0,0-1 0 0 0,0 1 0 0 0,-7 7 0 0 0,3 0-226 0 0,0 0 0 0 0,0 0 0 0 0,1 1 0 0 0,1 0 0 0 0,0 0 0 0 0,-7 17 0 0 0,8-14-92 0 0,0 0-1 0 0,2 1 0 0 0,0-1 1 0 0,1 1-1 0 0,0 0 1 0 0,1-1-1 0 0,1 1 1 0 0,1 0-1 0 0,0 0 1 0 0,2 16-1 0 0,-1-29-241 0 0,-1-1-1 0 0,1 1 1 0 0,-1-1 0 0 0,1 0-1 0 0,0 1 1 0 0,-1-1 0 0 0,1 0 0 0 0,1 0-1 0 0,-1 1 1 0 0,0-1 0 0 0,0 0-1 0 0,1 0 1 0 0,-1 0 0 0 0,1-1-1 0 0,0 1 1 0 0,0 0 0 0 0,-1 0-1 0 0,1-1 1 0 0,2 2 0 0 0,-1-2-11 0 0,0 1 0 0 0,0-1 0 0 0,0 0 0 0 0,0-1 0 0 0,0 1 0 0 0,0 0 1 0 0,0-1-1 0 0,1 0 0 0 0,-1 1 0 0 0,0-1 0 0 0,0 0 0 0 0,0-1 0 0 0,4 0 0 0 0,2 0-29 0 0,0-2 0 0 0,-1 1 0 0 0,1-1 0 0 0,0-1 0 0 0,-1 1 0 0 0,1-2 0 0 0,-1 1 0 0 0,0-1 0 0 0,7-6 0 0 0,-2 1-58 0 0,-1 0-1 0 0,-1-1 0 0 0,1-1 0 0 0,14-20 0 0 0,-21 25 54 0 0,-1 0-1 0 0,0-1 0 0 0,0 1 1 0 0,0-1-1 0 0,-1 0 0 0 0,0 0 1 0 0,-1 0-1 0 0,0 0 0 0 0,0 0 1 0 0,0-13-1 0 0,0-56-139 0 0,-3 66 164 0 0,0 0 0 0 0,-1 0-1 0 0,0 0 1 0 0,0 0 0 0 0,-5-10-1 0 0,6 19 6 0 0,1 0-1 0 0,-1 1 0 0 0,0-1 1 0 0,0 0-1 0 0,0 0 0 0 0,0 1 0 0 0,0-1 1 0 0,0 1-1 0 0,-1-1 0 0 0,1 1 0 0 0,-1-1 1 0 0,1 1-1 0 0,-1 0 0 0 0,1-1 1 0 0,-1 1-1 0 0,0 0 0 0 0,1 0 0 0 0,-1 1 1 0 0,-3-2-1 0 0,2 1 4 0 0,0 0-1 0 0,-1 1 1 0 0,1 0 0 0 0,0-1-1 0 0,0 1 1 0 0,0 1 0 0 0,0-1-1 0 0,0 0 1 0 0,-1 1 0 0 0,1 0 0 0 0,-4 1-1 0 0,-2 1 32 0 0,-1 1-1 0 0,1 1 0 0 0,0-1 1 0 0,0 2-1 0 0,1-1 0 0 0,-14 12 1 0 0,7-4 65 0 0,2 1 0 0 0,-1 0 1 0 0,2 0-1 0 0,0 2 0 0 0,-18 30 0 0 0,25-37-48 0 0,0 1-1 0 0,0 0 1 0 0,1 0-1 0 0,0 0 1 0 0,1 1-1 0 0,0-1 1 0 0,1 1-1 0 0,0 0 1 0 0,1 0-1 0 0,0-1 1 0 0,1 21-1 0 0,1-27-46 0 0,-1 0 0 0 0,1 0 0 0 0,-1 0 0 0 0,1-1-1 0 0,1 1 1 0 0,-1 0 0 0 0,0-1 0 0 0,1 1-1 0 0,0-1 1 0 0,-1 1 0 0 0,2-1 0 0 0,-1 0 0 0 0,0 0-1 0 0,0 0 1 0 0,1 0 0 0 0,0 0 0 0 0,0-1-1 0 0,0 1 1 0 0,0-1 0 0 0,0 1 0 0 0,0-1 0 0 0,0 0-1 0 0,1-1 1 0 0,-1 1 0 0 0,1 0 0 0 0,7 1 0 0 0,-5-1-30 0 0,0-1 0 0 0,1 0 1 0 0,0 0-1 0 0,-1-1 1 0 0,1 0-1 0 0,-1 0 1 0 0,1-1-1 0 0,-1 1 0 0 0,1-2 1 0 0,-1 1-1 0 0,1-1 1 0 0,-1 1-1 0 0,0-2 1 0 0,12-5-1 0 0,-6 2-69 0 0,-1 0 1 0 0,0-1-1 0 0,0-1 0 0 0,-1 0 1 0 0,0 0-1 0 0,13-14 0 0 0,-18 16 81 0 0,0-1 1 0 0,-1 1-1 0 0,1-1 0 0 0,-1 1 0 0 0,-1-1 0 0 0,1 0 0 0 0,-1-1 1 0 0,-1 1-1 0 0,1 0 0 0 0,-1-1 0 0 0,2-15 0 0 0,-2 4-1 0 0,-2-26-1 0 0,0 27 54 0 0,3-34 1 0 0,-3 51-30 0 0,0 0 1 0 0,0 0-1 0 0,0 0 1 0 0,1 0-1 0 0,-1 0 1 0 0,0 0-1 0 0,1 0 1 0 0,-1 0-1 0 0,1 0 1 0 0,-1 0-1 0 0,1 0 1 0 0,-1 1-1 0 0,2-2 1 0 0,1 3 128 0 0,-2 9-15 0 0,-2 26 40 0 0,3 0 0 0 0,0 0 0 0 0,9 39 0 0 0,-8-61-197 0 0,1 4 96 0 0,8 23 1 0 0,-10-36-127 0 0,-1-1 0 0 0,1 0 0 0 0,1 0 0 0 0,-1 0 0 0 0,0 0 1 0 0,1 0-1 0 0,0 0 0 0 0,0 0 0 0 0,0-1 0 0 0,5 5 0 0 0,8 0-1951 0 0,2-5-4494 0 0,-11-3 3435 0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0.2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47 236 3265 0 0,'-3'1'1543'0'0,"0"0"0"0"0,0 0 0 0 0,0 0 1 0 0,0-1-1 0 0,-1 1 0 0 0,1-1 1 0 0,0 0-1 0 0,-1 0 0 0 0,-3 0 0 0 0,-3 0 1442 0 0,16-10-1101 0 0,77-75-1179 0 0,-6-2-671 0 0,-68 76-18 0 0,16-15-1 0 0,-23 24-14 0 0,0 0-1 0 0,1 0 1 0 0,-1 0-1 0 0,1 0 1 0 0,-1 0-1 0 0,1 1 1 0 0,0-1 0 0 0,0 1-1 0 0,-1 0 1 0 0,1 0-1 0 0,0 0 1 0 0,0 0-1 0 0,7-1 1 0 0,-9 2 2 0 0,0 0 1 0 0,0 1-1 0 0,0-1 1 0 0,0 0-1 0 0,0 1 0 0 0,1-1 1 0 0,-1 1-1 0 0,0-1 1 0 0,0 1-1 0 0,0 0 1 0 0,0-1-1 0 0,0 1 1 0 0,0 0-1 0 0,-1 0 0 0 0,1 0 1 0 0,0-1-1 0 0,0 1 1 0 0,0 0-1 0 0,-1 0 1 0 0,1 0-1 0 0,0 0 0 0 0,-1 0 1 0 0,1 1-1 0 0,-1-1 1 0 0,0 0-1 0 0,1 0 1 0 0,-1 0-1 0 0,0 0 1 0 0,1 0-1 0 0,-1 1 0 0 0,0 1 1 0 0,1 5 17 0 0,0 0-1 0 0,-1 1 1 0 0,0 9 0 0 0,0-16-13 0 0,-7 81 85 0 0,0 34 34 0 0,7-102-143 0 0,1 0-1 0 0,1 1 0 0 0,0-1 1 0 0,1 0-1 0 0,7 23 0 0 0,-9-36-83 0 0,0 1-1 0 0,0-1 0 0 0,0 0 1 0 0,0 1-1 0 0,0-1 0 0 0,1 0 1 0 0,-1 0-1 0 0,1 0 0 0 0,-1 0 1 0 0,1 0-1 0 0,0 0 0 0 0,0 0 1 0 0,0 0-1 0 0,0-1 0 0 0,0 1 1 0 0,0-1-1 0 0,0 0 0 0 0,1 1 1 0 0,-1-1-1 0 0,0 0 0 0 0,1 0 1 0 0,-1-1-1 0 0,4 2 0 0 0,-1-2-724 0 0,1 1-1 0 0,-1-1 0 0 0,0 0 0 0 0,1-1 0 0 0,-1 1 1 0 0,0-1-1 0 0,1 0 0 0 0,-1 0 0 0 0,0-1 0 0 0,7-2 0 0 0,5-3-1345 0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0.4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423 1 1592 0 0,'-11'4'4976'0'0,"-23"10"4935"0"0,26-10-8725 0 0,-1 1-1 0 0,1-1 0 0 0,-14 12 1 0 0,-24 22-280 0 0,2 1 0 0 0,-73 88 0 0 0,87-88-3717 0 0,-49 82-1 0 0,64-95 1356 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19.5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405 62 512 0 0,'-12'-17'3809'0'0,"10"14"-2952"0"0,0 0 1 0 0,0 0-1 0 0,-1 0 1 0 0,1 1-1 0 0,-3-4 1 0 0,2 4-537 0 0,-1-1-1 0 0,1 1 1 0 0,0-1 0 0 0,-1 1-1 0 0,0 0 1 0 0,0 0-1 0 0,1 1 1 0 0,-1-1 0 0 0,0 1-1 0 0,0 0 1 0 0,0 0 0 0 0,0 0-1 0 0,-1 0 1 0 0,1 1 0 0 0,0 0-1 0 0,0 0 1 0 0,0 0 0 0 0,0 0-1 0 0,-1 1 1 0 0,1-1-1 0 0,0 1 1 0 0,0 0 0 0 0,0 0-1 0 0,0 1 1 0 0,-4 1 0 0 0,-5 4 47 0 0,1 0 0 0 0,0 0 1 0 0,0 1-1 0 0,1 1 1 0 0,0 0-1 0 0,-11 12 1 0 0,-5 5 325 0 0,0 2 1 0 0,-21 32 0 0 0,36-44-398 0 0,2 0 0 0 0,0 1 0 0 0,0 0 1 0 0,2 1-1 0 0,-12 34 0 0 0,19-48-288 0 0,0-1-1 0 0,0 1 0 0 0,0 0 1 0 0,0 0-1 0 0,1 0 0 0 0,-1 0 1 0 0,1 0-1 0 0,0 0 0 0 0,1 0 1 0 0,-1-1-1 0 0,1 1 0 0 0,-1 0 1 0 0,1 0-1 0 0,0 0 0 0 0,0 0 1 0 0,1-1-1 0 0,-1 1 0 0 0,1-1 1 0 0,0 1-1 0 0,0-1 0 0 0,0 0 1 0 0,0 1-1 0 0,1-1 0 0 0,-1 0 1 0 0,1 0-1 0 0,0-1 0 0 0,0 1 1 0 0,0-1-1 0 0,0 1 0 0 0,0-1 1 0 0,1 0-1 0 0,-1 0 1 0 0,1 0-1 0 0,-1-1 0 0 0,1 1 1 0 0,0-1-1 0 0,-1 0 0 0 0,9 2 1 0 0,8-1-106 0 0,0 0 0 0 0,1-1 0 0 0,28-2 1 0 0,63-12-1102 0 0,-78 9 394 0 0,-16 2 354 0 0,68-12-6220 0 0,-58 7 2150 0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0.0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331 75 136 0 0,'0'-5'1421'0'0,"0"0"0"0"0,0-1 0 0 0,-1 1 0 0 0,1 0 0 0 0,-1 0 0 0 0,0 0 0 0 0,-1-1 0 0 0,-1-4 0 0 0,2 8-1245 0 0,0 1 0 0 0,0-1 1 0 0,0 1-1 0 0,0 0 0 0 0,0-1 1 0 0,-1 1-1 0 0,1 0 1 0 0,0-1-1 0 0,-1 1 0 0 0,1 0 1 0 0,-1 0-1 0 0,1 0 0 0 0,-1 0 1 0 0,1 1-1 0 0,-1-1 0 0 0,0 0 1 0 0,1 1-1 0 0,-1-1 0 0 0,0 1 1 0 0,1-1-1 0 0,-1 1 0 0 0,0 0 1 0 0,0 0-1 0 0,0 0 0 0 0,1 0 1 0 0,-1 0-1 0 0,-3 0 0 0 0,-6 2 76 0 0,0-1-1 0 0,0 2 0 0 0,0-1 1 0 0,0 2-1 0 0,0-1 0 0 0,0 2 1 0 0,1-1-1 0 0,0 1 0 0 0,0 1 1 0 0,0 0-1 0 0,-9 7 0 0 0,0 2 148 0 0,1 1 1 0 0,1 0-1 0 0,1 1 0 0 0,-19 25 0 0 0,31-37-320 0 0,0 1 1 0 0,0 0-1 0 0,0 0 0 0 0,1 0 0 0 0,0 1 0 0 0,0-1 0 0 0,0 1 1 0 0,1 0-1 0 0,0 0 0 0 0,1 0 0 0 0,-2 7 0 0 0,3-10-70 0 0,0-1 0 0 0,0 0 1 0 0,0 0-1 0 0,0 0 0 0 0,1 0 0 0 0,-1 1 0 0 0,1-1 0 0 0,0 0 0 0 0,0 0 0 0 0,0 0 1 0 0,0 0-1 0 0,1-1 0 0 0,-1 1 0 0 0,1 0 0 0 0,0 0 0 0 0,-1-1 0 0 0,1 1 0 0 0,0-1 0 0 0,1 0 1 0 0,-1 1-1 0 0,0-1 0 0 0,1 0 0 0 0,-1 0 0 0 0,1-1 0 0 0,-1 1 0 0 0,7 2 0 0 0,1 1-84 0 0,1-1 0 0 0,0-1 0 0 0,0 1-1 0 0,0-2 1 0 0,1 0 0 0 0,-1 0 0 0 0,0-1-1 0 0,1 0 1 0 0,22-2 0 0 0,7-4-2875 0 0,57-12 0 0 0,-68 11-588 0 0,-9 2 756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36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68 208 512 0 0,'-5'-1'1201'0'0,"1"1"-1"0"0,-1 0 1 0 0,1-1-1 0 0,-1 0 1 0 0,1 0-1 0 0,-1 0 1 0 0,1 0-1 0 0,-1-1 1 0 0,-6-4-1 0 0,10 6-1064 0 0,-1-1-1 0 0,1 0 1 0 0,0 1-1 0 0,0-1 1 0 0,0 0-1 0 0,0 0 1 0 0,1 0-1 0 0,-1 0 1 0 0,0 0-1 0 0,0 0 1 0 0,1 0-1 0 0,-1 0 1 0 0,0 0-1 0 0,1-1 1 0 0,-1 1-1 0 0,1 0 1 0 0,-1 0 0 0 0,1 0-1 0 0,0-1 1 0 0,-1 1-1 0 0,1 0 1 0 0,0 0-1 0 0,0-1 1 0 0,0 1-1 0 0,0 0 1 0 0,0-1-1 0 0,0 1 1 0 0,1 0-1 0 0,-1 0 1 0 0,0-1-1 0 0,1 1 1 0 0,-1 0-1 0 0,1 0 1 0 0,-1-1-1 0 0,1 1 1 0 0,-1 0-1 0 0,1 0 1 0 0,0 0-1 0 0,-1 0 1 0 0,2-1-1 0 0,2-3-7 0 0,0 0-1 0 0,0 0 1 0 0,1 0-1 0 0,0 0 1 0 0,0 1-1 0 0,10-7 1 0 0,39-21 52 0 0,-42 26-119 0 0,11-6-2 0 0,0 1 1 0 0,1 1-1 0 0,0 1 1 0 0,34-7-1 0 0,-39 12-52 0 0,-1 1 1 0 0,1 0-1 0 0,0 2 1 0 0,-1 0-1 0 0,1 1 1 0 0,34 5-1 0 0,-47-4-13 0 0,0 0 1 0 0,0 1-1 0 0,0-1 0 0 0,0 1 1 0 0,-1 1-1 0 0,1-1 0 0 0,-1 1 1 0 0,1 0-1 0 0,-1 0 0 0 0,0 0 1 0 0,0 1-1 0 0,0 0 0 0 0,5 5 1 0 0,-7-5 9 0 0,1 1 0 0 0,-1-1 1 0 0,-1 0-1 0 0,1 1 0 0 0,-1 0 1 0 0,1-1-1 0 0,-1 1 1 0 0,-1 0-1 0 0,1 0 0 0 0,-1 0 1 0 0,0 1-1 0 0,0-1 0 0 0,0 0 1 0 0,-1 0-1 0 0,1 0 0 0 0,-2 6 1 0 0,0 5-17 0 0,-1 0-1 0 0,-1-1 1 0 0,-1 0 0 0 0,0 1 0 0 0,-1-2-1 0 0,0 1 1 0 0,-1 0 0 0 0,-15 25 0 0 0,-1-6-24 0 0,0-1 1 0 0,-36 40 0 0 0,7-14 13 0 0,-85 107 260 0 0,126-152-203 0 0,0-2 85 0 0,-10 20-1 0 0,18-29-96 0 0,1 0 0 0 0,-1 0 0 0 0,1 0 0 0 0,0 0 0 0 0,-1 1 0 0 0,2-1 0 0 0,-1 0 0 0 0,0 1 0 0 0,1-1 0 0 0,-1 1 0 0 0,1-1 0 0 0,0 5 0 0 0,0-7-15 0 0,1 1-1 0 0,-1-1 0 0 0,1 0 0 0 0,-1 1 1 0 0,1-1-1 0 0,-1 1 0 0 0,1-1 0 0 0,-1 0 1 0 0,1 1-1 0 0,0-1 0 0 0,0 0 0 0 0,0 0 0 0 0,0 1 1 0 0,0-1-1 0 0,0 0 0 0 0,0 0 0 0 0,2 1 1 0 0,0 0-7 0 0,-1-1-1 0 0,1 1 1 0 0,0-1 0 0 0,0 0 0 0 0,0 0 0 0 0,-1 0 0 0 0,1 0 0 0 0,4 0-1 0 0,4 0-1 0 0,0 0 0 0 0,-1-1 0 0 0,21-3 0 0 0,19-5-580 0 0,-1-3 1 0 0,84-29-1 0 0,-82 23-1078 0 0,16-7-4313 0 0,-38 13 2257 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0.2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12 2248 0 0,'-16'-1'4182'0'0,"12"1"-2787"0"0,-1 0 0 0 0,1-1-1 0 0,-1 1 1 0 0,1 1 0 0 0,-9 0 0 0 0,13-1-1338 0 0,0 1-1 0 0,0-1 1 0 0,0 0 0 0 0,0 0-1 0 0,1 0 1 0 0,-1 0 0 0 0,0 1-1 0 0,0-1 1 0 0,0 0 0 0 0,0 0-1 0 0,0 0 1 0 0,0 0 0 0 0,0 0-1 0 0,0 1 1 0 0,1-1 0 0 0,-1 0-1 0 0,0 0 1 0 0,0 0 0 0 0,0 0-1 0 0,0 0 1 0 0,1 0 0 0 0,-1 0-1 0 0,0 1 1 0 0,0-1 0 0 0,0 0-1 0 0,0 0 1 0 0,1 0-1 0 0,-1 0 1 0 0,0 0 0 0 0,0 0-1 0 0,0 0 1 0 0,1 0 0 0 0,-1 0-1 0 0,0 0 1 0 0,0 0 0 0 0,0 0-1 0 0,0 0 1 0 0,1 0 0 0 0,-1-1-1 0 0,12 4 87 0 0,37-2-523 0 0,80-10 0 0 0,-62 3-1214 0 0,-30 3 855 0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1.2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156 14 512 0 0,'-1'-2'13'0'0,"-8"-8"3309"0"0,9 10-3208 0 0,0-1 0 0 0,0 1-1 0 0,-1 0 1 0 0,1 0 0 0 0,0 0-1 0 0,-1 0 1 0 0,1 0 0 0 0,0 0-1 0 0,-1-1 1 0 0,1 1 0 0 0,0 0-1 0 0,-1 0 1 0 0,1 0 0 0 0,0 0-1 0 0,-1 0 1 0 0,1 0 0 0 0,0 0-1 0 0,-1 0 1 0 0,1 1 0 0 0,0-1-1 0 0,0 0 1 0 0,-1 0 0 0 0,1 0-1 0 0,0 0 1 0 0,-1 0 0 0 0,1 0-1 0 0,0 1 1 0 0,0-1 0 0 0,-1 0-1 0 0,1 0 1 0 0,0 0 0 0 0,0 1-1 0 0,-1-1 1 0 0,1 1 365 0 0,-24 12 7348 0 0,23-12-7712 0 0,1 0 0 0 0,-1 0 0 0 0,0 0 1 0 0,0 0-1 0 0,0-1 0 0 0,0 1 0 0 0,0 0 0 0 0,0 0 0 0 0,-1-1 0 0 0,1 1 0 0 0,-1 0 0 0 0,0 0-49 0 0,1-1-1 0 0,-1 1 0 0 0,1 0 0 0 0,0 0 1 0 0,0-1-1 0 0,-1 1 0 0 0,1 0 0 0 0,0 0 1 0 0,0 0-1 0 0,0 1 0 0 0,-2 1 1 0 0,2-2 13 0 0,1 0 1 0 0,-1 0-1 0 0,0 0 1 0 0,0 0-1 0 0,0 0 1 0 0,0 0-1 0 0,0 0 1 0 0,0 0 0 0 0,-3 1-1 0 0,3-1 37 0 0,-1 0 0 0 0,1 0-1 0 0,0 0 1 0 0,-1 0 0 0 0,1 0-1 0 0,0 0 1 0 0,0 0 0 0 0,0 0 0 0 0,0 1-1 0 0,-1 1 1 0 0,-10 22 881 0 0,-14 41 1 0 0,22-52-885 0 0,0-1 1 0 0,1 1 0 0 0,0 0-1 0 0,2 0 1 0 0,-1 14 0 0 0,2-25-97 0 0,0 0 1 0 0,0-1 0 0 0,0 1 0 0 0,0 0 0 0 0,1-1 0 0 0,-1 1-1 0 0,1-1 1 0 0,0 1 0 0 0,0-1 0 0 0,0 1 0 0 0,0-1 0 0 0,0 0 0 0 0,0 1-1 0 0,1-1 1 0 0,-1 0 0 0 0,1 0 0 0 0,0 0 0 0 0,-1 0 0 0 0,1 0 0 0 0,0 0-1 0 0,0-1 1 0 0,0 1 0 0 0,0 0 0 0 0,1-1 0 0 0,1 2 0 0 0,2-1-16 0 0,0 0 0 0 0,0 0 0 0 0,0-1 0 0 0,0 1 0 0 0,0-1 0 0 0,0 0 0 0 0,0-1 0 0 0,1 0 0 0 0,9 0 0 0 0,2-2-64 0 0,-1 0 0 0 0,1-2 0 0 0,-1 0 0 0 0,25-9 0 0 0,-14 2-207 0 0,48-26 1 0 0,-71 35 258 0 0,0-1 1 0 0,-1 0 0 0 0,1 0-1 0 0,-1-1 1 0 0,0 0 0 0 0,0 1-1 0 0,0-1 1 0 0,0 0-1 0 0,-1-1 1 0 0,0 1 0 0 0,0-1-1 0 0,0 1 1 0 0,0-1-1 0 0,-1 0 1 0 0,1 0 0 0 0,-1 0-1 0 0,-1 0 1 0 0,1-1 0 0 0,-1 1-1 0 0,0 0 1 0 0,0-1-1 0 0,0 1 1 0 0,-1-1 0 0 0,0 1-1 0 0,0 0 1 0 0,0-1 0 0 0,-2-8-1 0 0,1 11 12 0 0,1 1-1 0 0,0-1 0 0 0,-1 0 1 0 0,0 1-1 0 0,0-1 1 0 0,0 0-1 0 0,-2-4 0 0 0,2 7 0 0 0,1-1-1 0 0,-1 0 1 0 0,0 1-1 0 0,1-1 0 0 0,-1 1 1 0 0,0-1-1 0 0,0 1 1 0 0,1-1-1 0 0,-1 1 0 0 0,0-1 1 0 0,0 1-1 0 0,0 0 1 0 0,0-1-1 0 0,0 1 0 0 0,0 0 1 0 0,1 0-1 0 0,-1 0 1 0 0,0 0-1 0 0,0 0 1 0 0,0 0-1 0 0,0 0 0 0 0,0 0 1 0 0,0 0-1 0 0,0 0 1 0 0,0 0-1 0 0,0 0 0 0 0,0 1 1 0 0,-25 6 94 0 0,2 0 0 0 0,-1 2 1 0 0,1 1-1 0 0,1 1 1 0 0,-39 24-1 0 0,45-24 0 0 0,2 1-1 0 0,-1 1 1 0 0,2 0 0 0 0,0 1-1 0 0,0 0 1 0 0,1 1 0 0 0,1 1-1 0 0,-18 31 1 0 0,26-39-70 0 0,0 0 1 0 0,1 0-1 0 0,0 0 1 0 0,0 1-1 0 0,1-1 1 0 0,0 1-1 0 0,0 0 0 0 0,1-1 1 0 0,0 1-1 0 0,1 0 1 0 0,1 13-1 0 0,-1-16-32 0 0,1-1 0 0 0,0 1 1 0 0,0-1-1 0 0,1 0 0 0 0,0 1 0 0 0,0-1 0 0 0,0 0 0 0 0,0 0 0 0 0,1 0 1 0 0,0-1-1 0 0,0 1 0 0 0,0 0 0 0 0,0-1 0 0 0,1 0 0 0 0,0 0 1 0 0,-1 0-1 0 0,2 0 0 0 0,-1-1 0 0 0,6 5 0 0 0,7 1-225 0 0,-1-1 0 0 0,1 0 0 0 0,0-1-1 0 0,35 9 1 0 0,31 0-6076 0 0,-63-14 1757 0 0,2-1-377 0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1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40 167 512 0 0,'-3'0'1456'0'0,"0"1"0"0"0,0-1 0 0 0,0-1 0 0 0,0 1-1 0 0,0 0 1 0 0,0-1 0 0 0,0 0 0 0 0,0 1 0 0 0,0-1 0 0 0,1 0 0 0 0,-5-2 0 0 0,7 2-1336 0 0,0 1 0 0 0,0-1 0 0 0,0 0 0 0 0,-1 1 1 0 0,1-1-1 0 0,0 1 0 0 0,0-1 0 0 0,0 0 0 0 0,0 1 1 0 0,0-1-1 0 0,0 0 0 0 0,0 1 0 0 0,0-1 1 0 0,0 1-1 0 0,1-1 0 0 0,-1 0 0 0 0,0 1 0 0 0,0-1 1 0 0,0 1-1 0 0,1-1 0 0 0,-1 0 0 0 0,0 1 0 0 0,1-1 1 0 0,-1 1-1 0 0,1-1 0 0 0,-1 1 0 0 0,1-1 1 0 0,11-14 652 0 0,2 2-607 0 0,1 0-1 0 0,0 2 1 0 0,0-1 0 0 0,1 2 0 0 0,0 0-1 0 0,1 1 1 0 0,0 0 0 0 0,1 2-1 0 0,0 0 1 0 0,0 1 0 0 0,0 0-1 0 0,1 2 1 0 0,0 0 0 0 0,0 1 0 0 0,23 0-1 0 0,-39 3-146 0 0,0 0 1 0 0,0 0-1 0 0,1 0 0 0 0,-1 1 0 0 0,0-1 0 0 0,0 1 0 0 0,0 0 1 0 0,0 0-1 0 0,0 0 0 0 0,0 0 0 0 0,-1 0 0 0 0,1 1 0 0 0,0-1 1 0 0,-1 1-1 0 0,1 0 0 0 0,0 0 0 0 0,-1 0 0 0 0,0 0 0 0 0,0 0 1 0 0,1 0-1 0 0,-1 1 0 0 0,-1-1 0 0 0,1 1 0 0 0,0-1 0 0 0,-1 1 1 0 0,1 0-1 0 0,-1 0 0 0 0,0 0 0 0 0,0 0 0 0 0,0 0 0 0 0,0 0 1 0 0,0 3-1 0 0,2 10 91 0 0,-1 1 0 0 0,-1 0 0 0 0,-1 0 0 0 0,-2 30 0 0 0,0-17-7 0 0,2-21-98 0 0,-1 14 71 0 0,3 38 0 0 0,-1-54-69 0 0,0 0 1 0 0,1 0-1 0 0,-1-1 1 0 0,1 1-1 0 0,0 0 1 0 0,1-1 0 0 0,0 0-1 0 0,0 0 1 0 0,0 0-1 0 0,6 7 1 0 0,-8-11-17 0 0,1 0 0 0 0,-1 0 0 0 0,1 0 0 0 0,0-1 0 0 0,0 1 0 0 0,0-1 0 0 0,0 1 0 0 0,0-1 0 0 0,0 0 0 0 0,0 0 0 0 0,0 1 0 0 0,0-2 0 0 0,1 1 0 0 0,-1 0 0 0 0,0 0 0 0 0,5 0 0 0 0,-3-1-30 0 0,0 0 0 0 0,0 0 0 0 0,0 0 0 0 0,0 0 0 0 0,0-1 0 0 0,-1 0 0 0 0,1 0 0 0 0,0 0 0 0 0,6-2-1 0 0,-3-1-245 0 0,1 0 0 0 0,0 0 0 0 0,-1 0 0 0 0,0-1 0 0 0,0 0 0 0 0,-1-1 0 0 0,1 1 0 0 0,-1-1 0 0 0,6-7 0 0 0,-8 6-686 0 0,1 1 0 0 0,-1-1 1 0 0,5-10-1 0 0,-6 11-630 0 0,-1 0 1 0 0,0 0 0 0 0,0 0-1 0 0,2-11 1 0 0,-3 6-162 0 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4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506 11 1880 0 0,'0'0'437'0'0,"0"-1"0"0"0,0 0 0 0 0,0 1 0 0 0,-1-1 0 0 0,1 1 0 0 0,0-1-1 0 0,-1 1 1 0 0,1-1 0 0 0,0 1 0 0 0,-1-1 0 0 0,1 1 0 0 0,0-1 0 0 0,-1 1-1 0 0,1-1 1 0 0,-1 1 0 0 0,1-1 0 0 0,-1 1 0 0 0,1 0 0 0 0,-1-1 0 0 0,1 1-1 0 0,-1 0 1 0 0,0-1 0 0 0,0 1-130 0 0,0 0-1 0 0,0 0 0 0 0,0 0 1 0 0,0 0-1 0 0,1 0 0 0 0,-1 1 1 0 0,0-1-1 0 0,0 0 0 0 0,0 0 1 0 0,0 1-1 0 0,1-1 0 0 0,-1 0 1 0 0,0 1-1 0 0,-1 0 1 0 0,-3 3 146 0 0,0 0 0 0 0,0 0 1 0 0,-8 10-1 0 0,6-6 622 0 0,-56 56 627 0 0,40-39-1272 0 0,-1-1-1 0 0,-39 30 0 0 0,-69 35 116 0 0,99-70-799 0 0,0-1 0 0 0,-44 16 0 0 0,117-47-10810 0 0,-15 2 8649 0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29.9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363 194 512 0 0,'6'-19'2723'0'0,"-2"-1"1"0"0,4-23-1 0 0,-7 38-2080 0 0,-1-1 0 0 0,1 1 0 0 0,-1-1 0 0 0,-1 1 0 0 0,1-1 0 0 0,-1 0 0 0 0,1 1 0 0 0,-2-1 0 0 0,1 1 0 0 0,-1 0 0 0 0,1-1 0 0 0,-5-7 0 0 0,4 11-416 0 0,1 0 1 0 0,-1-1-1 0 0,0 1 0 0 0,0 0 1 0 0,0 0-1 0 0,0 0 0 0 0,0 0 1 0 0,0 1-1 0 0,0-1 0 0 0,-1 0 1 0 0,1 1-1 0 0,0 0 0 0 0,-1 0 1 0 0,-5-2-1 0 0,4 2-60 0 0,-1 0 0 0 0,0 0 0 0 0,0 0 0 0 0,1 1 1 0 0,-1 0-1 0 0,0 0 0 0 0,0 0 0 0 0,-5 1 0 0 0,-3 2 4 0 0,0 0 0 0 0,0 1 0 0 0,0 0 0 0 0,1 1 0 0 0,-15 8 0 0 0,11-4 3 0 0,1 0-1 0 0,0 1 1 0 0,1 0 0 0 0,0 1-1 0 0,0 1 1 0 0,2 0 0 0 0,-1 1-1 0 0,-17 25 1 0 0,24-30-125 0 0,0 1 1 0 0,0-1-1 0 0,1 2 1 0 0,1-1-1 0 0,-1 0 1 0 0,2 1-1 0 0,-1 0 1 0 0,1 0-1 0 0,1 0 1 0 0,0 0-1 0 0,0 1 1 0 0,1-1-1 0 0,0 0 1 0 0,1 1-1 0 0,0-1 1 0 0,2 12-1 0 0,-1-17-52 0 0,0 0 0 0 0,0 0-1 0 0,1-1 1 0 0,0 1 0 0 0,0-1-1 0 0,0 1 1 0 0,0-1 0 0 0,0 0-1 0 0,1 1 1 0 0,0-1 0 0 0,0 0-1 0 0,7 6 1 0 0,-5-5-22 0 0,1-1-1 0 0,-1 1 1 0 0,1-1-1 0 0,0-1 1 0 0,1 1 0 0 0,-1-1-1 0 0,1 0 1 0 0,7 2-1 0 0,8 0-190 0 0,0 0 0 0 0,1-1-1 0 0,-1-1 1 0 0,35-1 0 0 0,54-2-2239 0 0,-38-7-3125 0 0,-35 0 1538 0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0.9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 48 512 0 0,'-3'-24'7247'0'0,"3"22"-6641"0"0,0 1 1 0 0,0-1-1 0 0,0 1 0 0 0,0-1 1 0 0,0 0-1 0 0,0 1 1 0 0,1-1-1 0 0,-1 1 1 0 0,0-1-1 0 0,1 1 0 0 0,-1-1 1 0 0,1 1-1 0 0,1-2 1 0 0,-1 7 2746 0 0,-1 21-2108 0 0,-16 55 33 0 0,9-51-891 0 0,-3 31 1 0 0,10-57-390 0 0,-1 0 0 0 0,1 0 0 0 0,0 0 0 0 0,0 0 0 0 0,1 0 1 0 0,-1 0-1 0 0,0 0 0 0 0,1 0 0 0 0,0 0 0 0 0,0 0 0 0 0,0 0 0 0 0,0 0 1 0 0,0-1-1 0 0,1 1 0 0 0,-1 0 0 0 0,2 2 0 0 0,-1-3-36 0 0,0-1-1 0 0,0 1 1 0 0,-1-1-1 0 0,1 0 1 0 0,0 1-1 0 0,0-1 1 0 0,0 0-1 0 0,0 0 1 0 0,0 0-1 0 0,1 0 0 0 0,-1 0 1 0 0,0-1-1 0 0,0 1 1 0 0,1-1-1 0 0,-1 1 1 0 0,0-1-1 0 0,1 0 1 0 0,-1 0-1 0 0,0 0 1 0 0,1 0-1 0 0,3-1 1 0 0,7-2-1299 0 0,-1 0 1 0 0,0-1-1 0 0,0-1 0 0 0,20-10 1 0 0,-11 3-631 0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1.0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70 7 1664 0 0,'-13'-4'2785'0'0,"0"1"3280"0"0,1 3-4592 0 0,1 0 415 0 0,2 2 136 0 0,3 0-903 0 0,2 1 423 0 0,2 2-552 0 0,2-2-504 0 0,2 0-368 0 0,5 1 16 0 0,2-1-128 0 0,7-2-56 0 0,1 1-120 0 0,3-2-48 0 0,6 0-592 0 0,1 1-1544 0 0,-1-1 87 0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1.51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338 30 512 0 0,'-2'-2'765'0'0,"1"1"-1"0"0,-1-1 1 0 0,0 0-1 0 0,1 0 1 0 0,-1 1-1 0 0,0-1 0 0 0,0 1 1 0 0,0-1-1 0 0,0 1 1 0 0,0 0-1 0 0,-3-1 1 0 0,0 0 202 0 0,0 0-1 0 0,0 1 1 0 0,-1-1 0 0 0,-8 0 0 0 0,0 1 460 0 0,0 1 0 0 0,-27 2 0 0 0,32-1-1135 0 0,1 0 0 0 0,0 1-1 0 0,0 0 1 0 0,0 0-1 0 0,0 1 1 0 0,1 0 0 0 0,-1 0-1 0 0,1 1 1 0 0,0 0-1 0 0,0 0 1 0 0,0 0 0 0 0,-7 7-1 0 0,6-3-117 0 0,0-1-1 0 0,1 2 0 0 0,0-1 1 0 0,0 1-1 0 0,1 0 0 0 0,0 0 1 0 0,0 1-1 0 0,-5 12 1 0 0,4-2-121 0 0,0 0 1 0 0,1 0-1 0 0,1 1 1 0 0,1 0-1 0 0,1 0 1 0 0,0 0 0 0 0,2 0-1 0 0,2 40 1 0 0,0-47-105 0 0,1 0 0 0 0,0-1 0 0 0,1 0 0 0 0,0 0 0 0 0,1 0 0 0 0,0 0 1 0 0,12 22-1 0 0,-12-29-258 0 0,-1 0-1 0 0,1 0 1 0 0,0-1 0 0 0,1 1 0 0 0,-1-1 0 0 0,1 0 0 0 0,0 0 0 0 0,0-1-1 0 0,1 1 1 0 0,0-1 0 0 0,-1-1 0 0 0,1 1 0 0 0,0-1 0 0 0,1 0-1 0 0,-1 0 1 0 0,12 3 0 0 0,30 3-5459 0 0,-21-6 2318 0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2.36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178 46 1480 0 0,'-5'-2'1018'0'0,"0"1"1"0"0,-1 0-1 0 0,1 0 0 0 0,0 0 0 0 0,-1 0 0 0 0,1 1 0 0 0,-1 0 0 0 0,1 0 0 0 0,0 1 1 0 0,-1 0-1 0 0,-7 1 0 0 0,10 0-669 0 0,-1-1 0 0 0,0 1 1 0 0,1-1-1 0 0,-1 1 0 0 0,1 0 1 0 0,0 1-1 0 0,0-1 0 0 0,0 0 1 0 0,0 1-1 0 0,0 0 0 0 0,0 0 1 0 0,0 0-1 0 0,1 0 0 0 0,0 0 1 0 0,0 0-1 0 0,-3 6 0 0 0,1-3-126 0 0,-5 11 297 0 0,0 0 0 0 0,1 1-1 0 0,-9 29 1 0 0,15-42-483 0 0,1 0-1 0 0,0 0 0 0 0,0 1 1 0 0,1-1-1 0 0,-1 0 1 0 0,1 0-1 0 0,0 1 1 0 0,1-1-1 0 0,-1 0 0 0 0,1 0 1 0 0,0 0-1 0 0,0 0 1 0 0,1 1-1 0 0,0-2 0 0 0,-1 1 1 0 0,2 0-1 0 0,-1 0 1 0 0,5 6-1 0 0,-4-6-46 0 0,1-1 0 0 0,0 0-1 0 0,0 0 1 0 0,0-1 0 0 0,0 1-1 0 0,1-1 1 0 0,0 0 0 0 0,-1 0-1 0 0,1-1 1 0 0,0 1 0 0 0,0-1-1 0 0,1 0 1 0 0,-1 0 0 0 0,0-1-1 0 0,1 1 1 0 0,6 0 0 0 0,2-1-100 0 0,0 1 1 0 0,0-2 0 0 0,0 0 0 0 0,0 0 0 0 0,19-4-1 0 0,-23 2-20 0 0,-1 0 0 0 0,1 0 0 0 0,-1-1 0 0 0,0 0 0 0 0,0-1 0 0 0,0 0-1 0 0,0 0 1 0 0,10-8 0 0 0,-15 9 35 0 0,1 0 0 0 0,-1-1 0 0 0,0 0 0 0 0,0 0 0 0 0,0 0 0 0 0,0 0 0 0 0,-1-1 0 0 0,1 1 0 0 0,-1-1 0 0 0,0 0 0 0 0,-1 0 0 0 0,1 0 0 0 0,-1 0 0 0 0,0-1 0 0 0,2-8 0 0 0,-3 6 86 0 0,0 0 0 0 0,-1 0 0 0 0,0 0-1 0 0,0 0 1 0 0,-1 0 0 0 0,0 0 0 0 0,0 0 0 0 0,-1 0 0 0 0,0 0 0 0 0,0 0-1 0 0,-1 0 1 0 0,-4-8 0 0 0,2 5 16 0 0,-1 0 0 0 0,0 0 0 0 0,-1 1 0 0 0,0 0 0 0 0,0 0 0 0 0,-1 1 0 0 0,-14-12 0 0 0,19 18 2 0 0,0 0 0 0 0,-1 1 0 0 0,1 0-1 0 0,-1-1 1 0 0,0 1 0 0 0,0 1-1 0 0,0-1 1 0 0,0 1 0 0 0,0-1 0 0 0,0 1-1 0 0,0 0 1 0 0,0 0 0 0 0,0 1-1 0 0,-1-1 1 0 0,1 1 0 0 0,0 0-1 0 0,-1 0 1 0 0,1 1 0 0 0,0-1 0 0 0,-8 3-1 0 0,5-1 21 0 0,0 0-1 0 0,1 1 1 0 0,0 0-1 0 0,0 0 1 0 0,0 0-1 0 0,0 1 1 0 0,0-1-1 0 0,0 1 1 0 0,1 1-1 0 0,0-1 1 0 0,0 1-1 0 0,-5 6 1 0 0,5-4 16 0 0,0-1-1 0 0,0 1 1 0 0,1 0 0 0 0,0 0 0 0 0,0 0 0 0 0,0 1-1 0 0,1-1 1 0 0,1 1 0 0 0,-1 0 0 0 0,-1 11 0 0 0,3-13-28 0 0,1 0 0 0 0,-1 1 0 0 0,1-1 0 0 0,1 0 0 0 0,-1 1 0 0 0,1-1 0 0 0,0 0 0 0 0,1 0 0 0 0,-1 1 0 0 0,1-1 0 0 0,0 0 0 0 0,1 0 0 0 0,6 10 0 0 0,-6-10-20 0 0,1-1 0 0 0,0 0 0 0 0,0 0 1 0 0,1 0-1 0 0,-1-1 0 0 0,1 1 0 0 0,0-1 1 0 0,0 0-1 0 0,1-1 0 0 0,-1 1 0 0 0,1-1 1 0 0,11 5-1 0 0,-8-5-10 0 0,0 0 1 0 0,0-1-1 0 0,0 1 0 0 0,0-2 1 0 0,0 1-1 0 0,1-1 1 0 0,-1-1-1 0 0,13 0 0 0 0,-18-1 7 0 0,1 0 0 0 0,-1 0-1 0 0,0 0 1 0 0,0 0 0 0 0,0-1 0 0 0,0 0-1 0 0,0 0 1 0 0,-1 0 0 0 0,1 0-1 0 0,0 0 1 0 0,-1-1 0 0 0,0 0-1 0 0,1 0 1 0 0,-1 0 0 0 0,0 0 0 0 0,3-4-1 0 0,5-8 42 0 0,0-1 1 0 0,13-22-1 0 0,-14 20 10 0 0,22-39 109 0 0,-28 49-33 0 0,-1 0 0 0 0,0 0 0 0 0,0 0-1 0 0,0-1 1 0 0,1-10 0 0 0,-5 8 682 0 0,-3 13 162 0 0,-7 15 50 0 0,7-2-868 0 0,0-1-1 0 0,1 1 0 0 0,0 0 1 0 0,1 0-1 0 0,1 0 0 0 0,0 0 0 0 0,1 1 1 0 0,1-1-1 0 0,2 16 0 0 0,5 13-108 0 0,24 77 0 0 0,-15-59-53 0 0,-3 1-1 0 0,7 87 1 0 0,-20-141 17 0 0,0 1 1 0 0,-1-1 0 0 0,0 0-1 0 0,-1 0 1 0 0,0 0-1 0 0,0 0 1 0 0,-1 0-1 0 0,-1 0 1 0 0,1 0 0 0 0,-5 9-1 0 0,5-14 3 0 0,0 1 0 0 0,-1-1 0 0 0,1 1 0 0 0,-1-1 0 0 0,0 0 0 0 0,-1 0 0 0 0,1-1 0 0 0,-1 1 0 0 0,1-1 0 0 0,-1 1 0 0 0,0-1 0 0 0,0 0 0 0 0,0-1 0 0 0,-1 1 0 0 0,1-1 0 0 0,-1 0 0 0 0,1 0 0 0 0,-1 0 0 0 0,-9 2 0 0 0,7-3 7 0 0,-1 0 1 0 0,1 0 0 0 0,-1-1 0 0 0,1 0-1 0 0,-1-1 1 0 0,0 1 0 0 0,1-2-1 0 0,-1 1 1 0 0,1-1 0 0 0,0 0-1 0 0,0 0 1 0 0,-1-1 0 0 0,1 0 0 0 0,-11-6-1 0 0,4 0 8 0 0,0 0-1 0 0,1-1 0 0 0,-1-1 1 0 0,2 1-1 0 0,-19-22 1 0 0,26 26-3 0 0,0 0 1 0 0,0 0 0 0 0,1-1 0 0 0,0 0 0 0 0,0 0 0 0 0,1 0 0 0 0,-1 0 0 0 0,2-1 0 0 0,-1 1 0 0 0,1-1 0 0 0,0 1 0 0 0,1-1-1 0 0,-1-10 1 0 0,1 12-16 0 0,1 0 0 0 0,0 0-1 0 0,1 0 1 0 0,0 0-1 0 0,0 0 1 0 0,0 0 0 0 0,1 0-1 0 0,-1 0 1 0 0,1 1 0 0 0,1-1-1 0 0,-1 0 1 0 0,1 1-1 0 0,0 0 1 0 0,0 0 0 0 0,1 0-1 0 0,-1 0 1 0 0,8-8 0 0 0,0 4-35 0 0,-1 0 1 0 0,1 1 0 0 0,1 0 0 0 0,-1 0 0 0 0,1 1 0 0 0,16-6 0 0 0,80-27-825 0 0,-63 25-251 0 0,6 2-4451 0 0,-39 11 3281 0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2.7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14 142 2649 0 0,'-3'-8'2813'0'0,"0"0"1"0"0,-2-14 0 0 0,4 17-2054 0 0,0-1 0 0 0,1 1-1 0 0,0 0 1 0 0,0-1 0 0 0,1-6 0 0 0,-1 9-558 0 0,1 0 0 0 0,-1 0-1 0 0,1 0 1 0 0,0 0 0 0 0,0 1-1 0 0,0-1 1 0 0,1 0 0 0 0,-1 0-1 0 0,1 1 1 0 0,-1-1 0 0 0,1 0-1 0 0,0 1 1 0 0,0 0 0 0 0,0-1 0 0 0,0 1-1 0 0,1 0 1 0 0,-1 0 0 0 0,1 0-1 0 0,-1 1 1 0 0,1-1 0 0 0,-1 0-1 0 0,1 1 1 0 0,3-1 0 0 0,-2 0-44 0 0,1 1 1 0 0,-1 0 0 0 0,1 0 0 0 0,0 0-1 0 0,-1 0 1 0 0,1 1 0 0 0,0 0 0 0 0,-1 0-1 0 0,1 0 1 0 0,0 0 0 0 0,-1 1 0 0 0,1 0-1 0 0,0 0 1 0 0,-1 0 0 0 0,1 1 0 0 0,-1-1-1 0 0,5 3 1 0 0,7 5 104 0 0,0 0 0 0 0,0 0 1 0 0,14 13-1 0 0,-10-8-63 0 0,18 13 115 0 0,40 37 1 0 0,-64-51-234 0 0,0 1 0 0 0,-1 1 0 0 0,-1 0 1 0 0,0 0-1 0 0,13 26 0 0 0,-18-28-25 0 0,-1 0 1 0 0,-1 1-1 0 0,0 0 0 0 0,-1 1 1 0 0,-1-1-1 0 0,0 1 0 0 0,1 22 1 0 0,-3-9 38 0 0,-1 0 1 0 0,-1 1 0 0 0,-5 27 0 0 0,3-37-78 0 0,-1 0 1 0 0,-1 0 0 0 0,0-1 0 0 0,-1 0-1 0 0,-1 0 1 0 0,-1 0 0 0 0,-1-1 0 0 0,-13 21-1 0 0,13-26-101 0 0,0 0 1 0 0,-1 0-1 0 0,0-1 0 0 0,-1 0 1 0 0,0 0-1 0 0,-1-2 0 0 0,0 1 0 0 0,-1-1 1 0 0,0-1-1 0 0,-25 12 0 0 0,-20 4-1619 0 0,39-18-1335 0 0,-1 1-3475 0 0,9-4 3369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37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66 193 8 0 0,'12'-3'1027'0'0,"0"-2"0"0"0,21-9 0 0 0,-28 11-654 0 0,0 1-1 0 0,-1-1 1 0 0,0 0 0 0 0,1 0 0 0 0,-1-1 0 0 0,0 1 0 0 0,-1-1 0 0 0,1 0 0 0 0,4-7-1 0 0,-7 10-31 0 0,0-1-1 0 0,0 0 1 0 0,-1 0-1 0 0,1 0 0 0 0,0 0 1 0 0,-1 0-1 0 0,0 0 0 0 0,0 0 1 0 0,1 0-1 0 0,-1 0 1 0 0,0 0-1 0 0,0 0 0 0 0,-1 0 1 0 0,1 0-1 0 0,0 0 0 0 0,-1 0 1 0 0,1 0-1 0 0,-1 0 0 0 0,0 0 1 0 0,0 0-1 0 0,1 1 1 0 0,-1-1-1 0 0,0 0 0 0 0,-1 0 1 0 0,1 1-1 0 0,0-1 0 0 0,-2-1 1 0 0,0-1 98 0 0,0 1 0 0 0,-1-1 1 0 0,1 1-1 0 0,-1 0 0 0 0,0 0 1 0 0,0 0-1 0 0,0 0 1 0 0,0 1-1 0 0,0 0 0 0 0,-7-3 1 0 0,8 4-327 0 0,0 1 0 0 0,0 0 0 0 0,0 0 0 0 0,0 0 0 0 0,1 0 0 0 0,-1 0 0 0 0,0 0 0 0 0,0 1 0 0 0,0-1 0 0 0,0 1 0 0 0,0 0 1 0 0,0 0-1 0 0,0 0 0 0 0,1 1 0 0 0,-1-1 0 0 0,0 0 0 0 0,1 1 0 0 0,-1 0 0 0 0,1-1 0 0 0,0 1 0 0 0,-3 3 0 0 0,0-1-11 0 0,0 1 0 0 0,0 1 0 0 0,0-1 0 0 0,0 1-1 0 0,1-1 1 0 0,0 1 0 0 0,-6 12 0 0 0,9-17-85 0 0,1 1 0 0 0,-1-1 0 0 0,0 1 0 0 0,0 0 0 0 0,1-1 0 0 0,-1 1 0 0 0,1 0 0 0 0,0-1 0 0 0,-1 1 0 0 0,1 0 0 0 0,0-1 0 0 0,0 1 1 0 0,0 0-1 0 0,0 0 0 0 0,0-1 0 0 0,1 1 0 0 0,-1 0 0 0 0,0-1 0 0 0,1 1 0 0 0,-1 0 0 0 0,1-1 0 0 0,0 1 0 0 0,-1-1 0 0 0,1 1 0 0 0,0-1 1 0 0,0 1-1 0 0,0-1 0 0 0,0 1 0 0 0,0-1 0 0 0,0 0 0 0 0,1 0 0 0 0,-1 0 0 0 0,0 1 0 0 0,1-1 0 0 0,-1 0 0 0 0,0-1 0 0 0,1 1 0 0 0,0 0 1 0 0,-1 0-1 0 0,1-1 0 0 0,-1 1 0 0 0,4 0 0 0 0,3 1 6 0 0,0 0 0 0 0,-1-1 0 0 0,1 0 0 0 0,0 0 0 0 0,0-1 0 0 0,0 0 0 0 0,16-2 0 0 0,-16 1-22 0 0,-1-1 0 0 0,1 0 0 0 0,0-1-1 0 0,-1 0 1 0 0,0 0 0 0 0,0 0 0 0 0,0-1-1 0 0,0 0 1 0 0,0-1 0 0 0,-1 1 0 0 0,0-1-1 0 0,0 0 1 0 0,0-1 0 0 0,0 0 0 0 0,7-10-1 0 0,-12 14-1 0 0,0 1-1 0 0,0-1 0 0 0,0 1 1 0 0,0-1-1 0 0,0 0 0 0 0,-1 1 1 0 0,1-1-1 0 0,-1 0 0 0 0,1 0 1 0 0,-1 1-1 0 0,1-1 0 0 0,-1 0 1 0 0,0 0-1 0 0,0 0 0 0 0,0 1 1 0 0,0-1-1 0 0,0 0 1 0 0,-1 0-1 0 0,0-3 0 0 0,0 2-1 0 0,0 1 1 0 0,-1-1-1 0 0,1 1 0 0 0,-1-1 1 0 0,1 1-1 0 0,-1 0 0 0 0,0 0 1 0 0,0 0-1 0 0,0 0 0 0 0,0 0 1 0 0,-4-3-1 0 0,-3-1 0 0 0,0 1 0 0 0,0 0 0 0 0,-1 0 0 0 0,0 1-1 0 0,-16-5 1 0 0,19 7 20 0 0,0 0 0 0 0,1 1 0 0 0,-1 0-1 0 0,0 0 1 0 0,0 0 0 0 0,0 1-1 0 0,0 0 1 0 0,0 1 0 0 0,-13 2 0 0 0,18-3-13 0 0,0 1 1 0 0,-1-1 0 0 0,1 1 0 0 0,0 0-1 0 0,0 0 1 0 0,0 0 0 0 0,0 0 0 0 0,0 0-1 0 0,0 1 1 0 0,1-1 0 0 0,-1 1 0 0 0,0-1-1 0 0,1 1 1 0 0,-1-1 0 0 0,1 1 0 0 0,-1 0-1 0 0,1 0 1 0 0,0 0 0 0 0,0 0 0 0 0,0 0-1 0 0,0 0 1 0 0,0 0 0 0 0,0 0 0 0 0,0 0-1 0 0,1 0 1 0 0,-1 0 0 0 0,1 1 0 0 0,0-1-1 0 0,0 0 1 0 0,-1 0 0 0 0,1 1 0 0 0,1-1-1 0 0,-1 0 1 0 0,0 3 0 0 0,1-3-5 0 0,0 1 0 0 0,0-1 0 0 0,-1 0 0 0 0,1 1 0 0 0,0-1 0 0 0,1 0 0 0 0,-1 0 0 0 0,0 0 0 0 0,1 0 1 0 0,-1 0-1 0 0,1 0 0 0 0,-1-1 0 0 0,1 1 0 0 0,0 0 0 0 0,0-1 0 0 0,0 1 0 0 0,0-1 0 0 0,0 0 0 0 0,0 1 0 0 0,5 0 0 0 0,-3 1-3 0 0,0-2 1 0 0,1 1-1 0 0,-1-1 0 0 0,1 1 0 0 0,-1-1 0 0 0,1 0 0 0 0,-1-1 0 0 0,1 1 0 0 0,0-1 0 0 0,5 0 0 0 0,-11 0 2 0 0,0 0 0 0 0,1-1 0 0 0,-1 1 0 0 0,0 0-1 0 0,0 0 1 0 0,0-1 0 0 0,1 1 0 0 0,-1 0 0 0 0,0-1 0 0 0,0 1 0 0 0,1 0-1 0 0,-1-1 1 0 0,0 1 0 0 0,1-1 0 0 0,-1 0 0 0 0,0 1 0 0 0,1-1 0 0 0,-1 1-1 0 0,1-1 1 0 0,-1 0 0 0 0,1 1 0 0 0,-1-1 0 0 0,1 0 0 0 0,0 0 0 0 0,-1 1-1 0 0,1-1 1 0 0,0 0 0 0 0,-1 0 0 0 0,1 0 0 0 0,0 0 0 0 0,0 1 0 0 0,0-1 0 0 0,0 0-1 0 0,0 0 1 0 0,0 0 0 0 0,0 0 0 0 0,0 1 0 0 0,0-1 0 0 0,0 0 0 0 0,1 0-1 0 0,-1 0 1 0 0,0 1 0 0 0,0-1 0 0 0,1 0 0 0 0,-1 0 0 0 0,1 0 0 0 0,-1 1-1 0 0,1-1 1 0 0,-1 0 0 0 0,1 1 0 0 0,-1-1 0 0 0,1 0 0 0 0,-1 1 0 0 0,1-1-1 0 0,0 1 1 0 0,-1-1 0 0 0,1 1 0 0 0,0-1 0 0 0,0 1 0 0 0,-1 0 0 0 0,1-1-1 0 0,0 1 1 0 0,0 0 0 0 0,-1 0 0 0 0,1-1 0 0 0,0 1 0 0 0,0 0 0 0 0,1 0-1 0 0,-7-1 11 0 0,0 0-1 0 0,0 0 1 0 0,-1 1-1 0 0,1 0 1 0 0,0 0-1 0 0,-1 0 0 0 0,1 0 1 0 0,-9 3-1 0 0,12-3-11 0 0,0 1 0 0 0,0 0 0 0 0,0-1 0 0 0,0 1 0 0 0,0 0 0 0 0,0 0 0 0 0,0 0-1 0 0,0 1 1 0 0,0-1 0 0 0,0 0 0 0 0,1 1 0 0 0,-1-1 0 0 0,0 1 0 0 0,1 0 0 0 0,0-1 0 0 0,-1 1 0 0 0,1 0-1 0 0,0 0 1 0 0,0 0 0 0 0,0 0 0 0 0,0 0 0 0 0,0 0 0 0 0,-1 4 0 0 0,2-5 4 0 0,-1 0-1 0 0,1 1 1 0 0,0 0 0 0 0,-1-1 0 0 0,1 1 0 0 0,0-1-1 0 0,0 1 1 0 0,0-1 0 0 0,0 1 0 0 0,0-1 0 0 0,0 1-1 0 0,1 0 1 0 0,-1-1 0 0 0,1 3 0 0 0,0-3-6 0 0,0 0 0 0 0,0 0 0 0 0,-1-1 0 0 0,1 1 0 0 0,0 0 0 0 0,0 0 1 0 0,0-1-1 0 0,0 1 0 0 0,0-1 0 0 0,0 1 0 0 0,1-1 0 0 0,-1 1 0 0 0,0-1 0 0 0,0 1 0 0 0,0-1 1 0 0,0 0-1 0 0,1 0 0 0 0,-1 0 0 0 0,0 0 0 0 0,2 0 0 0 0,6 1-411 0 0,1-1 1 0 0,-1-1-1 0 0,17-2 0 0 0,10-4-5220 0 0,-35 7 5520 0 0,13-4-2994 0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6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49 512 0 0,'-14'-19'675'0'0,"12"16"-147"0"0,0 0 0 0 0,1 0-1 0 0,-1 0 1 0 0,0 1 0 0 0,-1-1-1 0 0,1 1 1 0 0,0 0 0 0 0,-1 0-1 0 0,-2-3 1 0 0,3 5-208 0 0,0-1-1 0 0,0 1 1 0 0,0 0 0 0 0,0 0-1 0 0,0-1 1 0 0,1 1 0 0 0,-1 1-1 0 0,0-1 1 0 0,0 0 0 0 0,0 0-1 0 0,0 1 1 0 0,0-1 0 0 0,0 1-1 0 0,0-1 1 0 0,1 1 0 0 0,-1 0-1 0 0,0 0 1 0 0,-2 1 0 0 0,1 0 535 0 0,0-1 0 0 0,1 0 0 0 0,-1 0 0 0 0,0 0 0 0 0,0 0 0 0 0,0 0 0 0 0,-4 0 2031 0 0,5 5-1285 0 0,1-5-1587 0 0,1-1 0 0 0,0 0-1 0 0,0 1 1 0 0,-1-1 0 0 0,1 1-1 0 0,0-1 1 0 0,0 0 0 0 0,0 1 0 0 0,0-1-1 0 0,0 1 1 0 0,0-1 0 0 0,0 1-1 0 0,0-1 1 0 0,0 1 0 0 0,0-1-1 0 0,0 0 1 0 0,0 1 0 0 0,0-1 0 0 0,0 1-1 0 0,0-1 1 0 0,0 1 0 0 0,0-1-1 0 0,1 1 1 0 0,-1-1 0 0 0,0 0-1 0 0,0 1 1 0 0,0-1 0 0 0,1 0 0 0 0,-1 1-1 0 0,0-1 1 0 0,1 0 0 0 0,-1 1-1 0 0,14 16 160 0 0,1-1-1 0 0,1 0 1 0 0,0-1-1 0 0,0-1 1 0 0,2-1 0 0 0,0 0-1 0 0,38 20 1 0 0,-34-22-107 0 0,28 12 0 0 0,-42-19-64 0 0,1-2 0 0 0,1 1 0 0 0,-1-1 0 0 0,0-1-1 0 0,0 1 1 0 0,14-1 0 0 0,-14-1 3 0 0,50-2 19 0 0,-53 1-23 0 0,0 0-1 0 0,-1 0 1 0 0,0 0 0 0 0,1-1-1 0 0,-1 0 1 0 0,0 0-1 0 0,0 0 1 0 0,8-4 0 0 0,-13 6 1 0 0,0 0 1 0 0,0 0-1 0 0,0-1 1 0 0,0 1-1 0 0,0 0 1 0 0,0 0-1 0 0,0 0 1 0 0,0 0-1 0 0,0 0 1 0 0,0 0-1 0 0,0 0 1 0 0,1 0-1 0 0,-1 0 1 0 0,0 0 0 0 0,0 0-1 0 0,0 0 1 0 0,0 0-1 0 0,0 0 1 0 0,0 0-1 0 0,0 0 1 0 0,0-1-1 0 0,0 1 1 0 0,0 0-1 0 0,0 0 1 0 0,0 0-1 0 0,0 0 1 0 0,0 0-1 0 0,0 0 1 0 0,0 0-1 0 0,0 0 1 0 0,0 0-1 0 0,0-1 1 0 0,0 1-1 0 0,0 0 1 0 0,0 0-1 0 0,0 0 1 0 0,0 0 0 0 0,0 0-1 0 0,0 0 1 0 0,0 0-1 0 0,0 0 1 0 0,0 0-1 0 0,0 0 1 0 0,0 0-1 0 0,0-1 1 0 0,0 1-1 0 0,0 0 1 0 0,0 0-1 0 0,0 0 1 0 0,-1 0-1 0 0,1 0 1 0 0,0 0-1 0 0,0 0 1 0 0,0 0-1 0 0,0 0 1 0 0,0 0-1 0 0,0 0 1 0 0,-9-3 62 0 0,-9 1-42 0 0,6 2 87 0 0,0 1-1 0 0,0 1 0 0 0,0-1 1 0 0,0 2-1 0 0,0 0 1 0 0,0 0-1 0 0,0 2 0 0 0,1-1 1 0 0,0 1-1 0 0,-21 13 0 0 0,-31 17 269 0 0,18-10-176 0 0,-7 5-20 0 0,18-12-26 0 0,1 2-1 0 0,1 1 0 0 0,-40 34 0 0 0,67-50-103 0 0,-2 1 17 0 0,1-1 0 0 0,-10 13 0 0 0,15-17-62 0 0,1 0 0 0 0,-1 0 0 0 0,0 0-1 0 0,0 0 1 0 0,1 0 0 0 0,-1 0-1 0 0,0 0 1 0 0,1 0 0 0 0,0 0-1 0 0,-1 1 1 0 0,1-1 0 0 0,-1 0 0 0 0,1 0-1 0 0,0 0 1 0 0,0 1 0 0 0,0-1-1 0 0,0 0 1 0 0,0 0 0 0 0,0 1-1 0 0,0-1 1 0 0,0 0 0 0 0,0 0 0 0 0,1 0-1 0 0,-1 1 1 0 0,0-1 0 0 0,2 2-1 0 0,-2-2-1 0 0,1-1 0 0 0,0 1 0 0 0,0 0 0 0 0,-1-1 0 0 0,1 1 0 0 0,0 0 0 0 0,0-1-1 0 0,0 0 1 0 0,0 1 0 0 0,0-1 0 0 0,0 1 0 0 0,0-1 0 0 0,0 0 0 0 0,0 0 0 0 0,0 1-1 0 0,0-1 1 0 0,0 0 0 0 0,0 0 0 0 0,0 0 0 0 0,0 0 0 0 0,0 0 0 0 0,0 0 0 0 0,0-1-1 0 0,-1 1 1 0 0,1 0 0 0 0,0 0 0 0 0,0-1 0 0 0,0 1 0 0 0,2-1 0 0 0,-1 0-15 0 0,0 0 0 0 0,1 0 0 0 0,-1-1 0 0 0,0 1 0 0 0,0 0 0 0 0,0-1 0 0 0,0 1 0 0 0,0-1 0 0 0,-1 1 0 0 0,1-1 0 0 0,2-2 0 0 0,-1-1-256 0 0,0 1 0 0 0,0-1 0 0 0,0 1 0 0 0,1 0 0 0 0,0 1 0 0 0,0-1 0 0 0,0 1 0 0 0,0 0 1 0 0,1-1-1 0 0,-1 2 0 0 0,1-1 0 0 0,5-2 0 0 0,0 1-1408 0 0,0 1 0 0 0,0 0 0 0 0,0 0 0 0 0,0 1 0 0 0,15-1-1 0 0,-10 2 14 0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62 8 0 0,'0'-2'665'0'0,"0"1"0"0"0,0-1 0 0 0,0 1-1 0 0,0-1 1 0 0,0 1 0 0 0,0-1 0 0 0,0 1 0 0 0,1-1 0 0 0,-1 1-1 0 0,1 0 1 0 0,-1-1 0 0 0,1 1 0 0 0,-1 0 0 0 0,1-1 0 0 0,0 1-1 0 0,1-3 1 0 0,6-14 3713 0 0,-7 17-4294 0 0,-1 1 1 0 0,0-1 0 0 0,0 1-1 0 0,0-1 1 0 0,0 1 0 0 0,0-1 0 0 0,0 1-1 0 0,0-1 1 0 0,0 1 0 0 0,0-1 0 0 0,0 1-1 0 0,-1-1 1 0 0,1 1 0 0 0,0-1-1 0 0,0 1 1 0 0,0-1 0 0 0,-1 1 0 0 0,1-1-1 0 0,0 1 1 0 0,0-1 0 0 0,-1 1-1 0 0,1 0 1 0 0,0-1 0 0 0,-1 1 0 0 0,1 0-1 0 0,0-1 1 0 0,-1 1 0 0 0,1 0-1 0 0,-1-1 1 0 0,1 1 0 0 0,-1 0 0 0 0,-1-1 47 0 0,0 1 1 0 0,1-1-1 0 0,-1 1 1 0 0,0 0 0 0 0,0 0-1 0 0,1 0 1 0 0,-1 0-1 0 0,0 0 1 0 0,0 0 0 0 0,0 0-1 0 0,1 1 1 0 0,-4 0-1 0 0,-20 9 529 0 0,-52 30 835 0 0,-87 61-1 0 0,60-35-181 0 0,91-58-1193 0 0,-5 3 92 0 0,-21 15-1 0 0,35-23-197 0 0,0 1-1 0 0,1-1 1 0 0,-1 0 0 0 0,1 1-1 0 0,-1 0 1 0 0,1 0-1 0 0,0 0 1 0 0,1 0 0 0 0,-1 1-1 0 0,-3 7 1 0 0,5-10-23 0 0,1-1 1 0 0,0 0-1 0 0,-1 0 0 0 0,1 0 1 0 0,0 1-1 0 0,0-1 1 0 0,0 0-1 0 0,-1 0 1 0 0,1 1-1 0 0,1-1 0 0 0,-1 0 1 0 0,0 0-1 0 0,0 1 1 0 0,0-1-1 0 0,1 0 0 0 0,-1 0 1 0 0,0 1-1 0 0,1-1 1 0 0,-1 0-1 0 0,1 0 0 0 0,0 0 1 0 0,-1 0-1 0 0,2 2 1 0 0,0-2-34 0 0,0 1 1 0 0,0 0-1 0 0,0-1 1 0 0,0 0 0 0 0,0 1-1 0 0,0-1 1 0 0,1 0-1 0 0,-1 0 1 0 0,0 0-1 0 0,1 0 1 0 0,2 0 0 0 0,6 1-776 0 0,1 0 1 0 0,-1-1 0 0 0,1-1-1 0 0,12 0 1 0 0,19-4-7053 0 0,-20 0 4895 0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39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1 196 512 0 0,'0'1'-28'0'0,"1"0"0"0"0,-1 0 0 0 0,1-1-1 0 0,0 1 1 0 0,-1 0 0 0 0,1 0 0 0 0,0-1-1 0 0,-1 1 1 0 0,1 0 0 0 0,0-1 0 0 0,0 1 0 0 0,0-1-1 0 0,-1 1 1 0 0,1-1 0 0 0,0 1 0 0 0,0-1 0 0 0,0 0-1 0 0,2 1 2 0 0,-2 0 239 0 0,1 0 1 0 0,-1-1 0 0 0,1 1-1 0 0,-1-1 1 0 0,1 0 0 0 0,-1 1 0 0 0,1-1 0 0 0,-1 0-1 0 0,1 0 1 0 0,0 0 0 0 0,1 0 0 0 0,-1-2 145 0 0,-1 1 0 0 0,0-1 1 0 0,1 1-1 0 0,-1-1 0 0 0,0 0 0 0 0,0 0 0 0 0,0 0 1 0 0,0 1-1 0 0,0-1 0 0 0,0-2 0 0 0,3-5 1502 0 0,-1 4-921 0 0,-1 1 0 0 0,0-1 1 0 0,-1 0-1 0 0,1 0 0 0 0,-1 0 1 0 0,1-6-1 0 0,-1 6 14 0 0,0 0 0 0 0,0-1 0 0 0,1 1 0 0 0,2-7 0 0 0,-3 12-855 0 0,-1 0-1 0 0,0-1 1 0 0,0 1 0 0 0,1 0 0 0 0,-1-1 0 0 0,0 1 0 0 0,1 0 0 0 0,-1 0 0 0 0,0-1 0 0 0,1 1 0 0 0,-1 0 0 0 0,1 0 0 0 0,-1-1 0 0 0,0 1 0 0 0,1 0 0 0 0,-1 0 0 0 0,1 0 0 0 0,-1 0 0 0 0,1 0 0 0 0,-1 0 0 0 0,0 0 0 0 0,1 0 0 0 0,-1 0 0 0 0,1 0 0 0 0,-1 0 0 0 0,1 0 0 0 0,-1 0 0 0 0,1 0 0 0 0,-1 0 0 0 0,0 0 0 0 0,1 0 0 0 0,-1 0-1 0 0,1 1 1 0 0,-1-1 0 0 0,1 0 0 0 0,-1 0-39 0 0,0 0 0 0 0,1 0 0 0 0,-1 0 0 0 0,0 0 0 0 0,0 1-1 0 0,0-1 1 0 0,1 0 0 0 0,-1 0 0 0 0,0 0 0 0 0,0 0 0 0 0,1 0 0 0 0,-1 0-1 0 0,0 0 1 0 0,0 0 0 0 0,0 1 0 0 0,1-1 0 0 0,-1 0 0 0 0,0 0 0 0 0,0 0-1 0 0,0 0 1 0 0,0 1 0 0 0,0-1 0 0 0,1 0 0 0 0,-1 0 0 0 0,0 0 0 0 0,0 1-1 0 0,0-1 1 0 0,0 0 0 0 0,0 0 0 0 0,0 0 0 0 0,0 1 0 0 0,0-1-1 0 0,0 0 1 0 0,0 0 0 0 0,0 1 0 0 0,0-1 0 0 0,0 0 0 0 0,0 0 0 0 0,0 0-1 0 0,0 1 1 0 0,0-1 0 0 0,0 0 0 0 0,0 0 0 0 0,0 1 0 0 0,0-1 0 0 0,0 0-1 0 0,0 0 1 0 0,0 0 0 0 0,-1 1 0 0 0,-3 3 278 0 0,4-3-321 0 0,0-1-1 0 0,0 0 1 0 0,0 1-1 0 0,-1-1 0 0 0,1 0 1 0 0,0 1-1 0 0,0-1 1 0 0,-1 0-1 0 0,1 1 1 0 0,0-1-1 0 0,-1 0 0 0 0,1 0 1 0 0,0 1-1 0 0,0-1 1 0 0,-1 0-1 0 0,1 0 1 0 0,-1 0-1 0 0,1 0 1 0 0,0 0-1 0 0,-1 1 0 0 0,1-1 1 0 0,0 0-1 0 0,-1 0 1 0 0,1 0-1 0 0,-1 0 1 0 0,1 0-1 0 0,-1 0 0 0 0,-5 1 204 0 0,6 0-205 0 0,0-1 0 0 0,0 0 0 0 0,-1 0-1 0 0,1 0 1 0 0,0 0 0 0 0,0 1-1 0 0,0-1 1 0 0,-1 0 0 0 0,1 0-1 0 0,0 0 1 0 0,0 0 0 0 0,-1 0 0 0 0,1 0-1 0 0,0 0 1 0 0,0 0 0 0 0,0 0-1 0 0,-1 0 1 0 0,1 0 0 0 0,0 0 0 0 0,0 0-1 0 0,-1 0 1 0 0,1 0 0 0 0,0 0-1 0 0,0 0 1 0 0,-1 0 0 0 0,1 0-1 0 0,0 0 1 0 0,0 0 0 0 0,-1 0 0 0 0,1 0-1 0 0,0 0 1 0 0,0 0 0 0 0,0-1-1 0 0,-1 1 1 0 0,1 0 0 0 0,0 0 0 0 0,0 0-1 0 0,0 0 1 0 0,0-1 0 0 0,-1 1-1 0 0,1 0 1 0 0,0 0 0 0 0,0 0-1 0 0,0-1 1 0 0,0 1 0 0 0,0 0 0 0 0,0 0-1 0 0,0 0 1 0 0,-1-1 0 0 0,1 1-1 0 0,0 0 1 0 0,0 0 0 0 0,0-1-1 0 0,0 1 1 0 0,0 0 0 0 0,0-1 0 0 0,7-86 690 0 0,-6 85-692 0 0,-1-1 0 0 0,0 1 0 0 0,0 0 1 0 0,0 0-1 0 0,-1-1 0 0 0,1 1 0 0 0,0 0 0 0 0,-1 0 1 0 0,1-1-1 0 0,-1 1 0 0 0,0 0 0 0 0,0 0 0 0 0,-2-4 0 0 0,3 6-7 0 0,0 0-1 0 0,-1 0 0 0 0,1 0 1 0 0,0 1-1 0 0,0-1 0 0 0,-1 0 1 0 0,1 0-1 0 0,0 0 0 0 0,0 0 1 0 0,0 0-1 0 0,-1 0 0 0 0,1 0 1 0 0,0 0-1 0 0,0 1 0 0 0,0-1 0 0 0,-1 0 1 0 0,1 0-1 0 0,0 0 0 0 0,0 0 1 0 0,0 1-1 0 0,0-1 0 0 0,0 0 1 0 0,-1 0-1 0 0,1 0 0 0 0,0 1 1 0 0,0-1-1 0 0,0 0 0 0 0,0 0 1 0 0,0 1-1 0 0,0-1 0 0 0,0 0 0 0 0,0 1 1 0 0,-3 7 15 0 0,2-6 3 0 0,1 1 0 0 0,0-1 0 0 0,0 1 1 0 0,0 0-1 0 0,0-1 0 0 0,1 1 0 0 0,-1-1 0 0 0,1 1 0 0 0,-1-1 0 0 0,1 1 0 0 0,0-1 0 0 0,0 1 0 0 0,0-1 1 0 0,0 0-1 0 0,3 4 0 0 0,-2-1 45 0 0,-1-3-48 0 0,-1-1 1 0 0,0 0-1 0 0,0 0 0 0 0,1 0 1 0 0,-1 0-1 0 0,0 0 1 0 0,0 1-1 0 0,0-1 1 0 0,0 0-1 0 0,-1 0 1 0 0,1 0-1 0 0,0 0 1 0 0,0 0-1 0 0,-1 1 1 0 0,1-1-1 0 0,-1 0 0 0 0,1 0 1 0 0,-1 0-1 0 0,1 0 1 0 0,-1 0-1 0 0,0 0 1 0 0,1 0-1 0 0,-1-1 1 0 0,0 1-1 0 0,-1 1 1 0 0,-8 15 175 0 0,10-14-181 0 0,0 0 1 0 0,0-1-1 0 0,0 1 1 0 0,0 0-1 0 0,1 0 0 0 0,0 0 1 0 0,-1 0-1 0 0,1 0 1 0 0,0-1-1 0 0,0 1 1 0 0,0 0-1 0 0,1-1 1 0 0,-1 1-1 0 0,3 3 1 0 0,5 11 1 0 0,-3 2 6 0 0,-1 0-1 0 0,0 0 0 0 0,-1 1 1 0 0,-1 0-1 0 0,-1-1 1 0 0,-1 1-1 0 0,-1 0 1 0 0,0 0-1 0 0,-2 0 0 0 0,-5 26 1 0 0,3-21 14 0 0,0 1 0 0 0,2 0 0 0 0,0 0 0 0 0,4 41 0 0 0,-2-66-32 0 0,1 1-1 0 0,-1-1 1 0 0,1 1-1 0 0,-1-1 1 0 0,1 1-1 0 0,0-1 1 0 0,0 1-1 0 0,-1-1 1 0 0,1 1-1 0 0,0-1 1 0 0,0 0-1 0 0,0 1 1 0 0,1-1-1 0 0,-1 0 1 0 0,0 0-1 0 0,0 0 1 0 0,1 0-1 0 0,1 1 1 0 0,-2-1-2 0 0,0-1 0 0 0,0 1 0 0 0,0-1 0 0 0,-1 1 0 0 0,1-1 0 0 0,0 0 0 0 0,0 0 0 0 0,0 1 0 0 0,0-1 0 0 0,0 0 0 0 0,0 0 0 0 0,0 0 0 0 0,0 0 0 0 0,0 0 1 0 0,0 0-1 0 0,-1 0 0 0 0,1 0 0 0 0,0 0 0 0 0,0 0 0 0 0,0-1 0 0 0,0 1 0 0 0,0 0 0 0 0,0-1 0 0 0,0 1 0 0 0,-1-1 0 0 0,1 1 0 0 0,0-1 0 0 0,0 1 0 0 0,-1-1 0 0 0,1 1 0 0 0,0-1 1 0 0,0 0-1 0 0,0 0 0 0 0,0-2-16 0 0,0 0 0 0 0,0 0 0 0 0,0 1 0 0 0,-1-1 1 0 0,1 0-1 0 0,-1 0 0 0 0,0 0 0 0 0,0 0 0 0 0,0 0 0 0 0,0 0 1 0 0,0 0-1 0 0,0 0 0 0 0,-1 0 0 0 0,0 0 0 0 0,1 1 1 0 0,-1-1-1 0 0,-2-5 0 0 0,2 8-78 0 0,1-1 0 0 0,0 1 0 0 0,0 0 0 0 0,-1-1 0 0 0,1 1 0 0 0,0-1 0 0 0,-1 1 0 0 0,1 0 0 0 0,-1-1 0 0 0,1 1 0 0 0,0 0 1 0 0,-1-1-1 0 0,1 1 0 0 0,-1 0 0 0 0,1 0 0 0 0,-1-1 0 0 0,1 1 0 0 0,-1 0 0 0 0,1 0 0 0 0,-1 0 0 0 0,1 0 0 0 0,-1-1 0 0 0,1 1 0 0 0,-1 0 0 0 0,0 0 0 0 0,1 0 0 0 0,-1 0 0 0 0,1 1 0 0 0,-1-1 1 0 0,1 0-1 0 0,-1 0 0 0 0,1 0 0 0 0,-1 0 0 0 0,1 0 0 0 0,-1 1 0 0 0,1-1 0 0 0,-1 0 0 0 0,0 1 0 0 0,1-1-296 0 0,-1 1 0 0 0,1-1-1 0 0,-1 1 1 0 0,1-1 0 0 0,-1 1 0 0 0,1-1 0 0 0,-1 1 0 0 0,1-1-1 0 0,0 1 1 0 0,-1-1 0 0 0,1 1 0 0 0,0 0 0 0 0,0-1-1 0 0,-1 1 1 0 0,1 0 0 0 0,0-1 0 0 0,0 1 0 0 0,0 0 0 0 0,0-1-1 0 0,0 1 1 0 0,0 0 0 0 0,0-1 0 0 0,0 1 0 0 0,0 0-1 0 0,0-1 1 0 0,0 1 0 0 0,0 0 0 0 0,1 0 0 0 0,2 4-4068 0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0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77 1080 0 0,'-32'1'7010'0'0,"27"-1"-5842"0"0,-1 0 0 0 0,1 0 0 0 0,0 0 1 0 0,-1 1-1 0 0,1-1 0 0 0,0 1 0 0 0,0 1 0 0 0,0-1 0 0 0,-6 3 0 0 0,17-5 2757 0 0,26-4-3353 0 0,48-11-133 0 0,130-8 0 0 0,-148 18-393 0 0,32-1-7 0 0,-44 5-59 0 0,-1-2 0 0 0,50-12 0 0 0,-96 15 11 0 0,3 0 24 0 0,0-1 0 0 0,0 1 1 0 0,9 0-1 0 0,-14 3-128 0 0,-5 1 78 0 0,-6 4-36 0 0,-7 1-253 0 0,-29 15-1825 0 0,15-8-2786 0 0,16-8 2086 0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1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36 512 0 0,'-5'-18'5144'0'0,"-6"1"4920"0"0,11 17-9962 0 0,0 0 1 0 0,0 0-1 0 0,0 0 1 0 0,0 0-1 0 0,-1 0 1 0 0,1 0-1 0 0,0 0 1 0 0,0 0-1 0 0,0 0 1 0 0,0 0-1 0 0,0 0 0 0 0,0 0 1 0 0,0 0-1 0 0,0 0 1 0 0,-1 0-1 0 0,1 0 1 0 0,0 0-1 0 0,0 0 1 0 0,0 0-1 0 0,0 0 1 0 0,0 0-1 0 0,0 0 0 0 0,0 0 1 0 0,-1 0-1 0 0,1 0 1 0 0,0 0-1 0 0,0 0 718 0 0,-1 1-718 0 0,-1 5 1291 0 0,1 7-749 0 0,3-6-327 0 0,0 0 1 0 0,0 0 0 0 0,1 0 0 0 0,6 13 0 0 0,0 1 180 0 0,57 127 1498 0 0,-65-141-1868 0 0,-4-7 61 0 0,-5-11-78 0 0,7 7-108 0 0,0 0 0 0 0,0 0 1 0 0,0 1-1 0 0,0-1 0 0 0,1 0 0 0 0,0 0 0 0 0,0 0 0 0 0,0 0 0 0 0,0 1 0 0 0,1-1 1 0 0,-1 0-1 0 0,1 0 0 0 0,0 0 0 0 0,0 1 0 0 0,0-1 0 0 0,1 1 0 0 0,0-1 0 0 0,-1 1 1 0 0,4-5-1 0 0,4-6-22 0 0,1 0 1 0 0,1 0 0 0 0,14-13-1 0 0,-12 12-3 0 0,-7 9 7 0 0,0 0 0 0 0,0 0 0 0 0,1 1-1 0 0,0 0 1 0 0,-1 0 0 0 0,2 1 0 0 0,-1-1 0 0 0,0 2 0 0 0,1-1 0 0 0,0 1 0 0 0,9-3-1 0 0,-11 5 9 0 0,0-1 0 0 0,0 1 0 0 0,0 1 0 0 0,1-1 0 0 0,-1 1 0 0 0,0 0 0 0 0,0 0-1 0 0,0 1 1 0 0,0 0 0 0 0,0 0 0 0 0,0 0 0 0 0,0 1 0 0 0,0 0 0 0 0,0 0-1 0 0,-1 0 1 0 0,8 5 0 0 0,-6-3-3 0 0,0 1 1 0 0,0 0-1 0 0,0 1 0 0 0,-1 0 1 0 0,0 0-1 0 0,0 0 0 0 0,0 1 0 0 0,-1 0 1 0 0,8 12-1 0 0,-6-6 25 0 0,0 1 0 0 0,-1 0 0 0 0,0 1 1 0 0,5 21-1 0 0,-5-11 27 0 0,3 12 28 0 0,-8-35-90 0 0,-1-1-1 0 0,1 0 1 0 0,0 0 0 0 0,0 1-1 0 0,0-1 1 0 0,0 0 0 0 0,0 0 0 0 0,0 0-1 0 0,0 0 1 0 0,0 0 0 0 0,0 0-1 0 0,1 0 1 0 0,-1 0 0 0 0,2 0 0 0 0,8 2-1924 0 0,-10-3 1590 0 0,0 0 1 0 0,-1 0-1 0 0,1 0 1 0 0,0 0-1 0 0,0 0 1 0 0,-1-1-1 0 0,1 1 0 0 0,0 0 1 0 0,-1 0-1 0 0,1-1 1 0 0,-1 1-1 0 0,1 0 1 0 0,0-1-1 0 0,0 0 1 0 0,3-3-2268 0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39 227 512 0 0,'-2'0'919'0'0,"0"0"1"0"0,0 0-1 0 0,0 0 0 0 0,0-1 0 0 0,0 1 0 0 0,0 0 1 0 0,0-1-1 0 0,0 0 0 0 0,0 1 0 0 0,0-1 1 0 0,1 0-1 0 0,-1 0 0 0 0,0 0 0 0 0,0 0 0 0 0,-2-2 1 0 0,3 2-570 0 0,1 0 1 0 0,-1 1-1 0 0,1-1 1 0 0,-1 0-1 0 0,1 1 1 0 0,0-1 0 0 0,-1 0-1 0 0,1 1 1 0 0,0-1-1 0 0,-1 0 1 0 0,1 0-1 0 0,0 1 1 0 0,0-1-1 0 0,0 0 1 0 0,0 0 0 0 0,0-1-1 0 0,0 1-210 0 0,0-1 1 0 0,1 1-1 0 0,-1 0 0 0 0,0-1 0 0 0,1 1 1 0 0,-1 0-1 0 0,1 0 0 0 0,0-1 0 0 0,-1 1 1 0 0,1 0-1 0 0,2-2 0 0 0,19-27 560 0 0,2 2 1 0 0,52-47-1 0 0,-67 68-667 0 0,0 1 1 0 0,0 0 0 0 0,1 0 0 0 0,17-7 0 0 0,-21 10 3 0 0,0 1 0 0 0,1 0 0 0 0,-1 0 1 0 0,1 1-1 0 0,0 0 0 0 0,-1 0 0 0 0,1 0 1 0 0,12 1-1 0 0,-15 1-25 0 0,-1 0 0 0 0,1 0 0 0 0,-1 0 0 0 0,0 0 0 0 0,0 1 0 0 0,0-1 0 0 0,0 1 0 0 0,0 0 0 0 0,0 0 0 0 0,0 0 0 0 0,0 0 0 0 0,-1 0 0 0 0,1 1 0 0 0,-1-1-1 0 0,0 1 1 0 0,1 0 0 0 0,-1 0 0 0 0,-1 0 0 0 0,1 0 0 0 0,0 0 0 0 0,1 4 0 0 0,3 6 21 0 0,0 1 1 0 0,-2 0-1 0 0,6 23 0 0 0,3 52 251 0 0,1 2-136 0 0,-13-83-156 0 0,1-1 0 0 0,1 1 0 0 0,0-1 0 0 0,0 0 0 0 0,0 0-1 0 0,1 0 1 0 0,-1-1 0 0 0,7 9 0 0 0,-7-12-22 0 0,0 0 0 0 0,0 0 0 0 0,0 0 0 0 0,0-1 0 0 0,0 1 0 0 0,1-1 0 0 0,-1 1 0 0 0,1-1 0 0 0,-1 0 0 0 0,1-1 0 0 0,0 1 0 0 0,0 0 0 0 0,0-1 0 0 0,0 0 0 0 0,0 0 0 0 0,8 0 0 0 0,-1 0-472 0 0,0-1 0 0 0,1 0 0 0 0,-1-1 1 0 0,0 0-1 0 0,0-1 0 0 0,21-6 0 0 0,-13 1-3661 0 0,25-12-1 0 0,-24 9-394 0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501 1 2689 0 0,'-13'3'2724'0'0,"-1"0"0"0"0,1 2 0 0 0,-20 8 0 0 0,16-4-1200 0 0,0 0-1 0 0,-15 12 0 0 0,-7 10-714 0 0,-40 39-1 0 0,44-38 427 0 0,-27 27-373 0 0,-59 73-1 0 0,117-128-921 0 0,2-1-1 0 0,-1 1 0 0 0,0 1 1 0 0,1-1-1 0 0,-1 0 0 0 0,1 1 1 0 0,1-1-1 0 0,-3 6 0 0 0,4-8-120 0 0,-1 0 0 0 0,1-1 0 0 0,0 1 0 0 0,0 0 0 0 0,0-1 0 0 0,0 1-1 0 0,0 0 1 0 0,0-1 0 0 0,1 1 0 0 0,-1 0 0 0 0,1 2 0 0 0,0-3-190 0 0,-1 1 0 0 0,1-1-1 0 0,0 0 1 0 0,0 1 0 0 0,0-1 0 0 0,0 0 0 0 0,0 0 0 0 0,0 0 0 0 0,0 0 0 0 0,0 0 0 0 0,0 0 0 0 0,1 0 0 0 0,-1 0 0 0 0,2 1-1 0 0,10 4-2007 0 0,0-2 276 0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0 512 0 0,'-14'4'2831'0'0,"13"-4"-1672"0"0,-1 0-1 0 0,0 0 0 0 0,1 1 0 0 0,-1-1 0 0 0,1 0 0 0 0,-1 1 0 0 0,1 0 0 0 0,-1-1 0 0 0,1 1 0 0 0,-1 0 0 0 0,1 0 0 0 0,-1 0 0 0 0,-1 1 0 0 0,-3 10 453 0 0,4-4-1380 0 0,0 1 1 0 0,1-1-1 0 0,-1 1 0 0 0,2 0 1 0 0,-1-1-1 0 0,2 1 0 0 0,-1 0 1 0 0,1-1-1 0 0,0 1 0 0 0,1-1 1 0 0,-1 1-1 0 0,6 13 0 0 0,-4-15-244 0 0,0 0 0 0 0,0 1-1 0 0,0-1 1 0 0,1-1 0 0 0,0 1 0 0 0,0 0 0 0 0,1-1-1 0 0,0 0 1 0 0,0 0 0 0 0,0 0 0 0 0,1-1-1 0 0,0 0 1 0 0,0 0 0 0 0,8 5 0 0 0,-11-9-161 0 0,0 1 1 0 0,-1-1 0 0 0,1 0 0 0 0,0 0-1 0 0,0 0 1 0 0,0-1 0 0 0,1 1-1 0 0,-1-1 1 0 0,0 1 0 0 0,0-1 0 0 0,0 0-1 0 0,0 0 1 0 0,0 0 0 0 0,4-1-1 0 0,-2 0-526 0 0,-1-1 0 0 0,0 1-1 0 0,0-1 1 0 0,1 1-1 0 0,-1-1 1 0 0,0-1 0 0 0,0 1-1 0 0,-1 0 1 0 0,5-4-1 0 0,4-4-852 0 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2.8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3521 0 0,'-9'4'4049'0'0,"-1"-3"3208"0"0,1 2-5929 0 0,3 0-399 0 0,4 1-465 0 0,2 2-408 0 0,0-1 80 0 0,2 0-184 0 0,3 0-216 0 0,2-2-905 0 0,0-2-231 0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3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3 140 512 0 0,'-2'-1'1805'0'0,"2"1"-1579"0"0,0-1 0 0 0,0 1-1 0 0,0 0 1 0 0,0 0-1 0 0,0 0 1 0 0,0-1 0 0 0,-1 1-1 0 0,1 0 1 0 0,0 0 0 0 0,0-1-1 0 0,0 1 1 0 0,0 0 0 0 0,0 0-1 0 0,0-1 1 0 0,0 1-1 0 0,0 0 1 0 0,0 0 0 0 0,0 0-1 0 0,0-1 1 0 0,0 1 0 0 0,0 0-1 0 0,0 0 1 0 0,0-1 0 0 0,1 1-1 0 0,-1 0 1 0 0,0 0-1 0 0,0 0 1 0 0,0-1 0 0 0,0 1-1 0 0,0 0 1 0 0,0 0 0 0 0,1-1-1 0 0,4-9 4905 0 0,-2 7-4363 0 0,10-8 4297 0 0,-9 14-3042 0 0,-2 8-974 0 0,-11 125 894 0 0,9-133-1931 0 0,1 0 1 0 0,-1-1-1 0 0,1 1 0 0 0,0 0 0 0 0,-1-1 1 0 0,1 1-1 0 0,0 0 0 0 0,0-1 0 0 0,1 1 0 0 0,-1-1 1 0 0,1 0-1 0 0,-1 1 0 0 0,1-1 0 0 0,0 0 1 0 0,0 0-1 0 0,-1 0 0 0 0,2 0 0 0 0,1 2 1 0 0,-3-4-12 0 0,-1 0 0 0 0,1 0 1 0 0,-1 0-1 0 0,1 0 0 0 0,-1 0 1 0 0,1 0-1 0 0,-1 0 1 0 0,1 0-1 0 0,-1 0 0 0 0,1 0 1 0 0,-1 0-1 0 0,1 0 1 0 0,-1 0-1 0 0,1-1 0 0 0,-1 1 1 0 0,1 0-1 0 0,-1 0 1 0 0,1-1-1 0 0,-1 1 0 0 0,1 0 1 0 0,-1 0-1 0 0,0-1 0 0 0,1 1 1 0 0,-1-1-1 0 0,0 1 1 0 0,1 0-1 0 0,-1-1 0 0 0,0 1 1 0 0,1-1-1 0 0,-1 1 1 0 0,0-1-1 0 0,0 1 0 0 0,1-1 1 0 0,-1 1-1 0 0,0-1 1 0 0,8-19 33 0 0,-2-2 5 0 0,3-33 0 0 0,-6 31-35 0 0,9-34 0 0 0,-10 51-4 0 0,0 1 0 0 0,1-1 0 0 0,0 1-1 0 0,0-1 1 0 0,0 1 0 0 0,1 0-1 0 0,-1 0 1 0 0,2 1 0 0 0,6-9 0 0 0,-9 12-4 0 0,0 1 1 0 0,-1-1 0 0 0,1 0-1 0 0,0 1 1 0 0,1-1 0 0 0,-1 1 0 0 0,0 0-1 0 0,0-1 1 0 0,1 1 0 0 0,-1 0-1 0 0,0 0 1 0 0,1 1 0 0 0,-1-1 0 0 0,1 0-1 0 0,-1 1 1 0 0,1 0 0 0 0,-1-1-1 0 0,1 1 1 0 0,0 0 0 0 0,-1 0-1 0 0,1 1 1 0 0,2 0 0 0 0,-2 0 1 0 0,1 0 0 0 0,-1 0 0 0 0,1 1 0 0 0,-1-1 0 0 0,0 1 0 0 0,0 0 0 0 0,0 0 0 0 0,0 0 0 0 0,0 1 0 0 0,0-1 0 0 0,-1 1 0 0 0,1-1 0 0 0,-1 1 0 0 0,5 6 0 0 0,-1 0 11 0 0,1 1 1 0 0,-2 0-1 0 0,1 0 0 0 0,-1 1 0 0 0,4 12 1 0 0,-8-19 10 0 0,0 0 1 0 0,0 0-1 0 0,0 1 1 0 0,0-1-1 0 0,-1 1 1 0 0,0-1-1 0 0,0 0 1 0 0,0 1-1 0 0,0-1 1 0 0,-1 0-1 0 0,0 1 1 0 0,0-1-1 0 0,0 0 1 0 0,0 0-1 0 0,-1 0 1 0 0,-3 8-1 0 0,3-10-3 0 0,0 1 1 0 0,0-1-1 0 0,0 0 0 0 0,0 0 0 0 0,0 0 0 0 0,0 0 0 0 0,0-1 0 0 0,-1 1 0 0 0,-4 2 0 0 0,7-4-14 0 0,-1 1 0 0 0,1-1 0 0 0,-1 0 0 0 0,0 1 0 0 0,1-1 0 0 0,-1 0 0 0 0,1 1 0 0 0,-1-1 0 0 0,1 0 0 0 0,-1 0 0 0 0,0 0 0 0 0,1 0 0 0 0,-1 0 0 0 0,0 1 0 0 0,1-1 0 0 0,-1 0 0 0 0,0 0 0 0 0,1-1 0 0 0,-1 1 0 0 0,1 0-1 0 0,-1 0 1 0 0,0 0 0 0 0,1 0 0 0 0,-1 0 0 0 0,0-1 0 0 0,1 1 0 0 0,-1 0 0 0 0,1-1 0 0 0,-1 1 0 0 0,1 0 0 0 0,-1-1 0 0 0,1 1 0 0 0,-1 0 0 0 0,1-1 0 0 0,-1 1 0 0 0,1-1 0 0 0,0 1 0 0 0,-1-1 0 0 0,1 1 0 0 0,-1-1 0 0 0,1 0 0 0 0,0 1 0 0 0,0-1 0 0 0,-1 1-1 0 0,1-1 1 0 0,0 0 0 0 0,0 1 0 0 0,0-2 0 0 0,0 0-12 0 0,0-1-1 0 0,0 1 0 0 0,0 0 0 0 0,0-1 1 0 0,1 1-1 0 0,-1 0 0 0 0,1 0 0 0 0,0 0 1 0 0,0-1-1 0 0,0 1 0 0 0,0 0 0 0 0,0 0 1 0 0,0 0-1 0 0,0 0 0 0 0,2-2 0 0 0,27-29-229 0 0,-22 25 200 0 0,16-19-159 0 0,-2 2-85 0 0,2 1 0 0 0,37-31 0 0 0,-57 53 249 0 0,0-1 0 0 0,0 1 0 0 0,0 0 0 0 0,0 0 0 0 0,1 0 0 0 0,-1 0 0 0 0,1 1 0 0 0,-1 0 0 0 0,1 0 0 0 0,-1 0 0 0 0,1 0 0 0 0,0 1 0 0 0,5 0 0 0 0,-7 0 25 0 0,0 0 1 0 0,0 1 0 0 0,0-1-1 0 0,0 1 1 0 0,0 0 0 0 0,0-1 0 0 0,0 1-1 0 0,0 1 1 0 0,0-1 0 0 0,0 0-1 0 0,-1 1 1 0 0,1-1 0 0 0,-1 1-1 0 0,1 0 1 0 0,-1 0 0 0 0,1 0-1 0 0,-1 0 1 0 0,0 1 0 0 0,0-1 0 0 0,0 0-1 0 0,1 3 1 0 0,2 4-21 0 0,0 1-1 0 0,-1-1 1 0 0,0 1 0 0 0,0-1 0 0 0,2 14 0 0 0,6 51 197 0 0,-9-51-1008 0 0,0-1 1 0 0,11 33-1 0 0,-3-31-2907 0 0,-5-12 1219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8.7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29 538 512 0 0,'0'1'172'0'0,"-1"-1"-1"0"0,1 1 1 0 0,0 0-1 0 0,0-1 1 0 0,-1 1-1 0 0,1-1 1 0 0,0 1-1 0 0,-1-1 1 0 0,1 1-1 0 0,-1-1 1 0 0,1 1-1 0 0,0-1 1 0 0,-1 1-1 0 0,1-1 1 0 0,-1 0-1 0 0,1 1 1 0 0,-1-1-1 0 0,1 0 1 0 0,-1 1-1 0 0,0-1 1 0 0,1 0-1 0 0,-1 0 1 0 0,1 1-1 0 0,-1-1 1 0 0,0 0-1 0 0,1 0 1 0 0,-1 0-1 0 0,1 0 1 0 0,-2 0-1 0 0,1 0 24 0 0,0 0-1 0 0,1 0 1 0 0,-1 0-1 0 0,0 1 0 0 0,0-1 1 0 0,1 0-1 0 0,-1 0 1 0 0,0 1-1 0 0,0-1 0 0 0,1 0 1 0 0,-1 1-1 0 0,0-1 1 0 0,1 1-1 0 0,-1-1 0 0 0,1 1 1 0 0,-1-1-1 0 0,-1 2 1 0 0,2-2-156 0 0,0 1 1 0 0,0 0-1 0 0,1-1 0 0 0,-1 1 1 0 0,0-1-1 0 0,0 1 1 0 0,0 0-1 0 0,0-1 1 0 0,1 1-1 0 0,-1-1 0 0 0,0 1 1 0 0,1-1-1 0 0,-1 1 1 0 0,0-1-1 0 0,1 1 1 0 0,-1-1-1 0 0,1 1 0 0 0,-1-1 1 0 0,1 1-1 0 0,-1-1 1 0 0,1 0-1 0 0,-1 1 1 0 0,1-1-1 0 0,0 1 1 0 0,14 9 2041 0 0,-11-8-1615 0 0,1 0 0 0 0,-1 0 0 0 0,1-1 0 0 0,-1 1 0 0 0,1-1 0 0 0,0 0 0 0 0,-1 0 0 0 0,1-1 0 0 0,0 1 1 0 0,-1-1-1 0 0,1 0 0 0 0,6-1 0 0 0,-5 0-350 0 0,0 0 0 0 0,0 0 1 0 0,1 0-1 0 0,-1-1 0 0 0,0 0 1 0 0,0 0-1 0 0,-1-1 0 0 0,10-5 0 0 0,3-4-14 0 0,-1-1-1 0 0,0 0 0 0 0,-1-1 0 0 0,-1-1 0 0 0,0-1 0 0 0,17-24 1 0 0,-23 29-3 0 0,-2-1 1 0 0,1-1 0 0 0,-2 1-1 0 0,1-1 1 0 0,-2 0 0 0 0,0 0-1 0 0,0-1 1 0 0,-1 1 0 0 0,-1-1-1 0 0,3-24 1 0 0,-5 3 176 0 0,-1 1 1 0 0,-1-1 0 0 0,-2 0-1 0 0,-2 1 1 0 0,-1-1 0 0 0,-11-35-1 0 0,17 70-269 0 0,0 0 1 0 0,0 0-1 0 0,1 0 0 0 0,-1 0 0 0 0,0 0 1 0 0,0 0-1 0 0,0 0 0 0 0,0 0 0 0 0,0 0 1 0 0,0 0-1 0 0,0 0 0 0 0,0 0 0 0 0,0 0 0 0 0,0 0 1 0 0,0 0-1 0 0,0 0 0 0 0,1 0 0 0 0,-1 0 1 0 0,0 0-1 0 0,0 0 0 0 0,0 0 0 0 0,0 0 0 0 0,0 0 1 0 0,0 0-1 0 0,0 0 0 0 0,0 0 0 0 0,0 0 1 0 0,0 0-1 0 0,0 0 0 0 0,0 0 0 0 0,0-1 0 0 0,0 1 1 0 0,0 0-1 0 0,0 0 0 0 0,0 0 0 0 0,0 0 1 0 0,0 0-1 0 0,0 0 0 0 0,0 0 0 0 0,0 0 0 0 0,0 0 1 0 0,0 0-1 0 0,0 0 0 0 0,0 0 0 0 0,0-1 1 0 0,0 1-1 0 0,0 0 0 0 0,0 0 0 0 0,0 0 0 0 0,0 0 1 0 0,0 0-1 0 0,0 0 0 0 0,9 9 187 0 0,9 16-52 0 0,-2 7 31 0 0,-1 2 0 0 0,-2-1-1 0 0,9 38 1 0 0,-10-30-38 0 0,5 21 102 0 0,-3 1-1 0 0,10 100 1 0 0,8 104 232 0 0,0-113-290 0 0,-20-105-123 0 0,10 76 1 0 0,-23-110-37 0 0,1-15-21 0 0,-1 0 1 0 0,1 1-1 0 0,0-1 0 0 0,0 0 1 0 0,0 0-1 0 0,0 0 0 0 0,0 0 1 0 0,0 0-1 0 0,0 1 0 0 0,-1-1 1 0 0,1 0-1 0 0,0 0 0 0 0,0 0 1 0 0,0 0-1 0 0,0 0 0 0 0,-1 0 1 0 0,1 0-1 0 0,0 0 0 0 0,0 0 0 0 0,0 0 1 0 0,0 0-1 0 0,-1 0 0 0 0,1 0 1 0 0,0 0-1 0 0,0 0 0 0 0,0 0 1 0 0,0 0-1 0 0,-1 0 0 0 0,1 0 1 0 0,0 0-1 0 0,0 0 0 0 0,0 0 1 0 0,0 0-1 0 0,-1 0 0 0 0,1 0 1 0 0,0 0-1 0 0,0 0 0 0 0,-3-2-10 0 0,0 0-1 0 0,1 0 0 0 0,-1 0 1 0 0,1-1-1 0 0,-4-3 0 0 0,0-1 18 0 0,1 2-23 0 0,0 0 0 0 0,0 0 0 0 0,0 1 0 0 0,-1 0 0 0 0,0 0 0 0 0,0 0 0 0 0,0 0 1 0 0,0 1-1 0 0,0 0 0 0 0,-1 1 0 0 0,0-1 0 0 0,1 1 0 0 0,-1 0 0 0 0,0 1 0 0 0,0 0 0 0 0,0 0 0 0 0,0 0 0 0 0,0 1 0 0 0,0 0 0 0 0,0 0 0 0 0,0 1 0 0 0,0 0 0 0 0,0 0 0 0 0,-7 3 0 0 0,-3 0-59 0 0,-12 3 30 0 0,0 1-1 0 0,1 2 1 0 0,-45 20 0 0 0,59-20 51 0 0,13-10 5 0 0,1 1 1 0 0,-1-1-1 0 0,0 1 1 0 0,1-1-1 0 0,-1 1 1 0 0,1-1-1 0 0,-1 1 0 0 0,1-1 1 0 0,-1 1-1 0 0,1 0 1 0 0,-1-1-1 0 0,1 1 1 0 0,0 0-1 0 0,-1-1 1 0 0,1 1-1 0 0,0 0 1 0 0,-1 1-1 0 0,3-2 0 0 0,0 1 0 0 0,1-1-1 0 0,-1 1 1 0 0,0-1 0 0 0,0 0 0 0 0,1 0 0 0 0,-1 0-1 0 0,0 0 1 0 0,3-1 0 0 0,-3 1 19 0 0,178-26 102 0 0,-23 2-147 0 0,-79 16-3 0 0,131-7-208 0 0,-199 13-1857 0 0,-20 0-4199 0 0,5 1 4272 0 0,-1-2-1873 0 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4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1 512 0 0,'-7'2'2818'0'0,"0"-1"-1"0"0,0 2 0 0 0,-13 5 1 0 0,16-6-2242 0 0,1 0-1 0 0,0 0 1 0 0,0 1-1 0 0,0-1 1 0 0,-4 6-1 0 0,-116 132 4340 0 0,0 12-2394 0 0,105-125-2054 0 0,0 1 1 0 0,2 1 0 0 0,-23 57-1 0 0,32-69-351 0 0,1 0 1 0 0,1 0-1 0 0,1 0 0 0 0,1 1 0 0 0,-3 32 1 0 0,6-43-118 0 0,0-1 1 0 0,0 1 0 0 0,1-1 0 0 0,0 1-1 0 0,1-1 1 0 0,-1 1 0 0 0,1-1-1 0 0,0 1 1 0 0,1-1 0 0 0,-1 0 0 0 0,1 0-1 0 0,0 0 1 0 0,1-1 0 0 0,-1 1 0 0 0,1-1-1 0 0,1 0 1 0 0,-1 0 0 0 0,9 8-1 0 0,0-2-128 0 0,1-2 0 0 0,0 1 0 0 0,1-2 0 0 0,0 0 0 0 0,21 9 0 0 0,-5-6-2000 0 0,59 15-1 0 0,-47-19-1489 0 0,-5-4 1105 0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5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58 728 0 0,'-3'-2'942'0'0,"1"0"-1"0"0,-1-1 1 0 0,1 0 0 0 0,0 0-1 0 0,-1 0 1 0 0,1 0-1 0 0,-2-4 1 0 0,2 4 91 0 0,0-1 0 0 0,0 1 1 0 0,0 0-1 0 0,-1 0 0 0 0,-4-5 0 0 0,6 7-854 0 0,0 0-1 0 0,1 1 0 0 0,-1-1 0 0 0,0 1 0 0 0,0-1 0 0 0,0 1 0 0 0,0-1 0 0 0,0 1 1 0 0,0-1-1 0 0,1 1 0 0 0,-1 0 0 0 0,0 0 0 0 0,0-1 0 0 0,0 1 0 0 0,0 0 1 0 0,0 0-1 0 0,0 0 0 0 0,0 0 0 0 0,0 0 0 0 0,0 0 0 0 0,0 0 0 0 0,-2 1 1 0 0,2 0-12 0 0,-1-1 1 0 0,0 1-1 0 0,1 0 1 0 0,-1 0-1 0 0,0 0 1 0 0,1 0 0 0 0,-1 1-1 0 0,1-1 1 0 0,0 0-1 0 0,-1 1 1 0 0,0 1 0 0 0,-2 3 102 0 0,-1 0 1 0 0,2 0 0 0 0,-1 1-1 0 0,-4 12 1 0 0,2-4-25 0 0,2 0-1 0 0,-1-1 1 0 0,2 1-1 0 0,0 1 1 0 0,1-1 0 0 0,0 24-1 0 0,2-32-190 0 0,0 0-1 0 0,1 0 1 0 0,0 0-1 0 0,0 0 1 0 0,1 0 0 0 0,0-1-1 0 0,0 1 1 0 0,0 0-1 0 0,1-1 1 0 0,0 1 0 0 0,0-1-1 0 0,1 0 1 0 0,-1 0-1 0 0,1 0 1 0 0,1-1 0 0 0,7 9-1 0 0,-7-10-84 0 0,0 0 0 0 0,1 0 0 0 0,-1-1 0 0 0,1 0 0 0 0,0 0 0 0 0,0 0 0 0 0,0 0 0 0 0,0-1 0 0 0,0 0 0 0 0,1 0 0 0 0,-1-1 0 0 0,0 0 0 0 0,1 0 0 0 0,-1-1 1 0 0,1 1-1 0 0,0-1 0 0 0,-1-1 0 0 0,1 1 0 0 0,-1-1 0 0 0,1 0 0 0 0,-1-1 0 0 0,0 0 0 0 0,8-2 0 0 0,-8 2-56 0 0,-1 0 0 0 0,0-1 0 0 0,1 1 0 0 0,-1-1 0 0 0,0 0 0 0 0,0-1 0 0 0,-1 1 0 0 0,1-1 0 0 0,-1 0 0 0 0,0 0 0 0 0,0 0 0 0 0,0 0 0 0 0,0-1 0 0 0,-1 0 0 0 0,0 1 0 0 0,0-1 0 0 0,0-1 0 0 0,0 1 0 0 0,-1 0 0 0 0,0-1 0 0 0,0 1 0 0 0,-1-1 0 0 0,1 1 0 0 0,-1-1 1 0 0,0 0-1 0 0,0-8 0 0 0,-2-9-128 0 0,0-1 0 0 0,-5-23 0 0 0,4 37 163 0 0,0-1 0 0 0,-1 1 0 0 0,0 0 1 0 0,-1 0-1 0 0,0 0 0 0 0,-10-17 0 0 0,13 25 51 0 0,-1 0-1 0 0,1 0 1 0 0,-1 1 0 0 0,1-1-1 0 0,-1 0 1 0 0,0 1-1 0 0,0 0 1 0 0,1-1 0 0 0,-1 1-1 0 0,0 0 1 0 0,0 0 0 0 0,-1 0-1 0 0,1 0 1 0 0,0 0-1 0 0,0 0 1 0 0,0 1 0 0 0,-1-1-1 0 0,1 1 1 0 0,0 0-1 0 0,0-1 1 0 0,-1 1 0 0 0,1 0-1 0 0,0 1 1 0 0,-1-1 0 0 0,1 0-1 0 0,0 0 1 0 0,-1 1-1 0 0,-3 1 1 0 0,0 0 32 0 0,-1 0 0 0 0,1 1 0 0 0,0 0 0 0 0,0 0 0 0 0,0 1 0 0 0,0-1 0 0 0,1 1 0 0 0,-10 8 0 0 0,7-3 30 0 0,-1 1-1 0 0,1 0 0 0 0,0 1 0 0 0,1-1 0 0 0,0 1 1 0 0,-5 13-1 0 0,-2 7 235 0 0,-10 35 1 0 0,22-59-264 0 0,0 1 1 0 0,0-1-1 0 0,1 0 0 0 0,0 1 1 0 0,0-1-1 0 0,1 0 0 0 0,0 1 1 0 0,0-1-1 0 0,1 1 0 0 0,0-1 1 0 0,2 11-1 0 0,-2-15-35 0 0,0 0 0 0 0,0 0-1 0 0,0 0 1 0 0,1-1 0 0 0,-1 1 0 0 0,1 0-1 0 0,-1-1 1 0 0,1 1 0 0 0,0-1 0 0 0,0 1 0 0 0,0-1-1 0 0,0 0 1 0 0,0 0 0 0 0,1 0 0 0 0,-1 0-1 0 0,1 0 1 0 0,0 0 0 0 0,-1-1 0 0 0,1 1 0 0 0,0-1-1 0 0,0 0 1 0 0,0 0 0 0 0,0 0 0 0 0,0 0-1 0 0,0 0 1 0 0,0-1 0 0 0,0 0 0 0 0,0 1 0 0 0,5-1-1 0 0,-5-1 1 0 0,1 1 1 0 0,-1-1-1 0 0,0 1 0 0 0,-1-1 0 0 0,1 0 0 0 0,0-1 0 0 0,0 1 0 0 0,0 0 0 0 0,0-1 0 0 0,-1 1 0 0 0,3-3 0 0 0,29-23-40 0 0,-27 21-1 0 0,2-2 63 0 0,1 0 0 0 0,-1-1 0 0 0,-1 0 0 0 0,1 0 0 0 0,-2 0 0 0 0,1-1 0 0 0,-1-1 0 0 0,-1 1 0 0 0,11-23 0 0 0,-11 14 31 0 0,-1 0 0 0 0,4-25 0 0 0,-6 27 137 0 0,1 0-1 0 0,0 0 1 0 0,10-24-1 0 0,-14 41-172 0 0,0-1 0 0 0,0 1 0 0 0,0-1 0 0 0,0 1 0 0 0,0 0 0 0 0,1-1 0 0 0,-1 1 0 0 0,0-1 0 0 0,0 1 0 0 0,0-1 0 0 0,1 1 0 0 0,-1 0-1 0 0,0-1 1 0 0,1 1 0 0 0,-1 0 0 0 0,0-1 0 0 0,1 1 0 0 0,-1 0 0 0 0,0-1 0 0 0,1 1 0 0 0,-1 0 0 0 0,0 0 0 0 0,1-1 0 0 0,-1 1 0 0 0,1 0 0 0 0,-1 0 0 0 0,1 0 0 0 0,-1 0-1 0 0,1-1 1 0 0,-1 1 0 0 0,1 0 0 0 0,-1 0 0 0 0,0 0 0 0 0,1 0 0 0 0,-1 0 0 0 0,1 0 0 0 0,-1 0 0 0 0,1 1 0 0 0,-1-1 0 0 0,1 0 0 0 0,-1 0 0 0 0,1 0 0 0 0,-1 0 0 0 0,1 0-1 0 0,-1 1 1 0 0,0-1 0 0 0,1 0 0 0 0,-1 0 0 0 0,0 1 0 0 0,1 0 0 0 0,1 0 5 0 0,-1 0-1 0 0,0 0 1 0 0,0 1 0 0 0,0-1-1 0 0,0 1 1 0 0,0-1 0 0 0,0 1-1 0 0,-1 0 1 0 0,1-1 0 0 0,-1 1-1 0 0,1-1 1 0 0,0 4 0 0 0,7 64 65 0 0,6 46-2 0 0,36 216 97 0 0,-45-306-125 0 0,2-1 1 0 0,17 41-1 0 0,-14-42-34 0 0,-2 2 0 0 0,10 40-1 0 0,-16-57-12 0 0,-1 1 0 0 0,0-1 0 0 0,-1 0 0 0 0,0 0 0 0 0,0 0 0 0 0,-1 1-1 0 0,0-1 1 0 0,-1 0 0 0 0,1 0 0 0 0,-1 0 0 0 0,-1 0 0 0 0,-4 10 0 0 0,5-14 2 0 0,-1-1 1 0 0,1 1 0 0 0,-1-1-1 0 0,1 0 1 0 0,-1 0 0 0 0,0 0-1 0 0,0 0 1 0 0,0-1 0 0 0,0 1-1 0 0,-1-1 1 0 0,1 0 0 0 0,-1 0-1 0 0,1 0 1 0 0,-1 0 0 0 0,0 0-1 0 0,-4 0 1 0 0,-6 2 23 0 0,1 0 0 0 0,-1-1 0 0 0,-19 1 0 0 0,21-3-12 0 0,1 0 0 0 0,-1-1 1 0 0,1-1-1 0 0,-1 0 0 0 0,0 0 0 0 0,1-1 1 0 0,0-1-1 0 0,-1 0 0 0 0,1 0 0 0 0,0-1 0 0 0,0-1 1 0 0,1 0-1 0 0,-14-8 0 0 0,15 7 22 0 0,1 0-1 0 0,1 0 1 0 0,-1-1 0 0 0,1 1-1 0 0,0-2 1 0 0,1 1 0 0 0,-1-1 0 0 0,1 0-1 0 0,1 0 1 0 0,0-1 0 0 0,0 0-1 0 0,1 0 1 0 0,0 0 0 0 0,0 0-1 0 0,1-1 1 0 0,-2-9 0 0 0,3 8-30 0 0,0 1 1 0 0,1-1 0 0 0,0 0-1 0 0,1 0 1 0 0,0 1 0 0 0,0-1-1 0 0,2 0 1 0 0,-1 1 0 0 0,1-1-1 0 0,1 1 1 0 0,0-1 0 0 0,5-11-1 0 0,-5 14-26 0 0,1 1 1 0 0,0-1-1 0 0,1 0 0 0 0,-1 1 0 0 0,1 0 0 0 0,1 0 0 0 0,0 1 1 0 0,0 0-1 0 0,0 0 0 0 0,0 0 0 0 0,1 0 0 0 0,0 1 0 0 0,0 0 1 0 0,1 1-1 0 0,11-6 0 0 0,6 0-401 0 0,0 1 0 0 0,0 1 0 0 0,51-8-1 0 0,28 6-6244 0 0,-86 10 4417 0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3:45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 3481 0 0,'0'-1'302'0'0,"2"-1"997"0"0,-1 0 0 0 0,1 0 0 0 0,-1 0 0 0 0,0 0 0 0 0,1 0 0 0 0,-1 0 0 0 0,0-1 0 0 0,-1 1 0 0 0,2-5 0 0 0,-2 7-1264 0 0,0 0-1 0 0,0 0 1 0 0,0 0 0 0 0,0 0 0 0 0,0-1-1 0 0,0 1 1 0 0,1 0 0 0 0,-1 0 0 0 0,0 0 0 0 0,0 0-1 0 0,0 0 1 0 0,0-1 0 0 0,0 1 0 0 0,0 0-1 0 0,0 0 1 0 0,0 0 0 0 0,1 0 0 0 0,-1 0-1 0 0,0 0 1 0 0,0 0 0 0 0,0 0 0 0 0,0 0-1 0 0,0-1 1 0 0,1 1 0 0 0,-1 0 0 0 0,0 0-1 0 0,0 0 1 0 0,0 0 0 0 0,0 0 0 0 0,0 0-1 0 0,1 0 1 0 0,-1 0 0 0 0,0 0 0 0 0,0 0-1 0 0,0 0 1 0 0,0 0 0 0 0,1 0 0 0 0,-1 0 0 0 0,0 0-1 0 0,0 0 1 0 0,0 1 0 0 0,0-1 0 0 0,0 0-1 0 0,1 0 1 0 0,-1 0 0 0 0,0 0 0 0 0,0 0-1 0 0,0 0 1 0 0,0 0 0 0 0,0 0 0 0 0,1 1-1 0 0,7 5 475 0 0,-6-5-350 0 0,26 23 857 0 0,-1 2 0 0 0,32 37 0 0 0,41 67 418 0 0,-80-102-1305 0 0,-2 1-1 0 0,-1 0 0 0 0,-1 2 0 0 0,-1 0 0 0 0,-2 0 0 0 0,-1 1 1 0 0,-1 1-1 0 0,-2 0 0 0 0,7 54 0 0 0,-2 58 225 0 0,4 35 366 0 0,-9-119-611 0 0,-3 0-1 0 0,-2-1 1 0 0,-3 2-1 0 0,-8 62 1 0 0,6-111-232 0 0,-1 0 1 0 0,-1 0-1 0 0,0-1 1 0 0,-1 0-1 0 0,0 0 1 0 0,-1 0-1 0 0,0 0 1 0 0,-1 0-1 0 0,0-1 1 0 0,-10 13-1 0 0,8-14-929 0 0,-1 1 0 0 0,-1-1-1 0 0,1 0 1 0 0,-2-1-1 0 0,-18 13 1 0 0,4-5-1959 0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00.0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479 233 512 0 0,'3'-10'729'0'0,"-1"0"0"0"0,0 0 1 0 0,0 0-1 0 0,-1 0 0 0 0,-1 0 0 0 0,0-1 0 0 0,0 1 0 0 0,-1 0 1 0 0,-2-12-1 0 0,2 14-271 0 0,-1 1 0 0 0,0-1 1 0 0,0 1-1 0 0,-1-1 0 0 0,0 1 1 0 0,0 0-1 0 0,-1 0 0 0 0,0 0 0 0 0,0 0 1 0 0,-1 1-1 0 0,1-1 0 0 0,-9-7 1 0 0,10 12-295 0 0,1 0 1 0 0,-1 0 0 0 0,1 0 0 0 0,-1 0 0 0 0,0 1 0 0 0,0-1 0 0 0,0 1-1 0 0,0 0 1 0 0,0 0 0 0 0,0 0 0 0 0,0 0 0 0 0,-6 0 0 0 0,3 0-21 0 0,0 1 0 0 0,0 0 0 0 0,0 1 1 0 0,0 0-1 0 0,0-1 0 0 0,-8 4 0 0 0,-3 1 30 0 0,0 2-1 0 0,0 0 0 0 0,-24 14 1 0 0,20-8-28 0 0,1 1-1 0 0,0 0 1 0 0,1 1 0 0 0,1 2 0 0 0,0-1-1 0 0,1 2 1 0 0,1 0 0 0 0,1 2 0 0 0,0-1 0 0 0,2 2-1 0 0,0-1 1 0 0,-16 38 0 0 0,26-50-106 0 0,0 0 0 0 0,1 0 1 0 0,0 0-1 0 0,0 1 0 0 0,1-1 1 0 0,0 0-1 0 0,0 1 0 0 0,1-1 0 0 0,0 0 1 0 0,0 1-1 0 0,1-1 0 0 0,3 15 1 0 0,-2-17-23 0 0,0 0 1 0 0,1 0 0 0 0,0 1 0 0 0,0-1 0 0 0,0-1 0 0 0,0 1 0 0 0,1 0-1 0 0,0-1 1 0 0,0 0 0 0 0,0 0 0 0 0,1 0 0 0 0,0 0 0 0 0,0-1-1 0 0,0 0 1 0 0,0 0 0 0 0,9 4 0 0 0,4 2-16 0 0,0-2 0 0 0,1 0 0 0 0,0-1 0 0 0,1-1 0 0 0,22 4 1 0 0,102 11-115 0 0,-104-18-152 0 0,1-2 0 0 0,0-2 0 0 0,42-5 0 0 0,51-20-5445 0 0,-100 18 1530 0 0,-1-1-842 0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01.8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39 512 0 0,'-5'-5'326'0'0,"5"4"-139"0"0,-1-1 1 0 0,0 1-1 0 0,0 0 1 0 0,0 0 0 0 0,0 1-1 0 0,0-1 1 0 0,0 0-1 0 0,-1 0 1 0 0,1 0-1 0 0,0 1 1 0 0,0-1-1 0 0,0 0 1 0 0,-1 1-1 0 0,1 0 1 0 0,0-1-1 0 0,-1 1 1 0 0,1 0 0 0 0,0-1-1 0 0,-1 1 1 0 0,1 0-1 0 0,-2 0 1 0 0,-1 0 215 0 0,0 0 0 0 0,-1 1 0 0 0,1-1 1 0 0,0 1-1 0 0,0 0 0 0 0,0 0 0 0 0,0 0 1 0 0,1 1-1 0 0,-1-1 0 0 0,0 1 0 0 0,1 0 1 0 0,-1 0-1 0 0,1 0 0 0 0,-5 4 0 0 0,4-2-146 0 0,-1 1-1 0 0,1 0 1 0 0,-1-1 0 0 0,1 2-1 0 0,1-1 1 0 0,-1 0 0 0 0,1 1-1 0 0,-4 8 1 0 0,2-1-92 0 0,1 0 1 0 0,0 0-1 0 0,0 1 0 0 0,1 0 1 0 0,1-1-1 0 0,1 1 0 0 0,-1 26 0 0 0,3-32-117 0 0,-1 0 0 0 0,1 0 0 0 0,1 0 0 0 0,-1 0 0 0 0,1-1-1 0 0,0 1 1 0 0,1 0 0 0 0,0-1 0 0 0,0 0 0 0 0,1 1 0 0 0,0-1-1 0 0,0-1 1 0 0,7 9 0 0 0,-6-9-33 0 0,-1-2 0 0 0,1 1 0 0 0,0-1 1 0 0,1 1-1 0 0,-1-1 0 0 0,1-1 0 0 0,0 1 0 0 0,0-1 0 0 0,0 0 1 0 0,0-1-1 0 0,0 1 0 0 0,1-1 0 0 0,-1 0 0 0 0,1-1 0 0 0,13 2 1 0 0,-8-2-9 0 0,1-1 0 0 0,0 0-1 0 0,-1-1 1 0 0,1 0 0 0 0,-1-1 0 0 0,18-4 0 0 0,-24 4-7 0 0,0 0 1 0 0,0 0-1 0 0,0 0 0 0 0,0-1 0 0 0,0 0 1 0 0,-1 0-1 0 0,1 0 0 0 0,-1-1 0 0 0,0 0 0 0 0,0 0 1 0 0,0 0-1 0 0,-1 0 0 0 0,1-1 0 0 0,5-8 1 0 0,-8 8-4 0 0,0 1 1 0 0,0-1 0 0 0,0 0-1 0 0,0 0 1 0 0,-1 0 0 0 0,0 0-1 0 0,0 0 1 0 0,0-1 0 0 0,-1 1-1 0 0,0 0 1 0 0,0 0 0 0 0,0 0-1 0 0,-1-1 1 0 0,1 1 0 0 0,-1 0-1 0 0,0 0 1 0 0,-1 0 0 0 0,1 0-1 0 0,-3-5 1 0 0,-2-3 5 0 0,1 1 0 0 0,-2 0 1 0 0,0 0-1 0 0,0 0 0 0 0,-1 1 0 0 0,-10-12 1 0 0,12 16-1 0 0,-1 1 0 0 0,1-1 0 0 0,-1 1 0 0 0,-1 1 0 0 0,1-1 1 0 0,-1 1-1 0 0,0 0 0 0 0,0 1 0 0 0,-1 0 0 0 0,1 0 0 0 0,-11-2 1 0 0,14 5 4 0 0,0-1 1 0 0,0 1-1 0 0,0 1 1 0 0,0-1 0 0 0,-1 1-1 0 0,1 0 1 0 0,0 0 0 0 0,0 0-1 0 0,0 1 1 0 0,0-1 0 0 0,0 1-1 0 0,-1 1 1 0 0,2-1 0 0 0,-1 1-1 0 0,0 0 1 0 0,0 0-1 0 0,0 0 1 0 0,1 0 0 0 0,-1 1-1 0 0,1 0 1 0 0,-6 5 0 0 0,9-7-12 0 0,-1 0 0 0 0,1 0 0 0 0,0 0 0 0 0,0 0 0 0 0,1 0 0 0 0,-1 0 0 0 0,0 0 1 0 0,0 0-1 0 0,0 1 0 0 0,1-1 0 0 0,-1 0 0 0 0,1 0 0 0 0,-1 1 0 0 0,1-1 0 0 0,-1 0 0 0 0,1 1 0 0 0,0-1 1 0 0,-1 2-1 0 0,2-2 0 0 0,-1 0 1 0 0,0 0-1 0 0,0 1 1 0 0,1-1-1 0 0,-1 0 1 0 0,0 0-1 0 0,1 0 1 0 0,-1 0-1 0 0,1 0 1 0 0,-1 0-1 0 0,1 0 1 0 0,0 0-1 0 0,0 0 1 0 0,-1 0-1 0 0,1 0 1 0 0,0-1-1 0 0,1 2 1 0 0,1 1 5 0 0,1-1 0 0 0,-1 0 0 0 0,1 0 0 0 0,0 0 0 0 0,-1 0 0 0 0,1-1 0 0 0,0 1 0 0 0,0-1 0 0 0,0 0 0 0 0,6 1 0 0 0,6-1-10 0 0,-1-1 1 0 0,1 0-1 0 0,27-4 1 0 0,47-14-55 0 0,-41 7 108 0 0,60-19-73 0 0,-58 15 29 0 0,-50 14 5 0 0,1 1-1 0 0,-1-1 0 0 0,0 1 1 0 0,1 0-1 0 0,-1-1 0 0 0,1 1 1 0 0,-1 0-1 0 0,1 0 0 0 0,-1 0 1 0 0,1 0-1 0 0,-1 0 0 0 0,0 0 1 0 0,1 0-1 0 0,-1 1 0 0 0,1-1 1 0 0,-1 1-1 0 0,3 0 1 0 0,-3 0 1 0 0,0 0 1 0 0,0 0 0 0 0,-1 0 0 0 0,1 0 0 0 0,0 0 0 0 0,0 1 0 0 0,-1-1 0 0 0,1 0 0 0 0,-1 0 0 0 0,1 0 0 0 0,-1 1 0 0 0,0-1 0 0 0,1 0 0 0 0,-1 1-1 0 0,0-1 1 0 0,0 0 0 0 0,0 1 0 0 0,0-1 0 0 0,0 2 0 0 0,-1 18 257 0 0,-5 27-1 0 0,2-26-88 0 0,0 32 1 0 0,4-48-157 0 0,0 0 0 0 0,0 0 1 0 0,1 0-1 0 0,0 0 0 0 0,0 0 1 0 0,1 0-1 0 0,0 0 0 0 0,0-1 0 0 0,0 1 1 0 0,3 6-1 0 0,-3-9-7 0 0,0 0-1 0 0,0 0 1 0 0,1 0-1 0 0,-1-1 1 0 0,1 1 0 0 0,-1 0-1 0 0,1-1 1 0 0,0 0 0 0 0,0 0-1 0 0,0 0 1 0 0,0 0-1 0 0,0 0 1 0 0,4 1 0 0 0,-2-1-13 0 0,1 0 1 0 0,-1 0-1 0 0,1-1 0 0 0,-1 0 1 0 0,1 0-1 0 0,0-1 1 0 0,9 0-1 0 0,0-1-16 0 0,0-1-1 0 0,1-1 1 0 0,-1 0-1 0 0,-1-1 1 0 0,19-7-1 0 0,-21 7 7 0 0,0-1 1 0 0,14-8-1 0 0,-22 11 8 0 0,0-1 1 0 0,-1 1-1 0 0,0-1 1 0 0,0 1-1 0 0,0-1 1 0 0,0 0-1 0 0,0 0 1 0 0,0 0-1 0 0,-1-1 1 0 0,1 1-1 0 0,1-5 1 0 0,-3 7-4 0 0,-1 0-1 0 0,1-1 1 0 0,-1 1-1 0 0,1 0 1 0 0,-1-1-1 0 0,0 1 1 0 0,0-1-1 0 0,0 1 1 0 0,0 0-1 0 0,0-1 1 0 0,0 1-1 0 0,0-1 1 0 0,0 1-1 0 0,0-1 1 0 0,-1 1-1 0 0,1 0 1 0 0,-1-1-1 0 0,1 1 1 0 0,-1 0 0 0 0,1-1-1 0 0,-1 1 1 0 0,0 0-1 0 0,1 0 1 0 0,-1-1-1 0 0,0 1 1 0 0,0 0-1 0 0,0 0 1 0 0,0 0-1 0 0,0 0 1 0 0,-2-1-1 0 0,-3-3 16 0 0,-1 0-1 0 0,0 1 0 0 0,-14-8 0 0 0,14 8 15 0 0,-15-7-77 0 0,-47-24 100 0 0,69 35-51 0 0,0 0-1 0 0,0 0 1 0 0,-1 0-1 0 0,1 0 1 0 0,0 0 0 0 0,0 0-1 0 0,0 0 1 0 0,-1 0-1 0 0,1 0 1 0 0,0 0-1 0 0,0 0 1 0 0,0-1-1 0 0,-1 1 1 0 0,1 0-1 0 0,0 0 1 0 0,0 0-1 0 0,0 0 1 0 0,0 0-1 0 0,-1 0 1 0 0,1 0 0 0 0,0-1-1 0 0,0 1 1 0 0,0 0-1 0 0,0 0 1 0 0,0 0-1 0 0,0 0 1 0 0,-1-1-1 0 0,1 1 1 0 0,0 0-1 0 0,0 0 1 0 0,0 0-1 0 0,0-1 1 0 0,0 1-1 0 0,0 0 1 0 0,0 0 0 0 0,0-1-1 0 0,8-2-54 0 0,16 1 5 0 0,-22 2 47 0 0,138-17-75 0 0,-65 6 180 0 0,-65 10-140 0 0,0-1 44 0 0,-1 1 0 0 0,1 1 0 0 0,16 0-1 0 0,-22 0-7 0 0,-1 1-1 0 0,0 0 1 0 0,1 0-1 0 0,-1 0 1 0 0,0 0-1 0 0,1 0 1 0 0,-1 1-1 0 0,0 0 1 0 0,0-1-1 0 0,0 1 1 0 0,0 0-1 0 0,0 0 0 0 0,4 5 1 0 0,-4-4 7 0 0,-1-1 0 0 0,1 0 0 0 0,-1 0 0 0 0,1 0-1 0 0,0 0 1 0 0,0 0 0 0 0,0-1 0 0 0,0 1 0 0 0,1-1 0 0 0,-1 0 0 0 0,0 0 0 0 0,1 0 0 0 0,-1 0 0 0 0,0 0-1 0 0,1-1 1 0 0,-1 0 0 0 0,1 0 0 0 0,-1 0 0 0 0,0 0 0 0 0,1 0 0 0 0,-1-1 0 0 0,1 1 0 0 0,-1-1 0 0 0,0 0-1 0 0,1 0 1 0 0,-1 0 0 0 0,0 0 0 0 0,3-3 0 0 0,3 0 12 0 0,0-2 0 0 0,0 1 0 0 0,-1-1 0 0 0,0-1 0 0 0,0 1 0 0 0,0-1 0 0 0,-1-1 0 0 0,7-9 0 0 0,-12 15-11 0 0,0-1-1 0 0,0 1 1 0 0,-1-1 0 0 0,1 0 0 0 0,-1 0 0 0 0,0 1 0 0 0,1-1 0 0 0,-1 0 0 0 0,-1 0-1 0 0,1 0 1 0 0,0 0 0 0 0,-1-1 0 0 0,0 1 0 0 0,1 0 0 0 0,-1 0 0 0 0,-1 0 0 0 0,1-5-1 0 0,-1 6 0 0 0,1 1-1 0 0,-1-1 0 0 0,1 1 0 0 0,-1-1 0 0 0,0 1 1 0 0,1-1-1 0 0,-1 1 0 0 0,0-1 0 0 0,0 1 0 0 0,0 0 0 0 0,0 0 1 0 0,0-1-1 0 0,0 1 0 0 0,-1 0 0 0 0,1 0 0 0 0,0 0 1 0 0,-1 0-1 0 0,1 0 0 0 0,0 0 0 0 0,-1 1 0 0 0,1-1 0 0 0,-1 0 1 0 0,1 1-1 0 0,-1-1 0 0 0,0 1 0 0 0,1-1 0 0 0,-1 1 1 0 0,1 0-1 0 0,-1 0 0 0 0,0 0 0 0 0,1 0 0 0 0,-1 0 1 0 0,-3 0-1 0 0,-2 2 16 0 0,0-1 0 0 0,0 1 0 0 0,0 0 0 0 0,1 0 0 0 0,-1 0 1 0 0,0 1-1 0 0,1 0 0 0 0,0 1 0 0 0,0 0 0 0 0,0 0 0 0 0,0 0 0 0 0,0 0 1 0 0,1 1-1 0 0,0 0 0 0 0,0 0 0 0 0,0 0 0 0 0,-5 8 0 0 0,0 1 91 0 0,0 1 1 0 0,1 0-1 0 0,1 1 0 0 0,0 0 0 0 0,-10 31 0 0 0,14-37-74 0 0,2-1-1 0 0,-1 1 1 0 0,1-1-1 0 0,1 1 1 0 0,0 0-1 0 0,0 0 1 0 0,1 13-1 0 0,1-17-18 0 0,0-1-1 0 0,0 0 1 0 0,0 0-1 0 0,1 0 1 0 0,0 0 0 0 0,0 0-1 0 0,0 0 1 0 0,0 0-1 0 0,1 0 1 0 0,0-1 0 0 0,0 1-1 0 0,0-1 1 0 0,0 0-1 0 0,1 0 1 0 0,4 4 0 0 0,-2-3-3 0 0,0-1 1 0 0,0 0-1 0 0,0 0 1 0 0,0 0-1 0 0,0-1 1 0 0,1 0-1 0 0,0 0 1 0 0,0 0-1 0 0,0-1 1 0 0,0 0-1 0 0,0-1 1 0 0,9 2 0 0 0,-2-2-9 0 0,-1 0 0 0 0,1-1 1 0 0,-1-1-1 0 0,1 0 0 0 0,23-5 1 0 0,-28 3-15 0 0,-1-1 1 0 0,1 0-1 0 0,-1 0 1 0 0,1-1-1 0 0,-1 0 1 0 0,-1 0-1 0 0,1-1 1 0 0,-1 0-1 0 0,0 0 1 0 0,0 0-1 0 0,-1-1 1 0 0,1 0 0 0 0,4-9-1 0 0,-7 10 6 0 0,-1 0 1 0 0,0 0-1 0 0,0 0 0 0 0,-1 0 1 0 0,0-1-1 0 0,3-12 0 0 0,1-41-21 0 0,-6 50 25 0 0,1-1-1 0 0,0 1 1 0 0,0-1-1 0 0,1 1 1 0 0,0-1-1 0 0,1 1 0 0 0,1 0 1 0 0,5-14-1 0 0,-8 22 0 0 0,0 0-1 0 0,1 1 1 0 0,-1-1-1 0 0,0 0 1 0 0,1 0-1 0 0,-1 1 0 0 0,0-1 1 0 0,1 1-1 0 0,0 0 1 0 0,-1-1-1 0 0,1 1 1 0 0,0 0-1 0 0,0 0 1 0 0,0 0-1 0 0,0 0 0 0 0,0 0 1 0 0,0 0-1 0 0,0 1 1 0 0,0-1-1 0 0,0 1 1 0 0,0-1-1 0 0,0 1 1 0 0,0 0-1 0 0,0 0 0 0 0,1 0 1 0 0,-1 0-1 0 0,0 0 1 0 0,0 0-1 0 0,0 1 1 0 0,0-1-1 0 0,0 1 1 0 0,0 0-1 0 0,0-1 0 0 0,0 1 1 0 0,3 2-1 0 0,4 1 16 0 0,0 1 0 0 0,-1 0 0 0 0,0 1 1 0 0,0 0-1 0 0,0 0 0 0 0,8 9 0 0 0,4 8-12 0 0,-1 0 0 0 0,-1 1 0 0 0,18 33 0 0 0,4 5 109 0 0,-38-59-114 0 0,0 0 1 0 0,1 0 0 0 0,0 0-1 0 0,-1 0 1 0 0,1 0 0 0 0,0 0-1 0 0,1-1 1 0 0,-1 1 0 0 0,0-1-1 0 0,1 0 1 0 0,-1 0 0 0 0,1 0-1 0 0,0-1 1 0 0,7 3-1 0 0,-6-3-242 0 0,-1 0-1 0 0,1 0 0 0 0,0-1 0 0 0,0 0 1 0 0,4 0-1 0 0,27-6-5060 0 0,-23 2 2358 0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02.5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314 227 512 0 0,'3'-9'1610'0'0,"-1"0"0"0"0,1 1 0 0 0,8-16 0 0 0,-7 16-603 0 0,0-1 1 0 0,4-15-1 0 0,-7 21-911 0 0,0-1-1 0 0,0 0 1 0 0,-1 0-1 0 0,0 0 1 0 0,0 0-1 0 0,0 0 1 0 0,0 1-1 0 0,-1-1 1 0 0,1 0-1 0 0,-2-4 1 0 0,0 2 100 0 0,0 0 0 0 0,0 0 0 0 0,0 0 0 0 0,-1 0-1 0 0,0 0 1 0 0,0 1 0 0 0,0-1 0 0 0,-1 1 0 0 0,1 0 0 0 0,-7-6 0 0 0,7 9-118 0 0,1-1-1 0 0,-1 1 1 0 0,0 0 0 0 0,0 1 0 0 0,0-1 0 0 0,0 0 0 0 0,0 1 0 0 0,0 0 0 0 0,0 0-1 0 0,0 0 1 0 0,-1 0 0 0 0,1 0 0 0 0,0 0 0 0 0,-1 1 0 0 0,1 0 0 0 0,-1 0 0 0 0,1 0 0 0 0,-1 0-1 0 0,1 0 1 0 0,-5 2 0 0 0,-3 0-23 0 0,1 1 0 0 0,0 0-1 0 0,1 1 1 0 0,-1 0 0 0 0,0 1 0 0 0,1 0-1 0 0,0 0 1 0 0,-11 9 0 0 0,9-6-37 0 0,1 1 0 0 0,0 0 0 0 0,0 1 0 0 0,1 0-1 0 0,-15 21 1 0 0,22-27-15 0 0,0-1-1 0 0,0 1 0 0 0,0-1 1 0 0,0 1-1 0 0,1 0 0 0 0,0 0 0 0 0,-1 0 1 0 0,1 0-1 0 0,1 0 0 0 0,-1 0 1 0 0,0 0-1 0 0,1 0 0 0 0,0 0 1 0 0,0 5-1 0 0,1-6-1 0 0,0 0 0 0 0,-1 0-1 0 0,1 0 1 0 0,0 0 0 0 0,1 0 0 0 0,-1 0 0 0 0,0-1 0 0 0,1 1 0 0 0,0 0 0 0 0,-1-1-1 0 0,1 1 1 0 0,0-1 0 0 0,0 0 0 0 0,0 1 0 0 0,1-1 0 0 0,-1 0 0 0 0,1 0 0 0 0,-1-1-1 0 0,5 3 1 0 0,10 5-11 0 0,1 0 0 0 0,0-1 0 0 0,20 5-1 0 0,60 13 130 0 0,-74-20-150 0 0,75 23 46 0 0,-87-25 11 0 0,0 1 0 0 0,0 1-1 0 0,-1 0 1 0 0,1 0 0 0 0,19 15-1 0 0,-30-19-11 0 0,1-1-1 0 0,0 1 0 0 0,0 0 1 0 0,-1-1-1 0 0,1 1 1 0 0,-1 0-1 0 0,1 0 0 0 0,-1 0 1 0 0,0 0-1 0 0,0 0 0 0 0,0 1 1 0 0,0-1-1 0 0,0 0 0 0 0,0 0 1 0 0,-1 1-1 0 0,1-1 0 0 0,-1 0 1 0 0,0 1-1 0 0,1-1 1 0 0,-1 1-1 0 0,0-1 0 0 0,-1 0 1 0 0,1 1-1 0 0,0-1 0 0 0,-1 4 1 0 0,-1-3 18 0 0,1 1 0 0 0,0-1 0 0 0,-1 0 0 0 0,0 0 0 0 0,1 0 0 0 0,-1 0 0 0 0,0 0 0 0 0,-1 0 0 0 0,1 0 0 0 0,0-1 0 0 0,-1 1 0 0 0,0-1 0 0 0,1 0 0 0 0,-1 0 0 0 0,0 0 0 0 0,-5 2 1 0 0,-13 6 150 0 0,-1 0 1 0 0,0-2 0 0 0,0-1-1 0 0,-43 8 1 0 0,31-10-99 0 0,-1-1-1 0 0,-56-2 1 0 0,81-2-96 0 0,-1-1 1 0 0,1 0-1 0 0,0 0 0 0 0,0-1 1 0 0,0-1-1 0 0,1 0 1 0 0,-15-6-1 0 0,19 7-199 0 0,1 0-1 0 0,-1-1 1 0 0,1 0-1 0 0,0 0 1 0 0,0 0 0 0 0,0 0-1 0 0,-3-5 1 0 0,4 5-421 0 0,0-1 0 0 0,1 1 0 0 0,0-1 0 0 0,-1 1 1 0 0,1-1-1 0 0,1 0 0 0 0,-1 0 0 0 0,0 0 0 0 0,0-5 0 0 0,-2-15-3775 0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12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139 174 512 0 0,'-22'-79'5203'0'0,"19"73"-4018"0"0,3 6-1108 0 0,-1 0 0 0 0,1-1 0 0 0,0 1 0 0 0,0 0 0 0 0,-1-1 0 0 0,1 1 0 0 0,0 0 0 0 0,0-1 0 0 0,0 1 0 0 0,0-1 0 0 0,-1 1 0 0 0,1 0 0 0 0,0-1 0 0 0,0 1 0 0 0,0-1 0 0 0,0 1 0 0 0,0-1 0 0 0,0 1 0 0 0,0 0 0 0 0,0-1 0 0 0,0 1 0 0 0,0-1 0 0 0,1 1 0 0 0,-1 0 0 0 0,0-1 0 0 0,0 1 0 0 0,0-1 0 0 0,0 1 0 0 0,1-1 0 0 0,1-3 223 0 0,-1 0 0 0 0,0 0-1 0 0,0 0 1 0 0,0 0 0 0 0,0 0 0 0 0,0-1-1 0 0,-1 1 1 0 0,0 0 0 0 0,0-9 0 0 0,-1 12-235 0 0,1 0 1 0 0,0-1 0 0 0,-1 1 0 0 0,1 0-1 0 0,-1-1 1 0 0,1 1 0 0 0,-1 0 0 0 0,1 0-1 0 0,-1 0 1 0 0,0-1 0 0 0,0 1 0 0 0,1 0-1 0 0,-1 0 1 0 0,0 0 0 0 0,0 0 0 0 0,0 0-1 0 0,0 1 1 0 0,0-1 0 0 0,-1 0 0 0 0,1 0-1 0 0,0 1 1 0 0,0-1 0 0 0,0 0 0 0 0,-1 1-1 0 0,1 0 1 0 0,0-1 0 0 0,-1 1 0 0 0,1 0-1 0 0,0-1 1 0 0,-1 1 0 0 0,1 0 0 0 0,0 0-1 0 0,-3 0 1 0 0,1 1-17 0 0,0-1-1 0 0,0 1 1 0 0,-1-1-1 0 0,2 1 1 0 0,-1 0-1 0 0,0 0 1 0 0,0 0-1 0 0,0 1 1 0 0,0-1-1 0 0,1 1 1 0 0,-1-1-1 0 0,0 1 1 0 0,1 0-1 0 0,0 0 1 0 0,-1 0-1 0 0,-1 3 1 0 0,-1 0-39 0 0,1 0 0 0 0,-1 1 0 0 0,1 0-1 0 0,0 0 1 0 0,-5 12 0 0 0,8-16 9 0 0,0 0 0 0 0,0 1-1 0 0,0-1 1 0 0,1 0 0 0 0,-1 0-1 0 0,1 1 1 0 0,0-1 0 0 0,0 0 0 0 0,0 0-1 0 0,0 1 1 0 0,0-1 0 0 0,0 0-1 0 0,0 1 1 0 0,1 2 0 0 0,1-1 159 0 0,0 1 0 0 0,0-1 0 0 0,0 1 1 0 0,0-1-1 0 0,5 6 0 0 0,-5-6-81 0 0,1 1 1 0 0,-1-1-1 0 0,0 1 1 0 0,0 0-1 0 0,0 0 1 0 0,-1-1-1 0 0,0 1 1 0 0,1 7-1 0 0,1 42 85 0 0,-3-44-128 0 0,0 1 0 0 0,0-1-1 0 0,1 1 1 0 0,1-1 0 0 0,5 20 0 0 0,0-8 200 0 0,-1 0 1 0 0,-1 1 0 0 0,3 26-1 0 0,-3 87 151 0 0,-4-57-287 0 0,1-20 114 0 0,0 20 64 0 0,17 105-1 0 0,3 36-50 0 0,-19-171-237 0 0,-1 0 46 0 0,-3 0-1 0 0,-7 54 0 0 0,-25 95 404 0 0,32-197-458 0 0,-7 37 100 0 0,-4 40 0 0 0,11-65-60 0 0,1 0-1 0 0,0 0 0 0 0,1 0 0 0 0,0 0 1 0 0,1 0-1 0 0,7 24 0 0 0,0-3-2 0 0,-1 0 0 0 0,-2 1-1 0 0,-1 0 1 0 0,-2 0 0 0 0,-1 40 0 0 0,-6 12-64 0 0,4-87 29 0 0,0 0 1 0 0,0 0-1 0 0,0 0 1 0 0,0 0-1 0 0,-1 1 1 0 0,1-1-1 0 0,0 0 1 0 0,0 0-1 0 0,0 0 1 0 0,0 0-1 0 0,0 0 1 0 0,1 0-1 0 0,-1 0 1 0 0,0 1-1 0 0,0-1 1 0 0,0 0-1 0 0,0 0 1 0 0,0 0-1 0 0,0 0 1 0 0,0 0-1 0 0,0 0 1 0 0,0 0-1 0 0,0 1 1 0 0,0-1-1 0 0,0 0 1 0 0,0 0-1 0 0,0 0 1 0 0,0 0-1 0 0,0 0 1 0 0,1 0-1 0 0,-1 0 1 0 0,0 0-1 0 0,0 0 0 0 0,0 0 1 0 0,0 0-1 0 0,0 0 1 0 0,0 0-1 0 0,0 0 1 0 0,0 0-1 0 0,1 0 1 0 0,-1 0-1 0 0,0 0 1 0 0,0 1-1 0 0,0-1 1 0 0,0 0-1 0 0,0-1 1 0 0,0 1-1 0 0,1 0 1 0 0,-1 0-1 0 0,7-3 9 0 0,-6 2-9 0 0,-1 1-1 0 0,1-1 1 0 0,0 1 0 0 0,-1-1 0 0 0,1 1 0 0 0,0 0 0 0 0,-1-1 0 0 0,1 1 0 0 0,0 0 0 0 0,0-1 0 0 0,-1 1 0 0 0,1 0 0 0 0,0 0 0 0 0,0 0 0 0 0,-1 0 0 0 0,1 0 0 0 0,1 0 0 0 0,1 1 1 0 0,-1 0 0 0 0,0 0 0 0 0,0 0 0 0 0,1-1-1 0 0,-1 1 1 0 0,1 0 0 0 0,-1-1 0 0 0,1 0 0 0 0,-1 0 0 0 0,1 1 0 0 0,-1-1-1 0 0,1-1 1 0 0,-1 1 0 0 0,1 0 0 0 0,-1-1 0 0 0,0 1 0 0 0,1-1 0 0 0,-1 0 0 0 0,3-1-1 0 0,6-1-9 0 0,0 1 0 0 0,0 0 0 0 0,1 1 0 0 0,-1 0 0 0 0,0 1 0 0 0,19 1-1 0 0,0 0-31 0 0,17 0 22 0 0,-19 0-12 0 0,1-1-1 0 0,52-8 1 0 0,-48 3 65 0 0,0 1 0 0 0,1 2 1 0 0,56 3-1 0 0,224 6 9 0 0,-78-19-72 0 0,130-5-7 0 0,-257 13 32 0 0,35-1 72 0 0,480 14-173 0 0,-351-6 172 0 0,242 11-62 0 0,-240 3-67 0 0,145-11 34 0 0,-159-13 51 0 0,437 3-64 0 0,-578 7 6 0 0,327 4 50 0 0,-1-20-30 0 0,-122 0-98 0 0,-78 8 53 0 0,-108 5 102 0 0,126 2-41 0 0,-182 0-33 0 0,684 2 26 0 0,-80 6-15 0 0,-86-1-30 0 0,-155-9-39 0 0,-425 0-140 0 0,-1 2-1 0 0,0 0 1 0 0,0 2 0 0 0,0 0-1 0 0,19 7 1 0 0,-27-7-2977 0 0,0 0 0 0 0,19 13 0 0 0,-24-14-104 0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1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70 281 512 0 0,'-32'-134'7698'0'0,"24"92"-5375"0"0,-8-62 3912 0 0,13 112-5799 0 0,0 0 0 0 0,1 0 0 0 0,0 0 0 0 0,0 1 0 0 0,0 9 0 0 0,3 32 352 0 0,7 50 0 0 0,9 73-42 0 0,-8-66-462 0 0,12 194 298 0 0,-8-100-345 0 0,7-32-43 0 0,1 1 21 0 0,-17-114-199 0 0,9 161 211 0 0,-11-138-143 0 0,6 155 75 0 0,-1-176-83 0 0,26 105 0 0 0,-21-112 45 0 0,-8-35-77 0 0,-2-10-7 0 0,0 1 1 0 0,-1 0-1 0 0,2 12 0 0 0,-3-19-40 0 0,0 0 0 0 0,0 0 0 0 0,0 0 0 0 0,0 0 0 0 0,0 0 0 0 0,-1 1 0 0 0,1-1 0 0 0,0 0 0 0 0,0 0-1 0 0,0 0 1 0 0,0 0 0 0 0,0 0 0 0 0,0 0 0 0 0,0 0 0 0 0,0 0 0 0 0,0 0 0 0 0,0 0 0 0 0,0 0 0 0 0,0 0-1 0 0,0 1 1 0 0,0-1 0 0 0,1 0 0 0 0,-1 0 0 0 0,0 0 0 0 0,0 0 0 0 0,0 0 0 0 0,0 0 0 0 0,0 0 0 0 0,0 0 0 0 0,0 0-1 0 0,0 0 1 0 0,0 0 0 0 0,0 0 0 0 0,0 0 0 0 0,0 0 0 0 0,0 0 0 0 0,0 0 0 0 0,0 0 0 0 0,0 1 0 0 0,0-1-1 0 0,0 0 1 0 0,1 0 0 0 0,-1 0 0 0 0,0 0 0 0 0,0 0 0 0 0,0 0 0 0 0,0 0 0 0 0,0 0 0 0 0,0 0 0 0 0,0 0-1 0 0,0 0 1 0 0,0 0 0 0 0,0 0 0 0 0,0 0 0 0 0,0 0 0 0 0,0 0 0 0 0,1 0 0 0 0,-1 0 0 0 0,0 0 0 0 0,0 0-1 0 0,0-1 1 0 0,0 1 0 0 0,0 0 0 0 0,0 0 0 0 0,0 0 0 0 0,2 0-193 0 0,0 5 126 0 0,-2-2-37 0 0,1 14-1167 0 0,0-17 872 0 0,-1 1 0 0 0,1-1 0 0 0,-1 1-1 0 0,1-1 1 0 0,-1 1 0 0 0,1-1 0 0 0,-1 1 0 0 0,1-1-1 0 0,-1 1 1 0 0,1-1 0 0 0,0 1 0 0 0,-1-1-1 0 0,1 0 1 0 0,-1 0 0 0 0,1 1 0 0 0,0-1-1 0 0,0 0 1 0 0,-1 0 0 0 0,1 0 0 0 0,0 1 0 0 0,-1-1-1 0 0,2 0 1 0 0,5 0-4304 0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0.4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 32 512 0 0,'-2'0'85'0'0,"0"-1"0"0"0,0 0 0 0 0,0 0 0 0 0,0 0 0 0 0,1 0 0 0 0,-1 0 0 0 0,0 0 0 0 0,1 0 0 0 0,-3-3 0 0 0,3 4 46 0 0,1 0 0 0 0,0-1 0 0 0,0 1 0 0 0,-1 0 0 0 0,1-1 0 0 0,0 1 0 0 0,-1 0 0 0 0,1-1 0 0 0,0 1 0 0 0,0-1 0 0 0,0 1-1 0 0,-1 0 1 0 0,1-1 0 0 0,0 1 0 0 0,0-1 0 0 0,0 1 0 0 0,0-1 0 0 0,0 1 0 0 0,0 0 0 0 0,0-1 0 0 0,0 1 0 0 0,0-1 0 0 0,0 1-1 0 0,0-1 1 0 0,0 1 0 0 0,0-1 0 0 0,0 1 0 0 0,0 0 0 0 0,1-1 0 0 0,-1 1 0 0 0,0-1 0 0 0,0 1 0 0 0,0 0 0 0 0,1-1 0 0 0,-1 1 0 0 0,0 0-1 0 0,0-1 1 0 0,1 1 0 0 0,-1 0 0 0 0,0-1 0 0 0,1 1 0 0 0,-1 0 0 0 0,0-1 0 0 0,1 1 0 0 0,-1 0 0 0 0,1 0 0 0 0,-1 0 0 0 0,0-1-1 0 0,2 1 1 0 0,-2 0-77 0 0,0 0-1 0 0,0 0 0 0 0,0 0 0 0 0,1-1 1 0 0,-1 1-1 0 0,0 0 0 0 0,0 0 0 0 0,1 0 1 0 0,-1 0-1 0 0,0 0 0 0 0,0 0 0 0 0,1 0 1 0 0,-1 0-1 0 0,0 0 0 0 0,0 0 0 0 0,1 0 1 0 0,-1 0-1 0 0,0 0 0 0 0,1 0 0 0 0,-1 0 1 0 0,0 0-1 0 0,0 0 0 0 0,1 0 0 0 0,-1 0 1 0 0,0 0-1 0 0,0 1 0 0 0,0-1 0 0 0,1 0 1 0 0,-1 0-1 0 0,0 0 0 0 0,0 0 0 0 0,1 0 1 0 0,-1 1-1 0 0,0-1 0 0 0,0 0 0 0 0,0 0 1 0 0,0 0-1 0 0,1 1 0 0 0,-1-1 0 0 0,0 0 1 0 0,0 0-1 0 0,0 1 0 0 0,0-1 0 0 0,0 0 1 0 0,0 0-1 0 0,0 1 0 0 0,0-1 0 0 0,0 0 1 0 0,0 0-1 0 0,0 1 0 0 0,0-1 0 0 0,0 1 1 0 0,0 18 34 0 0,-1-11 62 0 0,0-2 134 0 0,1-6-261 0 0,0 1-1 0 0,0-1 1 0 0,0 0 0 0 0,0 0-1 0 0,-1 0 1 0 0,1 0-1 0 0,0 0 1 0 0,0 1 0 0 0,0-1-1 0 0,0 0 1 0 0,0 0-1 0 0,0 0 1 0 0,0 0 0 0 0,0 1-1 0 0,0-1 1 0 0,0 0-1 0 0,0 0 1 0 0,0 0 0 0 0,0 0-1 0 0,0 1 1 0 0,0-1-1 0 0,0 0 1 0 0,0 0 0 0 0,0 0-1 0 0,0 0 1 0 0,1 1-1 0 0,-1-1 1 0 0,0 0 0 0 0,0 0-1 0 0,0 0 1 0 0,0 0-1 0 0,0 0 1 0 0,0 1 0 0 0,0-1-1 0 0,1 0 1 0 0,-1 0-1 0 0,0 0 1 0 0,1 1 108 0 0,1 0-1 0 0,-1-1 1 0 0,1 1 0 0 0,-1-1 0 0 0,1 1-1 0 0,-1-1 1 0 0,1 0 0 0 0,-1 0-1 0 0,1 0 1 0 0,0 1 0 0 0,-1-1 0 0 0,1-1-1 0 0,-1 1 1 0 0,1 0 0 0 0,-1 0-1 0 0,4-1 1 0 0,11 0 103 0 0,15 2 29 0 0,49-3 0 0 0,-14-1-147 0 0,219 9 76 0 0,-171-11-41 0 0,-27 0 61 0 0,347 1 197 0 0,-99 7-347 0 0,-332-3-63 0 0,309 10 4 0 0,-30 13-24 0 0,-149-14 58 0 0,60 5-46 0 0,-38-10 53 0 0,-23-2-10 0 0,19-3 3 0 0,-56-2-46 0 0,5 5-28 0 0,58-1 80 0 0,-32 1-70 0 0,-6 0 42 0 0,189-4-18 0 0,-242 3 51 0 0,94 6-61 0 0,9 2 9 0 0,-18-3-62 0 0,64-1 108 0 0,-91-5-14 0 0,37-7-30 0 0,-20 0 39 0 0,-3 2-33 0 0,54 2-18 0 0,23 5-66 0 0,-57-3-8 0 0,150 0 127 0 0,34-2-6 0 0,-187 0 16 0 0,-1 0-33 0 0,22 0 25 0 0,-31-1-64 0 0,249 6 30 0 0,-100-1-57 0 0,68-5-53 0 0,-197 1 122 0 0,115-1 61 0 0,-92 6-100 0 0,-97 0 16 0 0,105 9-36 0 0,-33 0 55 0 0,-54-5-36 0 0,55 1 15 0 0,-43-5-49 0 0,77-1 86 0 0,-10-5 76 0 0,-17 1-90 0 0,26 4-30 0 0,-70 2 28 0 0,20 4-43 0 0,-17-1 23 0 0,229 4-41 0 0,-254-7 41 0 0,93 0 2 0 0,175-12 76 0 0,-130 4-88 0 0,-157 5 35 0 0,227-5-22 0 0,22 2-4 0 0,-6 7-64 0 0,2-7 67 0 0,-244 1-25 0 0,98-4 92 0 0,101-2-79 0 0,-215 7 82 0 0,317 2-83 0 0,-156 0-52 0 0,-4 10 33 0 0,-131-5-23 0 0,61 11-218 0 0,-23-2-542 0 0,-102-12-614 0 0,0 1-1 0 0,-1 2 0 0 0,48 14 1 0 0,-59-12-347 0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1.7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97 512 0 0,'1'-19'477'0'0,"0"16"-160"0"0,0-1 0 0 0,-1 0 0 0 0,0 0 0 0 0,0 1 0 0 0,0-1 0 0 0,0 0 0 0 0,0 0 0 0 0,-1 1 0 0 0,0-1 0 0 0,0 0 0 0 0,0 1 0 0 0,-2-6 0 0 0,-10-9 3105 0 0,8 12-619 0 0,6 9 857 0 0,14 17-1130 0 0,-13-18-2425 0 0,0 0 0 0 0,1 0 0 0 0,-1 1 0 0 0,-1-1 0 0 0,1 0 0 0 0,0 1 0 0 0,-1 0 0 0 0,1-1 0 0 0,-1 1 0 0 0,2 4 0 0 0,2 22 109 0 0,-1 0-1 0 0,-1 0 1 0 0,-1 32-1 0 0,1 16-89 0 0,4 185 570 0 0,-7-231-651 0 0,3 11 54 0 0,1-1 0 0 0,10 44 0 0 0,0 7 60 0 0,-6-46-5 0 0,20 66 1 0 0,6 28 84 0 0,21 214 611 0 0,-49-323-776 0 0,2 0 0 0 0,15 40 1 0 0,30 56 98 0 0,5 13-107 0 0,-50-115-27 0 0,8 37 0 0 0,-8-2 8 0 0,-6-39-37 0 0,0 1-7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4:0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41 512 0 0,'-2'0'1744'0'0,"-3"-1"2109"0"0,-12-2 3409 0 0,8 5 2031 0 0,10-2-9165 0 0,0 1 1 0 0,0 0-1 0 0,0 0 1 0 0,0-1 0 0 0,0 1-1 0 0,0 0 1 0 0,0-1-1 0 0,0 1 1 0 0,0-1 0 0 0,0 1-1 0 0,1-1 1 0 0,-1 0-1 0 0,2 1 1 0 0,1-2-517 0 0,0 0-1 0 0,-1 0 1 0 0,1 0 0 0 0,-1 0-1 0 0,0-1 1 0 0,1 1 0 0 0,-1-1 0 0 0,0 0-1 0 0,0 0 1 0 0,0 0 0 0 0,0 0 0 0 0,0-1-1 0 0,0 1 1 0 0,4-6 0 0 0,-1 2-1983 0 0,4-3-1079 0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3.60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47 195 512 0 0,'2'-4'268'0'0,"-1"1"-1"0"0,0-1 1 0 0,0 1 0 0 0,0 0 0 0 0,-1-1-1 0 0,0 0 1 0 0,1 1 0 0 0,-1-1-1 0 0,0 1 1 0 0,0-1 0 0 0,-1 1-1 0 0,1-1 1 0 0,-1 1 0 0 0,0-1-1 0 0,0 1 1 0 0,-2-6 0 0 0,0 2 339 0 0,-1 1 1 0 0,1-1 0 0 0,-1 1-1 0 0,-1 0 1 0 0,1 0-1 0 0,-1 1 1 0 0,-5-6-1 0 0,9 10-463 0 0,0 0-1 0 0,1 1 1 0 0,-1-1-1 0 0,0 0 0 0 0,1 0 1 0 0,-1 0-1 0 0,0 1 0 0 0,1-1 1 0 0,0 0-1 0 0,-1 0 1 0 0,1 0-1 0 0,-1 0 0 0 0,1 0 1 0 0,0 0-1 0 0,0 0 0 0 0,-1 0 1 0 0,1 0-1 0 0,0 0 1 0 0,0 0-1 0 0,0 0 0 0 0,0 0 1 0 0,0 0-1 0 0,0 0 0 0 0,1-1 1 0 0,-1 0 30 0 0,1 1 1 0 0,0-1-1 0 0,0 0 0 0 0,0 1 1 0 0,0-1-1 0 0,0 1 0 0 0,0-1 1 0 0,1 1-1 0 0,-1 0 1 0 0,0-1-1 0 0,1 1 0 0 0,1-1 1 0 0,4-3 272 0 0,1 1 1 0 0,-1 0-1 0 0,1 0 0 0 0,9-3 1 0 0,-2 0 813 0 0,-26 11 320 0 0,7-3-1510 0 0,1 1 0 0 0,0 0 0 0 0,-1 0 0 0 0,1 1 1 0 0,0-1-1 0 0,0 0 0 0 0,1 1 0 0 0,-1 0 0 0 0,0 0 1 0 0,1 0-1 0 0,-3 4 0 0 0,4-5-40 0 0,0-1 1 0 0,1 1-1 0 0,-1-1 0 0 0,1 1 1 0 0,-1-1-1 0 0,1 1 1 0 0,-1-1-1 0 0,1 1 0 0 0,0-1 1 0 0,0 1-1 0 0,0 0 1 0 0,0-1-1 0 0,0 1 0 0 0,0-1 1 0 0,1 1-1 0 0,-1-1 0 0 0,0 1 1 0 0,1-1-1 0 0,-1 1 1 0 0,1-1-1 0 0,0 1 0 0 0,-1-1 1 0 0,1 1-1 0 0,0-1 1 0 0,0 0-1 0 0,0 0 0 0 0,0 1 1 0 0,0-1-1 0 0,0 0 0 0 0,2 1 1 0 0,3 5 96 0 0,1-1 1 0 0,-1 2-1 0 0,8 11 1 0 0,-12-16-94 0 0,0 1 0 0 0,0-1 0 0 0,-1 1 0 0 0,1 0 0 0 0,-1-1 1 0 0,0 1-1 0 0,0 0 0 0 0,-1 0 0 0 0,1 0 0 0 0,-1 8 0 0 0,0 2 37 0 0,-1 1 0 0 0,2-1 0 0 0,0 1 0 0 0,1-1 0 0 0,0 0 0 0 0,1 1 0 0 0,10 25 0 0 0,13 22 72 0 0,20 73-1 0 0,-35-95-92 0 0,-2 1-1 0 0,-2 0 1 0 0,3 43 0 0 0,-10-46-36 0 0,0-23 22 0 0,0 0 0 0 0,5 27 0 0 0,-4-39-25 0 0,-1 0-1 0 0,1 0 1 0 0,0 0-1 0 0,-1-1 1 0 0,1 1-1 0 0,1 0 1 0 0,-1 0-1 0 0,0-1 1 0 0,1 1-1 0 0,-1-1 1 0 0,1 1-1 0 0,3 2 1 0 0,-5-5-10 0 0,0 1 0 0 0,0-1 1 0 0,1 0-1 0 0,-1 0 0 0 0,0 0 0 0 0,0 0 1 0 0,1 0-1 0 0,-1 1 0 0 0,0-1 1 0 0,0 0-1 0 0,1 0 0 0 0,-1 0 1 0 0,0 0-1 0 0,0 0 0 0 0,1 0 1 0 0,-1 0-1 0 0,0 0 0 0 0,1 0 0 0 0,-1 0 1 0 0,0 0-1 0 0,0 0 0 0 0,1 0 1 0 0,-1 0-1 0 0,0 0 0 0 0,0-1 1 0 0,1 1-1 0 0,-1 0 0 0 0,0 0 1 0 0,0 0-1 0 0,1 0 0 0 0,-1 0 0 0 0,0-1 1 0 0,0 1-1 0 0,1 0 0 0 0,-1 0 1 0 0,0 0-1 0 0,0-1 0 0 0,0 1 1 0 0,0 0-1 0 0,1 0 0 0 0,-1-1 1 0 0,0 1-1 0 0,0 0 0 0 0,0 0 0 0 0,0-1 1 0 0,0 1-1 0 0,0 0 0 0 0,0 0 1 0 0,0-1-1 0 0,0 1 0 0 0,0 0 1 0 0,0-1-1 0 0,0 1-2 0 0,0 0 0 0 0,0-1 0 0 0,0 1 0 0 0,0 0 0 0 0,0 0 0 0 0,0-1 0 0 0,0 1 0 0 0,0 0 0 0 0,0 0 0 0 0,0 0 0 0 0,0-1 0 0 0,0 1 0 0 0,0 0 0 0 0,0 0 0 0 0,0 0 0 0 0,0 0 0 0 0,-1-1 0 0 0,1 1 0 0 0,0 0 0 0 0,0 0 0 0 0,0 0 0 0 0,0 0 0 0 0,0-1 0 0 0,-1 1 0 0 0,1 0 0 0 0,0 0 0 0 0,0 0 0 0 0,0 0 0 0 0,0 0 0 0 0,-1 0-1 0 0,1 0 1 0 0,0 0 0 0 0,0 0 0 0 0,0 0 0 0 0,-1 0 0 0 0,1 0 0 0 0,0-1 0 0 0,0 1 0 0 0,-1 0 0 0 0,1 1 0 0 0,0-1 0 0 0,0 0 0 0 0,0 0 0 0 0,-1 0 0 0 0,1 0 0 0 0,0 0 0 0 0,0 0 0 0 0,0 0 0 0 0,-1 0 0 0 0,1 0 0 0 0,0 0 0 0 0,0 0 0 0 0,0 0 0 0 0,0 1 0 0 0,-1-1 0 0 0,1 0 0 0 0,0 0 0 0 0,0 0 0 0 0,0 0 0 0 0,0 1 0 0 0,0-1 0 0 0,-1 0 0 0 0,1 0 0 0 0,0 0 0 0 0,0 1 0 0 0,-2 0-39 0 0,0-1 1 0 0,0 1-1 0 0,0 0 1 0 0,0-1-1 0 0,0 1 1 0 0,0-1-1 0 0,0 0 1 0 0,0 0-1 0 0,-3 0 1 0 0,5 0-13 0 0,2-1-208 0 0,0-1 127 0 0,0 1 0 0 0,1-1 0 0 0,-1 1 0 0 0,1 0 0 0 0,-1 0 0 0 0,5-1 0 0 0,6-3-341 0 0,-9 4 101 0 0,0-1 1 0 0,0 1-1 0 0,0 0 1 0 0,1 0 0 0 0,5 0-1 0 0,-4 5-3277 0 0,-4-1 1601 0 0,1-1 17 0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5.5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211 0 512 0 0,'-16'0'228'0'0,"0"1"0"0"0,0 1-1 0 0,1 0 1 0 0,-25 7 0 0 0,38-9-202 0 0,-50 13 324 0 0,46-12 127 0 0,1 0-1 0 0,-1-1 0 0 0,0 0 0 0 0,1 0 1 0 0,-1 0-1 0 0,0 0 0 0 0,-6-2 0 0 0,12 2-425 0 0,0 0 1 0 0,0 0-1 0 0,0 0 0 0 0,0 0 0 0 0,0-1 0 0 0,0 1 0 0 0,0 0 0 0 0,0 0 0 0 0,0 0 1 0 0,0 0-1 0 0,0 0 0 0 0,0 0 0 0 0,0 0 0 0 0,0 0 0 0 0,0 0 0 0 0,0 0 0 0 0,0 0 1 0 0,0 0-1 0 0,0 0 0 0 0,0 0 0 0 0,0-1 0 0 0,0 1 0 0 0,0 0 0 0 0,0 0 1 0 0,0 0-1 0 0,0 0 0 0 0,0 0 0 0 0,0 0 0 0 0,-1 0 0 0 0,1 0 0 0 0,0 0 0 0 0,0 0 1 0 0,0 0-1 0 0,0 0 0 0 0,0 0 0 0 0,0 0 0 0 0,0 0 0 0 0,0 0 0 0 0,0 0 1 0 0,0 0-1 0 0,0 0 0 0 0,0 0 0 0 0,0 0 0 0 0,0 0 0 0 0,0 0 0 0 0,0 0 0 0 0,-1 0 1 0 0,12-2 1008 0 0,16 3-48 0 0,15 12-41 0 0,-27-8-807 0 0,-1 0 1 0 0,17 2-1 0 0,32 3 502 0 0,1-3 1 0 0,105-2-1 0 0,226-9 985 0 0,-270 5-1508 0 0,9 0-26 0 0,24-2-56 0 0,53-3 9 0 0,-93 2-96 0 0,7 1 134 0 0,67-6 22 0 0,-12 1 102 0 0,-20 6-125 0 0,-43 2-106 0 0,86 3-35 0 0,-155-4 18 0 0,55 2 121 0 0,49 1-85 0 0,83 3 67 0 0,-64-4-64 0 0,92-3 121 0 0,-43-1-43 0 0,-74-2-35 0 0,159-2-47 0 0,84 6-89 0 0,-310-1 81 0 0,65 3 2 0 0,166 0 29 0 0,-207-3-62 0 0,205-2 113 0 0,-44 1 143 0 0,-182-1-181 0 0,245 2 54 0 0,-226 1-78 0 0,85 1 25 0 0,134 7-51 0 0,22 7-42 0 0,-66-9 33 0 0,28 0 116 0 0,-40-3-141 0 0,-135-3 3 0 0,375 1-1 0 0,-178-5 38 0 0,-226 1 26 0 0,64-2-45 0 0,-13 1 73 0 0,-28 2-107 0 0,508-6 128 0 0,-457 8-48 0 0,618-4 286 0 0,-740 2-303 0 0,123 5 72 0 0,-37 1-81 0 0,43 4 1 0 0,49 6-53 0 0,-153-7 28 0 0,62 2 59 0 0,39-3 14 0 0,49 1-53 0 0,-114-2 15 0 0,-13 1 33 0 0,-68-7-73 0 0,165 10-54 0 0,11 2 71 0 0,-63-7 78 0 0,7-1-93 0 0,5 0 30 0 0,115-3-43 0 0,-233-2 30 0 0,120-13 105 0 0,-100 7-48 0 0,93 0 0 0 0,-121 8-64 0 0,206 13-101 0 0,-206-12 104 0 0,0-1 0 0 0,0-2-1 0 0,58-8 1 0 0,-68 7-125 0 0,-1 0 1 0 0,1 2-1 0 0,20 3 1 0 0,16-1-554 0 0,-52-2 521 0 0,0-1 0 0 0,0 1 0 0 0,0-1 0 0 0,1 0 0 0 0,-1-1-1 0 0,0 1 1 0 0,-1-1 0 0 0,1 0 0 0 0,8-4 0 0 0,-9 3-1006 0 0,1 0-1 0 0,-1 0 1 0 0,0 0 0 0 0,0-1-1 0 0,6-6 1 0 0,-7 6-236 0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4:57.0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13 512 0 0,'0'-1'94'0'0,"0"0"-1"0"0,0 1 1 0 0,0-1-1 0 0,0 1 1 0 0,1-1-1 0 0,-1 1 1 0 0,0-1 0 0 0,0 1-1 0 0,1-1 1 0 0,-1 1-1 0 0,0-1 1 0 0,1 1-1 0 0,-1-1 1 0 0,0 1-1 0 0,1-1 1 0 0,-1 1 0 0 0,1-1-1 0 0,-1 1 1 0 0,1 0-1 0 0,-1-1 1 0 0,0 1-1 0 0,1 0 1 0 0,0-1-1 0 0,-1 1 1 0 0,1 0 0 0 0,-1 0-1 0 0,1 0 1 0 0,-1 0-1 0 0,1-1 1 0 0,-1 1-1 0 0,1 0 1 0 0,0 0-1 0 0,-1 0 1 0 0,1 0-1 0 0,-1 0 1 0 0,7 3 8293 0 0,-2 5-7571 0 0,-3-6-508 0 0,-1-1 1 0 0,1 1 0 0 0,0 0-1 0 0,0-1 1 0 0,0 1-1 0 0,1-1 1 0 0,-1 1 0 0 0,0-1-1 0 0,4 1 1 0 0,-4-1-64 0 0,0 0 1 0 0,0 0-1 0 0,0 0 1 0 0,0 0-1 0 0,0 1 1 0 0,0-1-1 0 0,3 3 1 0 0,-5-3-205 0 0,1 0 1 0 0,-1 0-1 0 0,1 0 0 0 0,-1 0 0 0 0,1 0 1 0 0,-1 0-1 0 0,1 0 0 0 0,-1 0 1 0 0,0 0-1 0 0,0 0 0 0 0,1 0 0 0 0,-1 0 1 0 0,0 0-1 0 0,0 0 0 0 0,0 0 1 0 0,0 0-1 0 0,0 0 0 0 0,-1 1 1 0 0,1-1-1 0 0,0 0 0 0 0,-1 1 0 0 0,-9 28 556 0 0,7-24-496 0 0,1 0 0 0 0,0 0 1 0 0,0 1-1 0 0,-2 11 0 0 0,4 0 116 0 0,0-1-1 0 0,1 1 1 0 0,1 0 0 0 0,0-1-1 0 0,2 1 1 0 0,6 18-1 0 0,-7-21-138 0 0,-1-5 15 0 0,-1 1-1 0 0,0 0 1 0 0,-1-1-1 0 0,0 1 1 0 0,0 0 0 0 0,-3 11-1 0 0,1-10-17 0 0,1 0-1 0 0,1 1 1 0 0,0-1 0 0 0,2 18 0 0 0,3-9-4 0 0,0-1 1 0 0,2-1 0 0 0,12 27 0 0 0,-10-26-17 0 0,-1 0 0 0 0,-1 1 0 0 0,6 23 1 0 0,0 32 153 0 0,-8-42-63 0 0,0 48 0 0 0,-6-21-58 0 0,-3 29 143 0 0,2-56-155 0 0,2-22-55 0 0,0 0 1 0 0,1 1-1 0 0,0-1 1 0 0,1 0-1 0 0,1 0 0 0 0,4 14 1 0 0,31 69 108 0 0,-25-68-96 0 0,-1 2 0 0 0,7 30 1 0 0,13 91 41 0 0,-29-124-59 0 0,-1 0 0 0 0,0 1 0 0 0,-5 46 0 0 0,1-52-19 0 0,1 35 0 0 0,2-40 2 0 0,1 1-1 0 0,1-1 1 0 0,0 0 0 0 0,1-1 0 0 0,6 18-1 0 0,8 15 14 0 0,-6-16-7 0 0,9 21 19 0 0,-16-41-15 0 0,0 1-15 0 0,25 76 67 0 0,-22-63-101 0 0,-3-9 43 0 0,0 0-1 0 0,2 23 1 0 0,-6-28-4 0 0,0-1 0 0 0,-2 25 0 0 0,0-29-11 0 0,0 0-1 0 0,-1 1 0 0 0,1-1 0 0 0,-2 0 1 0 0,1 0-1 0 0,-1-1 0 0 0,0 1 0 0 0,0 0 0 0 0,-8 10 1 0 0,-5 5-19 0 0,11-16 6 0 0,0 0-1 0 0,0 0 1 0 0,1 1-1 0 0,0 0 1 0 0,0 0-1 0 0,0 0 1 0 0,1 0-1 0 0,0 1 1 0 0,1-1-1 0 0,-2 9 1 0 0,4-15 16 0 0,0 1 1 0 0,0 0-1 0 0,0-1 0 0 0,0 1 1 0 0,0 0-1 0 0,1-1 0 0 0,-1 1 1 0 0,0-1-1 0 0,1 1 0 0 0,0-1 1 0 0,-1 1-1 0 0,1-1 0 0 0,0 1 1 0 0,0-1-1 0 0,0 0 0 0 0,-1 1 1 0 0,2-1-1 0 0,-1 0 1 0 0,0 0-1 0 0,0 1 0 0 0,0-1 1 0 0,2 1-1 0 0,3 2-71 0 0,1 1 0 0 0,0-1 0 0 0,11 4 0 0 0,4 4-383 0 0,-20-11 262 0 0,-1-1 0 0 0,1 1-1 0 0,-1 0 1 0 0,1 0 0 0 0,-1 0 0 0 0,0 1-1 0 0,0-1 1 0 0,1 0 0 0 0,-1 0-1 0 0,1 3 1 0 0,-4 1-4023 0 0,-10 1-1760 0 0,5-4 4108 0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08.8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49 352 512 0 0,'-5'1'680'0'0,"1"0"750"0"0,0 0-1 0 0,0-1 1 0 0,0 1 0 0 0,1-1 0 0 0,-1 0 0 0 0,0 0 0 0 0,0 0 0 0 0,-5-1-1 0 0,8 0-1316 0 0,1 1 1 0 0,0-1-1 0 0,-1 1 0 0 0,1 0 0 0 0,0-1 0 0 0,0 1 0 0 0,-1-1 1 0 0,1 1-1 0 0,0-1 0 0 0,0 1 0 0 0,0-1 0 0 0,-1 1 0 0 0,1-1 1 0 0,0 1-1 0 0,0-1 0 0 0,0 1 0 0 0,0-1 0 0 0,0 1 0 0 0,0-1 0 0 0,0 1 1 0 0,0-1-1 0 0,0 0 0 0 0,0 1 0 0 0,1-1 0 0 0,-1 1 0 0 0,0-1 1 0 0,1 0-1 0 0,5-16 729 0 0,-5 14-630 0 0,55-116 3447 0 0,-51 112-3566 0 0,-1 1 0 0 0,1 0-1 0 0,0 0 1 0 0,1 0 0 0 0,-1 1 0 0 0,1 0 0 0 0,0 0-1 0 0,1 0 1 0 0,-1 1 0 0 0,1-1 0 0 0,0 2 0 0 0,11-6-1 0 0,-4 4-61 0 0,1 0 0 0 0,0 0 0 0 0,0 1 0 0 0,0 1 0 0 0,22-2 0 0 0,-13 4 16 0 0,-1 0 0 0 0,1 1 0 0 0,-1 2 0 0 0,1 0 0 0 0,-1 1 0 0 0,0 2 0 0 0,29 8 0 0 0,-14-1 69 0 0,2-2 0 0 0,0-2 0 0 0,49 3 0 0 0,-56-10-85 0 0,0-1 0 0 0,51-8-1 0 0,30-1 93 0 0,-92 9-122 0 0,1-1-1 0 0,0-1 1 0 0,-1 0 0 0 0,1-2-1 0 0,-1-1 1 0 0,0-1-1 0 0,0-1 1 0 0,-1-1 0 0 0,0 0-1 0 0,21-13 1 0 0,-20 10-219 0 0,-12 6-148 0 0,0 0-1 0 0,-1 0 1 0 0,0-1 0 0 0,0 0-1 0 0,0 0 1 0 0,-1-1-1 0 0,1 0 1 0 0,7-10-1 0 0,-12 9-4760 0 0,-5 6 3169 0 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09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317 35 8 0 0,'-1'-1'659'0'0,"-1"0"-1"0"0,1 0 1 0 0,-1 0-1 0 0,1 0 1 0 0,0 0-1 0 0,-1 0 1 0 0,1-1 0 0 0,0 1-1 0 0,0 0 1 0 0,0-1-1 0 0,0 1 1 0 0,0-1-1 0 0,0 1 1 0 0,0-1 0 0 0,0-2-1 0 0,-2-2 315 0 0,3 6-816 0 0,0 0 0 0 0,0-1 0 0 0,0 1 0 0 0,0 0-1 0 0,0 0 1 0 0,0-1 0 0 0,-1 1 0 0 0,1 0 0 0 0,0 0-1 0 0,0-1 1 0 0,0 1 0 0 0,0 0 0 0 0,0 0 0 0 0,-1 0-1 0 0,1-1 1 0 0,0 1 0 0 0,0 0 0 0 0,0 0 0 0 0,-1 0-1 0 0,1-1 1 0 0,0 1 0 0 0,0 0 0 0 0,-1 0 0 0 0,1 0-1 0 0,0 0 1 0 0,0 0 0 0 0,-1 0 0 0 0,1 0-1 0 0,0 0 1 0 0,0 0 0 0 0,-1 0 0 0 0,1 0 0 0 0,0 0-1 0 0,-1 0 1 0 0,1 0 0 0 0,0 0 0 0 0,0 0 0 0 0,-1 0-1 0 0,1 0 1 0 0,0 0 0 0 0,0 0 0 0 0,-1 0 0 0 0,-7 13 1910 0 0,6-9-1760 0 0,0 1 0 0 0,1 0-1 0 0,-1 0 1 0 0,0 9 0 0 0,3-11-163 0 0,0 1 0 0 0,0 0 0 0 0,0-1 0 0 0,0 1 0 0 0,1-1 0 0 0,0 1 0 0 0,-1-1 0 0 0,1 1 0 0 0,4 3 0 0 0,5 12 250 0 0,58 170 1232 0 0,-54-143-1361 0 0,18 80 120 0 0,-18-60-211 0 0,-9-41-134 0 0,-1 2 1 0 0,-1-1-1 0 0,-2 1 1 0 0,0 27 0 0 0,-2-38-21 0 0,-2-1 1 0 0,1 0 0 0 0,-2 0-1 0 0,0 1 1 0 0,0-1 0 0 0,-2-1 0 0 0,1 1-1 0 0,-11 19 1 0 0,9-23-15 0 0,-1-1-1 0 0,0 0 1 0 0,-1-1-1 0 0,0 1 1 0 0,0-1-1 0 0,-1-1 1 0 0,0 0-1 0 0,0 0 1 0 0,-1-1 0 0 0,0 0-1 0 0,0 0 1 0 0,-1-1-1 0 0,0-1 1 0 0,0 0-1 0 0,0 0 1 0 0,-1-1-1 0 0,0-1 1 0 0,1 0 0 0 0,-1 0-1 0 0,0-1 1 0 0,-1-1-1 0 0,1 0 1 0 0,-15-1-1 0 0,18 0-9 0 0,-1-1-1 0 0,1 0 1 0 0,-1 0-1 0 0,1-1 0 0 0,0-1 1 0 0,0 0-1 0 0,0 0 0 0 0,0 0 1 0 0,-14-9-1 0 0,20 10-11 0 0,-1 0 0 0 0,1-1-1 0 0,-1 1 1 0 0,1-1 0 0 0,0 0-1 0 0,0 0 1 0 0,0 0 0 0 0,0-1 0 0 0,0 1-1 0 0,1-1 1 0 0,0 1 0 0 0,0-1-1 0 0,0 0 1 0 0,0 0 0 0 0,0 0-1 0 0,1 0 1 0 0,0 0 0 0 0,-1 0-1 0 0,2-1 1 0 0,-1 1 0 0 0,0 0 0 0 0,1-1-1 0 0,0-5 1 0 0,1 1-203 0 0,0 1 0 0 0,1-1 0 0 0,-1 1 1 0 0,2 0-1 0 0,-1 0 0 0 0,1-1 0 0 0,1 1 0 0 0,8-14 0 0 0,-5 10-1473 0 0,1 0 0 0 0,1 0-1 0 0,0 1 1 0 0,18-17-1 0 0,-7 11-2015 0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10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27 1000 0 0,'-11'-1'9272'0'0,"29"-2"-3573"0"0,-8 1-6072 0 0,58-7 1580 0 0,0 2 0 0 0,0 3 0 0 0,72 5 0 0 0,-121 2-1241 0 0,0 0 1 0 0,0 1-1 0 0,19 6 0 0 0,-24-6-325 0 0,-13-3 22 0 0,0-1 0 0 0,0 0-1 0 0,0 1 1 0 0,0-1 0 0 0,0 0-1 0 0,0 0 1 0 0,0 0 0 0 0,0 0-1 0 0,0 0 1 0 0,0 0 0 0 0,0 0 0 0 0,1-1-1 0 0,0 1 1 0 0,1-2-902 0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10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13 1320 0 0,'-5'-12'15252'0'0,"4"17"-13005"0"0,1 12-1135 0 0,-4 171 3806 0 0,2-165-4696 0 0,1-1 1 0 0,4 32-1 0 0,-3-48-366 0 0,1 0 0 0 0,0 0 1 0 0,0 0-1 0 0,1-1 0 0 0,-1 1 0 0 0,1 0 1 0 0,1-1-1 0 0,-1 1 0 0 0,1-1 0 0 0,0 0 1 0 0,0 0-1 0 0,0 0 0 0 0,1 0 0 0 0,4 5 1 0 0,-5-8-626 0 0,0 0 0 0 0,0 0 0 0 0,-1 0 1 0 0,1 0-1 0 0,0-1 0 0 0,5 2 1 0 0,-1-1-936 0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11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517 240 512 0 0,'7'-8'735'0'0,"0"0"-1"0"0,0-1 0 0 0,-1 0 1 0 0,0 0-1 0 0,0-1 1 0 0,-1 1-1 0 0,0-1 1 0 0,-1 0-1 0 0,4-12 1 0 0,-6 17-373 0 0,-1 0 1 0 0,0 1 0 0 0,0-1 0 0 0,0 0-1 0 0,-1 0 1 0 0,1 0 0 0 0,-1 1-1 0 0,0-1 1 0 0,-1 0 0 0 0,1 0 0 0 0,-1 0-1 0 0,0 1 1 0 0,0-1 0 0 0,0 0 0 0 0,-1 1-1 0 0,0-1 1 0 0,1 1 0 0 0,-2-1 0 0 0,1 1-1 0 0,0 0 1 0 0,-1 0 0 0 0,0 0-1 0 0,-4-4 1 0 0,4 6-192 0 0,0-1-1 0 0,0 1 1 0 0,0 0-1 0 0,0 0 1 0 0,0 1 0 0 0,-1-1-1 0 0,1 1 1 0 0,-1-1-1 0 0,1 1 1 0 0,-1 0 0 0 0,0 0-1 0 0,1 1 1 0 0,-1-1-1 0 0,0 1 1 0 0,0 0-1 0 0,1 0 1 0 0,-1 0 0 0 0,0 0-1 0 0,0 1 1 0 0,1-1-1 0 0,-6 3 1 0 0,-9 2 127 0 0,1 0 0 0 0,0 1 0 0 0,-18 10 0 0 0,28-13-167 0 0,-20 11 112 0 0,1 1 0 0 0,0 2 0 0 0,1 0 0 0 0,1 2 1 0 0,1 0-1 0 0,1 2 0 0 0,0 0 0 0 0,1 1 0 0 0,2 2 0 0 0,0 0 0 0 0,2 1 0 0 0,0 0 0 0 0,2 2 1 0 0,1 0-1 0 0,1 0 0 0 0,-10 32 0 0 0,17-38-93 0 0,0 0 1 0 0,2 1-1 0 0,0 0 1 0 0,-1 31-1 0 0,5-37-102 0 0,0-1-1 0 0,1 1 0 0 0,1 0 1 0 0,0 0-1 0 0,1 0 1 0 0,8 26-1 0 0,-7-33-48 0 0,0 0 1 0 0,0-1-1 0 0,1 1 1 0 0,-1-1-1 0 0,2 0 0 0 0,-1-1 1 0 0,1 1-1 0 0,0-1 0 0 0,1 0 1 0 0,0-1-1 0 0,0 0 1 0 0,0 0-1 0 0,1 0 0 0 0,0-1 1 0 0,14 7-1 0 0,-7-5-68 0 0,1 0 0 0 0,0-2-1 0 0,0 0 1 0 0,1-1 0 0 0,-1 0 0 0 0,1-2-1 0 0,32 2 1 0 0,-16-3-508 0 0,0-2 1 0 0,0-1-1 0 0,0-1 0 0 0,-1-2 1 0 0,55-16-1 0 0,-65 14-492 0 0,-2-1 0 0 0,1-1 0 0 0,31-18-1 0 0,-36 16-493 0 0,-1 0-1 0 0,0-1 1 0 0,0 0-1 0 0,22-25 1 0 0,-27 25 68 0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11.7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10 3217 0 0,'-1'0'671'0'0,"0"0"1"0"0,1 0-1 0 0,-1 0 1 0 0,0 0 0 0 0,0 0-1 0 0,0 0 1 0 0,0 1 0 0 0,0-1-1 0 0,0 0 1 0 0,1 0-1 0 0,-1 1 1 0 0,0-1 0 0 0,0 0-1 0 0,0 1 1 0 0,-1 0-1 0 0,4 2 2876 0 0,8 1-3021 0 0,22 0 751 0 0,1-1 1 0 0,63-2 0 0 0,-45-2-1063 0 0,262-14-442 0 0,-220 8-1411 0 0,-53 3-2435 0 0,-24 2 2251 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21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274 35 512 0 0,'0'-1'290'0'0,"0"-1"0"0"0,0 1-1 0 0,0-1 1 0 0,0 0 0 0 0,0 1-1 0 0,-1-1 1 0 0,1 1 0 0 0,-1-1-1 0 0,1 1 1 0 0,-1-1 0 0 0,1 1 0 0 0,-1-1-1 0 0,0 1 1 0 0,0-1 0 0 0,1 1-1 0 0,-1 0 1 0 0,0-1 0 0 0,-2-1-1 0 0,2 3-116 0 0,0-1-1 0 0,-1 1 0 0 0,1-1 1 0 0,0 1-1 0 0,0-1 0 0 0,0 1 0 0 0,-1-1 1 0 0,1 1-1 0 0,0 0 0 0 0,-1 0 1 0 0,1 0-1 0 0,0 0 0 0 0,-1 0 1 0 0,1 0-1 0 0,0 0 0 0 0,0 0 0 0 0,-1 0 1 0 0,1 1-1 0 0,0-1 0 0 0,-1 0 1 0 0,1 1-1 0 0,0-1 0 0 0,-2 2 1 0 0,-15 7 533 0 0,0 0 0 0 0,0 2 1 0 0,1 0-1 0 0,1 1 0 0 0,0 0 1 0 0,1 1-1 0 0,0 1 0 0 0,1 0 1 0 0,-16 22-1 0 0,23-26-403 0 0,0 0 0 0 0,1 1-1 0 0,0-1 1 0 0,1 1 0 0 0,0 0 0 0 0,1 1 0 0 0,-4 14-1 0 0,6-17-150 0 0,0 0 0 0 0,1 0 0 0 0,1 0 0 0 0,-1 0 0 0 0,1 0 0 0 0,1 0 0 0 0,0 0 0 0 0,0 0 0 0 0,1 0 0 0 0,3 13 0 0 0,-3-17-115 0 0,0 0 1 0 0,0-1-1 0 0,0 1 1 0 0,1 0-1 0 0,0-1 1 0 0,0 0 0 0 0,0 1-1 0 0,0-1 1 0 0,0 0-1 0 0,1-1 1 0 0,7 7-1 0 0,-4-5-15 0 0,-1-1 0 0 0,2 1 1 0 0,-1-1-1 0 0,0-1 0 0 0,1 1 0 0 0,13 3 0 0 0,1-2-40 0 0,1-1 1 0 0,-1-1 0 0 0,1 0 0 0 0,31-2-1 0 0,-26-2-50 0 0,0-2-1 0 0,-1-1 1 0 0,1-1-1 0 0,27-8 1 0 0,-48 11 55 0 0,1 0 0 0 0,-1-1 1 0 0,0 0-1 0 0,0 0 0 0 0,0-1 1 0 0,0 1-1 0 0,-1-1 0 0 0,1-1 1 0 0,-1 1-1 0 0,0-1 0 0 0,-1 0 1 0 0,1-1-1 0 0,-1 1 0 0 0,0-1 1 0 0,0 0-1 0 0,-1-1 0 0 0,1 1 1 0 0,-1-1-1 0 0,-1 1 0 0 0,1-1 1 0 0,-1-1-1 0 0,-1 1 0 0 0,1 0 1 0 0,-1 0-1 0 0,0-1 0 0 0,-1 0 1 0 0,0 1-1 0 0,0-1 0 0 0,-1-10 1 0 0,0 15 19 0 0,0-1 1 0 0,0 1 0 0 0,0 0 0 0 0,-1-1 0 0 0,0 1 0 0 0,0 0 0 0 0,0 0 0 0 0,0-1 0 0 0,-1-2 0 0 0,1 5-8 0 0,1 0 0 0 0,-1 1 0 0 0,1-1 0 0 0,-1 0 1 0 0,1 0-1 0 0,-1 1 0 0 0,0-1 0 0 0,1 1 0 0 0,-1-1 1 0 0,0 0-1 0 0,0 1 0 0 0,1-1 0 0 0,-1 1 0 0 0,0 0 1 0 0,0-1-1 0 0,0 1 0 0 0,0-1 0 0 0,0 1 0 0 0,1 0 1 0 0,-1 0-1 0 0,0 0 0 0 0,0 0 0 0 0,0-1 0 0 0,0 1 1 0 0,0 0-1 0 0,0 0 0 0 0,0 1 0 0 0,0-1 0 0 0,0 0 1 0 0,1 0-1 0 0,-1 0 0 0 0,0 1 0 0 0,0-1 0 0 0,0 0 1 0 0,0 1-1 0 0,0-1 0 0 0,-1 2 0 0 0,-15 8 8 0 0,1 0-1 0 0,0 2 1 0 0,1 0 0 0 0,-22 22-1 0 0,-15 12 59 0 0,-92 74 355 0 0,119-96-173 0 0,0 0 1 0 0,2 2-1 0 0,-28 40 0 0 0,43-53-161 0 0,1 1-1 0 0,0 0 1 0 0,1 0 0 0 0,0 0-1 0 0,1 0 1 0 0,1 1 0 0 0,0 0 0 0 0,1 0-1 0 0,1 0 1 0 0,0 0 0 0 0,1 1-1 0 0,1 16 1 0 0,1-18-80 0 0,0-1-1 0 0,1 1 1 0 0,0-1 0 0 0,1 1-1 0 0,0-1 1 0 0,2 0 0 0 0,-1 0-1 0 0,1-1 1 0 0,1 1 0 0 0,0-1-1 0 0,1 0 1 0 0,0-1-1 0 0,17 20 1 0 0,-14-21-25 0 0,1 0-1 0 0,0-1 1 0 0,0 0-1 0 0,1-1 1 0 0,0 0-1 0 0,1-1 1 0 0,-1-1-1 0 0,20 8 1 0 0,-1-3-234 0 0,1-2-1 0 0,49 10 1 0 0,-64-16-143 0 0,0-1-1 0 0,1 0 0 0 0,-1-2 1 0 0,0 0-1 0 0,24-2 0 0 0,-32 0-257 0 0,1 0 0 0 0,-1 0-1 0 0,1-1 1 0 0,11-5-1 0 0,-13 4-601 0 0,-1 0-1 0 0,0 0 0 0 0,0 0 0 0 0,0-1 0 0 0,10-10 0 0 0,-2 0-1108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38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62 512 0 0,'-10'2'1251'0'0,"6"-2"-435"0"0,-1 1 1 0 0,0-1 0 0 0,0 1 0 0 0,1 1-1 0 0,-1-1 1 0 0,1 0 0 0 0,-1 1 0 0 0,1 0 0 0 0,0 0-1 0 0,-1 1 1 0 0,-3 2 1796 0 0,14-4-2019 0 0,0 0 0 0 0,1 0 0 0 0,-1 0-1 0 0,0 1 1 0 0,0 0 0 0 0,11 6 0 0 0,7 1-259 0 0,-29-60 757 0 0,2 22-691 0 0,3 27-371 0 0,0 0-1 0 0,-1 0 0 0 0,1 0 1 0 0,-1 1-1 0 0,1-1 0 0 0,-1 0 1 0 0,0 0-1 0 0,0 0 0 0 0,0 1 1 0 0,0-1-1 0 0,0 0 1 0 0,-2-1-1 0 0,2 2 7 0 0,0 1 1 0 0,0-1-1 0 0,0 1 1 0 0,0 0-1 0 0,0-1 1 0 0,0 1-1 0 0,0 0 1 0 0,0 0-1 0 0,0 0 1 0 0,0 0-1 0 0,-1 0 1 0 0,1 0-1 0 0,0 0 1 0 0,0 0 0 0 0,0 1-1 0 0,0-1 1 0 0,0 0-1 0 0,0 0 1 0 0,0 1-1 0 0,0-1 1 0 0,0 1-1 0 0,0-1 1 0 0,0 1-1 0 0,1-1 1 0 0,-1 1-1 0 0,0 0 1 0 0,0-1-1 0 0,-1 2 1 0 0,-22 23 388 0 0,23-24-413 0 0,-5 6 101 0 0,0 0 0 0 0,1 1 0 0 0,0-1 1 0 0,1 1-1 0 0,-8 15 0 0 0,12-21-97 0 0,-1-1 0 0 0,0 1 0 0 0,1-1 0 0 0,-1 1 0 0 0,1-1 0 0 0,0 1 0 0 0,-1 0 0 0 0,1-1 0 0 0,0 1 1 0 0,0-1-1 0 0,0 1 0 0 0,0 0 0 0 0,0-1 0 0 0,0 1 0 0 0,1-1 0 0 0,-1 1 0 0 0,1-1 0 0 0,-1 1 0 0 0,1 0 0 0 0,-1-1 0 0 0,1 0 0 0 0,0 1 0 0 0,-1-1 1 0 0,1 1-1 0 0,0-1 0 0 0,0 0 0 0 0,0 0 0 0 0,0 1 0 0 0,1-1 0 0 0,-1 0 0 0 0,0 0 0 0 0,0 0 0 0 0,1 0 0 0 0,-1 0 0 0 0,0-1 0 0 0,1 1 1 0 0,-1 0-1 0 0,1-1 0 0 0,-1 1 0 0 0,3 0 0 0 0,0 0 1 0 0,-1-1 0 0 0,1 1 0 0 0,0-1 0 0 0,-1 0 0 0 0,1 0 0 0 0,0 0 1 0 0,0 0-1 0 0,0-1 0 0 0,-1 1 0 0 0,1-1 0 0 0,0 0 0 0 0,-1 0 0 0 0,1 0 0 0 0,-1-1 0 0 0,1 1 0 0 0,-1-1 1 0 0,0 0-1 0 0,0 0 0 0 0,1 0 0 0 0,4-5 0 0 0,-4 4-16 0 0,0 0 1 0 0,-1-1-1 0 0,1 0 1 0 0,-1 1-1 0 0,1-1 1 0 0,-1-1-1 0 0,0 1 1 0 0,-1 0-1 0 0,1-1 1 0 0,-1 1-1 0 0,0-1 1 0 0,0 0-1 0 0,0 0 1 0 0,1-8-1 0 0,-3 12-1 0 0,0-1-1 0 0,0 1 1 0 0,0-1-1 0 0,0 1 0 0 0,0-1 1 0 0,0 1-1 0 0,0 0 1 0 0,-1-1-1 0 0,1 1 1 0 0,0-1-1 0 0,-1 1 1 0 0,1 0-1 0 0,-1-1 1 0 0,0 1-1 0 0,1 0 0 0 0,-1 0 1 0 0,0-1-1 0 0,0 1 1 0 0,-1-1-1 0 0,0 0 3 0 0,0 0 0 0 0,0 0 0 0 0,-1 1-1 0 0,1-1 1 0 0,0 1 0 0 0,-1 0 0 0 0,1 0-1 0 0,-1 0 1 0 0,-4-2 0 0 0,0 1 4 0 0,-1 1 0 0 0,1 0 0 0 0,-1 0 0 0 0,0 0 0 0 0,0 1 0 0 0,-12 1 1 0 0,16 0 14 0 0,0 0 1 0 0,0 0-1 0 0,0 0 1 0 0,0 1 0 0 0,0-1-1 0 0,0 1 1 0 0,0 0-1 0 0,0 0 1 0 0,1 0 0 0 0,-1 1-1 0 0,1 0 1 0 0,0-1-1 0 0,-1 1 1 0 0,1 0 0 0 0,1 0-1 0 0,-1 1 1 0 0,0-1-1 0 0,-3 6 1 0 0,5-7-16 0 0,0 0 1 0 0,0 0-1 0 0,0 0 0 0 0,0 0 1 0 0,0 1-1 0 0,1-1 0 0 0,-1 0 1 0 0,0 1-1 0 0,1-1 1 0 0,0 0-1 0 0,0 1 0 0 0,0-1 1 0 0,0 1-1 0 0,0-1 0 0 0,0 1 1 0 0,0-1-1 0 0,1 0 1 0 0,-1 1-1 0 0,1-1 0 0 0,0 0 1 0 0,0 0-1 0 0,0 1 0 0 0,0-1 1 0 0,0 0-1 0 0,0 0 0 0 0,0 0 1 0 0,1 0-1 0 0,-1 0 1 0 0,1 0-1 0 0,-1-1 0 0 0,1 1 1 0 0,0 0-1 0 0,3 2 0 0 0,1 0-111 0 0,0 0-1 0 0,1 0 0 0 0,-1 0 1 0 0,1-1-1 0 0,0 0 1 0 0,0 0-1 0 0,0-1 0 0 0,12 3 1 0 0,-8-3-2067 0 0,1 0 1 0 0,19-1 0 0 0,-10-1-1724 0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21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581 154 512 0 0,'3'-21'2368'0'0,"-1"-23"0"0"0,-2 39-1578 0 0,0-1 1 0 0,0 0 0 0 0,-1 1 0 0 0,0-1 0 0 0,0 0 0 0 0,-1 1 0 0 0,1 0-1 0 0,-1-1 1 0 0,-4-6 0 0 0,5 10-591 0 0,0 0 0 0 0,0 0 1 0 0,-1 0-1 0 0,1 0 0 0 0,-1 1 0 0 0,0-1 0 0 0,1 1 0 0 0,-1-1 1 0 0,0 1-1 0 0,0 0 0 0 0,0-1 0 0 0,0 1 0 0 0,0 0 0 0 0,0 0 1 0 0,0 1-1 0 0,0-1 0 0 0,-1 0 0 0 0,1 1 0 0 0,0-1 0 0 0,0 1 1 0 0,-1 0-1 0 0,1 0 0 0 0,0 0 0 0 0,-1 0 0 0 0,1 0 0 0 0,0 0 1 0 0,0 1-1 0 0,-1-1 0 0 0,-2 2 0 0 0,-3 0 150 0 0,1 0 0 0 0,-1 1 0 0 0,0 1-1 0 0,1-1 1 0 0,0 1 0 0 0,-13 9 0 0 0,-22 21 515 0 0,2 1 1 0 0,-66 74-1 0 0,-55 92 501 0 0,149-184-1242 0 0,0 1 0 0 0,2 0 0 0 0,0 0 0 0 0,0 1 0 0 0,2 0-1 0 0,1 0 1 0 0,-11 41 0 0 0,15-44-102 0 0,1 0-1 0 0,0 0 1 0 0,1 0-1 0 0,1 0 1 0 0,0 0 0 0 0,1 0-1 0 0,1 0 1 0 0,1-1-1 0 0,0 1 1 0 0,10 29-1 0 0,-9-35-45 0 0,0-1-1 0 0,1 0 0 0 0,0 1 0 0 0,1-2 0 0 0,0 1 0 0 0,0-1 0 0 0,1 0 0 0 0,0 0 0 0 0,0 0 0 0 0,1-1 1 0 0,0 0-1 0 0,1-1 0 0 0,-1 0 0 0 0,1 0 0 0 0,0-1 0 0 0,0 0 0 0 0,18 6 0 0 0,3 1-1102 0 0,55 13 0 0 0,34-5-6031 0 0,-91-18 4885 0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22.9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64 164 800 0 0,'-1'-4'1278'0'0,"0"0"0"0"0,-1 0-1 0 0,0 0 1 0 0,0 0 0 0 0,0 1-1 0 0,0-1 1 0 0,0 1 0 0 0,-1-1 0 0 0,0 1-1 0 0,1 0 1 0 0,-5-3 0 0 0,7 6-1245 0 0,0 0 1 0 0,0-1 0 0 0,0 1-1 0 0,0 0 1 0 0,0 0 0 0 0,0 0 0 0 0,0 0-1 0 0,0 0 1 0 0,0 0 0 0 0,-1 0-1 0 0,1 0 1 0 0,0 0 0 0 0,0 0-1 0 0,0 0 1 0 0,0 0 0 0 0,0 0-1 0 0,0 0 1 0 0,0 0 0 0 0,0 0-1 0 0,0 0 1 0 0,0 0 0 0 0,-1 0-1 0 0,1 0 1 0 0,0 0 0 0 0,0 0-1 0 0,0 0 1 0 0,0 0 0 0 0,0 0-1 0 0,0 0 1 0 0,0 0 0 0 0,0 0-1 0 0,0 0 1 0 0,-1 0 0 0 0,1 0-1 0 0,0 0 1 0 0,0 0 0 0 0,0 0-1 0 0,0 0 1 0 0,0 0 0 0 0,0 0 0 0 0,0 0-1 0 0,0 0 1 0 0,0 0 0 0 0,0 1-1 0 0,0-1 1 0 0,0 0 0 0 0,0 0-1 0 0,0 0 1 0 0,0 0 0 0 0,-1 0-1 0 0,1 0 1 0 0,0 0 0 0 0,0 0-1 0 0,0 0 1 0 0,0 0 0 0 0,0 1-1 0 0,0-1 1 0 0,0 0 0 0 0,0 0-1 0 0,0 0 1 0 0,2 8 481 0 0,-2-8-357 0 0,1 0 0 0 0,-1 1 0 0 0,0-1 0 0 0,0 0 1 0 0,0 0-1 0 0,0 1 0 0 0,0-1 0 0 0,1 0 0 0 0,-1 1 1 0 0,0-1-1 0 0,0 0 0 0 0,0 1 0 0 0,0-1 1 0 0,0 0-1 0 0,0 1 0 0 0,0-1 0 0 0,0 0 0 0 0,0 0 1 0 0,0 1-1 0 0,0-1 0 0 0,0 0 0 0 0,-1 1 0 0 0,1-1 1 0 0,0 1-1 0 0,0-1-47 0 0,-4-2 226 0 0,1 1-161 0 0,7-3-176 0 0,2-2 38 0 0,-5 3 167 0 0,-2 3 787 0 0,0 3-930 0 0,1-1-1 0 0,-1 1 1 0 0,1-1-1 0 0,0 1 1 0 0,0 0-1 0 0,0 4 1 0 0,0-5-28 0 0,0 57 339 0 0,1 21-57 0 0,-10 82 0 0 0,-13 18 70 0 0,21-171-329 0 0,4-22 38 0 0,2-22 35 0 0,-11-88-134 0 0,0 3-4 0 0,6 94 6 0 0,2 0-1 0 0,7-43 1 0 0,-5 46-15 0 0,1 0 0 0 0,1 1 0 0 0,1 0 0 0 0,17-36 0 0 0,-21 53 14 0 0,-1 0 1 0 0,1 0 0 0 0,0 1 0 0 0,0-1 0 0 0,1 1 0 0 0,0 0 0 0 0,-1 0-1 0 0,1 0 1 0 0,1 0 0 0 0,-1 1 0 0 0,0-1 0 0 0,1 1 0 0 0,0 0-1 0 0,0 1 1 0 0,0-1 0 0 0,0 1 0 0 0,0 0 0 0 0,0 0 0 0 0,1 0 0 0 0,-1 1-1 0 0,0 0 1 0 0,1 0 0 0 0,0 0 0 0 0,-1 1 0 0 0,8 0 0 0 0,-1 2 2 0 0,0 0 1 0 0,0 0-1 0 0,-1 1 1 0 0,0 0-1 0 0,1 1 1 0 0,-1 1-1 0 0,0 0 1 0 0,-1 0-1 0 0,1 1 1 0 0,-1 0-1 0 0,0 1 1 0 0,-1 0-1 0 0,0 1 1 0 0,0 0-1 0 0,8 9 1 0 0,-10-8 2 0 0,-1-1-1 0 0,-1 1 1 0 0,1 0 0 0 0,-2 0 0 0 0,1 0 0 0 0,-1 1 0 0 0,0 0 0 0 0,-1 0 0 0 0,0 0-1 0 0,2 15 1 0 0,-1 10 57 0 0,-1 64-1 0 0,-3-64-1 0 0,7 52 0 0 0,-4-67-67 0 0,1-1 0 0 0,8 25 0 0 0,-10-39-8 0 0,0 1 0 0 0,0-1-1 0 0,1 0 1 0 0,-1 1 0 0 0,1-1 0 0 0,1 0-1 0 0,-1-1 1 0 0,1 1 0 0 0,-1 0-1 0 0,2-1 1 0 0,-1 0 0 0 0,7 5-1 0 0,-10-8-94 0 0,0 0 0 0 0,0 0 0 0 0,0-1-1 0 0,1 1 1 0 0,-1-1 0 0 0,0 1 0 0 0,0-1 0 0 0,1 1-1 0 0,-1-1 1 0 0,0 0 0 0 0,1 1 0 0 0,-1-1 0 0 0,1 0-1 0 0,-1 0 1 0 0,0 0 0 0 0,1 0 0 0 0,-1 0-1 0 0,0 0 1 0 0,1-1 0 0 0,-1 1 0 0 0,0 0 0 0 0,1-1-1 0 0,-1 1 1 0 0,0-1 0 0 0,1 1 0 0 0,-1-1-1 0 0,0 0 1 0 0,2-1 0 0 0,-2 1-635 0 0,0 0-1 0 0,1 0 1 0 0,-1-1 0 0 0,0 1 0 0 0,0-1-1 0 0,0 1 1 0 0,0-1 0 0 0,0 0-1 0 0,0 1 1 0 0,0-1 0 0 0,-1 0 0 0 0,1 1-1 0 0,0-4 1 0 0,1-1-2379 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23.2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28 1848 0 0,'-5'-3'4155'0'0,"2"1"-2548"0"0,0 1 1 0 0,0-1-1 0 0,0 0 1 0 0,1-1-1 0 0,-5-3 0 0 0,7 6-1533 0 0,0 0-1 0 0,0 0 0 0 0,0-1 0 0 0,0 1 0 0 0,0 0 0 0 0,0 0 1 0 0,0-1-1 0 0,0 1 0 0 0,1 0 0 0 0,-1 0 0 0 0,0 0 0 0 0,0-1 1 0 0,0 1-1 0 0,0 0 0 0 0,0 0 0 0 0,0 0 0 0 0,1-1 1 0 0,-1 1-1 0 0,0 0 0 0 0,0 0 0 0 0,0 0 0 0 0,0 0 0 0 0,1-1 1 0 0,-1 1-1 0 0,0 0 0 0 0,0 0 0 0 0,0 0 0 0 0,1 0 0 0 0,-1 0 1 0 0,0 0-1 0 0,0 0 0 0 0,1 0 0 0 0,-1 0 0 0 0,0 0 0 0 0,0 0 1 0 0,1 0-1 0 0,-1 0 0 0 0,0 0 0 0 0,0 0 0 0 0,0 0 1 0 0,1 0-1 0 0,-1 0 0 0 0,0 0 0 0 0,15-1 717 0 0,-13 2-549 0 0,60-4 1856 0 0,37 2-1204 0 0,108 5-436 0 0,-6-1-1104 0 0,-163 1-886 0 0,-14 0-2919 0 0,-14-2 1558 0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23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67 1064 0 0,'10'-25'5625'0'0,"2"-5"1753"0"0,-11 29-7170 0 0,1 0 0 0 0,-1 0 0 0 0,0 0 1 0 0,0 0-1 0 0,0 0 0 0 0,1 0 0 0 0,-1 0 0 0 0,1 1 0 0 0,-1-1 0 0 0,0 1 1 0 0,1-1-1 0 0,-1 1 0 0 0,1-1 0 0 0,-1 1 0 0 0,1 0 0 0 0,0 0 0 0 0,-1 0 0 0 0,1 0 1 0 0,2 0-1 0 0,29 3 1126 0 0,-24 0-1114 0 0,0-1 0 0 0,0 1-1 0 0,0 1 1 0 0,-1 0 0 0 0,1 0 0 0 0,11 8 0 0 0,46 39 545 0 0,-18-13-394 0 0,54 43 552 0 0,-84-65-743 0 0,-1 1 0 0 0,-1 1 0 0 0,20 29 0 0 0,-18-18 35 0 0,-1 1-1 0 0,-1 0 1 0 0,18 50-1 0 0,24 104 449 0 0,-42-129-465 0 0,-9-31-185 0 0,-1 1-1 0 0,-1 0 1 0 0,-1 0-1 0 0,0 33 1 0 0,-4-41-31 0 0,-1 1 1 0 0,0 0-1 0 0,-2-1 1 0 0,-4 19-1 0 0,2-17-110 0 0,-2 0 0 0 0,-11 27 1 0 0,9-30 16 0 0,-13 21 0 0 0,-5-1-823 0 0,6-14-314 0 0,-13 6-1907 0 0,9-12-5 0 0,10-9 1149 0 0,2-5 95 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37.593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29 3 512 0 0,'-1'-1'325'0'0,"1"1"-1"0"0,-1 0 1 0 0,0 0 0 0 0,0-1-1 0 0,0 1 1 0 0,0 0 0 0 0,0 0-1 0 0,0 0 1 0 0,0 0 0 0 0,1 0-1 0 0,-1 0 1 0 0,0 0 0 0 0,0 0-1 0 0,0 0 1 0 0,0 0 0 0 0,0 1-1 0 0,0-1 1 0 0,1 0 0 0 0,-1 1-1 0 0,0-1 1 0 0,0 1 0 0 0,0-1-1 0 0,1 0 1 0 0,-1 1 0 0 0,0 0-1 0 0,1-1 1 0 0,-1 1 0 0 0,0-1-1 0 0,1 1 1 0 0,-1 0 0 0 0,1 0-1 0 0,-1-1 1 0 0,1 1 0 0 0,-1 0-1 0 0,0 1 1 0 0,1 14 4102 0 0,5 4-4410 0 0,2-6 331 0 0,0 0 1 0 0,2 0 0 0 0,-1-1-1 0 0,1 0 1 0 0,1 0 0 0 0,0-1 0 0 0,1-1-1 0 0,14 13 1 0 0,16 10 173 0 0,48 30 0 0 0,-62-45-434 0 0,-20-14-68 0 0,42 29 91 0 0,45 41 0 0 0,-79-61-79 0 0,-1 1 0 0 0,0 0 0 0 0,-1 1 0 0 0,-1 0 0 0 0,0 1 0 0 0,16 32 1 0 0,-5 1 303 0 0,-3 0 0 0 0,-2 2 1 0 0,16 73-1 0 0,-33-122-301 0 0,0 2 75 0 0,1 1-1 0 0,-1-1 0 0 0,-1 1 0 0 0,1 0 0 0 0,-1 8 1 0 0,0-13-85 0 0,-1 0 1 0 0,1 1 0 0 0,0-1-1 0 0,-1 0 1 0 0,1 0 0 0 0,0 1-1 0 0,-1-1 1 0 0,1 0 0 0 0,-1 0-1 0 0,0 0 1 0 0,1 0 0 0 0,-1 0-1 0 0,0 0 1 0 0,0 0 0 0 0,0 0-1 0 0,0 0 1 0 0,0 0 0 0 0,0 0-1 0 0,0 0 1 0 0,0-1 0 0 0,0 1-1 0 0,0 0 1 0 0,0-1 0 0 0,0 1-1 0 0,0-1 1 0 0,-1 1 0 0 0,1-1-1 0 0,0 0 1 0 0,-2 1 0 0 0,-6 0 16 0 0,0 0 1 0 0,0 0 0 0 0,-1-1 0 0 0,1 0 0 0 0,0-1 0 0 0,0 0 0 0 0,0-1-1 0 0,0 1 1 0 0,0-2 0 0 0,-14-5 0 0 0,-7-4 71 0 0,-45-26 1 0 0,62 31-100 0 0,-1-2 0 0 0,2 1 0 0 0,-1-1 0 0 0,1-1 0 0 0,1 0 0 0 0,0-1 0 0 0,0 0 0 0 0,-11-17 0 0 0,16 20-2 0 0,0-1 0 0 0,1-1-1 0 0,0 1 1 0 0,0-1 0 0 0,1 0 0 0 0,1 0 0 0 0,-1 0-1 0 0,2 0 1 0 0,-1 0 0 0 0,2-1 0 0 0,-1 0-1 0 0,1-19 1 0 0,2 15-14 0 0,1-1 1 0 0,0 1-1 0 0,1 0 1 0 0,1 0-1 0 0,0 0 0 0 0,1 1 1 0 0,1 0-1 0 0,0-1 0 0 0,1 2 1 0 0,12-19-1 0 0,3-1-79 0 0,2 1-1 0 0,50-51 1 0 0,-39 49-10 0 0,1 2-1 0 0,1 1 1 0 0,2 2-1 0 0,56-32 1 0 0,-79 52 47 0 0,0 1-1 0 0,1 1 1 0 0,0 0-1 0 0,1 1 1 0 0,33-7 0 0 0,-40 11-151 0 0,-1 1 1 0 0,0 0-1 0 0,1 1 1 0 0,-1 0-1 0 0,1 0 1 0 0,-1 1-1 0 0,1 0 1 0 0,-1 1-1 0 0,0 0 1 0 0,0 1-1 0 0,17 6 1 0 0,-24-7-272 0 0,0-1 0 0 0,0 1 0 0 0,0-1 0 0 0,0 1-1 0 0,-1 0 1 0 0,1 0 0 0 0,0 0 0 0 0,-1 1 0 0 0,1-1 0 0 0,-1 0 0 0 0,0 1 0 0 0,2 2-1 0 0,2 8-2686 0 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38.118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57 72 512 0 0,'-5'0'916'0'0,"-23"-1"4768"0"0,25 1-4403 0 0,0 0-1 0 0,-1-1 1 0 0,1 0-1 0 0,0 1 1 0 0,0-1-1 0 0,-2-3 2904 0 0,16 0-3441 0 0,71-15 516 0 0,-36 7-1244 0 0,1 2 0 0 0,1 2 1 0 0,70-2-1 0 0,-114 10-234 0 0,23 2-161 0 0,-26-2 184 0 0,0 0 0 0 0,0 0 0 0 0,0 0-1 0 0,0 0 1 0 0,0 1 0 0 0,0-1 0 0 0,-1 0-1 0 0,1 1 1 0 0,0-1 0 0 0,0 0 0 0 0,0 1 0 0 0,-1-1-1 0 0,1 1 1 0 0,0-1 0 0 0,-1 1 0 0 0,1 0 0 0 0,0-1-1 0 0,-1 1 1 0 0,1 0 0 0 0,-1 0 0 0 0,1-1 0 0 0,-1 1-1 0 0,1 0 1 0 0,0 1 0 0 0,-1 9-3307 0 0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38.980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286 177 512 0 0,'3'-3'655'0'0,"1"0"0"0"0,-1 0 0 0 0,0 0 0 0 0,0-1-1 0 0,0 1 1 0 0,0-1 0 0 0,-1 0 0 0 0,1 0 0 0 0,-1 0 0 0 0,0 0 0 0 0,0 0 0 0 0,-1 0-1 0 0,1 0 1 0 0,-1-1 0 0 0,0 1 0 0 0,0-1 0 0 0,0 1 0 0 0,-1-1 0 0 0,1 1-1 0 0,-1-1 1 0 0,-1-6 0 0 0,1 7-430 0 0,-1 0 0 0 0,1 0 0 0 0,-1 1 0 0 0,0-1 0 0 0,-1 0-1 0 0,1 1 1 0 0,-1-1 0 0 0,1 1 0 0 0,-1 0 0 0 0,0-1 0 0 0,0 1 0 0 0,0 0-1 0 0,-1 0 1 0 0,1 0 0 0 0,-1 0 0 0 0,0 1 0 0 0,0-1 0 0 0,0 1 0 0 0,0-1 0 0 0,0 1-1 0 0,0 0 1 0 0,-1 1 0 0 0,1-1 0 0 0,0 0 0 0 0,-8-1 0 0 0,4 1-102 0 0,1 1-1 0 0,-1 0 1 0 0,0 0 0 0 0,-1 1 0 0 0,1 0-1 0 0,0 0 1 0 0,0 1 0 0 0,0 0 0 0 0,0 0-1 0 0,1 0 1 0 0,-1 1 0 0 0,0 0 0 0 0,0 1-1 0 0,1-1 1 0 0,-1 1 0 0 0,1 0 0 0 0,0 1-1 0 0,-10 7 1 0 0,5-3-25 0 0,0 1 0 0 0,1 0 0 0 0,0 0 0 0 0,1 1 0 0 0,0 1 0 0 0,0 0 0 0 0,1 0 0 0 0,-11 20 0 0 0,15-23-62 0 0,0 1 0 0 0,0 0 1 0 0,1-1-1 0 0,0 1 0 0 0,0 1 1 0 0,1-1-1 0 0,0 0 0 0 0,1 0 1 0 0,0 1-1 0 0,1 9 0 0 0,0-14-32 0 0,1 1 0 0 0,-1-1-1 0 0,1 0 1 0 0,0 0 0 0 0,1 0-1 0 0,-1 0 1 0 0,1 0-1 0 0,0 0 1 0 0,0 0 0 0 0,1-1-1 0 0,-1 1 1 0 0,1-1 0 0 0,0 1-1 0 0,1-1 1 0 0,-1 0-1 0 0,0 0 1 0 0,1-1 0 0 0,0 1-1 0 0,7 4 1 0 0,1 0-41 0 0,0-1-1 0 0,1 0 1 0 0,0-1 0 0 0,1 0-1 0 0,-1-1 1 0 0,1 0 0 0 0,0-2 0 0 0,0 1-1 0 0,1-2 1 0 0,-1 0 0 0 0,1 0 0 0 0,-1-2-1 0 0,1 0 1 0 0,-1 0 0 0 0,1-1-1 0 0,-1-1 1 0 0,0-1 0 0 0,1 0 0 0 0,-1 0-1 0 0,-1-2 1 0 0,19-7 0 0 0,-20 6-135 0 0,1-1 1 0 0,-2 0-1 0 0,1 0 1 0 0,-1-2 0 0 0,0 1-1 0 0,-1-1 1 0 0,10-11-1 0 0,-15 14 10 0 0,0 0 0 0 0,0 0-1 0 0,-1-1 1 0 0,0 0-1 0 0,0 0 1 0 0,0 0 0 0 0,-1 0-1 0 0,0 0 1 0 0,-1-1 0 0 0,1 0-1 0 0,-1 1 1 0 0,-1-1-1 0 0,2-12 1 0 0,-3 9 58 0 0,-1 1 0 0 0,1-1 0 0 0,-2 1 0 0 0,1 0 0 0 0,-1-1 1 0 0,-1 1-1 0 0,0 0 0 0 0,0 0 0 0 0,-10-17 0 0 0,13 27 108 0 0,0 0-1 0 0,0 0 1 0 0,0 0-1 0 0,0-1 1 0 0,0 1-1 0 0,0 0 1 0 0,0 0-1 0 0,0 0 1 0 0,0 0-1 0 0,0 0 1 0 0,0 0-1 0 0,0 0 1 0 0,0 0-1 0 0,0 0 1 0 0,0 0-1 0 0,0 0 1 0 0,0 0-1 0 0,0 0 1 0 0,0 0-1 0 0,0 0 1 0 0,0 0-1 0 0,0 0 1 0 0,0 0-1 0 0,0 0 1 0 0,0 0-1 0 0,0 0 1 0 0,0 0-1 0 0,0 0 1 0 0,0 0 0 0 0,-1 0-1 0 0,1-1 1 0 0,0 1-1 0 0,0 0 1 0 0,0 0-1 0 0,0 0 1 0 0,0 0-1 0 0,0 0 1 0 0,0 0-1 0 0,0 0 1 0 0,0 0-1 0 0,0 0 1 0 0,0 0-1 0 0,0 0 1 0 0,0 0-1 0 0,0 1 1 0 0,0-1-1 0 0,0 0 1 0 0,0 0-1 0 0,0 0 1 0 0,-1 0-1 0 0,1 0 1 0 0,0 0-1 0 0,0 0 1 0 0,0 0-1 0 0,0 0 1 0 0,0 0-1 0 0,0 0 1 0 0,0 0-1 0 0,0 0 1 0 0,0 0-1 0 0,0 0 1 0 0,0 0 0 0 0,0 0-1 0 0,0 0 1 0 0,0 0-1 0 0,0 0 1 0 0,0 0-1 0 0,0 0 1 0 0,-2 7 158 0 0,2 9 85 0 0,17 23 929 0 0,-13-31-1014 0 0,0 1 0 0 0,0 0 0 0 0,-1 0 0 0 0,0 1 1 0 0,3 16-1 0 0,-5-2 233 0 0,-2 42 1 0 0,-1-16 24 0 0,2-47-411 0 0,0 1 0 0 0,0-1 0 0 0,0 0 1 0 0,1 1-1 0 0,0-1 0 0 0,-1 0 0 0 0,1 0 1 0 0,0 1-1 0 0,0-1 0 0 0,1 0 0 0 0,-1 0 1 0 0,1 0-1 0 0,-1 0 0 0 0,1-1 1 0 0,3 5-1 0 0,-3-5-31 0 0,0-1 0 0 0,0 1 1 0 0,1 0-1 0 0,-1-1 0 0 0,0 1 1 0 0,1-1-1 0 0,-1 0 0 0 0,1 0 1 0 0,-1 0-1 0 0,1 0 0 0 0,-1 0 1 0 0,1-1-1 0 0,0 1 0 0 0,-1-1 1 0 0,1 0-1 0 0,0 1 0 0 0,0-1 1 0 0,-1-1-1 0 0,5 1 0 0 0,4-2-330 0 0,0 1 0 0 0,-1-2-1 0 0,1 0 1 0 0,20-8 0 0 0,-12 3-2314 0 0,31-20 1 0 0,-28 15 406 0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39.185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44 1 3545 0 0,'-13'0'5052'0'0,"-8"-1"2371"0"0,12 5-5439 0 0,9-4-1940 0 0,0 1 0 0 0,0-1 0 0 0,0 1 1 0 0,0-1-1 0 0,0 0 0 0 0,-1 1 0 0 0,1-1 0 0 0,1 1 1 0 0,-1-1-1 0 0,0 1 0 0 0,0-1 0 0 0,0 1 0 0 0,0-1 1 0 0,0 0-1 0 0,0 1 0 0 0,0-1 0 0 0,1 1 0 0 0,-1-1 1 0 0,0 0-1 0 0,0 1 0 0 0,0-1 0 0 0,1 0 0 0 0,-1 1 1 0 0,0-1-1 0 0,1 0 0 0 0,-1 1 0 0 0,0-1 0 0 0,1 0 1 0 0,-1 0-1 0 0,0 1 0 0 0,1-1 0 0 0,-1 0 0 0 0,1 0 1 0 0,-1 0-1 0 0,0 1 0 0 0,2-1 0 0 0,14 7-27 0 0,15 0-369 0 0,19 4-1513 0 0,-18-2-3078 0 0,-12-2 633 0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39.528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33 191 1744 0 0,'0'0'554'0'0,"-1"-1"-1"0"0,0 1 0 0 0,0 0 0 0 0,0 1 1 0 0,0-1-1 0 0,0 0 0 0 0,0 0 1 0 0,1 0-1 0 0,-1 0 0 0 0,0 1 0 0 0,0-1 1 0 0,0 0-1 0 0,0 1 0 0 0,1-1 1 0 0,-1 1-1 0 0,0-1 0 0 0,1 1 0 0 0,-1-1 1 0 0,0 1-1 0 0,0 0 0 0 0,0 0-265 0 0,1 0 1 0 0,0 0-1 0 0,-1-1 0 0 0,1 1 0 0 0,0 0 0 0 0,0 0 0 0 0,-1 0 0 0 0,1 0 1 0 0,0 0-1 0 0,0 0 0 0 0,0-1 0 0 0,0 1 0 0 0,0 0 0 0 0,0 0 1 0 0,0 0-1 0 0,1 1 0 0 0,1 5 15 0 0,1 0-1 0 0,0 0 1 0 0,0 0 0 0 0,5 7 0 0 0,0 0 1418 0 0,-3-3-1026 0 0,2-1 0 0 0,-1 1 1 0 0,11 11-1 0 0,6 8 328 0 0,-56-61-796 0 0,25 22-245 0 0,-1-1 1 0 0,1 0-1 0 0,1-1 0 0 0,0 0 0 0 0,-8-16 1 0 0,13 23 9 0 0,0-1 1 0 0,0 0 0 0 0,1 0 0 0 0,0 0 0 0 0,0 0 0 0 0,0 1 0 0 0,0-1-1 0 0,1 0 1 0 0,0-1 0 0 0,0 1 0 0 0,0 0 0 0 0,1 0 0 0 0,-1 0 0 0 0,1 0-1 0 0,0 1 1 0 0,4-11 0 0 0,-1 5-38 0 0,1-1 1 0 0,0 1-1 0 0,1 0 0 0 0,0 0 1 0 0,1 1-1 0 0,12-15 0 0 0,-13 18 9 0 0,0 1 0 0 0,0 0-1 0 0,0 0 1 0 0,1 0 0 0 0,0 1-1 0 0,0 0 1 0 0,0 0 0 0 0,0 1 0 0 0,1 0-1 0 0,9-3 1 0 0,-3 1-125 0 0,0 2 0 0 0,0 0 0 0 0,23-2 0 0 0,-31 5-345 0 0,-1 0-1 0 0,0 0 0 0 0,1 1 0 0 0,-1-1 0 0 0,8 3 0 0 0,-10-1-493 0 0,1-1 0 0 0,0 0 0 0 0,-1 1 0 0 0,1 0 0 0 0,-1 0 0 0 0,0 0 0 0 0,1 0 0 0 0,3 4 0 0 0,0 1-4046 0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40.565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298 68 512 0 0,'-32'-25'6398'0'0,"25"19"-4770"0"0,0 0 0 0 0,-1 0-1 0 0,0 1 1 0 0,0 0 0 0 0,-10-5 0 0 0,14 9-1319 0 0,0 0 1 0 0,0 0-1 0 0,-1 0 1 0 0,1 1-1 0 0,0 0 1 0 0,0-1-1 0 0,0 2 0 0 0,-1-1 1 0 0,1 0-1 0 0,0 1 1 0 0,0 0-1 0 0,0 0 1 0 0,0 0-1 0 0,0 0 0 0 0,0 1 1 0 0,0-1-1 0 0,0 1 1 0 0,0 0-1 0 0,-5 4 1 0 0,-2 2 22 0 0,0 0 1 0 0,1 1-1 0 0,0-1 0 0 0,-16 20 1 0 0,19-19-256 0 0,1-1-1 0 0,0 1 1 0 0,1 0 0 0 0,0 0 0 0 0,0 1-1 0 0,1 0 1 0 0,0-1 0 0 0,-2 13 0 0 0,4-16-57 0 0,1 0 1 0 0,-1 0 0 0 0,2 0 0 0 0,-1 0-1 0 0,1 1 1 0 0,-1-1 0 0 0,2 0 0 0 0,-1 0-1 0 0,1 0 1 0 0,0 0 0 0 0,0 0 0 0 0,0 0-1 0 0,1 0 1 0 0,0 0 0 0 0,4 7 0 0 0,-3-9-25 0 0,0 1 0 0 0,0-1 0 0 0,0-1 0 0 0,1 1 0 0 0,-1 0 0 0 0,1-1 1 0 0,0 1-1 0 0,0-1 0 0 0,1-1 0 0 0,-1 1 0 0 0,0 0 0 0 0,1-1 0 0 0,0 0 0 0 0,-1 0 0 0 0,1 0 1 0 0,10 2-1 0 0,5-1-58 0 0,0 0 0 0 0,40 0 0 0 0,-56-3 51 0 0,17 0-59 0 0,0-1-1 0 0,0-2 1 0 0,-1 0 0 0 0,1-1-1 0 0,-1-1 1 0 0,0-1-1 0 0,-1-1 1 0 0,22-10 0 0 0,-34 14 19 0 0,1-1 0 0 0,-2 0 0 0 0,1-1 0 0 0,0 1 1 0 0,-1-1-1 0 0,0-1 0 0 0,0 1 0 0 0,10-13 0 0 0,-13 13 23 0 0,1 0-1 0 0,-1 0 0 0 0,0-1 0 0 0,0 1 0 0 0,-1-1 0 0 0,1 0 0 0 0,-2 0 1 0 0,1 0-1 0 0,0 0 0 0 0,-1 0 0 0 0,0 0 0 0 0,0-7 0 0 0,-1 10 30 0 0,1-10 19 0 0,0 1 0 0 0,-1 0 0 0 0,-1-1 0 0 0,0 1 0 0 0,0 0 0 0 0,-1 0 0 0 0,-4-13-1 0 0,6 24-14 0 0,0 1-1 0 0,0 0 0 0 0,0 0 0 0 0,0-1 0 0 0,-1 1 0 0 0,1 0 0 0 0,0 0 1 0 0,0-1-1 0 0,0 1 0 0 0,0 0 0 0 0,0 0 0 0 0,0-1 0 0 0,0 1 0 0 0,-1 0 1 0 0,1 0-1 0 0,0-1 0 0 0,0 1 0 0 0,0 0 0 0 0,0 0 0 0 0,-1 0 0 0 0,1 0 1 0 0,0-1-1 0 0,0 1 0 0 0,0 0 0 0 0,-1 0 0 0 0,1 0 0 0 0,0 0 0 0 0,0 0 1 0 0,-1 0-1 0 0,1 0 0 0 0,0 0 0 0 0,0-1 0 0 0,-1 1 0 0 0,1 0 0 0 0,0 0 1 0 0,-1 0-1 0 0,1 0 0 0 0,0 0 0 0 0,0 0 0 0 0,-1 0 0 0 0,1 1 0 0 0,-9 9 160 0 0,-3 19-17 0 0,9-19-133 0 0,0 1 1 0 0,1-1 0 0 0,0 0 0 0 0,1 1 0 0 0,0-1 0 0 0,0 1 0 0 0,1 0-1 0 0,1-1 1 0 0,0 1 0 0 0,2 12 0 0 0,-1-16-6 0 0,0 0 0 0 0,0 0 0 0 0,1 0 0 0 0,-1 0 0 0 0,1 0 0 0 0,1-1 0 0 0,0 0 0 0 0,-1 1 0 0 0,2-2 0 0 0,-1 1-1 0 0,1 0 1 0 0,0-1 0 0 0,0 0 0 0 0,0 0 0 0 0,12 8 0 0 0,-9-8-30 0 0,0 1-1 0 0,1-1 0 0 0,0 0 0 0 0,11 3 1 0 0,-17-7 14 0 0,0 0 0 0 0,0 0 0 0 0,0-1 1 0 0,0 1-1 0 0,0-1 0 0 0,0 0 1 0 0,1 0-1 0 0,-1 0 0 0 0,0 0 1 0 0,0 0-1 0 0,0-1 0 0 0,0 1 0 0 0,0-1 1 0 0,1 0-1 0 0,-1 0 0 0 0,0 0 1 0 0,4-3-1 0 0,0 0-15 0 0,1-1 0 0 0,-1 0 0 0 0,0 0 1 0 0,-1 0-1 0 0,1-1 0 0 0,-1 0 0 0 0,0 0 0 0 0,0-1 0 0 0,-1 0 0 0 0,0 0 1 0 0,0 0-1 0 0,-1-1 0 0 0,0 1 0 0 0,4-10 0 0 0,-2 0 21 0 0,-1 0 0 0 0,0-1 0 0 0,-1 0-1 0 0,-1 0 1 0 0,1-29 0 0 0,-3 37 53 0 0,-1 7-22 0 0,0 0-1 0 0,1 0 0 0 0,-1-1 1 0 0,0 1-1 0 0,-1-6 0 0 0,1 9-26 0 0,0 0-1 0 0,0 0 1 0 0,-1-1-1 0 0,1 1 0 0 0,0 0 1 0 0,0 0-1 0 0,0 0 1 0 0,0 0-1 0 0,0 0 1 0 0,0 0-1 0 0,0 0 0 0 0,0 0 1 0 0,0-1-1 0 0,-1 1 1 0 0,1 0-1 0 0,0 0 1 0 0,0 0-1 0 0,0 0 0 0 0,0 0 1 0 0,0 0-1 0 0,0 0 1 0 0,0 0-1 0 0,-1 0 1 0 0,1 0-1 0 0,0 0 0 0 0,0 0 1 0 0,0 0-1 0 0,0 0 1 0 0,0 0-1 0 0,-1 0 0 0 0,1 0 1 0 0,0 0-1 0 0,0 0 1 0 0,0 0-1 0 0,0 0 1 0 0,0 0-1 0 0,0 0 0 0 0,-1 0 1 0 0,1 0-1 0 0,0 0 1 0 0,0 0-1 0 0,0 0 1 0 0,0 0-1 0 0,0 0 0 0 0,0 1 1 0 0,-1-1-1 0 0,1 0 1 0 0,0 0-1 0 0,0 0 1 0 0,0 0-1 0 0,0 0 0 0 0,0 0 1 0 0,0 0-1 0 0,0 1 1 0 0,0-1-1 0 0,0 0 1 0 0,0 0-1 0 0,0 0 0 0 0,0 0 1 0 0,0 0-1 0 0,0 0 1 0 0,0 1-1 0 0,0-1 1 0 0,0 0-1 0 0,0 0 0 0 0,-7 11 154 0 0,7-10-144 0 0,-4 6 22 0 0,1 0-1 0 0,0 0 0 0 0,1 1 0 0 0,0-1 0 0 0,0 1 1 0 0,1 0-1 0 0,-1-1 0 0 0,2 1 0 0 0,-1 12 1 0 0,2-6-10 0 0,0-1 0 0 0,0 0 0 0 0,1 1 1 0 0,7 21-1 0 0,-7-29-24 0 0,0-1 1 0 0,1 0 0 0 0,-1 1 0 0 0,1-1-1 0 0,0 0 1 0 0,0-1 0 0 0,1 1 0 0 0,-1 0-1 0 0,1-1 1 0 0,0 0 0 0 0,0 0-1 0 0,1 0 1 0 0,-1-1 0 0 0,1 1 0 0 0,0-1-1 0 0,0 0 1 0 0,0 0 0 0 0,0-1 0 0 0,0 1-1 0 0,1-1 1 0 0,5 1 0 0 0,-4-1-105 0 0,0 0 0 0 0,0-1 1 0 0,0 0-1 0 0,0 0 0 0 0,1-1 0 0 0,-1 0 1 0 0,0-1-1 0 0,0 1 0 0 0,0-1 1 0 0,0 0-1 0 0,1-1 0 0 0,-2 0 1 0 0,1 0-1 0 0,0 0 0 0 0,0-1 0 0 0,8-5 1 0 0,6-4-2483 0 0,23-19 0 0 0,-37 25 1083 0 0,1 0 1 0 0,-1-1 0 0 0,-1 0 0 0 0,1 0 0 0 0,-1-1 0 0 0,5-8-1 0 0,-4 3-464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0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491 456 512 0 0,'7'-1'439'0'0,"0"1"1"0"0,-1-1-1 0 0,1-1 0 0 0,-1 0 0 0 0,0 0 1 0 0,1 0-1 0 0,-1 0 0 0 0,0-1 0 0 0,0 0 0 0 0,-1 0 1 0 0,1-1-1 0 0,-1 0 0 0 0,1 0 0 0 0,-1 0 1 0 0,0 0-1 0 0,-1-1 0 0 0,1 0 0 0 0,-1 0 1 0 0,0 0-1 0 0,0-1 0 0 0,0 1 0 0 0,-1-1 1 0 0,0 0-1 0 0,0 0 0 0 0,-1 0 0 0 0,1 0 0 0 0,1-8 1 0 0,0-6 252 0 0,-1 0 0 0 0,-1-1 0 0 0,0 1 0 0 0,-2-1 1 0 0,-3-33-1 0 0,1 41-491 0 0,0 0 0 0 0,0 0-1 0 0,-2 1 1 0 0,1-1 0 0 0,-2 1 0 0 0,0 0 0 0 0,0 0 0 0 0,-1 0 0 0 0,0 1 0 0 0,-9-12-1 0 0,12 20-111 0 0,-1-1 0 0 0,1 1 0 0 0,-1 0 0 0 0,0 0-1 0 0,0 0 1 0 0,0 0 0 0 0,-1 1 0 0 0,1 0 0 0 0,-1 0-1 0 0,1 0 1 0 0,-1 0 0 0 0,0 1 0 0 0,1-1 0 0 0,-1 1-1 0 0,0 0 1 0 0,0 1 0 0 0,0-1 0 0 0,-9 1 0 0 0,-3 1 55 0 0,1 0 1 0 0,-1 1 0 0 0,1 1 0 0 0,-22 6 0 0 0,20-5-56 0 0,1 2 0 0 0,-1 0 1 0 0,1 0-1 0 0,1 2 0 0 0,-1 0 1 0 0,1 1-1 0 0,1 0 0 0 0,-22 18 1 0 0,17-10 150 0 0,2 1 0 0 0,0 1 1 0 0,1 0-1 0 0,0 1 0 0 0,2 1 0 0 0,-18 33 0 0 0,14-17 229 0 0,-16 42-1 0 0,30-65-362 0 0,0 0 1 0 0,1 1-1 0 0,1-1 1 0 0,0 1-1 0 0,1 0 1 0 0,0 22-1 0 0,2-31-86 0 0,1 0-1 0 0,-1 0 0 0 0,1-1 1 0 0,1 1-1 0 0,-1 0 0 0 0,1-1 1 0 0,0 0-1 0 0,0 1 0 0 0,0-1 1 0 0,1 0-1 0 0,0 0 0 0 0,5 7 1 0 0,-3-5-19 0 0,0-2 0 0 0,1 1 0 0 0,0 0 1 0 0,0-1-1 0 0,0 0 0 0 0,1 0 1 0 0,-1-1-1 0 0,9 4 0 0 0,4 0-54 0 0,-1 0 0 0 0,1-2 0 0 0,0 0-1 0 0,1-1 1 0 0,-1-1 0 0 0,30 2 0 0 0,9-2-780 0 0,1-2 1 0 0,0-3-1 0 0,0-3 0 0 0,-1-2 1 0 0,69-17-1 0 0,-81 12-3977 0 0,56-22-1 0 0,-56 13 2051 0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40.961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46 32 344 0 0,'-1'-1'473'0'0,"0"0"1"0"0,-1 0-1 0 0,1-1 0 0 0,0 1 1 0 0,0 0-1 0 0,-1 0 1 0 0,1 0-1 0 0,-1 1 0 0 0,1-1 1 0 0,-1 0-1 0 0,1 1 0 0 0,-4-2 1 0 0,5 2-344 0 0,-1 0 0 0 0,0 0 0 0 0,0 0 0 0 0,1-1 0 0 0,-1 1 0 0 0,0 0 1 0 0,0 0-1 0 0,1 0 0 0 0,-1 0 0 0 0,0 1 0 0 0,0-1 0 0 0,1 0 0 0 0,-1 0 1 0 0,0 0-1 0 0,0 0 0 0 0,1 1 0 0 0,-1-1 0 0 0,0 0 0 0 0,1 1 1 0 0,-1-1-1 0 0,0 1 0 0 0,1-1 0 0 0,-1 1 0 0 0,1-1 0 0 0,-1 1 0 0 0,1-1 1 0 0,-1 1-1 0 0,1-1 0 0 0,-1 1 0 0 0,1 0 0 0 0,-1 0 0 0 0,1-1-133 0 0,0 0 0 0 0,0 0 0 0 0,0 0 0 0 0,0 0 0 0 0,0 0 0 0 0,0 0 0 0 0,0 0 0 0 0,0 0-1 0 0,0 0 1 0 0,0 0 0 0 0,0 0 0 0 0,0 0 0 0 0,0 0 0 0 0,0 0 0 0 0,0 1 0 0 0,0-1 0 0 0,0 0 0 0 0,0 0-1 0 0,0 0 1 0 0,0 0 0 0 0,0 0 0 0 0,0 0 0 0 0,0 0 0 0 0,0 0 0 0 0,0 0 0 0 0,0 0 0 0 0,0 0 0 0 0,0 0 0 0 0,0 0-1 0 0,0 0 1 0 0,0 0 0 0 0,0 0 0 0 0,0 1 0 0 0,0-1 0 0 0,0 0 0 0 0,0 0 0 0 0,0 0 0 0 0,0 0 0 0 0,0 0-1 0 0,0 0 1 0 0,0 0 0 0 0,0 0 0 0 0,0 0 0 0 0,0 0 0 0 0,0 0 0 0 0,0 0 0 0 0,0 0 0 0 0,0 0 0 0 0,0 0 0 0 0,0 0-1 0 0,1 0 1 0 0,-1 0 0 0 0,0 0 0 0 0,0 0 0 0 0,0 0 0 0 0,0 0 0 0 0,0 0 0 0 0,0 0 0 0 0,0 0 0 0 0,0 0 0 0 0,0 0-1 0 0,0 0 1 0 0,6-2 44 0 0,5-4 219 0 0,-3-4 482 0 0,-7 9-529 0 0,-1 1 0 0 0,0 0 0 0 0,0-1 0 0 0,1 1-1 0 0,-1-1 1 0 0,0 1 0 0 0,0 0 0 0 0,0-1 0 0 0,0 1 0 0 0,0-1 0 0 0,1 1 0 0 0,-1 0 0 0 0,0-1 0 0 0,0 1 0 0 0,0-1 0 0 0,0 1 0 0 0,0 0 0 0 0,0-1 0 0 0,0 1 0 0 0,0-1 0 0 0,0 1 0 0 0,-1-1 0 0 0,1 1 0 0 0,0 0 0 0 0,0-1 0 0 0,-1 0 588 0 0,1 1-615 0 0,-1 0 0 0 0,0 1 0 0 0,0-1 0 0 0,1 0 0 0 0,-1 0 1 0 0,0 1-1 0 0,0-1 0 0 0,1 0 0 0 0,-1 1 0 0 0,0-1 0 0 0,0 0 0 0 0,1 1 0 0 0,-1-1 1 0 0,1 1-1 0 0,-1 0 0 0 0,0-1 0 0 0,1 1 0 0 0,-1-1 0 0 0,1 1 0 0 0,-1 0 1 0 0,1-1-1 0 0,0 1 0 0 0,-1 0 0 0 0,1-1 0 0 0,0 1 0 0 0,-1 0 0 0 0,1 0 0 0 0,0 1 1 0 0,-1-1-24 0 0,1 0 1 0 0,0 1 0 0 0,-1 0-1 0 0,1-1 1 0 0,0 1 0 0 0,0-1 0 0 0,0 1-1 0 0,0-1 1 0 0,0 1 0 0 0,1-1-1 0 0,-1 1 1 0 0,0-1 0 0 0,1 3-1 0 0,1 0 99 0 0,0-2-161 0 0,-1 0 1 0 0,0 0 0 0 0,0 0-1 0 0,0 1 1 0 0,0-1 0 0 0,0 0-1 0 0,0 1 1 0 0,-1-1 0 0 0,1 0 0 0 0,-1 1-1 0 0,1-1 1 0 0,-1 1 0 0 0,0-1-1 0 0,0 1 1 0 0,0-1 0 0 0,0 1-1 0 0,-1-1 1 0 0,1 0 0 0 0,-1 1-1 0 0,-1 3 1 0 0,-3 7 30 0 0,1-1 0 0 0,0 1 0 0 0,1 0 0 0 0,0 0 0 0 0,1 1 0 0 0,-1 19 0 0 0,3-28-128 0 0,1 0 1 0 0,-1-1 0 0 0,1 1 0 0 0,0 0 0 0 0,0 0 0 0 0,0-1 0 0 0,1 1 0 0 0,-1 0 0 0 0,1-1 0 0 0,0 0 0 0 0,1 1 0 0 0,-1-1 0 0 0,1 0 0 0 0,-1 0 0 0 0,1 0 0 0 0,1-1-1 0 0,-1 1 1 0 0,0-1 0 0 0,1 0 0 0 0,0 1 0 0 0,5 2 0 0 0,-2-2-32 0 0,0 0 0 0 0,0-1 0 0 0,1 0-1 0 0,-1-1 1 0 0,1 1 0 0 0,0-1 0 0 0,0-1 0 0 0,0 1 0 0 0,0-2-1 0 0,0 1 1 0 0,15-1 0 0 0,-2-2-257 0 0,1 0-1 0 0,-1-1 0 0 0,25-8 1 0 0,-34 8-442 0 0,0-2 0 0 0,0 1-1 0 0,-1-1 1 0 0,0-1 0 0 0,12-8 0 0 0,-3 0-4945 0 0,30-26 0 0 0,-31 23 2878 0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41.233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41 80 2681 0 0,'0'-3'1509'0'0,"0"-1"1"0"0,-1 1-1 0 0,1 0 1 0 0,-1-1 0 0 0,-1-4-1 0 0,0 2-227 0 0,-1 1 0 0 0,0-1 1 0 0,0 1-1 0 0,0-1 0 0 0,0 1 0 0 0,-1 0 0 0 0,0 0 0 0 0,-5-5 0 0 0,7 9 288 0 0,2 5-1012 0 0,4 5-506 0 0,3-1-345 0 0,1 1-1 0 0,-1-1 1 0 0,2-1-1 0 0,13 11 1 0 0,-13-11-2619 0 0,1-1 1 0 0,12 6-1 0 0,-12-7 716 0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41.724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37 146 512 0 0,'0'-73'6112'0'0,"-1"0"6746"0"0,3 253-8404 0 0,-1 82-3641 0 0,-23 34-103 0 0,9-163-586 0 0,11-113-124 0 0,1-1 0 0 0,1 0 0 0 0,0 0 0 0 0,6 34 0 0 0,-5-48-38 0 0,0 0 0 0 0,0-1-1 0 0,1 1 1 0 0,-1 0 0 0 0,1-1 0 0 0,0 1 0 0 0,1-1 0 0 0,-1 1-1 0 0,1-1 1 0 0,0 0 0 0 0,0 0 0 0 0,0 0 0 0 0,1-1-1 0 0,-1 1 1 0 0,1-1 0 0 0,0 0 0 0 0,0 0 0 0 0,0 0 0 0 0,0 0-1 0 0,0-1 1 0 0,1 1 0 0 0,-1-1 0 0 0,8 2 0 0 0,-3-2-268 0 0,1 1-1 0 0,0-1 1 0 0,0-1 0 0 0,0 0 0 0 0,0-1 0 0 0,0 1 0 0 0,0-2 0 0 0,11-1 0 0 0,-2-1-1819 0 0,0-1 1 0 0,-1-1-1 0 0,24-9 1 0 0,-3-1-2632 0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41.968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3 78 4009 0 0,'-2'-6'11672'0'0,"2"6"-11434"0"0,11-3 3861 0 0,24 4-5213 0 0,-24-1 2332 0 0,29-2-1153 0 0,78-15 0 0 0,-60 7-295 0 0,-37 7-91 0 0,84-14-735 0 0,-37 3-4500 0 0,-42 8 1693 0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5:43.843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301 227 512 0 0,'-19'-66'10626'0'0,"3"11"-5299"0"0,15 51-5065 0 0,0 1 1 0 0,0-1-1 0 0,0 1 1 0 0,0 0-1 0 0,0-1 0 0 0,-1 1 1 0 0,0 0-1 0 0,1 0 1 0 0,-1 0-1 0 0,0 0 0 0 0,-3-3 1 0 0,4 5-154 0 0,-1 0 1 0 0,1 0-1 0 0,-1 0 0 0 0,1 1 1 0 0,-1-1-1 0 0,1 0 0 0 0,-1 1 1 0 0,1-1-1 0 0,-1 1 0 0 0,0-1 1 0 0,1 1-1 0 0,-1 0 0 0 0,0-1 1 0 0,0 1-1 0 0,1 0 0 0 0,-1 0 1 0 0,0 0-1 0 0,1 0 0 0 0,-1 1 1 0 0,0-1-1 0 0,1 0 0 0 0,-1 1 1 0 0,0 0-1 0 0,-2 0 0 0 0,-3 2 57 0 0,0 1 0 0 0,1-1 0 0 0,-1 1 0 0 0,1 0 0 0 0,0 1-1 0 0,-7 5 1 0 0,-30 34 499 0 0,30-29-475 0 0,1 0 0 0 0,0 1 0 0 0,1 0 0 0 0,-17 34 0 0 0,23-37-120 0 0,-1-1 0 0 0,2 1 0 0 0,0 0 1 0 0,0 0-1 0 0,1 1 0 0 0,1-1 0 0 0,-1 26 0 0 0,3-32-64 0 0,0-1 0 0 0,1 0-1 0 0,0 0 1 0 0,0 0 0 0 0,0 0-1 0 0,1 0 1 0 0,0 0 0 0 0,0-1 0 0 0,0 1-1 0 0,1 0 1 0 0,0-1 0 0 0,0 0 0 0 0,7 9-1 0 0,-5-8-14 0 0,0 0-1 0 0,1-1 1 0 0,0 1-1 0 0,0-1 1 0 0,1 0-1 0 0,-1-1 1 0 0,1 0-1 0 0,0 0 0 0 0,14 6 1 0 0,-12-7-18 0 0,0 0 1 0 0,1 0-1 0 0,-1-1 0 0 0,0 0 1 0 0,1-1-1 0 0,0 0 0 0 0,-1 0 1 0 0,1-1-1 0 0,-1 0 1 0 0,1-1-1 0 0,0 0 0 0 0,-1-1 1 0 0,1 0-1 0 0,-1 0 0 0 0,0-1 1 0 0,0 0-1 0 0,0 0 0 0 0,9-6 1 0 0,-6 2-24 0 0,0-1 0 0 0,0 0 0 0 0,-1-1 0 0 0,0-1 0 0 0,-1 1 1 0 0,0-2-1 0 0,14-18 0 0 0,-19 22 44 0 0,0-2 0 0 0,0 1-1 0 0,-1 0 1 0 0,0-1 0 0 0,0 0 0 0 0,-1 0 0 0 0,0 0 0 0 0,0 0 0 0 0,-1-1-1 0 0,-1 1 1 0 0,0-1 0 0 0,0-12 0 0 0,-3-23 72 0 0,1 41-57 0 0,1 1 0 0 0,-1-1 1 0 0,0 0-1 0 0,0 1 1 0 0,-1-1-1 0 0,1 1 1 0 0,-1-1-1 0 0,1 1 1 0 0,-5-6-1 0 0,6 8-7 0 0,-1 1 0 0 0,1 0 0 0 0,0-1 0 0 0,0 1 0 0 0,-1 0 0 0 0,1 0 0 0 0,0-1-1 0 0,-1 1 1 0 0,1 0 0 0 0,0 0 0 0 0,-1-1 0 0 0,1 1 0 0 0,0 0 0 0 0,-1 0 0 0 0,1 0 0 0 0,-1 0 0 0 0,1 0 0 0 0,0 0 0 0 0,-1-1 0 0 0,1 1 0 0 0,-1 0 0 0 0,1 0-1 0 0,0 0 1 0 0,-1 0 0 0 0,1 1 0 0 0,-1-1 0 0 0,1 0 0 0 0,0 0 0 0 0,-1 0 0 0 0,1 0 0 0 0,-1 0 0 0 0,1 0 0 0 0,0 1 0 0 0,-1-1 0 0 0,1 0 0 0 0,0 0 0 0 0,-1 0 0 0 0,1 1-1 0 0,0-1 1 0 0,-1 0 0 0 0,1 1 0 0 0,0-1 0 0 0,0 0 0 0 0,-1 0 0 0 0,1 1 0 0 0,0-1 0 0 0,0 1 0 0 0,0-1 0 0 0,-1 1 0 0 0,-10 22 62 0 0,9-18-70 0 0,-4 9 12 0 0,1 1-1 0 0,0 0 1 0 0,1 1 0 0 0,0-1 0 0 0,1 1 0 0 0,-1 30 0 0 0,4-39-6 0 0,-1 0-1 0 0,2 0 1 0 0,-1-1 0 0 0,1 1-1 0 0,0 0 1 0 0,1-1 0 0 0,-1 1 0 0 0,1-1-1 0 0,1 1 1 0 0,-1-1 0 0 0,1 0 0 0 0,0 0-1 0 0,1 0 1 0 0,-1 0 0 0 0,1 0 0 0 0,0-1-1 0 0,1 0 1 0 0,7 8 0 0 0,-8-9 2 0 0,1-1 1 0 0,-1-1 0 0 0,0 1-1 0 0,1 0 1 0 0,-1-1-1 0 0,1 0 1 0 0,0 0 0 0 0,0 0-1 0 0,0-1 1 0 0,0 0-1 0 0,0 0 1 0 0,0 0 0 0 0,0 0-1 0 0,0-1 1 0 0,0 0 0 0 0,1 0-1 0 0,-1 0 1 0 0,0-1-1 0 0,0 0 1 0 0,10-2 0 0 0,-5-1-10 0 0,1 0 0 0 0,-1 0 0 0 0,0-1 0 0 0,-1 0 0 0 0,1-1 1 0 0,-1 0-1 0 0,0 0 0 0 0,14-14 0 0 0,-19 17 9 0 0,-1 0 0 0 0,0 0 0 0 0,-1-1-1 0 0,1 1 1 0 0,0-1 0 0 0,-1 0 0 0 0,0 1 0 0 0,0-1 0 0 0,0 0-1 0 0,0 0 1 0 0,-1 0 0 0 0,1-1 0 0 0,-1 1 0 0 0,0 0 0 0 0,0-7 0 0 0,0 4 4 0 0,-2 1 1 0 0,1 0 0 0 0,-1 0 0 0 0,0-1-1 0 0,0 1 1 0 0,0 0 0 0 0,-1 0 0 0 0,0 0-1 0 0,-5-10 1 0 0,-1 1 5 0 0,-1 1 1 0 0,0 0-1 0 0,-1 0 1 0 0,-1 1-1 0 0,0 1 0 0 0,0 0 1 0 0,-16-13-1 0 0,20 19 1 0 0,-1 0-1 0 0,1 0 1 0 0,-1 1-1 0 0,0 0 1 0 0,0 0 0 0 0,-1 1-1 0 0,1 0 1 0 0,-11-3-1 0 0,29 9-24 0 0,-1-1 0 0 0,0 0-1 0 0,19-1 1 0 0,55-13-11 0 0,138-39-1 0 0,-220 52 26 0 0,1-1 0 0 0,-1 1 0 0 0,1-1 0 0 0,-1 1 0 0 0,1 0 0 0 0,-1 0 0 0 0,1 0 0 0 0,-1 0 0 0 0,1 0 0 0 0,0 0 0 0 0,-1 0 0 0 0,1 0-1 0 0,-1 1 1 0 0,1-1 0 0 0,-1 1 0 0 0,1-1 0 0 0,-1 1 0 0 0,2 0 0 0 0,-2 0 4 0 0,0 0 1 0 0,0 0-1 0 0,0 0 0 0 0,0 0 0 0 0,0 0 1 0 0,0 0-1 0 0,0 1 0 0 0,-1-1 0 0 0,1 0 1 0 0,0 0-1 0 0,-1 1 0 0 0,1-1 1 0 0,-1 0-1 0 0,0 1 0 0 0,1-1 0 0 0,-1 2 1 0 0,1 7 29 0 0,-1-1 0 0 0,0 0 0 0 0,-1 0 0 0 0,0 0 0 0 0,-2 10-1 0 0,0-4-18 0 0,1 1 17 0 0,-2 14 28 0 0,0 55 0 0 0,4-76-60 0 0,1 0 0 0 0,0-1 0 0 0,0 1 1 0 0,1 0-1 0 0,0-1 0 0 0,0 1 0 0 0,1-1 1 0 0,0 0-1 0 0,1 0 0 0 0,0 0 0 0 0,5 8 1 0 0,-7-13-2 0 0,0 0 1 0 0,1-1 0 0 0,-1 1 0 0 0,1 0 0 0 0,0-1 0 0 0,0 1 0 0 0,0-1 0 0 0,0 0 0 0 0,0 0 0 0 0,1 0-1 0 0,4 2 1 0 0,-6-3-1 0 0,0-1 1 0 0,1 1-1 0 0,-1 0 0 0 0,1-1 0 0 0,-1 1 0 0 0,0-1 0 0 0,1 0 0 0 0,-1 0 0 0 0,1 0 0 0 0,-1 0 1 0 0,1 0-1 0 0,-1-1 0 0 0,1 1 0 0 0,-1-1 0 0 0,0 1 0 0 0,1-1 0 0 0,-1 0 0 0 0,3-1 1 0 0,2-3-12 0 0,1 1 1 0 0,-1-1 0 0 0,0 0 0 0 0,-1-1 0 0 0,1 1 0 0 0,-1-1 0 0 0,0 0 0 0 0,-1-1 0 0 0,1 0 0 0 0,-1 0 0 0 0,-1 0 0 0 0,1 0 0 0 0,-1-1 0 0 0,-1 0 0 0 0,1 1 0 0 0,-1-1 0 0 0,-1-1 0 0 0,1 1 0 0 0,-1 0 0 0 0,-1-1-1 0 0,1 1 1 0 0,-2-1 0 0 0,1 1 0 0 0,-1-1 0 0 0,0 1 0 0 0,-1-1 0 0 0,-2-12 0 0 0,-1 3-3 0 0,-1 0-1 0 0,0 0 0 0 0,-1 1 1 0 0,-1 0-1 0 0,-1 0 1 0 0,0 0-1 0 0,-1 1 0 0 0,-18-24 1 0 0,4 16 36 0 0,22 23-22 0 0,0 0 1 0 0,0 0-1 0 0,0 0 0 0 0,0 1 1 0 0,-1-1-1 0 0,1 0 0 0 0,0 0 1 0 0,0 1-1 0 0,-1-1 0 0 0,1 0 1 0 0,-1 1-1 0 0,1 0 0 0 0,-1-1 1 0 0,1 1-1 0 0,-1 0 0 0 0,1 0 0 0 0,-1-1 1 0 0,1 1-1 0 0,-3 1 0 0 0,4-1-1 0 0,-1 0-1 0 0,1 0 1 0 0,-1 1-1 0 0,1-1 1 0 0,-1 0-1 0 0,1 0 1 0 0,-1 1-1 0 0,1-1 1 0 0,-1 1-1 0 0,1-1 1 0 0,-1 0-1 0 0,1 1 1 0 0,0-1-1 0 0,-1 1 1 0 0,1-1-1 0 0,0 1 1 0 0,-1-1-1 0 0,1 1 1 0 0,0-1-1 0 0,0 1 1 0 0,0-1-1 0 0,-1 1 1 0 0,1 0-1 0 0,0-1 1 0 0,0 1-1 0 0,0-1 0 0 0,0 1 1 0 0,0-1-1 0 0,0 1 1 0 0,0 0-1 0 0,0-1 1 0 0,0 1-1 0 0,0-1 1 0 0,0 1-1 0 0,1-1 1 0 0,-1 1-1 0 0,0 0 1 0 0,0-1-1 0 0,0 1 1 0 0,1-1-1 0 0,-1 1 1 0 0,0-1-1 0 0,1 1 1 0 0,-1-1-1 0 0,0 0 1 0 0,1 1-1 0 0,1 1 0 0 0,-1 1-1 0 0,1-1 1 0 0,-1-1 0 0 0,1 1-1 0 0,0 0 1 0 0,0 0-1 0 0,-1-1 1 0 0,1 1 0 0 0,5 2-1 0 0,4 0 0 0 0,1 0 0 0 0,0 0 0 0 0,1-1 0 0 0,-1-1 0 0 0,0 0 0 0 0,1-1 0 0 0,19 0 0 0 0,-7-2 20 0 0,0-2 0 0 0,44-10 0 0 0,-63 12-4 0 0,1-1-1 0 0,-1 1 0 0 0,1 0 0 0 0,-1 0 0 0 0,12 1 1 0 0,-15 0-13 0 0,-1 1 1 0 0,0-1-1 0 0,0 1 1 0 0,0 0 0 0 0,1 0-1 0 0,-1 0 1 0 0,0 0-1 0 0,0 0 1 0 0,0 0 0 0 0,0 0-1 0 0,-1 1 1 0 0,1-1 0 0 0,0 1-1 0 0,0-1 1 0 0,-1 1-1 0 0,1 0 1 0 0,-1-1 0 0 0,1 1-1 0 0,1 4 1 0 0,16 29 7 0 0,11 16-50 0 0,-27-47 40 0 0,1 1 0 0 0,-1-1 1 0 0,1 0-1 0 0,0 0 0 0 0,0 0 0 0 0,0-1 0 0 0,0 0 1 0 0,6 4-1 0 0,-7-5 3 0 0,0-1 0 0 0,0 1 0 0 0,0-1 0 0 0,0 0 0 0 0,0-1 0 0 0,0 1 0 0 0,1 0 0 0 0,-1-1 0 0 0,0 1 0 0 0,0-1 0 0 0,0 0 0 0 0,0 0 0 0 0,1-1 0 0 0,-1 1 0 0 0,0-1 0 0 0,0 1 0 0 0,0-1 0 0 0,0 0 0 0 0,0 0 0 0 0,0 0 0 0 0,0-1 0 0 0,0 1 0 0 0,0-1 0 0 0,4-3 0 0 0,3-2-11 0 0,0-2 1 0 0,-1 1-1 0 0,0-1 1 0 0,15-20-1 0 0,-20 24 7 0 0,0 0 0 0 0,-1-1 1 0 0,1 1-1 0 0,-1-1 0 0 0,0 0 0 0 0,-1 0 0 0 0,1 0 0 0 0,2-11 0 0 0,-5 12 0 0 0,1 1 0 0 0,0 0-1 0 0,-1 0 1 0 0,0-1 0 0 0,0 1 0 0 0,0 0-1 0 0,-1-1 1 0 0,0 1 0 0 0,1 0 0 0 0,-1 0-1 0 0,-1 0 1 0 0,1 0 0 0 0,-1 0 0 0 0,-2-5-1 0 0,3 5 13 0 0,-1 1 0 0 0,-1-1-1 0 0,1 0 1 0 0,0 1 0 0 0,-1 0-1 0 0,0-1 1 0 0,-4-3 0 0 0,6 6-8 0 0,0 0 1 0 0,-1 1-1 0 0,1-1 0 0 0,0 0 1 0 0,-1 1-1 0 0,1-1 0 0 0,-1 1 1 0 0,1 0-1 0 0,-1-1 0 0 0,1 1 1 0 0,0 0-1 0 0,-1 0 1 0 0,1 0-1 0 0,-1 0 0 0 0,1 0 1 0 0,-1 0-1 0 0,1 0 0 0 0,-1 0 1 0 0,1 1-1 0 0,-1-1 0 0 0,1 0 1 0 0,0 1-1 0 0,-1 0 0 0 0,-1 0 1 0 0,-19 10 127 0 0,1 0-1 0 0,1 1 1 0 0,0 1 0 0 0,0 1-1 0 0,2 1 1 0 0,0 0 0 0 0,0 1-1 0 0,2 1 1 0 0,-26 34 0 0 0,37-42-82 0 0,0 0 0 0 0,0 0 0 0 0,1 1 0 0 0,0 0 1 0 0,0 0-1 0 0,2 0 0 0 0,-1 0 0 0 0,1 0 0 0 0,0 1 0 0 0,0 19 0 0 0,2-20-44 0 0,0-1-1 0 0,1 1 0 0 0,0-1 1 0 0,0 0-1 0 0,1 1 0 0 0,0-1 0 0 0,1 0 1 0 0,0 0-1 0 0,0-1 0 0 0,1 1 0 0 0,0 0 1 0 0,7 10-1 0 0,-6-12-3 0 0,0-1 0 0 0,1 0 0 0 0,-1-1 0 0 0,1 1 0 0 0,0-1 0 0 0,0 0 0 0 0,1-1 0 0 0,0 1 0 0 0,-1-1 1 0 0,1-1-1 0 0,1 1 0 0 0,7 2 0 0 0,-11-5-5 0 0,0 1 1 0 0,0-1 0 0 0,0-1-1 0 0,0 1 1 0 0,1 0-1 0 0,-1-1 1 0 0,0 0 0 0 0,0 0-1 0 0,0 0 1 0 0,0-1 0 0 0,1 1-1 0 0,-1-1 1 0 0,0 0-1 0 0,0 0 1 0 0,0 0 0 0 0,0-1-1 0 0,-1 1 1 0 0,1-1 0 0 0,0 0-1 0 0,-1 0 1 0 0,1-1-1 0 0,-1 1 1 0 0,1-1 0 0 0,2-3-1 0 0,1-1-16 0 0,0-1 0 0 0,-1 0 0 0 0,0 0-1 0 0,0 0 1 0 0,-1-1 0 0 0,8-18 0 0 0,-3 0 9 0 0,8-33 0 0 0,-17 57 13 0 0,4-17-39 0 0,2 1 1 0 0,0 0 0 0 0,1 1-1 0 0,18-30 1 0 0,-22 40 12 0 0,2 0 0 0 0,-1 1 0 0 0,1-1 0 0 0,0 1 0 0 0,0 1 0 0 0,1-1 0 0 0,0 1 0 0 0,0 0 0 0 0,0 1 0 0 0,1-1 0 0 0,0 2 0 0 0,12-7 0 0 0,-16 10 24 0 0,-1-1 0 0 0,0 1 0 0 0,1 1 0 0 0,-1-1-1 0 0,0 0 1 0 0,1 1 0 0 0,-1 0 0 0 0,1 0 0 0 0,-1 0-1 0 0,1 0 1 0 0,-1 0 0 0 0,0 1 0 0 0,1-1-1 0 0,-1 1 1 0 0,7 2 0 0 0,-6-1 1 0 0,1 1 0 0 0,-1-1 1 0 0,1 1-1 0 0,-1 0 0 0 0,0 0 0 0 0,0 1 1 0 0,0-1-1 0 0,0 1 0 0 0,4 6 0 0 0,3 6 10 0 0,0 1 0 0 0,-2 0 0 0 0,0 0-1 0 0,10 26 1 0 0,-11-23 36 0 0,4 11-58 0 0,23 40 0 0 0,-12-42-2 0 0,-20-25-24 0 0,1-1-1 0 0,-1 1 1 0 0,0 0-1 0 0,0 0 1 0 0,0 0-1 0 0,-1 1 1 0 0,0-1-1 0 0,1 0 1 0 0,-1 1 0 0 0,1 5-1 0 0,-1 19-760 0 0,-2-7-2495 0 0,4-9-3572 0 0,-3-9 3893 0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2.6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137 929 512 0 0,'1'0'346'0'0,"-1"-1"0"0"0,1 1 0 0 0,-1 0 0 0 0,1 0 0 0 0,-1 0 0 0 0,1 0 0 0 0,0 0 0 0 0,-1 0 0 0 0,1 0 0 0 0,-1 0 0 0 0,1 0 0 0 0,0 0 0 0 0,-1 0 0 0 0,1 0 0 0 0,-1 1 0 0 0,1-1 0 0 0,-1 0 0 0 0,1 0 0 0 0,-1 1-1 0 0,1-1 1 0 0,13 11 3470 0 0,5 13-842 0 0,-14-14-2228 0 0,0 0 0 0 0,-1 1-1 0 0,0 0 1 0 0,-1-1 0 0 0,4 23 0 0 0,-3-9 1296 0 0,-1 43 0 0 0,-3-67-2023 0 0,0 0 0 0 0,0 0 0 0 0,0 0-1 0 0,0 0 1 0 0,0 0 0 0 0,0 1 0 0 0,0-1 0 0 0,0 0-1 0 0,0 0 1 0 0,0 0 0 0 0,0 0 0 0 0,0 0-1 0 0,0 0 1 0 0,0 0 0 0 0,0 1 0 0 0,0-1 0 0 0,0 0-1 0 0,0 0 1 0 0,0 0 0 0 0,0 0 0 0 0,0 0-1 0 0,0 0 1 0 0,0 1 0 0 0,0-1 0 0 0,0 0 0 0 0,0 0-1 0 0,0 0 1 0 0,0 0 0 0 0,0 0 0 0 0,-1 0-1 0 0,1 0 1 0 0,0 0 0 0 0,0 0 0 0 0,0 0 0 0 0,0 1-1 0 0,0-1 1 0 0,0 0 0 0 0,0 0 0 0 0,0 0 0 0 0,-1 0-1 0 0,1 0 1 0 0,0 0 0 0 0,0 0 0 0 0,-5-5 344 0 0,-3-8-163 0 0,-20-61 269 0 0,-6-11-33 0 0,-6 13-192 0 0,25 46-197 0 0,0 0-1 0 0,2 0 1 0 0,-14-42 0 0 0,19 37-46 0 0,1 0 0 0 0,1 0 0 0 0,2-1-1 0 0,1 0 1 0 0,1 1 0 0 0,2-1 0 0 0,1 0-1 0 0,9-52 1 0 0,-4 55-27 0 0,1 1-1 0 0,1 1 1 0 0,1-1-1 0 0,1 1 1 0 0,2 1 0 0 0,0 0-1 0 0,2 1 1 0 0,1 0-1 0 0,31-39 1 0 0,-37 53 14 0 0,1 1-1 0 0,0 1 1 0 0,0-1 0 0 0,1 2-1 0 0,0-1 1 0 0,0 2 0 0 0,1-1 0 0 0,0 2-1 0 0,18-8 1 0 0,-22 10 9 0 0,1 1 0 0 0,-1 1-1 0 0,0 0 1 0 0,0 0 0 0 0,1 1 0 0 0,-1 0 0 0 0,1 0-1 0 0,-1 1 1 0 0,1 0 0 0 0,0 0 0 0 0,-1 1 0 0 0,1 0-1 0 0,-1 1 1 0 0,0 0 0 0 0,1 0 0 0 0,9 4-1 0 0,-1 3-35 0 0,-1 0 0 0 0,0 2-1 0 0,-1-1 1 0 0,0 2 0 0 0,-1 0-1 0 0,0 1 1 0 0,0 0 0 0 0,-2 1-1 0 0,20 26 1 0 0,-27-33-48 0 0,-1 0 0 0 0,1 1 1 0 0,-1-1-1 0 0,-1 1 0 0 0,1 0 0 0 0,-1-1 0 0 0,-1 1 1 0 0,1 1-1 0 0,-1-1 0 0 0,-1 0 0 0 0,0 0 0 0 0,0 1 0 0 0,0-1 1 0 0,-2 17-1 0 0,-1-11-492 0 0,0 1-1 0 0,-1-1 1 0 0,-1 1 0 0 0,-1-1 0 0 0,0 0 0 0 0,0-1-1 0 0,-14 23 1 0 0,-61 88-8007 0 0,51-87 6366 0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2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90 1544 0 0,'-1'-1'443'0'0,"1"0"-1"0"0,-1 0 0 0 0,1 0 0 0 0,-1 0 0 0 0,1-1 1 0 0,0 1-1 0 0,0 0 0 0 0,0 0 0 0 0,-1 0 1 0 0,1-1-1 0 0,0 1 0 0 0,1 0 0 0 0,-1 0 1 0 0,0-1-1 0 0,0 1 0 0 0,0 0 0 0 0,1 0 1 0 0,-1 0-1 0 0,1-2 0 0 0,1 1-238 0 0,-1 1-1 0 0,0 0 1 0 0,1 0 0 0 0,-1 0-1 0 0,1 0 1 0 0,-1 0 0 0 0,1 0-1 0 0,0 1 1 0 0,-1-1 0 0 0,1 0-1 0 0,0 1 1 0 0,-1-1 0 0 0,4 1-1 0 0,53-14 1057 0 0,115-10-1 0 0,62 13-3242 0 0,-171 9 502 0 0,-23 0 348 0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3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331 82 712 0 0,'1'-3'650'0'0,"-1"0"1"0"0,-1-1-1 0 0,1 1 1 0 0,0 0-1 0 0,-1 0 0 0 0,0 0 1 0 0,0 0-1 0 0,0 0 0 0 0,0 0 1 0 0,0 0-1 0 0,-1 0 0 0 0,1 0 1 0 0,-1 0-1 0 0,0 0 0 0 0,1 1 1 0 0,-5-5-1 0 0,3 5-210 0 0,0-1 1 0 0,-1 1-1 0 0,1-1 1 0 0,-1 1-1 0 0,1 0 1 0 0,-1 0-1 0 0,0 0 1 0 0,0 1-1 0 0,0 0 1 0 0,0-1-1 0 0,-6 0 1 0 0,-1 1-52 0 0,0 0 1 0 0,0 0-1 0 0,0 1 1 0 0,0 0-1 0 0,0 1 1 0 0,0 1-1 0 0,0 0 1 0 0,-19 5-1 0 0,20-4-178 0 0,1 1 0 0 0,-1 0 0 0 0,1 0 0 0 0,0 1 1 0 0,1 0-1 0 0,-1 0 0 0 0,1 1 0 0 0,0 1 0 0 0,0-1 0 0 0,1 1 0 0 0,-8 9 0 0 0,11-11-150 0 0,0 0 0 0 0,1 0 0 0 0,0 0 0 0 0,0 1 0 0 0,0-1 0 0 0,1 1 0 0 0,0-1 0 0 0,0 1 0 0 0,0 0 0 0 0,1 0 0 0 0,0 0 0 0 0,0 0 0 0 0,0 0 0 0 0,1 0 0 0 0,0 0 0 0 0,0 0 0 0 0,0 0 0 0 0,1 0 0 0 0,2 11 0 0 0,0-10-46 0 0,-1 0 1 0 0,1 0 0 0 0,0-1-1 0 0,1 0 1 0 0,0 1-1 0 0,-1-1 1 0 0,2 0 0 0 0,-1-1-1 0 0,1 1 1 0 0,0-1-1 0 0,0 0 1 0 0,1 0 0 0 0,-1-1-1 0 0,1 1 1 0 0,0-1-1 0 0,0 0 1 0 0,1-1 0 0 0,-1 0-1 0 0,9 4 1 0 0,-5-3-16 0 0,-1-1 0 0 0,0 0 0 0 0,1-1 0 0 0,-1 0 0 0 0,1 0 0 0 0,0-1 0 0 0,-1 0 0 0 0,1-1 0 0 0,0 0 0 0 0,0 0 0 0 0,0-1 0 0 0,-1 0 0 0 0,18-5 0 0 0,-22 4 2 0 0,1-1 0 0 0,-1 1 0 0 0,0-1 0 0 0,0 0 0 0 0,-1 0 1 0 0,1-1-1 0 0,-1 0 0 0 0,1 1 0 0 0,-1-1 0 0 0,0-1 0 0 0,-1 1 0 0 0,1-1 0 0 0,-1 1 1 0 0,1-1-1 0 0,-2 0 0 0 0,1 0 0 0 0,4-10 0 0 0,-5 10 0 0 0,0-1 1 0 0,-1 1-1 0 0,1-1 0 0 0,-1 1 1 0 0,0-1-1 0 0,-1 1 0 0 0,1-1 1 0 0,-1 0-1 0 0,0 1 0 0 0,0-1 1 0 0,-1 0-1 0 0,0 1 0 0 0,0-1 1 0 0,0 1-1 0 0,0-1 0 0 0,-1 1 1 0 0,-5-10-1 0 0,2 5 1 0 0,-1 2 1 0 0,-1-1-1 0 0,1 1 0 0 0,-1 0 0 0 0,-1 0 1 0 0,0 1-1 0 0,0 0 0 0 0,0 0 1 0 0,-1 1-1 0 0,0 0 0 0 0,-17-8 1 0 0,21 11-3 0 0,-1 0 1 0 0,0 1-1 0 0,0 0 1 0 0,0 0-1 0 0,0 0 1 0 0,0 1-1 0 0,0 0 1 0 0,0 0-1 0 0,-1 1 1 0 0,1-1-1 0 0,0 1 1 0 0,0 1 0 0 0,-1-1-1 0 0,1 1 1 0 0,0 0-1 0 0,0 1 1 0 0,0-1-1 0 0,0 1 1 0 0,0 1-1 0 0,0-1 1 0 0,-8 5-1 0 0,14-7-1 0 0,-1 1 0 0 0,0-1 0 0 0,0 1 0 0 0,0 0 0 0 0,1-1 0 0 0,-1 1 0 0 0,0-1 0 0 0,1 1 0 0 0,-1 0 0 0 0,0-1 0 0 0,1 1 0 0 0,-1 0 0 0 0,1 0 0 0 0,-1 0 0 0 0,1 0 0 0 0,-1-1 0 0 0,1 1-1 0 0,0 0 1 0 0,-1 2 0 0 0,1-2-2 0 0,0-1 0 0 0,0 1-1 0 0,1 0 1 0 0,-1-1-1 0 0,0 1 1 0 0,0 0-1 0 0,0 0 1 0 0,1-1 0 0 0,-1 1-1 0 0,0 0 1 0 0,1-1-1 0 0,-1 1 1 0 0,1-1-1 0 0,-1 1 1 0 0,1 0 0 0 0,-1-1-1 0 0,1 1 1 0 0,-1-1-1 0 0,2 1 1 0 0,0 1-3 0 0,1 0-1 0 0,0-1 1 0 0,-1 1 0 0 0,1-1 0 0 0,0 0 0 0 0,0 0-1 0 0,0 0 1 0 0,0 0 0 0 0,0 0 0 0 0,6 0 0 0 0,30 1-5 0 0,-1-3 1 0 0,0-1 0 0 0,0-1 0 0 0,1-2 0 0 0,-2-2-1 0 0,1-2 1 0 0,-1-1 0 0 0,44-18 0 0 0,-76 25 14 0 0,-1 2 0 0 0,1-1-1 0 0,0 1 1 0 0,0-1 0 0 0,0 1 0 0 0,0 1 0 0 0,0-1 0 0 0,1 1-1 0 0,6 0 1 0 0,-10 0 2 0 0,0 0-1 0 0,0 1 0 0 0,0-1 1 0 0,0 1-1 0 0,0 0 1 0 0,0-1-1 0 0,0 1 0 0 0,0 0 1 0 0,0 0-1 0 0,0 0 1 0 0,-1 0-1 0 0,1 1 0 0 0,0-1 1 0 0,-1 0-1 0 0,1 1 1 0 0,-1-1-1 0 0,1 1 0 0 0,-1-1 1 0 0,0 1-1 0 0,0 0 1 0 0,0 0-1 0 0,0-1 0 0 0,0 1 1 0 0,0 0-1 0 0,1 3 1 0 0,0 6 42 0 0,1 1 0 0 0,-2 0 0 0 0,0 0 0 0 0,0 0 0 0 0,-1 0 0 0 0,0 0 0 0 0,-4 18 0 0 0,2 9 1 0 0,1-22-43 0 0,0 0 0 0 0,2 0-1 0 0,0 0 1 0 0,1 0 0 0 0,7 26 0 0 0,-8-38-79 0 0,1-1-1 0 0,-1 1 1 0 0,1-1 0 0 0,0 0 0 0 0,0 1 0 0 0,1-1 0 0 0,-1 0 0 0 0,1 0 0 0 0,0 0 0 0 0,0-1 0 0 0,0 1 0 0 0,1-1 0 0 0,-1 0 0 0 0,1 1 0 0 0,0-2 0 0 0,0 1 0 0 0,0 0 0 0 0,0-1 0 0 0,0 0 0 0 0,0 0 0 0 0,1 0 0 0 0,-1 0 0 0 0,1-1 0 0 0,7 2 0 0 0,-1-1-525 0 0,2-1-1 0 0,-1 0 1 0 0,0-1-1 0 0,18-1 1 0 0,22-8-4791 0 0,-9-2 2809 0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4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5 512 0 0,'-4'-3'512'0'0,"-3"2"817"0"0,-1 1-1089 0 0,3 1 192 0 0,-3 1-368 0 0,3 2-8 0 0,0 0-144 0 0,1 1-112 0 0,2-1-545 0 0,1 0-143 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5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48 816 0 0,'-21'-45'15945'0'0,"21"45"-15865"0"0,0 0 1 0 0,0 0-1 0 0,0-1 1 0 0,0 1-1 0 0,0 0 1 0 0,0 0 0 0 0,0 0-1 0 0,0 0 1 0 0,0 0-1 0 0,0 0 1 0 0,0 0-1 0 0,0 0 1 0 0,0 0-1 0 0,0-1 1 0 0,-1 1-1 0 0,1 0 1 0 0,0 0-1 0 0,0 0 1 0 0,0 0-1 0 0,0 0 1 0 0,0 0-1 0 0,0 0 1 0 0,0 0-1 0 0,0 0 1 0 0,-1 0-1 0 0,1 0 1 0 0,0 0-1 0 0,0 0 1 0 0,0 0-1 0 0,0 0 1 0 0,0 0-1 0 0,0 0 1 0 0,0 0-1 0 0,-1 0 1 0 0,1 0-1 0 0,0 0 1 0 0,0 0-1 0 0,0 0 1 0 0,0 0 0 0 0,0 0-1 0 0,0 0 1 0 0,-1 0-1 0 0,-5 5 1553 0 0,-4 7-236 0 0,-3 4-919 0 0,2 2 0 0 0,0-1 0 0 0,1 2 0 0 0,0-1 0 0 0,2 1 1 0 0,0 1-1 0 0,-7 30 0 0 0,13-45-469 0 0,1 1 0 0 0,1-1 0 0 0,-1 1 0 0 0,1-1 0 0 0,-1 1 0 0 0,2-1 1 0 0,-1 1-1 0 0,1-1 0 0 0,-1 1 0 0 0,1-1 0 0 0,1 1 0 0 0,-1-1 0 0 0,1 0 0 0 0,0 1 0 0 0,0-1 1 0 0,1 0-1 0 0,0 0 0 0 0,-1-1 0 0 0,2 1 0 0 0,-1 0 0 0 0,0-1 0 0 0,1 0 0 0 0,0 0 0 0 0,0 0 1 0 0,0 0-1 0 0,0-1 0 0 0,1 0 0 0 0,0 1 0 0 0,-1-2 0 0 0,1 1 0 0 0,0 0 0 0 0,0-1 1 0 0,0 0-1 0 0,1 0 0 0 0,8 1 0 0 0,1-1-123 0 0,-1 0-1 0 0,0-2 1 0 0,0 0 0 0 0,0 0 0 0 0,1-1 0 0 0,-1-1-1 0 0,0 0 1 0 0,16-6 0 0 0,-2 0-854 0 0,-1-2 0 0 0,0-1 0 0 0,26-14 0 0 0,-14 1-2107 0 0,-1-1-3915 0 0,-16 9 1727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3.8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 3217 0 0,'-1'0'393'0'0,"0"0"0"0"0,1 0 1 0 0,-1 0-1 0 0,1-1 0 0 0,-1 1 0 0 0,0 1 1 0 0,1-1-1 0 0,-1 0 0 0 0,1 0 1 0 0,-1 0-1 0 0,0 0 0 0 0,1 0 1 0 0,-1 0-1 0 0,1 1 0 0 0,-1-1 0 0 0,1 0 1 0 0,-1 1-1 0 0,1-1 0 0 0,-1 0 1 0 0,0 1-1 0 0,0 0-158 0 0,1 0 1 0 0,-1 0-1 0 0,0-1 0 0 0,1 1 1 0 0,-1 0-1 0 0,1 0 0 0 0,-1 0 1 0 0,1 0-1 0 0,0 0 0 0 0,-1 0 1 0 0,1 2-1 0 0,-1 3-590 0 0,0 1 0 0 0,1 0 0 0 0,1 9 0 0 0,-1 3 1081 0 0,-18 105 906 0 0,0-7 1059 0 0,16-85-2192 0 0,-16 296 1919 0 0,31-108-2201 0 0,-8-180-516 0 0,2-1-1 0 0,2 0 0 0 0,20 57 0 0 0,-28-93 189 0 0,0 0-190 0 0,0-1 1 0 0,0 1-1 0 0,0-1 0 0 0,0 1 0 0 0,1-1 0 0 0,-1 1 0 0 0,0-1 0 0 0,1 0 0 0 0,0 0 0 0 0,2 3 1 0 0,3 0-1461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0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55 512 0 0,'-2'-6'1757'0'0,"-1"0"1"0"0,-1 0-1 0 0,1 0 0 0 0,-9-10 0 0 0,10 15-1236 0 0,1-1-1 0 0,0 1 0 0 0,-1 0 0 0 0,1-1 0 0 0,-1 1 1 0 0,0 0-1 0 0,1 0 0 0 0,-1 0 0 0 0,-3-1 1 0 0,4 2-411 0 0,1-1 1 0 0,-1 1-1 0 0,0 0 0 0 0,0 0 1 0 0,0 0-1 0 0,0 0 1 0 0,0 0-1 0 0,0 0 1 0 0,0 0-1 0 0,1 0 1 0 0,-1 0-1 0 0,0 0 0 0 0,0 1 1 0 0,0-1-1 0 0,0 0 1 0 0,0 1-1 0 0,1-1 1 0 0,-1 0-1 0 0,0 1 1 0 0,0-1-1 0 0,1 1 1 0 0,-2 0-1 0 0,0 2 122 0 0,0 0 0 0 0,1 0-1 0 0,-1 0 1 0 0,1 0 0 0 0,-1 1 0 0 0,1-1 0 0 0,0 0 0 0 0,0 1-1 0 0,1-1 1 0 0,-1 1 0 0 0,1-1 0 0 0,-1 5 0 0 0,0-1 72 0 0,0 6 7 0 0,0-1 0 0 0,1 0 0 0 0,0 1 0 0 0,1-1 0 0 0,4 21 1 0 0,-3-24-258 0 0,0 0 0 0 0,0-1 0 0 0,1 1 0 0 0,1-1 0 0 0,-1 0 0 0 0,1 0 1 0 0,1 0-1 0 0,7 11 0 0 0,-9-15-87 0 0,1 0 0 0 0,0 0 0 0 0,0 0 0 0 0,0 0 0 0 0,0-1-1 0 0,1 0 1 0 0,-1 0 0 0 0,1 0 0 0 0,0 0 0 0 0,0-1 0 0 0,0 1 0 0 0,7 1 0 0 0,-5-2-36 0 0,1-1-1 0 0,-1 0 1 0 0,0 0-1 0 0,1 0 1 0 0,-1-1 0 0 0,0 0-1 0 0,1-1 1 0 0,10-1-1 0 0,-6-1-414 0 0,0 0-1 0 0,-1 0 0 0 0,1-1 1 0 0,18-10-1 0 0,-18 8-972 0 0,0-1 1 0 0,-1-1-1 0 0,18-14 0 0 0,-10 5-1589 0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5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29 4649 0 0,'-33'-28'18269'0'0,"44"55"-15349"0"0,18 26-3249 0 0,-9-15-1612 0 0,3-2-3963 0 0,-8-16 2995 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7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271 135 512 0 0,'2'-5'741'0'0,"-1"0"1"0"0,0 0-1 0 0,1-1 0 0 0,-2 1 1 0 0,1-1-1 0 0,-1 1 0 0 0,1 0 1 0 0,-1-1-1 0 0,-1 1 1 0 0,1-1-1 0 0,-3-9 0 0 0,2 11-225 0 0,0 1 0 0 0,0-1 0 0 0,0 1 0 0 0,-1-1 0 0 0,1 1 0 0 0,-1 0 0 0 0,0 0 0 0 0,0-1 0 0 0,0 1 0 0 0,0 0 0 0 0,0 1 0 0 0,-1-1 0 0 0,0 0 0 0 0,1 1 0 0 0,-1-1 0 0 0,0 1 0 0 0,-6-4 0 0 0,7 6-338 0 0,0-1 0 0 0,0 1 0 0 0,0-1 0 0 0,0 1 0 0 0,0 0 0 0 0,0 0-1 0 0,0 0 1 0 0,0 0 0 0 0,0 0 0 0 0,0 0 0 0 0,0 1 0 0 0,0-1 0 0 0,0 1 0 0 0,0-1 0 0 0,0 1 0 0 0,1 0 0 0 0,-1 0 0 0 0,0 0 0 0 0,0 0-1 0 0,-2 1 1 0 0,-5 4 256 0 0,0 1 0 0 0,-11 9 0 0 0,14-11-255 0 0,-70 63 1075 0 0,66-57-1136 0 0,1-1-1 0 0,0 1 0 0 0,0 1 0 0 0,1 0 1 0 0,-7 13-1 0 0,14-23-116 0 0,0 1 1 0 0,0-1-1 0 0,0 0 1 0 0,0 1-1 0 0,0-1 1 0 0,0 1-1 0 0,0-1 1 0 0,1 1-1 0 0,0-1 1 0 0,-1 1-1 0 0,1-1 1 0 0,0 1-1 0 0,0-1 1 0 0,0 1-1 0 0,0-1 0 0 0,1 1 1 0 0,-1-1-1 0 0,1 1 1 0 0,0-1-1 0 0,-1 1 1 0 0,1-1-1 0 0,0 0 1 0 0,1 1-1 0 0,-1-1 1 0 0,0 0-1 0 0,1 0 1 0 0,-1 0-1 0 0,1 0 1 0 0,-1 0-1 0 0,1 0 1 0 0,0 0-1 0 0,0 0 1 0 0,0-1-1 0 0,2 2 1 0 0,5 3-50 0 0,0-2 1 0 0,-1 1-1 0 0,2-1 1 0 0,-1 0-1 0 0,0-1 1 0 0,1 0-1 0 0,14 2 1 0 0,1-1-404 0 0,-1-1 0 0 0,1-1 0 0 0,0-1 0 0 0,0-1 0 0 0,47-6-1 0 0,-42 1-2180 0 0,-2-2 0 0 0,42-14-1 0 0,-42 11 273 0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8.2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32 3081 0 0,'-22'-16'8308'0'0,"-17"0"-3814"0"0,42 21-3207 0 0,6 3-1265 0 0,0-5-119 0 0,-1 0 0 0 0,2 0 0 0 0,-1-1 0 0 0,0 0 0 0 0,16 1 0 0 0,7 1-883 0 0,6 5-1457 0 0,-20-3 1511 0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8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60 648 1584 0 0,'-3'1'1296'0'0,"-1"0"0"0"0,1-1 0 0 0,-1 1 0 0 0,1-1 0 0 0,-6 0 0 0 0,6 0-320 0 0,0 0 1 0 0,0 0-1 0 0,0 0 0 0 0,-1 1 0 0 0,1-1 1 0 0,-5 2-1 0 0,7-1-871 0 0,1-1 1 0 0,-1 1-1 0 0,1-1 1 0 0,-1 1-1 0 0,1-1 0 0 0,-1 1 1 0 0,1-1-1 0 0,0 1 0 0 0,-1 0 1 0 0,1-1-1 0 0,0 1 0 0 0,-1 0 1 0 0,1-1-1 0 0,0 1 0 0 0,0 0 1 0 0,-1-1-1 0 0,1 1 0 0 0,0 0 1 0 0,0-1-1 0 0,0 1 0 0 0,0 0 1 0 0,0 0-1 0 0,0-1 0 0 0,0 1 1 0 0,0 0-1 0 0,0-1 0 0 0,1 1 1 0 0,-1 0-1 0 0,0 0 1 0 0,7 22 725 0 0,4 1-326 0 0,1 1 1 0 0,1-1 0 0 0,2-1-1 0 0,27 36 1 0 0,-37-54-441 0 0,3 4 43 0 0,-1 1 0 0 0,0-1 0 0 0,-1 1 0 0 0,0 0 0 0 0,7 16 1 0 0,-12-25-108 0 0,-1-1 0 0 0,0 0 0 0 0,0 0 0 0 0,0 1 1 0 0,0-1-1 0 0,1 0 0 0 0,-1 1 0 0 0,0-1 0 0 0,0 0 0 0 0,0 0 1 0 0,0 1-1 0 0,0-1 0 0 0,0 0 0 0 0,0 1 0 0 0,0-1 1 0 0,0 0-1 0 0,0 1 0 0 0,0-1 0 0 0,0 0 0 0 0,0 1 0 0 0,0-1 1 0 0,0 0-1 0 0,0 1 0 0 0,0-1 0 0 0,0 0 0 0 0,0 0 1 0 0,-1 1-1 0 0,1-1 0 0 0,0 0 0 0 0,0 1 0 0 0,0-1 1 0 0,-9-5 83 0 0,-9-14 41 0 0,14 13-121 0 0,-1-1-1 0 0,1 0 1 0 0,1 0-1 0 0,-1 0 1 0 0,1 0-1 0 0,0 0 1 0 0,1-1-1 0 0,0 1 1 0 0,0-1-1 0 0,1 0 1 0 0,-1 1-1 0 0,2-1 1 0 0,-1-10-1 0 0,2-10 27 0 0,1 0 0 0 0,8-38 0 0 0,-4 33-19 0 0,3-15-34 0 0,1 0 0 0 0,3 1 0 0 0,2 1 0 0 0,1 0 0 0 0,3 1 0 0 0,2 1 0 0 0,1 1-1 0 0,37-52 1 0 0,-41 68 11 0 0,43-57-101 0 0,-53 74 100 0 0,0 1 1 0 0,1 0-1 0 0,0 0 0 0 0,1 1 0 0 0,0 0 1 0 0,11-6-1 0 0,-19 13-2 0 0,1-1 1 0 0,-1 1-1 0 0,1 0 1 0 0,0 0-1 0 0,-1 0 1 0 0,1 0-1 0 0,0 1 1 0 0,0-1-1 0 0,0 1 1 0 0,0-1-1 0 0,0 1 0 0 0,-1 0 1 0 0,1 0-1 0 0,0 0 1 0 0,5 2-1 0 0,-4-1 0 0 0,1 0 0 0 0,-1 1 0 0 0,0 0 0 0 0,0 0 0 0 0,-1 0 0 0 0,1 0 0 0 0,0 1 0 0 0,-1-1 0 0 0,6 5 0 0 0,2 5-146 0 0,1 1 0 0 0,-2 0 0 0 0,0 1 0 0 0,11 18 0 0 0,-21-32 155 0 0,12 22-1724 0 0,20 43-1 0 0,-11-4-5645 0 0,-14-33 2307 0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08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1992 0 0,'2'5'8666'0'0,"5"-3"-4774"0"0,10-4-3187 0 0,-6 0-150 0 0,29 3 273 0 0,72 9-1 0 0,-33-1-624 0 0,45 2-150 0 0,86 6-3474 0 0,-176-14 1116 0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37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18 431 512 0 0,'-9'-53'3884'0'0,"7"41"-2351"0"0,-1 1-1 0 0,2-1 1 0 0,-1 0 0 0 0,2 1-1 0 0,0-17 1 0 0,1 21-867 0 0,0 0-1 0 0,0 0 1 0 0,1 1-1 0 0,0-1 1 0 0,4-8-1 0 0,-5 13-524 0 0,-1 1-1 0 0,1 0 1 0 0,0-1-1 0 0,0 1 1 0 0,-1 0 0 0 0,1 0-1 0 0,0 0 1 0 0,0 0-1 0 0,0 0 1 0 0,0 0-1 0 0,0 0 1 0 0,1 0-1 0 0,-1 1 1 0 0,2-2 0 0 0,-2 2-83 0 0,0-1 1 0 0,0 1 0 0 0,0 0-1 0 0,0 0 1 0 0,0 0 0 0 0,0 0-1 0 0,0 0 1 0 0,0 0 0 0 0,0 0-1 0 0,0 1 1 0 0,0-1 0 0 0,0 0-1 0 0,0 0 1 0 0,0 1 0 0 0,0-1-1 0 0,-1 1 1 0 0,1-1 0 0 0,0 1-1 0 0,0-1 1 0 0,0 1 0 0 0,0 0 0 0 0,-1-1-1 0 0,2 2 1 0 0,4 5 140 0 0,0 0-1 0 0,0 0 1 0 0,-1 0 0 0 0,0 0 0 0 0,0 1-1 0 0,0 0 1 0 0,-1 0 0 0 0,-1 0 0 0 0,0 1 0 0 0,5 17-1 0 0,-1 7 407 0 0,6 51 0 0 0,-13-81-568 0 0,9 113 908 0 0,9 56-150 0 0,-14-149-738 0 0,1 1 0 0 0,1-1 0 0 0,1-1-1 0 0,2 1 1 0 0,13 26 0 0 0,-14-33-53 0 0,1 0-1 0 0,1-1 0 0 0,1 0 1 0 0,0-1-1 0 0,1 0 0 0 0,0 0 1 0 0,1-1-1 0 0,0-1 0 0 0,1 0 1 0 0,1-1-1 0 0,0-1 0 0 0,0 0 1 0 0,25 11-1 0 0,-35-19-1 0 0,-1 0 0 0 0,1 0 0 0 0,-1-1 0 0 0,1 0 0 0 0,0 0 0 0 0,0 0 0 0 0,-1-1 0 0 0,6 1 0 0 0,-8-1-2 0 0,0 0 0 0 0,0 0 0 0 0,0-1-1 0 0,-1 1 1 0 0,1 0 0 0 0,0-1 0 0 0,0 1 0 0 0,-1-1 0 0 0,1 0 0 0 0,0 1-1 0 0,0-1 1 0 0,-1 0 0 0 0,1 0 0 0 0,-1 0 0 0 0,1 0 0 0 0,-1 0 0 0 0,1-1 0 0 0,-1 1-1 0 0,0 0 1 0 0,0-1 0 0 0,0 1 0 0 0,1-1 0 0 0,0-1 0 0 0,3-8-15 0 0,-1 1 0 0 0,0-1 0 0 0,0 0 0 0 0,-1 0 0 0 0,0 0 0 0 0,-1-1 0 0 0,-1 1 0 0 0,1-18 1 0 0,-2-10-15 0 0,-7-46 0 0 0,1-7-13 0 0,6 53 24 0 0,1-1 0 0 0,2 1-1 0 0,2 0 1 0 0,2 0-1 0 0,15-48 1 0 0,-13 60 5 0 0,1 0 1 0 0,1 0-1 0 0,2 1 1 0 0,0 1-1 0 0,2 0 1 0 0,1 1-1 0 0,36-42 1 0 0,-28 40-7 0 0,1 1 0 0 0,2 1 1 0 0,1 1-1 0 0,0 2 0 0 0,1 1 1 0 0,59-30-1 0 0,-70 42-6 0 0,0 1 1 0 0,25-8 0 0 0,-35 13-3 0 0,0 1 0 0 0,0-1 0 0 0,-1 1 0 0 0,1 1 1 0 0,0-1-1 0 0,0 1 0 0 0,0 1 0 0 0,12 1 0 0 0,-19-2 10 0 0,-1 0 0 0 0,0 0 0 0 0,1 0-1 0 0,-1 0 1 0 0,0 0 0 0 0,1 0 0 0 0,-1 1 0 0 0,0-1-1 0 0,1 0 1 0 0,-1 0 0 0 0,0 0 0 0 0,0 0 0 0 0,1 0 0 0 0,-1 1-1 0 0,0-1 1 0 0,1 0 0 0 0,-1 0 0 0 0,0 0 0 0 0,0 1-1 0 0,0-1 1 0 0,1 0 0 0 0,-1 0 0 0 0,0 1 0 0 0,0-1-1 0 0,0 0 1 0 0,1 0 0 0 0,-1 1 0 0 0,0-1 0 0 0,0 0-1 0 0,0 1 1 0 0,0-1 0 0 0,0 0 0 0 0,0 1 0 0 0,0-1-1 0 0,0 1 1 0 0,-7 10-767 0 0,-19 9-1004 0 0,25-20 1636 0 0,-48 28-4765 0 0,30-18 2408 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37.5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21 512 0 0,'-3'-1'108'0'0,"-43"-3"2560"0"0,31 3 2286 0 0,1 1 4152 0 0,36 1-4033 0 0,12 2-3565 0 0,18 2-1500 0 0,34-2 239 0 0,408-1 8 0 0,-343-14-762 0 0,39-3-5301 0 0,-145 13 3511 0 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38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639 278 512 0 0,'27'-44'452'0'0,"-15"27"1808"0"0,18-33 0 0 0,-25 40-1500 0 0,-1 1-1 0 0,1-1 1 0 0,-2 0 0 0 0,1 0-1 0 0,-1 0 1 0 0,-1 0 0 0 0,0 0-1 0 0,0-1 1 0 0,-1 1 0 0 0,0-12-1 0 0,-1 20-652 0 0,-1 0-1 0 0,1 0 1 0 0,-1 0-1 0 0,1 0 1 0 0,-1 0-1 0 0,1 1 1 0 0,-1-1-1 0 0,0 0 1 0 0,0 0-1 0 0,0 1 1 0 0,0-1-1 0 0,0 1 1 0 0,0-1-1 0 0,-1 1 1 0 0,1-1-1 0 0,0 1 1 0 0,-1 0-1 0 0,1-1 1 0 0,-1 1-1 0 0,0 0 1 0 0,1 0-1 0 0,-1 0 1 0 0,0 0-1 0 0,1 1 1 0 0,-1-1-1 0 0,0 0 1 0 0,0 1-1 0 0,0-1 1 0 0,-2 1-1 0 0,-7-2 95 0 0,0 1 0 0 0,0 0 0 0 0,0 0-1 0 0,-10 2 1 0 0,11-1-7 0 0,-27 2 80 0 0,0 2-1 0 0,0 2 1 0 0,0 1 0 0 0,0 2-1 0 0,1 1 1 0 0,-45 20-1 0 0,54-18 93 0 0,0 1 0 0 0,2 1 0 0 0,0 1 0 0 0,0 2 0 0 0,-33 28 0 0 0,44-32-213 0 0,0 0 1 0 0,2 0-1 0 0,-1 1 1 0 0,2 1-1 0 0,0 0 1 0 0,1 0-1 0 0,0 1 1 0 0,1 0-1 0 0,-11 31 0 0 0,17-39-138 0 0,0 0 0 0 0,1 1 0 0 0,0-1 0 0 0,1 0 0 0 0,0 1 0 0 0,0-1 0 0 0,1 1 0 0 0,0-1 0 0 0,1 1 0 0 0,0-1 0 0 0,0 1 0 0 0,0-1 0 0 0,1 0 0 0 0,1 1 0 0 0,-1-1 0 0 0,1 0 0 0 0,1 0 0 0 0,-1-1 0 0 0,1 1 0 0 0,1-1 0 0 0,0 0-1 0 0,0 0 1 0 0,0 0 0 0 0,0-1 0 0 0,1 1 0 0 0,0-2 0 0 0,8 7 0 0 0,4 1-28 0 0,0-1-1 0 0,0 0 1 0 0,2-2-1 0 0,-1 0 1 0 0,1-1-1 0 0,1-1 1 0 0,0-1-1 0 0,0-1 1 0 0,37 6-1 0 0,10-3-596 0 0,121 1 0 0 0,-141-10-938 0 0,59-9 0 0 0,-5-9-7020 0 0,-61 8 2491 0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40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489 88 512 0 0,'0'-4'393'0'0,"0"0"0"0"0,-1 0-1 0 0,1 1 1 0 0,-1-1 0 0 0,0 0 0 0 0,0 0 0 0 0,-1 1-1 0 0,1-1 1 0 0,-1 0 0 0 0,1 1 0 0 0,-1 0-1 0 0,-1-1 1 0 0,1 1 0 0 0,0 0 0 0 0,-1 0-1 0 0,1 0 1 0 0,-1 0 0 0 0,0 1 0 0 0,0-1 0 0 0,0 1-1 0 0,0 0 1 0 0,0-1 0 0 0,-1 2 0 0 0,1-1-1 0 0,-1 0 1 0 0,1 1 0 0 0,-1-1 0 0 0,0 1 0 0 0,0 0-1 0 0,-5-1 1 0 0,-5 1 11 0 0,1 1 1 0 0,0 1-1 0 0,-1 0 1 0 0,1 0-1 0 0,0 2 1 0 0,0-1-1 0 0,0 2 0 0 0,0-1 1 0 0,1 2-1 0 0,-17 7 1 0 0,8-1-61 0 0,0 0 0 0 0,1 2 1 0 0,0 0-1 0 0,-34 30 1 0 0,42-32-195 0 0,1 0 1 0 0,1 1 0 0 0,0 0-1 0 0,1 1 1 0 0,0 0 0 0 0,1 0-1 0 0,0 1 1 0 0,1 0-1 0 0,1 1 1 0 0,0-1 0 0 0,-6 24-1 0 0,10-29-125 0 0,0 1-1 0 0,0-1 0 0 0,1 0 0 0 0,1 1 0 0 0,0-1 1 0 0,0 1-1 0 0,0-1 0 0 0,1 1 0 0 0,1-1 1 0 0,0 1-1 0 0,0-1 0 0 0,0 0 0 0 0,1 0 1 0 0,1 0-1 0 0,0-1 0 0 0,0 1 0 0 0,0-1 0 0 0,1 0 1 0 0,1 0-1 0 0,7 9 0 0 0,-3-6-35 0 0,0-1-1 0 0,1 0 0 0 0,1-1 1 0 0,0-1-1 0 0,0 1 1 0 0,0-2-1 0 0,1 0 0 0 0,0 0 1 0 0,1-2-1 0 0,0 1 1 0 0,22 5-1 0 0,-13-6-143 0 0,1-1 1 0 0,-1 0-1 0 0,1-2 1 0 0,-1-1-1 0 0,1-1 0 0 0,36-4 1 0 0,-42 2-460 0 0,-1-2 1 0 0,0 0-1 0 0,0-1 1 0 0,30-13-1 0 0,-32 11-1363 0 0,0 0 0 0 0,25-20-1 0 0,-14 7-1118 0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40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 2104 0 0,'-1'8'2377'0'0,"1"1"2320"0"0,6-2-4425 0 0,4 2 168 0 0,10 0-384 0 0,8-2 96 0 0,5 0-152 0 0,15 3 192 0 0,0-4-176 0 0,6-3-88 0 0,14-3-480 0 0,-3-3-1488 0 0,-1-3 151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0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12 4033 0 0,'-21'0'4337'0'0,"1"-1"4313"0"0,6-2-8194 0 0,2 0 200 0 0,2 0-592 0 0,4 2-56 0 0,9 1-160 0 0,3 1 0 0 0,1 2 8 0 0,2 3-256 0 0,0-3-216 0 0,1 1 135 0 0,3 2-1119 0 0,1-2-1064 0 0,2 0-185 0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40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478 63 2144 0 0,'-3'-5'1330'0'0,"-1"-1"-1"0"0,0 1 1 0 0,-8-8-1 0 0,9 10-975 0 0,0 0-1 0 0,-1 0 0 0 0,0 0 0 0 0,0 0 1 0 0,0 0-1 0 0,0 1 0 0 0,0 0 1 0 0,0 0-1 0 0,0 0 0 0 0,-1 0 0 0 0,1 1 1 0 0,-1 0-1 0 0,1 0 0 0 0,-1 0 1 0 0,0 0-1 0 0,-6 1 0 0 0,-1 0 60 0 0,0 2 0 0 0,0 0 0 0 0,0 0 0 0 0,0 1 0 0 0,0 0 0 0 0,1 1 0 0 0,0 0 0 0 0,-17 9 0 0 0,14-4-96 0 0,0 0 0 0 0,0 0 0 0 0,1 1 0 0 0,1 1 0 0 0,-19 19 0 0 0,9-4 145 0 0,2 1 0 0 0,0 1 0 0 0,2 1 0 0 0,1 0 0 0 0,-20 49 0 0 0,33-68-369 0 0,0 1 0 0 0,0 0-1 0 0,1 0 1 0 0,0 0 0 0 0,1 1-1 0 0,0-1 1 0 0,1 1-1 0 0,1-1 1 0 0,0 14 0 0 0,1-18-80 0 0,-1-1 0 0 0,2 0 0 0 0,-1 1 0 0 0,0-1 0 0 0,1 0 0 0 0,0 0 0 0 0,1 0 0 0 0,0 0 0 0 0,0 0 0 0 0,0-1 0 0 0,0 1 0 0 0,1-1 0 0 0,0 0 0 0 0,0 0 0 0 0,0 0 0 0 0,0-1 0 0 0,1 1 0 0 0,6 4 0 0 0,0-3-20 0 0,-1 0-1 0 0,1 0 1 0 0,0-1 0 0 0,0-1 0 0 0,0 1-1 0 0,1-2 1 0 0,0 0 0 0 0,18 3 0 0 0,-11-4-27 0 0,0 0 0 0 0,0-1 0 0 0,0-1 0 0 0,35-5 0 0 0,-11-4-107 0 0,-1-1-1 0 0,0-3 0 0 0,-1-1 1 0 0,0-3-1 0 0,76-41 1 0 0,-100 47 71 0 0,1 0 0 0 0,-2-2 0 0 0,0 0 0 0 0,0 0 0 0 0,-1-2 0 0 0,-1 1 1 0 0,0-2-1 0 0,-1 0 0 0 0,11-19 0 0 0,-21 31 80 0 0,-1-1 0 0 0,1 0 0 0 0,-1-1 0 0 0,0 1 0 0 0,0 0 0 0 0,0-1 0 0 0,-1 1 0 0 0,2-10 0 0 0,-3 13-7 0 0,0 1 0 0 0,0-1 0 0 0,0 1 0 0 0,0-1 0 0 0,0 0 0 0 0,0 1 0 0 0,-1-1 0 0 0,1 1 0 0 0,-1-1 0 0 0,1 1 0 0 0,-1-1 1 0 0,0 1-1 0 0,1-1 0 0 0,-1 1 0 0 0,0 0 0 0 0,0-1 0 0 0,0 1 0 0 0,0 0 0 0 0,0 0 0 0 0,0 0 0 0 0,0-1 0 0 0,0 1 0 0 0,-1 0 0 0 0,1 1 0 0 0,0-1 1 0 0,-1 0-1 0 0,1 0 0 0 0,-1 1 0 0 0,1-1 0 0 0,-1 0 0 0 0,1 1 0 0 0,-1-1 0 0 0,1 1 0 0 0,-4 0 0 0 0,-3-2 22 0 0,-1 2-1 0 0,0-1 0 0 0,0 1 1 0 0,0 1-1 0 0,1-1 1 0 0,-1 2-1 0 0,-16 3 1 0 0,-60 23 65 0 0,70-23-84 0 0,-33 13 106 0 0,1 2 0 0 0,-81 47-1 0 0,110-55-56 0 0,-1 1 0 0 0,2 0 0 0 0,0 1-1 0 0,0 1 1 0 0,2 0 0 0 0,0 2 0 0 0,0 0 0 0 0,2 0-1 0 0,-14 23 1 0 0,16-20-40 0 0,1 0-1 0 0,1 1 1 0 0,0 0-1 0 0,2 1 0 0 0,1 0 1 0 0,0 0-1 0 0,-3 39 1 0 0,7-44-22 0 0,1-1 1 0 0,1 0-1 0 0,1 0 1 0 0,0 1-1 0 0,1-1 1 0 0,1 0-1 0 0,1 0 1 0 0,0-1-1 0 0,1 1 1 0 0,0-1-1 0 0,13 24 1 0 0,-13-29-6 0 0,1-1 0 0 0,0 1 0 0 0,1-1 1 0 0,0-1-1 0 0,1 1 0 0 0,0-1 0 0 0,0-1 1 0 0,1 1-1 0 0,0-1 0 0 0,0-1 0 0 0,0 0 1 0 0,15 8-1 0 0,-12-9-19 0 0,0-1-1 0 0,1 1 1 0 0,-1-2-1 0 0,1 0 1 0 0,0 0-1 0 0,-1-1 1 0 0,1-1-1 0 0,0 0 1 0 0,0-1-1 0 0,19-1 1 0 0,-2-3-220 0 0,0-1 0 0 0,0-1 0 0 0,0-1 0 0 0,32-14 1 0 0,-37 11-940 0 0,0-1 0 0 0,36-23 0 0 0,-13 4-3930 0 0,-25 16 3193 0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41.3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492 99 512 0 0,'-1'-8'1430'0'0,"0"0"0"0"0,0 0 0 0 0,-1 1-1 0 0,0-1 1 0 0,0 0 0 0 0,-5-10 0 0 0,6 16-1175 0 0,0 0-1 0 0,0 0 1 0 0,-1 0 0 0 0,1 0-1 0 0,-1 0 1 0 0,1 0 0 0 0,-1 0-1 0 0,0 0 1 0 0,1 1 0 0 0,-1-1-1 0 0,0 1 1 0 0,0-1 0 0 0,0 1-1 0 0,0 0 1 0 0,0 0 0 0 0,-1 0-1 0 0,1 0 1 0 0,0 0 0 0 0,0 0-1 0 0,-1 0 1 0 0,1 1 0 0 0,-1-1-1 0 0,1 1 1 0 0,0 0 0 0 0,-4 0-1 0 0,0 0 38 0 0,0 1 0 0 0,-1 0-1 0 0,1 0 1 0 0,0 1 0 0 0,0-1-1 0 0,0 1 1 0 0,0 1 0 0 0,0-1-1 0 0,1 1 1 0 0,-11 7 0 0 0,-3 3 495 0 0,-27 25 1 0 0,39-32-652 0 0,-31 28 762 0 0,-57 68 1 0 0,75-77-692 0 0,0 1 1 0 0,2 1 0 0 0,-26 53-1 0 0,37-63-148 0 0,0 0 0 0 0,1 0 0 0 0,1 1 0 0 0,0 0 0 0 0,2 0 0 0 0,0 0-1 0 0,1 0 1 0 0,1 0 0 0 0,2 36 0 0 0,0-39-45 0 0,1-1 0 0 0,1 0 0 0 0,1 0 0 0 0,0 0 0 0 0,0 0 0 0 0,2 0 0 0 0,-1-1 0 0 0,2 0 0 0 0,0 0 0 0 0,0-1 0 0 0,1 0 0 0 0,18 20 0 0 0,-10-14-78 0 0,1-2 0 0 0,1 0 0 0 0,27 19 0 0 0,-32-27-110 0 0,0 1 0 0 0,1-2-1 0 0,0 0 1 0 0,0 0 0 0 0,0-2 0 0 0,19 6 0 0 0,-28-10-89 0 0,1 0-1 0 0,-1 0 0 0 0,1-1 1 0 0,0 1-1 0 0,-1-1 0 0 0,1-1 1 0 0,0 1-1 0 0,-1-1 1 0 0,1 0-1 0 0,10-2 0 0 0,-8-1-1345 0 0,1 1 1 0 0,0-1-1 0 0,9-6 0 0 0,-2 1-2031 0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41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62 198 3209 0 0,'-7'4'4846'0'0,"-2"5"1823"0"0,9-8-6540 0 0,-1 0 1 0 0,1 0-1 0 0,0 0 0 0 0,0 0 0 0 0,0 0 0 0 0,0 0 0 0 0,1-1 0 0 0,-1 1 1 0 0,0 0-1 0 0,0 0 0 0 0,0 0 0 0 0,1 0 0 0 0,-1 0 0 0 0,0-1 0 0 0,1 1 0 0 0,0 1 1 0 0,3 8 420 0 0,0 0 0 0 0,0 0 0 0 0,-1 0 0 0 0,-1 0 0 0 0,0 0 1 0 0,0 1-1 0 0,-1-1 0 0 0,0 1 0 0 0,-1-1 0 0 0,-1 14 0 0 0,-3 12 523 0 0,-15 59 0 0 0,4-23-562 0 0,5-17-290 0 0,2-17-101 0 0,2 1 1 0 0,-2 53-1 0 0,8-92-117 0 0,0 1 0 0 0,0-1 0 0 0,0 1 0 0 0,0 0 0 0 0,0-1 1 0 0,0 1-1 0 0,0-1 0 0 0,0 1 0 0 0,0-1 0 0 0,0 1 0 0 0,0-1 1 0 0,0 1-1 0 0,1-1 0 0 0,-1 1 0 0 0,0-1 0 0 0,0 1 1 0 0,0-1-1 0 0,1 1 0 0 0,-1-1 0 0 0,0 1 0 0 0,1-1 0 0 0,-1 1 1 0 0,1 0-1 0 0,0-1-2 0 0,-1-1 0 0 0,1 1 0 0 0,-1 0 0 0 0,0 0 0 0 0,1 0 0 0 0,-1 0 0 0 0,1 0 1 0 0,-1 0-1 0 0,1-1 0 0 0,-1 1 0 0 0,0 0 0 0 0,1 0 0 0 0,-1-1 0 0 0,1 1 0 0 0,-1 0 0 0 0,0-1 1 0 0,1 1-1 0 0,-1 0 0 0 0,0-1 0 0 0,1 0 0 0 0,16-24-42 0 0,-12 12 39 0 0,-1 1-1 0 0,1-1 0 0 0,-2 0 1 0 0,0-1-1 0 0,2-18 1 0 0,0-69-99 0 0,-4 36 33 0 0,3 2-6 0 0,2 1-1 0 0,22-93 0 0 0,-21 131 58 0 0,0 1 0 0 0,1 0 0 0 0,15-28 0 0 0,-20 44 2 0 0,1 0-1 0 0,1-1 1 0 0,-1 2-1 0 0,1-1 1 0 0,0 1 0 0 0,1-1-1 0 0,-1 1 1 0 0,1 1-1 0 0,1-1 1 0 0,-1 1-1 0 0,1 0 1 0 0,-1 1 0 0 0,13-7-1 0 0,-15 10 17 0 0,0-1-1 0 0,0 1 0 0 0,0 0 1 0 0,0 0-1 0 0,0 1 1 0 0,0-1-1 0 0,0 1 1 0 0,0 0-1 0 0,0 0 0 0 0,0 0 1 0 0,0 1-1 0 0,0-1 1 0 0,4 2-1 0 0,-2 0 0 0 0,0 0 1 0 0,0 0-1 0 0,0 1 0 0 0,0 0 0 0 0,0 0 1 0 0,0 1-1 0 0,6 5 0 0 0,0 1-5 0 0,-1 1-1 0 0,0 0 1 0 0,0 1 0 0 0,-1 0-1 0 0,16 25 1 0 0,-13-15 16 0 0,-1 0-1 0 0,-1 1 1 0 0,-1 0-1 0 0,-1 1 1 0 0,-1 0-1 0 0,-2 0 1 0 0,0 1-1 0 0,-1 0 1 0 0,2 40-1 0 0,-5-25 14 0 0,-2 1-1 0 0,-2 0 1 0 0,-2-1-1 0 0,-1 1 1 0 0,-2-1-1 0 0,-13 40 1 0 0,16-70-78 0 0,1 0 1 0 0,1 0 0 0 0,0 0 0 0 0,0 1 0 0 0,1-1-1 0 0,1 1 1 0 0,0 12 0 0 0,0-22-95 0 0,0 1 0 0 0,1 0-1 0 0,-1 0 1 0 0,1-1 0 0 0,-1 1 0 0 0,1 0 0 0 0,0-1-1 0 0,0 1 1 0 0,0-1 0 0 0,0 1 0 0 0,0-1 0 0 0,0 1-1 0 0,0-1 1 0 0,0 0 0 0 0,1 1 0 0 0,-1-1 0 0 0,1 0-1 0 0,-1 0 1 0 0,1 0 0 0 0,-1 0 0 0 0,1 0 0 0 0,-1 0-1 0 0,1-1 1 0 0,0 1 0 0 0,2 0 0 0 0,-2 0-350 0 0,0-1 0 0 0,0 0 1 0 0,-1 0-1 0 0,1 1 0 0 0,0-1 0 0 0,0-1 1 0 0,-1 1-1 0 0,1 0 0 0 0,0 0 1 0 0,0-1-1 0 0,-1 1 0 0 0,1-1 0 0 0,0 1 1 0 0,-1-1-1 0 0,1 0 0 0 0,2-1 0 0 0,5-5-3405 0 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42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0 3297 0 0,'-6'2'3053'0'0,"-1"0"0"0"0,1-1 1 0 0,-11 0-1 0 0,9 1-326 0 0,56 8-78 0 0,97 9 1 0 0,51-13-2033 0 0,75-24-837 0 0,-214 7-703 0 0,-14 2-6010 0 0,-40 9 5387 0 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42.7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72 512 0 0,'13'-17'4315'0'0,"-9"11"-2823"0"0,1 1 0 0 0,-1-1 0 0 0,1 1 0 0 0,9-8 0 0 0,-11 11-1488 0 0,0 0 1 0 0,0 0 0 0 0,0 1 0 0 0,0-1 0 0 0,0 1 0 0 0,1-1-1 0 0,4 0 1 0 0,6 0 172 0 0,-1 0 0 0 0,0 1-1 0 0,1 0 1 0 0,-1 1 0 0 0,1 1-1 0 0,23 4 1 0 0,80 22 1319 0 0,-97-21-1136 0 0,0 1 1 0 0,-1 0-1 0 0,0 2 1 0 0,0 0-1 0 0,-1 1 1 0 0,32 24 0 0 0,-28-16 139 0 0,-1 1 0 0 0,-1 1 0 0 0,0 1 0 0 0,25 36 0 0 0,-21-22-71 0 0,-1 0 0 0 0,-2 2 1 0 0,30 69-1 0 0,-40-75-360 0 0,-1 0 0 0 0,-1 0 1 0 0,-1 1-1 0 0,-2 0 0 0 0,3 51 0 0 0,-8-54-26 0 0,-1 0 0 0 0,-1 0 0 0 0,-1 0 0 0 0,-2-1 0 0 0,-9 38 1 0 0,10-54-57 0 0,-1 0 1 0 0,0 0 0 0 0,-1-1 0 0 0,0 1-1 0 0,-1-1 1 0 0,0 0 0 0 0,-1 0 0 0 0,0-1-1 0 0,-1 0 1 0 0,0 0 0 0 0,-1-1 0 0 0,1 0-1 0 0,-2 0 1 0 0,-19 13 0 0 0,21-17-197 0 0,0-1 1 0 0,-1 1-1 0 0,1-2 1 0 0,-1 1 0 0 0,0-1-1 0 0,-17 3 1 0 0,7-3-2241 0 0,1-1 0 0 0,-27 0 0 0 0,17-3 280 0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51.1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68 158 512 0 0,'-15'-11'3847'0'0,"14"9"-3200"0"0,-1 1 0 0 0,0-1 0 0 0,1 1 0 0 0,-1 0 0 0 0,0-1-1 0 0,0 1 1 0 0,0 0 0 0 0,0 0 0 0 0,-3-1 0 0 0,-27-2 8485 0 0,70-6-6754 0 0,44-5-1778 0 0,104-20-111 0 0,-141 24-373 0 0,-1-1 1 0 0,47-21 0 0 0,-84 29 0 0 0,-5 3-75 0 0,0 0 0 0 0,0 0 0 0 0,0 0 0 0 0,0 0 1 0 0,1 0-1 0 0,-1 1 0 0 0,0-1 0 0 0,0 1 0 0 0,0-1 0 0 0,1 1 0 0 0,-1 0 0 0 0,0 0 0 0 0,0 0 0 0 0,5 0 0 0 0,-6 1-21 0 0,-1-1-1 0 0,0 1 1 0 0,1-1-1 0 0,-1 1 0 0 0,1-1 1 0 0,-1 1-1 0 0,0 0 1 0 0,1-1-1 0 0,-1 1 1 0 0,0-1-1 0 0,0 1 0 0 0,1 0 1 0 0,-1-1-1 0 0,0 1 1 0 0,0 0-1 0 0,0-1 1 0 0,0 1-1 0 0,0 0 1 0 0,0-1-1 0 0,0 1 0 0 0,0 0 1 0 0,0-1-1 0 0,0 1 1 0 0,-1 0-1 0 0,1 0 1 0 0,-5 22 241 0 0,5-21-230 0 0,-2 8 31 0 0,0 0 0 0 0,1 0-1 0 0,0 0 1 0 0,1 0 0 0 0,0 0 0 0 0,2 10 0 0 0,13 62 7 0 0,-9-55-13 0 0,11 62 164 0 0,7 105 0 0 0,-8-22-75 0 0,-12-149-88 0 0,10 31-1 0 0,2 13 150 0 0,-15-63-200 0 0,-1-2 8 0 0,0 0 0 0 0,1 1 0 0 0,-1-1 0 0 0,1 0 0 0 0,0 0 1 0 0,-1 1-1 0 0,1-1 0 0 0,1 2 0 0 0,-2-4 17 0 0,6-17 25 0 0,-6 15-52 0 0,0 1-1 0 0,-1-1 0 0 0,1 1 0 0 0,-1-1 1 0 0,1 1-1 0 0,-1-1 0 0 0,1 1 1 0 0,-1-1-1 0 0,0 1 0 0 0,1 0 0 0 0,-1-1 1 0 0,0 1-1 0 0,-2-1 0 0 0,2 1 0 0 0,0 0-1 0 0,0 1 0 0 0,0-1 1 0 0,0 1-1 0 0,0-1 1 0 0,-1 1-1 0 0,1 0 1 0 0,0-1-1 0 0,0 1 0 0 0,0 0 1 0 0,-1 0-1 0 0,1 0 1 0 0,0 0-1 0 0,0 0 1 0 0,-1 0-1 0 0,1 0 0 0 0,-3 1 1 0 0,-200 32-28 0 0,74-15 2 0 0,-100 21 101 0 0,222-37-79 0 0,1 0 0 0 0,0 0 0 0 0,1 1 0 0 0,-1 0 0 0 0,-10 5 0 0 0,45-11-216 0 0,84-31-1936 0 0,-39 9-4775 0 0,-46 16 3170 0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51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60 512 0 0,'-3'-2'758'0'0,"-1"0"0"0"0,1 1-1 0 0,-1-1 1 0 0,1 1 0 0 0,-1-1 0 0 0,0 1-1 0 0,1 0 1 0 0,-1 1 0 0 0,0-1 0 0 0,-4 1-1 0 0,-3-1 1659 0 0,1 1-1 0 0,-16 1 0 0 0,9 4 264 0 0,13-2-1098 0 0,12 1-555 0 0,14-1-730 0 0,-1-1 0 0 0,1-1 0 0 0,-1-1 0 0 0,1-1 0 0 0,25-4 1 0 0,107-26-653 0 0,-58 10-577 0 0,-85 18 766 0 0,-8 2-169 0 0,1 0-1 0 0,-1 1 1 0 0,1-1-1 0 0,0 0 1 0 0,0 1-1 0 0,-1 0 0 0 0,1 0 1 0 0,0 0-1 0 0,4 1 1 0 0,-4 3-619 0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58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499 91 512 0 0,'-2'-5'1097'0'0,"-1"-1"0"0"0,1 2 0 0 0,-1-1 0 0 0,0 0 0 0 0,-1 0 0 0 0,1 1 0 0 0,-1 0 0 0 0,0 0-1 0 0,0 0 1 0 0,0 0 0 0 0,-9-6 0 0 0,6 6-323 0 0,0 0 0 0 0,0 0 1 0 0,0 1-1 0 0,-1 0 0 0 0,1 0 0 0 0,-1 1 0 0 0,0 0 0 0 0,-7-1 0 0 0,4 2-445 0 0,1 0 0 0 0,0 1-1 0 0,0 0 1 0 0,-1 0-1 0 0,1 1 1 0 0,0 0 0 0 0,0 1-1 0 0,0 0 1 0 0,0 1-1 0 0,0 0 1 0 0,0 1 0 0 0,1 0-1 0 0,-15 8 1 0 0,11-3-57 0 0,0 1 1 0 0,0 1-1 0 0,1 0 1 0 0,1 1-1 0 0,0 0 0 0 0,-12 17 1 0 0,4-3 107 0 0,2 1 0 0 0,-17 37 0 0 0,24-43-262 0 0,1 1 0 0 0,1 0 0 0 0,1 0 0 0 0,1 1 0 0 0,1 0 1 0 0,-4 42-1 0 0,8-52-106 0 0,1 0 0 0 0,1-1 0 0 0,0 1 0 0 0,0 0 0 0 0,2-1 0 0 0,3 13 0 0 0,-3-16-27 0 0,0-1 0 0 0,0 0 0 0 0,1 0 0 0 0,0-1 0 0 0,0 1 0 0 0,1-1-1 0 0,0 0 1 0 0,1 0 0 0 0,9 10 0 0 0,-9-12-36 0 0,1 1 0 0 0,0-1 0 0 0,1 0 0 0 0,-1-1 0 0 0,1 0 0 0 0,0 0 0 0 0,0 0 0 0 0,0-1 0 0 0,0 0 1 0 0,0-1-1 0 0,16 3 0 0 0,-1-2-308 0 0,0-1 1 0 0,0-1 0 0 0,29-3 0 0 0,-17 0-807 0 0,0-2 0 0 0,45-11 1 0 0,-60 10-986 0 0,-1-1-1 0 0,36-17 1 0 0,-25 7-164 0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58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22 512 0 0,'2'-21'18620'0'0,"0"30"-17884"0"0,7 36 725 0 0,-2 0 0 0 0,2 63 0 0 0,-8-91-1497 0 0,1-1 0 0 0,0 1 0 0 0,6 17 0 0 0,-5-25-559 0 0,0 0 1 0 0,0-1-1 0 0,1 1 0 0 0,0-1 0 0 0,0 0 0 0 0,1 0 0 0 0,7 9 0 0 0,4-1-3038 0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6:59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475 38 512 0 0,'-4'-4'889'0'0,"0"1"0"0"0,0-1-1 0 0,0 1 1 0 0,0 0 0 0 0,0 0 0 0 0,-1 0-1 0 0,0 1 1 0 0,1 0 0 0 0,-1-1-1 0 0,0 2 1 0 0,0-1 0 0 0,0 1 0 0 0,-1-1-1 0 0,-9 0 1 0 0,8 2-234 0 0,-1 0 0 0 0,0 1 0 0 0,0 0 0 0 0,0 0 0 0 0,1 1 0 0 0,-1 0 0 0 0,1 0 0 0 0,-1 1-1 0 0,-10 5 1 0 0,0 1 66 0 0,1 1-1 0 0,0 0 1 0 0,-29 25-1 0 0,-42 47 668 0 0,83-78-1301 0 0,-9 10 85 0 0,0 0-1 0 0,1 1 0 0 0,1 1 0 0 0,-18 30 1 0 0,24-36-129 0 0,1 0-1 0 0,1 1 1 0 0,0 0 0 0 0,0 0 0 0 0,1 0-1 0 0,1 0 1 0 0,-1 0 0 0 0,2 1 0 0 0,-1 19 0 0 0,2-19-44 0 0,1-1 1 0 0,0 0-1 0 0,1 1 1 0 0,0-1-1 0 0,1 0 1 0 0,0 0-1 0 0,1-1 1 0 0,0 1-1 0 0,1-1 1 0 0,0 0-1 0 0,0 0 1 0 0,1 0 0 0 0,1-1-1 0 0,-1 1 1 0 0,2-2-1 0 0,-1 1 1 0 0,11 9-1 0 0,-3-6-161 0 0,-1 0-1 0 0,2-1 1 0 0,0-1 0 0 0,0 0-1 0 0,1-1 1 0 0,0-1-1 0 0,1-1 1 0 0,-1 0 0 0 0,32 7-1 0 0,-16-7-2276 0 0,2 0-1 0 0,50 1 0 0 0,-52-7-167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1.3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57 120 3193 0 0,'-3'-4'4821'0'0,"3"4"-4339"0"0,-1-1 1 0 0,1 1-1 0 0,-1 0 0 0 0,1 0 0 0 0,0-1 0 0 0,-1 1 0 0 0,1 0 1 0 0,-1 0-1 0 0,1 0 0 0 0,-1 0 0 0 0,1 0 0 0 0,-1 0 0 0 0,0-1-416 0 0,0 1 0 0 0,0 0 0 0 0,0 0-1 0 0,1 1 1 0 0,-1-1 0 0 0,0 0-1 0 0,0 0 1 0 0,0 0 0 0 0,1 0-1 0 0,-1 1 1 0 0,0-1 0 0 0,0 0-1 0 0,1 1 1 0 0,-1-1 0 0 0,0 1-1 0 0,1-1 1 0 0,-1 0 0 0 0,0 1 0 0 0,1 0-1 0 0,-1-1 1 0 0,1 1 0 0 0,-1-1-1 0 0,1 1 1 0 0,-1 0 0 0 0,1-1-1 0 0,-1 1 1 0 0,1 0 0 0 0,0-1-1 0 0,-1 1 1 0 0,1 0 0 0 0,0 0-1 0 0,0-1 1 0 0,0 1 0 0 0,-1 0 0 0 0,1 0-1 0 0,0 1 1 0 0,3 45 1392 0 0,-2-31-908 0 0,0 1 1 0 0,1 0-1 0 0,0-1 1 0 0,1 1-1 0 0,10 26 1 0 0,24 38 217 0 0,-92-215-92 0 0,48 117-654 0 0,1-1 0 0 0,0 0 0 0 0,-3-22 0 0 0,6 29-10 0 0,2 0-1 0 0,0 0 1 0 0,0 0 0 0 0,1-1-1 0 0,1 1 1 0 0,2-19 0 0 0,-2 27-19 0 0,-1 0 1 0 0,1 0-1 0 0,0 0 1 0 0,0 0-1 0 0,0 0 1 0 0,0 1-1 0 0,1-1 1 0 0,-1 0-1 0 0,1 0 1 0 0,0 1 0 0 0,0-1-1 0 0,0 1 1 0 0,0 0-1 0 0,0-1 1 0 0,0 1-1 0 0,0 0 1 0 0,1 0-1 0 0,-1 0 1 0 0,1 1-1 0 0,0-1 1 0 0,5-2 0 0 0,-4 3-5 0 0,1 0 0 0 0,0 0 0 0 0,-1 0 0 0 0,1 0 0 0 0,0 1 0 0 0,0 0 0 0 0,0 0 0 0 0,0 0 0 0 0,-1 0 0 0 0,1 1 0 0 0,0 0 0 0 0,0 0 0 0 0,6 2 0 0 0,-9-2-18 0 0,120 35-1028 0 0,-60-23-1361 0 0,2-5-3383 0 0,-30-7 1964 0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0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0 2096 0 0,'-17'6'5253'0'0,"-7"2"193"0"0,23-8-5260 0 0,0 1-1 0 0,1-1 1 0 0,-1 1 0 0 0,0-1-1 0 0,0 0 1 0 0,0 1 0 0 0,1-1 0 0 0,-1 1-1 0 0,0 0 1 0 0,1-1 0 0 0,-1 1-1 0 0,0 0 1 0 0,1-1 0 0 0,-1 1 0 0 0,1 0-1 0 0,-1 0 1 0 0,1-1 0 0 0,-1 2-1 0 0,1-1-125 0 0,0 0-1 0 0,0 0 0 0 0,0-1 0 0 0,0 1 0 0 0,0 0 0 0 0,1-1 0 0 0,-1 1 0 0 0,0 0 1 0 0,0 0-1 0 0,1-1 0 0 0,-1 1 0 0 0,0 0 0 0 0,1-1 0 0 0,-1 1 0 0 0,1-1 0 0 0,-1 1 0 0 0,1 0 1 0 0,-1-1-1 0 0,1 1 0 0 0,-1-1 0 0 0,1 1 0 0 0,-1-1 0 0 0,2 1 0 0 0,15 9 376 0 0,-16-10-393 0 0,10 5 79 0 0,1-1 0 0 0,-1-1 0 0 0,1 0 0 0 0,0 0 0 0 0,0-1 0 0 0,0-1 0 0 0,17 1 0 0 0,85-7-538 0 0,-96 3 296 0 0,264-29-5975 0 0,-218 22 4465 0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1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41 290 512 0 0,'0'0'299'0'0,"0"0"-1"0"0,0-1 1 0 0,0 1 0 0 0,0 0-1 0 0,0-1 1 0 0,0 1 0 0 0,0 0-1 0 0,0-1 1 0 0,0 1 0 0 0,0 0-1 0 0,0-1 1 0 0,-1 1-1 0 0,1 0 1 0 0,0-1 0 0 0,0 1-1 0 0,0 0 1 0 0,-1-1 0 0 0,1 1-1 0 0,0 0 1 0 0,0 0 0 0 0,-1-1-1 0 0,1 1 1 0 0,0 0 0 0 0,0 0-1 0 0,-1-1 1 0 0,1 1 0 0 0,0 0-1 0 0,-1 0 1 0 0,1 0-1 0 0,-13 0 4137 0 0,11 1-3944 0 0,-1 0 0 0 0,1-1 0 0 0,-1 2 0 0 0,1-1 0 0 0,0 0 0 0 0,-1 0 0 0 0,-3 3 1315 0 0,20-13-292 0 0,-12 7-1342 0 0,0 0-1 0 0,0 0 1 0 0,0 0 0 0 0,0 0-1 0 0,1 0 1 0 0,-1 0-1 0 0,1 1 1 0 0,-1-1 0 0 0,1 1-1 0 0,0 0 1 0 0,0 0 0 0 0,-1 0-1 0 0,1 0 1 0 0,0 0-1 0 0,4 0 1 0 0,1-1-125 0 0,0-1-1 0 0,13-6 1 0 0,4-1 137 0 0,6 2 28 0 0,0 1 0 0 0,56-5-1 0 0,-50 8-142 0 0,-9 1-74 0 0,0 1 0 0 0,43 2 0 0 0,-57 1 4 0 0,-1 1-1 0 0,1 0 0 0 0,-1 1 1 0 0,0 0-1 0 0,0 1 0 0 0,0 1 1 0 0,17 8-1 0 0,-20-7-11 0 0,-1 0 0 0 0,0 1 0 0 0,11 11 0 0 0,-10-9 20 0 0,21 14 0 0 0,-21-17-48 0 0,0-1 1 0 0,0 0-1 0 0,1 0 1 0 0,-1-1-1 0 0,1 0 1 0 0,0-1-1 0 0,0-1 1 0 0,0 1-1 0 0,18 0 1 0 0,-15-3-112 0 0,0 0 0 0 0,0-1 0 0 0,0 0 0 0 0,0-1 0 0 0,0-1 0 0 0,0 0 0 0 0,18-7 0 0 0,6-4-950 0 0,-1-1 0 0 0,70-40 1 0 0,-94 47 926 0 0,-1 0 0 0 0,0-1 0 0 0,0-1 1 0 0,-1 0-1 0 0,0 0 0 0 0,-1-1 0 0 0,0-1 1 0 0,-1 0-1 0 0,0 0 0 0 0,-1 0 0 0 0,9-19 1 0 0,-15 26 43 0 0,18-42-918 0 0,-13 15-2855 0 0,-7 32 3543 0 0,0-1 178 0 0,0 1 1 0 0,0 0-1 0 0,0-1 0 0 0,0 1 1 0 0,0 0-1 0 0,1-1 0 0 0,-1 1 1 0 0,0 0-1 0 0,-1 0 0 0 0,1-1 1 0 0,0 1-1 0 0,0 0 0 0 0,0-1 1 0 0,0 1-1 0 0,0 0 0 0 0,0-1 1 0 0,0 1-1 0 0,0 0 0 0 0,0-1 1 0 0,-1 1-1 0 0,1 0 0 0 0,0 0 1 0 0,0-1-1 0 0,0 1 0 0 0,-1 0 1 0 0,-4-1-1771 0 0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1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50 8 0 0,'1'-25'3885'0'0,"0"1"4679"0"0,7 29-223 0 0,-5-4-8089 0 0,0 1 1 0 0,0 0-1 0 0,-1-1 0 0 0,1 1 1 0 0,0 0-1 0 0,2 3 1 0 0,-1 2 6 0 0,-1 1 1 0 0,-1-1-1 0 0,1 0 1 0 0,-1 1-1 0 0,0-1 1 0 0,-1 1-1 0 0,1 8 0 0 0,7 29 36 0 0,23 87 32 0 0,-14-49-226 0 0,-9-50-95 0 0,-1-4 21 0 0,-2-1-1 0 0,4 33 1 0 0,-9-51-20 0 0,-1 0 1 0 0,0 1 0 0 0,-1-1 0 0 0,0 0 0 0 0,0 0-1 0 0,-1 0 1 0 0,0 0 0 0 0,-1 0 0 0 0,-8 18 0 0 0,6-19 2 0 0,0 0 0 0 0,-1 0 0 0 0,0 0 0 0 0,0-1 0 0 0,-1 0 1 0 0,0 0-1 0 0,0 0 0 0 0,-1-1 0 0 0,-15 11 0 0 0,-4 0-118 0 0,-54 26 0 0 0,80-44 39 0 0,0 1 0 0 0,0 0 0 0 0,0 0-1 0 0,-1-1 1 0 0,1 1 0 0 0,0-1 0 0 0,0 1 0 0 0,-1-1 0 0 0,1 0-1 0 0,0 0 1 0 0,-1 1 0 0 0,1-1 0 0 0,0 0 0 0 0,-1 0 0 0 0,1 0-1 0 0,0 0 1 0 0,-1-1 0 0 0,1 1 0 0 0,0 0 0 0 0,-1 0 0 0 0,1-1-1 0 0,0 1 1 0 0,0-1 0 0 0,-1 1 0 0 0,1-1 0 0 0,0 0 0 0 0,0 1-1 0 0,0-1 1 0 0,0 0 0 0 0,0 0 0 0 0,0 0 0 0 0,0 0-1 0 0,0 0 1 0 0,0 0 0 0 0,0 0 0 0 0,0 0 0 0 0,0 0 0 0 0,1 0-1 0 0,-1 0 1 0 0,1 0 0 0 0,-1-1 0 0 0,1 1 0 0 0,-1 0 0 0 0,0-2-1 0 0,-1-5-1827 0 0,0 0-1 0 0,1-1 1 0 0,-1 1-1 0 0,2-1 1 0 0,-1-13-1 0 0,1 4-934 0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2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53 1240 0 0,'-17'-2'6549'0'0,"15"1"-5832"0"0,-1 1 1 0 0,0-1 0 0 0,0 1-1 0 0,1 0 1 0 0,-1 0-1 0 0,0 0 1 0 0,0 0-1 0 0,1 0 1 0 0,-1 1-1 0 0,-4 0 1 0 0,7-1-645 0 0,0 0 0 0 0,0 0 0 0 0,0 0 0 0 0,0 0 1 0 0,-1 0-1 0 0,1 0 0 0 0,0 1 0 0 0,0-1 0 0 0,0 0 0 0 0,0 0 0 0 0,-1 0 0 0 0,1 0 1 0 0,0 0-1 0 0,0 0 0 0 0,0 0 0 0 0,0 0 0 0 0,0 1 0 0 0,0-1 0 0 0,-1 0 0 0 0,1 0 0 0 0,0 0 1 0 0,0 0-1 0 0,0 1 0 0 0,0-1 0 0 0,0 0 0 0 0,0 0 0 0 0,0 0 0 0 0,0 0 0 0 0,0 1 1 0 0,0-1-1 0 0,0 0 0 0 0,0 0 0 0 0,0 0 0 0 0,0 0 0 0 0,0 1 0 0 0,0-1 0 0 0,0 0 0 0 0,0 0 1 0 0,0 0-1 0 0,0 1 0 0 0,7 4 1112 0 0,11 2-610 0 0,3-3-329 0 0,1-1-1 0 0,-1-1 0 0 0,0-1 1 0 0,43-2-1 0 0,84-20 1163 0 0,-111 15-1318 0 0,102-21-365 0 0,-47 8 6 0 0,-83 17-125 0 0,0 1 1 0 0,0 0 0 0 0,-1 0-1 0 0,14 2 1 0 0,-22-1 299 0 0,1 0 1 0 0,-1 0-1 0 0,1 0 1 0 0,-1 0-1 0 0,0 0 1 0 0,1 0-1 0 0,-1 0 1 0 0,0 0-1 0 0,1 0 1 0 0,-1 0-1 0 0,1 1 1 0 0,-1-1 0 0 0,0 0-1 0 0,1 0 1 0 0,-1 0-1 0 0,0 1 1 0 0,1-1-1 0 0,-1 0 1 0 0,0 0-1 0 0,0 1 1 0 0,1-1-1 0 0,-1 0 1 0 0,0 1-1 0 0,1 0 1 0 0,-1-1-278 0 0,0 1 1 0 0,0 0 0 0 0,0-1 0 0 0,0 1-1 0 0,0-1 1 0 0,0 1 0 0 0,0 0-1 0 0,0-1 1 0 0,0 1 0 0 0,0 0-1 0 0,0-1 1 0 0,-1 1 0 0 0,1 0-1 0 0,0-1 1 0 0,0 1 0 0 0,-1 0-1 0 0,-7 11-4705 0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2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 1240 0 0,'2'-9'8208'0'0,"4"9"-3449"0"0,-5 1-4491 0 0,0-1-1 0 0,0 1 0 0 0,0 0 0 0 0,0 0 0 0 0,0 0 0 0 0,0 0 0 0 0,0 0 1 0 0,-1 1-1 0 0,1-1 0 0 0,0 0 0 0 0,0 1 0 0 0,11 35 1148 0 0,-1 0-1 0 0,-2 0 1 0 0,5 42 0 0 0,-11-57-1197 0 0,-1-9-282 0 0,1 1-1 0 0,0-1 0 0 0,7 15 1 0 0,4-2-4093 0 0,-12-24 3038 0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3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212 172 512 0 0,'8'-8'1173'0'0,"-1"-1"0"0"0,0 1-1 0 0,0-1 1 0 0,-1-1 0 0 0,0 1 0 0 0,-1-1-1 0 0,0 0 1 0 0,-1 0 0 0 0,0-1-1 0 0,3-13 1 0 0,-6 23-976 0 0,-1-1 0 0 0,1 0 0 0 0,-1 1 0 0 0,0-1 1 0 0,0 0-1 0 0,0 0 0 0 0,0 1 0 0 0,0-1 0 0 0,0 0 0 0 0,-1 1 0 0 0,1-1 0 0 0,0 0 0 0 0,-1 1 0 0 0,0-1 0 0 0,1 0 0 0 0,-1 1 0 0 0,0-1 0 0 0,0 1 1 0 0,1-1-1 0 0,-1 1 0 0 0,0 0 0 0 0,-1-1 0 0 0,1 1 0 0 0,0 0 0 0 0,0 0 0 0 0,0 0 0 0 0,-1-1 0 0 0,1 1 0 0 0,-3-1 0 0 0,1 1 10 0 0,-1-1-1 0 0,0 1 0 0 0,0 0 0 0 0,0 0 1 0 0,0 0-1 0 0,0 1 0 0 0,0-1 0 0 0,0 1 1 0 0,0 0-1 0 0,-1 0 0 0 0,-5 2 0 0 0,-4 0 57 0 0,0 1 1 0 0,0 0-1 0 0,0 1 0 0 0,1 1 0 0 0,0 0 0 0 0,-14 7 0 0 0,19-8-183 0 0,1 0 0 0 0,0 1-1 0 0,0 0 1 0 0,0 0 0 0 0,0 0 0 0 0,1 1 0 0 0,0 0-1 0 0,0 0 1 0 0,1 1 0 0 0,0-1 0 0 0,-7 12 0 0 0,10-14-78 0 0,0-1 1 0 0,0 1-1 0 0,1 0 0 0 0,-1 0 1 0 0,1 0-1 0 0,0 0 1 0 0,0 0-1 0 0,1 0 1 0 0,-1 0-1 0 0,1 0 1 0 0,0 0-1 0 0,0 0 1 0 0,0 0-1 0 0,1 0 1 0 0,-1 0-1 0 0,1 0 0 0 0,0 0 1 0 0,0 0-1 0 0,1 0 1 0 0,-1-1-1 0 0,1 1 1 0 0,-1 0-1 0 0,1-1 1 0 0,0 1-1 0 0,1-1 1 0 0,-1 1-1 0 0,1-1 1 0 0,5 5-1 0 0,0 0-26 0 0,1-1 0 0 0,-1 0 1 0 0,2-1-1 0 0,-1 1 0 0 0,1-2 0 0 0,0 0 0 0 0,0 0 1 0 0,0-1-1 0 0,16 5 0 0 0,28 5-114 0 0,-36-10 100 0 0,-1 0 0 0 0,0 1 0 0 0,0 1 1 0 0,0 0-1 0 0,0 2 0 0 0,21 12 0 0 0,-36-19 44 0 0,-1 0 0 0 0,1 0 0 0 0,-1 0 1 0 0,0 0-1 0 0,1 0 0 0 0,-1 1 0 0 0,0-1 0 0 0,0 0 0 0 0,0 1 0 0 0,1-1 0 0 0,-2 1 0 0 0,1-1 0 0 0,0 1 0 0 0,0 0 1 0 0,0-1-1 0 0,-1 1 0 0 0,1 0 0 0 0,-1 0 0 0 0,1-1 0 0 0,-1 4 0 0 0,0-3 1 0 0,0 1 0 0 0,-1-1 0 0 0,1 1 0 0 0,-1-1 0 0 0,1 0 0 0 0,-1 0-1 0 0,0 1 1 0 0,0-1 0 0 0,0 0 0 0 0,0 0 0 0 0,-1 0 0 0 0,1 0 0 0 0,-3 3 0 0 0,-3 3 38 0 0,0-1 0 0 0,-1 0 0 0 0,0-1 1 0 0,0 1-1 0 0,-17 8 0 0 0,17-10-5 0 0,-2 0 1 0 0,1 0-1 0 0,0-1 0 0 0,-1-1 0 0 0,0 0 1 0 0,0 0-1 0 0,0-1 0 0 0,0 0 0 0 0,0 0 1 0 0,-15-1-1 0 0,24-1-49 0 0,0 0 1 0 0,0 0-1 0 0,-1 0 1 0 0,1 0-1 0 0,0 0 1 0 0,0-1-1 0 0,0 1 1 0 0,0 0-1 0 0,0-1 0 0 0,0 1 1 0 0,0 0-1 0 0,0-1 1 0 0,0 0-1 0 0,0 1 1 0 0,0-1-1 0 0,0 0 1 0 0,0 1-1 0 0,0-1 1 0 0,0 0-1 0 0,1 0 0 0 0,-1 0 1 0 0,-1-1-1 0 0,1 0-20 0 0,0 0 0 0 0,0 0-1 0 0,1 0 1 0 0,-1 0-1 0 0,0-1 1 0 0,1 1 0 0 0,-1 0-1 0 0,1 0 1 0 0,0-1 0 0 0,0-3-1 0 0,0 0-133 0 0,1 0-1 0 0,-1 1 1 0 0,1-1-1 0 0,1 0 1 0 0,-1 1-1 0 0,1-1 1 0 0,0 1-1 0 0,3-7 1 0 0,-1 4-637 0 0,1 1 1 0 0,0 0-1 0 0,1 0 1 0 0,0 0-1 0 0,0 0 1 0 0,0 1-1 0 0,9-7 1 0 0,5-2-1467 0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4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28 3521 0 0,'-17'-3'10396'0'0,"14"2"-9599"0"0,0 1-1 0 0,1 0 1 0 0,-1 0 0 0 0,0 0-1 0 0,0 0 1 0 0,0 0-1 0 0,-3 1 1 0 0,12 1 76 0 0,5-3-1101 0 0,26-12-1825 0 0,-12 3-2749 0 0,-17 7 3453 0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4.3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10 2016 0 0,'0'0'380'0'0,"0"-1"0"0"0,0 1 0 0 0,0-1 0 0 0,0 1 0 0 0,0-1 0 0 0,0 1 0 0 0,-1-1 0 0 0,1 1 0 0 0,0-1 0 0 0,0 1 0 0 0,0-1 0 0 0,0 1 0 0 0,0 0 0 0 0,-1-1 0 0 0,1 1 0 0 0,0-1 0 0 0,0 1 0 0 0,-1-1 0 0 0,-6 1 4518 0 0,6 1-4627 0 0,-1 0 1 0 0,1 0-1 0 0,0 0 0 0 0,0 0 0 0 0,-1 0 0 0 0,1 0 0 0 0,0 0 0 0 0,0 1 1 0 0,0-1-1 0 0,0 2 0 0 0,-2 4-10 0 0,1-1 1 0 0,1 1-1 0 0,0-1 0 0 0,0 1 1 0 0,0 0-1 0 0,0 0 0 0 0,1-1 0 0 0,1 14 1 0 0,0 7 153 0 0,4 262 1751 0 0,2-57-1642 0 0,-8-202-527 0 0,4 65 2 0 0,-2-84-88 0 0,0-1 0 0 0,1 1-1 0 0,1-1 1 0 0,0 0 0 0 0,0 0 0 0 0,8 17 0 0 0,-9-24-66 0 0,-1 1 0 0 0,2-1 0 0 0,-1 0 1 0 0,0 0-1 0 0,1 0 0 0 0,-1 0 0 0 0,1 0 0 0 0,0-1 0 0 0,0 1 0 0 0,0-1 0 0 0,0 0 0 0 0,6 4 1 0 0,-6-5-206 0 0,0 0 1 0 0,0 0-1 0 0,-1 0 1 0 0,1 0-1 0 0,0-1 1 0 0,0 1 0 0 0,0-1-1 0 0,0 0 1 0 0,0 0-1 0 0,0 0 1 0 0,0 0-1 0 0,0 0 1 0 0,0-1 0 0 0,0 1-1 0 0,-1-1 1 0 0,1 0-1 0 0,4-2 1 0 0,14-6-2590 0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4.5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69 3809 0 0,'9'-3'12330'0'0,"-6"0"-11913"0"0,2 2 175 0 0,7-4-368 0 0,1 1 96 0 0,4 0-120 0 0,7-2 200 0 0,-1 0-136 0 0,3 2-112 0 0,6-2-168 0 0,-2 0-16 0 0,1 2-40 0 0,4-1-152 0 0,-3 1-176 0 0,1 1-64 0 0,2 0-1785 0 0,-6 2 1361 0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04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47 512 0 0,'-4'0'512'0'0,"-8"-3"8026"0"0,-1-2-2921 0 0,3 0-3016 0 0,1-1 4496 0 0,5 0-6753 0 0,2 0-120 0 0,2 3-120 0 0,2-1-112 0 0,2 1-128 0 0,2 0-160 0 0,0 2 104 0 0,4-1-1208 0 0,-2 2-1993 0 0,3 3-464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1.8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24 680 0 0,'3'-3'72'0'0,"0"-1"160"0"0,1-2-592 0 0,2 1 56 0 0,1 0 16 0 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36.380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72 63 512 0 0,'5'-19'1749'0'0,"-4"14"-722"0"0,0 1 0 0 0,0-1 0 0 0,1 1 0 0 0,-1 0 0 0 0,1-1 0 0 0,4-5 0 0 0,-1 3 2162 0 0,-7 12-586 0 0,-4 9-2040 0 0,-13 37 122 0 0,-1 3-757 0 0,-15 64-1 0 0,25-82-2670 0 0,7-26 727 0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14.549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49 245 512 0 0,'-4'0'1181'0'0,"1"-1"0"0"0,0 0 1 0 0,0 0-1 0 0,0 0 0 0 0,0 0 0 0 0,1-1 0 0 0,-1 1 0 0 0,0-1 0 0 0,1 0 1 0 0,-1 1-1 0 0,1-1 0 0 0,-4-4 0 0 0,5 5-860 0 0,0-1-1 0 0,0 0 1 0 0,0 1-1 0 0,0-1 1 0 0,0 0-1 0 0,1 1 1 0 0,-1-1-1 0 0,1 0 1 0 0,0 0 0 0 0,-1 0-1 0 0,1 0 1 0 0,0 0-1 0 0,0 1 1 0 0,0-1-1 0 0,0 0 1 0 0,0 0-1 0 0,1 0 1 0 0,-1 0-1 0 0,0 0 1 0 0,1 1 0 0 0,0-1-1 0 0,0-2 1 0 0,3-6-116 0 0,1 0 0 0 0,0 1 0 0 0,0-1 0 0 0,1 1 0 0 0,0 0 0 0 0,1 0 0 0 0,0 1 0 0 0,0 0 0 0 0,1 0 0 0 0,0 1 0 0 0,0 0 0 0 0,1 0 0 0 0,10-6 0 0 0,-7 5-164 0 0,1 1 0 0 0,0 0 0 0 0,1 1 0 0 0,0 0 0 0 0,0 1 0 0 0,0 1 0 0 0,0 0 0 0 0,1 1 0 0 0,16-2 0 0 0,-27 4-30 0 0,0 1 0 0 0,0 0 0 0 0,0 0 0 0 0,-1 0 0 0 0,1 0 0 0 0,0 0 0 0 0,0 1 0 0 0,0 0 0 0 0,0 0 0 0 0,-1 0 0 0 0,1 0 0 0 0,0 1 0 0 0,-1-1 0 0 0,1 1 0 0 0,-1 0 0 0 0,1 0 0 0 0,-1 0 0 0 0,0 0 0 0 0,0 1 0 0 0,0-1 0 0 0,0 1 0 0 0,-1 0 0 0 0,1 0 0 0 0,-1 0 0 0 0,1 0 0 0 0,-1 0 0 0 0,0 1 0 0 0,0-1 0 0 0,2 6 0 0 0,-1-2 17 0 0,-1 1 0 0 0,1 0 1 0 0,-1 0-1 0 0,-1 0 0 0 0,1 0 0 0 0,-1 8 1 0 0,-1 51 90 0 0,-1-19-46 0 0,2-29-65 0 0,0 0 0 0 0,1 0-1 0 0,1-1 1 0 0,1 1-1 0 0,9 28 1 0 0,-11-41-24 0 0,1 0 1 0 0,0 0-1 0 0,0-1 1 0 0,0 1 0 0 0,1 0-1 0 0,0-1 1 0 0,0 0-1 0 0,7 7 1 0 0,-7-9-19 0 0,-1 0-1 0 0,1 0 1 0 0,0-1 0 0 0,0 1 0 0 0,0-1 0 0 0,0 0 0 0 0,1 0 0 0 0,-1-1 0 0 0,0 1 0 0 0,1-1 0 0 0,-1 0 0 0 0,1 0 0 0 0,5 0 0 0 0,-2 0-218 0 0,-1-1 1 0 0,1 0 0 0 0,-1-1 0 0 0,1 0 0 0 0,-1 0-1 0 0,0 0 1 0 0,1-1 0 0 0,-1 0 0 0 0,0-1 0 0 0,0 1-1 0 0,0-1 1 0 0,0-1 0 0 0,-1 1 0 0 0,11-9-1 0 0,-12 8-601 0 0,1 0 0 0 0,-1-1-1 0 0,-1 0 1 0 0,6-6 0 0 0,-7 6-725 0 0,1 0 0 0 0,-1 0 1 0 0,0-1-1 0 0,4-9 0 0 0,-1 0-1150 0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14.738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526 2 2152 0 0,'0'0'561'0'0,"-1"0"0"0"0,0 0 0 0 0,1-1 0 0 0,-1 1-1 0 0,0 0 1 0 0,1 0 0 0 0,-1 0 0 0 0,0 0 0 0 0,1 0-1 0 0,-1 0 1 0 0,0 0 0 0 0,1 0 0 0 0,-1 0 0 0 0,0 1-1 0 0,0-1 1 0 0,-13 7 2841 0 0,-7 11-1008 0 0,3 3-1277 0 0,0 1-1 0 0,1 0 1 0 0,-14 27 0 0 0,-5 6-210 0 0,-37 50-454 0 0,-125 137-1 0 0,175-218-653 0 0,10-12-535 0 0,2 0-1 0 0,-1 1 0 0 0,-9 15 0 0 0,14-14-1279 0 0,6-3 480 0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16.766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88 4 512 0 0,'-1'-2'1968'0'0,"1"2"-1575"0"0,-1 0 0 0 0,1 0 1 0 0,0-1-1 0 0,-1 1 1 0 0,1 0-1 0 0,0 0 1 0 0,-1 0-1 0 0,1 0 1 0 0,-1 0-1 0 0,1-1 1 0 0,0 1-1 0 0,-1 0 1 0 0,1 0-1 0 0,-1 0 1 0 0,1 0-1 0 0,0 0 1 0 0,-1 0-1 0 0,1 0 1 0 0,0 1-1 0 0,-1-1 1 0 0,1 0-1 0 0,-1 0 1 0 0,0 0-1 0 0,-12 4 4793 0 0,10 0-4722 0 0,0-1 1 0 0,0 0-1 0 0,0 0 0 0 0,1 1 0 0 0,0 0 1 0 0,-1-1-1 0 0,1 1 0 0 0,-2 6 1 0 0,-11 35 522 0 0,9-26-605 0 0,2-7-263 0 0,1 1 1 0 0,0 0-1 0 0,0 0 1 0 0,1 0-1 0 0,0 16 1 0 0,2-26-121 0 0,0 1 1 0 0,0-1 0 0 0,0 1-1 0 0,1 0 1 0 0,-1-1 0 0 0,1 1-1 0 0,0-1 1 0 0,0 1-1 0 0,0-1 1 0 0,1 0 0 0 0,-1 1-1 0 0,1-1 1 0 0,0 0 0 0 0,0 0-1 0 0,0 0 1 0 0,0 0 0 0 0,1 0-1 0 0,-1-1 1 0 0,1 1-1 0 0,0-1 1 0 0,-1 1 0 0 0,1-1-1 0 0,5 3 1 0 0,-4-3-143 0 0,0 0 0 0 0,1 0 0 0 0,-1 0 0 0 0,0-1-1 0 0,1 1 1 0 0,-1-1 0 0 0,1 0 0 0 0,-1 0 0 0 0,1-1 0 0 0,-1 0 0 0 0,1 1 0 0 0,-1-2 0 0 0,1 1 0 0 0,5-1-1 0 0,-6 0-638 0 0,0 0 0 0 0,1-1 0 0 0,-1 1-1 0 0,0-1 1 0 0,0 0 0 0 0,0 0-1 0 0,0 0 1 0 0,7-6 0 0 0,3-3-3066 0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16.923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89 11 3569 0 0,'-11'-4'4457'0'0,"-4"2"2872"0"0,-1 2-5048 0 0,2 0-681 0 0,2 0-800 0 0,2 0-168 0 0,4 2 41 0 0,3-1-249 0 0,2-1-336 0 0,2 0-112 0 0,2 0-64 0 0,4-1-480 0 0,2-1-1097 0 0,1-1 1033 0 0,6 2-2897 0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18.690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288 103 512 0 0,'1'0'438'0'0,"0"0"0"0"0,0-1-1 0 0,0 1 1 0 0,0-1 0 0 0,0 1 0 0 0,0-1-1 0 0,0 1 1 0 0,0-1 0 0 0,0 0 0 0 0,0 0-1 0 0,0 1 1 0 0,0-1 0 0 0,0 0 0 0 0,0 0-1 0 0,-1 0 1 0 0,1 0 0 0 0,0 0-1 0 0,-1 0 1 0 0,1 0 0 0 0,-1 0 0 0 0,1-2-1 0 0,11-26 5346 0 0,-11 27-5622 0 0,0 1 0 0 0,-1-1 0 0 0,1 1 0 0 0,-1-1 0 0 0,0 1-1 0 0,1-1 1 0 0,-1 1 0 0 0,0-1 0 0 0,0 1 0 0 0,0-1 0 0 0,0 1 0 0 0,0-1 0 0 0,0 0 0 0 0,-1 1 0 0 0,1-1 0 0 0,0 1 0 0 0,-1-1 0 0 0,1 1 0 0 0,-1 0 0 0 0,1-1 0 0 0,-1 1 0 0 0,0-1 0 0 0,0 1 0 0 0,0 0 0 0 0,0 0 0 0 0,0-1 0 0 0,0 1 0 0 0,0 0-1 0 0,0 0 1 0 0,-2-2 0 0 0,-1 2 9 0 0,1-1-1 0 0,0 1 0 0 0,0 0 1 0 0,-1 0-1 0 0,1 0 0 0 0,0 0 1 0 0,-1 0-1 0 0,1 1 0 0 0,-1-1 1 0 0,1 1-1 0 0,-1 0 0 0 0,-5 1 1 0 0,-2 0 38 0 0,0 2 1 0 0,1-1 0 0 0,-1 1 0 0 0,1 1-1 0 0,-1 0 1 0 0,1 0 0 0 0,0 1-1 0 0,0 0 1 0 0,1 1 0 0 0,-17 13 0 0 0,12-8-42 0 0,2 0 0 0 0,-1 1 1 0 0,1 1-1 0 0,1 0 0 0 0,0 0 1 0 0,-11 20-1 0 0,17-24-130 0 0,0 0-1 0 0,1 0 1 0 0,0 1 0 0 0,0-1 0 0 0,1 1-1 0 0,1 0 1 0 0,-1 0 0 0 0,2 0 0 0 0,-1 0-1 0 0,2 0 1 0 0,-1 0 0 0 0,1 0 0 0 0,2 18-1 0 0,0-21-36 0 0,-1 1 0 0 0,1-1-1 0 0,0 0 1 0 0,0 0-1 0 0,1 0 1 0 0,0 0-1 0 0,1 0 1 0 0,-1-1-1 0 0,1 1 1 0 0,0-1 0 0 0,1 0-1 0 0,0 0 1 0 0,0 0-1 0 0,0-1 1 0 0,0 0-1 0 0,1 0 1 0 0,0 0-1 0 0,0-1 1 0 0,8 5-1 0 0,-6-5-132 0 0,0 0 0 0 0,1 0-1 0 0,-1-1 1 0 0,1 0 0 0 0,0-1-1 0 0,0 1 1 0 0,0-2 0 0 0,0 1-1 0 0,0-1 1 0 0,0-1-1 0 0,0 0 1 0 0,0 0 0 0 0,15-3-1 0 0,-13 1-601 0 0,0-1-1 0 0,0 0 0 0 0,-1 0 0 0 0,1-1 0 0 0,-1-1 1 0 0,0 0-1 0 0,0 0 0 0 0,-1-1 0 0 0,0 0 0 0 0,16-14 1 0 0,22-25-5897 0 0,-23 21 4194 0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44.448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324 25 512 0 0,'0'-1'222'0'0,"0"0"0"0"0,0 0 0 0 0,0 0 0 0 0,-1 0 0 0 0,1 0 0 0 0,0 0 0 0 0,0 0 0 0 0,0 0 0 0 0,-1 0 0 0 0,1 0 0 0 0,-1 0 0 0 0,1 0 0 0 0,0 0 0 0 0,-1 1 0 0 0,0-1 0 0 0,1 0 0 0 0,-1 0 0 0 0,1 1 0 0 0,-1-1 0 0 0,0 0 0 0 0,0 0 1 0 0,1 1-1 0 0,-1-1 0 0 0,0 1 0 0 0,0-1 0 0 0,0 1 0 0 0,0-1 0 0 0,0 1 0 0 0,1 0 0 0 0,-1-1 0 0 0,0 1 0 0 0,0 0 0 0 0,0 0 0 0 0,0-1 0 0 0,0 1 0 0 0,0 0 0 0 0,0 0 0 0 0,0 0 0 0 0,0 0 0 0 0,0 1 0 0 0,0-1 0 0 0,0 0 0 0 0,0 0 0 0 0,0 0 0 0 0,0 1 0 0 0,0-1 0 0 0,0 1 0 0 0,0-1 0 0 0,-1 1 0 0 0,-23 14 3730 0 0,6 1-3571 0 0,-13 15 439 0 0,2 1 1 0 0,1 2-1 0 0,2 0 1 0 0,2 2-1 0 0,-35 64 0 0 0,53-88-683 0 0,1 1 0 0 0,1 0 0 0 0,0 0 1 0 0,0 1-1 0 0,2-1 0 0 0,0 1 0 0 0,0 0 0 0 0,0 15 0 0 0,3-20-108 0 0,0 0 1 0 0,0 0-1 0 0,1-1 1 0 0,0 1-1 0 0,1 0 1 0 0,-1-1 0 0 0,2 1-1 0 0,-1-1 1 0 0,2 1-1 0 0,-1-1 1 0 0,1 0-1 0 0,0 0 1 0 0,9 13-1 0 0,-3-9-44 0 0,0-1 0 0 0,0-1-1 0 0,1 1 1 0 0,1-2-1 0 0,-1 0 1 0 0,2 0-1 0 0,-1-1 1 0 0,1 0-1 0 0,0-1 1 0 0,19 7-1 0 0,-6-4-776 0 0,2-1-1 0 0,-1-1 1 0 0,1-2-1 0 0,38 5 1 0 0,-31-8-2780 0 0,0-3-245 0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45.290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138 66 2641 0 0,'-7'-1'1559'0'0,"0"1"0"0"0,0-1 1 0 0,1 1-1 0 0,-1 0 1 0 0,-8 2-1 0 0,9-1-902 0 0,1 0 1 0 0,-1 0-1 0 0,0 1 0 0 0,1 0 0 0 0,0 0 0 0 0,-8 5 1 0 0,10-6-528 0 0,0 1 1 0 0,0 0 0 0 0,0 0-1 0 0,1 0 1 0 0,-1 0 0 0 0,1 1-1 0 0,-1-1 1 0 0,1 1 0 0 0,0-1-1 0 0,0 1 1 0 0,0 0 0 0 0,1 0-1 0 0,-1 0 1 0 0,1 0 0 0 0,-1 0-1 0 0,1 0 1 0 0,0 0 0 0 0,0 1-1 0 0,0-1 1 0 0,1 0 0 0 0,-1 1-1 0 0,1-1 1 0 0,0 0 0 0 0,0 1-1 0 0,0-1 1 0 0,0 0 0 0 0,1 5-1 0 0,1-1-64 0 0,-1-1-1 0 0,2 1 0 0 0,-1-1 0 0 0,1 0 1 0 0,-1 1-1 0 0,2-1 0 0 0,-1 0 1 0 0,1-1-1 0 0,0 1 0 0 0,0 0 0 0 0,0-1 1 0 0,1 0-1 0 0,0 0 0 0 0,8 6 1 0 0,-4-4-67 0 0,0-1 0 0 0,0 0 1 0 0,0 0-1 0 0,0-1 0 0 0,1-1 1 0 0,0 1-1 0 0,0-1 1 0 0,17 3-1 0 0,-18-5-29 0 0,0 0 0 0 0,1-1 0 0 0,-1-1 1 0 0,0 1-1 0 0,0-2 0 0 0,1 1 0 0 0,-1-1 0 0 0,0-1 1 0 0,0 0-1 0 0,0 0 0 0 0,12-4 0 0 0,-16 4-4 0 0,0-1 0 0 0,0 1-1 0 0,0-1 1 0 0,0 0 0 0 0,0 0-1 0 0,-1 0 1 0 0,0-1 0 0 0,1 0-1 0 0,-1 0 1 0 0,0 0 0 0 0,-1 0-1 0 0,1 0 1 0 0,-1-1 0 0 0,0 0-1 0 0,0 1 1 0 0,0-1 0 0 0,-1 0-1 0 0,1-1 1 0 0,2-9 0 0 0,-4 10-3 0 0,-1-1 0 0 0,1 1 0 0 0,-1-1-1 0 0,0 1 1 0 0,0 0 0 0 0,0-1 0 0 0,-1 1 0 0 0,0-1 0 0 0,0 1 0 0 0,0 0 0 0 0,-1 0 0 0 0,0 0 0 0 0,-3-6 0 0 0,-4-9 18 0 0,-24-35 0 0 0,23 40 54 0 0,8 12-31 0 0,0-1-1 0 0,0 1 0 0 0,-1 0 1 0 0,0-1-1 0 0,1 1 0 0 0,-1 0 1 0 0,0 1-1 0 0,-1-1 0 0 0,1 1 1 0 0,0-1-1 0 0,-5-1 1 0 0,5 3 4 0 0,0 0 0 0 0,0 0 0 0 0,1 0 0 0 0,-1 0 0 0 0,0 1 0 0 0,0 0 0 0 0,0-1 0 0 0,0 1 0 0 0,0 0 0 0 0,0 0 0 0 0,0 1 0 0 0,0-1 0 0 0,0 1 0 0 0,0-1 0 0 0,0 1 1 0 0,-3 1-1 0 0,-4 2 4 0 0,1 1 0 0 0,-1 0 0 0 0,1 0 0 0 0,1 1 0 0 0,-1 0 0 0 0,-11 10 0 0 0,8-5 34 0 0,0 1 0 0 0,1 0 0 0 0,-14 20 0 0 0,11-12 35 0 0,1 0 0 0 0,1 2 1 0 0,-9 22-1 0 0,18-37-42 0 0,0 0-1 0 0,1 0 1 0 0,0 0 0 0 0,0 1-1 0 0,0-1 1 0 0,1 1 0 0 0,0-1-1 0 0,1 1 1 0 0,-1-1 0 0 0,2 1-1 0 0,-1-1 1 0 0,1 1 0 0 0,3 14-1 0 0,-3-19-29 0 0,0-1 0 0 0,0 1-1 0 0,0-1 1 0 0,1 1 0 0 0,-1-1-1 0 0,1 0 1 0 0,-1 0 0 0 0,1 1-1 0 0,0-1 1 0 0,0 0-1 0 0,0-1 1 0 0,0 1 0 0 0,0 0-1 0 0,4 2 1 0 0,-2-2-5 0 0,0 0 1 0 0,0 0-1 0 0,0-1 0 0 0,0 1 1 0 0,0-1-1 0 0,0 0 0 0 0,1-1 1 0 0,6 2-1 0 0,0-2 1 0 0,0-1 0 0 0,-1 1 1 0 0,1-2-1 0 0,0 1 0 0 0,-1-1 1 0 0,18-7-1 0 0,-15 4-2 0 0,-1-1 0 0 0,1 0 1 0 0,-1-1-1 0 0,0-1 0 0 0,-1 0 1 0 0,0-1-1 0 0,0 0 0 0 0,-1 0 1 0 0,0-1-1 0 0,0 0 0 0 0,-1-1 0 0 0,-1 0 1 0 0,0-1-1 0 0,0 0 0 0 0,-1 0 1 0 0,9-23-1 0 0,-14 29 1 0 0,0 0 1 0 0,0 0-1 0 0,0-1 1 0 0,-1 1-1 0 0,0-1 1 0 0,-1 1-1 0 0,1-1 1 0 0,-2-8-1 0 0,-1-4 55 0 0,-6-27-1 0 0,0-2 133 0 0,9 82 430 0 0,-1-18-515 0 0,0 1-1 0 0,2 0 0 0 0,5 26 1 0 0,3-14 46 0 0,2-2 0 0 0,1 1 0 0 0,1-1 0 0 0,22 30 0 0 0,-15-23 113 0 0,35 51 208 0 0,-34-56-269 0 0,-2 2 0 0 0,-1 0 1 0 0,20 47-1 0 0,-35-66-170 0 0,0-1 0 0 0,-1 0 0 0 0,-1 1 0 0 0,0 0 0 0 0,0-1 1 0 0,-1 15-1 0 0,-1-20-1 0 0,0-1 1 0 0,0 0 0 0 0,0 1 0 0 0,-1-1-1 0 0,0 1 1 0 0,0-1 0 0 0,-1 0 0 0 0,1 0 0 0 0,-1 0-1 0 0,0 0 1 0 0,-1 0 0 0 0,1 0 0 0 0,-1 0-1 0 0,0-1 1 0 0,-6 8 0 0 0,5-8 11 0 0,0-1-1 0 0,0 0 1 0 0,-1 0 0 0 0,1 0-1 0 0,-1-1 1 0 0,0 0 0 0 0,1 1-1 0 0,-1-2 1 0 0,0 1 0 0 0,0 0-1 0 0,-8 0 1 0 0,-8 1 181 0 0,-33 1 0 0 0,29-3-78 0 0,10 0-57 0 0,-1 0 0 0 0,1-1 0 0 0,0-1-1 0 0,-16-2 1 0 0,26 2-75 0 0,0-1 0 0 0,-1 1 0 0 0,1-1 0 0 0,0 0 0 0 0,0 0 0 0 0,0 0 0 0 0,1-1 1 0 0,-1 0-1 0 0,0 0 0 0 0,1 0 0 0 0,0 0 0 0 0,0-1 0 0 0,0 0 0 0 0,-6-7 0 0 0,4 4-50 0 0,1-1 1 0 0,0 0 0 0 0,1 0-1 0 0,0 0 1 0 0,0-1 0 0 0,1 0-1 0 0,0 1 1 0 0,0-1-1 0 0,1 0 1 0 0,0 0 0 0 0,1-1-1 0 0,0 1 1 0 0,0 0 0 0 0,1 0-1 0 0,0-1 1 0 0,1 1-1 0 0,0 0 1 0 0,1 0 0 0 0,-1 0-1 0 0,2 0 1 0 0,-1 0-1 0 0,1 0 1 0 0,1 1 0 0 0,-1-1-1 0 0,2 1 1 0 0,-1 0 0 0 0,1 0-1 0 0,0 0 1 0 0,1 1-1 0 0,7-9 1 0 0,-8 10-234 0 0,0 1 0 0 0,1-1 0 0 0,0 1 0 0 0,0 0 0 0 0,0 1 0 0 0,1-1 0 0 0,-1 1 0 0 0,1 0 0 0 0,0 1 0 0 0,0 0 0 0 0,1 0 0 0 0,-1 1 0 0 0,1-1-1 0 0,-1 1 1 0 0,1 1 0 0 0,14-2 0 0 0,-6 2-2398 0 0,0 1-1 0 0,22 1 1 0 0,-14 2 364 0 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45.673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62 46 1784 0 0,'-1'-3'723'0'0,"0"1"-1"0"0,0-1 1 0 0,0 1-1 0 0,0-1 1 0 0,0 1 0 0 0,-1 0-1 0 0,1-1 1 0 0,-1 1-1 0 0,1 0 1 0 0,-1 0-1 0 0,0 0 1 0 0,-2-2-1 0 0,2 3-469 0 0,1-1 1 0 0,0 1-1 0 0,-1 0 0 0 0,1 0 0 0 0,0 0 1 0 0,-1 0-1 0 0,1 1 0 0 0,-1-1 0 0 0,1 0 1 0 0,-1 0-1 0 0,0 1 0 0 0,1-1 0 0 0,-1 1 1 0 0,0 0-1 0 0,1-1 0 0 0,-1 1 1 0 0,0 0-1 0 0,0 0 0 0 0,1 0 0 0 0,-3 0 1 0 0,3 0-178 0 0,1 0 1 0 0,0 1-1 0 0,-1-1 1 0 0,1 0 0 0 0,0 0-1 0 0,-1 0 1 0 0,1 0 0 0 0,0 0-1 0 0,-1 1 1 0 0,1-1 0 0 0,0 0-1 0 0,0 0 1 0 0,-1 1-1 0 0,1-1 1 0 0,0 0 0 0 0,0 0-1 0 0,0 1 1 0 0,-1-1 0 0 0,1 0-1 0 0,0 1 1 0 0,0-1 0 0 0,0 0-1 0 0,0 1 1 0 0,-1-1-1 0 0,1 0 1 0 0,0 1 0 0 0,0-1-1 0 0,0 0 1 0 0,0 1 0 0 0,4 12 850 0 0,11 9-313 0 0,-14-21-539 0 0,37 41 1201 0 0,74 64 0 0 0,-75-75-976 0 0,-2 2 0 0 0,-1 2 1 0 0,33 44-1 0 0,-42-45-205 0 0,24 46 0 0 0,-43-67-91 0 0,0-1 1 0 0,0 2-1 0 0,-1-1 0 0 0,-1 1 1 0 0,-1 0-1 0 0,1 0 1 0 0,0 20-1 0 0,-3-22-2 0 0,-1 0-1 0 0,0 1 0 0 0,-1-1 1 0 0,0 1-1 0 0,-1-1 0 0 0,0 0 1 0 0,-1 0-1 0 0,-1 0 1 0 0,0 0-1 0 0,-10 20 0 0 0,10-24-42 0 0,-1 1 0 0 0,0-1 0 0 0,-1-1 0 0 0,0 1 0 0 0,0-1 0 0 0,-1 0 0 0 0,0 0 0 0 0,0-1 0 0 0,0 0 0 0 0,-1 0 0 0 0,0-1 0 0 0,0 0 0 0 0,-1 0 0 0 0,-11 4 0 0 0,-17 4-1665 0 0,13-10-6167 0 0,19-3 5392 0 0,3-3 106 0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46.423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118 122 512 0 0,'-11'-17'439'0'0,"5"5"989"0"0,0 1 0 0 0,-2 0 0 0 0,1 0 1 0 0,-1 1-1 0 0,-1 0 0 0 0,0 1 0 0 0,0-1 0 0 0,-12-8 0 0 0,20 18-1334 0 0,1-1 0 0 0,-1 1 0 0 0,1 0 0 0 0,-1 0 0 0 0,1-1 1 0 0,-1 1-1 0 0,1 0 0 0 0,-1 0 0 0 0,1 0 0 0 0,-1-1 0 0 0,1 1 0 0 0,-1 0 0 0 0,0 0 0 0 0,1 0 0 0 0,-1 0 0 0 0,1 0 0 0 0,-1 0 0 0 0,1 0 0 0 0,-1 0 0 0 0,1 0 0 0 0,-1 1 0 0 0,1-1 0 0 0,-1 0 0 0 0,0 0 0 0 0,1 0 0 0 0,-1 1 0 0 0,1-1 0 0 0,-1 0 0 0 0,1 1 0 0 0,0-1 0 0 0,-1 0 1 0 0,1 1-1 0 0,-1-1 0 0 0,1 0 0 0 0,0 1 0 0 0,-1-1 0 0 0,1 1 0 0 0,0-1 0 0 0,-1 1 0 0 0,1 0 0 0 0,-1 0 168 0 0,1 0 1 0 0,-1 0-1 0 0,1 0 1 0 0,-1 0-1 0 0,1 0 1 0 0,0 0 0 0 0,0 0-1 0 0,-1 1 1 0 0,1-1-1 0 0,0 0 1 0 0,0 0-1 0 0,0 0 1 0 0,0 0-1 0 0,1 0 1 0 0,-1 0-1 0 0,0 0 1 0 0,0 1-1 0 0,1-1 1 0 0,-1 0-1 0 0,1 1 1 0 0,0 1-27 0 0,0 0-1 0 0,1 0 1 0 0,-1 0-1 0 0,-1 0 1 0 0,1 1-1 0 0,0 3 1 0 0,3 11 63 0 0,2 1-53 0 0,1-1-1 0 0,12 23 1 0 0,-15-34-222 0 0,1 0 0 0 0,-1 0 0 0 0,1 0 1 0 0,0-1-1 0 0,1 0 0 0 0,0 0 1 0 0,0 0-1 0 0,9 6 0 0 0,4 0 10 0 0,0 0 0 0 0,0-2 0 0 0,1 0-1 0 0,35 11 1 0 0,88 18-60 0 0,-137-37 30 0 0,11 1-21 0 0,-1 0 0 0 0,1-1-1 0 0,0-1 1 0 0,-1 0 0 0 0,1-2 0 0 0,0 1 0 0 0,26-6 0 0 0,46-3 69 0 0,-104 14-25 0 0,1 0 0 0 0,-1 1 0 0 0,1 1 0 0 0,-20 13 1 0 0,22-11 28 0 0,0 1 1 0 0,-14 15 0 0 0,15-14-39 0 0,0-1 1 0 0,-19 14-1 0 0,2-8 1 0 0,0-1 0 0 0,-1-2 0 0 0,-51 16 0 0 0,13-5-26 0 0,40-13 18 0 0,-44 18 2 0 0,65-26-12 0 0,-1 1-1 0 0,1 0 1 0 0,0 0 0 0 0,0 0 0 0 0,1 1 0 0 0,-1-1-1 0 0,1 1 1 0 0,-5 6 0 0 0,9-9-2 0 0,0-1 1 0 0,0 1-1 0 0,0 0 0 0 0,0 0 1 0 0,0-1-1 0 0,0 1 1 0 0,0 0-1 0 0,1 0 0 0 0,-1 0 1 0 0,1 0-1 0 0,-1 0 0 0 0,1 0 1 0 0,0 0-1 0 0,0 0 0 0 0,0 2 1 0 0,0-3-6 0 0,0 0 1 0 0,1 0 0 0 0,-1 0 0 0 0,0 0-1 0 0,1 0 1 0 0,-1 0 0 0 0,1 0-1 0 0,-1 0 1 0 0,1 0 0 0 0,-1 0-1 0 0,1 0 1 0 0,0 0 0 0 0,-1 0-1 0 0,1-1 1 0 0,0 1 0 0 0,0 0 0 0 0,-1 0-1 0 0,1-1 1 0 0,0 1 0 0 0,0-1-1 0 0,0 1 1 0 0,0-1 0 0 0,0 1-1 0 0,0-1 1 0 0,0 0 0 0 0,0 1 0 0 0,0-1-1 0 0,0 0 1 0 0,0 0 0 0 0,2 1-1 0 0,11-1-414 0 0,0 0 0 0 0,0-1 0 0 0,0 0 0 0 0,0-1 0 0 0,23-7 0 0 0,4 1-2494 0 0,17-3-3625 0 0,-30 4 2674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2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274 98 8 0 0,'1'-3'561'0'0,"0"0"-1"0"0,0 0 1 0 0,-1 0-1 0 0,0 0 1 0 0,0 0 0 0 0,0 0-1 0 0,0 0 1 0 0,0 0-1 0 0,0 0 1 0 0,-1 0 0 0 0,0 0-1 0 0,1 0 1 0 0,-1 0-1 0 0,0 0 1 0 0,0 0-1 0 0,-3-4 1 0 0,3 4-332 0 0,-1 1-1 0 0,0-1 1 0 0,0 0-1 0 0,0 0 1 0 0,0 1 0 0 0,0-1-1 0 0,0 1 1 0 0,-1 0-1 0 0,1-1 1 0 0,-1 1 0 0 0,0 0-1 0 0,1 1 1 0 0,-1-1 0 0 0,0 0-1 0 0,0 1 1 0 0,0 0-1 0 0,0-1 1 0 0,-1 1 0 0 0,1 0-1 0 0,0 1 1 0 0,0-1-1 0 0,-1 1 1 0 0,-4-1 0 0 0,0 2 37 0 0,0 0 0 0 0,0 1 1 0 0,0 0-1 0 0,0 1 1 0 0,0-1-1 0 0,0 1 0 0 0,1 1 1 0 0,0 0-1 0 0,-1 0 1 0 0,1 0-1 0 0,0 1 0 0 0,1 0 1 0 0,-1 0-1 0 0,-7 8 1 0 0,5-3-14 0 0,0-1 0 0 0,1 2 0 0 0,0-1 0 0 0,1 1 1 0 0,0 0-1 0 0,0 1 0 0 0,1-1 0 0 0,-5 17 0 0 0,9-23-196 0 0,0 1 0 0 0,1 0 0 0 0,0 0 0 0 0,0 0-1 0 0,0 0 1 0 0,0 0 0 0 0,1 0 0 0 0,0 0 0 0 0,1-1 0 0 0,-1 1-1 0 0,1 0 1 0 0,0 0 0 0 0,1 0 0 0 0,-1 0 0 0 0,1-1 0 0 0,0 1-1 0 0,6 9 1 0 0,-5-9-46 0 0,2 0-1 0 0,-1 0 0 0 0,1 0 1 0 0,-1-1-1 0 0,1 1 1 0 0,1-1-1 0 0,-1 0 0 0 0,1-1 1 0 0,0 1-1 0 0,0-1 1 0 0,0-1-1 0 0,1 1 0 0 0,-1-1 1 0 0,8 3-1 0 0,-1-1-49 0 0,1-1-1 0 0,-1-1 0 0 0,1 0 1 0 0,0-1-1 0 0,0 0 0 0 0,0-1 1 0 0,0 0-1 0 0,1-1 0 0 0,-1-1 1 0 0,0-1-1 0 0,0 0 1 0 0,0 0-1 0 0,-1-1 0 0 0,1-1 1 0 0,-1 0-1 0 0,1-1 0 0 0,-1-1 1 0 0,-1 0-1 0 0,1-1 0 0 0,-1 0 1 0 0,0-1-1 0 0,-1 0 1 0 0,0-1-1 0 0,20-19 0 0 0,-24 21-21 0 0,0 0 0 0 0,-1-1 0 0 0,0 1 0 0 0,0-1 0 0 0,0-1 0 0 0,-1 1 0 0 0,5-13 0 0 0,-8 15 52 0 0,0 1 0 0 0,-1-1 0 0 0,1 0 0 0 0,-1 0 0 0 0,0 0 0 0 0,-1 0 0 0 0,0 0 0 0 0,1 0 0 0 0,-2 1 0 0 0,1-1 0 0 0,-1 0 0 0 0,0 0 0 0 0,-2-8-1 0 0,1 8 13 0 0,-1 0-1 0 0,1 0 0 0 0,-1 0 0 0 0,0 0 1 0 0,0 1-1 0 0,-4-6 0 0 0,6 10 5 0 0,1 0 0 0 0,-1-1 0 0 0,0 1 0 0 0,0 0 0 0 0,0 0 0 0 0,0 0 0 0 0,0 0 0 0 0,0 0 0 0 0,-1 0 0 0 0,1 0 0 0 0,0 0 0 0 0,0 0 0 0 0,-1 1 0 0 0,1-1 0 0 0,-1 0 0 0 0,1 1 0 0 0,0-1 1 0 0,-1 1-1 0 0,1 0 0 0 0,-1-1 0 0 0,1 1 0 0 0,-1 0 0 0 0,1 0 0 0 0,-1 0 0 0 0,1 0 0 0 0,-1 0 0 0 0,0 0 0 0 0,1 0 0 0 0,-1 1 0 0 0,-1 0 0 0 0,1 0 6 0 0,0 1 0 0 0,0-1 1 0 0,0 1-1 0 0,0-1 0 0 0,0 1 1 0 0,1 0-1 0 0,-1 0 0 0 0,1 0 1 0 0,-1 0-1 0 0,1 0 0 0 0,0 0 1 0 0,0 0-1 0 0,0 0 0 0 0,0 1 1 0 0,0-1-1 0 0,0 0 0 0 0,0 5 1 0 0,-1 1 0 0 0,0 1 1 0 0,1-1 0 0 0,0 15 0 0 0,1-15-9 0 0,0 0 0 0 0,1 0 0 0 0,0 0 1 0 0,0 0-1 0 0,1-1 0 0 0,0 1 0 0 0,0 0 1 0 0,1-1-1 0 0,0 0 0 0 0,0 1 1 0 0,0-1-1 0 0,1 0 0 0 0,1-1 0 0 0,-1 1 1 0 0,1-1-1 0 0,0 0 0 0 0,0 0 0 0 0,1 0 1 0 0,-1-1-1 0 0,1 0 0 0 0,1 0 1 0 0,-1 0-1 0 0,1-1 0 0 0,0 0 0 0 0,0 0 1 0 0,12 4-1 0 0,-4-2-19 0 0,1 0 0 0 0,-1-1-1 0 0,1-1 1 0 0,30 4 0 0 0,-42-8 0 0 0,-1 0 0 0 0,1 0 1 0 0,-1 0-1 0 0,1 0 0 0 0,-1 0 0 0 0,1-1 0 0 0,-1 1 0 0 0,1-1 1 0 0,-1 0-1 0 0,0 0 0 0 0,1 0 0 0 0,-1-1 0 0 0,0 1 0 0 0,0-1 1 0 0,0 0-1 0 0,0 0 0 0 0,0 0 0 0 0,0 0 0 0 0,0 0 0 0 0,-1 0 1 0 0,1-1-1 0 0,-1 0 0 0 0,0 1 0 0 0,0-1 0 0 0,0 0 0 0 0,0 0 1 0 0,0 0-1 0 0,-1 0 0 0 0,2-4 0 0 0,1-4 8 0 0,-1-1 1 0 0,-1 1-1 0 0,0-1 0 0 0,-1 0 0 0 0,0 0 0 0 0,-1 1 0 0 0,0-1 0 0 0,-3-18 1 0 0,1 17 23 0 0,2-1 0 0 0,-1 1 1 0 0,2-1-1 0 0,-1 0 0 0 0,2 1 1 0 0,3-15-1 0 0,-6 82 623 0 0,0-39-578 0 0,1 1 0 0 0,1 0 0 0 0,1-1 0 0 0,0 1 0 0 0,1-1 1 0 0,1 0-1 0 0,0 0 0 0 0,8 17 0 0 0,-8-23-66 0 0,0 0 1 0 0,0 0-1 0 0,1-1 1 0 0,1 0-1 0 0,-1 0 0 0 0,2 0 1 0 0,-1-1-1 0 0,1 0 1 0 0,0 0-1 0 0,0 0 0 0 0,0-1 1 0 0,1 0-1 0 0,0 0 1 0 0,11 4-1 0 0,-15-8-14 0 0,0 0 0 0 0,1 0 0 0 0,-1-1 0 0 0,1 0 0 0 0,-1 0 0 0 0,1 0 0 0 0,0-1 0 0 0,0 1 0 0 0,-1-1 0 0 0,1 0-1 0 0,0-1 1 0 0,-1 1 0 0 0,1-1 0 0 0,0 0 0 0 0,-1 0 0 0 0,1 0 0 0 0,-1 0 0 0 0,1-1 0 0 0,-1 0 0 0 0,0 0 0 0 0,8-5 0 0 0,-2 0-25 0 0,0 0 0 0 0,0-1 0 0 0,-1 0 0 0 0,0-1 0 0 0,-1 1 0 0 0,1-2 0 0 0,8-12 0 0 0,-15 17 24 0 0,1 1 0 0 0,0-1 0 0 0,-1 0-1 0 0,0 0 1 0 0,0 0 0 0 0,-1 0 0 0 0,1-1 0 0 0,-1 1 0 0 0,0 0 0 0 0,-1-1 0 0 0,1 1 0 0 0,-1 0 0 0 0,0-1 0 0 0,0 1 0 0 0,-2-7 0 0 0,-1-8-1 0 0,-2 0 0 0 0,-11-33 0 0 0,10 37 34 0 0,3 5 0 0 0,2 7 7 0 0,0-1-1 0 0,-1 1 1 0 0,1 0-1 0 0,-1 0 1 0 0,1 0-1 0 0,-1 0 1 0 0,0 1-1 0 0,-1-1 1 0 0,-2-3-1 0 0,5 6-18 0 0,0 1 0 0 0,0 0 0 0 0,-1 0 0 0 0,1 0 0 0 0,0 0 0 0 0,0-1 0 0 0,-1 1 0 0 0,1 0 0 0 0,0 0 0 0 0,0 0 0 0 0,-1 0 0 0 0,1 0 0 0 0,0 0 0 0 0,-1 0 0 0 0,1 0 0 0 0,0 0 0 0 0,-1 0 0 0 0,1 0 0 0 0,0 0 0 0 0,0 0 0 0 0,-1 0 0 0 0,1 0 0 0 0,0 0 0 0 0,-1 0 0 0 0,1 0 0 0 0,0 0 0 0 0,0 0 0 0 0,-1 0 0 0 0,1 0 0 0 0,0 1 0 0 0,0-1-1 0 0,-1 0 1 0 0,1 0 0 0 0,-7 11 106 0 0,0 15-21 0 0,5-15-47 0 0,1 1 0 0 0,1 0 1 0 0,-1 0-1 0 0,2 0 0 0 0,0 0 1 0 0,0-1-1 0 0,1 1 0 0 0,0 0 0 0 0,1-1 1 0 0,1 1-1 0 0,0-1 0 0 0,6 13 1 0 0,-6-16-35 0 0,0-1-1 0 0,0 0 1 0 0,1 1 0 0 0,0-2 0 0 0,1 1 0 0 0,-1-1-1 0 0,1 0 1 0 0,1 0 0 0 0,-1 0 0 0 0,1-1 0 0 0,0 0 0 0 0,0 0-1 0 0,0-1 1 0 0,1 0 0 0 0,-1 0 0 0 0,1-1 0 0 0,13 5 0 0 0,-11-6-69 0 0,0 0 0 0 0,0 0 0 0 0,0-1 1 0 0,0 0-1 0 0,1 0 0 0 0,-1-1 0 0 0,0-1 1 0 0,0 0-1 0 0,0 0 0 0 0,0-1 1 0 0,0 0-1 0 0,0-1 0 0 0,-1 0 0 0 0,1-1 1 0 0,9-4-1 0 0,-12 4-753 0 0,1-1 0 0 0,-1 0-1 0 0,0 0 1 0 0,0-1 0 0 0,0 1 0 0 0,8-11 0 0 0,-5 4-2292 0 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46.766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362 71 448 0 0,'1'-3'1029'0'0,"0"0"1"0"0,1-1-1 0 0,0 1 1 0 0,0 0-1 0 0,0 0 0 0 0,0 0 1 0 0,0 0-1 0 0,1 0 1 0 0,-1 1-1 0 0,1-1 0 0 0,0 1 1 0 0,5-4-1 0 0,-4 3 63 0 0,0-1-1 0 0,0 1 1 0 0,0-1 0 0 0,6-7-1 0 0,-11 11-1049 0 0,1-1 0 0 0,0 1 0 0 0,0 0 0 0 0,0 0 0 0 0,0 0 0 0 0,0-1 0 0 0,0 1 0 0 0,-1 0 0 0 0,1 0-1 0 0,0 0 1 0 0,0-1 0 0 0,0 1 0 0 0,0 0 0 0 0,-1 0 0 0 0,1 0 0 0 0,0 0 0 0 0,0 0 0 0 0,-1-1 0 0 0,1 1 0 0 0,0 0 0 0 0,0 0 0 0 0,-1 0 0 0 0,1 0 0 0 0,0 0 0 0 0,0 0-1 0 0,-1 0 1 0 0,1 0 0 0 0,0 0 0 0 0,0 0 0 0 0,-1 0 0 0 0,1 0 0 0 0,0 0 0 0 0,-10-1 547 0 0,2 2-351 0 0,0 0 1 0 0,0 0 0 0 0,0 1-1 0 0,0-1 1 0 0,0 2 0 0 0,1-1-1 0 0,-9 5 1 0 0,-6 3 151 0 0,-21 14-1 0 0,20-9-218 0 0,1 0 0 0 0,0 2 0 0 0,1 0-1 0 0,1 1 1 0 0,1 2 0 0 0,1 0 0 0 0,0 0 0 0 0,2 2 0 0 0,-23 36-1 0 0,27-34-708 0 0,0 0 0 0 0,-11 34-1 0 0,20-44-2026 0 0,3-6-2142 0 0,2-5 1500 0 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48.675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87 56 512 0 0,'-62'-42'11358'0'0,"48"32"-9991"0"0,7 7 660 0 0,4 5-103 0 0,3-2-1810 0 0,0 1-1 0 0,0 0 1 0 0,0-1 0 0 0,0 1-1 0 0,0 0 1 0 0,0-1 0 0 0,1 1-1 0 0,-1 0 1 0 0,0-1 0 0 0,0 1 0 0 0,1-1-1 0 0,-1 1 1 0 0,1 0 0 0 0,-1-1-1 0 0,0 1 1 0 0,1-1 0 0 0,-1 1-1 0 0,2 0 1 0 0,9 9 418 0 0,1-1 0 0 0,0 0 1 0 0,21 12-1 0 0,18 11-7 0 0,-38-22-355 0 0,14 10 103 0 0,0 2 0 0 0,-1 0 0 0 0,26 31 0 0 0,-30-26-175 0 0,-1 1 1 0 0,-1 1-1 0 0,-2 1 1 0 0,-1 1 0 0 0,17 42-1 0 0,-24-48-73 0 0,-1 0-1 0 0,-2 1 1 0 0,0-1 0 0 0,-2 1-1 0 0,-1 1 1 0 0,-1-1-1 0 0,-1 45 1 0 0,-2-64-11 0 0,0 1 0 0 0,-1-1 0 0 0,0 1-1 0 0,-1-1 1 0 0,0 1 0 0 0,0-1 0 0 0,0 0 0 0 0,-1 0 0 0 0,-5 9 0 0 0,6-13 8 0 0,0 0-1 0 0,0 0 1 0 0,0 0 0 0 0,-1-1 0 0 0,1 1-1 0 0,-1-1 1 0 0,1 1 0 0 0,-1-1 0 0 0,0 0-1 0 0,0 0 1 0 0,0 0 0 0 0,0 0 0 0 0,-1-1-1 0 0,1 1 1 0 0,0-1 0 0 0,-1 0 0 0 0,1 0-1 0 0,-1 0 1 0 0,1 0 0 0 0,-1-1 0 0 0,-4 1-1 0 0,5-1 5 0 0,0 0 0 0 0,0 0 0 0 0,0 0-1 0 0,0 0 1 0 0,0-1 0 0 0,0 1 0 0 0,0-1 0 0 0,0 0-1 0 0,0 0 1 0 0,0 0 0 0 0,0 0 0 0 0,0 0 0 0 0,0-1-1 0 0,1 1 1 0 0,-1-1 0 0 0,-3-2 0 0 0,3 0 2 0 0,0 1 0 0 0,0 0 1 0 0,0-1-1 0 0,0 0 0 0 0,1 0 1 0 0,0 0-1 0 0,-1 0 1 0 0,1 0-1 0 0,1 0 0 0 0,-3-5 1 0 0,1-5 4 0 0,0 0 1 0 0,0 0-1 0 0,1 0 1 0 0,1-1 0 0 0,1 1-1 0 0,0-16 1 0 0,2 4-30 0 0,2 1 0 0 0,0 0 0 0 0,1 0 1 0 0,2 1-1 0 0,14-39 0 0 0,-2 20-55 0 0,2 1-1 0 0,29-44 0 0 0,-27 50-23 0 0,-3 2 2 0 0,33-40 0 0 0,-46 64 42 0 0,1 2-1 0 0,0-1 1 0 0,0 1-1 0 0,1 0 1 0 0,0 1 0 0 0,1 0-1 0 0,0 0 1 0 0,20-9-1 0 0,-26 14-25 0 0,0 1 0 0 0,0-1-1 0 0,1 1 1 0 0,-1 0 0 0 0,1 0 0 0 0,-1 1-1 0 0,1-1 1 0 0,-1 1 0 0 0,1 0-1 0 0,0 0 1 0 0,-1 1 0 0 0,1-1-1 0 0,-1 1 1 0 0,1 0 0 0 0,-1 0 0 0 0,0 1-1 0 0,6 2 1 0 0,-5-2-606 0 0,-1 0 0 0 0,0 1 0 0 0,0-1 0 0 0,0 1 0 0 0,0 0 0 0 0,-1 0 0 0 0,1 1 0 0 0,-1-1 0 0 0,0 1 0 0 0,4 5 0 0 0,2 5-2943 0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49.923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8 222 512 0 0,'0'-2'1046'0'0,"-3"-8"1651"0"0,2 0 0 0 0,-1 0 0 0 0,1 0 1 0 0,1-18-1 0 0,0 25-2433 0 0,0 0-1 0 0,1 0 1 0 0,0 0 0 0 0,-1 0 0 0 0,1 0 0 0 0,0 0 0 0 0,1 1-1 0 0,-1-1 1 0 0,0 0 0 0 0,1 1 0 0 0,-1-1 0 0 0,1 1 0 0 0,0-1-1 0 0,0 1 1 0 0,0 0 0 0 0,0 0 0 0 0,0 0 0 0 0,1 0 0 0 0,-1 0 0 0 0,5-3-1 0 0,4 0-14 0 0,-1 0 0 0 0,1 0 0 0 0,0 1 0 0 0,0 1 0 0 0,12-3 0 0 0,59-8 105 0 0,3 0-240 0 0,-57 7-92 0 0,16-4 90 0 0,72-10 1 0 0,-114 21-96 0 0,0-1 0 0 0,0 1 0 0 0,0 0 1 0 0,0 0-1 0 0,0 0 0 0 0,0 0 0 0 0,0 1 0 0 0,0-1 0 0 0,0 1 1 0 0,1-1-1 0 0,-1 1 0 0 0,-1 0 0 0 0,1-1 0 0 0,0 1 0 0 0,3 2 1 0 0,-4-2-2 0 0,0 1 0 0 0,1-1 0 0 0,-1 1 0 0 0,0-1 0 0 0,0 1 1 0 0,0 0-1 0 0,0 0 0 0 0,0 0 0 0 0,0-1 0 0 0,0 1 0 0 0,-1 0 0 0 0,1 0 1 0 0,-1 0-1 0 0,1 0 0 0 0,-1 0 0 0 0,0 3 0 0 0,2 22 98 0 0,-2 0 0 0 0,-1 0-1 0 0,-1 0 1 0 0,-8 37 0 0 0,-3 38-54 0 0,13-87-71 0 0,-1 1-1 0 0,2-1 0 0 0,0 0 1 0 0,5 25-1 0 0,-4-33-7 0 0,0-1-1 0 0,0 0 1 0 0,0 0-1 0 0,1 0 1 0 0,0-1 0 0 0,0 1-1 0 0,0-1 1 0 0,1 1-1 0 0,-1-1 1 0 0,2 0 0 0 0,-1 0-1 0 0,0-1 1 0 0,1 1-1 0 0,0-1 1 0 0,8 5-1 0 0,-10-6-147 0 0,1-1 0 0 0,-1-1 0 0 0,1 1 0 0 0,0 0 0 0 0,0-1 0 0 0,0 0 0 0 0,-1 0 0 0 0,1 0 0 0 0,0 0 0 0 0,1-1 0 0 0,-1 1 0 0 0,0-1 0 0 0,0 0 0 0 0,0-1-1 0 0,0 1 1 0 0,0 0 0 0 0,0-1 0 0 0,0 0 0 0 0,0 0 0 0 0,0 0 0 0 0,-1-1 0 0 0,1 1 0 0 0,0-1 0 0 0,-1 0 0 0 0,5-3 0 0 0,16-15-4225 0 0,-12 7 2096 0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0.147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423 3 1760 0 0,'-4'-1'1105'0'0,"-1"0"1"0"0,1 1-1 0 0,-1 0 0 0 0,1-1 0 0 0,-1 1 0 0 0,1 1 0 0 0,0-1 0 0 0,-8 2 0 0 0,5 0-273 0 0,-1 0 0 0 0,1 1 0 0 0,0 0 0 0 0,-10 5 0 0 0,3 0 9 0 0,0 1 0 0 0,0 1 0 0 0,-22 21 1 0 0,-9 16 97 0 0,3 2 1 0 0,-52 76-1 0 0,76-100-981 0 0,15-20-124 0 0,-8 9 157 0 0,-15 30 0 0 0,24-41-429 0 0,0 1 1 0 0,0 0-1 0 0,1 0 1 0 0,0 0-1 0 0,-1 0 1 0 0,1 0-1 0 0,1 0 1 0 0,-1 0-1 0 0,1 0 1 0 0,-1 0-1 0 0,1 1 1 0 0,0-1-1 0 0,2 7 1 0 0,2 1-3731 0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0.388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46 0 3225 0 0,'-2'6'2689'0'0,"-1"0"1"0"0,-1 0 0 0 0,1 0-1 0 0,-6 5 1 0 0,5-6-1981 0 0,1 0 0 0 0,-1 1 1 0 0,1-1-1 0 0,0 1 0 0 0,-3 7 0 0 0,6-11-624 0 0,-1 0 0 0 0,1 0 0 0 0,0 0 0 0 0,-1 0 0 0 0,1 0 0 0 0,0 0 0 0 0,0 0 0 0 0,0 0-1 0 0,0 0 1 0 0,1 0 0 0 0,-1 0 0 0 0,1 0 0 0 0,-1 0 0 0 0,1 0 0 0 0,0 0 0 0 0,-1 0 0 0 0,1 0 0 0 0,0 0 0 0 0,0-1 0 0 0,3 4 0 0 0,-1-1-110 0 0,0-1 0 0 0,1 1 0 0 0,-1-1 0 0 0,1 0 0 0 0,0 0 0 0 0,0 0 0 0 0,0 0 0 0 0,0-1 1 0 0,1 1-1 0 0,-1-1 0 0 0,1 0 0 0 0,4 1 0 0 0,-4-2-285 0 0,0 0 1 0 0,0 0-1 0 0,0 0 0 0 0,0 0 1 0 0,5-1-1 0 0,-7 0-387 0 0,1 0 0 0 0,-1 0 0 0 0,1-1 1 0 0,-1 0-1 0 0,0 1 0 0 0,1-1 0 0 0,5-3 0 0 0,1-1-2503 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0.540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29 10 3233 0 0,'-5'-5'4017'0'0,"-3"4"3232"0"0,2-2-6361 0 0,1 3 321 0 0,2 0-889 0 0,1 0-112 0 0,2 3-56 0 0,0 0-64 0 0,5 1-368 0 0,0 0-400 0 0,3 1 159 0 0,2 1-4200 0 0,1-1 3129 0 0,0 1-784 0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1.429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250 63 512 0 0,'-3'-6'1613'0'0,"-1"0"1"0"0,0 1-1 0 0,-1 0 0 0 0,1-1 1 0 0,-1 1-1 0 0,0 1 0 0 0,-10-9 1 0 0,12 12-995 0 0,0-1 1 0 0,1 1-1 0 0,-1-1 1 0 0,0 1-1 0 0,0 0 1 0 0,0 0 0 0 0,0 0-1 0 0,0 0 1 0 0,0 1-1 0 0,-5-1 1 0 0,5 1-508 0 0,1 0 0 0 0,0 0 0 0 0,-1 0 0 0 0,1 1 0 0 0,0-1 1 0 0,-1 1-1 0 0,1-1 0 0 0,0 1 0 0 0,-4 2 0 0 0,-2 1 114 0 0,0 1 0 0 0,0 1 0 0 0,1-1 0 0 0,0 1 1 0 0,0 1-1 0 0,0-1 0 0 0,0 1 0 0 0,1 0 0 0 0,1 1 0 0 0,-11 15 0 0 0,7-5-76 0 0,0-1 0 0 0,1 1 1 0 0,1 1-1 0 0,-7 25 0 0 0,12-36-132 0 0,0 2-1 0 0,1-1 1 0 0,-1 0-1 0 0,2 0 1 0 0,-1 0 0 0 0,1 0-1 0 0,1 1 1 0 0,0-1-1 0 0,0 0 1 0 0,1 0-1 0 0,0 0 1 0 0,0 0 0 0 0,1 0-1 0 0,4 8 1 0 0,-3-8-50 0 0,1 0 1 0 0,1 0 0 0 0,-1-1 0 0 0,1 0 0 0 0,1 0-1 0 0,-1-1 1 0 0,1 0 0 0 0,1 0 0 0 0,-1 0 0 0 0,1-1-1 0 0,1 0 1 0 0,-1-1 0 0 0,10 6 0 0 0,-1-3-307 0 0,1-1 1 0 0,0 0-1 0 0,0-1 1 0 0,26 5-1 0 0,-6-4-2834 0 0,48 2-1 0 0,-40-8-739 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1.967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379 20 512 0 0,'-1'-1'635'0'0,"0"-1"0"0"0,0 1 0 0 0,0 0 0 0 0,0 0 0 0 0,0-1 0 0 0,0 1 0 0 0,0 0 0 0 0,0 0-1 0 0,-1 0 1 0 0,1 0 0 0 0,0 0 0 0 0,-1 0 0 0 0,1 1 0 0 0,-1-1 0 0 0,1 0 0 0 0,-1 1 0 0 0,1-1 0 0 0,-3 0 0 0 0,1 1-134 0 0,0 0 0 0 0,1 0 0 0 0,-1 0 1 0 0,0 0-1 0 0,1 0 0 0 0,-1 1 1 0 0,0 0-1 0 0,1-1 0 0 0,-1 1 0 0 0,-3 1 1 0 0,-3 3-23 0 0,0 0-1 0 0,0 0 1 0 0,1 0 0 0 0,0 1 0 0 0,-8 8 0 0 0,1 0-118 0 0,0 0 0 0 0,1 1 1 0 0,1 1-1 0 0,-14 23 0 0 0,-40 75 961 0 0,33-52-518 0 0,20-37-327 0 0,0 1 1 0 0,-19 54 0 0 0,29-69-436 0 0,1 0 0 0 0,1 1 0 0 0,0-1 0 0 0,0 1 0 0 0,1-1 1 0 0,1 1-1 0 0,0 0 0 0 0,0-1 0 0 0,1 1 0 0 0,4 17 0 0 0,-1-14-69 0 0,0-1-1 0 0,1 0 0 0 0,1 0 1 0 0,0 0-1 0 0,1-1 1 0 0,0 0-1 0 0,1 0 1 0 0,1-1-1 0 0,18 22 0 0 0,-14-21-233 0 0,1-1 0 0 0,0 0-1 0 0,0 0 1 0 0,1-2-1 0 0,0 0 1 0 0,1 0-1 0 0,30 12 1 0 0,-22-13-1414 0 0,1 0 1 0 0,33 6-1 0 0,-26-8-857 0 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2.976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169 175 8 0 0,'9'-18'4154'0'0,"-2"6"-121"0"0,9-24 0 0 0,-15 33-3509 0 0,0-1-1 0 0,0 0 1 0 0,0 1 0 0 0,0-1 0 0 0,-1 0 0 0 0,0 0-1 0 0,1 0 1 0 0,-1 0 0 0 0,-1 0 0 0 0,1 1-1 0 0,-1-6 1 0 0,0 8-410 0 0,1 0 0 0 0,0 0 0 0 0,-1 0 0 0 0,1 0 0 0 0,-1 1 0 0 0,1-1 0 0 0,-1 0 0 0 0,1 0 0 0 0,-1 0 0 0 0,0 1 0 0 0,1-1 0 0 0,-1 0 0 0 0,0 0 0 0 0,0 1 0 0 0,1-1 0 0 0,-1 1 0 0 0,0-1 0 0 0,0 1 0 0 0,0-1 0 0 0,0 1 0 0 0,0 0 0 0 0,0-1 0 0 0,0 1 0 0 0,0 0 0 0 0,0 0 0 0 0,0-1 0 0 0,0 1 0 0 0,0 0 0 0 0,0 0 0 0 0,0 0 0 0 0,0 0 0 0 0,0 0 0 0 0,0 1 0 0 0,0-1 0 0 0,0 0 0 0 0,0 0 0 0 0,1 1 0 0 0,-2-1 0 0 0,-6 3 193 0 0,1-1 1 0 0,0 1-1 0 0,-11 6 1 0 0,16-8-218 0 0,-10 5 74 0 0,0 1 0 0 0,1 0 0 0 0,0 0 0 0 0,0 1 0 0 0,1 1 0 0 0,0 0 0 0 0,-13 16 0 0 0,19-21-133 0 0,1 1 1 0 0,-1 0-1 0 0,1 0 1 0 0,1 0 0 0 0,-1 0-1 0 0,1 1 1 0 0,0-1 0 0 0,0 1-1 0 0,0-1 1 0 0,1 1-1 0 0,0 0 1 0 0,0-1 0 0 0,1 1-1 0 0,-1 0 1 0 0,1 0-1 0 0,0 0 1 0 0,1-1 0 0 0,0 1-1 0 0,2 11 1 0 0,-1-9-26 0 0,1 0 1 0 0,0-1-1 0 0,0 1 0 0 0,1-1 0 0 0,0 0 1 0 0,0 0-1 0 0,1 0 0 0 0,0 0 1 0 0,0-1-1 0 0,0 0 0 0 0,1 0 1 0 0,7 6-1 0 0,-4-5-22 0 0,0-1 0 0 0,0 1 0 0 0,1-2 0 0 0,0 1 0 0 0,0-1-1 0 0,0-1 1 0 0,1 0 0 0 0,14 4 0 0 0,-18-7-3 0 0,-1 0 0 0 0,1 0 0 0 0,0 0 0 0 0,-1-1 0 0 0,1 0-1 0 0,-1-1 1 0 0,1 1 0 0 0,0-1 0 0 0,-1 0 0 0 0,1-1 0 0 0,-1 0-1 0 0,0 0 1 0 0,0 0 0 0 0,12-7 0 0 0,-8 3-5 0 0,0 0 0 0 0,0-1 0 0 0,0 0 0 0 0,-1-1-1 0 0,-1 0 1 0 0,1 0 0 0 0,11-16 0 0 0,-15 16 12 0 0,0 0 1 0 0,0 0-1 0 0,-1-1 0 0 0,0 0 1 0 0,0 1-1 0 0,-1-2 0 0 0,0 1 1 0 0,-1 0-1 0 0,3-19 0 0 0,-3 4-32 0 0,0-1 0 0 0,-4-40 0 0 0,2 58 29 0 0,-1 0 0 0 0,0 0-1 0 0,0 0 1 0 0,-1 1 0 0 0,0-1 0 0 0,0 0 0 0 0,-4-8 0 0 0,5 13 13 0 0,-1-1 0 0 0,1 1 0 0 0,-1 0 0 0 0,1 0 0 0 0,-1 0 0 0 0,0 0 0 0 0,0 0 0 0 0,0 0 0 0 0,0 0 0 0 0,0 1 0 0 0,0-1 0 0 0,0 1 0 0 0,0 0 0 0 0,-1-1 0 0 0,1 1 0 0 0,-1 0 0 0 0,1 0 0 0 0,-1 0 0 0 0,1 1 0 0 0,-1-1 0 0 0,1 1 0 0 0,-4-1 0 0 0,0 1 1 0 0,-1 0 0 0 0,1 1-1 0 0,-1-1 1 0 0,1 1 0 0 0,0 1 0 0 0,0-1-1 0 0,-1 1 1 0 0,1 0 0 0 0,0 1 0 0 0,1-1-1 0 0,-12 8 1 0 0,-4 4 12 0 0,-33 26-1 0 0,49-36 7 0 0,-7 6-11 0 0,0 1 0 0 0,0 0 1 0 0,1 1-1 0 0,1 0 0 0 0,0 1 0 0 0,0 0 1 0 0,2 1-1 0 0,-9 14 0 0 0,15-22-6 0 0,0 0 0 0 0,-1-1 0 0 0,2 1 0 0 0,-1 0 0 0 0,1 1 0 0 0,0-1 0 0 0,0 0-1 0 0,0 0 1 0 0,1 0 0 0 0,0 8 0 0 0,1-9-8 0 0,0 0 0 0 0,0 0 0 0 0,1-1 0 0 0,-1 1 0 0 0,1 0 0 0 0,0 0 0 0 0,0-1 0 0 0,0 1 0 0 0,1-1 0 0 0,0 0 0 0 0,0 0 0 0 0,0 0 0 0 0,0 0-1 0 0,4 3 1 0 0,-3-3-8 0 0,0 0 0 0 0,0 0 0 0 0,1-1 0 0 0,-1 1-1 0 0,1-1 1 0 0,0 0 0 0 0,0-1 0 0 0,0 1 0 0 0,0-1-1 0 0,0 0 1 0 0,1-1 0 0 0,8 3 0 0 0,-10-4 5 0 0,1 1-1 0 0,0-1 1 0 0,-1 0 0 0 0,1 0 0 0 0,0-1-1 0 0,-1 0 1 0 0,1 0 0 0 0,-1 0 0 0 0,1 0-1 0 0,-1 0 1 0 0,0-1 0 0 0,1 0-1 0 0,-1 0 1 0 0,0 0 0 0 0,6-5 0 0 0,1 0 14 0 0,-1-1 0 0 0,-1-1 0 0 0,1 0 0 0 0,-1 0 0 0 0,-1-1 0 0 0,0 0 0 0 0,0-1 0 0 0,-1 1 0 0 0,0-2 0 0 0,7-17 0 0 0,-6 11 55 0 0,-1 0-1 0 0,-2-1 0 0 0,0 1 1 0 0,0-1-1 0 0,-2 0 0 0 0,1-26 0 0 0,-3 41-33 0 0,-1 1-1 0 0,0 0 1 0 0,1 0-1 0 0,-1-1 0 0 0,1 1 1 0 0,0 0-1 0 0,0 0 1 0 0,2-4-1 0 0,-6 31 64 0 0,3-14-88 0 0,0 0 0 0 0,0 0-1 0 0,1 0 1 0 0,1 1 0 0 0,-1-1 0 0 0,6 13 0 0 0,-1 6 9 0 0,31 130 20 0 0,9-2-55 0 0,-25-93 82 0 0,24 125-1 0 0,-40-148 71 0 0,-1 81 0 0 0,-4-116-103 0 0,-1-1 1 0 0,1 0-1 0 0,-1 1 1 0 0,-1-1-1 0 0,1 0 1 0 0,-1 1-1 0 0,0-1 1 0 0,0 0-1 0 0,0 0 1 0 0,0 0-1 0 0,-1-1 1 0 0,0 1-1 0 0,0-1 1 0 0,-1 1 0 0 0,1-1-1 0 0,-1 0 1 0 0,0 0-1 0 0,-5 4 1 0 0,4-4 43 0 0,-1-1 1 0 0,1 1 0 0 0,-1-1 0 0 0,0 0 0 0 0,0-1-1 0 0,0 0 1 0 0,0 1 0 0 0,0-2 0 0 0,0 1-1 0 0,-1-1 1 0 0,1 0 0 0 0,0 0 0 0 0,-1-1 0 0 0,1 0-1 0 0,-10-1 1 0 0,9 0-16 0 0,0 0-1 0 0,0 0 0 0 0,0-1 1 0 0,1 0-1 0 0,-1 0 1 0 0,1-1-1 0 0,-1 0 0 0 0,1 0 1 0 0,0 0-1 0 0,-8-7 1 0 0,6 4-19 0 0,0-1 1 0 0,1 0 0 0 0,0 0-1 0 0,0-1 1 0 0,0 0 0 0 0,-7-12-1 0 0,3-1-47 0 0,0 0 0 0 0,1 0 0 0 0,1-1 1 0 0,1 0-1 0 0,-8-33 0 0 0,14 42-17 0 0,0 0 1 0 0,1 1 0 0 0,0-1 0 0 0,1 0-1 0 0,1 0 1 0 0,0 0 0 0 0,0 1 0 0 0,1-1 0 0 0,7-22-1 0 0,-4 19-55 0 0,0 1 0 0 0,2-1-1 0 0,0 1 1 0 0,0 1 0 0 0,2-1-1 0 0,0 1 1 0 0,11-14 0 0 0,-14 22-32 0 0,0-1 0 0 0,0 2 1 0 0,0-1-1 0 0,1 1 0 0 0,0-1 1 0 0,0 2-1 0 0,0-1 0 0 0,1 1 1 0 0,-1 0-1 0 0,1 1 0 0 0,0 0 0 0 0,0 0 1 0 0,0 1-1 0 0,0 0 0 0 0,1 0 1 0 0,-1 1-1 0 0,1 0 0 0 0,-1 0 1 0 0,1 1-1 0 0,-1 0 0 0 0,1 1 1 0 0,16 2-1 0 0,10 7-2391 0 0,17 10-6136 0 0,-33-14 6120 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3.316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12 93 512 0 0,'-2'-5'-396'0'0,"-4"-15"2299"0"0,5 15-155 0 0,0 0 0 0 0,1 1 0 0 0,-1-1 0 0 0,1-8 1 0 0,0 12-1246 0 0,0-1 0 0 0,0 1 0 0 0,0-1 0 0 0,0 1 0 0 0,1-1 1 0 0,-1 1-1 0 0,1 0 0 0 0,-1-1 0 0 0,1 1 0 0 0,0-1 0 0 0,-1 1 0 0 0,1 0 1 0 0,0 0-1 0 0,0 0 0 0 0,0-1 0 0 0,2-1 0 0 0,-2 2-360 0 0,0 0 0 0 0,1 0-1 0 0,0 0 1 0 0,-1 1 0 0 0,1-1 0 0 0,0 0-1 0 0,-1 0 1 0 0,1 1 0 0 0,0-1-1 0 0,2 1 1 0 0,4-1 165 0 0,-1 0 0 0 0,1 1 0 0 0,0 0 0 0 0,0 1-1 0 0,-1-1 1 0 0,1 2 0 0 0,-1-1 0 0 0,1 1 0 0 0,10 4 0 0 0,-1 0 9 0 0,1 2-1 0 0,27 16 1 0 0,-30-14-142 0 0,0 1 1 0 0,-1 0-1 0 0,0 1 1 0 0,-1 1-1 0 0,0 0 0 0 0,16 21 1 0 0,58 97 668 0 0,-62-92-738 0 0,-9-13-23 0 0,95 160 281 0 0,-91-147-338 0 0,-1 1-1 0 0,25 82 1 0 0,-32-79-22 0 0,-1 0-1 0 0,-3 2 1 0 0,-1-1 0 0 0,0 47 0 0 0,-7-85-46 0 0,0 1 1 0 0,0 0 0 0 0,-1-1 0 0 0,0 1-1 0 0,0-1 1 0 0,-1 1 0 0 0,1-1 0 0 0,-1 0-1 0 0,-1 0 1 0 0,1 1 0 0 0,-1-2 0 0 0,0 1-1 0 0,0 0 1 0 0,-1 0 0 0 0,0-1 0 0 0,0 0-1 0 0,0 0 1 0 0,-1 0 0 0 0,1 0 0 0 0,-1-1-1 0 0,0 0 1 0 0,-1 0 0 0 0,1 0 0 0 0,-1-1-1 0 0,1 1 1 0 0,-1-1 0 0 0,0-1-1 0 0,0 1 1 0 0,-7 1 0 0 0,-1 0-1431 0 0,-26 5-1 0 0,13-5-532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2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65 3969 0 0,'-6'-4'3150'0'0,"-23"-16"7241"0"0,27 19-10206 0 0,1 0 0 0 0,-1-1-1 0 0,1 1 1 0 0,-1-1-1 0 0,1 1 1 0 0,0-1-1 0 0,0 1 1 0 0,0-1 0 0 0,0 0-1 0 0,0 0 1 0 0,0 1-1 0 0,0-1 1 0 0,1 0-1 0 0,-2-4 1 0 0,2 6-184 0 0,0-1 1 0 0,0 1-1 0 0,0 0 1 0 0,0-1-1 0 0,0 1 1 0 0,0-1-1 0 0,0 1 1 0 0,0-1-1 0 0,0 1 1 0 0,0 0-1 0 0,0-1 1 0 0,0 1-1 0 0,0-1 1 0 0,1 1-1 0 0,-1 0 0 0 0,0-1 1 0 0,0 1-1 0 0,0-1 1 0 0,1 1-1 0 0,-1 0 1 0 0,0-1-1 0 0,0 1 1 0 0,1 0-1 0 0,-1-1 1 0 0,0 1-1 0 0,1 0 1 0 0,-1 0-1 0 0,0-1 0 0 0,1 1 1 0 0,-1 0-1 0 0,1 0 1 0 0,-1-1-1 0 0,0 1 1 0 0,1 0-1 0 0,-1 0 1 0 0,1 0-1 0 0,-1 0 1 0 0,0 0-1 0 0,1 0 1 0 0,-1 0-1 0 0,1 0 1 0 0,-1 0-1 0 0,1 0 0 0 0,-1 0 1 0 0,0 0-1 0 0,1 0 1 0 0,0 0-1 0 0,1 0-184 0 0,0 1 0 0 0,0-1 0 0 0,0 1 0 0 0,0-1 0 0 0,-1 1 1 0 0,1 0-1 0 0,0 0 0 0 0,3 2 0 0 0,17 15-3766 0 0,-11-11 2918 0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4.204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1 390 512 0 0,'5'-32'3365'0'0,"-2"10"1390"0"0,8-28-1 0 0,-9 44-4089 0 0,0 0 1 0 0,0 1-1 0 0,0-1 0 0 0,1 0 0 0 0,0 1 0 0 0,0-1 0 0 0,1 1 0 0 0,-1 0 0 0 0,7-6 1 0 0,-9 10-589 0 0,-1 1 0 0 0,1-1 0 0 0,0 0 0 0 0,0 1 0 0 0,0-1 0 0 0,0 1 0 0 0,0-1 0 0 0,-1 1 0 0 0,1 0 1 0 0,0-1-1 0 0,0 1 0 0 0,0 0 0 0 0,0-1 0 0 0,0 1 0 0 0,1 0 0 0 0,-1 0 0 0 0,0 0 0 0 0,0 0 0 0 0,0 0 1 0 0,0 0-1 0 0,0 0 0 0 0,0 1 0 0 0,0-1 0 0 0,0 0 0 0 0,0 1 0 0 0,0-1 0 0 0,0 0 0 0 0,0 1 0 0 0,-1-1 1 0 0,1 1-1 0 0,0-1 0 0 0,0 1 0 0 0,1 0 0 0 0,0 1 68 0 0,1 0 1 0 0,-1 0-1 0 0,0 1 0 0 0,0-1 0 0 0,0 0 1 0 0,0 1-1 0 0,0-1 0 0 0,-1 1 1 0 0,4 5-1 0 0,8 30 438 0 0,-2 1 0 0 0,12 75 1 0 0,-4-15-139 0 0,35 94-64 0 0,-41-156-307 0 0,1-2 0 0 0,2 1 0 0 0,24 37 0 0 0,-35-65-87 0 0,1 1-1 0 0,10 11 1 0 0,-14-18 10 0 0,0 0 0 0 0,0 0 0 0 0,0 0 0 0 0,0-1 0 0 0,0 1 0 0 0,1 0 0 0 0,-1-1 0 0 0,0 0 0 0 0,1 1 0 0 0,-1-1 0 0 0,1 0 0 0 0,0 0 0 0 0,-1 0 0 0 0,5 0 0 0 0,-5-1 2 0 0,-1 0-1 0 0,0-1 1 0 0,1 1 0 0 0,-1 0-1 0 0,0-1 1 0 0,1 1-1 0 0,-1-1 1 0 0,0 0 0 0 0,1 1-1 0 0,-1-1 1 0 0,0 0 0 0 0,0 0-1 0 0,0 0 1 0 0,0 1-1 0 0,0-1 1 0 0,0-1 0 0 0,0 1-1 0 0,0 0 1 0 0,0 0 0 0 0,0 0-1 0 0,-1 0 1 0 0,1-1-1 0 0,0 1 1 0 0,-1 0 0 0 0,1 0-1 0 0,0-3 1 0 0,2-5-18 0 0,0 0 0 0 0,3-15 0 0 0,-5 21 33 0 0,3-20-4 0 0,0 0 1 0 0,-2-1-1 0 0,-1-38 1 0 0,-12-71 57 0 0,6 88-24 0 0,1 1 1 0 0,5-79-1 0 0,3 87-15 0 0,2 1 0 0 0,17-62 0 0 0,-16 76-43 0 0,1 1 0 0 0,1-1 0 0 0,0 1 0 0 0,2 1 1 0 0,21-31-1 0 0,-23 39 11 0 0,0 0 1 0 0,1 1-1 0 0,0 0 1 0 0,1 0-1 0 0,0 1 1 0 0,0 1 0 0 0,13-8-1 0 0,-18 13 2 0 0,0-1-1 0 0,1 1 1 0 0,-1 1-1 0 0,0-1 1 0 0,1 1-1 0 0,-1 0 1 0 0,1 0-1 0 0,0 1 1 0 0,0 0-1 0 0,0 0 0 0 0,0 0 1 0 0,-1 1-1 0 0,1 0 1 0 0,0 1-1 0 0,0-1 1 0 0,9 3-1 0 0,-15-3-1 0 0,0 1 1 0 0,0-1-1 0 0,0 0 0 0 0,0 1 0 0 0,0-1 0 0 0,0 1 0 0 0,0-1 0 0 0,0 1 0 0 0,-1-1 0 0 0,1 1 0 0 0,0-1 0 0 0,0 1 0 0 0,0 0 0 0 0,-1 0 0 0 0,1-1 0 0 0,0 1 0 0 0,-1 0 0 0 0,1 0 0 0 0,-1 0 0 0 0,1 0 0 0 0,-1 0 0 0 0,1 1 0 0 0,-1-1-2 0 0,1 1-1 0 0,-1-1 1 0 0,0 1-1 0 0,0-1 0 0 0,0 1 1 0 0,0 0-1 0 0,-1-1 0 0 0,1 1 1 0 0,0-1-1 0 0,-1 1 1 0 0,1-1-1 0 0,-1 1 0 0 0,0 1 1 0 0,-2 3-16 0 0,-1 1 0 0 0,0-1-1 0 0,0 0 1 0 0,-1 0 0 0 0,-5 6 0 0 0,-125 141-3370 0 0,86-89-4204 0 0,36-44 3268 0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4.414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1 131 2545 0 0,'2'-5'1328'0'0,"1"1"0"0"0,0-1 1 0 0,1 1-1 0 0,-1 0 1 0 0,1 0-1 0 0,-1 0 1 0 0,10-6-1 0 0,-6 5-528 0 0,0 1 1 0 0,0 0-1 0 0,0 0 0 0 0,12-4 0 0 0,5 1-132 0 0,0 0 1 0 0,35-4-1 0 0,-49 10-155 0 0,224-27 1746 0 0,120 17-3059 0 0,-251 14-2089 0 0,-66 0 639 0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5.226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242 105 512 0 0,'-4'-5'1678'0'0,"0"0"0"0"0,0 1 0 0 0,-1 0-1 0 0,1 0 1 0 0,-1 0 0 0 0,0 0 0 0 0,-8-4 0 0 0,10 7-953 0 0,0 0 0 0 0,0 0 0 0 0,0 0 0 0 0,0 0-1 0 0,0 1 1 0 0,0-1 0 0 0,-1 1 0 0 0,-3-1 0 0 0,-18 5-334 0 0,15-1-103 0 0,1 0-1 0 0,0 1 1 0 0,0 0 0 0 0,0 1 0 0 0,0 0 0 0 0,1 0 0 0 0,0 1 0 0 0,0 0-1 0 0,0 0 1 0 0,1 1 0 0 0,0 0 0 0 0,-7 9 0 0 0,11-12-240 0 0,0-1 0 0 0,0 2 0 0 0,1-1 0 0 0,-1 0-1 0 0,1 0 1 0 0,0 1 0 0 0,1 0 0 0 0,-1-1 0 0 0,1 1 0 0 0,0 0 0 0 0,0-1 0 0 0,0 1 0 0 0,0 0 0 0 0,1 0 0 0 0,0 0-1 0 0,0 0 1 0 0,1 0 0 0 0,-1 0 0 0 0,1-1 0 0 0,0 1 0 0 0,0 0 0 0 0,1 0 0 0 0,-1-1 0 0 0,1 1 0 0 0,0-1 0 0 0,3 7 0 0 0,1-3-51 0 0,1 1 0 0 0,-1-1 0 0 0,1 0 1 0 0,1 0-1 0 0,-1-1 0 0 0,1 0 0 0 0,0 0 0 0 0,1-1 1 0 0,16 10-1 0 0,-6-6-19 0 0,1 0 0 0 0,0-2 1 0 0,38 12-1 0 0,-44-16-26 0 0,0-1 0 0 0,1 0 1 0 0,-1-1-1 0 0,1 0 0 0 0,0-1 1 0 0,21-2-1 0 0,-29 0 27 0 0,-1 0 0 0 0,0 0-1 0 0,0 0 1 0 0,1-1 0 0 0,-1 0 0 0 0,-1 0 0 0 0,1-1 0 0 0,0 0-1 0 0,0 0 1 0 0,-1 0 0 0 0,0-1 0 0 0,0 1 0 0 0,0-1 0 0 0,0 0-1 0 0,0-1 1 0 0,-1 1 0 0 0,6-8 0 0 0,-4 3-33 0 0,-1 0 0 0 0,0 0 0 0 0,0 0 1 0 0,-1 0-1 0 0,0-1 0 0 0,-1 0 0 0 0,0 0 0 0 0,0 0 0 0 0,-1 0 1 0 0,-1 0-1 0 0,1 0 0 0 0,-2-1 0 0 0,0-16 0 0 0,-1 15 3 0 0,0 0 0 0 0,-1 0-1 0 0,0 0 1 0 0,-1 0 0 0 0,0 0-1 0 0,-1 0 1 0 0,0 1 0 0 0,-1-1-1 0 0,-1 1 1 0 0,1 1 0 0 0,-9-12-1 0 0,11 18 51 0 0,-1-1-1 0 0,1 1 0 0 0,-1 0 0 0 0,0 1 1 0 0,0-1-1 0 0,-1 1 0 0 0,1-1 0 0 0,-1 1 0 0 0,1 1 1 0 0,-1-1-1 0 0,0 1 0 0 0,-6-3 0 0 0,3 3 2 0 0,0 0 0 0 0,0 0 0 0 0,0 1 0 0 0,0 0 1 0 0,0 0-1 0 0,0 1 0 0 0,-14 1 0 0 0,8 1 11 0 0,0 0 1 0 0,0 1-1 0 0,1 1 1 0 0,-1 0 0 0 0,1 0-1 0 0,0 2 1 0 0,0 0 0 0 0,0 0-1 0 0,-14 11 1 0 0,16-10-5 0 0,0 1 0 0 0,1 1 0 0 0,0 0 0 0 0,0 1 0 0 0,1-1 0 0 0,0 2-1 0 0,1-1 1 0 0,0 1 0 0 0,-7 14 0 0 0,13-20-9 0 0,-1 0 0 0 0,1-1 0 0 0,0 1 0 0 0,1 0-1 0 0,-1 0 1 0 0,1 0 0 0 0,0 0 0 0 0,0 1 0 0 0,1-1 0 0 0,0 0-1 0 0,-1 0 1 0 0,2 0 0 0 0,-1 1 0 0 0,1-1 0 0 0,-1 0-1 0 0,1 0 1 0 0,1 0 0 0 0,-1 0 0 0 0,1 0 0 0 0,0 0 0 0 0,0 0-1 0 0,0-1 1 0 0,1 1 0 0 0,0 0 0 0 0,0-1 0 0 0,4 5-1 0 0,2 1-16 0 0,0 0 0 0 0,1-1 0 0 0,0-1 0 0 0,0 0 0 0 0,1 0 0 0 0,0-1 0 0 0,0 0 0 0 0,0-1 0 0 0,1 0 0 0 0,0-1 0 0 0,1 0 0 0 0,-1-1 0 0 0,1 0-1 0 0,0-1 1 0 0,0-1 0 0 0,0 0 0 0 0,0-1 0 0 0,0 0 0 0 0,20-1 0 0 0,-26-2 23 0 0,0 1 0 0 0,0-1 1 0 0,0 0-1 0 0,-1 0 0 0 0,1-1 0 0 0,0 0 0 0 0,-1 0 1 0 0,0-1-1 0 0,0 1 0 0 0,0-1 0 0 0,0-1 0 0 0,0 1 1 0 0,-1-1-1 0 0,0 0 0 0 0,0 0 0 0 0,0-1 0 0 0,-1 1 1 0 0,0-1-1 0 0,0 0 0 0 0,4-7 0 0 0,-2 1 60 0 0,0-1 0 0 0,-1 0 1 0 0,0 0-1 0 0,-1 0 0 0 0,0 0 0 0 0,-1-1 0 0 0,-1 0 0 0 0,0 1 0 0 0,0-22 0 0 0,-2 33-52 0 0,0-4 56 0 0,0 0 0 0 0,0 0 0 0 0,0-1 1 0 0,-1 1-1 0 0,0 0 0 0 0,0 0 0 0 0,-1 0 1 0 0,1 0-1 0 0,-5-9 0 0 0,6 15-60 0 0,0 0 0 0 0,0 0 1 0 0,0-1-1 0 0,0 1 0 0 0,0 0 0 0 0,0 0 0 0 0,0 0 0 0 0,0 0 1 0 0,0-1-1 0 0,-1 1 0 0 0,1 0 0 0 0,0 0 0 0 0,0 0 1 0 0,0 0-1 0 0,0 0 0 0 0,0 0 0 0 0,0-1 0 0 0,-1 1 1 0 0,1 0-1 0 0,0 0 0 0 0,0 0 0 0 0,0 0 0 0 0,0 0 0 0 0,-1 0 1 0 0,1 0-1 0 0,0 0 0 0 0,0 0 0 0 0,0 0 0 0 0,0 0 1 0 0,-1 0-1 0 0,1 0 0 0 0,0 0 0 0 0,0 0 0 0 0,-3 5 77 0 0,1 10-37 0 0,3 2-30 0 0,1-1 0 0 0,0 1 1 0 0,0-1-1 0 0,9 26 0 0 0,28 64-88 0 0,-10-30 57 0 0,-9-15-5 0 0,-3 2 1 0 0,12 77 0 0 0,-11-36 29 0 0,-7-43 18 0 0,6 80 1 0 0,-2 55 791 0 0,-14-193-794 0 0,-1 0 1 0 0,0 1 0 0 0,0-1 0 0 0,0 0 0 0 0,-1 0 0 0 0,1 0 0 0 0,-1 1 0 0 0,0-1 0 0 0,0 0-1 0 0,0 0 1 0 0,0 0 0 0 0,0 0 0 0 0,-3 3 0 0 0,3-4-11 0 0,-1-1 0 0 0,1 1 0 0 0,-1 0 1 0 0,0-1-1 0 0,0 1 0 0 0,0-1 0 0 0,0 0 0 0 0,0 1 0 0 0,0-1 1 0 0,0 0-1 0 0,0 0 0 0 0,0 0 0 0 0,0-1 0 0 0,-1 1 0 0 0,1 0 1 0 0,0-1-1 0 0,-1 0 0 0 0,-3 1 0 0 0,-11 0 118 0 0,0-1 0 0 0,0-1 0 0 0,0 0 0 0 0,0-2 0 0 0,0 1-1 0 0,0-2 1 0 0,1 0 0 0 0,-1-1 0 0 0,1-1 0 0 0,0-1 0 0 0,-22-12 0 0 0,28 13-105 0 0,0 0 0 0 0,1-1 0 0 0,0 0 0 0 0,0-1 0 0 0,0 0 0 0 0,1 0 0 0 0,-13-17 0 0 0,17 18-38 0 0,-1 0 0 0 0,1 0 1 0 0,0-1-1 0 0,1 1 0 0 0,0-1 1 0 0,0 0-1 0 0,0 0 1 0 0,1 0-1 0 0,1 0 0 0 0,-1-1 1 0 0,0-13-1 0 0,2 15-24 0 0,1 1 1 0 0,0-1-1 0 0,0 1 0 0 0,0-1 1 0 0,1 1-1 0 0,-1-1 0 0 0,2 1 1 0 0,-1 0-1 0 0,1 0 0 0 0,0 0 1 0 0,0 0-1 0 0,5-6 0 0 0,6-7-242 0 0,1 0-1 0 0,18-17 0 0 0,-9 10-292 0 0,-2 1-1311 0 0,1 1-1 0 0,49-38 0 0 0,-36 37-765 0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7:55.414"/>
    </inkml:context>
    <inkml:brush xml:id="br0">
      <inkml:brushProperty name="width" value="0.035" units="cm"/>
      <inkml:brushProperty name="height" value="0.035" units="cm"/>
      <inkml:brushProperty name="color" value="#0070C0"/>
    </inkml:brush>
  </inkml:definitions>
  <inkml:trace contextRef="#ctx0" brushRef="#br0">22 35 512 0 0,'-12'-35'28798'0'0,"12"37"-28718"0"0,-1 2-48 0 0,-4 0 8 0 0,3 2-88 0 0,0 1-104 0 0,2 4-8 0 0,2 0-512 0 0,0 2-792 0 0,0 3 480 0 0,2 7-7282 0 0,-2 2 5457 0 0,-1 0-1240 0 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8:38.4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64 512 0 0,'-5'-4'821'0'0,"-18"-18"6438"0"0,22 21-6836 0 0,0 0-1 0 0,0 0 0 0 0,0-1 1 0 0,1 1-1 0 0,-1 0 0 0 0,0-1 1 0 0,1 1-1 0 0,-1 0 0 0 0,1-1 1 0 0,-1 1-1 0 0,1-1 0 0 0,0 1 1 0 0,-1-1-1 0 0,1 1 0 0 0,0 0 1 0 0,0-1-1 0 0,0 1 1 0 0,1-3-1 0 0,-1 4-323 0 0,0-1 1 0 0,0 0 0 0 0,1 1-1 0 0,-1-1 1 0 0,0 1-1 0 0,1-1 1 0 0,-1 1 0 0 0,1-1-1 0 0,-1 1 1 0 0,1 0-1 0 0,-1-1 1 0 0,1 1 0 0 0,-1-1-1 0 0,1 1 1 0 0,-1 0-1 0 0,1-1 1 0 0,-1 1 0 0 0,1 0-1 0 0,-1 0 1 0 0,1 0 0 0 0,0-1-1 0 0,-1 1 1 0 0,1 0-1 0 0,0 0 1 0 0,-1 0 0 0 0,1 0-1 0 0,-1 0 1 0 0,1 0-1 0 0,0 0 1 0 0,-1 0 0 0 0,1 0-1 0 0,0 0 1 0 0,-1 1-1 0 0,1-1 1 0 0,-1 0 0 0 0,2 1-1 0 0,1-1 114 0 0,-1 1-1 0 0,1 0 1 0 0,-1 0 0 0 0,1 0-1 0 0,-1 0 1 0 0,0 0 0 0 0,4 3-1 0 0,5 8 122 0 0,-1 0 0 0 0,0 1 0 0 0,-1 0 0 0 0,11 20 0 0 0,2 3-62 0 0,33 52 61 0 0,20 29-70 0 0,-64-102-292 0 0,1 0 0 0 0,0-1 1 0 0,1-1-1 0 0,1 0 0 0 0,20 15 0 0 0,-31-26-54 0 0,0 0 0 0 0,0 0 0 0 0,1-1 0 0 0,-1 1 0 0 0,1 0 0 0 0,6 1 0 0 0,-9-3-66 0 0,-1 0 0 0 0,1 0 1 0 0,0 0-1 0 0,0 0 1 0 0,0 0-1 0 0,0 0 1 0 0,-1 0-1 0 0,1 0 0 0 0,0 0 1 0 0,0 0-1 0 0,0 0 1 0 0,0 0-1 0 0,-1-1 1 0 0,1 1-1 0 0,1-1 0 0 0,-1 1-178 0 0,-1-1-1 0 0,1 0 0 0 0,0 1 0 0 0,-1-1 0 0 0,1 1 0 0 0,-1-1 0 0 0,1 0 0 0 0,-1 0 0 0 0,0 1 0 0 0,1-1 1 0 0,-1 0-1 0 0,0 0 0 0 0,1 1 0 0 0,-1-1 0 0 0,0 0 0 0 0,0 0 0 0 0,0 0 0 0 0,1-1 0 0 0,-1-5-2432 0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8:38.69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204 10 2304 0 0,'-3'-10'12630'0'0,"-3"21"-8551"0"0,-4 22-2912 0 0,-121 454 1323 0 0,126-465-2856 0 0,0-5-69 0 0,-8 22 0 0 0,11-34-389 0 0,0 0 1 0 0,-1-1-1 0 0,1 1 0 0 0,-1-1 0 0 0,-4 5 1 0 0,-1-3-4613 0 0,5-5 3686 0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8:38.9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 16 1864 0 0,'-1'-15'10762'0'0,"1"22"-8483"0"0,-1 103 2352 0 0,-2 57-3102 0 0,2-132-955 0 0,-2 35-191 0 0,0 60 173 0 0,4-113-615 0 0,1 0 0 0 0,0 0 0 0 0,1 0 1 0 0,1 0-1 0 0,7 22 0 0 0,-10-38-83 0 0,8 18-685 0 0,-4-15-3753 0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28:39.1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70 181 648 0 0,'-7'0'2305'0'0,"0"0"0"0"0,0 0 0 0 0,0-1 0 0 0,0 0 0 0 0,-11-3 0 0 0,1 0 2514 0 0,24 5-4107 0 0,1 0 0 0 0,0-1 0 0 0,-1 0 0 0 0,1 0-1 0 0,-1-1 1 0 0,9-1 0 0 0,50-14-306 0 0,-27 6 111 0 0,565-121 391 0 0,-587 127-1101 0 0,-10 2-124 0 0,1 0 1 0 0,0 0-1 0 0,0 1 1 0 0,-1 0-1 0 0,10 0 0 0 0,-16 1 263 0 0,-1 0 0 0 0,0 0 0 0 0,0 0 0 0 0,1 0-1 0 0,-1 0 1 0 0,0 0 0 0 0,0 0 0 0 0,0 0-1 0 0,1 0 1 0 0,-1 0 0 0 0,0 0 0 0 0,0 0 0 0 0,1 0-1 0 0,-1 1 1 0 0,0-1 0 0 0,0 0 0 0 0,0 0 0 0 0,1 0-1 0 0,-1 0 1 0 0,0 0 0 0 0,0 0 0 0 0,0 1-1 0 0,0-1 1 0 0,1 0 0 0 0,-1 0 0 0 0,0 0 0 0 0,0 1-1 0 0,0-1 1 0 0,0 0 0 0 0,0 0 0 0 0,0 0-1 0 0,0 1 1 0 0,0-1 0 0 0,1 0 0 0 0,-1 0 0 0 0,0 0-1 0 0,0 1 1 0 0,0-1 0 0 0,0 0 0 0 0,0 0-1 0 0,0 1 1 0 0,0-1 0 0 0,0 0 0 0 0,0 0 0 0 0,0 0-1 0 0,-1 1 1 0 0,1-1 0 0 0,0 0 0 0 0,0 0 0 0 0,0 0-1 0 0,0 1 1 0 0,0-1 0 0 0,0 0 0 0 0,0 0-1 0 0,0 0 1 0 0,-1 1 0 0 0,1-1 0 0 0,0 0 0 0 0,0 0-1 0 0,0 0 1 0 0,0 0 0 0 0,-1 1 0 0 0,1-1-1 0 0,-8 8-1193 0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1:55.18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395 141 512 0 0,'-6'-50'1699'0'0,"5"38"-149"0"0,0 0 1 0 0,-1 0-1 0 0,-7-22 0 0 0,9 33-1389 0 0,0-1-1 0 0,-1 1 0 0 0,1 0 1 0 0,-1 0-1 0 0,1 0 0 0 0,-1 0 1 0 0,0 0-1 0 0,1 0 0 0 0,-1 0 1 0 0,0 0-1 0 0,0 0 0 0 0,1 0 1 0 0,-1 1-1 0 0,0-1 0 0 0,0 0 1 0 0,0 0-1 0 0,0 1 0 0 0,0-1 1 0 0,0 1-1 0 0,0-1 0 0 0,-1 1 1 0 0,-1-1-1 0 0,1 1 0 0 0,0-1 1 0 0,0 1-1 0 0,0 0 0 0 0,0 1 1 0 0,0-1-1 0 0,0 0 0 0 0,0 1 1 0 0,0-1-1 0 0,0 1 1 0 0,0-1-1 0 0,0 1 0 0 0,-2 1 1 0 0,-4 2 174 0 0,0 1 0 0 0,1 0 0 0 0,-1 1 1 0 0,-11 11-1 0 0,-10 11 285 0 0,1 1 1 0 0,2 2 0 0 0,1 1-1 0 0,-25 42 1 0 0,27-38-216 0 0,2 1 0 0 0,2 2 0 0 0,-19 49 0 0 0,34-75-335 0 0,0-1-1 0 0,1 1 1 0 0,0 0 0 0 0,1 1 0 0 0,1-1-1 0 0,0 0 1 0 0,1 1 0 0 0,0-1 0 0 0,1 0-1 0 0,1 0 1 0 0,0 1 0 0 0,0-1-1 0 0,1 0 1 0 0,9 22 0 0 0,-7-26-63 0 0,0 0 0 0 0,0 0 0 0 0,1 0 0 0 0,0-1 0 0 0,0 0 1 0 0,1 0-1 0 0,0 0 0 0 0,1-1 0 0 0,-1 0 0 0 0,1 0 0 0 0,1-1 0 0 0,-1 0 0 0 0,1-1 0 0 0,0 0 0 0 0,1 0 1 0 0,18 6-1 0 0,-8-4-20 0 0,2-1 0 0 0,-1-1 0 0 0,0-1 0 0 0,1 0 0 0 0,0-2 0 0 0,0-1 0 0 0,22-1 0 0 0,-27-1-12 0 0,0-2-1 0 0,0 0 1 0 0,-1 0 0 0 0,24-9-1 0 0,62-29-88 0 0,-80 31 72 0 0,0-1 0 0 0,-1-1 0 0 0,-1-1 1 0 0,0 0-1 0 0,21-20 0 0 0,-32 25 28 0 0,1-1 0 0 0,-2-1 0 0 0,1 1 0 0 0,-2-1 0 0 0,1 0-1 0 0,-1-1 1 0 0,-1 0 0 0 0,0 0 0 0 0,0 0 0 0 0,-1-1 0 0 0,6-19 0 0 0,-10 28 0 0 0,0-1 1 0 0,-1 1-1 0 0,1 0 1 0 0,-1-1-1 0 0,0 1 1 0 0,0 0-1 0 0,0-1 1 0 0,0 1-1 0 0,0-1 1 0 0,-1 1-1 0 0,1 0 1 0 0,-1-1-1 0 0,0 1 1 0 0,0 0-1 0 0,0 0 0 0 0,-1 0 1 0 0,-3-6-1 0 0,3 6-23 0 0,-1-1-1 0 0,0 2 1 0 0,0-1-1 0 0,0 0 1 0 0,0 1-1 0 0,0-1 0 0 0,0 1 1 0 0,-1 0-1 0 0,1 0 1 0 0,-1 0-1 0 0,0 1 1 0 0,0-1-1 0 0,1 1 1 0 0,-9-2-1 0 0,-10-1-315 0 0,0 1 1 0 0,0 0-1 0 0,-1 2 1 0 0,-35 2-1 0 0,-89 18-1355 0 0,31 4-2136 0 0,86-15 1606 0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1:57.05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103 558 512 0 0,'-4'-1'428'0'0,"-1"1"1"0"0,1-1-1 0 0,0 1 0 0 0,0 0 0 0 0,0 0 0 0 0,0 0 1 0 0,0 0-1 0 0,0 1 0 0 0,0 0 0 0 0,0 0 0 0 0,0 0 0 0 0,0 0 1 0 0,0 0-1 0 0,-5 3 0 0 0,6-2-128 0 0,1-1 1 0 0,0 1-1 0 0,-1-1 1 0 0,1 1-1 0 0,0 0 0 0 0,0 0 1 0 0,0 0-1 0 0,0 0 0 0 0,0 0 1 0 0,0 0-1 0 0,1 0 0 0 0,-1 1 1 0 0,1-1-1 0 0,-1 1 0 0 0,1-1 1 0 0,0 1-1 0 0,0-1 0 0 0,0 1 1 0 0,0 0-1 0 0,1 0 1 0 0,-1 5-1 0 0,0 8 44 0 0,1 1 0 0 0,1-1 0 0 0,0 1 0 0 0,2-1 1 0 0,-1 1-1 0 0,2-1 0 0 0,0 0 0 0 0,13 30 0 0 0,-13-38-296 0 0,0 1 0 0 0,1-1 0 0 0,0-1 0 0 0,0 1 1 0 0,1 0-1 0 0,0-1 0 0 0,11 10 0 0 0,-12-13-31 0 0,0 0 0 0 0,0 0 0 0 0,0-1 0 0 0,1 0 1 0 0,-1 0-1 0 0,1 0 0 0 0,0-1 0 0 0,0 1 0 0 0,-1-2 0 0 0,2 1 0 0 0,-1-1 1 0 0,8 2-1 0 0,-9-3-23 0 0,0 0 1 0 0,0-1-1 0 0,1 1 0 0 0,-1-1 1 0 0,0 0-1 0 0,0 0 1 0 0,0 0-1 0 0,0-1 1 0 0,0 0-1 0 0,0 0 0 0 0,0 0 1 0 0,-1-1-1 0 0,1 1 1 0 0,-1-1-1 0 0,0 0 1 0 0,1-1-1 0 0,-1 1 0 0 0,-1-1 1 0 0,1 1-1 0 0,3-6 1 0 0,-1 3-18 0 0,-1-1 1 0 0,0 0-1 0 0,0-1 0 0 0,-1 1 1 0 0,0-1-1 0 0,0 0 1 0 0,-1 0-1 0 0,0 0 0 0 0,0-1 1 0 0,-1 1-1 0 0,2-12 1 0 0,-3 10-26 0 0,-1-1 0 0 0,-1 1 0 0 0,1-1 0 0 0,-2 1 0 0 0,0 0 0 0 0,0-1 0 0 0,0 1 1 0 0,-1 0-1 0 0,-8-17 0 0 0,0 5-44 0 0,-1 0 0 0 0,0 0 0 0 0,-16-19 0 0 0,24 36 110 0 0,-1 0 1 0 0,1 0-1 0 0,-1 1 1 0 0,0-1-1 0 0,0 1 1 0 0,0 0 0 0 0,-1 1-1 0 0,0-1 1 0 0,1 1-1 0 0,-1 0 1 0 0,0 1-1 0 0,-1-1 1 0 0,1 1-1 0 0,-10-2 1 0 0,12 3 0 0 0,1 1 1 0 0,-1-1-1 0 0,0 1 0 0 0,0 0 1 0 0,0 0-1 0 0,1 0 0 0 0,-1 0 1 0 0,0 1-1 0 0,0-1 0 0 0,0 1 1 0 0,1 0-1 0 0,-1 0 0 0 0,0 0 1 0 0,1 1-1 0 0,-1-1 0 0 0,1 1 1 0 0,0 0-1 0 0,-1 0 0 0 0,1 0 1 0 0,0 0-1 0 0,0 1 0 0 0,0-1 1 0 0,1 1-1 0 0,-1 0 0 0 0,1 0 1 0 0,-4 4-1 0 0,5-4-12 0 0,-1-1 0 0 0,0 1 0 0 0,1 0 0 0 0,0 0-1 0 0,-1 0 1 0 0,1 0 0 0 0,0 0 0 0 0,1 0 0 0 0,-1 1 0 0 0,0-1 0 0 0,1 0 0 0 0,0 0 0 0 0,0 0-1 0 0,0 1 1 0 0,0-1 0 0 0,1 5 0 0 0,0-5-3 0 0,0 0 0 0 0,0 0 0 0 0,0-1 0 0 0,0 1 0 0 0,1-1 0 0 0,-1 1 0 0 0,1-1 0 0 0,0 0 0 0 0,-1 1 0 0 0,1-1-1 0 0,0 0 1 0 0,0 0 0 0 0,1 0 0 0 0,-1-1 0 0 0,0 1 0 0 0,1 0 0 0 0,-1-1 0 0 0,5 3 0 0 0,9 2-16 0 0,1 0 0 0 0,-1 0 0 0 0,1-2 0 0 0,0 0 0 0 0,0-1 0 0 0,0-1 0 0 0,0 0 0 0 0,0-1 0 0 0,24-3 0 0 0,3-2-87 0 0,-1-2 0 0 0,63-16 0 0 0,-99 20 63 0 0,15-3-261 0 0,0-1 0 0 0,37-16 0 0 0,-41 11-73 0 0,-15 6 149 0 0,-3 4 219 0 0,-1 1 0 0 0,1 0 0 0 0,0 0 0 0 0,-1-1 0 0 0,1 1 0 0 0,-1 0-1 0 0,1 0 1 0 0,-1 0 0 0 0,1 0 0 0 0,0-1 0 0 0,-1 1 0 0 0,1 0 0 0 0,-1 0 0 0 0,1 0 0 0 0,-1 0 0 0 0,1 0 0 0 0,-1 0 0 0 0,1 0 0 0 0,-2 0 0 0 0,-2 1 16 0 0,0-1 0 0 0,-1 1 1 0 0,1-1-1 0 0,0 1 1 0 0,-1 1-1 0 0,1-1 1 0 0,0 1-1 0 0,0-1 1 0 0,0 1-1 0 0,0 0 1 0 0,0 1-1 0 0,1-1 0 0 0,-1 1 1 0 0,0-1-1 0 0,1 1 1 0 0,0 0-1 0 0,-4 5 1 0 0,3-4 8 0 0,1 0 0 0 0,0 0 0 0 0,0 0 1 0 0,1 1-1 0 0,-1-1 0 0 0,1 1 0 0 0,0 0 0 0 0,0 0 1 0 0,0 0-1 0 0,1 0 0 0 0,-1 0 0 0 0,1 0 0 0 0,1 0 0 0 0,-1 7 1 0 0,1-4-8 0 0,1 1 0 0 0,0-1 0 0 0,1 1 1 0 0,0-1-1 0 0,0 0 0 0 0,0 0 0 0 0,1 0 1 0 0,1 0-1 0 0,-1-1 0 0 0,1 1 0 0 0,1-1 0 0 0,-1 0 1 0 0,11 12-1 0 0,-10-12-11 0 0,1-1 1 0 0,1 1-1 0 0,-1-1 1 0 0,1-1-1 0 0,0 1 1 0 0,1-1-1 0 0,-1-1 1 0 0,1 1-1 0 0,0-1 1 0 0,0 0-1 0 0,0-1 1 0 0,1 0-1 0 0,8 2 1 0 0,-10-4-10 0 0,1 0 1 0 0,-1 0-1 0 0,0-1 0 0 0,1 0 1 0 0,-1 0-1 0 0,0-1 1 0 0,0 0-1 0 0,1-1 0 0 0,-1 1 1 0 0,0-1-1 0 0,0 0 1 0 0,-1-1-1 0 0,1 0 0 0 0,0 0 1 0 0,-1 0-1 0 0,1-1 1 0 0,-1 0-1 0 0,0 0 1 0 0,-1-1-1 0 0,1 0 0 0 0,-1 0 1 0 0,6-6-1 0 0,-6 6-1 0 0,0-1 0 0 0,-1-1 0 0 0,1 1 0 0 0,-1 0 0 0 0,0-1 0 0 0,-1 0 0 0 0,0 0 1 0 0,0 0-1 0 0,0 0 0 0 0,-1-1 0 0 0,0 1 0 0 0,0-1 0 0 0,-1 1 0 0 0,0-1 0 0 0,0 0 0 0 0,-1 0 0 0 0,0 1 0 0 0,-1-1 0 0 0,1 0 0 0 0,-4-13 0 0 0,1 10 12 0 0,0 0 0 0 0,-1-1 0 0 0,-1 1 0 0 0,0 1-1 0 0,0-1 1 0 0,-1 1 0 0 0,-12-17 0 0 0,15 23-1 0 0,0 1 0 0 0,0-1 1 0 0,0 1-1 0 0,-1 0 0 0 0,1 1 0 0 0,-1-1 0 0 0,0 0 1 0 0,0 1-1 0 0,0 0 0 0 0,0 0 0 0 0,0 0 1 0 0,0 1-1 0 0,-1-1 0 0 0,1 1 0 0 0,-1 0 0 0 0,1 0 1 0 0,-1 1-1 0 0,1-1 0 0 0,-1 1 0 0 0,1 0 0 0 0,-1 0 1 0 0,1 0-1 0 0,-6 2 0 0 0,3-1 30 0 0,0 1 0 0 0,-1 0 1 0 0,1 0-1 0 0,0 1 0 0 0,0 0 0 0 0,0 0 0 0 0,0 1 0 0 0,1 0 1 0 0,0 0-1 0 0,-1 0 0 0 0,1 1 0 0 0,1 0 0 0 0,-1 0 0 0 0,1 0 1 0 0,0 1-1 0 0,0 0 0 0 0,0 0 0 0 0,1 0 0 0 0,0 1 0 0 0,0-1 1 0 0,1 1-1 0 0,-5 11 0 0 0,6-11-29 0 0,0 0-1 0 0,0 0 1 0 0,1 1 0 0 0,-1-1-1 0 0,1 0 1 0 0,1 0 0 0 0,0 1-1 0 0,0-1 1 0 0,0 0 0 0 0,1 1-1 0 0,0-1 1 0 0,0 0 0 0 0,1 0-1 0 0,0 0 1 0 0,0 0 0 0 0,1 0 0 0 0,0 0-1 0 0,0-1 1 0 0,0 1 0 0 0,1-1-1 0 0,0 0 1 0 0,0 0 0 0 0,8 8-1 0 0,-6-8-15 0 0,0-1 0 0 0,0 0 0 0 0,0 0-1 0 0,1 0 1 0 0,0-1 0 0 0,0 0 0 0 0,0 0 0 0 0,0 0-1 0 0,1-1 1 0 0,0 0 0 0 0,-1-1 0 0 0,1 0 0 0 0,0 0-1 0 0,14 1 1 0 0,-17-3-37 0 0,1 0 0 0 0,-1 0 0 0 0,0 0 0 0 0,0 0 0 0 0,0-1-1 0 0,0 0 1 0 0,0 0 0 0 0,0 0 0 0 0,0-1 0 0 0,0 0 0 0 0,0 0 0 0 0,0 0 0 0 0,-1 0 0 0 0,1-1-1 0 0,-1 0 1 0 0,0 0 0 0 0,0 0 0 0 0,0 0 0 0 0,0-1 0 0 0,0 1 0 0 0,-1-1 0 0 0,0 0 0 0 0,1 0-1 0 0,1-5 1 0 0,-2 4-12 0 0,-1 1 0 0 0,0-1-1 0 0,-1 1 1 0 0,1-1 0 0 0,-1 0-1 0 0,0 1 1 0 0,0-1 0 0 0,0 0-1 0 0,-1 0 1 0 0,1 0 0 0 0,-1 0-1 0 0,-1 0 1 0 0,0-6 0 0 0,-2-8-32 0 0,-1 1 0 0 0,-8-22 0 0 0,0-4 0 0 0,2-3 518 0 0,9 70-230 0 0,2-1 0 0 0,0 1 0 0 0,2-1 0 0 0,0 1 1 0 0,8 22-1 0 0,-10-39-176 0 0,1 0 1 0 0,0-1 0 0 0,1 1-1 0 0,-1-1 1 0 0,1 1 0 0 0,0-1 0 0 0,0 0-1 0 0,1 0 1 0 0,-1-1 0 0 0,1 1-1 0 0,0-1 1 0 0,1 0 0 0 0,-1 0 0 0 0,1 0-1 0 0,-1 0 1 0 0,1-1 0 0 0,0 0 0 0 0,0 0-1 0 0,1 0 1 0 0,-1-1 0 0 0,1 0-1 0 0,-1 0 1 0 0,1 0 0 0 0,9 1 0 0 0,-5-1-23 0 0,1-2 0 0 0,0 0 0 0 0,-1 0-1 0 0,1-1 1 0 0,0 0 0 0 0,-1 0 0 0 0,1-1 0 0 0,-1-1 0 0 0,1 0 0 0 0,-1 0 0 0 0,17-9 0 0 0,-3 0 8 0 0,-1-1-1 0 0,0-2 1 0 0,32-25-1 0 0,-44 30-18 0 0,1 0 1 0 0,-2-1-1 0 0,1-1 1 0 0,-1 1-1 0 0,-1-2 1 0 0,0 1-1 0 0,10-22 0 0 0,-9 14 14 0 0,-1-1 0 0 0,-1 0-1 0 0,-1 0 1 0 0,7-34 0 0 0,-7 4-70 0 0,-1 1 1 0 0,-3-1-1 0 0,-6-92 0 0 0,2 126 63 0 0,-1 1-1 0 0,-7-31 0 0 0,8 42 21 0 0,-1 0 0 0 0,1 0-1 0 0,-1 0 1 0 0,0 1 0 0 0,0-1-1 0 0,-1 1 1 0 0,0-1 0 0 0,1 1-1 0 0,-1 0 1 0 0,-1 0 0 0 0,1 0 0 0 0,-1 0-1 0 0,-5-5 1 0 0,6 8 33 0 0,0-1 1 0 0,0 1-1 0 0,0 0 1 0 0,0 0-1 0 0,0 0 1 0 0,0 0-1 0 0,0 0 0 0 0,-1 1 1 0 0,1-1-1 0 0,0 1 1 0 0,0 0-1 0 0,0 0 1 0 0,-1 0-1 0 0,1 1 1 0 0,0-1-1 0 0,0 1 0 0 0,0-1 1 0 0,0 1-1 0 0,0 0 1 0 0,0 0-1 0 0,0 1 1 0 0,0-1-1 0 0,0 0 1 0 0,-3 3-1 0 0,-2 1 80 0 0,0 0 0 0 0,1 1 1 0 0,-1-1-1 0 0,1 2 0 0 0,0-1 0 0 0,1 1 0 0 0,-7 8 1 0 0,0 4 62 0 0,0 1 0 0 0,1 1 0 0 0,1-1 0 0 0,1 2 0 0 0,-10 30 0 0 0,-24 118 716 0 0,37-141-632 0 0,2 1 0 0 0,1-1 0 0 0,0 41 0 0 0,5-54-180 0 0,0 0 0 0 0,1 0 0 0 0,1 0-1 0 0,0 0 1 0 0,1 0 0 0 0,0-1 0 0 0,14 30 0 0 0,-10-29-117 0 0,0 0-1 0 0,1 0 1 0 0,1-1-1 0 0,0 0 0 0 0,1-1 1 0 0,1 0-1 0 0,0-1 1 0 0,1 0-1 0 0,0-1 1 0 0,1 0-1 0 0,0-1 1 0 0,20 11-1 0 0,-19-13-346 0 0,0-2 1 0 0,1 1-1 0 0,0-2 0 0 0,0 0 1 0 0,32 7-1 0 0,-34-11-1285 0 0,0 0 1 0 0,-1-1-1 0 0,1-1 1 0 0,23-2-1 0 0,-3-3-3042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3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 3737 0 0,'1'-3'10721'0'0,"-7"6"-7775"0"0,5-3-2938 0 0,0 1-1 0 0,0 0 1 0 0,0-1 0 0 0,0 1 0 0 0,0 0 0 0 0,0 0 0 0 0,0 0-1 0 0,0 0 1 0 0,0 0 0 0 0,0 0 0 0 0,1 0 0 0 0,-1 0 0 0 0,0 0-1 0 0,1 0 1 0 0,-2 2 0 0 0,1 6 33 0 0,0 1 0 0 0,0-1 0 0 0,1 0 0 0 0,0 0 0 0 0,0 0 0 0 0,1 1-1 0 0,3 10 1 0 0,-1 9 31 0 0,8 191 1738 0 0,-6-65 353 0 0,-2-93-1225 0 0,9 116 503 0 0,-6-126-1225 0 0,17 72 0 0 0,-20-114-252 0 0,0 1 1 0 0,0-1-1 0 0,1 0 0 0 0,0 0 0 0 0,1 0 1 0 0,0 0-1 0 0,8 10 0 0 0,-10-16-29 0 0,-1-1-1 0 0,1 0 0 0 0,0-1 1 0 0,-1 1-1 0 0,1 0 0 0 0,0-1 1 0 0,1 0-1 0 0,-1 1 1 0 0,0-1-1 0 0,1 0 0 0 0,-1-1 1 0 0,1 1-1 0 0,0-1 1 0 0,-1 0-1 0 0,1 1 0 0 0,0-2 1 0 0,0 1-1 0 0,0 0 1 0 0,0-1-1 0 0,0 0 0 0 0,-1 0 1 0 0,1 0-1 0 0,6-1 1 0 0,-1 0-463 0 0,1-2 1 0 0,-1 1 0 0 0,-1-1 0 0 0,1-1 0 0 0,11-5 0 0 0,43-27-4471 0 0,-43 23 3024 0 0,19-11-733 0 0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1:57.27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 49 4721 0 0,'-2'-2'10883'0'0,"-5"-4"-6945"0"0,2 1-3493 0 0,2 2-311 0 0,-6-6 721 0 0,9 8-838 0 0,0 1-1 0 0,0 0 1 0 0,0-1-1 0 0,0 1 1 0 0,1-1-1 0 0,-1 1 0 0 0,0 0 1 0 0,0-1-1 0 0,0 1 1 0 0,1-1-1 0 0,-1 1 0 0 0,0 0 1 0 0,1-1-1 0 0,-1 1 1 0 0,0 0-1 0 0,0 0 1 0 0,1-1-1 0 0,-1 1 0 0 0,1 0 1 0 0,-1 0-1 0 0,0-1 1 0 0,1 1-1 0 0,-1 0 1 0 0,1 0-1 0 0,-1 0 0 0 0,0 0 1 0 0,1 0-1 0 0,0-1 1 0 0,9-4-132 0 0,-7 4 72 0 0,1-1 0 0 0,-1 0 0 0 0,1 1-1 0 0,-1 0 1 0 0,5-1 0 0 0,-7 2-416 0 0,1-1-1 0 0,-1 1 0 0 0,1 0 1 0 0,-1 0-1 0 0,0 0 1 0 0,1 1-1 0 0,-1-1 0 0 0,1 0 1 0 0,-1 1-1 0 0,2 0 0 0 0,3 1-2600 0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1:57.4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 3 3857 0 0,'-9'3'4121'0'0,"-1"-3"3944"0"0,2 0-7568 0 0,0 0 95 0 0,4 0 16 0 0,3 1 96 0 0,1 2-160 0 0,0 2-240 0 0,0-4-144 0 0,0 1-152 0 0,1-2-576 0 0,-1-3 288 0 0,1-2-1752 0 0,4 1-2161 0 0,-1-2-584 0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3:49.1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536 22 512 0 0,'0'0'5'0'0,"-4"-3"1164"0"0,0 0 0 0 0,0 0 0 0 0,0 0 0 0 0,-8-3 0 0 0,11 5-749 0 0,-1 0 0 0 0,0 1 1 0 0,0 0-1 0 0,0-1 0 0 0,0 1 1 0 0,0 0-1 0 0,0 0 0 0 0,0 0 1 0 0,0 0-1 0 0,-1 0 0 0 0,1 0 1 0 0,0 1-1 0 0,0-1 0 0 0,-2 1 1 0 0,0 1-91 0 0,1-1 1 0 0,0 0-1 0 0,-1 1 1 0 0,1 0 0 0 0,0 0-1 0 0,0 0 1 0 0,0 0-1 0 0,0 0 1 0 0,0 1 0 0 0,1-1-1 0 0,-1 1 1 0 0,1 0-1 0 0,-1 0 1 0 0,1 0 0 0 0,-3 4-1 0 0,-1 5 94 0 0,0 1 1 0 0,-8 25-1 0 0,-1 3 394 0 0,3-15-675 0 0,-2 0 1 0 0,-1 0-1 0 0,-1-2 0 0 0,-1 0 1 0 0,-1 0-1 0 0,-1-2 1 0 0,-1 0-1 0 0,-1-2 0 0 0,-1 0 1 0 0,0-1-1 0 0,-2-1 0 0 0,0-1 1 0 0,-32 16-1 0 0,25-18-56 0 0,15-8-96 0 0,-20 13 0 0 0,33-19 1 0 0,4-2-12 0 0,8-9-41 0 0,17-12-68 0 0,-12 15 125 0 0,1 1 0 0 0,-1 0 0 0 0,1 1 0 0 0,0 0 0 0 0,30-5 0 0 0,-21 7 0 0 0,0 1 1 0 0,0 1 0 0 0,29 2-1 0 0,-37 0 12 0 0,0 2 0 0 0,0 0 0 0 0,-1 0 0 0 0,1 2 0 0 0,-1 0 0 0 0,0 0 0 0 0,0 2 0 0 0,14 8 0 0 0,-18-9 12 0 0,-1 0 1 0 0,0 1-1 0 0,0 0 1 0 0,-1 1-1 0 0,0 0 1 0 0,-1 0-1 0 0,1 1 1 0 0,-1 0-1 0 0,-1 1 1 0 0,0-1-1 0 0,8 16 1 0 0,-14-22-16 0 0,1 0-1 0 0,-1 0 1 0 0,0 0 0 0 0,0 0 0 0 0,0 6 0 0 0,-1-8-12 0 0,1 0-1 0 0,-1 0 1 0 0,0 1-1 0 0,0-1 1 0 0,0 0-1 0 0,0 0 1 0 0,-1 0 0 0 0,1 0-1 0 0,0 0 1 0 0,0 1-1 0 0,-1-1 1 0 0,1 0-1 0 0,0 0 1 0 0,-1 0-1 0 0,1 0 1 0 0,-1 0 0 0 0,0 0-1 0 0,0 1 1 0 0,14-24-5029 0 0,-8 15 2442 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3:49.47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 2 1920 0 0,'-20'-1'6774'0'0,"14"0"-2711"0"0,15 2-2560 0 0,187 22 3559 0 0,-165-17-4847 0 0,1 1-1 0 0,-1 2 1 0 0,-1 1-1 0 0,35 16 1 0 0,-57-22-175 0 0,-1 1 1 0 0,0-1-1 0 0,0 1 1 0 0,0 0-1 0 0,0 1 1 0 0,-1-1-1 0 0,0 1 1 0 0,0 1-1 0 0,-1-1 1 0 0,7 10-1 0 0,-5-5-484 0 0,11 23 0 0 0,1 16-3837 0 0,-16-40 2637 0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3:55.62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 8 512 0 0,'-7'-3'512'0'0,"-1"0"3137"0"0,4 2-712 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4:39.8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1 512 0 0,'2'0'0'0'0,"-1"1"136"0"0,2-1-776 0 0,-1 2 640 0 0,-1-2 0 0 0,1 0 0 0 0,-1 0 0 0 0,0 0 0 0 0,1 0 0 0 0,-1 1 0 0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1.68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319 86 512 0 0,'-1'0'19'0'0,"1"0"0"0"0,-1 0-1 0 0,1 0 1 0 0,-1 0 0 0 0,1 0 0 0 0,0 1-1 0 0,-1-1 1 0 0,1 0 0 0 0,-1 0 0 0 0,1 0-1 0 0,0 1 1 0 0,-1-1 0 0 0,1 0-1 0 0,-1 0 1 0 0,1 1 0 0 0,0-1 0 0 0,0 0-1 0 0,-1 1 1 0 0,1-1 0 0 0,0 0 0 0 0,-1 1-1 0 0,1-1 1 0 0,0 1 0 0 0,0-1 0 0 0,0 0-1 0 0,0 1 1 0 0,-1-1 0 0 0,1 1 0 0 0,0-1-1 0 0,0 1 1 0 0,0-1 0 0 0,0 1 0 0 0,0-1-1 0 0,0 0 1 0 0,0 1 0 0 0,0-1 0 0 0,0 1-1 0 0,0-1 1 0 0,0 1 0 0 0,0-1 0 0 0,1 0-1 0 0,-1 1 1 0 0,0-1 0 0 0,0 1-1 0 0,0-1 1 0 0,1 1 0 0 0,-1-1 0 0 0,0 0-1 0 0,0 1 1 0 0,1-1 0 0 0,-1 0 0 0 0,0 1-1 0 0,1-1 1 0 0,-1 0 0 0 0,0 0 0 0 0,1 1-1 0 0,-1-1 1 0 0,0 0 0 0 0,1 0 0 0 0,0 1-1 0 0,4 2 353 0 0,0 0-1 0 0,1 0 0 0 0,8 3 0 0 0,-10-5-293 0 0,24 12 181 0 0,-18-9 407 0 0,-1 1 1 0 0,1-2 0 0 0,0 1-1 0 0,17 3 1 0 0,-24-7-454 0 0,0 1 0 0 0,1-1 0 0 0,-1 0-1 0 0,0 0 1 0 0,1 0 0 0 0,-1-1 0 0 0,0 1 0 0 0,0-1 0 0 0,1 0-1 0 0,-1 0 1 0 0,0 0 0 0 0,0 0 0 0 0,0 0 0 0 0,0-1 0 0 0,0 0-1 0 0,0 1 1 0 0,-1-1 0 0 0,1 0 0 0 0,3-3 0 0 0,-2 1 40 0 0,1-1-1 0 0,-1 1 1 0 0,0-1 0 0 0,-1 0 0 0 0,1 0 0 0 0,-1 0 0 0 0,0 0-1 0 0,0-1 1 0 0,-1 1 0 0 0,4-12 0 0 0,-5 15-206 0 0,-1 0 0 0 0,1-1-1 0 0,-1 1 1 0 0,0 0 0 0 0,0 0 0 0 0,0-1 0 0 0,0 1-1 0 0,0 0 1 0 0,0 0 0 0 0,0 0 0 0 0,-1-1 0 0 0,0 1 0 0 0,1 0-1 0 0,-1 0 1 0 0,0 0 0 0 0,0 0 0 0 0,0 0 0 0 0,0 0-1 0 0,0 0 1 0 0,0 0 0 0 0,-1 0 0 0 0,1 1 0 0 0,-1-1 0 0 0,1 1-1 0 0,-1-1 1 0 0,0 1 0 0 0,1-1 0 0 0,-1 1 0 0 0,0 0-1 0 0,0 0 1 0 0,0 0 0 0 0,-3-2 0 0 0,0 1-14 0 0,-1 1 1 0 0,1-1-1 0 0,0 1 0 0 0,0 0 1 0 0,-1 0-1 0 0,1 1 1 0 0,-1 0-1 0 0,1 0 0 0 0,-1 0 1 0 0,1 0-1 0 0,0 1 0 0 0,-1 0 1 0 0,1 0-1 0 0,-8 3 1 0 0,-8 3 96 0 0,0 1 1 0 0,-22 13-1 0 0,34-16-60 0 0,-27 12 128 0 0,-107 60 841 0 0,122-65-783 0 0,0 2 0 0 0,1 1 0 0 0,1 1 0 0 0,-26 27 0 0 0,41-39-221 0 0,0 0 0 0 0,1 0-1 0 0,0 1 1 0 0,0-1 0 0 0,0 1 0 0 0,0 0 0 0 0,1 0 0 0 0,-3 7 0 0 0,5-11-31 0 0,-1 1 1 0 0,1 0-1 0 0,0-1 1 0 0,-1 1-1 0 0,1-1 0 0 0,0 1 1 0 0,0 0-1 0 0,0-1 0 0 0,1 1 1 0 0,-1 0-1 0 0,0-1 1 0 0,1 1-1 0 0,-1-1 0 0 0,1 1 1 0 0,-1 0-1 0 0,1-1 0 0 0,0 1 1 0 0,-1-1-1 0 0,1 0 1 0 0,0 1-1 0 0,0-1 0 0 0,0 0 1 0 0,0 1-1 0 0,0-1 0 0 0,1 0 1 0 0,-1 0-1 0 0,0 0 1 0 0,0 0-1 0 0,1 0 0 0 0,-1 0 1 0 0,3 1-1 0 0,10 5-13 0 0,1-1 1 0 0,0-1-1 0 0,24 6 0 0 0,-15-4-2 0 0,-6-2 31 0 0,139 47 45 0 0,-135-43-72 0 0,1 1-1 0 0,-1 1 1 0 0,-1 1 0 0 0,34 26 0 0 0,-30-18 8 0 0,-1 2 0 0 0,-1 1 0 0 0,-1 1 0 0 0,-1 0 1 0 0,-1 2-1 0 0,-1 0 0 0 0,16 30 0 0 0,-30-47 6 0 0,-1 1 0 0 0,0-1-1 0 0,-1 1 1 0 0,0-1 0 0 0,0 1 0 0 0,-1 0-1 0 0,-1 0 1 0 0,1 0 0 0 0,-2 0 0 0 0,0 19-1 0 0,0-21 4 0 0,-1 0 1 0 0,-1 0-1 0 0,0 0 0 0 0,0 0 0 0 0,0 0 0 0 0,-1 0 1 0 0,0-1-1 0 0,-1 1 0 0 0,0-1 0 0 0,0 0 1 0 0,0 0-1 0 0,-1 0 0 0 0,-9 9 0 0 0,3-4 24 0 0,-1-1 0 0 0,-1-1 0 0 0,0 0-1 0 0,0-1 1 0 0,-1 0 0 0 0,-25 11 0 0 0,3-5 175 0 0,-61 18 1 0 0,80-28-155 0 0,-2 0 0 0 0,1-2 0 0 0,0 0 0 0 0,-1-2 0 0 0,-25 1 0 0 0,34-3-59 0 0,-1 0 1 0 0,1 0-1 0 0,-1-1 1 0 0,1 0-1 0 0,-1-1 1 0 0,1 0-1 0 0,0 0 1 0 0,0-1 0 0 0,1-1-1 0 0,-17-9 1 0 0,23 12-17 0 0,-1 0 0 0 0,1-1 0 0 0,0 1 0 0 0,0-1 0 0 0,0 0 0 0 0,1 0 0 0 0,-1 0 0 0 0,1 0 0 0 0,-1 0 0 0 0,1-1 0 0 0,0 1 0 0 0,0-1 0 0 0,1 1 0 0 0,-1-1 0 0 0,1 0 0 0 0,0 0 0 0 0,0 1 0 0 0,0-1 1 0 0,0 0-1 0 0,0 0 0 0 0,1 0 0 0 0,0 0 0 0 0,0 0 0 0 0,0 0 0 0 0,0 0 0 0 0,1 0 0 0 0,1-6 0 0 0,0 2-167 0 0,1 1-1 0 0,0 0 1 0 0,0 1 0 0 0,0-1-1 0 0,1 0 1 0 0,0 1 0 0 0,0 0-1 0 0,0 0 1 0 0,1 0 0 0 0,0 0 0 0 0,0 1-1 0 0,1 0 1 0 0,-1 0 0 0 0,8-4-1 0 0,4-2-1808 0 0,2 1 1 0 0,-1 1-1 0 0,35-12 0 0 0,-38 15 1070 0 0,20-7-1124 0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2.13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42 152 2873 0 0,'-6'-40'5691'0'0,"-13"-17"-1680"0"0,4 13-1982 0 0,15 44-1977 0 0,-1 0-1 0 0,1-1 0 0 0,0 1 0 0 0,0 0 0 0 0,0 0 0 0 0,0-1 0 0 0,0 1 0 0 0,0 0 0 0 0,-1-1 0 0 0,1 1 1 0 0,0 0-1 0 0,0-1 0 0 0,0 1 0 0 0,0-1 0 0 0,0 1 0 0 0,0 0 0 0 0,0-1 0 0 0,0 1 0 0 0,0 0 0 0 0,1-1 0 0 0,-1 1 1 0 0,0 0-1 0 0,0-1 0 0 0,0 1 0 0 0,0 0 0 0 0,0 0 0 0 0,1-1 0 0 0,-1 1 0 0 0,0 0 0 0 0,0-1 0 0 0,0 1 1 0 0,1 0-1 0 0,-1-1 0 0 0,1 1-16 0 0,-1 0 1 0 0,1 1-1 0 0,-1-1 0 0 0,1 0 1 0 0,-1 0-1 0 0,0 0 1 0 0,1 0-1 0 0,-1 1 1 0 0,1-1-1 0 0,-1 0 1 0 0,0 0-1 0 0,1 1 0 0 0,-1-1 1 0 0,0 0-1 0 0,1 1 1 0 0,-1-1-1 0 0,0 1 1 0 0,0-1-1 0 0,1 0 0 0 0,-1 1 1 0 0,0-1-1 0 0,0 1 1 0 0,0-1-1 0 0,1 1 1 0 0,39 111 1863 0 0,-21-54-1003 0 0,4 11-245 0 0,-3 1 0 0 0,14 91 1 0 0,-19-54-797 0 0,2 166 0 0 0,-17-268 139 0 0,0 4-49 0 0,0 1 0 0 0,0-1-1 0 0,0 0 1 0 0,2 0-1 0 0,-1 0 1 0 0,1 0-1 0 0,5 14 1 0 0,-7-22 12 0 0,0-1 1 0 0,0 0 0 0 0,0 1-1 0 0,1-1 1 0 0,-1 0 0 0 0,0 0-1 0 0,0 1 1 0 0,0-1 0 0 0,1 0-1 0 0,-1 0 1 0 0,0 1-1 0 0,0-1 1 0 0,1 0 0 0 0,-1 0-1 0 0,0 1 1 0 0,1-1 0 0 0,-1 0-1 0 0,0 0 1 0 0,1 0-1 0 0,-1 0 1 0 0,0 0 0 0 0,1 0-1 0 0,-1 0 1 0 0,0 1 0 0 0,1-1-1 0 0,-1 0 1 0 0,0 0 0 0 0,1 0-1 0 0,-1 0 1 0 0,0 0-1 0 0,1 0 1 0 0,-1-1 0 0 0,0 1-1 0 0,1 0 1 0 0,-1 0 0 0 0,0 0-1 0 0,1 0 1 0 0,-1 0-1 0 0,0 0 1 0 0,1-1 0 0 0,-1 1-1 0 0,0 0 1 0 0,0 0 0 0 0,1 0-1 0 0,-1-1 1 0 0,0 1-1 0 0,0 0 1 0 0,1 0 0 0 0,-1-1-1 0 0,0 1 1 0 0,0 0 0 0 0,0-1-1 0 0,1 1 1 0 0,-1 0 0 0 0,0-1-1 0 0,0 0 1 0 0,11-18-5335 0 0,-7 8 1861 0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2.2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0 134 2977 0 0,'4'-3'7557'0'0,"-1"-2"-4979"0"0,0 1-2002 0 0,0 2-473 0 0,-1 0-1 0 0,1 0 0 0 0,0 0 0 0 0,0 1 1 0 0,-1-1-1 0 0,1 1 0 0 0,0-1 1 0 0,0 1-1 0 0,1 0 0 0 0,3 0 0 0 0,37-6 413 0 0,-25 5-258 0 0,216-46-259 0 0,-20 3-5820 0 0,-189 42 3711 0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2.6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121 263 2513 0 0,'-17'2'6403'0'0,"15"-2"-6042"0"0,-1 0 0 0 0,0 0 0 0 0,0 1 0 0 0,0-1 0 0 0,1 1 0 0 0,-1 0 0 0 0,0-1 0 0 0,0 1 0 0 0,1 1 0 0 0,-1-1 0 0 0,1 0-1 0 0,-1 1 1 0 0,1-1 0 0 0,0 1 0 0 0,-1-1 0 0 0,1 1 0 0 0,0 0 0 0 0,-3 4 0 0 0,-4 5 331 0 0,0 1-1 0 0,2 0 1 0 0,-1 0-1 0 0,-6 16 1 0 0,11-18 196 0 0,2-7 663 0 0,1-12-928 0 0,0-7-456 0 0,-1 1-121 0 0,1 0 0 0 0,0 0 0 0 0,1 0 0 0 0,1 0 0 0 0,1 0 0 0 0,0 0 0 0 0,9-26 0 0 0,-5 25-76 0 0,1 1 1 0 0,0-1 0 0 0,1 2-1 0 0,0-1 1 0 0,1 1 0 0 0,1 1-1 0 0,0 0 1 0 0,26-22-1 0 0,-29 28-21 0 0,0 1 1 0 0,0 1-1 0 0,0 0 0 0 0,1 0 0 0 0,0 0 0 0 0,0 1 0 0 0,0 0 0 0 0,1 1 0 0 0,-1 0 1 0 0,1 1-1 0 0,0 0 0 0 0,0 0 0 0 0,0 1 0 0 0,0 1 0 0 0,0-1 0 0 0,19 3 0 0 0,-21-1-498 0 0,0 1 0 0 0,0 0 0 0 0,0 0 0 0 0,-1 1 0 0 0,1 0-1 0 0,-1 0 1 0 0,0 1 0 0 0,11 6 0 0 0,-3 2-1933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3.3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70 4881 0 0,'-13'1'15569'0'0,"15"-2"-15147"0"0,7-2-307 0 0,1 0-1 0 0,0 1 0 0 0,-1 1 0 0 0,1 0 0 0 0,20 0 0 0 0,-7 0-45 0 0,137-20-154 0 0,-65 6-550 0 0,81-2-2465 0 0,-117 13 1313 0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3.32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192 16 2977 0 0,'-24'-10'6783'0'0,"2"6"-3528"0"0,19 5-3107 0 0,1-1 0 0 0,-1 0 0 0 0,1 1 0 0 0,-1-1 0 0 0,1 1 0 0 0,0 0 0 0 0,-1 0 0 0 0,1 0 0 0 0,0 0 0 0 0,0 0 0 0 0,-1 0 0 0 0,1 1 0 0 0,0-1 0 0 0,0 1 0 0 0,1 0 0 0 0,-1-1 0 0 0,-2 4 0 0 0,-5 5 125 0 0,1 1-1 0 0,0 0 1 0 0,0 0-1 0 0,-8 19 1 0 0,-19 53 960 0 0,30-71-995 0 0,2-5-50 0 0,0 1 0 0 0,1-1 0 0 0,0 1 0 0 0,0 0 0 0 0,1 0 0 0 0,0 0 0 0 0,0 0 0 0 0,1 13 0 0 0,1-17-150 0 0,-1 0 0 0 0,1-1 0 0 0,0 1 1 0 0,0 0-1 0 0,0-1 0 0 0,0 1 0 0 0,1-1 0 0 0,0 1 1 0 0,-1-1-1 0 0,1 0 0 0 0,0 0 0 0 0,1 1 0 0 0,-1-1 1 0 0,1-1-1 0 0,-1 1 0 0 0,1 0 0 0 0,0-1 1 0 0,0 1-1 0 0,0-1 0 0 0,4 3 0 0 0,1-1-30 0 0,0-1 0 0 0,0 1 0 0 0,0-1 0 0 0,0-1 0 0 0,1 0 0 0 0,-1 0 0 0 0,16 1 0 0 0,-1-1-9 0 0,39-3 1 0 0,-45 0-42 0 0,0-1 0 0 0,-1-1 1 0 0,1-1-1 0 0,0 0 0 0 0,28-12 1 0 0,-34 11 21 0 0,-1 0 0 0 0,0 0 0 0 0,0-1 0 0 0,0 0 1 0 0,0-1-1 0 0,-1 0 0 0 0,0-1 0 0 0,-1 0 1 0 0,11-13-1 0 0,-16 18-27 0 0,0-1-1 0 0,-1 1 1 0 0,0-1 0 0 0,0 1 0 0 0,0-1 0 0 0,0 0 0 0 0,-1 0-1 0 0,1 0 1 0 0,-1 0 0 0 0,0 0 0 0 0,1-7 0 0 0,-2 8-42 0 0,0 0 1 0 0,-1-1 0 0 0,1 1-1 0 0,0 0 1 0 0,-1-1 0 0 0,0 1-1 0 0,0 0 1 0 0,0 0 0 0 0,0 0 0 0 0,0 0-1 0 0,-1 0 1 0 0,1 0 0 0 0,-1 0-1 0 0,0 0 1 0 0,-2-3 0 0 0,-9-9-42 0 0,0 0 0 0 0,-1 1 0 0 0,0 1 0 0 0,-1 0 1 0 0,-1 1-1 0 0,0 0 0 0 0,-1 1 0 0 0,0 1 0 0 0,0 1 1 0 0,-1 1-1 0 0,-22-8 0 0 0,35 14 163 0 0,1 1-1 0 0,-1 0 1 0 0,1 0-1 0 0,-1 0 1 0 0,0 1 0 0 0,1 0-1 0 0,-1 0 1 0 0,0 0-1 0 0,1 0 1 0 0,-1 1 0 0 0,0 0-1 0 0,1 0 1 0 0,-1 0-1 0 0,1 0 1 0 0,-1 1 0 0 0,1 0-1 0 0,0 0 1 0 0,-5 2-1 0 0,3 1 26 0 0,0-1-1 0 0,0 1 1 0 0,0 1-1 0 0,1-1 0 0 0,-1 1 1 0 0,1 0-1 0 0,1 0 1 0 0,-1 0-1 0 0,1 1 1 0 0,-4 7-1 0 0,1-1 20 0 0,1-1 0 0 0,1 1 0 0 0,0 0 0 0 0,1 0 0 0 0,0 1 0 0 0,1-1 0 0 0,0 1 0 0 0,1 0 0 0 0,1-1 0 0 0,0 18 0 0 0,2-27-65 0 0,-1 0 1 0 0,1 0-1 0 0,0 0 0 0 0,0 0 1 0 0,1 0-1 0 0,-1 0 1 0 0,1 0-1 0 0,0-1 0 0 0,0 1 1 0 0,0-1-1 0 0,0 1 1 0 0,1-1-1 0 0,-1 0 0 0 0,1 0 1 0 0,0 0-1 0 0,0 0 1 0 0,0-1-1 0 0,0 1 0 0 0,1-1 1 0 0,-1 1-1 0 0,1-1 1 0 0,-1 0-1 0 0,1-1 0 0 0,4 2 1 0 0,4 2 27 0 0,1-1 0 0 0,-1-1 1 0 0,1 0-1 0 0,0-1 0 0 0,0 0 1 0 0,16-1-1 0 0,-17-1-39 0 0,-1 0 1 0 0,0-1-1 0 0,0-1 1 0 0,0 0-1 0 0,0 0 1 0 0,0-1 0 0 0,-1-1-1 0 0,19-8 1 0 0,-12 4-5 0 0,-1-1 1 0 0,-1-1-1 0 0,0-1 1 0 0,23-19-1 0 0,-32 25-7 0 0,0-1 1 0 0,-1 0-1 0 0,1 0 0 0 0,-1 0 0 0 0,0-1 0 0 0,0 0 0 0 0,-1 0 1 0 0,0 0-1 0 0,3-10 0 0 0,-5 12 15 0 0,0-1 0 0 0,-1 0 0 0 0,1 0 1 0 0,-2 0-1 0 0,1 0 0 0 0,0 0 0 0 0,-1 0 1 0 0,-1 0-1 0 0,1 0 0 0 0,-1 0 0 0 0,1 0 0 0 0,-2 1 1 0 0,-1-9-1 0 0,-27-70 232 0 0,58 198 701 0 0,-20-73-653 0 0,23 68 1 0 0,-27-98-284 0 0,1 0 0 0 0,0 0 0 0 0,1-1 0 0 0,0 1 0 0 0,0-1-1 0 0,1-1 1 0 0,0 1 0 0 0,1-1 0 0 0,0 0 0 0 0,15 12 0 0 0,-20-19-20 0 0,0 0 0 0 0,0 1-1 0 0,0-1 1 0 0,1 0 0 0 0,-1-1 0 0 0,1 1 0 0 0,-1-1 0 0 0,1 1 0 0 0,0-1-1 0 0,0 0 1 0 0,-1 0 0 0 0,1-1 0 0 0,0 1 0 0 0,0-1 0 0 0,0 0 0 0 0,0 0-1 0 0,0 0 1 0 0,-1-1 0 0 0,1 1 0 0 0,0-1 0 0 0,7-2 0 0 0,-5 1-305 0 0,-1-1 0 0 0,1 0 0 0 0,-1 0 0 0 0,1 0 0 0 0,-1-1 0 0 0,0 0 0 0 0,0 0 0 0 0,-1 0 1 0 0,1-1-1 0 0,-1 0 0 0 0,0 1 0 0 0,6-10 0 0 0,13-24-6855 0 0,-13 17 2260 0 0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3.55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35 3473 0 0,'0'-5'775'0'0,"0"3"-156"0"0,0 1 0 0 0,0-1-1 0 0,-1 0 1 0 0,1 0-1 0 0,0 1 1 0 0,-1-1-1 0 0,1 0 1 0 0,-1 1-1 0 0,1-1 1 0 0,-1 1-1 0 0,0-1 1 0 0,0 0-1 0 0,1 1 1 0 0,-1 0-1 0 0,0-1 1 0 0,-2-1-1 0 0,3 3-593 0 0,-1 0-1 0 0,1 0 1 0 0,0 0-1 0 0,0 0 1 0 0,0 0-1 0 0,0 0 1 0 0,0 0-1 0 0,0 0 1 0 0,0 0-1 0 0,-1 0 1 0 0,1 0-1 0 0,0 0 1 0 0,0 0 0 0 0,0 0-1 0 0,0 0 1 0 0,0 0-1 0 0,0 0 1 0 0,0 0-1 0 0,-1 0 1 0 0,1 0-1 0 0,0 0 1 0 0,0 0-1 0 0,0 0 1 0 0,0 0-1 0 0,0 1 1 0 0,0-1-1 0 0,0 0 1 0 0,0 0-1 0 0,0 0 1 0 0,0 0-1 0 0,0 0 1 0 0,0 0-1 0 0,-1 0 1 0 0,1 0 0 0 0,0 1-1 0 0,0-1 1 0 0,0 0-1 0 0,0 0 1 0 0,0 0-1 0 0,0 0 1 0 0,0 0-1 0 0,0 0 1 0 0,0 1-1 0 0,0-1 1 0 0,0 10 741 0 0,1 12 199 0 0,7 232 111 0 0,-6-80 362 0 0,26 212 1012 0 0,-17-261-2398 0 0,-5-45-222 0 0,6 65-744 0 0,-11-135 507 0 0,1 0-1 0 0,0-1 1 0 0,0 1-1 0 0,1-1 1 0 0,4 10-1 0 0,-7-18 312 0 0,0-1 0 0 0,0 1 0 0 0,1-1 0 0 0,-1 0 0 0 0,0 1 0 0 0,0-1 0 0 0,0 1 0 0 0,1-1 0 0 0,-1 0-1 0 0,0 1 1 0 0,1-1 0 0 0,-1 0 0 0 0,0 0 0 0 0,1 1 0 0 0,-1-1 0 0 0,0 0 0 0 0,1 0 0 0 0,-1 1 0 0 0,1-1-1 0 0,-1 0 1 0 0,0 0 0 0 0,1 0 0 0 0,-1 0 0 0 0,1 0 0 0 0,-1 1 0 0 0,0-1 0 0 0,1 0 0 0 0,-1 0 0 0 0,1 0-1 0 0,11-7-5499 0 0,-4 0 1903 0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3.7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 92 160 0 0,'-18'-12'15021'0'0,"32"11"-12450"0"0,35 1-2311 0 0,0-3-1 0 0,-1-1 1 0 0,58-13 0 0 0,-58 5-491 0 0,76-15-516 0 0,-42 14-3691 0 0,-60 11 1753 0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5.0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72 153 3505 0 0,'-12'6'5720'0'0,"9"-5"-4909"0"0,-1 0-1 0 0,1 1 1 0 0,0 0-1 0 0,-1-1 1 0 0,1 1-1 0 0,0 1 1 0 0,-4 2-1 0 0,7-4-780 0 0,-1-1 0 0 0,1 1 0 0 0,0-1 0 0 0,-1 1 0 0 0,1 0 0 0 0,0-1 0 0 0,-1 1 0 0 0,1 0 0 0 0,0-1 0 0 0,0 1 0 0 0,0 0 0 0 0,-1-1-1 0 0,1 1 1 0 0,0 0 0 0 0,0-1 0 0 0,0 1 0 0 0,0 1 0 0 0,1 0-3 0 0,-1-1 0 0 0,0 0 0 0 0,1 1-1 0 0,0-1 1 0 0,-1 1 0 0 0,1-1 0 0 0,0 0 0 0 0,-1 0 0 0 0,1 1 0 0 0,0-1-1 0 0,2 2 1 0 0,2 2-13 0 0,1 0-1 0 0,0-1 1 0 0,0 1 0 0 0,0-1-1 0 0,0-1 1 0 0,1 1-1 0 0,0-1 1 0 0,-1 0 0 0 0,1 0-1 0 0,0-1 1 0 0,0 0 0 0 0,10 1-1 0 0,-2 0 22 0 0,0-1 0 0 0,0-1-1 0 0,1 0 1 0 0,28-3 0 0 0,-28 0-34 0 0,-1-1-1 0 0,1-1 1 0 0,-1 0 0 0 0,0 0 0 0 0,0-2-1 0 0,-1 0 1 0 0,1 0 0 0 0,-1-2-1 0 0,-1 1 1 0 0,1-2 0 0 0,-1 0-1 0 0,-1 0 1 0 0,0-2 0 0 0,12-12 0 0 0,-21 21-25 0 0,-1 0 0 0 0,0-1 1 0 0,0 1-1 0 0,-1-1 0 0 0,1 0 1 0 0,0 0-1 0 0,-1 1 0 0 0,0-1 1 0 0,0 0-1 0 0,0 0 0 0 0,0-1 1 0 0,1-2-1 0 0,-2 4 4 0 0,0 0 1 0 0,0 0-1 0 0,-1 0 0 0 0,1 0 0 0 0,0 0 0 0 0,-1 0 1 0 0,1 0-1 0 0,-1 0 0 0 0,1 0 0 0 0,-1 1 1 0 0,0-1-1 0 0,0 0 0 0 0,0 0 0 0 0,0 1 0 0 0,0-1 1 0 0,-1 0-1 0 0,1 1 0 0 0,0-1 0 0 0,-1 1 1 0 0,-1-2-1 0 0,-5-4 15 0 0,-2 0-1 0 0,1 1 1 0 0,0 0 0 0 0,-1 0 0 0 0,0 1-1 0 0,-1 1 1 0 0,1-1 0 0 0,-1 2-1 0 0,0-1 1 0 0,0 1 0 0 0,0 1 0 0 0,0 0-1 0 0,0 1 1 0 0,0 0 0 0 0,-1 0 0 0 0,1 2-1 0 0,0-1 1 0 0,-16 4 0 0 0,15-3 88 0 0,1 1 0 0 0,-1 1-1 0 0,0 1 1 0 0,1-1 0 0 0,0 2 0 0 0,0-1 0 0 0,0 1 0 0 0,0 1-1 0 0,1 0 1 0 0,0 1 0 0 0,0 0 0 0 0,1 0 0 0 0,0 1-1 0 0,0 0 1 0 0,1 1 0 0 0,0 0 0 0 0,-9 12 0 0 0,10-9 32 0 0,0 1 1 0 0,0 0 0 0 0,1 1 0 0 0,1-1-1 0 0,0 1 1 0 0,1 0 0 0 0,0 0 0 0 0,1 1-1 0 0,-1 16 1 0 0,4-24-67 0 0,-1 0-1 0 0,1 1 1 0 0,0-1 0 0 0,1 0 0 0 0,0 0-1 0 0,0 0 1 0 0,0 1 0 0 0,1-1 0 0 0,0 0-1 0 0,1-1 1 0 0,-1 1 0 0 0,1 0-1 0 0,0-1 1 0 0,1 1 0 0 0,0-1 0 0 0,0 0-1 0 0,0 0 1 0 0,1-1 0 0 0,0 1 0 0 0,7 5-1 0 0,0-1-46 0 0,1-1 1 0 0,1-1-1 0 0,0-1 0 0 0,0 0 0 0 0,1 0 1 0 0,-1-2-1 0 0,1 0 0 0 0,0 0 0 0 0,1-2 1 0 0,17 3-1 0 0,-9-3-1 0 0,0-1-1 0 0,0-1 1 0 0,0-1 0 0 0,0-1-1 0 0,0-1 1 0 0,24-6 0 0 0,-25 3-64 0 0,1-1 1 0 0,24-10 0 0 0,-38 11-17 0 0,0 1 0 0 0,-1-1 0 0 0,1 0 0 0 0,-1-1 1 0 0,0 0-1 0 0,-1-1 0 0 0,9-7 0 0 0,-14 11 37 0 0,-1 0 0 0 0,0 1-1 0 0,1-1 1 0 0,-1 0 0 0 0,0 0 0 0 0,0 0 0 0 0,-1-1-1 0 0,1 1 1 0 0,-1 0 0 0 0,1-1 0 0 0,-1 1-1 0 0,0-1 1 0 0,-1 1 0 0 0,2-5 0 0 0,-2 3 16 0 0,0 0 0 0 0,0 0 0 0 0,-1 1 0 0 0,1-1 0 0 0,-1 0 1 0 0,0 0-1 0 0,0 0 0 0 0,-1 0 0 0 0,-2-5 0 0 0,-5-7 30 0 0,0 0 1 0 0,-1 1-1 0 0,-1 0 0 0 0,-16-19 1 0 0,15 21 5 0 0,11 13-9 0 0,0-2 31 0 0,-1 1 0 0 0,0-1 0 0 0,0 0 1 0 0,-1 1-1 0 0,1 0 0 0 0,-1-1 0 0 0,1 1 0 0 0,-1 0 0 0 0,1 0 0 0 0,-1 0 0 0 0,0 1 0 0 0,0-1 1 0 0,-5-1-1 0 0,8 3-27 0 0,-1 0 0 0 0,1 0-1 0 0,-1 0 1 0 0,1 0 0 0 0,0 0 0 0 0,-1 1 0 0 0,1-1 0 0 0,-1 0 0 0 0,1 0 0 0 0,0 0 0 0 0,-1 1 0 0 0,1-1 0 0 0,0 0 0 0 0,-1 0 0 0 0,1 1 0 0 0,0-1 0 0 0,-1 0-1 0 0,1 1 1 0 0,0-1 0 0 0,0 0 0 0 0,0 1 0 0 0,-1-1 0 0 0,1 0 0 0 0,0 1 0 0 0,0-1 0 0 0,0 1 0 0 0,0-1 0 0 0,0 0 0 0 0,-1 1 0 0 0,1 0 0 0 0,-3 16 108 0 0,3-13-106 0 0,-3 15 26 0 0,0-1-1 0 0,2 1 1 0 0,0 0-1 0 0,1 0 1 0 0,1-1-1 0 0,1 1 1 0 0,0 0-1 0 0,2-1 1 0 0,8 28-1 0 0,-8-37-12 0 0,0-1-1 0 0,0 0 0 0 0,1 0 0 0 0,0-1 1 0 0,0 1-1 0 0,1-1 0 0 0,0 0 0 0 0,1-1 1 0 0,-1 0-1 0 0,1 1 0 0 0,0-2 0 0 0,0 1 1 0 0,1-1-1 0 0,0-1 0 0 0,0 1 0 0 0,0-1 1 0 0,0-1-1 0 0,15 5 0 0 0,-12-4-17 0 0,1-1 0 0 0,-1-1 0 0 0,1 0 0 0 0,0 0 1 0 0,0-1-1 0 0,-1-1 0 0 0,1 0 0 0 0,0 0 0 0 0,0-1 0 0 0,0-1 0 0 0,-1 0 0 0 0,1-1 0 0 0,21-7 0 0 0,-21 4-13 0 0,0 0-1 0 0,0-1 1 0 0,-1 0-1 0 0,0-1 0 0 0,-1 0 1 0 0,0-1-1 0 0,0 0 1 0 0,-1 0-1 0 0,0-1 1 0 0,0-1-1 0 0,13-21 0 0 0,-19 27 6 0 0,-1 0-1 0 0,1-1 0 0 0,-1 1 1 0 0,0-1-1 0 0,-1 0 0 0 0,1 1 1 0 0,-1-1-1 0 0,0 0 0 0 0,-1 0 1 0 0,1 0-1 0 0,-1 0 0 0 0,-1 0 1 0 0,1 0-1 0 0,-1 0 0 0 0,0 1 1 0 0,0-1-1 0 0,-3-8 0 0 0,-4-8-92 0 0,0 1 0 0 0,-2 0 0 0 0,-13-23 0 0 0,13 26 33 0 0,1 1 20 0 0,-1 0 1 0 0,-1 0-1 0 0,-1 1 1 0 0,0 0-1 0 0,-17-17 0 0 0,23 28 51 0 0,1 0-1 0 0,-1 1 0 0 0,0 0 1 0 0,-1 0-1 0 0,1 0 0 0 0,-1 0 1 0 0,-9-3-1 0 0,11 6 9 0 0,0-1 0 0 0,0 1 1 0 0,0 0-1 0 0,0 0 0 0 0,0 1 0 0 0,0-1 1 0 0,0 1-1 0 0,-1 0 0 0 0,1 1 0 0 0,0-1 0 0 0,-9 3 1 0 0,6-1 49 0 0,0 1 0 0 0,1 0 1 0 0,-1 0-1 0 0,1 0 1 0 0,-1 1-1 0 0,1 0 0 0 0,0 1 1 0 0,1-1-1 0 0,-1 2 0 0 0,-6 6 1 0 0,5-4-21 0 0,0 0 1 0 0,1 1 0 0 0,0 1 0 0 0,1-1-1 0 0,0 1 1 0 0,-8 18 0 0 0,6-9-10 0 0,2 0 0 0 0,0 1 0 0 0,1 0 0 0 0,1 0 1 0 0,1 0-1 0 0,1 0 0 0 0,0 40 0 0 0,2-53-27 0 0,1 0 0 0 0,0 0 0 0 0,0 1 0 0 0,1-1 0 0 0,0 0 0 0 0,0-1 0 0 0,0 1 0 0 0,1 0 0 0 0,0-1 1 0 0,0 1-1 0 0,1-1 0 0 0,0 0 0 0 0,0 0 0 0 0,0 0 0 0 0,1-1 0 0 0,0 1 0 0 0,6 4 0 0 0,-4-4 1 0 0,0-1 0 0 0,1 0-1 0 0,-1 0 1 0 0,1-1 0 0 0,0 0 0 0 0,1 0-1 0 0,-1-1 1 0 0,0 0 0 0 0,1 0 0 0 0,0-1 0 0 0,0 0-1 0 0,-1-1 1 0 0,14 1 0 0 0,-10-2-13 0 0,1 0-1 0 0,-1-1 1 0 0,0 0-1 0 0,0-1 1 0 0,0 0-1 0 0,-1-1 1 0 0,14-5 0 0 0,-20 6 2 0 0,-1 1 0 0 0,1-1 1 0 0,-1-1-1 0 0,0 1 0 0 0,0 0 1 0 0,0-1-1 0 0,0 0 1 0 0,0 0-1 0 0,0 0 0 0 0,-1 0 1 0 0,1-1-1 0 0,-1 0 0 0 0,0 1 1 0 0,0-1-1 0 0,-1 0 1 0 0,1 0-1 0 0,-1-1 0 0 0,0 1 1 0 0,0 0-1 0 0,3-9 0 0 0,-5 8 1 0 0,1 1-1 0 0,-1-1 0 0 0,0 1 1 0 0,0-1-1 0 0,0 1 0 0 0,-2-8 1 0 0,0-11 78 0 0,18 38 149 0 0,41 69-69 0 0,-21-27-133 0 0,-18-31 18 0 0,-1-1 1 0 0,-1 2-1 0 0,-1 0 1 0 0,-2 1 0 0 0,17 47-1 0 0,6 38 23 0 0,-17-58-37 0 0,-2 1-1 0 0,15 92 1 0 0,-31-136-19 0 0,0 0 0 0 0,-1 0 0 0 0,-1 0 0 0 0,0 0 0 0 0,0 0 0 0 0,-1-1 0 0 0,-1 1 0 0 0,0 0 0 0 0,0-1 0 0 0,-1 0 0 0 0,-1 0 0 0 0,0 0 0 0 0,0 0 0 0 0,-1-1-1 0 0,-1 0 1 0 0,0 0 0 0 0,-14 16 0 0 0,12-17 29 0 0,0 0-1 0 0,-1 0 1 0 0,0-1-1 0 0,0 0 1 0 0,-1-1-1 0 0,0 0 1 0 0,0-1 0 0 0,-1 0-1 0 0,1-1 1 0 0,-1 0-1 0 0,-1-1 1 0 0,1 0-1 0 0,0-1 1 0 0,-1-1-1 0 0,0 1 1 0 0,-17-1-1 0 0,18-2 16 0 0,-1 0 0 0 0,1-2 0 0 0,0 1 0 0 0,1-1-1 0 0,-1-1 1 0 0,0 0 0 0 0,1-1 0 0 0,-1 0 0 0 0,1-1 0 0 0,0 0-1 0 0,0-1 1 0 0,1 0 0 0 0,-14-10 0 0 0,16 10 19 0 0,1 0-1 0 0,0-1 1 0 0,0 0 0 0 0,0 0-1 0 0,1 0 1 0 0,1-1 0 0 0,-1 1-1 0 0,1-1 1 0 0,0-1 0 0 0,1 1-1 0 0,0-1 1 0 0,0 0 0 0 0,1 0-1 0 0,0 0 1 0 0,1 0 0 0 0,0 0-1 0 0,-2-14 1 0 0,4 0-62 0 0,0 0 0 0 0,1 1 0 0 0,2-1-1 0 0,0 0 1 0 0,10-35 0 0 0,4 2-135 0 0,25-53 0 0 0,-25 70 25 0 0,2 0 0 0 0,1 1 0 0 0,36-49 0 0 0,-39 64-130 0 0,1 1-1 0 0,1 0 0 0 0,1 2 1 0 0,1 0-1 0 0,1 2 0 0 0,27-19 1 0 0,-44 34 20 0 0,47-31-2055 0 0,-15 16-2478 0 0,-21 12 2907 0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5.88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23 349 2441 0 0,'-5'-21'8625'0'0,"4"20"-8395"0"0,1 0 0 0 0,-1-1-1 0 0,1 1 1 0 0,-1 0 0 0 0,1-1-1 0 0,0 1 1 0 0,-1 0 0 0 0,1-1-1 0 0,0 1 1 0 0,0-1 0 0 0,0 1 0 0 0,0 0-1 0 0,0-1 1 0 0,0 1 0 0 0,1-1-1 0 0,-1 1 1 0 0,0 0 0 0 0,1-1-1 0 0,-1 1 1 0 0,1 0 0 0 0,0-3-1 0 0,0 3-82 0 0,-1 1-1 0 0,1-1 1 0 0,-1 0-1 0 0,0 0 1 0 0,1 0-1 0 0,-1 0 0 0 0,0 0 1 0 0,0 0-1 0 0,1 0 1 0 0,-1 0-1 0 0,0 0 1 0 0,0 1-1 0 0,0-1 0 0 0,0 0 1 0 0,0 0-1 0 0,0 0 1 0 0,-1 0-1 0 0,1-2 0 0 0,-10-17 1285 0 0,9 18-1354 0 0,-1 0-1 0 0,1-1 1 0 0,0 1-1 0 0,0-1 1 0 0,0 1-1 0 0,0-1 1 0 0,0 0-1 0 0,0-4 0 0 0,1 3-51 0 0,1 0-1 0 0,0 0 0 0 0,-1 0 0 0 0,2 1 1 0 0,-1-1-1 0 0,0 0 0 0 0,1 1 0 0 0,-1-1 1 0 0,1 1-1 0 0,0-1 0 0 0,0 1 0 0 0,1 0 1 0 0,-1 0-1 0 0,6-5 0 0 0,5-5-16 0 0,28-22 1 0 0,-21 20 45 0 0,12-14-83 0 0,-22 19 38 0 0,0 1 0 0 0,1 0 0 0 0,0 0-1 0 0,1 1 1 0 0,-1 1 0 0 0,1 0 0 0 0,13-6 0 0 0,-23 13-8 0 0,0-1 1 0 0,0 0 0 0 0,0 1 0 0 0,-1-1-1 0 0,1 1 1 0 0,0-1 0 0 0,0 1-1 0 0,0 0 1 0 0,0 0 0 0 0,0 0 0 0 0,0 0-1 0 0,-1 0 1 0 0,1 0 0 0 0,0 0 0 0 0,0 1-1 0 0,0-1 1 0 0,0 1 0 0 0,0 0-1 0 0,-1-1 1 0 0,1 1 0 0 0,0 0 0 0 0,-1 0-1 0 0,1 0 1 0 0,0 0 0 0 0,-1 0 0 0 0,1 0-1 0 0,-1 0 1 0 0,0 1 0 0 0,1-1-1 0 0,-1 1 1 0 0,0-1 0 0 0,0 1 0 0 0,0-1-1 0 0,0 1 1 0 0,0 0 0 0 0,0-1 0 0 0,0 1-1 0 0,-1 0 1 0 0,1 0 0 0 0,0 2-1 0 0,1 4 4 0 0,0 0-1 0 0,-1 1 1 0 0,0-1-1 0 0,0 0 1 0 0,-1 1-1 0 0,0-1 1 0 0,-2 16-1 0 0,-27 113 82 0 0,2-18 51 0 0,24-97-119 0 0,0 0 0 0 0,2 0 0 0 0,1 33 0 0 0,1-50-14 0 0,0 0-1 0 0,-1 0 1 0 0,2 0-1 0 0,-1 0 1 0 0,1 0 0 0 0,-1 0-1 0 0,1-1 1 0 0,0 1 0 0 0,1-1-1 0 0,-1 1 1 0 0,1-1-1 0 0,0 0 1 0 0,6 7 0 0 0,-7-10-3 0 0,0 1 0 0 0,-1 0 1 0 0,1-1-1 0 0,0 1 1 0 0,0-1-1 0 0,0 0 0 0 0,1 0 1 0 0,-1 0-1 0 0,0 0 0 0 0,0 0 1 0 0,1 0-1 0 0,-1 0 1 0 0,0-1-1 0 0,1 1 0 0 0,-1-1 1 0 0,1 0-1 0 0,-1 0 0 0 0,0 0 1 0 0,1 0-1 0 0,-1 0 1 0 0,1 0-1 0 0,-1-1 0 0 0,1 1 1 0 0,-1-1-1 0 0,0 1 0 0 0,1-1 1 0 0,-1 0-1 0 0,0 0 1 0 0,0 0-1 0 0,4-2 0 0 0,5-6 1 0 0,1 0 1 0 0,-1-1-1 0 0,-1 0 0 0 0,1 0 0 0 0,-2-1 0 0 0,0-1 0 0 0,0 0 0 0 0,-1 0 1 0 0,11-22-1 0 0,-11 18-15 0 0,-1-1 1 0 0,-1 0 0 0 0,-1 0 0 0 0,-1-1-1 0 0,0 1 1 0 0,-1-1 0 0 0,2-34 0 0 0,-6 17 22 0 0,0 0-1 0 0,-2 0 1 0 0,-9-36 0 0 0,12 67-13 0 0,-7-42-20 0 0,6 41 29 0 0,1 0 0 0 0,0 0-1 0 0,0 1 1 0 0,1-1 0 0 0,-1 0 0 0 0,1 0-1 0 0,2-7 1 0 0,-3 12-5 0 0,0 0 0 0 0,0 0 0 0 0,0-1 0 0 0,0 1 0 0 0,0 0 0 0 0,0 0 0 0 0,1-1-1 0 0,-1 1 1 0 0,0 0 0 0 0,0 0 0 0 0,0 0 0 0 0,0-1 0 0 0,0 1 0 0 0,0 0 0 0 0,1 0 0 0 0,-1 0 0 0 0,0-1 0 0 0,0 1 0 0 0,0 0 0 0 0,0 0 0 0 0,1 0-1 0 0,-1 0 1 0 0,0 0 0 0 0,0 0 0 0 0,1-1 0 0 0,-1 1 0 0 0,0 0 0 0 0,0 0 0 0 0,0 0 0 0 0,1 0 0 0 0,-1 0 0 0 0,0 0 0 0 0,1 0 0 0 0,5 6 16 0 0,3 16-15 0 0,-8-19-5 0 0,27 69 7 0 0,56 135 4 0 0,3-35 35 0 0,23 49 47 0 0,-97-189-88 0 0,0 1-1 0 0,-2 0 0 0 0,9 52 1 0 0,-17-69 13 0 0,-1 0 0 0 0,-1 0 1 0 0,0 0-1 0 0,-1 0 0 0 0,-1 0 1 0 0,0 0-1 0 0,-1 0 0 0 0,-1-1 1 0 0,-9 31-1 0 0,7-34 57 0 0,0-1-1 0 0,-1 0 1 0 0,0 0 0 0 0,-1-1 0 0 0,-1 0-1 0 0,1 0 1 0 0,-1 0 0 0 0,-1-1-1 0 0,0 0 1 0 0,0-1 0 0 0,-1 0-1 0 0,0-1 1 0 0,0 1 0 0 0,-1-2 0 0 0,1 0-1 0 0,-13 5 1 0 0,8-4 36 0 0,0-2 0 0 0,0 1 1 0 0,0-2-1 0 0,-1 0 0 0 0,0-1 0 0 0,1-1 1 0 0,-1 0-1 0 0,0-1 0 0 0,0-1 0 0 0,0 0 1 0 0,0-1-1 0 0,-18-4 0 0 0,30 4-67 0 0,0 0-1 0 0,0 0 1 0 0,-1 0 0 0 0,1-1-1 0 0,0 0 1 0 0,1 1 0 0 0,-1-1-1 0 0,0-1 1 0 0,1 1 0 0 0,-1 0-1 0 0,1-1 1 0 0,-1 0-1 0 0,1 0 1 0 0,0 0 0 0 0,-4-6-1 0 0,4 4-15 0 0,0 1-1 0 0,1-1 1 0 0,-1 0-1 0 0,1 0 1 0 0,0 0-1 0 0,1 0 1 0 0,-1-1-1 0 0,1 1 0 0 0,0 0 1 0 0,1-1-1 0 0,-1 1 1 0 0,1-7-1 0 0,1-8-49 0 0,1 0 1 0 0,0 0-1 0 0,2 0 0 0 0,6-22 0 0 0,1 6-31 0 0,20-45 0 0 0,-8 30-486 0 0,2 1 0 0 0,2 2 0 0 0,2 1 0 0 0,2 1 0 0 0,2 1 0 0 0,77-78 0 0 0,-81 95-2778 0 0,48-36 0 0 0,-43 42-504 0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6.4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22 103 512 0 0,'-10'-24'6969'0'0,"8"20"-4885"0"0,0 0 0 0 0,0 0-1 0 0,0 0 1 0 0,-1-9 0 0 0,3 12-1973 0 0,0 1 1 0 0,1-1-1 0 0,-1 0 1 0 0,0 0-1 0 0,1 0 0 0 0,-1 0 1 0 0,0 1-1 0 0,1-1 1 0 0,-1 0-1 0 0,1 0 0 0 0,0 1 1 0 0,-1-1-1 0 0,1 0 1 0 0,0 1-1 0 0,-1-1 1 0 0,1 1-1 0 0,0-1 0 0 0,0 1 1 0 0,-1-1-1 0 0,1 1 1 0 0,0-1-1 0 0,1 0 0 0 0,20-8-35 0 0,1-1-203 0 0,-20 8-39 0 0,0 0 1 0 0,0 1 0 0 0,0-1-1 0 0,0 1 1 0 0,0 0 0 0 0,0-1-1 0 0,0 1 1 0 0,0 1 0 0 0,0-1-1 0 0,1 0 1 0 0,-1 1 0 0 0,0 0-1 0 0,6 0 1 0 0,-8 0-296 0 0,0 1 1 0 0,-1-1 0 0 0,1 0-1 0 0,-1 1 1 0 0,1-1-1 0 0,0 1 1 0 0,-1-1-1 0 0,1 1 1 0 0,-1-1-1 0 0,1 1 1 0 0,-1 0-1 0 0,1-1 1 0 0,-1 1 0 0 0,1 0-1 0 0,-1-1 304 0 0,4 7-5210 0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16.5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9 4153 0 0,'3'-1'13147'0'0,"-3"-2"-12299"0"0,-2 0-144 0 0,2 1-464 0 0,5 2 104 0 0,2 0 8 0 0,-1 2-104 0 0,1-1-416 0 0,-1 1-128 0 0,-3-2-56 0 0,-2 1-1104 0 0,-13 5-11667 0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1.1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444 130 512 0 0,'-11'-36'3206'0'0,"6"20"-795"0"0,0 1-1 0 0,-10-20 0 0 0,14 33-2257 0 0,-1 0 0 0 0,1 0 1 0 0,-1 0-1 0 0,1 0 0 0 0,-1 0 0 0 0,0 0 0 0 0,0 1 1 0 0,0-1-1 0 0,0 1 0 0 0,0 0 0 0 0,0-1 0 0 0,0 1 1 0 0,0 0-1 0 0,-1 0 0 0 0,1 0 0 0 0,0 1 0 0 0,-1-1 1 0 0,1 0-1 0 0,0 1 0 0 0,-1 0 0 0 0,1-1 0 0 0,-1 1 0 0 0,1 0 1 0 0,-1 0-1 0 0,1 1 0 0 0,-1-1 0 0 0,-2 1 0 0 0,-4 0 81 0 0,0 1 0 0 0,0 1 0 0 0,0 0-1 0 0,0 0 1 0 0,-14 8 0 0 0,2 0 40 0 0,0 2 0 0 0,1 1 0 0 0,1 0 0 0 0,0 1 0 0 0,1 1 0 0 0,0 1 0 0 0,2 1 0 0 0,0 0 0 0 0,1 1 0 0 0,1 0 1 0 0,0 2-1 0 0,2-1 0 0 0,0 2 0 0 0,2-1 0 0 0,-10 28 0 0 0,17-39-254 0 0,0 0 1 0 0,1 1-1 0 0,0-1 0 0 0,1 1 1 0 0,0-1-1 0 0,0 1 0 0 0,1-1 1 0 0,3 21-1 0 0,-2-24-29 0 0,0 0 0 0 0,1 0-1 0 0,0-1 1 0 0,1 1 0 0 0,-1-1-1 0 0,1 1 1 0 0,1-1 0 0 0,-1 0 0 0 0,1 0-1 0 0,0 0 1 0 0,0-1 0 0 0,1 1-1 0 0,-1-1 1 0 0,8 6 0 0 0,-2-3-104 0 0,0-1 1 0 0,1-1-1 0 0,-1 0 0 0 0,1 0 0 0 0,0-1 1 0 0,1 0-1 0 0,0-1 0 0 0,-1-1 1 0 0,1 0-1 0 0,0 0 0 0 0,17 1 1 0 0,4-1-1852 0 0,0-2 1 0 0,65-6-1 0 0,-46-1-1797 0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2.2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286 16 512 0 0,'-4'-2'801'0'0,"1"0"1"0"0,-1 0-1 0 0,0 0 0 0 0,1 0 1 0 0,-1 1-1 0 0,0 0 0 0 0,0 0 1 0 0,0 0-1 0 0,0 0 0 0 0,0 1 1 0 0,0-1-1 0 0,-8 1 0 0 0,5 1-293 0 0,0 0 0 0 0,0 0-1 0 0,0 1 1 0 0,1 0 0 0 0,-1 0 0 0 0,0 0-1 0 0,-6 4 1 0 0,2 0-11 0 0,-1 0 0 0 0,1 1 0 0 0,1 1 0 0 0,-1 0 0 0 0,1 0 0 0 0,1 1 0 0 0,-16 18 0 0 0,16-16-87 0 0,0 1 0 0 0,1 1 0 0 0,0-1 0 0 0,-9 23 1 0 0,13-26-296 0 0,1 0 1 0 0,1 1 0 0 0,-1 0 0 0 0,1-1 0 0 0,1 1 0 0 0,0 0 0 0 0,0 18 0 0 0,1-21-82 0 0,1 0 0 0 0,0 0 0 0 0,0 0 0 0 0,0 0 1 0 0,1 0-1 0 0,0 0 0 0 0,0 0 0 0 0,1-1 0 0 0,-1 1 1 0 0,2-1-1 0 0,-1 0 0 0 0,7 9 0 0 0,-5-9-23 0 0,0 0-1 0 0,0-1 1 0 0,1 1 0 0 0,0-1-1 0 0,0-1 1 0 0,1 1 0 0 0,0-1-1 0 0,-1 0 1 0 0,1 0 0 0 0,0-1-1 0 0,9 3 1 0 0,-6-3-30 0 0,1 0-1 0 0,0 0 1 0 0,0-1 0 0 0,-1 0-1 0 0,1-1 1 0 0,0 0 0 0 0,0-1-1 0 0,0-1 1 0 0,0 1 0 0 0,0-2-1 0 0,0 1 1 0 0,0-2 0 0 0,11-3 0 0 0,-7 1-21 0 0,0-1 0 0 0,-1 0 1 0 0,0-1-1 0 0,0-1 0 0 0,0 0 1 0 0,-1-1-1 0 0,-1 0 1 0 0,19-18-1 0 0,-25 21 21 0 0,0 1 0 0 0,-1-2 0 0 0,0 1 0 0 0,0 0 0 0 0,-1-1 0 0 0,0 0 0 0 0,0 0 0 0 0,0 0 0 0 0,-1-1 0 0 0,0 1 0 0 0,-1-1 0 0 0,3-13 0 0 0,-4 14 4 0 0,0 1 1 0 0,-1-1-1 0 0,0 0 1 0 0,0 1-1 0 0,0-1 1 0 0,-1 0-1 0 0,0 1 1 0 0,0-1-1 0 0,-1 1 1 0 0,0-1 0 0 0,0 1-1 0 0,-1 0 1 0 0,1 0-1 0 0,-1 0 1 0 0,-7-9-1 0 0,2 3 3 0 0,0 2 0 0 0,-2-1 0 0 0,1 1 0 0 0,-1 0 0 0 0,0 1 0 0 0,-1 0 0 0 0,-13-8 0 0 0,18 13 31 0 0,-1 0 0 0 0,1 1 0 0 0,0 0-1 0 0,-1 0 1 0 0,0 0 0 0 0,0 1 0 0 0,0 0 0 0 0,0 0 0 0 0,0 1 0 0 0,0-1-1 0 0,0 2 1 0 0,-1-1 0 0 0,1 1 0 0 0,0 0 0 0 0,-10 2 0 0 0,13-1-10 0 0,0 0 0 0 0,0 0 0 0 0,0 1 0 0 0,0-1 0 0 0,0 1 0 0 0,1 0 0 0 0,-1 0 1 0 0,1 1-1 0 0,-1-1 0 0 0,1 1 0 0 0,0-1 0 0 0,0 1 0 0 0,0 0 0 0 0,0 0 0 0 0,0 1 0 0 0,1-1 1 0 0,0 0-1 0 0,-1 1 0 0 0,-1 5 0 0 0,3-7-9 0 0,0 1 0 0 0,0-1 1 0 0,0 1-1 0 0,0-1 0 0 0,1 1 0 0 0,0 0 0 0 0,-1-1 1 0 0,1 1-1 0 0,0 0 0 0 0,0-1 0 0 0,0 1 1 0 0,0 0-1 0 0,1-1 0 0 0,-1 1 0 0 0,1-1 0 0 0,0 1 1 0 0,-1-1-1 0 0,1 1 0 0 0,0-1 0 0 0,1 1 1 0 0,-1-1-1 0 0,0 0 0 0 0,1 1 0 0 0,-1-1 0 0 0,1 0 1 0 0,0 0-1 0 0,0 0 0 0 0,-1 0 0 0 0,1-1 1 0 0,0 1-1 0 0,3 1 0 0 0,0 1-2 0 0,1-2 0 0 0,-1 1 0 0 0,1-1 0 0 0,-1 1 0 0 0,1-2 0 0 0,0 1 0 0 0,-1-1-1 0 0,1 1 1 0 0,0-2 0 0 0,0 1 0 0 0,0-1 0 0 0,0 1 0 0 0,0-2 0 0 0,0 1 0 0 0,10-3 0 0 0,9-1-9 0 0,-1-2 0 0 0,33-12 0 0 0,-52 16 8 0 0,46-18 44 0 0,20-8 48 0 0,-63 26-60 0 0,0 0-1 0 0,0 0 0 0 0,0 1 0 0 0,0 0 0 0 0,0 0 1 0 0,15 1-1 0 0,-15 2 23 0 0,0-1 0 0 0,0 1 0 0 0,0 1 0 0 0,0 0 0 0 0,-1 0 0 0 0,1 0 0 0 0,-1 1 0 0 0,0 0 0 0 0,0 0 0 0 0,0 1 0 0 0,8 7 0 0 0,4 5 86 0 0,0 1 1 0 0,19 26-1 0 0,-33-39-107 0 0,12 15 121 0 0,17 27 0 0 0,-30-41-122 0 0,0 0 0 0 0,-1 1 0 0 0,1 0 0 0 0,-2-1 0 0 0,1 1 0 0 0,-1 0 0 0 0,0 1 0 0 0,0-1-1 0 0,0 9 1 0 0,-2-13-17 0 0,0 0 0 0 0,0 1 0 0 0,-1-1-1 0 0,1 0 1 0 0,-1 0 0 0 0,0 1-1 0 0,0-1 1 0 0,0 0 0 0 0,-1 0 0 0 0,1 0-1 0 0,-1 0 1 0 0,1 0 0 0 0,-1-1-1 0 0,0 1 1 0 0,0 0 0 0 0,0-1 0 0 0,-1 1-1 0 0,1-1 1 0 0,-1 0 0 0 0,1 0 0 0 0,-1 0-1 0 0,0 0 1 0 0,-4 2 0 0 0,4-2-13 0 0,0 0 0 0 0,0-1 1 0 0,0 1-1 0 0,0-1 0 0 0,-1 0 1 0 0,1 0-1 0 0,-1 0 0 0 0,1 0 1 0 0,-1-1-1 0 0,1 1 0 0 0,-1-1 1 0 0,1 0-1 0 0,-1 0 0 0 0,1 0 1 0 0,-1-1-1 0 0,1 1 0 0 0,-1-1 1 0 0,1 0-1 0 0,-1 0 0 0 0,1 0 1 0 0,-7-3-1 0 0,8 3-4 0 0,1 0-1 0 0,-1-1 1 0 0,0 1-1 0 0,0 0 1 0 0,1-1-1 0 0,-1 0 1 0 0,1 1-1 0 0,-1-1 1 0 0,1 0-1 0 0,0 0 1 0 0,0 0-1 0 0,-1 0 1 0 0,2 0-1 0 0,-1 0 1 0 0,0 0-1 0 0,-1-3 1 0 0,1 1-8 0 0,1 0 0 0 0,-1-1 0 0 0,1 1 0 0 0,0 0 0 0 0,0 0-1 0 0,0-1 1 0 0,1 1 0 0 0,0-5 0 0 0,3-6-50 0 0,1 0-1 0 0,0 0 0 0 0,11-21 0 0 0,-15 34 59 0 0,50-98-271 0 0,-40 81 214 0 0,1 1 0 0 0,1 0 0 0 0,16-18 0 0 0,-24 31 52 0 0,1-1 0 0 0,-1 1-1 0 0,1 0 1 0 0,1 1 0 0 0,-1-1-1 0 0,1 1 1 0 0,0 0 0 0 0,0 1-1 0 0,0 0 1 0 0,9-3 0 0 0,-13 5 13 0 0,1 0 1 0 0,0 0-1 0 0,-1 1 1 0 0,1-1-1 0 0,0 1 1 0 0,0 0-1 0 0,-1 0 1 0 0,1 0-1 0 0,0 0 1 0 0,0 1-1 0 0,0 0 0 0 0,-1-1 1 0 0,1 1-1 0 0,0 1 1 0 0,-1-1-1 0 0,1 0 1 0 0,-1 1-1 0 0,0 0 1 0 0,1 0-1 0 0,-1 0 1 0 0,0 0-1 0 0,5 5 1 0 0,-1 0 6 0 0,-1 1 0 0 0,0 0 1 0 0,0 0-1 0 0,-1 0 0 0 0,0 1 0 0 0,0-1 1 0 0,-1 1-1 0 0,0 1 0 0 0,-1-1 0 0 0,3 11 0 0 0,2 16 37 0 0,6 48-1 0 0,-13-75-28 0 0,4 43-35 0 0,2 19 62 0 0,-6-63-77 0 0,1 0 1 0 0,0 0-1 0 0,1 0 0 0 0,0 0 1 0 0,0 0-1 0 0,5 8 0 0 0,-7-13-104 0 0,1-1 0 0 0,0 0-1 0 0,0 1 1 0 0,0-1 0 0 0,0 0-1 0 0,1 0 1 0 0,-1 0 0 0 0,0 0-1 0 0,1-1 1 0 0,0 1 0 0 0,-1-1 0 0 0,1 1-1 0 0,0-1 1 0 0,0 0 0 0 0,-1 0-1 0 0,1 0 1 0 0,0 0 0 0 0,0-1-1 0 0,0 1 1 0 0,0-1 0 0 0,0 0-1 0 0,0 1 1 0 0,0-2 0 0 0,0 1 0 0 0,6-1-1 0 0,-1 0-891 0 0,-1-1 0 0 0,1 0 0 0 0,-1 0 0 0 0,0-1-1 0 0,0 1 1 0 0,0-2 0 0 0,0 1 0 0 0,0-1 0 0 0,8-6 0 0 0,8-10-1780 0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2.78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217 263 1808 0 0,'-15'-14'8054'0'0,"6"0"-5678"0"0,9 12-2343 0 0,0 0 0 0 0,-1 1-1 0 0,1-1 1 0 0,0 0 0 0 0,0 0-1 0 0,0 1 1 0 0,1-1 0 0 0,-1 0-1 0 0,0 1 1 0 0,0-1-1 0 0,1 0 1 0 0,-1 1 0 0 0,1-1-1 0 0,0 1 1 0 0,-1-1 0 0 0,1 1-1 0 0,0-1 1 0 0,0 1 0 0 0,0-1-1 0 0,2-1 1 0 0,3-5 212 0 0,-1-1-1 0 0,1 0 1 0 0,-1 0 0 0 0,-1 0-1 0 0,0-1 1 0 0,0 0 0 0 0,-1 0-1 0 0,0 0 1 0 0,0 0 0 0 0,-1 0 0 0 0,-1-1-1 0 0,0 1 1 0 0,0 0 0 0 0,-2-18-1 0 0,1 26-210 0 0,0 0 0 0 0,-1 1 0 0 0,1-1 0 0 0,0 0 0 0 0,-1 1 0 0 0,1-1 0 0 0,-1 1 0 0 0,0-1 0 0 0,1 1 0 0 0,-1-1 0 0 0,0 1 0 0 0,0 0 0 0 0,0-1 0 0 0,0 1 0 0 0,0 0 0 0 0,0 0 0 0 0,0 0 0 0 0,-1 0 0 0 0,1 0 0 0 0,-2-2 0 0 0,1 2 0 0 0,-1 1 0 0 0,1-1 1 0 0,0 0-1 0 0,0 1 0 0 0,-1-1 0 0 0,1 1 0 0 0,0 0 1 0 0,-1 0-1 0 0,1 0 0 0 0,0 0 0 0 0,-1 0 1 0 0,-3 1-1 0 0,-3 1 25 0 0,0 0 1 0 0,1 1-1 0 0,-1 0 1 0 0,1 1-1 0 0,-1 0 1 0 0,-8 6-1 0 0,-2 2 72 0 0,1 2 0 0 0,1 0-1 0 0,-18 18 1 0 0,31-28-120 0 0,0 1 0 0 0,1 0 0 0 0,-1-1 0 0 0,1 1 0 0 0,0 1 0 0 0,0-1 0 0 0,0 0 0 0 0,1 1 0 0 0,0-1 0 0 0,0 1 0 0 0,0 0 0 0 0,1-1 0 0 0,0 1 0 0 0,-1 6 0 0 0,2-8-20 0 0,0 0-1 0 0,0-1 1 0 0,0 1 0 0 0,0 0 0 0 0,1-1 0 0 0,-1 1 0 0 0,1 0 0 0 0,0-1-1 0 0,0 1 1 0 0,1-1 0 0 0,-1 0 0 0 0,1 1 0 0 0,-1-1 0 0 0,1 0 0 0 0,0 0-1 0 0,0 0 1 0 0,1 0 0 0 0,-1 0 0 0 0,0 0 0 0 0,1-1 0 0 0,0 1 0 0 0,0-1-1 0 0,5 4 1 0 0,4 0-23 0 0,0 0-1 0 0,1-1 0 0 0,-1-1 0 0 0,1 0 1 0 0,0 0-1 0 0,1-2 0 0 0,16 3 1 0 0,37 8 11 0 0,-58-11 8 0 0,-1 1 0 0 0,0 0-1 0 0,-1 0 1 0 0,1 1 0 0 0,0 0 0 0 0,7 6 0 0 0,-11-7 18 0 0,0 0 0 0 0,0 0 0 0 0,0 1 0 0 0,-1 0 1 0 0,0 0-1 0 0,1 0 0 0 0,-1 0 0 0 0,0 0 1 0 0,-1 0-1 0 0,1 1 0 0 0,-1 0 0 0 0,0-1 0 0 0,0 1 1 0 0,0 0-1 0 0,1 9 0 0 0,-2-10 6 0 0,-1-1 0 0 0,0 1 0 0 0,0-1 0 0 0,0 1 0 0 0,0 0 1 0 0,-1-1-1 0 0,1 1 0 0 0,-1-1 0 0 0,0 1 0 0 0,0-1 0 0 0,0 0 0 0 0,0 1 0 0 0,-1-1 0 0 0,0 0 0 0 0,1 0 0 0 0,-1 0 0 0 0,0 0 1 0 0,0 0-1 0 0,-1 0 0 0 0,1-1 0 0 0,-1 1 0 0 0,1-1 0 0 0,-6 4 0 0 0,-1 0 39 0 0,1-1 0 0 0,-1 0 0 0 0,0 0 1 0 0,0-1-1 0 0,0-1 0 0 0,-12 4 0 0 0,3-2 64 0 0,0-2 0 0 0,-27 3 0 0 0,39-5-100 0 0,0-1-1 0 0,0 0 0 0 0,0-1 1 0 0,0 1-1 0 0,0-1 0 0 0,0 0 0 0 0,0-1 1 0 0,0 1-1 0 0,1-1 0 0 0,-1 0 0 0 0,0-1 1 0 0,1 1-1 0 0,0-1 0 0 0,-10-7 0 0 0,11 7-104 0 0,0 0-1 0 0,1-1 1 0 0,-1 1-1 0 0,1-1 1 0 0,0 0-1 0 0,0 0 0 0 0,0 0 1 0 0,0-1-1 0 0,0 1 1 0 0,1-1-1 0 0,0 1 0 0 0,0-1 1 0 0,1 0-1 0 0,-1 0 1 0 0,1 0-1 0 0,0 0 0 0 0,-1-9 1 0 0,2 6-659 0 0,0-1 0 0 0,0 0 1 0 0,3-14-1 0 0,10-25-5592 0 0,-2 21 1724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5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30 512 0 0,'0'-1'44'0'0,"4"-18"2067"0"0,-7 9 3502 0 0,3 38-1020 0 0,27 418 1982 0 0,-20-262-5351 0 0,-7-178-1205 0 0,9 118 109 0 0,-6-101-159 0 0,1 0 1 0 0,1 0-1 0 0,10 28 0 0 0,-13-45-27 0 0,0-1 0 0 0,0 0-1 0 0,1 1 1 0 0,0-1 0 0 0,0 0-1 0 0,0-1 1 0 0,1 1 0 0 0,-1-1-1 0 0,1 1 1 0 0,6 5 0 0 0,-7-8-80 0 0,0 0 0 0 0,0 0 1 0 0,0-1-1 0 0,0 1 1 0 0,0-1-1 0 0,1 1 0 0 0,-1-1 1 0 0,0 0-1 0 0,1 0 0 0 0,-1-1 1 0 0,0 1-1 0 0,1-1 1 0 0,-1 1-1 0 0,1-1 0 0 0,-1 0 1 0 0,1 0-1 0 0,-1-1 0 0 0,6 0 1 0 0,4-2-1172 0 0,0-1 1 0 0,0-1 0 0 0,-1 0 0 0 0,23-12-1 0 0,-13 4-1075 0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3.0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49 3 3297 0 0,'-4'0'4101'0'0,"-10"-3"2169"0"0,0 3-3833 0 0,13 0-2400 0 0,0 0 1 0 0,0 0-1 0 0,1 1 1 0 0,-1-1-1 0 0,0 0 1 0 0,1 0-1 0 0,-1 0 1 0 0,0 1-1 0 0,1-1 0 0 0,-1 0 1 0 0,1 0-1 0 0,-1 1 1 0 0,0-1-1 0 0,1 1 1 0 0,-1-1-1 0 0,1 1 1 0 0,-1-1-1 0 0,1 1 0 0 0,-1-1 1 0 0,1 1-1 0 0,-1-1 1 0 0,1 1-1 0 0,0-1 1 0 0,-1 1-1 0 0,1 0 1 0 0,0-1-1 0 0,-1 1 0 0 0,1 0 1 0 0,0-1-1 0 0,0 1 1 0 0,0 0-1 0 0,0-1 1 0 0,0 1-1 0 0,0 0 1 0 0,0 0-1 0 0,1 13 394 0 0,0-1 1 0 0,2 0-1 0 0,-1 1 0 0 0,9 22 1 0 0,3 14 196 0 0,24 111 1050 0 0,21 109-94 0 0,-48-202-1447 0 0,-3 0 0 0 0,0 73-1 0 0,-8-94-226 0 0,1 3-495 0 0,-10 89-1 0 0,9-138 445 0 0,-4 19-780 0 0,4-19 712 0 0,-1 0-1 0 0,1 0 1 0 0,0 0-1 0 0,0 0 1 0 0,-1-1-1 0 0,1 1 1 0 0,-1 0-1 0 0,1 0 1 0 0,-1 0-1 0 0,1-1 1 0 0,-1 1-1 0 0,1 0 0 0 0,-1-1 1 0 0,0 1-1 0 0,1 0 1 0 0,-1-1-1 0 0,-1 2 1 0 0,2-2 89 0 0,0 0-1 0 0,0 0 1 0 0,0 0 0 0 0,0-1 0 0 0,-1 1-1 0 0,1 0 1 0 0,0 0 0 0 0,0 0 0 0 0,0 0-1 0 0,0 0 1 0 0,0 0 0 0 0,0 0 0 0 0,-1 0-1 0 0,1 0 1 0 0,0 0 0 0 0,0 0 0 0 0,0-1-1 0 0,0 1 1 0 0,0 0 0 0 0,0 0 0 0 0,0 0-1 0 0,0 0 1 0 0,0 0 0 0 0,0 0 0 0 0,-1-1-1 0 0,1 1 1 0 0,0 0 0 0 0,0 0 0 0 0,0 0-1 0 0,0 0 1 0 0,0 0 0 0 0,0-1 0 0 0,0 1-1 0 0,0 0 1 0 0,0 0 0 0 0,0 0 0 0 0,0 0-1 0 0,0-1 1 0 0,0 1-199 0 0,0-7-1670 0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3.25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 22 3521 0 0,'-12'-4'11338'0'0,"21"4"-8396"0"0,21 4-2706 0 0,2 1-128 0 0,0-1 0 0 0,1-1-1 0 0,42-3 1 0 0,101-13-772 0 0,-132 8 256 0 0,55-7-3669 0 0,-70 8 1464 0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3.8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170 334 512 0 0,'-4'6'1901'0'0,"0"1"0"0"0,0 0 0 0 0,-2 8 0 0 0,3-9-590 0 0,0 1 1 0 0,0-1-1 0 0,0 0 1 0 0,-6 7 0 0 0,7-11-1048 0 0,1 0 1 0 0,0-1-1 0 0,-1 0 0 0 0,1 1 1 0 0,-1-1-1 0 0,0 0 1 0 0,1 0-1 0 0,-1 0 1 0 0,0 0-1 0 0,0 0 1 0 0,1 0-1 0 0,-1 0 1 0 0,0-1-1 0 0,0 1 1 0 0,0-1-1 0 0,0 1 1 0 0,0-1-1 0 0,0 0 0 0 0,-3 0 1 0 0,4 0-196 0 0,0 0 1 0 0,-1 0-1 0 0,1-1 1 0 0,0 1-1 0 0,-1 0 1 0 0,1-1-1 0 0,0 1 1 0 0,0-1-1 0 0,0 0 1 0 0,0 1-1 0 0,-1-1 1 0 0,1 0-1 0 0,0 1 1 0 0,0-1-1 0 0,0 0 1 0 0,1 0-1 0 0,-1 0 1 0 0,0 0-1 0 0,0 0 1 0 0,0 0-1 0 0,1 0 1 0 0,-1-1-1 0 0,0 1 1 0 0,1 0-1 0 0,-1 0 1 0 0,1 0-1 0 0,-1-2 1 0 0,-1-5-49 0 0,0 0-1 0 0,0 0 1 0 0,0-10 0 0 0,1 10 50 0 0,-25-110-23 0 0,17 88-43 0 0,2 0-1 0 0,1 0 0 0 0,-3-55 1 0 0,9 82-5 0 0,0 1 0 0 0,0-1 0 0 0,0 0 0 0 0,1 1 0 0 0,-1-1 0 0 0,1 0 0 0 0,-1 1 0 0 0,1-1 1 0 0,0 1-1 0 0,0-1 0 0 0,0 1 0 0 0,0-1 0 0 0,1 1 0 0 0,-1 0 0 0 0,2-3 0 0 0,-1 3-5 0 0,0 1-1 0 0,0-1 0 0 0,0 1 1 0 0,0 0-1 0 0,0-1 1 0 0,1 1-1 0 0,-1 0 1 0 0,0 0-1 0 0,0 0 0 0 0,1 1 1 0 0,-1-1-1 0 0,1 0 1 0 0,-1 1-1 0 0,1 0 1 0 0,-1-1-1 0 0,3 1 0 0 0,13 0-29 0 0,-1 1-1 0 0,1 0 1 0 0,26 6-1 0 0,52 17-271 0 0,-50-12-28 0 0,-29-8-227 0 0,50 16-1106 0 0,-60-17-7 0 0,0 0-1 0 0,-1 0 1 0 0,1 1 0 0 0,6 4 0 0 0,-4-1-696 0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4.3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98 53 2913 0 0,'-18'-11'8478'0'0,"0"9"-4986"0"0,17 2-3336 0 0,-1 0-1 0 0,1 1 1 0 0,-1-1-1 0 0,1 0 1 0 0,-1 1 0 0 0,1 0-1 0 0,0-1 1 0 0,-1 1-1 0 0,1 0 1 0 0,0 0-1 0 0,0-1 1 0 0,-1 1 0 0 0,1 0-1 0 0,0 0 1 0 0,0 1-1 0 0,0-1 1 0 0,0 0-1 0 0,0 0 1 0 0,0 0 0 0 0,1 1-1 0 0,-1-1 1 0 0,-1 3-1 0 0,-4 8 173 0 0,1 1-1 0 0,0 1 0 0 0,1-1 1 0 0,0 1-1 0 0,1 0 1 0 0,0 0-1 0 0,2 0 1 0 0,-1 0-1 0 0,2 0 0 0 0,0 0 1 0 0,0 0-1 0 0,2 0 1 0 0,2 15-1 0 0,-2-21-314 0 0,1 1 1 0 0,0-1 0 0 0,1 0-1 0 0,0 0 1 0 0,0-1-1 0 0,0 1 1 0 0,1-1-1 0 0,0 0 1 0 0,0 0-1 0 0,1-1 1 0 0,0 0-1 0 0,0 1 1 0 0,1-2 0 0 0,0 1-1 0 0,0-1 1 0 0,0 0-1 0 0,9 4 1 0 0,-10-6-33 0 0,0 0 0 0 0,0 0 0 0 0,0-1 0 0 0,0 0 0 0 0,0 0 0 0 0,0 0 0 0 0,0-1 0 0 0,1 0 0 0 0,-1 0 0 0 0,1-1 0 0 0,-1 0 0 0 0,0 0 0 0 0,1 0 0 0 0,-1-1 0 0 0,1 0 0 0 0,-1 0 0 0 0,0 0 0 0 0,0-1 0 0 0,0 0 0 0 0,0 0 0 0 0,0-1 0 0 0,0 0 0 0 0,9-6 0 0 0,-6 3-19 0 0,-1 0 0 0 0,1-1 0 0 0,-2 0 0 0 0,1-1 0 0 0,-1 0 0 0 0,0 0 0 0 0,0-1 0 0 0,-1 1 0 0 0,0-2 0 0 0,-1 1-1 0 0,0 0 1 0 0,0-1 0 0 0,-1 0 0 0 0,0 0 0 0 0,-1 0 0 0 0,0-1 0 0 0,-1 1 0 0 0,0-1 0 0 0,-1 0 0 0 0,0 1 0 0 0,0-1 0 0 0,-1 0 0 0 0,-1 1 0 0 0,-2-20 0 0 0,-1 10 6 0 0,0-6 104 0 0,-1-1 0 0 0,-12-35 0 0 0,17 62-66 0 0,0 0 0 0 0,0 0 1 0 0,0 0-1 0 0,0 0 0 0 0,0-1 0 0 0,0 1 0 0 0,0 0 1 0 0,0 0-1 0 0,0 0 0 0 0,0-1 0 0 0,0 1 0 0 0,0 0 0 0 0,-1 0 1 0 0,1 0-1 0 0,0 0 0 0 0,0-1 0 0 0,0 1 0 0 0,0 0 1 0 0,0 0-1 0 0,0 0 0 0 0,0 0 0 0 0,0-1 0 0 0,-1 1 0 0 0,1 0 1 0 0,0 0-1 0 0,0 0 0 0 0,0 0 0 0 0,0 0 0 0 0,0 0 1 0 0,-1 0-1 0 0,1-1 0 0 0,0 1 0 0 0,0 0 0 0 0,0 0 0 0 0,0 0 1 0 0,-1 0-1 0 0,1 0 0 0 0,0 0 0 0 0,0 0 0 0 0,0 0 0 0 0,-1 0 1 0 0,1 0-1 0 0,0 0 0 0 0,0 0 0 0 0,0 0 0 0 0,-1 0 1 0 0,1 0-1 0 0,0 0 0 0 0,0 1 0 0 0,-5 10 142 0 0,-1 17-30 0 0,5-7-73 0 0,1 1 0 0 0,0 0-1 0 0,2-1 1 0 0,0 0 0 0 0,2 1 0 0 0,0-1 0 0 0,1 0 0 0 0,1-1 0 0 0,1 1-1 0 0,18 35 1 0 0,-20-48-33 0 0,0 0 0 0 0,0 0 0 0 0,1 0 0 0 0,0-1 0 0 0,0 1 0 0 0,0-2 0 0 0,1 1 0 0 0,0-1 0 0 0,1 0 0 0 0,0 0 0 0 0,-1-1 0 0 0,2 0 0 0 0,-1 0 0 0 0,0-1-1 0 0,17 6 1 0 0,-16-8-166 0 0,-1 0 0 0 0,1 0 0 0 0,0 0 0 0 0,-1-1 0 0 0,1-1 0 0 0,0 1 0 0 0,12-2 0 0 0,-13 0-411 0 0,1-1 1 0 0,-1 1-1 0 0,0-2 0 0 0,0 1 1 0 0,0-1-1 0 0,0 0 1 0 0,0-1-1 0 0,8-4 1 0 0,-2-1-2053 0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4.7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313 240 1088 0 0,'1'-7'879'0'0,"3"-25"3913"0"0,2-45 1 0 0,-6 68-4366 0 0,0-1-1 0 0,-1 1 1 0 0,0-1 0 0 0,-1 0 0 0 0,0 1 0 0 0,0 0 0 0 0,-1-1 0 0 0,0 1 0 0 0,-6-10 0 0 0,8 18-314 0 0,1-1 1 0 0,-1 1 0 0 0,0 0 0 0 0,0 0-1 0 0,0-1 1 0 0,0 1 0 0 0,0 0 0 0 0,0 0-1 0 0,0 0 1 0 0,0 0 0 0 0,0 0 0 0 0,-1 1-1 0 0,1-1 1 0 0,0 0 0 0 0,0 1 0 0 0,-1-1-1 0 0,1 0 1 0 0,-1 1 0 0 0,-1-1 0 0 0,0 1 36 0 0,0 0 0 0 0,1-1 0 0 0,-1 2 0 0 0,0-1 0 0 0,0 0 0 0 0,1 0 0 0 0,-1 1 0 0 0,0 0 0 0 0,-4 1 1 0 0,-3 2 135 0 0,0 1 1 0 0,0 0 0 0 0,1 1-1 0 0,-11 8 1 0 0,2-1-60 0 0,1 2 0 0 0,0 0 1 0 0,2 0-1 0 0,-1 2 0 0 0,-17 25 1 0 0,23-28-125 0 0,1 1-1 0 0,0 0 1 0 0,1 0 0 0 0,1 1-1 0 0,1-1 1 0 0,0 2 0 0 0,-6 26 0 0 0,11-39-90 0 0,0 0 0 0 0,1 1 0 0 0,0-1 0 0 0,-1 0 0 0 0,1 1 0 0 0,1-1-1 0 0,-1 0 1 0 0,1 0 0 0 0,0 1 0 0 0,0-1 0 0 0,0 0 0 0 0,0 0 0 0 0,1 0 0 0 0,3 6 0 0 0,-2-5-9 0 0,0 0-1 0 0,0-1 0 0 0,1 0 1 0 0,-1 0-1 0 0,1 0 1 0 0,0 0-1 0 0,0-1 0 0 0,1 1 1 0 0,-1-1-1 0 0,7 3 0 0 0,2 0-30 0 0,-1 0-1 0 0,1-1 0 0 0,1 0 1 0 0,-1-2-1 0 0,1 1 0 0 0,-1-2 1 0 0,1 0-1 0 0,17 1 0 0 0,-13-3-108 0 0,1-1-1 0 0,-1-1 1 0 0,0 0-1 0 0,0-2 0 0 0,0 0 1 0 0,0-1-1 0 0,-1 0 1 0 0,21-10-1 0 0,19-13-1725 0 0,53-33 0 0 0,-80 44 586 0 0,25-19-5137 0 0,-32 18 1994 0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5.0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72 0 3201 0 0,'-26'17'10492'0'0,"23"-16"-10372"0"0,1 0 1 0 0,-1 0 0 0 0,1 0 0 0 0,-1 1-1 0 0,1-1 1 0 0,0 1 0 0 0,0 0 0 0 0,0-1-1 0 0,0 1 1 0 0,0 0 0 0 0,0 0 0 0 0,0 1-1 0 0,1-1 1 0 0,-1 0 0 0 0,1 1-1 0 0,-1-1 1 0 0,1 0 0 0 0,0 1 0 0 0,0 0-1 0 0,0-1 1 0 0,-1 6 0 0 0,0 9 342 0 0,0 0 0 0 0,1 0 0 0 0,1 0 0 0 0,4 33 1 0 0,19 70 902 0 0,-6-38-338 0 0,25 189 1247 0 0,-24 3-1485 0 0,-30-78-1186 0 0,5-119-1119 0 0,6-68-552 0 0,0-17-3427 0 0,1-1 2805 0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5.2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 1 3377 0 0,'-1'1'620'0'0,"1"0"1"0"0,0 0 0 0 0,0 0-1 0 0,-1 0 1 0 0,1 0 0 0 0,0 1-1 0 0,0-1 1 0 0,1 0 0 0 0,-1 0 0 0 0,0 0-1 0 0,0 0 1 0 0,0 0 0 0 0,1 0-1 0 0,-1 0 1 0 0,0 1 0 0 0,1-1-1 0 0,-1 0 1 0 0,2 1 0 0 0,6 2 3085 0 0,6-1-3781 0 0,-11-2-586 0 0,36 6 897 0 0,0-1-1 0 0,1-3 1 0 0,73-2 0 0 0,120-22-4812 0 0,-186 15 1884 0 0,-18 3 811 0 0,0-3-3 0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7.41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21 512 0 0,'3'-10'3181'0'0,"0"0"2750"0"0,-1 20-3191 0 0,-5 94 432 0 0,1 35-911 0 0,4-120-2013 0 0,0-1 0 0 0,0 0 0 0 0,2 0 0 0 0,11 33-1 0 0,33 65-1427 0 0,-32-81-36 0 0,-12-23 133 0 0,-5-6-4664 0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7.7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80 76 3809 0 0,'-9'1'1988'0'0,"-33"3"7800"0"0,16 3-8697 0 0,23-4-941 0 0,8-1-27 0 0,8 0 89 0 0,37-2 391 0 0,-1-3-1 0 0,76-12 1 0 0,-36 3-317 0 0,395-27 1433 0 0,1 19-1365 0 0,-339 15-443 0 0,220 6-202 0 0,-362 0 273 0 0,2-1-58 0 0,0 0-1 0 0,1 1 0 0 0,-1 0 0 0 0,0 0 0 0 0,0 0 0 0 0,0 1 0 0 0,7 3 0 0 0,-13-5 19 0 0,0 0 0 0 0,1 0 1 0 0,-1 0-1 0 0,0 0 0 0 0,1 0 0 0 0,-1 0 1 0 0,0 1-1 0 0,0-1 0 0 0,1 0 0 0 0,-1 0 0 0 0,0 0 1 0 0,0 0-1 0 0,1 1 0 0 0,-1-1 0 0 0,0 0 1 0 0,0 0-1 0 0,0 1 0 0 0,0-1 0 0 0,1 0 0 0 0,-1 0 1 0 0,0 1-1 0 0,0-1 0 0 0,0 0 0 0 0,0 1 1 0 0,0-1-1 0 0,0 0 0 0 0,0 0 0 0 0,0 1 0 0 0,1-1 1 0 0,-1 0-1 0 0,0 1 0 0 0,0-1 0 0 0,0 0 1 0 0,-1 1-1 0 0,1-1 0 0 0,0 0 0 0 0,0 0 0 0 0,0 1 1 0 0,0-1-1 0 0,0 0 0 0 0,0 1 0 0 0,0-1 1 0 0,0 0-1 0 0,-1 0 0 0 0,1 1 0 0 0,0-1 0 0 0,0 0 1 0 0,0 0-1 0 0,-1 1 0 0 0,1-1 0 0 0,0 0 1 0 0,0 0-1 0 0,0 0 0 0 0,-1 1 0 0 0,1-1 0 0 0,-1 0 1 0 0,-18 11-3547 0 0,16-9 3453 0 0,-17 7-1458 0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8.50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 83 512 0 0,'-1'-5'1381'0'0,"1"1"-1"0"0,-1-1 0 0 0,0 1 1 0 0,0-1-1 0 0,-3-7 1 0 0,2 6-487 0 0,0 1 0 0 0,-1-1 0 0 0,0 1 1 0 0,0 0-1 0 0,0 0 0 0 0,0 0 0 0 0,-7-6 1 0 0,10 12-771 0 0,0-1 0 0 0,-1 0 0 0 0,1 0 0 0 0,0 0 1 0 0,-1 1-1 0 0,1-1 0 0 0,0 0 0 0 0,0 1 0 0 0,0-1 0 0 0,-1 0 1 0 0,1 1-1 0 0,0-1 0 0 0,0 0 0 0 0,0 1 0 0 0,-1-1 1 0 0,1 0-1 0 0,0 1 0 0 0,0-1 0 0 0,0 0 0 0 0,0 1 0 0 0,0-1 1 0 0,0 1-1 0 0,0-1 0 0 0,0 0 0 0 0,0 1 0 0 0,0-1 0 0 0,0 1 1 0 0,0-1-1 0 0,1 1 0 0 0,-3 20 607 0 0,2-16-253 0 0,-1 11-51 0 0,2 1-1 0 0,0 0 1 0 0,0-1-1 0 0,7 26 1 0 0,24 63 426 0 0,-2-35-500 0 0,2 4-184 0 0,-32-73-161 0 0,0-1-13 0 0,-1-1 0 0 0,1 0 0 0 0,-1 1 0 0 0,1-1 0 0 0,0 1 0 0 0,-1-1 0 0 0,1 0 0 0 0,0 1 0 0 0,0-1 0 0 0,-1 0 0 0 0,1 1 0 0 0,0-1 1 0 0,0 0-1 0 0,0 1 0 0 0,0-1 0 0 0,0 0 0 0 0,0 1 0 0 0,0-2 0 0 0,0-16-77 0 0,0 17 64 0 0,2-30-38 0 0,1 0 0 0 0,2 0 0 0 0,13-43 0 0 0,-16 66 36 0 0,2-8 10 0 0,0 0 0 0 0,1 1 0 0 0,13-27 0 0 0,-16 38 14 0 0,0 0 0 0 0,1 1 0 0 0,-1-1-1 0 0,1 1 1 0 0,0 0 0 0 0,0 0 0 0 0,0 0 0 0 0,6-5 0 0 0,-7 7 1 0 0,0 0 1 0 0,0-1-1 0 0,1 1 1 0 0,-1 0-1 0 0,0 1 1 0 0,0-1-1 0 0,1 0 1 0 0,-1 1-1 0 0,0-1 1 0 0,1 1-1 0 0,-1 0 1 0 0,0 0-1 0 0,1 0 0 0 0,-1 0 1 0 0,0 0-1 0 0,1 0 1 0 0,2 1-1 0 0,-3 0-2 0 0,-1 0 0 0 0,1 0 0 0 0,0 0 0 0 0,0 0 0 0 0,0 0-1 0 0,-1 0 1 0 0,1 0 0 0 0,0 1 0 0 0,-1-1 0 0 0,1 0 0 0 0,-1 1 0 0 0,0 0-1 0 0,1-1 1 0 0,-1 1 0 0 0,0 0 0 0 0,2 3 0 0 0,13 34-31 0 0,-14-35 19 0 0,9 32 46 0 0,11 68-1 0 0,0 1 34 0 0,-21-101-84 0 0,1 0 0 0 0,-1 0 0 0 0,1 0 0 0 0,-1-1 1 0 0,1 1-1 0 0,0-1 0 0 0,0 1 0 0 0,1-1 0 0 0,-1 0 0 0 0,1 1 0 0 0,-1-1 0 0 0,1-1 0 0 0,4 4 0 0 0,-4-4-144 0 0,-1 0 0 0 0,1-1 0 0 0,0 0 0 0 0,-1 1 0 0 0,1-1 0 0 0,0 0 0 0 0,0 0 0 0 0,0 0 0 0 0,0-1 0 0 0,0 1 0 0 0,0-1 0 0 0,0 0-1 0 0,0 0 1 0 0,0 0 0 0 0,0 0 0 0 0,0 0 0 0 0,0 0 0 0 0,4-2 0 0 0,32-12-5199 0 0,-16 4 3322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6.1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17 3841 0 0,'-18'5'10290'0'0,"-11"-5"-5835"0"0,23 0-4271 0 0,0 0-1 0 0,0 0 1 0 0,-8 1-1 0 0,13-1-181 0 0,1 0 0 0 0,0 0 0 0 0,0 0 0 0 0,0 0-1 0 0,0 0 1 0 0,0 0 0 0 0,0 0 0 0 0,0 0 0 0 0,0 0 0 0 0,0 0 0 0 0,-1 0-1 0 0,1 0 1 0 0,0 0 0 0 0,0 0 0 0 0,0 0 0 0 0,0 0 0 0 0,0 0 0 0 0,0 0 0 0 0,0 0-1 0 0,0 0 1 0 0,0 0 0 0 0,-1 0 0 0 0,1 1 0 0 0,0-1 0 0 0,0 0 0 0 0,0 0-1 0 0,0 0 1 0 0,0 0 0 0 0,0 0 0 0 0,0 0 0 0 0,0 0 0 0 0,0 0 0 0 0,0 0-1 0 0,0 0 1 0 0,0 0 0 0 0,0 1 0 0 0,0-1 0 0 0,0 0 0 0 0,0 0 0 0 0,0 0 0 0 0,0 0-1 0 0,0 0 1 0 0,0 0 0 0 0,0 0 0 0 0,0 0 0 0 0,0 0 0 0 0,0 1 0 0 0,0-1-1 0 0,0 0 1 0 0,0 0 0 0 0,0 0 0 0 0,5 4 39 0 0,12 4-24 0 0,2-2-74 0 0,0 0 1 0 0,1-2-1 0 0,0 0 1 0 0,0-1-1 0 0,0-1 1 0 0,37-1-1 0 0,3-5-397 0 0,60-10 0 0 0,35-14-2587 0 0,-107 19 1286 0 0,-3 0-906 0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9.1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111 67 512 0 0,'0'-4'800'0'0,"-1"0"0"0"0,1-1-1 0 0,-1 1 1 0 0,0 0 0 0 0,0 0 0 0 0,0 0-1 0 0,-1 0 1 0 0,0 0 0 0 0,1 0 0 0 0,-1 0-1 0 0,-1 1 1 0 0,1-1 0 0 0,0 0 0 0 0,-1 1-1 0 0,-4-4 997 0 0,17 17-67 0 0,-4-2-1340 0 0,-1 0 1 0 0,-1 1 0 0 0,1-1-1 0 0,-1 1 1 0 0,-1 0 0 0 0,4 11-1 0 0,10 60 682 0 0,-13-57-708 0 0,3 15 69 0 0,-2-1 0 0 0,-1 1 1 0 0,-3 0-1 0 0,-3 49 0 0 0,1-67-339 0 0,-2-1-1 0 0,0 1 0 0 0,-1-1 0 0 0,-1 0 0 0 0,-1 0 0 0 0,-1 0 0 0 0,0-1 1 0 0,-1 0-1 0 0,-1-1 0 0 0,-12 18 0 0 0,16-28-75 0 0,0 0 0 0 0,-12 11-1 0 0,15-16-24 0 0,-1 0 0 0 0,1 0-1 0 0,0 0 1 0 0,-1-1-1 0 0,1 1 1 0 0,-1-1 0 0 0,0 1-1 0 0,1-1 1 0 0,-1 0 0 0 0,0 0-1 0 0,0 0 1 0 0,-3 0-1 0 0,5-1-1 0 0,0 0-1 0 0,0 0 0 0 0,0 0 0 0 0,1-1 0 0 0,-1 1 1 0 0,0 0-1 0 0,0 0 0 0 0,0-1 0 0 0,0 1 0 0 0,1-1 1 0 0,-1 1-1 0 0,0 0 0 0 0,0-1 0 0 0,1 1 0 0 0,-1-1 1 0 0,0 0-1 0 0,1 1 0 0 0,-1-1 0 0 0,0 0 0 0 0,1 1 1 0 0,-1-1-1 0 0,1 0 0 0 0,-1 0 0 0 0,1 1 1 0 0,0-1-1 0 0,-1 0 0 0 0,1 0 0 0 0,0 0 0 0 0,-1 1 1 0 0,1-1-1 0 0,0 0 0 0 0,0-1 0 0 0,-1-2-72 0 0,0 0 1 0 0,1 1-1 0 0,-1-1 0 0 0,1 0 1 0 0,0 0-1 0 0,0-4 0 0 0,2 0-271 0 0,0 0-1 0 0,0 0 1 0 0,1 0-1 0 0,0 0 1 0 0,0 1-1 0 0,1-1 1 0 0,7-11-1 0 0,14-15-3193 0 0,1 5-3713 0 0,-14 19 2516 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39.51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25 237 1168 0 0,'0'0'226'0'0,"0"0"-1"0"0,0 1 0 0 0,-1-1 1 0 0,1 1-1 0 0,0-1 0 0 0,-1 0 1 0 0,1 1-1 0 0,0-1 0 0 0,0 0 1 0 0,-1 0-1 0 0,1 1 1 0 0,-1-1-1 0 0,1 0 0 0 0,0 0 1 0 0,-1 1-1 0 0,1-1 0 0 0,-1 0 1 0 0,1 0-1 0 0,0 0 0 0 0,-1 0 1 0 0,1 0-1 0 0,-1 0 0 0 0,1 1 1 0 0,-1-1-1 0 0,1 0 1 0 0,-1 0-1 0 0,1 0 0 0 0,0-1 1 0 0,-1 1-1 0 0,0 0 0 0 0,1 0 10 0 0,-1 0-1 0 0,1 0 0 0 0,-1 0 0 0 0,1 0 0 0 0,-1 0 0 0 0,1 0 1 0 0,-1 0-1 0 0,1 0 0 0 0,0 0 0 0 0,-1 0 0 0 0,1 0 1 0 0,-1 0-1 0 0,1 0 0 0 0,-1 0 0 0 0,1 1 0 0 0,-1-1 0 0 0,1 0 1 0 0,0 0-1 0 0,-1 1 0 0 0,1-1 0 0 0,0 0 0 0 0,-1 0 1 0 0,1 1-1 0 0,0-1 0 0 0,-1 0 0 0 0,1 1 0 0 0,0-1 0 0 0,-1 0 1 0 0,1 1-1 0 0,0 0 0 0 0,2-1 177 0 0,1 0 0 0 0,0-1 0 0 0,-1 1 1 0 0,1-1-1 0 0,0 1 0 0 0,2-2 0 0 0,11-7-292 0 0,-1 1 0 0 0,0-2 0 0 0,-1 0 0 0 0,0-1 1 0 0,-1 0-1 0 0,0-1 0 0 0,-1-1 0 0 0,13-16 0 0 0,3-9-133 0 0,-21 27 6 0 0,1 0 0 0 0,0 0 0 0 0,1 0 0 0 0,0 1 0 0 0,1 1 0 0 0,12-10-1 0 0,-19 18-9 0 0,-1 0-1 0 0,1 0 0 0 0,-1 1 1 0 0,1-1-1 0 0,-1 1 0 0 0,1 0 0 0 0,0 0 1 0 0,-1 0-1 0 0,1 0 0 0 0,0 0 1 0 0,-1 0-1 0 0,1 1 0 0 0,3 0 1 0 0,13 2-430 0 0,-4-4-1209 0 0,24-4 1 0 0,-5 0-3596 0 0,-27 4 3707 0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0.0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65 1120 0 0,'-5'0'1828'0'0,"5"0"-1539"0"0,-1 0 0 0 0,0 0 0 0 0,0 0 1 0 0,0 0-1 0 0,0 0 0 0 0,1 0 0 0 0,-1 0 0 0 0,0 0 1 0 0,0 0-1 0 0,0 0 0 0 0,1-1 0 0 0,-1 1 1 0 0,-1-1-1 0 0,1 0-138 0 0,1 0 0 0 0,-1 1 0 0 0,1-1 0 0 0,0 0 1 0 0,-1 0-1 0 0,1 0 0 0 0,0 0 0 0 0,0 0 0 0 0,-1 0 0 0 0,1 1 1 0 0,0-1-1 0 0,0 0 0 0 0,0 0 0 0 0,0 0 0 0 0,1-1 0 0 0,-1-2 338 0 0,0 1 0 0 0,1-1 0 0 0,-1 1 0 0 0,1 0 0 0 0,0-1 0 0 0,0 1 0 0 0,0 0-1 0 0,3-5 1 0 0,-4 8-395 0 0,1-1-1 0 0,-1 0 1 0 0,0 0-1 0 0,1 1 1 0 0,-1-1 0 0 0,1 0-1 0 0,-1 1 1 0 0,1-1-1 0 0,-1 1 1 0 0,1-1-1 0 0,-1 0 1 0 0,1 1-1 0 0,-1-1 1 0 0,1 1-1 0 0,0 0 1 0 0,-1-1-1 0 0,1 1 1 0 0,0-1-1 0 0,0 1 1 0 0,-1 0 0 0 0,1 0-1 0 0,0-1 1 0 0,0 1-1 0 0,-1 0 1 0 0,1 0-1 0 0,0 0 1 0 0,0 0-1 0 0,0 0 1 0 0,-1 0-1 0 0,1 0 1 0 0,0 0-1 0 0,0 0 1 0 0,-1 0 0 0 0,1 0-1 0 0,0 1 1 0 0,0-1-1 0 0,-1 0 1 0 0,1 0-1 0 0,0 1 1 0 0,0-1-1 0 0,0 1 1 0 0,10 7 417 0 0,-10-6-474 0 0,1-1-1 0 0,-1 1 1 0 0,1-1-1 0 0,0 0 1 0 0,-1 0-1 0 0,1 0 1 0 0,0 0-1 0 0,0 0 0 0 0,0 0 1 0 0,0-1-1 0 0,0 1 1 0 0,3 0-1 0 0,25 4 332 0 0,39 10 0 0 0,-67-14-353 0 0,-1-1-1 0 0,0 0 1 0 0,0 1-1 0 0,0-1 1 0 0,1 1-1 0 0,-1 0 1 0 0,0-1-1 0 0,0 1 1 0 0,0 0-1 0 0,0 0 0 0 0,0 0 1 0 0,0-1-1 0 0,0 1 1 0 0,0 0-1 0 0,0 0 1 0 0,0 0-1 0 0,-1 1 1 0 0,1-1-1 0 0,0 0 0 0 0,0 2 1 0 0,0-1 1 0 0,-1 0 0 0 0,0 0 0 0 0,1 0 0 0 0,-1 0 1 0 0,0 0-1 0 0,0 0 0 0 0,0 0 0 0 0,0 0 0 0 0,-1 0 0 0 0,1 0 0 0 0,-1 0 0 0 0,0 2 1 0 0,-1 3 80 0 0,-1 0 0 0 0,-1 0 1 0 0,1 0-1 0 0,-1 0 1 0 0,-8 10-1 0 0,11-16-2 0 0,0 1 0 0 0,0 0 1 0 0,0-1-1 0 0,0 1 0 0 0,0 0 0 0 0,0 0 1 0 0,0 0-1 0 0,0 0 0 0 0,1-1 0 0 0,-2 5 0 0 0,2-6-57 0 0,0 1-1 0 0,0-1 0 0 0,0 0 0 0 0,1 1 1 0 0,-1-1-1 0 0,0 0 0 0 0,0 1 0 0 0,0-1 0 0 0,0 0 1 0 0,0 1-1 0 0,0-1 0 0 0,0 0 0 0 0,1 0 1 0 0,-1 1-1 0 0,0-1 0 0 0,0 0 0 0 0,0 1 1 0 0,1-1-1 0 0,-1 0 0 0 0,0 0 0 0 0,0 0 0 0 0,1 1 1 0 0,-1-1-1 0 0,1 0 0 0 0,0 1 4 0 0,0-1 1 0 0,0 0-1 0 0,0 0 0 0 0,0 1 1 0 0,0-1-1 0 0,0 0 0 0 0,0 0 1 0 0,0 0-1 0 0,0 0 0 0 0,0 0 1 0 0,2-1-1 0 0,37-6 753 0 0,-31 5-668 0 0,1-1-1 0 0,0 2 1 0 0,1 0 0 0 0,-1 0 0 0 0,20 1-1 0 0,-30 0-124 0 0,1 0-1 0 0,-1 0 0 0 0,1 0 0 0 0,-1 0 1 0 0,0 0-1 0 0,1 0 0 0 0,-1 0 0 0 0,1 0 1 0 0,-1 0-1 0 0,0 0 0 0 0,1 0 0 0 0,-1 0 1 0 0,1 0-1 0 0,-1 1 0 0 0,0-1 1 0 0,1 0-1 0 0,-1 0 0 0 0,0 0 0 0 0,1 1 1 0 0,-1-1-1 0 0,0 0 0 0 0,1 0 0 0 0,-1 1 1 0 0,0-1-1 0 0,1 0 0 0 0,-1 1 0 0 0,0-1 1 0 0,0 0-1 0 0,0 1 0 0 0,1-1 1 0 0,-1 0-1 0 0,0 1 0 0 0,0-1 0 0 0,0 1 1 0 0,0-1-1 0 0,0 0 0 0 0,1 1 0 0 0,-1-1 1 0 0,0 1-1 0 0,0-1 0 0 0,0 0 0 0 0,0 1 1 0 0,0-1-1 0 0,0 1 0 0 0,-1-1 1 0 0,1 1-1 0 0,0-1 0 0 0,0 0 0 0 0,0 1 1 0 0,0-1-1 0 0,0 0 0 0 0,-1 1 0 0 0,1-1 1 0 0,0 1-1 0 0,0-1 0 0 0,0 0 1 0 0,-1 1-1 0 0,1-1 0 0 0,-1 0 0 0 0,0 2-10 0 0,0 0 0 0 0,-1-1 1 0 0,1 1-1 0 0,-1-1 0 0 0,0 1 0 0 0,1-1 0 0 0,-1 0 0 0 0,0 0 0 0 0,0 0 0 0 0,-3 2 0 0 0,1-3-336 0 0,6-2-131 0 0,12-7-993 0 0,25-12-4364 0 0,-14 8-1049 0 0,-11 6 4314 0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0.76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55 67 2545 0 0,'-4'-5'6500'0'0,"-1"-2"-3715"0"0,4 2-1428 0 0,8 6 858 0 0,-6 0-1966 0 0,1 0 0 0 0,-1 1 0 0 0,0-1 0 0 0,1 0 0 0 0,-1 1 0 0 0,0-1 0 0 0,0 1 1 0 0,0-1-1 0 0,0 1 0 0 0,0 0 0 0 0,0-1 0 0 0,0 1 0 0 0,-1 0 0 0 0,1 0 0 0 0,-1-1 0 0 0,1 1 0 0 0,-1 0 0 0 0,1 3 0 0 0,1 39 1231 0 0,-2-38-1212 0 0,0 30 828 0 0,-8 56-1 0 0,6-79-990 0 0,0 1-1 0 0,-2-1 0 0 0,1 0 1 0 0,-2 0-1 0 0,0-1 0 0 0,0 1 1 0 0,-11 16-1 0 0,16-28-92 0 0,-1 0 1 0 0,0 0-1 0 0,0 0 1 0 0,0 0-1 0 0,0 0 1 0 0,0 0-1 0 0,0 0 1 0 0,0 0-1 0 0,0 0 1 0 0,0 0-1 0 0,0 0 0 0 0,-1-1 1 0 0,-1 2-1 0 0,2-2-11 0 0,1 0-1 0 0,0 0 1 0 0,0 0 0 0 0,0 0-1 0 0,-1 0 1 0 0,1 0-1 0 0,0 0 1 0 0,0 0 0 0 0,0 0-1 0 0,0 0 1 0 0,-1 0-1 0 0,1 0 1 0 0,0 0-1 0 0,0 0 1 0 0,0 0 0 0 0,-1 0-1 0 0,1 0 1 0 0,0 0-1 0 0,0 0 1 0 0,0 0-1 0 0,0-1 1 0 0,0 1 0 0 0,-1 0-1 0 0,1 0 1 0 0,0 0-1 0 0,0 0 1 0 0,0 0-1 0 0,0 0 1 0 0,0-1 0 0 0,0 1-1 0 0,-1 0 1 0 0,1 0-1 0 0,0 0 1 0 0,0-1-1 0 0,1-12-51 0 0,10-21-78 0 0,18-37 0 0 0,-14 34 143 0 0,10-18-42 0 0,43-75 0 0 0,-65 125 28 0 0,1 0 1 0 0,-1 0 0 0 0,1 0 0 0 0,0 1 0 0 0,0 0 0 0 0,0 0-1 0 0,1 0 1 0 0,8-6 0 0 0,-11 9 2 0 0,-1 0 0 0 0,0 1 0 0 0,1-1 0 0 0,-1 0 0 0 0,1 1 0 0 0,-1-1 0 0 0,0 1 0 0 0,1-1 0 0 0,-1 1 0 0 0,1 0 0 0 0,-1 0 0 0 0,1-1 0 0 0,0 1-1 0 0,-1 0 1 0 0,1 0 0 0 0,-1 1 0 0 0,1-1 0 0 0,-1 0 0 0 0,1 0 0 0 0,-1 1 0 0 0,1-1 0 0 0,-1 1 0 0 0,1-1 0 0 0,-1 1 0 0 0,0 0 0 0 0,1 0 0 0 0,-1-1 0 0 0,0 1 0 0 0,0 0 0 0 0,1 0 0 0 0,-1 0 0 0 0,0 0 0 0 0,0 1 0 0 0,0-1 0 0 0,0 0-1 0 0,0 0 1 0 0,-1 1 0 0 0,2 1 0 0 0,5 10 41 0 0,-1 0 0 0 0,-1 1 0 0 0,0-1 0 0 0,-1 1 0 0 0,3 15 0 0 0,2 10 30 0 0,-7-34-76 0 0,32 103 176 0 0,-26-86-244 0 0,1-1 0 0 0,22 37 0 0 0,-31-58 47 0 0,0 1 1 0 0,0-1-1 0 0,0 0 0 0 0,0 1 0 0 0,1-1 0 0 0,-1 1 0 0 0,0-1 0 0 0,0 0 0 0 0,1 1 0 0 0,-1-1 0 0 0,0 0 0 0 0,0 1 0 0 0,1-1 0 0 0,-1 0 0 0 0,0 1 1 0 0,1-1-1 0 0,-1 0 0 0 0,1 0 0 0 0,-1 0 0 0 0,0 1 0 0 0,1-1 0 0 0,-1 0 0 0 0,1 0 0 0 0,-1 0 0 0 0,0 0 0 0 0,1 0 0 0 0,0 0 0 0 0,-1 0-71 0 0,1 0 0 0 0,-1-1 0 0 0,0 1 0 0 0,1-1 0 0 0,-1 1-1 0 0,0-1 1 0 0,0 1 0 0 0,1-1 0 0 0,-1 1 0 0 0,0-1-1 0 0,0 1 1 0 0,0-1 0 0 0,1 1 0 0 0,-1-1 0 0 0,0 1-1 0 0,0-1 1 0 0,0 0 0 0 0,-1-27-5706 0 0,-10-1-3533 0 0,6 20 6935 0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0.92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 87 2513 0 0,'-5'1'9416'0'0,"8"0"-7532"0"0,11 0-2218 0 0,29-7 1150 0 0,42-6-281 0 0,66-30-709 0 0,-87 21-5513 0 0,-48 16 2758 0 0,-3 1 946 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1.3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82 72 2929 0 0,'-43'-3'10168'0'0,"5"1"-7228"0"0,38 2-2933 0 0,0 0 0 0 0,0 0 1 0 0,1 0-1 0 0,-1 0 0 0 0,0-1 0 0 0,0 1 1 0 0,0 0-1 0 0,0 0 0 0 0,0 0 0 0 0,0 0 1 0 0,0 0-1 0 0,0 0 0 0 0,1 0 0 0 0,-1-1 1 0 0,0 1-1 0 0,0 0 0 0 0,0 0 0 0 0,0 0 1 0 0,0 0-1 0 0,0 0 0 0 0,0 0 0 0 0,0-1 1 0 0,0 1-1 0 0,0 0 0 0 0,0 0 0 0 0,0 0 1 0 0,0 0-1 0 0,0 0 0 0 0,0-1 0 0 0,0 1 1 0 0,0 0-1 0 0,0 0 0 0 0,0 0 0 0 0,0 0 1 0 0,0 0-1 0 0,0-1 0 0 0,-1 1 0 0 0,1 0 1 0 0,0 0-1 0 0,0 0 0 0 0,0 0 0 0 0,0 0 1 0 0,0 0-1 0 0,0 0 0 0 0,0-1 1 0 0,0 1-1 0 0,0 0 0 0 0,-1 0 0 0 0,1 0 1 0 0,0 0-1 0 0,0 0 0 0 0,0 0 0 0 0,0 0 1 0 0,0 0-1 0 0,0 0 0 0 0,-1 0 0 0 0,1 0 1 0 0,14-7 351 0 0,-11 6-355 0 0,5-3 127 0 0,0 1 0 0 0,1 0 0 0 0,17-3 0 0 0,11-3 493 0 0,-14 1-92 0 0,40-7 1 0 0,-53 13-394 0 0,0 0 0 0 0,0 1 0 0 0,1 1 0 0 0,-1 0 0 0 0,1 1 0 0 0,15 2 0 0 0,-24-3-118 0 0,0 0 0 0 0,0 1 1 0 0,-1-1-1 0 0,1 1 0 0 0,0-1 0 0 0,0 1 0 0 0,0 0 1 0 0,-1-1-1 0 0,1 1 0 0 0,0 0 0 0 0,-1 0 1 0 0,1 0-1 0 0,-1 1 0 0 0,1-1 0 0 0,-1 0 0 0 0,0 0 1 0 0,1 1-1 0 0,-1-1 0 0 0,0 1 0 0 0,0-1 0 0 0,0 1 1 0 0,0 0-1 0 0,0-1 0 0 0,0 1 0 0 0,-1 0 1 0 0,1 0-1 0 0,-1-1 0 0 0,1 1 0 0 0,-1 0 0 0 0,1 0 1 0 0,-1 0-1 0 0,0 0 0 0 0,0 0 0 0 0,0 0 1 0 0,0-1-1 0 0,0 1 0 0 0,-1 0 0 0 0,1 2 0 0 0,-2 4 69 0 0,0-1-1 0 0,-1 1 1 0 0,0-1-1 0 0,0 0 1 0 0,0 0-1 0 0,-1 0 0 0 0,0-1 1 0 0,-5 7-1 0 0,3-4 61 0 0,-5 4 98 0 0,1 1 1 0 0,1 1-1 0 0,0-1 1 0 0,-8 21 0 0 0,16-33-244 0 0,1-1 0 0 0,-1 1 0 0 0,1-1 1 0 0,-1 1-1 0 0,1 0 0 0 0,0-1 0 0 0,0 1 1 0 0,-1 0-1 0 0,1-1 0 0 0,0 1 1 0 0,0 0-1 0 0,1-1 0 0 0,-1 1 0 0 0,0-1 1 0 0,0 1-1 0 0,1 0 0 0 0,-1-1 0 0 0,1 1 1 0 0,0-1-1 0 0,1 3 0 0 0,-1-2-7 0 0,1 0-1 0 0,-1 0 1 0 0,1-1-1 0 0,0 1 0 0 0,0-1 1 0 0,0 1-1 0 0,0-1 1 0 0,0 0-1 0 0,0 0 1 0 0,0 0-1 0 0,0 0 1 0 0,5 2-1 0 0,3-1-66 0 0,0 0-1 0 0,1 0 1 0 0,-1-1 0 0 0,1 0-1 0 0,14-1 1 0 0,0-2-727 0 0,0-1 0 0 0,44-10 0 0 0,9-8-4011 0 0,-25 7-1120 0 0,-22 6 3349 0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6.96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80 74 512 0 0,'-80'-3'18382'0'0,"98"3"-14857"0"0,4-1-3537 0 0,34-5 0 0 0,59-27-53 0 0,-52 14-203 0 0,-56 17 22 0 0,28-7-107 0 0,-33 9-33 0 0,0 0-1 0 0,0 0 1 0 0,0-1-1 0 0,0 1 1 0 0,0 1-1 0 0,0-1 1 0 0,0 0 0 0 0,2 1-1 0 0,-1 2-1519 0 0,-3 1-226 0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7.7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260 184 512 0 0,'0'-1'279'0'0,"-1"0"0"0"0,1 0-1 0 0,-1 1 1 0 0,1-1 0 0 0,0 0-1 0 0,-1 0 1 0 0,1 0 0 0 0,0 1-1 0 0,0-1 1 0 0,0 0 0 0 0,-1 0 0 0 0,1 0-1 0 0,0 0 1 0 0,0 0 0 0 0,0 1-1 0 0,1-1 1 0 0,-1 0 0 0 0,0 0 0 0 0,0 0-1 0 0,0 0 1 0 0,1 1 0 0 0,-1-1-1 0 0,1-1 1 0 0,9-19 3299 0 0,-9 20-3203 0 0,1-2-14 0 0,-1 1 0 0 0,0-1 0 0 0,1 0 0 0 0,-1 0 0 0 0,0 0 0 0 0,-1 0 0 0 0,1 0 0 0 0,0 0 0 0 0,-1 0 0 0 0,1 0 0 0 0,-1 0 0 0 0,0-1 0 0 0,0 1 0 0 0,-1-6 0 0 0,0 5-171 0 0,-1 0-1 0 0,1 0 0 0 0,0 0 0 0 0,-1 0 1 0 0,0 0-1 0 0,0 1 0 0 0,0-1 0 0 0,0 0 1 0 0,-1 1-1 0 0,-3-5 0 0 0,3 4-119 0 0,-1 1 0 0 0,0-1 0 0 0,0 0 0 0 0,0 1 0 0 0,-1 0 0 0 0,1 0 0 0 0,-1 0 0 0 0,0 0 0 0 0,0 1 0 0 0,0 0 0 0 0,0 0 0 0 0,0 0 0 0 0,0 1 0 0 0,0 0 0 0 0,-1 0 0 0 0,1 0 0 0 0,-9 0 0 0 0,7 2 30 0 0,0 0 0 0 0,0 0 0 0 0,0 1 0 0 0,0-1 0 0 0,0 2 0 0 0,1-1 0 0 0,-1 1 0 0 0,1 0-1 0 0,-1 0 1 0 0,1 1 0 0 0,0 0 0 0 0,1 0 0 0 0,-1 0 0 0 0,1 1 0 0 0,-1 0 0 0 0,1 0 0 0 0,1 0 0 0 0,-1 1 0 0 0,1-1 0 0 0,-6 11 0 0 0,5-8-53 0 0,1 1 0 0 0,0-1-1 0 0,0 1 1 0 0,0 0 0 0 0,1 1 0 0 0,1-1 0 0 0,0 0 0 0 0,0 1 0 0 0,1-1 0 0 0,0 1-1 0 0,0 0 1 0 0,1-1 0 0 0,0 1 0 0 0,3 15 0 0 0,-1-18-50 0 0,0-1 0 0 0,0 0 0 0 0,0 0 0 0 0,0 0 0 0 0,1 0 0 0 0,0 0 0 0 0,1 0 0 0 0,-1-1 0 0 0,1 1 0 0 0,0-1-1 0 0,0 0 1 0 0,1-1 0 0 0,0 1 0 0 0,-1-1 0 0 0,1 1 0 0 0,1-2 0 0 0,-1 1 0 0 0,1 0 0 0 0,-1-1 0 0 0,1 0 0 0 0,0 0 0 0 0,0-1 0 0 0,7 2 0 0 0,2 1-54 0 0,1-2 1 0 0,0 0-1 0 0,0 0 1 0 0,0-2-1 0 0,0 0 1 0 0,0 0-1 0 0,0-2 1 0 0,21-2-1 0 0,-1-3-467 0 0,1-1 1 0 0,61-21-1 0 0,-73 18-956 0 0,32-17 1 0 0,-41 18-1051 0 0,0 0 0 0 0,24-21 0 0 0,-26 18 697 0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8.1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26 13 504 0 0,'0'-1'148'0'0,"0"1"0"0"0,0-1 0 0 0,0 1-1 0 0,0-1 1 0 0,0 1 0 0 0,0-1 0 0 0,0 1 0 0 0,-1 0-1 0 0,1-1 1 0 0,0 1 0 0 0,0-1 0 0 0,0 1 0 0 0,-1-1-1 0 0,1 1 1 0 0,0 0 0 0 0,0-1 0 0 0,-1 1 0 0 0,1 0-1 0 0,0-1 1 0 0,-1 1 0 0 0,1 0 0 0 0,-1 0 0 0 0,1-1 0 0 0,0 1-1 0 0,-1 0 1 0 0,1 0 0 0 0,-1 0 0 0 0,1-1 0 0 0,-1 1-1 0 0,0 0 1 0 0,-13-1 6429 0 0,11 1-4529 0 0,5 0-1677 0 0,0 0 0 0 0,0 0-1 0 0,0 0 1 0 0,0 0 0 0 0,0 0 0 0 0,0 1 0 0 0,0-1-1 0 0,0 0 1 0 0,-1 1 0 0 0,1 0 0 0 0,0-1 0 0 0,0 1-1 0 0,-1 0 1 0 0,4 2 0 0 0,-4-2-282 0 0,-1 0 0 0 0,1 0 0 0 0,-1 0 0 0 0,1 0 0 0 0,-1 0 1 0 0,1 0-1 0 0,-1 0 0 0 0,0 0 0 0 0,1 0 0 0 0,-1 0 0 0 0,0 0 0 0 0,0 1 0 0 0,0-1 1 0 0,0 0-1 0 0,0 0 0 0 0,0 0 0 0 0,0 0 0 0 0,0 0 0 0 0,0 0 0 0 0,-1 1 0 0 0,1-1 0 0 0,0 0 1 0 0,-1 0-1 0 0,1 0 0 0 0,-2 2 0 0 0,-3 8 85 0 0,1 1 1 0 0,0 0 0 0 0,0 0-1 0 0,1 1 1 0 0,-2 22-1 0 0,5-31-132 0 0,0 1 0 0 0,0-1-1 0 0,1 1 1 0 0,-1-1 0 0 0,1 0 0 0 0,0 1 0 0 0,0-1-1 0 0,1 0 1 0 0,-1 0 0 0 0,1 0 0 0 0,0 0-1 0 0,0 0 1 0 0,0 0 0 0 0,1 0 0 0 0,-1-1-1 0 0,1 1 1 0 0,0-1 0 0 0,0 0 0 0 0,0 0 0 0 0,5 4-1 0 0,-1-2-117 0 0,0 1-1 0 0,1-2 1 0 0,0 1-1 0 0,0-1 1 0 0,0 0-1 0 0,0 0 1 0 0,1-1-1 0 0,0-1 1 0 0,-1 1-1 0 0,1-1 1 0 0,0-1-1 0 0,0 0 1 0 0,0 0-1 0 0,0 0 1 0 0,1-1-1 0 0,-1-1 1 0 0,0 0 0 0 0,0 0-1 0 0,0 0 1 0 0,-1-1-1 0 0,1-1 1 0 0,0 1-1 0 0,-1-1 1 0 0,1-1-1 0 0,-1 0 1 0 0,0 0-1 0 0,13-9 1 0 0,-6 3-730 0 0,-2 2-595 0 0,-1-1-1 0 0,0 0 1 0 0,12-13 0 0 0,-12 9-734 0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8.3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90 4 4049 0 0,'-16'-1'2518'0'0,"-27"-1"6339"0"0,39 2-8377 0 0,1 1 0 0 0,-1-1 1 0 0,1 1-1 0 0,-1 0 0 0 0,-5 2 0 0 0,9-3-482 0 0,0 0 0 0 0,0 0 0 0 0,0 0 1 0 0,-1 0-1 0 0,1 0 0 0 0,0 0 0 0 0,0 0 0 0 0,0 0 0 0 0,0 0 0 0 0,-1 0 0 0 0,1 1 0 0 0,0-1 0 0 0,0 0 0 0 0,0 0 0 0 0,0 0 1 0 0,0 0-1 0 0,0 0 0 0 0,-1 0 0 0 0,1 1 0 0 0,0-1 0 0 0,0 0 0 0 0,0 0 0 0 0,0 0 0 0 0,0 0 0 0 0,0 1 0 0 0,0-1 0 0 0,0 0 1 0 0,0 0-1 0 0,0 0 0 0 0,0 0 0 0 0,0 1 0 0 0,0-1 0 0 0,0 0 0 0 0,0 0 0 0 0,0 0 0 0 0,0 0 0 0 0,0 1 0 0 0,0-1 0 0 0,0 0 1 0 0,0 0-1 0 0,0 0 0 0 0,0 0 0 0 0,0 1 0 0 0,8 6-200 0 0,13 3-253 0 0,-14-8 36 0 0,0 0 1 0 0,0 0 0 0 0,1-1-1 0 0,-1 0 1 0 0,0 0 0 0 0,13-1-1 0 0,21-3-4401 0 0,-20 2 1686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4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17 2328 0 0,'-5'-7'5940'0'0,"6"4"-2083"0"0,12 2-1174 0 0,-6 1-3167 0 0,172 10 1407 0 0,-18-16-1147 0 0,-3 0-201 0 0,-125 5 282 0 0,-24 0-284 0 0,0 0 1 0 0,-1 1 0 0 0,1 0-1 0 0,0 1 1 0 0,0-1 0 0 0,13 5-1 0 0,-20-5 144 0 0,-1 1 0 0 0,0-1 1 0 0,0 1-1 0 0,1-1 0 0 0,-1 1 0 0 0,0 0 0 0 0,0 0 0 0 0,0 0 0 0 0,0 0 0 0 0,0 0 0 0 0,0 0 0 0 0,0 0 0 0 0,0 0 0 0 0,0 0 0 0 0,0 2 0 0 0,3 7-1283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6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31 271 512 0 0,'-10'2'1286'0'0,"8"-2"-583"0"0,1 0 0 0 0,0 0 0 0 0,-1-1 0 0 0,1 1-1 0 0,0 0 1 0 0,0-1 0 0 0,-1 1 0 0 0,1 0 0 0 0,0-1 0 0 0,0 1 0 0 0,0-1 0 0 0,-1 0 0 0 0,1 1-1 0 0,-1-3 1 0 0,30 18 3292 0 0,4 1-4477 0 0,-4 2 477 0 0,-14-9 172 0 0,-1 0 1 0 0,29 12-1 0 0,-22-13 116 0 0,1-2-1 0 0,0-1 0 0 0,0 0 0 0 0,0-1 0 0 0,0-2 0 0 0,1 0 0 0 0,-1-1 1 0 0,24-2-1 0 0,-18-2-308 0 0,0 0 0 0 0,-1-2 0 0 0,0 0 1 0 0,0-2-1 0 0,0-1 0 0 0,26-13 1 0 0,-47 19 29 0 0,-1 0 0 0 0,0 0 0 0 0,0 0 0 0 0,0-1 1 0 0,0 0-1 0 0,-1 1 0 0 0,1-1 0 0 0,-1-1 0 0 0,1 1 1 0 0,4-6-1 0 0,-7 6 2 0 0,0 1 0 0 0,0 0 0 0 0,0 0 0 0 0,0 0 0 0 0,0-1 0 0 0,0 1 0 0 0,0 0 0 0 0,-1-1-1 0 0,1 1 1 0 0,-1-1 0 0 0,0 1 0 0 0,0-1 0 0 0,0 1 0 0 0,0 0 0 0 0,0-1 0 0 0,0 1 0 0 0,-1-1 0 0 0,1 1 0 0 0,-1-1 0 0 0,0 1 0 0 0,-1-4 0 0 0,-4-6 10 0 0,0 0-1 0 0,-1 1 1 0 0,0 0 0 0 0,-1 1-1 0 0,0-1 1 0 0,-13-12 0 0 0,-63-52 52 0 0,78 70-46 0 0,-4-4 26 0 0,-1 0-1 0 0,0 1 1 0 0,-1 1-1 0 0,0-1 1 0 0,0 2 0 0 0,-1 0-1 0 0,-19-7 1 0 0,27 12-4 0 0,0 0 0 0 0,0 0 0 0 0,-1 0 0 0 0,1 0 0 0 0,0 1 0 0 0,-1-1 0 0 0,1 2 0 0 0,-1-1 0 0 0,1 0 0 0 0,0 1 0 0 0,-1 0 0 0 0,1 1 0 0 0,0-1 0 0 0,0 1 0 0 0,0 0 0 0 0,0 0 0 0 0,0 0 1 0 0,0 1-1 0 0,0-1 0 0 0,1 1 0 0 0,0 1 0 0 0,-6 4 0 0 0,2 0-12 0 0,1 0 0 0 0,0 0 0 0 0,1 1 0 0 0,-1 0 0 0 0,2 1 0 0 0,-1-1 0 0 0,2 1 0 0 0,-1 0 0 0 0,1 0 0 0 0,-4 15 0 0 0,0 9 253 0 0,-9 67 1 0 0,15-68-48 0 0,1 0 0 0 0,1 0 1 0 0,2 0-1 0 0,1-1 1 0 0,2 1-1 0 0,1-1 1 0 0,1 0-1 0 0,13 33 0 0 0,-1-10-14 0 0,-5-14-44 0 0,-1 0-1 0 0,-1 1 1 0 0,7 59 0 0 0,-18-89-135 0 0,0-5-20 0 0,0-1 0 0 0,-1 0 1 0 0,1 0-1 0 0,-1 0 0 0 0,-1 0 1 0 0,1 1-1 0 0,-1-1 0 0 0,-2 7 0 0 0,3-12-22 0 0,0-1-1 0 0,0 0 1 0 0,0 1-1 0 0,0-1 0 0 0,0 1 1 0 0,0-1-1 0 0,0 0 1 0 0,0 1-1 0 0,0-1 1 0 0,-1 0-1 0 0,1 1 0 0 0,0-1 1 0 0,0 0-1 0 0,-1 1 1 0 0,1-1-1 0 0,0 0 1 0 0,0 1-1 0 0,-1-1 0 0 0,1 0 1 0 0,0 0-1 0 0,-1 1 1 0 0,1-1-1 0 0,0 0 1 0 0,-1 0-1 0 0,1 1 0 0 0,0-1 1 0 0,-1 0-1 0 0,1 0 1 0 0,0 0-1 0 0,-1 0 1 0 0,1 0-1 0 0,-1 0 0 0 0,1 0 1 0 0,0 0-1 0 0,-1 0 1 0 0,1 0-1 0 0,-1 0 0 0 0,1 0 1 0 0,-1 0-1 0 0,1 0 1 0 0,0 0-1 0 0,-1 0 1 0 0,1 0-1 0 0,0 0 0 0 0,-1 0 1 0 0,1-1-1 0 0,-1 1 1 0 0,1 0-1 0 0,0 0 1 0 0,-1-1-1 0 0,1 1 0 0 0,0 0 1 0 0,0 0-1 0 0,-1-1 1 0 0,1 1-1 0 0,0 0 1 0 0,-1-1-1 0 0,1 1 0 0 0,0-1 1 0 0,-1-1-7 0 0,-1 1 0 0 0,1-1 0 0 0,0 0 1 0 0,0 0-1 0 0,1 0 0 0 0,-1 1 0 0 0,0-1 1 0 0,1 0-1 0 0,-1 0 0 0 0,0-4 0 0 0,2-11-43 0 0,0 1 0 0 0,1-1 0 0 0,1 1 0 0 0,9-30 0 0 0,-2 16-32 0 0,23-45 0 0 0,-28 66 58 0 0,0 1-1 0 0,0 0 1 0 0,0 0-1 0 0,1 1 1 0 0,0-1 0 0 0,0 1-1 0 0,1 1 1 0 0,0-1 0 0 0,8-5-1 0 0,-13 10 24 0 0,1 0-1 0 0,-1 1 1 0 0,0-1-1 0 0,1 1 1 0 0,0 0-1 0 0,-1 0 1 0 0,1 0-1 0 0,-1 0 1 0 0,1 0 0 0 0,0 1-1 0 0,0-1 1 0 0,0 1-1 0 0,-1-1 1 0 0,1 1-1 0 0,0 0 1 0 0,0 0-1 0 0,0 0 1 0 0,0 1-1 0 0,-1-1 1 0 0,1 1-1 0 0,0 0 1 0 0,0-1 0 0 0,-1 1-1 0 0,1 0 1 0 0,-1 1-1 0 0,1-1 1 0 0,-1 0-1 0 0,1 1 1 0 0,-1-1-1 0 0,0 1 1 0 0,1 0-1 0 0,-1 0 1 0 0,3 4 0 0 0,4 4 19 0 0,-1 0 0 0 0,0 1 0 0 0,-1 0 0 0 0,9 18 0 0 0,19 51 82 0 0,-24-51-102 0 0,-4-13 19 0 0,0 0 1 0 0,1 0-1 0 0,1-1 0 0 0,0 0 1 0 0,21 25-1 0 0,-26-35-80 0 0,1 0 0 0 0,-1-1 0 0 0,1 0 1 0 0,1 0-1 0 0,-1 0 0 0 0,0 0 0 0 0,1-1 0 0 0,0 0 0 0 0,0 0 0 0 0,0-1 0 0 0,0 1 0 0 0,0-1 0 0 0,0-1 0 0 0,1 1 0 0 0,-1-1 0 0 0,0 0 1 0 0,1 0-1 0 0,12-1 0 0 0,-14 0-331 0 0,0-1 1 0 0,0 0-1 0 0,1 0 1 0 0,-1 0-1 0 0,5-3 1 0 0,23-12-5556 0 0,-15 4 1785 0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8.71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83 1696 0 0,'-10'18'8754'0'0,"2"-3"-5354"0"0,6-12-3197 0 0,1 1 1 0 0,0-1-1 0 0,-1 0 0 0 0,1 0 0 0 0,1 1 1 0 0,-1-1-1 0 0,0 0 0 0 0,1 1 1 0 0,0-1-1 0 0,0 6 0 0 0,1 4 175 0 0,1 0 1 0 0,1 0-1 0 0,0 0 0 0 0,1 0 1 0 0,0 0-1 0 0,1-1 0 0 0,0 1 1 0 0,1-1-1 0 0,1-1 0 0 0,0 1 1 0 0,0-1-1 0 0,1 0 0 0 0,1-1 1 0 0,-1 0-1 0 0,18 15 0 0 0,-24-24-330 0 0,0 1-25 0 0,0 0-1 0 0,0 0 1 0 0,0-1 0 0 0,0 0 0 0 0,0 1-1 0 0,0-1 1 0 0,5 2 0 0 0,-21-15 201 0 0,-10-6-131 0 0,2-2 0 0 0,-28-29 0 0 0,47 46-92 0 0,1-1 0 0 0,-1 0 0 0 0,0 0 1 0 0,1 1-1 0 0,0-2 0 0 0,0 1 0 0 0,0 0 0 0 0,0 0 1 0 0,1-1-1 0 0,-1 1 0 0 0,1 0 0 0 0,0-1 1 0 0,1 0-1 0 0,-1 1 0 0 0,1-1 0 0 0,0 1 1 0 0,0-1-1 0 0,0 0 0 0 0,1 1 0 0 0,-1-1 1 0 0,1 1-1 0 0,0-1 0 0 0,2-4 0 0 0,0 1-15 0 0,1 1-1 0 0,-1 1 0 0 0,1-1 0 0 0,0 0 1 0 0,0 1-1 0 0,1 0 0 0 0,0 0 1 0 0,0 0-1 0 0,1 1 0 0 0,-1-1 1 0 0,1 1-1 0 0,0 1 0 0 0,8-6 1 0 0,7-1-189 0 0,-1 0 0 0 0,2 1 0 0 0,0 1 1 0 0,0 1-1 0 0,39-8 0 0 0,31 2-2354 0 0,-3 12-3614 0 0,-52 6 934 0 0,-20-1 3316 0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49.9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226 199 512 0 0,'1'5'5248'0'0,"-1"-5"-5181"0"0,9-3 335 0 0,-6 3-288 0 0,-1-1-1 0 0,1 1 0 0 0,-1-1 1 0 0,1 0-1 0 0,-1 0 1 0 0,0 0-1 0 0,1 0 0 0 0,-1 0 1 0 0,0 0-1 0 0,0 0 1 0 0,1-1-1 0 0,-1 1 0 0 0,0-1 1 0 0,-1 0-1 0 0,1 0 1 0 0,0 1-1 0 0,0-1 0 0 0,-1 0 1 0 0,1 0-1 0 0,1-3 0 0 0,-2 3 83 0 0,-1 0 0 0 0,1 0 0 0 0,0 0 0 0 0,-1 0-1 0 0,1 0 1 0 0,-1 0 0 0 0,0 0 0 0 0,0 0-1 0 0,1 0 1 0 0,-1 0 0 0 0,-1 0 0 0 0,1 0-1 0 0,0 0 1 0 0,0 0 0 0 0,-1 0 0 0 0,1 0 0 0 0,-1 0-1 0 0,0 0 1 0 0,1 0 0 0 0,-1 0 0 0 0,0 1-1 0 0,0-1 1 0 0,0 0 0 0 0,0 1 0 0 0,-1-1 0 0 0,0-1-1 0 0,-3-2 260 0 0,1 0 0 0 0,-1 0-1 0 0,0 1 1 0 0,0-1 0 0 0,0 1-1 0 0,-1 1 1 0 0,1-1 0 0 0,-1 1-1 0 0,-11-5 1 0 0,14 7-277 0 0,-2 0 1 0 0,1 0-1 0 0,0 0 0 0 0,0 0 0 0 0,0 1 1 0 0,0-1-1 0 0,0 1 0 0 0,-1 0 1 0 0,1 1-1 0 0,0-1 0 0 0,0 1 0 0 0,0 0 1 0 0,0 0-1 0 0,0 0 0 0 0,0 0 1 0 0,-6 3-1 0 0,0 1-31 0 0,0 0 1 0 0,1 0-1 0 0,0 1 0 0 0,0 1 1 0 0,0 0-1 0 0,1 0 0 0 0,-1 0 1 0 0,2 1-1 0 0,-1 0 0 0 0,-5 9 1 0 0,8-10-106 0 0,1 0 0 0 0,0 0 0 0 0,0 0 0 0 0,1 1 0 0 0,0-1 0 0 0,1 1 0 0 0,-1 0 0 0 0,1-1 0 0 0,1 1 0 0 0,-1 0 0 0 0,2 0 0 0 0,-1 1 0 0 0,1-1 0 0 0,1 10 0 0 0,-1-13-39 0 0,1-1 0 0 0,0 1 0 0 0,0-1 0 0 0,0 0 0 0 0,0 1 0 0 0,1-1 0 0 0,-1 0 0 0 0,1 0-1 0 0,1 0 1 0 0,-1 0 0 0 0,0 0 0 0 0,1-1 0 0 0,5 7 0 0 0,-3-5-3 0 0,0-1-1 0 0,0 0 0 0 0,1 0 1 0 0,-1 0-1 0 0,1-1 1 0 0,0 1-1 0 0,0-1 1 0 0,10 3-1 0 0,0-2-31 0 0,-1 0 0 0 0,1 0 0 0 0,1-2 0 0 0,-1 0 0 0 0,0-1 0 0 0,31-2 0 0 0,-35 0 20 0 0,-1 0 0 0 0,1-1-1 0 0,-1-1 1 0 0,0 0 0 0 0,0-1 0 0 0,0 0 0 0 0,0 0-1 0 0,-1-1 1 0 0,1 0 0 0 0,-1-1 0 0 0,16-13-1 0 0,-20 14 8 0 0,0 0-1 0 0,0 0 1 0 0,0-1-1 0 0,-1 0 0 0 0,0 0 1 0 0,0-1-1 0 0,-1 1 0 0 0,1-1 1 0 0,-1 0-1 0 0,-1 0 0 0 0,0-1 1 0 0,0 1-1 0 0,0-1 1 0 0,-1 0-1 0 0,0 1 0 0 0,0-1 1 0 0,1-13-1 0 0,-2 6 42 0 0,-1 0 0 0 0,-1 0-1 0 0,0 0 1 0 0,-1 0 0 0 0,-7-28 0 0 0,7 43 47 0 0,1 6-66 0 0,0 8-9 0 0,2 16 57 0 0,3-1 0 0 0,12 57-1 0 0,6-9-104 0 0,-19-69 42 0 0,0-1 0 0 0,0 1 0 0 0,1-1 1 0 0,0 0-1 0 0,0 0 0 0 0,1-1 0 0 0,10 12 1 0 0,-14-17-7 0 0,1 1-1 0 0,-1-1 1 0 0,1 0 0 0 0,0 0 0 0 0,-1 0 0 0 0,1 0 0 0 0,0 0 0 0 0,0 0-1 0 0,0 0 1 0 0,-1-1 0 0 0,1 1 0 0 0,0-1 0 0 0,0 1 0 0 0,0-1 0 0 0,0 0-1 0 0,0 0 1 0 0,0 0 0 0 0,0 0 0 0 0,0 0 0 0 0,0 0 0 0 0,0 0 0 0 0,0-1-1 0 0,0 1 1 0 0,0-1 0 0 0,0 1 0 0 0,0-1 0 0 0,0 0 0 0 0,-1 0 0 0 0,1 0-1 0 0,0 0 1 0 0,0 0 0 0 0,2-2 0 0 0,5-4-46 0 0,0-1 0 0 0,0 0 1 0 0,-1 0-1 0 0,10-12 0 0 0,-14 15 18 0 0,4-5 13 0 0,0 0-1 0 0,-1-1 0 0 0,0 0 1 0 0,-1 0-1 0 0,0-1 0 0 0,-1 0 1 0 0,0 0-1 0 0,-1 0 0 0 0,-1 0 1 0 0,1-1-1 0 0,1-22 0 0 0,-1 7 38 0 0,-3 14 4 0 0,1 1-1 0 0,0 0 1 0 0,1 0-1 0 0,0 0 1 0 0,7-17-1 0 0,-10 56 223 0 0,-2 0-172 0 0,1 0 0 0 0,1 0 0 0 0,1 0 0 0 0,7 38 1 0 0,-6-55-65 0 0,0-1 0 0 0,1 1 0 0 0,0-1 0 0 0,1 1 0 0 0,0-1 0 0 0,0 0 0 0 0,6 8 0 0 0,-6-11-8 0 0,0 0-1 0 0,0 0 0 0 0,1 0 0 0 0,-1-1 0 0 0,1 1 0 0 0,1-1 0 0 0,-1 0 1 0 0,0-1-1 0 0,1 1 0 0 0,11 4 0 0 0,-11-6-8 0 0,-1 0 0 0 0,1-1 0 0 0,-1 1 0 0 0,1-1 0 0 0,-1 0 0 0 0,1-1 0 0 0,0 1 0 0 0,-1-1 0 0 0,1 0 0 0 0,0-1-1 0 0,0 1 1 0 0,-1-1 0 0 0,1 0 0 0 0,-1-1 0 0 0,1 1 0 0 0,-1-1 0 0 0,0 0 0 0 0,1-1 0 0 0,-1 1 0 0 0,0-1 0 0 0,0 0 0 0 0,5-4 0 0 0,-4 2 2 0 0,-1 1 0 0 0,0-1 1 0 0,0 0-1 0 0,0 0 1 0 0,-1 0-1 0 0,0-1 0 0 0,0 1 1 0 0,0-1-1 0 0,0 0 0 0 0,-1-1 1 0 0,0 1-1 0 0,-1 0 0 0 0,1-1 1 0 0,-1 1-1 0 0,0-1 0 0 0,-1 0 1 0 0,2-13-1 0 0,-3-5-12 0 0,-7-49-1 0 0,4 53 31 0 0,1 1 0 0 0,1-1-1 0 0,2-34 1 0 0,5 32-17 0 0,0 15 74 0 0,-5 8-63 0 0,-1 0 0 0 0,0 0 0 0 0,1 0 0 0 0,-1 0 0 0 0,0 0 0 0 0,1 0 1 0 0,-1 0-1 0 0,0 0 0 0 0,1 0 0 0 0,-1 0 0 0 0,0 1 0 0 0,0-1 0 0 0,1 0 0 0 0,-1 0 0 0 0,0 0 0 0 0,1 0 0 0 0,-1 0 0 0 0,0 1 0 0 0,0-1 0 0 0,1 0 0 0 0,-1 0 0 0 0,0 1 0 0 0,0-1 0 0 0,1 0 0 0 0,-1 0 1 0 0,0 1-1 0 0,0-1 0 0 0,0 0 0 0 0,0 0 0 0 0,1 1 0 0 0,1 5 37 0 0,1 0 0 0 0,-1 0 0 0 0,0 1 0 0 0,0-1 0 0 0,-1 1 0 0 0,0-1 0 0 0,0 7 0 0 0,2 5 59 0 0,3 20 26 0 0,-3-14-55 0 0,2-1-1 0 0,0 0 1 0 0,14 38-1 0 0,-17-55-82 0 0,0-1 1 0 0,1 0-1 0 0,0 1 0 0 0,0-1 1 0 0,0 0-1 0 0,0-1 1 0 0,1 1-1 0 0,0-1 0 0 0,0 1 1 0 0,0-1-1 0 0,0 0 0 0 0,1-1 1 0 0,0 1-1 0 0,0-1 0 0 0,0 0 1 0 0,0 0-1 0 0,0 0 0 0 0,0-1 1 0 0,1 0-1 0 0,6 2 1 0 0,-7-3-88 0 0,0 0 1 0 0,0 0 0 0 0,0-1-1 0 0,0 0 1 0 0,0 0 0 0 0,0 0 0 0 0,0-1-1 0 0,0 0 1 0 0,0 0 0 0 0,0 0-1 0 0,0 0 1 0 0,0-1 0 0 0,0 0 0 0 0,8-4-1 0 0,-4 1-1133 0 0,-1-1 0 0 0,0 0 0 0 0,0 0 0 0 0,0 0 0 0 0,-1-1 0 0 0,12-13 0 0 0,-9 7-2165 0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50.13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84 0 3865 0 0,'-30'10'11484'0'0,"26"-9"-11245"0"0,1 0-1 0 0,-1 0 0 0 0,0 1 1 0 0,0-1-1 0 0,0 1 0 0 0,1-1 1 0 0,-1 1-1 0 0,1 0 0 0 0,-1 1 1 0 0,1-1-1 0 0,-5 5 0 0 0,8-7-218 0 0,-1 1 0 0 0,1 0 0 0 0,-1-1 0 0 0,1 1 0 0 0,-1 0 0 0 0,1 0 0 0 0,-1 0 0 0 0,1-1 0 0 0,0 1 0 0 0,-1 0 0 0 0,1 0 0 0 0,0 0 0 0 0,0 0 0 0 0,0 0 0 0 0,0 0 0 0 0,0 0 0 0 0,0 0 0 0 0,0-1 0 0 0,0 1 0 0 0,0 0 0 0 0,0 2 0 0 0,1-2-23 0 0,0 1 0 0 0,-1 0 0 0 0,1-1 0 0 0,0 1 0 0 0,0-1 0 0 0,0 1 0 0 0,0-1 0 0 0,0 1 0 0 0,1-1 0 0 0,1 2 0 0 0,0 0-146 0 0,1 0 0 0 0,0 0 1 0 0,0-1-1 0 0,0 1 0 0 0,0-1 1 0 0,0 0-1 0 0,8 3 0 0 0,15 0-2638 0 0,-14-3 959 0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50.62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1 216 512 0 0,'1'-61'8137'0'0,"1"-16"-260"0"0,-1 68-7698 0 0,1-1 0 0 0,-1 1 0 0 0,5-11 0 0 0,-5 18-121 0 0,-1 0 0 0 0,1 0 0 0 0,0 0 0 0 0,-1 0 0 0 0,1 0 0 0 0,0 0 0 0 0,0 1 0 0 0,0-1 0 0 0,1 0 0 0 0,-1 1 0 0 0,0-1-1 0 0,1 1 1 0 0,-1-1 0 0 0,1 1 0 0 0,2-3 0 0 0,-3 5-5 0 0,-1-1-1 0 0,0 0 0 0 0,0 0 1 0 0,1 1-1 0 0,-1-1 0 0 0,0 0 0 0 0,0 0 1 0 0,1 1-1 0 0,-1-1 0 0 0,0 0 1 0 0,0 1-1 0 0,0-1 0 0 0,0 0 1 0 0,1 1-1 0 0,-1-1 0 0 0,0 0 1 0 0,0 1-1 0 0,0-1 0 0 0,0 0 1 0 0,0 1-1 0 0,0-1 0 0 0,0 0 1 0 0,0 1-1 0 0,0-1 0 0 0,0 0 1 0 0,0 1-1 0 0,0-1 0 0 0,0 0 1 0 0,0 1-1 0 0,-1-1 0 0 0,1 0 0 0 0,0 1 1 0 0,-3 15 746 0 0,-2 11 20 0 0,1 0 1 0 0,0 45-1 0 0,8 56-247 0 0,-1-35-22 0 0,2 210 471 0 0,-4-285-1012 0 0,1 0-1 0 0,1 1 1 0 0,0-1 0 0 0,10 29-1 0 0,-10-37-48 0 0,0-1-1 0 0,1 0 1 0 0,1 0 0 0 0,0 0-1 0 0,0 0 1 0 0,0-1-1 0 0,1 0 1 0 0,1 0-1 0 0,-1-1 1 0 0,8 8 0 0 0,-10-12-41 0 0,-1-1 0 0 0,1 1 1 0 0,-1-1-1 0 0,1 1 1 0 0,0-1-1 0 0,0 0 1 0 0,0 0-1 0 0,0-1 0 0 0,0 1 1 0 0,0-1-1 0 0,1 0 1 0 0,-1 0-1 0 0,0-1 0 0 0,8 1 1 0 0,-7-1-158 0 0,1-1 0 0 0,0 1 0 0 0,0-1 1 0 0,0-1-1 0 0,-1 1 0 0 0,1-1 0 0 0,-1 0 1 0 0,1 0-1 0 0,8-6 0 0 0,-1 0-1074 0 0,0 0 0 0 0,-1-2 0 0 0,-1 1 1 0 0,0-2-1 0 0,0 0 0 0 0,-1 0 0 0 0,14-19 0 0 0,-12 13-187 0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50.78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42 61 2465 0 0,'-17'5'4088'0'0,"2"-2"4002"0"0,8-2-7058 0 0,4-1 1377 0 0,5 0-2257 0 0,6-1 0 0 0,10-2-264 0 0,9 0 136 0 0,8-3-104 0 0,4 2-40 0 0,11-1-424 0 0,-4 0-224 0 0,1 2 135 0 0,3-3-751 0 0,-5-1-232 0 0,-3-1 55 0 0,6 0-2039 0 0,-7-3 1879 0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52.8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172 215 512 0 0,'-1'-8'2176'0'0,"1"1"-1"0"0,-2-1 0 0 0,-1-8 1 0 0,-3-15 4518 0 0,7 9-7448 0 0,-1 22 755 0 0,0 0 1 0 0,1 0-1 0 0,-1 0 0 0 0,0-1 1 0 0,0 1-1 0 0,0 0 1 0 0,0 0-1 0 0,0 0 0 0 0,0-1 1 0 0,0 1-1 0 0,0 0 1 0 0,0 0-1 0 0,0 0 0 0 0,0-1 1 0 0,-1 1-1 0 0,1 0 1 0 0,0 0-1 0 0,0 0 0 0 0,0-1 1 0 0,0 1-1 0 0,0 0 1 0 0,0 0-1 0 0,0 0 0 0 0,0-1 1 0 0,-1 1-1 0 0,1 0 1 0 0,0 0-1 0 0,0 0 0 0 0,0 0 1 0 0,0 0-1 0 0,0 0 1 0 0,-1-1-1 0 0,1 1 0 0 0,-9 0 233 0 0,-11 7 437 0 0,19-6-619 0 0,-7 2 219 0 0,1 1 0 0 0,-1 0 0 0 0,1 0 0 0 0,-1 1 0 0 0,1 0 0 0 0,1 0 0 0 0,-1 0 0 0 0,1 1-1 0 0,0 0 1 0 0,0 1 0 0 0,1-1 0 0 0,-1 1 0 0 0,2 0 0 0 0,-1 0 0 0 0,1 1 0 0 0,0-1 0 0 0,0 1 0 0 0,1 0 0 0 0,-4 14 0 0 0,4-12-215 0 0,1-1-1 0 0,0 0 1 0 0,0 1 0 0 0,1 0 0 0 0,1-1 0 0 0,-1 1 0 0 0,2 0 0 0 0,-1-1 0 0 0,1 1 0 0 0,3 12-1 0 0,-2-15-45 0 0,0-1-1 0 0,1 1 1 0 0,0 0-1 0 0,0-1 1 0 0,0 0-1 0 0,1 0 0 0 0,0 0 1 0 0,0 0-1 0 0,1 0 1 0 0,-1-1-1 0 0,1 0 1 0 0,0 0-1 0 0,1 0 0 0 0,9 6 1 0 0,-5-4-25 0 0,0-1 0 0 0,1-1 0 0 0,0 0 0 0 0,0 0 0 0 0,0-1 0 0 0,1-1 0 0 0,-1 0 0 0 0,1 0 0 0 0,0-1 0 0 0,-1-1 0 0 0,1 0 0 0 0,23-1 0 0 0,-25-1 2 0 0,0 0 1 0 0,0 0-1 0 0,-1-1 0 0 0,1 0 0 0 0,-1-1 0 0 0,0 0 1 0 0,1 0-1 0 0,-1-1 0 0 0,-1 0 0 0 0,1-1 0 0 0,-1 0 1 0 0,1 0-1 0 0,-1-1 0 0 0,-1 0 0 0 0,1 0 0 0 0,7-9 1 0 0,-10 9-2 0 0,0 0 1 0 0,-1 0-1 0 0,1 0 0 0 0,-1-1 1 0 0,-1 1-1 0 0,5-10 1 0 0,-7 11 2 0 0,1 0 1 0 0,-1 0-1 0 0,0 0 1 0 0,0 1-1 0 0,-1-1 1 0 0,0 0-1 0 0,1 0 1 0 0,-2 0-1 0 0,1 0 0 0 0,-2-10 1 0 0,-3-10 32 0 0,-15-45 0 0 0,18 63 9 0 0,-1 1 0 0 0,0-1 0 0 0,0 1 0 0 0,0 0 0 0 0,-1 0 0 0 0,0 0 0 0 0,0 1 1 0 0,-1-1-1 0 0,1 1 0 0 0,-1 0 0 0 0,0 0 0 0 0,-7-4 0 0 0,12 8-27 0 0,0 1 1 0 0,0 0-1 0 0,0 0 0 0 0,-1 0 0 0 0,1-1 1 0 0,0 1-1 0 0,0 0 0 0 0,-1 0 0 0 0,1 0 1 0 0,0 0-1 0 0,0 0 0 0 0,-1 0 0 0 0,1 0 1 0 0,0-1-1 0 0,-1 1 0 0 0,1 0 1 0 0,0 0-1 0 0,0 0 0 0 0,-1 0 0 0 0,1 0 1 0 0,0 0-1 0 0,-1 0 0 0 0,1 0 0 0 0,0 0 1 0 0,0 1-1 0 0,-1-1 0 0 0,1 0 0 0 0,0 0 1 0 0,-1 0-1 0 0,1 0 0 0 0,0 0 0 0 0,-1 1 1 0 0,-1 8 15 0 0,2-6-18 0 0,0 0-1 0 0,1 0 0 0 0,-1-1 0 0 0,1 1 0 0 0,0 0 0 0 0,1 3 0 0 0,3 2 13 0 0,0-1-1 0 0,0 1 0 0 0,1-1 0 0 0,8 8 0 0 0,-15-16-20 0 0,0-1 0 0 0,-1 1 1 0 0,1-1-1 0 0,0 1 0 0 0,0-1 0 0 0,0 1 1 0 0,0-1-1 0 0,1 1 0 0 0,-1-1 0 0 0,0 0 1 0 0,0-3-1 0 0,1 5-8 0 0,0-1 0 0 0,0 0 1 0 0,0 1-1 0 0,0-1 0 0 0,0 0 0 0 0,0 1 1 0 0,0-1-1 0 0,1 0 0 0 0,-1 1 0 0 0,0-1 1 0 0,0 1-1 0 0,1-1 0 0 0,-1 0 0 0 0,0 1 1 0 0,1-1-1 0 0,-1 1 0 0 0,1-1 0 0 0,-1 1 1 0 0,1-1-1 0 0,-1 1 0 0 0,0-1 0 0 0,1 1 1 0 0,0 0-1 0 0,-1-1 0 0 0,1 1 0 0 0,-1 0 1 0 0,1-1-1 0 0,0 1 0 0 0,-1 0 0 0 0,1 0 1 0 0,-1-1-1 0 0,1 1 0 0 0,0 0 0 0 0,-1 0 1 0 0,1 0-1 0 0,0 0 0 0 0,-1 0 0 0 0,2 0 1 0 0,4-1-439 0 0,0 0 1 0 0,-1 1-1 0 0,1 0 1 0 0,0 0-1 0 0,10 1 1 0 0,-15 0 372 0 0,1-1 1 0 0,-1 0-1 0 0,1 1 0 0 0,0-1 1 0 0,-1 1-1 0 0,1 0 0 0 0,-1 0 1 0 0,1-1-1 0 0,-1 1 0 0 0,1 0 1 0 0,-1 0-1 0 0,0 0 0 0 0,0 1 1 0 0,1-1-1 0 0,-1 0 1 0 0,0 0-1 0 0,0 1 0 0 0,0-1 1 0 0,0 1-1 0 0,0-1 0 0 0,-1 1 1 0 0,1-1-1 0 0,1 3 0 0 0,-2-3 89 0 0,0-1-1 0 0,0 1 0 0 0,0-1 1 0 0,0 1-1 0 0,1-1 0 0 0,-1 0 0 0 0,0 1 1 0 0,0-1-1 0 0,0 1 0 0 0,0-1 1 0 0,0 1-1 0 0,0-1 0 0 0,0 1 1 0 0,0-1-1 0 0,-1 1 0 0 0,1-1 0 0 0,0 1 1 0 0,0-1-1 0 0,0 1 0 0 0,0-1 1 0 0,-1 1-1 0 0,1-1 0 0 0,0 0 1 0 0,0 1-1 0 0,-1-1 0 0 0,1 1 1 0 0,0-1-1 0 0,-1 0 0 0 0,1 1 0 0 0,0-1 1 0 0,-1 0-1 0 0,1 1 0 0 0,0-1 1 0 0,-1 0-1 0 0,1 0 0 0 0,-1 0 1 0 0,1 1-1 0 0,-1-1 0 0 0,0 0 1 0 0,0 0 74 0 0,0 1 1 0 0,0-1-1 0 0,0 0 1 0 0,0 0 0 0 0,0 0-1 0 0,0 0 1 0 0,0 0 0 0 0,0 0-1 0 0,1-1 1 0 0,-1 1 0 0 0,0 0-1 0 0,0 0 1 0 0,0-1 0 0 0,0 1-1 0 0,0-1 1 0 0,0 1 0 0 0,0-1-1 0 0,1 1 1 0 0,-1-1-1 0 0,0 1 1 0 0,0-2 0 0 0,0 2-27 0 0,0-1 0 0 0,0 0 1 0 0,1 0-1 0 0,-1 0 0 0 0,1 0 1 0 0,-1 0-1 0 0,1 0 0 0 0,-1-1 0 0 0,1 1 1 0 0,0 0-1 0 0,-1 0 0 0 0,1 0 1 0 0,0 0-1 0 0,0 0 0 0 0,0-1 1 0 0,0 1-1 0 0,0 0 0 0 0,0 0 0 0 0,0 0 1 0 0,0 0-1 0 0,0-1 0 0 0,1 1 1 0 0,-1 0-1 0 0,0 0 0 0 0,1 0 1 0 0,-1 0-1 0 0,2-2 0 0 0,2-15 207 0 0,-4 18-252 0 0,0-1 0 0 0,-1 1 0 0 0,1 0 0 0 0,0 0 0 0 0,0-1 0 0 0,-1 1 0 0 0,1 0 0 0 0,0-1 0 0 0,-1 1 0 0 0,1 0 0 0 0,0 0 0 0 0,-1 0 0 0 0,1 0 0 0 0,-1-1 0 0 0,1 1 0 0 0,0 0 0 0 0,-1 0 0 0 0,1 0 0 0 0,-1 0 0 0 0,1 0 0 0 0,0 0 0 0 0,-1 0 0 0 0,1 0 0 0 0,-1 0 0 0 0,1 0 0 0 0,0 0 0 0 0,-1 0 0 0 0,-13 3 232 0 0,-6 3 71 0 0,18-5-253 0 0,-1-1 0 0 0,1 1 0 0 0,-1 0 0 0 0,1 0 0 0 0,-1 0 0 0 0,1 0 0 0 0,0 0 0 0 0,-1 1 0 0 0,1-1 0 0 0,-2 2 0 0 0,4-2-53 0 0,0-1 0 0 0,0 0 0 0 0,0 0 0 0 0,-1 1 0 0 0,1-1 0 0 0,0 0 0 0 0,0 1 0 0 0,0-1 1 0 0,0 0-1 0 0,0 0 0 0 0,0 1 0 0 0,0-1 0 0 0,0 0 0 0 0,0 0 0 0 0,1 1 0 0 0,-1-1 1 0 0,0 0-1 0 0,0 0 0 0 0,0 1 0 0 0,0-1 0 0 0,0 0 0 0 0,0 0 0 0 0,0 1 0 0 0,1-1 1 0 0,-1 0-1 0 0,0 0 0 0 0,0 0 0 0 0,0 1 0 0 0,1-1 0 0 0,-1 0 0 0 0,0 0 0 0 0,0 0 1 0 0,0 0-1 0 0,1 1 0 0 0,-1-1 0 0 0,0 0 0 0 0,0 0 0 0 0,1 0 0 0 0,-1 0 0 0 0,0 0 1 0 0,1 0-1 0 0,13 7 178 0 0,-12-6-149 0 0,2 1 15 0 0,0 0 0 0 0,0 0 0 0 0,0 1 0 0 0,0-1 0 0 0,0 1 0 0 0,-1 0 0 0 0,1 0 0 0 0,-1 1 0 0 0,0-1 0 0 0,0 0 0 0 0,0 1 0 0 0,0 0 0 0 0,-1 0 0 0 0,0 0 0 0 0,0 0 0 0 0,0 0 0 0 0,0 0 0 0 0,0 1 0 0 0,-1-1 0 0 0,1 6 0 0 0,3 17 146 0 0,-2-1 0 0 0,0 31 0 0 0,-2-28-58 0 0,8 46 0 0 0,-8-69-134 0 0,0 0-1 0 0,1-1 1 0 0,0 1-1 0 0,0-1 1 0 0,0 0-1 0 0,1 0 1 0 0,0 0 0 0 0,0 0-1 0 0,0 0 1 0 0,1 0-1 0 0,-1-1 1 0 0,6 5-1 0 0,-7-7-9 0 0,0 0-1 0 0,0-1 0 0 0,0 1 0 0 0,0-1 1 0 0,1 1-1 0 0,-1-1 0 0 0,0 0 1 0 0,1 0-1 0 0,-1 0 0 0 0,1 0 0 0 0,-1-1 1 0 0,1 1-1 0 0,-1-1 0 0 0,1 1 0 0 0,0-1 1 0 0,-1 0-1 0 0,1 0 0 0 0,0 0 1 0 0,-1 0-1 0 0,1-1 0 0 0,-1 1 0 0 0,1-1 1 0 0,0 1-1 0 0,-1-1 0 0 0,1 0 1 0 0,-1 0-1 0 0,0 0 0 0 0,5-3 0 0 0,0 0-13 0 0,0-1 0 0 0,-1 0 0 0 0,1 0 0 0 0,-1 0 0 0 0,0-1 0 0 0,0 0 0 0 0,-1 0 0 0 0,0-1 0 0 0,0 1 0 0 0,0-1 0 0 0,-1-1 0 0 0,0 1 0 0 0,0 0 0 0 0,-1-1 0 0 0,4-12 0 0 0,-4 10 7 0 0,-1-1 0 0 0,0 1 0 0 0,-1 0 0 0 0,0 0 0 0 0,-1-1 0 0 0,0 1 0 0 0,0-1 1 0 0,-1 1-1 0 0,0 0 0 0 0,-1 0 0 0 0,0-1 0 0 0,-4-9 0 0 0,-1 1-1 0 0,0 2 0 0 0,-1-1 0 0 0,-1 1 0 0 0,-15-24-1 0 0,20 36 17 0 0,1 0 0 0 0,-1 0 0 0 0,0 0 0 0 0,0 0-1 0 0,-1 1 1 0 0,1 0 0 0 0,-1 0 0 0 0,0 0 0 0 0,0 1-1 0 0,0-1 1 0 0,-1 1 0 0 0,1 0 0 0 0,-1 1 0 0 0,0-1-1 0 0,0 1 1 0 0,0 0 0 0 0,-11-1 0 0 0,4 4-11 0 0,13-1 5 0 0,0 0 0 0 0,-1 0 1 0 0,1 0-1 0 0,0 1 0 0 0,0-1 0 0 0,0 0 1 0 0,0 0-1 0 0,-1 0 0 0 0,1 0 1 0 0,0 0-1 0 0,0 1 0 0 0,0-1 0 0 0,0 0 1 0 0,0 0-1 0 0,0 0 0 0 0,-1 1 1 0 0,1-1-1 0 0,0 0 0 0 0,0 0 0 0 0,0 0 1 0 0,0 1-1 0 0,0-1 0 0 0,0 0 0 0 0,0 0 1 0 0,0 0-1 0 0,0 1 0 0 0,0-1 1 0 0,0 0-1 0 0,0 0 0 0 0,0 0 0 0 0,0 1 1 0 0,1 0 0 0 0,-1 0 1 0 0,1 0 0 0 0,0-1 0 0 0,-1 1 0 0 0,1 0-1 0 0,0 0 1 0 0,-1-1 0 0 0,1 1 0 0 0,0 0-1 0 0,0-1 1 0 0,0 1 0 0 0,0 0 0 0 0,-1-1 0 0 0,1 1-1 0 0,0-1 1 0 0,0 0 0 0 0,0 1 0 0 0,0-1 0 0 0,2 0-1 0 0,9 3-12 0 0,1-1 0 0 0,-1-1 1 0 0,1 0-1 0 0,0-1 0 0 0,23-2 0 0 0,65-16-46 0 0,-81 14 27 0 0,24-6 22 0 0,-27 5 26 0 0,1 1 0 0 0,-1 1-1 0 0,1 1 1 0 0,0 0-1 0 0,19 1 1 0 0,-35 1-12 0 0,-1 0-1 0 0,0 0 1 0 0,1 1-1 0 0,-1-1 1 0 0,0 0-1 0 0,1 1 1 0 0,-1-1 0 0 0,0 1-1 0 0,0 0 1 0 0,0-1-1 0 0,1 1 1 0 0,-1 0-1 0 0,0-1 1 0 0,0 1 0 0 0,0 0-1 0 0,0 0 1 0 0,0 0-1 0 0,0 0 1 0 0,-1 0 0 0 0,1 0-1 0 0,0 0 1 0 0,0 1-1 0 0,-1-1 1 0 0,1 0-1 0 0,-1 0 1 0 0,1 1 0 0 0,-1-1-1 0 0,1 0 1 0 0,-1 0-1 0 0,0 1 1 0 0,1 1-1 0 0,-1 4 52 0 0,1 1-1 0 0,-1 0 0 0 0,0 0 0 0 0,-2 11 0 0 0,1-4-6 0 0,-1 9-19 0 0,2 0-1 0 0,1 0 1 0 0,0 1 0 0 0,2-1 0 0 0,7 32 0 0 0,-8-49-36 0 0,0 0 1 0 0,0 0 0 0 0,1 0 0 0 0,0-1 0 0 0,0 1-1 0 0,1-1 1 0 0,0 1 0 0 0,0-1 0 0 0,0 0-1 0 0,1-1 1 0 0,0 1 0 0 0,0-1 0 0 0,0 0 0 0 0,1 0-1 0 0,-1 0 1 0 0,1-1 0 0 0,0 0 0 0 0,1 0-1 0 0,-1-1 1 0 0,1 1 0 0 0,12 3 0 0 0,-16-6-6 0 0,0 0 1 0 0,0 0-1 0 0,-1-1 1 0 0,1 1-1 0 0,0-1 1 0 0,0 0-1 0 0,0 0 1 0 0,0 0-1 0 0,-1 0 1 0 0,1-1-1 0 0,0 1 1 0 0,0-1-1 0 0,0 1 1 0 0,-1-1-1 0 0,1 0 1 0 0,0 0-1 0 0,-1 0 1 0 0,1 0-1 0 0,-1-1 0 0 0,1 1 1 0 0,-1-1-1 0 0,0 0 1 0 0,1 1-1 0 0,-1-1 1 0 0,0 0-1 0 0,0 0 1 0 0,0 0-1 0 0,-1-1 1 0 0,4-3-1 0 0,-2 0-22 0 0,1 0 0 0 0,-1 0 1 0 0,-1-1-1 0 0,1 1 0 0 0,-1-1 0 0 0,0 1 0 0 0,0-1 0 0 0,-1 0 0 0 0,0 0 0 0 0,0 0 0 0 0,-1-7 0 0 0,0 2-8 0 0,-1-1 1 0 0,-1 1-1 0 0,0 0 1 0 0,0 0-1 0 0,-5-12 1 0 0,-25-59 4 0 0,9 27 94 0 0,-22-62-24 0 0,45 118-34 0 0,0-1 0 0 0,0 1 0 0 0,-1 0 0 0 0,1 0 0 0 0,0-1-1 0 0,0 1 1 0 0,0 0 0 0 0,0-1 0 0 0,0 1 0 0 0,0 0 0 0 0,0 0 0 0 0,0-1 0 0 0,0 1-1 0 0,0 0 1 0 0,0-1 0 0 0,0 1 0 0 0,0 0 0 0 0,0-1 0 0 0,0 1 0 0 0,0 0 0 0 0,0 0-1 0 0,0-1 1 0 0,0 1 0 0 0,0 0 0 0 0,0 0 0 0 0,1-1 0 0 0,5 2-10 0 0,8 8-7 0 0,-14-9 17 0 0,9 6-11 0 0,0 0 0 0 0,0-1 0 0 0,0-1 0 0 0,1 0 0 0 0,-1 0 0 0 0,1-1 0 0 0,0 0 0 0 0,0 0 0 0 0,12 0 1 0 0,0 0-20 0 0,1-1 0 0 0,0-1 0 0 0,24-2 1 0 0,-27-2-7 0 0,6-2-24 0 0,-25 5 60 0 0,0 0 0 0 0,0 0 0 0 0,1 0 0 0 0,-1 0-1 0 0,0 0 1 0 0,0 0 0 0 0,1 0 0 0 0,-1 0-1 0 0,0 1 1 0 0,0-1 0 0 0,1 0 0 0 0,-1 1-1 0 0,0-1 1 0 0,0 1 0 0 0,1 1 0 0 0,-1-1 0 0 0,0 0 0 0 0,0 0 0 0 0,0 0 0 0 0,0 0 0 0 0,0 1 0 0 0,-1-1 0 0 0,1 0 0 0 0,-1 1 0 0 0,1-1 0 0 0,-1 1 0 0 0,1-1 0 0 0,-1 1 0 0 0,0-1 0 0 0,0 0 0 0 0,0 1 0 0 0,0-1 0 0 0,0 1 0 0 0,0 1 0 0 0,-5 33 36 0 0,2-21-20 0 0,2-5-9 0 0,-1 0 1 0 0,2 0-1 0 0,0 0 0 0 0,0 0 1 0 0,1 0-1 0 0,0 0 1 0 0,4 16-1 0 0,-4-22-11 0 0,1 0 0 0 0,-1-1 0 0 0,1 1 0 0 0,0 0 0 0 0,0 0 1 0 0,1-1-1 0 0,-1 1 0 0 0,1-1 0 0 0,-1 0 0 0 0,1 0 0 0 0,0 0 0 0 0,0 0 0 0 0,1 0 0 0 0,-1-1 1 0 0,0 1-1 0 0,1-1 0 0 0,0 0 0 0 0,-1 0 0 0 0,1 0 0 0 0,8 2 0 0 0,-3-2-1 0 0,0 1-1 0 0,0-2 1 0 0,0 1 0 0 0,0-1-1 0 0,1-1 1 0 0,-1 0-1 0 0,0 0 1 0 0,1 0 0 0 0,-1-1-1 0 0,0-1 1 0 0,0 0 0 0 0,0 0-1 0 0,0-1 1 0 0,0 0-1 0 0,0 0 1 0 0,-1-1 0 0 0,10-5-1 0 0,-11 5-9 0 0,0 0-1 0 0,-1-1 1 0 0,1 0 0 0 0,-1 0-1 0 0,0-1 1 0 0,0 1-1 0 0,-1-1 1 0 0,1-1-1 0 0,-1 1 1 0 0,-1-1 0 0 0,1 0-1 0 0,-1 0 1 0 0,0 0-1 0 0,-1 0 1 0 0,0-1-1 0 0,0 1 1 0 0,0-1 0 0 0,-1 0-1 0 0,2-15 1 0 0,-2 3-63 0 0,-1-1 1 0 0,-1-22-1 0 0,0 37 71 0 0,-1 0-1 0 0,1 0 1 0 0,-1 0-1 0 0,-1 0 1 0 0,1 0 0 0 0,-1 1-1 0 0,0-1 1 0 0,0 1-1 0 0,-1-1 1 0 0,1 1-1 0 0,-1 0 1 0 0,-4-6-1 0 0,5 9 10 0 0,-1 1 0 0 0,1-1 0 0 0,0 0 0 0 0,0 1 0 0 0,-1-1 0 0 0,1 1 0 0 0,-1 0 0 0 0,1-1 0 0 0,-1 1 0 0 0,0 1 0 0 0,1-1 0 0 0,-1 0 0 0 0,0 1 0 0 0,0-1 0 0 0,1 1-1 0 0,-1 0 1 0 0,0 0 0 0 0,0 0 0 0 0,0 0 0 0 0,1 0 0 0 0,-1 1 0 0 0,0-1 0 0 0,0 1 0 0 0,-4 1 0 0 0,-4 2 29 0 0,-1 0-1 0 0,1 1 1 0 0,0 0-1 0 0,-13 9 1 0 0,10-6 8 0 0,2 1-1 0 0,-1 1 1 0 0,1 0 0 0 0,1 1 0 0 0,0 0 0 0 0,0 1 0 0 0,1 0 0 0 0,1 1 0 0 0,0 0 0 0 0,-11 20-1 0 0,12-16 18 0 0,0 1-1 0 0,1-1 0 0 0,1 1 0 0 0,0 1 0 0 0,2-1 0 0 0,0 1 1 0 0,1 0-1 0 0,-1 25 0 0 0,5-36-45 0 0,-1-1 1 0 0,1 1-1 0 0,0-1 1 0 0,1 1-1 0 0,0-1 1 0 0,0 0-1 0 0,0 0 1 0 0,1 0-1 0 0,0 0 1 0 0,1 0-1 0 0,0 0 1 0 0,0-1-1 0 0,0 1 1 0 0,0-1-1 0 0,1-1 1 0 0,8 9-1 0 0,-2-4-16 0 0,0 0 0 0 0,1-1-1 0 0,-1 0 1 0 0,2-1 0 0 0,-1 0 0 0 0,1-1-1 0 0,22 9 1 0 0,-31-14-3 0 0,0-1 1 0 0,0 1-1 0 0,1-1 1 0 0,-1 0-1 0 0,1 0 0 0 0,-1-1 1 0 0,1 1-1 0 0,-1-1 1 0 0,1 0-1 0 0,-1 0 0 0 0,1 0 1 0 0,0-1-1 0 0,-1 0 0 0 0,0 0 1 0 0,1 0-1 0 0,-1 0 1 0 0,1-1-1 0 0,-1 1 0 0 0,0-1 1 0 0,0 0-1 0 0,0-1 1 0 0,0 1-1 0 0,0-1 0 0 0,-1 1 1 0 0,1-1-1 0 0,-1 0 1 0 0,0 0-1 0 0,1-1 0 0 0,-2 1 1 0 0,4-5-1 0 0,18-28-198 0 0,-2-1 0 0 0,29-64-1 0 0,-30 58 113 0 0,42-69 0 0 0,-58 105 97 0 0,0 1 0 0 0,0 0 0 0 0,0 0-1 0 0,1 0 1 0 0,6-5 0 0 0,-10 9 3 0 0,0 1-1 0 0,-1 0 0 0 0,1-1 1 0 0,0 1-1 0 0,0 0 0 0 0,0 0 1 0 0,1 0-1 0 0,-1 0 1 0 0,0 1-1 0 0,0-1 0 0 0,0 1 1 0 0,1-1-1 0 0,-1 1 1 0 0,0 0-1 0 0,0 0 0 0 0,1 0 1 0 0,-1 0-1 0 0,0 0 1 0 0,1 0-1 0 0,-1 0 0 0 0,0 1 1 0 0,3 0-1 0 0,-2 1 8 0 0,-1-1 0 0 0,0 1 0 0 0,0-1 0 0 0,0 1 0 0 0,1 0 0 0 0,-2 0 0 0 0,1 0 0 0 0,0 0 0 0 0,0 0 0 0 0,-1 1 0 0 0,1-1 0 0 0,-1 0 0 0 0,1 1 0 0 0,-1-1 0 0 0,0 1 0 0 0,0-1 0 0 0,0 1-1 0 0,0 4 1 0 0,2 4 10 0 0,-1 0-1 0 0,0 0 1 0 0,0 12-1 0 0,0 39-286 0 0,-3-36 392 0 0,2-1 1 0 0,1 1 0 0 0,0-1-1 0 0,11 41 1 0 0,-11-60-319 0 0,0 0 0 0 0,0 0 0 0 0,1 0 1 0 0,0 0-1 0 0,0 0 0 0 0,0 0 0 0 0,1-1 0 0 0,0 1 0 0 0,0-1 0 0 0,0 0 0 0 0,1-1 0 0 0,0 1 0 0 0,0-1 0 0 0,0 1 1 0 0,0-2-1 0 0,1 1 0 0 0,-1 0 0 0 0,1-1 0 0 0,0 0 0 0 0,0-1 0 0 0,0 1 0 0 0,12 2 0 0 0,-11-3-1194 0 0,0 0 1 0 0,0-1-1 0 0,0 0 0 0 0,0 0 0 0 0,0-1 0 0 0,12 0 0 0 0,2-5-1343 0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53.7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62 249 512 0 0,'-3'0'702'0'0,"1"0"-1"0"0,-1 0 0 0 0,1-1 1 0 0,-1 1-1 0 0,1-1 1 0 0,0 1-1 0 0,-1-1 1 0 0,1 0-1 0 0,0 0 1 0 0,0 0-1 0 0,-1 0 0 0 0,1-1 1 0 0,0 1-1 0 0,0 0 1 0 0,0-1-1 0 0,1 0 1 0 0,-1 1-1 0 0,0-1 1 0 0,0 0-1 0 0,-2-4 1 0 0,2 3-270 0 0,0 0 0 0 0,1 0 0 0 0,-1-1 0 0 0,1 1 1 0 0,0-1-1 0 0,-1 1 0 0 0,2-1 0 0 0,-1 1 1 0 0,0-1-1 0 0,1 0 0 0 0,-1 1 0 0 0,1-1 1 0 0,1-6-1 0 0,-1 7-360 0 0,1 0 0 0 0,0 1 0 0 0,0-1 1 0 0,0 1-1 0 0,0-1 0 0 0,0 0 0 0 0,1 1 1 0 0,-1 0-1 0 0,1-1 0 0 0,0 1 0 0 0,-1 0 0 0 0,1 0 1 0 0,0 0-1 0 0,0 0 0 0 0,1 0 0 0 0,-1 1 0 0 0,0-1 1 0 0,0 0-1 0 0,1 1 0 0 0,4-2 0 0 0,3-2-40 0 0,0 1 0 0 0,0 0 0 0 0,1 1 0 0 0,10-2 0 0 0,11-1 68 0 0,0 2 0 0 0,1 1 0 0 0,0 1 0 0 0,-1 2 0 0 0,1 2 0 0 0,0 0 0 0 0,-1 3 0 0 0,39 9 0 0 0,-53-10-86 0 0,231 49 71 0 0,-204-48-91 0 0,-1-2 0 0 0,0-2 0 0 0,1-2 0 0 0,66-10-1 0 0,-83 6-302 0 0,-1-1 0 0 0,1-1 0 0 0,-1-2-1 0 0,-1 0 1 0 0,0-2 0 0 0,0-1 0 0 0,-1-1-1 0 0,34-24 1 0 0,-35 18-1192 0 0,-23 18 1271 0 0,0 0-1 0 0,-1 0 1 0 0,1 0 0 0 0,0 0 0 0 0,0 0-1 0 0,-1 0 1 0 0,1 0 0 0 0,0 0 0 0 0,-1 0-1 0 0,1 0 1 0 0,-1 0 0 0 0,1 0 0 0 0,-1-1-1 0 0,0 1 1 0 0,0 0 0 0 0,1 0 0 0 0,-1-1-1 0 0,0 1 1 0 0,0 0 0 0 0,0 0 0 0 0,-1-3-1 0 0,-2-2-1658 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54.3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290 58 8 0 0,'0'-4'998'0'0,"1"1"-1"0"0,-1-1 1 0 0,0 0-1 0 0,1 0 1 0 0,0 0-1 0 0,0 1 1 0 0,2-5 0 0 0,-3 6-586 0 0,1 1 0 0 0,0-1 0 0 0,0 1 1 0 0,0-1-1 0 0,0 1 0 0 0,0-1 1 0 0,0 1-1 0 0,0 0 0 0 0,0-1 1 0 0,1 1-1 0 0,-1 0 0 0 0,0 0 0 0 0,1 0 1 0 0,-1 0-1 0 0,1 0 0 0 0,-1 0 1 0 0,4-1-1 0 0,-5 2-336 0 0,1 0 1 0 0,-1 0-1 0 0,1 1 1 0 0,-1-1-1 0 0,0 0 1 0 0,1 0-1 0 0,-1 0 1 0 0,1 0-1 0 0,-1 0 1 0 0,0 1-1 0 0,1-1 1 0 0,-1 0-1 0 0,0 0 1 0 0,1 0-1 0 0,-1 1 1 0 0,0-1 0 0 0,1 0-1 0 0,-1 1 1 0 0,0-1-1 0 0,0 0 1 0 0,1 1-1 0 0,-1-1 1 0 0,0 0-1 0 0,0 1 1 0 0,0-1-1 0 0,1 0 1 0 0,-1 1-1 0 0,0-1 1 0 0,0 1-1 0 0,0-1 1 0 0,0 0-1 0 0,0 1 1 0 0,0-1-1 0 0,0 1 1 0 0,0-1-1 0 0,0 0 1 0 0,0 1-1 0 0,0 0 1 0 0,1 19 914 0 0,-1-18-842 0 0,1 19 228 0 0,1 1 1 0 0,0-1 0 0 0,8 29-1 0 0,23 63-11 0 0,-13-49-41 0 0,-13-39-281 0 0,7 19 349 0 0,13 88 1 0 0,-25-118-317 0 0,-1 0 1 0 0,-1 0-1 0 0,0 0 0 0 0,-1 1 0 0 0,0-1 0 0 0,-1 0 1 0 0,-1 0-1 0 0,0 0 0 0 0,-1-1 0 0 0,-8 22 1 0 0,6-22-27 0 0,-1 0 0 0 0,0-1 0 0 0,-1 1 0 0 0,0-2 0 0 0,-1 1 1 0 0,0-1-1 0 0,-1 0 0 0 0,0-1 0 0 0,0 0 0 0 0,-1-1 0 0 0,-1 0 1 0 0,0-1-1 0 0,-16 9 0 0 0,9-5 35 0 0,-1-2-1 0 0,-1-1 1 0 0,-37 12 0 0 0,51-19-140 0 0,0 0 1 0 0,-1 0-1 0 0,1-1 0 0 0,-1 0 0 0 0,1-1 0 0 0,-1 1 1 0 0,1-1-1 0 0,-1-1 0 0 0,1 0 0 0 0,0 0 0 0 0,-1 0 1 0 0,1-1-1 0 0,0 0 0 0 0,0 0 0 0 0,-8-4 0 0 0,12 5-35 0 0,1-1-1 0 0,0 1 1 0 0,0 0-1 0 0,0-1 1 0 0,0 1-1 0 0,0-1 1 0 0,0 0-1 0 0,1 0 1 0 0,-1 0 0 0 0,1 0-1 0 0,-1 0 1 0 0,1 0-1 0 0,-1 0 1 0 0,1 0-1 0 0,0 0 1 0 0,-1-5-1 0 0,1 3-78 0 0,0 0 0 0 0,0 0 0 0 0,1 0 0 0 0,0 0 0 0 0,0 0-1 0 0,0 0 1 0 0,0 0 0 0 0,1 0 0 0 0,1-7 0 0 0,1-1-779 0 0,2 0 0 0 0,-1 0 1 0 0,2 1-1 0 0,-1-1 0 0 0,14-18 0 0 0,2 0-2512 0 0,2 2-219 0 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54.6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 20 4121 0 0,'0'0'376'0'0,"0"-1"1"0"0,0 1-1 0 0,0-1 0 0 0,0 1 1 0 0,0-1-1 0 0,0 1 1 0 0,0 0-1 0 0,-1-1 0 0 0,1 1 1 0 0,0-1-1 0 0,0 1 0 0 0,0-1 1 0 0,0 1-1 0 0,0 0 1 0 0,-1-1-1 0 0,1 1 0 0 0,0-1 1 0 0,0 1-1 0 0,-1 0 0 0 0,1-1 1 0 0,0 1-1 0 0,-1 0 1 0 0,1-1-1 0 0,0 1 0 0 0,-1 0 1 0 0,1 0-1 0 0,0-1 0 0 0,-1 1 1 0 0,1 0-1 0 0,-1 0 1 0 0,1 0-1 0 0,0 0 0 0 0,-1-1 1 0 0,1 1-1 0 0,-1 0 1 0 0,0 0-306 0 0,1 0 1 0 0,-1 0 0 0 0,1 0-1 0 0,-1 0 1 0 0,1-1-1 0 0,-1 1 1 0 0,1 0 0 0 0,-1 0-1 0 0,1-1 1 0 0,0 1 0 0 0,-1 0-1 0 0,1 0 1 0 0,-1-1 0 0 0,1 1-1 0 0,0-1 1 0 0,-1 1 0 0 0,1 0-1 0 0,-1-1 1 0 0,3 0 5 0 0,-1 1 0 0 0,0-1 0 0 0,0 1 0 0 0,0 0 0 0 0,0 0 0 0 0,0-1 0 0 0,1 1 0 0 0,-1 0 0 0 0,0 0 0 0 0,0 0 0 0 0,0 1 0 0 0,1-1 0 0 0,1 0 0 0 0,16 5 565 0 0,1-2 0 0 0,0 0 0 0 0,0-1 0 0 0,22-1 0 0 0,21 2-36 0 0,9 5-344 0 0,57 4-195 0 0,-114-12-100 0 0,243-2-1195 0 0,-241 0-490 0 0,0 0-1 0 0,24-7 1 0 0,-30 6 182 0 0,4 0-1316 0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54.94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0 3529 0 0,'1'1'958'0'0,"0"0"0"0"0,0 0 1 0 0,0 0-1 0 0,-1-1 1 0 0,1 1-1 0 0,0 0 0 0 0,0 0 1 0 0,0 0-1 0 0,-1 0 0 0 0,1 0 1 0 0,0 2-1 0 0,3 7 3685 0 0,2 7-4891 0 0,50 87 163 0 0,-52-97 133 0 0,-2 0 0 0 0,1 0 0 0 0,-1 1 0 0 0,0-1 0 0 0,0 1 0 0 0,-1-1 0 0 0,1 15 0 0 0,-2-1-65 0 0,-4 31 0 0 0,-1 12-5330 0 0,5-55 3976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7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47 147 512 0 0,'-2'0'339'0'0,"1"0"-1"0"0,0 0 1 0 0,0 0-1 0 0,0 0 1 0 0,0 0-1 0 0,0 0 1 0 0,-1 1 0 0 0,1-1-1 0 0,0 0 1 0 0,0 1-1 0 0,0-1 1 0 0,0 1-1 0 0,0-1 1 0 0,0 1-1 0 0,0-1 1 0 0,0 1 0 0 0,0 0-1 0 0,0-1 1 0 0,1 1-1 0 0,-1 0 1 0 0,0 0-1 0 0,0 0 1 0 0,1 0-1 0 0,-2 0 1 0 0,2 1-82 0 0,-1 0 1 0 0,0 0-1 0 0,1 0 1 0 0,-1-1-1 0 0,1 1 1 0 0,0 0-1 0 0,0 0 1 0 0,0 0-1 0 0,0 0 1 0 0,0 0-1 0 0,0 0 1 0 0,0-1-1 0 0,1 4 1 0 0,0-1 29 0 0,0 0-1 0 0,0 0 1 0 0,1 0 0 0 0,-1 0 0 0 0,1 0-1 0 0,0-1 1 0 0,0 1 0 0 0,0 0 0 0 0,1-1-1 0 0,-1 0 1 0 0,1 1 0 0 0,0-1 0 0 0,4 3 0 0 0,-1-3-147 0 0,0 0 1 0 0,0 0 0 0 0,0 0 0 0 0,0-1 0 0 0,1 0-1 0 0,-1-1 1 0 0,1 1 0 0 0,-1-1 0 0 0,1-1 0 0 0,-1 1 0 0 0,1-1-1 0 0,0 0 1 0 0,-1 0 0 0 0,1-1 0 0 0,0 0 0 0 0,-1 0 0 0 0,11-4-1 0 0,-8 2-125 0 0,1 0 0 0 0,-1-1 0 0 0,0 0 0 0 0,0 0 0 0 0,-1-1 0 0 0,1 0 0 0 0,-1 0 0 0 0,0-1 0 0 0,-1 0 0 0 0,1-1 0 0 0,9-10-1 0 0,-15 14-10 0 0,0 0 0 0 0,0 0-1 0 0,0 0 1 0 0,0 0-1 0 0,0 0 1 0 0,-1 0-1 0 0,0 0 1 0 0,1-1 0 0 0,-1 1-1 0 0,0 0 1 0 0,-1-1-1 0 0,1 1 1 0 0,0-1-1 0 0,-1 1 1 0 0,0-1 0 0 0,0 1-1 0 0,0-1 1 0 0,0 1-1 0 0,-1-1 1 0 0,1 1-1 0 0,-1-1 1 0 0,0 1 0 0 0,0 0-1 0 0,0-1 1 0 0,0 1-1 0 0,-1 0 1 0 0,-2-5-1 0 0,1 2 7 0 0,-1-1-1 0 0,0 1 0 0 0,0-1 0 0 0,-1 1 0 0 0,0 1 1 0 0,0-1-1 0 0,0 1 0 0 0,-1 0 0 0 0,0 0 0 0 0,0 0 0 0 0,-9-5 1 0 0,11 7 23 0 0,-1 1 0 0 0,1 0 0 0 0,-1 0 0 0 0,1 1 0 0 0,-1-1 1 0 0,1 1-1 0 0,-1 0 0 0 0,0 1 0 0 0,0-1 0 0 0,1 1 0 0 0,-1 0 1 0 0,0 0-1 0 0,0 0 0 0 0,1 0 0 0 0,-1 1 0 0 0,0 0 0 0 0,0 0 1 0 0,1 0-1 0 0,-6 3 0 0 0,2-1 145 0 0,1 1 1 0 0,0 1-1 0 0,-1-1 0 0 0,1 1 0 0 0,1 1 1 0 0,-1-1-1 0 0,1 1 0 0 0,0 0 0 0 0,0 0 1 0 0,1 1-1 0 0,0 0 0 0 0,0 0 1 0 0,0 0-1 0 0,1 0 0 0 0,-5 13 0 0 0,3-7 3 0 0,1 1-1 0 0,1 1 0 0 0,0-1 0 0 0,1 0 0 0 0,0 1 1 0 0,1 0-1 0 0,1-1 0 0 0,1 19 0 0 0,0-26-162 0 0,1 1-1 0 0,0-1 1 0 0,1 0-1 0 0,-1 1 0 0 0,1-1 1 0 0,1 0-1 0 0,0 0 1 0 0,0 0-1 0 0,0 0 1 0 0,1-1-1 0 0,0 1 0 0 0,0-1 1 0 0,0 0-1 0 0,1 0 1 0 0,0-1-1 0 0,0 1 1 0 0,0-1-1 0 0,1 0 1 0 0,0 0-1 0 0,10 6 0 0 0,-3-4-83 0 0,1 1 1 0 0,-1-2-1 0 0,1 0 0 0 0,0-1 0 0 0,0 0 0 0 0,1-1 0 0 0,-1 0 0 0 0,1-2 0 0 0,22 3 0 0 0,-2-4-647 0 0,1-1-1 0 0,-1-2 1 0 0,0-1 0 0 0,1-2-1 0 0,59-16 1 0 0,-7-9-3753 0 0,-5-8-3653 0 0,-54 22 5821 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5:55.6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64 23 1200 0 0,'0'-1'510'0'0,"0"1"-1"0"0,-1-1 1 0 0,1 0-1 0 0,0 0 1 0 0,0 1-1 0 0,0-1 1 0 0,-1 0-1 0 0,1 0 1 0 0,0 1 0 0 0,-1-1-1 0 0,1 0 1 0 0,-1 1-1 0 0,1-1 1 0 0,-1 0-1 0 0,0 0-178 0 0,0 0 0 0 0,0 0-1 0 0,0 0 1 0 0,1 0 0 0 0,-1 0-1 0 0,0 1 1 0 0,-1-1 0 0 0,1 0-1 0 0,0 1 1 0 0,0-1 0 0 0,0 1-1 0 0,0-1 1 0 0,0 1 0 0 0,0 0-1 0 0,-1-1 1 0 0,1 1 0 0 0,0 0-1 0 0,0 0 1 0 0,-1 0 0 0 0,1 0-1 0 0,0 0 1 0 0,-2 0 0 0 0,1 1-24 0 0,0 0 0 0 0,0 0-1 0 0,1 0 1 0 0,-1 0 0 0 0,1 0 0 0 0,-1 0 0 0 0,1 0 0 0 0,-1 1-1 0 0,1-1 1 0 0,0 0 0 0 0,-1 1 0 0 0,1 0 0 0 0,0-1 0 0 0,0 1-1 0 0,-1 1 1 0 0,1 1-11 0 0,-1 0 0 0 0,1-1 0 0 0,0 1-1 0 0,0 0 1 0 0,0 0 0 0 0,1 0 0 0 0,-1 4-1 0 0,1 7 25 0 0,1 0 0 0 0,0 0 0 0 0,4 15 0 0 0,-3-22-144 0 0,0 7-75 0 0,7 34 161 0 0,-2 1 0 0 0,-2 0 0 0 0,-3 54-1 0 0,-7-72-268 0 0,1 4-883 0 0,5-37 224 0 0,1 0 0 0 0,-1 0 0 0 0,1 0 1 0 0,-1 0-1 0 0,0 0 0 0 0,1-1 0 0 0,1-1 0 0 0,7-10-4912 0 0,-4 5 1854 0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0.97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40 38 512 0 0,'-6'-9'1294'0'0,"-8"-10"4973"0"0,13 18-5869 0 0,1 0 1 0 0,-1 0-1 0 0,0 0 0 0 0,0 1 1 0 0,0-1-1 0 0,0 0 1 0 0,0 1-1 0 0,0-1 0 0 0,0 1 1 0 0,0-1-1 0 0,0 1 1 0 0,0-1-1 0 0,0 1 1 0 0,-1 0-1 0 0,1-1 0 0 0,-2 1 1 0 0,3 15 808 0 0,1 48 499 0 0,-1 51 693 0 0,0 98 275 0 0,4-11-1579 0 0,-2-52-755 0 0,12 169 282 0 0,-12-274-592 0 0,4 41 46 0 0,-5-76-78 0 0,1 0 0 0 0,0-1 0 0 0,0 1 1 0 0,1-1-1 0 0,0 1 0 0 0,1-1 0 0 0,5 9 0 0 0,-9-16-11 0 0,1 0 0 0 0,0 0 1 0 0,-1 0-1 0 0,1 0 0 0 0,-1 0 0 0 0,1-1 0 0 0,0 1 0 0 0,0 0 1 0 0,0 0-1 0 0,-1-1 0 0 0,1 1 0 0 0,0-1 0 0 0,0 1 0 0 0,0-1 1 0 0,0 1-1 0 0,0-1 0 0 0,0 1 0 0 0,0-1 0 0 0,0 0 0 0 0,0 0 1 0 0,0 1-1 0 0,1-1 0 0 0,0 0-29 0 0,0 0 0 0 0,0-1 0 0 0,0 1 0 0 0,0-1-1 0 0,-1 1 1 0 0,1-1 0 0 0,0 1 0 0 0,-1-1 0 0 0,1 0 0 0 0,0 0 0 0 0,2-2 0 0 0,4-4-409 0 0,0 0 1 0 0,0 0 0 0 0,10-14-1 0 0,-13 15 6 0 0,8-11-2009 0 0,0 0 0 0 0,10-21 0 0 0,-12 20-651 0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2.32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54 196 928 0 0,'-2'1'544'0'0,"1"0"0"0"0,-1-1-1 0 0,0 0 1 0 0,0 1 0 0 0,1-1 0 0 0,-1 0-1 0 0,0 1 1 0 0,0-1 0 0 0,0 0-1 0 0,0-1 1 0 0,1 1 0 0 0,-1 0 0 0 0,0 0-1 0 0,0-1 1 0 0,1 1 0 0 0,-1-1 0 0 0,0 1-1 0 0,0-1 1 0 0,1 0 0 0 0,-1 0 0 0 0,1 0-1 0 0,-1 0 1 0 0,1 0 0 0 0,-3-2-1 0 0,3 2-213 0 0,0 0-1 0 0,0 0 0 0 0,0 0 0 0 0,1-1 0 0 0,-1 1 0 0 0,0 0 1 0 0,1-1-1 0 0,-1 1 0 0 0,1 0 0 0 0,-1-1 0 0 0,1 1 0 0 0,-1-3 1 0 0,1 2-367 0 0,0 0 0 0 0,0 0 0 0 0,0-1 0 0 0,0 1 0 0 0,1 0 0 0 0,-1 0 0 0 0,1 0 0 0 0,-1 0 0 0 0,1 0 1 0 0,1-2-1 0 0,2-7 99 0 0,2 0 0 0 0,0 0 0 0 0,0 1 0 0 0,1 0 0 0 0,0 0 0 0 0,0 0 0 0 0,18-16 0 0 0,-19 21-39 0 0,0 0 0 0 0,1 1 0 0 0,0 0 0 0 0,-1 0 0 0 0,1 0 0 0 0,1 1 0 0 0,-1 0 0 0 0,0 0-1 0 0,1 1 1 0 0,-1 0 0 0 0,1 0 0 0 0,0 1 0 0 0,11-1 0 0 0,6 1 90 0 0,0 2-1 0 0,0 0 1 0 0,31 7-1 0 0,76 20 2 0 0,-59-11-84 0 0,-21-5 2 0 0,0-4 0 0 0,1-1 0 0 0,0-3 0 0 0,0-2 0 0 0,1-3 0 0 0,-1-2 0 0 0,80-14 0 0 0,-36-7-140 0 0,-50 12-870 0 0,59-9 1 0 0,-102 21 546 0 0,11-1-876 0 0,-15 1 1101 0 0,1 0 1 0 0,-1 0 0 0 0,1 0-1 0 0,-1 0 1 0 0,0 0-1 0 0,1 0 1 0 0,-1 0 0 0 0,1 0-1 0 0,-1 0 1 0 0,0 0-1 0 0,1 0 1 0 0,-1 1-1 0 0,0-1 1 0 0,1 0 0 0 0,-1 0-1 0 0,1 0 1 0 0,-1 1-1 0 0,0-1 1 0 0,0 0-1 0 0,1 1 1 0 0,-1-1 0 0 0,0 0-1 0 0,1 0 1 0 0,-1 1-1 0 0,0-1 1 0 0,0 1-1 0 0,0-1 1 0 0,1 1 0 0 0,-1 2-2225 0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2.94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179 64 328 0 0,'-5'-9'1549'0'0,"4"6"-1113"0"0,-1 0 1 0 0,1 1 0 0 0,-1-1-1 0 0,1 0 1 0 0,0 0 0 0 0,-1-3 0 0 0,2 5-375 0 0,0 0 0 0 0,0 1 1 0 0,0-1-1 0 0,0 0 0 0 0,0 0 1 0 0,0 1-1 0 0,0-1 0 0 0,1 0 1 0 0,-1 1-1 0 0,0-1 0 0 0,0 0 1 0 0,0 1-1 0 0,1-1 0 0 0,-1 1 1 0 0,0-1-1 0 0,1 0 0 0 0,-1 1 1 0 0,1-1-1 0 0,-1 1 0 0 0,1-1 1 0 0,-1 1-1 0 0,1-1 0 0 0,-1 1 1 0 0,1-1-1 0 0,-1 1 0 0 0,1 0 1 0 0,0-1-1 0 0,-1 1 0 0 0,1 0 1 0 0,-1-1-1 0 0,1 1 0 0 0,1 0 1 0 0,7-5 500 0 0,8-3 3673 0 0,-17 8-4157 0 0,1 0 0 0 0,-1-1 0 0 0,1 1 1 0 0,-1 0-1 0 0,0 0 0 0 0,1 0 0 0 0,-1 0 1 0 0,1 0-1 0 0,-1 0 0 0 0,0 0 1 0 0,1 1-1 0 0,-1-1 0 0 0,0 0 0 0 0,1 0 1 0 0,-1 0-1 0 0,0 0 0 0 0,1 0 0 0 0,-1 1 1 0 0,0-1-1 0 0,1 0 0 0 0,-1 0 1 0 0,0 0-1 0 0,1 1 0 0 0,-1-1 0 0 0,0 0 1 0 0,0 1-1 0 0,1-1 0 0 0,-1 0 1 0 0,0 0-1 0 0,0 1 0 0 0,0-1 0 0 0,1 0 1 0 0,-1 1-1 0 0,0-1 0 0 0,0 1 0 0 0,0-1 1 0 0,0 0-1 0 0,0 1 0 0 0,0-1 1 0 0,2 5 262 0 0,-1 0 1 0 0,1 0 0 0 0,0-1 0 0 0,1 1 0 0 0,-1-1 0 0 0,1 0 0 0 0,0 1 0 0 0,5 5 0 0 0,31 28 813 0 0,-14-14-723 0 0,-3-3-220 0 0,0 2 0 0 0,-2 1 1 0 0,-1 0-1 0 0,29 50 0 0 0,-28-35-90 0 0,-1 2 0 0 0,-2 0 0 0 0,-1 1 0 0 0,10 48 0 0 0,-23-75-55 0 0,-1 0 1 0 0,-1 0-1 0 0,0 0 1 0 0,0 0 0 0 0,-2 0-1 0 0,0 0 1 0 0,-1-1-1 0 0,0 1 1 0 0,-1 0 0 0 0,0 0-1 0 0,-2-1 1 0 0,0 0 0 0 0,0 0-1 0 0,-9 16 1 0 0,5-15-10 0 0,0-1 1 0 0,0 1-1 0 0,-2-1 1 0 0,0-1-1 0 0,0 0 1 0 0,-1-1-1 0 0,-1 0 1 0 0,0-1-1 0 0,-1 0 1 0 0,0-1-1 0 0,-30 16 1 0 0,31-18-72 0 0,-1-2 1 0 0,0 0-1 0 0,0-1 1 0 0,-1 0-1 0 0,-17 3 1 0 0,26-7-97 0 0,1 0 0 0 0,-1-1 0 0 0,0 1 0 0 0,0-1 1 0 0,0-1-1 0 0,0 1 0 0 0,0-1 0 0 0,0 0 0 0 0,1-1 1 0 0,-1 1-1 0 0,0-1 0 0 0,1 0 0 0 0,-1 0 0 0 0,1-1 0 0 0,0 0 1 0 0,-6-3-1 0 0,0-2-278 0 0,1 0 0 0 0,0-1-1 0 0,0 0 1 0 0,1 0 0 0 0,0-1 0 0 0,1-1 0 0 0,0 1 0 0 0,0-1 0 0 0,2 0 0 0 0,-1-1-1 0 0,1 0 1 0 0,1 0 0 0 0,0 0 0 0 0,-5-20 0 0 0,9 28 360 0 0,0-1 0 0 0,1 1-1 0 0,-1 0 1 0 0,1-1 0 0 0,0 1 0 0 0,0-1 0 0 0,0 1 0 0 0,1-1-1 0 0,-1 1 1 0 0,1-1 0 0 0,0 1 0 0 0,4-8 0 0 0,-3 8-475 0 0,0 0 0 0 0,0 0 0 0 0,1 0 1 0 0,0 0-1 0 0,-1 0 0 0 0,1 1 0 0 0,7-7 1 0 0,4-1-1982 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3.55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85 34 1352 0 0,'-16'1'4244'0'0,"15"-1"-3659"0"0,10 1-462 0 0,4-4-286 0 0,5-5 7094 0 0,-21 11-5347 0 0,-6 2-1159 0 0,1-1 78 0 0,-1 1 0 0 0,1-1 0 0 0,-1 0 0 0 0,0-1 0 0 0,0 0 0 0 0,0 0 0 0 0,-1-1 0 0 0,-14 2 0 0 0,24-6 163 0 0,4-1-479 0 0,5-1-98 0 0,-3 1-7 0 0,1 1 0 0 0,0 1 0 0 0,0-1 0 0 0,0 1 0 0 0,1 0 0 0 0,-1 0 0 0 0,0 1 0 0 0,0 0 0 0 0,12 2 0 0 0,1 0 86 0 0,0-1 0 0 0,-1 0 1 0 0,1-2-1 0 0,0 0 0 0 0,32-6 1 0 0,8-1 37 0 0,145-6-35 0 0,29-4-926 0 0,-209 17-1516 0 0,-39 8-5827 0 0,2-3 6387 0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3.8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 28 3057 0 0,'-4'-18'10284'0'0,"2"13"-9542"0"0,2 5-713 0 0,0 0 0 0 0,0 0-1 0 0,0-1 1 0 0,0 1 0 0 0,0 0 0 0 0,0 0 0 0 0,0 0-1 0 0,0 0 1 0 0,0 0 0 0 0,0-1 0 0 0,0 1-1 0 0,0 0 1 0 0,0 0 0 0 0,0 0 0 0 0,0 0 0 0 0,1 0-1 0 0,-1-1 1 0 0,0 1 0 0 0,0 0 0 0 0,0 0 0 0 0,0 0-1 0 0,0 0 1 0 0,0 0 0 0 0,0 0 0 0 0,0-1 0 0 0,0 1-1 0 0,1 0 1 0 0,-1 0 0 0 0,0 0 0 0 0,0 0 0 0 0,0 0-1 0 0,0 0 1 0 0,0 0 0 0 0,0 0 0 0 0,1 0-1 0 0,-1 0 1 0 0,0 0 0 0 0,0 0 0 0 0,0-1 0 0 0,0 1-1 0 0,0 0 1 0 0,1 0 0 0 0,-1 0 0 0 0,0 0 0 0 0,0 0-1 0 0,0 0 1 0 0,0 1 0 0 0,1-1 0 0 0,-1 0 0 0 0,0 0-1 0 0,0 0 1 0 0,0 0 0 0 0,0 0 0 0 0,0 0-1 0 0,1 0 1 0 0,7 4 986 0 0,-3 4-593 0 0,-1 1-1 0 0,-1 0 1 0 0,1 0-1 0 0,-1 0 1 0 0,-1 0-1 0 0,3 18 1 0 0,-1-7-123 0 0,10 44 59 0 0,2-2-1 0 0,39 95 0 0 0,-44-130-835 0 0,8 19-1528 0 0,-17-43 925 0 0,0 1 0 0 0,0 0 1 0 0,1-1-1 0 0,5 7 0 0 0,-4-6-1629 0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4.4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50 24 1952 0 0,'1'-1'267'0'0,"-1"0"-1"0"0,0 0 1 0 0,0 0-1 0 0,0 0 0 0 0,0 0 1 0 0,0 1-1 0 0,-1-1 1 0 0,1 0-1 0 0,0 0 0 0 0,0 0 1 0 0,0 0-1 0 0,-1 0 0 0 0,1 1 1 0 0,0-1-1 0 0,-1 0 1 0 0,1 0-1 0 0,-1 1 0 0 0,1-1 1 0 0,-1 0-1 0 0,1 1 1 0 0,-1-1-1 0 0,0 0 0 0 0,1 1 1 0 0,-1-1-1 0 0,0 1 1 0 0,1-1-1 0 0,-1 1 0 0 0,0-1 1 0 0,0 1-1 0 0,0-1 0 0 0,0 1 1 0 0,0 0-180 0 0,0 0 1 0 0,0 0-1 0 0,0 0 1 0 0,0 0-1 0 0,0 1 1 0 0,0-1-1 0 0,0 0 1 0 0,0 1-1 0 0,0-1 1 0 0,0 1-1 0 0,0-1 0 0 0,0 1 1 0 0,0-1-1 0 0,1 1 1 0 0,-1-1-1 0 0,0 1 1 0 0,0 0-1 0 0,1 0 1 0 0,-1-1-1 0 0,1 1 1 0 0,-1 0-1 0 0,0 0 1 0 0,1 0-1 0 0,-1 0 1 0 0,1-1-1 0 0,0 1 1 0 0,-1 0-1 0 0,1 2 0 0 0,-4 6 264 0 0,2 1-1 0 0,-1-1 0 0 0,1 1 0 0 0,1 0 0 0 0,-1 18 0 0 0,4 53 301 0 0,-1-64-430 0 0,31 293 2314 0 0,21-14-862 0 0,-42-245-1561 0 0,11 44 62 0 0,12 77 36 0 0,-31-144-194 0 0,6 49 60 0 0,0 113 1 0 0,-9-190-77 0 0,-1 21 12 0 0,4 40 0 0 0,-2-56-42 0 0,-1 0 0 0 0,1 1 0 0 0,1-1 0 0 0,-1 0 0 0 0,1 0 0 0 0,0 1 0 0 0,0-2 0 0 0,1 1 0 0 0,-1 0-1 0 0,1 0 1 0 0,0-1 0 0 0,6 8 0 0 0,-8-11-34 0 0,0 0-1 0 0,0-1 1 0 0,0 1-1 0 0,0 0 0 0 0,0-1 1 0 0,0 1-1 0 0,0-1 0 0 0,0 1 1 0 0,0-1-1 0 0,0 1 1 0 0,0-1-1 0 0,0 0 0 0 0,0 1 1 0 0,0-1-1 0 0,0 0 0 0 0,1 0 1 0 0,-1 0-1 0 0,0 0 1 0 0,0 0-1 0 0,0 0 0 0 0,0 0 1 0 0,0-1-1 0 0,0 1 1 0 0,2-1-1 0 0,0 0-549 0 0,0 0 0 0 0,0-1-1 0 0,0 1 1 0 0,0-1 0 0 0,0 0 0 0 0,5-4 0 0 0,5-5-1889 0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5.08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443 26 1792 0 0,'23'-12'5315'0'0,"-20"10"-4643"0"0,0 0 1 0 0,0 0-1 0 0,0 1 1 0 0,0-1 0 0 0,1 1-1 0 0,3-2 1 0 0,-7 3-613 0 0,0 0 0 0 0,1 0 1 0 0,-1 0-1 0 0,0 0 1 0 0,0 0-1 0 0,0 0 1 0 0,1 0-1 0 0,-1 0 0 0 0,0 0 1 0 0,0 0-1 0 0,0 0 1 0 0,1 0-1 0 0,-1 0 1 0 0,0 0-1 0 0,0 0 0 0 0,0 0 1 0 0,0 0-1 0 0,1 0 1 0 0,-1 0-1 0 0,0 0 1 0 0,0 1-1 0 0,0-1 0 0 0,0 0 1 0 0,1 0-1 0 0,-1 0 1 0 0,0 0-1 0 0,0 0 1 0 0,0 0-1 0 0,0 1 0 0 0,0-1 1 0 0,1 0-1 0 0,-1 0 1 0 0,0 0-1 0 0,0 0 1 0 0,0 1-1 0 0,0-1 0 0 0,0 0 1 0 0,0 0-1 0 0,-1 10 953 0 0,-7 6-378 0 0,-6 4-170 0 0,-1-1-1 0 0,-1-1 1 0 0,-1 0-1 0 0,-26 21 1 0 0,-83 56 300 0 0,95-74-383 0 0,-20 15 187 0 0,-57 43 875 0 0,99-71-1265 0 0,0 1 0 0 0,0 0 0 0 0,-9 12 0 0 0,16-18-153 0 0,-1 1-1 0 0,1 0 1 0 0,-1 0 0 0 0,1 0 0 0 0,1 0-1 0 0,-1 0 1 0 0,0 0 0 0 0,1 0 0 0 0,0 0-1 0 0,0 1 1 0 0,0-1 0 0 0,0 6 0 0 0,1-8-22 0 0,0 0 0 0 0,1 0 0 0 0,-1 0 0 0 0,1 0 0 0 0,0 0 1 0 0,0 0-1 0 0,0 0 0 0 0,0 0 0 0 0,0 0 0 0 0,0 0 0 0 0,0-1 0 0 0,0 1 0 0 0,1 0 1 0 0,-1-1-1 0 0,1 1 0 0 0,-1-1 0 0 0,1 1 0 0 0,-1-1 0 0 0,1 0 0 0 0,0 0 1 0 0,0 0-1 0 0,0 0 0 0 0,0 0 0 0 0,0 0 0 0 0,2 1 0 0 0,5 1-6 0 0,0 0 1 0 0,0-1-1 0 0,0 1 0 0 0,13 0 0 0 0,37 1-39 0 0,0-3 0 0 0,72-8 0 0 0,-30 1-106 0 0,-36 2-67 0 0,-25 1-704 0 0,0 2-1 0 0,67 6 1 0 0,-85 1-633 0 0,-13 1-958 0 0,-9-7 2309 0 0,0 1 1 0 0,1-1 0 0 0,-1 0-1 0 0,0 0 1 0 0,0 1 0 0 0,0-1 0 0 0,0 0-1 0 0,0 1 1 0 0,0-1 0 0 0,0 0 0 0 0,0 0-1 0 0,0 1 1 0 0,0-1 0 0 0,0 0 0 0 0,0 1-1 0 0,0-1 1 0 0,0 0 0 0 0,0 0 0 0 0,-1 1-1 0 0,1-1 1 0 0,0 0 0 0 0,0 1 0 0 0,0-1-1 0 0,0 0 1 0 0,0 0 0 0 0,-1 1 0 0 0,1-1-1 0 0,0 0 1 0 0,0 0 0 0 0,0 0-1 0 0,-1 1 1 0 0,-5 3-3167 0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5.26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69 1 1760 0 0,'-14'4'4144'0'0,"-22"6"0"0"0,17-6-1875 0 0,19-4-2231 0 0,0 0 0 0 0,0 0 0 0 0,0 0-1 0 0,0 1 1 0 0,0-1 0 0 0,0 0 0 0 0,0 0-1 0 0,0 0 1 0 0,0 0 0 0 0,1 0 0 0 0,-1 0-1 0 0,0 0 1 0 0,0 0 0 0 0,0 0 0 0 0,0 0-1 0 0,0 0 1 0 0,0 0 0 0 0,0 0 0 0 0,0 0-1 0 0,0 0 1 0 0,0 0 0 0 0,0 0 0 0 0,0 0-1 0 0,0 0 1 0 0,0 0 0 0 0,0 0 0 0 0,0 1-1 0 0,0-1 1 0 0,0 0 0 0 0,0 0 0 0 0,0 0-1 0 0,0 0 1 0 0,0 0 0 0 0,0 0 0 0 0,0 0-1 0 0,0 0 1 0 0,0 0 0 0 0,0 0 0 0 0,-1 0-1 0 0,1 0 1 0 0,0 0 0 0 0,0 0 0 0 0,0 0-1 0 0,0 0 1 0 0,0 0 0 0 0,10 2 961 0 0,13 0 73 0 0,270-2 360 0 0,-115-4-1811 0 0,-64 5-627 0 0,0 1-4058 0 0,-89-2 3246 0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6.4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 74 1584 0 0,'-2'-7'3252'0'0,"-1"2"-1542"0"0,1-1 1 0 0,1 0 0 0 0,-1 0-1 0 0,0-10 1 0 0,2 15-1528 0 0,0 0 0 0 0,0 0 0 0 0,0 0 0 0 0,0 0 0 0 0,0 0 0 0 0,0 0 0 0 0,0 0 0 0 0,0 0-1 0 0,0 0 1 0 0,1 0 0 0 0,-1 0 0 0 0,0 0 0 0 0,1 0 0 0 0,-1 0 0 0 0,1 0 0 0 0,-1 0 0 0 0,1 0 0 0 0,0 0 0 0 0,-1 0 0 0 0,1 0 0 0 0,0 1 0 0 0,0-1 0 0 0,-1 0 0 0 0,1 0 0 0 0,0 1 0 0 0,0-1 0 0 0,0 1 0 0 0,0-1 0 0 0,0 1 0 0 0,0-1 0 0 0,0 1 0 0 0,0 0 0 0 0,1-1 0 0 0,-1 1-114 0 0,0 0 0 0 0,0 0 1 0 0,0 1-1 0 0,0-1 1 0 0,0 0-1 0 0,0 1 1 0 0,-1-1-1 0 0,1 0 1 0 0,0 1-1 0 0,0-1 1 0 0,0 1-1 0 0,0-1 1 0 0,-1 1-1 0 0,1-1 1 0 0,0 1-1 0 0,0 0 0 0 0,-1 0 1 0 0,1-1-1 0 0,-1 1 1 0 0,1 0-1 0 0,-1 0 1 0 0,1-1-1 0 0,-1 1 1 0 0,1 0-1 0 0,-1 0 1 0 0,1 2-1 0 0,9 24 475 0 0,-2 5-248 0 0,-1 1 0 0 0,2 52-1 0 0,-4-32-27 0 0,4 61 522 0 0,-11-97-577 0 0,3-17-208 0 0,-1 0 1 0 0,0 1-1 0 0,0-1 1 0 0,0 1-1 0 0,0-1 0 0 0,0 0 1 0 0,0 1-1 0 0,0-1 1 0 0,-1 1-1 0 0,1-1 0 0 0,0 0 1 0 0,0 1-1 0 0,0-1 1 0 0,0 0-1 0 0,0 1 0 0 0,0-1 1 0 0,-1 0-1 0 0,1 1 1 0 0,0-1-1 0 0,0 0 0 0 0,-1 1 1 0 0,1-1-1 0 0,0 0 1 0 0,0 1-1 0 0,-1-1 0 0 0,1 0 1 0 0,0 0-1 0 0,-1 0 1 0 0,1 1-1 0 0,0-1 0 0 0,-1 0 1 0 0,1 0-1 0 0,-1 0 0 0 0,1 0 1 0 0,-1-2-16 0 0,0 0 1 0 0,0 0 0 0 0,1-1-1 0 0,-1 1 1 0 0,1 0-1 0 0,0-1 1 0 0,-1 1-1 0 0,1 0 1 0 0,0-1-1 0 0,1 1 1 0 0,-1-3-1 0 0,1-1 21 0 0,-1-6-24 0 0,1-1-1 0 0,1 1 0 0 0,0-1 1 0 0,1 1-1 0 0,7-19 1 0 0,28-60 54 0 0,-24 62-70 0 0,-8 15 43 0 0,-1 0-19 0 0,1 1 0 0 0,1 0 0 0 0,0 0-1 0 0,12-15 1 0 0,-17 26 10 0 0,-1-1 0 0 0,1 1-1 0 0,0 0 1 0 0,0 0 0 0 0,1 0-1 0 0,-1 0 1 0 0,0 0 0 0 0,1 0 0 0 0,-1 1-1 0 0,1-1 1 0 0,0 1 0 0 0,-1 0-1 0 0,1 0 1 0 0,0 0 0 0 0,0 0-1 0 0,0 0 1 0 0,0 0 0 0 0,0 1 0 0 0,0 0-1 0 0,0-1 1 0 0,0 1 0 0 0,0 0-1 0 0,0 0 1 0 0,0 1 0 0 0,0-1-1 0 0,-1 1 1 0 0,5 0 0 0 0,-4 1 6 0 0,1-1 1 0 0,-1 1-1 0 0,0 0 1 0 0,1 0-1 0 0,-1 0 1 0 0,0 0-1 0 0,0 1 1 0 0,0-1-1 0 0,-1 1 1 0 0,1 0-1 0 0,0 0 1 0 0,-1 0-1 0 0,0 0 1 0 0,3 4-1 0 0,3 8 42 0 0,12 30-1 0 0,-13-27-14 0 0,21 61 130 0 0,-20-54 71 0 0,19 45-1 0 0,-27-70-237 0 0,0 1 0 0 0,0-1 0 0 0,0 0-1 0 0,0 1 1 0 0,1-1 0 0 0,-1 0 0 0 0,0 1 0 0 0,0-1-1 0 0,0 0 1 0 0,1 1 0 0 0,-1-1 0 0 0,0 0 0 0 0,0 0 0 0 0,1 1-1 0 0,-1-1 1 0 0,0 0 0 0 0,1 0 0 0 0,-1 1 0 0 0,0-1 0 0 0,0 0-1 0 0,1 0 1 0 0,-1 0 0 0 0,1 0 0 0 0,-1 1 0 0 0,0-1-1 0 0,1 0 1 0 0,-1 0 0 0 0,0 0 0 0 0,1 0 0 0 0,-1 0 0 0 0,0 0-1 0 0,1 0 1 0 0,-1 0 0 0 0,1 0 0 0 0,0 0 0 0 0,0-1-3 0 0,0 0 0 0 0,0 1 0 0 0,0-1 1 0 0,0 0-1 0 0,-1 0 0 0 0,1 0 1 0 0,0 0-1 0 0,0 0 0 0 0,0 0 0 0 0,-1 0 1 0 0,2-1-1 0 0,12-30-100 0 0,60-164-76 0 0,-58 167 172 0 0,-15 28 12 0 0,-1 0-1 0 0,1 0 0 0 0,-1 0 0 0 0,1 0 1 0 0,0 1-1 0 0,-1-1 0 0 0,1 0 0 0 0,0 0 1 0 0,0 0-1 0 0,-1 1 0 0 0,1-1 0 0 0,0 0 1 0 0,0 1-1 0 0,0-1 0 0 0,0 1 0 0 0,0-1 1 0 0,0 1-1 0 0,0-1 0 0 0,0 1 1 0 0,0 0-1 0 0,0 0 0 0 0,0-1 0 0 0,1 1 1 0 0,-1 0-1 0 0,2 0 0 0 0,-2 1 3 0 0,0 0 0 0 0,0 0 0 0 0,0 0 0 0 0,0 0 0 0 0,0 0 0 0 0,0 0 0 0 0,0 0 0 0 0,0 0 0 0 0,-1 0 0 0 0,1 0 0 0 0,0 0 0 0 0,-1 1 0 0 0,1-1 0 0 0,-1 0 0 0 0,1 0 0 0 0,-1 1 0 0 0,1-1 0 0 0,-1 2 0 0 0,5 26 40 0 0,-4-27-49 0 0,3 64 21 0 0,1 8-33 0 0,-4-65 19 0 0,1 0 0 0 0,0 0 0 0 0,1 0 0 0 0,0 0 0 0 0,0-1 0 0 0,5 9 0 0 0,-7-15-9 0 0,0 1 1 0 0,1-1-1 0 0,-1 0 0 0 0,1 0 0 0 0,-1 0 1 0 0,1 0-1 0 0,0 0 0 0 0,0-1 0 0 0,0 1 1 0 0,0-1-1 0 0,0 1 0 0 0,0-1 0 0 0,0 1 0 0 0,1-1 1 0 0,-1 0-1 0 0,5 1 0 0 0,-3-1-7 0 0,0 0 0 0 0,1 0 0 0 0,-1-1 0 0 0,1 0 0 0 0,-1 0 0 0 0,0 0 0 0 0,1 0 0 0 0,-1-1 0 0 0,5-1 0 0 0,5-1-44 0 0,-1-2-1 0 0,0 1 0 0 0,0-2 1 0 0,-1 0-1 0 0,15-9 0 0 0,-11 6 44 0 0,-2-2 1 0 0,1 0-1 0 0,-2 0 0 0 0,1-1 0 0 0,-1-1 0 0 0,-1 0 0 0 0,-1-1 0 0 0,0 0 0 0 0,0-1 0 0 0,-2 0 1 0 0,12-23-1 0 0,-21 37 18 0 0,1-1 0 0 0,-1 1 0 0 0,1 0 0 0 0,-1 0 0 0 0,1 0 0 0 0,-1 0 0 0 0,1 0 0 0 0,0 1 0 0 0,0-1 0 0 0,-1 0 0 0 0,1 0 0 0 0,0 0 0 0 0,1 0 0 0 0,1 4 96 0 0,-1 9-43 0 0,-4 25 6 0 0,1-22-66 0 0,1 1 1 0 0,0-1-1 0 0,4 21 0 0 0,-3-31 4 0 0,0 0 0 0 0,0-1 0 0 0,1 1 0 0 0,-1-1-1 0 0,1 1 1 0 0,0-1 0 0 0,1 1 0 0 0,-1-1 0 0 0,1 0 0 0 0,0 0 0 0 0,0 0 0 0 0,0-1 0 0 0,0 1 0 0 0,7 5-1 0 0,-3-4-12 0 0,-1-1-1 0 0,1 0 1 0 0,-1 0-1 0 0,1-1 0 0 0,0 0 1 0 0,0 0-1 0 0,1 0 1 0 0,-1-1-1 0 0,1 0 0 0 0,-1-1 1 0 0,1 1-1 0 0,-1-2 1 0 0,1 1-1 0 0,0-1 0 0 0,0 0 1 0 0,13-2-1 0 0,-11 0-341 0 0,-1 0 0 0 0,0 0 0 0 0,1-1 0 0 0,-1 0-1 0 0,14-7 1 0 0,-15 5-866 0 0,0 0-1 0 0,-1 0 1 0 0,1 0-1 0 0,-1-1 1 0 0,13-12-1 0 0,-11 9-1657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8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93 135 2152 0 0,'0'0'283'0'0,"0"-1"-1"0"0,0 1 0 0 0,0 0 1 0 0,0-1-1 0 0,0 1 0 0 0,0 0 1 0 0,0 0-1 0 0,0-1 0 0 0,0 1 1 0 0,0 0-1 0 0,0-1 0 0 0,0 1 1 0 0,0 0-1 0 0,0-1 0 0 0,-1 1 1 0 0,1 0-1 0 0,0-1 0 0 0,0 1 1 0 0,0 0-1 0 0,0 0 0 0 0,-1-1 1 0 0,1 1-1 0 0,0 0 0 0 0,0 0 1 0 0,-1-1-1 0 0,-6 3 3145 0 0,-5 12-776 0 0,6-2-2095 0 0,0 1-1 0 0,0 1 0 0 0,1-1 0 0 0,1 1 0 0 0,0 0 1 0 0,1 0-1 0 0,1 0 0 0 0,0 0 0 0 0,1 1 0 0 0,0-1 1 0 0,3 27-1 0 0,-1-31-519 0 0,0 0 0 0 0,2 0 0 0 0,-1 0 1 0 0,1 0-1 0 0,0 0 0 0 0,1-1 0 0 0,0 1 0 0 0,1-1 0 0 0,0 0 1 0 0,0 0-1 0 0,1-1 0 0 0,0 0 0 0 0,1 0 0 0 0,-1 0 0 0 0,1-1 1 0 0,1 0-1 0 0,11 9 0 0 0,-16-14-43 0 0,0 0 1 0 0,0 0-1 0 0,0-1 1 0 0,1 1 0 0 0,-1-1-1 0 0,1 1 1 0 0,-1-1-1 0 0,1 0 1 0 0,0-1-1 0 0,-1 1 1 0 0,1 0-1 0 0,0-1 1 0 0,-1 0-1 0 0,5 0 1 0 0,-2-1-11 0 0,0 0 0 0 0,0 0 0 0 0,0 0 0 0 0,0-1 0 0 0,0 0 0 0 0,0 0 0 0 0,10-6 0 0 0,-6 2-33 0 0,0-1 0 0 0,-1 1 0 0 0,0-1 0 0 0,0-1 0 0 0,0 0 0 0 0,-1 0 0 0 0,-1-1 0 0 0,12-15 0 0 0,-15 17-44 0 0,0 1 0 0 0,-1-1 0 0 0,0 0 1 0 0,-1-1-1 0 0,0 1 0 0 0,0 0 0 0 0,0-1 0 0 0,-1 1 0 0 0,0 0 0 0 0,0-1 0 0 0,-1 0 0 0 0,0 1 1 0 0,0-1-1 0 0,-2-9 0 0 0,-3-10-335 0 0,-1 0-1 0 0,-14-40 1 0 0,15 53 338 0 0,0-1 6 0 0,0 1 0 0 0,-1-1 0 0 0,0 1-1 0 0,-1 0 1 0 0,-1 1 0 0 0,-11-16 0 0 0,16 25 101 0 0,0 0-1 0 0,-1 0 1 0 0,0 0 0 0 0,0 1-1 0 0,0-1 1 0 0,0 1 0 0 0,0 0-1 0 0,-1 0 1 0 0,0 1-1 0 0,1-1 1 0 0,-1 1 0 0 0,0 0-1 0 0,0 0 1 0 0,0 1-1 0 0,0-1 1 0 0,-1 1 0 0 0,1 0-1 0 0,0 1 1 0 0,0-1 0 0 0,-1 1-1 0 0,-7 0 1 0 0,4 2 85 0 0,1-1 0 0 0,0 1 1 0 0,0 1-1 0 0,0-1 0 0 0,1 1 0 0 0,-1 1 1 0 0,0-1-1 0 0,1 1 0 0 0,0 1 0 0 0,0-1 1 0 0,0 1-1 0 0,1 0 0 0 0,0 1 1 0 0,-7 7-1 0 0,9-9-24 0 0,0 1-1 0 0,0 0 1 0 0,0 0 0 0 0,1 0 0 0 0,0 1 0 0 0,0-1 0 0 0,1 1-1 0 0,-4 10 1 0 0,5-12-39 0 0,0 1 0 0 0,0-1 0 0 0,1 0 0 0 0,-1 0 1 0 0,1 1-1 0 0,0-1 0 0 0,0 0 0 0 0,1 0 0 0 0,-1 0 0 0 0,1 1 0 0 0,0-1 0 0 0,0 0 0 0 0,3 6 0 0 0,-1-4-42 0 0,0-1 1 0 0,0 0-1 0 0,0 0 1 0 0,0 0-1 0 0,1-1 1 0 0,0 1-1 0 0,0-1 1 0 0,0 0-1 0 0,0 0 1 0 0,1 0-1 0 0,0 0 0 0 0,-1-1 1 0 0,1 0-1 0 0,1 0 1 0 0,-1 0-1 0 0,0-1 1 0 0,1 1-1 0 0,-1-1 1 0 0,10 1-1 0 0,-2 0-113 0 0,1 0-1 0 0,0-2 1 0 0,0 0-1 0 0,0 0 1 0 0,0-1-1 0 0,0-1 1 0 0,16-3-1 0 0,127-30-5661 0 0,-130 27 4191 0 0,19-5-1346 0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6.58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66 1 5169 0 0,'-10'4'5601'0'0,"-6"-2"5138"0"0,0-1-10387 0 0,4 0 144 0 0,3 2-520 0 0,6 3-16 0 0,5 0-32 0 0,5 1-64 0 0,5 0-464 0 0,1 4-513 0 0,3 0-23 0 0,1 1-2977 0 0,1-1 2473 0 0,0-2-393 0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7.16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92 140 8 0 0,'-69'-61'11646'0'0,"67"58"-11622"0"0,-1 1 0 0 0,1-1 0 0 0,0 1 0 0 0,0-1 0 0 0,1 0 0 0 0,-1 0-1 0 0,1 0 1 0 0,-1 0 0 0 0,1 0 0 0 0,0 0 0 0 0,0 0 0 0 0,0 0 0 0 0,0-4-1 0 0,1 4 503 0 0,-1 0 0 0 0,1 0 0 0 0,0 0 0 0 0,0 0 0 0 0,0 0 0 0 0,1 0 0 0 0,-1 0 0 0 0,2-4 0 0 0,-2 6-428 0 0,1 1-1 0 0,-1 0 0 0 0,0 0 0 0 0,0-1 1 0 0,0 1-1 0 0,1 0 0 0 0,-1 0 0 0 0,0 0 1 0 0,1-1-1 0 0,-1 1 0 0 0,0 0 1 0 0,0 0-1 0 0,1 0 0 0 0,-1 0 0 0 0,0 0 1 0 0,1-1-1 0 0,-1 1 0 0 0,0 0 0 0 0,1 0 1 0 0,-1 0-1 0 0,0 0 0 0 0,1 0 1 0 0,-1 0-1 0 0,0 0 0 0 0,1 0 0 0 0,-1 0 1 0 0,0 0-1 0 0,1 0 0 0 0,-1 1 1 0 0,0-1-1 0 0,1 0 0 0 0,-1 0 0 0 0,0 0 1 0 0,0 0-1 0 0,1 0 0 0 0,-1 1 0 0 0,0-1 1 0 0,1 0-1 0 0,-1 0 0 0 0,0 0 1 0 0,0 1-1 0 0,0-1 0 0 0,1 0 0 0 0,-1 1 1 0 0,12 10 791 0 0,-2 2-527 0 0,-1 0 0 0 0,-1 1 0 0 0,0 0 0 0 0,8 21 1 0 0,19 63 176 0 0,-15-35-163 0 0,41 80 129 0 0,-59-147-499 0 0,1-10-31 0 0,1-24-85 0 0,-3 32 78 0 0,3-24 12 0 0,1 0-1 0 0,2 0 1 0 0,14-39 0 0 0,-15 53 11 0 0,1 0 0 0 0,0 0 0 0 0,1 1 0 0 0,1 0 0 0 0,0 0 1 0 0,1 1-1 0 0,16-17 0 0 0,-22 27 13 0 0,1 0-1 0 0,-1 0 1 0 0,1 0 0 0 0,-1 0 0 0 0,1 1 0 0 0,0 0 0 0 0,0 0 0 0 0,1 1-1 0 0,-1-1 1 0 0,0 1 0 0 0,1 0 0 0 0,0 0 0 0 0,-1 1 0 0 0,1 0 0 0 0,6-1 0 0 0,-6 2-1 0 0,-1 0 1 0 0,0 0 0 0 0,0 1 0 0 0,0 0-1 0 0,0 0 1 0 0,0 0 0 0 0,-1 0 0 0 0,1 1-1 0 0,0 0 1 0 0,0 0 0 0 0,-1 0 0 0 0,1 0-1 0 0,-1 1 1 0 0,0 0 0 0 0,0 0 0 0 0,0 0-1 0 0,7 7 1 0 0,-3-1 7 0 0,0 0 0 0 0,-1 0-1 0 0,1 1 1 0 0,-2 1 0 0 0,0-1-1 0 0,0 1 1 0 0,-1 0 0 0 0,0 0 0 0 0,3 13-1 0 0,2 12-29 0 0,8 60-1 0 0,-14-71 3 0 0,-4-21-247 0 0,1 4 214 0 0,1 0 0 0 0,-1-1 0 0 0,5 10 0 0 0,4-1-2099 0 0,-9-15 1717 0 0,-1 0 1 0 0,1-1-1 0 0,0 1 0 0 0,0 0 0 0 0,0-1 1 0 0,0 1-1 0 0,0-1 0 0 0,0 1 1 0 0,0-1-1 0 0,0 1 0 0 0,0-1 1 0 0,1 0-1 0 0,1 1 0 0 0,4-1-2787 0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7.9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330 248 1400 0 0,'-9'-29'5825'0'0,"4"14"-4942"0"0,1 0 0 0 0,-2-23 0 0 0,5 27-497 0 0,-1 1 0 0 0,0 0 0 0 0,-1 0 0 0 0,0 0 0 0 0,0 0 0 0 0,-6-11-1 0 0,7 17-219 0 0,0-1-1 0 0,0 1 0 0 0,-1 1 0 0 0,0-1 1 0 0,0 0-1 0 0,0 0 0 0 0,0 1 0 0 0,-1 0 1 0 0,1 0-1 0 0,-1 0 0 0 0,0 0 0 0 0,0 0 1 0 0,0 1-1 0 0,0 0 0 0 0,-8-4 0 0 0,3 3 91 0 0,0 1 0 0 0,0 0 0 0 0,-1 0 0 0 0,1 1-1 0 0,0 0 1 0 0,0 0 0 0 0,-1 1 0 0 0,1 0 0 0 0,0 1 0 0 0,-10 2-1 0 0,12-2-183 0 0,1 1 0 0 0,-1-1 0 0 0,1 1 0 0 0,0 1 0 0 0,0-1 0 0 0,0 1 0 0 0,0 1 0 0 0,1-1 0 0 0,-1 1 0 0 0,1-1 0 0 0,0 2-1 0 0,0-1 1 0 0,0 0 0 0 0,0 1 0 0 0,-4 6 0 0 0,7-8-72 0 0,0 0 0 0 0,0 1 0 0 0,0-1 1 0 0,1 0-1 0 0,-1 1 0 0 0,1-1 0 0 0,0 1 0 0 0,0-1 0 0 0,0 1 0 0 0,1-1 0 0 0,-1 1 0 0 0,1 0 1 0 0,0-1-1 0 0,-1 1 0 0 0,2 0 0 0 0,-1-1 0 0 0,0 1 0 0 0,1 0 0 0 0,0-1 0 0 0,0 1 0 0 0,0-1 1 0 0,0 1-1 0 0,0-1 0 0 0,1 0 0 0 0,0 1 0 0 0,-1-1 0 0 0,1 0 0 0 0,4 4 0 0 0,0 1-22 0 0,0 0 0 0 0,1-1 0 0 0,0 0 0 0 0,0 0-1 0 0,1-1 1 0 0,0 0 0 0 0,0 0 0 0 0,0-1 0 0 0,14 7-1 0 0,80 27 69 0 0,-73-29-46 0 0,0 1 0 0 0,0 1 0 0 0,46 27 0 0 0,-72-36 1 0 0,1 0 0 0 0,0-1 0 0 0,-1 1 0 0 0,0 0 0 0 0,0 1-1 0 0,0-1 1 0 0,0 0 0 0 0,0 1 0 0 0,-1 0 0 0 0,0-1 0 0 0,0 1 0 0 0,0 0 0 0 0,0 0 0 0 0,2 5 0 0 0,-4-5 4 0 0,1-1 0 0 0,0 1 1 0 0,-1 0-1 0 0,0-1 0 0 0,1 1 0 0 0,-1 0 0 0 0,-1-1 0 0 0,1 1 0 0 0,-1-1 0 0 0,1 1 1 0 0,-1-1-1 0 0,0 1 0 0 0,0-1 0 0 0,0 1 0 0 0,-1-1 0 0 0,1 0 0 0 0,-5 6 0 0 0,-2 3-1 0 0,-1-1-1 0 0,0 0 1 0 0,-1 0-1 0 0,0-1 1 0 0,0-1-1 0 0,-1 1 0 0 0,-23 13 1 0 0,-8 2 54 0 0,-43 17 0 0 0,63-31-16 0 0,22-11-43 0 0,-30 17 52 0 0,28-16-60 0 0,0 0 0 0 0,1 0 0 0 0,-1 0 0 0 0,1 0-1 0 0,0 0 1 0 0,-1 1 0 0 0,1-1 0 0 0,0 1 0 0 0,0-1 0 0 0,0 1-1 0 0,0-1 1 0 0,0 1 0 0 0,0-1 0 0 0,0 1 0 0 0,1 0 0 0 0,-2 2-1 0 0,2-3 1 0 0,0-1-1 0 0,1 1 1 0 0,-1 0-1 0 0,0-1 1 0 0,0 1-1 0 0,0-1 1 0 0,1 1-1 0 0,-1 0 1 0 0,0-1-1 0 0,1 1 0 0 0,-1-1 1 0 0,0 1-1 0 0,1-1 1 0 0,-1 1-1 0 0,1-1 1 0 0,-1 1-1 0 0,1-1 1 0 0,-1 1-1 0 0,1-1 1 0 0,-1 0-1 0 0,1 1 0 0 0,0-1 1 0 0,-1 0-1 0 0,1 1 1 0 0,-1-1-1 0 0,1 0 1 0 0,0 0-1 0 0,-1 0 1 0 0,1 0-1 0 0,0 0 1 0 0,-1 1-1 0 0,1-1 1 0 0,1 0-1 0 0,28 2-298 0 0,-23-2 214 0 0,17-1-168 0 0,44-5 0 0 0,11 0 264 0 0,-70 6 12 0 0,0 0 1 0 0,0 1-1 0 0,0 0 1 0 0,-1 0-1 0 0,1 1 1 0 0,13 4 0 0 0,-19-5-13 0 0,0 0 1 0 0,-1 0 0 0 0,1 1 0 0 0,-1-1-1 0 0,1 1 1 0 0,-1-1 0 0 0,1 1 0 0 0,-1 0-1 0 0,0-1 1 0 0,0 1 0 0 0,0 0 0 0 0,0 1-1 0 0,0-1 1 0 0,0 0 0 0 0,-1 0 0 0 0,1 1-1 0 0,-1-1 1 0 0,0 1 0 0 0,1 0 0 0 0,-1-1-1 0 0,0 1 1 0 0,-1 0 0 0 0,1-1 0 0 0,0 1 0 0 0,-1 0-1 0 0,1 0 1 0 0,-1 0 0 0 0,0 0 0 0 0,0 0-1 0 0,0-1 1 0 0,-1 1 0 0 0,1 0 0 0 0,-1 0-1 0 0,1 0 1 0 0,-1 0 0 0 0,0-1 0 0 0,0 1-1 0 0,0 0 1 0 0,0-1 0 0 0,-1 1 0 0 0,1-1-1 0 0,-3 4 1 0 0,-10 11 100 0 0,-1-1 1 0 0,-1 0-1 0 0,0-1 0 0 0,-1-1 0 0 0,-33 21 0 0 0,22-15 339 0 0,-33 29-1 0 0,57-44-381 0 0,-1-1 1 0 0,1 1-1 0 0,0 0 1 0 0,0 1 0 0 0,1-1-1 0 0,-1 0 1 0 0,1 1-1 0 0,-5 11 1 0 0,8-15-71 0 0,-1 0 0 0 0,1-1 0 0 0,-1 1 0 0 0,1 0 0 0 0,0-1 0 0 0,0 1 0 0 0,0 0 0 0 0,0-1 0 0 0,0 1 0 0 0,0 0 0 0 0,0 0 0 0 0,0-1 0 0 0,1 1 0 0 0,-1 0 0 0 0,0-1 0 0 0,1 1 1 0 0,0-1-1 0 0,-1 1 0 0 0,1 0 0 0 0,0-1 0 0 0,0 1 0 0 0,0-1 0 0 0,0 0 0 0 0,0 1 0 0 0,0-1 0 0 0,0 0 0 0 0,0 0 0 0 0,1 1 0 0 0,-1-1 0 0 0,1 0 0 0 0,-1 0 0 0 0,0-1 0 0 0,1 1 0 0 0,-1 0 0 0 0,1 0 0 0 0,0-1 1 0 0,2 2-1 0 0,6 1-225 0 0,0-1 1 0 0,1 0 0 0 0,-1 0-1 0 0,1-1 1 0 0,-1 0 0 0 0,1 0 0 0 0,15-2-1 0 0,3-2-2361 0 0,41-10 0 0 0,-38 4-1996 0 0,-16 6 1894 0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8.77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 64 4073 0 0,'-7'-10'10296'0'0,"-4"1"-6224"0"0,11 8-4020 0 0,-1 0 1 0 0,0 1 0 0 0,0-1 0 0 0,0 0-1 0 0,0 1 1 0 0,0-1 0 0 0,0 1-1 0 0,0 0 1 0 0,0-1 0 0 0,0 1 0 0 0,0 0-1 0 0,0 0 1 0 0,0 0 0 0 0,0-1 0 0 0,0 1-1 0 0,0 0 1 0 0,0 0 0 0 0,0 0 0 0 0,0 1-1 0 0,0-1 1 0 0,0 0 0 0 0,-2 1 0 0 0,3-1-22 0 0,-1 1 0 0 0,1-1 0 0 0,-1 1 0 0 0,1 0 0 0 0,0-1 0 0 0,-1 1 0 0 0,1 0 0 0 0,0-1 0 0 0,0 1 0 0 0,-1 0 1 0 0,1-1-1 0 0,0 1 0 0 0,0 0 0 0 0,0 0 0 0 0,0-1 0 0 0,0 1 0 0 0,0 0 0 0 0,0 0 0 0 0,0-1 0 0 0,0 1 1 0 0,0 0-1 0 0,0-1 0 0 0,1 2 0 0 0,4 18 112 0 0,14 40 421 0 0,19 107-1 0 0,-35-152-214 0 0,1 0 0 0 0,7 21 0 0 0,-6-20-32 0 0,-11-44-295 0 0,1 0 0 0 0,2 1-1 0 0,-1-36 1 0 0,4 51-12 0 0,0 0-1 0 0,1 0 1 0 0,1 0 0 0 0,0 0 0 0 0,0 0-1 0 0,1 0 1 0 0,8-20 0 0 0,-8 25-11 0 0,0 0-1 0 0,0 0 1 0 0,1 1 0 0 0,0 0 0 0 0,0 0 0 0 0,0 0-1 0 0,1 0 1 0 0,0 0 0 0 0,0 1 0 0 0,0 0 0 0 0,1 0 0 0 0,0 1-1 0 0,0-1 1 0 0,6-3 0 0 0,-9 7 10 0 0,0-1 0 0 0,0 1-1 0 0,0 0 1 0 0,0 0 0 0 0,0 0 0 0 0,1 0 0 0 0,-1 1 0 0 0,0-1-1 0 0,0 1 1 0 0,0 0 0 0 0,1 0 0 0 0,-1 0 0 0 0,0 0-1 0 0,0 1 1 0 0,6 1 0 0 0,-4-1 4 0 0,-1 1 0 0 0,0 0 1 0 0,0 0-1 0 0,0 0 0 0 0,0 1 0 0 0,-1-1 0 0 0,1 1 1 0 0,-1 0-1 0 0,1 0 0 0 0,3 4 0 0 0,2 5 30 0 0,-1-1 0 0 0,0 1 1 0 0,0 1-1 0 0,-2-1 0 0 0,1 1 0 0 0,4 14 0 0 0,-5-10 12 0 0,0 0-1 0 0,-1 1 1 0 0,3 21 0 0 0,-7-30-27 0 0,0 0 1 0 0,0 1-1 0 0,-1-1 1 0 0,0 1-1 0 0,-1-1 1 0 0,0 0-1 0 0,-5 18 1 0 0,6-26-26 0 0,0 0 0 0 0,0 0 1 0 0,0-1-1 0 0,-1 1 0 0 0,1 0 0 0 0,0-1 0 0 0,-1 1 1 0 0,1 0-1 0 0,0-1 0 0 0,-1 1 0 0 0,1 0 1 0 0,-1-1-1 0 0,1 1 0 0 0,-1 0 0 0 0,1-1 0 0 0,-1 1 1 0 0,1-1-1 0 0,-1 1 0 0 0,0-1 0 0 0,1 0 1 0 0,-1 1-1 0 0,0-1 0 0 0,1 0 0 0 0,-1 1 1 0 0,0-1-1 0 0,0 0 0 0 0,1 0 0 0 0,-1 1 0 0 0,0-1 1 0 0,0 0-1 0 0,1 0 0 0 0,-2 0 0 0 0,1 0-6 0 0,0-1-1 0 0,1 1 0 0 0,-1 0 0 0 0,0-1 1 0 0,0 1-1 0 0,0-1 0 0 0,1 1 0 0 0,-1-1 1 0 0,0 1-1 0 0,1-1 0 0 0,-1 0 0 0 0,0 1 1 0 0,1-1-1 0 0,-1 0 0 0 0,1 1 0 0 0,-1-1 0 0 0,1 0 1 0 0,-1 0-1 0 0,1 0 0 0 0,0 1 0 0 0,-1-1 1 0 0,1 0-1 0 0,0 0 0 0 0,0 0 0 0 0,0 0 1 0 0,-1 0-1 0 0,1-1 0 0 0,0-6-12 0 0,0 1-1 0 0,0 0 1 0 0,1 0 0 0 0,0 0-1 0 0,0 0 1 0 0,0 0 0 0 0,1 0-1 0 0,0 0 1 0 0,1 0 0 0 0,5-11-1 0 0,5-6-94 0 0,24-33 1 0 0,-20 31 86 0 0,-4 7-13 0 0,1-1 0 0 0,26-27 0 0 0,-34 42 29 0 0,-1-1 0 0 0,1 1 0 0 0,1 0 1 0 0,-1 0-1 0 0,1 0 0 0 0,0 1 0 0 0,0 0 0 0 0,0 1 0 0 0,0-1 0 0 0,1 1 0 0 0,9-2 0 0 0,-14 4 21 0 0,-1 1 0 0 0,0-1 0 0 0,1 1 0 0 0,-1 0 0 0 0,0 0 0 0 0,1 0 0 0 0,-1 0 0 0 0,0 1 0 0 0,1-1 0 0 0,-1 0 0 0 0,0 1 0 0 0,1 0 0 0 0,-1 0 0 0 0,0-1 0 0 0,0 1 0 0 0,0 0 0 0 0,0 1 0 0 0,3 1 0 0 0,-2-1-4 0 0,-1 1 1 0 0,1 0-1 0 0,-1-1 1 0 0,1 1-1 0 0,-1 0 1 0 0,0 0-1 0 0,0 1 1 0 0,0-1-1 0 0,-1 0 1 0 0,3 6-1 0 0,0 6 12 0 0,0 0-1 0 0,0 1 1 0 0,-2-1-1 0 0,1 21 1 0 0,1 15 7 0 0,-3-17-81 0 0,11 55 0 0 0,-11-83-24 0 0,0-1 0 0 0,1 0 0 0 0,0 0 0 0 0,0 0 0 0 0,0 0 0 0 0,1 0 0 0 0,-1 0 0 0 0,1-1 0 0 0,0 1 0 0 0,1-1 0 0 0,4 5 0 0 0,-5-6-736 0 0,0 0 0 0 0,0-1 0 0 0,1 1 0 0 0,-1-1 0 0 0,1 0 0 0 0,0 0 0 0 0,0 0-1 0 0,0 0 1 0 0,4 1 0 0 0,1-1-3308 0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9.21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66 1 4817 0 0,'-11'0'6613'0'0,"6"0"-5095"0"0,0-1-1 0 0,1 2 1 0 0,-1-1 0 0 0,1 0-1 0 0,-1 1 1 0 0,-4 1 0 0 0,8-2-1500 0 0,0 1 1 0 0,0-1 0 0 0,0 0 0 0 0,0 1 0 0 0,0 0 0 0 0,0-1 0 0 0,0 1 0 0 0,0 0 0 0 0,1-1 0 0 0,-1 1-1 0 0,0 0 1 0 0,0 0 0 0 0,1-1 0 0 0,-1 1 0 0 0,0 0 0 0 0,1 0 0 0 0,-1 0 0 0 0,1 0 0 0 0,0 0-1 0 0,-1 0 1 0 0,1 0 0 0 0,0 0 0 0 0,-1 0 0 0 0,1 0 0 0 0,0 0 0 0 0,0 0 0 0 0,0 1 0 0 0,0-1 0 0 0,0 0-1 0 0,0 0 1 0 0,0 1 0 0 0,2 12-25 0 0,0 0-1 0 0,7 22 1 0 0,2 13-134 0 0,-6-16 131 0 0,0 63 0 0 0,-6-77-42 0 0,0 0 1 0 0,-2 0 0 0 0,0-1 0 0 0,-10 35 0 0 0,12-45-1245 0 0,1-8 1189 0 0,0 0 0 0 0,0 1-1 0 0,1-1 1 0 0,-1 0-1 0 0,0 0 1 0 0,0 0-1 0 0,0 0 1 0 0,0 0-1 0 0,0 0 1 0 0,1 0 0 0 0,-1 0-1 0 0,0 1 1 0 0,0-1-1 0 0,0 0 1 0 0,1 0-1 0 0,-1 0 1 0 0,0 0 0 0 0,0 0-1 0 0,0 0 1 0 0,0 0-1 0 0,1 0 1 0 0,-1 0-1 0 0,0 0 1 0 0,0 0-1 0 0,0 0 1 0 0,1 0 0 0 0,-1 0-1 0 0,0 0 1 0 0,0 0-1 0 0,0 0 1 0 0,0-1-1 0 0,1 1 1 0 0,-1 0 0 0 0,0 0-1 0 0,0 0 1 0 0,0 0-1 0 0,0 0 1 0 0,1 0-1 0 0,-1 0 1 0 0,0-1 0 0 0,4-1-2503 0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9.76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11 160 2577 0 0,'-4'-11'7935'0'0,"3"9"-7502"0"0,0 0 0 0 0,1 1 0 0 0,-1-1 0 0 0,1 0 0 0 0,-1 0 0 0 0,1 0 0 0 0,-1 0 0 0 0,1 0 0 0 0,0 0 0 0 0,0 0-1 0 0,0-3 1 0 0,1 4-402 0 0,-1 1 0 0 0,0 0 0 0 0,0-1-1 0 0,0 1 1 0 0,0 0 0 0 0,1 0 0 0 0,-1 0 0 0 0,0-1-1 0 0,0 1 1 0 0,0 0 0 0 0,1 0 0 0 0,-1 0-1 0 0,0-1 1 0 0,0 1 0 0 0,1 0 0 0 0,-1 0 0 0 0,0 0-1 0 0,1 0 1 0 0,-1 0 0 0 0,0 0 0 0 0,0-1-1 0 0,1 1 1 0 0,-1 0 0 0 0,0 0 0 0 0,1 0 0 0 0,-1 0-1 0 0,0 0 1 0 0,1 0 0 0 0,-1 0 0 0 0,0 0-1 0 0,0 0 1 0 0,1 1 0 0 0,-1-1 0 0 0,0 0 0 0 0,1 0-1 0 0,-1 0 1 0 0,0 0 0 0 0,0 0 0 0 0,1 0-1 0 0,-1 1 1 0 0,0-1 0 0 0,0 0 0 0 0,1 0 0 0 0,-1 0-1 0 0,0 1 1 0 0,0-1 0 0 0,1 0 0 0 0,11 12 855 0 0,-10-5-617 0 0,0-1 1 0 0,-1 1 0 0 0,1-1 0 0 0,-1 1 0 0 0,-1-1-1 0 0,1 1 1 0 0,-1 0 0 0 0,-1-1 0 0 0,1 1 0 0 0,-3 10 0 0 0,1 19 430 0 0,2-25-556 0 0,0 0 0 0 0,-1 0 0 0 0,0 0 0 0 0,-1 0 0 0 0,0-1-1 0 0,-6 19 1 0 0,7-29-139 0 0,1 1 1 0 0,0-1-1 0 0,0 0 0 0 0,0 1 1 0 0,0-1-1 0 0,0 1 0 0 0,0-1 0 0 0,-1 0 1 0 0,1 1-1 0 0,0-1 0 0 0,0 1 1 0 0,-1-1-1 0 0,1 0 0 0 0,0 1 0 0 0,0-1 1 0 0,-1 0-1 0 0,1 0 0 0 0,0 1 1 0 0,-1-1-1 0 0,1 0 0 0 0,-1 0 0 0 0,1 1 1 0 0,0-1-1 0 0,-1 0 0 0 0,-4-7 5 0 0,2-17-49 0 0,3 7 40 0 0,1 0-1 0 0,1 0 1 0 0,1 0 0 0 0,0 0 0 0 0,2 0-1 0 0,9-27 1 0 0,-4 23-9 0 0,0 0 0 0 0,1 0-1 0 0,1 1 1 0 0,20-25 0 0 0,-29 41 5 0 0,0 0 1 0 0,1 0-1 0 0,-1 0 1 0 0,1 1-1 0 0,0 0 1 0 0,0-1-1 0 0,1 1 0 0 0,-1 1 1 0 0,0-1-1 0 0,1 1 1 0 0,0-1-1 0 0,-1 1 1 0 0,1 1-1 0 0,0-1 1 0 0,0 1-1 0 0,0 0 0 0 0,0 0 1 0 0,1 0-1 0 0,-1 0 1 0 0,0 1-1 0 0,0 0 1 0 0,0 0-1 0 0,0 1 1 0 0,1 0-1 0 0,-1-1 0 0 0,0 2 1 0 0,0-1-1 0 0,0 0 1 0 0,0 1-1 0 0,-1 0 1 0 0,1 0-1 0 0,0 1 1 0 0,-1-1-1 0 0,1 1 0 0 0,4 4 1 0 0,1 2 1 0 0,0 1 0 0 0,-1 0 1 0 0,0 0-1 0 0,9 15 0 0 0,26 49 5 0 0,-28-44-75 0 0,23 31 0 0 0,-31-50-282 0 0,17 21-10 0 0,-23-31-118 0 0,-1 1-1 0 0,1-1 1 0 0,-1 1-1 0 0,1-1 1 0 0,0 0-1 0 0,-1 0 1 0 0,1 0-1 0 0,0 0 1 0 0,0 0-1 0 0,0 0 1 0 0,0 0-1 0 0,0 0 1 0 0,0-1-1 0 0,0 1 1 0 0,4 0-1 0 0,1-1-1210 0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19.99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42 15 5313 0 0,'-30'-6'15343'0'0,"18"1"-14141"0"0,13 4-1229 0 0,0 1 0 0 0,-1-1 1 0 0,1 1-1 0 0,0 0 0 0 0,-1 0 0 0 0,1-1 1 0 0,0 1-1 0 0,0 0 0 0 0,-1 0 0 0 0,1 0 1 0 0,0 0-1 0 0,-1 0 0 0 0,1 0 0 0 0,1 0 1 0 0,137 10-5046 0 0,-59-12 4663 0 0,1 0-1782 0 0,-27 3-3930 0 0,-33 2 4210 0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20.83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70 32 3985 0 0,'-16'-2'12306'0'0,"-6"-6"-8107"0"0,-6-1-3857 0 0,28 9-337 0 0,0 0 0 0 0,0 0 0 0 0,-1 0-1 0 0,1 0 1 0 0,0 0 0 0 0,0 0 0 0 0,0 0-1 0 0,0 0 1 0 0,0 0 0 0 0,0 0-1 0 0,0 0 1 0 0,0 0 0 0 0,0 0 0 0 0,-1 0-1 0 0,1 0 1 0 0,0 0 0 0 0,0 0 0 0 0,0 0-1 0 0,0 0 1 0 0,0 0 0 0 0,0 0-1 0 0,0 0 1 0 0,0 0 0 0 0,0 0 0 0 0,0 0-1 0 0,-1 0 1 0 0,1 0 0 0 0,0 0 0 0 0,0 0-1 0 0,0 0 1 0 0,0 0 0 0 0,0 0-1 0 0,0 1 1 0 0,0-1 0 0 0,0 0 0 0 0,0 0-1 0 0,0 0 1 0 0,0 0 0 0 0,0 0 0 0 0,0 0-1 0 0,0 0 1 0 0,0 0 0 0 0,0 0-1 0 0,0 1 1 0 0,0-1 0 0 0,2 6 84 0 0,8 11 83 0 0,-7-12 130 0 0,2 8 551 0 0,0 0 1 0 0,6 25 0 0 0,3 12-272 0 0,-7-32-432 0 0,5 19 0 0 0,-10-31-124 0 0,-1-1 1 0 0,0 1-1 0 0,-1-1 0 0 0,1 0 1 0 0,-1 1-1 0 0,0-1 1 0 0,0 1-1 0 0,-2 9 0 0 0,1-14-24 0 0,1 0 0 0 0,0 0 0 0 0,0-1 0 0 0,0 1-1 0 0,0 0 1 0 0,-1-1 0 0 0,1 1 0 0 0,0 0 0 0 0,-1-1-1 0 0,1 1 1 0 0,0 0 0 0 0,-1-1 0 0 0,1 1 0 0 0,-1-1-1 0 0,1 1 1 0 0,-1-1 0 0 0,1 1 0 0 0,-1-1 0 0 0,1 1-1 0 0,-1-1 1 0 0,0 1 0 0 0,1-1 0 0 0,-1 0 0 0 0,0 1-1 0 0,1-1 1 0 0,-1 0 0 0 0,0 1 0 0 0,1-1 0 0 0,-1 0-1 0 0,0 0 1 0 0,0 0 0 0 0,1 0 0 0 0,-1 0 0 0 0,0 0-1 0 0,-1 0 1 0 0,1 0 0 0 0,1-1 0 0 0,-1 1-1 0 0,0 0 1 0 0,1-1 0 0 0,-1 1-1 0 0,1-1 1 0 0,-1 1 0 0 0,0-1 0 0 0,1 0-1 0 0,-1 1 1 0 0,1-1 0 0 0,-1 1 0 0 0,1-1-1 0 0,0 0 1 0 0,-1 1 0 0 0,1-1 0 0 0,0 0-1 0 0,-1 0 1 0 0,1 1 0 0 0,0-1 0 0 0,0 0-1 0 0,-1 0 1 0 0,1 0 0 0 0,0 1-1 0 0,0-1 1 0 0,0 0 0 0 0,0 0 0 0 0,0 1-1 0 0,0-1 1 0 0,1 0 0 0 0,-1 0 0 0 0,0 0-1 0 0,0 1 1 0 0,1-2 0 0 0,3-12-13 0 0,0 1 0 0 0,1 1 0 0 0,1-1 0 0 0,9-15 0 0 0,34-47-75 0 0,-17 28 61 0 0,-28 40 34 0 0,1 0 1 0 0,0 0-1 0 0,0 1 0 0 0,12-11 0 0 0,-15 15-7 0 0,-1 1 1 0 0,1-1-1 0 0,0 1 1 0 0,0-1-1 0 0,1 1 1 0 0,-1 0 0 0 0,0 0-1 0 0,0 0 1 0 0,0 0-1 0 0,1 0 1 0 0,-1 0-1 0 0,1 1 1 0 0,-1-1-1 0 0,0 1 1 0 0,1 0-1 0 0,-1 0 1 0 0,1 0-1 0 0,-1 0 1 0 0,1 0 0 0 0,4 1-1 0 0,-5 0 2 0 0,1 0 0 0 0,-1 1 0 0 0,0-1 0 0 0,0 1 0 0 0,0-1 0 0 0,0 1 1 0 0,0-1-1 0 0,0 1 0 0 0,0 0 0 0 0,-1 0 0 0 0,1 0 0 0 0,-1 0 0 0 0,1 0 0 0 0,-1 1 0 0 0,0-1 0 0 0,0 0 0 0 0,2 5 0 0 0,0 3 15 0 0,0-1 0 0 0,0 0 0 0 0,1 14 0 0 0,10 105 100 0 0,-9-77 43 0 0,-4-44-146 0 0,-1-6-4 0 0,0 1 1 0 0,0 0 0 0 0,0 0-1 0 0,0-1 1 0 0,0 1-1 0 0,1 0 1 0 0,-1 0-1 0 0,1-1 1 0 0,-1 1-1 0 0,1 0 1 0 0,1 2-1 0 0,-2-4-38 0 0,-1-18-48 0 0,1 8 35 0 0,1-1 0 0 0,1 0 0 0 0,0 1 0 0 0,0-1 0 0 0,1 1 0 0 0,0-1 0 0 0,1 1 0 0 0,0 0-1 0 0,11-18 1 0 0,-2 7 23 0 0,2 0-1 0 0,0 0 0 0 0,19-18 1 0 0,-30 35 17 0 0,0 0 0 0 0,1 0 0 0 0,-1 0 0 0 0,1 0 0 0 0,0 1 0 0 0,0 0 0 0 0,0 0 0 0 0,0 0 0 0 0,0 1 0 0 0,1 0 0 0 0,-1 0 0 0 0,1 0 0 0 0,0 0 0 0 0,5 0 0 0 0,-7 2 4 0 0,-1 0-1 0 0,1-1 1 0 0,-1 1 0 0 0,1 1 0 0 0,-1-1 0 0 0,1 1-1 0 0,-1-1 1 0 0,1 1 0 0 0,-1 0 0 0 0,0 0-1 0 0,0 0 1 0 0,1 1 0 0 0,-1-1 0 0 0,0 1 0 0 0,0 0-1 0 0,0-1 1 0 0,0 1 0 0 0,-1 1 0 0 0,1-1 0 0 0,-1 0-1 0 0,1 1 1 0 0,-1-1 0 0 0,0 1 0 0 0,4 5-1 0 0,-2-1 13 0 0,-1-1-1 0 0,1 1 0 0 0,-1 0 0 0 0,-1 0 1 0 0,1 1-1 0 0,-1-1 0 0 0,2 13 0 0 0,-2 4-12 0 0,1 26 0 0 0,1 17-114 0 0,-4-65 42 0 0,1 1 0 0 0,-1-1 0 0 0,1 1 0 0 0,-1-1 0 0 0,1 1 0 0 0,0-1 0 0 0,0 0 0 0 0,0 1 0 0 0,0-1-1 0 0,1 0 1 0 0,-1 0 0 0 0,1 0 0 0 0,2 4 0 0 0,-2-5-246 0 0,-1 0-1 0 0,0-1 1 0 0,0 1-1 0 0,1 0 1 0 0,-1 0 0 0 0,1-1-1 0 0,-1 1 1 0 0,1-1-1 0 0,-1 1 1 0 0,1-1 0 0 0,-1 0-1 0 0,1 1 1 0 0,-1-1-1 0 0,1 0 1 0 0,-1 0 0 0 0,1 0-1 0 0,-1 0 1 0 0,1-1-1 0 0,-1 1 1 0 0,1 0 0 0 0,-1-1-1 0 0,1 1 1 0 0,1-1-1 0 0,16-6-6645 0 0,-7 1 4372 0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21.03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25 18 152 0 0,'-13'-8'0'0'0,"2"-1"152"0"0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21.5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91 382 992 0 0,'-15'-21'3538'0'0,"0"-2"0"0"0,1 0 0 0 0,-11-26-1 0 0,21 40-3111 0 0,0 0 0 0 0,1 0 0 0 0,0 0 0 0 0,1 0 0 0 0,0 0-1 0 0,0-1 1 0 0,1 1 0 0 0,1-1 0 0 0,-1 0 0 0 0,1 1-1 0 0,1-1 1 0 0,2-10 0 0 0,-2 15-371 0 0,0 1-1 0 0,1-1 0 0 0,-1 0 1 0 0,1 1-1 0 0,1-1 1 0 0,-1 1-1 0 0,1-1 1 0 0,-1 1-1 0 0,1 0 1 0 0,6-6-1 0 0,-3 4-22 0 0,0 1-1 0 0,0-1 1 0 0,1 1-1 0 0,0 1 0 0 0,14-8 1 0 0,-6 5-33 0 0,1 0 1 0 0,-1 1-1 0 0,2 1 0 0 0,-1 1 1 0 0,29-4-1 0 0,-27 6 5 0 0,-1 1-1 0 0,1 0 1 0 0,-1 1-1 0 0,1 1 1 0 0,-1 1 0 0 0,0 0-1 0 0,1 2 1 0 0,16 4-1 0 0,-22-3 3 0 0,-1-1 1 0 0,1 1-1 0 0,-1 1 0 0 0,0 0 1 0 0,0 0-1 0 0,-1 1 0 0 0,0 0 0 0 0,0 1 1 0 0,-1 0-1 0 0,0 1 0 0 0,-1 0 0 0 0,9 11 1 0 0,-8-8 5 0 0,1 2 0 0 0,-2-1 0 0 0,0 1 0 0 0,-1 0 0 0 0,0 1 0 0 0,-1 0 0 0 0,-1 0 0 0 0,0 0 0 0 0,3 22 0 0 0,-6-27-2 0 0,-1 0-1 0 0,0 1 1 0 0,-1-1 0 0 0,0 0-1 0 0,-1 1 1 0 0,0-1 0 0 0,-1 0-1 0 0,0 0 1 0 0,-1 0 0 0 0,0 0-1 0 0,0 0 1 0 0,-1 0-1 0 0,0-1 1 0 0,-1 1 0 0 0,-7 11-1 0 0,1-7 14 0 0,0-1-1 0 0,-1-1 1 0 0,0 1-1 0 0,-20 14 1 0 0,20-18 0 0 0,1 1 0 0 0,0 0 0 0 0,1 0 0 0 0,0 1 0 0 0,1 0 0 0 0,-13 19 0 0 0,22-29-29 0 0,-1 0-1 0 0,0 0 1 0 0,1 0 0 0 0,-1 0 0 0 0,1 0 0 0 0,-1 0 0 0 0,1 0 0 0 0,-1 0-1 0 0,1 0 1 0 0,0 1 0 0 0,0-1 0 0 0,-1 0 0 0 0,1 0 0 0 0,0 0 0 0 0,0 1-1 0 0,0-1 1 0 0,0 0 0 0 0,0 0 0 0 0,1 0 0 0 0,-1 0 0 0 0,0 1 0 0 0,0-1-1 0 0,1 0 1 0 0,-1 0 0 0 0,1 0 0 0 0,-1 0 0 0 0,1 0 0 0 0,-1 0-1 0 0,1 0 1 0 0,0 0 0 0 0,0 0 0 0 0,-1 0 0 0 0,1 0 0 0 0,0 0 0 0 0,0-1-1 0 0,0 1 1 0 0,0 0 0 0 0,0 0 0 0 0,0-1 0 0 0,0 1 0 0 0,0-1 0 0 0,0 1-1 0 0,0-1 1 0 0,0 1 0 0 0,0-1 0 0 0,1 0 0 0 0,0 1 0 0 0,7 1-22 0 0,0-1-1 0 0,1 1 1 0 0,-1-1 0 0 0,15-1 0 0 0,-23 0 32 0 0,7-1-7 0 0,0 0 1 0 0,1 0-1 0 0,-1-1 1 0 0,0 0 0 0 0,0 0-1 0 0,-1-1 1 0 0,1 0 0 0 0,-1-1-1 0 0,1 1 1 0 0,-1-1-1 0 0,0-1 1 0 0,0 1 0 0 0,10-10-1 0 0,-16 12 5 0 0,1 0 0 0 0,-1 1 0 0 0,0-1 1 0 0,0 0-1 0 0,0 0 0 0 0,0 0 0 0 0,0 1 0 0 0,0-1 0 0 0,0 0 0 0 0,-1 0 0 0 0,1-1 0 0 0,-1 1 0 0 0,1 0 0 0 0,-1-2 0 0 0,0 3 1 0 0,0 0-1 0 0,0 0 0 0 0,0 1 1 0 0,0-1-1 0 0,0 0 0 0 0,0 0 1 0 0,0 0-1 0 0,0 1 0 0 0,-1-1 1 0 0,1 0-1 0 0,0 0 0 0 0,0 1 1 0 0,-1-1-1 0 0,1 0 0 0 0,-1 0 1 0 0,1 1-1 0 0,-1-1 0 0 0,1 0 1 0 0,-1 1-1 0 0,1-1 1 0 0,-1 1-1 0 0,1-1 0 0 0,-1 1 1 0 0,0-1-1 0 0,1 1 0 0 0,-1-1 1 0 0,0 1-1 0 0,0-1 0 0 0,1 1 1 0 0,-1 0-1 0 0,0 0 0 0 0,0-1 1 0 0,1 1-1 0 0,-1 0 0 0 0,0 0 1 0 0,0 0-1 0 0,-1 0 0 0 0,-7 0 16 0 0,-1 0 1 0 0,0 0-1 0 0,1 2 0 0 0,-1-1 0 0 0,1 1 0 0 0,0 0 0 0 0,-1 1 0 0 0,-14 7 0 0 0,0 1 33 0 0,-42 27-1 0 0,54-30-58 0 0,0 1 0 0 0,0 1 0 0 0,2 0 0 0 0,-1 0-1 0 0,1 1 1 0 0,0 0 0 0 0,-11 19 0 0 0,16-22 8 0 0,0 0 0 0 0,0 0 0 0 0,1 1 0 0 0,0-1 0 0 0,1 1 0 0 0,0 0 0 0 0,0 0 0 0 0,1 1 0 0 0,0-1 0 0 0,1 0 0 0 0,0 1 0 0 0,0 14 0 0 0,2-18-2 0 0,0 0 0 0 0,1 0 0 0 0,-1 0 0 0 0,1-1 0 0 0,1 1 0 0 0,-1 0 0 0 0,1-1 0 0 0,0 0 0 0 0,0 1 0 0 0,0-1 0 0 0,1 0 0 0 0,0-1 0 0 0,0 1 0 0 0,0-1 0 0 0,0 0 0 0 0,6 4 0 0 0,7 6-6 0 0,1-1 0 0 0,0-1 1 0 0,21 10-1 0 0,44 20-24 0 0,-29-16 46 0 0,50 34 0 0 0,-88-49 22 0 0,-1 0 1 0 0,0 1-1 0 0,0 1 1 0 0,-1 0-1 0 0,-1 1 1 0 0,0 1-1 0 0,14 20 1 0 0,-24-30-4 0 0,0 0 0 0 0,0 0 1 0 0,-1 0-1 0 0,0 0 0 0 0,0 1 1 0 0,0-1-1 0 0,0 1 0 0 0,-1-1 1 0 0,0 1-1 0 0,0-1 0 0 0,0 1 1 0 0,-1 0-1 0 0,1 0 0 0 0,-2-1 1 0 0,1 1-1 0 0,-2 9 0 0 0,0-9 17 0 0,1 0-1 0 0,-2-1 0 0 0,1 1 1 0 0,0-1-1 0 0,-1 0 1 0 0,0 0-1 0 0,-1 0 0 0 0,1 0 1 0 0,-1 0-1 0 0,0 0 0 0 0,0-1 1 0 0,0 0-1 0 0,0 0 0 0 0,-1 0 1 0 0,-10 6-1 0 0,-3 1 79 0 0,-2-1 1 0 0,1-1-1 0 0,-2 0 0 0 0,1-2 1 0 0,-1 0-1 0 0,-25 4 0 0 0,-130 14 526 0 0,-43-17-851 0 0,219-8 160 0 0,0 0 0 0 0,0 0 0 0 0,-1 1 0 0 0,1-1 0 0 0,0 0 1 0 0,0 0-1 0 0,0 0 0 0 0,0 0 0 0 0,-1 0 0 0 0,1 0 0 0 0,0 0 0 0 0,0 0 0 0 0,0 0 0 0 0,0 0 0 0 0,-1 0 0 0 0,1 0 1 0 0,0 0-1 0 0,0 0 0 0 0,0 0 0 0 0,0 0 0 0 0,-1 0 0 0 0,1 0 0 0 0,0-1 0 0 0,0 1 0 0 0,0 0 0 0 0,0 0 0 0 0,0 0 0 0 0,-1 0 1 0 0,1 0-1 0 0,0 0 0 0 0,0 0 0 0 0,0 0 0 0 0,0-1 0 0 0,0 1 0 0 0,0 0 0 0 0,0 0 0 0 0,-1 0 0 0 0,1 0 0 0 0,0 0 1 0 0,0-1-1 0 0,0 1 0 0 0,0 0 0 0 0,0 0 0 0 0,0 0 0 0 0,0 0 0 0 0,0-1 0 0 0,7-6-1538 0 0,18-7-1837 0 0,-23 13 2958 0 0,18-9-3975 0 0,6-4 1788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8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204 221 3953 0 0,'0'-1'712'0'0,"0"1"-1"0"0,0-1 1 0 0,0 0 0 0 0,0 0 0 0 0,0 1-1 0 0,-1-1 1 0 0,1 0 0 0 0,0 1 0 0 0,-1-1-1 0 0,1 0 1 0 0,0 1 0 0 0,-1-1 0 0 0,-1-1 2135 0 0,-1 1 755 0 0,9 8-3878 0 0,7 13 1410 0 0,-9-13-859 0 0,-2 0 0 0 0,1 0 0 0 0,2 9 0 0 0,2 24 530 0 0,-4-15-197 0 0,-1-2-240 0 0,-1 13 116 0 0,0-11-133 0 0,0-9-91 0 0,5 41 352 0 0,0-20-508 0 0,-3-18-110 0 0,-5-14-29 0 0,-5-10 4 0 0,-36-44-198 0 0,-29-17 36 0 0,30 29 202 0 0,33 28-18 0 0,0 0-1 0 0,1-1 1 0 0,0 0 0 0 0,0-1 0 0 0,1 0-1 0 0,1 0 1 0 0,0 0 0 0 0,0-1-1 0 0,1 0 1 0 0,0 0 0 0 0,1 0 0 0 0,1-1-1 0 0,-3-16 1 0 0,5 21-17 0 0,0 0 0 0 0,1 0 0 0 0,0 0 0 0 0,0 0 0 0 0,1 0 0 0 0,0 1 0 0 0,0-1 0 0 0,1 0 0 0 0,5-14 0 0 0,-4 15 13 0 0,0 2 0 0 0,0-1-1 0 0,1 0 1 0 0,-1 1 0 0 0,1-1 0 0 0,0 1 0 0 0,1 0 0 0 0,-1 1 0 0 0,1-1 0 0 0,0 1 0 0 0,0 0 0 0 0,1 0 0 0 0,6-4-1 0 0,7-3-3 0 0,0 2-1 0 0,39-15 0 0 0,-46 21 12 0 0,0-1 1 0 0,1 1-1 0 0,-1 1 1 0 0,1 0-1 0 0,-1 1 1 0 0,18 1-1 0 0,-23 1-58 0 0,-1 0 0 0 0,1 1 0 0 0,0 0 0 0 0,-1 1 0 0 0,0 0 0 0 0,1 0 0 0 0,-1 0 0 0 0,0 0-1 0 0,-1 1 1 0 0,9 7 0 0 0,5 2-343 0 0,30 24-909 0 0,-32-23 456 0 0,22 14 1 0 0,28 11-2284 0 0,-14-9-2211 0 0,-30-16 2426 0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56.8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439 70 512 0 0,'1'-4'1018'0'0,"-1"-1"1"0"0,1 1-1 0 0,-1 0 1 0 0,0-1-1 0 0,0 1 0 0 0,0 0 1 0 0,-2-7-1 0 0,2 10-784 0 0,0-1 0 0 0,-1 1-1 0 0,1 0 1 0 0,-1-1 0 0 0,1 1 0 0 0,-1 0 0 0 0,0-1 0 0 0,0 1-1 0 0,1 0 1 0 0,-1 0 0 0 0,0 0 0 0 0,0 0 0 0 0,0 0 0 0 0,0 0-1 0 0,0 0 1 0 0,-1 0 0 0 0,1 0 0 0 0,0 0 0 0 0,0 1 0 0 0,-1-1 0 0 0,1 1-1 0 0,0-1 1 0 0,-1 1 0 0 0,1-1 0 0 0,0 1 0 0 0,-3-1 0 0 0,-8 0 85 0 0,1 0 1 0 0,-1 1-1 0 0,0 0 1 0 0,1 1 0 0 0,-1 0-1 0 0,1 1 1 0 0,-1 0-1 0 0,1 1 1 0 0,0 0-1 0 0,0 1 1 0 0,0 0 0 0 0,-13 8-1 0 0,4-2-152 0 0,1 2 0 0 0,0 0 0 0 0,0 2 1 0 0,2 0-1 0 0,-23 22 0 0 0,27-22-17 0 0,0 0 0 0 0,1 1 1 0 0,1 1-1 0 0,0 0 1 0 0,1 0-1 0 0,-10 23 1 0 0,16-28-96 0 0,-1-1 1 0 0,2 1-1 0 0,-1-1 1 0 0,2 1-1 0 0,-1 0 1 0 0,1 0-1 0 0,1 0 1 0 0,0 1 0 0 0,1-1-1 0 0,0 0 1 0 0,0 0-1 0 0,3 12 1 0 0,-1-15-55 0 0,1 1 1 0 0,0-1 0 0 0,0 1-1 0 0,1-1 1 0 0,0 0-1 0 0,0 0 1 0 0,1-1 0 0 0,0 0-1 0 0,1 1 1 0 0,-1-2 0 0 0,1 1-1 0 0,1-1 1 0 0,-1 1 0 0 0,1-2-1 0 0,0 1 1 0 0,0-1-1 0 0,1 0 1 0 0,9 4 0 0 0,0 0-125 0 0,0-1 1 0 0,1-1-1 0 0,0-1 1 0 0,1 0 0 0 0,-1-2-1 0 0,1 0 1 0 0,27 2-1 0 0,-17-4-522 0 0,-1-2 0 0 0,1 0-1 0 0,43-8 1 0 0,-45 3-3487 0 0,49-15 1 0 0,-48 9-60 0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57.20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 42 1944 0 0,'-1'0'622'0'0,"1"1"0"0"0,-1 0 0 0 0,0 0-1 0 0,0-1 1 0 0,1 1 0 0 0,-1 0 0 0 0,1 0 0 0 0,-1 0-1 0 0,1 0 1 0 0,-1 0 0 0 0,1-1 0 0 0,-1 1-1 0 0,1 0 1 0 0,0 0 0 0 0,0 0 0 0 0,-1 0 0 0 0,1 2-1 0 0,0-2-483 0 0,1 0 0 0 0,-1-1-1 0 0,0 1 1 0 0,1 0 0 0 0,-1 0 0 0 0,0-1-1 0 0,1 1 1 0 0,-1 0 0 0 0,1 0-1 0 0,0-1 1 0 0,-1 1 0 0 0,1 0-1 0 0,-1-1 1 0 0,1 1 0 0 0,0-1 0 0 0,-1 1-1 0 0,1-1 1 0 0,0 1 0 0 0,0-1-1 0 0,0 0 1 0 0,-1 1 0 0 0,2-1-1 0 0,5 3 283 0 0,-1-1 0 0 0,0 0-1 0 0,1 0 1 0 0,0-1-1 0 0,-1 0 1 0 0,11 1-1 0 0,45-3 336 0 0,-48 1-532 0 0,343-43 672 0 0,-273 24-1009 0 0,-48 11-861 0 0,38-5 0 0 0,-74 12 864 0 0,11 1-1503 0 0,-11 0 1526 0 0,0 0-1 0 0,0 0 1 0 0,0 0 0 0 0,0 0-1 0 0,0 0 1 0 0,1 0 0 0 0,-1 0 0 0 0,0 0-1 0 0,0 0 1 0 0,0 0 0 0 0,0 0-1 0 0,0 0 1 0 0,0 0 0 0 0,0 0-1 0 0,1 0 1 0 0,-1 0 0 0 0,0 0 0 0 0,0 0-1 0 0,0 0 1 0 0,0 0 0 0 0,0 0-1 0 0,0 0 1 0 0,0 1 0 0 0,0-1-1 0 0,0 0 1 0 0,1 0 0 0 0,-1 0 0 0 0,0 0-1 0 0,0 0 1 0 0,0 0 0 0 0,0 0-1 0 0,0 0 1 0 0,0 0 0 0 0,0 1-1 0 0,0-1 1 0 0,0 0 0 0 0,0 0 0 0 0,0 0-1 0 0,0 0 1 0 0,0 0 0 0 0,0 0-1 0 0,0 0 1 0 0,0 1 0 0 0,0-1-1 0 0,0 0 1 0 0,0 0 0 0 0,0 0 0 0 0,0 0-1 0 0,0 0 1 0 0,0 0 0 0 0,0 0-1 0 0,0 1 1 0 0,0-1 0 0 0,0 0-1 0 0,0 0 1 0 0,0 0 0 0 0,0 0-1 0 0,0 0 1 0 0,0 0 0 0 0,0 0 0 0 0,-1 0-1 0 0,1 1 1 0 0,0-1 0 0 0,0 0-1 0 0,0 0 1 0 0,0 0 0 0 0,-9 7-2558 0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6:59.6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355 8 512 0 0,'-6'-2'1052'0'0,"-1"1"0"0"0,0-1 1 0 0,1 1-1 0 0,-1 0 0 0 0,0 1 0 0 0,0 0 0 0 0,0 0 0 0 0,-9 1 1 0 0,6 1-140 0 0,0 0 0 0 0,0 1-1 0 0,0 0 1 0 0,0 0 0 0 0,-10 5 0 0 0,6-1-312 0 0,0 1 0 0 0,1 0 0 0 0,0 1-1 0 0,1 0 1 0 0,-1 1 0 0 0,2 1 0 0 0,-14 14 0 0 0,14-11-340 0 0,0 1 1 0 0,1 0 0 0 0,0 1 0 0 0,1-1 0 0 0,1 2 0 0 0,1-1-1 0 0,-6 20 1 0 0,8-21-191 0 0,1 1-1 0 0,0-1 0 0 0,1 1 0 0 0,1 0 1 0 0,1 0-1 0 0,0 0 0 0 0,1 0 1 0 0,2 21-1 0 0,-1-30-67 0 0,1 0 0 0 0,0-1-1 0 0,0 1 1 0 0,0-1 0 0 0,0 1 0 0 0,1-1 0 0 0,0 0 0 0 0,0 0 0 0 0,1 0-1 0 0,0-1 1 0 0,0 1 0 0 0,5 4 0 0 0,-2-3-29 0 0,0 0-1 0 0,1-1 1 0 0,0 0-1 0 0,0 0 1 0 0,0-1-1 0 0,1 0 1 0 0,14 6-1 0 0,-1-3-77 0 0,0-1-1 0 0,1-1 1 0 0,0-1 0 0 0,0-1-1 0 0,0-1 1 0 0,31 1-1 0 0,-28-4-111 0 0,1-1-1 0 0,-1-1 0 0 0,0-2 1 0 0,0 0-1 0 0,-1-2 0 0 0,1 0 1 0 0,-1-2-1 0 0,0-1 1 0 0,-1-1-1 0 0,31-17 0 0 0,-46 21 204 0 0,-1 0 0 0 0,1 0 0 0 0,-1-1 0 0 0,-1 0-1 0 0,1 0 1 0 0,-1-1 0 0 0,-1 0 0 0 0,1 0 0 0 0,-1-1 0 0 0,-1 0-1 0 0,0 0 1 0 0,6-14 0 0 0,1-8 30 0 0,-1 0 0 0 0,9-51 0 0 0,-16 64-3 0 0,28-82 118 0 0,-32 98-124 0 0,1 1 0 0 0,-1 0 0 0 0,0-1 0 0 0,1 1 0 0 0,-1-1 0 0 0,0 1 1 0 0,0 0-1 0 0,0-1 0 0 0,0 1 0 0 0,0-1 0 0 0,-1 1 0 0 0,1 0 0 0 0,0-1 0 0 0,-1-1 1 0 0,1 3-6 0 0,0 0-1 0 0,-1 0 1 0 0,1-1 0 0 0,0 1 0 0 0,0 0 0 0 0,0 0 0 0 0,-1 0 0 0 0,1-1 0 0 0,0 1 0 0 0,0 0 0 0 0,-1 0 0 0 0,1 0 0 0 0,0 0-1 0 0,0 0 1 0 0,-1 0 0 0 0,1 0 0 0 0,0-1 0 0 0,0 1 0 0 0,-1 0 0 0 0,1 0 0 0 0,0 0 0 0 0,-1 0 0 0 0,1 0 0 0 0,-1 0 0 0 0,-11 5 16 0 0,-90 62 533 0 0,62-39-330 0 0,-54 47 0 0 0,51-39-80 0 0,-3 5 153 0 0,1 2 1 0 0,2 1-1 0 0,2 3 1 0 0,-50 72-1 0 0,78-99-278 0 0,1 0 0 0 0,1 1 0 0 0,1 1-1 0 0,1-1 1 0 0,1 1 0 0 0,0 1-1 0 0,2-1 1 0 0,1 1 0 0 0,1 1-1 0 0,0-1 1 0 0,2 0 0 0 0,1 1-1 0 0,1-1 1 0 0,1 1 0 0 0,5 34-1 0 0,-4-48-49 0 0,1-1 0 0 0,-1 1 0 0 0,1-1 0 0 0,1 0 0 0 0,0 0 0 0 0,0 0 0 0 0,1 0 0 0 0,0-1 0 0 0,0 0 0 0 0,1 0 0 0 0,0 0 0 0 0,12 11 0 0 0,-8-10-216 0 0,1-1 0 0 0,0 0 0 0 0,1 0 0 0 0,-1-1 0 0 0,1 0 0 0 0,1-1 0 0 0,-1-1 0 0 0,21 7 0 0 0,-6-5-1137 0 0,1-1-1 0 0,0-2 0 0 0,34 2 1 0 0,-12-3-173 0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7:00.0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544 42 1048 0 0,'-1'-3'520'0'0,"0"1"-1"0"0,0 0 1 0 0,0 0-1 0 0,0 0 1 0 0,0 0-1 0 0,0 0 1 0 0,-1 0-1 0 0,1 0 1 0 0,-1 0-1 0 0,1 1 1 0 0,-1-1-1 0 0,0 1 1 0 0,0-1-1 0 0,0 1 1 0 0,1-1 0 0 0,-5 0-1 0 0,3 0-22 0 0,-1 0-1 0 0,0 1 1 0 0,0 0 0 0 0,0 0 0 0 0,-1 0-1 0 0,1 0 1 0 0,0 1 0 0 0,-7 0-1 0 0,-2 1 250 0 0,0 0 1 0 0,1 1-1 0 0,-1 0 0 0 0,1 1 0 0 0,-16 6 0 0 0,11-2-389 0 0,1 1 1 0 0,0 0-1 0 0,1 1 1 0 0,-1 1-1 0 0,2 1 1 0 0,0 0-1 0 0,0 0 1 0 0,1 2-1 0 0,0-1 1 0 0,1 2 0 0 0,-13 18-1 0 0,-12 20 662 0 0,-52 103-1 0 0,87-151-976 0 0,-11 20 157 0 0,2 0 0 0 0,1 1 0 0 0,-12 41 0 0 0,18-48-152 0 0,1-1 0 0 0,0 0-1 0 0,1 1 1 0 0,1 0 0 0 0,1-1-1 0 0,3 28 1 0 0,-1-30-63 0 0,0-1 0 0 0,1 0 0 0 0,1 1-1 0 0,0-1 1 0 0,1 0 0 0 0,1-1 0 0 0,0 1 0 0 0,14 23 0 0 0,-12-27-67 0 0,-1 0 1 0 0,2-1 0 0 0,-1 0 0 0 0,1 0 0 0 0,0-1-1 0 0,1 0 1 0 0,0-1 0 0 0,0 0 0 0 0,1 0 0 0 0,21 9-1 0 0,-13-7-476 0 0,0-2 0 0 0,1 0-1 0 0,0-1 1 0 0,36 6-1 0 0,-44-11-340 0 0,0 0 0 0 0,0-1 0 0 0,23-2 0 0 0,-26 1-331 0 0,0-1 0 0 0,0 0 1 0 0,0-1-1 0 0,0 0 0 0 0,14-7 1 0 0,-4 0-752 0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7:00.66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98 171 504 0 0,'-2'-3'790'0'0,"0"1"-1"0"0,0-1 1 0 0,0 1-1 0 0,0-1 1 0 0,1 0-1 0 0,-1 0 1 0 0,1 0-1 0 0,0 0 1 0 0,0 0-1 0 0,-1-6 1 0 0,-6-15 6582 0 0,10 30-6102 0 0,0-1-1 0 0,0 1 1 0 0,0 0 0 0 0,1 9-1 0 0,3 52-428 0 0,-5-52-234 0 0,0 21 21 0 0,-2-1 0 0 0,-10 62 0 0 0,2-19 19 0 0,2-28-448 0 0,-2 0 0 0 0,-24 77 0 0 0,28-116-181 0 0,0-9-21 0 0,4-3-1 0 0,1 0 1 0 0,-1 0 0 0 0,1 1 0 0 0,-1-1-1 0 0,1 0 1 0 0,-1 0 0 0 0,1 0 0 0 0,-1 0-1 0 0,1 0 1 0 0,0 0 0 0 0,0 0 0 0 0,-1 0-1 0 0,1 0 1 0 0,0 0 0 0 0,0 0 0 0 0,0-1 0 0 0,-3-106-269 0 0,2 39 235 0 0,1 52 23 0 0,1-1 0 0 0,0 1 1 0 0,2-1-1 0 0,0 1 0 0 0,9-29 0 0 0,38-81-49 0 0,-32 84 28 0 0,-4 10 14 0 0,28-49 1 0 0,-37 72 25 0 0,1 1 0 0 0,0 1 1 0 0,1-1-1 0 0,0 1 0 0 0,0 0 1 0 0,1 1-1 0 0,0 0 0 0 0,0 0 1 0 0,18-11-1 0 0,-23 16-2 0 0,1 1 0 0 0,0-1 1 0 0,0 0-1 0 0,0 1 0 0 0,0 0 0 0 0,0 0 0 0 0,0 0 0 0 0,0 0 1 0 0,0 1-1 0 0,0-1 0 0 0,0 1 0 0 0,1 0 0 0 0,4 1 0 0 0,-6 0 0 0 0,0 0-1 0 0,1 0 1 0 0,-1 0-1 0 0,0 0 0 0 0,0 0 1 0 0,-1 1-1 0 0,1-1 0 0 0,0 1 1 0 0,0 0-1 0 0,-1 0 0 0 0,1 0 1 0 0,-1 0-1 0 0,0 0 0 0 0,1 0 1 0 0,-1 1-1 0 0,0-1 0 0 0,2 5 1 0 0,5 9 13 0 0,0 0 0 0 0,-2 1 0 0 0,0 0 0 0 0,-1 0 0 0 0,0 0 0 0 0,-2 1 0 0 0,5 30 0 0 0,-4-4 48 0 0,-3 88 0 0 0,-5-91-94 0 0,-15 66 1 0 0,10-67-8 0 0,-5 68 1 0 0,13-88-89 0 0,2 32 1 0 0,-1-47-131 0 0,-1 0 0 0 0,1 0 0 0 0,1 0 0 0 0,-1 0 0 0 0,1 0 0 0 0,-1 0 0 0 0,1 0 0 0 0,1-1 0 0 0,-1 1 0 0 0,1-1 0 0 0,5 7 0 0 0,-8-10-42 0 0,1 0-1 0 0,0 0 1 0 0,0 0 0 0 0,-1-1-1 0 0,1 1 1 0 0,0 0-1 0 0,0-1 1 0 0,0 1 0 0 0,0 0-1 0 0,0-1 1 0 0,0 1-1 0 0,0-1 1 0 0,0 0 0 0 0,0 1-1 0 0,0-1 1 0 0,0 0-1 0 0,0 0 1 0 0,2 1 0 0 0,4-2-2303 0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7:00.8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62 3473 0 0,'3'-4'1153'0'0,"0"0"1"0"0,0 0 0 0 0,0 1 0 0 0,0-1-1 0 0,1 1 1 0 0,-1 0 0 0 0,1-1 0 0 0,0 2-1 0 0,5-4 1 0 0,-2 2-440 0 0,-1 1 0 0 0,1 0-1 0 0,-1 1 1 0 0,1 0 0 0 0,12-3 0 0 0,3 2-579 0 0,0 1 1 0 0,1 2-1 0 0,23 1 1 0 0,-22-1 681 0 0,21 1-715 0 0,116 6-212 0 0,-18 2-4319 0 0,-120-9 2985 0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7:01.17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 39 3561 0 0,'-7'-15'7762'0'0,"5"2"-3393"0"0,2 13-4283 0 0,0-1-1 0 0,0 1 1 0 0,0-1-1 0 0,1 1 1 0 0,-1-1 0 0 0,0 1-1 0 0,0-1 1 0 0,0 1-1 0 0,1 0 1 0 0,-1-1-1 0 0,0 1 1 0 0,0 0 0 0 0,1-1-1 0 0,-1 1 1 0 0,0 0-1 0 0,1-1 1 0 0,-1 1 0 0 0,1 0-1 0 0,-1-1 1 0 0,0 1-1 0 0,2 0 1 0 0,-1-1-63 0 0,1 1 1 0 0,-1-1-1 0 0,1 1 1 0 0,0 0-1 0 0,-1-1 1 0 0,1 1-1 0 0,0 0 1 0 0,3 0-1 0 0,7 2 363 0 0,0 1-1 0 0,-1 0 0 0 0,1 0 0 0 0,-1 1 0 0 0,17 8 0 0 0,-9-4-55 0 0,15 6 374 0 0,-1 1 0 0 0,45 27 0 0 0,-64-32-524 0 0,0 0-1 0 0,-1 1 1 0 0,0 0-1 0 0,0 1 1 0 0,-1 1 0 0 0,-1 0-1 0 0,14 20 1 0 0,43 74 456 0 0,22 31 486 0 0,-81-124-1031 0 0,12 14 15 0 0,-1 1 1 0 0,-2 1 0 0 0,22 49-1 0 0,-36-69-103 0 0,0 0 0 0 0,-1 0 1 0 0,0 1-1 0 0,-1-1 0 0 0,0 1 0 0 0,-1 0 0 0 0,0-1 0 0 0,-1 1 0 0 0,0 0 0 0 0,0 0 0 0 0,-1 0 0 0 0,-1-1 0 0 0,0 1 0 0 0,0-1 0 0 0,-8 21 0 0 0,2-13-35 0 0,-1-1-1 0 0,-1 0 1 0 0,0 0-1 0 0,-1-1 1 0 0,-1 0-1 0 0,-1-1 1 0 0,0-1-1 0 0,0 0 1 0 0,-2 0-1 0 0,0-2 1 0 0,0 0-1 0 0,-1 0 1 0 0,-1-2-1 0 0,1 0 1 0 0,-2-1-1 0 0,1 0 1 0 0,-1-1-1 0 0,-1-2 0 0 0,1 0 1 0 0,-22 4-1 0 0,33-8-54 0 0,-64 9-1755 0 0,63-10 765 0 0,0-1 0 0 0,-1 0 0 0 0,-12-2 0 0 0,6-3-4487 0 0,3-3 2374 0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3:33.42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472 163 512 0 0,'19'-30'1674'0'0,"-12"20"-340"0"0,-1 0 0 0 0,7-13 0 0 0,-11 21-971 0 0,-1-1 1 0 0,0 1-1 0 0,-1 0 0 0 0,1-1 0 0 0,0 0 0 0 0,-1 1 1 0 0,1-1-1 0 0,-1 1 0 0 0,0-1 0 0 0,0 0 1 0 0,0 1-1 0 0,0-1 0 0 0,0 1 0 0 0,0-1 1 0 0,-2-3-1 0 0,1 4-140 0 0,0-1 0 0 0,-1 1 1 0 0,1 0-1 0 0,-1 0 0 0 0,1-1 1 0 0,-1 1-1 0 0,0 0 0 0 0,0 1 0 0 0,0-1 1 0 0,0 0-1 0 0,0 0 0 0 0,0 1 0 0 0,0-1 1 0 0,-1 1-1 0 0,1 0 0 0 0,0 0 1 0 0,-1 0-1 0 0,-3-1 0 0 0,-3-1 264 0 0,-1 0 0 0 0,1 1 0 0 0,-17-1 1 0 0,-1 2-49 0 0,0 2 0 0 0,0 0 1 0 0,0 2-1 0 0,1 1 1 0 0,-45 13-1 0 0,50-11-225 0 0,-1 1 1 0 0,0 1-1 0 0,-30 17 0 0 0,42-20-111 0 0,1 0-1 0 0,-1 1 0 0 0,2 1 1 0 0,-1 0-1 0 0,1 0 0 0 0,0 0 1 0 0,0 1-1 0 0,1 0 0 0 0,-10 15 1 0 0,15-21-89 0 0,1 1 0 0 0,0-1 0 0 0,-1 1 1 0 0,1 0-1 0 0,0-1 0 0 0,0 1 0 0 0,0 0 1 0 0,1 0-1 0 0,-1 0 0 0 0,1 0 0 0 0,-1 0 1 0 0,1 0-1 0 0,0 0 0 0 0,0 0 0 0 0,0 0 1 0 0,1 3-1 0 0,0-2-5 0 0,1 0 1 0 0,-1 0-1 0 0,1 0 0 0 0,0-1 0 0 0,-1 1 1 0 0,2-1-1 0 0,-1 1 0 0 0,0-1 1 0 0,1 0-1 0 0,4 5 0 0 0,4 2-4 0 0,0-1 1 0 0,1 0-1 0 0,0-1 0 0 0,1 0 0 0 0,18 8 1 0 0,171 68-171 0 0,1 0 11 0 0,-190-78 150 0 0,-1 1 1 0 0,0 1-1 0 0,0 0 1 0 0,0 0-1 0 0,-1 1 1 0 0,0 1 0 0 0,16 18-1 0 0,-23-23 6 0 0,-1-1 0 0 0,0 1 0 0 0,0 0-1 0 0,0 0 1 0 0,0 0 0 0 0,-1 0 0 0 0,0 0 0 0 0,0 1 0 0 0,0-1 0 0 0,0 1-1 0 0,-1-1 1 0 0,0 1 0 0 0,-1-1 0 0 0,1 1 0 0 0,-1 0 0 0 0,0 0-1 0 0,0-1 1 0 0,-1 1 0 0 0,1 0 0 0 0,-1-1 0 0 0,-1 1 0 0 0,-1 5 0 0 0,-1-1 11 0 0,-1 0 0 0 0,0-1 0 0 0,0 0 0 0 0,-1 0 0 0 0,0 0 0 0 0,0-1 0 0 0,-1 1 0 0 0,0-2 0 0 0,-1 1 0 0 0,0-1 0 0 0,0 0 0 0 0,0-1 0 0 0,-13 8 1 0 0,0-2 22 0 0,0-1 0 0 0,-1 0 0 0 0,0-2 0 0 0,-43 12 1 0 0,54-18-29 0 0,-1 0 0 0 0,0-1 0 0 0,0 0 0 0 0,0-1 0 0 0,0-1-1 0 0,0 1 1 0 0,0-2 0 0 0,-19-2 0 0 0,26 2-20 0 0,1-1-1 0 0,-1 1 1 0 0,0 0-1 0 0,1-1 1 0 0,-1 0-1 0 0,1 0 1 0 0,0-1-1 0 0,0 1 0 0 0,0-1 1 0 0,0 0-1 0 0,0 0 1 0 0,0 0-1 0 0,1 0 1 0 0,-1-1-1 0 0,1 1 1 0 0,0-1-1 0 0,0 0 1 0 0,1 0-1 0 0,-1 0 0 0 0,1-1 1 0 0,0 1-1 0 0,0 0 1 0 0,-3-9-1 0 0,3 5-113 0 0,0 1 0 0 0,1 0 0 0 0,0-1 0 0 0,0 1 0 0 0,1-1 0 0 0,-1 1 0 0 0,2-1 0 0 0,-1 1-1 0 0,1-1 1 0 0,0 1 0 0 0,1-1 0 0 0,0 1 0 0 0,0 0 0 0 0,0 0 0 0 0,7-13 0 0 0,-3 9-696 0 0,1 1 1 0 0,0 0-1 0 0,0 0 1 0 0,1 1-1 0 0,0 0 1 0 0,0 0-1 0 0,1 1 0 0 0,0 0 1 0 0,13-8-1 0 0,8-3-825 0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3:34.08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92 512 0 0,'-15'-31'4056'0'0,"8"19"369"0"0,-9-25 0 0 0,14 25-452 0 0,9 21-2348 0 0,8 20-781 0 0,-9-11-427 0 0,-1 0 0 0 0,-1 0 0 0 0,3 33 0 0 0,-3 59 605 0 0,-3-67-679 0 0,-5 74 490 0 0,1-77-523 0 0,5 80-1 0 0,1-83-193 0 0,-4 49-1 0 0,-1-26 37 0 0,4-58-112 0 0,3-5-11 0 0,4-8-5 0 0,-8 10-25 0 0,6-8-4 0 0,0 0 0 0 0,0 0 0 0 0,1 1 1 0 0,1 0-1 0 0,0 0 0 0 0,0 1 0 0 0,0 0 0 0 0,1 0 0 0 0,-1 1 0 0 0,14-5 1 0 0,-5 3-56 0 0,-1 1 1 0 0,1 1 0 0 0,0 1 0 0 0,1 1 0 0 0,-1 0-1 0 0,1 1 1 0 0,0 1 0 0 0,0 1 0 0 0,-1 1-1 0 0,1 1 1 0 0,0 0 0 0 0,0 1 0 0 0,0 1 0 0 0,29 9-1 0 0,-42-10-214 0 0,19 7-1751 0 0,-24-8 1472 0 0,0 0 0 0 0,0-1 0 0 0,0 1-1 0 0,0 0 1 0 0,0 0 0 0 0,0 0 0 0 0,0 0 0 0 0,0 0 0 0 0,1 2-1 0 0,0 1-1682 0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3:34.6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452 78 1496 0 0,'-1'-3'514'0'0,"1"-1"0"0"0,0 1-1 0 0,-1-1 1 0 0,0 1 0 0 0,0 0-1 0 0,0 0 1 0 0,0 0 0 0 0,-1-1-1 0 0,1 1 1 0 0,-1 0 0 0 0,1 0-1 0 0,-1 1 1 0 0,0-1 0 0 0,0 0 0 0 0,-1 1-1 0 0,1-1 1 0 0,-1 1 0 0 0,1 0-1 0 0,-1 0 1 0 0,1 0 0 0 0,-1 0-1 0 0,0 0 1 0 0,-4-2 0 0 0,2 2-148 0 0,0 1 1 0 0,0-1-1 0 0,1 1 1 0 0,-2 0-1 0 0,1 0 1 0 0,0 0 0 0 0,0 1-1 0 0,0 0 1 0 0,0 0-1 0 0,0 0 1 0 0,0 1-1 0 0,0-1 1 0 0,0 1-1 0 0,0 0 1 0 0,-6 3 0 0 0,-2 1 39 0 0,-1 0 1 0 0,1 1-1 0 0,0 1 1 0 0,0 1-1 0 0,1-1 1 0 0,-20 18-1 0 0,16-11-87 0 0,1 1-1 0 0,0 1 1 0 0,2 0-1 0 0,-15 22 1 0 0,10-10-36 0 0,2 0 0 0 0,1 1 1 0 0,2 1-1 0 0,0 1 1 0 0,-15 61-1 0 0,22-68-152 0 0,1 0 0 0 0,1 1 0 0 0,1-1 0 0 0,2 1 0 0 0,1 41 0 0 0,1-57-127 0 0,0 1 0 0 0,1-1 0 0 0,0 1 0 0 0,1-1 0 0 0,-1 0 0 0 0,2 0 0 0 0,-1 0 0 0 0,1 0 0 0 0,1-1 0 0 0,0 1 0 0 0,0-1 0 0 0,0 0 0 0 0,1-1 0 0 0,0 1 0 0 0,1-1 0 0 0,-1 0 0 0 0,14 9 0 0 0,-8-8-68 0 0,0 0 1 0 0,1-1-1 0 0,0 0 0 0 0,0-2 1 0 0,1 1-1 0 0,0-1 1 0 0,0-1-1 0 0,27 4 1 0 0,-8-4-947 0 0,-1-1 1 0 0,63-3 0 0 0,-77-2-1416 0 0,37-7 0 0 0,-24 2-712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5:59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157 154 512 0 0,'-10'-2'2155'0'0,"0"2"0"0"0,1-1 1 0 0,-1 2-1 0 0,0-1 0 0 0,-16 4 0 0 0,22-3-1860 0 0,1 0 0 0 0,0 0-1 0 0,-1 0 1 0 0,1 0 0 0 0,0 1-1 0 0,0-1 1 0 0,0 1 0 0 0,0 0 0 0 0,0 0-1 0 0,1 0 1 0 0,-1 0 0 0 0,1 1-1 0 0,-1-1 1 0 0,1 1 0 0 0,0 0 0 0 0,0-1-1 0 0,0 1 1 0 0,0 0 0 0 0,-2 5-1 0 0,-1 2-137 0 0,1 1 0 0 0,0 0 0 0 0,1-1 0 0 0,0 1 0 0 0,1 0 0 0 0,0 0 0 0 0,0 13 0 0 0,2-18-141 0 0,0 0 0 0 0,0 0 0 0 0,1 0 0 0 0,-1 0 0 0 0,2-1 0 0 0,-1 1 0 0 0,0 0 0 0 0,1-1 1 0 0,0 1-1 0 0,1-1 0 0 0,-1 1 0 0 0,1-1 0 0 0,0 0 0 0 0,0 0 0 0 0,5 5 0 0 0,0-1 28 0 0,1-1 0 0 0,0 0 1 0 0,1 0-1 0 0,0-1 0 0 0,0 0 0 0 0,0-1 1 0 0,1 0-1 0 0,0 0 0 0 0,22 6 0 0 0,-6-3-14 0 0,1-2-1 0 0,0-1 1 0 0,31 3-1 0 0,-49-7-64 0 0,-1-2 1 0 0,1 1 0 0 0,-1-1-1 0 0,1-1 1 0 0,0 1-1 0 0,16-5 1 0 0,-21 4 6 0 0,-1-1 1 0 0,1 0-1 0 0,0 0 1 0 0,-1 0-1 0 0,1 0 1 0 0,-1-1-1 0 0,0 0 1 0 0,0 0-1 0 0,0 0 1 0 0,0 0-1 0 0,-1-1 1 0 0,1 1-1 0 0,-1-1 1 0 0,5-7-1 0 0,-2 2-23 0 0,-1-1-1 0 0,0 0 0 0 0,-1 0 1 0 0,0 0-1 0 0,0 0 0 0 0,-1-1 0 0 0,-1 1 1 0 0,3-19-1 0 0,-2-4 25 0 0,-2-51-1 0 0,-3 45 147 0 0,-1 1 0 0 0,-2 0 0 0 0,-10-42 0 0 0,14 77-21 0 0,0-1-1 0 0,-1 1 0 0 0,1 0 0 0 0,0-1 1 0 0,-3-2-1 0 0,4 5-76 0 0,0 1 0 0 0,-1-1 0 0 0,1 1 0 0 0,0 0-1 0 0,0-1 1 0 0,-1 1 0 0 0,1 0 0 0 0,0 0 0 0 0,0-1 0 0 0,-1 1 0 0 0,1 0-1 0 0,0 0 1 0 0,-1-1 0 0 0,1 1 0 0 0,-1 0 0 0 0,1 0 0 0 0,0 0 0 0 0,-1-1 0 0 0,1 1-1 0 0,-1 0 1 0 0,1 0 0 0 0,0 0 0 0 0,-1 0 0 0 0,1 0 0 0 0,-1 0 0 0 0,1 0 0 0 0,0 0-1 0 0,-1 0 1 0 0,1 0 0 0 0,-1 0 0 0 0,1 0 0 0 0,-1 0 0 0 0,1 0 0 0 0,0 1-1 0 0,-1-1 1 0 0,1 0 0 0 0,0 0 0 0 0,-1 0 0 0 0,1 1 0 0 0,-1-1 0 0 0,1 0 0 0 0,0 0-1 0 0,0 1 1 0 0,-1-1 0 0 0,1 0 0 0 0,0 1 0 0 0,-1-1 0 0 0,1 0 0 0 0,0 1 0 0 0,0-1-1 0 0,0 0 1 0 0,-1 1 0 0 0,1-1 0 0 0,0 1 0 0 0,0 0 0 0 0,-4 5 41 0 0,0 1 0 0 0,1 0 0 0 0,0 0 0 0 0,0 1 1 0 0,1-1-1 0 0,0 0 0 0 0,0 1 0 0 0,1 0 0 0 0,-1-1 0 0 0,2 1 1 0 0,-1 0-1 0 0,1-1 0 0 0,0 1 0 0 0,1 0 0 0 0,2 9 1 0 0,3 12 2 0 0,1-1 1 0 0,18 47 0 0 0,-13-42 63 0 0,72 186-136 0 0,-65-178-63 0 0,1-1 1 0 0,3-1-1 0 0,32 43 1 0 0,-31-50-106 0 0,87 126-43 0 0,-98-137 211 0 0,-1 1-1 0 0,-2 0 0 0 0,0 0 0 0 0,-1 1 0 0 0,10 44 0 0 0,-17-59 10 0 0,-1 1 0 0 0,0 0 0 0 0,0 0 0 0 0,-1-1 0 0 0,-1 1 0 0 0,1 0 0 0 0,-1 0 0 0 0,-1-1-1 0 0,0 1 1 0 0,0-1 0 0 0,-6 16 0 0 0,3-12 27 0 0,-1 0-1 0 0,-1-1 0 0 0,0 0 0 0 0,-1 0 1 0 0,0 0-1 0 0,0-1 0 0 0,-12 11 0 0 0,9-11 95 0 0,0 1-1 0 0,-1-2 0 0 0,-19 14 1 0 0,24-19-55 0 0,0-1 0 0 0,0 1 0 0 0,0-1 0 0 0,0-1 0 0 0,0 1 0 0 0,-1-1 0 0 0,1 0 0 0 0,-15 1 0 0 0,12-2-39 0 0,-1-1 1 0 0,1-1-1 0 0,0 1 0 0 0,0-1 1 0 0,0-1-1 0 0,-1 0 0 0 0,1-1 1 0 0,-15-5-1 0 0,12 2-13 0 0,0 0 1 0 0,1-2-1 0 0,0 1 1 0 0,0-1-1 0 0,-17-15 1 0 0,19 15 1 0 0,-26-22 16 0 0,2-1 1 0 0,1-2 0 0 0,-30-38 0 0 0,58 64-11 0 0,0 0-1 0 0,1-1 1 0 0,-1 0 0 0 0,2 0-1 0 0,-1 0 1 0 0,1-1 0 0 0,0 1-1 0 0,1-1 1 0 0,0 1 0 0 0,-2-17-1 0 0,4 12 1 0 0,0 0 0 0 0,0 1-1 0 0,1-1 1 0 0,1 1 0 0 0,0-1-1 0 0,7-22 1 0 0,3 5-28 0 0,0 1 0 0 0,2 0 0 0 0,1 1 0 0 0,1 1 0 0 0,25-32-1 0 0,-26 39-61 0 0,6-9 12 0 0,34-38 0 0 0,-47 59-109 0 0,0 0-1 0 0,1 1 1 0 0,0-1-1 0 0,0 1 1 0 0,1 1-1 0 0,0 0 1 0 0,0 1-1 0 0,17-7 1 0 0,44-11-3172 0 0,-21 13-2113 0 0,-11 4 329 0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3:35.6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76 512 0 0,'8'-76'16555'0'0,"4"102"-14174"0"0,-4 8-1558 0 0,-1 1 0 0 0,4 49 0 0 0,-7-51-646 0 0,0-1 0 0 0,17 60 1 0 0,-20-89-222 0 0,0 1-38 0 0,0-1 0 0 0,0 0 0 0 0,0 0 0 0 0,0 0 0 0 0,1 1 0 0 0,-1-1 0 0 0,1-1 0 0 0,0 1 0 0 0,-1 0 1 0 0,1 0-1 0 0,1-1 0 0 0,-1 1 0 0 0,3 2 0 0 0,-5-5-66 0 0,1 0 0 0 0,-1 0 0 0 0,0 0 0 0 0,0 1-1 0 0,1-1 1 0 0,-1 0 0 0 0,0 0 0 0 0,0 0 0 0 0,1 0 0 0 0,-1 0 0 0 0,0 0 0 0 0,1 0 0 0 0,-1 0 0 0 0,0 0 0 0 0,0 0 0 0 0,1 0-1 0 0,-1 0 1 0 0,0 0 0 0 0,0 0 0 0 0,1-1 0 0 0,-1 1 0 0 0,0 0 0 0 0,0 0 0 0 0,1 0 0 0 0,-1 0 0 0 0,0 0 0 0 0,0-1-1 0 0,1 1 1 0 0,-1 0 0 0 0,0 0 0 0 0,0 0 0 0 0,0-1 0 0 0,1 1 0 0 0,-1 0 0 0 0,0 0 0 0 0,0 0 0 0 0,0-1 0 0 0,0 1 0 0 0,0 0-1 0 0,0-1 1 0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3:35.9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47 108 2481 0 0,'-23'7'7423'0'0,"20"-6"-6586"0"0,0 0 1 0 0,0-1 0 0 0,0 1-1 0 0,0 1 1 0 0,-5 3 2222 0 0,13-5-2309 0 0,7-2-378 0 0,242-62 2005 0 0,136 9-3418 0 0,-387 55 973 0 0,8-2-558 0 0,0 1 0 0 0,-1 1 0 0 0,1 0 0 0 0,0 0 0 0 0,19 4 0 0 0,-22 0-1464 0 0,-3 2 80 0 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04.3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 55 512 0 0,'0'0'379'0'0,"-1"-1"0"0"0,1 1 0 0 0,-1 0 1 0 0,1 0-1 0 0,-1 0 0 0 0,1 0 0 0 0,-1 0 0 0 0,0 0 0 0 0,1-1 0 0 0,-1 1 1 0 0,1 0-1 0 0,-1 1 0 0 0,1-1 0 0 0,-1 0 0 0 0,0 0 0 0 0,1 0 0 0 0,-1 0 0 0 0,1 0 1 0 0,-1 0-1 0 0,1 1 0 0 0,-1-1 0 0 0,1 0 0 0 0,-1 1 0 0 0,0 0 0 0 0,-11 13 3898 0 0,9-7-3231 0 0,0-1 1 0 0,1 1-1 0 0,-3 8 0 0 0,4-7-570 0 0,0-1 1 0 0,1 0-1 0 0,0 1 0 0 0,0-1 0 0 0,1 0 1 0 0,0 1-1 0 0,3 12 0 0 0,3 19 390 0 0,-6-18-540 0 0,2 0 0 0 0,5 23 0 0 0,-4-54-252 0 0,-1 0-1 0 0,4-15 0 0 0,-6 22-32 0 0,26-106 12 0 0,-24 97-30 0 0,2-7-33 0 0,11-31 0 0 0,-14 45 18 0 0,0 0 0 0 0,1 0 1 0 0,0 0-1 0 0,-1 0 0 0 0,1 1 0 0 0,1-1 0 0 0,-1 1 1 0 0,1 0-1 0 0,0 0 0 0 0,8-6 0 0 0,-11 9-6 0 0,0 0 0 0 0,0 0-1 0 0,0 0 1 0 0,0 1 0 0 0,1-1 0 0 0,-1 1-1 0 0,0-1 1 0 0,0 1 0 0 0,1-1 0 0 0,-1 1-1 0 0,0-1 1 0 0,1 1 0 0 0,-1 0 0 0 0,0 0-1 0 0,1 0 1 0 0,-1 0 0 0 0,0 0 0 0 0,1 0-1 0 0,-1 0 1 0 0,1 0 0 0 0,-1 1 0 0 0,0-1-1 0 0,2 1 1 0 0,-1 0 6 0 0,0 0 1 0 0,-1 0-1 0 0,1 1 0 0 0,0-1 0 0 0,-1 1 1 0 0,1-1-1 0 0,-1 1 0 0 0,0-1 0 0 0,1 1 1 0 0,-1 0-1 0 0,0 0 0 0 0,0 0 0 0 0,1 2 1 0 0,2 6 26 0 0,0 1-1 0 0,-1-1 1 0 0,0 1 0 0 0,2 14 0 0 0,1 12 50 0 0,5 32 110 0 0,-9-64-196 0 0,-1 1-15 0 0,0-1 0 0 0,0 0 0 0 0,1 0 0 0 0,0 0 0 0 0,4 9 1 0 0,-5-13 9 0 0,0 0 0 0 0,0 1 1 0 0,0-1-1 0 0,0 0 0 0 0,0 0 0 0 0,1 0 1 0 0,-1 0-1 0 0,0 0 0 0 0,1 0 1 0 0,-1 0-1 0 0,0-1 0 0 0,1 1 1 0 0,-1 0-1 0 0,1-1 0 0 0,-1 1 1 0 0,1-1-1 0 0,-1 0 0 0 0,1 1 1 0 0,-1-1-1 0 0,1 0 0 0 0,0 0 1 0 0,-1 0-1 0 0,1 0 0 0 0,2 0 1 0 0,0-1-169 0 0,0 0 1 0 0,0 1 0 0 0,0-2 0 0 0,0 1 0 0 0,-1 0 0 0 0,1-1 0 0 0,0 0-1 0 0,-1 0 1 0 0,1 0 0 0 0,5-4 0 0 0,18-16-5177 0 0,-20 16 2589 0 0,3-3 485 0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04.8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64 53 88 0 0,'-3'1'567'0'0,"-7"2"4056"0"0,0-1-1 0 0,-1 0 1 0 0,-15 1-1 0 0,26-3-4568 0 0,0 0 0 0 0,0 0 0 0 0,0 0 0 0 0,0 0-1 0 0,0 0 1 0 0,-1 0 0 0 0,1 0 0 0 0,0 0 0 0 0,0 0-1 0 0,0 0 1 0 0,0 0 0 0 0,0 0 0 0 0,0 0 0 0 0,-1 0 0 0 0,1 0-1 0 0,0 0 1 0 0,0 0 0 0 0,0-1 0 0 0,0 1 0 0 0,0 0-1 0 0,0 0 1 0 0,0 0 0 0 0,-1 0 0 0 0,1 0 0 0 0,0 0-1 0 0,0 0 1 0 0,0 0 0 0 0,0 0 0 0 0,0 0 0 0 0,0 0-1 0 0,0-1 1 0 0,0 1 0 0 0,0 0 0 0 0,0 0 0 0 0,0 0-1 0 0,-1 0 1 0 0,1 0 0 0 0,0 0 0 0 0,0 0 0 0 0,0-1-1 0 0,0 1 1 0 0,0 0 0 0 0,4-6 807 0 0,7-3-447 0 0,4 1-235 0 0,0 0-1 0 0,0 1 0 0 0,20-6 1 0 0,-27 11-183 0 0,1 0 0 0 0,-1 0 0 0 0,0 0 0 0 0,1 1 0 0 0,0 0 0 0 0,-1 1 0 0 0,1 0 0 0 0,9 1 0 0 0,-16-1 0 0 0,-1 1 1 0 0,1-1 0 0 0,0 0 0 0 0,-1 1-1 0 0,1-1 1 0 0,-1 1 0 0 0,1-1 0 0 0,-1 1 0 0 0,1 0-1 0 0,-1-1 1 0 0,1 1 0 0 0,-1 0 0 0 0,0 0-1 0 0,1 0 1 0 0,-1 0 0 0 0,0 1 0 0 0,0-1-1 0 0,0 0 1 0 0,0 0 0 0 0,0 1 0 0 0,0-1-1 0 0,0 0 1 0 0,1 3 0 0 0,-2-2-2 0 0,1 1-1 0 0,-1-1 1 0 0,0 0 0 0 0,0 0-1 0 0,0 0 1 0 0,0 0 0 0 0,0 0-1 0 0,0 0 1 0 0,-1 0 0 0 0,1 0 0 0 0,-1 0-1 0 0,1 0 1 0 0,-1 0 0 0 0,0 0-1 0 0,0 0 1 0 0,0 0 0 0 0,0 0-1 0 0,-2 2 1 0 0,-6 9 6 0 0,-2-1 0 0 0,1-1 1 0 0,-2 0-1 0 0,1 0 0 0 0,-1-1 0 0 0,-1-1 1 0 0,-14 9-1 0 0,-33 26 0 0 0,58-43 0 0 0,1 0 1 0 0,-1 1 0 0 0,1-1 0 0 0,0 0 0 0 0,0 1-1 0 0,-1-1 1 0 0,1 0 0 0 0,0 1 0 0 0,0 0 0 0 0,1-1-1 0 0,-1 1 1 0 0,0-1 0 0 0,0 1 0 0 0,1 0 0 0 0,-2 3-1 0 0,3-4-3 0 0,-1 0 0 0 0,0 0 0 0 0,0 0 0 0 0,0 0 0 0 0,1 0 0 0 0,-1 0 0 0 0,1 0 0 0 0,-1 0 0 0 0,0 0-1 0 0,1-1 1 0 0,0 1 0 0 0,-1 0 0 0 0,1 0 0 0 0,-1 0 0 0 0,1-1 0 0 0,0 1 0 0 0,0 0 0 0 0,-1-1 0 0 0,1 1-1 0 0,0 0 1 0 0,0-1 0 0 0,0 1 0 0 0,0-1 0 0 0,0 0 0 0 0,-1 1 0 0 0,1-1 0 0 0,0 0 0 0 0,2 1 0 0 0,2 0-76 0 0,1 1 1 0 0,-1-1 0 0 0,1 0 0 0 0,-1-1-1 0 0,1 1 1 0 0,0-1 0 0 0,8-1 0 0 0,41-8-1768 0 0,-27 4 444 0 0,81-20-10732 0 0,-93 20 9895 0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05.4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57 8 0 0,'-2'-3'1172'0'0,"0"0"-1"0"0,1 0 1 0 0,0-1 0 0 0,-1 1 0 0 0,1-1-1 0 0,0 1 1 0 0,1-1 0 0 0,-1 0-1 0 0,0-4 1 0 0,0 3 1873 0 0,1 5-2929 0 0,0-1 0 0 0,0 1 0 0 0,0 0 0 0 0,0-1 0 0 0,0 1 0 0 0,-1 0 1 0 0,1-1-1 0 0,0 1 0 0 0,0 0 0 0 0,0-1 0 0 0,0 1 0 0 0,0 0 1 0 0,0-1-1 0 0,0 1 0 0 0,0 0 0 0 0,0-1 0 0 0,0 1 0 0 0,0 0 0 0 0,0-1 1 0 0,1 1-1 0 0,-1-1 0 0 0,0 1 0 0 0,0 0 0 0 0,0 0 0 0 0,0-1 1 0 0,1 1-1 0 0,-1 0 0 0 0,0-1 0 0 0,0 1 0 0 0,0 0 0 0 0,1 0 0 0 0,-1-1 1 0 0,0 1-1 0 0,0 0 0 0 0,1 0 0 0 0,-1 0 0 0 0,0-1 0 0 0,1 1 0 0 0,-1 0 1 0 0,0 0-1 0 0,1 0 0 0 0,-1 0 0 0 0,0 0 0 0 0,1-1 0 0 0,-1 1 1 0 0,0 0-1 0 0,1 0 0 0 0,-1 0 0 0 0,0 0 0 0 0,1 0 0 0 0,-1 0 0 0 0,1 0 1 0 0,-1 1-1 0 0,1-1 0 0 0,0 0-28 0 0,0 0 1 0 0,0 0 0 0 0,0 1-1 0 0,0-1 1 0 0,0 1-1 0 0,0-1 1 0 0,0 0-1 0 0,0 1 1 0 0,0 0-1 0 0,0-1 1 0 0,-1 1-1 0 0,1 0 1 0 0,0-1 0 0 0,0 1-1 0 0,-1 0 1 0 0,1 0-1 0 0,0-1 1 0 0,-1 1-1 0 0,1 0 1 0 0,0 0-1 0 0,-1 0 1 0 0,0 0-1 0 0,1 0 1 0 0,-1 0 0 0 0,1 0-1 0 0,-1 0 1 0 0,0 0-1 0 0,0 0 1 0 0,0 0-1 0 0,1 1 1 0 0,0 7 96 0 0,0 1 0 0 0,0 13 0 0 0,-1-12 86 0 0,-1 113 774 0 0,0-4-625 0 0,1-114-425 0 0,1 6-4 0 0,0 0 1 0 0,0 1 0 0 0,7 23 0 0 0,-8-36-7 0 0,0 0 0 0 0,0 0 0 0 0,0 0 0 0 0,0 0 0 0 0,0 1 0 0 0,0-1 0 0 0,0 0 0 0 0,1 0 0 0 0,-1 0 0 0 0,0 0 0 0 0,0 1 0 0 0,0-1 0 0 0,0 0 0 0 0,0 0 0 0 0,0 0 0 0 0,0 0 0 0 0,0 0 0 0 0,1 0 0 0 0,-1 1 0 0 0,0-1 0 0 0,0 0 0 0 0,0 0 0 0 0,0 0 0 0 0,0 0 0 0 0,1 0 0 0 0,-1 0 0 0 0,0 0 0 0 0,0 0 0 0 0,0 0 0 0 0,0 0 0 0 0,1 0 0 0 0,-1 0 0 0 0,0 0 0 0 0,0 0 0 0 0,0 0-1 0 0,0 0 1 0 0,1 0 0 0 0,5-5-1523 0 0,2-10-3386 0 0,-7 3-2375 0 0,0 6 2260 0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05.9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1 154 1064 0 0,'0'-4'12470'0'0,"1"4"-12278"0"0,10-9 2770 0 0,18-11-2476 0 0,-16 11 619 0 0,23-22 1 0 0,-29 24-891 0 0,1 0 0 0 0,-1 1 1 0 0,1-1-1 0 0,0 2 1 0 0,1-1-1 0 0,0 1 0 0 0,-1 0 1 0 0,15-4-1 0 0,4 0-352 0 0,-2 1-1890 0 0,-9 3-2644 0 0,-10 4 3250 0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06.4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 32 560 0 0,'-2'-1'1551'0'0,"0"1"-556"0"0,1-1 1 0 0,-1 0 0 0 0,1 1-1 0 0,-1-1 1 0 0,1 1-1 0 0,-1 0 1 0 0,0-1 0 0 0,1 1-1 0 0,-1 0 1 0 0,0 0-1 0 0,1 0 1 0 0,-1 0 0 0 0,1 0-1 0 0,-4 1 1 0 0,5-1-941 0 0,0 0 1 0 0,0 0-1 0 0,0 1 1 0 0,0-1-1 0 0,1 0 1 0 0,-1 0-1 0 0,0 0 1 0 0,0 0-1 0 0,0 1 1 0 0,0-1-1 0 0,0 0 1 0 0,0 0-1 0 0,0 0 1 0 0,1 0-1 0 0,-1 0 1 0 0,0 0-1 0 0,0 0 1 0 0,0 0-1 0 0,0 1 1 0 0,1-1-1 0 0,-1 0 1 0 0,0 0-1 0 0,0 0 1 0 0,0 0-1 0 0,0 0 0 0 0,1 0 1 0 0,-1 0-1 0 0,0 0 1 0 0,0 0-1 0 0,0 0 1 0 0,1 0-1 0 0,-1 0 1 0 0,0 0-1 0 0,0 0 1 0 0,0 0-1 0 0,0 0 1 0 0,1 0-1 0 0,-1 0 1 0 0,0-1-1 0 0,0 1 1 0 0,0 0-1 0 0,12-1 726 0 0,-12 1-775 0 0,62-21 1683 0 0,-54 19-1566 0 0,0 0 0 0 0,1 1 0 0 0,-1-1 0 0 0,1 2 0 0 0,14-1 0 0 0,-22 1-104 0 0,1 0 0 0 0,-1 1 0 0 0,1-1 0 0 0,-1 0 0 0 0,1 0 0 0 0,-1 1 0 0 0,1-1 0 0 0,-1 1 0 0 0,1-1 0 0 0,-1 1 0 0 0,0-1 0 0 0,1 1 0 0 0,-1 0 0 0 0,0 0 0 0 0,0 0 0 0 0,1 0 0 0 0,-1 0 0 0 0,0 0 0 0 0,0 0 0 0 0,1 2 0 0 0,-1-2-1 0 0,-1 1 1 0 0,1 0 0 0 0,-1-1-1 0 0,1 1 1 0 0,-1-1-1 0 0,0 1 1 0 0,0 0-1 0 0,0-1 1 0 0,0 1-1 0 0,0-1 1 0 0,0 1-1 0 0,0 0 1 0 0,-1-1-1 0 0,1 1 1 0 0,0-1-1 0 0,-1 1 1 0 0,1-1-1 0 0,-1 1 1 0 0,-1 1-1 0 0,-4 11 136 0 0,-2 4 28 0 0,1 0 1 0 0,-10 35 0 0 0,16-48-174 0 0,0-1 0 0 0,0 1 0 0 0,0 0 1 0 0,1 0-1 0 0,0 0 0 0 0,0-1 1 0 0,0 1-1 0 0,1 0 0 0 0,-1 0 0 0 0,1 0 1 0 0,0-1-1 0 0,1 1 0 0 0,-1 0 0 0 0,1-1 1 0 0,0 1-1 0 0,0-1 0 0 0,3 4 0 0 0,-3-5-59 0 0,-1-1 0 0 0,2 1 0 0 0,-1-1 0 0 0,0 0-1 0 0,0 0 1 0 0,1 0 0 0 0,-1 0 0 0 0,1-1 0 0 0,-1 1-1 0 0,1-1 1 0 0,0 1 0 0 0,0-1 0 0 0,0 0 0 0 0,-1 0-1 0 0,1 0 1 0 0,0-1 0 0 0,0 1 0 0 0,0-1 0 0 0,1 1-1 0 0,-1-1 1 0 0,0 0 0 0 0,0 0 0 0 0,0 0 0 0 0,0-1-1 0 0,0 1 1 0 0,5-2 0 0 0,1 0-1024 0 0,0-1 1 0 0,17-7 0 0 0,12-9-5684 0 0,-38 19 6706 0 0,16-8-3702 0 0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07.09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 6 1784 0 0,'0'-6'10554'0'0,"-1"11"-5630"0"0,0 12-2351 0 0,1-3-1311 0 0,6 26 0 0 0,-1-2-232 0 0,1 14-34 0 0,21 84 0 0 0,-25-128-974 0 0,0 0 0 0 0,0 1-1 0 0,-1-1 1 0 0,0 14 0 0 0,-1-20-19 0 0,0 0 0 0 0,-1-1 1 0 0,1 1-1 0 0,0 0 0 0 0,-1-1 1 0 0,1 1-1 0 0,-1 0 0 0 0,1-1 0 0 0,-1 1 1 0 0,0-1-1 0 0,0 1 0 0 0,-1 2 1 0 0,1-3-4 0 0,0 0 0 0 0,0-1 0 0 0,0 1 0 0 0,0 0 0 0 0,0-1 0 0 0,0 1 0 0 0,1-1 0 0 0,-1 1 0 0 0,0-1 0 0 0,-1 0 0 0 0,1 1 0 0 0,0-1 0 0 0,0 0 0 0 0,0 0 0 0 0,0 0 0 0 0,0 0 0 0 0,0 0 0 0 0,0 0 0 0 0,0 0 0 0 0,0 0 0 0 0,0 0 0 0 0,-2-1 0 0 0,2 1 2 0 0,0 0-1 0 0,1-1 1 0 0,-1 1-1 0 0,0 0 0 0 0,1-1 1 0 0,-1 1-1 0 0,1-1 1 0 0,-1 1-1 0 0,1-1 0 0 0,-1 1 1 0 0,1-1-1 0 0,-1 1 1 0 0,1-1-1 0 0,-1 1 0 0 0,1-1 1 0 0,0 0-1 0 0,-1 1 1 0 0,1-1-1 0 0,0 0 1 0 0,0 1-1 0 0,-1-1 0 0 0,1 0 1 0 0,0 1-1 0 0,0-1 1 0 0,0 0-1 0 0,0 0 0 0 0,0 1 1 0 0,0-2-1 0 0,1-24 74 0 0,0 18-65 0 0,4-31 9 0 0,1 0 1 0 0,23-72 0 0 0,-26 99-19 0 0,1 1-4 0 0,0 0 0 0 0,1 1 0 0 0,1-1 0 0 0,-1 1 1 0 0,2 0-1 0 0,7-11 0 0 0,-14 21 3 0 0,1-1 0 0 0,-1 0 0 0 0,1 1 0 0 0,-1-1 0 0 0,0 1 0 0 0,1-1 1 0 0,-1 1-1 0 0,1-1 0 0 0,-1 1 0 0 0,1-1 0 0 0,-1 1 0 0 0,1-1 0 0 0,0 1 0 0 0,-1 0 0 0 0,1-1 1 0 0,0 1-1 0 0,-1 0 0 0 0,1-1 0 0 0,0 1 0 0 0,-1 0 0 0 0,1 0 0 0 0,0 0 0 0 0,-1 0 0 0 0,1 0 1 0 0,0 0-1 0 0,-1 0 0 0 0,1 0 0 0 0,0 0 0 0 0,0 0 0 0 0,-1 0 0 0 0,1 0 0 0 0,0 0 0 0 0,-1 0 0 0 0,1 1 1 0 0,0-1-1 0 0,-1 0 0 0 0,1 1 0 0 0,0-1 0 0 0,-1 0 0 0 0,1 1 0 0 0,-1-1 0 0 0,1 1 0 0 0,-1-1 1 0 0,1 1-1 0 0,-1-1 0 0 0,1 1 0 0 0,-1-1 0 0 0,1 1 0 0 0,-1-1 0 0 0,0 1 0 0 0,1 0 0 0 0,-1 0 1 0 0,4 6 2 0 0,0-1 1 0 0,-1 1-1 0 0,5 14 1 0 0,-6-15-4 0 0,11 33-10 0 0,10 51 0 0 0,-11-41 38 0 0,-9-36-31 0 0,1-1-1 0 0,5 12 1 0 0,-8-20-2 0 0,1-1 0 0 0,-1 0 0 0 0,1 0 0 0 0,0 0 0 0 0,0 0 0 0 0,0-1 0 0 0,0 1 0 0 0,0 0 0 0 0,1-1 0 0 0,-1 0 0 0 0,1 1 0 0 0,5 2 0 0 0,-7-4-103 0 0,0-1 1 0 0,0 1-1 0 0,0-1 0 0 0,0 1 1 0 0,0-1-1 0 0,0 0 0 0 0,0 0 0 0 0,0 0 1 0 0,0 1-1 0 0,0-1 0 0 0,0 0 0 0 0,0 0 1 0 0,0 0-1 0 0,0-1 0 0 0,0 1 1 0 0,0 0-1 0 0,0 0 0 0 0,0 0 0 0 0,0-1 1 0 0,0 1-1 0 0,0-1 0 0 0,0 1 0 0 0,0-1 1 0 0,0 1-1 0 0,0-1 0 0 0,0 0 1 0 0,1 0-769 0 0,-1-1 0 0 0,0 1 0 0 0,1 0 0 0 0,-1-1 0 0 0,0 1 0 0 0,0-1 0 0 0,0 0 0 0 0,1-2 1 0 0,1-2-3224 0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07.3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 78 3265 0 0,'-7'-10'15028'0'0,"18"10"-13506"0"0,0 2-1385 0 0,0-1 1 0 0,0-1-1 0 0,1 0 1 0 0,-1 0-1 0 0,0-1 1 0 0,0-1-1 0 0,0 0 1 0 0,0 0-1 0 0,0-1 1 0 0,16-7-1 0 0,-4-1-3053 0 0,31-22-1 0 0,-44 26 1906 0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07.86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 54 1064 0 0,'-5'1'1832'0'0,"-18"4"4631"0"0,22-5-6035 0 0,0 0 1 0 0,0 1 0 0 0,0-1-1 0 0,0 1 1 0 0,0-1 0 0 0,1 1-1 0 0,-1-1 1 0 0,0 1 0 0 0,0 0 0 0 0,0-1-1 0 0,0 1 1 0 0,1 0 0 0 0,-1 0-1 0 0,0 0 1 0 0,1-1 0 0 0,-1 1-1 0 0,1 0 1 0 0,-1 2 0 0 0,2-3-75 0 0,1 1-1 0 0,-1-1 1 0 0,1 0 0 0 0,0 0 0 0 0,-1 0-1 0 0,1 0 1 0 0,-1 0 0 0 0,1 0 0 0 0,0 0-1 0 0,2-1 1 0 0,14-4 311 0 0,0-1-1 0 0,19-9 1 0 0,-16 7-338 0 0,22-7 1 0 0,-17 7-201 0 0,28-6 101 0 0,-48 13-198 0 0,-1 0 0 0 0,1 1 0 0 0,-1-1 0 0 0,1 1 0 0 0,0 1 1 0 0,-1-1-1 0 0,10 2 0 0 0,-15-2-31 0 0,1 1 0 0 0,0-1 0 0 0,0 0 0 0 0,-1 0 0 0 0,1 1 0 0 0,0-1 0 0 0,0 0 0 0 0,-1 1 0 0 0,1-1 0 0 0,0 1 0 0 0,-1-1 0 0 0,1 1 0 0 0,-1-1 0 0 0,1 1 0 0 0,0 0 0 0 0,-1-1 0 0 0,1 1 0 0 0,-1 0 0 0 0,0-1 0 0 0,1 1 0 0 0,-1 0 0 0 0,0 0 0 0 0,1-1 0 0 0,-1 1 0 0 0,0 0 0 0 0,0 0 0 0 0,1-1 0 0 0,-1 1 0 0 0,0 0 0 0 0,0 0 0 0 0,0 0 0 0 0,0 0 0 0 0,0-1 0 0 0,0 1 0 0 0,0 0 0 0 0,-1 0 0 0 0,1 0 0 0 0,0-1 0 0 0,0 1 0 0 0,-1 0 0 0 0,1 0 0 0 0,0-1 0 0 0,-1 2 0 0 0,-2 4-15 0 0,0-1 0 0 0,0 0 1 0 0,0 0-1 0 0,-6 8 0 0 0,-5 2-7 0 0,0 0-1 0 0,-21 15 0 0 0,22-19 9 0 0,0 1 0 0 0,1 0 0 0 0,-21 26 1 0 0,32-37 9 0 0,0 1 0 0 0,0-1 0 0 0,0 1 0 0 0,0-1 0 0 0,0 1 0 0 0,0 0 0 0 0,1-1 0 0 0,-1 1 0 0 0,0 0 0 0 0,1 0 0 0 0,0 0 0 0 0,-1-1 0 0 0,1 1 0 0 0,0 0 0 0 0,0 0 0 0 0,0 0 0 0 0,0 0 0 0 0,1 2 0 0 0,-1-2-23 0 0,1 0 0 0 0,0-1-1 0 0,0 1 1 0 0,0-1 0 0 0,0 1 0 0 0,0-1 0 0 0,0 0 0 0 0,0 1-1 0 0,0-1 1 0 0,0 0 0 0 0,1 1 0 0 0,-1-1 0 0 0,0 0 0 0 0,1 0-1 0 0,2 1 1 0 0,3 1-392 0 0,0 0-1 0 0,0 0 0 0 0,0-1 1 0 0,1 0-1 0 0,-1-1 1 0 0,0 0-1 0 0,15 1 0 0 0,-6-1-2618 0 0,1-2 0 0 0,19-2-1 0 0,-12-1-2469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00.8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19 512 0 0,'-9'0'945'0'0,"1"0"-1"0"0,0-1 1 0 0,-1-1-1 0 0,1 1 1 0 0,0-1-1 0 0,-1-1 1 0 0,-12-5-1 0 0,19 6-117 0 0,7 3-527 0 0,10 5-3096 0 0,-14-4 1886 0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15.78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425 188 512 0 0,'5'-62'4355'0'0,"-2"45"-2294"0"0,-2 1-1 0 0,0-1 0 0 0,-1-17 0 0 0,0 32-1850 0 0,0 0 0 0 0,0 0 0 0 0,-1 0 0 0 0,1 0 0 0 0,0 1 1 0 0,-1-1-1 0 0,0 0 0 0 0,1 0 0 0 0,-1 0 0 0 0,0 0 0 0 0,0 1 0 0 0,0-1 0 0 0,0 0 0 0 0,0 1 0 0 0,0-1 0 0 0,0 1 0 0 0,0-1 0 0 0,-1 1 1 0 0,1 0-1 0 0,-1 0 0 0 0,1-1 0 0 0,-3 0 0 0 0,2 1-67 0 0,0 1 1 0 0,0-1 0 0 0,0 1 0 0 0,0 0-1 0 0,0-1 1 0 0,0 1 0 0 0,-1 0-1 0 0,1 0 1 0 0,0 0 0 0 0,0 1-1 0 0,0-1 1 0 0,0 0 0 0 0,0 1 0 0 0,-1 0-1 0 0,1-1 1 0 0,0 1 0 0 0,0 0-1 0 0,0 0 1 0 0,-2 2 0 0 0,-7 4 153 0 0,0 0 1 0 0,1 0 0 0 0,1 1-1 0 0,-1 0 1 0 0,1 1 0 0 0,-15 19-1 0 0,6-4 344 0 0,-25 45 0 0 0,-90 200 1386 0 0,115-226-1827 0 0,2 2 0 0 0,2-1 1 0 0,1 2-1 0 0,3 0 1 0 0,2 0-1 0 0,-3 55 1 0 0,10-77-176 0 0,1-1 1 0 0,1 1 0 0 0,2 0 0 0 0,0 0 0 0 0,1-1 0 0 0,2 0 0 0 0,14 42 0 0 0,-15-53-171 0 0,1 0-1 0 0,0-1 1 0 0,1 0 0 0 0,0-1-1 0 0,0 1 1 0 0,18 17 0 0 0,-19-21-198 0 0,2-1 1 0 0,-1 0-1 0 0,1 0 0 0 0,0-1 1 0 0,0 0-1 0 0,0-1 1 0 0,1 1-1 0 0,0-2 0 0 0,0 1 1 0 0,10 2-1 0 0,-12-5-297 0 0,1 1 0 0 0,0-1 0 0 0,-1 0 0 0 0,1-1 0 0 0,0 0 0 0 0,8-1 0 0 0,26-5-6063 0 0,-13 0 1393 0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16.24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27 191 2328 0 0,'-4'-5'2580'0'0,"1"-1"0"0"0,0 1 0 0 0,0-1-1 0 0,-4-11 1 0 0,5 12-1640 0 0,1 0 0 0 0,0 0 0 0 0,0-1 0 0 0,0 1 0 0 0,0-11 0 0 0,2 12-801 0 0,-1 0 0 0 0,1-1 0 0 0,-1 1 0 0 0,1 0 0 0 0,0 0 0 0 0,1 0 0 0 0,-1-1 0 0 0,1 1 0 0 0,0 1 0 0 0,0-1 0 0 0,0 0 0 0 0,0 0 0 0 0,1 1 0 0 0,-1-1 0 0 0,1 1 0 0 0,0 0 0 0 0,0 0 0 0 0,4-4 0 0 0,-1 3-78 0 0,-1 0 0 0 0,1 1 0 0 0,0-1 1 0 0,0 1-1 0 0,1 0 0 0 0,-1 1 0 0 0,1-1 1 0 0,-1 1-1 0 0,1 1 0 0 0,0-1 0 0 0,-1 1 1 0 0,1 0-1 0 0,0 1 0 0 0,0-1 0 0 0,0 1 1 0 0,0 1-1 0 0,7 0 0 0 0,-8 0-44 0 0,-1 0-1 0 0,0 1 1 0 0,0-1-1 0 0,1 1 1 0 0,-1 0 0 0 0,0 0-1 0 0,0 0 1 0 0,-1 1-1 0 0,1 0 1 0 0,0 0-1 0 0,-1 0 1 0 0,0 1 0 0 0,1-1-1 0 0,-2 1 1 0 0,1 0-1 0 0,0 0 1 0 0,-1 0-1 0 0,1 1 1 0 0,-1-1 0 0 0,-1 1-1 0 0,5 9 1 0 0,-2-1 6 0 0,-1 0-1 0 0,-1-1 1 0 0,0 1 0 0 0,-1 1 0 0 0,-1-1 0 0 0,1 19 0 0 0,-9 84 115 0 0,2-57-74 0 0,4-42-46 0 0,0 0 0 0 0,1 0 0 0 0,1 0-1 0 0,1 0 1 0 0,4 20 0 0 0,-5-33-83 0 0,0 0 0 0 0,0 0 0 0 0,1 0 0 0 0,-1 0 0 0 0,1 0 0 0 0,0-1 1 0 0,0 1-1 0 0,0-1 0 0 0,0 1 0 0 0,1-1 0 0 0,0 0 0 0 0,-1 0 0 0 0,1 0 0 0 0,0 0 0 0 0,0 0 1 0 0,1-1-1 0 0,-1 0 0 0 0,1 1 0 0 0,-1-1 0 0 0,1 0 0 0 0,0-1 0 0 0,-1 1 0 0 0,1-1 0 0 0,0 1 0 0 0,0-1 1 0 0,8 1-1 0 0,-8-2-326 0 0,0 1 0 0 0,0-1 0 0 0,0 0 0 0 0,0 0 0 0 0,0 0 0 0 0,1-1 1 0 0,6-2-1 0 0,-6 2-652 0 0,0-1-1 0 0,0 0 1 0 0,-1-1 0 0 0,1 1 0 0 0,-1-1 0 0 0,1 0-1 0 0,-1 0 1 0 0,0 0 0 0 0,6-7 0 0 0,3-4-1824 0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16.4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487 12 1552 0 0,'0'-1'652'0'0,"-1"0"1"0"0,0 0-1 0 0,0 1 0 0 0,0-1 0 0 0,0 0 0 0 0,0 0 0 0 0,0 0 1 0 0,0 1-1 0 0,0-1 0 0 0,0 0 0 0 0,-1 1 0 0 0,1-1 0 0 0,0 1 0 0 0,0-1 1 0 0,0 1-1 0 0,-1 0 0 0 0,1-1 0 0 0,-2 1 0 0 0,1 0-39 0 0,-1 0 1 0 0,1 0-1 0 0,-1 1 0 0 0,1-1 0 0 0,0 0 1 0 0,-1 1-1 0 0,1 0 0 0 0,-1-1 0 0 0,-1 2 1 0 0,-2 1-144 0 0,0 0 0 0 0,0 1 0 0 0,1 0 0 0 0,-1-1 0 0 0,1 2 0 0 0,-7 6 0 0 0,-57 68 1113 0 0,-10 10-1053 0 0,-14-1-302 0 0,-30 32-683 0 0,119-115 247 0 0,0 0 0 0 0,0 0 0 0 0,1 0 0 0 0,-1 0 0 0 0,-1 6-1 0 0,4-10-36 0 0,0 0-1 0 0,1 1 1 0 0,-1-1-1 0 0,1 0 0 0 0,0 0 1 0 0,-1 0-1 0 0,1 0 0 0 0,0 1 1 0 0,-1-1-1 0 0,1 0 1 0 0,0 0-1 0 0,0 0 0 0 0,0 1 1 0 0,0-1-1 0 0,1 0 1 0 0,-1 0-1 0 0,0 0 0 0 0,0 1 1 0 0,1-1-1 0 0,-1 0 0 0 0,0 0 1 0 0,1 0-1 0 0,0 0 1 0 0,-1 0-1 0 0,1 0 0 0 0,-1 0 1 0 0,1 0-1 0 0,0 0 1 0 0,0 0-1 0 0,0 0 0 0 0,-1 0 1 0 0,3 1-1 0 0,14 5-2459 0 0,5 0 466 0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17.55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 85 984 0 0,'-10'-10'12387'0'0,"9"17"-7314"0"0,2 6-5092 0 0,0 7 1178 0 0,1 1-1 0 0,8 34 1 0 0,1 3 192 0 0,-6-12-278 0 0,3-79-941 0 0,-1 0-137 0 0,2 0-1 0 0,14-38 1 0 0,-11 35 4 0 0,-9 29-1 0 0,0-1 0 0 0,0 1 0 0 0,1 0 0 0 0,0 0 0 0 0,0 0 0 0 0,0 0 0 0 0,1 1 0 0 0,8-9 0 0 0,-12 14 1 0 0,1-1 1 0 0,-1 1-1 0 0,1-1 0 0 0,0 1 1 0 0,-1 0-1 0 0,1-1 1 0 0,0 1-1 0 0,0 0 0 0 0,0 0 1 0 0,0 0-1 0 0,0 1 1 0 0,0-1-1 0 0,0 0 0 0 0,0 1 1 0 0,1-1-1 0 0,-1 1 0 0 0,0 0 1 0 0,0 0-1 0 0,0 0 1 0 0,1 0-1 0 0,-1 0 0 0 0,0 0 1 0 0,0 0-1 0 0,0 1 1 0 0,0-1-1 0 0,0 1 0 0 0,1 0 1 0 0,-1 0-1 0 0,0-1 1 0 0,0 1-1 0 0,-1 1 0 0 0,1-1 1 0 0,0 0-1 0 0,0 0 0 0 0,2 3 1 0 0,1 1 3 0 0,0 0 0 0 0,0 1 0 0 0,0-1 0 0 0,-1 1 0 0 0,0 1 0 0 0,0-1-1 0 0,-1 0 1 0 0,1 1 0 0 0,-1 0 0 0 0,3 11 0 0 0,-3-7-7 0 0,0 1 0 0 0,0-1 0 0 0,-2 1 0 0 0,1-1 0 0 0,-1 1 0 0 0,-1 12 0 0 0,-1-17 21 0 0,0-1 1 0 0,0 0-1 0 0,0 0 0 0 0,-1 0 1 0 0,-4 11-1 0 0,-2 5 38 0 0,11-26-83 0 0,0 0 1 0 0,0 0 0 0 0,0 1 0 0 0,0-1 0 0 0,1 1-1 0 0,0 0 1 0 0,-1 0 0 0 0,5-3 0 0 0,4-3-76 0 0,41-45-273 0 0,-40 39 312 0 0,1 1 0 0 0,27-22-1 0 0,-40 35 68 0 0,0 0-1 0 0,0 0 0 0 0,0 0 1 0 0,0 1-1 0 0,0-1 0 0 0,0 0 0 0 0,0 1 1 0 0,1-1-1 0 0,-1 1 0 0 0,0-1 1 0 0,1 1-1 0 0,-1 0 0 0 0,0 0 0 0 0,1-1 1 0 0,-1 1-1 0 0,0 0 0 0 0,1 0 1 0 0,-1 0-1 0 0,0 1 0 0 0,1-1 0 0 0,-1 0 1 0 0,0 0-1 0 0,3 1 0 0 0,-3 0 3 0 0,1 0 0 0 0,-1 0 0 0 0,0 1-1 0 0,1-1 1 0 0,-1 0 0 0 0,0 0-1 0 0,0 1 1 0 0,0-1 0 0 0,0 1 0 0 0,0-1-1 0 0,0 1 1 0 0,0 0 0 0 0,0-1 0 0 0,-1 1-1 0 0,1 0 1 0 0,0-1 0 0 0,0 4-1 0 0,4 23 137 0 0,4 41-1 0 0,0 6-1121 0 0,-6-61-953 0 0,7 21 1 0 0,-6-26-226 0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17.90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67 19 1984 0 0,'0'-1'800'0'0,"-1"1"0"0"0,1-1 0 0 0,0 0-1 0 0,-1 0 1 0 0,1 0 0 0 0,0 0 0 0 0,0 0 0 0 0,-1 0-1 0 0,4-9 11528 0 0,-3 10-12261 0 0,-3 13 1325 0 0,-48 119 2393 0 0,48-124-3716 0 0,0-1 1 0 0,1 1-1 0 0,1 0 1 0 0,-1 0-1 0 0,1 0 1 0 0,1 0 0 0 0,0 0-1 0 0,0 0 1 0 0,1 13-1 0 0,0-18-84 0 0,-1 0 1 0 0,1 0-1 0 0,0 0 0 0 0,-1-1 0 0 0,1 1 0 0 0,1 0 0 0 0,-1-1 1 0 0,0 1-1 0 0,0-1 0 0 0,1 0 0 0 0,0 1 0 0 0,-1-1 0 0 0,1 0 1 0 0,0 0-1 0 0,0 0 0 0 0,0 0 0 0 0,0 0 0 0 0,0 0 0 0 0,1-1 1 0 0,-1 1-1 0 0,1-1 0 0 0,-1 1 0 0 0,1-1 0 0 0,-1 0 0 0 0,1 0 1 0 0,0 0-1 0 0,-1 0 0 0 0,1-1 0 0 0,0 1 0 0 0,3-1 0 0 0,-1 1-275 0 0,-1-1-1 0 0,1 0 0 0 0,0-1 1 0 0,0 1-1 0 0,-1-1 0 0 0,1 0 0 0 0,0 0 1 0 0,-1 0-1 0 0,1-1 0 0 0,6-3 1 0 0,-1 0-2021 0 0,-2 0 1 0 0,1-1 0 0 0,14-12 0 0 0,-5 2-1266 0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18.05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82 2 3329 0 0,'-11'-1'3328'0'0,"-5"1"5034"0"0,3 4-7314 0 0,0 1 577 0 0,1 2-9 0 0,5 0-592 0 0,1 0-472 0 0,3 2-400 0 0,3-2-55 0 0,4 1-65 0 0,5-3-217 0 0,4 0-503 0 0,2-1-48 0 0,5-1-2481 0 0,2 1 1625 0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39:18.37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 31 2296 0 0,'-11'-10'2190'0'0,"7"7"-359"0"0,1 0 0 0 0,0 0-1 0 0,-1 0 1 0 0,-2-5 0 0 0,9 9 2272 0 0,25 21-2446 0 0,56 42 310 0 0,-57-45-1564 0 0,0 1 0 0 0,39 40 1 0 0,-49-41-216 0 0,-1 1 0 0 0,-1 1 0 0 0,0 0 1 0 0,-2 1-1 0 0,-1 0 0 0 0,0 1 0 0 0,-2 1 0 0 0,-1-1 1 0 0,-1 2-1 0 0,10 43 0 0 0,-13-34-46 0 0,0 0 0 0 0,-3 0 1 0 0,-1 0-1 0 0,-1 0 0 0 0,-2 0 0 0 0,-1 0 0 0 0,-12 53 0 0 0,5-45-54 0 0,-1-1 0 0 0,-22 52 0 0 0,26-77-438 0 0,-1-1-1 0 0,0 1 1 0 0,-1-1 0 0 0,-1-1-1 0 0,0 0 1 0 0,-1 0-1 0 0,-1-1 1 0 0,-19 19-1 0 0,9-14-1619 0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2:36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98 512 0 0,'-16'3'3205'0'0,"12"-1"-2276"0"0,0 1 1 0 0,0 0-1 0 0,0 0 0 0 0,1 0 1 0 0,-1 0-1 0 0,-4 6 1 0 0,1-2 5104 0 0,14-18-2127 0 0,21-26-3104 0 0,-19 27-768 0 0,1 0 0 0 0,0 1 0 0 0,1 1-1 0 0,0 0 1 0 0,0 0 0 0 0,0 1 0 0 0,1 0 0 0 0,0 1-1 0 0,14-5 1 0 0,-25 11-34 0 0,-1 0 0 0 0,1-1 0 0 0,-1 1 0 0 0,0 0 0 0 0,1 0 0 0 0,-1 0-1 0 0,1 0 1 0 0,-1 0 0 0 0,1 0 0 0 0,-1 0 0 0 0,0 0 0 0 0,1 0 0 0 0,-1 0 0 0 0,1 0 0 0 0,-1 0-1 0 0,0 0 1 0 0,1 0 0 0 0,-1 0 0 0 0,1 0 0 0 0,-1 0 0 0 0,1 0 0 0 0,-1 1 0 0 0,0-1 0 0 0,1 0-1 0 0,-1 0 1 0 0,0 1 0 0 0,1-1 0 0 0,-1 0 0 0 0,0 0 0 0 0,1 1 0 0 0,-1-1 0 0 0,0 0 0 0 0,0 1-1 0 0,1-1 1 0 0,-1 0 0 0 0,0 1 0 0 0,0-1 0 0 0,1 1 0 0 0,-1-1 0 0 0,0 0 0 0 0,0 1 0 0 0,0-1-1 0 0,0 1 1 0 0,0-1 0 0 0,0 0 0 0 0,0 1 0 0 0,0-1 0 0 0,0 1 0 0 0,0-1 0 0 0,0 1 0 0 0,0-1-1 0 0,0 0 1 0 0,0 1 0 0 0,0 0 0 0 0,-1 5 13 0 0,-1 0 0 0 0,1 0 0 0 0,-4 8 0 0 0,1-2 0 0 0,-16 64 207 0 0,11-45-149 0 0,1 0-1 0 0,1 0 0 0 0,2 0 0 0 0,-2 42 0 0 0,7-72-86 0 0,0 1-1 0 0,0-1 0 0 0,0 0 1 0 0,0 1-1 0 0,0-1 0 0 0,0 1 1 0 0,0-1-1 0 0,1 0 0 0 0,-1 1 1 0 0,1-1-1 0 0,-1 0 0 0 0,1 1 1 0 0,-1-1-1 0 0,1 0 0 0 0,0 0 1 0 0,-1 0-1 0 0,1 1 0 0 0,0-1 1 0 0,0 0-1 0 0,0 0 0 0 0,0 0 0 0 0,0 0 1 0 0,0 0-1 0 0,0-1 0 0 0,2 2 1 0 0,-1-1-292 0 0,1 0 0 0 0,-1-1 0 0 0,0 0 0 0 0,0 1 1 0 0,0-1-1 0 0,1 0 0 0 0,-1 0 0 0 0,0 0 0 0 0,0 0 0 0 0,1 0 0 0 0,-1-1 1 0 0,0 1-1 0 0,0-1 0 0 0,0 0 0 0 0,4-1 0 0 0,9-4-3739 0 0,3-3-840 0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2:37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23 752 0 0,'-15'-4'4346'0'0,"12"2"-3120"0"0,1 2 0 0 0,-1-1 0 0 0,0 0 0 0 0,0 0 0 0 0,0 1 0 0 0,0 0 0 0 0,-4-1 0 0 0,5 1-897 0 0,0 1 1 0 0,1-1 0 0 0,-1 1-1 0 0,1-1 1 0 0,-1 1 0 0 0,1-1-1 0 0,-1 1 1 0 0,1 0 0 0 0,-1 0-1 0 0,-1 1 1 0 0,2-2-230 0 0,1 1 0 0 0,-1-1-1 0 0,1 0 1 0 0,-1 0 0 0 0,1 0 0 0 0,-1 1 0 0 0,1-1 0 0 0,0 0-1 0 0,-1 1 1 0 0,1-1 0 0 0,0 0 0 0 0,-1 1 0 0 0,1-1 0 0 0,0 0 0 0 0,-1 1-1 0 0,1-1 1 0 0,0 1 0 0 0,-1-1 0 0 0,1 0 0 0 0,0 1 0 0 0,0-1-1 0 0,0 1 1 0 0,0-1 0 0 0,-1 1 0 0 0,1-1 0 0 0,0 1 0 0 0,0-1-1 0 0,0 1 1 0 0,0-1 0 0 0,0 1 0 0 0,0-1 0 0 0,0 1 0 0 0,1 0-1 0 0,-1 0-9 0 0,1-1 0 0 0,0 1 0 0 0,0-1 0 0 0,0 1 0 0 0,0-1-1 0 0,0 1 1 0 0,0-1 0 0 0,0 0 0 0 0,0 0 0 0 0,0 1 0 0 0,0-1-1 0 0,0 0 1 0 0,0 0 0 0 0,0 0 0 0 0,2 0 0 0 0,5 0-43 0 0,0-1 1 0 0,1 0-1 0 0,-1 0 1 0 0,0 0-1 0 0,12-5 1 0 0,-19 6-47 0 0,0-1-1 0 0,0 1 1 0 0,0 0 0 0 0,0-1-1 0 0,0 1 1 0 0,-1-1 0 0 0,1 0-1 0 0,0 1 1 0 0,0-1 0 0 0,-1 0-1 0 0,1 1 1 0 0,0-1 0 0 0,-1 0-1 0 0,1 0 1 0 0,0 0 0 0 0,-1 1 0 0 0,1-1-1 0 0,-1 0 1 0 0,0 0 0 0 0,1 0-1 0 0,0-2 1 0 0,-1 3 0 0 0,0-1 0 0 0,-1 0 0 0 0,1 1 0 0 0,0-1 0 0 0,0 1 0 0 0,0-1 1 0 0,0 1-1 0 0,-1-1 0 0 0,1 1 0 0 0,0-1 0 0 0,-1 1 0 0 0,1-1 0 0 0,0 1 0 0 0,-1-1 0 0 0,1 1 0 0 0,0 0 1 0 0,-1-1-1 0 0,1 1 0 0 0,-1-1 0 0 0,1 1 0 0 0,-1 0 0 0 0,1 0 0 0 0,-1-1 0 0 0,1 1 0 0 0,-1 0 0 0 0,1 0 0 0 0,-1-1 1 0 0,0 1-1 0 0,1 0 0 0 0,-1 0 0 0 0,1 0 0 0 0,-1 0 0 0 0,1 0 0 0 0,-1 0 0 0 0,1 0 0 0 0,-1 0 0 0 0,0 0 1 0 0,1 0-1 0 0,-2 1 0 0 0,-1-1 14 0 0,0 0 1 0 0,0 1-1 0 0,-1-1 1 0 0,1 1 0 0 0,0 0-1 0 0,0 0 1 0 0,0 0-1 0 0,-1 1 1 0 0,-4 3 0 0 0,6-4 0 0 0,0 0 1 0 0,0 0 0 0 0,0 1 0 0 0,0-1 0 0 0,1 1 0 0 0,-1-1-1 0 0,0 1 1 0 0,1 0 0 0 0,0-1 0 0 0,-1 1 0 0 0,1 0 0 0 0,0 0 0 0 0,0 0-1 0 0,0 0 1 0 0,-1 3 0 0 0,2-5-14 0 0,0 0 0 0 0,0 1 0 0 0,0-1-1 0 0,0 0 1 0 0,0 0 0 0 0,-1 1 0 0 0,1-1 0 0 0,0 0-1 0 0,0 1 1 0 0,0-1 0 0 0,0 0 0 0 0,0 0 0 0 0,1 1-1 0 0,-1-1 1 0 0,0 0 0 0 0,0 1 0 0 0,0-1 0 0 0,0 0 0 0 0,0 0-1 0 0,0 1 1 0 0,0-1 0 0 0,1 0 0 0 0,-1 0 0 0 0,0 1-1 0 0,0-1 1 0 0,0 0 0 0 0,0 0 0 0 0,1 0 0 0 0,-1 1-1 0 0,0-1 1 0 0,1 0 0 0 0,10 1 48 0 0,17-8-30 0 0,-21 5-29 0 0,-1 1 5 0 0,-5 2-6 0 0,0-1 0 0 0,0 0-1 0 0,0 0 1 0 0,0-1 0 0 0,0 1 0 0 0,0 0 0 0 0,0 0-1 0 0,0 0 1 0 0,0-1 0 0 0,0 1 0 0 0,0 0-1 0 0,-1-1 1 0 0,1 1 0 0 0,0-1 0 0 0,0 1 0 0 0,0-1-1 0 0,0 1 1 0 0,0-1 0 0 0,0-1 0 0 0,-1 2 5 0 0,0 0 0 0 0,-1-1 0 0 0,1 1 0 0 0,0 0 0 0 0,-1 0 0 0 0,1 0 0 0 0,0 0 0 0 0,-1-1-1 0 0,1 1 1 0 0,-1 0 0 0 0,1 0 0 0 0,0 0 0 0 0,-1 0 0 0 0,1 0 0 0 0,-1 0 0 0 0,1 0 0 0 0,0 0 0 0 0,-1 0 0 0 0,1 0 0 0 0,-1 0 0 0 0,1 0 0 0 0,0 0 0 0 0,-1 0 0 0 0,0 1 0 0 0,-10 2-382 0 0,7-2-150 0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2:38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41 169 512 0 0,'-12'-7'3556'0'0,"9"5"-2419"0"0,0 0-1 0 0,0 0 0 0 0,1 1 0 0 0,-1-1 0 0 0,0-1 0 0 0,1 1 0 0 0,-4-4 1 0 0,5 5-978 0 0,1 0 1 0 0,-1 0 0 0 0,1 0 0 0 0,-1 0 0 0 0,1 0 0 0 0,0 0-1 0 0,0-1 1 0 0,-1 1 0 0 0,1 0 0 0 0,0 0 0 0 0,0 0 0 0 0,0 0 0 0 0,0 0-1 0 0,0 0 1 0 0,1 0 0 0 0,-1-1 0 0 0,0 1 0 0 0,0 0 0 0 0,1 0-1 0 0,-1 0 1 0 0,0 0 0 0 0,1 0 0 0 0,-1 0 0 0 0,1 0 0 0 0,0 0 0 0 0,-1 0-1 0 0,1 1 1 0 0,1-2 0 0 0,8-11 261 0 0,0 1 1 0 0,1 1-1 0 0,1 0 0 0 0,0 0 0 0 0,15-9 0 0 0,-26 20-417 0 0,36-24 273 0 0,-35 23-254 0 0,0-1-1 0 0,0 1 1 0 0,1 0 0 0 0,-1 0-1 0 0,0 1 1 0 0,0-1-1 0 0,1 0 1 0 0,-1 1 0 0 0,1 0-1 0 0,-1-1 1 0 0,0 1 0 0 0,1 0-1 0 0,-1 0 1 0 0,1 1 0 0 0,2-1-1 0 0,-4 1-17 0 0,0-1-1 0 0,0 1 1 0 0,-1-1-1 0 0,1 1 1 0 0,0 0-1 0 0,-1-1 1 0 0,1 1-1 0 0,-1 0 1 0 0,1-1-1 0 0,0 1 1 0 0,-1 0-1 0 0,1 0 0 0 0,-1 0 1 0 0,0 0-1 0 0,1-1 1 0 0,-1 1-1 0 0,0 0 1 0 0,0 0-1 0 0,1 0 1 0 0,-1 0-1 0 0,0 0 1 0 0,0 0-1 0 0,0 0 1 0 0,0 0-1 0 0,0 1 1 0 0,-3 27 34 0 0,3-27-41 0 0,-7 33 2 0 0,-23 65 1 0 0,5-21 14 0 0,19-61-1 0 0,-6 31 5 0 0,11-45-27 0 0,0 0 0 0 0,1 1-1 0 0,0-1 1 0 0,0 0 0 0 0,0 1 0 0 0,0-1 0 0 0,1 0 0 0 0,0 0 0 0 0,1 5-1 0 0,-2-8 6 0 0,0 0 0 0 0,0 0 0 0 0,1-1 0 0 0,-1 1-1 0 0,1 0 1 0 0,-1 0 0 0 0,1 0 0 0 0,-1 0-1 0 0,1-1 1 0 0,0 1 0 0 0,-1 0 0 0 0,1-1-1 0 0,0 1 1 0 0,-1 0 0 0 0,1-1 0 0 0,0 1-1 0 0,0-1 1 0 0,0 1 0 0 0,0-1 0 0 0,-1 1-1 0 0,1-1 1 0 0,2 1 0 0 0,-1-1-107 0 0,0 0 1 0 0,0 0 0 0 0,0 0-1 0 0,1 0 1 0 0,-1 0-1 0 0,0 0 1 0 0,0 0-1 0 0,0-1 1 0 0,4-1 0 0 0,3-1-1390 0 0,0 0 1 0 0,-1-2 0 0 0,13-6 0 0 0,6-6-4313 0 0,-12 7 3772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01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58 407 960 0 0,'-54'31'12803'0'0,"54"-32"-12423"0"0,-1-1 0 0 0,1 0-1 0 0,-1 0 1 0 0,1 1 0 0 0,-1-1 0 0 0,1 0 0 0 0,0 0-1 0 0,0 1 1 0 0,0-1 0 0 0,0 0 0 0 0,1-2 0 0 0,-1 3-144 0 0,-2-43 1600 0 0,2-30-752 0 0,2 53-1015 0 0,0-1 1 0 0,2 1-1 0 0,0 0 1 0 0,1 0 0 0 0,2 1-1 0 0,0-1 1 0 0,13-26-1 0 0,-15 39-73 0 0,0 0-1 0 0,0 1 1 0 0,0-1-1 0 0,1 1 1 0 0,0 1-1 0 0,0-1 1 0 0,1 1-1 0 0,12-10 1 0 0,-13 12 7 0 0,0 1 0 0 0,1-1 0 0 0,-1 1-1 0 0,1 0 1 0 0,0 1 0 0 0,0-1 0 0 0,0 2 0 0 0,0-1 0 0 0,0 1 0 0 0,1 0-1 0 0,-1 0 1 0 0,8 0 0 0 0,-5 2-8 0 0,0 0 0 0 0,0 1 1 0 0,0 0-1 0 0,0 0 0 0 0,0 1 0 0 0,0 0 0 0 0,-1 1 1 0 0,0 0-1 0 0,1 1 0 0 0,11 8 0 0 0,-4-2 19 0 0,0 1 0 0 0,-1 1-1 0 0,0 0 1 0 0,16 19 0 0 0,-27-26 4 0 0,0 0 0 0 0,-1 0 0 0 0,1 1 0 0 0,-1 0-1 0 0,0 0 1 0 0,-1 0 0 0 0,1 0 0 0 0,-1 0 0 0 0,-1 0 0 0 0,0 1 0 0 0,0 0-1 0 0,0-1 1 0 0,-1 1 0 0 0,0 0 0 0 0,0 0 0 0 0,-1 0 0 0 0,0 0 0 0 0,-1-1-1 0 0,1 1 1 0 0,-1 0 0 0 0,-1 0 0 0 0,0-1 0 0 0,0 1 0 0 0,0-1 0 0 0,-1 1-1 0 0,0-1 1 0 0,-1 0 0 0 0,1 0 0 0 0,-1 0 0 0 0,-1-1 0 0 0,1 1 0 0 0,-12 11 0 0 0,6-8 58 0 0,-2 0 0 0 0,1-1 1 0 0,-24 15-1 0 0,28-20-42 0 0,-1 0 1 0 0,1-1-1 0 0,-1 1 0 0 0,0-1 0 0 0,0-1 0 0 0,0 0 0 0 0,0 0 0 0 0,-11 1 0 0 0,18-2-33 0 0,0-1 0 0 0,0 0 0 0 0,0 0 0 0 0,0 0 1 0 0,0 0-1 0 0,1 0 0 0 0,-1 0 0 0 0,0 0 1 0 0,0 0-1 0 0,0 0 0 0 0,0-1 0 0 0,0 1 0 0 0,0 0 1 0 0,1-1-1 0 0,-1 1 0 0 0,0 0 0 0 0,0-1 0 0 0,0 1 1 0 0,1-1-1 0 0,-1 1 0 0 0,0-1 0 0 0,0 1 1 0 0,0-2-1 0 0,0 1-2 0 0,1 0 1 0 0,0 0 0 0 0,0 0-1 0 0,0 0 1 0 0,-1 0-1 0 0,1 0 1 0 0,0 0-1 0 0,0 0 1 0 0,0 1 0 0 0,1-1-1 0 0,-1 0 1 0 0,0 0-1 0 0,0 0 1 0 0,0 0 0 0 0,1 0-1 0 0,-1 0 1 0 0,0 0-1 0 0,1-1 1 0 0,2-4-19 0 0,1 1 1 0 0,-1-1-1 0 0,1 1 0 0 0,0-1 1 0 0,5-4-1 0 0,0 2-5 0 0,1-1 1 0 0,-1 2-1 0 0,2-1 0 0 0,-1 1 1 0 0,1 1-1 0 0,0 0 0 0 0,0 1 1 0 0,22-8-1 0 0,-7 5-11 0 0,1 1 0 0 0,52-7 1 0 0,-60 12 11 0 0,0 1 0 0 0,0 0 1 0 0,0 2-1 0 0,0 0 1 0 0,0 1-1 0 0,0 1 0 0 0,34 9 1 0 0,-43-8 20 0 0,0-1 0 0 0,0 1 1 0 0,-1 1-1 0 0,0 0 0 0 0,0 0 1 0 0,0 1-1 0 0,-1 0 0 0 0,1 0 0 0 0,-1 1 1 0 0,-1 0-1 0 0,0 1 0 0 0,0 0 1 0 0,0 0-1 0 0,-1 0 0 0 0,11 18 0 0 0,-11-14 20 0 0,-1 0-1 0 0,0 0 0 0 0,0 0 0 0 0,-1 0 0 0 0,-1 1 0 0 0,0 0 1 0 0,0 0-1 0 0,-2 0 0 0 0,1 0 0 0 0,-2 0 0 0 0,0 0 0 0 0,0 0 0 0 0,-1 0 1 0 0,-1 0-1 0 0,0 0 0 0 0,-1-1 0 0 0,0 1 0 0 0,-1 0 0 0 0,-1-1 0 0 0,-6 14 1 0 0,0-5 38 0 0,-1-1 1 0 0,-1 0 0 0 0,0 0 0 0 0,-2-1 0 0 0,0-1-1 0 0,-1 0 1 0 0,-1-2 0 0 0,-1 1 0 0 0,-19 13-1 0 0,11-12 89 0 0,0-2 0 0 0,0 0 0 0 0,-2-1 0 0 0,0-2 0 0 0,0-1-1 0 0,-45 13 1 0 0,65-23-157 0 0,1 0 0 0 0,-1 0 0 0 0,0-1-1 0 0,0 0 1 0 0,-10-1 0 0 0,17 1-6 0 0,0-1 1 0 0,-1 0-1 0 0,1 0 0 0 0,0-1 1 0 0,0 1-1 0 0,0 0 0 0 0,-1 0 1 0 0,1-1-1 0 0,0 1 0 0 0,0 0 1 0 0,0-1-1 0 0,0 1 1 0 0,0-1-1 0 0,0 0 0 0 0,0 1 1 0 0,0-1-1 0 0,0 0 0 0 0,0 0 1 0 0,0 1-1 0 0,0-1 0 0 0,0 0 1 0 0,0 0-1 0 0,1 0 1 0 0,-1 0-1 0 0,0 0 0 0 0,1 0 1 0 0,-1 0-1 0 0,1 0 0 0 0,-1 0 1 0 0,1-1-1 0 0,0 1 0 0 0,-1 0 1 0 0,1 0-1 0 0,0 0 1 0 0,0-1-1 0 0,0 1 0 0 0,0 0 1 0 0,0 0-1 0 0,0 0 0 0 0,0-1 1 0 0,0 1-1 0 0,0 0 0 0 0,1-2 1 0 0,1-6-258 0 0,0 1 0 0 0,1 0 0 0 0,0 0 1 0 0,0 0-1 0 0,1 0 0 0 0,9-13 0 0 0,34-43-2917 0 0,16-4-3564 0 0,-28 36 2674 0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52:38.6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5 1448 0 0,'-12'0'3305'0'0,"-2"0"24"0"0,-1-3 784 0 0,1 3-1369 0 0,2-1-1672 0 0,0 2-175 0 0,3 2 47 0 0,3 0-304 0 0,0 2-208 0 0,4-4-200 0 0,2 2-192 0 0,3 0-184 0 0,5 1-192 0 0,3-1 160 0 0,4-3-1600 0 0,3-2 1191 0 0,5-1-255 0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6:11.47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 71 232 0 0,'-1'-1'399'0'0,"0"0"0"0"0,1 0 0 0 0,-1-1 0 0 0,0 1 0 0 0,1 0 1 0 0,-1 0-1 0 0,0 0 0 0 0,0 0 0 0 0,0 0 0 0 0,0 0 0 0 0,0 0 0 0 0,0 0 0 0 0,-1 1 0 0 0,1-1 0 0 0,0 0 0 0 0,-2 0 1 0 0,0 0 883 0 0,0 1 0 0 0,0-1 0 0 0,0 1 0 0 0,1-1 0 0 0,-7 2 0 0 0,4-1 13 0 0,7 0-1102 0 0,-1-1 0 0 0,1 1 0 0 0,-1 0 0 0 0,1 0 0 0 0,-1 0 0 0 0,1-1 0 0 0,-1 1 0 0 0,1-1 0 0 0,-1 1-1 0 0,1-1 1 0 0,-1 0 0 0 0,0 1 0 0 0,1-1 0 0 0,-1 0 0 0 0,0 0 0 0 0,0 0 0 0 0,1 0 0 0 0,-1 0 0 0 0,0 0-1 0 0,0-1 1 0 0,0 1 0 0 0,0 0 0 0 0,-1 0 0 0 0,1-1 0 0 0,1-1 0 0 0,9-12 1339 0 0,-11 14-1485 0 0,0 1-1 0 0,-1 0 0 0 0,1 0 1 0 0,0 0-1 0 0,-1-1 1 0 0,1 1-1 0 0,0 0 0 0 0,-1 0 1 0 0,1 0-1 0 0,0 0 1 0 0,-1 0-1 0 0,1 0 0 0 0,-1-1 1 0 0,1 1-1 0 0,0 0 1 0 0,-1 0-1 0 0,1 0 0 0 0,-1 0 1 0 0,1 1-1 0 0,0-1 0 0 0,-1 0 1 0 0,1 0-1 0 0,0 0 1 0 0,-1 0-1 0 0,1 0 0 0 0,-1 0 1 0 0,1 1-1 0 0,0-1 1 0 0,-1 0-1 0 0,1 0 0 0 0,0 0 1 0 0,0 1-1 0 0,-1-1 1 0 0,1 0-1 0 0,0 0 0 0 0,-1 1 1 0 0,1-1-1 0 0,0 0 1 0 0,0 1-1 0 0,0-1 0 0 0,-1 0 1 0 0,1 1-1 0 0,0-1 1 0 0,0 1-1 0 0,0-1 0 0 0,0 0 1 0 0,0 1-1 0 0,0-1 1 0 0,-1 1-1 0 0,-2 52 632 0 0,5-26-597 0 0,4 29-1 0 0,1 12-84 0 0,-6 17 84 0 0,-2-45-43 0 0,6 55-1 0 0,-3-85-31 0 0,0 0 1 0 0,1 0-1 0 0,0 0 0 0 0,0 0 1 0 0,1 0-1 0 0,0-1 0 0 0,1 0 1 0 0,10 16-1 0 0,-7-14-7 0 0,-4-5 21 0 0,-5-7 64 0 0,0-2-93 0 0,-1 0 0 0 0,1 0 1 0 0,0 0-1 0 0,0 0 0 0 0,1 0 0 0 0,-1-1 1 0 0,1 1-1 0 0,-1-5 0 0 0,-3-17 33 0 0,1 18-29 0 0,-9-24-2 0 0,1-1 0 0 0,1 0 0 0 0,-9-59 0 0 0,15 53 12 0 0,3-1 0 0 0,1 0 0 0 0,1 0-1 0 0,3 1 1 0 0,10-48 0 0 0,-14 82 23 0 0,1 2-13 0 0,0-1 1 0 0,-1 1-1 0 0,1-1 0 0 0,-1 1 0 0 0,0-1 0 0 0,0 0 0 0 0,0 1 0 0 0,-1-5 0 0 0,1 7-12 0 0,0-1 0 0 0,0 1 0 0 0,0 0 0 0 0,0 0 0 0 0,0 0 0 0 0,0 0 0 0 0,0 0 0 0 0,-1 0 0 0 0,1-1 0 0 0,0 1-1 0 0,0 0 1 0 0,0 0 0 0 0,0 0 0 0 0,0 0 0 0 0,-1 0 0 0 0,1 0 0 0 0,0 0 0 0 0,0 0 0 0 0,0 0 0 0 0,-1 0 0 0 0,1 0 0 0 0,0 0 0 0 0,0 0 0 0 0,0 0-1 0 0,0 0 1 0 0,-1 0 0 0 0,1 0 0 0 0,0 0 0 0 0,0 0 0 0 0,0 0 0 0 0,0 0 0 0 0,-1 0 0 0 0,1 0 0 0 0,0 0 0 0 0,0 0 0 0 0,0 0 0 0 0,0 0 0 0 0,0 1-1 0 0,-1-1 1 0 0,1 0 0 0 0,0 0 0 0 0,0 0 0 0 0,0 0 0 0 0,0 0 0 0 0,0 0 0 0 0,0 1 0 0 0,-1-1 0 0 0,1 0 0 0 0,0 0 0 0 0,0 0 0 0 0,0 0 0 0 0,0 1-1 0 0,0-1 1 0 0,0 0 0 0 0,-4 8 59 0 0,6 3 29 0 0,-2-11-78 0 0,0 1 1 0 0,0 0 0 0 0,1-1 0 0 0,-1 1-1 0 0,0 0 1 0 0,0-1 0 0 0,0 1-1 0 0,0 0 1 0 0,0 0 0 0 0,0-1 0 0 0,0 1-1 0 0,0 0 1 0 0,0-1 0 0 0,0 1-1 0 0,0 0 1 0 0,0 0 0 0 0,0-1 0 0 0,-1 1-1 0 0,1 0 1 0 0,0-1 0 0 0,-1 1-1 0 0,1 0 1 0 0,0-1 0 0 0,-1 1 0 0 0,1-1-1 0 0,-1 1 1 0 0,0 0 0 0 0,-1 2-1 0 0,0-1-1 0 0,0 1 1 0 0,1 0 0 0 0,-1-1 0 0 0,1 1 0 0 0,0 0-1 0 0,0 0 1 0 0,0 0 0 0 0,0 0 0 0 0,-1 3 0 0 0,1 2 26 0 0,0 0 1 0 0,-1 14 0 0 0,4 6-21 0 0,1 0 1 0 0,1 0-1 0 0,9 31 1 0 0,2 10 3 0 0,-6-4 14 0 0,-6-39-35 0 0,1 0 0 0 0,1-1-1 0 0,1 1 1 0 0,14 37 0 0 0,-10-48 27 0 0,-10-14-26 0 0,1-1 1 0 0,-1 1 0 0 0,0-1-1 0 0,1 0 1 0 0,-1 1 0 0 0,1-1-1 0 0,-1 1 1 0 0,1-1 0 0 0,-1 0 0 0 0,1 1-1 0 0,-1-1 1 0 0,1 0 0 0 0,-1 1-1 0 0,1-1 1 0 0,-1 0 0 0 0,1 0 0 0 0,-1 0-1 0 0,1 1 1 0 0,0-1 0 0 0,-1 0-1 0 0,1 0 1 0 0,-1 0 0 0 0,1 0-1 0 0,0 0 1 0 0,0 0 0 0 0,0-2-7 0 0,0 0-1 0 0,0 0 1 0 0,0-1 0 0 0,-1 1 0 0 0,1 0-1 0 0,-1 0 1 0 0,1 0 0 0 0,-1-1 0 0 0,0-2-1 0 0,0 1 20 0 0,0 0-21 0 0,1 1 1 0 0,-2 0-1 0 0,1 0 1 0 0,0 0 0 0 0,-1-1-1 0 0,1 1 1 0 0,-1 0 0 0 0,0 0-1 0 0,0 0 1 0 0,0 0-1 0 0,0 0 1 0 0,-1 0 0 0 0,1 0-1 0 0,-1 1 1 0 0,0-1 0 0 0,0 0-1 0 0,-2-2 1 0 0,-4-3-653 0 0,0 0 0 0 0,-1 0 0 0 0,-12-9 0 0 0,15 13-216 0 0,4 3 504 0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6:12.26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61 89 1104 0 0,'-21'-6'4179'0'0,"10"3"712"0"0,14 3-2853 0 0,21-1-895 0 0,0-2 1 0 0,32-7-1 0 0,1 0-179 0 0,59 3 524 0 0,-83 7-1091 0 0,0-2 0 0 0,48-8-1 0 0,-49 0 59 0 0,-30 9-385 0 0,0 0 0 0 0,0 0 0 0 0,0 0 1 0 0,0 0-1 0 0,0 0 0 0 0,0 0 0 0 0,-1-1 0 0 0,1 1 0 0 0,0-1 1 0 0,-1 1-1 0 0,1-1 0 0 0,1-3 0 0 0,-3 5-62 0 0,0 0 1 0 0,0 0-1 0 0,0-1 0 0 0,0 1 0 0 0,0 0 1 0 0,-1 0-1 0 0,1-1 0 0 0,0 1 0 0 0,0 0 1 0 0,0 0-1 0 0,-1-1 0 0 0,1 1 0 0 0,0 0 1 0 0,0 0-1 0 0,0 0 0 0 0,-1-1 0 0 0,1 1 1 0 0,0 0-1 0 0,-1 0 0 0 0,1 0 1 0 0,0 0-1 0 0,0 0 0 0 0,-1 0 0 0 0,1 0 1 0 0,0 0-1 0 0,-1 0 0 0 0,1 0 0 0 0,0 0 1 0 0,-1 0-1 0 0,-10-2 69 0 0,-15 3-73 0 0,1 2 0 0 0,-1 0-1 0 0,1 2 1 0 0,0 1-1 0 0,-43 15 1 0 0,45-14-4 0 0,-1-1 0 0 0,0-1 0 0 0,-32 2 0 0 0,-15 3 47 0 0,54-6-39 0 0,-59 12-45 0 0,68-12 38 0 0,10-3 1 0 0,15-3-37 0 0,70-15 117 0 0,-3 1 19 0 0,-46 8 44 0 0,43-4 0 0 0,-42 7 100 0 0,-18 3-126 0 0,71-9 496 0 0,-76 10-570 0 0,-1 1 0 0 0,1 1 1 0 0,28 4-1 0 0,-90-1-1015 0 0,16-1-516 0 0,3 0-4059 0 0,16-3 2307 0 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6:13.4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5 428 128 0 0,'-1'5'1430'0'0,"0"0"1"0"0,0 0-1 0 0,0-1 1 0 0,1 1-1 0 0,-1 0 1 0 0,2 9-1 0 0,-1-12-1126 0 0,0-1 1 0 0,0 1-1 0 0,0 0 0 0 0,1 0 1 0 0,-1-1-1 0 0,0 1 0 0 0,1 0 0 0 0,0-1 1 0 0,-1 1-1 0 0,1 0 0 0 0,0-1 1 0 0,0 1-1 0 0,0-1 0 0 0,0 1 1 0 0,0-1-1 0 0,0 1 0 0 0,0-1 0 0 0,0 0 1 0 0,1 0-1 0 0,-1 0 0 0 0,2 2 1 0 0,-1-3-118 0 0,0 1 1 0 0,-1-1-1 0 0,1 0 1 0 0,0 0-1 0 0,0 1 1 0 0,-1-1-1 0 0,1 0 1 0 0,0 0-1 0 0,0-1 1 0 0,-1 1 0 0 0,1 0-1 0 0,0-1 1 0 0,0 1-1 0 0,-1-1 1 0 0,3 0-1 0 0,28-14 1294 0 0,-24 11-1179 0 0,0-1-169 0 0,-1 1 0 0 0,0-1 0 0 0,0-1 0 0 0,0 1 0 0 0,-1-1 0 0 0,0 0 0 0 0,0-1 0 0 0,0 1 0 0 0,-1-1 0 0 0,0 0 0 0 0,0-1 0 0 0,-1 1 0 0 0,5-11 0 0 0,3-12 226 0 0,-1 0 1 0 0,9-39-1 0 0,-9 31-182 0 0,56-155 1291 0 0,-66 190-1421 0 0,0 1 5 0 0,0-1 0 0 0,0 1-1 0 0,0-1 1 0 0,0 1 0 0 0,1-1-1 0 0,-1 1 1 0 0,1 0 0 0 0,2-4-1 0 0,-6 22 147 0 0,-4 6-86 0 0,1 1 0 0 0,1 0 0 0 0,1 0 1 0 0,1 1-1 0 0,1-1 0 0 0,1 1 0 0 0,6 45 0 0 0,3-2 204 0 0,1 121-1 0 0,-9-146-257 0 0,2 1 1 0 0,13 68-1 0 0,-14-101-58 0 0,1 0 0 0 0,1 0 1 0 0,0 0-1 0 0,0-1 0 0 0,1 1 0 0 0,0-1 1 0 0,0 0-1 0 0,10 11 0 0 0,7 5 46 0 0,30 30 0 0 0,-30-34-44 0 0,-17-16-4 0 0,1 0 0 0 0,0 0 0 0 0,10 6 1 0 0,-14-9 2 0 0,0-1 1 0 0,1 0-1 0 0,-1 0 0 0 0,0 0 1 0 0,0 0-1 0 0,0 0 1 0 0,1-1-1 0 0,-1 1 1 0 0,0-1-1 0 0,1 1 1 0 0,-1-1-1 0 0,1 0 0 0 0,-1 0 1 0 0,0 0-1 0 0,4-1 1 0 0,-6 1-2 0 0,1 0 0 0 0,-1 0 0 0 0,0 0 1 0 0,1 0-1 0 0,-1 0 0 0 0,0 0 0 0 0,1 0 0 0 0,-1 0 1 0 0,0-1-1 0 0,1 1 0 0 0,-1 0 0 0 0,0 0 1 0 0,0 0-1 0 0,1 0 0 0 0,-1-1 0 0 0,0 1 0 0 0,0 0 1 0 0,1 0-1 0 0,-1-1 0 0 0,0 1 0 0 0,0 0 0 0 0,1 0 1 0 0,-1-1-1 0 0,0 1 0 0 0,0 0 0 0 0,0-1 0 0 0,0 1 1 0 0,0 0-1 0 0,1-1 0 0 0,-6-8-2 0 0,3 7 5 0 0,0 0 0 0 0,0 1 1 0 0,0-1-1 0 0,0 1 0 0 0,0-1 0 0 0,0 1 0 0 0,-4-1 0 0 0,-7-1-10 0 0,0 0 0 0 0,-1 1-1 0 0,1 1 1 0 0,-1 0 0 0 0,-24 2-1 0 0,-68 15-33 0 0,98-15 42 0 0,-76 9 46 0 0,10-2-14 0 0,64-6-51 0 0,13-1-20 0 0,17-2 49 0 0,31-9-41 0 0,1 2 0 0 0,72-3 0 0 0,-36 17 16 0 0,-66-3 16 0 0,0-1 0 0 0,0-1-1 0 0,0-2 1 0 0,0 0 0 0 0,24-4-1 0 0,70-18 21 0 0,-127 24-57 0 0,0-1 0 0 0,-16-1 0 0 0,-4 0-68 0 0,-120 2-3615 0 0,149-1 3304 0 0,-10 2-1509 0 0,7 3-3345 0 0,3 2 885 0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6:15.0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62 58 16 0 0,'2'-4'1063'0'0,"0"0"-1"0"0,-1 0 1 0 0,0 0-1 0 0,0-1 1 0 0,0-7 0 0 0,-1 11-507 0 0,1-1 0 0 0,-1 0 0 0 0,-1 1-1 0 0,1-1 1 0 0,0 1 0 0 0,0-1 0 0 0,-1 0 0 0 0,0-2 0 0 0,1 4-359 0 0,0-1-1 0 0,-1 1 1 0 0,1-1-1 0 0,0 1 1 0 0,-1-1-1 0 0,1 1 1 0 0,0-1-1 0 0,-1 1 1 0 0,1 0-1 0 0,0-1 1 0 0,-1 1-1 0 0,1 0 1 0 0,-1-1-1 0 0,1 1 1 0 0,-1 0-1 0 0,1 0 1 0 0,0-1-1 0 0,-1 1 1 0 0,1 0-1 0 0,-1 0 1 0 0,1 0-1 0 0,-1 0 1 0 0,0 0-1 0 0,1 0 1 0 0,-1 0-1 0 0,0 0 1 0 0,0 0 1 0 0,-1 1 0 0 0,0-1 0 0 0,0 1-1 0 0,1 0 1 0 0,-1 0 0 0 0,0-1 0 0 0,1 1 0 0 0,-1 1 0 0 0,1-1 0 0 0,0 0 0 0 0,-1 0 0 0 0,1 0-1 0 0,0 1 1 0 0,0-1 0 0 0,-1 1 0 0 0,1-1 0 0 0,0 1 0 0 0,0-1 0 0 0,-1 4 0 0 0,-2 3 105 0 0,0 0 1 0 0,-4 15 0 0 0,5-16-238 0 0,1 1 0 0 0,0-1 0 0 0,1 1-1 0 0,0 0 1 0 0,0-1 0 0 0,1 9 0 0 0,0-15-61 0 0,0 1-1 0 0,0 0 1 0 0,0-1-1 0 0,0 1 1 0 0,1-1-1 0 0,-1 1 1 0 0,0-1-1 0 0,1 1 1 0 0,-1-1-1 0 0,1 1 1 0 0,0-1-1 0 0,-1 0 1 0 0,1 1 0 0 0,0-1-1 0 0,0 0 1 0 0,0 0-1 0 0,0 1 1 0 0,0-1-1 0 0,0 0 1 0 0,0 0-1 0 0,1 0 1 0 0,-1 0-1 0 0,0 0 1 0 0,0-1-1 0 0,1 1 1 0 0,-1 0 0 0 0,1-1-1 0 0,-1 1 1 0 0,0 0-1 0 0,1-1 1 0 0,-1 0-1 0 0,1 1 1 0 0,-1-1-1 0 0,1 0 1 0 0,0 0-1 0 0,-1 0 1 0 0,3 0-1 0 0,-1 0-3 0 0,0-1-1 0 0,0 0 1 0 0,0 0-1 0 0,0 0 1 0 0,0 0 0 0 0,0 0-1 0 0,0-1 1 0 0,0 1-1 0 0,-1-1 1 0 0,1 0-1 0 0,0 0 1 0 0,-1 0-1 0 0,0 0 1 0 0,4-4-1 0 0,1-1 23 0 0,-1 1-1 0 0,-1-1 1 0 0,1-1-1 0 0,4-7 0 0 0,-8 10 28 0 0,0 0-1 0 0,0 0 0 0 0,-1 0 0 0 0,1 0 0 0 0,0-10 0 0 0,-1 13-1 0 0,-1 0-1 0 0,0 0 0 0 0,1 0 0 0 0,-1 0 1 0 0,0-1-1 0 0,0 1 0 0 0,-1 0 1 0 0,1 0-1 0 0,0 0 0 0 0,-1 0 0 0 0,1 0 1 0 0,-1 0-1 0 0,0 0 0 0 0,0 0 0 0 0,1 0 1 0 0,-1 0-1 0 0,-2-2 0 0 0,2 4-23 0 0,1-1 0 0 0,-1 1-1 0 0,0 0 1 0 0,1 0 0 0 0,-1 0 0 0 0,0 0 0 0 0,1 0-1 0 0,-1-1 1 0 0,0 1 0 0 0,1 0 0 0 0,-1 0-1 0 0,0 1 1 0 0,0-1 0 0 0,1 0 0 0 0,-1 0 0 0 0,0 0-1 0 0,1 0 1 0 0,-1 1 0 0 0,0-1 0 0 0,1 0 0 0 0,-1 1-1 0 0,1-1 1 0 0,-1 0 0 0 0,0 1 0 0 0,1-1-1 0 0,-1 1 1 0 0,1-1 0 0 0,-1 1 0 0 0,1-1 0 0 0,-1 1-1 0 0,0 0 1 0 0,-16 17 190 0 0,13-12-199 0 0,-1-1 1 0 0,1 1-1 0 0,0 0 0 0 0,1 0 1 0 0,-1 0-1 0 0,1 0 0 0 0,1 1 1 0 0,-1-1-1 0 0,1 1 0 0 0,0 0 1 0 0,0 0-1 0 0,1 0 0 0 0,-1 7 1 0 0,2-15-18 0 0,0 0 0 0 0,1 1 1 0 0,-1-1-1 0 0,0 0 0 0 0,0 0 1 0 0,1 1-1 0 0,-1-1 0 0 0,0 0 1 0 0,1 1-1 0 0,-1-1 1 0 0,1 1-1 0 0,-1-1 0 0 0,1 0 1 0 0,-1 1-1 0 0,1-1 0 0 0,-1 1 1 0 0,1-1-1 0 0,0 1 0 0 0,-1-1 1 0 0,1 1-1 0 0,0 0 1 0 0,-1-1-1 0 0,1 1 0 0 0,0 0 1 0 0,0 0-1 0 0,-1-1 0 0 0,1 1 1 0 0,0 0-1 0 0,0 0 0 0 0,-1 0 1 0 0,1 0-1 0 0,0 0 1 0 0,0 0-1 0 0,-1 0 0 0 0,1 0 1 0 0,0 0-1 0 0,0 0 0 0 0,0 1 1 0 0,-1-1-1 0 0,1 0 0 0 0,0 0 1 0 0,-1 1-1 0 0,1-1 1 0 0,0 0-1 0 0,-1 1 0 0 0,1-1 1 0 0,0 1-1 0 0,-1-1 0 0 0,1 1 1 0 0,-1-1-1 0 0,1 1 0 0 0,-1 0 1 0 0,1-1-1 0 0,-1 1 0 0 0,1-1 1 0 0,-1 1-1 0 0,0 0 1 0 0,1-1-1 0 0,-1 1 0 0 0,0 0 1 0 0,1 0-1 0 0,-1-1 0 0 0,0 1 1 0 0,0 0-1 0 0,0 0 0 0 0,0-1 1 0 0,0 1-1 0 0,0 0 1 0 0,0 1-1 0 0,9-38-75 0 0,-9 34 77 0 0,1 1 0 0 0,-1-1 1 0 0,0 0-1 0 0,0 0 0 0 0,0 1 0 0 0,0-1 0 0 0,-1 0 0 0 0,1 0 0 0 0,0 1 0 0 0,-1-1 0 0 0,1 0 0 0 0,-1 1 1 0 0,1-1-1 0 0,-1 1 0 0 0,0-1 0 0 0,0 1 0 0 0,0-1 0 0 0,-2-2 0 0 0,3 4 0 0 0,0 0-1 0 0,-1-1 0 0 0,1 1 1 0 0,-1 0-1 0 0,1 0 0 0 0,0-1 1 0 0,-1 1-1 0 0,1 0 0 0 0,-1 0 1 0 0,1 0-1 0 0,-1 0 1 0 0,1-1-1 0 0,-1 1 0 0 0,1 0 1 0 0,-1 0-1 0 0,1 0 0 0 0,-1 0 1 0 0,1 0-1 0 0,-1 0 0 0 0,1 0 1 0 0,-1 0-1 0 0,1 1 1 0 0,-1-1-1 0 0,1 0 0 0 0,-1 0 1 0 0,1 0-1 0 0,0 0 0 0 0,-1 1 1 0 0,1-1-1 0 0,-1 0 0 0 0,1 0 1 0 0,0 1-1 0 0,-1-1 1 0 0,1 0-1 0 0,-1 1 0 0 0,1-1 1 0 0,0 0-1 0 0,-1 2 0 0 0,-13 17-145 0 0,10-13-150 0 0,-2 4-1238 0 0,6-2-5956 0 0,3-4 4763 0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34.5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 78 512 0 0,'-9'-11'3436'0'0,"8"10"-2794"0"0,0 0-1 0 0,-1-1 1 0 0,1 1 0 0 0,0-1-1 0 0,0 1 1 0 0,0-1 0 0 0,0 0 0 0 0,0-1-1 0 0,0 2-487 0 0,1 0 0 0 0,0 1 0 0 0,0-1 0 0 0,0 0 0 0 0,0 0 0 0 0,0 0 0 0 0,0 1 0 0 0,1-1-1 0 0,-1 0 1 0 0,0 0 0 0 0,0 1 0 0 0,0-1 0 0 0,1 0 0 0 0,-1 0 0 0 0,0 1 0 0 0,1-1 0 0 0,-1 0 0 0 0,1 1-1 0 0,-1-1 1 0 0,1 0 0 0 0,-1 1 0 0 0,1-1 0 0 0,-1 1 0 0 0,2-1 0 0 0,16-19 3845 0 0,-27 39 692 0 0,0 18-3711 0 0,7-27-821 0 0,2 1 0 0 0,-1-1-1 0 0,1 1 1 0 0,0-1 0 0 0,1 1 0 0 0,1-1 0 0 0,3 14 0 0 0,25 71 396 0 0,-9-37-250 0 0,-11-33-246 0 0,-8-20-49 0 0,1 1 0 0 0,-1 0 1 0 0,0 0-1 0 0,0 0 0 0 0,-1 0 0 0 0,1 11 1 0 0,-3-15-27 0 0,-2-6 31 0 0,-2-8-32 0 0,3 4 19 0 0,1 0 0 0 0,0 1 0 0 0,0-1 0 0 0,1 0 0 0 0,0 1 0 0 0,1-9 0 0 0,8-48 38 0 0,-5 39-30 0 0,1-4-6 0 0,-2 4-3 0 0,1 1 0 0 0,13-40 0 0 0,-16 58 1 0 0,2 0 0 0 0,-1 0 1 0 0,1 1-1 0 0,0-1 0 0 0,0 1 1 0 0,0-1-1 0 0,1 1 1 0 0,0 0-1 0 0,0 1 0 0 0,0-1 1 0 0,0 1-1 0 0,1-1 0 0 0,0 1 1 0 0,0 1-1 0 0,9-7 0 0 0,-12 9 7 0 0,-1 1-1 0 0,1-1 1 0 0,0 1-1 0 0,-1-1 1 0 0,1 1-1 0 0,0-1 0 0 0,-1 1 1 0 0,1 0-1 0 0,0 0 1 0 0,0 0-1 0 0,-1 0 1 0 0,1 0-1 0 0,0 0 0 0 0,-1 0 1 0 0,1 1-1 0 0,0-1 1 0 0,2 1-1 0 0,-1 1 5 0 0,0-1 0 0 0,0 1 0 0 0,0 0 0 0 0,0 0 0 0 0,0 0 0 0 0,-1 0 0 0 0,1 0 0 0 0,3 5 0 0 0,2 3 10 0 0,0 1-1 0 0,-1 0 0 0 0,10 19 1 0 0,-15-26-27 0 0,17 34 42 0 0,-5-9-21 0 0,2-1-1 0 0,25 36 1 0 0,-13-22-27 0 0,-20-29 42 0 0,1 0 0 0 0,20 24 0 0 0,-28-36-32 0 0,-1-1 0 0 0,0 0 1 0 0,1 1-1 0 0,-1-1 1 0 0,0 1-1 0 0,1-1 1 0 0,-1 0-1 0 0,1 1 1 0 0,-1-1-1 0 0,0 0 0 0 0,1 1 1 0 0,-1-1-1 0 0,1 0 1 0 0,-1 0-1 0 0,1 0 1 0 0,-1 1-1 0 0,1-1 1 0 0,-1 0-1 0 0,1 0 0 0 0,-1 0 1 0 0,1 0-1 0 0,-1 0 1 0 0,1 0-1 0 0,-1 0 1 0 0,1 0-1 0 0,-1 0 1 0 0,1 0-1 0 0,-1 0 0 0 0,1 0 1 0 0,-1 0-1 0 0,1-1 1 0 0,-1 1-1 0 0,1 0 1 0 0,-1 0-1 0 0,1 0 1 0 0,-1-1-1 0 0,1 1 0 0 0,-1 0 1 0 0,1-1-1 0 0,-1 1 1 0 0,0 0-1 0 0,1-1 1 0 0,-1 1-1 0 0,0-1 1 0 0,1 1-1 0 0,-1 0 0 0 0,0-1 1 0 0,1 1-1 0 0,-1-1 1 0 0,0 1-1 0 0,0-1 1 0 0,0 1-1 0 0,1-1 1 0 0,-1 1-1 0 0,0-1 0 0 0,0 0 1 0 0,2-5-15 0 0,0-1 1 0 0,-1 1 0 0 0,1-11-1 0 0,-1 12 3 0 0,2-21-135 0 0,-1-29 1 0 0,-2 36 75 0 0,1 0-1 0 0,0-1 1 0 0,8-32-1 0 0,-8 48 64 0 0,1 0-1 0 0,0 0 1 0 0,0 0-1 0 0,0 0 1 0 0,0 1-1 0 0,1-1 1 0 0,-1 1-1 0 0,1-1 0 0 0,0 1 1 0 0,0 0-1 0 0,6-5 1 0 0,-8 8 5 0 0,0-1 0 0 0,0 0 0 0 0,0 0 0 0 0,0 0 0 0 0,0 0-1 0 0,1 1 1 0 0,-1-1 0 0 0,0 1 0 0 0,0-1 0 0 0,1 1 0 0 0,-1-1 0 0 0,0 1 0 0 0,1 0 0 0 0,-1-1 0 0 0,0 1 0 0 0,1 0 0 0 0,-1 0 0 0 0,0 0 0 0 0,1 0 0 0 0,-1 0 0 0 0,0 1 0 0 0,1-1 0 0 0,-1 0 0 0 0,0 0 0 0 0,1 1-1 0 0,-1-1 1 0 0,0 1 0 0 0,0-1 0 0 0,1 1 0 0 0,-1 0 0 0 0,0 0 0 0 0,0-1 0 0 0,0 1 0 0 0,0 0 0 0 0,0 0 0 0 0,0 0 0 0 0,0 0 0 0 0,0 0 0 0 0,0 0 0 0 0,0 2 0 0 0,3 5-1 0 0,0 0 0 0 0,-1 0 1 0 0,-1 0-1 0 0,1 1 0 0 0,-1-1 1 0 0,-1 1-1 0 0,2 10 0 0 0,0-1 22 0 0,1 4 15 0 0,0 1-1 0 0,15 38 1 0 0,-15-52-29 0 0,0-1 0 0 0,0 0 0 0 0,0 0 0 0 0,1 0 0 0 0,0 0 0 0 0,1-1 0 0 0,0 0 0 0 0,0 0 0 0 0,13 11 0 0 0,-14-14-12 0 0,-1 0 0 0 0,2-1 0 0 0,-1 1 1 0 0,0-1-1 0 0,1 0 0 0 0,-1-1 0 0 0,1 1 0 0 0,7 1 1 0 0,-10-3 2 0 0,0-1 0 0 0,0 0 0 0 0,0 1 0 0 0,0-1 0 0 0,0 0 0 0 0,0 0 0 0 0,0-1 0 0 0,0 1 0 0 0,0-1 0 0 0,0 0 0 0 0,0 1 0 0 0,0-1 0 0 0,-1 0 0 0 0,1-1 0 0 0,0 1 1 0 0,-1 0-1 0 0,1-1 0 0 0,0 0 0 0 0,3-2 0 0 0,5-6-83 0 0,-1 1 1 0 0,1-1-1 0 0,-2-1 1 0 0,1 0-1 0 0,13-22 1 0 0,-18 25 54 0 0,0 0 1 0 0,-1-1-1 0 0,0 0 1 0 0,0 0-1 0 0,-1 0 1 0 0,-1 0 0 0 0,1-1-1 0 0,-1 1 1 0 0,1-17-1 0 0,-5-32 3 0 0,0 43 44 0 0,1 1 1 0 0,1 0-1 0 0,0-1 1 0 0,3-17-1 0 0,-4 38 57 0 0,-12 74 363 0 0,12-69-396 0 0,0 0-1 0 0,1-1 1 0 0,0 1-1 0 0,1 0 0 0 0,0 0 1 0 0,3 12-1 0 0,-2-18-19 0 0,0 1 0 0 0,0-1 0 0 0,0 0-1 0 0,1 1 1 0 0,0-1 0 0 0,0 0 0 0 0,0 0-1 0 0,0-1 1 0 0,1 1 0 0 0,0-1 0 0 0,0 0-1 0 0,0 0 1 0 0,1 0 0 0 0,-1 0 0 0 0,1-1-1 0 0,0 0 1 0 0,0 0 0 0 0,0 0 0 0 0,0 0-1 0 0,0-1 1 0 0,6 2 0 0 0,1-1-53 0 0,-1 0 1 0 0,1 0-1 0 0,0-2 0 0 0,-1 1 1 0 0,1-1-1 0 0,0-1 0 0 0,0 0 1 0 0,0-1-1 0 0,15-3 0 0 0,-8 1-581 0 0,-1-2-1 0 0,34-11 1 0 0,-24 3-3225 0 0,-1-3-4395 0 0,-17 8 1836 0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34.70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73 87 4361 0 0,'-39'-25'13584'0'0,"36"23"-13004"0"0,-1-1 0 0 0,1 0 0 0 0,0 0 0 0 0,0 0 0 0 0,0 0 0 0 0,1 0 0 0 0,-1-1 0 0 0,-3-6 0 0 0,5 10-534 0 0,1-1 0 0 0,0 0 0 0 0,-1 1 0 0 0,1-1 0 0 0,0 1 0 0 0,-1-1 0 0 0,1 0 0 0 0,0 0 0 0 0,0 1 0 0 0,-1-1 0 0 0,1 0 0 0 0,0 1 1 0 0,0-1-1 0 0,0 0 0 0 0,0 0 0 0 0,0 1 0 0 0,0-1 0 0 0,0 0 0 0 0,1 1 0 0 0,-1-1 0 0 0,0 0 0 0 0,0 0 0 0 0,0 1 0 0 0,1-1 0 0 0,-1 0 0 0 0,0 1 0 0 0,1-1 0 0 0,-1 1 0 0 0,1-1 0 0 0,-1 0 0 0 0,0 1 0 0 0,1-1 0 0 0,-1 1 0 0 0,1-1 1 0 0,0 1-1 0 0,-1-1 0 0 0,1 1 0 0 0,-1 0 0 0 0,1-1 0 0 0,0 1 0 0 0,-1 0 0 0 0,1-1 0 0 0,0 1 0 0 0,-1 0 0 0 0,1 0 0 0 0,1-1 0 0 0,0 1-188 0 0,0 0-1 0 0,0 0 0 0 0,0 0 1 0 0,0 0-1 0 0,0 0 1 0 0,0 0-1 0 0,0 0 0 0 0,0 1 1 0 0,0-1-1 0 0,0 1 1 0 0,0-1-1 0 0,0 1 0 0 0,-1 0 1 0 0,1 0-1 0 0,3 1 1 0 0,15 17-6996 0 0,-10-6 3879 0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35.5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11 167 512 0 0,'0'0'315'0'0,"-1"0"1"0"0,1 0-1 0 0,0 0 0 0 0,-1 0 1 0 0,1 0-1 0 0,0 0 0 0 0,-1 0 0 0 0,1 0 1 0 0,0 0-1 0 0,-1 0 0 0 0,1 0 1 0 0,0 0-1 0 0,-1 0 0 0 0,1 0 1 0 0,0 0-1 0 0,-1 0 0 0 0,1 0 0 0 0,0 0 1 0 0,-1 0-1 0 0,1-1 0 0 0,-2 0 2208 0 0,2 0-2208 0 0,0 1 0 0 0,-1 0 1 0 0,1 0-1 0 0,0-1 0 0 0,0 1 0 0 0,0 0 1 0 0,0-1-1 0 0,0 1 0 0 0,0 0 1 0 0,-1-1-1 0 0,1 1 0 0 0,0-1 1 0 0,4-4 4459 0 0,4 2-3595 0 0,-7 3-1088 0 0,0 0 0 0 0,0 0 0 0 0,0 0 0 0 0,0 0 0 0 0,0 0 0 0 0,0 0 0 0 0,0 0 0 0 0,0 1 0 0 0,0-1 0 0 0,0 0 0 0 0,0 1 0 0 0,0-1 0 0 0,0 0 0 0 0,0 1 0 0 0,-1-1 0 0 0,1 1 1 0 0,0 0-1 0 0,0-1 0 0 0,0 1 0 0 0,-1 0 0 0 0,1-1 0 0 0,0 1 0 0 0,-1 0 0 0 0,1 0 0 0 0,-1 0 0 0 0,1 0 0 0 0,0 1 0 0 0,12 29 490 0 0,-10-21-222 0 0,10 24 100 0 0,-6-14-278 0 0,0 0-1 0 0,2-1 0 0 0,0 0 1 0 0,13 19-1 0 0,-15-27-153 0 0,-6-8-20 0 0,0-1 0 0 0,1 1 0 0 0,-1-1 0 0 0,1 1 0 0 0,0-1 0 0 0,0 1 0 0 0,0-1 0 0 0,0 0 0 0 0,0 0 0 0 0,0 0 0 0 0,4 2 0 0 0,-5-4-8 0 0,-1 0 0 0 0,0 0 0 0 0,1 0 0 0 0,-1 0 0 0 0,0-1 0 0 0,1 1 0 0 0,-1 0 0 0 0,0 0 0 0 0,1 0 0 0 0,-1-1 0 0 0,0 1 0 0 0,0 0 0 0 0,1 0 0 0 0,-1-1 0 0 0,0 1 0 0 0,0 0 0 0 0,1 0 0 0 0,-1-1 0 0 0,0 1 0 0 0,0 0 1 0 0,0-1-1 0 0,0 1 0 0 0,1 0 0 0 0,-1-1 0 0 0,0 1 0 0 0,0 0 0 0 0,0-1 0 0 0,0 1 0 0 0,0-1 0 0 0,3-14 2 0 0,-2 14-1 0 0,11-113-1 0 0,-11 88 3 0 0,1 0 1 0 0,2 1-1 0 0,0-1 1 0 0,14-43-1 0 0,-15 62-13 0 0,0-1 1 0 0,1 1-1 0 0,0 0 0 0 0,0 0 0 0 0,0 1 0 0 0,9-11 1 0 0,-10 15 5 0 0,-1-1 0 0 0,1 1-1 0 0,-1-1 1 0 0,1 1 0 0 0,0 0 0 0 0,0 0 0 0 0,0 0 0 0 0,0 1 0 0 0,0-1 0 0 0,0 1 0 0 0,1-1 0 0 0,-1 1 0 0 0,1 0 0 0 0,-1 0 0 0 0,0 1 0 0 0,1-1 0 0 0,4 1 0 0 0,-5 0 6 0 0,0 0 1 0 0,1 0-1 0 0,-1 0 0 0 0,0 1 0 0 0,0 0 1 0 0,1-1-1 0 0,-1 1 0 0 0,0 0 1 0 0,0 1-1 0 0,0-1 0 0 0,0 0 1 0 0,0 1-1 0 0,0 0 0 0 0,0 0 0 0 0,-1 0 1 0 0,1 0-1 0 0,-1 0 0 0 0,1 0 1 0 0,-1 1-1 0 0,0-1 0 0 0,4 6 1 0 0,2 3 15 0 0,0 0 0 0 0,-1 0 0 0 0,0 1 0 0 0,-1 0 0 0 0,9 24 0 0 0,15 67 78 0 0,-21-67-47 0 0,15 41 0 0 0,-22-73-64 0 0,-1 0 0 0 0,1 0 0 0 0,0-1 0 0 0,0 1 0 0 0,1 0 0 0 0,-1-1 0 0 0,1 0 0 0 0,-1 1 0 0 0,1-1 0 0 0,0 0 0 0 0,0-1 0 0 0,7 5 0 0 0,-7-5-95 0 0,0 0 1 0 0,0-1 0 0 0,1 0 0 0 0,-1 1 0 0 0,0-1 0 0 0,1-1 0 0 0,-1 1 0 0 0,1 0-1 0 0,0-1 1 0 0,-1 0 0 0 0,1 0 0 0 0,-1 0 0 0 0,1 0 0 0 0,0 0 0 0 0,4-2 0 0 0,24-7-2496 0 0,0-6-3558 0 0,-8 3 441 0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36.55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297 164 512 0 0,'3'-50'3717'0'0,"-2"29"1032"0"0,-1-28 0 0 0,0 48-4592 0 0,0-1 0 0 0,0 0 0 0 0,0 0 0 0 0,-1 0 0 0 0,1 0 0 0 0,0 1 0 0 0,-1-1 1 0 0,0 0-1 0 0,1 0 0 0 0,-1 1 0 0 0,0-1 0 0 0,0 0 0 0 0,0 1 0 0 0,0-1 0 0 0,0 1 0 0 0,-1-1 0 0 0,1 1 0 0 0,0 0 0 0 0,-1-1 0 0 0,-1 0 1 0 0,0 0-4 0 0,0 1 0 0 0,1 0 0 0 0,-1 0 0 0 0,0 0 0 0 0,0 0 0 0 0,0 1 0 0 0,0-1 0 0 0,0 1 1 0 0,0-1-1 0 0,0 1 0 0 0,-5 1 0 0 0,-6 1 107 0 0,0 0-1 0 0,0 1 1 0 0,0 1-1 0 0,-16 6 1 0 0,28-9-239 0 0,-9 3 68 0 0,1 0-1 0 0,0 1 0 0 0,0 0 1 0 0,1 0-1 0 0,-1 1 1 0 0,1 0-1 0 0,1 1 0 0 0,-1 0 1 0 0,-10 11-1 0 0,14-11-47 0 0,0-1 1 0 0,0 1-1 0 0,0 0 0 0 0,1 0 0 0 0,0 0 1 0 0,0 1-1 0 0,1-1 0 0 0,0 1 1 0 0,1 0-1 0 0,-1 0 0 0 0,2 0 0 0 0,-1 0 1 0 0,0 10-1 0 0,1-13-33 0 0,1 1 0 0 0,0-1 1 0 0,0 1-1 0 0,0-1 0 0 0,1 1 0 0 0,0-1 0 0 0,0 1 0 0 0,0-1 1 0 0,1 0-1 0 0,0 0 0 0 0,0 0 0 0 0,0 0 0 0 0,0 0 0 0 0,1 0 1 0 0,0 0-1 0 0,0-1 0 0 0,0 1 0 0 0,0-1 0 0 0,1 0 1 0 0,0 0-1 0 0,0 0 0 0 0,0 0 0 0 0,0-1 0 0 0,1 0 0 0 0,-1 0 1 0 0,1 0-1 0 0,0 0 0 0 0,0-1 0 0 0,0 0 0 0 0,0 0 1 0 0,0 0-1 0 0,0 0 0 0 0,6 0 0 0 0,1-1-14 0 0,-1 0 0 0 0,1 0 1 0 0,-1-1-1 0 0,0-1 0 0 0,1 1 0 0 0,-1-2 0 0 0,0 0 1 0 0,21-6-1 0 0,-15 3-21 0 0,0 2 1 0 0,29-3-1 0 0,-25 5 11 0 0,-14 0 10 0 0,0 0 0 0 0,0 1 0 0 0,0 0 0 0 0,0 0 0 0 0,0 0 0 0 0,0 1 0 0 0,0 0 0 0 0,9 3 0 0 0,-15-3 4 0 0,1 0 0 0 0,0-1 0 0 0,-1 1 0 0 0,1 0 0 0 0,-1 0 0 0 0,1 1 0 0 0,-1-1 0 0 0,1 0 0 0 0,-1 0 0 0 0,0 1-1 0 0,0-1 1 0 0,1 1 0 0 0,-1-1 0 0 0,0 1 0 0 0,0-1 0 0 0,1 4 0 0 0,-1-2 2 0 0,0 1 0 0 0,0-1 0 0 0,-1 0 1 0 0,1 1-1 0 0,-1-1 0 0 0,0 0 0 0 0,0 1 0 0 0,0 5 0 0 0,-2 0 19 0 0,1-1 0 0 0,-1 0 0 0 0,-1 1 0 0 0,1-1 0 0 0,-1 0 0 0 0,-7 11 0 0 0,0-2-12 0 0,-1-1 1 0 0,-1-1-1 0 0,-1 0 0 0 0,0 0 0 0 0,-20 16 1 0 0,-28 31 101 0 0,60-60-114 0 0,-1 0 1 0 0,1 0-1 0 0,0 0 0 0 0,0 0 0 0 0,-1 0 0 0 0,1 0 1 0 0,1 0-1 0 0,-1 0 0 0 0,0 0 0 0 0,0 1 1 0 0,1-1-1 0 0,-1 0 0 0 0,1 1 0 0 0,0-1 1 0 0,0 4-1 0 0,0-5-1 0 0,0 0-1 0 0,0 0 1 0 0,1 0 0 0 0,-1 1-1 0 0,0-1 1 0 0,1 0 0 0 0,-1 0-1 0 0,1 0 1 0 0,0 0 0 0 0,-1 0-1 0 0,1 0 1 0 0,0 0 0 0 0,0-1-1 0 0,-1 1 1 0 0,1 0 0 0 0,0 0-1 0 0,0 0 1 0 0,0-1 0 0 0,0 1-1 0 0,0-1 1 0 0,0 1 0 0 0,0 0-1 0 0,0-1 1 0 0,0 0 0 0 0,0 1-1 0 0,0-1 1 0 0,1 0 0 0 0,-1 1-1 0 0,0-1 1 0 0,0 0 0 0 0,0 0-1 0 0,2 0 1 0 0,12 0-151 0 0,-1-1 0 0 0,1 0-1 0 0,-1 0 1 0 0,18-6 0 0 0,-18 4 102 0 0,0 0 1 0 0,0 1-1 0 0,0 1 0 0 0,23 1 0 0 0,-36 0 52 0 0,0 0 0 0 0,0 0 0 0 0,0 0 0 0 0,-1 0 0 0 0,1 0 0 0 0,0 0-1 0 0,0 1 1 0 0,0-1 0 0 0,0 0 0 0 0,0 1 0 0 0,0-1 0 0 0,-1 1 0 0 0,1-1 0 0 0,0 1-1 0 0,0-1 1 0 0,-1 1 0 0 0,1-1 0 0 0,0 1 0 0 0,-1 0 0 0 0,1 0 0 0 0,0-1-1 0 0,-1 1 1 0 0,1 1 0 0 0,0-1 6 0 0,-1 1-1 0 0,0-1 1 0 0,1 1-1 0 0,-1-1 1 0 0,0 1-1 0 0,0-1 1 0 0,0 1-1 0 0,0-1 1 0 0,0 1-1 0 0,0-1 1 0 0,0 1-1 0 0,-1 2 1 0 0,-1 3 17 0 0,-1-1 0 0 0,1 1 1 0 0,-1-1-1 0 0,-7 13 1 0 0,3-10 4 0 0,0 1 0 0 0,-1-1 0 0 0,0 0 0 0 0,-16 13 0 0 0,-41 28 188 0 0,40-33-53 0 0,-31 29 0 0 0,49-39-129 0 0,0 0 1 0 0,1 0-1 0 0,0 1 0 0 0,0-1 1 0 0,1 1-1 0 0,0 1 1 0 0,1-1-1 0 0,-7 15 0 0 0,10-19-34 0 0,0-1-1 0 0,0 1 0 0 0,0-1 1 0 0,0 1-1 0 0,0 0 0 0 0,1-1 0 0 0,0 1 1 0 0,0 0-1 0 0,0-1 0 0 0,0 1 1 0 0,0 0-1 0 0,1-1 0 0 0,0 1 1 0 0,-1-1-1 0 0,1 1 0 0 0,1 0 0 0 0,-1-1 1 0 0,0 0-1 0 0,1 1 0 0 0,0-1 1 0 0,0 0-1 0 0,0 0 0 0 0,0 0 1 0 0,0 0-1 0 0,1 0 0 0 0,-1-1 0 0 0,1 1 1 0 0,0-1-1 0 0,-1 1 0 0 0,1-1 1 0 0,4 2-1 0 0,4 2-104 0 0,0 0 1 0 0,0-1-1 0 0,0 0 0 0 0,0 0 0 0 0,1-2 1 0 0,0 1-1 0 0,-1-2 0 0 0,15 2 0 0 0,-2-1-1296 0 0,34 0 0 0 0,-42-4-1327 0 0,24-4 1 0 0,-4-2 424 0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37.8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17 155 512 0 0,'-3'-4'1342'0'0,"1"1"0"0"0,0-1-1 0 0,0 0 1 0 0,0 0 0 0 0,0 0-1 0 0,-1-5 1 0 0,3 8-1044 0 0,0 1 0 0 0,-1-1 1 0 0,1 0-1 0 0,0 1 0 0 0,0-1 0 0 0,0 1 0 0 0,0-1 1 0 0,0 0-1 0 0,0 1 0 0 0,1-1 0 0 0,-1 0 1 0 0,0 1-1 0 0,0-1 0 0 0,0 1 0 0 0,1-1 0 0 0,-1 1 1 0 0,0-1-1 0 0,0 0 0 0 0,1 1 0 0 0,0-1 0 0 0,-1 0-61 0 0,1 1-1 0 0,0-1 1 0 0,0 0-1 0 0,0 1 0 0 0,0 0 1 0 0,0-1-1 0 0,0 1 0 0 0,0-1 1 0 0,0 1-1 0 0,0 0 0 0 0,0 0 1 0 0,0 0-1 0 0,0-1 0 0 0,0 1 1 0 0,0 0-1 0 0,1 1 0 0 0,0-1-94 0 0,-1 0-1 0 0,1 1 1 0 0,-1-1-1 0 0,0 1 1 0 0,0 0 0 0 0,1-1-1 0 0,-1 1 1 0 0,0 0-1 0 0,0 0 1 0 0,0 0-1 0 0,1 0 1 0 0,-1 0-1 0 0,0 0 1 0 0,-1 0-1 0 0,1 0 1 0 0,0 0-1 0 0,1 3 1 0 0,14 23 584 0 0,-15-26-618 0 0,24 56 994 0 0,32 105 0 0 0,-55-154-1035 0 0,0 0 0 0 0,0 0 1 0 0,-1 0-1 0 0,1 13 1 0 0,-11-49-75 0 0,2 7 25 0 0,1 0 0 0 0,1 0 0 0 0,2 0 0 0 0,-3-28 0 0 0,6 35-25 0 0,0-1 0 0 0,1 1-1 0 0,0-1 1 0 0,1 1 0 0 0,1-1 0 0 0,0 1 0 0 0,7-18-1 0 0,-8 26 5 0 0,1 0 0 0 0,0 1-1 0 0,0-1 1 0 0,1 1 0 0 0,-1 0-1 0 0,1 0 1 0 0,1 0 0 0 0,-1 0-1 0 0,0 1 1 0 0,1 0 0 0 0,0 0 0 0 0,0 0-1 0 0,0 0 1 0 0,1 1 0 0 0,-1 0-1 0 0,1 0 1 0 0,0 0 0 0 0,0 1-1 0 0,0 0 1 0 0,0 0 0 0 0,6-1-1 0 0,-6 2 10 0 0,1 0-1 0 0,-1 0 1 0 0,0 1-1 0 0,0-1 1 0 0,1 1-1 0 0,-1 1 0 0 0,0-1 1 0 0,0 1-1 0 0,0 0 1 0 0,0 1-1 0 0,0-1 1 0 0,0 1-1 0 0,0 0 0 0 0,0 1 1 0 0,0-1-1 0 0,-1 1 1 0 0,1 0-1 0 0,-1 1 1 0 0,0-1-1 0 0,0 1 1 0 0,6 6-1 0 0,2 4 29 0 0,-1-1 0 0 0,-1 2 1 0 0,0-1-1 0 0,-1 1 0 0 0,0 1 1 0 0,7 17-1 0 0,-14-26 13 0 0,0-1 0 0 0,-1 1 0 0 0,0 0 1 0 0,-1-1-1 0 0,1 1 0 0 0,-1 0 0 0 0,0 0 0 0 0,-1 0 0 0 0,0 1 1 0 0,0-1-1 0 0,0 0 0 0 0,-1 0 0 0 0,0 0 0 0 0,-1 0 0 0 0,1-1 1 0 0,-1 1-1 0 0,-1 0 0 0 0,-4 10 0 0 0,4-10 19 0 0,2-4-45 0 0,1-1 0 0 0,-1 0 0 0 0,0 0 0 0 0,0 0 0 0 0,0 0 0 0 0,0 0 0 0 0,0 0 0 0 0,0 0 1 0 0,-1 0-1 0 0,-1 2 0 0 0,7-23 31 0 0,2 2-76 0 0,0 0 1 0 0,-2 0-1 0 0,0-1 1 0 0,-1 1 0 0 0,1-25-1 0 0,3-22-29 0 0,-4 47 39 0 0,1 0-1 0 0,0 0 1 0 0,7-16-1 0 0,-9 28 7 0 0,0 0 0 0 0,0 0 0 0 0,1 0 0 0 0,0 1 0 0 0,0-1 0 0 0,0 1 0 0 0,0-1 0 0 0,1 1 1 0 0,-1 0-1 0 0,1 0 0 0 0,0 0 0 0 0,0 1 0 0 0,9-6 0 0 0,-11 8 7 0 0,0 0 0 0 0,1 0 1 0 0,-1 0-1 0 0,0 0 0 0 0,1 0 0 0 0,-1 0 1 0 0,1 1-1 0 0,0-1 0 0 0,-1 1 1 0 0,1 0-1 0 0,-1 0 0 0 0,1 0 0 0 0,-1 0 1 0 0,1 0-1 0 0,0 1 0 0 0,-1-1 0 0 0,4 2 1 0 0,-3-1-1 0 0,1 1 0 0 0,-1-1 1 0 0,0 1-1 0 0,0 0 0 0 0,0 0 1 0 0,0 0-1 0 0,0 1 0 0 0,0-1 0 0 0,-1 1 1 0 0,5 5-1 0 0,2 4 2 0 0,-1 1-1 0 0,0 0 1 0 0,-1 1 0 0 0,8 22-1 0 0,-15-36 0 0 0,15 45 36 0 0,-1 1-1 0 0,-3 0 1 0 0,8 68-1 0 0,-6-35 0 0 0,-13-76-60 0 0,1 0 0 0 0,0 0 0 0 0,0 0 0 0 0,0 0 1 0 0,0 0-1 0 0,0-1 0 0 0,0 1 0 0 0,1 0 0 0 0,-1-1 1 0 0,3 4-1 0 0,-3-6-75 0 0,-1 1 0 0 0,1 0 0 0 0,0-1 1 0 0,0 1-1 0 0,-1-1 0 0 0,1 1 1 0 0,0-1-1 0 0,0 1 0 0 0,0-1 0 0 0,-1 0 1 0 0,1 1-1 0 0,0-1 0 0 0,0 0 0 0 0,0 0 1 0 0,0 0-1 0 0,0 1 0 0 0,0-1 0 0 0,0 0 1 0 0,0 0-1 0 0,0 0 0 0 0,-1-1 0 0 0,1 1 1 0 0,0 0-1 0 0,0 0 0 0 0,0 0 0 0 0,0-1 1 0 0,0 1-1 0 0,0 0 0 0 0,0-1 0 0 0,-1 1 1 0 0,1-1-1 0 0,0 1 0 0 0,0-1 0 0 0,-1 1 1 0 0,1-1-1 0 0,0 0 0 0 0,20-15-6311 0 0,-10 5 3984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01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9 5137 0 0,'-2'8'16644'0'0,"-6"-8"-16164"0"0,3-3 192 0 0,2 3-600 0 0,8 0-112 0 0,1 0 24 0 0,1 0-536 0 0,1 0-656 0 0,1-2-41 0 0,4-2-2664 0 0,-1-3 1833 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39.5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84 36 512 0 0,'0'-2'352'0'0,"0"1"1"0"0,0-1-1 0 0,0 1 0 0 0,0-1 1 0 0,0 1-1 0 0,0-1 0 0 0,0 0 1 0 0,0 1-1 0 0,0-1 0 0 0,1 1 1 0 0,-1-1-1 0 0,2-2 0 0 0,-2 4-3 0 0,0-1-1 0 0,1 0 0 0 0,-1 0 0 0 0,1 1 0 0 0,-1-1 0 0 0,0 0 0 0 0,1 1 0 0 0,0-1 0 0 0,-1 0 0 0 0,1 1 1 0 0,-1-1-1 0 0,1 1 0 0 0,0-1 0 0 0,-1 1 0 0 0,1-1 0 0 0,0 1 0 0 0,0 0 0 0 0,-1-1 0 0 0,1 1 0 0 0,0 0 1 0 0,0 0-1 0 0,-1-1 0 0 0,1 1 0 0 0,0 0 0 0 0,1 0 0 0 0,-8 15 2990 0 0,1-8-2900 0 0,-17 28 982 0 0,-21 47-1 0 0,38-71-1416 0 0,1 0 0 0 0,0 0 0 0 0,0 0 0 0 0,1 1 0 0 0,1-1-1 0 0,0 1 1 0 0,0 0 0 0 0,1 0 0 0 0,1 12 0 0 0,0-22-42 0 0,0 0-1 0 0,0-1 1 0 0,1 1-1 0 0,-1 0 1 0 0,0-1-1 0 0,1 1 1 0 0,-1-1-1 0 0,1 1 1 0 0,0-1-1 0 0,-1 1 1 0 0,1-1 0 0 0,0 1-1 0 0,0-1 1 0 0,0 0-1 0 0,0 1 1 0 0,0-1-1 0 0,1 0 1 0 0,-1 0-1 0 0,0 0 1 0 0,0 0-1 0 0,3 2 1 0 0,-2-2-349 0 0,0 0 0 0 0,0-1 0 0 0,0 1 0 0 0,0 0-1 0 0,0-1 1 0 0,0 1 0 0 0,0-1 0 0 0,0 1 0 0 0,5-1 0 0 0,7 0-2431 0 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43.9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 22 512 0 0,'-4'-11'1488'0'0,"-1"1"8478"0"0,1 12-6227 0 0,-1 6-3905 0 0,4-5 493 0 0,0 1-1 0 0,0 0 0 0 0,1 0 0 0 0,-1 0 0 0 0,1 0 0 0 0,0 0 1 0 0,0 0-1 0 0,1 0 0 0 0,-1 0 0 0 0,3 7 0 0 0,-2-4-32 0 0,15 81 1513 0 0,9 55-742 0 0,-24-128-939 0 0,-1 1 1 0 0,0 0-1 0 0,-3 19 1 0 0,-1 20 123 0 0,5-64-221 0 0,0 1 1 0 0,1-1-1 0 0,0 0 0 0 0,1 0 0 0 0,6-15 1 0 0,-4 12-2 0 0,5-25 1 0 0,-3-1-12 0 0,-1 3 20 0 0,12-40 0 0 0,-15 68-31 0 0,0 0 1 0 0,0 0-1 0 0,0 0 0 0 0,1 0 0 0 0,0 1 1 0 0,0 0-1 0 0,1 0 0 0 0,-1 0 0 0 0,1 0 1 0 0,1 0-1 0 0,-1 1 0 0 0,1 0 1 0 0,0 0-1 0 0,0 1 0 0 0,12-7 0 0 0,-13 8-1 0 0,0 1-1 0 0,0 0 0 0 0,0 0 0 0 0,0 1 1 0 0,1-1-1 0 0,-1 1 0 0 0,0 1 1 0 0,1-1-1 0 0,-1 0 0 0 0,1 1 0 0 0,-1 0 1 0 0,1 1-1 0 0,-1-1 0 0 0,0 1 1 0 0,1 0-1 0 0,-1 0 0 0 0,0 1 0 0 0,0 0 1 0 0,0-1-1 0 0,0 2 0 0 0,0-1 0 0 0,8 6 1 0 0,-5-3 4 0 0,0 1 1 0 0,0 1-1 0 0,-1 0 0 0 0,0 0 1 0 0,0 0-1 0 0,-1 1 1 0 0,0-1-1 0 0,8 16 1 0 0,1 5 235 0 0,15 42 0 0 0,1 0 203 0 0,-29-66-426 0 0,0 0 0 0 0,0 0 0 0 0,1 0 0 0 0,0 0 0 0 0,5 5 1 0 0,-8-8-29 0 0,1-1 0 0 0,-1 1 0 0 0,1-1 1 0 0,-1 1-1 0 0,1-1 0 0 0,-1 1 0 0 0,1-1 1 0 0,0 0-1 0 0,-1 1 0 0 0,1-1 1 0 0,-1 0-1 0 0,1 1 0 0 0,0-1 0 0 0,-1 0 1 0 0,1 0-1 0 0,0 0 0 0 0,-1 0 0 0 0,1 0 1 0 0,0 1-1 0 0,-1-1 0 0 0,1 0 1 0 0,0-1-1 0 0,0 1 0 0 0,-1 0 0 0 0,1 0 1 0 0,0 0-1 0 0,-1 0 0 0 0,1 0 0 0 0,-1-1 1 0 0,1 1-1 0 0,0 0 0 0 0,-1-1 0 0 0,1 1 1 0 0,-1 0-1 0 0,1-1 0 0 0,0 1 1 0 0,-1-1-1 0 0,1 1 0 0 0,-1-1 0 0 0,1 1 1 0 0,-1-1-1 0 0,0 1 0 0 0,1-1 0 0 0,-1 1 1 0 0,1-2-1 0 0,1-2-206 0 0,0 1 0 0 0,0-1-1 0 0,-1 1 1 0 0,1-1 0 0 0,-1 0 0 0 0,1-4 0 0 0,-1-8-2934 0 0,-1 15 2744 0 0,-1 0 0 0 0,1 0 0 0 0,0 1 0 0 0,0-1 0 0 0,-1 0 0 0 0,1 1 0 0 0,0-1 0 0 0,-1 0 1 0 0,1 1-1 0 0,-1-1 0 0 0,1 0 0 0 0,-1 1 0 0 0,1-1 0 0 0,-1 1 0 0 0,0-1 0 0 0,1 1 1 0 0,-2-1-1 0 0,-4-2-1531 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44.22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 51 1864 0 0,'-1'1'435'0'0,"0"-1"-1"0"0,0 1 1 0 0,0-1-1 0 0,0 0 0 0 0,0 1 1 0 0,0-1-1 0 0,-1 0 1 0 0,1 0-1 0 0,0 0 1 0 0,0 0-1 0 0,0 0 0 0 0,0 0 1 0 0,0 0-1 0 0,-1 0 1 0 0,1 0-1 0 0,0 0 0 0 0,0-1 1 0 0,0 1-1 0 0,0-1 1 0 0,0 1-1 0 0,0 0 0 0 0,-2-2 1 0 0,4 1-303 0 0,0 0 0 0 0,0 1 1 0 0,0-1-1 0 0,0 1 0 0 0,0-1 0 0 0,0 0 1 0 0,0 1-1 0 0,0 0 0 0 0,0-1 0 0 0,0 1 1 0 0,0-1-1 0 0,0 1 0 0 0,0 0 0 0 0,0 0 1 0 0,2 0-1 0 0,1-1 370 0 0,33-10 1177 0 0,-14 4-1038 0 0,1 1 1 0 0,37-5-1 0 0,-55 10-651 0 0,68-4 375 0 0,-63 4-840 0 0,0 2 0 0 0,-1-1 0 0 0,1 2 0 0 0,20 4 0 0 0,-25-3-819 0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45.0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58 2104 0 0,'2'-9'3600'0'0,"1"-3"2583"0"0,-3 12-6115 0 0,1-1-1 0 0,-1 1 1 0 0,0 0-1 0 0,0 0 1 0 0,1 0 0 0 0,-1 0-1 0 0,0 0 1 0 0,0 0-1 0 0,1 0 1 0 0,-1 0-1 0 0,0 0 1 0 0,0 0-1 0 0,1 0 1 0 0,-1 0-1 0 0,0 0 1 0 0,1 0 0 0 0,-1 0-1 0 0,0 0 1 0 0,0 0-1 0 0,1 0 1 0 0,-1 0-1 0 0,0 0 1 0 0,0 0-1 0 0,1 0 1 0 0,-1 1-1 0 0,0-1 1 0 0,0 0-1 0 0,1 0 1 0 0,-1 0 0 0 0,0 0-1 0 0,0 1 1 0 0,0-1-1 0 0,1 0 1 0 0,-1 0-1 0 0,0 0 1 0 0,0 1-1 0 0,0-1 1 0 0,0 0-1 0 0,1 0 1 0 0,-1 1 0 0 0,0-1-1 0 0,0 0 1 0 0,0 1-1 0 0,2 3 304 0 0,1 1 0 0 0,-1 0 0 0 0,0-1 1 0 0,-1 1-1 0 0,1 0 0 0 0,-1 0 0 0 0,0 0 0 0 0,1 10 0 0 0,1 0 289 0 0,10 54 882 0 0,33 147 1493 0 0,-43-206-2902 0 0,0 0 0 0 0,8 19-1 0 0,-11-29-129 0 0,0 0-1 0 0,0 0 1 0 0,0 0-1 0 0,0 0 1 0 0,0 0-1 0 0,0 0 1 0 0,0 1-1 0 0,0-1 0 0 0,0 0 1 0 0,0 0-1 0 0,0 0 1 0 0,0 0-1 0 0,0 0 1 0 0,0 0-1 0 0,0 0 1 0 0,1 0-1 0 0,-1 0 0 0 0,0 0 1 0 0,0 0-1 0 0,0 0 1 0 0,0 0-1 0 0,0 1 1 0 0,0-1-1 0 0,0 0 1 0 0,0 0-1 0 0,0 0 1 0 0,0 0-1 0 0,1 0 0 0 0,-1 0 1 0 0,0 0-1 0 0,0 0 1 0 0,0 0-1 0 0,0 0 1 0 0,0 0-1 0 0,0 0 1 0 0,0 0-1 0 0,0 0 0 0 0,1 0 1 0 0,-1 0-1 0 0,0 0 1 0 0,0 0-1 0 0,0 0 1 0 0,0-1-1 0 0,0 1 1 0 0,0 0-1 0 0,0 0 0 0 0,0 0 1 0 0,0 0-1 0 0,0 0 1 0 0,1 0-1 0 0,-1 0 1 0 0,4-7 31 0 0,1-10-52 0 0,2-21-35 0 0,2-61 0 0 0,-8 71 33 0 0,1 0 0 0 0,2 0 0 0 0,1 0 0 0 0,13-47 0 0 0,-16 71 16 0 0,0 0 0 0 0,0 0 1 0 0,0 0-1 0 0,1 0 0 0 0,-1 1 1 0 0,1-1-1 0 0,0 1 0 0 0,0-1 1 0 0,0 1-1 0 0,0 0 0 0 0,0 0 1 0 0,1 0-1 0 0,0 1 0 0 0,-1-1 1 0 0,7-2-1 0 0,-8 4 8 0 0,0 0-1 0 0,1 0 1 0 0,-1 0 0 0 0,0 1-1 0 0,1-1 1 0 0,-1 1 0 0 0,1-1-1 0 0,-1 1 1 0 0,0 0 0 0 0,1 0-1 0 0,-1 0 1 0 0,1 0-1 0 0,-1 1 1 0 0,0-1 0 0 0,1 1-1 0 0,-1-1 1 0 0,0 1 0 0 0,1 0-1 0 0,-1 0 1 0 0,0 0 0 0 0,0 0-1 0 0,0 0 1 0 0,0 1 0 0 0,0-1-1 0 0,0 0 1 0 0,0 1 0 0 0,0 0-1 0 0,0-1 1 0 0,2 4-1 0 0,3 5 21 0 0,1 0 0 0 0,-2 0 0 0 0,1 1-1 0 0,-2 0 1 0 0,6 13 0 0 0,18 62 227 0 0,-11-29-3 0 0,-16-52-237 0 0,1 4 51 0 0,0-1 0 0 0,0 1 1 0 0,0-1-1 0 0,-1 1 0 0 0,-1 0 1 0 0,0 0-1 0 0,0 0 1 0 0,0 14-1 0 0,-1-22-54 0 0,0-1-1 0 0,-1 1 1 0 0,1 0-1 0 0,0-1 1 0 0,0 1 0 0 0,0 0-1 0 0,0-1 1 0 0,-1 1 0 0 0,1-1-1 0 0,0 1 1 0 0,-1-1-1 0 0,1 1 1 0 0,0-1 0 0 0,-1 1-1 0 0,1-1 1 0 0,0 1-1 0 0,-1-1 1 0 0,1 1 0 0 0,-1-1-1 0 0,0 1 1 0 0,0-1-8 0 0,1 0 0 0 0,0 0 1 0 0,0 0-1 0 0,-1 0 0 0 0,1-1 1 0 0,0 1-1 0 0,-1 0 0 0 0,1 0 0 0 0,0 0 1 0 0,0 0-1 0 0,-1-1 0 0 0,1 1 0 0 0,0 0 1 0 0,0 0-1 0 0,-1-1 0 0 0,1 1 0 0 0,0 0 1 0 0,0 0-1 0 0,0-1 0 0 0,0 1 1 0 0,-1 0-1 0 0,1-1 0 0 0,0 1 0 0 0,0 0 1 0 0,0-1-1 0 0,0 1 0 0 0,0 0 0 0 0,0-1 1 0 0,0 1-1 0 0,0 0 0 0 0,0-1 1 0 0,0 1-1 0 0,0 0 0 0 0,0-1 0 0 0,0 1 1 0 0,0 0-1 0 0,0-1 0 0 0,0 1 0 0 0,1-1 1 0 0,0-31-78 0 0,13-62 0 0 0,-5 36 19 0 0,-7 39 21 0 0,2 0-1 0 0,-1 0 1 0 0,2 1 0 0 0,1 0 0 0 0,11-27 0 0 0,-15 42 32 0 0,0-1 0 0 0,0 1 0 0 0,0-1 0 0 0,1 1 0 0 0,-1 0 0 0 0,1 0 0 0 0,0 0 0 0 0,0 0 0 0 0,0 1 0 0 0,0-1 0 0 0,0 1 0 0 0,1 0 0 0 0,-1 0 0 0 0,1 0 0 0 0,-1 0 0 0 0,1 0 0 0 0,0 1 0 0 0,0 0 0 0 0,-1 0 0 0 0,7-1 0 0 0,-6 1 3 0 0,1 1 1 0 0,-1 0 0 0 0,1 0 0 0 0,-1 1 0 0 0,1-1 0 0 0,-1 1-1 0 0,1 0 1 0 0,-1 0 0 0 0,0 0 0 0 0,1 1 0 0 0,-1 0-1 0 0,0 0 1 0 0,0 0 0 0 0,0 0 0 0 0,0 0 0 0 0,0 1-1 0 0,5 5 1 0 0,-1-1 10 0 0,0 2-1 0 0,0-1 1 0 0,-1 1-1 0 0,0 0 1 0 0,-1 0-1 0 0,0 1 1 0 0,0 0-1 0 0,-1 0 1 0 0,0 1-1 0 0,-1-1 1 0 0,0 1-1 0 0,-1 0 1 0 0,2 12-1 0 0,1 13 42 0 0,-2 0 0 0 0,-1 64-1 0 0,-3-96-57 0 0,0 0 0 0 0,0 0 0 0 0,0 0 0 0 0,1 0 0 0 0,0 0 0 0 0,0 0 0 0 0,0 0 0 0 0,2 3 0 0 0,-3-6-48 0 0,1 0 0 0 0,-1 0 0 0 0,1 0 0 0 0,0 0 0 0 0,-1 0 0 0 0,1 0 0 0 0,0-1 0 0 0,-1 1-1 0 0,1 0 1 0 0,0 0 0 0 0,0-1 0 0 0,-1 1 0 0 0,1-1 0 0 0,0 1 0 0 0,0-1 0 0 0,0 1 0 0 0,0-1 0 0 0,0 1 0 0 0,0-1 0 0 0,0 0 0 0 0,0 1 0 0 0,0-1 0 0 0,0 0 0 0 0,0 0 0 0 0,0 0 0 0 0,0 0 0 0 0,0 0 0 0 0,0 0 0 0 0,0 0 0 0 0,1 0 0 0 0,-1 0 0 0 0,0-1 0 0 0,0 1 0 0 0,1-1 0 0 0,4-1-1330 0 0,-2 0 1 0 0,1 0 0 0 0,0 0 0 0 0,0-1 0 0 0,-1 0 0 0 0,5-3 0 0 0,2-3-2589 0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45.73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58 316 2288 0 0,'-2'0'573'0'0,"0"-1"0"0"0,0 1 0 0 0,0 0-1 0 0,1 0 1 0 0,-1-1 0 0 0,0 1 0 0 0,0-1-1 0 0,0 1 1 0 0,0-1 0 0 0,0 0-1 0 0,0 0 1 0 0,1 0 0 0 0,-1 0 0 0 0,0 0-1 0 0,1 0 1 0 0,-1-1 0 0 0,1 1-1 0 0,-2-2 1 0 0,1 0-172 0 0,-1 0-1 0 0,1 0 0 0 0,1 0 1 0 0,-1 0-1 0 0,0 0 0 0 0,1 0 1 0 0,0-1-1 0 0,0 1 0 0 0,-2-6 1 0 0,2-2 44 0 0,-1 0-1 0 0,1-1 1 0 0,1 0 0 0 0,0 1 0 0 0,2-15 0 0 0,-1 16-318 0 0,1 0 1 0 0,0 1-1 0 0,1-1 1 0 0,0 1-1 0 0,1-1 1 0 0,0 1-1 0 0,0 0 1 0 0,1 1-1 0 0,0-1 0 0 0,0 1 1 0 0,9-10-1 0 0,-10 13-104 0 0,1-1 0 0 0,0 1-1 0 0,0 1 1 0 0,0-1 0 0 0,1 1-1 0 0,0 0 1 0 0,-1 0 0 0 0,1 0-1 0 0,1 1 1 0 0,-1 0 0 0 0,1 0 0 0 0,-1 1-1 0 0,1 0 1 0 0,0 0 0 0 0,-1 0-1 0 0,13 0 1 0 0,-10 1-22 0 0,0 1-1 0 0,0 1 1 0 0,-1 0-1 0 0,1 0 1 0 0,0 0-1 0 0,-1 1 1 0 0,1 1-1 0 0,-1-1 1 0 0,0 1 0 0 0,0 1-1 0 0,0 0 1 0 0,0 0-1 0 0,-1 0 1 0 0,1 1-1 0 0,-1 0 1 0 0,0 0 0 0 0,-1 1-1 0 0,1 0 1 0 0,-1 0-1 0 0,0 1 1 0 0,-1 0-1 0 0,1 0 1 0 0,-1 0 0 0 0,-1 0-1 0 0,5 10 1 0 0,-3-7 19 0 0,-1 0 0 0 0,-1 1 0 0 0,0 0 0 0 0,0 0 0 0 0,-1 0 0 0 0,-1 0 0 0 0,1 1 0 0 0,-2-1 0 0 0,0 1 0 0 0,0-1 0 0 0,-1 1 0 0 0,0-1 0 0 0,-1 1 0 0 0,0-1 1 0 0,-1 1-1 0 0,-1-1 0 0 0,0 0 0 0 0,0 0 0 0 0,-1 0 0 0 0,0 0 0 0 0,-1 0 0 0 0,0-1 0 0 0,-1 0 0 0 0,-12 17 0 0 0,-11 5 52 0 0,19-22-32 0 0,0 1 1 0 0,0 0 0 0 0,1 1-1 0 0,-14 23 1 0 0,21-32-39 0 0,1 0 1 0 0,0 0-1 0 0,-1 0 1 0 0,1 0-1 0 0,1 0 1 0 0,-1 1-1 0 0,0-1 1 0 0,1 0-1 0 0,-1 1 1 0 0,1-1-1 0 0,0 0 0 0 0,0 1 1 0 0,1-1-1 0 0,-1 0 1 0 0,1 0-1 0 0,-1 1 1 0 0,1-1-1 0 0,0 0 1 0 0,0 0-1 0 0,0 0 1 0 0,1 0-1 0 0,-1 0 1 0 0,1 0-1 0 0,0 0 1 0 0,0 0-1 0 0,3 4 1 0 0,0-3-11 0 0,-1 1 1 0 0,1-1-1 0 0,0 1 1 0 0,0-2-1 0 0,1 1 1 0 0,-1 0-1 0 0,1-1 1 0 0,-1 0-1 0 0,1 0 1 0 0,0-1-1 0 0,1 0 1 0 0,-1 0-1 0 0,0 0 1 0 0,0-1-1 0 0,1 0 1 0 0,-1 0-1 0 0,1 0 1 0 0,-1-1-1 0 0,1 0 1 0 0,11-2-1 0 0,-10 1 7 0 0,0 0-1 0 0,-1-1 1 0 0,1 0-1 0 0,-1 0 1 0 0,1 0-1 0 0,-1-1 1 0 0,0-1-1 0 0,0 1 1 0 0,0-1-1 0 0,0 0 1 0 0,-1-1-1 0 0,1 1 1 0 0,-1-1-1 0 0,0-1 1 0 0,-1 1-1 0 0,0-1 1 0 0,6-6-1 0 0,-10 10 6 0 0,0 1-1 0 0,0-1 0 0 0,0 0 1 0 0,-1 1-1 0 0,1-1 0 0 0,0 0 0 0 0,-1 0 1 0 0,1 1-1 0 0,-1-1 0 0 0,1 0 1 0 0,-1 0-1 0 0,0 0 0 0 0,0 0 0 0 0,0 0 1 0 0,0 1-1 0 0,0-1 0 0 0,0 0 1 0 0,0 0-1 0 0,-1 0 0 0 0,1 0 0 0 0,-1 1 1 0 0,1-1-1 0 0,-1 0 0 0 0,0 0 1 0 0,0 1-1 0 0,0-1 0 0 0,0 0 0 0 0,0 1 1 0 0,0-1-1 0 0,0 1 0 0 0,0-1 1 0 0,-1 1-1 0 0,1 0 0 0 0,0 0 0 0 0,-1-1 1 0 0,1 1-1 0 0,-1 0 0 0 0,1 0 1 0 0,-1 0-1 0 0,0 1 0 0 0,0-1 0 0 0,1 0 1 0 0,-1 1-1 0 0,0-1 0 0 0,0 1 1 0 0,0-1-1 0 0,1 1 0 0 0,-1 0 0 0 0,0 0 1 0 0,0 0-1 0 0,0 0 0 0 0,0 0 1 0 0,-2 0-1 0 0,-3 2 13 0 0,-1 0 1 0 0,1 0 0 0 0,0 1-1 0 0,0 0 1 0 0,0 0-1 0 0,0 0 1 0 0,0 1-1 0 0,1 0 1 0 0,0 1 0 0 0,-1-1-1 0 0,-5 7 1 0 0,8-7-16 0 0,1 0 0 0 0,-1 1 0 0 0,1-1 0 0 0,0 1 0 0 0,0 0 0 0 0,0 0 0 0 0,0 0 0 0 0,1 0 0 0 0,0 0 0 0 0,0 1 0 0 0,0-1 0 0 0,1 1 0 0 0,0-1 0 0 0,0 1 0 0 0,0 8 0 0 0,1-4-8 0 0,0 1 0 0 0,1-1 0 0 0,0 1 0 0 0,0-1 0 0 0,1 0 0 0 0,1 0 0 0 0,0 0 0 0 0,0 0 0 0 0,1 0 0 0 0,7 13 0 0 0,-2-8 0 0 0,0-1 1 0 0,1 0-1 0 0,1-1 1 0 0,0 0-1 0 0,21 19 1 0 0,47 31-59 0 0,-52-44-15 0 0,36 35-1 0 0,-59-50 92 0 0,0 1-1 0 0,0-1 1 0 0,-1 1-1 0 0,1 0 1 0 0,-1 0-1 0 0,0 0 1 0 0,-1 0-1 0 0,1 1 1 0 0,-1-1-1 0 0,0 1 1 0 0,0-1-1 0 0,-1 1 1 0 0,1 7-1 0 0,-1-10 2 0 0,-1 0 1 0 0,0 1-1 0 0,0-1 0 0 0,0 0 0 0 0,-1 0 0 0 0,1 1 1 0 0,-1-1-1 0 0,1 0 0 0 0,-1 0 0 0 0,0 0 0 0 0,-1 1 1 0 0,1-1-1 0 0,0 0 0 0 0,-1-1 0 0 0,0 1 0 0 0,1 0 1 0 0,-1 0-1 0 0,0-1 0 0 0,-1 1 0 0 0,1-1 0 0 0,0 0 1 0 0,-1 1-1 0 0,1-1 0 0 0,-6 3 0 0 0,-2 1 59 0 0,-1-1 0 0 0,0 0 1 0 0,0 0-1 0 0,-17 4 0 0 0,-50 9 200 0 0,37-10-108 0 0,20-4-87 0 0,1 0 0 0 0,-28 0 0 0 0,41-4-80 0 0,1 0-1 0 0,-1 0 1 0 0,0 0-1 0 0,0-1 1 0 0,1 0-1 0 0,-1-1 1 0 0,0 1-1 0 0,1-1 0 0 0,-1-1 1 0 0,-11-5-1 0 0,16 7-17 0 0,1 0 0 0 0,-1 0 1 0 0,0-1-1 0 0,0 1 0 0 0,1 0 0 0 0,-1-1 0 0 0,1 0 0 0 0,-1 1 0 0 0,1-1 0 0 0,0 0 0 0 0,-1 0 0 0 0,1 0 0 0 0,0 0 0 0 0,0 0 0 0 0,1 0 0 0 0,-1 0 0 0 0,0 0 0 0 0,0-3 0 0 0,1 2-53 0 0,0 0 0 0 0,0 0 0 0 0,0 0 0 0 0,0-1 0 0 0,0 1 0 0 0,1 0 0 0 0,0 0 0 0 0,-1 0 1 0 0,1 0-1 0 0,0 0 0 0 0,2-4 0 0 0,3-4-570 0 0,0 1 0 0 0,1 0 1 0 0,0 0-1 0 0,0 1 0 0 0,13-13 0 0 0,19-17-6490 0 0,-16 18 2250 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46.0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60 3977 0 0,'-9'-8'3990'0'0,"6"5"-2489"0"0,0 0-1 0 0,0 0 0 0 0,0 1 1 0 0,1-2-1 0 0,-5-5 1 0 0,7 8-1389 0 0,-1 0 1 0 0,1 1-1 0 0,0-1 1 0 0,-1 0 0 0 0,1 0-1 0 0,0 1 1 0 0,0-1-1 0 0,0 0 1 0 0,0 0-1 0 0,0 1 1 0 0,0-1-1 0 0,0 0 1 0 0,0 0-1 0 0,0 1 1 0 0,0-1 0 0 0,0 0-1 0 0,0 0 1 0 0,1 1-1 0 0,-1-1 1 0 0,0 0-1 0 0,1 0 1 0 0,-1 1-1 0 0,0-1 1 0 0,1 0-1 0 0,-1 1 1 0 0,1-1-1 0 0,-1 1 1 0 0,1-1 0 0 0,-1 1-1 0 0,1-1 1 0 0,-1 1-1 0 0,1-1 1 0 0,0 1-1 0 0,-1-1 1 0 0,1 1-1 0 0,1-1 1 0 0,-2 1 0 0 0,0 0 0 0 0,1-1 0 0 0,-1 1 0 0 0,1 0 0 0 0,-1 0 0 0 0,1-1 1 0 0,-1 1-1 0 0,1 0 0 0 0,-1 0 0 0 0,1 0 0 0 0,0 0 0 0 0,-1 0 0 0 0,1 0 0 0 0,-1 0 0 0 0,1 0 0 0 0,-1 0 0 0 0,1 0 1 0 0,-1 0-1 0 0,1 0 0 0 0,-1 0 0 0 0,1 0 0 0 0,-1 0 0 0 0,1 1 0 0 0,-1-1 0 0 0,1 0 0 0 0,-1 0 0 0 0,1 1 0 0 0,1 0 1 0 0,-1 0-1 0 0,1 1 0 0 0,-1-1 0 0 0,0 0 0 0 0,0 1 0 0 0,0-1 0 0 0,0 1 0 0 0,2 2 0 0 0,0 2-19 0 0,0 1 1 0 0,-1-1-1 0 0,3 10 0 0 0,0 12 85 0 0,-1 0 0 0 0,-2 0 1 0 0,-1 1-1 0 0,-4 54 0 0 0,1 43-63 0 0,3-111-116 0 0,5 24-1 0 0,-4-34-25 0 0,-1 0 1 0 0,1 0-1 0 0,-1 0 0 0 0,1 0 1 0 0,0-1-1 0 0,1 1 0 0 0,-1-1 1 0 0,6 7-1 0 0,-7-10-52 0 0,-1 0 0 0 0,1-1 0 0 0,0 1-1 0 0,-1-1 1 0 0,1 1 0 0 0,0-1 0 0 0,0 1 0 0 0,0-1 0 0 0,-1 0 0 0 0,1 1-1 0 0,0-1 1 0 0,0 0 0 0 0,0 0 0 0 0,0 1 0 0 0,0-1 0 0 0,0 0-1 0 0,-1 0 1 0 0,1 0 0 0 0,0 0 0 0 0,0 0 0 0 0,0 0 0 0 0,0-1 0 0 0,0 1-1 0 0,0 0 1 0 0,-1 0 0 0 0,1-1 0 0 0,0 1 0 0 0,0 0 0 0 0,0-1 0 0 0,0 1-1 0 0,-1-1 1 0 0,1 1 0 0 0,0-1 0 0 0,-1 1 0 0 0,1-1 0 0 0,1-1 0 0 0,2-1-1507 0 0,-1 0 0 0 0,1-1 0 0 0,-1 0 0 0 0,0 0 0 0 0,4-6 0 0 0,-1 0-2119 0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46.2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 25 3889 0 0,'0'-1'417'0'0,"0"1"1"0"0,0-1-1 0 0,-1 1 0 0 0,1-1 1 0 0,0 1-1 0 0,0-1 1 0 0,-1 1-1 0 0,1-1 0 0 0,0 1 1 0 0,0-1-1 0 0,0 0 0 0 0,0 1 1 0 0,0-1-1 0 0,0 1 1 0 0,0-1-1 0 0,0 0 0 0 0,0 1 1 0 0,0-1-1 0 0,0 1 1 0 0,0-1-1 0 0,1 1 0 0 0,-1-1 1 0 0,0 1-1 0 0,0-1 0 0 0,0 1 1 0 0,1-1-1 0 0,-1 1 1 0 0,0-1-1 0 0,2 0 0 0 0,-1 0-138 0 0,0 0-1 0 0,0 0 0 0 0,1 1 0 0 0,-1-1 0 0 0,0 0 1 0 0,1 1-1 0 0,-1-1 0 0 0,1 1 0 0 0,-1 0 0 0 0,0-1 1 0 0,3 1-1 0 0,6-1 122 0 0,-1 1 1 0 0,17 2-1 0 0,-25-2-93 0 0,155 8 2152 0 0,-53-9-4062 0 0,-15 0-4728 0 0,-69 1 3912 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47.12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122 138 512 0 0,'-26'-2'4718'0'0,"18"1"-2167"0"0,0 0 0 0 0,-14 1 0 0 0,19 0-2180 0 0,0 0 1 0 0,1 0 0 0 0,-1 0 0 0 0,0 0-1 0 0,0-1 1 0 0,1 0 0 0 0,-1 1 0 0 0,0-1-1 0 0,1 0 1 0 0,-1 0 0 0 0,1 0-1 0 0,-1-1 1 0 0,1 1 0 0 0,-1-1 0 0 0,-3-3-1 0 0,5 5-285 0 0,0-1 0 0 0,0 0 0 0 0,0 0 0 0 0,0 0 0 0 0,1 0 0 0 0,-1 0-1 0 0,0 0 1 0 0,0 0 0 0 0,1 0 0 0 0,-1 0 0 0 0,1 0 0 0 0,-1 0 0 0 0,1 0-1 0 0,-1-1 1 0 0,1 1 0 0 0,0 0 0 0 0,0 0 0 0 0,0 0 0 0 0,-1-1 0 0 0,1 1 0 0 0,0 0-1 0 0,0 0 1 0 0,1-1 0 0 0,-1 1 0 0 0,0 0 0 0 0,0 0 0 0 0,1 0 0 0 0,-1-1-1 0 0,0 1 1 0 0,1 0 0 0 0,-1 0 0 0 0,1 0 0 0 0,0 0 0 0 0,-1 0 0 0 0,1 0-1 0 0,1-1 1 0 0,1-2-22 0 0,1 0 0 0 0,0 0 0 0 0,1 1 0 0 0,-1 0 0 0 0,0 0 0 0 0,1 0 0 0 0,0 0 0 0 0,0 1 0 0 0,0-1 0 0 0,9-2 0 0 0,8-1-13 0 0,29-5-1 0 0,-36 8-10 0 0,27-4-29 0 0,-1 1 1 0 0,47-1 0 0 0,-69 7-10 0 0,-1 1-1 0 0,0 0 1 0 0,0 1-1 0 0,0 1 1 0 0,0 0-1 0 0,-1 2 1 0 0,29 10 0 0 0,-40-12 0 0 0,0 0 0 0 0,0 0 0 0 0,0 0 0 0 0,0 1 0 0 0,-1 0 0 0 0,1 0 0 0 0,-1 0 0 0 0,0 1 0 0 0,0-1 0 0 0,-1 1 0 0 0,1 1 0 0 0,-1-1 0 0 0,0 1 0 0 0,-1-1 0 0 0,1 1 0 0 0,-1 0 0 0 0,0 0 0 0 0,-1 1 0 0 0,1-1 0 0 0,-1 0 0 0 0,-1 1 0 0 0,1 0 0 0 0,-1-1 0 0 0,0 1 0 0 0,-1 0 0 0 0,1-1 0 0 0,-1 1 0 0 0,-1 0 0 0 0,1 0 0 0 0,-1-1 0 0 0,0 1 0 0 0,-1 0 0 0 0,-3 8 0 0 0,-1 3 16 0 0,-2 0 1 0 0,0-1 0 0 0,-1 0 0 0 0,-1-1 0 0 0,0 0-1 0 0,-1 0 1 0 0,-25 26 0 0 0,-4-2 12 0 0,-60 45 0 0 0,20-18 70 0 0,72-60-98 0 0,1 0 0 0 0,-1 1-1 0 0,2-1 1 0 0,-1 1 0 0 0,1 1 0 0 0,0-1 0 0 0,-6 14 0 0 0,11-20-4 0 0,0 1 0 0 0,0-1 1 0 0,0 1-1 0 0,0-1 1 0 0,0 1-1 0 0,1-1 0 0 0,-1 1 1 0 0,1-1-1 0 0,0 1 1 0 0,0-1-1 0 0,0 1 0 0 0,0 0 1 0 0,0-1-1 0 0,0 1 1 0 0,1-1-1 0 0,-1 1 0 0 0,1-1 1 0 0,0 1-1 0 0,0-1 0 0 0,0 1 1 0 0,0-1-1 0 0,0 0 1 0 0,0 0-1 0 0,1 1 0 0 0,-1-1 1 0 0,1 0-1 0 0,-1 0 1 0 0,1 0-1 0 0,0-1 0 0 0,0 1 1 0 0,0 0-1 0 0,0-1 1 0 0,0 1-1 0 0,3 1 0 0 0,7 3-29 0 0,-1 0 0 0 0,1 0-1 0 0,0-2 1 0 0,1 1 0 0 0,-1-2-1 0 0,24 5 1 0 0,78 3-378 0 0,-67-10-1277 0 0,-1-2 0 0 0,50-8-1 0 0,-68 5-397 0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7:47.8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106 48 512 0 0,'0'-1'318'0'0,"-1"0"0"0"0,1 1 0 0 0,0-1 0 0 0,-1 0 1 0 0,1 1-1 0 0,0-1 0 0 0,-1 1 0 0 0,1-1 0 0 0,-1 1 0 0 0,1-1 0 0 0,-1 0 0 0 0,1 1 0 0 0,-1-1 0 0 0,0 1 0 0 0,1 0 0 0 0,-1-1 0 0 0,1 1 1 0 0,-1 0-1 0 0,0-1 0 0 0,1 1 0 0 0,-1 0 0 0 0,0 0 0 0 0,0-1 0 0 0,1 1 0 0 0,-1 0 0 0 0,0 0 0 0 0,0 0 0 0 0,1 0 0 0 0,-2 0 1 0 0,-8 8 4757 0 0,3 2-4784 0 0,2-2 637 0 0,-1 0-1 0 0,1 0 0 0 0,-5 13 0 0 0,9-19-833 0 0,0 1 0 0 0,0 0 1 0 0,0 0-1 0 0,1 0 0 0 0,-1-1 0 0 0,0 1 0 0 0,1 0 0 0 0,0 0 0 0 0,0 0 0 0 0,0 0 0 0 0,0 0 0 0 0,0 0 0 0 0,1 0 1 0 0,-1 0-1 0 0,2 3 0 0 0,-2-5-87 0 0,0-1 1 0 0,0 0 0 0 0,1 1-1 0 0,-1-1 1 0 0,0 1-1 0 0,0-1 1 0 0,0 0 0 0 0,1 1-1 0 0,-1-1 1 0 0,0 0 0 0 0,1 0-1 0 0,-1 1 1 0 0,0-1-1 0 0,1 0 1 0 0,-1 0 0 0 0,0 1-1 0 0,1-1 1 0 0,-1 0-1 0 0,0 0 1 0 0,1 0 0 0 0,-1 1-1 0 0,1-1 1 0 0,-1 0 0 0 0,1 0-1 0 0,-1 0 1 0 0,0 0-1 0 0,1 0 1 0 0,0 0 0 0 0,14-5 29 0 0,10-15-126 0 0,-20 15 108 0 0,0 0 0 0 0,-1-1 0 0 0,0 1 0 0 0,0-1 1 0 0,0 0-1 0 0,-1 0 0 0 0,0 0 0 0 0,0-1 0 0 0,0 1 0 0 0,-1-1 0 0 0,0 1 1 0 0,0-1-1 0 0,-1 0 0 0 0,0 0 0 0 0,0 0 0 0 0,-1 0 0 0 0,0-8 1 0 0,1 14-6 0 0,-1 1 0 0 0,0 0 0 0 0,0-1 0 0 0,0 1 0 0 0,0 0 0 0 0,0 0 0 0 0,0-1 0 0 0,0 1 0 0 0,0 0 0 0 0,0-1 0 0 0,0 1 1 0 0,0 0-1 0 0,-1 0 0 0 0,1-1 0 0 0,0 1 0 0 0,0 0 0 0 0,0 0 0 0 0,0-1 0 0 0,0 1 0 0 0,0 0 0 0 0,-1 0 0 0 0,1-1 1 0 0,0 1-1 0 0,0 0 0 0 0,0 0 0 0 0,-1 0 0 0 0,1-1 0 0 0,0 1 0 0 0,0 0 0 0 0,-1 0 0 0 0,1 0 0 0 0,0 0 0 0 0,0 0 0 0 0,-1 0 1 0 0,1-1-1 0 0,-1 1 0 0 0,-10 5 497 0 0,-9 12 35 0 0,-9 13-295 0 0,19-21-430 0 0,0 0-1 0 0,1 1 0 0 0,1 0 0 0 0,-1 1 1 0 0,-12 21-1 0 0,20-29-370 0 0,0 0 1 0 0,0 0-1 0 0,0-1 0 0 0,0 1 1 0 0,1 0-1 0 0,-1 3 0 0 0,1 3-2097 0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4:17.9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91 512 0 0,'2'-6'13974'0'0,"5"0"-7504"0"0,13-4-6008 0 0,-2 1 445 0 0,6-8 68 0 0,30-15 0 0 0,-50 30-883 0 0,-1 1-1 0 0,1-1 1 0 0,0 0 0 0 0,6-1 0 0 0,-9 3-74 0 0,-1 0-1 0 0,1 0 1 0 0,-1 0-1 0 0,1 0 1 0 0,-1 0-1 0 0,0 0 0 0 0,1 0 1 0 0,-1 0-1 0 0,1 0 1 0 0,-1 0-1 0 0,1 0 0 0 0,-1 0 1 0 0,0 0-1 0 0,1 0 1 0 0,-1 0-1 0 0,1 0 1 0 0,-1 1-1 0 0,0-1 0 0 0,1 0 1 0 0,-1 0-1 0 0,1 1 1 0 0,-1 0-8 0 0,1-1 0 0 0,-1 1 0 0 0,0 0 0 0 0,0-1 0 0 0,0 1 0 0 0,1-1 0 0 0,-1 1 0 0 0,0 0 0 0 0,0-1 0 0 0,0 1-1 0 0,0 0 1 0 0,0-1 0 0 0,0 1 0 0 0,0 0 0 0 0,0-1 0 0 0,-1 1 0 0 0,1 0 0 0 0,0-1 0 0 0,-1 2 0 0 0,-20 56 341 0 0,13-40-313 0 0,2-1 0 0 0,0 1 0 0 0,-4 23 0 0 0,9-36-31 0 0,0 0 1 0 0,1 0-1 0 0,0-1 0 0 0,0 1 0 0 0,1 0 1 0 0,-1 0-1 0 0,1 0 0 0 0,2 9 0 0 0,-2-13-20 0 0,-1 1 0 0 0,1-1 0 0 0,0 1 0 0 0,-1-1 1 0 0,1 1-1 0 0,0-1 0 0 0,0 1 0 0 0,0-1 0 0 0,0 1 0 0 0,0-1 0 0 0,1 0 0 0 0,-1 0 0 0 0,0 0 0 0 0,0 0 0 0 0,1 0 0 0 0,-1 0 0 0 0,1 0 0 0 0,-1 0 0 0 0,1 0 0 0 0,-1 0 0 0 0,1-1 0 0 0,0 1 0 0 0,-1-1 0 0 0,1 1 0 0 0,0-1 0 0 0,-1 0 0 0 0,1 0 0 0 0,2 1 0 0 0,-1-2-209 0 0,1 1-1 0 0,-1 0 0 0 0,0-1 0 0 0,1 1 0 0 0,-1-1 0 0 0,0 0 0 0 0,1 0 0 0 0,-1-1 1 0 0,0 1-1 0 0,0-1 0 0 0,0 1 0 0 0,0-1 0 0 0,3-2 0 0 0,-1 0-1225 0 0,0-1 1 0 0,0 1-1 0 0,5-7 0 0 0,-2-1-1867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05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315 257 512 0 0,'8'-7'202'0'0,"0"-1"0"0"0,-1 0 0 0 0,7-9 1 0 0,-12 15-56 0 0,0-1 1 0 0,0 1 0 0 0,-1-1 0 0 0,1 0 0 0 0,0 0 0 0 0,-1 0 0 0 0,0 0 0 0 0,0 0 0 0 0,0 0 0 0 0,0 0 0 0 0,0 0 0 0 0,-1 0 0 0 0,0-1-1 0 0,1-4 1 0 0,-2 6 158 0 0,0 0-1 0 0,1 0 0 0 0,-1-1 1 0 0,0 1-1 0 0,0 0 0 0 0,0 0 0 0 0,-1 0 1 0 0,1 1-1 0 0,-3-4 0 0 0,-8-14 3057 0 0,9 10-2050 0 0,0-1 0 0 0,-2 1 0 0 0,1 0 0 0 0,-8-10 0 0 0,8 12-1065 0 0,-1 1 1 0 0,0 0 0 0 0,0 1 0 0 0,-1-1 0 0 0,1 1 0 0 0,-1 0 0 0 0,0 0 0 0 0,-1 1 0 0 0,-13-7 0 0 0,16 9-152 0 0,-1 0-1 0 0,0 1 1 0 0,1 0-1 0 0,-1 0 0 0 0,0 0 1 0 0,0 0-1 0 0,0 1 0 0 0,0 0 1 0 0,0 0-1 0 0,0 0 0 0 0,1 1 1 0 0,-1 0-1 0 0,0 0 1 0 0,0 0-1 0 0,0 0 0 0 0,-8 4 1 0 0,0 1 172 0 0,1 0 0 0 0,0 0 0 0 0,0 1 0 0 0,-19 15 0 0 0,23-16-155 0 0,1 0 0 0 0,1 1 0 0 0,-1-1 0 0 0,1 1 0 0 0,0 0 0 0 0,0 1-1 0 0,1-1 1 0 0,0 1 0 0 0,1 0 0 0 0,-6 13 0 0 0,8-15-95 0 0,0-1 1 0 0,1 1-1 0 0,0 0 1 0 0,0 0-1 0 0,0 0 1 0 0,1 0 0 0 0,-1 0-1 0 0,1 1 1 0 0,1-1-1 0 0,-1 0 1 0 0,1 0-1 0 0,0 0 1 0 0,1 0-1 0 0,-1-1 1 0 0,1 1-1 0 0,5 10 1 0 0,0-2-26 0 0,0-1-1 0 0,0 0 1 0 0,2 0 0 0 0,-1-1 0 0 0,1 0 0 0 0,1-1 0 0 0,0 0-1 0 0,1-1 1 0 0,0 0 0 0 0,1 0 0 0 0,0-1 0 0 0,0-1 0 0 0,1 0-1 0 0,0 0 1 0 0,21 8 0 0 0,32 10 27 0 0,-19-8-43 0 0,52 28 0 0 0,-86-39 31 0 0,0 1 1 0 0,0 1-1 0 0,-1 0 0 0 0,0 0 0 0 0,-1 1 0 0 0,0 1 1 0 0,0 0-1 0 0,11 15 0 0 0,-18-20 5 0 0,0 0 0 0 0,-1 0 0 0 0,0 0 0 0 0,0 0 0 0 0,0 1-1 0 0,0-1 1 0 0,-1 1 0 0 0,0-1 0 0 0,-1 1 0 0 0,0 0 0 0 0,0 0 0 0 0,0 0 0 0 0,-1 0 0 0 0,0 0 0 0 0,0 0-1 0 0,0-1 1 0 0,-1 1 0 0 0,-1 0 0 0 0,1 0 0 0 0,-1 0 0 0 0,0-1 0 0 0,0 1 0 0 0,-1-1 0 0 0,0 1 0 0 0,0-1 0 0 0,0 0-1 0 0,-1 0 1 0 0,0-1 0 0 0,0 1 0 0 0,-9 9 0 0 0,3-6-2 0 0,1-1-1 0 0,-1 0 1 0 0,-1 0-1 0 0,1-1 1 0 0,-1 0 0 0 0,0-1-1 0 0,-1 0 1 0 0,0-1-1 0 0,0-1 1 0 0,-13 4 0 0 0,0-1 26 0 0,0-2 1 0 0,0 0-1 0 0,-1-2 1 0 0,-26 1-1 0 0,43-4-39 0 0,-1-1-1 0 0,1 1 0 0 0,0-1 1 0 0,0-1-1 0 0,0 0 1 0 0,0 0-1 0 0,0-1 1 0 0,1 0-1 0 0,-13-6 0 0 0,18 8-24 0 0,0 0 0 0 0,1-1 0 0 0,-1 0-1 0 0,1 1 1 0 0,-1-1 0 0 0,1 0 0 0 0,0 0-1 0 0,0-1 1 0 0,0 1 0 0 0,0 0 0 0 0,0-1-1 0 0,0 1 1 0 0,0-1 0 0 0,1 0 0 0 0,0 1-1 0 0,-1-1 1 0 0,1 0 0 0 0,0 0 0 0 0,0 0 0 0 0,1 0-1 0 0,-1 0 1 0 0,0 0 0 0 0,1 0 0 0 0,0 0-1 0 0,0 0 1 0 0,0 0 0 0 0,0 0 0 0 0,0 0-1 0 0,1 0 1 0 0,-1 0 0 0 0,2-4 0 0 0,1-1-216 0 0,0 0 1 0 0,0 1-1 0 0,1 0 1 0 0,0 0 0 0 0,0 0-1 0 0,1 0 1 0 0,0 1-1 0 0,0-1 1 0 0,0 1 0 0 0,1 0-1 0 0,0 1 1 0 0,10-8 0 0 0,5-2-2913 0 0,0 0 0 0 0,38-17 1 0 0,-21 13-1722 0 0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4:18.1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34 48 2385 0 0,'-7'-13'4048'0'0,"1"2"1386"0"0,-3 1-1602 0 0,3 3-991 0 0,3 4-1433 0 0,1 0 1345 0 0,5 3-2489 0 0,4 0-112 0 0,-1 2-184 0 0,7 1-248 0 0,2 2-432 0 0,1 1 216 0 0,5 2-3649 0 0,-3 0 2688 0 0,-3 1-567 0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4:18.6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277 61 512 0 0,'-15'-27'11511'0'0,"6"11"-4742"0"0,4 6-5049 0 0,4 9-1612 0 0,0 0-1 0 0,1 1 0 0 0,-1-1 0 0 0,0 1 0 0 0,0-1 0 0 0,1 0 0 0 0,-1 1 1 0 0,0 0-1 0 0,0-1 0 0 0,0 1 0 0 0,1-1 0 0 0,-1 1 0 0 0,0 0 1 0 0,0 0-1 0 0,0-1 0 0 0,0 1 0 0 0,0 0 0 0 0,0 0 0 0 0,0 0 0 0 0,0 0 1 0 0,0 0-1 0 0,1 0 0 0 0,-1 0 0 0 0,0 1 0 0 0,0-1 0 0 0,0 0 1 0 0,0 0-1 0 0,0 1 0 0 0,-1 0 0 0 0,-3 0 105 0 0,1 1 1 0 0,0 0-1 0 0,-1 0 1 0 0,-6 4-1 0 0,-6 7 44 0 0,1 0-1 0 0,1 1 1 0 0,0 1 0 0 0,0 0-1 0 0,2 1 1 0 0,0 0-1 0 0,-21 35 1 0 0,26-36-159 0 0,0 1 0 0 0,1 0 0 0 0,1 0 0 0 0,0 1 0 0 0,1 0 0 0 0,1 0-1 0 0,0 0 1 0 0,2 0 0 0 0,-2 33 0 0 0,4-40-80 0 0,1 0-1 0 0,0-1 1 0 0,0 1 0 0 0,0 0-1 0 0,2 0 1 0 0,-1-1-1 0 0,1 1 1 0 0,0-1 0 0 0,10 18-1 0 0,-9-21-37 0 0,0 0-1 0 0,0 0 1 0 0,1 0-1 0 0,-1-1 1 0 0,1 1-1 0 0,1-1 1 0 0,-1-1 0 0 0,1 1-1 0 0,0-1 1 0 0,0 0-1 0 0,0 0 1 0 0,0-1-1 0 0,1 1 1 0 0,10 2-1 0 0,-4-2-295 0 0,0 0 0 0 0,1-1-1 0 0,0-1 1 0 0,0 0 0 0 0,25 0-1 0 0,17-6-3145 0 0,-3-5-4094 0 0,-28 3 2828 0 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4:19.29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2 137 888 0 0,'0'-15'7227'0'0,"1"5"4692"0"0,-4 30-9503 0 0,8 4-1750 0 0,1-1 0 0 0,13 35-1 0 0,-10-33-297 0 0,9 43 0 0 0,-10-29 6 0 0,15 46 1 0 0,-20-81-234 0 0,-1-8-23 0 0,-1-9-19 0 0,-2-6-84 0 0,0 1 0 0 0,-6-19 0 0 0,4 19-4 0 0,0-1 1 0 0,0-20 0 0 0,4 12-8 0 0,0 0 0 0 0,8-40-1 0 0,-7 55-11 0 0,1 1 0 0 0,0 0 0 0 0,1 0-1 0 0,0 0 1 0 0,1 0 0 0 0,0 1 0 0 0,0 0-1 0 0,10-14 1 0 0,-10 19 2 0 0,0-1 1 0 0,0 1-1 0 0,0 1 1 0 0,0-1-1 0 0,1 1 1 0 0,0 0-1 0 0,0 0 1 0 0,12-6-1 0 0,-14 8 2 0 0,1 0 1 0 0,0 0-1 0 0,0 1 1 0 0,0-1-1 0 0,0 1 1 0 0,0 1-1 0 0,0-1 1 0 0,0 0-1 0 0,0 1 1 0 0,1 0-1 0 0,-1 1 0 0 0,9 0 1 0 0,-11 1 5 0 0,1-1-1 0 0,-1 0 1 0 0,0 1-1 0 0,0 0 1 0 0,0 0 0 0 0,0 0-1 0 0,0 0 1 0 0,0 0-1 0 0,0 0 1 0 0,-1 1 0 0 0,4 3-1 0 0,-1 0 5 0 0,0 1 0 0 0,0-1 0 0 0,7 14 0 0 0,-6-5-6 0 0,0-1 0 0 0,-1 1 0 0 0,0 0 0 0 0,-2 0 1 0 0,4 28-1 0 0,0 80 76 0 0,-5-54-84 0 0,-1-51 10 0 0,-2-13-16 0 0,1-1 0 0 0,0 1 1 0 0,1 0-1 0 0,-1 0 1 0 0,1 0-1 0 0,0 0 0 0 0,0-1 1 0 0,0 1-1 0 0,1 0 1 0 0,3 7-1 0 0,-5-12-2 0 0,0 1-1 0 0,1-1 1 0 0,-1 1 0 0 0,0-1-1 0 0,1 1 1 0 0,-1-1 0 0 0,0 0-1 0 0,1 1 1 0 0,-1-1 0 0 0,0 0-1 0 0,1 1 1 0 0,-1-1 0 0 0,1 0 0 0 0,-1 1-1 0 0,0-1 1 0 0,1 0 0 0 0,-1 0-1 0 0,1 0 1 0 0,-1 1 0 0 0,1-1-1 0 0,-1 0 1 0 0,1 0 0 0 0,-1 0-1 0 0,1 0 1 0 0,-1 0 0 0 0,1 0-1 0 0,-1 0 1 0 0,1 0 0 0 0,0 0-1 0 0,0-1-127 0 0,0 1 0 0 0,0-1 0 0 0,0 1-1 0 0,0-1 1 0 0,-1 1 0 0 0,1-1-1 0 0,0 0 1 0 0,0 0 0 0 0,0 1-1 0 0,-1-1 1 0 0,1 0 0 0 0,1-2 0 0 0,1-1-1058 0 0,-1-1 0 0 0,1 0 0 0 0,-1 1 0 0 0,2-8 0 0 0,-1-1-1597 0 0,-1 0 1105 0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4:19.5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27 2633 0 0,'1'-1'1039'0'0,"0"-1"1"0"0,0 1 0 0 0,0 0 0 0 0,0-1-1 0 0,0 1 1 0 0,0 0 0 0 0,0 0 0 0 0,0 0 0 0 0,0 0-1 0 0,0 0 1 0 0,0 0 0 0 0,3-1 0 0 0,-2 1-275 0 0,0 0 0 0 0,1 0 0 0 0,-1 1 0 0 0,1-1 1 0 0,-1 1-1 0 0,0-1 0 0 0,4 1 0 0 0,4 0-359 0 0,0 0-1 0 0,-1 1 1 0 0,14 3-1 0 0,-2-1 703 0 0,7 0-1266 0 0,1 0-1 0 0,-1-2 0 0 0,1-2 1 0 0,44-5-1 0 0,1-5-8456 0 0,-55 9 6617 0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4:19.83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26 3337 0 0,'0'-1'584'0'0,"0"0"1"0"0,1 0-1 0 0,-1 0 0 0 0,0 0 1 0 0,1-1-1 0 0,-1 1 1 0 0,1 0-1 0 0,-1 0 1 0 0,1 0-1 0 0,-1 0 1 0 0,1 0-1 0 0,0 0 1 0 0,0 0-1 0 0,-1 0 0 0 0,1 1 1 0 0,0-1-1 0 0,0 0 1 0 0,0 0-1 0 0,0 1 1 0 0,0-1-1 0 0,2-1 1 0 0,-1 1-137 0 0,1 1 1 0 0,-1-1 0 0 0,1 1 0 0 0,-1-1 0 0 0,1 1 0 0 0,0 0-1 0 0,-1-1 1 0 0,1 1 0 0 0,4 1 0 0 0,3 1-102 0 0,-1 0 0 0 0,1 0 0 0 0,-1 1 0 0 0,15 6 0 0 0,-1 1-85 0 0,1 1-1 0 0,-1 2 1 0 0,-1 0 0 0 0,32 25 0 0 0,-44-30-220 0 0,-1 1 1 0 0,0 0 0 0 0,0 1-1 0 0,-1 0 1 0 0,0 0 0 0 0,0 1-1 0 0,-2 0 1 0 0,1 0 0 0 0,-1 1-1 0 0,-1-1 1 0 0,5 15 0 0 0,-4-5-38 0 0,-1 1 1 0 0,0 0 0 0 0,-2 1 0 0 0,1 30 0 0 0,-4-15-38 0 0,-8 68 0 0 0,1-71-20 0 0,-1 0 1 0 0,-2 0-1 0 0,-1-1 1 0 0,-2 0-1 0 0,-33 61 0 0 0,29-63-727 0 0,-33 43-1 0 0,18-32-7107 0 0,25-33 5065 0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4:25.7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 70 512 0 0,'-1'-4'14252'0'0,"-9"8"-11027"0"0,6-4-2408 0 0,1 0 1 0 0,0 0-1 0 0,0-1 0 0 0,-1 1 1 0 0,-5-3-1 0 0,9 3-749 0 0,-1 0-1 0 0,1 0 1 0 0,0 0-1 0 0,-1-1 1 0 0,1 1 0 0 0,0 0-1 0 0,-1 0 1 0 0,1 0-1 0 0,0 0 1 0 0,0-1 0 0 0,-1 1-1 0 0,1 0 1 0 0,0 0-1 0 0,0-1 1 0 0,-1 1 0 0 0,1 0-1 0 0,0-1 1 0 0,0 1-1 0 0,0 0 1 0 0,0-1 0 0 0,-1 1-1 0 0,1 0 1 0 0,0-1-1 0 0,0 1 1 0 0,0-1 0 0 0,0 0-27 0 0,0 1 1 0 0,1-1 0 0 0,-1 0-1 0 0,0 0 1 0 0,1 1-1 0 0,-1-1 1 0 0,1 0 0 0 0,-1 0-1 0 0,1 1 1 0 0,-1-1 0 0 0,1 1-1 0 0,-1-1 1 0 0,1 0 0 0 0,-1 1-1 0 0,1-1 1 0 0,1 0 0 0 0,6-5 60 0 0,0 1 1 0 0,0 0-1 0 0,0 0 1 0 0,1 0-1 0 0,0 1 0 0 0,0 1 1 0 0,10-4-1 0 0,-12 5-89 0 0,0 1 0 0 0,0-1-1 0 0,0 1 1 0 0,1 1 0 0 0,-1-1-1 0 0,0 1 1 0 0,0 0 0 0 0,0 1-1 0 0,0 0 1 0 0,9 2 0 0 0,-14-2-12 0 0,0-1 0 0 0,-1 1 0 0 0,1 0 0 0 0,-1-1 1 0 0,1 1-1 0 0,-1 0 0 0 0,1 0 0 0 0,-1 0 0 0 0,1 0 0 0 0,-1 0 1 0 0,0 1-1 0 0,0-1 0 0 0,0 0 0 0 0,1 1 0 0 0,-1-1 1 0 0,0 1-1 0 0,-1-1 0 0 0,1 1 0 0 0,0-1 0 0 0,0 1 0 0 0,-1-1 1 0 0,1 1-1 0 0,-1 0 0 0 0,1-1 0 0 0,-1 1 0 0 0,0 0 1 0 0,0 0-1 0 0,1-1 0 0 0,-1 1 0 0 0,-1 0 0 0 0,1 0 0 0 0,0 2 1 0 0,-2 6 23 0 0,1 0 1 0 0,-2 1 0 0 0,1-1 0 0 0,-6 11-1 0 0,6-13-26 0 0,0-2 15 0 0,0 0-1 0 0,1 0 0 0 0,-1 0 1 0 0,2 0-1 0 0,-1 0 0 0 0,1 0 1 0 0,0 0-1 0 0,0 0 0 0 0,0 1 1 0 0,1-1-1 0 0,0 0 0 0 0,0 0 1 0 0,4 10-1 0 0,-3-12-21 0 0,-1-1-1 0 0,1 1 0 0 0,0-1 1 0 0,0 1-1 0 0,0-1 0 0 0,1 0 1 0 0,-1 0-1 0 0,1 0 1 0 0,0 0-1 0 0,0 0 0 0 0,0-1 1 0 0,0 1-1 0 0,0-1 1 0 0,1 0-1 0 0,-1 0 0 0 0,1 0 1 0 0,-1 0-1 0 0,1-1 1 0 0,0 1-1 0 0,-1-1 0 0 0,9 2 1 0 0,8 0-483 0 0,25 1 1 0 0,-2-5-4027 0 0,-33-2-1300 0 0,-6 0 1900 0 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34:26.02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66 600 0 0,'-2'-2'873'0'0,"1"1"0"0"0,-1-1 0 0 0,0 0 0 0 0,1 0 0 0 0,0 0 0 0 0,-1 0 0 0 0,1 0 0 0 0,0 0 0 0 0,0 0 0 0 0,0 0 0 0 0,1-1 0 0 0,-1 1 0 0 0,0-3 0 0 0,0 3-495 0 0,1 1 1 0 0,0 0 0 0 0,-1-1-1 0 0,1 1 1 0 0,0 0 0 0 0,0-1-1 0 0,0 1 1 0 0,0-1-1 0 0,0 1 1 0 0,0 0 0 0 0,0-1-1 0 0,1 1 1 0 0,-1 0 0 0 0,0-1-1 0 0,1 1 1 0 0,-1 0-1 0 0,1 0 1 0 0,-1-1 0 0 0,1 1-1 0 0,0 0 1 0 0,0 0 0 0 0,-1 0-1 0 0,1 0 1 0 0,1-2-1 0 0,-1 3-309 0 0,-1 0 0 0 0,0 0 0 0 0,1 0-1 0 0,-1 0 1 0 0,0 0 0 0 0,1 0-1 0 0,-1 0 1 0 0,0 0 0 0 0,1 0 0 0 0,-1 0-1 0 0,0 0 1 0 0,1 0 0 0 0,-1 0-1 0 0,0 0 1 0 0,1 0 0 0 0,-1 0-1 0 0,0 0 1 0 0,1 1 0 0 0,-1-1 0 0 0,0 0-1 0 0,1 0 1 0 0,-1 0 0 0 0,0 0-1 0 0,0 1 1 0 0,1-1 0 0 0,-1 0 0 0 0,0 0-1 0 0,0 1 1 0 0,1-1 0 0 0,-1 0-1 0 0,0 0 1 0 0,0 1 0 0 0,0-1 0 0 0,0 0-1 0 0,1 1 1 0 0,7 15 668 0 0,-5-11-536 0 0,1 3-217 0 0,-2-4-68 0 0,0-1 1 0 0,0 1 0 0 0,0 0 0 0 0,5 5 0 0 0,11 3-3570 0 0,-7-7 915 0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1 512 0 0,'4'4'512'0'0,"-4"0"3129"0"0,-1-1-1665 0 0,2 3-3312 0 0,4-3 3065 0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 9 512 0 0,'0'-1'512'0'0,"-1"-1"-216"0"0,1 1-584 0 0,0-1-488 0 0,0 1 528 0 0,0 0 248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06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17 124 1616 0 0,'-5'-30'3459'0'0,"1"9"21"0"0,1 0-1 0 0,-1-23 1 0 0,4 44-3391 0 0,0-1 0 0 0,0 1-1 0 0,0 0 1 0 0,0 0 0 0 0,0 0 0 0 0,0-1-1 0 0,0 1 1 0 0,0 0 0 0 0,0 0 0 0 0,0-1-1 0 0,0 1 1 0 0,0 0 0 0 0,0 0 0 0 0,0-1-1 0 0,0 1 1 0 0,0 0 0 0 0,0 0 0 0 0,0 0-1 0 0,0-1 1 0 0,0 1 0 0 0,0 0 0 0 0,0 0-1 0 0,0 0 1 0 0,1-1 0 0 0,-1 1 0 0 0,0 0 0 0 0,0 0-1 0 0,0 0 1 0 0,0-1 0 0 0,0 1 0 0 0,1 0-1 0 0,-1 0 1 0 0,0 0 0 0 0,0 0 0 0 0,5 7 1276 0 0,4 15-524 0 0,37 125 297 0 0,15 42-518 0 0,-57-178-579 0 0,40 118 268 0 0,-41-117-262 0 0,0 0 0 0 0,-1 1 0 0 0,0 0 0 0 0,-1-1-1 0 0,-1 1 1 0 0,0-1 0 0 0,0 1 0 0 0,-4 19 0 0 0,2-26 28 0 0,1-1-1 0 0,0 0 1 0 0,-1 0-1 0 0,0 0 1 0 0,0 0-1 0 0,0 0 1 0 0,-1 0-1 0 0,-5 7 1 0 0,33-17 144 0 0,99-29-323 0 0,54-13-986 0 0,-89 34-1177 0 0,-30 8-3937 0 0,-50 5 4630 0 0,9-1-1992 0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4.9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68 196 1848 0 0,'0'-4'1047'0'0,"0"1"0"0"0,-1-1 0 0 0,0 1 0 0 0,0-1 0 0 0,0 1 0 0 0,-2-5 0 0 0,2 4-620 0 0,0 1 0 0 0,-1-1 0 0 0,1 0 0 0 0,1 1 1 0 0,-1-1-1 0 0,0-5 0 0 0,1 7-174 0 0,0 1 0 0 0,0 0 0 0 0,0 0 0 0 0,0-1 1 0 0,0 1-1 0 0,0 0 0 0 0,-1 0 0 0 0,1-1 1 0 0,0 1-1 0 0,-1 0 0 0 0,1 0 0 0 0,-1 0 0 0 0,0-1 1 0 0,1 1-1 0 0,-2-2 0 0 0,1 3-197 0 0,0 0 0 0 0,1-1 0 0 0,-1 1-1 0 0,1 0 1 0 0,-1 0 0 0 0,0 0 0 0 0,1-1 0 0 0,-1 1 0 0 0,1 0 0 0 0,-1 0-1 0 0,0 0 1 0 0,1 0 0 0 0,-1 0 0 0 0,0 0 0 0 0,1 0 0 0 0,-1 0 0 0 0,0 1-1 0 0,1-1 1 0 0,-1 0 0 0 0,1 0 0 0 0,-1 0 0 0 0,0 1 0 0 0,1-1 0 0 0,-1 0-1 0 0,1 1 1 0 0,-1-1 0 0 0,1 0 0 0 0,-1 1 0 0 0,1-1 0 0 0,-1 1 0 0 0,1-1 0 0 0,-1 1-1 0 0,0 0 1 0 0,-1 1 20 0 0,-1 1 1 0 0,1 0-1 0 0,0 0 0 0 0,0 0 0 0 0,0 0 0 0 0,0 0 1 0 0,1 0-1 0 0,-1 1 0 0 0,1-1 0 0 0,0 0 0 0 0,0 1 1 0 0,0-1-1 0 0,0 7 0 0 0,-1 5-9 0 0,1 29 1 0 0,1-33-38 0 0,0 9 76 0 0,5 35-1 0 0,-3-46-88 0 0,0 0 1 0 0,0 0 0 0 0,0 0-1 0 0,1-1 1 0 0,1 1-1 0 0,5 10 1 0 0,-9-19-13 0 0,0 0 0 0 0,0 0 0 0 0,0 1-1 0 0,0-1 1 0 0,0 0 0 0 0,1 0 0 0 0,-1 0 0 0 0,0 0 0 0 0,0 0 0 0 0,0 0 0 0 0,0 0 0 0 0,0 1 0 0 0,0-1-1 0 0,0 0 1 0 0,0 0 0 0 0,0 0 0 0 0,0 0 0 0 0,0 0 0 0 0,0 0 0 0 0,0 0 0 0 0,0 0 0 0 0,1 0-1 0 0,-1 0 1 0 0,0 0 0 0 0,0 1 0 0 0,0-1 0 0 0,0 0 0 0 0,0 0 0 0 0,0 0 0 0 0,0 0 0 0 0,1 0 0 0 0,-1 0-1 0 0,0 0 1 0 0,0 0 0 0 0,0 0 0 0 0,0 0 0 0 0,0 0 0 0 0,0 0 0 0 0,0 0 0 0 0,1 0 0 0 0,-1 0 0 0 0,0 0-1 0 0,0 0 1 0 0,0 0 0 0 0,0 0 0 0 0,0 0 0 0 0,0 0 0 0 0,0-1 0 0 0,1 1 0 0 0,-1 0 0 0 0,0 0-1 0 0,0 0 1 0 0,0 0 0 0 0,0 0 0 0 0,0 0 0 0 0,0 0 0 0 0,0 0 0 0 0,0 0 0 0 0,3-11 135 0 0,-1-14-46 0 0,-2 0 16 0 0,-1 11-39 0 0,1 0 1 0 0,0 0 0 0 0,2 0-1 0 0,3-18 1 0 0,-4 28-65 0 0,0 0 0 0 0,0 0 1 0 0,1 0-1 0 0,0 0 0 0 0,0 0 1 0 0,0 0-1 0 0,0 1 0 0 0,0-1 1 0 0,1 1-1 0 0,0-1 0 0 0,0 1 0 0 0,0 0 1 0 0,0 0-1 0 0,0 0 0 0 0,0 1 1 0 0,1-1-1 0 0,0 1 0 0 0,5-3 0 0 0,2 0-11 0 0,-1 2-1 0 0,1 0 0 0 0,0 0 0 0 0,0 1 1 0 0,0 0-1 0 0,0 0 0 0 0,1 2 0 0 0,-1-1 1 0 0,0 1-1 0 0,0 1 0 0 0,1 0 0 0 0,-1 1 1 0 0,13 3-1 0 0,-21-4 15 0 0,1 0 0 0 0,-1 0 0 0 0,1 0 0 0 0,-1 1 0 0 0,0-1 0 0 0,0 1 0 0 0,1 0 0 0 0,-1 0 0 0 0,0 0 0 0 0,-1 0 0 0 0,1 0 0 0 0,0 1 0 0 0,-1-1-1 0 0,1 1 1 0 0,-1 0 0 0 0,0 0 0 0 0,0 0 0 0 0,0 0 0 0 0,0 0 0 0 0,0 0 0 0 0,-1 1 0 0 0,1-1 0 0 0,-1 0 0 0 0,0 1 0 0 0,0-1 0 0 0,0 1 0 0 0,-1-1 0 0 0,1 1 0 0 0,-1 0 0 0 0,0 5 0 0 0,-1 3 29 0 0,0 1-1 0 0,-3 12 1 0 0,1-16 9 0 0,2 1 1 0 0,-1-1 0 0 0,1 0-1 0 0,1 1 1 0 0,1 17 0 0 0,-1-25-43 0 0,1 1 1 0 0,0 0 0 0 0,0-1-1 0 0,0 1 1 0 0,0 0 0 0 0,0-1-1 0 0,0 0 1 0 0,1 1 0 0 0,-1-1-1 0 0,1 0 1 0 0,0 1-1 0 0,-1-1 1 0 0,1 0 0 0 0,0 0-1 0 0,0-1 1 0 0,0 1 0 0 0,1 0-1 0 0,-1-1 1 0 0,0 1-1 0 0,1-1 1 0 0,-1 0 0 0 0,1 1-1 0 0,-1-1 1 0 0,6 1 0 0 0,-1 0-19 0 0,0-1 0 0 0,0 0 1 0 0,1 0-1 0 0,-1 0 1 0 0,0-1-1 0 0,1 0 1 0 0,-1-1-1 0 0,1 0 0 0 0,-1 0 1 0 0,0 0-1 0 0,0-1 1 0 0,0 0-1 0 0,0 0 1 0 0,0-1-1 0 0,0 0 0 0 0,7-4 1 0 0,-3 1-11 0 0,-1 0 1 0 0,1-1-1 0 0,-1 0 0 0 0,-1-1 1 0 0,0 0-1 0 0,0 0 0 0 0,0-1 1 0 0,-1 0-1 0 0,7-11 0 0 0,-10 13-10 0 0,-1 0 0 0 0,-1-1 0 0 0,1 0 0 0 0,-1 1 0 0 0,0-1-1 0 0,-1 0 1 0 0,0-1 0 0 0,0 1 0 0 0,0-9 0 0 0,0-12-86 0 0,-2-38 0 0 0,-1 29 107 0 0,2 25-1 0 0,-1-9 143 0 0,-5-38 1 0 0,3 123 53 0 0,4-36-166 0 0,1-1-1 0 0,2 1 1 0 0,1-1 0 0 0,0 0-1 0 0,13 28 1 0 0,59 122 146 0 0,-72-163-168 0 0,70 139-82 0 0,29 62 5 0 0,-75-146 101 0 0,25 86 0 0 0,-48-130 0 0 0,-1-1 1 0 0,-1 1-1 0 0,-1 0 1 0 0,-1 1-1 0 0,-1 29 0 0 0,-2-46-2 0 0,0 1 0 0 0,-1-1 0 0 0,0 0 0 0 0,-1 0-1 0 0,1 0 1 0 0,-2 0 0 0 0,1 0 0 0 0,-1 0-1 0 0,0 0 1 0 0,-1-1 0 0 0,0 1 0 0 0,0-1 0 0 0,-1 0-1 0 0,1 0 1 0 0,-1-1 0 0 0,-1 1 0 0 0,0-1 0 0 0,-11 9-1 0 0,9-8 70 0 0,-1-1 0 0 0,0 0 0 0 0,0-1 0 0 0,-1 0 0 0 0,1 0-1 0 0,-1-1 1 0 0,0 0 0 0 0,0-1 0 0 0,0 0 0 0 0,-1-1 0 0 0,1 0 0 0 0,-1-1-1 0 0,1 0 1 0 0,-1 0 0 0 0,0-1 0 0 0,1-1 0 0 0,-1 0 0 0 0,0 0 0 0 0,1-1-1 0 0,0 0 1 0 0,-1-1 0 0 0,1 0 0 0 0,0 0 0 0 0,-12-7 0 0 0,5 2 46 0 0,2-1 0 0 0,-1-1 1 0 0,1 0-1 0 0,0-1 0 0 0,1 0 1 0 0,-24-26-1 0 0,32 31-69 0 0,1-1-1 0 0,-1 0 0 0 0,1-1 1 0 0,0 1-1 0 0,1-1 1 0 0,0 0-1 0 0,0 0 1 0 0,1-1-1 0 0,0 1 0 0 0,0-1 1 0 0,1 1-1 0 0,0-1 1 0 0,0 0-1 0 0,1 0 0 0 0,0-18 1 0 0,2 14-77 0 0,1 0-1 0 0,0 1 1 0 0,0-1 0 0 0,2 0 0 0 0,-1 1 0 0 0,2 0 0 0 0,-1 0-1 0 0,10-16 1 0 0,-5 12-14 0 0,1 1-1 0 0,0 1 1 0 0,1 0-1 0 0,1 0 0 0 0,18-16 1 0 0,7-1-433 0 0,1 2 1 0 0,2 2-1 0 0,69-36 1 0 0,-65 40-1914 0 0,1 3 0 0 0,70-23 0 0 0,-73 30-461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06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334 413 1200 0 0,'4'-6'1368'0'0,"17"-26"3151"0"0,32-41-1967 0 0,-44 60-2098 0 0,-1 0-1 0 0,0 0 1 0 0,-1-1-1 0 0,0 0 1 0 0,-1 0 0 0 0,0 0-1 0 0,-1-1 1 0 0,-1 0-1 0 0,-1 0 1 0 0,0 0-1 0 0,0-1 1 0 0,-2 1-1 0 0,0-1 1 0 0,-2-24-1 0 0,1 37-332 0 0,0 0-1 0 0,-1 0 0 0 0,1 0 1 0 0,-1 0-1 0 0,1 0 1 0 0,-1 0-1 0 0,0 0 0 0 0,0 0 1 0 0,-1 0-1 0 0,1 1 1 0 0,0-1-1 0 0,-1 0 0 0 0,-3-4 1 0 0,3 6-27 0 0,0-1 1 0 0,0 1-1 0 0,0-1 0 0 0,0 1 1 0 0,0 0-1 0 0,0 0 0 0 0,0 0 1 0 0,0 0-1 0 0,-1 0 0 0 0,1 0 1 0 0,0 1-1 0 0,-1-1 0 0 0,1 1 1 0 0,0 0-1 0 0,-1-1 0 0 0,1 1 1 0 0,-1 0-1 0 0,-2 1 0 0 0,-5 0 92 0 0,-1 0 0 0 0,1 1 0 0 0,0 0 0 0 0,-1 1 0 0 0,1 1 0 0 0,0-1 0 0 0,1 1 0 0 0,-1 1 0 0 0,-12 8 0 0 0,3-1 177 0 0,1 1-1 0 0,1 0 1 0 0,-24 24-1 0 0,18-13-18 0 0,1 2 0 0 0,2 0 1 0 0,0 0-1 0 0,1 2 0 0 0,2 1 0 0 0,1 0 0 0 0,2 1 0 0 0,0 0 0 0 0,2 1 0 0 0,-14 58 0 0 0,23-74-292 0 0,0 1 0 0 0,1 0 0 0 0,1 0 0 0 0,0 0 0 0 0,1 0 0 0 0,3 18 0 0 0,-1-23-50 0 0,0 1 1 0 0,1-2-1 0 0,0 1 1 0 0,1 0-1 0 0,0-1 0 0 0,0 1 1 0 0,1-1-1 0 0,1 0 1 0 0,10 13-1 0 0,-6-9-107 0 0,1 0-1 0 0,1-1 1 0 0,1 0-1 0 0,-1-1 1 0 0,2-1 0 0 0,0 0-1 0 0,0-1 1 0 0,1 0-1 0 0,0-1 1 0 0,1-1-1 0 0,-1-1 1 0 0,2 0 0 0 0,-1-1-1 0 0,1 0 1 0 0,0-1-1 0 0,0-2 1 0 0,24 4-1 0 0,-12-5-994 0 0,0-2-1 0 0,0 0 0 0 0,55-9 0 0 0,-63 5-1071 0 0,-1-1 0 0 0,0-1 0 0 0,30-13 1 0 0,-11 1-426 0 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09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47 244 512 0 0,'0'-2'3'0'0,"1"0"0"0"0,-1 0 0 0 0,1 0 0 0 0,-1 1 1 0 0,1-1-1 0 0,0 0 0 0 0,-1 0 0 0 0,1 1 0 0 0,2-3 0 0 0,-2 2 392 0 0,0 1-1 0 0,-1-1 1 0 0,1 0 0 0 0,0 1 0 0 0,0-1-1 0 0,-1 1 1 0 0,1-1 0 0 0,-1 0 0 0 0,1-2-1 0 0,-2 4-174 0 0,1-1-1 0 0,0 0 0 0 0,0 1 0 0 0,-1-1 0 0 0,1 1 1 0 0,-1-1-1 0 0,1 1 0 0 0,0-1 0 0 0,-1 1 1 0 0,1-1-1 0 0,-1 1 0 0 0,1-1 0 0 0,-1 1 1 0 0,1 0-1 0 0,-1-1 0 0 0,1 1 0 0 0,-1 0 1 0 0,0-1-1 0 0,1 1 0 0 0,-1 0 0 0 0,1 0 1 0 0,-1 0-1 0 0,0 0 0 0 0,1-1 0 0 0,-1 1 1 0 0,0 0-1 0 0,1 0 0 0 0,-1 0 0 0 0,0 0 0 0 0,0 1 1 0 0,0-1-39 0 0,0-1 1 0 0,0 1-1 0 0,0 0 0 0 0,0 0 1 0 0,0 0-1 0 0,0 0 1 0 0,0-1-1 0 0,0 1 1 0 0,0 0-1 0 0,0-1 0 0 0,0 1 1 0 0,0-1-1 0 0,0 1 1 0 0,1-1-1 0 0,-1 0 1 0 0,0 1-1 0 0,0-1 0 0 0,0 0 1 0 0,1 7 196 0 0,0 0 0 0 0,0 0 1 0 0,0 1-1 0 0,-1-1 0 0 0,1 0 0 0 0,-2 0 1 0 0,-1 7-1 0 0,3-12-285 0 0,-1 1 0 0 0,0-1 1 0 0,0 1-1 0 0,1-1 0 0 0,-1 1 0 0 0,0-1 1 0 0,0 1-1 0 0,-1-1 0 0 0,1 0 1 0 0,0 0-1 0 0,0 0 0 0 0,-1 1 0 0 0,1-1 1 0 0,0 0-1 0 0,-3 1 0 0 0,4-2-61 0 0,-2-34 862 0 0,6 21-854 0 0,0-1 0 0 0,1 1 0 0 0,1 0 0 0 0,0 0 1 0 0,1 0-1 0 0,0 1 0 0 0,1 0 0 0 0,0 1 1 0 0,1 0-1 0 0,14-15 0 0 0,-15 18-26 0 0,-1 1 0 0 0,1 1-1 0 0,1-1 1 0 0,-1 2 0 0 0,1-1 0 0 0,0 1 0 0 0,1 0-1 0 0,-1 1 1 0 0,1 0 0 0 0,0 0 0 0 0,0 1 0 0 0,0 1 0 0 0,0 0-1 0 0,19-2 1 0 0,-27 4 9 0 0,1 0-1 0 0,-1 0 0 0 0,1 0 1 0 0,-1 0-1 0 0,0 1 0 0 0,1-1 1 0 0,-1 1-1 0 0,1-1 1 0 0,-1 1-1 0 0,0 0 0 0 0,0 0 1 0 0,1 0-1 0 0,-1 0 1 0 0,0 0-1 0 0,0 1 0 0 0,0-1 1 0 0,3 3-1 0 0,-3-1 20 0 0,0 0 0 0 0,1-1 0 0 0,-1 1 0 0 0,-1 0 0 0 0,1 1 0 0 0,0-1 0 0 0,-1 0 0 0 0,1 1 0 0 0,-1-1 0 0 0,1 6 0 0 0,1 7 103 0 0,-2-1 0 0 0,0 0 0 0 0,0 1 0 0 0,-3 20 0 0 0,2-32-128 0 0,-4 30 259 0 0,-1-1 0 0 0,-14 46-1 0 0,14-60-154 0 0,5-16-100 0 0,-1 0-1 0 0,1 0 0 0 0,-1 0 1 0 0,1 0-1 0 0,0 0 1 0 0,0 0-1 0 0,0 0 0 0 0,0-1 1 0 0,0 1-1 0 0,1 0 1 0 0,1 5-1 0 0,-2-7-21 0 0,1 0 0 0 0,-1 0 1 0 0,1 0-1 0 0,-1 0 0 0 0,1 0 0 0 0,0-1 1 0 0,-1 1-1 0 0,1 0 0 0 0,0 0 0 0 0,0-1 0 0 0,0 1 1 0 0,0 0-1 0 0,-1-1 0 0 0,1 1 0 0 0,0-1 1 0 0,0 1-1 0 0,0-1 0 0 0,0 0 0 0 0,0 1 0 0 0,0-1 1 0 0,0 0-1 0 0,0 1 0 0 0,0-1 0 0 0,0 0 1 0 0,0 0-1 0 0,1 0 0 0 0,-1 0 0 0 0,0 0 0 0 0,0 0 1 0 0,0-1-1 0 0,0 1 0 0 0,0 0 0 0 0,0 0 0 0 0,1-1 1 0 0,8-2-35 0 0,-1-1 1 0 0,0 1-1 0 0,1-2 1 0 0,-2 1-1 0 0,10-7 1 0 0,39-30-175 0 0,-47 33 161 0 0,-1 1 1 0 0,0-1-1 0 0,0-1 1 0 0,-1 0-1 0 0,0 0 1 0 0,0 0 0 0 0,-1-1-1 0 0,-1 0 1 0 0,0-1-1 0 0,0 0 1 0 0,-1 0 0 0 0,0 0-1 0 0,-1 0 1 0 0,0-1-1 0 0,2-12 1 0 0,5-67-37 0 0,-8 48 98 0 0,-4 35 35 0 0,-2 9 56 0 0,-4 12 44 0 0,4 5-100 0 0,0-1 0 0 0,2 1 1 0 0,0 0-1 0 0,1 0 0 0 0,1 0 0 0 0,1 0 0 0 0,0 0 0 0 0,1 0 1 0 0,1-1-1 0 0,1 1 0 0 0,0-1 0 0 0,1 0 0 0 0,13 23 0 0 0,-14-30-51 0 0,1 0 0 0 0,0-1 0 0 0,0 0-1 0 0,1-1 1 0 0,0 1 0 0 0,1-1 0 0 0,-1 0-1 0 0,2-1 1 0 0,-1 0 0 0 0,16 9 0 0 0,-19-12-183 0 0,0-1 0 0 0,0-1 1 0 0,1 1-1 0 0,-1-1 1 0 0,1 0-1 0 0,0 0 1 0 0,-1 0-1 0 0,1-1 0 0 0,0 0 1 0 0,0 0-1 0 0,0-1 1 0 0,0 0-1 0 0,0 0 1 0 0,0 0-1 0 0,0 0 0 0 0,0-1 1 0 0,0 0-1 0 0,0 0 1 0 0,0-1-1 0 0,10-4 1 0 0,-2-1-2794 0 0,-1 0 0 0 0,17-12 1 0 0,-10 5-1943 0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1:56.4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74 304 512 0 0,'-5'-21'3737'0'0,"5"20"-3342"0"0,0 0-1 0 0,0 0 1 0 0,0-1 0 0 0,-1 1-1 0 0,1 0 1 0 0,0 0 0 0 0,0 0-1 0 0,-1-1 1 0 0,1 1-1 0 0,-1 0 1 0 0,1 0 0 0 0,-1 0-1 0 0,0 0 1 0 0,1 0 0 0 0,-1 0-1 0 0,0 0 1 0 0,0 0 0 0 0,0 0-1 0 0,1 0 1 0 0,-1 0-1 0 0,0 1 1 0 0,0-1 0 0 0,0 0-1 0 0,-2-1 1 0 0,-4-1 504 0 0,6 2-521 0 0,-1 0-1 0 0,0 0 1 0 0,0 0-1 0 0,-1 0 1 0 0,1 0-1 0 0,0 1 1 0 0,0-1-1 0 0,0 1 1 0 0,-5-1-1 0 0,7 2-302 0 0,-1 0 0 0 0,1 0 0 0 0,0 0 0 0 0,0 0-1 0 0,0 0 1 0 0,0 1 0 0 0,0-1 0 0 0,0 0 0 0 0,0 0-1 0 0,0 0 1 0 0,0 0 0 0 0,0 0 0 0 0,1 0 0 0 0,0 2-1 0 0,-1-1 137 0 0,2 27 225 0 0,-1-1-1 0 0,-1 0 1 0 0,-7 44 0 0 0,0 17-216 0 0,-3 170 441 0 0,19-106-326 0 0,-2-78-211 0 0,29 184 192 0 0,-19-161-157 0 0,-11-67-119 0 0,24 216 290 0 0,-10 129 277 0 0,-11-99 67 0 0,-6-221-485 0 0,3 0 1 0 0,2 0 0 0 0,2 0-1 0 0,22 68 1 0 0,-3-49-81 0 0,4 13-17 0 0,-4 21 480 0 0,-28-105-508 0 0,1 0 0 0 0,-1-1 0 0 0,1 0 0 0 0,0 1-1 0 0,4 4 1 0 0,6 13 30 0 0,-8-7-46 0 0,-2-9-44 0 0,0 1 0 0 0,0-1 0 0 0,1 1 1 0 0,3 5-1 0 0,-6-11 0 0 0,0 1-1 0 0,1-1 1 0 0,-1 0 0 0 0,1 1 0 0 0,-1-1 0 0 0,0 0-1 0 0,1 0 1 0 0,-1 0 0 0 0,1 1 0 0 0,-1-1-1 0 0,1 0 1 0 0,-1 0 0 0 0,1 0 0 0 0,-1 0-1 0 0,1 0 1 0 0,-1 0 0 0 0,1 0 0 0 0,-1 0 0 0 0,1 0-1 0 0,-1 0 1 0 0,1 0 0 0 0,-1 0 0 0 0,0 0-1 0 0,1 0 1 0 0,-1-1 0 0 0,1 1 0 0 0,-1 0-1 0 0,1-1 1 0 0,18-8-1 0 0,-11 4 29 0 0,33-10-30 0 0,1 2 0 0 0,0 2 0 0 0,52-7 0 0 0,131-6-13 0 0,-190 22 5 0 0,161-3-15 0 0,-90 4-34 0 0,123 8-10 0 0,-109-1 62 0 0,133 6 17 0 0,23 2-18 0 0,694-10 56 0 0,-258-6-65 0 0,-594 4-10 0 0,760 4-42 0 0,-2-27 88 0 0,-540 4-19 0 0,301-15 38 0 0,2 18-83 0 0,216 24-26 0 0,-259-1 97 0 0,1147 1-120 0 0,-746-7 94 0 0,-510 8 17 0 0,-26 0-8 0 0,1-17-8 0 0,326-40 54 0 0,-507 23-73 0 0,470-34-38 0 0,-91 24-30 0 0,-494 25 97 0 0,227-8-33 0 0,-259 10 11 0 0,59 0 50 0 0,17 4-33 0 0,182 2-84 0 0,-59 9-4 0 0,-84-8-40 0 0,-133-2 91 0 0,258-3-52 0 0,121 1 110 0 0,-12 2-16 0 0,2-1-115 0 0,106 15-38 0 0,-458-10-28 0 0,411 7-84 0 0,-239-4 214 0 0,2 1 59 0 0,-141 4-31 0 0,-51-3-11 0 0,27 7-78 0 0,23 0-108 0 0,-65-8 146 0 0,-60-4 71 0 0,1-1 0 0 0,-1-1 0 0 0,43-6 0 0 0,46-15 5 0 0,-128 20-13 0 0,-1 0 0 0 0,1 0 0 0 0,0 0 0 0 0,0 0-1 0 0,0-1 1 0 0,0 1 0 0 0,0 0 0 0 0,0-1 0 0 0,0 1-1 0 0,0 0 1 0 0,-1-1 0 0 0,1 0 0 0 0,0 1 0 0 0,1-2 0 0 0,-2 2-1 0 0,1-1 1 0 0,-1 0-1 0 0,0 0 1 0 0,0 1 0 0 0,0-1-1 0 0,0 0 1 0 0,0 1 0 0 0,0-1-1 0 0,0 0 1 0 0,0 0 0 0 0,0 1-1 0 0,0-1 1 0 0,0 0-1 0 0,-1 1 1 0 0,1-1 0 0 0,0 0-1 0 0,-1 0 1 0 0,-1-7 11 0 0,1 1 0 0 0,0-1 0 0 0,1 1 0 0 0,-1-1 0 0 0,1 1 0 0 0,1-1 0 0 0,-1 0 0 0 0,1 1 0 0 0,1-1 0 0 0,2-9-1 0 0,-1 5-27 0 0,-1-1-1 0 0,1-21 0 0 0,-6-27 90 0 0,-3-1 1 0 0,-19-82 0 0 0,2 15-61 0 0,-59-597 132 0 0,49 399 190 0 0,27 267-277 0 0,-35-279 509 0 0,-47-104 52 0 0,72 386-609 0 0,-2 0-1 0 0,-3 2 0 0 0,-28-54 1 0 0,26 60-329 0 0,25 56-450 0 0,0-1 0 0 0,-1 1 0 0 0,0 0 0 0 0,0 0 1 0 0,0-1-1 0 0,-1 1 0 0 0,-1 10 0 0 0,1-10-546 0 0,-1 0 1 0 0,0 1-1 0 0,0-1 1 0 0,-1 0-1 0 0,-2 7 0 0 0,-8 16-1806 0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7:36.88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 46 512 0 0,'-19'0'-199'0'0,"11"0"2752"0"0,8-3-777 0 0,0-4 3402 0 0,0 7-5141 0 0,0 0-1 0 0,0 0 1 0 0,0 0-1 0 0,0 0 1 0 0,0 0-1 0 0,0 0 0 0 0,0 0 1 0 0,0 0-1 0 0,0 0 1 0 0,0 0-1 0 0,0 0 1 0 0,0-1-1 0 0,0 1 1 0 0,1 0-1 0 0,-1 0 1 0 0,0 0-1 0 0,0 0 1 0 0,0 0-1 0 0,0 0 1 0 0,0 0-1 0 0,0 0 1 0 0,0 0-1 0 0,0 0 0 0 0,0 0 1 0 0,0 0-1 0 0,1 0 1 0 0,-1 0-1 0 0,0 0 1 0 0,0 0-1 0 0,0 0 1 0 0,0 0-1 0 0,0 0 1 0 0,0 0-1 0 0,0 0 1 0 0,0 0-1 0 0,0 0 1 0 0,1 0-1 0 0,-1 0 0 0 0,0 0 1 0 0,0 0-1 0 0,0 0 1 0 0,0 0-1 0 0,0 0 1 0 0,0 0-1 0 0,0 0 1 0 0,0 0-1 0 0,0 1 1 0 0,0-1-1 0 0,0 0 1 0 0,1 0-1 0 0,-1 0 1 0 0,0 0-1 0 0,0 0 1 0 0,0 0-1 0 0,0 0 0 0 0,0 0 1 0 0,0 0-1 0 0,0 0 1 0 0,0 1-1 0 0,0-1 1 0 0,0 0-1 0 0,0 0 5 0 0,0 0 0 0 0,0 0 0 0 0,1 1 0 0 0,-1-1 0 0 0,0 0 0 0 0,0 0 0 0 0,0 0 0 0 0,1 0 0 0 0,-1 1 0 0 0,0-1 0 0 0,0 0 0 0 0,0 0 0 0 0,1 0 0 0 0,-1 0 0 0 0,0 0 0 0 0,0 0 0 0 0,1 0 0 0 0,-1 0 0 0 0,0 1 0 0 0,0-1 0 0 0,1 0 0 0 0,-1 0 0 0 0,0 0 0 0 0,0 0 0 0 0,1 0 0 0 0,-1 0 0 0 0,0-1 0 0 0,0 1 1 0 0,1 0-1 0 0,-1 0 0 0 0,0 0 0 0 0,1 0 0 0 0,3-8 2803 0 0,0-16 1252 0 0,-5 24-4103 0 0,0-1 13 0 0,1 0 34 0 0,0 1-50 0 0,0 0 17 0 0,0 0 0 0 0,0-1 0 0 0,0 1 0 0 0,0 0 1 0 0,0 0-1 0 0,0 0 0 0 0,0-1 0 0 0,0 1 0 0 0,0 0 0 0 0,-1 0 1 0 0,1 0-1 0 0,0-1 0 0 0,0 1 0 0 0,0 0 0 0 0,0 0 1 0 0,0 0-1 0 0,-1 0 0 0 0,1 0 0 0 0,0-1 0 0 0,0 1 1 0 0,0 0-1 0 0,0 0 0 0 0,-1 0 0 0 0,1 0 0 0 0,0 0 1 0 0,0 0-1 0 0,0 0 0 0 0,-1 0 0 0 0,1 0 0 0 0,0-1 0 0 0,0 1 1 0 0,-1 0-1 0 0,1 0 0 0 0,0 0 0 0 0,0 0 0 0 0,0 0 1 0 0,-1 0-1 0 0,1 1 0 0 0,0-1 0 0 0,0 0 0 0 0,-1 0 1 0 0,1 0-1 0 0,-3 1 216 0 0,9-1-108 0 0,-6 1-214 0 0,0-1 0 0 0,-1 0 0 0 0,1 0 0 0 0,0 0 1 0 0,0 1-1 0 0,0-1 0 0 0,0 0 0 0 0,0 0 0 0 0,0 0 0 0 0,0 1 0 0 0,0-1 0 0 0,0 0 0 0 0,0 0 0 0 0,0 1 0 0 0,0-1 0 0 0,0 0 0 0 0,0 0 1 0 0,0 0-1 0 0,0 1 0 0 0,0-1 0 0 0,0 0 0 0 0,0 0 0 0 0,0 0 0 0 0,0 1 0 0 0,0-1 0 0 0,1 0 0 0 0,-1 0 0 0 0,0 0 0 0 0,0 1 0 0 0,0-1 1 0 0,0 0-1 0 0,0 0 0 0 0,1 0 0 0 0,12 4-8551 0 0,-4-3 6197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10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104 257 8 0 0,'-4'-15'2222'0'0,"0"0"1"0"0,-10-20-1 0 0,8 21 635 0 0,1-1 0 0 0,-5-20 0 0 0,9 45 1764 0 0,4 12-4070 0 0,20 60 631 0 0,31 122 474 0 0,-47-175-1481 0 0,1 6 31 0 0,-1 1-1 0 0,-2-1 0 0 0,2 42 0 0 0,-7-67-191 0 0,-3 76 11 0 0,2-73-31 0 0,-1 1 0 0 0,0-1-1 0 0,-1 1 1 0 0,-6 15 0 0 0,9-28-1 0 0,-1-1-1 0 0,1 1 1 0 0,0 0-1 0 0,0-1 1 0 0,0 1 0 0 0,-1-1-1 0 0,1 1 1 0 0,0-1 0 0 0,-1 1-1 0 0,1-1 1 0 0,0 1 0 0 0,-1-1-1 0 0,1 1 1 0 0,-1-1 0 0 0,1 1-1 0 0,-1-1 1 0 0,1 0 0 0 0,-2 1-1 0 0,2-1-3 0 0,0 0 0 0 0,0 0 0 0 0,-1 0-1 0 0,1 0 1 0 0,0 0 0 0 0,-1 0 0 0 0,1 0 0 0 0,0-1-1 0 0,0 1 1 0 0,-1 0 0 0 0,1 0 0 0 0,0 0-1 0 0,0 0 1 0 0,-1-1 0 0 0,1 1 0 0 0,0 0 0 0 0,0 0-1 0 0,0 0 1 0 0,0-1 0 0 0,-1 1 0 0 0,1 0 0 0 0,0 0-1 0 0,0-1 1 0 0,0 1 0 0 0,0-1 0 0 0,-2-2-56 0 0,1 0 1 0 0,0 0 0 0 0,0-1-1 0 0,1 1 1 0 0,-2-5-1 0 0,-12-97-667 0 0,5 46 101 0 0,-21-71 1 0 0,-9-31 319 0 0,15 61 372 0 0,18 76-6 0 0,2-1 1 0 0,0 1 0 0 0,2-1 0 0 0,0 0-1 0 0,3-32 1 0 0,-1 54-51 0 0,1 0 0 0 0,-1-1-1 0 0,1 1 1 0 0,0 0 0 0 0,0 0-1 0 0,0-1 1 0 0,0 1 0 0 0,0 0-1 0 0,1 0 1 0 0,-1 0 0 0 0,1 1-1 0 0,0-1 1 0 0,0 0 0 0 0,0 1-1 0 0,4-4 1 0 0,-3 3-2 0 0,1 0-1 0 0,0 0 1 0 0,0 0 0 0 0,1 1-1 0 0,-1 0 1 0 0,0 0 0 0 0,1 0-1 0 0,-1 0 1 0 0,8-1 0 0 0,6 0-3 0 0,0 1 0 0 0,0 1 0 0 0,0 0 0 0 0,27 3 0 0 0,-30-1 8 0 0,0 1 0 0 0,0 0 0 0 0,-1 2-1 0 0,1-1 1 0 0,-1 1 0 0 0,1 1-1 0 0,-1 1 1 0 0,0 0 0 0 0,-1 1 0 0 0,0 0-1 0 0,0 1 1 0 0,18 15 0 0 0,-27-20 40 0 0,0 0 1 0 0,-1 1-1 0 0,1 0 0 0 0,-1 0 0 0 0,0 0 1 0 0,0 0-1 0 0,0 0 0 0 0,-1 0 1 0 0,1 1-1 0 0,-1 0 0 0 0,0-1 0 0 0,1 6 1 0 0,-2-6-4 0 0,-1 0 0 0 0,1-1 0 0 0,-1 1 0 0 0,0 0 0 0 0,0-1 0 0 0,0 1 0 0 0,-1 0 0 0 0,1-1 0 0 0,-1 1 0 0 0,0 0 0 0 0,0-1 0 0 0,0 1 0 0 0,-1-1 0 0 0,1 0 0 0 0,-1 1 0 0 0,0-1 0 0 0,-2 4 0 0 0,1-3-15 0 0,-1 1-1 0 0,0 0 1 0 0,0-1-1 0 0,0 0 1 0 0,-1 1-1 0 0,1-2 1 0 0,-1 1-1 0 0,0 0 1 0 0,-6 2-1 0 0,1-1-14 0 0,0 0-1 0 0,1-1 0 0 0,-2-1 0 0 0,-16 5 0 0 0,3-4-56 0 0,0-1-1 0 0,0-1 0 0 0,-44-2 1 0 0,65 0-4 0 0,-1 0 1 0 0,0-1-1 0 0,1 1 1 0 0,-1-1 0 0 0,1 0-1 0 0,-1 0 1 0 0,1 0 0 0 0,0-1-1 0 0,-1 1 1 0 0,1-1-1 0 0,-4-3 1 0 0,6 5-46 0 0,0-1-1 0 0,0 0 1 0 0,0 0 0 0 0,0 0 0 0 0,1 1-1 0 0,-1-1 1 0 0,0 0 0 0 0,1 0-1 0 0,-1 0 1 0 0,0 0 0 0 0,1-1-1 0 0,-1 1 1 0 0,1 0 0 0 0,0 0-1 0 0,-1 0 1 0 0,1 0 0 0 0,0 0 0 0 0,0-1-1 0 0,0 1 1 0 0,0 0 0 0 0,0 0-1 0 0,0 0 1 0 0,0-1 0 0 0,0 1-1 0 0,0 0 1 0 0,0 0 0 0 0,1 0-1 0 0,-1 0 1 0 0,0 0 0 0 0,1-1 0 0 0,-1 1-1 0 0,1 0 1 0 0,-1 0 0 0 0,1 0-1 0 0,0 0 1 0 0,0 0 0 0 0,1-1-1 0 0,2-4-1542 0 0,1 1-1 0 0,0 0 0 0 0,7-6 1 0 0,7-5-2521 0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8:50.05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67 4986 512 0 0,'0'0'592'0'0,"-22"6"5257"0"0,22-6-5788 0 0,-1 0 0 0 0,1 0-1 0 0,-1 0 1 0 0,1 0 0 0 0,-1 0-1 0 0,1 0 1 0 0,0 1 0 0 0,-1-1-1 0 0,1 0 1 0 0,-1 0 0 0 0,1 0-1 0 0,0 0 1 0 0,-1 1 0 0 0,1-1-1 0 0,0 0 1 0 0,-1 1 0 0 0,1-1-1 0 0,0 0 1 0 0,-1 0 0 0 0,1 1-1 0 0,0-1 1 0 0,0 0 0 0 0,-1 1-1 0 0,1 0 1 0 0,0-1 110 0 0,0 1-1 0 0,-1-1 1 0 0,1 0-1 0 0,0 1 1 0 0,0-1 0 0 0,-1 0-1 0 0,1 1 1 0 0,0-1-1 0 0,0 0 1 0 0,-1 0 0 0 0,1 1-1 0 0,0-1 1 0 0,-1 0-1 0 0,1 0 1 0 0,0 0-1 0 0,-1 1 1 0 0,1-1 0 0 0,0 0-1 0 0,-1 0 1 0 0,1 0-1 0 0,-1 0 1 0 0,1 0 0 0 0,0 0-1 0 0,-1 1 1 0 0,0-1-104 0 0,0 0-1 0 0,0 0 1 0 0,1 0 0 0 0,-1 0 0 0 0,0 1 0 0 0,1-1 0 0 0,-1 0 0 0 0,0 1 0 0 0,1-1-1 0 0,-1 0 1 0 0,0 1 0 0 0,1-1 0 0 0,-1 1 0 0 0,1-1 0 0 0,-1 1 0 0 0,1-1 0 0 0,-1 1-1 0 0,1-1 1 0 0,-1 1 0 0 0,1 0 0 0 0,-1-1 0 0 0,1 2 0 0 0,-1-2 3 0 0,1 1 1 0 0,0 0-1 0 0,-1-1 0 0 0,1 1 1 0 0,-1 0-1 0 0,1-1 0 0 0,0 1 1 0 0,-1-1-1 0 0,0 1 1 0 0,1-1-1 0 0,-1 1 0 0 0,1-1 1 0 0,-1 0-1 0 0,1 1 0 0 0,-1-1 1 0 0,0 0-1 0 0,1 1 1 0 0,-1-1-1 0 0,0 0 0 0 0,1 0 1 0 0,-1 0-1 0 0,-1 1 1171 0 0,18-20-340 0 0,-15 17-837 0 0,1 0 0 0 0,-1 0 1 0 0,1 0-1 0 0,-1 1 1 0 0,1-1-1 0 0,0 0 1 0 0,0 1-1 0 0,-1 0 1 0 0,1-1-1 0 0,0 1 1 0 0,0 0-1 0 0,0 0 1 0 0,1 0-1 0 0,-1 0 1 0 0,0 0-1 0 0,4-1 1 0 0,-1 3 69 0 0,-4-1-84 0 0,0 0 0 0 0,-1 0 1 0 0,1 0-1 0 0,0 0 1 0 0,0 0-1 0 0,0 0 1 0 0,0-1-1 0 0,0 1 1 0 0,0 0-1 0 0,-1 0 1 0 0,1-1-1 0 0,0 1 1 0 0,0 0-1 0 0,0-1 1 0 0,11-6 122 0 0,0 0 0 0 0,14-12 1 0 0,-18 13-148 0 0,20-14 211 0 0,0 2-1 0 0,1 0 1 0 0,33-13-1 0 0,-48 25-202 0 0,-6 3 8 0 0,0-1 0 0 0,1 0 0 0 0,7-6 1 0 0,68-43 266 0 0,-5 3-12 0 0,-22 14-167 0 0,7-6-48 0 0,33-30 9 0 0,-16 16-31 0 0,-55 40-11 0 0,45-21 1 0 0,-41 22-25 0 0,-22 11-1 0 0,4-2-45 0 0,20-12 0 0 0,41-26 87 0 0,28-23-23 0 0,-44 30-24 0 0,27-25 65 0 0,-70 51-68 0 0,52-33-23 0 0,-45 31 25 0 0,-1 0 0 0 0,23-20-1 0 0,46-40-36 0 0,-58 48 0 0 0,16-8 43 0 0,10-10 5 0 0,20-33-29 0 0,-46 43 9 0 0,38-30-1 0 0,-5 17-27 0 0,1 3 0 0 0,77-37 0 0 0,-142 80 19 0 0,55-29-59 0 0,44-26 101 0 0,27-33-33 0 0,31-44-6 0 0,-129 110 4 0 0,1 1 1 0 0,1 1 0 0 0,44-22 0 0 0,-26 15-59 0 0,30-14 60 0 0,-34 17-3 0 0,0-1 1 0 0,41-32 0 0 0,60-39-9 0 0,-13 8-71 0 0,180-145 91 0 0,-235 169-18 0 0,31-23-27 0 0,-79 66 59 0 0,132-86-21 0 0,146-104-101 0 0,-99 61 66 0 0,-124 87 47 0 0,31-20 16 0 0,-11 15-28 0 0,-24 14-30 0 0,-22 13 32 0 0,60-55 1 0 0,-65 51-7 0 0,71-50 13 0 0,-78 61-18 0 0,207-137-86 0 0,-232 156 91 0 0,-1-1 1 0 0,18-18-1 0 0,15-11 24 0 0,201-164-76 0 0,-193 156 84 0 0,-17 14-10 0 0,210-190-23 0 0,-210 187 2 0 0,60-43 0 0 0,55-27 36 0 0,-128 91-54 0 0,43-22-28 0 0,-13 9 24 0 0,-46 25 16 0 0,-1-1 0 0 0,0-1 0 0 0,-1 0 0 0 0,-1-1 0 0 0,1 0 0 0 0,19-27 0 0 0,-9 8 1 0 0,30-38-56 0 0,-52 68 59 0 0,-1 0 1 0 0,1 1 0 0 0,-1-1 0 0 0,1 0 0 0 0,-1 1 0 0 0,1-1 0 0 0,0 1 0 0 0,-1-1 0 0 0,1 1 0 0 0,0-1 0 0 0,-1 1 0 0 0,1-1 0 0 0,0 1 0 0 0,0 0 0 0 0,-1 0-1 0 0,1-1 1 0 0,1 1 0 0 0,-2 0-147 0 0,1 0 0 0 0,-1 0 0 0 0,0 0-1 0 0,1 0 1 0 0,-1 1 0 0 0,0-1-1 0 0,1 0 1 0 0,-1 0 0 0 0,0 0 0 0 0,1 0-1 0 0,-1 1 1 0 0,0-1 0 0 0,0 0-1 0 0,1 0 1 0 0,-1 1 0 0 0,0-1-1 0 0,0 0 1 0 0,0 1 0 0 0,1-1 0 0 0,-1 0-1 0 0,0 1 1 0 0,0-1 0 0 0,0 0-1 0 0,0 1 1 0 0,0-1 0 0 0,1 1 0 0 0,-1 2-941 0 0,1 0 1 0 0,-1 0 0 0 0,0 0-1 0 0,0 0 1 0 0,0 0 0 0 0,0 0 0 0 0,-1 5-1 0 0,-3 8-1299 0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8:52.7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99 6 512 0 0,'-16'-3'961'0'0,"14"2"-256"0"0,1 1 1 0 0,-1 0-1 0 0,0-1 1 0 0,0 1-1 0 0,1 0 1 0 0,-1 0-1 0 0,0 0 1 0 0,1 0-1 0 0,-1 0 1 0 0,-3 1-1 0 0,-5 4 49 0 0,3 1 51 0 0,2-3-400 0 0,1 0-1 0 0,0 1 1 0 0,-1 0-1 0 0,2-1 1 0 0,-1 1-1 0 0,0 1 1 0 0,-2 3-1 0 0,8-6 1406 0 0,4-3-1071 0 0,7-6 376 0 0,-13 7-1101 0 0,0 1 0 0 0,0-1-1 0 0,0 0 1 0 0,0 0 0 0 0,0 0 0 0 0,0 0 0 0 0,0 0 0 0 0,0 0 0 0 0,0 0 0 0 0,0 0 0 0 0,0 0 0 0 0,0 0 0 0 0,0 0-1 0 0,0 0 1 0 0,0 0 0 0 0,-1 0 0 0 0,1 0 0 0 0,0 0 0 0 0,0 0 0 0 0,0 0 0 0 0,0 0 0 0 0,0 0 0 0 0,0 0 0 0 0,0 0-1 0 0,0 0 1 0 0,0 0 0 0 0,0 0 0 0 0,0 0 0 0 0,0 0 0 0 0,0 0 0 0 0,0-1 0 0 0,0 1 0 0 0,0 0 0 0 0,0 0 0 0 0,0 0-1 0 0,0 0 1 0 0,-1 0 0 0 0,1 0 0 0 0,0 0 0 0 0,0 0 0 0 0,0 0 0 0 0,0 0 0 0 0,0 0 0 0 0,0 0 0 0 0,0 0 0 0 0,0 0-1 0 0,0 0 1 0 0,0 0 0 0 0,0 0 0 0 0,0 0 0 0 0,0 0 0 0 0,0-1 0 0 0,0 1 0 0 0,0 0 0 0 0,0 0 0 0 0,0 0 0 0 0,0 0-1 0 0,0 0 1 0 0,0 0 0 0 0,0 0 0 0 0,0 0 0 0 0,0 0 0 0 0,0 0 0 0 0,0 0 0 0 0,0 0 0 0 0,1 0 0 0 0,-11 1 343 0 0,9 0-322 0 0,0-1 1 0 0,-1 1 0 0 0,1-1 0 0 0,0 1 0 0 0,0-1-1 0 0,-1 1 1 0 0,1 0 0 0 0,0-1 0 0 0,0 1 0 0 0,0 0-1 0 0,0 0 1 0 0,0 0 0 0 0,0 0 0 0 0,-1 1 0 0 0,2-2-32 0 0,0 0 1 0 0,0 0-1 0 0,0 1 1 0 0,0-1-1 0 0,0 0 1 0 0,0 0 0 0 0,0 0-1 0 0,0 0 1 0 0,0 0-1 0 0,0 0 1 0 0,0 0-1 0 0,0 0 1 0 0,0 0 0 0 0,0 0-1 0 0,0 1 1 0 0,0-1-1 0 0,0 0 1 0 0,0 0 0 0 0,0 0-1 0 0,0 0 1 0 0,0 0-1 0 0,0 0 1 0 0,0 0-1 0 0,0 0 1 0 0,0 0 0 0 0,0 1-1 0 0,0-1 1 0 0,0 0-1 0 0,0 0 1 0 0,0 0-1 0 0,0 0 1 0 0,0 0 0 0 0,0 0-1 0 0,0 0 1 0 0,0 0-1 0 0,0 0 1 0 0,1 0 0 0 0,-1 0-1 0 0,0 0 1 0 0,0 0-1 0 0,0 0 1 0 0,0 0-1 0 0,0 0 1 0 0,0 0 0 0 0,0 1-1 0 0,0-1 1 0 0,0 0-1 0 0,1 0 1 0 0,6-1 164 0 0,-7 1-139 0 0,1 0 0 0 0,0-1 0 0 0,-1 1 0 0 0,1 0 0 0 0,-1 0 0 0 0,1-1 0 0 0,-1 1 0 0 0,1 0 0 0 0,0 0 0 0 0,-1-1 0 0 0,1 1 0 0 0,-1-1 0 0 0,0 1 0 0 0,1-1 0 0 0,-1 1 0 0 0,1 0 0 0 0,-1-1 0 0 0,0 0 0 0 0,1 1 0 0 0,-1-1 0 0 0,0 1 0 0 0,1-1 0 0 0,-1 1 0 0 0,0-1 0 0 0,0 0 0 0 0,0 0 73 0 0,-2 0-47 0 0,8-3-63 0 0,-3 2-180 0 0,0 1 0 0 0,0-1 0 0 0,0 1 0 0 0,0 0-1 0 0,0 0 1 0 0,1 0 0 0 0,-1 0 0 0 0,0 0 0 0 0,1 1 0 0 0,-1 0-1 0 0,5-1 1 0 0,-4 3-1182 0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9:20.73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44 270 512 0 0,'-9'4'7635'0'0,"-6"9"-5649"0"0,-5 2 2279 0 0,22-16-3536 0 0,2-4-613 0 0,-4 5-97 0 0,0 0 0 0 0,0 0 0 0 0,0 0-1 0 0,0 0 1 0 0,0 0 0 0 0,0 0 0 0 0,0 0 0 0 0,0 0 0 0 0,0-1 0 0 0,0 1-1 0 0,0 0 1 0 0,0 0 0 0 0,0 0 0 0 0,0 0 0 0 0,0 0 0 0 0,0 0-1 0 0,0 0 1 0 0,0 0 0 0 0,0 0 0 0 0,0 0 0 0 0,0 0 0 0 0,0-1 0 0 0,0 1-1 0 0,0 0 1 0 0,0 0 0 0 0,0 0 0 0 0,0 0 0 0 0,0 0 0 0 0,0 0-1 0 0,0 0 1 0 0,0 0 0 0 0,0 0 0 0 0,0 0 0 0 0,0 0 0 0 0,0 0 0 0 0,0 0-1 0 0,0 0 1 0 0,-1 0 0 0 0,1-1 0 0 0,0 1 0 0 0,0 0 0 0 0,0 0-1 0 0,0 0 1 0 0,0 0 0 0 0,0 0 0 0 0,0 0 0 0 0,0 0 0 0 0,0 0 0 0 0,0 0-1 0 0,0 0 1 0 0,0 0 0 0 0,-1 0 0 0 0,1 0 0 0 0,0 0 0 0 0,0 0-1 0 0,0 0 1 0 0,0 0 0 0 0,0 0 0 0 0,0 0 0 0 0,0 0 0 0 0,0 0 0 0 0,0 0-1 0 0,-1 0 0 0 0,1 0 0 0 0,0 0 0 0 0,0 0 0 0 0,0 0 1 0 0,0 0-1 0 0,0 0 0 0 0,0-1 0 0 0,0 1 0 0 0,0 0 0 0 0,0 0 1 0 0,0 0-1 0 0,0 0 0 0 0,0 0 0 0 0,0-1 0 0 0,0 1 0 0 0,0 0 1 0 0,0 0-1 0 0,0 0 0 0 0,0 0 0 0 0,0 0 0 0 0,0-1 0 0 0,0 1 1 0 0,0 0-1 0 0,0 0 0 0 0,0 0 0 0 0,0 0 0 0 0,0 0 0 0 0,0-1 1 0 0,0 1-1 0 0,0 0 0 0 0,0 0 0 0 0,0 0 0 0 0,1 0 1 0 0,-1 0-1 0 0,0 0 0 0 0,0 0 0 0 0,0 0 0 0 0,0-1 0 0 0,0 1 1 0 0,0 0-1 0 0,1 0 0 0 0,-1 0 0 0 0,0 0 0 0 0,5-6 194 0 0,-5 6-179 0 0,11-36 1760 0 0,-9 28-1431 0 0,-6 8 133 0 0,4 0-482 0 0,-1 0 0 0 0,1 0 0 0 0,-1 0 0 0 0,1 1 1 0 0,-1-1-1 0 0,1 0 0 0 0,-1 1 0 0 0,1-1 1 0 0,0 0-1 0 0,-1 1 0 0 0,1-1 0 0 0,-1 1 0 0 0,1-1 1 0 0,0 0-1 0 0,-1 1 0 0 0,1-1 0 0 0,0 1 0 0 0,0-1 1 0 0,-1 1-1 0 0,1-1 0 0 0,0 1 0 0 0,0-1 0 0 0,0 1 1 0 0,0 1-1 0 0,0-2 28 0 0,4-2 853 0 0,-4 1-537 0 0,0 1-344 0 0,0-1 1 0 0,-1 1-1 0 0,1-1 0 0 0,0 1 1 0 0,0 0-1 0 0,0-1 0 0 0,0 1 1 0 0,0-1-1 0 0,0 1 1 0 0,0-1-1 0 0,0 1 0 0 0,0 0 1 0 0,0-1-1 0 0,0 1 0 0 0,0-1 1 0 0,0 1-1 0 0,0 0 0 0 0,0-1 1 0 0,0 1-1 0 0,0-1 1 0 0,1 1-1 0 0,-1 0 0 0 0,0-1 1 0 0,0 1-1 0 0,0-1 0 0 0,1 1 1 0 0,-1 0-1 0 0,0-1 0 0 0,0 1 1 0 0,1-1-1 0 0,11-10 70 0 0,-10 9-21 0 0,15-8 939 0 0,-13 6-911 0 0,-4 3-77 0 0,1 0-1 0 0,0 0 1 0 0,0 1 0 0 0,0-1 0 0 0,0 0 0 0 0,0 0 0 0 0,0 0 0 0 0,0 1 0 0 0,0-1 0 0 0,0 0 0 0 0,0 1 0 0 0,0-1 0 0 0,1 1 0 0 0,-1-1 0 0 0,0 1 0 0 0,0 0 0 0 0,3-1 0 0 0,81-6 20 0 0,-82 7-36 0 0,1 0 0 0 0,0 1-1 0 0,0 0 1 0 0,7 2-1 0 0,-7-2 18 0 0,0 0-1 0 0,0 0 0 0 0,0 0 0 0 0,7 0 1 0 0,124-1-18 0 0,-125 0-14 0 0,0 2-1 0 0,14 2 1 0 0,2 0 5 0 0,-10-3 15 0 0,-1 0 0 0 0,26-4 0 0 0,-26 2 1 0 0,-1 0 0 0 0,1 1 0 0 0,22 3 0 0 0,-11 2-6 0 0,39 15-1 0 0,-58-18 2 0 0,7 2-7 0 0,1-2 1 0 0,0 0-1 0 0,-1-1 0 0 0,1 0 1 0 0,18-2-1 0 0,-11 1 1 0 0,23-1 42 0 0,-25 0-23 0 0,1 0 0 0 0,-1 2 0 0 0,27 4-1 0 0,-40-5-8 0 0,1 1-1 0 0,-1-1 0 0 0,0 0 0 0 0,0 0 1 0 0,14-3-1 0 0,14-1-25 0 0,11 3 38 0 0,75-11-1 0 0,-117 11-13 0 0,1 0-1 0 0,0 1 1 0 0,0 0 0 0 0,0 0-1 0 0,-1 0 1 0 0,1 0 0 0 0,0 1-1 0 0,0 0 1 0 0,-1 0 0 0 0,1 0-1 0 0,6 3 1 0 0,-5-2 2 0 0,1-1 0 0 0,-1 1 1 0 0,0-1-1 0 0,1-1 0 0 0,-1 1 0 0 0,0-1 0 0 0,1 0 0 0 0,-1-1 1 0 0,8 0-1 0 0,18-1 21 0 0,-22 2-22 0 0,0 2-1 0 0,1-1 0 0 0,-1 1 0 0 0,10 4 0 0 0,-10-4 1 0 0,0 1 0 0 0,1-1-1 0 0,-1 0 1 0 0,12-1-1 0 0,90-6 32 0 0,-46 0 30 0 0,-35 6-77 0 0,-18 0 27 0 0,0-1 0 0 0,-1 0 0 0 0,20-3 0 0 0,-26 2-15 0 0,0 1 1 0 0,-1 0-1 0 0,1 0 0 0 0,0 0 1 0 0,0 0-1 0 0,-1 1 0 0 0,1 0 0 0 0,8 3 1 0 0,3-1-14 0 0,13 4 82 0 0,-21-4-68 0 0,0-1 0 0 0,0 0 0 0 0,0-1 0 0 0,0 1 0 0 0,1-2 0 0 0,17 0 0 0 0,41-8 29 0 0,19 6-19 0 0,-55-1-16 0 0,0 1 1 0 0,33 4 0 0 0,-7-1-14 0 0,-41-1 28 0 0,0 0-1 0 0,0 2 0 0 0,-1 0 1 0 0,23 5-1 0 0,-25-3-7 0 0,1-1 1 0 0,0 0-1 0 0,0-2 0 0 0,24 1 0 0 0,59-9-8 0 0,-73 4 10 0 0,217-5 70 0 0,-49 0-66 0 0,-168 9-5 0 0,-14 0 0 0 0,0-1 1 0 0,0-1-1 0 0,13-1 0 0 0,69-14 28 0 0,-82 14 1 0 0,-5 0-21 0 0,0 1-1 0 0,1 0 1 0 0,7 0-1 0 0,79-1 48 0 0,-72 2-48 0 0,0-2 0 0 0,1-1 1 0 0,39-10-1 0 0,-43 10-1 0 0,-1 0-1 0 0,1 1 0 0 0,0 1 1 0 0,18 1-1 0 0,-28 0-15 0 0,28-3 70 0 0,-30 2-71 0 0,1 0 0 0 0,-1 0 0 0 0,1 1 1 0 0,-1 0-1 0 0,14 1 0 0 0,-9 1 20 0 0,-1-2-1 0 0,1 1 1 0 0,0-1-1 0 0,-1-1 1 0 0,1 0-1 0 0,15-4 1 0 0,-11 2-15 0 0,30-1 0 0 0,-30 3 16 0 0,27-4 0 0 0,-32 3-7 0 0,0 0 0 0 0,1 1 0 0 0,-1 0 0 0 0,1 1 0 0 0,12 0 0 0 0,28 12-34 0 0,-40-9 39 0 0,1 0 0 0 0,-1 0 0 0 0,1-1 0 0 0,16 0 0 0 0,48-6-37 0 0,-48 1 19 0 0,52 3 0 0 0,-33 2 22 0 0,66-6 0 0 0,-41-7-5 0 0,0 0 3 0 0,35 9-22 0 0,17-1 59 0 0,-52 0-75 0 0,10-1 78 0 0,13-2-75 0 0,-1 1 98 0 0,-72 3-87 0 0,38 2-1 0 0,-21 1-42 0 0,17 0 106 0 0,50-1-6 0 0,-8-8-75 0 0,-5 7 56 0 0,-66 2-32 0 0,0-2 0 0 0,42-5 0 0 0,-37 1 14 0 0,1 1 1 0 0,-1 1 0 0 0,1 2 0 0 0,37 4 0 0 0,-35-2-19 0 0,49-4-1 0 0,-9 1 32 0 0,195-1 82 0 0,-176 3-105 0 0,107-8 83 0 0,-72 1-38 0 0,52 12-53 0 0,-163-6 24 0 0,24-5 0 0 0,3 1 7 0 0,125 1-20 0 0,-164 4 7 0 0,56-3 107 0 0,14-3-143 0 0,1 0 23 0 0,67 3 108 0 0,13-4-113 0 0,-47 7 42 0 0,-77 1-38 0 0,-1-1 0 0 0,0-2 0 0 0,38-6 0 0 0,-36 3 27 0 0,-1 2 0 0 0,52 0 0 0 0,-67 3-27 0 0,97-4-1 0 0,-92 3 7 0 0,1 0 0 0 0,-1 2 1 0 0,33 5-1 0 0,-22-4 4 0 0,0-1 0 0 0,44-5 0 0 0,-77 4-1 0 0,87-6-9 0 0,103 6 1 0 0,-162 1 1 0 0,44-6-1 0 0,-47 3 20 0 0,0 1 0 0 0,38 2-1 0 0,-42 0-17 0 0,1-1-1 0 0,29-3 1 0 0,-44 2 16 0 0,20-2 29 0 0,17-1-79 0 0,79 1 7 0 0,86 1 92 0 0,-110 4-73 0 0,-46 1 19 0 0,89-8 0 0 0,-116 1 13 0 0,-3 1-11 0 0,26-1 1 0 0,5 2-18 0 0,-35 0 4 0 0,0 2 0 0 0,-1 0 1 0 0,23 3-1 0 0,-21-1-4 0 0,0-1 1 0 0,0-1-1 0 0,25-3 1 0 0,15 0-2 0 0,0 5 68 0 0,34-1-55 0 0,-77-2-15 0 0,35-3 12 0 0,59 4-1 0 0,-31 5 28 0 0,82-6-1 0 0,-123 0-53 0 0,55 7-1 0 0,-51-3 59 0 0,163 14-16 0 0,49-12-36 0 0,-196-6 40 0 0,95 10 0 0 0,37-1-10 0 0,-47-4 25 0 0,-32-4-49 0 0,3 1 27 0 0,87 0 72 0 0,4-4-114 0 0,-123 4 98 0 0,-58-1-61 0 0,2-1-11 0 0,0 2 0 0 0,29 5-1 0 0,-35-4 67 0 0,1-1 0 0 0,25-1 0 0 0,-17 0-38 0 0,27 1 2 0 0,-20 0-23 0 0,39-3 0 0 0,13-2 60 0 0,-8 2-157 0 0,-52-3 140 0 0,10 0-311 0 0,-40 5 239 0 0,0 0 0 0 0,1 0-1 0 0,-1 0 1 0 0,0 0 0 0 0,0 0-1 0 0,0 0 1 0 0,0-1-1 0 0,0 1 1 0 0,1 0 0 0 0,-1 0-1 0 0,0 0 1 0 0,0 0 0 0 0,0 1-1 0 0,0-1 1 0 0,0 0 0 0 0,1 0-1 0 0,-1 0 1 0 0,0 0 0 0 0,0 0-1 0 0,0 0 1 0 0,0 0-1 0 0,0 0 1 0 0,0 0 0 0 0,1 0-1 0 0,-1 0 1 0 0,0 0 0 0 0,0 0-1 0 0,0 0 1 0 0,0 1 0 0 0,0-1-1 0 0,0 0 1 0 0,0 0-1 0 0,0 0 1 0 0,0 0 0 0 0,1 0-1 0 0,-1 0 1 0 0,0 1 0 0 0,0-1-1 0 0,0 0 1 0 0,0 0 0 0 0,0 0-1 0 0,0 0 1 0 0,0 0-1 0 0,0 1 1 0 0,-12 6-8870 0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3:40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8 0 0,'1'-3'0'0'0,"-1"2"0"0"0,2 0 0 0 0,-2-2 0 0 0,1 1 0 0 0,-1 1 0 0 0,0-1 0 0 0,0 5 0 0 0,-1 0 0 0 0,-2 1 0 0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03.6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108 4395 512 0 0,'-16'24'222'0'0,"12"-18"794"0"0,1 1 1 0 0,-1-1-1 0 0,-6 7 1 0 0,9-12-815 0 0,0 0 0 0 0,0 0-1 0 0,0 0 1 0 0,0 0 0 0 0,0 0 0 0 0,0-1 0 0 0,0 1 0 0 0,0 0-1 0 0,-1-1 1 0 0,1 1 0 0 0,0 0 0 0 0,0-1 0 0 0,-1 1 0 0 0,1-1-1 0 0,0 0 1 0 0,-1 0 0 0 0,1 1 0 0 0,0-1 0 0 0,-1 0 0 0 0,1 0-1 0 0,0 0 1 0 0,-3 0 0 0 0,3-1-20 0 0,0 1-1 0 0,0-1 1 0 0,-1 1-1 0 0,1 0 1 0 0,0 0-1 0 0,0 0 1 0 0,-1-1-1 0 0,1 1 1 0 0,0 0-1 0 0,0 1 1 0 0,-1-1-1 0 0,1 0 1 0 0,0 0 0 0 0,0 1-1 0 0,-1-1 1 0 0,1 0-1 0 0,0 1 1 0 0,0-1-1 0 0,0 1 1 0 0,0-1-1 0 0,0 1 1 0 0,0 0-1 0 0,-2 1 1 0 0,-2 2 576 0 0,1-1-263 0 0,2-6 1318 0 0,27-15-537 0 0,51-51-423 0 0,-59 54-742 0 0,48-33 204 0 0,-24 19-159 0 0,-21 16-55 0 0,-1-1 0 0 0,22-21 0 0 0,66-55 279 0 0,-11 11 73 0 0,-38 21-293 0 0,-43 41-123 0 0,0 1-1 0 0,1 1 1 0 0,1 0 0 0 0,23-15-1 0 0,-22 18-1 0 0,-1-1 1 0 0,0-1-1 0 0,19-21 0 0 0,4-2-57 0 0,14-8 237 0 0,70-44-1 0 0,-58 37-142 0 0,-46 35-41 0 0,44-28 0 0 0,-49 35-17 0 0,0 0 0 0 0,0-1 1 0 0,20-20-1 0 0,11-22 64 0 0,-32 36-58 0 0,1 0-1 0 0,23-20 0 0 0,34-33 60 0 0,-24 23 3 0 0,-3 6-77 0 0,70-50 0 0 0,-86 69 23 0 0,42-42 0 0 0,-32 27-64 0 0,-22 22 78 0 0,41-35-46 0 0,-40 36 2 0 0,-2-1 0 0 0,1 0 0 0 0,-2-1 0 0 0,23-30 0 0 0,-11 11 21 0 0,43-42 0 0 0,-40 45-5 0 0,-15 15 3 0 0,21-18-1 0 0,16-14-62 0 0,6-5 116 0 0,74-54-5 0 0,-17 3 122 0 0,7-17-27 0 0,-66 64-159 0 0,-31 34 42 0 0,26-32 0 0 0,-43 47-37 0 0,0 0 0 0 0,1 1 0 0 0,15-12 0 0 0,-14 13 6 0 0,0-1 1 0 0,-1 0-1 0 0,10-13 0 0 0,-10 11-10 0 0,1 0 0 0 0,19-15 0 0 0,-11 11 4 0 0,-7 5-32 0 0,-6 5 12 0 0,1-1-1 0 0,-2 1 1 0 0,1-1 0 0 0,6-8 0 0 0,26-26 89 0 0,-28 29-120 0 0,17-21 60 0 0,34-30 0 0 0,-20 23 81 0 0,46-41-196 0 0,20-32 197 0 0,-57 60-76 0 0,32-31 6 0 0,-30 30-1 0 0,-33 33 2 0 0,0 1-1 0 0,23-18 0 0 0,-30 27 5 0 0,-1-1 0 0 0,17-20 0 0 0,-11 12-17 0 0,29-37 82 0 0,-22 32-57 0 0,30-25-1 0 0,-38 35-23 0 0,-2 2 4 0 0,0-1-1 0 0,-1-1 1 0 0,18-23 0 0 0,-12 9-65 0 0,4-4 92 0 0,51-56-1 0 0,-47 60-13 0 0,76-73-28 0 0,-11 22 153 0 0,-3 9 18 0 0,13-21-104 0 0,-56 54-23 0 0,-29 25-38 0 0,-1-1 1 0 0,0 0-1 0 0,17-20 0 0 0,-19 17-26 0 0,48-61 77 0 0,13-24-54 0 0,-31 45 55 0 0,-24 32-18 0 0,23-23 1 0 0,-39 43-55 0 0,0 0 0 0 0,0 0 1 0 0,1 0-1 0 0,-1 1 1 0 0,1-1-1 0 0,-1 1 1 0 0,1 0-1 0 0,0 0 0 0 0,0 0 1 0 0,0 0-1 0 0,5-1 1 0 0,-9 3 5 0 0,0 1-1 0 0,0-1 1 0 0,1 0 0 0 0,-1 0 0 0 0,0 0 0 0 0,0 0 0 0 0,0 0-1 0 0,1 1 1 0 0,-1-1 0 0 0,0 0 0 0 0,0 0 0 0 0,0 0 0 0 0,0 1-1 0 0,0-1 1 0 0,0 0 0 0 0,0 0 0 0 0,1 0 0 0 0,-1 1 0 0 0,0-1-1 0 0,0 0 1 0 0,0 0 0 0 0,0 1 0 0 0,0-1 0 0 0,0 0-1 0 0,0 0 1 0 0,0 1 0 0 0,0-1 0 0 0,0 0 0 0 0,0 0 0 0 0,0 1-1 0 0,0-1 1 0 0,0 0 0 0 0,-1 0 0 0 0,1 0 0 0 0,0 1 0 0 0,0-1-1 0 0,0 0 1 0 0,-3 10-503 0 0,-6 9-6838 0 0,5-12 3990 0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19.0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98 177 512 0 0,'-64'5'4540'0'0,"64"-5"-4388"0"0,-1-1 0 0 0,0 1 1 0 0,1 0-1 0 0,-1 0 0 0 0,1-1 0 0 0,-1 1 1 0 0,1 0-1 0 0,-1 0 0 0 0,0-1 0 0 0,1 1 1 0 0,-1-1-1 0 0,1 1 0 0 0,0 0 0 0 0,-1-1 1 0 0,1 1-1 0 0,-1-1 0 0 0,1 1 0 0 0,0-1 1 0 0,-1 1-1 0 0,1-1 0 0 0,0 0 0 0 0,-1 1 1 0 0,1-1-1 0 0,0 1 0 0 0,0-1 0 0 0,0 0 1 0 0,0 1-1 0 0,-1-1 0 0 0,1 1 0 0 0,0-2 1 0 0,-3-8 1700 0 0,2 10-1785 0 0,0 0 0 0 0,1 0 0 0 0,-1 0-1 0 0,0 0 1 0 0,0 0 0 0 0,1 0 0 0 0,-1 0 0 0 0,0 0 0 0 0,1 0-1 0 0,-1 0 1 0 0,0 1 0 0 0,1-1 0 0 0,-1 0 0 0 0,1 0 0 0 0,-1 1-1 0 0,0-1 1 0 0,1 0 0 0 0,-1 1 0 0 0,1-1 0 0 0,-1 0 0 0 0,1 1-1 0 0,-1-1 1 0 0,1 1 0 0 0,-1-1 0 0 0,1 1 0 0 0,-1-1 0 0 0,1 1-1 0 0,-1 1 1 0 0,1-2-56 0 0,0 0 0 0 0,0 0 0 0 0,0 1 0 0 0,0-1 0 0 0,0 0 1 0 0,0 0-1 0 0,0 0 0 0 0,0 1 0 0 0,0-1 0 0 0,1 0 0 0 0,-1 0 0 0 0,0 0 0 0 0,0 0 0 0 0,0 1 0 0 0,0-1 0 0 0,0 0 0 0 0,1 0 0 0 0,-1 0 0 0 0,0 0 0 0 0,0 1 0 0 0,0-1 0 0 0,0 0 0 0 0,1 0 0 0 0,-1 0 0 0 0,0 0 0 0 0,0 0 1 0 0,0 0-1 0 0,1 0 0 0 0,-1 0 0 0 0,0 0 0 0 0,0 0 0 0 0,0 0 0 0 0,1 0 0 0 0,-1 0 0 0 0,0 0 0 0 0,1 0 0 0 0,12-2 279 0 0,13-8 118 0 0,-18 7-280 0 0,-1 1 1 0 0,1-1-1 0 0,-1 1 1 0 0,1 1-1 0 0,0-1 1 0 0,0 1 0 0 0,11 0-1 0 0,5 2 190 0 0,27 4 1 0 0,-50-5-305 0 0,10 1 51 0 0,-1-1 0 0 0,1 0 0 0 0,-1-1 1 0 0,1-1-1 0 0,19-4 0 0 0,-17 3-20 0 0,-1 0-1 0 0,1 1 1 0 0,14 0 0 0 0,113-4 182 0 0,-119 5-215 0 0,8-1 4 0 0,1 1-1 0 0,-1 1 0 0 0,56 8 0 0 0,-65-4-10 0 0,-1-2 0 0 0,0-1-1 0 0,1 0 1 0 0,30-3 0 0 0,76-18 4 0 0,-112 17-11 0 0,-1 1 0 0 0,1 0 0 0 0,0 0 0 0 0,0 2 1 0 0,-1 0-1 0 0,1 0 0 0 0,0 2 0 0 0,18 3 0 0 0,-2 7-2 0 0,-26-10 1 0 0,1 0 0 0 0,-1 0 0 0 0,0-1 0 0 0,1 1 0 0 0,-1-1 0 0 0,1 0 0 0 0,-1 0 0 0 0,8 0 0 0 0,111-8 65 0 0,-83 4-36 0 0,97 1-32 0 0,-78 3 8 0 0,-36-1-10 0 0,-9 0 0 0 0,0 0 0 0 0,13-2 0 0 0,-14 2 12 0 0,0-1 0 0 0,0 2 1 0 0,-1-1-1 0 0,1 2 1 0 0,22 5-1 0 0,-28-6-4 0 0,3 1-21 0 0,4 1 19 0 0,0 0 0 0 0,0-1 0 0 0,1 0 0 0 0,25-2 0 0 0,76-10-6 0 0,-108 9 29 0 0,18-1-44 0 0,48 2-1 0 0,-16 7 127 0 0,-27-4-113 0 0,0-3 0 0 0,0 0 0 0 0,54-8 0 0 0,-63 6 15 0 0,1 1 0 0 0,43 5 0 0 0,4 0-66 0 0,73-10 89 0 0,-1 0 7 0 0,-28 2-16 0 0,-69 2-38 0 0,80 6 1 0 0,-77-1-8 0 0,62-4 1 0 0,-58 0 49 0 0,0 2-1 0 0,65 9 1 0 0,-99-8-19 0 0,78 4-21 0 0,-56-5 46 0 0,59 9 1 0 0,-67-6-33 0 0,1-1 0 0 0,0-2-1 0 0,35-3 1 0 0,45 2-9 0 0,-95 1 5 0 0,29 3-10 0 0,66-5 1 0 0,-29-10 88 0 0,-57 8-77 0 0,-1 2-1 0 0,40 3 1 0 0,-32 1 15 0 0,-1-3 1 0 0,47-4-1 0 0,124-8-28 0 0,-88 4 8 0 0,-59 2 68 0 0,49 5-63 0 0,-75 2 13 0 0,1-1 0 0 0,49-7 0 0 0,13-9-4 0 0,-75 13-20 0 0,1 0 0 0 0,-1 1 0 0 0,1 1 0 0 0,26 3 0 0 0,-5 3 79 0 0,-24-3-68 0 0,1 0-1 0 0,0-1 0 0 0,23-1 0 0 0,28-1 52 0 0,-37 2-78 0 0,128-1 58 0 0,-63-8-40 0 0,-33 2 65 0 0,161 1 7 0 0,-148-1-49 0 0,58 3-25 0 0,-18-12 51 0 0,-74 8-29 0 0,67-1 1 0 0,-11 3 43 0 0,-11-7-82 0 0,-61 6 47 0 0,1 2-1 0 0,28 0 1 0 0,-16 3 28 0 0,-23-1-33 0 0,0 2 1 0 0,19 2 0 0 0,-15-1-47 0 0,37-2 0 0 0,-12-1-21 0 0,163 12 160 0 0,-200-10-115 0 0,114 0 11 0 0,-48-3 10 0 0,2 8-69 0 0,35-6 80 0 0,-2-1-41 0 0,-10 12 36 0 0,189-3 31 0 0,-181 1-50 0 0,-52-9 8 0 0,85 3-11 0 0,-20 8 38 0 0,-92-9-22 0 0,0-2 0 0 0,30-3-1 0 0,28-2-19 0 0,67-3 64 0 0,-86 3-46 0 0,-27 3-5 0 0,-1-1 10 0 0,-1 3 0 0 0,41 2 1 0 0,22 1-19 0 0,-65-2-36 0 0,110-4 73 0 0,-115 3-30 0 0,36-7-1 0 0,3 0 30 0 0,-34 6-56 0 0,117-6 72 0 0,69 16-82 0 0,-180-6 61 0 0,-27 0-41 0 0,25-2-1 0 0,103-4-11 0 0,59 9 74 0 0,-113-1-67 0 0,80 15-5 0 0,-131-15 2 0 0,68-1-1 0 0,-72-4 91 0 0,74 5-56 0 0,-60-1-15 0 0,0-2 0 0 0,52-6 1 0 0,-50 1 16 0 0,77 4 0 0 0,-52 1-2 0 0,18 6-30 0 0,-36-2 9 0 0,-31-2 14 0 0,29 7-1 0 0,-34-6 0 0 0,0 0-1 0 0,34 1 1 0 0,72 3-45 0 0,-60-3 50 0 0,64-3-16 0 0,0-1 45 0 0,-19 11-73 0 0,-75-8 28 0 0,-26-2 8 0 0,0-1 1 0 0,0 0-1 0 0,1-1 0 0 0,-1 0 1 0 0,15-3-1 0 0,5-1 3 0 0,-1 2 0 0 0,45 1 0 0 0,18-1-13 0 0,-61 0 49 0 0,130-7 11 0 0,-143 10-59 0 0,33 6 1 0 0,-37-4 7 0 0,-1-1 1 0 0,1-1-1 0 0,-1 0 0 0 0,18-2 0 0 0,-16-1-28 0 0,7-1 41 0 0,0 1 1 0 0,43 2-1 0 0,-36 3-7 0 0,47 12 0 0 0,-57-11-12 0 0,1-1 1 0 0,-1-1-1 0 0,26-1 0 0 0,-18 0 6 0 0,29 4-1 0 0,-21-2 35 0 0,-26-3-45 0 0,0 1 1 0 0,13 2-1 0 0,-4 1 13 0 0,-1-1 1 0 0,1-1 0 0 0,0-1-1 0 0,0 0 1 0 0,0-2 0 0 0,-1 0-1 0 0,25-5 1 0 0,-30 4-20 0 0,0 1 1 0 0,16 0 0 0 0,11 0 80 0 0,13 1-63 0 0,-41 1 3 0 0,1-1 1 0 0,-1 0 0 0 0,0-1 0 0 0,14-3 0 0 0,-7 1-27 0 0,33-2 0 0 0,-27 3 2 0 0,111-1-18 0 0,-103 3 36 0 0,-6 1 17 0 0,-14-1 10 0 0,-1 0 1 0 0,1 0-1 0 0,18-4 0 0 0,-8 0-29 0 0,1 2 0 0 0,0 0 1 0 0,0 1-1 0 0,35 4 0 0 0,-31 0 20 0 0,8 0 6 0 0,65-3 0 0 0,-62-2-30 0 0,69 3-1 0 0,25 19-54 0 0,-114-17 86 0 0,40-2 0 0 0,-56-1-7 0 0,64-1 8 0 0,-29-1 24 0 0,48 4 0 0 0,-62 0-27 0 0,0-2 0 0 0,0-1 0 0 0,33-5 0 0 0,47-14 97 0 0,-100 19-110 0 0,10-1 45 0 0,23 0 0 0 0,-27 2-48 0 0,-1 1 0 0 0,1 0 0 0 0,-1 0 0 0 0,16 6 0 0 0,-21-6-21 0 0,0 0 0 0 0,0 0 0 0 0,0 0 1 0 0,-1 0-1 0 0,1-1 0 0 0,0 0 0 0 0,0 0 0 0 0,5-1 0 0 0,5 7-37 0 0,-14-6 18 0 0,-1 0 0 0 0,0 0 0 0 0,1 0 1 0 0,-1 0-1 0 0,0 0 0 0 0,1 0 0 0 0,-1 0 0 0 0,0 0 0 0 0,1 1 0 0 0,-1-1 1 0 0,0 0-1 0 0,0 0 0 0 0,1 0 0 0 0,-1 0 0 0 0,0 1 0 0 0,1-1 0 0 0,-1 0 1 0 0,0 0-1 0 0,0 1 0 0 0,0-1 0 0 0,1 0 0 0 0,-1 0 0 0 0,0 1 1 0 0,0-1-1 0 0,0 0 0 0 0,0 1 0 0 0,1-1 0 0 0,-1 0 0 0 0,0 1 0 0 0,0-1 1 0 0,0 0-1 0 0,0 1 0 0 0,0-1 0 0 0,0 1 0 0 0,0 4-4908 0 0,-1-1 1780 0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53.39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97 5997 512 0 0,'-2'0'21'0'0,"1"0"0"0"0,0-1-1 0 0,0 1 1 0 0,-1 0 0 0 0,1-1-1 0 0,0 1 1 0 0,0-1 0 0 0,0 1 0 0 0,-1-1-1 0 0,1 0 1 0 0,0 1 0 0 0,-1-2-1 0 0,1 1 171 0 0,0 0 0 0 0,0 1 0 0 0,1-1 0 0 0,-1 1 0 0 0,0-1 0 0 0,0 1 0 0 0,0-1 0 0 0,0 1 0 0 0,0-1 0 0 0,0 1 0 0 0,0 0 0 0 0,0 0 0 0 0,0 0 0 0 0,0-1 0 0 0,0 1 0 0 0,0 0 0 0 0,-1 0 0 0 0,1 0 0 0 0,-1 1 0 0 0,-3 0 613 0 0,3-1-546 0 0,0 0-1 0 0,-1 1 0 0 0,1-1 0 0 0,0 1 1 0 0,0 0-1 0 0,0 0 0 0 0,-1 0 0 0 0,1 0 0 0 0,0 0 1 0 0,0 0-1 0 0,0 0 0 0 0,1 1 0 0 0,-1-1 0 0 0,0 1 1 0 0,0-1-1 0 0,-1 3 0 0 0,3-4-196 0 0,0 1 0 0 0,0-1-1 0 0,0 0 1 0 0,0 1 0 0 0,-1-1 0 0 0,1 0-1 0 0,0 1 1 0 0,0-1 0 0 0,-1 0-1 0 0,1 1 1 0 0,0-1 0 0 0,0 0 0 0 0,-1 0-1 0 0,1 1 1 0 0,0-1 0 0 0,-1 0 0 0 0,1 0-1 0 0,0 0 1 0 0,-1 1 0 0 0,1-1 0 0 0,-1 0-1 0 0,1 0 1 0 0,0 0 0 0 0,-1 0 0 0 0,1 0-1 0 0,-1 0 1 0 0,1 0 0 0 0,0 0-1 0 0,-1 0 1 0 0,1 0 0 0 0,0 0 0 0 0,-1 0-1 0 0,1 0 1 0 0,-1 0 0 0 0,1 0 0 0 0,0 0-1 0 0,-1 0 1 0 0,1-1 0 0 0,-1 1 0 0 0,1 0-1 0 0,0 0 1 0 0,-1 0 0 0 0,1-1-1 0 0,0 1 1 0 0,0 0 0 0 0,-1 0 0 0 0,1-1-1 0 0,0 1 1 0 0,-1 0 0 0 0,1-1 0 0 0,0 1-1 0 0,0 0 1 0 0,0-1 0 0 0,-1 1 0 0 0,1 0-1 0 0,0-1 1 0 0,0 1 0 0 0,0 0 0 0 0,0-1-1 0 0,0 1 1 0 0,0-1 0 0 0,0 1-1 0 0,0 0 1 0 0,0-1 0 0 0,0 1 0 0 0,0-1-1 0 0,0 1 1 0 0,0 0 0 0 0,0-1 0 0 0,0 0 235 0 0,2 3-102 0 0,6 2 433 0 0,-4-4-563 0 0,-1-1 0 0 0,0 0 0 0 0,0 0 0 0 0,1 0 0 0 0,-1-1 0 0 0,0 1 1 0 0,0-1-1 0 0,0 1 0 0 0,-1-1 0 0 0,1 0 0 0 0,0 0 0 0 0,-1 0 0 0 0,1-1 0 0 0,-1 1 0 0 0,4-5 0 0 0,-2 3 34 0 0,0 0-1 0 0,-1 1 1 0 0,2-1 0 0 0,-1 1 0 0 0,4-3-1 0 0,-1 3-21 0 0,-1 0 1 0 0,0 1-1 0 0,0-1 0 0 0,1 1 0 0 0,-1 0 0 0 0,1 1 0 0 0,0-1 1 0 0,13 0-1 0 0,-17 2-52 0 0,0-1 0 0 0,0 0 0 0 0,0 0 0 0 0,0 0 0 0 0,0 0 1 0 0,0 0-1 0 0,0-1 0 0 0,0 1 0 0 0,4-4 0 0 0,14-6 69 0 0,114-42 549 0 0,-84 28-651 0 0,16-5 63 0 0,112-40 124 0 0,-108 40-122 0 0,-44 17-41 0 0,48-14 0 0 0,-36 11 23 0 0,-7 3-65 0 0,143-52 78 0 0,-118 37-73 0 0,61-41 0 0 0,-66 37 85 0 0,-13 9-45 0 0,58-46-1 0 0,-85 61-20 0 0,1 0 0 0 0,-1 0-1 0 0,1 2 1 0 0,0-1-1 0 0,21-6 1 0 0,25-12-25 0 0,25-15 51 0 0,258-126-94 0 0,-172 90 74 0 0,20-26 19 0 0,-46 22-16 0 0,72-26-51 0 0,-114 64 41 0 0,-27 14 64 0 0,27-13-128 0 0,33-19 74 0 0,-39 18-3 0 0,8 1 35 0 0,-55 22-64 0 0,13-4 11 0 0,-19 8 10 0 0,-2-2 1 0 0,41-23 0 0 0,208-106 22 0 0,-191 99-11 0 0,117-47-57 0 0,-194 85 75 0 0,34-20 1 0 0,11-4-15 0 0,105-43-65 0 0,-142 62 42 0 0,185-76 14 0 0,55-30-22 0 0,-160 72 20 0 0,17-7 7 0 0,-32 13 42 0 0,-36 18-27 0 0,-11 4-19 0 0,85-41 15 0 0,-1 4-52 0 0,-78 36 95 0 0,75-26-94 0 0,-9 4-66 0 0,-58 21 114 0 0,11-4 52 0 0,75-42-19 0 0,-51 23-84 0 0,114-42 24 0 0,-125 53 22 0 0,135-73-1 0 0,-136 64 20 0 0,154-55-1 0 0,-201 84-16 0 0,4-2 10 0 0,6-1-18 0 0,84-43 0 0 0,-20 6-20 0 0,-1 0 77 0 0,-54 25-51 0 0,63-23 0 0 0,-60 27 26 0 0,-7 4-42 0 0,-7 2-3 0 0,60-32 0 0 0,-57 24 5 0 0,1 2 0 0 0,71-25 0 0 0,23-7 48 0 0,-33 12-28 0 0,100-53 119 0 0,-53 21-106 0 0,-51 28 156 0 0,46-20-217 0 0,32-20 189 0 0,-65 28-97 0 0,143-56-51 0 0,-11 9 264 0 0,-163 65-54 0 0,261-114 338 0 0,-101 43-382 0 0,-50 18-170 0 0,-86 35 142 0 0,-36 18-7 0 0,37-6-3 0 0,0-1 1 0 0,-36 14-145 0 0,102-33-1 0 0,-96 39-66 0 0,-27 11 111 0 0,-18 6-58 0 0,47-23 1 0 0,-46 17 71 0 0,-1-3 1 0 0,-1-1 0 0 0,58-45-1 0 0,-56 37-9 0 0,1 2 0 0 0,57-30 0 0 0,-66 40-10 0 0,40-31 0 0 0,12-9 75 0 0,-77 53-118 0 0,51-31 85 0 0,-55 35-61 0 0,-1 0-1 0 0,1-1 0 0 0,-1 1 0 0 0,0 0 1 0 0,0-1-1 0 0,2-2 0 0 0,-2 2 0 0 0,0 0 0 0 0,0 1 0 0 0,0-1-1 0 0,0 1 1 0 0,1 0 0 0 0,-1-1 0 0 0,4-1-1 0 0,12-8 22 0 0,18-16 0 0 0,-17 13-63 0 0,-7 6 78 0 0,-1 2 0 0 0,19-10-1 0 0,-2-1-2 0 0,51-18-57 0 0,-70 30 9 0 0,7-1 25 0 0,-10 5-76 0 0,-5 1 49 0 0,0 1 1 0 0,0 0 0 0 0,0 0 0 0 0,0-1-1 0 0,0 1 1 0 0,-1 0 0 0 0,1 0 0 0 0,0 0 0 0 0,0 0-1 0 0,0 0 1 0 0,0 0 0 0 0,1 0 0 0 0,-1 1-82 0 0,0-1 0 0 0,0 1 0 0 0,-1 0 0 0 0,1-1 0 0 0,0 1 0 0 0,-1 0 0 0 0,1 0 0 0 0,-1 0 0 0 0,1-1 0 0 0,-1 1 0 0 0,1 0 0 0 0,-1 0-1 0 0,1 0 1 0 0,-1 0 0 0 0,1 1 0 0 0,5 9-8497 0 0,-2-8 3512 0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57.40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155 190 512 0 0,'-2'0'172'0'0,"-1"0"0"0"0,1 0 0 0 0,0 0-1 0 0,-1 0 1 0 0,1 0 0 0 0,-1-1 0 0 0,1 1 0 0 0,0-1 0 0 0,-5-1-1 0 0,-17-3 1196 0 0,22 5-985 0 0,0 0 1 0 0,1 0-1 0 0,-1 0 1 0 0,0 0-1 0 0,0-1 1 0 0,0 1 0 0 0,0-1-1 0 0,-1 0 1 0 0,0 0 145 0 0,-4-1 495 0 0,1 0 0 0 0,-1 0 0 0 0,1 1 0 0 0,-1-1 0 0 0,-11 1 0 0 0,16 0-794 0 0,0 1 1 0 0,0-1 0 0 0,1 1 0 0 0,-1-1 0 0 0,0 0 0 0 0,1 1 0 0 0,-1-1 0 0 0,0 0 0 0 0,-2-2 0 0 0,-7-3 1986 0 0,28 10-1922 0 0,-11-2-244 0 0,0 0 0 0 0,0 0 0 0 0,0 1 1 0 0,-1-1-1 0 0,7 5 0 0 0,-12-6-32 0 0,1-1-1 0 0,-1 0 1 0 0,1 1 0 0 0,-1-1 0 0 0,1 0-1 0 0,-1 1 1 0 0,1-1 0 0 0,-1 1 0 0 0,0-1-1 0 0,1 1 1 0 0,-1-1 0 0 0,0 1-1 0 0,1-1 1 0 0,-1 1 0 0 0,0-1 0 0 0,1 1-1 0 0,-1-1 1 0 0,0 1 0 0 0,0 0 0 0 0,0-1-1 0 0,0 1 1 0 0,0-1 0 0 0,0 2-1 0 0,0-2 47 0 0,13 19 286 0 0,-6-19-385 0 0,2 0 111 0 0,-1 0 0 0 0,1 0-1 0 0,11 3 1 0 0,-18-3-61 0 0,-1 1 1 0 0,1-1-1 0 0,0 1 1 0 0,0 0-1 0 0,0-1 1 0 0,-1 1-1 0 0,1 0 1 0 0,0 0-1 0 0,2 3 1 0 0,-2-3-8 0 0,-1 0-1 0 0,1 0 1 0 0,-1 0 0 0 0,1 0 0 0 0,0-1 0 0 0,0 1 0 0 0,-1 0 0 0 0,1-1 0 0 0,0 1-1 0 0,0-1 1 0 0,3 1 0 0 0,21 0 113 0 0,-25-1-107 0 0,325 3 797 0 0,-189-7-531 0 0,18 1-12 0 0,-102-1-173 0 0,53-5-61 0 0,26 0 136 0 0,-49 6-100 0 0,54-13 93 0 0,-124 15-153 0 0,170-8 111 0 0,-21 3-152 0 0,-138 4 78 0 0,176-7-98 0 0,-19 3 127 0 0,85-5-101 0 0,40-25 158 0 0,-75 31-231 0 0,-144 6 132 0 0,110-7 31 0 0,-79 1-116 0 0,155-12 48 0 0,-77 11 34 0 0,-47 4 2 0 0,-60-2-79 0 0,99-8 88 0 0,224-4-35 0 0,-390 16-20 0 0,79 1 3 0 0,96-2 14 0 0,-71 4-17 0 0,-80 0-1 0 0,450-3-54 0 0,-76 10 71 0 0,-226-3 51 0 0,-83-4-39 0 0,429-15 48 0 0,-217 6-64 0 0,-221 6-90 0 0,372 2 145 0 0,-460-2-1 0 0,-10 1-137 0 0,1-1 0 0 0,-1 0 1 0 0,0 0-1 0 0,0 0 0 0 0,1 0 1 0 0,-1-1-1 0 0,0 0 0 0 0,0 0 0 0 0,0 0 1 0 0,1 0-1 0 0,-1-1 0 0 0,-1 1 1 0 0,1-1-1 0 0,0 0 0 0 0,6-4 1 0 0,-6 3 20 0 0,-1 0 0 0 0,1 0 0 0 0,0 1 1 0 0,0 0-1 0 0,0 0 0 0 0,0 0 1 0 0,0 0-1 0 0,6-2 0 0 0,-7 4-255 0 0,0-1 1 0 0,-1 1-1 0 0,1 0 0 0 0,0 0 0 0 0,0 0 1 0 0,3 0-1 0 0,-4 0-787 0 0,1 1 0 0 0,0 0 0 0 0,-1-1 0 0 0,1 1 0 0 0,0 0 0 0 0,4 2 0 0 0,2 2-3007 0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0:50.0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4436 512 0 0,'1'-1'45'0'0,"-1"0"0"0"0,1-1 0 0 0,0 1 0 0 0,-1 0 0 0 0,1-1 0 0 0,0 1 0 0 0,0 0 0 0 0,0 0 0 0 0,0 0 0 0 0,0-1 0 0 0,0 1 1 0 0,0 0-1 0 0,3-1 0 0 0,16-13 699 0 0,-11 11-180 0 0,10-9 4099 0 0,-18-2-3084 0 0,4 9-1171 0 0,1 0 0 0 0,-1 1 1 0 0,1-1-1 0 0,0 1 0 0 0,8-5 1 0 0,-2 1-179 0 0,-7 5-119 0 0,0 1 0 0 0,0 0 0 0 0,9-3 0 0 0,7-6 152 0 0,11-11 532 0 0,-21 16-468 0 0,-7 3-155 0 0,1 1 0 0 0,0 0 0 0 0,10-4 0 0 0,4 0-28 0 0,-9 3-16 0 0,0 0 0 0 0,0 0 0 0 0,0-1 0 0 0,-1 0 0 0 0,17-12 0 0 0,18-14 310 0 0,-1 2-245 0 0,-17 8-65 0 0,-9 6 116 0 0,32-20 0 0 0,-34 26-310 0 0,39-26 364 0 0,-37 22-155 0 0,-2-2 1 0 0,27-30 0 0 0,-32 33-98 0 0,-1 0 18 0 0,1 1-1 0 0,0 0 1 0 0,1 0-1 0 0,15-11 1 0 0,22-17 25 0 0,7-14 15 0 0,-26 26-36 0 0,20-14-77 0 0,-24 19 154 0 0,-20 17-114 0 0,0 0-1 0 0,1 1 1 0 0,11-9 0 0 0,-12 10 5 0 0,0 1-33 0 0,1-2 0 0 0,-1 1 0 0 0,9-8 0 0 0,0 4 9 0 0,2-2 110 0 0,73-67 268 0 0,-67 59-245 0 0,12-7-60 0 0,-24 18-51 0 0,-1-1 0 0 0,0 0 0 0 0,0 0 0 0 0,-1-1 0 0 0,13-14 1 0 0,2-7 82 0 0,25-38-41 0 0,-43 61-75 0 0,0-1 1 0 0,0 1-1 0 0,1 1 1 0 0,0-1-1 0 0,8-6 1 0 0,9-8-19 0 0,59-66 164 0 0,-59 63-141 0 0,44-41 294 0 0,-42 44-305 0 0,-3 6-12 0 0,17-13 221 0 0,-34 22-167 0 0,0 1 1 0 0,1 0-1 0 0,11-7 1 0 0,11-7 76 0 0,6-5-47 0 0,67-50 222 0 0,-85 61-206 0 0,0-1 1 0 0,15-16-1 0 0,8-7 20 0 0,-28 26-73 0 0,0-2-1 0 0,15-19 0 0 0,10-12 29 0 0,47-45 10 0 0,-37 47-103 0 0,-27 24 84 0 0,29-31-1 0 0,-45 44-41 0 0,1-1-1 0 0,0-1 0 0 0,1 1 0 0 0,0 0 1 0 0,0 0-1 0 0,0 1 0 0 0,0-1 1 0 0,1 1-1 0 0,7-4 0 0 0,-10 6-3 0 0,0 0-1 0 0,1 0 1 0 0,-1-1 0 0 0,0 1-1 0 0,0-1 1 0 0,-1 0 0 0 0,4-4-1 0 0,9-8 52 0 0,33-27 31 0 0,-36 28-73 0 0,0 0-1 0 0,11-18 0 0 0,-10 14 31 0 0,-2 5 14 0 0,0 1-1 0 0,1 0 1 0 0,1 0-1 0 0,27-18 1 0 0,-23 18-12 0 0,2-3 49 0 0,23-22 0 0 0,-2-6 58 0 0,-28 28-94 0 0,2 0 0 0 0,0 1 0 0 0,22-17 0 0 0,-23 20 36 0 0,24-23 0 0 0,3-4 26 0 0,89-83 67 0 0,-109 101-176 0 0,-10 9 17 0 0,-1 0 0 0 0,11-17 0 0 0,-12 16 2 0 0,0 1-1 0 0,14-15 1 0 0,-15 18-26 0 0,-1 1-1 0 0,0-2 1 0 0,6-10 0 0 0,-6 11 14 0 0,-1-1 1 0 0,1 1 0 0 0,9-9 0 0 0,41-40 128 0 0,-45 47-123 0 0,-1-1 0 0 0,0-1 0 0 0,-1 0 0 0 0,9-14 0 0 0,16-22 164 0 0,-6 18-122 0 0,1 1 1 0 0,34-26-1 0 0,-21 19-7 0 0,-35 29-39 0 0,0 0 0 0 0,-1-1 0 0 0,1 0 0 0 0,6-13 0 0 0,14-18 37 0 0,-17 28-55 0 0,69-87 41 0 0,-27 35 27 0 0,-42 49-71 0 0,2 1 0 0 0,-1 1 0 0 0,1 0 1 0 0,17-13-1 0 0,14-14-4 0 0,104-97 60 0 0,-117 108-27 0 0,43-50 0 0 0,-57 60-22 0 0,36-30 0 0 0,-24 24-8 0 0,-11 10-3 0 0,1 1 0 0 0,23-13-1 0 0,-4 3 30 0 0,-28 17-39 0 0,9-5 16 0 0,0-1-1 0 0,-1-1 1 0 0,-1-1-1 0 0,24-24 0 0 0,-23 19 3 0 0,29-24 0 0 0,-5 5 29 0 0,-9 2-39 0 0,48-67 0 0 0,-64 77-14 0 0,-12 19 9 0 0,0 0 1 0 0,0 0-1 0 0,11-11 1 0 0,13-20 39 0 0,-24 32-26 0 0,0 0 1 0 0,1 1-1 0 0,0-1 1 0 0,0 1 0 0 0,0 0-1 0 0,0 1 1 0 0,1-1-1 0 0,0 1 1 0 0,0 0-1 0 0,8-3 1 0 0,-13 6-1 0 0,0 1 1 0 0,0-1-1 0 0,0 1 0 0 0,0-1 1 0 0,0 1-1 0 0,0-1 0 0 0,0 0 1 0 0,0 0-1 0 0,0 1 0 0 0,0-1 1 0 0,0 0-1 0 0,-1 0 0 0 0,1 0 1 0 0,0 0-1 0 0,-1 0 0 0 0,1 0 1 0 0,-1 0-1 0 0,1 0 0 0 0,-1 0 1 0 0,1 0-1 0 0,-1 0 0 0 0,1-3 1 0 0,0 3-6 0 0,0-1 1 0 0,1 0 0 0 0,-1 0-1 0 0,1 0 1 0 0,-1 1 0 0 0,1-1-1 0 0,0 0 1 0 0,0 1 0 0 0,-1 0-1 0 0,1-1 1 0 0,0 1 0 0 0,3-1-1 0 0,10-9-83 0 0,-15 11 23 0 0,1-1-1 0 0,-1 1 1 0 0,1-1-1 0 0,-1 1 1 0 0,1-1-1 0 0,-1 1 1 0 0,1-1-1 0 0,0 1 1 0 0,-1-1 0 0 0,1 1-1 0 0,0 0 1 0 0,-1-1-1 0 0,1 1 1 0 0,0 0-1 0 0,-1 0 1 0 0,1 0-1 0 0,0-1 1 0 0,0 1 0 0 0,0 0-47 0 0,-1 1 1 0 0,0-1 0 0 0,0 0 0 0 0,1 0 0 0 0,-1 0-1 0 0,0 0 1 0 0,0 1 0 0 0,1-1 0 0 0,-1 0-1 0 0,0 0 1 0 0,0 1 0 0 0,1-1 0 0 0,-1 0 0 0 0,0 0-1 0 0,0 1 1 0 0,0-1 0 0 0,0 0 0 0 0,1 1 0 0 0,-1-1-1 0 0,0 0 1 0 0,0 1 0 0 0,0-1 0 0 0,0 0-1 0 0,0 1 1 0 0,0-1 0 0 0,0 1 0 0 0,0 2-768 0 0,0-1 1 0 0,0 1-1 0 0,0 0 0 0 0,0 0 1 0 0,-1 0-1 0 0,1 0 1 0 0,-2 5-1 0 0,-5 7-4769 0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02.8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146 309 512 0 0,'-27'-23'4129'0'0,"23"20"-3485"0"0,0 1 0 0 0,-1-1 0 0 0,1 1 0 0 0,0 0 0 0 0,-1 1 0 0 0,0-1 0 0 0,1 1 1 0 0,-1 0-1 0 0,-5-1 0 0 0,-1 1-4 0 0,1 1 0 0 0,-1 0 1 0 0,-12 2-1 0 0,10-3 1221 0 0,13 1-1789 0 0,0-1-1 0 0,1 1 1 0 0,-1 0-1 0 0,0-1 1 0 0,1 1-1 0 0,-1 0 1 0 0,0-1-1 0 0,1 1 1 0 0,-1 0-1 0 0,0 0 1 0 0,1-1-1 0 0,-1 1 1 0 0,1 0-1 0 0,-1 0 1 0 0,1 0-1 0 0,-1 0 1 0 0,1-1 0 0 0,-1 1-1 0 0,0 0 1 0 0,1 0-1 0 0,-1 0 1 0 0,1 0-1 0 0,-1 0 1 0 0,1 0-1 0 0,0 0 1 0 0,5-2 363 0 0,1 1 476 0 0,-7 1-834 0 0,1 0 0 0 0,-1 1 1 0 0,0-1-1 0 0,0 0 0 0 0,0 1 0 0 0,1-1 1 0 0,-1 0-1 0 0,0 1 0 0 0,0-1 0 0 0,0 0 1 0 0,0 1-1 0 0,0-1 0 0 0,1 0 1 0 0,-1 1-1 0 0,0-1 0 0 0,0 0 0 0 0,0 1 1 0 0,0-1-1 0 0,0 1 0 0 0,0-1 0 0 0,0 0 1 0 0,-1 1-1 0 0,-1 2 268 0 0,1-2-46 0 0,3-1 153 0 0,14 1 207 0 0,1-4-417 0 0,1-1-62 0 0,1 2 0 0 0,17-1 0 0 0,-29 3-147 0 0,0 1 1 0 0,0-1-1 0 0,0 1 1 0 0,-1 1-1 0 0,1-1 1 0 0,0 1-1 0 0,-1 0 1 0 0,13 6-1 0 0,-14-6-26 0 0,0 0-1 0 0,0 0 1 0 0,0-1-1 0 0,0 1 1 0 0,1-1-1 0 0,-1-1 1 0 0,1 1-1 0 0,5-1 1 0 0,47-3 17 0 0,-12 0 22 0 0,7-1-21 0 0,-38 2 17 0 0,-1 1 1 0 0,0 0-1 0 0,24 3 1 0 0,-20 1-19 0 0,-10-2 14 0 0,0 1 1 0 0,1-1 0 0 0,-1-1 0 0 0,0 1-1 0 0,1-2 1 0 0,12 0 0 0 0,69-11 248 0 0,-68 8-122 0 0,0 2 1 0 0,37-1 0 0 0,76 0 558 0 0,-27-6-572 0 0,-50 2 8 0 0,85-1-101 0 0,-68 7 18 0 0,120 4-29 0 0,-168-2-35 0 0,0-2 1 0 0,47-7-1 0 0,-40 4 18 0 0,35-1 0 0 0,47-1-2 0 0,-51 2-44 0 0,-7 0 82 0 0,107-2-7 0 0,100 9-41 0 0,-194-2-37 0 0,46-1 76 0 0,37 3-54 0 0,-42 1 2 0 0,236-9 86 0 0,-214-3-56 0 0,-41 2-24 0 0,160-13 71 0 0,15 9-75 0 0,-40 10-32 0 0,1 0 69 0 0,52-17-67 0 0,-60 4 63 0 0,-25 11-35 0 0,-115 3-3 0 0,163-11 25 0 0,81 2-2 0 0,-120 7-63 0 0,-72-2 104 0 0,32-3-38 0 0,-95 3-20 0 0,-60 2-9 0 0,196-14 6 0 0,1 2 25 0 0,-120 10-7 0 0,151 0-16 0 0,-138 5 44 0 0,153-18 0 0 0,-200 12-47 0 0,0 2-1 0 0,1 2 1 0 0,63 9 0 0 0,-91-7-2 0 0,0 0 0 0 0,1-2 0 0 0,-1-1-1 0 0,35-5 1 0 0,-56 5-11 0 0,12-1-18 0 0,27-9 0 0 0,-39 10 13 0 0,1-1 1 0 0,-1-1 0 0 0,0 1 0 0 0,0-1 0 0 0,0 0-1 0 0,0 0 1 0 0,-1 0 0 0 0,1 0 0 0 0,3-5 0 0 0,-2 3-1169 0 0,-9 10-4862 0 0,0-1 3073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11.2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75 261 8 0 0,'-6'-22'5903'0'0,"-18"-41"1"0"0,4 10-1271 0 0,20 53-4601 0 0,0 0 0 0 0,0 0 1 0 0,0 0-1 0 0,0 0 0 0 0,0-1 1 0 0,0 1-1 0 0,0 0 0 0 0,0 0 1 0 0,0 0-1 0 0,0 0 1 0 0,0 0-1 0 0,0 0 0 0 0,0 0 1 0 0,0 0-1 0 0,0-1 0 0 0,-1 1 1 0 0,1 0-1 0 0,0 0 1 0 0,0 0-1 0 0,0 0 0 0 0,0 0 1 0 0,0 0-1 0 0,0 0 0 0 0,0 0 1 0 0,0 0-1 0 0,0 0 1 0 0,0 0-1 0 0,0 0 0 0 0,-1-1 1 0 0,1 1-1 0 0,0 0 0 0 0,0 0 1 0 0,0 0-1 0 0,0 0 1 0 0,0 0-1 0 0,0 0 0 0 0,0 0 1 0 0,0 0-1 0 0,0 0 0 0 0,-1 0 1 0 0,1 0-1 0 0,0 0 1 0 0,0 0-1 0 0,0 0 0 0 0,0 0 1 0 0,0 0-1 0 0,0 0 0 0 0,0 0 1 0 0,0 0-1 0 0,-1 1 0 0 0,1-1 1 0 0,-4 6 678 0 0,-1 10-23 0 0,1 2-306 0 0,1 0 0 0 0,0 0 0 0 0,2 0 0 0 0,0 0 0 0 0,3 28 0 0 0,18 87 603 0 0,1 3-242 0 0,7 126-353 0 0,-26-248-419 0 0,-2-14-70 0 0,1-8 40 0 0,-5-82-192 0 0,-27-148 0 0 0,11 107 84 0 0,6-21 103 0 0,13 122 68 0 0,1 0 0 0 0,1 0 1 0 0,7-32-1 0 0,-8 58-6 0 0,1 1 0 0 0,0 0 0 0 0,0 0 0 0 0,0-1 0 0 0,0 1 0 0 0,0 0 0 0 0,1 0 0 0 0,-1 0 0 0 0,1 0 0 0 0,0 1 0 0 0,4-6 0 0 0,-5 7-1 0 0,0 0 0 0 0,1 0 0 0 0,0 0 0 0 0,-1 0 1 0 0,1 0-1 0 0,-1 0 0 0 0,1 0 0 0 0,0 1 0 0 0,0-1 0 0 0,-1 1 1 0 0,1-1-1 0 0,0 1 0 0 0,0 0 0 0 0,0-1 0 0 0,0 1 0 0 0,-1 0 1 0 0,1 0-1 0 0,0 1 0 0 0,0-1 0 0 0,0 0 0 0 0,0 1 0 0 0,3 0 1 0 0,10 4-38 0 0,0 0 0 0 0,1 1 0 0 0,22 13 1 0 0,42 31-70 0 0,-12-7 142 0 0,-51-34-72 0 0,-4-2 53 0 0,0 0 0 0 0,0 1 0 0 0,18 16 0 0 0,-29-23-8 0 0,0 1 1 0 0,0 0 0 0 0,0 0 0 0 0,0 0-1 0 0,0 0 1 0 0,0 1 0 0 0,-1-1 0 0 0,1 0-1 0 0,-1 1 1 0 0,1-1 0 0 0,-1 1 0 0 0,0 0-1 0 0,0-1 1 0 0,0 1 0 0 0,-1 0 0 0 0,1 0-1 0 0,-1-1 1 0 0,1 1 0 0 0,-1 0 0 0 0,0 0-1 0 0,0 0 1 0 0,0 0 0 0 0,-1-1 0 0 0,0 7-1 0 0,-1-5 5 0 0,0 0 1 0 0,0 0-1 0 0,0 0 0 0 0,-1 0 1 0 0,1 0-1 0 0,-1-1 0 0 0,0 1 0 0 0,0-1 1 0 0,0 0-1 0 0,0 0 0 0 0,-1 0 0 0 0,-4 4 1 0 0,-3 0-4 0 0,1-1 0 0 0,-1 1 1 0 0,-15 5-1 0 0,-1-1-14 0 0,-1-1 0 0 0,0-1 0 0 0,0-1 0 0 0,0-1 0 0 0,-1-2 0 0 0,-58 3 0 0 0,84-8-60 0 0,0 0 1 0 0,0 0-1 0 0,-1-1 1 0 0,1 1-1 0 0,0 0 1 0 0,0-1-1 0 0,0 0 0 0 0,0 0 1 0 0,0 0-1 0 0,0 0 1 0 0,0-1-1 0 0,0 1 1 0 0,0-1-1 0 0,-4-3 1 0 0,6 4-166 0 0,-1-1 0 0 0,1 1 0 0 0,0-1 0 0 0,-1 0 0 0 0,1 0 1 0 0,0 0-1 0 0,0 0 0 0 0,0 0 0 0 0,1 0 0 0 0,-1 0 0 0 0,0 0 0 0 0,1 0 0 0 0,-1 0 0 0 0,1 0 0 0 0,0 0 1 0 0,0-1-1 0 0,0 1 0 0 0,0 0 0 0 0,0 0 0 0 0,0 0 0 0 0,0 0 0 0 0,2-4 0 0 0,4-13-2284 0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0.26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64 149 512 0 0,'-13'2'1414'0'0,"-7"-3"5198"0"0,4 0-411 0 0,16 1-6031 0 0,-1 0-1 0 0,1 0 1 0 0,-1 0-1 0 0,1 0 0 0 0,-1 0 1 0 0,0 0-1 0 0,1 0 1 0 0,-1 0-1 0 0,1 0 1 0 0,-1 0-1 0 0,1 0 1 0 0,-1-1-1 0 0,1 1 1 0 0,-1 0-1 0 0,1 0 1 0 0,-1 0-1 0 0,1-1 0 0 0,-1 1 1 0 0,1 0-1 0 0,-1-1 1 0 0,1 1-1 0 0,-1 0 1 0 0,1-1-1 0 0,0 1 1 0 0,-1-1-1 0 0,1 1 1 0 0,0-1-1 0 0,-1 1 1 0 0,1 0-1 0 0,-1-2 0 0 0,1 1-35 0 0,0 0 0 0 0,0 0-1 0 0,0 0 1 0 0,1 0-1 0 0,-1-1 1 0 0,0 1 0 0 0,0 0-1 0 0,1 0 1 0 0,-1 0-1 0 0,1 0 1 0 0,-1 0 0 0 0,1 0-1 0 0,0-2 1 0 0,4-4-1 0 0,0 1-1 0 0,0-1 1 0 0,7-5 0 0 0,6-7 43 0 0,-6 6 23 0 0,24-20 0 0 0,-32 30-141 0 0,0 0 0 0 0,1 0 0 0 0,-1 0 1 0 0,1 1-1 0 0,0-1 0 0 0,-1 1 0 0 0,1 0 0 0 0,0 1 0 0 0,0-1 1 0 0,7 0-1 0 0,-10 2-42 0 0,0 0 1 0 0,-1 0 0 0 0,1 0 0 0 0,0 0 0 0 0,0 1-1 0 0,-1-1 1 0 0,1 1 0 0 0,-1-1 0 0 0,1 1 0 0 0,0 0-1 0 0,-1-1 1 0 0,1 1 0 0 0,-1 0 0 0 0,0 0 0 0 0,1 0-1 0 0,-1 0 1 0 0,0 0 0 0 0,1 0 0 0 0,-1 1 0 0 0,0-1-1 0 0,0 0 1 0 0,0 1 0 0 0,0-1 0 0 0,0 0 0 0 0,0 1-1 0 0,0 1 1 0 0,4 7 33 0 0,-1-1-1 0 0,0 1 1 0 0,3 11-1 0 0,-4-8-25 0 0,4 18 33 0 0,2 7-4 0 0,-8-35-61 0 0,-1-1 0 0 0,1 1 1 0 0,0-1-1 0 0,1 0 0 0 0,-1 1 0 0 0,0-1 1 0 0,1 0-1 0 0,-1 0 0 0 0,1 0 0 0 0,0 0 1 0 0,1 2-1 0 0,-1-3-22 0 0,0 0 0 0 0,0 0 0 0 0,0-1 0 0 0,0 1 0 0 0,-1 0 1 0 0,1-1-1 0 0,0 1 0 0 0,0-1 0 0 0,0 0 0 0 0,0 0 0 0 0,0 1 0 0 0,0-1 0 0 0,3-1 1 0 0,26-3-879 0 0,-7-2-1554 0 0,24-10 0 0 0,0-3-5843 0 0,-27 9 5682 0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0.8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261 8 488 0 0,'0'0'223'0'0,"0"-1"0"0"0,0 1 0 0 0,0 0 0 0 0,-1-1-1 0 0,1 1 1 0 0,0-1 0 0 0,0 1 0 0 0,0 0 0 0 0,-1-1 0 0 0,1 1 0 0 0,0-1 0 0 0,-1 1 0 0 0,1 0-1 0 0,0 0 1 0 0,-1-1 0 0 0,1 1 0 0 0,-1 0 0 0 0,1 0 0 0 0,0-1 0 0 0,-1 1 0 0 0,1 0-1 0 0,-1 0 1 0 0,1 0 0 0 0,-1 0 0 0 0,1-1 0 0 0,-1 1 0 0 0,1 0 0 0 0,0 0 0 0 0,-2 0-1 0 0,2 1 85 0 0,-1-1 0 0 0,0 0 0 0 0,0 1 0 0 0,0-1 0 0 0,0 1 0 0 0,1-1 0 0 0,-1 1 0 0 0,0-1 0 0 0,0 1 0 0 0,1 0 0 0 0,-1-1 0 0 0,0 1 0 0 0,0 1 0 0 0,-2 2 303 0 0,1 0 1 0 0,-1 0-1 0 0,1 0 0 0 0,0 0 1 0 0,-1 5-1 0 0,-12 48 1775 0 0,13-43-2093 0 0,-1-1 0 0 0,0 1 0 0 0,-1-1 0 0 0,-1 0 0 0 0,0 0 0 0 0,-1 0 0 0 0,-13 21 0 0 0,5-18-67 0 0,0 0 0 0 0,0-1 0 0 0,-27 19 0 0 0,23-19-192 0 0,0 1 1 0 0,-20 23-1 0 0,38-38-53 0 0,-1-1-1 0 0,1 0 0 0 0,0 1 1 0 0,-1-1-1 0 0,1 0 1 0 0,0 1-1 0 0,-1-1 1 0 0,1 0-1 0 0,0 1 1 0 0,0-1-1 0 0,-1 1 0 0 0,1-1 1 0 0,0 1-1 0 0,0-1 1 0 0,0 1-1 0 0,0-1 1 0 0,-1 1-1 0 0,1-1 0 0 0,0 1 1 0 0,0-1-1 0 0,0 1 1 0 0,9-1-1383 0 0,13-11-2464 0 0,-9 3 1381 0 0,1-1-223 0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1.44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249 61 8 0 0,'-8'-22'1786'0'0,"7"19"-933"0"0,-1 0 0 0 0,1 0 0 0 0,-1 0 0 0 0,0 0 0 0 0,0 0 0 0 0,0 0 0 0 0,-4-3 1 0 0,5 5-570 0 0,0 0 1 0 0,-1 0-1 0 0,1 0 1 0 0,-1 0 0 0 0,1 0-1 0 0,0 0 1 0 0,-1 0-1 0 0,0 1 1 0 0,1-1-1 0 0,-1 1 1 0 0,1-1 0 0 0,-1 1-1 0 0,0-1 1 0 0,1 1-1 0 0,-1 0 1 0 0,0 0 0 0 0,1 0-1 0 0,-1 0 1 0 0,0 0-1 0 0,1 0 1 0 0,-1 1 0 0 0,0-1-1 0 0,1 0 1 0 0,-1 1-1 0 0,0-1 1 0 0,1 1 0 0 0,-1 0-1 0 0,1 0 1 0 0,-1-1-1 0 0,-1 3 1 0 0,-13 7 217 0 0,1 1-1 0 0,0 1 1 0 0,1 0-1 0 0,1 1 1 0 0,0 0-1 0 0,0 1 1 0 0,2 0 0 0 0,-1 1-1 0 0,2 1 1 0 0,-17 32-1 0 0,25-43-424 0 0,-1 0-1 0 0,2 0 0 0 0,-1 0 0 0 0,1 0 1 0 0,-1 0-1 0 0,1 0 0 0 0,1 0 1 0 0,-1 0-1 0 0,1 0 0 0 0,0 10 1 0 0,0-13-69 0 0,0-1 0 0 0,1 1 1 0 0,-1 0-1 0 0,1 0 0 0 0,-1 0 1 0 0,1 0-1 0 0,0 0 0 0 0,-1 0 1 0 0,1 0-1 0 0,0-1 0 0 0,0 1 1 0 0,1 0-1 0 0,-1-1 0 0 0,0 1 1 0 0,0-1-1 0 0,1 1 0 0 0,-1-1 1 0 0,1 0-1 0 0,-1 1 0 0 0,1-1 1 0 0,0 0-1 0 0,-1 0 0 0 0,1 0 1 0 0,0 0-1 0 0,0 0 0 0 0,0-1 1 0 0,0 1-1 0 0,0-1 0 0 0,-1 1 1 0 0,4 0-1 0 0,4 0-44 0 0,-1-1 0 0 0,1 0 0 0 0,0 0 0 0 0,0-1 0 0 0,0 0 0 0 0,0 0 0 0 0,11-4 0 0 0,61-22-1346 0 0,-69 23 959 0 0,71-32-6299 0 0,-57 24 3003 0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1.8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45 68 256 0 0,'-26'-12'6903'0'0,"7"8"2738"0"0,21 5-9455 0 0,-1-1 1 0 0,0 0 0 0 0,0 0 0 0 0,1 0 0 0 0,-1 0 0 0 0,0 0 0 0 0,1 0-1 0 0,-1 0 1 0 0,0-1 0 0 0,0 1 0 0 0,2-1 0 0 0,-2 1-30 0 0,7-2 75 0 0,-1-1 0 0 0,1 0 0 0 0,12-7 0 0 0,18-7 159 0 0,-26 14-283 0 0,-1-1 198 0 0,1 1 0 0 0,16-3-1 0 0,-27 6-293 0 0,-1 0-1 0 0,1 0 0 0 0,-1 0 0 0 0,1 0 0 0 0,-1 1 1 0 0,1-1-1 0 0,-1 0 0 0 0,1 0 0 0 0,-1 0 1 0 0,1 0-1 0 0,-1 0 0 0 0,0 1 0 0 0,1-1 1 0 0,-1 0-1 0 0,1 0 0 0 0,-1 1 0 0 0,0-1 1 0 0,1 0-1 0 0,-1 1 0 0 0,0-1 0 0 0,1 0 0 0 0,-1 1 1 0 0,0-1-1 0 0,1 0 0 0 0,-1 1 0 0 0,0-1 1 0 0,0 1-1 0 0,0-1 0 0 0,1 1 0 0 0,-1-1 1 0 0,0 0-1 0 0,0 1 0 0 0,0-1 0 0 0,0 1 1 0 0,0-1-1 0 0,0 1 0 0 0,0-1 0 0 0,0 1 0 0 0,0-1 1 0 0,0 1-1 0 0,0-1 0 0 0,0 1 0 0 0,0-1 1 0 0,0 1-1 0 0,0-1 0 0 0,0 0 0 0 0,-1 1 1 0 0,1 0-1 0 0,-9 23 64 0 0,1-10-54 0 0,-1 1 0 0 0,-14 16 0 0 0,16-22-19 0 0,-1 0 1 0 0,2 1-1 0 0,0-1 1 0 0,0 2 0 0 0,0-1-1 0 0,-4 15 1 0 0,9-23-6 0 0,0-1 0 0 0,1 1 0 0 0,-1 0 0 0 0,1-1 1 0 0,0 1-1 0 0,-1 0 0 0 0,1-1 0 0 0,0 1 0 0 0,0 0 0 0 0,0 0 0 0 0,0-1 0 0 0,1 1 0 0 0,-1 0 0 0 0,0-1 1 0 0,1 1-1 0 0,-1 0 0 0 0,1-1 0 0 0,-1 1 0 0 0,1-1 0 0 0,0 1 0 0 0,0-1 0 0 0,0 1 0 0 0,0-1 0 0 0,0 1 0 0 0,0-1 1 0 0,0 0-1 0 0,0 0 0 0 0,0 1 0 0 0,1-1 0 0 0,-1 0 0 0 0,0 0 0 0 0,1 0 0 0 0,-1 0 0 0 0,1-1 0 0 0,-1 1 1 0 0,1 0-1 0 0,0-1 0 0 0,-1 1 0 0 0,1-1 0 0 0,0 1 0 0 0,-1-1 0 0 0,3 0 0 0 0,4 2-83 0 0,0-2 0 0 0,-1 1 0 0 0,1-1 0 0 0,0 0-1 0 0,0-1 1 0 0,-1 0 0 0 0,1 0 0 0 0,8-3 0 0 0,0-1-1658 0 0,0-1-1 0 0,-1-1 1 0 0,16-8-1 0 0,-12 3-1617 0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2.98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33 153 512 0 0,'-7'0'1291'0'0,"5"0"-94"0"0,0 1 0 0 0,0-1 0 0 0,-1 0 0 0 0,1-1-1 0 0,0 1 1 0 0,0 0 0 0 0,-4-2 0 0 0,5 2-1030 0 0,1 0 0 0 0,0 0 0 0 0,0 0 0 0 0,-1-1 0 0 0,1 1 0 0 0,0 0 0 0 0,0 0 0 0 0,0 0 0 0 0,-1-1 0 0 0,1 1 0 0 0,0 0 0 0 0,0 0 0 0 0,0 0 0 0 0,0-1 0 0 0,0 1 0 0 0,-1 0 0 0 0,1 0 0 0 0,0-1 0 0 0,0 1-1 0 0,0 0 1 0 0,0-1 0 0 0,0 1 0 0 0,0 0 0 0 0,0-1 0 0 0,5-11 965 0 0,2 3-794 0 0,0 0 1 0 0,1 0 0 0 0,0 1 0 0 0,13-11-1 0 0,-9 9-147 0 0,-1 0 27 0 0,2 0 1 0 0,22-13 0 0 0,-28 19-106 0 0,0 0 0 0 0,0 1 0 0 0,0 0 1 0 0,1 0-1 0 0,-1 1 0 0 0,1-1 0 0 0,10 0 1 0 0,-17 3-99 0 0,-1 0 1 0 0,1 0 0 0 0,0 0-1 0 0,0 1 1 0 0,0-1 0 0 0,0 0-1 0 0,0 0 1 0 0,0 1 0 0 0,0-1-1 0 0,0 1 1 0 0,-1-1-1 0 0,1 1 1 0 0,0-1 0 0 0,0 1-1 0 0,-1-1 1 0 0,1 1 0 0 0,0 0-1 0 0,-1-1 1 0 0,1 1 0 0 0,0 0-1 0 0,-1 0 1 0 0,1-1 0 0 0,-1 1-1 0 0,1 0 1 0 0,-1 0 0 0 0,0 0-1 0 0,1 0 1 0 0,-1 1 0 0 0,10 32 161 0 0,-7-19-116 0 0,1-2 14 0 0,1 2 174 0 0,12 26 0 0 0,-14-35-209 0 0,1-1 1 0 0,-1 1 0 0 0,1-1-1 0 0,0 0 1 0 0,1 0-1 0 0,-1 0 1 0 0,8 6-1 0 0,-8-8-62 0 0,0 0-1 0 0,0 0 0 0 0,1-1 0 0 0,-1 1 1 0 0,0-1-1 0 0,1 0 0 0 0,0 0 1 0 0,-1 0-1 0 0,1-1 0 0 0,0 0 0 0 0,0 0 1 0 0,0 0-1 0 0,0 0 0 0 0,0-1 1 0 0,6 0-1 0 0,-6 0-448 0 0,-1-1 0 0 0,1 0 1 0 0,0 0-1 0 0,-1 0 0 0 0,1-1 1 0 0,-1 1-1 0 0,1-1 0 0 0,-1 0 1 0 0,0 0-1 0 0,5-4 0 0 0,1-1-2056 0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3.2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370 0 1360 0 0,'-4'1'993'0'0,"0"1"-1"0"0,1-1 1 0 0,-1 1-1 0 0,1-1 1 0 0,-1 1-1 0 0,1 0 0 0 0,-1 1 1 0 0,1-1-1 0 0,0 0 1 0 0,-3 4-1 0 0,-29 33 2098 0 0,21-24-1825 0 0,-9 11-152 0 0,-4 4-12 0 0,-45 40-1 0 0,27-33-600 0 0,-53 47 90 0 0,96-82-623 0 0,1 0 0 0 0,-1 0-1 0 0,1 0 1 0 0,-1 0 0 0 0,1 0-1 0 0,0 0 1 0 0,0 0 0 0 0,0 0-1 0 0,-1 4 1 0 0,2-6-10 0 0,-1 1 0 0 0,1-1 0 0 0,0 0 0 0 0,0 1 0 0 0,0-1 0 0 0,0 0 0 0 0,0 1 0 0 0,0-1 0 0 0,0 0 1 0 0,0 1-1 0 0,0-1 0 0 0,0 0 0 0 0,0 1 0 0 0,1-1 0 0 0,-1 0 0 0 0,0 1 0 0 0,0-1 0 0 0,0 0 0 0 0,0 0 0 0 0,0 1 0 0 0,1-1 0 0 0,-1 0 0 0 0,0 1 0 0 0,0-1 1 0 0,0 0-1 0 0,1 0 0 0 0,-1 1 0 0 0,1-1-125 0 0,0 0 1 0 0,0 1 0 0 0,0-1-1 0 0,0 0 1 0 0,0 0-1 0 0,0 0 1 0 0,-1 0 0 0 0,1 0-1 0 0,0 0 1 0 0,0 0-1 0 0,0 0 1 0 0,0 0-1 0 0,0 0 1 0 0,0-1 0 0 0,1 1-1 0 0,10-5-3314 0 0,2-1-264 0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8.66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181 124 512 0 0,'8'-13'1132'0'0,"-5"10"-182"0"0,0-1 1 0 0,-1 0 0 0 0,0 0-1 0 0,1 0 1 0 0,-2 0-1 0 0,1 0 1 0 0,0 0-1 0 0,-1-1 1 0 0,0 1 0 0 0,0-1-1 0 0,1-8 1 0 0,-2 9-638 0 0,0 1 1 0 0,0 0-1 0 0,-1-1 0 0 0,1 1 1 0 0,-1-1-1 0 0,0 1 1 0 0,0 0-1 0 0,0-1 0 0 0,0 1 1 0 0,-2-4-1 0 0,2 6-256 0 0,0 0-1 0 0,1 0 0 0 0,-1 0 0 0 0,0 1 1 0 0,0-1-1 0 0,0 0 0 0 0,1 0 1 0 0,-1 1-1 0 0,0-1 0 0 0,0 0 0 0 0,0 1 1 0 0,0-1-1 0 0,0 1 0 0 0,0 0 1 0 0,0-1-1 0 0,-1 1 0 0 0,1 0 0 0 0,0-1 1 0 0,0 1-1 0 0,0 0 0 0 0,0 0 1 0 0,0 0-1 0 0,0 0 0 0 0,-1 0 0 0 0,1 0 1 0 0,0 0-1 0 0,0 1 0 0 0,0-1 1 0 0,0 0-1 0 0,0 1 0 0 0,0-1 0 0 0,0 1 1 0 0,-2 0-1 0 0,-8 4 109 0 0,1 0-1 0 0,0 1 1 0 0,0 0 0 0 0,0 0-1 0 0,1 1 1 0 0,0 0 0 0 0,0 1-1 0 0,0 0 1 0 0,1 0 0 0 0,1 1-1 0 0,-1 0 1 0 0,2 1-1 0 0,-1-1 1 0 0,-8 19 0 0 0,10-17 61 0 0,0 1 1 0 0,1-1-1 0 0,0 1 1 0 0,1 0-1 0 0,0 0 0 0 0,-2 24 1 0 0,5-31-188 0 0,0 0-1 0 0,0 0 1 0 0,1 0 0 0 0,0-1-1 0 0,-1 1 1 0 0,2 0 0 0 0,-1 0-1 0 0,0-1 1 0 0,1 1 0 0 0,0 0 0 0 0,0-1-1 0 0,0 0 1 0 0,1 1 0 0 0,-1-1-1 0 0,1 0 1 0 0,0 0 0 0 0,0-1 0 0 0,1 1-1 0 0,-1-1 1 0 0,7 6 0 0 0,-4-6-80 0 0,-1 1 0 0 0,1-1 0 0 0,-1 0 1 0 0,1-1-1 0 0,0 1 0 0 0,1-1 1 0 0,-1 0-1 0 0,0-1 0 0 0,0 1 0 0 0,1-1 1 0 0,-1 0-1 0 0,1-1 0 0 0,-1 0 1 0 0,1 0-1 0 0,-1 0 0 0 0,13-3 0 0 0,-8 1-818 0 0,0-1-1 0 0,0 0 1 0 0,16-6-1 0 0,-15 3-2329 0 0,-1 1 1 0 0,18-13-1 0 0,-14 9 623 0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9.0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29 8 0 0,'0'-2'251'0'0,"4"-11"2613"0"0,-4 12-2420 0 0,0 1 0 0 0,0-1 1 0 0,0 0-1 0 0,1 0 1 0 0,-1 0-1 0 0,1 1 0 0 0,-1-1 1 0 0,0 0-1 0 0,1 0 1 0 0,0 1-1 0 0,-1-1 0 0 0,1 0 1 0 0,-1 1-1 0 0,1-1 1 0 0,0 1-1 0 0,-1-1 0 0 0,1 1 1 0 0,0-1-1 0 0,0 0 1 0 0,0 1-342 0 0,-1 1 0 0 0,0-1 0 0 0,0 0 0 0 0,1 0 0 0 0,-1 0 0 0 0,0 0 0 0 0,0 0 1 0 0,0 0-1 0 0,1 1 0 0 0,-1-1 0 0 0,0 0 0 0 0,0 0 0 0 0,0 0 0 0 0,1 1 1 0 0,-1-1-1 0 0,0 0 0 0 0,0 0 0 0 0,0 1 0 0 0,0-1 0 0 0,0 0 0 0 0,0 0 0 0 0,1 1 1 0 0,-1-1-1 0 0,0 0 0 0 0,0 0 0 0 0,0 1 0 0 0,0-1 0 0 0,0 0 0 0 0,0 0 1 0 0,0 1-1 0 0,0-1 0 0 0,0 0 0 0 0,0 0 0 0 0,0 1 0 0 0,0 12 729 0 0,0-12-618 0 0,-1 17 568 0 0,-1 0 0 0 0,-5 21 0 0 0,-2 21-574 0 0,8-53-230 0 0,1 0 0 0 0,0 0 0 0 0,1 0 0 0 0,-1 0 0 0 0,1 0-1 0 0,3 10 1 0 0,-4-15-106 0 0,1 0-1 0 0,0 1 1 0 0,0-1-1 0 0,0 0 1 0 0,1 0-1 0 0,-1 1 0 0 0,3 2 1 0 0,8 5-4808 0 0,-4-6 749 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3.2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31 95 512 0 0,'-6'-7'10291'0'0,"7"0"-10517"0"0,0 7 261 0 0,-1 0 0 0 0,0 0 0 0 0,0-1 0 0 0,0 1 0 0 0,1 0 0 0 0,-1 0 0 0 0,0-1-1 0 0,0 1 1 0 0,0 0 0 0 0,0 0 0 0 0,0-1 0 0 0,0 1 0 0 0,0 0 0 0 0,1 0 0 0 0,-1-1 0 0 0,0 1 0 0 0,0 0 0 0 0,0-1 0 0 0,0 1 0 0 0,0 0 0 0 0,0-1 0 0 0,0 1 0 0 0,-1 0-1 0 0,1 0 1 0 0,0-1 0 0 0,0 1 0 0 0,0 0 0 0 0,0 0 0 0 0,0-1 0 0 0,0 1 0 0 0,0 0 0 0 0,-1-1 0 0 0,1 1 0 0 0,0 0 0 0 0,0 0 0 0 0,0 0 0 0 0,-1-1 0 0 0,1 1 0 0 0,0 0 0 0 0,0 0-1 0 0,-1 0 1 0 0,1 0 0 0 0,0-1 0 0 0,0 1 0 0 0,-1 0 0 0 0,1 0 0 0 0,0 0 0 0 0,0 0 0 0 0,-1 0 0 0 0,1 0 0 0 0,0 0 0 0 0,-1 0 0 0 0,0 0-1 0 0,1 0 0 0 0,-1 0 0 0 0,0 0 0 0 0,1 0 1 0 0,-1 0-1 0 0,0 1 0 0 0,1-1 0 0 0,-1 0 0 0 0,0 1 1 0 0,1-1-1 0 0,-1 0 0 0 0,1 1 0 0 0,-1-1 0 0 0,1 1 1 0 0,-1-1-1 0 0,0 0 0 0 0,1 1 0 0 0,0 0 0 0 0,-1-1 1 0 0,0 2-1 0 0,-3 2 988 0 0,8-9 886 0 0,-4 5-1833 0 0,1 0 0 0 0,-1 0-1 0 0,0 0 1 0 0,0 0 0 0 0,0 0 0 0 0,0-1 0 0 0,0 1 0 0 0,0 0 0 0 0,0 0 0 0 0,1 0-1 0 0,-1-1 1 0 0,0 1 0 0 0,0 0 0 0 0,0 0 0 0 0,0 0 0 0 0,0-1 0 0 0,0 1 0 0 0,0 0-1 0 0,0 0 1 0 0,0 0 0 0 0,0-1 0 0 0,0 1 0 0 0,0 0 0 0 0,0 0 0 0 0,0 0 0 0 0,0-1-1 0 0,0 1 1 0 0,0 0 0 0 0,-1 0 0 0 0,1 0 0 0 0,0-1 0 0 0,0 1 0 0 0,0 0 0 0 0,0 0 0 0 0,0 0-1 0 0,0 0 1 0 0,-1 0 0 0 0,1-1 0 0 0,0 1 0 0 0,0 0 0 0 0,0 0 0 0 0,0 0 0 0 0,-1 0-1 0 0,1 0 1 0 0,0 0 0 0 0,0 0 0 0 0,0-1 0 0 0,0 1 0 0 0,-1 0 0 0 0,1 0 0 0 0,0 0-1 0 0,-7-7 1969 0 0,7 6-2015 0 0,0 0 1 0 0,0 0-1 0 0,0 0 1 0 0,0 0-1 0 0,1-1 1 0 0,-1 1-1 0 0,0 0 1 0 0,1 0-1 0 0,-1 0 1 0 0,0 0-1 0 0,1 0 1 0 0,-1 0-1 0 0,1 0 1 0 0,0 0-1 0 0,-1 0 1 0 0,1 0-1 0 0,0 0 1 0 0,0 0-1 0 0,-1 1 1 0 0,1-1 0 0 0,0 0-1 0 0,0 0 1 0 0,0 1-1 0 0,1-2 1 0 0,29-15 424 0 0,-28 15-396 0 0,4-1 37 0 0,-1 0 1 0 0,1 1-1 0 0,0 0 1 0 0,0 0-1 0 0,0 0 1 0 0,0 1-1 0 0,11-1 1 0 0,-16 2-70 0 0,0 0 0 0 0,0 0 1 0 0,0 0-1 0 0,0 0 0 0 0,0 1 0 0 0,0-1 0 0 0,0 1 0 0 0,0-1 0 0 0,0 1 1 0 0,0 0-1 0 0,0 0 0 0 0,3 2 0 0 0,-4-2-5 0 0,1 0 0 0 0,-1 0 0 0 0,0 0-1 0 0,0 0 1 0 0,-1 0 0 0 0,1 1 0 0 0,0-1 0 0 0,0 0 0 0 0,-1 1 0 0 0,1-1-1 0 0,0 1 1 0 0,-1-1 0 0 0,1 0 0 0 0,-1 1 0 0 0,0-1 0 0 0,0 1-1 0 0,1-1 1 0 0,-1 1 0 0 0,0 2 0 0 0,-2 18 67 0 0,0 0 0 0 0,-1 0 0 0 0,-7 23 0 0 0,4-19-34 0 0,-3 36-1 0 0,8-49-33 0 0,0 0-1 0 0,1 0 0 0 0,0 0 1 0 0,1-1-1 0 0,5 23 0 0 0,-5-32-23 0 0,0 0 0 0 0,-1 0 0 0 0,2 0 0 0 0,-1 0 0 0 0,0 0 0 0 0,1 0 0 0 0,-1 0 0 0 0,1-1 0 0 0,0 1 1 0 0,0 0-1 0 0,0-1 0 0 0,0 0 0 0 0,0 1 0 0 0,0-1 0 0 0,1 0 0 0 0,-1 0 0 0 0,1 0 0 0 0,-1-1 0 0 0,1 1 0 0 0,0 0 0 0 0,0-1 0 0 0,0 0 0 0 0,0 0 0 0 0,0 0 0 0 0,0 0 0 0 0,0 0 0 0 0,0-1 0 0 0,6 1 0 0 0,-3-1-61 0 0,0 0 1 0 0,-1-1-1 0 0,1 0 1 0 0,0 0-1 0 0,-1 0 1 0 0,1-1-1 0 0,-1 0 1 0 0,7-3-1 0 0,3-2-538 0 0,23-15-1 0 0,5-8-2417 0 0,-16 7-5344 0 0,-17 13 2531 0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3.6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327 3 8 0 0,'-3'-1'736'0'0,"-1"0"-1"0"0,1 1 1 0 0,-1-1-1 0 0,1 1 1 0 0,-1 0-1 0 0,1 0 1 0 0,-1 0-1 0 0,1 1 1 0 0,-1-1-1 0 0,1 1 1 0 0,-1 0 0 0 0,-4 2-1 0 0,-2-1 609 0 0,8-1-652 0 0,-1 1-1 0 0,1-1 1 0 0,-1 0-1 0 0,1 1 1 0 0,-1 0-1 0 0,1-1 1 0 0,0 1-1 0 0,-3 2 1 0 0,-7 7 221 0 0,-63 46 912 0 0,54-40-1427 0 0,4-3-174 0 0,0 1 1 0 0,1 1-1 0 0,1 1 0 0 0,0 0 1 0 0,1 0-1 0 0,-18 32 1 0 0,31-46-231 0 0,-1 0 1 0 0,1 0-1 0 0,0 0 1 0 0,0 1 0 0 0,-2 5-1 0 0,3-8-30 0 0,0-1 0 0 0,0 1 0 0 0,0-1 1 0 0,0 1-1 0 0,0-1 0 0 0,0 1 0 0 0,0-1 0 0 0,0 1 0 0 0,0-1 0 0 0,0 1 0 0 0,1-1 0 0 0,-1 0 0 0 0,0 1 0 0 0,0-1 0 0 0,0 1 0 0 0,1-1 0 0 0,-1 1 1 0 0,0-1-1 0 0,0 0 0 0 0,1 1 0 0 0,0 0-64 0 0,-1-1 0 0 0,1 0 0 0 0,-1 0 0 0 0,1 0 0 0 0,-1 1 0 0 0,1-1 0 0 0,0 0 0 0 0,-1 0 0 0 0,1 0 0 0 0,0 0 0 0 0,-1 0 0 0 0,1 0 0 0 0,-1 0 0 0 0,1 0 0 0 0,0 0 0 0 0,-1 0 1 0 0,1-1-1 0 0,-1 1 0 0 0,1 0 0 0 0,1-1 0 0 0,5-3-2243 0 0,1-1 962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11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77 181 2056 0 0,'-4'-3'1523'0'0,"-25"-11"5285"0"0,-15-4-1814 0 0,64 31 997 0 0,19 12-5368 0 0,-22-16-398 0 0,1 0-1 0 0,0-1 1 0 0,0-1-1 0 0,31 8 1 0 0,-43-14-220 0 0,0 0 0 0 0,0 0 0 0 0,0-1 0 0 0,0 1 1 0 0,0-1-1 0 0,-1-1 0 0 0,1 1 0 0 0,0-1 0 0 0,0 0 0 0 0,0-1 0 0 0,0 1 1 0 0,-1-1-1 0 0,1 0 0 0 0,-1 0 0 0 0,1-1 0 0 0,-1 0 0 0 0,0 0 1 0 0,0 0-1 0 0,8-7 0 0 0,-10 7-14 0 0,0 0 1 0 0,0 0-1 0 0,0 0 1 0 0,0-1-1 0 0,-1 0 1 0 0,0 1-1 0 0,1-1 1 0 0,-1 0-1 0 0,0 0 1 0 0,-1 0-1 0 0,1 0 0 0 0,-1 0 1 0 0,0-1-1 0 0,0 1 1 0 0,0 0-1 0 0,0 0 1 0 0,-1-1-1 0 0,0 1 1 0 0,0-9-1 0 0,-1 7-6 0 0,0-1 1 0 0,0 1-1 0 0,0 0 0 0 0,-1-1 0 0 0,0 1 1 0 0,-1 0-1 0 0,1 0 0 0 0,-1 1 0 0 0,0-1 1 0 0,0 1-1 0 0,-1-1 0 0 0,0 1 0 0 0,-5-6 1 0 0,7 9 15 0 0,-1-1 0 0 0,1 1 1 0 0,0-1-1 0 0,-1 1 0 0 0,0 0 1 0 0,0 0-1 0 0,0 1 1 0 0,1-1-1 0 0,-1 1 0 0 0,-1-1 1 0 0,1 1-1 0 0,0 0 0 0 0,0 0 1 0 0,0 0-1 0 0,-1 0 1 0 0,1 1-1 0 0,0 0 0 0 0,-1-1 1 0 0,1 1-1 0 0,-1 0 0 0 0,1 1 1 0 0,0-1-1 0 0,-1 0 1 0 0,1 1-1 0 0,0 0 0 0 0,0 0 1 0 0,-5 2-1 0 0,2-1 23 0 0,0 1-1 0 0,0 1 0 0 0,1-1 1 0 0,-1 1-1 0 0,1 0 1 0 0,0 0-1 0 0,0 1 1 0 0,0 0-1 0 0,1-1 1 0 0,-1 2-1 0 0,1-1 0 0 0,1 0 1 0 0,-4 7-1 0 0,-3 6 2 0 0,1 0-1 0 0,1 0 1 0 0,1 1-1 0 0,1 0 0 0 0,1 1 1 0 0,0-1-1 0 0,1 1 1 0 0,2 0-1 0 0,-2 39 0 0 0,5-53-25 0 0,-1 0 0 0 0,1 0 0 0 0,0 1 0 0 0,1-1 0 0 0,-1 0 0 0 0,1-1 0 0 0,0 1 0 0 0,1 0 0 0 0,0 0 0 0 0,-1-1 0 0 0,7 9 0 0 0,-4-7-15 0 0,1-1-1 0 0,0 1 1 0 0,0-1-1 0 0,0 0 1 0 0,1-1-1 0 0,0 0 1 0 0,14 9 0 0 0,-11-9-137 0 0,0 0-1 0 0,0 0 1 0 0,1-1 0 0 0,0 0 0 0 0,0-1 0 0 0,0 0 0 0 0,0-1 0 0 0,1 0 0 0 0,-1-1 0 0 0,1 0 0 0 0,-1-1 0 0 0,23-2 0 0 0,-7-4-2246 0 0,-1-1 1 0 0,0-1-1 0 0,42-19 1 0 0,-35 12 465 0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4.75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291 59 56 0 0,'2'-2'9829'0'0,"-4"-4"-6267"0"0,-3-7-2886 0 0,4 10 1022 0 0,-2-6-439 0 0,2 7-933 0 0,1 0-1 0 0,-1-1 0 0 0,0 1 1 0 0,0 0-1 0 0,0 0 0 0 0,0 0 1 0 0,-3-3-1 0 0,4 4-259 0 0,-1 1-1 0 0,0-1 1 0 0,1 1 0 0 0,-1-1-1 0 0,0 1 1 0 0,0-1 0 0 0,1 1 0 0 0,-1 0-1 0 0,0-1 1 0 0,0 1 0 0 0,0 0-1 0 0,0 0 1 0 0,1 0 0 0 0,-1-1-1 0 0,0 1 1 0 0,0 0 0 0 0,0 0-1 0 0,0 0 1 0 0,0 1 0 0 0,1-1-1 0 0,-1 0 1 0 0,0 0 0 0 0,0 0 0 0 0,0 1-1 0 0,0-1 1 0 0,0 1 0 0 0,-15 4 249 0 0,2 2 0 0 0,-1 0 0 0 0,1 1 0 0 0,0 0 1 0 0,-20 16-1 0 0,7-2 371 0 0,-37 40 0 0 0,57-55-572 0 0,1 0 0 0 0,0 0 0 0 0,0 1-1 0 0,1 0 1 0 0,0 0 0 0 0,1 0 0 0 0,-4 9 0 0 0,7-15-98 0 0,0 0 1 0 0,0 0-1 0 0,1 0 0 0 0,-1 0 1 0 0,1 0-1 0 0,0 0 1 0 0,-1 0-1 0 0,1 0 0 0 0,0 0 1 0 0,0 0-1 0 0,0 0 1 0 0,0 0-1 0 0,1 1 0 0 0,-1-1 1 0 0,1 0-1 0 0,-1 0 0 0 0,1 0 1 0 0,0 0-1 0 0,-1-1 1 0 0,1 1-1 0 0,0 0 0 0 0,0 0 1 0 0,1 0-1 0 0,-1-1 1 0 0,0 1-1 0 0,1 0 0 0 0,-1-1 1 0 0,0 1-1 0 0,1-1 1 0 0,0 0-1 0 0,-1 0 0 0 0,1 1 1 0 0,0-1-1 0 0,0 0 0 0 0,-1 0 1 0 0,1 0-1 0 0,4 0 1 0 0,5 4-28 0 0,1-2 1 0 0,-1 0 0 0 0,1 0 0 0 0,0-1-1 0 0,0-1 1 0 0,0 0 0 0 0,15 0 0 0 0,-3-2-191 0 0,0-2 0 0 0,40-7 0 0 0,-48 6-354 0 0,-1-1 0 0 0,27-12-1 0 0,-31 12-1279 0 0,-1 0 0 0 0,13-10 1 0 0,-12 6-866 0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5.7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 61 8 0 0,'0'0'294'0'0,"-1"0"-1"0"0,1 0 1 0 0,0 0 0 0 0,-1 0 0 0 0,1 0-1 0 0,0 0 1 0 0,-1 0 0 0 0,1 0-1 0 0,0 0 1 0 0,-1 0 0 0 0,1 0 0 0 0,0 0-1 0 0,-1-1 1 0 0,1 1 0 0 0,0 0-1 0 0,-1 0 1 0 0,1 0 0 0 0,0 0 0 0 0,0-1-1 0 0,-1 1 1 0 0,1 0 0 0 0,0 0-1 0 0,0-1 1 0 0,-1 1 0 0 0,1 0 0 0 0,0 0-1 0 0,0-1 1 0 0,0 1 0 0 0,0 0 0 0 0,-1-1-1 0 0,1 1 1 0 0,0 0 0 0 0,0-1-1 0 0,-4-4 5999 0 0,-2 3-6081 0 0,-6 3 2726 0 0,6-1-196 0 0,16-4-1884 0 0,22-9-589 0 0,-11 5-11 0 0,0 0 0 0 0,26-6-1 0 0,-46 14-240 0 0,0 0 0 0 0,0-1 0 0 0,1 1 0 0 0,-1 0 0 0 0,0 0 0 0 0,0 0 0 0 0,0 0 0 0 0,0 0 0 0 0,0 0-1 0 0,0 0 1 0 0,0 0 0 0 0,0 0 0 0 0,0 0 0 0 0,0 1 0 0 0,1-1 0 0 0,-1 1 0 0 0,0-1 0 0 0,0 0 0 0 0,-1 1-1 0 0,1 0 1 0 0,0-1 0 0 0,0 1 0 0 0,0-1 0 0 0,1 3 0 0 0,-1-2-1 0 0,-1 0 0 0 0,1 0 0 0 0,-1 0 0 0 0,1 1 0 0 0,-1-1 0 0 0,0 0 0 0 0,0 0 0 0 0,0 0 0 0 0,1 1 0 0 0,-1-1 0 0 0,0 0 0 0 0,-1 1 0 0 0,1-1 0 0 0,0 0-1 0 0,0 0 1 0 0,0 0 0 0 0,-1 1 0 0 0,1-1 0 0 0,-1 0 0 0 0,1 0 0 0 0,-2 2 0 0 0,-3 7 50 0 0,-1-1-1 0 0,0 1 0 0 0,0-1 0 0 0,-1 0 1 0 0,-1-1-1 0 0,0 0 0 0 0,0 0 0 0 0,0-1 1 0 0,-1 0-1 0 0,-11 7 0 0 0,19-13-56 0 0,0 0 0 0 0,1-1 0 0 0,-1 1 0 0 0,0 0 0 0 0,0-1 0 0 0,0 1 0 0 0,1 0 0 0 0,-1 0 0 0 0,0-1 0 0 0,1 1 0 0 0,-1 0-1 0 0,0 0 1 0 0,1 0 0 0 0,-1 2 0 0 0,4 0 12 0 0,8-5-27 0 0,16-10-54 0 0,-22 10 58 0 0,0 0 0 0 0,0 0 0 0 0,-1 0 0 0 0,11-2 0 0 0,-2 1-12 0 0,-8 1 25 0 0,0 1 1 0 0,0 0-1 0 0,0 1 0 0 0,8-1 1 0 0,-12 1-13 0 0,1 1 1 0 0,-1-1-1 0 0,1 0 1 0 0,0 1-1 0 0,-1-1 1 0 0,1 0-1 0 0,0 1 1 0 0,-1 0-1 0 0,1-1 1 0 0,-1 1-1 0 0,0 0 1 0 0,1 0-1 0 0,-1 0 1 0 0,1 0-1 0 0,-1 0 0 0 0,0 0 1 0 0,2 3-1 0 0,-1-2 5 0 0,-1-1 0 0 0,1 1 0 0 0,-1 0 0 0 0,0 0 0 0 0,0 0 0 0 0,0 1 0 0 0,0-1 0 0 0,0 0-1 0 0,0 0 1 0 0,0 1 0 0 0,-1-1 0 0 0,1 0 0 0 0,-1 1 0 0 0,0-1 0 0 0,1 0 0 0 0,-1 1-1 0 0,0-1 1 0 0,-1 1 0 0 0,1-1 0 0 0,0 0 0 0 0,-1 1 0 0 0,1-1 0 0 0,-1 0 0 0 0,0 0 0 0 0,0 1-1 0 0,1-1 1 0 0,-2 0 0 0 0,0 3 0 0 0,-1 0 6 0 0,-1-1 1 0 0,1 0-1 0 0,-1 1 1 0 0,0-1-1 0 0,0 0 0 0 0,-1-1 1 0 0,1 1-1 0 0,-1-1 0 0 0,1 0 1 0 0,-1 0-1 0 0,-6 3 1 0 0,-80 36-64 0 0,88-40-20 0 0,0-1 0 0 0,-1 0 0 0 0,1 0 0 0 0,0 0-1 0 0,-6 0 1 0 0,8-1 21 0 0,1 0 0 0 0,0 1 1 0 0,-1-1-1 0 0,1 0 0 0 0,-1 0 0 0 0,1 0 0 0 0,0 0 0 0 0,-1 0 0 0 0,1 0 0 0 0,-1 0 0 0 0,1 0 0 0 0,0 0 1 0 0,-1-1-1 0 0,1 1 0 0 0,0 0 0 0 0,-1 0 0 0 0,1 0 0 0 0,0 0 0 0 0,-1 0 0 0 0,1-1 0 0 0,0 1 0 0 0,-1 0 1 0 0,1 0-1 0 0,0-1 0 0 0,-1 1 0 0 0,1 0 0 0 0,0 0 0 0 0,0-1 0 0 0,-1 1 0 0 0,1 0 0 0 0,0-1 0 0 0,0 1 0 0 0,0 0 1 0 0,0-1-1 0 0,-1 1 0 0 0,1 0 0 0 0,0-1 0 0 0,0 1 0 0 0,0-1 0 0 0,0 1 0 0 0,0 0 0 0 0,0-1 0 0 0,0 1 1 0 0,0 0-1 0 0,0-1 0 0 0,0 1 0 0 0,0-1 0 0 0,0 1 0 0 0,0 0 0 0 0,0-1 0 0 0,0 1 0 0 0,1 0 0 0 0,-1-1 1 0 0,0 1-1 0 0,0 0 0 0 0,0-1 0 0 0,1 1 0 0 0,-1 0 0 0 0,0-1 0 0 0,0 1 0 0 0,1-1 0 0 0,12-15-8006 0 0,-1 8 1765 0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7.37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101 30 512 0 0,'-3'0'1788'0'0,"5"-5"2197"0"0,3-8 2293 0 0,-4 13-6022 0 0,-1 0 0 0 0,0 0 1 0 0,1-1-1 0 0,-1 1 0 0 0,0-1 1 0 0,1 1-1 0 0,-1 0 0 0 0,0-1 1 0 0,0 1-1 0 0,1-1 0 0 0,-1 1 1 0 0,0 0-1 0 0,0-1 0 0 0,0 1 1 0 0,1-1-1 0 0,-1 1 1 0 0,0-1-1 0 0,0 1 0 0 0,0-1 1 0 0,0 1-1 0 0,0-1 0 0 0,0 1 1 0 0,0-1-1 0 0,0 1 0 0 0,0-1 1 0 0,-11 6 2277 0 0,-18 18-1018 0 0,22-15-1287 0 0,-1 0 0 0 0,1 1 1 0 0,1 0-1 0 0,0 0 0 0 0,0 1 0 0 0,1 0 0 0 0,-5 11 0 0 0,7-14-182 0 0,1 1 0 0 0,-1-1 0 0 0,1 1 0 0 0,1 0-1 0 0,-1 0 1 0 0,1 0 0 0 0,1 0 0 0 0,-1 0 0 0 0,1 0 0 0 0,2 13 0 0 0,-1-18-68 0 0,0 0 1 0 0,-1 0 0 0 0,1 0-1 0 0,0 0 1 0 0,1 0 0 0 0,-1 0-1 0 0,0 0 1 0 0,1 0 0 0 0,0-1-1 0 0,0 1 1 0 0,0 0 0 0 0,0-1-1 0 0,0 0 1 0 0,0 1 0 0 0,0-1-1 0 0,1 0 1 0 0,-1 0 0 0 0,1 0-1 0 0,0-1 1 0 0,-1 1 0 0 0,1-1-1 0 0,0 1 1 0 0,0-1 0 0 0,6 2-1 0 0,-5-2-410 0 0,1 0-1 0 0,0 0 1 0 0,0-1-1 0 0,0 1 1 0 0,0-1-1 0 0,0 0 1 0 0,0-1 0 0 0,1 1-1 0 0,-2-1 1 0 0,1 0-1 0 0,0 0 1 0 0,0-1-1 0 0,0 1 1 0 0,0-1-1 0 0,4-2 1 0 0,5-6-2373 0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7.5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54 18 2537 0 0,'-13'-11'9660'0'0,"-5"5"-4353"0"0,18 6-5215 0 0,-1 0 1 0 0,0-1-1 0 0,0 1 0 0 0,0 0 1 0 0,1 0-1 0 0,-1 0 1 0 0,0 0-1 0 0,0 1 1 0 0,0-1-1 0 0,1 0 0 0 0,-1 0 1 0 0,0 0-1 0 0,0 0 1 0 0,1 1-1 0 0,-1-1 0 0 0,0 0 1 0 0,0 1-1 0 0,1-1 1 0 0,-1 1-1 0 0,1-1 1 0 0,-1 1-1 0 0,0-1 0 0 0,1 1 1 0 0,-1-1-1 0 0,1 1 1 0 0,-1 0-1 0 0,1-1 1 0 0,-1 1-1 0 0,1 0 0 0 0,-1-1 1 0 0,1 1-1 0 0,0 0 1 0 0,0-1-1 0 0,-1 1 1 0 0,1 0-1 0 0,0 0 0 0 0,0 0 1 0 0,0-1-1 0 0,0 1 1 0 0,-1 0-1 0 0,1 0 0 0 0,1 0 1 0 0,-1 1-215 0 0,0-1 0 0 0,0 0 0 0 0,1 0 1 0 0,-1 0-1 0 0,1 0 0 0 0,-1 0 0 0 0,1 0 0 0 0,-1 0 0 0 0,1 0 1 0 0,0 0-1 0 0,0 0 0 0 0,-1 0 0 0 0,1 0 0 0 0,0-1 0 0 0,0 1 1 0 0,0 0-1 0 0,0 0 0 0 0,0-1 0 0 0,0 1 0 0 0,0-1 0 0 0,0 1 1 0 0,0-1-1 0 0,0 1 0 0 0,0-1 0 0 0,0 0 0 0 0,0 1 0 0 0,2-1 1 0 0,7 2-2463 0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8.76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106 0 512 0 0,'0'0'1570'0'0,"-13"5"10692"0"0,5-1-10245 0 0,1 2-1283 0 0,1 1 0 0 0,0 0 0 0 0,0 0 0 0 0,1 0 0 0 0,0 1 0 0 0,-4 8 0 0 0,-1 3-117 0 0,-10 32-1 0 0,17-44-556 0 0,1 1-1 0 0,1-1 0 0 0,-1 0 0 0 0,1 1 1 0 0,0-1-1 0 0,1 1 0 0 0,1 15 0 0 0,-1-22-76 0 0,0 1 1 0 0,0-1-1 0 0,0 1 0 0 0,1-1 0 0 0,-1 0 0 0 0,0 1 1 0 0,1-1-1 0 0,-1 0 0 0 0,1 1 0 0 0,0-1 0 0 0,-1 0 1 0 0,1 1-1 0 0,0-1 0 0 0,0 0 0 0 0,0 0 0 0 0,0 0 1 0 0,0 0-1 0 0,0 0 0 0 0,0 0 0 0 0,0 0 0 0 0,0 0 1 0 0,1 0-1 0 0,-1-1 0 0 0,0 1 0 0 0,1 0 0 0 0,-1-1 0 0 0,0 1 1 0 0,1-1-1 0 0,-1 0 0 0 0,0 1 0 0 0,1-1 0 0 0,-1 0 1 0 0,1 0-1 0 0,-1 0 0 0 0,1 0 0 0 0,-1 0 0 0 0,1 0 1 0 0,-1 0-1 0 0,0 0 0 0 0,4-1 0 0 0,3-1-701 0 0,1-1 0 0 0,-1 0 0 0 0,1 0 0 0 0,-1-1 0 0 0,10-5 0 0 0,-1-1-1561 0 0,2-1-328 0 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8.97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 37 576 0 0,'-1'0'887'0'0,"-1"0"0"0"0,1 0 0 0 0,-1 0 0 0 0,0-1 0 0 0,1 1 0 0 0,-1-1 0 0 0,1 1 0 0 0,-1-1 0 0 0,1 0-1 0 0,-1 1 1 0 0,1-1 0 0 0,0 0 0 0 0,-1 0 0 0 0,1 0 0 0 0,0 0 0 0 0,-2-1 0 0 0,3 1-807 0 0,0 0 0 0 0,1 1 0 0 0,-1-1 0 0 0,0 0 0 0 0,0 1 0 0 0,0-1 0 0 0,0 0 0 0 0,1 1 0 0 0,-1-1 0 0 0,0 1 0 0 0,1-1 0 0 0,-1 0 0 0 0,0 1 0 0 0,1-1 0 0 0,-1 1 0 0 0,1-1 0 0 0,-1 1 0 0 0,1-1 0 0 0,-1 1 0 0 0,1 0 0 0 0,-1-1 0 0 0,1 1 0 0 0,-1 0 0 0 0,2-1 0 0 0,14-9-1453 0 0,-6 9-1413 0 0,-4 1 1662 0 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50.07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73 30 512 0 0,'1'-8'3936'0'0,"-3"-6"4333"0"0,-1 7-2444 0 0,0 7-3252 0 0,-2 12-2191 0 0,2-2 247 0 0,-8 20 36 0 0,-21 55 143 0 0,28-72-768 0 0,1 1 0 0 0,0-1 0 0 0,1 0 0 0 0,0 23-1 0 0,2-35-44 0 0,-1 1-1 0 0,1 0 1 0 0,1 0-1 0 0,-1-1 1 0 0,0 1-1 0 0,0 0 1 0 0,1-1-1 0 0,-1 1 1 0 0,1 0-1 0 0,-1-1 1 0 0,1 1-1 0 0,0 0 1 0 0,-1-1-1 0 0,1 1 1 0 0,0-1-1 0 0,0 0 1 0 0,0 1-1 0 0,0-1 1 0 0,1 0-1 0 0,-1 1 1 0 0,0-1-1 0 0,3 2 0 0 0,-2-2-54 0 0,0-1 0 0 0,0 1 0 0 0,0 0 0 0 0,0-1 0 0 0,0 0 0 0 0,0 1 0 0 0,0-1 0 0 0,0 0 0 0 0,0 0 0 0 0,0 0 0 0 0,1 0 0 0 0,-1 0 0 0 0,0-1 0 0 0,0 1 0 0 0,0-1 0 0 0,0 1 0 0 0,0-1 1 0 0,3-1-2 0 0,6-3-1227 0 0,-1 0-1 0 0,0 0 0 0 0,-1-1 0 0 0,15-12 0 0 0,-7 3-1291 0 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50.26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72 8 2889 0 0,'-10'-3'2888'0'0,"-2"0"4186"0"0,3 2-6474 0 0,2 1 632 0 0,-2 1-296 0 0,4 2-176 0 0,-3 0-87 0 0,3 2-537 0 0,2-1 40 0 0,0 0-208 0 0,3 2-208 0 0,0 0-256 0 0,3 0-105 0 0,2-1-4968 0 0,3 0 3633 0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7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318 327 512 0 0,'86'-58'8954'0'0,"-82"54"-8577"0"0,0 1-1 0 0,-1-1 1 0 0,1-1-1 0 0,-1 1 1 0 0,1 0 0 0 0,-1-1-1 0 0,-1 0 1 0 0,1 1-1 0 0,-1-1 1 0 0,0 0 0 0 0,0-1-1 0 0,0 1 1 0 0,-1 0-1 0 0,1 0 1 0 0,0-11-1 0 0,0-6 665 0 0,-1-1-1 0 0,-2-32 0 0 0,1 51-939 0 0,0-1 89 0 0,0 0 0 0 0,-1-1 0 0 0,0 1 0 0 0,0 0 0 0 0,0 0-1 0 0,-1 0 1 0 0,0 0 0 0 0,0 0 0 0 0,-3-6 0 0 0,4 9-131 0 0,0 0 0 0 0,0 1 0 0 0,0-1-1 0 0,-1 1 1 0 0,1-1 0 0 0,-1 1 0 0 0,1 0 0 0 0,-1-1 0 0 0,1 1 0 0 0,-1 0 0 0 0,1 0 0 0 0,-1 0 0 0 0,0 0 0 0 0,0 0 0 0 0,0 1 0 0 0,0-1 0 0 0,1 1 0 0 0,-1-1 0 0 0,0 1 0 0 0,0-1 0 0 0,0 1-1 0 0,0 0 1 0 0,0 0 0 0 0,0 0 0 0 0,0 0 0 0 0,0 0 0 0 0,-3 1 0 0 0,-4 2 55 0 0,-1-1 0 0 0,1 1 0 0 0,1 1 0 0 0,-1 0 0 0 0,0 0 0 0 0,1 1 0 0 0,0 0 0 0 0,-12 9 0 0 0,-1 3 183 0 0,-33 35 0 0 0,25-18 117 0 0,1 2-1 0 0,2 0 1 0 0,-35 67-1 0 0,49-81-267 0 0,1 1 0 0 0,1 1 0 0 0,1-1 0 0 0,1 1 0 0 0,1 1 0 0 0,1 0 0 0 0,2 0 1 0 0,-3 38-1 0 0,7-47-89 0 0,0 0 0 0 0,1-1 0 0 0,1 1 0 0 0,0 0 0 0 0,1-1 0 0 0,7 21 0 0 0,-6-25-51 0 0,1 1 1 0 0,0-1-1 0 0,1 0 0 0 0,0-1 1 0 0,1 1-1 0 0,0-1 0 0 0,0 0 1 0 0,17 16-1 0 0,-15-19-11 0 0,0 0 0 0 0,0 0 1 0 0,1 0-1 0 0,0-1 0 0 0,0-1 0 0 0,0 0 0 0 0,1 0 0 0 0,0-1 1 0 0,-1 0-1 0 0,2-1 0 0 0,20 4 0 0 0,7-3-156 0 0,0-1 1 0 0,43-2-1 0 0,-54-1 18 0 0,97-5-1754 0 0,-105 3-516 0 0,1-1-1 0 0,-1-1 1 0 0,39-14 0 0 0,-38 10-1131 0 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8.1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55 512 0 0,'-7'-18'4562'0'0,"6"16"-3508"0"0,1-1 1 0 0,-1 0-1 0 0,0 1 0 0 0,0-1 1 0 0,0 1-1 0 0,0 0 0 0 0,0-1 1 0 0,-1 1-1 0 0,1 0 0 0 0,-1-1 0 0 0,1 1 1 0 0,-4-3-1 0 0,4 5-951 0 0,1 0 1 0 0,0 0-1 0 0,-1-1 0 0 0,1 1 0 0 0,-1 0 1 0 0,1 0-1 0 0,-1-1 0 0 0,1 1 0 0 0,-1 0 1 0 0,1 0-1 0 0,-1 0 0 0 0,1 0 0 0 0,-1 0 1 0 0,0 0-1 0 0,1 0 0 0 0,-1 0 0 0 0,1 0 1 0 0,-1 0-1 0 0,1 0 0 0 0,-1 0 0 0 0,1 1 1 0 0,-1-1-1 0 0,1 0 0 0 0,-1 0 0 0 0,0 1 1 0 0,0 0 48 0 0,-1 0 0 0 0,1 0 0 0 0,0 0 1 0 0,0 0-1 0 0,0 0 0 0 0,0 1 0 0 0,0-1 1 0 0,-1 3-1 0 0,-12 28 862 0 0,13-31-955 0 0,-4 16 215 0 0,0 0 0 0 0,2 1 1 0 0,-1 0-1 0 0,0 17 0 0 0,4-26-225 0 0,0-1-1 0 0,0 0 0 0 0,0 0 1 0 0,1 1-1 0 0,0-1 0 0 0,1 0 1 0 0,0 0-1 0 0,0 0 0 0 0,1 0 1 0 0,6 14-1 0 0,-6-18-52 0 0,-1 0 0 0 0,1-1-1 0 0,-1 0 1 0 0,1 1 0 0 0,0-1 0 0 0,0 0 0 0 0,1 0 0 0 0,-1 0 0 0 0,1-1 0 0 0,-1 1-1 0 0,1-1 1 0 0,0 0 0 0 0,5 2 0 0 0,-2-1-5 0 0,0-1-1 0 0,0 0 0 0 0,0 0 1 0 0,1-1-1 0 0,-1 0 0 0 0,0 0 1 0 0,11-1-1 0 0,-2-1-308 0 0,0-1 0 0 0,0 0-1 0 0,0-1 1 0 0,0-1-1 0 0,0 0 1 0 0,23-11 0 0 0,5-7-3517 0 0,-38 18 2100 0 0,0 0 1 0 0,1-1-1 0 0,-1 1 0 0 0,7-9 1 0 0,-5 3-812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12.0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41 246 3097 0 0,'-1'1'560'0'0,"0"0"0"0"0,0 0 0 0 0,1 0 1 0 0,-1 0-1 0 0,0 0 0 0 0,0 0 0 0 0,0 0 0 0 0,1 0 1 0 0,-1 0-1 0 0,0 0 0 0 0,1 0 0 0 0,-1 1 0 0 0,1-1 1 0 0,-1 2-1 0 0,1-1-243 0 0,0 0 0 0 0,0-1 0 0 0,0 1 0 0 0,0 0 0 0 0,0 0 0 0 0,0-1 0 0 0,0 1 0 0 0,1 0 0 0 0,0 3 0 0 0,2 2-413 0 0,1 0 0 0 0,0 0-1 0 0,0 0 1 0 0,5 7 0 0 0,5 9 1524 0 0,68 134 4052 0 0,-69-133-4846 0 0,-13-23-613 0 0,1 0 1 0 0,-1 0-1 0 0,1 0 0 0 0,-1-1 0 0 0,0 1 0 0 0,1 0 0 0 0,-1 0 0 0 0,0 0 0 0 0,0 0 1 0 0,0 0-1 0 0,1 0 0 0 0,-1 0 0 0 0,0 0 0 0 0,0 0 0 0 0,0-1 0 0 0,-1 1 0 0 0,1 0 1 0 0,0 0-1 0 0,0 0 0 0 0,0 0 0 0 0,-1 0 0 0 0,1 0 0 0 0,0 0 0 0 0,-2 1 0 0 0,1-2-4 0 0,0 0-1 0 0,0 1 0 0 0,0-1 0 0 0,0 0 0 0 0,0 0 0 0 0,0 0 1 0 0,0 0-1 0 0,0 0 0 0 0,0 0 0 0 0,0 0 0 0 0,0 0 0 0 0,0 0 1 0 0,0 0-1 0 0,0-1 0 0 0,0 1 0 0 0,0 0 0 0 0,0-1 0 0 0,0 1 1 0 0,0-1-1 0 0,-1 0 0 0 0,-22-14 25 0 0,21 13 7 0 0,-6-5-39 0 0,0-1 0 0 0,0 0 0 0 0,1 0 0 0 0,-1 0 1 0 0,2-1-1 0 0,-1 0 0 0 0,2-1 0 0 0,-1 0 1 0 0,1 0-1 0 0,0 0 0 0 0,1-1 0 0 0,1 1 0 0 0,-1-1 1 0 0,2-1-1 0 0,-1 1 0 0 0,-1-17 0 0 0,2 12-22 0 0,2-1-1 0 0,0 0 0 0 0,0 1 0 0 0,2-1 0 0 0,0 0 1 0 0,1 0-1 0 0,1 1 0 0 0,0 0 0 0 0,1-1 1 0 0,13-29-1 0 0,-13 36 0 0 0,1 1 1 0 0,0 0-1 0 0,1 1 0 0 0,0-1 1 0 0,0 1-1 0 0,1 0 0 0 0,0 1 1 0 0,0 0-1 0 0,0 0 0 0 0,1 0 1 0 0,1 1-1 0 0,-1 0 0 0 0,1 0 1 0 0,0 1-1 0 0,0 1 0 0 0,13-6 1 0 0,-13 7-94 0 0,1 0 0 0 0,0 0 1 0 0,0 1-1 0 0,0 0 0 0 0,0 0 1 0 0,0 1-1 0 0,0 1 0 0 0,0-1 1 0 0,0 2-1 0 0,1 0 0 0 0,-1 0 0 0 0,0 0 1 0 0,0 1-1 0 0,0 1 0 0 0,-1 0 1 0 0,15 6-1 0 0,-6 0-2577 0 0,18 11-1 0 0,-20-8 1026 0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28 3217 0 0,'-23'-2'3945'0'0,"0"-2"4136"0"0,8-4-6985 0 0,4 3 793 0 0,2 1-1057 0 0,6 2 144 0 0,1 1-120 0 0,7 1-615 0 0,-1 0-177 0 0,7-2-144 0 0,1 2-81 0 0,0 0 33 0 0,7 0-904 0 0,-1 3-1968 0 0,2 2-505 0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8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11 103 1592 0 0,'-1'-3'1114'0'0,"1"1"0"0"0,0-1 0 0 0,-1 1 0 0 0,1 0 0 0 0,-1-1 0 0 0,0 1 0 0 0,0 0 0 0 0,0 0 0 0 0,-4-5 5134 0 0,13 23-4452 0 0,3 8-400 0 0,0 0 0 0 0,13 50 0 0 0,-17-50-923 0 0,1 0-1 0 0,1 0 1 0 0,17 32-1 0 0,-25-55-439 0 0,0 1 3 0 0,-1 0 0 0 0,1-1 0 0 0,0 1 0 0 0,0-1 0 0 0,0 1 0 0 0,0-1 0 0 0,0 1 0 0 0,1-1 0 0 0,-1 0 0 0 0,0 0 0 0 0,1 1 0 0 0,-1-1-1 0 0,0 0 1 0 0,1 0 0 0 0,2 1 0 0 0,-3-2-26 0 0,-1-1-1 0 0,1 1 0 0 0,-1-1 1 0 0,1 1-1 0 0,-1-1 0 0 0,0 1 1 0 0,1-1-1 0 0,-1 1 0 0 0,0-1 0 0 0,1 1 1 0 0,-1-1-1 0 0,0 0 0 0 0,0 1 1 0 0,0-1-1 0 0,1 1 0 0 0,-1-1 1 0 0,0 0-1 0 0,0 1 0 0 0,0-1 1 0 0,0 0-1 0 0,0 1 0 0 0,0-1 1 0 0,0 1-1 0 0,0-2 0 0 0,-2-17 17 0 0,-1 10-12 0 0,-1 0 0 0 0,0 0 0 0 0,-1 0 1 0 0,0 0-1 0 0,0 1 0 0 0,-1-1 0 0 0,0 1 0 0 0,-12-12 0 0 0,6 7-20 0 0,-13-21 1 0 0,22 29-2 0 0,0 0 0 0 0,0 0 1 0 0,1-1-1 0 0,0 1 0 0 0,0 0 1 0 0,0-1-1 0 0,0 1 1 0 0,0-9-1 0 0,2 12 1 0 0,-1 0-1 0 0,1 0 1 0 0,0 0-1 0 0,1 0 1 0 0,-1 0 0 0 0,0 0-1 0 0,1 0 1 0 0,-1 0-1 0 0,1 0 1 0 0,-1 0-1 0 0,1 0 1 0 0,0 0 0 0 0,0 1-1 0 0,0-1 1 0 0,0 0-1 0 0,0 1 1 0 0,0-1 0 0 0,0 0-1 0 0,1 1 1 0 0,-1-1-1 0 0,1 1 1 0 0,-1 0-1 0 0,1-1 1 0 0,-1 1 0 0 0,1 0-1 0 0,3-2 1 0 0,5-1-23 0 0,-1 0 0 0 0,1 0-1 0 0,0 1 1 0 0,12-3 0 0 0,2 0-21 0 0,25-9-352 0 0,0 2 0 0 0,81-11 0 0 0,-98 20-43 0 0,-11 1-400 0 0,0 1 0 0 0,22 1 1 0 0,-24 5-1023 0 0,-18-4 1695 0 0,-1 0 0 0 0,1 0 0 0 0,-1 0 0 0 0,0 0 0 0 0,1 1 0 0 0,-1-1 0 0 0,0 0 0 0 0,1 0 0 0 0,-1 0 0 0 0,0 1 0 0 0,1-1 0 0 0,-1 0 0 0 0,0 1 0 0 0,1-1 0 0 0,-1 0 0 0 0,0 1 0 0 0,0-1 0 0 0,1 0 0 0 0,-1 1 0 0 0,0-1 0 0 0,0 0 0 0 0,0 1 0 0 0,1-1 0 0 0,-1 1 0 0 0,0-1 0 0 0,0 0 0 0 0,0 1 0 0 0,0-1 0 0 0,0 1 0 0 0,0-1 0 0 0,0 0 0 0 0,0 1 0 0 0,0-1 0 0 0,0 1 0 0 0,0-1 0 0 0,0 0 0 0 0,0 1 0 0 0,-1-1 0 0 0,1 1-1 0 0,0-1 1 0 0,0 1 0 0 0,-6 7-4491 0 0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9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225 123 512 0 0,'19'-16'262'0'0,"-15"12"635"0"0,0 0 1 0 0,0 0-1 0 0,-1 0 0 0 0,0 0 0 0 0,4-6 0 0 0,-6 8-523 0 0,0 0-1 0 0,0 0 0 0 0,0 0 0 0 0,-1 0 1 0 0,1 0-1 0 0,0-1 0 0 0,-1 1 1 0 0,1 0-1 0 0,-1 0 0 0 0,0 0 1 0 0,0-1-1 0 0,0 1 0 0 0,0 0 1 0 0,0 0-1 0 0,0-1 0 0 0,-1 1 1 0 0,1 0-1 0 0,-1 0 0 0 0,1 0 1 0 0,-1 0-1 0 0,0 0 0 0 0,0 0 1 0 0,0 0-1 0 0,0 0 0 0 0,0 0 0 0 0,-2-3 1 0 0,2 4-216 0 0,-1 0 0 0 0,1-1-1 0 0,0 1 1 0 0,0 0 0 0 0,-1 0 0 0 0,1 0 0 0 0,-1 0 0 0 0,1 0 0 0 0,-1 0-1 0 0,0 0 1 0 0,1 0 0 0 0,-1 1 0 0 0,0-1 0 0 0,1 1 0 0 0,-1-1 0 0 0,-2 1-1 0 0,0-1 6 0 0,0 1-1 0 0,0 0 1 0 0,0 0-1 0 0,0 0 1 0 0,0 1-1 0 0,-8 1 1 0 0,3 1-24 0 0,1 0 0 0 0,-1 0 0 0 0,1 0 0 0 0,-1 2 0 0 0,-12 7 0 0 0,9-3-13 0 0,0 0 0 0 0,1 1-1 0 0,0 0 1 0 0,1 1 0 0 0,0 0-1 0 0,1 1 1 0 0,0 0 0 0 0,1 0-1 0 0,-10 20 1 0 0,14-23-77 0 0,0-1-1 0 0,0 1 1 0 0,1 0 0 0 0,0 0-1 0 0,1 0 1 0 0,0 1 0 0 0,0-1-1 0 0,1 0 1 0 0,0 1 0 0 0,1-1-1 0 0,0 1 1 0 0,0-1 0 0 0,1 1-1 0 0,0-1 1 0 0,5 17 0 0 0,-4-20-34 0 0,1-1 0 0 0,-1 1 0 0 0,1-1 0 0 0,0 1 1 0 0,0-1-1 0 0,1 0 0 0 0,-1 0 0 0 0,1-1 0 0 0,0 1 1 0 0,1-1-1 0 0,4 5 0 0 0,-1-4-4 0 0,0 1 0 0 0,-1-1 1 0 0,2-1-1 0 0,-1 0 0 0 0,0 0 0 0 0,16 5 1 0 0,-6-4-71 0 0,0-2 1 0 0,0 1-1 0 0,0-2 1 0 0,0-1-1 0 0,0 0 1 0 0,36-3 0 0 0,-29-1-630 0 0,35-10 1 0 0,-4-5-3877 0 0,-33 8 1230 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0.4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27 112 0 0,'-3'-3'1411'0'0,"-1"-1"0"0"0,0 1 0 0 0,0 0 0 0 0,0 0 0 0 0,0 1 0 0 0,-7-4 0 0 0,10 6-1125 0 0,0-1 0 0 0,1 1 1 0 0,-1 0-1 0 0,0-1 0 0 0,0 1 0 0 0,0 0 1 0 0,0 0-1 0 0,0 0 0 0 0,0 0 0 0 0,0 0 1 0 0,0 0-1 0 0,0 0 0 0 0,1 0 0 0 0,-1 0 1 0 0,0 0-1 0 0,0 0 0 0 0,0 1 1 0 0,0-1-1 0 0,0 0 0 0 0,0 1 0 0 0,1-1 1 0 0,-2 1-1 0 0,1 0-188 0 0,0-1 0 0 0,1 1 0 0 0,-1 0 1 0 0,0 0-1 0 0,1 0 0 0 0,-1 0 0 0 0,0 0 0 0 0,1 0 0 0 0,-1 0 0 0 0,1 0 1 0 0,0 0-1 0 0,-1 0 0 0 0,1 0 0 0 0,0 2 0 0 0,-1 4 95 0 0,0-1 0 0 0,1 1 0 0 0,0-1-1 0 0,0 1 1 0 0,1-1 0 0 0,0 1 0 0 0,0-1-1 0 0,0 1 1 0 0,4 9 0 0 0,4 8 209 0 0,14 25 1 0 0,-17-36-275 0 0,15 29 261 0 0,1-2 0 0 0,2 0 0 0 0,37 45 0 0 0,-60-83-381 0 0,0 0-1 0 0,0-1 1 0 0,1 1 0 0 0,-1-1-1 0 0,1 1 1 0 0,0-1-1 0 0,-1 0 1 0 0,1 1-1 0 0,0-1 1 0 0,0 0 0 0 0,0 0-1 0 0,0 0 1 0 0,0-1-1 0 0,0 1 1 0 0,0 0 0 0 0,0-1-1 0 0,0 1 1 0 0,0-1-1 0 0,0 0 1 0 0,0 0 0 0 0,0 0-1 0 0,0 0 1 0 0,1 0-1 0 0,2 0 1 0 0,0-2-16 0 0,0 0 0 0 0,-1 1 0 0 0,0-1 0 0 0,1-1 0 0 0,-1 1 0 0 0,0 0 1 0 0,0-1-1 0 0,0 0 0 0 0,0 0 0 0 0,3-4 0 0 0,1-1-8 0 0,-1 0 1 0 0,1 0-1 0 0,-1-1 1 0 0,-1 0-1 0 0,0 0 1 0 0,0-1-1 0 0,-1 1 1 0 0,0-1-1 0 0,-1 0 0 0 0,0-1 1 0 0,0 1-1 0 0,-1-1 1 0 0,-1 0-1 0 0,0 0 1 0 0,0 0-1 0 0,0-14 1 0 0,1-117 216 0 0,-3 112-31 0 0,-9 75 351 0 0,7-29-446 0 0,1 1 0 0 0,1-1 1 0 0,1 1-1 0 0,1-1 0 0 0,5 26 0 0 0,-1-13 287 0 0,2 0 0 0 0,15 34-1 0 0,-20-57-316 0 0,-1-1 0 0 0,2 1-1 0 0,-1 0 1 0 0,1-1 0 0 0,-1 1-1 0 0,1-1 1 0 0,1 0 0 0 0,-1 0-1 0 0,10 7 1 0 0,-12-10-42 0 0,0-1 1 0 0,0 0-1 0 0,0 1 0 0 0,0-1 0 0 0,0 0 1 0 0,1 0-1 0 0,-1 0 0 0 0,0 0 1 0 0,0 0-1 0 0,1-1 0 0 0,-1 1 0 0 0,1-1 1 0 0,-1 0-1 0 0,0 1 0 0 0,1-1 0 0 0,-1 0 1 0 0,1 0-1 0 0,-1-1 0 0 0,1 1 0 0 0,-1 0 1 0 0,0-1-1 0 0,1 0 0 0 0,-1 1 0 0 0,0-1 1 0 0,1 0-1 0 0,-1 0 0 0 0,0 0 0 0 0,4-3 1 0 0,1-2-27 0 0,1-1 0 0 0,-1 0 0 0 0,0-1 0 0 0,-1 1 0 0 0,0-1 0 0 0,0 0 0 0 0,0-1 0 0 0,-1 0-1 0 0,-1 1 1 0 0,1-2 0 0 0,-2 1 0 0 0,1 0 0 0 0,-1-1 0 0 0,3-16 0 0 0,1-23 68 0 0,-2 0 0 0 0,-1-78 0 0 0,-17 182 398 0 0,9-24-349 0 0,1 1 0 0 0,2-1 0 0 0,1 1 0 0 0,4 34 0 0 0,-3-54-77 0 0,1 1 1 0 0,0-1-1 0 0,1 1 1 0 0,1-1-1 0 0,0 0 1 0 0,1 0-1 0 0,0-1 1 0 0,0 1-1 0 0,1-1 1 0 0,1 0-1 0 0,0-1 1 0 0,0 1-1 0 0,10 9 1 0 0,-12-16-37 0 0,1 0 0 0 0,-1 0 0 0 0,1 0 0 0 0,0 0 0 0 0,0-1 0 0 0,0 0 0 0 0,0-1 1 0 0,0 1-1 0 0,1-1 0 0 0,-1 0 0 0 0,1-1 0 0 0,-1 1 0 0 0,1-1 0 0 0,0-1 0 0 0,0 1 1 0 0,-1-1-1 0 0,1 0 0 0 0,0-1 0 0 0,0 0 0 0 0,6-1 0 0 0,-1 0-381 0 0,0-1 0 0 0,-1 0-1 0 0,1-1 1 0 0,15-8 0 0 0,-17 7-799 0 0,0 0 1 0 0,-1-1 0 0 0,0 0-1 0 0,13-12 1 0 0,-5 1-3138 0 0,-3 0-770 0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0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48 3633 0 0,'-2'0'1030'0'0,"-1"0"0"0"0,1 0 0 0 0,-1 0 0 0 0,0-1 0 0 0,1 0 0 0 0,-1 1 0 0 0,1-1 1 0 0,0 0-1 0 0,-1 0 0 0 0,1 0 0 0 0,0 0 0 0 0,-1-1 0 0 0,1 1 0 0 0,0 0 0 0 0,0-1 0 0 0,-3-3 1 0 0,4 5-922 0 0,1 0 1 0 0,0-1 0 0 0,0 1 0 0 0,0 0 0 0 0,-1 0-1 0 0,1 0 1 0 0,0-1 0 0 0,0 1 0 0 0,0 0-1 0 0,0 0 1 0 0,0-1 0 0 0,0 1 0 0 0,0 0 0 0 0,-1-1-1 0 0,1 1 1 0 0,0 0 0 0 0,0 0 0 0 0,0-1 0 0 0,0 1-1 0 0,0 0 1 0 0,0-1 0 0 0,0 1 0 0 0,0 0 0 0 0,0 0-1 0 0,0-1 1 0 0,1 1 0 0 0,-1 0 0 0 0,0 0 0 0 0,0-1-1 0 0,0 1 1 0 0,0-1 0 0 0,9-7 995 0 0,14-2-1125 0 0,-22 10 152 0 0,-1-1-158 0 0,1 1 0 0 0,-1 0 0 0 0,1 0 1 0 0,0-1-1 0 0,-1 1 0 0 0,1 0 0 0 0,0 0 0 0 0,-1 0 1 0 0,1 0-1 0 0,-1 0 0 0 0,1 0 0 0 0,0 0 0 0 0,-1 0 1 0 0,1 0-1 0 0,0 0 0 0 0,-1 0 0 0 0,1 0 1 0 0,0 0-1 0 0,-1 0 0 0 0,1 1 0 0 0,-1-1 0 0 0,1 0 1 0 0,0 0-1 0 0,-1 1 0 0 0,1-1 0 0 0,-1 0 0 0 0,1 1 1 0 0,-1-1-1 0 0,1 1 0 0 0,-1-1 0 0 0,1 1 0 0 0,-1-1 1 0 0,1 1-1 0 0,0 0 0 0 0,0 2-821 0 0,0-1 0 0 0,0 1 0 0 0,-1 0 1 0 0,1 0-1 0 0,0-1 0 0 0,-1 6 0 0 0,1-6 34 0 0,1 11-1679 0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1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16 512 0 0,'-2'-10'1870'0'0,"1"10"-1474"0"0,1-1 0 0 0,0 1 0 0 0,0-1-1 0 0,-1 1 1 0 0,1 0 0 0 0,0-1 0 0 0,-1 1 0 0 0,1 0 0 0 0,0-1 0 0 0,-1 1 0 0 0,1 0-1 0 0,-1 0 1 0 0,1-1 0 0 0,-1 1 0 0 0,1 0 0 0 0,0 0 0 0 0,-1 0 0 0 0,1-1 0 0 0,-1 1-1 0 0,0 0 1 0 0,1 0-138 0 0,-1 0-1 0 0,1 0 0 0 0,0 0 1 0 0,-1 0-1 0 0,1 0 1 0 0,0 0-1 0 0,-1 1 0 0 0,1-1 1 0 0,0 0-1 0 0,-1 0 1 0 0,1 0-1 0 0,0 0 0 0 0,-1 0 1 0 0,1 1-1 0 0,0-1 1 0 0,0 0-1 0 0,-1 0 0 0 0,1 1 1 0 0,0-1-1 0 0,0 0 1 0 0,-1 0-1 0 0,1 1 0 0 0,0-1 1 0 0,0 0-1 0 0,0 1 0 0 0,0-1 1 0 0,-1 0-1 0 0,1 1 1 0 0,-1 10 102 0 0,23 105 2381 0 0,-17-45-2380 0 0,-2 0 1 0 0,-8 74 0 0 0,-29 140-58 0 0,31-262-257 0 0,-20 148 53 0 0,20-133-77 0 0,1 1 0 0 0,6 53 0 0 0,-3-82-32 0 0,0-1 0 0 0,0 1 0 0 0,2-1 0 0 0,-1 0 0 0 0,1 0 0 0 0,0 0 0 0 0,1 0 0 0 0,7 13 0 0 0,-9-18-60 0 0,0-1 1 0 0,1 1-1 0 0,0-1 0 0 0,0 0 1 0 0,0 0-1 0 0,0 0 0 0 0,1 0 0 0 0,-1 0 1 0 0,1-1-1 0 0,0 0 0 0 0,-1 1 0 0 0,1-1 1 0 0,0-1-1 0 0,0 1 0 0 0,1-1 1 0 0,-1 1-1 0 0,0-1 0 0 0,0 0 0 0 0,1 0 1 0 0,6 0-1 0 0,-1-2-606 0 0,0 1 1 0 0,-1-1-1 0 0,1-1 1 0 0,0 0-1 0 0,-1 0 0 0 0,0-1 1 0 0,1 0-1 0 0,-1-1 1 0 0,0 0-1 0 0,9-5 1 0 0,12-7-1093 0 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1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39 181 3705 0 0,'-8'-3'2664'0'0,"4"2"-700"0"0,0 0-1 0 0,0-1 1 0 0,0 0 0 0 0,0 1 0 0 0,-5-4 0 0 0,9 5-1900 0 0,0-1 1 0 0,0 1-1 0 0,0 0 1 0 0,-1 0-1 0 0,1 0 1 0 0,0 0-1 0 0,0-1 1 0 0,0 1-1 0 0,0 0 1 0 0,0 0-1 0 0,0 0 1 0 0,0 0-1 0 0,0-1 1 0 0,0 1-1 0 0,-1 0 1 0 0,1 0 0 0 0,0 0-1 0 0,0-1 1 0 0,0 1-1 0 0,0 0 1 0 0,0 0-1 0 0,0-1 1 0 0,0 1-1 0 0,1 0 1 0 0,-1 0-1 0 0,0 0 1 0 0,0-1-1 0 0,0 1 1 0 0,0 0-1 0 0,0 0 1 0 0,0 0-1 0 0,0-1 1 0 0,0 1-1 0 0,0 0 1 0 0,0 0-1 0 0,1 0 1 0 0,-1 0-1 0 0,0 0 1 0 0,0-1-1 0 0,0 1 1 0 0,0 0-1 0 0,1 0 1 0 0,-1 0-1 0 0,0 0 1 0 0,0 0-1 0 0,0 0 1 0 0,1 0-1 0 0,-1-1 1 0 0,0 1-1 0 0,1 0 1 0 0,9-5 607 0 0,-10 5-657 0 0,32-11 1504 0 0,48-9 0 0 0,-21 6-1318 0 0,10-5-361 0 0,144-36-300 0 0,-70 26-5453 0 0,-119 26 4202 0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2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273 246 512 0 0,'4'-2'435'0'0,"0"1"1"0"0,0-1-1 0 0,1 1 0 0 0,8-1 0 0 0,12-4 1707 0 0,-17 3-1644 0 0,0 0 0 0 0,0-1 0 0 0,0 0 0 0 0,-1-1 0 0 0,1 0-1 0 0,-1 0 1 0 0,7-7 0 0 0,-11 10-219 0 0,-1-1 1 0 0,1 1-1 0 0,-1-1 0 0 0,0 1 0 0 0,0-1 0 0 0,0 0 1 0 0,0 0-1 0 0,0 0 0 0 0,-1 0 0 0 0,1-1 0 0 0,-1 1 1 0 0,0 0-1 0 0,0 0 0 0 0,0-1 0 0 0,0 1 0 0 0,-1-1 1 0 0,1 1-1 0 0,-1-1 0 0 0,0 1 0 0 0,0-6 0 0 0,-2 0 174 0 0,0 1-1 0 0,-1 0 1 0 0,0-1-1 0 0,0 2 1 0 0,0-1-1 0 0,-1 0 1 0 0,0 1-1 0 0,-1-1 1 0 0,0 1-1 0 0,0 0 1 0 0,0 1-1 0 0,-1-1 1 0 0,-8-6-1 0 0,12 12-386 0 0,1 0-1 0 0,-1 0 1 0 0,0 0-1 0 0,0 0 1 0 0,0 0-1 0 0,1 1 1 0 0,-1-1-1 0 0,0 1 1 0 0,0 0-1 0 0,0-1 1 0 0,0 1-1 0 0,0 0 1 0 0,0 0-1 0 0,0 0 1 0 0,0 0 0 0 0,0 0-1 0 0,0 1 1 0 0,0-1-1 0 0,0 1 1 0 0,0-1-1 0 0,1 1 1 0 0,-1 0-1 0 0,0-1 1 0 0,0 1-1 0 0,0 0 1 0 0,-1 1-1 0 0,-5 4 214 0 0,-1 0 0 0 0,1 0 0 0 0,-12 13-1 0 0,16-15-208 0 0,-42 45 872 0 0,-65 89 1 0 0,92-112-793 0 0,7-11-51 0 0,1 2-1 0 0,0-1 0 0 0,2 1 1 0 0,0 1-1 0 0,-8 21 1 0 0,14-30-71 0 0,0 1 0 0 0,0 0 0 0 0,1 0 0 0 0,1 0 0 0 0,0 0 1 0 0,0 0-1 0 0,1 0 0 0 0,0 0 0 0 0,1 1 0 0 0,0-1 0 0 0,4 18 0 0 0,-1-16-20 0 0,0 0 0 0 0,0 0-1 0 0,1 0 1 0 0,1-1 0 0 0,0 1-1 0 0,1-1 1 0 0,0-1 0 0 0,0 1-1 0 0,1-1 1 0 0,1-1 0 0 0,0 1-1 0 0,0-1 1 0 0,0-1 0 0 0,22 15-1 0 0,-14-13-48 0 0,1 0 0 0 0,0-1 0 0 0,1-1 1 0 0,-1-1-1 0 0,2 0 0 0 0,-1-1 0 0 0,1-2 0 0 0,35 5 0 0 0,-13-5-461 0 0,1-2 0 0 0,-1-2 0 0 0,70-9-1 0 0,-70 3-2325 0 0,70-21-1 0 0,-77 15 159 0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3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127 103 1224 0 0,'-11'-5'3780'0'0,"-1"1"0"0"0,-15-4 0 0 0,24 7-3294 0 0,-1 0 0 0 0,1 1 0 0 0,-1-1 0 0 0,0 1 0 0 0,1 0 0 0 0,-1 0 0 0 0,0 0 0 0 0,1 0 0 0 0,-1 1 0 0 0,0 0 0 0 0,1 0-1 0 0,-5 1 1 0 0,7-1-400 0 0,0-1 1 0 0,0 1-1 0 0,0 0 0 0 0,0 0 0 0 0,0 0 0 0 0,0 0 0 0 0,0 0 0 0 0,1 0 0 0 0,-1 0 0 0 0,0 0 0 0 0,0 0 0 0 0,1 0 0 0 0,-1 0 0 0 0,1 1 0 0 0,-1-1 1 0 0,0 2-1 0 0,-5 23 468 0 0,5-19-327 0 0,-1 4-79 0 0,1 0-1 0 0,0 0 1 0 0,0 0-1 0 0,1 1 1 0 0,1-1 0 0 0,0 0-1 0 0,0 0 1 0 0,1 1 0 0 0,0-1-1 0 0,5 11 1 0 0,-4-14-98 0 0,0-1 0 0 0,0 0 0 0 0,1 1 0 0 0,0-1 0 0 0,0 0 0 0 0,0-1 1 0 0,1 1-1 0 0,0-1 0 0 0,1 0 0 0 0,0 0 0 0 0,0 0 0 0 0,0-1 0 0 0,0 0 0 0 0,12 7 0 0 0,-2-3-30 0 0,-1-2 0 0 0,1 1 1 0 0,0-2-1 0 0,1 0 0 0 0,0-1 0 0 0,31 5 0 0 0,-41-9-22 0 0,0 0-1 0 0,-1-1 0 0 0,1 0 1 0 0,0 0-1 0 0,0 0 0 0 0,0-1 1 0 0,0 0-1 0 0,-1-1 0 0 0,1 1 1 0 0,0-1-1 0 0,-1 0 0 0 0,1-1 1 0 0,-1 0-1 0 0,0 0 0 0 0,0 0 1 0 0,0-1-1 0 0,0 1 0 0 0,-1-2 1 0 0,0 1-1 0 0,6-6 0 0 0,-7 6 0 0 0,0-1-1 0 0,0 1 0 0 0,-1-1 0 0 0,0 0 0 0 0,0 0 0 0 0,0 0 0 0 0,0-1 0 0 0,-1 1 0 0 0,0-1 1 0 0,0 1-1 0 0,-1-1 0 0 0,1 0 0 0 0,-1 1 0 0 0,-1-1 0 0 0,1-7 0 0 0,-1 7 6 0 0,0-1 0 0 0,-1 0 0 0 0,0 1 0 0 0,0-1 0 0 0,-1 1 0 0 0,0-1 0 0 0,0 1 0 0 0,0 0 0 0 0,-1 0 0 0 0,0 0 0 0 0,0 0 0 0 0,-9-11 0 0 0,1 2-5 0 0,-2 0 0 0 0,0 0-1 0 0,0 1 1 0 0,-26-20 0 0 0,33 29 7 0 0,0 1 0 0 0,-1 0 0 0 0,1 0 0 0 0,-1 0 0 0 0,1 1 0 0 0,-1 0 0 0 0,0 0-1 0 0,0 1 1 0 0,-1 0 0 0 0,1 0 0 0 0,0 1 0 0 0,-1 0 0 0 0,1 0 0 0 0,-1 1 0 0 0,-7 0 0 0 0,7 1-3 0 0,-1 0-1 0 0,1 1 1 0 0,0 0 0 0 0,-9 5-1 0 0,14-7-7 0 0,1 1-1 0 0,0 0 1 0 0,-1 0-1 0 0,1 0 0 0 0,0 1 1 0 0,0-1-1 0 0,0 0 1 0 0,0 1-1 0 0,0-1 0 0 0,0 1 1 0 0,1 0-1 0 0,-1 0 0 0 0,0 0 1 0 0,1 0-1 0 0,-1 0 1 0 0,1 0-1 0 0,0 0 0 0 0,-2 3 1 0 0,3-4 9 0 0,0-1 0 0 0,0 1 1 0 0,0-1-1 0 0,-1 1 0 0 0,1-1 1 0 0,0 1-1 0 0,0 0 0 0 0,0-1 1 0 0,0 1-1 0 0,0-1 0 0 0,1 1 1 0 0,-1 0-1 0 0,0-1 1 0 0,0 1-1 0 0,0-1 0 0 0,0 1 1 0 0,1-1-1 0 0,-1 1 0 0 0,0-1 1 0 0,0 1-1 0 0,1 0 0 0 0,-1-1 1 0 0,0 0-1 0 0,1 1 0 0 0,-1-1 1 0 0,2 2-1 0 0,-1-2 2 0 0,0 1-1 0 0,0 0 1 0 0,1-1 0 0 0,-1 1-1 0 0,1-1 1 0 0,-1 1-1 0 0,0-1 1 0 0,1 0 0 0 0,-1 0-1 0 0,3 1 1 0 0,4-1-7 0 0,-1-1 1 0 0,0 1 0 0 0,11-3-1 0 0,18-5 22 0 0,0-2 0 0 0,-1-1 1 0 0,-1-1-1 0 0,38-20 0 0 0,-56 24-18 0 0,0 1-1 0 0,31-10 1 0 0,-41 15 4 0 0,0 1 0 0 0,0-1 0 0 0,0 1 0 0 0,0 1 0 0 0,0-1 0 0 0,1 1 0 0 0,-1 0 0 0 0,0 0 1 0 0,0 1-1 0 0,0 0 0 0 0,10 2 0 0 0,-13-1 13 0 0,0-1-1 0 0,1 1 1 0 0,-1 0 0 0 0,0 0 0 0 0,0 0 0 0 0,0 0-1 0 0,-1 1 1 0 0,1-1 0 0 0,0 1 0 0 0,-1-1 0 0 0,0 1 0 0 0,1 0-1 0 0,-1 0 1 0 0,0 0 0 0 0,-1 0 0 0 0,1 1 0 0 0,0-1-1 0 0,-1 0 1 0 0,0 1 0 0 0,0-1 0 0 0,1 5 0 0 0,1 8 78 0 0,0 0 0 0 0,-2 1 0 0 0,0 23 0 0 0,0-15 12 0 0,0 0-59 0 0,0 0 0 0 0,2 0 1 0 0,1 0-1 0 0,8 26 0 0 0,-10-44-46 0 0,0 0 0 0 0,0-1 0 0 0,1 1 0 0 0,0-1-1 0 0,0 0 1 0 0,1 0 0 0 0,0 0 0 0 0,0-1 0 0 0,0 1-1 0 0,1-1 1 0 0,-1 0 0 0 0,1 0 0 0 0,0 0 0 0 0,1-1 0 0 0,-1 0-1 0 0,1 0 1 0 0,0 0 0 0 0,0 0 0 0 0,11 3 0 0 0,-10-4 2 0 0,1-1 0 0 0,0 0 0 0 0,0 0 1 0 0,0-1-1 0 0,0 0 0 0 0,1 0 0 0 0,-1-1 1 0 0,0 0-1 0 0,0-1 0 0 0,0 0 0 0 0,0 0 1 0 0,0 0-1 0 0,0-1 0 0 0,0-1 0 0 0,0 1 1 0 0,9-6-1 0 0,-10 5-5 0 0,-1 0 1 0 0,0-1-1 0 0,0 0 1 0 0,0 0-1 0 0,0-1 1 0 0,-1 0-1 0 0,0 0 1 0 0,0 0-1 0 0,0-1 1 0 0,-1 1-1 0 0,1-1 1 0 0,-1 0-1 0 0,-1 0 1 0 0,1-1-1 0 0,-1 1 1 0 0,0-1-1 0 0,-1 1 1 0 0,4-14-1 0 0,-3 6 7 0 0,-2 1-1 0 0,1-1 1 0 0,-2 0-1 0 0,1 0 1 0 0,-2 1-1 0 0,0-1 0 0 0,-4-19 1 0 0,1 14 10 0 0,-1 0 0 0 0,-1 0 0 0 0,-1 0 1 0 0,-14-27-1 0 0,17 38-17 0 0,-1 0 1 0 0,0 0-1 0 0,-1 0 1 0 0,-6-7-1 0 0,10 13 2 0 0,0 0-1 0 0,0 0 1 0 0,0 0 0 0 0,0 0 0 0 0,0 0-1 0 0,0 1 1 0 0,0-1 0 0 0,-1 1-1 0 0,1 0 1 0 0,0-1 0 0 0,-1 1-1 0 0,1 0 1 0 0,-1 0 0 0 0,0 1 0 0 0,1-1-1 0 0,-1 1 1 0 0,0-1 0 0 0,-4 1-1 0 0,5 0-2 0 0,1 0 0 0 0,0 0 0 0 0,-1 1 0 0 0,1-1 0 0 0,0 0 0 0 0,-1 1-1 0 0,1-1 1 0 0,0 1 0 0 0,0 0 0 0 0,0-1 0 0 0,-1 1 0 0 0,1 0 0 0 0,0 0-1 0 0,0-1 1 0 0,0 1 0 0 0,0 0 0 0 0,0 0 0 0 0,0 0 0 0 0,1 1 0 0 0,-1-1-1 0 0,0 0 1 0 0,0 0 0 0 0,1 0 0 0 0,-1 0 0 0 0,1 1 0 0 0,-1-1 0 0 0,1 0-1 0 0,-1 1 1 0 0,1-1 0 0 0,0 0 0 0 0,0 1 0 0 0,0-1 0 0 0,0 0 0 0 0,0 3-1 0 0,0-2 0 0 0,0 1 0 0 0,0-1 0 0 0,0 0 0 0 0,1 1 0 0 0,-1-1 0 0 0,1 0 0 0 0,0 1 0 0 0,0-1 0 0 0,-1 0 0 0 0,1 0 0 0 0,1 0 0 0 0,-1 0 0 0 0,0 0 0 0 0,0 0 0 0 0,1 0 0 0 0,-1 0 0 0 0,1-1 0 0 0,0 1 0 0 0,2 2 0 0 0,13 6 5 0 0,0-1 0 0 0,1-1 0 0 0,-1-1 0 0 0,2 0 0 0 0,-1-1 0 0 0,1-1 0 0 0,28 4 0 0 0,43-7 5 0 0,-89-2-9 0 0,0 0-1 0 0,0 1 1 0 0,1-1-1 0 0,-1 1 1 0 0,0-1-1 0 0,0 1 1 0 0,0-1-1 0 0,0 1 1 0 0,0 0 0 0 0,0-1-1 0 0,0 1 1 0 0,0 0-1 0 0,0 0 1 0 0,0 0-1 0 0,-1 0 1 0 0,1 0-1 0 0,0 0 1 0 0,0 0-1 0 0,-1 0 1 0 0,1 0-1 0 0,-1 0 1 0 0,1 0-1 0 0,-1 0 1 0 0,1 0-1 0 0,-1 1 1 0 0,0-1-1 0 0,1 0 1 0 0,-1 0-1 0 0,0 2 1 0 0,1 6 8 0 0,-1-1-1 0 0,1 1 1 0 0,-3 11 0 0 0,2-4-14 0 0,0-6-1 0 0,0 0 0 0 0,1 0 0 0 0,1-1 0 0 0,5 20 0 0 0,-6-25 5 0 0,0 0 0 0 0,0-1 0 0 0,0 0 0 0 0,1 1 0 0 0,0-1 0 0 0,0 0 0 0 0,0 0 0 0 0,0 0 0 0 0,0 0 0 0 0,0 0 0 0 0,1 0 0 0 0,0-1 0 0 0,-1 1 0 0 0,1-1 0 0 0,0 0 0 0 0,0 0 0 0 0,4 2 0 0 0,-4-3 5 0 0,0 0 0 0 0,0 0-1 0 0,0 0 1 0 0,0-1 0 0 0,0 1 0 0 0,0-1 0 0 0,0 0 0 0 0,0 0 0 0 0,0 0 0 0 0,0 0 0 0 0,1-1 0 0 0,-1 1 0 0 0,0-1-1 0 0,0 0 1 0 0,0 0 0 0 0,0 0 0 0 0,3-2 0 0 0,6-3 14 0 0,0 0 0 0 0,18-14 0 0 0,-16 11 39 0 0,6-4-57 0 0,0-1 0 0 0,-1-1 0 0 0,-1-1 0 0 0,0 0 1 0 0,20-25-1 0 0,-32 33 7 0 0,0-1 0 0 0,0 1 0 0 0,-1-1 0 0 0,-1 0 1 0 0,1 0-1 0 0,4-16 0 0 0,-7 18-1 0 0,-1 1-1 0 0,1-1 1 0 0,-1 1-1 0 0,-1-1 1 0 0,1 0-1 0 0,-1 1 1 0 0,0-1-1 0 0,-1 0 1 0 0,0 1 0 0 0,-3-14-1 0 0,4 17-3 0 0,-1 1 1 0 0,0 0-1 0 0,0-1 0 0 0,0 1 0 0 0,0 0 1 0 0,0-1-1 0 0,0 1 0 0 0,0 0 0 0 0,-1 0 1 0 0,1 0-1 0 0,-1 0 0 0 0,1 0 0 0 0,-1 0 1 0 0,0 1-1 0 0,0-1 0 0 0,0 0 0 0 0,0 1 1 0 0,0 0-1 0 0,0-1 0 0 0,0 1 0 0 0,-1 0 1 0 0,1 0-1 0 0,0 0 0 0 0,-1 0 0 0 0,1 1 1 0 0,-1-1-1 0 0,-2 0 0 0 0,0 1 2 0 0,-1 0 0 0 0,0 0 0 0 0,0 1 0 0 0,1 0 0 0 0,-1 0 1 0 0,1 0-1 0 0,-1 0 0 0 0,1 1 0 0 0,-1 0 0 0 0,1 0 0 0 0,-6 3 0 0 0,0 2 4 0 0,0 0 0 0 0,1 0-1 0 0,0 1 1 0 0,0 0 0 0 0,0 1-1 0 0,1 0 1 0 0,0 1 0 0 0,1-1 0 0 0,0 2-1 0 0,-11 19 1 0 0,9-13 60 0 0,1 1 0 0 0,0 0 0 0 0,2 1 0 0 0,0-1-1 0 0,1 2 1 0 0,-4 24 0 0 0,8-31-10 0 0,0 0 0 0 0,1-1-1 0 0,1 1 1 0 0,0 0 0 0 0,0 0-1 0 0,5 21 1 0 0,-3-26-46 0 0,0 0 0 0 0,0-1 0 0 0,1 0 0 0 0,0 0 0 0 0,0 0 0 0 0,1 0 0 0 0,0 0 0 0 0,0 0 0 0 0,0-1 0 0 0,1 0 0 0 0,0 0 0 0 0,7 6 0 0 0,-6-7-5 0 0,0 0-1 0 0,1 0 0 0 0,-1 0 1 0 0,1-1-1 0 0,0 0 1 0 0,0 0-1 0 0,1-1 0 0 0,-1 0 1 0 0,1-1-1 0 0,0 1 1 0 0,0-1-1 0 0,15 2 0 0 0,-12-4 1 0 0,-1 1 0 0 0,0-2 0 0 0,1 1 0 0 0,-1-1 0 0 0,0-1-1 0 0,1 0 1 0 0,-1 0 0 0 0,0-1 0 0 0,15-6 0 0 0,-15 5-8 0 0,0-1 1 0 0,-1 0 0 0 0,1 0 0 0 0,-1-1 0 0 0,0-1 0 0 0,11-9-1 0 0,-16 12-1 0 0,0 0-1 0 0,0-1 0 0 0,-1 1 0 0 0,0-1 0 0 0,1 0 0 0 0,-2 0 1 0 0,1 0-1 0 0,-1 0 0 0 0,1-1 0 0 0,-1 1 0 0 0,-1-1 1 0 0,1 1-1 0 0,1-12 0 0 0,3-49-22 0 0,-4 28-2 0 0,9-39 1 0 0,-9 66 17 0 0,1 1 1 0 0,0-1-1 0 0,1 1 1 0 0,0 0-1 0 0,0 0 1 0 0,1 0-1 0 0,0 1 1 0 0,9-13-1 0 0,-11 19-6 0 0,0 0-1 0 0,0-1 0 0 0,0 1 0 0 0,0 0 1 0 0,1 1-1 0 0,-1-1 0 0 0,1 1 0 0 0,-1-1 1 0 0,1 1-1 0 0,0 0 0 0 0,0 0 0 0 0,0 1 1 0 0,1-1-1 0 0,4 0 0 0 0,-7 1 11 0 0,0 1 0 0 0,1 0 1 0 0,-1 0-1 0 0,1 0 0 0 0,-1 0 0 0 0,0 0 0 0 0,1 0 0 0 0,-1 0 0 0 0,0 1 0 0 0,1-1 0 0 0,-1 1 1 0 0,0 0-1 0 0,1 0 0 0 0,-1 0 0 0 0,0 0 0 0 0,0 0 0 0 0,0 0 0 0 0,0 0 0 0 0,0 1 1 0 0,0-1-1 0 0,0 1 0 0 0,-1 0 0 0 0,1-1 0 0 0,0 1 0 0 0,-1 0 0 0 0,1 0 0 0 0,0 2 0 0 0,6 9 2 0 0,-1 1 0 0 0,0 0-1 0 0,-2 0 1 0 0,6 17 0 0 0,11 60 200 0 0,6 19 100 0 0,-24-98-283 0 0,0 0 0 0 0,2-1-1 0 0,-1 1 1 0 0,1-1 0 0 0,1-1 0 0 0,15 20 0 0 0,-18-26-56 0 0,1 1 0 0 0,0-1-1 0 0,-1 0 1 0 0,1-1-1 0 0,1 1 1 0 0,-1-1 0 0 0,0 0-1 0 0,1 0 1 0 0,0-1-1 0 0,0 1 1 0 0,-1-1 0 0 0,1 0-1 0 0,1-1 1 0 0,-1 0 0 0 0,0 0-1 0 0,0 0 1 0 0,12-1-1 0 0,-4 0-709 0 0,1-1 0 0 0,19-3 0 0 0,26-9-4923 0 0,-32 5 1746 0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4.5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51 341 512 0 0,'-1'-18'2735'0'0,"-6"-31"0"0"0,5 37-986 0 0,0-1 1 0 0,1 1 0 0 0,0-1-1 0 0,0 0 1 0 0,3-20 0 0 0,-2 33-1696 0 0,0 0 1 0 0,0 0-1 0 0,0 0 1 0 0,0-1-1 0 0,0 1 1 0 0,0 0-1 0 0,0 0 1 0 0,0 0-1 0 0,0 0 1 0 0,0-1 0 0 0,0 1-1 0 0,0 0 1 0 0,0 0-1 0 0,0 0 1 0 0,0 0-1 0 0,0-1 1 0 0,0 1-1 0 0,0 0 1 0 0,0 0-1 0 0,1 0 1 0 0,-1 0-1 0 0,0-1 1 0 0,0 1 0 0 0,0 0-1 0 0,0 0 1 0 0,0 0-1 0 0,0 0 1 0 0,0 0-1 0 0,1 0 1 0 0,-1-1-1 0 0,0 1 1 0 0,0 0-1 0 0,0 0 1 0 0,0 0 0 0 0,0 0-1 0 0,1 0 1 0 0,-1 0-1 0 0,0 0 1 0 0,3 7 1236 0 0,1 13-50 0 0,-3 58 250 0 0,1 17-860 0 0,8 73 375 0 0,3 24-276 0 0,-8-138-583 0 0,3-1 0 0 0,27 96-1 0 0,-30-138-113 0 0,-3-16-12 0 0,-6-21 47 0 0,-7-3-28 0 0,-16-30 0 0 0,0 1-40 0 0,15 31 11 0 0,2 0 0 0 0,1-1 0 0 0,1 0-1 0 0,2 0 1 0 0,0 0 0 0 0,2-1 0 0 0,1 0 0 0 0,2 0 0 0 0,1 0 0 0 0,3-32 0 0 0,6-2-9 0 0,21-79 0 0 0,-22 111 5 0 0,2 0 0 0 0,2 2 0 0 0,0-1 0 0 0,25-41 0 0 0,-32 64-6 0 0,0 0 0 0 0,0 0 0 0 0,1 0 0 0 0,0 0 0 0 0,0 1 1 0 0,0 0-1 0 0,1 0 0 0 0,0 1 0 0 0,13-8 0 0 0,-17 11 1 0 0,0 1 0 0 0,0-1 0 0 0,0 1 1 0 0,1 0-1 0 0,-1 0 0 0 0,0 0 0 0 0,1 0 0 0 0,-1 0 0 0 0,1 1 0 0 0,-1 0 0 0 0,1-1 0 0 0,-1 1 0 0 0,1 0 0 0 0,-1 1 1 0 0,1-1-1 0 0,-1 1 0 0 0,1 0 0 0 0,-1-1 0 0 0,0 2 0 0 0,1-1 0 0 0,-1 0 0 0 0,0 0 0 0 0,0 1 0 0 0,0 0 0 0 0,0 0 0 0 0,4 3 1 0 0,1 2 5 0 0,-1 1 0 0 0,1-1 0 0 0,-2 1 0 0 0,1 1 0 0 0,-1-1 0 0 0,-1 1 0 0 0,1 0 0 0 0,6 16 0 0 0,1 9 47 0 0,11 39 1 0 0,-21-62-30 0 0,5 19 6 0 0,-1 0 0 0 0,3 36 0 0 0,-1 63 82 0 0,-6-79-100 0 0,0 12-11 0 0,8 79 16 0 0,-8-118-19 0 0,1-1 0 0 0,1 0 1 0 0,1 0-1 0 0,10 24 0 0 0,-13-39-12 0 0,1 0 1 0 0,-1-1 0 0 0,1 1 0 0 0,1-1-1 0 0,-1 0 1 0 0,1 0 0 0 0,8 7 0 0 0,-11-11-15 0 0,1 1 1 0 0,-1-1 0 0 0,1 0 0 0 0,0 0-1 0 0,-1 0 1 0 0,1-1 0 0 0,0 1 0 0 0,0 0-1 0 0,0-1 1 0 0,1 0 0 0 0,-1 0 0 0 0,0 0 0 0 0,0 0-1 0 0,1-1 1 0 0,-1 1 0 0 0,1-1 0 0 0,-1 0-1 0 0,7 0 1 0 0,-8 0-107 0 0,-1-1 0 0 0,1 1 0 0 0,0-1 0 0 0,0 0 0 0 0,0 1 0 0 0,-1-1 0 0 0,1 0-1 0 0,0 0 1 0 0,-1 0 0 0 0,1 0 0 0 0,-1 0 0 0 0,1-1 0 0 0,-1 1 0 0 0,0 0 0 0 0,1-1 0 0 0,-1 1 0 0 0,0-1 0 0 0,0 1-1 0 0,0-1 1 0 0,0 0 0 0 0,0 1 0 0 0,0-1 0 0 0,-1 0 0 0 0,2-3 0 0 0,-1 2-663 0 0,-1 0 0 0 0,1 0 1 0 0,-1 0-1 0 0,1 0 0 0 0,-1-1 1 0 0,0 1-1 0 0,-1 0 0 0 0,1 0 0 0 0,0 0 1 0 0,-1-1-1 0 0,0 1 0 0 0,1 0 0 0 0,-1 0 1 0 0,-2-3-1 0 0,-4-6-3973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12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93 512 0 0,'0'-2'-195'0'0,"5"-17"764"0"0,-4 12 1109 0 0,-1 1 0 0 0,1 0 0 0 0,-1-10 0 0 0,0 14-1202 0 0,0 0 1 0 0,0 1 0 0 0,-1-1 0 0 0,1 0-1 0 0,-1 0 1 0 0,1 1 0 0 0,-1-1 0 0 0,1 0-1 0 0,-1 0 1 0 0,0 1 0 0 0,0-1 0 0 0,0 1-1 0 0,0-1 1 0 0,-2-2 0 0 0,2 3-381 0 0,0 0 1 0 0,0 1-1 0 0,-1-1 1 0 0,1 0 0 0 0,0 0-1 0 0,0 1 1 0 0,-1-1-1 0 0,1 1 1 0 0,0-1-1 0 0,-1 1 1 0 0,1 0 0 0 0,0-1-1 0 0,-3 1 1 0 0,4 0-79 0 0,-1 0 0 0 0,1 0 0 0 0,-1 0 0 0 0,1 0 0 0 0,-1 0 0 0 0,1 0 0 0 0,-1 0 0 0 0,1 0 0 0 0,-1 1 0 0 0,1-1 1 0 0,-1 0-1 0 0,1 0 0 0 0,-1 0 0 0 0,1 1 0 0 0,-1-1 0 0 0,1 0 0 0 0,0 1 0 0 0,-1-1 0 0 0,1 0 0 0 0,0 1 0 0 0,-1-1 0 0 0,1 0 0 0 0,0 1 0 0 0,-1-1 1 0 0,1 1-1 0 0,0-1 0 0 0,0 1 0 0 0,-1-1 0 0 0,1 1 0 0 0,0-1 0 0 0,0 1 0 0 0,0-1 0 0 0,0 1 0 0 0,0-1 0 0 0,0 1 0 0 0,0-1 0 0 0,0 1 0 0 0,0 0 0 0 0,1 24 467 0 0,0-18-297 0 0,13 162 1708 0 0,7-1-1 0 0,60 231 1 0 0,-71-364-1816 0 0,-1-5-26 0 0,-2 1 1 0 0,0 0-1 0 0,-2 0 1 0 0,1 33-1 0 0,-6-60-52 0 0,-1 0-1 0 0,1 0 1 0 0,-1 0 0 0 0,1 0-1 0 0,-1 0 1 0 0,0 0 0 0 0,-1-1-1 0 0,-2 8 1 0 0,3-10-3 0 0,1-1 0 0 0,0 1 0 0 0,-1 0 0 0 0,1-1 0 0 0,-1 1 1 0 0,1-1-1 0 0,-1 1 0 0 0,0 0 0 0 0,1-1 0 0 0,-1 1 0 0 0,0-1 0 0 0,1 1 0 0 0,-1-1 1 0 0,0 0-1 0 0,1 1 0 0 0,-1-1 0 0 0,0 0 0 0 0,0 1 0 0 0,-1-1 0 0 0,1 0-6 0 0,0 0 0 0 0,0 0 0 0 0,0 0 1 0 0,0-1-1 0 0,0 1 0 0 0,0 0 0 0 0,0-1 0 0 0,0 1 0 0 0,-1-1 0 0 0,1 1 0 0 0,0-1 0 0 0,1 1 0 0 0,-1-1 0 0 0,0 0 0 0 0,0 1 0 0 0,0-1 0 0 0,0 0 0 0 0,-1-1 0 0 0,0-1-19 0 0,0 0 0 0 0,0 0 0 0 0,0 0 0 0 0,0 0 0 0 0,1 0 0 0 0,-1-1 0 0 0,1 1 0 0 0,0 0 0 0 0,0-1 0 0 0,0 1 0 0 0,0-8 0 0 0,-2-41-144 0 0,4 30 111 0 0,0 0 1 0 0,2 0 0 0 0,1 0 0 0 0,7-26 0 0 0,0 14-98 0 0,27-61 1 0 0,-33 87 134 0 0,-1-1 1 0 0,1 1-1 0 0,0 0 0 0 0,1 0 1 0 0,0 1-1 0 0,0-1 0 0 0,1 1 0 0 0,0 1 1 0 0,0-1-1 0 0,1 1 0 0 0,-1 0 1 0 0,1 1-1 0 0,0 0 0 0 0,1 0 1 0 0,-1 1-1 0 0,1 0 0 0 0,0 0 0 0 0,0 1 1 0 0,0 0-1 0 0,1 1 0 0 0,-1 0 1 0 0,16-1-1 0 0,-17 2 22 0 0,0 0 0 0 0,-1 1 1 0 0,1 0-1 0 0,0 0 0 0 0,0 1 0 0 0,-1 0 1 0 0,1 0-1 0 0,0 1 0 0 0,-1 0 0 0 0,0 0 0 0 0,1 0 1 0 0,-1 1-1 0 0,0 1 0 0 0,0-1 0 0 0,0 1 1 0 0,-1 0-1 0 0,1 1 0 0 0,-1-1 0 0 0,0 1 0 0 0,0 1 1 0 0,-1-1-1 0 0,0 1 0 0 0,6 7 0 0 0,-3-2 30 0 0,0 1 0 0 0,-1 1 1 0 0,0-1-1 0 0,-1 1 0 0 0,0 1 0 0 0,-1-1 0 0 0,-1 1 0 0 0,0-1 0 0 0,4 29 0 0 0,-6-26 27 0 0,-1 0-1 0 0,0 0 1 0 0,-1-1 0 0 0,-1 1-1 0 0,0 0 1 0 0,-1 0 0 0 0,-1-1-1 0 0,-9 29 1 0 0,9-35-46 0 0,-1-1-1 0 0,0 0 1 0 0,-1-1-1 0 0,0 1 1 0 0,0-1 0 0 0,-1 0-1 0 0,0 0 1 0 0,0 0 0 0 0,-1-1-1 0 0,1 0 1 0 0,-1 0 0 0 0,-1-1-1 0 0,1 0 1 0 0,-1 0 0 0 0,0-1-1 0 0,-9 5 1 0 0,6-5-32 0 0,0 0-1 0 0,1 0 1 0 0,-2-1-1 0 0,1 0 1 0 0,0-1-1 0 0,0 0 1 0 0,-1-1-1 0 0,1 0 1 0 0,-1-1-1 0 0,1 0 1 0 0,-1-1-1 0 0,-14-3 1 0 0,22 3-67 0 0,-1 0 1 0 0,1 0-1 0 0,-1-1 0 0 0,1 0 1 0 0,0 0-1 0 0,-1 0 0 0 0,1 0 1 0 0,0-1-1 0 0,1 0 0 0 0,-1 1 1 0 0,0-1-1 0 0,1-1 0 0 0,-1 1 1 0 0,1 0-1 0 0,-5-8 0 0 0,5 6-408 0 0,0-1 0 0 0,0 1 0 0 0,1-1 0 0 0,-1 0 0 0 0,1 0 0 0 0,0 0-1 0 0,1 0 1 0 0,-1 0 0 0 0,1-1 0 0 0,1 1 0 0 0,-1-8 0 0 0,1-15-2475 0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4.7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0 135 3321 0 0,'6'-27'11816'0'0,"-5"25"-11469"0"0,1-1 1 0 0,-1 1 0 0 0,0-1 0 0 0,1 1 0 0 0,-1-1 0 0 0,1 1 0 0 0,0 0 0 0 0,0 0-1 0 0,0 0 1 0 0,0 0 0 0 0,0 0 0 0 0,3-2 0 0 0,8-5 106 0 0,0 1 0 0 0,1 0 1 0 0,0 1-1 0 0,0 1 0 0 0,1 0 0 0 0,0 1 0 0 0,0 0 1 0 0,29-4-1 0 0,6 3-981 0 0,72 0 0 0 0,-105 5 452 0 0,-1 1-1877 0 0,24 2 1 0 0,-15 2-1041 0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5.5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24 142 512 0 0,'0'-11'2803'0'0,"-1"-1"-1"0"0,-4-17 1 0 0,2 18-163 0 0,1-1 0 0 0,0-18 0 0 0,0-6 3718 0 0,7 47-4873 0 0,-1 20-894 0 0,4 21-265 0 0,-3 1-1 0 0,-2 0 1 0 0,-5 64-1 0 0,-11-10-46 0 0,-4 52-154 0 0,16-125-109 0 0,0 0-1 0 0,8 56 1 0 0,1-48-26 0 0,-7-39-4 0 0,0 1 0 0 0,0-1 0 0 0,1 1 0 0 0,-1-1 0 0 0,1 1 0 0 0,0-1 0 0 0,0 0-1 0 0,0 0 1 0 0,3 3 0 0 0,-5-6-1 0 0,1 1 0 0 0,-1-1 0 0 0,1 0 0 0 0,-1 1-1 0 0,1-1 1 0 0,-1 0 0 0 0,1 0 0 0 0,-1 0 0 0 0,1 1 0 0 0,0-1-1 0 0,-1 0 1 0 0,1 0 0 0 0,-1 0 0 0 0,1 0 0 0 0,0 0-1 0 0,-1 0 1 0 0,1 0 0 0 0,-1 0 0 0 0,1 0 0 0 0,-1-1-1 0 0,1 1 1 0 0,0 0 0 0 0,-1 0 0 0 0,1 0 0 0 0,-1-1 0 0 0,1 1-1 0 0,-1 0 1 0 0,1-1 0 0 0,-1 1 0 0 0,1 0 0 0 0,-1-1-1 0 0,1 1 1 0 0,-1 0 0 0 0,0-1 0 0 0,1 1 0 0 0,-1-1-1 0 0,0 1 1 0 0,1-1 0 0 0,-1 1 0 0 0,1-2 0 0 0,12-21-1060 0 0,-5 4-1244 0 0,-1-1 1 0 0,-1 0 0 0 0,-1 0-1 0 0,3-21 1 0 0,-5 14-1995 0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5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86 268 1016 0 0,'-78'-1'13419'0'0,"78"1"-13361"0"0,-1 0 0 0 0,1 0-1 0 0,0 0 1 0 0,0 0 0 0 0,-1 0 0 0 0,1 0 0 0 0,0 0-1 0 0,-1-1 1 0 0,1 1 0 0 0,0 0 0 0 0,0 0 0 0 0,-1 0-1 0 0,1 0 1 0 0,0 0 0 0 0,0-1 0 0 0,-1 1 0 0 0,1 0-1 0 0,0 0 1 0 0,0 0 0 0 0,-1-1 0 0 0,1 1 0 0 0,0 0-1 0 0,0 0 1 0 0,0-1 0 0 0,0 1 0 0 0,0 0 0 0 0,-1 0-1 0 0,1-1 1 0 0,0 1 0 0 0,0 0 0 0 0,0-1 0 0 0,0 1-1 0 0,0 0 1 0 0,0-1 0 0 0,0 1 0 0 0,0 0 0 0 0,0 0-1 0 0,0-1 1 0 0,0 1 0 0 0,0 0 0 0 0,0-1 0 0 0,0 1-1 0 0,0 0 1 0 0,0-1 0 0 0,1 1 0 0 0,-1 0 0 0 0,0 0-1 0 0,0-1 1 0 0,0 1 0 0 0,0 0 0 0 0,0 0 0 0 0,1-1-1 0 0,-1 1 1 0 0,11-19 1279 0 0,-9 16-1210 0 0,77-119 2042 0 0,-65 101-1993 0 0,-9 13-113 0 0,1-1 1 0 0,1 1-1 0 0,-1 1 1 0 0,1-1 0 0 0,12-9-1 0 0,-14 13-34 0 0,1 1 0 0 0,-1-1 0 0 0,0 1 0 0 0,1 1 0 0 0,0-1 0 0 0,0 1 0 0 0,0 0 0 0 0,0 0 0 0 0,0 0 0 0 0,7 0 0 0 0,2 0 7 0 0,1 1 1 0 0,0 1 0 0 0,0 0 0 0 0,0 1 0 0 0,-1 0-1 0 0,28 7 1 0 0,-32-5-45 0 0,0 0-1 0 0,-1 1 1 0 0,1 0 0 0 0,-1 0-1 0 0,0 1 1 0 0,0 1 0 0 0,-1 0-1 0 0,0 0 1 0 0,0 1-1 0 0,10 9 1 0 0,-15-13 5 0 0,-1 1 0 0 0,0-1 1 0 0,0 1-1 0 0,0 0 0 0 0,0 0 0 0 0,-1 0 0 0 0,0 0 0 0 0,1 1 1 0 0,-2-1-1 0 0,1 1 0 0 0,0-1 0 0 0,-1 1 0 0 0,0-1 1 0 0,0 1-1 0 0,0 0 0 0 0,-1 0 0 0 0,1-1 0 0 0,-1 1 0 0 0,0 0 1 0 0,-1 0-1 0 0,1-1 0 0 0,-1 1 0 0 0,0 0 0 0 0,-2 7 0 0 0,0-6 6 0 0,0 0 0 0 0,0 0 0 0 0,0 0 0 0 0,-1 0 0 0 0,1 0 0 0 0,-1-1 0 0 0,-1 1 0 0 0,1-1 0 0 0,-1 0-1 0 0,0-1 1 0 0,0 1 0 0 0,0-1 0 0 0,-1 0 0 0 0,0 0 0 0 0,1-1 0 0 0,-13 6 0 0 0,-11 1 11 0 0,0 0 0 0 0,-1-2 1 0 0,0-2-1 0 0,0 0 0 0 0,0-2 1 0 0,-1-2-1 0 0,-52-1 0 0 0,71-1-6 0 0,0-1-1 0 0,0-1 0 0 0,0 0 1 0 0,-13-4-1 0 0,22 5-32 0 0,-1 0-1 0 0,0-1 1 0 0,1 1 0 0 0,-1-1-1 0 0,1 0 1 0 0,0 0 0 0 0,-5-4-1 0 0,6 5-12 0 0,1 0-1 0 0,0-1 1 0 0,0 1-1 0 0,-1-1 1 0 0,1 1-1 0 0,0-1 0 0 0,0 1 1 0 0,0-1-1 0 0,1 0 1 0 0,-1 0-1 0 0,0 1 1 0 0,1-1-1 0 0,-1 0 1 0 0,1 0-1 0 0,-1 0 0 0 0,1-2 1 0 0,0 2-183 0 0,0-1-1 0 0,0 1 1 0 0,1 0 0 0 0,-1 0 0 0 0,0-1 0 0 0,1 1-1 0 0,0 0 1 0 0,0 0 0 0 0,-1 0 0 0 0,1 0 0 0 0,1 0-1 0 0,-1 0 1 0 0,2-2 0 0 0,0-1-791 0 0,1 0-1 0 0,0 0 1 0 0,1 1-1 0 0,4-4 1 0 0,13-9-2705 0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6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70 1376 0 0,'3'-20'8083'0'0,"-3"17"-7458"0"0,0 0 0 0 0,0 0 0 0 0,1 1 0 0 0,-1-1 0 0 0,1 0 0 0 0,-1 1 1 0 0,1-1-1 0 0,0 0 0 0 0,0 1 0 0 0,0-1 0 0 0,1 1 0 0 0,-1-1 0 0 0,0 1 1 0 0,1 0-1 0 0,0 0 0 0 0,-1 0 0 0 0,4-3 0 0 0,-5 5-554 0 0,0 0 1 0 0,0-1-1 0 0,1 1 0 0 0,-1 0 0 0 0,0 0 1 0 0,0 0-1 0 0,1 0 0 0 0,-1 0 0 0 0,0 0 1 0 0,0-1-1 0 0,1 1 0 0 0,-1 0 0 0 0,0 0 0 0 0,0 0 1 0 0,1 0-1 0 0,-1 0 0 0 0,0 0 0 0 0,1 0 1 0 0,-1 0-1 0 0,0 0 0 0 0,0 0 0 0 0,1 0 1 0 0,-1 1-1 0 0,0-1 0 0 0,1 0 0 0 0,-1 0 1 0 0,0 0-1 0 0,0 0 0 0 0,1 0 0 0 0,-1 0 1 0 0,0 1-1 0 0,7 9 881 0 0,-1 12-223 0 0,-1 22-71 0 0,-2 0 0 0 0,-4 74 0 0 0,0-7-89 0 0,3-46-490 0 0,4 92 105 0 0,-5-121-567 0 0,-1-35 194 0 0,-1-21-4081 0 0,-2-4-4835 0 0,1 16 4624 0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6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46 415 2296 0 0,'-2'-3'1843'0'0,"-1"0"0"0"0,0 0 0 0 0,1 0 0 0 0,-1 1-1 0 0,-5-4 1 0 0,5 4-1117 0 0,1 0 1 0 0,-1 0-1 0 0,1 0 0 0 0,0 0 1 0 0,-1-1-1 0 0,1 1 0 0 0,-2-3 0 0 0,4 4-567 0 0,-1-1-1 0 0,1 1 0 0 0,-1 0 0 0 0,1-1 0 0 0,0 1 0 0 0,-1 0 0 0 0,1-1 0 0 0,0 1 0 0 0,0 0 0 0 0,0-1 1 0 0,0 1-1 0 0,0 0 0 0 0,0-1 0 0 0,0 1 0 0 0,1-1 0 0 0,-1 1 0 0 0,0 0 0 0 0,1 0 0 0 0,-1-1 0 0 0,2-1 0 0 0,7-13 155 0 0,0 0 0 0 0,1 1-1 0 0,23-26 1 0 0,-17 21-164 0 0,15-24 0 0 0,-21 28-89 0 0,6-10 18 0 0,1 0 0 0 0,30-34 1 0 0,-42 54-69 0 0,0 0 0 0 0,1 1 0 0 0,-1 0 0 0 0,1 0 0 0 0,1 0 0 0 0,-1 1 0 0 0,1-1 0 0 0,-1 2 0 0 0,1-1 0 0 0,0 1 0 0 0,0 0 0 0 0,1 0 0 0 0,-1 1 0 0 0,1 0 0 0 0,9-1 0 0 0,-12 3-11 0 0,-1-1 1 0 0,1 1 0 0 0,-1 1 0 0 0,1-1 0 0 0,-1 1 0 0 0,1-1 0 0 0,-1 1-1 0 0,0 1 1 0 0,0-1 0 0 0,1 0 0 0 0,-1 1 0 0 0,0 0 0 0 0,0 0 0 0 0,5 4-1 0 0,-5-3 0 0 0,1 1-1 0 0,-1 0 1 0 0,0 0-1 0 0,-1 0 0 0 0,1 1 1 0 0,-1-1-1 0 0,0 1 1 0 0,0-1-1 0 0,0 1 0 0 0,3 7 1 0 0,-3-2-2 0 0,1 1 1 0 0,-1-1-1 0 0,-1 0 1 0 0,0 1 0 0 0,-1 0-1 0 0,0-1 1 0 0,0 1-1 0 0,-1 0 1 0 0,0-1-1 0 0,-1 1 1 0 0,-3 15-1 0 0,2-17 8 0 0,-1 0 1 0 0,1 0-1 0 0,-2-1 0 0 0,1 1 0 0 0,-1-1 0 0 0,0 0 1 0 0,-1 0-1 0 0,0 0 0 0 0,0-1 0 0 0,-1 1 1 0 0,0-1-1 0 0,0-1 0 0 0,-1 1 0 0 0,0-1 0 0 0,0 0 1 0 0,0 0-1 0 0,-1-1 0 0 0,1 0 0 0 0,-1-1 0 0 0,-1 0 1 0 0,-14 6-1 0 0,13-6-11 0 0,0 0 0 0 0,0-1 0 0 0,0 0 1 0 0,0-1-1 0 0,-18 2 0 0 0,25-4-98 0 0,1 0 0 0 0,-1 0 0 0 0,1 0 1 0 0,-1 0-1 0 0,0-1 0 0 0,1 1 0 0 0,-1-1 0 0 0,1 0 0 0 0,-1 0 0 0 0,1 0 0 0 0,-1 0 1 0 0,1 0-1 0 0,-1-1 0 0 0,1 1 0 0 0,0-1 0 0 0,0 1 0 0 0,0-1 0 0 0,0 0 0 0 0,0 0 1 0 0,0 0-1 0 0,1 0 0 0 0,-1 0 0 0 0,0 0 0 0 0,1 0 0 0 0,0-1 0 0 0,0 1 0 0 0,-2-4 1 0 0,1 0-1242 0 0,0 1 1 0 0,1-1 0 0 0,-1 0-1 0 0,1 0 1 0 0,0 0 0 0 0,1-9 0 0 0,-1-6-3533 0 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7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49 111 512 0 0,'18'-12'2433'0'0,"-1"-1"3792"0"0,-10 5-933 0 0,-12 9-1792 0 0,-17 11-1094 0 0,16-7-2193 0 0,0 0 0 0 0,1 0 0 0 0,-1 0 0 0 0,1 1 0 0 0,1 0 0 0 0,-1 0 0 0 0,1 0 0 0 0,0 0 0 0 0,-3 7 0 0 0,5-7-143 0 0,0-1 0 0 0,0 1 1 0 0,0 0-1 0 0,1 0 0 0 0,0 0 1 0 0,1-1-1 0 0,-1 1 0 0 0,1 0 0 0 0,0 0 1 0 0,0 0-1 0 0,1 0 0 0 0,1 6 1 0 0,1 0-17 0 0,0-1 0 0 0,1-1 0 0 0,1 1 0 0 0,0 0 0 0 0,0-1-1 0 0,1 0 1 0 0,0 0 0 0 0,0-1 0 0 0,1 0 0 0 0,1 0 0 0 0,0 0 0 0 0,0-1 0 0 0,0 0 0 0 0,14 9 0 0 0,-18-14-2 0 0,0 0 0 0 0,1 0 0 0 0,-1 0 0 0 0,1-1 0 0 0,-1 0 0 0 0,1 0 0 0 0,0 0 0 0 0,0 0 0 0 0,6 1 0 0 0,-12-6-10 0 0,0 1-1 0 0,-1 0 0 0 0,1 0 1 0 0,0 0-1 0 0,-1 0 0 0 0,-2-2 1 0 0,-40-34 168 0 0,30 26-101 0 0,0 0 1 0 0,-18-21-1 0 0,27 27-53 0 0,0-1 0 0 0,1 0 0 0 0,-1 0 0 0 0,1 0-1 0 0,1-1 1 0 0,-1 1 0 0 0,1-1 0 0 0,-3-13 0 0 0,5 15-37 0 0,0 0 1 0 0,0 1-1 0 0,1-1 1 0 0,-1 1-1 0 0,1-1 1 0 0,1 0-1 0 0,-1 1 0 0 0,1-1 1 0 0,0 0-1 0 0,0 1 1 0 0,1-1-1 0 0,0 1 1 0 0,4-10-1 0 0,-2 9-12 0 0,0-1 0 0 0,1 1-1 0 0,-1 0 1 0 0,2 0 0 0 0,-1 1-1 0 0,0-1 1 0 0,1 1 0 0 0,0 0-1 0 0,0 1 1 0 0,10-6 0 0 0,-1 2-6 0 0,0 0 0 0 0,0 1 0 0 0,28-9 0 0 0,-24 11-19 0 0,55-16 54 0 0,-64 19-36 0 0,0 1 0 0 0,0 0 0 0 0,0 0-1 0 0,0 1 1 0 0,16 1 0 0 0,-23 0 1 0 0,1-1 0 0 0,-1 1 0 0 0,1 0 0 0 0,-1 1 1 0 0,0-1-1 0 0,0 0 0 0 0,1 1 0 0 0,-1 0 0 0 0,0 0 0 0 0,4 4 0 0 0,-5-5-142 0 0,0 1 0 0 0,-1-1 0 0 0,1 1 0 0 0,0 0 0 0 0,-1-1 0 0 0,0 1 0 0 0,1 0 0 0 0,-1 0 0 0 0,0 0 0 0 0,0 0 0 0 0,0 0 0 0 0,0 1 0 0 0,-1-1 0 0 0,1 0 0 0 0,-1 0 0 0 0,1 0 0 0 0,-1 5 0 0 0,0 7-6114 0 0,0-10 4496 0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7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89 1952 0 0,'-22'-4'4866'0'0,"10"2"-2623"0"0,-1 0-1 0 0,-15 0 1 0 0,23 2-1839 0 0,1 0 0 0 0,-1 0-1 0 0,0 1 1 0 0,1 0 0 0 0,-1 0 0 0 0,1 0 0 0 0,-1 1 0 0 0,1-1 0 0 0,-8 5 0 0 0,5-1-186 0 0,-1 0 0 0 0,1 0 1 0 0,0 0-1 0 0,1 1 0 0 0,-1 0 0 0 0,1 1 0 0 0,0-1 0 0 0,1 1 1 0 0,0 1-1 0 0,0-1 0 0 0,0 1 0 0 0,1-1 0 0 0,0 1 0 0 0,0 0 1 0 0,1 1-1 0 0,0-1 0 0 0,1 1 0 0 0,0-1 0 0 0,0 1 0 0 0,1 0 0 0 0,0-1 1 0 0,0 1-1 0 0,1 0 0 0 0,1 0 0 0 0,-1 0 0 0 0,1 0 0 0 0,1-1 1 0 0,3 14-1 0 0,-3-15-196 0 0,2 0-1 0 0,-1-1 1 0 0,1 1 0 0 0,0-1 0 0 0,0 0 0 0 0,0 0 0 0 0,1 0 0 0 0,0 0 0 0 0,0-1-1 0 0,1 0 1 0 0,-1 0 0 0 0,1-1 0 0 0,0 1 0 0 0,1-1 0 0 0,-1 0 0 0 0,1-1-1 0 0,-1 0 1 0 0,9 3 0 0 0,-3-1-21 0 0,0-2 1 0 0,1 1-1 0 0,-1-2 0 0 0,0 1 0 0 0,1-2 1 0 0,0 1-1 0 0,-1-2 0 0 0,1 0 1 0 0,24-3-1 0 0,-28 1-3 0 0,0 0-1 0 0,-1 0 1 0 0,1-1 0 0 0,-1 0 0 0 0,1 0 0 0 0,-1-1-1 0 0,0 0 1 0 0,0-1 0 0 0,-1 0 0 0 0,1 0-1 0 0,-1-1 1 0 0,12-11 0 0 0,-15 13 8 0 0,-1 0 0 0 0,1-1 1 0 0,-1 1-1 0 0,0 0 0 0 0,-1-1 0 0 0,1 0 1 0 0,-1 1-1 0 0,0-1 0 0 0,0 0 0 0 0,0-1 1 0 0,-1 1-1 0 0,1 0 0 0 0,-1 0 0 0 0,-1 0 1 0 0,1-1-1 0 0,-1 1 0 0 0,0 0 0 0 0,0-1 1 0 0,0 1-1 0 0,-1-1 0 0 0,0 1 0 0 0,-2-9 1 0 0,-6-10-12 0 0,-1 0 1 0 0,0 0 0 0 0,-2 1 0 0 0,-1 1 0 0 0,-1 0 0 0 0,0 1-1 0 0,-25-27 1 0 0,35 43 6 0 0,-1 1-1 0 0,0-1 0 0 0,0 1 1 0 0,0 0-1 0 0,0 0 1 0 0,-1 1-1 0 0,0 0 0 0 0,1 0 1 0 0,-1 0-1 0 0,-1 0 1 0 0,1 1-1 0 0,0 0 0 0 0,0 1 1 0 0,-9-2-1 0 0,10 2-2 0 0,1 1-1 0 0,-1 0 0 0 0,0 0 1 0 0,1 0-1 0 0,-1 0 0 0 0,0 1 1 0 0,1 0-1 0 0,-1 0 1 0 0,1 0-1 0 0,-1 1 0 0 0,1-1 1 0 0,0 1-1 0 0,-1 0 0 0 0,1 0 1 0 0,0 0-1 0 0,0 1 0 0 0,1 0 1 0 0,-1 0-1 0 0,0 0 1 0 0,-5 6-1 0 0,5-4 0 0 0,1-1 1 0 0,-1 1-1 0 0,1 0 1 0 0,0 0-1 0 0,0 1 1 0 0,1-1-1 0 0,0 0 0 0 0,0 1 1 0 0,0 0-1 0 0,0-1 1 0 0,1 1-1 0 0,0 0 1 0 0,0 0-1 0 0,1 0 1 0 0,0 8-1 0 0,0-9-16 0 0,1 1 0 0 0,-1-1 0 0 0,1 0 0 0 0,0 0 0 0 0,1 0-1 0 0,-1 0 1 0 0,1 0 0 0 0,0-1 0 0 0,0 1 0 0 0,1 0 0 0 0,-1-1 0 0 0,1 0 0 0 0,0 1 0 0 0,0-1-1 0 0,1 0 1 0 0,-1-1 0 0 0,8 7 0 0 0,-2-4-149 0 0,0 0 0 0 0,0 0 1 0 0,1-1-1 0 0,0 0 0 0 0,0-1 0 0 0,1 0 0 0 0,-1-1 0 0 0,1 0 0 0 0,14 2 1 0 0,13 0-3552 0 0,52 0 0 0 0,-61-4 114 0 0,-8-1 1745 0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8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57 2953 0 0,'-1'-4'1513'0'0,"-1"1"0"0"0,1-1 1 0 0,-1 1-1 0 0,0 0 0 0 0,-2-5 1 0 0,2 6-834 0 0,0 0 0 0 0,1 0 1 0 0,-1-1-1 0 0,1 1 0 0 0,0-1 1 0 0,0 1-1 0 0,0-1 0 0 0,0 1 1 0 0,1-1-1 0 0,-2-4 0 0 0,13 19 2516 0 0,20 32-1877 0 0,28 37-601 0 0,62 49-79 0 0,-96-106-595 0 0,1-2 0 0 0,1-1 0 0 0,34 21 0 0 0,-54-38-42 0 0,0-1-1 0 0,0 1 1 0 0,0-1-1 0 0,1 0 1 0 0,-1-1-1 0 0,1 0 1 0 0,0 0-1 0 0,-1-1 1 0 0,1 0-1 0 0,0 0 1 0 0,10-1 0 0 0,-9 0-579 0 0,1-1 0 0 0,0-1 0 0 0,0 0 0 0 0,-1 0 0 0 0,1-1 0 0 0,-1 0 0 0 0,1-1 0 0 0,12-7 0 0 0,-7 4-2015 0 0,-1-1-363 0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8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369 1 2833 0 0,'-7'0'1166'0'0,"1"0"1"0"0,-1 1 0 0 0,0 0 0 0 0,1 0 0 0 0,-1 0 0 0 0,0 1 0 0 0,1 0 0 0 0,0 1 0 0 0,-1 0 0 0 0,1-1-1 0 0,-7 6 1 0 0,5-3-397 0 0,1 1-1 0 0,-1 1 1 0 0,1-1-1 0 0,0 1 0 0 0,0 0 1 0 0,-10 16-1 0 0,0 5-400 0 0,1 0 0 0 0,2 1 0 0 0,-17 50-1 0 0,23-60 160 0 0,-92 217 657 0 0,97-230-1235 0 0,-5 9 93 0 0,-11 30 1 0 0,18-42-182 0 0,-1 1 1 0 0,1 0 0 0 0,0 0-1 0 0,1 0 1 0 0,-1-1-1 0 0,1 1 1 0 0,0 0 0 0 0,0 0-1 0 0,0 0 1 0 0,0 0-1 0 0,1 0 1 0 0,-1 0 0 0 0,1 0-1 0 0,1 4 1 0 0,5 1-1889 0 0,3 2-345 0 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8.6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20 512 0 0,'0'-1'388'0'0,"0"0"1"0"0,0 0-1 0 0,0 0 1 0 0,0 0-1 0 0,0 1 0 0 0,0-1 1 0 0,0 0-1 0 0,0 0 1 0 0,0 0-1 0 0,0 0 0 0 0,-1 0 1 0 0,1 1-1 0 0,0-1 0 0 0,-1 0 1 0 0,1 0-1 0 0,0 1 1 0 0,-1-1-1 0 0,1 0 0 0 0,-1 0 1 0 0,1 1-1 0 0,-1-1 0 0 0,-1 0 1 0 0,2 0-15 0 0,-1 1 0 0 0,0 0 0 0 0,1 0-1 0 0,-1 0 1 0 0,0 0 0 0 0,1 0 0 0 0,-1 0 0 0 0,0 0 0 0 0,1 1 0 0 0,-1-1 0 0 0,0 0 0 0 0,1 0 0 0 0,-1 0 0 0 0,0 1 0 0 0,1-1 0 0 0,-1 0-1 0 0,0 1 1 0 0,1-1 0 0 0,-1 0 0 0 0,1 1 0 0 0,-1 0 0 0 0,-16 15 4902 0 0,4 0-5195 0 0,2 2 401 0 0,1 0 0 0 0,1 0 1 0 0,0 1-1 0 0,1 1 1 0 0,-6 21-1 0 0,10-27-341 0 0,1 0 1 0 0,1 0-1 0 0,0 0 0 0 0,0 0 1 0 0,1 1-1 0 0,1-1 0 0 0,1 1 0 0 0,2 17 1 0 0,-2-26-126 0 0,1 0 1 0 0,-1-1-1 0 0,1 1 0 0 0,0 0 1 0 0,1-1-1 0 0,-1 1 1 0 0,1-1-1 0 0,0 0 0 0 0,1 0 1 0 0,-1 0-1 0 0,1 0 1 0 0,0-1-1 0 0,0 0 0 0 0,5 5 1 0 0,-3-4-8 0 0,0-1 0 0 0,0 0 0 0 0,1 0 0 0 0,0-1 0 0 0,-1 0 0 0 0,1 0 1 0 0,0 0-1 0 0,0-1 0 0 0,1 0 0 0 0,10 2 0 0 0,-9-3-142 0 0,0 0 0 0 0,0-1 0 0 0,0 0 0 0 0,1 0 0 0 0,-1-1 0 0 0,0 0 0 0 0,0 0 0 0 0,0-1 0 0 0,0 0 0 0 0,0-1 0 0 0,0 0-1 0 0,-1-1 1 0 0,1 1 0 0 0,-1-2 0 0 0,0 1 0 0 0,0-1 0 0 0,-1 0 0 0 0,13-11 0 0 0,-9 5-2073 0 0,0-1 0 0 0,-1-1 0 0 0,17-26-1 0 0,-17 22-321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14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139 116 512 0 0,'-4'-2'1383'0'0,"1"0"-1"0"0,0 1 1 0 0,-1-1-1 0 0,0 1 1 0 0,1 0 0 0 0,-6-1-1 0 0,7 2-1037 0 0,0-1 0 0 0,-1 1 0 0 0,1 0-1 0 0,-1 0 1 0 0,1 0 0 0 0,-1 1 0 0 0,1-1 0 0 0,-5 2-1 0 0,4-1-260 0 0,1 0 0 0 0,-1 0 0 0 0,1 0 0 0 0,0 1 0 0 0,-1-1 0 0 0,1 1 0 0 0,0 0 0 0 0,0 0-1 0 0,0 0 1 0 0,0 0 0 0 0,0 0 0 0 0,1 0 0 0 0,-1 0 0 0 0,1 0 0 0 0,-1 1 0 0 0,1-1 0 0 0,0 1-1 0 0,0-1 1 0 0,-1 4 0 0 0,-8 21 1150 0 0,1 0 1 0 0,1 0-1 0 0,-5 44 0 0 0,11-56-864 0 0,0 1 0 0 0,2 0 0 0 0,0-1 0 0 0,1 1 0 0 0,4 28-1 0 0,-3-40-336 0 0,-1 1-1 0 0,0 0 1 0 0,1-1-1 0 0,0 0 0 0 0,0 1 1 0 0,0-1-1 0 0,1 0 1 0 0,-1 0-1 0 0,1 0 1 0 0,4 4-1 0 0,-4-6-39 0 0,-1 1-1 0 0,1-1 1 0 0,0 0 0 0 0,0 0 0 0 0,0 0-1 0 0,0 0 1 0 0,0-1 0 0 0,1 0-1 0 0,-1 1 1 0 0,0-1 0 0 0,1 0 0 0 0,-1 0-1 0 0,1-1 1 0 0,-1 1 0 0 0,6-1-1 0 0,-6 0-5 0 0,1 0 0 0 0,-1 0-1 0 0,1 0 1 0 0,-1-1 0 0 0,1 0-1 0 0,-1 0 1 0 0,0 0 0 0 0,1 0-1 0 0,-1 0 1 0 0,0-1-1 0 0,0 1 1 0 0,6-5 0 0 0,2-2-39 0 0,-1 0 1 0 0,11-12 0 0 0,-5 5-38 0 0,-9 9 78 0 0,-1 0-1 0 0,0-1 0 0 0,0 0 0 0 0,0-1 0 0 0,-1 1 0 0 0,0-1 0 0 0,-1 0 1 0 0,0 0-1 0 0,0 0 0 0 0,0-1 0 0 0,-1 1 0 0 0,-1-1 0 0 0,1 0 0 0 0,-1 0 1 0 0,-1 0-1 0 0,0 0 0 0 0,0-17 0 0 0,-1 5-51 0 0,-1 0 0 0 0,-1 0 1 0 0,-8-34-1 0 0,7 45 55 0 0,0 0 1 0 0,0 0-1 0 0,-1 1 0 0 0,0-1 0 0 0,-1 1 1 0 0,0 0-1 0 0,0 0 0 0 0,-1 1 1 0 0,-9-12-1 0 0,13 18 21 0 0,0-1 1 0 0,-1 1-1 0 0,1 0 0 0 0,0 0 1 0 0,-1 0-1 0 0,1 1 1 0 0,-1-1-1 0 0,0 1 0 0 0,1-1 1 0 0,-1 1-1 0 0,0 0 0 0 0,0 0 1 0 0,0 0-1 0 0,0 0 1 0 0,0 0-1 0 0,0 1 0 0 0,0-1 1 0 0,0 1-1 0 0,0 0 0 0 0,0 0 1 0 0,0 0-1 0 0,-1 1 1 0 0,1-1-1 0 0,0 1 0 0 0,0-1 1 0 0,0 1-1 0 0,0 0 0 0 0,1 0 1 0 0,-1 0-1 0 0,0 1 1 0 0,0-1-1 0 0,-4 4 0 0 0,0 0 49 0 0,0 1 0 0 0,0-1 0 0 0,0 1 0 0 0,1 1-1 0 0,0-1 1 0 0,1 1 0 0 0,-1 0 0 0 0,1 0 0 0 0,1 1 0 0 0,-6 11-1 0 0,6-11 12 0 0,0 0-1 0 0,1 1 1 0 0,0 0-1 0 0,1-1 1 0 0,0 1-1 0 0,0 0 1 0 0,1 0-1 0 0,0 0 1 0 0,1 0-1 0 0,1 18 0 0 0,0-21-43 0 0,0-1 0 0 0,0 0-1 0 0,1 1 1 0 0,0-1-1 0 0,0 0 1 0 0,0 1 0 0 0,0-1-1 0 0,1-1 1 0 0,0 1-1 0 0,0 0 1 0 0,0-1 0 0 0,1 1-1 0 0,0-1 1 0 0,-1 0-1 0 0,2 0 1 0 0,-1 0 0 0 0,0-1-1 0 0,10 6 1 0 0,-7-5-41 0 0,1 0 0 0 0,0 0 0 0 0,0-1 1 0 0,1-1-1 0 0,-1 1 0 0 0,1-1 0 0 0,-1-1 1 0 0,1 1-1 0 0,0-1 0 0 0,-1-1 0 0 0,1 0 1 0 0,0 0-1 0 0,-1-1 0 0 0,1 0 0 0 0,9-2 1 0 0,-1-1-56 0 0,0-1 1 0 0,0 0 0 0 0,-1-1 0 0 0,1-1 0 0 0,-2 0 0 0 0,24-16 0 0 0,-30 18 41 0 0,0-1 0 0 0,-1-1 0 0 0,0 1 0 0 0,-1-2-1 0 0,1 1 1 0 0,6-10 0 0 0,-10 12 5 0 0,-1 0 0 0 0,0 0 0 0 0,0 0-1 0 0,0 0 1 0 0,-1-1 0 0 0,1 0 0 0 0,-1 1-1 0 0,-1-1 1 0 0,1 0 0 0 0,-1 0 0 0 0,0 0-1 0 0,0-6 1 0 0,-1 12 20 0 0,1-13-24 0 0,-1 1 0 0 0,-2-16 0 0 0,2 26 32 0 0,-1-1 0 0 0,1 0 0 0 0,-1 0 0 0 0,0 1 0 0 0,1-1 0 0 0,-1 1 0 0 0,0-1 0 0 0,0 1 0 0 0,-1-1 0 0 0,1 1 0 0 0,-1 0 0 0 0,1-1 0 0 0,-1 1 0 0 0,1 0 0 0 0,-1 0 0 0 0,-4-3 0 0 0,5 4-1 0 0,1 1 0 0 0,-1 0 0 0 0,0-1-1 0 0,1 1 1 0 0,-1 0 0 0 0,0 0 0 0 0,0 0-1 0 0,1 0 1 0 0,-1 0 0 0 0,0 0 0 0 0,1 0-1 0 0,-1 0 1 0 0,0 0 0 0 0,0 0 0 0 0,1 0-1 0 0,-1 0 1 0 0,0 0 0 0 0,1 1 0 0 0,-1-1 0 0 0,0 0-1 0 0,1 0 1 0 0,-1 1 0 0 0,0-1 0 0 0,1 1-1 0 0,-1-1 1 0 0,0 0 0 0 0,1 1 0 0 0,-1-1-1 0 0,1 1 1 0 0,-1 0 0 0 0,1-1 0 0 0,0 1 0 0 0,-2 0-1 0 0,0 3 17 0 0,0-1-1 0 0,0 0 1 0 0,0 1-1 0 0,-3 6 1 0 0,2-3 3 0 0,1 1 0 0 0,0 0 0 0 0,1 0 0 0 0,0-1 0 0 0,0 1 0 0 0,0 0 0 0 0,1 0 0 0 0,1 0 0 0 0,-1 0-1 0 0,3 13 1 0 0,2 2 74 0 0,1 0 0 0 0,12 28 0 0 0,-15-42-91 0 0,1-1 0 0 0,0 1-1 0 0,1-1 1 0 0,0 0 0 0 0,0 0-1 0 0,1 0 1 0 0,0-1 0 0 0,0 0-1 0 0,1 0 1 0 0,0 0-1 0 0,0-1 1 0 0,14 9 0 0 0,-16-12-21 0 0,-1 0 0 0 0,1-1 0 0 0,0 1 0 0 0,0-1 0 0 0,0 0 1 0 0,0-1-1 0 0,0 0 0 0 0,0 1 0 0 0,1-1 0 0 0,-1-1 0 0 0,0 1 1 0 0,0-1-1 0 0,1 0 0 0 0,-1 0 0 0 0,0-1 0 0 0,1 0 0 0 0,-1 0 0 0 0,0 0 1 0 0,0 0-1 0 0,0-1 0 0 0,0 0 0 0 0,0 0 0 0 0,9-5 0 0 0,-6 3-32 0 0,-1-1-1 0 0,0-1 1 0 0,0 1-1 0 0,0-1 1 0 0,0 0 0 0 0,-1-1-1 0 0,0 1 1 0 0,-1-1-1 0 0,8-12 1 0 0,-7 10-20 0 0,-1-1 0 0 0,-1-1 0 0 0,0 1 1 0 0,0-1-1 0 0,-1 1 0 0 0,0-1 0 0 0,1-15 1 0 0,3-33-228 0 0,0-71 1 0 0,-9 118 276 0 0,2 10 29 0 0,0 0-1 0 0,-1 0 1 0 0,1 0 0 0 0,0 0-1 0 0,0 0 1 0 0,0-1 0 0 0,0 1-1 0 0,1 0 1 0 0,0-3-1 0 0,-5 29 441 0 0,-3-3-335 0 0,1 1-1 0 0,1-1 1 0 0,1 1-1 0 0,1 0 1 0 0,1 0 0 0 0,1 0-1 0 0,1 1 1 0 0,5 41-1 0 0,-4-58-114 0 0,0 1-1 0 0,0-1 1 0 0,1 0-1 0 0,0 0 1 0 0,0 0-1 0 0,1 0 1 0 0,0-1 0 0 0,0 1-1 0 0,0-1 1 0 0,1 1-1 0 0,-1-1 1 0 0,1 0-1 0 0,1-1 1 0 0,-1 1-1 0 0,7 5 1 0 0,-2-3-32 0 0,0-1 1 0 0,0-1-1 0 0,0 1 0 0 0,1-1 1 0 0,0-1-1 0 0,0 0 1 0 0,0 0-1 0 0,14 2 1 0 0,-13-3-75 0 0,-1-1 1 0 0,0-1-1 0 0,1 0 1 0 0,-1 0 0 0 0,0-1-1 0 0,1 0 1 0 0,-1-1-1 0 0,1 0 1 0 0,-1-1 0 0 0,0 0-1 0 0,16-6 1 0 0,-17 5-959 0 0,0-1 0 0 0,15-10 1 0 0,-15 9-1352 0 0,-1-1 0 0 0,13-13 0 0 0,-9 5-1797 0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8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5 3761 0 0,'-17'0'4593'0'0,"0"-2"3272"0"0,2 1-5624 0 0,4-1-545 0 0,4 2-647 0 0,1 0-553 0 0,6 2 24 0 0,0 1-280 0 0,3-2-136 0 0,1-1-32 0 0,4 0-64 0 0,1 0-144 0 0,3 0-48 0 0,3 0-24 0 0,2-1-696 0 0,2 1-937 0 0,-3 0-263 0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9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16 148 512 0 0,'-15'-19'17221'0'0,"82"207"-12044"0"0,-31-84-3911 0 0,-26-79-904 0 0,-6-14-166 0 0,1 0 1 0 0,-2 0 0 0 0,1 0 0 0 0,-1 1-1 0 0,-1 0 1 0 0,1 12 0 0 0,-3-24-191 0 0,0 0-1 0 0,0 1 1 0 0,0-1-1 0 0,0 0 1 0 0,0 0 0 0 0,0 0-1 0 0,0 0 1 0 0,0 0 0 0 0,0 0-1 0 0,0 0 1 0 0,0 0-1 0 0,0 0 1 0 0,0 0 0 0 0,0 1-1 0 0,0-1 1 0 0,0 0 0 0 0,0 0-1 0 0,0 0 1 0 0,0 0 0 0 0,0 0-1 0 0,0 0 1 0 0,0 0-1 0 0,0 0 1 0 0,0 0 0 0 0,0 0-1 0 0,0 1 1 0 0,0-1 0 0 0,0 0-1 0 0,0 0 1 0 0,0 0 0 0 0,-1 0-1 0 0,1 0 1 0 0,0 0-1 0 0,0 0 1 0 0,0 0 0 0 0,0 0-1 0 0,0 0 1 0 0,0 0 0 0 0,0 0-1 0 0,0 0 1 0 0,0 0 0 0 0,0 0-1 0 0,0 0 1 0 0,-1 0-1 0 0,1 0 1 0 0,0 0 0 0 0,0 0-1 0 0,0 0 1 0 0,0 0 0 0 0,0 0-1 0 0,0 0 1 0 0,-6-4 74 0 0,-3-7-52 0 0,3-1-33 0 0,-1 0 0 0 0,2-1 0 0 0,0 0 0 0 0,0 0 0 0 0,1 0-1 0 0,-2-15 1 0 0,4 14 4 0 0,0 0-1 0 0,1 0 1 0 0,1 0-1 0 0,0-1 1 0 0,0 1-1 0 0,2 0 1 0 0,0 0-1 0 0,6-23 1 0 0,-2 15 3 0 0,2 1 1 0 0,0-1 0 0 0,2 1 0 0 0,19-32-1 0 0,-26 48-7 0 0,1-1-1 0 0,0 1 1 0 0,1 0 0 0 0,-1 0-1 0 0,1 1 1 0 0,0-1-1 0 0,1 1 1 0 0,-1 0-1 0 0,1 1 1 0 0,-1-1 0 0 0,1 1-1 0 0,0 0 1 0 0,0 0-1 0 0,8-2 1 0 0,-9 4 1 0 0,0-1 0 0 0,0 1 0 0 0,1 0 0 0 0,-1 0 0 0 0,1 1-1 0 0,-1 0 1 0 0,1 0 0 0 0,-1 0 0 0 0,1 0 0 0 0,-1 1 0 0 0,0 0 0 0 0,1 0 0 0 0,-1 1 0 0 0,0-1 0 0 0,0 1 0 0 0,0 0 0 0 0,9 5 0 0 0,-6-2 6 0 0,-1 1 0 0 0,0 0 1 0 0,-1 0-1 0 0,0 0 1 0 0,1 1-1 0 0,-2 0 1 0 0,7 10-1 0 0,-4-5 3 0 0,-1 0-1 0 0,-1 0 1 0 0,0 1 0 0 0,5 13-1 0 0,-5-4 44 0 0,-1 0 0 0 0,0 0 0 0 0,1 31-1 0 0,-2 67 937 0 0,7-141-822 0 0,-6 5-185 0 0,0 0 0 0 0,-1-1 0 0 0,3-27 0 0 0,-1-54-101 0 0,-5 92 119 0 0,0-14-37 0 0,1 0 0 0 0,1 0 0 0 0,0 1 0 0 0,2-1-1 0 0,0 1 1 0 0,2 0 0 0 0,0 0 0 0 0,11-21-1 0 0,-16 37 34 0 0,0 0-1 0 0,0 0 0 0 0,0 0 0 0 0,0 1 0 0 0,0-1 0 0 0,1 0 0 0 0,-1 1 0 0 0,1 0 1 0 0,-1-1-1 0 0,1 1 0 0 0,0 0 0 0 0,0 0 0 0 0,5-2 0 0 0,-7 4 7 0 0,1-1 0 0 0,0 1 1 0 0,0 0-1 0 0,-1-1 0 0 0,1 1 0 0 0,0 0 0 0 0,0 0 0 0 0,0 0 0 0 0,-1 0 0 0 0,1 0 1 0 0,0 1-1 0 0,0-1 0 0 0,-1 0 0 0 0,1 1 0 0 0,0-1 0 0 0,-1 1 0 0 0,1 0 1 0 0,0 0-1 0 0,-1-1 0 0 0,1 1 0 0 0,-1 0 0 0 0,1 0 0 0 0,-1 0 0 0 0,0 1 0 0 0,1-1 1 0 0,-1 0-1 0 0,0 1 0 0 0,2 1 0 0 0,6 8-9 0 0,-1 1 0 0 0,0 0 0 0 0,0 1-1 0 0,-2-1 1 0 0,1 1 0 0 0,-2 1 0 0 0,1-1 0 0 0,3 17-1 0 0,0 12 115 0 0,6 60 0 0 0,5 24 177 0 0,-20-122-281 0 0,1-1 0 0 0,0 0 0 0 0,0 1 0 0 0,0-1 0 0 0,1 0-1 0 0,-1 0 1 0 0,1 0 0 0 0,0 0 0 0 0,0 0 0 0 0,0 0 0 0 0,0-1 0 0 0,0 1-1 0 0,5 4 1 0 0,-5-6-106 0 0,0 0 0 0 0,0 0-1 0 0,0 0 1 0 0,0 0 0 0 0,0 0 0 0 0,0-1-1 0 0,0 1 1 0 0,0-1 0 0 0,0 1-1 0 0,0-1 1 0 0,0 0 0 0 0,1 0 0 0 0,-1 0-1 0 0,0 0 1 0 0,0 0 0 0 0,0 0 0 0 0,0-1-1 0 0,1 1 1 0 0,-1-1 0 0 0,0 0-1 0 0,0 1 1 0 0,4-3 0 0 0,44-22-8617 0 0,-30 18 6813 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0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110 130 3761 0 0,'-12'-2'2436'0'0,"0"-1"0"0"0,0 0-1 0 0,0-1 1 0 0,1 0 0 0 0,-23-12 0 0 0,34 16-2401 0 0,-2-2 2600 0 0,3 4-1336 0 0,2 6-439 0 0,0 13-191 0 0,0 0 0 0 0,0 26 0 0 0,-4-33-578 0 0,2-1 0 0 0,0 1 0 0 0,1 0 1 0 0,0 0-1 0 0,1-1 0 0 0,0 1 0 0 0,9 19 1 0 0,-1-8 7 0 0,2-1-1 0 0,22 32 1 0 0,-31-51-93 0 0,0 1 0 0 0,1 0 0 0 0,-1-1-1 0 0,1 0 1 0 0,0 0 0 0 0,1 0 0 0 0,-1 0-1 0 0,1-1 1 0 0,0 0 0 0 0,0-1-1 0 0,1 1 1 0 0,-1-1 0 0 0,1 0 0 0 0,11 3-1 0 0,-13-5-6 0 0,-1-1-1 0 0,1 0 1 0 0,-1 0-1 0 0,1 0 0 0 0,-1-1 1 0 0,1 0-1 0 0,-1 0 1 0 0,1 0-1 0 0,-1 0 0 0 0,0 0 1 0 0,1-1-1 0 0,-1 0 1 0 0,0 0-1 0 0,0 0 0 0 0,0-1 1 0 0,0 1-1 0 0,5-6 1 0 0,3-2-15 0 0,0-1 0 0 0,-1 0 0 0 0,16-22 0 0 0,-22 27 9 0 0,0-1-1 0 0,-1 0 0 0 0,-1-1 1 0 0,1 1-1 0 0,-1-1 0 0 0,0 1 1 0 0,-1-1-1 0 0,0 0 0 0 0,0 0 1 0 0,-1 0-1 0 0,0 0 0 0 0,0 0 1 0 0,-1-9-1 0 0,-1-12-48 0 0,-1 0 0 0 0,-9-37 0 0 0,9 54 33 0 0,0-1-65 0 0,0 0 0 0 0,-2 0 1 0 0,1 1-1 0 0,-2 0 1 0 0,-9-21-1 0 0,13 30 60 0 0,-1 0 0 0 0,1 1 0 0 0,-1-1 0 0 0,0 1 0 0 0,0-1 1 0 0,0 1-1 0 0,0 0 0 0 0,0 0 0 0 0,0 0 0 0 0,-1 0 0 0 0,1 0 0 0 0,-1 0 0 0 0,1 1 0 0 0,-1-1 0 0 0,0 1 0 0 0,1 0 0 0 0,-1 0 0 0 0,0 0 1 0 0,0 0-1 0 0,0 0 0 0 0,0 0 0 0 0,0 1 0 0 0,0 0 0 0 0,0-1 0 0 0,0 1 0 0 0,0 0 0 0 0,0 0 0 0 0,0 1 0 0 0,0-1 0 0 0,-5 2 1 0 0,1 0 20 0 0,0 0 0 0 0,0 1 0 0 0,0 0 0 0 0,1 0 0 0 0,-1 1 0 0 0,1 0 0 0 0,0 0 0 0 0,-1 0 0 0 0,-4 6 0 0 0,-5 6 56 0 0,-24 28 1 0 0,-6 7 18 0 0,33-39-7 0 0,1 0-1 0 0,-14 19 1 0 0,22-25-46 0 0,1-1-1 0 0,-1 1 1 0 0,1 0 0 0 0,0 0 0 0 0,1 0-1 0 0,-1 0 1 0 0,1 0 0 0 0,0 1 0 0 0,0 6-1 0 0,0-4 21 0 0,1 0 1 0 0,0 0-1 0 0,1 0 0 0 0,0 0 0 0 0,1 0 0 0 0,2 13 0 0 0,-2-18-20 0 0,0 1-1 0 0,0-1 1 0 0,1 0 0 0 0,0 0-1 0 0,-1 0 1 0 0,2 0 0 0 0,-1 0-1 0 0,0 0 1 0 0,1-1 0 0 0,0 1-1 0 0,-1-1 1 0 0,2 0-1 0 0,-1 1 1 0 0,6 3 0 0 0,10 7 26 0 0,0-1 1 0 0,36 17-1 0 0,-45-25-43 0 0,0-1-1 0 0,0 0 1 0 0,1-1 0 0 0,-1 0-1 0 0,1-1 1 0 0,0 0 0 0 0,20 1-1 0 0,-25-3 4 0 0,0-1 0 0 0,1 0 0 0 0,-1 0 0 0 0,0-1 0 0 0,0 0 1 0 0,1 0-1 0 0,-1 0 0 0 0,-1-1 0 0 0,1 0 0 0 0,0 0 0 0 0,9-7 0 0 0,-3 1-12 0 0,-1 0 0 0 0,0-1 0 0 0,-1 0 0 0 0,11-14-1 0 0,-16 17-2 0 0,0 0-1 0 0,-1 0 0 0 0,0-1 1 0 0,0 0-1 0 0,-1 0 0 0 0,0 0 1 0 0,0 0-1 0 0,0 0 0 0 0,-1 0 1 0 0,1-14-1 0 0,0-10-53 0 0,-2-47 1 0 0,-1 54 62 0 0,-6-161-10 0 0,6 186 17 0 0,0 0 1 0 0,0 0-1 0 0,0 0 0 0 0,0 0 0 0 0,0 0 0 0 0,0 0 0 0 0,0 0 0 0 0,0 0 0 0 0,0 0 0 0 0,0 0 1 0 0,0 0-1 0 0,0 0 0 0 0,0 0 0 0 0,0 0 0 0 0,0 0 0 0 0,0 0 0 0 0,0 0 0 0 0,0 0 0 0 0,-1 0 0 0 0,1 0 1 0 0,0 0-1 0 0,0 0 0 0 0,0 0 0 0 0,0 0 0 0 0,0 0 0 0 0,0 0 0 0 0,0 0 0 0 0,0 0 0 0 0,0 0 1 0 0,0 0-1 0 0,0 0 0 0 0,0 0 0 0 0,0 0 0 0 0,0 0 0 0 0,0 0 0 0 0,0 0 0 0 0,0 0 0 0 0,0 0 0 0 0,0 0 1 0 0,0 0-1 0 0,-1 0 0 0 0,1 0 0 0 0,0 0 0 0 0,0 0 0 0 0,0 0 0 0 0,0 0 0 0 0,0 0 0 0 0,0 0 1 0 0,0 0-1 0 0,0 0 0 0 0,0 0 0 0 0,0 0 0 0 0,0 0 0 0 0,0 0 0 0 0,0 0 0 0 0,0 0 0 0 0,0 0 0 0 0,0 0 1 0 0,0-1-1 0 0,-5 8 75 0 0,-3 10 33 0 0,2-5-58 0 0,1 0-1 0 0,0 1 1 0 0,1 0 0 0 0,1 0 0 0 0,0 0 0 0 0,1 1-1 0 0,0-1 1 0 0,1 0 0 0 0,1 1 0 0 0,1 21 0 0 0,1-19 7 0 0,1 0 1 0 0,0-1-1 0 0,0 1 1 0 0,2-1-1 0 0,0 0 1 0 0,1 0-1 0 0,0 0 1 0 0,16 24-1 0 0,-15-29-114 0 0,0 0 0 0 0,1 0-1 0 0,1-1 1 0 0,0 0 0 0 0,0 0-1 0 0,0-1 1 0 0,1 0-1 0 0,0-1 1 0 0,1 0 0 0 0,0-1-1 0 0,0 0 1 0 0,0 0 0 0 0,1-1-1 0 0,19 5 1 0 0,-16-6-42 0 0,1 0 0 0 0,0-2 1 0 0,0 1-1 0 0,-1-2 0 0 0,1 0 1 0 0,0-1-1 0 0,0-1 0 0 0,0 0 0 0 0,0-1 1 0 0,0-1-1 0 0,16-5 0 0 0,-22 5-520 0 0,-1-1 1 0 0,0 0-1 0 0,0 0 0 0 0,0 0 0 0 0,-1-1 0 0 0,0-1 1 0 0,0 1-1 0 0,10-10 0 0 0,-12 9-936 0 0,0 0-1 0 0,-1 0 1 0 0,0-1 0 0 0,0 0-1 0 0,8-13 1 0 0,-5 3-663 0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0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 2601 0 0,'1'-11'11016'0'0,"7"23"-4854"0"0,-3-5-6317 0 0,2 4 575 0 0,-1-1-1 0 0,-1 2 1 0 0,1-1-1 0 0,-2 1 0 0 0,0-1 1 0 0,0 1-1 0 0,-1 0 1 0 0,3 20-1 0 0,-2 11 85 0 0,0 48 0 0 0,-4-75-350 0 0,-11 255 1013 0 0,1-60-786 0 0,10-148-362 0 0,10 85 0 0 0,-7-131-32 0 0,0 9-7 0 0,9 38 0 0 0,-10-58-38 0 0,0 0 0 0 0,0 0 0 0 0,0 0 0 0 0,1 0 0 0 0,-1-1 0 0 0,1 1 0 0 0,1-1 0 0 0,-1 0 1 0 0,1 1-1 0 0,0-1 0 0 0,8 7 0 0 0,-10-11-63 0 0,-1 0-1 0 0,0 0 1 0 0,0 0 0 0 0,0 0-1 0 0,1 0 1 0 0,-1-1 0 0 0,0 1 0 0 0,1-1-1 0 0,-1 1 1 0 0,1-1 0 0 0,-1 1 0 0 0,0-1-1 0 0,1 0 1 0 0,-1 0 0 0 0,1 0 0 0 0,-1 0-1 0 0,1 0 1 0 0,-1 0 0 0 0,1 0-1 0 0,-1 0 1 0 0,1-1 0 0 0,-1 1 0 0 0,1 0-1 0 0,-1-1 1 0 0,0 1 0 0 0,1-1 0 0 0,-1 0-1 0 0,0 1 1 0 0,2-2 0 0 0,1-1-954 0 0,0-1 1 0 0,0 1-1 0 0,0-1 1 0 0,0 0-1 0 0,0 0 1 0 0,4-8-1 0 0,1-1-761 0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1.1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49 3601 0 0,'-3'0'771'0'0,"-28"-11"9341"0"0,30 11-10015 0 0,1 0 0 0 0,0 0 0 0 0,0 0 0 0 0,0 0 0 0 0,-1 0 0 0 0,1 0 0 0 0,0 0 0 0 0,0 0 0 0 0,0 0 0 0 0,0 0 0 0 0,0-1 0 0 0,-1 1 1 0 0,1 0-1 0 0,0 0 0 0 0,0 0 0 0 0,0 0 0 0 0,0 0 0 0 0,0-1 0 0 0,0 1 0 0 0,-1 0 0 0 0,1 0 0 0 0,0 0 0 0 0,0 0 0 0 0,0-1 0 0 0,0 1 0 0 0,0 0 0 0 0,0 0 0 0 0,0 0 0 0 0,0 0 0 0 0,0-1 0 0 0,0 1 0 0 0,0 0 0 0 0,0 0 0 0 0,0 0 0 0 0,0-1 1 0 0,0 1-1 0 0,0 0 0 0 0,0 0 0 0 0,0 0 0 0 0,0-1 0 0 0,1 1 0 0 0,0-1-8 0 0,0 0 1 0 0,0 1 0 0 0,0-1-1 0 0,1 0 1 0 0,-1 1-1 0 0,0-1 1 0 0,1 1 0 0 0,-1-1-1 0 0,0 1 1 0 0,3-1 0 0 0,108-16 2905 0 0,-99 16-2810 0 0,25-3 27 0 0,0 1-1 0 0,46 4 1 0 0,-66 0-209 0 0,0 2 1 0 0,0 0-1 0 0,0 0 1 0 0,-1 2-1 0 0,1 0 1 0 0,29 14-1 0 0,-29-10-6 0 0,0 0-1 0 0,-1 1 1 0 0,0 1-1 0 0,22 19 1 0 0,-34-26 17 0 0,0 1 0 0 0,0 0 1 0 0,0 0-1 0 0,-1 1 1 0 0,0-1-1 0 0,0 1 1 0 0,-1 0-1 0 0,1 0 1 0 0,-1 0-1 0 0,-1 0 0 0 0,1 1 1 0 0,-1-1-1 0 0,0 1 1 0 0,0 0-1 0 0,-1-1 1 0 0,1 10-1 0 0,-2-2 192 0 0,-1 0 0 0 0,0 0 0 0 0,-1-1-1 0 0,-1 1 1 0 0,-5 17 0 0 0,5-19 7 0 0,0-1 1 0 0,0 0-1 0 0,1 1 1 0 0,0 0-1 0 0,1-1 0 0 0,1 1 1 0 0,1 17-1 0 0,0-25-211 0 0,-1 0 0 0 0,1-1 0 0 0,0 1 1 0 0,0 0-1 0 0,1 0 0 0 0,-1 0 0 0 0,1-1 0 0 0,0 1 0 0 0,0-1 1 0 0,0 1-1 0 0,0-1 0 0 0,0 0 0 0 0,1 0 0 0 0,0 0 0 0 0,0 0 0 0 0,-1-1 1 0 0,1 1-1 0 0,1-1 0 0 0,-1 1 0 0 0,0-1 0 0 0,1 0 0 0 0,-1 0 1 0 0,1-1-1 0 0,-1 1 0 0 0,1-1 0 0 0,0 0 0 0 0,0 1 0 0 0,0-2 0 0 0,8 2 1 0 0,-2-1-243 0 0,1-1 0 0 0,0 0 0 0 0,0-1 0 0 0,0 0 0 0 0,0 0 1 0 0,0-1-1 0 0,-1-1 0 0 0,1 0 0 0 0,17-7 0 0 0,-14 4-1366 0 0,-1-1-1 0 0,1 0 1 0 0,-1-1 0 0 0,-1 0-1 0 0,17-14 1 0 0,-10 5-2223 0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1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54 4305 0 0,'-10'-4'4137'0'0,"-28"-16"7570"0"0,35 19-11129 0 0,1-1 0 0 0,-1 0 1 0 0,1 0-1 0 0,0 0 0 0 0,0 0 0 0 0,-4-5 0 0 0,6 7-542 0 0,0 0 0 0 0,0-1-1 0 0,0 1 1 0 0,0 0 0 0 0,0 0 0 0 0,0 0 0 0 0,0-1 0 0 0,0 1 0 0 0,0 0-1 0 0,0 0 1 0 0,0-1 0 0 0,0 1 0 0 0,0 0 0 0 0,0 0 0 0 0,0-1 0 0 0,0 1-1 0 0,0 0 1 0 0,0 0 0 0 0,1 0 0 0 0,-1-1 0 0 0,0 1 0 0 0,0 0 0 0 0,0 0-1 0 0,0 0 1 0 0,0-1 0 0 0,0 1 0 0 0,1 0 0 0 0,-1 0 0 0 0,0 0 0 0 0,0 0 0 0 0,0 0-1 0 0,1-1 1 0 0,-1 1 0 0 0,0 0 0 0 0,0 0 0 0 0,0 0 0 0 0,1 0 0 0 0,-1 0-1 0 0,0 0 1 0 0,0 0 0 0 0,1 0 0 0 0,-1 0 0 0 0,0 0 0 0 0,0 0 0 0 0,0 0-1 0 0,1 0 1 0 0,-1 0 0 0 0,0 0 0 0 0,17-2-167 0 0,-13 1 256 0 0,2 1-149 0 0,0-1 1 0 0,0 1-1 0 0,-1-1 0 0 0,1 2 1 0 0,7 0-1 0 0,-11-1-188 0 0,0 0 0 0 0,0 1 0 0 0,0 0 0 0 0,0-1 0 0 0,0 1 0 0 0,0 0-1 0 0,0 0 1 0 0,0 0 0 0 0,0 0 0 0 0,0 1 0 0 0,0-1 0 0 0,-1 0 0 0 0,1 1 0 0 0,0-1 0 0 0,-1 1 0 0 0,2 2-1 0 0,4 7-1238 0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2.4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140 105 512 0 0,'-1'-3'934'0'0,"0"0"0"0"0,-1 0 0 0 0,0 1 1 0 0,1-1-1 0 0,-1 0 0 0 0,0 1 0 0 0,0 0 0 0 0,0-1 0 0 0,-1 1 0 0 0,1 0 1 0 0,0 0-1 0 0,-5-3 0 0 0,4 4-539 0 0,1 1 1 0 0,0-1 0 0 0,0 0-1 0 0,-1 1 1 0 0,1-1-1 0 0,0 1 1 0 0,-1 0-1 0 0,1 0 1 0 0,-1 0 0 0 0,1 0-1 0 0,0 0 1 0 0,-1 1-1 0 0,1-1 1 0 0,0 1-1 0 0,-1-1 1 0 0,1 1 0 0 0,-4 2-1 0 0,3-2-170 0 0,-1 1 0 0 0,0-1 0 0 0,1 1 0 0 0,-1 0 0 0 0,1 1 0 0 0,0-1 0 0 0,0 1 0 0 0,0-1-1 0 0,0 1 1 0 0,0 0 0 0 0,0 0 0 0 0,1 0 0 0 0,-1 0 0 0 0,-1 4 0 0 0,1-1-97 0 0,1-1 1 0 0,-1 1-1 0 0,1 0 1 0 0,0 0-1 0 0,1 0 1 0 0,0 0-1 0 0,0 0 0 0 0,-1 9 1 0 0,2 2-68 0 0,1 1 1 0 0,1 0-1 0 0,0-1 1 0 0,1 0-1 0 0,9 27 1 0 0,-7-28-46 0 0,0 0 1 0 0,1 0-1 0 0,1 0 1 0 0,1-1 0 0 0,0 0-1 0 0,1 0 1 0 0,13 16-1 0 0,-17-25-21 0 0,0 0 0 0 0,0-1-1 0 0,1 0 1 0 0,-1 0 0 0 0,1 0 0 0 0,0-1-1 0 0,1 0 1 0 0,-1 0 0 0 0,1 0-1 0 0,0-1 1 0 0,-1 0 0 0 0,2 0-1 0 0,-1-1 1 0 0,0 0 0 0 0,0 0 0 0 0,1-1-1 0 0,-1 0 1 0 0,14 1 0 0 0,-11-3-36 0 0,1-1 0 0 0,0 0 0 0 0,0 0 1 0 0,-1-1-1 0 0,0 0 0 0 0,1-1 0 0 0,-1 0 0 0 0,0-1 1 0 0,-1 0-1 0 0,1 0 0 0 0,-1-1 0 0 0,0 0 1 0 0,12-12-1 0 0,-17 14 36 0 0,0 0 1 0 0,0-1-1 0 0,0 1 1 0 0,-1-1-1 0 0,0 0 1 0 0,0 0-1 0 0,0 0 1 0 0,0 0-1 0 0,-1-1 1 0 0,0 1-1 0 0,0-1 0 0 0,1-7 1 0 0,-1 5 6 0 0,-1 0 0 0 0,-1 0-1 0 0,0 0 1 0 0,0 0 0 0 0,0-1 0 0 0,-1 1 0 0 0,0 0 0 0 0,-3-10-1 0 0,0 5 14 0 0,-1 0 0 0 0,0 0-1 0 0,-1 1 1 0 0,0 0-1 0 0,0 0 1 0 0,-2 0-1 0 0,1 1 1 0 0,-2 0-1 0 0,1 0 1 0 0,-14-13-1 0 0,15 18-3 0 0,-26-25 57 0 0,-2 0-1 0 0,-39-25 1 0 0,69 53-57 0 0,0 0 0 0 0,0 0 1 0 0,0 1-1 0 0,0 0 0 0 0,-1 0 0 0 0,1 0 1 0 0,-1 1-1 0 0,1-1 0 0 0,-1 1 1 0 0,0 1-1 0 0,1-1 0 0 0,-1 1 1 0 0,0 0-1 0 0,-10 1 0 0 0,12 0 3 0 0,0 0 0 0 0,1 0 0 0 0,-1 0 0 0 0,1 0 0 0 0,0 1 0 0 0,-1-1 0 0 0,1 1 0 0 0,0 0-1 0 0,0 0 1 0 0,0 0 0 0 0,0 1 0 0 0,0-1 0 0 0,0 0 0 0 0,1 1 0 0 0,-1 0 0 0 0,1 0 0 0 0,0 0 0 0 0,0 0 0 0 0,0 0-1 0 0,0 0 1 0 0,0 0 0 0 0,1 1 0 0 0,-1-1 0 0 0,0 5 0 0 0,1-6-11 0 0,0 1 0 0 0,1 0 0 0 0,-1-1 0 0 0,1 1 0 0 0,-1 0 0 0 0,1 0 0 0 0,0-1 0 0 0,0 1 0 0 0,0 0 0 0 0,0 0 0 0 0,1 0 0 0 0,-1-1 0 0 0,1 1 1 0 0,0 0-1 0 0,0-1 0 0 0,2 6 0 0 0,-1-5 3 0 0,0 0 0 0 0,0 0 0 0 0,1 0 0 0 0,-1 0 0 0 0,1 0 0 0 0,0-1 1 0 0,0 1-1 0 0,0-1 0 0 0,0 0 0 0 0,0 0 0 0 0,4 2 0 0 0,8 3 15 0 0,0-1-1 0 0,1-1 1 0 0,0 0-1 0 0,26 3 1 0 0,-20-4-8 0 0,1-2 1 0 0,39 0-1 0 0,48-8 26 0 0,-52 2-66 0 0,-11 0 23 0 0,35-1 55 0 0,-70 5-42 0 0,0 0 0 0 0,-1 1 0 0 0,0 1 0 0 0,22 5 0 0 0,-29-5-2 0 0,-1-1 0 0 0,1 1 0 0 0,-1 0 0 0 0,0-1 0 0 0,0 2 0 0 0,0-1-1 0 0,0 0 1 0 0,0 0 0 0 0,0 1 0 0 0,-1 0 0 0 0,1 0 0 0 0,-1-1 0 0 0,0 1 0 0 0,0 1 0 0 0,0-1 0 0 0,0 0-1 0 0,0 0 1 0 0,-1 1 0 0 0,3 6 0 0 0,0 6 162 0 0,0 1 1 0 0,0 0-1 0 0,0 19 0 0 0,1-3 136 0 0,7 82 708 0 0,-7-66-393 0 0,-5-49-522 0 0,-1 0-80 0 0,1 0 0 0 0,0 0 0 0 0,-1 0 0 0 0,1-1 0 0 0,0 1 0 0 0,-1 0 0 0 0,1-1 0 0 0,0 1 0 0 0,0 0 0 0 0,-1-1-1 0 0,1 1 1 0 0,0 0 0 0 0,0-1 0 0 0,0 1 0 0 0,0 0 0 0 0,-1-1 0 0 0,1 1 0 0 0,0 0 0 0 0,0-1 0 0 0,0 1 0 0 0,0-1 0 0 0,0 1-1 0 0,0 0 1 0 0,0-2 0 0 0,-1-13-28 0 0,0 10 54 0 0,0-20-49 0 0,1 1-1 0 0,1-1 1 0 0,1 0 0 0 0,1 1 0 0 0,2 0-1 0 0,0-1 1 0 0,1 2 0 0 0,2-1 0 0 0,0 1-1 0 0,1 0 1 0 0,2 1 0 0 0,18-31 0 0 0,-25 47-4 0 0,0 0 1 0 0,1 0-1 0 0,-1 1 1 0 0,1 0-1 0 0,0 0 1 0 0,0 0-1 0 0,1 0 1 0 0,-1 1-1 0 0,1 0 1 0 0,0 0-1 0 0,0 1 1 0 0,1 0-1 0 0,12-5 1 0 0,-11 5 0 0 0,1 1 0 0 0,-1 1-1 0 0,1-1 1 0 0,-1 1 0 0 0,1 1 0 0 0,-1 0 0 0 0,1 0 0 0 0,0 0 0 0 0,-1 1 0 0 0,1 1 0 0 0,9 2 0 0 0,-12-2 6 0 0,0 0-1 0 0,0 1 1 0 0,0 0 0 0 0,0 0 0 0 0,-1 0 0 0 0,1 0 0 0 0,-1 1 0 0 0,0 0 0 0 0,0 0-1 0 0,-1 1 1 0 0,1-1 0 0 0,-1 1 0 0 0,5 7 0 0 0,-2-2 25 0 0,0 1 1 0 0,-1 0-1 0 0,0 0 1 0 0,0 1-1 0 0,6 21 0 0 0,-9-18 11 0 0,-1 0-1 0 0,0 0 1 0 0,-1 0-1 0 0,-1 0 0 0 0,-2 23 1 0 0,1-17 9 0 0,1-14-34 0 0,-1 13 20 0 0,1 0 1 0 0,2 23-1 0 0,-1-38-35 0 0,0 0-1 0 0,0 1 1 0 0,0-1-1 0 0,1 0 1 0 0,0 0 0 0 0,0 0-1 0 0,0 0 1 0 0,0 0-1 0 0,1 0 1 0 0,0 0 0 0 0,0-1-1 0 0,7 8 1 0 0,-7-9-62 0 0,0 0 1 0 0,0-1 0 0 0,0 0-1 0 0,0 0 1 0 0,1 0-1 0 0,-1 0 1 0 0,1 0-1 0 0,-1-1 1 0 0,1 0 0 0 0,0 1-1 0 0,0-1 1 0 0,-1-1-1 0 0,1 1 1 0 0,0 0 0 0 0,0-1-1 0 0,0 0 1 0 0,0 0-1 0 0,0 0 1 0 0,5-1-1 0 0,-1-1-744 0 0,-1 1 0 0 0,1-1-1 0 0,11-4 1 0 0,17-12-6281 0 0,-18 7 4534 0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4.7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9 192 512 0 0,'4'-34'948'0'0,"-3"27"79"0"0,0 0-1 0 0,0 1 1 0 0,0-1-1 0 0,-1 0 0 0 0,-1-11 1 0 0,-6-9 1668 0 0,5 20-1984 0 0,0 1-1 0 0,1 0 1 0 0,-1-1-1 0 0,1 0 1 0 0,1 1-1 0 0,-1-1 1 0 0,2-9-1 0 0,-1 15-607 0 0,0 1-1 0 0,0-1 1 0 0,0 0 0 0 0,0 0-1 0 0,0 1 1 0 0,0-1-1 0 0,1 0 1 0 0,-1 0 0 0 0,0 1-1 0 0,0-1 1 0 0,1 0-1 0 0,-1 1 1 0 0,1-1 0 0 0,-1 0-1 0 0,0 1 1 0 0,1-1-1 0 0,-1 1 1 0 0,1-1 0 0 0,0 1-1 0 0,-1-1 1 0 0,1 1 0 0 0,-1-1-1 0 0,1 1 1 0 0,0-1-1 0 0,0 1 1 0 0,0 0-10 0 0,0 0-1 0 0,0 0 1 0 0,0 0 0 0 0,0 0 0 0 0,0 0-1 0 0,0 0 1 0 0,0 0 0 0 0,0 0 0 0 0,0 1-1 0 0,0-1 1 0 0,0 0 0 0 0,0 1-1 0 0,0-1 1 0 0,0 1 0 0 0,1 0 0 0 0,3 3 114 0 0,-1-1 0 0 0,0 0 1 0 0,0 1-1 0 0,0 0 1 0 0,6 7-1 0 0,-7-5-95 0 0,1 0 1 0 0,0 0 0 0 0,-1 0-1 0 0,0 1 1 0 0,-1-1-1 0 0,1 1 1 0 0,-1 0-1 0 0,-1 0 1 0 0,1 0-1 0 0,-1 0 1 0 0,0 7 0 0 0,-1 8 21 0 0,0-1 1 0 0,-6 29 0 0 0,5-43-107 0 0,-18 209 530 0 0,16-176-449 0 0,1 16 28 0 0,11 99 1 0 0,-8-137-135 0 0,0 5 58 0 0,0 1 0 0 0,-2 0 0 0 0,-1 0-1 0 0,-5 27 1 0 0,-29 92 1122 0 0,36-143-1165 0 0,0 1 0 0 0,-1-1 0 0 0,1 1 0 0 0,0 0 0 0 0,0-1 0 0 0,0 1-1 0 0,-1-1 1 0 0,1 1 0 0 0,0-1 0 0 0,0 1 0 0 0,0 0 0 0 0,0-1 0 0 0,0 1-1 0 0,0-1 1 0 0,0 1 0 0 0,0 0 0 0 0,0-1 0 0 0,1 1 0 0 0,-1-1 0 0 0,0 1-1 0 0,0-1 1 0 0,0 1 0 0 0,1 0 0 0 0,-1-1 0 0 0,0 1 0 0 0,1-1 0 0 0,-1 1 0 0 0,0-1-1 0 0,1 0 1 0 0,-1 1 0 0 0,1-1 0 0 0,-1 1 0 0 0,1-1 0 0 0,-1 0 0 0 0,1 1-1 0 0,0-1 1 0 0,1 1-1 0 0,0-1 0 0 0,0 0 0 0 0,0 1 0 0 0,0-1 0 0 0,0 0 0 0 0,0-1 0 0 0,0 1 1 0 0,0 0-1 0 0,0-1 0 0 0,3 0 0 0 0,77-15 19 0 0,86-7 1 0 0,-129 18-32 0 0,-5 3-30 0 0,-1 1 0 0 0,66 5-1 0 0,-89-3-116 0 0,10 0 206 0 0,-19-1-142 0 0,-1 1 0 0 0,1-1 1 0 0,-1 0-1 0 0,1 0 0 0 0,-1 0 1 0 0,1 0-1 0 0,-1 1 0 0 0,1-1 0 0 0,-1 0 1 0 0,0 1-1 0 0,1-1 0 0 0,-1 0 1 0 0,1 1-1 0 0,-1-1 0 0 0,0 0 1 0 0,1 1-1 0 0,-1-1 0 0 0,0 1 1 0 0,0-1-1 0 0,1 1 0 0 0,-1-1 0 0 0,0 0 1 0 0,0 1-1 0 0,1-1 0 0 0,-1 1 1 0 0,0-1-1 0 0,0 1 0 0 0,0-1 1 0 0,0 1-1 0 0,0 0 0 0 0,-5 5-2825 0 0,-9 1-6601 0 0,11-6 7261 0 0,-5 2-671 0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5.50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51 156 512 0 0,'-1'-1'407'0'0,"0"0"1"0"0,0 0-1 0 0,0 0 0 0 0,-1 1 0 0 0,1-1 1 0 0,0 0-1 0 0,0 1 0 0 0,-1-1 0 0 0,1 1 1 0 0,0-1-1 0 0,-1 1 0 0 0,1 0 1 0 0,0-1-1 0 0,-1 1 0 0 0,1 0 0 0 0,0 0 1 0 0,-1 0-1 0 0,1 0 0 0 0,-1 0 0 0 0,1 0 1 0 0,0 1-1 0 0,-1-1 0 0 0,1 0 0 0 0,0 1 1 0 0,-1-1-1 0 0,-1 2 0 0 0,2-1-200 0 0,-1 1 1 0 0,1-1-1 0 0,0 1 0 0 0,0-1 1 0 0,0 1-1 0 0,0-1 0 0 0,0 1 0 0 0,0 0 1 0 0,0 0-1 0 0,1-1 0 0 0,-1 1 1 0 0,1 0-1 0 0,-1 0 0 0 0,1 0 1 0 0,0 0-1 0 0,-1 0 0 0 0,1 0 0 0 0,0 0 1 0 0,1 2-1 0 0,-2 3 25 0 0,2 1 1 0 0,-1-1-1 0 0,1 1 0 0 0,0-1 0 0 0,1 1 1 0 0,0-1-1 0 0,0 0 0 0 0,4 9 1 0 0,-5-13-167 0 0,1 0 1 0 0,0 0-1 0 0,0 0 1 0 0,0 0-1 0 0,0 0 1 0 0,1-1 0 0 0,-1 1-1 0 0,1-1 1 0 0,-1 1-1 0 0,1-1 1 0 0,0 0-1 0 0,0 0 1 0 0,0 0 0 0 0,0 0-1 0 0,0-1 1 0 0,0 1-1 0 0,1-1 1 0 0,-1 0-1 0 0,5 1 1 0 0,3 0-6 0 0,0 0 0 0 0,1-1 0 0 0,-1 0 0 0 0,1-1 0 0 0,-1-1 0 0 0,0 1 0 0 0,1-2 0 0 0,-1 0 0 0 0,0 0 0 0 0,21-8 0 0 0,-18 5-39 0 0,-1-1 0 0 0,1 0 0 0 0,-1-1 0 0 0,-1 0 0 0 0,0-1 0 0 0,0-1 0 0 0,0 0-1 0 0,11-11 1 0 0,-21 17-15 0 0,0 1-1 0 0,1-1 1 0 0,-1 1-1 0 0,0-1 1 0 0,-1 0 0 0 0,1 0-1 0 0,0 0 1 0 0,-1 0-1 0 0,0 0 1 0 0,1 0-1 0 0,-1 0 1 0 0,0 0-1 0 0,-1-1 1 0 0,1 1-1 0 0,-1 0 1 0 0,1-5 0 0 0,-1 3-5 0 0,-1 1 0 0 0,1-1 1 0 0,-1 0-1 0 0,0 0 1 0 0,0 0-1 0 0,-1 1 1 0 0,0-1-1 0 0,0 1 0 0 0,0-1 1 0 0,-3-4-1 0 0,-1-1-2 0 0,-1 0-1 0 0,0 1 0 0 0,-1 0 0 0 0,0 0 0 0 0,-1 1 0 0 0,1 0 1 0 0,-1 1-1 0 0,-16-10 0 0 0,20 14 7 0 0,0 0-1 0 0,0 0 1 0 0,-1 1 0 0 0,1 0-1 0 0,-1 0 1 0 0,0 0 0 0 0,1 1-1 0 0,-1 0 1 0 0,0 0 0 0 0,0 0-1 0 0,0 1 1 0 0,0-1 0 0 0,0 2-1 0 0,0-1 1 0 0,0 1 0 0 0,0 0-1 0 0,0 0 1 0 0,-8 3-1 0 0,8-2 33 0 0,-1 1 0 0 0,0 0 0 0 0,1 0 0 0 0,0 1-1 0 0,0 0 1 0 0,0 0 0 0 0,0 1 0 0 0,1-1 0 0 0,0 1-1 0 0,0 0 1 0 0,0 1 0 0 0,0-1 0 0 0,1 1 0 0 0,0 0-1 0 0,-4 7 1 0 0,2-1 42 0 0,0 0 1 0 0,1 0-1 0 0,0 0 0 0 0,1 1 0 0 0,1-1 1 0 0,0 1-1 0 0,0 0 0 0 0,1 0 0 0 0,1 0 0 0 0,0 17 1 0 0,1-22-65 0 0,1-1 1 0 0,0 1 0 0 0,0-1-1 0 0,1 0 1 0 0,0 0-1 0 0,0 0 1 0 0,1 0 0 0 0,-1 0-1 0 0,1 0 1 0 0,1-1-1 0 0,0 1 1 0 0,-1-1 0 0 0,2 0-1 0 0,-1 0 1 0 0,1-1 0 0 0,0 1-1 0 0,0-1 1 0 0,1 0-1 0 0,10 8 1 0 0,0-3-43 0 0,1-1-1 0 0,-1-1 1 0 0,2 0 0 0 0,-1-1 0 0 0,1-1-1 0 0,-1 0 1 0 0,37 5 0 0 0,-33-8-880 0 0,0-1 0 0 0,0-1 0 0 0,38-3 0 0 0,-33-4-2451 0 0,-15 3 1621 0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6.2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18 117 1496 0 0,'-14'-18'6853'0'0,"11"7"-3698"0"0,3 11-3041 0 0,0 0 0 0 0,0-1 0 0 0,0 1 0 0 0,0 0 0 0 0,0-1 0 0 0,0 1 1 0 0,1 0-1 0 0,-1 0 0 0 0,0-1 0 0 0,0 1 0 0 0,0 0 0 0 0,1 0 0 0 0,-1 0 0 0 0,0-1 1 0 0,0 1-1 0 0,1 0 0 0 0,-1 0 0 0 0,0 0 0 0 0,0 0 0 0 0,1 0 0 0 0,-1 0 1 0 0,0-1-1 0 0,1 1 0 0 0,-1 0 0 0 0,0 0 0 0 0,1 0 0 0 0,-1 0 0 0 0,0 0 0 0 0,0 0 1 0 0,1 0-1 0 0,-1 0 0 0 0,1 0 0 0 0,0 1 7 0 0,1-1-1 0 0,-1 1 1 0 0,0-1 0 0 0,0 1-1 0 0,1-1 1 0 0,-1 1 0 0 0,0 0-1 0 0,0-1 1 0 0,0 1 0 0 0,0 0-1 0 0,0 0 1 0 0,0 0 0 0 0,0 0 0 0 0,0 0-1 0 0,0 0 1 0 0,0 0 0 0 0,0 2-1 0 0,15 22 1109 0 0,-14-22-1095 0 0,8 16 249 0 0,0 0-1 0 0,-1 1 1 0 0,0 0-1 0 0,-2 0 0 0 0,-1 1 1 0 0,0 0-1 0 0,3 31 1 0 0,-8-42-127 0 0,0-6-178 0 0,0 1 0 0 0,-1-1 0 0 0,0 1 0 0 0,0-1 0 0 0,0 1 0 0 0,0-1 0 0 0,-2 7 0 0 0,2-10-75 0 0,0-1 1 0 0,0 0-1 0 0,0 0 1 0 0,0 0-1 0 0,0 0 1 0 0,0 0-1 0 0,0 0 1 0 0,0 0-1 0 0,0 0 1 0 0,-1 0-1 0 0,1 1 1 0 0,0-1-1 0 0,0 0 1 0 0,0 0 0 0 0,0 0-1 0 0,0 0 1 0 0,0 0-1 0 0,0 0 1 0 0,0 0-1 0 0,0 0 1 0 0,0 0-1 0 0,0 0 1 0 0,0 0-1 0 0,-1 0 1 0 0,1 0-1 0 0,0 0 1 0 0,0 0-1 0 0,0 0 1 0 0,0 0-1 0 0,0 0 1 0 0,0 0-1 0 0,0 0 1 0 0,0 0-1 0 0,0 0 1 0 0,-1 0-1 0 0,1 0 1 0 0,0 0-1 0 0,0 0 1 0 0,0 0-1 0 0,0 0 1 0 0,0 0-1 0 0,0 0 1 0 0,0 0-1 0 0,0 0 1 0 0,0 0-1 0 0,0 0 1 0 0,-1 0-1 0 0,1 0 1 0 0,0 0-1 0 0,0 0 1 0 0,0 0-1 0 0,0 0 1 0 0,-4-7 25 0 0,-1-9 5 0 0,0-4-23 0 0,0 3 19 0 0,1-1 0 0 0,0 0 0 0 0,2-1 0 0 0,-2-35 1 0 0,5 37-43 0 0,0 0 1 0 0,1 0-1 0 0,1 0 0 0 0,0 0 1 0 0,10-25-1 0 0,-12 37 9 0 0,1 1 0 0 0,0-1 0 0 0,0 1 0 0 0,0 0 0 0 0,1-1 0 0 0,0 1 0 0 0,-1 1 0 0 0,2-1 0 0 0,-1 0 0 0 0,0 1 0 0 0,1-1 0 0 0,-1 1 0 0 0,1 0 0 0 0,0 0 0 0 0,0 0 0 0 0,0 1 0 0 0,1 0 0 0 0,-1-1-1 0 0,0 2 1 0 0,1-1 0 0 0,0 0 0 0 0,-1 1 0 0 0,1 0 0 0 0,5-1 0 0 0,-7 2-4 0 0,1 0-1 0 0,-1 0 1 0 0,1 1 0 0 0,0 0-1 0 0,-1-1 1 0 0,1 1-1 0 0,-1 0 1 0 0,1 0 0 0 0,-1 1-1 0 0,0-1 1 0 0,0 1-1 0 0,1 0 1 0 0,-1 0 0 0 0,0 0-1 0 0,0 0 1 0 0,-1 0-1 0 0,1 1 1 0 0,0-1 0 0 0,-1 1-1 0 0,0 0 1 0 0,3 3-1 0 0,4 7 31 0 0,0 0-1 0 0,-1 0 1 0 0,10 22-1 0 0,53 141 526 0 0,-67-167-408 0 0,-1 1 1 0 0,0-1-1 0 0,-1 1 1 0 0,0-1-1 0 0,2 18 1 0 0,-17-43 79 0 0,8 6-230 0 0,0-1-1 0 0,1 0 1 0 0,0 0 0 0 0,1 0-1 0 0,1-1 1 0 0,-1 1 0 0 0,2-1-1 0 0,-1 0 1 0 0,2 1 0 0 0,1-23 0 0 0,1 13-51 0 0,2 1 0 0 0,10-38 0 0 0,-12 52 49 0 0,0 0 1 0 0,1 0-1 0 0,-1 0 1 0 0,1 1-1 0 0,0-1 0 0 0,1 1 1 0 0,-1 0-1 0 0,1 0 1 0 0,0 0-1 0 0,0 0 1 0 0,1 1-1 0 0,-1-1 1 0 0,1 1-1 0 0,6-3 0 0 0,-10 6 11 0 0,1-1 0 0 0,0 1-1 0 0,-1 1 1 0 0,1-1 0 0 0,0 0-1 0 0,0 0 1 0 0,-1 1 0 0 0,1-1-1 0 0,0 1 1 0 0,0-1 0 0 0,0 1-1 0 0,0 0 1 0 0,0 0 0 0 0,0 0-1 0 0,0 0 1 0 0,0 0 0 0 0,0 0-1 0 0,0 1 1 0 0,0-1 0 0 0,-1 1-1 0 0,1-1 1 0 0,0 1 0 0 0,0 0-1 0 0,0-1 1 0 0,-1 1 0 0 0,1 0-1 0 0,0 0 1 0 0,-1 0 0 0 0,1 1-1 0 0,-1-1 1 0 0,3 3 0 0 0,2 3-6 0 0,0 0-1 0 0,-1 1 1 0 0,0 0 0 0 0,-1 0 0 0 0,6 13 0 0 0,0-1 3 0 0,28 67 118 0 0,-30-64-67 0 0,1-1 0 0 0,1 0-1 0 0,1 0 1 0 0,18 24 0 0 0,-25-40-32 0 0,-3-4-16 0 0,0 0-1 0 0,0-1 0 0 0,0 1 0 0 0,0 0 1 0 0,1-1-1 0 0,-1 1 0 0 0,0-1 0 0 0,1 1 1 0 0,-1-1-1 0 0,1 0 0 0 0,0 1 0 0 0,-1-1 1 0 0,1 0-1 0 0,0 0 0 0 0,0 0 0 0 0,3 1 1 0 0,-5-3-207 0 0,1-1 0 0 0,-1 1 0 0 0,0 0 0 0 0,0 0 0 0 0,1-1 0 0 0,-1 1 0 0 0,0 0 1 0 0,0-1-1 0 0,0 1 0 0 0,-1 0 0 0 0,1 0 0 0 0,0-1 0 0 0,0 1 0 0 0,-1-2 1 0 0,-2-17-5963 0 0,1 12 3994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14.4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5 4217 0 0,'-9'-4'9018'0'0,"-2"4"-4270"0"0,9 0-4630 0 0,0 0 1 0 0,0 1 0 0 0,0-1-1 0 0,1 1 1 0 0,-1-1 0 0 0,0 1-1 0 0,0 0 1 0 0,1 0 0 0 0,-1 0-1 0 0,0 0 1 0 0,1 0 0 0 0,-1 0-1 0 0,1 0 1 0 0,-1 0 0 0 0,1 1 0 0 0,0-1-1 0 0,0 1 1 0 0,-1-1 0 0 0,1 1-1 0 0,0-1 1 0 0,0 1 0 0 0,0 0-1 0 0,1-1 1 0 0,-1 1 0 0 0,0 2-1 0 0,-1 13 202 0 0,0 1 0 0 0,2-1 0 0 0,0 1 0 0 0,1-1 0 0 0,1 1 0 0 0,6 24 0 0 0,-3-22-104 0 0,2-1 1 0 0,0 0 0 0 0,1 0 0 0 0,1 0 0 0 0,1-1 0 0 0,0-1 0 0 0,2 0-1 0 0,0 0 1 0 0,27 28 0 0 0,-36-41-198 0 0,15 12-11 0 0,-17-16-8 0 0,0 1 0 0 0,0-1 1 0 0,0 1-1 0 0,-1-1 0 0 0,1 1 0 0 0,0-1 1 0 0,0 1-1 0 0,0-1 0 0 0,0 0 0 0 0,0 0 1 0 0,0 1-1 0 0,0-1 0 0 0,0 0 0 0 0,0 0 1 0 0,0 0-1 0 0,0 0 0 0 0,0 0 0 0 0,0 0 1 0 0,-1-1-1 0 0,3 1 0 0 0,-3-1-3 0 0,1 1 1 0 0,0-1-1 0 0,-1 0 0 0 0,0 1 0 0 0,1-1 0 0 0,-1 1 1 0 0,1-1-1 0 0,-1 0 0 0 0,0 0 0 0 0,1 1 1 0 0,-1-1-1 0 0,0 0 0 0 0,0 1 0 0 0,0-1 0 0 0,0 0 1 0 0,0 0-1 0 0,1 0 0 0 0,-1 1 0 0 0,0-1 1 0 0,-1 0-1 0 0,1 0 0 0 0,0 1 0 0 0,0-1 0 0 0,0 0 1 0 0,0 0-1 0 0,-1 0 0 0 0,-6-24-122 0 0,7 24 118 0 0,-28-71-138 0 0,-4-12 165 0 0,29 75-29 0 0,1 0 1 0 0,-1-1-1 0 0,2 1 0 0 0,0-1 0 0 0,0 0 0 0 0,0 1 1 0 0,1-1-1 0 0,2-14 0 0 0,-1 20 5 0 0,-1 0-1 0 0,1 1 1 0 0,0-1 0 0 0,1 1-1 0 0,-1-1 1 0 0,0 1 0 0 0,1 0-1 0 0,0-1 1 0 0,0 1 0 0 0,0 0-1 0 0,0 0 1 0 0,0 0-1 0 0,0 0 1 0 0,1 1 0 0 0,0-1-1 0 0,-1 1 1 0 0,1-1 0 0 0,0 1-1 0 0,0 0 1 0 0,0 0-1 0 0,1 0 1 0 0,-1 1 0 0 0,0-1-1 0 0,8-1 1 0 0,-1 0 7 0 0,0 1 0 0 0,1 1 0 0 0,-1 0 0 0 0,0 1-1 0 0,1-1 1 0 0,-1 2 0 0 0,1 0 0 0 0,-1 0 0 0 0,1 1 0 0 0,-1 0 0 0 0,0 1 0 0 0,12 4-1 0 0,14 7-5 0 0,64 36 0 0 0,-88-43 11 0 0,-1 0 0 0 0,0 0 0 0 0,-1 1 0 0 0,1 0 0 0 0,-1 1 0 0 0,10 11 0 0 0,-16-15-2 0 0,0 0-1 0 0,0 0 1 0 0,-1 0 0 0 0,0 1-1 0 0,1 0 1 0 0,-2-1-1 0 0,1 1 1 0 0,-1 0-1 0 0,0 1 1 0 0,0-1-1 0 0,0 0 1 0 0,-1 0 0 0 0,0 1-1 0 0,0 9 1 0 0,-8 45-1591 0 0,7-61 1430 0 0,0 0-1 0 0,0 1 0 0 0,0-1 0 0 0,0 0 0 0 0,0 1 1 0 0,0-1-1 0 0,0 0 0 0 0,0 0 0 0 0,0 1 0 0 0,1-1 0 0 0,-1 0 1 0 0,0 0-1 0 0,0 1 0 0 0,0-1 0 0 0,0 0 0 0 0,1 0 1 0 0,-1 0-1 0 0,0 1 0 0 0,0-1 0 0 0,1 0 0 0 0,-1 0 1 0 0,0 0-1 0 0,0 1 0 0 0,1-1 0 0 0,-1 0 0 0 0,0 0 0 0 0,0 0 1 0 0,1 0-1 0 0,-1 0 0 0 0,0 0 0 0 0,0 0 0 0 0,1 0 1 0 0,-1 0-1 0 0,0 0 0 0 0,1 0 0 0 0,-1 0 0 0 0,0 0 1 0 0,1 0-1 0 0,-1 0 0 0 0,0 0 0 0 0,0 0 0 0 0,1 0 0 0 0,-1 0 1 0 0,0 0-1 0 0,0 0 0 0 0,1 0 0 0 0,-1-1 0 0 0,7-1-1680 0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8.14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1 137 512 0 0,'0'0'237'0'0,"1"-1"-1"0"0,-1 1 1 0 0,0-1-1 0 0,1 0 1 0 0,-1 1-1 0 0,1-1 1 0 0,-1 1-1 0 0,1-1 1 0 0,-1 1-1 0 0,1 0 1 0 0,-1-1-1 0 0,1 1 1 0 0,-1-1-1 0 0,1 1 1 0 0,0 0-1 0 0,-1-1 1 0 0,1 1 0 0 0,0 0-1 0 0,-1 0 1 0 0,1 0-1 0 0,0-1 1 0 0,-1 1-1 0 0,1 0 1 0 0,0 0-1 0 0,-1 0 1 0 0,1 0-1 0 0,0 0 1 0 0,0 0-1 0 0,0 1 16 0 0,1-1-1 0 0,-1 1 1 0 0,0 0-1 0 0,0-1 0 0 0,0 1 1 0 0,0 0-1 0 0,0 0 1 0 0,-1-1-1 0 0,1 1 0 0 0,0 0 1 0 0,0 0-1 0 0,0 0 1 0 0,-1 0-1 0 0,1 0 0 0 0,0 0 1 0 0,0 2-1 0 0,23 50 3347 0 0,18 63 0 0 0,-13-34-2615 0 0,-26-68-724 0 0,-13-35-70 0 0,-3-17-98 0 0,-13-53 8 0 0,22 70-86 0 0,0-1 1 0 0,-2-33-1 0 0,6 48-15 0 0,0 1-1 0 0,0-1 1 0 0,0 1 0 0 0,1-1-1 0 0,0 1 1 0 0,0 0 0 0 0,1-1 0 0 0,0 1-1 0 0,0 0 1 0 0,0 0 0 0 0,1 0-1 0 0,0 0 1 0 0,3-5 0 0 0,-4 8-2 0 0,0 1 0 0 0,1-1 1 0 0,-1 1-1 0 0,0-1 1 0 0,1 1-1 0 0,0 0 0 0 0,-1 0 1 0 0,1 1-1 0 0,0-1 0 0 0,0 0 1 0 0,0 1-1 0 0,0 0 1 0 0,0-1-1 0 0,5 0 0 0 0,-3 1-1 0 0,-1 1-1 0 0,1-1 1 0 0,0 1 0 0 0,0 0-1 0 0,0 0 1 0 0,0 0-1 0 0,0 1 1 0 0,9 2-1 0 0,-3 0 4 0 0,-1 1-1 0 0,1 1 1 0 0,-1-1-1 0 0,0 2 0 0 0,0-1 1 0 0,-1 1-1 0 0,16 13 1 0 0,-17-12 37 0 0,0 0 0 0 0,0 1 0 0 0,-1 0 1 0 0,0 0-1 0 0,-1 0 0 0 0,0 1 0 0 0,0 0 1 0 0,-1 1-1 0 0,0-1 0 0 0,0 1 0 0 0,-1 0 1 0 0,0 0-1 0 0,-1 0 0 0 0,0 0 0 0 0,-1 1 0 0 0,0 0 1 0 0,-1-1-1 0 0,0 17 0 0 0,-1-13 268 0 0,-3 25 1 0 0,2-35-233 0 0,0 1 0 0 0,0 0 0 0 0,0-1 0 0 0,-1 0 0 0 0,1 1 0 0 0,-1-1 0 0 0,0 0 1 0 0,0 0-1 0 0,-4 6 0 0 0,5-9-41 0 0,0-1 0 0 0,1 1 0 0 0,-1 0 0 0 0,0 0 0 0 0,0 0 0 0 0,1-1 0 0 0,-1 1 0 0 0,0 0 0 0 0,0-1 0 0 0,0 1 0 0 0,0-1 0 0 0,0 1 0 0 0,0-1 0 0 0,0 1 0 0 0,-1-1 0 0 0,2 0-24 0 0,-1 0 1 0 0,1 0-1 0 0,-1 0 0 0 0,1 0 1 0 0,0-1-1 0 0,-1 1 1 0 0,1 0-1 0 0,-1 0 1 0 0,1-1-1 0 0,0 1 1 0 0,-1 0-1 0 0,1-1 1 0 0,0 1-1 0 0,0 0 0 0 0,-1-1 1 0 0,1 1-1 0 0,0-1 1 0 0,0 1-1 0 0,-1 0 1 0 0,1-1-1 0 0,0 1 1 0 0,0-1-1 0 0,0 1 0 0 0,0-1 1 0 0,0 1-1 0 0,0 0 1 0 0,0-1-1 0 0,-1 1 1 0 0,1-1-1 0 0,1 1 1 0 0,-1-1-1 0 0,0 1 1 0 0,0-1-1 0 0,0 1 0 0 0,0-1 1 0 0,2-18 23 0 0,0 0 0 0 0,1 1 0 0 0,9-32 0 0 0,2-15-141 0 0,-8 7 71 0 0,-5 35 4 0 0,5-23 0 0 0,-5 39 31 0 0,0 0 0 0 0,1 1 0 0 0,0-1 1 0 0,1 1-1 0 0,0 0 0 0 0,0-1 0 0 0,7-10 1 0 0,-9 15 2 0 0,0 1 0 0 0,0-1 0 0 0,0 1 0 0 0,1-1 0 0 0,-1 1 0 0 0,0 0 0 0 0,1-1 0 0 0,-1 1 0 0 0,1 0 0 0 0,-1 0 0 0 0,1 0 0 0 0,0 0 0 0 0,-1 0 0 0 0,1 0 0 0 0,0 1 0 0 0,0-1 0 0 0,0 1 0 0 0,0-1 0 0 0,-1 1 0 0 0,5-1 0 0 0,-3 1-5 0 0,-1 1 0 0 0,1-1 0 0 0,0 1 0 0 0,0 0 0 0 0,-1 0 0 0 0,1 0 0 0 0,-1 0 0 0 0,1 0 0 0 0,-1 0 0 0 0,1 1 0 0 0,-1-1 0 0 0,4 4 0 0 0,5 4-20 0 0,-1 1-1 0 0,-1 0 1 0 0,0 1 0 0 0,11 16-1 0 0,4 11 40 0 0,35 73 0 0 0,8 15 22 0 0,-66-123-102 0 0,1-1 0 0 0,0 0 0 0 0,0 1 0 0 0,0-1 1 0 0,0 0-1 0 0,0 0 0 0 0,1 0 0 0 0,-1 0 1 0 0,0-1-1 0 0,1 1 0 0 0,0-1 0 0 0,-1 1 1 0 0,1-1-1 0 0,0 0 0 0 0,0 0 0 0 0,4 1 1 0 0,-4-2-680 0 0,-1 1 1 0 0,1-1 0 0 0,0 0-1 0 0,0 0 1 0 0,0 0-1 0 0,0 0 1 0 0,0-1 0 0 0,-1 1-1 0 0,1-1 1 0 0,5-1 0 0 0,3-3-2702 0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8.8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66 121 2000 0 0,'-10'-12'6877'0'0,"1"1"-4344"0"0,7 13-2121 0 0,1 0 0 0 0,-1 0-1 0 0,1-1 1 0 0,-1 1 0 0 0,1 0-1 0 0,0 0 1 0 0,0 1 0 0 0,-1 1-1 0 0,-3 7 14 0 0,0 1 0 0 0,1 0 0 0 0,0 0-1 0 0,1 1 1 0 0,1-1 0 0 0,-1 1 0 0 0,2-1-1 0 0,0 1 1 0 0,1 0 0 0 0,1 14 0 0 0,-1-20-388 0 0,1 0 0 0 0,1-1 0 0 0,-1 1 0 0 0,1 0 0 0 0,0 0 0 0 0,1-1 0 0 0,0 1 1 0 0,0-1-1 0 0,0 0 0 0 0,1 0 0 0 0,-1 0 0 0 0,1 0 0 0 0,1-1 0 0 0,-1 0 0 0 0,1 0 0 0 0,0 0 1 0 0,0 0-1 0 0,1-1 0 0 0,-1 1 0 0 0,7 2 0 0 0,-4-3-42 0 0,1 0 0 0 0,-1 0 0 0 0,0-1 0 0 0,1 0 0 0 0,0-1 0 0 0,0 0 0 0 0,-1-1 0 0 0,1 1 0 0 0,0-2 0 0 0,0 1 0 0 0,17-2-1 0 0,-15 0-6 0 0,1-1 0 0 0,0 0 0 0 0,-1-1 0 0 0,1 0-1 0 0,-1 0 1 0 0,0-2 0 0 0,0 1 0 0 0,16-10-1 0 0,-18 9-27 0 0,-1-1-1 0 0,0 0 0 0 0,0 0 1 0 0,0 0-1 0 0,-1-1 0 0 0,0 0 0 0 0,8-11 1 0 0,-12 14-3 0 0,0 0 1 0 0,-1 0-1 0 0,0 0 0 0 0,0-1 1 0 0,0 1-1 0 0,-1 0 1 0 0,1-1-1 0 0,-1 1 0 0 0,0-1 1 0 0,0 0-1 0 0,-1 1 1 0 0,1-1-1 0 0,-1 1 0 0 0,0-1 1 0 0,0 0-1 0 0,-1 1 1 0 0,0-1-1 0 0,0-5 0 0 0,-3-2-142 0 0,0 0 1 0 0,-1-1-1 0 0,0 1 0 0 0,-1 1 0 0 0,0-1 0 0 0,-10-12 0 0 0,2 3-98 0 0,-1 2 0 0 0,-24-24 0 0 0,34 38 275 0 0,-1 0 0 0 0,0 0-1 0 0,1 0 1 0 0,-1 1 0 0 0,-1 0-1 0 0,1 0 1 0 0,-1 1 0 0 0,1 0-1 0 0,-1 0 1 0 0,-10-3-1 0 0,13 5 18 0 0,-1 0 0 0 0,0 0 1 0 0,0 1-1 0 0,0 0 0 0 0,0 0 0 0 0,0 0 0 0 0,0 0 0 0 0,0 1 0 0 0,0 0 0 0 0,0 0 0 0 0,0 0 0 0 0,1 1 0 0 0,-1-1 0 0 0,0 1 0 0 0,1 0 0 0 0,-5 3 0 0 0,-1 1 85 0 0,1 0 0 0 0,1 1 1 0 0,-1 0-1 0 0,1 0 0 0 0,1 1 0 0 0,-1 0 1 0 0,1 0-1 0 0,-9 16 0 0 0,7-11 43 0 0,2 0 0 0 0,0 1 1 0 0,0 1-1 0 0,2-1 0 0 0,-7 22 0 0 0,11-32-96 0 0,0 1 1 0 0,0-1 0 0 0,1 1-1 0 0,-1-1 1 0 0,1 1 0 0 0,0-1-1 0 0,0 1 1 0 0,0-1 0 0 0,1 1-1 0 0,0-1 1 0 0,0 1 0 0 0,0-1-1 0 0,0 1 1 0 0,1-1-1 0 0,-1 0 1 0 0,1 0 0 0 0,3 5-1 0 0,-1-4 2 0 0,0 0-1 0 0,0 0 0 0 0,0-1 0 0 0,0 1 1 0 0,1-1-1 0 0,0 0 0 0 0,0 0 0 0 0,0-1 1 0 0,0 0-1 0 0,0 0 0 0 0,1 0 0 0 0,6 2 1 0 0,5 2-6 0 0,0-2 0 0 0,1 0 0 0 0,-1-1 0 0 0,1-1 0 0 0,0 0 0 0 0,0-1 0 0 0,0-2 0 0 0,26-1 0 0 0,-30 0-40 0 0,1-1-1 0 0,-1 0 0 0 0,1-1 0 0 0,-1-1 0 0 0,0 0 0 0 0,0-1 0 0 0,0 0 0 0 0,-1-1 0 0 0,0-1 0 0 0,22-14 0 0 0,-32 18 2 0 0,1 1 0 0 0,-1-1 0 0 0,0 0 0 0 0,0 0 0 0 0,0 0-1 0 0,0 0 1 0 0,0 0 0 0 0,-1-1 0 0 0,1 1 0 0 0,-1-1 0 0 0,0 0-1 0 0,0 1 1 0 0,-1-1 0 0 0,1 0 0 0 0,-1 0 0 0 0,0 0 0 0 0,0-1 0 0 0,0 1-1 0 0,0 0 1 0 0,-1 0 0 0 0,0 0 0 0 0,1-1 0 0 0,-2 1 0 0 0,1 0-1 0 0,0 0 1 0 0,-1-1 0 0 0,0 1 0 0 0,0 0 0 0 0,0 0 0 0 0,-1 0-1 0 0,1 0 1 0 0,-1 0 0 0 0,-3-5 0 0 0,-8-15 12 0 0,-1 1 0 0 0,-1 0 0 0 0,-2 2-1 0 0,-20-24 1 0 0,36 44-4 0 0,0 0 0 0 0,1 0 0 0 0,-1 1-1 0 0,0-1 1 0 0,0 0 0 0 0,0 0 0 0 0,0 0-1 0 0,1 1 1 0 0,-1-1 0 0 0,0 0 0 0 0,0 1-1 0 0,0-1 1 0 0,0 1 0 0 0,0-1 0 0 0,-1 1 0 0 0,1 0-1 0 0,0-1 1 0 0,0 1 0 0 0,0 0 0 0 0,-1 0-1 0 0,1 0 2 0 0,0 1 0 0 0,0-1 0 0 0,0 1 0 0 0,0 0 0 0 0,0 0 0 0 0,1-1-1 0 0,-1 1 1 0 0,0 0 0 0 0,0 0 0 0 0,1 0 0 0 0,-1-1 0 0 0,1 1 0 0 0,-1 0-1 0 0,1 0 1 0 0,-1 0 0 0 0,1 0 0 0 0,0 0 0 0 0,-1 0 0 0 0,1 0 0 0 0,0 0 0 0 0,-1 2-1 0 0,-2 12 97 0 0,0 1-1 0 0,0 0 0 0 0,2 0 0 0 0,0 0 1 0 0,1 0-1 0 0,0 0 0 0 0,6 32 0 0 0,-4-33 5 0 0,1-1 0 0 0,1 1 1 0 0,1-1-1 0 0,0 1 0 0 0,1-1 0 0 0,0-1 0 0 0,1 1 0 0 0,14 19 0 0 0,-14-23-78 0 0,1-1-1 0 0,0 0 1 0 0,0-1 0 0 0,1 1 0 0 0,0-2-1 0 0,1 1 1 0 0,-1-1 0 0 0,1-1-1 0 0,1 0 1 0 0,-1 0 0 0 0,19 6-1 0 0,-8-4-235 0 0,-9-4 93 0 0,-1 0 0 0 0,25 6 0 0 0,-32-10-185 0 0,0 1 0 0 0,0-1 0 0 0,0 0 0 0 0,0 0 0 0 0,0-1 0 0 0,0 1 0 0 0,0-1 0 0 0,0 1 0 0 0,-1-1 0 0 0,1 0 0 0 0,0-1 0 0 0,-1 1 0 0 0,7-4 0 0 0,14-7-5216 0 0,-13 4 3473 0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9.11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63 3353 0 0,'-13'-16'10116'0'0,"11"15"-9494"0"0,1-1 0 0 0,0 0 0 0 0,1 0 0 0 0,-1 0 0 0 0,0 0 0 0 0,1 0 0 0 0,-2-3 0 0 0,2 4-502 0 0,0 0-1 0 0,0 0 1 0 0,0 0-1 0 0,0 0 1 0 0,0 0 0 0 0,0 0-1 0 0,0 0 1 0 0,1 0-1 0 0,-1 0 1 0 0,0 0 0 0 0,0 0-1 0 0,1 0 1 0 0,-1 0-1 0 0,1 0 1 0 0,-1 0 0 0 0,1 0-1 0 0,-1 0 1 0 0,1 0-1 0 0,0 0 1 0 0,-1 0 0 0 0,1 1-1 0 0,0-1 1 0 0,0 0-1 0 0,0 0 1 0 0,-1 1 0 0 0,1-1-1 0 0,0 1 1 0 0,0-1-1 0 0,0 1 1 0 0,0-1 0 0 0,0 1-1 0 0,0-1 1 0 0,2 1-1 0 0,-3 0-101 0 0,1 0 0 0 0,-1 0 0 0 0,1 0 0 0 0,-1 0 0 0 0,1 0 0 0 0,-1 0 0 0 0,1 1 0 0 0,-1-1 0 0 0,0 0 0 0 0,1 0 0 0 0,-1 1 0 0 0,1-1 0 0 0,-1 0 0 0 0,0 0 0 0 0,1 1 0 0 0,-1-1 0 0 0,0 1 0 0 0,1-1 0 0 0,-1 0 0 0 0,0 1 0 0 0,1-1 0 0 0,-1 1 0 0 0,0-1 0 0 0,0 0 0 0 0,0 1 0 0 0,1-1 0 0 0,-1 1 0 0 0,0 0 0 0 0,6 15 15 0 0,-5-14-3 0 0,11 48-509 0 0,-6-22-1924 0 0,2-1-3945 0 0,-1-10 3092 0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9.2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69 30 3457 0 0,'-18'0'4337'0'0,"1"0"2768"0"0,5-2-4728 0 0,3-1-529 0 0,4 3-688 0 0,2 0-392 0 0,0 0 25 0 0,1 2-385 0 0,2-1-232 0 0,2-1-216 0 0,4-1-176 0 0,0-3-248 0 0,2 0 240 0 0,4-1-1369 0 0,-1-1-439 0 0,1-1-9 0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6.5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66 368 512 0 0,'-7'-1'719'0'0,"6"1"-290"0"0,0 0 1 0 0,-1 0-1 0 0,1 0 1 0 0,-1 0 0 0 0,1 1-1 0 0,-1-1 1 0 0,1 0-1 0 0,0 1 1 0 0,-1-1-1 0 0,1 1 1 0 0,0-1-1 0 0,-3 2 1 0 0,1-1 1083 0 0,0 0 0 0 0,0 0 1 0 0,0 0-1 0 0,-1-1 0 0 0,1 1 0 0 0,0-1 1 0 0,0 0-1 0 0,-6 0 0 0 0,5 0 122 0 0,9-10-1162 0 0,58-34-255 0 0,-26 20-146 0 0,0 2 1 0 0,42-18 0 0 0,-67 35-48 0 0,1 1-1 0 0,0 0 1 0 0,0 1-1 0 0,0 0 1 0 0,0 1-1 0 0,0 1 1 0 0,16-1-1 0 0,-6 3 58 0 0,0 0-1 0 0,-1 2 0 0 0,31 7 1 0 0,-12 3 175 0 0,-30-9-158 0 0,0-1 0 0 0,0 0 0 0 0,12 2 0 0 0,7-2-25 0 0,0-1-1 0 0,51-4 1 0 0,60-16 104 0 0,-97 10-158 0 0,-1-3 0 0 0,62-22 0 0 0,-86 25-203 0 0,0-1 0 0 0,0-1 0 0 0,-1-1 1 0 0,0 0-1 0 0,-1-2 0 0 0,0 0 0 0 0,-1-1 0 0 0,-1 0 1 0 0,0-1-1 0 0,-1-1 0 0 0,13-18 0 0 0,-26 33 92 0 0,-1 0 1 0 0,1 1-1 0 0,-1-1 1 0 0,1 1-1 0 0,-1-1 0 0 0,1 0 1 0 0,-1 0-1 0 0,1 1 0 0 0,-1-1 1 0 0,0 0-1 0 0,1 0 0 0 0,-1 1 1 0 0,0-1-1 0 0,0 0 0 0 0,0 0 1 0 0,1 0-1 0 0,-1 0 0 0 0,0 1 1 0 0,0-1-1 0 0,0-1 0 0 0,-1 2-33 0 0,1-1-1 0 0,-1 1 0 0 0,1 0 1 0 0,0-1-1 0 0,-1 1 0 0 0,1 0 0 0 0,-1 0 1 0 0,1 0-1 0 0,0-1 0 0 0,-1 1 0 0 0,1 0 1 0 0,-1 0-1 0 0,1 0 0 0 0,-1 0 0 0 0,1 0 1 0 0,-1 0-1 0 0,1 0 0 0 0,-1 0 1 0 0,1 0-1 0 0,-1 0 0 0 0,1 0 0 0 0,-1 0 1 0 0,1 0-1 0 0,-1 1 0 0 0,-4 0-1104 0 0,0 0-1 0 0,-1 1 1 0 0,2 0-1 0 0,-10 5 1 0 0,-3 3-2240 0 0,-1 3 1338 0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7.1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17 272 0 0,'-1'0'671'0'0,"0"0"1"0"0,0 0-1 0 0,0 0 0 0 0,0 0 1 0 0,0 0-1 0 0,0-1 0 0 0,0 1 0 0 0,0 0 1 0 0,0-1-1 0 0,0 1 0 0 0,1-1 1 0 0,-1 1-1 0 0,0-1 0 0 0,0 1 1 0 0,0-1-1 0 0,1 1 0 0 0,-1-1 0 0 0,0 0 1 0 0,1 1-1 0 0,-2-3 0 0 0,2 3-501 0 0,0 0-1 0 0,0 0 1 0 0,0 0-1 0 0,0 0 1 0 0,0 0-1 0 0,-1-1 1 0 0,1 1-1 0 0,0 0 1 0 0,0 0-1 0 0,0 0 1 0 0,0-1-1 0 0,0 1 1 0 0,0 0-1 0 0,0 0 1 0 0,0 0-1 0 0,0 0 1 0 0,0-1-1 0 0,0 1 1 0 0,0 0-1 0 0,0 0 1 0 0,0 0-1 0 0,1-1 1 0 0,-1 1-1 0 0,0 0 1 0 0,0 0-1 0 0,0 0 1 0 0,0 0-1 0 0,0-1 1 0 0,0 1-1 0 0,1 0 340 0 0,-1 0-340 0 0,1-1-48 0 0,-1 1 0 0 0,1 0 0 0 0,0 0 0 0 0,-1-1 0 0 0,1 1 0 0 0,0 0 0 0 0,-1 0 0 0 0,1 0 0 0 0,0 0 0 0 0,0 0 0 0 0,-1 0 0 0 0,1 0 0 0 0,0 0 0 0 0,1 1 0 0 0,1 0 39 0 0,0 0 0 0 0,0 0 0 0 0,0 0 0 0 0,1 1-1 0 0,-1-1 1 0 0,-1 1 0 0 0,1 0 0 0 0,0 0-1 0 0,0 0 1 0 0,-1 0 0 0 0,1 0 0 0 0,-1 1 0 0 0,0-1-1 0 0,1 1 1 0 0,-1 0 0 0 0,2 4 0 0 0,4 6 77 0 0,-1 0 0 0 0,8 19 0 0 0,-15-31-221 0 0,16 39 184 0 0,-3 1 0 0 0,-1 0 0 0 0,8 45 0 0 0,29 146-48 0 0,-30-148-135 0 0,-13-65-4 0 0,0 0 0 0 0,1-1 1 0 0,19 34-1 0 0,-16-33-3 0 0,0 0 1 0 0,-2 1 0 0 0,7 22 0 0 0,-13-35-10 0 0,0 0-1 0 0,-1 0 1 0 0,0 0-1 0 0,-1 0 1 0 0,0 0 0 0 0,0 0-1 0 0,0 0 1 0 0,-1 0-1 0 0,0 0 1 0 0,0 0 0 0 0,0 0-1 0 0,-1-1 1 0 0,-4 11-1 0 0,3-11 5 0 0,-1 0-1 0 0,1 0 1 0 0,-1 0-1 0 0,0-1 1 0 0,-1 1-1 0 0,1-1 1 0 0,-1 0-1 0 0,0 0 1 0 0,-1-1 0 0 0,1 0-1 0 0,-1 0 1 0 0,1 0-1 0 0,-1 0 1 0 0,-1-1-1 0 0,1 0 1 0 0,-13 4-1 0 0,8-3-19 0 0,1-1 0 0 0,-1-1-1 0 0,0 1 1 0 0,0-2 0 0 0,0 0-1 0 0,-1 0 1 0 0,1-1 0 0 0,0 0 0 0 0,-20-4-1 0 0,12 1-69 0 0,0-2 0 0 0,0 0 0 0 0,0-1 0 0 0,1-1-1 0 0,0 0 1 0 0,-20-13 0 0 0,35 19 20 0 0,1-1 0 0 0,-1 0-1 0 0,1 0 1 0 0,0 0 0 0 0,0 0-1 0 0,-1 0 1 0 0,1 0 0 0 0,1-1-1 0 0,-1 1 1 0 0,0-1 0 0 0,1 1 0 0 0,-1-1-1 0 0,-1-4 1 0 0,3 5-178 0 0,-1 0 1 0 0,1 0-1 0 0,0 0 0 0 0,-1 0 0 0 0,1 0 1 0 0,0 0-1 0 0,0 0 0 0 0,0 0 1 0 0,1 0-1 0 0,-1 0 0 0 0,0 0 1 0 0,1 0-1 0 0,-1 0 0 0 0,1 1 1 0 0,0-1-1 0 0,0 0 0 0 0,0 0 1 0 0,0 0-1 0 0,0 1 0 0 0,0-1 1 0 0,2-2-1 0 0,7-8-2252 0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7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79 8 0 0,'-21'-2'4010'0'0,"-1"0"3188"0"0,14-1-314 0 0,21 0-4769 0 0,182-28-107 0 0,-118 17-2071 0 0,2 2 1 0 0,83 0-1 0 0,-159 12 32 0 0,0 0-1 0 0,0 0 1 0 0,0 0-1 0 0,0 1 1 0 0,0-1-1 0 0,0 1 1 0 0,0 0 0 0 0,-1-1-1 0 0,1 1 1 0 0,0 1-1 0 0,0-1 1 0 0,2 2-1 0 0,-4-3-15 0 0,-1 1 1 0 0,1-1-1 0 0,-1 1 0 0 0,1 0 0 0 0,0-1 1 0 0,-1 1-1 0 0,1 0 0 0 0,-1-1 0 0 0,0 1 0 0 0,1 0 1 0 0,-1 0-1 0 0,1-1 0 0 0,-1 1 0 0 0,0 0 1 0 0,0 0-1 0 0,0 0 0 0 0,1 1 0 0 0,-1 0-99 0 0,0-1 0 0 0,-1 1 0 0 0,1 0 0 0 0,0 0 0 0 0,0-1 0 0 0,-1 1-1 0 0,0 0 1 0 0,1-1 0 0 0,-1 1 0 0 0,0 0 0 0 0,-1 1 0 0 0,-16 30-10323 0 0,15-26 8108 0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8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31 24 0 0,'0'-1'612'0'0,"-1"-1"1"0"0,1 1-1 0 0,-1-1 0 0 0,1 1 0 0 0,-1-1 1 0 0,0 1-1 0 0,1-1 0 0 0,-1 1 0 0 0,0-1 1 0 0,0 1-1 0 0,-2-2 0 0 0,-7-8 9791 0 0,11 14-7425 0 0,1 11-1716 0 0,14 58 1159 0 0,17 57-1199 0 0,-24-102-1102 0 0,22 58 190 0 0,-25-72-354 0 0,1-1 1 0 0,0 1-1 0 0,1-1 1 0 0,12 15 0 0 0,-17-23-212 0 0,5 4-593 0 0,-4-8-2498 0 0,3-9-6849 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9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439 97 512 0 0,'1'-7'1806'0'0,"0"0"0"0"0,-1-1 0 0 0,0 1 0 0 0,0-1 0 0 0,-3-14 0 0 0,3 20-1578 0 0,0 0 0 0 0,-1 1 0 0 0,1-1 0 0 0,-1 0 0 0 0,0 0 1 0 0,1 1-1 0 0,-1-1 0 0 0,0 0 0 0 0,0 1 0 0 0,0-1 0 0 0,-1 1 1 0 0,1-1-1 0 0,0 1 0 0 0,0 0 0 0 0,-1-1 0 0 0,1 1 0 0 0,-1 0 0 0 0,1 0 1 0 0,-1 0-1 0 0,1 0 0 0 0,-1 0 0 0 0,0 0 0 0 0,0 1 0 0 0,1-1 0 0 0,-1 0 1 0 0,0 1-1 0 0,0 0 0 0 0,0-1 0 0 0,1 1 0 0 0,-3 0 0 0 0,-4-1 49 0 0,0 1 1 0 0,1 0-1 0 0,-1 0 0 0 0,0 1 0 0 0,-14 3 0 0 0,0 2-23 0 0,0 1 1 0 0,1 1-1 0 0,0 1 1 0 0,0 1-1 0 0,1 0 1 0 0,0 2-1 0 0,1 0 0 0 0,-28 24 1 0 0,36-26-108 0 0,1 1 0 0 0,0 0 0 0 0,0 1 0 0 0,1 0 0 0 0,1 0 0 0 0,0 1 0 0 0,1 0 0 0 0,0 0 0 0 0,-9 28 0 0 0,9-21 0 0 0,2 1-1 0 0,0 1 1 0 0,1-1 0 0 0,1 1 0 0 0,1-1 0 0 0,1 24 0 0 0,1-34-127 0 0,1 0 1 0 0,1-1-1 0 0,-1 1 1 0 0,2 0-1 0 0,-1-1 1 0 0,1 0-1 0 0,1 0 1 0 0,0 1-1 0 0,1-2 1 0 0,-1 1 0 0 0,2-1-1 0 0,-1 1 1 0 0,2-2-1 0 0,12 16 1 0 0,-10-14-39 0 0,1-1 1 0 0,1 0 0 0 0,-1-1 0 0 0,1 0 0 0 0,0-1-1 0 0,1 0 1 0 0,0-1 0 0 0,0 0 0 0 0,1-1-1 0 0,-1 0 1 0 0,21 4 0 0 0,-3-3-401 0 0,0-1-1 0 0,1-2 1 0 0,-1 0-1 0 0,1-2 1 0 0,-1-2-1 0 0,45-5 1 0 0,-42 0-2302 0 0,-1 0 1 0 0,1-2 0 0 0,36-15-1 0 0,-42 13-1387 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0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32 123 3289 0 0,'-1'0'398'0'0,"-18"-4"7638"0"0,19 4-7849 0 0,-1 0-1 0 0,1 0 1 0 0,-1 0-1 0 0,0 0 0 0 0,1-1 1 0 0,-1 1-1 0 0,1 0 1 0 0,-1 0-1 0 0,1 0 1 0 0,-1-1-1 0 0,1 1 0 0 0,-1 0 1 0 0,1-1-1 0 0,0 1 1 0 0,-1 0-1 0 0,1-1 1 0 0,-1 1-1 0 0,1 0 0 0 0,0-1 1 0 0,-1 1-1 0 0,1-1 1 0 0,0 1-1 0 0,0-1 0 0 0,-1 1 1 0 0,1-1-1 0 0,0 1 1 0 0,0-1-1 0 0,0 1 1 0 0,-1-1-1 0 0,1 0 0 0 0,1 0-44 0 0,1 0-1 0 0,-1 0 1 0 0,0 0 0 0 0,0 0-1 0 0,1 1 1 0 0,-1-1-1 0 0,1 1 1 0 0,-1-1-1 0 0,0 1 1 0 0,1-1-1 0 0,-1 1 1 0 0,1 0-1 0 0,-1-1 1 0 0,4 1-1 0 0,0-1 141 0 0,180-31 790 0 0,74-22-1599 0 0,-259 54 510 0 0,57-10-1076 0 0,-52 9 248 0 0,0 1 0 0 0,0 0 0 0 0,0 0 0 0 0,0 0 0 0 0,0 1 0 0 0,0 0 0 0 0,0-1 0 0 0,10 4 0 0 0,-7 1-1418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15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479 800 512 0 0,'-7'-29'11253'0'0,"8"-12"-7586"0"0,-1 39-3673 0 0,0-9 227 0 0,-1 1-1 0 0,0 0 1 0 0,0-1 0 0 0,-1 1 0 0 0,-1 0-1 0 0,0 0 1 0 0,0 0 0 0 0,-1 0-1 0 0,0 0 1 0 0,0 1 0 0 0,-1 0 0 0 0,0 0-1 0 0,-1 0 1 0 0,0 0 0 0 0,-1 1-1 0 0,0 0 1 0 0,-8-7 0 0 0,12 11-105 0 0,-1 1 0 0 0,0 0 1 0 0,0 0-1 0 0,0 0 0 0 0,-1 0 1 0 0,1 0-1 0 0,-1 1 0 0 0,1 0 0 0 0,-1 0 1 0 0,0 0-1 0 0,0 1 0 0 0,0 0 1 0 0,-6-1-1 0 0,3 1 45 0 0,1 1 0 0 0,-1 0 0 0 0,1 0 0 0 0,-1 1-1 0 0,1 0 1 0 0,-1 0 0 0 0,1 1 0 0 0,-10 3 0 0 0,3 0 68 0 0,0 2 1 0 0,0-1-1 0 0,1 2 0 0 0,0 0 0 0 0,0 0 1 0 0,1 1-1 0 0,0 1 0 0 0,-14 13 1 0 0,12-8-97 0 0,1 1 0 0 0,1 0 0 0 0,0 1 0 0 0,1 0 1 0 0,1 1-1 0 0,0 0 0 0 0,2 0 0 0 0,0 1 1 0 0,-9 31-1 0 0,16-44-112 0 0,0 0-1 0 0,0 0 1 0 0,0 0 0 0 0,0 0 0 0 0,1 0 0 0 0,0 1-1 0 0,0-1 1 0 0,1 0 0 0 0,0 0 0 0 0,0 0-1 0 0,0 0 1 0 0,1 0 0 0 0,4 9 0 0 0,-4-11-21 0 0,0 0-1 0 0,0 0 1 0 0,1 0 0 0 0,0-1-1 0 0,-1 1 1 0 0,2-1 0 0 0,-1 1-1 0 0,0-1 1 0 0,1 0 0 0 0,-1 0 0 0 0,1-1-1 0 0,0 1 1 0 0,0-1 0 0 0,0 0-1 0 0,0 0 1 0 0,0 0 0 0 0,0 0 0 0 0,8 1-1 0 0,-3 0-16 0 0,1-1-1 0 0,0 0 1 0 0,1-1 0 0 0,-1 0-1 0 0,0 0 1 0 0,0-1-1 0 0,0-1 1 0 0,1 1 0 0 0,-1-2-1 0 0,0 1 1 0 0,0-2-1 0 0,0 1 1 0 0,0-1 0 0 0,-1-1-1 0 0,1 1 1 0 0,-1-2-1 0 0,0 1 1 0 0,13-9 0 0 0,4-6-70 0 0,0-1 1 0 0,-1 0-1 0 0,0-2 1 0 0,31-38-1 0 0,-49 51 37 0 0,0-1 0 0 0,-1-1 0 0 0,0 1 1 0 0,-1-1-1 0 0,0 0 0 0 0,0 0 0 0 0,-2-1 0 0 0,1 1 0 0 0,-1-1 0 0 0,-1 0 0 0 0,0 0 0 0 0,-1 0 0 0 0,0 0 0 0 0,-1-16 0 0 0,-3-15-191 0 0,-2-1 0 0 0,-16-66 1 0 0,19 99 219 0 0,-45-205-74 0 0,41 186 121 0 0,1 4 73 0 0,-1-1 1 0 0,0 1-1 0 0,-16-36 0 0 0,22 61-87 0 0,0 1-1 0 0,-1-1 0 0 0,1 0 1 0 0,0 0-1 0 0,-1 1 1 0 0,1-1-1 0 0,-1 0 1 0 0,1 0-1 0 0,-1 1 1 0 0,1-1-1 0 0,-1 1 0 0 0,1-1 1 0 0,-1 0-1 0 0,0 1 1 0 0,1-1-1 0 0,-1 1 1 0 0,-1-1-1 0 0,1 1-3 0 0,1 0 1 0 0,0 0-1 0 0,-1 0 1 0 0,1 0-1 0 0,0 0 0 0 0,-1 0 1 0 0,1 0-1 0 0,0 1 1 0 0,-1-1-1 0 0,1 0 0 0 0,0 0 1 0 0,-1 0-1 0 0,1 0 1 0 0,0 1-1 0 0,-1-1 0 0 0,1 0 1 0 0,0 0-1 0 0,0 1 1 0 0,-1-1-1 0 0,1 0 0 0 0,0 1 1 0 0,0-1-1 0 0,-1 0 1 0 0,1 1-1 0 0,0-1 0 0 0,0 1 1 0 0,-2 2 20 0 0,1 1 0 0 0,0-1-1 0 0,0 1 1 0 0,0-1 0 0 0,0 1 0 0 0,0 4 0 0 0,0 20 66 0 0,1 0 1 0 0,1 0-1 0 0,9 48 1 0 0,26 81 237 0 0,-34-149-308 0 0,60 257 631 0 0,-35-145-601 0 0,-21-92-61 0 0,2 0 0 0 0,1-1 1 0 0,12 27-1 0 0,-17-44-280 0 0,1-1 0 0 0,1 0 0 0 0,0-1-1 0 0,13 16 1 0 0,-15-19-200 0 0,0-1-1 0 0,1 0 0 0 0,0 0 1 0 0,0 0-1 0 0,0-1 0 0 0,1 0 1 0 0,-1 0-1 0 0,1 0 1 0 0,6 2-1 0 0,5-1-2019 0 0,1-3-364 0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6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12 512 0 0,'-3'-1'411'0'0,"1"-1"1"0"0,-1 1-1 0 0,0-1 1 0 0,1 1-1 0 0,-1 0 0 0 0,0 1 1 0 0,0-1-1 0 0,0 0 1 0 0,0 1-1 0 0,0-1 0 0 0,0 1 1 0 0,0 0-1 0 0,1 0 0 0 0,-1 0 1 0 0,0 0-1 0 0,0 1 1 0 0,0-1-1 0 0,0 1 0 0 0,0 0 1 0 0,0 0-1 0 0,-3 1 0 0 0,2 0-70 0 0,-1 0-1 0 0,1 1 1 0 0,-1 0-1 0 0,1 0 0 0 0,0 0 1 0 0,0 0-1 0 0,0 0 0 0 0,0 1 1 0 0,1 0-1 0 0,0 0 1 0 0,-4 5-1 0 0,-14 23 641 0 0,2 1 0 0 0,-25 58-1 0 0,36-71-773 0 0,0 2-1 0 0,2-1 1 0 0,1 1-1 0 0,0 0 0 0 0,-3 41 1 0 0,8-57-182 0 0,0 0 1 0 0,0 0-1 0 0,1-1 0 0 0,0 1 1 0 0,0 0-1 0 0,0 0 1 0 0,0-1-1 0 0,1 1 0 0 0,0-1 1 0 0,0 0-1 0 0,1 1 1 0 0,-1-1-1 0 0,1 0 0 0 0,7 9 1 0 0,-5-9-15 0 0,0 0 0 0 0,0 0 0 0 0,1 0 0 0 0,0 0-1 0 0,0-1 1 0 0,0 0 0 0 0,0 0 0 0 0,1-1 0 0 0,-1 0 0 0 0,1 0 0 0 0,9 3 0 0 0,3-1-6 0 0,1-1 1 0 0,-1 0-1 0 0,1-2 0 0 0,0 0 1 0 0,0-1-1 0 0,0-1 0 0 0,0 0 1 0 0,21-5-1 0 0,-11 0-23 0 0,-1-1 0 0 0,1-1 0 0 0,-1-2-1 0 0,46-20 1 0 0,-54 19-41 0 0,0-1-1 0 0,-1 0 1 0 0,37-29-1 0 0,-47 32 69 0 0,0-2 0 0 0,0 1 0 0 0,-1-1 0 0 0,0 0 0 0 0,-1-1 0 0 0,0 0 0 0 0,-1-1 0 0 0,8-15 0 0 0,-15 27-10 0 0,17-42 73 0 0,-16 38-64 0 0,0 0 0 0 0,0 0 0 0 0,0 0 0 0 0,-1 0 0 0 0,1 0 0 0 0,-1 0 0 0 0,0 0 0 0 0,0 0 0 0 0,-2-5 0 0 0,2 6-17 0 0,-1 0 1 0 0,0-1 0 0 0,0 1 0 0 0,0-1-1 0 0,0 1 1 0 0,0 0 0 0 0,-3-4 0 0 0,3 5 12 0 0,-1 1 0 0 0,1-1 1 0 0,-1 1-1 0 0,1-1 1 0 0,-1 1-1 0 0,0 0 0 0 0,0-1 1 0 0,0 1-1 0 0,0 0 0 0 0,0 0 1 0 0,-4-1-1 0 0,0 0 29 0 0,0 0 1 0 0,-1 1-1 0 0,1 0 0 0 0,0 0 0 0 0,-1 0 1 0 0,1 1-1 0 0,-1 0 0 0 0,1 0 0 0 0,-1 0 0 0 0,1 1 1 0 0,-1 0-1 0 0,1 1 0 0 0,-8 2 0 0 0,3-1 131 0 0,0 1-1 0 0,1 1 1 0 0,-1 0-1 0 0,1 0 1 0 0,0 1-1 0 0,-16 12 1 0 0,7-1 125 0 0,1 0 1 0 0,0 0-1 0 0,1 2 0 0 0,1 0 1 0 0,1 1-1 0 0,1 1 1 0 0,-23 44-1 0 0,1 14 506 0 0,-27 87 0 0 0,14-9-111 0 0,39-116-400 0 0,-9 80 0 0 0,16-84-195 0 0,2 0 1 0 0,2 0-1 0 0,6 53 0 0 0,-3-70-75 0 0,0 0 1 0 0,1 0-1 0 0,1-1 1 0 0,0 1-1 0 0,2-2 0 0 0,0 1 1 0 0,21 32-1 0 0,-21-38-16 0 0,2 0-1 0 0,-1 0 0 0 0,2-1 1 0 0,-1-1-1 0 0,14 11 1 0 0,-17-16-5 0 0,1-1 1 0 0,-1 0-1 0 0,1 0 1 0 0,0-1-1 0 0,0 0 1 0 0,1 0-1 0 0,-1-1 1 0 0,1 0-1 0 0,0 0 1 0 0,10 1-1 0 0,-3-2-64 0 0,0-1 0 0 0,1 0 0 0 0,-1-1-1 0 0,0-1 1 0 0,1 0 0 0 0,-1-1 0 0 0,0-1-1 0 0,23-7 1 0 0,-7-1-1319 0 0,-1-1 0 0 0,-1-1 0 0 0,34-21 0 0 0,-34 16-1048 0 0,-2 0-301 0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7.3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30 512 0 0,'0'-1'368'0'0,"0"1"0"0"0,0-1-1 0 0,0 0 1 0 0,0 0 0 0 0,0 0 0 0 0,0 0-1 0 0,0 0 1 0 0,0 0 0 0 0,0 0 0 0 0,0 0-1 0 0,0 1 1 0 0,0-1 0 0 0,-1 0 0 0 0,1 0 0 0 0,0 0-1 0 0,-1 0 1 0 0,1 1 0 0 0,-1-1 0 0 0,1 0-1 0 0,-1 0 1 0 0,1 1 0 0 0,-1-1 0 0 0,0 0-1 0 0,1 1 1 0 0,-1-1 0 0 0,0 0 0 0 0,1 1-1 0 0,-1-1 1 0 0,-2 0 0 0 0,2 0 40 0 0,0 1 1 0 0,0-1-1 0 0,0 0 1 0 0,-1 1-1 0 0,1 0 1 0 0,0-1-1 0 0,0 1 0 0 0,-1-1 1 0 0,1 1-1 0 0,0 0 1 0 0,-1 0-1 0 0,1 0 1 0 0,-1 0-1 0 0,1 0 0 0 0,0 0 1 0 0,-1 0-1 0 0,1 1 1 0 0,0-1-1 0 0,-3 1 1 0 0,4 0-315 0 0,-1-1 1 0 0,0 1-1 0 0,1 0 1 0 0,-1-1-1 0 0,1 1 1 0 0,-1 0-1 0 0,1 0 1 0 0,0-1-1 0 0,-1 1 1 0 0,1 0-1 0 0,0 0 1 0 0,-1 0-1 0 0,1-1 1 0 0,0 1-1 0 0,0 0 1 0 0,0 0-1 0 0,0 0 1 0 0,0 1-1 0 0,0 19 474 0 0,0-20-502 0 0,12 80 862 0 0,-1-10-613 0 0,-10-50-256 0 0,0-12-59 0 0,-1 1 0 0 0,1 0 0 0 0,1-1 0 0 0,0 1 0 0 0,0-1 0 0 0,7 18 0 0 0,-9-26-41 0 0,1 0-1 0 0,-1-1 1 0 0,0 1-1 0 0,1 0 1 0 0,-1 0-1 0 0,0-1 1 0 0,1 1 0 0 0,-1 0-1 0 0,1-1 1 0 0,-1 1-1 0 0,1-1 1 0 0,-1 1-1 0 0,1-1 1 0 0,0 1 0 0 0,-1-1-1 0 0,1 1 1 0 0,-1-1-1 0 0,1 1 1 0 0,0-1-1 0 0,0 0 1 0 0,-1 1 0 0 0,1-1-1 0 0,0 0 1 0 0,0 0-1 0 0,-1 1 1 0 0,1-1-1 0 0,0 0 1 0 0,0 0 0 0 0,0 0-1 0 0,-1 0 1 0 0,1 0-1 0 0,0 0 1 0 0,0 0-1 0 0,-1 0 1 0 0,1-1 0 0 0,0 1-1 0 0,0 0 1 0 0,-1 0-1 0 0,1-1 1 0 0,0 1-1 0 0,1-1 1 0 0,2-2-816 0 0,0 0 0 0 0,0 0 0 0 0,-1 0 0 0 0,1-1 1 0 0,4-5-1 0 0,0 1-1123 0 0,2-3-177 0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7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30 3729 0 0,'-6'-3'4169'0'0,"-6"-5"4272"0"0,-2 0-7520 0 0,2 4 479 0 0,3-1-496 0 0,4 5 88 0 0,4-1-23 0 0,4 2-737 0 0,1 1-136 0 0,5-1-168 0 0,0-1-24 0 0,2 2-24 0 0,4 1-376 0 0,-1 0-769 0 0,1 1-199 0 0,2 1-4769 0 0,-6 0 3560 0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8.2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400 39 512 0 0,'-1'-3'360'0'0,"0"1"1"0"0,1 0-1 0 0,-1 0 0 0 0,0 0 1 0 0,0 0-1 0 0,0 0 0 0 0,-1 0 1 0 0,1 1-1 0 0,0-1 0 0 0,-1 0 1 0 0,1 1-1 0 0,-1-1 0 0 0,0 1 1 0 0,1-1-1 0 0,-1 1 0 0 0,0 0 1 0 0,0-1-1 0 0,0 1 0 0 0,0 0 1 0 0,-3-1-1 0 0,2 1 126 0 0,0 1-1 0 0,0-1 0 0 0,0 1 1 0 0,0-1-1 0 0,0 1 1 0 0,-1 0-1 0 0,1 0 1 0 0,0 1-1 0 0,0-1 0 0 0,0 1 1 0 0,0-1-1 0 0,0 1 1 0 0,0 0-1 0 0,-6 2 1 0 0,0 2-97 0 0,0 1 0 0 0,0 0 1 0 0,0 0-1 0 0,1 0 0 0 0,-1 1 0 0 0,2 1 1 0 0,-1-1-1 0 0,1 1 0 0 0,0 0 1 0 0,1 1-1 0 0,-10 16 0 0 0,-2 7 112 0 0,1 1 0 0 0,-12 36 0 0 0,-60 192 1340 0 0,73-200-1581 0 0,2 1 0 0 0,3 1 1 0 0,3-1-1 0 0,0 74 0 0 0,8-111-256 0 0,1 0-1 0 0,0-1 1 0 0,2 1-1 0 0,1-1 1 0 0,1 0-1 0 0,12 34 1 0 0,-12-45-140 0 0,0 0 1 0 0,1 0 0 0 0,0-1 0 0 0,1 1-1 0 0,0-1 1 0 0,1-1 0 0 0,1 0 0 0 0,0 0-1 0 0,0 0 1 0 0,1-1 0 0 0,0-1 0 0 0,18 14 0 0 0,-22-20-286 0 0,-1 1 1 0 0,1-1-1 0 0,0 0 1 0 0,1-1-1 0 0,-1 0 1 0 0,0 0 0 0 0,1 0-1 0 0,-1 0 1 0 0,1-1-1 0 0,10 0 1 0 0,-11 0-495 0 0,0-2 0 0 0,1 1 0 0 0,-1-1-1 0 0,0 0 1 0 0,0 0 0 0 0,11-4 0 0 0,7-5-2644 0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8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63 176 2224 0 0,'-15'-14'6865'0'0,"-4"-5"-2395"0"0,18 18-4054 0 0,0 0 1 0 0,0 0-1 0 0,0 0 0 0 0,-1 0 0 0 0,1 0 0 0 0,0 1 0 0 0,0-1 0 0 0,-1 1 1 0 0,1-1-1 0 0,-1 1 0 0 0,1-1 0 0 0,0 1 0 0 0,-2-1 0 0 0,3 3-190 0 0,0 0 0 0 0,0-1 0 0 0,1 1 0 0 0,-1-1 0 0 0,1 0-1 0 0,-1 1 1 0 0,1-1 0 0 0,0 1 0 0 0,0-1 0 0 0,-1 0 0 0 0,2 2-1 0 0,4 8 15 0 0,0 1-1 0 0,-1-1 0 0 0,-1 1 0 0 0,0 0 1 0 0,-1 0-1 0 0,0 1 0 0 0,2 21 0 0 0,-1-8-56 0 0,3 25 143 0 0,2 79 0 0 0,-11 52 163 0 0,1-146-382 0 0,0-7-8 0 0,-2-1-1 0 0,-1 0 1 0 0,-9 35 0 0 0,2-31 32 0 0,5-49-169 0 0,0-48 4 0 0,-5-39-41 0 0,4 42 40 0 0,1 1 1 0 0,4-2-1 0 0,2 1 1 0 0,3 0 0 0 0,13-73-1 0 0,-13 115 21 0 0,1 1-1 0 0,1-1 1 0 0,1 1 0 0 0,0-1-1 0 0,1 2 1 0 0,12-22 0 0 0,-16 34 10 0 0,1 0 0 0 0,0 0-1 0 0,0 1 1 0 0,0-1 0 0 0,1 1 0 0 0,-1 0 0 0 0,1 0 0 0 0,1 1 0 0 0,-1-1 0 0 0,1 1 0 0 0,-1 0-1 0 0,1 1 1 0 0,0-1 0 0 0,1 1 0 0 0,-1 0 0 0 0,1 1 0 0 0,-1-1 0 0 0,1 1 0 0 0,0 1 0 0 0,-1-1 0 0 0,11 0-1 0 0,-8 2 7 0 0,0 0 0 0 0,0 0 0 0 0,0 1 0 0 0,0 0 0 0 0,0 0 0 0 0,0 1 0 0 0,0 0 0 0 0,-1 1 0 0 0,1 0 0 0 0,-1 0 0 0 0,1 1 0 0 0,-1 0 0 0 0,0 1 0 0 0,0-1 0 0 0,-1 1 0 0 0,14 12 0 0 0,-13-9 0 0 0,0 1 1 0 0,0 0-1 0 0,-1 0 1 0 0,0 0 0 0 0,-1 1-1 0 0,0 0 1 0 0,0 1-1 0 0,-1-1 1 0 0,-1 1-1 0 0,1 0 1 0 0,-2 0 0 0 0,5 20-1 0 0,-3 4 52 0 0,-1 0 1 0 0,-2 56-1 0 0,-11 71 206 0 0,3-85-203 0 0,3-28-40 0 0,-1-5-5 0 0,2 46 1 0 0,3-77-39 0 0,0 0 0 0 0,0-1 0 0 0,2 1 0 0 0,-1 0 0 0 0,2-1 0 0 0,-1 0 0 0 0,2 0 0 0 0,6 14 0 0 0,-10-24-21 0 0,1 1-1 0 0,0-1 1 0 0,-1 0 0 0 0,1 1-1 0 0,0-1 1 0 0,0 0 0 0 0,0 0-1 0 0,1 0 1 0 0,-1 0-1 0 0,0 0 1 0 0,1-1 0 0 0,4 3-1 0 0,-6-4-154 0 0,0 1-1 0 0,0-1 0 0 0,0 1 1 0 0,1-1-1 0 0,-1 0 0 0 0,0 1 1 0 0,1-1-1 0 0,-1 0 0 0 0,0 0 1 0 0,1 0-1 0 0,-1 0 0 0 0,0 0 1 0 0,0 0-1 0 0,1-1 0 0 0,-1 1 1 0 0,0 0-1 0 0,1-1 0 0 0,-1 1 1 0 0,0-1-1 0 0,0 1 0 0 0,0-1 0 0 0,0 1 1 0 0,1-1-1 0 0,-1 0 0 0 0,0 0 1 0 0,0 1-1 0 0,0-1 0 0 0,0 0 1 0 0,-1 0-1 0 0,3-2 0 0 0,0-1-1787 0 0,-1 0-1 0 0,1 0 0 0 0,0-1 0 0 0,2-7 0 0 0,0 1-2891 0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9.1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11 2617 0 0,'-24'-5'7291'0'0,"19"4"-5937"0"0,0-1-1 0 0,0 1 1 0 0,0 1-1 0 0,-6-1 1 0 0,11 0-1317 0 0,0 1-1 0 0,0 0 1 0 0,-1 0 0 0 0,1 0 0 0 0,0 0 0 0 0,0 0 0 0 0,0 0 0 0 0,0 0 0 0 0,-1 0 0 0 0,1 0 0 0 0,0 0 0 0 0,0 0 0 0 0,0 0 0 0 0,0 0 0 0 0,0 0 0 0 0,-1 0 0 0 0,1 0 0 0 0,0 0 0 0 0,0 0-1 0 0,0 1 1 0 0,0-1 0 0 0,0 0 0 0 0,-1 0 0 0 0,1 0 0 0 0,0 0 0 0 0,0 0 0 0 0,0 0 0 0 0,0 0 0 0 0,0 0 0 0 0,0 1 0 0 0,-1-1 0 0 0,1 0 0 0 0,0 0 0 0 0,0 0 0 0 0,0 0 0 0 0,0 0 0 0 0,0 0 0 0 0,0 1-1 0 0,0-1 1 0 0,0 0 0 0 0,0 0 0 0 0,0 0 0 0 0,0 0 0 0 0,0 1 0 0 0,0-1 0 0 0,0 0 0 0 0,0 0 0 0 0,0 0 0 0 0,0 0 0 0 0,0 1 0 0 0,0-1 0 0 0,0 0 0 0 0,0 0 0 0 0,0 0 0 0 0,0 0 0 0 0,0 0-1 0 0,0 1 1 0 0,0-1 0 0 0,0 0 0 0 0,0 0 0 0 0,1 0 0 0 0,-1 0 0 0 0,0 0 0 0 0,0 0 0 0 0,0 1 0 0 0,0-1 0 0 0,0 0 0 0 0,1 0 0 0 0,-1 1 66 0 0,1-1 0 0 0,0 1 0 0 0,-1 0 0 0 0,1-1 0 0 0,0 1 0 0 0,0-1 0 0 0,-1 1 0 0 0,1-1 0 0 0,0 1 0 0 0,0-1 0 0 0,0 1 0 0 0,1-1 0 0 0,34 5 312 0 0,0-3 0 0 0,1 0 0 0 0,55-7 0 0 0,-49 3-358 0 0,21-2-159 0 0,60-2 18 0 0,-98 7-583 0 0,0 0 1 0 0,44 8-1 0 0,-65-8-110 0 0,0 0 1 0 0,0 0-1 0 0,0 1 1 0 0,-1-1-1 0 0,1 1 0 0 0,-1 0 1 0 0,1 0-1 0 0,3 3 0 0 0,1 4-1766 0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9.5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1 102 2561 0 0,'2'-20'3806'0'0,"0"1"0"0"0,-2-21 0 0 0,0 39-3697 0 0,0 0 17 0 0,0 0 0 0 0,0 0 0 0 0,0 0 0 0 0,1 1 1 0 0,-1-1-1 0 0,0 0 0 0 0,0 0 0 0 0,0 1 0 0 0,0-1 0 0 0,1 0 0 0 0,-1 0 0 0 0,0 1 0 0 0,1-1 0 0 0,-1 0 0 0 0,1 1 0 0 0,-1-1 0 0 0,1 0 0 0 0,-1 1 0 0 0,1-1 0 0 0,-1 1 0 0 0,1-1 0 0 0,-1 1 0 0 0,1-1 0 0 0,0 1 0 0 0,-1-1 0 0 0,2 0 0 0 0,0 1 59 0 0,0-1 0 0 0,0 1 0 0 0,0-1 0 0 0,0 1 0 0 0,0 0 0 0 0,-1 0 0 0 0,1 0 0 0 0,0 0 0 0 0,0 0-1 0 0,3 1 1 0 0,3 0 95 0 0,0 1-1 0 0,-1 0 0 0 0,1 1 1 0 0,9 4-1 0 0,-4 0-84 0 0,0 1 1 0 0,0 0 0 0 0,19 17-1 0 0,33 35 114 0 0,-34-30-175 0 0,-4-2 24 0 0,-1 0 0 0 0,-1 2 0 0 0,-1 1 0 0 0,37 65 0 0 0,-27-33 294 0 0,42 117 0 0 0,3 63 646 0 0,-65-187-964 0 0,-3 1 0 0 0,7 80 0 0 0,-15-89-53 0 0,-2 0-1 0 0,-9 79 0 0 0,6-106-123 0 0,-2 0 1 0 0,0-1-1 0 0,-2 1 0 0 0,0-1 0 0 0,-1 0 1 0 0,-1-1-1 0 0,-1 1 0 0 0,-19 28 0 0 0,22-39-265 0 0,0-1 0 0 0,-1 1 1 0 0,-1-2-1 0 0,-10 11 0 0 0,12-14-719 0 0,0 0 0 0 0,0 0 0 0 0,0 0 0 0 0,-8 4 0 0 0,1-5-1989 0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7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60 512 0 0,'-3'-2'832'0'0,"1"1"1"0"0,-1 0-1 0 0,0 0 0 0 0,0 0 1 0 0,0 0-1 0 0,0 0 1 0 0,-6 0-1 0 0,9 1-727 0 0,0 0 0 0 0,-1 0 1 0 0,1 0-1 0 0,0 0 0 0 0,-1 0 1 0 0,1 0-1 0 0,-1 0 0 0 0,1-1 1 0 0,0 1-1 0 0,-1 0 0 0 0,1 0 1 0 0,0 0-1 0 0,-1 0 0 0 0,1 0 0 0 0,0-1 1 0 0,-1 1-1 0 0,1 0 0 0 0,0 0 1 0 0,0-1-1 0 0,-1 1 0 0 0,1 0 1 0 0,0 0-1 0 0,0-1 0 0 0,-1 1 1 0 0,1 0-1 0 0,0-1 0 0 0,0 1 0 0 0,0 0 1 0 0,-1-1-1 0 0,0-12 1685 0 0,2 12-1684 0 0,-1 0-1 0 0,0 1 1 0 0,0-1 0 0 0,0 0 0 0 0,0 0 0 0 0,0 0-1 0 0,0 0 1 0 0,0 0 0 0 0,0 1 0 0 0,0-1 0 0 0,-1 0-1 0 0,1 0 1 0 0,0 0 0 0 0,0 0 0 0 0,-1 1 0 0 0,1-1 0 0 0,-1 0-1 0 0,1 0 1 0 0,0 1 0 0 0,-2-2 0 0 0,-2 0 365 0 0,0 0 1 0 0,-1 1 0 0 0,1-1 0 0 0,0 1-1 0 0,-1 0 1 0 0,1 0 0 0 0,-1 1-1 0 0,0-1 1 0 0,-6 1 1065 0 0,12 0-1457 0 0,0-1-1 0 0,1 1 1 0 0,-1-1-1 0 0,0 1 1 0 0,1 0-1 0 0,-1-1 1 0 0,1 1-1 0 0,-1 0 1 0 0,0 0-1 0 0,1 0 1 0 0,-1 0-1 0 0,1 0 1 0 0,-1 0-1 0 0,0 1 1 0 0,1-1 0 0 0,-1 0-1 0 0,1 1 1 0 0,-1-1-1 0 0,0 1 1 0 0,0-1-1 0 0,1 1 1 0 0,-1 0-1 0 0,0 0 1 0 0,0-1-1 0 0,2 3 1 0 0,3 2-5 0 0,-1 0 1 0 0,0 1-1 0 0,9 11 1 0 0,-1-1 135 0 0,12 11-86 0 0,0-3-1 0 0,2 0 1 0 0,53 36 0 0 0,65 42 145 0 0,-14-10-156 0 0,-122-86-102 0 0,-1 0 1 0 0,0 1-1 0 0,0 0 0 0 0,0 0 1 0 0,-1 1-1 0 0,0 0 1 0 0,-1 0-1 0 0,1 0 1 0 0,-2 1-1 0 0,1 0 0 0 0,-1 0 1 0 0,0 0-1 0 0,-1 1 1 0 0,0 0-1 0 0,-1 0 1 0 0,0 0-1 0 0,-1 0 0 0 0,0 0 1 0 0,0 1-1 0 0,-1-1 1 0 0,0 12-1 0 0,-2 12 23 0 0,-2-1 1 0 0,-1 0-1 0 0,-1-1 0 0 0,-11 33 0 0 0,12-50-33 0 0,0 0 1 0 0,-1-1-1 0 0,-13 25 0 0 0,16-35 2 0 0,0-1 0 0 0,0 0 0 0 0,0 1 0 0 0,0-1 0 0 0,-1 0 0 0 0,0 0 0 0 0,1 0-1 0 0,-1-1 1 0 0,0 1 0 0 0,0-1 0 0 0,-1 1 0 0 0,1-1 0 0 0,0 0 0 0 0,-1 0-1 0 0,1-1 1 0 0,-1 1 0 0 0,0-1 0 0 0,1 0 0 0 0,-8 2 0 0 0,1-3 0 0 0,0 1-1 0 0,0-2 1 0 0,1 0 0 0 0,-1 0 0 0 0,0 0-1 0 0,1-1 1 0 0,0-1 0 0 0,-1 0 0 0 0,1 0 0 0 0,0 0-1 0 0,0-1 1 0 0,1-1 0 0 0,-10-5 0 0 0,5 2-2 0 0,1-1 0 0 0,0 0 0 0 0,0-1 0 0 0,0-1 0 0 0,1 1 0 0 0,1-2 0 0 0,-15-19 0 0 0,21 24 2 0 0,-1-1 1 0 0,1 1-1 0 0,0-1 0 0 0,1 0 0 0 0,0 0 1 0 0,0-1-1 0 0,1 1 0 0 0,0-1 0 0 0,0 1 1 0 0,0-17-1 0 0,2 13-10 0 0,0 0 0 0 0,1 0 0 0 0,0 0 1 0 0,1 1-1 0 0,1-1 0 0 0,0 1 0 0 0,6-16 0 0 0,-1 9-5 0 0,1 0-1 0 0,1 0 1 0 0,0 1-1 0 0,1 0 0 0 0,1 1 1 0 0,0 0-1 0 0,1 1 0 0 0,1 1 1 0 0,20-17-1 0 0,-4 7 25 0 0,64-36-1 0 0,38-9-23 0 0,0 1-40 0 0,-102 48 52 0 0,0 0-1 0 0,40-38 1 0 0,3-3 54 0 0,-67 55-179 0 0,-14 8 101 0 0,-14 9-141 0 0,-7 4-188 0 0,-91 56-6641 0 0,102-57 4707 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8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44 512 0 0,'-9'-3'3418'0'0,"-1"0"1"0"0,0 1-1 0 0,1 0 0 0 0,-15 0 1 0 0,74-1 80 0 0,0 1-3235 0 0,170-12-176 0 0,-69 2-2500 0 0,-135 12 292 0 0,-6 1-6616 0 0,-15 1 6430 0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9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232 147 512 0 0,'2'-1'-23'0'0,"0"0"0"0"0,0-1 0 0 0,1 1 0 0 0,-1 0 0 0 0,0 0 0 0 0,1 1 0 0 0,-1-1 0 0 0,1 0 0 0 0,3 0 0 0 0,13-4-251 0 0,23-16 363 0 0,-41 20 111 0 0,0 0 0 0 0,-1 0 0 0 0,1 1 0 0 0,0-1 0 0 0,0 0 0 0 0,-1 0-1 0 0,1 0 1 0 0,0 0 0 0 0,-1 0 0 0 0,1 0 0 0 0,-1 0 0 0 0,1 0 0 0 0,-1 0-1 0 0,0 0 1 0 0,0 0 0 0 0,1 0 0 0 0,-1 0 0 0 0,0 0 0 0 0,0-1 0 0 0,0 1-1 0 0,0 0 1 0 0,0 0 0 0 0,0 0 0 0 0,0 0 0 0 0,0 0 0 0 0,-1-2 0 0 0,-6-31 4951 0 0,6 32-4833 0 0,0-1 1 0 0,0 0-1 0 0,0 0 1 0 0,-1 1-1 0 0,1-1 1 0 0,-1 1-1 0 0,1-1 1 0 0,-1 1-1 0 0,0 0 1 0 0,0 0-1 0 0,0 0 1 0 0,0 0-1 0 0,0 0 0 0 0,-1 0 1 0 0,1 0-1 0 0,-1 1 1 0 0,-3-3-1 0 0,2 3-106 0 0,1-1 0 0 0,-1 2 0 0 0,0-1 0 0 0,1 0 0 0 0,-1 1 0 0 0,0-1 0 0 0,1 1 0 0 0,-1 0 0 0 0,0 0-1 0 0,1 1 1 0 0,-1-1 0 0 0,0 1 0 0 0,-6 1 0 0 0,-7 3 151 0 0,-1 1 1 0 0,1 1-1 0 0,0 1 0 0 0,1 0 0 0 0,-1 1 1 0 0,-19 14-1 0 0,28-17-280 0 0,1-1 0 0 0,0 2 0 0 0,0-1 1 0 0,1 1-1 0 0,0 0 0 0 0,0 0 0 0 0,0 0 0 0 0,1 1 0 0 0,0 0 0 0 0,1 0 1 0 0,0 0-1 0 0,0 1 0 0 0,0-1 0 0 0,-3 16 0 0 0,6-17-50 0 0,0 1 1 0 0,0-1-1 0 0,1 1 0 0 0,0-1 0 0 0,0 1 0 0 0,1-1 1 0 0,0 0-1 0 0,0 1 0 0 0,0-1 0 0 0,1 0 0 0 0,0 0 1 0 0,1 0-1 0 0,0 0 0 0 0,0 0 0 0 0,6 10 1 0 0,-4-9-29 0 0,1-1 0 0 0,0 1 0 0 0,0-1 0 0 0,0 0 0 0 0,1-1 1 0 0,0 0-1 0 0,0 0 0 0 0,1 0 0 0 0,0-1 0 0 0,0 0 1 0 0,17 8-1 0 0,-6-5-48 0 0,1-1 1 0 0,0-1 0 0 0,1 0 0 0 0,32 4-1 0 0,-40-9-108 0 0,0 0 0 0 0,0-1 0 0 0,0 0-1 0 0,0-1 1 0 0,0 0 0 0 0,0-1 0 0 0,0-1 0 0 0,19-5-1 0 0,54-28-3232 0 0,-30 9-2284 0 0,-30 14 3687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5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1 512 0 0,'0'0'66'0'0,"0"1"-1"0"0,0 0 1 0 0,0-1 0 0 0,1 1-1 0 0,-1-1 1 0 0,0 1 0 0 0,1-1-1 0 0,-1 1 1 0 0,0-1-1 0 0,1 1 1 0 0,-1-1 0 0 0,0 0-1 0 0,1 1 1 0 0,-1-1 0 0 0,1 1-1 0 0,-1-1 1 0 0,1 0 0 0 0,-1 1-1 0 0,1-1 1 0 0,-1 0-1 0 0,1 0 1 0 0,0 1 0 0 0,4 3 4166 0 0,-5-4-3958 0 0,0 1 0 0 0,0-1 1 0 0,0 0-1 0 0,0 0 1 0 0,0 1-1 0 0,-1-1 0 0 0,1 0 1 0 0,0 1-1 0 0,0-1 0 0 0,0 0 1 0 0,0 0-1 0 0,-1 1 275 0 0,1-1-275 0 0,0 0 1 0 0,-1 0-1 0 0,1 0 0 0 0,0 1 1 0 0,0-1-1 0 0,-1 0 0 0 0,1 0 1 0 0,0 0-1 0 0,0 0 1 0 0,-1 0-1 0 0,1 0 0 0 0,-1 1 1 0 0,-2 1 16 0 0,0 0 0 0 0,0 0 1 0 0,0 0-1 0 0,1 1 1 0 0,-1 0-1 0 0,0-1 0 0 0,1 1 1 0 0,0 0-1 0 0,0 0 1 0 0,0 0-1 0 0,0 1 0 0 0,0-1 1 0 0,1 0-1 0 0,-1 1 1 0 0,1-1-1 0 0,-2 7 0 0 0,0 3 6 0 0,0 1 0 0 0,-1 27-1 0 0,3-17-103 0 0,1-1 0 0 0,2 0 0 0 0,0 1-1 0 0,1-1 1 0 0,2 0 0 0 0,7 24 0 0 0,3-3-78 0 0,1-1 1 0 0,24 44 0 0 0,-26-58-358 0 0,-14-28 12 0 0,-1-11-2423 0 0,-5-6-2509 0 0,4 5 3265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49.4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31 512 0 0,'-23'-14'6810'0'0,"20"13"-5315"0"0,-1-1 0 0 0,0 0 0 0 0,1-1 0 0 0,-7-5 2021 0 0,16 9-2527 0 0,5 4 28 0 0,-4-1-756 0 0,0 1 1 0 0,-1 1-1 0 0,0-1 1 0 0,0 1-1 0 0,0 0 1 0 0,9 14-1 0 0,25 47 438 0 0,-9-15-87 0 0,57 85 219 0 0,-77-120-768 0 0,1 0 0 0 0,16 16 1 0 0,-22-26-25 0 0,1 0 0 0 0,0-1 0 0 0,0 0 0 0 0,0 0 0 0 0,1-1 0 0 0,0 0 0 0 0,9 4 0 0 0,-16-8-34 0 0,-1-1-1 0 0,1 1 1 0 0,0-1-1 0 0,-1 0 1 0 0,1 0-1 0 0,0 1 1 0 0,0-1-1 0 0,0 0 1 0 0,-1 0-1 0 0,1 0 1 0 0,0 0-1 0 0,0 0 1 0 0,0 0-1 0 0,-1 0 1 0 0,1 0-1 0 0,0 0 1 0 0,0 0-1 0 0,0 0 1 0 0,-1 0-1 0 0,1-1 1 0 0,0 1-1 0 0,0 0 1 0 0,-1-1-1 0 0,1 1 1 0 0,0 0-1 0 0,0-1 1 0 0,0 0-2 0 0,0 0 0 0 0,0-1-1 0 0,-1 1 1 0 0,1 0 0 0 0,0 0 0 0 0,-1 0 0 0 0,1-1-1 0 0,-1 1 1 0 0,1 0 0 0 0,-1-1 0 0 0,0 1 0 0 0,0 0-1 0 0,1-3 1 0 0,-1-3 9 0 0,0 1-1 0 0,0-1 0 0 0,-1 1 1 0 0,1 0-1 0 0,-4-10 1 0 0,0 3-8 0 0,0 0 0 0 0,-2 1 1 0 0,1 0-1 0 0,-2 0 1 0 0,-13-20-1 0 0,-47-51-57 0 0,14 20 89 0 0,40 48-39 0 0,10 12-3 0 0,-1 0-1 0 0,2 0 1 0 0,-1-1-1 0 0,0 1 1 0 0,1-1-1 0 0,-3-4 1 0 0,7 5-68 0 0,5 3 29 0 0,11 5 16 0 0,-16-5 29 0 0,38 9-34 0 0,75 8 1 0 0,44-8-1 0 0,-106-7 48 0 0,-45-1-11 0 0,-1-1 0 0 0,1-1 0 0 0,0 1 0 0 0,0-1 0 0 0,-1-1 0 0 0,1 1 0 0 0,9-4 0 0 0,-17 5-2 0 0,0 0 0 0 0,0 0 0 0 0,0 0 0 0 0,0 0 0 0 0,-1 0 0 0 0,1 0 0 0 0,0 0 0 0 0,0 0-1 0 0,0 0 1 0 0,0-1 0 0 0,0 1 0 0 0,0 0 0 0 0,0 0 0 0 0,0 0 0 0 0,0 0 0 0 0,0 0 0 0 0,0 0 0 0 0,0 0-1 0 0,0 0 1 0 0,0 0 0 0 0,0 0 0 0 0,0 0 0 0 0,0 0 0 0 0,0 0 0 0 0,-1 0 0 0 0,1 0 0 0 0,0 0 0 0 0,0 0-1 0 0,0 0 1 0 0,0 0 0 0 0,0-1 0 0 0,0 1 0 0 0,0 0 0 0 0,0 0 0 0 0,0 0 0 0 0,0 0 0 0 0,0 0 0 0 0,0 0-1 0 0,0 0 1 0 0,0 0 0 0 0,0 0 0 0 0,0 0 0 0 0,0 0 0 0 0,0 0 0 0 0,0 0 0 0 0,0 0 0 0 0,1 0 0 0 0,-1-1-1 0 0,0 1 1 0 0,0 0 0 0 0,0 0 0 0 0,0 0 0 0 0,0 0 0 0 0,0 0 0 0 0,0 0 0 0 0,0 0 0 0 0,0 0 0 0 0,0 0-1 0 0,0 0 1 0 0,0 0 0 0 0,0 0 0 0 0,0 0 0 0 0,0 0 0 0 0,0 0 0 0 0,0 0 0 0 0,0 0 0 0 0,0 0 0 0 0,1 0-1 0 0,-10-3 61 0 0,-11-1-34 0 0,14 3-12 0 0,1 1 0 0 0,-1 0 1 0 0,0 0-1 0 0,1 1 0 0 0,-10 2 1 0 0,14-3-13 0 0,-1 0 0 0 0,1 1 0 0 0,0-1 0 0 0,0 0 0 0 0,-1 1 0 0 0,1-1 0 0 0,0 1 0 0 0,0 0 0 0 0,0-1 0 0 0,0 1 0 0 0,0 0 0 0 0,0 0 0 0 0,0 0 0 0 0,0-1 0 0 0,0 1 0 0 0,0 0 0 0 0,0 0 0 0 0,0 0 0 0 0,1 1 0 0 0,-1-1 0 0 0,0 0 0 0 0,1 0 0 0 0,-1 0 0 0 0,1 0 0 0 0,-1 1 0 0 0,1-1 0 0 0,0 0 0 0 0,-1 1 0 0 0,1-1 0 0 0,0 1 0 0 0,0 6-3 0 0,1-2 1 0 0,0 1-1 0 0,0 0 1 0 0,1 0-1 0 0,0 0 1 0 0,0 0-1 0 0,1-1 1 0 0,0 1-1 0 0,0-1 1 0 0,0 0-1 0 0,1 0 0 0 0,-1 0 1 0 0,1 0-1 0 0,10 9 1 0 0,3 3-40 0 0,2-1 0 0 0,36 26 1 0 0,-50-39 48 0 0,1 0 1 0 0,0-1-1 0 0,0 1 0 0 0,0-1 1 0 0,1-1-1 0 0,-1 1 1 0 0,1-1-1 0 0,11 3 1 0 0,-14-5-251 0 0,0 1-1 0 0,0-1 1 0 0,0 0 0 0 0,0 0 0 0 0,0-1 0 0 0,8 0 0 0 0,-9 0-422 0 0,0 0 0 0 0,0 0 0 0 0,0-1 0 0 0,0 1 0 0 0,0 0 0 0 0,0-1 1 0 0,0 0-1 0 0,-1 0 0 0 0,4-3 0 0 0,0 0-2497 0 0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9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7 1016 0 0,'-16'-3'8443'0'0,"15"2"-8157"0"0,0 1 0 0 0,-1-1 0 0 0,1 1 0 0 0,0 0-1 0 0,0-1 1 0 0,0 1 0 0 0,-1 0 0 0 0,1 0-1 0 0,0 0 1 0 0,0 0 0 0 0,0 0 0 0 0,-1 0-1 0 0,1 0 1 0 0,0 0 0 0 0,0 1 0 0 0,0-1 0 0 0,-1 0-1 0 0,1 1 1 0 0,0-1 0 0 0,-1 1 0 0 0,-3 2 78 0 0,1 0 0 0 0,0 0 0 0 0,-1 0 0 0 0,1 0 0 0 0,1 1 1 0 0,-1-1-1 0 0,0 1 0 0 0,1 0 0 0 0,0 0 0 0 0,0 0 0 0 0,0 0 0 0 0,0 1 1 0 0,-3 8-1 0 0,4-7-170 0 0,0 0 0 0 0,0 0 0 0 0,1 1 1 0 0,-1-1-1 0 0,2 1 0 0 0,-1 0 0 0 0,1-1 1 0 0,0 1-1 0 0,1 12 0 0 0,1-9-144 0 0,0 0 0 0 0,0-1-1 0 0,1 1 1 0 0,1-1 0 0 0,-1 1 0 0 0,1-1-1 0 0,1 0 1 0 0,0 0 0 0 0,0-1 0 0 0,1 1 0 0 0,0-1-1 0 0,0 0 1 0 0,1-1 0 0 0,8 8 0 0 0,-5-7-159 0 0,0 0 0 0 0,1-1 0 0 0,1 0-1 0 0,-1-1 1 0 0,1 0 0 0 0,0-1 0 0 0,0 0 0 0 0,1-1 0 0 0,-1 0 0 0 0,1-1 0 0 0,0 0 0 0 0,0-1 0 0 0,0-1 0 0 0,0 0 0 0 0,0-1 0 0 0,22-2 0 0 0,-26 1-875 0 0,-1-1-1 0 0,1-1 1 0 0,-1 1 0 0 0,0-1 0 0 0,0-1 0 0 0,0 1-1 0 0,13-10 1 0 0,-7 4-605 0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9.6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0 2280 0 0,'-18'0'2289'0'0,"-3"2"4921"0"0,1-1-6106 0 0,3 1 1248 0 0,0 2-1039 0 0,8 1-441 0 0,3 1-480 0 0,6 3-272 0 0,3-1 8 0 0,6-1-128 0 0,8 3-136 0 0,4-4-80 0 0,2 0-16 0 0,11 0-536 0 0,1 2-1233 0 0,3-2 1161 0 0,6 3-3161 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0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36 104 2304 0 0,'-1'-1'340'0'0,"0"1"0"0"0,1-1-1 0 0,-1 0 1 0 0,0 1-1 0 0,0 0 1 0 0,0-1 0 0 0,1 1-1 0 0,-1-1 1 0 0,0 1-1 0 0,0 0 1 0 0,0 0-1 0 0,0-1 1 0 0,0 1 0 0 0,0 0-1 0 0,0 0 1 0 0,1 0-1 0 0,-1 0 1 0 0,0 0-1 0 0,0 0 1 0 0,0 0 0 0 0,0 1-1 0 0,0-1 1 0 0,-1 1-1 0 0,1-1-139 0 0,0 1-1 0 0,0 0 1 0 0,0-1-1 0 0,1 1 1 0 0,-1 0-1 0 0,0 0 0 0 0,1 0 1 0 0,-1 0-1 0 0,0 0 1 0 0,1 0-1 0 0,-1 0 1 0 0,1 0-1 0 0,-1 0 0 0 0,1 0 1 0 0,0 0-1 0 0,-1 2 1 0 0,0 1 76 0 0,1 1-1 0 0,-1-1 1 0 0,1 1 0 0 0,0-1-1 0 0,0 1 1 0 0,0-1 0 0 0,1 1-1 0 0,1 7 1 0 0,6 10 414 0 0,1 0-1 0 0,1-1 1 0 0,1-1-1 0 0,0 1 1 0 0,2-2-1 0 0,16 21 1 0 0,-28-39-644 0 0,-1 0 1 0 0,1 0 0 0 0,-1 0 0 0 0,1-1-1 0 0,0 1 1 0 0,-1 0 0 0 0,1 0-1 0 0,0-1 1 0 0,-1 1 0 0 0,1-1 0 0 0,0 1-1 0 0,0 0 1 0 0,0-1 0 0 0,0 0 0 0 0,0 1-1 0 0,-1-1 1 0 0,1 1 0 0 0,0-1 0 0 0,0 0-1 0 0,0 0 1 0 0,2 1 0 0 0,-2-2-18 0 0,-1 1 1 0 0,1-1 0 0 0,-1 1-1 0 0,1-1 1 0 0,-1 0-1 0 0,1 1 1 0 0,-1-1-1 0 0,1 0 1 0 0,-1 1-1 0 0,1-1 1 0 0,-1 0-1 0 0,0 1 1 0 0,1-1-1 0 0,-1 0 1 0 0,0 0 0 0 0,0 1-1 0 0,0-1 1 0 0,1 0-1 0 0,-1 0 1 0 0,0 0-1 0 0,0 1 1 0 0,0-1-1 0 0,0 0 1 0 0,0 0-1 0 0,-1-1 1 0 0,0-6 39 0 0,0 0 0 0 0,0 0 1 0 0,-1 0-1 0 0,0 0 0 0 0,-6-14 1 0 0,-4-16 5 0 0,7 17-49 0 0,2-1 1 0 0,-2-29-1 0 0,5 42-41 0 0,0 0 0 0 0,0 0 0 0 0,1 0 1 0 0,1 0-1 0 0,-1 1 0 0 0,1-1 0 0 0,1 0 0 0 0,4-12 0 0 0,-6 19 1 0 0,1-1-1 0 0,-1 1 1 0 0,1 0 0 0 0,0-1-1 0 0,0 1 1 0 0,-1 0 0 0 0,1 0-1 0 0,1 0 1 0 0,-1 0 0 0 0,0 0 0 0 0,0 1-1 0 0,1-1 1 0 0,-1 1 0 0 0,1-1-1 0 0,-1 1 1 0 0,1 0 0 0 0,0 0-1 0 0,-1 0 1 0 0,1 0 0 0 0,0 1-1 0 0,0-1 1 0 0,0 1 0 0 0,0-1-1 0 0,-1 1 1 0 0,5 0 0 0 0,6 1-158 0 0,1 1-1 0 0,-1 0 1 0 0,0 0 0 0 0,15 5 0 0 0,-17-4-66 0 0,96 33-3723 0 0,-44-13-957 0 0,-43-16 2168 0 0,-2 0-181 0 0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1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83 1064 0 0,'0'-2'449'0'0,"0"1"-1"0"0,0 0 0 0 0,0-1 0 0 0,0 1 1 0 0,0-1-1 0 0,0 1 0 0 0,0 0 1 0 0,0-1-1 0 0,0 1 0 0 0,-1-1 1 0 0,1 1-1 0 0,0 0 0 0 0,-1-1 0 0 0,1 1 1 0 0,-1 0-1 0 0,0 0 0 0 0,1-1 1 0 0,-1 1-1 0 0,0 0 0 0 0,0 0 1 0 0,-2-2-1 0 0,1 2 63 0 0,0-1 0 0 0,0 1 1 0 0,0 0-1 0 0,0 0 0 0 0,-1 0 1 0 0,1 0-1 0 0,0 0 0 0 0,-1 0 0 0 0,1 1 1 0 0,0-1-1 0 0,-5 0 0 0 0,-2 1 221 0 0,-1 0-1 0 0,1 0 0 0 0,0 1 0 0 0,0 0 1 0 0,-17 5-1 0 0,6 0-345 0 0,0 1 0 0 0,0 2 0 0 0,1-1 0 0 0,-26 17 0 0 0,41-22-343 0 0,0 0 1 0 0,0 0 0 0 0,0 0-1 0 0,0 1 1 0 0,0 0-1 0 0,1-1 1 0 0,-1 1 0 0 0,1 1-1 0 0,0-1 1 0 0,0 0 0 0 0,1 1-1 0 0,-1-1 1 0 0,-1 6 0 0 0,3-6-31 0 0,0-1 1 0 0,0 0 0 0 0,0 0 0 0 0,1 1 0 0 0,-1-1 0 0 0,1 0 0 0 0,0 1 0 0 0,0-1-1 0 0,0 0 1 0 0,1 0 0 0 0,-1 1 0 0 0,1-1 0 0 0,0 0 0 0 0,0 0 0 0 0,0 1 0 0 0,0-1-1 0 0,0 0 1 0 0,1 0 0 0 0,-1 0 0 0 0,1 0 0 0 0,4 4 0 0 0,0 0-3 0 0,1 0 1 0 0,0 0 0 0 0,0-1-1 0 0,0 0 1 0 0,1 0 0 0 0,0-1-1 0 0,0 0 1 0 0,14 5 0 0 0,72 26-49 0 0,-80-32 9 0 0,-1 0 0 0 0,1 0 0 0 0,0-2 0 0 0,0 0 1 0 0,0 0-1 0 0,15-1 0 0 0,-22-1 13 0 0,0-1 0 0 0,-1 0 0 0 0,1 0 0 0 0,0 0 0 0 0,-1-1 0 0 0,1 0 0 0 0,-1 0 1 0 0,0-1-1 0 0,0 0 0 0 0,0 0 0 0 0,0 0 0 0 0,0-1 0 0 0,-1 0 0 0 0,9-7 0 0 0,-8 6 12 0 0,0-1 0 0 0,0 1 0 0 0,-1-1-1 0 0,0 0 1 0 0,0-1 0 0 0,-1 1 0 0 0,1-1 0 0 0,-2 0 0 0 0,1 0-1 0 0,-1 0 1 0 0,0 0 0 0 0,0-1 0 0 0,-1 1 0 0 0,0-1 0 0 0,2-13-1 0 0,-1-2 36 0 0,-2-1 0 0 0,0 1 0 0 0,-2 0 0 0 0,-1-1 0 0 0,-6-33 0 0 0,8 56-25 0 0,0 1 0 0 0,0-1 0 0 0,0 0 0 0 0,0 0 0 0 0,-1 0 0 0 0,1 0-1 0 0,0 1 1 0 0,-1-1 0 0 0,1 0 0 0 0,0 0 0 0 0,-1 1 0 0 0,1-1-1 0 0,-1 0 1 0 0,1 1 0 0 0,-1-1 0 0 0,1 0 0 0 0,-1 1 0 0 0,0-1-1 0 0,1 1 1 0 0,-2-1 0 0 0,1 1-3 0 0,1 0 0 0 0,-1 0 0 0 0,1 0 0 0 0,-1 0 0 0 0,1 0 0 0 0,-1 0 0 0 0,1 0 0 0 0,-1 0 0 0 0,1 1 0 0 0,-1-1 0 0 0,1 0 0 0 0,-1 0 0 0 0,1 1 0 0 0,0-1-1 0 0,-1 0 1 0 0,1 1 0 0 0,-1-1 0 0 0,1 0 0 0 0,0 1 0 0 0,-1-1 0 0 0,1 1 0 0 0,0-1 0 0 0,-1 1 0 0 0,-2 4 17 0 0,0 0 0 0 0,0 0 0 0 0,1 0 0 0 0,-3 8 1 0 0,2-4-21 0 0,0 1 0 0 0,1-1 1 0 0,1 0-1 0 0,-1 1 1 0 0,1-1-1 0 0,1 1 1 0 0,0-1-1 0 0,0 1 0 0 0,1-1 1 0 0,0 1-1 0 0,1-1 1 0 0,0 0-1 0 0,1 1 1 0 0,-1-1-1 0 0,2 0 0 0 0,-1-1 1 0 0,1 1-1 0 0,1 0 1 0 0,0-1-1 0 0,0 0 1 0 0,0 0-1 0 0,1-1 0 0 0,0 0 1 0 0,0 1-1 0 0,1-2 1 0 0,0 1-1 0 0,10 6 1 0 0,-12-10-12 0 0,0 1 0 0 0,1-1 0 0 0,-1-1 1 0 0,1 1-1 0 0,0-1 0 0 0,0 0 1 0 0,0 0-1 0 0,0-1 0 0 0,0 0 1 0 0,0 0-1 0 0,0 0 0 0 0,0-1 0 0 0,0 1 1 0 0,0-2-1 0 0,1 1 0 0 0,8-2 1 0 0,-5-1-24 0 0,-1 0 1 0 0,1 0 0 0 0,-1-1 0 0 0,0 0 0 0 0,0 0 0 0 0,0-1-1 0 0,-1 0 1 0 0,0-1 0 0 0,12-10 0 0 0,-11 9-4 0 0,0-1 0 0 0,0-1 1 0 0,9-11-1 0 0,-16 16 30 0 0,1 0 1 0 0,-1 0-1 0 0,1 0 0 0 0,-1 0 0 0 0,-1 0 0 0 0,1-1 1 0 0,-1 1-1 0 0,1-1 0 0 0,-1 1 0 0 0,0-1 1 0 0,0-6-1 0 0,1-12 112 0 0,-2 0 0 0 0,-3-42 0 0 0,3 65-101 0 0,0 0 0 0 0,0 0-1 0 0,0 0 1 0 0,0 0-1 0 0,0 0 1 0 0,0 0-1 0 0,1 0 1 0 0,-1 0-1 0 0,0-1 1 0 0,0 1-1 0 0,0 0 1 0 0,0 0-1 0 0,-1 0 1 0 0,1 0-1 0 0,0 0 1 0 0,0 0-1 0 0,0 0 1 0 0,0 0-1 0 0,0-1 1 0 0,0 1-1 0 0,0 0 1 0 0,0 0 0 0 0,0 0-1 0 0,0 0 1 0 0,0 0-1 0 0,0 0 1 0 0,0 0-1 0 0,0 0 1 0 0,0 0-1 0 0,0 0 1 0 0,0 0-1 0 0,0 0 1 0 0,-1-1-1 0 0,1 1 1 0 0,0 0-1 0 0,0 0 1 0 0,0 0-1 0 0,0 0 1 0 0,0 0-1 0 0,0 0 1 0 0,0 0-1 0 0,0 0 1 0 0,0 0 0 0 0,-1 0-1 0 0,1 0 1 0 0,0 0-1 0 0,0 0 1 0 0,0 0-1 0 0,0 0 1 0 0,0 0-1 0 0,0 0 1 0 0,0 0-1 0 0,0 0 1 0 0,-1 0-1 0 0,1 0 1 0 0,0 0-1 0 0,0 0 1 0 0,0 1-1 0 0,-6 6 135 0 0,-3 13 36 0 0,7-12-149 0 0,0 1 1 0 0,0 1 0 0 0,1-1 0 0 0,0 0 0 0 0,0 0 0 0 0,1 1 0 0 0,0-1 0 0 0,3 11 0 0 0,0 1 32 0 0,1-1 1 0 0,11 31 0 0 0,-11-40-66 0 0,1 0 0 0 0,0 0 0 0 0,1-1 0 0 0,0 0 0 0 0,1 0 0 0 0,0 0 0 0 0,0-1 0 0 0,1 0 0 0 0,0 0 0 0 0,1-1-1 0 0,0 0 1 0 0,16 11 0 0 0,-23-18-1 0 0,0 1-1 0 0,0-1 1 0 0,0 0-1 0 0,0 0 1 0 0,0-1-1 0 0,1 1 1 0 0,-1 0-1 0 0,0-1 1 0 0,0 1-1 0 0,1-1 1 0 0,-1 0-1 0 0,0 0 1 0 0,0 0-1 0 0,1 0 1 0 0,-1 0-1 0 0,0 0 1 0 0,4-1-1 0 0,-2-1-12 0 0,0 1 0 0 0,0-1-1 0 0,0 1 1 0 0,0-1 0 0 0,0 0 0 0 0,-1-1 0 0 0,1 1 0 0 0,-1-1-1 0 0,4-2 1 0 0,-1-1-10 0 0,0 0 0 0 0,-1 0-1 0 0,0 0 1 0 0,0-1 0 0 0,0 1-1 0 0,-1-1 1 0 0,0 0 0 0 0,0-1 0 0 0,4-12-1 0 0,-7 17 31 0 0,5-18 35 0 0,0 0 0 0 0,-2 0-1 0 0,0 0 1 0 0,1-26 0 0 0,-5 47-32 0 0,0 0 0 0 0,0-1 0 0 0,0 1 0 0 0,0 0 0 0 0,0-1 0 0 0,0 1 0 0 0,0 0 0 0 0,0-1 0 0 0,-1 1 0 0 0,1 0 0 0 0,0-1 0 0 0,0 1 0 0 0,0 0 0 0 0,0-1 0 0 0,0 1 0 0 0,-1 0 0 0 0,1-1 0 0 0,0 1 0 0 0,0 0 0 0 0,0 0 0 0 0,-1-1 0 0 0,1 1 0 0 0,0 0 0 0 0,-1 0 0 0 0,1 0 0 0 0,0-1 0 0 0,0 1 0 0 0,-1 0 0 0 0,1 0 0 0 0,0 0 0 0 0,-1 0 1 0 0,1 0-1 0 0,0 0 0 0 0,-1 0 0 0 0,1 0 0 0 0,0-1 0 0 0,-1 1 0 0 0,1 0 0 0 0,0 0 0 0 0,-1 0 0 0 0,1 1 0 0 0,0-1 0 0 0,-1 0 0 0 0,1 0 0 0 0,0 0 0 0 0,-1 0 0 0 0,1 0 0 0 0,0 0 0 0 0,-1 0 0 0 0,1 1 0 0 0,0-1 0 0 0,0 0 0 0 0,-1 0 0 0 0,1 0 0 0 0,0 1 0 0 0,-1-1 0 0 0,1 0 0 0 0,0 0 0 0 0,0 1 0 0 0,0-1 0 0 0,-1 0 0 0 0,1 0 0 0 0,0 1 0 0 0,0-1 0 0 0,0 0 1 0 0,0 1-1 0 0,0-1 0 0 0,-1 0 0 0 0,1 1 0 0 0,-3 5 161 0 0,1-10 11 0 0,1-14 219 0 0,0 3-218 0 0,1 12-92 0 0,-1 0 1 0 0,1-1-1 0 0,0 1 1 0 0,0 0-1 0 0,0-1 1 0 0,0 1-1 0 0,1 0 1 0 0,0-5-1 0 0,-3 15 109 0 0,0 0 0 0 0,1 0 0 0 0,-1 8 0 0 0,-1 2-23 0 0,2-11-141 0 0,0 0 0 0 0,0 0 0 0 0,1 0-1 0 0,0 0 1 0 0,0 0 0 0 0,0 0 0 0 0,1-1 0 0 0,0 1 0 0 0,0 0 0 0 0,1 0 0 0 0,-1-1 0 0 0,1 1 0 0 0,0 0 0 0 0,4 6 0 0 0,2 0-25 0 0,0 0 0 0 0,1 0 0 0 0,0-1 0 0 0,18 18 1 0 0,-24-27-51 0 0,13 15 52 0 0,1-1 0 0 0,0 0 0 0 0,2-1 0 0 0,28 17 0 0 0,-41-29-114 0 0,-1 0 0 0 0,1-1 0 0 0,0 1 0 0 0,0-1 0 0 0,0 0 0 0 0,1-1 0 0 0,-1 0 0 0 0,0 0-1 0 0,8 0 1 0 0,-9-1-167 0 0,0 0 0 0 0,-1-1 0 0 0,1 1-1 0 0,0-1 1 0 0,-1 0 0 0 0,1-1-1 0 0,-1 1 1 0 0,1-1 0 0 0,-1 0-1 0 0,0 0 1 0 0,1 0 0 0 0,-1-1 0 0 0,7-5-1 0 0,-6 3-1676 0 0,0 0-1 0 0,0 0 1 0 0,0 0 0 0 0,3-7-1 0 0,2-1-3013 0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1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19 2200 0 0,'-12'-5'6119'0'0,"7"2"-4284"0"0,-1 1-1 0 0,0 0 0 0 0,0 0 1 0 0,0 0-1 0 0,-7 0 0 0 0,12 1-1736 0 0,0 1-1 0 0,0 0 0 0 0,0 0 1 0 0,1 0-1 0 0,-1 0 1 0 0,0 0-1 0 0,0 1 1 0 0,0-1-1 0 0,0 0 1 0 0,0 0-1 0 0,0 0 1 0 0,1 1-1 0 0,-1-1 0 0 0,0 1 1 0 0,0-1-1 0 0,1 0 1 0 0,-1 1-1 0 0,0-1 1 0 0,0 1-1 0 0,1 0 1 0 0,-1-1-1 0 0,0 1 1 0 0,1-1-1 0 0,-1 1 0 0 0,1 0 1 0 0,-1 0-1 0 0,1-1 1 0 0,-1 1-1 0 0,1 0 1 0 0,0 0-1 0 0,-1 0 1 0 0,1-1-1 0 0,0 1 1 0 0,0 0-1 0 0,-1 0 0 0 0,1 0 1 0 0,0 0-1 0 0,0 0 1 0 0,0-1-1 0 0,0 1 1 0 0,0 0-1 0 0,0 0 1 0 0,0 1-1 0 0,1 0-83 0 0,-1 0-1 0 0,0 0 1 0 0,1 0-1 0 0,-1 0 1 0 0,1 0-1 0 0,0 0 1 0 0,-1-1-1 0 0,1 1 1 0 0,0 0-1 0 0,0 0 1 0 0,0-1 0 0 0,1 1-1 0 0,-1 0 1 0 0,0-1-1 0 0,0 1 1 0 0,1-1-1 0 0,-1 0 1 0 0,1 1-1 0 0,0-1 1 0 0,-1 0-1 0 0,1 0 1 0 0,0 0-1 0 0,3 1 1 0 0,3 2-124 0 0,1 0 0 0 0,0-1 0 0 0,17 3 0 0 0,2 0-342 0 0,44 11-3605 0 0,-42-8 487 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1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0 301 512 0 0,'5'-33'2110'0'0,"1"1"0"0"0,2 0-1 0 0,1 0 1 0 0,2 1 0 0 0,1 1 0 0 0,24-45 0 0 0,-35 73-1977 0 0,1-1 0 0 0,0 1 0 0 0,0 0 0 0 0,0 0 0 0 0,0 0 1 0 0,0 0-1 0 0,1 0 0 0 0,-1 1 0 0 0,1-1 0 0 0,-1 0 0 0 0,1 1 1 0 0,4-2-1 0 0,-3 1 298 0 0,1 0 0 0 0,0 1 0 0 0,0 0-1 0 0,-1 0 1 0 0,1 0 0 0 0,9-1 0 0 0,-14 3-228 0 0,0 1 0 0 0,0-1-1 0 0,0 0 1 0 0,0 0-1 0 0,0 0 1 0 0,0 0 0 0 0,0 0-1 0 0,0 0 1 0 0,0 0 0 0 0,0 1-1 0 0,-1-1 1 0 0,1 0-1 0 0,0 0 1 0 0,-1 0 0 0 0,1 0-1 0 0,-2 1 1 0 0,-17 18 543 0 0,17-18-694 0 0,-1 0 0 0 0,1 0 0 0 0,-1 0 0 0 0,1 0 0 0 0,0 1 0 0 0,0-1 0 0 0,0 1-1 0 0,0-1 1 0 0,1 1 0 0 0,-1 0 0 0 0,1 0 0 0 0,-1 0 0 0 0,1 0 0 0 0,0 0 0 0 0,0 0 0 0 0,0 0-1 0 0,0 4 1 0 0,0 18 152 0 0,2 1-1 0 0,1 0 0 0 0,1 0 0 0 0,0-1 1 0 0,2 0-1 0 0,11 34 0 0 0,-10-43-155 0 0,3 13 68 0 0,11 58 0 0 0,20 135 25 0 0,7 48-26 0 0,-47-269-120 0 0,12 131 51 0 0,-12-114-316 0 0,0 0 0 0 0,-1 0 1 0 0,-1 0-1 0 0,-1 0 0 0 0,-6 23 1 0 0,3-29-137 0 0,3-7-1814 0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2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80 3601 0 0,'-1'1'515'0'0,"1"-1"0"0"0,0 0 0 0 0,-1 0 0 0 0,1 0 0 0 0,-1 0 0 0 0,-5-3 6694 0 0,5 2-6694 0 0,3-5 4354 0 0,-1 4-4640 0 0,0 1 0 0 0,0 0 0 0 0,0 0 0 0 0,0 0 1 0 0,1 0-1 0 0,-1 0 0 0 0,0 0 0 0 0,0 0 0 0 0,1 0 1 0 0,-1 0-1 0 0,3 0 0 0 0,34-8 1090 0 0,0 2-1 0 0,77-5 1 0 0,-28 5-1291 0 0,-27-1-385 0 0,64-6-490 0 0,-101 13-2908 0 0,37 4 0 0 0,-39 0 1086 0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4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175 199 512 0 0,'5'-9'1253'0'0,"-1"1"-1"0"0,1-1 0 0 0,-2 0 1 0 0,0 0-1 0 0,5-19 1 0 0,-7 22-469 0 0,0-1 0 0 0,-1 0 0 0 0,1 1 0 0 0,-1-1 0 0 0,0 0 0 0 0,-1 1 0 0 0,0-1 0 0 0,0 1 0 0 0,-3-11 0 0 0,4 16-704 0 0,0 1-1 0 0,0-1 0 0 0,0 0 1 0 0,0 1-1 0 0,-1-1 0 0 0,1 0 1 0 0,0 1-1 0 0,-1-1 1 0 0,1 1-1 0 0,0-1 0 0 0,-1 0 1 0 0,1 1-1 0 0,-1-1 0 0 0,1 1 1 0 0,-1-1-1 0 0,1 1 0 0 0,-1 0 1 0 0,1-1-1 0 0,-1 1 0 0 0,0-1 1 0 0,1 1-1 0 0,-1 0 0 0 0,0 0 1 0 0,1-1-1 0 0,-1 1 0 0 0,0 0 1 0 0,0 0-1 0 0,0 0 19 0 0,-1 0-1 0 0,1 0 1 0 0,0 0-1 0 0,-1 1 1 0 0,1-1-1 0 0,0 1 1 0 0,0-1-1 0 0,-1 1 1 0 0,1-1-1 0 0,0 1 1 0 0,0 0 0 0 0,0 0-1 0 0,-2 1 1 0 0,-4 4 206 0 0,1 0 1 0 0,0 1 0 0 0,-8 8 0 0 0,13-12-229 0 0,-88 114 985 0 0,83-108-999 0 0,1 0 1 0 0,0 0-1 0 0,0 1 0 0 0,1-1 0 0 0,0 1 0 0 0,0 0 0 0 0,1 0 0 0 0,1 1 0 0 0,0-1 0 0 0,0 0 1 0 0,1 1-1 0 0,0 0 0 0 0,2 17 0 0 0,0-23-37 0 0,0 0 1 0 0,0 0-1 0 0,1 0 0 0 0,-1 0 1 0 0,1 0-1 0 0,1 0 1 0 0,-1-1-1 0 0,1 1 0 0 0,-1-1 1 0 0,1 1-1 0 0,1-1 0 0 0,-1 0 1 0 0,0 0-1 0 0,7 5 1 0 0,3 2-16 0 0,1-1 0 0 0,30 18 0 0 0,-35-23-17 0 0,1 0 0 0 0,-1-1 0 0 0,1 0 0 0 0,-1 0 1 0 0,1-1-1 0 0,0 0 0 0 0,0-1 0 0 0,12 1 0 0 0,-15-3-18 0 0,0 1-1 0 0,-1-1 0 0 0,1-1 0 0 0,0 1 1 0 0,0-1-1 0 0,0-1 0 0 0,0 1 1 0 0,-1-1-1 0 0,1 0 0 0 0,-1-1 0 0 0,1 1 1 0 0,-1-1-1 0 0,6-4 0 0 0,-1 0-13 0 0,-1 0 1 0 0,0-1-1 0 0,-1 0 0 0 0,1 0 0 0 0,8-11 0 0 0,-14 15 42 0 0,-1-1-1 0 0,1 0 0 0 0,-1-1 1 0 0,0 1-1 0 0,0-1 0 0 0,0 1 1 0 0,-1-1-1 0 0,0 0 0 0 0,0 0 0 0 0,0 0 1 0 0,-1 0-1 0 0,1-7 0 0 0,1-18 148 0 0,-2 0-1 0 0,-1 0 0 0 0,-1 0 0 0 0,-8-39 0 0 0,9 75-129 0 0,0 0 0 0 0,-1 0 0 0 0,0-1 0 0 0,-2 9-1 0 0,-2 15-17 0 0,1 4 94 0 0,1 1 322 0 0,0 57-1 0 0,4-83-392 0 0,0 0-1 0 0,1 0 1 0 0,-1-1 0 0 0,1 1-1 0 0,0-1 1 0 0,1 1-1 0 0,0-1 1 0 0,0 0 0 0 0,0 0-1 0 0,1 0 1 0 0,0 0 0 0 0,0-1-1 0 0,0 1 1 0 0,1-1-1 0 0,-1 0 1 0 0,1 0 0 0 0,0-1-1 0 0,1 1 1 0 0,6 3-1 0 0,-7-5-25 0 0,1 1-1 0 0,0-1 0 0 0,0 0 0 0 0,0 0 0 0 0,0-1 0 0 0,1 0 0 0 0,-1 0 0 0 0,0-1 0 0 0,1 1 0 0 0,0-2 0 0 0,-1 1 0 0 0,1 0 0 0 0,-1-1 0 0 0,1-1 0 0 0,0 1 0 0 0,-1-1 0 0 0,1 0 0 0 0,-1 0 1 0 0,12-5-1 0 0,-4 1-16 0 0,0-1 1 0 0,0 0 0 0 0,19-14-1 0 0,-29 18 17 0 0,-1 0 0 0 0,1-1 0 0 0,-1 0 0 0 0,0 0 0 0 0,0 0 0 0 0,-1 0 0 0 0,1 0 0 0 0,-1 0 0 0 0,1-1 0 0 0,-1 1 0 0 0,0-1 0 0 0,0 0 0 0 0,-1 1 0 0 0,1-1 0 0 0,-1 0 0 0 0,0 0 0 0 0,2-9 0 0 0,-2-5 11 0 0,0 0 0 0 0,-1-1 0 0 0,-1 1 1 0 0,-1-1-1 0 0,-1 1 0 0 0,-7-27 0 0 0,6 30 2 0 0,0 1 1 0 0,-1 1-1 0 0,-1-1 0 0 0,-1 1 0 0 0,0-1 0 0 0,0 2 1 0 0,-1-1-1 0 0,-16-17 0 0 0,18 23-7 0 0,0 2 1 0 0,-1-1-1 0 0,1 1 0 0 0,-1 0 1 0 0,-1 0-1 0 0,1 1 0 0 0,-1 0 1 0 0,1 0-1 0 0,-1 1 0 0 0,0 0 1 0 0,0 0-1 0 0,-1 1 0 0 0,-8-1 1 0 0,13 2-5 0 0,0 0 0 0 0,0 1 0 0 0,0 0 0 0 0,0 0 0 0 0,0 0 0 0 0,-1 0 1 0 0,1 1-1 0 0,0-1 0 0 0,0 1 0 0 0,0 0 0 0 0,1 0 0 0 0,-1 1 1 0 0,0-1-1 0 0,0 1 0 0 0,1 0 0 0 0,-1 0 0 0 0,1 0 0 0 0,-1 0 1 0 0,1 1-1 0 0,0-1 0 0 0,0 1 0 0 0,0 0 0 0 0,0 0 0 0 0,0 0 1 0 0,1 0-1 0 0,-1 0 0 0 0,1 1 0 0 0,0-1 0 0 0,-2 5 0 0 0,3-6-1 0 0,0 0-1 0 0,0 0 1 0 0,1 0 0 0 0,-1 1-1 0 0,0-1 1 0 0,1 0-1 0 0,-1 0 1 0 0,1 0-1 0 0,0 0 1 0 0,0 0 0 0 0,0 1-1 0 0,0-1 1 0 0,0 0-1 0 0,0 0 1 0 0,1 0-1 0 0,-1 0 1 0 0,1 1-1 0 0,-1-1 1 0 0,1 0 0 0 0,0 0-1 0 0,1 2 1 0 0,-1-2-4 0 0,1 0 1 0 0,0 0-1 0 0,0 0 0 0 0,0 0 1 0 0,0 0-1 0 0,0 0 1 0 0,0 0-1 0 0,0-1 0 0 0,1 1 1 0 0,-1-1-1 0 0,1 0 1 0 0,-1 0-1 0 0,1 0 0 0 0,-1 0 1 0 0,1 0-1 0 0,3 0 1 0 0,16 4 11 0 0,0-2 1 0 0,0-1-1 0 0,0-1 1 0 0,33-2-1 0 0,89-15-26 0 0,-111 12 28 0 0,-12 0-3 0 0,0-1 0 0 0,-1 0-1 0 0,1-2 1 0 0,-1 0 0 0 0,19-11-1 0 0,-36 17 0 0 0,1-1-1 0 0,-1 1 0 0 0,1-1 0 0 0,0 1 0 0 0,-1 0 1 0 0,1 1-1 0 0,0-1 0 0 0,0 1 0 0 0,0-1 0 0 0,5 2 1 0 0,-7-1 0 0 0,-1 0 1 0 0,1 0 0 0 0,-1 1-1 0 0,1-1 1 0 0,-1 1-1 0 0,1 0 1 0 0,-1-1 0 0 0,1 1-1 0 0,-1 0 1 0 0,0 0-1 0 0,1 0 1 0 0,-1 0 0 0 0,0 0-1 0 0,0 0 1 0 0,0 0 0 0 0,0 0-1 0 0,0 0 1 0 0,0 0-1 0 0,0 1 1 0 0,0-1 0 0 0,0 0-1 0 0,-1 1 1 0 0,1-1 0 0 0,0 1-1 0 0,-1-1 1 0 0,1 1-1 0 0,-1-1 1 0 0,1 3 0 0 0,1 11 67 0 0,-1 1 1 0 0,0-1 0 0 0,-1 1-1 0 0,0 0 1 0 0,-4 19 0 0 0,0 27 120 0 0,4-47-141 0 0,0 8 17 0 0,1 1 0 0 0,4 31 0 0 0,-4-49-64 0 0,1 0 0 0 0,-1 0 0 0 0,1 0 0 0 0,0 0 0 0 0,0 0-1 0 0,1 0 1 0 0,0-1 0 0 0,0 1 0 0 0,0-1 0 0 0,0 0 0 0 0,1 0 0 0 0,0 0 0 0 0,0 0-1 0 0,5 3 1 0 0,-7-6-5 0 0,1 0 0 0 0,-1 0 1 0 0,0-1-1 0 0,1 1 0 0 0,-1-1 0 0 0,1 1 0 0 0,0-1 0 0 0,0 0 0 0 0,-1 0 0 0 0,1 0 0 0 0,0-1 1 0 0,0 1-1 0 0,0-1 0 0 0,0 1 0 0 0,0-1 0 0 0,-1 0 0 0 0,1 0 0 0 0,0 0 0 0 0,0-1 0 0 0,0 1 1 0 0,0-1-1 0 0,0 1 0 0 0,0-1 0 0 0,-1 0 0 0 0,1 0 0 0 0,0-1 0 0 0,-1 1 0 0 0,1 0 0 0 0,-1-1 1 0 0,1 1-1 0 0,-1-1 0 0 0,1 0 0 0 0,2-3 0 0 0,1 0-3 0 0,-1-1 1 0 0,1 0-1 0 0,-1 0 0 0 0,-1-1 0 0 0,1 0 1 0 0,-1 1-1 0 0,0-1 0 0 0,0-1 0 0 0,-1 1 0 0 0,0-1 1 0 0,2-8-1 0 0,-1-1 1 0 0,-2 1 0 0 0,0-1 0 0 0,-1 0 1 0 0,0 0-1 0 0,-2 1 0 0 0,0-1 0 0 0,-3-18 0 0 0,-32-117 5 0 0,18 85-4 0 0,15 53-1 0 0,3 10 0 0 0,-1 0 0 0 0,0 0 0 0 0,0 0 0 0 0,0 0 0 0 0,0 1 0 0 0,0-1 0 0 0,-1 0 0 0 0,1 1 0 0 0,-1-1 0 0 0,-4-5 0 0 0,5 8-1 0 0,1 1 1 0 0,0 0-1 0 0,0 0 1 0 0,0 0 0 0 0,0 0-1 0 0,0 0 1 0 0,0 0 0 0 0,-1-1-1 0 0,1 1 1 0 0,0 0-1 0 0,0 0 1 0 0,0 0 0 0 0,0 0-1 0 0,0 0 1 0 0,-1 0 0 0 0,1 0-1 0 0,0 0 1 0 0,0 0-1 0 0,0 0 1 0 0,-1 0 0 0 0,1 0-1 0 0,0 0 1 0 0,0 0 0 0 0,0 0-1 0 0,0 0 1 0 0,-1 0-1 0 0,1 0 1 0 0,0 0 0 0 0,0 0-1 0 0,0 0 1 0 0,0 0 0 0 0,-1 0-1 0 0,1 0 1 0 0,0 0-1 0 0,0 1 1 0 0,0-1 0 0 0,0 0-1 0 0,0 0 1 0 0,-1 0 0 0 0,1 0-1 0 0,0 0 1 0 0,0 1 0 0 0,-3 8-36 0 0,4 13-18 0 0,1-15 55 0 0,0-1-1 0 0,0 0 0 0 0,0 0 0 0 0,1 0 1 0 0,0-1-1 0 0,0 1 0 0 0,0-1 1 0 0,1 1-1 0 0,0-1 0 0 0,0 0 1 0 0,0 0-1 0 0,8 6 0 0 0,6 4-4 0 0,0-1 0 0 0,22 13 0 0 0,-33-22 9 0 0,0-1 0 0 0,0-1 1 0 0,0 1-1 0 0,0-1 0 0 0,0 0 0 0 0,0-1 0 0 0,1 0 0 0 0,0 0 0 0 0,-1 0 0 0 0,1-1 0 0 0,0 0 0 0 0,-1-1 1 0 0,1 0-1 0 0,0 0 0 0 0,0-1 0 0 0,14-2 0 0 0,-5 0-22 0 0,0 1-1 0 0,22 0 1 0 0,-36 2 15 0 0,-1 0 1 0 0,0 1-1 0 0,0 0 0 0 0,1-1 1 0 0,-1 1-1 0 0,0 0 0 0 0,0 0 1 0 0,0 1-1 0 0,0-1 0 0 0,0 0 1 0 0,3 3-1 0 0,19 19 6 0 0,-22-21 1 0 0,9 8-26 0 0,-1 2 14 0 0,2-2 0 0 0,18 15 0 0 0,-26-22 6 0 0,1 0-1 0 0,-1-1 0 0 0,1 1 1 0 0,-1-1-1 0 0,1 0 0 0 0,0-1 1 0 0,0 1-1 0 0,-1-1 0 0 0,1 0 0 0 0,0 0 1 0 0,0-1-1 0 0,6 1 0 0 0,-3-2 1 0 0,1 1 0 0 0,0-2-1 0 0,0 1 1 0 0,-1-1 0 0 0,1-1 0 0 0,-1 1-1 0 0,1-1 1 0 0,-1-1 0 0 0,0 0 0 0 0,0 0-1 0 0,-1 0 1 0 0,1-1 0 0 0,-1 0 0 0 0,0-1-1 0 0,0 1 1 0 0,-1-1 0 0 0,6-7 0 0 0,-9 8 6 0 0,-1 1 0 0 0,0 0 0 0 0,0 0 0 0 0,0-1 0 0 0,0 0 0 0 0,-1 1 0 0 0,0-1 0 0 0,0 0 0 0 0,0 1 0 0 0,0-1 0 0 0,-1 0 0 0 0,0 0 0 0 0,0 1 0 0 0,0-1 0 0 0,-1 0 0 0 0,1 0 0 0 0,-1 0 0 0 0,-3-7 0 0 0,3 9-2 0 0,0 0 0 0 0,0 1 0 0 0,0-1 0 0 0,0 0 0 0 0,0 0 0 0 0,-1 1 0 0 0,0-1 1 0 0,1 1-1 0 0,-1-1 0 0 0,0 1 0 0 0,0 0 0 0 0,0 0 0 0 0,-1 0 0 0 0,1 0 0 0 0,0 0 0 0 0,-1 0 0 0 0,1 1 0 0 0,-1-1 0 0 0,0 1 0 0 0,1 0 1 0 0,-1-1-1 0 0,0 1 0 0 0,0 1 0 0 0,0-1 0 0 0,0 0 0 0 0,0 1 0 0 0,0-1 0 0 0,0 1 0 0 0,0 0 0 0 0,-6 0 0 0 0,1 2 21 0 0,-1-1 1 0 0,1 2-1 0 0,0-1 0 0 0,0 1 0 0 0,0 0 0 0 0,0 0 0 0 0,0 1 1 0 0,1 0-1 0 0,-1 1 0 0 0,-6 5 0 0 0,-10 9 154 0 0,-32 33 0 0 0,25-23-6 0 0,-68 71 368 0 0,95-96-525 0 0,0 0 1 0 0,1 0-1 0 0,-1 1 1 0 0,1-1-1 0 0,0 1 0 0 0,0 0 1 0 0,0 0-1 0 0,1 0 1 0 0,-1 0-1 0 0,-1 6 1 0 0,3-8-10 0 0,1 0 0 0 0,-1 1-1 0 0,1-1 1 0 0,-1 1 0 0 0,1-1 0 0 0,0 1 0 0 0,0-1 0 0 0,1 1 0 0 0,-1-1 0 0 0,1 1 0 0 0,-1-1 0 0 0,1 0 0 0 0,0 1 0 0 0,1-1 0 0 0,-1 0 0 0 0,0 0 0 0 0,4 5 0 0 0,1 0-12 0 0,0 0 0 0 0,1-1 0 0 0,0 1 0 0 0,1-2 0 0 0,-1 1 0 0 0,12 6 0 0 0,5 5 7 0 0,-11-7-17 0 0,0-1 1 0 0,0-1 0 0 0,1 0-1 0 0,0-1 1 0 0,24 9-1 0 0,-31-14-33 0 0,0-1 0 0 0,0 0 0 0 0,0 0-1 0 0,1-1 1 0 0,-1 0 0 0 0,1 0 0 0 0,-1 0 0 0 0,1-1-1 0 0,-1-1 1 0 0,0 1 0 0 0,1-1 0 0 0,-1 0 0 0 0,1-1-1 0 0,8-3 1 0 0,-2 0-565 0 0,1-2 0 0 0,-1 0 0 0 0,-1-1 0 0 0,20-13-1 0 0,20-21-8917 0 0,-39 30 7187 0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4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49 223 2489 0 0,'-9'-5'4526'0'0,"-9"-2"3487"0"0,18 7-7835 0 0,-1-1 0 0 0,1 1 0 0 0,-1 0-1 0 0,1 0 1 0 0,-1 0 0 0 0,1 0-1 0 0,0 0 1 0 0,-1 0 0 0 0,1 0-1 0 0,-1 1 1 0 0,1-1 0 0 0,-1 0-1 0 0,1 0 1 0 0,0 0 0 0 0,-1 0-1 0 0,1 0 1 0 0,-1 1 0 0 0,1-1-1 0 0,0 0 1 0 0,-1 0 0 0 0,1 1-1 0 0,-1-1 1 0 0,1 0 0 0 0,0 1-1 0 0,0-1 1 0 0,-1 0 0 0 0,1 1-1 0 0,0-1 1 0 0,-1 0 0 0 0,1 1-1 0 0,0-1 1 0 0,0 1 0 0 0,0-1-1 0 0,0 1 1 0 0,-1 0 0 0 0,-1 7 100 0 0,0 1 0 0 0,0 1 1 0 0,1-1-1 0 0,0 0 0 0 0,1 0 1 0 0,0 0-1 0 0,0 1 0 0 0,1-1 1 0 0,0 0-1 0 0,1 0 0 0 0,0 0 1 0 0,0 0-1 0 0,1 0 0 0 0,7 14 1 0 0,-5-11-266 0 0,1-1 1 0 0,1 1-1 0 0,0-1 1 0 0,0 0-1 0 0,1-1 1 0 0,1 0-1 0 0,-1 0 1 0 0,2-1-1 0 0,18 15 1 0 0,-4-6 33 0 0,47 32 94 0 0,-71-49-136 0 0,0-1 0 0 0,1 0 0 0 0,-1 1 0 0 0,1-1 0 0 0,-1 0 0 0 0,0 0 0 0 0,1 1 0 0 0,-1-1 0 0 0,1 0 0 0 0,-1 0 0 0 0,1 0 0 0 0,-1 0 0 0 0,1 0 0 0 0,-1 1 1 0 0,1-1-1 0 0,-1 0 0 0 0,1 0 0 0 0,0 0 0 0 0,-1-7 22 0 0,-9-10-34 0 0,1 7 26 0 0,-1 0-1 0 0,0 1 1 0 0,0 1 0 0 0,-1 0 0 0 0,0 0-1 0 0,-17-10 1 0 0,15 11 5 0 0,1 0 0 0 0,1-1 0 0 0,-1-1 1 0 0,1 0-1 0 0,-17-19 0 0 0,23 22-14 0 0,1 1 1 0 0,-1-1-1 0 0,1 1 0 0 0,0-1 1 0 0,1 0-1 0 0,0 0 0 0 0,-1 0 1 0 0,2 0-1 0 0,-1-1 0 0 0,1 1 1 0 0,0-1-1 0 0,0 1 1 0 0,1 0-1 0 0,0-1 0 0 0,0 1 1 0 0,0-1-1 0 0,1 1 0 0 0,0-1 1 0 0,0 1-1 0 0,1 0 0 0 0,2-7 1 0 0,0 3-14 0 0,1 0 1 0 0,-1 0-1 0 0,2 1 1 0 0,-1 0-1 0 0,1 0 1 0 0,1 1 0 0 0,-1 0-1 0 0,2 0 1 0 0,-1 0-1 0 0,1 1 1 0 0,0 0-1 0 0,11-7 1 0 0,2 0-28 0 0,1 0 0 0 0,0 2 0 0 0,1 1 0 0 0,1 0-1 0 0,0 2 1 0 0,37-10 0 0 0,-34 13-30 0 0,29-8-523 0 0,0 2 0 0 0,61-5 0 0 0,-96 19-1171 0 0,-21-2 1473 0 0,1 0 0 0 0,0 1-1 0 0,0-1 1 0 0,-1 0 0 0 0,1 1-1 0 0,0-1 1 0 0,-1 0 0 0 0,1 1-1 0 0,-1-1 1 0 0,1 0-1 0 0,0 1 1 0 0,-1-1 0 0 0,1 1-1 0 0,-1-1 1 0 0,1 1 0 0 0,-1 0-1 0 0,0-1 1 0 0,1 1-1 0 0,-1-1 1 0 0,1 1 0 0 0,-1 0-1 0 0,0-1 1 0 0,0 1 0 0 0,1 0-1 0 0,-1-1 1 0 0,0 2 0 0 0,0 5-3610 0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1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75 512 0 0,'-2'0'449'0'0,"-1"0"0"0"0,1-1 0 0 0,0 1 0 0 0,-1-1 0 0 0,1 0 0 0 0,0 0 0 0 0,0 0 0 0 0,0 0 0 0 0,0 0 0 0 0,0 0 0 0 0,-4-3 0 0 0,4 2-54 0 0,0 1 1 0 0,0-1-1 0 0,0 1 1 0 0,0 0-1 0 0,-1 0 0 0 0,1 0 1 0 0,-1 0-1 0 0,1 0 0 0 0,-1 0 1 0 0,1 1-1 0 0,-1-1 0 0 0,-2 1 1 0 0,0 0-78 0 0,0 1 1 0 0,-1 0-1 0 0,1 0 0 0 0,0 0 1 0 0,0 1-1 0 0,0 0 1 0 0,0 0-1 0 0,0 0 1 0 0,0 1-1 0 0,1-1 0 0 0,-1 1 1 0 0,-6 6-1 0 0,9-8-108 0 0,0 1 0 0 0,1-1 0 0 0,-1 1 1 0 0,0 0-1 0 0,1 0 0 0 0,-1 0 0 0 0,-1 2 0 0 0,3-4-171 0 0,0 0 0 0 0,0 0 0 0 0,0 1 0 0 0,0-1 0 0 0,0 0 0 0 0,-1 1 0 0 0,1-1 0 0 0,0 0 1 0 0,0 0-1 0 0,0 1 0 0 0,0-1 0 0 0,0 0 0 0 0,0 0 0 0 0,0 1 0 0 0,0-1 0 0 0,0 0 0 0 0,0 1 0 0 0,0-1 0 0 0,0 0 0 0 0,0 0 0 0 0,0 1 0 0 0,1-1 0 0 0,-1 0 1 0 0,0 1-1 0 0,0-1 0 0 0,0 0 0 0 0,0 0 0 0 0,0 0 0 0 0,1 1 0 0 0,-1-1 0 0 0,0 0 0 0 0,0 0 0 0 0,0 1 0 0 0,1-1 0 0 0,-1 0 0 0 0,0 0 0 0 0,0 0 1 0 0,0 0-1 0 0,1 1 0 0 0,-1-1 0 0 0,0 0 0 0 0,1 0 0 0 0,-1 0 0 0 0,0 0 0 0 0,0 0 0 0 0,1 0 0 0 0,-1 0 0 0 0,0 0 0 0 0,0 0 0 0 0,1 0 0 0 0,-1 0 1 0 0,0 0-1 0 0,1 0 0 0 0,-1 0 0 0 0,0 0 0 0 0,0 0 0 0 0,1 0 0 0 0,-1 0 0 0 0,1-1 0 0 0,167-6 2010 0 0,29-17-1677 0 0,-88 9-296 0 0,29-3-21 0 0,130-14-13 0 0,-236 29-93 0 0,-12 0 44 0 0,-1 2-1 0 0,36 1 1 0 0,-55 0 3 0 0,1 0 1 0 0,-1 0 0 0 0,1 0 0 0 0,-1 0 0 0 0,1 0 0 0 0,-1 0 0 0 0,1 0-1 0 0,0 0 1 0 0,-1 0 0 0 0,1 0 0 0 0,-1 1 0 0 0,1-1 0 0 0,-1 0 0 0 0,1 0-1 0 0,-1 0 1 0 0,1 1 0 0 0,-1-1 0 0 0,0 0 0 0 0,1 1 0 0 0,-1-1 0 0 0,1 0-1 0 0,-1 1 1 0 0,0-1 0 0 0,1 1 0 0 0,-1-1 0 0 0,1 1 0 0 0,-1 0-22 0 0,0-1 0 0 0,-1 1 0 0 0,1 0 1 0 0,0-1-1 0 0,0 1 0 0 0,0-1 0 0 0,-1 1 0 0 0,1 0 1 0 0,0-1-1 0 0,-1 1 0 0 0,1-1 0 0 0,-1 1 1 0 0,1-1-1 0 0,0 0 0 0 0,-1 1 0 0 0,1-1 0 0 0,-1 1 1 0 0,0-1-1 0 0,-4 4-293 0 0,0-1 1 0 0,0 0-1 0 0,-8 4 1 0 0,-13 4-4572 0 0,-53 12 0 0 0,52-17 1970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4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0 2905 0 0,'-51'16'11760'0'0,"21"-7"-6702"0"0,29-9-5019 0 0,0 0 0 0 0,-1 1 0 0 0,1-1 0 0 0,0 1 0 0 0,-1 0 0 0 0,1-1 0 0 0,0 1 1 0 0,0 0-1 0 0,-1 0 0 0 0,1-1 0 0 0,0 1 0 0 0,0 0 0 0 0,0 0 0 0 0,0 0 0 0 0,0 1 0 0 0,0-1 0 0 0,0 1 0 0 0,0-1-28 0 0,1 0 0 0 0,0 0-1 0 0,0 0 1 0 0,-1 0 0 0 0,1 0-1 0 0,0 0 1 0 0,0 0 0 0 0,0 0 0 0 0,0 0-1 0 0,0 0 1 0 0,0 0 0 0 0,0 0-1 0 0,1 0 1 0 0,-1 0 0 0 0,0 0-1 0 0,1 0 1 0 0,-1 0 0 0 0,1 1-1 0 0,1 1-41 0 0,0 1-1 0 0,0-1 1 0 0,1 0-1 0 0,-1 0 0 0 0,1-1 1 0 0,0 1-1 0 0,-1 0 0 0 0,1-1 1 0 0,0 0-1 0 0,1 1 0 0 0,3 1 1 0 0,3 0-311 0 0,-1 1 1 0 0,1-2-1 0 0,0 1 1 0 0,1-2-1 0 0,11 3 1 0 0,52 3-4301 0 0,-51-7 2400 0 0,14 2-145 0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2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49 216 0 0,'0'-2'420'0'0,"1"0"0"0"0,-1 0 0 0 0,0 1 0 0 0,1-1 0 0 0,0 0-1 0 0,-1 0 1 0 0,1 0 0 0 0,0 1 0 0 0,0-1 0 0 0,0 0 0 0 0,0 1 0 0 0,0-1 0 0 0,0 0 0 0 0,1 1 0 0 0,-1 0 0 0 0,0-1-1 0 0,1 1 1 0 0,-1 0 0 0 0,1 0 0 0 0,-1 0 0 0 0,1 0 0 0 0,2-1 0 0 0,11-11 4999 0 0,-33 27-3306 0 0,14-11-1895 0 0,0 0-1 0 0,0 1 1 0 0,0-1 0 0 0,0 1-1 0 0,1 0 1 0 0,-7 8-1 0 0,9-10-171 0 0,1-1 0 0 0,-1 0 0 0 0,0 0 0 0 0,1 1 0 0 0,-1-1 0 0 0,0 1 0 0 0,1-1 0 0 0,0 0 0 0 0,-1 1 0 0 0,1-1 0 0 0,0 1 0 0 0,0-1 0 0 0,0 1 0 0 0,0-1 0 0 0,0 1 0 0 0,0-1 0 0 0,0 1 0 0 0,0-1 0 0 0,0 1 1 0 0,1-1-1 0 0,-1 1 0 0 0,1-1 0 0 0,-1 0 0 0 0,1 1 0 0 0,0-1 0 0 0,-1 0 0 0 0,3 3 0 0 0,8 10 416 0 0,18 29 0 0 0,-25-36-416 0 0,-1 1 0 0 0,1-1 1 0 0,-2 1-1 0 0,1 0 0 0 0,-1 0 1 0 0,2 13-1 0 0,-2 10 8 0 0,-1 1 1 0 0,-1 0 0 0 0,-2 0-1 0 0,-6 34 1 0 0,-3 50-84 0 0,11-98 28 0 0,1 112 65 0 0,0-118-58 0 0,1 1-1 0 0,0 0 0 0 0,1-1 0 0 0,0 1 1 0 0,1-1-1 0 0,1 0 0 0 0,10 22 0 0 0,-13-31-17 0 0,0 0 0 0 0,0 0 0 0 0,0 0 0 0 0,0 0 0 0 0,0-1 0 0 0,1 1 0 0 0,-1-1 0 0 0,1 1 0 0 0,0-1 0 0 0,0 0 0 0 0,-1 0 0 0 0,2 0-1 0 0,-1 0 1 0 0,0-1 0 0 0,0 1 0 0 0,0-1 0 0 0,1 0 0 0 0,-1 0 0 0 0,0 0 0 0 0,4 0 0 0 0,-22-6-674 0 0,-17 4 238 0 0,25 1 311 0 0,1 0 0 0 0,-1 0-1 0 0,1-1 1 0 0,-1 0 0 0 0,1 0 0 0 0,-1-1 0 0 0,-7-2 0 0 0,13 4 101 0 0,1 0 1 0 0,-1 0-1 0 0,1-1 1 0 0,-1 1-1 0 0,1 0 0 0 0,-1-1 1 0 0,1 1-1 0 0,0 0 1 0 0,-1-1-1 0 0,1 1 1 0 0,-1-1-1 0 0,1 1 0 0 0,0-1 1 0 0,-1 1-1 0 0,1 0 1 0 0,0-1-1 0 0,-1 1 1 0 0,1-1-1 0 0,0 0 0 0 0,0 1 1 0 0,0-1-1 0 0,0 1 1 0 0,-1-1-1 0 0,1 1 1 0 0,0-2-1 0 0,0 1-70 0 0,1 0 1 0 0,-1 0-1 0 0,0 0 1 0 0,1-1-1 0 0,-1 1 1 0 0,0 0-1 0 0,1 0 1 0 0,-1 0-1 0 0,1 0 1 0 0,0 0-1 0 0,1-2 1 0 0,2-2-683 0 0,1 0 1 0 0,0 1-1 0 0,7-7 1 0 0,-9 10 305 0 0,24-21-4273 0 0,-18 12 2363 0 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2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53 520 0 0,'-9'0'649'0'0,"5"0"-264"0"0,-1 1-1 0 0,1-1 1 0 0,0 1-1 0 0,0-1 1 0 0,0 1-1 0 0,0 0 1 0 0,0 0-1 0 0,0 1 1 0 0,0 0-1 0 0,0-1 1 0 0,0 1-1 0 0,-5 4 1 0 0,9-6-325 0 0,0 0 0 0 0,-1 0 0 0 0,1 0 0 0 0,0 1 0 0 0,0-1 0 0 0,0 0 0 0 0,-1 0 0 0 0,1 0 1 0 0,0 1-1 0 0,0-1 0 0 0,0 0 0 0 0,0 0 0 0 0,-1 1 0 0 0,1-1 0 0 0,0 0 0 0 0,0 0 0 0 0,0 1 0 0 0,0-1 0 0 0,0 0 0 0 0,0 0 0 0 0,0 1 0 0 0,0-1 0 0 0,0 0 1 0 0,0 0-1 0 0,0 1 0 0 0,0-1 0 0 0,0 0 0 0 0,0 1 0 0 0,0-1 0 0 0,0 0 0 0 0,0 0 0 0 0,0 1 0 0 0,0-1 0 0 0,0 0 0 0 0,10 4 1492 0 0,14-3 522 0 0,207-23 3296 0 0,-169 16-4998 0 0,63 2 0 0 0,16 0-293 0 0,-61 0-70 0 0,33-4 46 0 0,-92 6-75 0 0,1-2 1 0 0,-1-1-1 0 0,25-8 1 0 0,-40 11-187 0 0,-2 0-310 0 0,1 0 1 0 0,0 1-1 0 0,-1-1 0 0 0,1 1 1 0 0,7 0-1 0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3.3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148 799 760 0 0,'-2'1'431'0'0,"-1"0"-1"0"0,1-1 1 0 0,-1 1-1 0 0,1 0 1 0 0,0 1-1 0 0,-1-1 1 0 0,1 0-1 0 0,0 1 1 0 0,0-1-1 0 0,0 1 1 0 0,0-1-1 0 0,0 1 1 0 0,0 0-1 0 0,0 0 1 0 0,0 0-1 0 0,-1 3 1 0 0,2-4-177 0 0,0 1 0 0 0,0 0 0 0 0,0 0 0 0 0,1-1-1 0 0,-1 1 1 0 0,0 0 0 0 0,1 0 0 0 0,-1 0 0 0 0,1 0 0 0 0,0 0 0 0 0,0 0 0 0 0,-1 0 0 0 0,1 0 0 0 0,1 0 0 0 0,-1 0 0 0 0,0 0-1 0 0,0 0 1 0 0,1-1 0 0 0,-1 1 0 0 0,1 0 0 0 0,-1 0 0 0 0,2 2 0 0 0,8 14 269 0 0,-2 0 0 0 0,0 1 1 0 0,-1 0-1 0 0,-1 0 0 0 0,0 1 0 0 0,-2 0 1 0 0,0 0-1 0 0,1 35 0 0 0,-4-45-423 0 0,-1 1 0 0 0,-1-1 0 0 0,0 0-1 0 0,0 0 1 0 0,-1 0 0 0 0,0 0 0 0 0,-1 0 0 0 0,-6 17 0 0 0,10-35-49 0 0,0 0 0 0 0,0 0 0 0 0,-1 0 0 0 0,0 0 1 0 0,-2-14-1 0 0,2 16-1 0 0,-4-20-43 0 0,-1 0-1 0 0,-1 0 0 0 0,-1 0 0 0 0,-12-27 1 0 0,1-1-25 0 0,-5-23 62 0 0,3 0 0 0 0,3 0 0 0 0,-6-87 0 0 0,20 124 3 0 0,1 0 0 0 0,2-1 0 0 0,2 0 0 0 0,2 1 1 0 0,2 0-1 0 0,1 0 0 0 0,24-73 0 0 0,-28 104-43 0 0,1 0 1 0 0,0 0-1 0 0,0 1 0 0 0,1 0 0 0 0,0 0 1 0 0,0 0-1 0 0,11-11 0 0 0,-12 15 5 0 0,0 0 0 0 0,0 1 0 0 0,0 0 0 0 0,1-1 0 0 0,-1 1 0 0 0,1 1 0 0 0,0-1 0 0 0,0 1 0 0 0,0 0 0 0 0,0 0 0 0 0,0 0 0 0 0,0 1 0 0 0,1-1 0 0 0,7 0 0 0 0,3 2-7 0 0,1 0-1 0 0,-1 0 0 0 0,0 2 1 0 0,0 0-1 0 0,0 1 0 0 0,-1 0 1 0 0,1 1-1 0 0,-1 1 0 0 0,1 0 0 0 0,-1 2 1 0 0,-1-1-1 0 0,1 2 0 0 0,-1 0 1 0 0,13 10-1 0 0,-14-9-33 0 0,0 1 0 0 0,-1 1-1 0 0,-1-1 1 0 0,0 2 0 0 0,0-1 0 0 0,-1 2 0 0 0,-1-1 0 0 0,0 1 0 0 0,0 1-1 0 0,-2-1 1 0 0,1 1 0 0 0,-2 1 0 0 0,0-1 0 0 0,6 24 0 0 0,-10-27-277 0 0,0 0 0 0 0,-1-1 0 0 0,0 1 0 0 0,-1 0 0 0 0,0 0 0 0 0,-3 17 1 0 0,1-19-1143 0 0,0 1 0 0 0,0-1 0 0 0,-1 0 0 0 0,-6 13 0 0 0,2-6-2136 0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3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1 106 1576 0 0,'1'0'1026'0'0,"-1"1"-684"0"0,0-1 0 0 0,1 0 0 0 0,-1 0 0 0 0,0 0 0 0 0,0 0 0 0 0,1 0 0 0 0,-1 0 0 0 0,4-1 4446 0 0,-4 0-4446 0 0,9-6 3119 0 0,4-3-1773 0 0,13 3-852 0 0,48-7 0 0 0,-8 3-761 0 0,43-17-912 0 0,-38 6-4564 0 0,-59 17 3653 0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13 512 0 0,'-2'-12'7017'0'0,"6"28"-3428"0"0,9 16-2461 0 0,-2 0 0 0 0,-2 1-1 0 0,6 34 1 0 0,-10-32-539 0 0,0 1 1 0 0,-3-1 0 0 0,-1 1 0 0 0,-1 0-1 0 0,-3 0 1 0 0,-10 61 0 0 0,-8-7-138 0 0,-43 121-1 0 0,33-107-280 0 0,28-92-170 0 0,1 0 1 0 0,0 0-1 0 0,1 0 0 0 0,1 1 1 0 0,0-1-1 0 0,3 22 0 0 0,-3-31-15 0 0,1 0-1 0 0,0 1 0 0 0,0-1 1 0 0,0 0-1 0 0,0 1 0 0 0,0-1 1 0 0,1 0-1 0 0,-1 0 0 0 0,1 0 0 0 0,0 0 1 0 0,0 0-1 0 0,0-1 0 0 0,0 1 1 0 0,1 0-1 0 0,-1-1 0 0 0,1 0 1 0 0,-1 0-1 0 0,1 1 0 0 0,0-1 0 0 0,0-1 1 0 0,0 1-1 0 0,0 0 0 0 0,0-1 1 0 0,0 0-1 0 0,1 1 0 0 0,5 0 1 0 0,-1-1-181 0 0,-1 0 1 0 0,1-1 0 0 0,-1 1 0 0 0,1-2 0 0 0,0 1-1 0 0,-1-1 1 0 0,1 0 0 0 0,-1-1 0 0 0,0 1 0 0 0,1-1-1 0 0,9-5 1 0 0,23-10-4909 0 0,63-36 0 0 0,-76 35 3173 0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7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4 2817 0 0,'-4'1'1037'0'0,"1"1"1"0"0,-1-1 0 0 0,0 0 0 0 0,1 0 0 0 0,-1-1 0 0 0,0 1 0 0 0,0-1 0 0 0,1 0 0 0 0,-6 0-1 0 0,-20 3 355 0 0,28-3-1384 0 0,1 0 0 0 0,0 0-1 0 0,-1 0 1 0 0,1 0 0 0 0,0 0-1 0 0,0 0 1 0 0,-1 0 0 0 0,1 0 0 0 0,0 0-1 0 0,-1 0 1 0 0,1 1 0 0 0,0-1-1 0 0,0 0 1 0 0,-1 0 0 0 0,1 0-1 0 0,0 0 1 0 0,0 1 0 0 0,-1-1 0 0 0,1 0-1 0 0,0 0 1 0 0,0 0 0 0 0,-1 1-1 0 0,1-1 1 0 0,0 0 0 0 0,0 0 0 0 0,0 1-1 0 0,0-1 1 0 0,0 0 0 0 0,-1 1-1 0 0,1-1 1 0 0,0 0 0 0 0,0 0 0 0 0,0 1-1 0 0,0-1 1 0 0,0 0 0 0 0,0 1-1 0 0,0-1 1 0 0,0 0 0 0 0,0 1 0 0 0,0-1-1 0 0,0 0 1 0 0,0 0 0 0 0,0 1-1 0 0,0-1 1 0 0,0 0 0 0 0,1 1 0 0 0,-1-1-1 0 0,0 0 1 0 0,0 0 0 0 0,0 1-1 0 0,1-1 1 0 0,-1 1 12 0 0,1 0-1 0 0,0 0 1 0 0,0 0-1 0 0,-1 0 1 0 0,1-1-1 0 0,0 1 1 0 0,0 0-1 0 0,0 0 1 0 0,0-1-1 0 0,0 1 1 0 0,0-1-1 0 0,2 1 1 0 0,5 1 21 0 0,1-1 0 0 0,0 0 0 0 0,-1-1 0 0 0,1 0 0 0 0,-1 0 0 0 0,1-1 0 0 0,-1 0 0 0 0,1 0 0 0 0,15-6 1 0 0,17-1 136 0 0,180-12 789 0 0,-110 23-1833 0 0,-3 12-3351 0 0,-85-10 568 0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8.2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20 128 56 0 0,'0'-1'195'0'0,"0"1"0"0"0,-1 0-1 0 0,1-1 1 0 0,0 1 0 0 0,-1 0 0 0 0,1-1-1 0 0,-1 1 1 0 0,1 0 0 0 0,0-1 0 0 0,-1 1 0 0 0,1 0-1 0 0,-1-1 1 0 0,1 1 0 0 0,-1 0 0 0 0,1 0-1 0 0,-1 0 1 0 0,1 0 0 0 0,-1-1 0 0 0,1 1 0 0 0,-1 0-1 0 0,1 0 1 0 0,-1 0 0 0 0,0 1-107 0 0,1-1 0 0 0,0 0 0 0 0,-1 0 0 0 0,1 1 0 0 0,0-1 0 0 0,0 0 0 0 0,0 1 0 0 0,-1-1 0 0 0,1 0 0 0 0,0 1 0 0 0,0-1 0 0 0,0 0 0 0 0,0 1 1 0 0,0-1-1 0 0,0 0 0 0 0,-1 1 0 0 0,1-1 0 0 0,0 0 0 0 0,0 1 0 0 0,0-1 0 0 0,0 1 0 0 0,1-1 0 0 0,-1 3-22 0 0,0 0 0 0 0,0-1 0 0 0,1 1 1 0 0,-1-1-1 0 0,1 1 0 0 0,0-1 0 0 0,0 1 0 0 0,1 2 0 0 0,2 1 107 0 0,0-1-1 0 0,0 1 1 0 0,1-1 0 0 0,0 0-1 0 0,0-1 1 0 0,0 1-1 0 0,1-1 1 0 0,-1 0 0 0 0,1 0-1 0 0,0 0 1 0 0,7 2-1 0 0,18 11 266 0 0,48 28 1174 0 0,-63-35-1198 0 0,12 9 367 0 0,0-2-1 0 0,33 15 0 0 0,-53-29-711 0 0,1 1 0 0 0,-1-1 0 0 0,1 0-1 0 0,0-1 1 0 0,0 0 0 0 0,0-1 0 0 0,0 0 0 0 0,0 0 0 0 0,0 0 0 0 0,0-2-1 0 0,0 1 1 0 0,14-3 0 0 0,-19 2-47 0 0,0 0-1 0 0,-1 0 1 0 0,1 0-1 0 0,-1-1 1 0 0,1 1-1 0 0,-1-1 1 0 0,0 0-1 0 0,0 0 1 0 0,0 0-1 0 0,0 0 1 0 0,0 0-1 0 0,0-1 1 0 0,0 0-1 0 0,-1 1 1 0 0,0-1-1 0 0,1 0 1 0 0,-1 0-1 0 0,0 0 1 0 0,2-6-1 0 0,-2 5 27 0 0,0 0 0 0 0,-1-1 0 0 0,0 1 0 0 0,0-1 0 0 0,0 1 0 0 0,-1-1 0 0 0,1 0 1 0 0,-1 1-1 0 0,0-1 0 0 0,0 0 0 0 0,-1 1 0 0 0,1-1 0 0 0,-1 1 0 0 0,0-1 0 0 0,-3-6 0 0 0,-8-19 148 0 0,-1 1 1 0 0,-2 1-1 0 0,-36-53 1 0 0,46 74-97 0 0,0-1 1 0 0,-1 1 0 0 0,0 1 0 0 0,0-1 0 0 0,-1 1-1 0 0,1 0 1 0 0,-2 0 0 0 0,-10-7 0 0 0,15 12-66 0 0,1 0 1 0 0,-1-1 0 0 0,1 1-1 0 0,-1 0 1 0 0,0 0 0 0 0,0 0-1 0 0,1 1 1 0 0,-1-1-1 0 0,0 1 1 0 0,0 0 0 0 0,0 0-1 0 0,0-1 1 0 0,0 2-1 0 0,0-1 1 0 0,1 0 0 0 0,-1 1-1 0 0,0-1 1 0 0,0 1-1 0 0,0 0 1 0 0,1 0 0 0 0,-1 0-1 0 0,0 0 1 0 0,1 0-1 0 0,-1 1 1 0 0,1-1 0 0 0,-1 1-1 0 0,1 0 1 0 0,0 0-1 0 0,0 0 1 0 0,-3 2 0 0 0,-5 8 32 0 0,0-1 1 0 0,0 2 0 0 0,2-1-1 0 0,-14 26 1 0 0,-23 60 108 0 0,37-79-84 0 0,-17 51 126 0 0,16-43-21 0 0,-1-1-1 0 0,-14 27 0 0 0,12-31-1 0 0,2-6-43 0 0,1 1 0 0 0,1 0 1 0 0,0 0-1 0 0,1 0 1 0 0,-5 22-1 0 0,-9 84 629 0 0,18-99-681 0 0,2 0-1 0 0,1 0 1 0 0,3 28 0 0 0,2-12 39 0 0,20 72 1 0 0,-21-102-125 0 0,0-1 0 0 0,0 0 0 0 0,1 0 1 0 0,1 0-1 0 0,0-1 0 0 0,0 1 0 0 0,0-1 0 0 0,13 11 1 0 0,11 16 161 0 0,-29-33-160 0 0,1 0-1 0 0,0 0 1 0 0,0 0-1 0 0,0 0 1 0 0,0 0-1 0 0,1 0 1 0 0,-1 0 0 0 0,0-1-1 0 0,1 1 1 0 0,-1-1-1 0 0,1 0 1 0 0,-1 0-1 0 0,5 2 1 0 0,-6-3-11 0 0,0 0 0 0 0,0 0 0 0 0,-1 0 0 0 0,1 0 0 0 0,0 0 0 0 0,0 0 0 0 0,0 0 0 0 0,0 0-1 0 0,0 0 1 0 0,-1 0 0 0 0,1-1 0 0 0,0 1 0 0 0,0 0 0 0 0,0-1 0 0 0,0 1 0 0 0,-1 0 0 0 0,1-1 0 0 0,1 0 0 0 0,-1 0-7 0 0,0 0 1 0 0,0 0-1 0 0,0 0 1 0 0,0 0-1 0 0,-1-1 1 0 0,1 1-1 0 0,0 0 0 0 0,0-1 1 0 0,-1 1-1 0 0,1-1 1 0 0,-1 1-1 0 0,1 0 1 0 0,-1-4-1 0 0,3-14 35 0 0,-1 0 0 0 0,-1 0-1 0 0,0-1 1 0 0,-4-23 0 0 0,1 25-35 0 0,2-1 0 0 0,0 1 0 0 0,0 0 0 0 0,2 0 1 0 0,4-22-1 0 0,-5 35 0 0 0,1 0 0 0 0,0-1 0 0 0,0 1 0 0 0,0 0 0 0 0,1 0 0 0 0,-1 0-1 0 0,1 1 1 0 0,0-1 0 0 0,1 1 0 0 0,-1-1 0 0 0,1 1 0 0 0,8-7 0 0 0,-9 9-6 0 0,0 0 0 0 0,1 0 0 0 0,-1 0 0 0 0,1 0 0 0 0,-1 0 0 0 0,1 1 0 0 0,0-1 0 0 0,-1 1 0 0 0,1 0 0 0 0,0 1 0 0 0,0-1 1 0 0,0 0-1 0 0,0 1 0 0 0,0 0 0 0 0,0 0 0 0 0,0 0 0 0 0,0 1 0 0 0,-1-1 0 0 0,6 2 0 0 0,-4 0 5 0 0,1 0 0 0 0,-1 0 0 0 0,0 1 0 0 0,0-1 0 0 0,0 1 0 0 0,0 0 0 0 0,0 1 0 0 0,0-1 0 0 0,-1 1 0 0 0,1 0 0 0 0,-1 0 0 0 0,0 0 0 0 0,-1 1 0 0 0,1 0 0 0 0,-1-1 0 0 0,0 1 0 0 0,3 7 0 0 0,1 1 15 0 0,-1 0 1 0 0,-1 1-1 0 0,0 0 0 0 0,-1 0 0 0 0,5 25 1 0 0,-7-22 5 0 0,-1 1 1 0 0,-2 23-1 0 0,1-26-47 0 0,-1-1 0 0 0,2 1 0 0 0,0-1-1 0 0,4 20 1 0 0,-5-33-5 0 0,1 0 0 0 0,-1 0 1 0 0,0 1-1 0 0,1-1 0 0 0,-1 0 0 0 0,1 1 0 0 0,0-1 0 0 0,-1 0 1 0 0,1 0-1 0 0,0 0 0 0 0,0 0 0 0 0,-1 0 0 0 0,1 0 0 0 0,0 0 1 0 0,0 0-1 0 0,0 0 0 0 0,0 0 0 0 0,0 0 0 0 0,1-1 0 0 0,-1 1 1 0 0,0 0-1 0 0,0-1 0 0 0,0 1 0 0 0,1-1 0 0 0,-1 0 0 0 0,0 1 1 0 0,1-1-1 0 0,-1 0 0 0 0,0 1 0 0 0,1-1 0 0 0,-1 0 0 0 0,0 0 1 0 0,1 0-1 0 0,-1 0 0 0 0,0-1 0 0 0,1 1 0 0 0,-1 0 0 0 0,2-1 1 0 0,6-2-824 0 0,0 0 0 0 0,-1 0 0 0 0,1-1 0 0 0,12-7 0 0 0,-11 6-285 0 0,29-17-5371 0 0,-17 10 2250 0 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8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85 2288 0 0,'-2'-1'914'0'0,"0"-1"-1"0"0,0 1 0 0 0,0 1 0 0 0,-1-1 0 0 0,1 0 0 0 0,0 0 1 0 0,0 1-1 0 0,-1 0 0 0 0,1-1 0 0 0,-3 1 0 0 0,4 0-817 0 0,1 0 1 0 0,0 0-1 0 0,-1 0 0 0 0,1 0 1 0 0,0 0-1 0 0,0 0 0 0 0,-1 1 0 0 0,1-1 1 0 0,0 0-1 0 0,0 0 0 0 0,-1 0 1 0 0,1 0-1 0 0,0 1 0 0 0,0-1 1 0 0,-1 0-1 0 0,1 0 0 0 0,0 0 0 0 0,0 1 1 0 0,0-1-1 0 0,-1 0 0 0 0,1 0 1 0 0,0 1-1 0 0,0-1 0 0 0,0 0 1 0 0,0 0-1 0 0,0 1 0 0 0,0-1 0 0 0,0 1 1 0 0,-1 0 33 0 0,1 0-1 0 0,0 1 1 0 0,1-1 0 0 0,-1 0-1 0 0,0 1 1 0 0,0-1 0 0 0,1 0 0 0 0,-1 0-1 0 0,0 1 1 0 0,2 0 0 0 0,2 8 210 0 0,1 0 1 0 0,1 0-1 0 0,0-1 1 0 0,0 0-1 0 0,1 0 1 0 0,0-1-1 0 0,0 1 1 0 0,13 9 0 0 0,-17-15-323 0 0,1-1 1 0 0,-1 1-1 0 0,1-1 0 0 0,0 0 1 0 0,0 0-1 0 0,0 0 1 0 0,0-1-1 0 0,5 2 1 0 0,37 8 57 0 0,-23-7-32 0 0,-1 1 3 0 0,-7-1-49 0 0,0-1-1 0 0,-1 0 1 0 0,28 0-1 0 0,-37-3-12 0 0,-1 0 0 0 0,1-1 0 0 0,-1 1 0 0 0,1-1-1 0 0,-1 0 1 0 0,0 0 0 0 0,0-1 0 0 0,1 1 0 0 0,-1-1 0 0 0,0 0-1 0 0,0 0 1 0 0,0 0 0 0 0,-1-1 0 0 0,1 1 0 0 0,0-1 0 0 0,-1 0-1 0 0,5-5 1 0 0,-6 6-8 0 0,0-1-1 0 0,-1 0 1 0 0,1 0-1 0 0,0 0 1 0 0,-1 0 0 0 0,0-1-1 0 0,0 1 1 0 0,0 0-1 0 0,0 0 1 0 0,-1-1-1 0 0,1 1 1 0 0,-1 0-1 0 0,0-1 1 0 0,0 1 0 0 0,0-1-1 0 0,0 1 1 0 0,0 0-1 0 0,-1-1 1 0 0,-1-4-1 0 0,0-2-179 0 0,-1-1-1 0 0,-1 0 0 0 0,0 1 1 0 0,-9-17-1 0 0,11 22 189 0 0,-1 0 0 0 0,0 1 1 0 0,0-1-1 0 0,-1 1 0 0 0,1-1 0 0 0,-1 1 0 0 0,0 0 0 0 0,0 1 0 0 0,-1-1 1 0 0,1 1-1 0 0,-1 0 0 0 0,1 0 0 0 0,-1 0 0 0 0,0 0 0 0 0,0 1 0 0 0,0 0 0 0 0,0 0 1 0 0,-1 0-1 0 0,1 1 0 0 0,-1 0 0 0 0,1 0 0 0 0,0 0 0 0 0,-1 1 0 0 0,0 0 1 0 0,1 0-1 0 0,-8 1 0 0 0,-7 0 85 0 0,-37 9 0 0 0,51-9-50 0 0,0 1 0 0 0,1 0 0 0 0,-1 0 1 0 0,0 0-1 0 0,1 1 0 0 0,0-1 0 0 0,-1 1 0 0 0,1 1 0 0 0,0-1 0 0 0,1 1 0 0 0,-8 6 0 0 0,-6 12 19 0 0,0 0-1 0 0,2 2 1 0 0,0 0-1 0 0,-12 27 0 0 0,22-39 21 0 0,1 0-1 0 0,0 0 1 0 0,1 1-1 0 0,0 0 1 0 0,1 0-1 0 0,1 0 1 0 0,-1 0-1 0 0,2 1 0 0 0,0-1 1 0 0,1 0-1 0 0,1 14 1 0 0,0-20-30 0 0,1 1 1 0 0,0-1 0 0 0,0 0-1 0 0,1 0 1 0 0,0 0 0 0 0,0 0-1 0 0,0-1 1 0 0,1 1-1 0 0,0-1 1 0 0,0 0 0 0 0,1 0-1 0 0,0 0 1 0 0,0-1 0 0 0,7 7-1 0 0,-3-5-47 0 0,-1 0 1 0 0,1 0-1 0 0,1-1 0 0 0,0-1 0 0 0,-1 1 0 0 0,2-1 0 0 0,-1-1 1 0 0,20 6-1 0 0,-6-4-209 0 0,1 0 0 0 0,48 3 0 0 0,-62-9-118 0 0,0 0 0 0 0,0 0 0 0 0,0-1 0 0 0,0-1 0 0 0,0 0 0 0 0,0 0 0 0 0,-1-1 1 0 0,1-1-1 0 0,12-5 0 0 0,22-16-3842 0 0,-22 9 2647 0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9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1872 0 0,'-1'1'645'0'0,"-1"-1"-1"0"0,1 1 0 0 0,0 0 0 0 0,0 0 0 0 0,0 0 1 0 0,-1 0-1 0 0,1 0 0 0 0,0 0 0 0 0,1 1 1 0 0,-2 0-1 0 0,-7 17 2726 0 0,2 24-1203 0 0,5-28-576 0 0,0 4-1043 0 0,0 0-1 0 0,1 0 0 0 0,1 0 0 0 0,1 0 0 0 0,0 0 0 0 0,2 0 0 0 0,0 0 0 0 0,1-1 0 0 0,1 1 1 0 0,0-1-1 0 0,16 34 0 0 0,-17-44-478 0 0,2 5 1 0 0,0 0 0 0 0,0-1-1 0 0,15 20 1 0 0,-21-31-72 0 0,0-1 1 0 0,0 0-1 0 0,0 0 0 0 0,1 0 1 0 0,-1 0-1 0 0,0 1 0 0 0,0-1 1 0 0,0 0-1 0 0,0 0 1 0 0,0 0-1 0 0,0 0 0 0 0,0 0 1 0 0,1 1-1 0 0,-1-1 0 0 0,0 0 1 0 0,0 0-1 0 0,0 0 0 0 0,0 0 1 0 0,1 0-1 0 0,-1 0 0 0 0,0 0 1 0 0,0 0-1 0 0,0 0 1 0 0,0 0-1 0 0,1 1 0 0 0,-1-1 1 0 0,0 0-1 0 0,0 0 0 0 0,0 0 1 0 0,0 0-1 0 0,1 0 0 0 0,-1 0 1 0 0,0 0-1 0 0,0-1 1 0 0,0 1-1 0 0,1 0 0 0 0,1-7-81 0 0,-3-15-40 0 0,1 20 121 0 0,-1-16-38 0 0,0 0 0 0 0,2 0 0 0 0,1 0 0 0 0,0 0 0 0 0,1 0 0 0 0,1 0 0 0 0,0 1 0 0 0,9-22 0 0 0,-10 30 23 0 0,1 1-1 0 0,0-1 1 0 0,1 1-1 0 0,0 0 0 0 0,0 0 1 0 0,0 0-1 0 0,1 1 1 0 0,0 0-1 0 0,1 0 0 0 0,0 0 1 0 0,0 1-1 0 0,0 0 0 0 0,1 0 1 0 0,0 1-1 0 0,0 0 1 0 0,0 0-1 0 0,13-4 0 0 0,-14 6 24 0 0,1 1-1 0 0,0 1 0 0 0,0-1 0 0 0,0 1 0 0 0,1 1 0 0 0,15 0 0 0 0,-6 1 15 0 0,35 8 0 0 0,-38-6 16 0 0,0 1-1 0 0,0 0 0 0 0,23 11 1 0 0,-35-12-29 0 0,0-1 1 0 0,0 1 0 0 0,0 0-1 0 0,0 0 1 0 0,0 1 0 0 0,-1-1-1 0 0,1 0 1 0 0,-1 1 0 0 0,0 0-1 0 0,0-1 1 0 0,0 1 0 0 0,-1 0-1 0 0,1 0 1 0 0,1 7 0 0 0,-2-5 5 0 0,7 18 53 0 0,-2 1 1 0 0,5 43 0 0 0,-2 51 91 0 0,-6-59-153 0 0,-2-40-471 0 0,6 25 0 0 0,-6-38-1001 0 0,1 0-1 0 0,0 0 0 0 0,6 13 0 0 0,-2-8-442 0 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1.00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77 512 0 0,'-2'8'11792'0'0,"2"-8"-11424"0"0,4 19 3248 0 0,8 17-2186 0 0,1 1 292 0 0,15 67-1 0 0,-11-36-924 0 0,-14-58-697 0 0,0 1-1 0 0,-1-1 1 0 0,-1 1 0 0 0,0 0 0 0 0,0 0-1 0 0,-1-1 1 0 0,0 1 0 0 0,-3 18 0 0 0,7-78 197 0 0,11-24-198 0 0,-8 38 3 0 0,12-40 1 0 0,-7 38-89 0 0,-3 7 15 0 0,15-32 0 0 0,-21 53-30 0 0,2 1 0 0 0,-1 0-1 0 0,1 0 1 0 0,0 0 0 0 0,1 1 0 0 0,0-1 0 0 0,0 2 0 0 0,10-9-1 0 0,-13 12 2 0 0,0 0 0 0 0,0 1 0 0 0,1 0 0 0 0,-1 0 0 0 0,1 0 0 0 0,-1 0 0 0 0,1 1-1 0 0,0-1 1 0 0,0 1 0 0 0,-1 0 0 0 0,1 0 0 0 0,0 0 0 0 0,0 1 0 0 0,0-1 0 0 0,0 1-1 0 0,6 0 1 0 0,-5 1 7 0 0,0 0 1 0 0,1 0-1 0 0,-1 1 0 0 0,0-1 0 0 0,1 1 0 0 0,-1 1 0 0 0,0-1 0 0 0,0 1 0 0 0,-1-1 0 0 0,8 7 0 0 0,2 3 39 0 0,0 1-1 0 0,-1 0 0 0 0,0 1 1 0 0,-1 1-1 0 0,18 28 0 0 0,-20-28 90 0 0,-1 1 0 0 0,0 0 0 0 0,-2 1 0 0 0,1 0 0 0 0,-2 0-1 0 0,0 0 1 0 0,-2 1 0 0 0,1 0 0 0 0,-2 0 0 0 0,2 27-1 0 0,-5-45-129 0 0,0 1-1 0 0,0-1 0 0 0,0 1 0 0 0,0-1 1 0 0,0 0-1 0 0,0 1 0 0 0,0-1 1 0 0,0 1-1 0 0,0-1 0 0 0,0 1 0 0 0,0-1 1 0 0,0 1-1 0 0,0-1 0 0 0,0 1 0 0 0,0-1 1 0 0,0 0-1 0 0,-1 1 0 0 0,1-1 0 0 0,0 1 1 0 0,0-1-1 0 0,-1 1 0 0 0,1-1 1 0 0,0 0-1 0 0,0 1 0 0 0,-1-1 0 0 0,1 0 1 0 0,0 1-1 0 0,-1-1 0 0 0,1 0 0 0 0,-1 0 1 0 0,1 1-1 0 0,0-1 0 0 0,-1 0 0 0 0,0 0-2 0 0,1 0 0 0 0,-1-1 0 0 0,1 1 0 0 0,-1 0 0 0 0,1-1-1 0 0,-1 1 1 0 0,1-1 0 0 0,-1 1 0 0 0,1-1 0 0 0,-1 1 0 0 0,1-1-1 0 0,0 1 1 0 0,-1-1 0 0 0,1 1 0 0 0,0-1 0 0 0,0 1 0 0 0,-1-1-1 0 0,1 0 1 0 0,0 1 0 0 0,0-1 0 0 0,0 0 0 0 0,0 1-1 0 0,0-1 1 0 0,0 0 0 0 0,-4-24-120 0 0,2 0 1 0 0,2-48-1 0 0,1 61 91 0 0,0 1-1 0 0,1-1 1 0 0,0 1 0 0 0,1 0-1 0 0,0 0 1 0 0,1 0 0 0 0,0 0 0 0 0,10-17-1 0 0,-11 24 24 0 0,-1 1-1 0 0,1-1 0 0 0,0 0 0 0 0,1 1 0 0 0,-1 0 0 0 0,1-1 1 0 0,-1 1-1 0 0,1 1 0 0 0,0-1 0 0 0,0 1 0 0 0,0-1 1 0 0,1 1-1 0 0,-1 0 0 0 0,0 0 0 0 0,1 1 0 0 0,-1 0 1 0 0,1-1-1 0 0,0 2 0 0 0,-1-1 0 0 0,1 0 0 0 0,0 1 1 0 0,0 0-1 0 0,-1 0 0 0 0,1 0 0 0 0,0 1 0 0 0,0-1 1 0 0,-1 1-1 0 0,1 0 0 0 0,-1 1 0 0 0,1-1 0 0 0,-1 1 0 0 0,1 0 1 0 0,-1 0-1 0 0,0 0 0 0 0,0 1 0 0 0,0-1 0 0 0,5 5 1 0 0,1 1 31 0 0,1 1 0 0 0,-1 0 0 0 0,-1 1 0 0 0,1 0 0 0 0,11 18 1 0 0,-17-22 4 0 0,0 1 0 0 0,-1 0 1 0 0,1 0-1 0 0,-2 0 0 0 0,1 0 0 0 0,-1 1 1 0 0,0-1-1 0 0,0 0 0 0 0,-1 1 1 0 0,0 0-1 0 0,0 11 0 0 0,-1-14-22 0 0,0 0 0 0 0,0 0 0 0 0,1 0 0 0 0,0 0 0 0 0,-1 0 0 0 0,2 0 0 0 0,2 8 0 0 0,-3-11-55 0 0,-1-1 0 0 0,1 0 0 0 0,0 0 0 0 0,0 0-1 0 0,0 0 1 0 0,-1 0 0 0 0,1 0 0 0 0,0 0 0 0 0,0 0 0 0 0,0 0-1 0 0,1 0 1 0 0,-1 0 0 0 0,0-1 0 0 0,0 1 0 0 0,0-1-1 0 0,1 1 1 0 0,-1-1 0 0 0,0 1 0 0 0,0-1 0 0 0,1 1-1 0 0,-1-1 1 0 0,0 0 0 0 0,1 0 0 0 0,-1 0 0 0 0,1 0 0 0 0,-1 0-1 0 0,0 0 1 0 0,1 0 0 0 0,-1 0 0 0 0,0 0 0 0 0,1-1-1 0 0,-1 1 1 0 0,2-1 0 0 0,42-18-9333 0 0,-29 13 5209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0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228 35 2457 0 0,'-4'-2'1407'0'0,"0"0"0"0"0,-1 0 0 0 0,1 0 0 0 0,-1 1 0 0 0,0-1 0 0 0,0 1 0 0 0,1 0 1 0 0,-6 0-1 0 0,5 1-1178 0 0,0 0 0 0 0,0 0 0 0 0,0 1 1 0 0,0-1-1 0 0,0 1 0 0 0,0 0 0 0 0,1 1 1 0 0,-1-1-1 0 0,0 1 0 0 0,1 0 0 0 0,-1 0 1 0 0,1 0-1 0 0,0 1 0 0 0,-1-1 0 0 0,1 1 1 0 0,0 0-1 0 0,1 0 0 0 0,-1 1 0 0 0,1-1 1 0 0,-7 8-1 0 0,1 1 85 0 0,0 1 1 0 0,0 0-1 0 0,2 0 0 0 0,-1 1 1 0 0,-7 20-1 0 0,14-29-233 0 0,-1 0-1 0 0,1-1 1 0 0,0 1 0 0 0,0 0-1 0 0,1 0 1 0 0,-1 0 0 0 0,1 0-1 0 0,0 0 1 0 0,1-1 0 0 0,-1 1-1 0 0,1 0 1 0 0,0 0 0 0 0,0 0-1 0 0,0-1 1 0 0,1 1 0 0 0,-1 0-1 0 0,1-1 1 0 0,0 0 0 0 0,1 1-1 0 0,-1-1 1 0 0,5 5 0 0 0,-2-2-73 0 0,1 0 0 0 0,1 0-1 0 0,-1-1 1 0 0,1 0 0 0 0,0 0 0 0 0,1-1 0 0 0,-1 0 0 0 0,1 0 0 0 0,0-1 0 0 0,0 0 0 0 0,0 0 0 0 0,1-1 0 0 0,0 0 0 0 0,-1-1 0 0 0,1 0 0 0 0,13 2 0 0 0,-11-3-36 0 0,1 0 1 0 0,0-1 0 0 0,-1-1 0 0 0,1 0 0 0 0,0 0 0 0 0,-1-1 0 0 0,1 0 0 0 0,-1-1 0 0 0,0-1 0 0 0,0 0 0 0 0,0 0-1 0 0,14-8 1 0 0,-21 10 11 0 0,7-4-60 0 0,-1 0-1 0 0,1-1 1 0 0,16-14-1 0 0,-24 19 45 0 0,-1-1 0 0 0,0 1 0 0 0,0-1-1 0 0,0 1 1 0 0,0-1 0 0 0,0 0 0 0 0,0 1-1 0 0,-1-1 1 0 0,0 0 0 0 0,1 0 0 0 0,-1 0-1 0 0,0 0 1 0 0,0 0 0 0 0,-1 0 0 0 0,1-1-1 0 0,-1 1 1 0 0,1 0 0 0 0,-1 0 0 0 0,0-6-1 0 0,-2 0-42 0 0,0 1-1 0 0,0 0 0 0 0,0 0 0 0 0,-1 0 0 0 0,-1 0 1 0 0,1 0-1 0 0,-1 0 0 0 0,-6-8 0 0 0,-1 0-38 0 0,0 0-1 0 0,-22-21 1 0 0,27 30 127 0 0,-1 1 1 0 0,0 0-1 0 0,0 0 0 0 0,-1 1 0 0 0,0-1 1 0 0,0 2-1 0 0,0-1 0 0 0,0 1 1 0 0,-1 1-1 0 0,1-1 0 0 0,-1 1 1 0 0,-9-1-1 0 0,10 2 8 0 0,0 1 0 0 0,0 1 0 0 0,1-1 0 0 0,-1 1 0 0 0,0 1 0 0 0,0-1 0 0 0,1 1 0 0 0,-1 1 0 0 0,0 0 0 0 0,1 0 0 0 0,0 0 0 0 0,-1 1 0 0 0,1 0 0 0 0,-12 6 0 0 0,10-3 51 0 0,0 0 1 0 0,1 0-1 0 0,0 1 1 0 0,0 0-1 0 0,0 1 1 0 0,1-1-1 0 0,0 1 1 0 0,1 1-1 0 0,0-1 1 0 0,-8 14-1 0 0,11-15-25 0 0,0-1 0 0 0,0 0-1 0 0,0 1 1 0 0,1 0 0 0 0,0 0-1 0 0,0 0 1 0 0,1 0 0 0 0,0 0-1 0 0,0 0 1 0 0,1 0 0 0 0,0 0 0 0 0,0 0-1 0 0,0 0 1 0 0,1 0 0 0 0,0 0-1 0 0,3 10 1 0 0,-2-11-20 0 0,1-1 0 0 0,-1 1 0 0 0,1 0 0 0 0,1-1 0 0 0,-1 0 0 0 0,1 0 0 0 0,0 0 0 0 0,0 0 0 0 0,0 0 0 0 0,1-1 0 0 0,-1 0 0 0 0,1 0 0 0 0,8 5 0 0 0,-5-4-26 0 0,1 0-1 0 0,0 0 0 0 0,0-1 0 0 0,0 0 0 0 0,1-1 1 0 0,-1 0-1 0 0,17 3 0 0 0,-11-4-16 0 0,0-2 0 0 0,0 1 0 0 0,0-2 0 0 0,0 0 0 0 0,0-1 0 0 0,0 0 0 0 0,0-1 0 0 0,-1-1 0 0 0,18-6 0 0 0,9-6-113 0 0,72-40-1 0 0,-108 53 113 0 0,0 0 0 0 0,0-1 0 0 0,0 1 0 0 0,0-1-1 0 0,0 0 1 0 0,-1 0 0 0 0,0-1 0 0 0,0 1 0 0 0,0-1-1 0 0,0 0 1 0 0,-1 0 0 0 0,0 0 0 0 0,0-1 0 0 0,0 1 0 0 0,-1-1-1 0 0,1 1 1 0 0,-1-1 0 0 0,-1 0 0 0 0,1 0 0 0 0,-1 0-1 0 0,0 0 1 0 0,0 0 0 0 0,-1 0 0 0 0,0 0 0 0 0,0 0 0 0 0,0 0-1 0 0,-1 0 1 0 0,0-1 0 0 0,0 1 0 0 0,-1 1 0 0 0,1-1-1 0 0,-1 0 1 0 0,-1 0 0 0 0,-3-7 0 0 0,3 8 43 0 0,1 1 0 0 0,-1 0 1 0 0,0 1-1 0 0,0-1 0 0 0,0 0 0 0 0,-1 1 0 0 0,1 0 1 0 0,-1 0-1 0 0,-4-3 0 0 0,7 5-11 0 0,0 1-1 0 0,0-1 1 0 0,0 0-1 0 0,1 1 1 0 0,-1-1-1 0 0,0 1 1 0 0,0-1-1 0 0,0 1 1 0 0,0-1-1 0 0,0 1 1 0 0,-1 0 0 0 0,1-1-1 0 0,0 1 1 0 0,0 0-1 0 0,0 0 1 0 0,0 0-1 0 0,0 0 1 0 0,0 0-1 0 0,0 0 1 0 0,0 0-1 0 0,0 1 1 0 0,0-1-1 0 0,-1 0 1 0 0,1 0 0 0 0,0 1-1 0 0,0-1 1 0 0,0 1-1 0 0,0-1 1 0 0,1 1-1 0 0,-1-1 1 0 0,0 1-1 0 0,0 0 1 0 0,0-1-1 0 0,0 1 1 0 0,0 0-1 0 0,1 0 1 0 0,-1-1-1 0 0,0 1 1 0 0,1 0 0 0 0,-1 0-1 0 0,1 0 1 0 0,-1 0-1 0 0,1 0 1 0 0,-1 0-1 0 0,0 1 1 0 0,1 1-6 0 0,-1 0 1 0 0,0 0-1 0 0,1 0 1 0 0,-1 0 0 0 0,1 1-1 0 0,0-1 1 0 0,0 0-1 0 0,0 0 1 0 0,1 0 0 0 0,-1 0-1 0 0,1 0 1 0 0,-1 0-1 0 0,3 5 1 0 0,2 5 52 0 0,11 22 1 0 0,-13-29-60 0 0,3 4-13 0 0,0 0-1 0 0,1 0 0 0 0,0-1 0 0 0,0 0 1 0 0,1 0-1 0 0,0 0 0 0 0,0-1 0 0 0,12 8 0 0 0,0-2-27 0 0,-1-1-1 0 0,1-1 0 0 0,25 10 0 0 0,-33-16-320 0 0,0-2-1 0 0,0 0 1 0 0,0 0-1 0 0,1-1 1 0 0,0 0-1 0 0,-1-1 1 0 0,19 0-1 0 0,-18-2-1579 0 0,1-1 1 0 0,-1 0-1 0 0,0 0 0 0 0,14-5 0 0 0,-4 1-2840 0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1.7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135 108 8 0 0,'-3'-1'788'0'0,"-1"0"1"0"0,1 0-1 0 0,0 1 0 0 0,0 0 0 0 0,0 0 1 0 0,-1 0-1 0 0,1 0 0 0 0,0 0 0 0 0,0 0 1 0 0,0 1-1 0 0,0 0 0 0 0,-1-1 0 0 0,1 1 1 0 0,0 1-1 0 0,-4 1 0 0 0,2 0-301 0 0,0 0 1 0 0,0 1-1 0 0,1 0 1 0 0,-1 0-1 0 0,1 0 1 0 0,0 0-1 0 0,-5 7 1 0 0,4-4-317 0 0,0 0 1 0 0,1 0 0 0 0,0 0 0 0 0,1 0 0 0 0,0 1 0 0 0,0 0 0 0 0,0-1 0 0 0,1 1 0 0 0,0 0 0 0 0,0 0 0 0 0,1 0 0 0 0,0 0-1 0 0,1 0 1 0 0,0 1 0 0 0,0-1 0 0 0,1 0 0 0 0,1 8 0 0 0,-1-10-132 0 0,0-1 0 0 0,0 0 0 0 0,1 0 0 0 0,0 0 0 0 0,0 0 0 0 0,0 0 0 0 0,0 0 0 0 0,1 0 0 0 0,0-1 0 0 0,0 1 0 0 0,0-1 0 0 0,0 0 0 0 0,1 0 0 0 0,-1 0 0 0 0,1 0 0 0 0,0-1 0 0 0,1 1 0 0 0,-1-1 0 0 0,0 0 0 0 0,1-1 0 0 0,0 1 0 0 0,0-1 0 0 0,0 0 0 0 0,0 0 0 0 0,0 0 0 0 0,10 2 0 0 0,-5-3-58 0 0,0 0 1 0 0,0-1 0 0 0,1 0-1 0 0,-1-1 1 0 0,0 1-1 0 0,0-2 1 0 0,0 0-1 0 0,0 0 1 0 0,0-1 0 0 0,0 0-1 0 0,0-1 1 0 0,-1 0-1 0 0,0 0 1 0 0,0-1 0 0 0,0 0-1 0 0,14-11 1 0 0,-18 12-1 0 0,0 0 0 0 0,-1-1 1 0 0,1 0-1 0 0,-1 0 0 0 0,0 0 0 0 0,-1 0 1 0 0,1 0-1 0 0,-1-1 0 0 0,0 1 0 0 0,0-1 1 0 0,-1 0-1 0 0,1 0 0 0 0,-1 0 1 0 0,-1-1-1 0 0,1 1 0 0 0,0-10 0 0 0,-1 5 5 0 0,-1 0-1 0 0,-1-1 0 0 0,0 1 0 0 0,0 0 0 0 0,-1 0 0 0 0,-1 0 0 0 0,0 0 0 0 0,-6-16 0 0 0,4 16 24 0 0,-2-9-74 0 0,-13-24 0 0 0,17 39 72 0 0,0 0-1 0 0,0 0 1 0 0,-1 0 0 0 0,1 0-1 0 0,-1 1 1 0 0,0 0 0 0 0,0 0-1 0 0,-1 0 1 0 0,-7-6 0 0 0,10 9-1 0 0,0 0 1 0 0,0 0 0 0 0,0 0 0 0 0,0 0 0 0 0,-1 0 0 0 0,1 1 0 0 0,0-1 0 0 0,-1 0 0 0 0,1 1-1 0 0,0 0 1 0 0,-1 0 0 0 0,1 0 0 0 0,-1 0 0 0 0,1 0 0 0 0,0 0 0 0 0,-4 1 0 0 0,2 0 13 0 0,0 0 1 0 0,0 1-1 0 0,0 0 1 0 0,0 0-1 0 0,0 0 0 0 0,0 0 1 0 0,0 0-1 0 0,-4 4 1 0 0,-3 5 31 0 0,0-1 0 0 0,1 1 0 0 0,0 1 0 0 0,-9 13 0 0 0,16-21-41 0 0,-14 20 158 0 0,-25 45 0 0 0,38-62-130 0 0,1 0-1 0 0,0 1 1 0 0,0-1-1 0 0,0 1 0 0 0,1-1 1 0 0,1 1-1 0 0,-1 0 1 0 0,1 0-1 0 0,0-1 0 0 0,1 1 1 0 0,1 14-1 0 0,-1-18-22 0 0,1 0 0 0 0,0 0 1 0 0,0 0-1 0 0,0 0 0 0 0,1-1 0 0 0,-1 1 0 0 0,1-1 0 0 0,0 1 0 0 0,0-1 0 0 0,0 1 0 0 0,1-1 1 0 0,-1 0-1 0 0,6 5 0 0 0,-3-4-14 0 0,-1 0 0 0 0,1-1-1 0 0,0 0 1 0 0,0 0 0 0 0,0 0 0 0 0,0-1 0 0 0,0 0 0 0 0,12 4 0 0 0,-9-4-10 0 0,1 0 0 0 0,0-1 0 0 0,-1 0 0 0 0,1-1 0 0 0,0 1 0 0 0,0-2 1 0 0,0 1-1 0 0,-1-1 0 0 0,1 0 0 0 0,0-1 0 0 0,-1 0 0 0 0,13-5 0 0 0,-11 3-10 0 0,-1-1-1 0 0,0-1 0 0 0,0 1 1 0 0,-1-1-1 0 0,0-1 1 0 0,0 1-1 0 0,0-2 0 0 0,-1 1 1 0 0,10-13-1 0 0,-12 13 14 0 0,0 1 0 0 0,-1-1-1 0 0,0 0 1 0 0,0 0 0 0 0,0-1-1 0 0,-1 1 1 0 0,-1-1 0 0 0,1 0-1 0 0,-1 1 1 0 0,0-1 0 0 0,-1 0 0 0 0,1-15-1 0 0,-2 10 20 0 0,0-1-1 0 0,-2 1 0 0 0,1-1 1 0 0,-2 1-1 0 0,0-1 0 0 0,0 1 1 0 0,-1 0-1 0 0,-11-23 1 0 0,14 35-13 0 0,1 1 0 0 0,0 0 0 0 0,0-1 0 0 0,0 1 0 0 0,0 0 0 0 0,0 0 0 0 0,0-1 0 0 0,-1 1 0 0 0,1 0 0 0 0,0-1 0 0 0,0 1 0 0 0,0 0 0 0 0,-1 0 0 0 0,1-1 0 0 0,0 1 0 0 0,0 0 0 0 0,-1 0 0 0 0,1 0 0 0 0,0-1 0 0 0,-1 1 0 0 0,1 0 0 0 0,0 0 0 0 0,-1 0 1 0 0,1 0-1 0 0,0 0 0 0 0,-1 0 0 0 0,1-1 0 0 0,0 1 0 0 0,-1 0 0 0 0,1 0 0 0 0,0 0 0 0 0,-1 0 0 0 0,1 0 0 0 0,0 0 0 0 0,-1 1 0 0 0,0-1 11 0 0,0 1-1 0 0,1-1 1 0 0,-1 1 0 0 0,0 0-1 0 0,1-1 1 0 0,-1 1 0 0 0,1 0 0 0 0,-1 0-1 0 0,1 0 1 0 0,-1-1 0 0 0,1 1-1 0 0,-1 1 1 0 0,-8 27 259 0 0,7-20-239 0 0,1 0 0 0 0,0 0 0 0 0,0 0 0 0 0,1 0 0 0 0,0 1-1 0 0,0-1 1 0 0,1 0 0 0 0,0 0 0 0 0,1 0 0 0 0,0 0 0 0 0,1 0 0 0 0,-1 0-1 0 0,2-1 1 0 0,-1 1 0 0 0,1-1 0 0 0,1 0 0 0 0,-1 0 0 0 0,12 14-1 0 0,-8-11-2 0 0,1-1-1 0 0,1 0 0 0 0,-1 0 0 0 0,2-1 0 0 0,21 15 0 0 0,-24-19-102 0 0,0 0-1 0 0,1-1 1 0 0,0 0-1 0 0,0 0 1 0 0,0-1-1 0 0,0-1 1 0 0,0 1-1 0 0,0-1 1 0 0,14 0-1 0 0,-23-2 72 0 0,2 1-355 0 0,0-1-1 0 0,1 0 1 0 0,-1 1 0 0 0,0-1-1 0 0,1-1 1 0 0,-1 1 0 0 0,0 0-1 0 0,1 0 1 0 0,-1-1 0 0 0,0 1-1 0 0,0-1 1 0 0,1 0 0 0 0,-1 0-1 0 0,4-2 1 0 0,-1 0-1809 0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2.1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60 168 1920 0 0,'-3'1'1432'0'0,"-1"0"0"0"0,0-1 0 0 0,1 0 0 0 0,-1 1 0 0 0,1-1 0 0 0,-5-1 0 0 0,6 1-471 0 0,-1 0 1 0 0,0 0-1 0 0,0 0 0 0 0,0 0 0 0 0,1 0 1 0 0,-1 1-1 0 0,0-1 0 0 0,0 1 0 0 0,-2 1 1 0 0,10-1 700 0 0,7-4-1327 0 0,3-6-190 0 0,1-1 0 0 0,-1-1-1 0 0,0 0 1 0 0,-1-1 0 0 0,-1-1 0 0 0,0 0-1 0 0,16-20 1 0 0,-23 25-95 0 0,1 0 1 0 0,0 0-1 0 0,0 1 0 0 0,13-10 1 0 0,-19 15-38 0 0,1 1 0 0 0,0 0 0 0 0,-1 0 1 0 0,1 0-1 0 0,0 0 0 0 0,0 0 0 0 0,0 0 1 0 0,-1 1-1 0 0,1-1 0 0 0,0 0 1 0 0,0 1-1 0 0,0 0 0 0 0,0-1 0 0 0,0 1 1 0 0,0 0-1 0 0,0 0 0 0 0,0 0 0 0 0,0 0 1 0 0,0 1-1 0 0,0-1 0 0 0,0 0 0 0 0,0 1 1 0 0,0 0-1 0 0,0-1 0 0 0,0 1 0 0 0,0 0 1 0 0,-1 0-1 0 0,1 0 0 0 0,0 0 0 0 0,2 2 1 0 0,3 3 20 0 0,-1 1 1 0 0,0-1-1 0 0,-1 1 1 0 0,1 0-1 0 0,-1 1 1 0 0,-1-1-1 0 0,6 11 1 0 0,21 60 224 0 0,-27-68-221 0 0,-1 0-5 0 0,1 0 0 0 0,0 0 0 0 0,1 0 0 0 0,0-1 0 0 0,1 0 0 0 0,-1 0 0 0 0,2 0 0 0 0,-1 0 0 0 0,1-1 0 0 0,1 0 0 0 0,16 13 0 0 0,-17-16-60 0 0,0 1-1 0 0,1-1 0 0 0,0-1 0 0 0,0 0 1 0 0,0 0-1 0 0,12 4 0 0 0,-16-7-84 0 0,-1 0-1 0 0,1 0 1 0 0,0-1 0 0 0,-1 0-1 0 0,1 1 1 0 0,0-1-1 0 0,-1 0 1 0 0,1-1 0 0 0,0 1-1 0 0,0-1 1 0 0,-1 1-1 0 0,1-1 1 0 0,-1 0 0 0 0,1-1-1 0 0,-1 1 1 0 0,1 0-1 0 0,-1-1 1 0 0,4-2-1 0 0,1-1-1437 0 0,-2 0 0 0 0,1 0-1 0 0,11-10 1 0 0,-11 7-892 0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2.3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437 0 2993 0 0,'-22'13'11819'0'0,"18"-11"-11178"0"0,-1 1 0 0 0,1-1 0 0 0,0 1 0 0 0,0 0 0 0 0,0 0 0 0 0,0 1 0 0 0,0-1 0 0 0,1 1 0 0 0,0 0 0 0 0,-5 6 0 0 0,-26 46 1597 0 0,10-17-1308 0 0,-53 69 1 0 0,-7-21-607 0 0,-13 15-370 0 0,65-58-174 0 0,29-39 77 0 0,0 0 1 0 0,1 0-1 0 0,0-1 1 0 0,0 2-1 0 0,0-1 1 0 0,0 0-1 0 0,-1 9 1 0 0,3-13 19 0 0,0 0 0 0 0,0 0-1 0 0,0 0 1 0 0,0 0 0 0 0,0 0 0 0 0,0 0 0 0 0,0 0 0 0 0,0 0-1 0 0,0 0 1 0 0,0 0 0 0 0,1 0 0 0 0,-1-1 0 0 0,0 1 0 0 0,1 0-1 0 0,-1 0 1 0 0,1 0 0 0 0,-1 0 0 0 0,1 0 0 0 0,-1-1 0 0 0,1 1-1 0 0,0 0 1 0 0,1 1 0 0 0,-1-1-173 0 0,1 0-1 0 0,0 0 1 0 0,-1-1-1 0 0,1 1 1 0 0,0 0 0 0 0,0-1-1 0 0,0 1 1 0 0,-1-1-1 0 0,1 1 1 0 0,4-1 0 0 0,14 1-983 0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6.06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317 159 512 0 0,'6'-8'1294'0'0,"0"1"0"0"0,0 1 0 0 0,0-1 0 0 0,1 1 0 0 0,12-8 1 0 0,-12 9-719 0 0,-1 0 0 0 0,0 0 0 0 0,0 0 0 0 0,0-1 0 0 0,0 0 0 0 0,-1 0 0 0 0,8-12 0 0 0,-13 17-467 0 0,1 0 0 0 0,0 0 0 0 0,-1 0-1 0 0,1 0 1 0 0,-1-1 0 0 0,0 1-1 0 0,1 0 1 0 0,-1 0 0 0 0,0-1-1 0 0,0 1 1 0 0,1 0 0 0 0,-1 0 0 0 0,0-1-1 0 0,0 1 1 0 0,0 0 0 0 0,-1-1-1 0 0,1 1 1 0 0,0 0 0 0 0,0 0-1 0 0,-1 0 1 0 0,0-2 0 0 0,0 1 36 0 0,0 1 0 0 0,0-1 0 0 0,0 1 0 0 0,0 0 1 0 0,-1-1-1 0 0,1 1 0 0 0,0 0 0 0 0,-1 0 0 0 0,1 0 1 0 0,-1 0-1 0 0,1 0 0 0 0,-1 0 0 0 0,-2-1 0 0 0,-1 0 112 0 0,0 1-1 0 0,-1-1 1 0 0,1 1 0 0 0,-1 0-1 0 0,1 0 1 0 0,-1 1 0 0 0,1-1-1 0 0,-11 2 1 0 0,-7 3 239 0 0,0 2-1 0 0,1 1 1 0 0,0 1 0 0 0,0 0-1 0 0,-38 22 1 0 0,49-24-345 0 0,0 0 1 0 0,0 1-1 0 0,1 0 1 0 0,0 1-1 0 0,0 0 1 0 0,1 1-1 0 0,0 0 1 0 0,1 0-1 0 0,0 1 1 0 0,0 0-1 0 0,1 0 1 0 0,0 1-1 0 0,1 0 1 0 0,-7 16-1 0 0,7-14-56 0 0,0 1-1 0 0,1 0 0 0 0,1 0 0 0 0,0 1 0 0 0,1-1 1 0 0,1 1-1 0 0,-1 15 0 0 0,2-24-84 0 0,1 0 1 0 0,1 0-1 0 0,-1 0 0 0 0,1 0 1 0 0,0 0-1 0 0,1 0 0 0 0,-1-1 1 0 0,1 1-1 0 0,0 0 0 0 0,1-1 1 0 0,-1 1-1 0 0,1-1 0 0 0,0 0 1 0 0,1 0-1 0 0,-1 0 0 0 0,1 0 1 0 0,0-1-1 0 0,0 1 1 0 0,0-1-1 0 0,6 4 0 0 0,2 0-36 0 0,0 0-1 0 0,1-1 1 0 0,0 0-1 0 0,0-1 1 0 0,1 0-1 0 0,-1-1 0 0 0,1-1 1 0 0,1 0-1 0 0,-1-1 1 0 0,17 1-1 0 0,11 0-586 0 0,0-2-1 0 0,52-3 1 0 0,-64-2-1290 0 0,42-8 1 0 0,-5-5-4137 0 0,-28 7 3573 0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6.49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401 65 912 0 0,'0'-3'384'0'0,"0"1"0"0"0,0-1 0 0 0,0 0-1 0 0,-1 1 1 0 0,1-1 0 0 0,-1 0 0 0 0,1 1 0 0 0,-1-1-1 0 0,0 1 1 0 0,0-1 0 0 0,0 1 0 0 0,0-1 0 0 0,0 1 0 0 0,-1 0-1 0 0,1-1 1 0 0,-1 1 0 0 0,0 0 0 0 0,1 0 0 0 0,-1 0-1 0 0,0 0 1 0 0,-4-2 0 0 0,3 2-71 0 0,0 1 1 0 0,0 0-1 0 0,0 0 1 0 0,0 0-1 0 0,0 0 1 0 0,0 0-1 0 0,0 1 1 0 0,0-1-1 0 0,0 1 0 0 0,-1 0 1 0 0,1 0-1 0 0,0 0 1 0 0,0 0-1 0 0,0 1 1 0 0,0-1-1 0 0,-1 1 0 0 0,1 0 1 0 0,-3 1-1 0 0,-15 5 442 0 0,1 1 0 0 0,0 0-1 0 0,0 2 1 0 0,1 0-1 0 0,0 1 1 0 0,1 1 0 0 0,-29 26-1 0 0,35-27-491 0 0,0 1 0 0 0,1 1-1 0 0,0 0 1 0 0,1 0-1 0 0,0 1 1 0 0,1 0 0 0 0,1 1-1 0 0,1 0 1 0 0,0 0 0 0 0,-9 28-1 0 0,12-30-154 0 0,1 0 0 0 0,0 1-1 0 0,1-1 1 0 0,0 1 0 0 0,1 0 0 0 0,1-1-1 0 0,0 1 1 0 0,4 26 0 0 0,-2-33-100 0 0,-1 0 0 0 0,1-1 1 0 0,1 1-1 0 0,-1 0 0 0 0,1-1 0 0 0,0 1 0 0 0,1-1 1 0 0,-1 0-1 0 0,1 0 0 0 0,1-1 0 0 0,-1 1 0 0 0,1-1 1 0 0,0 0-1 0 0,0 0 0 0 0,0 0 0 0 0,1-1 0 0 0,-1 0 1 0 0,11 6-1 0 0,-5-5-50 0 0,-1 0 0 0 0,1-1 0 0 0,0-1 1 0 0,0 1-1 0 0,0-2 0 0 0,19 3 0 0 0,-5-2-352 0 0,50-3 1 0 0,-53-2-509 0 0,0 0 0 0 0,0-2 1 0 0,28-8-1 0 0,-36 8-931 0 0,0-1 0 0 0,0-1 0 0 0,17-9 0 0 0,-8 0-1957 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6.7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 84 528 0 0,'-3'0'99'0'0,"-14"3"3498"0"0,15-3-2701 0 0,0 0 1 0 0,0 1 0 0 0,0-1-1 0 0,0 1 1 0 0,0 0-1 0 0,0-1 1 0 0,1 1 0 0 0,-1 0-1 0 0,0 0 1 0 0,0 0 0 0 0,-1 2-1 0 0,19 0 861 0 0,5-2-1453 0 0,1-2 0 0 0,0 0 1 0 0,0-1-1 0 0,24-7 0 0 0,85-25-1088 0 0,-124 32 747 0 0,117-39-4156 0 0,-87 30 2596 0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7.71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7 209 512 0 0,'-2'-3'11831'0'0,"-2"1"-8279"0"0,4 2-3477 0 0,0-1 1 0 0,0 1-1 0 0,-1 0 0 0 0,1-1 0 0 0,0 1 0 0 0,0-1 0 0 0,0 1 0 0 0,0-1 0 0 0,0 1 0 0 0,0 0 0 0 0,0-1 0 0 0,0 1 0 0 0,0-1 0 0 0,0 1 0 0 0,1-1 0 0 0,-1 1 0 0 0,0 0 0 0 0,0-1 1 0 0,0 1-1 0 0,0-1 0 0 0,1 1 0 0 0,-1 0 0 0 0,0-1 0 0 0,0 1 0 0 0,1 0 0 0 0,-1-1 0 0 0,0 1 0 0 0,0 0 0 0 0,1-1 0 0 0,-1 1 0 0 0,0 0 0 0 0,1 0 0 0 0,-1 0 0 0 0,1-1 1 0 0,-1 1-1 0 0,0 0 0 0 0,1 0 0 0 0,0 0 0 0 0,17-11 180 0 0,-17 11-144 0 0,2-2-94 0 0,6-3 299 0 0,0 1-1 0 0,0 0 1 0 0,1 0 0 0 0,-1 1 0 0 0,20-4 0 0 0,25 4 318 0 0,-33 2-334 0 0,32-4 0 0 0,28-13-120 0 0,-38 8-162 0 0,46-5 0 0 0,81 6-552 0 0,-156 8 162 0 0,1 0 0 0 0,-1-1 0 0 0,-1-1 1 0 0,1 0-1 0 0,0-1 0 0 0,-1 0 0 0 0,1-1 0 0 0,20-12 1 0 0,32-24-6979 0 0,-52 32 5351 0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8.36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62 20 696 0 0,'-8'-9'11685'0'0,"8"8"-11400"0"0,0 1-1 0 0,1-1 1 0 0,-1 1-1 0 0,0 0 1 0 0,0-1-1 0 0,-1 1 1 0 0,1-1-1 0 0,0 1 1 0 0,0 0-1 0 0,0-1 1 0 0,0 1-1 0 0,0-1 0 0 0,0 1 1 0 0,0 0-1 0 0,-1-1 1 0 0,1 1-1 0 0,0 0 1 0 0,0-1-1 0 0,0 1 1 0 0,-1 0-1 0 0,1-1 1 0 0,0 1-1 0 0,-1 0 1 0 0,1 0-1 0 0,-1-1 1 0 0,1 1-197 0 0,0 0 1 0 0,0 0-1 0 0,-1 0 1 0 0,1 0-1 0 0,0 0 1 0 0,-1 0-1 0 0,1 0 1 0 0,0 0 0 0 0,-1 0-1 0 0,1 0 1 0 0,0 0-1 0 0,0 0 1 0 0,-1 0-1 0 0,1 0 1 0 0,0 1-1 0 0,-1-1 1 0 0,1 0-1 0 0,0 0 1 0 0,0 0-1 0 0,-1 0 1 0 0,1 1 0 0 0,0-1-1 0 0,0 0 1 0 0,-1 1-1 0 0,1-1-56 0 0,-1 1-1 0 0,1-1 0 0 0,0 1 1 0 0,-1-1-1 0 0,1 1 0 0 0,0-1 0 0 0,0 1 1 0 0,-1 0-1 0 0,1-1 0 0 0,0 1 1 0 0,0-1-1 0 0,0 1 0 0 0,0 0 1 0 0,-1-1-1 0 0,1 1 0 0 0,0 0 1 0 0,0-1-1 0 0,1 1 0 0 0,-1 0 1 0 0,0-1-1 0 0,0 1 0 0 0,0-1 1 0 0,0 1-1 0 0,0 0 0 0 0,1-1 1 0 0,-1 1-1 0 0,0-1 0 0 0,0 1 1 0 0,1 0-1 0 0,-1-1 0 0 0,1 1 1 0 0,-1-1-1 0 0,0 1 0 0 0,1-1 1 0 0,-1 0-1 0 0,2 2 0 0 0,13 10 328 0 0,3 2-194 0 0,-1 1 0 0 0,0 1-1 0 0,-1 0 1 0 0,13 19 0 0 0,-21-25-118 0 0,-1 1-1 0 0,0 0 1 0 0,-1 0 0 0 0,0 1-1 0 0,-1 0 1 0 0,-1 0-1 0 0,1 0 1 0 0,-2 0-1 0 0,0 1 1 0 0,0-1 0 0 0,-1 1-1 0 0,-1 0 1 0 0,0 0-1 0 0,-2 20 1 0 0,0-17 21 0 0,-1 0 0 0 0,-1-1 0 0 0,0 1-1 0 0,-1 0 1 0 0,-1-1 0 0 0,0 0 0 0 0,-15 28 0 0 0,15-35-43 0 0,0 0 0 0 0,0 0 0 0 0,-1-1 0 0 0,1 0 0 0 0,-2 0 0 0 0,1 0 0 0 0,-1-1 0 0 0,0 0 0 0 0,0 0 0 0 0,-1-1 0 0 0,0 0 0 0 0,0 0 0 0 0,0-1 0 0 0,-1 0 0 0 0,-9 4 0 0 0,16-8-33 0 0,0 1 1 0 0,0 0-1 0 0,0-1 1 0 0,0 0-1 0 0,-1 1 1 0 0,1-1-1 0 0,0 0 1 0 0,0 0-1 0 0,0 0 1 0 0,-4-1-1 0 0,5 1-16 0 0,0 0 1 0 0,-1-1-1 0 0,1 1 0 0 0,0-1 0 0 0,0 1 1 0 0,0-1-1 0 0,0 0 0 0 0,0 1 0 0 0,0-1 1 0 0,0 0-1 0 0,0 0 0 0 0,1 1 0 0 0,-1-1 1 0 0,0 0-1 0 0,-1-1 0 0 0,1-2-98 0 0,-1 0-1 0 0,0 1 1 0 0,1-1 0 0 0,0 0-1 0 0,0 0 1 0 0,0 0 0 0 0,0 0-1 0 0,1 0 1 0 0,-1 0 0 0 0,1-5-1 0 0,0-6-848 0 0,0 0-1 0 0,1-1 1 0 0,6-28-1 0 0,-3 30-2467 0 0,10-29 0 0 0,-2 17 1087 0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8.66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 40 1728 0 0,'0'-1'300'0'0,"-1"1"-1"0"0,1 0 1 0 0,0-1-1 0 0,-1 1 1 0 0,1 0-1 0 0,0-1 1 0 0,-1 1-1 0 0,1 0 0 0 0,0 0 1 0 0,-1 0-1 0 0,1-1 1 0 0,-1 1-1 0 0,1 0 1 0 0,0 0-1 0 0,-1 0 1 0 0,1 0-1 0 0,-1 0 1 0 0,1-1-1 0 0,-1 1 1 0 0,1 0-1 0 0,0 0 0 0 0,-1 0 1 0 0,1 0-1 0 0,-1 0 1 0 0,1 1-1 0 0,-1-1 1 0 0,1 0-1 0 0,0 0 1 0 0,-1 0-1 0 0,1 0 1 0 0,-1 1-1 0 0,0 3 1606 0 0,9 2-469 0 0,-1-2-1136 0 0,1-2-1 0 0,-1 1 0 0 0,1-1 0 0 0,0 0 0 0 0,0 0 0 0 0,0-1 0 0 0,0 0 0 0 0,0-1 0 0 0,11 0 0 0 0,10-2-345 0 0,37-8 0 0 0,-31 4 136 0 0,101-20-192 0 0,-45 8-4174 0 0,-61 16-1732 0 0,-20 2 3290 0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8.9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1 2569 0 0,'-6'4'9788'0'0,"6"-4"-9439"0"0,-1 11 2606 0 0,3 11-1493 0 0,-2-22-1416 0 0,23 98 4441 0 0,27 47-3142 0 0,-40-119-1535 0 0,9 18-191 0 0,-1-17-3818 0 0,-13-22 1539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1.1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385 154 512 0 0,'0'-6'1028'0'0,"-1"0"0"0"0,0 1 1 0 0,0-1-1 0 0,-1 1 0 0 0,1-1 0 0 0,-1 1 0 0 0,0 0 0 0 0,-4-6 0 0 0,0 0 637 0 0,0 0 0 0 0,-13-16 0 0 0,16 23-1436 0 0,1 1 0 0 0,-1 0-1 0 0,-1 0 1 0 0,1 0-1 0 0,0 1 1 0 0,-1-1-1 0 0,1 1 1 0 0,-1 0-1 0 0,0 0 1 0 0,1 0-1 0 0,-1 0 1 0 0,-8-1-1 0 0,5 1 3 0 0,0 1 0 0 0,0 0-1 0 0,0 0 1 0 0,0 1-1 0 0,0 0 1 0 0,0 0 0 0 0,-9 2-1 0 0,3 0 46 0 0,-1 1-1 0 0,1 1 1 0 0,0 0-1 0 0,0 0 1 0 0,0 2 0 0 0,1 0-1 0 0,-18 10 1 0 0,21-10-147 0 0,1 0-1 0 0,1 1 1 0 0,-1-1 0 0 0,1 2 0 0 0,0-1 0 0 0,0 1 0 0 0,1 0 0 0 0,0 0-1 0 0,0 1 1 0 0,1-1 0 0 0,1 1 0 0 0,-8 18 0 0 0,11-23-109 0 0,-1 1 0 0 0,1 0 0 0 0,0-1 0 0 0,0 1 0 0 0,0 0 0 0 0,0 0 1 0 0,1 0-1 0 0,0 0 0 0 0,0 0 0 0 0,1 0 0 0 0,-1 0 0 0 0,1 0 0 0 0,0-1 0 0 0,0 1 0 0 0,1 0 0 0 0,-1 0 0 0 0,1-1 1 0 0,0 1-1 0 0,0-1 0 0 0,1 0 0 0 0,-1 1 0 0 0,1-1 0 0 0,0 0 0 0 0,0-1 0 0 0,1 1 0 0 0,-1 0 0 0 0,1-1 0 0 0,4 4 0 0 0,4 1-12 0 0,1 0 0 0 0,0-1 0 0 0,0 0 0 0 0,0 0 0 0 0,1-2 0 0 0,0 0 0 0 0,16 4 0 0 0,-3-3-47 0 0,-1-1 0 0 0,1-1-1 0 0,28 0 1 0 0,-41-4 7 0 0,0-1 0 0 0,0-1 0 0 0,0 0 1 0 0,-1 0-1 0 0,1-1 0 0 0,18-7 0 0 0,-12 2-13 0 0,0-1 0 0 0,0-1 0 0 0,24-15 0 0 0,-37 20 19 0 0,-1 0 0 0 0,1 0-1 0 0,-1 0 1 0 0,0 0-1 0 0,-1-1 1 0 0,1 0 0 0 0,7-11-1 0 0,-10 12 18 0 0,0-1 0 0 0,0 1 0 0 0,-1 0-1 0 0,0-1 1 0 0,0 1 0 0 0,0-1 0 0 0,-1 0 0 0 0,0 0-1 0 0,0 1 1 0 0,0-1 0 0 0,-1-8 0 0 0,1 1 18 0 0,-1 1 0 0 0,-1-1 0 0 0,0 1 0 0 0,-1 0 0 0 0,-1-1 0 0 0,0 1 0 0 0,0 0 0 0 0,-1 1 0 0 0,0-1 0 0 0,-1 1 0 0 0,-13-21 0 0 0,18 31-1 0 0,-1 0 0 0 0,1-1-1 0 0,-1 1 1 0 0,0 0 0 0 0,0 0 0 0 0,0 1 0 0 0,1-1-1 0 0,-1 0 1 0 0,0 0 0 0 0,0 0 0 0 0,0 1 0 0 0,0-1-1 0 0,0 0 1 0 0,-1 1 0 0 0,1-1 0 0 0,0 1 0 0 0,0-1-1 0 0,0 1 1 0 0,0 0 0 0 0,-1-1 0 0 0,1 1 0 0 0,0 0-1 0 0,0 0 1 0 0,-1 0 0 0 0,1 0 0 0 0,0 0-1 0 0,0 0 1 0 0,-1 0 0 0 0,1 0 0 0 0,0 0 0 0 0,0 1-1 0 0,0-1 1 0 0,-2 1 0 0 0,1 1-1 0 0,0-1-1 0 0,0 0 1 0 0,0 1-1 0 0,0-1 1 0 0,0 1-1 0 0,0 0 1 0 0,1 0-1 0 0,-1-1 1 0 0,1 1-1 0 0,-1 0 1 0 0,1 0-1 0 0,0 0 1 0 0,0 1-1 0 0,0-1 1 0 0,0 0 0 0 0,-1 4-1 0 0,0 3 8 0 0,0-1 1 0 0,1 1-1 0 0,0 0 0 0 0,1-1 0 0 0,0 1 0 0 0,0 0 1 0 0,1 0-1 0 0,0-1 0 0 0,0 1 0 0 0,1 0 1 0 0,0-1-1 0 0,0 0 0 0 0,1 1 0 0 0,1-1 0 0 0,-1 0 1 0 0,1 0-1 0 0,0-1 0 0 0,1 1 0 0 0,0-1 1 0 0,10 12-1 0 0,-5-8-14 0 0,0-1 0 0 0,0-1 1 0 0,1 0-1 0 0,0 0 0 0 0,0-1 1 0 0,1 0-1 0 0,0-1 0 0 0,0 0 1 0 0,1-1-1 0 0,0 0 0 0 0,0-1 0 0 0,18 4 1 0 0,-13-5 3 0 0,1-1 0 0 0,0 0 0 0 0,0-2 0 0 0,0 0 0 0 0,-1-1 0 0 0,1 0 0 0 0,21-5-1 0 0,-31 4-162 0 0,0-1 0 0 0,0 0 0 0 0,0 0 0 0 0,-1-1 0 0 0,1-1 0 0 0,-1 1 0 0 0,0-2 0 0 0,0 1 0 0 0,0-1 0 0 0,-1 0 0 0 0,1 0 0 0 0,-1-1 0 0 0,0 0-1 0 0,-1 0 1 0 0,0-1 0 0 0,11-13 0 0 0,-4-6-6916 0 0,-11 20 3465 0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0.0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57 186 512 0 0,'-5'2'2550'0'0,"-3"0"540"0"0,1 1 0 0 0,-1-1 0 0 0,0 0 0 0 0,-13 1 0 0 0,31-16-931 0 0,97-62-620 0 0,-32 23-1400 0 0,-68 47-126 0 0,45-30 187 0 0,-47 32-167 0 0,1 0 1 0 0,-1 1 0 0 0,0-1-1 0 0,1 1 1 0 0,0 0 0 0 0,-1 1-1 0 0,1-1 1 0 0,7 0 0 0 0,-11 3-16 0 0,0-1 0 0 0,0 0 1 0 0,-1 0-1 0 0,1 1 0 0 0,0-1 1 0 0,0 1-1 0 0,0 0 0 0 0,-1-1 0 0 0,1 1 1 0 0,0 0-1 0 0,0 0 0 0 0,-1 0 1 0 0,1 0-1 0 0,-1 1 0 0 0,1-1 0 0 0,-1 0 1 0 0,0 1-1 0 0,1-1 0 0 0,-1 1 1 0 0,0-1-1 0 0,0 1 0 0 0,0-1 0 0 0,0 1 1 0 0,0 0-1 0 0,0-1 0 0 0,0 4 1 0 0,4 6 21 0 0,-1 0 1 0 0,-1 1 0 0 0,2 12-1 0 0,-2-15-23 0 0,15 92 239 0 0,-13-63-236 0 0,2 0 1 0 0,19 56 0 0 0,-23-85-32 0 0,1 0 1 0 0,0 0-1 0 0,0 0 0 0 0,1-1 1 0 0,0 0-1 0 0,1 0 0 0 0,0 0 1 0 0,8 9-1 0 0,-11-15-30 0 0,0 1-1 0 0,0-1 1 0 0,0 0-1 0 0,0 0 1 0 0,0 0 0 0 0,0 0-1 0 0,1 0 1 0 0,-1 0-1 0 0,1-1 1 0 0,-1 0 0 0 0,1 0-1 0 0,-1 0 1 0 0,1 0-1 0 0,0 0 1 0 0,-1-1 0 0 0,1 0-1 0 0,0 0 1 0 0,0 0-1 0 0,-1 0 1 0 0,1 0-1 0 0,0-1 1 0 0,-1 1 0 0 0,1-1-1 0 0,4-2 1 0 0,0 0-575 0 0,0 0 0 0 0,0 0 0 0 0,0-1 0 0 0,-1 0 0 0 0,0 0 0 0 0,0-1 0 0 0,0 0 0 0 0,0 0 0 0 0,-1-1 0 0 0,11-11 0 0 0,-2-1-2122 0 0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0.34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478 0 1856 0 0,'-31'3'10061'0'0,"27"-3"-9741"0"0,1 1 0 0 0,0 0-1 0 0,-1 1 1 0 0,1-1 0 0 0,0 0 0 0 0,0 1-1 0 0,0 0 1 0 0,0 0 0 0 0,0 0 0 0 0,1 0-1 0 0,-4 3 1 0 0,-15 16 781 0 0,1 1-1 0 0,-31 44 1 0 0,-18 20-479 0 0,12-31-94 0 0,-75 58 0 0 0,82-73-774 0 0,44-32-1018 0 0,6-8 1129 0 0,0 0-1 0 0,1 0 1 0 0,-1 1 0 0 0,0-1-1 0 0,1 0 1 0 0,-1 0 0 0 0,0 0-1 0 0,1 0 1 0 0,-1 0 0 0 0,1 0-1 0 0,-1 0 1 0 0,0 0 0 0 0,1 0-1 0 0,-1 0 1 0 0,0 0 0 0 0,1 0-1 0 0,-1 0 1 0 0,1 0 0 0 0,-1 0-1 0 0,0-1 1 0 0,1 1 0 0 0,-1 0-1 0 0,0 0 1 0 0,1 0 0 0 0,-1-1-1 0 0,1 1 1 0 0,13-7-1664 0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1.39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215 134 512 0 0,'2'-4'796'0'0,"0"0"0"0"0,0 0 0 0 0,-1 0 0 0 0,1 0 0 0 0,-1-1-1 0 0,0 1 1 0 0,0 0 0 0 0,0-1 0 0 0,0 1 0 0 0,-1-9 0 0 0,0 5 784 0 0,-1-1 0 0 0,1 1 0 0 0,-2-1 0 0 0,-3-14 1 0 0,5 22-1477 0 0,0 0 0 0 0,-1 0 0 0 0,1 0 0 0 0,0 0 0 0 0,0 0 1 0 0,-1 0-1 0 0,1 0 0 0 0,-1 0 0 0 0,1 0 0 0 0,-1 0 0 0 0,1 0 1 0 0,-1 0-1 0 0,0 1 0 0 0,0-1 0 0 0,1 0 0 0 0,-1 0 0 0 0,0 1 1 0 0,0-1-1 0 0,0 0 0 0 0,0 1 0 0 0,0-1 0 0 0,1 1 0 0 0,-1-1 1 0 0,0 1-1 0 0,0-1 0 0 0,-1 1 0 0 0,0-1 0 0 0,0 1-59 0 0,1 1 0 0 0,-1-1 1 0 0,0 1-1 0 0,1-1 0 0 0,-1 1 0 0 0,1-1 0 0 0,-1 1 0 0 0,1 0 0 0 0,-1 0 0 0 0,1 0 1 0 0,-1 0-1 0 0,1 0 0 0 0,0 0 0 0 0,0 0 0 0 0,-1 0 0 0 0,1 0 0 0 0,-1 2 0 0 0,-2 1-92 0 0,1 0-1 0 0,-1 1 0 0 0,1-1 0 0 0,0 1 0 0 0,0-1 0 0 0,1 1 0 0 0,-3 6 0 0 0,4-10-90 0 0,1 1 0 0 0,0-1 1 0 0,-1 1-1 0 0,1-1 0 0 0,0 1 0 0 0,0-1 1 0 0,0 1-1 0 0,0-1 0 0 0,0 1 1 0 0,0-1-1 0 0,0 1 0 0 0,0-1 0 0 0,1 1 1 0 0,-1-1-1 0 0,0 1 0 0 0,1-1 0 0 0,0 0 1 0 0,-1 1-1 0 0,1-1 0 0 0,0 0 0 0 0,-1 1 1 0 0,1-1-1 0 0,0 0 0 0 0,0 0 1 0 0,0 0-1 0 0,0 0 0 0 0,0 1 0 0 0,1-2 1 0 0,1 3-1 0 0,-1-2-113 0 0,0 1 1 0 0,1-1-1 0 0,-1 0 0 0 0,0 1 1 0 0,1-1-1 0 0,-1-1 1 0 0,0 1-1 0 0,1 0 0 0 0,-1 0 1 0 0,1-1-1 0 0,0 0 1 0 0,-1 1-1 0 0,3-1 0 0 0,-4 0 274 0 0,0 0-1 0 0,0 0 1 0 0,0-1 0 0 0,0 1-1 0 0,0 0 1 0 0,0-1-1 0 0,0 1 1 0 0,0 0 0 0 0,0-1-1 0 0,-1 1 1 0 0,1-1-1 0 0,0 1 1 0 0,0-1 0 0 0,-1 1-1 0 0,1-1 1 0 0,0 0-1 0 0,0 1 1 0 0,-1-1 0 0 0,1 0-1 0 0,-1 0 1 0 0,1 1-1 0 0,-1-1 1 0 0,1 0 0 0 0,-1 0-1 0 0,0 0 1 0 0,1 0-1 0 0,-1 0 1 0 0,0 0 0 0 0,1 0-1 0 0,-1 1 1 0 0,0-1-1 0 0,0 0 1 0 0,0 0-1 0 0,0 0 1 0 0,0 0 0 0 0,0-2-1 0 0,-3-3 3905 0 0,2 5-3865 0 0,1 1 1 0 0,-1-1-1 0 0,1 0 1 0 0,0 1-1 0 0,-1-1 0 0 0,1 1 1 0 0,0-1-1 0 0,-1 0 1 0 0,1 1-1 0 0,0-1 1 0 0,0 0-1 0 0,0 0 0 0 0,0 1 1 0 0,0-1-1 0 0,0 0 1 0 0,0 1-1 0 0,0-1 1 0 0,0 0-1 0 0,0 1 0 0 0,0-1 1 0 0,0 0-1 0 0,0 0 1 0 0,0 0-30 0 0,1 1 0 0 0,-1 0 0 0 0,0 0 1 0 0,0-1-1 0 0,0 1 0 0 0,0 0 0 0 0,0 0 0 0 0,0-1 1 0 0,0 1-1 0 0,0 0 0 0 0,0 0 0 0 0,0-1 0 0 0,0 1 1 0 0,0 0-1 0 0,0 0 0 0 0,0-1 0 0 0,0 1 1 0 0,0 0-1 0 0,0 0 0 0 0,0-1 0 0 0,0 1 0 0 0,0 0 1 0 0,0 0-1 0 0,-1-1 0 0 0,1 1 0 0 0,0 0 0 0 0,0 0 1 0 0,0 0-1 0 0,0-1 0 0 0,0 1 0 0 0,-1 0 0 0 0,1 0 1 0 0,0 0-1 0 0,-11-5 703 0 0,-11 5 81 0 0,12 4-483 0 0,1 0 0 0 0,0 1 0 0 0,0 0 0 0 0,0 1 0 0 0,-11 9 0 0 0,6-5 18 0 0,1 1-1 0 0,1 1 1 0 0,-1 0 0 0 0,2 0-1 0 0,-16 23 1 0 0,24-31-291 0 0,1 1 1 0 0,-1-1-1 0 0,1 1 1 0 0,0 0-1 0 0,0-1 1 0 0,1 1-1 0 0,-1 0 1 0 0,1 0-1 0 0,0 0 1 0 0,0 6-1 0 0,1-7-53 0 0,0-1-1 0 0,1 1 0 0 0,-1-1 1 0 0,1 1-1 0 0,-1-1 0 0 0,1 1 1 0 0,0-1-1 0 0,1 0 1 0 0,-1 1-1 0 0,1-1 0 0 0,-1 0 1 0 0,1 0-1 0 0,0 0 0 0 0,0 0 1 0 0,0 0-1 0 0,4 3 0 0 0,-3-3-15 0 0,1 0-1 0 0,-1 1 1 0 0,1-1-1 0 0,0 0 1 0 0,0-1-1 0 0,1 1 0 0 0,-1-1 1 0 0,0 0-1 0 0,1 0 1 0 0,-1 0-1 0 0,7 1 1 0 0,-2-1-45 0 0,-1-1 0 0 0,0 0 0 0 0,0 0 0 0 0,1-1-1 0 0,-1 0 1 0 0,9-1 0 0 0,9-3-706 0 0,0-1-1 0 0,-1-2 0 0 0,29-10 1 0 0,32-15-7750 0 0,-55 22 5961 0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2.1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83 29 512 0 0,'0'-1'387'0'0,"0"0"1"0"0,1 0-1 0 0,-1 1 0 0 0,0-1 0 0 0,0 0 0 0 0,1 0 1 0 0,-1 0-1 0 0,0 1 0 0 0,0-1 0 0 0,0 0 1 0 0,0 0-1 0 0,0 0 0 0 0,0 1 0 0 0,0-1 0 0 0,0 0 1 0 0,-1 0-1 0 0,1 0 0 0 0,0 1 0 0 0,0-1 1 0 0,-1 0-1 0 0,1 0 0 0 0,0 1 0 0 0,-1-1 0 0 0,1 0 1 0 0,-1 1-1 0 0,1-1 0 0 0,-1 0 0 0 0,1 1 1 0 0,-1-1-1 0 0,1 1 0 0 0,-1-1 0 0 0,0 1 1 0 0,1-1-1 0 0,-1 1 0 0 0,0-1 0 0 0,0 1 0 0 0,1-1 1 0 0,-1 1-1 0 0,0 0 0 0 0,0 0 0 0 0,1-1 1 0 0,-1 1-1 0 0,0 0 0 0 0,0 0 0 0 0,0 0 0 0 0,1 0 1 0 0,-1 0-1 0 0,-1 0 0 0 0,1 0-204 0 0,0 1 0 0 0,0-1 0 0 0,0 0-1 0 0,0 1 1 0 0,0-1 0 0 0,0 1 0 0 0,1 0 0 0 0,-1-1-1 0 0,0 1 1 0 0,0-1 0 0 0,0 1 0 0 0,1 0 0 0 0,-1 0 0 0 0,0-1-1 0 0,1 1 1 0 0,-1 0 0 0 0,0 2 0 0 0,-7 12 263 0 0,0 1-1 0 0,2 0 1 0 0,0 0 0 0 0,0 0 0 0 0,-4 26-1 0 0,9-34-445 0 0,0 1 0 0 0,0-1 0 0 0,0 1 1 0 0,1-1-1 0 0,0 1 0 0 0,1 0 0 0 0,0-1 0 0 0,0 1 0 0 0,1-1 0 0 0,0 1 0 0 0,0-1 0 0 0,7 15 0 0 0,-8-20-19 0 0,1-1 0 0 0,-1 0-1 0 0,0 0 1 0 0,1 1 0 0 0,0-1-1 0 0,-1 0 1 0 0,1 0 0 0 0,0 0 0 0 0,0 0-1 0 0,0-1 1 0 0,0 1 0 0 0,1-1 0 0 0,-1 1-1 0 0,0-1 1 0 0,1 0 0 0 0,-1 0-1 0 0,4 2 1 0 0,-3-3-62 0 0,0 1 0 0 0,1-1 0 0 0,-1 0 0 0 0,0 1 0 0 0,1-1 0 0 0,-1-1 0 0 0,1 1 0 0 0,-1 0 0 0 0,0-1 0 0 0,0 0-1 0 0,7-2 1 0 0,3-2-963 0 0,-1-2-1 0 0,0 1 0 0 0,0-1 0 0 0,-1-1 1 0 0,16-13-1 0 0,-7 4-1480 0 0,1 0-131 0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2.30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50 29 568 0 0,'-10'3'2506'0'0,"-6"-2"5547"0"0,2 0-1105 0 0,5 2-5457 0 0,8-1-484 0 0,7-1-645 0 0,6-1-270 0 0,-2-2-209 0 0,0-1-1 0 0,0 0 1 0 0,0 0-1 0 0,10-6 1 0 0,23-8-4041 0 0,-29 14 1503 0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6.7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325 3 512 0 0,'-5'-1'1051'0'0,"0"0"1"0"0,1 1-1 0 0,-1 0 0 0 0,1 0 0 0 0,-1 0 1 0 0,0 1-1 0 0,1-1 0 0 0,-1 1 1 0 0,1 0-1 0 0,-7 2 0 0 0,3 0-273 0 0,1 1-1 0 0,1-1 1 0 0,-1 1-1 0 0,0 0 1 0 0,-10 8-1 0 0,1 3-34 0 0,0 1 0 0 0,1 0 0 0 0,-19 27 1 0 0,18-20-233 0 0,1 1 1 0 0,1 0-1 0 0,2 1 1 0 0,0 1-1 0 0,-13 43 1 0 0,14-32-192 0 0,2 1 0 0 0,1 0 1 0 0,-3 57-1 0 0,10-75-263 0 0,0 1 1 0 0,1 0 0 0 0,2 0-1 0 0,0 0 1 0 0,1-1 0 0 0,1 1-1 0 0,12 34 1 0 0,-13-46-95 0 0,1 0 1 0 0,0-1-1 0 0,1 1 0 0 0,-1-1 0 0 0,2 0 0 0 0,-1 0 1 0 0,1 0-1 0 0,0-1 0 0 0,1 0 0 0 0,0 0 1 0 0,0-1-1 0 0,0 0 0 0 0,1 0 0 0 0,0-1 1 0 0,0 0-1 0 0,0 0 0 0 0,1-1 0 0 0,17 7 0 0 0,-9-6-738 0 0,1-1 0 0 0,-1 0 0 0 0,1-1 0 0 0,33 0 0 0 0,-11-3-2570 0 0,44-7-1 0 0,-29 0 1224 0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7.66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219 110 1008 0 0,'0'-9'1580'0'0,"-1"1"-1"0"0,0 0 1 0 0,-2-9 0 0 0,2 13-980 0 0,1 1 1 0 0,-1 0-1 0 0,-1-1 1 0 0,1 1-1 0 0,0 0 1 0 0,-1 0 0 0 0,0-1-1 0 0,0 2 1 0 0,-4-7-1 0 0,5 9-470 0 0,0-1 0 0 0,0 0 0 0 0,0 0 0 0 0,0 1 0 0 0,-1-1 0 0 0,1 1 0 0 0,0-1 0 0 0,0 1 0 0 0,-1 0 0 0 0,1-1 0 0 0,0 1 0 0 0,-1 0 0 0 0,1 0 0 0 0,0 0 0 0 0,-1 0 0 0 0,1 0-1 0 0,-1 0 1 0 0,1 0 0 0 0,0 0 0 0 0,-1 1 0 0 0,1-1 0 0 0,0 1 0 0 0,0-1 0 0 0,-1 1 0 0 0,1-1 0 0 0,0 1 0 0 0,-2 1 0 0 0,-3 1 138 0 0,0 1-1 0 0,0 0 1 0 0,0 1 0 0 0,-5 4-1 0 0,-1 5 78 0 0,0 0-1 0 0,0 0 1 0 0,1 2-1 0 0,1-1 1 0 0,1 1 0 0 0,0 0-1 0 0,1 1 1 0 0,1 0-1 0 0,0 1 1 0 0,-6 27-1 0 0,12-39-309 0 0,-1-1-1 0 0,2 0 1 0 0,-1 1-1 0 0,0-1 0 0 0,1 1 1 0 0,0-1-1 0 0,0 1 1 0 0,1-1-1 0 0,0 0 0 0 0,0 1 1 0 0,0-1-1 0 0,0 0 1 0 0,1 1-1 0 0,0-1 0 0 0,0 0 1 0 0,0 0-1 0 0,1-1 1 0 0,0 1-1 0 0,0 0 1 0 0,0-1-1 0 0,0 0 0 0 0,1 1 1 0 0,-1-1-1 0 0,1-1 1 0 0,0 1-1 0 0,0 0 0 0 0,1-1 1 0 0,-1 0-1 0 0,1 0 1 0 0,0 0-1 0 0,-1-1 0 0 0,1 0 1 0 0,0 0-1 0 0,9 3 1 0 0,-7-3-79 0 0,0 0 0 0 0,1 0-1 0 0,-1-1 1 0 0,0 0 0 0 0,1 0 0 0 0,-1-1 0 0 0,1 1 0 0 0,-1-2 0 0 0,0 1 0 0 0,1-1 0 0 0,-1 0 0 0 0,0-1 0 0 0,1 0 0 0 0,-1 0 0 0 0,0 0 0 0 0,0-1 0 0 0,-1 0 0 0 0,1 0 0 0 0,0-1-1 0 0,-1 0 1 0 0,0 0 0 0 0,0-1 0 0 0,0 1 0 0 0,-1-1 0 0 0,1 0 0 0 0,7-10 0 0 0,-8 8 24 0 0,0 0 0 0 0,-1 0-1 0 0,0 0 1 0 0,0-1 0 0 0,-1 1 0 0 0,0-1-1 0 0,0 0 1 0 0,-1 0 0 0 0,0 0 0 0 0,0 0 0 0 0,-1 0-1 0 0,0 0 1 0 0,0-1 0 0 0,-1 1 0 0 0,0 0-1 0 0,0-1 1 0 0,-3-11 0 0 0,0-4 16 0 0,-2 0 1 0 0,-10-33-1 0 0,12 51 2 0 0,1-1 0 0 0,-1 0 0 0 0,0 1 0 0 0,0 0 0 0 0,-1-1 0 0 0,0 1 0 0 0,0 1 0 0 0,0-1 0 0 0,-1 0 0 0 0,0 1 0 0 0,0 0 0 0 0,-11-8 0 0 0,13 11 6 0 0,0 0 0 0 0,0 1 0 0 0,0-1 1 0 0,0 1-1 0 0,0 0 0 0 0,0 0 1 0 0,0 0-1 0 0,0 0 0 0 0,-1 1 0 0 0,1-1 1 0 0,0 1-1 0 0,0 0 0 0 0,-1 0 0 0 0,1 0 1 0 0,-6 1-1 0 0,4 0 4 0 0,0 0-1 0 0,0 1 1 0 0,0 0 0 0 0,1 0-1 0 0,-1 0 1 0 0,0 0 0 0 0,1 1-1 0 0,-1 0 1 0 0,-3 3 0 0 0,-4 4 12 0 0,1 1 1 0 0,1 0-1 0 0,0 0 1 0 0,1 0-1 0 0,-16 26 1 0 0,11-13 31 0 0,-20 43 0 0 0,31-60-48 0 0,0 0 0 0 0,1 0-1 0 0,0 0 1 0 0,0 0 0 0 0,1 0 0 0 0,0 0-1 0 0,0 0 1 0 0,1 0 0 0 0,-1 0 0 0 0,2 1 0 0 0,-1-1-1 0 0,2 8 1 0 0,0-9-2 0 0,0 0 0 0 0,0-1-1 0 0,1 1 1 0 0,0 0 0 0 0,0-1 0 0 0,0 1 0 0 0,1-1 0 0 0,0 0-1 0 0,0 0 1 0 0,0-1 0 0 0,0 1 0 0 0,1-1 0 0 0,0 0-1 0 0,0 0 1 0 0,0-1 0 0 0,9 6 0 0 0,-6-5-30 0 0,-1 0 1 0 0,1-1 0 0 0,0 0-1 0 0,0 0 1 0 0,0-1-1 0 0,0 0 1 0 0,0-1 0 0 0,1 0-1 0 0,-1 0 1 0 0,0 0-1 0 0,1-1 1 0 0,7-1 0 0 0,-11 0 1 0 0,-1 0-1 0 0,0 0 1 0 0,1-1 0 0 0,-1 1 0 0 0,0-1 0 0 0,0 0 0 0 0,0 0 0 0 0,-1 0-1 0 0,1-1 1 0 0,0 0 0 0 0,-1 1 0 0 0,0-1 0 0 0,5-5 0 0 0,4-6-74 0 0,20-28 0 0 0,-25 31 119 0 0,-2 3 11 0 0,0 0 0 0 0,-1-1-1 0 0,0 1 1 0 0,-1-1 0 0 0,1 0 0 0 0,-2 0 0 0 0,0 0 0 0 0,0 0 0 0 0,0-1-1 0 0,-1 1 1 0 0,0-12 0 0 0,-1-12 640 0 0,-9-58 0 0 0,9 90-634 0 0,-1-4 559 0 0,-1 11-307 0 0,1 12-46 0 0,3-4-222 0 0,0 0 0 0 0,0-1 0 0 0,1 0 0 0 0,1 0 0 0 0,8 19 0 0 0,34 59-64 0 0,3 9 26 0 0,-26-35 81 0 0,-4 2 0 0 0,-2 0 1 0 0,11 92-1 0 0,-26-143-36 0 0,0-1-1 0 0,-1 1 1 0 0,-2 30 0 0 0,0-38 1 0 0,-1 0 0 0 0,0-1 0 0 0,0 1-1 0 0,0-1 1 0 0,0 0 0 0 0,-1 0 0 0 0,-1 0 0 0 0,1 0 0 0 0,-1 0-1 0 0,-6 7 1 0 0,0 0 46 0 0,-2-1 0 0 0,0 0 0 0 0,0-1 0 0 0,-1 0-1 0 0,-1-1 1 0 0,0-1 0 0 0,0 0 0 0 0,-1-1 0 0 0,-1 0 0 0 0,-16 7-1 0 0,28-15-43 0 0,1 0 0 0 0,0 0 0 0 0,-1 0 0 0 0,1 0 0 0 0,-1 0 0 0 0,1-1-1 0 0,-1 1 1 0 0,0-1 0 0 0,1 0 0 0 0,-1 0 0 0 0,1 0 0 0 0,-1-1-1 0 0,0 1 1 0 0,1-1 0 0 0,-1 0 0 0 0,1 0 0 0 0,0 0 0 0 0,-1 0-1 0 0,1-1 1 0 0,0 0 0 0 0,0 1 0 0 0,0-1 0 0 0,0 0 0 0 0,0 0 0 0 0,0-1-1 0 0,0 1 1 0 0,1-1 0 0 0,-1 1 0 0 0,1-1 0 0 0,-1 0 0 0 0,-2-5-1 0 0,0 0-2 0 0,1 0-1 0 0,1 0 0 0 0,-1 0 0 0 0,1 0 0 0 0,1 0 0 0 0,-1 0 1 0 0,1-1-1 0 0,1 0 0 0 0,0 1 0 0 0,0-1 0 0 0,1 0 0 0 0,0-12 0 0 0,6-23-53 0 0,2 0 0 0 0,2 0 0 0 0,16-42 0 0 0,-21 69 61 0 0,2 0-1 0 0,0 1 0 0 0,0 0 1 0 0,2 1-1 0 0,0-1 1 0 0,0 2-1 0 0,1-1 0 0 0,16-15 1 0 0,-20 24-299 0 0,0 0 1 0 0,0 0-1 0 0,1 1 1 0 0,0 0-1 0 0,0 1 1 0 0,0-1-1 0 0,1 1 1 0 0,10-4-1 0 0,-12 6-539 0 0,1 0 0 0 0,-1 1-1 0 0,0 0 1 0 0,0 0 0 0 0,1 0-1 0 0,-1 1 1 0 0,0 0 0 0 0,1 0 0 0 0,-1 0-1 0 0,0 1 1 0 0,1 0 0 0 0,7 3-1 0 0,0 0-1244 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8.05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40 114 2361 0 0,'-7'-13'2505'0'0,"1"0"1"0"0,0-1-1 0 0,0 0 1 0 0,1 0 0 0 0,-4-24-1 0 0,9 38-2429 0 0,0-1-1 0 0,0 1 0 0 0,0 0 0 0 0,0 0 0 0 0,-1-1 1 0 0,1 1-1 0 0,0 0 0 0 0,0 0 0 0 0,0-1 0 0 0,0 1 1 0 0,0 0-1 0 0,1 0 0 0 0,-1-1 0 0 0,0 1 0 0 0,0 0 1 0 0,0 0-1 0 0,0 0 0 0 0,0-1 0 0 0,0 1 0 0 0,0 0 1 0 0,0 0-1 0 0,0 0 0 0 0,1-1 0 0 0,-1 1 0 0 0,0 0 1 0 0,0 0-1 0 0,0 0 0 0 0,0-1 0 0 0,1 1 0 0 0,-1 0 0 0 0,0 0 1 0 0,0 0-1 0 0,0 0 0 0 0,1 0 0 0 0,-1 0 0 0 0,0 0 1 0 0,0-1-1 0 0,12 3 1432 0 0,9 8-574 0 0,40 28-440 0 0,-2 2 1 0 0,85 76 0 0 0,-125-98-478 0 0,-1 2 1 0 0,-1 1-1 0 0,-1 0 0 0 0,0 1 1 0 0,-2 0-1 0 0,0 1 0 0 0,13 32 1 0 0,57 178 210 0 0,-81-225-213 0 0,2 8 33 0 0,23 85 326 0 0,-24-85-272 0 0,-2 0 1 0 0,0 0-1 0 0,0-1 1 0 0,-2 25-1 0 0,-1-33-82 0 0,0 0 0 0 0,-1 0 0 0 0,0 0-1 0 0,0-1 1 0 0,0 1 0 0 0,-1-1 0 0 0,0 1 0 0 0,0-1-1 0 0,-1 0 1 0 0,1 0 0 0 0,-1 0 0 0 0,-1-1 0 0 0,-7 9 0 0 0,9-11-159 0 0,1-1 1 0 0,-1 1 0 0 0,0 0 0 0 0,0-1 0 0 0,0 0 0 0 0,0 0 0 0 0,-1 0 0 0 0,1 0 0 0 0,-1 0 0 0 0,1-1 0 0 0,-1 1 0 0 0,1-1 0 0 0,-1 0 0 0 0,0 0 0 0 0,0 0 0 0 0,1-1 0 0 0,-1 1 0 0 0,0-1 0 0 0,0 0 0 0 0,0 0 0 0 0,0-1 0 0 0,1 1 0 0 0,-1-1 0 0 0,0 1 0 0 0,-6-3 0 0 0,8 2-448 0 0,0 0 1 0 0,0 0-1 0 0,0-1 1 0 0,0 1 0 0 0,0 0-1 0 0,0-1 1 0 0,0 1-1 0 0,1-1 1 0 0,-1 1-1 0 0,-2-4 1 0 0,-4-8-1881 0 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9.5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43 512 0 0,'-2'-2'590'0'0,"1"1"-1"0"0,-1-1 1 0 0,0 0 0 0 0,1 1-1 0 0,-1-1 1 0 0,0 1-1 0 0,0-1 1 0 0,-4-1 0 0 0,-8-7 4167 0 0,8 4-2264 0 0,6 5-2240 0 0,0 0 0 0 0,-1 1 0 0 0,1-1 0 0 0,0 1 0 0 0,-1-1 0 0 0,1 0 0 0 0,-1 1 0 0 0,1-1 0 0 0,-1 1 0 0 0,1-1 0 0 0,-1 1 0 0 0,1-1 0 0 0,-1 1 0 0 0,1 0 0 0 0,-1-1 0 0 0,0 1 0 0 0,1 0 0 0 0,-1-1 0 0 0,0 1 0 0 0,1 0 0 0 0,-1 0 0 0 0,0 0 0 0 0,0 0 1 0 0,1-1-1 0 0,-1 1 0 0 0,0 0 0 0 0,1 0 0 0 0,-1 0 0 0 0,0 0 0 0 0,0 1 0 0 0,1-1 0 0 0,-1 0 0 0 0,0 0 0 0 0,0 1 0 0 0,0-1-172 0 0,1 0 0 0 0,-1 0 0 0 0,1 0 0 0 0,-1 1 0 0 0,1-1 0 0 0,-1 0 1 0 0,1 0-1 0 0,0 1 0 0 0,-1-1 0 0 0,1 0 0 0 0,-1 1 0 0 0,1-1 0 0 0,0 1 0 0 0,-1-1 1 0 0,1 0-1 0 0,0 1 0 0 0,0-1 0 0 0,-1 1 0 0 0,1-1 0 0 0,0 1 0 0 0,0-1 1 0 0,0 1-1 0 0,0-1 0 0 0,-1 0 0 0 0,1 1 0 0 0,0-1 0 0 0,0 1 0 0 0,0-1 0 0 0,0 1 1 0 0,0 0-1 0 0,0-1 0 0 0,0 1 0 0 0,0-1 0 0 0,1 0 0 0 0,-1 1 0 0 0,0-1 0 0 0,0 1 1 0 0,0-1-1 0 0,0 1 0 0 0,1-1 0 0 0,-1 1 0 0 0,0-1 0 0 0,0 1 0 0 0,1-1 0 0 0,-1 0 1 0 0,0 1-1 0 0,1-1 0 0 0,-1 0 0 0 0,0 1 0 0 0,1-1 0 0 0,-1 0 0 0 0,1 1 0 0 0,0-1 1 0 0,8 7 99 0 0,-1 1 1 0 0,1 0 0 0 0,-1 0-1 0 0,-1 0 1 0 0,0 1 0 0 0,11 17-1 0 0,-10-14-148 0 0,0-1-1 0 0,1 0 1 0 0,19 18-1 0 0,-17-20-15 0 0,-1-1-1 0 0,2-1 1 0 0,-1 0-1 0 0,1 0 1 0 0,0-2-1 0 0,0 1 1 0 0,24 6-1 0 0,-9-5-11 0 0,1-1 0 0 0,46 3 0 0 0,-64-8-1 0 0,43 5-18 0 0,-48-5 17 0 0,0 0 0 0 0,0 0 0 0 0,0 1 0 0 0,-1 0 0 0 0,1 0-1 0 0,0 0 1 0 0,-1 0 0 0 0,5 4 0 0 0,-3 4 62 0 0,-6-10-64 0 0,0 0-1 0 0,0 0 1 0 0,0 0 0 0 0,0 0 0 0 0,0 0 0 0 0,-1 0 0 0 0,1 0 0 0 0,0 0 0 0 0,0 0 0 0 0,0 0 0 0 0,0 0 0 0 0,0 0-1 0 0,0 0 1 0 0,-1 0 0 0 0,1 0 0 0 0,0 0 0 0 0,0 0 0 0 0,0 0 0 0 0,0 0 0 0 0,0 0 0 0 0,0 0 0 0 0,-1 0-1 0 0,1 0 1 0 0,0 0 0 0 0,0 0 0 0 0,0 0 0 0 0,0 0 0 0 0,0 1 0 0 0,0-1 0 0 0,0 0 0 0 0,0 0 0 0 0,0 0 0 0 0,-1 0-1 0 0,1 0 1 0 0,0 0 0 0 0,0 0 0 0 0,0 0 0 0 0,0 1 0 0 0,0-1 0 0 0,0 0 0 0 0,0 0 0 0 0,0 0 0 0 0,0 0 0 0 0,0 0-1 0 0,0 0 1 0 0,0 1 0 0 0,0-1 0 0 0,0 0 0 0 0,0 0 0 0 0,0 0 0 0 0,0 0 0 0 0,0 0 0 0 0,0 0 0 0 0,0 1-1 0 0,0-1 1 0 0,0 0 0 0 0,0 0 0 0 0,0 0 0 0 0,0 0 0 0 0,1 0 0 0 0,-1 0 0 0 0,0 0 0 0 0,0 1 0 0 0,0-1 0 0 0,0 0-1 0 0,0 0 1 0 0,-1-1-1 0 0,1-1 0 0 0,-1 1 0 0 0,1-1 0 0 0,-1 1 0 0 0,1-1 0 0 0,-1 1 0 0 0,1-1 0 0 0,0 1 0 0 0,-1-1 0 0 0,1 1 0 0 0,0-3 0 0 0,-1-5 2 0 0,1 7-1 0 0,-1 0 0 0 0,1 0 0 0 0,-1 1 1 0 0,0-1-1 0 0,0 0 0 0 0,1 1 0 0 0,-1-1 1 0 0,0 1-1 0 0,0-1 0 0 0,-1 1 0 0 0,1-1 1 0 0,0 1-1 0 0,0 0 0 0 0,-1 0 0 0 0,1 0 0 0 0,-1-1 1 0 0,1 1-1 0 0,-1 0 0 0 0,-1 0 0 0 0,0 0 0 0 0,0 0 0 0 0,0 0 0 0 0,1 1-1 0 0,-1-1 1 0 0,0 1 0 0 0,0 0-1 0 0,0 0 1 0 0,1 0 0 0 0,-1 0-1 0 0,0 0 1 0 0,-4 1 0 0 0,-4 2-4 0 0,0 1-1 0 0,0 0 1 0 0,0 0 0 0 0,-20 12 0 0 0,20-9-1 0 0,0 1-1 0 0,1 1 1 0 0,0-1 0 0 0,0 2-1 0 0,0-1 1 0 0,-10 15 0 0 0,6-7 30 0 0,-19 17-1 0 0,12-14 14 0 0,-13 10 26 0 0,19-18-18 0 0,-48 30 124 0 0,43-31-74 0 0,9-6-58 0 0,1 0 0 0 0,0 1 0 0 0,0 1 1 0 0,1-1-1 0 0,-15 15 0 0 0,22-19-33 0 0,1 0 0 0 0,-1 0 0 0 0,1 0 1 0 0,-1 0-1 0 0,1 1 0 0 0,0-1 0 0 0,0 0 0 0 0,-1 6 0 0 0,2-8-7 0 0,0 1 0 0 0,-1-1 1 0 0,1 1-1 0 0,0-1 0 0 0,0 1 0 0 0,0-1 0 0 0,0 1 0 0 0,0-1 0 0 0,0 1 0 0 0,0 0 0 0 0,0-1 0 0 0,1 1 0 0 0,-1-1 0 0 0,0 1 0 0 0,0-1 0 0 0,0 1 0 0 0,0-1 0 0 0,1 1 0 0 0,-1-1 0 0 0,0 1 0 0 0,1-1 0 0 0,-1 0 0 0 0,0 1 0 0 0,1-1 0 0 0,-1 1 0 0 0,0-1 0 0 0,1 0 0 0 0,-1 1 0 0 0,1-1 0 0 0,-1 0 0 0 0,1 1 0 0 0,-1-1 0 0 0,1 0 0 0 0,-1 0 0 0 0,1 0 0 0 0,-1 1 0 0 0,1-1 0 0 0,-1 0 0 0 0,1 0 0 0 0,-1 0 0 0 0,1 0 0 0 0,-1 0 0 0 0,1 0 0 0 0,-1 0 0 0 0,1 0 0 0 0,1 0 0 0 0,5-1-77 0 0,0 1-1 0 0,0-1 1 0 0,0-1 0 0 0,0 1-1 0 0,0-1 1 0 0,0-1 0 0 0,-1 1-1 0 0,8-4 1 0 0,19-12-1391 0 0,-2-2-3303 0 0,-5 4-3489 0 0,-18 12 4380 0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9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379 55 288 0 0,'7'-12'5039'0'0,"-5"11"-4458"0"0,-1-1-1 0 0,0 1 0 0 0,0-1 0 0 0,0 1 1 0 0,0-1-1 0 0,0 1 0 0 0,0-1 0 0 0,0 0 0 0 0,-1 0 1 0 0,1 1-1 0 0,-1-1 0 0 0,1 0 0 0 0,-1 0 0 0 0,1 0 1 0 0,-1 0-1 0 0,0 0 0 0 0,0 0 0 0 0,0 1 0 0 0,-1-4 1 0 0,1 5-493 0 0,0-1 1 0 0,-1 1 0 0 0,1-1-1 0 0,0 1 1 0 0,-1 0 0 0 0,1-1-1 0 0,-1 1 1 0 0,1 0-1 0 0,0-1 1 0 0,-1 1 0 0 0,1 0-1 0 0,-1-1 1 0 0,1 1 0 0 0,-1 0-1 0 0,1 0 1 0 0,-1 0 0 0 0,0 0-1 0 0,1 0 1 0 0,-1-1 0 0 0,1 1-1 0 0,-1 0 1 0 0,1 0 0 0 0,-1 0-1 0 0,1 0 1 0 0,-1 0 0 0 0,1 1-1 0 0,-1-1 1 0 0,1 0 0 0 0,-1 0-1 0 0,0 0 1 0 0,0 1-1 0 0,-19 6 1076 0 0,18-6-1040 0 0,-37 15 1158 0 0,1 3-1 0 0,-57 36 0 0 0,72-39-1097 0 0,1 1 0 0 0,1 0 1 0 0,0 2-1 0 0,1 0 0 0 0,-17 23 1 0 0,32-35-143 0 0,0 0 0 0 0,0 1 0 0 0,0 0 1 0 0,1-1-1 0 0,1 1 0 0 0,-1 1 0 0 0,1-1 1 0 0,0 0-1 0 0,-1 13 0 0 0,3-17-155 0 0,0 0 0 0 0,1 0 1 0 0,-1 0-1 0 0,1 1 0 0 0,1-1 0 0 0,-1 0 0 0 0,0 0 1 0 0,1 0-1 0 0,0 0 0 0 0,0 1 0 0 0,0-1 0 0 0,1-1 1 0 0,-1 1-1 0 0,1 0 0 0 0,0 0 0 0 0,0 0 0 0 0,0-1 1 0 0,0 1-1 0 0,1-1 0 0 0,-1 0 0 0 0,6 5 0 0 0,-6-6-446 0 0,0-1 0 0 0,0 0 0 0 0,-1 0-1 0 0,1 0 1 0 0,0 0 0 0 0,1 0 0 0 0,-1 0-1 0 0,0 0 1 0 0,0-1 0 0 0,0 1 0 0 0,0-1-1 0 0,1 0 1 0 0,-1 1 0 0 0,0-1 0 0 0,0 0-1 0 0,4-1 1 0 0,7 1-1613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1.3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23 4913 0 0,'-17'-5'5257'0'0,"-2"-2"5089"0"0,6 2-9962 0 0,2 1 129 0 0,2 2-489 0 0,5 2 16 0 0,2 0-40 0 0,4 0-24 0 0,3 3-128 0 0,1 0-97 0 0,6 3-191 0 0,-4-2-320 0 0,4 1 264 0 0,-1-1-1248 0 0,1 2-313 0 0,1-1-31 0 0,1 3-2585 0 0,-1 0 2504 0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31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94 111 512 0 0,'-1'-1'409'0'0,"0"0"0"0"0,0 0 0 0 0,0-1 0 0 0,0 1 0 0 0,0 0 0 0 0,-1 0 0 0 0,1 0 1 0 0,0 0-1 0 0,-1 1 0 0 0,1-1 0 0 0,-1 0 0 0 0,1 0 0 0 0,-1 1 0 0 0,1-1 0 0 0,-1 1 0 0 0,1 0 0 0 0,-1-1 0 0 0,0 1 0 0 0,1 0 0 0 0,-1 0 0 0 0,1 0 0 0 0,-1 0 0 0 0,0 0 0 0 0,1 0 0 0 0,-1 0 0 0 0,0 1 1 0 0,-1 0-1 0 0,-4 0 876 0 0,-1 1 1 0 0,1 0-1 0 0,0 0 1 0 0,-10 6-1 0 0,16-8-1202 0 0,1 0 0 0 0,0 0 0 0 0,0 0 0 0 0,-1 0 0 0 0,1 1 0 0 0,0-1 0 0 0,0 0 0 0 0,-1 0 0 0 0,1 0 0 0 0,0 1 0 0 0,0-1 0 0 0,0 0 0 0 0,-1 0 0 0 0,1 0 0 0 0,0 1 0 0 0,0-1 0 0 0,0 0 0 0 0,0 0-1 0 0,-1 1 1 0 0,1-1 0 0 0,0 0 0 0 0,0 1 0 0 0,0-1 0 0 0,0 0 0 0 0,0 1 0 0 0,0-1 0 0 0,0 0 0 0 0,0 0 0 0 0,0 1 0 0 0,0-1 0 0 0,0 1 0 0 0,7 9 1559 0 0,16 7-208 0 0,-21-16-1291 0 0,21 17 690 0 0,39 35 1 0 0,-46-37-740 0 0,0-1 0 0 0,1-1-1 0 0,1 0 1 0 0,27 15 0 0 0,37 8-64 0 0,12 7 19 0 0,-81-37-45 0 0,0 1 0 0 0,-1 0 0 0 0,0 1 1 0 0,-1 0-1 0 0,11 12 0 0 0,-3-1 6 0 0,-1 0 0 0 0,27 42 1 0 0,-38-50-4 0 0,0 1 1 0 0,0 0 0 0 0,-2 1 0 0 0,1 0 0 0 0,-2 0 0 0 0,6 26-1 0 0,-8-28 16 0 0,-1 0-1 0 0,0 0 0 0 0,-1 0 0 0 0,0 0 0 0 0,-1 0 0 0 0,-3 15 1 0 0,2-19-2 0 0,0 0 0 0 0,0 0 0 0 0,-1 0 0 0 0,0 0 0 0 0,0-1 1 0 0,-1 1-1 0 0,0-1 0 0 0,0 0 0 0 0,-1 0 0 0 0,-5 6 0 0 0,9-11-12 0 0,-1 0 0 0 0,0 0 0 0 0,0 0-1 0 0,0 0 1 0 0,-1 0 0 0 0,1 0 0 0 0,0-1-1 0 0,-1 1 1 0 0,1-1 0 0 0,-1 0-1 0 0,1 0 1 0 0,-1 0 0 0 0,0 0 0 0 0,1 0-1 0 0,-1 0 1 0 0,0-1 0 0 0,0 1 0 0 0,-4-1-1 0 0,2 0 0 0 0,1-1-1 0 0,0 0 0 0 0,-1 0 1 0 0,1 0-1 0 0,0-1 0 0 0,-1 1 1 0 0,1-1-1 0 0,0 0 0 0 0,0 0 1 0 0,-7-5-1 0 0,-29-17 62 0 0,27 18-54 0 0,1-1 0 0 0,0-1-1 0 0,-17-14 1 0 0,26 19-15 0 0,-1 0 1 0 0,1 0-1 0 0,1 0 0 0 0,-1-1 0 0 0,0 1 1 0 0,1-1-1 0 0,0 0 0 0 0,0 0 0 0 0,0 0 1 0 0,0 0-1 0 0,1 0 0 0 0,-1 0 0 0 0,1 0 1 0 0,0-1-1 0 0,-1-7 0 0 0,2 1 1 0 0,1 0-1 0 0,-1 0 0 0 0,2 0 1 0 0,-1 1-1 0 0,2-1 1 0 0,-1 0-1 0 0,1 1 0 0 0,1 0 1 0 0,6-14-1 0 0,9-13 1 0 0,25-37 1 0 0,-34 57-2 0 0,49-73-41 0 0,114-138 0 0 0,-152 206 17 0 0,0 0-1 0 0,36-28 0 0 0,-41 38-4 0 0,0 1 1 0 0,1 0-1 0 0,1 1 1 0 0,33-13-1 0 0,-51 22 17 0 0,1 1-1 0 0,0-1 1 0 0,0 1-1 0 0,0 0 0 0 0,-1-1 1 0 0,1 1-1 0 0,0 0 1 0 0,0 0-1 0 0,0 0 1 0 0,0 0-1 0 0,0 0 1 0 0,-1 0-1 0 0,1 0 1 0 0,0 0-1 0 0,0 0 1 0 0,0 0-1 0 0,0 0 1 0 0,0 0-1 0 0,-1 0 1 0 0,1 1-1 0 0,0-1 0 0 0,0 0 1 0 0,1 1-1 0 0,-2 0-22 0 0,0 0 0 0 0,1-1 0 0 0,-1 1 0 0 0,1 0 0 0 0,-1 0 0 0 0,0-1 0 0 0,0 1-1 0 0,1 0 1 0 0,-1 0 0 0 0,0-1 0 0 0,0 1 0 0 0,0 0 0 0 0,0 0 0 0 0,0 0 0 0 0,0-1 0 0 0,0 1-1 0 0,0 0 1 0 0,0 0 0 0 0,-1 1 0 0 0,0 3-245 0 0,-1 0 0 0 0,1 0 0 0 0,-1 0 0 0 0,0 0 0 0 0,-1-1 0 0 0,-3 7 0 0 0,-5 3-2138 0 0,-1 0 1 0 0,-26 23 0 0 0,10-11-1320 0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32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146 124 512 0 0,'-76'15'8470'0'0,"11"-1"756"0"0,65-14-9162 0 0,-1 0-1 0 0,1 0 1 0 0,0 0 0 0 0,0 1 0 0 0,0-1 0 0 0,0 0-1 0 0,0 0 1 0 0,0 0 0 0 0,0 0 0 0 0,0 0-1 0 0,0 0 1 0 0,0 0 0 0 0,-1 0 0 0 0,1 0-1 0 0,0 0 1 0 0,0 0 0 0 0,0 0 0 0 0,0 0 0 0 0,0 0-1 0 0,0 0 1 0 0,0 0 0 0 0,0 0 0 0 0,-1 0-1 0 0,1 0 1 0 0,0 0 0 0 0,0 0 0 0 0,0 0-1 0 0,0 0 1 0 0,0 0 0 0 0,0 0 0 0 0,0 0 0 0 0,0 0-1 0 0,-1 0 1 0 0,1 0 0 0 0,0 0 0 0 0,0 0-1 0 0,0 0 1 0 0,0 0 0 0 0,0 0 0 0 0,0 0-1 0 0,0-1 1 0 0,0 1 0 0 0,0 0 0 0 0,0 0 0 0 0,0 0-1 0 0,0 0 1 0 0,-1 0 0 0 0,1 0 0 0 0,0 0-1 0 0,0 0 1 0 0,0 0 0 0 0,0 0 0 0 0,0-1-1 0 0,0 1 1 0 0,0 0 0 0 0,7-5 1133 0 0,11-4-605 0 0,79-23-308 0 0,1 4 1 0 0,2 4-1 0 0,0 5 1 0 0,146-10 0 0 0,-228 28-329 0 0,68-4-214 0 0,-73 5 141 0 0,0 1-1 0 0,0 0 0 0 0,0 1 1 0 0,20 6-1 0 0,-32-8 90 0 0,1 0-1 0 0,-1 1 0 0 0,1 0 1 0 0,-1-1-1 0 0,0 1 0 0 0,1 0 1 0 0,-1 0-1 0 0,0-1 0 0 0,1 1 1 0 0,-1 0-1 0 0,0 0 1 0 0,0 0-1 0 0,0 1 0 0 0,0-1 1 0 0,0 0-1 0 0,0 0 0 0 0,0 1 1 0 0,0-1-1 0 0,-1 0 1 0 0,1 1-1 0 0,0-1 0 0 0,-1 1 1 0 0,1-1-1 0 0,-1 1 0 0 0,1 2 1 0 0,-1-2-234 0 0,0 0 0 0 0,0 0 0 0 0,0 0 0 0 0,0 1 0 0 0,0-1 0 0 0,-1 0 0 0 0,1 0 0 0 0,-1 2 0 0 0,0-1-753 0 0,0-1-1 0 0,-1 1 0 0 0,1-1 1 0 0,0 1-1 0 0,-1-1 0 0 0,-1 3 1 0 0,0-2-1305 0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32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41 139 896 0 0,'-3'-2'775'0'0,"0"-1"0"0"0,0 1 0 0 0,0 0 0 0 0,1-1-1 0 0,-1 0 1 0 0,1 1 0 0 0,-1-1 0 0 0,1 0 0 0 0,0 0 0 0 0,0 0-1 0 0,0-1 1 0 0,0 1 0 0 0,1 0 0 0 0,-1-1 0 0 0,1 1 0 0 0,0-1-1 0 0,0 0 1 0 0,0 1 0 0 0,0-1 0 0 0,1 0 0 0 0,0 1-1 0 0,0-1 1 0 0,0 0 0 0 0,0 0 0 0 0,0 1 0 0 0,1-1 0 0 0,0-4-1 0 0,-1 8-730 0 0,0 0 0 0 0,0 0-1 0 0,0 0 1 0 0,0-1-1 0 0,1 1 1 0 0,-1 0-1 0 0,0 0 1 0 0,0 0-1 0 0,0 0 1 0 0,0-1-1 0 0,0 1 1 0 0,0 0-1 0 0,1 0 1 0 0,-1 0-1 0 0,0 0 1 0 0,0 0-1 0 0,0 0 1 0 0,0-1-1 0 0,1 1 1 0 0,-1 0-1 0 0,0 0 1 0 0,0 0-1 0 0,0 0 1 0 0,0 0-1 0 0,1 0 1 0 0,-1 0-1 0 0,0 0 1 0 0,0 0-1 0 0,0 0 1 0 0,1 0-1 0 0,-1 0 1 0 0,0 0-1 0 0,0 0 1 0 0,0 0-1 0 0,1 0 1 0 0,-1 0-1 0 0,0 0 1 0 0,0 0-1 0 0,0 0 1 0 0,0 0-1 0 0,1 1 1 0 0,-1-1-1 0 0,0 0 1 0 0,0 0-1 0 0,0 0 1 0 0,0 0-1 0 0,1 0 1 0 0,-1 0-1 0 0,0 0 1 0 0,0 1-1 0 0,0-1 1 0 0,0 0-1 0 0,0 0 1 0 0,0 0-1 0 0,0 0 1 0 0,1 1-1 0 0,-1-1 1 0 0,0 0-1 0 0,0 1 1 0 0,9 12 359 0 0,-8-11-216 0 0,27 38 524 0 0,-15-22-346 0 0,19 35-1 0 0,-26-41-308 0 0,0 0 0 0 0,0 1-1 0 0,-2-1 1 0 0,0 1 0 0 0,0 0-1 0 0,-1 1 1 0 0,0-1-1 0 0,-2 0 1 0 0,1 18 0 0 0,-2-28-43 0 0,1 2 1 0 0,-1 0 0 0 0,0 0 0 0 0,0 0 0 0 0,0 0 0 0 0,-1 0 0 0 0,0 0 0 0 0,0-1 1 0 0,0 1-1 0 0,0 0 0 0 0,-1-1 0 0 0,0 1 0 0 0,0-1 0 0 0,-3 5 0 0 0,5-8-13 0 0,-1-1 0 0 0,1 1 0 0 0,-1-1-1 0 0,1 1 1 0 0,-1-1 0 0 0,1 0 0 0 0,-1 1 0 0 0,1-1-1 0 0,-1 0 1 0 0,0 0 0 0 0,1 1 0 0 0,-1-1 0 0 0,0 0-1 0 0,1 0 1 0 0,-1 0 0 0 0,1 0 0 0 0,-1 1-1 0 0,0-1 1 0 0,1 0 0 0 0,-1 0 0 0 0,0-1 0 0 0,1 1-1 0 0,-1 0 1 0 0,0 0 0 0 0,1 0 0 0 0,-1 0 0 0 0,0 0-1 0 0,1-1 1 0 0,-1 1 0 0 0,1 0 0 0 0,-1-1-1 0 0,0 1 1 0 0,1 0 0 0 0,-1-1 0 0 0,1 1 0 0 0,-1-1-1 0 0,1 1 1 0 0,-1 0 0 0 0,1-1 0 0 0,-1 0 0 0 0,-1-2-8 0 0,-1 1 1 0 0,1-1 0 0 0,0 0 0 0 0,0 0 0 0 0,0 1 0 0 0,-2-5 0 0 0,2 0 4 0 0,0 1 1 0 0,0-1-1 0 0,0 0 1 0 0,1 0-1 0 0,0 0 1 0 0,1 0-1 0 0,-1 0 1 0 0,1 0-1 0 0,1 0 1 0 0,-1 0-1 0 0,1 0 1 0 0,0 0 0 0 0,1 0-1 0 0,0 0 1 0 0,0 0-1 0 0,4-8 1 0 0,5-11-30 0 0,2 1 1 0 0,26-40 0 0 0,-36 59 28 0 0,5-4-9 0 0,-1 0-1 0 0,1 0 1 0 0,0 1-1 0 0,1 0 1 0 0,0 0 0 0 0,1 1-1 0 0,0 0 1 0 0,11-6-1 0 0,-14 9 11 0 0,1 1 0 0 0,-1 0 0 0 0,0 1 0 0 0,1 0 0 0 0,0 0 0 0 0,0 0 0 0 0,0 1 0 0 0,0 1 0 0 0,0-1 0 0 0,1 1 0 0 0,-1 0 0 0 0,0 1 0 0 0,10 1 0 0 0,-12 0-2 0 0,0 0 1 0 0,0 1-1 0 0,-1 0 1 0 0,1 0-1 0 0,-1 0 0 0 0,1 1 1 0 0,-1 0-1 0 0,0 0 0 0 0,0 0 1 0 0,0 1-1 0 0,0-1 1 0 0,-1 1-1 0 0,1 1 0 0 0,4 5 1 0 0,0 1 3 0 0,-1-1 0 0 0,0 2 0 0 0,0-1 0 0 0,-1 1 0 0 0,6 16 0 0 0,-8-14 11 0 0,0 1 0 0 0,-1 0 0 0 0,-1 0 0 0 0,2 20 0 0 0,-2-15-4 0 0,8 31 1 0 0,-11-50-100 0 0,0 1-1 0 0,0-1 1 0 0,0 0 0 0 0,1 0-1 0 0,-1 0 1 0 0,1 1 0 0 0,-1-1-1 0 0,1 0 1 0 0,-1 0 0 0 0,1 0 0 0 0,0 0-1 0 0,-1 0 1 0 0,1 0 0 0 0,0 0-1 0 0,0 0 1 0 0,0 0 0 0 0,0 0-1 0 0,0-1 1 0 0,0 1 0 0 0,0 0 0 0 0,0-1-1 0 0,0 1 1 0 0,0 0 0 0 0,0-1-1 0 0,0 1 1 0 0,1-1 0 0 0,-1 0-1 0 0,0 1 1 0 0,2-1 0 0 0,1 0-854 0 0,-1-1 1 0 0,1 0-1 0 0,-1 0 0 0 0,0 0 1 0 0,1 0-1 0 0,-1 0 1 0 0,0-1-1 0 0,0 1 0 0 0,4-3 1 0 0,6-4-1098 0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100 189 512 0 0,'-8'-2'2426'0'0,"1"-1"-1"0"0,-1 1 0 0 0,0 1 1 0 0,0 0-1 0 0,0 0 1 0 0,0 0-1 0 0,0 1 0 0 0,-14 1 1 0 0,11 0-1153 0 0,8-3-193 0 0,3 0-1007 0 0,1 1 0 0 0,0-1 0 0 0,-1 1 0 0 0,1-1 0 0 0,0 1-1 0 0,0 0 1 0 0,0-1 0 0 0,0 1 0 0 0,2-3 0 0 0,12-11 21 0 0,1 0 1 0 0,0 1-1 0 0,1 1 1 0 0,0 0-1 0 0,1 2 1 0 0,28-15-1 0 0,-22 14-53 0 0,45-17 1 0 0,-61 26-33 0 0,-1 1 0 0 0,1 0 1 0 0,0 0-1 0 0,0 1 1 0 0,0 0-1 0 0,0 0 1 0 0,0 1-1 0 0,1 0 1 0 0,-1 1-1 0 0,11 1 1 0 0,-16-1-5 0 0,-1 0 1 0 0,1-1-1 0 0,-1 1 1 0 0,1 0-1 0 0,-1 1 0 0 0,0-1 1 0 0,0 0-1 0 0,1 1 1 0 0,-1-1-1 0 0,0 1 0 0 0,0 0 1 0 0,0-1-1 0 0,-1 1 1 0 0,1 0-1 0 0,2 4 1 0 0,-1-2 5 0 0,-1 0 0 0 0,0 0 0 0 0,0 0 0 0 0,-1 0 0 0 0,1 1 1 0 0,-1-1-1 0 0,0 1 0 0 0,1 5 0 0 0,-1 4 32 0 0,-1 0 0 0 0,0 0 0 0 0,-1 0 0 0 0,-4 26-1 0 0,-20 62 210 0 0,13-61-81 0 0,-7 58 0 0 0,17-86-152 0 0,1 0 0 0 0,1 0 0 0 0,0 0 0 0 0,0 1 0 0 0,2-1 0 0 0,-1 0 0 0 0,2 0 0 0 0,6 21 0 0 0,-7-28-54 0 0,1-1 0 0 0,-1 0 0 0 0,1 0 0 0 0,0 0 0 0 0,0 0 0 0 0,0 0 0 0 0,1-1 0 0 0,0 0 0 0 0,0 1 0 0 0,0-1 0 0 0,0-1 0 0 0,1 1 0 0 0,0-1 0 0 0,-1 1 0 0 0,1-1 0 0 0,0-1 0 0 0,1 1 0 0 0,-1-1 0 0 0,0 0 0 0 0,1 0 0 0 0,-1 0 0 0 0,1-1 0 0 0,0 0 0 0 0,-1 0 1 0 0,1 0-1 0 0,0-1 0 0 0,0 0 0 0 0,-1 0 0 0 0,1 0 0 0 0,0-1 0 0 0,0 0 0 0 0,-1 0 0 0 0,1 0 0 0 0,-1-1 0 0 0,1 1 0 0 0,-1-2 0 0 0,1 1 0 0 0,-1 0 0 0 0,0-1 0 0 0,0 0 0 0 0,8-7 0 0 0,-6 4-458 0 0,-1 0-1 0 0,0-1 0 0 0,0 1 1 0 0,-1-1-1 0 0,0 0 1 0 0,0-1-1 0 0,-1 1 0 0 0,0-1 1 0 0,0 0-1 0 0,2-8 1 0 0,-3 9-671 0 0,-1 0 0 0 0,-1 0 0 0 0,1-1 0 0 0,-1 1-1 0 0,-1 0 1 0 0,1 0 0 0 0,-1-12 0 0 0,-3 2-1684 0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4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662 36 272 0 0,'0'-2'825'0'0,"0"0"0"0"0,0 0-1 0 0,0 0 1 0 0,-1 1 0 0 0,1-1-1 0 0,0 0 1 0 0,-1 0 0 0 0,1 1 0 0 0,-1-1-1 0 0,1 0 1 0 0,-1 0 0 0 0,0 1-1 0 0,0-1 1 0 0,0 1 0 0 0,-2-3 0 0 0,3 3-448 0 0,-1 1 0 0 0,0-1 0 0 0,1 1 0 0 0,-1-1 0 0 0,0 1 0 0 0,0-1 0 0 0,1 1 0 0 0,-1 0 0 0 0,0-1 0 0 0,0 1 0 0 0,0 0 0 0 0,0 0 0 0 0,1-1 0 0 0,-1 1 0 0 0,0 0 0 0 0,0 0 0 0 0,-1 0 0 0 0,-13 4 563 0 0,9 0-662 0 0,0 0 0 0 0,0 0 0 0 0,0 1-1 0 0,1 0 1 0 0,0 0 0 0 0,-8 9 0 0 0,5-5-4 0 0,-64 76 729 0 0,40-45-784 0 0,-39 37 1 0 0,-162 120 181 0 0,165-144-326 0 0,65-51-74 0 0,-14 12-24 0 0,-17 17 0 0 0,30-27 9 0 0,0 1-1 0 0,0 0 0 0 0,0 0 0 0 0,1 0 1 0 0,-1 0-1 0 0,1 1 0 0 0,0-1 0 0 0,-3 11 0 0 0,6-16 1 0 0,0 1 0 0 0,-1-1-1 0 0,1 0 1 0 0,0 1-1 0 0,0-1 1 0 0,0 1-1 0 0,0-1 1 0 0,0 0-1 0 0,0 1 1 0 0,0-1 0 0 0,0 1-1 0 0,0-1 1 0 0,0 1-1 0 0,0-1 1 0 0,0 0-1 0 0,0 1 1 0 0,0-1 0 0 0,0 1-1 0 0,0-1 1 0 0,1 0-1 0 0,-1 1 1 0 0,0-1-1 0 0,0 0 1 0 0,0 1 0 0 0,1-1-1 0 0,-1 0 1 0 0,0 1-1 0 0,0-1 1 0 0,1 0-1 0 0,0 1 1 0 0,0 0-45 0 0,0-1 0 0 0,0 0 0 0 0,0 0 0 0 0,0 1 0 0 0,0-1 0 0 0,0 0 0 0 0,0 0 0 0 0,0 0 0 0 0,0 0 0 0 0,0 0 0 0 0,0 0-1 0 0,1 0 1 0 0,33-9-2224 0 0,-34 8 2089 0 0,28-8-2934 0 0,6-4 1287 0 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4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41 512 0 0,'9'0'1189'0'0,"0"-1"0"0"0,1 0 0 0 0,-1-1 0 0 0,0 1 0 0 0,0-2 0 0 0,0 1 0 0 0,-1-2 0 0 0,1 1 0 0 0,-1-1 0 0 0,12-7 0 0 0,-19 11-986 0 0,-1 0 0 0 0,1-1 0 0 0,0 1 0 0 0,-1 0 0 0 0,1-1 0 0 0,-1 1 0 0 0,0 0 0 0 0,1-1 0 0 0,-1 1 0 0 0,1-1 0 0 0,-1 1-1 0 0,0-1 1 0 0,1 1 0 0 0,-2-4 3759 0 0,-4 9-2727 0 0,-4 4-717 0 0,1 1-1 0 0,1 0 1 0 0,0 0 0 0 0,0 1 0 0 0,1-1 0 0 0,0 2 0 0 0,-5 13 0 0 0,3-1-249 0 0,0 0 1 0 0,-7 39-1 0 0,14-54-235 0 0,0-1 0 0 0,0 1 0 0 0,1 0 0 0 0,0-1 0 0 0,1 1 0 0 0,0-1 0 0 0,0 1 0 0 0,1-1 0 0 0,5 17 0 0 0,-6-22-52 0 0,0 1-1 0 0,0-1 1 0 0,1 0 0 0 0,0 1 0 0 0,0-1 0 0 0,0 0-1 0 0,0 0 1 0 0,0-1 0 0 0,0 1 0 0 0,1 0 0 0 0,0-1 0 0 0,-1 1-1 0 0,1-1 1 0 0,0 0 0 0 0,0 0 0 0 0,0 0 0 0 0,0 0-1 0 0,1-1 1 0 0,-1 1 0 0 0,0-1 0 0 0,1 0 0 0 0,-1 0 0 0 0,1 0-1 0 0,-1 0 1 0 0,8 0 0 0 0,-3-1-183 0 0,-1 0 1 0 0,1 0 0 0 0,-1-1-1 0 0,1 0 1 0 0,-1-1-1 0 0,1 0 1 0 0,-1 0-1 0 0,0 0 1 0 0,10-5-1 0 0,-5 1-1568 0 0,-1-1-1 0 0,0 0 1 0 0,0 0 0 0 0,15-16-1 0 0,-10 10-398 0 0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4.8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9 3841 0 0,'-13'-4'4569'0'0,"2"1"3264"0"0,3 1-5640 0 0,4 2-521 0 0,1 0-559 0 0,1 2-481 0 0,2-1 40 0 0,3 1-368 0 0,2-1-168 0 0,1-1-56 0 0,2 2-64 0 0,1-2-176 0 0,0 0-56 0 0,0 0 8 0 0,-1 0-512 0 0,-2 0-897 0 0,-3 0-95 0 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5.8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8 131 512 0 0,'0'0'96'0'0,"0"-1"0"0"0,0 0 0 0 0,0 0 0 0 0,0 0 0 0 0,0 1 0 0 0,0-1 0 0 0,1 0 0 0 0,-1 0 0 0 0,0 0 0 0 0,0 1 0 0 0,1-1 0 0 0,-1 0 0 0 0,0 0 0 0 0,1 1 0 0 0,-1-1 0 0 0,1 0 0 0 0,-1 1 0 0 0,1-1 0 0 0,-1 1 0 0 0,1-1 0 0 0,0 0 0 0 0,-1 1 0 0 0,1-1 0 0 0,0 1 0 0 0,-1 0 0 0 0,1-1 0 0 0,0 1 0 0 0,9-8 713 0 0,-9 8-682 0 0,-1 0-1 0 0,0 0 1 0 0,1-1 0 0 0,-1 1 0 0 0,0 0-1 0 0,0 0 1 0 0,1-1 0 0 0,-1 1 0 0 0,0 0 0 0 0,0-1-1 0 0,1 1 1 0 0,-1 0 0 0 0,0-1 0 0 0,0 1-1 0 0,0 0 1 0 0,0-1 0 0 0,1 1 0 0 0,-1 0-1 0 0,0-1 1 0 0,0 1 0 0 0,0-1 0 0 0,0 1-1 0 0,0-1 1 0 0,-7 2 4546 0 0,5-1-4228 0 0,0 1-1 0 0,1 0 1 0 0,-1-1-1 0 0,1 1 1 0 0,-1 0-1 0 0,1 0 1 0 0,-1 0-1 0 0,1 0 1 0 0,-1 0-1 0 0,1 1 0 0 0,0-1 1 0 0,-2 2-1 0 0,2 3 8 0 0,-1 0-1 0 0,1 0 0 0 0,0-1 1 0 0,0 1-1 0 0,1 0 0 0 0,0 12 1 0 0,0-10-202 0 0,2 17 392 0 0,1 0 0 0 0,1 0 0 0 0,1 0-1 0 0,12 34 1 0 0,-9-34-112 0 0,-8-23-488 0 0,3 7 377 0 0,-2-19-252 0 0,-1-10-145 0 0,-1 8-12 0 0,1-1-1 0 0,0 0 0 0 0,1 0 1 0 0,1 0-1 0 0,0 0 0 0 0,0 1 1 0 0,1-1-1 0 0,8-19 0 0 0,-2 13-12 0 0,0 0-1 0 0,1 0 0 0 0,1 1 1 0 0,1 0-1 0 0,14-15 0 0 0,-21 27 2 0 0,0 1-1 0 0,1 0 1 0 0,-1 1-1 0 0,1-1 1 0 0,0 1-1 0 0,0 0 1 0 0,0 0-1 0 0,8-2 1 0 0,-10 4 2 0 0,1 0 0 0 0,-1 1 0 0 0,1 0 1 0 0,0 0-1 0 0,-1 1 0 0 0,1-1 0 0 0,0 1 1 0 0,-1 0-1 0 0,1 0 0 0 0,0 0 0 0 0,-1 1 1 0 0,1-1-1 0 0,8 4 0 0 0,-10-3 5 0 0,1 1-1 0 0,0-1 1 0 0,-1 1 0 0 0,0 1 0 0 0,1-1-1 0 0,-1 0 1 0 0,0 1 0 0 0,0-1-1 0 0,0 1 1 0 0,0 0 0 0 0,-1 0-1 0 0,1 0 1 0 0,-1 0 0 0 0,0 1 0 0 0,0-1-1 0 0,0 1 1 0 0,0-1 0 0 0,0 1-1 0 0,1 7 1 0 0,1 1 23 0 0,-1-1 1 0 0,-1 1-1 0 0,0 0 0 0 0,0-1 1 0 0,-1 19-1 0 0,-1-9 115 0 0,-7 39 0 0 0,5-50-68 0 0,0 1 0 0 0,0-1 0 0 0,-2 0 0 0 0,1 0 0 0 0,-9 16 0 0 0,7-18 13 0 0,6-12-34 0 0,9-15-48 0 0,19-26-13 0 0,40-88-1 0 0,-66 127 10 0 0,5-10-18 0 0,0 1-1 0 0,0 0 1 0 0,2 1-1 0 0,0 0 1 0 0,0 0 0 0 0,21-19-1 0 0,-28 30 14 0 0,-1 1-1 0 0,1 0 1 0 0,0 1-1 0 0,0-1 1 0 0,0 0-1 0 0,0 1 1 0 0,1 0 0 0 0,-1-1-1 0 0,0 1 1 0 0,0 1-1 0 0,6-2 1 0 0,-7 2 3 0 0,0 0 1 0 0,-1-1-1 0 0,1 1 1 0 0,0 0-1 0 0,0 1 0 0 0,0-1 1 0 0,0 0-1 0 0,0 0 1 0 0,-1 1-1 0 0,1-1 1 0 0,0 1-1 0 0,0 0 1 0 0,-1-1-1 0 0,1 1 1 0 0,0 0-1 0 0,-1 0 1 0 0,1 0-1 0 0,-1 0 1 0 0,1 0-1 0 0,-1 1 1 0 0,1-1-1 0 0,0 2 1 0 0,2 3-3 0 0,0 0 0 0 0,-1 0 1 0 0,0 1-1 0 0,0-1 1 0 0,0 1-1 0 0,-1 0 1 0 0,0 0-1 0 0,0 0 0 0 0,0 12 1 0 0,1 9-8 0 0,-2 31 0 0 0,-1-49 15 0 0,-2 56 10 0 0,0-39-510 0 0,1 0-1 0 0,6 52 1 0 0,-5-78 101 0 0,0 1 1 0 0,1-1-1 0 0,-1 0 0 0 0,0 0 1 0 0,1 1-1 0 0,-1-1 1 0 0,0 0-1 0 0,1 0 1 0 0,-1 0-1 0 0,1 0 1 0 0,0 0-1 0 0,-1 1 0 0 0,1-1 1 0 0,0 0-1 0 0,0 0 1 0 0,0 0-1 0 0,0-1 1 0 0,-1 1-1 0 0,2 1 1 0 0,3-2-1625 0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6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11 512 0 0,'-35'-4'3124'0'0,"17"1"3049"0"0,-26 0 0 0 0,32 3-5186 0 0,4-1-48 0 0,0 1 0 0 0,-1 1-1 0 0,1-1 1 0 0,-12 4 0 0 0,17-3-768 0 0,0 0 0 0 0,0 0 1 0 0,0 0-1 0 0,1 1 0 0 0,-1-1 0 0 0,0 1 0 0 0,1 0 1 0 0,-1-1-1 0 0,1 1 0 0 0,0 1 0 0 0,-1-1 1 0 0,1 0-1 0 0,0 0 0 0 0,0 1 0 0 0,-2 4 1 0 0,-24 39 361 0 0,2 1 1 0 0,-36 93 0 0 0,52-111-482 0 0,1 1-1 0 0,1 0 1 0 0,2 1 0 0 0,1-1-1 0 0,1 1 1 0 0,0 43 0 0 0,5-63-50 0 0,0 0-1 0 0,0 1 1 0 0,1-1 0 0 0,1 0 0 0 0,-1 0 0 0 0,2 0 0 0 0,0-1 0 0 0,0 1 0 0 0,1-1-1 0 0,0 0 1 0 0,1 0 0 0 0,0 0 0 0 0,0-1 0 0 0,1 0 0 0 0,12 12 0 0 0,-12-14-134 0 0,0 0 0 0 0,1-1 0 0 0,0 0 0 0 0,0-1 0 0 0,1 0 0 0 0,-1 0 0 0 0,1-1 0 0 0,0 0 0 0 0,0 0 0 0 0,1-1 0 0 0,-1 0 0 0 0,1-1 0 0 0,-1 0 0 0 0,1 0 0 0 0,0-1 0 0 0,0-1 0 0 0,-1 1 0 0 0,13-2 0 0 0,-7-1-1759 0 0,1 0 0 0 0,-1-2 0 0 0,1 1 1 0 0,26-12-1 0 0,-17 5-1773 0 0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7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71 2449 0 0,'-4'-17'6111'0'0,"4"13"-5159"0"0,-1 1-1 0 0,1-1 0 0 0,-1 0 1 0 0,0 1-1 0 0,0-1 1 0 0,-1 0-1 0 0,1 1 1 0 0,-1-1-1 0 0,-2-3 1 0 0,3 7-832 0 0,0-1 0 0 0,1 1 0 0 0,-1-1 0 0 0,0 1 0 0 0,0 0 0 0 0,0 0 0 0 0,0-1 0 0 0,0 1 0 0 0,0 0 0 0 0,0 0 0 0 0,1 0 0 0 0,-1 0 0 0 0,0 0 0 0 0,0 0 0 0 0,0 0 0 0 0,0 1 0 0 0,0-1 0 0 0,0 0 0 0 0,0 0 0 0 0,1 1 0 0 0,-1-1 0 0 0,0 0 0 0 0,0 1 0 0 0,0-1 0 0 0,0 1 0 0 0,-20 13 958 0 0,11-5-810 0 0,1 1 1 0 0,0 0-1 0 0,0 0 1 0 0,1 1-1 0 0,1 0 1 0 0,0 0-1 0 0,0 1 1 0 0,-7 19-1 0 0,10-22-181 0 0,1 1 0 0 0,-1-1 0 0 0,2 1 1 0 0,0 0-1 0 0,0 0 0 0 0,1 0 0 0 0,0 0 0 0 0,0 0 0 0 0,1 0 1 0 0,1 0-1 0 0,2 19 0 0 0,-1-23-67 0 0,0-1 1 0 0,0 1-1 0 0,0-1 0 0 0,1 0 1 0 0,-1 0-1 0 0,1 0 1 0 0,0-1-1 0 0,1 1 1 0 0,-1-1-1 0 0,1 1 0 0 0,0-1 1 0 0,0 0-1 0 0,0-1 1 0 0,1 1-1 0 0,-1-1 0 0 0,1 0 1 0 0,0 0-1 0 0,0 0 1 0 0,0-1-1 0 0,0 1 1 0 0,9 1-1 0 0,-1 0-38 0 0,-1 0 0 0 0,1-2 0 0 0,0 0 0 0 0,0 0 0 0 0,0-1 0 0 0,0-1 0 0 0,0 0 0 0 0,18-2 0 0 0,-24 1-12 0 0,0-1 0 0 0,-1 0 0 0 0,1 0 0 0 0,0 0 0 0 0,0-1 0 0 0,-1 0 0 0 0,0 0 0 0 0,1 0 1 0 0,7-7-1 0 0,-4 2-80 0 0,1-1-1 0 0,-2 0 1 0 0,0 0 0 0 0,10-13 0 0 0,-15 17 72 0 0,-1-1 0 0 0,0 1 0 0 0,0-1 1 0 0,-1 1-1 0 0,0-1 0 0 0,0 0 0 0 0,0 0 0 0 0,0 0 0 0 0,-1 0 1 0 0,0 0-1 0 0,0 0 0 0 0,-1 0 0 0 0,0 0 0 0 0,0 0 0 0 0,0 0 0 0 0,-3-10 1 0 0,0-3-18 0 0,-1 0 0 0 0,-1 0 0 0 0,-15-34 0 0 0,17 46 44 0 0,0 0 0 0 0,0 0-1 0 0,-1 0 1 0 0,0 1 0 0 0,0-1 0 0 0,-1 1 0 0 0,-6-7-1 0 0,9 11 15 0 0,1 1-1 0 0,-1-1 1 0 0,0 1-1 0 0,0-1 1 0 0,0 1 0 0 0,-1-1-1 0 0,1 1 1 0 0,0 0-1 0 0,0 0 1 0 0,-1 0-1 0 0,1 1 1 0 0,-1-1-1 0 0,1 0 1 0 0,0 1-1 0 0,-1 0 1 0 0,1-1-1 0 0,-1 1 1 0 0,1 0-1 0 0,-1 0 1 0 0,1 1 0 0 0,-1-1-1 0 0,1 0 1 0 0,-1 1-1 0 0,1 0 1 0 0,-5 1-1 0 0,-5 3 10 0 0,0 1 0 0 0,1 1 1 0 0,-1 0-1 0 0,1 0 0 0 0,0 1 0 0 0,1 1 0 0 0,0-1 0 0 0,-11 14 0 0 0,-2 4 77 0 0,3 0 0 0 0,-21 33 0 0 0,35-50-55 0 0,0 1-1 0 0,1 0 1 0 0,0 0-1 0 0,1 0 1 0 0,0 1-1 0 0,0-1 1 0 0,-3 18-1 0 0,7-24-27 0 0,-1-1 0 0 0,1 1 0 0 0,0-1 0 0 0,0 1 0 0 0,0-1 0 0 0,0 1 0 0 0,0-1-1 0 0,1 1 1 0 0,0-1 0 0 0,0 0 0 0 0,0 1 0 0 0,0-1 0 0 0,0 0 0 0 0,1 1 0 0 0,-1-1 0 0 0,1 0 0 0 0,0 0 0 0 0,0 0-1 0 0,0 0 1 0 0,0-1 0 0 0,1 1 0 0 0,-1-1 0 0 0,1 1 0 0 0,-1-1 0 0 0,1 0 0 0 0,0 0 0 0 0,5 3 0 0 0,0-1-16 0 0,-1-1 1 0 0,1 0 0 0 0,0 0-1 0 0,1-1 1 0 0,-1 0-1 0 0,0 0 1 0 0,1-1 0 0 0,-1 0-1 0 0,1 0 1 0 0,-1-1-1 0 0,1 0 1 0 0,-1-1 0 0 0,0 0-1 0 0,1 0 1 0 0,-1-1 0 0 0,0 0-1 0 0,1 0 1 0 0,-1-1-1 0 0,13-6 1 0 0,-9 3-7 0 0,0 0 0 0 0,-1-1 1 0 0,1 0-1 0 0,-2-1 0 0 0,1 0 0 0 0,-1-1 0 0 0,0 0 1 0 0,-1-1-1 0 0,0 0 0 0 0,0 0 0 0 0,13-22 0 0 0,-18 24 19 0 0,0-1 0 0 0,-1 0 0 0 0,1 0 0 0 0,-2 0 0 0 0,1 0 0 0 0,-2 0 0 0 0,1 0 0 0 0,0-11 0 0 0,-1-1 11 0 0,-1-1 0 0 0,-4-29 1 0 0,4 48-4 0 0,0 2 6 0 0,0-1 1 0 0,0 1 0 0 0,-1-1 0 0 0,1 0 0 0 0,0 1 0 0 0,0-1 0 0 0,-1 1-1 0 0,1-1 1 0 0,-1 1 0 0 0,0 0 0 0 0,1-1 0 0 0,-1 1 0 0 0,0 0 0 0 0,-1-2-1 0 0,1 4 5 0 0,-1 1-1 0 0,1-1 1 0 0,0 1-1 0 0,0 0 1 0 0,0-1-1 0 0,0 1 1 0 0,0 0-1 0 0,-2 3 1 0 0,0 3-3 0 0,1 0-1 0 0,-1 0 1 0 0,1 1 0 0 0,1-1 0 0 0,-1 1-1 0 0,1-1 1 0 0,1 1 0 0 0,0-1 0 0 0,0 1-1 0 0,1-1 1 0 0,3 17 0 0 0,3 6 31 0 0,21 56-1 0 0,-17-57-45 0 0,81 275 100 0 0,-86-283-102 0 0,-1 1 1 0 0,-1-1 0 0 0,-1 1-1 0 0,-1 0 1 0 0,-2 29 0 0 0,0-43 3 0 0,-1 1 0 0 0,0-1 0 0 0,-1 1 0 0 0,0-1 0 0 0,0 0 0 0 0,-1 0 0 0 0,-1 0 0 0 0,1 0 0 0 0,-1 0 0 0 0,0-1 0 0 0,-1 0 0 0 0,0 0 0 0 0,-1 0 0 0 0,1 0 0 0 0,-10 8 0 0 0,2-4 4 0 0,-1 0 1 0 0,0-2 0 0 0,-1 0-1 0 0,0 0 1 0 0,-1-2-1 0 0,-21 10 1 0 0,24-13 2 0 0,0 0 1 0 0,0-1-1 0 0,0-1 1 0 0,-1 0-1 0 0,1 0 0 0 0,-1-2 1 0 0,0 1-1 0 0,-23-2 1 0 0,35-1-4 0 0,-1 1 1 0 0,0 0-1 0 0,1-1 1 0 0,-1 1-1 0 0,0-1 1 0 0,1 0-1 0 0,-1 0 1 0 0,1 0-1 0 0,-1 0 1 0 0,1 0-1 0 0,0 0 1 0 0,-1-1-1 0 0,1 1 1 0 0,0-1-1 0 0,0 0 1 0 0,0 0-1 0 0,0 0 1 0 0,0 1 0 0 0,1-2-1 0 0,-3-1 1 0 0,3 0-2 0 0,-1 1 0 0 0,0 0 0 0 0,1-1 0 0 0,0 0 0 0 0,0 1 1 0 0,0-1-1 0 0,0 0 0 0 0,1 1 0 0 0,0-1 0 0 0,-1 0 0 0 0,1 0 1 0 0,0 0-1 0 0,2-5 0 0 0,2-15-19 0 0,2 0 0 0 0,1 1 1 0 0,1 0-1 0 0,15-32 0 0 0,-9 21-28 0 0,2-5-29 0 0,2 1-1 0 0,23-38 1 0 0,-34 65 0 0 0,1-1 0 0 0,1 1 1 0 0,-1 1-1 0 0,2-1 0 0 0,-1 1 1 0 0,1 1-1 0 0,1 0 0 0 0,0 0 0 0 0,0 1 1 0 0,17-9-1 0 0,-23 15-142 0 0,-1 0-1 0 0,1 1 1 0 0,0-1 0 0 0,-1 1 0 0 0,1 0-1 0 0,0 0 1 0 0,0 0 0 0 0,5 0-1 0 0,-6 1-813 0 0,-1 1-1 0 0,1-1 0 0 0,-1 0 0 0 0,1 1 0 0 0,-1 0 1 0 0,1 0-1 0 0,3 1 0 0 0,2 2-3728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1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93 512 0 0,'-3'-7'13558'0'0,"2"7"-13292"0"0,-3 2 4847 0 0,3 5-4808 0 0,4 4-2 0 0,-1-1 0 0 0,-1 1 0 0 0,0 0 0 0 0,0 0 0 0 0,-1-1 0 0 0,-2 14 0 0 0,2-13 110 0 0,0 0-1 0 0,2 16 1 0 0,0 7 366 0 0,-2-27-685 0 0,1 0 0 0 0,-1-1 0 0 0,1 1 0 0 0,1 0 0 0 0,-1-1 0 0 0,1 1 0 0 0,0-1 0 0 0,1 0 1 0 0,0 0-1 0 0,5 10 0 0 0,-8-16-93 0 0,0 1-1 0 0,1 0 1 0 0,-1-1 0 0 0,0 1 0 0 0,1 0 0 0 0,-1-1 0 0 0,0 1 0 0 0,1-1-1 0 0,-1 1 1 0 0,1-1 0 0 0,-1 1 0 0 0,1-1 0 0 0,-1 1 0 0 0,1-1 0 0 0,-1 1-1 0 0,1-1 1 0 0,-1 0 0 0 0,1 1 0 0 0,0-1 0 0 0,-1 0 0 0 0,1 0 0 0 0,0 1 0 0 0,-1-1-1 0 0,1 0 1 0 0,0 0 0 0 0,-1 0 0 0 0,1 0 0 0 0,0 0 0 0 0,-1 0 0 0 0,1 0-1 0 0,0 0 1 0 0,-1 0 0 0 0,1 0 0 0 0,0 0 0 0 0,0 0 0 0 0,-1 0 0 0 0,1-1-1 0 0,-1 1 1 0 0,1 0 0 0 0,0 0 0 0 0,-1-1 0 0 0,1 1 0 0 0,-1-1 0 0 0,1 1 0 0 0,0 0-1 0 0,-1-1 1 0 0,1 1 0 0 0,-1-1 0 0 0,1 1 0 0 0,-1-1 0 0 0,0 0 0 0 0,1 1-1 0 0,-1-1 1 0 0,0 1 0 0 0,1-1 0 0 0,-1 0 0 0 0,2-3-1 0 0,0 1 1 0 0,0-1 0 0 0,0 0-1 0 0,-1 1 1 0 0,1-1 0 0 0,-1 0-1 0 0,0 0 1 0 0,1-6-1 0 0,-2 1 1 0 0,0 0 0 0 0,-1 1 0 0 0,0-1 0 0 0,0 0 0 0 0,0 0-1 0 0,-1 1 1 0 0,-1-1 0 0 0,0 1 0 0 0,-4-10 0 0 0,-4-5 6 0 0,-27-38 1 0 0,15 26-4 0 0,19 29-9 0 0,1 0 0 0 0,-1 0-1 0 0,1-1 1 0 0,0 0 0 0 0,0 0-1 0 0,1 0 1 0 0,0 0 0 0 0,0 0-1 0 0,0-10 1 0 0,2 16 3 0 0,0 1 1 0 0,0-1-1 0 0,0 0 1 0 0,0 1-1 0 0,1-1 1 0 0,-1 0-1 0 0,0 1 1 0 0,0-1-1 0 0,1 1 1 0 0,-1-1-1 0 0,1 0 1 0 0,-1 1-1 0 0,0-1 1 0 0,1 1-1 0 0,-1-1 1 0 0,1 1-1 0 0,-1-1 1 0 0,1 1-1 0 0,0-1 1 0 0,-1 1-1 0 0,1 0 1 0 0,-1-1-1 0 0,1 1 1 0 0,0 0-1 0 0,-1 0 1 0 0,1-1-1 0 0,0 1 1 0 0,-1 0-1 0 0,1 0 1 0 0,0 0-1 0 0,-1 0 1 0 0,2 0-1 0 0,26-1-75 0 0,-22 1 61 0 0,22 2-31 0 0,1 0 0 0 0,32 9 0 0 0,18 1-344 0 0,-37-8-51 0 0,96 10-2319 0 0,-46-7-2878 0 0,-65-6 3211 0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7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56 512 0 0,'-15'-22'2165'0'0,"-5"-12"9396"0"0,50 86-3776 0 0,6 2-5125 0 0,44 52-2995 0 0,-54-72 1231 0 0,-24-31-879 0 0,169 228 906 0 0,-132-172-823 0 0,-3 1 1 0 0,30 69 0 0 0,-52-93-65 0 0,-1 0 0 0 0,-1 1 0 0 0,-3 0 0 0 0,-1 1 0 0 0,-1 0 0 0 0,1 59 0 0 0,-7-79-23 0 0,-2-1 1 0 0,0 0 0 0 0,-1 1-1 0 0,-1-1 1 0 0,-1 0-1 0 0,0-1 1 0 0,-1 1 0 0 0,-1-1-1 0 0,0 0 1 0 0,-1 0-1 0 0,-15 24 1 0 0,11-24-68 0 0,0 0-1 0 0,-1-1 1 0 0,-1 0-1 0 0,0-1 1 0 0,-1-1-1 0 0,-1 0 1 0 0,0 0-1 0 0,-1-2 1 0 0,0 0-1 0 0,-19 9 1 0 0,-64 27-2226 0 0,33-21-2949 0 0,45-17 1831 0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9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20 512 0 0,'-10'-6'2192'0'0,"0"-2"4649"0"0,10 8-6669 0 0,1-1-1 0 0,-1 1 1 0 0,1-1-1 0 0,-1 1 1 0 0,1 0-1 0 0,-1-1 1 0 0,1 1-1 0 0,0 0 0 0 0,-1-1 1 0 0,1 1-1 0 0,0 0 1 0 0,-1 0-1 0 0,1 0 1 0 0,0 0-1 0 0,-1-1 1 0 0,1 1-1 0 0,0 0 1 0 0,-1 0-1 0 0,1 0 1 0 0,0 0-1 0 0,0 1 1 0 0,3-2 7 0 0,0 1 0 0 0,0 0 0 0 0,0 0 0 0 0,0 0 1 0 0,0 1-1 0 0,0-1 0 0 0,0 1 0 0 0,0 0 1 0 0,-1 0-1 0 0,1 0 0 0 0,0 0 0 0 0,-1 1 1 0 0,1 0-1 0 0,0 0 0 0 0,-1 0 0 0 0,0 0 0 0 0,0 0 1 0 0,1 1-1 0 0,-1-1 0 0 0,-1 1 0 0 0,1 0 1 0 0,0 0-1 0 0,-1 0 0 0 0,1 0 0 0 0,-1 0 1 0 0,0 1-1 0 0,0-1 0 0 0,0 1 0 0 0,2 5 0 0 0,0 4 45 0 0,1 1-1 0 0,-2-1 0 0 0,0 1 0 0 0,0 0 0 0 0,-1 0 0 0 0,-1 0 0 0 0,-1 15 0 0 0,0-12-10 0 0,-2 1-1 0 0,0-1 1 0 0,-1 1 0 0 0,0-1 0 0 0,-2 0-1 0 0,0 0 1 0 0,-13 29 0 0 0,-5 0-108 0 0,-39 56 1 0 0,5-7-835 0 0,55-93 552 0 0,1 0-1 0 0,0 0 1 0 0,0 0 0 0 0,0 0-1 0 0,1 1 1 0 0,-1-1-1 0 0,0 3 1 0 0,1-5 8 0 0,0 1 0 0 0,0-1 0 0 0,0 1 0 0 0,0 0 0 0 0,0-1 0 0 0,0 1 0 0 0,0-1 0 0 0,0 1 0 0 0,1-1 0 0 0,-1 1 0 0 0,0-1 0 0 0,0 1 0 0 0,0-1 0 0 0,1 0 0 0 0,-1 1 0 0 0,0-1 0 0 0,0 1 1 0 0,1-1-1 0 0,-1 1 0 0 0,1-1 0 0 0,-1 0 0 0 0,0 1 0 0 0,1-1 0 0 0,-1 0 0 0 0,1 1 0 0 0,-1-1 0 0 0,0 0 0 0 0,1 0 0 0 0,-1 1 0 0 0,1-1 0 0 0,-1 0 0 0 0,1 0 0 0 0,-1 0 0 0 0,1 0 0 0 0,-1 0 0 0 0,1 0 0 0 0,0 0 0 0 0,9 1-3332 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0.73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306 261 512 0 0,'14'-8'1179'0'0,"-1"-2"-1"0"0,0 1 1 0 0,-1-2 0 0 0,0 0-1 0 0,0 0 1 0 0,13-18 0 0 0,-21 24-748 0 0,0 0 1 0 0,-1 0 0 0 0,0-1 0 0 0,0 1 0 0 0,0-1 0 0 0,-1 1 0 0 0,1-1 0 0 0,-1 0 0 0 0,-1 0 0 0 0,1 0 0 0 0,-1 0 0 0 0,0 0 0 0 0,0 0-1 0 0,-1 0 1 0 0,0-1 0 0 0,0 1 0 0 0,0 0 0 0 0,-1 0 0 0 0,-2-11 0 0 0,2 14-288 0 0,0 1 1 0 0,0 0-1 0 0,0 0 0 0 0,0-1 0 0 0,0 1 0 0 0,0 0 1 0 0,-1 0-1 0 0,1 0 0 0 0,-1 0 0 0 0,1 0 1 0 0,-1 1-1 0 0,0-1 0 0 0,1 0 0 0 0,-1 1 0 0 0,-4-3 1 0 0,3 3 8 0 0,0-1 1 0 0,-1 1-1 0 0,1-1 0 0 0,-1 1 1 0 0,1 0-1 0 0,-1 1 1 0 0,0-1-1 0 0,1 0 1 0 0,-6 1-1 0 0,-6 1 193 0 0,0 0-1 0 0,-1 1 1 0 0,1 0-1 0 0,-15 6 1 0 0,23-6-225 0 0,-12 3 118 0 0,1 0 1 0 0,0 2-1 0 0,1 0 1 0 0,-1 1-1 0 0,1 1 1 0 0,1 1-1 0 0,0 0 1 0 0,-25 21-1 0 0,32-24-198 0 0,2 0 1 0 0,-1 1-1 0 0,1 0 0 0 0,0 0 0 0 0,0 0 0 0 0,1 1 0 0 0,1 0 0 0 0,-1 0 1 0 0,1 1-1 0 0,1-1 0 0 0,0 1 0 0 0,0 0 0 0 0,1 1 0 0 0,0-1 1 0 0,1 0-1 0 0,-2 21 0 0 0,4-25-49 0 0,0 0 1 0 0,0-1-1 0 0,1 1 1 0 0,-1-1-1 0 0,2 1 1 0 0,-1-1-1 0 0,0 1 0 0 0,1-1 1 0 0,0 0-1 0 0,0 0 1 0 0,1 0-1 0 0,5 9 1 0 0,-3-7-8 0 0,0-1 0 0 0,0 0 0 0 0,1-1 0 0 0,0 1 0 0 0,0-1 0 0 0,0 0 0 0 0,0 0 0 0 0,9 4 0 0 0,7 2-53 0 0,1-1 0 0 0,0-1 0 0 0,1-1 1 0 0,41 8-1 0 0,-41-10 52 0 0,19 3-146 0 0,0 2 1 0 0,79 32-1 0 0,-109-37 116 0 0,0 1 1 0 0,0 1 0 0 0,-1 0 0 0 0,0 0-1 0 0,13 13 1 0 0,-18-14 32 0 0,0 0-1 0 0,0 1 1 0 0,-1 0 0 0 0,0 0 0 0 0,-1 0-1 0 0,0 1 1 0 0,0 0 0 0 0,6 15 0 0 0,-8-16 31 0 0,-1 0 0 0 0,0 0 0 0 0,-1 0 0 0 0,0 0 0 0 0,0 0 0 0 0,0 0 0 0 0,-1 0 0 0 0,0 0 0 0 0,-1 1 0 0 0,0-1 0 0 0,0 0 1 0 0,-1 0-1 0 0,0 0 0 0 0,0 0 0 0 0,-1-1 0 0 0,0 1 0 0 0,0-1 0 0 0,-1 1 0 0 0,0-1 0 0 0,0 0 0 0 0,-10 11 0 0 0,5-7 14 0 0,0-1 0 0 0,0 0-1 0 0,-1-1 1 0 0,-1 0 0 0 0,0 0-1 0 0,0-1 1 0 0,0-1 0 0 0,-1 0-1 0 0,0 0 1 0 0,-1-2 0 0 0,1 1-1 0 0,-19 4 1 0 0,2-1-24 0 0,0-2 0 0 0,0-2-1 0 0,-1 0 1 0 0,0-2 0 0 0,-46 0 0 0 0,68-4-49 0 0,1 0 0 0 0,-1 0 1 0 0,1-1-1 0 0,-1 0 0 0 0,1 0 0 0 0,0-1 1 0 0,0 0-1 0 0,0 0 0 0 0,1-1 0 0 0,-1 1 1 0 0,1-1-1 0 0,-8-7 0 0 0,12 10-23 0 0,1-1 0 0 0,-1 1-1 0 0,1 0 1 0 0,-1-1-1 0 0,1 0 1 0 0,0 1 0 0 0,0-1-1 0 0,0 0 1 0 0,0 1-1 0 0,0-1 1 0 0,0 0 0 0 0,0 0-1 0 0,1 0 1 0 0,-1 0-1 0 0,1 0 1 0 0,-1 0 0 0 0,1 0-1 0 0,0 0 1 0 0,0 0-1 0 0,0 0 1 0 0,0 0 0 0 0,0 0-1 0 0,0 0 1 0 0,0 0-1 0 0,1 0 1 0 0,-1 0 0 0 0,1 1-1 0 0,0-1 1 0 0,-1 0-1 0 0,1 0 1 0 0,0 0 0 0 0,0 0-1 0 0,0 1 1 0 0,0-1-1 0 0,0 0 1 0 0,2-1 0 0 0,2-3-1090 0 0,1-1-1 0 0,0 1 1 0 0,0 1 0 0 0,0-1 0 0 0,1 1 0 0 0,-1 0 0 0 0,13-6-1 0 0,9-4-1580 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1.19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13 70 2096 0 0,'-3'-14'4669'0'0,"0"1"-1"0"0,1-1 0 0 0,1-15 1 0 0,-1 59-677 0 0,1-20-3800 0 0,0 0 1 0 0,1-1 0 0 0,2 19-1 0 0,46 217 1076 0 0,-39-200-1148 0 0,15 84 194 0 0,-22-108-258 0 0,0 0 0 0 0,-1 0 1 0 0,-1 1-1 0 0,-4 23 0 0 0,1-24-23 0 0,-1 0 33 0 0,2 1 1 0 0,0 0-1 0 0,1 29 1 0 0,1-50-69 0 0,0 0 1 0 0,1-1-1 0 0,-1 1 1 0 0,0 0-1 0 0,0 0 1 0 0,0-1-1 0 0,0 1 1 0 0,1 0-1 0 0,-1-1 1 0 0,0 1-1 0 0,1 0 1 0 0,-1-1-1 0 0,0 1 1 0 0,1-1-1 0 0,-1 1 1 0 0,1-1-1 0 0,-1 1 1 0 0,1-1-1 0 0,-1 1 1 0 0,1-1-1 0 0,-1 1 1 0 0,1-1-1 0 0,0 1 0 0 0,0-1 1 0 0,0 1-6 0 0,1-1 0 0 0,-1 0-1 0 0,1 1 1 0 0,-1-1 0 0 0,1 0 0 0 0,-1 0 0 0 0,1 0 0 0 0,-1 0-1 0 0,0 0 1 0 0,1 0 0 0 0,1-1 0 0 0,4-1-30 0 0,0 0 0 0 0,0 0 0 0 0,10-6 0 0 0,15-7-51 0 0,0 2 1 0 0,55-16-1 0 0,-74 26-163 0 0,0 0 0 0 0,0 1 0 0 0,1 1 0 0 0,-1 0 0 0 0,0 0 0 0 0,0 1 0 0 0,1 1 0 0 0,-1 0 1 0 0,0 1-1 0 0,15 4 0 0 0,-19-3-719 0 0,-6-1 317 0 0,-1-2 0 0 0,1 1 0 0 0,-1 0 0 0 0,1 0 0 0 0,0-1 0 0 0,-1 1 0 0 0,1-1 0 0 0,-1 0 0 0 0,1 0 0 0 0,0 0 0 0 0,-1 0 1 0 0,5-1-1 0 0,1-2-2005 0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1.80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400 325 512 0 0,'32'-54'6225'0'0,"40"-94"-1"0"0,-70 144-6007 0 0,4-11 1152 0 0,7-21 0 0 0,-12 33-1132 0 0,0 0 0 0 0,0-1 0 0 0,-1 1 0 0 0,1 0 0 0 0,-1-1 0 0 0,0 1 0 0 0,0 0 0 0 0,0-1 0 0 0,0 1 0 0 0,0 0 1 0 0,-1-1-1 0 0,1 1 0 0 0,-2-4 0 0 0,1 6-129 0 0,0 0 0 0 0,1 0 1 0 0,-1 0-1 0 0,0 0 0 0 0,1 0 1 0 0,-1 0-1 0 0,0 0 0 0 0,0 0 1 0 0,0 0-1 0 0,0 0 0 0 0,0 1 1 0 0,0-1-1 0 0,0 0 0 0 0,0 1 1 0 0,0-1-1 0 0,0 1 0 0 0,0-1 1 0 0,-2 0-1 0 0,0 1 60 0 0,1-1 1 0 0,-1 1-1 0 0,0-1 1 0 0,0 1 0 0 0,0 0-1 0 0,0 0 1 0 0,-4 1-1 0 0,-4 1 164 0 0,1 1 0 0 0,0 0 0 0 0,-12 5 0 0 0,20-7-292 0 0,-22 10 265 0 0,0 1 1 0 0,1 0-1 0 0,1 2 0 0 0,0 1 0 0 0,1 1 1 0 0,0 0-1 0 0,1 2 0 0 0,1 0 0 0 0,1 2 1 0 0,-26 34-1 0 0,21-21-110 0 0,2 0 1 0 0,1 2-1 0 0,2 0 1 0 0,1 1-1 0 0,2 0 1 0 0,-16 58-1 0 0,25-72-121 0 0,1 0 0 0 0,1 0 0 0 0,1 0 0 0 0,1 0-1 0 0,1 33 1 0 0,1-46-68 0 0,1 0 0 0 0,0 0 0 0 0,1 0 0 0 0,0 0 0 0 0,0-1 0 0 0,1 1 0 0 0,0-1 0 0 0,1 1 0 0 0,-1-1 0 0 0,2 0 0 0 0,-1 0 0 0 0,1 0 0 0 0,0-1 0 0 0,1 0 0 0 0,0 0 0 0 0,7 7 0 0 0,0-4-75 0 0,1 1 0 0 0,0-2 0 0 0,0 0 0 0 0,1-1 0 0 0,0 0 0 0 0,1-1 0 0 0,-1-1 0 0 0,1 0 1 0 0,1-1-1 0 0,-1-1 0 0 0,1-1 0 0 0,25 3 0 0 0,-21-5-422 0 0,0 0 0 0 0,0-1 0 0 0,0-1 0 0 0,0-1 0 0 0,-1-1-1 0 0,1 0 1 0 0,0-2 0 0 0,-1-1 0 0 0,33-13 0 0 0,-43 14-646 0 0,1 0 1 0 0,-2-1-1 0 0,1 0 0 0 0,-1-1 1 0 0,17-14-1 0 0,-6-1-745 0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4.07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24 21 512 0 0,'-23'-20'20293'0'0,"24"24"-17962"0"0,-1-3-2275 0 0,0 0 0 0 0,0-1 1 0 0,1 1-1 0 0,-1 0 1 0 0,0-1-1 0 0,1 1 1 0 0,-1 0-1 0 0,1-1 1 0 0,-1 1-1 0 0,1-1 1 0 0,-1 1-1 0 0,1-1 1 0 0,-1 1-1 0 0,2 0 0 0 0,52 29 1960 0 0,51 34-411 0 0,-95-57-1521 0 0,0 1 0 0 0,-1 0 0 0 0,0 1 0 0 0,0 0 0 0 0,-1 0 0 0 0,0 1 0 0 0,11 17 0 0 0,53 86 322 0 0,-23-37-303 0 0,-31-50-49 0 0,-1 0 0 0 0,22 46 0 0 0,-38-69-48 0 0,1 1-1 0 0,-1 0 0 0 0,1 0 1 0 0,-1 0-1 0 0,-1 0 0 0 0,1 0 1 0 0,0 0-1 0 0,-1 0 1 0 0,0 0-1 0 0,0 0 0 0 0,-1 6 1 0 0,1-8-4 0 0,-1 0-1 0 0,1 0 1 0 0,-1 0 0 0 0,0 0 0 0 0,0 0 0 0 0,0 0 0 0 0,0 0-1 0 0,-1 0 1 0 0,1 0 0 0 0,0 0 0 0 0,-1-1 0 0 0,1 1 0 0 0,-1 0-1 0 0,0-1 1 0 0,1 1 0 0 0,-1-1 0 0 0,0 0 0 0 0,0 0 0 0 0,0 0-1 0 0,0 0 1 0 0,0 0 0 0 0,-2 1 0 0 0,-2 0-4 0 0,0 0-1 0 0,0 0 1 0 0,0-1 0 0 0,0 1-1 0 0,0-1 1 0 0,-1-1 0 0 0,1 1 0 0 0,0-1-1 0 0,0 0 1 0 0,0-1 0 0 0,-1 1-1 0 0,1-1 1 0 0,0-1 0 0 0,0 1 0 0 0,0-1-1 0 0,0 0 1 0 0,1 0 0 0 0,-9-4 0 0 0,10 3-6 0 0,-1 0 0 0 0,1 0 1 0 0,0 0-1 0 0,0-1 1 0 0,0 1-1 0 0,0-1 1 0 0,1 0-1 0 0,0 0 1 0 0,-1 0-1 0 0,1 0 1 0 0,1-1-1 0 0,-1 1 1 0 0,1-1-1 0 0,-1 0 1 0 0,1 0-1 0 0,1 0 1 0 0,-1 0-1 0 0,1 0 1 0 0,0 0-1 0 0,0 0 1 0 0,0 0-1 0 0,1-6 1 0 0,0-3-18 0 0,1 0 0 0 0,1 0 0 0 0,0 0 0 0 0,0 0 0 0 0,2 1 0 0 0,0-1 0 0 0,0 1 0 0 0,9-17 0 0 0,4-4-76 0 0,39-58 0 0 0,-38 66 45 0 0,1 0 0 0 0,35-34 0 0 0,-43 49 47 0 0,2 0 0 0 0,-1 0 0 0 0,1 1 1 0 0,1 1-1 0 0,-1 1 0 0 0,28-13 1 0 0,-39 20-9 0 0,1 0-1 0 0,-1 0 1 0 0,0 0 0 0 0,1 1 0 0 0,-1-1 0 0 0,1 1-1 0 0,-1-1 1 0 0,1 1 0 0 0,-1 0 0 0 0,1 0 0 0 0,-1 0-1 0 0,1 1 1 0 0,3 0 0 0 0,-4-1-85 0 0,-1 1 0 0 0,0-1 0 0 0,0 1-1 0 0,0 0 1 0 0,0-1 0 0 0,0 1 0 0 0,0 0 0 0 0,0-1 0 0 0,0 1 0 0 0,-1 0 0 0 0,1 0 0 0 0,0 0-1 0 0,0 0 1 0 0,-1 0 0 0 0,1 0 0 0 0,0 0 0 0 0,-1 0 0 0 0,1 0 0 0 0,-1 0 0 0 0,1 0 0 0 0,-1 1-1 0 0,0-1 1 0 0,0 0 0 0 0,1 0 0 0 0,-1 0 0 0 0,0 1 0 0 0,0-1 0 0 0,0 2 0 0 0,-1 6-2095 0 0,0-1 1 0 0,0 0-1 0 0,-1 0 1 0 0,0 0 0 0 0,-6 15-1 0 0,7-22 2035 0 0,-6 18-3162 0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4.53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59 90 512 0 0,'-13'0'2594'0'0,"9"0"-1172"0"0,-1 0 0 0 0,1 0 0 0 0,0 1 0 0 0,0-1 0 0 0,0 1 0 0 0,0 0 1 0 0,-1 0-1 0 0,-6 3 0 0 0,11-4-1372 0 0,0 0 1 0 0,0 0 0 0 0,0 0 0 0 0,0 0-1 0 0,0 0 1 0 0,0 1 0 0 0,0-1-1 0 0,0 0 1 0 0,0 0 0 0 0,0 0-1 0 0,0 0 1 0 0,0 0 0 0 0,0 1-1 0 0,0-1 1 0 0,0 0 0 0 0,0 0 0 0 0,0 0-1 0 0,0 0 1 0 0,0 1 0 0 0,0-1-1 0 0,0 0 1 0 0,0 0 0 0 0,0 0-1 0 0,0 0 1 0 0,0 1 0 0 0,0-1-1 0 0,0 0 1 0 0,0 0 0 0 0,0 0 0 0 0,0 0-1 0 0,0 0 1 0 0,1 0 0 0 0,-1 1-1 0 0,0-1 1 0 0,0 0 0 0 0,0 0-1 0 0,0 0 1 0 0,0 0 0 0 0,0 0-1 0 0,1 0 1 0 0,-1 0 0 0 0,0 0 0 0 0,0 0-1 0 0,0 1 1 0 0,0-1 0 0 0,0 0-1 0 0,1 0 1 0 0,-1 0 0 0 0,0 0-1 0 0,0 0 1 0 0,0 0 0 0 0,0 0-1 0 0,1 0 1 0 0,-1 0 0 0 0,0 0 0 0 0,0 0-1 0 0,0 0 1 0 0,12 2 771 0 0,2-1-303 0 0,0-2 1 0 0,0 0-1 0 0,27-5 1 0 0,-15 1-296 0 0,181-32 817 0 0,138-16-665 0 0,-333 52-375 0 0,1 0-41 0 0,0 0 0 0 0,1 1 1 0 0,-1 0-1 0 0,1 1 1 0 0,16 3-1 0 0,-29-4 27 0 0,-1 0 1 0 0,0 0-1 0 0,1 0 1 0 0,-1 1 0 0 0,0-1-1 0 0,1 0 1 0 0,-1 0-1 0 0,0 0 1 0 0,1 0-1 0 0,-1 0 1 0 0,0 0-1 0 0,1 1 1 0 0,-1-1-1 0 0,0 0 1 0 0,1 0-1 0 0,-1 1 1 0 0,0-1-1 0 0,0 0 1 0 0,1 0-1 0 0,-1 1 1 0 0,0-1-1 0 0,0 0 1 0 0,0 0-1 0 0,1 1 1 0 0,-1-1-1 0 0,0 0 1 0 0,0 1-1 0 0,0 0 1 0 0,-5 7-569 0 0,-16 6-1433 0 0,3-5 258 0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5.32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43 64 512 0 0,'-4'-11'4846'0'0,"-4"-18"3369"0"0,7 28-7957 0 0,1 0-1 0 0,0 0 1 0 0,0 0 0 0 0,0 0 0 0 0,0 0 0 0 0,0 0-1 0 0,0 0 1 0 0,0 0 0 0 0,0 0 0 0 0,0 0 0 0 0,1 0-1 0 0,-1 0 1 0 0,0 0 0 0 0,1 0 0 0 0,-1 0-1 0 0,1 1 1 0 0,-1-1 0 0 0,1 0 0 0 0,-1 0 0 0 0,1 0-1 0 0,-1 1 1 0 0,1-1 0 0 0,0 0 0 0 0,1-1 0 0 0,1 2 4142 0 0,-9 8-3262 0 0,5-6-1095 0 0,0 0 0 0 0,-1-1 0 0 0,1 0 1 0 0,-1 1-1 0 0,1-1 0 0 0,-1 0 0 0 0,0 1 0 0 0,0-1 0 0 0,-3 1 0 0 0,5-1-7 0 0,-1-1 1 0 0,1 0-1 0 0,0 1 0 0 0,-1-1 1 0 0,1 1-1 0 0,0-1 0 0 0,0 0 1 0 0,-1 1-1 0 0,1-1 1 0 0,0 1-1 0 0,0-1 0 0 0,0 1 1 0 0,0-1-1 0 0,0 1 0 0 0,-1-1 1 0 0,1 1-1 0 0,0-1 0 0 0,0 1 1 0 0,0-1-1 0 0,0 1 1 0 0,0-1-1 0 0,1 1 0 0 0,-1 18 195 0 0,0-13-118 0 0,-7 99 490 0 0,3-71-449 0 0,1 1 0 0 0,3 38-1 0 0,1-63-116 0 0,1 0-1 0 0,5 19 1 0 0,-7-41 74 0 0,2 4-121 0 0,-2-1 1 0 0,0-15-1 0 0,-3 3 4 0 0,1 1 0 0 0,0-1 0 0 0,2 0 0 0 0,0 1 0 0 0,6-42 0 0 0,-4 55-3 0 0,0-1 1 0 0,0 1-1 0 0,1-1 0 0 0,0 1 1 0 0,0 0-1 0 0,0 0 0 0 0,1 0 0 0 0,6-7 1 0 0,-7 9-1 0 0,1 1 0 0 0,0 0-1 0 0,0 0 1 0 0,1 0 0 0 0,-1 1 0 0 0,1-1 0 0 0,-1 1 0 0 0,1 0 0 0 0,0 1-1 0 0,0-1 1 0 0,1 1 0 0 0,7-3 0 0 0,-7 3 6 0 0,0 0 0 0 0,0 0-1 0 0,0 1 1 0 0,0 0 0 0 0,1 0 0 0 0,-1 1 0 0 0,0 0-1 0 0,0 0 1 0 0,1 0 0 0 0,-1 0 0 0 0,0 1 0 0 0,0 0-1 0 0,0 1 1 0 0,0-1 0 0 0,0 1 0 0 0,0 0 0 0 0,0 1-1 0 0,0 0 1 0 0,-1 0 0 0 0,1 0 0 0 0,-1 0 0 0 0,0 1-1 0 0,0 0 1 0 0,8 8 0 0 0,-7-7 13 0 0,-1 1 0 0 0,-1 0 1 0 0,1 0-1 0 0,-1 0 0 0 0,0 1 0 0 0,-1-1 0 0 0,1 1 0 0 0,-1 0 1 0 0,3 11-1 0 0,-2-2 37 0 0,-1 0 0 0 0,0 0-1 0 0,0 22 1 0 0,-3-30-38 0 0,1 0 0 0 0,0 0-1 0 0,1-1 1 0 0,-1 1 0 0 0,2 0-1 0 0,-1-1 1 0 0,5 10 0 0 0,-7-15-25 0 0,1-1 1 0 0,0 1-1 0 0,0-1 0 0 0,0 1 1 0 0,0-1-1 0 0,1 1 0 0 0,-1-1 1 0 0,0 0-1 0 0,0 1 1 0 0,1-1-1 0 0,-1 0 0 0 0,1 0 1 0 0,-1 0-1 0 0,1 0 0 0 0,-1 0 1 0 0,1-1-1 0 0,0 1 1 0 0,-1 0-1 0 0,1-1 0 0 0,0 1 1 0 0,0-1-1 0 0,-1 1 1 0 0,1-1-1 0 0,0 0 0 0 0,0 0 1 0 0,0 0-1 0 0,0 0 0 0 0,-1 0 1 0 0,1 0-1 0 0,0-1 1 0 0,0 1-1 0 0,0-1 0 0 0,-1 1 1 0 0,1-1-1 0 0,0 1 0 0 0,-1-1 1 0 0,4-2-1 0 0,6-3-1294 0 0,1-1-1 0 0,-1 0 0 0 0,13-12 0 0 0,-6 5-5079 0 0,-2 2 750 0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5.83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380 245 512 0 0,'2'-7'752'0'0,"11"-36"3750"0"0,-3-1 1 0 0,7-55-1 0 0,-17 97-4219 0 0,1-1 0 0 0,-1 1-1 0 0,0 0 1 0 0,0 0 0 0 0,-1-1 0 0 0,1 1 0 0 0,0 0-1 0 0,-1 0 1 0 0,1 0 0 0 0,-1 0 0 0 0,0-1-1 0 0,0 1 1 0 0,1 0 0 0 0,-1 0 0 0 0,-1 0 0 0 0,1 1-1 0 0,0-1 1 0 0,0 0 0 0 0,-3-2 0 0 0,3 3-128 0 0,0 0 1 0 0,-1 1 0 0 0,0-1-1 0 0,1 0 1 0 0,-1 0 0 0 0,1 1-1 0 0,-1-1 1 0 0,0 1 0 0 0,1-1 0 0 0,-1 1-1 0 0,0 0 1 0 0,0 0 0 0 0,1 0-1 0 0,-1 0 1 0 0,0 0 0 0 0,0 0-1 0 0,1 0 1 0 0,-1 0 0 0 0,0 1-1 0 0,0-1 1 0 0,1 1 0 0 0,-1-1 0 0 0,1 1-1 0 0,-1 0 1 0 0,-2 1 0 0 0,-2 1 62 0 0,0 1 0 0 0,0 0 0 0 0,1 0 1 0 0,0 0-1 0 0,-1 0 0 0 0,1 1 0 0 0,-6 8 1 0 0,-28 40 664 0 0,36-49-833 0 0,-23 38 460 0 0,-27 55 0 0 0,-14 51 170 0 0,56-122-576 0 0,-12 28 110 0 0,3 2 0 0 0,3 0 0 0 0,1 2 0 0 0,4-1 0 0 0,2 1 0 0 0,2 1 1 0 0,1 106-1 0 0,7-148-227 0 0,2-1 0 0 0,0 1 0 0 0,1-1 0 0 0,0 0 1 0 0,1 0-1 0 0,1 0 0 0 0,1 0 0 0 0,0-1 0 0 0,1 0 1 0 0,1 0-1 0 0,0-1 0 0 0,1 0 0 0 0,0 0 0 0 0,22 22 1 0 0,-27-30-320 0 0,14 13 350 0 0,37 34 0 0 0,-48-48-733 0 0,1 1-1 0 0,0-1 1 0 0,12 6-1 0 0,-15-9-702 0 0,1 0-1 0 0,0 0 1 0 0,0 0-1 0 0,0-1 1 0 0,-1 1-1 0 0,9-1 1 0 0,-2 0-3579 0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6.37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0 0 512 0 0,'9'3'19202'0'0,"-7"1"-20096"0"0,-2-3-140 0 0,8 17 1674 0 0,1-1-1 0 0,0-1 1 0 0,2 0-1 0 0,0 0 1 0 0,0-1-1 0 0,16 16 1 0 0,5 7 83 0 0,20 23-128 0 0,2-2 0 0 0,67 55 0 0 0,-114-109-763 0 0,-1 0 0 0 0,-1 1 1 0 0,1 0-1 0 0,-1 0 1 0 0,8 11-1 0 0,-19-33-14099 0 0,5 10 9026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2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297 67 2505 0 0,'-2'-11'6051'0'0,"-2"-4"-2188"0"0,-2-5-1268 0 0,6 18-2454 0 0,-1 1 0 0 0,1 0 0 0 0,-1 0 1 0 0,0 0-1 0 0,1 0 0 0 0,-1 0 0 0 0,0 0 0 0 0,1 0 1 0 0,-1 0-1 0 0,0 0 0 0 0,0 0 0 0 0,0 0 0 0 0,0 1 1 0 0,0-1-1 0 0,0 0 0 0 0,0 1 0 0 0,0-1 0 0 0,0 0 1 0 0,0 1-1 0 0,0-1 0 0 0,-1 1 0 0 0,1 0 0 0 0,0-1 1 0 0,0 1-1 0 0,-1 0 0 0 0,1 0 0 0 0,0 0 0 0 0,0 0 1 0 0,-2 0-1 0 0,-4 0 247 0 0,1 0-1 0 0,-1 0 1 0 0,0 1 0 0 0,-7 1 0 0 0,-1 1-15 0 0,1 1 0 0 0,0 1 0 0 0,0 0 0 0 0,0 1 0 0 0,1 1 1 0 0,0 0-1 0 0,-13 9 0 0 0,18-11-282 0 0,0 1 1 0 0,1 0-1 0 0,0 0 0 0 0,0 1 1 0 0,0 0-1 0 0,1 0 0 0 0,0 0 1 0 0,0 1-1 0 0,1 0 0 0 0,0 0 1 0 0,0 0-1 0 0,-3 10 0 0 0,7-15-72 0 0,0 1 1 0 0,0-1-1 0 0,0 1 0 0 0,0 0 0 0 0,1-1 0 0 0,0 1 0 0 0,-1 0 0 0 0,1-1 0 0 0,1 1 0 0 0,-1 0 0 0 0,0-1 0 0 0,1 1 0 0 0,0 0 0 0 0,0-1 0 0 0,2 7 0 0 0,0-5-8 0 0,0 0 1 0 0,0 0-1 0 0,0 0 0 0 0,1 0 0 0 0,0 0 0 0 0,-1-1 0 0 0,2 0 0 0 0,-1 0 0 0 0,5 4 0 0 0,6 3-15 0 0,0-2 1 0 0,1 0-1 0 0,0 0 0 0 0,0-1 1 0 0,25 7-1 0 0,-22-8-11 0 0,-1-2-1 0 0,1 0 1 0 0,0-1 0 0 0,1-1 0 0 0,23 0-1 0 0,-28-3-28 0 0,0 0-1 0 0,0-1 0 0 0,0-1 0 0 0,-1-1 0 0 0,1 0 0 0 0,0-1 0 0 0,18-8 0 0 0,-21 8-10 0 0,-1-1 0 0 0,0 0-1 0 0,-1-1 1 0 0,1-1 0 0 0,-1 1 0 0 0,11-10-1 0 0,-18 13 43 0 0,0 0 0 0 0,1-1 0 0 0,-1 1 0 0 0,0-1 0 0 0,-1 0 0 0 0,1 0 0 0 0,-1 0 0 0 0,0 0 0 0 0,0 0 0 0 0,0 0 0 0 0,0-1 1 0 0,-1 1-1 0 0,1-1 0 0 0,-1 1 0 0 0,0-1 0 0 0,-1 1 0 0 0,1-1 0 0 0,-1-8 0 0 0,-1 1 29 0 0,0 0 1 0 0,-1 1 0 0 0,-1 0-1 0 0,1-1 1 0 0,-2 1 0 0 0,1 0-1 0 0,-2 0 1 0 0,0 1 0 0 0,0-1-1 0 0,0 1 1 0 0,-1 0 0 0 0,-1 1-1 0 0,-9-12 1 0 0,15 20-2 0 0,0 1 0 0 0,1-1 0 0 0,-1 0 0 0 0,0 0 1 0 0,0 1-1 0 0,0-1 0 0 0,0 0 0 0 0,0 1 0 0 0,0-1 0 0 0,0 1 0 0 0,0-1 0 0 0,0 1 1 0 0,0 0-1 0 0,-2-1 0 0 0,3 1-10 0 0,-1 0 1 0 0,0 0 0 0 0,1 0-1 0 0,-1 0 1 0 0,1 1-1 0 0,-1-1 1 0 0,1 0-1 0 0,-1 0 1 0 0,1 0-1 0 0,-1 0 1 0 0,0 1 0 0 0,1-1-1 0 0,-1 0 1 0 0,1 1-1 0 0,0-1 1 0 0,-1 0-1 0 0,1 1 1 0 0,-1-1 0 0 0,1 1-1 0 0,-1 0 1 0 0,0 0 4 0 0,0 1 0 0 0,0 0 0 0 0,0 0 0 0 0,0 1 1 0 0,0-1-1 0 0,0 0 0 0 0,1 0 0 0 0,-1 0 0 0 0,1 0 1 0 0,-1 1-1 0 0,1-1 0 0 0,0 3 0 0 0,1 5 19 0 0,0 0-1 0 0,0 0 0 0 0,1 0 1 0 0,0-1-1 0 0,1 1 1 0 0,0 0-1 0 0,1-1 1 0 0,0 0-1 0 0,0 0 1 0 0,1 0-1 0 0,8 11 1 0 0,8 9 61 0 0,45 47 0 0 0,-60-71-77 0 0,-3-1-18 0 0,0-1 0 0 0,0 1 0 0 0,1-1 0 0 0,-1 0-1 0 0,1 0 1 0 0,0-1 0 0 0,0 1 0 0 0,0-1 0 0 0,0 0 0 0 0,0 0 0 0 0,0 0 0 0 0,1 0 0 0 0,-1-1 0 0 0,1 0 0 0 0,-1 0-1 0 0,1 0 1 0 0,-1 0 0 0 0,1-1 0 0 0,0 0 0 0 0,-1 0 0 0 0,1 0 0 0 0,0 0 0 0 0,-1-1 0 0 0,1 0 0 0 0,-1 0 0 0 0,1 0-1 0 0,-1-1 1 0 0,1 1 0 0 0,-1-1 0 0 0,0 0 0 0 0,0 0 0 0 0,1 0 0 0 0,-2-1 0 0 0,1 0 0 0 0,0 1 0 0 0,0-1 0 0 0,3-5-1 0 0,8-7-81 0 0,-1 0 0 0 0,-1-1 0 0 0,0-1-1 0 0,14-23 1 0 0,34-77-153 0 0,-41 75 178 0 0,-19 41 60 0 0,-1-1 20 0 0,1 1 0 0 0,0 0 0 0 0,-1-1 0 0 0,1 1 0 0 0,0-1 0 0 0,0 1 0 0 0,0 0 0 0 0,0 0 0 0 0,0-1 0 0 0,0 1 0 0 0,1 0 0 0 0,0-1 0 0 0,-8 20 330 0 0,-4 2-230 0 0,2 0 0 0 0,0 0 0 0 0,-9 40 0 0 0,16-54-112 0 0,0 1 0 0 0,0-1 0 0 0,1 1 0 0 0,0 0 0 0 0,0-1 0 0 0,0 1-1 0 0,1-1 1 0 0,0 1 0 0 0,0-1 0 0 0,0 1 0 0 0,1-1 0 0 0,0 0 0 0 0,1 0 0 0 0,-1 0 0 0 0,1 0 0 0 0,0 0 0 0 0,5 6 0 0 0,-3-5-7 0 0,0 0 0 0 0,1-1 0 0 0,-1 1 1 0 0,2-1-1 0 0,-1-1 0 0 0,1 1 0 0 0,0-1 1 0 0,11 7-1 0 0,-14-10-6 0 0,0 0 0 0 0,1-1 0 0 0,-1 1 0 0 0,1-1 0 0 0,-1 0 0 0 0,1 0 1 0 0,-1 0-1 0 0,1-1 0 0 0,-1 1 0 0 0,1-1 0 0 0,0-1 0 0 0,-1 1 0 0 0,1 0 0 0 0,-1-1 1 0 0,1 0-1 0 0,-1 0 0 0 0,8-3 0 0 0,-4 1-15 0 0,-1-1 1 0 0,1 0 0 0 0,-1 0-1 0 0,0 0 1 0 0,0-1-1 0 0,-1 0 1 0 0,1-1-1 0 0,-1 1 1 0 0,0-1-1 0 0,-1 0 1 0 0,9-12 0 0 0,-8 9-7 0 0,0 0 0 0 0,-1 0 0 0 0,-1-1 1 0 0,1 1-1 0 0,-1-1 0 0 0,-1 0 1 0 0,0 0-1 0 0,3-19 0 0 0,4-84 312 0 0,-12 120-255 0 0,0 1 0 0 0,1-1 0 0 0,0 1-1 0 0,0 0 1 0 0,0-1 0 0 0,1 1 0 0 0,1 0 0 0 0,-1 0-1 0 0,1-1 1 0 0,0 1 0 0 0,1 0 0 0 0,0-1 0 0 0,0 1-1 0 0,1-1 1 0 0,-1 0 0 0 0,2 0 0 0 0,-1 0 0 0 0,1 0-1 0 0,8 11 1 0 0,-5-9-34 0 0,0-1 1 0 0,0 1-1 0 0,1-1 0 0 0,0 0 0 0 0,0-1 0 0 0,1 0 0 0 0,17 10 1 0 0,-22-14-56 0 0,0-1 0 0 0,1 0 1 0 0,-1-1-1 0 0,1 1 1 0 0,-1-1-1 0 0,1 0 1 0 0,-1 0-1 0 0,1 0 0 0 0,0-1 1 0 0,0 1-1 0 0,-1-1 1 0 0,1 0-1 0 0,0 0 1 0 0,-1-1-1 0 0,1 0 1 0 0,0 0-1 0 0,-1 0 0 0 0,1 0 1 0 0,-1-1-1 0 0,9-3 1 0 0,-6 1-480 0 0,0 1 0 0 0,-1-2 0 0 0,0 1 0 0 0,0-1 1 0 0,7-5-1 0 0,10-18-6461 0 0,-17 18 3824 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6.55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377 11 2625 0 0,'-1'-1'528'0'0,"0"0"1"0"0,0 0-1 0 0,0 0 1 0 0,-1 0-1 0 0,1 1 1 0 0,0-1-1 0 0,-1 0 1 0 0,1 1-1 0 0,-1-1 1 0 0,1 0-1 0 0,-1 1 1 0 0,1 0 0 0 0,-1-1-1 0 0,1 1 1 0 0,-1 0-1 0 0,1 0 1 0 0,-1 0-1 0 0,-1 0 1 0 0,-1 0 22 0 0,1 1 1 0 0,-1 0 0 0 0,1 0-1 0 0,-1 0 1 0 0,1 0 0 0 0,0 0-1 0 0,-5 3 1 0 0,-3 2 397 0 0,0 1 1 0 0,1 1-1 0 0,-13 11 1 0 0,1 3 32 0 0,0 0 0 0 0,-30 42 0 0 0,-28 55 373 0 0,64-95-1030 0 0,7-10-171 0 0,-5 7 155 0 0,-16 32 0 0 0,28-47-346 0 0,-1 0 0 0 0,1 0 0 0 0,0 0 1 0 0,0 1-1 0 0,0-1 0 0 0,1 0 0 0 0,0 1 0 0 0,0-1 0 0 0,1 1 1 0 0,0 10-1 0 0,0-16-60 0 0,1 0 1 0 0,-1 1-1 0 0,0-1 1 0 0,1 0-1 0 0,-1 0 1 0 0,1 0-1 0 0,-1 1 0 0 0,1-1 1 0 0,-1 0-1 0 0,1 0 1 0 0,0 0-1 0 0,-1 0 1 0 0,1 0-1 0 0,0 0 1 0 0,0 0-1 0 0,0 0 0 0 0,0 0 1 0 0,0-1-1 0 0,1 2 1 0 0,1-1-382 0 0,-1 1-1 0 0,1-1 1 0 0,0 0 0 0 0,-1 0-1 0 0,1 0 1 0 0,0-1 0 0 0,3 2 0 0 0,13 1-1576 0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7.26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38 40 1384 0 0,'0'-5'2270'0'0,"0"-15"3637"0"0,0 20-5564 0 0,0-1 0 0 0,-1 0 0 0 0,1 0 0 0 0,0 0 0 0 0,0 1-1 0 0,0-1 1 0 0,0 0 0 0 0,0 0 0 0 0,-1 1 0 0 0,1-1 0 0 0,0 0 0 0 0,-1 0-1 0 0,1 1 1 0 0,-1-1 0 0 0,1 0 0 0 0,-1 1 0 0 0,1-1 0 0 0,-2 0-1 0 0,2 1-167 0 0,-1-1-1 0 0,1 1 1 0 0,-1 0-1 0 0,0 0 1 0 0,1 0-1 0 0,-1 0 1 0 0,1 0-1 0 0,-1 0 1 0 0,0 0-1 0 0,1 0 1 0 0,-1 1-1 0 0,0-1 1 0 0,1 0-1 0 0,-1 0 1 0 0,1 0-1 0 0,-1 1 1 0 0,1-1-1 0 0,-1 0 0 0 0,0 1 1 0 0,1-1-1 0 0,-1 0 1 0 0,1 1-1 0 0,0-1 1 0 0,-1 1-1 0 0,1-1 1 0 0,-1 1-1 0 0,1-1 1 0 0,0 1-1 0 0,-1-1 1 0 0,1 1-1 0 0,0-1 1 0 0,-1 1-1 0 0,1-1 1 0 0,0 1-1 0 0,0-1 1 0 0,0 1-1 0 0,-1 0 0 0 0,1 0 1 0 0,-7 26 533 0 0,6-25-495 0 0,-1 12-74 0 0,0 1 1 0 0,1 0-1 0 0,1 0 0 0 0,3 28 1 0 0,1-12-134 0 0,12 40 1 0 0,-16-68-53 0 0,2 1 1 0 0,-1-1-1 0 0,0 1 1 0 0,1-1-1 0 0,-1 0 0 0 0,1 1 1 0 0,0-1-1 0 0,0 0 1 0 0,0 0-1 0 0,0 0 1 0 0,1-1-1 0 0,4 5 1 0 0,-6-6-107 0 0,0 0 1 0 0,0-1-1 0 0,0 1 0 0 0,1 0 1 0 0,-1-1-1 0 0,0 1 1 0 0,0-1-1 0 0,1 1 0 0 0,-1-1 1 0 0,0 0-1 0 0,0 0 1 0 0,1 0-1 0 0,-1 1 0 0 0,0-1 1 0 0,3-1-1 0 0,-2 1-288 0 0,0 0-1 0 0,-1-1 1 0 0,1 0-1 0 0,0 1 1 0 0,0-1-1 0 0,0 0 1 0 0,-1 0-1 0 0,1 0 1 0 0,-1 0-1 0 0,1 0 0 0 0,0 0 1 0 0,-1 0-1 0 0,2-3 1 0 0,8-7-4076 0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7.40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29 1 2993 0 0,'-6'4'3904'0'0,"-1"-4"2994"0"0,-1 0-5730 0 0,3 0 329 0 0,2 2-961 0 0,3-1-296 0 0,2 2-88 0 0,1-1-88 0 0,2 1-216 0 0,1-1-136 0 0,0-1 32 0 0,3 1-1857 0 0,-3-2 1425 0 0,0 0-424 0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8.15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20 37 2048 0 0,'0'0'678'0'0,"-1"1"-339"0"0,1-1-1 0 0,0 0 1 0 0,0 0 0 0 0,-1 0-1 0 0,1 1 1 0 0,0-1 0 0 0,-1 0 0 0 0,1 0-1 0 0,0 0 1 0 0,-1 0 0 0 0,1 0-1 0 0,-1 0 1 0 0,1 1 0 0 0,0-1-1 0 0,-1 0 1 0 0,1 0 0 0 0,0 0 0 0 0,-1 0-1 0 0,1 0 1 0 0,0-1 0 0 0,-1 1-1 0 0,1 0 1 0 0,-1 0 0 0 0,1 0 0 0 0,-1 0-1 0 0,-7-6 4963 0 0,7 14 209 0 0,0 11-4264 0 0,3 2-552 0 0,1 0 0 0 0,0 1 0 0 0,2-1 0 0 0,13 39 0 0 0,-2-6-104 0 0,-9-30-353 0 0,-2-10-140 0 0,-1 0-1 0 0,-1 1 1 0 0,-1-1-1 0 0,2 21 1 0 0,-4-35-98 0 0,0 0 1 0 0,0 1-1 0 0,0-1 0 0 0,0 1 1 0 0,0-1-1 0 0,0 1 1 0 0,0-1-1 0 0,0 0 1 0 0,0 1-1 0 0,0-1 0 0 0,0 1 1 0 0,0-1-1 0 0,0 1 1 0 0,0-1-1 0 0,0 0 1 0 0,-1 1-1 0 0,1-1 0 0 0,0 1 1 0 0,0-1-1 0 0,0 0 1 0 0,-1 1-1 0 0,1-1 1 0 0,0 0-1 0 0,-1 1 0 0 0,1-1 1 0 0,0 0-1 0 0,-1 0 1 0 0,1 1-1 0 0,0-1 1 0 0,-1 0-1 0 0,1 0 0 0 0,0 0 1 0 0,-1 1-1 0 0,1-1 1 0 0,-1 0-1 0 0,1 0 0 0 0,-1 0 1 0 0,1 0-1 0 0,0 0 1 0 0,-1 0-1 0 0,1 0 1 0 0,-1 0-1 0 0,1 0 0 0 0,-1 0 1 0 0,1 0-1 0 0,0 0 1 0 0,-1 0-1 0 0,1 0 1 0 0,-1 0-1 0 0,0-1 0 0 0,0 1-14 0 0,0 0 0 0 0,0-1 0 0 0,0 1-1 0 0,0-1 1 0 0,0 0 0 0 0,0 1-1 0 0,0-1 1 0 0,0 0 0 0 0,0 1-1 0 0,0-1 1 0 0,1 0 0 0 0,-1 0 0 0 0,0 0-1 0 0,0 0 1 0 0,1 0 0 0 0,-2-2-1 0 0,-1-7-7 0 0,1-1-1 0 0,0 1 0 0 0,0-1 0 0 0,1 0 0 0 0,0 0 0 0 0,1 1 1 0 0,0-1-1 0 0,1 0 0 0 0,0 0 0 0 0,1 1 0 0 0,0-1 1 0 0,1 1-1 0 0,5-14 0 0 0,0-3 17 0 0,-2 5 6 0 0,17-37 0 0 0,-21 54-2 0 0,1-1-1 0 0,0 1 1 0 0,0 0 0 0 0,0 0-1 0 0,1 0 1 0 0,-1 1-1 0 0,1-1 1 0 0,1 1 0 0 0,-1 0-1 0 0,0 0 1 0 0,10-6 0 0 0,-12 9 5 0 0,0 0 1 0 0,0 1-1 0 0,0-1 0 0 0,0 0 1 0 0,0 1-1 0 0,1-1 1 0 0,-1 1-1 0 0,0 0 1 0 0,0 0-1 0 0,0 0 1 0 0,1 0-1 0 0,-1 0 1 0 0,0 0-1 0 0,0 1 1 0 0,0-1-1 0 0,0 0 0 0 0,1 1 1 0 0,-1 0-1 0 0,0 0 1 0 0,0 0-1 0 0,0 0 1 0 0,0 0-1 0 0,-1 0 1 0 0,1 0-1 0 0,0 0 1 0 0,3 3-1 0 0,3 4-9 0 0,1 0 1 0 0,-2 1-1 0 0,13 16 0 0 0,-16-20 4 0 0,6 9 29 0 0,0 1 1 0 0,-2 0 0 0 0,0 0 0 0 0,0 1-1 0 0,-2 0 1 0 0,0 0 0 0 0,0 0 0 0 0,-2 1 0 0 0,0 0-1 0 0,-1 0 1 0 0,-1 0 0 0 0,1 28 0 0 0,-6-22 83 0 0,3-22-104 0 0,0 0 1 0 0,0 0-1 0 0,-1 0 0 0 0,1 0 1 0 0,0 0-1 0 0,-1 0 1 0 0,1 0-1 0 0,-1 0 1 0 0,1 0-1 0 0,-1 0 1 0 0,1-1-1 0 0,-1 1 0 0 0,0 0 1 0 0,1 0-1 0 0,-1-1 1 0 0,0 1-1 0 0,0 0 1 0 0,1-1-1 0 0,-1 1 1 0 0,-1 0-1 0 0,2-1-4 0 0,-1 0 1 0 0,1 0-1 0 0,0 0 0 0 0,-1-1 1 0 0,1 1-1 0 0,0 0 0 0 0,-1 0 1 0 0,1 0-1 0 0,0-1 0 0 0,-1 1 1 0 0,1 0-1 0 0,0 0 0 0 0,0-1 1 0 0,-1 1-1 0 0,1 0 0 0 0,0 0 1 0 0,0-1-1 0 0,-1 1 0 0 0,1 0 1 0 0,0-1-1 0 0,0 1 0 0 0,0 0 0 0 0,0-1 1 0 0,0 1-1 0 0,-1 0 0 0 0,1-1 1 0 0,0 1-1 0 0,0 0 0 0 0,0-1 1 0 0,0 1-1 0 0,0-1 0 0 0,0 1 1 0 0,0 0-1 0 0,0-1 0 0 0,0 1 1 0 0,0 0-1 0 0,1-1 0 0 0,-1-16-22 0 0,2 6-39 0 0,0-1 0 0 0,1 0 0 0 0,0 1 0 0 0,7-15 0 0 0,22-43-31 0 0,1 1 42 0 0,18-35-8 0 0,-49 99 56 0 0,0 0 1 0 0,1 1-1 0 0,-1-1 1 0 0,1 1-1 0 0,0-1 1 0 0,0 1-1 0 0,0 0 1 0 0,7-5 0 0 0,-9 8-1 0 0,0-1 1 0 0,0 1-1 0 0,0-1 1 0 0,-1 1 0 0 0,1-1-1 0 0,0 1 1 0 0,0 0 0 0 0,0-1-1 0 0,0 1 1 0 0,0 0-1 0 0,0 0 1 0 0,0 0 0 0 0,0 0-1 0 0,0 0 1 0 0,-1 0-1 0 0,1 0 1 0 0,0 0 0 0 0,0 0-1 0 0,0 0 1 0 0,0 0 0 0 0,0 1-1 0 0,0-1 1 0 0,0 0-1 0 0,0 1 1 0 0,0-1 0 0 0,-1 0-1 0 0,1 1 1 0 0,0-1-1 0 0,0 1 1 0 0,0 0 0 0 0,-1-1-1 0 0,1 1 1 0 0,0-1 0 0 0,-1 1-1 0 0,1 0 1 0 0,0 0-1 0 0,-1-1 1 0 0,1 1 0 0 0,-1 0-1 0 0,0 0 1 0 0,1 0-1 0 0,-1 0 1 0 0,1 0 0 0 0,-1-1-1 0 0,0 3 1 0 0,4 10 11 0 0,-1 0 1 0 0,0 0-1 0 0,-1 1 1 0 0,-1-1-1 0 0,0 23 1 0 0,1-3-24 0 0,-1-3 2 0 0,1 3 4 0 0,1-1 0 0 0,1 0 1 0 0,9 33-1 0 0,-12-60-67 0 0,1 1 0 0 0,0-1 1 0 0,1 0-1 0 0,-1 1 0 0 0,1-1 0 0 0,0 0 0 0 0,0-1 1 0 0,1 1-1 0 0,4 4 0 0 0,-7-7-325 0 0,1 0-1 0 0,0-1 1 0 0,0 1 0 0 0,0-1 0 0 0,1 1 0 0 0,-1-1-1 0 0,0 0 1 0 0,1 0 0 0 0,3 2 0 0 0,-4-3-473 0 0,1 1 1 0 0,-1-1-1 0 0,0 0 0 0 0,0 0 1 0 0,1 0-1 0 0,-1 0 1 0 0,0 0-1 0 0,0 0 1 0 0,1-1-1 0 0,-1 1 1 0 0,0-1-1 0 0,3 0 1 0 0,4-2-1933 0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8.56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56 37 2473 0 0,'-10'-9'4829'0'0,"-14"-12"3601"0"0,23 20-8267 0 0,0 0 0 0 0,-1 0 1 0 0,1 1-1 0 0,0-1 1 0 0,0 1-1 0 0,0-1 0 0 0,-1 1 1 0 0,1-1-1 0 0,0 1 1 0 0,-3-1-1 0 0,4 1-114 0 0,0 0 0 0 0,-1 0-1 0 0,1 0 1 0 0,0 0 0 0 0,0 0 0 0 0,0 1 0 0 0,-1-1-1 0 0,1 0 1 0 0,0 0 0 0 0,0 0 0 0 0,0 0 0 0 0,-1 0-1 0 0,1 0 1 0 0,0 0 0 0 0,0 0 0 0 0,0 1 0 0 0,-1-1-1 0 0,1 0 1 0 0,0 0 0 0 0,0 0 0 0 0,0 0-1 0 0,0 1 1 0 0,0-1 0 0 0,0 0 0 0 0,-1 0 0 0 0,1 0-1 0 0,0 0 1 0 0,0 1 0 0 0,0-1 0 0 0,0 0 0 0 0,0 0-1 0 0,0 1 1 0 0,0-1 0 0 0,1 11 1075 0 0,6 8-90 0 0,4-4-661 0 0,1-1-1 0 0,1-1 1 0 0,-1 0 0 0 0,20 14-1 0 0,13 14-9 0 0,-5-3-167 0 0,-3 2 0 0 0,-1 2 1 0 0,34 53-1 0 0,-46-58-152 0 0,-2 2 1 0 0,-2 1-1 0 0,-1 1 0 0 0,23 79 1 0 0,-19-40 115 0 0,6 21 880 0 0,17 106-1 0 0,-42-179-917 0 0,-2 1 1 0 0,0-1 0 0 0,-2 1-1 0 0,-1-1 1 0 0,-5 32-1 0 0,2-39-46 0 0,-1 0 0 0 0,0-1 0 0 0,-2 1-1 0 0,0-1 1 0 0,-1-1 0 0 0,-1 1 0 0 0,-19 28-1 0 0,1-7 23 0 0,-53 60-1 0 0,63-82-158 0 0,-1-2 1 0 0,0 0 0 0 0,-2-1 0 0 0,0 0 0 0 0,-23 13 0 0 0,33-24-158 0 0,1 0-1 0 0,-19 6 1 0 0,26-9-148 0 0,-1-2-1 0 0,0 1 1 0 0,0 0-1 0 0,-1 0 1 0 0,1-1-1 0 0,0 0 1 0 0,0 0-1 0 0,0 0 1 0 0,0 0-1 0 0,0 0 1 0 0,0 0-1 0 0,0-1 1 0 0,0 0-1 0 0,-4 0 1 0 0,-3-5-2623 0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9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40 512 0 0,'1'-9'1653'0'0,"-2"6"-703"0"0,2 1-1 0 0,-1 0 1 0 0,0 0 0 0 0,0 0 0 0 0,1 0 0 0 0,-1 0 0 0 0,1 0 0 0 0,-1 0 0 0 0,1 0 0 0 0,0 0 0 0 0,0 0 0 0 0,2-3 0 0 0,-3 5-853 0 0,0 0 0 0 0,1 0 0 0 0,-1 0 1 0 0,0-1-1 0 0,1 1 0 0 0,-1 0 0 0 0,0 0 1 0 0,1 0-1 0 0,-1 0 0 0 0,1 0 0 0 0,-1 0 0 0 0,0 0 1 0 0,1 1-1 0 0,-1-1 0 0 0,0 0 0 0 0,1 0 1 0 0,-1 0-1 0 0,0 0 0 0 0,1 0 0 0 0,-1 0 0 0 0,0 1 1 0 0,0-1-1 0 0,1 0 0 0 0,-1 0 0 0 0,0 0 1 0 0,1 1-1 0 0,-1-1 0 0 0,0 0 0 0 0,0 1 0 0 0,0-1 1 0 0,1 0-1 0 0,-1 0 0 0 0,0 1 0 0 0,0-1 0 0 0,0 0 1 0 0,0 1-1 0 0,0-1 0 0 0,1 0 0 0 0,-1 1 1 0 0,0-1-1 0 0,0 0 0 0 0,0 1 0 0 0,0-1 0 0 0,0 1 1 0 0,4 17 1236 0 0,-2-1-1152 0 0,-1 1 0 0 0,0-1 1 0 0,-1 1-1 0 0,-1-1 0 0 0,-1 1 0 0 0,0-1 1 0 0,-2 0-1 0 0,1 0 0 0 0,-2 0 0 0 0,-1 0 1 0 0,0-1-1 0 0,-1 0 0 0 0,0 0 0 0 0,-2 0 1 0 0,1-1-1 0 0,-2-1 0 0 0,0 1 0 0 0,-1-1 1 0 0,-20 20-1 0 0,-102 70 515 0 0,59-49-5 0 0,69-51-612 0 0,0 0-1 0 0,1 0 0 0 0,0 0 1 0 0,-1 1-1 0 0,2-1 0 0 0,-1 1 1 0 0,-3 6-1 0 0,6-10-67 0 0,1 0 0 0 0,-1 0 0 0 0,1 0 0 0 0,-1 0 0 0 0,1 0 0 0 0,0 0 0 0 0,-1 0 0 0 0,1 0-1 0 0,0 0 1 0 0,0 0 0 0 0,0 0 0 0 0,0 0 0 0 0,0 1 0 0 0,0-1 0 0 0,0 0 0 0 0,0 0 0 0 0,0 0 0 0 0,0 0 0 0 0,0 0-1 0 0,1 0 1 0 0,-1 0 0 0 0,1 0 0 0 0,-1 0 0 0 0,1 0 0 0 0,-1 0 0 0 0,1 0 0 0 0,-1 0 0 0 0,1 0 0 0 0,0 0 0 0 0,-1 0 0 0 0,1-1-1 0 0,0 1 1 0 0,0 0 0 0 0,0 0 0 0 0,0-1 0 0 0,0 1 0 0 0,-1-1 0 0 0,1 1 0 0 0,0-1 0 0 0,0 1 0 0 0,1-1 0 0 0,-1 1-1 0 0,0-1 1 0 0,2 0 0 0 0,12 4 37 0 0,1 0-1 0 0,0-2 1 0 0,0 0-1 0 0,0 0 1 0 0,26-2-1 0 0,14 1-55 0 0,210 14-55 0 0,-223-10 10 0 0,-39-4 45 0 0,-1-1 0 0 0,0 1-1 0 0,1 0 1 0 0,-1 1 0 0 0,0-1-1 0 0,0 0 1 0 0,0 1 0 0 0,1 0-1 0 0,-2 0 1 0 0,5 3 0 0 0,-6-5-18 0 0,-1 0 1 0 0,0 1 0 0 0,1-1-1 0 0,-1 0 1 0 0,0 1 0 0 0,0-1-1 0 0,1 0 1 0 0,-1 1-1 0 0,0-1 1 0 0,0 1 0 0 0,0-1-1 0 0,1 1 1 0 0,-1-1 0 0 0,0 0-1 0 0,0 1 1 0 0,0-1 0 0 0,0 1-1 0 0,0-1 1 0 0,0 1 0 0 0,0-1-1 0 0,0 1 1 0 0,0-1 0 0 0,0 0-1 0 0,0 1 1 0 0,0-1 0 0 0,-1 1-1 0 0,1-1 1 0 0,0 1-1 0 0,0-1 1 0 0,0 0 0 0 0,0 1-1 0 0,-1-1 1 0 0,1 1 0 0 0,0-1-1 0 0,-1 0 1 0 0,1 1 0 0 0,0-1-1 0 0,0 0 1 0 0,-1 0 0 0 0,1 1-1 0 0,0-1 1 0 0,-1 0 0 0 0,1 0-1 0 0,-1 1 1 0 0,1-1-1 0 0,0 0 1 0 0,-1 0 0 0 0,1 0-1 0 0,-1 0 1 0 0,1 1 0 0 0,-1-1-1 0 0,-29 9-4730 0 0,23-7 1444 0 0,1 1 225 0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9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20 1752 0 0,'6'-9'16895'0'0,"8"4"-11207"0"0,21 1-6942 0 0,-24 4 2914 0 0,30-1-982 0 0,-1 2 0 0 0,75 11 0 0 0,-24-2-662 0 0,139 24-1091 0 0,-193-28 682 0 0,24 4-1495 0 0,-20-6-2946 0 0,-14-1 644 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0.67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20 155 512 0 0,'-11'-117'11913'0'0,"11"113"-11188"0"0,0 0 0 0 0,-1 0 0 0 0,1 1 0 0 0,-1-1 1 0 0,0 0-1 0 0,0 0 0 0 0,0 1 0 0 0,-2-4 0 0 0,46 102 4421 0 0,40 145-3252 0 0,-66-184-1466 0 0,-4 1 1 0 0,12 91-1 0 0,-18 16 25 0 0,-7-139-361 0 0,-2 0 1 0 0,-1 1-1 0 0,0-1 0 0 0,-12 36 0 0 0,5-29 4 0 0,-11 35 22 0 0,20-61-116 0 0,0 1-1 0 0,0-1 0 0 0,0 1 0 0 0,1-1 1 0 0,0 1-1 0 0,0 0 0 0 0,0-1 0 0 0,2 7 0 0 0,-1-11-7 0 0,-1-1 0 0 0,0 0 1 0 0,0 0-1 0 0,1 0 0 0 0,-1 1 0 0 0,1-1 0 0 0,-1 0 0 0 0,1 0 0 0 0,-1 0 0 0 0,1 0 0 0 0,0 0 0 0 0,0 0 0 0 0,-1 0 0 0 0,1 0 0 0 0,0 0 0 0 0,0 0 0 0 0,0 0 0 0 0,0 0 0 0 0,0-1 0 0 0,0 1 0 0 0,0 0 0 0 0,2 0 0 0 0,-1-1-12 0 0,0 1-1 0 0,0-1 0 0 0,0 0 0 0 0,0 0 1 0 0,0 0-1 0 0,0 0 0 0 0,0 0 0 0 0,0 0 1 0 0,0-1-1 0 0,-1 1 0 0 0,1-1 1 0 0,0 1-1 0 0,2-2 0 0 0,6-2-138 0 0,-2-1 0 0 0,1 0-1 0 0,0-1 1 0 0,10-9 0 0 0,-11 9-227 0 0,-1 0 1 0 0,0 0-1 0 0,-1-1 0 0 0,0 0 1 0 0,0-1-1 0 0,10-15 1 0 0,-14 18-249 0 0,1 0 1 0 0,-1 1-1 0 0,0-1 1 0 0,-1 0-1 0 0,3-10 1 0 0,-4 10-427 0 0,1 1 0 0 0,-1-1-1 0 0,0 1 1 0 0,0 0 0 0 0,-1-1 0 0 0,1 1 0 0 0,-3-8 0 0 0,-1-2-1455 0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1.83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10 348 1120 0 0,'-8'-4'15747'0'0,"6"-7"-11210"0"0,3 10-4314 0 0,-1-1-1 0 0,0 1 1 0 0,0-1 0 0 0,1 1-1 0 0,-1-1 1 0 0,1 1-1 0 0,0-1 1 0 0,-1 1-1 0 0,1-1 1 0 0,0 1-1 0 0,0 0 1 0 0,1-2-1 0 0,0 2-87 0 0,0 0-1 0 0,0 0 0 0 0,0 0 1 0 0,0 1-1 0 0,0-1 1 0 0,0 1-1 0 0,0 0 0 0 0,4-1 1 0 0,7-1 185 0 0,7-8-198 0 0,-20 10-119 0 0,1-1 0 0 0,0 1 0 0 0,-1 0 1 0 0,1-1-1 0 0,-1 1 0 0 0,1-1 0 0 0,-1 1 0 0 0,0-1 1 0 0,1 1-1 0 0,-1-1 0 0 0,1 1 0 0 0,-1-1 0 0 0,0 1 1 0 0,1-1-1 0 0,-1 0 0 0 0,0 1 0 0 0,0-1 0 0 0,1 0 0 0 0,-1 1 1 0 0,0-1-1 0 0,0 0 0 0 0,0 1 0 0 0,0-1 0 0 0,0 0 1 0 0,0 1-1 0 0,0-1 0 0 0,0 0 0 0 0,0 1 0 0 0,0-1 1 0 0,0 0-1 0 0,-1 0 0 0 0,1 1 2 0 0,-1-1 0 0 0,1 1 0 0 0,0 0 0 0 0,-1-1 0 0 0,1 1 0 0 0,0 0 0 0 0,-1-1 0 0 0,1 1 1 0 0,-1 0-1 0 0,1 0 0 0 0,-1-1 0 0 0,1 1 0 0 0,-1 0 0 0 0,1 0 0 0 0,-1 0 0 0 0,1 0 0 0 0,-1 0 0 0 0,1-1 0 0 0,-1 1 0 0 0,1 0 0 0 0,-1 0 0 0 0,1 0 1 0 0,-1 0-1 0 0,1 1 0 0 0,-1-1 0 0 0,1 0 0 0 0,-1 0 0 0 0,1 0 0 0 0,-1 0 0 0 0,1 0 0 0 0,-1 1 0 0 0,1-1 0 0 0,-2 1 0 0 0,2-1 1 0 0,0 0 0 0 0,-1 0 0 0 0,1 0-1 0 0,-1 0 1 0 0,1 0 0 0 0,0 1 0 0 0,-1-1-1 0 0,1 0 1 0 0,-1 0 0 0 0,1 0 0 0 0,0 1-1 0 0,-1-1 1 0 0,1 0 0 0 0,0 1 0 0 0,-1-1-1 0 0,1 0 1 0 0,0 1 0 0 0,0-1 0 0 0,-1 0-1 0 0,1 1 1 0 0,0-1 0 0 0,0 1 0 0 0,-1-1-1 0 0,1 0 1 0 0,0 1 0 0 0,0-1 0 0 0,0 1-1 0 0,0-1 1 0 0,0 0 0 0 0,0 2 0 0 0,7 0 89 0 0,-7-2-87 0 0,0 0-1 0 0,0 0 1 0 0,0 0-1 0 0,0 0 1 0 0,0 0-1 0 0,0 0 0 0 0,0 0 1 0 0,0 0-1 0 0,0 0 1 0 0,0 1-1 0 0,0-1 1 0 0,0 0-1 0 0,0 0 1 0 0,0 0-1 0 0,0 0 0 0 0,0 0 1 0 0,0 0-1 0 0,0 0 1 0 0,0 0-1 0 0,0 0 1 0 0,0 0-1 0 0,0 0 1 0 0,0 0-1 0 0,0 0 1 0 0,0 0-1 0 0,0 1 0 0 0,0-1 1 0 0,0 0-1 0 0,0 0 1 0 0,0 0-1 0 0,0 0 1 0 0,0 0-1 0 0,0 0 1 0 0,0 0-1 0 0,0 0 0 0 0,0 0 1 0 0,0 0-1 0 0,0 0 1 0 0,0 0-1 0 0,0 0 1 0 0,1 0-1 0 0,-1 0 1 0 0,0 0-1 0 0,0 0 0 0 0,0 0 1 0 0,0 0-1 0 0,0 0 1 0 0,0 0-1 0 0,0 0 1 0 0,0 0-1 0 0,0 0 1 0 0,0 0-1 0 0,0 0 1 0 0,0 0-1 0 0,0 0 0 0 0,0 0 1 0 0,1 0-1 0 0,-1 0 1 0 0,0 0-1 0 0,0 0 1 0 0,0 0-1 0 0,-1 1 9 0 0,0 0 1 0 0,0-1-1 0 0,0 1 1 0 0,-1 0-1 0 0,1-1 0 0 0,0 1 1 0 0,0-1-1 0 0,0 1 0 0 0,-1-1 1 0 0,1 0-1 0 0,0 0 1 0 0,-1 1-1 0 0,1-1 0 0 0,0 0 1 0 0,0 0-1 0 0,-1 0 0 0 0,-1-1 1 0 0,3 1-17 0 0,0 0 0 0 0,0 1 0 0 0,0-1 0 0 0,0 0-1 0 0,0 0 1 0 0,0 0 0 0 0,0 0 0 0 0,0 0 0 0 0,0 0 0 0 0,0 0 0 0 0,-1 0 0 0 0,1 0 0 0 0,0 0 0 0 0,0 0 0 0 0,0 0 0 0 0,0 0 0 0 0,0 0 0 0 0,0 0-1 0 0,0 0 1 0 0,0 0 0 0 0,0 0 0 0 0,0 1 0 0 0,0-1 0 0 0,0 0 0 0 0,0 0 0 0 0,0 0 0 0 0,0 0 0 0 0,0 0 0 0 0,0 0 0 0 0,0 0 0 0 0,0 0 0 0 0,0 0-1 0 0,0 0 1 0 0,0 1 0 0 0,0-1 0 0 0,0 0 0 0 0,0 0 0 0 0,0 0 0 0 0,0 0 0 0 0,0 0 0 0 0,0 0 0 0 0,0 0 0 0 0,0 0 0 0 0,0 0 0 0 0,0 0-1 0 0,0 1 1 0 0,0-1 0 0 0,0 0 0 0 0,0 0 0 0 0,0 0 0 0 0,0 0 0 0 0,0 0 0 0 0,0 0 0 0 0,0 0 0 0 0,0 0 0 0 0,0 0 0 0 0,1 0 0 0 0,-1 0 0 0 0,0 0-1 0 0,0 0 1 0 0,0 0 0 0 0,0 1 0 0 0,0-1 1 0 0,0 0 0 0 0,1 0 1 0 0,-1 0-1 0 0,0 0 0 0 0,0 1 0 0 0,1-1 0 0 0,-1 0 0 0 0,0 0 0 0 0,0 0 1 0 0,1 0-1 0 0,-1 0 0 0 0,0 0 0 0 0,1 0 0 0 0,-1 0 0 0 0,0 0 0 0 0,0 0 1 0 0,1 0-1 0 0,-1 0 0 0 0,0 0 0 0 0,1 0 0 0 0,-1 0 0 0 0,0 0 0 0 0,0 0 1 0 0,1 0-1 0 0,-1 0 0 0 0,0 0 0 0 0,1 0 0 0 0,-1 0 0 0 0,0-1 0 0 0,1 1 0 0 0,7-4 25 0 0,-7 3-24 0 0,-1 1 0 0 0,1 0 0 0 0,-1 0 0 0 0,1 0 0 0 0,-1-1 0 0 0,1 1 1 0 0,-1 0-1 0 0,1-1 0 0 0,-1 1 0 0 0,1-1 0 0 0,-1 1 0 0 0,1 0 0 0 0,-1-1 0 0 0,0 1 0 0 0,1-1 0 0 0,-1 1 0 0 0,0-1 0 0 0,1 1 0 0 0,-1-1 0 0 0,0 1 0 0 0,0-1 0 0 0,1 1 0 0 0,-1-1 0 0 0,0 0 0 0 0,0 1 0 0 0,0-1 0 0 0,0 1 1 0 0,0-1-1 0 0,0 0 0 0 0,0 1 0 0 0,0-1 0 0 0,0 1 0 0 0,0-1 0 0 0,0 0 0 0 0,0-3-1 0 0,1 1 0 0 0,-1 0 0 0 0,1-1 1 0 0,0 1-1 0 0,0 0 0 0 0,0 0 0 0 0,1 0 0 0 0,-1 0 0 0 0,1 0 1 0 0,3-5-1 0 0,23-28 30 0 0,-23 31-39 0 0,20-27-12 0 0,20-20 60 0 0,-39 46-43 0 0,1 0 0 0 0,0 1 0 0 0,0 0 0 0 0,0 0 0 0 0,0 0 0 0 0,10-4 0 0 0,-3 4-2 0 0,1 0 0 0 0,-1 1 0 0 0,0 0 1 0 0,1 1-1 0 0,22-2 0 0 0,76 2 58 0 0,-91 3-48 0 0,-16 0 1 0 0,0 1 1 0 0,-1 0 0 0 0,1 0-1 0 0,-1 0 1 0 0,1 1-1 0 0,-1 0 1 0 0,0 0-1 0 0,0 0 1 0 0,0 1 0 0 0,8 4-1 0 0,5 6 28 0 0,23 20-1 0 0,-27-22-43 0 0,9 9-8 0 0,47 29-1 0 0,-59-43-4 0 0,0-1 0 0 0,0 0 0 0 0,0 0 0 0 0,0-1 0 0 0,1 0 0 0 0,0-1 0 0 0,18 3 0 0 0,-4-4-75 0 0,1 0 1 0 0,0-2 0 0 0,0-1-1 0 0,-1-1 1 0 0,32-7 0 0 0,-42 6-59 0 0,-1-1 1 0 0,-1 0-1 0 0,1-1 1 0 0,-1-1-1 0 0,0 0 0 0 0,0-1 1 0 0,0 0-1 0 0,-1-1 1 0 0,0-1-1 0 0,17-14 1 0 0,-26 18-6 0 0,0 1 0 0 0,-1-1-1 0 0,1 0 1 0 0,-1 0 0 0 0,0 0 0 0 0,0 0 0 0 0,0-1 0 0 0,-1 1 0 0 0,0-1 0 0 0,0 1 0 0 0,2-8 0 0 0,-4 10 14 0 0,1 1 1 0 0,-1 0-1 0 0,1 0 1 0 0,-1 0-1 0 0,0 0 1 0 0,0 0-1 0 0,0-1 0 0 0,0 1 1 0 0,0 0-1 0 0,-1 0 1 0 0,1 0-1 0 0,-1 0 1 0 0,1 0-1 0 0,-1-1 1 0 0,0 1-1 0 0,1 0 1 0 0,-1 0-1 0 0,0 1 1 0 0,-1-1-1 0 0,1 0 1 0 0,0 0-1 0 0,0 0 1 0 0,-1 1-1 0 0,1-1 1 0 0,-1 1-1 0 0,1-1 1 0 0,-1 1-1 0 0,0-1 1 0 0,0 1-1 0 0,0 0 0 0 0,1 0 1 0 0,-1 0-1 0 0,-4-1 1 0 0,-24-4-3868 0 0,15 5 1791 0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2.33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108 25 1496 0 0,'2'-20'10215'0'0,"1"15"-5076"0"0,4 13-2722 0 0,-5-3-1956 0 0,-1 1 1 0 0,0-1-1 0 0,0 0 1 0 0,0 1 0 0 0,0-1-1 0 0,-1 1 1 0 0,0-1-1 0 0,0 0 1 0 0,0 1-1 0 0,-1-1 1 0 0,0 1-1 0 0,-1 6 1 0 0,-3 27 906 0 0,7-9-832 0 0,1 0 0 0 0,11 49 0 0 0,1 1-250 0 0,-6-15-148 0 0,11 88 128 0 0,-18-119-218 0 0,-1 0 0 0 0,-5 51 0 0 0,3-75-36 0 0,-1 1-1 0 0,0-1 1 0 0,-1 1 0 0 0,0-1 0 0 0,-1 0-1 0 0,0 0 1 0 0,-1 0 0 0 0,0-1 0 0 0,0 1-1 0 0,-13 14 1 0 0,14-18-24 0 0,-1 0-1 0 0,-1-1 1 0 0,1 0-1 0 0,-1 0 1 0 0,0 0 0 0 0,0 0-1 0 0,0-1 1 0 0,0 0 0 0 0,-1-1-1 0 0,0 1 1 0 0,0-1-1 0 0,0 0 1 0 0,0-1 0 0 0,0 0-1 0 0,0 0 1 0 0,-9 1 0 0 0,16-3-6 0 0,0 0 1 0 0,-1 0-1 0 0,1 0 1 0 0,-1 0 0 0 0,1 0-1 0 0,-1 1 1 0 0,1-1-1 0 0,0 0 1 0 0,-1 0-1 0 0,1 0 1 0 0,-1-1 0 0 0,1 1-1 0 0,0 0 1 0 0,-1 0-1 0 0,1 0 1 0 0,-1 0 0 0 0,1 0-1 0 0,0 0 1 0 0,-1 0-1 0 0,1-1 1 0 0,-1 1 0 0 0,1 0-1 0 0,0 0 1 0 0,-1-1-1 0 0,1 1 1 0 0,0 0 0 0 0,0-1-1 0 0,-1 1 1 0 0,1 0-1 0 0,0 0 1 0 0,-1-1 0 0 0,1 0-1 0 0,0 0-48 0 0,0 1-1 0 0,0-1 1 0 0,0 0-1 0 0,0 0 1 0 0,0 0-1 0 0,0 0 1 0 0,1 0 0 0 0,-1 0-1 0 0,0 0 1 0 0,1 0-1 0 0,-1 1 1 0 0,0-1-1 0 0,2-1 1 0 0,18-25-1762 0 0,-20 26 1754 0 0,12-11-2034 0 0,0 1 0 0 0,25-18-1 0 0,-8 7-5188 0 0,-21 16 4228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2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62 4561 0 0,'-7'-11'4409'0'0,"-20"-23"7074"0"0,24 31-11047 0 0,0 1 1 0 0,0-1-1 0 0,0 1 0 0 0,0 0 0 0 0,-5-3 0 0 0,7 5-374 0 0,1 0 0 0 0,0 1 1 0 0,-1-1-1 0 0,1 0 0 0 0,-1 0 0 0 0,1 1 0 0 0,0-1 0 0 0,0 0 0 0 0,-1 1 0 0 0,1-1 0 0 0,0 0 1 0 0,0 1-1 0 0,-1-1 0 0 0,1 0 0 0 0,0 1 0 0 0,0-1 0 0 0,0 0 0 0 0,-1 1 0 0 0,1-1 0 0 0,0 1 0 0 0,0-1 1 0 0,0 0-1 0 0,0 1 0 0 0,0-1 0 0 0,0 1 0 0 0,0-1 0 0 0,0 1 0 0 0,0-1 0 0 0,0 0 0 0 0,0 1 1 0 0,0 0-1 0 0,-1 16-204 0 0,1-10-102 0 0,1-1 0 0 0,-1 1-1 0 0,1 0 1 0 0,1 0 0 0 0,-1-1 0 0 0,1 1-1 0 0,5 12 1 0 0,-4-14-898 0 0,0 0-1 0 0,0 1 0 0 0,0-1 0 0 0,1 0 1 0 0,5 6-1 0 0,3 1-2752 0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2.87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59 1624 0 0,'6'1'9477'0'0,"19"1"-3251"0"0,52 2-3701 0 0,87-9 299 0 0,-137 2-2580 0 0,0-1 0 0 0,0-1 1 0 0,0-1-1 0 0,25-10 0 0 0,-40 13-297 0 0,-8 1-59 0 0,1 1 0 0 0,0-1 0 0 0,0 0 0 0 0,-1 0 0 0 0,1-1 0 0 0,-1 1 0 0 0,1-1 0 0 0,4-4 0 0 0,-11 12-4416 0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3.1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43 2681 0 0,'0'-7'2467'0'0,"0"5"-1576"0"0,-1 0 0 0 0,1-1-1 0 0,0 1 1 0 0,0 0-1 0 0,0-1 1 0 0,1 1 0 0 0,-1-1-1 0 0,1 1 1 0 0,-1 0 0 0 0,1 0-1 0 0,0-1 1 0 0,-1 1-1 0 0,3-3 1 0 0,-1 9 3868 0 0,2 15-3469 0 0,-2-8-917 0 0,29 151 2722 0 0,-23-128-2900 0 0,2 0 1 0 0,25 55 0 0 0,-14-41-2490 0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3.9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29 58 512 0 0,'-1'-4'1211'0'0,"1"-2"318"0"0,-1 1-1 0 0,0 0 1 0 0,0-1-1 0 0,-1 1 1 0 0,0 0 0 0 0,0 0-1 0 0,0 0 1 0 0,0 0-1 0 0,-3-2 5389 0 0,11 23-4825 0 0,2 3-1417 0 0,-4-2-342 0 0,0-1 0 0 0,-2 1 0 0 0,0-1 1 0 0,0 23-1 0 0,-5 67 464 0 0,2-98-731 0 0,-9 117 697 0 0,-3 68 9 0 0,9-82-560 0 0,-3 222 129 0 0,8-304-374 0 0,1-1-1 0 0,1 1 1 0 0,1-1 0 0 0,2 0-1 0 0,1-1 1 0 0,0 1 0 0 0,3-1-1 0 0,19 41 1 0 0,-16-46-132 0 0,-12-21 132 0 0,0 0 1 0 0,-1-1 0 0 0,1 1-1 0 0,-1 0 1 0 0,1 0 0 0 0,0 0-1 0 0,0-1 1 0 0,-1 1 0 0 0,1 0-1 0 0,0-1 1 0 0,0 1 0 0 0,0 0-1 0 0,0-1 1 0 0,0 1 0 0 0,0-1-1 0 0,0 0 1 0 0,0 1 0 0 0,0-1-1 0 0,0 0 1 0 0,2 1 0 0 0,-2-2-48 0 0,-1 1-1 0 0,1 0 1 0 0,-1-1 0 0 0,1 1 0 0 0,-1-1 0 0 0,0 1-1 0 0,1 0 1 0 0,-1-1 0 0 0,1 1 0 0 0,-1-1 0 0 0,0 0 0 0 0,1 1-1 0 0,-1-1 1 0 0,0 1 0 0 0,0-1 0 0 0,1 1 0 0 0,-1-1-1 0 0,0 0 1 0 0,0 1 0 0 0,0-1 0 0 0,0 1 0 0 0,0-1-1 0 0,0 0 1 0 0,0 1 0 0 0,0-1 0 0 0,0 0 0 0 0,0 1 0 0 0,0-1-1 0 0,0 0 1 0 0,-4-20-2817 0 0,0 10-441 0 0,1 1-1 0 0,-8-14 1 0 0,2 8-1467 0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4.23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46 4241 0 0,'0'-2'1826'0'0,"4"-25"9866"0"0,-4 27-11393 0 0,1-1 0 0 0,-1 0 0 0 0,0 0 0 0 0,0 0 1 0 0,1 0-1 0 0,-1 1 0 0 0,0-1 0 0 0,1 0 0 0 0,-1 0 0 0 0,0 1 0 0 0,1-1 0 0 0,-1 0 0 0 0,1 1 0 0 0,0-1 1 0 0,-1 0-1 0 0,1 1 0 0 0,-1-1 0 0 0,1 1 0 0 0,0-1 0 0 0,-1 1 0 0 0,1-1 0 0 0,0 1 0 0 0,0 0 1 0 0,-1-1-1 0 0,1 1 0 0 0,2-1 0 0 0,-2 23 1519 0 0,-2 0-1233 0 0,-5 27 0 0 0,3-26-345 0 0,-1 28 1 0 0,14 141 110 0 0,-5-152-582 0 0,2 1 1 0 0,21 66 0 0 0,-17-85-54 0 0,-3-12-1889 0 0,-7-10 1798 0 0,-1 0 0 0 0,0 1 0 0 0,1-1 0 0 0,-1 0-1 0 0,1 0 1 0 0,-1 1 0 0 0,1-1 0 0 0,-1 0 0 0 0,0 0 0 0 0,1 0 0 0 0,-1 0 0 0 0,1 0-1 0 0,-1 0 1 0 0,1 0 0 0 0,-1 0 0 0 0,1 0 0 0 0,-1 0 0 0 0,1 0 0 0 0,-1 0-1 0 0,1 0 1 0 0,4-7-7908 0 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4.4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38 4065 0 0,'-1'0'706'0'0,"0"-1"0"0"0,0 0 0 0 0,0 1 0 0 0,0-1 1 0 0,0 0-1 0 0,0 1 0 0 0,1-1 0 0 0,-1 0 0 0 0,0 0 0 0 0,0 0 1 0 0,1 1-1 0 0,-1-1 0 0 0,1 0 0 0 0,-1 0 0 0 0,0 0 0 0 0,1 0 1 0 0,0 0-1 0 0,-1-3 0 0 0,1 4-486 0 0,0 0 0 0 0,0-1-1 0 0,0 1 1 0 0,0 0 0 0 0,0-1 0 0 0,1 1 0 0 0,-1 0 0 0 0,0-1-1 0 0,0 1 1 0 0,0 0 0 0 0,1-1 0 0 0,-1 1 0 0 0,0 0 0 0 0,0-1 0 0 0,1 1-1 0 0,-1 0 1 0 0,0 0 0 0 0,1-1 0 0 0,-1 1 0 0 0,1 0 0 0 0,13-5-294 0 0,10 1 1236 0 0,0 1 1 0 0,42 1-1 0 0,50 9-328 0 0,-29-2-785 0 0,-45-4-671 0 0,95 7 353 0 0,-45 7-8929 0 0,-74-10 6150 0 0,-3-2 400 0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4.7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52 512 0 0,'2'-16'1828'0'0,"-1"0"3651"0"0,0 4-117 0 0,-1 11-5041 0 0,0 1-1 0 0,0 0 0 0 0,0-1 0 0 0,0 1 0 0 0,3-5 5762 0 0,-2 5-5762 0 0,5 2 2534 0 0,-5-1-2741 0 0,0 0 0 0 0,0 0 0 0 0,0 0 0 0 0,0 0 0 0 0,0 1 0 0 0,0-1 0 0 0,-1 0 0 0 0,1 1 0 0 0,0 0 0 0 0,2 10 455 0 0,-1-1-1 0 0,1 22 1 0 0,-1-3-112 0 0,23 342 1893 0 0,-23-310-2204 0 0,3 90-67 0 0,5 84 10 0 0,18 0-46 0 0,-23-206-94 0 0,-4-19-82 0 0,1-1-1 0 0,0 1 1 0 0,0 0-1 0 0,1-1 1 0 0,5 13-1 0 0,-7-22-6 0 0,-1 0-1 0 0,1 0 1 0 0,-1 0-1 0 0,0-1 1 0 0,1 1-1 0 0,0 0 1 0 0,-1 0-1 0 0,1-1 0 0 0,-1 1 1 0 0,1 0-1 0 0,0-1 1 0 0,0 1-1 0 0,-1-1 1 0 0,1 1-1 0 0,0-1 1 0 0,0 1-1 0 0,0-1 1 0 0,0 0-1 0 0,-1 1 1 0 0,1-1-1 0 0,0 0 1 0 0,0 1-1 0 0,0-1 1 0 0,0 0-1 0 0,1 0 0 0 0,1 0-1055 0 0,0-1 0 0 0,0 1 0 0 0,0-1 0 0 0,0 0-1 0 0,0 1 1 0 0,3-3 0 0 0,5-1-2874 0 0,1 1 1306 0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5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32 512 0 0,'0'-1'624'0'0,"1"0"1"0"0,-1 0-1 0 0,0-1 0 0 0,1 1 1 0 0,-1 0-1 0 0,0 0 0 0 0,0-1 1 0 0,0 1-1 0 0,0 0 0 0 0,0-1 1 0 0,0-1-1 0 0,1-11 17271 0 0,3 16-14188 0 0,5 1-1979 0 0,-8-3-1764 0 0,-1 0 1 0 0,0 1 0 0 0,0-1 0 0 0,0 0 0 0 0,0 0 0 0 0,0 0 0 0 0,0 0 0 0 0,0 1 0 0 0,0-1 0 0 0,0 0 0 0 0,0 0 0 0 0,0 0 0 0 0,0 1 0 0 0,0-1 0 0 0,0 0-1 0 0,0 0 1 0 0,0 0 0 0 0,0 1 0 0 0,0-1 0 0 0,0 0 0 0 0,0 0 0 0 0,0 0 0 0 0,0 0 0 0 0,0 1 0 0 0,0-1 0 0 0,0 0 0 0 0,0 0 0 0 0,0 0 0 0 0,-1 0-1 0 0,1 1 1 0 0,0-1 0 0 0,0 0 0 0 0,0 0 0 0 0,0 0 0 0 0,0 0 0 0 0,-1 0 0 0 0,1 0 0 0 0,0 1 0 0 0,0-1 0 0 0,0 0 0 0 0,0 0 0 0 0,-1 0 0 0 0,1 0-1 0 0,0 0 1 0 0,0 0 0 0 0,0 0 0 0 0,0 0 0 0 0,-1 0 0 0 0,1 0 0 0 0,0 0 0 0 0,-17 11-7916 0 0,2-1 1520 0 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19.8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39 151 512 0 0,'-14'-1'554'0'0,"0"-1"5902"0"0,14 3-6193 0 0,1 1 1 0 0,-1-1 0 0 0,-1 0-1 0 0,1 0 1 0 0,0 0 0 0 0,0 0-1 0 0,0 0 1 0 0,0 1 0 0 0,-1-1 0 0 0,1 0-1 0 0,-1 0 1 0 0,1 0 0 0 0,-1 0-1 0 0,1 0 1 0 0,-1 0 0 0 0,1 0-1 0 0,-1 0 1 0 0,0 0 0 0 0,0 0-1 0 0,1 0 1 0 0,-3 1 0 0 0,17-14 1318 0 0,23-14 1 0 0,17-13-1291 0 0,-48 34-241 0 0,5-4 56 0 0,0 0 1 0 0,15-9 0 0 0,-21 16-28 0 0,-1 0-1 0 0,1 0 1 0 0,0 0 0 0 0,0 0 0 0 0,-1 1 0 0 0,1 0 0 0 0,0 0-1 0 0,0 0 1 0 0,0 0 0 0 0,6 1 0 0 0,116 6 1834 0 0,-41-8-1169 0 0,-35 0-403 0 0,56 5 0 0 0,189 25-134 0 0,-268-25-192 0 0,112 4-19 0 0,-112-7-91 0 0,0-1-1 0 0,-1-1 0 0 0,30-8 1 0 0,64-20-2245 0 0,-44 2-2866 0 0,-54 16 3149 0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0.7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340 57 8 0 0,'1'-9'1446'0'0,"-1"8"-1159"0"0,0 0 0 0 0,0 1-1 0 0,0-1 1 0 0,0 0 0 0 0,0 0 0 0 0,0 1 0 0 0,0-1 0 0 0,0 0 0 0 0,0 0 0 0 0,0 0 0 0 0,0 1 0 0 0,0-1 0 0 0,-1 0 0 0 0,1 1 0 0 0,0-1 0 0 0,-1 0 0 0 0,1 0-1 0 0,0 1 1 0 0,-1-1 0 0 0,1 1 0 0 0,-1-1 0 0 0,1 0 0 0 0,-1 1 0 0 0,1-1 0 0 0,-1 1 0 0 0,0-1 0 0 0,1 1 0 0 0,-1-1 0 0 0,1 1 0 0 0,-1 0 0 0 0,-1-1 0 0 0,1 1-207 0 0,1-1 1 0 0,0 1-1 0 0,-1 0 1 0 0,1 0 0 0 0,0 0-1 0 0,-1-1 1 0 0,1 1 0 0 0,0 0-1 0 0,-1 0 1 0 0,1-1-1 0 0,0 1 1 0 0,0 0 0 0 0,-1-1-1 0 0,1 1 1 0 0,0 0 0 0 0,0-1-1 0 0,0 1 1 0 0,-1 0-1 0 0,1-1 1 0 0,0 1 0 0 0,0-1-1 0 0,0 1 1 0 0,0 0-1 0 0,0-1 1 0 0,0 1 0 0 0,0-1-1 0 0,0 1 1 0 0,0-1 0 0 0,0 1-1 0 0,0 0 1 0 0,0-1-1 0 0,0 1 1 0 0,0-1 0 0 0,0 1-1 0 0,0 0 1 0 0,0-1 0 0 0,1 1-1 0 0,-1 0 1 0 0,0-1-1 0 0,0 1 1 0 0,0-1 0 0 0,1 1-1 0 0,-1 0 1 0 0,0 0-1 0 0,0-1 1 0 0,1 1 0 0 0,-1 0-1 0 0,0-1 1 0 0,1 1 0 0 0,-1 0-1 0 0,0 0 1 0 0,1 0-1 0 0,-1-1 1 0 0,1 1 0 0 0,-1 0-1 0 0,2-1 257 0 0,0 0 0 0 0,0 0-1 0 0,1 0 1 0 0,-1 0-1 0 0,0 0 1 0 0,0 0 0 0 0,0 1-1 0 0,5-1 1 0 0,-7 1-324 0 0,0 0 0 0 0,0 0 1 0 0,0 0-1 0 0,0 0 0 0 0,0 0 1 0 0,0 0-1 0 0,1 0 0 0 0,-1 0 0 0 0,0 0 1 0 0,0 0-1 0 0,0 0 0 0 0,0 0 0 0 0,0 0 1 0 0,0 0-1 0 0,0 0 0 0 0,0 0 1 0 0,0 0-1 0 0,0 0 0 0 0,0 0 0 0 0,0 0 1 0 0,1 0-1 0 0,-1 0 0 0 0,0 0 0 0 0,0 0 1 0 0,0 0-1 0 0,0 0 0 0 0,0 0 1 0 0,0 0-1 0 0,0 0 0 0 0,0 0 0 0 0,0 0 1 0 0,0 0-1 0 0,0 0 0 0 0,0 1 1 0 0,0-1-1 0 0,0 0 0 0 0,0 0 0 0 0,0 0 1 0 0,0 0-1 0 0,0 0 0 0 0,0 0 0 0 0,0 0 1 0 0,0 0-1 0 0,0 0 0 0 0,0 0 1 0 0,0 0-1 0 0,0 0 0 0 0,0 1 0 0 0,0-1 1 0 0,0 0-1 0 0,0 0 0 0 0,0 0 0 0 0,0 0 1 0 0,0 0-1 0 0,0 0 0 0 0,0 0 1 0 0,-4 5 442 0 0,-6 3 139 0 0,6-6-420 0 0,1 0-1 0 0,-1 0 1 0 0,1 0-1 0 0,0 1 1 0 0,-5 3 486 0 0,19-7-312 0 0,2 0 11 0 0,-12 1-352 0 0,-1 1-1 0 0,0-1 1 0 0,1 1-1 0 0,-1-1 1 0 0,0 1-1 0 0,0-1 1 0 0,0 0-1 0 0,1 1 1 0 0,-1-1-1 0 0,0 1 1 0 0,0-1-1 0 0,0 1 1 0 0,0-1-1 0 0,0 1 1 0 0,0-1-1 0 0,0 1 1 0 0,0 0-1 0 0,0-1 1 0 0,0 1-1 0 0,0-1 1 0 0,0 1-1 0 0,0-1 1 0 0,0 1-1 0 0,0-1 0 0 0,0 1 1 0 0,-1-1-1 0 0,1 0 1 0 0,0 1-1 0 0,0-1 1 0 0,-1 1-1 0 0,1 1 16 0 0,-1-1-5 0 0,0 0 0 0 0,1 0-1 0 0,-1 0 1 0 0,1 1 0 0 0,-1-1-1 0 0,1 0 1 0 0,-1 1-1 0 0,1-1 1 0 0,0 0 0 0 0,0 0-1 0 0,0 1 1 0 0,0-1 0 0 0,0 0-1 0 0,0 1 1 0 0,0-1-1 0 0,0 0 1 0 0,0 1 0 0 0,1-1-1 0 0,-1 0 1 0 0,1 1-1 0 0,-1-1 1 0 0,1 0 0 0 0,-1 0-1 0 0,1 0 1 0 0,-1 1 0 0 0,1-1-1 0 0,0 0 1 0 0,0 0-1 0 0,0 0 1 0 0,0 0 0 0 0,1 1-1 0 0,7 8 14 0 0,0 0-1 0 0,-1 0 0 0 0,0 1 1 0 0,-1 0-1 0 0,0 0 1 0 0,0 1-1 0 0,5 15 0 0 0,-5-9 10 0 0,-1 1 0 0 0,-1-1 0 0 0,-1 1-1 0 0,3 25 1 0 0,-4 8 64 0 0,-3 0 0 0 0,-9 92 0 0 0,6-118-47 0 0,0-1-1 0 0,-13 46 1 0 0,14-64-39 0 0,-1 1 0 0 0,0-1 0 0 0,0 1 0 0 0,-1-1 0 0 0,0 0 0 0 0,0 0 0 0 0,0-1 0 0 0,-1 1 0 0 0,0-1 0 0 0,-1 0 0 0 0,1 0 0 0 0,-1-1 0 0 0,-8 7 1 0 0,-2-2-19 0 0,0-1 1 0 0,-1 0-1 0 0,0-1 1 0 0,-33 10-1 0 0,15-8-52 0 0,-55 8 0 0 0,80-17 41 0 0,-4 2-12 0 0,1-1 0 0 0,0-1 0 0 0,-1 0 1 0 0,-17-2-1 0 0,30 1 17 0 0,1 0-1 0 0,0 0 1 0 0,-1 0 0 0 0,1 0 0 0 0,-1 0-1 0 0,1 0 1 0 0,0 0 0 0 0,-1 0 0 0 0,1 0 0 0 0,-1 0-1 0 0,1 0 1 0 0,0 0 0 0 0,-1 0 0 0 0,1-1-1 0 0,-1 1 1 0 0,1 0 0 0 0,0 0 0 0 0,-1-1 0 0 0,1 1-1 0 0,0 0 1 0 0,-1 0 0 0 0,1-1 0 0 0,0 1 0 0 0,0 0-1 0 0,-1-1 1 0 0,1 1 0 0 0,0 0 0 0 0,0-1-1 0 0,0 1 1 0 0,-1 0 0 0 0,1-1 0 0 0,0 1 0 0 0,0-1-1 0 0,0 1 1 0 0,0 0 0 0 0,0-1 0 0 0,0 1-1 0 0,0-1 1 0 0,0 1 0 0 0,0 0 0 0 0,0-1 0 0 0,0 1-1 0 0,0-1 1 0 0,0 1 0 0 0,0 0 0 0 0,0-1-1 0 0,0 1 1 0 0,0-1 0 0 0,0 1 0 0 0,1 0 0 0 0,-1-1-1 0 0,0 1 1 0 0,0 0 0 0 0,1-1 0 0 0,0-2-79 0 0,1 1 0 0 0,0 0 0 0 0,0 0 0 0 0,0 0 0 0 0,0 0 0 0 0,3-3 1 0 0,16-8-1356 0 0,0 1 0 0 0,1 1 0 0 0,0 1 0 0 0,32-10 0 0 0,-27 10-624 0 0,14-5-1014 0 0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1.1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 40 840 0 0,'0'1'286'0'0,"-1"-1"0"0"0,0 0 1 0 0,0 0-1 0 0,1 0 0 0 0,-1 0 0 0 0,0-1 0 0 0,1 1 0 0 0,-1 0 0 0 0,0 0 1 0 0,0 0-1 0 0,1-1 0 0 0,-1 1 0 0 0,0 0 0 0 0,1 0 0 0 0,-1-1 0 0 0,0 1 1 0 0,1-1-1 0 0,-4-3 5175 0 0,44 6 464 0 0,20 4-3715 0 0,29 2-2213 0 0,-45-6-150 0 0,-1-2 1 0 0,1-2-1 0 0,68-11 0 0 0,-94 9-219 0 0,97-19-1974 0 0,-38 15-5823 0 0,-62 8 6132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3.3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12 512 0 0,'-2'0'1051'0'0,"0"0"0"0"0,-1 0-1 0 0,1 0 1 0 0,0 0 0 0 0,0 0 0 0 0,0 0-1 0 0,0-1 1 0 0,0 1 0 0 0,0-1 0 0 0,0 0-1 0 0,0 1 1 0 0,-3-2 0 0 0,4 1-600 0 0,-1 0 1 0 0,1 0 0 0 0,-1 1-1 0 0,0-1 1 0 0,1 0-1 0 0,-1 1 1 0 0,0 0 0 0 0,1-1-1 0 0,-1 1 1 0 0,0 0-1 0 0,0 0 1 0 0,1 0 0 0 0,-1 0-1 0 0,0 0 1 0 0,0 1 0 0 0,1-1-1 0 0,-3 1 1 0 0,3-1-448 0 0,0 1 0 0 0,1-1 1 0 0,-1 1-1 0 0,1 0 0 0 0,-1-1 1 0 0,0 1-1 0 0,1 0 0 0 0,-1-1 1 0 0,1 1-1 0 0,-1 0 0 0 0,1 0 1 0 0,0-1-1 0 0,-1 1 0 0 0,1 0 1 0 0,0 0-1 0 0,-1 0 0 0 0,1 0 1 0 0,0-1-1 0 0,0 1 0 0 0,0 2 1 0 0,-1 22 14 0 0,2-13-13 0 0,-10 88 467 0 0,-1 19 990 0 0,12-69-750 0 0,2 0 0 0 0,17 85 0 0 0,38 93-213 0 0,3 15-577 0 0,-61-232 19 0 0,4 16-20 0 0,-5-26 37 0 0,1 0-1 0 0,-1 0 1 0 0,0 1-1 0 0,1-1 1 0 0,-1 0-1 0 0,1 1 0 0 0,0-1 1 0 0,-1 0-1 0 0,1 0 1 0 0,0 0-1 0 0,0 0 1 0 0,0 0-1 0 0,1 2 1 0 0,-1-3-47 0 0,-1 0 0 0 0,1 0 0 0 0,-1 0 0 0 0,1 0 0 0 0,-1 0 0 0 0,1 0 0 0 0,-1 0 0 0 0,0 0 0 0 0,1 0 0 0 0,-1 0 0 0 0,1-1 0 0 0,-1 1 0 0 0,0 0 0 0 0,1 0 0 0 0,-1 0 0 0 0,1-1 0 0 0,-1 1 0 0 0,0 0 0 0 0,1-1 0 0 0,-1 1 0 0 0,0 0 0 0 0,0-1 0 0 0,1 1 0 0 0,-1 0 0 0 0,0-1 0 0 0,0 1 0 0 0,1 0 0 0 0,-1-1 0 0 0,0 1 0 0 0,0-1 0 0 0,0 0 0 0 0,9-16-3428 0 0,-8 15 2655 0 0,4-11-3222 0 0,1 0 1644 0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2.1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93 456 0 0,'-2'-7'1237'0'0,"0"0"0"0"0,0 0 1 0 0,1-1-1 0 0,0 1 0 0 0,0 0 0 0 0,1 0 0 0 0,1-12 1 0 0,-1 1 2348 0 0,-1 12-1512 0 0,0 10-632 0 0,-1 10-669 0 0,0 55 963 0 0,10 116 0 0 0,-5-151-1572 0 0,-1-11-293 0 0,0 1-1 0 0,2-1 1 0 0,0-1 0 0 0,2 1 0 0 0,10 29 0 0 0,-10-43-1402 0 0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2.6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33 1448 0 0,'-11'-3'3710'0'0,"10"3"-3254"0"0,-1-1 1 0 0,0 1-1 0 0,0-1 0 0 0,1 1 1 0 0,-1-1-1 0 0,1 0 0 0 0,-1 0 1 0 0,1 1-1 0 0,-1-1 1 0 0,1 0-1 0 0,-3-2 0 0 0,5 2-225 0 0,1 0 1 0 0,-1 0-1 0 0,0 0 0 0 0,1 1 0 0 0,-1-1 0 0 0,0 0 0 0 0,1 1 0 0 0,-1 0 0 0 0,1-1 1 0 0,-1 1-1 0 0,1 0 0 0 0,2-1 0 0 0,-2 1-48 0 0,30-5 212 0 0,0 1 0 0 0,0 2 0 0 0,0 1 0 0 0,45 5 0 0 0,37-1-997 0 0,-51-3-3711 0 0,-46 1 1513 0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2.8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14 2809 0 0,'0'-1'336'0'0,"0"1"1"0"0,0 0 0 0 0,0-1-1 0 0,0 1 1 0 0,0-1 0 0 0,0 1-1 0 0,0-1 1 0 0,0 1 0 0 0,0-1-1 0 0,1 1 1 0 0,-1-1 0 0 0,0 1 0 0 0,0-1-1 0 0,1 1 1 0 0,-1 0 0 0 0,0-1-1 0 0,1 1 1 0 0,-1 0 0 0 0,0-1-1 0 0,1 1 1 0 0,-1 0 0 0 0,0-1-1 0 0,1 1 1 0 0,-1 0 0 0 0,1 0-1 0 0,-1-1 1 0 0,17-1 2016 0 0,21 8-2793 0 0,-33-5 1372 0 0,44 7-796 0 0,1-2-1 0 0,72 0 1 0 0,22 2-5221 0 0,-123-6 2189 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4.27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358 156 8 0 0,'-2'-7'629'0'0,"1"-1"0"0"0,0 1-1 0 0,1-1 1 0 0,0 1 0 0 0,0-1 0 0 0,0 0-1 0 0,1 1 1 0 0,0-1 0 0 0,0 1 0 0 0,1 0-1 0 0,0-1 1 0 0,4-7 0 0 0,-5 13-356 0 0,0-1 0 0 0,0 0 0 0 0,0 0-1 0 0,0 0 1 0 0,0 0 0 0 0,-1 0 0 0 0,1 0 0 0 0,-1 0 0 0 0,0-4 0 0 0,0 7-199 0 0,0-1 0 0 0,0 0-1 0 0,-1 0 1 0 0,1 0 0 0 0,0 1 0 0 0,0-1 0 0 0,-1 0-1 0 0,1 0 1 0 0,0 0 0 0 0,-1 1 0 0 0,1-1 0 0 0,-1 0-1 0 0,1 1 1 0 0,-1-1 0 0 0,1 0 0 0 0,-1 1 0 0 0,1-1-1 0 0,-1 1 1 0 0,0-1 0 0 0,1 1 0 0 0,-1-1 0 0 0,0 1-1 0 0,0-1 1 0 0,1 1 0 0 0,-1 0 0 0 0,0-1 0 0 0,0 1-1 0 0,1 0 1 0 0,-1 0 0 0 0,0 0 0 0 0,0 0 0 0 0,0-1-1 0 0,0 1 1 0 0,1 0 0 0 0,-1 0 0 0 0,-1 1 0 0 0,-21 0 711 0 0,1 0 1 0 0,-39 9-1 0 0,-44 18 1062 0 0,80-21-1232 0 0,23-7-534 0 0,-29 11 869 0 0,30-11-888 0 0,0 1-1 0 0,-1-1 1 0 0,1 1-1 0 0,0 0 1 0 0,-1 0-1 0 0,1 0 1 0 0,0-1-1 0 0,0 1 1 0 0,0 0-1 0 0,-1 1 0 0 0,1-1 1 0 0,0 0-1 0 0,1 0 1 0 0,-1 0-1 0 0,0 1 1 0 0,0-1-1 0 0,-1 2 1 0 0,2-2-48 0 0,0-1 1 0 0,0 1-1 0 0,0-1 1 0 0,1 1-1 0 0,-1-1 1 0 0,0 1-1 0 0,0-1 1 0 0,0 1-1 0 0,0-1 1 0 0,0 0-1 0 0,1 1 1 0 0,-1-1-1 0 0,0 1 1 0 0,0-1-1 0 0,1 0 1 0 0,-1 1 0 0 0,0-1-1 0 0,1 1 1 0 0,-1-1-1 0 0,0 0 1 0 0,1 0-1 0 0,-1 1 1 0 0,1-1-1 0 0,-1 0 1 0 0,0 0-1 0 0,1 1 1 0 0,0-1-1 0 0,15 7 167 0 0,-11-5-109 0 0,13 5-14 0 0,34 9 0 0 0,-33-11-60 0 0,26 10 1 0 0,-31-9-22 0 0,0 0-1 0 0,-1 1 1 0 0,1 1 0 0 0,-2 0 0 0 0,23 18-1 0 0,-32-23 21 0 0,0-1-1 0 0,0 1 1 0 0,0 0-1 0 0,-1 1 1 0 0,1-1-1 0 0,-1 0 1 0 0,0 1 0 0 0,0-1-1 0 0,0 1 1 0 0,0 0-1 0 0,-1-1 1 0 0,1 1-1 0 0,-1 0 1 0 0,0 0-1 0 0,0 0 1 0 0,-1 0-1 0 0,1 0 1 0 0,-1 0-1 0 0,0 0 1 0 0,0 0-1 0 0,0 0 1 0 0,-1 0-1 0 0,1 0 1 0 0,-1 0-1 0 0,0 0 1 0 0,-2 7 0 0 0,-2-1 4 0 0,0 0 0 0 0,0 0 0 0 0,0-1 0 0 0,-2 0 0 0 0,1 0 0 0 0,-1-1 1 0 0,0 0-1 0 0,0 0 0 0 0,-18 14 0 0 0,-1-3 29 0 0,0 0-1 0 0,-31 15 1 0 0,10-9 51 0 0,22-13 12 0 0,1 2 0 0 0,-26 18 1 0 0,48-30-88 0 0,0-1 1 0 0,1 1-1 0 0,-1 0 0 0 0,0 0 1 0 0,0-1-1 0 0,1 1 0 0 0,0 0 1 0 0,-1 1-1 0 0,1-1 0 0 0,0 0 0 0 0,-1 3 1 0 0,1-4-10 0 0,1 0 0 0 0,0-1 0 0 0,0 1 0 0 0,0 0 0 0 0,0 0 0 0 0,0-1 0 0 0,0 1 0 0 0,0 0 0 0 0,0 0 0 0 0,0-1 0 0 0,0 1 0 0 0,0 0 0 0 0,0 0 0 0 0,1-1 0 0 0,-1 1 0 0 0,0 0 0 0 0,1 0 0 0 0,-1-1 0 0 0,0 1 1 0 0,1 0-1 0 0,-1-1 0 0 0,1 1 0 0 0,-1-1 0 0 0,1 1 0 0 0,-1-1 0 0 0,1 1 0 0 0,-1-1 0 0 0,1 1 0 0 0,0-1 0 0 0,-1 1 0 0 0,1-1 0 0 0,0 0 0 0 0,-1 1 0 0 0,1-1 0 0 0,0 0 0 0 0,0 1 0 0 0,-1-1 0 0 0,1 0 0 0 0,1 0 0 0 0,45 10-135 0 0,-33-8 80 0 0,23 6 0 0 0,-29-6 48 0 0,-1 1 1 0 0,0 0-1 0 0,0 1 1 0 0,0 0 0 0 0,-1 0-1 0 0,0 0 1 0 0,1 0 0 0 0,-1 1-1 0 0,-1 0 1 0 0,1 1-1 0 0,-1-1 1 0 0,0 1 0 0 0,6 8-1 0 0,-8-9-5 0 0,0 0 0 0 0,0 0-1 0 0,-1 0 1 0 0,1 0 0 0 0,-1 1-1 0 0,-1-1 1 0 0,1 1 0 0 0,-1-1-1 0 0,0 1 1 0 0,0-1 0 0 0,0 1-1 0 0,-1 0 1 0 0,0-1-1 0 0,0 1 1 0 0,-1 0 0 0 0,1-1-1 0 0,-1 1 1 0 0,-3 10 0 0 0,-1-4 48 0 0,0 1-1 0 0,-1-1 1 0 0,0 0 0 0 0,-1 0 0 0 0,0-1 0 0 0,-1 0-1 0 0,-1 0 1 0 0,1-1 0 0 0,-19 17 0 0 0,6-5 109 0 0,20-21-130 0 0,0 0 0 0 0,0 0 0 0 0,0 1 0 0 0,0-1 0 0 0,0 1 0 0 0,0-1 0 0 0,1 1 0 0 0,-1-1 0 0 0,0 1 0 0 0,1-1 0 0 0,-1 1 0 0 0,1 0 0 0 0,0-1 0 0 0,-1 1 1 0 0,1 3-1 0 0,0-5-19 0 0,0 0 0 0 0,0 1 0 0 0,1-1 0 0 0,-1 1 0 0 0,0-1 0 0 0,0 0 1 0 0,0 1-1 0 0,1-1 0 0 0,-1 0 0 0 0,0 1 0 0 0,0-1 0 0 0,1 0 0 0 0,-1 1 1 0 0,0-1-1 0 0,1 0 0 0 0,-1 1 0 0 0,0-1 0 0 0,1 0 0 0 0,-1 0 0 0 0,1 0 1 0 0,-1 1-1 0 0,0-1 0 0 0,1 0 0 0 0,-1 0 0 0 0,1 0 0 0 0,16 1-243 0 0,13-8-642 0 0,40-25-4230 0 0,-40 15 3171 0 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4.91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405 140 1552 0 0,'0'0'131'0'0,"1"-28"4754"0"0,-1 22-4447 0 0,1 1 0 0 0,0-1 0 0 0,0 1 0 0 0,0-1 1 0 0,4-6-1 0 0,-4 10-270 0 0,-1 0 0 0 0,1 0 0 0 0,0 0 0 0 0,-1 0 0 0 0,1 0-1 0 0,-1 0 1 0 0,1 0 0 0 0,-1 0 0 0 0,0 0 0 0 0,0 0 0 0 0,0 0 0 0 0,0 0 0 0 0,0 0 0 0 0,-1 0 0 0 0,0-4 0 0 0,0 4-61 0 0,0 1 0 0 0,0-1 0 0 0,0 1 0 0 0,0-1 0 0 0,-1 1 0 0 0,1-1 1 0 0,0 1-1 0 0,-1 0 0 0 0,1 0 0 0 0,-1 0 0 0 0,1-1 0 0 0,-1 2 0 0 0,0-1 0 0 0,0 0 0 0 0,1 0 0 0 0,-1 0 0 0 0,-2 0 0 0 0,-7-2 486 0 0,0 0-1 0 0,-1 0 1 0 0,1 1-1 0 0,0 1 1 0 0,-1 0 0 0 0,-17 1-1 0 0,-71 10 1315 0 0,90-8-1675 0 0,-1 0 0 0 0,0 0 0 0 0,1 2 0 0 0,0-1 0 0 0,0 1 1 0 0,0 1-1 0 0,0-1 0 0 0,1 2 0 0 0,-1-1 0 0 0,1 2 0 0 0,-13 10 1 0 0,16-11-100 0 0,1-1 1 0 0,0 1 0 0 0,0 0-1 0 0,0 0 1 0 0,0 1 0 0 0,1 0-1 0 0,0-1 1 0 0,0 2 0 0 0,1-1-1 0 0,0 0 1 0 0,0 0 0 0 0,1 1-1 0 0,0 0 1 0 0,0-1 0 0 0,1 1-1 0 0,-1 12 1 0 0,2 0-77 0 0,1 0 1 0 0,1 0-1 0 0,1-1 1 0 0,0 1-1 0 0,2-1 1 0 0,0 0-1 0 0,1 0 0 0 0,1 0 1 0 0,1-1-1 0 0,0 0 1 0 0,1-1-1 0 0,16 22 1 0 0,-17-27-176 0 0,1 0 1 0 0,0 0 0 0 0,1-1 0 0 0,0-1 0 0 0,1 1 0 0 0,0-2 0 0 0,1 0 0 0 0,0 0 0 0 0,0-1 0 0 0,1 0 0 0 0,0-1 0 0 0,0-1 0 0 0,1 0 0 0 0,0-1 0 0 0,0 0 0 0 0,0-1 0 0 0,16 2 0 0 0,-10-4-529 0 0,0 0 0 0 0,0-2 0 0 0,0 0 0 0 0,-1-2 0 0 0,1 0 0 0 0,21-5 0 0 0,-8-2-2062 0 0,-1-1 0 0 0,55-24 0 0 0,-48 17 944 0 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6.0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29 528 0 0,'1'-9'1821'0'0,"6"-11"9750"0"0,-10 31-9898 0 0,1 0 0 0 0,1 1 0 0 0,-1 13 1 0 0,2-16-1358 0 0,0 0 1 0 0,1 1-1 0 0,0-1 1 0 0,4 14-1 0 0,-3-18-425 0 0,-1 0 0 0 0,1 0 0 0 0,0 0 0 0 0,0 0 0 0 0,0-1 0 0 0,1 1 0 0 0,0-1 0 0 0,-1 1 0 0 0,2-1 0 0 0,-1 0 0 0 0,0 0 0 0 0,1 0 0 0 0,0-1 0 0 0,0 1 0 0 0,0-1 0 0 0,0 0-1 0 0,0 0 1 0 0,1 0 0 0 0,0-1 0 0 0,-1 0 0 0 0,7 3 0 0 0,-6-4-544 0 0,0 1 1 0 0,0-1-1 0 0,0-1 0 0 0,0 1 0 0 0,0-1 0 0 0,6 0 0 0 0,29-5-8161 0 0,-29 3 6995 0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6.37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 15 560 0 0,'-1'0'637'0'0,"-5"-15"7859"0"0,8 17-8223 0 0,-1-1 0 0 0,0 1 0 0 0,0 0 0 0 0,0-1 0 0 0,-1 1 0 0 0,1 0 0 0 0,0-1 0 0 0,-1 1 0 0 0,1 0 0 0 0,-1 0 0 0 0,1 0 0 0 0,-1 0 0 0 0,0-1 0 0 0,0 5 0 0 0,1 1 151 0 0,11 85 2006 0 0,-7-41-1440 0 0,-2-12-460 0 0,-2-25-699 0 0,0 1-1 0 0,1-1 1 0 0,0 0-1 0 0,1 1 1 0 0,8 20-1 0 0,-11-34-91 0 0,0-1 0 0 0,0 1 1 0 0,1 0-1 0 0,-1-1 0 0 0,0 1 0 0 0,1 0 1 0 0,-1-1-1 0 0,1 1 0 0 0,-1-1 0 0 0,1 1 0 0 0,-1-1 1 0 0,1 1-1 0 0,-1-1 0 0 0,1 1 0 0 0,-1-1 1 0 0,1 1-1 0 0,-1-1 0 0 0,1 0 0 0 0,0 1 0 0 0,-1-1 1 0 0,1 0-1 0 0,0 1 0 0 0,0-1 0 0 0,4-1-1143 0 0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7.3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370 159 8 0 0,'0'-9'544'0'0,"0"4"101"0"0,0 0-1 0 0,0 0 0 0 0,0 0 1 0 0,0 0-1 0 0,-2-6 0 0 0,1 11-824 0 0,1 1 0 0 0,-1 0-1 0 0,1 0 1 0 0,0 0-1 0 0,-1 0 1 0 0,1 0 0 0 0,0 0-1 0 0,0 0 1 0 0,-1 0-1 0 0,1 0 1 0 0,0 0 0 0 0,0 0-1 0 0,0 0 1 0 0,0 0-1 0 0,0 0 1 0 0,0-1 0 0 0,1 1-1 0 0,-1 0 1 0 0,0 0 0 0 0,0 0-1 0 0,1 0 1 0 0,0 1-1 0 0,-1-1 173 0 0,1-1 0 0 0,-1 1 0 0 0,1-1 0 0 0,-1 0 0 0 0,1 1 0 0 0,0-1 0 0 0,-1 1 0 0 0,1-1 0 0 0,0 0-1 0 0,-1 1 1 0 0,1-1 0 0 0,0 0 0 0 0,-1 0 0 0 0,1 0 0 0 0,0 1 0 0 0,0-1 0 0 0,-1 0 0 0 0,1 0 0 0 0,0 0 0 0 0,0 0-1 0 0,-1 0 1 0 0,1-1 0 0 0,0 1 0 0 0,0 0 0 0 0,-1 0 0 0 0,1 0 0 0 0,0-1 0 0 0,0 1 0 0 0,12-3-19 0 0,-11 3 225 0 0,-1 0 1 0 0,1-1-1 0 0,0 0 1 0 0,0 1-1 0 0,-1-1 0 0 0,1 0 1 0 0,0 0-1 0 0,-1 0 1 0 0,1 0-1 0 0,-1 0 0 0 0,1 0 1 0 0,-1-1-1 0 0,0 1 0 0 0,0 0 1 0 0,1-1-1 0 0,-1 1 1 0 0,0-1-1 0 0,0 1 0 0 0,0-1 1 0 0,0 1-1 0 0,-1-1 1 0 0,2-3-1 0 0,0 0 403 0 0,0 0 0 0 0,0 0 0 0 0,0 0-1 0 0,-1 0 1 0 0,0-1 0 0 0,0 1 0 0 0,0-7 0 0 0,-1 10-423 0 0,0 0 0 0 0,0 0 1 0 0,0 0-1 0 0,-1 0 0 0 0,1 0 0 0 0,0 0 1 0 0,-1 0-1 0 0,0 1 0 0 0,1-1 0 0 0,-1 0 1 0 0,0 0-1 0 0,0 1 0 0 0,0-1 0 0 0,0 0 1 0 0,0 1-1 0 0,-1-1 0 0 0,-1-1 0 0 0,0 1 49 0 0,1 0 0 0 0,-1 0-1 0 0,0 0 1 0 0,0 0-1 0 0,-1 0 1 0 0,1 1 0 0 0,0-1-1 0 0,-7-1 1 0 0,-2 1 116 0 0,0 0 1 0 0,-1 0-1 0 0,1 1 1 0 0,-15 0-1 0 0,2 2 87 0 0,1 0 0 0 0,-1 2 0 0 0,1 0 0 0 0,0 2 0 0 0,1 0 0 0 0,-31 12 0 0 0,47-14-261 0 0,-1 1 0 0 0,1 0 0 0 0,0 0-1 0 0,0 1 1 0 0,1 0 0 0 0,-1 0-1 0 0,1 0 1 0 0,0 1 0 0 0,0 0 0 0 0,1 0-1 0 0,0 1 1 0 0,0-1 0 0 0,0 1-1 0 0,1 0 1 0 0,0 0 0 0 0,1 1 0 0 0,-1-1-1 0 0,1 1 1 0 0,1 0 0 0 0,-1 0-1 0 0,0 9 1 0 0,0-3-79 0 0,1 0 0 0 0,1 1 0 0 0,0-1 0 0 0,1 0 0 0 0,0 1 0 0 0,1-1 0 0 0,1 1 0 0 0,1-1 0 0 0,0 0 0 0 0,0 0 0 0 0,8 17 0 0 0,-4-14-102 0 0,0 0 0 0 0,2 0 0 0 0,0-1-1 0 0,1 0 1 0 0,0-1 0 0 0,2 0 0 0 0,0-1 0 0 0,0 0 0 0 0,1-1-1 0 0,1 0 1 0 0,0-1 0 0 0,1 0 0 0 0,0-2 0 0 0,0 1 0 0 0,2-2-1 0 0,-1 0 1 0 0,1-1 0 0 0,0-1 0 0 0,0 0 0 0 0,1-2-1 0 0,0 0 1 0 0,28 4 0 0 0,-23-6-169 0 0,0-1 0 0 0,0-1-1 0 0,1-1 1 0 0,-1-2 0 0 0,0 0 0 0 0,27-6-1 0 0,-21 1-1309 0 0,32-12-1 0 0,28-17-5989 0 0,-63 22 3727 0 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8.0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100 84 608 0 0,'-8'-2'1889'0'0,"-1"0"0"0"0,1 1 0 0 0,-1 0 0 0 0,1 0 0 0 0,-1 1 0 0 0,-13 1 0 0 0,-4 0 3599 0 0,26-2-5441 0 0,0-1 1 0 0,1 1 0 0 0,-1 0-1 0 0,1-1 1 0 0,0 1-1 0 0,-1 0 1 0 0,1-1 0 0 0,0 1-1 0 0,0 0 1 0 0,0 0-1 0 0,0 0 1 0 0,0 0 0 0 0,0 0-1 0 0,0 0 1 0 0,0 0-1 0 0,0 0 1 0 0,2-1 0 0 0,23-14-70 0 0,-24 15 62 0 0,10-6 31 0 0,0 2 0 0 0,0 0 1 0 0,1 0-1 0 0,-1 1 1 0 0,1 0-1 0 0,0 1 1 0 0,0 1-1 0 0,0 0 0 0 0,1 1 1 0 0,17 0-1 0 0,-19 1-6 0 0,5 0 24 0 0,1 0 1 0 0,28 5-1 0 0,-41-4-82 0 0,0 0 0 0 0,0 1 0 0 0,-1-1 0 0 0,1 1 0 0 0,-1 0 0 0 0,1 0 0 0 0,-1 0 0 0 0,0 1 0 0 0,0-1 0 0 0,0 1 0 0 0,0 0 0 0 0,0 0 0 0 0,-1 1 0 0 0,6 5 0 0 0,-8-8 17 0 0,1 1 1 0 0,-1 0-1 0 0,0 0 1 0 0,0 0 0 0 0,0-1-1 0 0,0 1 1 0 0,0 0-1 0 0,0 0 1 0 0,0 0 0 0 0,-1 1-1 0 0,1-1 1 0 0,-1 0-1 0 0,1 0 1 0 0,-1 0 0 0 0,0 0-1 0 0,0 1 1 0 0,0-1 0 0 0,0 0-1 0 0,0 0 1 0 0,-1 0-1 0 0,1 0 1 0 0,-1 0 0 0 0,1 1-1 0 0,-1-1 1 0 0,0 0-1 0 0,0 0 1 0 0,0 0 0 0 0,0 0-1 0 0,0-1 1 0 0,0 1-1 0 0,0 0 1 0 0,-1 0 0 0 0,1-1-1 0 0,-1 1 1 0 0,1-1-1 0 0,-1 1 1 0 0,-2 1 0 0 0,-2 2 34 0 0,-1 0 1 0 0,-1 0 0 0 0,1-1-1 0 0,-1 0 1 0 0,1 0 0 0 0,-1-1 0 0 0,0 0-1 0 0,-9 3 1 0 0,-59 6 303 0 0,131-18-477 0 0,-36 2 112 0 0,0 0 0 0 0,0 2-1 0 0,1 0 1 0 0,-1 2 0 0 0,30 2-1 0 0,-43-2-1 0 0,0 2 0 0 0,0-1 1 0 0,0 1-1 0 0,0-1 0 0 0,-1 2 0 0 0,1-1 0 0 0,0 1 0 0 0,-1 0 0 0 0,7 4 0 0 0,-8-4-2 0 0,-1 0 1 0 0,1 0-1 0 0,-1 1 0 0 0,0-1 0 0 0,0 1 1 0 0,0 0-1 0 0,0 0 0 0 0,-1 0 1 0 0,1 0-1 0 0,-1 0 0 0 0,0 1 0 0 0,-1-1 1 0 0,3 8-1 0 0,-3-8 15 0 0,0 0 0 0 0,0 1 0 0 0,0 0 0 0 0,-1-1 0 0 0,0 1 0 0 0,0-1 0 0 0,0 1 1 0 0,-1-1-1 0 0,1 1 0 0 0,-1-1 0 0 0,0 1 0 0 0,0-1 0 0 0,-1 1 0 0 0,1-1 0 0 0,-1 0 0 0 0,0 0 0 0 0,0 0 0 0 0,0 0 0 0 0,-5 6 0 0 0,1-3 8 0 0,1-1-1 0 0,-1 0 0 0 0,0 0 0 0 0,-1-1 1 0 0,1 0-1 0 0,-1 0 0 0 0,0 0 0 0 0,0-1 1 0 0,-15 6-1 0 0,-2 0 61 0 0,0-2 1 0 0,-31 8-1 0 0,41-13-79 0 0,0-1 0 0 0,0 0 0 0 0,0-1-1 0 0,-1-1 1 0 0,-21-1 0 0 0,34 0 13 0 0,-16-3-279 0 0,14-1-275 0 0,10-4-386 0 0,3 2-483 0 0,1-1 0 0 0,0 1-1 0 0,0 1 1 0 0,1 0 0 0 0,0 0-1 0 0,15-5 1 0 0,9-5-2245 0 0,-4 0 1138 0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8.92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83 197 1200 0 0,'-64'-24'10880'0'0,"63"24"-10696"0"0,0-1 0 0 0,0 1 0 0 0,0 0-1 0 0,0-1 1 0 0,0 1 0 0 0,0-1 0 0 0,0 1 0 0 0,1-1 0 0 0,-1 0 0 0 0,0 1 0 0 0,0-1 0 0 0,0 0-1 0 0,1 1 1 0 0,-1-1 0 0 0,0 0 0 0 0,1 0 0 0 0,-1 0 0 0 0,1 0 0 0 0,-1 1 0 0 0,1-1 0 0 0,-1 0-1 0 0,0-2 1 0 0,1 2-14 0 0,0-1 0 0 0,0 0 0 0 0,0 1 0 0 0,0-1-1 0 0,0 0 1 0 0,0 1 0 0 0,1-1 0 0 0,-1 0 0 0 0,0 1 0 0 0,1-1-1 0 0,-1 1 1 0 0,2-4 0 0 0,1 0-44 0 0,1-1 1 0 0,-1 1-1 0 0,1 0 0 0 0,0-1 1 0 0,0 2-1 0 0,5-6 0 0 0,2 0-100 0 0,1 2 0 0 0,0-1-1 0 0,0 2 1 0 0,0 0-1 0 0,1 0 1 0 0,0 1 0 0 0,0 0-1 0 0,1 1 1 0 0,18-4-1 0 0,-7 4-39 0 0,0 0 0 0 0,0 2-1 0 0,1 1 1 0 0,35 1 0 0 0,-52 1 16 0 0,0 1 0 0 0,1 0 0 0 0,-1 0 0 0 0,0 1 0 0 0,0 0 0 0 0,0 1 0 0 0,-1 0 0 0 0,10 5 0 0 0,-14-7-3 0 0,-1 2 1 0 0,1-1 0 0 0,-1 0 0 0 0,1 1 0 0 0,-1 0 0 0 0,0-1 0 0 0,0 1 0 0 0,0 0 0 0 0,0 1 0 0 0,0-1-1 0 0,-1 0 1 0 0,0 1 0 0 0,1 0 0 0 0,-1-1 0 0 0,-1 1 0 0 0,1 0 0 0 0,0 0 0 0 0,-1 0 0 0 0,2 8 0 0 0,-2-3 49 0 0,-1 0 0 0 0,1 0 0 0 0,-2 0 0 0 0,1 0 1 0 0,-1 0-1 0 0,0 0 0 0 0,-1 0 0 0 0,0 0 0 0 0,-1 0 0 0 0,0-1 1 0 0,0 1-1 0 0,-1-1 0 0 0,0 0 0 0 0,-5 9 0 0 0,-7 8 237 0 0,-1-2 0 0 0,0 0 0 0 0,-25 24 0 0 0,25-30-86 0 0,-1-1 0 0 0,-1-1 0 0 0,-22 13-1 0 0,17-11 233 0 0,-31 27-1 0 0,53-42-411 0 0,0-1-1 0 0,0 1 1 0 0,1 0 0 0 0,-1-1-1 0 0,1 1 1 0 0,-1 0 0 0 0,1 0-1 0 0,0 0 1 0 0,0 0 0 0 0,0 0-1 0 0,0 0 1 0 0,0 1 0 0 0,0-1-1 0 0,1 0 1 0 0,-1 0 0 0 0,1 1-1 0 0,-1-1 1 0 0,1 0 0 0 0,0 0-1 0 0,0 1 1 0 0,0-1 0 0 0,0 3-1 0 0,1-2-17 0 0,0-1 1 0 0,0 1-1 0 0,0-1 0 0 0,0 0 0 0 0,1 1 0 0 0,-1-1 1 0 0,1 0-1 0 0,-1 0 0 0 0,1 0 0 0 0,0 0 0 0 0,0 0 1 0 0,0 0-1 0 0,0 0 0 0 0,0-1 0 0 0,0 1 0 0 0,0-1 0 0 0,0 1 1 0 0,1-1-1 0 0,2 1 0 0 0,6 2-13 0 0,0 0 0 0 0,0 0 0 0 0,0-2 0 0 0,0 1 0 0 0,0-1 0 0 0,0-1 0 0 0,1 0 0 0 0,13-1 0 0 0,11-2-20 0 0,44-8 0 0 0,-69 8 24 0 0,0-1 0 0 0,1 0 0 0 0,-2-1 0 0 0,17-8 1 0 0,16-6-46 0 0,-46 19 23 0 0,-27 10 30 0 0,10 1 43 0 0,1 0-1 0 0,1 0 1 0 0,-28 26 0 0 0,40-32-41 0 0,1-1 1 0 0,0 1 0 0 0,1-1-1 0 0,-1 1 1 0 0,1 1 0 0 0,0-1-1 0 0,1 1 1 0 0,-1-1 0 0 0,1 1 0 0 0,1 0-1 0 0,-1 0 1 0 0,1 0 0 0 0,0 1-1 0 0,1-1 1 0 0,-1 8 0 0 0,2-7-4 0 0,0-1-1 0 0,0 1 1 0 0,0 0 0 0 0,1 0 0 0 0,1-1 0 0 0,-1 1 0 0 0,1-1 0 0 0,0 1-1 0 0,1-1 1 0 0,0 0 0 0 0,0 1 0 0 0,7 9 0 0 0,-2-5-2 0 0,0-1 1 0 0,1 0-1 0 0,1-1 1 0 0,0 0 0 0 0,0 0-1 0 0,13 8 1 0 0,13 7 6 0 0,0-1 0 0 0,50 23 0 0 0,-16-10 0 0 0,-62-33 26 0 0,-1 1 0 0 0,0 0 0 0 0,0 0 1 0 0,0 0-1 0 0,-1 1 0 0 0,0 0 1 0 0,9 10-1 0 0,-13-13-17 0 0,0 1 0 0 0,0-1 1 0 0,0 0-1 0 0,0 1 0 0 0,-1-1 1 0 0,1 1-1 0 0,-1-1 0 0 0,0 1 0 0 0,0 0 1 0 0,0-1-1 0 0,-1 1 0 0 0,1 0 1 0 0,-1 0-1 0 0,0 0 0 0 0,0-1 1 0 0,0 1-1 0 0,-1 0 0 0 0,1 0 1 0 0,-2 5-1 0 0,-2 0 7 0 0,1 1 0 0 0,-1-1 0 0 0,-1-1 0 0 0,0 1 0 0 0,0 0 0 0 0,-1-1 0 0 0,1 0 0 0 0,-2-1 0 0 0,1 1 0 0 0,-1-1 0 0 0,-10 7 0 0 0,-1 1-3 0 0,0-1 0 0 0,-1-1 0 0 0,-36 18 0 0 0,26-17-280 0 0,-1-1 1 0 0,0-2-1 0 0,0-1 0 0 0,-37 8 1 0 0,65-18 223 0 0,-14 2-1950 0 0,16-2 1882 0 0,0 0-1 0 0,-1 0 1 0 0,1 0-1 0 0,0 0 0 0 0,0 0 1 0 0,-1 0-1 0 0,1 0 0 0 0,0-1 1 0 0,0 1-1 0 0,-1 0 1 0 0,1 0-1 0 0,0 0 0 0 0,0 0 1 0 0,0 0-1 0 0,-1 0 0 0 0,1-1 1 0 0,0 1-1 0 0,0 0 1 0 0,0 0-1 0 0,-1 0 0 0 0,1 0 1 0 0,0-1-1 0 0,0 1 0 0 0,0 0 1 0 0,0 0-1 0 0,0-1 1 0 0,0 1-1 0 0,-1 0 0 0 0,1 0 1 0 0,0-1-1 0 0,0 1 0 0 0,0 0 1 0 0,0 0-1 0 0,0-1 1 0 0,0 1-1 0 0,0 0 0 0 0,0 0 1 0 0,0-1-1 0 0,0 1 0 0 0,0 0 1 0 0,0 0-1 0 0,0-1 1 0 0,1 1-1 0 0,-1 0 0 0 0,0 0 1 0 0,0 0-1 0 0,0-1 0 0 0,0 1 1 0 0,0 0-1 0 0,0 0 1 0 0,0 0-1 0 0,1-1 0 0 0,4-6-1541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3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4361 0 0,'-4'2'2119'0'0,"-7"7"6350"0"0,11-9-8308 0 0,0 1 1 0 0,-1-1-1 0 0,1 0 0 0 0,0 0 1 0 0,0 0-1 0 0,0 0 1 0 0,0 0-1 0 0,0 1 0 0 0,-1-1 1 0 0,1 0-1 0 0,0 0 1 0 0,0 0-1 0 0,0 0 0 0 0,0 1 1 0 0,0-1-1 0 0,0 0 1 0 0,0 0-1 0 0,0 0 0 0 0,-1 1 1 0 0,1-1-1 0 0,0 0 0 0 0,0 0 1 0 0,0 0-1 0 0,0 1 1 0 0,0-1-1 0 0,0 0 0 0 0,0 0 1 0 0,0 1-1 0 0,0-1 1 0 0,0 0-1 0 0,1 0 0 0 0,-1 0 1 0 0,0 1-1 0 0,0-1 0 0 0,0 0 1 0 0,0 0-1 0 0,0 0 1 0 0,0 0-1 0 0,0 1 0 0 0,0-1 1 0 0,1 0-1 0 0,-1 0 1 0 0,0 0-1 0 0,0 0 0 0 0,0 1 1 0 0,0-1-1 0 0,1 0 1 0 0,16 7-52 0 0,0 0 0 0 0,1-2 1 0 0,27 6-1 0 0,-34-8-58 0 0,32 5-171 0 0,1-1 0 0 0,0-2 0 0 0,0-2 0 0 0,0-2 0 0 0,0-2 0 0 0,49-8-1 0 0,-17-1-118 0 0,23-2-1303 0 0,-34 7-3897 0 0,-46 5 1646 0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52.4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93 151 512 0 0,'-2'0'126'0'0,"1"-1"0"0"0,-1 0 0 0 0,0 1 0 0 0,0 0-1 0 0,0-1 1 0 0,0 1 0 0 0,0 0 0 0 0,0 0 0 0 0,0 0 0 0 0,0 0 0 0 0,0 1 0 0 0,-2-1-1 0 0,-27 9 5397 0 0,12-4-3139 0 0,16-4-2279 0 0,-9 1 3640 0 0,12-3-3599 0 0,0 1 1 0 0,0-1-1 0 0,0 1 1 0 0,1-1-1 0 0,-1 1 1 0 0,0-1-1 0 0,1 1 1 0 0,-1-1-1 0 0,0 1 1 0 0,1-1-1 0 0,-1 1 0 0 0,1-1 1 0 0,-1 1-1 0 0,1-1 1 0 0,-1 1-1 0 0,1 0 1 0 0,-1-1-1 0 0,1 1 1 0 0,0 0-1 0 0,32-23 1950 0 0,-53 23-89 0 0,7 2-1242 0 0,11-2-72 0 0,7 1-178 0 0,-1 0-414 0 0,0 0-17 0 0,-1 0 0 0 0,0 0 0 0 0,0 0 0 0 0,0 1 1 0 0,0-1-1 0 0,0 1 0 0 0,4 2 0 0 0,-5-2-40 0 0,-1-1 1 0 0,1 0-1 0 0,0 0 0 0 0,0 1 0 0 0,0-1 0 0 0,0-1 1 0 0,-1 1-1 0 0,2 0 0 0 0,-1 0 0 0 0,0-1 1 0 0,0 1-1 0 0,0-1 0 0 0,0 0 0 0 0,0 1 0 0 0,0-1 1 0 0,0 0-1 0 0,1 0 0 0 0,-1-1 0 0 0,4 0 1 0 0,22-7 529 0 0,12-4 177 0 0,-36 11-691 0 0,-1 1-1 0 0,1-1 1 0 0,-1 1 0 0 0,1 0 0 0 0,-1 0-1 0 0,1 1 1 0 0,-1-1 0 0 0,1 0 0 0 0,5 3 0 0 0,19 5 291 0 0,0-1-1 0 0,1-1 1 0 0,45 3 0 0 0,89-4 444 0 0,-162-5-791 0 0,21 0 100 0 0,-3 0-25 0 0,1 0-1 0 0,36-6 1 0 0,-34 3 78 0 0,0 1 1 0 0,45 2-1 0 0,9-1 122 0 0,-10-7-202 0 0,-40 5-18 0 0,0 0 1 0 0,1 1 0 0 0,37 3 0 0 0,99 3 150 0 0,-105-4-162 0 0,6-2 7 0 0,51 3-11 0 0,24 19-78 0 0,-111-17 41 0 0,0-1-1 0 0,1 0 0 0 0,-1-3 0 0 0,46-5 0 0 0,-3 0-52 0 0,233-4 126 0 0,-269 10-84 0 0,114-3-17 0 0,33 2 23 0 0,5 1 2 0 0,56-9 6 0 0,-92 6 6 0 0,-79 1-34 0 0,196-13 11 0 0,-79 10 28 0 0,-135 6-10 0 0,188-8-1 0 0,-81 3-15 0 0,15-1 26 0 0,129-24 17 0 0,-241 23-23 0 0,99-5 4 0 0,-102 11 14 0 0,108-14 0 0 0,-150 11-30 0 0,25 1 0 0 0,14-1 63 0 0,-28-5-53 0 0,-25 6 1 0 0,1 0 1 0 0,-1 1 0 0 0,1-1-1 0 0,0 1 1 0 0,6 0 0 0 0,9 3 12 0 0,-19-1-24 0 0,0 0 1 0 0,1-1 0 0 0,-1 1-1 0 0,1-1 1 0 0,-1 0 0 0 0,1 0-1 0 0,-1 0 1 0 0,0 0 0 0 0,1 0 0 0 0,-1 0-1 0 0,1-1 1 0 0,-1 1 0 0 0,0-1-1 0 0,1 0 1 0 0,-1 0 0 0 0,0 0-1 0 0,1 0 1 0 0,-1 0 0 0 0,0 0 0 0 0,4-3-1 0 0,-6 4-3 0 0,0-1 1 0 0,0 1-1 0 0,0 0 0 0 0,1 0 0 0 0,-1 0 0 0 0,0 0 1 0 0,0 0-1 0 0,0-1 0 0 0,0 1 0 0 0,0 0 0 0 0,0 0 1 0 0,0 0-1 0 0,0-1 0 0 0,0 1 0 0 0,0 0 0 0 0,0 0 1 0 0,0 0-1 0 0,0-1 0 0 0,0 1 0 0 0,0 0 0 0 0,0 0 1 0 0,0 0-1 0 0,0 0 0 0 0,0-1 0 0 0,0 1 0 0 0,0 0 0 0 0,0 0 1 0 0,0 0-1 0 0,0-1 0 0 0,0 1 0 0 0,0 0 0 0 0,0 0 1 0 0,-1 0-1 0 0,1 0 0 0 0,0-1 0 0 0,0 1 0 0 0,0 0 1 0 0,0 0-1 0 0,0 0 0 0 0,-1 0 0 0 0,1 0 0 0 0,0 0 1 0 0,-8-5-232 0 0,6 3-48 0 0,12 4-53 0 0,-8-2-512 0 0,15 4 1084 0 0,-9-1-4167 0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55.36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111 1372 512 0 0,'-1'0'159'0'0,"1"0"0"0"0,-1 0-1 0 0,1 0 1 0 0,-1 0 0 0 0,1 0 0 0 0,-1 0-1 0 0,1 0 1 0 0,-1 0 0 0 0,1 0 0 0 0,-1-1 0 0 0,0 1-1 0 0,1 0 1 0 0,-1 0 0 0 0,1 0 0 0 0,-1-1-1 0 0,0 1 1 0 0,0-1 151 0 0,1 1 0 0 0,-1-1 0 0 0,0 1 0 0 0,0 0 0 0 0,0 0 0 0 0,1-1 0 0 0,-1 1 0 0 0,0 0 0 0 0,0 0 0 0 0,0 0 0 0 0,0 0 0 0 0,0 0-1 0 0,0 0 1 0 0,-1 0 0 0 0,-5 2 1670 0 0,0 0 0 0 0,-1 0 0 0 0,1-1-1 0 0,0 0 1 0 0,-13 0 0 0 0,-10 2 1938 0 0,32-3-3817 0 0,-1-1 1 0 0,1 1-1 0 0,0-1 1 0 0,-1 0-1 0 0,1 1 1 0 0,-1-1-1 0 0,1 0 1 0 0,-1 0-1 0 0,3-2 0 0 0,7-4 288 0 0,49-23 907 0 0,0 0-714 0 0,39-12 249 0 0,-80 36-711 0 0,24-6 1 0 0,-26 8-25 0 0,0-1-1 0 0,22-9 1 0 0,11-4-27 0 0,-36 14-43 0 0,0-1 0 0 0,14-6-1 0 0,72-31 139 0 0,-37 17 15 0 0,28-7-56 0 0,11-5 1 0 0,-40 9-63 0 0,-19 10 10 0 0,46-27 1 0 0,-53 24-21 0 0,1 1 0 0 0,68-25 0 0 0,-71 34-36 0 0,51-21 40 0 0,-60 20-29 0 0,25-19 0 0 0,-28 18 17 0 0,38-19 0 0 0,86-36 105 0 0,-101 49-142 0 0,48-21 19 0 0,-36 13 18 0 0,-29 14-5 0 0,0 0-1 0 0,44-30 1 0 0,-23 11 89 0 0,68-34 0 0 0,-71 41-94 0 0,15-5-13 0 0,-26 12 13 0 0,50-32-1 0 0,-45 24 14 0 0,56-28 0 0 0,22 1 45 0 0,-54 26-75 0 0,-15 8 101 0 0,-24 6-26 0 0,-1-1 0 0 0,35-26 1 0 0,-54 37-75 0 0,1-2 1 0 0,-1 1-1 0 0,0 0 1 0 0,0-1-1 0 0,0 0 1 0 0,7-10-1 0 0,-6 9-360 0 0,-1 7-470 0 0,-5 0 669 0 0,1 0-1 0 0,-1 0 1 0 0,1 0 0 0 0,-1 0-1 0 0,0 0 1 0 0,1 0 0 0 0,-1 0-1 0 0,0 1 1 0 0,0-1-1 0 0,0 0 1 0 0,0 2 0 0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1 512 0 0,'4'4'512'0'0,"-4"0"3129"0"0,-1-1-1665 0 0,2 3-3312 0 0,4-3 3065 0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 9 512 0 0,'0'-1'512'0'0,"-1"-1"-216"0"0,1 1-584 0 0,0-1-488 0 0,0 1 528 0 0,0 0 248 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6.4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153 242 3017 0 0,'-17'0'3869'0'0,"-29"0"2793"0"0,35-1-6137 0 0,0 0-1 0 0,-12-2 1 0 0,21 2-423 0 0,0 1 0 0 0,0-1 0 0 0,-1 0 1 0 0,1 0-1 0 0,0 0 0 0 0,0 0 0 0 0,0 0 0 0 0,0 0 1 0 0,0 0-1 0 0,0-1 0 0 0,0 1 0 0 0,0-1 0 0 0,1 0 1 0 0,-1 1-1 0 0,0-1 0 0 0,1 0 0 0 0,0 0 0 0 0,-2-2 0 0 0,1 1-50 0 0,1 0-1 0 0,0-1 0 0 0,0 1 0 0 0,0 0 0 0 0,1 0 0 0 0,-1-1 1 0 0,1 1-1 0 0,-1 0 0 0 0,1-1 0 0 0,0 1 0 0 0,1-6 0 0 0,0 0-29 0 0,1 1-1 0 0,1-1 0 0 0,-1 0 1 0 0,1 1-1 0 0,0-1 0 0 0,1 1 1 0 0,0 0-1 0 0,9-13 0 0 0,-9 15-14 0 0,1 1 0 0 0,-1-1-1 0 0,1 1 1 0 0,1 0 0 0 0,-1 0 0 0 0,1 1 0 0 0,0-1-1 0 0,0 1 1 0 0,0 1 0 0 0,0-1 0 0 0,9-3-1 0 0,-5 4-9 0 0,0 0 0 0 0,0 0 0 0 0,1 0 0 0 0,-1 2 0 0 0,1-1 0 0 0,-1 1 0 0 0,12 1 0 0 0,-4 0-7 0 0,0 2 1 0 0,-1 0-1 0 0,1 1 0 0 0,-1 1 0 0 0,0 1 0 0 0,0 0 0 0 0,0 1 0 0 0,30 17 0 0 0,-40-20 41 0 0,-1 1 0 0 0,-1 0 0 0 0,1 0 0 0 0,-1 0 0 0 0,1 1 0 0 0,-1 0 0 0 0,0 0 0 0 0,-1 1 0 0 0,1-1 0 0 0,-1 1 0 0 0,-1 0 0 0 0,1 0 0 0 0,-1 0 0 0 0,0 0 0 0 0,0 1 0 0 0,0 0 0 0 0,-1-1 0 0 0,0 1 0 0 0,-1 0 0 0 0,1 0 0 0 0,-1 0 0 0 0,-1 0 0 0 0,1 0 0 0 0,-1 0 0 0 0,-1 0 0 0 0,1 0 0 0 0,-1 0 0 0 0,0 0 0 0 0,-1 0 0 0 0,1 0 0 0 0,-1-1 0 0 0,-1 1 0 0 0,-4 10 0 0 0,1-7 57 0 0,-1 0 1 0 0,1 0-1 0 0,-1-1 0 0 0,-1 0 1 0 0,0-1-1 0 0,0 0 1 0 0,-17 14-1 0 0,3-7 54 0 0,1-1 0 0 0,-35 16 0 0 0,43-25-160 0 0,11-5 6 0 0,0 0 1 0 0,0 1-1 0 0,0-1 0 0 0,0 1 0 0 0,0 0 1 0 0,0 0-1 0 0,-3 2 0 0 0,11-7-22 0 0,-1 0-1 0 0,1 0 0 0 0,0 1 1 0 0,0-1-1 0 0,12-3 0 0 0,-3 0-21 0 0,3 0 2 0 0,0 1-1 0 0,0 0 1 0 0,0 2 0 0 0,1 0-1 0 0,32-3 1 0 0,-9 5 3 0 0,63 4 0 0 0,-95-1 49 0 0,0 0-1 0 0,1 1 1 0 0,-1 0 0 0 0,0 1-1 0 0,-1 0 1 0 0,1 1-1 0 0,0 0 1 0 0,-1 0 0 0 0,0 1-1 0 0,0 0 1 0 0,-1 1 0 0 0,14 10-1 0 0,-17-12 19 0 0,0 0 1 0 0,-1 1-1 0 0,1 0 0 0 0,-1 0 1 0 0,0 1-1 0 0,0-1 0 0 0,-1 1 1 0 0,1 0-1 0 0,-1 0 0 0 0,0 0 1 0 0,-1 0-1 0 0,0 0 0 0 0,0 0 1 0 0,0 1-1 0 0,-1-1 1 0 0,1 1-1 0 0,-2 0 0 0 0,1-1 1 0 0,-1 1-1 0 0,0 9 0 0 0,-2-4 51 0 0,-1 0-1 0 0,0 0 1 0 0,0 0 0 0 0,-1-1-1 0 0,0 1 1 0 0,-1-1 0 0 0,-1 0-1 0 0,0 0 1 0 0,0-1 0 0 0,-1 0-1 0 0,-14 17 1 0 0,5-10 49 0 0,0-1-1 0 0,-1 0 1 0 0,0-1 0 0 0,-1-1-1 0 0,-28 16 1 0 0,33-22-48 0 0,-1-1 0 0 0,0-1 0 0 0,0 0 1 0 0,-25 6-1 0 0,29-10-86 0 0,0 0 1 0 0,0 0-1 0 0,0-1 1 0 0,-1 0 0 0 0,1-1-1 0 0,0 0 1 0 0,-19-3-1 0 0,27 2-80 0 0,0 1 0 0 0,0 0 0 0 0,0-1-1 0 0,0 1 1 0 0,1-1 0 0 0,-1 0 0 0 0,0 1-1 0 0,0-1 1 0 0,1 0 0 0 0,-1 0 0 0 0,0 0 0 0 0,1 0-1 0 0,-1-1 1 0 0,1 1 0 0 0,0 0 0 0 0,-1-1 0 0 0,1 1-1 0 0,0-1 1 0 0,0 1 0 0 0,0-1 0 0 0,0 1-1 0 0,0-1 1 0 0,0 0 0 0 0,0 0 0 0 0,0 1 0 0 0,1-1-1 0 0,-1 0 1 0 0,1 0 0 0 0,-1 0 0 0 0,1-3-1 0 0,0-1-638 0 0,0 1-1 0 0,1-1 0 0 0,-1 0 0 0 0,1 0 0 0 0,1 0 0 0 0,-1 1 0 0 0,1-1 0 0 0,4-9 0 0 0,6-10-2025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6 512 0 0,'-2'-1'922'0'0,"0"0"0"0"0,-1 0 0 0 0,1 1 0 0 0,0-1 0 0 0,0 1 0 0 0,-1-1 0 0 0,1 1 0 0 0,-1 0-1 0 0,1 0 1 0 0,0 0 0 0 0,-1 0 0 0 0,1 0 0 0 0,-3 1 0 0 0,3 0-442 0 0,0 0-1 0 0,0-1 0 0 0,0 1 1 0 0,1 0-1 0 0,-1 0 1 0 0,0 0-1 0 0,1 1 1 0 0,-1-1-1 0 0,0 0 1 0 0,1 1-1 0 0,0-1 1 0 0,-3 4-1 0 0,-1 2-150 0 0,1 1 0 0 0,0 0 0 0 0,0 0 1 0 0,1 1-1 0 0,-4 15 0 0 0,-1 1-91 0 0,-5 5-114 0 0,7-17 120 0 0,1 1 0 0 0,0 0 0 0 0,-3 18 0 0 0,7-28-187 0 0,0 0 0 0 0,1 0 1 0 0,0 0-1 0 0,0 0 0 0 0,0 0 1 0 0,0 0-1 0 0,1 0 1 0 0,-1-1-1 0 0,1 1 0 0 0,0 0 1 0 0,0 0-1 0 0,0 0 0 0 0,1 0 1 0 0,0-1-1 0 0,-1 1 0 0 0,5 5 1 0 0,0-2-59 0 0,-1 0 0 0 0,1-1-1 0 0,1 0 1 0 0,-1 0 0 0 0,1-1 0 0 0,0 1 0 0 0,1-2 0 0 0,-1 1 0 0 0,1-1-1 0 0,0 0 1 0 0,0 0 0 0 0,0-1 0 0 0,0 0 0 0 0,1-1 0 0 0,-1 0 0 0 0,13 2 0 0 0,-4-2-461 0 0,1-1 1 0 0,-1 0-1 0 0,1-2 0 0 0,-1 0 1 0 0,1 0-1 0 0,-1-2 1 0 0,22-5-1 0 0,-13 1-1547 0 0,-2-1-135 0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4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15 4217 0 0,'-16'-4'4721'0'0,"2"0"4585"0"0,-1 1-8562 0 0,2 0-600 0 0,9 3-144 0 0,3 0-216 0 0,5 3-152 0 0,4 1-352 0 0,3 3-32 0 0,2-1-1489 0 0,-2 1-1416 0 0,-1 1 1 0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4.8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75 3193 0 0,'-17'5'7799'0'0,"14"-4"-6889"0"0,0-1 1 0 0,1 1-1 0 0,-1 0 1 0 0,0 0-1 0 0,0 0 1 0 0,-3 3-1 0 0,5-3-864 0 0,0 0 1 0 0,0 0-1 0 0,0 0 0 0 0,0 0 0 0 0,0 0 0 0 0,0 0 0 0 0,1 0 0 0 0,-1 0 0 0 0,0 0 0 0 0,1 0 0 0 0,-1 0 0 0 0,1 0 0 0 0,-1 1 0 0 0,1-1 0 0 0,0 0 0 0 0,0 0 0 0 0,-1 1 0 0 0,1-1 1 0 0,0 2-1 0 0,0 9 209 0 0,0-1 0 0 0,1 1 1 0 0,0 0-1 0 0,1-1 0 0 0,0 1 1 0 0,0-1-1 0 0,2 1 1 0 0,5 13-1 0 0,-1-6 228 0 0,1-1 1 0 0,1 0-1 0 0,22 30 0 0 0,-26-40-325 0 0,11 15 14 0 0,-16-22-161 0 0,-1 1 0 0 0,1-1 0 0 0,0 0 0 0 0,0 1 1 0 0,-1-1-1 0 0,1 0 0 0 0,-1 1 0 0 0,0-1 0 0 0,1 1 1 0 0,-1-1-1 0 0,0 0 0 0 0,0 1 0 0 0,0-1 0 0 0,0 3 1 0 0,0-3-12 0 0,0-1 0 0 0,-1 0 1 0 0,1 1-1 0 0,0-1 0 0 0,-1 0 1 0 0,1 0-1 0 0,0 1 0 0 0,-1-1 1 0 0,1 0-1 0 0,-1 0 1 0 0,1 0-1 0 0,0 0 0 0 0,-1 1 1 0 0,1-1-1 0 0,-1 0 0 0 0,1 0 1 0 0,0 0-1 0 0,-1 0 0 0 0,1 0 1 0 0,-1 0-1 0 0,1 0 1 0 0,-1 0-1 0 0,1 0 0 0 0,0 0 1 0 0,-1-1-1 0 0,1 1 0 0 0,-1 0 1 0 0,1 0-1 0 0,0 0 0 0 0,-1 0 1 0 0,0-1-1 0 0,-16-6 40 0 0,14 6-25 0 0,-1 0-5 0 0,-1-1-1 0 0,1-1 1 0 0,0 1 0 0 0,0-1-1 0 0,0 1 1 0 0,0-1-1 0 0,0 0 1 0 0,1 0-1 0 0,-1-1 1 0 0,1 1 0 0 0,0-1-1 0 0,-4-5 1 0 0,6 7-7 0 0,0 0 0 0 0,0-1 0 0 0,-1 1 0 0 0,2-1 0 0 0,-1 0 0 0 0,0 1 0 0 0,0-1 0 0 0,1 0 0 0 0,0 1 0 0 0,-1-1 0 0 0,1 0 0 0 0,0 1 0 0 0,0-1 0 0 0,1 0 0 0 0,-1 0 0 0 0,0 1 0 0 0,1-1 0 0 0,0 0 0 0 0,0 1 0 0 0,-1-1 0 0 0,2 1 0 0 0,1-5 0 0 0,5-6-32 0 0,0 0 1 0 0,1 1-1 0 0,0 1 1 0 0,1 0 0 0 0,0 0-1 0 0,1 0 1 0 0,0 2-1 0 0,0-1 1 0 0,1 1-1 0 0,0 1 1 0 0,1 0 0 0 0,26-11-1 0 0,-33 16 38 0 0,0 1-1 0 0,0 0 1 0 0,0 1-1 0 0,1-1 0 0 0,-1 1 1 0 0,0 1-1 0 0,1-1 1 0 0,-1 1-1 0 0,1 0 1 0 0,-1 0-1 0 0,0 1 0 0 0,1 0 1 0 0,-1 0-1 0 0,12 4 1 0 0,-14-3 14 0 0,0-1 0 0 0,0 1-1 0 0,0 1 1 0 0,-1-1 0 0 0,1 0 0 0 0,0 1 0 0 0,-1 0 0 0 0,0 0 0 0 0,0 0 0 0 0,0 0 0 0 0,0 1 0 0 0,0-1 0 0 0,0 1-1 0 0,-1-1 1 0 0,0 1 0 0 0,0 0 0 0 0,0 0 0 0 0,0 0 0 0 0,-1 0 0 0 0,1 0 0 0 0,-1 1 0 0 0,1 5 0 0 0,-1-1 188 0 0,0 1 0 0 0,-1-1 0 0 0,-2 19 0 0 0,1-21-58 0 0,1-1 0 0 0,-1 1 0 0 0,1-1 0 0 0,0 1 0 0 0,1-1 0 0 0,-1 1 0 0 0,1-1 0 0 0,0 1 0 0 0,1-1 0 0 0,3 8 0 0 0,-5-13-146 0 0,0-1-1 0 0,0 1 1 0 0,0-1 0 0 0,1 1 0 0 0,-1-1 0 0 0,0 1-1 0 0,1-1 1 0 0,-1 1 0 0 0,0-1 0 0 0,1 1 0 0 0,-1-1-1 0 0,0 0 1 0 0,1 1 0 0 0,-1-1 0 0 0,1 0-1 0 0,-1 1 1 0 0,1-1 0 0 0,-1 0 0 0 0,1 0 0 0 0,-1 1-1 0 0,1-1 1 0 0,-1 0 0 0 0,1 0 0 0 0,-1 0 0 0 0,1 0-1 0 0,-1 0 1 0 0,1 1 0 0 0,-1-1 0 0 0,1 0 0 0 0,0-1-1 0 0,1 1-6 0 0,-1 0 0 0 0,0-1 0 0 0,0 0 0 0 0,1 1 0 0 0,-1-1 0 0 0,0 0-1 0 0,0 0 1 0 0,0 0 0 0 0,0 1 0 0 0,0-1 0 0 0,0 0 0 0 0,1-2 0 0 0,3-4-86 0 0,1 0-1 0 0,7-15 1 0 0,-13 21 77 0 0,46-96-537 0 0,-33 66 443 0 0,1 0-1 0 0,2 1 1 0 0,37-53-1 0 0,-50 80 109 0 0,-1 0 0 0 0,1 0-1 0 0,-1 1 1 0 0,1-1 0 0 0,0 1 0 0 0,0 0 0 0 0,0 0-1 0 0,1 0 1 0 0,-1 0 0 0 0,0 0 0 0 0,6-1-1 0 0,-8 2 2 0 0,1 1 0 0 0,-1 0 0 0 0,0 0 0 0 0,1-1 0 0 0,-1 1-1 0 0,0 0 1 0 0,1 0 0 0 0,-1 0 0 0 0,0 1 0 0 0,1-1 0 0 0,-1 0 0 0 0,0 0-1 0 0,1 1 1 0 0,-1-1 0 0 0,0 1 0 0 0,1-1 0 0 0,-1 1 0 0 0,0 0-1 0 0,0-1 1 0 0,0 1 0 0 0,0 0 0 0 0,0 0 0 0 0,0 0 0 0 0,0 0 0 0 0,0 0-1 0 0,0 0 1 0 0,0 0 0 0 0,0 0 0 0 0,0 0 0 0 0,-1 0 0 0 0,1 0-1 0 0,0 1 1 0 0,0 1 0 0 0,10 26 115 0 0,0-1 0 0 0,10 54-1 0 0,-14-51-56 0 0,2 0 0 0 0,15 37 0 0 0,-22-62-83 0 0,2 1 0 0 0,-1-1 0 0 0,1-1 1 0 0,-1 1-1 0 0,2-1 0 0 0,5 7 1 0 0,-7-9-67 0 0,-1-1 0 0 0,1 0 1 0 0,-1 0-1 0 0,1 0 1 0 0,0 0-1 0 0,0 0 0 0 0,0 0 1 0 0,0-1-1 0 0,0 0 0 0 0,0 1 1 0 0,0-1-1 0 0,1 0 1 0 0,-1-1-1 0 0,5 2 0 0 0,-2-2-987 0 0,0 0-1 0 0,0 0 0 0 0,0-1 1 0 0,-1 1-1 0 0,1-1 1 0 0,10-3-1 0 0,-1-1-917 0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1:56.4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5:22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74 304 512 0 0,'-5'-21'3737'0'0,"5"20"-3342"0"0,0 0-1 0 0,0 0 1 0 0,0-1 0 0 0,-1 1-1 0 0,1 0 1 0 0,0 0 0 0 0,0 0-1 0 0,-1-1 1 0 0,1 1-1 0 0,-1 0 1 0 0,1 0 0 0 0,-1 0-1 0 0,0 0 1 0 0,1 0 0 0 0,-1 0-1 0 0,0 0 1 0 0,0 0 0 0 0,0 0-1 0 0,1 0 1 0 0,-1 0-1 0 0,0 1 1 0 0,0-1 0 0 0,0 0-1 0 0,-2-1 1 0 0,-4-1 504 0 0,6 2-521 0 0,-1 0-1 0 0,0 0 1 0 0,0 0-1 0 0,-1 0 1 0 0,1 0-1 0 0,0 1 1 0 0,0-1-1 0 0,0 1 1 0 0,-5-1-1 0 0,7 2-302 0 0,-1 0 0 0 0,1 0 0 0 0,0 0 0 0 0,0 0-1 0 0,0 0 1 0 0,0 1 0 0 0,0-1 0 0 0,0 0 0 0 0,0 0-1 0 0,0 0 1 0 0,0 0 0 0 0,0 0 0 0 0,1 0 0 0 0,0 2-1 0 0,-1-1 137 0 0,2 27 225 0 0,-1-1-1 0 0,-1 0 1 0 0,-7 44 0 0 0,0 17-216 0 0,-3 170 441 0 0,19-106-326 0 0,-2-78-211 0 0,29 184 192 0 0,-19-161-157 0 0,-11-67-119 0 0,24 216 290 0 0,-10 129 277 0 0,-11-99 67 0 0,-6-221-485 0 0,3 0 1 0 0,2 0 0 0 0,2 0-1 0 0,22 68 1 0 0,-3-49-81 0 0,4 13-17 0 0,-4 21 480 0 0,-28-105-508 0 0,1 0 0 0 0,-1-1 0 0 0,1 0 0 0 0,0 1-1 0 0,4 4 1 0 0,6 13 30 0 0,-8-7-46 0 0,-2-9-44 0 0,0 1 0 0 0,0-1 0 0 0,1 1 1 0 0,3 5-1 0 0,-6-11 0 0 0,0 1-1 0 0,1-1 1 0 0,-1 0 0 0 0,1 1 0 0 0,-1-1 0 0 0,0 0-1 0 0,1 0 1 0 0,-1 0 0 0 0,1 1 0 0 0,-1-1-1 0 0,1 0 1 0 0,-1 0 0 0 0,1 0 0 0 0,-1 0-1 0 0,1 0 1 0 0,-1 0 0 0 0,1 0 0 0 0,-1 0 0 0 0,1 0-1 0 0,-1 0 1 0 0,1 0 0 0 0,-1 0 0 0 0,0 0-1 0 0,1 0 1 0 0,-1-1 0 0 0,1 1 0 0 0,-1 0-1 0 0,1-1 1 0 0,18-8-1 0 0,-11 4 29 0 0,33-10-30 0 0,1 2 0 0 0,0 2 0 0 0,52-7 0 0 0,131-6-13 0 0,-190 22 5 0 0,161-3-15 0 0,-90 4-34 0 0,123 8-10 0 0,-109-1 62 0 0,133 6 17 0 0,23 2-18 0 0,694-10 56 0 0,-258-6-65 0 0,-594 4-10 0 0,760 4-42 0 0,-2-27 88 0 0,-540 4-19 0 0,301-15 38 0 0,2 18-83 0 0,216 24-26 0 0,-259-1 97 0 0,1147 1-120 0 0,-746-7 94 0 0,-510 8 17 0 0,-26 0-8 0 0,1-17-8 0 0,326-40 54 0 0,-507 23-73 0 0,470-34-38 0 0,-91 24-30 0 0,-494 25 97 0 0,227-8-33 0 0,-259 10 11 0 0,59 0 50 0 0,17 4-33 0 0,182 2-84 0 0,-59 9-4 0 0,-84-8-40 0 0,-133-2 91 0 0,258-3-52 0 0,121 1 110 0 0,-12 2-16 0 0,2-1-115 0 0,106 15-38 0 0,-458-10-28 0 0,411 7-84 0 0,-239-4 214 0 0,2 1 59 0 0,-141 4-31 0 0,-51-3-11 0 0,27 7-78 0 0,23 0-108 0 0,-65-8 146 0 0,-60-4 71 0 0,1-1 0 0 0,-1-1 0 0 0,43-6 0 0 0,46-15 5 0 0,-128 20-13 0 0,-1 0 0 0 0,1 0 0 0 0,0 0 0 0 0,0 0-1 0 0,0-1 1 0 0,0 1 0 0 0,0 0 0 0 0,0-1 0 0 0,0 1-1 0 0,0 0 1 0 0,-1-1 0 0 0,1 0 0 0 0,0 1 0 0 0,1-2 0 0 0,-2 2-1 0 0,1-1 1 0 0,-1 0-1 0 0,0 0 1 0 0,0 1 0 0 0,0-1-1 0 0,0 0 1 0 0,0 1 0 0 0,0-1-1 0 0,0 0 1 0 0,0 0 0 0 0,0 1-1 0 0,0-1 1 0 0,0 0-1 0 0,-1 1 1 0 0,1-1 0 0 0,0 0-1 0 0,-1 0 1 0 0,-1-7 11 0 0,1 1 0 0 0,0-1 0 0 0,1 1 0 0 0,-1-1 0 0 0,1 1 0 0 0,1-1 0 0 0,-1 0 0 0 0,1 1 0 0 0,1-1 0 0 0,2-9-1 0 0,-1 5-27 0 0,-1-1-1 0 0,1-21 0 0 0,-6-27 90 0 0,-3-1 1 0 0,-19-82 0 0 0,2 15-61 0 0,-59-597 132 0 0,49 399 190 0 0,27 267-277 0 0,-35-279 509 0 0,-47-104 52 0 0,72 386-609 0 0,-2 0-1 0 0,-3 2 0 0 0,-28-54 1 0 0,26 60-329 0 0,25 56-450 0 0,0-1 0 0 0,-1 1 0 0 0,0 0 0 0 0,0 0 1 0 0,0-1-1 0 0,-1 1 0 0 0,-1 10 0 0 0,1-10-546 0 0,-1 0 1 0 0,0 1-1 0 0,0-1 1 0 0,-1 0-1 0 0,-2 7 0 0 0,-8 16-1806 0 0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7:36.88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 46 512 0 0,'-19'0'-199'0'0,"11"0"2752"0"0,8-3-777 0 0,0-4 3402 0 0,0 7-5141 0 0,0 0-1 0 0,0 0 1 0 0,0 0-1 0 0,0 0 1 0 0,0 0-1 0 0,0 0 0 0 0,0 0 1 0 0,0 0-1 0 0,0 0 1 0 0,0 0-1 0 0,0 0 1 0 0,0-1-1 0 0,0 1 1 0 0,1 0-1 0 0,-1 0 1 0 0,0 0-1 0 0,0 0 1 0 0,0 0-1 0 0,0 0 1 0 0,0 0-1 0 0,0 0 1 0 0,0 0-1 0 0,0 0 0 0 0,0 0 1 0 0,0 0-1 0 0,1 0 1 0 0,-1 0-1 0 0,0 0 1 0 0,0 0-1 0 0,0 0 1 0 0,0 0-1 0 0,0 0 1 0 0,0 0-1 0 0,0 0 1 0 0,0 0-1 0 0,0 0 1 0 0,1 0-1 0 0,-1 0 0 0 0,0 0 1 0 0,0 0-1 0 0,0 0 1 0 0,0 0-1 0 0,0 0 1 0 0,0 0-1 0 0,0 0 1 0 0,0 0-1 0 0,0 1 1 0 0,0-1-1 0 0,0 0 1 0 0,1 0-1 0 0,-1 0 1 0 0,0 0-1 0 0,0 0 1 0 0,0 0-1 0 0,0 0 0 0 0,0 0 1 0 0,0 0-1 0 0,0 0 1 0 0,0 1-1 0 0,0-1 1 0 0,0 0-1 0 0,0 0 5 0 0,0 0 0 0 0,0 0 0 0 0,1 1 0 0 0,-1-1 0 0 0,0 0 0 0 0,0 0 0 0 0,0 0 0 0 0,1 0 0 0 0,-1 1 0 0 0,0-1 0 0 0,0 0 0 0 0,0 0 0 0 0,1 0 0 0 0,-1 0 0 0 0,0 0 0 0 0,0 0 0 0 0,1 0 0 0 0,-1 0 0 0 0,0 1 0 0 0,0-1 0 0 0,1 0 0 0 0,-1 0 0 0 0,0 0 0 0 0,0 0 0 0 0,1 0 0 0 0,-1 0 0 0 0,0-1 0 0 0,0 1 1 0 0,1 0-1 0 0,-1 0 0 0 0,0 0 0 0 0,1 0 0 0 0,3-8 2803 0 0,0-16 1252 0 0,-5 24-4103 0 0,0-1 13 0 0,1 0 34 0 0,0 1-50 0 0,0 0 17 0 0,0 0 0 0 0,0-1 0 0 0,0 1 0 0 0,0 0 1 0 0,0 0-1 0 0,0 0 0 0 0,0-1 0 0 0,0 1 0 0 0,0 0 0 0 0,-1 0 1 0 0,1 0-1 0 0,0-1 0 0 0,0 1 0 0 0,0 0 0 0 0,0 0 1 0 0,0 0-1 0 0,-1 0 0 0 0,1 0 0 0 0,0-1 0 0 0,0 1 1 0 0,0 0-1 0 0,0 0 0 0 0,-1 0 0 0 0,1 0 0 0 0,0 0 1 0 0,0 0-1 0 0,0 0 0 0 0,-1 0 0 0 0,1 0 0 0 0,0-1 0 0 0,0 1 1 0 0,-1 0-1 0 0,1 0 0 0 0,0 0 0 0 0,0 0 0 0 0,0 0 1 0 0,-1 0-1 0 0,1 1 0 0 0,0-1 0 0 0,0 0 0 0 0,-1 0 1 0 0,1 0-1 0 0,-3 1 216 0 0,9-1-108 0 0,-6 1-214 0 0,0-1 0 0 0,-1 0 0 0 0,1 0 0 0 0,0 0 1 0 0,0 1-1 0 0,0-1 0 0 0,0 0 0 0 0,0 0 0 0 0,0 0 0 0 0,0 1 0 0 0,0-1 0 0 0,0 0 0 0 0,0 0 0 0 0,0 1 0 0 0,0-1 0 0 0,0 0 0 0 0,0 0 1 0 0,0 0-1 0 0,0 1 0 0 0,0-1 0 0 0,0 0 0 0 0,0 0 0 0 0,0 0 0 0 0,0 1 0 0 0,0-1 0 0 0,1 0 0 0 0,-1 0 0 0 0,0 0 0 0 0,0 1 0 0 0,0-1 1 0 0,0 0-1 0 0,0 0 0 0 0,1 0 0 0 0,12 4-8551 0 0,-4-3 6197 0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8:50.05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67 4986 512 0 0,'0'0'592'0'0,"-22"6"5257"0"0,22-6-5788 0 0,-1 0 0 0 0,1 0-1 0 0,-1 0 1 0 0,1 0 0 0 0,-1 0-1 0 0,1 0 1 0 0,0 1 0 0 0,-1-1-1 0 0,1 0 1 0 0,-1 0 0 0 0,1 0-1 0 0,0 0 1 0 0,-1 1 0 0 0,1-1-1 0 0,0 0 1 0 0,-1 1 0 0 0,1-1-1 0 0,0 0 1 0 0,-1 0 0 0 0,1 1-1 0 0,0-1 1 0 0,0 0 0 0 0,-1 1-1 0 0,1 0 1 0 0,0-1 110 0 0,0 1-1 0 0,-1-1 1 0 0,1 0-1 0 0,0 1 1 0 0,0-1 0 0 0,-1 0-1 0 0,1 1 1 0 0,0-1-1 0 0,0 0 1 0 0,-1 0 0 0 0,1 1-1 0 0,0-1 1 0 0,-1 0-1 0 0,1 0 1 0 0,0 0-1 0 0,-1 1 1 0 0,1-1 0 0 0,0 0-1 0 0,-1 0 1 0 0,1 0-1 0 0,-1 0 1 0 0,1 0 0 0 0,0 0-1 0 0,-1 1 1 0 0,0-1-104 0 0,0 0-1 0 0,0 0 1 0 0,1 0 0 0 0,-1 0 0 0 0,0 1 0 0 0,1-1 0 0 0,-1 0 0 0 0,0 1 0 0 0,1-1-1 0 0,-1 0 1 0 0,0 1 0 0 0,1-1 0 0 0,-1 1 0 0 0,1-1 0 0 0,-1 1 0 0 0,1-1 0 0 0,-1 1-1 0 0,1-1 1 0 0,-1 1 0 0 0,1 0 0 0 0,-1-1 0 0 0,1 2 0 0 0,-1-2 3 0 0,1 1 1 0 0,0 0-1 0 0,-1-1 0 0 0,1 1 1 0 0,-1 0-1 0 0,1-1 0 0 0,0 1 1 0 0,-1-1-1 0 0,0 1 1 0 0,1-1-1 0 0,-1 1 0 0 0,1-1 1 0 0,-1 0-1 0 0,1 1 0 0 0,-1-1 1 0 0,0 0-1 0 0,1 1 1 0 0,-1-1-1 0 0,0 0 0 0 0,1 0 1 0 0,-1 0-1 0 0,-1 1 1171 0 0,18-20-340 0 0,-15 17-837 0 0,1 0 0 0 0,-1 0 1 0 0,1 0-1 0 0,-1 1 1 0 0,1-1-1 0 0,0 0 1 0 0,0 1-1 0 0,-1 0 1 0 0,1-1-1 0 0,0 1 1 0 0,0 0-1 0 0,0 0 1 0 0,1 0-1 0 0,-1 0 1 0 0,0 0-1 0 0,4-1 1 0 0,-1 3 69 0 0,-4-1-84 0 0,0 0 0 0 0,-1 0 1 0 0,1 0-1 0 0,0 0 1 0 0,0 0-1 0 0,0 0 1 0 0,0-1-1 0 0,0 1 1 0 0,0 0-1 0 0,-1 0 1 0 0,1-1-1 0 0,0 1 1 0 0,0 0-1 0 0,0-1 1 0 0,11-6 122 0 0,0 0 0 0 0,14-12 1 0 0,-18 13-148 0 0,20-14 211 0 0,0 2-1 0 0,1 0 1 0 0,33-13-1 0 0,-48 25-202 0 0,-6 3 8 0 0,0-1 0 0 0,1 0 0 0 0,7-6 1 0 0,68-43 266 0 0,-5 3-12 0 0,-22 14-167 0 0,7-6-48 0 0,33-30 9 0 0,-16 16-31 0 0,-55 40-11 0 0,45-21 1 0 0,-41 22-25 0 0,-22 11-1 0 0,4-2-45 0 0,20-12 0 0 0,41-26 87 0 0,28-23-23 0 0,-44 30-24 0 0,27-25 65 0 0,-70 51-68 0 0,52-33-23 0 0,-45 31 25 0 0,-1 0 0 0 0,23-20-1 0 0,46-40-36 0 0,-58 48 0 0 0,16-8 43 0 0,10-10 5 0 0,20-33-29 0 0,-46 43 9 0 0,38-30-1 0 0,-5 17-27 0 0,1 3 0 0 0,77-37 0 0 0,-142 80 19 0 0,55-29-59 0 0,44-26 101 0 0,27-33-33 0 0,31-44-6 0 0,-129 110 4 0 0,1 1 1 0 0,1 1 0 0 0,44-22 0 0 0,-26 15-59 0 0,30-14 60 0 0,-34 17-3 0 0,0-1 1 0 0,41-32 0 0 0,60-39-9 0 0,-13 8-71 0 0,180-145 91 0 0,-235 169-18 0 0,31-23-27 0 0,-79 66 59 0 0,132-86-21 0 0,146-104-101 0 0,-99 61 66 0 0,-124 87 47 0 0,31-20 16 0 0,-11 15-28 0 0,-24 14-30 0 0,-22 13 32 0 0,60-55 1 0 0,-65 51-7 0 0,71-50 13 0 0,-78 61-18 0 0,207-137-86 0 0,-232 156 91 0 0,-1-1 1 0 0,18-18-1 0 0,15-11 24 0 0,201-164-76 0 0,-193 156 84 0 0,-17 14-10 0 0,210-190-23 0 0,-210 187 2 0 0,60-43 0 0 0,55-27 36 0 0,-128 91-54 0 0,43-22-28 0 0,-13 9 24 0 0,-46 25 16 0 0,-1-1 0 0 0,0-1 0 0 0,-1 0 0 0 0,-1-1 0 0 0,1 0 0 0 0,19-27 0 0 0,-9 8 1 0 0,30-38-56 0 0,-52 68 59 0 0,-1 0 1 0 0,1 1 0 0 0,-1-1 0 0 0,1 0 0 0 0,-1 1 0 0 0,1-1 0 0 0,0 1 0 0 0,-1-1 0 0 0,1 1 0 0 0,0-1 0 0 0,-1 1 0 0 0,1-1 0 0 0,0 1 0 0 0,0 0 0 0 0,-1 0-1 0 0,1-1 1 0 0,1 1 0 0 0,-2 0-147 0 0,1 0 0 0 0,-1 0 0 0 0,0 0-1 0 0,1 0 1 0 0,-1 1 0 0 0,0-1-1 0 0,1 0 1 0 0,-1 0 0 0 0,0 0 0 0 0,1 0-1 0 0,-1 1 1 0 0,0-1 0 0 0,0 0-1 0 0,1 0 1 0 0,-1 1 0 0 0,0-1-1 0 0,0 0 1 0 0,0 1 0 0 0,1-1 0 0 0,-1 0-1 0 0,0 1 1 0 0,0-1 0 0 0,0 0-1 0 0,0 1 1 0 0,0-1 0 0 0,1 1 0 0 0,-1 2-941 0 0,1 0 1 0 0,-1 0 0 0 0,0 0-1 0 0,0 0 1 0 0,0 0 0 0 0,0 0 0 0 0,-1 5-1 0 0,-3 8-1299 0 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8:52.7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99 6 512 0 0,'-16'-3'961'0'0,"14"2"-256"0"0,1 1 1 0 0,-1 0-1 0 0,0-1 1 0 0,0 1-1 0 0,1 0 1 0 0,-1 0-1 0 0,0 0 1 0 0,1 0-1 0 0,-1 0 1 0 0,-3 1-1 0 0,-5 4 49 0 0,3 1 51 0 0,2-3-400 0 0,1 0-1 0 0,0 1 1 0 0,-1 0-1 0 0,2-1 1 0 0,-1 1-1 0 0,0 1 1 0 0,-2 3-1 0 0,8-6 1406 0 0,4-3-1071 0 0,7-6 376 0 0,-13 7-1101 0 0,0 1 0 0 0,0-1-1 0 0,0 0 1 0 0,0 0 0 0 0,0 0 0 0 0,0 0 0 0 0,0 0 0 0 0,0 0 0 0 0,0 0 0 0 0,0 0 0 0 0,0 0 0 0 0,0 0 0 0 0,0 0-1 0 0,0 0 1 0 0,0 0 0 0 0,-1 0 0 0 0,1 0 0 0 0,0 0 0 0 0,0 0 0 0 0,0 0 0 0 0,0 0 0 0 0,0 0 0 0 0,0 0 0 0 0,0 0-1 0 0,0 0 1 0 0,0 0 0 0 0,0 0 0 0 0,0 0 0 0 0,0 0 0 0 0,0 0 0 0 0,0-1 0 0 0,0 1 0 0 0,0 0 0 0 0,0 0 0 0 0,0 0-1 0 0,0 0 1 0 0,-1 0 0 0 0,1 0 0 0 0,0 0 0 0 0,0 0 0 0 0,0 0 0 0 0,0 0 0 0 0,0 0 0 0 0,0 0 0 0 0,0 0 0 0 0,0 0-1 0 0,0 0 1 0 0,0 0 0 0 0,0 0 0 0 0,0 0 0 0 0,0 0 0 0 0,0-1 0 0 0,0 1 0 0 0,0 0 0 0 0,0 0 0 0 0,0 0 0 0 0,0 0-1 0 0,0 0 1 0 0,0 0 0 0 0,0 0 0 0 0,0 0 0 0 0,0 0 0 0 0,0 0 0 0 0,0 0 0 0 0,0 0 0 0 0,1 0 0 0 0,-11 1 343 0 0,9 0-322 0 0,0-1 1 0 0,-1 1 0 0 0,1-1 0 0 0,0 1 0 0 0,0-1-1 0 0,-1 1 1 0 0,1 0 0 0 0,0-1 0 0 0,0 1 0 0 0,0 0-1 0 0,0 0 1 0 0,0 0 0 0 0,0 0 0 0 0,-1 1 0 0 0,2-2-32 0 0,0 0 1 0 0,0 0-1 0 0,0 1 1 0 0,0-1-1 0 0,0 0 1 0 0,0 0 0 0 0,0 0-1 0 0,0 0 1 0 0,0 0-1 0 0,0 0 1 0 0,0 0-1 0 0,0 0 1 0 0,0 0 0 0 0,0 0-1 0 0,0 1 1 0 0,0-1-1 0 0,0 0 1 0 0,0 0 0 0 0,0 0-1 0 0,0 0 1 0 0,0 0-1 0 0,0 0 1 0 0,0 0-1 0 0,0 0 1 0 0,0 0 0 0 0,0 1-1 0 0,0-1 1 0 0,0 0-1 0 0,0 0 1 0 0,0 0-1 0 0,0 0 1 0 0,0 0 0 0 0,0 0-1 0 0,0 0 1 0 0,0 0-1 0 0,0 0 1 0 0,1 0 0 0 0,-1 0-1 0 0,0 0 1 0 0,0 0-1 0 0,0 0 1 0 0,0 0-1 0 0,0 0 1 0 0,0 0 0 0 0,0 1-1 0 0,0-1 1 0 0,0 0-1 0 0,1 0 1 0 0,6-1 164 0 0,-7 1-139 0 0,1 0 0 0 0,0-1 0 0 0,-1 1 0 0 0,1 0 0 0 0,-1 0 0 0 0,1-1 0 0 0,-1 1 0 0 0,1 0 0 0 0,0 0 0 0 0,-1-1 0 0 0,1 1 0 0 0,-1-1 0 0 0,0 1 0 0 0,1-1 0 0 0,-1 1 0 0 0,1 0 0 0 0,-1-1 0 0 0,0 0 0 0 0,1 1 0 0 0,-1-1 0 0 0,0 1 0 0 0,1-1 0 0 0,-1 1 0 0 0,0-1 0 0 0,0 0 0 0 0,0 0 73 0 0,-2 0-47 0 0,8-3-63 0 0,-3 2-180 0 0,0 1 0 0 0,0-1 0 0 0,0 1 0 0 0,0 0-1 0 0,0 0 1 0 0,1 0 0 0 0,-1 0 0 0 0,0 0 0 0 0,1 1 0 0 0,-1 0-1 0 0,5-1 1 0 0,-4 3-1182 0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19:20.73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44 270 512 0 0,'-9'4'7635'0'0,"-6"9"-5649"0"0,-5 2 2279 0 0,22-16-3536 0 0,2-4-613 0 0,-4 5-97 0 0,0 0 0 0 0,0 0 0 0 0,0 0-1 0 0,0 0 1 0 0,0 0 0 0 0,0 0 0 0 0,0 0 0 0 0,0 0 0 0 0,0-1 0 0 0,0 1-1 0 0,0 0 1 0 0,0 0 0 0 0,0 0 0 0 0,0 0 0 0 0,0 0 0 0 0,0 0-1 0 0,0 0 1 0 0,0 0 0 0 0,0 0 0 0 0,0 0 0 0 0,0 0 0 0 0,0-1 0 0 0,0 1-1 0 0,0 0 1 0 0,0 0 0 0 0,0 0 0 0 0,0 0 0 0 0,0 0 0 0 0,0 0-1 0 0,0 0 1 0 0,0 0 0 0 0,0 0 0 0 0,0 0 0 0 0,0 0 0 0 0,0 0 0 0 0,0 0-1 0 0,0 0 1 0 0,-1 0 0 0 0,1-1 0 0 0,0 1 0 0 0,0 0 0 0 0,0 0-1 0 0,0 0 1 0 0,0 0 0 0 0,0 0 0 0 0,0 0 0 0 0,0 0 0 0 0,0 0 0 0 0,0 0-1 0 0,0 0 1 0 0,0 0 0 0 0,-1 0 0 0 0,1 0 0 0 0,0 0 0 0 0,0 0-1 0 0,0 0 1 0 0,0 0 0 0 0,0 0 0 0 0,0 0 0 0 0,0 0 0 0 0,0 0 0 0 0,0 0-1 0 0,-1 0 0 0 0,1 0 0 0 0,0 0 0 0 0,0 0 0 0 0,0 0 1 0 0,0 0-1 0 0,0 0 0 0 0,0-1 0 0 0,0 1 0 0 0,0 0 0 0 0,0 0 1 0 0,0 0-1 0 0,0 0 0 0 0,0 0 0 0 0,0-1 0 0 0,0 1 0 0 0,0 0 1 0 0,0 0-1 0 0,0 0 0 0 0,0 0 0 0 0,0 0 0 0 0,0-1 0 0 0,0 1 1 0 0,0 0-1 0 0,0 0 0 0 0,0 0 0 0 0,0 0 0 0 0,0 0 0 0 0,0-1 1 0 0,0 1-1 0 0,0 0 0 0 0,0 0 0 0 0,0 0 0 0 0,1 0 1 0 0,-1 0-1 0 0,0 0 0 0 0,0 0 0 0 0,0 0 0 0 0,0-1 0 0 0,0 1 1 0 0,0 0-1 0 0,1 0 0 0 0,-1 0 0 0 0,0 0 0 0 0,5-6 194 0 0,-5 6-179 0 0,11-36 1760 0 0,-9 28-1431 0 0,-6 8 133 0 0,4 0-482 0 0,-1 0 0 0 0,1 0 0 0 0,-1 0 0 0 0,1 1 1 0 0,-1-1-1 0 0,1 0 0 0 0,-1 1 0 0 0,1-1 1 0 0,0 0-1 0 0,-1 1 0 0 0,1-1 0 0 0,-1 1 0 0 0,1-1 1 0 0,0 0-1 0 0,-1 1 0 0 0,1-1 0 0 0,0 1 0 0 0,0-1 1 0 0,-1 1-1 0 0,1-1 0 0 0,0 1 0 0 0,0-1 0 0 0,0 1 1 0 0,0 1-1 0 0,0-2 28 0 0,4-2 853 0 0,-4 1-537 0 0,0 1-344 0 0,0-1 1 0 0,-1 1-1 0 0,1-1 0 0 0,0 1 1 0 0,0 0-1 0 0,0-1 0 0 0,0 1 1 0 0,0-1-1 0 0,0 1 1 0 0,0-1-1 0 0,0 1 0 0 0,0 0 1 0 0,0-1-1 0 0,0 1 0 0 0,0-1 1 0 0,0 1-1 0 0,0 0 0 0 0,0-1 1 0 0,0 1-1 0 0,0-1 1 0 0,1 1-1 0 0,-1 0 0 0 0,0-1 1 0 0,0 1-1 0 0,0-1 0 0 0,1 1 1 0 0,-1 0-1 0 0,0-1 0 0 0,0 1 1 0 0,1-1-1 0 0,11-10 70 0 0,-10 9-21 0 0,15-8 939 0 0,-13 6-911 0 0,-4 3-77 0 0,1 0-1 0 0,0 0 1 0 0,0 1 0 0 0,0-1 0 0 0,0 0 0 0 0,0 0 0 0 0,0 0 0 0 0,0 1 0 0 0,0-1 0 0 0,0 0 0 0 0,0 1 0 0 0,0-1 0 0 0,1 1 0 0 0,-1-1 0 0 0,0 1 0 0 0,0 0 0 0 0,3-1 0 0 0,81-6 20 0 0,-82 7-36 0 0,1 0 0 0 0,0 1-1 0 0,0 0 1 0 0,7 2-1 0 0,-7-2 18 0 0,0 0-1 0 0,0 0 0 0 0,0 0 0 0 0,7 0 1 0 0,124-1-18 0 0,-125 0-14 0 0,0 2-1 0 0,14 2 1 0 0,2 0 5 0 0,-10-3 15 0 0,-1 0 0 0 0,26-4 0 0 0,-26 2 1 0 0,-1 0 0 0 0,1 1 0 0 0,22 3 0 0 0,-11 2-6 0 0,39 15-1 0 0,-58-18 2 0 0,7 2-7 0 0,1-2 1 0 0,0 0-1 0 0,-1-1 0 0 0,1 0 1 0 0,18-2-1 0 0,-11 1 1 0 0,23-1 42 0 0,-25 0-23 0 0,1 0 0 0 0,-1 2 0 0 0,27 4-1 0 0,-40-5-8 0 0,1 1-1 0 0,-1-1 0 0 0,0 0 0 0 0,0 0 1 0 0,14-3-1 0 0,14-1-25 0 0,11 3 38 0 0,75-11-1 0 0,-117 11-13 0 0,1 0-1 0 0,0 1 1 0 0,0 0 0 0 0,0 0-1 0 0,-1 0 1 0 0,1 0 0 0 0,0 1-1 0 0,0 0 1 0 0,-1 0 0 0 0,1 0-1 0 0,6 3 1 0 0,-5-2 2 0 0,1-1 0 0 0,-1 1 1 0 0,0-1-1 0 0,1-1 0 0 0,-1 1 0 0 0,0-1 0 0 0,1 0 0 0 0,-1-1 1 0 0,8 0-1 0 0,18-1 21 0 0,-22 2-22 0 0,0 2-1 0 0,1-1 0 0 0,-1 1 0 0 0,10 4 0 0 0,-10-4 1 0 0,0 1 0 0 0,1-1-1 0 0,-1 0 1 0 0,12-1-1 0 0,90-6 32 0 0,-46 0 30 0 0,-35 6-77 0 0,-18 0 27 0 0,0-1 0 0 0,-1 0 0 0 0,20-3 0 0 0,-26 2-15 0 0,0 1 1 0 0,-1 0-1 0 0,1 0 0 0 0,0 0 1 0 0,0 0-1 0 0,-1 1 0 0 0,1 0 0 0 0,8 3 1 0 0,3-1-14 0 0,13 4 82 0 0,-21-4-68 0 0,0-1 0 0 0,0 0 0 0 0,0-1 0 0 0,0 1 0 0 0,1-2 0 0 0,17 0 0 0 0,41-8 29 0 0,19 6-19 0 0,-55-1-16 0 0,0 1 1 0 0,33 4 0 0 0,-7-1-14 0 0,-41-1 28 0 0,0 0-1 0 0,0 2 0 0 0,-1 0 1 0 0,23 5-1 0 0,-25-3-7 0 0,1-1 1 0 0,0 0-1 0 0,0-2 0 0 0,24 1 0 0 0,59-9-8 0 0,-73 4 10 0 0,217-5 70 0 0,-49 0-66 0 0,-168 9-5 0 0,-14 0 0 0 0,0-1 1 0 0,0-1-1 0 0,13-1 0 0 0,69-14 28 0 0,-82 14 1 0 0,-5 0-21 0 0,0 1-1 0 0,1 0 1 0 0,7 0-1 0 0,79-1 48 0 0,-72 2-48 0 0,0-2 0 0 0,1-1 1 0 0,39-10-1 0 0,-43 10-1 0 0,-1 0-1 0 0,1 1 0 0 0,0 1 1 0 0,18 1-1 0 0,-28 0-15 0 0,28-3 70 0 0,-30 2-71 0 0,1 0 0 0 0,-1 0 0 0 0,1 1 1 0 0,-1 0-1 0 0,14 1 0 0 0,-9 1 20 0 0,-1-2-1 0 0,1 1 1 0 0,0-1-1 0 0,-1-1 1 0 0,1 0-1 0 0,15-4 1 0 0,-11 2-15 0 0,30-1 0 0 0,-30 3 16 0 0,27-4 0 0 0,-32 3-7 0 0,0 0 0 0 0,1 1 0 0 0,-1 0 0 0 0,1 1 0 0 0,12 0 0 0 0,28 12-34 0 0,-40-9 39 0 0,1 0 0 0 0,-1 0 0 0 0,1-1 0 0 0,16 0 0 0 0,48-6-37 0 0,-48 1 19 0 0,52 3 0 0 0,-33 2 22 0 0,66-6 0 0 0,-41-7-5 0 0,0 0 3 0 0,35 9-22 0 0,17-1 59 0 0,-52 0-75 0 0,10-1 78 0 0,13-2-75 0 0,-1 1 98 0 0,-72 3-87 0 0,38 2-1 0 0,-21 1-42 0 0,17 0 106 0 0,50-1-6 0 0,-8-8-75 0 0,-5 7 56 0 0,-66 2-32 0 0,0-2 0 0 0,42-5 0 0 0,-37 1 14 0 0,1 1 1 0 0,-1 1 0 0 0,1 2 0 0 0,37 4 0 0 0,-35-2-19 0 0,49-4-1 0 0,-9 1 32 0 0,195-1 82 0 0,-176 3-105 0 0,107-8 83 0 0,-72 1-38 0 0,52 12-53 0 0,-163-6 24 0 0,24-5 0 0 0,3 1 7 0 0,125 1-20 0 0,-164 4 7 0 0,56-3 107 0 0,14-3-143 0 0,1 0 23 0 0,67 3 108 0 0,13-4-113 0 0,-47 7 42 0 0,-77 1-38 0 0,-1-1 0 0 0,0-2 0 0 0,38-6 0 0 0,-36 3 27 0 0,-1 2 0 0 0,52 0 0 0 0,-67 3-27 0 0,97-4-1 0 0,-92 3 7 0 0,1 0 0 0 0,-1 2 1 0 0,33 5-1 0 0,-22-4 4 0 0,0-1 0 0 0,44-5 0 0 0,-77 4-1 0 0,87-6-9 0 0,103 6 1 0 0,-162 1 1 0 0,44-6-1 0 0,-47 3 20 0 0,0 1 0 0 0,38 2-1 0 0,-42 0-17 0 0,1-1-1 0 0,29-3 1 0 0,-44 2 16 0 0,20-2 29 0 0,17-1-79 0 0,79 1 7 0 0,86 1 92 0 0,-110 4-73 0 0,-46 1 19 0 0,89-8 0 0 0,-116 1 13 0 0,-3 1-11 0 0,26-1 1 0 0,5 2-18 0 0,-35 0 4 0 0,0 2 0 0 0,-1 0 1 0 0,23 3-1 0 0,-21-1-4 0 0,0-1 1 0 0,0-1-1 0 0,25-3 1 0 0,15 0-2 0 0,0 5 68 0 0,34-1-55 0 0,-77-2-15 0 0,35-3 12 0 0,59 4-1 0 0,-31 5 28 0 0,82-6-1 0 0,-123 0-53 0 0,55 7-1 0 0,-51-3 59 0 0,163 14-16 0 0,49-12-36 0 0,-196-6 40 0 0,95 10 0 0 0,37-1-10 0 0,-47-4 25 0 0,-32-4-49 0 0,3 1 27 0 0,87 0 72 0 0,4-4-114 0 0,-123 4 98 0 0,-58-1-61 0 0,2-1-11 0 0,0 2 0 0 0,29 5-1 0 0,-35-4 67 0 0,1-1 0 0 0,25-1 0 0 0,-17 0-38 0 0,27 1 2 0 0,-20 0-23 0 0,39-3 0 0 0,13-2 60 0 0,-8 2-157 0 0,-52-3 140 0 0,10 0-311 0 0,-40 5 239 0 0,0 0 0 0 0,1 0-1 0 0,-1 0 1 0 0,0 0 0 0 0,0 0-1 0 0,0 0 1 0 0,0-1-1 0 0,0 1 1 0 0,1 0 0 0 0,-1 0-1 0 0,0 0 1 0 0,0 0 0 0 0,0 1-1 0 0,0-1 1 0 0,0 0 0 0 0,1 0-1 0 0,-1 0 1 0 0,0 0 0 0 0,0 0-1 0 0,0 0 1 0 0,0 0-1 0 0,0 0 1 0 0,0 0 0 0 0,1 0-1 0 0,-1 0 1 0 0,0 0 0 0 0,0 0-1 0 0,0 0 1 0 0,0 1 0 0 0,0-1-1 0 0,0 0 1 0 0,0 0-1 0 0,0 0 1 0 0,0 0 0 0 0,1 0-1 0 0,-1 0 1 0 0,0 1 0 0 0,0-1-1 0 0,0 0 1 0 0,0 0 0 0 0,0 0-1 0 0,0 0 1 0 0,0 0-1 0 0,0 1 1 0 0,-12 6-8870 0 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23:40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8 0 0,'1'-3'0'0'0,"-1"2"0"0"0,2 0 0 0 0,-2-2 0 0 0,1 1 0 0 0,-1 1 0 0 0,0-1 0 0 0,0 5 0 0 0,-1 0 0 0 0,-2 1 0 0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03.6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108 4395 512 0 0,'-16'24'222'0'0,"12"-18"794"0"0,1 1 1 0 0,-1-1-1 0 0,-6 7 1 0 0,9-12-815 0 0,0 0 0 0 0,0 0-1 0 0,0 0 1 0 0,0 0 0 0 0,0 0 0 0 0,0-1 0 0 0,0 1 0 0 0,0 0-1 0 0,-1-1 1 0 0,1 1 0 0 0,0 0 0 0 0,0-1 0 0 0,-1 1 0 0 0,1-1-1 0 0,0 0 1 0 0,-1 0 0 0 0,1 1 0 0 0,0-1 0 0 0,-1 0 0 0 0,1 0-1 0 0,0 0 1 0 0,-3 0 0 0 0,3-1-20 0 0,0 1-1 0 0,0-1 1 0 0,-1 1-1 0 0,1 0 1 0 0,0 0-1 0 0,0 0 1 0 0,-1-1-1 0 0,1 1 1 0 0,0 0-1 0 0,0 1 1 0 0,-1-1-1 0 0,1 0 1 0 0,0 0 0 0 0,0 1-1 0 0,-1-1 1 0 0,1 0-1 0 0,0 1 1 0 0,0-1-1 0 0,0 1 1 0 0,0-1-1 0 0,0 1 1 0 0,0 0-1 0 0,-2 1 1 0 0,-2 2 576 0 0,1-1-263 0 0,2-6 1318 0 0,27-15-537 0 0,51-51-423 0 0,-59 54-742 0 0,48-33 204 0 0,-24 19-159 0 0,-21 16-55 0 0,-1-1 0 0 0,22-21 0 0 0,66-55 279 0 0,-11 11 73 0 0,-38 21-293 0 0,-43 41-123 0 0,0 1-1 0 0,1 1 1 0 0,1 0 0 0 0,23-15-1 0 0,-22 18-1 0 0,-1-1 1 0 0,0-1-1 0 0,19-21 0 0 0,4-2-57 0 0,14-8 237 0 0,70-44-1 0 0,-58 37-142 0 0,-46 35-41 0 0,44-28 0 0 0,-49 35-17 0 0,0 0 0 0 0,0-1 1 0 0,20-20-1 0 0,11-22 64 0 0,-32 36-58 0 0,1 0-1 0 0,23-20 0 0 0,34-33 60 0 0,-24 23 3 0 0,-3 6-77 0 0,70-50 0 0 0,-86 69 23 0 0,42-42 0 0 0,-32 27-64 0 0,-22 22 78 0 0,41-35-46 0 0,-40 36 2 0 0,-2-1 0 0 0,1 0 0 0 0,-2-1 0 0 0,23-30 0 0 0,-11 11 21 0 0,43-42 0 0 0,-40 45-5 0 0,-15 15 3 0 0,21-18-1 0 0,16-14-62 0 0,6-5 116 0 0,74-54-5 0 0,-17 3 122 0 0,7-17-27 0 0,-66 64-159 0 0,-31 34 42 0 0,26-32 0 0 0,-43 47-37 0 0,0 0 0 0 0,1 1 0 0 0,15-12 0 0 0,-14 13 6 0 0,0-1 1 0 0,-1 0-1 0 0,10-13 0 0 0,-10 11-10 0 0,1 0 0 0 0,19-15 0 0 0,-11 11 4 0 0,-7 5-32 0 0,-6 5 12 0 0,1-1-1 0 0,-2 1 1 0 0,1-1 0 0 0,6-8 0 0 0,26-26 89 0 0,-28 29-120 0 0,17-21 60 0 0,34-30 0 0 0,-20 23 81 0 0,46-41-196 0 0,20-32 197 0 0,-57 60-76 0 0,32-31 6 0 0,-30 30-1 0 0,-33 33 2 0 0,0 1-1 0 0,23-18 0 0 0,-30 27 5 0 0,-1-1 0 0 0,17-20 0 0 0,-11 12-17 0 0,29-37 82 0 0,-22 32-57 0 0,30-25-1 0 0,-38 35-23 0 0,-2 2 4 0 0,0-1-1 0 0,-1-1 1 0 0,18-23 0 0 0,-12 9-65 0 0,4-4 92 0 0,51-56-1 0 0,-47 60-13 0 0,76-73-28 0 0,-11 22 153 0 0,-3 9 18 0 0,13-21-104 0 0,-56 54-23 0 0,-29 25-38 0 0,-1-1 1 0 0,0 0-1 0 0,17-20 0 0 0,-19 17-26 0 0,48-61 77 0 0,13-24-54 0 0,-31 45 55 0 0,-24 32-18 0 0,23-23 1 0 0,-39 43-55 0 0,0 0 0 0 0,0 0 1 0 0,1 0-1 0 0,-1 1 1 0 0,1-1-1 0 0,-1 1 1 0 0,1 0-1 0 0,0 0 0 0 0,0 0 1 0 0,0 0-1 0 0,5-1 1 0 0,-9 3 5 0 0,0 1-1 0 0,0-1 1 0 0,1 0 0 0 0,-1 0 0 0 0,0 0 0 0 0,0 0 0 0 0,0 0-1 0 0,1 1 1 0 0,-1-1 0 0 0,0 0 0 0 0,0 0 0 0 0,0 0 0 0 0,0 1-1 0 0,0-1 1 0 0,0 0 0 0 0,0 0 0 0 0,1 0 0 0 0,-1 1 0 0 0,0-1-1 0 0,0 0 1 0 0,0 0 0 0 0,0 1 0 0 0,0-1 0 0 0,0 0-1 0 0,0 0 1 0 0,0 1 0 0 0,0-1 0 0 0,0 0 0 0 0,0 0 0 0 0,0 1-1 0 0,0-1 1 0 0,0 0 0 0 0,-1 0 0 0 0,1 0 0 0 0,0 1 0 0 0,0-1-1 0 0,0 0 1 0 0,-3 10-503 0 0,-6 9-6838 0 0,5-12 3990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5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84 110 512 0 0,'-1'-24'1109'0'0,"0"14"723"0"0,1 1 1 0 0,-1-1 0 0 0,-1 1 0 0 0,0-1 0 0 0,-4-13-1 0 0,6 23-1699 0 0,0-1-1 0 0,-1 0 0 0 0,1 0 1 0 0,0 0-1 0 0,-1 1 0 0 0,1-1 1 0 0,0 0-1 0 0,-1 1 0 0 0,1-1 1 0 0,-1 0-1 0 0,1 1 0 0 0,-1-1 1 0 0,0 0-1 0 0,1 1 0 0 0,-1-1 1 0 0,1 1-1 0 0,-1-1 0 0 0,0 1 1 0 0,0 0-1 0 0,1-1 0 0 0,-1 1 0 0 0,0 0 1 0 0,0-1-1 0 0,1 1 0 0 0,-1 0 1 0 0,0 0-1 0 0,0-1 0 0 0,0 1 1 0 0,1 0-1 0 0,-1 0 0 0 0,0 0 1 0 0,0 0-1 0 0,0 0 0 0 0,1 1 1 0 0,-1-1-1 0 0,0 0 0 0 0,0 0 1 0 0,0 0-1 0 0,1 1 0 0 0,-1-1 1 0 0,0 0-1 0 0,0 1 0 0 0,1-1 1 0 0,-1 1-1 0 0,0-1 0 0 0,1 0 1 0 0,-1 1-1 0 0,0 0 0 0 0,1-1 1 0 0,-1 1-1 0 0,0 0 0 0 0,-2 2 139 0 0,0 0 0 0 0,0 1 0 0 0,0-1 1 0 0,1 1-1 0 0,-1-1 0 0 0,1 1 0 0 0,0 0 0 0 0,-2 6 0 0 0,0 6-43 0 0,1 1 1 0 0,1 0-1 0 0,1 0 0 0 0,0 1 0 0 0,3 29 1 0 0,-1-26-103 0 0,2 21 72 0 0,2 0-1 0 0,2 0 1 0 0,23 78 0 0 0,57 114 176 0 0,-54-157-192 0 0,38 105 301 0 0,-70-180-482 0 0,-1 0 0 0 0,1 0 0 0 0,-1-1-1 0 0,0 1 1 0 0,0 0 0 0 0,1 0 0 0 0,-1 0 0 0 0,0 0-1 0 0,0 0 1 0 0,-1-1 0 0 0,1 3 0 0 0,0-3-1 0 0,0-1-1 0 0,-1 0 1 0 0,1 0 0 0 0,0 1 0 0 0,0-1-1 0 0,0 0 1 0 0,0 1 0 0 0,-1-1 0 0 0,1 0-1 0 0,0 0 1 0 0,0 0 0 0 0,0 1 0 0 0,-1-1-1 0 0,1 0 1 0 0,0 0 0 0 0,0 0 0 0 0,-1 1-1 0 0,1-1 1 0 0,0 0 0 0 0,0 0-1 0 0,-1 0 1 0 0,1 0 0 0 0,0 0 0 0 0,-1 0-1 0 0,1 0 1 0 0,-1 0-5 0 0,0 0 0 0 0,0 0 1 0 0,0 0-1 0 0,0 0 0 0 0,0 0 0 0 0,0-1 0 0 0,0 1 0 0 0,0 0 0 0 0,0-1 1 0 0,1 1-1 0 0,-1-1 0 0 0,-1 0 0 0 0,-2-1-15 0 0,1-1 0 0 0,0 1 0 0 0,0 0 0 0 0,1-1 1 0 0,-1 0-1 0 0,0 1 0 0 0,1-1 0 0 0,0 0 0 0 0,-1 0 0 0 0,1-1 0 0 0,0 1 0 0 0,-1-5 0 0 0,2 5 4 0 0,0 1 0 0 0,1 0 0 0 0,-1-1 1 0 0,1 1-1 0 0,0-1 0 0 0,-1 1 0 0 0,1-1 0 0 0,1 1 0 0 0,-1-1 0 0 0,0 1 0 0 0,0-1 0 0 0,1 1 0 0 0,0-1 0 0 0,-1 1 0 0 0,1 0 0 0 0,0-1 0 0 0,0 1 0 0 0,0 0 0 0 0,1 0 1 0 0,1-3-1 0 0,5-6-75 0 0,0 1 0 0 0,1 0 1 0 0,0 0-1 0 0,1 1 1 0 0,14-11-1 0 0,58-35-413 0 0,-80 53 486 0 0,9-4-11 0 0,0-1 0 0 0,1 1 0 0 0,-1 1 0 0 0,1 0 0 0 0,0 1 0 0 0,0 0 0 0 0,1 1 0 0 0,-1 0 0 0 0,1 1 0 0 0,14-1 0 0 0,-20 3 47 0 0,0 0-1 0 0,0 1 0 0 0,0-1 1 0 0,0 2-1 0 0,0-1 1 0 0,0 1-1 0 0,0 0 1 0 0,-1 0-1 0 0,1 0 0 0 0,-1 1 1 0 0,1 0-1 0 0,-1 1 1 0 0,0-1-1 0 0,0 1 0 0 0,-1 0 1 0 0,1 1-1 0 0,-1-1 1 0 0,0 1-1 0 0,9 11 0 0 0,-11-12 19 0 0,0 0 1 0 0,0 1-1 0 0,0 0 0 0 0,-1-1 0 0 0,1 1 0 0 0,-1 0 0 0 0,-1 0 0 0 0,1 0 0 0 0,-1 0 0 0 0,0 0 1 0 0,0 1-1 0 0,0-1 0 0 0,0 0 0 0 0,-1 1 0 0 0,0-1 0 0 0,0 0 0 0 0,-1 1 0 0 0,0-1 0 0 0,-2 9 1 0 0,1-5 52 0 0,-1-1 1 0 0,0 0 0 0 0,-1 0-1 0 0,0 0 1 0 0,0 0 0 0 0,-1-1 0 0 0,0 1-1 0 0,0-1 1 0 0,-1-1 0 0 0,0 1 0 0 0,-7 6-1 0 0,2-3 35 0 0,-1-1-1 0 0,0 0 0 0 0,0-1 1 0 0,-1 0-1 0 0,0-1 0 0 0,0-1 0 0 0,-1 0 1 0 0,-20 7-1 0 0,24-11-118 0 0,0 1 0 0 0,0-1 0 0 0,0-1 0 0 0,-1 0 0 0 0,1 0 0 0 0,-1-1-1 0 0,1 0 1 0 0,-1-1 0 0 0,1 0 0 0 0,0-1 0 0 0,0 0 0 0 0,-19-6 0 0 0,26 6-142 0 0,-1 0 0 0 0,1 0 0 0 0,-1 0 0 0 0,1 0 0 0 0,0-1 0 0 0,0 1 0 0 0,0-1 0 0 0,0 0 0 0 0,0 0 0 0 0,1 0 0 0 0,-1 0 0 0 0,1 0 1 0 0,0-1-1 0 0,0 1 0 0 0,0-1 0 0 0,1 0 0 0 0,-1 1 0 0 0,1-1 0 0 0,0 0 0 0 0,0 0 0 0 0,0 0 0 0 0,0 0 0 0 0,0-4 0 0 0,0-1-920 0 0,1 0 0 0 0,0 0 0 0 0,0 0 0 0 0,0 0 0 0 0,1 1 0 0 0,1-1 0 0 0,0 0-1 0 0,0 0 1 0 0,5-12 0 0 0,4-1-1710 0 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19.0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98 177 512 0 0,'-64'5'4540'0'0,"64"-5"-4388"0"0,-1-1 0 0 0,0 1 1 0 0,1 0-1 0 0,-1 0 0 0 0,1-1 0 0 0,-1 1 1 0 0,1 0-1 0 0,-1 0 0 0 0,0-1 0 0 0,1 1 1 0 0,-1-1-1 0 0,1 1 0 0 0,0 0 0 0 0,-1-1 1 0 0,1 1-1 0 0,-1-1 0 0 0,1 1 0 0 0,0-1 1 0 0,-1 1-1 0 0,1-1 0 0 0,0 0 0 0 0,-1 1 1 0 0,1-1-1 0 0,0 1 0 0 0,0-1 0 0 0,0 0 1 0 0,0 1-1 0 0,-1-1 0 0 0,1 1 0 0 0,0-2 1 0 0,-3-8 1700 0 0,2 10-1785 0 0,0 0 0 0 0,1 0 0 0 0,-1 0-1 0 0,0 0 1 0 0,0 0 0 0 0,1 0 0 0 0,-1 0 0 0 0,0 0 0 0 0,1 0-1 0 0,-1 0 1 0 0,0 1 0 0 0,1-1 0 0 0,-1 0 0 0 0,1 0 0 0 0,-1 1-1 0 0,0-1 1 0 0,1 0 0 0 0,-1 1 0 0 0,1-1 0 0 0,-1 0 0 0 0,1 1-1 0 0,-1-1 1 0 0,1 1 0 0 0,-1-1 0 0 0,1 1 0 0 0,-1-1 0 0 0,1 1-1 0 0,-1 1 1 0 0,1-2-56 0 0,0 0 0 0 0,0 0 0 0 0,0 1 0 0 0,0-1 0 0 0,0 0 1 0 0,0 0-1 0 0,0 0 0 0 0,0 1 0 0 0,0-1 0 0 0,1 0 0 0 0,-1 0 0 0 0,0 0 0 0 0,0 0 0 0 0,0 1 0 0 0,0-1 0 0 0,0 0 0 0 0,1 0 0 0 0,-1 0 0 0 0,0 0 0 0 0,0 1 0 0 0,0-1 0 0 0,0 0 0 0 0,1 0 0 0 0,-1 0 0 0 0,0 0 0 0 0,0 0 1 0 0,0 0-1 0 0,1 0 0 0 0,-1 0 0 0 0,0 0 0 0 0,0 0 0 0 0,0 0 0 0 0,1 0 0 0 0,-1 0 0 0 0,0 0 0 0 0,1 0 0 0 0,12-2 279 0 0,13-8 118 0 0,-18 7-280 0 0,-1 1 1 0 0,1-1-1 0 0,-1 1 1 0 0,1 1-1 0 0,0-1 1 0 0,0 1 0 0 0,11 0-1 0 0,5 2 190 0 0,27 4 1 0 0,-50-5-305 0 0,10 1 51 0 0,-1-1 0 0 0,1 0 0 0 0,-1-1 1 0 0,1-1-1 0 0,19-4 0 0 0,-17 3-20 0 0,-1 0-1 0 0,1 1 1 0 0,14 0 0 0 0,113-4 182 0 0,-119 5-215 0 0,8-1 4 0 0,1 1-1 0 0,-1 1 0 0 0,56 8 0 0 0,-65-4-10 0 0,-1-2 0 0 0,0-1-1 0 0,1 0 1 0 0,30-3 0 0 0,76-18 4 0 0,-112 17-11 0 0,-1 1 0 0 0,1 0 0 0 0,0 0 0 0 0,0 2 1 0 0,-1 0-1 0 0,1 0 0 0 0,0 2 0 0 0,18 3 0 0 0,-2 7-2 0 0,-26-10 1 0 0,1 0 0 0 0,-1 0 0 0 0,0-1 0 0 0,1 1 0 0 0,-1-1 0 0 0,1 0 0 0 0,-1 0 0 0 0,8 0 0 0 0,111-8 65 0 0,-83 4-36 0 0,97 1-32 0 0,-78 3 8 0 0,-36-1-10 0 0,-9 0 0 0 0,0 0 0 0 0,13-2 0 0 0,-14 2 12 0 0,0-1 0 0 0,0 2 1 0 0,-1-1-1 0 0,1 2 1 0 0,22 5-1 0 0,-28-6-4 0 0,3 1-21 0 0,4 1 19 0 0,0 0 0 0 0,0-1 0 0 0,1 0 0 0 0,25-2 0 0 0,76-10-6 0 0,-108 9 29 0 0,18-1-44 0 0,48 2-1 0 0,-16 7 127 0 0,-27-4-113 0 0,0-3 0 0 0,0 0 0 0 0,54-8 0 0 0,-63 6 15 0 0,1 1 0 0 0,43 5 0 0 0,4 0-66 0 0,73-10 89 0 0,-1 0 7 0 0,-28 2-16 0 0,-69 2-38 0 0,80 6 1 0 0,-77-1-8 0 0,62-4 1 0 0,-58 0 49 0 0,0 2-1 0 0,65 9 1 0 0,-99-8-19 0 0,78 4-21 0 0,-56-5 46 0 0,59 9 1 0 0,-67-6-33 0 0,1-1 0 0 0,0-2-1 0 0,35-3 1 0 0,45 2-9 0 0,-95 1 5 0 0,29 3-10 0 0,66-5 1 0 0,-29-10 88 0 0,-57 8-77 0 0,-1 2-1 0 0,40 3 1 0 0,-32 1 15 0 0,-1-3 1 0 0,47-4-1 0 0,124-8-28 0 0,-88 4 8 0 0,-59 2 68 0 0,49 5-63 0 0,-75 2 13 0 0,1-1 0 0 0,49-7 0 0 0,13-9-4 0 0,-75 13-20 0 0,1 0 0 0 0,-1 1 0 0 0,1 1 0 0 0,26 3 0 0 0,-5 3 79 0 0,-24-3-68 0 0,1 0-1 0 0,0-1 0 0 0,23-1 0 0 0,28-1 52 0 0,-37 2-78 0 0,128-1 58 0 0,-63-8-40 0 0,-33 2 65 0 0,161 1 7 0 0,-148-1-49 0 0,58 3-25 0 0,-18-12 51 0 0,-74 8-29 0 0,67-1 1 0 0,-11 3 43 0 0,-11-7-82 0 0,-61 6 47 0 0,1 2-1 0 0,28 0 1 0 0,-16 3 28 0 0,-23-1-33 0 0,0 2 1 0 0,19 2 0 0 0,-15-1-47 0 0,37-2 0 0 0,-12-1-21 0 0,163 12 160 0 0,-200-10-115 0 0,114 0 11 0 0,-48-3 10 0 0,2 8-69 0 0,35-6 80 0 0,-2-1-41 0 0,-10 12 36 0 0,189-3 31 0 0,-181 1-50 0 0,-52-9 8 0 0,85 3-11 0 0,-20 8 38 0 0,-92-9-22 0 0,0-2 0 0 0,30-3-1 0 0,28-2-19 0 0,67-3 64 0 0,-86 3-46 0 0,-27 3-5 0 0,-1-1 10 0 0,-1 3 0 0 0,41 2 1 0 0,22 1-19 0 0,-65-2-36 0 0,110-4 73 0 0,-115 3-30 0 0,36-7-1 0 0,3 0 30 0 0,-34 6-56 0 0,117-6 72 0 0,69 16-82 0 0,-180-6 61 0 0,-27 0-41 0 0,25-2-1 0 0,103-4-11 0 0,59 9 74 0 0,-113-1-67 0 0,80 15-5 0 0,-131-15 2 0 0,68-1-1 0 0,-72-4 91 0 0,74 5-56 0 0,-60-1-15 0 0,0-2 0 0 0,52-6 1 0 0,-50 1 16 0 0,77 4 0 0 0,-52 1-2 0 0,18 6-30 0 0,-36-2 9 0 0,-31-2 14 0 0,29 7-1 0 0,-34-6 0 0 0,0 0-1 0 0,34 1 1 0 0,72 3-45 0 0,-60-3 50 0 0,64-3-16 0 0,0-1 45 0 0,-19 11-73 0 0,-75-8 28 0 0,-26-2 8 0 0,0-1 1 0 0,0 0-1 0 0,1-1 0 0 0,-1 0 1 0 0,15-3-1 0 0,5-1 3 0 0,-1 2 0 0 0,45 1 0 0 0,18-1-13 0 0,-61 0 49 0 0,130-7 11 0 0,-143 10-59 0 0,33 6 1 0 0,-37-4 7 0 0,-1-1 1 0 0,1-1-1 0 0,-1 0 0 0 0,18-2 0 0 0,-16-1-28 0 0,7-1 41 0 0,0 1 1 0 0,43 2-1 0 0,-36 3-7 0 0,47 12 0 0 0,-57-11-12 0 0,1-1 1 0 0,-1-1-1 0 0,26-1 0 0 0,-18 0 6 0 0,29 4-1 0 0,-21-2 35 0 0,-26-3-45 0 0,0 1 1 0 0,13 2-1 0 0,-4 1 13 0 0,-1-1 1 0 0,1-1 0 0 0,0-1-1 0 0,0 0 1 0 0,0-2 0 0 0,-1 0-1 0 0,25-5 1 0 0,-30 4-20 0 0,0 1 1 0 0,16 0 0 0 0,11 0 80 0 0,13 1-63 0 0,-41 1 3 0 0,1-1 1 0 0,-1 0 0 0 0,0-1 0 0 0,14-3 0 0 0,-7 1-27 0 0,33-2 0 0 0,-27 3 2 0 0,111-1-18 0 0,-103 3 36 0 0,-6 1 17 0 0,-14-1 10 0 0,-1 0 1 0 0,1 0-1 0 0,18-4 0 0 0,-8 0-29 0 0,1 2 0 0 0,0 0 1 0 0,0 1-1 0 0,35 4 0 0 0,-31 0 20 0 0,8 0 6 0 0,65-3 0 0 0,-62-2-30 0 0,69 3-1 0 0,25 19-54 0 0,-114-17 86 0 0,40-2 0 0 0,-56-1-7 0 0,64-1 8 0 0,-29-1 24 0 0,48 4 0 0 0,-62 0-27 0 0,0-2 0 0 0,0-1 0 0 0,33-5 0 0 0,47-14 97 0 0,-100 19-110 0 0,10-1 45 0 0,23 0 0 0 0,-27 2-48 0 0,-1 1 0 0 0,1 0 0 0 0,-1 0 0 0 0,16 6 0 0 0,-21-6-21 0 0,0 0 0 0 0,0 0 0 0 0,0 0 1 0 0,-1 0-1 0 0,1-1 0 0 0,0 0 0 0 0,0 0 0 0 0,5-1 0 0 0,5 7-37 0 0,-14-6 18 0 0,-1 0 0 0 0,0 0 0 0 0,1 0 1 0 0,-1 0-1 0 0,0 0 0 0 0,1 0 0 0 0,-1 0 0 0 0,0 0 0 0 0,1 1 0 0 0,-1-1 1 0 0,0 0-1 0 0,0 0 0 0 0,1 0 0 0 0,-1 0 0 0 0,0 1 0 0 0,1-1 0 0 0,-1 0 1 0 0,0 0-1 0 0,0 1 0 0 0,0-1 0 0 0,1 0 0 0 0,-1 0 0 0 0,0 1 1 0 0,0-1-1 0 0,0 0 0 0 0,0 1 0 0 0,1-1 0 0 0,-1 0 0 0 0,0 1 0 0 0,0-1 1 0 0,0 0-1 0 0,0 1 0 0 0,0-1 0 0 0,0 1 0 0 0,0 4-4908 0 0,-1-1 1780 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39:53.39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97 5997 512 0 0,'-2'0'21'0'0,"1"0"0"0"0,0-1-1 0 0,0 1 1 0 0,-1 0 0 0 0,1-1-1 0 0,0 1 1 0 0,0-1 0 0 0,0 1 0 0 0,-1-1-1 0 0,1 0 1 0 0,0 1 0 0 0,-1-2-1 0 0,1 1 171 0 0,0 0 0 0 0,0 1 0 0 0,1-1 0 0 0,-1 1 0 0 0,0-1 0 0 0,0 1 0 0 0,0-1 0 0 0,0 1 0 0 0,0-1 0 0 0,0 1 0 0 0,0 0 0 0 0,0 0 0 0 0,0 0 0 0 0,0-1 0 0 0,0 1 0 0 0,0 0 0 0 0,-1 0 0 0 0,1 0 0 0 0,-1 1 0 0 0,-3 0 613 0 0,3-1-546 0 0,0 0-1 0 0,-1 1 0 0 0,1-1 0 0 0,0 1 1 0 0,0 0-1 0 0,0 0 0 0 0,-1 0 0 0 0,1 0 0 0 0,0 0 1 0 0,0 0-1 0 0,0 0 0 0 0,1 1 0 0 0,-1-1 0 0 0,0 1 1 0 0,0-1-1 0 0,-1 3 0 0 0,3-4-196 0 0,0 1 0 0 0,0-1-1 0 0,0 0 1 0 0,0 1 0 0 0,-1-1 0 0 0,1 0-1 0 0,0 1 1 0 0,0-1 0 0 0,-1 0-1 0 0,1 1 1 0 0,0-1 0 0 0,0 0 0 0 0,-1 0-1 0 0,1 1 1 0 0,0-1 0 0 0,-1 0 0 0 0,1 0-1 0 0,0 0 1 0 0,-1 1 0 0 0,1-1 0 0 0,-1 0-1 0 0,1 0 1 0 0,0 0 0 0 0,-1 0 0 0 0,1 0-1 0 0,-1 0 1 0 0,1 0 0 0 0,0 0-1 0 0,-1 0 1 0 0,1 0 0 0 0,0 0 0 0 0,-1 0-1 0 0,1 0 1 0 0,-1 0 0 0 0,1 0 0 0 0,0 0-1 0 0,-1 0 1 0 0,1-1 0 0 0,-1 1 0 0 0,1 0-1 0 0,0 0 1 0 0,-1 0 0 0 0,1-1-1 0 0,0 1 1 0 0,0 0 0 0 0,-1 0 0 0 0,1-1-1 0 0,0 1 1 0 0,-1 0 0 0 0,1-1 0 0 0,0 1-1 0 0,0 0 1 0 0,0-1 0 0 0,-1 1 0 0 0,1 0-1 0 0,0-1 1 0 0,0 1 0 0 0,0 0 0 0 0,0-1-1 0 0,0 1 1 0 0,0-1 0 0 0,0 1-1 0 0,0 0 1 0 0,0-1 0 0 0,0 1 0 0 0,0-1-1 0 0,0 1 1 0 0,0 0 0 0 0,0-1 0 0 0,0 0 235 0 0,2 3-102 0 0,6 2 433 0 0,-4-4-563 0 0,-1-1 0 0 0,0 0 0 0 0,0 0 0 0 0,1 0 0 0 0,-1-1 0 0 0,0 1 1 0 0,0-1-1 0 0,0 1 0 0 0,-1-1 0 0 0,1 0 0 0 0,0 0 0 0 0,-1 0 0 0 0,1-1 0 0 0,-1 1 0 0 0,4-5 0 0 0,-2 3 34 0 0,0 0-1 0 0,-1 1 1 0 0,2-1 0 0 0,-1 1 0 0 0,4-3-1 0 0,-1 3-21 0 0,-1 0 1 0 0,0 1-1 0 0,0-1 0 0 0,1 1 0 0 0,-1 0 0 0 0,1 1 0 0 0,0-1 1 0 0,13 0-1 0 0,-17 2-52 0 0,0-1 0 0 0,0 0 0 0 0,0 0 0 0 0,0 0 0 0 0,0 0 1 0 0,0 0-1 0 0,0-1 0 0 0,0 1 0 0 0,4-4 0 0 0,14-6 69 0 0,114-42 549 0 0,-84 28-651 0 0,16-5 63 0 0,112-40 124 0 0,-108 40-122 0 0,-44 17-41 0 0,48-14 0 0 0,-36 11 23 0 0,-7 3-65 0 0,143-52 78 0 0,-118 37-73 0 0,61-41 0 0 0,-66 37 85 0 0,-13 9-45 0 0,58-46-1 0 0,-85 61-20 0 0,1 0 0 0 0,-1 0-1 0 0,1 2 1 0 0,0-1-1 0 0,21-6 1 0 0,25-12-25 0 0,25-15 51 0 0,258-126-94 0 0,-172 90 74 0 0,20-26 19 0 0,-46 22-16 0 0,72-26-51 0 0,-114 64 41 0 0,-27 14 64 0 0,27-13-128 0 0,33-19 74 0 0,-39 18-3 0 0,8 1 35 0 0,-55 22-64 0 0,13-4 11 0 0,-19 8 10 0 0,-2-2 1 0 0,41-23 0 0 0,208-106 22 0 0,-191 99-11 0 0,117-47-57 0 0,-194 85 75 0 0,34-20 1 0 0,11-4-15 0 0,105-43-65 0 0,-142 62 42 0 0,185-76 14 0 0,55-30-22 0 0,-160 72 20 0 0,17-7 7 0 0,-32 13 42 0 0,-36 18-27 0 0,-11 4-19 0 0,85-41 15 0 0,-1 4-52 0 0,-78 36 95 0 0,75-26-94 0 0,-9 4-66 0 0,-58 21 114 0 0,11-4 52 0 0,75-42-19 0 0,-51 23-84 0 0,114-42 24 0 0,-125 53 22 0 0,135-73-1 0 0,-136 64 20 0 0,154-55-1 0 0,-201 84-16 0 0,4-2 10 0 0,6-1-18 0 0,84-43 0 0 0,-20 6-20 0 0,-1 0 77 0 0,-54 25-51 0 0,63-23 0 0 0,-60 27 26 0 0,-7 4-42 0 0,-7 2-3 0 0,60-32 0 0 0,-57 24 5 0 0,1 2 0 0 0,71-25 0 0 0,23-7 48 0 0,-33 12-28 0 0,100-53 119 0 0,-53 21-106 0 0,-51 28 156 0 0,46-20-217 0 0,32-20 189 0 0,-65 28-97 0 0,143-56-51 0 0,-11 9 264 0 0,-163 65-54 0 0,261-114 338 0 0,-101 43-382 0 0,-50 18-170 0 0,-86 35 142 0 0,-36 18-7 0 0,37-6-3 0 0,0-1 1 0 0,-36 14-145 0 0,102-33-1 0 0,-96 39-66 0 0,-27 11 111 0 0,-18 6-58 0 0,47-23 1 0 0,-46 17 71 0 0,-1-3 1 0 0,-1-1 0 0 0,58-45-1 0 0,-56 37-9 0 0,1 2 0 0 0,57-30 0 0 0,-66 40-10 0 0,40-31 0 0 0,12-9 75 0 0,-77 53-118 0 0,51-31 85 0 0,-55 35-61 0 0,-1 0-1 0 0,1-1 0 0 0,-1 1 0 0 0,0 0 1 0 0,0-1-1 0 0,2-2 0 0 0,-2 2 0 0 0,0 0 0 0 0,0 1 0 0 0,0-1-1 0 0,0 1 1 0 0,1 0 0 0 0,-1-1 0 0 0,4-1-1 0 0,12-8 22 0 0,18-16 0 0 0,-17 13-63 0 0,-7 6 78 0 0,-1 2 0 0 0,19-10-1 0 0,-2-1-2 0 0,51-18-57 0 0,-70 30 9 0 0,7-1 25 0 0,-10 5-76 0 0,-5 1 49 0 0,0 1 1 0 0,0 0 0 0 0,0 0 0 0 0,0-1-1 0 0,0 1 1 0 0,-1 0 0 0 0,1 0 0 0 0,0 0 0 0 0,0 0-1 0 0,0 0 1 0 0,0 0 0 0 0,1 0 0 0 0,-1 1-82 0 0,0-1 0 0 0,0 1 0 0 0,-1 0 0 0 0,1-1 0 0 0,0 1 0 0 0,-1 0 0 0 0,1 0 0 0 0,-1 0 0 0 0,1-1 0 0 0,-1 1 0 0 0,1 0 0 0 0,-1 0-1 0 0,1 0 1 0 0,-1 0 0 0 0,1 1 0 0 0,5 9-8497 0 0,-2-8 3512 0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0.26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64 149 512 0 0,'-13'2'1414'0'0,"-7"-3"5198"0"0,4 0-411 0 0,16 1-6031 0 0,-1 0-1 0 0,1 0 1 0 0,-1 0-1 0 0,1 0 0 0 0,-1 0 1 0 0,0 0-1 0 0,1 0 1 0 0,-1 0-1 0 0,1 0 1 0 0,-1 0-1 0 0,1 0 1 0 0,-1-1-1 0 0,1 1 1 0 0,-1 0-1 0 0,1 0 1 0 0,-1 0-1 0 0,1-1 0 0 0,-1 1 1 0 0,1 0-1 0 0,-1-1 1 0 0,1 1-1 0 0,-1 0 1 0 0,1-1-1 0 0,0 1 1 0 0,-1-1-1 0 0,1 1 1 0 0,0-1-1 0 0,-1 1 1 0 0,1 0-1 0 0,-1-2 0 0 0,1 1-35 0 0,0 0 0 0 0,0 0-1 0 0,0 0 1 0 0,1 0-1 0 0,-1-1 1 0 0,0 1 0 0 0,0 0-1 0 0,1 0 1 0 0,-1 0-1 0 0,1 0 1 0 0,-1 0 0 0 0,1 0-1 0 0,0-2 1 0 0,4-4-1 0 0,0 1-1 0 0,0-1 1 0 0,7-5 0 0 0,6-7 43 0 0,-6 6 23 0 0,24-20 0 0 0,-32 30-141 0 0,0 0 0 0 0,1 0 0 0 0,-1 0 1 0 0,1 1-1 0 0,0-1 0 0 0,-1 1 0 0 0,1 0 0 0 0,0 1 0 0 0,0-1 1 0 0,7 0-1 0 0,-10 2-42 0 0,0 0 1 0 0,-1 0 0 0 0,1 0 0 0 0,0 0 0 0 0,0 1-1 0 0,-1-1 1 0 0,1 1 0 0 0,-1-1 0 0 0,1 1 0 0 0,0 0-1 0 0,-1-1 1 0 0,1 1 0 0 0,-1 0 0 0 0,0 0 0 0 0,1 0-1 0 0,-1 0 1 0 0,0 0 0 0 0,1 0 0 0 0,-1 1 0 0 0,0-1-1 0 0,0 0 1 0 0,0 1 0 0 0,0-1 0 0 0,0 0 0 0 0,0 1-1 0 0,0 1 1 0 0,4 7 33 0 0,-1-1-1 0 0,0 1 1 0 0,3 11-1 0 0,-4-8-25 0 0,4 18 33 0 0,2 7-4 0 0,-8-35-61 0 0,-1-1 0 0 0,1 1 1 0 0,0-1-1 0 0,1 0 0 0 0,-1 1 0 0 0,0-1 1 0 0,1 0-1 0 0,-1 0 0 0 0,1 0 0 0 0,0 0 1 0 0,1 2-1 0 0,-1-3-22 0 0,0 0 0 0 0,0 0 0 0 0,0-1 0 0 0,0 1 0 0 0,-1 0 1 0 0,1-1-1 0 0,0 1 0 0 0,0-1 0 0 0,0 0 0 0 0,0 0 0 0 0,0 1 0 0 0,0-1 0 0 0,3-1 1 0 0,26-3-879 0 0,-7-2-1554 0 0,24-10 0 0 0,0-3-5843 0 0,-27 9 5682 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0.8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261 8 488 0 0,'0'0'223'0'0,"0"-1"0"0"0,0 1 0 0 0,0 0 0 0 0,-1-1-1 0 0,1 1 1 0 0,0-1 0 0 0,0 1 0 0 0,0 0 0 0 0,-1-1 0 0 0,1 1 0 0 0,0-1 0 0 0,-1 1 0 0 0,1 0-1 0 0,0 0 1 0 0,-1-1 0 0 0,1 1 0 0 0,-1 0 0 0 0,1 0 0 0 0,0-1 0 0 0,-1 1 0 0 0,1 0-1 0 0,-1 0 1 0 0,1 0 0 0 0,-1 0 0 0 0,1-1 0 0 0,-1 1 0 0 0,1 0 0 0 0,0 0 0 0 0,-2 0-1 0 0,2 1 85 0 0,-1-1 0 0 0,0 0 0 0 0,0 1 0 0 0,0-1 0 0 0,0 1 0 0 0,1-1 0 0 0,-1 1 0 0 0,0-1 0 0 0,0 1 0 0 0,1 0 0 0 0,-1-1 0 0 0,0 1 0 0 0,0 1 0 0 0,-2 2 303 0 0,1 0 1 0 0,-1 0-1 0 0,1 0 0 0 0,0 0 1 0 0,-1 5-1 0 0,-12 48 1775 0 0,13-43-2093 0 0,-1-1 0 0 0,0 1 0 0 0,-1-1 0 0 0,-1 0 0 0 0,0 0 0 0 0,-1 0 0 0 0,-13 21 0 0 0,5-18-67 0 0,0 0 0 0 0,0-1 0 0 0,-27 19 0 0 0,23-19-192 0 0,0 1 1 0 0,-20 23-1 0 0,38-38-53 0 0,-1-1-1 0 0,1 0 0 0 0,0 1 1 0 0,-1-1-1 0 0,1 0 1 0 0,0 1-1 0 0,-1-1 1 0 0,1 0-1 0 0,0 1 1 0 0,0-1-1 0 0,-1 1 0 0 0,1-1 1 0 0,0 1-1 0 0,0-1 1 0 0,0 1-1 0 0,0-1 1 0 0,-1 1-1 0 0,1-1 0 0 0,0 1 1 0 0,0-1-1 0 0,0 1 1 0 0,9-1-1383 0 0,13-11-2464 0 0,-9 3 1381 0 0,1-1-223 0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1.44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249 61 8 0 0,'-8'-22'1786'0'0,"7"19"-933"0"0,-1 0 0 0 0,1 0 0 0 0,-1 0 0 0 0,0 0 0 0 0,0 0 0 0 0,0 0 0 0 0,-4-3 1 0 0,5 5-570 0 0,0 0 1 0 0,-1 0-1 0 0,1 0 1 0 0,-1 0 0 0 0,1 0-1 0 0,0 0 1 0 0,-1 0-1 0 0,0 1 1 0 0,1-1-1 0 0,-1 1 1 0 0,1-1 0 0 0,-1 1-1 0 0,0-1 1 0 0,1 1-1 0 0,-1 0 1 0 0,0 0 0 0 0,1 0-1 0 0,-1 0 1 0 0,0 0-1 0 0,1 0 1 0 0,-1 1 0 0 0,0-1-1 0 0,1 0 1 0 0,-1 1-1 0 0,0-1 1 0 0,1 1 0 0 0,-1 0-1 0 0,1 0 1 0 0,-1-1-1 0 0,-1 3 1 0 0,-13 7 217 0 0,1 1-1 0 0,0 1 1 0 0,1 0-1 0 0,1 1 1 0 0,0 0-1 0 0,0 1 1 0 0,2 0 0 0 0,-1 1-1 0 0,2 1 1 0 0,-17 32-1 0 0,25-43-424 0 0,-1 0-1 0 0,2 0 0 0 0,-1 0 0 0 0,1 0 1 0 0,-1 0-1 0 0,1 0 0 0 0,1 0 1 0 0,-1 0-1 0 0,1 0 0 0 0,0 10 1 0 0,0-13-69 0 0,0-1 0 0 0,1 1 1 0 0,-1 0-1 0 0,1 0 0 0 0,-1 0 1 0 0,1 0-1 0 0,0 0 0 0 0,-1 0 1 0 0,1 0-1 0 0,0-1 0 0 0,0 1 1 0 0,1 0-1 0 0,-1-1 0 0 0,0 1 1 0 0,0-1-1 0 0,1 1 0 0 0,-1-1 1 0 0,1 0-1 0 0,-1 1 0 0 0,1-1 1 0 0,0 0-1 0 0,-1 0 0 0 0,1 0 1 0 0,0 0-1 0 0,0 0 0 0 0,0-1 1 0 0,0 1-1 0 0,0-1 0 0 0,-1 1 1 0 0,4 0-1 0 0,4 0-44 0 0,-1-1 0 0 0,1 0 0 0 0,0 0 0 0 0,0-1 0 0 0,0 0 0 0 0,0 0 0 0 0,11-4 0 0 0,61-22-1346 0 0,-69 23 959 0 0,71-32-6299 0 0,-57 24 3003 0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1.8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45 68 256 0 0,'-26'-12'6903'0'0,"7"8"2738"0"0,21 5-9455 0 0,-1-1 1 0 0,0 0 0 0 0,0 0 0 0 0,1 0 0 0 0,-1 0 0 0 0,0 0 0 0 0,1 0-1 0 0,-1 0 1 0 0,0-1 0 0 0,0 1 0 0 0,2-1 0 0 0,-2 1-30 0 0,7-2 75 0 0,-1-1 0 0 0,1 0 0 0 0,12-7 0 0 0,18-7 159 0 0,-26 14-283 0 0,-1-1 198 0 0,1 1 0 0 0,16-3-1 0 0,-27 6-293 0 0,-1 0-1 0 0,1 0 0 0 0,-1 0 0 0 0,1 0 0 0 0,-1 1 1 0 0,1-1-1 0 0,-1 0 0 0 0,1 0 0 0 0,-1 0 1 0 0,1 0-1 0 0,-1 0 0 0 0,0 1 0 0 0,1-1 1 0 0,-1 0-1 0 0,1 0 0 0 0,-1 1 0 0 0,0-1 1 0 0,1 0-1 0 0,-1 1 0 0 0,0-1 0 0 0,1 0 0 0 0,-1 1 1 0 0,0-1-1 0 0,1 0 0 0 0,-1 1 0 0 0,0-1 1 0 0,0 1-1 0 0,0-1 0 0 0,1 1 0 0 0,-1-1 1 0 0,0 0-1 0 0,0 1 0 0 0,0-1 0 0 0,0 1 1 0 0,0-1-1 0 0,0 1 0 0 0,0-1 0 0 0,0 1 0 0 0,0-1 1 0 0,0 1-1 0 0,0-1 0 0 0,0 1 0 0 0,0-1 1 0 0,0 1-1 0 0,0-1 0 0 0,0 0 0 0 0,-1 1 1 0 0,1 0-1 0 0,-9 23 64 0 0,1-10-54 0 0,-1 1 0 0 0,-14 16 0 0 0,16-22-19 0 0,-1 0 1 0 0,2 1-1 0 0,0-1 1 0 0,0 2 0 0 0,0-1-1 0 0,-4 15 1 0 0,9-23-6 0 0,0-1 0 0 0,1 1 0 0 0,-1 0 0 0 0,1-1 1 0 0,0 1-1 0 0,-1 0 0 0 0,1-1 0 0 0,0 1 0 0 0,0 0 0 0 0,0 0 0 0 0,0-1 0 0 0,1 1 0 0 0,-1 0 0 0 0,0-1 1 0 0,1 1-1 0 0,-1 0 0 0 0,1-1 0 0 0,-1 1 0 0 0,1-1 0 0 0,0 1 0 0 0,0-1 0 0 0,0 1 0 0 0,0-1 0 0 0,0 1 0 0 0,0-1 1 0 0,0 0-1 0 0,0 0 0 0 0,0 1 0 0 0,1-1 0 0 0,-1 0 0 0 0,0 0 0 0 0,1 0 0 0 0,-1 0 0 0 0,1-1 0 0 0,-1 1 1 0 0,1 0-1 0 0,0-1 0 0 0,-1 1 0 0 0,1-1 0 0 0,0 1 0 0 0,-1-1 0 0 0,3 0 0 0 0,4 2-83 0 0,0-2 0 0 0,-1 1 0 0 0,1-1 0 0 0,0 0-1 0 0,0-1 1 0 0,-1 0 0 0 0,1 0 0 0 0,8-3 0 0 0,0-1-1658 0 0,0-1-1 0 0,-1-1 1 0 0,16-8-1 0 0,-12 3-1617 0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2.98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33 153 512 0 0,'-7'0'1291'0'0,"5"0"-94"0"0,0 1 0 0 0,0-1 0 0 0,-1 0 0 0 0,1-1-1 0 0,0 1 1 0 0,0 0 0 0 0,-4-2 0 0 0,5 2-1030 0 0,1 0 0 0 0,0 0 0 0 0,0 0 0 0 0,-1-1 0 0 0,1 1 0 0 0,0 0 0 0 0,0 0 0 0 0,0 0 0 0 0,-1-1 0 0 0,1 1 0 0 0,0 0 0 0 0,0 0 0 0 0,0 0 0 0 0,0-1 0 0 0,0 1 0 0 0,-1 0 0 0 0,1 0 0 0 0,0-1 0 0 0,0 1-1 0 0,0 0 1 0 0,0-1 0 0 0,0 1 0 0 0,0 0 0 0 0,0-1 0 0 0,5-11 965 0 0,2 3-794 0 0,0 0 1 0 0,1 0 0 0 0,0 1 0 0 0,13-11-1 0 0,-9 9-147 0 0,-1 0 27 0 0,2 0 1 0 0,22-13 0 0 0,-28 19-106 0 0,0 0 0 0 0,0 1 0 0 0,0 0 1 0 0,1 0-1 0 0,-1 1 0 0 0,1-1 0 0 0,10 0 1 0 0,-17 3-99 0 0,-1 0 1 0 0,1 0 0 0 0,0 0-1 0 0,0 1 1 0 0,0-1 0 0 0,0 0-1 0 0,0 0 1 0 0,0 1 0 0 0,0-1-1 0 0,0 1 1 0 0,-1-1-1 0 0,1 1 1 0 0,0-1 0 0 0,0 1-1 0 0,-1-1 1 0 0,1 1 0 0 0,0 0-1 0 0,-1-1 1 0 0,1 1 0 0 0,0 0-1 0 0,-1 0 1 0 0,1-1 0 0 0,-1 1-1 0 0,1 0 1 0 0,-1 0 0 0 0,0 0-1 0 0,1 0 1 0 0,-1 1 0 0 0,10 32 161 0 0,-7-19-116 0 0,1-2 14 0 0,1 2 174 0 0,12 26 0 0 0,-14-35-209 0 0,1-1 1 0 0,-1 1 0 0 0,1-1-1 0 0,0 0 1 0 0,1 0-1 0 0,-1 0 1 0 0,8 6-1 0 0,-8-8-62 0 0,0 0-1 0 0,0 0 0 0 0,1-1 0 0 0,-1 1 1 0 0,0-1-1 0 0,1 0 0 0 0,0 0 1 0 0,-1 0-1 0 0,1-1 0 0 0,0 0 0 0 0,0 0 1 0 0,0 0-1 0 0,0 0 0 0 0,0-1 1 0 0,6 0-1 0 0,-6 0-448 0 0,-1-1 0 0 0,1 0 1 0 0,0 0-1 0 0,-1 0 0 0 0,1-1 1 0 0,-1 1-1 0 0,1-1 0 0 0,-1 0 1 0 0,0 0-1 0 0,5-4 0 0 0,1-1-2056 0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3.2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370 0 1360 0 0,'-4'1'993'0'0,"0"1"-1"0"0,1-1 1 0 0,-1 1-1 0 0,1-1 1 0 0,-1 1-1 0 0,1 0 0 0 0,-1 1 1 0 0,1-1-1 0 0,0 0 1 0 0,-3 4-1 0 0,-29 33 2098 0 0,21-24-1825 0 0,-9 11-152 0 0,-4 4-12 0 0,-45 40-1 0 0,27-33-600 0 0,-53 47 90 0 0,96-82-623 0 0,1 0 0 0 0,-1 0-1 0 0,1 0 1 0 0,-1 0 0 0 0,1 0-1 0 0,0 0 1 0 0,0 0 0 0 0,0 0-1 0 0,-1 4 1 0 0,2-6-10 0 0,-1 1 0 0 0,1-1 0 0 0,0 0 0 0 0,0 1 0 0 0,0-1 0 0 0,0 0 0 0 0,0 1 0 0 0,0-1 0 0 0,0 0 1 0 0,0 1-1 0 0,0-1 0 0 0,0 0 0 0 0,0 1 0 0 0,1-1 0 0 0,-1 0 0 0 0,0 1 0 0 0,0-1 0 0 0,0 0 0 0 0,0 0 0 0 0,0 1 0 0 0,1-1 0 0 0,-1 0 0 0 0,0 1 0 0 0,0-1 1 0 0,0 0-1 0 0,1 0 0 0 0,-1 1 0 0 0,1-1-125 0 0,0 0 1 0 0,0 1 0 0 0,0-1-1 0 0,0 0 1 0 0,0 0-1 0 0,0 0 1 0 0,-1 0 0 0 0,1 0-1 0 0,0 0 1 0 0,0 0-1 0 0,0 0 1 0 0,0 0-1 0 0,0 0 1 0 0,0-1 0 0 0,1 1-1 0 0,10-5-3314 0 0,2-1-264 0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8.66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181 124 512 0 0,'8'-13'1132'0'0,"-5"10"-182"0"0,0-1 1 0 0,-1 0 0 0 0,0 0-1 0 0,1 0 1 0 0,-2 0-1 0 0,1 0 1 0 0,0 0-1 0 0,-1-1 1 0 0,0 1 0 0 0,0-1-1 0 0,1-8 1 0 0,-2 9-638 0 0,0 1 1 0 0,0 0-1 0 0,-1-1 0 0 0,1 1 1 0 0,-1-1-1 0 0,0 1 1 0 0,0 0-1 0 0,0-1 0 0 0,0 1 1 0 0,-2-4-1 0 0,2 6-256 0 0,0 0-1 0 0,1 0 0 0 0,-1 0 0 0 0,0 1 1 0 0,0-1-1 0 0,0 0 0 0 0,1 0 1 0 0,-1 1-1 0 0,0-1 0 0 0,0 0 0 0 0,0 1 1 0 0,0-1-1 0 0,0 1 0 0 0,0 0 1 0 0,0-1-1 0 0,-1 1 0 0 0,1 0 0 0 0,0-1 1 0 0,0 1-1 0 0,0 0 0 0 0,0 0 1 0 0,0 0-1 0 0,0 0 0 0 0,-1 0 0 0 0,1 0 1 0 0,0 0-1 0 0,0 1 0 0 0,0-1 1 0 0,0 0-1 0 0,0 1 0 0 0,0-1 0 0 0,0 1 1 0 0,-2 0-1 0 0,-8 4 109 0 0,1 0-1 0 0,0 1 1 0 0,0 0 0 0 0,0 0-1 0 0,1 1 1 0 0,0 0 0 0 0,0 1-1 0 0,0 0 1 0 0,1 0 0 0 0,1 1-1 0 0,-1 0 1 0 0,2 1-1 0 0,-1-1 1 0 0,-8 19 0 0 0,10-17 61 0 0,0 1 1 0 0,1-1-1 0 0,0 1 1 0 0,1 0-1 0 0,0 0 0 0 0,-2 24 1 0 0,5-31-188 0 0,0 0-1 0 0,0 0 1 0 0,1 0 0 0 0,0-1-1 0 0,-1 1 1 0 0,2 0 0 0 0,-1 0-1 0 0,0-1 1 0 0,1 1 0 0 0,0 0 0 0 0,0-1-1 0 0,0 0 1 0 0,1 1 0 0 0,-1-1-1 0 0,1 0 1 0 0,0 0 0 0 0,0-1 0 0 0,1 1-1 0 0,-1-1 1 0 0,7 6 0 0 0,-4-6-80 0 0,-1 1 0 0 0,1-1 0 0 0,-1 0 1 0 0,1-1-1 0 0,0 1 0 0 0,1-1 1 0 0,-1 0-1 0 0,0-1 0 0 0,0 1 0 0 0,1-1 1 0 0,-1 0-1 0 0,1-1 0 0 0,-1 0 1 0 0,1 0-1 0 0,-1 0 0 0 0,13-3 0 0 0,-8 1-818 0 0,0-1-1 0 0,0 0 1 0 0,16-6-1 0 0,-15 3-2329 0 0,-1 1 1 0 0,18-13-1 0 0,-14 9 623 0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29.0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29 8 0 0,'0'-2'251'0'0,"4"-11"2613"0"0,-4 12-2420 0 0,0 1 0 0 0,0-1 1 0 0,0 0-1 0 0,1 0 1 0 0,-1 0-1 0 0,1 1 0 0 0,-1-1 1 0 0,0 0-1 0 0,1 0 1 0 0,0 1-1 0 0,-1-1 0 0 0,1 0 1 0 0,-1 1-1 0 0,1-1 1 0 0,0 1-1 0 0,-1-1 0 0 0,1 1 1 0 0,0-1-1 0 0,0 0 1 0 0,0 1-342 0 0,-1 1 0 0 0,0-1 0 0 0,0 0 0 0 0,1 0 0 0 0,-1 0 0 0 0,0 0 0 0 0,0 0 1 0 0,0 0-1 0 0,1 1 0 0 0,-1-1 0 0 0,0 0 0 0 0,0 0 0 0 0,0 0 0 0 0,1 1 1 0 0,-1-1-1 0 0,0 0 0 0 0,0 0 0 0 0,0 1 0 0 0,0-1 0 0 0,0 0 0 0 0,0 0 0 0 0,1 1 1 0 0,-1-1-1 0 0,0 0 0 0 0,0 0 0 0 0,0 1 0 0 0,0-1 0 0 0,0 0 0 0 0,0 0 1 0 0,0 1-1 0 0,0-1 0 0 0,0 0 0 0 0,0 0 0 0 0,0 1 0 0 0,0 12 729 0 0,0-12-618 0 0,-1 17 568 0 0,-1 0 0 0 0,-5 21 0 0 0,-2 21-574 0 0,8-53-230 0 0,1 0 0 0 0,0 0 0 0 0,1 0 0 0 0,-1 0 0 0 0,1 0-1 0 0,3 10 1 0 0,-4-15-106 0 0,1 0-1 0 0,0 1 1 0 0,0-1-1 0 0,0 0 1 0 0,1 0-1 0 0,-1 1 0 0 0,3 2 1 0 0,8 5-4808 0 0,-4-6 749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6.1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152 134 2144 0 0,'-5'-2'2701'0'0,"0"1"-1097"0"0,1-1 0 0 0,-1 1 0 0 0,0 0 0 0 0,1 1 0 0 0,-8-1 0 0 0,11 1-1471 0 0,0 0 1 0 0,-1 0-1 0 0,1 0 0 0 0,0 1 0 0 0,-1-1 1 0 0,1 0-1 0 0,0 1 0 0 0,0-1 0 0 0,-1 1 0 0 0,1-1 1 0 0,0 1-1 0 0,0 0 0 0 0,0 0 0 0 0,0-1 1 0 0,0 1-1 0 0,0 0 0 0 0,0 0 0 0 0,0 0 0 0 0,0 0 1 0 0,0 0-1 0 0,0 0 0 0 0,1 0 0 0 0,-1 0 1 0 0,0 2-1 0 0,-3 3 184 0 0,2 1 1 0 0,-1-1 0 0 0,1 1-1 0 0,0-1 1 0 0,0 1 0 0 0,1 0-1 0 0,0 0 1 0 0,0-1 0 0 0,0 1-1 0 0,1 0 1 0 0,1 11 0 0 0,0-14-243 0 0,-1 0 1 0 0,1 1 0 0 0,1-1 0 0 0,-1 0 0 0 0,1 0 0 0 0,-1 0 0 0 0,1 0-1 0 0,0 0 1 0 0,1-1 0 0 0,-1 1 0 0 0,0-1 0 0 0,1 1 0 0 0,0-1 0 0 0,0 0 0 0 0,0 0-1 0 0,0 0 1 0 0,1 0 0 0 0,-1-1 0 0 0,7 4 0 0 0,-2-1-69 0 0,0-1 0 0 0,1 0 0 0 0,-1-1 0 0 0,1 0 0 0 0,0 0 0 0 0,0-1 0 0 0,0 0 0 0 0,0-1 0 0 0,0 0 0 0 0,0 0 0 0 0,0-1-1 0 0,0 0 1 0 0,15-3 0 0 0,-18 2-42 0 0,-1 0 0 0 0,0 0 0 0 0,1-1-1 0 0,-1 0 1 0 0,0 0 0 0 0,0 0 0 0 0,0-1 0 0 0,0 0-1 0 0,0 0 1 0 0,0 0 0 0 0,-1 0 0 0 0,0-1-1 0 0,0 1 1 0 0,0-1 0 0 0,0 0 0 0 0,0-1-1 0 0,-1 1 1 0 0,1-1 0 0 0,-1 1 0 0 0,-1-1-1 0 0,1 0 1 0 0,-1 0 0 0 0,4-9 0 0 0,-4 7-64 0 0,-1 0 0 0 0,1 0 1 0 0,-2-1-1 0 0,1 1 0 0 0,-1-1 0 0 0,0 1 1 0 0,0 0-1 0 0,-2-14 0 0 0,-2 4-127 0 0,0 0 0 0 0,-10-26 0 0 0,12 37 222 0 0,0 1 0 0 0,-1-1 1 0 0,1 1-1 0 0,-1 0 0 0 0,-1 0 1 0 0,1 0-1 0 0,-1 1 0 0 0,0-1 0 0 0,0 1 1 0 0,0 0-1 0 0,0 0 0 0 0,-1 0 1 0 0,0 1-1 0 0,0-1 0 0 0,0 1 1 0 0,0 0-1 0 0,0 1 0 0 0,0-1 0 0 0,-1 1 1 0 0,0 0-1 0 0,1 1 0 0 0,-1-1 1 0 0,0 1-1 0 0,0 0 0 0 0,1 0 1 0 0,-1 1-1 0 0,-7 0 0 0 0,3 0 83 0 0,1 1 1 0 0,-1 0-1 0 0,1 0 0 0 0,0 1 0 0 0,0 0 0 0 0,0 1 1 0 0,0 0-1 0 0,0 1 0 0 0,0-1 0 0 0,1 2 0 0 0,0-1 1 0 0,-1 1-1 0 0,2 0 0 0 0,-1 1 0 0 0,1 0 1 0 0,-10 9-1 0 0,12-8 46 0 0,-1 0-1 0 0,1 0 1 0 0,0 1 0 0 0,0-1 0 0 0,1 1 0 0 0,0 0 0 0 0,1 0 0 0 0,-1 1 0 0 0,2-1-1 0 0,-1 0 1 0 0,-2 18 0 0 0,4-21-70 0 0,1 0-1 0 0,0 0 0 0 0,0 1 1 0 0,0-1-1 0 0,0 0 1 0 0,1 0-1 0 0,0 0 0 0 0,0 0 1 0 0,0 0-1 0 0,1 0 1 0 0,0 0-1 0 0,-1 0 0 0 0,2-1 1 0 0,-1 1-1 0 0,1 0 1 0 0,-1-1-1 0 0,1 0 0 0 0,0 0 1 0 0,1 0-1 0 0,-1 0 1 0 0,7 6-1 0 0,1-2-28 0 0,1 0-1 0 0,-1-1 1 0 0,1-1 0 0 0,0 0 0 0 0,1 0-1 0 0,-1-1 1 0 0,1-1 0 0 0,0 0-1 0 0,20 3 1 0 0,-17-4-51 0 0,1-1 0 0 0,-1-1 0 0 0,0-1 0 0 0,0 0 0 0 0,0-1 0 0 0,1-1 0 0 0,25-6 0 0 0,-35 6 1 0 0,0 0-1 0 0,0-1 1 0 0,0 0-1 0 0,0 0 1 0 0,0 0-1 0 0,-1-1 1 0 0,0 0-1 0 0,0 0 1 0 0,9-8-1 0 0,-11 8-8 0 0,-1 1 1 0 0,0-1-1 0 0,1 0 0 0 0,-1 0 1 0 0,-1-1-1 0 0,1 1 0 0 0,-1 0 0 0 0,0-1 1 0 0,0 0-1 0 0,0 1 0 0 0,0-1 0 0 0,-1 0 1 0 0,0 0-1 0 0,1-9 0 0 0,-1-19-19 0 0,-2-1 1 0 0,-1 1-1 0 0,-10-53 0 0 0,12 86 63 0 0,0 0-1 0 0,0-1 0 0 0,0 1 1 0 0,0 0-1 0 0,0-1 0 0 0,0 1 0 0 0,0 0 1 0 0,0-1-1 0 0,0 1 0 0 0,0 0 1 0 0,0-1-1 0 0,-1 1 0 0 0,1 0 0 0 0,0 0 1 0 0,0-1-1 0 0,0 1 0 0 0,0 0 1 0 0,0-1-1 0 0,-1 1 0 0 0,1 0 0 0 0,0 0 1 0 0,0-1-1 0 0,0 1 0 0 0,-1 0 1 0 0,1 0-1 0 0,0-1 0 0 0,0 1 0 0 0,-1 0 1 0 0,1 0-1 0 0,-5 8 247 0 0,0 18 132 0 0,3-7-312 0 0,1 0-1 0 0,1 0 1 0 0,1 1-1 0 0,0-1 1 0 0,2-1-1 0 0,0 1 1 0 0,1 0-1 0 0,1-1 1 0 0,1 1-1 0 0,12 25 1 0 0,-12-33-159 0 0,0 0 0 0 0,1 0 0 0 0,1-1 1 0 0,0 0-1 0 0,0-1 0 0 0,1 1 0 0 0,0-1 0 0 0,0-1 1 0 0,1 0-1 0 0,0 0 0 0 0,20 10 0 0 0,-28-17-123 0 0,0 0 0 0 0,1 0-1 0 0,-1-1 1 0 0,0 1 0 0 0,0-1-1 0 0,1 0 1 0 0,-1 1 0 0 0,0-1-1 0 0,0 0 1 0 0,1 0 0 0 0,-1-1-1 0 0,4 0 1 0 0,27-10-6172 0 0,-30 10 5729 0 0,11-4-1144 0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3.2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31 95 512 0 0,'-6'-7'10291'0'0,"7"0"-10517"0"0,0 7 261 0 0,-1 0 0 0 0,0 0 0 0 0,0-1 0 0 0,0 1 0 0 0,1 0 0 0 0,-1 0 0 0 0,0-1-1 0 0,0 1 1 0 0,0 0 0 0 0,0 0 0 0 0,0-1 0 0 0,0 1 0 0 0,0 0 0 0 0,1 0 0 0 0,-1-1 0 0 0,0 1 0 0 0,0 0 0 0 0,0-1 0 0 0,0 1 0 0 0,0 0 0 0 0,0-1 0 0 0,0 1 0 0 0,-1 0-1 0 0,1 0 1 0 0,0-1 0 0 0,0 1 0 0 0,0 0 0 0 0,0 0 0 0 0,0-1 0 0 0,0 1 0 0 0,0 0 0 0 0,-1-1 0 0 0,1 1 0 0 0,0 0 0 0 0,0 0 0 0 0,0 0 0 0 0,-1-1 0 0 0,1 1 0 0 0,0 0 0 0 0,0 0-1 0 0,-1 0 1 0 0,1 0 0 0 0,0-1 0 0 0,0 1 0 0 0,-1 0 0 0 0,1 0 0 0 0,0 0 0 0 0,0 0 0 0 0,-1 0 0 0 0,1 0 0 0 0,0 0 0 0 0,-1 0 0 0 0,0 0-1 0 0,1 0 0 0 0,-1 0 0 0 0,0 0 0 0 0,1 0 1 0 0,-1 0-1 0 0,0 1 0 0 0,1-1 0 0 0,-1 0 0 0 0,0 1 1 0 0,1-1-1 0 0,-1 0 0 0 0,1 1 0 0 0,-1-1 0 0 0,1 1 1 0 0,-1-1-1 0 0,0 0 0 0 0,1 1 0 0 0,0 0 0 0 0,-1-1 1 0 0,0 2-1 0 0,-3 2 988 0 0,8-9 886 0 0,-4 5-1833 0 0,1 0 0 0 0,-1 0-1 0 0,0 0 1 0 0,0 0 0 0 0,0 0 0 0 0,0-1 0 0 0,0 1 0 0 0,0 0 0 0 0,0 0 0 0 0,1 0-1 0 0,-1-1 1 0 0,0 1 0 0 0,0 0 0 0 0,0 0 0 0 0,0 0 0 0 0,0-1 0 0 0,0 1 0 0 0,0 0-1 0 0,0 0 1 0 0,0 0 0 0 0,0-1 0 0 0,0 1 0 0 0,0 0 0 0 0,0 0 0 0 0,0 0 0 0 0,0-1-1 0 0,0 1 1 0 0,0 0 0 0 0,-1 0 0 0 0,1 0 0 0 0,0-1 0 0 0,0 1 0 0 0,0 0 0 0 0,0 0 0 0 0,0 0-1 0 0,0 0 1 0 0,-1 0 0 0 0,1-1 0 0 0,0 1 0 0 0,0 0 0 0 0,0 0 0 0 0,0 0 0 0 0,-1 0-1 0 0,1 0 1 0 0,0 0 0 0 0,0 0 0 0 0,0-1 0 0 0,0 1 0 0 0,-1 0 0 0 0,1 0 0 0 0,0 0-1 0 0,-7-7 1969 0 0,7 6-2015 0 0,0 0 1 0 0,0 0-1 0 0,0 0 1 0 0,0 0-1 0 0,1-1 1 0 0,-1 1-1 0 0,0 0 1 0 0,1 0-1 0 0,-1 0 1 0 0,0 0-1 0 0,1 0 1 0 0,-1 0-1 0 0,1 0 1 0 0,0 0-1 0 0,-1 0 1 0 0,1 0-1 0 0,0 0 1 0 0,0 0-1 0 0,-1 1 1 0 0,1-1 0 0 0,0 0-1 0 0,0 0 1 0 0,0 1-1 0 0,1-2 1 0 0,29-15 424 0 0,-28 15-396 0 0,4-1 37 0 0,-1 0 1 0 0,1 1-1 0 0,0 0 1 0 0,0 0-1 0 0,0 0 1 0 0,0 1-1 0 0,11-1 1 0 0,-16 2-70 0 0,0 0 0 0 0,0 0 1 0 0,0 0-1 0 0,0 0 0 0 0,0 1 0 0 0,0-1 0 0 0,0 1 0 0 0,0-1 0 0 0,0 1 1 0 0,0 0-1 0 0,0 0 0 0 0,3 2 0 0 0,-4-2-5 0 0,1 0 0 0 0,-1 0 0 0 0,0 0-1 0 0,0 0 1 0 0,-1 0 0 0 0,1 1 0 0 0,0-1 0 0 0,0 0 0 0 0,-1 1 0 0 0,1-1-1 0 0,0 1 1 0 0,-1-1 0 0 0,1 0 0 0 0,-1 1 0 0 0,0-1 0 0 0,0 1-1 0 0,1-1 1 0 0,-1 1 0 0 0,0 2 0 0 0,-2 18 67 0 0,0 0 0 0 0,-1 0 0 0 0,-7 23 0 0 0,4-19-34 0 0,-3 36-1 0 0,8-49-33 0 0,0 0-1 0 0,1 0 0 0 0,0 0 1 0 0,1-1-1 0 0,5 23 0 0 0,-5-32-23 0 0,0 0 0 0 0,-1 0 0 0 0,2 0 0 0 0,-1 0 0 0 0,0 0 0 0 0,1 0 0 0 0,-1 0 0 0 0,1-1 0 0 0,0 1 1 0 0,0 0-1 0 0,0-1 0 0 0,0 0 0 0 0,0 1 0 0 0,0-1 0 0 0,1 0 0 0 0,-1 0 0 0 0,1 0 0 0 0,-1-1 0 0 0,1 1 0 0 0,0 0 0 0 0,0-1 0 0 0,0 0 0 0 0,0 0 0 0 0,0 0 0 0 0,0 0 0 0 0,0 0 0 0 0,0-1 0 0 0,6 1 0 0 0,-3-1-61 0 0,0 0 1 0 0,-1-1-1 0 0,1 0 1 0 0,0 0-1 0 0,-1 0 1 0 0,1-1-1 0 0,-1 0 1 0 0,7-3-1 0 0,3-2-538 0 0,23-15-1 0 0,5-8-2417 0 0,-16 7-5344 0 0,-17 13 2531 0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3.6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327 3 8 0 0,'-3'-1'736'0'0,"-1"0"-1"0"0,1 1 1 0 0,-1-1-1 0 0,1 1 1 0 0,-1 0-1 0 0,1 0 1 0 0,-1 0-1 0 0,1 1 1 0 0,-1-1-1 0 0,1 1 1 0 0,-1 0 0 0 0,-4 2-1 0 0,-2-1 609 0 0,8-1-652 0 0,-1 1-1 0 0,1-1 1 0 0,-1 0-1 0 0,1 1 1 0 0,-1 0-1 0 0,1-1 1 0 0,0 1-1 0 0,-3 2 1 0 0,-7 7 221 0 0,-63 46 912 0 0,54-40-1427 0 0,4-3-174 0 0,0 1 1 0 0,1 1-1 0 0,1 1 0 0 0,0 0 1 0 0,1 0-1 0 0,-18 32 1 0 0,31-46-231 0 0,-1 0 1 0 0,1 0-1 0 0,0 0 1 0 0,0 1 0 0 0,-2 5-1 0 0,3-8-30 0 0,0-1 0 0 0,0 1 0 0 0,0-1 1 0 0,0 1-1 0 0,0-1 0 0 0,0 1 0 0 0,0-1 0 0 0,0 1 0 0 0,0-1 0 0 0,0 1 0 0 0,1-1 0 0 0,-1 0 0 0 0,0 1 0 0 0,0-1 0 0 0,0 1 0 0 0,1-1 0 0 0,-1 1 1 0 0,0-1-1 0 0,0 0 0 0 0,1 1 0 0 0,0 0-64 0 0,-1-1 0 0 0,1 0 0 0 0,-1 0 0 0 0,1 0 0 0 0,-1 1 0 0 0,1-1 0 0 0,0 0 0 0 0,-1 0 0 0 0,1 0 0 0 0,0 0 0 0 0,-1 0 0 0 0,1 0 0 0 0,-1 0 0 0 0,1 0 0 0 0,0 0 0 0 0,-1 0 1 0 0,1-1-1 0 0,-1 1 0 0 0,1 0 0 0 0,1-1 0 0 0,5-3-2243 0 0,1-1 962 0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4.75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291 59 56 0 0,'2'-2'9829'0'0,"-4"-4"-6267"0"0,-3-7-2886 0 0,4 10 1022 0 0,-2-6-439 0 0,2 7-933 0 0,1 0-1 0 0,-1-1 0 0 0,0 1 1 0 0,0 0-1 0 0,0 0 0 0 0,0 0 1 0 0,-3-3-1 0 0,4 4-259 0 0,-1 1-1 0 0,0-1 1 0 0,1 1 0 0 0,-1-1-1 0 0,0 1 1 0 0,0-1 0 0 0,1 1 0 0 0,-1 0-1 0 0,0-1 1 0 0,0 1 0 0 0,0 0-1 0 0,0 0 1 0 0,1 0 0 0 0,-1-1-1 0 0,0 1 1 0 0,0 0 0 0 0,0 0-1 0 0,0 0 1 0 0,0 1 0 0 0,1-1-1 0 0,-1 0 1 0 0,0 0 0 0 0,0 0 0 0 0,0 1-1 0 0,0-1 1 0 0,0 1 0 0 0,-15 4 249 0 0,2 2 0 0 0,-1 0 0 0 0,1 1 0 0 0,0 0 1 0 0,-20 16-1 0 0,7-2 371 0 0,-37 40 0 0 0,57-55-572 0 0,1 0 0 0 0,0 0 0 0 0,0 1-1 0 0,1 0 1 0 0,0 0 0 0 0,1 0 0 0 0,-4 9 0 0 0,7-15-98 0 0,0 0 1 0 0,0 0-1 0 0,1 0 0 0 0,-1 0 1 0 0,1 0-1 0 0,0 0 1 0 0,-1 0-1 0 0,1 0 0 0 0,0 0 1 0 0,0 0-1 0 0,0 0 1 0 0,0 0-1 0 0,1 1 0 0 0,-1-1 1 0 0,1 0-1 0 0,-1 0 0 0 0,1 0 1 0 0,0 0-1 0 0,-1-1 1 0 0,1 1-1 0 0,0 0 0 0 0,0 0 1 0 0,1 0-1 0 0,-1-1 1 0 0,0 1-1 0 0,1 0 0 0 0,-1-1 1 0 0,0 1-1 0 0,1-1 1 0 0,0 0-1 0 0,-1 0 0 0 0,1 1 1 0 0,0-1-1 0 0,0 0 0 0 0,-1 0 1 0 0,1 0-1 0 0,4 0 1 0 0,5 4-28 0 0,1-2 1 0 0,-1 0 0 0 0,1 0 0 0 0,0-1-1 0 0,0-1 1 0 0,0 0 0 0 0,15 0 0 0 0,-3-2-191 0 0,0-2 0 0 0,40-7 0 0 0,-48 6-354 0 0,-1-1 0 0 0,27-12-1 0 0,-31 12-1279 0 0,-1 0 0 0 0,13-10 1 0 0,-12 6-866 0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1:55.7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37 61 8 0 0,'0'0'294'0'0,"-1"0"-1"0"0,1 0 1 0 0,0 0 0 0 0,-1 0 0 0 0,1 0-1 0 0,0 0 1 0 0,-1 0 0 0 0,1 0-1 0 0,0 0 1 0 0,-1 0 0 0 0,1 0 0 0 0,0 0-1 0 0,-1-1 1 0 0,1 1 0 0 0,0 0-1 0 0,-1 0 1 0 0,1 0 0 0 0,0 0 0 0 0,0-1-1 0 0,-1 1 1 0 0,1 0 0 0 0,0 0-1 0 0,0-1 1 0 0,-1 1 0 0 0,1 0 0 0 0,0 0-1 0 0,0-1 1 0 0,0 1 0 0 0,0 0 0 0 0,-1-1-1 0 0,1 1 1 0 0,0 0 0 0 0,0-1-1 0 0,-4-4 5999 0 0,-2 3-6081 0 0,-6 3 2726 0 0,6-1-196 0 0,16-4-1884 0 0,22-9-589 0 0,-11 5-11 0 0,0 0 0 0 0,26-6-1 0 0,-46 14-240 0 0,0 0 0 0 0,0-1 0 0 0,1 1 0 0 0,-1 0 0 0 0,0 0 0 0 0,0 0 0 0 0,0 0 0 0 0,0 0 0 0 0,0 0-1 0 0,0 0 1 0 0,0 0 0 0 0,0 0 0 0 0,0 0 0 0 0,0 1 0 0 0,1-1 0 0 0,-1 1 0 0 0,0-1 0 0 0,0 0 0 0 0,-1 1-1 0 0,1 0 1 0 0,0-1 0 0 0,0 1 0 0 0,0-1 0 0 0,1 3 0 0 0,-1-2-1 0 0,-1 0 0 0 0,1 0 0 0 0,-1 0 0 0 0,1 1 0 0 0,-1-1 0 0 0,0 0 0 0 0,0 0 0 0 0,0 0 0 0 0,1 1 0 0 0,-1-1 0 0 0,0 0 0 0 0,-1 1 0 0 0,1-1 0 0 0,0 0-1 0 0,0 0 1 0 0,0 0 0 0 0,-1 1 0 0 0,1-1 0 0 0,-1 0 0 0 0,1 0 0 0 0,-2 2 0 0 0,-3 7 50 0 0,-1-1-1 0 0,0 1 0 0 0,0-1 0 0 0,-1 0 1 0 0,-1-1-1 0 0,0 0 0 0 0,0 0 0 0 0,0-1 1 0 0,-1 0-1 0 0,-11 7 0 0 0,19-13-56 0 0,0 0 0 0 0,1-1 0 0 0,-1 1 0 0 0,0 0 0 0 0,0-1 0 0 0,0 1 0 0 0,1 0 0 0 0,-1 0 0 0 0,0-1 0 0 0,1 1 0 0 0,-1 0-1 0 0,0 0 1 0 0,1 0 0 0 0,-1 2 0 0 0,4 0 12 0 0,8-5-27 0 0,16-10-54 0 0,-22 10 58 0 0,0 0 0 0 0,0 0 0 0 0,-1 0 0 0 0,11-2 0 0 0,-2 1-12 0 0,-8 1 25 0 0,0 1 1 0 0,0 0-1 0 0,0 1 0 0 0,8-1 1 0 0,-12 1-13 0 0,1 1 1 0 0,-1-1-1 0 0,1 0 1 0 0,0 1-1 0 0,-1-1 1 0 0,1 0-1 0 0,0 1 1 0 0,-1 0-1 0 0,1-1 1 0 0,-1 1-1 0 0,0 0 1 0 0,1 0-1 0 0,-1 0 1 0 0,1 0-1 0 0,-1 0 0 0 0,0 0 1 0 0,2 3-1 0 0,-1-2 5 0 0,-1-1 0 0 0,1 1 0 0 0,-1 0 0 0 0,0 0 0 0 0,0 0 0 0 0,0 1 0 0 0,0-1 0 0 0,0 0-1 0 0,0 0 1 0 0,0 1 0 0 0,-1-1 0 0 0,1 0 0 0 0,-1 1 0 0 0,0-1 0 0 0,1 0 0 0 0,-1 1-1 0 0,0-1 1 0 0,-1 1 0 0 0,1-1 0 0 0,0 0 0 0 0,-1 1 0 0 0,1-1 0 0 0,-1 0 0 0 0,0 0 0 0 0,0 1-1 0 0,1-1 1 0 0,-2 0 0 0 0,0 3 0 0 0,-1 0 6 0 0,-1-1 1 0 0,1 0-1 0 0,-1 1 1 0 0,0-1-1 0 0,0 0 0 0 0,-1-1 1 0 0,1 1-1 0 0,-1-1 0 0 0,1 0 1 0 0,-1 0-1 0 0,-6 3 1 0 0,-80 36-64 0 0,88-40-20 0 0,0-1 0 0 0,-1 0 0 0 0,1 0 0 0 0,0 0-1 0 0,-6 0 1 0 0,8-1 21 0 0,1 0 0 0 0,0 1 1 0 0,-1-1-1 0 0,1 0 0 0 0,-1 0 0 0 0,1 0 0 0 0,0 0 0 0 0,-1 0 0 0 0,1 0 0 0 0,-1 0 0 0 0,1 0 0 0 0,0 0 1 0 0,-1-1-1 0 0,1 1 0 0 0,0 0 0 0 0,-1 0 0 0 0,1 0 0 0 0,0 0 0 0 0,-1 0 0 0 0,1-1 0 0 0,0 1 0 0 0,-1 0 1 0 0,1 0-1 0 0,0-1 0 0 0,-1 1 0 0 0,1 0 0 0 0,0 0 0 0 0,0-1 0 0 0,-1 1 0 0 0,1 0 0 0 0,0-1 0 0 0,0 1 0 0 0,0 0 1 0 0,0-1-1 0 0,-1 1 0 0 0,1 0 0 0 0,0-1 0 0 0,0 1 0 0 0,0-1 0 0 0,0 1 0 0 0,0 0 0 0 0,0-1 0 0 0,0 1 1 0 0,0 0-1 0 0,0-1 0 0 0,0 1 0 0 0,0-1 0 0 0,0 1 0 0 0,0 0 0 0 0,0-1 0 0 0,0 1 0 0 0,1 0 0 0 0,-1-1 1 0 0,0 1-1 0 0,0 0 0 0 0,0-1 0 0 0,1 1 0 0 0,-1 0 0 0 0,0-1 0 0 0,0 1 0 0 0,1-1 0 0 0,12-15-8006 0 0,-1 8 1765 0 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7.37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101 30 512 0 0,'-3'0'1788'0'0,"5"-5"2197"0"0,3-8 2293 0 0,-4 13-6022 0 0,-1 0 0 0 0,0 0 1 0 0,1-1-1 0 0,-1 1 0 0 0,0-1 1 0 0,1 1-1 0 0,-1 0 0 0 0,0-1 1 0 0,0 1-1 0 0,1-1 0 0 0,-1 1 1 0 0,0 0-1 0 0,0-1 0 0 0,0 1 1 0 0,1-1-1 0 0,-1 1 1 0 0,0-1-1 0 0,0 1 0 0 0,0-1 1 0 0,0 1-1 0 0,0-1 0 0 0,0 1 1 0 0,0-1-1 0 0,0 1 0 0 0,0-1 1 0 0,-11 6 2277 0 0,-18 18-1018 0 0,22-15-1287 0 0,-1 0 0 0 0,1 1 1 0 0,1 0-1 0 0,0 0 0 0 0,0 1 0 0 0,1 0 0 0 0,-5 11 0 0 0,7-14-182 0 0,1 1 0 0 0,-1-1 0 0 0,1 1 0 0 0,1 0-1 0 0,-1 0 1 0 0,1 0 0 0 0,1 0 0 0 0,-1 0 0 0 0,1 0 0 0 0,2 13 0 0 0,-1-18-68 0 0,0 0 1 0 0,-1 0 0 0 0,1 0-1 0 0,0 0 1 0 0,1 0 0 0 0,-1 0-1 0 0,0 0 1 0 0,1 0 0 0 0,0-1-1 0 0,0 1 1 0 0,0 0 0 0 0,0-1-1 0 0,0 0 1 0 0,0 1 0 0 0,0-1-1 0 0,1 0 1 0 0,-1 0 0 0 0,1 0-1 0 0,0-1 1 0 0,-1 1 0 0 0,1-1-1 0 0,0 1 1 0 0,0-1 0 0 0,6 2-1 0 0,-5-2-410 0 0,1 0-1 0 0,0 0 1 0 0,0-1-1 0 0,0 1 1 0 0,0-1-1 0 0,0 0 1 0 0,0-1 0 0 0,1 1-1 0 0,-2-1 1 0 0,1 0-1 0 0,0 0 1 0 0,0-1-1 0 0,0 1 1 0 0,0-1-1 0 0,4-2 1 0 0,5-6-2373 0 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7.5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54 18 2537 0 0,'-13'-11'9660'0'0,"-5"5"-4353"0"0,18 6-5215 0 0,-1 0 1 0 0,0-1-1 0 0,0 1 0 0 0,0 0 1 0 0,1 0-1 0 0,-1 0 1 0 0,0 0-1 0 0,0 1 1 0 0,0-1-1 0 0,1 0 0 0 0,-1 0 1 0 0,0 0-1 0 0,0 0 1 0 0,1 1-1 0 0,-1-1 0 0 0,0 0 1 0 0,0 1-1 0 0,1-1 1 0 0,-1 1-1 0 0,1-1 1 0 0,-1 1-1 0 0,0-1 0 0 0,1 1 1 0 0,-1-1-1 0 0,1 1 1 0 0,-1 0-1 0 0,1-1 1 0 0,-1 1-1 0 0,1 0 0 0 0,-1-1 1 0 0,1 1-1 0 0,0 0 1 0 0,0-1-1 0 0,-1 1 1 0 0,1 0-1 0 0,0 0 0 0 0,0 0 1 0 0,0-1-1 0 0,0 1 1 0 0,-1 0-1 0 0,1 0 0 0 0,1 0 1 0 0,-1 1-215 0 0,0-1 0 0 0,0 0 0 0 0,1 0 1 0 0,-1 0-1 0 0,1 0 0 0 0,-1 0 0 0 0,1 0 0 0 0,-1 0 0 0 0,1 0 1 0 0,0 0-1 0 0,0 0 0 0 0,-1 0 0 0 0,1 0 0 0 0,0-1 0 0 0,0 1 1 0 0,0 0-1 0 0,0 0 0 0 0,0-1 0 0 0,0 1 0 0 0,0-1 0 0 0,0 1 1 0 0,0-1-1 0 0,0 1 0 0 0,0-1 0 0 0,0 0 0 0 0,0 1 0 0 0,2-1 1 0 0,7 2-2463 0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8.76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106 0 512 0 0,'0'0'1570'0'0,"-13"5"10692"0"0,5-1-10245 0 0,1 2-1283 0 0,1 1 0 0 0,0 0 0 0 0,0 0 0 0 0,1 0 0 0 0,0 1 0 0 0,-4 8 0 0 0,-1 3-117 0 0,-10 32-1 0 0,17-44-556 0 0,1 1-1 0 0,1-1 0 0 0,-1 0 0 0 0,1 1 1 0 0,0-1-1 0 0,1 1 0 0 0,1 15 0 0 0,-1-22-76 0 0,0 1 1 0 0,0-1-1 0 0,0 1 0 0 0,1-1 0 0 0,-1 0 0 0 0,0 1 1 0 0,1-1-1 0 0,-1 0 0 0 0,1 1 0 0 0,0-1 0 0 0,-1 0 1 0 0,1 1-1 0 0,0-1 0 0 0,0 0 0 0 0,0 0 0 0 0,0 0 1 0 0,0 0-1 0 0,0 0 0 0 0,0 0 0 0 0,0 0 0 0 0,0 0 1 0 0,1 0-1 0 0,-1-1 0 0 0,0 1 0 0 0,1 0 0 0 0,-1-1 0 0 0,0 1 1 0 0,1-1-1 0 0,-1 0 0 0 0,0 1 0 0 0,1-1 0 0 0,-1 0 1 0 0,1 0-1 0 0,-1 0 0 0 0,1 0 0 0 0,-1 0 0 0 0,1 0 1 0 0,-1 0-1 0 0,0 0 0 0 0,4-1 0 0 0,3-1-701 0 0,1-1 0 0 0,-1 0 0 0 0,1 0 0 0 0,-1-1 0 0 0,10-5 0 0 0,-1-1-1561 0 0,2-1-328 0 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48.97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 37 576 0 0,'-1'0'887'0'0,"-1"0"0"0"0,1 0 0 0 0,-1 0 0 0 0,0-1 0 0 0,1 1 0 0 0,-1-1 0 0 0,1 1 0 0 0,-1-1 0 0 0,1 0-1 0 0,-1 1 1 0 0,1-1 0 0 0,0 0 0 0 0,-1 0 0 0 0,1 0 0 0 0,0 0 0 0 0,-2-1 0 0 0,3 1-807 0 0,0 0 0 0 0,1 1 0 0 0,-1-1 0 0 0,0 0 0 0 0,0 1 0 0 0,0-1 0 0 0,0 0 0 0 0,1 1 0 0 0,-1-1 0 0 0,0 1 0 0 0,1-1 0 0 0,-1 0 0 0 0,0 1 0 0 0,1-1 0 0 0,-1 1 0 0 0,1-1 0 0 0,-1 1 0 0 0,1-1 0 0 0,-1 1 0 0 0,1 0 0 0 0,-1-1 0 0 0,1 1 0 0 0,-1 0 0 0 0,2-1 0 0 0,14-9-1453 0 0,-6 9-1413 0 0,-4 1 1662 0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50.07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73 30 512 0 0,'1'-8'3936'0'0,"-3"-6"4333"0"0,-1 7-2444 0 0,0 7-3252 0 0,-2 12-2191 0 0,2-2 247 0 0,-8 20 36 0 0,-21 55 143 0 0,28-72-768 0 0,1 1 0 0 0,0-1 0 0 0,1 0 0 0 0,0 23-1 0 0,2-35-44 0 0,-1 1-1 0 0,1 0 1 0 0,1 0-1 0 0,-1-1 1 0 0,0 1-1 0 0,0 0 1 0 0,1-1-1 0 0,-1 1 1 0 0,1 0-1 0 0,-1-1 1 0 0,1 1-1 0 0,0 0 1 0 0,-1-1-1 0 0,1 1 1 0 0,0-1-1 0 0,0 0 1 0 0,0 1-1 0 0,0-1 1 0 0,1 0-1 0 0,-1 1 1 0 0,0-1-1 0 0,3 2 0 0 0,-2-2-54 0 0,0-1 0 0 0,0 1 0 0 0,0 0 0 0 0,0-1 0 0 0,0 0 0 0 0,0 1 0 0 0,0-1 0 0 0,0 0 0 0 0,0 0 0 0 0,0 0 0 0 0,1 0 0 0 0,-1 0 0 0 0,0-1 0 0 0,0 1 0 0 0,0-1 0 0 0,0 1 0 0 0,0-1 1 0 0,3-1-2 0 0,6-3-1227 0 0,-1 0-1 0 0,0 0 0 0 0,-1-1 0 0 0,15-12 0 0 0,-7 3-1291 0 0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1:42:50.26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72 8 2889 0 0,'-10'-3'2888'0'0,"-2"0"4186"0"0,3 2-6474 0 0,2 1 632 0 0,-2 1-296 0 0,4 2-176 0 0,-3 0-87 0 0,3 2-537 0 0,2-1 40 0 0,0 0-208 0 0,3 2-208 0 0,0 0-256 0 0,3 0-105 0 0,2-1-4968 0 0,3 0 3633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7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32 724 512 0 0,'-12'6'5608'0'0,"-4"4"556"0"0,15-10-6068 0 0,1 1-1 0 0,-1 0 0 0 0,1-1 0 0 0,0 1 0 0 0,-1-1 1 0 0,1 1-1 0 0,0 0 0 0 0,0-1 0 0 0,0 1 0 0 0,-1 0 1 0 0,1-1-1 0 0,0 1 0 0 0,0 0 0 0 0,0-1 0 0 0,0 1 1 0 0,0 0-1 0 0,0-1 0 0 0,0 1 0 0 0,0 0 0 0 0,1-1 1 0 0,-1 1-1 0 0,0-1 0 0 0,0 1 0 0 0,0 0 0 0 0,1-1 0 0 0,-1 1 1 0 0,1 1-1 0 0,1 1 86 0 0,0 1 1 0 0,0-1-1 0 0,1 1 1 0 0,-1-1-1 0 0,1 0 0 0 0,0 0 1 0 0,0 0-1 0 0,0 0 1 0 0,0-1-1 0 0,0 1 1 0 0,8 3-1 0 0,-5-3-33 0 0,1 0 0 0 0,0 0 0 0 0,0 0 0 0 0,0-1 0 0 0,0 0 0 0 0,9 0 0 0 0,0 0 22 0 0,0-1 0 0 0,1-1 0 0 0,-1 0 0 0 0,0-1 0 0 0,23-5 0 0 0,2-2 231 0 0,69-23-1 0 0,-93 25-321 0 0,-1-1-1 0 0,-1 0 1 0 0,1-1-1 0 0,-1-1 1 0 0,0 0-1 0 0,26-22 1 0 0,-33 22-37 0 0,0 0 0 0 0,0 0-1 0 0,-1-1 1 0 0,-1 1 0 0 0,1-2 0 0 0,-2 1 0 0 0,1-1 0 0 0,-1 1 0 0 0,-1-1 0 0 0,4-15 0 0 0,2-14 3 0 0,8-64 0 0 0,-17 98-33 0 0,19-171-108 0 0,-18 133 87 0 0,-2 0 1 0 0,-6-46-1 0 0,6 85 25 0 0,-1 1-1 0 0,1 0 1 0 0,-1 0-1 0 0,0 0 1 0 0,-1 0-1 0 0,1-1 1 0 0,-1 2 0 0 0,0-1-1 0 0,-3-5 1 0 0,4 7-4 0 0,0 1 0 0 0,-1-1 0 0 0,1 0 0 0 0,-1 1 0 0 0,0-1 0 0 0,1 1 0 0 0,-1 0 0 0 0,0 0 0 0 0,0-1 0 0 0,0 1 0 0 0,0 0 0 0 0,0 1 0 0 0,0-1 0 0 0,0 0 0 0 0,0 1 0 0 0,-1-1 0 0 0,1 1 0 0 0,0-1 0 0 0,-4 1 0 0 0,-4 0 87 0 0,0 1 0 0 0,0 0 0 0 0,0 0-1 0 0,0 1 1 0 0,0 1 0 0 0,0-1 0 0 0,-17 9-1 0 0,11-4 106 0 0,-1 2-1 0 0,2 0 1 0 0,-23 16 0 0 0,25-14-38 0 0,0 0 1 0 0,0 2-1 0 0,1 0 1 0 0,1 0-1 0 0,0 1 1 0 0,1 0-1 0 0,0 1 1 0 0,1 0-1 0 0,1 0 1 0 0,-11 30-1 0 0,12-25-1 0 0,0 0 1 0 0,2 1-1 0 0,0 0 0 0 0,2 0 1 0 0,0 0-1 0 0,1 0 0 0 0,1 0 1 0 0,3 33-1 0 0,1-38-133 0 0,0 1 0 0 0,1-2 1 0 0,1 1-1 0 0,0 0 0 0 0,1-1 0 0 0,1 0 0 0 0,0 0 1 0 0,11 16-1 0 0,-2-7-63 0 0,1-2 0 0 0,0 1 0 0 0,41 37 1 0 0,-31-37-60 0 0,0-2 1 0 0,47 28 0 0 0,-68-46 41 0 0,1 1 1 0 0,0-1 0 0 0,0 0-1 0 0,0-1 1 0 0,0 0 0 0 0,0 0-1 0 0,0 0 1 0 0,0-1 0 0 0,1 0-1 0 0,-1-1 1 0 0,1 1 0 0 0,-1-1-1 0 0,0-1 1 0 0,1 1 0 0 0,-1-1-1 0 0,0-1 1 0 0,1 1 0 0 0,-1-1-1 0 0,0-1 1 0 0,13-5 0 0 0,-13 4-201 0 0,0 1 1 0 0,0-2 0 0 0,0 1-1 0 0,0-1 1 0 0,-1 0-1 0 0,0 0 1 0 0,0-1 0 0 0,0 1-1 0 0,-1-2 1 0 0,0 1-1 0 0,0 0 1 0 0,0-1-1 0 0,-1 0 1 0 0,0 0 0 0 0,0 0-1 0 0,-1-1 1 0 0,0 1-1 0 0,4-17 1 0 0,-2-10-139 0 0,-1 0 1 0 0,-1-57-1 0 0,-2 28 372 0 0,-1 54 74 0 0,1 6-16 0 0,-1 0 0 0 0,0 0 0 0 0,0 0-1 0 0,0 0 1 0 0,0 0 0 0 0,0 0 0 0 0,-1 0 0 0 0,-1-5 0 0 0,2 8-32 0 0,0 0-1 0 0,0 0 1 0 0,0 0 0 0 0,0 0 0 0 0,-1 0-1 0 0,1-1 1 0 0,0 1 0 0 0,0 0 0 0 0,0 0-1 0 0,-1 0 1 0 0,1 0 0 0 0,0 0-1 0 0,0 0 1 0 0,0 0 0 0 0,-1 0 0 0 0,1 0-1 0 0,0 0 1 0 0,0 0 0 0 0,-1 0 0 0 0,1 0-1 0 0,0 0 1 0 0,0 0 0 0 0,0 0 0 0 0,-1 0-1 0 0,1 0 1 0 0,0 0 0 0 0,0 0-1 0 0,-1 0 1 0 0,1 0 0 0 0,0 0 0 0 0,0 0-1 0 0,0 0 1 0 0,-1 1 0 0 0,1-1 0 0 0,0 0-1 0 0,0 0 1 0 0,0 0 0 0 0,0 0 0 0 0,-1 1-1 0 0,1-1 1 0 0,0 0 0 0 0,0 0-1 0 0,0 0 1 0 0,0 0 0 0 0,0 1 0 0 0,0-1-1 0 0,0 0 1 0 0,0 0 0 0 0,-1 1 0 0 0,1-1-1 0 0,0 0 1 0 0,-8 14 352 0 0,8-14-327 0 0,-4 9 66 0 0,0 0 0 0 0,1 0 0 0 0,0 0 0 0 0,1 0 0 0 0,0 0 0 0 0,0 0 0 0 0,1 1 0 0 0,0 16 0 0 0,1-7 35 0 0,1 1 0 0 0,1 0 0 0 0,6 23 0 0 0,-6-35-127 0 0,0 0 0 0 0,1 0 0 0 0,0 0 0 0 0,1 0 0 0 0,-1 0 0 0 0,1 0 0 0 0,1-1 0 0 0,0 0 0 0 0,0 0 0 0 0,0 0 0 0 0,1 0 0 0 0,0-1 0 0 0,0 0 0 0 0,1-1 0 0 0,-1 1 0 0 0,1-1 0 0 0,0 0 0 0 0,1-1 0 0 0,-1 0 0 0 0,1 0 0 0 0,0 0 0 0 0,0-1 0 0 0,0 0 0 0 0,0-1 0 0 0,1 0 0 0 0,-1 0 0 0 0,1-1 0 0 0,-1 0 0 0 0,1 0 0 0 0,0-1 0 0 0,13-1 0 0 0,-14 0-23 0 0,0-1 0 0 0,0 0 0 0 0,0 0 0 0 0,-1-1 0 0 0,1 0 0 0 0,-1 0 0 0 0,1-1 0 0 0,12-8 0 0 0,-15 8-33 0 0,0 1-1 0 0,0-1 0 0 0,-1 0 1 0 0,0-1-1 0 0,0 1 1 0 0,0-1-1 0 0,-1 1 1 0 0,1-1-1 0 0,-1-1 0 0 0,0 1 1 0 0,0 0-1 0 0,3-12 1 0 0,-3 7-21 0 0,-1 0 0 0 0,0-1 1 0 0,0 1-1 0 0,-1-1 0 0 0,0 1 1 0 0,-1-1-1 0 0,0 0 1 0 0,-1 1-1 0 0,-4-19 0 0 0,4 21 47 0 0,-1 1-1 0 0,0 0 1 0 0,-1 0-1 0 0,0 0 1 0 0,0 0-1 0 0,-1 0 0 0 0,1 0 1 0 0,-1 1-1 0 0,-1 0 1 0 0,1-1-1 0 0,-1 2 1 0 0,0-1-1 0 0,-1 0 1 0 0,-7-5-1 0 0,8 7 52 0 0,0 0 0 0 0,-1 0 0 0 0,0 1 0 0 0,0-1 0 0 0,0 1-1 0 0,0 1 1 0 0,0-1 0 0 0,-1 1 0 0 0,1 0 0 0 0,-1 0 0 0 0,1 1 0 0 0,-1 0 0 0 0,0 0-1 0 0,1 1 1 0 0,-1 0 0 0 0,0 0 0 0 0,0 0 0 0 0,1 1 0 0 0,-1 0 0 0 0,0 0-1 0 0,1 1 1 0 0,-1 0 0 0 0,1 0 0 0 0,-1 0 0 0 0,1 1 0 0 0,0 0 0 0 0,0 0 0 0 0,0 1-1 0 0,-7 5 1 0 0,6-2 154 0 0,-1 0 0 0 0,1 0 0 0 0,0 1 0 0 0,0-1 0 0 0,1 2 0 0 0,-9 14 0 0 0,-25 59 1107 0 0,38-78-1223 0 0,-2 3 8 0 0,2 0 1 0 0,-1 0-1 0 0,1 0 1 0 0,0 0-1 0 0,0 0 0 0 0,1 1 1 0 0,-1 9-1 0 0,2-14-76 0 0,0 0-1 0 0,0 0 0 0 0,1 0 1 0 0,-1-1-1 0 0,1 1 1 0 0,0 0-1 0 0,0 0 0 0 0,0 0 1 0 0,0-1-1 0 0,0 1 0 0 0,0-1 1 0 0,1 1-1 0 0,-1-1 0 0 0,1 1 1 0 0,0-1-1 0 0,0 0 1 0 0,-1 0-1 0 0,2 0 0 0 0,-1 0 1 0 0,0 0-1 0 0,4 3 0 0 0,1-1-30 0 0,1 0-1 0 0,0 0 0 0 0,0-1 0 0 0,0 0 0 0 0,0 0 0 0 0,0-1 1 0 0,0 0-1 0 0,1 0 0 0 0,-1-1 0 0 0,1 0 0 0 0,0 0 0 0 0,-1-1 1 0 0,1 0-1 0 0,15-3 0 0 0,-3-1-68 0 0,0 0 0 0 0,0-2 0 0 0,0 0 0 0 0,36-17 0 0 0,-52 20 45 0 0,1 0-1 0 0,-1 0 1 0 0,1-1 0 0 0,-1 0-1 0 0,0 0 1 0 0,0 0 0 0 0,-1-1-1 0 0,1 1 1 0 0,-1-1 0 0 0,0-1 0 0 0,0 1-1 0 0,-1 0 1 0 0,0-1 0 0 0,1 0-1 0 0,-2 1 1 0 0,1-1 0 0 0,-1 0 0 0 0,0-1-1 0 0,0 1 1 0 0,1-11 0 0 0,-1 7 53 0 0,-1-1 0 0 0,-1 1 0 0 0,0 0 0 0 0,0 0 0 0 0,-1 0 0 0 0,0-1 1 0 0,-1 1-1 0 0,0 0 0 0 0,0 0 0 0 0,-1 0 0 0 0,0 1 0 0 0,-8-16 0 0 0,10 23 24 0 0,-1 0-1 0 0,1-1 0 0 0,-1 1 1 0 0,0-1-1 0 0,1 1 0 0 0,-1 0 0 0 0,0 0 1 0 0,0 0-1 0 0,0 0 0 0 0,-1 1 1 0 0,1-1-1 0 0,0 0 0 0 0,-1 1 1 0 0,1 0-1 0 0,-1-1 0 0 0,1 1 0 0 0,-1 0 1 0 0,0 0-1 0 0,1 1 0 0 0,-6-2 1 0 0,6 2-12 0 0,0 0 0 0 0,0 0 0 0 0,0 0 0 0 0,0 1 0 0 0,0-1 0 0 0,0 0 0 0 0,1 1 0 0 0,-1 0 0 0 0,0-1 0 0 0,0 1 0 0 0,0 0 0 0 0,0 0 0 0 0,1 0 0 0 0,-1 0 0 0 0,0 0 0 0 0,1 0 0 0 0,-1 1 0 0 0,1-1 0 0 0,0 0 0 0 0,-1 1 0 0 0,1-1 0 0 0,0 1 0 0 0,0 0 0 0 0,0-1 0 0 0,0 1 0 0 0,0 0 0 0 0,0 0 0 0 0,0-1 0 0 0,1 1 0 0 0,-2 2 0 0 0,0 4 44 0 0,0 1-1 0 0,1-1 1 0 0,-1 0 0 0 0,2 1 0 0 0,-1 0 0 0 0,1-1 0 0 0,0 1-1 0 0,1-1 1 0 0,0 1 0 0 0,0-1 0 0 0,1 0 0 0 0,0 1-1 0 0,1-1 1 0 0,0 0 0 0 0,0 0 0 0 0,0 0 0 0 0,8 11 0 0 0,-3-5-41 0 0,2 0 0 0 0,-1 0 0 0 0,2-1 0 0 0,0 0 1 0 0,0-1-1 0 0,1-1 0 0 0,1 1 0 0 0,15 9 0 0 0,-18-14-69 0 0,1 0-1 0 0,1 0 1 0 0,15 5-1 0 0,-23-10-106 0 0,0 0-1 0 0,0-1 1 0 0,0 0 0 0 0,0 0-1 0 0,0 0 1 0 0,0 0-1 0 0,0-1 1 0 0,0 0 0 0 0,0 0-1 0 0,1 0 1 0 0,-1 0-1 0 0,0 0 1 0 0,0-1 0 0 0,5-1-1 0 0,-6 1-561 0 0,0-1 0 0 0,0 0 0 0 0,0 1 0 0 0,-1-1 0 0 0,1 0 0 0 0,-1 0 0 0 0,1-1-1 0 0,-1 1 1 0 0,3-4 0 0 0,-5 6 575 0 0,6-7-2104 0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7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318 327 512 0 0,'86'-58'8954'0'0,"-82"54"-8577"0"0,0 1-1 0 0,-1-1 1 0 0,1-1-1 0 0,-1 1 1 0 0,1 0 0 0 0,-1-1-1 0 0,-1 0 1 0 0,1 1-1 0 0,-1-1 1 0 0,0 0 0 0 0,0-1-1 0 0,0 1 1 0 0,-1 0-1 0 0,1 0 1 0 0,0-11-1 0 0,0-6 665 0 0,-1-1-1 0 0,-2-32 0 0 0,1 51-939 0 0,0-1 89 0 0,0 0 0 0 0,-1-1 0 0 0,0 1 0 0 0,0 0 0 0 0,0 0-1 0 0,-1 0 1 0 0,0 0 0 0 0,0 0 0 0 0,-3-6 0 0 0,4 9-131 0 0,0 0 0 0 0,0 1 0 0 0,0-1-1 0 0,-1 1 1 0 0,1-1 0 0 0,-1 1 0 0 0,1 0 0 0 0,-1-1 0 0 0,1 1 0 0 0,-1 0 0 0 0,1 0 0 0 0,-1 0 0 0 0,0 0 0 0 0,0 0 0 0 0,0 1 0 0 0,0-1 0 0 0,1 1 0 0 0,-1-1 0 0 0,0 1 0 0 0,0-1 0 0 0,0 1-1 0 0,0 0 1 0 0,0 0 0 0 0,0 0 0 0 0,0 0 0 0 0,0 0 0 0 0,-3 1 0 0 0,-4 2 55 0 0,-1-1 0 0 0,1 1 0 0 0,1 1 0 0 0,-1 0 0 0 0,0 0 0 0 0,1 1 0 0 0,0 0 0 0 0,-12 9 0 0 0,-1 3 183 0 0,-33 35 0 0 0,25-18 117 0 0,1 2-1 0 0,2 0 1 0 0,-35 67-1 0 0,49-81-267 0 0,1 1 0 0 0,1 1 0 0 0,1-1 0 0 0,1 1 0 0 0,1 1 0 0 0,1 0 0 0 0,2 0 1 0 0,-3 38-1 0 0,7-47-89 0 0,0 0 0 0 0,1-1 0 0 0,1 1 0 0 0,0 0 0 0 0,1-1 0 0 0,7 21 0 0 0,-6-25-51 0 0,1 1 1 0 0,0-1-1 0 0,1 0 0 0 0,0-1 1 0 0,1 1-1 0 0,0-1 0 0 0,0 0 1 0 0,17 16-1 0 0,-15-19-11 0 0,0 0 0 0 0,0 0 1 0 0,1 0-1 0 0,0-1 0 0 0,0-1 0 0 0,0 0 0 0 0,1 0 0 0 0,0-1 1 0 0,-1 0-1 0 0,2-1 0 0 0,20 4 0 0 0,7-3-156 0 0,0-1 1 0 0,43-2-1 0 0,-54-1 18 0 0,97-5-1754 0 0,-105 3-516 0 0,1-1-1 0 0,-1-1 1 0 0,39-14 0 0 0,-38 10-1131 0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8.1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55 512 0 0,'-7'-18'4562'0'0,"6"16"-3508"0"0,1-1 1 0 0,-1 0-1 0 0,0 1 0 0 0,0-1 1 0 0,0 1-1 0 0,0 0 0 0 0,0-1 1 0 0,-1 1-1 0 0,1 0 0 0 0,-1-1 0 0 0,1 1 1 0 0,-4-3-1 0 0,4 5-951 0 0,1 0 1 0 0,0 0-1 0 0,-1-1 0 0 0,1 1 0 0 0,-1 0 1 0 0,1 0-1 0 0,-1-1 0 0 0,1 1 0 0 0,-1 0 1 0 0,1 0-1 0 0,-1 0 0 0 0,1 0 0 0 0,-1 0 1 0 0,0 0-1 0 0,1 0 0 0 0,-1 0 0 0 0,1 0 1 0 0,-1 0-1 0 0,1 0 0 0 0,-1 0 0 0 0,1 1 1 0 0,-1-1-1 0 0,1 0 0 0 0,-1 0 0 0 0,0 1 1 0 0,0 0 48 0 0,-1 0 0 0 0,1 0 0 0 0,0 0 1 0 0,0 0-1 0 0,0 0 0 0 0,0 1 0 0 0,0-1 1 0 0,-1 3-1 0 0,-12 28 862 0 0,13-31-955 0 0,-4 16 215 0 0,0 0 0 0 0,2 1 1 0 0,-1 0-1 0 0,0 17 0 0 0,4-26-225 0 0,0-1-1 0 0,0 0 0 0 0,0 0 1 0 0,1 1-1 0 0,0-1 0 0 0,1 0 1 0 0,0 0-1 0 0,0 0 0 0 0,1 0 1 0 0,6 14-1 0 0,-6-18-52 0 0,-1 0 0 0 0,1-1-1 0 0,-1 0 1 0 0,1 1 0 0 0,0-1 0 0 0,0 0 0 0 0,1 0 0 0 0,-1 0 0 0 0,1-1 0 0 0,-1 1-1 0 0,1-1 1 0 0,0 0 0 0 0,5 2 0 0 0,-2-1-5 0 0,0-1-1 0 0,0 0 0 0 0,0 0 1 0 0,1-1-1 0 0,-1 0 0 0 0,0 0 1 0 0,11-1-1 0 0,-2-1-308 0 0,0-1 0 0 0,0 0-1 0 0,0-1 1 0 0,0-1-1 0 0,0 0 1 0 0,23-11 0 0 0,5-7-3517 0 0,-38 18 2100 0 0,0 0 1 0 0,1-1-1 0 0,-1 1 0 0 0,7-9 1 0 0,-5 3-812 0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28 3217 0 0,'-23'-2'3945'0'0,"0"-2"4136"0"0,8-4-6985 0 0,4 3 793 0 0,2 1-1057 0 0,6 2 144 0 0,1 1-120 0 0,7 1-615 0 0,-1 0-177 0 0,7-2-144 0 0,1 2-81 0 0,0 0 33 0 0,7 0-904 0 0,-1 3-1968 0 0,2 2-505 0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8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11 103 1592 0 0,'-1'-3'1114'0'0,"1"1"0"0"0,0-1 0 0 0,-1 1 0 0 0,1 0 0 0 0,-1-1 0 0 0,0 1 0 0 0,0 0 0 0 0,0 0 0 0 0,-4-5 5134 0 0,13 23-4452 0 0,3 8-400 0 0,0 0 0 0 0,13 50 0 0 0,-17-50-923 0 0,1 0-1 0 0,1 0 1 0 0,17 32-1 0 0,-25-55-439 0 0,0 1 3 0 0,-1 0 0 0 0,1-1 0 0 0,0 1 0 0 0,0-1 0 0 0,0 1 0 0 0,0-1 0 0 0,0 1 0 0 0,1-1 0 0 0,-1 0 0 0 0,0 0 0 0 0,1 1 0 0 0,-1-1-1 0 0,0 0 1 0 0,1 0 0 0 0,2 1 0 0 0,-3-2-26 0 0,-1-1-1 0 0,1 1 0 0 0,-1-1 1 0 0,1 1-1 0 0,-1-1 0 0 0,0 1 1 0 0,1-1-1 0 0,-1 1 0 0 0,0-1 0 0 0,1 1 1 0 0,-1-1-1 0 0,0 0 0 0 0,0 1 1 0 0,0-1-1 0 0,1 1 0 0 0,-1-1 1 0 0,0 0-1 0 0,0 1 0 0 0,0-1 1 0 0,0 0-1 0 0,0 1 0 0 0,0-1 1 0 0,0 1-1 0 0,0-2 0 0 0,-2-17 17 0 0,-1 10-12 0 0,-1 0 0 0 0,0 0 0 0 0,-1 0 1 0 0,0 0-1 0 0,0 1 0 0 0,-1-1 0 0 0,0 1 0 0 0,-12-12 0 0 0,6 7-20 0 0,-13-21 1 0 0,22 29-2 0 0,0 0 0 0 0,0 0 1 0 0,1-1-1 0 0,0 1 0 0 0,0 0 1 0 0,0-1-1 0 0,0 1 1 0 0,0-9-1 0 0,2 12 1 0 0,-1 0-1 0 0,1 0 1 0 0,0 0-1 0 0,1 0 1 0 0,-1 0 0 0 0,0 0-1 0 0,1 0 1 0 0,-1 0-1 0 0,1 0 1 0 0,-1 0-1 0 0,1 0 1 0 0,0 0 0 0 0,0 1-1 0 0,0-1 1 0 0,0 0-1 0 0,0 1 1 0 0,0-1 0 0 0,0 0-1 0 0,1 1 1 0 0,-1-1-1 0 0,1 1 1 0 0,-1 0-1 0 0,1-1 1 0 0,-1 1 0 0 0,1 0-1 0 0,3-2 1 0 0,5-1-23 0 0,-1 0 0 0 0,1 0-1 0 0,0 1 1 0 0,12-3 0 0 0,2 0-21 0 0,25-9-352 0 0,0 2 0 0 0,81-11 0 0 0,-98 20-43 0 0,-11 1-400 0 0,0 1 0 0 0,22 1 1 0 0,-24 5-1023 0 0,-18-4 1695 0 0,-1 0 0 0 0,1 0 0 0 0,-1 0 0 0 0,0 0 0 0 0,1 1 0 0 0,-1-1 0 0 0,0 0 0 0 0,1 0 0 0 0,-1 0 0 0 0,0 1 0 0 0,1-1 0 0 0,-1 0 0 0 0,0 1 0 0 0,1-1 0 0 0,-1 0 0 0 0,0 1 0 0 0,0-1 0 0 0,1 0 0 0 0,-1 1 0 0 0,0-1 0 0 0,0 0 0 0 0,0 1 0 0 0,1-1 0 0 0,-1 1 0 0 0,0-1 0 0 0,0 0 0 0 0,0 1 0 0 0,0-1 0 0 0,0 1 0 0 0,0-1 0 0 0,0 0 0 0 0,0 1 0 0 0,0-1 0 0 0,0 1 0 0 0,0-1 0 0 0,0 0 0 0 0,0 1 0 0 0,-1-1 0 0 0,1 1-1 0 0,0-1 1 0 0,0 1 0 0 0,-6 7-4491 0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29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225 123 512 0 0,'19'-16'262'0'0,"-15"12"635"0"0,0 0 1 0 0,0 0-1 0 0,-1 0 0 0 0,0 0 0 0 0,4-6 0 0 0,-6 8-523 0 0,0 0-1 0 0,0 0 0 0 0,0 0 0 0 0,-1 0 1 0 0,1 0-1 0 0,0-1 0 0 0,-1 1 1 0 0,1 0-1 0 0,-1 0 0 0 0,0 0 1 0 0,0-1-1 0 0,0 1 0 0 0,0 0 1 0 0,0 0-1 0 0,0-1 0 0 0,-1 1 1 0 0,1 0-1 0 0,-1 0 0 0 0,1 0 1 0 0,-1 0-1 0 0,0 0 0 0 0,0 0 1 0 0,0 0-1 0 0,0 0 0 0 0,0 0 0 0 0,-2-3 1 0 0,2 4-216 0 0,-1 0 0 0 0,1-1-1 0 0,0 1 1 0 0,0 0 0 0 0,-1 0 0 0 0,1 0 0 0 0,-1 0 0 0 0,1 0 0 0 0,-1 0-1 0 0,0 0 1 0 0,1 0 0 0 0,-1 1 0 0 0,0-1 0 0 0,1 1 0 0 0,-1-1 0 0 0,-2 1-1 0 0,0-1 6 0 0,0 1-1 0 0,0 0 1 0 0,0 0-1 0 0,0 0 1 0 0,0 1-1 0 0,-8 1 1 0 0,3 1-24 0 0,1 0 0 0 0,-1 0 0 0 0,1 0 0 0 0,-1 2 0 0 0,-12 7 0 0 0,9-3-13 0 0,0 0 0 0 0,1 1-1 0 0,0 0 1 0 0,1 1 0 0 0,0 0-1 0 0,1 1 1 0 0,0 0 0 0 0,1 0-1 0 0,-10 20 1 0 0,14-23-77 0 0,0-1-1 0 0,0 1 1 0 0,1 0 0 0 0,0 0-1 0 0,1 0 1 0 0,0 1 0 0 0,0-1-1 0 0,1 0 1 0 0,0 1 0 0 0,1-1-1 0 0,0 1 1 0 0,0-1 0 0 0,1 1-1 0 0,0-1 1 0 0,5 17 0 0 0,-4-20-34 0 0,1-1 0 0 0,-1 1 0 0 0,1-1 0 0 0,0 1 1 0 0,0-1-1 0 0,1 0 0 0 0,-1 0 0 0 0,1-1 0 0 0,0 1 1 0 0,1-1-1 0 0,4 5 0 0 0,-1-4-4 0 0,0 1 0 0 0,-1-1 1 0 0,2-1-1 0 0,-1 0 0 0 0,0 0 0 0 0,16 5 1 0 0,-6-4-71 0 0,0-2 1 0 0,0 1-1 0 0,0-2 1 0 0,0-1-1 0 0,0 0 1 0 0,36-3 0 0 0,-29-1-630 0 0,35-10 1 0 0,-4-5-3877 0 0,-33 8 1230 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0.4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27 112 0 0,'-3'-3'1411'0'0,"-1"-1"0"0"0,0 1 0 0 0,0 0 0 0 0,0 0 0 0 0,0 1 0 0 0,-7-4 0 0 0,10 6-1125 0 0,0-1 0 0 0,1 1 1 0 0,-1 0-1 0 0,0-1 0 0 0,0 1 0 0 0,0 0 1 0 0,0 0-1 0 0,0 0 0 0 0,0 0 0 0 0,0 0 1 0 0,0 0-1 0 0,0 0 0 0 0,1 0 0 0 0,-1 0 1 0 0,0 0-1 0 0,0 0 0 0 0,0 1 1 0 0,0-1-1 0 0,0 0 0 0 0,0 1 0 0 0,1-1 1 0 0,-2 1-1 0 0,1 0-188 0 0,0-1 0 0 0,1 1 0 0 0,-1 0 1 0 0,0 0-1 0 0,1 0 0 0 0,-1 0 0 0 0,0 0 0 0 0,1 0 0 0 0,-1 0 0 0 0,1 0 1 0 0,0 0-1 0 0,-1 0 0 0 0,1 0 0 0 0,0 2 0 0 0,-1 4 95 0 0,0-1 0 0 0,1 1 0 0 0,0-1-1 0 0,0 1 1 0 0,1-1 0 0 0,0 1 0 0 0,0-1-1 0 0,0 1 1 0 0,4 9 0 0 0,4 8 209 0 0,14 25 1 0 0,-17-36-275 0 0,15 29 261 0 0,1-2 0 0 0,2 0 0 0 0,37 45 0 0 0,-60-83-381 0 0,0 0-1 0 0,0-1 1 0 0,1 1 0 0 0,-1-1-1 0 0,1 1 1 0 0,0-1-1 0 0,-1 0 1 0 0,1 1-1 0 0,0-1 1 0 0,0 0 0 0 0,0 0-1 0 0,0 0 1 0 0,0-1-1 0 0,0 1 1 0 0,0 0 0 0 0,0-1-1 0 0,0 1 1 0 0,0-1-1 0 0,0 0 1 0 0,0 0 0 0 0,0 0-1 0 0,0 0 1 0 0,1 0-1 0 0,2 0 1 0 0,0-2-16 0 0,0 0 0 0 0,-1 1 0 0 0,0-1 0 0 0,1-1 0 0 0,-1 1 0 0 0,0 0 1 0 0,0-1-1 0 0,0 0 0 0 0,0 0 0 0 0,3-4 0 0 0,1-1-8 0 0,-1 0 1 0 0,1 0-1 0 0,-1-1 1 0 0,-1 0-1 0 0,0 0 1 0 0,0-1-1 0 0,-1 1 1 0 0,0-1-1 0 0,-1 0 0 0 0,0-1 1 0 0,0 1-1 0 0,-1-1 1 0 0,-1 0-1 0 0,0 0 1 0 0,0 0-1 0 0,0-14 1 0 0,1-117 216 0 0,-3 112-31 0 0,-9 75 351 0 0,7-29-446 0 0,1 1 0 0 0,1-1 1 0 0,1 1-1 0 0,1-1 0 0 0,5 26 0 0 0,-1-13 287 0 0,2 0 0 0 0,15 34-1 0 0,-20-57-316 0 0,-1-1 0 0 0,2 1-1 0 0,-1 0 1 0 0,1-1 0 0 0,-1 1-1 0 0,1-1 1 0 0,1 0 0 0 0,-1 0-1 0 0,10 7 1 0 0,-12-10-42 0 0,0-1 1 0 0,0 0-1 0 0,0 1 0 0 0,0-1 0 0 0,0 0 1 0 0,1 0-1 0 0,-1 0 0 0 0,0 0 1 0 0,0 0-1 0 0,1-1 0 0 0,-1 1 0 0 0,1-1 1 0 0,-1 0-1 0 0,0 1 0 0 0,1-1 0 0 0,-1 0 1 0 0,1 0-1 0 0,-1-1 0 0 0,1 1 0 0 0,-1 0 1 0 0,0-1-1 0 0,1 0 0 0 0,-1 1 0 0 0,0-1 1 0 0,1 0-1 0 0,-1 0 0 0 0,0 0 0 0 0,4-3 1 0 0,1-2-27 0 0,1-1 0 0 0,-1 0 0 0 0,0-1 0 0 0,-1 1 0 0 0,0-1 0 0 0,0 0 0 0 0,0-1 0 0 0,-1 0-1 0 0,-1 1 1 0 0,1-2 0 0 0,-2 1 0 0 0,1 0 0 0 0,-1-1 0 0 0,3-16 0 0 0,1-23 68 0 0,-2 0 0 0 0,-1-78 0 0 0,-17 182 398 0 0,9-24-349 0 0,1 1 0 0 0,2-1 0 0 0,1 1 0 0 0,4 34 0 0 0,-3-54-77 0 0,1 1 1 0 0,0-1-1 0 0,1 1 1 0 0,1-1-1 0 0,0 0 1 0 0,1 0-1 0 0,0-1 1 0 0,0 1-1 0 0,1-1 1 0 0,1 0-1 0 0,0-1 1 0 0,0 1-1 0 0,10 9 1 0 0,-12-16-37 0 0,1 0 0 0 0,-1 0 0 0 0,1 0 0 0 0,0 0 0 0 0,0-1 0 0 0,0 0 0 0 0,0-1 1 0 0,0 1-1 0 0,1-1 0 0 0,-1 0 0 0 0,1-1 0 0 0,-1 1 0 0 0,1-1 0 0 0,0-1 0 0 0,0 1 1 0 0,-1-1-1 0 0,1 0 0 0 0,0-1 0 0 0,0 0 0 0 0,6-1 0 0 0,-1 0-381 0 0,0-1 0 0 0,-1 0-1 0 0,1-1 1 0 0,15-8 0 0 0,-17 7-799 0 0,0 0 1 0 0,-1-1 0 0 0,0 0-1 0 0,13-12 1 0 0,-5 1-3138 0 0,-3 0-770 0 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0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48 3633 0 0,'-2'0'1030'0'0,"-1"0"0"0"0,1 0 0 0 0,-1 0 0 0 0,0-1 0 0 0,1 0 0 0 0,-1 1 0 0 0,1-1 1 0 0,0 0-1 0 0,-1 0 0 0 0,1 0 0 0 0,0 0 0 0 0,-1-1 0 0 0,1 1 0 0 0,0 0 0 0 0,0-1 0 0 0,-3-3 1 0 0,4 5-922 0 0,1 0 1 0 0,0-1 0 0 0,0 1 0 0 0,0 0 0 0 0,-1 0-1 0 0,1 0 1 0 0,0-1 0 0 0,0 1 0 0 0,0 0-1 0 0,0 0 1 0 0,0-1 0 0 0,0 1 0 0 0,0 0 0 0 0,-1-1-1 0 0,1 1 1 0 0,0 0 0 0 0,0 0 0 0 0,0-1 0 0 0,0 1-1 0 0,0 0 1 0 0,0-1 0 0 0,0 1 0 0 0,0 0 0 0 0,0 0-1 0 0,0-1 1 0 0,1 1 0 0 0,-1 0 0 0 0,0 0 0 0 0,0-1-1 0 0,0 1 1 0 0,0-1 0 0 0,9-7 995 0 0,14-2-1125 0 0,-22 10 152 0 0,-1-1-158 0 0,1 1 0 0 0,-1 0 0 0 0,1 0 1 0 0,0-1-1 0 0,-1 1 0 0 0,1 0 0 0 0,0 0 0 0 0,-1 0 1 0 0,1 0-1 0 0,-1 0 0 0 0,1 0 0 0 0,0 0 0 0 0,-1 0 1 0 0,1 0-1 0 0,0 0 0 0 0,-1 0 0 0 0,1 0 1 0 0,0 0-1 0 0,-1 0 0 0 0,1 1 0 0 0,-1-1 0 0 0,1 0 1 0 0,0 0-1 0 0,-1 1 0 0 0,1-1 0 0 0,-1 0 0 0 0,1 1 1 0 0,-1-1-1 0 0,1 1 0 0 0,-1-1 0 0 0,1 1 0 0 0,-1-1 1 0 0,1 1-1 0 0,0 0 0 0 0,0 2-821 0 0,0-1 0 0 0,0 1 0 0 0,-1 0 1 0 0,1 0-1 0 0,0-1 0 0 0,-1 6 0 0 0,1-6 34 0 0,1 11-1679 0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1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16 512 0 0,'-2'-10'1870'0'0,"1"10"-1474"0"0,1-1 0 0 0,0 1 0 0 0,0-1-1 0 0,-1 1 1 0 0,1 0 0 0 0,0-1 0 0 0,-1 1 0 0 0,1 0 0 0 0,0-1 0 0 0,-1 1 0 0 0,1 0-1 0 0,-1 0 1 0 0,1-1 0 0 0,-1 1 0 0 0,1 0 0 0 0,0 0 0 0 0,-1 0 0 0 0,1-1 0 0 0,-1 1-1 0 0,0 0 1 0 0,1 0-138 0 0,-1 0-1 0 0,1 0 0 0 0,0 0 1 0 0,-1 0-1 0 0,1 0 1 0 0,0 0-1 0 0,-1 1 0 0 0,1-1 1 0 0,0 0-1 0 0,-1 0 1 0 0,1 0-1 0 0,0 0 0 0 0,-1 0 1 0 0,1 1-1 0 0,0-1 1 0 0,0 0-1 0 0,-1 0 0 0 0,1 1 1 0 0,0-1-1 0 0,0 0 1 0 0,-1 0-1 0 0,1 1 0 0 0,0-1 1 0 0,0 0-1 0 0,0 1 0 0 0,0-1 1 0 0,-1 0-1 0 0,1 1 1 0 0,-1 10 102 0 0,23 105 2381 0 0,-17-45-2380 0 0,-2 0 1 0 0,-8 74 0 0 0,-29 140-58 0 0,31-262-257 0 0,-20 148 53 0 0,20-133-77 0 0,1 1 0 0 0,6 53 0 0 0,-3-82-32 0 0,0-1 0 0 0,0 1 0 0 0,2-1 0 0 0,-1 0 0 0 0,1 0 0 0 0,0 0 0 0 0,1 0 0 0 0,7 13 0 0 0,-9-18-60 0 0,0-1 1 0 0,1 1-1 0 0,0-1 0 0 0,0 0 1 0 0,0 0-1 0 0,0 0 0 0 0,1 0 0 0 0,-1 0 1 0 0,1-1-1 0 0,0 0 0 0 0,-1 1 0 0 0,1-1 1 0 0,0-1-1 0 0,0 1 0 0 0,1-1 1 0 0,-1 1-1 0 0,0-1 0 0 0,0 0 0 0 0,1 0 1 0 0,6 0-1 0 0,-1-2-606 0 0,0 1 1 0 0,-1-1-1 0 0,1-1 1 0 0,0 0-1 0 0,-1 0 0 0 0,0-1 1 0 0,1 0-1 0 0,-1-1 1 0 0,0 0-1 0 0,9-5 1 0 0,12-7-1093 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1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39 181 3705 0 0,'-8'-3'2664'0'0,"4"2"-700"0"0,0 0-1 0 0,0-1 1 0 0,0 0 0 0 0,0 1 0 0 0,-5-4 0 0 0,9 5-1900 0 0,0-1 1 0 0,0 1-1 0 0,0 0 1 0 0,-1 0-1 0 0,1 0 1 0 0,0 0-1 0 0,0-1 1 0 0,0 1-1 0 0,0 0 1 0 0,0 0-1 0 0,0 0 1 0 0,0 0-1 0 0,0-1 1 0 0,0 1-1 0 0,-1 0 1 0 0,1 0 0 0 0,0 0-1 0 0,0-1 1 0 0,0 1-1 0 0,0 0 1 0 0,0 0-1 0 0,0-1 1 0 0,0 1-1 0 0,1 0 1 0 0,-1 0-1 0 0,0 0 1 0 0,0-1-1 0 0,0 1 1 0 0,0 0-1 0 0,0 0 1 0 0,0 0-1 0 0,0-1 1 0 0,0 1-1 0 0,0 0 1 0 0,0 0-1 0 0,1 0 1 0 0,-1 0-1 0 0,0 0 1 0 0,0-1-1 0 0,0 1 1 0 0,0 0-1 0 0,1 0 1 0 0,-1 0-1 0 0,0 0 1 0 0,0 0-1 0 0,0 0 1 0 0,1 0-1 0 0,-1-1 1 0 0,0 1-1 0 0,1 0 1 0 0,9-5 607 0 0,-10 5-657 0 0,32-11 1504 0 0,48-9 0 0 0,-21 6-1318 0 0,10-5-361 0 0,144-36-300 0 0,-70 26-5453 0 0,-119 26 4202 0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2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273 246 512 0 0,'4'-2'435'0'0,"0"1"1"0"0,0-1-1 0 0,1 1 0 0 0,8-1 0 0 0,12-4 1707 0 0,-17 3-1644 0 0,0 0 0 0 0,0-1 0 0 0,0 0 0 0 0,-1-1 0 0 0,1 0-1 0 0,-1 0 1 0 0,7-7 0 0 0,-11 10-219 0 0,-1-1 1 0 0,1 1-1 0 0,-1-1 0 0 0,0 1 0 0 0,0-1 0 0 0,0 0 1 0 0,0 0-1 0 0,0 0 0 0 0,-1 0 0 0 0,1-1 0 0 0,-1 1 1 0 0,0 0-1 0 0,0 0 0 0 0,0-1 0 0 0,0 1 0 0 0,-1-1 1 0 0,1 1-1 0 0,-1-1 0 0 0,0 1 0 0 0,0-6 0 0 0,-2 0 174 0 0,0 1-1 0 0,-1 0 1 0 0,0-1-1 0 0,0 2 1 0 0,0-1-1 0 0,-1 0 1 0 0,0 1-1 0 0,-1-1 1 0 0,0 1-1 0 0,0 0 1 0 0,0 1-1 0 0,-1-1 1 0 0,-8-6-1 0 0,12 12-386 0 0,1 0-1 0 0,-1 0 1 0 0,0 0-1 0 0,0 0 1 0 0,0 0-1 0 0,1 1 1 0 0,-1-1-1 0 0,0 1 1 0 0,0 0-1 0 0,0-1 1 0 0,0 1-1 0 0,0 0 1 0 0,0 0-1 0 0,0 0 1 0 0,0 0 0 0 0,0 0-1 0 0,0 1 1 0 0,0-1-1 0 0,0 1 1 0 0,0-1-1 0 0,1 1 1 0 0,-1 0-1 0 0,0-1 1 0 0,0 1-1 0 0,0 0 1 0 0,-1 1-1 0 0,-5 4 214 0 0,-1 0 0 0 0,1 0 0 0 0,-12 13-1 0 0,16-15-208 0 0,-42 45 872 0 0,-65 89 1 0 0,92-112-793 0 0,7-11-51 0 0,1 2-1 0 0,0-1 0 0 0,2 1 1 0 0,0 1-1 0 0,-8 21 1 0 0,14-30-71 0 0,0 1 0 0 0,0 0 0 0 0,1 0 0 0 0,1 0 0 0 0,0 0 1 0 0,0 0-1 0 0,1 0 0 0 0,0 0 0 0 0,1 1 0 0 0,0-1 0 0 0,4 18 0 0 0,-1-16-20 0 0,0 0 0 0 0,0 0-1 0 0,1 0 1 0 0,1-1 0 0 0,0 1-1 0 0,1-1 1 0 0,0-1 0 0 0,0 1-1 0 0,1-1 1 0 0,1-1 0 0 0,0 1-1 0 0,0-1 1 0 0,0-1 0 0 0,22 15-1 0 0,-14-13-48 0 0,1 0 0 0 0,0-1 0 0 0,1-1 1 0 0,-1-1-1 0 0,2 0 0 0 0,-1-1 0 0 0,1-2 0 0 0,35 5 0 0 0,-13-5-461 0 0,1-2 0 0 0,-1-2 0 0 0,70-9-1 0 0,-70 3-2325 0 0,70-21-1 0 0,-77 15 159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8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27 123 3849 0 0,'-6'9'9305'0'0,"0"-2"-4931"0"0,5-6-4272 0 0,-1 0 0 0 0,1 0 0 0 0,0 0 0 0 0,0 0 1 0 0,1 0-1 0 0,-1 0 0 0 0,0 1 0 0 0,0-1 0 0 0,1 0 0 0 0,-1 1 0 0 0,0-1 1 0 0,1 1-1 0 0,-1-1 0 0 0,1 0 0 0 0,0 1 0 0 0,-1-1 0 0 0,1 1 1 0 0,0-1-1 0 0,0 2 0 0 0,0 20 512 0 0,-1-12-190 0 0,1 0 0 0 0,0-1 1 0 0,1 1-1 0 0,0-1 1 0 0,0 1-1 0 0,1-1 1 0 0,1 0-1 0 0,-1 0 1 0 0,6 11-1 0 0,36 74 1618 0 0,-37-77-1999 0 0,-7-18-31 0 0,-6-12-10 0 0,3 3-34 0 0,0-1 0 0 0,1 0 0 0 0,1 1-1 0 0,-1-1 1 0 0,1 0 0 0 0,1 0 0 0 0,0 0-1 0 0,0 0 1 0 0,1 0 0 0 0,1 1 0 0 0,-1-1 0 0 0,7-17-1 0 0,3-6-51 0 0,2 0 1 0 0,21-38-1 0 0,-32 67 76 0 0,5-11 9 0 0,1 1 1 0 0,0-1 0 0 0,21-24 0 0 0,-26 35-1 0 0,1 0 0 0 0,0 1 0 0 0,0-1 0 0 0,0 1 0 0 0,0 0 0 0 0,1 0 0 0 0,5-3 0 0 0,-7 5 0 0 0,-1 0-1 0 0,1 0 0 0 0,0 0 0 0 0,0 0 1 0 0,0 1-1 0 0,0-1 0 0 0,0 1 1 0 0,0 0-1 0 0,1 0 0 0 0,-1 0 1 0 0,0 0-1 0 0,0 0 0 0 0,4 1 1 0 0,-3 0 5 0 0,-1 1 0 0 0,1-1 0 0 0,0 1 0 0 0,-1 0 0 0 0,1 0 0 0 0,-1 0 0 0 0,0 0 0 0 0,0 0 0 0 0,0 1 0 0 0,0 0 0 0 0,0-1 0 0 0,0 1 0 0 0,-1 0 0 0 0,1 0 1 0 0,-1 1-1 0 0,0-1 0 0 0,2 4 0 0 0,4 8 44 0 0,-1 1 1 0 0,8 25-1 0 0,-10-26-37 0 0,18 54 48 0 0,-8-23-45 0 0,28 61-1 0 0,-42-106-91 0 0,-1 1-1 0 0,1-1 1 0 0,0 0 0 0 0,0 1 0 0 0,0-1 0 0 0,0 0-1 0 0,0 0 1 0 0,0 1 0 0 0,0-1 0 0 0,0 0-1 0 0,0 0 1 0 0,1 0 0 0 0,-1 0 0 0 0,0 0-1 0 0,1-1 1 0 0,-1 1 0 0 0,0 0 0 0 0,1-1-1 0 0,-1 1 1 0 0,1-1 0 0 0,-1 1 0 0 0,1-1 0 0 0,0 0-1 0 0,-1 1 1 0 0,1-1 0 0 0,2 0 0 0 0,1-1-1093 0 0,-1 0 1 0 0,1 0 0 0 0,0 0 0 0 0,0-1 0 0 0,-1 1 0 0 0,1-1-1 0 0,5-3 1 0 0,1-1-708 0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3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127 103 1224 0 0,'-11'-5'3780'0'0,"-1"1"0"0"0,-15-4 0 0 0,24 7-3294 0 0,-1 0 0 0 0,1 1 0 0 0,-1-1 0 0 0,0 1 0 0 0,1 0 0 0 0,-1 0 0 0 0,0 0 0 0 0,1 0 0 0 0,-1 1 0 0 0,0 0 0 0 0,1 0-1 0 0,-5 1 1 0 0,7-1-400 0 0,0-1 1 0 0,0 1-1 0 0,0 0 0 0 0,0 0 0 0 0,0 0 0 0 0,0 0 0 0 0,0 0 0 0 0,1 0 0 0 0,-1 0 0 0 0,0 0 0 0 0,0 0 0 0 0,1 0 0 0 0,-1 0 0 0 0,1 1 0 0 0,-1-1 1 0 0,0 2-1 0 0,-5 23 468 0 0,5-19-327 0 0,-1 4-79 0 0,1 0-1 0 0,0 0 1 0 0,0 0-1 0 0,1 1 1 0 0,1-1 0 0 0,0 0-1 0 0,0 0 1 0 0,1 1 0 0 0,0-1-1 0 0,5 11 1 0 0,-4-14-98 0 0,0-1 0 0 0,0 0 0 0 0,1 1 0 0 0,0-1 0 0 0,0 0 0 0 0,0-1 1 0 0,1 1-1 0 0,0-1 0 0 0,1 0 0 0 0,0 0 0 0 0,0 0 0 0 0,0-1 0 0 0,0 0 0 0 0,12 7 0 0 0,-2-3-30 0 0,-1-2 0 0 0,1 1 1 0 0,0-2-1 0 0,1 0 0 0 0,0-1 0 0 0,31 5 0 0 0,-41-9-22 0 0,0 0-1 0 0,-1-1 0 0 0,1 0 1 0 0,0 0-1 0 0,0 0 0 0 0,0-1 1 0 0,0 0-1 0 0,-1-1 0 0 0,1 1 1 0 0,0-1-1 0 0,-1 0 0 0 0,1-1 1 0 0,-1 0-1 0 0,0 0 0 0 0,0 0 1 0 0,0-1-1 0 0,0 1 0 0 0,-1-2 1 0 0,0 1-1 0 0,6-6 0 0 0,-7 6 0 0 0,0-1-1 0 0,0 1 0 0 0,-1-1 0 0 0,0 0 0 0 0,0 0 0 0 0,0 0 0 0 0,0-1 0 0 0,-1 1 0 0 0,0-1 1 0 0,0 1-1 0 0,-1-1 0 0 0,1 0 0 0 0,-1 1 0 0 0,-1-1 0 0 0,1-7 0 0 0,-1 7 6 0 0,0-1 0 0 0,-1 0 0 0 0,0 1 0 0 0,0-1 0 0 0,-1 1 0 0 0,0-1 0 0 0,0 1 0 0 0,0 0 0 0 0,-1 0 0 0 0,0 0 0 0 0,0 0 0 0 0,-9-11 0 0 0,1 2-5 0 0,-2 0 0 0 0,0 0-1 0 0,0 1 1 0 0,-26-20 0 0 0,33 29 7 0 0,0 1 0 0 0,-1 0 0 0 0,1 0 0 0 0,-1 0 0 0 0,1 1 0 0 0,-1 0 0 0 0,0 0-1 0 0,0 1 1 0 0,-1 0 0 0 0,1 0 0 0 0,0 1 0 0 0,-1 0 0 0 0,1 0 0 0 0,-1 1 0 0 0,-7 0 0 0 0,7 1-3 0 0,-1 0-1 0 0,1 1 1 0 0,0 0 0 0 0,-9 5-1 0 0,14-7-7 0 0,1 1-1 0 0,0 0 1 0 0,-1 0-1 0 0,1 0 0 0 0,0 1 1 0 0,0-1-1 0 0,0 0 1 0 0,0 1-1 0 0,0-1 0 0 0,0 1 1 0 0,1 0-1 0 0,-1 0 0 0 0,0 0 1 0 0,1 0-1 0 0,-1 0 1 0 0,1 0-1 0 0,0 0 0 0 0,-2 3 1 0 0,3-4 9 0 0,0-1 0 0 0,0 1 1 0 0,0-1-1 0 0,-1 1 0 0 0,1-1 1 0 0,0 1-1 0 0,0 0 0 0 0,0-1 1 0 0,0 1-1 0 0,0-1 0 0 0,1 1 1 0 0,-1 0-1 0 0,0-1 1 0 0,0 1-1 0 0,0-1 0 0 0,0 1 1 0 0,1-1-1 0 0,-1 1 0 0 0,0-1 1 0 0,0 1-1 0 0,1 0 0 0 0,-1-1 1 0 0,0 0-1 0 0,1 1 0 0 0,-1-1 1 0 0,2 2-1 0 0,-1-2 2 0 0,0 1-1 0 0,0 0 1 0 0,1-1 0 0 0,-1 1-1 0 0,1-1 1 0 0,-1 1-1 0 0,0-1 1 0 0,1 0 0 0 0,-1 0-1 0 0,3 1 1 0 0,4-1-7 0 0,-1-1 1 0 0,0 1 0 0 0,11-3-1 0 0,18-5 22 0 0,0-2 0 0 0,-1-1 1 0 0,-1-1-1 0 0,38-20 0 0 0,-56 24-18 0 0,0 1-1 0 0,31-10 1 0 0,-41 15 4 0 0,0 1 0 0 0,0-1 0 0 0,0 1 0 0 0,0 1 0 0 0,0-1 0 0 0,1 1 0 0 0,-1 0 0 0 0,0 0 1 0 0,0 1-1 0 0,0 0 0 0 0,10 2 0 0 0,-13-1 13 0 0,0-1-1 0 0,1 1 1 0 0,-1 0 0 0 0,0 0 0 0 0,0 0 0 0 0,0 0-1 0 0,-1 1 1 0 0,1-1 0 0 0,0 1 0 0 0,-1-1 0 0 0,0 1 0 0 0,1 0-1 0 0,-1 0 1 0 0,0 0 0 0 0,-1 0 0 0 0,1 1 0 0 0,0-1-1 0 0,-1 0 1 0 0,0 1 0 0 0,0-1 0 0 0,1 5 0 0 0,1 8 78 0 0,0 0 0 0 0,-2 1 0 0 0,0 23 0 0 0,0-15 12 0 0,0 0-59 0 0,0 0 0 0 0,2 0 1 0 0,1 0-1 0 0,8 26 0 0 0,-10-44-46 0 0,0 0 0 0 0,0-1 0 0 0,1 1 0 0 0,0-1-1 0 0,0 0 1 0 0,1 0 0 0 0,0 0 0 0 0,0-1 0 0 0,0 1-1 0 0,1-1 1 0 0,-1 0 0 0 0,1 0 0 0 0,0 0 0 0 0,1-1 0 0 0,-1 0-1 0 0,1 0 1 0 0,0 0 0 0 0,0 0 0 0 0,11 3 0 0 0,-10-4 2 0 0,1-1 0 0 0,0 0 0 0 0,0 0 1 0 0,0-1-1 0 0,0 0 0 0 0,1 0 0 0 0,-1-1 1 0 0,0 0-1 0 0,0-1 0 0 0,0 0 0 0 0,0 0 1 0 0,0 0-1 0 0,0-1 0 0 0,0-1 0 0 0,0 1 1 0 0,9-6-1 0 0,-10 5-5 0 0,-1 0 1 0 0,0-1-1 0 0,0 0 1 0 0,0 0-1 0 0,0-1 1 0 0,-1 0-1 0 0,0 0 1 0 0,0 0-1 0 0,0-1 1 0 0,-1 1-1 0 0,1-1 1 0 0,-1 0-1 0 0,-1 0 1 0 0,1-1-1 0 0,-1 1 1 0 0,0-1-1 0 0,-1 1 1 0 0,4-14-1 0 0,-3 6 7 0 0,-2 1-1 0 0,1-1 1 0 0,-2 0-1 0 0,1 0 1 0 0,-2 1-1 0 0,0-1 0 0 0,-4-19 1 0 0,1 14 10 0 0,-1 0 0 0 0,-1 0 0 0 0,-1 0 1 0 0,-14-27-1 0 0,17 38-17 0 0,-1 0 1 0 0,0 0-1 0 0,-1 0 1 0 0,-6-7-1 0 0,10 13 2 0 0,0 0-1 0 0,0 0 1 0 0,0 0 0 0 0,0 0 0 0 0,0 0-1 0 0,0 1 1 0 0,0-1 0 0 0,-1 1-1 0 0,1 0 1 0 0,0-1 0 0 0,-1 1-1 0 0,1 0 1 0 0,-1 0 0 0 0,0 1 0 0 0,1-1-1 0 0,-1 1 1 0 0,0-1 0 0 0,-4 1-1 0 0,5 0-2 0 0,1 0 0 0 0,0 0 0 0 0,-1 1 0 0 0,1-1 0 0 0,0 0 0 0 0,-1 1-1 0 0,1-1 1 0 0,0 1 0 0 0,0 0 0 0 0,0-1 0 0 0,-1 1 0 0 0,1 0 0 0 0,0 0-1 0 0,0-1 1 0 0,0 1 0 0 0,0 0 0 0 0,0 0 0 0 0,0 0 0 0 0,1 1 0 0 0,-1-1-1 0 0,0 0 1 0 0,0 0 0 0 0,1 0 0 0 0,-1 0 0 0 0,1 1 0 0 0,-1-1 0 0 0,1 0-1 0 0,-1 1 1 0 0,1-1 0 0 0,0 0 0 0 0,0 1 0 0 0,0-1 0 0 0,0 0 0 0 0,0 3-1 0 0,0-2 0 0 0,0 1 0 0 0,0-1 0 0 0,0 0 0 0 0,1 1 0 0 0,-1-1 0 0 0,1 0 0 0 0,0 1 0 0 0,0-1 0 0 0,-1 0 0 0 0,1 0 0 0 0,1 0 0 0 0,-1 0 0 0 0,0 0 0 0 0,0 0 0 0 0,1 0 0 0 0,-1 0 0 0 0,1-1 0 0 0,0 1 0 0 0,2 2 0 0 0,13 6 5 0 0,0-1 0 0 0,1-1 0 0 0,-1-1 0 0 0,2 0 0 0 0,-1-1 0 0 0,1-1 0 0 0,28 4 0 0 0,43-7 5 0 0,-89-2-9 0 0,0 0-1 0 0,0 1 1 0 0,1-1-1 0 0,-1 1 1 0 0,0-1-1 0 0,0 1 1 0 0,0-1-1 0 0,0 1 1 0 0,0 0 0 0 0,0-1-1 0 0,0 1 1 0 0,0 0-1 0 0,0 0 1 0 0,0 0-1 0 0,-1 0 1 0 0,1 0-1 0 0,0 0 1 0 0,0 0-1 0 0,-1 0 1 0 0,1 0-1 0 0,-1 0 1 0 0,1 0-1 0 0,-1 0 1 0 0,1 0-1 0 0,-1 1 1 0 0,0-1-1 0 0,1 0 1 0 0,-1 0-1 0 0,0 2 1 0 0,1 6 8 0 0,-1-1-1 0 0,1 1 1 0 0,-3 11 0 0 0,2-4-14 0 0,0-6-1 0 0,0 0 0 0 0,1 0 0 0 0,1-1 0 0 0,5 20 0 0 0,-6-25 5 0 0,0 0 0 0 0,0-1 0 0 0,0 0 0 0 0,1 1 0 0 0,0-1 0 0 0,0 0 0 0 0,0 0 0 0 0,0 0 0 0 0,0 0 0 0 0,0 0 0 0 0,1 0 0 0 0,0-1 0 0 0,-1 1 0 0 0,1-1 0 0 0,0 0 0 0 0,0 0 0 0 0,4 2 0 0 0,-4-3 5 0 0,0 0 0 0 0,0 0-1 0 0,0 0 1 0 0,0-1 0 0 0,0 1 0 0 0,0-1 0 0 0,0 0 0 0 0,0 0 0 0 0,0 0 0 0 0,0 0 0 0 0,1-1 0 0 0,-1 1 0 0 0,0-1-1 0 0,0 0 1 0 0,0 0 0 0 0,0 0 0 0 0,3-2 0 0 0,6-3 14 0 0,0 0 0 0 0,18-14 0 0 0,-16 11 39 0 0,6-4-57 0 0,0-1 0 0 0,-1-1 0 0 0,-1-1 0 0 0,0 0 1 0 0,20-25-1 0 0,-32 33 7 0 0,0-1 0 0 0,0 1 0 0 0,-1-1 0 0 0,-1 0 1 0 0,1 0-1 0 0,4-16 0 0 0,-7 18-1 0 0,-1 1-1 0 0,1-1 1 0 0,-1 1-1 0 0,-1-1 1 0 0,1 0-1 0 0,-1 1 1 0 0,0-1-1 0 0,-1 0 1 0 0,0 1 0 0 0,-3-14-1 0 0,4 17-3 0 0,-1 1 1 0 0,0 0-1 0 0,0-1 0 0 0,0 1 0 0 0,0 0 1 0 0,0-1-1 0 0,0 1 0 0 0,0 0 0 0 0,-1 0 1 0 0,1 0-1 0 0,-1 0 0 0 0,1 0 0 0 0,-1 0 1 0 0,0 1-1 0 0,0-1 0 0 0,0 0 0 0 0,0 1 1 0 0,0 0-1 0 0,0-1 0 0 0,0 1 0 0 0,-1 0 1 0 0,1 0-1 0 0,0 0 0 0 0,-1 0 0 0 0,1 1 1 0 0,-1-1-1 0 0,-2 0 0 0 0,0 1 2 0 0,-1 0 0 0 0,0 0 0 0 0,0 1 0 0 0,1 0 0 0 0,-1 0 1 0 0,1 0-1 0 0,-1 0 0 0 0,1 1 0 0 0,-1 0 0 0 0,1 0 0 0 0,-6 3 0 0 0,0 2 4 0 0,0 0 0 0 0,1 0-1 0 0,0 1 1 0 0,0 0 0 0 0,0 1-1 0 0,1 0 1 0 0,0 1 0 0 0,1-1 0 0 0,0 2-1 0 0,-11 19 1 0 0,9-13 60 0 0,1 1 0 0 0,0 0 0 0 0,2 1 0 0 0,0-1-1 0 0,1 2 1 0 0,-4 24 0 0 0,8-31-10 0 0,0 0 0 0 0,1-1-1 0 0,1 1 1 0 0,0 0 0 0 0,0 0-1 0 0,5 21 1 0 0,-3-26-46 0 0,0 0 0 0 0,0-1 0 0 0,1 0 0 0 0,0 0 0 0 0,0 0 0 0 0,1 0 0 0 0,0 0 0 0 0,0 0 0 0 0,0-1 0 0 0,1 0 0 0 0,0 0 0 0 0,7 6 0 0 0,-6-7-5 0 0,0 0-1 0 0,1 0 0 0 0,-1 0 1 0 0,1-1-1 0 0,0 0 1 0 0,0 0-1 0 0,1-1 0 0 0,-1 0 1 0 0,1-1-1 0 0,0 1 1 0 0,0-1-1 0 0,15 2 0 0 0,-12-4 1 0 0,-1 1 0 0 0,0-2 0 0 0,1 1 0 0 0,-1-1 0 0 0,0-1-1 0 0,1 0 1 0 0,-1 0 0 0 0,0-1 0 0 0,15-6 0 0 0,-15 5-8 0 0,0-1 1 0 0,-1 0 0 0 0,1 0 0 0 0,-1-1 0 0 0,0-1 0 0 0,11-9-1 0 0,-16 12-1 0 0,0 0-1 0 0,0-1 0 0 0,-1 1 0 0 0,0-1 0 0 0,1 0 0 0 0,-2 0 1 0 0,1 0-1 0 0,-1 0 0 0 0,1-1 0 0 0,-1 1 0 0 0,-1-1 1 0 0,1 1-1 0 0,1-12 0 0 0,3-49-22 0 0,-4 28-2 0 0,9-39 1 0 0,-9 66 17 0 0,1 1 1 0 0,0-1-1 0 0,1 1 1 0 0,0 0-1 0 0,0 0 1 0 0,1 0-1 0 0,0 1 1 0 0,9-13-1 0 0,-11 19-6 0 0,0 0-1 0 0,0-1 0 0 0,0 1 0 0 0,0 0 1 0 0,1 1-1 0 0,-1-1 0 0 0,1 1 0 0 0,-1-1 1 0 0,1 1-1 0 0,0 0 0 0 0,0 0 0 0 0,0 1 1 0 0,1-1-1 0 0,4 0 0 0 0,-7 1 11 0 0,0 1 0 0 0,1 0 1 0 0,-1 0-1 0 0,1 0 0 0 0,-1 0 0 0 0,0 0 0 0 0,1 0 0 0 0,-1 0 0 0 0,0 1 0 0 0,1-1 0 0 0,-1 1 1 0 0,0 0-1 0 0,1 0 0 0 0,-1 0 0 0 0,0 0 0 0 0,0 0 0 0 0,0 0 0 0 0,0 0 0 0 0,0 1 1 0 0,0-1-1 0 0,0 1 0 0 0,-1 0 0 0 0,1-1 0 0 0,0 1 0 0 0,-1 0 0 0 0,1 0 0 0 0,0 2 0 0 0,6 9 2 0 0,-1 1 0 0 0,0 0-1 0 0,-2 0 1 0 0,6 17 0 0 0,11 60 200 0 0,6 19 100 0 0,-24-98-283 0 0,0 0 0 0 0,2-1-1 0 0,-1 1 1 0 0,1-1 0 0 0,1-1 0 0 0,15 20 0 0 0,-18-26-56 0 0,1 1 0 0 0,0-1-1 0 0,-1 0 1 0 0,1-1-1 0 0,1 1 1 0 0,-1-1 0 0 0,0 0-1 0 0,1 0 1 0 0,0-1-1 0 0,0 1 1 0 0,-1-1 0 0 0,1 0-1 0 0,1-1 1 0 0,-1 0 0 0 0,0 0-1 0 0,0 0 1 0 0,12-1-1 0 0,-4 0-709 0 0,1-1 0 0 0,19-3 0 0 0,26-9-4923 0 0,-32 5 1746 0 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4.5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51 341 512 0 0,'-1'-18'2735'0'0,"-6"-31"0"0"0,5 37-986 0 0,0-1 1 0 0,1 1 0 0 0,0-1-1 0 0,0 0 1 0 0,3-20 0 0 0,-2 33-1696 0 0,0 0 1 0 0,0 0-1 0 0,0 0 1 0 0,0-1-1 0 0,0 1 1 0 0,0 0-1 0 0,0 0 1 0 0,0 0-1 0 0,0 0 1 0 0,0-1 0 0 0,0 1-1 0 0,0 0 1 0 0,0 0-1 0 0,0 0 1 0 0,0 0-1 0 0,0-1 1 0 0,0 1-1 0 0,0 0 1 0 0,0 0-1 0 0,1 0 1 0 0,-1 0-1 0 0,0-1 1 0 0,0 1 0 0 0,0 0-1 0 0,0 0 1 0 0,0 0-1 0 0,0 0 1 0 0,0 0-1 0 0,1 0 1 0 0,-1-1-1 0 0,0 1 1 0 0,0 0-1 0 0,0 0 1 0 0,0 0 0 0 0,0 0-1 0 0,1 0 1 0 0,-1 0-1 0 0,0 0 1 0 0,3 7 1236 0 0,1 13-50 0 0,-3 58 250 0 0,1 17-860 0 0,8 73 375 0 0,3 24-276 0 0,-8-138-583 0 0,3-1 0 0 0,27 96-1 0 0,-30-138-113 0 0,-3-16-12 0 0,-6-21 47 0 0,-7-3-28 0 0,-16-30 0 0 0,0 1-40 0 0,15 31 11 0 0,2 0 0 0 0,1-1 0 0 0,1 0-1 0 0,2 0 1 0 0,0 0 0 0 0,2-1 0 0 0,1 0 0 0 0,2 0 0 0 0,1 0 0 0 0,3-32 0 0 0,6-2-9 0 0,21-79 0 0 0,-22 111 5 0 0,2 0 0 0 0,2 2 0 0 0,0-1 0 0 0,25-41 0 0 0,-32 64-6 0 0,0 0 0 0 0,0 0 0 0 0,1 0 0 0 0,0 0 0 0 0,0 1 1 0 0,0 0-1 0 0,1 0 0 0 0,0 1 0 0 0,13-8 0 0 0,-17 11 1 0 0,0 1 0 0 0,0-1 0 0 0,0 1 1 0 0,1 0-1 0 0,-1 0 0 0 0,0 0 0 0 0,1 0 0 0 0,-1 0 0 0 0,1 1 0 0 0,-1 0 0 0 0,1-1 0 0 0,-1 1 0 0 0,1 0 0 0 0,-1 1 1 0 0,1-1-1 0 0,-1 1 0 0 0,1 0 0 0 0,-1-1 0 0 0,0 2 0 0 0,1-1 0 0 0,-1 0 0 0 0,0 0 0 0 0,0 1 0 0 0,0 0 0 0 0,0 0 0 0 0,4 3 1 0 0,1 2 5 0 0,-1 1 0 0 0,1-1 0 0 0,-2 1 0 0 0,1 1 0 0 0,-1-1 0 0 0,-1 1 0 0 0,1 0 0 0 0,6 16 0 0 0,1 9 47 0 0,11 39 1 0 0,-21-62-30 0 0,5 19 6 0 0,-1 0 0 0 0,3 36 0 0 0,-1 63 82 0 0,-6-79-100 0 0,0 12-11 0 0,8 79 16 0 0,-8-118-19 0 0,1-1 0 0 0,1 0 1 0 0,1 0-1 0 0,10 24 0 0 0,-13-39-12 0 0,1 0 1 0 0,-1-1 0 0 0,1 1 0 0 0,1-1-1 0 0,-1 0 1 0 0,1 0 0 0 0,8 7 0 0 0,-11-11-15 0 0,1 1 1 0 0,-1-1 0 0 0,1 0 0 0 0,0 0-1 0 0,-1 0 1 0 0,1-1 0 0 0,0 1 0 0 0,0 0-1 0 0,0-1 1 0 0,1 0 0 0 0,-1 0 0 0 0,0 0 0 0 0,0 0-1 0 0,1-1 1 0 0,-1 1 0 0 0,1-1 0 0 0,-1 0-1 0 0,7 0 1 0 0,-8 0-107 0 0,-1-1 0 0 0,1 1 0 0 0,0-1 0 0 0,0 0 0 0 0,0 1 0 0 0,-1-1 0 0 0,1 0-1 0 0,0 0 1 0 0,-1 0 0 0 0,1 0 0 0 0,-1 0 0 0 0,1-1 0 0 0,-1 1 0 0 0,0 0 0 0 0,1-1 0 0 0,-1 1 0 0 0,0-1 0 0 0,0 1-1 0 0,0-1 1 0 0,0 0 0 0 0,0 1 0 0 0,0-1 0 0 0,-1 0 0 0 0,2-3 0 0 0,-1 2-663 0 0,-1 0 0 0 0,1 0 1 0 0,-1 0-1 0 0,1 0 0 0 0,-1-1 1 0 0,0 1-1 0 0,-1 0 0 0 0,1 0 0 0 0,0 0 1 0 0,-1-1-1 0 0,0 1 0 0 0,1 0 0 0 0,-1 0 1 0 0,-2-3-1 0 0,-4-6-3973 0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4.7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0 135 3321 0 0,'6'-27'11816'0'0,"-5"25"-11469"0"0,1-1 1 0 0,-1 1 0 0 0,0-1 0 0 0,1 1 0 0 0,-1-1 0 0 0,1 1 0 0 0,0 0 0 0 0,0 0-1 0 0,0 0 1 0 0,0 0 0 0 0,0 0 0 0 0,3-2 0 0 0,8-5 106 0 0,0 1 0 0 0,1 0 1 0 0,0 1-1 0 0,0 1 0 0 0,1 0 0 0 0,0 1 0 0 0,0 0 1 0 0,29-4-1 0 0,6 3-981 0 0,72 0 0 0 0,-105 5 452 0 0,-1 1-1877 0 0,24 2 1 0 0,-15 2-1041 0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5.5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24 142 512 0 0,'0'-11'2803'0'0,"-1"-1"-1"0"0,-4-17 1 0 0,2 18-163 0 0,1-1 0 0 0,0-18 0 0 0,0-6 3718 0 0,7 47-4873 0 0,-1 20-894 0 0,4 21-265 0 0,-3 1-1 0 0,-2 0 1 0 0,-5 64-1 0 0,-11-10-46 0 0,-4 52-154 0 0,16-125-109 0 0,0 0-1 0 0,8 56 1 0 0,1-48-26 0 0,-7-39-4 0 0,0 1 0 0 0,0-1 0 0 0,1 1 0 0 0,-1-1 0 0 0,1 1 0 0 0,0-1 0 0 0,0 0-1 0 0,0 0 1 0 0,3 3 0 0 0,-5-6-1 0 0,1 1 0 0 0,-1-1 0 0 0,1 0 0 0 0,-1 1-1 0 0,1-1 1 0 0,-1 0 0 0 0,1 0 0 0 0,-1 0 0 0 0,1 1 0 0 0,0-1-1 0 0,-1 0 1 0 0,1 0 0 0 0,-1 0 0 0 0,1 0 0 0 0,0 0-1 0 0,-1 0 1 0 0,1 0 0 0 0,-1 0 0 0 0,1 0 0 0 0,-1-1-1 0 0,1 1 1 0 0,0 0 0 0 0,-1 0 0 0 0,1 0 0 0 0,-1-1 0 0 0,1 1-1 0 0,-1 0 1 0 0,1-1 0 0 0,-1 1 0 0 0,1 0 0 0 0,-1-1-1 0 0,1 1 1 0 0,-1 0 0 0 0,0-1 0 0 0,1 1 0 0 0,-1-1-1 0 0,0 1 1 0 0,1-1 0 0 0,-1 1 0 0 0,1-2 0 0 0,12-21-1060 0 0,-5 4-1244 0 0,-1-1 1 0 0,-1 0 0 0 0,-1 0-1 0 0,3-21 1 0 0,-5 14-1995 0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5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86 268 1016 0 0,'-78'-1'13419'0'0,"78"1"-13361"0"0,-1 0 0 0 0,1 0-1 0 0,0 0 1 0 0,0 0 0 0 0,-1 0 0 0 0,1 0 0 0 0,0 0-1 0 0,-1-1 1 0 0,1 1 0 0 0,0 0 0 0 0,0 0 0 0 0,-1 0-1 0 0,1 0 1 0 0,0 0 0 0 0,0-1 0 0 0,-1 1 0 0 0,1 0-1 0 0,0 0 1 0 0,0 0 0 0 0,-1-1 0 0 0,1 1 0 0 0,0 0-1 0 0,0 0 1 0 0,0-1 0 0 0,0 1 0 0 0,0 0 0 0 0,-1 0-1 0 0,1-1 1 0 0,0 1 0 0 0,0 0 0 0 0,0-1 0 0 0,0 1-1 0 0,0 0 1 0 0,0-1 0 0 0,0 1 0 0 0,0 0 0 0 0,0 0-1 0 0,0-1 1 0 0,0 1 0 0 0,0 0 0 0 0,0-1 0 0 0,0 1-1 0 0,0 0 1 0 0,0-1 0 0 0,1 1 0 0 0,-1 0 0 0 0,0 0-1 0 0,0-1 1 0 0,0 1 0 0 0,0 0 0 0 0,0 0 0 0 0,1-1-1 0 0,-1 1 1 0 0,11-19 1279 0 0,-9 16-1210 0 0,77-119 2042 0 0,-65 101-1993 0 0,-9 13-113 0 0,1-1 1 0 0,1 1-1 0 0,-1 1 1 0 0,1-1 0 0 0,12-9-1 0 0,-14 13-34 0 0,1 1 0 0 0,-1-1 0 0 0,0 1 0 0 0,1 1 0 0 0,0-1 0 0 0,0 1 0 0 0,0 0 0 0 0,0 0 0 0 0,0 0 0 0 0,7 0 0 0 0,2 0 7 0 0,1 1 1 0 0,0 1 0 0 0,0 0 0 0 0,0 1 0 0 0,-1 0-1 0 0,28 7 1 0 0,-32-5-45 0 0,0 0-1 0 0,-1 1 1 0 0,1 0 0 0 0,-1 0-1 0 0,0 1 1 0 0,0 1 0 0 0,-1 0-1 0 0,0 0 1 0 0,0 1-1 0 0,10 9 1 0 0,-15-13 5 0 0,-1 1 0 0 0,0-1 1 0 0,0 1-1 0 0,0 0 0 0 0,0 0 0 0 0,-1 0 0 0 0,0 0 0 0 0,1 1 1 0 0,-2-1-1 0 0,1 1 0 0 0,0-1 0 0 0,-1 1 0 0 0,0-1 1 0 0,0 1-1 0 0,0 0 0 0 0,-1 0 0 0 0,1-1 0 0 0,-1 1 0 0 0,0 0 1 0 0,-1 0-1 0 0,1-1 0 0 0,-1 1 0 0 0,0 0 0 0 0,-2 7 0 0 0,0-6 6 0 0,0 0 0 0 0,0 0 0 0 0,0 0 0 0 0,-1 0 0 0 0,1 0 0 0 0,-1-1 0 0 0,-1 1 0 0 0,1-1 0 0 0,-1 0-1 0 0,0-1 1 0 0,0 1 0 0 0,0-1 0 0 0,-1 0 0 0 0,0 0 0 0 0,1-1 0 0 0,-13 6 0 0 0,-11 1 11 0 0,0 0 0 0 0,-1-2 1 0 0,0-2-1 0 0,0 0 0 0 0,0-2 1 0 0,-1-2-1 0 0,-52-1 0 0 0,71-1-6 0 0,0-1-1 0 0,0-1 0 0 0,0 0 1 0 0,-13-4-1 0 0,22 5-32 0 0,-1 0-1 0 0,0-1 1 0 0,1 1 0 0 0,-1-1-1 0 0,1 0 1 0 0,0 0 0 0 0,-5-4-1 0 0,6 5-12 0 0,1 0-1 0 0,0-1 1 0 0,0 1-1 0 0,-1-1 1 0 0,1 1-1 0 0,0-1 0 0 0,0 1 1 0 0,0-1-1 0 0,1 0 1 0 0,-1 0-1 0 0,0 1 1 0 0,1-1-1 0 0,-1 0 1 0 0,1 0-1 0 0,-1 0 0 0 0,1-2 1 0 0,0 2-183 0 0,0-1-1 0 0,0 1 1 0 0,1 0 0 0 0,-1 0 0 0 0,0-1 0 0 0,1 1-1 0 0,0 0 1 0 0,0 0 0 0 0,-1 0 0 0 0,1 0 0 0 0,1 0-1 0 0,-1 0 1 0 0,2-2 0 0 0,0-1-791 0 0,1 0-1 0 0,0 0 1 0 0,1 1-1 0 0,4-4 1 0 0,13-9-2705 0 0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6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70 1376 0 0,'3'-20'8083'0'0,"-3"17"-7458"0"0,0 0 0 0 0,0 0 0 0 0,1 1 0 0 0,-1-1 0 0 0,1 0 0 0 0,-1 1 1 0 0,1-1-1 0 0,0 0 0 0 0,0 1 0 0 0,0-1 0 0 0,1 1 0 0 0,-1-1 0 0 0,0 1 1 0 0,1 0-1 0 0,0 0 0 0 0,-1 0 0 0 0,4-3 0 0 0,-5 5-554 0 0,0 0 1 0 0,0-1-1 0 0,1 1 0 0 0,-1 0 0 0 0,0 0 1 0 0,0 0-1 0 0,1 0 0 0 0,-1 0 0 0 0,0 0 1 0 0,0-1-1 0 0,1 1 0 0 0,-1 0 0 0 0,0 0 0 0 0,0 0 1 0 0,1 0-1 0 0,-1 0 0 0 0,0 0 0 0 0,1 0 1 0 0,-1 0-1 0 0,0 0 0 0 0,0 0 0 0 0,1 0 1 0 0,-1 1-1 0 0,0-1 0 0 0,1 0 0 0 0,-1 0 1 0 0,0 0-1 0 0,0 0 0 0 0,1 0 0 0 0,-1 0 1 0 0,0 1-1 0 0,7 9 881 0 0,-1 12-223 0 0,-1 22-71 0 0,-2 0 0 0 0,-4 74 0 0 0,0-7-89 0 0,3-46-490 0 0,4 92 105 0 0,-5-121-567 0 0,-1-35 194 0 0,-1-21-4081 0 0,-2-4-4835 0 0,1 16 4624 0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6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46 415 2296 0 0,'-2'-3'1843'0'0,"-1"0"0"0"0,0 0 0 0 0,1 0 0 0 0,-1 1-1 0 0,-5-4 1 0 0,5 4-1117 0 0,1 0 1 0 0,-1 0-1 0 0,1 0 0 0 0,0 0 1 0 0,-1-1-1 0 0,1 1 0 0 0,-2-3 0 0 0,4 4-567 0 0,-1-1-1 0 0,1 1 0 0 0,-1 0 0 0 0,1-1 0 0 0,0 1 0 0 0,-1 0 0 0 0,1-1 0 0 0,0 1 0 0 0,0 0 0 0 0,0-1 1 0 0,0 1-1 0 0,0 0 0 0 0,0-1 0 0 0,0 1 0 0 0,1-1 0 0 0,-1 1 0 0 0,0 0 0 0 0,1 0 0 0 0,-1-1 0 0 0,2-1 0 0 0,7-13 155 0 0,0 0 0 0 0,1 1-1 0 0,23-26 1 0 0,-17 21-164 0 0,15-24 0 0 0,-21 28-89 0 0,6-10 18 0 0,1 0 0 0 0,30-34 1 0 0,-42 54-69 0 0,0 0 0 0 0,1 1 0 0 0,-1 0 0 0 0,1 0 0 0 0,1 0 0 0 0,-1 1 0 0 0,1-1 0 0 0,-1 2 0 0 0,1-1 0 0 0,0 1 0 0 0,0 0 0 0 0,1 0 0 0 0,-1 1 0 0 0,1 0 0 0 0,9-1 0 0 0,-12 3-11 0 0,-1-1 1 0 0,1 1 0 0 0,-1 1 0 0 0,1-1 0 0 0,-1 1 0 0 0,1-1 0 0 0,-1 1-1 0 0,0 1 1 0 0,0-1 0 0 0,1 0 0 0 0,-1 1 0 0 0,0 0 0 0 0,0 0 0 0 0,5 4-1 0 0,-5-3 0 0 0,1 1-1 0 0,-1 0 1 0 0,0 0-1 0 0,-1 0 0 0 0,1 1 1 0 0,-1-1-1 0 0,0 1 1 0 0,0-1-1 0 0,0 1 0 0 0,3 7 1 0 0,-3-2-2 0 0,1 1 1 0 0,-1-1-1 0 0,-1 0 1 0 0,0 1 0 0 0,-1 0-1 0 0,0-1 1 0 0,0 1-1 0 0,-1 0 1 0 0,0-1-1 0 0,-1 1 1 0 0,-3 15-1 0 0,2-17 8 0 0,-1 0 1 0 0,1 0-1 0 0,-2-1 0 0 0,1 1 0 0 0,-1-1 0 0 0,0 0 1 0 0,-1 0-1 0 0,0 0 0 0 0,0-1 0 0 0,-1 1 1 0 0,0-1-1 0 0,0-1 0 0 0,-1 1 0 0 0,0-1 0 0 0,0 0 1 0 0,0 0-1 0 0,-1-1 0 0 0,1 0 0 0 0,-1-1 0 0 0,-1 0 1 0 0,-14 6-1 0 0,13-6-11 0 0,0 0 0 0 0,0-1 0 0 0,0 0 1 0 0,0-1-1 0 0,-18 2 0 0 0,25-4-98 0 0,1 0 0 0 0,-1 0 0 0 0,1 0 1 0 0,-1 0-1 0 0,0-1 0 0 0,1 1 0 0 0,-1-1 0 0 0,1 0 0 0 0,-1 0 0 0 0,1 0 0 0 0,-1 0 1 0 0,1 0-1 0 0,-1-1 0 0 0,1 1 0 0 0,0-1 0 0 0,0 1 0 0 0,0-1 0 0 0,0 0 0 0 0,0 0 1 0 0,0 0-1 0 0,1 0 0 0 0,-1 0 0 0 0,0 0 0 0 0,1 0 0 0 0,0-1 0 0 0,0 1 0 0 0,-2-4 1 0 0,1 0-1242 0 0,0 1 1 0 0,1-1 0 0 0,-1 0-1 0 0,1 0 1 0 0,0 0 0 0 0,1-9 0 0 0,-1-6-3533 0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7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49 111 512 0 0,'18'-12'2433'0'0,"-1"-1"3792"0"0,-10 5-933 0 0,-12 9-1792 0 0,-17 11-1094 0 0,16-7-2193 0 0,0 0 0 0 0,1 0 0 0 0,-1 0 0 0 0,1 1 0 0 0,1 0 0 0 0,-1 0 0 0 0,1 0 0 0 0,0 0 0 0 0,-3 7 0 0 0,5-7-143 0 0,0-1 0 0 0,0 1 1 0 0,0 0-1 0 0,1 0 0 0 0,0 0 1 0 0,1-1-1 0 0,-1 1 0 0 0,1 0 0 0 0,0 0 1 0 0,0 0-1 0 0,1 0 0 0 0,1 6 1 0 0,1 0-17 0 0,0-1 0 0 0,1-1 0 0 0,1 1 0 0 0,0 0 0 0 0,0-1-1 0 0,1 0 1 0 0,0 0 0 0 0,0-1 0 0 0,1 0 0 0 0,1 0 0 0 0,0 0 0 0 0,0-1 0 0 0,0 0 0 0 0,14 9 0 0 0,-18-14-2 0 0,0 0 0 0 0,1 0 0 0 0,-1 0 0 0 0,1-1 0 0 0,-1 0 0 0 0,1 0 0 0 0,0 0 0 0 0,0 0 0 0 0,6 1 0 0 0,-12-6-10 0 0,0 1-1 0 0,-1 0 0 0 0,1 0 1 0 0,0 0-1 0 0,-1 0 0 0 0,-2-2 1 0 0,-40-34 168 0 0,30 26-101 0 0,0 0 1 0 0,-18-21-1 0 0,27 27-53 0 0,0-1 0 0 0,1 0 0 0 0,-1 0 0 0 0,1 0-1 0 0,1-1 1 0 0,-1 1 0 0 0,1-1 0 0 0,-3-13 0 0 0,5 15-37 0 0,0 0 1 0 0,0 1-1 0 0,1-1 1 0 0,-1 1-1 0 0,1-1 1 0 0,1 0-1 0 0,-1 1 0 0 0,1-1 1 0 0,0 0-1 0 0,0 1 1 0 0,1-1-1 0 0,0 1 1 0 0,4-10-1 0 0,-2 9-12 0 0,0-1 0 0 0,1 1-1 0 0,-1 0 1 0 0,2 0 0 0 0,-1 1-1 0 0,0-1 1 0 0,1 1 0 0 0,0 0-1 0 0,0 1 1 0 0,10-6 0 0 0,-1 2-6 0 0,0 0 0 0 0,0 1 0 0 0,28-9 0 0 0,-24 11-19 0 0,55-16 54 0 0,-64 19-36 0 0,0 1 0 0 0,0 0 0 0 0,0 0-1 0 0,0 1 1 0 0,16 1 0 0 0,-23 0 1 0 0,1-1 0 0 0,-1 1 0 0 0,1 0 0 0 0,-1 1 1 0 0,0-1-1 0 0,0 0 0 0 0,1 1 0 0 0,-1 0 0 0 0,0 0 0 0 0,4 4 0 0 0,-5-5-142 0 0,0 1 0 0 0,-1-1 0 0 0,1 1 0 0 0,0 0 0 0 0,-1-1 0 0 0,0 1 0 0 0,1 0 0 0 0,-1 0 0 0 0,0 0 0 0 0,0 0 0 0 0,0 0 0 0 0,0 1 0 0 0,-1-1 0 0 0,1 0 0 0 0,-1 0 0 0 0,1 0 0 0 0,-1 5 0 0 0,0 7-6114 0 0,0-10 4496 0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7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89 1952 0 0,'-22'-4'4866'0'0,"10"2"-2623"0"0,-1 0-1 0 0,-15 0 1 0 0,23 2-1839 0 0,1 0 0 0 0,-1 0-1 0 0,0 1 1 0 0,1 0 0 0 0,-1 0 0 0 0,1 0 0 0 0,-1 1 0 0 0,1-1 0 0 0,-8 5 0 0 0,5-1-186 0 0,-1 0 0 0 0,1 0 1 0 0,0 0-1 0 0,1 1 0 0 0,-1 0 0 0 0,1 1 0 0 0,0-1 0 0 0,1 1 1 0 0,0 1-1 0 0,0-1 0 0 0,0 1 0 0 0,1-1 0 0 0,0 1 0 0 0,0 0 1 0 0,1 1-1 0 0,0-1 0 0 0,1 1 0 0 0,0-1 0 0 0,0 1 0 0 0,1 0 0 0 0,0-1 1 0 0,0 1-1 0 0,1 0 0 0 0,1 0 0 0 0,-1 0 0 0 0,1 0 0 0 0,1-1 1 0 0,3 14-1 0 0,-3-15-196 0 0,2 0-1 0 0,-1-1 1 0 0,1 1 0 0 0,0-1 0 0 0,0 0 0 0 0,0 0 0 0 0,1 0 0 0 0,0 0 0 0 0,0-1-1 0 0,1 0 1 0 0,-1 0 0 0 0,1-1 0 0 0,0 1 0 0 0,1-1 0 0 0,-1 0 0 0 0,1-1-1 0 0,-1 0 1 0 0,9 3 0 0 0,-3-1-21 0 0,0-2 1 0 0,1 1-1 0 0,-1-2 0 0 0,0 1 0 0 0,1-2 1 0 0,0 1-1 0 0,-1-2 0 0 0,1 0 1 0 0,24-3-1 0 0,-28 1-3 0 0,0 0-1 0 0,-1 0 1 0 0,1-1 0 0 0,-1 0 0 0 0,1 0 0 0 0,-1-1-1 0 0,0 0 1 0 0,0-1 0 0 0,-1 0 0 0 0,1 0-1 0 0,-1-1 1 0 0,12-11 0 0 0,-15 13 8 0 0,-1 0 0 0 0,1-1 1 0 0,-1 1-1 0 0,0 0 0 0 0,-1-1 0 0 0,1 0 1 0 0,-1 1-1 0 0,0-1 0 0 0,0 0 0 0 0,0-1 1 0 0,-1 1-1 0 0,1 0 0 0 0,-1 0 0 0 0,-1 0 1 0 0,1-1-1 0 0,-1 1 0 0 0,0 0 0 0 0,0-1 1 0 0,0 1-1 0 0,-1-1 0 0 0,0 1 0 0 0,-2-9 1 0 0,-6-10-12 0 0,-1 0 1 0 0,0 0 0 0 0,-2 1 0 0 0,-1 1 0 0 0,-1 0 0 0 0,0 1-1 0 0,-25-27 1 0 0,35 43 6 0 0,-1 1-1 0 0,0-1 0 0 0,0 1 1 0 0,0 0-1 0 0,0 0 1 0 0,-1 1-1 0 0,0 0 0 0 0,1 0 1 0 0,-1 0-1 0 0,-1 0 1 0 0,1 1-1 0 0,0 0 0 0 0,0 1 1 0 0,-9-2-1 0 0,10 2-2 0 0,1 1-1 0 0,-1 0 0 0 0,0 0 1 0 0,1 0-1 0 0,-1 0 0 0 0,0 1 1 0 0,1 0-1 0 0,-1 0 1 0 0,1 0-1 0 0,-1 1 0 0 0,1-1 1 0 0,0 1-1 0 0,-1 0 0 0 0,1 0 1 0 0,0 0-1 0 0,0 1 0 0 0,1 0 1 0 0,-1 0-1 0 0,0 0 1 0 0,-5 6-1 0 0,5-4 0 0 0,1-1 1 0 0,-1 1-1 0 0,1 0 1 0 0,0 0-1 0 0,0 1 1 0 0,1-1-1 0 0,0 0 0 0 0,0 1 1 0 0,0 0-1 0 0,0-1 1 0 0,1 1-1 0 0,0 0 1 0 0,0 0-1 0 0,1 0 1 0 0,0 8-1 0 0,0-9-16 0 0,1 1 0 0 0,-1-1 0 0 0,1 0 0 0 0,0 0 0 0 0,1 0-1 0 0,-1 0 1 0 0,1 0 0 0 0,0-1 0 0 0,0 1 0 0 0,1 0 0 0 0,-1-1 0 0 0,1 0 0 0 0,0 1 0 0 0,0-1-1 0 0,1 0 1 0 0,-1-1 0 0 0,8 7 0 0 0,-2-4-149 0 0,0 0 0 0 0,0 0 1 0 0,1-1-1 0 0,0 0 0 0 0,0-1 0 0 0,1 0 0 0 0,-1-1 0 0 0,1 0 0 0 0,14 2 1 0 0,13 0-3552 0 0,52 0 0 0 0,-61-4 114 0 0,-8-1 1745 0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8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57 2953 0 0,'-1'-4'1513'0'0,"-1"1"0"0"0,1-1 1 0 0,-1 1-1 0 0,0 0 0 0 0,-2-5 1 0 0,2 6-834 0 0,0 0 0 0 0,1 0 1 0 0,-1-1-1 0 0,1 1 0 0 0,0-1 1 0 0,0 1-1 0 0,0-1 0 0 0,0 1 1 0 0,1-1-1 0 0,-2-4 0 0 0,13 19 2516 0 0,20 32-1877 0 0,28 37-601 0 0,62 49-79 0 0,-96-106-595 0 0,1-2 0 0 0,1-1 0 0 0,34 21 0 0 0,-54-38-42 0 0,0-1-1 0 0,0 1 1 0 0,0-1-1 0 0,1 0 1 0 0,-1-1-1 0 0,1 0 1 0 0,0 0-1 0 0,-1-1 1 0 0,1 0-1 0 0,0 0 1 0 0,10-1 0 0 0,-9 0-579 0 0,1-1 0 0 0,0-1 0 0 0,0 0 0 0 0,-1 0 0 0 0,1-1 0 0 0,-1 0 0 0 0,1-1 0 0 0,12-7 0 0 0,-7 4-2015 0 0,-1-1-363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8.4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340 14 3425 0 0,'-4'-1'1977'0'0,"-29"-9"8820"0"0,28 9-10396 0 0,1 0 1 0 0,0 1-1 0 0,-1-1 0 0 0,1 1 1 0 0,0 0-1 0 0,-1 0 0 0 0,1 1 1 0 0,-1-1-1 0 0,-6 3 0 0 0,-1-1 764 0 0,0 1-1 0 0,-18-1 0 0 0,21-1-837 0 0,1-1 0 0 0,-1 1 0 0 0,1 0 0 0 0,0 1 0 0 0,0 0 0 0 0,-1 1 1 0 0,-9 3-1 0 0,10-1-245 0 0,-1 1 1 0 0,1-1 0 0 0,0 1 0 0 0,0 0 0 0 0,1 1 0 0 0,0 0-1 0 0,0 0 1 0 0,1 1 0 0 0,-1 0 0 0 0,2 0 0 0 0,-1 0 0 0 0,1 0 0 0 0,0 1-1 0 0,1 0 1 0 0,0 0 0 0 0,-3 12 0 0 0,5-14-65 0 0,0 1-1 0 0,0-1 1 0 0,1 0 0 0 0,0 0-1 0 0,0 1 1 0 0,1-1 0 0 0,0 1-1 0 0,0-1 1 0 0,1 1 0 0 0,-1-1-1 0 0,2 0 1 0 0,-1 1 0 0 0,1-1-1 0 0,0 0 1 0 0,1 0 0 0 0,0 0 0 0 0,0 0-1 0 0,0-1 1 0 0,1 1 0 0 0,0-1-1 0 0,0 0 1 0 0,6 7 0 0 0,0-3-43 0 0,1 0 0 0 0,0 0 0 0 0,0-1 0 0 0,1 0 0 0 0,0-1 0 0 0,1-1 0 0 0,26 13 0 0 0,-29-16-40 0 0,0-1 0 0 0,1 1 1 0 0,-1-2-1 0 0,1 1 1 0 0,0-1-1 0 0,0-1 1 0 0,0 0-1 0 0,0-1 1 0 0,0 0-1 0 0,0 0 0 0 0,12-3 1 0 0,-6-1-438 0 0,0 0 1 0 0,0-1 0 0 0,-1 0-1 0 0,0-2 1 0 0,26-13-1 0 0,-29 12-1794 0 0,0-1-1 0 0,0 0 1 0 0,19-18-1 0 0,-17 12-851 0 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8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369 1 2833 0 0,'-7'0'1166'0'0,"1"0"1"0"0,-1 1 0 0 0,0 0 0 0 0,1 0 0 0 0,-1 0 0 0 0,0 1 0 0 0,1 0 0 0 0,0 1 0 0 0,-1 0 0 0 0,1-1-1 0 0,-7 6 1 0 0,5-3-397 0 0,1 1-1 0 0,-1 1 1 0 0,1-1-1 0 0,0 1 0 0 0,0 0 1 0 0,-10 16-1 0 0,0 5-400 0 0,1 0 0 0 0,2 1 0 0 0,-17 50-1 0 0,23-60 160 0 0,-92 217 657 0 0,97-230-1235 0 0,-5 9 93 0 0,-11 30 1 0 0,18-42-182 0 0,-1 1 1 0 0,1 0 0 0 0,0 0-1 0 0,1 0 1 0 0,-1-1-1 0 0,1 1 1 0 0,0 0 0 0 0,0 0-1 0 0,0 0 1 0 0,0 0-1 0 0,1 0 1 0 0,-1 0 0 0 0,1 0-1 0 0,1 4 1 0 0,5 1-1889 0 0,3 2-345 0 0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8.6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20 512 0 0,'0'-1'388'0'0,"0"0"1"0"0,0 0-1 0 0,0 0 1 0 0,0 0-1 0 0,0 1 0 0 0,0-1 1 0 0,0 0-1 0 0,0 0 1 0 0,0 0-1 0 0,0 0 0 0 0,-1 0 1 0 0,1 1-1 0 0,0-1 0 0 0,-1 0 1 0 0,1 0-1 0 0,0 1 1 0 0,-1-1-1 0 0,1 0 0 0 0,-1 0 1 0 0,1 1-1 0 0,-1-1 0 0 0,-1 0 1 0 0,2 0-15 0 0,-1 1 0 0 0,0 0 0 0 0,1 0-1 0 0,-1 0 1 0 0,0 0 0 0 0,1 0 0 0 0,-1 0 0 0 0,0 0 0 0 0,1 1 0 0 0,-1-1 0 0 0,0 0 0 0 0,1 0 0 0 0,-1 0 0 0 0,0 1 0 0 0,1-1 0 0 0,-1 0-1 0 0,0 1 1 0 0,1-1 0 0 0,-1 0 0 0 0,1 1 0 0 0,-1 0 0 0 0,-16 15 4902 0 0,4 0-5195 0 0,2 2 401 0 0,1 0 0 0 0,1 0 1 0 0,0 1-1 0 0,1 1 1 0 0,-6 21-1 0 0,10-27-341 0 0,1 0 1 0 0,1 0-1 0 0,0 0 0 0 0,0 0 1 0 0,1 1-1 0 0,1-1 0 0 0,1 1 0 0 0,2 17 1 0 0,-2-26-126 0 0,1 0 1 0 0,-1-1-1 0 0,1 1 0 0 0,0 0 1 0 0,1-1-1 0 0,-1 1 1 0 0,1-1-1 0 0,0 0 0 0 0,1 0 1 0 0,-1 0-1 0 0,1 0 1 0 0,0-1-1 0 0,0 0 0 0 0,5 5 1 0 0,-3-4-8 0 0,0-1 0 0 0,0 0 0 0 0,1 0 0 0 0,0-1 0 0 0,-1 0 0 0 0,1 0 1 0 0,0 0-1 0 0,0-1 0 0 0,1 0 0 0 0,10 2 0 0 0,-9-3-142 0 0,0 0 0 0 0,0-1 0 0 0,0 0 0 0 0,1 0 0 0 0,-1-1 0 0 0,0 0 0 0 0,0 0 0 0 0,0-1 0 0 0,0 0 0 0 0,0-1 0 0 0,0 0-1 0 0,-1-1 1 0 0,1 1 0 0 0,-1-2 0 0 0,0 1 0 0 0,0-1 0 0 0,-1 0 0 0 0,13-11 0 0 0,-9 5-2073 0 0,0-1 0 0 0,-1-1 0 0 0,17-26-1 0 0,-17 22-321 0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8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5 3761 0 0,'-17'0'4593'0'0,"0"-2"3272"0"0,2 1-5624 0 0,4-1-545 0 0,4 2-647 0 0,1 0-553 0 0,6 2 24 0 0,0 1-280 0 0,3-2-136 0 0,1-1-32 0 0,4 0-64 0 0,1 0-144 0 0,3 0-48 0 0,3 0-24 0 0,2-1-696 0 0,2 1-937 0 0,-3 0-263 0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39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16 148 512 0 0,'-15'-19'17221'0'0,"82"207"-12044"0"0,-31-84-3911 0 0,-26-79-904 0 0,-6-14-166 0 0,1 0 1 0 0,-2 0 0 0 0,1 0 0 0 0,-1 1-1 0 0,-1 0 1 0 0,1 12 0 0 0,-3-24-191 0 0,0 0-1 0 0,0 1 1 0 0,0-1-1 0 0,0 0 1 0 0,0 0 0 0 0,0 0-1 0 0,0 0 1 0 0,0 0 0 0 0,0 0-1 0 0,0 0 1 0 0,0 0-1 0 0,0 0 1 0 0,0 0 0 0 0,0 1-1 0 0,0-1 1 0 0,0 0 0 0 0,0 0-1 0 0,0 0 1 0 0,0 0 0 0 0,0 0-1 0 0,0 0 1 0 0,0 0-1 0 0,0 0 1 0 0,0 0 0 0 0,0 0-1 0 0,0 1 1 0 0,0-1 0 0 0,0 0-1 0 0,0 0 1 0 0,0 0 0 0 0,-1 0-1 0 0,1 0 1 0 0,0 0-1 0 0,0 0 1 0 0,0 0 0 0 0,0 0-1 0 0,0 0 1 0 0,0 0 0 0 0,0 0-1 0 0,0 0 1 0 0,0 0 0 0 0,0 0-1 0 0,0 0 1 0 0,-1 0-1 0 0,1 0 1 0 0,0 0 0 0 0,0 0-1 0 0,0 0 1 0 0,0 0 0 0 0,0 0-1 0 0,0 0 1 0 0,-6-4 74 0 0,-3-7-52 0 0,3-1-33 0 0,-1 0 0 0 0,2-1 0 0 0,0 0 0 0 0,0 0 0 0 0,1 0-1 0 0,-2-15 1 0 0,4 14 4 0 0,0 0-1 0 0,1 0 1 0 0,1 0-1 0 0,0-1 1 0 0,0 1-1 0 0,2 0 1 0 0,0 0-1 0 0,6-23 1 0 0,-2 15 3 0 0,2 1 1 0 0,0-1 0 0 0,2 1 0 0 0,19-32-1 0 0,-26 48-7 0 0,1-1-1 0 0,0 1 1 0 0,1 0 0 0 0,-1 0-1 0 0,1 1 1 0 0,0-1-1 0 0,1 1 1 0 0,-1 0-1 0 0,1 1 1 0 0,-1-1 0 0 0,1 1-1 0 0,0 0 1 0 0,0 0-1 0 0,8-2 1 0 0,-9 4 1 0 0,0-1 0 0 0,0 1 0 0 0,1 0 0 0 0,-1 0 0 0 0,1 1-1 0 0,-1 0 1 0 0,1 0 0 0 0,-1 0 0 0 0,1 0 0 0 0,-1 1 0 0 0,0 0 0 0 0,1 0 0 0 0,-1 1 0 0 0,0-1 0 0 0,0 1 0 0 0,0 0 0 0 0,9 5 0 0 0,-6-2 6 0 0,-1 1 0 0 0,0 0 1 0 0,-1 0-1 0 0,0 0 1 0 0,1 1-1 0 0,-2 0 1 0 0,7 10-1 0 0,-4-5 3 0 0,-1 0-1 0 0,-1 0 1 0 0,0 1 0 0 0,5 13-1 0 0,-5-4 44 0 0,-1 0 0 0 0,0 0 0 0 0,1 31-1 0 0,-2 67 937 0 0,7-141-822 0 0,-6 5-185 0 0,0 0 0 0 0,-1-1 0 0 0,3-27 0 0 0,-1-54-101 0 0,-5 92 119 0 0,0-14-37 0 0,1 0 0 0 0,1 0 0 0 0,0 1 0 0 0,2-1-1 0 0,0 1 1 0 0,2 0 0 0 0,0 0 0 0 0,11-21-1 0 0,-16 37 34 0 0,0 0-1 0 0,0 0 0 0 0,0 0 0 0 0,0 1 0 0 0,0-1 0 0 0,1 0 0 0 0,-1 1 0 0 0,1 0 1 0 0,-1-1-1 0 0,1 1 0 0 0,0 0 0 0 0,0 0 0 0 0,5-2 0 0 0,-7 4 7 0 0,1-1 0 0 0,0 1 1 0 0,0 0-1 0 0,-1-1 0 0 0,1 1 0 0 0,0 0 0 0 0,0 0 0 0 0,0 0 0 0 0,-1 0 0 0 0,1 0 1 0 0,0 1-1 0 0,0-1 0 0 0,-1 0 0 0 0,1 1 0 0 0,0-1 0 0 0,-1 1 0 0 0,1 0 1 0 0,0 0-1 0 0,-1-1 0 0 0,1 1 0 0 0,-1 0 0 0 0,1 0 0 0 0,-1 0 0 0 0,0 1 0 0 0,1-1 1 0 0,-1 0-1 0 0,0 1 0 0 0,2 1 0 0 0,6 8-9 0 0,-1 1 0 0 0,0 0 0 0 0,0 1-1 0 0,-2-1 1 0 0,1 1 0 0 0,-2 1 0 0 0,1-1 0 0 0,3 17-1 0 0,0 12 115 0 0,6 60 0 0 0,5 24 177 0 0,-20-122-281 0 0,1-1 0 0 0,0 0 0 0 0,0 1 0 0 0,0-1 0 0 0,1 0-1 0 0,-1 0 1 0 0,1 0 0 0 0,0 0 0 0 0,0 0 0 0 0,0 0 0 0 0,0-1 0 0 0,0 1-1 0 0,5 4 1 0 0,-5-6-106 0 0,0 0 0 0 0,0 0-1 0 0,0 0 1 0 0,0 0 0 0 0,0 0 0 0 0,0-1-1 0 0,0 1 1 0 0,0-1 0 0 0,0 1-1 0 0,0-1 1 0 0,0 0 0 0 0,1 0 0 0 0,-1 0-1 0 0,0 0 1 0 0,0 0 0 0 0,0 0 0 0 0,0-1-1 0 0,1 1 1 0 0,-1-1 0 0 0,0 0-1 0 0,0 1 1 0 0,4-3 0 0 0,44-22-8617 0 0,-30 18 6813 0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0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110 130 3761 0 0,'-12'-2'2436'0'0,"0"-1"0"0"0,0 0-1 0 0,0-1 1 0 0,1 0 0 0 0,-23-12 0 0 0,34 16-2401 0 0,-2-2 2600 0 0,3 4-1336 0 0,2 6-439 0 0,0 13-191 0 0,0 0 0 0 0,0 26 0 0 0,-4-33-578 0 0,2-1 0 0 0,0 1 0 0 0,1 0 1 0 0,0 0-1 0 0,1-1 0 0 0,0 1 0 0 0,9 19 1 0 0,-1-8 7 0 0,2-1-1 0 0,22 32 1 0 0,-31-51-93 0 0,0 1 0 0 0,1 0 0 0 0,-1-1-1 0 0,1 0 1 0 0,0 0 0 0 0,1 0 0 0 0,-1 0-1 0 0,1-1 1 0 0,0 0 0 0 0,0-1-1 0 0,1 1 1 0 0,-1-1 0 0 0,1 0 0 0 0,11 3-1 0 0,-13-5-6 0 0,-1-1-1 0 0,1 0 1 0 0,-1 0-1 0 0,1 0 0 0 0,-1-1 1 0 0,1 0-1 0 0,-1 0 1 0 0,1 0-1 0 0,-1 0 0 0 0,0 0 1 0 0,1-1-1 0 0,-1 0 1 0 0,0 0-1 0 0,0 0 0 0 0,0-1 1 0 0,0 1-1 0 0,5-6 1 0 0,3-2-15 0 0,0-1 0 0 0,-1 0 0 0 0,16-22 0 0 0,-22 27 9 0 0,0-1-1 0 0,-1 0 0 0 0,-1-1 1 0 0,1 1-1 0 0,-1-1 0 0 0,0 1 1 0 0,-1-1-1 0 0,0 0 0 0 0,0 0 1 0 0,-1 0-1 0 0,0 0 0 0 0,0 0 1 0 0,-1-9-1 0 0,-1-12-48 0 0,-1 0 0 0 0,-9-37 0 0 0,9 54 33 0 0,0-1-65 0 0,0 0 0 0 0,-2 0 1 0 0,1 1-1 0 0,-2 0 1 0 0,-9-21-1 0 0,13 30 60 0 0,-1 0 0 0 0,1 1 0 0 0,-1-1 0 0 0,0 1 0 0 0,0-1 1 0 0,0 1-1 0 0,0 0 0 0 0,0 0 0 0 0,0 0 0 0 0,-1 0 0 0 0,1 0 0 0 0,-1 0 0 0 0,1 1 0 0 0,-1-1 0 0 0,0 1 0 0 0,1 0 0 0 0,-1 0 0 0 0,0 0 1 0 0,0 0-1 0 0,0 0 0 0 0,0 0 0 0 0,0 1 0 0 0,0 0 0 0 0,0-1 0 0 0,0 1 0 0 0,0 0 0 0 0,0 0 0 0 0,0 1 0 0 0,0-1 0 0 0,-5 2 1 0 0,1 0 20 0 0,0 0 0 0 0,0 1 0 0 0,0 0 0 0 0,1 0 0 0 0,-1 1 0 0 0,1 0 0 0 0,0 0 0 0 0,-1 0 0 0 0,-4 6 0 0 0,-5 6 56 0 0,-24 28 1 0 0,-6 7 18 0 0,33-39-7 0 0,1 0-1 0 0,-14 19 1 0 0,22-25-46 0 0,1-1-1 0 0,-1 1 1 0 0,1 0 0 0 0,0 0 0 0 0,1 0-1 0 0,-1 0 1 0 0,1 0 0 0 0,0 1 0 0 0,0 6-1 0 0,0-4 21 0 0,1 0 1 0 0,0 0-1 0 0,1 0 0 0 0,0 0 0 0 0,1 0 0 0 0,2 13 0 0 0,-2-18-20 0 0,0 1-1 0 0,0-1 1 0 0,1 0 0 0 0,0 0-1 0 0,-1 0 1 0 0,2 0 0 0 0,-1 0-1 0 0,0 0 1 0 0,1-1 0 0 0,0 1-1 0 0,-1-1 1 0 0,2 0-1 0 0,-1 1 1 0 0,6 3 0 0 0,10 7 26 0 0,0-1 1 0 0,36 17-1 0 0,-45-25-43 0 0,0-1-1 0 0,0 0 1 0 0,1-1 0 0 0,-1 0-1 0 0,1-1 1 0 0,0 0 0 0 0,20 1-1 0 0,-25-3 4 0 0,0-1 0 0 0,1 0 0 0 0,-1 0 0 0 0,0-1 0 0 0,0 0 1 0 0,1 0-1 0 0,-1 0 0 0 0,-1-1 0 0 0,1 0 0 0 0,0 0 0 0 0,9-7 0 0 0,-3 1-12 0 0,-1 0 0 0 0,0-1 0 0 0,-1 0 0 0 0,11-14-1 0 0,-16 17-2 0 0,0 0-1 0 0,-1 0 0 0 0,0-1 1 0 0,0 0-1 0 0,-1 0 0 0 0,0 0 1 0 0,0 0-1 0 0,0 0 0 0 0,-1 0 1 0 0,1-14-1 0 0,0-10-53 0 0,-2-47 1 0 0,-1 54 62 0 0,-6-161-10 0 0,6 186 17 0 0,0 0 1 0 0,0 0-1 0 0,0 0 0 0 0,0 0 0 0 0,0 0 0 0 0,0 0 0 0 0,0 0 0 0 0,0 0 0 0 0,0 0 0 0 0,0 0 1 0 0,0 0-1 0 0,0 0 0 0 0,0 0 0 0 0,0 0 0 0 0,0 0 0 0 0,0 0 0 0 0,0 0 0 0 0,0 0 0 0 0,-1 0 0 0 0,1 0 1 0 0,0 0-1 0 0,0 0 0 0 0,0 0 0 0 0,0 0 0 0 0,0 0 0 0 0,0 0 0 0 0,0 0 0 0 0,0 0 0 0 0,0 0 1 0 0,0 0-1 0 0,0 0 0 0 0,0 0 0 0 0,0 0 0 0 0,0 0 0 0 0,0 0 0 0 0,0 0 0 0 0,0 0 0 0 0,0 0 0 0 0,0 0 1 0 0,0 0-1 0 0,-1 0 0 0 0,1 0 0 0 0,0 0 0 0 0,0 0 0 0 0,0 0 0 0 0,0 0 0 0 0,0 0 0 0 0,0 0 1 0 0,0 0-1 0 0,0 0 0 0 0,0 0 0 0 0,0 0 0 0 0,0 0 0 0 0,0 0 0 0 0,0 0 0 0 0,0 0 0 0 0,0 0 0 0 0,0 0 1 0 0,0-1-1 0 0,-5 8 75 0 0,-3 10 33 0 0,2-5-58 0 0,1 0-1 0 0,0 1 1 0 0,1 0 0 0 0,1 0 0 0 0,0 0 0 0 0,1 1-1 0 0,0-1 1 0 0,1 0 0 0 0,1 1 0 0 0,1 21 0 0 0,1-19 7 0 0,1 0 1 0 0,0-1-1 0 0,0 1 1 0 0,2-1-1 0 0,0 0 1 0 0,1 0-1 0 0,0 0 1 0 0,16 24-1 0 0,-15-29-114 0 0,0 0 0 0 0,1 0-1 0 0,1-1 1 0 0,0 0 0 0 0,0 0-1 0 0,0-1 1 0 0,1 0-1 0 0,0-1 1 0 0,1 0 0 0 0,0-1-1 0 0,0 0 1 0 0,0 0 0 0 0,1-1-1 0 0,19 5 1 0 0,-16-6-42 0 0,1 0 0 0 0,0-2 1 0 0,0 1-1 0 0,-1-2 0 0 0,1 0 1 0 0,0-1-1 0 0,0-1 0 0 0,0 0 0 0 0,0-1 1 0 0,0-1-1 0 0,16-5 0 0 0,-22 5-520 0 0,-1-1 1 0 0,0 0-1 0 0,0 0 0 0 0,0 0 0 0 0,-1-1 0 0 0,0-1 1 0 0,0 1-1 0 0,10-10 0 0 0,-12 9-936 0 0,0 0-1 0 0,-1 0 1 0 0,0-1 0 0 0,0 0-1 0 0,8-13 1 0 0,-5 3-663 0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0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 2601 0 0,'1'-11'11016'0'0,"7"23"-4854"0"0,-3-5-6317 0 0,2 4 575 0 0,-1-1-1 0 0,-1 2 1 0 0,1-1-1 0 0,-2 1 0 0 0,0-1 1 0 0,0 1-1 0 0,-1 0 1 0 0,3 20-1 0 0,-2 11 85 0 0,0 48 0 0 0,-4-75-350 0 0,-11 255 1013 0 0,1-60-786 0 0,10-148-362 0 0,10 85 0 0 0,-7-131-32 0 0,0 9-7 0 0,9 38 0 0 0,-10-58-38 0 0,0 0 0 0 0,0 0 0 0 0,0 0 0 0 0,1 0 0 0 0,-1-1 0 0 0,1 1 0 0 0,1-1 0 0 0,-1 0 1 0 0,1 1-1 0 0,0-1 0 0 0,8 7 0 0 0,-10-11-63 0 0,-1 0-1 0 0,0 0 1 0 0,0 0 0 0 0,0 0-1 0 0,1 0 1 0 0,-1-1 0 0 0,0 1 0 0 0,1-1-1 0 0,-1 1 1 0 0,1-1 0 0 0,-1 1 0 0 0,0-1-1 0 0,1 0 1 0 0,-1 0 0 0 0,1 0 0 0 0,-1 0-1 0 0,1 0 1 0 0,-1 0 0 0 0,1 0-1 0 0,-1 0 1 0 0,1-1 0 0 0,-1 1 0 0 0,1 0-1 0 0,-1-1 1 0 0,0 1 0 0 0,1-1 0 0 0,-1 0-1 0 0,0 1 1 0 0,2-2 0 0 0,1-1-954 0 0,0-1 1 0 0,0 1-1 0 0,0-1 1 0 0,0 0-1 0 0,0 0 1 0 0,4-8-1 0 0,1-1-761 0 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1.1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49 3601 0 0,'-3'0'771'0'0,"-28"-11"9341"0"0,30 11-10015 0 0,1 0 0 0 0,0 0 0 0 0,0 0 0 0 0,0 0 0 0 0,-1 0 0 0 0,1 0 0 0 0,0 0 0 0 0,0 0 0 0 0,0 0 0 0 0,0 0 0 0 0,0-1 0 0 0,-1 1 1 0 0,1 0-1 0 0,0 0 0 0 0,0 0 0 0 0,0 0 0 0 0,0 0 0 0 0,0-1 0 0 0,0 1 0 0 0,-1 0 0 0 0,1 0 0 0 0,0 0 0 0 0,0 0 0 0 0,0-1 0 0 0,0 1 0 0 0,0 0 0 0 0,0 0 0 0 0,0 0 0 0 0,0 0 0 0 0,0-1 0 0 0,0 1 0 0 0,0 0 0 0 0,0 0 0 0 0,0 0 0 0 0,0-1 1 0 0,0 1-1 0 0,0 0 0 0 0,0 0 0 0 0,0 0 0 0 0,0-1 0 0 0,1 1 0 0 0,0-1-8 0 0,0 0 1 0 0,0 1 0 0 0,0-1-1 0 0,1 0 1 0 0,-1 1-1 0 0,0-1 1 0 0,1 1 0 0 0,-1-1-1 0 0,0 1 1 0 0,3-1 0 0 0,108-16 2905 0 0,-99 16-2810 0 0,25-3 27 0 0,0 1-1 0 0,46 4 1 0 0,-66 0-209 0 0,0 2 1 0 0,0 0-1 0 0,0 0 1 0 0,-1 2-1 0 0,1 0 1 0 0,29 14-1 0 0,-29-10-6 0 0,0 0-1 0 0,-1 1 1 0 0,0 1-1 0 0,22 19 1 0 0,-34-26 17 0 0,0 1 0 0 0,0 0 1 0 0,0 0-1 0 0,-1 1 1 0 0,0-1-1 0 0,0 1 1 0 0,-1 0-1 0 0,1 0 1 0 0,-1 0-1 0 0,-1 0 0 0 0,1 1 1 0 0,-1-1-1 0 0,0 1 1 0 0,0 0-1 0 0,-1-1 1 0 0,1 10-1 0 0,-2-2 192 0 0,-1 0 0 0 0,0 0 0 0 0,-1-1-1 0 0,-1 1 1 0 0,-5 17 0 0 0,5-19 7 0 0,0-1 1 0 0,0 0-1 0 0,1 1 1 0 0,0 0-1 0 0,1-1 0 0 0,1 1 1 0 0,1 17-1 0 0,0-25-211 0 0,-1 0 0 0 0,1-1 0 0 0,0 1 1 0 0,0 0-1 0 0,1 0 0 0 0,-1 0 0 0 0,1-1 0 0 0,0 1 0 0 0,0-1 1 0 0,0 1-1 0 0,0-1 0 0 0,0 0 0 0 0,1 0 0 0 0,0 0 0 0 0,0 0 0 0 0,-1-1 1 0 0,1 1-1 0 0,1-1 0 0 0,-1 1 0 0 0,0-1 0 0 0,1 0 0 0 0,-1 0 1 0 0,1-1-1 0 0,-1 1 0 0 0,1-1 0 0 0,0 0 0 0 0,0 1 0 0 0,0-2 0 0 0,8 2 1 0 0,-2-1-243 0 0,1-1 0 0 0,0 0 0 0 0,0-1 0 0 0,0 0 0 0 0,0 0 1 0 0,0-1-1 0 0,-1-1 0 0 0,1 0 0 0 0,17-7 0 0 0,-14 4-1366 0 0,-1-1-1 0 0,1 0 1 0 0,-1-1 0 0 0,-1 0-1 0 0,17-14 1 0 0,-10 5-2223 0 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1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54 4305 0 0,'-10'-4'4137'0'0,"-28"-16"7570"0"0,35 19-11129 0 0,1-1 0 0 0,-1 0 1 0 0,1 0-1 0 0,0 0 0 0 0,0 0 0 0 0,-4-5 0 0 0,6 7-542 0 0,0 0 0 0 0,0-1-1 0 0,0 1 1 0 0,0 0 0 0 0,0 0 0 0 0,0 0 0 0 0,0-1 0 0 0,0 1 0 0 0,0 0-1 0 0,0 0 1 0 0,0-1 0 0 0,0 1 0 0 0,0 0 0 0 0,0 0 0 0 0,0-1 0 0 0,0 1-1 0 0,0 0 1 0 0,0 0 0 0 0,1 0 0 0 0,-1-1 0 0 0,0 1 0 0 0,0 0 0 0 0,0 0-1 0 0,0 0 1 0 0,0-1 0 0 0,0 1 0 0 0,1 0 0 0 0,-1 0 0 0 0,0 0 0 0 0,0 0 0 0 0,0 0-1 0 0,1-1 1 0 0,-1 1 0 0 0,0 0 0 0 0,0 0 0 0 0,0 0 0 0 0,1 0 0 0 0,-1 0-1 0 0,0 0 1 0 0,0 0 0 0 0,1 0 0 0 0,-1 0 0 0 0,0 0 0 0 0,0 0 0 0 0,0 0-1 0 0,1 0 1 0 0,-1 0 0 0 0,0 0 0 0 0,17-2-167 0 0,-13 1 256 0 0,2 1-149 0 0,0-1 1 0 0,0 1-1 0 0,-1-1 0 0 0,1 2 1 0 0,7 0-1 0 0,-11-1-188 0 0,0 0 0 0 0,0 1 0 0 0,0 0 0 0 0,0-1 0 0 0,0 1 0 0 0,0 0-1 0 0,0 0 1 0 0,0 0 0 0 0,0 0 0 0 0,0 1 0 0 0,0-1 0 0 0,-1 0 0 0 0,1 1 0 0 0,0-1 0 0 0,-1 1 0 0 0,2 2-1 0 0,4 7-1238 0 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39:42.4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140 105 512 0 0,'-1'-3'934'0'0,"0"0"0"0"0,-1 0 0 0 0,0 1 1 0 0,1-1-1 0 0,-1 0 0 0 0,0 1 0 0 0,0 0 0 0 0,0-1 0 0 0,-1 1 0 0 0,1 0 1 0 0,0 0-1 0 0,-5-3 0 0 0,4 4-539 0 0,1 1 1 0 0,0-1 0 0 0,0 0-1 0 0,-1 1 1 0 0,1-1-1 0 0,0 1 1 0 0,-1 0-1 0 0,1 0 1 0 0,-1 0 0 0 0,1 0-1 0 0,0 0 1 0 0,-1 1-1 0 0,1-1 1 0 0,0 1-1 0 0,-1-1 1 0 0,1 1 0 0 0,-4 2-1 0 0,3-2-170 0 0,-1 1 0 0 0,0-1 0 0 0,1 1 0 0 0,-1 0 0 0 0,1 1 0 0 0,0-1 0 0 0,0 1 0 0 0,0-1-1 0 0,0 1 1 0 0,0 0 0 0 0,0 0 0 0 0,1 0 0 0 0,-1 0 0 0 0,-1 4 0 0 0,1-1-97 0 0,1-1 1 0 0,-1 1-1 0 0,1 0 1 0 0,0 0-1 0 0,1 0 1 0 0,0 0-1 0 0,0 0 0 0 0,-1 9 1 0 0,2 2-68 0 0,1 1 1 0 0,1 0-1 0 0,0-1 1 0 0,1 0-1 0 0,9 27 1 0 0,-7-28-46 0 0,0 0 1 0 0,1 0-1 0 0,1 0 1 0 0,1-1 0 0 0,0 0-1 0 0,1 0 1 0 0,13 16-1 0 0,-17-25-21 0 0,0 0 0 0 0,0-1-1 0 0,1 0 1 0 0,-1 0 0 0 0,1 0 0 0 0,0-1-1 0 0,1 0 1 0 0,-1 0 0 0 0,1 0-1 0 0,0-1 1 0 0,-1 0 0 0 0,2 0-1 0 0,-1-1 1 0 0,0 0 0 0 0,0 0 0 0 0,1-1-1 0 0,-1 0 1 0 0,14 1 0 0 0,-11-3-36 0 0,1-1 0 0 0,0 0 0 0 0,0 0 1 0 0,-1-1-1 0 0,0 0 0 0 0,1-1 0 0 0,-1 0 0 0 0,0-1 1 0 0,-1 0-1 0 0,1 0 0 0 0,-1-1 0 0 0,0 0 1 0 0,12-12-1 0 0,-17 14 36 0 0,0 0 1 0 0,0-1-1 0 0,0 1 1 0 0,-1-1-1 0 0,0 0 1 0 0,0 0-1 0 0,0 0 1 0 0,0 0-1 0 0,-1-1 1 0 0,0 1-1 0 0,0-1 0 0 0,1-7 1 0 0,-1 5 6 0 0,-1 0 0 0 0,-1 0-1 0 0,0 0 1 0 0,0 0 0 0 0,0-1 0 0 0,-1 1 0 0 0,0 0 0 0 0,-3-10-1 0 0,0 5 14 0 0,-1 0 0 0 0,0 0-1 0 0,-1 1 1 0 0,0 0-1 0 0,0 0 1 0 0,-2 0-1 0 0,1 1 1 0 0,-2 0-1 0 0,1 0 1 0 0,-14-13-1 0 0,15 18-3 0 0,-26-25 57 0 0,-2 0-1 0 0,-39-25 1 0 0,69 53-57 0 0,0 0 0 0 0,0 0 1 0 0,0 1-1 0 0,0 0 0 0 0,-1 0 0 0 0,1 0 1 0 0,-1 1-1 0 0,1-1 0 0 0,-1 1 1 0 0,0 1-1 0 0,1-1 0 0 0,-1 1 1 0 0,0 0-1 0 0,-10 1 0 0 0,12 0 3 0 0,0 0 0 0 0,1 0 0 0 0,-1 0 0 0 0,1 0 0 0 0,0 1 0 0 0,-1-1 0 0 0,1 1 0 0 0,0 0-1 0 0,0 0 1 0 0,0 0 0 0 0,0 1 0 0 0,0-1 0 0 0,0 0 0 0 0,1 1 0 0 0,-1 0 0 0 0,1 0 0 0 0,0 0 0 0 0,0 0 0 0 0,0 0-1 0 0,0 0 1 0 0,0 0 0 0 0,1 1 0 0 0,-1-1 0 0 0,0 5 0 0 0,1-6-11 0 0,0 1 0 0 0,1 0 0 0 0,-1-1 0 0 0,1 1 0 0 0,-1 0 0 0 0,1 0 0 0 0,0-1 0 0 0,0 1 0 0 0,0 0 0 0 0,0 0 0 0 0,1 0 0 0 0,-1-1 0 0 0,1 1 1 0 0,0 0-1 0 0,0-1 0 0 0,2 6 0 0 0,-1-5 3 0 0,0 0 0 0 0,0 0 0 0 0,1 0 0 0 0,-1 0 0 0 0,1 0 0 0 0,0-1 1 0 0,0 1-1 0 0,0-1 0 0 0,0 0 0 0 0,0 0 0 0 0,4 2 0 0 0,8 3 15 0 0,0-1-1 0 0,1-1 1 0 0,0 0-1 0 0,26 3 1 0 0,-20-4-8 0 0,1-2 1 0 0,39 0-1 0 0,48-8 26 0 0,-52 2-66 0 0,-11 0 23 0 0,35-1 55 0 0,-70 5-42 0 0,0 0 0 0 0,-1 1 0 0 0,0 1 0 0 0,22 5 0 0 0,-29-5-2 0 0,-1-1 0 0 0,1 1 0 0 0,-1 0 0 0 0,0-1 0 0 0,0 2 0 0 0,0-1-1 0 0,0 0 1 0 0,0 0 0 0 0,0 1 0 0 0,-1 0 0 0 0,1 0 0 0 0,-1-1 0 0 0,0 1 0 0 0,0 1 0 0 0,0-1 0 0 0,0 0-1 0 0,0 0 1 0 0,-1 1 0 0 0,3 6 0 0 0,0 6 162 0 0,0 1 1 0 0,0 0-1 0 0,0 19 0 0 0,1-3 136 0 0,7 82 708 0 0,-7-66-393 0 0,-5-49-522 0 0,-1 0-80 0 0,1 0 0 0 0,0 0 0 0 0,-1 0 0 0 0,1-1 0 0 0,0 1 0 0 0,-1 0 0 0 0,1-1 0 0 0,0 1 0 0 0,0 0 0 0 0,-1-1-1 0 0,1 1 1 0 0,0 0 0 0 0,0-1 0 0 0,0 1 0 0 0,0 0 0 0 0,-1-1 0 0 0,1 1 0 0 0,0 0 0 0 0,0-1 0 0 0,0 1 0 0 0,0-1 0 0 0,0 1-1 0 0,0 0 1 0 0,0-2 0 0 0,-1-13-28 0 0,0 10 54 0 0,0-20-49 0 0,1 1-1 0 0,1-1 1 0 0,1 0 0 0 0,1 1 0 0 0,2 0-1 0 0,0-1 1 0 0,1 2 0 0 0,2-1 0 0 0,0 1-1 0 0,1 0 1 0 0,2 1 0 0 0,18-31 0 0 0,-25 47-4 0 0,0 0 1 0 0,1 0-1 0 0,-1 1 1 0 0,1 0-1 0 0,0 0 1 0 0,0 0-1 0 0,1 0 1 0 0,-1 1-1 0 0,1 0 1 0 0,0 0-1 0 0,0 1 1 0 0,1 0-1 0 0,12-5 1 0 0,-11 5 0 0 0,1 1 0 0 0,-1 1-1 0 0,1-1 1 0 0,-1 1 0 0 0,1 1 0 0 0,-1 0 0 0 0,1 0 0 0 0,0 0 0 0 0,-1 1 0 0 0,1 1 0 0 0,9 2 0 0 0,-12-2 6 0 0,0 0-1 0 0,0 1 1 0 0,0 0 0 0 0,0 0 0 0 0,-1 0 0 0 0,1 0 0 0 0,-1 1 0 0 0,0 0 0 0 0,0 0-1 0 0,-1 1 1 0 0,1-1 0 0 0,-1 1 0 0 0,5 7 0 0 0,-2-2 25 0 0,0 1 1 0 0,-1 0-1 0 0,0 0 1 0 0,0 1-1 0 0,6 21 0 0 0,-9-18 11 0 0,-1 0-1 0 0,0 0 1 0 0,-1 0-1 0 0,-1 0 0 0 0,-2 23 1 0 0,1-17 9 0 0,1-14-34 0 0,-1 13 20 0 0,1 0 1 0 0,2 23-1 0 0,-1-38-35 0 0,0 0-1 0 0,0 1 1 0 0,0-1-1 0 0,1 0 1 0 0,0 0 0 0 0,0 0-1 0 0,0 0 1 0 0,0 0-1 0 0,1 0 1 0 0,0 0 0 0 0,0-1-1 0 0,7 8 1 0 0,-7-9-62 0 0,0 0 1 0 0,0-1 0 0 0,0 0-1 0 0,0 0 1 0 0,1 0-1 0 0,-1 0 1 0 0,1 0-1 0 0,-1-1 1 0 0,1 0 0 0 0,0 1-1 0 0,0-1 1 0 0,-1-1-1 0 0,1 1 1 0 0,0 0 0 0 0,0-1-1 0 0,0 0 1 0 0,0 0-1 0 0,0 0 1 0 0,5-1-1 0 0,-1-1-744 0 0,-1 1 0 0 0,1-1-1 0 0,11-4 1 0 0,17-12-6281 0 0,-18 7 4534 0 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4.7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9 192 512 0 0,'4'-34'948'0'0,"-3"27"79"0"0,0 0-1 0 0,0 1 1 0 0,0-1-1 0 0,-1 0 0 0 0,-1-11 1 0 0,-6-9 1668 0 0,5 20-1984 0 0,0 1-1 0 0,1 0 1 0 0,-1-1-1 0 0,1 0 1 0 0,1 1-1 0 0,-1-1 1 0 0,2-9-1 0 0,-1 15-607 0 0,0 1-1 0 0,0-1 1 0 0,0 0 0 0 0,0 0-1 0 0,0 1 1 0 0,0-1-1 0 0,1 0 1 0 0,-1 0 0 0 0,0 1-1 0 0,0-1 1 0 0,1 0-1 0 0,-1 1 1 0 0,1-1 0 0 0,-1 0-1 0 0,0 1 1 0 0,1-1-1 0 0,-1 1 1 0 0,1-1 0 0 0,0 1-1 0 0,-1-1 1 0 0,1 1 0 0 0,-1-1-1 0 0,1 1 1 0 0,0-1-1 0 0,0 1 1 0 0,0 0-10 0 0,0 0-1 0 0,0 0 1 0 0,0 0 0 0 0,0 0 0 0 0,0 0-1 0 0,0 0 1 0 0,0 0 0 0 0,0 0 0 0 0,0 1-1 0 0,0-1 1 0 0,0 0 0 0 0,0 1-1 0 0,0-1 1 0 0,0 1 0 0 0,1 0 0 0 0,3 3 114 0 0,-1-1 0 0 0,0 0 1 0 0,0 1-1 0 0,0 0 1 0 0,6 7-1 0 0,-7-5-95 0 0,1 0 1 0 0,0 0 0 0 0,-1 0-1 0 0,0 1 1 0 0,-1-1-1 0 0,1 1 1 0 0,-1 0-1 0 0,-1 0 1 0 0,1 0-1 0 0,-1 0 1 0 0,0 7 0 0 0,-1 8 21 0 0,0-1 1 0 0,-6 29 0 0 0,5-43-107 0 0,-18 209 530 0 0,16-176-449 0 0,1 16 28 0 0,11 99 1 0 0,-8-137-135 0 0,0 5 58 0 0,0 1 0 0 0,-2 0 0 0 0,-1 0-1 0 0,-5 27 1 0 0,-29 92 1122 0 0,36-143-1165 0 0,0 1 0 0 0,-1-1 0 0 0,1 1 0 0 0,0 0 0 0 0,0-1 0 0 0,0 1-1 0 0,-1-1 1 0 0,1 1 0 0 0,0-1 0 0 0,0 1 0 0 0,0 0 0 0 0,0-1 0 0 0,0 1-1 0 0,0-1 1 0 0,0 1 0 0 0,0 0 0 0 0,0-1 0 0 0,1 1 0 0 0,-1-1 0 0 0,0 1-1 0 0,0-1 1 0 0,0 1 0 0 0,1 0 0 0 0,-1-1 0 0 0,0 1 0 0 0,1-1 0 0 0,-1 1 0 0 0,0-1-1 0 0,1 0 1 0 0,-1 1 0 0 0,1-1 0 0 0,-1 1 0 0 0,1-1 0 0 0,-1 0 0 0 0,1 1-1 0 0,0-1 1 0 0,1 1-1 0 0,0-1 0 0 0,0 0 0 0 0,0 1 0 0 0,0-1 0 0 0,0 0 0 0 0,0-1 0 0 0,0 1 1 0 0,0 0-1 0 0,0-1 0 0 0,3 0 0 0 0,77-15 19 0 0,86-7 1 0 0,-129 18-32 0 0,-5 3-30 0 0,-1 1 0 0 0,66 5-1 0 0,-89-3-116 0 0,10 0 206 0 0,-19-1-142 0 0,-1 1 0 0 0,1-1 1 0 0,-1 0-1 0 0,1 0 0 0 0,-1 0 1 0 0,1 0-1 0 0,-1 1 0 0 0,1-1 0 0 0,-1 0 1 0 0,0 1-1 0 0,1-1 0 0 0,-1 0 1 0 0,1 1-1 0 0,-1-1 0 0 0,0 0 1 0 0,1 1-1 0 0,-1-1 0 0 0,0 1 1 0 0,0-1-1 0 0,1 1 0 0 0,-1-1 0 0 0,0 0 1 0 0,0 1-1 0 0,1-1 0 0 0,-1 1 1 0 0,0-1-1 0 0,0 1 0 0 0,0-1 1 0 0,0 1-1 0 0,0 0 0 0 0,-5 5-2825 0 0,-9 1-6601 0 0,11-6 7261 0 0,-5 2-671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8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126 113 3577 0 0,'-11'5'2954'0'0,"2"-1"-903"0"0,1 0 0 0 0,0 0 1 0 0,0 1-1 0 0,-9 6 0 0 0,15-9-1910 0 0,-1 0 0 0 0,1 0 0 0 0,0 1 0 0 0,0-1 0 0 0,1 0-1 0 0,-1 1 1 0 0,0-1 0 0 0,1 1 0 0 0,-1 0 0 0 0,1 0 0 0 0,0-1 0 0 0,0 1 0 0 0,0 0 0 0 0,0 0 0 0 0,0 0 0 0 0,0 5 0 0 0,0 4 174 0 0,0-6 58 0 0,1 0-1 0 0,-1 0 1 0 0,1-1 0 0 0,0 1-1 0 0,2 8 1 0 0,-2-11-235 0 0,1-1 0 0 0,0 1 1 0 0,0-1-1 0 0,0 0 0 0 0,0 0 0 0 0,1 1 0 0 0,-1-1 1 0 0,0 0-1 0 0,1 0 0 0 0,-1 0 0 0 0,1-1 1 0 0,0 1-1 0 0,0 0 0 0 0,0-1 0 0 0,0 1 1 0 0,3 1-1 0 0,0 0-22 0 0,1 0 0 0 0,0-1-1 0 0,0 1 1 0 0,-1-1 0 0 0,2-1 0 0 0,-1 1 0 0 0,0-1 0 0 0,0 0 0 0 0,0-1 0 0 0,1 1-1 0 0,-1-1 1 0 0,0 0 0 0 0,11-2 0 0 0,3-1-143 0 0,-1-1 0 0 0,1-1 1 0 0,18-7-1 0 0,-24 8 11 0 0,0-2 0 0 0,-1 0 0 0 0,0 0 1 0 0,0-1-1 0 0,20-15 0 0 0,-28 18-7 0 0,0 0-1 0 0,0-1 0 0 0,0 0 1 0 0,0-1-1 0 0,-1 1 0 0 0,0-1 1 0 0,0 0-1 0 0,0 1 1 0 0,-1-2-1 0 0,0 1 0 0 0,0 0 1 0 0,-1-1-1 0 0,4-13 0 0 0,-4 11-27 0 0,0 0 0 0 0,-1-1 0 0 0,0 1 0 0 0,0-1 0 0 0,-2-17-1 0 0,1 25 51 0 0,0-1-1 0 0,-1 0 0 0 0,1 1 1 0 0,-1-1-1 0 0,0 1 0 0 0,0-1 1 0 0,1 1-1 0 0,-2 0 0 0 0,1-1 1 0 0,0 1-1 0 0,0 0 0 0 0,-1 0 1 0 0,1 0-1 0 0,-1 0 0 0 0,0 0 0 0 0,1 0 1 0 0,-1 0-1 0 0,0 0 0 0 0,0 1 1 0 0,0-1-1 0 0,-1 1 0 0 0,1-1 1 0 0,0 1-1 0 0,0 0 0 0 0,-6-2 1 0 0,-2 1 16 0 0,-1 0 0 0 0,1 0 0 0 0,-1 1 0 0 0,0 0 0 0 0,1 1 0 0 0,-1 0 1 0 0,0 1-1 0 0,-15 3 0 0 0,10-1 46 0 0,-1 1 1 0 0,0 1 0 0 0,1 1-1 0 0,-24 11 1 0 0,27-10 86 0 0,1 0 1 0 0,0 1-1 0 0,0 0 0 0 0,1 1 1 0 0,0 1-1 0 0,0 0 1 0 0,1 0-1 0 0,-14 20 1 0 0,18-23-71 0 0,1 1 0 0 0,0 0 0 0 0,0 0 1 0 0,1 0-1 0 0,1 1 0 0 0,-1-1 0 0 0,1 1 1 0 0,0 0-1 0 0,1 0 0 0 0,0 0 1 0 0,1 0-1 0 0,0 0 0 0 0,0 0 0 0 0,1 16 1 0 0,1-16-75 0 0,1-1 0 0 0,0 0 1 0 0,0 0-1 0 0,1 0 0 0 0,0 0 1 0 0,1-1-1 0 0,-1 1 0 0 0,1-1 1 0 0,1 0-1 0 0,-1 0 0 0 0,1 0 1 0 0,1-1-1 0 0,-1 0 0 0 0,1 0 1 0 0,0 0-1 0 0,0 0 0 0 0,1-1 1 0 0,-1 0-1 0 0,13 6 0 0 0,-4-3-116 0 0,0 0 1 0 0,0-1-1 0 0,1-1 0 0 0,0-1 0 0 0,0 0 0 0 0,0-1 0 0 0,1-1 0 0 0,30 3 0 0 0,-25-5-656 0 0,0-2 0 0 0,0 0 0 0 0,0-1-1 0 0,35-9 1 0 0,38-19-9860 0 0,-74 22 8243 0 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5.50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51 156 512 0 0,'-1'-1'407'0'0,"0"0"1"0"0,0 0-1 0 0,0 0 0 0 0,-1 1 0 0 0,1-1 1 0 0,0 0-1 0 0,0 1 0 0 0,-1-1 0 0 0,1 1 1 0 0,0-1-1 0 0,-1 1 0 0 0,1 0 1 0 0,0-1-1 0 0,-1 1 0 0 0,1 0 0 0 0,0 0 1 0 0,-1 0-1 0 0,1 0 0 0 0,-1 0 0 0 0,1 0 1 0 0,0 1-1 0 0,-1-1 0 0 0,1 0 0 0 0,0 1 1 0 0,-1-1-1 0 0,-1 2 0 0 0,2-1-200 0 0,-1 1 1 0 0,1-1-1 0 0,0 1 0 0 0,0-1 1 0 0,0 1-1 0 0,0-1 0 0 0,0 1 0 0 0,0 0 1 0 0,0 0-1 0 0,1-1 0 0 0,-1 1 1 0 0,1 0-1 0 0,-1 0 0 0 0,1 0 1 0 0,0 0-1 0 0,-1 0 0 0 0,1 0 0 0 0,0 0 1 0 0,1 2-1 0 0,-2 3 25 0 0,2 1 1 0 0,-1-1-1 0 0,1 1 0 0 0,0-1 0 0 0,1 1 1 0 0,0-1-1 0 0,0 0 0 0 0,4 9 1 0 0,-5-13-167 0 0,1 0 1 0 0,0 0-1 0 0,0 0 1 0 0,0 0-1 0 0,0 0 1 0 0,1-1 0 0 0,-1 1-1 0 0,1-1 1 0 0,-1 1-1 0 0,1-1 1 0 0,0 0-1 0 0,0 0 1 0 0,0 0 0 0 0,0 0-1 0 0,0-1 1 0 0,0 1-1 0 0,1-1 1 0 0,-1 0-1 0 0,5 1 1 0 0,3 0-6 0 0,0 0 0 0 0,1-1 0 0 0,-1 0 0 0 0,1-1 0 0 0,-1-1 0 0 0,0 1 0 0 0,1-2 0 0 0,-1 0 0 0 0,0 0 0 0 0,21-8 0 0 0,-18 5-39 0 0,-1-1 0 0 0,1 0 0 0 0,-1-1 0 0 0,-1 0 0 0 0,0-1 0 0 0,0-1 0 0 0,0 0-1 0 0,11-11 1 0 0,-21 17-15 0 0,0 1-1 0 0,1-1 1 0 0,-1 1-1 0 0,0-1 1 0 0,-1 0 0 0 0,1 0-1 0 0,0 0 1 0 0,-1 0-1 0 0,0 0 1 0 0,1 0-1 0 0,-1 0 1 0 0,0 0-1 0 0,-1-1 1 0 0,1 1-1 0 0,-1 0 1 0 0,1-5 0 0 0,-1 3-5 0 0,-1 1 0 0 0,1-1 1 0 0,-1 0-1 0 0,0 0 1 0 0,0 0-1 0 0,-1 1 1 0 0,0-1-1 0 0,0 1 0 0 0,0-1 1 0 0,-3-4-1 0 0,-1-1-2 0 0,-1 0-1 0 0,0 1 0 0 0,-1 0 0 0 0,0 0 0 0 0,-1 1 0 0 0,1 0 1 0 0,-1 1-1 0 0,-16-10 0 0 0,20 14 7 0 0,0 0-1 0 0,0 0 1 0 0,-1 1 0 0 0,1 0-1 0 0,-1 0 1 0 0,0 0 0 0 0,1 1-1 0 0,-1 0 1 0 0,0 0 0 0 0,0 0-1 0 0,0 1 1 0 0,0-1 0 0 0,0 2-1 0 0,0-1 1 0 0,0 1 0 0 0,0 0-1 0 0,0 0 1 0 0,-8 3-1 0 0,8-2 33 0 0,-1 1 0 0 0,0 0 0 0 0,1 0 0 0 0,0 1-1 0 0,0 0 1 0 0,0 0 0 0 0,0 1 0 0 0,1-1 0 0 0,0 1-1 0 0,0 0 1 0 0,0 1 0 0 0,0-1 0 0 0,1 1 0 0 0,0 0-1 0 0,-4 7 1 0 0,2-1 42 0 0,0 0 1 0 0,1 0-1 0 0,0 0 0 0 0,1 1 0 0 0,1-1 1 0 0,0 1-1 0 0,0 0 0 0 0,1 0 0 0 0,1 0 0 0 0,0 17 1 0 0,1-22-65 0 0,1-1 1 0 0,0 1 0 0 0,0-1-1 0 0,1 0 1 0 0,0 0-1 0 0,0 0 1 0 0,1 0 0 0 0,-1 0-1 0 0,1 0 1 0 0,1-1-1 0 0,0 1 1 0 0,-1-1 0 0 0,2 0-1 0 0,-1 0 1 0 0,1-1 0 0 0,0 1-1 0 0,0-1 1 0 0,1 0-1 0 0,10 8 1 0 0,0-3-43 0 0,1-1-1 0 0,-1-1 1 0 0,2 0 0 0 0,-1-1 0 0 0,1-1-1 0 0,-1 0 1 0 0,37 5 0 0 0,-33-8-880 0 0,0-1 0 0 0,0-1 0 0 0,38-3 0 0 0,-33-4-2451 0 0,-15 3 1621 0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6.2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18 117 1496 0 0,'-14'-18'6853'0'0,"11"7"-3698"0"0,3 11-3041 0 0,0 0 0 0 0,0-1 0 0 0,0 1 0 0 0,0 0 0 0 0,0-1 0 0 0,0 1 1 0 0,1 0-1 0 0,-1 0 0 0 0,0-1 0 0 0,0 1 0 0 0,0 0 0 0 0,1 0 0 0 0,-1 0 0 0 0,0-1 1 0 0,0 1-1 0 0,1 0 0 0 0,-1 0 0 0 0,0 0 0 0 0,0 0 0 0 0,1 0 0 0 0,-1 0 1 0 0,0-1-1 0 0,1 1 0 0 0,-1 0 0 0 0,0 0 0 0 0,1 0 0 0 0,-1 0 0 0 0,0 0 0 0 0,0 0 1 0 0,1 0-1 0 0,-1 0 0 0 0,1 0 0 0 0,0 1 7 0 0,1-1-1 0 0,-1 1 1 0 0,0-1 0 0 0,0 1-1 0 0,1-1 1 0 0,-1 1 0 0 0,0 0-1 0 0,0-1 1 0 0,0 1 0 0 0,0 0-1 0 0,0 0 1 0 0,0 0 0 0 0,0 0 0 0 0,0 0-1 0 0,0 0 1 0 0,0 0 0 0 0,0 2-1 0 0,15 22 1109 0 0,-14-22-1095 0 0,8 16 249 0 0,0 0-1 0 0,-1 1 1 0 0,0 0-1 0 0,-2 0 0 0 0,-1 1 1 0 0,0 0-1 0 0,3 31 1 0 0,-8-42-127 0 0,0-6-178 0 0,0 1 0 0 0,-1-1 0 0 0,0 1 0 0 0,0-1 0 0 0,0 1 0 0 0,0-1 0 0 0,-2 7 0 0 0,2-10-75 0 0,0-1 1 0 0,0 0-1 0 0,0 0 1 0 0,0 0-1 0 0,0 0 1 0 0,0 0-1 0 0,0 0 1 0 0,0 0-1 0 0,0 0 1 0 0,-1 0-1 0 0,1 1 1 0 0,0-1-1 0 0,0 0 1 0 0,0 0 0 0 0,0 0-1 0 0,0 0 1 0 0,0 0-1 0 0,0 0 1 0 0,0 0-1 0 0,0 0 1 0 0,0 0-1 0 0,0 0 1 0 0,0 0-1 0 0,-1 0 1 0 0,1 0-1 0 0,0 0 1 0 0,0 0-1 0 0,0 0 1 0 0,0 0-1 0 0,0 0 1 0 0,0 0-1 0 0,0 0 1 0 0,0 0-1 0 0,0 0 1 0 0,-1 0-1 0 0,1 0 1 0 0,0 0-1 0 0,0 0 1 0 0,0 0-1 0 0,0 0 1 0 0,0 0-1 0 0,0 0 1 0 0,0 0-1 0 0,0 0 1 0 0,0 0-1 0 0,0 0 1 0 0,-1 0-1 0 0,1 0 1 0 0,0 0-1 0 0,0 0 1 0 0,0 0-1 0 0,0 0 1 0 0,-4-7 25 0 0,-1-9 5 0 0,0-4-23 0 0,0 3 19 0 0,1-1 0 0 0,0 0 0 0 0,2-1 0 0 0,-2-35 1 0 0,5 37-43 0 0,0 0 1 0 0,1 0-1 0 0,1 0 0 0 0,0 0 1 0 0,10-25-1 0 0,-12 37 9 0 0,1 1 0 0 0,0-1 0 0 0,0 1 0 0 0,0 0 0 0 0,1-1 0 0 0,0 1 0 0 0,-1 1 0 0 0,2-1 0 0 0,-1 0 0 0 0,0 1 0 0 0,1-1 0 0 0,-1 1 0 0 0,1 0 0 0 0,0 0 0 0 0,0 0 0 0 0,0 1 0 0 0,1 0 0 0 0,-1-1-1 0 0,0 2 1 0 0,1-1 0 0 0,0 0 0 0 0,-1 1 0 0 0,1 0 0 0 0,5-1 0 0 0,-7 2-4 0 0,1 0-1 0 0,-1 0 1 0 0,1 1 0 0 0,0 0-1 0 0,-1-1 1 0 0,1 1-1 0 0,-1 0 1 0 0,1 0 0 0 0,-1 1-1 0 0,0-1 1 0 0,0 1-1 0 0,1 0 1 0 0,-1 0 0 0 0,0 0-1 0 0,0 0 1 0 0,-1 0-1 0 0,1 1 1 0 0,0-1 0 0 0,-1 1-1 0 0,0 0 1 0 0,3 3-1 0 0,4 7 31 0 0,0 0-1 0 0,-1 0 1 0 0,10 22-1 0 0,53 141 526 0 0,-67-167-408 0 0,-1 1 1 0 0,0-1-1 0 0,-1 1 1 0 0,0-1-1 0 0,2 18 1 0 0,-17-43 79 0 0,8 6-230 0 0,0-1-1 0 0,1 0 1 0 0,0 0 0 0 0,1 0-1 0 0,1-1 1 0 0,-1 1 0 0 0,2-1-1 0 0,-1 0 1 0 0,2 1 0 0 0,1-23 0 0 0,1 13-51 0 0,2 1 0 0 0,10-38 0 0 0,-12 52 49 0 0,0 0 1 0 0,1 0-1 0 0,-1 0 1 0 0,1 1-1 0 0,0-1 0 0 0,1 1 1 0 0,-1 0-1 0 0,1 0 1 0 0,0 0-1 0 0,0 0 1 0 0,1 1-1 0 0,-1-1 1 0 0,1 1-1 0 0,6-3 0 0 0,-10 6 11 0 0,1-1 0 0 0,0 1-1 0 0,-1 1 1 0 0,1-1 0 0 0,0 0-1 0 0,0 0 1 0 0,-1 1 0 0 0,1-1-1 0 0,0 1 1 0 0,0-1 0 0 0,0 1-1 0 0,0 0 1 0 0,0 0 0 0 0,0 0-1 0 0,0 0 1 0 0,0 0 0 0 0,0 0-1 0 0,0 1 1 0 0,0-1 0 0 0,-1 1-1 0 0,1-1 1 0 0,0 1 0 0 0,0 0-1 0 0,0-1 1 0 0,-1 1 0 0 0,1 0-1 0 0,0 0 1 0 0,-1 0 0 0 0,1 1-1 0 0,-1-1 1 0 0,3 3 0 0 0,2 3-6 0 0,0 0-1 0 0,-1 1 1 0 0,0 0 0 0 0,-1 0 0 0 0,6 13 0 0 0,0-1 3 0 0,28 67 118 0 0,-30-64-67 0 0,1-1 0 0 0,1 0-1 0 0,1 0 1 0 0,18 24 0 0 0,-25-40-32 0 0,-3-4-16 0 0,0 0-1 0 0,0-1 0 0 0,0 1 0 0 0,0 0 1 0 0,1-1-1 0 0,-1 1 0 0 0,0-1 0 0 0,1 1 1 0 0,-1-1-1 0 0,1 0 0 0 0,0 1 0 0 0,-1-1 1 0 0,1 0-1 0 0,0 0 0 0 0,0 0 0 0 0,3 1 1 0 0,-5-3-207 0 0,1-1 0 0 0,-1 1 0 0 0,0 0 0 0 0,0 0 0 0 0,1-1 0 0 0,-1 1 0 0 0,0 0 1 0 0,0-1-1 0 0,0 1 0 0 0,-1 0 0 0 0,1 0 0 0 0,0-1 0 0 0,0 1 0 0 0,-1-2 1 0 0,-2-17-5963 0 0,1 12 3994 0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8.14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1 137 512 0 0,'0'0'237'0'0,"1"-1"-1"0"0,-1 1 1 0 0,0-1-1 0 0,1 0 1 0 0,-1 1-1 0 0,1-1 1 0 0,-1 1-1 0 0,1-1 1 0 0,-1 1-1 0 0,1 0 1 0 0,-1-1-1 0 0,1 1 1 0 0,-1-1-1 0 0,1 1 1 0 0,0 0-1 0 0,-1-1 1 0 0,1 1 0 0 0,0 0-1 0 0,-1 0 1 0 0,1 0-1 0 0,0-1 1 0 0,-1 1-1 0 0,1 0 1 0 0,0 0-1 0 0,-1 0 1 0 0,1 0-1 0 0,0 0 1 0 0,0 0-1 0 0,0 1 16 0 0,1-1-1 0 0,-1 1 1 0 0,0 0-1 0 0,0-1 0 0 0,0 1 1 0 0,0 0-1 0 0,0 0 1 0 0,-1-1-1 0 0,1 1 0 0 0,0 0 1 0 0,0 0-1 0 0,0 0 1 0 0,-1 0-1 0 0,1 0 0 0 0,0 0 1 0 0,0 2-1 0 0,23 50 3347 0 0,18 63 0 0 0,-13-34-2615 0 0,-26-68-724 0 0,-13-35-70 0 0,-3-17-98 0 0,-13-53 8 0 0,22 70-86 0 0,0-1 1 0 0,-2-33-1 0 0,6 48-15 0 0,0 1-1 0 0,0-1 1 0 0,0 1 0 0 0,1-1-1 0 0,0 1 1 0 0,0 0 0 0 0,1-1 0 0 0,0 1-1 0 0,0 0 1 0 0,0 0 0 0 0,1 0-1 0 0,0 0 1 0 0,3-5 0 0 0,-4 8-2 0 0,0 1 0 0 0,1-1 1 0 0,-1 1-1 0 0,0-1 1 0 0,1 1-1 0 0,0 0 0 0 0,-1 0 1 0 0,1 1-1 0 0,0-1 0 0 0,0 0 1 0 0,0 1-1 0 0,0 0 1 0 0,0-1-1 0 0,5 0 0 0 0,-3 1-1 0 0,-1 1-1 0 0,1-1 1 0 0,0 1 0 0 0,0 0-1 0 0,0 0 1 0 0,0 0-1 0 0,0 1 1 0 0,9 2-1 0 0,-3 0 4 0 0,-1 1-1 0 0,1 1 1 0 0,-1-1-1 0 0,0 2 0 0 0,0-1 1 0 0,-1 1-1 0 0,16 13 1 0 0,-17-12 37 0 0,0 0 0 0 0,0 1 0 0 0,-1 0 1 0 0,0 0-1 0 0,-1 0 0 0 0,0 1 0 0 0,0 0 1 0 0,-1 1-1 0 0,0-1 0 0 0,0 1 0 0 0,-1 0 1 0 0,0 0-1 0 0,-1 0 0 0 0,0 0 0 0 0,-1 1 0 0 0,0 0 1 0 0,-1-1-1 0 0,0 17 0 0 0,-1-13 268 0 0,-3 25 1 0 0,2-35-233 0 0,0 1 0 0 0,0 0 0 0 0,0-1 0 0 0,-1 0 0 0 0,1 1 0 0 0,-1-1 0 0 0,0 0 1 0 0,0 0-1 0 0,-4 6 0 0 0,5-9-41 0 0,0-1 0 0 0,1 1 0 0 0,-1 0 0 0 0,0 0 0 0 0,0 0 0 0 0,1-1 0 0 0,-1 1 0 0 0,0 0 0 0 0,0-1 0 0 0,0 1 0 0 0,0-1 0 0 0,0 1 0 0 0,0-1 0 0 0,0 1 0 0 0,-1-1 0 0 0,2 0-24 0 0,-1 0 1 0 0,1 0-1 0 0,-1 0 0 0 0,1 0 1 0 0,0-1-1 0 0,-1 1 1 0 0,1 0-1 0 0,-1 0 1 0 0,1-1-1 0 0,0 1 1 0 0,-1 0-1 0 0,1-1 1 0 0,0 1-1 0 0,0 0 0 0 0,-1-1 1 0 0,1 1-1 0 0,0-1 1 0 0,0 1-1 0 0,-1 0 1 0 0,1-1-1 0 0,0 1 1 0 0,0-1-1 0 0,0 1 0 0 0,0-1 1 0 0,0 1-1 0 0,0 0 1 0 0,0-1-1 0 0,-1 1 1 0 0,1-1-1 0 0,1 1 1 0 0,-1-1-1 0 0,0 1 1 0 0,0-1-1 0 0,0 1 0 0 0,0-1 1 0 0,2-18 23 0 0,0 0 0 0 0,1 1 0 0 0,9-32 0 0 0,2-15-141 0 0,-8 7 71 0 0,-5 35 4 0 0,5-23 0 0 0,-5 39 31 0 0,0 0 0 0 0,1 1 0 0 0,0-1 1 0 0,1 1-1 0 0,0 0 0 0 0,0-1 0 0 0,7-10 1 0 0,-9 15 2 0 0,0 1 0 0 0,0-1 0 0 0,0 1 0 0 0,1-1 0 0 0,-1 1 0 0 0,0 0 0 0 0,1-1 0 0 0,-1 1 0 0 0,1 0 0 0 0,-1 0 0 0 0,1 0 0 0 0,0 0 0 0 0,-1 0 0 0 0,1 0 0 0 0,0 1 0 0 0,0-1 0 0 0,0 1 0 0 0,0-1 0 0 0,-1 1 0 0 0,5-1 0 0 0,-3 1-5 0 0,-1 1 0 0 0,1-1 0 0 0,0 1 0 0 0,0 0 0 0 0,-1 0 0 0 0,1 0 0 0 0,-1 0 0 0 0,1 0 0 0 0,-1 0 0 0 0,1 1 0 0 0,-1-1 0 0 0,4 4 0 0 0,5 4-20 0 0,-1 1-1 0 0,-1 0 1 0 0,0 1 0 0 0,11 16-1 0 0,4 11 40 0 0,35 73 0 0 0,8 15 22 0 0,-66-123-102 0 0,1-1 0 0 0,0 0 0 0 0,0 1 0 0 0,0-1 1 0 0,0 0-1 0 0,0 0 0 0 0,1 0 0 0 0,-1 0 1 0 0,0-1-1 0 0,1 1 0 0 0,0-1 0 0 0,-1 1 1 0 0,1-1-1 0 0,0 0 0 0 0,0 0 0 0 0,4 1 1 0 0,-4-2-680 0 0,-1 1 1 0 0,1-1 0 0 0,0 0-1 0 0,0 0 1 0 0,0 0-1 0 0,0 0 1 0 0,0-1 0 0 0,-1 1-1 0 0,1-1 1 0 0,5-1 0 0 0,3-3-2702 0 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8.8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66 121 2000 0 0,'-10'-12'6877'0'0,"1"1"-4344"0"0,7 13-2121 0 0,1 0 0 0 0,-1 0-1 0 0,1-1 1 0 0,-1 1 0 0 0,1 0-1 0 0,0 0 1 0 0,0 1 0 0 0,-1 1-1 0 0,-3 7 14 0 0,0 1 0 0 0,1 0 0 0 0,0 0-1 0 0,1 1 1 0 0,1-1 0 0 0,-1 1 0 0 0,2-1-1 0 0,0 1 1 0 0,1 0 0 0 0,1 14 0 0 0,-1-20-388 0 0,1 0 0 0 0,1-1 0 0 0,-1 1 0 0 0,1 0 0 0 0,0 0 0 0 0,1-1 0 0 0,0 1 1 0 0,0-1-1 0 0,0 0 0 0 0,1 0 0 0 0,-1 0 0 0 0,1 0 0 0 0,1-1 0 0 0,-1 0 0 0 0,1 0 0 0 0,0 0 1 0 0,0 0-1 0 0,1-1 0 0 0,-1 1 0 0 0,7 2 0 0 0,-4-3-42 0 0,1 0 0 0 0,-1 0 0 0 0,0-1 0 0 0,1 0 0 0 0,0-1 0 0 0,0 0 0 0 0,-1-1 0 0 0,1 1 0 0 0,0-2 0 0 0,0 1 0 0 0,17-2-1 0 0,-15 0-6 0 0,1-1 0 0 0,0 0 0 0 0,-1-1 0 0 0,1 0-1 0 0,-1 0 1 0 0,0-2 0 0 0,0 1 0 0 0,16-10-1 0 0,-18 9-27 0 0,-1-1-1 0 0,0 0 0 0 0,0 0 1 0 0,0 0-1 0 0,-1-1 0 0 0,0 0 0 0 0,8-11 1 0 0,-12 14-3 0 0,0 0 1 0 0,-1 0-1 0 0,0 0 0 0 0,0-1 1 0 0,0 1-1 0 0,-1 0 1 0 0,1-1-1 0 0,-1 1 0 0 0,0-1 1 0 0,0 0-1 0 0,-1 1 1 0 0,1-1-1 0 0,-1 1 0 0 0,0-1 1 0 0,0 0-1 0 0,-1 1 1 0 0,0-1-1 0 0,0-5 0 0 0,-3-2-142 0 0,0 0 1 0 0,-1-1-1 0 0,0 1 0 0 0,-1 1 0 0 0,0-1 0 0 0,-10-12 0 0 0,2 3-98 0 0,-1 2 0 0 0,-24-24 0 0 0,34 38 275 0 0,-1 0 0 0 0,0 0-1 0 0,1 0 1 0 0,-1 1 0 0 0,-1 0-1 0 0,1 0 1 0 0,-1 1 0 0 0,1 0-1 0 0,-1 0 1 0 0,-10-3-1 0 0,13 5 18 0 0,-1 0 0 0 0,0 0 1 0 0,0 1-1 0 0,0 0 0 0 0,0 0 0 0 0,0 0 0 0 0,0 0 0 0 0,0 1 0 0 0,0 0 0 0 0,0 0 0 0 0,0 0 0 0 0,1 1 0 0 0,-1-1 0 0 0,0 1 0 0 0,1 0 0 0 0,-5 3 0 0 0,-1 1 85 0 0,1 0 0 0 0,1 1 1 0 0,-1 0-1 0 0,1 0 0 0 0,1 1 0 0 0,-1 0 1 0 0,1 0-1 0 0,-9 16 0 0 0,7-11 43 0 0,2 0 0 0 0,0 1 1 0 0,0 1-1 0 0,2-1 0 0 0,-7 22 0 0 0,11-32-96 0 0,0 1 1 0 0,0-1 0 0 0,1 1-1 0 0,-1-1 1 0 0,1 1 0 0 0,0-1-1 0 0,0 1 1 0 0,0-1 0 0 0,1 1-1 0 0,0-1 1 0 0,0 1 0 0 0,0-1-1 0 0,0 1 1 0 0,1-1-1 0 0,-1 0 1 0 0,1 0 0 0 0,3 5-1 0 0,-1-4 2 0 0,0 0-1 0 0,0 0 0 0 0,0-1 0 0 0,0 1 1 0 0,1-1-1 0 0,0 0 0 0 0,0 0 0 0 0,0-1 1 0 0,0 0-1 0 0,0 0 0 0 0,1 0 0 0 0,6 2 1 0 0,5 2-6 0 0,0-2 0 0 0,1 0 0 0 0,-1-1 0 0 0,1-1 0 0 0,0 0 0 0 0,0-1 0 0 0,0-2 0 0 0,26-1 0 0 0,-30 0-40 0 0,1-1-1 0 0,-1 0 0 0 0,1-1 0 0 0,-1-1 0 0 0,0 0 0 0 0,0-1 0 0 0,0 0 0 0 0,-1-1 0 0 0,0-1 0 0 0,22-14 0 0 0,-32 18 2 0 0,1 1 0 0 0,-1-1 0 0 0,0 0 0 0 0,0 0 0 0 0,0 0-1 0 0,0 0 1 0 0,0 0 0 0 0,-1-1 0 0 0,1 1 0 0 0,-1-1 0 0 0,0 0-1 0 0,0 1 1 0 0,-1-1 0 0 0,1 0 0 0 0,-1 0 0 0 0,0 0 0 0 0,0-1 0 0 0,0 1-1 0 0,0 0 1 0 0,-1 0 0 0 0,0 0 0 0 0,1-1 0 0 0,-2 1 0 0 0,1 0-1 0 0,0 0 1 0 0,-1-1 0 0 0,0 1 0 0 0,0 0 0 0 0,0 0 0 0 0,-1 0-1 0 0,1 0 1 0 0,-1 0 0 0 0,-3-5 0 0 0,-8-15 12 0 0,-1 1 0 0 0,-1 0 0 0 0,-2 2-1 0 0,-20-24 1 0 0,36 44-4 0 0,0 0 0 0 0,1 0 0 0 0,-1 1-1 0 0,0-1 1 0 0,0 0 0 0 0,0 0 0 0 0,0 0-1 0 0,1 1 1 0 0,-1-1 0 0 0,0 0 0 0 0,0 1-1 0 0,0-1 1 0 0,0 1 0 0 0,0-1 0 0 0,-1 1 0 0 0,1 0-1 0 0,0-1 1 0 0,0 1 0 0 0,0 0 0 0 0,-1 0-1 0 0,1 0 2 0 0,0 1 0 0 0,0-1 0 0 0,0 1 0 0 0,0 0 0 0 0,0 0 0 0 0,1-1-1 0 0,-1 1 1 0 0,0 0 0 0 0,0 0 0 0 0,1 0 0 0 0,-1-1 0 0 0,1 1 0 0 0,-1 0-1 0 0,1 0 1 0 0,-1 0 0 0 0,1 0 0 0 0,0 0 0 0 0,-1 0 0 0 0,1 0 0 0 0,0 0 0 0 0,-1 2-1 0 0,-2 12 97 0 0,0 1-1 0 0,0 0 0 0 0,2 0 0 0 0,0 0 1 0 0,1 0-1 0 0,0 0 0 0 0,6 32 0 0 0,-4-33 5 0 0,1-1 0 0 0,1 1 1 0 0,1-1-1 0 0,0 1 0 0 0,1-1 0 0 0,0-1 0 0 0,1 1 0 0 0,14 19 0 0 0,-14-23-78 0 0,1-1-1 0 0,0 0 1 0 0,0-1 0 0 0,1 1 0 0 0,0-2-1 0 0,1 1 1 0 0,-1-1 0 0 0,1-1-1 0 0,1 0 1 0 0,-1 0 0 0 0,19 6-1 0 0,-8-4-235 0 0,-9-4 93 0 0,-1 0 0 0 0,25 6 0 0 0,-32-10-185 0 0,0 1 0 0 0,0-1 0 0 0,0 0 0 0 0,0 0 0 0 0,0-1 0 0 0,0 1 0 0 0,0-1 0 0 0,0 1 0 0 0,-1-1 0 0 0,1 0 0 0 0,0-1 0 0 0,-1 1 0 0 0,7-4 0 0 0,14-7-5216 0 0,-13 4 3473 0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9.11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63 3353 0 0,'-13'-16'10116'0'0,"11"15"-9494"0"0,1-1 0 0 0,0 0 0 0 0,1 0 0 0 0,-1 0 0 0 0,0 0 0 0 0,1 0 0 0 0,-2-3 0 0 0,2 4-502 0 0,0 0-1 0 0,0 0 1 0 0,0 0-1 0 0,0 0 1 0 0,0 0 0 0 0,0 0-1 0 0,0 0 1 0 0,1 0-1 0 0,-1 0 1 0 0,0 0 0 0 0,0 0-1 0 0,1 0 1 0 0,-1 0-1 0 0,1 0 1 0 0,-1 0 0 0 0,1 0-1 0 0,-1 0 1 0 0,1 0-1 0 0,0 0 1 0 0,-1 0 0 0 0,1 1-1 0 0,0-1 1 0 0,0 0-1 0 0,0 0 1 0 0,-1 1 0 0 0,1-1-1 0 0,0 1 1 0 0,0-1-1 0 0,0 1 1 0 0,0-1 0 0 0,0 1-1 0 0,0-1 1 0 0,2 1-1 0 0,-3 0-101 0 0,1 0 0 0 0,-1 0 0 0 0,1 0 0 0 0,-1 0 0 0 0,1 0 0 0 0,-1 0 0 0 0,1 1 0 0 0,-1-1 0 0 0,0 0 0 0 0,1 0 0 0 0,-1 1 0 0 0,1-1 0 0 0,-1 0 0 0 0,0 0 0 0 0,1 1 0 0 0,-1-1 0 0 0,0 1 0 0 0,1-1 0 0 0,-1 0 0 0 0,0 1 0 0 0,1-1 0 0 0,-1 1 0 0 0,0-1 0 0 0,0 0 0 0 0,0 1 0 0 0,1-1 0 0 0,-1 1 0 0 0,0 0 0 0 0,6 15 15 0 0,-5-14-3 0 0,11 48-509 0 0,-6-22-1924 0 0,2-1-3945 0 0,-1-10 3092 0 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29.2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69 30 3457 0 0,'-18'0'4337'0'0,"1"0"2768"0"0,5-2-4728 0 0,3-1-529 0 0,4 3-688 0 0,2 0-392 0 0,0 0 25 0 0,1 2-385 0 0,2-1-232 0 0,2-1-216 0 0,4-1-176 0 0,0-3-248 0 0,2 0 240 0 0,4-1-1369 0 0,-1-1-439 0 0,1-1-9 0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6.5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66 368 512 0 0,'-7'-1'719'0'0,"6"1"-290"0"0,0 0 1 0 0,-1 0-1 0 0,1 0 1 0 0,-1 0 0 0 0,1 1-1 0 0,-1-1 1 0 0,1 0-1 0 0,0 1 1 0 0,-1-1-1 0 0,1 1 1 0 0,0-1-1 0 0,-3 2 1 0 0,1-1 1083 0 0,0 0 0 0 0,0 0 1 0 0,0 0-1 0 0,-1-1 0 0 0,1 1 0 0 0,0-1 1 0 0,0 0-1 0 0,-6 0 0 0 0,5 0 122 0 0,9-10-1162 0 0,58-34-255 0 0,-26 20-146 0 0,0 2 1 0 0,42-18 0 0 0,-67 35-48 0 0,1 1-1 0 0,0 0 1 0 0,0 1-1 0 0,0 0 1 0 0,0 1-1 0 0,0 1 1 0 0,16-1-1 0 0,-6 3 58 0 0,0 0-1 0 0,-1 2 0 0 0,31 7 1 0 0,-12 3 175 0 0,-30-9-158 0 0,0-1 0 0 0,0 0 0 0 0,12 2 0 0 0,7-2-25 0 0,0-1-1 0 0,51-4 1 0 0,60-16 104 0 0,-97 10-158 0 0,-1-3 0 0 0,62-22 0 0 0,-86 25-203 0 0,0-1 0 0 0,0-1 0 0 0,-1-1 1 0 0,0 0-1 0 0,-1-2 0 0 0,0 0 0 0 0,-1-1 0 0 0,-1 0 1 0 0,0-1-1 0 0,-1-1 0 0 0,13-18 0 0 0,-26 33 92 0 0,-1 0 1 0 0,1 1-1 0 0,-1-1 1 0 0,1 1-1 0 0,-1-1 0 0 0,1 0 1 0 0,-1 0-1 0 0,1 1 0 0 0,-1-1 1 0 0,0 0-1 0 0,1 0 0 0 0,-1 1 1 0 0,0-1-1 0 0,0 0 0 0 0,0 0 1 0 0,1 0-1 0 0,-1 0 0 0 0,0 1 1 0 0,0-1-1 0 0,0-1 0 0 0,-1 2-33 0 0,1-1-1 0 0,-1 1 0 0 0,1 0 1 0 0,0-1-1 0 0,-1 1 0 0 0,1 0 0 0 0,-1 0 1 0 0,1 0-1 0 0,0-1 0 0 0,-1 1 0 0 0,1 0 1 0 0,-1 0-1 0 0,1 0 0 0 0,-1 0 0 0 0,1 0 1 0 0,-1 0-1 0 0,1 0 0 0 0,-1 0 1 0 0,1 0-1 0 0,-1 0 0 0 0,1 0 0 0 0,-1 0 1 0 0,1 0-1 0 0,-1 1 0 0 0,-4 0-1104 0 0,0 0-1 0 0,-1 1 1 0 0,2 0-1 0 0,-10 5 1 0 0,-3 3-2240 0 0,-1 3 1338 0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7.1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17 272 0 0,'-1'0'671'0'0,"0"0"1"0"0,0 0-1 0 0,0 0 0 0 0,0 0 1 0 0,0 0-1 0 0,0-1 0 0 0,0 1 0 0 0,0 0 1 0 0,0-1-1 0 0,0 1 0 0 0,1-1 1 0 0,-1 1-1 0 0,0-1 0 0 0,0 1 1 0 0,0-1-1 0 0,1 1 0 0 0,-1-1 0 0 0,0 0 1 0 0,1 1-1 0 0,-2-3 0 0 0,2 3-501 0 0,0 0-1 0 0,0 0 1 0 0,0 0-1 0 0,0 0 1 0 0,0 0-1 0 0,-1-1 1 0 0,1 1-1 0 0,0 0 1 0 0,0 0-1 0 0,0 0 1 0 0,0-1-1 0 0,0 1 1 0 0,0 0-1 0 0,0 0 1 0 0,0 0-1 0 0,0 0 1 0 0,0-1-1 0 0,0 1 1 0 0,0 0-1 0 0,0 0 1 0 0,0 0-1 0 0,1-1 1 0 0,-1 1-1 0 0,0 0 1 0 0,0 0-1 0 0,0 0 1 0 0,0 0-1 0 0,0-1 1 0 0,0 1-1 0 0,1 0 340 0 0,-1 0-340 0 0,1-1-48 0 0,-1 1 0 0 0,1 0 0 0 0,0 0 0 0 0,-1-1 0 0 0,1 1 0 0 0,0 0 0 0 0,-1 0 0 0 0,1 0 0 0 0,0 0 0 0 0,0 0 0 0 0,-1 0 0 0 0,1 0 0 0 0,0 0 0 0 0,1 1 0 0 0,1 0 39 0 0,0 0 0 0 0,0 0 0 0 0,0 0 0 0 0,1 1-1 0 0,-1-1 1 0 0,-1 1 0 0 0,1 0 0 0 0,0 0-1 0 0,0 0 1 0 0,-1 0 0 0 0,1 0 0 0 0,-1 1 0 0 0,0-1-1 0 0,1 1 1 0 0,-1 0 0 0 0,2 4 0 0 0,4 6 77 0 0,-1 0 0 0 0,8 19 0 0 0,-15-31-221 0 0,16 39 184 0 0,-3 1 0 0 0,-1 0 0 0 0,8 45 0 0 0,29 146-48 0 0,-30-148-135 0 0,-13-65-4 0 0,0 0 0 0 0,1-1 1 0 0,19 34-1 0 0,-16-33-3 0 0,0 0 1 0 0,-2 1 0 0 0,7 22 0 0 0,-13-35-10 0 0,0 0-1 0 0,-1 0 1 0 0,0 0-1 0 0,-1 0 1 0 0,0 0 0 0 0,0 0-1 0 0,0 0 1 0 0,-1 0-1 0 0,0 0 1 0 0,0 0 0 0 0,0 0-1 0 0,-1-1 1 0 0,-4 11-1 0 0,3-11 5 0 0,-1 0-1 0 0,1 0 1 0 0,-1 0-1 0 0,0-1 1 0 0,-1 1-1 0 0,1-1 1 0 0,-1 0-1 0 0,0 0 1 0 0,-1-1 0 0 0,1 0-1 0 0,-1 0 1 0 0,1 0-1 0 0,-1 0 1 0 0,-1-1-1 0 0,1 0 1 0 0,-13 4-1 0 0,8-3-19 0 0,1-1 0 0 0,-1-1-1 0 0,0 1 1 0 0,0-2 0 0 0,0 0-1 0 0,-1 0 1 0 0,1-1 0 0 0,0 0 0 0 0,-20-4-1 0 0,12 1-69 0 0,0-2 0 0 0,0 0 0 0 0,0-1 0 0 0,1-1-1 0 0,0 0 1 0 0,-20-13 0 0 0,35 19 20 0 0,1-1 0 0 0,-1 0-1 0 0,1 0 1 0 0,0 0 0 0 0,0 0-1 0 0,-1 0 1 0 0,1 0 0 0 0,1-1-1 0 0,-1 1 1 0 0,0-1 0 0 0,1 1 0 0 0,-1-1-1 0 0,-1-4 1 0 0,3 5-178 0 0,-1 0 1 0 0,1 0-1 0 0,0 0 0 0 0,-1 0 0 0 0,1 0 1 0 0,0 0-1 0 0,0 0 0 0 0,0 0 1 0 0,1 0-1 0 0,-1 0 0 0 0,0 0 1 0 0,1 0-1 0 0,-1 0 0 0 0,1 1 1 0 0,0-1-1 0 0,0 0 0 0 0,0 0 1 0 0,0 0-1 0 0,0 1 0 0 0,0-1 1 0 0,2-2-1 0 0,7-8-2252 0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7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79 8 0 0,'-21'-2'4010'0'0,"-1"0"3188"0"0,14-1-314 0 0,21 0-4769 0 0,182-28-107 0 0,-118 17-2071 0 0,2 2 1 0 0,83 0-1 0 0,-159 12 32 0 0,0 0-1 0 0,0 0 1 0 0,0 0-1 0 0,0 1 1 0 0,0-1-1 0 0,0 1 1 0 0,0 0 0 0 0,-1-1-1 0 0,1 1 1 0 0,0 1-1 0 0,0-1 1 0 0,2 2-1 0 0,-4-3-15 0 0,-1 1 1 0 0,1-1-1 0 0,-1 1 0 0 0,1 0 0 0 0,0-1 1 0 0,-1 1-1 0 0,1 0 0 0 0,-1-1 0 0 0,0 1 0 0 0,1 0 1 0 0,-1 0-1 0 0,1-1 0 0 0,-1 1 0 0 0,0 0 1 0 0,0 0-1 0 0,0 0 0 0 0,1 1 0 0 0,-1 0-99 0 0,0-1 0 0 0,-1 1 0 0 0,1 0 0 0 0,0 0 0 0 0,0-1 0 0 0,-1 1-1 0 0,0 0 1 0 0,1-1 0 0 0,-1 1 0 0 0,0 0 0 0 0,-1 1 0 0 0,-16 30-10323 0 0,15-26 8108 0 0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8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31 24 0 0,'0'-1'612'0'0,"-1"-1"1"0"0,1 1-1 0 0,-1-1 0 0 0,1 1 0 0 0,-1-1 1 0 0,0 1-1 0 0,1-1 0 0 0,-1 1 0 0 0,0-1 1 0 0,0 1-1 0 0,-2-2 0 0 0,-7-8 9791 0 0,11 14-7425 0 0,1 11-1716 0 0,14 58 1159 0 0,17 57-1199 0 0,-24-102-1102 0 0,22 58 190 0 0,-25-72-354 0 0,1-1 1 0 0,0 1-1 0 0,1-1 1 0 0,12 15 0 0 0,-17-23-212 0 0,5 4-593 0 0,-4-8-2498 0 0,3-9-6849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9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260 267 4057 0 0,'2'-11'14261'0'0,"1"5"-13036"0"0,-11-6 2812 0 0,1 2-2484 0 0,5 3-1314 0 0,1 0 0 0 0,0 0 0 0 0,1 0 0 0 0,-1 0 0 0 0,2 0 0 0 0,0-11-1 0 0,0-8-324 0 0,-1 19 35 0 0,-1 0 0 0 0,1 1-1 0 0,-2-1 1 0 0,1 1 0 0 0,-1 0 0 0 0,0-1-1 0 0,0 1 1 0 0,-1 0 0 0 0,1 0-1 0 0,-2 0 1 0 0,1 0 0 0 0,0 1 0 0 0,-1-1-1 0 0,-8-7 1 0 0,9 9 25 0 0,-1 0 0 0 0,0 1-1 0 0,1-1 1 0 0,-2 1 0 0 0,1 0 0 0 0,0 0 0 0 0,-1 1-1 0 0,1-1 1 0 0,-1 1 0 0 0,1 0 0 0 0,-1 0-1 0 0,0 1 1 0 0,0-1 0 0 0,0 1 0 0 0,0 0-1 0 0,0 1 1 0 0,-1-1 0 0 0,1 1 0 0 0,-7 0-1 0 0,8 1 35 0 0,1 0-1 0 0,0-1 0 0 0,-1 2 0 0 0,1-1 0 0 0,0 0 0 0 0,0 1 0 0 0,0-1 0 0 0,0 1 0 0 0,0 0 0 0 0,0 0 0 0 0,1 0 0 0 0,-1 1 0 0 0,1-1 0 0 0,-1 0 0 0 0,1 1 1 0 0,0 0-1 0 0,0-1 0 0 0,0 1 0 0 0,0 0 0 0 0,1 0 0 0 0,-1 0 0 0 0,1 0 0 0 0,-1 1 0 0 0,1-1 0 0 0,-1 4 0 0 0,1-2-2 0 0,0 0-1 0 0,0 0 1 0 0,0 0-1 0 0,0 0 1 0 0,1 0 0 0 0,-1 0-1 0 0,1 0 1 0 0,1 0-1 0 0,-1 0 1 0 0,1 0-1 0 0,0 0 1 0 0,0 0 0 0 0,0 0-1 0 0,1 0 1 0 0,-1 0-1 0 0,5 6 1 0 0,-1-2-2 0 0,1-1 0 0 0,0 0 0 0 0,1-1 1 0 0,0 1-1 0 0,0-1 0 0 0,1-1 0 0 0,0 1 0 0 0,16 9 0 0 0,2-2-18 0 0,46 18 0 0 0,-50-24 28 0 0,-1 1 0 0 0,0 1 0 0 0,38 25 0 0 0,-53-30 19 0 0,0 0 0 0 0,0 1 0 0 0,0-1 0 0 0,0 1 0 0 0,-1 1 0 0 0,0-1 0 0 0,0 1 0 0 0,-1-1 0 0 0,0 2 0 0 0,0-1 0 0 0,-1 0 0 0 0,1 1 0 0 0,-2-1-1 0 0,1 1 1 0 0,1 10 0 0 0,-4-15-5 0 0,1 0-1 0 0,-1-1 0 0 0,-1 1 0 0 0,1 0 1 0 0,0-1-1 0 0,-1 1 0 0 0,1 0 0 0 0,-1-1 1 0 0,0 1-1 0 0,0-1 0 0 0,0 1 0 0 0,0-1 1 0 0,-1 0-1 0 0,1 1 0 0 0,0-1 0 0 0,-1 0 1 0 0,0 0-1 0 0,1 0 0 0 0,-1 0 0 0 0,0 0 1 0 0,0 0-1 0 0,0 0 0 0 0,0-1 0 0 0,-1 1 1 0 0,-3 1-1 0 0,-2 2 73 0 0,-1-1 1 0 0,0 0 0 0 0,1-1-1 0 0,-1 0 1 0 0,-19 4 0 0 0,11-4-23 0 0,-2 0 1 0 0,1-2 0 0 0,0 0 0 0 0,0 0 0 0 0,-1-2 0 0 0,1 0-1 0 0,0-2 1 0 0,0 0 0 0 0,0 0 0 0 0,0-2 0 0 0,1 0-1 0 0,0-1 1 0 0,-32-16 0 0 0,45 19-102 0 0,0 0 0 0 0,0 0 0 0 0,0 0 0 0 0,0 0 0 0 0,-5-6 0 0 0,8 8 3 0 0,0 1-1 0 0,1-1 1 0 0,-1 0-1 0 0,0 1 1 0 0,1-1-1 0 0,-1 0 1 0 0,1 1-1 0 0,0-1 0 0 0,-1 0 1 0 0,1 0-1 0 0,-1 1 1 0 0,1-1-1 0 0,0 0 1 0 0,0 0-1 0 0,-1 0 1 0 0,1 0-1 0 0,0 1 0 0 0,0-1 1 0 0,0 0-1 0 0,0 0 1 0 0,0 0-1 0 0,0 0 1 0 0,0 0-1 0 0,0 0 1 0 0,0 1-1 0 0,1-1 1 0 0,-1 0-1 0 0,0 0 0 0 0,0 0 1 0 0,1 1-1 0 0,-1-1 1 0 0,1 0-1 0 0,-1 0 1 0 0,1 1-1 0 0,-1-1 1 0 0,1 0-1 0 0,-1 1 0 0 0,2-2 1 0 0,7-5-781 0 0,-1 1 1 0 0,2 0 0 0 0,-1 1-1 0 0,19-8 1 0 0,42-11-7724 0 0,-63 21 7102 0 0,26-7-1606 0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39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439 97 512 0 0,'1'-7'1806'0'0,"0"0"0"0"0,-1-1 0 0 0,0 1 0 0 0,0-1 0 0 0,-3-14 0 0 0,3 20-1578 0 0,0 0 0 0 0,-1 1 0 0 0,1-1 0 0 0,-1 0 0 0 0,0 0 1 0 0,1 1-1 0 0,-1-1 0 0 0,0 0 0 0 0,0 1 0 0 0,0-1 0 0 0,-1 1 1 0 0,1-1-1 0 0,0 1 0 0 0,0 0 0 0 0,-1-1 0 0 0,1 1 0 0 0,-1 0 0 0 0,1 0 1 0 0,-1 0-1 0 0,1 0 0 0 0,-1 0 0 0 0,0 0 0 0 0,0 1 0 0 0,1-1 0 0 0,-1 0 1 0 0,0 1-1 0 0,0 0 0 0 0,0-1 0 0 0,1 1 0 0 0,-3 0 0 0 0,-4-1 49 0 0,0 1 1 0 0,1 0-1 0 0,-1 0 0 0 0,0 1 0 0 0,-14 3 0 0 0,0 2-23 0 0,0 1 1 0 0,1 1-1 0 0,0 1 1 0 0,0 1-1 0 0,1 0 1 0 0,0 2-1 0 0,1 0 0 0 0,-28 24 1 0 0,36-26-108 0 0,1 1 0 0 0,0 0 0 0 0,0 1 0 0 0,1 0 0 0 0,1 0 0 0 0,0 1 0 0 0,1 0 0 0 0,0 0 0 0 0,-9 28 0 0 0,9-21 0 0 0,2 1-1 0 0,0 1 1 0 0,1-1 0 0 0,1 1 0 0 0,1-1 0 0 0,1 24 0 0 0,1-34-127 0 0,1 0 1 0 0,1-1-1 0 0,-1 1 1 0 0,2 0-1 0 0,-1-1 1 0 0,1 0-1 0 0,1 0 1 0 0,0 1-1 0 0,1-2 1 0 0,-1 1 0 0 0,2-1-1 0 0,-1 1 1 0 0,2-2-1 0 0,12 16 1 0 0,-10-14-39 0 0,1-1 1 0 0,1 0 0 0 0,-1-1 0 0 0,1 0 0 0 0,0-1-1 0 0,1 0 1 0 0,0-1 0 0 0,0 0 0 0 0,1-1-1 0 0,-1 0 1 0 0,21 4 0 0 0,-3-3-401 0 0,0-1-1 0 0,1-2 1 0 0,-1 0-1 0 0,1-2 1 0 0,-1-2-1 0 0,45-5 1 0 0,-42 0-2302 0 0,-1 0 1 0 0,1-2 0 0 0,36-15-1 0 0,-42 13-1387 0 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0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32 123 3289 0 0,'-1'0'398'0'0,"-18"-4"7638"0"0,19 4-7849 0 0,-1 0-1 0 0,1 0 1 0 0,-1 0-1 0 0,0 0 0 0 0,1-1 1 0 0,-1 1-1 0 0,1 0 1 0 0,-1 0-1 0 0,1 0 1 0 0,-1-1-1 0 0,1 1 0 0 0,-1 0 1 0 0,1-1-1 0 0,0 1 1 0 0,-1 0-1 0 0,1-1 1 0 0,-1 1-1 0 0,1 0 0 0 0,0-1 1 0 0,-1 1-1 0 0,1-1 1 0 0,0 1-1 0 0,0-1 0 0 0,-1 1 1 0 0,1-1-1 0 0,0 1 1 0 0,0-1-1 0 0,0 1 1 0 0,-1-1-1 0 0,1 0 0 0 0,1 0-44 0 0,1 0-1 0 0,-1 0 1 0 0,0 0 0 0 0,0 0-1 0 0,1 1 1 0 0,-1-1-1 0 0,1 1 1 0 0,-1-1-1 0 0,0 1 1 0 0,1-1-1 0 0,-1 1 1 0 0,1 0-1 0 0,-1-1 1 0 0,4 1-1 0 0,0-1 141 0 0,180-31 790 0 0,74-22-1599 0 0,-259 54 510 0 0,57-10-1076 0 0,-52 9 248 0 0,0 1 0 0 0,0 0 0 0 0,0 0 0 0 0,0 0 0 0 0,0 1 0 0 0,0 0 0 0 0,0-1 0 0 0,10 4 0 0 0,-7 1-1418 0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6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12 512 0 0,'-3'-1'411'0'0,"1"-1"1"0"0,-1 1-1 0 0,0-1 1 0 0,1 1-1 0 0,-1 0 0 0 0,0 1 1 0 0,0-1-1 0 0,0 0 1 0 0,0 1-1 0 0,0-1 0 0 0,0 1 1 0 0,0 0-1 0 0,1 0 0 0 0,-1 0 1 0 0,0 0-1 0 0,0 1 1 0 0,0-1-1 0 0,0 1 0 0 0,0 0 1 0 0,0 0-1 0 0,-3 1 0 0 0,2 0-70 0 0,-1 0-1 0 0,1 1 1 0 0,-1 0-1 0 0,1 0 0 0 0,0 0 1 0 0,0 0-1 0 0,0 0 0 0 0,0 1 1 0 0,1 0-1 0 0,0 0 1 0 0,-4 5-1 0 0,-14 23 641 0 0,2 1 0 0 0,-25 58-1 0 0,36-71-773 0 0,0 2-1 0 0,2-1 1 0 0,1 1-1 0 0,0 0 0 0 0,-3 41 1 0 0,8-57-182 0 0,0 0 1 0 0,0 0-1 0 0,1-1 0 0 0,0 1 1 0 0,0 0-1 0 0,0 0 1 0 0,0-1-1 0 0,1 1 0 0 0,0-1 1 0 0,0 0-1 0 0,1 1 1 0 0,-1-1-1 0 0,1 0 0 0 0,7 9 1 0 0,-5-9-15 0 0,0 0 0 0 0,0 0 0 0 0,1 0 0 0 0,0 0-1 0 0,0-1 1 0 0,0 0 0 0 0,0 0 0 0 0,1-1 0 0 0,-1 0 0 0 0,1 0 0 0 0,9 3 0 0 0,3-1-6 0 0,1-1 1 0 0,-1 0-1 0 0,1-2 0 0 0,0 0 1 0 0,0-1-1 0 0,0-1 0 0 0,0 0 1 0 0,21-5-1 0 0,-11 0-23 0 0,-1-1 0 0 0,1-1 0 0 0,-1-2-1 0 0,46-20 1 0 0,-54 19-41 0 0,0-1-1 0 0,-1 0 1 0 0,37-29-1 0 0,-47 32 69 0 0,0-2 0 0 0,0 1 0 0 0,-1-1 0 0 0,0 0 0 0 0,-1-1 0 0 0,0 0 0 0 0,-1-1 0 0 0,8-15 0 0 0,-15 27-10 0 0,17-42 73 0 0,-16 38-64 0 0,0 0 0 0 0,0 0 0 0 0,0 0 0 0 0,-1 0 0 0 0,1 0 0 0 0,-1 0 0 0 0,0 0 0 0 0,0 0 0 0 0,-2-5 0 0 0,2 6-17 0 0,-1 0 1 0 0,0-1 0 0 0,0 1 0 0 0,0-1-1 0 0,0 1 1 0 0,0 0 0 0 0,-3-4 0 0 0,3 5 12 0 0,-1 1 0 0 0,1-1 1 0 0,-1 1-1 0 0,1-1 1 0 0,-1 1-1 0 0,0 0 0 0 0,0-1 1 0 0,0 1-1 0 0,0 0 0 0 0,0 0 1 0 0,-4-1-1 0 0,0 0 29 0 0,0 0 1 0 0,-1 1-1 0 0,1 0 0 0 0,0 0 0 0 0,-1 0 1 0 0,1 1-1 0 0,-1 0 0 0 0,1 0 0 0 0,-1 0 0 0 0,1 1 1 0 0,-1 0-1 0 0,1 1 0 0 0,-8 2 0 0 0,3-1 131 0 0,0 1-1 0 0,1 1 1 0 0,-1 0-1 0 0,1 0 1 0 0,0 1-1 0 0,-16 12 1 0 0,7-1 125 0 0,1 0 1 0 0,0 0-1 0 0,1 2 0 0 0,1 0 1 0 0,1 1-1 0 0,1 1 1 0 0,-23 44-1 0 0,1 14 506 0 0,-27 87 0 0 0,14-9-111 0 0,39-116-400 0 0,-9 80 0 0 0,16-84-195 0 0,2 0 1 0 0,2 0-1 0 0,6 53 0 0 0,-3-70-75 0 0,0 0 1 0 0,1 0-1 0 0,1-1 1 0 0,0 1-1 0 0,2-2 0 0 0,0 1 1 0 0,21 32-1 0 0,-21-38-16 0 0,2 0-1 0 0,-1 0 0 0 0,2-1 1 0 0,-1-1-1 0 0,14 11 1 0 0,-17-16-5 0 0,1-1 1 0 0,-1 0-1 0 0,1 0 1 0 0,0-1-1 0 0,0 0 1 0 0,1 0-1 0 0,-1-1 1 0 0,1 0-1 0 0,0 0 1 0 0,10 1-1 0 0,-3-2-64 0 0,0-1 0 0 0,1 0 0 0 0,-1-1-1 0 0,0-1 1 0 0,1 0 0 0 0,-1-1 0 0 0,0-1-1 0 0,23-7 1 0 0,-7-1-1319 0 0,-1-1 0 0 0,-1-1 0 0 0,34-21 0 0 0,-34 16-1048 0 0,-2 0-301 0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7.3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30 512 0 0,'0'-1'368'0'0,"0"1"0"0"0,0-1-1 0 0,0 0 1 0 0,0 0 0 0 0,0 0 0 0 0,0 0-1 0 0,0 0 1 0 0,0 0 0 0 0,0 0 0 0 0,0 0-1 0 0,0 1 1 0 0,0-1 0 0 0,-1 0 0 0 0,1 0 0 0 0,0 0-1 0 0,-1 0 1 0 0,1 1 0 0 0,-1-1 0 0 0,1 0-1 0 0,-1 0 1 0 0,1 1 0 0 0,-1-1 0 0 0,0 0-1 0 0,1 1 1 0 0,-1-1 0 0 0,0 0 0 0 0,1 1-1 0 0,-1-1 1 0 0,-2 0 0 0 0,2 0 40 0 0,0 1 1 0 0,0-1-1 0 0,0 0 1 0 0,-1 1-1 0 0,1 0 1 0 0,0-1-1 0 0,0 1 0 0 0,-1-1 1 0 0,1 1-1 0 0,0 0 1 0 0,-1 0-1 0 0,1 0 1 0 0,-1 0-1 0 0,1 0 0 0 0,0 0 1 0 0,-1 0-1 0 0,1 1 1 0 0,0-1-1 0 0,-3 1 1 0 0,4 0-315 0 0,-1-1 1 0 0,0 1-1 0 0,1 0 1 0 0,-1-1-1 0 0,1 1 1 0 0,-1 0-1 0 0,1 0 1 0 0,0-1-1 0 0,-1 1 1 0 0,1 0-1 0 0,0 0 1 0 0,-1 0-1 0 0,1-1 1 0 0,0 1-1 0 0,0 0 1 0 0,0 0-1 0 0,0 0 1 0 0,0 1-1 0 0,0 19 474 0 0,0-20-502 0 0,12 80 862 0 0,-1-10-613 0 0,-10-50-256 0 0,0-12-59 0 0,-1 1 0 0 0,1 0 0 0 0,1-1 0 0 0,0 1 0 0 0,0-1 0 0 0,7 18 0 0 0,-9-26-41 0 0,1 0-1 0 0,-1-1 1 0 0,0 1-1 0 0,1 0 1 0 0,-1 0-1 0 0,0-1 1 0 0,1 1 0 0 0,-1 0-1 0 0,1-1 1 0 0,-1 1-1 0 0,1-1 1 0 0,-1 1-1 0 0,1-1 1 0 0,0 1 0 0 0,-1-1-1 0 0,1 1 1 0 0,-1-1-1 0 0,1 1 1 0 0,0-1-1 0 0,0 0 1 0 0,-1 1 0 0 0,1-1-1 0 0,0 0 1 0 0,0 0-1 0 0,-1 1 1 0 0,1-1-1 0 0,0 0 1 0 0,0 0 0 0 0,0 0-1 0 0,-1 0 1 0 0,1 0-1 0 0,0 0 1 0 0,0 0-1 0 0,-1 0 1 0 0,1-1 0 0 0,0 1-1 0 0,0 0 1 0 0,-1 0-1 0 0,1-1 1 0 0,0 1-1 0 0,1-1 1 0 0,2-2-816 0 0,0 0 0 0 0,0 0 0 0 0,-1 0 0 0 0,1-1 1 0 0,4-5-1 0 0,0 1-1123 0 0,2-3-177 0 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7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30 3729 0 0,'-6'-3'4169'0'0,"-6"-5"4272"0"0,-2 0-7520 0 0,2 4 479 0 0,3-1-496 0 0,4 5 88 0 0,4-1-23 0 0,4 2-737 0 0,1 1-136 0 0,5-1-168 0 0,0-1-24 0 0,2 2-24 0 0,4 1-376 0 0,-1 0-769 0 0,1 1-199 0 0,2 1-4769 0 0,-6 0 3560 0 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8.2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400 39 512 0 0,'-1'-3'360'0'0,"0"1"1"0"0,1 0-1 0 0,-1 0 0 0 0,0 0 1 0 0,0 0-1 0 0,0 0 0 0 0,-1 0 1 0 0,1 1-1 0 0,0-1 0 0 0,-1 0 1 0 0,1 1-1 0 0,-1-1 0 0 0,0 1 1 0 0,1-1-1 0 0,-1 1 0 0 0,0 0 1 0 0,0-1-1 0 0,0 1 0 0 0,0 0 1 0 0,-3-1-1 0 0,2 1 126 0 0,0 1-1 0 0,0-1 0 0 0,0 1 1 0 0,0-1-1 0 0,0 1 1 0 0,-1 0-1 0 0,1 0 1 0 0,0 1-1 0 0,0-1 0 0 0,0 1 1 0 0,0-1-1 0 0,0 1 1 0 0,0 0-1 0 0,-6 2 1 0 0,0 2-97 0 0,0 1 0 0 0,0 0 1 0 0,0 0-1 0 0,1 0 0 0 0,-1 1 0 0 0,2 1 1 0 0,-1-1-1 0 0,1 1 0 0 0,0 0 1 0 0,1 1-1 0 0,-10 16 0 0 0,-2 7 112 0 0,1 1 0 0 0,-12 36 0 0 0,-60 192 1340 0 0,73-200-1581 0 0,2 1 0 0 0,3 1 1 0 0,3-1-1 0 0,0 74 0 0 0,8-111-256 0 0,1 0-1 0 0,0-1 1 0 0,2 1-1 0 0,1-1 1 0 0,1 0-1 0 0,12 34 1 0 0,-12-45-140 0 0,0 0 1 0 0,1 0 0 0 0,0-1 0 0 0,1 1-1 0 0,0-1 1 0 0,1-1 0 0 0,1 0 0 0 0,0 0-1 0 0,0 0 1 0 0,1-1 0 0 0,0-1 0 0 0,18 14 0 0 0,-22-20-286 0 0,-1 1 1 0 0,1-1-1 0 0,0 0 1 0 0,1-1-1 0 0,-1 0 1 0 0,0 0 0 0 0,1 0-1 0 0,-1 0 1 0 0,1-1-1 0 0,10 0 1 0 0,-11 0-495 0 0,0-2 0 0 0,1 1 0 0 0,-1-1-1 0 0,0 0 1 0 0,0 0 0 0 0,11-4 0 0 0,7-5-2644 0 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8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63 176 2224 0 0,'-15'-14'6865'0'0,"-4"-5"-2395"0"0,18 18-4054 0 0,0 0 1 0 0,0 0-1 0 0,0 0 0 0 0,-1 0 0 0 0,1 0 0 0 0,0 1 0 0 0,0-1 0 0 0,-1 1 1 0 0,1-1-1 0 0,-1 1 0 0 0,1-1 0 0 0,0 1 0 0 0,-2-1 0 0 0,3 3-190 0 0,0 0 0 0 0,0-1 0 0 0,1 1 0 0 0,-1-1 0 0 0,1 0-1 0 0,-1 1 1 0 0,1-1 0 0 0,0 1 0 0 0,0-1 0 0 0,-1 0 0 0 0,2 2-1 0 0,4 8 15 0 0,0 1-1 0 0,-1-1 0 0 0,-1 1 0 0 0,0 0 1 0 0,-1 0-1 0 0,0 1 0 0 0,2 21 0 0 0,-1-8-56 0 0,3 25 143 0 0,2 79 0 0 0,-11 52 163 0 0,1-146-382 0 0,0-7-8 0 0,-2-1-1 0 0,-1 0 1 0 0,-9 35 0 0 0,2-31 32 0 0,5-49-169 0 0,0-48 4 0 0,-5-39-41 0 0,4 42 40 0 0,1 1 1 0 0,4-2-1 0 0,2 1 1 0 0,3 0 0 0 0,13-73-1 0 0,-13 115 21 0 0,1 1-1 0 0,1-1 1 0 0,1 1 0 0 0,0-1-1 0 0,1 2 1 0 0,12-22 0 0 0,-16 34 10 0 0,1 0 0 0 0,0 0-1 0 0,0 1 1 0 0,0-1 0 0 0,1 1 0 0 0,-1 0 0 0 0,1 0 0 0 0,1 1 0 0 0,-1-1 0 0 0,1 1 0 0 0,-1 0-1 0 0,1 1 1 0 0,0-1 0 0 0,1 1 0 0 0,-1 0 0 0 0,1 1 0 0 0,-1-1 0 0 0,1 1 0 0 0,0 1 0 0 0,-1-1 0 0 0,11 0-1 0 0,-8 2 7 0 0,0 0 0 0 0,0 0 0 0 0,0 1 0 0 0,0 0 0 0 0,0 0 0 0 0,0 1 0 0 0,0 0 0 0 0,-1 1 0 0 0,1 0 0 0 0,-1 0 0 0 0,1 1 0 0 0,-1 0 0 0 0,0 1 0 0 0,0-1 0 0 0,-1 1 0 0 0,14 12 0 0 0,-13-9 0 0 0,0 1 1 0 0,0 0-1 0 0,-1 0 1 0 0,0 0 0 0 0,-1 1-1 0 0,0 0 1 0 0,0 1-1 0 0,-1-1 1 0 0,-1 1-1 0 0,1 0 1 0 0,-2 0 0 0 0,5 20-1 0 0,-3 4 52 0 0,-1 0 1 0 0,-2 56-1 0 0,-11 71 206 0 0,3-85-203 0 0,3-28-40 0 0,-1-5-5 0 0,2 46 1 0 0,3-77-39 0 0,0 0 0 0 0,0-1 0 0 0,2 1 0 0 0,-1 0 0 0 0,2-1 0 0 0,-1 0 0 0 0,2 0 0 0 0,6 14 0 0 0,-10-24-21 0 0,1 1-1 0 0,0-1 1 0 0,-1 0 0 0 0,1 1-1 0 0,0-1 1 0 0,0 0 0 0 0,0 0-1 0 0,1 0 1 0 0,-1 0-1 0 0,0 0 1 0 0,1-1 0 0 0,4 3-1 0 0,-6-4-154 0 0,0 1-1 0 0,0-1 0 0 0,0 1 1 0 0,1-1-1 0 0,-1 0 0 0 0,0 1 1 0 0,1-1-1 0 0,-1 0 0 0 0,0 0 1 0 0,1 0-1 0 0,-1 0 0 0 0,0 0 1 0 0,0 0-1 0 0,1-1 0 0 0,-1 1 1 0 0,0 0-1 0 0,1-1 0 0 0,-1 1 1 0 0,0-1-1 0 0,0 1 0 0 0,0-1 0 0 0,0 1 1 0 0,1-1-1 0 0,-1 0 0 0 0,0 0 1 0 0,0 1-1 0 0,0-1 0 0 0,0 0 1 0 0,-1 0-1 0 0,3-2 0 0 0,0-1-1787 0 0,-1 0-1 0 0,1 0 0 0 0,0-1 0 0 0,2-7 0 0 0,0 1-2891 0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9.1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11 2617 0 0,'-24'-5'7291'0'0,"19"4"-5937"0"0,0-1-1 0 0,0 1 1 0 0,0 1-1 0 0,-6-1 1 0 0,11 0-1317 0 0,0 1-1 0 0,0 0 1 0 0,-1 0 0 0 0,1 0 0 0 0,0 0 0 0 0,0 0 0 0 0,0 0 0 0 0,0 0 0 0 0,-1 0 0 0 0,1 0 0 0 0,0 0 0 0 0,0 0 0 0 0,0 0 0 0 0,0 0 0 0 0,0 0 0 0 0,-1 0 0 0 0,1 0 0 0 0,0 0 0 0 0,0 0-1 0 0,0 1 1 0 0,0-1 0 0 0,0 0 0 0 0,-1 0 0 0 0,1 0 0 0 0,0 0 0 0 0,0 0 0 0 0,0 0 0 0 0,0 0 0 0 0,0 0 0 0 0,0 1 0 0 0,-1-1 0 0 0,1 0 0 0 0,0 0 0 0 0,0 0 0 0 0,0 0 0 0 0,0 0 0 0 0,0 0 0 0 0,0 1-1 0 0,0-1 1 0 0,0 0 0 0 0,0 0 0 0 0,0 0 0 0 0,0 0 0 0 0,0 1 0 0 0,0-1 0 0 0,0 0 0 0 0,0 0 0 0 0,0 0 0 0 0,0 0 0 0 0,0 1 0 0 0,0-1 0 0 0,0 0 0 0 0,0 0 0 0 0,0 0 0 0 0,0 0 0 0 0,0 0-1 0 0,0 1 1 0 0,0-1 0 0 0,0 0 0 0 0,0 0 0 0 0,1 0 0 0 0,-1 0 0 0 0,0 0 0 0 0,0 0 0 0 0,0 1 0 0 0,0-1 0 0 0,0 0 0 0 0,1 0 0 0 0,-1 1 66 0 0,1-1 0 0 0,0 1 0 0 0,-1 0 0 0 0,1-1 0 0 0,0 1 0 0 0,0-1 0 0 0,-1 1 0 0 0,1-1 0 0 0,0 1 0 0 0,0-1 0 0 0,0 1 0 0 0,1-1 0 0 0,34 5 312 0 0,0-3 0 0 0,1 0 0 0 0,55-7 0 0 0,-49 3-358 0 0,21-2-159 0 0,60-2 18 0 0,-98 7-583 0 0,0 0 1 0 0,44 8-1 0 0,-65-8-110 0 0,0 0 1 0 0,0 0-1 0 0,0 1 1 0 0,-1-1-1 0 0,1 1 0 0 0,-1 0 1 0 0,1 0-1 0 0,3 3 0 0 0,1 4-1766 0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49.5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1 102 2561 0 0,'2'-20'3806'0'0,"0"1"0"0"0,-2-21 0 0 0,0 39-3697 0 0,0 0 17 0 0,0 0 0 0 0,0 0 0 0 0,0 0 0 0 0,1 1 1 0 0,-1-1-1 0 0,0 0 0 0 0,0 0 0 0 0,0 1 0 0 0,0-1 0 0 0,1 0 0 0 0,-1 0 0 0 0,0 1 0 0 0,1-1 0 0 0,-1 0 0 0 0,1 1 0 0 0,-1-1 0 0 0,1 0 0 0 0,-1 1 0 0 0,1-1 0 0 0,-1 1 0 0 0,1-1 0 0 0,-1 1 0 0 0,1-1 0 0 0,0 1 0 0 0,-1-1 0 0 0,2 0 0 0 0,0 1 59 0 0,0-1 0 0 0,0 1 0 0 0,0-1 0 0 0,0 1 0 0 0,0 0 0 0 0,-1 0 0 0 0,1 0 0 0 0,0 0 0 0 0,0 0-1 0 0,3 1 1 0 0,3 0 95 0 0,0 1-1 0 0,-1 0 0 0 0,1 1 1 0 0,9 4-1 0 0,-4 0-84 0 0,0 1 1 0 0,0 0 0 0 0,19 17-1 0 0,33 35 114 0 0,-34-30-175 0 0,-4-2 24 0 0,-1 0 0 0 0,-1 2 0 0 0,-1 1 0 0 0,37 65 0 0 0,-27-33 294 0 0,42 117 0 0 0,3 63 646 0 0,-65-187-964 0 0,-3 1 0 0 0,7 80 0 0 0,-15-89-53 0 0,-2 0-1 0 0,-9 79 0 0 0,6-106-123 0 0,-2 0 1 0 0,0-1-1 0 0,-2 1 0 0 0,0-1 0 0 0,-1 0 1 0 0,-1-1-1 0 0,-1 1 0 0 0,-19 28 0 0 0,22-39-265 0 0,0-1 0 0 0,-1 1 1 0 0,-1-2-1 0 0,-10 11 0 0 0,12-14-719 0 0,0 0 0 0 0,0 0 0 0 0,0 0 0 0 0,-8 4 0 0 0,1-5-1989 0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7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60 512 0 0,'-3'-2'832'0'0,"1"1"1"0"0,-1 0-1 0 0,0 0 0 0 0,0 0 1 0 0,0 0-1 0 0,0 0 1 0 0,-6 0-1 0 0,9 1-727 0 0,0 0 0 0 0,-1 0 1 0 0,1 0-1 0 0,0 0 0 0 0,-1 0 1 0 0,1 0-1 0 0,-1 0 0 0 0,1-1 1 0 0,0 1-1 0 0,-1 0 0 0 0,1 0 1 0 0,0 0-1 0 0,-1 0 0 0 0,1 0 0 0 0,0-1 1 0 0,-1 1-1 0 0,1 0 0 0 0,0 0 1 0 0,0-1-1 0 0,-1 1 0 0 0,1 0 1 0 0,0 0-1 0 0,0-1 0 0 0,-1 1 1 0 0,1 0-1 0 0,0-1 0 0 0,0 1 0 0 0,0 0 1 0 0,-1-1-1 0 0,0-12 1685 0 0,2 12-1684 0 0,-1 0-1 0 0,0 1 1 0 0,0-1 0 0 0,0 0 0 0 0,0 0 0 0 0,0 0-1 0 0,0 0 1 0 0,0 0 0 0 0,0 1 0 0 0,0-1 0 0 0,-1 0-1 0 0,1 0 1 0 0,0 0 0 0 0,0 0 0 0 0,-1 1 0 0 0,1-1 0 0 0,-1 0-1 0 0,1 0 1 0 0,0 1 0 0 0,-2-2 0 0 0,-2 0 365 0 0,0 0 1 0 0,-1 1 0 0 0,1-1 0 0 0,0 1-1 0 0,-1 0 1 0 0,1 0 0 0 0,-1 1-1 0 0,0-1 1 0 0,-6 1 1065 0 0,12 0-1457 0 0,0-1-1 0 0,1 1 1 0 0,-1-1-1 0 0,0 1 1 0 0,1 0-1 0 0,-1-1 1 0 0,1 1-1 0 0,-1 0 1 0 0,0 0-1 0 0,1 0 1 0 0,-1 0-1 0 0,1 0 1 0 0,-1 0-1 0 0,0 1 1 0 0,1-1 0 0 0,-1 0-1 0 0,1 1 1 0 0,-1-1-1 0 0,0 1 1 0 0,0-1-1 0 0,1 1 1 0 0,-1 0-1 0 0,0 0 1 0 0,0-1-1 0 0,2 3 1 0 0,3 2-5 0 0,-1 0 1 0 0,0 1-1 0 0,9 11 1 0 0,-1-1 135 0 0,12 11-86 0 0,0-3-1 0 0,2 0 1 0 0,53 36 0 0 0,65 42 145 0 0,-14-10-156 0 0,-122-86-102 0 0,-1 0 1 0 0,0 1-1 0 0,0 0 0 0 0,0 0 1 0 0,-1 1-1 0 0,0 0 1 0 0,-1 0-1 0 0,1 0 1 0 0,-2 1-1 0 0,1 0 0 0 0,-1 0 1 0 0,0 0-1 0 0,-1 1 1 0 0,0 0-1 0 0,-1 0 1 0 0,0 0-1 0 0,-1 0 0 0 0,0 0 1 0 0,0 1-1 0 0,-1-1 1 0 0,0 12-1 0 0,-2 12 23 0 0,-2-1 1 0 0,-1 0-1 0 0,-1-1 0 0 0,-11 33 0 0 0,12-50-33 0 0,0 0 1 0 0,-1-1-1 0 0,-13 25 0 0 0,16-35 2 0 0,0-1 0 0 0,0 0 0 0 0,0 1 0 0 0,0-1 0 0 0,-1 0 0 0 0,0 0 0 0 0,1 0-1 0 0,-1-1 1 0 0,0 1 0 0 0,0-1 0 0 0,-1 1 0 0 0,1-1 0 0 0,0 0 0 0 0,-1 0-1 0 0,1-1 1 0 0,-1 1 0 0 0,0-1 0 0 0,1 0 0 0 0,-8 2 0 0 0,1-3 0 0 0,0 1-1 0 0,0-2 1 0 0,1 0 0 0 0,-1 0 0 0 0,0 0-1 0 0,1-1 1 0 0,0-1 0 0 0,-1 0 0 0 0,1 0 0 0 0,0 0-1 0 0,0-1 1 0 0,1-1 0 0 0,-10-5 0 0 0,5 2-2 0 0,1-1 0 0 0,0 0 0 0 0,0-1 0 0 0,0-1 0 0 0,1 1 0 0 0,1-2 0 0 0,-15-19 0 0 0,21 24 2 0 0,-1-1 1 0 0,1 1-1 0 0,0-1 0 0 0,1 0 0 0 0,0 0 1 0 0,0-1-1 0 0,1 1 0 0 0,0-1 0 0 0,0 1 1 0 0,0-17-1 0 0,2 13-10 0 0,0 0 0 0 0,1 0 0 0 0,0 0 1 0 0,1 1-1 0 0,1-1 0 0 0,0 1 0 0 0,6-16 0 0 0,-1 9-5 0 0,1 0-1 0 0,1 0 1 0 0,0 1-1 0 0,1 0 0 0 0,1 1 1 0 0,0 0-1 0 0,1 1 0 0 0,1 1 1 0 0,20-17-1 0 0,-4 7 25 0 0,64-36-1 0 0,38-9-23 0 0,0 1-40 0 0,-102 48 52 0 0,0 0-1 0 0,40-38 1 0 0,3-3 54 0 0,-67 55-179 0 0,-14 8 101 0 0,-14 9-141 0 0,-7 4-188 0 0,-91 56-6641 0 0,102-57 4707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7.3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160 187 1952 0 0,'-6'-1'1101'0'0,"-1"0"0"0"0,1 0 0 0 0,-1 1 0 0 0,0-1 0 0 0,1 2 0 0 0,-1-1 0 0 0,-10 3 0 0 0,11-2-548 0 0,-1 1 0 0 0,1 0 0 0 0,0 0 0 0 0,0 1 0 0 0,0-1 0 0 0,1 1 0 0 0,-10 7 0 0 0,11-8-462 0 0,1 1 0 0 0,0-1-1 0 0,1 1 1 0 0,-1-1 0 0 0,0 1 0 0 0,1 0 0 0 0,-1 0-1 0 0,1 0 1 0 0,0 1 0 0 0,0-1 0 0 0,1 0-1 0 0,-1 1 1 0 0,0-1 0 0 0,1 1 0 0 0,0 0 0 0 0,0-1-1 0 0,0 1 1 0 0,0 0 0 0 0,1 0 0 0 0,0 0 0 0 0,-1-1-1 0 0,1 1 1 0 0,1 0 0 0 0,-1 0 0 0 0,0 0 0 0 0,1-1-1 0 0,0 1 1 0 0,0 0 0 0 0,0 0 0 0 0,2 4 0 0 0,1 0-69 0 0,0 0 1 0 0,0 0 0 0 0,1-1-1 0 0,0 0 1 0 0,0 1 0 0 0,1-2 0 0 0,-1 1-1 0 0,2-1 1 0 0,-1 1 0 0 0,1-2 0 0 0,0 1-1 0 0,0-1 1 0 0,0 0 0 0 0,1 0 0 0 0,-1-1-1 0 0,1 0 1 0 0,1-1 0 0 0,16 6 0 0 0,-12-6-32 0 0,1 0 0 0 0,0 0 0 0 0,1-1 1 0 0,-1-1-1 0 0,0 0 0 0 0,1-1 1 0 0,-1-1-1 0 0,0 0 0 0 0,0-1 0 0 0,28-8 1 0 0,-34 8-8 0 0,-1-1 0 0 0,1 0 0 0 0,-1 0 0 0 0,0-1 0 0 0,0 0 0 0 0,0-1 0 0 0,-1 1 0 0 0,1-1 0 0 0,-1-1 0 0 0,0 1 1 0 0,-1-1-1 0 0,1 0 0 0 0,-1 0 0 0 0,0-1 0 0 0,-1 1 0 0 0,1-1 0 0 0,-1 0 0 0 0,-1 0 0 0 0,1-1 0 0 0,-1 1 0 0 0,-1-1 1 0 0,1 1-1 0 0,-1-1 0 0 0,-1 0 0 0 0,1 0 0 0 0,-1 0 0 0 0,-1 0 0 0 0,1-9 0 0 0,-3-2-64 0 0,0 0 0 0 0,-1 1 0 0 0,-1-1-1 0 0,0 1 1 0 0,-2 0 0 0 0,0 1 0 0 0,-1-1 0 0 0,-16-28 0 0 0,20 42 71 0 0,0 0 0 0 0,0-1 0 0 0,0 1 0 0 0,-1 0 0 0 0,0 0 0 0 0,0 1 0 0 0,0-1 0 0 0,0 1 0 0 0,0 0 0 0 0,-1 0 0 0 0,0 1 0 0 0,-7-4 0 0 0,5 3 15 0 0,-1 0 0 0 0,1 1-1 0 0,-1 0 1 0 0,0 0 0 0 0,1 1 0 0 0,-1 0-1 0 0,0 1 1 0 0,-10 0 0 0 0,10 0 21 0 0,-1 1 1 0 0,1 0-1 0 0,0 1 1 0 0,0 0-1 0 0,0 0 0 0 0,0 0 1 0 0,-14 8-1 0 0,17-8 5 0 0,0 1 0 0 0,1 0 0 0 0,-1 0 0 0 0,0 1 0 0 0,1-1 0 0 0,0 1 0 0 0,0 0 0 0 0,0 0 0 0 0,0 1 0 0 0,1-1 0 0 0,-5 9 0 0 0,4-6 1 0 0,0 0 0 0 0,1 0-1 0 0,1 1 1 0 0,-1-1 0 0 0,1 0-1 0 0,0 1 1 0 0,1 0-1 0 0,0 0 1 0 0,0-1 0 0 0,1 1-1 0 0,0 0 1 0 0,0 0-1 0 0,0-1 1 0 0,1 1 0 0 0,1 0-1 0 0,-1 0 1 0 0,1-1 0 0 0,0 1-1 0 0,1-1 1 0 0,0 0-1 0 0,0 0 1 0 0,1 0 0 0 0,-1 0-1 0 0,2 0 1 0 0,-1-1-1 0 0,1 0 1 0 0,0 1 0 0 0,0-2-1 0 0,0 1 1 0 0,1-1 0 0 0,0 0-1 0 0,0 0 1 0 0,0 0-1 0 0,9 4 1 0 0,5 2-21 0 0,0-1 1 0 0,1-1-1 0 0,0-1 0 0 0,0 0 0 0 0,1-2 1 0 0,25 5-1 0 0,-36-9-25 0 0,0-1 0 0 0,0-1 0 0 0,0 0-1 0 0,0 0 1 0 0,0-1 0 0 0,0 0 0 0 0,0-1 0 0 0,0 0 0 0 0,0-1 0 0 0,-1 0 0 0 0,1-1 0 0 0,-1 0 0 0 0,0-1-1 0 0,16-9 1 0 0,-11 4-41 0 0,-1 0 0 0 0,0-1 0 0 0,0 0 0 0 0,13-16 0 0 0,-21 21 21 0 0,-1 0 0 0 0,0 0 0 0 0,-1 0 0 0 0,0-1 0 0 0,0 0 1 0 0,0 0-1 0 0,-1 0 0 0 0,0 0 0 0 0,0-1 0 0 0,-1 1 0 0 0,3-15 0 0 0,-5 19 47 0 0,0 1 1 0 0,1 0-1 0 0,-1-1 1 0 0,-1 1-1 0 0,1-1 1 0 0,0 1-1 0 0,-1-3 1 0 0,1 4-7 0 0,-1 0 0 0 0,1 1 0 0 0,0-1 1 0 0,0 0-1 0 0,-1 1 0 0 0,1-1 0 0 0,0 0 0 0 0,0 1 1 0 0,-1-1-1 0 0,1 1 0 0 0,-1-1 0 0 0,1 1 0 0 0,-1-1 0 0 0,1 1 1 0 0,-1-1-1 0 0,1 1 0 0 0,-1-1 0 0 0,1 1 0 0 0,-1 0 0 0 0,1-1 1 0 0,-1 1-1 0 0,0 0 0 0 0,1-1 0 0 0,-1 1 0 0 0,0 0 1 0 0,1 0-1 0 0,-1 0 0 0 0,0 0 0 0 0,0-1 0 0 0,0 2-1 0 0,0-1-1 0 0,0 1 1 0 0,0-1-1 0 0,0 1 1 0 0,0-1-1 0 0,1 1 1 0 0,-1-1-1 0 0,0 1 1 0 0,0 0-1 0 0,1-1 1 0 0,-1 1 0 0 0,0 0-1 0 0,1 0 1 0 0,-1-1-1 0 0,1 1 1 0 0,-1 0-1 0 0,1 0 1 0 0,-1 1-1 0 0,-8 19 248 0 0,5-7-164 0 0,0 1 0 0 0,1 0 1 0 0,1 0-1 0 0,0 0 0 0 0,1 0 1 0 0,2 24-1 0 0,-1-30-49 0 0,2 0 0 0 0,-1 1 1 0 0,1-1-1 0 0,1 0 0 0 0,-1 1 0 0 0,2-1 1 0 0,-1-1-1 0 0,1 1 0 0 0,0 0 0 0 0,1-1 0 0 0,8 12 1 0 0,-10-17-40 0 0,0 0 1 0 0,0 0 0 0 0,0 0 0 0 0,0 0 0 0 0,0 0-1 0 0,0-1 1 0 0,1 1 0 0 0,-1-1 0 0 0,1 0 0 0 0,0 0 0 0 0,0 0-1 0 0,-1-1 1 0 0,1 1 0 0 0,8 1 0 0 0,-6-2-17 0 0,0-1 1 0 0,0 0 0 0 0,-1 0-1 0 0,1 0 1 0 0,0 0 0 0 0,0-1-1 0 0,-1 0 1 0 0,1 0 0 0 0,10-4-1 0 0,-6 1-26 0 0,0-1 0 0 0,0 0-1 0 0,0 0 1 0 0,-1-1-1 0 0,0 0 1 0 0,0-1 0 0 0,-1 0-1 0 0,0 0 1 0 0,0-1-1 0 0,-1 0 1 0 0,8-9-1 0 0,-9 7-3 0 0,0 0 0 0 0,0-1 0 0 0,-1 0-1 0 0,0 0 1 0 0,-1 0 0 0 0,4-17-1 0 0,10-74 197 0 0,-10 55-76 0 0,-5 8 373 0 0,-14 58 610 0 0,7-9-921 0 0,1 1 1 0 0,0-1-1 0 0,1 1 0 0 0,0 0 1 0 0,1 0-1 0 0,0 0 0 0 0,1 0 1 0 0,0-1-1 0 0,0 1 0 0 0,1 0 1 0 0,1 0-1 0 0,0 0 0 0 0,1 0 0 0 0,3 10 1 0 0,-3-13-157 0 0,0 0 1 0 0,1 0-1 0 0,0 0 1 0 0,0-1-1 0 0,1 1 1 0 0,0-1-1 0 0,0 0 1 0 0,1-1-1 0 0,-1 1 1 0 0,2-1-1 0 0,-1 0 0 0 0,1 0 1 0 0,-1-1-1 0 0,1 0 1 0 0,1 0-1 0 0,-1-1 1 0 0,1 0-1 0 0,9 4 1 0 0,-13-7-216 0 0,1 0 1 0 0,-1 0-1 0 0,0 0 1 0 0,1 0-1 0 0,-1 0 1 0 0,1-1-1 0 0,-1 0 1 0 0,1 0-1 0 0,-1 0 1 0 0,6-2-1 0 0,-4 1-1094 0 0,0 0 0 0 0,-1-1 0 0 0,1 0 0 0 0,6-3 0 0 0,-1-1-2511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0:56:59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0 5737 0 0,'-9'4'4301'0'0,"-7"5"10604"0"0,16-7-14634 0 0,1 0 0 0 0,0-1 0 0 0,0 1 0 0 0,0 0 0 0 0,0-1 0 0 0,0 1 1 0 0,0-1-1 0 0,0 0 0 0 0,3 3 0 0 0,-1-1 262 0 0,-3-3-429 0 0,0 1-1 0 0,1 0 0 0 0,-1-1 0 0 0,0 1 0 0 0,1 0 0 0 0,-1 0 1 0 0,0-1-1 0 0,0 1 0 0 0,0 0 0 0 0,1 0 0 0 0,-1 0 1 0 0,0-1-1 0 0,0 1 0 0 0,0 0 0 0 0,0 0 0 0 0,0 0 0 0 0,-1-1 1 0 0,1 1-1 0 0,0 0 0 0 0,-1 1 0 0 0,0 6-335 0 0,1-7-46 0 0,2-15-1992 0 0,-2 12 1652 0 0,1-11-2438 0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8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44 512 0 0,'-9'-3'3418'0'0,"-1"0"1"0"0,0 1-1 0 0,1 0 0 0 0,-15 0 1 0 0,74-1 80 0 0,0 1-3235 0 0,170-12-176 0 0,-69 2-2500 0 0,-135 12 292 0 0,-6 1-6616 0 0,-15 1 6430 0 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9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232 147 512 0 0,'2'-1'-23'0'0,"0"0"0"0"0,0-1 0 0 0,1 1 0 0 0,-1 0 0 0 0,0 0 0 0 0,1 1 0 0 0,-1-1 0 0 0,1 0 0 0 0,3 0 0 0 0,13-4-251 0 0,23-16 363 0 0,-41 20 111 0 0,0 0 0 0 0,-1 0 0 0 0,1 1 0 0 0,0-1 0 0 0,0 0 0 0 0,-1 0-1 0 0,1 0 1 0 0,0 0 0 0 0,-1 0 0 0 0,1 0 0 0 0,-1 0 0 0 0,1 0 0 0 0,-1 0-1 0 0,0 0 1 0 0,0 0 0 0 0,1 0 0 0 0,-1 0 0 0 0,0 0 0 0 0,0-1 0 0 0,0 1-1 0 0,0 0 1 0 0,0 0 0 0 0,0 0 0 0 0,0 0 0 0 0,0 0 0 0 0,-1-2 0 0 0,-6-31 4951 0 0,6 32-4833 0 0,0-1 1 0 0,0 0-1 0 0,0 0 1 0 0,-1 1-1 0 0,1-1 1 0 0,-1 1-1 0 0,1-1 1 0 0,-1 1-1 0 0,0 0 1 0 0,0 0-1 0 0,0 0 1 0 0,0 0-1 0 0,0 0 0 0 0,-1 0 1 0 0,1 0-1 0 0,-1 1 1 0 0,-3-3-1 0 0,2 3-106 0 0,1-1 0 0 0,-1 2 0 0 0,0-1 0 0 0,1 0 0 0 0,-1 1 0 0 0,0-1 0 0 0,1 1 0 0 0,-1 0 0 0 0,0 0-1 0 0,1 1 1 0 0,-1-1 0 0 0,0 1 0 0 0,-6 1 0 0 0,-7 3 151 0 0,-1 1 1 0 0,1 1-1 0 0,0 1 0 0 0,1 0 0 0 0,-1 1 1 0 0,-19 14-1 0 0,28-17-280 0 0,1-1 0 0 0,0 2 0 0 0,0-1 1 0 0,1 1-1 0 0,0 0 0 0 0,0 0 0 0 0,0 0 0 0 0,1 1 0 0 0,0 0 0 0 0,1 0 1 0 0,0 0-1 0 0,0 1 0 0 0,0-1 0 0 0,-3 16 0 0 0,6-17-50 0 0,0 1 1 0 0,0-1-1 0 0,1 1 0 0 0,0-1 0 0 0,0 1 0 0 0,1-1 1 0 0,0 0-1 0 0,0 1 0 0 0,0-1 0 0 0,1 0 0 0 0,0 0 1 0 0,1 0-1 0 0,0 0 0 0 0,0 0 0 0 0,6 10 1 0 0,-4-9-29 0 0,1-1 0 0 0,0 1 0 0 0,0-1 0 0 0,0 0 0 0 0,1-1 1 0 0,0 0-1 0 0,0 0 0 0 0,1 0 0 0 0,0-1 0 0 0,0 0 1 0 0,17 8-1 0 0,-6-5-48 0 0,1-1 1 0 0,0-1 0 0 0,1 0 0 0 0,32 4-1 0 0,-40-9-108 0 0,0 0 0 0 0,0-1 0 0 0,0 0-1 0 0,0-1 1 0 0,0 0 0 0 0,0-1 0 0 0,0-1 0 0 0,19-5-1 0 0,54-28-3232 0 0,-30 9-2284 0 0,-30 14 3687 0 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9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7 1016 0 0,'-16'-3'8443'0'0,"15"2"-8157"0"0,0 1 0 0 0,-1-1 0 0 0,1 1 0 0 0,0 0-1 0 0,0-1 1 0 0,0 1 0 0 0,-1 0 0 0 0,1 0-1 0 0,0 0 1 0 0,0 0 0 0 0,0 0 0 0 0,-1 0-1 0 0,1 0 1 0 0,0 0 0 0 0,0 1 0 0 0,0-1 0 0 0,-1 0-1 0 0,1 1 1 0 0,0-1 0 0 0,-1 1 0 0 0,-3 2 78 0 0,1 0 0 0 0,0 0 0 0 0,-1 0 0 0 0,1 0 0 0 0,1 1 1 0 0,-1-1-1 0 0,0 1 0 0 0,1 0 0 0 0,0 0 0 0 0,0 0 0 0 0,0 0 0 0 0,0 1 1 0 0,-3 8-1 0 0,4-7-170 0 0,0 0 0 0 0,0 0 0 0 0,1 1 1 0 0,-1-1-1 0 0,2 1 0 0 0,-1 0 0 0 0,1-1 1 0 0,0 1-1 0 0,1 12 0 0 0,1-9-144 0 0,0 0 0 0 0,0-1-1 0 0,1 1 1 0 0,1-1 0 0 0,-1 1 0 0 0,1-1-1 0 0,1 0 1 0 0,0 0 0 0 0,0-1 0 0 0,1 1 0 0 0,0-1-1 0 0,0 0 1 0 0,1-1 0 0 0,8 8 0 0 0,-5-7-159 0 0,0 0 0 0 0,1-1 0 0 0,1 0-1 0 0,-1-1 1 0 0,1 0 0 0 0,0-1 0 0 0,0 0 0 0 0,1-1 0 0 0,-1 0 0 0 0,1-1 0 0 0,0 0 0 0 0,0-1 0 0 0,0-1 0 0 0,0 0 0 0 0,0-1 0 0 0,22-2 0 0 0,-26 1-875 0 0,-1-1-1 0 0,1-1 1 0 0,-1 1 0 0 0,0-1 0 0 0,0-1 0 0 0,0 1-1 0 0,13-10 1 0 0,-7 4-605 0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0:59.6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0 2280 0 0,'-18'0'2289'0'0,"-3"2"4921"0"0,1-1-6106 0 0,3 1 1248 0 0,0 2-1039 0 0,8 1-441 0 0,3 1-480 0 0,6 3-272 0 0,3-1 8 0 0,6-1-128 0 0,8 3-136 0 0,4-4-80 0 0,2 0-16 0 0,11 0-536 0 0,1 2-1233 0 0,3-2 1161 0 0,6 3-3161 0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0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36 104 2304 0 0,'-1'-1'340'0'0,"0"1"0"0"0,1-1-1 0 0,-1 0 1 0 0,0 1-1 0 0,0 0 1 0 0,0-1 0 0 0,1 1-1 0 0,-1-1 1 0 0,0 1-1 0 0,0 0 1 0 0,0 0-1 0 0,0-1 1 0 0,0 1 0 0 0,0 0-1 0 0,0 0 1 0 0,1 0-1 0 0,-1 0 1 0 0,0 0-1 0 0,0 0 1 0 0,0 0 0 0 0,0 1-1 0 0,0-1 1 0 0,-1 1-1 0 0,1-1-139 0 0,0 1-1 0 0,0 0 1 0 0,0-1-1 0 0,1 1 1 0 0,-1 0-1 0 0,0 0 0 0 0,1 0 1 0 0,-1 0-1 0 0,0 0 1 0 0,1 0-1 0 0,-1 0 1 0 0,1 0-1 0 0,-1 0 0 0 0,1 0 1 0 0,0 0-1 0 0,-1 2 1 0 0,0 1 76 0 0,1 1-1 0 0,-1-1 1 0 0,1 1 0 0 0,0-1-1 0 0,0 1 1 0 0,0-1 0 0 0,1 1-1 0 0,1 7 1 0 0,6 10 414 0 0,1 0-1 0 0,1-1 1 0 0,1-1-1 0 0,0 1 1 0 0,2-2-1 0 0,16 21 1 0 0,-28-39-644 0 0,-1 0 1 0 0,1 0 0 0 0,-1 0 0 0 0,1-1-1 0 0,0 1 1 0 0,-1 0 0 0 0,1 0-1 0 0,0-1 1 0 0,-1 1 0 0 0,1-1 0 0 0,0 1-1 0 0,0 0 1 0 0,0-1 0 0 0,0 0 0 0 0,0 1-1 0 0,-1-1 1 0 0,1 1 0 0 0,0-1 0 0 0,0 0-1 0 0,0 0 1 0 0,2 1 0 0 0,-2-2-18 0 0,-1 1 1 0 0,1-1 0 0 0,-1 1-1 0 0,1-1 1 0 0,-1 0-1 0 0,1 1 1 0 0,-1-1-1 0 0,1 0 1 0 0,-1 1-1 0 0,1-1 1 0 0,-1 0-1 0 0,0 1 1 0 0,1-1-1 0 0,-1 0 1 0 0,0 0 0 0 0,0 1-1 0 0,0-1 1 0 0,1 0-1 0 0,-1 0 1 0 0,0 0-1 0 0,0 1 1 0 0,0-1-1 0 0,0 0 1 0 0,0 0-1 0 0,-1-1 1 0 0,0-6 39 0 0,0 0 0 0 0,0 0 1 0 0,-1 0-1 0 0,0 0 0 0 0,-6-14 1 0 0,-4-16 5 0 0,7 17-49 0 0,2-1 1 0 0,-2-29-1 0 0,5 42-41 0 0,0 0 0 0 0,0 0 0 0 0,1 0 1 0 0,1 0-1 0 0,-1 1 0 0 0,1-1 0 0 0,1 0 0 0 0,4-12 0 0 0,-6 19 1 0 0,1-1-1 0 0,-1 1 1 0 0,1 0 0 0 0,0-1-1 0 0,0 1 1 0 0,-1 0 0 0 0,1 0-1 0 0,1 0 1 0 0,-1 0 0 0 0,0 0 0 0 0,0 1-1 0 0,1-1 1 0 0,-1 1 0 0 0,1-1-1 0 0,-1 1 1 0 0,1 0 0 0 0,0 0-1 0 0,-1 0 1 0 0,1 0 0 0 0,0 1-1 0 0,0-1 1 0 0,0 1 0 0 0,0-1-1 0 0,-1 1 1 0 0,5 0 0 0 0,6 1-158 0 0,1 1-1 0 0,-1 0 1 0 0,0 0 0 0 0,15 5 0 0 0,-17-4-66 0 0,96 33-3723 0 0,-44-13-957 0 0,-43-16 2168 0 0,-2 0-181 0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1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83 1064 0 0,'0'-2'449'0'0,"0"1"-1"0"0,0 0 0 0 0,0-1 0 0 0,0 1 1 0 0,0-1-1 0 0,0 1 0 0 0,0 0 1 0 0,0-1-1 0 0,0 1 0 0 0,-1-1 1 0 0,1 1-1 0 0,0 0 0 0 0,-1-1 0 0 0,1 1 1 0 0,-1 0-1 0 0,0 0 0 0 0,1-1 1 0 0,-1 1-1 0 0,0 0 0 0 0,0 0 1 0 0,-2-2-1 0 0,1 2 63 0 0,0-1 0 0 0,0 1 1 0 0,0 0-1 0 0,0 0 0 0 0,-1 0 1 0 0,1 0-1 0 0,0 0 0 0 0,-1 0 0 0 0,1 1 1 0 0,0-1-1 0 0,-5 0 0 0 0,-2 1 221 0 0,-1 0-1 0 0,1 0 0 0 0,0 1 0 0 0,0 0 1 0 0,-17 5-1 0 0,6 0-345 0 0,0 1 0 0 0,0 2 0 0 0,1-1 0 0 0,-26 17 0 0 0,41-22-343 0 0,0 0 1 0 0,0 0 0 0 0,0 0-1 0 0,0 1 1 0 0,0 0-1 0 0,1-1 1 0 0,-1 1 0 0 0,1 1-1 0 0,0-1 1 0 0,0 0 0 0 0,1 1-1 0 0,-1-1 1 0 0,-1 6 0 0 0,3-6-31 0 0,0-1 1 0 0,0 0 0 0 0,0 0 0 0 0,1 1 0 0 0,-1-1 0 0 0,1 0 0 0 0,0 1 0 0 0,0-1-1 0 0,0 0 1 0 0,1 0 0 0 0,-1 1 0 0 0,1-1 0 0 0,0 0 0 0 0,0 0 0 0 0,0 1 0 0 0,0-1-1 0 0,0 0 1 0 0,1 0 0 0 0,-1 0 0 0 0,1 0 0 0 0,4 4 0 0 0,0 0-3 0 0,1 0 1 0 0,0 0 0 0 0,0-1-1 0 0,0 0 1 0 0,1 0 0 0 0,0-1-1 0 0,0 0 1 0 0,14 5 0 0 0,72 26-49 0 0,-80-32 9 0 0,-1 0 0 0 0,1 0 0 0 0,0-2 0 0 0,0 0 1 0 0,0 0-1 0 0,15-1 0 0 0,-22-1 13 0 0,0-1 0 0 0,-1 0 0 0 0,1 0 0 0 0,0 0 0 0 0,-1-1 0 0 0,1 0 0 0 0,-1 0 1 0 0,0-1-1 0 0,0 0 0 0 0,0 0 0 0 0,0 0 0 0 0,0-1 0 0 0,-1 0 0 0 0,9-7 0 0 0,-8 6 12 0 0,0-1 0 0 0,0 1 0 0 0,-1-1-1 0 0,0 0 1 0 0,0-1 0 0 0,-1 1 0 0 0,1-1 0 0 0,-2 0 0 0 0,1 0-1 0 0,-1 0 1 0 0,0 0 0 0 0,0-1 0 0 0,-1 1 0 0 0,0-1 0 0 0,2-13-1 0 0,-1-2 36 0 0,-2-1 0 0 0,0 1 0 0 0,-2 0 0 0 0,-1-1 0 0 0,-6-33 0 0 0,8 56-25 0 0,0 1 0 0 0,0-1 0 0 0,0 0 0 0 0,0 0 0 0 0,-1 0 0 0 0,1 0-1 0 0,0 1 1 0 0,-1-1 0 0 0,1 0 0 0 0,0 0 0 0 0,-1 1 0 0 0,1-1-1 0 0,-1 0 1 0 0,1 1 0 0 0,-1-1 0 0 0,1 0 0 0 0,-1 1 0 0 0,0-1-1 0 0,1 1 1 0 0,-2-1 0 0 0,1 1-3 0 0,1 0 0 0 0,-1 0 0 0 0,1 0 0 0 0,-1 0 0 0 0,1 0 0 0 0,-1 0 0 0 0,1 0 0 0 0,-1 0 0 0 0,1 1 0 0 0,-1-1 0 0 0,1 0 0 0 0,-1 0 0 0 0,1 1 0 0 0,0-1-1 0 0,-1 0 1 0 0,1 1 0 0 0,-1-1 0 0 0,1 0 0 0 0,0 1 0 0 0,-1-1 0 0 0,1 1 0 0 0,0-1 0 0 0,-1 1 0 0 0,-2 4 17 0 0,0 0 0 0 0,0 0 0 0 0,1 0 0 0 0,-3 8 1 0 0,2-4-21 0 0,0 1 0 0 0,1-1 1 0 0,1 0-1 0 0,-1 1 1 0 0,1-1-1 0 0,1 1 1 0 0,0-1-1 0 0,0 1 0 0 0,1-1 1 0 0,0 1-1 0 0,1-1 1 0 0,0 0-1 0 0,1 1 1 0 0,-1-1-1 0 0,2 0 0 0 0,-1-1 1 0 0,1 1-1 0 0,1 0 1 0 0,0-1-1 0 0,0 0 1 0 0,0 0-1 0 0,1-1 0 0 0,0 0 1 0 0,0 1-1 0 0,1-2 1 0 0,0 1-1 0 0,10 6 1 0 0,-12-10-12 0 0,0 1 0 0 0,1-1 0 0 0,-1-1 1 0 0,1 1-1 0 0,0-1 0 0 0,0 0 1 0 0,0 0-1 0 0,0-1 0 0 0,0 0 1 0 0,0 0-1 0 0,0 0 0 0 0,0-1 0 0 0,0 1 1 0 0,0-2-1 0 0,1 1 0 0 0,8-2 1 0 0,-5-1-24 0 0,-1 0 1 0 0,1 0 0 0 0,-1-1 0 0 0,0 0 0 0 0,0 0 0 0 0,0-1-1 0 0,-1 0 1 0 0,0-1 0 0 0,12-10 0 0 0,-11 9-4 0 0,0-1 0 0 0,0-1 1 0 0,9-11-1 0 0,-16 16 30 0 0,1 0 1 0 0,-1 0-1 0 0,1 0 0 0 0,-1 0 0 0 0,-1 0 0 0 0,1-1 1 0 0,-1 1-1 0 0,1-1 0 0 0,-1 1 0 0 0,0-1 1 0 0,0-6-1 0 0,1-12 112 0 0,-2 0 0 0 0,-3-42 0 0 0,3 65-101 0 0,0 0 0 0 0,0 0-1 0 0,0 0 1 0 0,0 0-1 0 0,0 0 1 0 0,0 0-1 0 0,1 0 1 0 0,-1 0-1 0 0,0-1 1 0 0,0 1-1 0 0,0 0 1 0 0,0 0-1 0 0,-1 0 1 0 0,1 0-1 0 0,0 0 1 0 0,0 0-1 0 0,0 0 1 0 0,0 0-1 0 0,0-1 1 0 0,0 1-1 0 0,0 0 1 0 0,0 0 0 0 0,0 0-1 0 0,0 0 1 0 0,0 0-1 0 0,0 0 1 0 0,0 0-1 0 0,0 0 1 0 0,0 0-1 0 0,0 0 1 0 0,0 0-1 0 0,0 0 1 0 0,-1-1-1 0 0,1 1 1 0 0,0 0-1 0 0,0 0 1 0 0,0 0-1 0 0,0 0 1 0 0,0 0-1 0 0,0 0 1 0 0,0 0-1 0 0,0 0 1 0 0,0 0 0 0 0,-1 0-1 0 0,1 0 1 0 0,0 0-1 0 0,0 0 1 0 0,0 0-1 0 0,0 0 1 0 0,0 0-1 0 0,0 0 1 0 0,0 0-1 0 0,0 0 1 0 0,-1 0-1 0 0,1 0 1 0 0,0 0-1 0 0,0 0 1 0 0,0 1-1 0 0,-6 6 135 0 0,-3 13 36 0 0,7-12-149 0 0,0 1 1 0 0,0 1 0 0 0,1-1 0 0 0,0 0 0 0 0,0 0 0 0 0,1 1 0 0 0,0-1 0 0 0,3 11 0 0 0,0 1 32 0 0,1-1 1 0 0,11 31 0 0 0,-11-40-66 0 0,1 0 0 0 0,0 0 0 0 0,1-1 0 0 0,0 0 0 0 0,1 0 0 0 0,0 0 0 0 0,0-1 0 0 0,1 0 0 0 0,0 0 0 0 0,1-1-1 0 0,0 0 1 0 0,16 11 0 0 0,-23-18-1 0 0,0 1-1 0 0,0-1 1 0 0,0 0-1 0 0,0 0 1 0 0,0-1-1 0 0,1 1 1 0 0,-1 0-1 0 0,0-1 1 0 0,0 1-1 0 0,1-1 1 0 0,-1 0-1 0 0,0 0 1 0 0,0 0-1 0 0,1 0 1 0 0,-1 0-1 0 0,0 0 1 0 0,4-1-1 0 0,-2-1-12 0 0,0 1 0 0 0,0-1-1 0 0,0 1 1 0 0,0-1 0 0 0,0 0 0 0 0,-1-1 0 0 0,1 1 0 0 0,-1-1-1 0 0,4-2 1 0 0,-1-1-10 0 0,0 0 0 0 0,-1 0-1 0 0,0 0 1 0 0,0-1 0 0 0,0 1-1 0 0,-1-1 1 0 0,0 0 0 0 0,0-1 0 0 0,4-12-1 0 0,-7 17 31 0 0,5-18 35 0 0,0 0 0 0 0,-2 0-1 0 0,0 0 1 0 0,1-26 0 0 0,-5 47-32 0 0,0 0 0 0 0,0-1 0 0 0,0 1 0 0 0,0 0 0 0 0,0-1 0 0 0,0 1 0 0 0,0 0 0 0 0,0-1 0 0 0,-1 1 0 0 0,1 0 0 0 0,0-1 0 0 0,0 1 0 0 0,0 0 0 0 0,0-1 0 0 0,0 1 0 0 0,-1 0 0 0 0,1-1 0 0 0,0 1 0 0 0,0 0 0 0 0,0 0 0 0 0,-1-1 0 0 0,1 1 0 0 0,0 0 0 0 0,-1 0 0 0 0,1 0 0 0 0,0-1 0 0 0,0 1 0 0 0,-1 0 0 0 0,1 0 0 0 0,0 0 0 0 0,-1 0 1 0 0,1 0-1 0 0,0 0 0 0 0,-1 0 0 0 0,1 0 0 0 0,0-1 0 0 0,-1 1 0 0 0,1 0 0 0 0,0 0 0 0 0,-1 0 0 0 0,1 1 0 0 0,0-1 0 0 0,-1 0 0 0 0,1 0 0 0 0,0 0 0 0 0,-1 0 0 0 0,1 0 0 0 0,0 0 0 0 0,-1 0 0 0 0,1 1 0 0 0,0-1 0 0 0,0 0 0 0 0,-1 0 0 0 0,1 0 0 0 0,0 1 0 0 0,-1-1 0 0 0,1 0 0 0 0,0 0 0 0 0,0 1 0 0 0,0-1 0 0 0,-1 0 0 0 0,1 0 0 0 0,0 1 0 0 0,0-1 0 0 0,0 0 1 0 0,0 1-1 0 0,0-1 0 0 0,-1 0 0 0 0,1 1 0 0 0,-3 5 161 0 0,1-10 11 0 0,1-14 219 0 0,0 3-218 0 0,1 12-92 0 0,-1 0 1 0 0,1-1-1 0 0,0 1 1 0 0,0 0-1 0 0,0-1 1 0 0,0 1-1 0 0,1 0 1 0 0,0-5-1 0 0,-3 15 109 0 0,0 0 0 0 0,1 0 0 0 0,-1 8 0 0 0,-1 2-23 0 0,2-11-141 0 0,0 0 0 0 0,0 0 0 0 0,1 0-1 0 0,0 0 1 0 0,0 0 0 0 0,0 0 0 0 0,1-1 0 0 0,0 1 0 0 0,0 0 0 0 0,1 0 0 0 0,-1-1 0 0 0,1 1 0 0 0,0 0 0 0 0,4 6 0 0 0,2 0-25 0 0,0 0 0 0 0,1 0 0 0 0,0-1 0 0 0,18 18 1 0 0,-24-27-51 0 0,13 15 52 0 0,1-1 0 0 0,0 0 0 0 0,2-1 0 0 0,28 17 0 0 0,-41-29-114 0 0,-1 0 0 0 0,1-1 0 0 0,0 1 0 0 0,0-1 0 0 0,0 0 0 0 0,1-1 0 0 0,-1 0 0 0 0,0 0-1 0 0,8 0 1 0 0,-9-1-167 0 0,0 0 0 0 0,-1-1 0 0 0,1 1-1 0 0,0-1 1 0 0,-1 0 0 0 0,1-1-1 0 0,-1 1 1 0 0,1-1 0 0 0,-1 0-1 0 0,0 0 1 0 0,1 0 0 0 0,-1-1 0 0 0,7-5-1 0 0,-6 3-1676 0 0,0 0-1 0 0,0 0 1 0 0,0 0 0 0 0,3-7-1 0 0,2-1-3013 0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1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19 2200 0 0,'-12'-5'6119'0'0,"7"2"-4284"0"0,-1 1-1 0 0,0 0 0 0 0,0 0 1 0 0,0 0-1 0 0,-7 0 0 0 0,12 1-1736 0 0,0 1-1 0 0,0 0 0 0 0,0 0 1 0 0,1 0-1 0 0,-1 0 1 0 0,0 0-1 0 0,0 1 1 0 0,0-1-1 0 0,0 0 1 0 0,0 0-1 0 0,0 0 1 0 0,1 1-1 0 0,-1-1 0 0 0,0 1 1 0 0,0-1-1 0 0,1 0 1 0 0,-1 1-1 0 0,0-1 1 0 0,0 1-1 0 0,1 0 1 0 0,-1-1-1 0 0,0 1 1 0 0,1-1-1 0 0,-1 1 0 0 0,1 0 1 0 0,-1 0-1 0 0,1-1 1 0 0,-1 1-1 0 0,1 0 1 0 0,0 0-1 0 0,-1 0 1 0 0,1-1-1 0 0,0 1 1 0 0,0 0-1 0 0,-1 0 0 0 0,1 0 1 0 0,0 0-1 0 0,0 0 1 0 0,0-1-1 0 0,0 1 1 0 0,0 0-1 0 0,0 0 1 0 0,0 1-1 0 0,1 0-83 0 0,-1 0-1 0 0,0 0 1 0 0,1 0-1 0 0,-1 0 1 0 0,1 0-1 0 0,0 0 1 0 0,-1-1-1 0 0,1 1 1 0 0,0 0-1 0 0,0 0 1 0 0,0-1 0 0 0,1 1-1 0 0,-1 0 1 0 0,0-1-1 0 0,0 1 1 0 0,1-1-1 0 0,-1 0 1 0 0,1 1-1 0 0,0-1 1 0 0,-1 0-1 0 0,1 0 1 0 0,0 0-1 0 0,3 1 1 0 0,3 2-124 0 0,1 0 0 0 0,0-1 0 0 0,17 3 0 0 0,2 0-342 0 0,44 11-3605 0 0,-42-8 487 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1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0 301 512 0 0,'5'-33'2110'0'0,"1"1"0"0"0,2 0-1 0 0,1 0 1 0 0,2 1 0 0 0,1 1 0 0 0,24-45 0 0 0,-35 73-1977 0 0,1-1 0 0 0,0 1 0 0 0,0 0 0 0 0,0 0 0 0 0,0 0 1 0 0,0 0-1 0 0,1 0 0 0 0,-1 1 0 0 0,1-1 0 0 0,-1 0 0 0 0,1 1 1 0 0,4-2-1 0 0,-3 1 298 0 0,1 0 0 0 0,0 1 0 0 0,0 0-1 0 0,-1 0 1 0 0,1 0 0 0 0,9-1 0 0 0,-14 3-228 0 0,0 1 0 0 0,0-1-1 0 0,0 0 1 0 0,0 0-1 0 0,0 0 1 0 0,0 0 0 0 0,0 0-1 0 0,0 0 1 0 0,0 0 0 0 0,0 1-1 0 0,-1-1 1 0 0,1 0-1 0 0,0 0 1 0 0,-1 0 0 0 0,1 0-1 0 0,-2 1 1 0 0,-17 18 543 0 0,17-18-694 0 0,-1 0 0 0 0,1 0 0 0 0,-1 0 0 0 0,1 0 0 0 0,0 1 0 0 0,0-1 0 0 0,0 1-1 0 0,0-1 1 0 0,1 1 0 0 0,-1 0 0 0 0,1 0 0 0 0,-1 0 0 0 0,1 0 0 0 0,0 0 0 0 0,0 0 0 0 0,0 0-1 0 0,0 4 1 0 0,0 18 152 0 0,2 1-1 0 0,1 0 0 0 0,1 0 0 0 0,0-1 1 0 0,2 0-1 0 0,11 34 0 0 0,-10-43-155 0 0,3 13 68 0 0,11 58 0 0 0,20 135 25 0 0,7 48-26 0 0,-47-269-120 0 0,12 131 51 0 0,-12-114-316 0 0,0 0 0 0 0,-1 0 1 0 0,-1 0-1 0 0,-1 0 0 0 0,-6 23 1 0 0,3-29-137 0 0,3-7-1814 0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2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80 3601 0 0,'-1'1'515'0'0,"1"-1"0"0"0,0 0 0 0 0,-1 0 0 0 0,1 0 0 0 0,-1 0 0 0 0,-5-3 6694 0 0,5 2-6694 0 0,3-5 4354 0 0,-1 4-4640 0 0,0 1 0 0 0,0 0 0 0 0,0 0 0 0 0,0 0 1 0 0,1 0-1 0 0,-1 0 0 0 0,0 0 0 0 0,0 0 0 0 0,1 0 1 0 0,-1 0-1 0 0,3 0 0 0 0,34-8 1090 0 0,0 2-1 0 0,77-5 1 0 0,-28 5-1291 0 0,-27-1-385 0 0,64-6-490 0 0,-101 13-2908 0 0,37 4 0 0 0,-39 0 1086 0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4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175 199 512 0 0,'5'-9'1253'0'0,"-1"1"-1"0"0,1-1 0 0 0,-2 0 1 0 0,0 0-1 0 0,5-19 1 0 0,-7 22-469 0 0,0-1 0 0 0,-1 0 0 0 0,1 1 0 0 0,-1-1 0 0 0,0 0 0 0 0,-1 1 0 0 0,0-1 0 0 0,0 1 0 0 0,-3-11 0 0 0,4 16-704 0 0,0 1-1 0 0,0-1 0 0 0,0 0 1 0 0,0 1-1 0 0,-1-1 0 0 0,1 0 1 0 0,0 1-1 0 0,-1-1 1 0 0,1 1-1 0 0,0-1 0 0 0,-1 0 1 0 0,1 1-1 0 0,-1-1 0 0 0,1 1 1 0 0,-1-1-1 0 0,1 1 0 0 0,-1 0 1 0 0,1-1-1 0 0,-1 1 0 0 0,0-1 1 0 0,1 1-1 0 0,-1 0 0 0 0,0 0 1 0 0,1-1-1 0 0,-1 1 0 0 0,0 0 1 0 0,0 0-1 0 0,0 0 19 0 0,-1 0-1 0 0,1 0 1 0 0,0 0-1 0 0,-1 1 1 0 0,1-1-1 0 0,0 1 1 0 0,0-1-1 0 0,-1 1 1 0 0,1-1-1 0 0,0 1 1 0 0,0 0 0 0 0,0 0-1 0 0,-2 1 1 0 0,-4 4 206 0 0,1 0 1 0 0,0 1 0 0 0,-8 8 0 0 0,13-12-229 0 0,-88 114 985 0 0,83-108-999 0 0,1 0 1 0 0,0 0-1 0 0,0 1 0 0 0,1-1 0 0 0,0 1 0 0 0,0 0 0 0 0,1 0 0 0 0,1 1 0 0 0,0-1 0 0 0,0 0 1 0 0,1 1-1 0 0,0 0 0 0 0,2 17 0 0 0,0-23-37 0 0,0 0 1 0 0,0 0-1 0 0,1 0 0 0 0,-1 0 1 0 0,1 0-1 0 0,1 0 1 0 0,-1-1-1 0 0,1 1 0 0 0,-1-1 1 0 0,1 1-1 0 0,1-1 0 0 0,-1 0 1 0 0,0 0-1 0 0,7 5 1 0 0,3 2-16 0 0,1-1 0 0 0,30 18 0 0 0,-35-23-17 0 0,1 0 0 0 0,-1-1 0 0 0,1 0 0 0 0,-1 0 1 0 0,1-1-1 0 0,0 0 0 0 0,0-1 0 0 0,12 1 0 0 0,-15-3-18 0 0,0 1-1 0 0,-1-1 0 0 0,1-1 0 0 0,0 1 1 0 0,0-1-1 0 0,0-1 0 0 0,0 1 1 0 0,-1-1-1 0 0,1 0 0 0 0,-1-1 0 0 0,1 1 1 0 0,-1-1-1 0 0,6-4 0 0 0,-1 0-13 0 0,-1 0 1 0 0,0-1-1 0 0,-1 0 0 0 0,1 0 0 0 0,8-11 0 0 0,-14 15 42 0 0,-1-1-1 0 0,1 0 0 0 0,-1-1 1 0 0,0 1-1 0 0,0-1 0 0 0,0 1 1 0 0,-1-1-1 0 0,0 0 0 0 0,0 0 0 0 0,0 0 1 0 0,-1 0-1 0 0,1-7 0 0 0,1-18 148 0 0,-2 0-1 0 0,-1 0 0 0 0,-1 0 0 0 0,-8-39 0 0 0,9 75-129 0 0,0 0 0 0 0,-1 0 0 0 0,0-1 0 0 0,-2 9-1 0 0,-2 15-17 0 0,1 4 94 0 0,1 1 322 0 0,0 57-1 0 0,4-83-392 0 0,0 0-1 0 0,1 0 1 0 0,-1-1 0 0 0,1 1-1 0 0,0-1 1 0 0,1 1-1 0 0,0-1 1 0 0,0 0 0 0 0,0 0-1 0 0,1 0 1 0 0,0 0 0 0 0,0-1-1 0 0,0 1 1 0 0,1-1-1 0 0,-1 0 1 0 0,1 0 0 0 0,0-1-1 0 0,1 1 1 0 0,6 3-1 0 0,-7-5-25 0 0,1 1-1 0 0,0-1 0 0 0,0 0 0 0 0,0 0 0 0 0,0-1 0 0 0,1 0 0 0 0,-1 0 0 0 0,0-1 0 0 0,1 1 0 0 0,0-2 0 0 0,-1 1 0 0 0,1 0 0 0 0,-1-1 0 0 0,1-1 0 0 0,0 1 0 0 0,-1-1 0 0 0,1 0 0 0 0,-1 0 1 0 0,12-5-1 0 0,-4 1-16 0 0,0-1 1 0 0,0 0 0 0 0,19-14-1 0 0,-29 18 17 0 0,-1 0 0 0 0,1-1 0 0 0,-1 0 0 0 0,0 0 0 0 0,0 0 0 0 0,-1 0 0 0 0,1 0 0 0 0,-1 0 0 0 0,1-1 0 0 0,-1 1 0 0 0,0-1 0 0 0,0 0 0 0 0,-1 1 0 0 0,1-1 0 0 0,-1 0 0 0 0,0 0 0 0 0,2-9 0 0 0,-2-5 11 0 0,0 0 0 0 0,-1-1 0 0 0,-1 1 1 0 0,-1-1-1 0 0,-1 1 0 0 0,-7-27 0 0 0,6 30 2 0 0,0 1 1 0 0,-1 1-1 0 0,-1-1 0 0 0,-1 1 0 0 0,0-1 0 0 0,0 2 1 0 0,-1-1-1 0 0,-16-17 0 0 0,18 23-7 0 0,0 2 1 0 0,-1-1-1 0 0,1 1 0 0 0,-1 0 1 0 0,-1 0-1 0 0,1 1 0 0 0,-1 0 1 0 0,1 0-1 0 0,-1 1 0 0 0,0 0 1 0 0,0 0-1 0 0,-1 1 0 0 0,-8-1 1 0 0,13 2-5 0 0,0 0 0 0 0,0 1 0 0 0,0 0 0 0 0,0 0 0 0 0,0 0 0 0 0,-1 0 1 0 0,1 1-1 0 0,0-1 0 0 0,0 1 0 0 0,0 0 0 0 0,1 0 0 0 0,-1 1 1 0 0,0-1-1 0 0,0 1 0 0 0,1 0 0 0 0,-1 0 0 0 0,1 0 0 0 0,-1 0 1 0 0,1 1-1 0 0,0-1 0 0 0,0 1 0 0 0,0 0 0 0 0,0 0 0 0 0,0 0 1 0 0,1 0-1 0 0,-1 0 0 0 0,1 1 0 0 0,0-1 0 0 0,-2 5 0 0 0,3-6-1 0 0,0 0-1 0 0,0 0 1 0 0,1 0 0 0 0,-1 1-1 0 0,0-1 1 0 0,1 0-1 0 0,-1 0 1 0 0,1 0-1 0 0,0 0 1 0 0,0 0 0 0 0,0 1-1 0 0,0-1 1 0 0,0 0-1 0 0,0 0 1 0 0,1 0-1 0 0,-1 0 1 0 0,1 1-1 0 0,-1-1 1 0 0,1 0 0 0 0,0 0-1 0 0,1 2 1 0 0,-1-2-4 0 0,1 0 1 0 0,0 0-1 0 0,0 0 0 0 0,0 0 1 0 0,0 0-1 0 0,0 0 1 0 0,0 0-1 0 0,0-1 0 0 0,1 1 1 0 0,-1-1-1 0 0,1 0 1 0 0,-1 0-1 0 0,1 0 0 0 0,-1 0 1 0 0,1 0-1 0 0,3 0 1 0 0,16 4 11 0 0,0-2 1 0 0,0-1-1 0 0,0-1 1 0 0,33-2-1 0 0,89-15-26 0 0,-111 12 28 0 0,-12 0-3 0 0,0-1 0 0 0,-1 0-1 0 0,1-2 1 0 0,-1 0 0 0 0,19-11-1 0 0,-36 17 0 0 0,1-1-1 0 0,-1 1 0 0 0,1-1 0 0 0,0 1 0 0 0,-1 0 1 0 0,1 1-1 0 0,0-1 0 0 0,0 1 0 0 0,0-1 0 0 0,5 2 1 0 0,-7-1 0 0 0,-1 0 1 0 0,1 0 0 0 0,-1 1-1 0 0,1-1 1 0 0,-1 1-1 0 0,1 0 1 0 0,-1-1 0 0 0,1 1-1 0 0,-1 0 1 0 0,0 0-1 0 0,1 0 1 0 0,-1 0 0 0 0,0 0-1 0 0,0 0 1 0 0,0 0 0 0 0,0 0-1 0 0,0 0 1 0 0,0 0-1 0 0,0 1 1 0 0,0-1 0 0 0,0 0-1 0 0,-1 1 1 0 0,1-1 0 0 0,0 1-1 0 0,-1-1 1 0 0,1 1-1 0 0,-1-1 1 0 0,1 3 0 0 0,1 11 67 0 0,-1 1 1 0 0,0-1 0 0 0,-1 1-1 0 0,0 0 1 0 0,-4 19 0 0 0,0 27 120 0 0,4-47-141 0 0,0 8 17 0 0,1 1 0 0 0,4 31 0 0 0,-4-49-64 0 0,1 0 0 0 0,-1 0 0 0 0,1 0 0 0 0,0 0 0 0 0,0 0-1 0 0,1 0 1 0 0,0-1 0 0 0,0 1 0 0 0,0-1 0 0 0,0 0 0 0 0,1 0 0 0 0,0 0 0 0 0,0 0-1 0 0,5 3 1 0 0,-7-6-5 0 0,1 0 0 0 0,-1 0 1 0 0,0-1-1 0 0,1 1 0 0 0,-1-1 0 0 0,1 1 0 0 0,0-1 0 0 0,0 0 0 0 0,-1 0 0 0 0,1 0 0 0 0,0-1 1 0 0,0 1-1 0 0,0-1 0 0 0,0 1 0 0 0,0-1 0 0 0,-1 0 0 0 0,1 0 0 0 0,0 0 0 0 0,0-1 0 0 0,0 1 1 0 0,0-1-1 0 0,0 1 0 0 0,0-1 0 0 0,-1 0 0 0 0,1 0 0 0 0,0-1 0 0 0,-1 1 0 0 0,1 0 0 0 0,-1-1 1 0 0,1 1-1 0 0,-1-1 0 0 0,1 0 0 0 0,2-3 0 0 0,1 0-3 0 0,-1-1 1 0 0,1 0-1 0 0,-1 0 0 0 0,-1-1 0 0 0,1 0 1 0 0,-1 1-1 0 0,0-1 0 0 0,0-1 0 0 0,-1 1 0 0 0,0-1 1 0 0,2-8-1 0 0,-1-1 1 0 0,-2 1 0 0 0,0-1 0 0 0,-1 0 1 0 0,0 0-1 0 0,-2 1 0 0 0,0-1 0 0 0,-3-18 0 0 0,-32-117 5 0 0,18 85-4 0 0,15 53-1 0 0,3 10 0 0 0,-1 0 0 0 0,0 0 0 0 0,0 0 0 0 0,0 0 0 0 0,0 1 0 0 0,0-1 0 0 0,-1 0 0 0 0,1 1 0 0 0,-1-1 0 0 0,-4-5 0 0 0,5 8-1 0 0,1 1 1 0 0,0 0-1 0 0,0 0 1 0 0,0 0 0 0 0,0 0-1 0 0,0 0 1 0 0,0 0 0 0 0,-1-1-1 0 0,1 1 1 0 0,0 0-1 0 0,0 0 1 0 0,0 0 0 0 0,0 0-1 0 0,0 0 1 0 0,-1 0 0 0 0,1 0-1 0 0,0 0 1 0 0,0 0-1 0 0,0 0 1 0 0,-1 0 0 0 0,1 0-1 0 0,0 0 1 0 0,0 0 0 0 0,0 0-1 0 0,0 0 1 0 0,-1 0-1 0 0,1 0 1 0 0,0 0 0 0 0,0 0-1 0 0,0 0 1 0 0,0 0 0 0 0,-1 0-1 0 0,1 0 1 0 0,0 0-1 0 0,0 1 1 0 0,0-1 0 0 0,0 0-1 0 0,0 0 1 0 0,-1 0 0 0 0,1 0-1 0 0,0 0 1 0 0,0 1 0 0 0,-3 8-36 0 0,4 13-18 0 0,1-15 55 0 0,0-1-1 0 0,0 0 0 0 0,0 0 0 0 0,1 0 1 0 0,0-1-1 0 0,0 1 0 0 0,0-1 1 0 0,1 1-1 0 0,0-1 0 0 0,0 0 1 0 0,0 0-1 0 0,8 6 0 0 0,6 4-4 0 0,0-1 0 0 0,22 13 0 0 0,-33-22 9 0 0,0-1 0 0 0,0-1 1 0 0,0 1-1 0 0,0-1 0 0 0,0 0 0 0 0,0-1 0 0 0,1 0 0 0 0,0 0 0 0 0,-1 0 0 0 0,1-1 0 0 0,0 0 0 0 0,-1-1 1 0 0,1 0-1 0 0,0 0 0 0 0,0-1 0 0 0,14-2 0 0 0,-5 0-22 0 0,0 1-1 0 0,22 0 1 0 0,-36 2 15 0 0,-1 0 1 0 0,0 1-1 0 0,0 0 0 0 0,1-1 1 0 0,-1 1-1 0 0,0 0 0 0 0,0 0 1 0 0,0 1-1 0 0,0-1 0 0 0,0 0 1 0 0,3 3-1 0 0,19 19 6 0 0,-22-21 1 0 0,9 8-26 0 0,-1 2 14 0 0,2-2 0 0 0,18 15 0 0 0,-26-22 6 0 0,1 0-1 0 0,-1-1 0 0 0,1 1 1 0 0,-1-1-1 0 0,1 0 0 0 0,0-1 1 0 0,0 1-1 0 0,-1-1 0 0 0,1 0 0 0 0,0 0 1 0 0,0-1-1 0 0,6 1 0 0 0,-3-2 1 0 0,1 1 0 0 0,0-2-1 0 0,0 1 1 0 0,-1-1 0 0 0,1-1 0 0 0,-1 1-1 0 0,1-1 1 0 0,-1-1 0 0 0,0 0 0 0 0,0 0-1 0 0,-1 0 1 0 0,1-1 0 0 0,-1 0 0 0 0,0-1-1 0 0,0 1 1 0 0,-1-1 0 0 0,6-7 0 0 0,-9 8 6 0 0,-1 1 0 0 0,0 0 0 0 0,0 0 0 0 0,0-1 0 0 0,0 0 0 0 0,-1 1 0 0 0,0-1 0 0 0,0 0 0 0 0,0 1 0 0 0,0-1 0 0 0,-1 0 0 0 0,0 0 0 0 0,0 1 0 0 0,0-1 0 0 0,-1 0 0 0 0,1 0 0 0 0,-1 0 0 0 0,-3-7 0 0 0,3 9-2 0 0,0 0 0 0 0,0 1 0 0 0,0-1 0 0 0,0 0 0 0 0,0 0 0 0 0,-1 1 0 0 0,0-1 1 0 0,1 1-1 0 0,-1-1 0 0 0,0 1 0 0 0,0 0 0 0 0,0 0 0 0 0,-1 0 0 0 0,1 0 0 0 0,0 0 0 0 0,-1 0 0 0 0,1 1 0 0 0,-1-1 0 0 0,0 1 0 0 0,1 0 1 0 0,-1-1-1 0 0,0 1 0 0 0,0 1 0 0 0,0-1 0 0 0,0 0 0 0 0,0 1 0 0 0,0-1 0 0 0,0 1 0 0 0,0 0 0 0 0,-6 0 0 0 0,1 2 21 0 0,-1-1 1 0 0,1 2-1 0 0,0-1 0 0 0,0 1 0 0 0,0 0 0 0 0,0 0 0 0 0,0 1 1 0 0,1 0-1 0 0,-1 1 0 0 0,-6 5 0 0 0,-10 9 154 0 0,-32 33 0 0 0,25-23-6 0 0,-68 71 368 0 0,95-96-525 0 0,0 0 1 0 0,1 0-1 0 0,-1 1 1 0 0,1-1-1 0 0,0 1 0 0 0,0 0 1 0 0,0 0-1 0 0,1 0 1 0 0,-1 0-1 0 0,-1 6 1 0 0,3-8-10 0 0,1 0 0 0 0,-1 1-1 0 0,1-1 1 0 0,-1 1 0 0 0,1-1 0 0 0,0 1 0 0 0,0-1 0 0 0,1 1 0 0 0,-1-1 0 0 0,1 1 0 0 0,-1-1 0 0 0,1 0 0 0 0,0 1 0 0 0,1-1 0 0 0,-1 0 0 0 0,0 0 0 0 0,4 5 0 0 0,1 0-12 0 0,0 0 0 0 0,1-1 0 0 0,0 1 0 0 0,1-2 0 0 0,-1 1 0 0 0,12 6 0 0 0,5 5 7 0 0,-11-7-17 0 0,0-1 1 0 0,0-1 0 0 0,1 0-1 0 0,0-1 1 0 0,24 9-1 0 0,-31-14-33 0 0,0-1 0 0 0,0 0 0 0 0,0 0-1 0 0,1-1 1 0 0,-1 0 0 0 0,1 0 0 0 0,-1 0 0 0 0,1-1-1 0 0,-1-1 1 0 0,0 1 0 0 0,1-1 0 0 0,-1 0 0 0 0,1-1-1 0 0,8-3 1 0 0,-2 0-565 0 0,1-2 0 0 0,-1 0 0 0 0,-1-1 0 0 0,20-13-1 0 0,20-21-8917 0 0,-39 30 7187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16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17 512 0 0,'2'-5'512'0'0,"-1"3"-200"0"0,-1-1-800 0 0,0 0 288 0 0,2 0-440 0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04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49 223 2489 0 0,'-9'-5'4526'0'0,"-9"-2"3487"0"0,18 7-7835 0 0,-1-1 0 0 0,1 1 0 0 0,-1 0-1 0 0,1 0 1 0 0,-1 0 0 0 0,1 0-1 0 0,0 0 1 0 0,-1 0 0 0 0,1 0-1 0 0,-1 1 1 0 0,1-1 0 0 0,-1 0-1 0 0,1 0 1 0 0,0 0 0 0 0,-1 0-1 0 0,1 0 1 0 0,-1 1 0 0 0,1-1-1 0 0,0 0 1 0 0,-1 0 0 0 0,1 1-1 0 0,-1-1 1 0 0,1 0 0 0 0,0 1-1 0 0,0-1 1 0 0,-1 0 0 0 0,1 1-1 0 0,0-1 1 0 0,-1 0 0 0 0,1 1-1 0 0,0-1 1 0 0,0 1 0 0 0,0-1-1 0 0,0 1 1 0 0,-1 0 0 0 0,-1 7 100 0 0,0 1 0 0 0,0 1 1 0 0,1-1-1 0 0,0 0 0 0 0,1 0 1 0 0,0 0-1 0 0,0 1 0 0 0,1-1 1 0 0,0 0-1 0 0,1 0 0 0 0,0 0 1 0 0,0 0-1 0 0,1 0 0 0 0,7 14 1 0 0,-5-11-266 0 0,1-1 1 0 0,1 1-1 0 0,0-1 1 0 0,0 0-1 0 0,1-1 1 0 0,1 0-1 0 0,-1 0 1 0 0,2-1-1 0 0,18 15 1 0 0,-4-6 33 0 0,47 32 94 0 0,-71-49-136 0 0,0-1 0 0 0,1 0 0 0 0,-1 1 0 0 0,1-1 0 0 0,-1 0 0 0 0,0 0 0 0 0,1 1 0 0 0,-1-1 0 0 0,1 0 0 0 0,-1 0 0 0 0,1 0 0 0 0,-1 0 0 0 0,1 0 0 0 0,-1 1 1 0 0,1-1-1 0 0,-1 0 0 0 0,1 0 0 0 0,0 0 0 0 0,-1-7 22 0 0,-9-10-34 0 0,1 7 26 0 0,-1 0-1 0 0,0 1 1 0 0,0 1 0 0 0,-1 0 0 0 0,0 0-1 0 0,-17-10 1 0 0,15 11 5 0 0,1 0 0 0 0,1-1 0 0 0,-1-1 1 0 0,1 0-1 0 0,-17-19 0 0 0,23 22-14 0 0,1 1 1 0 0,-1-1-1 0 0,1 1 0 0 0,0-1 1 0 0,1 0-1 0 0,0 0 0 0 0,-1 0 1 0 0,2 0-1 0 0,-1-1 0 0 0,1 1 1 0 0,0-1-1 0 0,0 1 1 0 0,1 0-1 0 0,0-1 0 0 0,0 1 1 0 0,0-1-1 0 0,1 1 0 0 0,0-1 1 0 0,0 1-1 0 0,1 0 0 0 0,2-7 1 0 0,0 3-14 0 0,1 0 1 0 0,-1 0-1 0 0,2 1 1 0 0,-1 0-1 0 0,1 0 1 0 0,1 1 0 0 0,-1 0-1 0 0,2 0 1 0 0,-1 0-1 0 0,1 1 1 0 0,0 0-1 0 0,11-7 1 0 0,2 0-28 0 0,1 0 0 0 0,0 2 0 0 0,1 1 0 0 0,1 0-1 0 0,0 2 1 0 0,37-10 0 0 0,-34 13-30 0 0,29-8-523 0 0,0 2 0 0 0,61-5 0 0 0,-96 19-1171 0 0,-21-2 1473 0 0,1 0 0 0 0,0 1-1 0 0,0-1 1 0 0,-1 0 0 0 0,1 1-1 0 0,0-1 1 0 0,-1 0 0 0 0,1 1-1 0 0,-1-1 1 0 0,1 0-1 0 0,0 1 1 0 0,-1-1 0 0 0,1 1-1 0 0,-1-1 1 0 0,1 1 0 0 0,-1 0-1 0 0,0-1 1 0 0,1 1-1 0 0,-1-1 1 0 0,1 1 0 0 0,-1 0-1 0 0,0-1 1 0 0,0 1 0 0 0,1 0-1 0 0,-1-1 1 0 0,0 2 0 0 0,0 5-3610 0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1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75 512 0 0,'-2'0'449'0'0,"-1"0"0"0"0,1-1 0 0 0,0 1 0 0 0,-1-1 0 0 0,1 0 0 0 0,0 0 0 0 0,0 0 0 0 0,0 0 0 0 0,0 0 0 0 0,0 0 0 0 0,-4-3 0 0 0,4 2-54 0 0,0 1 1 0 0,0-1-1 0 0,0 1 1 0 0,0 0-1 0 0,-1 0 0 0 0,1 0 1 0 0,-1 0-1 0 0,1 0 0 0 0,-1 0 1 0 0,1 1-1 0 0,-1-1 0 0 0,-2 1 1 0 0,0 0-78 0 0,0 1 1 0 0,-1 0-1 0 0,1 0 0 0 0,0 0 1 0 0,0 1-1 0 0,0 0 1 0 0,0 0-1 0 0,0 0 1 0 0,0 1-1 0 0,1-1 0 0 0,-1 1 1 0 0,-6 6-1 0 0,9-8-108 0 0,0 1 0 0 0,1-1 0 0 0,-1 1 1 0 0,0 0-1 0 0,1 0 0 0 0,-1 0 0 0 0,-1 2 0 0 0,3-4-171 0 0,0 0 0 0 0,0 0 0 0 0,0 1 0 0 0,0-1 0 0 0,0 0 0 0 0,-1 1 0 0 0,1-1 0 0 0,0 0 1 0 0,0 0-1 0 0,0 1 0 0 0,0-1 0 0 0,0 0 0 0 0,0 0 0 0 0,0 1 0 0 0,0-1 0 0 0,0 0 0 0 0,0 1 0 0 0,0-1 0 0 0,0 0 0 0 0,0 0 0 0 0,0 1 0 0 0,1-1 0 0 0,-1 0 1 0 0,0 1-1 0 0,0-1 0 0 0,0 0 0 0 0,0 0 0 0 0,0 0 0 0 0,1 1 0 0 0,-1-1 0 0 0,0 0 0 0 0,0 0 0 0 0,0 1 0 0 0,1-1 0 0 0,-1 0 0 0 0,0 0 0 0 0,0 0 1 0 0,0 0-1 0 0,1 1 0 0 0,-1-1 0 0 0,0 0 0 0 0,1 0 0 0 0,-1 0 0 0 0,0 0 0 0 0,0 0 0 0 0,1 0 0 0 0,-1 0 0 0 0,0 0 0 0 0,0 0 0 0 0,1 0 0 0 0,-1 0 1 0 0,0 0-1 0 0,1 0 0 0 0,-1 0 0 0 0,0 0 0 0 0,0 0 0 0 0,1 0 0 0 0,-1 0 0 0 0,1-1 0 0 0,167-6 2010 0 0,29-17-1677 0 0,-88 9-296 0 0,29-3-21 0 0,130-14-13 0 0,-236 29-93 0 0,-12 0 44 0 0,-1 2-1 0 0,36 1 1 0 0,-55 0 3 0 0,1 0 1 0 0,-1 0 0 0 0,1 0 0 0 0,-1 0 0 0 0,1 0 0 0 0,-1 0 0 0 0,1 0-1 0 0,0 0 1 0 0,-1 0 0 0 0,1 0 0 0 0,-1 1 0 0 0,1-1 0 0 0,-1 0 0 0 0,1 0-1 0 0,-1 0 1 0 0,1 1 0 0 0,-1-1 0 0 0,0 0 0 0 0,1 1 0 0 0,-1-1 0 0 0,1 0-1 0 0,-1 1 1 0 0,0-1 0 0 0,1 1 0 0 0,-1-1 0 0 0,1 1 0 0 0,-1 0-22 0 0,0-1 0 0 0,-1 1 0 0 0,1 0 1 0 0,0-1-1 0 0,0 1 0 0 0,0-1 0 0 0,-1 1 0 0 0,1 0 1 0 0,0-1-1 0 0,-1 1 0 0 0,1-1 0 0 0,-1 1 1 0 0,1-1-1 0 0,0 0 0 0 0,-1 1 0 0 0,1-1 0 0 0,-1 1 1 0 0,0-1-1 0 0,-4 4-293 0 0,0-1 1 0 0,0 0-1 0 0,-8 4 1 0 0,-13 4-4572 0 0,-53 12 0 0 0,52-17 1970 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2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49 216 0 0,'0'-2'420'0'0,"1"0"0"0"0,-1 0 0 0 0,0 1 0 0 0,1-1 0 0 0,0 0-1 0 0,-1 0 1 0 0,1 0 0 0 0,0 1 0 0 0,0-1 0 0 0,0 0 0 0 0,0 1 0 0 0,0-1 0 0 0,0 0 0 0 0,1 1 0 0 0,-1 0 0 0 0,0-1-1 0 0,1 1 1 0 0,-1 0 0 0 0,1 0 0 0 0,-1 0 0 0 0,1 0 0 0 0,2-1 0 0 0,11-11 4999 0 0,-33 27-3306 0 0,14-11-1895 0 0,0 0-1 0 0,0 1 1 0 0,0-1 0 0 0,0 1-1 0 0,1 0 1 0 0,-7 8-1 0 0,9-10-171 0 0,1-1 0 0 0,-1 0 0 0 0,0 0 0 0 0,1 1 0 0 0,-1-1 0 0 0,0 1 0 0 0,1-1 0 0 0,0 0 0 0 0,-1 1 0 0 0,1-1 0 0 0,0 1 0 0 0,0-1 0 0 0,0 1 0 0 0,0-1 0 0 0,0 1 0 0 0,0-1 0 0 0,0 1 0 0 0,0-1 0 0 0,0 1 1 0 0,1-1-1 0 0,-1 1 0 0 0,1-1 0 0 0,-1 0 0 0 0,1 1 0 0 0,0-1 0 0 0,-1 0 0 0 0,3 3 0 0 0,8 10 416 0 0,18 29 0 0 0,-25-36-416 0 0,-1 1 0 0 0,1-1 1 0 0,-2 1-1 0 0,1 0 0 0 0,-1 0 1 0 0,2 13-1 0 0,-2 10 8 0 0,-1 1 1 0 0,-1 0 0 0 0,-2 0-1 0 0,-6 34 1 0 0,-3 50-84 0 0,11-98 28 0 0,1 112 65 0 0,0-118-58 0 0,1 1-1 0 0,0 0 0 0 0,1-1 0 0 0,0 1 1 0 0,1-1-1 0 0,1 0 0 0 0,10 22 0 0 0,-13-31-17 0 0,0 0 0 0 0,0 0 0 0 0,0 0 0 0 0,0 0 0 0 0,0-1 0 0 0,1 1 0 0 0,-1-1 0 0 0,1 1 0 0 0,0-1 0 0 0,0 0 0 0 0,-1 0 0 0 0,2 0-1 0 0,-1 0 1 0 0,0-1 0 0 0,0 1 0 0 0,0-1 0 0 0,1 0 0 0 0,-1 0 0 0 0,0 0 0 0 0,4 0 0 0 0,-22-6-674 0 0,-17 4 238 0 0,25 1 311 0 0,1 0 0 0 0,-1 0-1 0 0,1-1 1 0 0,-1 0 0 0 0,1 0 0 0 0,-1-1 0 0 0,-7-2 0 0 0,13 4 101 0 0,1 0 1 0 0,-1 0-1 0 0,1-1 1 0 0,-1 1-1 0 0,1 0 0 0 0,-1-1 1 0 0,1 1-1 0 0,0 0 1 0 0,-1-1-1 0 0,1 1 1 0 0,-1-1-1 0 0,1 1 0 0 0,0-1 1 0 0,-1 1-1 0 0,1 0 1 0 0,0-1-1 0 0,-1 1 1 0 0,1-1-1 0 0,0 0 0 0 0,0 1 1 0 0,0-1-1 0 0,0 1 1 0 0,-1-1-1 0 0,1 1 1 0 0,0-2-1 0 0,0 1-70 0 0,1 0 1 0 0,-1 0-1 0 0,0 0 1 0 0,1-1-1 0 0,-1 1 1 0 0,0 0-1 0 0,1 0 1 0 0,-1 0-1 0 0,1 0 1 0 0,0 0-1 0 0,1-2 1 0 0,2-2-683 0 0,1 0 1 0 0,0 1-1 0 0,7-7 1 0 0,-9 10 305 0 0,24-21-4273 0 0,-18 12 2363 0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2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53 520 0 0,'-9'0'649'0'0,"5"0"-264"0"0,-1 1-1 0 0,1-1 1 0 0,0 1-1 0 0,0-1 1 0 0,0 1-1 0 0,0 0 1 0 0,0 0-1 0 0,0 1 1 0 0,0 0-1 0 0,0-1 1 0 0,0 1-1 0 0,-5 4 1 0 0,9-6-325 0 0,0 0 0 0 0,-1 0 0 0 0,1 0 0 0 0,0 1 0 0 0,0-1 0 0 0,0 0 0 0 0,-1 0 0 0 0,1 0 1 0 0,0 1-1 0 0,0-1 0 0 0,0 0 0 0 0,0 0 0 0 0,-1 1 0 0 0,1-1 0 0 0,0 0 0 0 0,0 0 0 0 0,0 1 0 0 0,0-1 0 0 0,0 0 0 0 0,0 0 0 0 0,0 1 0 0 0,0-1 0 0 0,0 0 1 0 0,0 0-1 0 0,0 1 0 0 0,0-1 0 0 0,0 0 0 0 0,0 1 0 0 0,0-1 0 0 0,0 0 0 0 0,0 0 0 0 0,0 1 0 0 0,0-1 0 0 0,0 0 0 0 0,10 4 1492 0 0,14-3 522 0 0,207-23 3296 0 0,-169 16-4998 0 0,63 2 0 0 0,16 0-293 0 0,-61 0-70 0 0,33-4 46 0 0,-92 6-75 0 0,1-2 1 0 0,-1-1-1 0 0,25-8 1 0 0,-40 11-187 0 0,-2 0-310 0 0,1 0 1 0 0,0 1-1 0 0,-1-1 0 0 0,1 1 1 0 0,7 0-1 0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3.3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148 799 760 0 0,'-2'1'431'0'0,"-1"0"-1"0"0,1-1 1 0 0,-1 1-1 0 0,1 0 1 0 0,0 1-1 0 0,-1-1 1 0 0,1 0-1 0 0,0 1 1 0 0,0-1-1 0 0,0 1 1 0 0,0-1-1 0 0,0 1 1 0 0,0 0-1 0 0,0 0 1 0 0,0 0-1 0 0,-1 3 1 0 0,2-4-177 0 0,0 1 0 0 0,0 0 0 0 0,0 0 0 0 0,1-1-1 0 0,-1 1 1 0 0,0 0 0 0 0,1 0 0 0 0,-1 0 0 0 0,1 0 0 0 0,0 0 0 0 0,0 0 0 0 0,-1 0 0 0 0,1 0 0 0 0,1 0 0 0 0,-1 0 0 0 0,0 0-1 0 0,0 0 1 0 0,1-1 0 0 0,-1 1 0 0 0,1 0 0 0 0,-1 0 0 0 0,2 2 0 0 0,8 14 269 0 0,-2 0 0 0 0,0 1 1 0 0,-1 0-1 0 0,-1 0 0 0 0,0 1 0 0 0,-2 0 1 0 0,0 0-1 0 0,1 35 0 0 0,-4-45-423 0 0,-1 1 0 0 0,-1-1 0 0 0,0 0-1 0 0,0 0 1 0 0,-1 0 0 0 0,0 0 0 0 0,-1 0 0 0 0,-6 17 0 0 0,10-35-49 0 0,0 0 0 0 0,0 0 0 0 0,-1 0 0 0 0,0 0 1 0 0,-2-14-1 0 0,2 16-1 0 0,-4-20-43 0 0,-1 0-1 0 0,-1 0 0 0 0,-1 0 0 0 0,-12-27 1 0 0,1-1-25 0 0,-5-23 62 0 0,3 0 0 0 0,3 0 0 0 0,-6-87 0 0 0,20 124 3 0 0,1 0 0 0 0,2-1 0 0 0,2 0 0 0 0,2 1 1 0 0,2 0-1 0 0,1 0 0 0 0,24-73 0 0 0,-28 104-43 0 0,1 0 1 0 0,0 0-1 0 0,0 1 0 0 0,1 0 0 0 0,0 0 1 0 0,0 0-1 0 0,11-11 0 0 0,-12 15 5 0 0,0 0 0 0 0,0 1 0 0 0,0 0 0 0 0,1-1 0 0 0,-1 1 0 0 0,1 1 0 0 0,0-1 0 0 0,0 1 0 0 0,0 0 0 0 0,0 0 0 0 0,0 0 0 0 0,0 1 0 0 0,1-1 0 0 0,7 0 0 0 0,3 2-7 0 0,1 0-1 0 0,-1 0 0 0 0,0 2 1 0 0,0 0-1 0 0,0 1 0 0 0,-1 0 1 0 0,1 1-1 0 0,-1 1 0 0 0,1 0 0 0 0,-1 2 1 0 0,-1-1-1 0 0,1 2 0 0 0,-1 0 1 0 0,13 10-1 0 0,-14-9-33 0 0,0 1 0 0 0,-1 1-1 0 0,-1-1 1 0 0,0 2 0 0 0,0-1 0 0 0,-1 2 0 0 0,-1-1 0 0 0,0 1 0 0 0,0 1-1 0 0,-2-1 1 0 0,1 1 0 0 0,-2 1 0 0 0,0-1 0 0 0,6 24 0 0 0,-10-27-277 0 0,0 0 0 0 0,-1-1 0 0 0,0 1 0 0 0,-1 0 0 0 0,0 0 0 0 0,-3 17 1 0 0,1-19-1143 0 0,0 1 0 0 0,0-1 0 0 0,-1 0 0 0 0,-6 13 0 0 0,2-6-2136 0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23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1 106 1576 0 0,'1'0'1026'0'0,"-1"1"-684"0"0,0-1 0 0 0,1 0 0 0 0,-1 0 0 0 0,0 0 0 0 0,0 0 0 0 0,1 0 0 0 0,-1 0 0 0 0,4-1 4446 0 0,-4 0-4446 0 0,9-6 3119 0 0,4-3-1773 0 0,13 3-852 0 0,48-7 0 0 0,-8 3-761 0 0,43-17-912 0 0,-38 6-4564 0 0,-59 17 3653 0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13 512 0 0,'-2'-12'7017'0'0,"6"28"-3428"0"0,9 16-2461 0 0,-2 0 0 0 0,-2 1-1 0 0,6 34 1 0 0,-10-32-539 0 0,0 1 1 0 0,-3-1 0 0 0,-1 1 0 0 0,-1 0-1 0 0,-3 0 1 0 0,-10 61 0 0 0,-8-7-138 0 0,-43 121-1 0 0,33-107-280 0 0,28-92-170 0 0,1 0 1 0 0,0 0-1 0 0,1 0 0 0 0,1 1 1 0 0,0-1-1 0 0,3 22 0 0 0,-3-31-15 0 0,1 0-1 0 0,0 1 0 0 0,0-1 1 0 0,0 0-1 0 0,0 1 0 0 0,0-1 1 0 0,1 0-1 0 0,-1 0 0 0 0,1 0 0 0 0,0 0 1 0 0,0 0-1 0 0,0-1 0 0 0,0 1 1 0 0,1 0-1 0 0,-1-1 0 0 0,1 0 1 0 0,-1 0-1 0 0,1 1 0 0 0,0-1 0 0 0,0-1 1 0 0,0 1-1 0 0,0 0 0 0 0,0-1 1 0 0,0 0-1 0 0,1 1 0 0 0,5 0 1 0 0,-1-1-181 0 0,-1 0 1 0 0,1-1 0 0 0,-1 1 0 0 0,1-2 0 0 0,0 1-1 0 0,-1-1 1 0 0,1 0 0 0 0,-1-1 0 0 0,0 1 0 0 0,1-1-1 0 0,9-5 1 0 0,23-10-4909 0 0,63-36 0 0 0,-76 35 3173 0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7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4 2817 0 0,'-4'1'1037'0'0,"1"1"1"0"0,-1-1 0 0 0,0 0 0 0 0,1 0 0 0 0,-1-1 0 0 0,0 1 0 0 0,0-1 0 0 0,1 0 0 0 0,-6 0-1 0 0,-20 3 355 0 0,28-3-1384 0 0,1 0 0 0 0,0 0-1 0 0,-1 0 1 0 0,1 0 0 0 0,0 0-1 0 0,0 0 1 0 0,-1 0 0 0 0,1 0 0 0 0,0 0-1 0 0,-1 0 1 0 0,1 1 0 0 0,0-1-1 0 0,0 0 1 0 0,-1 0 0 0 0,1 0-1 0 0,0 0 1 0 0,0 1 0 0 0,-1-1 0 0 0,1 0-1 0 0,0 0 1 0 0,0 0 0 0 0,-1 1-1 0 0,1-1 1 0 0,0 0 0 0 0,0 0 0 0 0,0 1-1 0 0,0-1 1 0 0,0 0 0 0 0,-1 1-1 0 0,1-1 1 0 0,0 0 0 0 0,0 0 0 0 0,0 1-1 0 0,0-1 1 0 0,0 0 0 0 0,0 1-1 0 0,0-1 1 0 0,0 0 0 0 0,0 1 0 0 0,0-1-1 0 0,0 0 1 0 0,0 0 0 0 0,0 1-1 0 0,0-1 1 0 0,0 0 0 0 0,1 1 0 0 0,-1-1-1 0 0,0 0 1 0 0,0 0 0 0 0,0 1-1 0 0,1-1 1 0 0,-1 1 12 0 0,1 0-1 0 0,0 0 1 0 0,0 0-1 0 0,-1 0 1 0 0,1-1-1 0 0,0 1 1 0 0,0 0-1 0 0,0 0 1 0 0,0-1-1 0 0,0 1 1 0 0,0-1-1 0 0,2 1 1 0 0,5 1 21 0 0,1-1 0 0 0,0 0 0 0 0,-1-1 0 0 0,1 0 0 0 0,-1 0 0 0 0,1-1 0 0 0,-1 0 0 0 0,1 0 0 0 0,15-6 1 0 0,17-1 136 0 0,180-12 789 0 0,-110 23-1833 0 0,-3 12-3351 0 0,-85-10 568 0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8.2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20 128 56 0 0,'0'-1'195'0'0,"0"1"0"0"0,-1 0-1 0 0,1-1 1 0 0,0 1 0 0 0,-1 0 0 0 0,1-1-1 0 0,-1 1 1 0 0,1 0 0 0 0,0-1 0 0 0,-1 1 0 0 0,1 0-1 0 0,-1-1 1 0 0,1 1 0 0 0,-1 0 0 0 0,1 0-1 0 0,-1 0 1 0 0,1 0 0 0 0,-1-1 0 0 0,1 1 0 0 0,-1 0-1 0 0,1 0 1 0 0,-1 0 0 0 0,0 1-107 0 0,1-1 0 0 0,0 0 0 0 0,-1 0 0 0 0,1 1 0 0 0,0-1 0 0 0,0 0 0 0 0,0 1 0 0 0,-1-1 0 0 0,1 0 0 0 0,0 1 0 0 0,0-1 0 0 0,0 0 0 0 0,0 1 1 0 0,0-1-1 0 0,0 0 0 0 0,-1 1 0 0 0,1-1 0 0 0,0 0 0 0 0,0 1 0 0 0,0-1 0 0 0,0 1 0 0 0,1-1 0 0 0,-1 3-22 0 0,0 0 0 0 0,0-1 0 0 0,1 1 1 0 0,-1-1-1 0 0,1 1 0 0 0,0-1 0 0 0,0 1 0 0 0,1 2 0 0 0,2 1 107 0 0,0-1-1 0 0,0 1 1 0 0,1-1 0 0 0,0 0-1 0 0,0-1 1 0 0,0 1-1 0 0,1-1 1 0 0,-1 0 0 0 0,1 0-1 0 0,0 0 1 0 0,7 2-1 0 0,18 11 266 0 0,48 28 1174 0 0,-63-35-1198 0 0,12 9 367 0 0,0-2-1 0 0,33 15 0 0 0,-53-29-711 0 0,1 1 0 0 0,-1-1 0 0 0,1 0-1 0 0,0-1 1 0 0,0 0 0 0 0,0-1 0 0 0,0 0 0 0 0,0 0 0 0 0,0 0 0 0 0,0-2-1 0 0,0 1 1 0 0,14-3 0 0 0,-19 2-47 0 0,0 0-1 0 0,-1 0 1 0 0,1 0-1 0 0,-1-1 1 0 0,1 1-1 0 0,-1-1 1 0 0,0 0-1 0 0,0 0 1 0 0,0 0-1 0 0,0 0 1 0 0,0 0-1 0 0,0-1 1 0 0,0 0-1 0 0,-1 1 1 0 0,0-1-1 0 0,1 0 1 0 0,-1 0-1 0 0,0 0 1 0 0,2-6-1 0 0,-2 5 27 0 0,0 0 0 0 0,-1-1 0 0 0,0 1 0 0 0,0-1 0 0 0,0 1 0 0 0,-1-1 0 0 0,1 0 1 0 0,-1 1-1 0 0,0-1 0 0 0,0 0 0 0 0,-1 1 0 0 0,1-1 0 0 0,-1 1 0 0 0,0-1 0 0 0,-3-6 0 0 0,-8-19 148 0 0,-1 1 1 0 0,-2 1-1 0 0,-36-53 1 0 0,46 74-97 0 0,0-1 1 0 0,-1 1 0 0 0,0 1 0 0 0,0-1 0 0 0,-1 1-1 0 0,1 0 1 0 0,-2 0 0 0 0,-10-7 0 0 0,15 12-66 0 0,1 0 1 0 0,-1-1 0 0 0,1 1-1 0 0,-1 0 1 0 0,0 0 0 0 0,0 0-1 0 0,1 1 1 0 0,-1-1-1 0 0,0 1 1 0 0,0 0 0 0 0,0 0-1 0 0,0-1 1 0 0,0 2-1 0 0,0-1 1 0 0,1 0 0 0 0,-1 1-1 0 0,0-1 1 0 0,0 1-1 0 0,0 0 1 0 0,1 0 0 0 0,-1 0-1 0 0,0 0 1 0 0,1 0-1 0 0,-1 1 1 0 0,1-1 0 0 0,-1 1-1 0 0,1 0 1 0 0,0 0-1 0 0,0 0 1 0 0,-3 2 0 0 0,-5 8 32 0 0,0-1 1 0 0,0 2 0 0 0,2-1-1 0 0,-14 26 1 0 0,-23 60 108 0 0,37-79-84 0 0,-17 51 126 0 0,16-43-21 0 0,-1-1-1 0 0,-14 27 0 0 0,12-31-1 0 0,2-6-43 0 0,1 1 0 0 0,1 0 1 0 0,0 0-1 0 0,1 0 1 0 0,-5 22-1 0 0,-9 84 629 0 0,18-99-681 0 0,2 0-1 0 0,1 0 1 0 0,3 28 0 0 0,2-12 39 0 0,20 72 1 0 0,-21-102-125 0 0,0-1 0 0 0,0 0 0 0 0,1 0 1 0 0,1 0-1 0 0,0-1 0 0 0,0 1 0 0 0,0-1 0 0 0,13 11 1 0 0,11 16 161 0 0,-29-33-160 0 0,1 0-1 0 0,0 0 1 0 0,0 0-1 0 0,0 0 1 0 0,0 0-1 0 0,1 0 1 0 0,-1 0 0 0 0,0-1-1 0 0,1 1 1 0 0,-1-1-1 0 0,1 0 1 0 0,-1 0-1 0 0,5 2 1 0 0,-6-3-11 0 0,0 0 0 0 0,0 0 0 0 0,-1 0 0 0 0,1 0 0 0 0,0 0 0 0 0,0 0 0 0 0,0 0 0 0 0,0 0-1 0 0,0 0 1 0 0,-1 0 0 0 0,1-1 0 0 0,0 1 0 0 0,0 0 0 0 0,0-1 0 0 0,0 1 0 0 0,-1 0 0 0 0,1-1 0 0 0,1 0 0 0 0,-1 0-7 0 0,0 0 1 0 0,0 0-1 0 0,0 0 1 0 0,0 0-1 0 0,-1-1 1 0 0,1 1-1 0 0,0 0 0 0 0,0-1 1 0 0,-1 1-1 0 0,1-1 1 0 0,-1 1-1 0 0,1 0 1 0 0,-1-4-1 0 0,3-14 35 0 0,-1 0 0 0 0,-1 0-1 0 0,0-1 1 0 0,-4-23 0 0 0,1 25-35 0 0,2-1 0 0 0,0 1 0 0 0,0 0 0 0 0,2 0 1 0 0,4-22-1 0 0,-5 35 0 0 0,1 0 0 0 0,0-1 0 0 0,0 1 0 0 0,0 0 0 0 0,1 0 0 0 0,-1 0-1 0 0,1 1 1 0 0,0-1 0 0 0,1 1 0 0 0,-1-1 0 0 0,1 1 0 0 0,8-7 0 0 0,-9 9-6 0 0,0 0 0 0 0,1 0 0 0 0,-1 0 0 0 0,1 0 0 0 0,-1 0 0 0 0,1 1 0 0 0,0-1 0 0 0,-1 1 0 0 0,1 0 0 0 0,0 1 0 0 0,0-1 1 0 0,0 0-1 0 0,0 1 0 0 0,0 0 0 0 0,0 0 0 0 0,0 0 0 0 0,0 1 0 0 0,-1-1 0 0 0,6 2 0 0 0,-4 0 5 0 0,1 0 0 0 0,-1 0 0 0 0,0 1 0 0 0,0-1 0 0 0,0 1 0 0 0,0 0 0 0 0,0 1 0 0 0,0-1 0 0 0,-1 1 0 0 0,1 0 0 0 0,-1 0 0 0 0,0 0 0 0 0,-1 1 0 0 0,1 0 0 0 0,-1-1 0 0 0,0 1 0 0 0,3 7 0 0 0,1 1 15 0 0,-1 0 1 0 0,-1 1-1 0 0,0 0 0 0 0,-1 0 0 0 0,5 25 1 0 0,-7-22 5 0 0,-1 1 1 0 0,-2 23-1 0 0,1-26-47 0 0,-1-1 0 0 0,2 1 0 0 0,0-1-1 0 0,4 20 1 0 0,-5-33-5 0 0,1 0 0 0 0,-1 0 1 0 0,0 1-1 0 0,1-1 0 0 0,-1 0 0 0 0,1 1 0 0 0,0-1 0 0 0,-1 0 1 0 0,1 0-1 0 0,0 0 0 0 0,0 0 0 0 0,-1 0 0 0 0,1 0 0 0 0,0 0 1 0 0,0 0-1 0 0,0 0 0 0 0,0 0 0 0 0,0 0 0 0 0,1-1 0 0 0,-1 1 1 0 0,0 0-1 0 0,0-1 0 0 0,0 1 0 0 0,1-1 0 0 0,-1 0 0 0 0,0 1 1 0 0,1-1-1 0 0,-1 0 0 0 0,0 1 0 0 0,1-1 0 0 0,-1 0 0 0 0,0 0 1 0 0,1 0-1 0 0,-1 0 0 0 0,0-1 0 0 0,1 1 0 0 0,-1 0 0 0 0,2-1 1 0 0,6-2-824 0 0,0 0 0 0 0,-1 0 0 0 0,1-1 0 0 0,12-7 0 0 0,-11 6-285 0 0,29-17-5371 0 0,-17 10 2250 0 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8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85 2288 0 0,'-2'-1'914'0'0,"0"-1"-1"0"0,0 1 0 0 0,0 1 0 0 0,-1-1 0 0 0,1 0 0 0 0,0 0 1 0 0,0 1-1 0 0,-1 0 0 0 0,1-1 0 0 0,-3 1 0 0 0,4 0-817 0 0,1 0 1 0 0,0 0-1 0 0,-1 0 0 0 0,1 0 1 0 0,0 0-1 0 0,0 0 0 0 0,-1 1 0 0 0,1-1 1 0 0,0 0-1 0 0,0 0 0 0 0,-1 0 1 0 0,1 0-1 0 0,0 1 0 0 0,0-1 1 0 0,-1 0-1 0 0,1 0 0 0 0,0 0 0 0 0,0 1 1 0 0,0-1-1 0 0,-1 0 0 0 0,1 0 1 0 0,0 1-1 0 0,0-1 0 0 0,0 0 1 0 0,0 0-1 0 0,0 1 0 0 0,0-1 0 0 0,0 1 1 0 0,-1 0 33 0 0,1 0-1 0 0,0 1 1 0 0,1-1 0 0 0,-1 0-1 0 0,0 1 1 0 0,0-1 0 0 0,1 0 0 0 0,-1 0-1 0 0,0 1 1 0 0,2 0 0 0 0,2 8 210 0 0,1 0 1 0 0,1 0-1 0 0,0-1 1 0 0,0 0-1 0 0,1 0 1 0 0,0-1-1 0 0,0 1 1 0 0,13 9 0 0 0,-17-15-323 0 0,1-1 1 0 0,-1 1-1 0 0,1-1 0 0 0,0 0 1 0 0,0 0-1 0 0,0 0 1 0 0,0-1-1 0 0,5 2 1 0 0,37 8 57 0 0,-23-7-32 0 0,-1 1 3 0 0,-7-1-49 0 0,0-1-1 0 0,-1 0 1 0 0,28 0-1 0 0,-37-3-12 0 0,-1 0 0 0 0,1-1 0 0 0,-1 1 0 0 0,1-1-1 0 0,-1 0 1 0 0,0 0 0 0 0,0-1 0 0 0,1 1 0 0 0,-1-1 0 0 0,0 0-1 0 0,0 0 1 0 0,0 0 0 0 0,-1-1 0 0 0,1 1 0 0 0,0-1 0 0 0,-1 0-1 0 0,5-5 1 0 0,-6 6-8 0 0,0-1-1 0 0,-1 0 1 0 0,1 0-1 0 0,0 0 1 0 0,-1 0 0 0 0,0-1-1 0 0,0 1 1 0 0,0 0-1 0 0,0 0 1 0 0,-1-1-1 0 0,1 1 1 0 0,-1 0-1 0 0,0-1 1 0 0,0 1 0 0 0,0-1-1 0 0,0 1 1 0 0,0 0-1 0 0,-1-1 1 0 0,-1-4-1 0 0,0-2-179 0 0,-1-1-1 0 0,-1 0 0 0 0,0 1 1 0 0,-9-17-1 0 0,11 22 189 0 0,-1 0 0 0 0,0 1 1 0 0,0-1-1 0 0,-1 1 0 0 0,1-1 0 0 0,-1 1 0 0 0,0 0 0 0 0,0 1 0 0 0,-1-1 1 0 0,1 1-1 0 0,-1 0 0 0 0,1 0 0 0 0,-1 0 0 0 0,0 0 0 0 0,0 1 0 0 0,0 0 0 0 0,0 0 1 0 0,-1 0-1 0 0,1 1 0 0 0,-1 0 0 0 0,1 0 0 0 0,0 0 0 0 0,-1 1 0 0 0,0 0 1 0 0,1 0-1 0 0,-8 1 0 0 0,-7 0 85 0 0,-37 9 0 0 0,51-9-50 0 0,0 1 0 0 0,1 0 0 0 0,-1 0 1 0 0,0 0-1 0 0,1 1 0 0 0,0-1 0 0 0,-1 1 0 0 0,1 1 0 0 0,0-1 0 0 0,1 1 0 0 0,-8 6 0 0 0,-6 12 19 0 0,0 0-1 0 0,2 2 1 0 0,0 0-1 0 0,-12 27 0 0 0,22-39 21 0 0,1 0-1 0 0,0 0 1 0 0,1 1-1 0 0,0 0 1 0 0,1 0-1 0 0,1 0 1 0 0,-1 0-1 0 0,2 1 0 0 0,0-1 1 0 0,1 0-1 0 0,1 14 1 0 0,0-20-30 0 0,1 1 1 0 0,0-1 0 0 0,0 0-1 0 0,1 0 1 0 0,0 0 0 0 0,0 0-1 0 0,0-1 1 0 0,1 1-1 0 0,0-1 1 0 0,0 0 0 0 0,1 0-1 0 0,0 0 1 0 0,0-1 0 0 0,7 7-1 0 0,-3-5-47 0 0,-1 0 1 0 0,1 0-1 0 0,1-1 0 0 0,0-1 0 0 0,-1 1 0 0 0,2-1 0 0 0,-1-1 1 0 0,20 6-1 0 0,-6-4-209 0 0,1 0 0 0 0,48 3 0 0 0,-62-9-118 0 0,0 0 0 0 0,0 0 0 0 0,0-1 0 0 0,0-1 0 0 0,0 0 0 0 0,0 0 0 0 0,-1-1 1 0 0,1-1-1 0 0,12-5 0 0 0,22-16-3842 0 0,-22 9 2647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47.3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246 619 512 0 0,'-4'-2'462'0'0,"-1"0"0"0"0,1 0 0 0 0,-1 0 0 0 0,1 0 0 0 0,-1 1 0 0 0,0 0 0 0 0,1 0 0 0 0,-1 0 0 0 0,0 1 0 0 0,0 0 0 0 0,0 0 0 0 0,0 0 0 0 0,0 0 0 0 0,1 1 0 0 0,-1 0 0 0 0,0 0 0 0 0,0 0 0 0 0,1 0 0 0 0,-9 4 0 0 0,7-2-63 0 0,0 0-1 0 0,0 0 1 0 0,0 1-1 0 0,0 0 1 0 0,0 0-1 0 0,1 0 1 0 0,0 1-1 0 0,0-1 1 0 0,0 1-1 0 0,1 0 1 0 0,-1 1-1 0 0,1-1 1 0 0,-4 9-1 0 0,4-7-236 0 0,1 0-1 0 0,0-1 1 0 0,1 2 0 0 0,-1-1-1 0 0,1 0 1 0 0,1 0 0 0 0,-1 1-1 0 0,1-1 1 0 0,1 0-1 0 0,-1 1 1 0 0,1-1 0 0 0,2 12-1 0 0,-1-13-134 0 0,0 0-1 0 0,0-1 0 0 0,1 1 1 0 0,0-1-1 0 0,0 0 0 0 0,1 1 1 0 0,-1-1-1 0 0,1 0 0 0 0,0 0 1 0 0,1-1-1 0 0,-1 1 0 0 0,1-1 1 0 0,0 1-1 0 0,0-1 0 0 0,0 0 0 0 0,8 5 1 0 0,-2-3-67 0 0,0 0 1 0 0,0 0-1 0 0,1-1 1 0 0,0-1-1 0 0,0 0 1 0 0,0 0 0 0 0,1-1-1 0 0,-1 0 1 0 0,21 1-1 0 0,-22-3-54 0 0,1 0-1 0 0,-1-1 0 0 0,1 0 1 0 0,0-1-1 0 0,-1 0 1 0 0,1-1-1 0 0,-1 0 1 0 0,0-1-1 0 0,0 0 0 0 0,20-8 1 0 0,-23 7 8 0 0,1-1 0 0 0,-1 1 1 0 0,0-1-1 0 0,0-1 0 0 0,-1 1 1 0 0,1-1-1 0 0,-1 0 0 0 0,-1 0 1 0 0,1-1-1 0 0,8-13 0 0 0,-12 15 89 0 0,1 1-1 0 0,-1-1 1 0 0,0 0-1 0 0,0 0 1 0 0,-1 0-1 0 0,0 0 1 0 0,0 0-1 0 0,0 0 1 0 0,0 0-1 0 0,-1 0 1 0 0,0 0-1 0 0,0 0 1 0 0,0-1 0 0 0,-1 1-1 0 0,1 0 1 0 0,-1 0-1 0 0,0 0 1 0 0,-1 0-1 0 0,-1-5 1 0 0,-3-5 49 0 0,-1 1 1 0 0,0-1-1 0 0,-1 1 1 0 0,-1 1-1 0 0,0 0 1 0 0,-1 0-1 0 0,0 0 1 0 0,-1 1 0 0 0,-16-14-1 0 0,21 22 5 0 0,1-1 1 0 0,-2 1-1 0 0,1 0 1 0 0,0 1-1 0 0,-1 0 0 0 0,0 0 1 0 0,0 0-1 0 0,0 0 0 0 0,-13-2 1 0 0,14 5-4 0 0,1-1 1 0 0,-1 1-1 0 0,0 0 0 0 0,0 0 1 0 0,0 1-1 0 0,0-1 0 0 0,0 1 1 0 0,0 1-1 0 0,1-1 1 0 0,-1 1-1 0 0,0 0 0 0 0,1 0 1 0 0,-9 5-1 0 0,-4 5 185 0 0,0 0-1 0 0,1 2 1 0 0,0 0-1 0 0,1 0 1 0 0,0 2-1 0 0,2 0 1 0 0,-21 28-1 0 0,31-39-198 0 0,1 0-1 0 0,-1 1 0 0 0,1 0 1 0 0,0 0-1 0 0,1 0 0 0 0,-1 0 0 0 0,1 0 1 0 0,0 0-1 0 0,1 1 0 0 0,0-1 1 0 0,0 0-1 0 0,0 9 0 0 0,1-12-37 0 0,0 1 0 0 0,0-1 0 0 0,0 0-1 0 0,1 1 1 0 0,0-1 0 0 0,-1 0 0 0 0,1 0 0 0 0,1 1-1 0 0,-1-1 1 0 0,0 0 0 0 0,1 0 0 0 0,-1 0 0 0 0,1 0 0 0 0,0-1-1 0 0,0 1 1 0 0,0 0 0 0 0,1-1 0 0 0,-1 1 0 0 0,1-1 0 0 0,-1 0-1 0 0,1 0 1 0 0,0 0 0 0 0,-1 0 0 0 0,6 2 0 0 0,-1-1-18 0 0,-1 0 1 0 0,1-1 0 0 0,0 0 0 0 0,0-1-1 0 0,0 1 1 0 0,14 0 0 0 0,44-3-103 0 0,-46 1 53 0 0,9-1-67 0 0,2 1-96 0 0,53-9 0 0 0,-75 8 127 0 0,0-1 0 0 0,0 0 0 0 0,-1 0 0 0 0,1-1 0 0 0,-1 0 1 0 0,1 0-1 0 0,-1-1 0 0 0,0 0 0 0 0,-1 0 0 0 0,1 0 0 0 0,10-10 0 0 0,-14 11 79 0 0,-1 1-1 0 0,0-1 0 0 0,0 0 1 0 0,0 0-1 0 0,0 0 1 0 0,-1 0-1 0 0,1 0 0 0 0,-1 0 1 0 0,0 0-1 0 0,0 0 1 0 0,0 0-1 0 0,0-1 0 0 0,0 1 1 0 0,-1 0-1 0 0,1-1 1 0 0,-1 1-1 0 0,0 0 0 0 0,0-1 1 0 0,0 1-1 0 0,-1-4 1 0 0,-2-6 108 0 0,0 1 0 0 0,-1 0 0 0 0,-10-24 0 0 0,8 20-39 0 0,-1 5 48 0 0,7 11-87 0 0,0-1 0 0 0,0 1 0 0 0,0 0 0 0 0,0 0 0 0 0,0-1 0 0 0,0 1-1 0 0,0 0 1 0 0,0 0 0 0 0,-1-1 0 0 0,1 1 0 0 0,0 0 0 0 0,0 0 0 0 0,0 0 0 0 0,0-1-1 0 0,0 1 1 0 0,-1 0 0 0 0,1 0 0 0 0,0 0 0 0 0,0 0 0 0 0,0-1 0 0 0,-1 1 0 0 0,1 0-1 0 0,0 0 1 0 0,0 0 0 0 0,0 0 0 0 0,-1 0 0 0 0,1 0 0 0 0,0 0 0 0 0,0-1 0 0 0,-1 1-1 0 0,1 0 1 0 0,0 0 0 0 0,0 0 0 0 0,-1 0 0 0 0,1 0 0 0 0,0 0 0 0 0,0 0 0 0 0,-1 0-1 0 0,1 0 1 0 0,0 1 0 0 0,0-1 0 0 0,-1 0 0 0 0,0 18 165 0 0,1-6-14 0 0,0 4-91 0 0,-1 0-1 0 0,2 0 1 0 0,0 0 0 0 0,1-1 0 0 0,0 1-1 0 0,1 0 1 0 0,1-1 0 0 0,10 26-1 0 0,-11-35-75 0 0,1 1-1 0 0,-1-1 1 0 0,1-1-1 0 0,0 1 0 0 0,1-1 1 0 0,-1 1-1 0 0,1-1 0 0 0,0 0 1 0 0,0-1-1 0 0,1 1 1 0 0,0-1-1 0 0,-1 0 0 0 0,1-1 1 0 0,1 1-1 0 0,-1-1 1 0 0,0-1-1 0 0,1 1 0 0 0,-1-1 1 0 0,1 0-1 0 0,0 0 0 0 0,10 1 1 0 0,-1-1-102 0 0,-1-1 0 0 0,1-1 0 0 0,0 0 0 0 0,-1 0-1 0 0,1-2 1 0 0,0 0 0 0 0,-1-1 0 0 0,25-8 0 0 0,13-7-1222 0 0,72-38 0 0 0,-111 49 1283 0 0,0-1 1 0 0,-1-1-1 0 0,0 0 0 0 0,0-1 1 0 0,-1 0-1 0 0,-1-1 1 0 0,0 0-1 0 0,19-25 1 0 0,-15 14 67 0 0,-2 0 0 0 0,0 0 0 0 0,-1-2 0 0 0,14-40 0 0 0,0-12 327 0 0,16-79 0 0 0,-33 111 245 0 0,-2 0 0 0 0,-2 0 0 0 0,-1-63 0 0 0,-4 100-450 0 0,0 1 0 0 0,0-1 0 0 0,-1 1 1 0 0,0 0-1 0 0,-1-1 0 0 0,1 1 0 0 0,-1 0 1 0 0,-1 0-1 0 0,-3-9 0 0 0,4 13-81 0 0,0-1-1 0 0,1 1 0 0 0,-1 0 0 0 0,0 0 1 0 0,0 0-1 0 0,0 0 0 0 0,0 0 0 0 0,0 0 1 0 0,-1 1-1 0 0,1-1 0 0 0,0 1 0 0 0,-1-1 1 0 0,1 1-1 0 0,-1 0 0 0 0,0 0 0 0 0,1 0 1 0 0,-1 0-1 0 0,0 1 0 0 0,0-1 0 0 0,1 1 0 0 0,-1 0 1 0 0,0-1-1 0 0,0 1 0 0 0,-3 1 0 0 0,-5 0 118 0 0,-1 1 0 0 0,1 0 0 0 0,-1 0 0 0 0,1 1-1 0 0,0 1 1 0 0,0 0 0 0 0,0 1 0 0 0,-16 9 0 0 0,6-2 112 0 0,1 2 0 0 0,-1 1 1 0 0,-18 17-1 0 0,18-12-115 0 0,1 1 0 0 0,1 1-1 0 0,1 1 1 0 0,0 0 0 0 0,-16 32 0 0 0,13-16 95 0 0,2 1 0 0 0,-26 75 0 0 0,36-85-147 0 0,1 2 1 0 0,1-1-1 0 0,2 1 1 0 0,1 0-1 0 0,1 0 1 0 0,2 39-1 0 0,3-55-109 0 0,1-1 0 0 0,0 1 0 0 0,1-1-1 0 0,0 1 1 0 0,1-1 0 0 0,1 0 0 0 0,0-1-1 0 0,2 1 1 0 0,-1-2 0 0 0,2 1-1 0 0,0-1 1 0 0,0 0 0 0 0,1-1 0 0 0,17 17-1 0 0,-11-13-146 0 0,1-2 0 0 0,0 0 0 0 0,0 0 0 0 0,2-2 0 0 0,-1-1 0 0 0,1 0 0 0 0,1-1 0 0 0,0-1 0 0 0,42 13 0 0 0,-52-20-248 0 0,1 0 0 0 0,-1 0 1 0 0,1-1-1 0 0,-1 0 1 0 0,1-1-1 0 0,0 0 0 0 0,-1-1 1 0 0,17-3-1 0 0,-15 1-1132 0 0,-1 0 0 0 0,1-1 0 0 0,-1 0 0 0 0,14-7 0 0 0,3-4-3182 0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1:39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1872 0 0,'-1'1'645'0'0,"-1"-1"-1"0"0,1 1 0 0 0,0 0 0 0 0,0 0 0 0 0,0 0 1 0 0,-1 0-1 0 0,1 0 0 0 0,0 0 0 0 0,1 1 1 0 0,-2 0-1 0 0,-7 17 2726 0 0,2 24-1203 0 0,5-28-576 0 0,0 4-1043 0 0,0 0-1 0 0,1 0 0 0 0,1 0 0 0 0,1 0 0 0 0,0 0 0 0 0,2 0 0 0 0,0 0 0 0 0,1-1 0 0 0,1 1 1 0 0,0-1-1 0 0,16 34 0 0 0,-17-44-478 0 0,2 5 1 0 0,0 0 0 0 0,0-1-1 0 0,15 20 1 0 0,-21-31-72 0 0,0-1 1 0 0,0 0-1 0 0,0 0 0 0 0,1 0 1 0 0,-1 0-1 0 0,0 1 0 0 0,0-1 1 0 0,0 0-1 0 0,0 0 1 0 0,0 0-1 0 0,0 0 0 0 0,0 0 1 0 0,1 1-1 0 0,-1-1 0 0 0,0 0 1 0 0,0 0-1 0 0,0 0 0 0 0,0 0 1 0 0,1 0-1 0 0,-1 0 0 0 0,0 0 1 0 0,0 0-1 0 0,0 0 1 0 0,0 0-1 0 0,1 1 0 0 0,-1-1 1 0 0,0 0-1 0 0,0 0 0 0 0,0 0 1 0 0,0 0-1 0 0,1 0 0 0 0,-1 0 1 0 0,0 0-1 0 0,0-1 1 0 0,0 1-1 0 0,1 0 0 0 0,1-7-81 0 0,-3-15-40 0 0,1 20 121 0 0,-1-16-38 0 0,0 0 0 0 0,2 0 0 0 0,1 0 0 0 0,0 0 0 0 0,1 0 0 0 0,1 0 0 0 0,0 1 0 0 0,9-22 0 0 0,-10 30 23 0 0,1 1-1 0 0,0-1 1 0 0,1 1-1 0 0,0 0 0 0 0,0 0 1 0 0,0 0-1 0 0,1 1 1 0 0,0 0-1 0 0,1 0 0 0 0,0 0 1 0 0,0 1-1 0 0,0 0 0 0 0,1 0 1 0 0,0 1-1 0 0,0 0 1 0 0,0 0-1 0 0,13-4 0 0 0,-14 6 24 0 0,1 1-1 0 0,0 1 0 0 0,0-1 0 0 0,0 1 0 0 0,1 1 0 0 0,15 0 0 0 0,-6 1 15 0 0,35 8 0 0 0,-38-6 16 0 0,0 1-1 0 0,0 0 0 0 0,23 11 1 0 0,-35-12-29 0 0,0-1 1 0 0,0 1 0 0 0,0 0-1 0 0,0 0 1 0 0,0 1 0 0 0,-1-1-1 0 0,1 0 1 0 0,-1 1 0 0 0,0 0-1 0 0,0-1 1 0 0,0 1 0 0 0,-1 0-1 0 0,1 0 1 0 0,1 7 0 0 0,-2-5 5 0 0,7 18 53 0 0,-2 1 1 0 0,5 43 0 0 0,-2 51 91 0 0,-6-59-153 0 0,-2-40-471 0 0,6 25 0 0 0,-6-38-1001 0 0,1 0-1 0 0,0 0 0 0 0,6 13 0 0 0,-2-8-442 0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1.00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77 512 0 0,'-2'8'11792'0'0,"2"-8"-11424"0"0,4 19 3248 0 0,8 17-2186 0 0,1 1 292 0 0,15 67-1 0 0,-11-36-924 0 0,-14-58-697 0 0,0 1-1 0 0,-1-1 1 0 0,-1 1 0 0 0,0 0 0 0 0,0 0-1 0 0,-1-1 1 0 0,0 1 0 0 0,-3 18 0 0 0,7-78 197 0 0,11-24-198 0 0,-8 38 3 0 0,12-40 1 0 0,-7 38-89 0 0,-3 7 15 0 0,15-32 0 0 0,-21 53-30 0 0,2 1 0 0 0,-1 0-1 0 0,1 0 1 0 0,0 0 0 0 0,1 1 0 0 0,0-1 0 0 0,0 2 0 0 0,10-9-1 0 0,-13 12 2 0 0,0 0 0 0 0,0 1 0 0 0,1 0 0 0 0,-1 0 0 0 0,1 0 0 0 0,-1 0 0 0 0,1 1-1 0 0,0-1 1 0 0,0 1 0 0 0,-1 0 0 0 0,1 0 0 0 0,0 0 0 0 0,0 1 0 0 0,0-1 0 0 0,0 1-1 0 0,6 0 1 0 0,-5 1 7 0 0,0 0 1 0 0,1 0-1 0 0,-1 1 0 0 0,0-1 0 0 0,1 1 0 0 0,-1 1 0 0 0,0-1 0 0 0,0 1 0 0 0,-1-1 0 0 0,8 7 0 0 0,2 3 39 0 0,0 1-1 0 0,-1 0 0 0 0,0 1 1 0 0,-1 1-1 0 0,18 28 0 0 0,-20-28 90 0 0,-1 1 0 0 0,0 0 0 0 0,-2 1 0 0 0,1 0 0 0 0,-2 0-1 0 0,0 0 1 0 0,-2 1 0 0 0,1 0 0 0 0,-2 0 0 0 0,2 27-1 0 0,-5-45-129 0 0,0 1-1 0 0,0-1 0 0 0,0 1 0 0 0,0-1 1 0 0,0 0-1 0 0,0 1 0 0 0,0-1 1 0 0,0 1-1 0 0,0-1 0 0 0,0 1 0 0 0,0-1 1 0 0,0 1-1 0 0,0-1 0 0 0,0 1 0 0 0,0-1 1 0 0,0 0-1 0 0,-1 1 0 0 0,1-1 0 0 0,0 1 1 0 0,0-1-1 0 0,-1 1 0 0 0,1-1 1 0 0,0 0-1 0 0,0 1 0 0 0,-1-1 0 0 0,1 0 1 0 0,0 1-1 0 0,-1-1 0 0 0,1 0 0 0 0,-1 0 1 0 0,1 1-1 0 0,0-1 0 0 0,-1 0 0 0 0,0 0-2 0 0,1 0 0 0 0,-1-1 0 0 0,1 1 0 0 0,-1 0 0 0 0,1-1-1 0 0,-1 1 1 0 0,1-1 0 0 0,-1 1 0 0 0,1-1 0 0 0,-1 1 0 0 0,1-1-1 0 0,0 1 1 0 0,-1-1 0 0 0,1 1 0 0 0,0-1 0 0 0,0 1 0 0 0,-1-1-1 0 0,1 0 1 0 0,0 1 0 0 0,0-1 0 0 0,0 0 0 0 0,0 1-1 0 0,0-1 1 0 0,0 0 0 0 0,-4-24-120 0 0,2 0 1 0 0,2-48-1 0 0,1 61 91 0 0,0 1-1 0 0,1-1 1 0 0,0 1 0 0 0,1 0-1 0 0,0 0 1 0 0,1 0 0 0 0,0 0 0 0 0,10-17-1 0 0,-11 24 24 0 0,-1 1-1 0 0,1-1 0 0 0,0 0 0 0 0,1 1 0 0 0,-1 0 0 0 0,1-1 1 0 0,-1 1-1 0 0,1 1 0 0 0,0-1 0 0 0,0 1 0 0 0,0-1 1 0 0,1 1-1 0 0,-1 0 0 0 0,0 0 0 0 0,1 1 0 0 0,-1 0 1 0 0,1-1-1 0 0,0 2 0 0 0,-1-1 0 0 0,1 0 0 0 0,0 1 1 0 0,0 0-1 0 0,-1 0 0 0 0,1 0 0 0 0,0 1 0 0 0,0-1 1 0 0,-1 1-1 0 0,1 0 0 0 0,-1 1 0 0 0,1-1 0 0 0,-1 1 0 0 0,1 0 1 0 0,-1 0-1 0 0,0 0 0 0 0,0 1 0 0 0,0-1 0 0 0,5 5 1 0 0,1 1 31 0 0,1 1 0 0 0,-1 0 0 0 0,-1 1 0 0 0,1 0 0 0 0,11 18 1 0 0,-17-22 4 0 0,0 1 0 0 0,-1 0 1 0 0,1 0-1 0 0,-2 0 0 0 0,1 0 0 0 0,-1 1 1 0 0,0-1-1 0 0,0 0 0 0 0,-1 1 1 0 0,0 0-1 0 0,0 11 0 0 0,-1-14-22 0 0,0 0 0 0 0,0 0 0 0 0,1 0 0 0 0,0 0 0 0 0,-1 0 0 0 0,2 0 0 0 0,2 8 0 0 0,-3-11-55 0 0,-1-1 0 0 0,1 0 0 0 0,0 0 0 0 0,0 0-1 0 0,0 0 1 0 0,-1 0 0 0 0,1 0 0 0 0,0 0 0 0 0,0 0 0 0 0,0 0-1 0 0,1 0 1 0 0,-1 0 0 0 0,0-1 0 0 0,0 1 0 0 0,0-1-1 0 0,1 1 1 0 0,-1-1 0 0 0,0 1 0 0 0,0-1 0 0 0,1 1-1 0 0,-1-1 1 0 0,0 0 0 0 0,1 0 0 0 0,-1 0 0 0 0,1 0 0 0 0,-1 0-1 0 0,0 0 1 0 0,1 0 0 0 0,-1 0 0 0 0,0 0 0 0 0,1-1-1 0 0,-1 1 1 0 0,2-1 0 0 0,42-18-9333 0 0,-29 13 5209 0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1.7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135 108 8 0 0,'-3'-1'788'0'0,"-1"0"1"0"0,1 0-1 0 0,0 1 0 0 0,0 0 0 0 0,0 0 1 0 0,-1 0-1 0 0,1 0 0 0 0,0 0 0 0 0,0 0 1 0 0,0 1-1 0 0,0 0 0 0 0,-1-1 0 0 0,1 1 1 0 0,0 1-1 0 0,-4 1 0 0 0,2 0-301 0 0,0 0 1 0 0,0 1-1 0 0,1 0 1 0 0,-1 0-1 0 0,1 0 1 0 0,0 0-1 0 0,-5 7 1 0 0,4-4-317 0 0,0 0 1 0 0,1 0 0 0 0,0 0 0 0 0,1 0 0 0 0,0 1 0 0 0,0 0 0 0 0,0-1 0 0 0,1 1 0 0 0,0 0 0 0 0,0 0 0 0 0,1 0 0 0 0,0 0-1 0 0,1 0 1 0 0,0 1 0 0 0,0-1 0 0 0,1 0 0 0 0,1 8 0 0 0,-1-10-132 0 0,0-1 0 0 0,0 0 0 0 0,1 0 0 0 0,0 0 0 0 0,0 0 0 0 0,0 0 0 0 0,0 0 0 0 0,1 0 0 0 0,0-1 0 0 0,0 1 0 0 0,0-1 0 0 0,0 0 0 0 0,1 0 0 0 0,-1 0 0 0 0,1 0 0 0 0,0-1 0 0 0,1 1 0 0 0,-1-1 0 0 0,0 0 0 0 0,1-1 0 0 0,0 1 0 0 0,0-1 0 0 0,0 0 0 0 0,0 0 0 0 0,0 0 0 0 0,10 2 0 0 0,-5-3-58 0 0,0 0 1 0 0,0-1 0 0 0,1 0-1 0 0,-1-1 1 0 0,0 1-1 0 0,0-2 1 0 0,0 0-1 0 0,0 0 1 0 0,0-1 0 0 0,0 0-1 0 0,0-1 1 0 0,-1 0-1 0 0,0 0 1 0 0,0-1 0 0 0,0 0-1 0 0,14-11 1 0 0,-18 12-1 0 0,0 0 0 0 0,-1-1 1 0 0,1 0-1 0 0,-1 0 0 0 0,0 0 0 0 0,-1 0 1 0 0,1 0-1 0 0,-1-1 0 0 0,0 1 0 0 0,0-1 1 0 0,-1 0-1 0 0,1 0 0 0 0,-1 0 1 0 0,-1-1-1 0 0,1 1 0 0 0,0-10 0 0 0,-1 5 5 0 0,-1 0-1 0 0,-1-1 0 0 0,0 1 0 0 0,0 0 0 0 0,-1 0 0 0 0,-1 0 0 0 0,0 0 0 0 0,-6-16 0 0 0,4 16 24 0 0,-2-9-74 0 0,-13-24 0 0 0,17 39 72 0 0,0 0-1 0 0,0 0 1 0 0,-1 0 0 0 0,1 0-1 0 0,-1 1 1 0 0,0 0 0 0 0,0 0-1 0 0,-1 0 1 0 0,-7-6 0 0 0,10 9-1 0 0,0 0 1 0 0,0 0 0 0 0,0 0 0 0 0,0 0 0 0 0,-1 0 0 0 0,1 1 0 0 0,0-1 0 0 0,-1 0 0 0 0,1 1-1 0 0,0 0 1 0 0,-1 0 0 0 0,1 0 0 0 0,-1 0 0 0 0,1 0 0 0 0,0 0 0 0 0,-4 1 0 0 0,2 0 13 0 0,0 0 1 0 0,0 1-1 0 0,0 0 1 0 0,0 0-1 0 0,0 0 0 0 0,0 0 1 0 0,0 0-1 0 0,-4 4 1 0 0,-3 5 31 0 0,0-1 0 0 0,1 1 0 0 0,0 1 0 0 0,-9 13 0 0 0,16-21-41 0 0,-14 20 158 0 0,-25 45 0 0 0,38-62-130 0 0,1 0-1 0 0,0 1 1 0 0,0-1-1 0 0,0 1 0 0 0,1-1 1 0 0,1 1-1 0 0,-1 0 1 0 0,1 0-1 0 0,0-1 0 0 0,1 1 1 0 0,1 14-1 0 0,-1-18-22 0 0,1 0 0 0 0,0 0 1 0 0,0 0-1 0 0,0 0 0 0 0,1-1 0 0 0,-1 1 0 0 0,1-1 0 0 0,0 1 0 0 0,0-1 0 0 0,0 1 0 0 0,1-1 1 0 0,-1 0-1 0 0,6 5 0 0 0,-3-4-14 0 0,-1 0 0 0 0,1-1-1 0 0,0 0 1 0 0,0 0 0 0 0,0 0 0 0 0,0-1 0 0 0,0 0 0 0 0,12 4 0 0 0,-9-4-10 0 0,1 0 0 0 0,0-1 0 0 0,-1 0 0 0 0,1-1 0 0 0,0 1 0 0 0,0-2 1 0 0,0 1-1 0 0,-1-1 0 0 0,1 0 0 0 0,0-1 0 0 0,-1 0 0 0 0,13-5 0 0 0,-11 3-10 0 0,-1-1-1 0 0,0-1 0 0 0,0 1 1 0 0,-1-1-1 0 0,0-1 1 0 0,0 1-1 0 0,0-2 0 0 0,-1 1 1 0 0,10-13-1 0 0,-12 13 14 0 0,0 1 0 0 0,-1-1-1 0 0,0 0 1 0 0,0 0 0 0 0,0-1-1 0 0,-1 1 1 0 0,-1-1 0 0 0,1 0-1 0 0,-1 1 1 0 0,0-1 0 0 0,-1 0 0 0 0,1-15-1 0 0,-2 10 20 0 0,0-1-1 0 0,-2 1 0 0 0,1-1 1 0 0,-2 1-1 0 0,0-1 0 0 0,0 1 1 0 0,-1 0-1 0 0,-11-23 1 0 0,14 35-13 0 0,1 1 0 0 0,0 0 0 0 0,0-1 0 0 0,0 1 0 0 0,0 0 0 0 0,0 0 0 0 0,0-1 0 0 0,-1 1 0 0 0,1 0 0 0 0,0-1 0 0 0,0 1 0 0 0,0 0 0 0 0,-1 0 0 0 0,1-1 0 0 0,0 1 0 0 0,0 0 0 0 0,-1 0 0 0 0,1 0 0 0 0,0-1 0 0 0,-1 1 0 0 0,1 0 0 0 0,0 0 0 0 0,-1 0 1 0 0,1 0-1 0 0,0 0 0 0 0,-1 0 0 0 0,1-1 0 0 0,0 1 0 0 0,-1 0 0 0 0,1 0 0 0 0,0 0 0 0 0,-1 0 0 0 0,1 0 0 0 0,0 0 0 0 0,-1 1 0 0 0,0-1 11 0 0,0 1-1 0 0,1-1 1 0 0,-1 1 0 0 0,0 0-1 0 0,1-1 1 0 0,-1 1 0 0 0,1 0 0 0 0,-1 0-1 0 0,1 0 1 0 0,-1-1 0 0 0,1 1-1 0 0,-1 1 1 0 0,-8 27 259 0 0,7-20-239 0 0,1 0 0 0 0,0 0 0 0 0,0 0 0 0 0,1 0 0 0 0,0 1-1 0 0,0-1 1 0 0,1 0 0 0 0,0 0 0 0 0,1 0 0 0 0,0 0 0 0 0,1 0 0 0 0,-1 0-1 0 0,2-1 1 0 0,-1 1 0 0 0,1-1 0 0 0,1 0 0 0 0,-1 0 0 0 0,12 14-1 0 0,-8-11-2 0 0,1-1-1 0 0,1 0 0 0 0,-1 0 0 0 0,2-1 0 0 0,21 15 0 0 0,-24-19-102 0 0,0 0-1 0 0,1-1 1 0 0,0 0-1 0 0,0 0 1 0 0,0-1-1 0 0,0-1 1 0 0,0 1-1 0 0,0-1 1 0 0,14 0-1 0 0,-23-2 72 0 0,2 1-355 0 0,0-1-1 0 0,1 0 1 0 0,-1 1 0 0 0,0-1-1 0 0,1-1 1 0 0,-1 1 0 0 0,0 0-1 0 0,1 0 1 0 0,-1-1 0 0 0,0 1-1 0 0,0-1 1 0 0,1 0 0 0 0,-1 0-1 0 0,4-2 1 0 0,-1 0-1809 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2.1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60 168 1920 0 0,'-3'1'1432'0'0,"-1"0"0"0"0,0-1 0 0 0,1 0 0 0 0,-1 1 0 0 0,1-1 0 0 0,-5-1 0 0 0,6 1-471 0 0,-1 0 1 0 0,0 0-1 0 0,0 0 0 0 0,0 0 0 0 0,1 0 1 0 0,-1 1-1 0 0,0-1 0 0 0,0 1 0 0 0,-2 1 1 0 0,10-1 700 0 0,7-4-1327 0 0,3-6-190 0 0,1-1 0 0 0,-1-1-1 0 0,0 0 1 0 0,-1-1 0 0 0,-1-1 0 0 0,0 0-1 0 0,16-20 1 0 0,-23 25-95 0 0,1 0 1 0 0,0 0-1 0 0,0 1 0 0 0,13-10 1 0 0,-19 15-38 0 0,1 1 0 0 0,0 0 0 0 0,-1 0 1 0 0,1 0-1 0 0,0 0 0 0 0,0 0 0 0 0,0 0 1 0 0,-1 1-1 0 0,1-1 0 0 0,0 0 1 0 0,0 1-1 0 0,0 0 0 0 0,0-1 0 0 0,0 1 1 0 0,0 0-1 0 0,0 0 0 0 0,0 0 0 0 0,0 0 1 0 0,0 1-1 0 0,0-1 0 0 0,0 0 0 0 0,0 1 1 0 0,0 0-1 0 0,0-1 0 0 0,0 1 0 0 0,0 0 1 0 0,-1 0-1 0 0,1 0 0 0 0,0 0 0 0 0,2 2 1 0 0,3 3 20 0 0,-1 1 1 0 0,0-1-1 0 0,-1 1 1 0 0,1 0-1 0 0,-1 1 1 0 0,-1-1-1 0 0,6 11 1 0 0,21 60 224 0 0,-27-68-221 0 0,-1 0-5 0 0,1 0 0 0 0,0 0 0 0 0,1 0 0 0 0,0-1 0 0 0,1 0 0 0 0,-1 0 0 0 0,2 0 0 0 0,-1 0 0 0 0,1-1 0 0 0,1 0 0 0 0,16 13 0 0 0,-17-16-60 0 0,0 1-1 0 0,1-1 0 0 0,0-1 0 0 0,0 0 1 0 0,0 0-1 0 0,12 4 0 0 0,-16-7-84 0 0,-1 0-1 0 0,1 0 1 0 0,0-1 0 0 0,-1 0-1 0 0,1 1 1 0 0,0-1-1 0 0,-1 0 1 0 0,1-1 0 0 0,0 1-1 0 0,0-1 1 0 0,-1 1-1 0 0,1-1 1 0 0,-1 0 0 0 0,1-1-1 0 0,-1 1 1 0 0,1 0-1 0 0,-1-1 1 0 0,4-2-1 0 0,1-1-1437 0 0,-2 0 0 0 0,1 0-1 0 0,11-10 1 0 0,-11 7-892 0 0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2.3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437 0 2993 0 0,'-22'13'11819'0'0,"18"-11"-11178"0"0,-1 1 0 0 0,1-1 0 0 0,0 1 0 0 0,0 0 0 0 0,0 0 0 0 0,0 1 0 0 0,0-1 0 0 0,1 1 0 0 0,0 0 0 0 0,-5 6 0 0 0,-26 46 1597 0 0,10-17-1308 0 0,-53 69 1 0 0,-7-21-607 0 0,-13 15-370 0 0,65-58-174 0 0,29-39 77 0 0,0 0 1 0 0,1 0-1 0 0,0-1 1 0 0,0 2-1 0 0,0-1 1 0 0,0 0-1 0 0,-1 9 1 0 0,3-13 19 0 0,0 0 0 0 0,0 0-1 0 0,0 0 1 0 0,0 0 0 0 0,0 0 0 0 0,0 0 0 0 0,0 0 0 0 0,0 0-1 0 0,0 0 1 0 0,0 0 0 0 0,1 0 0 0 0,-1-1 0 0 0,0 1 0 0 0,1 0-1 0 0,-1 0 1 0 0,1 0 0 0 0,-1 0 0 0 0,1 0 0 0 0,-1-1 0 0 0,1 1-1 0 0,0 0 1 0 0,1 1 0 0 0,-1-1-173 0 0,1 0-1 0 0,0 0 1 0 0,-1-1-1 0 0,1 1 1 0 0,0 0 0 0 0,0-1-1 0 0,0 1 1 0 0,-1-1-1 0 0,1 1 1 0 0,4-1 0 0 0,14 1-983 0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6.06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317 159 512 0 0,'6'-8'1294'0'0,"0"1"0"0"0,0 1 0 0 0,0-1 0 0 0,1 1 0 0 0,12-8 1 0 0,-12 9-719 0 0,-1 0 0 0 0,0 0 0 0 0,0 0 0 0 0,0-1 0 0 0,0 0 0 0 0,-1 0 0 0 0,8-12 0 0 0,-13 17-467 0 0,1 0 0 0 0,0 0 0 0 0,-1 0-1 0 0,1 0 1 0 0,-1-1 0 0 0,0 1-1 0 0,1 0 1 0 0,-1 0 0 0 0,0-1-1 0 0,0 1 1 0 0,1 0 0 0 0,-1 0 0 0 0,0-1-1 0 0,0 1 1 0 0,0 0 0 0 0,-1-1-1 0 0,1 1 1 0 0,0 0 0 0 0,0 0-1 0 0,-1 0 1 0 0,0-2 0 0 0,0 1 36 0 0,0 1 0 0 0,0-1 0 0 0,0 1 0 0 0,0 0 1 0 0,-1-1-1 0 0,1 1 0 0 0,0 0 0 0 0,-1 0 0 0 0,1 0 1 0 0,-1 0-1 0 0,1 0 0 0 0,-1 0 0 0 0,-2-1 0 0 0,-1 0 112 0 0,0 1-1 0 0,-1-1 1 0 0,1 1 0 0 0,-1 0-1 0 0,1 0 1 0 0,-1 1 0 0 0,1-1-1 0 0,-11 2 1 0 0,-7 3 239 0 0,0 2-1 0 0,1 1 1 0 0,0 1 0 0 0,0 0-1 0 0,-38 22 1 0 0,49-24-345 0 0,0 0 1 0 0,0 1-1 0 0,1 0 1 0 0,0 1-1 0 0,0 0 1 0 0,1 1-1 0 0,0 0 1 0 0,1 0-1 0 0,0 1 1 0 0,0 0-1 0 0,1 0 1 0 0,0 1-1 0 0,1 0 1 0 0,-7 16-1 0 0,7-14-56 0 0,0 1-1 0 0,1 0 0 0 0,1 0 0 0 0,0 1 0 0 0,1-1 1 0 0,1 1-1 0 0,-1 15 0 0 0,2-24-84 0 0,1 0 1 0 0,1 0-1 0 0,-1 0 0 0 0,1 0 1 0 0,0 0-1 0 0,1 0 0 0 0,-1-1 1 0 0,1 1-1 0 0,0 0 0 0 0,1-1 1 0 0,-1 1-1 0 0,1-1 0 0 0,0 0 1 0 0,1 0-1 0 0,-1 0 0 0 0,1 0 1 0 0,0-1-1 0 0,0 1 1 0 0,0-1-1 0 0,6 4 0 0 0,2 0-36 0 0,0 0-1 0 0,1-1 1 0 0,0 0-1 0 0,0-1 1 0 0,1 0-1 0 0,-1-1 0 0 0,1-1 1 0 0,1 0-1 0 0,-1-1 1 0 0,17 1-1 0 0,11 0-586 0 0,0-2-1 0 0,52-3 1 0 0,-64-2-1290 0 0,42-8 1 0 0,-5-5-4137 0 0,-28 7 3573 0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6.49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401 65 912 0 0,'0'-3'384'0'0,"0"1"0"0"0,0-1 0 0 0,0 0-1 0 0,-1 1 1 0 0,1-1 0 0 0,-1 0 0 0 0,1 1 0 0 0,-1-1-1 0 0,0 1 1 0 0,0-1 0 0 0,0 1 0 0 0,0-1 0 0 0,0 1 0 0 0,-1 0-1 0 0,1-1 1 0 0,-1 1 0 0 0,0 0 0 0 0,1 0 0 0 0,-1 0-1 0 0,0 0 1 0 0,-4-2 0 0 0,3 2-71 0 0,0 1 1 0 0,0 0-1 0 0,0 0 1 0 0,0 0-1 0 0,0 0 1 0 0,0 0-1 0 0,0 1 1 0 0,0-1-1 0 0,0 1 0 0 0,-1 0 1 0 0,1 0-1 0 0,0 0 1 0 0,0 0-1 0 0,0 1 1 0 0,0-1-1 0 0,-1 1 0 0 0,1 0 1 0 0,-3 1-1 0 0,-15 5 442 0 0,1 1 0 0 0,0 0-1 0 0,0 2 1 0 0,1 0-1 0 0,0 1 1 0 0,1 1 0 0 0,-29 26-1 0 0,35-27-491 0 0,0 1 0 0 0,1 1-1 0 0,0 0 1 0 0,1 0-1 0 0,0 1 1 0 0,1 0 0 0 0,1 1-1 0 0,1 0 1 0 0,0 0 0 0 0,-9 28-1 0 0,12-30-154 0 0,1 0 0 0 0,0 1-1 0 0,1-1 1 0 0,0 1 0 0 0,1 0 0 0 0,1-1-1 0 0,0 1 1 0 0,4 26 0 0 0,-2-33-100 0 0,-1 0 0 0 0,1-1 1 0 0,1 1-1 0 0,-1 0 0 0 0,1-1 0 0 0,0 1 0 0 0,1-1 1 0 0,-1 0-1 0 0,1 0 0 0 0,1-1 0 0 0,-1 1 0 0 0,1-1 1 0 0,0 0-1 0 0,0 0 0 0 0,0 0 0 0 0,1-1 0 0 0,-1 0 1 0 0,11 6-1 0 0,-5-5-50 0 0,-1 0 0 0 0,1-1 0 0 0,0-1 1 0 0,0 1-1 0 0,0-2 0 0 0,19 3 0 0 0,-5-2-352 0 0,50-3 1 0 0,-53-2-509 0 0,0 0 0 0 0,0-2 1 0 0,28-8-1 0 0,-36 8-931 0 0,0-1 0 0 0,0-1 0 0 0,17-9 0 0 0,-8 0-1957 0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6.7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 84 528 0 0,'-3'0'99'0'0,"-14"3"3498"0"0,15-3-2701 0 0,0 0 1 0 0,0 1 0 0 0,0-1-1 0 0,0 1 1 0 0,0 0-1 0 0,0-1 1 0 0,1 1 0 0 0,-1 0-1 0 0,0 0 1 0 0,0 0 0 0 0,-1 2-1 0 0,19 0 861 0 0,5-2-1453 0 0,1-2 0 0 0,0 0 1 0 0,0-1-1 0 0,24-7 0 0 0,85-25-1088 0 0,-124 32 747 0 0,117-39-4156 0 0,-87 30 2596 0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7.71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7 209 512 0 0,'-2'-3'11831'0'0,"-2"1"-8279"0"0,4 2-3477 0 0,0-1 1 0 0,0 1-1 0 0,-1 0 0 0 0,1-1 0 0 0,0 1 0 0 0,0-1 0 0 0,0 1 0 0 0,0-1 0 0 0,0 1 0 0 0,0 0 0 0 0,0-1 0 0 0,0 1 0 0 0,0-1 0 0 0,0 1 0 0 0,1-1 0 0 0,-1 1 0 0 0,0 0 0 0 0,0-1 1 0 0,0 1-1 0 0,0-1 0 0 0,1 1 0 0 0,-1 0 0 0 0,0-1 0 0 0,0 1 0 0 0,1 0 0 0 0,-1-1 0 0 0,0 1 0 0 0,0 0 0 0 0,1-1 0 0 0,-1 1 0 0 0,0 0 0 0 0,1 0 0 0 0,-1 0 0 0 0,1-1 1 0 0,-1 1-1 0 0,0 0 0 0 0,1 0 0 0 0,0 0 0 0 0,17-11 180 0 0,-17 11-144 0 0,2-2-94 0 0,6-3 299 0 0,0 1-1 0 0,0 0 1 0 0,1 0 0 0 0,-1 1 0 0 0,20-4 0 0 0,25 4 318 0 0,-33 2-334 0 0,32-4 0 0 0,28-13-120 0 0,-38 8-162 0 0,46-5 0 0 0,81 6-552 0 0,-156 8 162 0 0,1 0 0 0 0,-1-1 0 0 0,-1-1 1 0 0,1 0-1 0 0,0-1 0 0 0,-1 0 0 0 0,1-1 0 0 0,20-12 1 0 0,32-24-6979 0 0,-52 32 5351 0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8.36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62 20 696 0 0,'-8'-9'11685'0'0,"8"8"-11400"0"0,0 1-1 0 0,1-1 1 0 0,-1 1-1 0 0,0 0 1 0 0,0-1-1 0 0,-1 1 1 0 0,1-1-1 0 0,0 1 1 0 0,0 0-1 0 0,0-1 1 0 0,0 1-1 0 0,0-1 0 0 0,0 1 1 0 0,0 0-1 0 0,-1-1 1 0 0,1 1-1 0 0,0 0 1 0 0,0-1-1 0 0,0 1 1 0 0,-1 0-1 0 0,1-1 1 0 0,0 1-1 0 0,-1 0 1 0 0,1 0-1 0 0,-1-1 1 0 0,1 1-197 0 0,0 0 1 0 0,0 0-1 0 0,-1 0 1 0 0,1 0-1 0 0,0 0 1 0 0,-1 0-1 0 0,1 0 1 0 0,0 0 0 0 0,-1 0-1 0 0,1 0 1 0 0,0 0-1 0 0,0 0 1 0 0,-1 0-1 0 0,1 0 1 0 0,0 1-1 0 0,-1-1 1 0 0,1 0-1 0 0,0 0 1 0 0,0 0-1 0 0,-1 0 1 0 0,1 1 0 0 0,0-1-1 0 0,0 0 1 0 0,-1 1-1 0 0,1-1-56 0 0,-1 1-1 0 0,1-1 0 0 0,0 1 1 0 0,-1-1-1 0 0,1 1 0 0 0,0-1 0 0 0,0 1 1 0 0,-1 0-1 0 0,1-1 0 0 0,0 1 1 0 0,0-1-1 0 0,0 1 0 0 0,0 0 1 0 0,-1-1-1 0 0,1 1 0 0 0,0 0 1 0 0,0-1-1 0 0,1 1 0 0 0,-1 0 1 0 0,0-1-1 0 0,0 1 0 0 0,0-1 1 0 0,0 1-1 0 0,0 0 0 0 0,1-1 1 0 0,-1 1-1 0 0,0-1 0 0 0,0 1 1 0 0,1 0-1 0 0,-1-1 0 0 0,1 1 1 0 0,-1-1-1 0 0,0 1 0 0 0,1-1 1 0 0,-1 0-1 0 0,2 2 0 0 0,13 10 328 0 0,3 2-194 0 0,-1 1 0 0 0,0 1-1 0 0,-1 0 1 0 0,13 19 0 0 0,-21-25-118 0 0,-1 1-1 0 0,0 0 1 0 0,-1 0 0 0 0,0 1-1 0 0,-1 0 1 0 0,-1 0-1 0 0,1 0 1 0 0,-2 0-1 0 0,0 1 1 0 0,0-1 0 0 0,-1 1-1 0 0,-1 0 1 0 0,0 0-1 0 0,-2 20 1 0 0,0-17 21 0 0,-1 0 0 0 0,-1-1 0 0 0,0 1-1 0 0,-1 0 1 0 0,-1-1 0 0 0,0 0 0 0 0,-15 28 0 0 0,15-35-43 0 0,0 0 0 0 0,0 0 0 0 0,-1-1 0 0 0,1 0 0 0 0,-2 0 0 0 0,1 0 0 0 0,-1-1 0 0 0,0 0 0 0 0,0 0 0 0 0,-1-1 0 0 0,0 0 0 0 0,0 0 0 0 0,0-1 0 0 0,-1 0 0 0 0,-9 4 0 0 0,16-8-33 0 0,0 1 1 0 0,0 0-1 0 0,0-1 1 0 0,0 0-1 0 0,-1 1 1 0 0,1-1-1 0 0,0 0 1 0 0,0 0-1 0 0,0 0 1 0 0,-4-1-1 0 0,5 1-16 0 0,0 0 1 0 0,-1-1-1 0 0,1 1 0 0 0,0-1 0 0 0,0 1 1 0 0,0-1-1 0 0,0 0 0 0 0,0 1 0 0 0,0-1 1 0 0,0 0-1 0 0,0 0 0 0 0,1 1 0 0 0,-1-1 1 0 0,0 0-1 0 0,-1-1 0 0 0,1-2-98 0 0,-1 0-1 0 0,0 1 1 0 0,1-1 0 0 0,0 0-1 0 0,0 0 1 0 0,0 0 0 0 0,0 0-1 0 0,1 0 1 0 0,-1 0 0 0 0,1-5-1 0 0,0-6-848 0 0,0 0-1 0 0,1-1 1 0 0,6-28-1 0 0,-3 30-2467 0 0,10-29 0 0 0,-2 17 1087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19.5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91 512 0 0,'0'-2'401'0'0,"1"-18"1392"0"0,-1 20-1650 0 0,0 0 1 0 0,0-1 0 0 0,0 1-1 0 0,0 0 1 0 0,0-1 0 0 0,0 1-1 0 0,0 0 1 0 0,0-1 0 0 0,0 1-1 0 0,0 0 1 0 0,0-1 0 0 0,0 1-1 0 0,0 0 1 0 0,1-1 0 0 0,-1 1-1 0 0,0 0 1 0 0,0 0 0 0 0,0-1-1 0 0,0 1 1 0 0,1 0 0 0 0,-1 0 0 0 0,0-1-1 0 0,0 1 1 0 0,0 0 0 0 0,1 0-1 0 0,-1-1 1 0 0,0 1 0 0 0,0 0-1 0 0,1 0 1 0 0,-1 0 0 0 0,0 0-1 0 0,1-1 1 0 0,-1 1 0 0 0,0 0-1 0 0,1 0 1 0 0,-1 0 0 0 0,0 0-1 0 0,0 0 1 0 0,1 0 0 0 0,-1 0-1 0 0,0 0 1 0 0,1 0 0 0 0,-1 0-1 0 0,0 0 1 0 0,1 0 0 0 0,-1 0-1 0 0,1 0 1 0 0,-1 3 329 0 0,1-1-1 0 0,-1 0 1 0 0,0 0-1 0 0,0 1 0 0 0,0-1 1 0 0,0 0-1 0 0,0 1 1 0 0,0-1-1 0 0,-1 3 1 0 0,1-2 3 0 0,-7 47 2301 0 0,-4 69-369 0 0,10-104-2192 0 0,1 1-1 0 0,0 0 0 0 0,1-1 0 0 0,6 29 1 0 0,-7-43-213 0 0,1 0 1 0 0,-1-1 0 0 0,0 1 0 0 0,0-1 0 0 0,0 1 0 0 0,0-1 0 0 0,0 1 0 0 0,0-1 0 0 0,1 1 0 0 0,-1-1 0 0 0,0 1 0 0 0,0-1 0 0 0,1 1 0 0 0,-1-1-1 0 0,0 1 1 0 0,1-1 0 0 0,-1 1 0 0 0,1-1 0 0 0,-1 0 0 0 0,1 1 0 0 0,-1-1 0 0 0,0 0 0 0 0,1 1 0 0 0,-1-1 0 0 0,1 0 0 0 0,-1 0 0 0 0,1 1 0 0 0,0-1-1 0 0,-1 0 1 0 0,2 0 0 0 0,-1 0-1 0 0,0 0-1 0 0,0 0 0 0 0,0-1 0 0 0,0 1 0 0 0,0-1 1 0 0,0 1-1 0 0,0-1 0 0 0,0 1 0 0 0,0-1 0 0 0,0 0 1 0 0,0 0-1 0 0,0 1 0 0 0,0-1 0 0 0,0-1 1 0 0,4-2-21 0 0,-1-1 0 0 0,-1 0 0 0 0,1 0 0 0 0,4-9 0 0 0,-1-3 29 0 0,-1 1 0 0 0,-1-1 0 0 0,6-31 0 0 0,3-55-55 0 0,-11 67 83 0 0,-1 24-46 0 0,-1 1 1 0 0,1 0 0 0 0,5-12 0 0 0,-7 20 9 0 0,1 1 0 0 0,0 0-1 0 0,0 0 1 0 0,0 0 0 0 0,0-1 0 0 0,0 1-1 0 0,0 0 1 0 0,0 0 0 0 0,1 0 0 0 0,-1 1-1 0 0,1-1 1 0 0,-1 0 0 0 0,1 0 0 0 0,0 1-1 0 0,0-1 1 0 0,0 1 0 0 0,0 0 0 0 0,0-1-1 0 0,0 1 1 0 0,0 0 0 0 0,3-1 0 0 0,-3 2-2 0 0,-1 0 0 0 0,1 0 0 0 0,-1 0 0 0 0,1 0 0 0 0,-1 0 0 0 0,1 1 0 0 0,-1-1 0 0 0,1 0 0 0 0,-1 1 0 0 0,1-1 0 0 0,-1 1 0 0 0,1 0 1 0 0,-1-1-1 0 0,0 1 0 0 0,0 0 0 0 0,1 0 0 0 0,-1 0 0 0 0,0 0 0 0 0,0 0 0 0 0,0 0 0 0 0,1 1 0 0 0,22 30 12 0 0,-19-25 11 0 0,8 15 89 0 0,-1 1 0 0 0,0 0 0 0 0,10 33 1 0 0,13 25 535 0 0,-33-76-608 0 0,0 0 0 0 0,1 0-1 0 0,0-1 1 0 0,0 1-1 0 0,1-1 1 0 0,4 6 0 0 0,-7-9-38 0 0,1 0 0 0 0,-1 0 0 0 0,0 0 0 0 0,0 0 0 0 0,0-1 0 0 0,1 1-1 0 0,-1 0 1 0 0,0-1 0 0 0,1 1 0 0 0,-1-1 0 0 0,0 0 0 0 0,1 1 0 0 0,-1-1 0 0 0,1 0 0 0 0,-1 0 0 0 0,1 0 0 0 0,-1 0 0 0 0,0 0 0 0 0,1 0 0 0 0,-1 0 0 0 0,1 0 0 0 0,-1-1 0 0 0,1 1 0 0 0,-1 0 0 0 0,0-1 0 0 0,1 1 0 0 0,-1-1 0 0 0,0 0 0 0 0,2 0 0 0 0,9-6-22 0 0,-1 0 1 0 0,0-1-1 0 0,-1 0 0 0 0,0-1 1 0 0,0 0-1 0 0,0-1 0 0 0,-1 1 0 0 0,-1-2 1 0 0,9-13-1 0 0,-10 11-45 0 0,0-1 0 0 0,7-25 0 0 0,-11 29 44 0 0,1-1 0 0 0,0 1 0 0 0,0 1 0 0 0,1-1 0 0 0,0 0 0 0 0,1 1 0 0 0,7-10 0 0 0,-12 18 19 0 0,-1 0 0 0 0,1 0-1 0 0,0 1 1 0 0,0-1 0 0 0,0 0 0 0 0,-1 0-1 0 0,1 1 1 0 0,0-1 0 0 0,0 0 0 0 0,0 1-1 0 0,0-1 1 0 0,0 1 0 0 0,0-1 0 0 0,0 1-1 0 0,2-1 1 0 0,-2 1 3 0 0,-1 0 1 0 0,1 0-1 0 0,-1 0 0 0 0,0 1 1 0 0,1-1-1 0 0,-1 0 0 0 0,1 0 0 0 0,-1 0 1 0 0,0 1-1 0 0,1-1 0 0 0,-1 0 1 0 0,0 0-1 0 0,1 1 0 0 0,-1-1 0 0 0,0 0 1 0 0,1 1-1 0 0,-1-1 0 0 0,0 0 1 0 0,0 1-1 0 0,1-1 0 0 0,-1 0 1 0 0,0 1-1 0 0,0-1 0 0 0,0 1 0 0 0,1-1 1 0 0,-1 0-1 0 0,0 1 0 0 0,1 5 31 0 0,0 1-1 0 0,0-1 1 0 0,0 0-1 0 0,-1 10 0 0 0,0-2-35 0 0,3 34 93 0 0,-3-33-47 0 0,1 1 0 0 0,0 0 0 0 0,8 28 1 0 0,-7-35-34 0 0,1-1 1 0 0,0 0 0 0 0,1 0 0 0 0,0 0 0 0 0,0 0 0 0 0,1-1 0 0 0,0 1 0 0 0,11 12 0 0 0,-14-18-16 0 0,1 1-1 0 0,-1-1 1 0 0,1 0 0 0 0,0 0 0 0 0,-1 0 0 0 0,1 0 0 0 0,0 0-1 0 0,0-1 1 0 0,0 1 0 0 0,0-1 0 0 0,1 0 0 0 0,-1 0 0 0 0,0 0-1 0 0,0 0 1 0 0,1-1 0 0 0,-1 1 0 0 0,0-1 0 0 0,1 0 0 0 0,-1 0-1 0 0,1 0 1 0 0,-1 0 0 0 0,0-1 0 0 0,1 0 0 0 0,-1 1-1 0 0,0-1 1 0 0,4-2 0 0 0,0 0-34 0 0,-1 0 0 0 0,0-1 0 0 0,1 0 0 0 0,-2 0 0 0 0,1-1 0 0 0,0 0 0 0 0,-1 0 0 0 0,0 0 0 0 0,0 0 0 0 0,-1-1 0 0 0,1 0 0 0 0,-1 0 0 0 0,-1 0 0 0 0,6-11 0 0 0,1-5-121 0 0,0-1 0 0 0,11-47 0 0 0,-18 55 128 0 0,-2 10 26 0 0,0 0-1 0 0,0 0 1 0 0,1 0-1 0 0,0 0 1 0 0,-1 0-1 0 0,2 0 1 0 0,-1 0-1 0 0,0 1 1 0 0,1-1-1 0 0,4-5 1 0 0,-8 13 68 0 0,0-1 1 0 0,0 0-1 0 0,1 1 1 0 0,-1-1-1 0 0,0 1 1 0 0,1 4-1 0 0,-2 2 10 0 0,-1 1-18 0 0,1 1 0 0 0,0-1-1 0 0,1 0 1 0 0,0 1 0 0 0,0-1-1 0 0,1 1 1 0 0,1-1-1 0 0,-1 1 1 0 0,2-1 0 0 0,0 0-1 0 0,3 12 1 0 0,-3-16-50 0 0,0-1-1 0 0,0 1 1 0 0,1 0-1 0 0,-1-1 1 0 0,1 1 0 0 0,1-1-1 0 0,-1 0 1 0 0,1 0 0 0 0,0 0-1 0 0,0-1 1 0 0,0 1-1 0 0,1-1 1 0 0,-1 0 0 0 0,1 0-1 0 0,0-1 1 0 0,1 1 0 0 0,-1-1-1 0 0,0 0 1 0 0,12 4 0 0 0,-9-5-98 0 0,-1 0 1 0 0,1 0 0 0 0,0-1 0 0 0,-1 0 0 0 0,1 0 0 0 0,0-1 0 0 0,0 0-1 0 0,0 0 1 0 0,0-1 0 0 0,0 0 0 0 0,-1 0 0 0 0,1-1 0 0 0,0 0 0 0 0,12-5-1 0 0,-12 3-875 0 0,1 0-1 0 0,13-9 0 0 0,-14 7-1109 0 0,0 0-1 0 0,10-10 1 0 0,-6 3-1338 0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8.66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 40 1728 0 0,'0'-1'300'0'0,"-1"1"-1"0"0,1 0 1 0 0,0-1-1 0 0,-1 1 1 0 0,1 0-1 0 0,0-1 1 0 0,-1 1-1 0 0,1 0 0 0 0,0 0 1 0 0,-1 0-1 0 0,1-1 1 0 0,-1 1-1 0 0,1 0 1 0 0,0 0-1 0 0,-1 0 1 0 0,1 0-1 0 0,-1 0 1 0 0,1-1-1 0 0,-1 1 1 0 0,1 0-1 0 0,0 0 0 0 0,-1 0 1 0 0,1 0-1 0 0,-1 0 1 0 0,1 1-1 0 0,-1-1 1 0 0,1 0-1 0 0,0 0 1 0 0,-1 0-1 0 0,1 0 1 0 0,-1 1-1 0 0,0 3 1606 0 0,9 2-469 0 0,-1-2-1136 0 0,1-2-1 0 0,-1 1 0 0 0,1-1 0 0 0,0 0 0 0 0,0 0 0 0 0,0-1 0 0 0,0 0 0 0 0,0-1 0 0 0,11 0 0 0 0,10-2-345 0 0,37-8 0 0 0,-31 4 136 0 0,101-20-192 0 0,-45 8-4174 0 0,-61 16-1732 0 0,-20 2 3290 0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18.9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1 2569 0 0,'-6'4'9788'0'0,"6"-4"-9439"0"0,-1 11 2606 0 0,3 11-1493 0 0,-2-22-1416 0 0,23 98 4441 0 0,27 47-3142 0 0,-40-119-1535 0 0,9 18-191 0 0,-1-17-3818 0 0,-13-22 1539 0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0.0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57 186 512 0 0,'-5'2'2550'0'0,"-3"0"540"0"0,1 1 0 0 0,-1-1 0 0 0,0 0 0 0 0,-13 1 0 0 0,31-16-931 0 0,97-62-620 0 0,-32 23-1400 0 0,-68 47-126 0 0,45-30 187 0 0,-47 32-167 0 0,1 0 1 0 0,-1 1 0 0 0,0-1-1 0 0,1 1 1 0 0,0 0 0 0 0,-1 1-1 0 0,1-1 1 0 0,7 0 0 0 0,-11 3-16 0 0,0-1 0 0 0,0 0 1 0 0,-1 0-1 0 0,1 1 0 0 0,0-1 1 0 0,0 1-1 0 0,0 0 0 0 0,-1-1 0 0 0,1 1 1 0 0,0 0-1 0 0,0 0 0 0 0,-1 0 1 0 0,1 0-1 0 0,-1 1 0 0 0,1-1 0 0 0,-1 0 1 0 0,0 1-1 0 0,1-1 0 0 0,-1 1 1 0 0,0-1-1 0 0,0 1 0 0 0,0-1 0 0 0,0 1 1 0 0,0 0-1 0 0,0-1 0 0 0,0 4 1 0 0,4 6 21 0 0,-1 0 1 0 0,-1 1 0 0 0,2 12-1 0 0,-2-15-23 0 0,15 92 239 0 0,-13-63-236 0 0,2 0 1 0 0,19 56 0 0 0,-23-85-32 0 0,1 0 1 0 0,0 0-1 0 0,0 0 0 0 0,1-1 1 0 0,0 0-1 0 0,1 0 0 0 0,0 0 1 0 0,8 9-1 0 0,-11-15-30 0 0,0 1-1 0 0,0-1 1 0 0,0 0-1 0 0,0 0 1 0 0,0 0 0 0 0,0 0-1 0 0,1 0 1 0 0,-1 0-1 0 0,1-1 1 0 0,-1 0 0 0 0,1 0-1 0 0,-1 0 1 0 0,1 0-1 0 0,0 0 1 0 0,-1-1 0 0 0,1 0-1 0 0,0 0 1 0 0,0 0-1 0 0,-1 0 1 0 0,1 0-1 0 0,0-1 1 0 0,-1 1 0 0 0,1-1-1 0 0,4-2 1 0 0,0 0-575 0 0,0 0 0 0 0,0 0 0 0 0,0-1 0 0 0,-1 0 0 0 0,0 0 0 0 0,0-1 0 0 0,0 0 0 0 0,0 0 0 0 0,-1-1 0 0 0,11-11 0 0 0,-2-1-2122 0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0.34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478 0 1856 0 0,'-31'3'10061'0'0,"27"-3"-9741"0"0,1 1 0 0 0,0 0-1 0 0,-1 1 1 0 0,1-1 0 0 0,0 0 0 0 0,0 1-1 0 0,0 0 1 0 0,0 0 0 0 0,0 0 0 0 0,1 0-1 0 0,-4 3 1 0 0,-15 16 781 0 0,1 1-1 0 0,-31 44 1 0 0,-18 20-479 0 0,12-31-94 0 0,-75 58 0 0 0,82-73-774 0 0,44-32-1018 0 0,6-8 1129 0 0,0 0-1 0 0,1 0 1 0 0,-1 1 0 0 0,0-1-1 0 0,1 0 1 0 0,-1 0 0 0 0,0 0-1 0 0,1 0 1 0 0,-1 0 0 0 0,1 0-1 0 0,-1 0 1 0 0,0 0 0 0 0,1 0-1 0 0,-1 0 1 0 0,0 0 0 0 0,1 0-1 0 0,-1 0 1 0 0,1 0 0 0 0,-1 0-1 0 0,0-1 1 0 0,1 1 0 0 0,-1 0-1 0 0,0 0 1 0 0,1 0 0 0 0,-1-1-1 0 0,1 1 1 0 0,13-7-1664 0 0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1.39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215 134 512 0 0,'2'-4'796'0'0,"0"0"0"0"0,0 0 0 0 0,-1 0 0 0 0,1 0 0 0 0,-1-1-1 0 0,0 1 1 0 0,0 0 0 0 0,0-1 0 0 0,0 1 0 0 0,-1-9 0 0 0,0 5 784 0 0,-1-1 0 0 0,1 1 0 0 0,-2-1 0 0 0,-3-14 1 0 0,5 22-1477 0 0,0 0 0 0 0,-1 0 0 0 0,1 0 0 0 0,0 0 0 0 0,0 0 1 0 0,-1 0-1 0 0,1 0 0 0 0,-1 0 0 0 0,1 0 0 0 0,-1 0 0 0 0,1 0 1 0 0,-1 0-1 0 0,0 1 0 0 0,0-1 0 0 0,1 0 0 0 0,-1 0 0 0 0,0 1 1 0 0,0-1-1 0 0,0 0 0 0 0,0 1 0 0 0,0-1 0 0 0,1 1 0 0 0,-1-1 1 0 0,0 1-1 0 0,0-1 0 0 0,-1 1 0 0 0,0-1 0 0 0,0 1-59 0 0,1 1 0 0 0,-1-1 1 0 0,0 1-1 0 0,1-1 0 0 0,-1 1 0 0 0,1-1 0 0 0,-1 1 0 0 0,1 0 0 0 0,-1 0 0 0 0,1 0 1 0 0,-1 0-1 0 0,1 0 0 0 0,0 0 0 0 0,0 0 0 0 0,-1 0 0 0 0,1 0 0 0 0,-1 2 0 0 0,-2 1-92 0 0,1 0-1 0 0,-1 1 0 0 0,1-1 0 0 0,0 1 0 0 0,0-1 0 0 0,1 1 0 0 0,-3 6 0 0 0,4-10-90 0 0,1 1 0 0 0,0-1 1 0 0,-1 1-1 0 0,1-1 0 0 0,0 1 0 0 0,0-1 1 0 0,0 1-1 0 0,0-1 0 0 0,0 1 1 0 0,0-1-1 0 0,0 1 0 0 0,0-1 0 0 0,1 1 1 0 0,-1-1-1 0 0,0 1 0 0 0,1-1 0 0 0,0 0 1 0 0,-1 1-1 0 0,1-1 0 0 0,0 0 0 0 0,-1 1 1 0 0,1-1-1 0 0,0 0 0 0 0,0 0 1 0 0,0 0-1 0 0,0 0 0 0 0,0 1 0 0 0,1-2 1 0 0,1 3-1 0 0,-1-2-113 0 0,0 1 1 0 0,1-1-1 0 0,-1 0 0 0 0,0 1 1 0 0,1-1-1 0 0,-1-1 1 0 0,0 1-1 0 0,1 0 0 0 0,-1 0 1 0 0,1-1-1 0 0,0 0 1 0 0,-1 1-1 0 0,3-1 0 0 0,-4 0 274 0 0,0 0-1 0 0,0 0 1 0 0,0-1 0 0 0,0 1-1 0 0,0 0 1 0 0,0-1-1 0 0,0 1 1 0 0,0 0 0 0 0,0-1-1 0 0,-1 1 1 0 0,1-1-1 0 0,0 1 1 0 0,0-1 0 0 0,-1 1-1 0 0,1-1 1 0 0,0 0-1 0 0,0 1 1 0 0,-1-1 0 0 0,1 0-1 0 0,-1 0 1 0 0,1 1-1 0 0,-1-1 1 0 0,1 0 0 0 0,-1 0-1 0 0,0 0 1 0 0,1 0-1 0 0,-1 0 1 0 0,0 0 0 0 0,1 0-1 0 0,-1 1 1 0 0,0-1-1 0 0,0 0 1 0 0,0 0-1 0 0,0 0 1 0 0,0 0 0 0 0,0-2-1 0 0,-3-3 3905 0 0,2 5-3865 0 0,1 1 1 0 0,-1-1-1 0 0,1 0 1 0 0,0 1-1 0 0,-1-1 0 0 0,1 1 1 0 0,0-1-1 0 0,-1 0 1 0 0,1 1-1 0 0,0-1 1 0 0,0 0-1 0 0,0 0 0 0 0,0 1 1 0 0,0-1-1 0 0,0 0 1 0 0,0 1-1 0 0,0-1 1 0 0,0 0-1 0 0,0 1 0 0 0,0-1 1 0 0,0 0-1 0 0,0 0 1 0 0,0 0-30 0 0,1 1 0 0 0,-1 0 0 0 0,0 0 1 0 0,0-1-1 0 0,0 1 0 0 0,0 0 0 0 0,0 0 0 0 0,0-1 1 0 0,0 1-1 0 0,0 0 0 0 0,0 0 0 0 0,0-1 0 0 0,0 1 1 0 0,0 0-1 0 0,0 0 0 0 0,0-1 0 0 0,0 1 1 0 0,0 0-1 0 0,0 0 0 0 0,0-1 0 0 0,0 1 0 0 0,0 0 1 0 0,0 0-1 0 0,-1-1 0 0 0,1 1 0 0 0,0 0 0 0 0,0 0 1 0 0,0 0-1 0 0,0-1 0 0 0,0 1 0 0 0,-1 0 0 0 0,1 0 1 0 0,0 0-1 0 0,-11-5 703 0 0,-11 5 81 0 0,12 4-483 0 0,1 0 0 0 0,0 1 0 0 0,0 0 0 0 0,0 1 0 0 0,-11 9 0 0 0,6-5 18 0 0,1 1-1 0 0,1 1 1 0 0,-1 0 0 0 0,2 0-1 0 0,-16 23 1 0 0,24-31-291 0 0,1 1 1 0 0,-1-1-1 0 0,1 1 1 0 0,0 0-1 0 0,0-1 1 0 0,1 1-1 0 0,-1 0 1 0 0,1 0-1 0 0,0 0 1 0 0,0 6-1 0 0,1-7-53 0 0,0-1-1 0 0,1 1 0 0 0,-1-1 1 0 0,1 1-1 0 0,-1-1 0 0 0,1 1 1 0 0,0-1-1 0 0,1 0 1 0 0,-1 1-1 0 0,1-1 0 0 0,-1 0 1 0 0,1 0-1 0 0,0 0 0 0 0,0 0 1 0 0,0 0-1 0 0,4 3 0 0 0,-3-3-15 0 0,1 0-1 0 0,-1 1 1 0 0,1-1-1 0 0,0 0 1 0 0,0-1-1 0 0,1 1 0 0 0,-1-1 1 0 0,0 0-1 0 0,1 0 1 0 0,-1 0-1 0 0,7 1 1 0 0,-2-1-45 0 0,-1-1 0 0 0,0 0 0 0 0,0 0 0 0 0,1-1-1 0 0,-1 0 1 0 0,9-1 0 0 0,9-3-706 0 0,0-1-1 0 0,-1-2 0 0 0,29-10 1 0 0,32-15-7750 0 0,-55 22 5961 0 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2.1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83 29 512 0 0,'0'-1'387'0'0,"0"0"1"0"0,1 0-1 0 0,-1 1 0 0 0,0-1 0 0 0,0 0 0 0 0,1 0 1 0 0,-1 0-1 0 0,0 1 0 0 0,0-1 0 0 0,0 0 1 0 0,0 0-1 0 0,0 0 0 0 0,0 1 0 0 0,0-1 0 0 0,0 0 1 0 0,-1 0-1 0 0,1 0 0 0 0,0 1 0 0 0,0-1 1 0 0,-1 0-1 0 0,1 0 0 0 0,0 1 0 0 0,-1-1 0 0 0,1 0 1 0 0,-1 1-1 0 0,1-1 0 0 0,-1 0 0 0 0,1 1 1 0 0,-1-1-1 0 0,1 1 0 0 0,-1-1 0 0 0,0 1 1 0 0,1-1-1 0 0,-1 1 0 0 0,0-1 0 0 0,0 1 0 0 0,1-1 1 0 0,-1 1-1 0 0,0 0 0 0 0,0 0 0 0 0,1-1 1 0 0,-1 1-1 0 0,0 0 0 0 0,0 0 0 0 0,0 0 0 0 0,1 0 1 0 0,-1 0-1 0 0,-1 0 0 0 0,1 0-204 0 0,0 1 0 0 0,0-1 0 0 0,0 0-1 0 0,0 1 1 0 0,0-1 0 0 0,0 1 0 0 0,1 0 0 0 0,-1-1-1 0 0,0 1 1 0 0,0-1 0 0 0,0 1 0 0 0,1 0 0 0 0,-1 0 0 0 0,0-1-1 0 0,1 1 1 0 0,-1 0 0 0 0,0 2 0 0 0,-7 12 263 0 0,0 1-1 0 0,2 0 1 0 0,0 0 0 0 0,0 0 0 0 0,-4 26-1 0 0,9-34-445 0 0,0 1 0 0 0,0-1 0 0 0,0 1 1 0 0,1-1-1 0 0,0 1 0 0 0,1 0 0 0 0,0-1 0 0 0,0 1 0 0 0,1-1 0 0 0,0 1 0 0 0,0-1 0 0 0,7 15 0 0 0,-8-20-19 0 0,1-1 0 0 0,-1 0-1 0 0,0 0 1 0 0,1 1 0 0 0,0-1-1 0 0,-1 0 1 0 0,1 0 0 0 0,0 0 0 0 0,0 0-1 0 0,0-1 1 0 0,0 1 0 0 0,1-1 0 0 0,-1 1-1 0 0,0-1 1 0 0,1 0 0 0 0,-1 0-1 0 0,4 2 1 0 0,-3-3-62 0 0,0 1 0 0 0,1-1 0 0 0,-1 0 0 0 0,0 1 0 0 0,1-1 0 0 0,-1-1 0 0 0,1 1 0 0 0,-1 0 0 0 0,0-1 0 0 0,0 0-1 0 0,7-2 1 0 0,3-2-963 0 0,-1-2-1 0 0,0 1 0 0 0,0-1 0 0 0,-1-1 1 0 0,16-13-1 0 0,-7 4-1480 0 0,1 0-131 0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2.30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50 29 568 0 0,'-10'3'2506'0'0,"-6"-2"5547"0"0,2 0-1105 0 0,5 2-5457 0 0,8-1-484 0 0,7-1-645 0 0,6-1-270 0 0,-2-2-209 0 0,0-1-1 0 0,0 0 1 0 0,0 0-1 0 0,10-6 1 0 0,23-8-4041 0 0,-29 14 1503 0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6.7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325 3 512 0 0,'-5'-1'1051'0'0,"0"0"1"0"0,1 1-1 0 0,-1 0 0 0 0,1 0 0 0 0,-1 0 1 0 0,0 1-1 0 0,1-1 0 0 0,-1 1 1 0 0,1 0-1 0 0,-7 2 0 0 0,3 0-273 0 0,1 1-1 0 0,1-1 1 0 0,-1 1-1 0 0,0 0 1 0 0,-10 8-1 0 0,1 3-34 0 0,0 1 0 0 0,1 0 0 0 0,-19 27 1 0 0,18-20-233 0 0,1 1 1 0 0,1 0-1 0 0,2 1 1 0 0,0 1-1 0 0,-13 43 1 0 0,14-32-192 0 0,2 1 0 0 0,1 0 1 0 0,-3 57-1 0 0,10-75-263 0 0,0 1 1 0 0,1 0 0 0 0,2 0-1 0 0,0 0 1 0 0,1-1 0 0 0,1 1-1 0 0,12 34 1 0 0,-13-46-95 0 0,1 0 1 0 0,0-1-1 0 0,1 1 0 0 0,-1-1 0 0 0,2 0 0 0 0,-1 0 1 0 0,1 0-1 0 0,0-1 0 0 0,1 0 0 0 0,0 0 1 0 0,0-1-1 0 0,0 0 0 0 0,1 0 0 0 0,0-1 1 0 0,0 0-1 0 0,0 0 0 0 0,1-1 0 0 0,17 7 0 0 0,-9-6-738 0 0,1-1 0 0 0,-1 0 0 0 0,1-1 0 0 0,33 0 0 0 0,-11-3-2570 0 0,44-7-1 0 0,-29 0 1224 0 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7.66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219 110 1008 0 0,'0'-9'1580'0'0,"-1"1"-1"0"0,0 0 1 0 0,-2-9 0 0 0,2 13-980 0 0,1 1 1 0 0,-1 0-1 0 0,-1-1 1 0 0,1 1-1 0 0,0 0 1 0 0,-1 0 0 0 0,0-1-1 0 0,0 2 1 0 0,-4-7-1 0 0,5 9-470 0 0,0-1 0 0 0,0 0 0 0 0,0 0 0 0 0,0 1 0 0 0,-1-1 0 0 0,1 1 0 0 0,0-1 0 0 0,0 1 0 0 0,-1 0 0 0 0,1-1 0 0 0,0 1 0 0 0,-1 0 0 0 0,1 0 0 0 0,0 0 0 0 0,-1 0 0 0 0,1 0-1 0 0,-1 0 1 0 0,1 0 0 0 0,0 0 0 0 0,-1 1 0 0 0,1-1 0 0 0,0 1 0 0 0,0-1 0 0 0,-1 1 0 0 0,1-1 0 0 0,0 1 0 0 0,-2 1 0 0 0,-3 1 138 0 0,0 1-1 0 0,0 0 1 0 0,0 1 0 0 0,-5 4-1 0 0,-1 5 78 0 0,0 0-1 0 0,0 0 1 0 0,1 2-1 0 0,1-1 1 0 0,1 1 0 0 0,0 0-1 0 0,1 1 1 0 0,1 0-1 0 0,0 1 1 0 0,-6 27-1 0 0,12-39-309 0 0,-1-1-1 0 0,2 0 1 0 0,-1 1-1 0 0,0-1 0 0 0,1 1 1 0 0,0-1-1 0 0,0 1 1 0 0,1-1-1 0 0,0 0 0 0 0,0 1 1 0 0,0-1-1 0 0,0 0 1 0 0,1 1-1 0 0,0-1 0 0 0,0 0 1 0 0,0 0-1 0 0,1-1 1 0 0,0 1-1 0 0,0 0 1 0 0,0-1-1 0 0,0 0 0 0 0,1 1 1 0 0,-1-1-1 0 0,1-1 1 0 0,0 1-1 0 0,0 0 0 0 0,1-1 1 0 0,-1 0-1 0 0,1 0 1 0 0,0 0-1 0 0,-1-1 0 0 0,1 0 1 0 0,0 0-1 0 0,9 3 1 0 0,-7-3-79 0 0,0 0 0 0 0,1 0-1 0 0,-1-1 1 0 0,0 0 0 0 0,1 0 0 0 0,-1-1 0 0 0,1 1 0 0 0,-1-2 0 0 0,0 1 0 0 0,1-1 0 0 0,-1 0 0 0 0,0-1 0 0 0,1 0 0 0 0,-1 0 0 0 0,0 0 0 0 0,0-1 0 0 0,-1 0 0 0 0,1 0 0 0 0,0-1-1 0 0,-1 0 1 0 0,0 0 0 0 0,0-1 0 0 0,0 1 0 0 0,-1-1 0 0 0,1 0 0 0 0,7-10 0 0 0,-8 8 24 0 0,0 0 0 0 0,-1 0-1 0 0,0 0 1 0 0,0-1 0 0 0,-1 1 0 0 0,0-1-1 0 0,0 0 1 0 0,-1 0 0 0 0,0 0 0 0 0,0 0 0 0 0,-1 0-1 0 0,0 0 1 0 0,0-1 0 0 0,-1 1 0 0 0,0 0-1 0 0,0-1 1 0 0,-3-11 0 0 0,0-4 16 0 0,-2 0 1 0 0,-10-33-1 0 0,12 51 2 0 0,1-1 0 0 0,-1 0 0 0 0,0 1 0 0 0,0 0 0 0 0,-1-1 0 0 0,0 1 0 0 0,0 1 0 0 0,0-1 0 0 0,-1 0 0 0 0,0 1 0 0 0,0 0 0 0 0,-11-8 0 0 0,13 11 6 0 0,0 0 0 0 0,0 1 0 0 0,0-1 1 0 0,0 1-1 0 0,0 0 0 0 0,0 0 1 0 0,0 0-1 0 0,0 0 0 0 0,-1 1 0 0 0,1-1 1 0 0,0 1-1 0 0,0 0 0 0 0,-1 0 0 0 0,1 0 1 0 0,-6 1-1 0 0,4 0 4 0 0,0 0-1 0 0,0 1 1 0 0,0 0 0 0 0,1 0-1 0 0,-1 0 1 0 0,0 0 0 0 0,1 1-1 0 0,-1 0 1 0 0,-3 3 0 0 0,-4 4 12 0 0,1 1 1 0 0,1 0-1 0 0,0 0 1 0 0,1 0-1 0 0,-16 26 1 0 0,11-13 31 0 0,-20 43 0 0 0,31-60-48 0 0,0 0 0 0 0,1 0-1 0 0,0 0 1 0 0,0 0 0 0 0,1 0 0 0 0,0 0-1 0 0,0 0 1 0 0,1 0 0 0 0,-1 0 0 0 0,2 1 0 0 0,-1-1-1 0 0,2 8 1 0 0,0-9-2 0 0,0 0 0 0 0,0-1-1 0 0,1 1 1 0 0,0 0 0 0 0,0-1 0 0 0,0 1 0 0 0,1-1 0 0 0,0 0-1 0 0,0 0 1 0 0,0-1 0 0 0,0 1 0 0 0,1-1 0 0 0,0 0-1 0 0,0 0 1 0 0,0-1 0 0 0,9 6 0 0 0,-6-5-30 0 0,-1 0 1 0 0,1-1 0 0 0,0 0-1 0 0,0 0 1 0 0,0-1-1 0 0,0 0 1 0 0,0-1 0 0 0,1 0-1 0 0,-1 0 1 0 0,0 0-1 0 0,1-1 1 0 0,7-1 0 0 0,-11 0 1 0 0,-1 0-1 0 0,0 0 1 0 0,1-1 0 0 0,-1 1 0 0 0,0-1 0 0 0,0 0 0 0 0,0 0 0 0 0,-1 0-1 0 0,1-1 1 0 0,0 0 0 0 0,-1 1 0 0 0,0-1 0 0 0,5-5 0 0 0,4-6-74 0 0,20-28 0 0 0,-25 31 119 0 0,-2 3 11 0 0,0 0 0 0 0,-1-1-1 0 0,0 1 1 0 0,-1-1 0 0 0,1 0 0 0 0,-2 0 0 0 0,0 0 0 0 0,0 0 0 0 0,0-1-1 0 0,-1 1 1 0 0,0-12 0 0 0,-1-12 640 0 0,-9-58 0 0 0,9 90-634 0 0,-1-4 559 0 0,-1 11-307 0 0,1 12-46 0 0,3-4-222 0 0,0 0 0 0 0,0-1 0 0 0,1 0 0 0 0,1 0 0 0 0,8 19 0 0 0,34 59-64 0 0,3 9 26 0 0,-26-35 81 0 0,-4 2 0 0 0,-2 0 1 0 0,11 92-1 0 0,-26-143-36 0 0,0-1-1 0 0,-1 1 1 0 0,-2 30 0 0 0,0-38 1 0 0,-1 0 0 0 0,0-1 0 0 0,0 1-1 0 0,0-1 1 0 0,0 0 0 0 0,-1 0 0 0 0,-1 0 0 0 0,1 0 0 0 0,-1 0-1 0 0,-6 7 1 0 0,0 0 46 0 0,-2-1 0 0 0,0 0 0 0 0,0-1 0 0 0,-1 0-1 0 0,-1-1 1 0 0,0-1 0 0 0,0 0 0 0 0,-1-1 0 0 0,-1 0 0 0 0,-16 7-1 0 0,28-15-43 0 0,1 0 0 0 0,0 0 0 0 0,-1 0 0 0 0,1 0 0 0 0,-1 0 0 0 0,1-1-1 0 0,-1 1 1 0 0,0-1 0 0 0,1 0 0 0 0,-1 0 0 0 0,1 0 0 0 0,-1-1-1 0 0,0 1 1 0 0,1-1 0 0 0,-1 0 0 0 0,1 0 0 0 0,0 0 0 0 0,-1 0-1 0 0,1-1 1 0 0,0 0 0 0 0,0 1 0 0 0,0-1 0 0 0,0 0 0 0 0,0 0 0 0 0,0-1-1 0 0,0 1 1 0 0,1-1 0 0 0,-1 1 0 0 0,1-1 0 0 0,-1 0 0 0 0,-2-5-1 0 0,0 0-2 0 0,1 0-1 0 0,1 0 0 0 0,-1 0 0 0 0,1 0 0 0 0,1 0 0 0 0,-1 0 1 0 0,1-1-1 0 0,1 0 0 0 0,0 1 0 0 0,0-1 0 0 0,1 0 0 0 0,0-12 0 0 0,6-23-53 0 0,2 0 0 0 0,2 0 0 0 0,16-42 0 0 0,-21 69 61 0 0,2 0-1 0 0,0 1 0 0 0,0 0 1 0 0,2 1-1 0 0,0-1 1 0 0,0 2-1 0 0,1-1 0 0 0,16-15 1 0 0,-20 24-299 0 0,0 0 1 0 0,0 0-1 0 0,1 1 1 0 0,0 0-1 0 0,0 1 1 0 0,0-1-1 0 0,1 1 1 0 0,10-4-1 0 0,-12 6-539 0 0,1 0 0 0 0,-1 1-1 0 0,0 0 1 0 0,0 0 0 0 0,1 0-1 0 0,-1 1 1 0 0,0 0 0 0 0,1 0 0 0 0,-1 0-1 0 0,0 1 1 0 0,1 0 0 0 0,7 3-1 0 0,0 0-1244 0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8.05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40 114 2361 0 0,'-7'-13'2505'0'0,"1"0"1"0"0,0-1-1 0 0,0 0 1 0 0,1 0 0 0 0,-4-24-1 0 0,9 38-2429 0 0,0-1-1 0 0,0 1 0 0 0,0 0 0 0 0,0 0 0 0 0,-1-1 1 0 0,1 1-1 0 0,0 0 0 0 0,0 0 0 0 0,0-1 0 0 0,0 1 1 0 0,0 0-1 0 0,1 0 0 0 0,-1-1 0 0 0,0 1 0 0 0,0 0 1 0 0,0 0-1 0 0,0 0 0 0 0,0-1 0 0 0,0 1 0 0 0,0 0 1 0 0,0 0-1 0 0,0 0 0 0 0,1-1 0 0 0,-1 1 0 0 0,0 0 1 0 0,0 0-1 0 0,0 0 0 0 0,0-1 0 0 0,1 1 0 0 0,-1 0 0 0 0,0 0 1 0 0,0 0-1 0 0,0 0 0 0 0,1 0 0 0 0,-1 0 0 0 0,0 0 1 0 0,0-1-1 0 0,12 3 1432 0 0,9 8-574 0 0,40 28-440 0 0,-2 2 1 0 0,85 76 0 0 0,-125-98-478 0 0,-1 2 1 0 0,-1 1-1 0 0,-1 0 0 0 0,0 1 1 0 0,-2 0-1 0 0,0 1 0 0 0,13 32 1 0 0,57 178 210 0 0,-81-225-213 0 0,2 8 33 0 0,23 85 326 0 0,-24-85-272 0 0,-2 0 1 0 0,0 0-1 0 0,0-1 1 0 0,-2 25-1 0 0,-1-33-82 0 0,0 0 0 0 0,-1 0 0 0 0,0 0-1 0 0,0-1 1 0 0,0 1 0 0 0,-1-1 0 0 0,0 1 0 0 0,0-1-1 0 0,-1 0 1 0 0,1 0 0 0 0,-1 0 0 0 0,-1-1 0 0 0,-7 9 0 0 0,9-11-159 0 0,1-1 1 0 0,-1 1 0 0 0,0 0 0 0 0,0-1 0 0 0,0 0 0 0 0,0 0 0 0 0,-1 0 0 0 0,1 0 0 0 0,-1 0 0 0 0,1-1 0 0 0,-1 1 0 0 0,1-1 0 0 0,-1 0 0 0 0,0 0 0 0 0,0 0 0 0 0,1-1 0 0 0,-1 1 0 0 0,0-1 0 0 0,0 0 0 0 0,0 0 0 0 0,0-1 0 0 0,1 1 0 0 0,-1-1 0 0 0,0 1 0 0 0,-6-3 0 0 0,8 2-448 0 0,0 0 1 0 0,0 0-1 0 0,0-1 1 0 0,0 1 0 0 0,0 0-1 0 0,0-1 1 0 0,0 1-1 0 0,1-1 1 0 0,-1 1-1 0 0,-2-4 1 0 0,-4-8-1881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19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0 680 0 0,'-19'2'4198'0'0,"-12"1"4874"0"0,29-2-8762 0 0,0-1 0 0 0,0 0 1 0 0,1 1-1 0 0,-1 0 0 0 0,1-1 0 0 0,-1 1 1 0 0,1 0-1 0 0,-1 0 0 0 0,1 0 1 0 0,-1 0-1 0 0,1 0 0 0 0,0 0 0 0 0,-1 0 1 0 0,-1 2-1 0 0,3-2-265 0 0,-1 0-1 0 0,1 0 1 0 0,-1 0-1 0 0,1-1 1 0 0,0 1 0 0 0,-1 0-1 0 0,1 0 1 0 0,0 0-1 0 0,-1 0 1 0 0,1 0-1 0 0,0 0 1 0 0,0 0 0 0 0,0-1-1 0 0,0 1 1 0 0,0 0-1 0 0,0 0 1 0 0,0 0 0 0 0,0 0-1 0 0,0 0 1 0 0,1 0-1 0 0,-1 0 1 0 0,0 0 0 0 0,1-1-1 0 0,-1 1 1 0 0,0 0-1 0 0,1 0 1 0 0,-1 0-1 0 0,1 0 1 0 0,-1-1 0 0 0,1 1-1 0 0,0 0 1 0 0,-1-1-1 0 0,1 1 1 0 0,0 0 0 0 0,-1-1-1 0 0,1 1 1 0 0,0-1-1 0 0,0 1 1 0 0,-1-1 0 0 0,3 1-1 0 0,3 3-391 0 0,0-1 0 0 0,0 0 0 0 0,1-1 0 0 0,6 2 0 0 0,-10-3 58 0 0,39 9-8516 0 0,-25-7 6324 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9.5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43 512 0 0,'-2'-2'590'0'0,"1"1"-1"0"0,-1-1 1 0 0,0 0 0 0 0,1 1-1 0 0,-1-1 1 0 0,0 1-1 0 0,0-1 1 0 0,-4-1 0 0 0,-8-7 4167 0 0,8 4-2264 0 0,6 5-2240 0 0,0 0 0 0 0,-1 1 0 0 0,1-1 0 0 0,0 1 0 0 0,-1-1 0 0 0,1 0 0 0 0,-1 1 0 0 0,1-1 0 0 0,-1 1 0 0 0,1-1 0 0 0,-1 1 0 0 0,1-1 0 0 0,-1 1 0 0 0,1 0 0 0 0,-1-1 0 0 0,0 1 0 0 0,1 0 0 0 0,-1-1 0 0 0,0 1 0 0 0,1 0 0 0 0,-1 0 0 0 0,0 0 0 0 0,0 0 1 0 0,1-1-1 0 0,-1 1 0 0 0,0 0 0 0 0,1 0 0 0 0,-1 0 0 0 0,0 0 0 0 0,0 1 0 0 0,1-1 0 0 0,-1 0 0 0 0,0 0 0 0 0,0 1 0 0 0,0-1-172 0 0,1 0 0 0 0,-1 0 0 0 0,1 0 0 0 0,-1 1 0 0 0,1-1 0 0 0,-1 0 1 0 0,1 0-1 0 0,0 1 0 0 0,-1-1 0 0 0,1 0 0 0 0,-1 1 0 0 0,1-1 0 0 0,0 1 0 0 0,-1-1 1 0 0,1 0-1 0 0,0 1 0 0 0,0-1 0 0 0,-1 1 0 0 0,1-1 0 0 0,0 1 0 0 0,0-1 1 0 0,0 1-1 0 0,0-1 0 0 0,-1 0 0 0 0,1 1 0 0 0,0-1 0 0 0,0 1 0 0 0,0-1 0 0 0,0 1 1 0 0,0 0-1 0 0,0-1 0 0 0,0 1 0 0 0,0-1 0 0 0,1 0 0 0 0,-1 1 0 0 0,0-1 0 0 0,0 1 1 0 0,0-1-1 0 0,0 1 0 0 0,1-1 0 0 0,-1 1 0 0 0,0-1 0 0 0,0 1 0 0 0,1-1 0 0 0,-1 0 1 0 0,0 1-1 0 0,1-1 0 0 0,-1 0 0 0 0,0 1 0 0 0,1-1 0 0 0,-1 0 0 0 0,1 1 0 0 0,0-1 1 0 0,8 7 99 0 0,-1 1 1 0 0,1 0 0 0 0,-1 0-1 0 0,-1 0 1 0 0,0 1 0 0 0,11 17-1 0 0,-10-14-148 0 0,0-1-1 0 0,1 0 1 0 0,19 18-1 0 0,-17-20-15 0 0,-1-1-1 0 0,2-1 1 0 0,-1 0-1 0 0,1 0 1 0 0,0-2-1 0 0,0 1 1 0 0,24 6-1 0 0,-9-5-11 0 0,1-1 0 0 0,46 3 0 0 0,-64-8-1 0 0,43 5-18 0 0,-48-5 17 0 0,0 0 0 0 0,0 0 0 0 0,0 1 0 0 0,-1 0 0 0 0,1 0-1 0 0,0 0 1 0 0,-1 0 0 0 0,5 4 0 0 0,-3 4 62 0 0,-6-10-64 0 0,0 0-1 0 0,0 0 1 0 0,0 0 0 0 0,0 0 0 0 0,0 0 0 0 0,-1 0 0 0 0,1 0 0 0 0,0 0 0 0 0,0 0 0 0 0,0 0 0 0 0,0 0 0 0 0,0 0-1 0 0,0 0 1 0 0,-1 0 0 0 0,1 0 0 0 0,0 0 0 0 0,0 0 0 0 0,0 0 0 0 0,0 0 0 0 0,0 0 0 0 0,0 0 0 0 0,-1 0-1 0 0,1 0 1 0 0,0 0 0 0 0,0 0 0 0 0,0 0 0 0 0,0 0 0 0 0,0 1 0 0 0,0-1 0 0 0,0 0 0 0 0,0 0 0 0 0,0 0 0 0 0,-1 0-1 0 0,1 0 1 0 0,0 0 0 0 0,0 0 0 0 0,0 0 0 0 0,0 1 0 0 0,0-1 0 0 0,0 0 0 0 0,0 0 0 0 0,0 0 0 0 0,0 0 0 0 0,0 0-1 0 0,0 0 1 0 0,0 1 0 0 0,0-1 0 0 0,0 0 0 0 0,0 0 0 0 0,0 0 0 0 0,0 0 0 0 0,0 0 0 0 0,0 0 0 0 0,0 1-1 0 0,0-1 1 0 0,0 0 0 0 0,0 0 0 0 0,0 0 0 0 0,0 0 0 0 0,1 0 0 0 0,-1 0 0 0 0,0 0 0 0 0,0 1 0 0 0,0-1 0 0 0,0 0-1 0 0,0 0 1 0 0,-1-1-1 0 0,1-1 0 0 0,-1 1 0 0 0,1-1 0 0 0,-1 1 0 0 0,1-1 0 0 0,-1 1 0 0 0,1-1 0 0 0,0 1 0 0 0,-1-1 0 0 0,1 1 0 0 0,0-3 0 0 0,-1-5 2 0 0,1 7-1 0 0,-1 0 0 0 0,1 0 0 0 0,-1 1 1 0 0,0-1-1 0 0,0 0 0 0 0,1 1 0 0 0,-1-1 1 0 0,0 1-1 0 0,0-1 0 0 0,-1 1 0 0 0,1-1 1 0 0,0 1-1 0 0,0 0 0 0 0,-1 0 0 0 0,1 0 0 0 0,-1-1 1 0 0,1 1-1 0 0,-1 0 0 0 0,-1 0 0 0 0,0 0 0 0 0,0 0 0 0 0,0 0 0 0 0,1 1-1 0 0,-1-1 1 0 0,0 1 0 0 0,0 0-1 0 0,0 0 1 0 0,1 0 0 0 0,-1 0-1 0 0,0 0 1 0 0,-4 1 0 0 0,-4 2-4 0 0,0 1-1 0 0,0 0 1 0 0,0 0 0 0 0,-20 12 0 0 0,20-9-1 0 0,0 1-1 0 0,1 1 1 0 0,0-1 0 0 0,0 2-1 0 0,0-1 1 0 0,-10 15 0 0 0,6-7 30 0 0,-19 17-1 0 0,12-14 14 0 0,-13 10 26 0 0,19-18-18 0 0,-48 30 124 0 0,43-31-74 0 0,9-6-58 0 0,1 0 0 0 0,0 1 0 0 0,0 1 1 0 0,1-1-1 0 0,-15 15 0 0 0,22-19-33 0 0,1 0 0 0 0,-1 0 0 0 0,1 0 1 0 0,-1 0-1 0 0,1 1 0 0 0,0-1 0 0 0,0 0 0 0 0,-1 6 0 0 0,2-8-7 0 0,0 1 0 0 0,-1-1 1 0 0,1 1-1 0 0,0-1 0 0 0,0 1 0 0 0,0-1 0 0 0,0 1 0 0 0,0-1 0 0 0,0 1 0 0 0,0 0 0 0 0,0-1 0 0 0,1 1 0 0 0,-1-1 0 0 0,0 1 0 0 0,0-1 0 0 0,0 1 0 0 0,0-1 0 0 0,1 1 0 0 0,-1-1 0 0 0,0 1 0 0 0,1-1 0 0 0,-1 0 0 0 0,0 1 0 0 0,1-1 0 0 0,-1 1 0 0 0,0-1 0 0 0,1 0 0 0 0,-1 1 0 0 0,1-1 0 0 0,-1 0 0 0 0,1 1 0 0 0,-1-1 0 0 0,1 0 0 0 0,-1 0 0 0 0,1 0 0 0 0,-1 1 0 0 0,1-1 0 0 0,-1 0 0 0 0,1 0 0 0 0,-1 0 0 0 0,1 0 0 0 0,-1 0 0 0 0,1 0 0 0 0,-1 0 0 0 0,1 0 0 0 0,1 0 0 0 0,5-1-77 0 0,0 1-1 0 0,0-1 1 0 0,0-1 0 0 0,0 1-1 0 0,0-1 1 0 0,0-1 0 0 0,-1 1-1 0 0,8-4 1 0 0,19-12-1391 0 0,-2-2-3303 0 0,-5 4-3489 0 0,-18 12 4380 0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29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379 55 288 0 0,'7'-12'5039'0'0,"-5"11"-4458"0"0,-1-1-1 0 0,0 1 0 0 0,0-1 0 0 0,0 1 1 0 0,0-1-1 0 0,0 1 0 0 0,0-1 0 0 0,0 0 0 0 0,-1 0 1 0 0,1 1-1 0 0,-1-1 0 0 0,1 0 0 0 0,-1 0 0 0 0,1 0 1 0 0,-1 0-1 0 0,0 0 0 0 0,0 0 0 0 0,0 1 0 0 0,-1-4 1 0 0,1 5-493 0 0,0-1 1 0 0,-1 1 0 0 0,1-1-1 0 0,0 1 1 0 0,-1 0 0 0 0,1-1-1 0 0,-1 1 1 0 0,1 0-1 0 0,0-1 1 0 0,-1 1 0 0 0,1 0-1 0 0,-1-1 1 0 0,1 1 0 0 0,-1 0-1 0 0,1 0 1 0 0,-1 0 0 0 0,0 0-1 0 0,1 0 1 0 0,-1-1 0 0 0,1 1-1 0 0,-1 0 1 0 0,1 0 0 0 0,-1 0-1 0 0,1 0 1 0 0,-1 0 0 0 0,1 1-1 0 0,-1-1 1 0 0,1 0 0 0 0,-1 0-1 0 0,0 0 1 0 0,0 1-1 0 0,-19 6 1076 0 0,18-6-1040 0 0,-37 15 1158 0 0,1 3-1 0 0,-57 36 0 0 0,72-39-1097 0 0,1 1 0 0 0,1 0 1 0 0,0 2-1 0 0,1 0 0 0 0,-17 23 1 0 0,32-35-143 0 0,0 0 0 0 0,0 1 0 0 0,0 0 1 0 0,1-1-1 0 0,1 1 0 0 0,-1 1 0 0 0,1-1 1 0 0,0 0-1 0 0,-1 13 0 0 0,3-17-155 0 0,0 0 0 0 0,1 0 1 0 0,-1 0-1 0 0,1 1 0 0 0,1-1 0 0 0,-1 0 0 0 0,0 0 1 0 0,1 0-1 0 0,0 0 0 0 0,0 1 0 0 0,0-1 0 0 0,1-1 1 0 0,-1 1-1 0 0,1 0 0 0 0,0 0 0 0 0,0 0 0 0 0,0-1 1 0 0,0 1-1 0 0,1-1 0 0 0,-1 0 0 0 0,6 5 0 0 0,-6-6-446 0 0,0-1 0 0 0,0 0 0 0 0,-1 0-1 0 0,1 0 1 0 0,0 0 0 0 0,1 0 0 0 0,-1 0-1 0 0,0 0 1 0 0,0-1 0 0 0,0 1 0 0 0,0-1-1 0 0,1 0 1 0 0,-1 1 0 0 0,0-1 0 0 0,0 0-1 0 0,4-1 1 0 0,7 1-1613 0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31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94 111 512 0 0,'-1'-1'409'0'0,"0"0"0"0"0,0 0 0 0 0,0-1 0 0 0,0 1 0 0 0,0 0 0 0 0,-1 0 0 0 0,1 0 1 0 0,0 0-1 0 0,-1 1 0 0 0,1-1 0 0 0,-1 0 0 0 0,1 0 0 0 0,-1 1 0 0 0,1-1 0 0 0,-1 1 0 0 0,1 0 0 0 0,-1-1 0 0 0,0 1 0 0 0,1 0 0 0 0,-1 0 0 0 0,1 0 0 0 0,-1 0 0 0 0,0 0 0 0 0,1 0 0 0 0,-1 0 0 0 0,0 1 1 0 0,-1 0-1 0 0,-4 0 876 0 0,-1 1 1 0 0,1 0-1 0 0,0 0 1 0 0,-10 6-1 0 0,16-8-1202 0 0,1 0 0 0 0,0 0 0 0 0,0 0 0 0 0,-1 0 0 0 0,1 1 0 0 0,0-1 0 0 0,0 0 0 0 0,-1 0 0 0 0,1 0 0 0 0,0 1 0 0 0,0-1 0 0 0,0 0 0 0 0,-1 0 0 0 0,1 0 0 0 0,0 1 0 0 0,0-1 0 0 0,0 0 0 0 0,0 0-1 0 0,-1 1 1 0 0,1-1 0 0 0,0 0 0 0 0,0 1 0 0 0,0-1 0 0 0,0 0 0 0 0,0 1 0 0 0,0-1 0 0 0,0 0 0 0 0,0 0 0 0 0,0 1 0 0 0,0-1 0 0 0,0 1 0 0 0,7 9 1559 0 0,16 7-208 0 0,-21-16-1291 0 0,21 17 690 0 0,39 35 1 0 0,-46-37-740 0 0,0-1 0 0 0,1-1-1 0 0,1 0 1 0 0,27 15 0 0 0,37 8-64 0 0,12 7 19 0 0,-81-37-45 0 0,0 1 0 0 0,-1 0 0 0 0,0 1 1 0 0,-1 0-1 0 0,11 12 0 0 0,-3-1 6 0 0,-1 0 0 0 0,27 42 1 0 0,-38-50-4 0 0,0 1 1 0 0,0 0 0 0 0,-2 1 0 0 0,1 0 0 0 0,-2 0 0 0 0,6 26-1 0 0,-8-28 16 0 0,-1 0-1 0 0,0 0 0 0 0,-1 0 0 0 0,0 0 0 0 0,-1 0 0 0 0,-3 15 1 0 0,2-19-2 0 0,0 0 0 0 0,0 0 0 0 0,-1 0 0 0 0,0 0 0 0 0,0-1 1 0 0,-1 1-1 0 0,0-1 0 0 0,0 0 0 0 0,-1 0 0 0 0,-5 6 0 0 0,9-11-12 0 0,-1 0 0 0 0,0 0 0 0 0,0 0-1 0 0,0 0 1 0 0,-1 0 0 0 0,1 0 0 0 0,0-1-1 0 0,-1 1 1 0 0,1-1 0 0 0,-1 0-1 0 0,1 0 1 0 0,-1 0 0 0 0,0 0 0 0 0,1 0-1 0 0,-1 0 1 0 0,0-1 0 0 0,0 1 0 0 0,-4-1-1 0 0,2 0 0 0 0,1-1-1 0 0,0 0 0 0 0,-1 0 1 0 0,1 0-1 0 0,0-1 0 0 0,-1 1 1 0 0,1-1-1 0 0,0 0 0 0 0,0 0 1 0 0,-7-5-1 0 0,-29-17 62 0 0,27 18-54 0 0,1-1 0 0 0,0-1-1 0 0,-17-14 1 0 0,26 19-15 0 0,-1 0 1 0 0,1 0-1 0 0,1 0 0 0 0,-1-1 0 0 0,0 1 1 0 0,1-1-1 0 0,0 0 0 0 0,0 0 0 0 0,0 0 1 0 0,0 0-1 0 0,1 0 0 0 0,-1 0 0 0 0,1 0 1 0 0,0-1-1 0 0,-1-7 0 0 0,2 1 1 0 0,1 0-1 0 0,-1 0 0 0 0,2 0 1 0 0,-1 1-1 0 0,2-1 1 0 0,-1 0-1 0 0,1 1 0 0 0,1 0 1 0 0,6-14-1 0 0,9-13 1 0 0,25-37 1 0 0,-34 57-2 0 0,49-73-41 0 0,114-138 0 0 0,-152 206 17 0 0,0 0-1 0 0,36-28 0 0 0,-41 38-4 0 0,0 1 1 0 0,1 0-1 0 0,1 1 1 0 0,33-13-1 0 0,-51 22 17 0 0,1 1-1 0 0,0-1 1 0 0,0 1-1 0 0,0 0 0 0 0,-1-1 1 0 0,1 1-1 0 0,0 0 1 0 0,0 0-1 0 0,0 0 1 0 0,0 0-1 0 0,0 0 1 0 0,-1 0-1 0 0,1 0 1 0 0,0 0-1 0 0,0 0 1 0 0,0 0-1 0 0,0 0 1 0 0,0 0-1 0 0,-1 0 1 0 0,1 1-1 0 0,0-1 0 0 0,0 0 1 0 0,1 1-1 0 0,-2 0-22 0 0,0 0 0 0 0,1-1 0 0 0,-1 1 0 0 0,1 0 0 0 0,-1 0 0 0 0,0-1 0 0 0,0 1-1 0 0,1 0 1 0 0,-1 0 0 0 0,0-1 0 0 0,0 1 0 0 0,0 0 0 0 0,0 0 0 0 0,0 0 0 0 0,0-1 0 0 0,0 1-1 0 0,0 0 1 0 0,0 0 0 0 0,-1 1 0 0 0,0 3-245 0 0,-1 0 0 0 0,1 0 0 0 0,-1 0 0 0 0,0 0 0 0 0,-1-1 0 0 0,-3 7 0 0 0,-5 3-2138 0 0,-1 0 1 0 0,-26 23 0 0 0,10-11-1320 0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32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146 124 512 0 0,'-76'15'8470'0'0,"11"-1"756"0"0,65-14-9162 0 0,-1 0-1 0 0,1 0 1 0 0,0 0 0 0 0,0 1 0 0 0,0-1 0 0 0,0 0-1 0 0,0 0 1 0 0,0 0 0 0 0,0 0 0 0 0,0 0-1 0 0,0 0 1 0 0,0 0 0 0 0,-1 0 0 0 0,1 0-1 0 0,0 0 1 0 0,0 0 0 0 0,0 0 0 0 0,0 0 0 0 0,0 0-1 0 0,0 0 1 0 0,0 0 0 0 0,0 0 0 0 0,-1 0-1 0 0,1 0 1 0 0,0 0 0 0 0,0 0 0 0 0,0 0-1 0 0,0 0 1 0 0,0 0 0 0 0,0 0 0 0 0,0 0 0 0 0,0 0-1 0 0,-1 0 1 0 0,1 0 0 0 0,0 0 0 0 0,0 0-1 0 0,0 0 1 0 0,0 0 0 0 0,0 0 0 0 0,0 0-1 0 0,0-1 1 0 0,0 1 0 0 0,0 0 0 0 0,0 0 0 0 0,0 0-1 0 0,0 0 1 0 0,-1 0 0 0 0,1 0 0 0 0,0 0-1 0 0,0 0 1 0 0,0 0 0 0 0,0 0 0 0 0,0-1-1 0 0,0 1 1 0 0,0 0 0 0 0,7-5 1133 0 0,11-4-605 0 0,79-23-308 0 0,1 4 1 0 0,2 4-1 0 0,0 5 1 0 0,146-10 0 0 0,-228 28-329 0 0,68-4-214 0 0,-73 5 141 0 0,0 1-1 0 0,0 0 0 0 0,0 1 1 0 0,20 6-1 0 0,-32-8 90 0 0,1 0-1 0 0,-1 1 0 0 0,1 0 1 0 0,-1-1-1 0 0,0 1 0 0 0,1 0 1 0 0,-1 0-1 0 0,0-1 0 0 0,1 1 1 0 0,-1 0-1 0 0,0 0 1 0 0,0 0-1 0 0,0 1 0 0 0,0-1 1 0 0,0 0-1 0 0,0 0 0 0 0,0 1 1 0 0,0-1-1 0 0,-1 0 1 0 0,1 1-1 0 0,0-1 0 0 0,-1 1 1 0 0,1-1-1 0 0,-1 1 0 0 0,1 2 1 0 0,-1-2-234 0 0,0 0 0 0 0,0 0 0 0 0,0 0 0 0 0,0 1 0 0 0,0-1 0 0 0,-1 0 0 0 0,1 0 0 0 0,-1 2 0 0 0,0-1-753 0 0,0-1-1 0 0,-1 1 0 0 0,1-1 1 0 0,0 1-1 0 0,-1-1 0 0 0,-1 3 1 0 0,0-2-1305 0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32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41 139 896 0 0,'-3'-2'775'0'0,"0"-1"0"0"0,0 1 0 0 0,0 0 0 0 0,1-1-1 0 0,-1 0 1 0 0,1 1 0 0 0,-1-1 0 0 0,1 0 0 0 0,0 0 0 0 0,0 0-1 0 0,0-1 1 0 0,0 1 0 0 0,1 0 0 0 0,-1-1 0 0 0,1 1 0 0 0,0-1-1 0 0,0 0 1 0 0,0 1 0 0 0,0-1 0 0 0,1 0 0 0 0,0 1-1 0 0,0-1 1 0 0,0 0 0 0 0,0 0 0 0 0,0 1 0 0 0,1-1 0 0 0,0-4-1 0 0,-1 8-730 0 0,0 0 0 0 0,0 0-1 0 0,0 0 1 0 0,0-1-1 0 0,1 1 1 0 0,-1 0-1 0 0,0 0 1 0 0,0 0-1 0 0,0 0 1 0 0,0-1-1 0 0,0 1 1 0 0,0 0-1 0 0,1 0 1 0 0,-1 0-1 0 0,0 0 1 0 0,0 0-1 0 0,0 0 1 0 0,0-1-1 0 0,1 1 1 0 0,-1 0-1 0 0,0 0 1 0 0,0 0-1 0 0,0 0 1 0 0,0 0-1 0 0,1 0 1 0 0,-1 0-1 0 0,0 0 1 0 0,0 0-1 0 0,0 0 1 0 0,1 0-1 0 0,-1 0 1 0 0,0 0-1 0 0,0 0 1 0 0,0 0-1 0 0,1 0 1 0 0,-1 0-1 0 0,0 0 1 0 0,0 0-1 0 0,0 0 1 0 0,0 0-1 0 0,1 1 1 0 0,-1-1-1 0 0,0 0 1 0 0,0 0-1 0 0,0 0 1 0 0,0 0-1 0 0,1 0 1 0 0,-1 0-1 0 0,0 0 1 0 0,0 1-1 0 0,0-1 1 0 0,0 0-1 0 0,0 0 1 0 0,0 0-1 0 0,0 0 1 0 0,1 1-1 0 0,-1-1 1 0 0,0 0-1 0 0,0 1 1 0 0,9 12 359 0 0,-8-11-216 0 0,27 38 524 0 0,-15-22-346 0 0,19 35-1 0 0,-26-41-308 0 0,0 0 0 0 0,0 1-1 0 0,-2-1 1 0 0,0 1 0 0 0,0 0-1 0 0,-1 1 1 0 0,0-1-1 0 0,-2 0 1 0 0,1 18 0 0 0,-2-28-43 0 0,1 2 1 0 0,-1 0 0 0 0,0 0 0 0 0,0 0 0 0 0,0 0 0 0 0,-1 0 0 0 0,0 0 0 0 0,0-1 1 0 0,0 1-1 0 0,0 0 0 0 0,-1-1 0 0 0,0 1 0 0 0,0-1 0 0 0,-3 5 0 0 0,5-8-13 0 0,-1-1 0 0 0,1 1 0 0 0,-1-1-1 0 0,1 1 1 0 0,-1-1 0 0 0,1 0 0 0 0,-1 1 0 0 0,1-1-1 0 0,-1 0 1 0 0,0 0 0 0 0,1 1 0 0 0,-1-1 0 0 0,0 0-1 0 0,1 0 1 0 0,-1 0 0 0 0,1 0 0 0 0,-1 1-1 0 0,0-1 1 0 0,1 0 0 0 0,-1 0 0 0 0,0-1 0 0 0,1 1-1 0 0,-1 0 1 0 0,0 0 0 0 0,1 0 0 0 0,-1 0 0 0 0,0 0-1 0 0,1-1 1 0 0,-1 1 0 0 0,1 0 0 0 0,-1-1-1 0 0,0 1 1 0 0,1 0 0 0 0,-1-1 0 0 0,1 1 0 0 0,-1-1-1 0 0,1 1 1 0 0,-1 0 0 0 0,1-1 0 0 0,-1 0 0 0 0,-1-2-8 0 0,-1 1 1 0 0,1-1 0 0 0,0 0 0 0 0,0 0 0 0 0,0 1 0 0 0,-2-5 0 0 0,2 0 4 0 0,0 1 1 0 0,0-1-1 0 0,0 0 1 0 0,1 0-1 0 0,0 0 1 0 0,1 0-1 0 0,-1 0 1 0 0,1 0-1 0 0,1 0 1 0 0,-1 0-1 0 0,1 0 1 0 0,0 0 0 0 0,1 0-1 0 0,0 0 1 0 0,0 0-1 0 0,4-8 1 0 0,5-11-30 0 0,2 1 1 0 0,26-40 0 0 0,-36 59 28 0 0,5-4-9 0 0,-1 0-1 0 0,1 0 1 0 0,0 1-1 0 0,1 0 1 0 0,0 0 0 0 0,1 1-1 0 0,0 0 1 0 0,11-6-1 0 0,-14 9 11 0 0,1 1 0 0 0,-1 0 0 0 0,0 1 0 0 0,1 0 0 0 0,0 0 0 0 0,0 0 0 0 0,0 1 0 0 0,0 1 0 0 0,0-1 0 0 0,1 1 0 0 0,-1 0 0 0 0,0 1 0 0 0,10 1 0 0 0,-12 0-2 0 0,0 0 1 0 0,0 1-1 0 0,-1 0 1 0 0,1 0-1 0 0,-1 0 0 0 0,1 1 1 0 0,-1 0-1 0 0,0 0 0 0 0,0 0 1 0 0,0 1-1 0 0,0-1 1 0 0,-1 1-1 0 0,1 1 0 0 0,4 5 1 0 0,0 1 3 0 0,-1-1 0 0 0,0 2 0 0 0,0-1 0 0 0,-1 1 0 0 0,6 16 0 0 0,-8-14 11 0 0,0 1 0 0 0,-1 0 0 0 0,-1 0 0 0 0,2 20 0 0 0,-2-15-4 0 0,8 31 1 0 0,-11-50-100 0 0,0 1-1 0 0,0-1 1 0 0,0 0 0 0 0,1 0-1 0 0,-1 0 1 0 0,1 1 0 0 0,-1-1-1 0 0,1 0 1 0 0,-1 0 0 0 0,1 0 0 0 0,0 0-1 0 0,-1 0 1 0 0,1 0 0 0 0,0 0-1 0 0,0 0 1 0 0,0 0 0 0 0,0 0-1 0 0,0-1 1 0 0,0 1 0 0 0,0 0 0 0 0,0-1-1 0 0,0 1 1 0 0,0 0 0 0 0,0-1-1 0 0,0 1 1 0 0,1-1 0 0 0,-1 0-1 0 0,0 1 1 0 0,2-1 0 0 0,1 0-854 0 0,-1-1 1 0 0,1 0-1 0 0,-1 0 0 0 0,0 0 1 0 0,1 0-1 0 0,-1 0 1 0 0,0-1-1 0 0,0 1 0 0 0,4-3 1 0 0,6-4-1098 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100 189 512 0 0,'-8'-2'2426'0'0,"1"-1"-1"0"0,-1 1 0 0 0,0 1 1 0 0,0 0-1 0 0,0 0 1 0 0,0 0-1 0 0,0 1 0 0 0,-14 1 1 0 0,11 0-1153 0 0,8-3-193 0 0,3 0-1007 0 0,1 1 0 0 0,0-1 0 0 0,-1 1 0 0 0,1-1 0 0 0,0 1-1 0 0,0 0 1 0 0,0-1 0 0 0,0 1 0 0 0,2-3 0 0 0,12-11 21 0 0,1 0 1 0 0,0 1-1 0 0,1 1 1 0 0,0 0-1 0 0,1 2 1 0 0,28-15-1 0 0,-22 14-53 0 0,45-17 1 0 0,-61 26-33 0 0,-1 1 0 0 0,1 0 1 0 0,0 0-1 0 0,0 1 1 0 0,0 0-1 0 0,0 0 1 0 0,0 1-1 0 0,1 0 1 0 0,-1 1-1 0 0,11 1 1 0 0,-16-1-5 0 0,-1 0 1 0 0,1-1-1 0 0,-1 1 1 0 0,1 0-1 0 0,-1 1 0 0 0,0-1 1 0 0,0 0-1 0 0,1 1 1 0 0,-1-1-1 0 0,0 1 0 0 0,0 0 1 0 0,0-1-1 0 0,-1 1 1 0 0,1 0-1 0 0,2 4 1 0 0,-1-2 5 0 0,-1 0 0 0 0,0 0 0 0 0,0 0 0 0 0,-1 0 0 0 0,1 1 1 0 0,-1-1-1 0 0,0 1 0 0 0,1 5 0 0 0,-1 4 32 0 0,-1 0 0 0 0,0 0 0 0 0,-1 0 0 0 0,-4 26-1 0 0,-20 62 210 0 0,13-61-81 0 0,-7 58 0 0 0,17-86-152 0 0,1 0 0 0 0,1 0 0 0 0,0 0 0 0 0,0 1 0 0 0,2-1 0 0 0,-1 0 0 0 0,2 0 0 0 0,6 21 0 0 0,-7-28-54 0 0,1-1 0 0 0,-1 0 0 0 0,1 0 0 0 0,0 0 0 0 0,0 0 0 0 0,0 0 0 0 0,1-1 0 0 0,0 0 0 0 0,0 1 0 0 0,0-1 0 0 0,0-1 0 0 0,1 1 0 0 0,0-1 0 0 0,-1 1 0 0 0,1-1 0 0 0,0-1 0 0 0,1 1 0 0 0,-1-1 0 0 0,0 0 0 0 0,1 0 0 0 0,-1 0 0 0 0,1-1 0 0 0,0 0 0 0 0,-1 0 1 0 0,1 0-1 0 0,0-1 0 0 0,0 0 0 0 0,-1 0 0 0 0,1 0 0 0 0,0-1 0 0 0,0 0 0 0 0,-1 0 0 0 0,1 0 0 0 0,-1-1 0 0 0,1 1 0 0 0,-1-2 0 0 0,1 1 0 0 0,-1 0 0 0 0,0-1 0 0 0,0 0 0 0 0,8-7 0 0 0,-6 4-458 0 0,-1 0-1 0 0,0-1 0 0 0,0 1 1 0 0,-1-1-1 0 0,0 0 1 0 0,0-1-1 0 0,-1 1 0 0 0,0-1 1 0 0,0 0-1 0 0,2-8 1 0 0,-3 9-671 0 0,-1 0 0 0 0,-1 0 0 0 0,1-1 0 0 0,-1 1-1 0 0,-1 0 1 0 0,1 0 0 0 0,-1-12 0 0 0,-3 2-1684 0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4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662 36 272 0 0,'0'-2'825'0'0,"0"0"0"0"0,0 0-1 0 0,0 0 1 0 0,-1 1 0 0 0,1-1-1 0 0,0 0 1 0 0,-1 0 0 0 0,1 1 0 0 0,-1-1-1 0 0,1 0 1 0 0,-1 0 0 0 0,0 1-1 0 0,0-1 1 0 0,0 1 0 0 0,-2-3 0 0 0,3 3-448 0 0,-1 1 0 0 0,0-1 0 0 0,1 1 0 0 0,-1-1 0 0 0,0 1 0 0 0,0-1 0 0 0,1 1 0 0 0,-1 0 0 0 0,0-1 0 0 0,0 1 0 0 0,0 0 0 0 0,0 0 0 0 0,1-1 0 0 0,-1 1 0 0 0,0 0 0 0 0,0 0 0 0 0,-1 0 0 0 0,-13 4 563 0 0,9 0-662 0 0,0 0 0 0 0,0 0 0 0 0,0 1-1 0 0,1 0 1 0 0,0 0 0 0 0,-8 9 0 0 0,5-5-4 0 0,-64 76 729 0 0,40-45-784 0 0,-39 37 1 0 0,-162 120 181 0 0,165-144-326 0 0,65-51-74 0 0,-14 12-24 0 0,-17 17 0 0 0,30-27 9 0 0,0 1-1 0 0,0 0 0 0 0,0 0 0 0 0,1 0 1 0 0,-1 0-1 0 0,1 1 0 0 0,0-1 0 0 0,-3 11 0 0 0,6-16 1 0 0,0 1 0 0 0,-1-1-1 0 0,1 0 1 0 0,0 1-1 0 0,0-1 1 0 0,0 1-1 0 0,0-1 1 0 0,0 0-1 0 0,0 1 1 0 0,0-1 0 0 0,0 1-1 0 0,0-1 1 0 0,0 1-1 0 0,0-1 1 0 0,0 0-1 0 0,0 1 1 0 0,0-1 0 0 0,0 1-1 0 0,0-1 1 0 0,1 0-1 0 0,-1 1 1 0 0,0-1-1 0 0,0 0 1 0 0,0 1 0 0 0,1-1-1 0 0,-1 0 1 0 0,0 1-1 0 0,0-1 1 0 0,1 0-1 0 0,0 1 1 0 0,0 0-45 0 0,0-1 0 0 0,0 0 0 0 0,0 0 0 0 0,0 1 0 0 0,0-1 0 0 0,0 0 0 0 0,0 0 0 0 0,0 0 0 0 0,0 0 0 0 0,0 0 0 0 0,0 0-1 0 0,1 0 1 0 0,33-9-2224 0 0,-34 8 2089 0 0,28-8-2934 0 0,6-4 1287 0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4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41 512 0 0,'9'0'1189'0'0,"0"-1"0"0"0,1 0 0 0 0,-1-1 0 0 0,0 1 0 0 0,0-2 0 0 0,0 1 0 0 0,-1-2 0 0 0,1 1 0 0 0,-1-1 0 0 0,12-7 0 0 0,-19 11-986 0 0,-1 0 0 0 0,1-1 0 0 0,0 1 0 0 0,-1 0 0 0 0,1-1 0 0 0,-1 1 0 0 0,0 0 0 0 0,1-1 0 0 0,-1 1 0 0 0,1-1 0 0 0,-1 1-1 0 0,0-1 1 0 0,1 1 0 0 0,-2-4 3759 0 0,-4 9-2727 0 0,-4 4-717 0 0,1 1-1 0 0,1 0 1 0 0,0 0 0 0 0,0 1 0 0 0,1-1 0 0 0,0 2 0 0 0,-5 13 0 0 0,3-1-249 0 0,0 0 1 0 0,-7 39-1 0 0,14-54-235 0 0,0-1 0 0 0,0 1 0 0 0,1 0 0 0 0,0-1 0 0 0,1 1 0 0 0,0-1 0 0 0,0 1 0 0 0,1-1 0 0 0,5 17 0 0 0,-6-22-52 0 0,0 1-1 0 0,0-1 1 0 0,1 0 0 0 0,0 1 0 0 0,0-1 0 0 0,0 0-1 0 0,0 0 1 0 0,0-1 0 0 0,0 1 0 0 0,1 0 0 0 0,0-1 0 0 0,-1 1-1 0 0,1-1 1 0 0,0 0 0 0 0,0 0 0 0 0,0 0 0 0 0,0 0-1 0 0,1-1 1 0 0,-1 1 0 0 0,0-1 0 0 0,1 0 0 0 0,-1 0 0 0 0,1 0-1 0 0,-1 0 1 0 0,8 0 0 0 0,-3-1-183 0 0,-1 0 1 0 0,1 0 0 0 0,-1-1-1 0 0,1 0 1 0 0,-1-1-1 0 0,1 0 1 0 0,-1 0-1 0 0,0 0 1 0 0,10-5-1 0 0,-5 1-1568 0 0,-1-1-1 0 0,0 0 1 0 0,0 0 0 0 0,15-16-1 0 0,-10 10-398 0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4.8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9 3841 0 0,'-13'-4'4569'0'0,"2"1"3264"0"0,3 1-5640 0 0,4 2-521 0 0,1 0-559 0 0,1 2-481 0 0,2-1 40 0 0,3 1-368 0 0,2-1-168 0 0,1-1-56 0 0,2 2-64 0 0,1-2-176 0 0,0 0-56 0 0,0 0 8 0 0,-1 0-512 0 0,-2 0-897 0 0,-3 0-95 0 0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5.8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8 131 512 0 0,'0'0'96'0'0,"0"-1"0"0"0,0 0 0 0 0,0 0 0 0 0,0 0 0 0 0,0 1 0 0 0,0-1 0 0 0,1 0 0 0 0,-1 0 0 0 0,0 0 0 0 0,0 1 0 0 0,1-1 0 0 0,-1 0 0 0 0,0 0 0 0 0,1 1 0 0 0,-1-1 0 0 0,1 0 0 0 0,-1 1 0 0 0,1-1 0 0 0,-1 1 0 0 0,1-1 0 0 0,0 0 0 0 0,-1 1 0 0 0,1-1 0 0 0,0 1 0 0 0,-1 0 0 0 0,1-1 0 0 0,0 1 0 0 0,9-8 713 0 0,-9 8-682 0 0,-1 0-1 0 0,0 0 1 0 0,1-1 0 0 0,-1 1 0 0 0,0 0-1 0 0,0 0 1 0 0,1-1 0 0 0,-1 1 0 0 0,0 0 0 0 0,0-1-1 0 0,1 1 1 0 0,-1 0 0 0 0,0-1 0 0 0,0 1-1 0 0,0 0 1 0 0,0-1 0 0 0,1 1 0 0 0,-1 0-1 0 0,0-1 1 0 0,0 1 0 0 0,0-1 0 0 0,0 1-1 0 0,0-1 1 0 0,-7 2 4546 0 0,5-1-4228 0 0,0 1-1 0 0,1 0 1 0 0,-1-1-1 0 0,1 1 1 0 0,-1 0-1 0 0,1 0 1 0 0,-1 0-1 0 0,1 0 1 0 0,-1 0-1 0 0,1 1 0 0 0,0-1 1 0 0,-2 2-1 0 0,2 3 8 0 0,-1 0-1 0 0,1 0 0 0 0,0-1 1 0 0,0 1-1 0 0,1 0 0 0 0,0 12 1 0 0,0-10-202 0 0,2 17 392 0 0,1 0 0 0 0,1 0 0 0 0,1 0-1 0 0,12 34 1 0 0,-9-34-112 0 0,-8-23-488 0 0,3 7 377 0 0,-2-19-252 0 0,-1-10-145 0 0,-1 8-12 0 0,1-1-1 0 0,0 0 0 0 0,1 0 1 0 0,1 0-1 0 0,0 0 0 0 0,0 1 1 0 0,1-1-1 0 0,8-19 0 0 0,-2 13-12 0 0,0 0-1 0 0,1 0 0 0 0,1 1 1 0 0,1 0-1 0 0,14-15 0 0 0,-21 27 2 0 0,0 1-1 0 0,1 0 1 0 0,-1 1-1 0 0,1-1 1 0 0,0 1-1 0 0,0 0 1 0 0,0 0-1 0 0,8-2 1 0 0,-10 4 2 0 0,1 0 0 0 0,-1 1 0 0 0,1 0 1 0 0,0 0-1 0 0,-1 1 0 0 0,1-1 0 0 0,0 1 1 0 0,-1 0-1 0 0,1 0 0 0 0,0 0 0 0 0,-1 1 1 0 0,1-1-1 0 0,8 4 0 0 0,-10-3 5 0 0,1 1-1 0 0,0-1 1 0 0,-1 1 0 0 0,0 1 0 0 0,1-1-1 0 0,-1 0 1 0 0,0 1 0 0 0,0-1-1 0 0,0 1 1 0 0,0 0 0 0 0,-1 0-1 0 0,1 0 1 0 0,-1 0 0 0 0,0 1 0 0 0,0-1-1 0 0,0 1 1 0 0,0-1 0 0 0,0 1-1 0 0,1 7 1 0 0,1 1 23 0 0,-1-1 1 0 0,-1 1-1 0 0,0 0 0 0 0,0-1 1 0 0,-1 19-1 0 0,-1-9 115 0 0,-7 39 0 0 0,5-50-68 0 0,0 1 0 0 0,0-1 0 0 0,-2 0 0 0 0,1 0 0 0 0,-9 16 0 0 0,7-18 13 0 0,6-12-34 0 0,9-15-48 0 0,19-26-13 0 0,40-88-1 0 0,-66 127 10 0 0,5-10-18 0 0,0 1-1 0 0,0 0 1 0 0,2 1-1 0 0,0 0 1 0 0,0 0 0 0 0,21-19-1 0 0,-28 30 14 0 0,-1 1-1 0 0,1 0 1 0 0,0 1-1 0 0,0-1 1 0 0,0 0-1 0 0,0 1 1 0 0,1 0 0 0 0,-1-1-1 0 0,0 1 1 0 0,0 1-1 0 0,6-2 1 0 0,-7 2 3 0 0,0 0 1 0 0,-1-1-1 0 0,1 1 1 0 0,0 0-1 0 0,0 1 0 0 0,0-1 1 0 0,0 0-1 0 0,0 0 1 0 0,-1 1-1 0 0,1-1 1 0 0,0 1-1 0 0,0 0 1 0 0,-1-1-1 0 0,1 1 1 0 0,0 0-1 0 0,-1 0 1 0 0,1 0-1 0 0,-1 0 1 0 0,1 0-1 0 0,-1 1 1 0 0,1-1-1 0 0,0 2 1 0 0,2 3-3 0 0,0 0 0 0 0,-1 0 1 0 0,0 1-1 0 0,0-1 1 0 0,0 1-1 0 0,-1 0 1 0 0,0 0-1 0 0,0 0 0 0 0,0 12 1 0 0,1 9-8 0 0,-2 31 0 0 0,-1-49 15 0 0,-2 56 10 0 0,0-39-510 0 0,1 0-1 0 0,6 52 1 0 0,-5-78 101 0 0,0 1 1 0 0,1-1-1 0 0,-1 0 0 0 0,0 0 1 0 0,1 1-1 0 0,-1-1 1 0 0,0 0-1 0 0,1 0 1 0 0,-1 0-1 0 0,1 0 1 0 0,0 0-1 0 0,-1 1 0 0 0,1-1 1 0 0,0 0-1 0 0,0 0 1 0 0,0 0-1 0 0,0-1 1 0 0,-1 1-1 0 0,2 1 1 0 0,3-2-1625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20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98 8 0 0,'-6'-9'12514'0'0,"6"9"-12363"0"0,0 2 499 0 0,-1 1-1 0 0,1-1 1 0 0,0 1-1 0 0,0-1 0 0 0,0 1 1 0 0,1 4-1 0 0,-1-3-147 0 0,1 19 430 0 0,2 0 1 0 0,1 0-1 0 0,12 41 0 0 0,28 72 279 0 0,-35-119-1030 0 0,-4-17-84 0 0,-1-9-62 0 0,-2-6-36 0 0,0 1-1 0 0,-1 0 1 0 0,0-1-1 0 0,-4-25 1 0 0,2-4 8 0 0,1 24 2 0 0,2-72-44 0 0,-1 78 19 0 0,1 0-1 0 0,0 1 0 0 0,1-1 1 0 0,8-20-1 0 0,-10 30 12 0 0,1 0 0 0 0,0 0 0 0 0,0 0 0 0 0,1 0 0 0 0,-1 1 0 0 0,1-1 0 0 0,-1 1 0 0 0,6-5 0 0 0,-7 6 9 0 0,1 1 0 0 0,-1 0-1 0 0,0 1 1 0 0,0-1 0 0 0,1 0 0 0 0,-1 0 0 0 0,0 0 0 0 0,1 1 0 0 0,-1-1-1 0 0,1 1 1 0 0,-1-1 0 0 0,1 1 0 0 0,-1 0 0 0 0,1-1 0 0 0,-1 1-1 0 0,1 0 1 0 0,-1 0 0 0 0,1 0 0 0 0,0 0 0 0 0,-1 0 0 0 0,1 1-1 0 0,-1-1 1 0 0,1 0 0 0 0,-1 1 0 0 0,1-1 0 0 0,-1 1 0 0 0,3 1 0 0 0,4 3 9 0 0,-1 0 0 0 0,1 1 0 0 0,-1-1 0 0 0,0 2 0 0 0,-1-1 0 0 0,1 1 0 0 0,8 12 0 0 0,1 5 63 0 0,16 28 0 0 0,50 124 581 0 0,-79-168-646 0 0,0 0 0 0 0,1 0 0 0 0,0 0-1 0 0,0-1 1 0 0,10 12 0 0 0,-13-17-209 0 0,0-1-1 0 0,1 1 1 0 0,0-1 0 0 0,-1 1 0 0 0,1-1-1 0 0,0 1 1 0 0,0-1 0 0 0,-1 0-1 0 0,1 0 1 0 0,0 0 0 0 0,0 0-1 0 0,0 0 1 0 0,1-1 0 0 0,-1 1 0 0 0,0 0-1 0 0,0-1 1 0 0,0 0 0 0 0,0 1-1 0 0,1-1 1 0 0,-1 0 0 0 0,0 0-1 0 0,0 0 1 0 0,0-1 0 0 0,1 1 0 0 0,-1 0-1 0 0,4-2 1 0 0,6-2-1886 0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6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11 512 0 0,'-35'-4'3124'0'0,"17"1"3049"0"0,-26 0 0 0 0,32 3-5186 0 0,4-1-48 0 0,0 1 0 0 0,-1 1-1 0 0,1-1 1 0 0,-12 4 0 0 0,17-3-768 0 0,0 0 0 0 0,0 0 1 0 0,0 0-1 0 0,1 1 0 0 0,-1-1 0 0 0,0 1 0 0 0,1 0 1 0 0,-1-1-1 0 0,1 1 0 0 0,0 1 0 0 0,-1-1 1 0 0,1 0-1 0 0,0 0 0 0 0,0 1 0 0 0,-2 4 1 0 0,-24 39 361 0 0,2 1 1 0 0,-36 93 0 0 0,52-111-482 0 0,1 1-1 0 0,1 0 1 0 0,2 1 0 0 0,1-1-1 0 0,1 1 1 0 0,0 43 0 0 0,5-63-50 0 0,0 0-1 0 0,0 1 1 0 0,1-1 0 0 0,1 0 0 0 0,-1 0 0 0 0,2 0 0 0 0,0-1 0 0 0,0 1 0 0 0,1-1-1 0 0,0 0 1 0 0,1 0 0 0 0,0 0 0 0 0,0-1 0 0 0,1 0 0 0 0,12 12 0 0 0,-12-14-134 0 0,0 0 0 0 0,1-1 0 0 0,0 0 0 0 0,0-1 0 0 0,1 0 0 0 0,-1 0 0 0 0,1-1 0 0 0,0 0 0 0 0,0 0 0 0 0,1-1 0 0 0,-1 0 0 0 0,1-1 0 0 0,-1 0 0 0 0,1 0 0 0 0,0-1 0 0 0,0-1 0 0 0,-1 1 0 0 0,13-2 0 0 0,-7-1-1759 0 0,1 0 0 0 0,-1-2 0 0 0,1 1 1 0 0,26-12-1 0 0,-17 5-1773 0 0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7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71 2449 0 0,'-4'-17'6111'0'0,"4"13"-5159"0"0,-1 1-1 0 0,1-1 0 0 0,-1 0 1 0 0,0 1-1 0 0,0-1 1 0 0,-1 0-1 0 0,1 1 1 0 0,-1-1-1 0 0,-2-3 1 0 0,3 7-832 0 0,0-1 0 0 0,1 1 0 0 0,-1-1 0 0 0,0 1 0 0 0,0 0 0 0 0,0 0 0 0 0,0-1 0 0 0,0 1 0 0 0,0 0 0 0 0,0 0 0 0 0,1 0 0 0 0,-1 0 0 0 0,0 0 0 0 0,0 0 0 0 0,0 0 0 0 0,0 1 0 0 0,0-1 0 0 0,0 0 0 0 0,0 0 0 0 0,1 1 0 0 0,-1-1 0 0 0,0 0 0 0 0,0 1 0 0 0,0-1 0 0 0,0 1 0 0 0,-20 13 958 0 0,11-5-810 0 0,1 1 1 0 0,0 0-1 0 0,0 0 1 0 0,1 1-1 0 0,1 0 1 0 0,0 0-1 0 0,0 1 1 0 0,-7 19-1 0 0,10-22-181 0 0,1 1 0 0 0,-1-1 0 0 0,2 1 1 0 0,0 0-1 0 0,0 0 0 0 0,1 0 0 0 0,0 0 0 0 0,0 0 0 0 0,1 0 1 0 0,1 0-1 0 0,2 19 0 0 0,-1-23-67 0 0,0-1 1 0 0,0 1-1 0 0,0-1 0 0 0,1 0 1 0 0,-1 0-1 0 0,1 0 1 0 0,0-1-1 0 0,1 1 1 0 0,-1-1-1 0 0,1 1 0 0 0,0-1 1 0 0,0 0-1 0 0,0-1 1 0 0,1 1-1 0 0,-1-1 0 0 0,1 0 1 0 0,0 0-1 0 0,0 0 1 0 0,0-1-1 0 0,0 1 1 0 0,9 1-1 0 0,-1 0-38 0 0,-1 0 0 0 0,1-2 0 0 0,0 0 0 0 0,0 0 0 0 0,0-1 0 0 0,0-1 0 0 0,0 0 0 0 0,18-2 0 0 0,-24 1-12 0 0,0-1 0 0 0,-1 0 0 0 0,1 0 0 0 0,0 0 0 0 0,0-1 0 0 0,-1 0 0 0 0,0 0 0 0 0,1 0 1 0 0,7-7-1 0 0,-4 2-80 0 0,1-1-1 0 0,-2 0 1 0 0,0 0 0 0 0,10-13 0 0 0,-15 17 72 0 0,-1-1 0 0 0,0 1 0 0 0,0-1 1 0 0,-1 1-1 0 0,0-1 0 0 0,0 0 0 0 0,0 0 0 0 0,0 0 0 0 0,-1 0 1 0 0,0 0-1 0 0,0 0 0 0 0,-1 0 0 0 0,0 0 0 0 0,0 0 0 0 0,0 0 0 0 0,-3-10 1 0 0,0-3-18 0 0,-1 0 0 0 0,-1 0 0 0 0,-15-34 0 0 0,17 46 44 0 0,0 0 0 0 0,0 0-1 0 0,-1 0 1 0 0,0 1 0 0 0,0-1 0 0 0,-1 1 0 0 0,-6-7-1 0 0,9 11 15 0 0,1 1-1 0 0,-1-1 1 0 0,0 1-1 0 0,0-1 1 0 0,0 1 0 0 0,-1-1-1 0 0,1 1 1 0 0,0 0-1 0 0,0 0 1 0 0,-1 0-1 0 0,1 1 1 0 0,-1-1-1 0 0,1 0 1 0 0,0 1-1 0 0,-1 0 1 0 0,1-1-1 0 0,-1 1 1 0 0,1 0-1 0 0,-1 0 1 0 0,1 1 0 0 0,-1-1-1 0 0,1 0 1 0 0,-1 1-1 0 0,1 0 1 0 0,-5 1-1 0 0,-5 3 10 0 0,0 1 0 0 0,1 1 1 0 0,-1 0-1 0 0,1 0 0 0 0,0 1 0 0 0,1 1 0 0 0,0-1 0 0 0,-11 14 0 0 0,-2 4 77 0 0,3 0 0 0 0,-21 33 0 0 0,35-50-55 0 0,0 1-1 0 0,1 0 1 0 0,0 0-1 0 0,1 0 1 0 0,0 1-1 0 0,0-1 1 0 0,-3 18-1 0 0,7-24-27 0 0,-1-1 0 0 0,1 1 0 0 0,0-1 0 0 0,0 1 0 0 0,0-1 0 0 0,0 1 0 0 0,0-1-1 0 0,1 1 1 0 0,0-1 0 0 0,0 0 0 0 0,0 1 0 0 0,0-1 0 0 0,0 0 0 0 0,1 1 0 0 0,-1-1 0 0 0,1 0 0 0 0,0 0 0 0 0,0 0-1 0 0,0 0 1 0 0,0-1 0 0 0,1 1 0 0 0,-1-1 0 0 0,1 1 0 0 0,-1-1 0 0 0,1 0 0 0 0,0 0 0 0 0,5 3 0 0 0,0-1-16 0 0,-1-1 1 0 0,1 0 0 0 0,0 0-1 0 0,1-1 1 0 0,-1 0-1 0 0,0 0 1 0 0,1-1 0 0 0,-1 0-1 0 0,1 0 1 0 0,-1-1-1 0 0,1 0 1 0 0,-1-1 0 0 0,0 0-1 0 0,1 0 1 0 0,-1-1 0 0 0,0 0-1 0 0,1 0 1 0 0,-1-1-1 0 0,13-6 1 0 0,-9 3-7 0 0,0 0 0 0 0,-1-1 1 0 0,1 0-1 0 0,-2-1 0 0 0,1 0 0 0 0,-1-1 0 0 0,0 0 1 0 0,-1-1-1 0 0,0 0 0 0 0,0 0 0 0 0,13-22 0 0 0,-18 24 19 0 0,0-1 0 0 0,-1 0 0 0 0,1 0 0 0 0,-2 0 0 0 0,1 0 0 0 0,-2 0 0 0 0,1 0 0 0 0,0-11 0 0 0,-1-1 11 0 0,-1-1 0 0 0,-4-29 1 0 0,4 48-4 0 0,0 2 6 0 0,0-1 1 0 0,0 1 0 0 0,-1-1 0 0 0,1 0 0 0 0,0 1 0 0 0,0-1 0 0 0,-1 1-1 0 0,1-1 1 0 0,-1 1 0 0 0,0 0 0 0 0,1-1 0 0 0,-1 1 0 0 0,0 0 0 0 0,-1-2-1 0 0,1 4 5 0 0,-1 1-1 0 0,1-1 1 0 0,0 1-1 0 0,0 0 1 0 0,0-1-1 0 0,0 1 1 0 0,0 0-1 0 0,-2 3 1 0 0,0 3-3 0 0,1 0-1 0 0,-1 0 1 0 0,1 1 0 0 0,1-1 0 0 0,-1 1-1 0 0,1-1 1 0 0,1 1 0 0 0,0-1 0 0 0,0 1-1 0 0,1-1 1 0 0,3 17 0 0 0,3 6 31 0 0,21 56-1 0 0,-17-57-45 0 0,81 275 100 0 0,-86-283-102 0 0,-1 1 1 0 0,-1-1 0 0 0,-1 1-1 0 0,-1 0 1 0 0,-2 29 0 0 0,0-43 3 0 0,-1 1 0 0 0,0-1 0 0 0,-1 1 0 0 0,0-1 0 0 0,0 0 0 0 0,-1 0 0 0 0,-1 0 0 0 0,1 0 0 0 0,-1 0 0 0 0,0-1 0 0 0,-1 0 0 0 0,0 0 0 0 0,-1 0 0 0 0,1 0 0 0 0,-10 8 0 0 0,2-4 4 0 0,-1 0 1 0 0,0-2 0 0 0,-1 0-1 0 0,0 0 1 0 0,-1-2-1 0 0,-21 10 1 0 0,24-13 2 0 0,0 0 1 0 0,0-1-1 0 0,0-1 1 0 0,-1 0-1 0 0,1 0 0 0 0,-1-2 1 0 0,0 1-1 0 0,-23-2 1 0 0,35-1-4 0 0,-1 1 1 0 0,0 0-1 0 0,1-1 1 0 0,-1 1-1 0 0,0-1 1 0 0,1 0-1 0 0,-1 0 1 0 0,1 0-1 0 0,-1 0 1 0 0,1 0-1 0 0,0 0 1 0 0,-1-1-1 0 0,1 1 1 0 0,0-1-1 0 0,0 0 1 0 0,0 0-1 0 0,0 0 1 0 0,0 1 0 0 0,1-2-1 0 0,-3-1 1 0 0,3 0-2 0 0,-1 1 0 0 0,0 0 0 0 0,1-1 0 0 0,0 0 0 0 0,0 1 1 0 0,0-1-1 0 0,0 0 0 0 0,1 1 0 0 0,0-1 0 0 0,-1 0 0 0 0,1 0 1 0 0,0 0-1 0 0,2-5 0 0 0,2-15-19 0 0,2 0 0 0 0,1 1 1 0 0,1 0-1 0 0,15-32 0 0 0,-9 21-28 0 0,2-5-29 0 0,2 1-1 0 0,23-38 1 0 0,-34 65 0 0 0,1-1 0 0 0,1 1 1 0 0,-1 1-1 0 0,2-1 0 0 0,-1 1 1 0 0,1 1-1 0 0,1 0 0 0 0,0 0 0 0 0,0 1 1 0 0,17-9-1 0 0,-23 15-142 0 0,-1 0-1 0 0,1 1 1 0 0,0-1 0 0 0,-1 1 0 0 0,1 0-1 0 0,0 0 1 0 0,0 0 0 0 0,5 0-1 0 0,-6 1-813 0 0,-1 1-1 0 0,1-1 0 0 0,-1 0 0 0 0,1 1 0 0 0,-1 0 1 0 0,1 0-1 0 0,3 1 0 0 0,2 2-3728 0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7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56 512 0 0,'-15'-22'2165'0'0,"-5"-12"9396"0"0,50 86-3776 0 0,6 2-5125 0 0,44 52-2995 0 0,-54-72 1231 0 0,-24-31-879 0 0,169 228 906 0 0,-132-172-823 0 0,-3 1 1 0 0,30 69 0 0 0,-52-93-65 0 0,-1 0 0 0 0,-1 1 0 0 0,-3 0 0 0 0,-1 1 0 0 0,-1 0 0 0 0,1 59 0 0 0,-7-79-23 0 0,-2-1 1 0 0,0 0 0 0 0,-1 1-1 0 0,-1-1 1 0 0,-1 0-1 0 0,0-1 1 0 0,-1 1 0 0 0,-1-1-1 0 0,0 0 1 0 0,-1 0-1 0 0,-15 24 1 0 0,11-24-68 0 0,0 0-1 0 0,-1-1 1 0 0,-1 0-1 0 0,0-1 1 0 0,-1-1-1 0 0,-1 0 1 0 0,0 0-1 0 0,-1-2 1 0 0,0 0-1 0 0,-19 9 1 0 0,-64 27-2226 0 0,33-21-2949 0 0,45-17 1831 0 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49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20 512 0 0,'-10'-6'2192'0'0,"0"-2"4649"0"0,10 8-6669 0 0,1-1-1 0 0,-1 1 1 0 0,1-1-1 0 0,-1 1 1 0 0,1 0-1 0 0,-1-1 1 0 0,1 1-1 0 0,0 0 0 0 0,-1-1 1 0 0,1 1-1 0 0,0 0 1 0 0,-1 0-1 0 0,1 0 1 0 0,0 0-1 0 0,-1-1 1 0 0,1 1-1 0 0,0 0 1 0 0,-1 0-1 0 0,1 0 1 0 0,0 0-1 0 0,0 1 1 0 0,3-2 7 0 0,0 1 0 0 0,0 0 0 0 0,0 0 0 0 0,0 0 1 0 0,0 1-1 0 0,0-1 0 0 0,0 1 0 0 0,0 0 1 0 0,-1 0-1 0 0,1 0 0 0 0,0 0 0 0 0,-1 1 1 0 0,1 0-1 0 0,0 0 0 0 0,-1 0 0 0 0,0 0 0 0 0,0 0 1 0 0,1 1-1 0 0,-1-1 0 0 0,-1 1 0 0 0,1 0 1 0 0,0 0-1 0 0,-1 0 0 0 0,1 0 0 0 0,-1 0 1 0 0,0 1-1 0 0,0-1 0 0 0,0 1 0 0 0,2 5 0 0 0,0 4 45 0 0,1 1-1 0 0,-2-1 0 0 0,0 1 0 0 0,0 0 0 0 0,-1 0 0 0 0,-1 0 0 0 0,-1 15 0 0 0,0-12-10 0 0,-2 1-1 0 0,0-1 1 0 0,-1 1 0 0 0,0-1 0 0 0,-2 0-1 0 0,0 0 1 0 0,-13 29 0 0 0,-5 0-108 0 0,-39 56 1 0 0,5-7-835 0 0,55-93 552 0 0,1 0-1 0 0,0 0 1 0 0,0 0 0 0 0,0 0-1 0 0,1 1 1 0 0,-1-1-1 0 0,0 3 1 0 0,1-5 8 0 0,0 1 0 0 0,0-1 0 0 0,0 1 0 0 0,0 0 0 0 0,0-1 0 0 0,0 1 0 0 0,0-1 0 0 0,0 1 0 0 0,1-1 0 0 0,-1 1 0 0 0,0-1 0 0 0,0 1 0 0 0,0-1 0 0 0,1 0 0 0 0,-1 1 0 0 0,0-1 0 0 0,0 1 1 0 0,1-1-1 0 0,-1 1 0 0 0,1-1 0 0 0,-1 0 0 0 0,0 1 0 0 0,1-1 0 0 0,-1 0 0 0 0,1 1 0 0 0,-1-1 0 0 0,0 0 0 0 0,1 0 0 0 0,-1 1 0 0 0,1-1 0 0 0,-1 0 0 0 0,1 0 0 0 0,-1 0 0 0 0,1 0 0 0 0,-1 0 0 0 0,1 0 0 0 0,0 0 0 0 0,9 1-3332 0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0.73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306 261 512 0 0,'14'-8'1179'0'0,"-1"-2"-1"0"0,0 1 1 0 0,-1-2 0 0 0,0 0-1 0 0,0 0 1 0 0,13-18 0 0 0,-21 24-748 0 0,0 0 1 0 0,-1 0 0 0 0,0-1 0 0 0,0 1 0 0 0,0-1 0 0 0,-1 1 0 0 0,1-1 0 0 0,-1 0 0 0 0,-1 0 0 0 0,1 0 0 0 0,-1 0 0 0 0,0 0 0 0 0,0 0-1 0 0,-1 0 1 0 0,0-1 0 0 0,0 1 0 0 0,0 0 0 0 0,-1 0 0 0 0,-2-11 0 0 0,2 14-288 0 0,0 1 1 0 0,0 0-1 0 0,0 0 0 0 0,0-1 0 0 0,0 1 0 0 0,0 0 1 0 0,-1 0-1 0 0,1 0 0 0 0,-1 0 0 0 0,1 0 1 0 0,-1 1-1 0 0,0-1 0 0 0,1 0 0 0 0,-1 1 0 0 0,-4-3 1 0 0,3 3 8 0 0,0-1 1 0 0,-1 1-1 0 0,1-1 0 0 0,-1 1 1 0 0,1 0-1 0 0,-1 1 1 0 0,0-1-1 0 0,1 0 1 0 0,-6 1-1 0 0,-6 1 193 0 0,0 0-1 0 0,-1 1 1 0 0,1 0-1 0 0,-15 6 1 0 0,23-6-225 0 0,-12 3 118 0 0,1 0 1 0 0,0 2-1 0 0,1 0 1 0 0,-1 1-1 0 0,1 1 1 0 0,1 1-1 0 0,0 0 1 0 0,-25 21-1 0 0,32-24-198 0 0,2 0 1 0 0,-1 1-1 0 0,1 0 0 0 0,0 0 0 0 0,0 0 0 0 0,1 1 0 0 0,1 0 0 0 0,-1 0 1 0 0,1 1-1 0 0,1-1 0 0 0,0 1 0 0 0,0 0 0 0 0,1 1 0 0 0,0-1 1 0 0,1 0-1 0 0,-2 21 0 0 0,4-25-49 0 0,0 0 1 0 0,0-1-1 0 0,1 1 1 0 0,-1-1-1 0 0,2 1 1 0 0,-1-1-1 0 0,0 1 0 0 0,1-1 1 0 0,0 0-1 0 0,0 0 1 0 0,1 0-1 0 0,5 9 1 0 0,-3-7-8 0 0,0-1 0 0 0,0 0 0 0 0,1-1 0 0 0,0 1 0 0 0,0-1 0 0 0,0 0 0 0 0,0 0 0 0 0,9 4 0 0 0,7 2-53 0 0,1-1 0 0 0,0-1 0 0 0,1-1 1 0 0,41 8-1 0 0,-41-10 52 0 0,19 3-146 0 0,0 2 1 0 0,79 32-1 0 0,-109-37 116 0 0,0 1 1 0 0,0 1 0 0 0,-1 0 0 0 0,0 0-1 0 0,13 13 1 0 0,-18-14 32 0 0,0 0-1 0 0,0 1 1 0 0,-1 0 0 0 0,0 0 0 0 0,-1 0-1 0 0,0 1 1 0 0,0 0 0 0 0,6 15 0 0 0,-8-16 31 0 0,-1 0 0 0 0,0 0 0 0 0,-1 0 0 0 0,0 0 0 0 0,0 0 0 0 0,0 0 0 0 0,-1 0 0 0 0,0 0 0 0 0,-1 1 0 0 0,0-1 0 0 0,0 0 1 0 0,-1 0-1 0 0,0 0 0 0 0,0 0 0 0 0,-1-1 0 0 0,0 1 0 0 0,0-1 0 0 0,-1 1 0 0 0,0-1 0 0 0,0 0 0 0 0,-10 11 0 0 0,5-7 14 0 0,0-1 0 0 0,0 0-1 0 0,-1-1 1 0 0,-1 0 0 0 0,0 0-1 0 0,0-1 1 0 0,0-1 0 0 0,-1 0-1 0 0,0 0 1 0 0,-1-2 0 0 0,1 1-1 0 0,-19 4 1 0 0,2-1-24 0 0,0-2 0 0 0,0-2-1 0 0,-1 0 1 0 0,0-2 0 0 0,-46 0 0 0 0,68-4-49 0 0,1 0 0 0 0,-1 0 1 0 0,1-1-1 0 0,-1 0 0 0 0,1 0 0 0 0,0-1 1 0 0,0 0-1 0 0,0 0 0 0 0,1-1 0 0 0,-1 1 1 0 0,1-1-1 0 0,-8-7 0 0 0,12 10-23 0 0,1-1 0 0 0,-1 1-1 0 0,1 0 1 0 0,-1-1-1 0 0,1 0 1 0 0,0 1 0 0 0,0-1-1 0 0,0 0 1 0 0,0 1-1 0 0,0-1 1 0 0,0 0 0 0 0,0 0-1 0 0,1 0 1 0 0,-1 0-1 0 0,1 0 1 0 0,-1 0 0 0 0,1 0-1 0 0,0 0 1 0 0,0 0-1 0 0,0 0 1 0 0,0 0 0 0 0,0 0-1 0 0,0 0 1 0 0,0 0-1 0 0,1 0 1 0 0,-1 0 0 0 0,1 1-1 0 0,0-1 1 0 0,-1 0-1 0 0,1 0 1 0 0,0 0 0 0 0,0 0-1 0 0,0 1 1 0 0,0-1-1 0 0,0 0 1 0 0,2-1 0 0 0,2-3-1090 0 0,1-1-1 0 0,0 1 1 0 0,0 1 0 0 0,0-1 0 0 0,1 1 0 0 0,-1 0 0 0 0,13-6-1 0 0,9-4-1580 0 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1.19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13 70 2096 0 0,'-3'-14'4669'0'0,"0"1"-1"0"0,1-1 0 0 0,1-15 1 0 0,-1 59-677 0 0,1-20-3800 0 0,0 0 1 0 0,1-1 0 0 0,2 19-1 0 0,46 217 1076 0 0,-39-200-1148 0 0,15 84 194 0 0,-22-108-258 0 0,0 0 0 0 0,-1 0 1 0 0,-1 1-1 0 0,-4 23 0 0 0,1-24-23 0 0,-1 0 33 0 0,2 1 1 0 0,0 0-1 0 0,1 29 1 0 0,1-50-69 0 0,0 0 1 0 0,1-1-1 0 0,-1 1 1 0 0,0 0-1 0 0,0 0 1 0 0,0-1-1 0 0,0 1 1 0 0,1 0-1 0 0,-1-1 1 0 0,0 1-1 0 0,1 0 1 0 0,-1-1-1 0 0,0 1 1 0 0,1-1-1 0 0,-1 1 1 0 0,1-1-1 0 0,-1 1 1 0 0,1-1-1 0 0,-1 1 1 0 0,1-1-1 0 0,-1 1 1 0 0,1-1-1 0 0,0 1 0 0 0,0-1 1 0 0,0 1-6 0 0,1-1 0 0 0,-1 0-1 0 0,1 1 1 0 0,-1-1 0 0 0,1 0 0 0 0,-1 0 0 0 0,1 0 0 0 0,-1 0-1 0 0,0 0 1 0 0,1 0 0 0 0,1-1 0 0 0,4-1-30 0 0,0 0 0 0 0,0 0 0 0 0,10-6 0 0 0,15-7-51 0 0,0 2 1 0 0,55-16-1 0 0,-74 26-163 0 0,0 0 0 0 0,0 1 0 0 0,1 1 0 0 0,-1 0 0 0 0,0 0 0 0 0,0 1 0 0 0,1 1 0 0 0,-1 0 1 0 0,0 1-1 0 0,15 4 0 0 0,-19-3-719 0 0,-6-1 317 0 0,-1-2 0 0 0,1 1 0 0 0,-1 0 0 0 0,1 0 0 0 0,0-1 0 0 0,-1 1 0 0 0,1-1 0 0 0,-1 0 0 0 0,1 0 0 0 0,0 0 0 0 0,-1 0 1 0 0,5-1-1 0 0,1-2-2005 0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1.80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400 325 512 0 0,'32'-54'6225'0'0,"40"-94"-1"0"0,-70 144-6007 0 0,4-11 1152 0 0,7-21 0 0 0,-12 33-1132 0 0,0 0 0 0 0,0-1 0 0 0,-1 1 0 0 0,1 0 0 0 0,-1-1 0 0 0,0 1 0 0 0,0 0 0 0 0,0-1 0 0 0,0 1 0 0 0,0 0 1 0 0,-1-1-1 0 0,1 1 0 0 0,-2-4 0 0 0,1 6-129 0 0,0 0 0 0 0,1 0 1 0 0,-1 0-1 0 0,0 0 0 0 0,1 0 1 0 0,-1 0-1 0 0,0 0 0 0 0,0 0 1 0 0,0 0-1 0 0,0 0 0 0 0,0 1 1 0 0,0-1-1 0 0,0 0 0 0 0,0 1 1 0 0,0-1-1 0 0,0 1 0 0 0,0-1 1 0 0,-2 0-1 0 0,0 1 60 0 0,1-1 1 0 0,-1 1-1 0 0,0-1 1 0 0,0 1 0 0 0,0 0-1 0 0,0 0 1 0 0,-4 1-1 0 0,-4 1 164 0 0,1 1 0 0 0,0 0 0 0 0,-12 5 0 0 0,20-7-292 0 0,-22 10 265 0 0,0 1 1 0 0,1 0-1 0 0,1 2 0 0 0,0 1 0 0 0,1 1 1 0 0,0 0-1 0 0,1 2 0 0 0,1 0 0 0 0,1 2 1 0 0,-26 34-1 0 0,21-21-110 0 0,2 0 1 0 0,1 2-1 0 0,2 0 1 0 0,1 1-1 0 0,2 0 1 0 0,-16 58-1 0 0,25-72-121 0 0,1 0 0 0 0,1 0 0 0 0,1 0 0 0 0,1 0-1 0 0,1 33 1 0 0,1-46-68 0 0,1 0 0 0 0,0 0 0 0 0,1 0 0 0 0,0 0 0 0 0,0-1 0 0 0,1 1 0 0 0,0-1 0 0 0,1 1 0 0 0,-1-1 0 0 0,2 0 0 0 0,-1 0 0 0 0,1 0 0 0 0,0-1 0 0 0,1 0 0 0 0,0 0 0 0 0,7 7 0 0 0,0-4-75 0 0,1 1 0 0 0,0-2 0 0 0,0 0 0 0 0,1-1 0 0 0,0 0 0 0 0,1-1 0 0 0,-1-1 0 0 0,1 0 1 0 0,1-1-1 0 0,-1-1 0 0 0,1-1 0 0 0,25 3 0 0 0,-21-5-422 0 0,0 0 0 0 0,0-1 0 0 0,0-1 0 0 0,0-1 0 0 0,-1-1-1 0 0,1 0 1 0 0,0-2 0 0 0,-1-1 0 0 0,33-13 0 0 0,-43 14-646 0 0,1 0 1 0 0,-2-1-1 0 0,1 0 0 0 0,-1-1 1 0 0,17-14-1 0 0,-6-1-745 0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4.07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24 21 512 0 0,'-23'-20'20293'0'0,"24"24"-17962"0"0,-1-3-2275 0 0,0 0 0 0 0,0-1 1 0 0,1 1-1 0 0,-1 0 1 0 0,0-1-1 0 0,1 1 1 0 0,-1 0-1 0 0,1-1 1 0 0,-1 1-1 0 0,1-1 1 0 0,-1 1-1 0 0,1-1 1 0 0,-1 1-1 0 0,2 0 0 0 0,52 29 1960 0 0,51 34-411 0 0,-95-57-1521 0 0,0 1 0 0 0,-1 0 0 0 0,0 1 0 0 0,0 0 0 0 0,-1 0 0 0 0,0 1 0 0 0,11 17 0 0 0,53 86 322 0 0,-23-37-303 0 0,-31-50-49 0 0,-1 0 0 0 0,22 46 0 0 0,-38-69-48 0 0,1 1-1 0 0,-1 0 0 0 0,1 0 1 0 0,-1 0-1 0 0,-1 0 0 0 0,1 0 1 0 0,0 0-1 0 0,-1 0 1 0 0,0 0-1 0 0,0 0 0 0 0,-1 6 1 0 0,1-8-4 0 0,-1 0-1 0 0,1 0 1 0 0,-1 0 0 0 0,0 0 0 0 0,0 0 0 0 0,0 0 0 0 0,0 0-1 0 0,-1 0 1 0 0,1 0 0 0 0,0 0 0 0 0,-1-1 0 0 0,1 1 0 0 0,-1 0-1 0 0,0-1 1 0 0,1 1 0 0 0,-1-1 0 0 0,0 0 0 0 0,0 0 0 0 0,0 0-1 0 0,0 0 1 0 0,0 0 0 0 0,-2 1 0 0 0,-2 0-4 0 0,0 0-1 0 0,0 0 1 0 0,0-1 0 0 0,0 1-1 0 0,0-1 1 0 0,-1-1 0 0 0,1 1 0 0 0,0-1-1 0 0,0 0 1 0 0,0-1 0 0 0,-1 1-1 0 0,1-1 1 0 0,0-1 0 0 0,0 1 0 0 0,0-1-1 0 0,0 0 1 0 0,1 0 0 0 0,-9-4 0 0 0,10 3-6 0 0,-1 0 0 0 0,1 0 1 0 0,0 0-1 0 0,0-1 1 0 0,0 1-1 0 0,0-1 1 0 0,1 0-1 0 0,0 0 1 0 0,-1 0-1 0 0,1 0 1 0 0,1-1-1 0 0,-1 1 1 0 0,1-1-1 0 0,-1 0 1 0 0,1 0-1 0 0,1 0 1 0 0,-1 0-1 0 0,1 0 1 0 0,0 0-1 0 0,0 0 1 0 0,0 0-1 0 0,1-6 1 0 0,0-3-18 0 0,1 0 0 0 0,1 0 0 0 0,0 0 0 0 0,0 0 0 0 0,2 1 0 0 0,0-1 0 0 0,0 1 0 0 0,9-17 0 0 0,4-4-76 0 0,39-58 0 0 0,-38 66 45 0 0,1 0 0 0 0,35-34 0 0 0,-43 49 47 0 0,2 0 0 0 0,-1 0 0 0 0,1 1 1 0 0,1 1-1 0 0,-1 1 0 0 0,28-13 1 0 0,-39 20-9 0 0,1 0-1 0 0,-1 0 1 0 0,0 0 0 0 0,1 1 0 0 0,-1-1 0 0 0,1 1-1 0 0,-1-1 1 0 0,1 1 0 0 0,-1 0 0 0 0,1 0 0 0 0,-1 0-1 0 0,1 1 1 0 0,3 0 0 0 0,-4-1-85 0 0,-1 1 0 0 0,0-1 0 0 0,0 1-1 0 0,0 0 1 0 0,0-1 0 0 0,0 1 0 0 0,0 0 0 0 0,0-1 0 0 0,0 1 0 0 0,-1 0 0 0 0,1 0 0 0 0,0 0-1 0 0,0 0 1 0 0,-1 0 0 0 0,1 0 0 0 0,0 0 0 0 0,-1 0 0 0 0,1 0 0 0 0,-1 0 0 0 0,1 0 0 0 0,-1 1-1 0 0,0-1 1 0 0,0 0 0 0 0,1 0 0 0 0,-1 0 0 0 0,0 1 0 0 0,0-1 0 0 0,0 2 0 0 0,-1 6-2095 0 0,0-1 1 0 0,0 0-1 0 0,-1 0 1 0 0,0 0 0 0 0,-6 15-1 0 0,7-22 2035 0 0,-6 18-3162 0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4.53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59 90 512 0 0,'-13'0'2594'0'0,"9"0"-1172"0"0,-1 0 0 0 0,1 0 0 0 0,0 1 0 0 0,0-1 0 0 0,0 1 0 0 0,0 0 1 0 0,-1 0-1 0 0,-6 3 0 0 0,11-4-1372 0 0,0 0 1 0 0,0 0 0 0 0,0 0 0 0 0,0 0-1 0 0,0 0 1 0 0,0 1 0 0 0,0-1-1 0 0,0 0 1 0 0,0 0 0 0 0,0 0-1 0 0,0 0 1 0 0,0 0 0 0 0,0 1-1 0 0,0-1 1 0 0,0 0 0 0 0,0 0 0 0 0,0 0-1 0 0,0 0 1 0 0,0 1 0 0 0,0-1-1 0 0,0 0 1 0 0,0 0 0 0 0,0 0-1 0 0,0 0 1 0 0,0 1 0 0 0,0-1-1 0 0,0 0 1 0 0,0 0 0 0 0,0 0 0 0 0,0 0-1 0 0,0 0 1 0 0,1 0 0 0 0,-1 1-1 0 0,0-1 1 0 0,0 0 0 0 0,0 0-1 0 0,0 0 1 0 0,0 0 0 0 0,0 0-1 0 0,1 0 1 0 0,-1 0 0 0 0,0 0 0 0 0,0 0-1 0 0,0 1 1 0 0,0-1 0 0 0,0 0-1 0 0,1 0 1 0 0,-1 0 0 0 0,0 0-1 0 0,0 0 1 0 0,0 0 0 0 0,0 0-1 0 0,1 0 1 0 0,-1 0 0 0 0,0 0 0 0 0,0 0-1 0 0,0 0 1 0 0,12 2 771 0 0,2-1-303 0 0,0-2 1 0 0,0 0-1 0 0,27-5 1 0 0,-15 1-296 0 0,181-32 817 0 0,138-16-665 0 0,-333 52-375 0 0,1 0-41 0 0,0 0 0 0 0,1 1 1 0 0,-1 0-1 0 0,1 1 1 0 0,16 3-1 0 0,-29-4 27 0 0,-1 0 1 0 0,0 0-1 0 0,1 0 1 0 0,-1 1 0 0 0,0-1-1 0 0,1 0 1 0 0,-1 0-1 0 0,0 0 1 0 0,1 0-1 0 0,-1 0 1 0 0,0 0-1 0 0,1 1 1 0 0,-1-1-1 0 0,0 0 1 0 0,1 0-1 0 0,-1 1 1 0 0,0-1-1 0 0,0 0 1 0 0,1 0-1 0 0,-1 1 1 0 0,0-1-1 0 0,0 0 1 0 0,0 0-1 0 0,1 1 1 0 0,-1-1-1 0 0,0 0 1 0 0,0 1-1 0 0,0 0 1 0 0,-5 7-569 0 0,-16 6-1433 0 0,3-5 258 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5.32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43 64 512 0 0,'-4'-11'4846'0'0,"-4"-18"3369"0"0,7 28-7957 0 0,1 0-1 0 0,0 0 1 0 0,0 0 0 0 0,0 0 0 0 0,0 0 0 0 0,0 0-1 0 0,0 0 1 0 0,0 0 0 0 0,0 0 0 0 0,0 0 0 0 0,1 0-1 0 0,-1 0 1 0 0,0 0 0 0 0,1 0 0 0 0,-1 0-1 0 0,1 1 1 0 0,-1-1 0 0 0,1 0 0 0 0,-1 0 0 0 0,1 0-1 0 0,-1 1 1 0 0,1-1 0 0 0,0 0 0 0 0,1-1 0 0 0,1 2 4142 0 0,-9 8-3262 0 0,5-6-1095 0 0,0 0 0 0 0,-1-1 0 0 0,1 0 1 0 0,-1 1-1 0 0,1-1 0 0 0,-1 0 0 0 0,0 1 0 0 0,0-1 0 0 0,-3 1 0 0 0,5-1-7 0 0,-1-1 1 0 0,1 0-1 0 0,0 1 0 0 0,-1-1 1 0 0,1 1-1 0 0,0-1 0 0 0,0 0 1 0 0,-1 1-1 0 0,1-1 1 0 0,0 1-1 0 0,0-1 0 0 0,0 1 1 0 0,0-1-1 0 0,0 1 0 0 0,-1-1 1 0 0,1 1-1 0 0,0-1 0 0 0,0 1 1 0 0,0-1-1 0 0,0 1 1 0 0,0-1-1 0 0,1 1 0 0 0,-1 18 195 0 0,0-13-118 0 0,-7 99 490 0 0,3-71-449 0 0,1 1 0 0 0,3 38-1 0 0,1-63-116 0 0,1 0-1 0 0,5 19 1 0 0,-7-41 74 0 0,2 4-121 0 0,-2-1 1 0 0,0-15-1 0 0,-3 3 4 0 0,1 1 0 0 0,0-1 0 0 0,2 0 0 0 0,0 1 0 0 0,6-42 0 0 0,-4 55-3 0 0,0-1 1 0 0,0 1-1 0 0,1-1 0 0 0,0 1 1 0 0,0 0-1 0 0,0 0 0 0 0,1 0 0 0 0,6-7 1 0 0,-7 9-1 0 0,1 1 0 0 0,0 0-1 0 0,0 0 1 0 0,1 0 0 0 0,-1 1 0 0 0,1-1 0 0 0,-1 1 0 0 0,1 0 0 0 0,0 1-1 0 0,0-1 1 0 0,1 1 0 0 0,7-3 0 0 0,-7 3 6 0 0,0 0 0 0 0,0 0-1 0 0,0 1 1 0 0,0 0 0 0 0,1 0 0 0 0,-1 1 0 0 0,0 0-1 0 0,0 0 1 0 0,1 0 0 0 0,-1 0 0 0 0,0 1 0 0 0,0 0-1 0 0,0 1 1 0 0,0-1 0 0 0,0 1 0 0 0,0 0 0 0 0,0 1-1 0 0,0 0 1 0 0,-1 0 0 0 0,1 0 0 0 0,-1 0 0 0 0,0 1-1 0 0,0 0 1 0 0,8 8 0 0 0,-7-7 13 0 0,-1 1 0 0 0,-1 0 1 0 0,1 0-1 0 0,-1 0 0 0 0,0 1 0 0 0,-1-1 0 0 0,1 1 0 0 0,-1 0 1 0 0,3 11-1 0 0,-2-2 37 0 0,-1 0 0 0 0,0 0-1 0 0,0 22 1 0 0,-3-30-38 0 0,1 0 0 0 0,0 0-1 0 0,1-1 1 0 0,-1 1 0 0 0,2 0-1 0 0,-1-1 1 0 0,5 10 0 0 0,-7-15-25 0 0,1-1 1 0 0,0 1-1 0 0,0-1 0 0 0,0 1 1 0 0,0-1-1 0 0,1 1 0 0 0,-1-1 1 0 0,0 0-1 0 0,0 1 1 0 0,1-1-1 0 0,-1 0 0 0 0,1 0 1 0 0,-1 0-1 0 0,1 0 0 0 0,-1 0 1 0 0,1-1-1 0 0,0 1 1 0 0,-1 0-1 0 0,1-1 0 0 0,0 1 1 0 0,0-1-1 0 0,-1 1 1 0 0,1-1-1 0 0,0 0 0 0 0,0 0 1 0 0,0 0-1 0 0,0 0 0 0 0,-1 0 1 0 0,1 0-1 0 0,0-1 1 0 0,0 1-1 0 0,0-1 0 0 0,-1 1 1 0 0,1-1-1 0 0,0 1 0 0 0,-1-1 1 0 0,4-2-1 0 0,6-3-1294 0 0,1-1-1 0 0,-1 0 0 0 0,13-12 0 0 0,-6 5-5079 0 0,-2 2 750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25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36 176 512 0 0,'-1'-1'8012'0'0,"-6"1"-3588"0"0,-10-1-1370 0 0,17 1-2933 0 0,-1 0 1 0 0,1 0-1 0 0,-1 0 1 0 0,1 0-1 0 0,-1 0 0 0 0,1 0 1 0 0,0-1-1 0 0,-1 1 1 0 0,1 0-1 0 0,-1 0 1 0 0,1 0-1 0 0,-1-1 0 0 0,1 1 1 0 0,-1 0-1 0 0,1 0 1 0 0,0-1-1 0 0,-1 1 0 0 0,1 0 1 0 0,0-1-1 0 0,-1 1 1 0 0,1-1-1 0 0,0 1 1 0 0,0 0-1 0 0,-1-2 0 0 0,1 1 13 0 0,0 0-1 0 0,0-1 0 0 0,0 1 0 0 0,0 0 1 0 0,0-1-1 0 0,1 1 0 0 0,-1 0 1 0 0,0-1-1 0 0,1 1 0 0 0,-1 0 0 0 0,1-1 1 0 0,-1 1-1 0 0,1 0 0 0 0,0 0 0 0 0,1-2 1 0 0,16-19 619 0 0,-13 16-595 0 0,0 0-44 0 0,11-14 192 0 0,21-18 0 0 0,-31 32-274 0 0,0 1-1 0 0,1 0 1 0 0,0 0-1 0 0,0 0 1 0 0,0 1 0 0 0,1 0-1 0 0,10-4 1 0 0,-11 6-11 0 0,-1 0 0 0 0,1 0 0 0 0,0 0 0 0 0,13 0 0 0 0,-18 2-11 0 0,0 0-1 0 0,0 0 0 0 0,0 0 0 0 0,0 0 1 0 0,1 0-1 0 0,-1 1 0 0 0,0-1 0 0 0,0 1 1 0 0,0 0-1 0 0,0-1 0 0 0,0 1 0 0 0,-1 0 1 0 0,1 0-1 0 0,0 0 0 0 0,0 0 0 0 0,0 1 1 0 0,-1-1-1 0 0,1 0 0 0 0,-1 1 0 0 0,3 2 1 0 0,8 15 65 0 0,0 0 1 0 0,-2 0 0 0 0,0 1 0 0 0,-1 1 0 0 0,10 35-1 0 0,-8-23 19 0 0,17 36 0 0 0,-22-59-74 0 0,-1 1 0 0 0,2-1-1 0 0,-1 0 1 0 0,2-1 0 0 0,-1 0-1 0 0,1 0 1 0 0,12 10 0 0 0,-12-12-9 0 0,1-1 0 0 0,0 0 0 0 0,0 0 0 0 0,1-1 0 0 0,-1 0 0 0 0,1-1 0 0 0,0 0 0 0 0,1 0 0 0 0,-1-1 1 0 0,12 2-1 0 0,-16-5-228 0 0,-1 1 1 0 0,1-1-1 0 0,0 1 1 0 0,-1-2-1 0 0,1 1 1 0 0,0-1-1 0 0,-1 0 1 0 0,1 0 0 0 0,6-2-1 0 0,-8 1-355 0 0,0 1 0 0 0,-1-1 0 0 0,1 0 0 0 0,-1 0 0 0 0,1 0 0 0 0,-1-1 0 0 0,0 1 0 0 0,0-1 0 0 0,0 0 0 0 0,0 0-1 0 0,0 0 1 0 0,-1 0 0 0 0,1 0 0 0 0,1-4 0 0 0,1-5-1567 0 0,0 0 168 0 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5.83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380 245 512 0 0,'2'-7'752'0'0,"11"-36"3750"0"0,-3-1 1 0 0,7-55-1 0 0,-17 97-4219 0 0,1-1 0 0 0,-1 1-1 0 0,0 0 1 0 0,0 0 0 0 0,-1-1 0 0 0,1 1 0 0 0,0 0-1 0 0,-1 0 1 0 0,1 0 0 0 0,-1 0 0 0 0,0-1-1 0 0,0 1 1 0 0,1 0 0 0 0,-1 0 0 0 0,-1 0 0 0 0,1 1-1 0 0,0-1 1 0 0,0 0 0 0 0,-3-2 0 0 0,3 3-128 0 0,0 0 1 0 0,-1 1 0 0 0,0-1-1 0 0,1 0 1 0 0,-1 0 0 0 0,1 1-1 0 0,-1-1 1 0 0,0 1 0 0 0,1-1 0 0 0,-1 1-1 0 0,0 0 1 0 0,0 0 0 0 0,1 0-1 0 0,-1 0 1 0 0,0 0 0 0 0,0 0-1 0 0,1 0 1 0 0,-1 0 0 0 0,0 1-1 0 0,0-1 1 0 0,1 1 0 0 0,-1-1 0 0 0,1 1-1 0 0,-1 0 1 0 0,-2 1 0 0 0,-2 1 62 0 0,0 1 0 0 0,0 0 0 0 0,1 0 1 0 0,0 0-1 0 0,-1 0 0 0 0,1 1 0 0 0,-6 8 1 0 0,-28 40 664 0 0,36-49-833 0 0,-23 38 460 0 0,-27 55 0 0 0,-14 51 170 0 0,56-122-576 0 0,-12 28 110 0 0,3 2 0 0 0,3 0 0 0 0,1 2 0 0 0,4-1 0 0 0,2 1 0 0 0,2 1 1 0 0,1 106-1 0 0,7-148-227 0 0,2-1 0 0 0,0 1 0 0 0,1-1 0 0 0,0 0 1 0 0,1 0-1 0 0,1 0 0 0 0,1 0 0 0 0,0-1 0 0 0,1 0 1 0 0,1 0-1 0 0,0-1 0 0 0,1 0 0 0 0,0 0 0 0 0,22 22 1 0 0,-27-30-320 0 0,14 13 350 0 0,37 34 0 0 0,-48-48-733 0 0,1 1-1 0 0,0-1 1 0 0,12 6-1 0 0,-15-9-702 0 0,1 0-1 0 0,0 0 1 0 0,0 0-1 0 0,0-1 1 0 0,-1 1-1 0 0,9-1 1 0 0,-2 0-3579 0 0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6.37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0 0 512 0 0,'9'3'19202'0'0,"-7"1"-20096"0"0,-2-3-140 0 0,8 17 1674 0 0,1-1-1 0 0,0-1 1 0 0,2 0-1 0 0,0 0 1 0 0,0-1-1 0 0,16 16 1 0 0,5 7 83 0 0,20 23-128 0 0,2-2 0 0 0,67 55 0 0 0,-114-109-763 0 0,-1 0 0 0 0,-1 1 1 0 0,1 0-1 0 0,-1 0 1 0 0,8 11-1 0 0,-19-33-14099 0 0,5 10 9026 0 0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6.55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377 11 2625 0 0,'-1'-1'528'0'0,"0"0"1"0"0,0 0-1 0 0,0 0 1 0 0,-1 0-1 0 0,1 1 1 0 0,0-1-1 0 0,-1 0 1 0 0,1 1-1 0 0,-1-1 1 0 0,1 0-1 0 0,-1 1 1 0 0,1 0 0 0 0,-1-1-1 0 0,1 1 1 0 0,-1 0-1 0 0,1 0 1 0 0,-1 0-1 0 0,-1 0 1 0 0,-1 0 22 0 0,1 1 1 0 0,-1 0 0 0 0,1 0-1 0 0,-1 0 1 0 0,1 0 0 0 0,0 0-1 0 0,-5 3 1 0 0,-3 2 397 0 0,0 1 1 0 0,1 1-1 0 0,-13 11 1 0 0,1 3 32 0 0,0 0 0 0 0,-30 42 0 0 0,-28 55 373 0 0,64-95-1030 0 0,7-10-171 0 0,-5 7 155 0 0,-16 32 0 0 0,28-47-346 0 0,-1 0 0 0 0,1 0 0 0 0,0 0 1 0 0,0 1-1 0 0,0-1 0 0 0,1 0 0 0 0,0 1 0 0 0,0-1 0 0 0,1 1 1 0 0,0 10-1 0 0,0-16-60 0 0,1 0 1 0 0,-1 1-1 0 0,0-1 1 0 0,1 0-1 0 0,-1 0 1 0 0,1 0-1 0 0,-1 1 0 0 0,1-1 1 0 0,-1 0-1 0 0,1 0 1 0 0,0 0-1 0 0,-1 0 1 0 0,1 0-1 0 0,0 0 1 0 0,0 0-1 0 0,0 0 0 0 0,0 0 1 0 0,0-1-1 0 0,1 2 1 0 0,1-1-382 0 0,-1 1-1 0 0,1-1 1 0 0,0 0 0 0 0,-1 0-1 0 0,1 0 1 0 0,0-1 0 0 0,3 2 0 0 0,13 1-1576 0 0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7.26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38 40 1384 0 0,'0'-5'2270'0'0,"0"-15"3637"0"0,0 20-5564 0 0,0-1 0 0 0,-1 0 0 0 0,1 0 0 0 0,0 0 0 0 0,0 1-1 0 0,0-1 1 0 0,0 0 0 0 0,0 0 0 0 0,-1 1 0 0 0,1-1 0 0 0,0 0 0 0 0,-1 0-1 0 0,1 1 1 0 0,-1-1 0 0 0,1 0 0 0 0,-1 1 0 0 0,1-1 0 0 0,-2 0-1 0 0,2 1-167 0 0,-1-1-1 0 0,1 1 1 0 0,-1 0-1 0 0,0 0 1 0 0,1 0-1 0 0,-1 0 1 0 0,1 0-1 0 0,-1 0 1 0 0,0 0-1 0 0,1 0 1 0 0,-1 1-1 0 0,0-1 1 0 0,1 0-1 0 0,-1 0 1 0 0,1 0-1 0 0,-1 1 1 0 0,1-1-1 0 0,-1 0 0 0 0,0 1 1 0 0,1-1-1 0 0,-1 0 1 0 0,1 1-1 0 0,0-1 1 0 0,-1 1-1 0 0,1-1 1 0 0,-1 1-1 0 0,1-1 1 0 0,0 1-1 0 0,-1-1 1 0 0,1 1-1 0 0,0-1 1 0 0,-1 1-1 0 0,1-1 1 0 0,0 1-1 0 0,0-1 1 0 0,0 1-1 0 0,-1 0 0 0 0,1 0 1 0 0,-7 26 533 0 0,6-25-495 0 0,-1 12-74 0 0,0 1 1 0 0,1 0-1 0 0,1 0 0 0 0,3 28 1 0 0,1-12-134 0 0,12 40 1 0 0,-16-68-53 0 0,2 1 1 0 0,-1-1-1 0 0,0 1 1 0 0,1-1-1 0 0,-1 0 0 0 0,1 1 1 0 0,0-1-1 0 0,0 0 1 0 0,0 0-1 0 0,0 0 1 0 0,1-1-1 0 0,4 5 1 0 0,-6-6-107 0 0,0 0 1 0 0,0-1-1 0 0,0 1 0 0 0,1 0 1 0 0,-1-1-1 0 0,0 1 1 0 0,0-1-1 0 0,1 1 0 0 0,-1-1 1 0 0,0 0-1 0 0,0 0 1 0 0,1 0-1 0 0,-1 1 0 0 0,0-1 1 0 0,3-1-1 0 0,-2 1-288 0 0,0 0-1 0 0,-1-1 1 0 0,1 0-1 0 0,0 1 1 0 0,0-1-1 0 0,0 0 1 0 0,-1 0-1 0 0,1 0 1 0 0,-1 0-1 0 0,1 0 0 0 0,0 0 1 0 0,-1 0-1 0 0,2-3 1 0 0,8-7-4076 0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7.40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29 1 2993 0 0,'-6'4'3904'0'0,"-1"-4"2994"0"0,-1 0-5730 0 0,3 0 329 0 0,2 2-961 0 0,3-1-296 0 0,2 2-88 0 0,1-1-88 0 0,2 1-216 0 0,1-1-136 0 0,0-1 32 0 0,3 1-1857 0 0,-3-2 1425 0 0,0 0-424 0 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8.15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20 37 2048 0 0,'0'0'678'0'0,"-1"1"-339"0"0,1-1-1 0 0,0 0 1 0 0,0 0 0 0 0,-1 0-1 0 0,1 1 1 0 0,0-1 0 0 0,-1 0 0 0 0,1 0-1 0 0,0 0 1 0 0,-1 0 0 0 0,1 0-1 0 0,-1 0 1 0 0,1 1 0 0 0,0-1-1 0 0,-1 0 1 0 0,1 0 0 0 0,0 0 0 0 0,-1 0-1 0 0,1 0 1 0 0,0-1 0 0 0,-1 1-1 0 0,1 0 1 0 0,-1 0 0 0 0,1 0 0 0 0,-1 0-1 0 0,-7-6 4963 0 0,7 14 209 0 0,0 11-4264 0 0,3 2-552 0 0,1 0 0 0 0,0 1 0 0 0,2-1 0 0 0,13 39 0 0 0,-2-6-104 0 0,-9-30-353 0 0,-2-10-140 0 0,-1 0-1 0 0,-1 1 1 0 0,-1-1-1 0 0,2 21 1 0 0,-4-35-98 0 0,0 0 1 0 0,0 1-1 0 0,0-1 0 0 0,0 1 1 0 0,0-1-1 0 0,0 1 1 0 0,0-1-1 0 0,0 0 1 0 0,0 1-1 0 0,0-1 0 0 0,0 1 1 0 0,0-1-1 0 0,0 1 1 0 0,0-1-1 0 0,0 0 1 0 0,-1 1-1 0 0,1-1 0 0 0,0 1 1 0 0,0-1-1 0 0,0 0 1 0 0,-1 1-1 0 0,1-1 1 0 0,0 0-1 0 0,-1 1 0 0 0,1-1 1 0 0,0 0-1 0 0,-1 0 1 0 0,1 1-1 0 0,0-1 1 0 0,-1 0-1 0 0,1 0 0 0 0,0 0 1 0 0,-1 1-1 0 0,1-1 1 0 0,-1 0-1 0 0,1 0 0 0 0,-1 0 1 0 0,1 0-1 0 0,0 0 1 0 0,-1 0-1 0 0,1 0 1 0 0,-1 0-1 0 0,1 0 0 0 0,-1 0 1 0 0,1 0-1 0 0,0 0 1 0 0,-1 0-1 0 0,1 0 1 0 0,-1 0-1 0 0,0-1 0 0 0,0 1-14 0 0,0 0 0 0 0,0-1 0 0 0,0 1-1 0 0,0-1 1 0 0,0 0 0 0 0,0 1-1 0 0,0-1 1 0 0,0 0 0 0 0,0 1-1 0 0,0-1 1 0 0,1 0 0 0 0,-1 0 0 0 0,0 0-1 0 0,0 0 1 0 0,1 0 0 0 0,-2-2-1 0 0,-1-7-7 0 0,1-1-1 0 0,0 1 0 0 0,0-1 0 0 0,1 0 0 0 0,0 0 0 0 0,1 1 1 0 0,0-1-1 0 0,1 0 0 0 0,0 0 0 0 0,1 1 0 0 0,0-1 1 0 0,1 1-1 0 0,5-14 0 0 0,0-3 17 0 0,-2 5 6 0 0,17-37 0 0 0,-21 54-2 0 0,1-1-1 0 0,0 1 1 0 0,0 0 0 0 0,0 0-1 0 0,1 0 1 0 0,-1 1-1 0 0,1-1 1 0 0,1 1 0 0 0,-1 0-1 0 0,0 0 1 0 0,10-6 0 0 0,-12 9 5 0 0,0 0 1 0 0,0 1-1 0 0,0-1 0 0 0,0 0 1 0 0,0 1-1 0 0,1-1 1 0 0,-1 1-1 0 0,0 0 1 0 0,0 0-1 0 0,0 0 1 0 0,1 0-1 0 0,-1 0 1 0 0,0 0-1 0 0,0 1 1 0 0,0-1-1 0 0,0 0 0 0 0,1 1 1 0 0,-1 0-1 0 0,0 0 1 0 0,0 0-1 0 0,0 0 1 0 0,0 0-1 0 0,-1 0 1 0 0,1 0-1 0 0,0 0 1 0 0,3 3-1 0 0,3 4-9 0 0,1 0 1 0 0,-2 1-1 0 0,13 16 0 0 0,-16-20 4 0 0,6 9 29 0 0,0 1 1 0 0,-2 0 0 0 0,0 0 0 0 0,0 1-1 0 0,-2 0 1 0 0,0 0 0 0 0,0 0 0 0 0,-2 1 0 0 0,0 0-1 0 0,-1 0 1 0 0,-1 0 0 0 0,1 28 0 0 0,-6-22 83 0 0,3-22-104 0 0,0 0 1 0 0,0 0-1 0 0,-1 0 0 0 0,1 0 1 0 0,0 0-1 0 0,-1 0 1 0 0,1 0-1 0 0,-1 0 1 0 0,1 0-1 0 0,-1 0 1 0 0,1-1-1 0 0,-1 1 0 0 0,0 0 1 0 0,1 0-1 0 0,-1-1 1 0 0,0 1-1 0 0,0 0 1 0 0,1-1-1 0 0,-1 1 1 0 0,-1 0-1 0 0,2-1-4 0 0,-1 0 1 0 0,1 0-1 0 0,0 0 0 0 0,-1-1 1 0 0,1 1-1 0 0,0 0 0 0 0,-1 0 1 0 0,1 0-1 0 0,0-1 0 0 0,-1 1 1 0 0,1 0-1 0 0,0 0 0 0 0,0-1 1 0 0,-1 1-1 0 0,1 0 0 0 0,0 0 1 0 0,0-1-1 0 0,-1 1 0 0 0,1 0 1 0 0,0-1-1 0 0,0 1 0 0 0,0 0 0 0 0,0-1 1 0 0,0 1-1 0 0,-1 0 0 0 0,1-1 1 0 0,0 1-1 0 0,0 0 0 0 0,0-1 1 0 0,0 1-1 0 0,0-1 0 0 0,0 1 1 0 0,0 0-1 0 0,0-1 0 0 0,0 1 1 0 0,0 0-1 0 0,1-1 0 0 0,-1-16-22 0 0,2 6-39 0 0,0-1 0 0 0,1 0 0 0 0,0 1 0 0 0,7-15 0 0 0,22-43-31 0 0,1 1 42 0 0,18-35-8 0 0,-49 99 56 0 0,0 0 1 0 0,1 1-1 0 0,-1-1 1 0 0,1 1-1 0 0,0-1 1 0 0,0 1-1 0 0,0 0 1 0 0,7-5 0 0 0,-9 8-1 0 0,0-1 1 0 0,0 1-1 0 0,0-1 1 0 0,-1 1 0 0 0,1-1-1 0 0,0 1 1 0 0,0 0 0 0 0,0-1-1 0 0,0 1 1 0 0,0 0-1 0 0,0 0 1 0 0,0 0 0 0 0,0 0-1 0 0,0 0 1 0 0,-1 0-1 0 0,1 0 1 0 0,0 0 0 0 0,0 0-1 0 0,0 0 1 0 0,0 0 0 0 0,0 1-1 0 0,0-1 1 0 0,0 0-1 0 0,0 1 1 0 0,0-1 0 0 0,-1 0-1 0 0,1 1 1 0 0,0-1-1 0 0,0 1 1 0 0,0 0 0 0 0,-1-1-1 0 0,1 1 1 0 0,0-1 0 0 0,-1 1-1 0 0,1 0 1 0 0,0 0-1 0 0,-1-1 1 0 0,1 1 0 0 0,-1 0-1 0 0,0 0 1 0 0,1 0-1 0 0,-1 0 1 0 0,1 0 0 0 0,-1-1-1 0 0,0 3 1 0 0,4 10 11 0 0,-1 0 1 0 0,0 0-1 0 0,-1 1 1 0 0,-1-1-1 0 0,0 23 1 0 0,1-3-24 0 0,-1-3 2 0 0,1 3 4 0 0,1-1 0 0 0,1 0 1 0 0,9 33-1 0 0,-12-60-67 0 0,1 1 0 0 0,0-1 1 0 0,1 0-1 0 0,-1 1 0 0 0,1-1 0 0 0,0 0 0 0 0,0-1 1 0 0,1 1-1 0 0,4 4 0 0 0,-7-7-325 0 0,1 0-1 0 0,0-1 1 0 0,0 1 0 0 0,0-1 0 0 0,1 1 0 0 0,-1-1-1 0 0,0 0 1 0 0,1 0 0 0 0,3 2 0 0 0,-4-3-473 0 0,1 1 1 0 0,-1-1-1 0 0,0 0 0 0 0,0 0 1 0 0,1 0-1 0 0,-1 0 1 0 0,0 0-1 0 0,0 0 1 0 0,1-1-1 0 0,-1 1 1 0 0,0-1-1 0 0,3 0 1 0 0,4-2-1933 0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8.56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56 37 2473 0 0,'-10'-9'4829'0'0,"-14"-12"3601"0"0,23 20-8267 0 0,0 0 0 0 0,-1 0 1 0 0,1 1-1 0 0,0-1 1 0 0,0 1-1 0 0,0-1 0 0 0,-1 1 1 0 0,1-1-1 0 0,0 1 1 0 0,-3-1-1 0 0,4 1-114 0 0,0 0 0 0 0,-1 0-1 0 0,1 0 1 0 0,0 0 0 0 0,0 0 0 0 0,0 1 0 0 0,-1-1-1 0 0,1 0 1 0 0,0 0 0 0 0,0 0 0 0 0,0 0 0 0 0,-1 0-1 0 0,1 0 1 0 0,0 0 0 0 0,0 0 0 0 0,0 1 0 0 0,-1-1-1 0 0,1 0 1 0 0,0 0 0 0 0,0 0 0 0 0,0 0-1 0 0,0 1 1 0 0,0-1 0 0 0,0 0 0 0 0,-1 0 0 0 0,1 0-1 0 0,0 0 1 0 0,0 1 0 0 0,0-1 0 0 0,0 0 0 0 0,0 0-1 0 0,0 1 1 0 0,0-1 0 0 0,1 11 1075 0 0,6 8-90 0 0,4-4-661 0 0,1-1-1 0 0,1-1 1 0 0,-1 0 0 0 0,20 14-1 0 0,13 14-9 0 0,-5-3-167 0 0,-3 2 0 0 0,-1 2 1 0 0,34 53-1 0 0,-46-58-152 0 0,-2 2 1 0 0,-2 1-1 0 0,-1 1 0 0 0,23 79 1 0 0,-19-40 115 0 0,6 21 880 0 0,17 106-1 0 0,-42-179-917 0 0,-2 1 1 0 0,0-1 0 0 0,-2 1-1 0 0,-1-1 1 0 0,-5 32-1 0 0,2-39-46 0 0,-1 0 0 0 0,0-1 0 0 0,-2 1-1 0 0,0-1 1 0 0,-1-1 0 0 0,-1 1 0 0 0,-19 28-1 0 0,1-7 23 0 0,-53 60-1 0 0,63-82-158 0 0,-1-2 1 0 0,0 0 0 0 0,-2-1 0 0 0,0 0 0 0 0,-23 13 0 0 0,33-24-158 0 0,1 0-1 0 0,-19 6 1 0 0,26-9-148 0 0,-1-2-1 0 0,0 1 1 0 0,0 0-1 0 0,-1 0 1 0 0,1-1-1 0 0,0 0 1 0 0,0 0-1 0 0,0 0 1 0 0,0 0-1 0 0,0 0 1 0 0,0 0-1 0 0,0-1 1 0 0,0 0-1 0 0,-4 0 1 0 0,-3-5-2623 0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9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40 512 0 0,'1'-9'1653'0'0,"-2"6"-703"0"0,2 1-1 0 0,-1 0 1 0 0,0 0 0 0 0,0 0 0 0 0,1 0 0 0 0,-1 0 0 0 0,1 0 0 0 0,-1 0 0 0 0,1 0 0 0 0,0 0 0 0 0,0 0 0 0 0,2-3 0 0 0,-3 5-853 0 0,0 0 0 0 0,1 0 0 0 0,-1 0 1 0 0,0-1-1 0 0,1 1 0 0 0,-1 0 0 0 0,0 0 1 0 0,1 0-1 0 0,-1 0 0 0 0,1 0 0 0 0,-1 0 0 0 0,0 0 1 0 0,1 1-1 0 0,-1-1 0 0 0,0 0 0 0 0,1 0 1 0 0,-1 0-1 0 0,0 0 0 0 0,1 0 0 0 0,-1 0 0 0 0,0 1 1 0 0,0-1-1 0 0,1 0 0 0 0,-1 0 0 0 0,0 0 1 0 0,1 1-1 0 0,-1-1 0 0 0,0 0 0 0 0,0 1 0 0 0,0-1 1 0 0,1 0-1 0 0,-1 0 0 0 0,0 1 0 0 0,0-1 0 0 0,0 0 1 0 0,0 1-1 0 0,0-1 0 0 0,1 0 0 0 0,-1 1 1 0 0,0-1-1 0 0,0 0 0 0 0,0 1 0 0 0,0-1 0 0 0,0 1 1 0 0,4 17 1236 0 0,-2-1-1152 0 0,-1 1 0 0 0,0-1 1 0 0,-1 1-1 0 0,-1-1 0 0 0,-1 1 0 0 0,0-1 1 0 0,-2 0-1 0 0,1 0 0 0 0,-2 0 0 0 0,-1 0 1 0 0,0-1-1 0 0,-1 0 0 0 0,0 0 0 0 0,-2 0 1 0 0,1-1-1 0 0,-2-1 0 0 0,0 1 0 0 0,-1-1 1 0 0,-20 20-1 0 0,-102 70 515 0 0,59-49-5 0 0,69-51-612 0 0,0 0-1 0 0,1 0 0 0 0,0 0 1 0 0,-1 1-1 0 0,2-1 0 0 0,-1 1 1 0 0,-3 6-1 0 0,6-10-67 0 0,1 0 0 0 0,-1 0 0 0 0,1 0 0 0 0,-1 0 0 0 0,1 0 0 0 0,0 0 0 0 0,-1 0 0 0 0,1 0-1 0 0,0 0 1 0 0,0 0 0 0 0,0 0 0 0 0,0 0 0 0 0,0 1 0 0 0,0-1 0 0 0,0 0 0 0 0,0 0 0 0 0,0 0 0 0 0,0 0 0 0 0,0 0-1 0 0,1 0 1 0 0,-1 0 0 0 0,1 0 0 0 0,-1 0 0 0 0,1 0 0 0 0,-1 0 0 0 0,1 0 0 0 0,-1 0 0 0 0,1 0 0 0 0,0 0 0 0 0,-1 0 0 0 0,1-1-1 0 0,0 1 1 0 0,0 0 0 0 0,0 0 0 0 0,0-1 0 0 0,0 1 0 0 0,-1-1 0 0 0,1 1 0 0 0,0-1 0 0 0,0 1 0 0 0,1-1 0 0 0,-1 1-1 0 0,0-1 1 0 0,2 0 0 0 0,12 4 37 0 0,1 0-1 0 0,0-2 1 0 0,0 0-1 0 0,0 0 1 0 0,26-2-1 0 0,14 1-55 0 0,210 14-55 0 0,-223-10 10 0 0,-39-4 45 0 0,-1-1 0 0 0,0 1-1 0 0,1 0 1 0 0,-1 1 0 0 0,0-1-1 0 0,0 0 1 0 0,0 1 0 0 0,1 0-1 0 0,-2 0 1 0 0,5 3 0 0 0,-6-5-18 0 0,-1 0 1 0 0,0 1 0 0 0,1-1-1 0 0,-1 0 1 0 0,0 1 0 0 0,0-1-1 0 0,1 0 1 0 0,-1 1-1 0 0,0-1 1 0 0,0 1 0 0 0,0-1-1 0 0,1 1 1 0 0,-1-1 0 0 0,0 0-1 0 0,0 1 1 0 0,0-1 0 0 0,0 1-1 0 0,0-1 1 0 0,0 1 0 0 0,0-1-1 0 0,0 1 1 0 0,0-1 0 0 0,0 0-1 0 0,0 1 1 0 0,0-1 0 0 0,-1 1-1 0 0,1-1 1 0 0,0 1-1 0 0,0-1 1 0 0,0 0 0 0 0,0 1-1 0 0,-1-1 1 0 0,1 1 0 0 0,0-1-1 0 0,-1 0 1 0 0,1 1 0 0 0,0-1-1 0 0,0 0 1 0 0,-1 0 0 0 0,1 1-1 0 0,0-1 1 0 0,-1 0 0 0 0,1 0-1 0 0,-1 1 1 0 0,1-1-1 0 0,0 0 1 0 0,-1 0 0 0 0,1 0-1 0 0,-1 0 1 0 0,1 1 0 0 0,-1-1-1 0 0,-29 9-4730 0 0,23-7 1444 0 0,1 1 225 0 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2:59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20 1752 0 0,'6'-9'16895'0'0,"8"4"-11207"0"0,21 1-6942 0 0,-24 4 2914 0 0,30-1-982 0 0,-1 2 0 0 0,75 11 0 0 0,-24-2-662 0 0,139 24-1091 0 0,-193-28 682 0 0,24 4-1495 0 0,-20-6-2946 0 0,-14-1 644 0 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0.67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20 155 512 0 0,'-11'-117'11913'0'0,"11"113"-11188"0"0,0 0 0 0 0,-1 0 0 0 0,1 1 0 0 0,-1-1 1 0 0,0 0-1 0 0,0 0 0 0 0,0 1 0 0 0,-2-4 0 0 0,46 102 4421 0 0,40 145-3252 0 0,-66-184-1466 0 0,-4 1 1 0 0,12 91-1 0 0,-18 16 25 0 0,-7-139-361 0 0,-2 0 1 0 0,-1 1-1 0 0,0-1 0 0 0,-12 36 0 0 0,5-29 4 0 0,-11 35 22 0 0,20-61-116 0 0,0 1-1 0 0,0-1 0 0 0,0 1 0 0 0,1-1 1 0 0,0 1-1 0 0,0 0 0 0 0,0-1 0 0 0,2 7 0 0 0,-1-11-7 0 0,-1-1 0 0 0,0 0 1 0 0,0 0-1 0 0,1 0 0 0 0,-1 1 0 0 0,1-1 0 0 0,-1 0 0 0 0,1 0 0 0 0,-1 0 0 0 0,1 0 0 0 0,0 0 0 0 0,0 0 0 0 0,-1 0 0 0 0,1 0 0 0 0,0 0 0 0 0,0 0 0 0 0,0 0 0 0 0,0 0 0 0 0,0-1 0 0 0,0 1 0 0 0,0 0 0 0 0,2 0 0 0 0,-1-1-12 0 0,0 1-1 0 0,0-1 0 0 0,0 0 0 0 0,0 0 1 0 0,0 0-1 0 0,0 0 0 0 0,0 0 0 0 0,0 0 1 0 0,0-1-1 0 0,-1 1 0 0 0,1-1 1 0 0,0 1-1 0 0,2-2 0 0 0,6-2-138 0 0,-2-1 0 0 0,1 0-1 0 0,0-1 1 0 0,10-9 0 0 0,-11 9-227 0 0,-1 0 1 0 0,0 0-1 0 0,-1-1 0 0 0,0 0 1 0 0,0-1-1 0 0,10-15 1 0 0,-14 18-249 0 0,1 0 1 0 0,-1 1-1 0 0,0-1 1 0 0,-1 0-1 0 0,3-10 1 0 0,-4 10-427 0 0,1 1 0 0 0,-1-1-1 0 0,0 1 1 0 0,0 0 0 0 0,-1-1 0 0 0,1 1 0 0 0,-3-8 0 0 0,-1-2-1455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25.8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368 22 456 0 0,'-2'-16'2866'0'0,"2"16"-2644"0"0,-1-1 0 0 0,1 1 0 0 0,0 0 0 0 0,0-1 0 0 0,0 1-1 0 0,-1 0 1 0 0,1-1 0 0 0,0 1 0 0 0,-1 0 0 0 0,1-1 0 0 0,0 1 0 0 0,-1 0-1 0 0,1 0 1 0 0,0-1 0 0 0,-1 1 0 0 0,1 0 0 0 0,0 0 0 0 0,-1 0 0 0 0,1 0-1 0 0,-1-1 1 0 0,0 1 0 0 0,0 0 160 0 0,-1 1 0 0 0,1-1 0 0 0,-1 0 0 0 0,0 1 0 0 0,1-1 0 0 0,-1 1 0 0 0,1-1 0 0 0,-1 1 0 0 0,1 0 0 0 0,-1 0 0 0 0,1 0 1 0 0,0 0-1 0 0,-1 0 0 0 0,-1 1 0 0 0,-36 34 1395 0 0,2 0 0 0 0,-57 73 0 0 0,57-64-1208 0 0,22-28-419 0 0,-51 66 546 0 0,59-72-673 0 0,0 0 0 0 0,1 0 1 0 0,0 0-1 0 0,1 1 0 0 0,0-1 0 0 0,-3 15 0 0 0,7-25-58 0 0,1 0 1 0 0,0 0-1 0 0,-1 0 1 0 0,1 1 0 0 0,0-1-1 0 0,0 0 1 0 0,0 0-1 0 0,0 1 1 0 0,0-1-1 0 0,0 0 1 0 0,1 0-1 0 0,-1 0 1 0 0,0 1-1 0 0,0-1 1 0 0,1 0 0 0 0,-1 0-1 0 0,1 0 1 0 0,-1 0-1 0 0,2 2 1 0 0,-1-3-104 0 0,-1 1 1 0 0,1-1-1 0 0,0 1 1 0 0,-1-1-1 0 0,1 1 1 0 0,0-1-1 0 0,0 1 1 0 0,-1-1-1 0 0,1 0 1 0 0,0 1-1 0 0,0-1 0 0 0,0 0 1 0 0,0 0-1 0 0,0 0 1 0 0,-1 1-1 0 0,1-1 1 0 0,0 0-1 0 0,0 0 1 0 0,0-1-1 0 0,0 1 1 0 0,0 0-1 0 0,0 0 1 0 0,-1 0-1 0 0,1 0 1 0 0,0-1-1 0 0,1 0 1 0 0,7-2-1804 0 0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1.83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10 348 1120 0 0,'-8'-4'15747'0'0,"6"-7"-11210"0"0,3 10-4314 0 0,-1-1-1 0 0,0 1 1 0 0,0-1 0 0 0,1 1-1 0 0,-1-1 1 0 0,1 1-1 0 0,0-1 1 0 0,-1 1-1 0 0,1-1 1 0 0,0 1-1 0 0,0 0 1 0 0,1-2-1 0 0,0 2-87 0 0,0 0-1 0 0,0 0 0 0 0,0 0 1 0 0,0 1-1 0 0,0-1 1 0 0,0 1-1 0 0,0 0 0 0 0,4-1 1 0 0,7-1 185 0 0,7-8-198 0 0,-20 10-119 0 0,1-1 0 0 0,0 1 0 0 0,-1 0 1 0 0,1-1-1 0 0,-1 1 0 0 0,1-1 0 0 0,-1 1 0 0 0,0-1 1 0 0,1 1-1 0 0,-1-1 0 0 0,1 1 0 0 0,-1-1 0 0 0,0 1 1 0 0,1-1-1 0 0,-1 0 0 0 0,0 1 0 0 0,0-1 0 0 0,1 0 0 0 0,-1 1 1 0 0,0-1-1 0 0,0 0 0 0 0,0 1 0 0 0,0-1 0 0 0,0 0 1 0 0,0 1-1 0 0,0-1 0 0 0,0 0 0 0 0,0 1 0 0 0,0-1 1 0 0,0 0-1 0 0,-1 0 0 0 0,1 1 2 0 0,-1-1 0 0 0,1 1 0 0 0,0 0 0 0 0,-1-1 0 0 0,1 1 0 0 0,0 0 0 0 0,-1-1 0 0 0,1 1 1 0 0,-1 0-1 0 0,1 0 0 0 0,-1-1 0 0 0,1 1 0 0 0,-1 0 0 0 0,1 0 0 0 0,-1 0 0 0 0,1 0 0 0 0,-1 0 0 0 0,1-1 0 0 0,-1 1 0 0 0,1 0 0 0 0,-1 0 0 0 0,1 0 1 0 0,-1 0-1 0 0,1 1 0 0 0,-1-1 0 0 0,1 0 0 0 0,-1 0 0 0 0,1 0 0 0 0,-1 0 0 0 0,1 0 0 0 0,-1 1 0 0 0,1-1 0 0 0,-2 1 0 0 0,2-1 1 0 0,0 0 0 0 0,-1 0 0 0 0,1 0-1 0 0,-1 0 1 0 0,1 0 0 0 0,0 1 0 0 0,-1-1-1 0 0,1 0 1 0 0,-1 0 0 0 0,1 0 0 0 0,0 1-1 0 0,-1-1 1 0 0,1 0 0 0 0,0 1 0 0 0,-1-1-1 0 0,1 0 1 0 0,0 1 0 0 0,0-1 0 0 0,-1 0-1 0 0,1 1 1 0 0,0-1 0 0 0,0 1 0 0 0,-1-1-1 0 0,1 0 1 0 0,0 1 0 0 0,0-1 0 0 0,0 1-1 0 0,0-1 1 0 0,0 0 0 0 0,0 2 0 0 0,7 0 89 0 0,-7-2-87 0 0,0 0-1 0 0,0 0 1 0 0,0 0-1 0 0,0 0 1 0 0,0 0-1 0 0,0 0 0 0 0,0 0 1 0 0,0 0-1 0 0,0 0 1 0 0,0 1-1 0 0,0-1 1 0 0,0 0-1 0 0,0 0 1 0 0,0 0-1 0 0,0 0 0 0 0,0 0 1 0 0,0 0-1 0 0,0 0 1 0 0,0 0-1 0 0,0 0 1 0 0,0 0-1 0 0,0 0 1 0 0,0 0-1 0 0,0 0 1 0 0,0 0-1 0 0,0 1 0 0 0,0-1 1 0 0,0 0-1 0 0,0 0 1 0 0,0 0-1 0 0,0 0 1 0 0,0 0-1 0 0,0 0 1 0 0,0 0-1 0 0,0 0 0 0 0,0 0 1 0 0,0 0-1 0 0,0 0 1 0 0,0 0-1 0 0,0 0 1 0 0,1 0-1 0 0,-1 0 1 0 0,0 0-1 0 0,0 0 0 0 0,0 0 1 0 0,0 0-1 0 0,0 0 1 0 0,0 0-1 0 0,0 0 1 0 0,0 0-1 0 0,0 0 1 0 0,0 0-1 0 0,0 0 1 0 0,0 0-1 0 0,0 0 0 0 0,0 0 1 0 0,1 0-1 0 0,-1 0 1 0 0,0 0-1 0 0,0 0 1 0 0,0 0-1 0 0,-1 1 9 0 0,0 0 1 0 0,0-1-1 0 0,0 1 1 0 0,-1 0-1 0 0,1-1 0 0 0,0 1 1 0 0,0-1-1 0 0,0 1 0 0 0,-1-1 1 0 0,1 0-1 0 0,0 0 1 0 0,-1 1-1 0 0,1-1 0 0 0,0 0 1 0 0,0 0-1 0 0,-1 0 0 0 0,-1-1 1 0 0,3 1-17 0 0,0 0 0 0 0,0 1 0 0 0,0-1 0 0 0,0 0-1 0 0,0 0 1 0 0,0 0 0 0 0,0 0 0 0 0,0 0 0 0 0,0 0 0 0 0,0 0 0 0 0,-1 0 0 0 0,1 0 0 0 0,0 0 0 0 0,0 0 0 0 0,0 0 0 0 0,0 0 0 0 0,0 0 0 0 0,0 0-1 0 0,0 0 1 0 0,0 0 0 0 0,0 0 0 0 0,0 1 0 0 0,0-1 0 0 0,0 0 0 0 0,0 0 0 0 0,0 0 0 0 0,0 0 0 0 0,0 0 0 0 0,0 0 0 0 0,0 0 0 0 0,0 0 0 0 0,0 0-1 0 0,0 0 1 0 0,0 1 0 0 0,0-1 0 0 0,0 0 0 0 0,0 0 0 0 0,0 0 0 0 0,0 0 0 0 0,0 0 0 0 0,0 0 0 0 0,0 0 0 0 0,0 0 0 0 0,0 0 0 0 0,0 0-1 0 0,0 1 1 0 0,0-1 0 0 0,0 0 0 0 0,0 0 0 0 0,0 0 0 0 0,0 0 0 0 0,0 0 0 0 0,0 0 0 0 0,0 0 0 0 0,0 0 0 0 0,0 0 0 0 0,1 0 0 0 0,-1 0 0 0 0,0 0-1 0 0,0 0 1 0 0,0 0 0 0 0,0 1 0 0 0,0-1 1 0 0,0 0 0 0 0,1 0 1 0 0,-1 0-1 0 0,0 0 0 0 0,0 1 0 0 0,1-1 0 0 0,-1 0 0 0 0,0 0 0 0 0,0 0 1 0 0,1 0-1 0 0,-1 0 0 0 0,0 0 0 0 0,1 0 0 0 0,-1 0 0 0 0,0 0 0 0 0,0 0 1 0 0,1 0-1 0 0,-1 0 0 0 0,0 0 0 0 0,1 0 0 0 0,-1 0 0 0 0,0 0 0 0 0,0 0 1 0 0,1 0-1 0 0,-1 0 0 0 0,0 0 0 0 0,1 0 0 0 0,-1 0 0 0 0,0-1 0 0 0,1 1 0 0 0,7-4 25 0 0,-7 3-24 0 0,-1 1 0 0 0,1 0 0 0 0,-1 0 0 0 0,1 0 0 0 0,-1-1 0 0 0,1 1 1 0 0,-1 0-1 0 0,1-1 0 0 0,-1 1 0 0 0,1-1 0 0 0,-1 1 0 0 0,1 0 0 0 0,-1-1 0 0 0,0 1 0 0 0,1-1 0 0 0,-1 1 0 0 0,0-1 0 0 0,1 1 0 0 0,-1-1 0 0 0,0 1 0 0 0,0-1 0 0 0,1 1 0 0 0,-1-1 0 0 0,0 0 0 0 0,0 1 0 0 0,0-1 0 0 0,0 1 1 0 0,0-1-1 0 0,0 0 0 0 0,0 1 0 0 0,0-1 0 0 0,0 1 0 0 0,0-1 0 0 0,0 0 0 0 0,0-3-1 0 0,1 1 0 0 0,-1 0 0 0 0,1-1 1 0 0,0 1-1 0 0,0 0 0 0 0,0 0 0 0 0,1 0 0 0 0,-1 0 0 0 0,1 0 1 0 0,3-5-1 0 0,23-28 30 0 0,-23 31-39 0 0,20-27-12 0 0,20-20 60 0 0,-39 46-43 0 0,1 0 0 0 0,0 1 0 0 0,0 0 0 0 0,0 0 0 0 0,0 0 0 0 0,10-4 0 0 0,-3 4-2 0 0,1 0 0 0 0,-1 1 0 0 0,0 0 1 0 0,1 1-1 0 0,22-2 0 0 0,76 2 58 0 0,-91 3-48 0 0,-16 0 1 0 0,0 1 1 0 0,-1 0 0 0 0,1 0-1 0 0,-1 0 1 0 0,1 1-1 0 0,-1 0 1 0 0,0 0-1 0 0,0 0 1 0 0,0 1 0 0 0,8 4-1 0 0,5 6 28 0 0,23 20-1 0 0,-27-22-43 0 0,9 9-8 0 0,47 29-1 0 0,-59-43-4 0 0,0-1 0 0 0,0 0 0 0 0,0 0 0 0 0,0-1 0 0 0,1 0 0 0 0,0-1 0 0 0,18 3 0 0 0,-4-4-75 0 0,1 0 1 0 0,0-2 0 0 0,0-1-1 0 0,-1-1 1 0 0,32-7 0 0 0,-42 6-59 0 0,-1-1 1 0 0,-1 0-1 0 0,1-1 1 0 0,-1-1-1 0 0,0 0 0 0 0,0-1 1 0 0,0 0-1 0 0,-1-1 1 0 0,0-1-1 0 0,17-14 1 0 0,-26 18-6 0 0,0 1 0 0 0,-1-1-1 0 0,1 0 1 0 0,-1 0 0 0 0,0 0 0 0 0,0 0 0 0 0,0-1 0 0 0,-1 1 0 0 0,0-1 0 0 0,0 1 0 0 0,2-8 0 0 0,-4 10 14 0 0,1 1 1 0 0,-1 0-1 0 0,1 0 1 0 0,-1 0-1 0 0,0 0 1 0 0,0 0-1 0 0,0-1 0 0 0,0 1 1 0 0,0 0-1 0 0,-1 0 1 0 0,1 0-1 0 0,-1 0 1 0 0,1 0-1 0 0,-1-1 1 0 0,0 1-1 0 0,1 0 1 0 0,-1 0-1 0 0,0 1 1 0 0,-1-1-1 0 0,1 0 1 0 0,0 0-1 0 0,0 0 1 0 0,-1 1-1 0 0,1-1 1 0 0,-1 1-1 0 0,1-1 1 0 0,-1 1-1 0 0,0-1 1 0 0,0 1-1 0 0,0 0 0 0 0,1 0 1 0 0,-1 0-1 0 0,-4-1 1 0 0,-24-4-3868 0 0,15 5 1791 0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2.33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108 25 1496 0 0,'2'-20'10215'0'0,"1"15"-5076"0"0,4 13-2722 0 0,-5-3-1956 0 0,-1 1 1 0 0,0-1-1 0 0,0 0 1 0 0,0 1 0 0 0,0-1-1 0 0,-1 1 1 0 0,0-1-1 0 0,0 0 1 0 0,0 1-1 0 0,-1-1 1 0 0,0 1-1 0 0,-1 6 1 0 0,-3 27 906 0 0,7-9-832 0 0,1 0 0 0 0,11 49 0 0 0,1 1-250 0 0,-6-15-148 0 0,11 88 128 0 0,-18-119-218 0 0,-1 0 0 0 0,-5 51 0 0 0,3-75-36 0 0,-1 1-1 0 0,0-1 1 0 0,-1 1 0 0 0,0-1 0 0 0,-1 0-1 0 0,0 0 1 0 0,-1 0 0 0 0,0-1 0 0 0,0 1-1 0 0,-13 14 1 0 0,14-18-24 0 0,-1 0-1 0 0,-1-1 1 0 0,1 0-1 0 0,-1 0 1 0 0,0 0 0 0 0,0 0-1 0 0,0-1 1 0 0,0 0 0 0 0,-1-1-1 0 0,0 1 1 0 0,0-1-1 0 0,0 0 1 0 0,0-1 0 0 0,0 0-1 0 0,0 0 1 0 0,-9 1 0 0 0,16-3-6 0 0,0 0 1 0 0,-1 0-1 0 0,1 0 1 0 0,-1 0 0 0 0,1 0-1 0 0,-1 1 1 0 0,1-1-1 0 0,0 0 1 0 0,-1 0-1 0 0,1 0 1 0 0,-1-1 0 0 0,1 1-1 0 0,0 0 1 0 0,-1 0-1 0 0,1 0 1 0 0,-1 0 0 0 0,1 0-1 0 0,0 0 1 0 0,-1 0-1 0 0,1-1 1 0 0,-1 1 0 0 0,1 0-1 0 0,0 0 1 0 0,-1-1-1 0 0,1 1 1 0 0,0 0 0 0 0,0-1-1 0 0,-1 1 1 0 0,1 0-1 0 0,0 0 1 0 0,-1-1 0 0 0,1 0-1 0 0,0 0-48 0 0,0 1-1 0 0,0-1 1 0 0,0 0-1 0 0,0 0 1 0 0,0 0-1 0 0,0 0 1 0 0,1 0 0 0 0,-1 0-1 0 0,0 0 1 0 0,1 0-1 0 0,-1 1 1 0 0,0-1-1 0 0,2-1 1 0 0,18-25-1762 0 0,-20 26 1754 0 0,12-11-2034 0 0,0 1 0 0 0,25-18-1 0 0,-8 7-5188 0 0,-21 16 4228 0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2.87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59 1624 0 0,'6'1'9477'0'0,"19"1"-3251"0"0,52 2-3701 0 0,87-9 299 0 0,-137 2-2580 0 0,0-1 0 0 0,0-1 1 0 0,0-1-1 0 0,25-10 0 0 0,-40 13-297 0 0,-8 1-59 0 0,1 1 0 0 0,0-1 0 0 0,0 0 0 0 0,-1 0 0 0 0,1-1 0 0 0,-1 1 0 0 0,1-1 0 0 0,4-4 0 0 0,-11 12-4416 0 0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3.1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43 2681 0 0,'0'-7'2467'0'0,"0"5"-1576"0"0,-1 0 0 0 0,1-1-1 0 0,0 1 1 0 0,0 0-1 0 0,0-1 1 0 0,1 1 0 0 0,-1-1-1 0 0,1 1 1 0 0,-1 0 0 0 0,1 0-1 0 0,0-1 1 0 0,-1 1-1 0 0,3-3 1 0 0,-1 9 3868 0 0,2 15-3469 0 0,-2-8-917 0 0,29 151 2722 0 0,-23-128-2900 0 0,2 0 1 0 0,25 55 0 0 0,-14-41-2490 0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3.9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29 58 512 0 0,'-1'-4'1211'0'0,"1"-2"318"0"0,-1 1-1 0 0,0 0 1 0 0,0-1-1 0 0,-1 1 1 0 0,0 0 0 0 0,0 0-1 0 0,0 0 1 0 0,0 0-1 0 0,-3-2 5389 0 0,11 23-4825 0 0,2 3-1417 0 0,-4-2-342 0 0,0-1 0 0 0,-2 1 0 0 0,0-1 1 0 0,0 23-1 0 0,-5 67 464 0 0,2-98-731 0 0,-9 117 697 0 0,-3 68 9 0 0,9-82-560 0 0,-3 222 129 0 0,8-304-374 0 0,1-1-1 0 0,1 1 1 0 0,1-1 0 0 0,2 0-1 0 0,1-1 1 0 0,0 1 0 0 0,3-1-1 0 0,19 41 1 0 0,-16-46-132 0 0,-12-21 132 0 0,0 0 1 0 0,-1-1 0 0 0,1 1-1 0 0,-1 0 1 0 0,1 0 0 0 0,0 0-1 0 0,0-1 1 0 0,-1 1 0 0 0,1 0-1 0 0,0-1 1 0 0,0 1 0 0 0,0 0-1 0 0,0-1 1 0 0,0 1 0 0 0,0-1-1 0 0,0 0 1 0 0,0 1 0 0 0,0-1-1 0 0,0 0 1 0 0,2 1 0 0 0,-2-2-48 0 0,-1 1-1 0 0,1 0 1 0 0,-1-1 0 0 0,1 1 0 0 0,-1-1 0 0 0,0 1-1 0 0,1 0 1 0 0,-1-1 0 0 0,1 1 0 0 0,-1-1 0 0 0,0 0 0 0 0,1 1-1 0 0,-1-1 1 0 0,0 1 0 0 0,0-1 0 0 0,1 1 0 0 0,-1-1-1 0 0,0 0 1 0 0,0 1 0 0 0,0-1 0 0 0,0 1 0 0 0,0-1-1 0 0,0 0 1 0 0,0 1 0 0 0,0-1 0 0 0,0 0 0 0 0,0 1 0 0 0,0-1-1 0 0,0 0 1 0 0,-4-20-2817 0 0,0 10-441 0 0,1 1-1 0 0,-8-14 1 0 0,2 8-1467 0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4.23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46 4241 0 0,'0'-2'1826'0'0,"4"-25"9866"0"0,-4 27-11393 0 0,1-1 0 0 0,-1 0 0 0 0,0 0 0 0 0,0 0 1 0 0,1 0-1 0 0,-1 1 0 0 0,0-1 0 0 0,1 0 0 0 0,-1 0 0 0 0,0 1 0 0 0,1-1 0 0 0,-1 0 0 0 0,1 1 0 0 0,0-1 1 0 0,-1 0-1 0 0,1 1 0 0 0,-1-1 0 0 0,1 1 0 0 0,0-1 0 0 0,-1 1 0 0 0,1-1 0 0 0,0 1 0 0 0,0 0 1 0 0,-1-1-1 0 0,1 1 0 0 0,2-1 0 0 0,-2 23 1519 0 0,-2 0-1233 0 0,-5 27 0 0 0,3-26-345 0 0,-1 28 1 0 0,14 141 110 0 0,-5-152-582 0 0,2 1 1 0 0,21 66 0 0 0,-17-85-54 0 0,-3-12-1889 0 0,-7-10 1798 0 0,-1 0 0 0 0,0 1 0 0 0,1-1 0 0 0,-1 0-1 0 0,1 0 1 0 0,-1 1 0 0 0,1-1 0 0 0,-1 0 0 0 0,0 0 0 0 0,1 0 0 0 0,-1 0 0 0 0,1 0-1 0 0,-1 0 1 0 0,1 0 0 0 0,-1 0 0 0 0,1 0 0 0 0,-1 0 0 0 0,1 0 0 0 0,-1 0-1 0 0,1 0 1 0 0,4-7-7908 0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4.46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38 4065 0 0,'-1'0'706'0'0,"0"-1"0"0"0,0 0 0 0 0,0 1 0 0 0,0-1 1 0 0,0 0-1 0 0,0 1 0 0 0,1-1 0 0 0,-1 0 0 0 0,0 0 0 0 0,0 0 1 0 0,1 1-1 0 0,-1-1 0 0 0,1 0 0 0 0,-1 0 0 0 0,0 0 0 0 0,1 0 1 0 0,0 0-1 0 0,-1-3 0 0 0,1 4-486 0 0,0 0 0 0 0,0-1-1 0 0,0 1 1 0 0,0 0 0 0 0,0-1 0 0 0,1 1 0 0 0,-1 0 0 0 0,0-1-1 0 0,0 1 1 0 0,0 0 0 0 0,1-1 0 0 0,-1 1 0 0 0,0 0 0 0 0,0-1 0 0 0,1 1-1 0 0,-1 0 1 0 0,0 0 0 0 0,1-1 0 0 0,-1 1 0 0 0,1 0 0 0 0,13-5-294 0 0,10 1 1236 0 0,0 1 1 0 0,42 1-1 0 0,50 9-328 0 0,-29-2-785 0 0,-45-4-671 0 0,95 7 353 0 0,-45 7-8929 0 0,-74-10 6150 0 0,-3-2 400 0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4.7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52 512 0 0,'2'-16'1828'0'0,"-1"0"3651"0"0,0 4-117 0 0,-1 11-5041 0 0,0 1-1 0 0,0 0 0 0 0,0-1 0 0 0,0 1 0 0 0,3-5 5762 0 0,-2 5-5762 0 0,5 2 2534 0 0,-5-1-2741 0 0,0 0 0 0 0,0 0 0 0 0,0 0 0 0 0,0 0 0 0 0,0 1 0 0 0,0-1 0 0 0,-1 0 0 0 0,1 1 0 0 0,0 0 0 0 0,2 10 455 0 0,-1-1-1 0 0,1 22 1 0 0,-1-3-112 0 0,23 342 1893 0 0,-23-310-2204 0 0,3 90-67 0 0,5 84 10 0 0,18 0-46 0 0,-23-206-94 0 0,-4-19-82 0 0,1-1-1 0 0,0 1 1 0 0,0 0-1 0 0,1-1 1 0 0,5 13-1 0 0,-7-22-6 0 0,-1 0-1 0 0,1 0 1 0 0,-1 0-1 0 0,0-1 1 0 0,1 1-1 0 0,0 0 1 0 0,-1 0-1 0 0,1-1 0 0 0,-1 1 1 0 0,1 0-1 0 0,0-1 1 0 0,0 1-1 0 0,-1-1 1 0 0,1 1-1 0 0,0-1 1 0 0,0 1-1 0 0,0-1 1 0 0,0 0-1 0 0,-1 1 1 0 0,1-1-1 0 0,0 0 1 0 0,0 1-1 0 0,0-1 1 0 0,0 0-1 0 0,1 0 0 0 0,1 0-1055 0 0,0-1 0 0 0,0 1 0 0 0,0-1 0 0 0,0 0-1 0 0,0 1 1 0 0,3-3 0 0 0,5-1-2874 0 0,1 1 1306 0 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3:05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32 512 0 0,'0'-1'624'0'0,"1"0"1"0"0,-1 0-1 0 0,0-1 0 0 0,1 1 1 0 0,-1 0-1 0 0,0 0 0 0 0,0-1 1 0 0,0 1-1 0 0,0 0 0 0 0,0-1 1 0 0,0-1-1 0 0,1-11 17271 0 0,3 16-14188 0 0,5 1-1979 0 0,-8-3-1764 0 0,-1 0 1 0 0,0 1 0 0 0,0-1 0 0 0,0 0 0 0 0,0 0 0 0 0,0 0 0 0 0,0 0 0 0 0,0 1 0 0 0,0-1 0 0 0,0 0 0 0 0,0 0 0 0 0,0 0 0 0 0,0 1 0 0 0,0-1 0 0 0,0 0-1 0 0,0 0 1 0 0,0 0 0 0 0,0 1 0 0 0,0-1 0 0 0,0 0 0 0 0,0 0 0 0 0,0 0 0 0 0,0 0 0 0 0,0 1 0 0 0,0-1 0 0 0,0 0 0 0 0,0 0 0 0 0,0 0 0 0 0,-1 0-1 0 0,1 1 1 0 0,0-1 0 0 0,0 0 0 0 0,0 0 0 0 0,0 0 0 0 0,0 0 0 0 0,-1 0 0 0 0,1 0 0 0 0,0 1 0 0 0,0-1 0 0 0,0 0 0 0 0,0 0 0 0 0,-1 0 0 0 0,1 0-1 0 0,0 0 1 0 0,0 0 0 0 0,0 0 0 0 0,0 0 0 0 0,-1 0 0 0 0,1 0 0 0 0,0 0 0 0 0,-17 11-7916 0 0,2-1 1520 0 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19.8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39 151 512 0 0,'-14'-1'554'0'0,"0"-1"5902"0"0,14 3-6193 0 0,1 1 1 0 0,-1-1 0 0 0,-1 0-1 0 0,1 0 1 0 0,0 0 0 0 0,0 0-1 0 0,0 0 1 0 0,0 1 0 0 0,-1-1 0 0 0,1 0-1 0 0,-1 0 1 0 0,1 0 0 0 0,-1 0-1 0 0,1 0 1 0 0,-1 0 0 0 0,1 0-1 0 0,-1 0 1 0 0,0 0 0 0 0,0 0-1 0 0,1 0 1 0 0,-3 1 0 0 0,17-14 1318 0 0,23-14 1 0 0,17-13-1291 0 0,-48 34-241 0 0,5-4 56 0 0,0 0 1 0 0,15-9 0 0 0,-21 16-28 0 0,-1 0-1 0 0,1 0 1 0 0,0 0 0 0 0,0 0 0 0 0,-1 1 0 0 0,1 0 0 0 0,0 0-1 0 0,0 0 1 0 0,0 0 0 0 0,6 1 0 0 0,116 6 1834 0 0,-41-8-1169 0 0,-35 0-403 0 0,56 5 0 0 0,189 25-134 0 0,-268-25-192 0 0,112 4-19 0 0,-112-7-91 0 0,0-1-1 0 0,-1-1 0 0 0,30-8 1 0 0,64-20-2245 0 0,-44 2-2866 0 0,-54 16 3149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26.4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6 8 0 0,'-1'0'181'0'0,"1"-1"0"0"0,0 1 0 0 0,-1 0 0 0 0,1-1 0 0 0,0 1 0 0 0,-1 0 0 0 0,1-1 0 0 0,0 1 0 0 0,-1 0-1 0 0,1 0 1 0 0,0-1 0 0 0,-1 1 0 0 0,1 0 0 0 0,-1 0 0 0 0,1 0 0 0 0,-1-1 0 0 0,1 1 0 0 0,0 0 0 0 0,-1 0 0 0 0,1 0 0 0 0,-1 0 0 0 0,1 0 0 0 0,-1 0 0 0 0,1 0 0 0 0,-1 0 0 0 0,0 0 0 0 0,-13 8 3694 0 0,10-5-2941 0 0,0 0-1 0 0,0 1 1 0 0,1 0 0 0 0,-4 5 0 0 0,-2 4 123 0 0,1 1 1 0 0,1 0-1 0 0,0 0 1 0 0,-9 30 0 0 0,11-29-671 0 0,1 0 0 0 0,1 1 0 0 0,1 0 0 0 0,0-1 0 0 0,1 1 1 0 0,0 0-1 0 0,2 0 0 0 0,2 22 0 0 0,-2-31-316 0 0,1-1-1 0 0,-1 1 1 0 0,1 0-1 0 0,1-1 1 0 0,-1 1-1 0 0,1-1 1 0 0,0 0-1 0 0,1 0 1 0 0,0 0-1 0 0,-1 0 1 0 0,2-1-1 0 0,-1 0 1 0 0,8 7-1 0 0,-9-9-78 0 0,0 0 0 0 0,0-1-1 0 0,1 1 1 0 0,-1-1-1 0 0,1 0 1 0 0,0 0 0 0 0,0 0-1 0 0,0-1 1 0 0,0 1 0 0 0,0-1-1 0 0,0 0 1 0 0,0 0 0 0 0,0-1-1 0 0,0 1 1 0 0,1-1-1 0 0,-1 0 1 0 0,0 0 0 0 0,0 0-1 0 0,0 0 1 0 0,1-1 0 0 0,-1 0-1 0 0,7-2 1 0 0,-5 1-39 0 0,1 0 1 0 0,-1-1-1 0 0,1 0 1 0 0,-1 0 0 0 0,0-1-1 0 0,-1 0 1 0 0,1 0-1 0 0,0 0 1 0 0,-1 0-1 0 0,0-1 1 0 0,5-6-1 0 0,-7 7 23 0 0,0 0 0 0 0,0 0 0 0 0,-1 0 1 0 0,1-1-1 0 0,-1 1 0 0 0,0 0 0 0 0,0-1 0 0 0,-1 0 0 0 0,0 1 0 0 0,1-1 0 0 0,-2 0 0 0 0,1 0 0 0 0,0 1 0 0 0,-1-1 1 0 0,0 0-1 0 0,-1-9 0 0 0,-1 2 34 0 0,0 1 0 0 0,-1-1 0 0 0,-1 1 0 0 0,0 0 0 0 0,0 0 0 0 0,-8-13 0 0 0,8 16 9 0 0,-1 0 0 0 0,-1 0 0 0 0,1 0 0 0 0,-1 1 0 0 0,0 0 0 0 0,-1 0 0 0 0,1 0 0 0 0,-11-7 0 0 0,13 12-1 0 0,0-1 0 0 0,-1 1 0 0 0,1 0-1 0 0,-1 0 1 0 0,0 1 0 0 0,1-1 0 0 0,-1 1 0 0 0,0 0-1 0 0,0 0 1 0 0,0 1 0 0 0,0 0 0 0 0,0-1 0 0 0,0 2-1 0 0,0-1 1 0 0,0 0 0 0 0,0 1 0 0 0,1 0 0 0 0,-1 0-1 0 0,0 1 1 0 0,0-1 0 0 0,-6 4 0 0 0,6-3-161 0 0,1 0 0 0 0,-1 1-1 0 0,1-1 1 0 0,0 1 0 0 0,0 0 0 0 0,0 0 0 0 0,0 0 0 0 0,1 1-1 0 0,-1-1 1 0 0,1 1 0 0 0,0 0 0 0 0,0 0 0 0 0,0 0 0 0 0,0 0-1 0 0,1 1 1 0 0,0-1 0 0 0,0 0 0 0 0,0 1 0 0 0,0 0 0 0 0,1 0-1 0 0,-2 7 1 0 0,3-10-542 0 0,0 0 0 0 0,0-1 0 0 0,0 1 0 0 0,0 0 0 0 0,0 0 0 0 0,0 0 0 0 0,1 0 0 0 0,-1 0 0 0 0,1 0 0 0 0,0 2 0 0 0,5 5-4991 0 0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0.7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340 57 8 0 0,'1'-9'1446'0'0,"-1"8"-1159"0"0,0 0 0 0 0,0 1-1 0 0,0-1 1 0 0,0 0 0 0 0,0 0 0 0 0,0 1 0 0 0,0-1 0 0 0,0 0 0 0 0,0 0 0 0 0,0 0 0 0 0,0 1 0 0 0,0-1 0 0 0,-1 0 0 0 0,1 1 0 0 0,0-1 0 0 0,-1 0 0 0 0,1 0-1 0 0,0 1 1 0 0,-1-1 0 0 0,1 1 0 0 0,-1-1 0 0 0,1 0 0 0 0,-1 1 0 0 0,1-1 0 0 0,-1 1 0 0 0,0-1 0 0 0,1 1 0 0 0,-1-1 0 0 0,1 1 0 0 0,-1 0 0 0 0,-1-1 0 0 0,1 1-207 0 0,1-1 1 0 0,0 1-1 0 0,-1 0 1 0 0,1 0 0 0 0,0 0-1 0 0,-1-1 1 0 0,1 1 0 0 0,0 0-1 0 0,-1 0 1 0 0,1-1-1 0 0,0 1 1 0 0,0 0 0 0 0,-1-1-1 0 0,1 1 1 0 0,0 0 0 0 0,0-1-1 0 0,0 1 1 0 0,-1 0-1 0 0,1-1 1 0 0,0 1 0 0 0,0-1-1 0 0,0 1 1 0 0,0 0-1 0 0,0-1 1 0 0,0 1 0 0 0,0-1-1 0 0,0 1 1 0 0,0-1 0 0 0,0 1-1 0 0,0 0 1 0 0,0-1-1 0 0,0 1 1 0 0,0-1 0 0 0,0 1-1 0 0,0 0 1 0 0,0-1 0 0 0,1 1-1 0 0,-1 0 1 0 0,0-1-1 0 0,0 1 1 0 0,0-1 0 0 0,1 1-1 0 0,-1 0 1 0 0,0 0-1 0 0,0-1 1 0 0,1 1 0 0 0,-1 0-1 0 0,0-1 1 0 0,1 1 0 0 0,-1 0-1 0 0,0 0 1 0 0,1 0-1 0 0,-1-1 1 0 0,1 1 0 0 0,-1 0-1 0 0,2-1 257 0 0,0 0 0 0 0,0 0-1 0 0,1 0 1 0 0,-1 0-1 0 0,0 0 1 0 0,0 0 0 0 0,0 1-1 0 0,5-1 1 0 0,-7 1-324 0 0,0 0 0 0 0,0 0 1 0 0,0 0-1 0 0,0 0 0 0 0,0 0 1 0 0,0 0-1 0 0,1 0 0 0 0,-1 0 0 0 0,0 0 1 0 0,0 0-1 0 0,0 0 0 0 0,0 0 0 0 0,0 0 1 0 0,0 0-1 0 0,0 0 0 0 0,0 0 1 0 0,0 0-1 0 0,0 0 0 0 0,0 0 0 0 0,0 0 1 0 0,1 0-1 0 0,-1 0 0 0 0,0 0 0 0 0,0 0 1 0 0,0 0-1 0 0,0 0 0 0 0,0 0 1 0 0,0 0-1 0 0,0 0 0 0 0,0 0 0 0 0,0 0 1 0 0,0 0-1 0 0,0 0 0 0 0,0 1 1 0 0,0-1-1 0 0,0 0 0 0 0,0 0 0 0 0,0 0 1 0 0,0 0-1 0 0,0 0 0 0 0,0 0 0 0 0,0 0 1 0 0,0 0-1 0 0,0 0 0 0 0,0 0 1 0 0,0 0-1 0 0,0 0 0 0 0,0 1 0 0 0,0-1 1 0 0,0 0-1 0 0,0 0 0 0 0,0 0 0 0 0,0 0 1 0 0,0 0-1 0 0,0 0 0 0 0,0 0 1 0 0,-4 5 442 0 0,-6 3 139 0 0,6-6-420 0 0,1 0-1 0 0,-1 0 1 0 0,1 0-1 0 0,0 1 1 0 0,-5 3 486 0 0,19-7-312 0 0,2 0 11 0 0,-12 1-352 0 0,-1 1-1 0 0,0-1 1 0 0,1 1-1 0 0,-1-1 1 0 0,0 1-1 0 0,0-1 1 0 0,0 0-1 0 0,1 1 1 0 0,-1-1-1 0 0,0 1 1 0 0,0-1-1 0 0,0 1 1 0 0,0-1-1 0 0,0 1 1 0 0,0-1-1 0 0,0 1 1 0 0,0 0-1 0 0,0-1 1 0 0,0 1-1 0 0,0-1 1 0 0,0 1-1 0 0,0-1 1 0 0,0 1-1 0 0,0-1 0 0 0,0 1 1 0 0,-1-1-1 0 0,1 0 1 0 0,0 1-1 0 0,0-1 1 0 0,-1 1-1 0 0,1 1 16 0 0,-1-1-5 0 0,0 0 0 0 0,1 0-1 0 0,-1 0 1 0 0,1 1 0 0 0,-1-1-1 0 0,1 0 1 0 0,-1 1-1 0 0,1-1 1 0 0,0 0 0 0 0,0 0-1 0 0,0 1 1 0 0,0-1 0 0 0,0 0-1 0 0,0 1 1 0 0,0-1-1 0 0,0 0 1 0 0,0 1 0 0 0,1-1-1 0 0,-1 0 1 0 0,1 1-1 0 0,-1-1 1 0 0,1 0 0 0 0,-1 0-1 0 0,1 0 1 0 0,-1 1 0 0 0,1-1-1 0 0,0 0 1 0 0,0 0-1 0 0,0 0 1 0 0,0 0 0 0 0,1 1-1 0 0,7 8 14 0 0,0 0-1 0 0,-1 0 0 0 0,0 1 1 0 0,-1 0-1 0 0,0 0 1 0 0,0 1-1 0 0,5 15 0 0 0,-5-9 10 0 0,-1 1 0 0 0,-1-1 0 0 0,-1 1-1 0 0,3 25 1 0 0,-4 8 64 0 0,-3 0 0 0 0,-9 92 0 0 0,6-118-47 0 0,0-1-1 0 0,-13 46 1 0 0,14-64-39 0 0,-1 1 0 0 0,0-1 0 0 0,0 1 0 0 0,-1-1 0 0 0,0 0 0 0 0,0 0 0 0 0,0-1 0 0 0,-1 1 0 0 0,0-1 0 0 0,-1 0 0 0 0,1 0 0 0 0,-1-1 0 0 0,-8 7 1 0 0,-2-2-19 0 0,0-1 1 0 0,-1 0-1 0 0,0-1 1 0 0,-33 10-1 0 0,15-8-52 0 0,-55 8 0 0 0,80-17 41 0 0,-4 2-12 0 0,1-1 0 0 0,0-1 0 0 0,-1 0 1 0 0,-17-2-1 0 0,30 1 17 0 0,1 0-1 0 0,0 0 1 0 0,-1 0 0 0 0,1 0 0 0 0,-1 0-1 0 0,1 0 1 0 0,0 0 0 0 0,-1 0 0 0 0,1 0 0 0 0,-1 0-1 0 0,1 0 1 0 0,0 0 0 0 0,-1 0 0 0 0,1-1-1 0 0,-1 1 1 0 0,1 0 0 0 0,0 0 0 0 0,-1-1 0 0 0,1 1-1 0 0,0 0 1 0 0,-1 0 0 0 0,1-1 0 0 0,0 1 0 0 0,0 0-1 0 0,-1-1 1 0 0,1 1 0 0 0,0 0 0 0 0,0-1-1 0 0,0 1 1 0 0,-1 0 0 0 0,1-1 0 0 0,0 1 0 0 0,0-1-1 0 0,0 1 1 0 0,0 0 0 0 0,0-1 0 0 0,0 1-1 0 0,0-1 1 0 0,0 1 0 0 0,0 0 0 0 0,0-1 0 0 0,0 1-1 0 0,0-1 1 0 0,0 1 0 0 0,0 0 0 0 0,0-1-1 0 0,0 1 1 0 0,0-1 0 0 0,0 1 0 0 0,1 0 0 0 0,-1-1-1 0 0,0 1 1 0 0,0 0 0 0 0,1-1 0 0 0,0-2-79 0 0,1 1 0 0 0,0 0 0 0 0,0 0 0 0 0,0 0 0 0 0,0 0 0 0 0,3-3 1 0 0,16-8-1356 0 0,0 1 0 0 0,1 1 0 0 0,0 1 0 0 0,32-10 0 0 0,-27 10-624 0 0,14-5-1014 0 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1.1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 40 840 0 0,'0'1'286'0'0,"-1"-1"0"0"0,0 0 1 0 0,0 0-1 0 0,1 0 0 0 0,-1 0 0 0 0,0-1 0 0 0,1 1 0 0 0,-1 0 0 0 0,0 0 1 0 0,0 0-1 0 0,1-1 0 0 0,-1 1 0 0 0,0 0 0 0 0,1 0 0 0 0,-1-1 0 0 0,0 1 1 0 0,1-1-1 0 0,-4-3 5175 0 0,44 6 464 0 0,20 4-3715 0 0,29 2-2213 0 0,-45-6-150 0 0,-1-2 1 0 0,1-2-1 0 0,68-11 0 0 0,-94 9-219 0 0,97-19-1974 0 0,-38 15-5823 0 0,-62 8 6132 0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2.1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93 456 0 0,'-2'-7'1237'0'0,"0"0"0"0"0,0 0 1 0 0,1-1-1 0 0,0 1 0 0 0,0 0 0 0 0,1 0 0 0 0,1-12 1 0 0,-1 1 2348 0 0,-1 12-1512 0 0,0 10-632 0 0,-1 10-669 0 0,0 55 963 0 0,10 116 0 0 0,-5-151-1572 0 0,-1-11-293 0 0,0 1-1 0 0,2-1 1 0 0,0-1 0 0 0,2 1 0 0 0,10 29 0 0 0,-10-43-1402 0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2.6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33 1448 0 0,'-11'-3'3710'0'0,"10"3"-3254"0"0,-1-1 1 0 0,0 1-1 0 0,0-1 0 0 0,1 1 1 0 0,-1-1-1 0 0,1 0 0 0 0,-1 0 1 0 0,1 1-1 0 0,-1-1 1 0 0,1 0-1 0 0,-3-2 0 0 0,5 2-225 0 0,1 0 1 0 0,-1 0-1 0 0,0 0 0 0 0,1 1 0 0 0,-1-1 0 0 0,0 0 0 0 0,1 1 0 0 0,-1 0 0 0 0,1-1 1 0 0,-1 1-1 0 0,1 0 0 0 0,2-1 0 0 0,-2 1-48 0 0,30-5 212 0 0,0 1 0 0 0,0 2 0 0 0,0 1 0 0 0,45 5 0 0 0,37-1-997 0 0,-51-3-3711 0 0,-46 1 1513 0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2.8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14 2809 0 0,'0'-1'336'0'0,"0"1"1"0"0,0 0 0 0 0,0-1-1 0 0,0 1 1 0 0,0-1 0 0 0,0 1-1 0 0,0-1 1 0 0,0 1 0 0 0,0-1-1 0 0,1 1 1 0 0,-1-1 0 0 0,0 1 0 0 0,0-1-1 0 0,1 1 1 0 0,-1 0 0 0 0,0-1-1 0 0,1 1 1 0 0,-1 0 0 0 0,0-1-1 0 0,1 1 1 0 0,-1 0 0 0 0,0-1-1 0 0,1 1 1 0 0,-1 0 0 0 0,1 0-1 0 0,-1-1 1 0 0,17-1 2016 0 0,21 8-2793 0 0,-33-5 1372 0 0,44 7-796 0 0,1-2-1 0 0,72 0 1 0 0,22 2-5221 0 0,-123-6 2189 0 0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4.27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358 156 8 0 0,'-2'-7'629'0'0,"1"-1"0"0"0,0 1-1 0 0,1-1 1 0 0,0 1 0 0 0,0-1 0 0 0,0 0-1 0 0,1 1 1 0 0,0-1 0 0 0,0 1 0 0 0,1 0-1 0 0,0-1 1 0 0,4-7 0 0 0,-5 13-356 0 0,0-1 0 0 0,0 0 0 0 0,0 0-1 0 0,0 0 1 0 0,0 0 0 0 0,-1 0 0 0 0,1 0 0 0 0,-1 0 0 0 0,0-4 0 0 0,0 7-199 0 0,0-1 0 0 0,0 0-1 0 0,-1 0 1 0 0,1 0 0 0 0,0 1 0 0 0,0-1 0 0 0,-1 0-1 0 0,1 0 1 0 0,0 0 0 0 0,-1 1 0 0 0,1-1 0 0 0,-1 0-1 0 0,1 1 1 0 0,-1-1 0 0 0,1 0 0 0 0,-1 1 0 0 0,1-1-1 0 0,-1 1 1 0 0,0-1 0 0 0,1 1 0 0 0,-1-1 0 0 0,0 1-1 0 0,0-1 1 0 0,1 1 0 0 0,-1 0 0 0 0,0-1 0 0 0,0 1-1 0 0,1 0 1 0 0,-1 0 0 0 0,0 0 0 0 0,0 0 0 0 0,0-1-1 0 0,0 1 1 0 0,1 0 0 0 0,-1 0 0 0 0,-1 1 0 0 0,-21 0 711 0 0,1 0 1 0 0,-39 9-1 0 0,-44 18 1062 0 0,80-21-1232 0 0,23-7-534 0 0,-29 11 869 0 0,30-11-888 0 0,0 1-1 0 0,-1-1 1 0 0,1 1-1 0 0,0 0 1 0 0,-1 0-1 0 0,1 0 1 0 0,0-1-1 0 0,0 1 1 0 0,0 0-1 0 0,-1 1 0 0 0,1-1 1 0 0,0 0-1 0 0,1 0 1 0 0,-1 0-1 0 0,0 1 1 0 0,0-1-1 0 0,-1 2 1 0 0,2-2-48 0 0,0-1 1 0 0,0 1-1 0 0,0-1 1 0 0,1 1-1 0 0,-1-1 1 0 0,0 1-1 0 0,0-1 1 0 0,0 1-1 0 0,0-1 1 0 0,0 0-1 0 0,1 1 1 0 0,-1-1-1 0 0,0 1 1 0 0,0-1-1 0 0,1 0 1 0 0,-1 1 0 0 0,0-1-1 0 0,1 1 1 0 0,-1-1-1 0 0,0 0 1 0 0,1 0-1 0 0,-1 1 1 0 0,1-1-1 0 0,-1 0 1 0 0,0 0-1 0 0,1 1 1 0 0,0-1-1 0 0,15 7 167 0 0,-11-5-109 0 0,13 5-14 0 0,34 9 0 0 0,-33-11-60 0 0,26 10 1 0 0,-31-9-22 0 0,0 0-1 0 0,-1 1 1 0 0,1 1 0 0 0,-2 0 0 0 0,23 18-1 0 0,-32-23 21 0 0,0-1-1 0 0,0 1 1 0 0,0 0-1 0 0,-1 1 1 0 0,1-1-1 0 0,-1 0 1 0 0,0 1 0 0 0,0-1-1 0 0,0 1 1 0 0,0 0-1 0 0,-1-1 1 0 0,1 1-1 0 0,-1 0 1 0 0,0 0-1 0 0,0 0 1 0 0,-1 0-1 0 0,1 0 1 0 0,-1 0-1 0 0,0 0 1 0 0,0 0-1 0 0,0 0 1 0 0,-1 0-1 0 0,1 0 1 0 0,-1 0-1 0 0,0 0 1 0 0,-2 7 0 0 0,-2-1 4 0 0,0 0 0 0 0,0 0 0 0 0,0-1 0 0 0,-2 0 0 0 0,1 0 0 0 0,-1-1 1 0 0,0 0-1 0 0,0 0 0 0 0,-18 14 0 0 0,-1-3 29 0 0,0 0-1 0 0,-31 15 1 0 0,10-9 51 0 0,22-13 12 0 0,1 2 0 0 0,-26 18 1 0 0,48-30-88 0 0,0-1 1 0 0,1 1-1 0 0,-1 0 0 0 0,0 0 1 0 0,0-1-1 0 0,1 1 0 0 0,0 0 1 0 0,-1 1-1 0 0,1-1 0 0 0,0 0 0 0 0,-1 3 1 0 0,1-4-10 0 0,1 0 0 0 0,0-1 0 0 0,0 1 0 0 0,0 0 0 0 0,0 0 0 0 0,0-1 0 0 0,0 1 0 0 0,0 0 0 0 0,0 0 0 0 0,0-1 0 0 0,0 1 0 0 0,0 0 0 0 0,0 0 0 0 0,1-1 0 0 0,-1 1 0 0 0,0 0 0 0 0,1 0 0 0 0,-1-1 0 0 0,0 1 1 0 0,1 0-1 0 0,-1-1 0 0 0,1 1 0 0 0,-1-1 0 0 0,1 1 0 0 0,-1-1 0 0 0,1 1 0 0 0,-1-1 0 0 0,1 1 0 0 0,0-1 0 0 0,-1 1 0 0 0,1-1 0 0 0,0 0 0 0 0,-1 1 0 0 0,1-1 0 0 0,0 0 0 0 0,0 1 0 0 0,-1-1 0 0 0,1 0 0 0 0,1 0 0 0 0,45 10-135 0 0,-33-8 80 0 0,23 6 0 0 0,-29-6 48 0 0,-1 1 1 0 0,0 0-1 0 0,0 1 1 0 0,0 0 0 0 0,-1 0-1 0 0,0 0 1 0 0,1 0 0 0 0,-1 1-1 0 0,-1 0 1 0 0,1 1-1 0 0,-1-1 1 0 0,0 1 0 0 0,6 8-1 0 0,-8-9-5 0 0,0 0 0 0 0,0 0-1 0 0,-1 0 1 0 0,1 0 0 0 0,-1 1-1 0 0,-1-1 1 0 0,1 1 0 0 0,-1-1-1 0 0,0 1 1 0 0,0-1 0 0 0,0 1-1 0 0,-1 0 1 0 0,0-1-1 0 0,0 1 1 0 0,-1 0 0 0 0,1-1-1 0 0,-1 1 1 0 0,-3 10 0 0 0,-1-4 48 0 0,0 1-1 0 0,-1-1 1 0 0,0 0 0 0 0,-1 0 0 0 0,0-1 0 0 0,-1 0-1 0 0,-1 0 1 0 0,1-1 0 0 0,-19 17 0 0 0,6-5 109 0 0,20-21-130 0 0,0 0 0 0 0,0 0 0 0 0,0 1 0 0 0,0-1 0 0 0,0 1 0 0 0,0-1 0 0 0,1 1 0 0 0,-1-1 0 0 0,0 1 0 0 0,1-1 0 0 0,-1 1 0 0 0,1 0 0 0 0,0-1 0 0 0,-1 1 1 0 0,1 3-1 0 0,0-5-19 0 0,0 0 0 0 0,0 1 0 0 0,1-1 0 0 0,-1 1 0 0 0,0-1 0 0 0,0 0 1 0 0,0 1-1 0 0,1-1 0 0 0,-1 0 0 0 0,0 1 0 0 0,0-1 0 0 0,1 0 0 0 0,-1 1 1 0 0,0-1-1 0 0,1 0 0 0 0,-1 1 0 0 0,0-1 0 0 0,1 0 0 0 0,-1 0 0 0 0,1 0 1 0 0,-1 1-1 0 0,0-1 0 0 0,1 0 0 0 0,-1 0 0 0 0,1 0 0 0 0,16 1-243 0 0,13-8-642 0 0,40-25-4230 0 0,-40 15 3171 0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4.91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405 140 1552 0 0,'0'0'131'0'0,"1"-28"4754"0"0,-1 22-4447 0 0,1 1 0 0 0,0-1 0 0 0,0 1 0 0 0,0-1 1 0 0,4-6-1 0 0,-4 10-270 0 0,-1 0 0 0 0,1 0 0 0 0,0 0 0 0 0,-1 0 0 0 0,1 0-1 0 0,-1 0 1 0 0,1 0 0 0 0,-1 0 0 0 0,0 0 0 0 0,0 0 0 0 0,0 0 0 0 0,0 0 0 0 0,0 0 0 0 0,-1 0 0 0 0,0-4 0 0 0,0 4-61 0 0,0 1 0 0 0,0-1 0 0 0,0 1 0 0 0,0-1 0 0 0,-1 1 0 0 0,1-1 1 0 0,0 1-1 0 0,-1 0 0 0 0,1 0 0 0 0,-1 0 0 0 0,1-1 0 0 0,-1 2 0 0 0,0-1 0 0 0,0 0 0 0 0,1 0 0 0 0,-1 0 0 0 0,-2 0 0 0 0,-7-2 486 0 0,0 0-1 0 0,-1 0 1 0 0,1 1-1 0 0,0 1 1 0 0,-1 0 0 0 0,-17 1-1 0 0,-71 10 1315 0 0,90-8-1675 0 0,-1 0 0 0 0,0 0 0 0 0,1 2 0 0 0,0-1 0 0 0,0 1 1 0 0,0 1-1 0 0,0-1 0 0 0,1 2 0 0 0,-1-1 0 0 0,1 2 0 0 0,-13 10 1 0 0,16-11-100 0 0,1-1 1 0 0,0 1 0 0 0,0 0-1 0 0,0 0 1 0 0,0 1 0 0 0,1 0-1 0 0,0-1 1 0 0,0 2 0 0 0,1-1-1 0 0,0 0 1 0 0,0 0 0 0 0,1 1-1 0 0,0 0 1 0 0,0-1 0 0 0,1 1-1 0 0,-1 12 1 0 0,2 0-77 0 0,1 0 1 0 0,1 0-1 0 0,1-1 1 0 0,0 1-1 0 0,2-1 1 0 0,0 0-1 0 0,1 0 0 0 0,1 0 1 0 0,1-1-1 0 0,0 0 1 0 0,1-1-1 0 0,16 22 1 0 0,-17-27-176 0 0,1 0 1 0 0,0 0 0 0 0,1-1 0 0 0,0-1 0 0 0,1 1 0 0 0,0-2 0 0 0,1 0 0 0 0,0 0 0 0 0,0-1 0 0 0,1 0 0 0 0,0-1 0 0 0,0-1 0 0 0,1 0 0 0 0,0-1 0 0 0,0 0 0 0 0,0-1 0 0 0,16 2 0 0 0,-10-4-529 0 0,0 0 0 0 0,0-2 0 0 0,0 0 0 0 0,-1-2 0 0 0,1 0 0 0 0,21-5 0 0 0,-8-2-2062 0 0,-1-1 0 0 0,55-24 0 0 0,-48 17 944 0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6.0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29 528 0 0,'1'-9'1821'0'0,"6"-11"9750"0"0,-10 31-9898 0 0,1 0 0 0 0,1 1 0 0 0,-1 13 1 0 0,2-16-1358 0 0,0 0 1 0 0,1 1-1 0 0,0-1 1 0 0,4 14-1 0 0,-3-18-425 0 0,-1 0 0 0 0,1 0 0 0 0,0 0 0 0 0,0 0 0 0 0,0-1 0 0 0,1 1 0 0 0,0-1 0 0 0,-1 1 0 0 0,2-1 0 0 0,-1 0 0 0 0,0 0 0 0 0,1 0 0 0 0,0-1 0 0 0,0 1 0 0 0,0-1 0 0 0,0 0-1 0 0,0 0 1 0 0,1 0 0 0 0,0-1 0 0 0,-1 0 0 0 0,7 3 0 0 0,-6-4-544 0 0,0 1 1 0 0,0-1-1 0 0,0-1 0 0 0,0 1 0 0 0,0-1 0 0 0,6 0 0 0 0,29-5-8161 0 0,-29 3 6995 0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6.37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 15 560 0 0,'-1'0'637'0'0,"-5"-15"7859"0"0,8 17-8223 0 0,-1-1 0 0 0,0 1 0 0 0,0 0 0 0 0,0-1 0 0 0,-1 1 0 0 0,1 0 0 0 0,0-1 0 0 0,-1 1 0 0 0,1 0 0 0 0,-1 0 0 0 0,1 0 0 0 0,-1 0 0 0 0,0-1 0 0 0,0 5 0 0 0,1 1 151 0 0,11 85 2006 0 0,-7-41-1440 0 0,-2-12-460 0 0,-2-25-699 0 0,0 1-1 0 0,1-1 1 0 0,0 0-1 0 0,1 1 1 0 0,8 20-1 0 0,-11-34-91 0 0,0-1 0 0 0,0 1 1 0 0,1 0-1 0 0,-1-1 0 0 0,0 1 0 0 0,1 0 1 0 0,-1-1-1 0 0,1 1 0 0 0,-1-1 0 0 0,1 1 0 0 0,-1-1 1 0 0,1 1-1 0 0,-1-1 0 0 0,1 1 0 0 0,-1-1 1 0 0,1 1-1 0 0,-1-1 0 0 0,1 0 0 0 0,0 1 0 0 0,-1-1 1 0 0,1 0-1 0 0,0 1 0 0 0,0-1 0 0 0,4-1-1143 0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7.3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370 159 8 0 0,'0'-9'544'0'0,"0"4"101"0"0,0 0-1 0 0,0 0 0 0 0,0 0 1 0 0,0 0-1 0 0,-2-6 0 0 0,1 11-824 0 0,1 1 0 0 0,-1 0-1 0 0,1 0 1 0 0,0 0-1 0 0,-1 0 1 0 0,1 0 0 0 0,0 0-1 0 0,0 0 1 0 0,-1 0-1 0 0,1 0 1 0 0,0 0 0 0 0,0 0-1 0 0,0 0 1 0 0,0 0-1 0 0,0 0 1 0 0,0-1 0 0 0,1 1-1 0 0,-1 0 1 0 0,0 0 0 0 0,0 0-1 0 0,1 0 1 0 0,0 1-1 0 0,-1-1 173 0 0,1-1 0 0 0,-1 1 0 0 0,1-1 0 0 0,-1 0 0 0 0,1 1 0 0 0,0-1 0 0 0,-1 1 0 0 0,1-1 0 0 0,0 0-1 0 0,-1 1 1 0 0,1-1 0 0 0,0 0 0 0 0,-1 0 0 0 0,1 0 0 0 0,0 1 0 0 0,0-1 0 0 0,-1 0 0 0 0,1 0 0 0 0,0 0 0 0 0,0 0-1 0 0,-1 0 1 0 0,1-1 0 0 0,0 1 0 0 0,0 0 0 0 0,-1 0 0 0 0,1 0 0 0 0,0-1 0 0 0,0 1 0 0 0,12-3-19 0 0,-11 3 225 0 0,-1 0 1 0 0,1-1-1 0 0,0 0 1 0 0,0 1-1 0 0,-1-1 0 0 0,1 0 1 0 0,0 0-1 0 0,-1 0 1 0 0,1 0-1 0 0,-1 0 0 0 0,1 0 1 0 0,-1-1-1 0 0,0 1 0 0 0,0 0 1 0 0,1-1-1 0 0,-1 1 1 0 0,0-1-1 0 0,0 1 0 0 0,0-1 1 0 0,0 1-1 0 0,-1-1 1 0 0,2-3-1 0 0,0 0 403 0 0,0 0 0 0 0,0 0 0 0 0,0 0-1 0 0,-1 0 1 0 0,0-1 0 0 0,0 1 0 0 0,0-7 0 0 0,-1 10-423 0 0,0 0 0 0 0,0 0 1 0 0,0 0-1 0 0,-1 0 0 0 0,1 0 0 0 0,0 0 1 0 0,-1 0-1 0 0,0 1 0 0 0,1-1 0 0 0,-1 0 1 0 0,0 0-1 0 0,0 1 0 0 0,0-1 0 0 0,0 0 1 0 0,0 1-1 0 0,-1-1 0 0 0,-1-1 0 0 0,0 1 49 0 0,1 0 0 0 0,-1 0-1 0 0,0 0 1 0 0,0 0-1 0 0,-1 0 1 0 0,1 1 0 0 0,0-1-1 0 0,-7-1 1 0 0,-2 1 116 0 0,0 0 1 0 0,-1 0-1 0 0,1 1 1 0 0,-15 0-1 0 0,2 2 87 0 0,1 0 0 0 0,-1 2 0 0 0,1 0 0 0 0,0 2 0 0 0,1 0 0 0 0,-31 12 0 0 0,47-14-261 0 0,-1 1 0 0 0,1 0 0 0 0,0 0-1 0 0,0 1 1 0 0,1 0 0 0 0,-1 0-1 0 0,1 0 1 0 0,0 1 0 0 0,0 0 0 0 0,1 0-1 0 0,0 1 1 0 0,0-1 0 0 0,0 1-1 0 0,1 0 1 0 0,0 0 0 0 0,1 1 0 0 0,-1-1-1 0 0,1 1 1 0 0,1 0 0 0 0,-1 0-1 0 0,0 9 1 0 0,0-3-79 0 0,1 0 0 0 0,1 1 0 0 0,0-1 0 0 0,1 0 0 0 0,0 1 0 0 0,1-1 0 0 0,1 1 0 0 0,1-1 0 0 0,0 0 0 0 0,0 0 0 0 0,8 17 0 0 0,-4-14-102 0 0,0 0 0 0 0,2 0 0 0 0,0-1-1 0 0,1 0 1 0 0,0-1 0 0 0,2 0 0 0 0,0-1 0 0 0,0 0 0 0 0,1-1-1 0 0,1 0 1 0 0,0-1 0 0 0,1 0 0 0 0,0-2 0 0 0,0 1 0 0 0,2-2-1 0 0,-1 0 1 0 0,1-1 0 0 0,0-1 0 0 0,0 0 0 0 0,1-2-1 0 0,0 0 1 0 0,28 4 0 0 0,-23-6-169 0 0,0-1 0 0 0,0-1-1 0 0,1-1 1 0 0,-1-2 0 0 0,0 0 0 0 0,27-6-1 0 0,-21 1-1309 0 0,32-12-1 0 0,28-17-5989 0 0,-63 22 3727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4:16.1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8 512 0 0,'0'0'175'0'0,"0"0"0"0"0,0-1 0 0 0,0 1-1 0 0,0 0 1 0 0,0-1 0 0 0,0 1 0 0 0,0 0 0 0 0,0-1 0 0 0,0 1-1 0 0,0 0 1 0 0,-1-1 0 0 0,1 1 0 0 0,0 0 0 0 0,0-1 0 0 0,0 1 0 0 0,-1 0-1 0 0,1 0 1 0 0,0-1 0 0 0,0 1 0 0 0,-1 0 0 0 0,1 0 0 0 0,0-1-1 0 0,-1 1 1 0 0,1 0 0 0 0,0 0 0 0 0,-1 0 0 0 0,1 0 0 0 0,0-1-1 0 0,-1 1 1 0 0,1 0 0 0 0,0 0 0 0 0,-1 0 0 0 0,1 0 0 0 0,0 0-1 0 0,-1 0 1 0 0,1 0 0 0 0,-1 0 0 0 0,0 0 75 0 0,1 0 1 0 0,-1 0-1 0 0,0 0 0 0 0,1 0 0 0 0,-1 1 1 0 0,0-1-1 0 0,1 0 0 0 0,-1 0 1 0 0,1 0-1 0 0,-1 1 0 0 0,0-1 1 0 0,1 0-1 0 0,-1 1 0 0 0,1-1 1 0 0,-1 0-1 0 0,1 1 0 0 0,-1-1 0 0 0,1 1 1 0 0,-1-1-1 0 0,1 1 0 0 0,-1 0 1 0 0,0 0 89 0 0,-8 18 2863 0 0,-8 22 0 0 0,15-35-3092 0 0,0 0 0 0 0,1 0 0 0 0,-1 0-1 0 0,1 0 1 0 0,1 0 0 0 0,-1 0 0 0 0,1 1 0 0 0,1 9 0 0 0,-1-15-150 0 0,0-1-1 0 0,0 1 1 0 0,0-1-1 0 0,0 1 1 0 0,1-1-1 0 0,-1 1 1 0 0,0 0-1 0 0,0-1 1 0 0,1 1-1 0 0,-1-1 1 0 0,0 1-1 0 0,1-1 1 0 0,-1 0-1 0 0,0 1 1 0 0,1-1-1 0 0,-1 1 1 0 0,1-1-1 0 0,-1 0 1 0 0,0 1-1 0 0,1-1 1 0 0,-1 0-1 0 0,1 1 1 0 0,-1-1-1 0 0,1 0 1 0 0,0 0-1 0 0,-1 0 1 0 0,1 1-1 0 0,-1-1 1 0 0,1 0-1 0 0,-1 0 1 0 0,1 0-1 0 0,1 0 1 0 0,0 0-555 0 0,0 0-1 0 0,0 0 1 0 0,0-1 0 0 0,0 1-1 0 0,0 0 1 0 0,0-1 0 0 0,0 0-1 0 0,2-1 1 0 0,6-2-2095 0 0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8.0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100 84 608 0 0,'-8'-2'1889'0'0,"-1"0"0"0"0,1 1 0 0 0,-1 0 0 0 0,1 0 0 0 0,-1 1 0 0 0,-13 1 0 0 0,-4 0 3599 0 0,26-2-5441 0 0,0-1 1 0 0,1 1 0 0 0,-1 0-1 0 0,1-1 1 0 0,0 1-1 0 0,-1 0 1 0 0,1-1 0 0 0,0 1-1 0 0,0 0 1 0 0,0 0-1 0 0,0 0 1 0 0,0 0 0 0 0,0 0-1 0 0,0 0 1 0 0,0 0-1 0 0,0 0 1 0 0,2-1 0 0 0,23-14-70 0 0,-24 15 62 0 0,10-6 31 0 0,0 2 0 0 0,0 0 1 0 0,1 0-1 0 0,-1 1 1 0 0,1 0-1 0 0,0 1 1 0 0,0 1-1 0 0,0 0 0 0 0,1 1 1 0 0,17 0-1 0 0,-19 1-6 0 0,5 0 24 0 0,1 0 1 0 0,28 5-1 0 0,-41-4-82 0 0,0 0 0 0 0,0 1 0 0 0,-1-1 0 0 0,1 1 0 0 0,-1 0 0 0 0,1 0 0 0 0,-1 0 0 0 0,0 1 0 0 0,0-1 0 0 0,0 1 0 0 0,0 0 0 0 0,0 0 0 0 0,-1 1 0 0 0,6 5 0 0 0,-8-8 17 0 0,1 1 1 0 0,-1 0-1 0 0,0 0 1 0 0,0 0 0 0 0,0-1-1 0 0,0 1 1 0 0,0 0-1 0 0,0 0 1 0 0,0 0 0 0 0,-1 1-1 0 0,1-1 1 0 0,-1 0-1 0 0,1 0 1 0 0,-1 0 0 0 0,0 0-1 0 0,0 1 1 0 0,0-1 0 0 0,0 0-1 0 0,0 0 1 0 0,-1 0-1 0 0,1 0 1 0 0,-1 0 0 0 0,1 1-1 0 0,-1-1 1 0 0,0 0-1 0 0,0 0 1 0 0,0 0 0 0 0,0 0-1 0 0,0-1 1 0 0,0 1-1 0 0,0 0 1 0 0,-1 0 0 0 0,1-1-1 0 0,-1 1 1 0 0,1-1-1 0 0,-1 1 1 0 0,-2 1 0 0 0,-2 2 34 0 0,-1 0 1 0 0,-1 0 0 0 0,1-1-1 0 0,-1 0 1 0 0,1 0 0 0 0,-1-1 0 0 0,0 0-1 0 0,-9 3 1 0 0,-59 6 303 0 0,131-18-477 0 0,-36 2 112 0 0,0 0 0 0 0,0 2-1 0 0,1 0 1 0 0,-1 2 0 0 0,30 2-1 0 0,-43-2-1 0 0,0 2 0 0 0,0-1 1 0 0,0 1-1 0 0,0-1 0 0 0,-1 2 0 0 0,1-1 0 0 0,0 1 0 0 0,-1 0 0 0 0,7 4 0 0 0,-8-4-2 0 0,-1 0 1 0 0,1 0-1 0 0,-1 1 0 0 0,0-1 0 0 0,0 1 1 0 0,0 0-1 0 0,0 0 0 0 0,-1 0 1 0 0,1 0-1 0 0,-1 0 0 0 0,0 1 0 0 0,-1-1 1 0 0,3 8-1 0 0,-3-8 15 0 0,0 0 0 0 0,0 1 0 0 0,0 0 0 0 0,-1-1 0 0 0,0 1 0 0 0,0-1 0 0 0,0 1 1 0 0,-1-1-1 0 0,1 1 0 0 0,-1-1 0 0 0,0 1 0 0 0,0-1 0 0 0,-1 1 0 0 0,1-1 0 0 0,-1 0 0 0 0,0 0 0 0 0,0 0 0 0 0,0 0 0 0 0,-5 6 0 0 0,1-3 8 0 0,1-1-1 0 0,-1 0 0 0 0,0 0 0 0 0,-1-1 1 0 0,1 0-1 0 0,-1 0 0 0 0,0 0 0 0 0,0-1 1 0 0,-15 6-1 0 0,-2 0 61 0 0,0-2 1 0 0,-31 8-1 0 0,41-13-79 0 0,0-1 0 0 0,0 0 0 0 0,0-1-1 0 0,-1-1 1 0 0,-21-1 0 0 0,34 0 13 0 0,-16-3-279 0 0,14-1-275 0 0,10-4-386 0 0,3 2-483 0 0,1-1 0 0 0,0 1-1 0 0,0 1 1 0 0,1 0 0 0 0,0 0-1 0 0,15-5 1 0 0,9-5-2245 0 0,-4 0 1138 0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4:28.92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83 197 1200 0 0,'-64'-24'10880'0'0,"63"24"-10696"0"0,0-1 0 0 0,0 1 0 0 0,0 0-1 0 0,0-1 1 0 0,0 1 0 0 0,0-1 0 0 0,0 1 0 0 0,1-1 0 0 0,-1 0 0 0 0,0 1 0 0 0,0-1 0 0 0,0 0-1 0 0,1 1 1 0 0,-1-1 0 0 0,0 0 0 0 0,1 0 0 0 0,-1 0 0 0 0,1 0 0 0 0,-1 1 0 0 0,1-1 0 0 0,-1 0-1 0 0,0-2 1 0 0,1 2-14 0 0,0-1 0 0 0,0 0 0 0 0,0 1 0 0 0,0-1-1 0 0,0 0 1 0 0,0 1 0 0 0,1-1 0 0 0,-1 0 0 0 0,0 1 0 0 0,1-1-1 0 0,-1 1 1 0 0,2-4 0 0 0,1 0-44 0 0,1-1 1 0 0,-1 1-1 0 0,1 0 0 0 0,0-1 1 0 0,0 2-1 0 0,5-6 0 0 0,2 0-100 0 0,1 2 0 0 0,0-1-1 0 0,0 2 1 0 0,0 0-1 0 0,1 0 1 0 0,0 1 0 0 0,0 0-1 0 0,1 1 1 0 0,18-4-1 0 0,-7 4-39 0 0,0 0 0 0 0,0 2-1 0 0,1 1 1 0 0,35 1 0 0 0,-52 1 16 0 0,0 1 0 0 0,1 0 0 0 0,-1 0 0 0 0,0 1 0 0 0,0 0 0 0 0,0 1 0 0 0,-1 0 0 0 0,10 5 0 0 0,-14-7-3 0 0,-1 2 1 0 0,1-1 0 0 0,-1 0 0 0 0,1 1 0 0 0,-1 0 0 0 0,0-1 0 0 0,0 1 0 0 0,0 0 0 0 0,0 1 0 0 0,0-1-1 0 0,-1 0 1 0 0,0 1 0 0 0,1 0 0 0 0,-1-1 0 0 0,-1 1 0 0 0,1 0 0 0 0,0 0 0 0 0,-1 0 0 0 0,2 8 0 0 0,-2-3 49 0 0,-1 0 0 0 0,1 0 0 0 0,-2 0 0 0 0,1 0 1 0 0,-1 0-1 0 0,0 0 0 0 0,-1 0 0 0 0,0 0 0 0 0,-1 0 0 0 0,0-1 1 0 0,0 1-1 0 0,-1-1 0 0 0,0 0 0 0 0,-5 9 0 0 0,-7 8 237 0 0,-1-2 0 0 0,0 0 0 0 0,-25 24 0 0 0,25-30-86 0 0,-1-1 0 0 0,-1-1 0 0 0,-22 13-1 0 0,17-11 233 0 0,-31 27-1 0 0,53-42-411 0 0,0-1-1 0 0,0 1 1 0 0,1 0 0 0 0,-1-1-1 0 0,1 1 1 0 0,-1 0 0 0 0,1 0-1 0 0,0 0 1 0 0,0 0 0 0 0,0 0-1 0 0,0 0 1 0 0,0 1 0 0 0,0-1-1 0 0,1 0 1 0 0,-1 0 0 0 0,1 1-1 0 0,-1-1 1 0 0,1 0 0 0 0,0 0-1 0 0,0 1 1 0 0,0-1 0 0 0,0 3-1 0 0,1-2-17 0 0,0-1 1 0 0,0 1-1 0 0,0-1 0 0 0,0 0 0 0 0,1 1 0 0 0,-1-1 1 0 0,1 0-1 0 0,-1 0 0 0 0,1 0 0 0 0,0 0 0 0 0,0 0 1 0 0,0 0-1 0 0,0 0 0 0 0,0-1 0 0 0,0 1 0 0 0,0-1 0 0 0,0 1 1 0 0,1-1-1 0 0,2 1 0 0 0,6 2-13 0 0,0 0 0 0 0,0 0 0 0 0,0-2 0 0 0,0 1 0 0 0,0-1 0 0 0,0-1 0 0 0,1 0 0 0 0,13-1 0 0 0,11-2-20 0 0,44-8 0 0 0,-69 8 24 0 0,0-1 0 0 0,1 0 0 0 0,-2-1 0 0 0,17-8 1 0 0,16-6-46 0 0,-46 19 23 0 0,-27 10 30 0 0,10 1 43 0 0,1 0-1 0 0,1 0 1 0 0,-28 26 0 0 0,40-32-41 0 0,1-1 1 0 0,0 1 0 0 0,1-1-1 0 0,-1 1 1 0 0,1 1 0 0 0,0-1-1 0 0,1 1 1 0 0,-1-1 0 0 0,1 1 0 0 0,1 0-1 0 0,-1 0 1 0 0,1 0 0 0 0,0 1-1 0 0,1-1 1 0 0,-1 8 0 0 0,2-7-4 0 0,0-1-1 0 0,0 1 1 0 0,0 0 0 0 0,1 0 0 0 0,1-1 0 0 0,-1 1 0 0 0,1-1 0 0 0,0 1-1 0 0,1-1 1 0 0,0 0 0 0 0,0 1 0 0 0,7 9 0 0 0,-2-5-2 0 0,0-1 1 0 0,1 0-1 0 0,1-1 1 0 0,0 0 0 0 0,0 0-1 0 0,13 8 1 0 0,13 7 6 0 0,0-1 0 0 0,50 23 0 0 0,-16-10 0 0 0,-62-33 26 0 0,-1 1 0 0 0,0 0 0 0 0,0 0 1 0 0,0 0-1 0 0,-1 1 0 0 0,0 0 1 0 0,9 10-1 0 0,-13-13-17 0 0,0 1 0 0 0,0-1 1 0 0,0 0-1 0 0,0 1 0 0 0,-1-1 1 0 0,1 1-1 0 0,-1-1 0 0 0,0 1 0 0 0,0 0 1 0 0,0-1-1 0 0,-1 1 0 0 0,1 0 1 0 0,-1 0-1 0 0,0 0 0 0 0,0-1 1 0 0,0 1-1 0 0,-1 0 0 0 0,1 0 1 0 0,-2 5-1 0 0,-2 0 7 0 0,1 1 0 0 0,-1-1 0 0 0,-1-1 0 0 0,0 1 0 0 0,0 0 0 0 0,-1-1 0 0 0,1 0 0 0 0,-2-1 0 0 0,1 1 0 0 0,-1-1 0 0 0,-10 7 0 0 0,-1 1-3 0 0,0-1 0 0 0,-1-1 0 0 0,-36 18 0 0 0,26-17-280 0 0,-1-1 1 0 0,0-2-1 0 0,0-1 0 0 0,-37 8 1 0 0,65-18 223 0 0,-14 2-1950 0 0,16-2 1882 0 0,0 0-1 0 0,-1 0 1 0 0,1 0-1 0 0,0 0 0 0 0,0 0 1 0 0,-1 0-1 0 0,1 0 0 0 0,0-1 1 0 0,0 1-1 0 0,-1 0 1 0 0,1 0-1 0 0,0 0 0 0 0,0 0 1 0 0,0 0-1 0 0,-1 0 0 0 0,1-1 1 0 0,0 1-1 0 0,0 0 1 0 0,0 0-1 0 0,-1 0 0 0 0,1 0 1 0 0,0-1-1 0 0,0 1 0 0 0,0 0 1 0 0,0 0-1 0 0,0-1 1 0 0,0 1-1 0 0,-1 0 0 0 0,1 0 1 0 0,0-1-1 0 0,0 1 0 0 0,0 0 1 0 0,0 0-1 0 0,0-1 1 0 0,0 1-1 0 0,0 0 0 0 0,0 0 1 0 0,0-1-1 0 0,0 1 0 0 0,0 0 1 0 0,0 0-1 0 0,0-1 1 0 0,1 1-1 0 0,-1 0 0 0 0,0 0 1 0 0,0 0-1 0 0,0-1 0 0 0,0 1 1 0 0,0 0-1 0 0,0 0 1 0 0,0 0-1 0 0,1-1 0 0 0,4-6-1541 0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7:11.2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4481 512 0 0,'0'0'41'0'0,"0"-1"0"0"0,0 1 1 0 0,0 0-1 0 0,0 0 0 0 0,1-1 0 0 0,-1 1 0 0 0,0 0 0 0 0,0 0 0 0 0,0-1 0 0 0,0 1 1 0 0,0 0-1 0 0,0 0 0 0 0,0-1 0 0 0,0 1 0 0 0,0 0 0 0 0,0 0 0 0 0,0-1 1 0 0,-1 1-1 0 0,1 0 0 0 0,0 0 0 0 0,0 0 0 0 0,0-1 0 0 0,0 1 0 0 0,0 0 1 0 0,0 0-1 0 0,0-1 0 0 0,-1 1 0 0 0,1 0 0 0 0,0 0 0 0 0,0 0 0 0 0,0 0 1 0 0,-1-1-1 0 0,1 1 0 0 0,0 0 0 0 0,0 0 0 0 0,0 0 0 0 0,-1 0 0 0 0,1 0 0 0 0,0 0 1 0 0,0-1-1 0 0,-1 1 0 0 0,1 0 0 0 0,0 0 0 0 0,0 0 0 0 0,-1 0 0 0 0,1 0 1 0 0,0 0-1 0 0,0 0 0 0 0,-1 0 0 0 0,1 0 0 0 0,0 0 0 0 0,0 0 0 0 0,-1 0 1 0 0,1 1-1 0 0,0-1 0 0 0,0 0 0 0 0,-1 0 0 0 0,1 0 0 0 0,0 0 0 0 0,0 0 0 0 0,0 0 1 0 0,-1 0-1 0 0,1 1 0 0 0,0-1 0 0 0,0 0 0 0 0,-1 0 0 0 0,1 1 370 0 0,-1 0-1 0 0,0 0 0 0 0,0-1 1 0 0,0 1-1 0 0,1 0 1 0 0,-1 0-1 0 0,0 0 0 0 0,1 0 1 0 0,-1-1-1 0 0,0 1 0 0 0,1 0 1 0 0,-1 3 1761 0 0,15-19 719 0 0,1 2-956 0 0,-8 7-1175 0 0,0 0 0 0 0,1 1 0 0 0,12-8 0 0 0,1 1 629 0 0,18-19-173 0 0,-27 21-900 0 0,-1 1-1 0 0,20-11 0 0 0,-21 13-189 0 0,-1 1 0 0 0,0-2 1 0 0,0 1-1 0 0,11-13 0 0 0,-9 10 129 0 0,22-19-1 0 0,58-35 734 0 0,-61 45-838 0 0,33-20 215 0 0,-51 33-271 0 0,0-2-1 0 0,0 1 0 0 0,17-17 1 0 0,-7 6 146 0 0,31-34 1 0 0,-31 25-58 0 0,-15 18-92 0 0,0 0-1 0 0,1 0 1 0 0,0 1 0 0 0,0 0-1 0 0,1 1 1 0 0,11-8 0 0 0,-11 8-34 0 0,0 1 0 0 0,-1-1 0 0 0,0-1 0 0 0,10-11 0 0 0,13-12 103 0 0,-17 18-92 0 0,-8 8-17 0 0,0-1-1 0 0,0 2 1 0 0,12-9 0 0 0,-3 4 20 0 0,0-2 0 0 0,19-17 1 0 0,-10 8-25 0 0,34-28 72 0 0,-39 33-64 0 0,20-22 0 0 0,-11 10 26 0 0,-8 8 5 0 0,20-24 1 0 0,1-9-30 0 0,-29 37-28 0 0,0 1 0 0 0,15-14 0 0 0,-27 27-29 0 0,15-12 30 0 0,1 0 0 0 0,32-19 1 0 0,-29 20-22 0 0,-8 6-7 0 0,0-1-1 0 0,-1 0 0 0 0,17-15 0 0 0,-15 11 17 0 0,1 0 0 0 0,1 1 1 0 0,17-9-1 0 0,-15 9 25 0 0,29-23 0 0 0,-9 2 60 0 0,-20 19-89 0 0,-1-1 0 0 0,0-1 0 0 0,-1 0 0 0 0,-1-1 0 0 0,20-26 0 0 0,-23 26-1 0 0,2 0 1 0 0,-1 1-1 0 0,22-20 1 0 0,17-20 25 0 0,-33 32 11 0 0,2 1 1 0 0,1 1-1 0 0,42-33 0 0 0,-31 30-65 0 0,50-40 136 0 0,18-26-32 0 0,-36 27 92 0 0,1-1-88 0 0,-10 11 2 0 0,-9 6-4 0 0,-30 32-18 0 0,18-24-1 0 0,5-6-30 0 0,-30 37-34 0 0,0 0 0 0 0,1 1 0 0 0,0 0 1 0 0,11-5-1 0 0,-12 7 0 0 0,1-1-1 0 0,-1 0 1 0 0,-1-1 0 0 0,1 0-1 0 0,-1 0 1 0 0,7-7 0 0 0,22-34 17 0 0,-23 29-2 0 0,26-29-1 0 0,-24 31 14 0 0,-1-2 0 0 0,16-23 0 0 0,-20 25-3 0 0,2 0 0 0 0,0 1 0 0 0,22-23 0 0 0,99-73 262 0 0,-72 58-182 0 0,76-66 247 0 0,-121 105-331 0 0,-1-1 0 0 0,0-1-1 0 0,23-31 1 0 0,30-59 87 0 0,-60 93-118 0 0,1 0-1 0 0,0 0 1 0 0,0 1-1 0 0,1 0 1 0 0,1 1-1 0 0,0 0 1 0 0,14-11-1 0 0,18-2 31 0 0,136-99 68 0 0,-167 114-79 0 0,-1-1-1 0 0,-1-1 1 0 0,0 0 0 0 0,0 0-1 0 0,11-19 1 0 0,5-5 11 0 0,20-31-12 0 0,-30 42-11 0 0,30-36 1 0 0,-44 58-6 0 0,112-116-51 0 0,-93 100 80 0 0,40-25-1 0 0,-38 28-20 0 0,34-29-1 0 0,0-17 0 0 0,-14 14-15 0 0,35-41-4 0 0,12 5 12 0 0,-78 71 4 0 0,16-19 1 0 0,-17 19 7 0 0,19-18 0 0 0,-22 22-12 0 0,-1 0-1 0 0,13-16 1 0 0,-14 15-8 0 0,1 1-1 0 0,0 0 1 0 0,10-9 0 0 0,13-11 38 0 0,-23 23-31 0 0,-1-1 0 0 0,0 1 1 0 0,0-1-1 0 0,0 0 0 0 0,-1 0 0 0 0,0-1 0 0 0,0 0 0 0 0,5-9 0 0 0,1 0 15 0 0,-3 4-14 0 0,1 1 0 0 0,12-11 1 0 0,11-15 0 0 0,-25 21 19 0 0,-6 15-21 0 0,-1-1-1 0 0,0 0 0 0 0,1 1 1 0 0,0-1-1 0 0,-1 1 0 0 0,1-1 0 0 0,0 1 1 0 0,0 0-1 0 0,-1-1 0 0 0,3-1 1 0 0,3-2-4 0 0,-4 3 10 0 0,0 1 1 0 0,0-1-1 0 0,0 0 1 0 0,-1 1 0 0 0,1-1-1 0 0,0 0 1 0 0,-1 0-1 0 0,2-2 1 0 0,-3 3-1 0 0,0 1 14 0 0,18-10-39 0 0,-14 6-65 0 0,0 0 1 0 0,0 1-1 0 0,0-1 0 0 0,10-4 1 0 0,-4 2-239 0 0,1-2-268 0 0,-8 6 283 0 0,0-1-1 0 0,1 1 0 0 0,-1 0 1 0 0,0 0-1 0 0,1 0 1 0 0,-1 0-1 0 0,1 1 0 0 0,0-1 1 0 0,-1 1-1 0 0,5-1 0 0 0,-17 20-15581 0 0,-3-10 12297 0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7:17.35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66 1514 512 0 0,'-2'1'127'0'0,"0"0"1"0"0,0 0-1 0 0,0 0 0 0 0,0 0 0 0 0,1 0 1 0 0,-1 0-1 0 0,0 1 0 0 0,1-1 0 0 0,-1 1 1 0 0,1-1-1 0 0,-1 1 0 0 0,1-1 0 0 0,0 1 1 0 0,0 0-1 0 0,-2 2 0 0 0,-9 11 2086 0 0,11-15-1847 0 0,0 1 1 0 0,0 0-1 0 0,0-1 0 0 0,0 1 1 0 0,0 0-1 0 0,0-1 0 0 0,0 1 1 0 0,0-1-1 0 0,0 1 1 0 0,0-1-1 0 0,-1 0 0 0 0,-1 1 1 0 0,-8-4 6991 0 0,31-7-4094 0 0,-20 10-3244 0 0,0 0-1 0 0,0 0 1 0 0,0 0 0 0 0,0 0 0 0 0,0 1 0 0 0,0-1 0 0 0,0 0 0 0 0,0 0 0 0 0,0 0-1 0 0,0 0 1 0 0,0 0 0 0 0,0 0 0 0 0,1 1 0 0 0,-1-1 0 0 0,0 0 0 0 0,0 0 0 0 0,0 0-1 0 0,0 0 1 0 0,0 0 0 0 0,0 1 0 0 0,0-1 0 0 0,0 0 0 0 0,-1 0 0 0 0,1 0 0 0 0,0 0-1 0 0,0 0 1 0 0,0 1 0 0 0,0-1 0 0 0,0 0 0 0 0,0 0 0 0 0,0 0 0 0 0,0 0 0 0 0,0 0-1 0 0,0 0 1 0 0,0 0 0 0 0,0 1 0 0 0,0-1 0 0 0,-1 0 0 0 0,1 0 0 0 0,0 0 0 0 0,0 0-1 0 0,0 0 1 0 0,0 0 0 0 0,0 0 0 0 0,0 0 0 0 0,-1 0 0 0 0,-2 7 224 0 0,3-7-231 0 0,0 1-1 0 0,0-1 0 0 0,0 0 1 0 0,0 0-1 0 0,0 0 1 0 0,0 0-1 0 0,0 0 0 0 0,0 1 1 0 0,0-1-1 0 0,0 0 1 0 0,0 0-1 0 0,0 0 0 0 0,0 0 1 0 0,0 0-1 0 0,1 1 1 0 0,-1-1-1 0 0,0 0 0 0 0,0 0 1 0 0,0 0-1 0 0,0 0 1 0 0,0 0-1 0 0,0 0 0 0 0,0 0 1 0 0,1 0-1 0 0,-1 1 1 0 0,0-1-1 0 0,0 0 0 0 0,0 0 1 0 0,0 0-1 0 0,0 0 1 0 0,1 0-1 0 0,-1 0 0 0 0,0 0 1 0 0,0 0-1 0 0,0 0 0 0 0,0 0 1 0 0,0 0-1 0 0,1 0 1 0 0,-1 0-1 0 0,0 0 0 0 0,0 0 1 0 0,0 0-1 0 0,0 0 1 0 0,1 0-1 0 0,7-1 162 0 0,1 1 0 0 0,0-1 0 0 0,-1-1 0 0 0,1 1 0 0 0,-1-1 0 0 0,0-1 0 0 0,9-3 0 0 0,-8 3-17 0 0,0 1-1 0 0,0 0 1 0 0,0 1-1 0 0,16-1 1 0 0,-3 0 63 0 0,80-17 527 0 0,-92 18-664 0 0,0 1-1 0 0,14 1 1 0 0,-16 0-41 0 0,0 0 1 0 0,0-1 0 0 0,0 0 0 0 0,0 0 0 0 0,10-3 0 0 0,58-18 324 0 0,-47 12-134 0 0,1 1 1 0 0,38-5-1 0 0,-31 9-136 0 0,34-4 108 0 0,-56 5-184 0 0,143-30 195 0 0,-122 23-153 0 0,-3-1 22 0 0,57-8 1 0 0,64-16 166 0 0,-45 9-104 0 0,-35 7-58 0 0,-47 12-25 0 0,-1 0 1 0 0,48-4-1 0 0,-25 5-57 0 0,70-16 0 0 0,-82 14-10 0 0,27-7 66 0 0,72-12-42 0 0,100-25 43 0 0,-128 24-59 0 0,-10 9 45 0 0,-55 12-33 0 0,74-23 1 0 0,-89 22 3 0 0,45-8-1 0 0,13-3-4 0 0,-45 8 6 0 0,1 3 0 0 0,49-5 0 0 0,5-5 23 0 0,-58 10-31 0 0,42-3 0 0 0,50-6-4 0 0,-20 1 16 0 0,25-8 13 0 0,-67 9-39 0 0,144-20 50 0 0,-150 25-52 0 0,62-11-44 0 0,128-35 125 0 0,-1 11-86 0 0,-44-3 43 0 0,-200 46-33 0 0,46-13 18 0 0,-15 4-27 0 0,-1 1 0 0 0,57-7 0 0 0,-61 13-2 0 0,57-17 0 0 0,14-2 21 0 0,7-3 3 0 0,-83 17-18 0 0,1 2 0 0 0,57-6 0 0 0,-58 10 7 0 0,0-2-1 0 0,39-10 0 0 0,-39 7-3 0 0,0 2 0 0 0,36-3 0 0 0,100-15 30 0 0,-34 2-34 0 0,-56 9-24 0 0,-12 0 16 0 0,38-5 44 0 0,16-2-25 0 0,-86 16 1 0 0,48 1 0 0 0,22-4 7 0 0,86-23 25 0 0,-31 12-83 0 0,-28 5 16 0 0,30-13 78 0 0,-15-5-79 0 0,31-3 68 0 0,-134 30-37 0 0,-29 4-1 0 0,1-1-1 0 0,-1-1 0 0 0,0 0 1 0 0,21-7-1 0 0,-8 0-22 0 0,-11 3 25 0 0,1 1-1 0 0,0 0 1 0 0,0 1-1 0 0,0 0 1 0 0,0 1-1 0 0,1 1 1 0 0,14-1 0 0 0,-15 2-2 0 0,0-1 1 0 0,0 0 0 0 0,0-1 0 0 0,0 0 0 0 0,-1-1 0 0 0,16-7 0 0 0,-10 4 20 0 0,33-8 0 0 0,28 1-59 0 0,-55 11 36 0 0,-16 3 1 0 0,0-1-1 0 0,0 0 1 0 0,12-3-1 0 0,-19 3 0 0 0,0 1-1 0 0,0 0 0 0 0,0 0 1 0 0,-1-1-1 0 0,1 1 0 0 0,0-1 1 0 0,0 1-1 0 0,0 0 1 0 0,0-1-1 0 0,-1 0 0 0 0,1 1 1 0 0,0-1-1 0 0,-1 1 1 0 0,1-1-1 0 0,0 0 0 0 0,-1 1 1 0 0,1-1-1 0 0,-1 0 1 0 0,1 0-1 0 0,-1 0 0 0 0,1 1 1 0 0,-1-1-1 0 0,0 0 0 0 0,1 0 1 0 0,-1-1-1 0 0,0 2 15 0 0,21-15-60 0 0,22 0 16 0 0,-43 15 17 0 0,0 0 1 0 0,0 0-1 0 0,0 0 0 0 0,0 0 0 0 0,1 0 1 0 0,-1 0-1 0 0,0 0 0 0 0,0 0 0 0 0,0 0 1 0 0,0 0-1 0 0,0 0 0 0 0,0 0 0 0 0,0 0 1 0 0,0 0-1 0 0,0 0 0 0 0,0 0 0 0 0,0 0 1 0 0,0 0-1 0 0,0 0 0 0 0,0 0 0 0 0,0 0 1 0 0,0 0-1 0 0,0 0 0 0 0,0 0 0 0 0,0 0 1 0 0,0 0-1 0 0,1 0 0 0 0,-1 0 0 0 0,0 0 1 0 0,0 0-1 0 0,0 0 0 0 0,0 0 0 0 0,0 0 1 0 0,0 0-1 0 0,0 0 0 0 0,0 0 0 0 0,-4 12-2455 0 0,3-1-4120 0 0,2-6 2869 0 0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47:20.63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135 270 512 0 0,'-4'-2'-353'0'0,"-9"-1"6660"0"0,5 1-2217 0 0,3 1-3337 0 0,1 0 1 0 0,-1 0-1 0 0,0 0 1 0 0,1 1 0 0 0,-1-1-1 0 0,0 1 1 0 0,-5 1 0 0 0,4-1-291 0 0,0 1 0 0 0,0 0 0 0 0,0 1 0 0 0,1 0 1 0 0,-1-1-1 0 0,1 2 0 0 0,-1-1 0 0 0,1 1 0 0 0,-6 3 1 0 0,11-6-444 0 0,-1 0 1 0 0,1 0-1 0 0,0 0 1 0 0,0 0-1 0 0,0 0 1 0 0,-1 0-1 0 0,1 0 1 0 0,0 1-1 0 0,0-1 1 0 0,0 0-1 0 0,0 0 1 0 0,0 0-1 0 0,-1 0 1 0 0,1 0 0 0 0,0 0-1 0 0,0 0 1 0 0,0 0-1 0 0,0 0 1 0 0,0 1-1 0 0,-1-1 1 0 0,1 0-1 0 0,0 0 1 0 0,0 0-1 0 0,0 0 1 0 0,0 0-1 0 0,0 1 1 0 0,0-1-1 0 0,0 0 1 0 0,0 0 0 0 0,0 0-1 0 0,0 0 1 0 0,0 1-1 0 0,0-1 1 0 0,0 0-1 0 0,0 0 1 0 0,0 0-1 0 0,0 0 1 0 0,0 1-1 0 0,0-1 1 0 0,0 0-1 0 0,0 0 1 0 0,0 0-1 0 0,0 0 1 0 0,0 1 0 0 0,0-1-1 0 0,0 0 1 0 0,0 0-1 0 0,0 0 1 0 0,0 0-1 0 0,0 1 1 0 0,0-1-1 0 0,0 0 1 0 0,1 0-1 0 0,-1 0 1 0 0,0 0-1 0 0,0 0 1 0 0,0 0-1 0 0,0 1 1 0 0,0-1-1 0 0,1 0 1 0 0,-1 0 0 0 0,0 0-1 0 0,0 0 1 0 0,1 0 12 0 0,0 0 0 0 0,-1 0 0 0 0,1 0 0 0 0,0 0 0 0 0,-1 0 0 0 0,1 0 0 0 0,0 0 0 0 0,0 0 1 0 0,-1 0-1 0 0,1 0 0 0 0,0 0 0 0 0,-1 0 0 0 0,1-1 0 0 0,0 1 0 0 0,-1 0 0 0 0,1-1 0 0 0,-1 1 1 0 0,2-1-1 0 0,39-31 969 0 0,-40 32-927 0 0,3 4 825 0 0,8-5-681 0 0,-11 1-189 0 0,0-1 1 0 0,0 1 0 0 0,0 0-1 0 0,0 0 1 0 0,0 0 0 0 0,1 0-1 0 0,-1 0 1 0 0,0 0 0 0 0,0 0 0 0 0,0 0-1 0 0,0 0 1 0 0,1 1 0 0 0,-1-1-1 0 0,0 0 1 0 0,0 1 0 0 0,0-1-1 0 0,0 1 1 0 0,0-1 0 0 0,0 1-1 0 0,0 0 1 0 0,0-1 0 0 0,0 1-1 0 0,0 0 1 0 0,0 0 0 0 0,0-1 0 0 0,-1 1-1 0 0,1 0 1 0 0,0 0 0 0 0,-1 0-1 0 0,2 2 1 0 0,-1-1-15 0 0,1 0 0 0 0,-1-1 0 0 0,0 1 1 0 0,1-1-1 0 0,0 1 0 0 0,-1-1 0 0 0,1 0 0 0 0,0 0 1 0 0,-1 0-1 0 0,1 0 0 0 0,0 0 0 0 0,0 0 0 0 0,0 0 0 0 0,0 0 1 0 0,0-1-1 0 0,0 1 0 0 0,0-1 0 0 0,0 1 0 0 0,0-1 0 0 0,1 0 1 0 0,2 0-1 0 0,7 0 85 0 0,0 0 1 0 0,17-3-1 0 0,-25 2-52 0 0,54-9 223 0 0,-43 7-212 0 0,-1 0 0 0 0,1 0 0 0 0,-1 2-1 0 0,1 0 1 0 0,0 0 0 0 0,0 1-1 0 0,23 4 1 0 0,-17-1 28 0 0,0 0 0 0 0,0-2 0 0 0,0 0 1 0 0,33-3-1 0 0,-39 1-114 0 0,7 0 51 0 0,1 2 0 0 0,-1 1 1 0 0,32 6-1 0 0,-41-7 5 0 0,0 0 1 0 0,0-1-1 0 0,1-1 0 0 0,-1 0 0 0 0,0 0 1 0 0,23-7-1 0 0,-22 5-11 0 0,1 0 1 0 0,-1 1 0 0 0,1 0-1 0 0,-1 1 1 0 0,18 2-1 0 0,-6 2 0 0 0,-17-1-9 0 0,-1-1 0 0 0,1 0 1 0 0,-1 0-1 0 0,1-1 0 0 0,-1 0 0 0 0,1-1 1 0 0,-1 0-1 0 0,11-2 0 0 0,-6-1 15 0 0,9-3 14 0 0,0 1-1 0 0,1 1 1 0 0,-1 1 0 0 0,41-2 0 0 0,79 4-30 0 0,25-1 47 0 0,-114-2-34 0 0,22 0-22 0 0,-24 6-8 0 0,-25 0 27 0 0,38-2 0 0 0,69-5 14 0 0,21-3 0 0 0,8-5 1 0 0,-110 10-27 0 0,202-2 18 0 0,-68 5 25 0 0,-150 1-37 0 0,54-8 0 0 0,17 0-21 0 0,31 2 14 0 0,57-3 51 0 0,-3 1-81 0 0,89-9 67 0 0,-189 8-50 0 0,22 0 39 0 0,-38 6 2 0 0,187-2-47 0 0,-88 7 9 0 0,86 1 20 0 0,-11 7-18 0 0,-98-10 10 0 0,-38-1-26 0 0,36-3 75 0 0,-101 1-38 0 0,278-16 25 0 0,213 3-32 0 0,-321 16-29 0 0,23-9 34 0 0,-205 9-19 0 0,141 5-17 0 0,65 2 40 0 0,-184-7 19 0 0,120-10-59 0 0,-96 3 21 0 0,-24 2 29 0 0,-21 1-18 0 0,72 2-1 0 0,46 4-32 0 0,-87-3 57 0 0,37-6-6 0 0,-47 2-23 0 0,-29 4-24 0 0,-21 1 20 0 0,1 0-1 0 0,-1 0 1 0 0,1-1-1 0 0,-1-1 1 0 0,0 1-1 0 0,0-2 1 0 0,17-5-1 0 0,-25 8-4 0 0,-1-1 0 0 0,1 1 0 0 0,0-1 0 0 0,-1 1 0 0 0,1-1 0 0 0,0 0 0 0 0,-1 1 0 0 0,1-1 0 0 0,-1 0 0 0 0,1 1 0 0 0,-1-1 0 0 0,0 0 0 0 0,1 0 0 0 0,-1 0 0 0 0,0 1 0 0 0,1-1 0 0 0,-1 0 0 0 0,0 0 0 0 0,0 0 0 0 0,0 1 0 0 0,0-1 0 0 0,0 0 0 0 0,0 0 0 0 0,0-1 0 0 0,1 2-80 0 0,-1 1 1 0 0,1-1-1 0 0,-1 0 1 0 0,1 1-1 0 0,0-1 1 0 0,-1 0-1 0 0,1 1 1 0 0,-1-1 0 0 0,1 1-1 0 0,-1-1 1 0 0,0 1-1 0 0,1-1 1 0 0,-1 1-1 0 0,1 1 1 0 0,0 0-658 0 0,-1 6-3775 0 0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0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554 200 512 0 0,'7'-5'729'0'0,"-1"-1"1"0"0,0 0-1 0 0,0 0 1 0 0,0 0-1 0 0,-1-1 0 0 0,0 0 1 0 0,0 0-1 0 0,-1 0 0 0 0,0 0 1 0 0,4-11-1 0 0,-7 14-434 0 0,0 1 0 0 0,0 0 0 0 0,0-1 1 0 0,0 1-1 0 0,-1 0 0 0 0,1-1 0 0 0,-1 1 0 0 0,0-1 0 0 0,0 1 0 0 0,0 0 0 0 0,-1-1 0 0 0,1 1 1 0 0,-1-1-1 0 0,0 1 0 0 0,0 0 0 0 0,0-1 0 0 0,0 1 0 0 0,-1 0 0 0 0,1 0 0 0 0,-1 0 0 0 0,0 0 1 0 0,0 0-1 0 0,0 1 0 0 0,0-1 0 0 0,0 0 0 0 0,-1 1 0 0 0,-4-5 0 0 0,2 4-180 0 0,1 0-1 0 0,-1 0 1 0 0,0 1-1 0 0,0-1 1 0 0,0 1-1 0 0,0 0 1 0 0,0 1-1 0 0,-1-1 1 0 0,1 1-1 0 0,0 0 1 0 0,-1 0-1 0 0,1 0 1 0 0,-1 1-1 0 0,1 0 1 0 0,-1 0-1 0 0,1 1 1 0 0,-1-1-1 0 0,-6 3 1 0 0,-3 0 99 0 0,0 1 1 0 0,0 1 0 0 0,0 1-1 0 0,1 0 1 0 0,-19 10 0 0 0,-4 7 398 0 0,0 2 0 0 0,2 1 0 0 0,1 2 0 0 0,-41 43 1 0 0,55-50-337 0 0,1 1 0 0 0,1 0 0 0 0,2 2 0 0 0,-22 37 0 0 0,30-46-197 0 0,1 0-1 0 0,0 0 1 0 0,2 1-1 0 0,-1 0 1 0 0,2 0-1 0 0,0 1 1 0 0,1-1-1 0 0,1 1 1 0 0,-1 17-1 0 0,3-25-65 0 0,1 0-1 0 0,0 0 1 0 0,0 0-1 0 0,1 0 1 0 0,0 0 0 0 0,0-1-1 0 0,1 1 1 0 0,0-1-1 0 0,1 1 1 0 0,0-1 0 0 0,8 12-1 0 0,-5-10-5 0 0,0 0 0 0 0,1-1 0 0 0,1 0 1 0 0,-1-1-1 0 0,1 0 0 0 0,1 0 0 0 0,19 12 0 0 0,-9-9-57 0 0,0-1 0 0 0,1-1-1 0 0,-1-1 1 0 0,2-1 0 0 0,-1 0 0 0 0,1-2 0 0 0,0 0 0 0 0,44 2-1 0 0,-16-5-892 0 0,0-2 0 0 0,0-3-1 0 0,0-1 1 0 0,82-20 0 0 0,74-33-8439 0 0,-163 43 7398 0 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0.4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1 456 0 0,'-7'0'11532'0'0,"13"8"-10707"0"0,0 0 0 0 0,-1 1 1 0 0,0 0-1 0 0,0 0 0 0 0,-1 0 0 0 0,4 13 1 0 0,14 60 1551 0 0,-8-25-1145 0 0,-13-52-1228 0 0,1 0 0 0 0,-1-1 0 0 0,1 1 0 0 0,0-1 0 0 0,1 1 0 0 0,-1-1 0 0 0,1 0 0 0 0,0 0 0 0 0,0 0 1 0 0,6 6-1 0 0,-6-8-77 0 0,-1 0 1 0 0,1 0 0 0 0,0 0 0 0 0,0 0 0 0 0,0-1-1 0 0,0 1 1 0 0,0-1 0 0 0,0 0 0 0 0,0 0 0 0 0,0 0-1 0 0,0 0 1 0 0,0-1 0 0 0,1 1 0 0 0,-1-1 0 0 0,0 0-1 0 0,0 0 1 0 0,5 0 0 0 0,9-3-1499 0 0,0 0 0 0 0,-1-1 0 0 0,1-1 0 0 0,-1-1 0 0 0,18-8 0 0 0,-4 0-72 0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0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20 3841 0 0,'-23'-6'3849'0'0,"-3"3"4080"0"0,8 0-7513 0 0,1-2-23 0 0,6 4 7 0 0,7-1-112 0 0,2 2-80 0 0,4 0-216 0 0,2 3-48 0 0,4 0-32 0 0,2-1-160 0 0,4-1-329 0 0,0 1-7 0 0,6 1-1232 0 0,-4 2-1633 0 0,3-1 57 0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0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73 126 2865 0 0,'-29'15'7492'0'0,"3"-1"-4397"0"0,25-12-2918 0 0,-1-1-1 0 0,0 1 1 0 0,1 0-1 0 0,0-1 1 0 0,-1 1-1 0 0,1 0 0 0 0,0 0 1 0 0,0 0-1 0 0,0 0 1 0 0,0 0-1 0 0,0 0 1 0 0,0 1-1 0 0,1-1 1 0 0,-1 0-1 0 0,1 0 1 0 0,0 0-1 0 0,-1 1 1 0 0,1-1-1 0 0,0 0 0 0 0,1 4 1 0 0,-1 2 102 0 0,1-1 0 0 0,0 0-1 0 0,0 1 1 0 0,1-1 0 0 0,2 9 0 0 0,7 8 415 0 0,1 0 0 0 0,1-1 1 0 0,17 23-1 0 0,-2 0-27 0 0,-28-46-665 0 0,0 0 0 0 0,0 0 0 0 0,0 0 0 0 0,0 0 0 0 0,0 0 0 0 0,0 0 0 0 0,0 0 0 0 0,0 1 0 0 0,0-1-1 0 0,1 0 1 0 0,-1 0 0 0 0,0 0 0 0 0,0 0 0 0 0,0 0 0 0 0,0 0 0 0 0,0 0 0 0 0,0 0 0 0 0,0 0-1 0 0,0 1 1 0 0,0-1 0 0 0,0 0 0 0 0,0 0 0 0 0,0 0 0 0 0,0 0 0 0 0,0 0 0 0 0,1 0 0 0 0,-1 0 0 0 0,0 0-1 0 0,0 0 1 0 0,0 0 0 0 0,0 0 0 0 0,0 0 0 0 0,0 0 0 0 0,0 0 0 0 0,0 0 0 0 0,0 0 0 0 0,1 0-1 0 0,-1 0 1 0 0,0 0 0 0 0,0 0 0 0 0,0 0 0 0 0,0 0 0 0 0,0 0 0 0 0,0 0 0 0 0,0 0 0 0 0,0 0 0 0 0,1 0-1 0 0,-1 0 1 0 0,0 0 0 0 0,0 0 0 0 0,0 0 0 0 0,0 0 0 0 0,0 0 0 0 0,0 0 0 0 0,0 0 0 0 0,0 0 0 0 0,0 0-1 0 0,0-1 1 0 0,1 1 0 0 0,-1 0 0 0 0,0 0 0 0 0,2-10 77 0 0,-3-14-21 0 0,-2-5-48 0 0,1 0 0 0 0,1 0 0 0 0,1 0 0 0 0,6-41 0 0 0,-5 60-14 0 0,1-1-1 0 0,1 1 0 0 0,-1 0 0 0 0,2 1 0 0 0,-1-1 0 0 0,1 1 1 0 0,1-1-1 0 0,-1 1 0 0 0,2 0 0 0 0,-1 1 0 0 0,1-1 0 0 0,1 1 1 0 0,-1 0-1 0 0,1 1 0 0 0,1 0 0 0 0,8-8 0 0 0,-8 10-28 0 0,0 0-1 0 0,1 1 1 0 0,-1 0-1 0 0,1 0 1 0 0,0 0-1 0 0,0 1 1 0 0,0 1 0 0 0,0-1-1 0 0,0 2 1 0 0,1-1-1 0 0,-1 1 1 0 0,12 0-1 0 0,-6 2-749 0 0,0 0 0 0 0,-1 0 0 0 0,1 1 0 0 0,0 1-1 0 0,-1 1 1 0 0,0 0 0 0 0,15 6 0 0 0,6 3-4985 0 0,-17-5 2251 0 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1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98 512 0 0,'-14'-16'3588'0'0,"8"10"-1016"0"0,0 0 0 0 0,-12-10 0 0 0,15 14-2203 0 0,1 0 0 0 0,-1 1-1 0 0,0-1 1 0 0,0 1-1 0 0,0 0 1 0 0,0 0 0 0 0,0 0-1 0 0,0 0 1 0 0,-1 0-1 0 0,1 1 1 0 0,-4-1-1 0 0,-5 1 95 0 0,1 0 0 0 0,-1 1-1 0 0,0 1 1 0 0,1 0-1 0 0,-1 0 1 0 0,1 1-1 0 0,-1 1 1 0 0,1 0 0 0 0,0 0-1 0 0,1 1 1 0 0,-1 0-1 0 0,1 1 1 0 0,-18 14-1 0 0,16-11-276 0 0,-1 1 0 0 0,2 1 1 0 0,0 0-1 0 0,0 1 0 0 0,1 0 0 0 0,0 1 0 0 0,1 0 0 0 0,1 0 0 0 0,-13 28 0 0 0,18-35-141 0 0,1 1-1 0 0,0-1 1 0 0,0 0-1 0 0,0 1 1 0 0,1-1 0 0 0,0 1-1 0 0,0 0 1 0 0,1-1 0 0 0,1 14-1 0 0,-1-16-39 0 0,1 0 0 0 0,0 0-1 0 0,0 0 1 0 0,0-1 0 0 0,0 1 0 0 0,1 0-1 0 0,0-1 1 0 0,-1 1 0 0 0,1-1 0 0 0,1 0-1 0 0,-1 1 1 0 0,0-1 0 0 0,1 0-1 0 0,0 0 1 0 0,-1-1 0 0 0,1 1 0 0 0,0 0-1 0 0,4 2 1 0 0,0-1-6 0 0,1 0 1 0 0,-1 0-1 0 0,1-1 0 0 0,-1 0 0 0 0,1 0 0 0 0,0-1 1 0 0,0 0-1 0 0,13 2 0 0 0,5-2-22 0 0,38-1 0 0 0,-35-2-38 0 0,0-1 0 0 0,1-1 0 0 0,47-12 0 0 0,-59 10-16 0 0,-1-1 0 0 0,0 0 1 0 0,0-2-1 0 0,-1 0 0 0 0,0 0 1 0 0,0-2-1 0 0,18-14 0 0 0,-23 16 3 0 0,-1 0-1 0 0,-1-1 1 0 0,0 0 0 0 0,0-1-1 0 0,7-10 1 0 0,-13 16 66 0 0,0-1 1 0 0,-1 1-1 0 0,1-1 1 0 0,-1 1-1 0 0,-1-1 0 0 0,1 0 1 0 0,0 0-1 0 0,-1 0 0 0 0,0 0 1 0 0,0 0-1 0 0,-1 0 1 0 0,1 0-1 0 0,-1 0 0 0 0,0 0 1 0 0,-2-10-1 0 0,0 4 6 0 0,0-1 0 0 0,-2 0 0 0 0,-8-21 1 0 0,10 28 19 0 0,0 1 0 0 0,0 0 0 0 0,0 1 1 0 0,0-1-1 0 0,-1 0 0 0 0,0 1 1 0 0,0-1-1 0 0,0 1 0 0 0,0 0 0 0 0,0 0 1 0 0,0 0-1 0 0,-1 0 0 0 0,0 1 0 0 0,-4-3 1 0 0,7 4-9 0 0,0 1 1 0 0,0-1-1 0 0,0 1 0 0 0,-1-1 1 0 0,1 1-1 0 0,0-1 1 0 0,-1 1-1 0 0,1 0 0 0 0,0-1 1 0 0,-1 1-1 0 0,1 0 1 0 0,0 0-1 0 0,-1 0 1 0 0,1 0-1 0 0,0 1 0 0 0,-1-1 1 0 0,1 0-1 0 0,0 0 1 0 0,-1 1-1 0 0,1-1 0 0 0,0 1 1 0 0,0-1-1 0 0,-1 1 1 0 0,1 0-1 0 0,0-1 0 0 0,0 1 1 0 0,0 0-1 0 0,0 0 1 0 0,0 0-1 0 0,0 0 0 0 0,0 0 1 0 0,0 0-1 0 0,0 0 1 0 0,0 0-1 0 0,1 0 1 0 0,-1 0-1 0 0,0 0 0 0 0,1 0 1 0 0,-2 2-1 0 0,1 1 5 0 0,0 0 0 0 0,-1 0 0 0 0,1 0 0 0 0,1 0-1 0 0,-1 1 1 0 0,0-1 0 0 0,1 0 0 0 0,0 0 0 0 0,0 0 0 0 0,0 1 0 0 0,2 6 0 0 0,0-3-17 0 0,1 1 0 0 0,0 0 0 0 0,1-1 1 0 0,0 1-1 0 0,0-1 0 0 0,1 0 0 0 0,0-1 1 0 0,1 1-1 0 0,-1-1 0 0 0,8 7 0 0 0,8 7 13 0 0,41 32 0 0 0,-53-47-6 0 0,-1 1 1 0 0,1-1-1 0 0,1 0 0 0 0,-1-1 0 0 0,1 0 1 0 0,14 5-1 0 0,-20-9-14 0 0,1 0-1 0 0,0 0 1 0 0,-1 0 0 0 0,1-1-1 0 0,0 1 1 0 0,0-1 0 0 0,0 0 0 0 0,-1 0-1 0 0,1-1 1 0 0,0 0 0 0 0,0 1-1 0 0,-1-1 1 0 0,1-1 0 0 0,0 1-1 0 0,-1-1 1 0 0,8-4 0 0 0,0-1-31 0 0,-1 0 0 0 0,1 0 0 0 0,-2-2 0 0 0,1 1 1 0 0,-2-1-1 0 0,1-1 0 0 0,-1 0 0 0 0,0 0 0 0 0,-1-1 0 0 0,0 0 1 0 0,-1 0-1 0 0,0-1 0 0 0,-1 0 0 0 0,0 0 0 0 0,-1 0 0 0 0,6-23 0 0 0,14-91 46 0 0,-26 165 425 0 0,1-21-361 0 0,1-3-55 0 0,-1 0 0 0 0,2 0 0 0 0,0 0-1 0 0,0 0 1 0 0,1-1 0 0 0,1 1 0 0 0,1-1 0 0 0,11 24 0 0 0,-13-32-15 0 0,0 0 0 0 0,0 0 1 0 0,1-1-1 0 0,0 1 1 0 0,0-1-1 0 0,1 0 1 0 0,0 0-1 0 0,0 0 1 0 0,0-1-1 0 0,0 0 1 0 0,1 0-1 0 0,-1 0 1 0 0,1-1-1 0 0,0 1 1 0 0,0-1-1 0 0,0-1 1 0 0,1 1-1 0 0,-1-1 1 0 0,1 0-1 0 0,-1-1 1 0 0,11 2-1 0 0,-9-3-36 0 0,0 0-1 0 0,0 0 1 0 0,0-1 0 0 0,0 0-1 0 0,-1 0 1 0 0,1-1 0 0 0,0 0-1 0 0,-1 0 1 0 0,1-1 0 0 0,-1 0-1 0 0,0 0 1 0 0,0-1-1 0 0,9-5 1 0 0,-7 2-280 0 0,1 0 0 0 0,-1 0 0 0 0,0-1 0 0 0,-1 0 0 0 0,0 0 0 0 0,0-1 0 0 0,-1 0 0 0 0,9-14 0 0 0,-13 17 107 0 0,0 0 0 0 0,0 0 0 0 0,-1 0 0 0 0,0-1 0 0 0,0 1 0 0 0,-1 0 0 0 0,1-1 0 0 0,-1 1 0 0 0,-1-1 0 0 0,1-11 0 0 0,-3-4-14 0 0,-6-39 0 0 0,5 44 284 0 0,3 16-48 0 0,0 1-1 0 0,0-1 1 0 0,0 1-1 0 0,0-1 1 0 0,0 1 0 0 0,0-1-1 0 0,0 1 1 0 0,0-1 0 0 0,0 1-1 0 0,-1-1 1 0 0,1 1-1 0 0,0-1 1 0 0,0 1 0 0 0,0-1-1 0 0,-1 1 1 0 0,1 0 0 0 0,0-1-1 0 0,0 1 1 0 0,-1-1 0 0 0,1 1-1 0 0,0 0 1 0 0,-1-1-1 0 0,1 1 1 0 0,-1 0 0 0 0,0-1-1 0 0,1 1 14 0 0,-1 1 0 0 0,1-1 0 0 0,-1 0-1 0 0,1 1 1 0 0,-1-1 0 0 0,1 1 0 0 0,0-1-1 0 0,-1 1 1 0 0,1-1 0 0 0,0 1 0 0 0,-1 0-1 0 0,1-1 1 0 0,0 1 0 0 0,0-1 0 0 0,-1 2-1 0 0,-7 28 447 0 0,7-21-381 0 0,0 1 0 0 0,1-1-1 0 0,-1 1 1 0 0,2-1-1 0 0,0 1 1 0 0,0-1 0 0 0,0 0-1 0 0,1 1 1 0 0,1-1 0 0 0,0 0-1 0 0,0 0 1 0 0,0 0 0 0 0,8 11-1 0 0,-7-13-16 0 0,0 0-1 0 0,0 0 0 0 0,1-1 0 0 0,0 0 0 0 0,1 0 0 0 0,-1-1 0 0 0,1 1 0 0 0,0-1 0 0 0,0 0 0 0 0,1-1 0 0 0,0 1 0 0 0,-1-1 0 0 0,1-1 0 0 0,1 1 0 0 0,-1-1 0 0 0,10 3 0 0 0,-1-3-87 0 0,0 1-1 0 0,0-2 0 0 0,0 0 1 0 0,0-1-1 0 0,0-1 0 0 0,0-1 1 0 0,0 0-1 0 0,0-1 0 0 0,0 0 1 0 0,0-1-1 0 0,22-8 0 0 0,-31 8-293 0 0,0 0 1 0 0,0-1-1 0 0,-1 1 0 0 0,1-1 0 0 0,-1-1 0 0 0,8-6 0 0 0,-9 6-717 0 0,0 1 0 0 0,-1-1 0 0 0,1-1 0 0 0,-1 1 0 0 0,0-1 0 0 0,0 1 0 0 0,3-8 0 0 0,-1-2-933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4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22 224 1456 0 0,'-4'-7'1208'0'0,"1"-1"0"0"0,0 0 0 0 0,0 0 0 0 0,1 0 0 0 0,0 0-1 0 0,-2-16 1 0 0,4 21-1018 0 0,0-1-1 0 0,0 1 1 0 0,1-1 0 0 0,-1 1-1 0 0,1-1 1 0 0,0 1-1 0 0,0-1 1 0 0,0 1 0 0 0,0 0-1 0 0,1-1 1 0 0,-1 1-1 0 0,1 0 1 0 0,0 0-1 0 0,0 0 1 0 0,0 0 0 0 0,0 1-1 0 0,1-1 1 0 0,-1 1-1 0 0,4-3 1 0 0,5-5 17 0 0,1 2 1 0 0,0 0-1 0 0,1 0 1 0 0,-1 1 0 0 0,2 1-1 0 0,-1 0 1 0 0,1 1-1 0 0,0 0 1 0 0,22-4-1 0 0,-4 3-92 0 0,-1 2 1 0 0,1 0-1 0 0,43 2 0 0 0,-41 3-53 0 0,0 2-1 0 0,0 1 0 0 0,0 1 0 0 0,0 2 1 0 0,-1 2-1 0 0,0 1 0 0 0,0 1 0 0 0,38 20 1 0 0,-51-22 21 0 0,-1 2 0 0 0,-1 0 0 0 0,0 2 0 0 0,-1 0 0 0 0,0 0 0 0 0,-1 2 0 0 0,0 0 0 0 0,-1 1 0 0 0,-1 0 0 0 0,-1 1 0 0 0,0 1 0 0 0,-1 0 0 0 0,-1 1 0 0 0,11 25 0 0 0,-11-16 39 0 0,-2-1 1 0 0,0 2 0 0 0,-2-1-1 0 0,-1 1 1 0 0,4 45-1 0 0,-9-53-26 0 0,-1 1 0 0 0,0 0-1 0 0,-2-1 1 0 0,0 1 0 0 0,-2-1-1 0 0,0 0 1 0 0,-1 0 0 0 0,-11 28-1 0 0,6-25-6 0 0,-1-1-1 0 0,-1 0 1 0 0,-1-1 0 0 0,-1-1-1 0 0,-1 0 1 0 0,-35 37 0 0 0,35-43-39 0 0,0-1 1 0 0,-1-1-1 0 0,-1-1 1 0 0,0 0-1 0 0,-1-1 1 0 0,0-1-1 0 0,0 0 1 0 0,-1-2-1 0 0,-22 7 1 0 0,-6 0 114 0 0,-1-4 0 0 0,-99 13 0 0 0,119-22-205 0 0,0-1 0 0 0,0-1 1 0 0,-32-5-1 0 0,49 4-250 0 0,0-1-1 0 0,0 0 0 0 0,1-1 1 0 0,-1 0-1 0 0,1-1 0 0 0,-1 0 1 0 0,1 0-1 0 0,0-1 0 0 0,1-1 1 0 0,-18-12-1 0 0,23 14-273 0 0,0 0-1 0 0,0 0 1 0 0,0 0-1 0 0,1 0 1 0 0,0 0-1 0 0,-5-8 1 0 0,0-8-1956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41 3825 0 0,'-27'-5'11624'0'0,"9"6"-9664"0"0,17-1-1949 0 0,1 0 1 0 0,-1 1-1 0 0,1-1 0 0 0,-1 0 0 0 0,1 0 1 0 0,-1 0-1 0 0,1 1 0 0 0,0-1 1 0 0,-1 0-1 0 0,1 1 0 0 0,-1-1 0 0 0,1 0 1 0 0,0 1-1 0 0,-1-1 0 0 0,1 1 1 0 0,0-1-1 0 0,-1 0 0 0 0,1 1 0 0 0,0-1 1 0 0,0 1-1 0 0,0-1 0 0 0,-1 1 0 0 0,1-1 1 0 0,0 1-1 0 0,0-1 0 0 0,0 1 1 0 0,0-1-1 0 0,0 1 0 0 0,0-1 0 0 0,0 1 1 0 0,0-1-1 0 0,0 2 0 0 0,3 19 688 0 0,-1-13-255 0 0,0 0-214 0 0,-1-1-1 0 0,1 1 0 0 0,1-1 1 0 0,0 1-1 0 0,0-1 1 0 0,0 0-1 0 0,1-1 1 0 0,0 1-1 0 0,6 8 1 0 0,5 4 154 0 0,29 29 0 0 0,-27-33-347 0 0,0-1-1 0 0,25 16 1 0 0,-16-12-69 0 0,-26-18 33 0 0,0 0 1 0 0,0 0-1 0 0,0 0 1 0 0,0 0 0 0 0,1 1-1 0 0,-1-1 1 0 0,0 0-1 0 0,0 0 1 0 0,0 0 0 0 0,0 0-1 0 0,1 0 1 0 0,-1 1-1 0 0,0-1 1 0 0,0 0 0 0 0,0 0-1 0 0,1 0 1 0 0,-1 0-1 0 0,0 0 1 0 0,0 0 0 0 0,0 0-1 0 0,1 0 1 0 0,-1 0-1 0 0,0 0 1 0 0,0 0 0 0 0,1 0-1 0 0,-1 0 1 0 0,0 0-1 0 0,0 0 1 0 0,0 0-1 0 0,1 0 1 0 0,-1 0 0 0 0,0 0-1 0 0,0 0 1 0 0,0 0-1 0 0,1-1 1 0 0,-1 1 0 0 0,0 0-1 0 0,0 0 1 0 0,1 0-1 0 0,-1-11-46 0 0,-7-11-36 0 0,1 7 67 0 0,1 0 0 0 0,0 0 0 0 0,-3-23 0 0 0,7 32 21 0 0,1-1 0 0 0,0 1 1 0 0,0 0-1 0 0,0-1 0 0 0,1 1 0 0 0,0-1 1 0 0,0 1-1 0 0,0 0 0 0 0,1 0 0 0 0,0 0 0 0 0,5-10 1 0 0,-4 9-12 0 0,1 0 0 0 0,0 0 0 0 0,1 0 0 0 0,0 0-1 0 0,0 1 1 0 0,0 0 0 0 0,1 0 0 0 0,-1 0 0 0 0,2 1 0 0 0,-1 0 0 0 0,0 0 0 0 0,9-4 0 0 0,-9 5 6 0 0,0 1 1 0 0,1 1-1 0 0,-1-1 1 0 0,1 1-1 0 0,-1 1 1 0 0,1-1-1 0 0,0 1 1 0 0,0 0-1 0 0,0 0 0 0 0,0 1 1 0 0,-1 0-1 0 0,1 0 1 0 0,0 1-1 0 0,12 2 1 0 0,-10 0 3 0 0,1 0 1 0 0,-1 0 0 0 0,0 1 0 0 0,0 0-1 0 0,0 1 1 0 0,-1 0 0 0 0,0 0-1 0 0,0 1 1 0 0,0 0 0 0 0,0 0-1 0 0,6 9 1 0 0,10 11 9 0 0,35 50 0 0 0,-47-59-7 0 0,-1 0 25 0 0,15 29 0 0 0,5 10-34 0 0,-27-50-57 0 0,0 0 0 0 0,1 0 0 0 0,0-1 0 0 0,0 0 0 0 0,0 1 0 0 0,9 5 0 0 0,-11-9-358 0 0,0 0-1 0 0,1 0 0 0 0,-1-1 1 0 0,1 1-1 0 0,-1-1 1 0 0,1 0-1 0 0,-1 0 0 0 0,1 0 1 0 0,0 0-1 0 0,-1-1 1 0 0,1 1-1 0 0,0-1 0 0 0,5 0 1 0 0,9 0-1355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5:59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2 512 0 0,'-18'-1'3838'0'0,"-5"0"3562"0"0,7 4-5323 0 0,9-1-1240 0 0,0 1 111 0 0,0-1 0 0 0,0-1 0 0 0,1 1 0 0 0,-1-1 0 0 0,-8 0 0 0 0,46 3 1709 0 0,21-9-1986 0 0,-41 3-512 0 0,0 1 0 0 0,0 0 0 0 0,0 0 1 0 0,0 1-1 0 0,11 2 0 0 0,11 2 313 0 0,44 0 1 0 0,-60-9-363 0 0,0-1 26 0 0,-17 6-122 0 0,1 0 0 0 0,-1-1 0 0 0,1 1 0 0 0,-1 0 0 0 0,1 0 0 0 0,0 0 0 0 0,-1 0 0 0 0,1 0 0 0 0,-1 0 0 0 0,1 0 0 0 0,-1 0 0 0 0,1 0 0 0 0,-1 0 0 0 0,1 0 0 0 0,0 1 0 0 0,-1-1 0 0 0,1 0 0 0 0,-1 0 0 0 0,1 0 0 0 0,0 1 0 0 0,-1 1 13 0 0,0-1 0 0 0,0 1 0 0 0,-1 0 0 0 0,1-1 0 0 0,-1 1 0 0 0,1-1 0 0 0,-1 1 0 0 0,1-1 0 0 0,-1 1 0 0 0,0-1 0 0 0,0 0 0 0 0,0 1 0 0 0,-1 1 0 0 0,-2 4 38 0 0,2-3-31 0 0,1 1 0 0 0,0 0 1 0 0,0 0-1 0 0,0 1 0 0 0,0-1 0 0 0,1 0 1 0 0,0 7-1 0 0,5 39 246 0 0,0-12-150 0 0,-4 32 18 0 0,-9 83-1 0 0,0 13-59 0 0,9-148-73 0 0,1 0 1 0 0,7 29-1 0 0,1 18 30 0 0,-9-59-45 0 0,-1 1 23 0 0,1-1-1 0 0,-1 1 0 0 0,-1 9 0 0 0,1-15-14 0 0,-1 1-1 0 0,1-1 0 0 0,-1 1 1 0 0,0-1-1 0 0,0 1 1 0 0,0-1-1 0 0,0 0 0 0 0,0 1 1 0 0,0-1-1 0 0,-1 0 1 0 0,1 0-1 0 0,-1 0 1 0 0,-2 3-1 0 0,-1 0 22 0 0,-8 6 65 0 0,7-8-88 0 0,5-2-4 0 0,0-1 0 0 0,0 1 0 0 0,0-1 1 0 0,0 1-1 0 0,0-1 0 0 0,0 1 0 0 0,0-1 1 0 0,0 0-1 0 0,0 0 0 0 0,0 1 0 0 0,0-1 1 0 0,0 0-1 0 0,0 0 0 0 0,0 0 0 0 0,0 0 1 0 0,0 0-1 0 0,-1 0 0 0 0,1 0 0 0 0,0-1 1 0 0,0 1-1 0 0,0 0 0 0 0,0-1 0 0 0,0 1 1 0 0,0-1-1 0 0,0 1 0 0 0,0-1 0 0 0,0 1 0 0 0,0-1 1 0 0,-1 0-1 0 0,-3-1-12 0 0,0 0 0 0 0,0 0 1 0 0,0 1-1 0 0,0 0 0 0 0,-7-1 0 0 0,-14-2-24 0 0,10 0-30 0 0,-26-2 1 0 0,29 5-148 0 0,0-1 1 0 0,0 0-1 0 0,-19-7 0 0 0,32 9 164 0 0,0 0-1 0 0,-1 0 1 0 0,1 0-1 0 0,0 0 1 0 0,0 0-1 0 0,-1 0 1 0 0,1 0-1 0 0,0 0 1 0 0,0 0-1 0 0,-1 0 1 0 0,1-1-1 0 0,0 1 1 0 0,0 0-1 0 0,0 0 1 0 0,-1 0-1 0 0,1-1 1 0 0,0 1-1 0 0,0 0 1 0 0,0 0-1 0 0,0 0 1 0 0,-1-1-1 0 0,1 1 1 0 0,0 0-1 0 0,0 0 1 0 0,0-1-1 0 0,0 1 0 0 0,0 0 1 0 0,0 0-1 0 0,0-1 1 0 0,0 1-1 0 0,0 0 1 0 0,0 0-1 0 0,0-1 1 0 0,0 1-1 0 0,0 0 1 0 0,0-1-1 0 0,0 1 1 0 0,0-1-1 0 0,9-9-2086 0 0,16-6-2617 0 0,-4 6-747 0 0,3-2 2241 0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2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69 3977 0 0,'-3'-1'890'0'0,"-35"-13"9083"0"0,36 13-9636 0 0,1 0-1 0 0,-1 0 1 0 0,0 0-1 0 0,1 0 1 0 0,-1 0-1 0 0,0 0 1 0 0,1 0 0 0 0,-1-1-1 0 0,1 1 1 0 0,0-1-1 0 0,-1 1 1 0 0,1-1-1 0 0,0 1 1 0 0,0-1-1 0 0,0 0 1 0 0,0 1-1 0 0,-1-5 1 0 0,2 5-282 0 0,0 0 1 0 0,0 1-1 0 0,0-1 1 0 0,0 0-1 0 0,0 0 0 0 0,1 0 1 0 0,-1 0-1 0 0,0 0 1 0 0,1 0-1 0 0,-1 0 1 0 0,0 0-1 0 0,1 0 0 0 0,-1 1 1 0 0,1-1-1 0 0,-1 0 1 0 0,1 0-1 0 0,0 1 0 0 0,-1-1 1 0 0,1 0-1 0 0,0 1 1 0 0,-1-1-1 0 0,1 1 1 0 0,0-1-1 0 0,0 0 0 0 0,0 1 1 0 0,-1 0-1 0 0,1-1 1 0 0,0 1-1 0 0,0 0 1 0 0,0-1-1 0 0,0 1 0 0 0,0 0 1 0 0,0 0-1 0 0,1 0 1 0 0,3-2-122 0 0,0 2 1 0 0,0-1-1 0 0,-1 0 1 0 0,1 1-1 0 0,8 0 1 0 0,-11 1-358 0 0,1 0 1 0 0,-1 0-1 0 0,0 0 0 0 0,0 0 1 0 0,0 0-1 0 0,0 1 1 0 0,0-1-1 0 0,0 1 0 0 0,0-1 1 0 0,0 1-1 0 0,0 0 0 0 0,-1-1 1 0 0,3 3-1 0 0,-4-3 172 0 0,12 12-2095 0 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2.6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71 512 0 0,'-3'-4'740'0'0,"0"1"-1"0"0,0 0 1 0 0,0-1-1 0 0,0 1 1 0 0,0-1-1 0 0,1 0 1 0 0,0 0-1 0 0,0 0 1 0 0,0 0-1 0 0,0 0 1 0 0,0-1-1 0 0,1 1 0 0 0,0 0 1 0 0,0-1-1 0 0,-1-6 1 0 0,-10 26 1496 0 0,-7 15-1091 0 0,2 2-1 0 0,-14 36 0 0 0,-19 71 915 0 0,39-107-1789 0 0,2 0 0 0 0,1 1 0 0 0,2 0 0 0 0,1 1 0 0 0,1-1 0 0 0,2 48 0 0 0,2-66-271 0 0,1 0 0 0 0,1 0 1 0 0,1 1-1 0 0,0-1 0 0 0,1-1 0 0 0,0 1 0 0 0,2-1 1 0 0,-1 1-1 0 0,2-2 0 0 0,0 1 0 0 0,0-1 1 0 0,1 0-1 0 0,1 0 0 0 0,0-1 0 0 0,1 0 0 0 0,17 15 1 0 0,-11-13-126 0 0,2-1 0 0 0,0-1 1 0 0,0 0-1 0 0,1-2 0 0 0,0 0 1 0 0,1-1-1 0 0,39 12 0 0 0,-24-11-982 0 0,1-2-1 0 0,0-1 0 0 0,70 3 1 0 0,-99-10 45 0 0,-1 0 1 0 0,1-1-1 0 0,0 1 1 0 0,-1-1-1 0 0,1-1 1 0 0,11-3-1 0 0,-1-1-2799 0 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2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 7818 0 0,'0'3'8097'0'0,"5"0"-7817"0"0,5-1-15 0 0,12 1-153 0 0,7 1 8 0 0,7 1-32 0 0,12-1-104 0 0,5-2-96 0 0,11-2-56 0 0,18-8-409 0 0,-3 1-807 0 0,-1-4 520 0 0,-2-1-1457 0 0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3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51 102 512 0 0,'-15'-43'3548'0'0,"-3"-7"5345"0"0,18 49-8793 0 0,0 1-1 0 0,0-1 1 0 0,-1 1-1 0 0,1 0 1 0 0,0-1-1 0 0,0 1 0 0 0,0-1 1 0 0,-1 1-1 0 0,1 0 1 0 0,0-1-1 0 0,0 1 0 0 0,-1 0 1 0 0,1-1-1 0 0,0 1 1 0 0,-1 0-1 0 0,1-1 1 0 0,0 1-1 0 0,-1 0 0 0 0,1 0 1 0 0,0-1-1 0 0,-1 1 1 0 0,1 0-1 0 0,-1 0 0 0 0,0-1 1 0 0,1 2-12 0 0,0-1 1 0 0,-1 0 0 0 0,1 0-1 0 0,0 1 1 0 0,-1-1-1 0 0,1 0 1 0 0,0 0-1 0 0,0 1 1 0 0,-1-1-1 0 0,1 0 1 0 0,0 1-1 0 0,0-1 1 0 0,-1 0 0 0 0,1 1-1 0 0,0-1 1 0 0,0 0-1 0 0,0 1 1 0 0,0-1-1 0 0,-1 1 1 0 0,1-1-1 0 0,-4 25 1253 0 0,3 51 280 0 0,13 107-1 0 0,26 74-342 0 0,-29-204-1348 0 0,3 0-1 0 0,2 0 1 0 0,2-1 0 0 0,31 67-1 0 0,-45-114-26 0 0,0-1-1 0 0,1 1 0 0 0,-1-1 1 0 0,1 0-1 0 0,0 0 0 0 0,0 0 1 0 0,1 0-1 0 0,4 4 0 0 0,-7-7-102 0 0,0-1 0 0 0,1 1 0 0 0,-1 0 0 0 0,0 0 0 0 0,1 0 0 0 0,-1-1 0 0 0,1 1 0 0 0,-1-1 0 0 0,1 1 0 0 0,-1-1 0 0 0,1 0 0 0 0,-1 1 0 0 0,1-1 0 0 0,0 0 0 0 0,-1 0 0 0 0,1 0 0 0 0,-1 0 0 0 0,1-1 0 0 0,-1 1 0 0 0,1 0-1 0 0,0 0 1 0 0,-1-1 0 0 0,1 1 0 0 0,-1-1 0 0 0,0 0 0 0 0,1 1 0 0 0,-1-1 0 0 0,1 0 0 0 0,-1 0 0 0 0,2-1 0 0 0,9-9-1424 0 0,-3-3 357 0 0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3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71 301 368 0 0,'-11'-7'3900'0'0,"4"2"-2213"0"0,-1 1-1 0 0,1-1 1 0 0,1-1 0 0 0,-1 0 0 0 0,-6-6-1 0 0,12 10-1589 0 0,-1 0 0 0 0,1 1 0 0 0,0-1 1 0 0,0 1-1 0 0,0-1 0 0 0,0 0 0 0 0,0 0 0 0 0,1 0 0 0 0,-1 0 0 0 0,1 1 0 0 0,-1-1 0 0 0,1 0 0 0 0,-1 0 0 0 0,1 0 0 0 0,0 0 0 0 0,0 0 0 0 0,0 0 0 0 0,0 0 0 0 0,1 0 0 0 0,-1 0 0 0 0,0 0 0 0 0,1 0 0 0 0,-1 0 0 0 0,1 0 0 0 0,0 0 0 0 0,-1 1 0 0 0,3-5 0 0 0,5-6-44 0 0,0 0 0 0 0,1 1 0 0 0,0 0 0 0 0,1 0-1 0 0,0 1 1 0 0,1 0 0 0 0,22-16 0 0 0,-12 12 30 0 0,1 1 0 0 0,0 1 0 0 0,39-15 0 0 0,-45 20 4 0 0,1 2 0 0 0,1 0 0 0 0,-1 1 0 0 0,1 0 0 0 0,0 2-1 0 0,-1 0 1 0 0,1 1 0 0 0,30 2 0 0 0,-37 0-37 0 0,1 1 0 0 0,0 0-1 0 0,-1 1 1 0 0,1 0-1 0 0,-1 1 1 0 0,0 0 0 0 0,0 1-1 0 0,-1 0 1 0 0,1 1 0 0 0,-1 0-1 0 0,0 1 1 0 0,0 0 0 0 0,-1 0-1 0 0,9 9 1 0 0,-7-4-53 0 0,0 1 0 0 0,-1 0 0 0 0,0 0 0 0 0,-1 1 0 0 0,-1 0 0 0 0,0 0 0 0 0,-1 1 0 0 0,0 0 0 0 0,7 27 0 0 0,-9-23-2 0 0,-1 0-1 0 0,-1 1 1 0 0,0-1-1 0 0,-2 1 1 0 0,0 0-1 0 0,-1-1 1 0 0,-6 37-1 0 0,0-21 34 0 0,-2 0 0 0 0,-2-1 0 0 0,-1-1 0 0 0,-1 1 0 0 0,-2-2 0 0 0,-1 0 1 0 0,-2 0-1 0 0,0-2 0 0 0,-3 0 0 0 0,-24 29 0 0 0,32-45-7 0 0,-1-1 1 0 0,0-1-1 0 0,-1 0 1 0 0,-1 0-1 0 0,1-2 1 0 0,-2 0-1 0 0,0 0 1 0 0,-29 12-1 0 0,17-11-27 0 0,-1 0-1 0 0,-1-2 1 0 0,0-2-1 0 0,-41 6 1 0 0,70-12-4 0 0,-9 0-129 0 0,0 0 0 0 0,0 0 0 0 0,0-1 0 0 0,-16-1-1 0 0,24 1-60 0 0,0 0-1 0 0,0-1 0 0 0,0 1 0 0 0,0-1 1 0 0,0 1-1 0 0,0-1 0 0 0,0 0 0 0 0,1 1 1 0 0,-1-1-1 0 0,0 0 0 0 0,0 0 0 0 0,1-1 1 0 0,-1 1-1 0 0,1 0 0 0 0,-1 0 0 0 0,1-1 1 0 0,-1 1-1 0 0,1-1 0 0 0,0 1 0 0 0,-1-1 1 0 0,1 0-1 0 0,0 1 0 0 0,0-1 0 0 0,1 0 1 0 0,-1 0-1 0 0,0 0 0 0 0,0 0 0 0 0,1 0 1 0 0,-1-2-1 0 0,0-17-1588 0 0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4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258 130 512 0 0,'-19'-4'2413'0'0,"-1"1"0"0"0,-36-1 1 0 0,46 4-1280 0 0,-1 0 0 0 0,1 1 1 0 0,-1 0-1 0 0,1 1 0 0 0,-1 0 1 0 0,1 1-1 0 0,-11 4 0 0 0,19-6-1002 0 0,0 0-1 0 0,0 0 1 0 0,0 1-1 0 0,0-1 0 0 0,0 1 1 0 0,1-1-1 0 0,-1 1 1 0 0,0 0-1 0 0,1 0 0 0 0,-1 0 1 0 0,1 0-1 0 0,-1 0 1 0 0,1 0-1 0 0,0 0 1 0 0,0 0-1 0 0,0 0 0 0 0,0 1 1 0 0,0-1-1 0 0,1 0 1 0 0,-1 1-1 0 0,1-1 1 0 0,-1 1-1 0 0,1-1 0 0 0,0 0 1 0 0,0 5-1 0 0,1 7 22 0 0,0 0 0 0 0,1 0 0 0 0,5 19 0 0 0,-4-17 182 0 0,-1-9-284 0 0,-1 0 0 0 0,1 0 0 0 0,0-1 0 0 0,1 1 1 0 0,6 12-1 0 0,-8-17-47 0 0,0 0 1 0 0,1 0-1 0 0,-1-1 1 0 0,1 1-1 0 0,-1 0 1 0 0,1 0-1 0 0,0-1 1 0 0,0 1 0 0 0,-1-1-1 0 0,1 1 1 0 0,0-1-1 0 0,0 0 1 0 0,1 0-1 0 0,-1 0 1 0 0,0 0-1 0 0,0 0 1 0 0,0 0-1 0 0,1-1 1 0 0,-1 1 0 0 0,0-1-1 0 0,3 1 1 0 0,8-1-17 0 0,-1 0 0 0 0,0-1 1 0 0,0-1-1 0 0,0 0 0 0 0,-1 0 1 0 0,23-8-1 0 0,0-3 19 0 0,31-18 0 0 0,-61 29-5 0 0,-1 1 1 0 0,0-1 0 0 0,0 0-1 0 0,0 0 1 0 0,0 0 0 0 0,0-1-1 0 0,0 1 1 0 0,0-1 0 0 0,-1 0-1 0 0,1 1 1 0 0,-1-1-1 0 0,0 0 1 0 0,0 0 0 0 0,0-1-1 0 0,0 1 1 0 0,-1 0 0 0 0,1-1-1 0 0,-1 1 1 0 0,1-5 0 0 0,-1 3 2 0 0,-1 1 1 0 0,1-1 0 0 0,-1 0-1 0 0,0 0 1 0 0,-1 0 0 0 0,1 0-1 0 0,-1 0 1 0 0,0 0-1 0 0,0 1 1 0 0,-1-1 0 0 0,1 0-1 0 0,-1 1 1 0 0,-4-9 0 0 0,-1 2 6 0 0,0 0 1 0 0,0 1 0 0 0,-1 0 0 0 0,0 0 0 0 0,-1 0-1 0 0,-13-11 1 0 0,6 9 20 0 0,0 0 1 0 0,0 0-1 0 0,-27-13 0 0 0,34 21-13 0 0,0 0-1 0 0,0 1 1 0 0,-1 0-1 0 0,1 0 0 0 0,-1 1 1 0 0,0 0-1 0 0,0 1 1 0 0,-12 0-1 0 0,18 1 4 0 0,-1-1-1 0 0,1 2 1 0 0,-1-1 0 0 0,1 0-1 0 0,-1 1 1 0 0,1 0 0 0 0,-1 0-1 0 0,1 0 1 0 0,0 1 0 0 0,-1-1-1 0 0,1 1 1 0 0,0 0 0 0 0,0 0-1 0 0,0 1 1 0 0,0-1 0 0 0,1 1-1 0 0,-1 0 1 0 0,1 0 0 0 0,-6 6-1 0 0,7-7-23 0 0,1-1-1 0 0,0 1 0 0 0,0-1 0 0 0,0 1 0 0 0,0-1 0 0 0,1 1 0 0 0,-1 0 0 0 0,0 0 0 0 0,1-1 0 0 0,-1 1 0 0 0,1 0 1 0 0,0 0-1 0 0,-1-1 0 0 0,1 1 0 0 0,0 0 0 0 0,0 0 0 0 0,0 0 0 0 0,0 0 0 0 0,1-1 0 0 0,-1 1 0 0 0,0 0 0 0 0,1 0 1 0 0,-1-1-1 0 0,1 1 0 0 0,0 0 0 0 0,0 0 0 0 0,-1-1 0 0 0,1 1 0 0 0,0-1 0 0 0,0 1 0 0 0,0-1 0 0 0,2 2 0 0 0,0 0-20 0 0,1 1 0 0 0,0-1 0 0 0,0-1 0 0 0,0 1 0 0 0,0 0 0 0 0,0-1 0 0 0,0 0 0 0 0,1 0 0 0 0,-1 0 0 0 0,1-1 0 0 0,6 2-1 0 0,14 2-448 0 0,1-1 0 0 0,48 1-1 0 0,53-10-4311 0 0,-102 4 3008 0 0,32-2-329 0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5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52 512 0 0,'0'-1'420'0'0,"1"0"-1"0"0,-1 0 0 0 0,0 0 1 0 0,0 0-1 0 0,1 0 1 0 0,-1 0-1 0 0,0 0 1 0 0,0 0-1 0 0,0 0 1 0 0,0 0-1 0 0,0 1 0 0 0,-1-3 1 0 0,3-12 2715 0 0,-2 15-3025 0 0,0 0 1 0 0,1-1 0 0 0,-1 1 0 0 0,0 0 0 0 0,1 0 0 0 0,-1 0 0 0 0,0-1 0 0 0,1 1 0 0 0,-1 0 0 0 0,0 0-1 0 0,1 0 1 0 0,-1 0 0 0 0,1 0 0 0 0,-1 0 0 0 0,0-1 0 0 0,1 1 0 0 0,-1 0 0 0 0,1 0 0 0 0,-1 0-1 0 0,0 0 1 0 0,1 1 0 0 0,-1-1 0 0 0,1 0 0 0 0,-1 0 0 0 0,0 0 0 0 0,1 0 0 0 0,-1 0 0 0 0,1 0-1 0 0,-1 1 1 0 0,0-1 0 0 0,1 0 0 0 0,-1 0 0 0 0,0 1 0 0 0,1-1 0 0 0,-1 0 0 0 0,0 0 0 0 0,1 1 0 0 0,1 1 221 0 0,0 0 0 0 0,0 0 0 0 0,0 0 0 0 0,0 0 0 0 0,0 0 0 0 0,-1 0 0 0 0,1 0 0 0 0,-1 0 0 0 0,1 1 0 0 0,-1-1 0 0 0,0 1 0 0 0,0-1 0 0 0,1 4 0 0 0,9 38 1137 0 0,-10-38-1145 0 0,5 25 718 0 0,14 42 0 0 0,-17-62-894 0 0,1-1 0 0 0,1 1-1 0 0,0-1 1 0 0,1 0 0 0 0,0 0-1 0 0,0-1 1 0 0,11 13 0 0 0,-12-16-100 0 0,-4-4-29 0 0,0 0 1 0 0,1 0-1 0 0,-1 0 1 0 0,0-1 0 0 0,1 1-1 0 0,-1 0 1 0 0,1-1-1 0 0,-1 1 1 0 0,1-1-1 0 0,0 0 1 0 0,2 2 0 0 0,-1-32 138 0 0,-4 16-92 0 0,-4-25 0 0 0,-1-6 60 0 0,5 22 3 0 0,2-44 0 0 0,0 59-131 0 0,0 0 1 0 0,1 0-1 0 0,-1 0 1 0 0,1 0-1 0 0,0 0 1 0 0,1 1-1 0 0,0-1 1 0 0,0 1-1 0 0,0 0 1 0 0,7-9-1 0 0,-9 13 4 0 0,0 0 0 0 0,1 1 0 0 0,-1-1 0 0 0,1 1 0 0 0,0-1 0 0 0,-1 1 0 0 0,1-1 0 0 0,0 1 0 0 0,0 0 0 0 0,0 0 0 0 0,0 0 0 0 0,0 0 1 0 0,0 0-1 0 0,0 0 0 0 0,0 1 0 0 0,1-1 0 0 0,-1 1 0 0 0,4-1 0 0 0,-3 1 6 0 0,1 0 0 0 0,0 1 0 0 0,-1-1 0 0 0,1 1 0 0 0,-1 0 0 0 0,1 0 0 0 0,-1 0 0 0 0,1 0 0 0 0,-1 1 1 0 0,5 2-1 0 0,5 5 19 0 0,0 0 0 0 0,-1 0 0 0 0,0 1 0 0 0,12 14 0 0 0,-22-22-27 0 0,7 6 12 0 0,10 11 152 0 0,26 33 1 0 0,-41-46-90 0 0,0 0 1 0 0,0 1-1 0 0,0-1 1 0 0,-1 1-1 0 0,1 0 1 0 0,-2-1-1 0 0,1 1 0 0 0,-1 1 1 0 0,0-1-1 0 0,1 12 1 0 0,-3-17-45 0 0,0 1-1 0 0,0 0 1 0 0,-1-1 0 0 0,0 1 0 0 0,1-1-1 0 0,-1 1 1 0 0,0-1 0 0 0,0 1 0 0 0,0-1-1 0 0,0 1 1 0 0,-1-1 0 0 0,1 0 0 0 0,-1 0-1 0 0,1 0 1 0 0,-3 2 0 0 0,4-3-23 0 0,-1 0-1 0 0,1-1 1 0 0,-1 1 0 0 0,0 0 0 0 0,1-1-1 0 0,-1 1 1 0 0,0 0 0 0 0,1-1 0 0 0,-1 1-1 0 0,0-1 1 0 0,0 0 0 0 0,0 1 0 0 0,1-1-1 0 0,-1 1 1 0 0,0-1 0 0 0,0 0 0 0 0,0 0-1 0 0,0 0 1 0 0,0 1 0 0 0,0-1-1 0 0,0 0 1 0 0,1 0 0 0 0,-1 0 0 0 0,0 0-1 0 0,0 0 1 0 0,0-1 0 0 0,0 1 0 0 0,0 0-1 0 0,0 0 1 0 0,0-1 0 0 0,1 1 0 0 0,-1 0-1 0 0,0-1 1 0 0,0 1 0 0 0,0-1 0 0 0,1 1-1 0 0,-1-1 1 0 0,0 1 0 0 0,0-1 0 0 0,1 1-1 0 0,-1-1 1 0 0,1 0 0 0 0,-1 1-1 0 0,0-1 1 0 0,0-1 0 0 0,1 1-7 0 0,-1-1 1 0 0,0 0-1 0 0,0 1 0 0 0,1-1 1 0 0,-1 0-1 0 0,1 0 1 0 0,-1 1-1 0 0,1-1 0 0 0,0 0 1 0 0,0 0-1 0 0,0 1 1 0 0,0-1-1 0 0,0 0 0 0 0,0 0 1 0 0,0 0-1 0 0,0 1 0 0 0,1-1 1 0 0,-1 0-1 0 0,1 0 1 0 0,1-3-1 0 0,2-4-6 0 0,0 0 1 0 0,10-14-1 0 0,-4 8 27 0 0,9-17-60 0 0,24-32-1 0 0,-34 52 30 0 0,0 1 0 0 0,1 0 0 0 0,1 0 0 0 0,0 1 0 0 0,0 0 0 0 0,1 1 0 0 0,22-14 0 0 0,-32 22 8 0 0,-1 1 0 0 0,1-1 0 0 0,0 0 1 0 0,-1 1-1 0 0,1-1 0 0 0,0 1 0 0 0,0-1 0 0 0,0 1 1 0 0,0 0-1 0 0,0 0 0 0 0,-1-1 0 0 0,1 2 0 0 0,0-1 1 0 0,0 0-1 0 0,0 0 0 0 0,0 0 0 0 0,0 1 0 0 0,-1-1 1 0 0,1 1-1 0 0,0 0 0 0 0,0-1 0 0 0,-1 1 0 0 0,1 0 1 0 0,0 0-1 0 0,-1 0 0 0 0,1 0 0 0 0,-1 1 0 0 0,1-1 0 0 0,-1 0 1 0 0,0 0-1 0 0,1 1 0 0 0,-1-1 0 0 0,2 4 0 0 0,3 4 7 0 0,-1 1 0 0 0,0 0 0 0 0,0 0 0 0 0,5 18 0 0 0,-2-9 19 0 0,-2-4-13 0 0,1-1 0 0 0,1 0 0 0 0,0-1 0 0 0,1 1 0 0 0,1-1 0 0 0,0-1 0 0 0,13 14 0 0 0,-21-25-96 0 0,-5-5-547 0 0,3 3 552 0 0,0 1-1 0 0,0-1 1 0 0,0 1-1 0 0,0-1 1 0 0,0 1-1 0 0,0-1 0 0 0,-1 1 1 0 0,1-1-1 0 0,1 0 1 0 0,-1 1-1 0 0,0-1 1 0 0,0 1-1 0 0,0-1 0 0 0,0 1 1 0 0,0-1-1 0 0,0 1 1 0 0,0-1-1 0 0,1 1 0 0 0,-1 0 1 0 0,0-1-1 0 0,0 1 1 0 0,1-1-1 0 0,-1 1 1 0 0,0-1-1 0 0,1 1 0 0 0,-1 0 1 0 0,0-1-1 0 0,1 1 1 0 0,-1 0-1 0 0,1-1 1 0 0,-1 1-1 0 0,0 0 0 0 0,1 0 1 0 0,0-1-1 0 0,5-2-1417 0 0,1 1-1 0 0,-1-1 1 0 0,1 2-1 0 0,-1-1 1 0 0,10-1 0 0 0,-2 0-222 0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5.4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46 2545 0 0,'-3'-5'1861'0'0,"-10"-20"5069"0"0,12 24-6624 0 0,0 0-1 0 0,0 0 1 0 0,1-1 0 0 0,-1 1 0 0 0,0 0-1 0 0,-1 0 1 0 0,1 0 0 0 0,0 0 0 0 0,0 0-1 0 0,0 0 1 0 0,0 0 0 0 0,-1 1 0 0 0,1-1-1 0 0,-3-1 1 0 0,3 3-179 0 0,1-1 1 0 0,-1 0-1 0 0,1 0 1 0 0,0 0-1 0 0,-1 0 1 0 0,1 1-1 0 0,-1-1 0 0 0,1 0 1 0 0,-1 0-1 0 0,1 1 1 0 0,0-1-1 0 0,-1 0 1 0 0,1 1-1 0 0,0-1 0 0 0,-1 1 1 0 0,1-1-1 0 0,0 0 1 0 0,-1 1-1 0 0,1-1 0 0 0,0 1 1 0 0,0-1-1 0 0,-1 1 1 0 0,1-1-1 0 0,0 1 1 0 0,0-1-1 0 0,0 1 0 0 0,-6 18 382 0 0,5-16-248 0 0,-8 40 431 0 0,1 0-1 0 0,3 0 1 0 0,-1 68-1 0 0,5-102-611 0 0,1 0-1 0 0,1 0 1 0 0,0-1 0 0 0,0 1-1 0 0,0 0 1 0 0,1-1-1 0 0,1 1 1 0 0,-1-1 0 0 0,7 13-1 0 0,-6-16-82 0 0,0 1 1 0 0,1-1-1 0 0,0 0 0 0 0,0 0 0 0 0,0 0 1 0 0,0-1-1 0 0,1 1 0 0 0,0-1 0 0 0,0 0 1 0 0,0 0-1 0 0,0-1 0 0 0,0 0 0 0 0,12 5 1 0 0,-1-1-193 0 0,1-1 1 0 0,0-1-1 0 0,0-1 1 0 0,1 0-1 0 0,-1-1 1 0 0,1-1-1 0 0,0-1 1 0 0,-1 0-1 0 0,27-3 1 0 0,-27 0-873 0 0,1 0 1 0 0,-1-2-1 0 0,0 0 0 0 0,-1-1 1 0 0,29-11-1 0 0,-20 3-481 0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5.5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24 3777 0 0,'-23'-8'4025'0'0,"8"3"3912"0"0,6 1-7489 0 0,1-1-264 0 0,7 4-63 0 0,4 1-105 0 0,4 1-64 0 0,4 2-185 0 0,3 0-39 0 0,4 2-1408 0 0,0-2-848 0 0,4-1-305 0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6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47 137 512 0 0,'0'1'341'0'0,"-1"-1"0"0"0,0 0 0 0 0,1 1 0 0 0,-1-1 0 0 0,0 0 0 0 0,0 0 0 0 0,1 0 0 0 0,-1 1 0 0 0,0-1 0 0 0,0 0 0 0 0,1 0 0 0 0,-1 0 0 0 0,0 0 0 0 0,0 0 0 0 0,1 0 0 0 0,-1 0 1 0 0,0-1-1 0 0,0 1 0 0 0,1 0 0 0 0,-1 0 0 0 0,0-1 0 0 0,0 1 0 0 0,1 0 0 0 0,-2-1 0 0 0,-18-10 5385 0 0,17 9-3969 0 0,-1-2-769 0 0,7 4-499 0 0,9 7 40 0 0,-9-3-15 0 0,0 1 1 0 0,-1-1-1 0 0,1 1 1 0 0,-1 0 0 0 0,0-1-1 0 0,0 1 1 0 0,0 0-1 0 0,-1 1 1 0 0,0-1 0 0 0,1 9-1 0 0,5 13 51 0 0,10 40 177 0 0,-10-36-493 0 0,11 31 0 0 0,-18-62-245 0 0,0 1-1 0 0,0-1 1 0 0,1 1-1 0 0,-1-1 1 0 0,0 1 0 0 0,0-1-1 0 0,0 0 1 0 0,0 1-1 0 0,1-1 1 0 0,-1 1-1 0 0,0-1 1 0 0,0 0-1 0 0,1 1 1 0 0,-1-1-1 0 0,0 0 1 0 0,1 1 0 0 0,-1-1-1 0 0,0 0 1 0 0,1 1-1 0 0,-1-1 1 0 0,0 0-1 0 0,1 0 1 0 0,-1 0-1 0 0,1 1 1 0 0,-1-1 0 0 0,0 0-1 0 0,1 0 1 0 0,-1 0-1 0 0,1 0 1 0 0,0 0-1 0 0,-1 0 0 0 0,1 0 0 0 0,0-1 0 0 0,0 1 0 0 0,-1 0 0 0 0,1-1 0 0 0,0 1 0 0 0,-1-1 0 0 0,1 1 0 0 0,-1-1 0 0 0,1 1 0 0 0,-1-1 0 0 0,1 0-1 0 0,-1 1 1 0 0,1-1 0 0 0,0-1 0 0 0,14-29 52 0 0,-14 29-40 0 0,5-18-4 0 0,-1 0 0 0 0,0-1 0 0 0,-2 1 0 0 0,0-1 0 0 0,-1-37 0 0 0,-1 35-23 0 0,0 0 0 0 0,2 0 0 0 0,0 0-1 0 0,9-31 1 0 0,-11 52 10 0 0,-1 0-1 0 0,1 0 1 0 0,0 0 0 0 0,0 0-1 0 0,0 1 1 0 0,0-1 0 0 0,0 0-1 0 0,0 0 1 0 0,0 1-1 0 0,1-1 1 0 0,-1 0 0 0 0,0 1-1 0 0,1-1 1 0 0,0 1-1 0 0,-1 0 1 0 0,1-1 0 0 0,0 1-1 0 0,0 0 1 0 0,-1 0 0 0 0,1 0-1 0 0,0 1 1 0 0,0-1-1 0 0,0 0 1 0 0,0 1 0 0 0,0-1-1 0 0,0 1 1 0 0,0-1-1 0 0,1 1 1 0 0,-1 0 0 0 0,0 0-1 0 0,0 0 1 0 0,2 1 0 0 0,1 0-1 0 0,0 0 1 0 0,0 0 0 0 0,0 0 0 0 0,0 1 0 0 0,0 0 0 0 0,0 0 0 0 0,-1 1 0 0 0,1-1 0 0 0,-1 1 0 0 0,0 0 0 0 0,0 0 0 0 0,5 5 0 0 0,178 171 78 0 0,-172-166-72 0 0,0 1 0 0 0,-1 1 0 0 0,17 23 0 0 0,-26-32-24 0 0,0-1 0 0 0,0 1 0 0 0,1-2 0 0 0,0 1 1 0 0,0-1-1 0 0,0 1 0 0 0,1-2 0 0 0,-1 1 0 0 0,14 4 0 0 0,-19-7-94 0 0,1 0-1 0 0,0-1 1 0 0,0 0-1 0 0,-1 1 1 0 0,1-1 0 0 0,0 0-1 0 0,0 0 1 0 0,0 0-1 0 0,-1 0 1 0 0,1 0-1 0 0,0-1 1 0 0,0 1-1 0 0,-1 0 1 0 0,1-1-1 0 0,0 1 1 0 0,-1-1 0 0 0,4-1-1 0 0,27-19-6111 0 0,-22 14 2243 0 0,5-3-2062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14.61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103 185 512 0 0,'0'-1'186'0'0,"0"-1"-1"0"0,0 1 0 0 0,0-1 1 0 0,0 1-1 0 0,0-1 1 0 0,0 1-1 0 0,-1-1 1 0 0,1 1-1 0 0,-1 0 1 0 0,1-1-1 0 0,-1 1 0 0 0,1-1 1 0 0,-1 1-1 0 0,0 0 1 0 0,0 0-1 0 0,0-1 1 0 0,0 1-1 0 0,0 0 1 0 0,0 0-1 0 0,0 0 0 0 0,0 0 1 0 0,0 0-1 0 0,0 0 1 0 0,0 0-1 0 0,-1 0 1 0 0,1 1-1 0 0,-2-2 0 0 0,-3 0 580 0 0,1 1-1 0 0,-1 0 0 0 0,0 0 1 0 0,1 0-1 0 0,-11 0 0 0 0,-11-2-240 0 0,27 3-450 0 0,-1 0 1 0 0,1 0-1 0 0,-1 0 0 0 0,1 0 0 0 0,-1 0 0 0 0,1 0 0 0 0,-1 0 0 0 0,1 0 0 0 0,-1 0 1 0 0,1-1-1 0 0,-1 1 0 0 0,1 0 0 0 0,-1 0 0 0 0,1-1 0 0 0,0 1 0 0 0,-1 0 0 0 0,1-1 1 0 0,-1 1-1 0 0,1 0 0 0 0,0-1 0 0 0,-1 1 0 0 0,1-1 0 0 0,0 0 8 0 0,0 1-1 0 0,0 0 1 0 0,0-1-1 0 0,0 1 1 0 0,0 0 0 0 0,0-1-1 0 0,1 1 1 0 0,-1 0-1 0 0,0-1 1 0 0,0 1-1 0 0,0 0 1 0 0,1-1-1 0 0,-1 1 1 0 0,0 0 0 0 0,0 0-1 0 0,1-1 1 0 0,-1 1-1 0 0,0 0 1 0 0,1 0-1 0 0,-1-1 1 0 0,1 1-1 0 0,22-10 1998 0 0,52 1 622 0 0,-4 1-1806 0 0,222-39 746 0 0,-82 20-1348 0 0,-66 10-244 0 0,-139 16-51 0 0,22-3-42 0 0,31 0 0 0 0,-58 4 27 0 0,-1 0 0 0 0,0 0-1 0 0,1 0 1 0 0,-1-1 0 0 0,0 1 0 0 0,1 0 0 0 0,-1 0 0 0 0,1 0 0 0 0,-1 0 0 0 0,0 0 0 0 0,1 0 0 0 0,-1 1 0 0 0,0-1-1 0 0,1 0 1 0 0,-1 0 0 0 0,1 0 0 0 0,-1 0 0 0 0,0 0 0 0 0,1 0 0 0 0,-1 1 0 0 0,0-1 0 0 0,0 0 0 0 0,1 0-1 0 0,-1 0 1 0 0,0 1 0 0 0,1-1 0 0 0,-1 0 0 0 0,0 1 0 0 0,0-1 0 0 0,1 0 0 0 0,-1 0 0 0 0,0 1 0 0 0,0-1 0 0 0,0 0-1 0 0,1 1 1 0 0,-2 0-47 0 0,1 0-1 0 0,0 0 1 0 0,-1 0-1 0 0,1 0 0 0 0,0 0 1 0 0,-1 0-1 0 0,1 0 1 0 0,-1 0-1 0 0,0-1 0 0 0,1 1 1 0 0,-1 0-1 0 0,-1 1 1 0 0,-25 20-2393 0 0,-14 2-5974 0 0,38-23 6271 0 0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186 38 2945 0 0,'-25'-13'9100'0'0,"-3"4"-5405"0"0,26 8-3493 0 0,-1 0 1 0 0,1 1 0 0 0,-1 0 0 0 0,0-1-1 0 0,1 1 1 0 0,-1 0 0 0 0,0 0-1 0 0,1 0 1 0 0,-1 1 0 0 0,0-1-1 0 0,1 1 1 0 0,-1-1 0 0 0,1 1-1 0 0,-1 0 1 0 0,1 0 0 0 0,-1 0-1 0 0,1 0 1 0 0,-4 3 0 0 0,-1 2-56 0 0,0 0 0 0 0,0 1 0 0 0,1 0 1 0 0,0 0-1 0 0,0 0 0 0 0,1 1 0 0 0,0-1 0 0 0,0 1 1 0 0,1 1-1 0 0,0-1 0 0 0,0 0 0 0 0,1 1 0 0 0,0 0 0 0 0,0 0 1 0 0,1 0-1 0 0,1 0 0 0 0,0 0 0 0 0,0 1 0 0 0,0-1 1 0 0,1 0-1 0 0,0 0 0 0 0,1 1 0 0 0,0-1 0 0 0,1 0 1 0 0,0 0-1 0 0,0 0 0 0 0,1 0 0 0 0,0 0 0 0 0,6 12 0 0 0,-5-14-146 0 0,0-1-1 0 0,0 1 0 0 0,1-1 0 0 0,0 0 1 0 0,0 0-1 0 0,0 0 0 0 0,1-1 0 0 0,0 1 1 0 0,0-1-1 0 0,0-1 0 0 0,0 1 0 0 0,1-1 1 0 0,0 0-1 0 0,0-1 0 0 0,0 0 0 0 0,0 0 1 0 0,0 0-1 0 0,1-1 0 0 0,-1 0 0 0 0,1 0 1 0 0,0-1-1 0 0,0 0 0 0 0,-1-1 0 0 0,1 1 1 0 0,0-2-1 0 0,0 1 0 0 0,-1-1 0 0 0,1 0 1 0 0,0 0-1 0 0,-1-1 0 0 0,11-3 0 0 0,-7 1-54 0 0,0-1-1 0 0,0 1 0 0 0,0-2 0 0 0,-1 1 0 0 0,18-14 0 0 0,-25 17-10 0 0,0-1 0 0 0,0 1 0 0 0,-1-1 0 0 0,1 0 0 0 0,-1 0 0 0 0,1-1 0 0 0,-1 1-1 0 0,0 0 1 0 0,0-1 0 0 0,0 0 0 0 0,0 1 0 0 0,-1-1 0 0 0,0 0 0 0 0,0 0 0 0 0,0 1 0 0 0,0-1 0 0 0,0 0-1 0 0,-1 0 1 0 0,0 0 0 0 0,0-6 0 0 0,-2-9-279 0 0,-2-1 0 0 0,-1 2-1 0 0,0-1 1 0 0,-1 0 0 0 0,-11-22-1 0 0,13 32 272 0 0,-1-1-1 0 0,1 1 0 0 0,-1 0 1 0 0,-1 1-1 0 0,0-1 0 0 0,0 1 1 0 0,-1 0-1 0 0,-13-12 0 0 0,17 17 86 0 0,-1 0-1 0 0,0 0 0 0 0,0 1 1 0 0,0-1-1 0 0,0 1 0 0 0,0 0 1 0 0,0 0-1 0 0,-1 1 0 0 0,1-1 1 0 0,0 1-1 0 0,-1 0 1 0 0,0 0-1 0 0,1 0 0 0 0,-1 1 1 0 0,1 0-1 0 0,-1 0 0 0 0,0 0 1 0 0,1 0-1 0 0,-1 1 0 0 0,1 0 1 0 0,-9 2-1 0 0,5 0 53 0 0,-1 0 0 0 0,1 0-1 0 0,0 1 1 0 0,1 0 0 0 0,-1 1 0 0 0,1 0 0 0 0,-1 0-1 0 0,2 1 1 0 0,-1-1 0 0 0,0 2 0 0 0,1-1 0 0 0,0 1-1 0 0,1-1 1 0 0,0 2 0 0 0,0-1 0 0 0,0 1 0 0 0,1-1-1 0 0,-4 11 1 0 0,5-11-20 0 0,0 0 1 0 0,1 0-1 0 0,0 0 0 0 0,0 1 0 0 0,1-1 1 0 0,0 1-1 0 0,1 0 0 0 0,-1-1 0 0 0,1 1 1 0 0,1-1-1 0 0,0 1 0 0 0,0-1 0 0 0,0 1 1 0 0,1-1-1 0 0,0 1 0 0 0,0-1 0 0 0,1 0 1 0 0,0 0-1 0 0,0 0 0 0 0,0-1 0 0 0,7 10 1 0 0,-5-10-31 0 0,1 1 0 0 0,0-1 0 0 0,0-1 0 0 0,0 1 0 0 0,0-1 0 0 0,1 0 0 0 0,0 0 0 0 0,0-1 0 0 0,1 0 1 0 0,-1 0-1 0 0,1-1 0 0 0,0 0 0 0 0,0 0 0 0 0,0-1 0 0 0,14 3 0 0 0,-18-5-20 0 0,0 0 1 0 0,0-1-1 0 0,0 0 0 0 0,0 1 1 0 0,0-1-1 0 0,0-1 0 0 0,-1 1 1 0 0,1 0-1 0 0,0-1 0 0 0,-1 0 1 0 0,1 0-1 0 0,-1 0 0 0 0,6-5 1 0 0,-1 2-20 0 0,-1-1 0 0 0,-1 0 1 0 0,1-1-1 0 0,10-14 0 0 0,-12 14 25 0 0,0-1-1 0 0,-1 0 1 0 0,0 0-1 0 0,-1-1 1 0 0,0 1-1 0 0,0-1 1 0 0,-1 1-1 0 0,0-1 0 0 0,0 0 1 0 0,0-11-1 0 0,-1-11 12 0 0,-4-50-1 0 0,1 47 54 0 0,2 29-54 0 0,0 1 17 0 0,0-1 0 0 0,-1 1 0 0 0,1-1 0 0 0,-1 1 0 0 0,0 0 0 0 0,-2-6 0 0 0,-4 38 546 0 0,4-2-387 0 0,3 0 0 0 0,0 0 0 0 0,1 0 0 0 0,10 51 0 0 0,-9-68-173 0 0,0-1 0 0 0,0 0 0 0 0,1 1 0 0 0,0-1 0 0 0,0 0 0 0 0,1 0 0 0 0,0-1 0 0 0,1 1 0 0 0,0-1 0 0 0,0 0-1 0 0,0 0 1 0 0,1-1 0 0 0,0 0 0 0 0,13 11 0 0 0,-11-11-77 0 0,1 0-1 0 0,0-1 0 0 0,0 0 0 0 0,0-1 0 0 0,0 0 0 0 0,1 0 1 0 0,0-1-1 0 0,0 0 0 0 0,0 0 0 0 0,0-1 0 0 0,0-1 0 0 0,13 1 1 0 0,-16-2-193 0 0,1-1 0 0 0,0 0 0 0 0,-1 0 0 0 0,1-1 0 0 0,-1 0 0 0 0,0 0 1 0 0,0-1-1 0 0,0 1 0 0 0,12-8 0 0 0,-13 7-418 0 0,0-1 0 0 0,0 0 1 0 0,0 0-1 0 0,-1 0 0 0 0,1-1 0 0 0,5-6 0 0 0,1-9-3894 0 0,-7 9 2965 0 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7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31 186 2345 0 0,'41'-109'9120'0'0,"-39"104"-8766"0"0,-1-1 0 0 0,1 1 0 0 0,-1-1 0 0 0,0-7-1 0 0,-1 11-142 0 0,0-1-1 0 0,0 1 0 0 0,0-1 0 0 0,0 1 1 0 0,0 0-1 0 0,-1-1 0 0 0,1 1 0 0 0,-1 0 0 0 0,0-1 1 0 0,1 1-1 0 0,-1 0 0 0 0,-2-3 0 0 0,2 4-140 0 0,1 0 0 0 0,-1 1-1 0 0,1-1 1 0 0,-1 1-1 0 0,1-1 1 0 0,-1 0-1 0 0,1 1 1 0 0,-1-1-1 0 0,0 1 1 0 0,1 0-1 0 0,-1-1 1 0 0,0 1 0 0 0,1 0-1 0 0,-1-1 1 0 0,0 1-1 0 0,0 0 1 0 0,1 0-1 0 0,-1-1 1 0 0,0 1-1 0 0,0 0 1 0 0,1 0-1 0 0,-1 0 1 0 0,0 0 0 0 0,0 0-1 0 0,0 0 1 0 0,1 0-1 0 0,-1 0 1 0 0,0 1-1 0 0,0-1 1 0 0,1 0-1 0 0,-1 0 1 0 0,0 1 0 0 0,0-1-1 0 0,1 0 1 0 0,-2 1-1 0 0,0 0 48 0 0,1 0 0 0 0,-1 0 0 0 0,1 1 0 0 0,-1-1 0 0 0,1 0 0 0 0,0 1 0 0 0,-1-1 0 0 0,1 1 0 0 0,0-1 0 0 0,0 1-1 0 0,0-1 1 0 0,0 1 0 0 0,-1 3 0 0 0,-4 19 328 0 0,1 0-1 0 0,1 1 0 0 0,-1 29 1 0 0,5-43-354 0 0,-6 378 2492 0 0,8-362-2575 0 0,1 0 0 0 0,2 0 0 0 0,1 0 0 0 0,1-1 0 0 0,1 0 0 0 0,17 39-1 0 0,-11-36-148 0 0,2 0-1 0 0,0-1 0 0 0,2 0 1 0 0,1-2-1 0 0,25 27 0 0 0,-35-43-69 0 0,0 0 0 0 0,1 0 1 0 0,1-2-1 0 0,-1 1 0 0 0,19 10 0 0 0,-24-16-152 0 0,0-1 1 0 0,0 1-1 0 0,1-1 0 0 0,-1-1 1 0 0,1 1-1 0 0,9 1 0 0 0,-11-3-261 0 0,1 1 0 0 0,-1-1 0 0 0,1 0-1 0 0,-1-1 1 0 0,1 1 0 0 0,-1-1 0 0 0,0 0-1 0 0,1 0 1 0 0,6-3 0 0 0,0 0-844 0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7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47 173 2080 0 0,'-6'-3'1699'0'0,"1"0"0"0"0,0-1-1 0 0,0 0 1 0 0,1 0 0 0 0,-1 0-1 0 0,-3-6 1 0 0,7 9-1559 0 0,0 0 1 0 0,0 0-1 0 0,0 0 1 0 0,0 0-1 0 0,1-1 0 0 0,-1 1 1 0 0,1 0-1 0 0,-1 0 1 0 0,1-1-1 0 0,-1 1 1 0 0,1 0-1 0 0,0-1 1 0 0,-1 1-1 0 0,1-1 0 0 0,0 1 1 0 0,0 0-1 0 0,0-1 1 0 0,0 1-1 0 0,1-1 1 0 0,-1 1-1 0 0,0 0 0 0 0,0-1 1 0 0,1 1-1 0 0,-1 0 1 0 0,1-1-1 0 0,-1 1 1 0 0,1 0-1 0 0,0 0 1 0 0,-1-1-1 0 0,1 1 0 0 0,0 0 1 0 0,2-2-1 0 0,3-3 9 0 0,1 0-1 0 0,0 0 0 0 0,0 0 0 0 0,0 1 1 0 0,1 1-1 0 0,0-1 0 0 0,15-6 1 0 0,61-17 30 0 0,-67 23-92 0 0,1 0 1 0 0,1 1 0 0 0,-1 2-1 0 0,0 0 1 0 0,1 0-1 0 0,-1 2 1 0 0,25 2-1 0 0,-33-1-40 0 0,-1 1-1 0 0,1 0 1 0 0,0 1 0 0 0,-1 0-1 0 0,0 1 1 0 0,0-1-1 0 0,0 2 1 0 0,0-1 0 0 0,0 1-1 0 0,-1 1 1 0 0,0-1-1 0 0,0 2 1 0 0,-1-1-1 0 0,1 1 1 0 0,6 8 0 0 0,0 2 36 0 0,-1 1 0 0 0,0 0 1 0 0,-2 1-1 0 0,11 22 0 0 0,27 84 1156 0 0,-47-116-1110 0 0,2-1 1 0 0,-1 0-1 0 0,1 0 1 0 0,9 14 0 0 0,-12-19-125 0 0,1-1 0 0 0,0 0 0 0 0,0 1-1 0 0,0-1 1 0 0,1 0 0 0 0,-1 0 0 0 0,0 0 0 0 0,1 0 0 0 0,0 0 0 0 0,-1-1 0 0 0,1 1 0 0 0,0-1 0 0 0,0 0 0 0 0,0 1 0 0 0,0-1 0 0 0,0-1 0 0 0,4 2 0 0 0,2-1-120 0 0,0-1 0 0 0,0 0 0 0 0,0-1-1 0 0,0 0 1 0 0,11-2 0 0 0,47-14-1392 0 0,-43 10 560 0 0,-13 4-577 0 0,0-1 0 0 0,17-9 0 0 0,8-3-6044 0 0,-26 13 5533 0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7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1 6289 0 0,'-18'0'3369'0'0,"-15"3"6529"0"0,4-3-9338 0 0,4 0-320 0 0,10 0 56 0 0,9 8-280 0 0,4 4 8 0 0,7 1-96 0 0,3 3-32 0 0,4 0-480 0 0,0-3-544 0 0,2-1 328 0 0,4 0-2569 0 0,0-4 2065 0 0,4 1-120 0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38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171 186 1024 0 0,'-12'-27'7785'0'0,"11"25"-7595"0"0,0 1 1 0 0,0 0-1 0 0,1-1 1 0 0,-1 1-1 0 0,0 0 0 0 0,0 0 1 0 0,-1 0-1 0 0,1 0 1 0 0,0 0-1 0 0,-1-1 1 0 0,0 2 3 0 0,0 0 1 0 0,0 0-1 0 0,0 1 0 0 0,0-1 1 0 0,1 0-1 0 0,-1 1 1 0 0,0-1-1 0 0,0 1 1 0 0,1 0-1 0 0,-1-1 1 0 0,0 1-1 0 0,1 0 0 0 0,-1 0 1 0 0,0 0-1 0 0,-1 2 1 0 0,-3 1 376 0 0,-4 2 167 0 0,0 0-1 0 0,0 0 1 0 0,0 1 0 0 0,1 1 0 0 0,-12 11-1 0 0,17-13-568 0 0,0-1-1 0 0,0 1 0 0 0,0 0 1 0 0,0 0-1 0 0,1 0 1 0 0,0 0-1 0 0,1 0 0 0 0,-1 1 1 0 0,1-1-1 0 0,-2 14 0 0 0,2-13-102 0 0,1 0-1 0 0,1 0 0 0 0,-1 0 1 0 0,1 1-1 0 0,0-1 0 0 0,1 0 1 0 0,0 0-1 0 0,0 0 1 0 0,0 1-1 0 0,1-1 0 0 0,0-1 1 0 0,6 15-1 0 0,-3-14-45 0 0,-1 1-1 0 0,1-1 1 0 0,0 0 0 0 0,1 0 0 0 0,0 0 0 0 0,0-1-1 0 0,0 0 1 0 0,1 0 0 0 0,0 0 0 0 0,11 6-1 0 0,-7-5-8 0 0,1 0 1 0 0,0 0-1 0 0,1-2 0 0 0,0 1 0 0 0,-1-2 0 0 0,1 1 0 0 0,22 3 0 0 0,-24-7-10 0 0,-1 0 0 0 0,1-1 0 0 0,-1 1-1 0 0,1-2 1 0 0,-1 0 0 0 0,1 0 0 0 0,-1-1-1 0 0,1 0 1 0 0,-1-1 0 0 0,14-5 0 0 0,-12 3-12 0 0,0 0 1 0 0,0-1 0 0 0,-1 0-1 0 0,0-1 1 0 0,12-9-1 0 0,-20 14 8 0 0,-1 0-1 0 0,1 0 1 0 0,-1-1-1 0 0,0 1 1 0 0,0 0-1 0 0,0-1 0 0 0,0 0 1 0 0,0 1-1 0 0,0-1 1 0 0,-1 0-1 0 0,1 0 1 0 0,-1 0-1 0 0,0 0 0 0 0,0 0 1 0 0,0 0-1 0 0,0 0 1 0 0,-1 0-1 0 0,1 0 1 0 0,-1 0-1 0 0,0-1 0 0 0,1 1 1 0 0,-2 0-1 0 0,1 0 1 0 0,0 0-1 0 0,-1-1 1 0 0,0-2-1 0 0,-4-9-29 0 0,-2 0 0 0 0,1 0 1 0 0,-1 1-1 0 0,-1 0 0 0 0,-1 1 0 0 0,-12-17 0 0 0,-68-68-92 0 0,79 89 139 0 0,0-1-1 0 0,-1 1 0 0 0,0 1 1 0 0,0 0-1 0 0,-18-9 0 0 0,21 13 5 0 0,1 1 0 0 0,-1 0 0 0 0,0 0 0 0 0,0 1 1 0 0,0 0-1 0 0,-1 0 0 0 0,1 1 0 0 0,0 0 0 0 0,-1 1 0 0 0,-9 0 0 0 0,16 0-17 0 0,1 0 0 0 0,-1 0 0 0 0,1 0 0 0 0,-1 1 0 0 0,1-1 0 0 0,-1 0 0 0 0,1 1 0 0 0,0-1 0 0 0,-1 1 0 0 0,1 0 0 0 0,0-1 0 0 0,-1 1 0 0 0,1 0 0 0 0,0 0 0 0 0,0-1 0 0 0,-1 1 0 0 0,1 0 0 0 0,0 0 0 0 0,0 1 0 0 0,0-1 0 0 0,0 0 0 0 0,1 0 0 0 0,-1 0 1 0 0,0 1-1 0 0,0-1 0 0 0,1 0 0 0 0,-1 1 0 0 0,1-1 0 0 0,-1 0 0 0 0,1 1 0 0 0,0-1 0 0 0,-1 1 0 0 0,1 1 0 0 0,0 0 0 0 0,0 0 1 0 0,0 0 0 0 0,0-1-1 0 0,0 1 1 0 0,1 0 0 0 0,-1 0-1 0 0,1 0 1 0 0,0-1 0 0 0,0 1-1 0 0,0 0 1 0 0,0-1-1 0 0,1 1 1 0 0,-1-1 0 0 0,1 1-1 0 0,-1-1 1 0 0,4 4 0 0 0,0-1 0 0 0,1 0 0 0 0,-1 0 0 0 0,1-1 0 0 0,1 1 0 0 0,-1-1 1 0 0,1-1-1 0 0,-1 1 0 0 0,1-1 0 0 0,0 0 0 0 0,10 2 0 0 0,9 2 17 0 0,42 4 0 0 0,-30-5-20 0 0,-7-3-4 0 0,51 1 1 0 0,-54-5 32 0 0,0 3-1 0 0,37 5 1 0 0,-61-6 5 0 0,-1-1 0 0 0,1 1 0 0 0,-1 0 0 0 0,1 0 0 0 0,-1 0 0 0 0,0 1 0 0 0,0-1 0 0 0,1 1 0 0 0,-1 0 0 0 0,0 0 0 0 0,-1 0 0 0 0,1 0-1 0 0,0 1 1 0 0,0-1 0 0 0,-1 1 0 0 0,0-1 0 0 0,1 1 0 0 0,-1 0 0 0 0,0 0 0 0 0,0 0 0 0 0,-1 0 0 0 0,3 5 0 0 0,-2-4 26 0 0,0-1 1 0 0,1 1-1 0 0,-1 0 1 0 0,1-1-1 0 0,0 0 1 0 0,0 0-1 0 0,0 0 1 0 0,0 0-1 0 0,0 0 1 0 0,5 2 0 0 0,-5-3-12 0 0,0 0 0 0 0,0 1 0 0 0,0-1 0 0 0,0 0 0 0 0,0 1 0 0 0,-1-1 0 0 0,0 1 0 0 0,1 0 0 0 0,-1 0 0 0 0,0 0 0 0 0,0 0 0 0 0,0 0 0 0 0,-1 1 0 0 0,1-1 0 0 0,1 6 0 0 0,2 27 316 0 0,1-3 105 0 0,1 51-1 0 0,-8-83-257 0 0,-2-6-159 0 0,-2-7-51 0 0,1-39 36 0 0,5-73-1 0 0,1 105-65 0 0,0 1 0 0 0,1 0 0 0 0,1 0 0 0 0,13-35 0 0 0,-4 20-53 0 0,29-51-1 0 0,-36 73 58 0 0,1 0 1 0 0,1 1-1 0 0,0-1 0 0 0,0 2 1 0 0,1-1-1 0 0,16-13 1 0 0,-21 20 21 0 0,1-1 0 0 0,0 1 0 0 0,1 0 1 0 0,-1 0-1 0 0,0 0 0 0 0,1 1 0 0 0,7-2 1 0 0,-10 3 1 0 0,1 0 1 0 0,0 0 0 0 0,-1 1-1 0 0,1 0 1 0 0,-1 0 0 0 0,1 0-1 0 0,0 0 1 0 0,-1 0 0 0 0,1 1-1 0 0,0-1 1 0 0,-1 1 0 0 0,7 3-1 0 0,0 0 16 0 0,0 1-1 0 0,-1 0 0 0 0,0 1 0 0 0,0 0 0 0 0,-1 0 1 0 0,1 1-1 0 0,-2 0 0 0 0,1 1 0 0 0,-1 0 0 0 0,0 0 1 0 0,9 14-1 0 0,4 10 47 0 0,31 68 0 0 0,-21-37-47 0 0,-9-19-193 0 0,14 25 342 0 0,-30-61-822 0 0,0-1 0 0 0,0 0 0 0 0,0-1-1 0 0,1 1 1 0 0,0-1 0 0 0,13 11 0 0 0,-4-10-2292 0 0,9 0 1167 0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40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30 198 512 0 0,'-3'-18'2375'0'0,"2"16"-2247"0"0,1 1 0 0 0,-1-1 1 0 0,1 1-1 0 0,0-1 0 0 0,0 1 0 0 0,-1-1 1 0 0,1 0-1 0 0,0 1 0 0 0,0-1 0 0 0,0 1 0 0 0,1-1 1 0 0,-1 1-1 0 0,0-1 0 0 0,1 1 0 0 0,-1-1 1 0 0,1 1-1 0 0,-1-1 0 0 0,1 1 0 0 0,-1 0 0 0 0,1-1 1 0 0,1-1-1 0 0,2-2 341 0 0,-1 0 1 0 0,0 0 0 0 0,0-1-1 0 0,-1 1 1 0 0,0-1-1 0 0,0 0 1 0 0,0 1 0 0 0,-1-1-1 0 0,1 0 1 0 0,-1 0-1 0 0,-1 0 1 0 0,1 0 0 0 0,-1 0-1 0 0,0 0 1 0 0,-1-9-1 0 0,-1 12-179 0 0,1 0-1 0 0,0 0 0 0 0,-1 0 0 0 0,0 1 0 0 0,1-1 0 0 0,-1 1 0 0 0,0-1 0 0 0,0 1 0 0 0,-1 0 0 0 0,1 0 0 0 0,0 0 0 0 0,-1 0 0 0 0,1 0 0 0 0,-1 0 0 0 0,0 1 0 0 0,0-1 0 0 0,1 1 0 0 0,-1 0 0 0 0,0 0 0 0 0,-5-1 0 0 0,8 2-263 0 0,0 0-1 0 0,-1 0 1 0 0,1 0 0 0 0,0 0 0 0 0,0 1 0 0 0,-1-1-1 0 0,1 0 1 0 0,0 0 0 0 0,0 1 0 0 0,0-1 0 0 0,-1 0-1 0 0,1 0 1 0 0,0 1 0 0 0,0-1 0 0 0,0 0-1 0 0,0 1 1 0 0,0-1 0 0 0,0 0 0 0 0,-1 1 0 0 0,1-1-1 0 0,0 0 1 0 0,0 1 0 0 0,0-1 0 0 0,0 0 0 0 0,0 1-1 0 0,0-1 1 0 0,0 0 0 0 0,0 1 0 0 0,0-1 0 0 0,1 0-1 0 0,-1 1 1 0 0,0-1 0 0 0,0 0 0 0 0,0 0 0 0 0,0 1-1 0 0,0-1 1 0 0,1 1 0 0 0,2 13 315 0 0,20 44 814 0 0,-13-36-936 0 0,-1 1-1 0 0,-1 0 0 0 0,6 30 1 0 0,-4 13 169 0 0,1 106-1 0 0,-14 69 236 0 0,-1-54-442 0 0,4-121-145 0 0,2 212 77 0 0,19-1-45 0 0,-8-181-22 0 0,13 123 74 0 0,-25-68 11 0 0,-3-68 88 0 0,1-74-141 0 0,0-14 29 0 0,2-14 4 0 0,0 16-105 0 0,0-1 0 0 0,1 1 0 0 0,-1 0 0 0 0,1 0 0 0 0,0 0 0 0 0,0 0 0 0 0,0 0 0 0 0,0 0-1 0 0,1 0 1 0 0,-1 1 0 0 0,1-1 0 0 0,0 1 0 0 0,0 0 0 0 0,3-3 0 0 0,0 2 8 0 0,1-1 1 0 0,0 1-1 0 0,0 0 0 0 0,1 0 1 0 0,10-2-1 0 0,33-6-31 0 0,1 2 0 0 0,0 3 0 0 0,0 1 0 0 0,0 3 0 0 0,58 5-1 0 0,148 23-116 0 0,-198-20 148 0 0,1-3-1 0 0,66-5 1 0 0,-22-1-38 0 0,446-14-203 0 0,-330 7 217 0 0,592 7 11 0 0,-461 20 24 0 0,-14 4-1 0 0,-54-2-61 0 0,-13-1 20 0 0,168 6 49 0 0,572-10-59 0 0,-519-5 24 0 0,-295-4-2 0 0,81 6-1 0 0,-137-4-41 0 0,597 13 2 0 0,-447-14 44 0 0,29 0-34 0 0,169 5-218 0 0,-207-4 129 0 0,144 7-106 0 0,-323-9 228 0 0,436 23-35 0 0,-330-20-61 0 0,-75-4 33 0 0,223-1-31 0 0,-42-10 43 0 0,-142-3 90 0 0,-24 0-18 0 0,80-3-8 0 0,-70 4 3 0 0,154-7-91 0 0,66 5 98 0 0,-293 7-25 0 0,79-1 9 0 0,175-4 17 0 0,-194 7-75 0 0,83 1 92 0 0,-212 1-111 0 0,-1 2-196 0 0,1-2-1 0 0,-1 0 0 0 0,0-1 0 0 0,23-5 0 0 0,-39 6 180 0 0,1 0-1 0 0,-1 0 1 0 0,0 0-1 0 0,1 0 1 0 0,-1 0-1 0 0,0 0 1 0 0,1 0-1 0 0,-1 0 1 0 0,0 0 0 0 0,1 0-1 0 0,-1 0 1 0 0,0-1-1 0 0,1 1 1 0 0,-1 0-1 0 0,0 0 1 0 0,0 0-1 0 0,1-1 1 0 0,-1 1-1 0 0,0 0 1 0 0,0 0 0 0 0,1-1-1 0 0,-1 1 1 0 0,0 0-1 0 0,0-1 1 0 0,0 1-1 0 0,1 0 1 0 0,-1 0-1 0 0,0-1 1 0 0,0 1-1 0 0,0 0 1 0 0,0-1 0 0 0,0 1-1 0 0,0 0 1 0 0,0-1-1 0 0,0 1 1 0 0,0 0-1 0 0,0-1 1 0 0,0 1-1 0 0,0-1 1 0 0,0 1-1 0 0,0 0 1 0 0,0-1 0 0 0,0 1-1 0 0,0 0 1 0 0,0-1-1 0 0,0 1 1 0 0,-1 0-1 0 0,1 0 1 0 0,0-1-1 0 0,0 1 1 0 0,0 0-1 0 0,0-1 1 0 0,-1 1 0 0 0,1 0-1 0 0,0 0 1 0 0,0-1-1 0 0,-1 1 1 0 0,1 0-1 0 0,0 0 1 0 0,-1 0-1 0 0,1-1 1 0 0,-23-16-6206 0 0,19 14 4496 0 0,-3-3 163 0 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41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23 512 0 0,'0'-1'337'0'0,"0"0"0"0"0,0 0 0 0 0,-1 0 0 0 0,1 0 0 0 0,0 0 0 0 0,0 0 0 0 0,-1 0 0 0 0,1 0 0 0 0,0 0 0 0 0,-1 0 1 0 0,1 1-1 0 0,-1-1 0 0 0,0 0 0 0 0,1 0 0 0 0,-1 0 0 0 0,0 1 0 0 0,1-1 0 0 0,-1 0 0 0 0,0 0 0 0 0,0 1 0 0 0,1-1 0 0 0,-1 1 0 0 0,0-1 0 0 0,0 1 0 0 0,-1-1 0 0 0,1 1-130 0 0,1-1-1 0 0,-1 1 1 0 0,1 0-1 0 0,-1 0 1 0 0,1 0-1 0 0,-1 0 1 0 0,0 0-1 0 0,1 0 1 0 0,-1 0-1 0 0,1 0 1 0 0,-1 0-1 0 0,1 0 1 0 0,-1 0-1 0 0,1 0 1 0 0,-1 0-1 0 0,1 1 1 0 0,-1-1-1 0 0,1 0 1 0 0,-1 0-1 0 0,1 1 1 0 0,-1-1-1 0 0,1 0 1 0 0,-1 0-1 0 0,0 1 1 0 0,-4 11 313 0 0,3 14 43 0 0,0 1-1 0 0,1 0 1 0 0,2-1 0 0 0,1 1 0 0 0,1 0 0 0 0,1-1-1 0 0,8 28 1 0 0,80 254 3605 0 0,32 78-3461 0 0,-105-310-680 0 0,-5 0 0 0 0,-2 1 1 0 0,1 96-1 0 0,-14-136-40 0 0,-3 0 1 0 0,-1 0-1 0 0,-19 71 0 0 0,14-66-91 0 0,1 1-1 0 0,-4 54 1 0 0,12-96 90 0 0,1-1 1 0 0,0 1-1 0 0,0 0 0 0 0,0 0 1 0 0,0 0-1 0 0,0 0 0 0 0,0 0 1 0 0,0 0-1 0 0,0 0 0 0 0,0 0 1 0 0,0 0-1 0 0,1 0 0 0 0,-1-1 1 0 0,0 1-1 0 0,1 0 0 0 0,-1 0 1 0 0,0 0-1 0 0,1 0 0 0 0,-1-1 1 0 0,1 1-1 0 0,-1 0 0 0 0,1 0 1 0 0,0-1-1 0 0,-1 1 0 0 0,1 0 1 0 0,0-1-1 0 0,-1 1 1 0 0,1-1-1 0 0,1 1 0 0 0,0 0-65 0 0,-1-1 0 0 0,1 0-1 0 0,0 0 1 0 0,-1 0 0 0 0,1 0 0 0 0,0-1-1 0 0,0 1 1 0 0,-1 0 0 0 0,1-1 0 0 0,0 1-1 0 0,-1-1 1 0 0,1 0 0 0 0,-1 1 0 0 0,1-1-1 0 0,1-1 1 0 0,72-43-6129 0 0,-58 34 4646 0 0,14-9-1187 0 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49.0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440 177 512 0 0,'4'-9'1052'0'0,"0"-1"-1"0"0,0 1 0 0 0,-1-1 1 0 0,-1 0-1 0 0,1 0 1 0 0,-1 0-1 0 0,-1 0 1 0 0,1-17-1 0 0,-2 24-581 0 0,-1-1-1 0 0,1 0 1 0 0,-1 1-1 0 0,1-1 1 0 0,-1 1-1 0 0,0-1 1 0 0,0 1 0 0 0,-1 0-1 0 0,1-1 1 0 0,-1 1-1 0 0,-3-6 1 0 0,3 7-312 0 0,0 0 1 0 0,0 0 0 0 0,0 0 0 0 0,0 0-1 0 0,0 0 1 0 0,-1 1 0 0 0,1-1-1 0 0,0 1 1 0 0,-1-1 0 0 0,1 1 0 0 0,-1 0-1 0 0,0 0 1 0 0,1 0 0 0 0,-1 1-1 0 0,0-1 1 0 0,0 0 0 0 0,-3 1 0 0 0,-2-1 21 0 0,1 2 1 0 0,-1-1-1 0 0,0 1 1 0 0,1 0-1 0 0,-1 0 1 0 0,1 1-1 0 0,-1 0 1 0 0,1 0-1 0 0,0 1 1 0 0,-1 0 0 0 0,1 0-1 0 0,1 1 1 0 0,-1 0-1 0 0,1 0 1 0 0,-1 0-1 0 0,-9 10 1 0 0,-2 2 141 0 0,1 2 0 0 0,0 0 0 0 0,-27 39 0 0 0,-40 71 917 0 0,64-94-752 0 0,-30 69-1 0 0,46-92-424 0 0,0 0 1 0 0,1 0-1 0 0,0 0 1 0 0,1 1-1 0 0,0-1 0 0 0,0 1 1 0 0,2-1-1 0 0,-1 1 0 0 0,3 20 1 0 0,-1-25-48 0 0,1 1 1 0 0,-1-1-1 0 0,2 1 0 0 0,-1-1 1 0 0,1 0-1 0 0,0 0 0 0 0,1 0 1 0 0,-1 0-1 0 0,1-1 0 0 0,1 1 1 0 0,-1-1-1 0 0,1 0 0 0 0,0 0 1 0 0,1-1-1 0 0,9 9 1 0 0,-6-8-15 0 0,-1 0 1 0 0,1 0 0 0 0,0-1 0 0 0,0 0-1 0 0,0-1 1 0 0,1 0 0 0 0,14 3 0 0 0,-8-3-22 0 0,0-1 1 0 0,1 0 0 0 0,-1-1 0 0 0,18-1 0 0 0,7-3-246 0 0,0-1 1 0 0,76-18 0 0 0,76-29-2594 0 0,-68 2-4987 0 0,-72 22 5031 0 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55.70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 3516 512 0 0,'-10'3'15024'0'0,"11"-3"-14354"0"0,-1 0-644 0 0,0 0-1 0 0,0 0 1 0 0,0 0-1 0 0,1 0 1 0 0,-1 0-1 0 0,0 0 1 0 0,0 1-1 0 0,0-1 1 0 0,0 0-1 0 0,0 0 1 0 0,1 0-1 0 0,-1 0 1 0 0,0 0-1 0 0,0 0 1 0 0,0 1-1 0 0,0-1 1 0 0,0 0-1 0 0,0 0 1 0 0,0 0-1 0 0,0 0 1 0 0,1 1-1 0 0,-1-1 1 0 0,0 0-1 0 0,0 0 1 0 0,0 0-1 0 0,0 0 1 0 0,0 1-1 0 0,0-1 1 0 0,0 0-1 0 0,0 0 1 0 0,0 0-1 0 0,0 1 1 0 0,0-1-1 0 0,0 0 1 0 0,0 0-1 0 0,-1 0 1 0 0,1 0-1 0 0,0 1 1 0 0,0-1-1 0 0,0 0 1 0 0,0 0-1 0 0,0 0 1 0 0,0 0-1 0 0,0 0 1 0 0,0 1-1 0 0,0-1 1 0 0,-1 0-1 0 0,1 0 1 0 0,0 0-1 0 0,0 0 1 0 0,0 0-1 0 0,-3 3 612 0 0,5-8-97 0 0,1 0-383 0 0,1 1 1 0 0,-1 0-1 0 0,1 0 0 0 0,0 0 0 0 0,0 0 0 0 0,0 1 0 0 0,0 0 0 0 0,1-1 0 0 0,6-2 0 0 0,-1-1 57 0 0,42-29 586 0 0,41-33 20 0 0,-32 25-337 0 0,-37 29-282 0 0,-10 6 32 0 0,24-19 0 0 0,57-46 524 0 0,-22 19-291 0 0,28-19-5 0 0,-36 29-234 0 0,-46 31-141 0 0,110-88 321 0 0,-99 76-233 0 0,35-22-1 0 0,14-11 131 0 0,-20 14-105 0 0,101-59 1 0 0,-6 5 120 0 0,-27-1-96 0 0,-101 77-175 0 0,14-12 10 0 0,66-44 1 0 0,56-24 72 0 0,40-31-19 0 0,-169 110-60 0 0,-1 0-1 0 0,38-40 0 0 0,-40 37-15 0 0,40-40 26 0 0,50-44-16 0 0,-79 77-20 0 0,51-39-50 0 0,-48 40 89 0 0,-13 10-77 0 0,56-33-1 0 0,-61 42 29 0 0,1-1 1 0 0,-2-1-1 0 0,42-34 0 0 0,4-9 16 0 0,-39 34-28 0 0,13-8 6 0 0,-25 19 0 0 0,34-31 0 0 0,52-50 36 0 0,-51 49-30 0 0,66-49-35 0 0,-107 84 17 0 0,50-33 32 0 0,26-21 21 0 0,-33 19-40 0 0,2 4-1 0 0,105-58 1 0 0,-105 64 8 0 0,-36 21-9 0 0,37-18 0 0 0,-44 25-3 0 0,21-14-1 0 0,1-1 2 0 0,-33 21-10 0 0,104-61 19 0 0,-92 51-4 0 0,0 0-1 0 0,-1-1 1 0 0,0-1 0 0 0,15-16 0 0 0,63-65 18 0 0,-82 84-37 0 0,0 1 1 0 0,1-1-1 0 0,17-10 1 0 0,-12 9 38 0 0,123-82 46 0 0,-128 86-60 0 0,22-18 1 0 0,-24 18-16 0 0,-1 1 0 0 0,1 0 1 0 0,20-9-1 0 0,4-3 59 0 0,35-25 31 0 0,-61 39-129 0 0,-7 5 35 0 0,0-1 0 0 0,0 0-1 0 0,0 0 1 0 0,0 0 0 0 0,0 0-1 0 0,0 0 1 0 0,0-1 0 0 0,0 1-1 0 0,-1 0 1 0 0,1-1 0 0 0,0 1-1 0 0,1-4 1 0 0,-3 5 37 0 0,3-3-166 0 0,-2 2 124 0 0,-1 1 0 0 0,0-1 0 0 0,0 1 0 0 0,0 0 0 0 0,1-1 0 0 0,-1 1 0 0 0,0 0 0 0 0,1 0 0 0 0,-1-1 0 0 0,0 1 0 0 0,1 0 0 0 0,-1 0 0 0 0,0-1 0 0 0,1 1 0 0 0,-1 0 0 0 0,0 0 0 0 0,1 0 0 0 0,-1-1-1 0 0,0 1 1 0 0,1 0 0 0 0,-1 0 0 0 0,1 0 0 0 0,-1 0 0 0 0,0 0 0 0 0,1 0 0 0 0,0 0 0 0 0,10 0-380 0 0,-7-1-7 0 0,1 1-1 0 0,-1 0 1 0 0,0 0 0 0 0,0 1 0 0 0,7 1-1 0 0,-9-2-224 0 0,-1 1-1 0 0,1 0 0 0 0,0-1 1 0 0,-1 1-1 0 0,1 0 0 0 0,-1 0 1 0 0,0 0-1 0 0,1 0 1 0 0,-1 0-1 0 0,0 0 0 0 0,2 2 1 0 0,1 3-2896 0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57.50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134 103 512 0 0,'11'-6'1453'0'0,"-7"5"-178"0"0,0-1 0 0 0,0 0-1 0 0,0 0 1 0 0,5-5 0 0 0,-7 6-982 0 0,-1-1 0 0 0,0 1 1 0 0,1-1-1 0 0,-1 1 0 0 0,0-1 1 0 0,0 0-1 0 0,0 1 0 0 0,0-1 1 0 0,-1 0-1 0 0,1 0 0 0 0,0 1 1 0 0,-1-1-1 0 0,1 0 0 0 0,-1-3 1 0 0,1 3-110 0 0,0-2 162 0 0,-1 0 0 0 0,1 0 0 0 0,-1 0 1 0 0,0-1-1 0 0,0-6 0 0 0,-1 10-282 0 0,1 0-1 0 0,0 0 1 0 0,0 0-1 0 0,-1 0 1 0 0,1 0-1 0 0,0 0 1 0 0,-1 0-1 0 0,1 0 1 0 0,-1 1 0 0 0,1-1-1 0 0,-1 0 1 0 0,0 0-1 0 0,1 0 1 0 0,-1 1-1 0 0,0-1 1 0 0,1 0-1 0 0,-1 1 1 0 0,0-1 0 0 0,0 0-1 0 0,0 1 1 0 0,0-1-1 0 0,0 1 1 0 0,1 0-1 0 0,-1-1 1 0 0,0 1-1 0 0,0 0 1 0 0,0-1 0 0 0,0 1-1 0 0,0 0 1 0 0,-2 0-1 0 0,-2 0 81 0 0,0 0 1 0 0,0 0-1 0 0,0 1 0 0 0,0-1 0 0 0,0 1 0 0 0,0 0 0 0 0,0 1 0 0 0,1-1 1 0 0,-1 1-1 0 0,0 0 0 0 0,1 0 0 0 0,-1 0 0 0 0,1 1 0 0 0,0 0 0 0 0,-7 5 1 0 0,0 2 229 0 0,-1 0-1 0 0,1 1 1 0 0,-17 22 0 0 0,27-32-331 0 0,0 1 0 0 0,0-1 0 0 0,0 0 0 0 0,1 0 0 0 0,-1 1 0 0 0,0-1 0 0 0,0 0 0 0 0,1 1 0 0 0,-1-1 0 0 0,1 1 0 0 0,-1-1-1 0 0,1 1 1 0 0,0-1 0 0 0,0 1 0 0 0,-1-1 0 0 0,1 1 0 0 0,0-1 0 0 0,0 1 0 0 0,1 1 0 0 0,-1-2-25 0 0,1 0 1 0 0,-1 0-1 0 0,1 0 0 0 0,-1 0 1 0 0,1-1-1 0 0,0 1 1 0 0,-1 0-1 0 0,1 0 0 0 0,0-1 1 0 0,0 1-1 0 0,0 0 1 0 0,0-1-1 0 0,-1 1 0 0 0,1-1 1 0 0,0 1-1 0 0,0-1 1 0 0,0 0-1 0 0,0 1 0 0 0,0-1 1 0 0,0 0-1 0 0,0 0 1 0 0,0 0-1 0 0,0 1 0 0 0,0-1 1 0 0,0 0-1 0 0,0 0 1 0 0,2-1-1 0 0,2 1-7 0 0,-1-1-1 0 0,0 0 1 0 0,1 0 0 0 0,-1 0 0 0 0,0 0-1 0 0,0-1 1 0 0,0 0 0 0 0,0 0-1 0 0,0 0 1 0 0,0 0 0 0 0,0 0 0 0 0,4-4-1 0 0,-3 2-3 0 0,0-1-1 0 0,0 1 0 0 0,-1-1 0 0 0,1 1 1 0 0,-1-1-1 0 0,0-1 0 0 0,6-9 0 0 0,-10 14-6 0 0,1 0 0 0 0,-1 1 0 0 0,0-1 0 0 0,1 0 0 0 0,-1 0 0 0 0,1 1 0 0 0,-1-1 0 0 0,0 0 0 0 0,0 0 0 0 0,0 0 0 0 0,1 0 0 0 0,-1 1 0 0 0,0-1 0 0 0,0 0 0 0 0,0 0 0 0 0,0 0 0 0 0,0 0 0 0 0,0 1 0 0 0,-1-1 0 0 0,1 0 0 0 0,0 0 0 0 0,0 0 0 0 0,-1 1 0 0 0,1-1 0 0 0,0 0 0 0 0,-1 0 0 0 0,1 1 0 0 0,-1-1 0 0 0,1 0 0 0 0,-1 1 0 0 0,1-1 0 0 0,-1 0 0 0 0,1 1 0 0 0,-1-1 0 0 0,1 1 0 0 0,-1-1 0 0 0,0 1 0 0 0,0-1 0 0 0,1 1 0 0 0,-1-1 0 0 0,0 1 0 0 0,0 0 0 0 0,1-1 0 0 0,-2 1 0 0 0,-1-1 7 0 0,1 1 1 0 0,-1-1-1 0 0,1 1 1 0 0,-1 0-1 0 0,0-1 1 0 0,1 1-1 0 0,-1 1 0 0 0,1-1 1 0 0,-1 0-1 0 0,1 1 1 0 0,-1-1-1 0 0,0 1 1 0 0,-3 1-1 0 0,-14 6 43 0 0,14-5-24 0 0,-1-1 0 0 0,0 1 0 0 0,1 1 0 0 0,-1-1 0 0 0,1 1 0 0 0,-11 8 1 0 0,17-11-24 0 0,-1-1-1 0 0,0 1 1 0 0,0 0 0 0 0,1 0 0 0 0,-1-1 0 0 0,1 1 0 0 0,-1 0 0 0 0,0 0 0 0 0,1-1 0 0 0,0 1 0 0 0,-1 0 0 0 0,1 0 0 0 0,-1 0 0 0 0,1 0 0 0 0,0 0 0 0 0,0 0 0 0 0,-1 0 0 0 0,1 0 0 0 0,0 0 0 0 0,0 0 0 0 0,0 0 0 0 0,0 0 0 0 0,0-1 0 0 0,0 1 0 0 0,1 0 0 0 0,-1 0 0 0 0,0 0 0 0 0,0 0 0 0 0,1 0 0 0 0,-1 0 0 0 0,0 0 0 0 0,1 0 0 0 0,-1 0 0 0 0,1-1 0 0 0,-1 1 0 0 0,1 0 0 0 0,0 0 0 0 0,-1-1 0 0 0,1 1 0 0 0,1 1 0 0 0,0-1 4 0 0,0 1 0 0 0,0 0 0 0 0,0-1-1 0 0,1 0 1 0 0,-1 1 0 0 0,1-1 0 0 0,-1 0 0 0 0,1 0 0 0 0,-1-1 0 0 0,1 1 0 0 0,-1 0-1 0 0,1-1 1 0 0,4 1 0 0 0,0-1-3 0 0,0-1-1 0 0,0 1 1 0 0,0-1 0 0 0,0 0-1 0 0,0-1 1 0 0,0 1 0 0 0,0-2-1 0 0,-1 1 1 0 0,1-1 0 0 0,-1 0-1 0 0,0 0 1 0 0,1 0-1 0 0,-2-1 1 0 0,1 0 0 0 0,0 0-1 0 0,-1-1 1 0 0,10-9 0 0 0,-15 13-3 0 0,1 1 1 0 0,-1-1 0 0 0,1 1-1 0 0,-1-1 1 0 0,0 1-1 0 0,1-1 1 0 0,-1 1 0 0 0,0-1-1 0 0,1 0 1 0 0,-1 1 0 0 0,0-1-1 0 0,0 0 1 0 0,0 1 0 0 0,0-1-1 0 0,0 0 1 0 0,1 1 0 0 0,-1-1-1 0 0,0 0 1 0 0,-1 1 0 0 0,1-1-1 0 0,0 0 1 0 0,0 1-1 0 0,0-1 1 0 0,0 0 0 0 0,0 1-1 0 0,-1-2 1 0 0,0 0 1 0 0,0 1-1 0 0,0 0 1 0 0,0 0-1 0 0,0-1 1 0 0,-1 1-1 0 0,1 0 1 0 0,0 0-1 0 0,0 0 1 0 0,-1 0-1 0 0,-2-1 1 0 0,-1-1 1 0 0,-1 1 0 0 0,1 0 0 0 0,0 0 1 0 0,-1 1-1 0 0,-10-2 0 0 0,14 3-7 0 0,-21-1 17 0 0,22 1-37 0 0,0 0 0 0 0,0 0-1 0 0,0 0 1 0 0,1 0 0 0 0,-1 0-1 0 0,0 0 1 0 0,0 0 0 0 0,0 1 0 0 0,1-1-1 0 0,-1 0 1 0 0,0 0 0 0 0,0 1 0 0 0,1-1-1 0 0,-1 0 1 0 0,0 1 0 0 0,1-1-1 0 0,-1 1 1 0 0,0-1 0 0 0,1 1 0 0 0,-1-1-1 0 0,1 1 1 0 0,-2 1 0 0 0,2-2-85 0 0,0 1 0 0 0,1-1 0 0 0,-1 1 1 0 0,0-1-1 0 0,0 1 0 0 0,0-1 0 0 0,1 1 0 0 0,-1-1 1 0 0,0 1-1 0 0,1-1 0 0 0,-1 1 0 0 0,0-1 0 0 0,1 1 1 0 0,-1-1-1 0 0,0 0 0 0 0,1 1 0 0 0,-1-1 0 0 0,1 0 0 0 0,-1 1 1 0 0,1-1-1 0 0,-1 0 0 0 0,1 0 0 0 0,-1 0 0 0 0,1 1 1 0 0,-1-1-1 0 0,1 0 0 0 0,0 0 0 0 0,16 5-6261 0 0,-4-3 630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15.0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29 169 656 0 0,'-6'-13'1316'0'0,"1"1"0"0"0,1-1-1 0 0,0-1 1 0 0,1 1 0 0 0,1 0-1 0 0,0-1 1 0 0,0 1 0 0 0,2-28-1 0 0,0 40-1203 0 0,-1 0 0 0 0,2 0 0 0 0,-1 0-1 0 0,0 0 1 0 0,0 0 0 0 0,0 0 0 0 0,0 0 0 0 0,1 0-1 0 0,-1 0 1 0 0,0 0 0 0 0,1 0 0 0 0,-1 0 0 0 0,1 0-1 0 0,-1 0 1 0 0,1 0 0 0 0,0 0 0 0 0,-1 1-1 0 0,1-1 1 0 0,0 0 0 0 0,0 0 0 0 0,-1 1 0 0 0,1-1-1 0 0,1-1 1 0 0,-1 2-58 0 0,0 0 0 0 0,0 0 1 0 0,0 1-1 0 0,0-1 0 0 0,0 0 0 0 0,0 0 0 0 0,0 0 0 0 0,-1 1 1 0 0,1-1-1 0 0,0 0 0 0 0,0 1 0 0 0,0-1 0 0 0,-1 1 1 0 0,1-1-1 0 0,0 1 0 0 0,0-1 0 0 0,-1 1 0 0 0,1 0 0 0 0,-1-1 1 0 0,1 1-1 0 0,0 0 0 0 0,-1-1 0 0 0,1 1 0 0 0,-1 0 0 0 0,1 0 1 0 0,-1-1-1 0 0,1 3 0 0 0,6 13 213 0 0,0 1 0 0 0,-1 0 0 0 0,0 1 0 0 0,-2 0 1 0 0,5 31-1 0 0,-8-41-212 0 0,5 43 354 0 0,-2 1 1 0 0,-5 81 0 0 0,0-45-286 0 0,-1-19-139 0 0,1 30-213 0 0,1-91 126 0 0,1-1 0 0 0,0 1 0 0 0,0-1-1 0 0,6 15 1 0 0,-7-20-8 0 0,1-1 0 0 0,0 1-1 0 0,-1 0 1 0 0,1-1 0 0 0,0 1 0 0 0,0-1-1 0 0,1 1 1 0 0,-1-1 0 0 0,0 1 0 0 0,0-1 0 0 0,3 2-1 0 0,-3-2-56 0 0,0-1 0 0 0,-1 1 0 0 0,1-1 0 0 0,0 0 0 0 0,0 1 1 0 0,0-1-1 0 0,0 0 0 0 0,0 0 0 0 0,0 0 0 0 0,0 1 0 0 0,0-1 0 0 0,0 0 0 0 0,0 0 0 0 0,0 0 0 0 0,0-1 0 0 0,0 1 0 0 0,0 0 0 0 0,0 0 0 0 0,0 0 0 0 0,0-1 0 0 0,0 1 0 0 0,1-1 0 0 0,9-6-1966 0 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00.24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122 328 512 0 0,'-1'-1'133'0'0,"-1"0"0"0"0,1 0 0 0 0,-1 0 0 0 0,1 1 0 0 0,-1-1 0 0 0,0 0 0 0 0,1 1 1 0 0,-1-1-1 0 0,0 1 0 0 0,0 0 0 0 0,1 0 0 0 0,-1-1 0 0 0,0 1 0 0 0,0 0 0 0 0,-3 1 0 0 0,-29 4 4193 0 0,30-4-3643 0 0,-5 0 1680 0 0,-1 0 0 0 0,-16 0 1 0 0,18-1-862 0 0,7 0-1210 0 0,1 0 123 0 0,2 5 1514 0 0,7-4-1550 0 0,-1-2-185 0 0,-1 0 0 0 0,0 0 0 0 0,0 0 0 0 0,11-4 0 0 0,-11 2 57 0 0,0 1 0 0 0,0 1 1 0 0,0-1-1 0 0,13 0 0 0 0,164-6 1615 0 0,-140 3-1759 0 0,-25 2-56 0 0,28 0 0 0 0,113 1 193 0 0,-29-9-197 0 0,-55 2-27 0 0,-36 6-21 0 0,77 3-1 0 0,-11 5 29 0 0,124-11 0 0 0,-212 5-27 0 0,49-4 8 0 0,-32 2 2 0 0,69 2 0 0 0,-47 3 19 0 0,101-10 0 0 0,-104 3-39 0 0,0 3 1 0 0,69 5-1 0 0,17 10 47 0 0,36-8-74 0 0,69-11 80 0 0,-164 4-51 0 0,-43 2 14 0 0,47-6 1 0 0,11 1 8 0 0,-15 1-35 0 0,94-7 41 0 0,-58 5-10 0 0,36 1-12 0 0,-43 2 2 0 0,282-2-37 0 0,-290 5 18 0 0,129 3-20 0 0,15-9 79 0 0,-176 4-81 0 0,340 10 45 0 0,-148-15-27 0 0,-135 0 32 0 0,33 5-15 0 0,23-1 30 0 0,9-12-63 0 0,77-1 7 0 0,35 11 27 0 0,-142 0 16 0 0,3-1 8 0 0,54-6-79 0 0,-51 1 63 0 0,5 7-4 0 0,71-3 38 0 0,-178 3-35 0 0,117-1-18 0 0,149 2 56 0 0,-293-1-78 0 0,71-18-1 0 0,-26 5 89 0 0,231-20-58 0 0,-52 15 54 0 0,-251 21-106 0 0,2-1 49 0 0,25 0 0 0 0,-36 2-43 0 0,1 0 1 0 0,-1 0 0 0 0,1 1 0 0 0,-1-1 0 0 0,0 1 0 0 0,1 0 0 0 0,-1 0-1 0 0,0 0 1 0 0,0 1 0 0 0,1-1 0 0 0,-1 1 0 0 0,4 3 0 0 0,-6-5-42 0 0,0 1 0 0 0,0 0 0 0 0,0 0 0 0 0,-1-1 0 0 0,1 1 0 0 0,0 0 0 0 0,-1 0 0 0 0,1 0 0 0 0,-1 0 0 0 0,1 0 0 0 0,-1 0 0 0 0,1 0 0 0 0,-1 0 0 0 0,1 0 0 0 0,-1 1 0 0 0,0-1 0 0 0,0 0 0 0 0,0 0 0 0 0,0 2 0 0 0,0-1-221 0 0,0 1 1 0 0,0-1-1 0 0,-1 1 1 0 0,1-1-1 0 0,-1 0 1 0 0,0 1-1 0 0,0-1 1 0 0,-2 4-1 0 0,-1 1-1785 0 0,0 0-1 0 0,-1 0 1 0 0,0 0 0 0 0,-7 7-1 0 0,0-2-2337 0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0.46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101 169 512 0 0,'-1'-2'472'0'0,"0"1"0"0"0,0 0-1 0 0,0 0 1 0 0,0 0 0 0 0,0 0 0 0 0,0 0 0 0 0,0 0-1 0 0,0 1 1 0 0,-1-1 0 0 0,1 0 0 0 0,0 1 0 0 0,0-1-1 0 0,-1 0 1 0 0,1 1 0 0 0,-1 0 0 0 0,1-1-1 0 0,0 1 1 0 0,-1 0 0 0 0,-1-1 0 0 0,-30-1 6265 0 0,28 2-5910 0 0,-16 0 1022 0 0,20 0-1736 0 0,0 0 0 0 0,0 0 0 0 0,1-1 1 0 0,-1 1-1 0 0,0 0 0 0 0,0 0 0 0 0,0 0 1 0 0,0 0-1 0 0,1-1 0 0 0,-1 1 0 0 0,0 0 1 0 0,0-1-1 0 0,1 1 0 0 0,-1-1 0 0 0,0 1 1 0 0,1-1-1 0 0,-2 0 0 0 0,2 0-77 0 0,0 1 0 0 0,0-1-1 0 0,0 1 1 0 0,0 0 0 0 0,0-1-1 0 0,0 1 1 0 0,0-1 0 0 0,0 1 0 0 0,0-1-1 0 0,0 1 1 0 0,0-1 0 0 0,0 1-1 0 0,0 0 1 0 0,0-1 0 0 0,0 1-1 0 0,1-1 1 0 0,-1 1 0 0 0,0 0 0 0 0,0-1-1 0 0,1 1 1 0 0,-1 0 0 0 0,0-1-1 0 0,0 1 1 0 0,1 0 0 0 0,-1-1 0 0 0,0 1-1 0 0,1 0 1 0 0,0-1 0 0 0,12-7 230 0 0,-10 6-174 0 0,43-23 292 0 0,66-25 0 0 0,-65 31-323 0 0,-35 14 1 0 0,1-1 0 0 0,0 2 0 0 0,0 0 0 0 0,0 1-1 0 0,27-4 1 0 0,-37 7-33 0 0,0 0 0 0 0,1 0 0 0 0,-1 0-1 0 0,0 0 1 0 0,1 0 0 0 0,-1 1 0 0 0,0 0-1 0 0,1-1 1 0 0,-1 1 0 0 0,0 1 0 0 0,0-1-1 0 0,0 0 1 0 0,0 1 0 0 0,0-1 0 0 0,0 1-1 0 0,0 0 1 0 0,-1 0 0 0 0,1 0 0 0 0,-1 0-1 0 0,1 1 1 0 0,-1-1 0 0 0,0 1 0 0 0,0-1-1 0 0,0 1 1 0 0,0 0 0 0 0,0 0 0 0 0,0 0-1 0 0,-1 0 1 0 0,2 4 0 0 0,1 6 76 0 0,0 0 1 0 0,-1 0-1 0 0,0 1 0 0 0,-1-1 1 0 0,0 17-1 0 0,-4 71 357 0 0,0-33-334 0 0,2-50-116 0 0,1 0 1 0 0,0 0 0 0 0,1 0 0 0 0,1-1-1 0 0,6 21 1 0 0,-7-32-19 0 0,0-1 0 0 0,0 0 1 0 0,0 0-1 0 0,0 0 0 0 0,1 0 0 0 0,0 0 0 0 0,0-1 0 0 0,0 1 1 0 0,0-1-1 0 0,1 0 0 0 0,0 0 0 0 0,0 0 0 0 0,0 0 0 0 0,0-1 0 0 0,1 1 1 0 0,-1-1-1 0 0,1 0 0 0 0,0-1 0 0 0,0 1 0 0 0,0-1 0 0 0,5 2 1 0 0,-5-3-92 0 0,-1 0 0 0 0,0-1 1 0 0,0 1-1 0 0,0-1 1 0 0,0 0-1 0 0,0 0 0 0 0,0-1 1 0 0,1 1-1 0 0,-1-1 1 0 0,0 0-1 0 0,0 0 0 0 0,0 0 1 0 0,0-1-1 0 0,-1 1 1 0 0,1-1-1 0 0,0 0 0 0 0,-1 0 1 0 0,7-5-1 0 0,-5 4-420 0 0,-1-1 1 0 0,0 0-1 0 0,0 1 0 0 0,0-1 0 0 0,-1-1 0 0 0,4-4 1 0 0,-5 5-421 0 0,1 0 0 0 0,-1 1 0 0 0,-1-1 1 0 0,1 0-1 0 0,-1 0 0 0 0,1 0 1 0 0,1-9-1 0 0,-2-3-988 0 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0.72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487 14 2921 0 0,'-2'-2'1679'0'0,"-7"-3"4728"0"0,-4-1-3251 0 0,12 6-3053 0 0,0 0 0 0 0,0 0 0 0 0,0 0 1 0 0,0 0-1 0 0,0 0 0 0 0,0 0 0 0 0,0 1 0 0 0,0-1 0 0 0,0 0 0 0 0,0 0 1 0 0,0 1-1 0 0,0-1 0 0 0,0 1 0 0 0,0-1 0 0 0,0 1 0 0 0,0-1 1 0 0,0 1-1 0 0,1 0 0 0 0,-1-1 0 0 0,0 1 0 0 0,0 0 0 0 0,0 1 1 0 0,-53 52 3622 0 0,29-30-2368 0 0,-22 28 0 0 0,-54 82 452 0 0,35-44-1498 0 0,36-49-336 0 0,19-23-156 0 0,-1-1 0 0 0,-1 0 0 0 0,-1-1 0 0 0,0-1 0 0 0,-30 25 0 0 0,36-36-818 0 0,7-7-2288 0 0,10-11-2768 0 0,3-1 3094 0 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1.78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360 121 512 0 0,'-1'-7'858'0'0,"0"-1"0"0"0,0 0 0 0 0,-1 0-1 0 0,0 1 1 0 0,-1-1 0 0 0,1 1 0 0 0,-2-1-1 0 0,-5-9 1 0 0,7 14-592 0 0,0 0-1 0 0,0 0 0 0 0,0 0 1 0 0,-1 0-1 0 0,1 0 1 0 0,-1 1-1 0 0,0-1 0 0 0,0 1 1 0 0,0 0-1 0 0,0 0 1 0 0,0 0-1 0 0,-1 0 0 0 0,1 1 1 0 0,0-1-1 0 0,-1 1 1 0 0,1 0-1 0 0,-1 0 0 0 0,0 0 1 0 0,-6 0-1 0 0,2 0 1 0 0,0 1 0 0 0,1 0 0 0 0,-1 0 0 0 0,0 1 0 0 0,1 0 0 0 0,-1 1 0 0 0,1-1 0 0 0,-1 2 0 0 0,1-1 0 0 0,0 1 0 0 0,-10 4 0 0 0,8-1-16 0 0,0-1 0 0 0,1 1-1 0 0,-1 1 1 0 0,1 0 0 0 0,0 0-1 0 0,1 0 1 0 0,-11 14 0 0 0,6-4-9 0 0,1 1 0 0 0,0 0 0 0 0,1 1 0 0 0,1 0 0 0 0,1 0 0 0 0,0 1 0 0 0,-7 35 0 0 0,12-42-161 0 0,1 2 1 0 0,0-1 0 0 0,1 0-1 0 0,1 0 1 0 0,0 0 0 0 0,1 0-1 0 0,0 1 1 0 0,1-1 0 0 0,1 0-1 0 0,5 16 1 0 0,-5-21-91 0 0,0-1 0 0 0,0 0 1 0 0,1 0-1 0 0,0 0 0 0 0,0 0 0 0 0,1 0 0 0 0,0-1 1 0 0,1 0-1 0 0,-1 0 0 0 0,1-1 0 0 0,0 1 0 0 0,1-1 1 0 0,0-1-1 0 0,0 1 0 0 0,0-1 0 0 0,0 0 0 0 0,11 5 1 0 0,-5-5-232 0 0,0-1 1 0 0,0 0 0 0 0,1 0 0 0 0,0-2 0 0 0,-1 1 0 0 0,1-2 0 0 0,0 0 0 0 0,0 0 0 0 0,14-3 0 0 0,-5 0-1387 0 0,0-1 0 0 0,0-1 0 0 0,0-2 0 0 0,34-11 0 0 0,-18 2-252 0 0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3.31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75 6 512 0 0,'-12'-5'9964'0'0,"-14"41"-4171"0"0,21-29-5414 0 0,0 1-1 0 0,1 0 1 0 0,0 0 0 0 0,0 0 0 0 0,1 1 0 0 0,0-1 0 0 0,0 1 0 0 0,1 0-1 0 0,-1 13 1 0 0,2-19-366 0 0,1 1-1 0 0,0 0 0 0 0,0 0 0 0 0,1 0 1 0 0,-1-1-1 0 0,1 1 0 0 0,-1 0 1 0 0,1-1-1 0 0,1 1 0 0 0,-1 0 0 0 0,0-1 1 0 0,1 1-1 0 0,0-1 0 0 0,0 0 1 0 0,0 0-1 0 0,0 1 0 0 0,0-1 0 0 0,1-1 1 0 0,-1 1-1 0 0,1 0 0 0 0,0 0 1 0 0,0-1-1 0 0,0 0 0 0 0,6 4 0 0 0,-5-3-91 0 0,0-1 0 0 0,0 0 0 0 0,1-1 0 0 0,-1 1 0 0 0,1-1 0 0 0,-1 1 0 0 0,1-2 1 0 0,-1 1-1 0 0,1 0 0 0 0,-1-1 0 0 0,1 0 0 0 0,0 0 0 0 0,-1 0 0 0 0,7-1 0 0 0,25-9-2701 0 0,-1-5-3458 0 0,-21 8 2789 0 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3.4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40 33 3745 0 0,'-9'-6'3745'0'0,"-2"0"3776"0"0,3 1-7217 0 0,1 0-104 0 0,2 2-32 0 0,5 2-32 0 0,0-1-40 0 0,6 1-104 0 0,0-1 0 0 0,2 2-48 0 0,3 0-192 0 0,-1-1-432 0 0,1 1-128 0 0,4 0-2633 0 0,1 0 1961 0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8.18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83 5 512 0 0,'0'-1'50'0'0,"-1"1"-1"0"0,1 0 0 0 0,0 0 1 0 0,0 0-1 0 0,0-1 1 0 0,0 1-1 0 0,0 0 1 0 0,0 0-1 0 0,0 0 0 0 0,0-1 1 0 0,-1 1-1 0 0,1 0 1 0 0,0 0-1 0 0,0 0 1 0 0,0 0-1 0 0,0-1 1 0 0,-1 1-1 0 0,1 0 0 0 0,0 0 1 0 0,0 0-1 0 0,0 0 1 0 0,-1 0-1 0 0,1 0 1 0 0,0 0-1 0 0,0 0 0 0 0,-1 0 1 0 0,1 0-1 0 0,0-1 1 0 0,0 1-1 0 0,0 0 1 0 0,-1 0-1 0 0,1 0 1 0 0,0 0-1 0 0,0 1 0 0 0,-1-1 1 0 0,1 0-1 0 0,0 0 1 0 0,0 0-1 0 0,-1 0 1 0 0,1 0-1 0 0,0 0 0 0 0,0 0 1 0 0,0 0-1 0 0,-1 0 1 0 0,1 0-1 0 0,0 1 1 0 0,0-1-1 0 0,0 0 1 0 0,0 0-1 0 0,-1 0 0 0 0,1 0 1 0 0,0 1-1 0 0,-12 7 2028 0 0,8-4-1521 0 0,-9 9 1701 0 0,0 0 0 0 0,-13 19 0 0 0,26-31-2183 0 0,-1-1 0 0 0,1 1 1 0 0,0 0-1 0 0,-1-1 0 0 0,1 1 0 0 0,0-1 1 0 0,-1 1-1 0 0,1 0 0 0 0,0-1 0 0 0,0 1 0 0 0,-1 0 1 0 0,1-1-1 0 0,0 1 0 0 0,0 0 0 0 0,0-1 1 0 0,0 1-1 0 0,0 0 0 0 0,0 1 0 0 0,0-2-38 0 0,1 0 0 0 0,-1 1 0 0 0,0-1-1 0 0,0 0 1 0 0,1 0 0 0 0,-1 1 0 0 0,0-1-1 0 0,0 0 1 0 0,1 0 0 0 0,-1 1 0 0 0,0-1 0 0 0,1 0-1 0 0,-1 0 1 0 0,1 0 0 0 0,-1 0 0 0 0,0 1 0 0 0,1-1-1 0 0,-1 0 1 0 0,0 0 0 0 0,1 0 0 0 0,-1 0 0 0 0,1 0-1 0 0,-1 0 1 0 0,1 0 0 0 0,5-1 189 0 0,0 1 0 0 0,0-1 1 0 0,9-3-1 0 0,-3 1 114 0 0,-3 1-119 0 0,9-2 53 0 0,-17 4-262 0 0,-1 0 0 0 0,1 0 0 0 0,-1 0 0 0 0,1 0 0 0 0,-1-1 0 0 0,1 1 0 0 0,-1 0 0 0 0,1 1 0 0 0,-1-1 0 0 0,1 0-1 0 0,-1 0 1 0 0,1 0 0 0 0,-1 0 0 0 0,1 0 0 0 0,-1 0 0 0 0,1 1 0 0 0,-1-1 0 0 0,1 0 0 0 0,-1 0 0 0 0,0 1 0 0 0,1-1 0 0 0,-1 0 0 0 0,1 0 0 0 0,0 1 0 0 0,-1 0-4 0 0,0-1 0 0 0,0 0 1 0 0,0 0-1 0 0,0 0 0 0 0,0 0 0 0 0,0 0 1 0 0,0 1-1 0 0,0-1 0 0 0,0 0 1 0 0,0 0-1 0 0,0 0 0 0 0,0 0 1 0 0,0 0-1 0 0,0 1 0 0 0,0-1 1 0 0,0 0-1 0 0,0 0 0 0 0,0 0 1 0 0,0 0-1 0 0,0 1 0 0 0,0-1 0 0 0,0 0 1 0 0,0 0-1 0 0,0 0 0 0 0,0 0 1 0 0,0 0-1 0 0,0 0 0 0 0,-1 1 1 0 0,1-1-1 0 0,0 0 0 0 0,0 0 1 0 0,0 0-1 0 0,0 0 0 0 0,0 0 0 0 0,0 0 1 0 0,0 0-1 0 0,-1 1 0 0 0,1-1 1 0 0,0 0-1 0 0,0 0 0 0 0,0 0 1 0 0,0 0-1 0 0,0 0 0 0 0,-1 0 1 0 0,1 0-1 0 0,0 0 0 0 0,0 0 0 0 0,0 0 1 0 0,0 0-1 0 0,-1 0 0 0 0,1 0 1 0 0,0 0-1 0 0,0 0 0 0 0,0 0 1 0 0,0 0-1 0 0,0 0 0 0 0,-1 0 1 0 0,1 0-1 0 0,0 0 0 0 0,-11-4 311 0 0,9 1-210 0 0,0 0 1 0 0,0 1-1 0 0,0-1 1 0 0,0 0 0 0 0,1 0-1 0 0,-1 0 1 0 0,1 0-1 0 0,0 0 1 0 0,0 0-1 0 0,0-1 1 0 0,0 1 0 0 0,1 0-1 0 0,-1 0 1 0 0,1-1-1 0 0,0 1 1 0 0,0-6-1 0 0,-1 16 35 0 0,0 0 0 0 0,0 0 0 0 0,-1 0 0 0 0,0 0 0 0 0,0 0-1 0 0,-5 9 1 0 0,4-9 6 0 0,0 0-1 0 0,1 1 0 0 0,0-1 0 0 0,0 1 1 0 0,0-1-1 0 0,0 13 0 0 0,2-20-147 0 0,0 0-1 0 0,0 0 0 0 0,0 1 0 0 0,0-1 1 0 0,0 0-1 0 0,0 0 0 0 0,0 0 1 0 0,0 0-1 0 0,0 0 0 0 0,0 1 0 0 0,0-1 1 0 0,0 0-1 0 0,0 0 0 0 0,0 0 0 0 0,0 0 1 0 0,0 0-1 0 0,0 0 0 0 0,0 1 1 0 0,0-1-1 0 0,0 0 0 0 0,0 0 0 0 0,0 0 1 0 0,0 0-1 0 0,0 0 0 0 0,1 0 1 0 0,-1 1-1 0 0,0-1 0 0 0,0 0 0 0 0,0 0 1 0 0,0 0-1 0 0,0 0 0 0 0,0 0 1 0 0,1 0-1 0 0,-1 0 0 0 0,0 0 0 0 0,0 0 1 0 0,0 0-1 0 0,0 0 0 0 0,0 0 1 0 0,1 0-1 0 0,6-3 25 0 0,6-9 14 0 0,-12 11-40 0 0,8-9-66 0 0,-1 0-1 0 0,-1-1 1 0 0,0 1 0 0 0,8-17 0 0 0,0 1-1191 0 0,-14 21-1075 0 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26.04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107 12 512 0 0,'-3'1'33'0'0,"0"-1"0"0"0,-1 1-1 0 0,1-1 1 0 0,0 1 0 0 0,0 0 0 0 0,0 0-1 0 0,-1 0 1 0 0,1 1 0 0 0,0-1 0 0 0,1 1-1 0 0,-5 2 1 0 0,-19 8 1445 0 0,3-9 1403 0 0,22-3-2654 0 0,1 0-1 0 0,-1 0 1 0 0,1 0-1 0 0,-1 0 0 0 0,0 0 1 0 0,1 0-1 0 0,-1 0 1 0 0,1 0-1 0 0,-1 0 1 0 0,0 0-1 0 0,1 0 1 0 0,-1-1-1 0 0,1 1 1 0 0,-1 0-1 0 0,1 0 1 0 0,-1-1-1 0 0,0 1 0 0 0,1 0 1 0 0,-1-1-1 0 0,1 1 1 0 0,0 0-1 0 0,-1-1 1 0 0,1 1-1 0 0,-1-1 1 0 0,1 1-1 0 0,0-1 1 0 0,-1 1-1 0 0,1-1 1 0 0,0 1-1 0 0,-1-1 0 0 0,1 1 1 0 0,-1-2-1 0 0,6-1 1814 0 0,-5 3-2017 0 0,0 0 0 0 0,0 0 1 0 0,0 0-1 0 0,0 0 1 0 0,0 0-1 0 0,0 0 1 0 0,0 0-1 0 0,0 0 0 0 0,0 0 1 0 0,0 0-1 0 0,1-1 1 0 0,-1 1-1 0 0,0 0 0 0 0,0 0 1 0 0,0 0-1 0 0,0 0 1 0 0,0 0-1 0 0,0 0 1 0 0,0 0-1 0 0,0 0 0 0 0,0 0 1 0 0,0-1-1 0 0,0 1 1 0 0,0 0-1 0 0,0 0 1 0 0,0 0-1 0 0,0 0 0 0 0,0 0 1 0 0,0 0-1 0 0,0 0 1 0 0,0 0-1 0 0,0-1 0 0 0,0 1 1 0 0,0 0-1 0 0,0 0 1 0 0,0 0-1 0 0,0 0 1 0 0,0 0-1 0 0,0 0 0 0 0,0 0 1 0 0,0 0-1 0 0,0 0 1 0 0,0 0-1 0 0,0-1 0 0 0,-1 1 1 0 0,1 0-1 0 0,0 0 1 0 0,0 0-1 0 0,0 0 1 0 0,0 0-1 0 0,0 0 0 0 0,0 0 1 0 0,0 0-1 0 0,0 0 1 0 0,0 0-1 0 0,0 0 1 0 0,-1 0-1 0 0,1 0 0 0 0,0 0 1 0 0,0 0-1 0 0,0 0 1 0 0,0 0-1 0 0,0 0 0 0 0,0-1-12 0 0,0 1 0 0 0,-1 0 0 0 0,1 0 0 0 0,0 0 0 0 0,0 0 0 0 0,0 0 0 0 0,0-1 0 0 0,0 1-1 0 0,0 0 1 0 0,0 0 0 0 0,0 0 0 0 0,0 0 0 0 0,0-1 0 0 0,0 1 0 0 0,0 0 0 0 0,0 0-1 0 0,0 0 1 0 0,0-1 0 0 0,0 1 0 0 0,0 0 0 0 0,0 0 0 0 0,0 0 0 0 0,0 0 0 0 0,0-1 0 0 0,0 1-1 0 0,0 0 1 0 0,0 0 0 0 0,1 0 0 0 0,-1 0 0 0 0,0 0 0 0 0,0-1 0 0 0,0 1 0 0 0,0 0-1 0 0,0 0 1 0 0,0 0 0 0 0,1 0 0 0 0,-1 0 0 0 0,0 0 0 0 0,0-1 0 0 0,0 1 0 0 0,0 0-1 0 0,0 0 1 0 0,1 0 0 0 0,6-7 181 0 0,-2 3-223 0 0,-5 3 48 0 0,1 1 0 0 0,-1-1 0 0 0,1 1 0 0 0,-1 0 1 0 0,1-1-1 0 0,-1 1 0 0 0,1 0 0 0 0,-1-1 0 0 0,1 1 0 0 0,-1 0 0 0 0,1 0 0 0 0,-1-1 0 0 0,1 1 1 0 0,-1 0-1 0 0,1 0 0 0 0,0 0 0 0 0,-1 0 0 0 0,1 0 0 0 0,-1 0 0 0 0,2 0 0 0 0,7-1 385 0 0,-5 2-146 0 0,-7 2 81 0 0,-7 1-52 0 0,10-4-282 0 0,21-3-35 0 0,-6 2-1208 0 0,0-2-4989 0 0,-9 1 4487 0 0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28.95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34 1969 512 0 0,'0'0'199'0'0,"0"1"0"0"0,0-1-1 0 0,0 1 1 0 0,-1 0 0 0 0,1-1 0 0 0,0 1 0 0 0,0-1-1 0 0,-1 1 1 0 0,1-1 0 0 0,0 1 0 0 0,-1-1 0 0 0,1 1-1 0 0,-1-1 1 0 0,1 1 0 0 0,0-1 0 0 0,-1 1 0 0 0,1-1-1 0 0,-1 0 1 0 0,1 1 0 0 0,-1-1 0 0 0,0 0 0 0 0,1 0-1 0 0,-1 1 1 0 0,1-1 0 0 0,-1 0 0 0 0,0 0 0 0 0,1 0-1 0 0,-1 0 1 0 0,0 1 0 0 0,-19 0 6956 0 0,20 0-7104 0 0,0-1 0 0 0,0 0-1 0 0,0 0 1 0 0,0 1 0 0 0,0-1 0 0 0,0 0 0 0 0,0 0-1 0 0,1 1 1 0 0,-1-1 0 0 0,0 0 0 0 0,0 0 0 0 0,0 0-1 0 0,0 1 1 0 0,1-1 0 0 0,-1 0 0 0 0,0 0 0 0 0,0 0-1 0 0,1 0 1 0 0,-1 1 0 0 0,0-1 0 0 0,0 0 0 0 0,0 0-1 0 0,1 0 1 0 0,-1 0 0 0 0,0 0 0 0 0,0 0 0 0 0,1 0-1 0 0,-1 0 1 0 0,0 0 0 0 0,1 0 0 0 0,-1 0 0 0 0,0 0-1 0 0,0 0 1 0 0,1 0 0 0 0,15-2 520 0 0,-11 1-313 0 0,0 0-1 0 0,0 0 1 0 0,0-1 0 0 0,6-3 0 0 0,-3-1 190 0 0,-2 2-149 0 0,1 0-1 0 0,-1 0 0 0 0,1 1 0 0 0,10-5 0 0 0,12-3 204 0 0,-12 4-201 0 0,-12 5-261 0 0,0 0 0 0 0,0 0 0 0 0,10-2 0 0 0,28-11 231 0 0,45-14 114 0 0,46-14-169 0 0,-78 26-89 0 0,14-4-79 0 0,34-8-39 0 0,39-20 9 0 0,-111 37 18 0 0,97-32-47 0 0,116-47-26 0 0,-107 42 35 0 0,-110 40-2 0 0,-14 4-13 0 0,103-37 53 0 0,165-61-46 0 0,-181 69 69 0 0,18 0-77 0 0,-26 9-14 0 0,41-21 47 0 0,35-10-20 0 0,135-32-49 0 0,-121 34 114 0 0,-54 15-120 0 0,66-24 61 0 0,-91 28 38 0 0,148-60-68 0 0,-83 29 55 0 0,-96 38-51 0 0,210-69 50 0 0,-142 44-19 0 0,-35 11 83 0 0,-16 11-128 0 0,172-55 187 0 0,68-16-168 0 0,-79 24-3 0 0,109-51 87 0 0,-306 109-110 0 0,1 2 0 0 0,68-12 0 0 0,-117 29-104 0 0,32-6 33 0 0,-13 5-3897 0 0,-21 2 1821 0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31.58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227 280 512 0 0,'-16'-10'2372'0'0,"15"9"-2210"0"0,-1-1 0 0 0,0 1-1 0 0,0 0 1 0 0,0 0 0 0 0,0 0 0 0 0,0 0-1 0 0,0 0 1 0 0,0 0 0 0 0,0 1 0 0 0,0-1-1 0 0,0 1 1 0 0,-1-1 0 0 0,1 1 0 0 0,-4 0-1 0 0,-33 4 1158 0 0,34-4-628 0 0,1 1 0 0 0,-1 1 0 0 0,1-1 0 0 0,-1 1 0 0 0,1-1 0 0 0,-6 4 0 0 0,8-3-563 0 0,1-1-1 0 0,-1 1 1 0 0,1 0-1 0 0,-1-1 0 0 0,1 1 1 0 0,-1 0-1 0 0,1 0 1 0 0,0 0-1 0 0,-2 4 0 0 0,3-4-56 0 0,-1-1-1 0 0,1 0 0 0 0,-1 0 1 0 0,1 1-1 0 0,-1-1 0 0 0,0 0 1 0 0,1 0-1 0 0,-1 0 0 0 0,0 0 1 0 0,0 1-1 0 0,0-1 0 0 0,0 0 1 0 0,0-1-1 0 0,0 1 0 0 0,0 0 1 0 0,0 0-1 0 0,0 0 0 0 0,0-1 1 0 0,-1 1-1 0 0,1 0 0 0 0,0-1 1 0 0,-1 1-1 0 0,1-1 0 0 0,0 0 1 0 0,-1 1-1 0 0,-1-1 744 0 0,3-2-730 0 0,0 0 0 0 0,1 0 0 0 0,-1 0 0 0 0,1 0 0 0 0,0 0 0 0 0,-1 0 0 0 0,1 0 0 0 0,0 1 0 0 0,0-1 0 0 0,0 0 0 0 0,0 0-1 0 0,1 1 1 0 0,-1-1 0 0 0,3-2 0 0 0,-3 4-62 0 0,-1 0-1 0 0,0-1 1 0 0,0 1-1 0 0,1 0 1 0 0,-1 0-1 0 0,0 0 1 0 0,0-1-1 0 0,1 1 1 0 0,-1 0-1 0 0,0 0 1 0 0,0-1-1 0 0,0 1 0 0 0,1 0 1 0 0,-1 0-1 0 0,0-1 1 0 0,0 1-1 0 0,0 0 1 0 0,0-1-1 0 0,0 1 1 0 0,0 0-1 0 0,0 0 1 0 0,0-1-1 0 0,1 1 1 0 0,-1 0-1 0 0,0-1 1 0 0,0 1-1 0 0,0 0 1 0 0,-1-1-1 0 0,1 1 1 0 0,0 0-1 0 0,0-1 1 0 0,0 1-1 0 0,0 0 1 0 0,0-1-1 0 0,0 1 1 0 0,0 0-1 0 0,0 0 1 0 0,-1-1-1 0 0,1 1 0 0 0,0 0 1 0 0,0-1-1 0 0,-2 1 44 0 0,1-1 0 0 0,0 0-1 0 0,0 1 1 0 0,0-1 0 0 0,-1 1-1 0 0,1 0 1 0 0,0-1 0 0 0,-1 1-1 0 0,1 0 1 0 0,-2 0 0 0 0,-2-1 52 0 0,1 1-1 0 0,-1 0 1 0 0,1 1 0 0 0,-1-1 0 0 0,1 1 0 0 0,-6 1-1 0 0,8-1-76 0 0,1-1-1 0 0,0 0 1 0 0,0 1 0 0 0,0 0-1 0 0,0-1 1 0 0,-1 1-1 0 0,1 0 1 0 0,0 0-1 0 0,0-1 1 0 0,0 1-1 0 0,1 0 1 0 0,-1 0-1 0 0,0 0 1 0 0,0 0-1 0 0,0 0 1 0 0,1 0-1 0 0,-1 0 1 0 0,0 1 0 0 0,1-1-1 0 0,-1 0 1 0 0,1 0-1 0 0,-1 0 1 0 0,1 1-1 0 0,0-1 1 0 0,0 0-1 0 0,-1 0 1 0 0,1 3-1 0 0,0-4-27 0 0,1 0 29 0 0,1 0-1 0 0,-1-1 1 0 0,0 1-1 0 0,0-1 0 0 0,0 1 1 0 0,0-1-1 0 0,0 1 1 0 0,0-1-1 0 0,0 0 1 0 0,0 1-1 0 0,0-1 1 0 0,0 0-1 0 0,-1 0 0 0 0,1 0 1 0 0,1-1-1 0 0,-1 0 13 0 0,0 1 1 0 0,0 0-1 0 0,1 0 0 0 0,-1 0 0 0 0,0 0 0 0 0,1 0 1 0 0,-1 0-1 0 0,3-2 0 0 0,-2 3-9 0 0,0-1-1 0 0,1 1 1 0 0,-1 0 0 0 0,0 0 0 0 0,0 0 0 0 0,1 0-1 0 0,-1 0 1 0 0,3 1 0 0 0,-3 0-3 0 0,0-1 0 0 0,1 0 0 0 0,-1 0 1 0 0,1 1-1 0 0,-1-2 0 0 0,1 1 0 0 0,-1 0 0 0 0,1 0 0 0 0,4-2 0 0 0,2-2-16 0 0,0 1-1 0 0,1 0 1 0 0,-1 1-1 0 0,1 0 1 0 0,-1 0-1 0 0,1 1 1 0 0,0 0-1 0 0,0 1 1 0 0,0 0-1 0 0,10 1 1 0 0,-4 1 16 0 0,0 0 1 0 0,0-2 0 0 0,29-2-1 0 0,2 0-58 0 0,41-4 125 0 0,-63 5-118 0 0,22 2 27 0 0,9 1-9 0 0,0-1-1 0 0,67-10 1 0 0,-43 3-28 0 0,63 3-3 0 0,-8 0 9 0 0,37 3-45 0 0,22-2-2 0 0,103-8 33 0 0,-228 9 14 0 0,63 1-46 0 0,74-6 5 0 0,-43-1 58 0 0,-38 1 15 0 0,-73 2-14 0 0,74 3-1 0 0,-70 3-36 0 0,69-8 0 0 0,-37 1 56 0 0,29 0-65 0 0,86-2 50 0 0,-89 12-7 0 0,0 1-74 0 0,-2-4 118 0 0,108-4-102 0 0,76-18 48 0 0,-154 12-6 0 0,-30 5-10 0 0,55-6 135 0 0,-12 1-149 0 0,-19 2-31 0 0,95-6 144 0 0,-47 4-127 0 0,-9 6 54 0 0,-47 2-13 0 0,78-1 45 0 0,-107 1-75 0 0,135-3 14 0 0,29-5 40 0 0,-128 2 28 0 0,1-4-34 0 0,-57 4 12 0 0,252-8-135 0 0,-237 11 39 0 0,53-9 90 0 0,26 0-12 0 0,24 6-345 0 0,-164 5-1201 0 0,53-8 1 0 0,-32-2 1297 0 0,-31 5 392 0 0,26-2 0 0 0,-43 7-347 0 0,1 0 0 0 0,0 1 0 0 0,0 0 0 0 0,0 1 0 0 0,0-1 0 0 0,-1 1 0 0 0,1 1 0 0 0,8 2 0 0 0,5 6-6726 0 0,-9-5 1659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16.29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32 366 856 0 0,'0'-1'157'0'0,"0"1"0"0"0,-1-1-1 0 0,1 1 1 0 0,0-1 0 0 0,0 1-1 0 0,0 0 1 0 0,-1-1 0 0 0,1 1-1 0 0,0-1 1 0 0,-1 1 0 0 0,1 0-1 0 0,0-1 1 0 0,-1 1 0 0 0,1 0-1 0 0,0-1 1 0 0,-1 1 0 0 0,1 0-1 0 0,-1-1 1 0 0,1 1 0 0 0,-1 0-1 0 0,1 0 1 0 0,0 0 0 0 0,-1 0-1 0 0,1-1 1 0 0,-1 1 0 0 0,1 0 0 0 0,-1 0-1 0 0,1 0 1 0 0,-1 0 0 0 0,1 0-1 0 0,-2 0 1 0 0,2 0 80 0 0,-1 0 1 0 0,0 0-1 0 0,0 0 0 0 0,0 0 1 0 0,0 0-1 0 0,0 0 0 0 0,0 0 1 0 0,1 0-1 0 0,-1 1 0 0 0,0-1 1 0 0,0 0-1 0 0,0 0 0 0 0,0 1 1 0 0,1-1-1 0 0,-1 1 0 0 0,-1 0 1 0 0,2-1-92 0 0,-1 1 1 0 0,1-1-1 0 0,-1 1 1 0 0,1-1-1 0 0,0 1 1 0 0,0 0-1 0 0,-1-1 1 0 0,1 1-1 0 0,0-1 1 0 0,0 1-1 0 0,0 0 1 0 0,0-1-1 0 0,0 1 1 0 0,0 0-1 0 0,0-1 1 0 0,0 1-1 0 0,0-1 1 0 0,0 1-1 0 0,0 0 0 0 0,0-1 1 0 0,0 1-1 0 0,0 0 1 0 0,1-1-1 0 0,-1 1 1 0 0,1 1 7 0 0,0 0-1 0 0,0-1 1 0 0,0 0 0 0 0,0 1 0 0 0,0-1-1 0 0,1 1 1 0 0,-1-1 0 0 0,3 2-1 0 0,0 0 26 0 0,1 0 0 0 0,0 0 0 0 0,-1-1 0 0 0,1 1 0 0 0,6 1-1 0 0,4 0-26 0 0,0-1-1 0 0,0 0 1 0 0,1-2-1 0 0,-1 1 0 0 0,20-2 1 0 0,-19 0-123 0 0,0-2 0 0 0,0 1 0 0 0,-1-2 0 0 0,1 0 1 0 0,-1-1-1 0 0,29-12 0 0 0,-22 7 57 0 0,-1-2-1 0 0,0-1 1 0 0,38-28-1 0 0,-53 36-54 0 0,-1-1 0 0 0,0-1-1 0 0,0 1 1 0 0,-1-1-1 0 0,1 0 1 0 0,-1 0-1 0 0,0 0 1 0 0,-1 0-1 0 0,0-1 1 0 0,0 0-1 0 0,0 1 1 0 0,-1-1 0 0 0,1 0-1 0 0,-2 0 1 0 0,1-1-1 0 0,-1 1 1 0 0,0 0-1 0 0,-1 0 1 0 0,0-1-1 0 0,0 1 1 0 0,0 0 0 0 0,-3-14-1 0 0,1 12 33 0 0,0 0-1 0 0,0 0 1 0 0,0 1-1 0 0,-1-1 1 0 0,-1 1-1 0 0,1 0 0 0 0,-1-1 1 0 0,-1 2-1 0 0,1-1 1 0 0,-1 1-1 0 0,-1-1 1 0 0,1 1-1 0 0,-1 1 1 0 0,-1-1-1 0 0,1 1 1 0 0,-1 0-1 0 0,0 1 1 0 0,-11-8-1 0 0,15 12-33 0 0,1 0 0 0 0,0 0 0 0 0,-1 0 0 0 0,1 0 0 0 0,0 0 0 0 0,-1 0 0 0 0,1 1 0 0 0,-1-1 0 0 0,1 1 0 0 0,-1 0 0 0 0,1 0 0 0 0,-1 0 0 0 0,1 0 0 0 0,-1 0 0 0 0,1 1 0 0 0,-1-1 0 0 0,-3 2 0 0 0,2-1 5 0 0,1 1 0 0 0,-1 0 0 0 0,1 0 0 0 0,0 0 0 0 0,-1 0-1 0 0,1 0 1 0 0,0 1 0 0 0,0-1 0 0 0,0 1 0 0 0,-2 4 0 0 0,-5 6 57 0 0,1 1 0 0 0,0 0 0 0 0,1 1 1 0 0,-8 18-1 0 0,14-28-67 0 0,-7 19 58 0 0,0-1 0 0 0,2 2 0 0 0,0-1 0 0 0,-5 47 0 0 0,1 101 324 0 0,11-149-342 0 0,1 0 1 0 0,2-1-1 0 0,5 29 0 0 0,22 65 17 0 0,-23-94-106 0 0,2 0 0 0 0,0-1-1 0 0,1-1 1 0 0,20 32 0 0 0,-27-49 10 0 0,-1 1 1 0 0,1 0-1 0 0,0-1 0 0 0,1 1 0 0 0,-1-1 0 0 0,1 0 0 0 0,-1 0 0 0 0,1 0 0 0 0,8 3 0 0 0,-11-5 6 0 0,1 0-1 0 0,0 0 0 0 0,0-1 1 0 0,0 1-1 0 0,0-1 1 0 0,0 1-1 0 0,0-1 0 0 0,0 0 1 0 0,0 0-1 0 0,0 0 1 0 0,0 0-1 0 0,0 0 0 0 0,-1 0 1 0 0,1 0-1 0 0,0-1 1 0 0,0 1-1 0 0,0-1 0 0 0,0 1 1 0 0,0-1-1 0 0,0 0 1 0 0,-1 0-1 0 0,1 0 0 0 0,0 0 1 0 0,0 0-1 0 0,1-1 1 0 0,3-4-4 0 0,1 0 0 0 0,-1-1 1 0 0,-1 0-1 0 0,1 1 0 0 0,-1-2 1 0 0,0 1-1 0 0,-1-1 0 0 0,7-14 1 0 0,1-8 24 0 0,9-34 0 0 0,-11 30 6 0 0,-5 18-9 0 0,6-20-5 0 0,-10 34-3 0 0,0 0 0 0 0,1-1 0 0 0,-1 1-1 0 0,0 0 1 0 0,1 0 0 0 0,-1 0 0 0 0,1 0 0 0 0,-1 1-1 0 0,1-1 1 0 0,0 0 0 0 0,0 1 0 0 0,2-3 0 0 0,-3 4 0 0 0,-1 0 0 0 0,1 0 1 0 0,-1-1-1 0 0,1 1 0 0 0,0 0 1 0 0,-1 0-1 0 0,1 0 1 0 0,-1 0-1 0 0,1 0 0 0 0,-1 0 1 0 0,1 0-1 0 0,0 0 1 0 0,-1 0-1 0 0,1 0 0 0 0,-1 0 1 0 0,1 0-1 0 0,-1 0 1 0 0,1 0-1 0 0,-1 1 0 0 0,1-1 1 0 0,0 0-1 0 0,-1 0 0 0 0,1 1 1 0 0,-1-1-1 0 0,1 0 1 0 0,-1 1-1 0 0,0-1 0 0 0,1 0 1 0 0,-1 1-1 0 0,1-1 1 0 0,-1 1-1 0 0,0-1 0 0 0,1 1 1 0 0,-1-1-1 0 0,0 1 0 0 0,1-1 1 0 0,-1 1-1 0 0,0-1 1 0 0,0 1-1 0 0,0-1 0 0 0,0 1 1 0 0,1 0-1 0 0,7 32 8 0 0,-6-23-23 0 0,6 39 29 0 0,-7-36-23 0 0,0-1 0 0 0,2 0 0 0 0,5 20 0 0 0,-4-21 8 0 0,1 0 0 0 0,0 0 0 0 0,0 0-1 0 0,1-1 1 0 0,10 12 0 0 0,-13-17-5 0 0,1-1 1 0 0,0 0-1 0 0,-1-1 0 0 0,2 1 0 0 0,-1-1 0 0 0,0 1 1 0 0,1-1-1 0 0,0 0 0 0 0,-1-1 0 0 0,1 1 0 0 0,0-1 0 0 0,0 0 1 0 0,9 2-1 0 0,-10-3-3 0 0,-1-1 1 0 0,1 1-1 0 0,-1-1 1 0 0,1 0-1 0 0,-1 0 1 0 0,1 0-1 0 0,-1 0 1 0 0,1-1-1 0 0,-1 1 1 0 0,0-1-1 0 0,1 0 1 0 0,-1 0-1 0 0,0 0 1 0 0,1-1-1 0 0,-1 1 1 0 0,0-1-1 0 0,0 1 1 0 0,0-1-1 0 0,0 0 0 0 0,0 0 1 0 0,-1-1-1 0 0,1 1 1 0 0,-1 0-1 0 0,5-6 1 0 0,34-41-42 0 0,12-13 154 0 0,-45 73-85 0 0,-6-8-20 0 0,0 0-1 0 0,-1 0 1 0 0,1 0 0 0 0,0 0-1 0 0,1-1 1 0 0,4 6-1 0 0,-3-6-4 0 0,1-1 0 0 0,0 1 0 0 0,-1 0 0 0 0,1-1-1 0 0,0 0 1 0 0,0 0 0 0 0,0-1 0 0 0,0 0 0 0 0,0 1 0 0 0,0-2 0 0 0,0 1-1 0 0,0 0 1 0 0,9-3 0 0 0,-1 0-3 0 0,0-1 0 0 0,-1 0 0 0 0,1 0 0 0 0,12-7 0 0 0,-11 3-3 0 0,0 0-1 0 0,14-10 0 0 0,-23 14 12 0 0,0 0-1 0 0,-1 0 0 0 0,1 0 0 0 0,-1-1 0 0 0,0 0 0 0 0,0 1 0 0 0,0-1 0 0 0,4-8 0 0 0,-6 8 6 0 0,0 1 0 0 0,-1-1 0 0 0,1 1 0 0 0,-1-1 0 0 0,0 0 0 0 0,-1 1 0 0 0,1-1 0 0 0,-1 0 0 0 0,0 1 0 0 0,0-1-1 0 0,0 0 1 0 0,-1 0 0 0 0,1 1 0 0 0,-1-1 0 0 0,0 0 0 0 0,-1 1 0 0 0,1-1 0 0 0,-1 1 0 0 0,0 0 0 0 0,0-1 0 0 0,0 1-1 0 0,-1 0 1 0 0,-3-5 0 0 0,2 4 6 0 0,0 0 0 0 0,0 0 0 0 0,0 1 0 0 0,-1-1 0 0 0,0 1 0 0 0,0 0-1 0 0,0 0 1 0 0,0 0 0 0 0,-1 1 0 0 0,1 0 0 0 0,-1 0 0 0 0,0 1 0 0 0,0-1 0 0 0,0 1-1 0 0,0 0 1 0 0,-12-1 0 0 0,13 2-5 0 0,-1 1 0 0 0,0 1 0 0 0,1-1 0 0 0,-1 1 1 0 0,0 0-1 0 0,1 0 0 0 0,0 0 0 0 0,-1 1 0 0 0,1 0 0 0 0,0 0 0 0 0,0 1 0 0 0,0-1 0 0 0,0 1 0 0 0,0 0 0 0 0,-5 5 0 0 0,1-2 3 0 0,1 1-1 0 0,0 1 0 0 0,1 0 1 0 0,0 0-1 0 0,0 0 0 0 0,1 1 1 0 0,-6 10-1 0 0,5-7-1 0 0,1 0 0 0 0,1 0 0 0 0,0 1-1 0 0,1 0 1 0 0,0 0 0 0 0,1 0-1 0 0,0 0 1 0 0,1 1 0 0 0,1-1 0 0 0,0 1-1 0 0,1 16 1 0 0,1-23-5 0 0,-1-1-1 0 0,1 1 1 0 0,0-1-1 0 0,1 1 1 0 0,0-1-1 0 0,0 0 1 0 0,0 1-1 0 0,0-1 1 0 0,1 0-1 0 0,0 0 1 0 0,1-1-1 0 0,-1 1 1 0 0,1-1-1 0 0,0 0 1 0 0,0 1-1 0 0,1-2 1 0 0,0 1-1 0 0,-1 0 1 0 0,2-1-1 0 0,-1 0 1 0 0,0 0-1 0 0,1-1 1 0 0,0 0-1 0 0,10 5 1 0 0,-6-4-27 0 0,1-1 0 0 0,-1 0 0 0 0,1-1 0 0 0,0 0 0 0 0,0-1 0 0 0,0 0 0 0 0,0 0 1 0 0,0-2-1 0 0,0 1 0 0 0,0-1 0 0 0,0-1 0 0 0,21-5 0 0 0,-19 3 0 0 0,0 0 1 0 0,-1-1-1 0 0,1-1 0 0 0,-1 0 1 0 0,0-1-1 0 0,-1 0 1 0 0,0 0-1 0 0,0-2 0 0 0,0 1 1 0 0,11-13-1 0 0,-16 13 8 0 0,1 1-1 0 0,-1-2 1 0 0,0 1-1 0 0,8-17 1 0 0,-11 20-130 0 0,-1-1 1 0 0,0 1-1 0 0,0 0 1 0 0,0-1-1 0 0,-1 0 1 0 0,0 1-1 0 0,0-1 1 0 0,0 0-1 0 0,0-11 1 0 0,-1 17 32 0 0,0-1-1 0 0,0 0 1 0 0,-1 0 0 0 0,1 1 0 0 0,0-1 0 0 0,0 0-1 0 0,0 1 1 0 0,0-1 0 0 0,-1 1 0 0 0,1-1 0 0 0,0 0 0 0 0,-1 1-1 0 0,1-1 1 0 0,0 1 0 0 0,-1-2 0 0 0,0 2-215 0 0,0 0 0 0 0,1-1 1 0 0,-1 1-1 0 0,1 0 0 0 0,-1-1 0 0 0,0 1 1 0 0,1 0-1 0 0,-1 0 0 0 0,0 0 0 0 0,1-1 1 0 0,-1 1-1 0 0,0 0 0 0 0,1 0 0 0 0,-1 0 1 0 0,-1 0-1 0 0,-6 0-2869 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34.10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69 287 512 0 0,'-5'-4'2709'0'0,"0"0"0"0"0,0 0 1 0 0,-8-4-1 0 0,9 5-1627 0 0,-1 0 0 0 0,1 0 0 0 0,0 0 0 0 0,0 0 0 0 0,-6-6 0 0 0,9 7-926 0 0,0 1-1 0 0,0-1 1 0 0,0 0 0 0 0,0 0-1 0 0,0 0 1 0 0,0 1-1 0 0,1-1 1 0 0,-1 0 0 0 0,0 0-1 0 0,1 0 1 0 0,0 0 0 0 0,-1 0-1 0 0,1 0 1 0 0,0 0-1 0 0,0 0 1 0 0,0 0 0 0 0,0 0-1 0 0,1-4 1 0 0,0 2-70 0 0,1-1 0 0 0,0 0 0 0 0,-1 1 0 0 0,1-1 0 0 0,1 1 0 0 0,-1 0 0 0 0,1-1 0 0 0,-1 1 0 0 0,1 0 0 0 0,1 1 0 0 0,3-5 0 0 0,8-7 2 0 0,21-16 1 0 0,-22 20 25 0 0,-2 1-96 0 0,0 0 1 0 0,1 1-1 0 0,0 1 1 0 0,1 0 0 0 0,-1 1-1 0 0,1 0 1 0 0,1 1-1 0 0,-1 1 1 0 0,1 0-1 0 0,0 1 1 0 0,0 1 0 0 0,0 0-1 0 0,17-1 1 0 0,-11 3 50 0 0,34 2 0 0 0,-49-1-45 0 0,-1 1-1 0 0,1-1 1 0 0,0 2-1 0 0,-1-1 1 0 0,1 1-1 0 0,-1-1 1 0 0,1 2 0 0 0,-1-1-1 0 0,0 0 1 0 0,10 7-1 0 0,-11-5 9 0 0,-1-1-1 0 0,0 1 1 0 0,0 0 0 0 0,0 0-1 0 0,0 0 1 0 0,0 0 0 0 0,-1 1-1 0 0,0-1 1 0 0,0 1 0 0 0,0-1-1 0 0,0 1 1 0 0,0 5 0 0 0,2 3 92 0 0,-2 0 1 0 0,0 1-1 0 0,0 16 1 0 0,0 46 203 0 0,4 79 86 0 0,-4-133-401 0 0,2 0 0 0 0,0-1 0 0 0,2 1 1 0 0,15 40-1 0 0,-18-54-25 0 0,1-1-1 0 0,0 1 1 0 0,0-1 0 0 0,1 0 0 0 0,0-1-1 0 0,0 1 1 0 0,1-1 0 0 0,0 0 0 0 0,0 0-1 0 0,0-1 1 0 0,7 5 0 0 0,-9-7-48 0 0,0-1 1 0 0,0 1-1 0 0,0-1 1 0 0,1 0-1 0 0,-1-1 0 0 0,1 1 1 0 0,-1-1-1 0 0,1 0 1 0 0,-1 0-1 0 0,1 0 1 0 0,0-1-1 0 0,-1 1 1 0 0,1-1-1 0 0,0 0 1 0 0,-1-1-1 0 0,1 1 0 0 0,0-1 1 0 0,-1 0-1 0 0,1 0 1 0 0,8-3-1 0 0,-3-1-695 0 0,1 0 0 0 0,-1-1 1 0 0,17-11-1 0 0,7-13-4617 0 0,-22 17 2331 0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34.3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555 47 2120 0 0,'0'-2'808'0'0,"-1"0"-1"0"0,1 1 0 0 0,0-1 0 0 0,0 0 0 0 0,-1 1 0 0 0,1-1 0 0 0,-1 1 0 0 0,0-1 0 0 0,1 1 0 0 0,-3-4 0 0 0,1 2-190 0 0,0 0 0 0 0,-1 1 1 0 0,1-1-1 0 0,-1 0 0 0 0,1 1 0 0 0,-1-1 0 0 0,-4-1 0 0 0,6 3-508 0 0,1 1 0 0 0,-1 0 0 0 0,0 0 0 0 0,1-1 0 0 0,-1 1 0 0 0,0 0 0 0 0,1 0 0 0 0,-1 0 0 0 0,0 0 0 0 0,1 0 0 0 0,-1 0 0 0 0,0 0 0 0 0,0 0 0 0 0,1 0 0 0 0,-1 0-1 0 0,0 1 1 0 0,1-1 0 0 0,-1 0 0 0 0,0 0 0 0 0,1 1 0 0 0,-1-1 0 0 0,1 0 0 0 0,-1 1 0 0 0,0-1 0 0 0,1 1 0 0 0,-1-1 0 0 0,1 1 0 0 0,-1-1 0 0 0,0 1 0 0 0,-15 19 1034 0 0,13-16-880 0 0,-18 23 644 0 0,-187 220 897 0 0,114-158-1792 0 0,-41 43-854 0 0,131-128 630 0 0,2-2-65 0 0,-1 1 0 0 0,0 0 0 0 0,1 0 0 0 0,0 0 0 0 0,-1 0 0 0 0,1 1 1 0 0,0-1-1 0 0,-1 5 0 0 0,3-2-1764 0 0,3-3-46 0 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35.14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286 167 512 0 0,'8'-6'751'0'0,"-1"0"1"0"0,1-1-1 0 0,-2 1 0 0 0,1-1 0 0 0,-1 0 1 0 0,9-13-1 0 0,-13 16-220 0 0,1 0 0 0 0,-1 0 1 0 0,0-1-1 0 0,0 1 0 0 0,0 0 0 0 0,0-1 0 0 0,-1 0 1 0 0,0 1-1 0 0,0-1 0 0 0,0 0 0 0 0,-1 0 0 0 0,1 1 1 0 0,-1-1-1 0 0,-1-8 0 0 0,1 11-400 0 0,-1 0 1 0 0,1 1 0 0 0,-1-1-1 0 0,0 1 1 0 0,1-1-1 0 0,-1 0 1 0 0,0 1-1 0 0,0 0 1 0 0,0-1-1 0 0,0 1 1 0 0,0 0-1 0 0,0-1 1 0 0,0 1-1 0 0,0 0 1 0 0,-1 0-1 0 0,1 0 1 0 0,0 0 0 0 0,-1 0-1 0 0,1 0 1 0 0,-1 1-1 0 0,1-1 1 0 0,-1 0-1 0 0,0 1 1 0 0,1-1-1 0 0,-1 1 1 0 0,1-1-1 0 0,-1 1 1 0 0,0 0-1 0 0,1 0 1 0 0,-1 0 0 0 0,-2 0-1 0 0,-5 0 227 0 0,0 0 0 0 0,1 1 0 0 0,-1 0 0 0 0,-14 4 0 0 0,7 0-112 0 0,1 0 1 0 0,-1 1 0 0 0,1 1-1 0 0,0 0 1 0 0,0 1 0 0 0,1 1-1 0 0,0 0 1 0 0,1 1 0 0 0,0 1-1 0 0,0 0 1 0 0,-13 16 0 0 0,17-18-161 0 0,1 1 0 0 0,1 0 0 0 0,0 0 1 0 0,0 0-1 0 0,1 1 0 0 0,0 1 1 0 0,1-1-1 0 0,0 1 0 0 0,1-1 1 0 0,1 1-1 0 0,0 0 0 0 0,0 1 1 0 0,1-1-1 0 0,0 1 0 0 0,1 17 0 0 0,1-25-80 0 0,0-1-1 0 0,1 1 0 0 0,0 0 0 0 0,0-1 0 0 0,0 1 0 0 0,0-1 0 0 0,0 1 0 0 0,1-1 0 0 0,0 0 0 0 0,0 0 0 0 0,0 0 0 0 0,1 0 1 0 0,-1 0-1 0 0,6 6 0 0 0,-3-5-29 0 0,-1-1 0 0 0,1 0 1 0 0,0 0-1 0 0,0-1 0 0 0,1 0 1 0 0,-1 0-1 0 0,1 0 1 0 0,-1 0-1 0 0,12 3 0 0 0,1-2-150 0 0,-1 0 0 0 0,1-1 1 0 0,0-1-1 0 0,0-1 0 0 0,0 0 0 0 0,28-4 0 0 0,-23 1-735 0 0,0-1-1 0 0,27-8 1 0 0,-34 6-2040 0 0,28-12 0 0 0,-26 8-340 0 0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35.41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17 36 1648 0 0,'1'-11'5499'0'0,"4"-3"-2272"0"0,-5 14-3080 0 0,1-1 1 0 0,-1 0-1 0 0,1 0 0 0 0,0 0 0 0 0,0 1 1 0 0,-1-1-1 0 0,1 0 0 0 0,0 1 1 0 0,0-1-1 0 0,0 1 0 0 0,0-1 0 0 0,-1 1 1 0 0,1-1-1 0 0,0 1 0 0 0,0 0 1 0 0,0-1-1 0 0,0 1 0 0 0,0 0 0 0 0,0 0 1 0 0,0 0-1 0 0,0 0 0 0 0,2 0 1 0 0,-3 0-46 0 0,1 0 1 0 0,-1 1 0 0 0,1-1 0 0 0,-1 0 0 0 0,1 0 0 0 0,-1 1-1 0 0,1-1 1 0 0,-1 1 0 0 0,0-1 0 0 0,1 0 0 0 0,-1 1-1 0 0,1-1 1 0 0,-1 1 0 0 0,0-1 0 0 0,0 1 0 0 0,1-1 0 0 0,-1 1-1 0 0,0-1 1 0 0,0 1 0 0 0,0-1 0 0 0,0 1 0 0 0,1-1 0 0 0,-1 1-1 0 0,0 0 1 0 0,0-1 0 0 0,0 1 0 0 0,0-1 0 0 0,0 1-1 0 0,0-1 1 0 0,0 1 0 0 0,-1 0 0 0 0,-1 22 1134 0 0,2-22-1103 0 0,-21 98 1491 0 0,2-10-2154 0 0,15-67-2295 0 0,-1 46 0 0 0,5-48 1292 0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35.97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72 103 512 0 0,'7'-35'5503'0'0,"-5"29"-4289"0"0,0 0 1 0 0,-1-1 0 0 0,0 1 0 0 0,0 0-1 0 0,-1-1 1 0 0,0-11 0 0 0,0 18-1105 0 0,0-1 0 0 0,0 1 0 0 0,0-1-1 0 0,-1 0 1 0 0,1 1 0 0 0,0-1 0 0 0,0 1 0 0 0,0-1 0 0 0,-1 1 0 0 0,1-1 0 0 0,0 1 0 0 0,0 0 0 0 0,-1-1 0 0 0,1 1 0 0 0,0-1 0 0 0,-1 1-1 0 0,1-1 1 0 0,-1 1 0 0 0,1 0 0 0 0,0-1 0 0 0,-1 1 0 0 0,1 0 0 0 0,-1 0 0 0 0,1-1 0 0 0,-1 1 0 0 0,0 0 0 0 0,0-1 72 0 0,0 1-1 0 0,0 0 1 0 0,-1 0 0 0 0,1 0 0 0 0,0 0 0 0 0,0 0 0 0 0,-1 0 0 0 0,1 1-1 0 0,0-1 1 0 0,0 0 0 0 0,-2 1 0 0 0,0 0 124 0 0,0 1 1 0 0,0-1-1 0 0,0 1 1 0 0,0-1-1 0 0,0 1 1 0 0,0 0-1 0 0,-5 4 0 0 0,5-1-201 0 0,-1 0-1 0 0,1-1 1 0 0,0 1-1 0 0,0 0 1 0 0,1 1-1 0 0,-1-1 1 0 0,1 0-1 0 0,0 1 0 0 0,0-1 1 0 0,1 1-1 0 0,0-1 1 0 0,0 1-1 0 0,0 0 1 0 0,1 0-1 0 0,0-1 1 0 0,0 1-1 0 0,1 9 0 0 0,-1-11-99 0 0,1 0 0 0 0,0 1 0 0 0,0-1-1 0 0,0 0 1 0 0,1 1 0 0 0,0-1-1 0 0,-1 0 1 0 0,1 0 0 0 0,1 0 0 0 0,-1-1-1 0 0,0 1 1 0 0,1 0 0 0 0,0-1-1 0 0,0 1 1 0 0,0-1 0 0 0,0 0 0 0 0,1 0-1 0 0,-1-1 1 0 0,1 1 0 0 0,0 0-1 0 0,-1-1 1 0 0,9 4 0 0 0,0-2-52 0 0,1-1-1 0 0,-1 0 1 0 0,1-1 0 0 0,0 0 0 0 0,0-1 0 0 0,0 0-1 0 0,-1-1 1 0 0,1 0 0 0 0,20-4 0 0 0,-20 2-615 0 0,1-1 1 0 0,-1 0 0 0 0,21-9-1 0 0,-25 8-705 0 0,0-1-1 0 0,0 1 1 0 0,0-2-1 0 0,-1 1 1 0 0,10-9-1 0 0,-7 4-207 0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36.11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71 22 3985 0 0,'-25'-9'4401'0'0,"9"2"4537"0"0,2 3-8194 0 0,3 2-208 0 0,7 2 160 0 0,4 3-536 0 0,3 2 384 0 0,7 1-208 0 0,4 2-192 0 0,6-1-216 0 0,1-2-64 0 0,4-2 0 0 0,10-2-480 0 0,-5 1-1248 0 0,2-2-97 0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42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61 179 512 0 0,'1'-2'51'0'0,"0"-1"0"0"0,-1 1 0 0 0,1 0 0 0 0,0 0 0 0 0,-1 0 0 0 0,1 0 0 0 0,-1-1 0 0 0,0 1 0 0 0,0 0 0 0 0,1 0 0 0 0,-2-1 0 0 0,1 1 0 0 0,0 0 0 0 0,0 0 0 0 0,-1 0 0 0 0,0-3 0 0 0,-2-2 1471 0 0,0 0 1 0 0,0 1-1 0 0,-7-11 0 0 0,6 10-466 0 0,0 0-1 0 0,0 0 1 0 0,-3-10-1 0 0,-4-17 985 0 0,2 5 5184 0 0,9 36-6645 0 0,0 1-1 0 0,1 0 1 0 0,1 8 0 0 0,0-1-210 0 0,-1 0 1 0 0,0 1-1 0 0,-2-1 0 0 0,1 0 1 0 0,-6 25-1 0 0,3-21-139 0 0,1 1 0 0 0,1 32 0 0 0,4-33-114 0 0,0-1 0 0 0,1 1 0 0 0,11 29-1 0 0,2 8 70 0 0,37 215 424 0 0,-45-222-492 0 0,-5-9-42 0 0,-1-1 0 0 0,-2 1 0 0 0,-4 39 0 0 0,1-17-6 0 0,-11 91 129 0 0,0 21 97 0 0,9-73-81 0 0,2-63-80 0 0,0 0 0 0 0,3 1 0 0 0,8 56 0 0 0,-1-51-76 0 0,69 310 383 0 0,-59-280-287 0 0,-3 0 1 0 0,5 84 0 0 0,-17-49-25 0 0,-3-70-58 0 0,6 57-1 0 0,11-3 32 0 0,43 136 0 0 0,-43-171-44 0 0,13 79 0 0 0,-14-43-46 0 0,20 165 65 0 0,-16-94 2 0 0,2 18 80 0 0,3 401 240 0 0,-25-559-373 0 0,-1 78 125 0 0,20 156 0 0 0,13 170 13 0 0,-31-398-177 0 0,21 227 114 0 0,4-76-46 0 0,-23-157-58 0 0,-1 0 0 0 0,-1 0 1 0 0,-1 1-1 0 0,-4 29 1 0 0,4-52-4 0 0,-2 9 19 0 0,2-11-15 0 0,0-1 0 0 0,0 0 0 0 0,0 1 0 0 0,0-1 0 0 0,0 0 0 0 0,0 1-1 0 0,0-1 1 0 0,0 0 0 0 0,-1 1 0 0 0,1-1 0 0 0,0 0 0 0 0,0 1 0 0 0,0-1 0 0 0,-1 0 0 0 0,1 0-1 0 0,0 1 1 0 0,0-1 0 0 0,-1 0 0 0 0,1 0 0 0 0,0 1 0 0 0,0-1 0 0 0,-1 0 0 0 0,1 0-1 0 0,0 0 1 0 0,-1 1 0 0 0,1-1 0 0 0,0 0 0 0 0,-1 0 0 0 0,0 0-2 0 0,1-1 1 0 0,-1 0-1 0 0,1 1 1 0 0,0-1-1 0 0,-1 0 0 0 0,1 1 1 0 0,0-1-1 0 0,0 0 1 0 0,-1 1-1 0 0,1-1 0 0 0,0 0 1 0 0,0 1-1 0 0,0-1 1 0 0,0 0-1 0 0,0 0 0 0 0,0 1 1 0 0,0-1-1 0 0,0 0 1 0 0,0 0-1 0 0,0 0 1 0 0,2-19-37 0 0,10-19-740 0 0,-5 22-511 0 0,-6 14 589 0 0,0 0 0 0 0,0 0 0 0 0,0 0 0 0 0,1 0 1 0 0,2-4-1 0 0,5 0-3726 0 0,2 5-3334 0 0,-5 2 4935 0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44.1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89 616 512 0 0,'-2'-1'248'0'0,"0"1"-1"0"0,-1-1 0 0 0,1 1 1 0 0,0-1-1 0 0,-1 1 1 0 0,1 0-1 0 0,-1 0 1 0 0,1 0-1 0 0,0 0 1 0 0,-1 0-1 0 0,1 0 0 0 0,-1 1 1 0 0,1-1-1 0 0,0 1 1 0 0,-1 0-1 0 0,-2 1 1 0 0,1-1 1301 0 0,0 1 1 0 0,0-1 0 0 0,0-1 0 0 0,-8 2 0 0 0,5-2 4540 0 0,6 6-3777 0 0,1-5-2422 0 0,-8 1 1595 0 0,6 0-964 0 0,8-1-267 0 0,38-1 294 0 0,-11-4-381 0 0,117-16 313 0 0,-48 4-299 0 0,105-20 238 0 0,505-86 790 0 0,-384 79-1243 0 0,7 4 54 0 0,-217 25 0 0 0,78-5-19 0 0,-39 6 38 0 0,8-1-39 0 0,9 1-42 0 0,10-1 87 0 0,72-2-69 0 0,-107 6 9 0 0,-15 1 62 0 0,377-16-83 0 0,-187 19 17 0 0,333-20 0 0 0,45-20-4 0 0,47 33 18 0 0,-285 33-71 0 0,-212-7-8 0 0,533 9 143 0 0,-68-29 13 0 0,-3 1-134 0 0,-126-3 64 0 0,-78 0 68 0 0,-319 9-80 0 0,429 3-62 0 0,-191 1-16 0 0,-169-2 100 0 0,937 9 98 0 0,-479-10-152 0 0,-373-2-10 0 0,280-5 46 0 0,-327-4 12 0 0,1 1 35 0 0,301-15-1023 0 0,-451 16-277 0 0,-73 2 19 0 0,122-26 0 0 0,-96 3 1392 0 0,-67 18-81 0 0,55-11-1 0 0,-37 18-1008 0 0,-17 3-3906 0 0,-26 1 2168 0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7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311 240 512 0 0,'1'-5'-52'0'0,"0"0"0"0"0,-1 0 0 0 0,0 0 0 0 0,0 0-1 0 0,0 0 1 0 0,-1-1 0 0 0,-1-6 0 0 0,1 6 483 0 0,-1 1 0 0 0,0-1 0 0 0,0 1 0 0 0,0 0 0 0 0,-1-1 1 0 0,-4-6-1 0 0,5 8-29 0 0,-1 1 0 0 0,0-1 0 0 0,0 1 0 0 0,0-1 0 0 0,0 1 0 0 0,-1 0 0 0 0,1 0 0 0 0,-1 0 0 0 0,1 1 0 0 0,-1-1 0 0 0,0 1 0 0 0,0 0 0 0 0,-1 0 0 0 0,1 1 0 0 0,0-1 0 0 0,0 1 0 0 0,-1 0 0 0 0,1 0 0 0 0,-6-1 0 0 0,5 2-194 0 0,-1 1-1 0 0,1-1 1 0 0,-1 1 0 0 0,1 0-1 0 0,-1 0 1 0 0,1 0-1 0 0,0 1 1 0 0,0 0 0 0 0,-1 0-1 0 0,1 0 1 0 0,0 1-1 0 0,1-1 1 0 0,-1 1 0 0 0,0 0-1 0 0,1 1 1 0 0,0-1 0 0 0,0 1-1 0 0,0 0 1 0 0,0 0-1 0 0,-4 6 1 0 0,-6 9 279 0 0,1 0 0 0 0,2 0 0 0 0,-15 32 0 0 0,26-51-483 0 0,-7 15 190 0 0,0 0 0 0 0,2 0-1 0 0,0 0 1 0 0,0 1 0 0 0,2 0 0 0 0,0 0-1 0 0,-1 17 1 0 0,4-27-159 0 0,0-1-1 0 0,0 1 0 0 0,1 0 1 0 0,-1-1-1 0 0,1 1 0 0 0,1-1 1 0 0,-1 1-1 0 0,1-1 1 0 0,0 0-1 0 0,4 8 0 0 0,-4-10-28 0 0,0 1-1 0 0,1-1 1 0 0,-1 0-1 0 0,1 0 1 0 0,0 0-1 0 0,0 0 1 0 0,0 0-1 0 0,0-1 1 0 0,0 0-1 0 0,1 1 1 0 0,-1-1-1 0 0,1 0 1 0 0,-1-1-1 0 0,1 1 1 0 0,0 0-1 0 0,4 0 1 0 0,0 0-11 0 0,1-1 1 0 0,-1 0-1 0 0,0 0 0 0 0,0 0 1 0 0,1-1-1 0 0,-1-1 0 0 0,0 1 1 0 0,1-2-1 0 0,-1 1 1 0 0,0-1-1 0 0,0 0 0 0 0,0 0 1 0 0,0-1-1 0 0,7-4 0 0 0,4-2-38 0 0,0-1-1 0 0,-1-1 1 0 0,-1 0 0 0 0,24-21-1 0 0,-30 23 13 0 0,-1 0 1 0 0,0-1-1 0 0,0-1 0 0 0,-1 0 1 0 0,0 0-1 0 0,-1-1 0 0 0,7-12 0 0 0,-11 14 16 0 0,1 1-1 0 0,-1-1 1 0 0,-1 0-1 0 0,0 0 0 0 0,0-1 1 0 0,-1 1-1 0 0,-1 0 1 0 0,1-1-1 0 0,-2 0 0 0 0,0-11 1 0 0,-1 4-28 0 0,0 1 1 0 0,-2-1-1 0 0,0 0 1 0 0,-1 1-1 0 0,-1 0 1 0 0,0 0-1 0 0,-14-28 1 0 0,18 43 53 0 0,-1 0 1 0 0,1-1-1 0 0,-1 1 1 0 0,1 0-1 0 0,-1 0 1 0 0,0 0-1 0 0,0 0 1 0 0,0 0-1 0 0,0 0 1 0 0,0 1-1 0 0,0-1 1 0 0,-1 1-1 0 0,1-1 1 0 0,0 1-1 0 0,-6-2 1 0 0,4 2 1 0 0,0 0 0 0 0,0 0 0 0 0,0 0 0 0 0,0 1 1 0 0,0 0-1 0 0,0 0 0 0 0,-1 0 0 0 0,1 0 1 0 0,-6 2-1 0 0,-1 0 16 0 0,1 1 0 0 0,-1 1 0 0 0,1 0 0 0 0,0 0 1 0 0,1 1-1 0 0,-1 0 0 0 0,-10 7 0 0 0,4 0 12 0 0,0 1 0 0 0,1 1-1 0 0,1 0 1 0 0,0 0 0 0 0,1 2 0 0 0,0-1 0 0 0,-20 35 0 0 0,19-24 73 0 0,1 0 1 0 0,1 2 0 0 0,1-1 0 0 0,-13 53-1 0 0,23-74-95 0 0,-1-1-1 0 0,2 1 0 0 0,-1 0 1 0 0,0 0-1 0 0,1 0 1 0 0,0 0-1 0 0,1 0 1 0 0,-1 0-1 0 0,1 0 0 0 0,1 0 1 0 0,-1 0-1 0 0,1-1 1 0 0,0 1-1 0 0,0 0 0 0 0,0-1 1 0 0,4 7-1 0 0,-3-7-17 0 0,0-1 0 0 0,1 0 0 0 0,-1-1 0 0 0,0 1 0 0 0,1 0 0 0 0,0-1 0 0 0,0 0 0 0 0,0 0 0 0 0,0 0 0 0 0,1-1 0 0 0,-1 1 0 0 0,1-1 0 0 0,-1 0 1 0 0,1 0-1 0 0,0 0 0 0 0,0-1 0 0 0,0 0 0 0 0,0 0 0 0 0,7 1 0 0 0,2-2-44 0 0,1 0 0 0 0,-1 0 0 0 0,0-1 0 0 0,0-1 0 0 0,0 0 1 0 0,0-1-1 0 0,-1-1 0 0 0,1 0 0 0 0,-1-1 0 0 0,0 0 0 0 0,0-1 0 0 0,0 0 1 0 0,-1-1-1 0 0,0-1 0 0 0,12-9 0 0 0,-14 9 19 0 0,0 0 0 0 0,-1 0 0 0 0,0-1 0 0 0,-1 0 0 0 0,0-1 0 0 0,0 0 1 0 0,-1 0-1 0 0,0-1 0 0 0,-1 0 0 0 0,0 0 0 0 0,-1 0 0 0 0,0-1 0 0 0,-1 0 0 0 0,0 0 0 0 0,-1 0 0 0 0,0 0 0 0 0,0-15 0 0 0,-1 9 16 0 0,1-48 97 0 0,-3 59-42 0 0,-1 0 0 0 0,1 0 0 0 0,-1 0 1 0 0,-1 0-1 0 0,0 0 0 0 0,0 0 0 0 0,-2-6 0 0 0,3 12-29 0 0,1 0 1 0 0,-1 0 0 0 0,1 0-1 0 0,-1 0 1 0 0,1 0-1 0 0,-1 1 1 0 0,1-1 0 0 0,-1 0-1 0 0,0 0 1 0 0,1 1-1 0 0,-1-1 1 0 0,0 0 0 0 0,0 1-1 0 0,0-1 1 0 0,1 1-1 0 0,-1-1 1 0 0,0 1-1 0 0,0 0 1 0 0,0-1 0 0 0,0 1-1 0 0,0 0 1 0 0,0-1-1 0 0,0 1 1 0 0,0 0 0 0 0,0 0-1 0 0,0 0 1 0 0,0 0-1 0 0,0 0 1 0 0,0 0 0 0 0,0 0-1 0 0,0 0 1 0 0,0 0-1 0 0,0 1 1 0 0,0-1-1 0 0,0 0 1 0 0,1 1 0 0 0,-3 0-1 0 0,1 0 45 0 0,-1 0 0 0 0,0 1-1 0 0,1-1 1 0 0,0 1 0 0 0,-1 0 0 0 0,1 0-1 0 0,0 0 1 0 0,0 0 0 0 0,0 0-1 0 0,0 0 1 0 0,-3 5 0 0 0,3-2-29 0 0,-1 1 0 0 0,1 0 0 0 0,0 0 0 0 0,1 0 0 0 0,0 0-1 0 0,0 0 1 0 0,0 0 0 0 0,0 0 0 0 0,1 0 0 0 0,0 0 0 0 0,1 0 0 0 0,-1 0 0 0 0,1 1 0 0 0,0-1 0 0 0,1 0 0 0 0,2 7 0 0 0,3 8-20 0 0,1 0-1 0 0,0-1 1 0 0,14 23 0 0 0,2-6-9 0 0,1-1 1 0 0,2-1-1 0 0,33 34 1 0 0,20 26-13 0 0,6 23-6 0 0,-73-99 1 0 0,-2 1 1 0 0,-1 0-1 0 0,0 0 0 0 0,9 32 1 0 0,-16-40 10 0 0,-1-1 0 0 0,0 0 1 0 0,-1 1-1 0 0,-1 0 0 0 0,1-1 1 0 0,-2 1-1 0 0,0-1 0 0 0,0 1 0 0 0,-1-1 1 0 0,0 0-1 0 0,-1 1 0 0 0,-1-1 0 0 0,1 0 1 0 0,-2-1-1 0 0,0 1 0 0 0,0-1 0 0 0,0 0 1 0 0,-14 18-1 0 0,12-20 9 0 0,1 0 0 0 0,-2 0-1 0 0,1 0 1 0 0,-1-1 0 0 0,-1 0 0 0 0,1 0 0 0 0,-1-1-1 0 0,0 0 1 0 0,-10 4 0 0 0,11-6 9 0 0,0-1 1 0 0,0 0-1 0 0,-1-1 0 0 0,1 1 1 0 0,0-2-1 0 0,-1 1 0 0 0,1-1 1 0 0,-1-1-1 0 0,0 1 0 0 0,1-1 1 0 0,-1-1-1 0 0,-8-1 0 0 0,9 0 16 0 0,0 0 0 0 0,0 0 0 0 0,0-1-1 0 0,1 0 1 0 0,-1-1 0 0 0,1 1 0 0 0,-1-1-1 0 0,1-1 1 0 0,1 0 0 0 0,-1 0 0 0 0,1 0-1 0 0,0-1 1 0 0,0 1 0 0 0,0-1 0 0 0,1-1-1 0 0,0 1 1 0 0,0-1 0 0 0,-7-14 0 0 0,4 7 6 0 0,2 0 1 0 0,0-1-1 0 0,0 0 1 0 0,1 0 0 0 0,1 0-1 0 0,1-1 1 0 0,0 1 0 0 0,-1-32-1 0 0,5 32-44 0 0,0 0 0 0 0,1 0 0 0 0,0 0 0 0 0,1 1 1 0 0,1-1-1 0 0,0 1 0 0 0,1 0 0 0 0,1 0 0 0 0,0 0 0 0 0,1 1 0 0 0,0 0 0 0 0,1 0 0 0 0,1 1 0 0 0,10-13 0 0 0,-1 5-243 0 0,0 0 0 0 0,2 1 0 0 0,0 2 0 0 0,1 0 0 0 0,0 1 0 0 0,1 1 0 0 0,27-13 0 0 0,-17 12-2962 0 0,55-16 0 0 0,-56 21 1213 0 0,0 1 404 0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8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346 13 512 0 0,'-3'-2'364'0'0,"0"0"-1"0"0,-1 1 0 0 0,1-1 1 0 0,-1 1-1 0 0,0 0 1 0 0,1 0-1 0 0,-1 0 0 0 0,0 1 1 0 0,0-1-1 0 0,1 1 1 0 0,-1 0-1 0 0,-5 0 0 0 0,2 1 473 0 0,1 0-1 0 0,0 0 1 0 0,-1 1-1 0 0,1 0 1 0 0,0 0-1 0 0,-10 5 1 0 0,3 0 374 0 0,0 1 0 0 0,1 1 1 0 0,0 0-1 0 0,0 0 0 0 0,-16 18 1 0 0,15-11-806 0 0,0-1 0 0 0,2 2 1 0 0,0 0-1 0 0,0 0 0 0 0,2 1 1 0 0,-12 29-1 0 0,7-7 2 0 0,1 0 0 0 0,-8 45 0 0 0,17-63-276 0 0,0-1 1 0 0,1 1 0 0 0,1 0 0 0 0,2 39-1 0 0,1-55-127 0 0,-1 1-1 0 0,1-1 1 0 0,1 1 0 0 0,-1-1-1 0 0,1 1 1 0 0,0-1-1 0 0,1 0 1 0 0,-1 0-1 0 0,1 0 1 0 0,0 0 0 0 0,1-1-1 0 0,0 1 1 0 0,-1-1-1 0 0,2 0 1 0 0,-1 0-1 0 0,1 0 1 0 0,-1 0 0 0 0,1-1-1 0 0,0 0 1 0 0,7 4-1 0 0,-4-3-150 0 0,1-1-1 0 0,0 0 1 0 0,0 0 0 0 0,1-1-1 0 0,-1 0 1 0 0,1 0 0 0 0,-1-1-1 0 0,1-1 1 0 0,0 1-1 0 0,0-2 1 0 0,0 1 0 0 0,0-1-1 0 0,12-2 1 0 0,-4-1-1215 0 0,0-1 0 0 0,-1 0 1 0 0,1-1-1 0 0,-1-1 0 0 0,0 0 0 0 0,22-13 0 0 0,-7 1-1578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17.4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137 102 512 0 0,'0'0'2'0'0,"-2"-51"4328"0"0,2 47-3472 0 0,-1-1-1 0 0,0 0 0 0 0,0 1 1 0 0,0-1-1 0 0,0 0 0 0 0,-1 1 0 0 0,0 0 1 0 0,-3-7-1 0 0,4 11-744 0 0,1 0 0 0 0,-1 0 0 0 0,1-1 0 0 0,-1 1 0 0 0,1 0 0 0 0,-1 0 1 0 0,0 0-1 0 0,1 0 0 0 0,-1 0 0 0 0,1 0 0 0 0,-1 0 0 0 0,0 0 0 0 0,1 0 0 0 0,-1 0 0 0 0,0 0 0 0 0,1 0 0 0 0,-1 0 0 0 0,1 0 0 0 0,-1 1 1 0 0,1-1-1 0 0,-1 0 0 0 0,0 0 0 0 0,1 1 0 0 0,-1-1 0 0 0,1 0 0 0 0,-1 1 0 0 0,-15 10 1123 0 0,10-6-1003 0 0,0 1 0 0 0,1 1 0 0 0,0-1-1 0 0,0 1 1 0 0,1 0 0 0 0,0 0 0 0 0,-5 12 0 0 0,2-1-143 0 0,1 0 0 0 0,0 0 0 0 0,2 0-1 0 0,0 1 1 0 0,1 0 0 0 0,1 0 0 0 0,0 31 0 0 0,3-46-81 0 0,-1 1 1 0 0,1-1-1 0 0,0 1 0 0 0,0-1 1 0 0,1 0-1 0 0,-1 0 1 0 0,1 0-1 0 0,0 0 0 0 0,0 0 1 0 0,0 0-1 0 0,0 0 1 0 0,1 0-1 0 0,0-1 0 0 0,0 0 1 0 0,0 1-1 0 0,0-1 1 0 0,4 3-1 0 0,-2-2-8 0 0,0-1 1 0 0,1 1-1 0 0,-1-1 1 0 0,1-1-1 0 0,0 1 1 0 0,0-1-1 0 0,0 0 1 0 0,0 0-1 0 0,0 0 1 0 0,0-1-1 0 0,10 1 1 0 0,-4-2-11 0 0,1 0 0 0 0,-1 0 0 0 0,1-1 0 0 0,0-1 0 0 0,-1 0 0 0 0,0-1 0 0 0,1 0 1 0 0,-1-1-1 0 0,-1 0 0 0 0,1-1 0 0 0,11-6 0 0 0,-15 7 13 0 0,0 0 1 0 0,-1-1-1 0 0,0 0 0 0 0,0 0 0 0 0,-1-1 0 0 0,1 0 1 0 0,-1 0-1 0 0,0 0 0 0 0,-1-1 0 0 0,0 0 0 0 0,0 0 1 0 0,0 0-1 0 0,-1-1 0 0 0,0 1 0 0 0,0-1 0 0 0,-1 0 1 0 0,3-9-1 0 0,-5 12 2 0 0,-1-1-1 0 0,1 1 1 0 0,-1 0 0 0 0,0-1 0 0 0,-1 1 0 0 0,1 0-1 0 0,-1-1 1 0 0,0 1 0 0 0,0 0 0 0 0,-1 0-1 0 0,0 0 1 0 0,0 0 0 0 0,0 0 0 0 0,0 0 0 0 0,-6-8-1 0 0,2 4-5 0 0,0 0-1 0 0,-1-1 1 0 0,-1 2 0 0 0,1-1-1 0 0,-1 1 1 0 0,-13-10-1 0 0,14 13-2 0 0,-1-1 0 0 0,1 2-1 0 0,-1-1 1 0 0,0 1-1 0 0,0 0 1 0 0,0 1 0 0 0,-1 0-1 0 0,-9-3 1 0 0,12 5 6 0 0,-1 0-1 0 0,0 1 1 0 0,1-1-1 0 0,-1 1 1 0 0,1 1-1 0 0,-1-1 1 0 0,0 1-1 0 0,1 0 1 0 0,-1 0-1 0 0,1 1 1 0 0,-11 4-1 0 0,5-1 13 0 0,1 0-1 0 0,0 1 1 0 0,0 0-1 0 0,0 0 1 0 0,0 2-1 0 0,-11 9 1 0 0,18-13-19 0 0,-1 0 1 0 0,1 1-1 0 0,0-1 1 0 0,1 0-1 0 0,-1 1 1 0 0,1 0-1 0 0,0 0 1 0 0,0 0-1 0 0,1 0 1 0 0,-1 1-1 0 0,1-1 1 0 0,0 1-1 0 0,1-1 1 0 0,-1 1-1 0 0,0 11 1 0 0,2-14 5 0 0,0-1 1 0 0,0 1-1 0 0,0 0 1 0 0,0 0-1 0 0,1 0 1 0 0,-1-1-1 0 0,1 1 1 0 0,0 0 0 0 0,0 0-1 0 0,0-1 1 0 0,0 1-1 0 0,0-1 1 0 0,0 1-1 0 0,1-1 1 0 0,3 5-1 0 0,-3-4-5 0 0,1-1 0 0 0,0 1 0 0 0,1 0-1 0 0,-1-1 1 0 0,0 1 0 0 0,1-1-1 0 0,-1 0 1 0 0,1 0 0 0 0,7 2 0 0 0,-2-1-8 0 0,-1-1 0 0 0,1 0 0 0 0,0-1 0 0 0,-1 0 0 0 0,1 0 0 0 0,0-1 0 0 0,0 0 0 0 0,0 0 0 0 0,12-3 0 0 0,7-5-244 0 0,0 0-1 0 0,-1-2 1 0 0,38-20-1 0 0,-15 7-2727 0 0,-3 1-4720 0 0,-33 16 5672 0 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9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207 99 880 0 0,'-2'-2'516'0'0,"-1"0"0"0"0,1 1 1 0 0,-1-1-1 0 0,0 1 0 0 0,0 0 0 0 0,0 0 0 0 0,0 0 0 0 0,0 0 1 0 0,0 0-1 0 0,0 1 0 0 0,0-1 0 0 0,0 1 0 0 0,0 0 0 0 0,0 0 0 0 0,-4 0 1 0 0,3 1-125 0 0,0 0 0 0 0,1 0 0 0 0,-1 0 0 0 0,1 1 0 0 0,0-1 0 0 0,-1 1 0 0 0,1 0 0 0 0,0 0 0 0 0,0 0 0 0 0,0 0 0 0 0,0 1 0 0 0,-4 4 0 0 0,-3 3 138 0 0,1 1-1 0 0,0 1 1 0 0,1 0-1 0 0,0 0 1 0 0,-10 23-1 0 0,8-14 117 0 0,2 0-1 0 0,-11 44 0 0 0,16-51-402 0 0,0 1 0 0 0,1 0-1 0 0,1-1 1 0 0,0 1 0 0 0,1 0 0 0 0,1 0-1 0 0,4 26 1 0 0,-4-35-220 0 0,0-1 1 0 0,1 1-1 0 0,0 0 0 0 0,0-1 1 0 0,0 1-1 0 0,1-1 0 0 0,0 0 0 0 0,0 1 1 0 0,0-1-1 0 0,1-1 0 0 0,-1 1 1 0 0,1 0-1 0 0,0-1 0 0 0,1 0 1 0 0,-1 0-1 0 0,1 0 0 0 0,-1 0 0 0 0,1-1 1 0 0,0 0-1 0 0,1 0 0 0 0,-1 0 1 0 0,7 2-1 0 0,-4-3-29 0 0,1 0 1 0 0,0 0-1 0 0,0-1 1 0 0,0 0-1 0 0,0 0 1 0 0,0-1-1 0 0,0 0 1 0 0,0-1-1 0 0,17-3 1 0 0,-10 0-44 0 0,0 0 0 0 0,0-1 0 0 0,0 0 0 0 0,22-12 0 0 0,-28 12-18 0 0,-1-1 0 0 0,1 0 0 0 0,-1 0 1 0 0,-1-1-1 0 0,1 0 0 0 0,-1 0 0 0 0,-1-1 0 0 0,9-10 1 0 0,-12 13 7 0 0,0-1 0 0 0,0 0 0 0 0,-1 0 0 0 0,0-1 0 0 0,0 1 0 0 0,0 0 0 0 0,-1-1 0 0 0,0 0 0 0 0,0 1 0 0 0,-1-1 0 0 0,0 0 0 0 0,0 0 0 0 0,-1-14 0 0 0,-2-1-87 0 0,0 0 0 0 0,-2 0 0 0 0,0 1 0 0 0,-13-35 0 0 0,6 25 50 0 0,-2 0 0 0 0,-23-39 0 0 0,31 62 98 0 0,0 0-1 0 0,0 0 0 0 0,0 0 1 0 0,-1 1-1 0 0,0 0 0 0 0,-11-9 0 0 0,14 14 12 0 0,0 0 0 0 0,1 0 0 0 0,-1 0 0 0 0,0 1 0 0 0,0-1 0 0 0,0 1 0 0 0,0 0 0 0 0,0-1 0 0 0,0 2 0 0 0,-1-1 0 0 0,1 0 0 0 0,0 1 0 0 0,0-1 0 0 0,-1 1 0 0 0,1 0 0 0 0,0 0 0 0 0,0 0 0 0 0,-1 0 0 0 0,1 1 0 0 0,0-1 0 0 0,-6 3 0 0 0,-2 1 11 0 0,1 0 0 0 0,-1 2 0 0 0,1-1 0 0 0,0 1 0 0 0,0 0 0 0 0,1 1 0 0 0,0 0 0 0 0,0 1 0 0 0,0 0 0 0 0,1 0 0 0 0,0 1 0 0 0,-8 11 0 0 0,5-3 17 0 0,0 0 1 0 0,1 0-1 0 0,1 1 0 0 0,0 1 1 0 0,2-1-1 0 0,-7 25 1 0 0,11-35-162 0 0,2 0 1 0 0,-1 0 0 0 0,1 0 0 0 0,0 1-1 0 0,1-1 1 0 0,0 0 0 0 0,0 0 0 0 0,1 0-1 0 0,2 12 1 0 0,-3-16 45 0 0,1-1 0 0 0,0 0 1 0 0,0 0-1 0 0,1 0 0 0 0,-1 0 0 0 0,1 0 0 0 0,-1 0 1 0 0,1 0-1 0 0,0 0 0 0 0,0 0 0 0 0,0-1 0 0 0,0 1 1 0 0,1-1-1 0 0,-1 0 0 0 0,1 0 0 0 0,-1 1 0 0 0,1-2 1 0 0,0 1-1 0 0,0 0 0 0 0,0 0 0 0 0,0-1 0 0 0,0 0 1 0 0,0 0-1 0 0,0 1 0 0 0,5-1 0 0 0,2 1-765 0 0,-1-1-1 0 0,0 0 1 0 0,10-1-1 0 0,10-2-994 0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9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2777 0 0,'-1'0'522'0'0,"0"0"0"0"0,0 0 0 0 0,0 0 0 0 0,1 0 0 0 0,-1 1 0 0 0,0-1 0 0 0,0 0 0 0 0,0 0 0 0 0,0 0 0 0 0,1 1 1 0 0,-1-1-1 0 0,0 1 0 0 0,0-1 0 0 0,1 0 0 0 0,-1 1 0 0 0,0-1 0 0 0,0 2 0 0 0,0-1-238 0 0,1-1-1 0 0,-1 1 1 0 0,1 0 0 0 0,-1 0-1 0 0,1 0 1 0 0,-1-1 0 0 0,1 1-1 0 0,0 0 1 0 0,-1 0 0 0 0,1 0-1 0 0,0 0 1 0 0,0 0 0 0 0,0 1-1 0 0,0 4-83 0 0,1-1-1 0 0,-1 1 0 0 0,1-1 1 0 0,3 9-1 0 0,-1-3 702 0 0,6 30-260 0 0,-1 0 0 0 0,-2 0 0 0 0,0 76 0 0 0,-12-72-1340 0 0,-3-19-3136 0 0,8-23 833 0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9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119 134 280 0 0,'-1'-1'526'0'0,"-1"0"1"0"0,0 1-1 0 0,1-1 1 0 0,-1 1-1 0 0,1 0 0 0 0,-1-1 1 0 0,0 1-1 0 0,1 0 1 0 0,-1 0-1 0 0,0 0 0 0 0,1 0 1 0 0,-1 1-1 0 0,0-1 1 0 0,1 0-1 0 0,-1 1 0 0 0,1-1 1 0 0,-1 1-1 0 0,1-1 1 0 0,-1 1-1 0 0,-2 1 0 0 0,2 0-59 0 0,0 0 0 0 0,0 0 0 0 0,0 0 0 0 0,0 1 0 0 0,0-1 0 0 0,1 1 0 0 0,-1-1 0 0 0,1 1-1 0 0,-1-1 1 0 0,0 5 0 0 0,-9 23 367 0 0,1-1 1 0 0,2 2-1 0 0,1-1 0 0 0,1 1 1 0 0,2 0-1 0 0,0 35 0 0 0,3-61-801 0 0,1 0 0 0 0,1 1 0 0 0,-1-1 0 0 0,1 1 0 0 0,0-1 0 0 0,0 1 0 0 0,0-1 0 0 0,1 0 0 0 0,0 0 1 0 0,0 0-1 0 0,0 0 0 0 0,1 0 0 0 0,-1 0 0 0 0,1-1 0 0 0,0 1 0 0 0,1-1 0 0 0,-1 0 0 0 0,1 0 0 0 0,0 0 0 0 0,0 0 0 0 0,0 0 0 0 0,0-1 0 0 0,1 0 0 0 0,-1 0 0 0 0,1 0 0 0 0,9 4 0 0 0,1-2-64 0 0,1 1 0 0 0,-1-2 0 0 0,0 0 1 0 0,1-1-1 0 0,0 0 0 0 0,0-1 0 0 0,26-1 0 0 0,-33-1-4 0 0,0-1 0 0 0,-1 0 1 0 0,1 0-1 0 0,0-1 0 0 0,-1 0 1 0 0,1 0-1 0 0,-1-1 0 0 0,0 0 0 0 0,1-1 1 0 0,-1 0-1 0 0,-1 0 0 0 0,1-1 1 0 0,-1 1-1 0 0,0-2 0 0 0,9-7 0 0 0,-6 3-78 0 0,0-1-1 0 0,-1 0 0 0 0,0 0 0 0 0,12-22 0 0 0,-18 27 80 0 0,0-1-1 0 0,0 1 0 0 0,-1-1 1 0 0,1 1-1 0 0,-2-1 1 0 0,1 0-1 0 0,-1 0 1 0 0,0 0-1 0 0,0 0 0 0 0,-1 0 1 0 0,0-12-1 0 0,-4-10-53 0 0,-2-1-1 0 0,0 1 1 0 0,-2 0 0 0 0,-1 1-1 0 0,-2-1 1 0 0,-22-42-1 0 0,29 64 104 0 0,0-1 0 0 0,-1 2 0 0 0,1-1 0 0 0,-1 0 1 0 0,-1 1-1 0 0,1 0 0 0 0,-1 0 0 0 0,0 1 0 0 0,0 0 0 0 0,-1 0 0 0 0,-9-6 0 0 0,10 8 26 0 0,-1 0 0 0 0,1 1 0 0 0,-1-1 0 0 0,0 1 0 0 0,0 1 0 0 0,1-1 0 0 0,-1 1 0 0 0,0 0 0 0 0,0 1 0 0 0,0 0 0 0 0,0 0 0 0 0,0 0 0 0 0,-11 3 0 0 0,8-1 2 0 0,0 0 0 0 0,1 2 0 0 0,-1-1 0 0 0,1 1 0 0 0,0 0 0 0 0,0 1 0 0 0,0 0 1 0 0,0 1-1 0 0,1-1 0 0 0,0 2 0 0 0,0-1 0 0 0,1 1 0 0 0,0 0 0 0 0,0 1 0 0 0,0-1 0 0 0,-7 13 0 0 0,7-9-89 0 0,1-1 0 0 0,-1 2 0 0 0,2-1 0 0 0,0 1 0 0 0,0 0 0 0 0,1 0 0 0 0,0 0 0 0 0,1 0 0 0 0,1 1 0 0 0,0-1 0 0 0,1 1 0 0 0,0 21 0 0 0,1-27-145 0 0,1-1 1 0 0,0 1-1 0 0,0-1 1 0 0,1 0-1 0 0,0 0 1 0 0,0 0-1 0 0,0 0 0 0 0,1 0 1 0 0,0 0-1 0 0,0 0 1 0 0,1-1-1 0 0,6 10 1 0 0,-4-8-599 0 0,1-1 1 0 0,-1 0-1 0 0,1 0 1 0 0,0 0-1 0 0,0-1 0 0 0,1 0 1 0 0,0-1-1 0 0,13 7 1 0 0,11 1-2593 0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0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95 2152 0 0,'-3'-8'1995'0'0,"1"2"-1153"0"0,0 0 0 0 0,0 0 0 0 0,0 0 0 0 0,1 0 0 0 0,-2-8 0 0 0,3 13-792 0 0,0-1 0 0 0,0 1 0 0 0,0-1-1 0 0,1 1 1 0 0,-1-1 0 0 0,0 1 0 0 0,0-1 0 0 0,1 1 0 0 0,-1-1 0 0 0,1 1 0 0 0,-1 0 0 0 0,1-1 0 0 0,0 1 0 0 0,0 0 0 0 0,-1 0 0 0 0,1-1 0 0 0,0 1 0 0 0,0 0 0 0 0,0 0-1 0 0,0 0 1 0 0,0 0 0 0 0,0 0 0 0 0,1 0 0 0 0,-1 0 0 0 0,0 0 0 0 0,0 1 0 0 0,3-2 0 0 0,0 1 141 0 0,1-1-1 0 0,0 1 1 0 0,0 0-1 0 0,0 0 1 0 0,0 0 0 0 0,0 1-1 0 0,0 0 1 0 0,-1 0 0 0 0,1 0-1 0 0,0 1 1 0 0,0-1 0 0 0,0 1-1 0 0,0 0 1 0 0,0 1-1 0 0,-1-1 1 0 0,10 5 0 0 0,3 2 396 0 0,0 1-1 0 0,31 21 1 0 0,-40-24-388 0 0,-1 0-1 0 0,0 0 1 0 0,0 0 0 0 0,-1 1 0 0 0,0 0-1 0 0,0 0 1 0 0,0 1 0 0 0,7 13 0 0 0,-7-9 23 0 0,0 1-1 0 0,-1 0 1 0 0,-1 0 0 0 0,0 0 0 0 0,3 18 0 0 0,-3-4-14 0 0,-1 1 1 0 0,-2 0-1 0 0,0 0 0 0 0,-2-1 1 0 0,-6 34-1 0 0,3-34-138 0 0,-2 0 0 0 0,-1 0 0 0 0,-1 0 0 0 0,-2-1 0 0 0,-18 38 0 0 0,6-24-1379 0 0,-1-1 0 0 0,-43 54 0 0 0,45-69-77 0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5.2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140 253 512 0 0,'-10'-2'1968'0'0,"-1"1"0"0"0,-21 0 0 0 0,22 1 515 0 0,-1 0 1 0 0,-20-3-1 0 0,29 2-2296 0 0,0 1 1 0 0,1-1-1 0 0,-1 1 1 0 0,0-1-1 0 0,1 1 1 0 0,-1-1 0 0 0,0 0-1 0 0,1 0 1 0 0,-1 0-1 0 0,1 0 1 0 0,0 0-1 0 0,-1 0 1 0 0,1 0 0 0 0,0 0-1 0 0,-1-1 1 0 0,1 1-1 0 0,0 0 1 0 0,0-1-1 0 0,0 1 1 0 0,0-1 0 0 0,0 1-1 0 0,1-1 1 0 0,-2-2-1 0 0,2 2-46 0 0,-1-1 0 0 0,1 0-1 0 0,0 0 1 0 0,-1 1 0 0 0,1-1-1 0 0,1 0 1 0 0,-1 0 0 0 0,0 0 0 0 0,1 1-1 0 0,-1-1 1 0 0,1 0 0 0 0,0 1-1 0 0,0-1 1 0 0,2-3 0 0 0,0-1-97 0 0,1 0 1 0 0,1 0 0 0 0,-1 1-1 0 0,1 0 1 0 0,1 0-1 0 0,-1 0 1 0 0,1 1 0 0 0,9-7-1 0 0,7-4-40 0 0,24-14 0 0 0,-24 17 4 0 0,0 2 0 0 0,33-13-1 0 0,-44 20-2 0 0,-1 0-1 0 0,1 1 0 0 0,0 1 0 0 0,0 0 1 0 0,0 1-1 0 0,0 0 0 0 0,20 0 0 0 0,-29 2 4 0 0,0-1 0 0 0,0 1-1 0 0,0-1 1 0 0,1 1 0 0 0,-1 0-1 0 0,0 0 1 0 0,0 0 0 0 0,0 0-1 0 0,-1 0 1 0 0,1 1 0 0 0,0-1-1 0 0,0 1 1 0 0,-1-1 0 0 0,1 1-1 0 0,-1-1 1 0 0,1 1 0 0 0,-1 0 0 0 0,1 0-1 0 0,-1-1 1 0 0,0 1 0 0 0,0 0-1 0 0,0 0 1 0 0,0 0 0 0 0,-1 1-1 0 0,2 2 1 0 0,1 7 52 0 0,0 0 0 0 0,0 0 0 0 0,0 17 1 0 0,-2-18-27 0 0,2 13 18 0 0,1 0 0 0 0,2 0 0 0 0,0-1 0 0 0,1 1 0 0 0,1-2 0 0 0,1 1 0 0 0,1-1 0 0 0,1-1 0 0 0,17 25 0 0 0,-23-39-90 0 0,1 0-1 0 0,0 0 1 0 0,0 0-1 0 0,1-1 1 0 0,0 0-1 0 0,0 0 1 0 0,1-1-1 0 0,11 7 1 0 0,-17-11-55 0 0,0 0 0 0 0,0 0 0 0 0,0-1 0 0 0,0 1 0 0 0,0-1 0 0 0,0 0 0 0 0,0 0 0 0 0,0 1 0 0 0,0-1 0 0 0,0-1 1 0 0,0 1-1 0 0,0 0 0 0 0,0 0 0 0 0,0-1 0 0 0,0 1 0 0 0,0-1 0 0 0,0 1 0 0 0,3-3 0 0 0,1 0-936 0 0,-1 0 0 0 0,1-1 0 0 0,-1 0 0 0 0,7-6 0 0 0,-1 1-1522 0 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5.4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293 1 2192 0 0,'-5'0'2032'0'0,"4"0"-1532"0"0,0 0-1 0 0,0 0 0 0 0,0 0 0 0 0,0 0 0 0 0,0 0 0 0 0,0 0 0 0 0,0 0 0 0 0,0 0 0 0 0,0 1 0 0 0,0-1 0 0 0,0 0 0 0 0,-2 1 0 0 0,3 0-380 0 0,-1 0 0 0 0,1 0 0 0 0,-1 0 0 0 0,1 0 0 0 0,-1 0 0 0 0,1 0 0 0 0,-1 0 0 0 0,1 0 0 0 0,0-1 0 0 0,0 1 0 0 0,0 0 0 0 0,0 0 0 0 0,-1 1 0 0 0,1-1 0 0 0,1 1 0 0 0,-5 22 969 0 0,0 1 0 0 0,-2-1 0 0 0,-9 26 0 0 0,8-27-487 0 0,-5 15 67 0 0,-2-1-1 0 0,-2 0 0 0 0,-27 46 1 0 0,-73 96-1305 0 0,100-156 396 0 0,14-21-94 0 0,-9 15 4 0 0,11-17 186 0 0,0 1 1 0 0,0-1-1 0 0,-1 0 1 0 0,1 0-1 0 0,0 1 1 0 0,0-1-1 0 0,0 0 1 0 0,0 0-1 0 0,-1 1 1 0 0,1-1-1 0 0,0 0 1 0 0,0 1-1 0 0,0-1 1 0 0,0 0-1 0 0,0 1 1 0 0,0-1-1 0 0,0 0 1 0 0,0 1-1 0 0,0-1 1 0 0,0 0-1 0 0,0 1 1 0 0,0-1 0 0 0,0 0-1 0 0,0 1 1 0 0,0-1-1 0 0,0 0 1 0 0,0 1-1 0 0,0-1 1 0 0,0 0-1 0 0,0 1 1 0 0,1-1-1 0 0,-1 0 1 0 0,0 1-1 0 0,0-1 1 0 0,0 0-1 0 0,1 0 1 0 0,-1 1-1 0 0,0-1 1 0 0,0 0-1 0 0,1 0 1 0 0,-1 1-1 0 0,0-1 1 0 0,1 0-1 0 0,8 1-2398 0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6.2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51 8 0 0,'-1'-1'129'0'0,"0"0"0"0"0,-1 0 0 0 0,1 0 0 0 0,0 0 1 0 0,-1 0-1 0 0,1 0 0 0 0,0-1 0 0 0,0 1 0 0 0,0 0 0 0 0,0-1 0 0 0,0 1 0 0 0,0-1 0 0 0,-1-2 1 0 0,2 0 914 0 0,-1 1 0 0 0,0-1 0 0 0,1 1 0 0 0,0-1 0 0 0,0-5 0 0 0,6 33 922 0 0,-1-33 2864 0 0,-3 7-4672 0 0,-1 0-1 0 0,1 0 1 0 0,0 1 0 0 0,0-1 0 0 0,0 1 0 0 0,0 0 0 0 0,0-1-1 0 0,0 1 1 0 0,0 0 0 0 0,0 0 0 0 0,0 0 0 0 0,3 0 0 0 0,-3 1-81 0 0,-1 1 1 0 0,1 0-1 0 0,-1-1 1 0 0,0 1 0 0 0,1 0-1 0 0,-1-1 1 0 0,0 1 0 0 0,1 0-1 0 0,-1 0 1 0 0,0 0-1 0 0,0 0 1 0 0,0 1 0 0 0,0-1-1 0 0,0 0 1 0 0,0 0-1 0 0,0 1 1 0 0,0 0 0 0 0,17 30 297 0 0,-15-27-258 0 0,48 81 512 0 0,-44-77-612 0 0,0 1 0 0 0,1-1 0 0 0,0 0 0 0 0,1 0 0 0 0,0-1 0 0 0,13 9 1 0 0,-21-16-38 0 0,0 0 1 0 0,0 0 0 0 0,1 0-1 0 0,-1-1 1 0 0,1 1 0 0 0,-1 0 0 0 0,1-1-1 0 0,-1 1 1 0 0,1 0 0 0 0,-1-1-1 0 0,1 0 1 0 0,-1 1 0 0 0,1-1 0 0 0,0 0-1 0 0,-1 0 1 0 0,1 0 0 0 0,0 0-1 0 0,-1 0 1 0 0,1 0 0 0 0,-1-1 0 0 0,1 1-1 0 0,0 0 1 0 0,-1-1 0 0 0,2 0-1 0 0,-1-1-439 0 0,0 1 0 0 0,0-1 0 0 0,0 0 0 0 0,0 0 0 0 0,0 0 0 0 0,-1 0 0 0 0,1 0 1 0 0,-1 0-1 0 0,1 0 0 0 0,-1 0 0 0 0,0-1 0 0 0,0 1 0 0 0,0 0 0 0 0,1-5 0 0 0,1-3-2045 0 0,-1 0 259 0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6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1 1200 0 0,'-2'0'181'0'0,"-2"0"675"0"0,0 0 0 0 0,0 0 0 0 0,0 1 1 0 0,1-1-1 0 0,-5 2 0 0 0,7-2-707 0 0,0 0 0 0 0,0 1 1 0 0,0-1-1 0 0,0 1 0 0 0,0-1 0 0 0,1 1 1 0 0,-1-1-1 0 0,0 1 0 0 0,0-1 1 0 0,0 1-1 0 0,1 0 0 0 0,-1-1 1 0 0,0 1-1 0 0,1 0 0 0 0,-1 0 1 0 0,1 0-1 0 0,-1-1 0 0 0,1 1 0 0 0,-1 0 1 0 0,1 0-1 0 0,-1 0 0 0 0,1 0 1 0 0,0 0-1 0 0,0 0 0 0 0,-1 1 1 0 0,-8 42 2809 0 0,-27 73 1 0 0,11-40-1136 0 0,7-24-1413 0 0,10-32-335 0 0,1 0 0 0 0,-5 28-1 0 0,12-49-77 0 0,0 0 0 0 0,-1 0 0 0 0,1 0-1 0 0,0 0 1 0 0,0 1 0 0 0,0-1 0 0 0,0 0-1 0 0,0 0 1 0 0,0 0 0 0 0,0 0 0 0 0,0 0-1 0 0,0 0 1 0 0,0 1 0 0 0,0-1 0 0 0,0 0-1 0 0,0 0 1 0 0,0 0 0 0 0,0 0 0 0 0,0 0-1 0 0,0 0 1 0 0,0 0 0 0 0,0 0 0 0 0,1 1-1 0 0,-1-1 1 0 0,0 0 0 0 0,0 0 0 0 0,0 0 0 0 0,0 0-1 0 0,0 0 1 0 0,0 0 0 0 0,0 0 0 0 0,0 0-1 0 0,0 0 1 0 0,0 1 0 0 0,0-1 0 0 0,1 0-1 0 0,-1 0 1 0 0,0 0 0 0 0,0 0 0 0 0,0 0-1 0 0,0 0 1 0 0,0 0 0 0 0,0 0 0 0 0,0 0-1 0 0,1 0 1 0 0,-1 0 0 0 0,0 0 0 0 0,0 0-1 0 0,0 0 1 0 0,0 0 0 0 0,0 0 0 0 0,0 0-1 0 0,9-4-174 0 0,7-8-144 0 0,-5 0-255 0 0,-1 0 1 0 0,0 0 0 0 0,0-1-1 0 0,-2 0 1 0 0,1-1-1 0 0,-2 1 1 0 0,0-2-1 0 0,0 1 1 0 0,-2-1-1 0 0,1 0 1 0 0,4-28-1 0 0,-8 34 492 0 0,-1 0 0 0 0,0 0 0 0 0,-1-1 0 0 0,0 1 0 0 0,0 0 0 0 0,-1 0 0 0 0,0-1 0 0 0,-1 1 0 0 0,0 0 0 0 0,0 0 0 0 0,-5-10 0 0 0,7 19 115 0 0,0 0 0 0 0,0 0 1 0 0,0 0-1 0 0,0-1 0 0 0,0 1 0 0 0,0 0 0 0 0,0 0 0 0 0,0 0 0 0 0,0 0 1 0 0,0-1-1 0 0,0 1 0 0 0,0 0 0 0 0,0 0 0 0 0,-1 0 0 0 0,1 0 0 0 0,0-1 0 0 0,0 1 1 0 0,0 0-1 0 0,0 0 0 0 0,0 0 0 0 0,-1 0 0 0 0,1 0 0 0 0,0 0 0 0 0,0 0 1 0 0,0 0-1 0 0,-1-1 0 0 0,1 1 0 0 0,0 0 0 0 0,0 0 0 0 0,0 0 0 0 0,0 0 1 0 0,-1 0-1 0 0,1 0 0 0 0,0 0 0 0 0,0 0 0 0 0,0 0 0 0 0,-1 0 0 0 0,1 0 0 0 0,0 0 1 0 0,0 0-1 0 0,0 0 0 0 0,-1 1 0 0 0,1-1 0 0 0,0 0 0 0 0,0 0 0 0 0,-1 0 1 0 0,-5 11 1237 0 0,-1 16-8 0 0,6 45-589 0 0,1-46 200 0 0,-4 51 1 0 0,2-69-790 0 0,1 0 0 0 0,-1-1 0 0 0,0 0 0 0 0,0 1 0 0 0,-1-1 0 0 0,0 0 0 0 0,0 0 0 0 0,-1 0 0 0 0,0-1 0 0 0,0 1 0 0 0,-6 6 0 0 0,-4-1-38 0 0,13-12-43 0 0,1 1 0 0 0,-1-1-1 0 0,1 0 1 0 0,-1 1 0 0 0,1-1-1 0 0,-1 0 1 0 0,0 1-1 0 0,1-1 1 0 0,-1 0 0 0 0,1 0-1 0 0,-1 1 1 0 0,0-1 0 0 0,1 0-1 0 0,-1 0 1 0 0,1 0-1 0 0,-1 0 1 0 0,0 0 0 0 0,1 0-1 0 0,-1 0 1 0 0,0 0-1 0 0,1 0 1 0 0,-1 0 0 0 0,1 0-1 0 0,-1 0 1 0 0,0-1 0 0 0,1 1-1 0 0,-2-1 1 0 0,2 1-7 0 0,-1-1 0 0 0,1 0 0 0 0,0 0 0 0 0,-1 0 0 0 0,1 0 0 0 0,0 0 0 0 0,0 0 0 0 0,-1 0 0 0 0,1 1 0 0 0,0-1 0 0 0,0 0 0 0 0,0 0 0 0 0,0 0 0 0 0,0 0 0 0 0,0 0 0 0 0,1 0 0 0 0,-1 0 0 0 0,0-1 0 0 0,7-19-121 0 0,-6 17 117 0 0,16-60-131 0 0,-13 45 63 0 0,0 0 1 0 0,12-28-1 0 0,-15 46 78 0 0,-1 0 0 0 0,0 0 0 0 0,0 1 0 0 0,1-1 0 0 0,-1 0 0 0 0,0 0 0 0 0,1 1 0 0 0,-1-1 0 0 0,1 0 1 0 0,-1 1-1 0 0,1-1 0 0 0,-1 1 0 0 0,1-1 0 0 0,-1 0 0 0 0,1 1 0 0 0,-1-1 0 0 0,1 1 0 0 0,0 0 0 0 0,-1-1 0 0 0,1 1 1 0 0,1-1-1 0 0,-1 1 10 0 0,0 0 0 0 0,0 1 0 0 0,0-1 0 0 0,-1 0 0 0 0,1 1 0 0 0,0-1 0 0 0,0 1 0 0 0,0-1 0 0 0,-1 1 0 0 0,1-1 0 0 0,0 1 0 0 0,0-1 0 0 0,0 2 0 0 0,5 3 35 0 0,-3-3-28 0 0,0 0 1 0 0,0 0 0 0 0,1 0-1 0 0,-1-1 1 0 0,0 1 0 0 0,1-1-1 0 0,0 0 1 0 0,-1 0-1 0 0,1 0 1 0 0,0-1 0 0 0,-1 1-1 0 0,1-1 1 0 0,0 0 0 0 0,7 0-1 0 0,3-2-6 0 0,1 0-1 0 0,21-6 0 0 0,-20 4 32 0 0,23-6-83 0 0,-46 9-122 0 0,-7 3 102 0 0,-47 18-219 0 0,-166 62 289 0 0,221-79-105 0 0,11-1 30 0 0,11-2 50 0 0,93-24-2212 0 0,-46 8-2646 0 0,-29 8 3121 0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7.5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7 8 0 0,'0'-1'31'0'0,"0"1"0"0"0,0 0 0 0 0,0 0-1 0 0,0-1 1 0 0,0 1 0 0 0,0 0 0 0 0,0 0 0 0 0,0 0 0 0 0,0-1 0 0 0,0 1 0 0 0,0 0-1 0 0,0 0 1 0 0,0 0 0 0 0,0-1 0 0 0,0 1 0 0 0,0 0 0 0 0,-1 0 0 0 0,1 0 0 0 0,0-1-1 0 0,0 1 1 0 0,0 0 0 0 0,0 0 0 0 0,0 0 0 0 0,0 0 0 0 0,-1 0 0 0 0,1-1-1 0 0,0 1 1 0 0,0 0 0 0 0,0 0 0 0 0,0 0 0 0 0,-1 0 0 0 0,1 0 0 0 0,0 0 0 0 0,0 0-1 0 0,0 0 1 0 0,-1-1 0 0 0,1 1 0 0 0,-10 4 2612 0 0,-7 9 1795 0 0,9-4-3620 0 0,0 0 1 0 0,1 0-1 0 0,0 0 0 0 0,0 1 1 0 0,1 0-1 0 0,0 0 1 0 0,1 1-1 0 0,0 0 0 0 0,-5 17 1 0 0,9-23-733 0 0,-1 0 0 0 0,1 1 0 0 0,0-1 1 0 0,1 0-1 0 0,-1 0 0 0 0,1 0 0 0 0,0 0 0 0 0,0 1 0 0 0,1-1 1 0 0,-1 0-1 0 0,1 0 0 0 0,1 0 0 0 0,-1 0 0 0 0,1 0 0 0 0,-1 0 1 0 0,1 0-1 0 0,1-1 0 0 0,-1 1 0 0 0,1 0 0 0 0,-1-1 0 0 0,1 0 1 0 0,1 0-1 0 0,-1 0 0 0 0,4 4 0 0 0,-2-4-116 0 0,0 0 1 0 0,1 0 0 0 0,-1-1-1 0 0,1 0 1 0 0,-1 0-1 0 0,1 0 1 0 0,0 0-1 0 0,0-1 1 0 0,0 0-1 0 0,0 0 1 0 0,1-1-1 0 0,-1 0 1 0 0,0 0-1 0 0,1 0 1 0 0,-1-1-1 0 0,1 0 1 0 0,9-1-1 0 0,-9 0-586 0 0,0 0-1 0 0,0 0 1 0 0,0-1-1 0 0,-1 0 1 0 0,1-1-1 0 0,0 1 1 0 0,-1-1-1 0 0,1 0 0 0 0,9-7 1 0 0,-4 1-734 0 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7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49 3377 0 0,'-15'-8'3809'0'0,"3"1"3808"0"0,1 1-6969 0 0,5-2 24 0 0,6 3 89 0 0,0 2-353 0 0,6 0 200 0 0,0 0-280 0 0,0 2-256 0 0,4-1-312 0 0,0 1-272 0 0,1 1 232 0 0,6-2-2489 0 0,-2 2 1849 0 0,0 0-384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17.91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130 93 944 0 0,'-4'-2'1066'0'0,"1"0"0"0"0,-1 0 0 0 0,0 1 0 0 0,0-1-1 0 0,1 1 1 0 0,-7-1 0 0 0,-1 1 5429 0 0,11 1-6421 0 0,3 7 534 0 0,15 116 2789 0 0,-15-87-3100 0 0,3 0 0 0 0,16 62 0 0 0,-20-94-290 0 0,-1 0 1 0 0,1 0 0 0 0,0 0 0 0 0,4 6 0 0 0,-5-10-4 0 0,-1 1 1 0 0,1 0-1 0 0,0 0 0 0 0,-1 0 1 0 0,1 0-1 0 0,0-1 1 0 0,-1 1-1 0 0,1 0 1 0 0,0-1-1 0 0,0 1 1 0 0,0 0-1 0 0,0-1 1 0 0,0 1-1 0 0,-1-1 1 0 0,1 0-1 0 0,0 1 1 0 0,0-1-1 0 0,0 0 0 0 0,0 1 1 0 0,0-1-1 0 0,0 0 1 0 0,0 0-1 0 0,0 0 1 0 0,2 0-1 0 0,-3 0-4 0 0,1-1-1 0 0,0 1 1 0 0,-1-1 0 0 0,1 0-1 0 0,-1 1 1 0 0,1-1-1 0 0,-1 0 1 0 0,1 1 0 0 0,-1-1-1 0 0,1 0 1 0 0,-1 0-1 0 0,0 1 1 0 0,1-1-1 0 0,-1 0 1 0 0,0 0 0 0 0,1 0-1 0 0,-1 1 1 0 0,0-1-1 0 0,0 0 1 0 0,0 0 0 0 0,0 0-1 0 0,0 0 1 0 0,0 1-1 0 0,0-3 1 0 0,-3-22 18 0 0,-1 12-16 0 0,0 0 0 0 0,-1 0 0 0 0,0 1 0 0 0,-13-22 0 0 0,-1-1 12 0 0,-27-50 26 0 0,9 19-68 0 0,25 44 69 0 0,8 16-31 0 0,0 0 0 0 0,1 0 0 0 0,-1 0 0 0 0,1-1 0 0 0,1 0 0 0 0,-1 1 0 0 0,1-1-1 0 0,1 0 1 0 0,-2-9 0 0 0,3 15-13 0 0,0 1 0 0 0,1 0-1 0 0,-1-1 1 0 0,1 1-1 0 0,-1-1 1 0 0,1 1 0 0 0,-1 0-1 0 0,0 0 1 0 0,1-1 0 0 0,-1 1-1 0 0,1 0 1 0 0,0 0-1 0 0,-1-1 1 0 0,1 1 0 0 0,-1 0-1 0 0,1 0 1 0 0,-1 0 0 0 0,1 0-1 0 0,-1 0 1 0 0,1 0-1 0 0,-1 0 1 0 0,1 0 0 0 0,0 0-1 0 0,-1 0 1 0 0,1 0 0 0 0,-1 0-1 0 0,1 1 1 0 0,-1-1-1 0 0,1 0 1 0 0,20 5 47 0 0,27 8-131 0 0,87 15 1 0 0,-121-26-79 0 0,80 8-113 0 0,-73-9-1371 0 0,21-2 1 0 0,-24 4-2990 0 0,-10-3 1636 0 0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31.59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245 160 512 0 0,'-17'1'933'0'0,"1"0"0"0"0,-24 7 0 0 0,-15 0 3247 0 0,24-6-1885 0 0,17-2-644 0 0,-1 1 0 0 0,-23 5 0 0 0,20-5 3587 0 0,29-2-4611 0 0,107-6 1279 0 0,0 1-1350 0 0,105-8 228 0 0,-167 9-644 0 0,154-6 38 0 0,-55 2-194 0 0,-7 3 64 0 0,78-7-64 0 0,406-39 495 0 0,-440 43-501 0 0,202 16 0 0 0,-362-4 79 0 0,60 11 0 0 0,-92-14-56 0 0,0 0 0 0 0,0 0 0 0 0,1 0 0 0 0,-1 0 0 0 0,0 0 0 0 0,0 0 0 0 0,1 0 0 0 0,-1 0 0 0 0,0 0 0 0 0,1 0 0 0 0,-1 0 0 0 0,0 0 0 0 0,0 0 0 0 0,1 0 0 0 0,-1 0 0 0 0,0 0 0 0 0,0 0 0 0 0,1 0 0 0 0,-1 0 0 0 0,0 0 0 0 0,0 0 0 0 0,1 0 0 0 0,-1-1 0 0 0,0 1 0 0 0,0 0 0 0 0,1 0 0 0 0,-1 0 0 0 0,0 0 0 0 0,0-1 0 0 0,0 1 0 0 0,1 0 0 0 0,-1 0 0 0 0,0-1 0 0 0,0 1 0 0 0,0-12-18 0 0,-9-11-135 0 0,3 14-40 0 0,-1 1 0 0 0,-14-16-1 0 0,20 24 129 0 0,1 0 0 0 0,0 0 0 0 0,0 0 0 0 0,0 0 0 0 0,0 1-1 0 0,0-1 1 0 0,-1 0 0 0 0,1 0 0 0 0,0 0 0 0 0,0 0-1 0 0,0 0 1 0 0,0 0 0 0 0,0 0 0 0 0,0 0 0 0 0,-1 0-1 0 0,1 1 1 0 0,0-1 0 0 0,0 0 0 0 0,0 0 0 0 0,0 0 0 0 0,0 0-1 0 0,0 0 1 0 0,0 1 0 0 0,0-1 0 0 0,0 0 0 0 0,0 0-1 0 0,0 0 1 0 0,0 0 0 0 0,0 0 0 0 0,0 1 0 0 0,0-1 0 0 0,0 0-1 0 0,0 0 1 0 0,0 0 0 0 0,0 0 0 0 0,0 0 0 0 0,0 1-1 0 0,0-1 1 0 0,0 0 0 0 0,0 0 0 0 0,0 0 0 0 0,0 0-1 0 0,0 0 1 0 0,0 1 0 0 0,0-1 0 0 0,1 13-5640 0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3.87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427 182 512 0 0,'11'-20'414'0'0,"-9"17"-53"0"0,0 0 0 0 0,0 0 0 0 0,-1 0 0 0 0,1 0 0 0 0,-1 0 1 0 0,0-1-1 0 0,0 1 0 0 0,0 0 0 0 0,0-1 0 0 0,0-5 0 0 0,0-10 2365 0 0,-1 11-1511 0 0,1-1-1 0 0,-2 1 0 0 0,1-1 0 0 0,-3-9 0 0 0,3 16-1021 0 0,-1 0 0 0 0,1 0 0 0 0,-1 0 0 0 0,0 0 0 0 0,0 0 0 0 0,0 0 0 0 0,0 0 0 0 0,0 0 0 0 0,0 0 0 0 0,0 0 0 0 0,-1 1 0 0 0,1-1 0 0 0,-1 0 0 0 0,0 1 0 0 0,1-1 0 0 0,-1 1 0 0 0,0 0 0 0 0,0 0 0 0 0,0-1 0 0 0,-3 0 0 0 0,-3-1 71 0 0,1 1 1 0 0,-1 0 0 0 0,0 0-1 0 0,0 0 1 0 0,0 1-1 0 0,-1 1 1 0 0,1-1 0 0 0,0 1-1 0 0,0 1 1 0 0,-13 2-1 0 0,-9 2 104 0 0,-43 16-1 0 0,47-14-95 0 0,5 0-30 0 0,-1 1 0 0 0,-34 17 0 0 0,46-19-174 0 0,1-1-1 0 0,0 1 0 0 0,0 1 0 0 0,0-1 0 0 0,1 1 1 0 0,0 1-1 0 0,-12 14 0 0 0,19-20-63 0 0,0-1 1 0 0,0 1-1 0 0,0-1 1 0 0,0 1-1 0 0,0 0 0 0 0,0 0 1 0 0,1-1-1 0 0,-1 1 1 0 0,1 0-1 0 0,-1 0 1 0 0,1 0-1 0 0,0-1 0 0 0,0 1 1 0 0,0 0-1 0 0,0 0 1 0 0,0 0-1 0 0,0 3 1 0 0,1-2-3 0 0,0 1 1 0 0,0-1 0 0 0,0 0 0 0 0,1-1 0 0 0,-1 1-1 0 0,1 0 1 0 0,-1 0 0 0 0,1-1 0 0 0,4 5 0 0 0,0 0-9 0 0,0-1 1 0 0,0-1 0 0 0,1 1 0 0 0,0-1 0 0 0,0-1 0 0 0,1 1 0 0 0,8 3 0 0 0,17 5-71 0 0,0-2 1 0 0,1-2-1 0 0,58 10 0 0 0,-25-7 13 0 0,-42-6-27 0 0,0 1-1 0 0,0 1 1 0 0,0 1 0 0 0,-1 1-1 0 0,0 1 1 0 0,-1 2-1 0 0,-1 0 1 0 0,29 22 0 0 0,-42-28 62 0 0,-1 0 1 0 0,0 1-1 0 0,0 0 1 0 0,-1 1-1 0 0,0 0 1 0 0,-1 0-1 0 0,0 0 1 0 0,0 1-1 0 0,-1 0 1 0 0,0 0-1 0 0,6 20 1 0 0,-9-22 28 0 0,0 0-1 0 0,-1 0 1 0 0,0 0 0 0 0,0 0 0 0 0,0 0-1 0 0,-1 0 1 0 0,-1 1 0 0 0,1-1-1 0 0,-1 0 1 0 0,-1 0 0 0 0,0 0 0 0 0,0 0-1 0 0,0 0 1 0 0,-1 0 0 0 0,0-1 0 0 0,-7 13-1 0 0,1-5 21 0 0,-1-1 0 0 0,-1 0 0 0 0,0 0 0 0 0,0-1 1 0 0,-2-1-1 0 0,1 0 0 0 0,-2-1 0 0 0,-16 12 0 0 0,4-7 80 0 0,0-1 0 0 0,0-1 0 0 0,-55 20 0 0 0,72-31-67 0 0,1 0 0 0 0,-1-1 1 0 0,1 0-1 0 0,-1-1 0 0 0,0 1 0 0 0,0-2 1 0 0,-10 1-1 0 0,16-1-37 0 0,0-1 1 0 0,0 1-1 0 0,0 0 1 0 0,0-1-1 0 0,0 0 0 0 0,1 1 1 0 0,-1-1-1 0 0,0 0 1 0 0,0-1-1 0 0,0 1 0 0 0,1 0 1 0 0,-1-1-1 0 0,1 0 1 0 0,-1 1-1 0 0,1-1 0 0 0,0 0 1 0 0,0 0-1 0 0,-1 0 1 0 0,1-1-1 0 0,1 1 0 0 0,-1 0 1 0 0,0-1-1 0 0,1 1 1 0 0,-2-4-1 0 0,0 0-35 0 0,0-1-1 0 0,1 0 1 0 0,0 1 0 0 0,1-1-1 0 0,0 0 1 0 0,0 0 0 0 0,0 0-1 0 0,0 0 1 0 0,2-14-1 0 0,1 11-169 0 0,-1 0-1 0 0,2 0 0 0 0,-1-1 1 0 0,1 2-1 0 0,9-20 0 0 0,2 3-1927 0 0,1 1 0 0 0,1 1-1 0 0,35-40 1 0 0,-30 40-583 0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4.3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1 133 512 0 0,'4'-40'3010'0'0,"-4"30"-1625"0"0,0 1-1 0 0,1 0 1 0 0,1 0 0 0 0,-1 0-1 0 0,2 0 1 0 0,-1 0-1 0 0,5-10 1 0 0,-7 18-1308 0 0,0 1 0 0 0,0-1 0 0 0,0 1 0 0 0,0-1 0 0 0,1 1-1 0 0,-1 0 1 0 0,0-1 0 0 0,0 1 0 0 0,0-1 0 0 0,1 1 0 0 0,-1 0 0 0 0,0-1 0 0 0,0 1 0 0 0,1 0-1 0 0,-1-1 1 0 0,0 1 0 0 0,1 0 0 0 0,-1-1 0 0 0,0 1 0 0 0,1 0 0 0 0,-1 0 0 0 0,0-1 0 0 0,1 1-1 0 0,-1 0 1 0 0,1 0 0 0 0,-1 0 0 0 0,0 0 0 0 0,1 0 0 0 0,-1-1 0 0 0,1 1 0 0 0,-1 0-1 0 0,1 0 1 0 0,-1 0 0 0 0,0 0 0 0 0,1 0 0 0 0,-1 0 0 0 0,1 0 0 0 0,-1 0 0 0 0,1 1 0 0 0,-1-1-1 0 0,1 0 1 0 0,-1 0 0 0 0,0 0 0 0 0,1 0 0 0 0,-1 1 0 0 0,1-1 0 0 0,-1 0 0 0 0,0 0 0 0 0,1 1-1 0 0,-1-1 1 0 0,0 0 0 0 0,1 0 0 0 0,-1 1 0 0 0,0-1 0 0 0,0 1 0 0 0,1-1 0 0 0,-1 0 0 0 0,0 1-1 0 0,0-1 1 0 0,1 0 0 0 0,-1 1 0 0 0,0-1 0 0 0,0 1 0 0 0,3 5 282 0 0,0 0 1 0 0,0 0-1 0 0,2 8 0 0 0,-4-11-333 0 0,12 42 623 0 0,-2 0-1 0 0,9 79 1 0 0,-8-40-110 0 0,-1-9-228 0 0,13 64 12 0 0,-18-109-392 0 0,2 0 0 0 0,18 42-1 0 0,-24-66-15 0 0,1 0 0 0 0,0-1 0 0 0,0 1-1 0 0,6 7 1 0 0,-8-12-119 0 0,0 0 0 0 0,0 0 0 0 0,0 0 0 0 0,0 0 0 0 0,0 0 1 0 0,1-1-1 0 0,-1 1 0 0 0,0 0 0 0 0,0 0 0 0 0,0-1 0 0 0,3 2 0 0 0,-3-2-122 0 0,0 0-1 0 0,-1 0 1 0 0,1 0 0 0 0,0 0-1 0 0,0 0 1 0 0,-1 0 0 0 0,1 0 0 0 0,0 0-1 0 0,0 0 1 0 0,-1-1 0 0 0,1 1-1 0 0,0 0 1 0 0,0 0 0 0 0,-1-1 0 0 0,1 1-1 0 0,0-1 1 0 0,-1 1 0 0 0,1 0-1 0 0,0-1 1 0 0,-1 1 0 0 0,1-1 0 0 0,0 0-1 0 0,2-3-1987 0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4.84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22 104 1672 0 0,'-6'16'3515'0'0,"3"-10"-2871"0"0,0 0 1 0 0,1 1 0 0 0,0-1-1 0 0,0 0 1 0 0,1 1-1 0 0,0 0 1 0 0,0 10 0 0 0,0 0 224 0 0,2 0 0 0 0,0 1 0 0 0,1-1 0 0 0,5 19 1 0 0,-5-29-712 0 0,1 1 1 0 0,0-1-1 0 0,0 0 1 0 0,0 0-1 0 0,1 0 1 0 0,0-1-1 0 0,0 1 1 0 0,1-1-1 0 0,-1 0 1 0 0,1 0-1 0 0,10 9 1 0 0,-8-9-164 0 0,1-1 0 0 0,-1 1 0 0 0,1-1 0 0 0,0 0 0 0 0,0-1 0 0 0,1 1 0 0 0,11 3 1 0 0,-15-7-23 0 0,0 1 1 0 0,1-1 0 0 0,-1 0 0 0 0,0 0 0 0 0,1-1 0 0 0,-1 0 0 0 0,0 0 0 0 0,1 0-1 0 0,-1 0 1 0 0,0-1 0 0 0,1 0 0 0 0,-1 0 0 0 0,0 0 0 0 0,7-3 0 0 0,0-2-13 0 0,-1 1 1 0 0,1-2-1 0 0,-1 1 1 0 0,0-2-1 0 0,0 1 1 0 0,-1-1-1 0 0,10-11 1 0 0,-15 15 9 0 0,0-2 1 0 0,-1 1-1 0 0,1 0 1 0 0,-1-1-1 0 0,0 0 0 0 0,-1 0 1 0 0,0 0-1 0 0,0 0 1 0 0,0-1-1 0 0,0 1 1 0 0,-1-1-1 0 0,0 1 1 0 0,-1-1-1 0 0,2-14 1 0 0,-3 9 37 0 0,-1 0 1 0 0,0 0-1 0 0,-1 0 1 0 0,0 0-1 0 0,-1 1 1 0 0,-1-1-1 0 0,0 1 1 0 0,0-1 0 0 0,-1 1-1 0 0,0 0 1 0 0,-1 1-1 0 0,0-1 1 0 0,-1 1-1 0 0,0 1 1 0 0,-1-1-1 0 0,0 1 1 0 0,0 0-1 0 0,-16-12 1 0 0,18 17 35 0 0,-1 0-1 0 0,0 0 1 0 0,-1 1 0 0 0,1 0-1 0 0,-1 0 1 0 0,1 1 0 0 0,-1 0-1 0 0,0 0 1 0 0,0 1-1 0 0,0 0 1 0 0,-13 0 0 0 0,17 0-3 0 0,0 1 1 0 0,-1 0 0 0 0,1 1-1 0 0,0-1 1 0 0,0 1 0 0 0,0 0-1 0 0,0 0 1 0 0,0 0-1 0 0,0 0 1 0 0,0 1 0 0 0,0-1-1 0 0,1 1 1 0 0,-1 0 0 0 0,0 1-1 0 0,1-1 1 0 0,0 0 0 0 0,-1 1-1 0 0,1 0 1 0 0,0 0-1 0 0,0 0 1 0 0,1 0 0 0 0,-1 0-1 0 0,-3 7 1 0 0,4-8-1 0 0,1 1 0 0 0,0-1-1 0 0,0 1 1 0 0,0-1 0 0 0,0 1 0 0 0,0 0-1 0 0,1 0 1 0 0,-1-1 0 0 0,1 1 0 0 0,0 0 0 0 0,0 0-1 0 0,0 0 1 0 0,0-1 0 0 0,0 1 0 0 0,1 0-1 0 0,-1 0 1 0 0,1 0 0 0 0,0-1 0 0 0,-1 1-1 0 0,1 0 1 0 0,3 4 0 0 0,-2-4-26 0 0,0 0 0 0 0,1-1-1 0 0,-1 1 1 0 0,0-1 0 0 0,1 1 0 0 0,0-1-1 0 0,0 0 1 0 0,-1 0 0 0 0,1 0 0 0 0,1 0 0 0 0,-1-1-1 0 0,0 1 1 0 0,0-1 0 0 0,0 0 0 0 0,1 0-1 0 0,-1 0 1 0 0,6 0 0 0 0,8 2-73 0 0,0-2 0 0 0,1 0 0 0 0,27-3 0 0 0,51-10-381 0 0,-29 2-2494 0 0,1 5-3992 0 0,-53 5 5039 0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5.24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95 8 0 0,'-9'-29'6750'0'0,"6"22"-5389"0"0,1-1 0 0 0,0 1 0 0 0,0-1 0 0 0,0 0 0 0 0,0-13 1 0 0,4 14 350 0 0,1 9-398 0 0,3 11-189 0 0,-2 31-34 0 0,1 9-411 0 0,16 79-1 0 0,7-16-254 0 0,27 100-459 0 0,-50-199-105 0 0,13 24 0 0 0,1 6-1161 0 0,-16-40 795 0 0,-1-5-1040 0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5.58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16 288 1024 0 0,'-8'-27'8123'0'0,"7"22"-7361"0"0,-1 0-1 0 0,1 0 1 0 0,0 0-1 0 0,-1-9 1 0 0,2 12-646 0 0,0 0 0 0 0,0 0 0 0 0,1 0 0 0 0,-1 0 0 0 0,0 0 0 0 0,1 0 0 0 0,0 0 1 0 0,-1 0-1 0 0,1 0 0 0 0,0 0 0 0 0,0 1 0 0 0,0-1 0 0 0,0 0 0 0 0,0 1 0 0 0,0-1 0 0 0,3-2 1 0 0,19-18 1096 0 0,41-31 1 0 0,-39 34-898 0 0,-23 17-296 0 0,20-15 187 0 0,1 0 0 0 0,37-21 0 0 0,-53 34-163 0 0,0 1-1 0 0,0-1 1 0 0,1 2 0 0 0,0-1 0 0 0,0 1-1 0 0,-1 0 1 0 0,1 0 0 0 0,0 1 0 0 0,1 1-1 0 0,-1-1 1 0 0,0 1 0 0 0,0 0 0 0 0,12 2-1 0 0,-14 0-22 0 0,-1 0 0 0 0,0 0-1 0 0,0 0 1 0 0,1 0 0 0 0,-1 1-1 0 0,-1 0 1 0 0,1 0 0 0 0,0 0 0 0 0,-1 1-1 0 0,1 0 1 0 0,-1-1 0 0 0,0 1-1 0 0,-1 1 1 0 0,1-1 0 0 0,-1 1-1 0 0,1-1 1 0 0,-1 1 0 0 0,-1 0-1 0 0,5 9 1 0 0,-3-3 46 0 0,1 0 0 0 0,-1 0-1 0 0,-1 1 1 0 0,0-1 0 0 0,-1 1 0 0 0,0 0 0 0 0,-1 0-1 0 0,0 17 1 0 0,-2-20-11 0 0,0 0-1 0 0,0 0 1 0 0,-1 0 0 0 0,0 0-1 0 0,-1-1 1 0 0,0 1 0 0 0,0 0-1 0 0,-1-1 1 0 0,0 0-1 0 0,-1 0 1 0 0,1 0 0 0 0,-2-1-1 0 0,1 1 1 0 0,-9 8-1 0 0,8-10-50 0 0,1-1 1 0 0,-1 1-1 0 0,0-1 0 0 0,-1-1 0 0 0,1 1 0 0 0,-1-1 0 0 0,0 0 1 0 0,0 0-1 0 0,-1-1 0 0 0,1 0 0 0 0,0-1 0 0 0,-1 1 0 0 0,0-1 0 0 0,0-1 1 0 0,1 1-1 0 0,-14-1 0 0 0,15-1-75 0 0,-1 0 1 0 0,1 0-1 0 0,0-1 1 0 0,0 0-1 0 0,0 0 1 0 0,0-1-1 0 0,0 0 1 0 0,0 0-1 0 0,0 0 1 0 0,-6-4-1 0 0,7 3-489 0 0,0-1 1 0 0,0 1-1 0 0,0-1 0 0 0,0 0 1 0 0,0-1-1 0 0,-4-5 0 0 0,-3-5-1816 0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6.2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211 127 800 0 0,'-5'-5'1184'0'0,"1"0"1"0"0,-1 1-1 0 0,0-1 0 0 0,0 1 0 0 0,-7-4 1 0 0,6 5-536 0 0,0 0 1 0 0,0 0-1 0 0,0 0 1 0 0,0 1 0 0 0,0 0-1 0 0,-1 0 1 0 0,0 0-1 0 0,1 1 1 0 0,-1 0-1 0 0,1 1 1 0 0,-1-1-1 0 0,0 1 1 0 0,0 0 0 0 0,-11 3-1 0 0,15-3-493 0 0,0 1 0 0 0,-1 0 0 0 0,1-1 0 0 0,0 2 0 0 0,0-1 0 0 0,0 0 0 0 0,0 1 0 0 0,0-1 0 0 0,0 1 0 0 0,0 0 0 0 0,1 0 0 0 0,-1 0 0 0 0,0 0 0 0 0,1 0 0 0 0,0 1-1 0 0,0-1 1 0 0,-1 1 0 0 0,1 0 0 0 0,1 0 0 0 0,-1-1 0 0 0,0 1 0 0 0,1 0 0 0 0,0 0 0 0 0,-1 1 0 0 0,1-1 0 0 0,0 0 0 0 0,1 0 0 0 0,-2 5 0 0 0,2-3-101 0 0,0 0 1 0 0,0 0-1 0 0,0 0 1 0 0,0 0-1 0 0,1 0 0 0 0,0 0 1 0 0,0 0-1 0 0,0-1 1 0 0,1 1-1 0 0,-1 0 1 0 0,1-1-1 0 0,0 1 0 0 0,1-1 1 0 0,-1 1-1 0 0,1-1 1 0 0,0 0-1 0 0,0 0 1 0 0,5 6-1 0 0,1-2-16 0 0,1 0-1 0 0,0-1 1 0 0,0 0-1 0 0,0 0 1 0 0,1-1-1 0 0,15 6 1 0 0,-4-3-17 0 0,1 0 1 0 0,30 5-1 0 0,-44-12-33 0 0,0 0-1 0 0,-1-1 1 0 0,1 0-1 0 0,0 0 0 0 0,0-1 1 0 0,15-2-1 0 0,-19 1 13 0 0,1 0-1 0 0,-1 0 0 0 0,1-1 0 0 0,-1 0 0 0 0,0 0 1 0 0,0-1-1 0 0,0 1 0 0 0,0-1 0 0 0,0 0 0 0 0,-1 0 0 0 0,8-7 1 0 0,-7 5 1 0 0,1 0 1 0 0,-1-1-1 0 0,-1 1 0 0 0,1-1 1 0 0,-1 0-1 0 0,0 0 1 0 0,0-1-1 0 0,-1 1 1 0 0,1-1-1 0 0,-2 1 0 0 0,1-1 1 0 0,2-9-1 0 0,-4 7 1 0 0,0 1-1 0 0,0-1 0 0 0,-1 0 0 0 0,1 0 1 0 0,-2 0-1 0 0,0 1 0 0 0,0-1 1 0 0,0 0-1 0 0,-5-15 0 0 0,3 16-4 0 0,1 1 0 0 0,-1-1 0 0 0,0 1 0 0 0,-1-1 0 0 0,0 1 0 0 0,0 0 0 0 0,-9-10 0 0 0,10 13 9 0 0,0 1-1 0 0,0 0 0 0 0,0 0 1 0 0,0 1-1 0 0,-1-1 0 0 0,1 1 1 0 0,-1 0-1 0 0,0-1 0 0 0,0 2 1 0 0,0-1-1 0 0,0 0 1 0 0,0 1-1 0 0,0 0 0 0 0,0 0 1 0 0,-1 0-1 0 0,-4 0 0 0 0,2 0 10 0 0,0 1-1 0 0,1 0 1 0 0,-1 1-1 0 0,1 0 1 0 0,-1 0 0 0 0,1 0-1 0 0,-1 1 1 0 0,1 0-1 0 0,0 0 1 0 0,-1 1-1 0 0,1-1 1 0 0,1 1-1 0 0,-1 1 1 0 0,0-1-1 0 0,1 1 1 0 0,-7 5-1 0 0,-3 5 50 0 0,1 0 0 0 0,0 1 0 0 0,1 1 0 0 0,-11 17 0 0 0,10-12 80 0 0,1 1 1 0 0,1 0 0 0 0,1 1 0 0 0,1 0 0 0 0,1 1 0 0 0,-9 32 0 0 0,17-49-103 0 0,0-1 0 0 0,0 0 0 0 0,0 1-1 0 0,0-1 1 0 0,1 1 0 0 0,0-1 0 0 0,1 0 0 0 0,-1 1 0 0 0,1-1 0 0 0,1 1-1 0 0,-1-1 1 0 0,5 11 0 0 0,-3-11-22 0 0,0 1 1 0 0,1-1-1 0 0,0 0 0 0 0,0 0 0 0 0,1 0 1 0 0,-1 0-1 0 0,1-1 0 0 0,1 0 0 0 0,-1 0 1 0 0,12 8-1 0 0,15 7-129 0 0,0-2-1 0 0,68 27 1 0 0,-79-37-1 0 0,-7-2-308 0 0,1-1 0 0 0,-1-1 0 0 0,1-1-1 0 0,0 0 1 0 0,0 0 0 0 0,18-1-1 0 0,-2-1-3161 0 0,-1-3-1 0 0,34-4 0 0 0,-29 0-1484 0 0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55.0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204 116 512 0 0,'8'-13'2729'0'0,"11"-25"0"0"0,-18 34-2307 0 0,1 1 0 0 0,-1 0 0 0 0,0-1 0 0 0,0 1 0 0 0,-1-1 0 0 0,1 1 0 0 0,-1-1 0 0 0,1 0 0 0 0,-1 1 0 0 0,0-1 0 0 0,-1 0 0 0 0,1 1 1 0 0,-2-6-1 0 0,2 8-333 0 0,-1 1 0 0 0,1-1 0 0 0,0 0 0 0 0,-1 1 0 0 0,1-1 0 0 0,-1 1 0 0 0,0-1 0 0 0,1 1 0 0 0,-1-1 0 0 0,1 1 1 0 0,-1-1-1 0 0,0 1 0 0 0,1-1 0 0 0,-1 1 0 0 0,0 0 0 0 0,0-1 0 0 0,1 1 0 0 0,-1 0 0 0 0,0 0 0 0 0,0 0 0 0 0,0-1 1 0 0,1 1-1 0 0,-1 0 0 0 0,0 0 0 0 0,0 0 0 0 0,1 0 0 0 0,-1 0 0 0 0,0 1 0 0 0,0-1 0 0 0,0 0 0 0 0,-1 1 0 0 0,-24 7 1009 0 0,9-1-760 0 0,0 2 0 0 0,0 0 0 0 0,1 1 0 0 0,-20 16 0 0 0,26-19-187 0 0,2 1 1 0 0,-1 0 0 0 0,1 1-1 0 0,0 0 1 0 0,0 0-1 0 0,1 0 1 0 0,1 1 0 0 0,-7 11-1 0 0,12-19-119 0 0,0 0 0 0 0,0 0 0 0 0,1 0 0 0 0,-1 0 0 0 0,0 0 0 0 0,1 1 0 0 0,-1-1 0 0 0,1 0 0 0 0,0 0 0 0 0,0 0 0 0 0,-1 1 0 0 0,2-1 0 0 0,-1 0 0 0 0,0 0 0 0 0,0 0 0 0 0,1 1 0 0 0,-1-1 0 0 0,2 3 0 0 0,-1-3-10 0 0,1 1 1 0 0,-1-1 0 0 0,1 0-1 0 0,-1 0 1 0 0,1 0 0 0 0,0 0-1 0 0,0 0 1 0 0,0 0 0 0 0,0 0-1 0 0,0-1 1 0 0,0 1 0 0 0,1-1-1 0 0,2 2 1 0 0,4 1-15 0 0,1 0 0 0 0,0-1-1 0 0,0 0 1 0 0,0 0 0 0 0,0-1 0 0 0,17 1-1 0 0,0-1-247 0 0,1-1-1 0 0,-1-2 0 0 0,54-7 1 0 0,-62 4-1492 0 0,0 0 0 0 0,0-2-1 0 0,28-11 1 0 0,-21 5-59 0 0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56.0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 19 1952 0 0,'0'0'165'0'0,"-1"0"0"0"0,1 0 0 0 0,-1 0-1 0 0,1 0 1 0 0,0-1 0 0 0,-1 1 0 0 0,1 0-1 0 0,0 0 1 0 0,0 0 0 0 0,-1-1 0 0 0,1 1 0 0 0,0 0-1 0 0,-1 0 1 0 0,1-1 0 0 0,0 1 0 0 0,0 0-1 0 0,-1 0 1 0 0,1-1 0 0 0,0 1 0 0 0,0 0-1 0 0,0-1 1 0 0,0 1 0 0 0,-1 0 0 0 0,1-1-1 0 0,0 1 1 0 0,0-1 0 0 0,0 1 0 0 0,0 0-1 0 0,0-1 1 0 0,0 1 0 0 0,0 0 0 0 0,0-1-1 0 0,0 1 1 0 0,0-1 0 0 0,0 1 0 0 0,0 0-1 0 0,0-1 1 0 0,0 1 0 0 0,1 0 0 0 0,-1-1-1 0 0,0 1 1 0 0,0 0 0 0 0,0-1 0 0 0,0 1-1 0 0,1 0 1 0 0,-1-1 0 0 0,0 1 0 0 0,0 0 0 0 0,1 0-1 0 0,-1-1 1 0 0,1 1 0 0 0,-1-1-79 0 0,1 1 1 0 0,-1 0-1 0 0,1-1 0 0 0,-1 1 1 0 0,1 0-1 0 0,-1-1 1 0 0,1 1-1 0 0,0 0 0 0 0,-1 0 1 0 0,1 0-1 0 0,0-1 0 0 0,-1 1 1 0 0,1 0-1 0 0,-1 0 1 0 0,1 0-1 0 0,0 0 0 0 0,-1 0 1 0 0,1 0-1 0 0,0 0 1 0 0,-1 0-1 0 0,1 1 0 0 0,0-1 1 0 0,-1 0-1 0 0,1 0 0 0 0,-1 0 1 0 0,1 1-1 0 0,-1-1 1 0 0,1 0-1 0 0,0 1 0 0 0,-1-1 1 0 0,1 1-1 0 0,3 4 160 0 0,0-1 0 0 0,-1 1 0 0 0,0 0-1 0 0,0 0 1 0 0,0 0 0 0 0,-1 0 0 0 0,0 0 0 0 0,3 8-1 0 0,-1 3-126 0 0,5 27-1 0 0,-8-34-522 0 0,0 0 0 0 0,0 1 0 0 0,-2 12 1 0 0,-1-5-312 0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14.5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90 117 512 0 0,'6'-16'1471'0'0,"-3"9"177"0"0,-1 0 0 0 0,0 0 0 0 0,0 0 0 0 0,0 0 0 0 0,0-12 0 0 0,-2 19-1543 0 0,0-1 0 0 0,0 1 1 0 0,0 0-1 0 0,0-1 0 0 0,0 1 1 0 0,0-1-1 0 0,-1 1 0 0 0,1 0 1 0 0,0-1-1 0 0,0 1 0 0 0,0 0 1 0 0,-1 0-1 0 0,1-1 1 0 0,0 1-1 0 0,0 0 0 0 0,-1-1 1 0 0,1 1-1 0 0,0 0 0 0 0,-1 0 1 0 0,1 0-1 0 0,0-1 0 0 0,-1 1 1 0 0,1 0-1 0 0,0 0 0 0 0,-1 0 1 0 0,1 0-1 0 0,0 0 1 0 0,-1-1-1 0 0,0 1 0 0 0,-3-2 2066 0 0,11-5-940 0 0,-4 4-689 0 0,0 1-236 0 0,0 1 0 0 0,-1-1 0 0 0,1 0 0 0 0,-1 0 0 0 0,1-1 0 0 0,-1 1-1 0 0,0 0 1 0 0,0-1 0 0 0,3-4 0 0 0,-6 7-191 0 0,0 0 0 0 0,-1-1 1 0 0,1 1-1 0 0,0 0 0 0 0,0 1 0 0 0,-1-1 0 0 0,1 0 1 0 0,0 0-1 0 0,-1 1 0 0 0,1-1 0 0 0,0 0 0 0 0,0 1 1 0 0,-2 0-1 0 0,2 0 20 0 0,-2 1 473 0 0,-1 1 0 0 0,1 0 0 0 0,0 0 0 0 0,-3 5 398 0 0,-2 10-417 0 0,6-11-416 0 0,4-5 311 0 0,2 1-303 0 0,-3-1-137 0 0,-1-1 0 0 0,1 0 0 0 0,-1 1 0 0 0,1-1 0 0 0,-1 0 0 0 0,0 1 0 0 0,1-1 0 0 0,-1 0 0 0 0,0 1 0 0 0,0-1 0 0 0,0 1 0 0 0,0-1 0 0 0,0 0 0 0 0,-1 1 0 0 0,1-1 0 0 0,0 1-1 0 0,-1 0 1 0 0,0 10 547 0 0,-1 11-112 0 0,2-23-468 0 0,-1 0 7 0 0,1 0 22 0 0,-2 3 4 0 0,0 0 0 0 0,1 1 0 0 0,0-1-1 0 0,0 0 1 0 0,0 0 0 0 0,-1 6 0 0 0,2-8-44 0 0,0 5 19 0 0,0-1 0 0 0,0 1 0 0 0,1-1 0 0 0,-1 0 0 0 0,1 1 0 0 0,3 9 0 0 0,-3-12-8 0 0,0 1 0 0 0,-1-1-1 0 0,1 1 1 0 0,-1 0 0 0 0,0 5 0 0 0,-1-5-3 0 0,1-1 1 0 0,0 1-1 0 0,1-1 1 0 0,-1 1 0 0 0,2 5-1 0 0,-1-4 4 0 0,0 1 0 0 0,0-1 0 0 0,-1 0 0 0 0,0 1 0 0 0,1-1 0 0 0,-2 0 0 0 0,-1 11 0 0 0,2-11 0 0 0,-1 0 0 0 0,1 0 0 0 0,-1 0-1 0 0,1 0 1 0 0,1 0 0 0 0,-1 1 0 0 0,1-1 0 0 0,0 0 0 0 0,2 6 0 0 0,-1-5-4 0 0,0 0-1 0 0,0 0 1 0 0,-1 0 0 0 0,0 0 0 0 0,0 1-1 0 0,0-1 1 0 0,-1 12 0 0 0,-1-5 20 0 0,-1 0-1 0 0,-5 22 1 0 0,5-25-26 0 0,1 0-1 0 0,1 0 1 0 0,0 0 0 0 0,0-1-1 0 0,1 1 1 0 0,0 0-1 0 0,1 0 1 0 0,4 15-1 0 0,-3-11 22 0 0,0 1-1 0 0,-1-1 1 0 0,1 15-1 0 0,3 57-20 0 0,-4-66 6 0 0,-1 0 0 0 0,-1-1 0 0 0,-4 36 0 0 0,-18 122 48 0 0,20-158-47 0 0,0-1 1 0 0,1 1-1 0 0,1 0 1 0 0,1 0-1 0 0,0 0 1 0 0,7 25-1 0 0,-6-32-7 0 0,0-1 0 0 0,0 0 0 0 0,-1 0 0 0 0,0 1 0 0 0,-1-1 0 0 0,0 1 0 0 0,-1-1 0 0 0,0 0 0 0 0,-1 0 0 0 0,-6 19 0 0 0,3-10 13 0 0,0-1 0 0 0,1 0 0 0 0,1 1 0 0 0,1 0 0 0 0,0 0 0 0 0,2 0 0 0 0,4 39 0 0 0,-3-43-7 0 0,0-1 1 0 0,-1 1-1 0 0,-1-1 1 0 0,0 1-1 0 0,-6 23 0 0 0,3-4 23 0 0,0-1 0 0 0,3 0 0 0 0,2 37 0 0 0,0-15 35 0 0,-4 2-45 0 0,1-38 23 0 0,1 1 0 0 0,3 32 0 0 0,-1-46-22 0 0,-1 1 0 0 0,-1 0-1 0 0,1 0 1 0 0,-4 11-1 0 0,1 2 9 0 0,2-9-6 0 0,-1 0 0 0 0,-1 0 1 0 0,-6 18-1 0 0,6-19-3 0 0,1 1 0 0 0,0-1 0 0 0,0 1 0 0 0,2 0 1 0 0,0 17-1 0 0,1 124 87 0 0,-2-135-105 0 0,0 0 0 0 0,-5 20 0 0 0,-1 1-3 0 0,-5 66 0 0 0,11-92 0 0 0,0 0 0 0 0,1 22 0 0 0,1-23 0 0 0,-1 1 0 0 0,-2 22 0 0 0,1-27 0 0 0,1 0 0 0 0,0 0 0 0 0,0 0 0 0 0,1 0 0 0 0,1 10 0 0 0,0-10 0 0 0,-1-1 0 0 0,0 1 0 0 0,-1-1 0 0 0,0 1 0 0 0,0-1 0 0 0,-2 9 0 0 0,0 6 0 0 0,0-1 0 0 0,1 38 0 0 0,2-31 0 0 0,5 63 0 0 0,-6-61 0 0 0,0-28 0 0 0,1-2 0 0 0,1 0 0 0 0,-1 0 0 0 0,2-1 0 0 0,0-1 0 0 0,-1 1 0 0 0,1-1 0 0 0,-1 0 0 0 0,1 1 0 0 0,-1-1 0 0 0,0 0 0 0 0,4-5 0 0 0,-4 5 0 0 0,-1 1 0 0 0,0-1 1 0 0,0 0-1 0 0,0 1 0 0 0,0-1 0 0 0,0 0 1 0 0,-1 0-1 0 0,1 0 0 0 0,0 0 0 0 0,-1 0 1 0 0,1 0-1 0 0,-1 0 0 0 0,0 0 0 0 0,0 0 1 0 0,0-3-1 0 0,0 3-61 0 0,0-1 0 0 0,0 1 0 0 0,0-1 0 0 0,1 1 0 0 0,-1 0 0 0 0,1 0 0 0 0,-1-1 1 0 0,1 1-1 0 0,0 0 0 0 0,0 0 0 0 0,0 0 0 0 0,2-4 0 0 0,-1 4-103 0 0,1 0 0 0 0,-1-1 1 0 0,1 1-1 0 0,0 0 0 0 0,5-3 1 0 0,4 3-3521 0 0,-12 2 3284 0 0,1 0 1 0 0,-1 0-1 0 0,4 9-10792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18.4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78 165 2377 0 0,'-16'-8'6660'0'0,"11"7"-6113"0"0,-1 0 0 0 0,1 1 0 0 0,0-1 0 0 0,0 1 0 0 0,0 0 0 0 0,-10 1-1 0 0,14-1-438 0 0,0 0 0 0 0,1 0 0 0 0,-1 1 0 0 0,0-1 0 0 0,1 0 0 0 0,-1 0 0 0 0,0 1 0 0 0,1-1 0 0 0,-1 0 0 0 0,0 1 0 0 0,1-1 0 0 0,-1 1 0 0 0,1-1 0 0 0,-1 1 0 0 0,1-1 0 0 0,-1 1 0 0 0,1-1 0 0 0,-1 1 0 0 0,1-1 0 0 0,-1 1 0 0 0,1 0 0 0 0,0-1 0 0 0,-1 1 0 0 0,1 0 0 0 0,0-1 0 0 0,0 1 0 0 0,-1 0 0 0 0,1-1 0 0 0,0 1 0 0 0,0 0 0 0 0,0 0 0 0 0,0-1 0 0 0,0 1 0 0 0,0 0 0 0 0,0-1 0 0 0,0 1 0 0 0,0 1 0 0 0,1 0-30 0 0,-1 1 0 0 0,1-1 0 0 0,-1 0 0 0 0,1 0 0 0 0,0 1 0 0 0,0-1 0 0 0,0 0 0 0 0,0 0 0 0 0,0 0 0 0 0,2 2-1 0 0,3 3 16 0 0,1-2-1 0 0,-1 1 0 0 0,1-1 0 0 0,0 0 0 0 0,1 0 0 0 0,-1-1 0 0 0,1 0 0 0 0,0 0 0 0 0,0-1 0 0 0,0 0 0 0 0,0 0 0 0 0,11 1 0 0 0,2 0-68 0 0,0-1-1 0 0,0 0 0 0 0,41-2 0 0 0,-52-2-18 0 0,1 0 0 0 0,-1-1-1 0 0,1 0 1 0 0,-1-1 0 0 0,1 0 0 0 0,-1 0 0 0 0,0-1-1 0 0,13-7 1 0 0,-15 6 7 0 0,-1 1-1 0 0,0-1 1 0 0,0 0 0 0 0,-1 0-1 0 0,1 0 1 0 0,-1-1 0 0 0,0 0-1 0 0,-1-1 1 0 0,1 1 0 0 0,-1-1-1 0 0,5-10 1 0 0,-8 14-16 0 0,-1 0 0 0 0,1 0 0 0 0,-1 0-1 0 0,0-1 1 0 0,0 1 0 0 0,0 0 0 0 0,-1-1 0 0 0,1 1 0 0 0,-1-1 0 0 0,0 1 0 0 0,1-1 0 0 0,-2 1 0 0 0,1-1 0 0 0,0 1-1 0 0,-2-5 1 0 0,1 4-1 0 0,-1-1 0 0 0,1 1-1 0 0,-1-1 1 0 0,-1 1-1 0 0,1 0 1 0 0,0 0 0 0 0,-1 0-1 0 0,0 0 1 0 0,0 1 0 0 0,-4-5-1 0 0,0 2 3 0 0,1 0-1 0 0,-1 1 0 0 0,0 0 1 0 0,-1 0-1 0 0,1 1 0 0 0,-1 0 1 0 0,0 0-1 0 0,0 0 1 0 0,0 1-1 0 0,-1 1 0 0 0,-14-4 1 0 0,15 5 0 0 0,0 1 0 0 0,0 0 0 0 0,0 0 0 0 0,0 1 0 0 0,0-1 0 0 0,1 2 0 0 0,-1-1 0 0 0,0 1 0 0 0,1 0 0 0 0,-1 1 0 0 0,1 0 0 0 0,-13 7 0 0 0,12-5 6 0 0,0 0 1 0 0,0 0 0 0 0,1 1 0 0 0,0 0 0 0 0,0 0 0 0 0,0 1 0 0 0,1 0 0 0 0,0 0 0 0 0,0 0 0 0 0,-6 13 0 0 0,1 0 27 0 0,1 0 0 0 0,1 1 0 0 0,-10 34-1 0 0,16-40-35 0 0,-1 0-1 0 0,2-1 1 0 0,0 1 0 0 0,1 0-1 0 0,0 0 1 0 0,3 22-1 0 0,-2-30 6 0 0,2 1 0 0 0,-1-1 0 0 0,1 0 0 0 0,0 0 0 0 0,0 0 0 0 0,1 0 0 0 0,0-1 0 0 0,0 1 0 0 0,1-1-1 0 0,0 1 1 0 0,0-1 0 0 0,0 0 0 0 0,1-1 0 0 0,0 1 0 0 0,8 7 0 0 0,-6-8-124 0 0,0 0 1 0 0,0 0-1 0 0,0-1 0 0 0,0 0 0 0 0,0-1 1 0 0,1 1-1 0 0,0-1 0 0 0,0-1 0 0 0,0 1 0 0 0,0-1 1 0 0,0-1-1 0 0,0 0 0 0 0,13 1 0 0 0,94-5-7723 0 0,-85-1 5097 0 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20.9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12 130 512 0 0,'9'-29'11391'0'0,"-4"12"-5057"0"0,-5 15-6079 0 0,1 0-1 0 0,-1 0 1 0 0,0 1 0 0 0,1-1 0 0 0,-1 0-1 0 0,1 0 1 0 0,0 1 0 0 0,-1-1 0 0 0,1 0-1 0 0,0 1 1 0 0,0-1 0 0 0,0 1 0 0 0,2-3-1 0 0,10-20 2754 0 0,-8 14-2494 0 0,-5 8-409 0 0,1 1-1 0 0,-1 0 0 0 0,1-1 1 0 0,-1 1-1 0 0,0 0 0 0 0,1-1 0 0 0,-1 1 1 0 0,0-1-1 0 0,0 1 0 0 0,0 0 1 0 0,0-2-1 0 0,-4-2 1201 0 0,-5 8-444 0 0,7-2-819 0 0,1 1-1 0 0,0 0 0 0 0,0-1 0 0 0,0 1 0 0 0,0 0 0 0 0,0 0 0 0 0,0-1 0 0 0,0 1 0 0 0,1 0 0 0 0,-1 0 0 0 0,0 0 0 0 0,1 0 0 0 0,0 0 0 0 0,0 0 0 0 0,-1 4 0 0 0,-3 16 101 0 0,-11 17 593 0 0,10-31-128 0 0,4-6-564 0 0,0-1 0 0 0,0 1 0 0 0,0-1 0 0 0,1 1 0 0 0,-1 0-1 0 0,0 0 1 0 0,1-1 0 0 0,-1 1 0 0 0,1 0 0 0 0,0 0 0 0 0,-1 0 0 0 0,1 3-1 0 0,11 22 170 0 0,-4-2-153 0 0,-5-18-43 0 0,-1-1 0 0 0,1 1-1 0 0,-1 0 1 0 0,1 11 0 0 0,7 94 171 0 0,-4-74-163 0 0,-3-25 7 0 0,1 0 0 0 0,9 24 0 0 0,1 8-27 0 0,-10-33-8 0 0,0 1 11 0 0,0 0-1 0 0,0 0 1 0 0,-2 1 0 0 0,1-1-1 0 0,-2 0 1 0 0,-1 21 0 0 0,0-16 14 0 0,0-1 1 0 0,0 1 0 0 0,6 36-1 0 0,1-20-7 0 0,-4-19-10 0 0,1 0 1 0 0,-1 18-1 0 0,-1 11-7 0 0,0-19 28 0 0,-3 37 0 0 0,-1-11-6 0 0,-4 22 59 0 0,6-64-69 0 0,0 1-1 0 0,1-1 1 0 0,0 1-1 0 0,1 0 1 0 0,0-1-1 0 0,5 17 1 0 0,-1 6 55 0 0,-3-19-52 0 0,-1 0 1 0 0,-1 0-1 0 0,0 0 0 0 0,-1 0 1 0 0,0 0-1 0 0,-5 20 1 0 0,4-19-1 0 0,0 1 0 0 0,1 0 1 0 0,1-1-1 0 0,3 26 1 0 0,0 12 15 0 0,-7 0 31 0 0,3-48-58 0 0,1 1 1 0 0,-1-1-1 0 0,0 0 1 0 0,0 0-1 0 0,-2 6 1 0 0,2-7-2 0 0,0-1 0 0 0,1 1 0 0 0,-1-1 0 0 0,0 0 0 0 0,1 1-1 0 0,0-1 1 0 0,-1 1 0 0 0,1-1 0 0 0,0 1 0 0 0,0 0 0 0 0,1-1 0 0 0,-1 1 0 0 0,1 3 0 0 0,0-5 0 0 0,-1 0 0 0 0,1 0 0 0 0,-1 0 0 0 0,0 0 0 0 0,1 1 0 0 0,-1-1 0 0 0,0 0 0 0 0,0 0 0 0 0,0 0 0 0 0,0 1 0 0 0,0-1 0 0 0,0 0 0 0 0,0 0 0 0 0,0 0 0 0 0,-1 0 0 0 0,1 1 0 0 0,0-1 0 0 0,-1 0 0 0 0,1 0 0 0 0,-1 0 0 0 0,1 0 0 0 0,-1 0 0 0 0,0 2 0 0 0,-4 5 0 0 0,5-7 0 0 0,0-3 0 0 0,1 0 0 0 0,-1-1 0 0 0,1 1 0 0 0,0 0 0 0 0,0 0 0 0 0,0 0 0 0 0,2-4 0 0 0,-1 3 0 0 0,0 0-1 0 0,-1 0 0 0 0,0 0 0 0 0,0 0 0 0 0,2-5 0 0 0,-3 6-167 0 0,0 0 1 0 0,1 0 0 0 0,-1 0-1 0 0,0 0 1 0 0,-1 0-1 0 0,1 0 1 0 0,0 0 0 0 0,0 1-1 0 0,-1-1 1 0 0,1 0 0 0 0,-1 0-1 0 0,0 0 1 0 0,1 0-1 0 0,-1 1 1 0 0,0-1 0 0 0,0 0-1 0 0,0 1 1 0 0,0-1 0 0 0,0 1-1 0 0,-1-1 1 0 0,1 1 0 0 0,0-1-1 0 0,-4-1 1 0 0,5 2-188 0 0,0 1 1 0 0,0-1-1 0 0,-1 1 1 0 0,1-1-1 0 0,0 1 1 0 0,0-1-1 0 0,0 1 1 0 0,-1-1-1 0 0,1 1 0 0 0,0-1 1 0 0,0 1-1 0 0,0-1 1 0 0,0 1-1 0 0,0-1 1 0 0,0 1-1 0 0,0-1 1 0 0,0 1-1 0 0,0-1 1 0 0,1 1-1 0 0,-1-1 1 0 0,0 1-1 0 0,0-1 1 0 0,0 1-1 0 0,1-1 1 0 0,-1 1-1 0 0,0-1 0 0 0,0 1 1 0 0,1-1-1 0 0,-1 1 1 0 0,0 0-1 0 0,1-1 1 0 0,-1 1-1 0 0,1 0 1 0 0,-1-1-1 0 0,0 1 1 0 0,1 0-1 0 0,-1-1 1 0 0,1 1-1 0 0,0 0 1 0 0,-1-1 124 0 0,9-6-5950 0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32.0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200 116 512 0 0,'5'-3'11050'0'0,"16"-9"-7782"0"0,-16 8-2731 0 0,-1 0 0 0 0,0 0 0 0 0,0 0 1 0 0,-1 0-1 0 0,1-1 0 0 0,-1 1 0 0 0,0-1 0 0 0,4-8 0 0 0,-7 12-462 0 0,1 0 0 0 0,0 0-1 0 0,-1-1 1 0 0,0 1-1 0 0,1 0 1 0 0,-1-1 0 0 0,0 1-1 0 0,0 0 1 0 0,1-1-1 0 0,-1 1 1 0 0,0-1-1 0 0,0 1 1 0 0,-1 0 0 0 0,1-1-1 0 0,0 1 1 0 0,0 0-1 0 0,-1-1 1 0 0,1 1 0 0 0,0 0-1 0 0,-1 0 1 0 0,0-1-1 0 0,1 1 1 0 0,-1 0-1 0 0,0 0 1 0 0,1 0 0 0 0,-1 0-1 0 0,0 0 1 0 0,0 0-1 0 0,0 0 1 0 0,0 0 0 0 0,0 0-1 0 0,0 0 1 0 0,0 0-1 0 0,0 0 1 0 0,-1 1-1 0 0,1-1 1 0 0,0 1 0 0 0,0-1-1 0 0,-1 1 1 0 0,1-1-1 0 0,0 1 1 0 0,-2-1 0 0 0,-5-1 87 0 0,0 0 0 0 0,0 1 1 0 0,0 0-1 0 0,0 0 1 0 0,0 1-1 0 0,0 0 0 0 0,-1 0 1 0 0,1 1-1 0 0,0 0 1 0 0,-10 3-1 0 0,5-1 15 0 0,1 1-1 0 0,-1 0 1 0 0,1 1-1 0 0,0 0 1 0 0,-19 13 0 0 0,27-16-113 0 0,1 1 0 0 0,-1 0 0 0 0,1 1 0 0 0,-1-1 0 0 0,1 0 0 0 0,0 1 0 0 0,0 0 0 0 0,1 0 0 0 0,-1 0 0 0 0,1 0 0 0 0,0 0 1 0 0,0 0-1 0 0,0 1 0 0 0,0-1 0 0 0,1 1 0 0 0,0-1 0 0 0,0 1 0 0 0,-1 9 0 0 0,1-7-23 0 0,1 0 0 0 0,0 0-1 0 0,1 0 1 0 0,0 0 0 0 0,0 0-1 0 0,0 0 1 0 0,0 0 0 0 0,1-1 0 0 0,1 1-1 0 0,-1 0 1 0 0,1-1 0 0 0,4 8 0 0 0,0-3-27 0 0,0 1 0 0 0,1-1 0 0 0,1 0 1 0 0,0-1-1 0 0,0 0 0 0 0,1-1 0 0 0,0 0 1 0 0,19 13-1 0 0,-23-18-167 0 0,1-1-1 0 0,-1 1 1 0 0,1-1 0 0 0,0 0-1 0 0,0-1 1 0 0,0 1 0 0 0,1-2-1 0 0,-1 1 1 0 0,0-1 0 0 0,1 0-1 0 0,-1 0 1 0 0,1-1 0 0 0,-1 0 0 0 0,1 0-1 0 0,-1-1 1 0 0,1 0 0 0 0,8-3-1 0 0,18-6-3740 0 0,-17 2 1327 0 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36.07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355 154 512 0 0,'-1'-15'2112'0'0,"0"0"0"0"0,-1 0 0 0 0,-1 0 0 0 0,-5-16 0 0 0,7 28-1851 0 0,1-1 0 0 0,-2 1 1 0 0,1 0-1 0 0,0 0 0 0 0,0 0 1 0 0,-1 0-1 0 0,0 0 0 0 0,0 0 0 0 0,0 0 1 0 0,0 0-1 0 0,0 1 0 0 0,0-1 1 0 0,-1 1-1 0 0,1 0 0 0 0,-1-1 1 0 0,0 1-1 0 0,1 0 0 0 0,-1 1 0 0 0,0-1 1 0 0,0 0-1 0 0,0 1 0 0 0,-1 0 1 0 0,1-1-1 0 0,0 1 0 0 0,0 1 1 0 0,-1-1-1 0 0,1 0 0 0 0,-1 1 0 0 0,-3 0 1 0 0,-5 0-6 0 0,1 1 1 0 0,0 1 0 0 0,0 0-1 0 0,0 1 1 0 0,0 0 0 0 0,0 0 0 0 0,0 1-1 0 0,1 1 1 0 0,-14 7 0 0 0,10-4 21 0 0,0 1 1 0 0,1 1 0 0 0,0 0 0 0 0,1 0 0 0 0,-22 23-1 0 0,30-27-185 0 0,-1 0 1 0 0,1 0-1 0 0,0 0 0 0 0,1 0 0 0 0,-1 0 1 0 0,1 1-1 0 0,1-1 0 0 0,-1 1 0 0 0,1 0 0 0 0,0 0 1 0 0,0 0-1 0 0,0 14 0 0 0,1-17-80 0 0,1 0 0 0 0,1 1 1 0 0,-1-1-1 0 0,0 0 0 0 0,1 0 0 0 0,0 0 1 0 0,0 0-1 0 0,0 0 0 0 0,1 0 0 0 0,-1 0 1 0 0,1 0-1 0 0,0 0 0 0 0,0-1 0 0 0,0 1 1 0 0,1-1-1 0 0,-1 1 0 0 0,1-1 0 0 0,0 0 1 0 0,0 0-1 0 0,0 0 0 0 0,0 0 0 0 0,0-1 1 0 0,5 4-1 0 0,1-2-32 0 0,-1 1 1 0 0,1-2-1 0 0,-1 1 0 0 0,1-1 1 0 0,0-1-1 0 0,0 1 0 0 0,1-1 1 0 0,-1-1-1 0 0,0 0 1 0 0,18 0-1 0 0,-10-2-803 0 0,27-3 1 0 0,14-8-4726 0 0,-40 7 3025 0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36.4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17 8 0 0,'5'-9'2902'0'0,"-1"2"3058"0"0,-3 7-5814 0 0,-1 0 0 0 0,1 0 0 0 0,-1 0 0 0 0,1 0 0 0 0,-1 0 0 0 0,1 0 1 0 0,-1 0-1 0 0,1 0 0 0 0,-1 0 0 0 0,0 0 0 0 0,1 0 0 0 0,-1 1 0 0 0,1-1 0 0 0,-1 0 0 0 0,1 0 0 0 0,-1 0 0 0 0,0 1 0 0 0,1-1 0 0 0,-1 0 0 0 0,0 1 0 0 0,1-1 0 0 0,-1 0 0 0 0,1 1 0 0 0,2 2 26 0 0,-1 0 1 0 0,1 0 0 0 0,-1 0 0 0 0,0 0 0 0 0,0 0 0 0 0,0 0-1 0 0,0 1 1 0 0,0-1 0 0 0,-1 1 0 0 0,1-1 0 0 0,-1 1-1 0 0,1 6 1 0 0,1 6-109 0 0,1 28-1 0 0,-2-25 62 0 0,4 45-1882 0 0,-4-46-5 0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1.3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69 512 0 0,'0'1'2'0'0,"-1"-1"-1"0"0,1 0 1 0 0,0 0 0 0 0,0 0-1 0 0,0 0 1 0 0,0 0-1 0 0,0 0 1 0 0,0 0 0 0 0,0 0-1 0 0,0 0 1 0 0,0 0 0 0 0,0 0-1 0 0,-1 0 1 0 0,1 0-1 0 0,0 0 1 0 0,0 0 0 0 0,0 1-1 0 0,0-1 1 0 0,0 0 0 0 0,0 0-1 0 0,0 0 1 0 0,0 0-1 0 0,0 0 1 0 0,0 0 0 0 0,0 0-1 0 0,0 0 1 0 0,0 0 0 0 0,0 1-1 0 0,0-1 1 0 0,0 0-1 0 0,0 0 1 0 0,0 0 0 0 0,0 0-1 0 0,0 0 1 0 0,0 0-1 0 0,0 0 1 0 0,0 0 0 0 0,0 1-1 0 0,0-1 1 0 0,0 0 0 0 0,0 0-1 0 0,0 0 1 0 0,0 0-1 0 0,0 0 1 0 0,0 0 0 0 0,0 0-1 0 0,1 0 1 0 0,-1 0 0 0 0,0 0-1 0 0,0 0 1 0 0,0 1-1 0 0,0-1 1 0 0,0 0 0 0 0,0 0-1 0 0,0 0 1 0 0,9 0 17 0 0,9-3 486 0 0,54-30 1200 0 0,-47 21 622 0 0,31-11 0 0 0,-55 22-2330 0 0,1 1 0 0 0,-1-1 0 0 0,0 1 0 0 0,1 0 0 0 0,-1-1 0 0 0,0 1 0 0 0,1 0 1 0 0,-1 0-1 0 0,0 0 0 0 0,1 0 0 0 0,-1 0 0 0 0,0 1 0 0 0,0-1 0 0 0,1 0 0 0 0,-1 0 1 0 0,0 1-1 0 0,1-1 0 0 0,-1 1 0 0 0,0-1 0 0 0,0 1 0 0 0,0 0 0 0 0,0-1 0 0 0,1 1 1 0 0,-1 0-1 0 0,0 0 0 0 0,0 0 0 0 0,-1 0 0 0 0,1 0 0 0 0,0 0 0 0 0,0 0 0 0 0,1 1 0 0 0,4 5-734 0 0,-4-6 442 0 0,0 0 0 0 0,0 0-1 0 0,-1 0 1 0 0,1 0 0 0 0,0 0 0 0 0,0 0-1 0 0,0-1 1 0 0,3 1 0 0 0,-1 0-886 0 0,2 1-85 0 0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1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35 8 0 0,'10'-2'374'0'0,"-1"0"1158"0"0,1-1-1 0 0,0 0 1 0 0,11-5-1 0 0,-15 5-782 0 0,0 1 0 0 0,0 0 0 0 0,0 0 0 0 0,0 1 0 0 0,0-1 0 0 0,11 1 0 0 0,40 0-1177 0 0,-34 1 141 0 0,35-3-5140 0 0,-48 3 3427 0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1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 1264 0 0,'0'-5'3889'0'0,"4"2"-3737"0"0,2 2 176 0 0,1-1-24 0 0,4 1-96 0 0,-2 1 136 0 0,2-2-288 0 0,1-1-56 0 0,0 1-40 0 0,-1-1-48 0 0,3 0-200 0 0,-1 0-128 0 0,-1 0 80 0 0,4-1-680 0 0,-3-1-168 0 0,0 2-33 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1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51 8 0 0,'1'-1'436'0'0,"1"0"-1"0"0,-1 0 1 0 0,1 0 0 0 0,-1 0-1 0 0,0 0 1 0 0,1 0-1 0 0,-1 0 1 0 0,0 0 0 0 0,0-1-1 0 0,0 1 1 0 0,0 0 0 0 0,0-1-1 0 0,0 1 1 0 0,1-3-1 0 0,-1 2-113 0 0,0 0-1 0 0,0 1 0 0 0,0-1 1 0 0,0 0-1 0 0,0 1 0 0 0,0-1 1 0 0,1 1-1 0 0,-1-1 0 0 0,1 1 1 0 0,-1 0-1 0 0,4-2 0 0 0,-2 1-184 0 0,-1 1-1 0 0,1-1 0 0 0,0 1 0 0 0,0 0 1 0 0,0 0-1 0 0,1 1 0 0 0,-1-1 1 0 0,0 0-1 0 0,0 1 0 0 0,0 0 1 0 0,0 0-1 0 0,1 0 0 0 0,-1 0 1 0 0,5 1-1 0 0,-2 0-1509 0 0,-1 1 0 0 0,0 0-1 0 0,1 0 1 0 0,6 3 0 0 0,-8-2-571 0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1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 1208 0 0,'-2'-5'3849'0'0,"-1"4"-3729"0"0,0 1 0 0 0,2 3 0 0 0,-1-2 72 0 0,1 4-64 0 0,-1-2-80 0 0,2 0-128 0 0,0 0-104 0 0,0 0-832 0 0,0 0 600 0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 8 0 0,'0'-1'4185'0'0,"0"-1"-3937"0"0,1 2 576 0 0,1 0-264 0 0,1 2-80 0 0,0-2-368 0 0,0 1-8 0 0,0 1-80 0 0,1-1-72 0 0,-1 1-88 0 0,2 1-64 0 0,0-2-368 0 0,-1-1-312 0 0,2 0 192 0 0,0 0-352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19.1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40 99 1768 0 0,'-19'-1'7261'0'0,"3"2"-4624"0"0,16-1-2560 0 0,0 0 0 0 0,0 0 0 0 0,0 0 0 0 0,0 0 0 0 0,1 1 0 0 0,-1-1 0 0 0,0 0 0 0 0,0 0 0 0 0,0 0 0 0 0,0 0 0 0 0,0 1 0 0 0,1-1-1 0 0,-1 0 1 0 0,0 0 0 0 0,0 0 0 0 0,0 0 0 0 0,0 1 0 0 0,0-1 0 0 0,0 0 0 0 0,0 0 0 0 0,0 1 0 0 0,0-1 0 0 0,0 0 0 0 0,0 0 0 0 0,0 0-1 0 0,0 1 1 0 0,0-1 0 0 0,0 0 0 0 0,0 0 0 0 0,0 0 0 0 0,0 1 0 0 0,0-1 0 0 0,0 0 0 0 0,0 0 0 0 0,-1 0 0 0 0,1 1 0 0 0,0-1-1 0 0,0 0 1 0 0,0 0 0 0 0,0 0 0 0 0,0 0 0 0 0,0 1 0 0 0,-1-1 0 0 0,1 0 0 0 0,0 0 0 0 0,0 0 0 0 0,0 0 0 0 0,0 0 0 0 0,-1 0 0 0 0,1 0-1 0 0,0 0 1 0 0,0 1 0 0 0,0-1 0 0 0,-1 0 0 0 0,1 0 0 0 0,0 0 0 0 0,0 0 0 0 0,-1 0 0 0 0,1 0 0 0 0,0 0 0 0 0,0 0 0 0 0,0 0-1 0 0,-1 0 1 0 0,1 0 0 0 0,0 0 0 0 0,0 0 0 0 0,0 0 0 0 0,-1-1 0 0 0,11 14 1578 0 0,0-3-1055 0 0,-1 0 1 0 0,-1 1-1 0 0,0 0 0 0 0,13 23 0 0 0,17 53 229 0 0,-29-63-761 0 0,-6-14-39 0 0,0-1-1 0 0,1 1 1 0 0,0-1 0 0 0,10 17-1 0 0,-14-26-28 0 0,1 0 0 0 0,-1 1 0 0 0,0-1 0 0 0,0 0 0 0 0,0 0 0 0 0,1 1 0 0 0,-1-1 0 0 0,0 0 0 0 0,0 0 0 0 0,1 0 0 0 0,-1 1 0 0 0,0-1 0 0 0,0 0 0 0 0,1 0 0 0 0,-1 0 0 0 0,0 0 0 0 0,1 1 0 0 0,-1-1 0 0 0,0 0 0 0 0,1 0 0 0 0,-1 0 0 0 0,0 0 0 0 0,1 0 0 0 0,-1 0 0 0 0,0 0 0 0 0,1 0 0 0 0,-1 0 0 0 0,0 0 0 0 0,1 0 0 0 0,-1 0 0 0 0,0 0 0 0 0,1 0 0 0 0,-1-1 0 0 0,1 1 0 0 0,9-11-39 0 0,1-19 93 0 0,-3-7-52 0 0,-3 0 0 0 0,1-40 0 0 0,-3 36 3 0 0,10-54 1 0 0,-12 90 14 0 0,0 0 1 0 0,1 0-1 0 0,0 1 0 0 0,4-9 0 0 0,-6 12-17 0 0,0 0-1 0 0,1 1 1 0 0,-1-1-1 0 0,1 0 1 0 0,-1 0 0 0 0,0 1-1 0 0,1-1 1 0 0,0 0-1 0 0,-1 1 1 0 0,1-1-1 0 0,-1 1 1 0 0,1-1-1 0 0,0 1 1 0 0,-1-1-1 0 0,1 1 1 0 0,0-1-1 0 0,0 1 1 0 0,0-1-1 0 0,-1 1 1 0 0,1 0-1 0 0,0 0 1 0 0,0-1-1 0 0,0 1 1 0 0,-1 0 0 0 0,1 0-1 0 0,0 0 1 0 0,0 0-1 0 0,0 0 1 0 0,0 0-1 0 0,0 0 1 0 0,-1 0-1 0 0,1 0 1 0 0,0 0-1 0 0,0 1 1 0 0,0-1-1 0 0,1 1 1 0 0,-1 0-1 0 0,0 0 0 0 0,0 0 1 0 0,0 0-1 0 0,1 0 0 0 0,-1 1 0 0 0,0-1 0 0 0,0 0 1 0 0,-1 1-1 0 0,1-1 0 0 0,0 1 0 0 0,0-1 1 0 0,-1 1-1 0 0,1 1 0 0 0,7 24 47 0 0,-7-24-41 0 0,51 176 109 0 0,-32-117 4 0 0,-11-37-83 0 0,8 39-1 0 0,-16-39-8 0 0,-1-24-29 0 0,0-1 0 0 0,0 0 0 0 0,0 1 0 0 0,0-1 0 0 0,0 1 0 0 0,0-1-1 0 0,0 1 1 0 0,0-1 0 0 0,0 1 0 0 0,0-1 0 0 0,0 1 0 0 0,0-1 0 0 0,0 0 0 0 0,0 1 0 0 0,-1-1 0 0 0,1 1-1 0 0,0-1 1 0 0,0 1 0 0 0,-1-1 0 0 0,1 0 0 0 0,0 1 0 0 0,-1-1 0 0 0,1 0 0 0 0,0 1 0 0 0,-1-1-1 0 0,1 0 1 0 0,0 0 0 0 0,-1 1 0 0 0,1-1 0 0 0,-1 0 0 0 0,1 0 0 0 0,0 1 0 0 0,-1-1 0 0 0,1 0-1 0 0,-1 0 1 0 0,1 0 0 0 0,-1 0 0 0 0,1 0 0 0 0,-1 0 0 0 0,1 0 0 0 0,0 0 0 0 0,-1 0 0 0 0,1 0-1 0 0,-2 0 1 0 0,2-1-3 0 0,-1 1-1 0 0,0-1 0 0 0,1 1 0 0 0,-1-1 1 0 0,0 0-1 0 0,1 1 0 0 0,-1-1 0 0 0,1 0 0 0 0,-1 0 1 0 0,1 1-1 0 0,-1-1 0 0 0,1 0 0 0 0,0 0 1 0 0,-1 0-1 0 0,1 0 0 0 0,0 1 0 0 0,0-1 1 0 0,0 0-1 0 0,-1-1 0 0 0,0-18-22 0 0,1-8 8 0 0,2 0-1 0 0,1 0 1 0 0,1 0-1 0 0,2 0 1 0 0,12-38-1 0 0,-15 58 14 0 0,0 1-1 0 0,1-1 1 0 0,0 1 0 0 0,0 0-1 0 0,0 1 1 0 0,1-1 0 0 0,0 1-1 0 0,0-1 1 0 0,1 2-1 0 0,0-1 1 0 0,7-6 0 0 0,-9 9 8 0 0,0 0 0 0 0,1 0 0 0 0,-1 1 0 0 0,1-1 0 0 0,0 1 0 0 0,0 0 0 0 0,0 0 1 0 0,0 0-1 0 0,0 1 0 0 0,0 0 0 0 0,0 0 0 0 0,1 0 0 0 0,-1 0 0 0 0,0 1 0 0 0,1 0 1 0 0,-1 0-1 0 0,0 1 0 0 0,7 0 0 0 0,-8 1 0 0 0,0-1 0 0 0,1 1 0 0 0,-1 0 0 0 0,0 0 0 0 0,-1 0 1 0 0,1 1-1 0 0,0-1 0 0 0,-1 1 0 0 0,1 0 0 0 0,-1 0 0 0 0,0 0 0 0 0,0 0 0 0 0,0 1 0 0 0,0-1 0 0 0,0 1 0 0 0,-1 0 1 0 0,0 0-1 0 0,3 6 0 0 0,3 8 28 0 0,-1 1 0 0 0,9 34 1 0 0,-13-43-22 0 0,1 5-20 0 0,15 50 18 0 0,-16-57-7 0 0,1 1 1 0 0,-1-1-1 0 0,2 0 1 0 0,-1 0-1 0 0,7 9 0 0 0,-7-12-49 0 0,1 0 0 0 0,-1 0 0 0 0,1-1 0 0 0,0 1-1 0 0,0-1 1 0 0,0 0 0 0 0,0 0 0 0 0,11 5 0 0 0,-13-8-257 0 0,0 0 0 0 0,0 0 1 0 0,1 0-1 0 0,-1 0 0 0 0,0 0 1 0 0,0-1-1 0 0,0 0 0 0 0,4 1 1 0 0,-4-2-444 0 0,0 1 1 0 0,0 0-1 0 0,0-1 1 0 0,0 1-1 0 0,0-1 0 0 0,0 0 1 0 0,-1 0-1 0 0,1 0 1 0 0,0 0-1 0 0,2-2 1 0 0,6-5-1867 0 0,-1 1 97 0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 8 0 0,'14'-4'0'0'0,"-2"-1"0"0"0,-1 2 0 0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 8 0 0,'9'-2'0'0'0,"-3"-1"0"0"0,-1 3 0 0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1920 0 0,'0'0'345'0'0,"1"0"-1"0"0,-1-1 1 0 0,0 1-1 0 0,1 0 1 0 0,-1 0-1 0 0,1-1 1 0 0,-1 1-1 0 0,1 0 1 0 0,-1 0-1 0 0,0-1 1 0 0,1 1-1 0 0,-1-1 1 0 0,0 1-1 0 0,1 0 1 0 0,-1-1-1 0 0,0 1 0 0 0,1-1 1 0 0,-1 1-1 0 0,0-1 1 0 0,0 1-1 0 0,0-1 1 0 0,1 1-1 0 0,-1-1 1 0 0,0 1-1 0 0,0-1 1 0 0,0 0-166 0 0,0 0 1 0 0,0 0-1 0 0,1 1 1 0 0,-1-1-1 0 0,0 0 1 0 0,0 0 0 0 0,1 1-1 0 0,-1-1 1 0 0,1 0-1 0 0,-1 1 1 0 0,1-1-1 0 0,-1 0 1 0 0,1 1-1 0 0,-1-1 1 0 0,1 1-1 0 0,-1-1 1 0 0,1 1-1 0 0,-1-1 1 0 0,1 1 0 0 0,0-1-1 0 0,-1 1 1 0 0,1 0-1 0 0,0-1 1 0 0,0 1-1 0 0,-1 0 1 0 0,1 0-1 0 0,0-1 1 0 0,1 1-1 0 0,6 1-194 0 0,0 0 0 0 0,0 0 0 0 0,0 1 0 0 0,0 0 0 0 0,10 4 0 0 0,-7-2-1808 0 0,0-1 0 0 0,13 3 0 0 0,-14-5-395 0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18 8 0 0,'171'3'1839'0'0,"-160"-4"-1357"0"0,0 0-1 0 0,0-1 0 0 0,19-6 1 0 0,-16 5 1179 0 0,-5 1-1001 0 0,-1 0-1 0 0,18 0 0 0 0,18 5-3306 0 0,-33-1 1147 0 0,-6-2 972 0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1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8 0 0,'31'-9'1982'0'0,"-19"5"93"0"0,1 0-1 0 0,25-2 1 0 0,-30 5-1992 0 0,-1 0 1 0 0,1 1 0 0 0,-1 0 0 0 0,0 0-1 0 0,1 1 1 0 0,-1 0 0 0 0,0 0 0 0 0,1 1-1 0 0,-1-1 1 0 0,0 2 0 0 0,0-1 0 0 0,0 1-1 0 0,7 4 1 0 0,-8-4-609 0 0,0 0 1 0 0,0-1-1 0 0,0 0 1 0 0,1-1-1 0 0,-1 1 1 0 0,0-1-1 0 0,1 0 1 0 0,10 0-1 0 0,-7-1-379 0 0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15 1096 0 0,'1'0'229'0'0,"-1"0"-1"0"0,0-1 1 0 0,1 1-1 0 0,-1 0 0 0 0,0-1 1 0 0,0 1-1 0 0,1-1 1 0 0,-1 1-1 0 0,0-1 1 0 0,0 1-1 0 0,0 0 1 0 0,0-1-1 0 0,1 1 0 0 0,-1-1 1 0 0,0 1-1 0 0,0-1 1 0 0,0 1-1 0 0,0-1 1 0 0,0 1-1 0 0,0-1 1 0 0,0 1-1 0 0,0-1 1 0 0,0 1-1 0 0,-1-1 0 0 0,1 1 1 0 0,0-1-1 0 0,0 1 1 0 0,0 0-1 0 0,0-1 1 0 0,-1 1-1 0 0,1-1 1 0 0,-4 0 2713 0 0,3 10-2502 0 0,8 10-1448 0 0,-6-17 480 0 0,0 0 0 0 0,1-1 0 0 0,-1 1 0 0 0,0-1 0 0 0,0 0-1 0 0,1 1 1 0 0,-1-1 0 0 0,3 2 0 0 0,0 0-459 0 0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1152 0 0,'13'1'10535'0'0,"3"2"-8140"0"0,25 2-3837 0 0,23-6-824 0 0,0-1-3571 0 0,-49 2 4653 0 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7 1752 0 0,'-8'0'2105'0'0,"0"-2"2048"0"0,2 0-3905 0 0,0-1 264 0 0,2 3-144 0 0,1 0 120 0 0,-1 0 0 0 0,3 2 16 0 0,-1-1-184 0 0,2 1-256 0 0,0 0-200 0 0,0 1-40 0 0,3 0-80 0 0,-1 0-824 0 0,3 0-608 0 0,-1 0-561 0 0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 1024 0 0,'4'0'1024'0'0,"1"0"2729"0"0,-4-3-3281 0 0,2-2 961 0 0,2 2-1017 0 0,1 2 160 0 0,2-1 104 0 0,-1 1-288 0 0,4 1 48 0 0,-2-2-208 0 0,3 2-184 0 0,-1 0-56 0 0,3-1-48 0 0,-1 1-464 0 0,3 0-456 0 0,-3 1-16 0 0,1 1-441 0 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31 232 0 0,'20'-4'3346'0'0,"-11"2"-3189"0"0,16-6 170 0 0,52-7 0 0 0,-70 14-632 0 0,1 1 0 0 0,0 0 0 0 0,0 0 0 0 0,0 1 0 0 0,9 2 0 0 0,-9-2-502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0.4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270 43 512 0 0,'-2'-1'467'0'0,"0"0"1"0"0,1 0-1 0 0,-1 0 1 0 0,0 0-1 0 0,1-1 0 0 0,0 1 1 0 0,-1-1-1 0 0,1 1 0 0 0,0-1 1 0 0,0 0-1 0 0,0 1 0 0 0,0-1 1 0 0,0 0-1 0 0,0 0 0 0 0,0 0 1 0 0,0 0-1 0 0,0-3 1 0 0,1 4-316 0 0,0 1-1 0 0,-1-1 1 0 0,1 0 0 0 0,0 1 0 0 0,-1-1 0 0 0,1 1 0 0 0,-1-1 0 0 0,1 0 0 0 0,-1 1 0 0 0,1-1 0 0 0,-1 1 0 0 0,1-1 0 0 0,-1 1 0 0 0,0-1 0 0 0,1 1 0 0 0,-1-1-1 0 0,0 1 1 0 0,1 0 0 0 0,-1 0 0 0 0,0-1 0 0 0,1 1 0 0 0,-1 0 0 0 0,0 0 0 0 0,0-1 0 0 0,1 1 0 0 0,-3 0 0 0 0,-23 1 2013 0 0,14 0-1410 0 0,8-1-583 0 0,1 1 0 0 0,-1-1-1 0 0,1 1 1 0 0,-1 0-1 0 0,1 1 1 0 0,-1-1-1 0 0,-3 2 1 0 0,-17 6 434 0 0,-74 15 1440 0 0,93-23-1949 0 0,2 0 31 0 0,-1-1 1 0 0,1 1-1 0 0,0 0 0 0 0,0 1 0 0 0,0-1 1 0 0,-6 4-1 0 0,9-5-109 0 0,0 0-1 0 0,0 0 1 0 0,0 0 0 0 0,0 0-1 0 0,0 0 1 0 0,0 0-1 0 0,0 0 1 0 0,0 0 0 0 0,0 0-1 0 0,0 0 1 0 0,0 1-1 0 0,0-1 1 0 0,0 0 0 0 0,0 0-1 0 0,0 0 1 0 0,0 0-1 0 0,0 0 1 0 0,1 0 0 0 0,-1 0-1 0 0,0 0 1 0 0,0 0-1 0 0,0 0 1 0 0,0 0 0 0 0,0 0-1 0 0,0 1 1 0 0,0-1-1 0 0,0 0 1 0 0,0 0 0 0 0,0 0-1 0 0,0 0 1 0 0,0 0 0 0 0,0 0-1 0 0,1 0 1 0 0,-1 0-1 0 0,0 0 1 0 0,0 0 0 0 0,0 0-1 0 0,0 0 1 0 0,0 0-1 0 0,0 0 1 0 0,0 0 0 0 0,0 0-1 0 0,0 0 1 0 0,0 0-1 0 0,1 0 1 0 0,-1 0 0 0 0,0 0-1 0 0,0 0 1 0 0,0 0-1 0 0,0 0 1 0 0,0 0 0 0 0,0 0-1 0 0,0-1 1 0 0,4 2 133 0 0,-8 3 22 0 0,3-4-129 0 0,1 0 1 0 0,-1 1-1 0 0,1-1 0 0 0,-1 1 1 0 0,1 0-1 0 0,-1-1 0 0 0,1 1 1 0 0,-1-1-1 0 0,1 1 1 0 0,-1 0-1 0 0,1-1 0 0 0,0 1 1 0 0,-1 0-1 0 0,1-1 0 0 0,0 1 1 0 0,0 0-1 0 0,0 0 0 0 0,0-1 1 0 0,-1 1-1 0 0,1 0 0 0 0,0 0 1 0 0,0-1-1 0 0,0 1 0 0 0,0 0 1 0 0,1 0-1 0 0,-1 1 0 0 0,7 26 731 0 0,-1-6-607 0 0,1 34 93 0 0,4 51-36 0 0,-8-54-181 0 0,-1-25 11 0 0,0 1 0 0 0,-6 54 0 0 0,-6-22-13 0 0,-9 95-7 0 0,18-134-39 0 0,1-1-1 0 0,1 0 1 0 0,1 0 0 0 0,0 0-1 0 0,9 30 1 0 0,-3-20 26 0 0,-4-13-28 0 0,1 0-1 0 0,1-1 1 0 0,0 1 0 0 0,1-1 0 0 0,19 32 0 0 0,-10-28-3 0 0,7 11-31 0 0,-21-29 19 0 0,12 19-14 0 0,-14-21 25 0 0,1 1 0 0 0,0-1 0 0 0,0 0 1 0 0,0 1-1 0 0,1-1 0 0 0,-1 0 0 0 0,0 0 1 0 0,0 0-1 0 0,1 0 0 0 0,-1 0 0 0 0,0 0 1 0 0,3 1-1 0 0,0-3 5 0 0,-1 1 0 0 0,1-1 1 0 0,-1 0-1 0 0,0 0 0 0 0,1 0 0 0 0,-1 0 0 0 0,0-1 0 0 0,0 1 1 0 0,0-1-1 0 0,5-3 0 0 0,3-1-10 0 0,38-21-90 0 0,-34 18-14 0 0,0 0-1 0 0,0 1 1 0 0,1 1 0 0 0,0 1-1 0 0,0 0 1 0 0,24-5 0 0 0,-12 9-654 0 0,-27 2 451 0 0,1 0 0 0 0,0 0 0 0 0,-1 1 0 0 0,1-1 0 0 0,0 0 0 0 0,-1 1 0 0 0,1-1 0 0 0,0 1-1 0 0,-1-1 1 0 0,1 1 0 0 0,-1 0 0 0 0,1 0 0 0 0,-1-1 0 0 0,2 2 0 0 0,0 2-2304 0 0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28 1496 0 0,'0'0'255'0'0,"1"0"0"0"0,-1-1 0 0 0,1 1 1 0 0,-1 0-1 0 0,1 0 0 0 0,-1 0 0 0 0,1 0 0 0 0,-1-1 0 0 0,1 1 0 0 0,-1 0 0 0 0,1 0 0 0 0,-1-1 0 0 0,1 1 0 0 0,-1 0 0 0 0,0-1 0 0 0,1 1 0 0 0,-1 0 0 0 0,0-1 0 0 0,1 1 0 0 0,-1-1 0 0 0,0 1 1 0 0,1-1-1 0 0,-1 1 0 0 0,0-1 0 0 0,0 1 0 0 0,0-1 0 0 0,1 1 0 0 0,-1-1 0 0 0,0 0 0 0 0,0 0-72 0 0,0 1 0 0 0,1-1 0 0 0,-1 0 0 0 0,0 0 0 0 0,1 0 0 0 0,-1 1 0 0 0,1-1 1 0 0,-1 0-1 0 0,1 0 0 0 0,-1 1 0 0 0,1-1 0 0 0,-1 1 0 0 0,1-1 0 0 0,0 0 0 0 0,-1 1 0 0 0,1-1 0 0 0,0 1 0 0 0,0-1 0 0 0,1 0 0 0 0,0 1 17 0 0,0-1-1 0 0,0 1 1 0 0,0-1-1 0 0,1 1 1 0 0,-1 0-1 0 0,0 0 1 0 0,0 0-1 0 0,0 0 1 0 0,0 0-1 0 0,1 1 1 0 0,-1-1-1 0 0,3 2 1 0 0,25 11-639 0 0,-24-10-460 0 0,-1 0 1 0 0,1 0 0 0 0,0-1 0 0 0,7 3 0 0 0,-2-3-1749 0 0,0 0-178 0 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26 888 0 0,'1'-1'421'0'0,"-1"0"1"0"0,0 1-1 0 0,0-1 0 0 0,0 0 0 0 0,0 0 0 0 0,0 0 1 0 0,1 0-1 0 0,-1 1 0 0 0,0-1 0 0 0,1 0 0 0 0,-1 0 1 0 0,1 1-1 0 0,-1-1 0 0 0,1 0 0 0 0,-1 1 0 0 0,1-1 1 0 0,-1 0-1 0 0,1 1 0 0 0,0-1 0 0 0,-1 1 0 0 0,1-1 0 0 0,0 1 1 0 0,0-1-1 0 0,2 0-24 0 0,0-1 1 0 0,-1 1 0 0 0,1 0-1 0 0,0 0 1 0 0,0 1-1 0 0,6-2 1 0 0,2 1-507 0 0,0 1 0 0 0,22 2 1 0 0,29 7-2429 0 0,-46-6 1038 0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4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22 1608 0 0,'-6'1'7162'0'0,"1"-7"-6650"0"0,4 1 736 0 0,-1 1-968 0 0,2 1 288 0 0,3 1-159 0 0,2 1 471 0 0,-1-1-264 0 0,2 2-376 0 0,2 0-320 0 0,0 0-16 0 0,2 0-64 0 0,1 3-256 0 0,1-1-296 0 0,0 1-209 0 0,2 0-1839 0 0,0-2 1720 0 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1264 0 0,'5'0'1233'0'0,"0"-1"0"0"0,-1 1 0 0 0,1-1 0 0 0,-1 0 0 0 0,5-2 0 0 0,-4 1-813 0 0,-1 1 0 0 0,0 0-1 0 0,0 0 1 0 0,1 0 0 0 0,-1 0-1 0 0,8 1 1 0 0,141 18-379 0 0,-119-14-4140 0 0,51 1-1 0 0,-75-5 2586 0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0,'44'3'9845'0'0,"-19"0"-8260"0"0,58-1-1299 0 0,2-7-3747 0 0,-61 3 2055 0 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43 2417 0 0,'-2'-4'7439'0'0,"-3"-6"-5511"0"0,4 9-1795 0 0,1 0 1 0 0,0 0-1 0 0,0 0 1 0 0,0 1-1 0 0,0-1 0 0 0,0 0 1 0 0,0 0-1 0 0,0 0 1 0 0,0 0-1 0 0,0 0 1 0 0,0 0-1 0 0,0 0 0 0 0,0 0 1 0 0,1 0-1 0 0,-1 1 1 0 0,0-1-1 0 0,1 0 0 0 0,-1 0 1 0 0,1 0-1 0 0,-1 1 1 0 0,1-1-1 0 0,-1 0 1 0 0,1 0-1 0 0,-1 1 0 0 0,2-2 1 0 0,-1 1-60 0 0,1 1 0 0 0,0-1 0 0 0,-1 0 0 0 0,1 0 0 0 0,0 1 0 0 0,-1-1 1 0 0,1 1-1 0 0,0 0 0 0 0,-1-1 0 0 0,1 1 0 0 0,0 0 0 0 0,2 0 0 0 0,5 1-281 0 0,1 0 0 0 0,-1 0 0 0 0,17 5-1 0 0,1 3-1502 0 0,17 3-4960 0 0,-31-8 3456 0 0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4 408 0 0,'4'0'992'0'0,"2"-2"1041"0"0,-1 1-1361 0 0,0 1-144 0 0,-1 0-40 0 0,4 0-224 0 0,-1 3 168 0 0,4-2-136 0 0,0 2-160 0 0,1 0-288 0 0,0 0 48 0 0,2-1-96 0 0,-2 1-144 0 0,0 0-360 0 0,2-1-272 0 0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34 2633 0 0,'-8'0'3024'0'0,"-1"-6"2929"0"0,2-2-5600 0 0,0 2 263 0 0,4 0-96 0 0,2 3 72 0 0,1 2 16 0 0,3-1-152 0 0,2 1-152 0 0,2 1-248 0 0,1 0-216 0 0,1 3-16 0 0,3 0-72 0 0,2 0-440 0 0,0 0-368 0 0,1 1-297 0 0,2 1-1711 0 0,-2-1 1816 0 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4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54 1216 0 0,'40'-23'6035'0'0,"-35"20"-5656"0"0,0-1 0 0 0,0 1 1 0 0,0 0-1 0 0,0 0 0 0 0,0 1 0 0 0,1-1 1 0 0,-1 1-1 0 0,1 1 0 0 0,0-1 0 0 0,0 1 0 0 0,-1 0 1 0 0,1 0-1 0 0,11 0 0 0 0,-7 3-920 0 0,1 0 0 0 0,-1 0 0 0 0,0 1 0 0 0,0 0 0 0 0,19 10 0 0 0,-16-8-1926 0 0,-3 0 85 0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27 8 0 0,'32'-7'1447'0'0,"-1"1"-1"0"0,1 2 1 0 0,36-1 0 0 0,61 1-3425 0 0,-119 4 1162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2.96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33 231 512 0 0,'-1'-4'956'0'0,"0"0"-1"0"0,-1 0 0 0 0,1 0 1 0 0,-4-6-1 0 0,3 7-441 0 0,1 0-1 0 0,-1 1 0 0 0,1-1 1 0 0,0 0-1 0 0,0 0 1 0 0,0 0-1 0 0,1 0 1 0 0,-1 0-1 0 0,0-5 1 0 0,5-7 2351 0 0,-1 14-739 0 0,-1 9-1013 0 0,1 29-251 0 0,-2 0 0 0 0,-5 47 0 0 0,0 9-465 0 0,4-55-350 0 0,1 0 0 0 0,2 0 0 0 0,2-1 1 0 0,18 71-1 0 0,-21-102-69 0 0,-2-4 21 0 0,0-1 1 0 0,0 1 0 0 0,0-1-1 0 0,1 0 1 0 0,-1 1 0 0 0,0-1 0 0 0,1 0-1 0 0,-1 0 1 0 0,1 1 0 0 0,0-1 0 0 0,-1 0-1 0 0,1 0 1 0 0,0 0 0 0 0,0 0-1 0 0,1 2 1 0 0,-2-4 1 0 0,1 1-1 0 0,-1 0 0 0 0,0-1 0 0 0,1 1 1 0 0,-1 0-1 0 0,0-1 0 0 0,0 1 1 0 0,1-1-1 0 0,-1 1 0 0 0,0-1 1 0 0,0 1-1 0 0,0 0 0 0 0,0-1 0 0 0,1 1 1 0 0,-1-1-1 0 0,0 1 0 0 0,0-1 1 0 0,0 1-1 0 0,0-1 0 0 0,0 1 1 0 0,0-1-1 0 0,0 1 0 0 0,0-1 1 0 0,0-13-25 0 0,-1 0 17 0 0,0 1 0 0 0,-1 0 0 0 0,-7-23-1 0 0,1 6 49 0 0,6 20-39 0 0,-12-54 102 0 0,-11-112 0 0 0,24 156-70 0 0,1-1 1 0 0,0 1-1 0 0,2 0 0 0 0,0 0 0 0 0,1 0 0 0 0,1 0 1 0 0,1 1-1 0 0,1-1 0 0 0,16-36 0 0 0,-18 49-18 0 0,0 0 0 0 0,0 0 1 0 0,1 0-1 0 0,0 1 0 0 0,0-1 0 0 0,1 1 0 0 0,-1 1 0 0 0,2-1 0 0 0,9-7 0 0 0,-14 11-8 0 0,1 1 1 0 0,-1 0-1 0 0,0-1 0 0 0,0 1 0 0 0,1 0 1 0 0,-1 0-1 0 0,0 0 0 0 0,1 1 0 0 0,-1-1 1 0 0,1 1-1 0 0,-1-1 0 0 0,1 1 0 0 0,0 0 1 0 0,-1 0-1 0 0,1 0 0 0 0,-1 0 0 0 0,1 0 1 0 0,-1 1-1 0 0,1-1 0 0 0,-1 1 0 0 0,1 0 1 0 0,-1 0-1 0 0,1-1 0 0 0,-1 2 0 0 0,0-1 1 0 0,1 0-1 0 0,-1 0 0 0 0,0 1 0 0 0,0-1 1 0 0,0 1-1 0 0,0 0 0 0 0,0-1 0 0 0,-1 1 1 0 0,3 3-1 0 0,3 3 2 0 0,-1 1-1 0 0,0 0 1 0 0,-1 0 0 0 0,0 1 0 0 0,0-1-1 0 0,-1 1 1 0 0,4 13 0 0 0,-1 0 13 0 0,-2 0 1 0 0,4 28-1 0 0,-6-30 8 0 0,-1 0 1 0 0,-2 1-1 0 0,1-1 1 0 0,-2 0 0 0 0,-7 38-1 0 0,2-28-57 0 0,0 0 1 0 0,2 0-1 0 0,2 1 0 0 0,0-1 1 0 0,3 1-1 0 0,0 0 0 0 0,7 33 1 0 0,-8-62-8 0 0,1 0 1 0 0,0 0-1 0 0,0 0 1 0 0,0 0 0 0 0,0 0-1 0 0,0 0 1 0 0,1 0-1 0 0,0 0 1 0 0,-1-1-1 0 0,1 1 1 0 0,0 0-1 0 0,0-1 1 0 0,0 0 0 0 0,1 1-1 0 0,1 1 1 0 0,-2-3-65 0 0,-1 0 0 0 0,1 0 0 0 0,0-1 0 0 0,-1 1 0 0 0,1-1 1 0 0,0 1-1 0 0,-1-1 0 0 0,1 1 0 0 0,0-1 0 0 0,-1 0 0 0 0,1 0 1 0 0,0 1-1 0 0,0-1 0 0 0,-1-1 0 0 0,1 1 0 0 0,0 0 0 0 0,0 0 1 0 0,-1-1-1 0 0,1 1 0 0 0,0-1 0 0 0,-1 1 0 0 0,1-1 0 0 0,0 0 1 0 0,-1 0-1 0 0,1 1 0 0 0,-1-1 0 0 0,1 0 0 0 0,1-2 0 0 0,20-20-4864 0 0,-15 15 2402 0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80 1968 0 0,'-7'-8'3481'0'0,"4"-4"1992"0"0,0 0-3912 0 0,2 0 623 0 0,2 0-1696 0 0,4 4 408 0 0,3 2-79 0 0,1 1 7 0 0,3 2-672 0 0,0 2 88 0 0,2 1-248 0 0,1 0-120 0 0,0 4-72 0 0,2-1-104 0 0,0 3-873 0 0,0 1-575 0 0,-1-1-96 0 0,0 0-249 0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6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1 118 2993 0 0,'0'-14'5999'0'0,"0"10"-5103"0"0,-1 0 0 0 0,1 0 0 0 0,0 0 0 0 0,1 0 0 0 0,-1 0 0 0 0,2-6 0 0 0,-1 8-804 0 0,0 1 1 0 0,-1 0-1 0 0,1-1 1 0 0,0 1 0 0 0,0 0-1 0 0,-1 0 1 0 0,1-1-1 0 0,0 1 1 0 0,0 0-1 0 0,0 0 1 0 0,1 0 0 0 0,-1 0-1 0 0,0 1 1 0 0,0-1-1 0 0,0 0 1 0 0,1 0 0 0 0,-1 1-1 0 0,0-1 1 0 0,1 1-1 0 0,-1-1 1 0 0,0 1-1 0 0,4-1 1 0 0,15-2-473 0 0,0 1 1 0 0,0 0-1 0 0,39 3 1 0 0,-16 0-2017 0 0,49-7-5963 0 0,-2-8 4515 0 0,59-4 4355 0 0,-125 16-242 0 0,-10 0-173 0 0,1 2 0 0 0,19 0 0 0 0,-30 1-99 0 0,0-1 0 0 0,0 1 0 0 0,-1 0 0 0 0,1 0 1 0 0,0 0-1 0 0,-1 0 0 0 0,1 0 0 0 0,-1 1 0 0 0,1 0 0 0 0,-1 0 0 0 0,0 0 0 0 0,0 0 0 0 0,6 5 0 0 0,-8-7 75 0 0,-1 1 0 0 0,1-1-1 0 0,0 1 1 0 0,0-1 0 0 0,0 0 0 0 0,-1 1 0 0 0,1-1-1 0 0,0 0 1 0 0,0 0 0 0 0,0 1 0 0 0,0-1-1 0 0,-1 0 1 0 0,1 0 0 0 0,0 0 0 0 0,0 0 0 0 0,1-1-1 0 0,20-2 1204 0 0,-3 0-913 0 0,79 0-2501 0 0,-84 3 1280 0 0,-1-2 217 0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6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52 8 0 0,'0'0'0'0'0,"5"-1"740"0"0,0 0 1 0 0,0-1-1 0 0,0 1 1 0 0,0-1-1 0 0,-1 0 1 0 0,1 0-1 0 0,-1-1 1 0 0,1 1-1 0 0,-1-1 1 0 0,0 0-1 0 0,0 0 1 0 0,6-7-1 0 0,-9 9-550 0 0,0 0 0 0 0,0 0 0 0 0,0-1 0 0 0,0 1 0 0 0,0 0 0 0 0,0 0 0 0 0,0 0 0 0 0,0 0 0 0 0,0 0 0 0 0,0 1 0 0 0,1-1 0 0 0,-1 0 0 0 0,0 0 0 0 0,1 1 0 0 0,-1-1 0 0 0,0 1 0 0 0,1-1 0 0 0,-1 1 0 0 0,1 0 0 0 0,-1 0 0 0 0,1-1 0 0 0,-1 1 0 0 0,1 0 0 0 0,2 1 0 0 0,-1 0-436 0 0,1 0 0 0 0,0 1 0 0 0,-1-1 0 0 0,1 1 0 0 0,-1 0 0 0 0,1 0 0 0 0,4 5 0 0 0,-3-3-471 0 0,14 3-5053 0 0,-14-5 3098 0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6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40 8 0 0,'3'-5'1881'0'0,"0"1"56"0"0,0 0 0 0 0,0-1 0 0 0,0 1 0 0 0,7-6 0 0 0,-9 9-1856 0 0,0 1 0 0 0,0-1 1 0 0,0 0-1 0 0,1 0 0 0 0,-1 1 0 0 0,0-1 1 0 0,0 0-1 0 0,1 1 0 0 0,-1 0 0 0 0,0-1 1 0 0,1 1-1 0 0,-1 0 0 0 0,0-1 0 0 0,1 1 1 0 0,-1 0-1 0 0,0 0 0 0 0,1 0 1 0 0,-1 0-1 0 0,0 0 0 0 0,1 1 0 0 0,-1-1 1 0 0,3 1-1 0 0,46 13-4447 0 0,-38-10 3083 0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6.5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60 1096 0 0,'-2'-6'3243'0'0,"1"2"-2142"0"0,0 1 0 0 0,-1-1 0 0 0,1 0 0 0 0,1 1 0 0 0,-1-1 0 0 0,0 0 0 0 0,1-4 0 0 0,0 7-1027 0 0,0 0 1 0 0,1 0 0 0 0,-1 0-1 0 0,0 0 1 0 0,0 1 0 0 0,1-1-1 0 0,-1 0 1 0 0,1 0 0 0 0,-1 0-1 0 0,1 0 1 0 0,-1 1 0 0 0,1-1-1 0 0,-1 0 1 0 0,1 0-1 0 0,0 1 1 0 0,0-1 0 0 0,-1 1-1 0 0,1-1 1 0 0,0 0 0 0 0,0 1-1 0 0,0-1 1 0 0,-1 1 0 0 0,1 0-1 0 0,0-1 1 0 0,0 1 0 0 0,0 0-1 0 0,0-1 1 0 0,0 1-1 0 0,0 0 1 0 0,0 0 0 0 0,0 0-1 0 0,0 0 1 0 0,0 0 0 0 0,1 0-1 0 0,4 0-245 0 0,0 0-1 0 0,1 0 1 0 0,-1 1 0 0 0,1 0-1 0 0,-1 0 1 0 0,11 3-1 0 0,17 9-4268 0 0,-23-9 2547 0 0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05.84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307 32 512 0 0,'-3'-3'1172'0'0,"0"0"0"0"0,-1 1 0 0 0,1-1 0 0 0,0 1 0 0 0,-1 0 0 0 0,0 0 0 0 0,0 0 0 0 0,-6-2 0 0 0,2 2-29 0 0,1 0 0 0 0,-1 1 1 0 0,-15-2-1 0 0,0 3-43 0 0,0 0-1 0 0,-25 5 1 0 0,42-4-888 0 0,-1 0 1 0 0,1 0-1 0 0,-1 1 0 0 0,1 0 1 0 0,0 0-1 0 0,0 1 1 0 0,0 0-1 0 0,0 0 0 0 0,0 0 1 0 0,0 1-1 0 0,1-1 0 0 0,0 1 1 0 0,0 1-1 0 0,0-1 0 0 0,0 1 1 0 0,-6 7-1 0 0,8-7-125 0 0,0-1 1 0 0,1 1-1 0 0,-1-1 1 0 0,1 1-1 0 0,0 0 1 0 0,0 0-1 0 0,0 0 1 0 0,1 0-1 0 0,-1 1 1 0 0,1-1-1 0 0,1 0 0 0 0,-1 0 1 0 0,1 1-1 0 0,0-1 1 0 0,0 0-1 0 0,0 1 1 0 0,1-1-1 0 0,0 0 1 0 0,0 0-1 0 0,3 10 1 0 0,-1-8-70 0 0,0 0 1 0 0,0 0-1 0 0,0-1 1 0 0,1 1-1 0 0,0-1 1 0 0,0 0 0 0 0,0 0-1 0 0,1-1 1 0 0,0 1-1 0 0,0-1 1 0 0,9 7-1 0 0,-5-6-12 0 0,0 0 0 0 0,0-1 0 0 0,0 0 0 0 0,1 0 0 0 0,-1-1-1 0 0,1 0 1 0 0,13 2 0 0 0,11 1-511 0 0,0-2 0 0 0,1-2 0 0 0,61-1 0 0 0,-89-2 346 0 0,3 0-698 0 0,1 0 0 0 0,-1-1 1 0 0,0-1-1 0 0,12-3 0 0 0,-8 1-1293 0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06.55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147 45 512 0 0,'0'-4'1255'0'0,"0"-1"0"0"0,1 1 0 0 0,-1 0-1 0 0,4-8 1 0 0,-4 11-1007 0 0,0 0-1 0 0,0 1 1 0 0,0-1-1 0 0,0 0 1 0 0,0 1-1 0 0,1-1 1 0 0,-1 0-1 0 0,0 1 1 0 0,1-1-1 0 0,-1 0 1 0 0,0 1 0 0 0,1-1-1 0 0,-1 1 1 0 0,1-1-1 0 0,-1 1 1 0 0,1-1-1 0 0,-1 1 1 0 0,1-1-1 0 0,-1 1 1 0 0,1-1-1 0 0,0 1 1 0 0,-1 0-1 0 0,1-1 1 0 0,0 1-1 0 0,-1 0 1 0 0,1-1-1 0 0,0 1 1 0 0,-1 0-1 0 0,1 0 1 0 0,0 0-1 0 0,0 0 1 0 0,-1 0-1 0 0,1 0 1 0 0,0 0-1 0 0,-1 0 1 0 0,1 0-1 0 0,0 0 1 0 0,1 0 0 0 0,-1 1-78 0 0,0 0 0 0 0,0 0 0 0 0,0 0 0 0 0,0 0 0 0 0,0 0 0 0 0,-1 0 0 0 0,1 0 0 0 0,0 0 0 0 0,0 0 0 0 0,-1 0 0 0 0,1 0 1 0 0,-1 0-1 0 0,1 1 0 0 0,-1-1 0 0 0,1 0 0 0 0,-1 1 0 0 0,0-1 0 0 0,0 0 0 0 0,0 0 0 0 0,1 3 0 0 0,-1 28 819 0 0,-2-23-845 0 0,0-1-1 0 0,0 1 0 0 0,-1 0 0 0 0,0-1 0 0 0,0 1 1 0 0,-1-1-1 0 0,0 0 0 0 0,-1 0 0 0 0,-6 9 0 0 0,-3 3-31 0 0,-1-1 0 0 0,-22 20 0 0 0,6-11-239 0 0,19-17-1547 0 0,-17 18 0 0 0,28-29 1111 0 0,0 1-1 0 0,0 0 0 0 0,1 0 0 0 0,-1 0 0 0 0,0 0 0 0 0,1 0 0 0 0,-1 0 0 0 0,1 0 0 0 0,-1 0 0 0 0,1 0 0 0 0,0 0 0 0 0,-1 0 0 0 0,1 1 0 0 0,0 1 0 0 0,1 4-2420 0 0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14.3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304 159 512 0 0,'2'-6'1150'0'0,"0"0"-1"0"0,-1 1 1 0 0,1-1 0 0 0,-1 0-1 0 0,0 0 1 0 0,-1 0 0 0 0,1-8-1 0 0,3-24 2970 0 0,-3 33-3594 0 0,5-22 1585 0 0,-6 25-1939 0 0,0 1 0 0 0,0-1 0 0 0,1 0 0 0 0,-1 0 0 0 0,-1 1 0 0 0,1-1 0 0 0,0 0 0 0 0,0 0 0 0 0,-1 1 0 0 0,1-1 0 0 0,-1 0-1 0 0,0-2 1 0 0,0 4-103 0 0,0-1-1 0 0,1 0 0 0 0,-1 0 1 0 0,0 1-1 0 0,0-1 0 0 0,0 1 1 0 0,0-1-1 0 0,0 0 0 0 0,1 1 1 0 0,-1 0-1 0 0,0-1 0 0 0,0 1 1 0 0,0 0-1 0 0,-1-1 0 0 0,1 1 1 0 0,0 0-1 0 0,0 0 0 0 0,0 0 1 0 0,0 0-1 0 0,-2 0 0 0 0,-22 2 472 0 0,24-1-514 0 0,-15 1 167 0 0,1 2 1 0 0,-1 0-1 0 0,1 1 0 0 0,0 0 0 0 0,0 1 1 0 0,0 1-1 0 0,1 0 0 0 0,-21 16 0 0 0,24-15-89 0 0,1 0-1 0 0,0 1 1 0 0,1 0-1 0 0,0 0 1 0 0,1 1 0 0 0,0 1-1 0 0,0-1 1 0 0,1 1-1 0 0,1 0 1 0 0,0 1-1 0 0,-5 12 1 0 0,8-17-74 0 0,1-1 0 0 0,-1 1 1 0 0,1 0-1 0 0,1 0 1 0 0,0 0-1 0 0,0 0 0 0 0,0 0 1 0 0,0 0-1 0 0,2 10 0 0 0,-1-13-34 0 0,1 0-1 0 0,0 0 1 0 0,0 0-1 0 0,1 0 1 0 0,-1 0-1 0 0,1 0 1 0 0,0 0-1 0 0,0 0 1 0 0,0-1-1 0 0,0 1 1 0 0,1-1-1 0 0,0 0 1 0 0,-1 0-1 0 0,1 0 1 0 0,0 0-1 0 0,0 0 1 0 0,5 3-1 0 0,0-1-104 0 0,1 1 0 0 0,1-1 0 0 0,-1 0 0 0 0,1-1-1 0 0,-1 0 1 0 0,1-1 0 0 0,0 0 0 0 0,0 0-1 0 0,1-1 1 0 0,16 1 0 0 0,9-1-2021 0 0,62-6 0 0 0,-60 2-447 0 0,-9 0 195 0 0,-3 0-158 0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14.71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22 512 0 0,'4'-12'1339'0'0,"0"3"6478"0"0,-4 9-7612 0 0,1 1-1 0 0,-1-1 0 0 0,0 1 0 0 0,1-1 1 0 0,-1 1-1 0 0,0-1 0 0 0,1 1 0 0 0,-1-1 1 0 0,0 1-1 0 0,0-1 0 0 0,1 1 0 0 0,-1 0 1 0 0,0-1-1 0 0,0 1 0 0 0,0-1 0 0 0,0 1 1 0 0,0 0-1 0 0,0-1 0 0 0,0 1 0 0 0,0 0 1 0 0,6 36 1405 0 0,-4-21-1490 0 0,1 0 0 0 0,0 0 0 0 0,1-1 1 0 0,7 19-1 0 0,36 54-2515 0 0,-36-63 640 0 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0.28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72 512 0 0,'9'-17'3171'0'0,"-8"13"-2050"0"0,1 1 0 0 0,-1 0 1 0 0,1 0-1 0 0,0 0 0 0 0,0 0 0 0 0,0 0 0 0 0,0 1 0 0 0,0-1 0 0 0,1 0 0 0 0,4-3 0 0 0,-5 4-770 0 0,0 0-1 0 0,1 0 1 0 0,-1 1-1 0 0,0-1 0 0 0,1 1 1 0 0,-1 0-1 0 0,0-1 1 0 0,1 1-1 0 0,0 0 1 0 0,-1 0-1 0 0,1 1 0 0 0,0-1 1 0 0,-1 1-1 0 0,1-1 1 0 0,4 1-1 0 0,-6 0-346 0 0,-1 0-1 0 0,1 1 1 0 0,-1-1-1 0 0,1 1 1 0 0,0-1 0 0 0,-1 1-1 0 0,1-1 1 0 0,-1 1 0 0 0,1-1-1 0 0,-1 1 1 0 0,0 0-1 0 0,1-1 1 0 0,-1 1 0 0 0,0-1-1 0 0,1 1 1 0 0,-1 0 0 0 0,0 0-1 0 0,0-1 1 0 0,1 1-1 0 0,-1 0 1 0 0,0-1 0 0 0,0 1-1 0 0,0 1 1 0 0,0 18-715 0 0,-10 30-9459 0 0,8-35 6992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8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387 766 512 0 0,'-6'0'433'0'0,"4"1"-5"0"0,1-1 1 0 0,0 0-1 0 0,-1 0 0 0 0,1 0 1 0 0,0 0-1 0 0,-1 0 0 0 0,1 0 0 0 0,0 0 1 0 0,-1-1-1 0 0,1 1 0 0 0,0 0 1 0 0,-1-1-1 0 0,1 1 0 0 0,-2-2 1 0 0,5 1-309 0 0,-1 0 0 0 0,1 1 1 0 0,0-1-1 0 0,0 0 0 0 0,0 1 1 0 0,0-1-1 0 0,3 1 0 0 0,3-1 146 0 0,1-1-1 0 0,-1 0 0 0 0,1 0 0 0 0,-1 0 0 0 0,0-1 0 0 0,0 0 0 0 0,0-1 0 0 0,13-7 0 0 0,-10 4 379 0 0,-7 5-494 0 0,-1 0 0 0 0,1 0 0 0 0,-1-1 0 0 0,1 1 0 0 0,5-6 0 0 0,-9 7-127 0 0,1 0 0 0 0,-1 0 0 0 0,1 0 0 0 0,0 1 0 0 0,-1-1 0 0 0,0 0 0 0 0,1 0 0 0 0,-1 0 0 0 0,1 0 0 0 0,-1 0 0 0 0,0 0 0 0 0,0 0 0 0 0,0 0 0 0 0,0 0 0 0 0,1 0 0 0 0,-1 0 0 0 0,-1 0 0 0 0,1 0 0 0 0,0 0 0 0 0,0 0 0 0 0,0 0 0 0 0,0 0 0 0 0,-1 0 0 0 0,1 0 0 0 0,0 0 0 0 0,-1 0 0 0 0,1 1 0 0 0,-1-1 0 0 0,1 0 0 0 0,-2-1 0 0 0,-2-3 120 0 0,0 0 0 0 0,0 0-1 0 0,-1 1 1 0 0,-8-7 0 0 0,-15-14 722 0 0,21 16-622 0 0,-1 1-1 0 0,-1 1 1 0 0,1 0 0 0 0,-1 0 0 0 0,-1 0 0 0 0,1 1-1 0 0,-1 1 1 0 0,0 0 0 0 0,0 0 0 0 0,0 1-1 0 0,-1 0 1 0 0,0 0 0 0 0,0 1 0 0 0,0 1 0 0 0,0 0-1 0 0,0 1 1 0 0,-18-1 0 0 0,20 3-112 0 0,-1 0 0 0 0,1 0 1 0 0,0 1-1 0 0,-1 0 0 0 0,1 1 0 0 0,0 0 0 0 0,0 0 0 0 0,1 1 1 0 0,-1 0-1 0 0,1 1 0 0 0,-1 0 0 0 0,2 0 0 0 0,-1 1 1 0 0,0 0-1 0 0,-11 12 0 0 0,9-7-33 0 0,0-1 1 0 0,1 2-1 0 0,0-1 1 0 0,1 1-1 0 0,0 1 1 0 0,1 0-1 0 0,1 0 0 0 0,0 0 1 0 0,-8 25-1 0 0,11-25-68 0 0,0 0 0 0 0,1 0 0 0 0,0 0 0 0 0,1 0 0 0 0,0 1 0 0 0,1-1 0 0 0,1 1-1 0 0,0-1 1 0 0,1 0 0 0 0,6 25 0 0 0,-6-31-35 0 0,1-1 0 0 0,-1 1 0 0 0,1-1 0 0 0,1 0 1 0 0,-1 0-1 0 0,1 0 0 0 0,0 0 0 0 0,0 0 0 0 0,1-1 0 0 0,-1 0 0 0 0,1 0 0 0 0,0 0 0 0 0,1-1 0 0 0,-1 1 1 0 0,1-1-1 0 0,0-1 0 0 0,0 1 0 0 0,0-1 0 0 0,0 0 0 0 0,1 0 0 0 0,-1-1 0 0 0,10 3 0 0 0,-6-3-11 0 0,0-1 0 0 0,0 0 0 0 0,0 0-1 0 0,0-1 1 0 0,0 0 0 0 0,1-1-1 0 0,-1 0 1 0 0,0-1 0 0 0,-1 0-1 0 0,1 0 1 0 0,0-1 0 0 0,12-5 0 0 0,-5 0-29 0 0,-1 0 1 0 0,0 0-1 0 0,-1-2 1 0 0,1 0-1 0 0,-2-1 1 0 0,15-13 0 0 0,-17 11-38 0 0,0 0 0 0 0,0-2 1 0 0,-2 1-1 0 0,1-2 0 0 0,-2 1 1 0 0,0-1-1 0 0,-1-1 0 0 0,10-29 1 0 0,-13 30 21 0 0,0-1-1 0 0,-2 0 1 0 0,0 0 0 0 0,1-30 0 0 0,-6-71-250 0 0,1 104 278 0 0,-5-60-111 0 0,-24-105 1 0 0,19 95 172 0 0,10 64 89 0 0,-1 0-1 0 0,0 0 0 0 0,-2 0 0 0 0,-1 0 1 0 0,-7-21-1 0 0,10 37-38 0 0,1 1 1 0 0,-1-1 0 0 0,0 1-1 0 0,-1 0 1 0 0,1 0 0 0 0,0-1-1 0 0,-1 1 1 0 0,0 1 0 0 0,-4-5-1 0 0,6 6-58 0 0,0 0 0 0 0,0 1 0 0 0,0-1 0 0 0,0 0 0 0 0,0 1 0 0 0,-1-1 0 0 0,1 1 1 0 0,0-1-1 0 0,0 1 0 0 0,-1-1 0 0 0,1 1 0 0 0,0 0 0 0 0,0 0 0 0 0,-1 0 0 0 0,1 0 0 0 0,0 0 0 0 0,-1 0 0 0 0,1 0 0 0 0,0 0 0 0 0,-1 0 0 0 0,1 0 0 0 0,0 1 0 0 0,0-1 0 0 0,-1 1 0 0 0,1-1 0 0 0,0 1 0 0 0,0-1 0 0 0,0 1 0 0 0,0 0 0 0 0,0-1 0 0 0,-2 3 0 0 0,-3 2 17 0 0,1 1 0 0 0,0-1 1 0 0,0 1-1 0 0,1 1 0 0 0,0-1 1 0 0,0 1-1 0 0,0-1 0 0 0,1 1 1 0 0,-5 14-1 0 0,1 0-7 0 0,2-1 0 0 0,-4 29 0 0 0,3-1 14 0 0,2 1 0 0 0,3 0 0 0 0,9 95 0 0 0,4-56 249 0 0,31 110 1 0 0,-34-164-286 0 0,1-2 0 0 0,2 1 0 0 0,2-2 0 0 0,29 54-1 0 0,-38-77-125 0 0,1 0-1 0 0,0-1 0 0 0,0 0 1 0 0,1 0-1 0 0,-1 0 0 0 0,1-1 1 0 0,1 0-1 0 0,0 0 0 0 0,-1-1 1 0 0,15 7-1 0 0,-15-8-576 0 0,1 0 0 0 0,0-1 0 0 0,1-1 0 0 0,-1 1-1 0 0,0-1 1 0 0,1-1 0 0 0,10 2 0 0 0,5-4-2062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3.1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0 136 928 0 0,'8'-7'3817'0'0,"1"-1"-1"0"0,16-10 0 0 0,23-8 837 0 0,56-14-5105 0 0,-41 18 1188 0 0,-55 18-852 0 0,1 2-1 0 0,-1-1 0 0 0,1 1 0 0 0,16-1 1 0 0,1 3-3235 0 0,-17 3 821 0 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0.45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 1 1632 0 0,'-15'5'6339'0'0,"12"-4"-5154"0"0,0 0 0 0 0,0 0 0 0 0,0 0 0 0 0,0 0 0 0 0,-4 3 0 0 0,6-4-1034 0 0,0 1-1 0 0,1 0 1 0 0,-1-1-1 0 0,0 1 1 0 0,1-1 0 0 0,-1 1-1 0 0,1 0 1 0 0,-1-1-1 0 0,1 1 1 0 0,-1 0-1 0 0,1 0 1 0 0,0-1 0 0 0,-1 1-1 0 0,1 0 1 0 0,0 0-1 0 0,0 0 1 0 0,0 0-1 0 0,-1-1 1 0 0,1 1 0 0 0,0 0-1 0 0,0 0 1 0 0,0 0-1 0 0,0 0 1 0 0,0 0 0 0 0,1 1-1 0 0,-1-1-126 0 0,1 0 0 0 0,-1 0-1 0 0,1 0 1 0 0,0-1 0 0 0,-1 1 0 0 0,1 0 0 0 0,0 0-1 0 0,-1 0 1 0 0,1-1 0 0 0,0 1 0 0 0,0 0 0 0 0,0-1-1 0 0,0 1 1 0 0,0-1 0 0 0,0 1 0 0 0,0-1 0 0 0,0 1-1 0 0,0-1 1 0 0,0 0 0 0 0,0 0 0 0 0,0 1 0 0 0,0-1-1 0 0,0 0 1 0 0,0 0 0 0 0,0 0 0 0 0,2 0 0 0 0,29-1-600 0 0,1-6-1927 0 0,-19 3-99 0 0,1 0-594 0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49.7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48 260 512 0 0,'1'-2'362'0'0,"-1"0"0"0"0,0 1 0 0 0,1-1 0 0 0,-1 0-1 0 0,0 0 1 0 0,0 0 0 0 0,0 0 0 0 0,-1 0 0 0 0,1 0 0 0 0,0 0 0 0 0,-1 1-1 0 0,1-1 1 0 0,-1 0 0 0 0,1 0 0 0 0,-1 0 0 0 0,0 1 0 0 0,0-1-1 0 0,-1-1 1 0 0,1 0 135 0 0,-1 1 0 0 0,1 0 0 0 0,0-1-1 0 0,0 1 1 0 0,0-1 0 0 0,1 0-1 0 0,-1 1 1 0 0,1-1 0 0 0,-1-3 0 0 0,1 5-198 0 0,0 0 0 0 0,0 0 0 0 0,0 0 0 0 0,0-1 0 0 0,0 1 0 0 0,0 0 0 0 0,0 0 1 0 0,-1 0-1 0 0,1 0 0 0 0,0 0 0 0 0,-1 0 0 0 0,1 0 0 0 0,-1 0 0 0 0,0-2 0 0 0,-3 5 2256 0 0,1 9-1657 0 0,-3 40 757 0 0,2 92 0 0 0,16 51-882 0 0,-5-85-598 0 0,-6-103-157 0 0,0 1-1 0 0,-1 0 1 0 0,0-1 0 0 0,-1 1 0 0 0,1-1-1 0 0,-1 1 1 0 0,-1 0 0 0 0,1-1 0 0 0,-3 8-1 0 0,1-13 7 0 0,-1-6-21 0 0,0-7-26 0 0,-1-19 18 0 0,1-1-1 0 0,1 0 0 0 0,3-55 0 0 0,0 47 8 0 0,6-151-25 0 0,-3 157 30 0 0,2 1 0 0 0,1 0 0 0 0,17-53 0 0 0,-21 80-3 0 0,0-1 1 0 0,1 1-1 0 0,0 0 0 0 0,1 0 0 0 0,-1 1 0 0 0,1-1 1 0 0,8-8-1 0 0,-11 13-2 0 0,0 0 0 0 0,0 0 0 0 0,0 0 1 0 0,0 0-1 0 0,0 0 0 0 0,0 0 0 0 0,0 0 1 0 0,1 0-1 0 0,-1 0 0 0 0,0 1 0 0 0,1-1 1 0 0,-1 1-1 0 0,1-1 0 0 0,-1 1 0 0 0,1-1 0 0 0,-1 1 1 0 0,0 0-1 0 0,1 0 0 0 0,-1 0 0 0 0,1 0 1 0 0,-1 0-1 0 0,1 0 0 0 0,-1 0 0 0 0,1 0 1 0 0,-1 0-1 0 0,1 1 0 0 0,-1-1 0 0 0,1 1 0 0 0,-1-1 1 0 0,0 1-1 0 0,1 0 0 0 0,-1-1 0 0 0,0 1 1 0 0,1 0-1 0 0,-1 0 0 0 0,0 0 0 0 0,0 0 1 0 0,0 0-1 0 0,2 1 0 0 0,8 12 14 0 0,0 1-1 0 0,0-1 1 0 0,-1 2 0 0 0,11 23 0 0 0,0-2-23 0 0,-8-14 27 0 0,-1 1-1 0 0,-2 0 1 0 0,10 30 0 0 0,13 78 26 0 0,30 111 18 0 0,-61-233-73 0 0,-1-7 0 0 0,-1 0 0 0 0,1 0 0 0 0,0 0-1 0 0,0 0 1 0 0,0 1 0 0 0,1-1 0 0 0,1 3 0 0 0,-2-6 5 0 0,-1 0-1 0 0,1-1 1 0 0,-1 1 0 0 0,1-1 0 0 0,-1 1 0 0 0,0-1 0 0 0,1 1 0 0 0,-1-1 0 0 0,0 1-1 0 0,1-1 1 0 0,-1 1 0 0 0,0-1 0 0 0,0 1 0 0 0,1-1 0 0 0,-1 1 0 0 0,0-1 0 0 0,0 0-1 0 0,0 1 1 0 0,0-2 0 0 0,0 1-7 0 0,7-27-89 0 0,-2 0-1 0 0,-1 0 0 0 0,0-38 0 0 0,-1 28 43 0 0,1-27 42 0 0,15-139-119 0 0,-14 175 137 0 0,1 1 0 0 0,1 0 0 0 0,1 0 0 0 0,1 1 0 0 0,14-27 0 0 0,-15 38-28 0 0,17-24 0 0 0,-22 37 30 0 0,-1-1-1 0 0,1 0 1 0 0,0 1-1 0 0,1-1 0 0 0,-1 1 1 0 0,0 0-1 0 0,1 0 1 0 0,0 0-1 0 0,0 0 1 0 0,0 1-1 0 0,6-3 1 0 0,-9 4-4 0 0,0 1 1 0 0,0 0 0 0 0,0 0 0 0 0,0-1 0 0 0,-1 1 0 0 0,1 0 0 0 0,0 0 0 0 0,0 0 0 0 0,0 0 0 0 0,0 0 0 0 0,0 1 0 0 0,0-1-1 0 0,0 0 1 0 0,0 0 0 0 0,0 1 0 0 0,-1-1 0 0 0,1 0 0 0 0,0 1 0 0 0,0-1 0 0 0,0 1 0 0 0,0-1 0 0 0,-1 1 0 0 0,1-1 0 0 0,0 1 0 0 0,-1-1-1 0 0,1 1 1 0 0,0 0 0 0 0,-1-1 0 0 0,1 1 0 0 0,-1 0 0 0 0,1 0 0 0 0,-1 0 0 0 0,1-1 0 0 0,-1 1 0 0 0,1 1 0 0 0,1 4 8 0 0,0 0-1 0 0,0 0 1 0 0,-1 0 0 0 0,2 8 0 0 0,-2-6-18 0 0,6 44 73 0 0,2 82 0 0 0,-4-35 16 0 0,-2-42-109 0 0,7 56 28 0 0,-7-90-107 0 0,1 0 0 0 0,13 40 0 0 0,-16-58-9 0 0,1-1 0 0 0,0 1 1 0 0,1-1-1 0 0,-1 0 0 0 0,1 1 0 0 0,-1-1 0 0 0,1-1 0 0 0,1 1 0 0 0,6 6 0 0 0,-8-8-247 0 0,-1-1-1 0 0,1 1 1 0 0,0-1 0 0 0,1 1-1 0 0,-1-1 1 0 0,0 0-1 0 0,0 0 1 0 0,0 0-1 0 0,1 0 1 0 0,-1-1-1 0 0,0 1 1 0 0,1-1-1 0 0,-1 1 1 0 0,1-1-1 0 0,-1 0 1 0 0,1 0-1 0 0,-1 0 1 0 0,1 0-1 0 0,-1 0 1 0 0,0 0-1 0 0,4-2 1 0 0,8-3-1419 0 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0.5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152 107 1200 0 0,'-5'0'840'0'0,"1"0"-1"0"0,0 0 0 0 0,0 1 0 0 0,0 0 1 0 0,-1 0-1 0 0,1 0 0 0 0,0 1 0 0 0,0-1 1 0 0,1 1-1 0 0,-1 0 0 0 0,0 0 0 0 0,-6 4 1 0 0,5-1-300 0 0,-1 0 1 0 0,1 0-1 0 0,0 0 1 0 0,0 0-1 0 0,1 1 1 0 0,-1 0-1 0 0,-3 6 1 0 0,2 0-178 0 0,0 0 0 0 0,1 0 0 0 0,0 1 0 0 0,0-1 0 0 0,2 1 0 0 0,-1 0 0 0 0,-2 23 0 0 0,6-32-353 0 0,0 1-1 0 0,0-1 1 0 0,0 0 0 0 0,0 0-1 0 0,1 1 1 0 0,0-1 0 0 0,-1 0-1 0 0,2 0 1 0 0,-1 0 0 0 0,0 0-1 0 0,1 0 1 0 0,0 0 0 0 0,0 0 0 0 0,0 0-1 0 0,0-1 1 0 0,0 1 0 0 0,1-1-1 0 0,0 1 1 0 0,0-1 0 0 0,0 0-1 0 0,0 0 1 0 0,0 0 0 0 0,0-1 0 0 0,1 1-1 0 0,-1-1 1 0 0,1 0 0 0 0,0 0-1 0 0,0 0 1 0 0,0 0 0 0 0,0-1-1 0 0,0 1 1 0 0,0-1 0 0 0,0 0 0 0 0,0-1-1 0 0,1 1 1 0 0,-1-1 0 0 0,0 1-1 0 0,0-1 1 0 0,1 0 0 0 0,-1-1-1 0 0,0 1 1 0 0,0-1 0 0 0,1 0-1 0 0,-1 0 1 0 0,0 0 0 0 0,0-1 0 0 0,5-2-1 0 0,-1 1-26 0 0,1-1-1 0 0,0-1 1 0 0,-1 0-1 0 0,0 0 1 0 0,-1 0-1 0 0,1-1 1 0 0,-1-1-1 0 0,0 1 1 0 0,0-1-1 0 0,-1 0 1 0 0,0 0-1 0 0,0-1 0 0 0,-1 0 1 0 0,0 0-1 0 0,0 0 1 0 0,-1-1-1 0 0,0 1 1 0 0,0-1-1 0 0,-1 0 1 0 0,0 0-1 0 0,1-10 1 0 0,0-2 39 0 0,-2 0 0 0 0,0-41-1 0 0,-2 54-13 0 0,-1 1 0 0 0,0-1 0 0 0,0 1-1 0 0,0-1 1 0 0,-1 1 0 0 0,0 0 0 0 0,-1 0-1 0 0,0 0 1 0 0,0 0 0 0 0,0 0 0 0 0,-7-10 0 0 0,7 14 7 0 0,0 0 0 0 0,0 0 0 0 0,0 1 0 0 0,0-1 0 0 0,0 1 0 0 0,0-1 1 0 0,-1 1-1 0 0,1 0 0 0 0,-1 0 0 0 0,1 1 0 0 0,-1-1 0 0 0,0 1 0 0 0,0 0 1 0 0,0-1-1 0 0,0 2 0 0 0,0-1 0 0 0,0 0 0 0 0,0 1 0 0 0,0 0 1 0 0,0 0-1 0 0,0 0 0 0 0,0 1 0 0 0,0-1 0 0 0,0 1 0 0 0,-6 2 0 0 0,2-1 17 0 0,0 0-1 0 0,0 1 0 0 0,1 0 1 0 0,-1 1-1 0 0,1 0 0 0 0,0 0 1 0 0,0 1-1 0 0,0-1 0 0 0,1 1 0 0 0,-1 1 1 0 0,-9 10-1 0 0,8-6-19 0 0,1 1 0 0 0,0 0 0 0 0,0 1 0 0 0,1-1 0 0 0,1 1 0 0 0,0 0-1 0 0,0 1 1 0 0,1 0 0 0 0,1-1 0 0 0,0 1 0 0 0,1 0 0 0 0,-1 14 0 0 0,3-20-21 0 0,0 1 1 0 0,0-1-1 0 0,1 1 1 0 0,0-1-1 0 0,0 1 1 0 0,1-1-1 0 0,-1 0 1 0 0,2 1-1 0 0,5 12 1 0 0,-5-15-7 0 0,0-1 1 0 0,0 1 0 0 0,0-1-1 0 0,0 1 1 0 0,1-1 0 0 0,0-1-1 0 0,-1 1 1 0 0,1 0-1 0 0,1-1 1 0 0,-1 0 0 0 0,1 0-1 0 0,-1 0 1 0 0,1 0 0 0 0,0-1-1 0 0,5 2 1 0 0,-6-3-8 0 0,-1 0 0 0 0,1 0 1 0 0,0-1-1 0 0,0 1 0 0 0,-1-1 0 0 0,1 0 1 0 0,0 0-1 0 0,0 0 0 0 0,0-1 0 0 0,0 1 1 0 0,-1-1-1 0 0,1 0 0 0 0,0 0 0 0 0,-1 0 1 0 0,1 0-1 0 0,-1-1 0 0 0,1 0 0 0 0,-1 0 1 0 0,1 1-1 0 0,-1-2 0 0 0,0 1 0 0 0,3-3 1 0 0,1-1 7 0 0,0-1 1 0 0,0 1-1 0 0,-1-1 1 0 0,0 0-1 0 0,0-1 1 0 0,-1 1-1 0 0,0-1 1 0 0,4-10 0 0 0,-6 12 19 0 0,0-1 0 0 0,-1 0 1 0 0,0 0-1 0 0,-1 0 1 0 0,0 0-1 0 0,0 0 0 0 0,0 0 1 0 0,-1-14-1 0 0,-2-3 11 0 0,-6-30 0 0 0,2 18 52 0 0,0 19 44 0 0,6 17-109 0 0,0 0 0 0 0,0-1 0 0 0,0 1 0 0 0,0 0 0 0 0,0 0 0 0 0,0 0 0 0 0,0 0 0 0 0,0 0 0 0 0,0 0-1 0 0,0 0 1 0 0,0 0 0 0 0,0 0 0 0 0,0-1 0 0 0,-1 1 0 0 0,1 0 0 0 0,0 0 0 0 0,0 0 0 0 0,0 0 0 0 0,0 0 0 0 0,0 0 0 0 0,0 0 0 0 0,0 0 0 0 0,0 0 0 0 0,0 0-1 0 0,-1 0 1 0 0,1 0 0 0 0,0 0 0 0 0,0 0 0 0 0,0 0 0 0 0,0 0 0 0 0,0 0 0 0 0,0 0 0 0 0,0 0 0 0 0,-1 0 0 0 0,1 0 0 0 0,0 0 0 0 0,0 0 0 0 0,0 0 0 0 0,0 0-1 0 0,0 0 1 0 0,0 0 0 0 0,0 0 0 0 0,-3 10 83 0 0,1 9-21 0 0,2-1 0 0 0,0 1 1 0 0,3 27-1 0 0,-1-34-59 0 0,1 0-1 0 0,0-1 1 0 0,0 0 0 0 0,1 0 0 0 0,1 0-1 0 0,9 18 1 0 0,-9-22-98 0 0,0 1 1 0 0,1-2-1 0 0,0 1 1 0 0,0-1-1 0 0,0 1 1 0 0,1-2-1 0 0,0 1 1 0 0,0-1-1 0 0,0 0 0 0 0,1 0 1 0 0,-1-1-1 0 0,1 0 1 0 0,1-1-1 0 0,-1 0 1 0 0,0 0-1 0 0,1 0 1 0 0,-1-1-1 0 0,1-1 0 0 0,0 1 1 0 0,13-1-1 0 0,-19-1-445 0 0,-1 0-1 0 0,0 0 0 0 0,1 0 1 0 0,-1-1-1 0 0,0 1 0 0 0,0-1 1 0 0,0 0-1 0 0,1 1 0 0 0,-1-1 1 0 0,0 0-1 0 0,3-3 0 0 0,4-2-1294 0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0.8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0 896 0 0,'-2'1'6890'0'0,"-2"7"-3540"0"0,4-4-2961 0 0,1 0 1 0 0,-1 0-1 0 0,1-1 0 0 0,0 1 1 0 0,0 0-1 0 0,0-1 1 0 0,1 1-1 0 0,-1-1 0 0 0,1 1 1 0 0,0-1-1 0 0,3 5 1 0 0,4 7 371 0 0,6 14-66 0 0,1 0 0 0 0,1-1 0 0 0,2-1-1 0 0,1-1 1 0 0,45 46 0 0 0,-59-66-686 0 0,1 0 0 0 0,0-1-1 0 0,0 0 1 0 0,15 7 0 0 0,-18-10-320 0 0,-1-1-1 0 0,1 1 1 0 0,-1-1 0 0 0,1 0 0 0 0,7 1 0 0 0,-9-2-196 0 0,0 0 0 0 0,0 0 0 0 0,0 0 0 0 0,0 0 0 0 0,-1 0 0 0 0,1-1 0 0 0,0 1 0 0 0,0-1 0 0 0,0 1 0 0 0,-1-1 0 0 0,1 1 0 0 0,0-1 0 0 0,1-1 1 0 0,6-4-3895 0 0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1.0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215 1 2897 0 0,'-12'9'3576'0'0,"-2"3"2370"0"0,0 5-4026 0 0,2 0-352 0 0,-2 1-527 0 0,-2 6-329 0 0,-3-2 128 0 0,1 1-464 0 0,-3 4-56 0 0,4-7-136 0 0,2 0-112 0 0,-2 1-176 0 0,6-6-72 0 0,4-1 24 0 0,1 0-784 0 0,4-7-1913 0 0,2 1-207 0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9.2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113 123 512 0 0,'3'-3'-158'0'0,"0"1"485"0"0,0-1 0 0 0,-1 0 1 0 0,1 0-1 0 0,-1 0 0 0 0,3-5 0 0 0,-5 8-202 0 0,1-1-1 0 0,-1 1 1 0 0,0-1-1 0 0,0 1 1 0 0,0-1-1 0 0,0 1 1 0 0,1-1-1 0 0,-1 1 1 0 0,0-1-1 0 0,0 1 1 0 0,0-1-1 0 0,0 1 1 0 0,0-1-1 0 0,-1 1 1 0 0,1-1-1 0 0,0 0 1 0 0,0 1-1 0 0,0-1 1 0 0,0 1-1 0 0,0-1 1 0 0,-1 1-1 0 0,1-1 1 0 0,0 1-1 0 0,-1 0 1 0 0,1-1-1 0 0,0 1 1 0 0,-1-1-1 0 0,1 1 1 0 0,0 0-1 0 0,-1-1 1 0 0,1 1-1 0 0,-1-1 1 0 0,1 1-1 0 0,0 0 0 0 0,-1 0 1 0 0,1-1-1 0 0,-1 1 1 0 0,1 0-1 0 0,-1 0 1 0 0,1 0-1 0 0,-1-1 1 0 0,1 1-1 0 0,-1 0 1 0 0,1 0-1 0 0,-1 0 1 0 0,0 0-1 0 0,-16-3 1525 0 0,0 0-1 0 0,0 0 1 0 0,0 2-1 0 0,-26 1 0 0 0,43 0-1640 0 0,-1-1 108 0 0,1 1 1 0 0,-1 0-1 0 0,1 0 0 0 0,-1 1 0 0 0,1-1 1 0 0,-1 0-1 0 0,1 0 0 0 0,-1 0 0 0 0,1 0 1 0 0,-1 0-1 0 0,1 1 0 0 0,-1-1 0 0 0,1 0 1 0 0,-1 0-1 0 0,1 1 0 0 0,-1-1 1 0 0,1 0-1 0 0,0 0 0 0 0,-1 1 0 0 0,1-1 1 0 0,0 1-1 0 0,-1-1 0 0 0,1 0 0 0 0,-1 1 1 0 0,3 2 1952 0 0,6-4-206 0 0,-4 1-1661 0 0,0-1 0 0 0,0 0 0 0 0,0 1 0 0 0,0 0 0 0 0,0 0-1 0 0,7 1 1 0 0,11 0 21 0 0,91-16 208 0 0,-15 1-383 0 0,124-12-259 0 0,-91 9-598 0 0,-100 13-962 0 0,-45 10-4385 0 0,-23 7-3017 0 0,18-6 6754 0 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9.57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 45 1408 0 0,'-7'-44'17524'0'0,"3"49"-16025"0"0,2 8-1051 0 0,0-1 1 0 0,2 1-1 0 0,-1 0 1 0 0,1 0-1 0 0,1 0 1 0 0,0 0-1 0 0,1-1 1 0 0,1 1-1 0 0,0-1 1 0 0,6 18-1 0 0,11 26 149 0 0,31 101 0 0 0,-49-151-618 0 0,0 1 1 0 0,-1 0 0 0 0,0 0-1 0 0,0 0 1 0 0,0 0 0 0 0,-2 10-1 0 0,1-15-46 0 0,0 0 0 0 0,-1 1 0 0 0,1-1-1 0 0,-1 0 1 0 0,0 0 0 0 0,1 1 0 0 0,-1-1 0 0 0,0 0-1 0 0,-1 0 1 0 0,1 0 0 0 0,0 0 0 0 0,0 0-1 0 0,-1 0 1 0 0,1-1 0 0 0,-1 1 0 0 0,0 0 0 0 0,1-1-1 0 0,-1 1 1 0 0,0-1 0 0 0,0 0 0 0 0,0 1 0 0 0,-3 0-1 0 0,-15 5-1412 0 0,8-6-1180 0 0,12-1 2386 0 0,0 0 1 0 0,-1 0-1 0 0,1 0 1 0 0,-1 0-1 0 0,1-1 1 0 0,0 1-1 0 0,-1 0 1 0 0,1 0-1 0 0,0 0 0 0 0,-1 0 1 0 0,1-1-1 0 0,0 1 1 0 0,-1 0-1 0 0,1 0 1 0 0,0-1-1 0 0,0 1 1 0 0,-1 0-1 0 0,1 0 1 0 0,0-1-1 0 0,0 1 1 0 0,-1 0-1 0 0,1-1 1 0 0,0-4-2979 0 0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9.8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30 2705 0 0,'4'2'9600'0'0,"2"1"-4897"0"0,15 1-3994 0 0,-15-3 673 0 0,15 3-896 0 0,1-2 1 0 0,0 0-1 0 0,-1-1 1 0 0,36-4-1 0 0,83-18-204 0 0,-90 11-3470 0 0,76-4 1 0 0,-105 14-24 0 0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0.46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 80 512 0 0,'-14'-16'20476'0'0,"14"17"-20320"0"0,3 10 1388 0 0,2 5-1005 0 0,-1 0 0 0 0,0 1 0 0 0,-1-1 0 0 0,0 1 0 0 0,-1 32 0 0 0,1-2-143 0 0,-2-34-288 0 0,0-3-23 0 0,0 1 1 0 0,0-1 0 0 0,1 1-1 0 0,0-1 1 0 0,1 0 0 0 0,0 1-1 0 0,6 14 1 0 0,-8-25-83 0 0,-1 0 0 0 0,0 1 0 0 0,0-1 0 0 0,0 0-1 0 0,0 1 1 0 0,1-1 0 0 0,-1 0 0 0 0,0 1 0 0 0,0-1 0 0 0,0 0 0 0 0,1 0 0 0 0,-1 1-1 0 0,0-1 1 0 0,1 0 0 0 0,-1 0 0 0 0,0 0 0 0 0,0 1 0 0 0,1-1 0 0 0,-1 0 0 0 0,0 0-1 0 0,1 0 1 0 0,-1 0 0 0 0,1 0 0 0 0,-1 1 0 0 0,0-1 0 0 0,1 0 0 0 0,-1 0 0 0 0,0 0-1 0 0,1 0 1 0 0,-1 0 0 0 0,1 0 0 0 0,0-1 0 0 0,0 1-1 0 0,-1-1 1 0 0,1 1 0 0 0,0-1 0 0 0,-1 1-1 0 0,1-1 1 0 0,-1 0 0 0 0,1 1-1 0 0,-1-1 1 0 0,1 0 0 0 0,-1 1-1 0 0,1-1 1 0 0,0-1 0 0 0,8-23-49 0 0,-8 13 36 0 0,0-1 1 0 0,0 1-1 0 0,-1 0 0 0 0,-1-1 0 0 0,-2-13 0 0 0,1 12 2 0 0,1 0-1 0 0,0 0 0 0 0,3-24 1 0 0,0 22-18 0 0,0-2-8 0 0,1 0 0 0 0,9-33-1 0 0,-11 48 33 0 0,1-1 0 0 0,-1 0-1 0 0,1 0 1 0 0,0 1 0 0 0,0-1-1 0 0,0 1 1 0 0,0-1 0 0 0,0 1 0 0 0,1 0-1 0 0,0 0 1 0 0,-1 0 0 0 0,1 0-1 0 0,0 0 1 0 0,1 1 0 0 0,-1-1 0 0 0,0 1-1 0 0,1 0 1 0 0,6-3 0 0 0,-8 4 0 0 0,0 0 1 0 0,0 1-1 0 0,1-1 1 0 0,-1 1-1 0 0,0-1 1 0 0,0 1-1 0 0,1 0 1 0 0,-1 0-1 0 0,0 0 1 0 0,1 0-1 0 0,-1 1 1 0 0,0-1-1 0 0,1 0 1 0 0,-1 1-1 0 0,0 0 1 0 0,0-1-1 0 0,0 1 1 0 0,3 2-1 0 0,-1-1 4 0 0,-1 0 0 0 0,0 1 0 0 0,0-1-1 0 0,0 1 1 0 0,0 0 0 0 0,0 0 0 0 0,-1 0-1 0 0,1 0 1 0 0,3 7 0 0 0,0 2 11 0 0,0 1 0 0 0,-1 0 0 0 0,0 0 0 0 0,6 28 0 0 0,-7-17 65 0 0,1 37 0 0 0,-4-43-71 0 0,0-1 0 0 0,1 1 0 0 0,1-1 0 0 0,8 28 0 0 0,-10-44-51 0 0,-1 0 0 0 0,1 1 1 0 0,-1-1-1 0 0,1 1 0 0 0,0-1 0 0 0,0 0 0 0 0,-1 0 1 0 0,1 1-1 0 0,0-1 0 0 0,0 0 0 0 0,0 0 0 0 0,0 0 1 0 0,0 0-1 0 0,0 0 0 0 0,1 0 0 0 0,-1 0 0 0 0,0-1 0 0 0,0 1 1 0 0,1 0-1 0 0,-1-1 0 0 0,0 1 0 0 0,1-1 0 0 0,-1 1 1 0 0,1-1-1 0 0,-1 0 0 0 0,1 1 0 0 0,-1-1 0 0 0,1 0 0 0 0,-1 0 1 0 0,3 0-1 0 0,21-6-3796 0 0,-2-5-4765 0 0,-10 3 2979 0 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1.3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232 199 512 0 0,'1'-3'569'0'0,"0"0"0"0"0,0 0 0 0 0,1 0 0 0 0,-1 0 0 0 0,1 0 0 0 0,-1 1 0 0 0,1-1 0 0 0,0 0 0 0 0,0 1 0 0 0,4-5 0 0 0,28-19 1450 0 0,-28 22-1715 0 0,0 1 0 0 0,-1-1 0 0 0,0 0 0 0 0,0-1 0 0 0,0 1 0 0 0,-1-1 0 0 0,9-10 0 0 0,-11 11 3 0 0,-1 1 0 0 0,1-1 0 0 0,0 1 0 0 0,-1-1-1 0 0,0 0 1 0 0,0 1 0 0 0,0-1 0 0 0,0 0-1 0 0,-1 0 1 0 0,1 0 0 0 0,-1 0 0 0 0,0 0 0 0 0,-1-5-1 0 0,1 7-165 0 0,0 1 0 0 0,-1-1-1 0 0,1 0 1 0 0,-1 0 0 0 0,0 1 0 0 0,1-1-1 0 0,-1 1 1 0 0,0-1 0 0 0,0 0-1 0 0,0 1 1 0 0,0-1 0 0 0,-1 1-1 0 0,1 0 1 0 0,0-1 0 0 0,0 1 0 0 0,-1 0-1 0 0,1 0 1 0 0,-1 0 0 0 0,1 0-1 0 0,-1 0 1 0 0,0 0 0 0 0,1 0-1 0 0,-1 1 1 0 0,0-1 0 0 0,1 0-1 0 0,-1 1 1 0 0,0 0 0 0 0,0-1 0 0 0,0 1-1 0 0,-2 0 1 0 0,-7-1 117 0 0,0 1-1 0 0,0 1 1 0 0,0 0 0 0 0,0 0 0 0 0,0 1 0 0 0,0 0-1 0 0,0 1 1 0 0,0 1 0 0 0,1-1 0 0 0,0 2-1 0 0,0-1 1 0 0,0 1 0 0 0,0 1 0 0 0,1 0 0 0 0,-16 13-1 0 0,13-10-106 0 0,1 1-1 0 0,0 0 1 0 0,1 1-1 0 0,1 0 1 0 0,-1 1-1 0 0,2 0 1 0 0,-1 1-1 0 0,2 0 1 0 0,0 0-1 0 0,0 0 1 0 0,-6 20 0 0 0,11-26-117 0 0,0 2 0 0 0,0-1 1 0 0,1 0-1 0 0,0 0 0 0 0,0 0 1 0 0,1 1-1 0 0,0-1 0 0 0,0 0 1 0 0,1 1-1 0 0,0-1 0 0 0,1 0 1 0 0,4 15-1 0 0,-4-18-33 0 0,0 1 0 0 0,1-1-1 0 0,0 0 1 0 0,0 0 0 0 0,0 0 0 0 0,1 0 0 0 0,-1 0 0 0 0,1-1 0 0 0,0 1 0 0 0,1-1-1 0 0,-1 0 1 0 0,1-1 0 0 0,0 1 0 0 0,-1-1 0 0 0,2 0 0 0 0,-1 0 0 0 0,0 0-1 0 0,10 3 1 0 0,2-2-181 0 0,2 0-1 0 0,-1 0 0 0 0,0-2 1 0 0,1 0-1 0 0,-1-2 0 0 0,1 0 1 0 0,0 0-1 0 0,25-6 1 0 0,-34 5-383 0 0,1-1 1 0 0,-1-1-1 0 0,14-5 1 0 0,-13 3-755 0 0,-1 0 0 0 0,0 0 1 0 0,-1-1-1 0 0,1 0 0 0 0,13-12 0 0 0,-8 5-384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3.69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30 135 432 0 0,'1'-35'4531'0'0,"0"23"-3092"0"0,0 0 0 0 0,-1-1 0 0 0,-1 1 0 0 0,0-1-1 0 0,0 1 1 0 0,-4-13 0 0 0,4 28-744 0 0,0 1 0 0 0,1 0 0 0 0,-1-1 0 0 0,-1 1 0 0 0,-2 5 0 0 0,-3 11-174 0 0,4 0-319 0 0,1 1 0 0 0,0-1 1 0 0,3 38-1 0 0,-1-4 1 0 0,-1-16-79 0 0,0 93 175 0 0,2-101-359 0 0,1-1 1 0 0,9 40 0 0 0,9 21-506 0 0,-20-88 528 0 0,1 0 0 0 0,0 0 0 0 0,0 0 1 0 0,0 0-1 0 0,0 0 0 0 0,0 0 0 0 0,0 0 1 0 0,1 0-1 0 0,-1 0 0 0 0,1-1 0 0 0,1 3 1 0 0,-2-4-37 0 0,-1 1 1 0 0,1-1 0 0 0,-1 0 0 0 0,1 1 0 0 0,-1-1-1 0 0,1 0 1 0 0,-1 1 0 0 0,1-1 0 0 0,0 0-1 0 0,-1 0 1 0 0,1 0 0 0 0,-1 1 0 0 0,1-1 0 0 0,0 0-1 0 0,-1 0 1 0 0,1 0 0 0 0,-1 0 0 0 0,1 0 0 0 0,0 0-1 0 0,-1 0 1 0 0,1 0 0 0 0,0-1 0 0 0,-1 1 0 0 0,1 0-1 0 0,-1 0 1 0 0,1 0 0 0 0,-1-1 0 0 0,1 1 0 0 0,0 0-1 0 0,-1-1 1 0 0,1 1 0 0 0,-1 0 0 0 0,1-1 0 0 0,-1 1-1 0 0,0-1 1 0 0,1 1 0 0 0,-1 0 0 0 0,1-1 0 0 0,-1 1-1 0 0,0-1 1 0 0,1 1 0 0 0,-1-1 0 0 0,1 0 0 0 0,12-20-5522 0 0,-9 15 2870 0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1.77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83 2809 0 0,'-4'-5'10900'0'0,"3"5"-10663"0"0,-1 10 3728 0 0,2 12-2397 0 0,23 84 1647 0 0,-8-41-2281 0 0,-13-57-853 0 0,12 53 340 0 0,-12-55-374 0 0,1 1-1 0 0,-1-1 0 0 0,1 1 1 0 0,0-1-1 0 0,0 0 0 0 0,8 10 1 0 0,-11-16-46 0 0,0 0 0 0 0,0 1 1 0 0,0-1-1 0 0,0 0 0 0 0,0 0 1 0 0,1 1-1 0 0,-1-1 0 0 0,0 0 1 0 0,0 0-1 0 0,0 1 0 0 0,0-1 1 0 0,1 0-1 0 0,-1 0 0 0 0,0 1 1 0 0,0-1-1 0 0,1 0 0 0 0,-1 0 1 0 0,0 0-1 0 0,0 0 0 0 0,1 1 0 0 0,-1-1 1 0 0,0 0-1 0 0,1 0 0 0 0,-1 0 1 0 0,0 0-1 0 0,0 0 0 0 0,1 0 1 0 0,-1 0-1 0 0,0 0 0 0 0,1 0 1 0 0,-1 0-1 0 0,0 0 0 0 0,1 0 1 0 0,-1 0-1 0 0,0 0 0 0 0,1 0 1 0 0,-1 0-1 0 0,1 0 0 0 0,1-14-39 0 0,-7-18-38 0 0,2 21 61 0 0,-1 1-1 0 0,0 0 1 0 0,-11-18 0 0 0,-3-10-51 0 0,10 19 50 0 0,2 0-1 0 0,0 0 1 0 0,-7-38 0 0 0,12 51 16 0 0,1 0 1 0 0,-1-1 0 0 0,1 1 0 0 0,0 0-1 0 0,1-1 1 0 0,0 1 0 0 0,0 0-1 0 0,0 0 1 0 0,0 0 0 0 0,1 0 0 0 0,0 0-1 0 0,1 0 1 0 0,-1 0 0 0 0,1 0-1 0 0,0 1 1 0 0,6-9 0 0 0,-6 11-7 0 0,0-1 1 0 0,0 1-1 0 0,1 0 0 0 0,-1 0 1 0 0,1 0-1 0 0,0 0 1 0 0,0 0-1 0 0,0 1 1 0 0,0 0-1 0 0,0 0 0 0 0,1 0 1 0 0,-1 0-1 0 0,0 1 1 0 0,1-1-1 0 0,0 1 0 0 0,-1 0 1 0 0,1 1-1 0 0,-1-1 1 0 0,1 1-1 0 0,0 0 1 0 0,0 0-1 0 0,-1 1 0 0 0,1-1 1 0 0,0 1-1 0 0,-1 0 1 0 0,1 0-1 0 0,-1 0 0 0 0,1 1 1 0 0,-1 0-1 0 0,0 0 1 0 0,5 2-1 0 0,5 4-445 0 0,23 14-1106 0 0,-13-3-7645 0 0,-20-14 6893 0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2.4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86 138 8 0 0,'-17'-2'3817'0'0,"16"1"-3324"0"0,0 1 0 0 0,-1-1 0 0 0,1 1 0 0 0,0 0 0 0 0,-1 0 0 0 0,1-1 0 0 0,-1 1 0 0 0,1 0 0 0 0,0 0 0 0 0,-1 0 0 0 0,1 0 0 0 0,-1 1 0 0 0,1-1 0 0 0,0 0 0 0 0,-1 1 0 0 0,1-1 0 0 0,0 1 0 0 0,-1-1 0 0 0,1 1 0 0 0,0-1 0 0 0,-1 1 0 0 0,1 0 0 0 0,0 0 0 0 0,0 0 1 0 0,-1 1-1 0 0,1-1-351 0 0,0-1 1 0 0,1 1-1 0 0,-1 0 1 0 0,1-1-1 0 0,-1 1 0 0 0,1 0 1 0 0,0 0-1 0 0,-1 0 1 0 0,1 0-1 0 0,0-1 1 0 0,0 1-1 0 0,-1 0 1 0 0,1 0-1 0 0,0 0 1 0 0,0 0-1 0 0,0 0 1 0 0,0 0-1 0 0,0-1 1 0 0,0 1-1 0 0,0 0 1 0 0,0 0-1 0 0,1 0 1 0 0,-1 0-1 0 0,1 1 1 0 0,0 0-33 0 0,0-1 0 0 0,0 1 0 0 0,0-1 1 0 0,0 1-1 0 0,1-1 0 0 0,-1 0 0 0 0,0 0 0 0 0,1 1 1 0 0,-1-1-1 0 0,1 0 0 0 0,2 1 0 0 0,4 1 19 0 0,-1 0-1 0 0,1 0 0 0 0,0 0 1 0 0,13 2-1 0 0,-11-4-75 0 0,1-1 0 0 0,0 1 0 0 0,0-1 0 0 0,0-1 0 0 0,-1 0 0 0 0,1-1 0 0 0,0 0 0 0 0,-1 0 0 0 0,1-1 0 0 0,-1-1-1 0 0,0 0 1 0 0,0 0 0 0 0,0-1 0 0 0,0 0 0 0 0,-1-1 0 0 0,0 0 0 0 0,0 0 0 0 0,-1-1 0 0 0,14-13 0 0 0,-20 17-52 0 0,-1 1 0 0 0,1 0 0 0 0,-1-1 0 0 0,0 1 0 0 0,1 0 0 0 0,-1-1 1 0 0,0 0-1 0 0,0 1 0 0 0,-1-1 0 0 0,1 0 0 0 0,-1 1 0 0 0,1-1 0 0 0,-1 0 0 0 0,0 1 0 0 0,0-1 0 0 0,0 0 0 0 0,0 0 0 0 0,0 1 0 0 0,-1-1 1 0 0,1 0-1 0 0,-1 0 0 0 0,0 1 0 0 0,0-1 0 0 0,0 1 0 0 0,0-1 0 0 0,-3-3 0 0 0,3 2 2 0 0,-1 1 0 0 0,-1 0 0 0 0,1 0-1 0 0,0 0 1 0 0,-1 0 0 0 0,1 0 0 0 0,-1 0 0 0 0,0 1-1 0 0,0-1 1 0 0,0 1 0 0 0,0 0 0 0 0,-1 0 0 0 0,1 0 0 0 0,0 0-1 0 0,-1 1 1 0 0,1-1 0 0 0,-1 1 0 0 0,-5-2 0 0 0,0 2 43 0 0,0 1 1 0 0,0-1-1 0 0,0 2 1 0 0,0-1 0 0 0,0 1-1 0 0,0 0 1 0 0,0 1-1 0 0,0 0 1 0 0,0 1-1 0 0,1-1 1 0 0,-1 2 0 0 0,1-1-1 0 0,0 1 1 0 0,0 0-1 0 0,0 1 1 0 0,1 0 0 0 0,-1 0-1 0 0,1 1 1 0 0,0 0-1 0 0,1 0 1 0 0,0 0 0 0 0,0 1-1 0 0,0 0 1 0 0,0 0-1 0 0,1 1 1 0 0,1-1-1 0 0,-1 1 1 0 0,-3 9 0 0 0,1-2 56 0 0,1 0 1 0 0,1 1 0 0 0,0 0-1 0 0,0 0 1 0 0,2 1-1 0 0,0-1 1 0 0,-1 28 0 0 0,4-37-99 0 0,1-1-1 0 0,-1 0 1 0 0,1 1 0 0 0,0-1 0 0 0,0 0 0 0 0,1 0 0 0 0,0 0-1 0 0,0 0 1 0 0,0 0 0 0 0,1-1 0 0 0,0 1 0 0 0,0 0 0 0 0,0-1 0 0 0,1 0-1 0 0,0 0 1 0 0,0 0 0 0 0,0 0 0 0 0,1-1 0 0 0,-1 0 0 0 0,1 0 0 0 0,0 0-1 0 0,0 0 1 0 0,8 3 0 0 0,-4-2-102 0 0,1 0 0 0 0,0-2 0 0 0,0 1 0 0 0,0-1 0 0 0,0 0 0 0 0,1-1 0 0 0,-1-1 0 0 0,1 1 0 0 0,20-1 0 0 0,-14-2-983 0 0,31-5-1 0 0,-29 2-1876 0 0,22-7 1 0 0,-24 4-495 0 0,-1-1-196 0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3.3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167 88 1992 0 0,'0'-1'549'0'0,"0"-1"0"0"0,-1 1-1 0 0,1-1 1 0 0,-1 1 0 0 0,1 0 0 0 0,-1-1-1 0 0,0 1 1 0 0,0 0 0 0 0,1-1-1 0 0,-1 1 1 0 0,0 0 0 0 0,0 0-1 0 0,0 0 1 0 0,-1 0 0 0 0,1 0-1 0 0,0 0 1 0 0,0 0 0 0 0,-3-1 0 0 0,3 1-318 0 0,0 1 0 0 0,0 0 0 0 0,0 0 0 0 0,0 0 0 0 0,0 0 0 0 0,-1 0 0 0 0,1 0 0 0 0,0 0 0 0 0,0 0 0 0 0,0 0 0 0 0,0 1 0 0 0,0-1 0 0 0,0 0 0 0 0,0 1 1 0 0,0-1-1 0 0,0 1 0 0 0,0-1 0 0 0,0 1 0 0 0,0-1 0 0 0,0 1 0 0 0,0 0 0 0 0,0-1 0 0 0,0 1 0 0 0,0 0 0 0 0,-1 1 0 0 0,-9 11 321 0 0,-1 0 0 0 0,2 0 0 0 0,0 1-1 0 0,0 0 1 0 0,1 1 0 0 0,1 0 0 0 0,-7 18 0 0 0,10-21-421 0 0,0 1 0 0 0,1 1 0 0 0,1-1 0 0 0,0 0 0 0 0,1 1 0 0 0,1 0 0 0 0,0-1 0 0 0,0 1 0 0 0,3 17 0 0 0,-2-25-107 0 0,1 0-1 0 0,1-1 0 0 0,-1 1 1 0 0,1-1-1 0 0,0 1 0 0 0,0-1 1 0 0,0 0-1 0 0,1 0 0 0 0,0 0 1 0 0,0 0-1 0 0,0 0 0 0 0,1-1 1 0 0,-1 1-1 0 0,1-1 0 0 0,7 6 1 0 0,-8-7-31 0 0,0-1 1 0 0,0 0-1 0 0,0 0 1 0 0,1-1-1 0 0,-1 1 1 0 0,0-1-1 0 0,1 1 1 0 0,-1-1-1 0 0,1 0 1 0 0,-1 0 0 0 0,1 0-1 0 0,0-1 1 0 0,-1 0-1 0 0,1 1 1 0 0,0-1-1 0 0,-1 0 1 0 0,1-1-1 0 0,0 1 1 0 0,-1-1 0 0 0,1 1-1 0 0,-1-1 1 0 0,1 0-1 0 0,-1-1 1 0 0,1 1-1 0 0,3-3 1 0 0,4-2-57 0 0,0-1 1 0 0,-1 0 0 0 0,0-1-1 0 0,0 0 1 0 0,0-1-1 0 0,-1 0 1 0 0,-1 0-1 0 0,0-1 1 0 0,0 0-1 0 0,8-16 1 0 0,-10 15 23 0 0,-1 0 1 0 0,-1-1-1 0 0,0 1 1 0 0,-1-1-1 0 0,0 0 1 0 0,-1 0-1 0 0,0 0 1 0 0,-1 0-1 0 0,0-1 0 0 0,-1 1 1 0 0,-1-13-1 0 0,-1 4-88 0 0,-1 0-1 0 0,-1 0 1 0 0,-1 0-1 0 0,0 1 0 0 0,-14-31 1 0 0,18 49 123 0 0,1 0 1 0 0,-1 1-1 0 0,0-1 1 0 0,0 0-1 0 0,0 1 1 0 0,0-1-1 0 0,0 0 1 0 0,0 1-1 0 0,-1-1 1 0 0,1 1-1 0 0,-1 0 1 0 0,1-1-1 0 0,-1 1 1 0 0,1 0-1 0 0,-1 0 1 0 0,1 0 0 0 0,-1 0-1 0 0,0 0 1 0 0,0 0-1 0 0,0 1 1 0 0,-3-2-1 0 0,2 2 15 0 0,0 0-1 0 0,-1 0 1 0 0,1 0 0 0 0,0 0-1 0 0,0 1 1 0 0,-1-1-1 0 0,1 1 1 0 0,0 0 0 0 0,0 0-1 0 0,0 0 1 0 0,0 0 0 0 0,-4 3-1 0 0,-2 1 14 0 0,1 0 0 0 0,0 0 1 0 0,0 1-1 0 0,1 0 0 0 0,-9 9 0 0 0,-31 38 273 0 0,25-28-199 0 0,16-18-43 0 0,0 1 0 0 0,0-1 0 0 0,1 1 0 0 0,0 1 0 0 0,0-1 0 0 0,1 1 0 0 0,0 0 0 0 0,-3 10 0 0 0,6-14-31 0 0,0 0 0 0 0,0 0 1 0 0,0 0-1 0 0,1 0 0 0 0,-1 0 1 0 0,1 0-1 0 0,1 1 0 0 0,-1-1 1 0 0,1 0-1 0 0,-1 0 0 0 0,1 0 1 0 0,1 0-1 0 0,-1 0 0 0 0,1-1 1 0 0,0 1-1 0 0,0 0 0 0 0,3 4 0 0 0,0-1 3 0 0,0 0-1 0 0,1 0 1 0 0,0-1-1 0 0,0 0 1 0 0,1 0-1 0 0,0-1 1 0 0,0 0-1 0 0,0 0 1 0 0,15 8-1 0 0,-18-11-27 0 0,0-1 0 0 0,0 0 0 0 0,1 0 0 0 0,-1-1 0 0 0,1 1 0 0 0,-1-1-1 0 0,1 0 1 0 0,0 0 0 0 0,-1 0 0 0 0,1-1 0 0 0,0 0 0 0 0,0 0 0 0 0,-1 0 0 0 0,1 0 0 0 0,0-1-1 0 0,0 0 1 0 0,-1 0 0 0 0,1 0 0 0 0,-1 0 0 0 0,9-5 0 0 0,2-2-15 0 0,-1 0 1 0 0,0-1-1 0 0,0-1 1 0 0,-1-1-1 0 0,-1 0 1 0 0,0 0-1 0 0,16-20 1 0 0,-23 25 3 0 0,-1-1 1 0 0,0 0 0 0 0,0-1-1 0 0,0 1 1 0 0,-1-1-1 0 0,0 1 1 0 0,-1-1 0 0 0,0 0-1 0 0,0 0 1 0 0,1-14-1 0 0,-1-6-40 0 0,-3-49-1 0 0,1 74 52 0 0,-6-36 57 0 0,6 39-57 0 0,0 0 1 0 0,0 0 0 0 0,0 0-1 0 0,0 0 1 0 0,0 0 0 0 0,0 0-1 0 0,0 0 1 0 0,0 0 0 0 0,0 0 0 0 0,0-1-1 0 0,0 1 1 0 0,0 0 0 0 0,0 0-1 0 0,0 0 1 0 0,0 0 0 0 0,0 0-1 0 0,0 0 1 0 0,0 0 0 0 0,-1 0-1 0 0,1 0 1 0 0,0 0 0 0 0,0 0-1 0 0,0 0 1 0 0,0 0 0 0 0,0 0-1 0 0,0 0 1 0 0,0 0 0 0 0,0 0-1 0 0,0 0 1 0 0,0 0 0 0 0,0 0-1 0 0,0 0 1 0 0,0 0 0 0 0,0 0-1 0 0,0 0 1 0 0,-1 0 0 0 0,1 0-1 0 0,0 0 1 0 0,0 0 0 0 0,0 0-1 0 0,0 0 1 0 0,0 0 0 0 0,0 0-1 0 0,0 0 1 0 0,0 0 0 0 0,0 0-1 0 0,0 0 1 0 0,0 0 0 0 0,0 0-1 0 0,0 0 1 0 0,0 0 0 0 0,0 0-1 0 0,0 1 1 0 0,0-1 0 0 0,0 0 0 0 0,0 0-1 0 0,0 0 1 0 0,0 0 0 0 0,-1 0-1 0 0,1 0 1 0 0,0 0 0 0 0,0 0-1 0 0,0 0 1 0 0,0 0 0 0 0,0 0-1 0 0,-4 7 39 0 0,-3 9 94 0 0,3-2-74 0 0,1 1 0 0 0,0-1 0 0 0,1 1 0 0 0,0 0 0 0 0,1 0 0 0 0,1 0 1 0 0,2 17-1 0 0,-1-22-9 0 0,0-1 1 0 0,1 1-1 0 0,0 0 1 0 0,1-1-1 0 0,0 1 1 0 0,1-1-1 0 0,0 0 1 0 0,0 0-1 0 0,1 0 1 0 0,0-1-1 0 0,11 15 1 0 0,-12-19-80 0 0,1 0 0 0 0,-1 0 1 0 0,1 0-1 0 0,-1-1 0 0 0,1 0 0 0 0,0 0 1 0 0,0 0-1 0 0,1 0 0 0 0,-1-1 1 0 0,1 0-1 0 0,-1 0 0 0 0,1 0 1 0 0,0-1-1 0 0,-1 0 0 0 0,1 0 0 0 0,0 0 1 0 0,0-1-1 0 0,0 0 0 0 0,0 0 1 0 0,8-2-1 0 0,2 0-1027 0 0,-1 0 1 0 0,22-7-1 0 0,25-11-7379 0 0,-46 14 4873 0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3.85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292 220 8 0 0,'12'-30'8336'0'0,"3"2"-3566"0"0,-9 18-3454 0 0,0-1 1 0 0,7-19 0 0 0,-8 18-627 0 0,-1-1 1 0 0,-1 0 0 0 0,0 0 0 0 0,-1 0 0 0 0,1-17 0 0 0,-3 30-629 0 0,0-1 0 0 0,0 0 0 0 0,0 1 0 0 0,0-1 0 0 0,0 1 1 0 0,0-1-1 0 0,-1 0 0 0 0,1 1 0 0 0,0-1 0 0 0,0 1 0 0 0,0-1 1 0 0,-1 0-1 0 0,1 1 0 0 0,0-1 0 0 0,-1 1 0 0 0,1-1 0 0 0,0 1 1 0 0,-1 0-1 0 0,1-1 0 0 0,-1 1 0 0 0,1-1 0 0 0,-1 1 0 0 0,1 0 1 0 0,-2-1-1 0 0,1 0 12 0 0,-1 0 0 0 0,1 1-1 0 0,-1 0 1 0 0,0-1 0 0 0,1 1 0 0 0,-1 0 0 0 0,0 0 0 0 0,1 0 0 0 0,-3 0 0 0 0,-4 0 73 0 0,1 1 0 0 0,0 1 0 0 0,-9 2 0 0 0,-2 1-104 0 0,1 1-1 0 0,0 0 0 0 0,1 1 1 0 0,0 1-1 0 0,0 1 0 0 0,-28 20 1 0 0,41-27-46 0 0,1 1 1 0 0,-1-1 0 0 0,1 1 0 0 0,0-1 0 0 0,0 1 0 0 0,0 0 0 0 0,0 0 0 0 0,0 0 0 0 0,0 0 0 0 0,1 0 0 0 0,0 0 0 0 0,0 0 0 0 0,-1 1 0 0 0,2-1 0 0 0,-1 0 0 0 0,0 1 0 0 0,1-1 0 0 0,0 1 0 0 0,-1-1-1 0 0,1 0 1 0 0,1 7 0 0 0,0-6 2 0 0,0 0 1 0 0,0 0-1 0 0,0 0 0 0 0,1 0 0 0 0,-1 0 0 0 0,1-1 0 0 0,0 1 0 0 0,0-1 1 0 0,0 1-1 0 0,1-1 0 0 0,-1 0 0 0 0,1 0 0 0 0,0 0 0 0 0,0 0 0 0 0,0 0 0 0 0,0 0 1 0 0,0-1-1 0 0,5 3 0 0 0,13 6-1 0 0,32 13 1 0 0,15 7 5 0 0,-56-24 19 0 0,-1 0 0 0 0,-1 0 0 0 0,1 1-1 0 0,-1 0 1 0 0,-1 1 0 0 0,0 0 0 0 0,0 1 0 0 0,0 0 0 0 0,-1 0 0 0 0,-1 0 0 0 0,8 16 0 0 0,-14-25-4 0 0,0 1 1 0 0,0-1 0 0 0,-1 1-1 0 0,1-1 1 0 0,-1 1 0 0 0,1-1 0 0 0,-1 1-1 0 0,0 0 1 0 0,0-1 0 0 0,0 1-1 0 0,0 0 1 0 0,0-1 0 0 0,0 1 0 0 0,0 0-1 0 0,0-1 1 0 0,0 1 0 0 0,-1-1 0 0 0,1 1-1 0 0,-1-1 1 0 0,1 1 0 0 0,-2 2-1 0 0,0-2 10 0 0,1 0 0 0 0,-1-1 0 0 0,1 1 0 0 0,-1 0 0 0 0,0-1 0 0 0,0 1-1 0 0,0-1 1 0 0,0 1 0 0 0,0-1 0 0 0,0 0 0 0 0,-1 0 0 0 0,-3 2 0 0 0,-5 0 28 0 0,0 0 0 0 0,0-1 0 0 0,0 0 0 0 0,-21 0 1 0 0,0-1-6 0 0,1-2 0 0 0,-51-8 0 0 0,65 6-108 0 0,-1-1 0 0 0,1 0 0 0 0,0-2 0 0 0,0 0 0 0 0,0-1 0 0 0,-15-9 0 0 0,27 13-23 0 0,1 1-1 0 0,-1-1 0 0 0,1 0 1 0 0,0-1-1 0 0,1 1 1 0 0,-1-1-1 0 0,0 0 1 0 0,1 0-1 0 0,-5-8 1 0 0,7 10-59 0 0,0 1 0 0 0,0-1 1 0 0,0 1-1 0 0,1-1 1 0 0,-1 0-1 0 0,1 1 1 0 0,-1-1-1 0 0,1 0 0 0 0,-1 0 1 0 0,1 1-1 0 0,0-1 1 0 0,0 0-1 0 0,0 0 1 0 0,0 0-1 0 0,1 1 0 0 0,-1-1 1 0 0,0 0-1 0 0,1 0 1 0 0,-1 1-1 0 0,1-1 1 0 0,-1 0-1 0 0,1 1 0 0 0,0-1 1 0 0,0 1-1 0 0,0-1 1 0 0,0 0-1 0 0,0 1 1 0 0,0 0-1 0 0,0-1 0 0 0,0 1 1 0 0,2-2-1 0 0,24-19-5100 0 0,-11 11 1849 0 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4.3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79 85 816 0 0,'-10'0'12044'0'0,"2"2"-6297"0"0,5 0-5092 0 0,-1-1 0 0 0,1 1 0 0 0,-1 0 1 0 0,1 0-1 0 0,-3 2 0 0 0,3-2-446 0 0,0 1 1 0 0,0-1-1 0 0,0 0 0 0 0,1 1 0 0 0,-1-1 1 0 0,1 1-1 0 0,0 0 0 0 0,0-1 1 0 0,0 1-1 0 0,0 0 0 0 0,0 1 0 0 0,1-1 1 0 0,-1 0-1 0 0,-1 6 0 0 0,3-7-179 0 0,0 0 0 0 0,-1 1 0 0 0,1-1 0 0 0,0 0 0 0 0,0 1 0 0 0,1-1 0 0 0,-1 0 0 0 0,0 1 0 0 0,1-1 0 0 0,-1 0 0 0 0,1 0 0 0 0,0 0 0 0 0,-1 1 0 0 0,1-1 0 0 0,0 0 0 0 0,1 0 0 0 0,-1 0 0 0 0,0 0-1 0 0,0-1 1 0 0,1 1 0 0 0,-1 0 0 0 0,1 0 0 0 0,2 1 0 0 0,2 2-20 0 0,0-1 0 0 0,0 0 0 0 0,0-1-1 0 0,0 1 1 0 0,1-1 0 0 0,0 0 0 0 0,-1-1 0 0 0,1 1-1 0 0,0-2 1 0 0,0 1 0 0 0,9 1 0 0 0,1-1-24 0 0,0-1 0 0 0,0-1 1 0 0,28-2-1 0 0,-31 0-2 0 0,0 0 1 0 0,1-1-1 0 0,-1 0 1 0 0,0-2-1 0 0,-1 1 1 0 0,1-2-1 0 0,-1 0 1 0 0,0 0-1 0 0,0-1 1 0 0,16-13-1 0 0,-26 18 6 0 0,0-1-1 0 0,0 1 1 0 0,0-1-1 0 0,-1 0 1 0 0,0 0 0 0 0,1-1-1 0 0,-1 1 1 0 0,0 0-1 0 0,0-1 1 0 0,-1 1-1 0 0,1-1 1 0 0,-1 1-1 0 0,1-1 1 0 0,-1 0-1 0 0,0 0 1 0 0,-1 1-1 0 0,1-1 1 0 0,-1 0 0 0 0,0 0-1 0 0,1 0 1 0 0,-2 0-1 0 0,1 0 1 0 0,0 0-1 0 0,-1 1 1 0 0,0-1-1 0 0,-1-5 1 0 0,0 4 5 0 0,1 1 1 0 0,-1 0-1 0 0,0 0 1 0 0,0 0-1 0 0,0 1 0 0 0,-1-1 1 0 0,0 0-1 0 0,1 1 1 0 0,-1 0-1 0 0,0 0 1 0 0,0-1-1 0 0,-1 2 0 0 0,1-1 1 0 0,-1 0-1 0 0,1 1 1 0 0,-1-1-1 0 0,0 1 1 0 0,0 0-1 0 0,0 1 0 0 0,0-1 1 0 0,0 0-1 0 0,0 1 1 0 0,-6-1-1 0 0,-1 0 25 0 0,-1 1 0 0 0,1 0 0 0 0,0 1 0 0 0,-1 1 0 0 0,1-1 0 0 0,-1 2 0 0 0,1-1 0 0 0,0 2 0 0 0,0-1 0 0 0,0 1 0 0 0,0 1 0 0 0,1 0 0 0 0,-1 1-1 0 0,1 0 1 0 0,0 0 0 0 0,0 1 0 0 0,1 1 0 0 0,0-1 0 0 0,0 2 0 0 0,0-1 0 0 0,1 1 0 0 0,0 0 0 0 0,-7 10 0 0 0,6-6 41 0 0,0 1-1 0 0,1-1 1 0 0,1 2-1 0 0,0-1 1 0 0,0 1-1 0 0,-8 27 1 0 0,13-36-55 0 0,1 0 0 0 0,0 1 0 0 0,0-1 0 0 0,1 1 0 0 0,-1-1 0 0 0,1 1 0 0 0,0-1 0 0 0,1 1 0 0 0,-1-1 0 0 0,1 1 0 0 0,0-1 0 0 0,1 0 0 0 0,-1 1 0 0 0,1-1 0 0 0,0 0 0 0 0,0 0 0 0 0,1 0 0 0 0,0 0-1 0 0,-1-1 1 0 0,1 1 0 0 0,1-1 0 0 0,4 6 0 0 0,-1-3-93 0 0,0-1 0 0 0,0 1-1 0 0,1-1 1 0 0,-1 0-1 0 0,2-1 1 0 0,-1 0 0 0 0,1 0-1 0 0,-1-1 1 0 0,1 0-1 0 0,0 0 1 0 0,1-1 0 0 0,-1 0-1 0 0,1-1 1 0 0,-1 0-1 0 0,1 0 1 0 0,0-1-1 0 0,-1-1 1 0 0,1 1 0 0 0,0-2-1 0 0,0 1 1 0 0,0-1-1 0 0,-1-1 1 0 0,15-3 0 0 0,-3-1-517 0 0,68-15-3335 0 0,-28 10-1651 0 0,-37 7 2046 0 0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4.5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1 2304 0 0,'-13'2'20517'0'0,"20"5"-19071"0"0,-2-4-1166 0 0,0 0 0 0 0,-1 0 0 0 0,1 0 0 0 0,1-1 0 0 0,-1 1 0 0 0,8 1 0 0 0,-8-2-395 0 0,1 0 0 0 0,-1 0 0 0 0,0 1 0 0 0,0-1 0 0 0,8 6 0 0 0,-12-7-227 0 0,-1-1 0 0 0,1 1 0 0 0,-1 0 0 0 0,0-1 0 0 0,1 1 0 0 0,-1-1-1 0 0,0 1 1 0 0,1 0 0 0 0,-1-1 0 0 0,0 1 0 0 0,0 0 0 0 0,1 0 0 0 0,-1-1-1 0 0,0 1 1 0 0,0 0 0 0 0,0-1 0 0 0,0 1 0 0 0,0 0 0 0 0,0 1 0 0 0,0 2-3318 0 0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4.7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 6 4233 0 0,'-8'-6'13841'0'0,"7"6"-13240"0"0,1 1-292 0 0,-1-1 0 0 0,1 0 0 0 0,0 0 0 0 0,-1 0 0 0 0,1 0 0 0 0,0 1 0 0 0,-1-1 0 0 0,1 0 0 0 0,0 0 0 0 0,0 1 0 0 0,-1-1 0 0 0,1 0 0 0 0,0 1 0 0 0,0-1 0 0 0,0 0 0 0 0,-1 1 0 0 0,1-1 0 0 0,0 0 1 0 0,0 1-1 0 0,0-1 0 0 0,0 0 0 0 0,0 1 0 0 0,-1 0-224 0 0,1 0 1 0 0,0 0 0 0 0,0 0 0 0 0,0 0-1 0 0,0 0 1 0 0,0 0 0 0 0,0 0 0 0 0,0-1-1 0 0,0 1 1 0 0,0 0 0 0 0,0 0 0 0 0,0 0-1 0 0,1 0 1 0 0,-1 0 0 0 0,0 0 0 0 0,1 0-1 0 0,-1-1 1 0 0,0 1 0 0 0,1 0 0 0 0,-1 0-1 0 0,1 0 1 0 0,0-1 0 0 0,0 2 0 0 0,21 17-1501 0 0,-9-6-4101 0 0,-8-7 1874 0 0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4.1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78 298 512 0 0,'-18'-5'2275'0'0,"14"4"-1697"0"0,1 0 0 0 0,-1 1 1 0 0,1-1-1 0 0,-1-1 0 0 0,1 1 0 0 0,0 0 1 0 0,0-1-1 0 0,-1 0 0 0 0,1 0 1 0 0,0 0-1 0 0,0 0 0 0 0,1 0 0 0 0,-1 0 1 0 0,0-1-1 0 0,1 1 0 0 0,-4-5 0 0 0,6 7-481 0 0,0 0 0 0 0,-1-1 0 0 0,1 1 0 0 0,0 0-1 0 0,-1-1 1 0 0,1 1 0 0 0,0 0 0 0 0,0-1 0 0 0,0 1 0 0 0,-1 0-1 0 0,1-1 1 0 0,0 1 0 0 0,0-1 0 0 0,0 1 0 0 0,0 0-1 0 0,0-1 1 0 0,-1 1 0 0 0,1-1 0 0 0,0 1 0 0 0,0-1 0 0 0,0 1-1 0 0,0 0 1 0 0,0-1 0 0 0,0 1 0 0 0,1-1 0 0 0,-1 1-1 0 0,0 0 1 0 0,0-1 0 0 0,0 1 0 0 0,0-1 0 0 0,0 1-1 0 0,1 0 1 0 0,-1-1 0 0 0,0 1 0 0 0,0 0 0 0 0,0-1 0 0 0,1 1-1 0 0,-1 0 1 0 0,0-1 0 0 0,1 1 0 0 0,-1 0 0 0 0,0-1-1 0 0,1 1 1 0 0,-1 0 0 0 0,0 0 0 0 0,1 0 0 0 0,-1-1 0 0 0,0 1-1 0 0,1 0 1 0 0,-1 0 0 0 0,1 0 0 0 0,-1 0 0 0 0,1 0-1 0 0,-1 0 1 0 0,0 0 0 0 0,1 0 0 0 0,-1 0 0 0 0,1 0 0 0 0,5 0 51 0 0,0 0 1 0 0,0 0 0 0 0,10 3 0 0 0,-3-2 335 0 0,84 6 428 0 0,105 3 608 0 0,-90-6-1123 0 0,40-1 277 0 0,-68-9-417 0 0,16-2-76 0 0,124-4 22 0 0,-43 7-123 0 0,-142 5-57 0 0,67-8 20 0 0,-13 1-17 0 0,-85 7-26 0 0,264-12 96 0 0,-150 6-53 0 0,50-5 17 0 0,46-7-48 0 0,-59 8 44 0 0,32 2-80 0 0,-115 7 13 0 0,4-6 23 0 0,-48 4-3 0 0,40 0 1 0 0,159 1 10 0 0,-69-3-2 0 0,-30 2-24 0 0,-42-6 32 0 0,32 0 24 0 0,78 0 54 0 0,-50 1-11 0 0,77-1 110 0 0,-121 13-181 0 0,-68-1-40 0 0,61-4 1 0 0,41-8 81 0 0,24-2 24 0 0,-86-2-68 0 0,-55 8 18 0 0,1 0 0 0 0,41-1 0 0 0,-27 4-37 0 0,1-2 1 0 0,62-14-1 0 0,-63 10 22 0 0,0 1 1 0 0,66-2 0 0 0,-66 9-2 0 0,1 3 0 0 0,44 7-1 0 0,-62-5-14 0 0,0-2 0 0 0,0 0-1 0 0,0-2 1 0 0,0 0 0 0 0,28-3-1 0 0,-48 2-7 0 0,0-1 0 0 0,0 1 1 0 0,0-1-1 0 0,0 1 0 0 0,0-1 0 0 0,0 1 0 0 0,0-1 0 0 0,0 1 0 0 0,0-1 0 0 0,0 0 0 0 0,0 0 0 0 0,0 1 0 0 0,0-1 0 0 0,1-2 0 0 0,-1 2-50 0 0,-1 1-1 0 0,1-1 1 0 0,-1 0-1 0 0,1 1 1 0 0,-1-1-1 0 0,1 1 1 0 0,0-1-1 0 0,0 1 1 0 0,-1-1-1 0 0,1 1 1 0 0,0-1 0 0 0,0 1-1 0 0,-1 0 1 0 0,1-1-1 0 0,0 1 1 0 0,0 0-1 0 0,0 0 1 0 0,1-1-1 0 0,0 1 36 0 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5.8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261 115 2280 0 0,'0'-7'2369'0'0,"1"-3"334"0"0,-2 0 1 0 0,1 0-1 0 0,-1 0 0 0 0,-4-19 0 0 0,4 27-2504 0 0,0 0 0 0 0,1 0-1 0 0,-1 0 1 0 0,0 0 0 0 0,0 0-1 0 0,0 0 1 0 0,-1 0 0 0 0,1 0 0 0 0,0 1-1 0 0,-1-1 1 0 0,1 0 0 0 0,-1 1-1 0 0,1-1 1 0 0,-1 1 0 0 0,0-1 0 0 0,1 1-1 0 0,-1 0 1 0 0,0 0 0 0 0,0 0-1 0 0,0 0 1 0 0,0 0 0 0 0,0 0 0 0 0,0 1-1 0 0,-1-1 1 0 0,1 1 0 0 0,0-1-1 0 0,0 1 1 0 0,-3 0 0 0 0,-1-1-7 0 0,-1 1-1 0 0,0 1 1 0 0,1-1 0 0 0,-1 1-1 0 0,1 0 1 0 0,0 1 0 0 0,-1 0 0 0 0,1 0-1 0 0,0 0 1 0 0,0 1 0 0 0,-6 3 0 0 0,4-2-35 0 0,1 1 0 0 0,-1 1 0 0 0,1-1 1 0 0,0 1-1 0 0,0 1 0 0 0,1-1 1 0 0,-8 11-1 0 0,7-7-71 0 0,0 1 0 0 0,0 0 0 0 0,1 0 0 0 0,0 0 0 0 0,1 0 0 0 0,1 1 0 0 0,0 0 0 0 0,0 0 0 0 0,1 1 0 0 0,1-1 0 0 0,-2 23 0 0 0,3-27-91 0 0,1 1 0 0 0,1-1-1 0 0,-1 1 1 0 0,2 0-1 0 0,-1-1 1 0 0,1 1-1 0 0,0-1 1 0 0,1 0-1 0 0,0 0 1 0 0,0 0-1 0 0,1 0 1 0 0,0 0-1 0 0,0-1 1 0 0,0 0 0 0 0,1 1-1 0 0,1-2 1 0 0,-1 1-1 0 0,1-1 1 0 0,0 0-1 0 0,13 11 1 0 0,-8-10-303 0 0,-1 1 0 0 0,2-2 1 0 0,-1 1-1 0 0,1-2 0 0 0,0 1 0 0 0,0-2 1 0 0,0 1-1 0 0,15 2 0 0 0,-13-5-1450 0 0,0 1 0 0 0,0-2-1 0 0,0 0 1 0 0,18-1 0 0 0,-6-3-355 0 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6.2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181 0 512 0 0,'-8'6'16182'0'0,"2"8"-11002"0"0,-3 20-5333 0 0,8-29 1381 0 0,-18 92 727 0 0,-1 9-1101 0 0,15-88-894 0 0,0-1 0 0 0,-1 1 1 0 0,-16 29-1 0 0,19-42 12 0 0,-5 11-1112 0 0,-1-1 0 0 0,0 0 1 0 0,-1 0-1 0 0,-16 16 0 0 0,12-19-192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4.04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 80 1312 0 0,'0'-5'1245'0'0,"0"-1"0"0"0,0 1 0 0 0,-1 0 0 0 0,0 0 0 0 0,0 0 0 0 0,0 0 0 0 0,-1 0 0 0 0,1 1 0 0 0,-1-1 0 0 0,0 0 0 0 0,-5-8 0 0 0,3 6-480 0 0,1 3 743 0 0,2 8-223 0 0,1 6-712 0 0,-4 18-30 0 0,0 42-1 0 0,2-13-375 0 0,-3 144 155 0 0,3-79-406 0 0,3-74-430 0 0,12 82 1 0 0,-8-92-170 0 0,-4-28 222 0 0,2 13-632 0 0,-3-22 965 0 0,0 0 0 0 0,1-1 0 0 0,-1 1 0 0 0,0 0 0 0 0,1 0 0 0 0,-1 0 0 0 0,1 0 0 0 0,-1 0 0 0 0,1-1 0 0 0,-1 1 0 0 0,1 0 1 0 0,0 0-1 0 0,-1-1 0 0 0,1 1 0 0 0,0-1 0 0 0,0 1 0 0 0,0 0 0 0 0,-1-1 0 0 0,3 1 0 0 0,-2-1-246 0 0,0-1 1 0 0,1 1-1 0 0,-1-1 0 0 0,1 1 1 0 0,-1-1-1 0 0,0 0 0 0 0,0 0 0 0 0,1 0 1 0 0,-1 0-1 0 0,0 0 0 0 0,0 0 1 0 0,1-1-1 0 0,1-1-1123 0 0,4-2-1333 0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7.6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231 191 832 0 0,'7'-24'2740'0'0,"3"-4"2365"0"0,10-49 0 0 0,-19 75-4930 0 0,-1 0 0 0 0,1 0 1 0 0,-1 0-1 0 0,0 0 1 0 0,0 0-1 0 0,0 0 1 0 0,0 0-1 0 0,0 0 1 0 0,0-1-1 0 0,-1 1 0 0 0,1 0 1 0 0,-1 0-1 0 0,1 0 1 0 0,-1 0-1 0 0,0 0 1 0 0,0 0-1 0 0,0 0 0 0 0,0 1 1 0 0,0-1-1 0 0,0 0 1 0 0,0 0-1 0 0,-1 1 1 0 0,1-1-1 0 0,-1 1 0 0 0,1-1 1 0 0,-1 1-1 0 0,0 0 1 0 0,1-1-1 0 0,-1 1 1 0 0,0 0-1 0 0,0 0 1 0 0,0 0-1 0 0,0 1 0 0 0,0-1 1 0 0,0 0-1 0 0,0 1 1 0 0,0-1-1 0 0,0 1 1 0 0,0-1-1 0 0,0 1 0 0 0,-3 0 1 0 0,0 0 52 0 0,-1 0 0 0 0,1 0 0 0 0,-1 1-1 0 0,1 0 1 0 0,-1 0 0 0 0,1 0 0 0 0,0 1 0 0 0,0-1 0 0 0,-1 1 0 0 0,1 0 0 0 0,-6 4 0 0 0,4-1-29 0 0,0 0 0 0 0,-1 0 0 0 0,2 1 0 0 0,-1 0 0 0 0,1 0 0 0 0,-8 9 0 0 0,-1 5 83 0 0,2 1 0 0 0,0 0 0 0 0,1 1 0 0 0,-9 24 0 0 0,17-37-215 0 0,0 0 0 0 0,1 0 0 0 0,1 0 0 0 0,-1 1 0 0 0,2-1 0 0 0,-1 1 0 0 0,1 0 0 0 0,1-1 0 0 0,-1 1 0 0 0,3 12 0 0 0,-2-16-61 0 0,2 1 1 0 0,-1-1 0 0 0,1 0 0 0 0,-1 0 0 0 0,2 0 0 0 0,-1 0-1 0 0,1 0 1 0 0,0 0 0 0 0,0 0 0 0 0,0-1 0 0 0,1 0-1 0 0,0 0 1 0 0,0 0 0 0 0,0 0 0 0 0,1 0 0 0 0,6 5 0 0 0,-1-3-123 0 0,0 0 1 0 0,1 0-1 0 0,0-1 0 0 0,0 0 1 0 0,1-1-1 0 0,-1 0 1 0 0,1-1-1 0 0,0 0 1 0 0,0-1-1 0 0,24 3 1 0 0,-15-5-1344 0 0,0 0 0 0 0,0-2 0 0 0,0 0 0 0 0,-1-1 0 0 0,37-9 0 0 0,-37 6-1214 0 0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7.9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39 3089 0 0,'1'-8'3438'0'0,"0"1"0"0"0,-1 0 0 0 0,3-9 3329 0 0,2 18-5230 0 0,3 7-344 0 0,1 6-904 0 0,-1 0 0 0 0,0 1 0 0 0,-1 0 1 0 0,6 25-1 0 0,1 0-370 0 0,-6-21-887 0 0,-1 1 0 0 0,-1 0 1 0 0,7 41-1 0 0,-10-31-1590 0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3.5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63 117 512 0 0,'-4'-27'1729'0'0,"-5"-14"5667"0"0,1 6-2946 0 0,7 34-4297 0 0,1 0 0 0 0,0 1 0 0 0,0-1 1 0 0,0 0-1 0 0,0 0 0 0 0,-1 1 0 0 0,1-1 0 0 0,0 0 0 0 0,-1 1 0 0 0,1-1 0 0 0,-1 0 1 0 0,1 1-1 0 0,-1-1 0 0 0,1 0 0 0 0,-1 1 0 0 0,0-1 0 0 0,1 1-70 0 0,-1-1 0 0 0,1 1-1 0 0,0 0 1 0 0,-1 0 0 0 0,1 0 0 0 0,0 0-1 0 0,-1 0 1 0 0,1 0 0 0 0,-1 0 0 0 0,1 0-1 0 0,0 0 1 0 0,-1 0 0 0 0,1 0-1 0 0,0 0 1 0 0,-1 0 0 0 0,1 0 0 0 0,-1 0-1 0 0,1 0 1 0 0,0 0 0 0 0,-1 0 0 0 0,1 0-1 0 0,0 1 1 0 0,-1-1 0 0 0,0 1 50 0 0,0 0 0 0 0,0-1 0 0 0,0 1 0 0 0,0 0 0 0 0,0 0 0 0 0,0 0 0 0 0,0 0 0 0 0,1 0 0 0 0,-1 1 1 0 0,0-1-1 0 0,1 0 0 0 0,-1 0 0 0 0,0 0 0 0 0,1 0 0 0 0,0 1 0 0 0,-1-1 0 0 0,1 3 0 0 0,-11 152 2662 0 0,10-110-2486 0 0,5 310 1024 0 0,1-264-1360 0 0,26 134 1 0 0,-28-212-64 0 0,0 1 0 0 0,11 24 0 0 0,-12-33-15 0 0,1-1-1 0 0,0 0 0 0 0,-1-1 0 0 0,2 1 0 0 0,-1 0 0 0 0,0-1 1 0 0,1 1-1 0 0,0-1 0 0 0,0 0 0 0 0,6 4 0 0 0,-9-7-5 0 0,0 0 0 0 0,1-1 0 0 0,-1 1 0 0 0,1 0 0 0 0,-1-1 0 0 0,1 1 1 0 0,-1-1-1 0 0,1 1 0 0 0,-1-1 0 0 0,1 0 0 0 0,-1 0 0 0 0,1 1 0 0 0,-1-1 0 0 0,1 0 0 0 0,0-1 0 0 0,-1 1 0 0 0,1 0 0 0 0,-1 0 0 0 0,1-1 0 0 0,-1 1 0 0 0,1-1 0 0 0,-1 1 1 0 0,3-2-1 0 0,1-1-465 0 0,-1 0 0 0 0,1 0 1 0 0,-1 0-1 0 0,0 0 1 0 0,7-8-1 0 0,4-7-1486 0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3.90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198 323 728 0 0,'-8'-8'3195'0'0,"-1"1"-1"0"0,-17-13 1 0 0,-45-18 2626 0 0,30 18-3219 0 0,38 18-2472 0 0,0 1 1 0 0,0-1-1 0 0,0 0 1 0 0,0 0 0 0 0,0 0-1 0 0,0-1 1 0 0,1 1-1 0 0,0-1 1 0 0,-1 1 0 0 0,1-1-1 0 0,0 0 1 0 0,-2-3-1 0 0,3 3-53 0 0,-1 0 0 0 0,2 0 0 0 0,-1 0 0 0 0,0 0 0 0 0,0 0 0 0 0,1 0 0 0 0,0 0 0 0 0,-1 0 0 0 0,1 0 0 0 0,0 0 0 0 0,1 0 0 0 0,-1 0 0 0 0,1 0 0 0 0,1-5 0 0 0,0 2-52 0 0,0-1-1 0 0,1 0 1 0 0,0 1 0 0 0,1 0-1 0 0,-1 0 1 0 0,1 0-1 0 0,0 0 1 0 0,1 0-1 0 0,-1 1 1 0 0,1 0 0 0 0,0 0-1 0 0,1 0 1 0 0,-1 1-1 0 0,1-1 1 0 0,0 1-1 0 0,0 1 1 0 0,0-1 0 0 0,7-2-1 0 0,5-2-30 0 0,0 1 0 0 0,1 0-1 0 0,0 2 1 0 0,0 0 0 0 0,28-3 0 0 0,-21 5-11 0 0,-1 2 0 0 0,1 0 1 0 0,0 2-1 0 0,-1 0 1 0 0,46 10-1 0 0,-53-7-21 0 0,-1 1 0 0 0,0 0 0 0 0,-1 1-1 0 0,1 1 1 0 0,-1 0 0 0 0,-1 2 0 0 0,1-1 0 0 0,-1 2-1 0 0,18 15 1 0 0,-26-18 4 0 0,0-1 0 0 0,0 1 0 0 0,-1 0 0 0 0,0 1 1 0 0,-1 0-1 0 0,1 0 0 0 0,-1 0 0 0 0,-1 0 0 0 0,0 1 0 0 0,0 0 0 0 0,-1 0 0 0 0,0 0 0 0 0,2 10 0 0 0,-3-9-27 0 0,-1 1 0 0 0,0 0 0 0 0,0 0 0 0 0,-1 0 0 0 0,-1 0 0 0 0,0 0 0 0 0,0 0 0 0 0,-1 0-1 0 0,0 0 1 0 0,-8 20 0 0 0,3-13 6 0 0,-1-1 0 0 0,-1-1-1 0 0,0 1 1 0 0,-1-1 0 0 0,0-1-1 0 0,-2 0 1 0 0,0-1 0 0 0,0 0-1 0 0,-1 0 1 0 0,-1-1 0 0 0,-20 13-1 0 0,7-7 52 0 0,-1-2 0 0 0,-1-1 0 0 0,0-1 0 0 0,-1-1 0 0 0,-50 15 0 0 0,59-22-45 0 0,-60 16 64 0 0,73-21-86 0 0,0-1 1 0 0,-1 0-1 0 0,1 0 0 0 0,0-1 0 0 0,-1 0 0 0 0,1 0 0 0 0,-15-3 0 0 0,21 2-93 0 0,-1 0 1 0 0,0 0-1 0 0,1 1 1 0 0,-1-1 0 0 0,1-1-1 0 0,-1 1 1 0 0,1 0-1 0 0,-1-1 1 0 0,1 1 0 0 0,0-1-1 0 0,0 0 1 0 0,0 0-1 0 0,0 0 1 0 0,0 0 0 0 0,-2-2-1 0 0,3 2-209 0 0,0 0-1 0 0,-1-1 1 0 0,1 1 0 0 0,1 0-1 0 0,-1 0 1 0 0,0-1 0 0 0,0 1-1 0 0,1-1 1 0 0,-1 1-1 0 0,1 0 1 0 0,0-1 0 0 0,0 1-1 0 0,0-1 1 0 0,0 1 0 0 0,0-1-1 0 0,1 1 1 0 0,0-4-1 0 0,7-19-3820 0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4.65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128 198 512 0 0,'1'0'229'0'0,"-1"-1"-1"0"0,0 1 1 0 0,0-1 0 0 0,0 1-1 0 0,0-1 1 0 0,0 1 0 0 0,0-1-1 0 0,0 0 1 0 0,0 1 0 0 0,0-1-1 0 0,0 1 1 0 0,0-1 0 0 0,0 1-1 0 0,0-1 1 0 0,0 0 0 0 0,0 1-1 0 0,-1-1 1 0 0,1 1 0 0 0,0-1-1 0 0,0 1 1 0 0,-1-1 0 0 0,1 1-1 0 0,0-1 1 0 0,-1 1-1 0 0,1-1 1 0 0,-1 1 0 0 0,1 0-1 0 0,0-1 1 0 0,-2 0 0 0 0,1 1 621 0 0,-1-1 1 0 0,0 1 0 0 0,0-1 0 0 0,0 1-1 0 0,0 0 1 0 0,0 0 0 0 0,-3 0-1 0 0,1 0-671 0 0,3 0-129 0 0,1 1 0 0 0,-1-1 0 0 0,0 1 0 0 0,1-1 0 0 0,-1 1 0 0 0,1-1 0 0 0,-1 1 0 0 0,0-1 0 0 0,1 1 0 0 0,-1-1 0 0 0,1 1 0 0 0,-1 0 0 0 0,1-1 0 0 0,0 1 0 0 0,-1 0 0 0 0,1-1 0 0 0,0 1 0 0 0,-1 0 0 0 0,1-1 0 0 0,0 1 0 0 0,0 0 0 0 0,0 0 0 0 0,-1-1 0 0 0,1 1 0 0 0,0 0 0 0 0,0 1 0 0 0,-1 23 862 0 0,1-20-709 0 0,1 1 0 0 0,0 0 0 0 0,0 0 1 0 0,0 0-1 0 0,1-1 0 0 0,0 1 0 0 0,0-1 0 0 0,0 1 0 0 0,1-1 0 0 0,0 0 0 0 0,0 0 0 0 0,0 0 0 0 0,1 0 0 0 0,-1-1 0 0 0,1 1 1 0 0,0-1-1 0 0,1 0 0 0 0,-1 0 0 0 0,1 0 0 0 0,-1-1 0 0 0,1 1 0 0 0,0-1 0 0 0,0-1 0 0 0,11 5 0 0 0,-16-6-198 0 0,1-1 0 0 0,-1 0 0 0 0,0 0 0 0 0,1 0 0 0 0,-1 1 0 0 0,0-1 0 0 0,1 0-1 0 0,-1 0 1 0 0,1 0 0 0 0,-1 0 0 0 0,0 0 0 0 0,1 0 0 0 0,-1 0 0 0 0,1 0 0 0 0,-1 0-1 0 0,0 0 1 0 0,1 0 0 0 0,-1 0 0 0 0,0 0 0 0 0,1 0 0 0 0,-1 0 0 0 0,1 0 0 0 0,-1 0 0 0 0,0 0-1 0 0,1 0 1 0 0,-1-1 0 0 0,1 1 0 0 0,-7-9 42 0 0,-19-14-50 0 0,22 20 9 0 0,-15-12 62 0 0,-58-54 417 0 0,68 61-404 0 0,1 0 0 0 0,0-1 0 0 0,1 0 1 0 0,0 0-1 0 0,0-1 0 0 0,1 1 1 0 0,-5-13-1 0 0,9 19-64 0 0,0 1-1 0 0,0-1 1 0 0,1 1 0 0 0,-1-1 0 0 0,1 0-1 0 0,-1 1 1 0 0,1-1 0 0 0,0 0 0 0 0,0 0-1 0 0,0 1 1 0 0,1-1 0 0 0,-1 0 0 0 0,1 1-1 0 0,-1-1 1 0 0,1 0 0 0 0,0 1 0 0 0,0-1-1 0 0,0 1 1 0 0,0-1 0 0 0,0 1 0 0 0,1 0-1 0 0,-1-1 1 0 0,1 1 0 0 0,-1 0 0 0 0,1 0-1 0 0,0 0 1 0 0,0 0 0 0 0,0 0 0 0 0,0 1-1 0 0,0-1 1 0 0,0 1 0 0 0,5-3-1 0 0,6-3-23 0 0,0 1 0 0 0,1 0 0 0 0,-1 1 0 0 0,26-6 0 0 0,-29 8-5 0 0,21-4-184 0 0,0 1 0 0 0,1 1-1 0 0,-1 2 1 0 0,1 1 0 0 0,63 5 0 0 0,13 11-7298 0 0,-91-11 3259 0 0,0-1-360 0 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5.1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113 11 3057 0 0,'-31'-4'7943'0'0,"29"4"-7506"0"0,-1 1 0 0 0,0-1 0 0 0,0 0 0 0 0,0 1 1 0 0,0 0-1 0 0,-4 1 0 0 0,4 0-262 0 0,0 0-1 0 0,0-1 1 0 0,0 1 0 0 0,0 0-1 0 0,1 0 1 0 0,-1 1 0 0 0,1-1-1 0 0,0 1 1 0 0,-1-1-1 0 0,1 1 1 0 0,0 0 0 0 0,1-1-1 0 0,-1 1 1 0 0,-2 5 0 0 0,1-1-8 0 0,0 0 1 0 0,0-1-1 0 0,1 2 1 0 0,0-1 0 0 0,0 0-1 0 0,0 0 1 0 0,1 1-1 0 0,1-1 1 0 0,-1 0-1 0 0,1 1 1 0 0,0-1 0 0 0,1 1-1 0 0,1 10 1 0 0,-1-13-104 0 0,1 1-1 0 0,0 0 1 0 0,0-1 0 0 0,0 1 0 0 0,1-1-1 0 0,0 0 1 0 0,0 0 0 0 0,0 0 0 0 0,0 0 0 0 0,1-1-1 0 0,0 1 1 0 0,0-1 0 0 0,0 0 0 0 0,0 0-1 0 0,1 0 1 0 0,0-1 0 0 0,8 5 0 0 0,-2-2-55 0 0,0-1-1 0 0,0 0 1 0 0,1 0 0 0 0,-1-1 0 0 0,1-1 0 0 0,0 0 0 0 0,0-1 0 0 0,1 0 0 0 0,-1-1-1 0 0,0 0 1 0 0,24-2 0 0 0,-29 0-14 0 0,0 0 0 0 0,0 0 0 0 0,-1 0 0 0 0,1-1 1 0 0,-1 0-1 0 0,1 0 0 0 0,-1-1 0 0 0,1 0 0 0 0,-1 0 0 0 0,0 0 0 0 0,-1-1 0 0 0,1 0 0 0 0,-1 0 0 0 0,1-1 0 0 0,-1 1 0 0 0,0-1 1 0 0,-1 0-1 0 0,1 0 0 0 0,-1-1 0 0 0,0 1 0 0 0,0-1 0 0 0,5-11 0 0 0,-8 13 6 0 0,1 0 0 0 0,-1 1 0 0 0,0-1 0 0 0,0 0 0 0 0,0 0-1 0 0,0 0 1 0 0,-1 0 0 0 0,1 0 0 0 0,-1 0 0 0 0,0 0 0 0 0,-1 0 0 0 0,1 0 0 0 0,-1 0 0 0 0,-1-6 0 0 0,0 4-2 0 0,0 1 1 0 0,0 0 0 0 0,-1 0 0 0 0,1 0-1 0 0,-1 1 1 0 0,0-1 0 0 0,-1 1-1 0 0,1 0 1 0 0,-7-7 0 0 0,1 3 1 0 0,-1 0 0 0 0,1 1 0 0 0,-1 1 0 0 0,-1-1 0 0 0,1 1 0 0 0,-1 1 0 0 0,0 0 0 0 0,0 1 0 0 0,-13-4 0 0 0,8 4 65 0 0,-1 1 0 0 0,-28-3 0 0 0,38 6-19 0 0,0-1 0 0 0,0 2-1 0 0,0-1 1 0 0,0 1 0 0 0,0 0 0 0 0,0 0 0 0 0,0 1-1 0 0,-13 4 1 0 0,18-5-44 0 0,1-1-1 0 0,0 1 1 0 0,0 0-1 0 0,0-1 1 0 0,0 1-1 0 0,0 0 1 0 0,0 0-1 0 0,0-1 1 0 0,0 1-1 0 0,0 0 1 0 0,0 0-1 0 0,0 0 0 0 0,0 0 1 0 0,1 0-1 0 0,-1 0 1 0 0,0 0-1 0 0,1 1 1 0 0,-1-1-1 0 0,1 0 1 0 0,-1 0-1 0 0,1 1 1 0 0,0-1-1 0 0,-1 0 1 0 0,1 0-1 0 0,0 1 1 0 0,0-1-1 0 0,0 0 1 0 0,0 1-1 0 0,0-1 1 0 0,0 0-1 0 0,0 0 1 0 0,0 1-1 0 0,1-1 1 0 0,-1 0-1 0 0,0 0 1 0 0,1 1-1 0 0,-1-1 1 0 0,1 0-1 0 0,0 0 1 0 0,-1 0-1 0 0,1 0 1 0 0,0 0-1 0 0,0 0 1 0 0,-1 0-1 0 0,1 0 1 0 0,0 0-1 0 0,0 0 1 0 0,0 0-1 0 0,0 0 1 0 0,0 0-1 0 0,0-1 1 0 0,0 1-1 0 0,1-1 1 0 0,-1 1-1 0 0,0-1 1 0 0,0 1-1 0 0,1-1 1 0 0,-1 1-1 0 0,2-1 0 0 0,11 4-144 0 0,1-2 0 0 0,1 0-1 0 0,-1 0 1 0 0,25-1-1 0 0,61-9-2386 0 0,-93 7 2167 0 0,101-19-7997 0 0,-73 11 5958 0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5.4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85 78 1648 0 0,'-63'-71'15013'0'0,"63"70"-14905"0"0,-1 1 0 0 0,1-1 0 0 0,0 1 0 0 0,-1 0 0 0 0,1-1 0 0 0,0 1 0 0 0,-1 0 0 0 0,1-1 0 0 0,0 1 0 0 0,-1 0 0 0 0,1-1 0 0 0,0 1 0 0 0,-1 0 0 0 0,1 0 0 0 0,-1-1 1 0 0,1 1-1 0 0,-1 0 0 0 0,1 0 0 0 0,-1 0 0 0 0,1 0 0 0 0,-1-1 0 0 0,1 1 0 0 0,-1 0 0 0 0,1 0 0 0 0,-1 0 0 0 0,1 0 0 0 0,-1 0 0 0 0,0 1-18 0 0,1-1 0 0 0,-1 1 0 0 0,1-1 0 0 0,-1 1 0 0 0,1-1 0 0 0,0 1 0 0 0,-1-1 1 0 0,1 1-1 0 0,0-1 0 0 0,-1 1 0 0 0,1-1 0 0 0,0 1 0 0 0,-1 0 0 0 0,1-1 0 0 0,0 1 0 0 0,0-1 0 0 0,0 2 0 0 0,-3 30 894 0 0,2 28-466 0 0,3 83-33 0 0,-1-113-431 0 0,3-1 1 0 0,11 52-1 0 0,4-3-26 0 0,17 54-100 0 0,-33-121 0 0 0,1-1 1 0 0,9 16-1 0 0,-11-22-56 0 0,1 0 0 0 0,-1-1-1 0 0,0 1 1 0 0,1-1 0 0 0,0 0 0 0 0,0 0-1 0 0,0 0 1 0 0,0 0 0 0 0,8 4-1 0 0,-11-7 57 0 0,0 0 0 0 0,0 0-1 0 0,1 1 1 0 0,-1-1-1 0 0,0 0 1 0 0,0 0-1 0 0,1 0 1 0 0,-1 0 0 0 0,0 0-1 0 0,1 0 1 0 0,-1 0-1 0 0,0 0 1 0 0,1 0 0 0 0,-1 0-1 0 0,0 0 1 0 0,1 0-1 0 0,-1 0 1 0 0,0 0 0 0 0,0 0-1 0 0,1 0 1 0 0,-1 0-1 0 0,0 0 1 0 0,1 0-1 0 0,-1-1 1 0 0,0 1 0 0 0,0 0-1 0 0,1 0 1 0 0,-1 0-1 0 0,0 0 1 0 0,0-1 0 0 0,1 1-1 0 0,-1 0 1 0 0,0 0-1 0 0,0-1 1 0 0,0 1 0 0 0,1 0-1 0 0,-1 0 1 0 0,0-1-1 0 0,0 1 1 0 0,0 0-1 0 0,0-1 1 0 0,0 1 0 0 0,0 0-1 0 0,1 0 1 0 0,-1-1-1 0 0,0 0 1 0 0,2-16-3748 0 0,-2 17 3620 0 0,0-15-2634 0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5.6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36 137 2713 0 0,'-21'-24'10004'0'0,"10"14"-8354"0"0,11 10-1538 0 0,0 0-1 0 0,-1 0 1 0 0,1-1 0 0 0,0 1-1 0 0,0 0 1 0 0,-1 0 0 0 0,1-1-1 0 0,0 1 1 0 0,0 0-1 0 0,-1-1 1 0 0,1 1 0 0 0,0 0-1 0 0,0-1 1 0 0,0 1 0 0 0,0 0-1 0 0,0-1 1 0 0,-1 1 0 0 0,1 0-1 0 0,0-1 1 0 0,0 1 0 0 0,0 0-1 0 0,0-1 1 0 0,0 1-1 0 0,0 0 1 0 0,0-1 0 0 0,0 1-1 0 0,0-1 1 0 0,0 1 0 0 0,1-1-1 0 0,7-8 1192 0 0,18-4-918 0 0,-23 12-206 0 0,32-14-43 0 0,1 2 1 0 0,1 1 0 0 0,60-11-1 0 0,-79 20-183 0 0,0 1 0 0 0,0 1 0 0 0,0 0 0 0 0,-1 1 0 0 0,1 1 0 0 0,0 1 0 0 0,0 0 0 0 0,-1 2 0 0 0,35 10 0 0 0,-45-12-13 0 0,-1 1-1 0 0,0 0 1 0 0,1 1-1 0 0,-1-1 1 0 0,-1 1 0 0 0,1 1-1 0 0,0-1 1 0 0,-1 1 0 0 0,0 0-1 0 0,7 8 1 0 0,-10-10 33 0 0,0-1 0 0 0,0 1 0 0 0,-1 0 0 0 0,1 0 0 0 0,-1 0 0 0 0,0 0 0 0 0,1 0 0 0 0,-1 1 1 0 0,-1-1-1 0 0,1 0 0 0 0,0 0 0 0 0,-1 1 0 0 0,0-1 0 0 0,1 0 0 0 0,-2 1 0 0 0,1-1 0 0 0,0 1 0 0 0,0-1 0 0 0,-1 0 0 0 0,0 0 0 0 0,0 1 0 0 0,0-1 0 0 0,0 0 0 0 0,-2 4 0 0 0,-2 2 27 0 0,0 0 0 0 0,0-1 0 0 0,-1 1-1 0 0,0-1 1 0 0,-1-1 0 0 0,0 1 0 0 0,0-1 0 0 0,-1 0-1 0 0,0 0 1 0 0,0-1 0 0 0,0 0 0 0 0,-10 4-1 0 0,7-4-393 0 0,0 0 0 0 0,0-2 0 0 0,-23 7 0 0 0,22-8-822 0 0,1 0 0 0 0,-1-2 0 0 0,-23 2 1 0 0,13-5-1097 0 0,2-3-37 0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6.3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70 68 512 0 0,'-5'-1'1539'0'0,"1"1"-1"0"0,-1-1 1 0 0,1 1-1 0 0,-1 0 1 0 0,1 0-1 0 0,-9 2 1 0 0,12-2-1313 0 0,-1 1 0 0 0,1 0 1 0 0,0-1-1 0 0,-1 1 1 0 0,1 0-1 0 0,0 0 1 0 0,-1 0-1 0 0,1 0 1 0 0,0 0-1 0 0,0 0 1 0 0,0 0-1 0 0,0 0 1 0 0,0 1-1 0 0,0-1 0 0 0,0 0 1 0 0,0 1-1 0 0,0-1 1 0 0,1 0-1 0 0,-1 1 1 0 0,0-1-1 0 0,1 1 1 0 0,-1 2-1 0 0,-1 1 54 0 0,1 0 1 0 0,0 0-1 0 0,1 1 0 0 0,-1-1 0 0 0,1 0 0 0 0,0 0 0 0 0,0 1 1 0 0,0-1-1 0 0,1 0 0 0 0,2 9 0 0 0,-1-6-55 0 0,1 0 0 0 0,0 0 1 0 0,0 0-1 0 0,1 0 0 0 0,0-1 0 0 0,6 8 0 0 0,1 0-60 0 0,1-1 0 0 0,0 0 0 0 0,1-1 0 0 0,1 0 0 0 0,21 15 0 0 0,-28-23-168 0 0,1 0-1 0 0,0 0 1 0 0,1 0 0 0 0,-1-1-1 0 0,1 0 1 0 0,0-1 0 0 0,0 0 0 0 0,0 0-1 0 0,1-1 1 0 0,-1 0 0 0 0,19 1-1 0 0,-23-3 4 0 0,1 0-1 0 0,-1-1 1 0 0,1 1 0 0 0,-1-1-1 0 0,1 0 1 0 0,-1-1-1 0 0,0 1 1 0 0,1-1-1 0 0,-1 0 1 0 0,0 0-1 0 0,0 0 1 0 0,0-1 0 0 0,-1 0-1 0 0,1 0 1 0 0,0 0-1 0 0,-1-1 1 0 0,0 1-1 0 0,0-1 1 0 0,0 0 0 0 0,-1 0-1 0 0,7-9 1 0 0,-8 10-8 0 0,1-1 0 0 0,-1 0 0 0 0,1 0 0 0 0,-1-1 0 0 0,0 1 0 0 0,-1 0 0 0 0,1-1 0 0 0,-1 1 0 0 0,0-1 0 0 0,0 0 0 0 0,0 1 0 0 0,0-1 0 0 0,-1 0 0 0 0,0 1 0 0 0,0-1 0 0 0,0 0 1 0 0,-1 1-1 0 0,1-1 0 0 0,-1 0 0 0 0,0 1 0 0 0,-1-1 0 0 0,1 1 0 0 0,-1-1 0 0 0,0 1 0 0 0,0 0 0 0 0,0 0 0 0 0,-4-5 0 0 0,-4-6-4 0 0,-1 1 1 0 0,-1 0-1 0 0,-1 0 0 0 0,0 1 0 0 0,0 1 1 0 0,-2 0-1 0 0,1 1 0 0 0,-1 1 0 0 0,-24-13 1 0 0,23 15 48 0 0,0 1 1 0 0,-1 0 0 0 0,-21-5 0 0 0,33 10-19 0 0,0 1 0 0 0,0 0 1 0 0,0 0-1 0 0,-1 0 0 0 0,1 1 0 0 0,0 0 0 0 0,-1 0 1 0 0,1 0-1 0 0,0 1 0 0 0,0-1 0 0 0,-1 1 1 0 0,1 1-1 0 0,0-1 0 0 0,0 1 0 0 0,-6 2 0 0 0,9-3-10 0 0,1 0-1 0 0,-1-1 0 0 0,1 1 0 0 0,0 0 0 0 0,-1 0 1 0 0,1 0-1 0 0,0 0 0 0 0,-1 0 0 0 0,1 0 0 0 0,0 1 0 0 0,0-1 1 0 0,0 0-1 0 0,0 0 0 0 0,0 1 0 0 0,0-1 0 0 0,1 1 0 0 0,-1-1 1 0 0,0 1-1 0 0,1-1 0 0 0,-1 1 0 0 0,1-1 0 0 0,-1 1 1 0 0,1 0-1 0 0,0-1 0 0 0,0 1 0 0 0,0 0 0 0 0,0-1 0 0 0,0 1 1 0 0,0 0-1 0 0,0-1 0 0 0,0 1 0 0 0,1 0 0 0 0,-1-1 1 0 0,1 1-1 0 0,-1-1 0 0 0,2 4 0 0 0,0-2-19 0 0,1 1 0 0 0,-1 0 0 0 0,1-1 1 0 0,0 0-1 0 0,0 1 0 0 0,0-1 0 0 0,0 0 0 0 0,0 0 0 0 0,1-1 0 0 0,-1 1 1 0 0,1-1-1 0 0,7 4 0 0 0,3-1-290 0 0,-1 0 1 0 0,1 0-1 0 0,0-2 0 0 0,0 0 1 0 0,0 0-1 0 0,21 0 0 0 0,-4-3-4086 0 0,59-6 0 0 0,-56 2 2339 0 0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7.0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247 166 2649 0 0,'-2'-4'7225'0'0,"2"1"-5213"0"0,8-1-1465 0 0,-3 2-59 0 0,-1 1 0 0 0,0-1 0 0 0,0 0 0 0 0,1-1 0 0 0,-1 1 0 0 0,-1-1 0 0 0,1 0 0 0 0,0 0 0 0 0,-1 0 0 0 0,6-6 0 0 0,-3 3-54 0 0,-1 0 0 0 0,0-1-1 0 0,0 0 1 0 0,-1 0 0 0 0,5-9 0 0 0,-8 14-388 0 0,0-1 0 0 0,0 1 0 0 0,0-1 0 0 0,0 1 0 0 0,-1-1 0 0 0,1 1-1 0 0,-1-1 1 0 0,1 1 0 0 0,-1-1 0 0 0,0 0 0 0 0,0 1 0 0 0,0-1 0 0 0,-1 0-1 0 0,1 1 1 0 0,0-1 0 0 0,-2-3 0 0 0,1 4-41 0 0,0 1 1 0 0,0-1-1 0 0,0 0 0 0 0,0 1 1 0 0,0-1-1 0 0,-1 1 0 0 0,1 0 1 0 0,0-1-1 0 0,-1 1 1 0 0,1 0-1 0 0,-1 0 0 0 0,1 0 1 0 0,-1 0-1 0 0,0 0 0 0 0,1 0 1 0 0,-1 0-1 0 0,0 1 0 0 0,0-1 1 0 0,0 0-1 0 0,0 1 0 0 0,1 0 1 0 0,-1-1-1 0 0,-3 1 1 0 0,-3-1 21 0 0,0 1 1 0 0,0 0-1 0 0,0 1 1 0 0,0 0-1 0 0,0 0 1 0 0,0 1-1 0 0,-11 3 1 0 0,-56 24 63 0 0,38-13-34 0 0,26-12-81 0 0,-42 19 111 0 0,47-21-67 0 0,1 1 0 0 0,0 0-1 0 0,1 0 1 0 0,-1 1 0 0 0,0-1 0 0 0,1 1-1 0 0,-7 7 1 0 0,11-10-21 0 0,-1-1-1 0 0,1 1 1 0 0,-1-1 0 0 0,1 1-1 0 0,0 0 1 0 0,-1-1 0 0 0,1 1 0 0 0,0 0-1 0 0,-1-1 1 0 0,1 1 0 0 0,0 0-1 0 0,0 0 1 0 0,-1-1 0 0 0,1 1-1 0 0,0 0 1 0 0,0 0 0 0 0,0-1-1 0 0,0 1 1 0 0,0 0 0 0 0,0 0-1 0 0,0 0 1 0 0,1-1 0 0 0,-1 1 0 0 0,0 1-1 0 0,1-1-5 0 0,0 0 1 0 0,-1 0-1 0 0,1 0 0 0 0,0 0 0 0 0,0 0 0 0 0,0 0 1 0 0,0 0-1 0 0,0 0 0 0 0,0-1 0 0 0,0 1 1 0 0,0 0-1 0 0,1-1 0 0 0,0 2 0 0 0,6 1-42 0 0,-1-1 0 0 0,1 0-1 0 0,13 3 1 0 0,-17-4 37 0 0,19 2-73 0 0,-1-1 0 0 0,33-2 0 0 0,-29 0-7 0 0,33 4 0 0 0,-47-3 84 0 0,1 2 0 0 0,0-1 0 0 0,0 2 1 0 0,-1 0-1 0 0,0 0 0 0 0,0 1 0 0 0,21 12 0 0 0,-29-15 11 0 0,-1 0 0 0 0,0 0 1 0 0,0 0-1 0 0,0 1 0 0 0,0-1 0 0 0,-1 1 0 0 0,1 0 0 0 0,-1 0 0 0 0,0 0 0 0 0,1 0 0 0 0,-1 0 0 0 0,-1 0 0 0 0,1 1 0 0 0,0-1 1 0 0,-1 1-1 0 0,0-1 0 0 0,0 1 0 0 0,0-1 0 0 0,0 1 0 0 0,0 0 0 0 0,-1 0 0 0 0,1-1 0 0 0,-1 1 0 0 0,0 0 0 0 0,-1 0 0 0 0,1-1 0 0 0,0 1 1 0 0,-1 0-1 0 0,0 0 0 0 0,0-1 0 0 0,-2 6 0 0 0,0-1 54 0 0,-1 0 0 0 0,0-1 0 0 0,0 1 0 0 0,-1-1 0 0 0,0 0 0 0 0,0 0 0 0 0,-1-1 1 0 0,1 1-1 0 0,-2-1 0 0 0,1-1 0 0 0,0 1 0 0 0,-1-1 0 0 0,0 0 0 0 0,0 0 0 0 0,-1-1 0 0 0,-12 5 0 0 0,9-4 82 0 0,-1 0-1 0 0,0-2 0 0 0,1 1 1 0 0,-1-2-1 0 0,0 1 1 0 0,-1-2-1 0 0,1 0 0 0 0,0 0 1 0 0,0-1-1 0 0,0 0 1 0 0,-14-3-1 0 0,21 2-119 0 0,-1 0 0 0 0,1 0-1 0 0,0-1 1 0 0,0 1 0 0 0,0-1 0 0 0,1-1-1 0 0,-1 1 1 0 0,0-1 0 0 0,1 1 0 0 0,-1-1-1 0 0,-7-7 1 0 0,10 7-26 0 0,0 1 0 0 0,0 0 1 0 0,0-1-1 0 0,0 1 0 0 0,1-1 0 0 0,-1 0 0 0 0,1 1 0 0 0,0-1 1 0 0,-1 0-1 0 0,1 0 0 0 0,0 0 0 0 0,1 0 0 0 0,-1 0 0 0 0,1 0 1 0 0,-1 0-1 0 0,1 0 0 0 0,0 0 0 0 0,0-1 0 0 0,0 1 0 0 0,0 0 1 0 0,2-5-1 0 0,0-1-45 0 0,1 0 0 0 0,0 1 0 0 0,1-1 1 0 0,0 1-1 0 0,0 0 0 0 0,1 0 0 0 0,0 0 1 0 0,0 0-1 0 0,10-10 0 0 0,8-6-499 0 0,33-27-1 0 0,-49 44 423 0 0,9-6-237 0 0,1 1 1 0 0,0 0-1 0 0,1 2 0 0 0,26-13 1 0 0,79-25-1642 0 0,-104 41 1639 0 0,32-6 1 0 0,-45 12 376 0 0,1 0 1 0 0,-1 0 0 0 0,1 1 0 0 0,-1 0-1 0 0,1 0 1 0 0,-1 0 0 0 0,1 1 0 0 0,-1 0-1 0 0,7 1 1 0 0,-11-1 41 0 0,-1 0 0 0 0,0-1 1 0 0,0 1-1 0 0,0 0 0 0 0,0-1 0 0 0,0 1 0 0 0,0 0 0 0 0,-1 0 1 0 0,1 0-1 0 0,0 0 0 0 0,0 0 0 0 0,-1 0 0 0 0,1 0 0 0 0,0 0 0 0 0,-1 0 1 0 0,1 0-1 0 0,-1 0 0 0 0,1 1 0 0 0,-1 0 0 0 0,7 30 2120 0 0,-3-9-891 0 0,1-11-1059 0 0,1 0 0 0 0,1-1 0 0 0,0 1 0 0 0,0-1 0 0 0,1 0 0 0 0,1-1 0 0 0,12 12 0 0 0,16 22 28 0 0,51 80-173 0 0,-87-122-109 0 0,0 0 0 0 0,1 0 0 0 0,-1 0 0 0 0,1 0 0 0 0,0-1 0 0 0,0 1 1 0 0,-1-1-1 0 0,1 1 0 0 0,0-1 0 0 0,0 0 0 0 0,0 0 0 0 0,0 0 0 0 0,1 0 0 0 0,-1 0 0 0 0,0 0 1 0 0,3 0-1 0 0,-3-1-119 0 0,-1 0 1 0 0,1 0-1 0 0,-1 0 1 0 0,1-1-1 0 0,-1 1 1 0 0,1-1-1 0 0,-1 1 1 0 0,0-1-1 0 0,1 1 1 0 0,-1-1-1 0 0,0 0 1 0 0,1 1-1 0 0,-1-1 1 0 0,0 0 0 0 0,0 0-1 0 0,0 0 1 0 0,0 0-1 0 0,0 0 1 0 0,0 0-1 0 0,0-1 1 0 0,0 1-1 0 0,0 0 1 0 0,0 0-1 0 0,0-1 1 0 0,-1 1-1 0 0,2-3 1 0 0,1-4-2250 0 0,1-1 1 0 0,2-15-1 0 0,-2 11 677 0 0,2-3-183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4.7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76 185 8 0 0,'-10'5'2498'0'0,"7"-3"-1154"0"0,-1 0 1 0 0,1 0-1 0 0,-1 1 1 0 0,1-1-1 0 0,0 1 1 0 0,-3 3-1 0 0,4-4-1082 0 0,1 0 0 0 0,-1 0 1 0 0,1 1-1 0 0,-1-1 0 0 0,1 1 0 0 0,-2 4 0 0 0,1 0-53 0 0,1 0-1 0 0,-1 0 0 0 0,1 0 0 0 0,0 0 0 0 0,1 0 1 0 0,0 0-1 0 0,0 0 0 0 0,1 9 0 0 0,0-12-189 0 0,-1 0-1 0 0,1-1 1 0 0,0 1-1 0 0,0 0 1 0 0,0 0-1 0 0,1-1 1 0 0,-1 1-1 0 0,1-1 1 0 0,0 1-1 0 0,0-1 1 0 0,0 1-1 0 0,1-1 1 0 0,-1 0-1 0 0,1 0 1 0 0,-1 0-1 0 0,5 3 1 0 0,-5-5-29 0 0,0 0 1 0 0,-1 0 0 0 0,1 0-1 0 0,0 0 1 0 0,0 0 0 0 0,-1 0-1 0 0,1 0 1 0 0,0-1 0 0 0,0 1-1 0 0,0-1 1 0 0,0 1 0 0 0,0-1-1 0 0,0 0 1 0 0,0 0-1 0 0,0 0 1 0 0,0 0 0 0 0,0 0-1 0 0,0 0 1 0 0,3-1 0 0 0,-2 0 6 0 0,0 0 0 0 0,0-1 0 0 0,-1 1 0 0 0,1-1 0 0 0,0 1 0 0 0,-1-1 0 0 0,1 0 0 0 0,-1 0 0 0 0,0 0 0 0 0,0-1 0 0 0,3-2 0 0 0,2-5 9 0 0,0 0-1 0 0,-1 0 1 0 0,0 0-1 0 0,-1-1 1 0 0,6-17-1 0 0,-7 16 22 0 0,-1 0 0 0 0,-1 0 1 0 0,0 0-1 0 0,0 0 0 0 0,-2-1 0 0 0,1 1 0 0 0,-2-16 0 0 0,-2-2 176 0 0,-13-53 0 0 0,15 79-187 0 0,0 0 0 0 0,-1 0 0 0 0,1-1 0 0 0,-1 1 0 0 0,0 0-1 0 0,-3-5 1 0 0,5 9-8 0 0,-1-1-1 0 0,1 0 0 0 0,-1 0 0 0 0,0 1 1 0 0,1-1-1 0 0,-1 0 0 0 0,0 1 0 0 0,1-1 1 0 0,-1 0-1 0 0,0 1 0 0 0,0-1 1 0 0,1 1-1 0 0,-1-1 0 0 0,0 1 0 0 0,0 0 1 0 0,0-1-1 0 0,0 1 0 0 0,0 0 0 0 0,0 0 1 0 0,1 0-1 0 0,-1-1 0 0 0,0 1 0 0 0,0 0 1 0 0,0 0-1 0 0,0 0 0 0 0,0 0 1 0 0,0 1-1 0 0,0-1 0 0 0,0 0 0 0 0,0 0 1 0 0,0 0-1 0 0,1 1 0 0 0,-1-1 0 0 0,0 0 1 0 0,0 1-1 0 0,-1 0 0 0 0,-5 4 85 0 0,1 0-1 0 0,-1 0 0 0 0,1 0 1 0 0,0 1-1 0 0,0 0 0 0 0,1 0 1 0 0,0 1-1 0 0,0-1 0 0 0,-5 11 1 0 0,0 1 13 0 0,1 0 0 0 0,-11 33 0 0 0,15-36-95 0 0,2-1 0 0 0,-1 0 0 0 0,2 1 0 0 0,0 0 0 0 0,0 0 0 0 0,2 28 0 0 0,1-36-10 0 0,-1-1 0 0 0,2 0 0 0 0,-1 1 0 0 0,1-1 1 0 0,0 0-1 0 0,0 0 0 0 0,0 0 0 0 0,4 6 0 0 0,-3-8-3 0 0,-1-1 0 0 0,0 1 0 0 0,1-1 0 0 0,0 0 0 0 0,0 0 0 0 0,0 0 0 0 0,0 0 0 0 0,1 0 0 0 0,-1-1 0 0 0,1 0 0 0 0,-1 1 0 0 0,1-1 0 0 0,5 2 0 0 0,-6-3-4 0 0,0 0 0 0 0,0 0 0 0 0,0 0 0 0 0,0-1 0 0 0,0 1 1 0 0,0-1-1 0 0,0 0 0 0 0,1 0 0 0 0,-1 0 0 0 0,0 0 0 0 0,0-1 0 0 0,0 1 0 0 0,5-2 0 0 0,-2 0 15 0 0,-1 0-1 0 0,0-1 1 0 0,0 1-1 0 0,0-1 0 0 0,0 0 1 0 0,9-7-1 0 0,-1-3 26 0 0,0-1 0 0 0,0 1 0 0 0,16-24 0 0 0,-24 28-23 0 0,1 1 0 0 0,-1-1 1 0 0,-1 0-1 0 0,0 0 1 0 0,0 0-1 0 0,-1-1 1 0 0,0 0-1 0 0,3-19 1 0 0,-3 10 291 0 0,-2 0-1 0 0,0 0 1 0 0,-4-33 0 0 0,4 51-257 0 0,-1 0 0 0 0,-1 0 0 0 0,1 0 0 0 0,0 0 0 0 0,0 0 0 0 0,0 0 0 0 0,0 0 0 0 0,-1 1 1 0 0,1-1-1 0 0,0 0 0 0 0,-1 0 0 0 0,1 0 0 0 0,0 0 0 0 0,-1 1 0 0 0,0-1 0 0 0,0-1 0 0 0,1 2-26 0 0,-1 0 1 0 0,1 0-1 0 0,-1 0 1 0 0,1 0-1 0 0,-1 0 1 0 0,1 0-1 0 0,0 1 1 0 0,-1-1-1 0 0,1 0 1 0 0,-1 0-1 0 0,1 0 1 0 0,0 1-1 0 0,-1-1 0 0 0,1 0 1 0 0,0 1-1 0 0,-1-1 1 0 0,1 0-1 0 0,0 0 1 0 0,0 1-1 0 0,-1-1 1 0 0,1 1-1 0 0,0-1 1 0 0,0 0-1 0 0,-1 1 1 0 0,1-1-1 0 0,0 0 1 0 0,0 1-1 0 0,0-1 1 0 0,0 1-1 0 0,0-1 0 0 0,0 1 1 0 0,0-1-1 0 0,-4 9 25 0 0,2 0 0 0 0,-1 0 0 0 0,1 0-1 0 0,1 0 1 0 0,0 0 0 0 0,0 1 0 0 0,1-1-1 0 0,0 0 1 0 0,1 13 0 0 0,2-2-19 0 0,1 1 1 0 0,0-1-1 0 0,8 22 0 0 0,-10-38 14 0 0,0 0 0 0 0,0 0-1 0 0,1 0 1 0 0,-1 0 0 0 0,1-1-1 0 0,-1 1 1 0 0,1-1 0 0 0,0 0-1 0 0,0 0 1 0 0,1 0 0 0 0,-1 0-1 0 0,1 0 1 0 0,-1-1 0 0 0,1 0-1 0 0,0 1 1 0 0,4 0 0 0 0,-4-1-295 0 0,0-1 1 0 0,-1 1-1 0 0,1-1 1 0 0,0 0-1 0 0,0-1 1 0 0,-1 1-1 0 0,1-1 1 0 0,5 1-1 0 0,-6-1-541 0 0,-1-1-1 0 0,1 1 0 0 0,-1 0 1 0 0,1-1-1 0 0,-1 1 1 0 0,0-1-1 0 0,1 0 1 0 0,-1 0-1 0 0,0 0 0 0 0,1 0 1 0 0,-1 0-1 0 0,0-1 1 0 0,3-1-1 0 0,-1-1-1468 0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7.20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109 1 3105 0 0,'-21'0'4433'0'0,"3"0"4360"0"0,-1 1-7304 0 0,1 4-729 0 0,4-2-224 0 0,4 2-632 0 0,3 2 456 0 0,6 1-208 0 0,1-1-152 0 0,6 4-248 0 0,-1-2-88 0 0,4-1 24 0 0,-2 0-384 0 0,4-2-192 0 0,-2-2-161 0 0,3 1-1095 0 0,1-5-697 0 0,2 0-119 0 0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7.6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46 512 0 0,'8'-18'2142'0'0,"-7"15"-649"0"0,1 0 1 0 0,-1-1-1 0 0,1 1 0 0 0,0 0 0 0 0,0 0 1 0 0,2-3-1 0 0,-4 5-1342 0 0,1 1-1 0 0,0 0 1 0 0,-1-1 0 0 0,1 1-1 0 0,-1 0 1 0 0,1 0 0 0 0,0 0-1 0 0,-1-1 1 0 0,1 1 0 0 0,0 0 0 0 0,-1 0-1 0 0,1 0 1 0 0,-1 0 0 0 0,1 0-1 0 0,0 0 1 0 0,-1 0 0 0 0,1 1 0 0 0,0-1-1 0 0,-1 0 1 0 0,1 0 0 0 0,0 0-1 0 0,-1 1 1 0 0,1-1 0 0 0,-1 0 0 0 0,1 0-1 0 0,-1 1 1 0 0,1-1 0 0 0,-1 1-1 0 0,1-1 1 0 0,-1 0 0 0 0,1 1 0 0 0,-1-1-1 0 0,1 2 1 0 0,15 17 74 0 0,-11-9-93 0 0,0 0 1 0 0,-1 0-1 0 0,-1 0 0 0 0,0 1 1 0 0,0 0-1 0 0,2 16 0 0 0,2 69 837 0 0,-7-78-848 0 0,0 73 1179 0 0,-16 112 0 0 0,8-126-791 0 0,-2 7-157 0 0,-4 78-107 0 0,13-144-268 0 0,2 0 0 0 0,0 0 0 0 0,2 0 0 0 0,-1 0 0 0 0,2 0 0 0 0,10 30 0 0 0,-11-43-72 0 0,-1 0-1 0 0,1 0 1 0 0,-1 0 0 0 0,1 0-1 0 0,1 0 1 0 0,-1-1 0 0 0,1 0-1 0 0,0 1 1 0 0,0-1 0 0 0,0 0-1 0 0,0-1 1 0 0,1 1 0 0 0,-1-1-1 0 0,1 0 1 0 0,0 0-1 0 0,0 0 1 0 0,0-1 0 0 0,1 0-1 0 0,-1 0 1 0 0,0 0 0 0 0,1 0-1 0 0,-1-1 1 0 0,1 0 0 0 0,0 0-1 0 0,-1-1 1 0 0,1 0 0 0 0,0 0-1 0 0,-1 0 1 0 0,1 0-1 0 0,0-1 1 0 0,-1 0 0 0 0,1 0-1 0 0,-1-1 1 0 0,1 1 0 0 0,9-5-1 0 0,9-5-1625 0 0,0-1-1 0 0,42-29 1 0 0,3-14-5040 0 0,-41 30 2951 0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7.96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38 120 4129 0 0,'-1'1'548'0'0,"-19"4"8793"0"0,20-5-9150 0 0,-1 0 0 0 0,1 0 0 0 0,-1 0 0 0 0,0 0 0 0 0,1 0 0 0 0,-1 0-1 0 0,1 0 1 0 0,-1 0 0 0 0,0 0 0 0 0,1 0 0 0 0,-1 0 0 0 0,0 0 0 0 0,1 0-1 0 0,-1 0 1 0 0,1-1 0 0 0,-1 1 0 0 0,1 0 0 0 0,-1 0 0 0 0,0-1 0 0 0,1 1 0 0 0,-1 0-1 0 0,1-1 1 0 0,-1 1 0 0 0,1-1 0 0 0,-1 1 0 0 0,1-1 0 0 0,0 1 0 0 0,-1-1 0 0 0,1 0-155 0 0,0 0 0 0 0,0 1 0 0 0,0-1 0 0 0,0 0 0 0 0,0 0 0 0 0,1 1 0 0 0,-1-1 0 0 0,0 0 0 0 0,1 1 0 0 0,-1-1 0 0 0,0 0 0 0 0,1 1 0 0 0,-1-1 0 0 0,0 0 0 0 0,1 1 0 0 0,-1-1 0 0 0,1 1 0 0 0,0-1 0 0 0,-1 1 0 0 0,1-1 0 0 0,-1 1 0 0 0,1-1 0 0 0,0 1 0 0 0,0-1 0 0 0,20-11 339 0 0,-19 11-353 0 0,34-15 239 0 0,0 2-1 0 0,68-17 0 0 0,-83 25-181 0 0,6-1 13 0 0,0 2-1 0 0,0 0 1 0 0,1 2-1 0 0,31 0 0 0 0,-44 3-79 0 0,-1 0 0 0 0,1 1 0 0 0,0 1-1 0 0,-1 1 1 0 0,0 0 0 0 0,1 1 0 0 0,-1 0 0 0 0,-1 1-1 0 0,21 10 1 0 0,-27-11-9 0 0,-1 0 0 0 0,0 0 0 0 0,0 1 0 0 0,0 0 1 0 0,0 0-1 0 0,-1 0 0 0 0,0 0 0 0 0,0 1 0 0 0,-1 0 0 0 0,1 0 0 0 0,-1 1 0 0 0,4 6 0 0 0,-5-4 5 0 0,1 1 0 0 0,-1-1 0 0 0,0 0 1 0 0,-1 1-1 0 0,0-1 0 0 0,-1 1 0 0 0,0 0 0 0 0,0 13 0 0 0,-2-1 136 0 0,-1 1-1 0 0,-2-1 1 0 0,0 0 0 0 0,-1 0 0 0 0,-1 0-1 0 0,-1-1 1 0 0,-13 27 0 0 0,19-47-130 0 0,-9 27 184 0 0,9-27-192 0 0,1 0-1 0 0,-1 1 0 0 0,1-1 0 0 0,0 0 1 0 0,0 0-1 0 0,-1 1 0 0 0,1-1 0 0 0,0 0 1 0 0,0 0-1 0 0,0 1 0 0 0,0-1 0 0 0,1 0 1 0 0,-1 0-1 0 0,0 1 0 0 0,0-1 1 0 0,1 0-1 0 0,-1 0 0 0 0,1 0 0 0 0,-1 1 1 0 0,2 0-1 0 0,-2-2-8 0 0,1 1-1 0 0,0-1 1 0 0,0 1 0 0 0,0-1 0 0 0,-1 0 0 0 0,1 1-1 0 0,0-1 1 0 0,0 0 0 0 0,0 0 0 0 0,0 0 0 0 0,0 1-1 0 0,0-1 1 0 0,0 0 0 0 0,0 0 0 0 0,-1 0 0 0 0,1-1-1 0 0,0 1 1 0 0,0 0 0 0 0,0 0 0 0 0,0 0 0 0 0,0-1 0 0 0,0 1-1 0 0,0 0 1 0 0,-1-1 0 0 0,1 1 0 0 0,1-2 0 0 0,23-14-274 0 0,-23 14 200 0 0,102-74-3507 0 0,-31 31-3017 0 0,-55 35 4564 0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08.13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148 5 3521 0 0,'-15'-3'5561'0'0,"-3"1"1977"0"0,-11 2-3714 0 0,4 2-1631 0 0,1 2-2041 0 0,4 1-56 0 0,9 0-48 0 0,5-1 40 0 0,6 4-440 0 0,3 1-328 0 0,4 2-64 0 0,2-2-713 0 0,0-3-135 0 0,0 0 128 0 0,2-2-1441 0 0,1 0-952 0 0,2 0-848 0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14.21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200 162 512 0 0,'1'-21'2637'0'0,"-2"0"-1"0"0,-1-1 1 0 0,0 1-1 0 0,-8-29 1 0 0,10 48-2479 0 0,-1 1 0 0 0,1-1 0 0 0,-1 1 0 0 0,1 0-1 0 0,-1-1 1 0 0,1 1 0 0 0,-1 0 0 0 0,0 0 0 0 0,0-1 0 0 0,0 1 0 0 0,1 0 0 0 0,-1 0 0 0 0,0 0 0 0 0,0 0 0 0 0,-1 0 0 0 0,1 0-1 0 0,0 0 1 0 0,0 1 0 0 0,0-1 0 0 0,-3-1 0 0 0,2 2-12 0 0,0-1 0 0 0,0 1 0 0 0,1 0 1 0 0,-1 0-1 0 0,0 0 0 0 0,0 0 0 0 0,0 0 0 0 0,1 1 0 0 0,-1-1 0 0 0,0 0 0 0 0,0 1 0 0 0,1-1 0 0 0,-1 1 1 0 0,-2 1-1 0 0,-2 1 108 0 0,1 0-1 0 0,-1 0 1 0 0,1 1 0 0 0,0 0 0 0 0,0 0 0 0 0,1 0 0 0 0,-1 1-1 0 0,-5 7 1 0 0,-2 5 93 0 0,2 0 1 0 0,0 1-1 0 0,1 0 0 0 0,0 0 0 0 0,2 1 0 0 0,0 0 0 0 0,1 0 0 0 0,1 1 1 0 0,-5 37-1 0 0,10-51-313 0 0,0 0 0 0 0,0 1 1 0 0,1-1-1 0 0,-1 0 0 0 0,1 0 1 0 0,1 0-1 0 0,-1 0 0 0 0,1 0 1 0 0,0-1-1 0 0,1 1 0 0 0,-1 0 1 0 0,1-1-1 0 0,0 0 0 0 0,0 1 1 0 0,1-1-1 0 0,0-1 0 0 0,4 6 1 0 0,-2-4-39 0 0,0-1-1 0 0,0 0 1 0 0,0 0 0 0 0,0-1 0 0 0,1 0 0 0 0,0 0 0 0 0,0 0 0 0 0,0-1 0 0 0,0 0 0 0 0,1 0 0 0 0,-1-1 0 0 0,1 0 0 0 0,8 1 0 0 0,-1-1-25 0 0,0-1-1 0 0,1 0 1 0 0,-1-1-1 0 0,0-1 1 0 0,0 0-1 0 0,24-6 1 0 0,-31 5 9 0 0,-1 0 0 0 0,1 0-1 0 0,0-1 1 0 0,0 0 0 0 0,-1 0 0 0 0,0-1 0 0 0,0 0 0 0 0,0-1 0 0 0,0 1 0 0 0,0-1-1 0 0,-1 0 1 0 0,0-1 0 0 0,10-11 0 0 0,-15 15 16 0 0,0 1 1 0 0,0-1-1 0 0,0 0 1 0 0,0 0-1 0 0,0 0 1 0 0,0 0-1 0 0,0 0 0 0 0,-1 0 1 0 0,1 0-1 0 0,-1 0 1 0 0,0 0-1 0 0,1 0 0 0 0,-1 0 1 0 0,0 0-1 0 0,0 0 1 0 0,0 0-1 0 0,0 0 1 0 0,-1 0-1 0 0,1 0 0 0 0,-1 0 1 0 0,1 0-1 0 0,-1 0 1 0 0,0 0-1 0 0,1 0 0 0 0,-1 0 1 0 0,0 0-1 0 0,0 1 1 0 0,-2-3-1 0 0,-3-5-21 0 0,-1 1 0 0 0,0 0 0 0 0,-1 0 1 0 0,-11-8-1 0 0,5 2 13 0 0,-19-16 21 0 0,-52-52 64 0 0,68 64-55 0 0,1-2 0 0 0,-23-33 0 0 0,37 49-16 0 0,-1 1-1 0 0,0-1 1 0 0,1 1 0 0 0,-1 0 0 0 0,-4-3-1 0 0,6 5 1 0 0,1 1 0 0 0,-1-1-1 0 0,1 1 1 0 0,-1 0-1 0 0,1-1 1 0 0,-1 1 0 0 0,1 0-1 0 0,-1 0 1 0 0,1-1-1 0 0,-1 1 1 0 0,1 0 0 0 0,-1 0-1 0 0,1 0 1 0 0,-1 0-1 0 0,0 0 1 0 0,1 0 0 0 0,-1 0-1 0 0,1 0 1 0 0,-2 0-1 0 0,2 0 0 0 0,-1 0 0 0 0,1 1-1 0 0,-1-1 1 0 0,1 1 0 0 0,0-1-1 0 0,-1 0 1 0 0,1 1 0 0 0,-1-1 0 0 0,1 1-1 0 0,0-1 1 0 0,-1 1 0 0 0,1 0-1 0 0,0-1 1 0 0,0 1 0 0 0,-1-1-1 0 0,1 1 1 0 0,0-1 0 0 0,0 1-1 0 0,0 0 1 0 0,0-1 0 0 0,0 1-1 0 0,0-1 1 0 0,0 2 0 0 0,-1 9 13 0 0,0 0 0 0 0,1 0 0 0 0,2 15 0 0 0,-2-23-11 0 0,1 1-1 0 0,-1-1 0 0 0,1 1 0 0 0,0-1 0 0 0,0 1 0 0 0,0-1 1 0 0,1 0-1 0 0,-1 1 0 0 0,1-1 0 0 0,-1 0 0 0 0,1 0 1 0 0,0 0-1 0 0,1 0 0 0 0,1 3 0 0 0,-2-5-2 0 0,0 0 0 0 0,0 0-1 0 0,0 0 1 0 0,-1 0 0 0 0,1 0 0 0 0,0-1-1 0 0,0 1 1 0 0,0-1 0 0 0,0 1 0 0 0,0-1 0 0 0,1 0-1 0 0,-1 0 1 0 0,0 0 0 0 0,0 0 0 0 0,0 0 0 0 0,0 0-1 0 0,0 0 1 0 0,3-1 0 0 0,4-2-5 0 0,0 1 0 0 0,15-8 1 0 0,-20 9 1 0 0,21-10-10 0 0,0 1 0 0 0,1 1 1 0 0,45-9-1 0 0,-63 17 15 0 0,0 0-1 0 0,-1 1 1 0 0,1-1-1 0 0,0 1 1 0 0,-1 1-1 0 0,1 0 1 0 0,0 0-1 0 0,-1 0 0 0 0,1 1 1 0 0,-1 0-1 0 0,0 0 1 0 0,0 1-1 0 0,0 0 1 0 0,0 0-1 0 0,0 1 1 0 0,0 0-1 0 0,11 9 1 0 0,-4-1 33 0 0,-2 0-1 0 0,0 1 1 0 0,0 0 0 0 0,-2 1 0 0 0,1 0 0 0 0,-2 0 0 0 0,0 1-1 0 0,0 1 1 0 0,-2-1 0 0 0,0 1 0 0 0,-1 1 0 0 0,0-1 0 0 0,-1 1 0 0 0,3 23-1 0 0,-7-34 0 0 0,-1 0 0 0 0,0 0 0 0 0,0-1 0 0 0,-1 1 0 0 0,0 0 0 0 0,-1 6 0 0 0,1-9-13 0 0,1 0 1 0 0,-1 0-1 0 0,0-1 0 0 0,0 1 1 0 0,0 0-1 0 0,-1-1 0 0 0,1 1 1 0 0,-1-1-1 0 0,1 1 0 0 0,-1-1 1 0 0,0 0-1 0 0,0 0 0 0 0,0 1 1 0 0,-3 1-1 0 0,5-5-13 0 0,0 1 1 0 0,-1-1-1 0 0,1 0 1 0 0,0 1-1 0 0,-1-1 0 0 0,1 0 1 0 0,0 1-1 0 0,-1-1 1 0 0,1 0-1 0 0,0 1 0 0 0,0-1 1 0 0,0 0-1 0 0,0 0 1 0 0,0 1-1 0 0,0-1 0 0 0,0 0 1 0 0,0 0-1 0 0,0 0 1 0 0,0-21-54 0 0,4-6 18 0 0,2-1 1 0 0,0 1-1 0 0,16-42 1 0 0,6-23 45 0 0,-24 75-26 0 0,0 0-7 0 0,0 0 1 0 0,10-23 0 0 0,-12 36 14 0 0,0 1 0 0 0,0 0-1 0 0,0-1 1 0 0,1 1 0 0 0,0 0 0 0 0,-1 0 0 0 0,1 1-1 0 0,1-1 1 0 0,-1 1 0 0 0,1-1 0 0 0,-1 1 0 0 0,1 0 0 0 0,0 1-1 0 0,5-4 1 0 0,-6 5-3 0 0,-1 0 0 0 0,1 0 0 0 0,0 0 0 0 0,0 0 0 0 0,-1 1 0 0 0,1-1 0 0 0,0 1 0 0 0,0 0 0 0 0,0-1 0 0 0,0 1 0 0 0,0 1 0 0 0,0-1 0 0 0,0 0 0 0 0,-1 1 0 0 0,1-1 0 0 0,0 1 0 0 0,0 0 0 0 0,-1 0 0 0 0,1 0 0 0 0,0 1 0 0 0,-1-1 0 0 0,1 0 0 0 0,-1 1 0 0 0,1 0 0 0 0,-1 0 0 0 0,2 2 0 0 0,7 5-3 0 0,-1 1-1 0 0,-1 1 0 0 0,0 0 0 0 0,8 13 1 0 0,-9-14-14 0 0,0 2 24 0 0,0 0-1 0 0,-1 1 1 0 0,0 0-1 0 0,-1 0 1 0 0,-1 1 0 0 0,0 0-1 0 0,-1 0 1 0 0,0 0-1 0 0,-1 0 1 0 0,2 23 0 0 0,-3-10-38 0 0,-2 0 0 0 0,0 0 0 0 0,-8 48 0 0 0,7-73-16 0 0,1 1 0 0 0,0-1 0 0 0,-1 0 0 0 0,1 1 1 0 0,0-1-1 0 0,0 1 0 0 0,1-1 0 0 0,-1 1 0 0 0,0-1 1 0 0,1 0-1 0 0,-1 1 0 0 0,1-1 0 0 0,0 0 0 0 0,0 1 1 0 0,2 3-1 0 0,-2-5-212 0 0,1 0-1 0 0,-1 1 1 0 0,1-1 0 0 0,-1 0 0 0 0,1 0 0 0 0,-1 0 0 0 0,1 0-1 0 0,0 0 1 0 0,-1 0 0 0 0,1 0 0 0 0,0-1 0 0 0,0 1 0 0 0,0-1-1 0 0,0 1 1 0 0,0-1 0 0 0,0 0 0 0 0,-1 1 0 0 0,1-1 0 0 0,0 0-1 0 0,2-1 1 0 0,21 1-7023 0 0,-13 0 2386 0 0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14.51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26 27 3265 0 0,'-8'-11'8486'0'0,"7"10"-7768"0"0,0 0 0 0 0,0-1 1 0 0,0 1-1 0 0,1 0 1 0 0,-1 0-1 0 0,0 0 0 0 0,-1 0 1 0 0,1 0-1 0 0,0 0 1 0 0,0 0-1 0 0,0 0 0 0 0,-3-1 1 0 0,2 11 2614 0 0,3 12-2440 0 0,0-9-744 0 0,0 0 0 0 0,1 0 0 0 0,0 0 0 0 0,1 0 0 0 0,7 19 0 0 0,-7-23-1038 0 0,1-1 1 0 0,0 0 0 0 0,0 0-1 0 0,1 0 1 0 0,9 11-1 0 0,-5-10-826 0 0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14.69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104 0 3217 0 0,'-37'24'11590'0'0,"30"-19"-9574"0"0,-1 1 0 0 0,-10 12 0 0 0,14-14-1728 0 0,1-1 0 0 0,0 1-1 0 0,0 1 1 0 0,0-1-1 0 0,1 0 1 0 0,-1 1 0 0 0,1-1-1 0 0,0 1 1 0 0,0 0 0 0 0,1 0-1 0 0,0 0 1 0 0,-1-1 0 0 0,2 1-1 0 0,-1 0 1 0 0,0 7-1 0 0,1-10-275 0 0,0-1 0 0 0,0 1 0 0 0,0-1 0 0 0,0 0 0 0 0,0 1 0 0 0,1-1 0 0 0,-1 0 0 0 0,0 1 0 0 0,1-1 0 0 0,-1 0-1 0 0,1 1 1 0 0,-1-1 0 0 0,1 0 0 0 0,0 0 0 0 0,-1 1 0 0 0,1-1 0 0 0,2 2 0 0 0,-2-2-20 0 0,0-1 0 0 0,0 1-1 0 0,0-1 1 0 0,0 1 0 0 0,0-1 0 0 0,0 1 0 0 0,0-1-1 0 0,0 0 1 0 0,0 1 0 0 0,0-1 0 0 0,1 0 0 0 0,-1 0-1 0 0,0 0 1 0 0,0 0 0 0 0,0 0 0 0 0,0 0 0 0 0,2 0 0 0 0,1-1-106 0 0,1 0 0 0 0,-1 0 1 0 0,0-1-1 0 0,1 0 1 0 0,-1 1-1 0 0,0-1 1 0 0,0-1-1 0 0,0 1 1 0 0,4-4-1 0 0,22-20-2230 0 0,-12 7-2689 0 0,-11 9 1560 0 0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51.87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95 9 512 0 0,'0'0'184'0'0,"0"0"0"0"0,0 0 0 0 0,-1-1 0 0 0,1 1 0 0 0,0 0 0 0 0,0 0 0 0 0,0 0 1 0 0,0 0-1 0 0,0-1 0 0 0,-1 1 0 0 0,1 0 0 0 0,0 0 0 0 0,0 0 0 0 0,0 0 0 0 0,0-1 0 0 0,0 1 0 0 0,0 0 0 0 0,0 0 0 0 0,0-1 0 0 0,0 1 0 0 0,0 0 0 0 0,0 0 0 0 0,0 0 0 0 0,0-1 0 0 0,0 1 1 0 0,0 0-1 0 0,0 0 0 0 0,0 0 0 0 0,0-1 0 0 0,0 1 0 0 0,0 0 0 0 0,0 0 0 0 0,0-1 0 0 0,0 1 0 0 0,0 0 0 0 0,1 0 0 0 0,-1 0 0 0 0,0 0 0 0 0,0-1 0 0 0,0 1 0 0 0,0 0 0 0 0,1 0 5 0 0,-1 0 0 0 0,0 0-1 0 0,1-1 1 0 0,-1 1 0 0 0,0 0 0 0 0,1 0-1 0 0,-1 0 1 0 0,1 0 0 0 0,-1 0-1 0 0,0 0 1 0 0,1 0 0 0 0,-1 1-1 0 0,0-1 1 0 0,1 0 0 0 0,-1 0-1 0 0,0 0 1 0 0,1 0 0 0 0,-1 0-1 0 0,0 0 1 0 0,0 1 0 0 0,1-1 0 0 0,-1 0-1 0 0,0 0 1 0 0,1 0 0 0 0,-1 1-1 0 0,0-1 1 0 0,0 0 0 0 0,0 0-1 0 0,1 1 1 0 0,-1-1 0 0 0,0 1-1 0 0,4 4 199 0 0,0 1-1 0 0,-1 0 0 0 0,0 0 0 0 0,-1 0 0 0 0,1 0 0 0 0,-1 1 0 0 0,0-1 0 0 0,-1 1 1 0 0,1-1-1 0 0,-1 1 0 0 0,-1 0 0 0 0,1 7 0 0 0,-1 6 11 0 0,-1-1 0 0 0,0 0-1 0 0,-5 19 1 0 0,-1-5-95 0 0,-1 0 0 0 0,-2-1 0 0 0,-18 41 0 0 0,12-39-1891 0 0,-23 36 0 0 0,24-44 372 0 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05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371 171 1888 0 0,'10'-44'4693'0'0,"-4"21"-1877"0"0,-2 1 0 0 0,3-24 0 0 0,-7 45-2653 0 0,0-1 0 0 0,0 1 0 0 0,0 0 0 0 0,0-1 0 0 0,0 1 0 0 0,0 0 0 0 0,0-1 0 0 0,-1 1 0 0 0,1 0 0 0 0,-1 0 0 0 0,1-1 0 0 0,0 1 0 0 0,-1 0 0 0 0,0 0 0 0 0,1 0 0 0 0,-1-1 0 0 0,0 1 0 0 0,0 0 0 0 0,0 0 0 0 0,-1-1 0 0 0,1 1-23 0 0,-1 0 1 0 0,0 0-1 0 0,1 0 1 0 0,-1 0 0 0 0,0 0-1 0 0,0 1 1 0 0,1-1-1 0 0,-1 1 1 0 0,0-1-1 0 0,0 1 1 0 0,0 0 0 0 0,-4 0-1 0 0,-1 0 89 0 0,0 0 0 0 0,-1 1 0 0 0,1 1-1 0 0,0-1 1 0 0,-1 1 0 0 0,-9 4 0 0 0,-1 2 18 0 0,-1 1 1 0 0,2 1 0 0 0,0 0 0 0 0,0 2 0 0 0,1 0-1 0 0,0 0 1 0 0,1 2 0 0 0,0 0 0 0 0,1 0 0 0 0,1 1-1 0 0,-14 22 1 0 0,14-18-146 0 0,1 0 0 0 0,1 1 0 0 0,1 0 0 0 0,1 1 0 0 0,0 0 0 0 0,2 0 0 0 0,0 1 0 0 0,2 0 0 0 0,-6 42 0 0 0,10-57-103 0 0,1 1 0 0 0,0-1 0 0 0,0 0 0 0 0,0 1 0 0 0,1-1 0 0 0,0 0 0 0 0,0 1 0 0 0,1-1 0 0 0,0 0 0 0 0,0 0 1 0 0,1 0-1 0 0,0-1 0 0 0,0 1 0 0 0,0 0 0 0 0,1-1 0 0 0,0 0 0 0 0,1 0 0 0 0,-1 0 0 0 0,1-1 0 0 0,0 1 1 0 0,0-1-1 0 0,1 0 0 0 0,-1 0 0 0 0,1-1 0 0 0,0 0 0 0 0,1 0 0 0 0,11 5 0 0 0,-3-2-243 0 0,1 0 1 0 0,0-1-1 0 0,1-1 0 0 0,-1-1 0 0 0,1 0 1 0 0,0-1-1 0 0,26 1 0 0 0,-25-4-1819 0 0,0 0-1 0 0,1-2 1 0 0,34-6 0 0 0,-22 1-1723 0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01.3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321 185 512 0 0,'9'-18'3568'0'0,"12"-35"0"0"0,-19 45-2777 0 0,0 1-1 0 0,-1 0 1 0 0,1-1 0 0 0,-1 0 0 0 0,-1 1 0 0 0,1-1 0 0 0,-1 0 0 0 0,-1-7 0 0 0,0 13-637 0 0,1 1 1 0 0,0-1-1 0 0,-1 1 1 0 0,1-1 0 0 0,-1 1-1 0 0,1-1 1 0 0,-1 1-1 0 0,0-1 1 0 0,0 1-1 0 0,0 0 1 0 0,0 0-1 0 0,0-1 1 0 0,0 1-1 0 0,0 0 1 0 0,0 0 0 0 0,0 0-1 0 0,-2-2 1 0 0,0 2 35 0 0,0-1 0 0 0,0 1 0 0 0,0 0 1 0 0,0 0-1 0 0,0 0 0 0 0,0 0 0 0 0,0 0 0 0 0,-4 0 1 0 0,-4 0 163 0 0,0 1 1 0 0,1 0-1 0 0,-1 1 1 0 0,-13 2-1 0 0,11-1-112 0 0,0 1-1 0 0,0 0 0 0 0,0 1 1 0 0,1 0-1 0 0,-1 1 0 0 0,1 1 1 0 0,0 0-1 0 0,0 1 0 0 0,1 0 0 0 0,-14 11 1 0 0,16-10-170 0 0,1-1 0 0 0,0 2 1 0 0,1-1-1 0 0,0 1 1 0 0,0 0-1 0 0,0 0 1 0 0,1 1-1 0 0,1 0 0 0 0,0 0 1 0 0,0 0-1 0 0,1 1 1 0 0,-5 18-1 0 0,6-19-58 0 0,1 1 0 0 0,1 0-1 0 0,-1 0 1 0 0,2 0 0 0 0,-1 0 0 0 0,2-1-1 0 0,-1 1 1 0 0,1 0 0 0 0,1 0 0 0 0,4 13 0 0 0,-5-18-39 0 0,1-1 1 0 0,0 0-1 0 0,1 1 1 0 0,-1-1 0 0 0,1 0-1 0 0,0 0 1 0 0,0-1 0 0 0,1 1-1 0 0,-1-1 1 0 0,1 1 0 0 0,0-1-1 0 0,0 0 1 0 0,1-1 0 0 0,-1 1-1 0 0,1-1 1 0 0,0 0 0 0 0,0 0-1 0 0,0 0 1 0 0,0-1 0 0 0,0 1-1 0 0,6 1 1 0 0,6 0-522 0 0,0 0-1 0 0,0-2 1 0 0,-1 1 0 0 0,1-2-1 0 0,30-1 1 0 0,-14-2-3159 0 0,64-13 0 0 0,-63 6 1295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5.5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20 108 2633 0 0,'-2'2'1252'0'0,"0"1"0"0"0,0-1 0 0 0,0 0 0 0 0,1 0 1 0 0,-1 1-1 0 0,1-1 0 0 0,-2 4 0 0 0,2-3-602 0 0,0-1 0 0 0,1 1 0 0 0,-1-1 0 0 0,0 1 0 0 0,1 0 0 0 0,0 4 0 0 0,0 0-373 0 0,1 1-1 0 0,0 0 1 0 0,0-1 0 0 0,4 10 0 0 0,1 10 961 0 0,17 90 1648 0 0,-23-116-2885 0 0,0-1 1 0 0,0 0 0 0 0,0 1 0 0 0,0-1 0 0 0,0 0-1 0 0,0 0 1 0 0,0 1 0 0 0,0-1 0 0 0,0 0 0 0 0,0 1-1 0 0,0-1 1 0 0,0 0 0 0 0,0 0 0 0 0,0 1 0 0 0,1-1 0 0 0,-1 0-1 0 0,0 0 1 0 0,0 1 0 0 0,0-1 0 0 0,0 0 0 0 0,1 0-1 0 0,-1 0 1 0 0,0 1 0 0 0,0-1 0 0 0,1 0 0 0 0,-1 0-1 0 0,0 0 1 0 0,0 0 0 0 0,1 0 0 0 0,-1 1 0 0 0,1-1 0 0 0,5-6-13 0 0,5-13-64 0 0,11-95-49 0 0,-4 19 178 0 0,-17 86-52 0 0,1 1 0 0 0,1-1 0 0 0,-1 1 0 0 0,1 0 0 0 0,1 0 0 0 0,0 1 0 0 0,5-10 0 0 0,-8 16-2 0 0,-1 0 0 0 0,1 0 0 0 0,0 1 0 0 0,0-1 0 0 0,-1 0 0 0 0,1 1 0 0 0,0-1 0 0 0,0 1 0 0 0,0-1 0 0 0,-1 1 0 0 0,1-1 0 0 0,0 1 0 0 0,1-1 0 0 0,-1 1-1 0 0,-1 0 1 0 0,0 0 0 0 0,1 0 0 0 0,-1 0 0 0 0,0 0 0 0 0,0 0 0 0 0,1 0 0 0 0,-1 0 0 0 0,0 0 0 0 0,1 0 0 0 0,-1 0 0 0 0,0 0 0 0 0,1 0 0 0 0,-1 0 0 0 0,0 0 0 0 0,0 0 0 0 0,1 1 0 0 0,-1-1 0 0 0,0 0 0 0 0,0 0-1 0 0,1 0 1 0 0,-1 0 0 0 0,0 1 0 0 0,0-1 0 0 0,0 0 0 0 0,1 0 0 0 0,-1 0 0 0 0,0 1 0 0 0,0-1 0 0 0,0 0 0 0 0,1 0 0 0 0,-1 1 0 0 0,0-1 0 0 0,0 0 0 0 0,0 1 0 0 0,0-1 0 0 0,0 0 0 0 0,0 0 0 0 0,0 1 0 0 0,0 0-1 0 0,16 42 34 0 0,-7 25 74 0 0,-6-45-30 0 0,8 42 1 0 0,-11-64-79 0 0,1 0 0 0 0,-1 1 0 0 0,0-1 0 0 0,1 0 0 0 0,-1 1 0 0 0,1-1 0 0 0,0 0 1 0 0,0 0-1 0 0,-1 0 0 0 0,1 1 0 0 0,0-1 0 0 0,0 0 0 0 0,0 0 0 0 0,1 1 0 0 0,-1-2-4 0 0,0 1 1 0 0,-1-1 0 0 0,1 0 0 0 0,0 0-1 0 0,-1 1 1 0 0,1-1 0 0 0,0 0 0 0 0,-1 0-1 0 0,1 0 1 0 0,0 0 0 0 0,-1 0 0 0 0,1 0-1 0 0,0 0 1 0 0,-1 0 0 0 0,1 0 0 0 0,0 0-1 0 0,-1 0 1 0 0,1 0 0 0 0,0 0 0 0 0,1-1-1 0 0,0-1-7 0 0,1 1-1 0 0,-1-1 0 0 0,0 1 1 0 0,0-1-1 0 0,1 0 1 0 0,-1 0-1 0 0,0 0 0 0 0,0 0 1 0 0,-1-1-1 0 0,1 1 0 0 0,0 0 1 0 0,1-4-1 0 0,13-22-95 0 0,-10 18 96 0 0,1-1 0 0 0,-1-1 1 0 0,-1 1-1 0 0,0-1 0 0 0,5-19 0 0 0,-5 11 2 0 0,2 1 0 0 0,16-36 0 0 0,-18 44 27 0 0,2 0 42 0 0,-6 11-56 0 0,-1 0 0 0 0,0 0 0 0 0,0 0 0 0 0,0 0 0 0 0,0 0 1 0 0,0 0-1 0 0,1 0 0 0 0,-1 0 0 0 0,0-1 0 0 0,0 1 0 0 0,0 0 0 0 0,0 0 0 0 0,1 0 0 0 0,-1 0 0 0 0,0 0 0 0 0,0 0 0 0 0,0 0 0 0 0,0 0 0 0 0,1 0 0 0 0,-1 0 0 0 0,0 0 0 0 0,0 0 0 0 0,0 1 1 0 0,0-1-1 0 0,0 0 0 0 0,1 0 0 0 0,-1 0 0 0 0,0 0 0 0 0,0 0 0 0 0,0 0 0 0 0,0 0 0 0 0,0 0 0 0 0,1 0 0 0 0,-1 1 0 0 0,0-1 0 0 0,1 1 7 0 0,-1 1-1 0 0,1-1 1 0 0,0 1-1 0 0,-1-1 1 0 0,1 1-1 0 0,-1-1 0 0 0,0 1 1 0 0,1-1-1 0 0,-1 1 1 0 0,0-1-1 0 0,0 3 1 0 0,0 22-7 0 0,1 0 0 0 0,2 0 0 0 0,0-1 0 0 0,2 1 0 0 0,1-1 0 0 0,15 41 0 0 0,-20-63-14 0 0,1 1-1 0 0,-1-1 1 0 0,1 1 0 0 0,0-1-1 0 0,1 0 1 0 0,-1 0-1 0 0,1 0 1 0 0,-1 0 0 0 0,1 0-1 0 0,0 0 1 0 0,0-1-1 0 0,0 1 1 0 0,0-1 0 0 0,6 3-1 0 0,-6-3 0 0 0,-1-1 1 0 0,1-1-1 0 0,0 1 0 0 0,-1 0 0 0 0,1-1 0 0 0,0 1 1 0 0,-1-1-1 0 0,1 0 0 0 0,0 0 0 0 0,0 0 0 0 0,0 0 1 0 0,-1 0-1 0 0,1-1 0 0 0,0 1 0 0 0,0-1 0 0 0,-1 0 0 0 0,1 0 1 0 0,0 0-1 0 0,-1 0 0 0 0,1 0 0 0 0,1-2 0 0 0,5-2-65 0 0,-1-1 0 0 0,0 0 0 0 0,-1 0-1 0 0,0-1 1 0 0,0 0 0 0 0,0 0-1 0 0,-1-1 1 0 0,0 1 0 0 0,0-1-1 0 0,8-16 1 0 0,-1-4-41 0 0,-1-1-1 0 0,9-30 1 0 0,-21 58 119 0 0,8-13 40 0 0,-5 14-9 0 0,-4 10 22 0 0,-1 10-41 0 0,-1 3 16 0 0,0-1 1 0 0,2 27-1 0 0,1-42-46 0 0,1 0 0 0 0,0 0 0 0 0,0 0-1 0 0,1 0 1 0 0,-1 0 0 0 0,2 0 0 0 0,-1 0 0 0 0,1 0 0 0 0,0-1 0 0 0,0 1 0 0 0,5 5 0 0 0,-5-8-89 0 0,0 0 0 0 0,0 0 1 0 0,0-1-1 0 0,1 1 0 0 0,-1-1 0 0 0,1 0 1 0 0,0 0-1 0 0,0 0 0 0 0,0-1 0 0 0,1 1 0 0 0,6 2 1 0 0,-9-4-84 0 0,0 0 0 0 0,0-1 0 0 0,0 1 0 0 0,0-1 0 0 0,0 1 0 0 0,1-1 0 0 0,-1 0 0 0 0,0 0 0 0 0,0 0 0 0 0,0 0 0 0 0,0 0 1 0 0,1-1-1 0 0,-1 1 0 0 0,0 0 0 0 0,0-1 0 0 0,0 0 0 0 0,0 0 0 0 0,0 1 0 0 0,0-1 0 0 0,0 0 0 0 0,0 0 0 0 0,-1-1 0 0 0,1 1 0 0 0,0 0 0 0 0,0-1 1 0 0,-1 1-1 0 0,1-1 0 0 0,1-1 0 0 0,10-12-3991 0 0,-6 8 2584 0 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01.7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66 1 2385 0 0,'0'0'7969'0'0,"0"6"-6504"0"0,-5 3-297 0 0,2 3-456 0 0,0 5 8 0 0,-1 1 40 0 0,1 2-168 0 0,-3 4-264 0 0,1-1-104 0 0,-1 2-111 0 0,-2 2-137 0 0,2 0 40 0 0,0 1-65 0 0,0 2-143 0 0,3-4-864 0 0,2-1-208 0 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1:09.1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55 27 512 0 0,'0'0'249'0'0,"-1"0"0"0"0,1-1-1 0 0,-1 1 1 0 0,0 0 0 0 0,1 0-1 0 0,0-1 1 0 0,-1 1 0 0 0,1-1-1 0 0,-1 1 1 0 0,1 0 0 0 0,-1-1 0 0 0,1 1-1 0 0,0-1 1 0 0,-1 1 0 0 0,1-1-1 0 0,0 1 1 0 0,-1-1 0 0 0,1 1 0 0 0,0-1-1 0 0,0 1 1 0 0,-1-1 0 0 0,1 1-1 0 0,0-1 1 0 0,0 0 0 0 0,0 1 0 0 0,0-1-1 0 0,0 1 1 0 0,0-1 0 0 0,0 0-1 0 0,0 1 1 0 0,0-1 0 0 0,0 1-1 0 0,0-1 1 0 0,0 1 0 0 0,0-1 0 0 0,1 0-1 0 0,-1 1 1 0 0,0-1 0 0 0,0 1-1 0 0,1-1 1 0 0,-1 1 0 0 0,0-1 0 0 0,1 1-1 0 0,-1-1 1 0 0,0 1 0 0 0,1 0-1 0 0,-1-1 1 0 0,1 1 0 0 0,-1-1 0 0 0,1 1-1 0 0,-1 0 1 0 0,1-1 0 0 0,-1 1-1 0 0,1 0 1 0 0,-1 0 0 0 0,1-1-1 0 0,-1 1 1 0 0,2 0 0 0 0,-2 13 4997 0 0,0-12-5195 0 0,0 0 0 0 0,0 0 0 0 0,1 0 0 0 0,-1 0 0 0 0,0 0 0 0 0,1 0 0 0 0,-1 0 0 0 0,0 0 0 0 0,1-1 0 0 0,-1 1 0 0 0,1 0 0 0 0,-1 0 0 0 0,1-1 0 0 0,-1 1 0 0 0,1 0 0 0 0,0 0 0 0 0,-1-1 0 0 0,1 1 0 0 0,0-1 0 0 0,1 2 0 0 0,10 2 406 0 0,1 1-1 0 0,16 3 1 0 0,-27-8-424 0 0,-1 0 1 0 0,1 1-1 0 0,-1 0 1 0 0,1-1-1 0 0,-1 1 1 0 0,1 0-1 0 0,-1 0 1 0 0,0-1-1 0 0,1 1 1 0 0,-1 0-1 0 0,0 1 1 0 0,0-1-1 0 0,0 0 1 0 0,0 0-1 0 0,0 0 1 0 0,0 1-1 0 0,0-1 1 0 0,0 0-1 0 0,0 1 1 0 0,0-1-1 0 0,-1 1 1 0 0,1-1-1 0 0,-1 1 0 0 0,1-1 1 0 0,-1 1-1 0 0,1 0 1 0 0,-1 2-1 0 0,0-2-6 0 0,1 0-1 0 0,-1 0 0 0 0,0 0 0 0 0,1 0 0 0 0,-1-1 1 0 0,1 1-1 0 0,0 0 0 0 0,0 0 0 0 0,0-1 0 0 0,0 1 0 0 0,0 0 1 0 0,0-1-1 0 0,0 1 0 0 0,0-1 0 0 0,1 0 0 0 0,-1 1 1 0 0,0-1-1 0 0,1 0 0 0 0,-1 0 0 0 0,1 0 0 0 0,1 1 1 0 0,6 1 5 0 0,0 0 0 0 0,1-1 0 0 0,-1 0 0 0 0,0-1 0 0 0,0 0 0 0 0,12-1 0 0 0,22 4 100 0 0,-26-1-118 0 0,-1 1 1 0 0,0 1-1 0 0,-1 0 0 0 0,1 1 1 0 0,20 12-1 0 0,-29-14-2 0 0,1-1-1 0 0,15 5 1 0 0,-21-7-9 0 0,0-1 1 0 0,0 1 0 0 0,1-1-1 0 0,-1 0 1 0 0,0 0 0 0 0,0 0 0 0 0,1 0-1 0 0,-1 0 1 0 0,0 0 0 0 0,0 0-1 0 0,1-1 1 0 0,-1 1 0 0 0,0-1-1 0 0,0 0 1 0 0,4-1 0 0 0,1-3-36 0 0,9-6 75 0 0,-11 12 24 0 0,-6 8 27 0 0,-1-4-18 0 0,-1 0 0 0 0,1 0 0 0 0,-1 0 0 0 0,-6 8 0 0 0,-2-3 16 0 0,1-4-37 0 0,-1-1-1 0 0,-1 0 1 0 0,1 0 0 0 0,-21 5 0 0 0,16-5-1 0 0,-29 12-1 0 0,-86 57 194 0 0,109-59-149 0 0,0 1-1 0 0,1 1 0 0 0,-29 30 0 0 0,36-31-43 0 0,2 0 1 0 0,0 0-1 0 0,1 1 0 0 0,-14 27 0 0 0,25-43-23 0 0,1-3-44 0 0,-1 0 0 0 0,1 1 0 0 0,-1-1 0 0 0,0 0 0 0 0,1 0 1 0 0,-1 0-1 0 0,0 1 0 0 0,0-1 0 0 0,-1 0 0 0 0,1-3 0 0 0,-1 3-11 0 0,-9-15-26 0 0,9 16 44 0 0,1 1 1 0 0,0 0-1 0 0,0-1 1 0 0,0 1-1 0 0,-1 0 1 0 0,1-1-1 0 0,0 1 1 0 0,0 0-1 0 0,-1-1 1 0 0,1 1-1 0 0,0 0 1 0 0,-1 0-1 0 0,1-1 0 0 0,0 1 1 0 0,-1 0-1 0 0,1 0 1 0 0,0 0-1 0 0,-1-1 1 0 0,1 1-1 0 0,0 0 1 0 0,-1 0-1 0 0,1 0 1 0 0,-1 0-1 0 0,1 0 1 0 0,0 0-1 0 0,-1 0 1 0 0,1 0-1 0 0,-1 0 1 0 0,1 0-1 0 0,0 0 0 0 0,-1 0 1 0 0,1 0-1 0 0,-1 0 1 0 0,1 0-1 0 0,0 0 1 0 0,-1 1-1 0 0,1-1 1 0 0,0 0-1 0 0,-1 0 1 0 0,1 0-1 0 0,-1 1 1 0 0,1-1-12 0 0,0 0 1 0 0,0 1-1 0 0,-1-1 1 0 0,1 0-1 0 0,0 0 1 0 0,0 1-1 0 0,0-1 1 0 0,0 0-1 0 0,0 0 1 0 0,0 1 0 0 0,0-1-1 0 0,0 0 1 0 0,0 0-1 0 0,0 1 1 0 0,0-1-1 0 0,0 0 1 0 0,0 0-1 0 0,0 1 1 0 0,0-1-1 0 0,0 0 1 0 0,0 1-1 0 0,0-1 1 0 0,0 0 0 0 0,0 0-1 0 0,0 1 1 0 0,0-1-1 0 0,1 0 1 0 0,-1 0-1 0 0,0 0 1 0 0,0 1-1 0 0,0-1 1 0 0,0 0-1 0 0,1 0 1 0 0,-1 0-1 0 0,0 1 1 0 0,0-1 0 0 0,0 0-1 0 0,1 0 1 0 0,-1 0-1 0 0,0 0 1 0 0,0 0-1 0 0,1 1 1 0 0,-1-1-1 0 0,0 0 1 0 0,0 0-1 0 0,1 0 1 0 0,-1 0-1 0 0,0 0 1 0 0,0 0 0 0 0,1 0-1 0 0,-1 0 1 0 0,15 4-758 0 0,0-4-1469 0 0,1 0 0 0 0,0 0 0 0 0,-1-1-1 0 0,1-1 1 0 0,27-8 0 0 0,-26 6 536 0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1:09.50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525 0 8 0 0,'-6'1'858'0'0,"1"0"0"0"0,-1-1-1 0 0,1 2 1 0 0,-1-1 0 0 0,1 1 0 0 0,-1 0 0 0 0,1 0-1 0 0,0 0 1 0 0,0 0 0 0 0,-5 4 0 0 0,-9 7 1023 0 0,-19 16 1 0 0,24-19-1335 0 0,-61 45 1795 0 0,-41 34 17 0 0,77-54-1582 0 0,3 2 1 0 0,-60 77-1 0 0,76-81-751 0 0,19-30-80 0 0,0 0 1 0 0,0-1-1 0 0,0 1 0 0 0,0 0 0 0 0,0 0 0 0 0,1 0 0 0 0,-1-1 0 0 0,1 1 1 0 0,-1 0-1 0 0,1 0 0 0 0,1 4 0 0 0,-1-6-7 0 0,0-1-1 0 0,0 0 1 0 0,0 0 0 0 0,1 0-1 0 0,-1 1 1 0 0,0-1 0 0 0,0 0 0 0 0,0 0-1 0 0,1 0 1 0 0,-1 0 0 0 0,0 0-1 0 0,0 1 1 0 0,1-1 0 0 0,-1 0-1 0 0,0 0 1 0 0,1 0 0 0 0,-1 0 0 0 0,0 0-1 0 0,0 0 1 0 0,1 0 0 0 0,-1 0-1 0 0,0 0 1 0 0,0 0 0 0 0,1 0-1 0 0,-1 0 1 0 0,0 0 0 0 0,1 0-1 0 0,-1 0 1 0 0,0 0 0 0 0,0 0 0 0 0,1 0-1 0 0,-1-1 1 0 0,0 1 0 0 0,0 0-1 0 0,1 0 1 0 0,-1 0 0 0 0,0 0-1 0 0,0 0 1 0 0,1-1 0 0 0,-1 1-1 0 0,0 0 1 0 0,12-9-3148 0 0,-2 1-1301 0 0,0-1 1671 0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1:11.2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109 203 8 0 0,'-7'-5'1741'0'0,"0"0"1"0"0,0 0-1 0 0,0-1 0 0 0,1 1 1 0 0,0-1-1 0 0,0-1 1 0 0,-7-9-1 0 0,-12-13 2439 0 0,24 29-3895 0 0,0-1 0 0 0,0 0 0 0 0,-1 0 0 0 0,1 1 1 0 0,0-1-1 0 0,0 1 0 0 0,-1-1 0 0 0,1 1 0 0 0,-1-1 0 0 0,1 1 1 0 0,0 0-1 0 0,-3 0 0 0 0,-2-2 2824 0 0,18-5-1760 0 0,27-9-16 0 0,-39 16-1315 0 0,0 0 1 0 0,0 0 0 0 0,0 0 0 0 0,0 0 0 0 0,1 0 0 0 0,-1 0 0 0 0,0 0 0 0 0,0 0 0 0 0,0 0 0 0 0,0-1 0 0 0,0 1 0 0 0,0 0-1 0 0,0 0 1 0 0,0 0 0 0 0,0 0 0 0 0,0 0 0 0 0,0 0 0 0 0,0 0 0 0 0,1 0 0 0 0,-1 0 0 0 0,0 0 0 0 0,0 0 0 0 0,0 0 0 0 0,0 0 0 0 0,0 0-1 0 0,0 0 1 0 0,0 0 0 0 0,0 0 0 0 0,0 0 0 0 0,1 0 0 0 0,-1 0 0 0 0,0 0 0 0 0,0 0 0 0 0,0 0 0 0 0,0 0 0 0 0,0 0 0 0 0,0 0-1 0 0,0 0 1 0 0,0 0 0 0 0,0 0 0 0 0,0 0 0 0 0,1 1 0 0 0,-1-1 0 0 0,0 0 0 0 0,0 0 0 0 0,0 0 0 0 0,0 0 0 0 0,0 0 0 0 0,0 0-1 0 0,0 0 1 0 0,0 0 0 0 0,0 0 0 0 0,0 0 0 0 0,0 0 0 0 0,0 1 0 0 0,0-1 0 0 0,-7 3 610 0 0,2-7-190 0 0,1 1-207 0 0,-3 9-207 0 0,7-5-20 0 0,0-1 0 0 0,0 0 0 0 0,0 0 0 0 0,0 1 0 0 0,0-1 0 0 0,-1 0 0 0 0,1 1 0 0 0,0-1-1 0 0,1 0 1 0 0,-1 0 0 0 0,0 1 0 0 0,0-1 0 0 0,0 0 0 0 0,0 1 0 0 0,0-1 0 0 0,0 0 0 0 0,0 0 0 0 0,0 1 0 0 0,0-1 0 0 0,1 0 0 0 0,-1 0 0 0 0,0 1 0 0 0,0-1 0 0 0,0 0 0 0 0,0 0 0 0 0,1 1 0 0 0,-1-1 0 0 0,0 0 0 0 0,0 0 0 0 0,1 0 0 0 0,-1 0 0 0 0,0 1 0 0 0,0-1 0 0 0,1 0 0 0 0,-1 0 0 0 0,0 0 0 0 0,1 0 0 0 0,13 6 87 0 0,-9-4-40 0 0,50 35 115 0 0,-48-33-157 0 0,-1 0 0 0 0,1 0 0 0 0,-1 0-1 0 0,0 1 1 0 0,0 0 0 0 0,0 1 0 0 0,-1-1 0 0 0,1 1 0 0 0,-2 0 0 0 0,1 1 0 0 0,0-1 0 0 0,4 10 0 0 0,1 6 23 0 0,0 0 0 0 0,10 38 0 0 0,-19-56-32 0 0,7 19 31 0 0,2 1-1 0 0,21 35 1 0 0,8 21-3 0 0,-34-64-17 0 0,0 0-1 0 0,-1 1 1 0 0,-1-1-1 0 0,-1 1 1 0 0,0 0-1 0 0,-1-1 1 0 0,-1 1-1 0 0,-1 0 0 0 0,-5 32 1 0 0,1-10-9 0 0,1-3 15 0 0,-2 0 0 0 0,-15 49 0 0 0,14-65-19 0 0,0 0-1 0 0,-16 30 1 0 0,18-43 13 0 0,0 1 0 0 0,0-1-1 0 0,0 0 1 0 0,-1 0 0 0 0,0-1 0 0 0,-1 0 0 0 0,1 0 0 0 0,-15 10 0 0 0,6-7-15 0 0,-1-1 1 0 0,0 0-1 0 0,0-1 0 0 0,-30 9 1 0 0,35-12 17 0 0,8-3-11 0 0,0 0 0 0 0,1 0 1 0 0,-1 0-1 0 0,0 0 0 0 0,0 0 1 0 0,-4 0-1 0 0,6-1-5 0 0,0-1 1 0 0,0 1-1 0 0,1 0 0 0 0,-1 0 0 0 0,0 0 1 0 0,0 0-1 0 0,1-1 0 0 0,-1 1 1 0 0,0 0-1 0 0,1-1 0 0 0,-1 1 1 0 0,0-1-1 0 0,1 1 0 0 0,-1-1 1 0 0,0 1-1 0 0,1-1 0 0 0,-1 1 1 0 0,1-1-1 0 0,-1 1 0 0 0,1-1 1 0 0,0 0-1 0 0,-1 1 0 0 0,1-1 0 0 0,-1 0 1 0 0,1 1-1 0 0,0-1 0 0 0,0 0 1 0 0,-1 1-1 0 0,1-1 0 0 0,0-1 1 0 0,-1-4 6 0 0,0 0 1 0 0,0 0-1 0 0,0 0 1 0 0,1-1 0 0 0,0 1-1 0 0,0 0 1 0 0,2-9-1 0 0,12-47-11 0 0,-8 35-1 0 0,11-36-3 0 0,3 1 1 0 0,3 1-1 0 0,2 1 1 0 0,38-68-1 0 0,-11 36-25 0 0,71-139-38 0 0,-108 200 54 0 0,4-11 6 0 0,1 1 0 0 0,45-66 0 0 0,-61 103-13 0 0,0 0 0 0 0,0 0 0 0 0,1 0 0 0 0,0 0 0 0 0,-1 0 0 0 0,1 1 0 0 0,0 0 0 0 0,0 0 0 0 0,1 1 0 0 0,-1-1 0 0 0,1 1 0 0 0,-1 0 0 0 0,1 0 0 0 0,0 1 0 0 0,0 0 0 0 0,-1 0-1 0 0,1 0 1 0 0,0 1 0 0 0,0 0 0 0 0,0 0 0 0 0,0 0 0 0 0,11 3 0 0 0,-16-3-17 0 0,0 0 0 0 0,0 0 0 0 0,0 0-1 0 0,0 0 1 0 0,0 1 0 0 0,0-1 0 0 0,-1 0 0 0 0,1 1-1 0 0,0-1 1 0 0,0 0 0 0 0,0 1 0 0 0,0-1 0 0 0,0 1-1 0 0,0 0 1 0 0,-1-1 0 0 0,1 1 0 0 0,0 0 0 0 0,-1-1-1 0 0,1 1 1 0 0,0 0 0 0 0,-1 0 0 0 0,2 1-1 0 0,-2-1-92 0 0,0 0 0 0 0,0 0-1 0 0,0 0 1 0 0,0 0 0 0 0,0 1-1 0 0,0-1 1 0 0,0 0 0 0 0,0 0-1 0 0,0 0 1 0 0,-1 0 0 0 0,1 0-1 0 0,0 0 1 0 0,-1 0 0 0 0,1 0-1 0 0,-1 0 1 0 0,1 0 0 0 0,-2 1-1 0 0,-1 3-1052 0 0,-1 1 0 0 0,-1-1 0 0 0,1 0 0 0 0,-1 0 0 0 0,-6 5 0 0 0,-29 19-7869 0 0,15-13 5630 0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3:50.66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337 1 512 0 0,'2'4'9782'0'0,"5"14"-6538"0"0,-2-9-2440 0 0,-1 0 0 0 0,0-1 0 0 0,-1 1 0 0 0,3 13 1 0 0,-5-18-651 0 0,0 0 0 0 0,-1 0 0 0 0,0 0 0 0 0,0 0 0 0 0,0 0 0 0 0,-1 0 0 0 0,1 1 0 0 0,-1-1 0 0 0,0 0 0 0 0,0-1 0 0 0,-1 1 0 0 0,-3 8 1 0 0,-17 34 591 0 0,-3-1 0 0 0,-47 66 1 0 0,52-85-548 0 0,-1-1 0 0 0,-1 0 0 0 0,-2-2 0 0 0,0 0 0 0 0,-30 21 1 0 0,52-43-178 0 0,-1 1 0 0 0,0 0 1 0 0,1-1-1 0 0,-1 1 0 0 0,0-1 1 0 0,1 0-1 0 0,-1 0 0 0 0,0 0 1 0 0,0 0-1 0 0,0-1 0 0 0,-4 1 1 0 0,5-1-21 0 0,1 0 1 0 0,0 0-1 0 0,-1 0 1 0 0,1 0 0 0 0,0-1-1 0 0,0 1 1 0 0,-1 0-1 0 0,1-1 1 0 0,0 1-1 0 0,0-1 1 0 0,-1 0 0 0 0,1 1-1 0 0,0-1 1 0 0,0 0-1 0 0,0 0 1 0 0,0 1-1 0 0,0-1 1 0 0,0 0 0 0 0,0 0-1 0 0,1 0 1 0 0,-1 0-1 0 0,0 0 1 0 0,0-1-1 0 0,1 1 1 0 0,-1 0 0 0 0,1 0-1 0 0,-2-3 1 0 0,1-1-14 0 0,-1-1 1 0 0,1 0 0 0 0,-1 0-1 0 0,2 0 1 0 0,-1 0 0 0 0,1 0 0 0 0,0 0-1 0 0,0 0 1 0 0,1-8 0 0 0,3-9-50 0 0,7-24 1 0 0,-3 17 41 0 0,0-13-1 0 0,8-28-59 0 0,-14 62 77 0 0,1 1 1 0 0,0-1 0 0 0,1 1 0 0 0,0-1-1 0 0,9-12 1 0 0,-12 19 0 0 0,0 0 0 0 0,1 1 0 0 0,-1-1 1 0 0,0 0-1 0 0,1 1 0 0 0,0-1 0 0 0,-1 1 0 0 0,1 0 1 0 0,0-1-1 0 0,0 1 0 0 0,-1 0 0 0 0,1 0 0 0 0,0 0 1 0 0,0 0-1 0 0,0 1 0 0 0,0-1 0 0 0,0 0 0 0 0,0 1 1 0 0,1-1-1 0 0,-1 1 0 0 0,0 0 0 0 0,0 0 0 0 0,0 0 1 0 0,0 0-1 0 0,1 0 0 0 0,-1 0 0 0 0,0 1 0 0 0,0-1 0 0 0,0 1 1 0 0,0-1-1 0 0,0 1 0 0 0,0 0 0 0 0,0 0 0 0 0,0 0 1 0 0,2 1-1 0 0,7 5-11 0 0,-1 0 0 0 0,0 1 0 0 0,0 0 0 0 0,16 17 1 0 0,-12-11-38 0 0,1 0-88 0 0,0 0-1 0 0,2-2 1 0 0,28 19-1 0 0,-36-26-365 0 0,-1-1 0 0 0,1 0-1 0 0,1 0 1 0 0,-1-1 0 0 0,0-1-1 0 0,1 1 1 0 0,-1-2 0 0 0,1 1-1 0 0,19-1 1 0 0,10-2-5734 0 0,-18-2 3909 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3:53.07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317 26 512 0 0,'0'-7'860'0'0,"2"-11"13149"0"0,-5 28-10226 0 0,-4 19-3101 0 0,-2 0 0 0 0,-2-1-1 0 0,0-1 1 0 0,-22 38 0 0 0,28-56-645 0 0,-1 0 0 0 0,0 0 0 0 0,-1-1-1 0 0,1 0 1 0 0,-2 0 0 0 0,-12 11 0 0 0,-54 35 22 0 0,72-53-59 0 0,-2 2 3 0 0,0-1 0 0 0,0 0 0 0 0,0 0 0 0 0,-1 0-1 0 0,1 0 1 0 0,-1 0 0 0 0,1-1 0 0 0,-1 0 0 0 0,1 0-1 0 0,-1 0 1 0 0,0-1 0 0 0,-9 1 0 0 0,12-2-5 0 0,0 1 1 0 0,0 0-1 0 0,0-1 1 0 0,0 1 0 0 0,1-1-1 0 0,-1 0 1 0 0,0 1-1 0 0,0-1 1 0 0,0 0-1 0 0,0 0 1 0 0,1 0-1 0 0,-1 0 1 0 0,0-1-1 0 0,1 1 1 0 0,-1 0-1 0 0,1-1 1 0 0,0 1-1 0 0,-1-1 1 0 0,1 0-1 0 0,0 1 1 0 0,0-1-1 0 0,0 0 1 0 0,0 0-1 0 0,0 1 1 0 0,0-1-1 0 0,1 0 1 0 0,-1 0-1 0 0,0 0 1 0 0,1 0 0 0 0,0 0-1 0 0,-1-4 1 0 0,1-9-18 0 0,-1 0 0 0 0,2 0 0 0 0,0 1 0 0 0,6-26 0 0 0,-1 0 51 0 0,-4 24-55 0 0,0 0-1 0 0,2 0 1 0 0,6-20 0 0 0,-9 32 27 0 0,1-1 0 0 0,-1 1 0 0 0,1 1 1 0 0,0-1-1 0 0,0 0 0 0 0,1 0 0 0 0,-1 1 0 0 0,1-1 0 0 0,0 1 0 0 0,0 0 0 0 0,0 0 0 0 0,0 0 1 0 0,0 0-1 0 0,1 0 0 0 0,-1 1 0 0 0,1 0 0 0 0,6-4 0 0 0,-8 6-3 0 0,0-1-1 0 0,0 1 1 0 0,1 0-1 0 0,-1 0 1 0 0,0-1-1 0 0,1 1 0 0 0,-1 1 1 0 0,0-1-1 0 0,1 0 1 0 0,-1 0-1 0 0,0 1 1 0 0,0 0-1 0 0,1-1 1 0 0,-1 1-1 0 0,0 0 1 0 0,0 0-1 0 0,0 0 1 0 0,0 0-1 0 0,4 3 1 0 0,3 3 1 0 0,1 1 1 0 0,13 13 0 0 0,-16-14-17 0 0,20 19-25 0 0,-9-8 31 0 0,1 0 1 0 0,2-1 0 0 0,23 16-1 0 0,-37-29-11 0 0,-1 0 1 0 0,1 0-1 0 0,0-1 0 0 0,1 0 0 0 0,-1 0 1 0 0,1-1-1 0 0,-1 0 0 0 0,1 0 0 0 0,0-1 0 0 0,-1 0 1 0 0,1 0-1 0 0,0-1 0 0 0,0 0 0 0 0,15-2 0 0 0,-18 1-77 0 0,0 0 0 0 0,0-1-1 0 0,0 0 1 0 0,-1 0 0 0 0,1 0-1 0 0,0 0 1 0 0,-1-1 0 0 0,0 0-1 0 0,0 0 1 0 0,1 0 0 0 0,-2 0-1 0 0,6-6 1 0 0,1-2-2009 0 0,-1 0 0 0 0,0 0 0 0 0,8-16 0 0 0,-9 12 184 0 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3:53.61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229 157 8 0 0,'14'-18'971'0'0,"-8"11"-68"0"0,0 0-1 0 0,-1-1 0 0 0,6-9 1 0 0,-9 13-227 0 0,0 0 0 0 0,0 0 0 0 0,-1 0 0 0 0,0 0 0 0 0,1 0 0 0 0,-1-1 0 0 0,-1 1 0 0 0,1-5 0 0 0,-1 6-378 0 0,0 1-1 0 0,0 0 1 0 0,0 0 0 0 0,-1-1-1 0 0,1 1 1 0 0,-1 0-1 0 0,0 0 1 0 0,1 0 0 0 0,-1-1-1 0 0,0 1 1 0 0,0 0-1 0 0,-1 0 1 0 0,1 0 0 0 0,0 1-1 0 0,-1-1 1 0 0,1 0-1 0 0,-2-1 1 0 0,0 1-118 0 0,1 0 1 0 0,-1 0-1 0 0,1 0 0 0 0,-1 1 0 0 0,0-1 1 0 0,1 1-1 0 0,-1 0 0 0 0,0 0 0 0 0,0 0 1 0 0,0 0-1 0 0,0 0 0 0 0,0 1 1 0 0,0-1-1 0 0,0 1 0 0 0,0 0 0 0 0,0 0 1 0 0,0 0-1 0 0,0 0 0 0 0,0 0 0 0 0,0 1 1 0 0,0 0-1 0 0,0-1 0 0 0,0 1 0 0 0,0 0 1 0 0,-3 2-1 0 0,-8 3 362 0 0,0 1-1 0 0,1 0 1 0 0,-21 15-1 0 0,30-19-403 0 0,-5 3-22 0 0,0 1 1 0 0,1 1-1 0 0,0-1 1 0 0,0 1-1 0 0,1 0 1 0 0,0 1-1 0 0,0 0 1 0 0,1 0 0 0 0,0 0-1 0 0,1 1 1 0 0,0-1-1 0 0,0 2 1 0 0,1-1-1 0 0,1 0 1 0 0,0 1-1 0 0,0-1 1 0 0,1 1-1 0 0,0 0 1 0 0,0 0-1 0 0,2 0 1 0 0,0 14-1 0 0,0-21-118 0 0,0 0 1 0 0,1 0-1 0 0,0 0 0 0 0,0 0 1 0 0,0 0-1 0 0,0 0 0 0 0,1 0 1 0 0,0 0-1 0 0,0 0 0 0 0,0 0 1 0 0,0-1-1 0 0,0 1 0 0 0,1-1 1 0 0,-1 0-1 0 0,1 0 0 0 0,0 0 0 0 0,0 0 1 0 0,4 3-1 0 0,-3-3-41 0 0,1-1-1 0 0,0 1 1 0 0,0-1-1 0 0,0 0 1 0 0,0 0-1 0 0,0 0 1 0 0,0-1 0 0 0,0 0-1 0 0,1 0 1 0 0,-1 0-1 0 0,0 0 1 0 0,1-1-1 0 0,9-1 1 0 0,3-1-431 0 0,0 0 0 0 0,0-2 1 0 0,29-8-1 0 0,51-25-7590 0 0,-65 23 2633 0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00.24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435 103 512 0 0,'1'-5'401'0'0,"3"-7"1713"0"0,0 0 0 0 0,8-18 1 0 0,-10 27-1723 0 0,-1 0 1 0 0,1 0 0 0 0,0 0-1 0 0,0 0 1 0 0,0 0 0 0 0,1 0-1 0 0,-1 1 1 0 0,1-1 0 0 0,0 1-1 0 0,-1 0 1 0 0,1-1 0 0 0,0 2-1 0 0,0-1 1 0 0,4-2-1 0 0,-7 4-279 0 0,1 0-1 0 0,-1-1 0 0 0,0 1 1 0 0,1 0-1 0 0,-1-1 0 0 0,1 1 0 0 0,-1 0 1 0 0,1 0-1 0 0,-1-1 0 0 0,1 1 1 0 0,-1 0-1 0 0,1 0 0 0 0,-1 0 0 0 0,1 0 1 0 0,-1 0-1 0 0,1 0 0 0 0,-1 0 1 0 0,1 0-1 0 0,-1 0 0 0 0,1 0 0 0 0,0 0 1 0 0,-1 0-1 0 0,1 0 0 0 0,-1 0 0 0 0,1 0 1 0 0,-1 1-1 0 0,1-1 0 0 0,-5 17 1802 0 0,3-14-1990 0 0,-76 183 2666 0 0,44-112-2049 0 0,21-45-318 0 0,-2-1 1 0 0,-19 29-1 0 0,25-44-129 0 0,-1-1-1 0 0,-1 0 1 0 0,0-1 0 0 0,0 0-1 0 0,-1-1 1 0 0,-18 13-1 0 0,11-10 58 0 0,-2 0 0 0 0,0-2 0 0 0,-21 9 0 0 0,31-15-97 0 0,0-1-1 0 0,0-1 1 0 0,0 0-1 0 0,-1-1 1 0 0,1 0 0 0 0,-1 0-1 0 0,1-1 1 0 0,-19 0-1 0 0,28-1-46 0 0,-1-1 1 0 0,1 1-1 0 0,-1 0 1 0 0,1 0-1 0 0,0-1 0 0 0,-1 1 1 0 0,1-1-1 0 0,-1 1 0 0 0,1-1 1 0 0,0 0-1 0 0,0 0 1 0 0,-1 1-1 0 0,1-1 0 0 0,0 0 1 0 0,0 0-1 0 0,0 0 1 0 0,0 0-1 0 0,-1-2 0 0 0,0 1 1 0 0,1-1-1 0 0,-1 1 0 0 0,1-1 0 0 0,0 0 1 0 0,0 1-1 0 0,0-1 0 0 0,0 0 1 0 0,-1-5-1 0 0,1 0-7 0 0,1 0-1 0 0,-1 0 1 0 0,1-1 0 0 0,1 1-1 0 0,2-15 1 0 0,3-13-9 0 0,3 1 0 0 0,0 0 0 0 0,2 1 0 0 0,19-40 0 0 0,-25 65-3 0 0,0 1 1 0 0,0 0-1 0 0,0 1 1 0 0,1-1-1 0 0,13-12 1 0 0,-17 17 6 0 0,1 1 0 0 0,0 0 0 0 0,-1 0 0 0 0,1 0 0 0 0,0 0 0 0 0,0 0 1 0 0,0 1-1 0 0,0-1 0 0 0,0 1 0 0 0,0 0 0 0 0,0 0 0 0 0,1 0 0 0 0,-1 0 0 0 0,0 0 0 0 0,1 1 1 0 0,-1 0-1 0 0,1 0 0 0 0,-1-1 0 0 0,7 2 0 0 0,-7 0 4 0 0,1 1 1 0 0,-1-1-1 0 0,0 1 0 0 0,1-1 0 0 0,-1 1 1 0 0,0 0-1 0 0,0 0 0 0 0,0 0 1 0 0,-1 1-1 0 0,1-1 0 0 0,0 1 0 0 0,-1-1 1 0 0,3 4-1 0 0,4 7-45 0 0,14 22 0 0 0,-18-26 21 0 0,31 64 64 0 0,2 1-164 0 0,-32-64 37 0 0,1 0 0 0 0,-1 0 0 0 0,2-1 0 0 0,-1-1 0 0 0,10 10 0 0 0,-11-14-134 0 0,0 1 0 0 0,0-1 0 0 0,0 0 0 0 0,1 0 0 0 0,0-1 0 0 0,-1 0 0 0 0,1 0 0 0 0,11 3 0 0 0,-5-3-1263 0 0,1 0-1 0 0,0-1 1 0 0,22 1 0 0 0,-11-3-1157 0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37.3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262 149 512 0 0,'2'-5'1225'0'0,"-1"0"0"0"0,0 0 0 0 0,0 0 0 0 0,0 0 0 0 0,0 0 0 0 0,-1 0 0 0 0,0-8 0 0 0,1-9 1580 0 0,-1 18-2502 0 0,1 1 0 0 0,-1 0-1 0 0,0-1 1 0 0,0 1 0 0 0,0 0-1 0 0,-1 0 1 0 0,1-1 0 0 0,-1 1-1 0 0,0 0 1 0 0,0 0 0 0 0,0-1-1 0 0,0 1 1 0 0,-1 0 0 0 0,1 0-1 0 0,-1 0 1 0 0,-4-5 0 0 0,5 6-188 0 0,-1 1 0 0 0,0-1 1 0 0,0 0-1 0 0,0 1 0 0 0,0-1 0 0 0,-1 1 1 0 0,1 0-1 0 0,0 0 0 0 0,-1 0 0 0 0,1 0 1 0 0,0 0-1 0 0,-1 0 0 0 0,1 1 0 0 0,-1-1 1 0 0,1 1-1 0 0,-1 0 0 0 0,0 0 0 0 0,1 0 1 0 0,-1 0-1 0 0,1 0 0 0 0,-1 0 1 0 0,-3 2-1 0 0,-2-1-12 0 0,1 1-1 0 0,1 0 1 0 0,-1 1 0 0 0,0 0 0 0 0,0 0 0 0 0,1 0 0 0 0,0 1 0 0 0,0 0-1 0 0,0 0 1 0 0,0 1 0 0 0,0-1 0 0 0,-9 12 0 0 0,0 2 179 0 0,0 2-1 0 0,-18 32 1 0 0,16-26-8 0 0,14-21-231 0 0,0 1 0 0 0,0-1 0 0 0,1 1-1 0 0,-1 0 1 0 0,1-1 0 0 0,0 1 0 0 0,1 0 0 0 0,-1 0-1 0 0,1 1 1 0 0,1-1 0 0 0,-1 0 0 0 0,1 8-1 0 0,0-11-40 0 0,1 1 0 0 0,-1-1-1 0 0,1 1 1 0 0,0-1 0 0 0,0 1-1 0 0,0-1 1 0 0,0 0-1 0 0,1 0 1 0 0,-1 1 0 0 0,1-1-1 0 0,0 0 1 0 0,0 0 0 0 0,0 0-1 0 0,0-1 1 0 0,0 1-1 0 0,1-1 1 0 0,-1 1 0 0 0,1-1-1 0 0,0 0 1 0 0,0 1 0 0 0,0-2-1 0 0,6 4 1 0 0,1 0-50 0 0,1-1-1 0 0,1 0 1 0 0,-1-1 0 0 0,0 0 0 0 0,1-1 0 0 0,0-1 0 0 0,-1 0-1 0 0,1 0 1 0 0,12-1 0 0 0,13-3-751 0 0,56-10 1 0 0,-2-5-2350 0 0,-31 1-1818 0 0,-26 5 1405 0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37.69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16 2128 0 0,'-2'-13'5308'0'0,"1"13"-5165"0"0,1 0-1 0 0,0 0 1 0 0,0-1 0 0 0,0 1 0 0 0,0 0-1 0 0,-1 0 1 0 0,1 0 0 0 0,0-1 0 0 0,0 1 0 0 0,0 0-1 0 0,-1 0 1 0 0,1 0 0 0 0,0 0 0 0 0,0 0-1 0 0,-1 0 1 0 0,1-1 0 0 0,0 1 0 0 0,0 0-1 0 0,-1 0 1 0 0,1 0 0 0 0,0 0 0 0 0,0 0-1 0 0,-1 0 1 0 0,1 0 0 0 0,0 0 0 0 0,-1 0-1 0 0,0 1-1 0 0,1-1-1 0 0,-1 0 1 0 0,0 1-1 0 0,0-1 0 0 0,1 1 1 0 0,-1 0-1 0 0,0-1 1 0 0,1 1-1 0 0,-1-1 0 0 0,1 1 1 0 0,-1 0-1 0 0,1-1 1 0 0,-1 1-1 0 0,1 0 0 0 0,0 0 1 0 0,-1-1-1 0 0,1 1 1 0 0,0 0-1 0 0,-1 0 0 0 0,1 0 1 0 0,0-1-1 0 0,0 1 1 0 0,0 0-1 0 0,0 1 0 0 0,-3 27 850 0 0,4 54 0 0 0,0-52-861 0 0,2 8-1118 0 0,16 72 0 0 0,-17-98 254 0 0,3 10-866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5.7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39 4457 0 0,'-8'6'4457'0'0,"-4"-6"5425"0"0,6 0-9234 0 0,0 0 384 0 0,5-5-343 0 0,1 2-129 0 0,4 0-128 0 0,2 0-344 0 0,2-1 64 0 0,1 1-184 0 0,-2-2-72 0 0,0 1-88 0 0,-1-2-64 0 0,0 2-785 0 0,0 1-1255 0 0,-3 1 760 0 0,3 2-3025 0 0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41.10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110 80 512 0 0,'-8'-22'669'0'0,"7"16"560"0"0,-1 1-1 0 0,0-1 1 0 0,0 1 0 0 0,-5-9-1 0 0,6 13-742 0 0,0-1-1 0 0,-1 0 0 0 0,1 1 1 0 0,0-1-1 0 0,-1 1 0 0 0,1 0 1 0 0,-1-1-1 0 0,0 1 1 0 0,1 0-1 0 0,-1 0 0 0 0,0 0 1 0 0,0 0-1 0 0,0 0 0 0 0,0 1 1 0 0,0-1-1 0 0,0 0 0 0 0,-2 0 1 0 0,2 1-297 0 0,0 0 1 0 0,0 0-1 0 0,1 0 1 0 0,-1 0-1 0 0,0 0 1 0 0,0 0-1 0 0,0 1 0 0 0,0-1 1 0 0,0 0-1 0 0,0 1 1 0 0,1 0-1 0 0,-1-1 1 0 0,0 1-1 0 0,0 0 1 0 0,1 0-1 0 0,-1 0 1 0 0,1 0-1 0 0,-1 0 0 0 0,1 0 1 0 0,-1 0-1 0 0,1 1 1 0 0,-1-1-1 0 0,1 1 1 0 0,0-1-1 0 0,0 1 1 0 0,0-1-1 0 0,0 1 1 0 0,0-1-1 0 0,0 1 1 0 0,0 0-1 0 0,1 0 0 0 0,-2 3 1 0 0,1-1-125 0 0,0-1 1 0 0,0 1-1 0 0,0 0 1 0 0,0 0-1 0 0,1-1 1 0 0,-1 1-1 0 0,1 0 1 0 0,0 0-1 0 0,1 0 1 0 0,-1 0-1 0 0,0-1 1 0 0,1 1-1 0 0,0 0 1 0 0,0 0-1 0 0,3 6 1 0 0,0-3-37 0 0,1-1 1 0 0,-1 0-1 0 0,2 0 0 0 0,-1 0 1 0 0,0-1-1 0 0,1 1 0 0 0,0-1 1 0 0,0-1-1 0 0,1 1 0 0 0,-1-1 1 0 0,1 0-1 0 0,10 4 0 0 0,5 1-6 0 0,1 0 0 0 0,40 9-1 0 0,24-5-59 0 0,-69-12 14 0 0,1 2 0 0 0,-1 0 0 0 0,1 1 0 0 0,-1 0 1 0 0,28 12-1 0 0,-38-13 2 0 0,-1 1 0 0 0,1 0 0 0 0,-1 1-1 0 0,0-1 1 0 0,10 10 0 0 0,-15-12 16 0 0,0-1 0 0 0,-1 1-1 0 0,1 0 1 0 0,-1 0 0 0 0,1 0-1 0 0,-1 0 1 0 0,0 1 0 0 0,0-1-1 0 0,0 0 1 0 0,0 0 0 0 0,0 1-1 0 0,0-1 1 0 0,-1 1-1 0 0,1-1 1 0 0,-1 1 0 0 0,0-1-1 0 0,0 1 1 0 0,0-1 0 0 0,0 1-1 0 0,0-1 1 0 0,0 0 0 0 0,0 1-1 0 0,-2 3 1 0 0,2-3 3 0 0,-1 0 1 0 0,0 0-1 0 0,0 0 1 0 0,0 0-1 0 0,0 0 1 0 0,-1 0-1 0 0,1-1 1 0 0,-1 1-1 0 0,0 0 1 0 0,1-1-1 0 0,-1 1 1 0 0,0-1-1 0 0,-1 0 1 0 0,-2 3-1 0 0,5-4 3 0 0,-1-1 0 0 0,1 0 0 0 0,0 0 0 0 0,0 0 0 0 0,-1 0 0 0 0,1 0 0 0 0,0 0 0 0 0,-1 0 0 0 0,1 0 0 0 0,0 0 0 0 0,0 0 0 0 0,-1 0 0 0 0,1 0 0 0 0,0 0 0 0 0,0 0 0 0 0,-1 0 0 0 0,1 0 0 0 0,0 0 0 0 0,-1 0 0 0 0,1 0 0 0 0,0 0 0 0 0,0 0 0 0 0,-1 0 0 0 0,1 0 0 0 0,0-1 0 0 0,0 1 0 0 0,-1 0 0 0 0,1 0 0 0 0,0 0 0 0 0,0 0-1 0 0,0-1 1 0 0,-1 1 0 0 0,1 0 0 0 0,0 0 0 0 0,0 0 0 0 0,0-1 0 0 0,0 1 0 0 0,0 0 0 0 0,-1 0 0 0 0,1-1 0 0 0,0 1 0 0 0,0 0 0 0 0,0 0 0 0 0,0-1 0 0 0,0 1 0 0 0,0 0 0 0 0,0-1 0 0 0,0 1 0 0 0,0 0 0 0 0,0-1 0 0 0,-2-16-10 0 0,2 15-8 0 0,1-66 133 0 0,-1 67-112 0 0,-1 1 0 0 0,1-1-1 0 0,0 1 1 0 0,0-1-1 0 0,0 0 1 0 0,0 1-1 0 0,0-1 1 0 0,-1 1 0 0 0,1-1-1 0 0,0 1 1 0 0,-1-1-1 0 0,1 1 1 0 0,0-1 0 0 0,-1 1-1 0 0,1-1 1 0 0,0 1-1 0 0,-1-1 1 0 0,1 1 0 0 0,-1 0-1 0 0,1-1 1 0 0,-1 1-1 0 0,1 0 1 0 0,-1-1 0 0 0,0 1-1 0 0,0-1 3 0 0,-1 1 0 0 0,1 0 0 0 0,-1 0 0 0 0,1 0 0 0 0,0-1 0 0 0,-1 1-1 0 0,1 0 1 0 0,-1 1 0 0 0,1-1 0 0 0,-2 0 0 0 0,-2 2-5 0 0,0-1-1 0 0,1 1 1 0 0,-1-1-1 0 0,-8 6 1 0 0,0 2 2 0 0,1 1 0 0 0,1 0 0 0 0,-1 0 1 0 0,2 2-1 0 0,-1-1 0 0 0,-11 19 0 0 0,17-22 46 0 0,5-8-47 0 0,0 0 0 0 0,0 0-1 0 0,0 0 1 0 0,0 0 0 0 0,0 0 0 0 0,0 0 0 0 0,0 0 0 0 0,0 0-1 0 0,0 0 1 0 0,-1 0 0 0 0,1 0 0 0 0,0 0 0 0 0,0 0 0 0 0,0 0 0 0 0,0 0-1 0 0,0 0 1 0 0,0 0 0 0 0,0 0 0 0 0,0 0 0 0 0,0 0 0 0 0,0 0-1 0 0,1-12-20 0 0,-1 11 7 0 0,1 0 1 0 0,0 1 0 0 0,-1-1 0 0 0,1 0-1 0 0,-1 0 1 0 0,1 1 0 0 0,0-1-1 0 0,0 0 1 0 0,-1 1 0 0 0,1-1-1 0 0,0 0 1 0 0,0 1 0 0 0,0 0-1 0 0,0-1 1 0 0,0 1 0 0 0,0-1-1 0 0,1 1 1 0 0,18-7-584 0 0,-5 4 55 0 0,-7 1 264 0 0,0 0 0 0 0,0 1 0 0 0,11-1 0 0 0,-11 3 377 0 0,-7 0-73 0 0,0-1 0 0 0,0 0 0 0 0,0 0 0 0 0,0 0 0 0 0,0 0 1 0 0,0 0-1 0 0,0 0 0 0 0,0 0 0 0 0,0 0 0 0 0,0 0 0 0 0,0 0 0 0 0,0 0 0 0 0,0-1 0 0 0,1 0 0 0 0,7-3 27 0 0,-6 3 1 0 0,1 0-1 0 0,-1-1 0 0 0,0 0 0 0 0,0 0 1 0 0,4-3-1 0 0,-7 4-2 0 0,0 1 218 0 0,-18 6-1 0 0,-13 11 111 0 0,20-11-236 0 0,0 0 1 0 0,0 0 0 0 0,-18 16 0 0 0,-8 12 361 0 0,-2-2-1 0 0,-57 36 1 0 0,82-60-347 0 0,4-2-24 0 0,0-1-1 0 0,0 2 1 0 0,1 0 0 0 0,-1 0 0 0 0,2 0-1 0 0,-1 1 1 0 0,-9 11 0 0 0,18-18-136 0 0,0-1 1 0 0,-1 0-1 0 0,1 1 1 0 0,0-1-1 0 0,-1 1 1 0 0,1-1-1 0 0,0 1 1 0 0,0-1-1 0 0,0 1 1 0 0,-1-1-1 0 0,1 1 1 0 0,0-1-1 0 0,0 1 1 0 0,0-1-1 0 0,0 1 1 0 0,0-1-1 0 0,0 1 1 0 0,0-1-1 0 0,0 1 1 0 0,0-1-1 0 0,0 2 1 0 0,0-2-3 0 0,1 0 1 0 0,-1 1 0 0 0,0-1 0 0 0,0 0 0 0 0,1 1 0 0 0,-1-1 0 0 0,0 0 0 0 0,1 0-1 0 0,-1 1 1 0 0,1-1 0 0 0,-1 0 0 0 0,0 0 0 0 0,1 0 0 0 0,-1 0 0 0 0,1 1 0 0 0,-1-1-1 0 0,0 0 1 0 0,1 0 0 0 0,-1 0 0 0 0,1 0 0 0 0,2 0-18 0 0,0 0 0 0 0,0 0 1 0 0,-1-1-1 0 0,1 1 0 0 0,0-1 0 0 0,4-1 1 0 0,8-4-484 0 0,0-2 0 0 0,-1 0 1 0 0,-1 0-1 0 0,1-1 0 0 0,18-16 1 0 0,12-18-3573 0 0,-4-2-3574 0 0,-29 31 4964 0 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41.64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53 319 336 0 0,'-30'-4'5733'0'0,"10"3"1394"0"0,20 1-7064 0 0,0 0 1 0 0,0 0-1 0 0,-1 0 0 0 0,1 0 0 0 0,0 0 0 0 0,0 0 0 0 0,0 0 1 0 0,0 0-1 0 0,0 0 0 0 0,0 0 0 0 0,0-1 0 0 0,-1 1 0 0 0,1 0 1 0 0,0 0-1 0 0,0 0 0 0 0,0 0 0 0 0,0 0 0 0 0,0 0 0 0 0,0 0 1 0 0,0 0-1 0 0,0 0 0 0 0,0-1 0 0 0,0 1 0 0 0,0 0 1 0 0,-1 0-1 0 0,1 0 0 0 0,0 0 0 0 0,0 0 0 0 0,0 0 0 0 0,0 0 1 0 0,0-1-1 0 0,0 1 0 0 0,0 0 0 0 0,0 0 0 0 0,0 0 0 0 0,0 0 1 0 0,0 0-1 0 0,0 0 0 0 0,0-1 0 0 0,0 1 0 0 0,0 0 0 0 0,0 0 1 0 0,1 0-1 0 0,-1 0 0 0 0,0 0 0 0 0,0 0 0 0 0,0 0 1 0 0,0-1-1 0 0,0 1 0 0 0,0 0 0 0 0,0 0 0 0 0,0 0 0 0 0,0 0 1 0 0,0 0-1 0 0,0 0 0 0 0,1 0 0 0 0,-1 0 0 0 0,0 0 0 0 0,0 0 1 0 0,0-1-1 0 0,0 1 0 0 0,0 0 0 0 0,7-6 1200 0 0,26-10 74 0 0,75-42-167 0 0,72-60-831 0 0,-5 8-764 0 0,-214 139-11281 0 0,30-23 9634 0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42.9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108 92 512 0 0,'-18'2'5832'0'0,"-30"-3"1"0"0,15 0-625 0 0,33 1-5092 0 0,0 0 0 0 0,0 0 0 0 0,-1 0 0 0 0,1 0 0 0 0,0 0 0 0 0,0 0 0 0 0,-1 0 0 0 0,1 0 0 0 0,0-1 0 0 0,-1 1 0 0 0,1 0 0 0 0,0 0 0 0 0,0 1 0 0 0,-1-1 0 0 0,1 0 0 0 0,0 0 1 0 0,0 0-1 0 0,-1 0 0 0 0,1 0 0 0 0,0 0 0 0 0,-1 0 0 0 0,1 0 0 0 0,0 0 0 0 0,0 1 0 0 0,0-1 0 0 0,-1 0 0 0 0,1 0 0 0 0,0 0 0 0 0,0 0 0 0 0,-1 1 0 0 0,1-1 0 0 0,0 0 0 0 0,0 0 0 0 0,0 1 0 0 0,0-1 0 0 0,-1 1 0 0 0,10 4 2654 0 0,0 0-2421 0 0,0-1 1 0 0,-1 1-1 0 0,14 11 1 0 0,7 3-140 0 0,13 8-117 0 0,-1 2 1 0 0,-1 2-1 0 0,-1 2 0 0 0,48 53 0 0 0,-39-32-73 0 0,-3 1 0 0 0,57 95 0 0 0,-91-133-39 0 0,-2 1 1 0 0,9 20 0 0 0,-15-31 21 0 0,-1-1 0 0 0,0 1 1 0 0,0 0-1 0 0,-1 0 0 0 0,0-1 1 0 0,0 1-1 0 0,0 0 1 0 0,-1 0-1 0 0,-1 13 0 0 0,0-16 1 0 0,0 0-1 0 0,-1 1 1 0 0,1-1-1 0 0,-1 0 1 0 0,0 0-1 0 0,0 0 1 0 0,0 0 0 0 0,-1 0-1 0 0,1-1 1 0 0,-1 1-1 0 0,0-1 1 0 0,0 1-1 0 0,0-1 1 0 0,-1 0-1 0 0,1 0 1 0 0,-1-1-1 0 0,1 1 1 0 0,-1-1-1 0 0,0 1 1 0 0,-7 2-1 0 0,2-1 2 0 0,-1 0 0 0 0,0-1 0 0 0,1 0 0 0 0,-2-1 0 0 0,1 0 0 0 0,0 0 0 0 0,-20 0 0 0 0,25-2-5 0 0,0 0 0 0 0,0-1 0 0 0,0 0 0 0 0,0 0 0 0 0,0 0 0 0 0,0 0 0 0 0,0-1 0 0 0,1 0 0 0 0,-1 0 0 0 0,1 0 0 0 0,-1 0 0 0 0,1-1 0 0 0,0 0 0 0 0,0 0 0 0 0,0 0 0 0 0,0 0 0 0 0,0-1 0 0 0,1 1 0 0 0,-1-1 0 0 0,1 0 0 0 0,0 0 0 0 0,0 0 0 0 0,1-1 0 0 0,-1 1 0 0 0,1-1 0 0 0,0 1 0 0 0,0-1 0 0 0,1 0 0 0 0,-1 1 0 0 0,1-1 0 0 0,0 0 0 0 0,0 0 0 0 0,1 0 0 0 0,-1-10 0 0 0,3 1-10 0 0,0 1 0 0 0,0 0 0 0 0,1 0 0 0 0,9-22 0 0 0,26-51-49 0 0,-20 49 50 0 0,24-56-155 0 0,106-168 0 0 0,-133 239 105 0 0,2 1 0 0 0,0 1 0 0 0,25-23 0 0 0,-32 34 30 0 0,0 0 0 0 0,1 1 1 0 0,1 0-1 0 0,-1 1 0 0 0,1 0 1 0 0,0 1-1 0 0,1 0 0 0 0,14-4 1 0 0,-23 9-34 0 0,-1 0 1 0 0,1 0-1 0 0,0 0 1 0 0,-1 1-1 0 0,1-1 1 0 0,0 1-1 0 0,-1 0 1 0 0,1 1-1 0 0,-1-1 1 0 0,1 0-1 0 0,0 1 1 0 0,4 1-1 0 0,-7-1-69 0 0,0-1 0 0 0,0 1-1 0 0,0-1 1 0 0,0 1-1 0 0,0-1 1 0 0,0 1-1 0 0,0 0 1 0 0,0 0 0 0 0,0-1-1 0 0,0 1 1 0 0,0 0-1 0 0,-1 0 1 0 0,1 0 0 0 0,0 0-1 0 0,-1 0 1 0 0,2 2-1 0 0,-2-2-218 0 0,1 1 0 0 0,-1 0 1 0 0,0 0-1 0 0,1-1 0 0 0,-1 1 0 0 0,0 0 0 0 0,0 0 0 0 0,0-1 0 0 0,0 1 0 0 0,-1 0 0 0 0,1-1 0 0 0,0 1 1 0 0,-1 0-1 0 0,0 2 0 0 0,-7 12-3115 0 0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44.8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411 215 1112 0 0,'1'-41'5874'0'0,"-1"0"-1061"0"0,-4-41 0 0 0,4 79-4679 0 0,0 1 0 0 0,0 0 0 0 0,-1-1 0 0 0,1 1 0 0 0,-1 0 0 0 0,0 0 0 0 0,1-1 0 0 0,-1 1 0 0 0,0 0 0 0 0,0 0 0 0 0,0 0 0 0 0,-1 0 0 0 0,1 0 0 0 0,0 0 0 0 0,-1 0 0 0 0,0 1 0 0 0,1-1 0 0 0,-1 1 0 0 0,0-1 0 0 0,0 1 0 0 0,-2-2 1 0 0,1 2-29 0 0,1 0 1 0 0,-1 0-1 0 0,0 0 1 0 0,0 1-1 0 0,0-1 1 0 0,0 1-1 0 0,0 0 1 0 0,0 0-1 0 0,0 0 1 0 0,0 0-1 0 0,0 0 1 0 0,0 1-1 0 0,0-1 1 0 0,0 1-1 0 0,1 0 1 0 0,-6 2-1 0 0,-20 10 181 0 0,0 0-1 0 0,2 2 0 0 0,0 1 1 0 0,0 1-1 0 0,2 1 0 0 0,-26 25 1 0 0,35-29-152 0 0,0 1 1 0 0,1 0 0 0 0,-21 31-1 0 0,30-37-105 0 0,-1 0 0 0 0,1 0 0 0 0,1 0 0 0 0,0 1 0 0 0,0-1 0 0 0,1 1 0 0 0,0 0 0 0 0,1 0 0 0 0,-2 14 1 0 0,4-20-34 0 0,0 0 1 0 0,0 0 0 0 0,0 0 0 0 0,0 0-1 0 0,1 0 1 0 0,0 0 0 0 0,0 0 0 0 0,0 0 0 0 0,0 0-1 0 0,1-1 1 0 0,-1 1 0 0 0,1 0 0 0 0,0-1 0 0 0,0 1-1 0 0,0-1 1 0 0,1 0 0 0 0,-1 0 0 0 0,1 0-1 0 0,0 0 1 0 0,0 0 0 0 0,0 0 0 0 0,0-1 0 0 0,0 0-1 0 0,1 1 1 0 0,-1-1 0 0 0,1 0 0 0 0,3 1 0 0 0,5 2-47 0 0,0 0 1 0 0,0-1 0 0 0,0-1 0 0 0,1 0 0 0 0,-1-1 0 0 0,1 0 0 0 0,17 0 0 0 0,9-2-1162 0 0,-1-2 1 0 0,0-1 0 0 0,0-3-1 0 0,42-10 1 0 0,-32 3-1609 0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06.23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423 13 512 0 0,'-6'-11'4677'0'0,"6"11"-4519"0"0,0-1 1 0 0,-1 1-1 0 0,1 0 0 0 0,0 0 1 0 0,0 0-1 0 0,0 0 0 0 0,0 0 1 0 0,0 0-1 0 0,-1 0 0 0 0,1 0 1 0 0,0 0-1 0 0,0 0 1 0 0,0 0-1 0 0,0 0 0 0 0,-1 0 1 0 0,1 0-1 0 0,0 0 0 0 0,0 0 1 0 0,0 0-1 0 0,0 0 0 0 0,0 0 1 0 0,-1 0-1 0 0,1 0 0 0 0,-1 1 1584 0 0,1 0-1583 0 0,-4 9 4817 0 0,6 0-5079 0 0,4 12 1364 0 0,-2-10-826 0 0,0 0 0 0 0,-1-1 0 0 0,0 1-1 0 0,-1 1 1 0 0,-1-1 0 0 0,0 0 0 0 0,0 0 0 0 0,-2 17 0 0 0,-4-2-172 0 0,0-1-1 0 0,-2 1 1 0 0,-1-1 0 0 0,-1 0-1 0 0,-1-1 1 0 0,-18 31 0 0 0,14-34-181 0 0,-1 0 0 0 0,0-1 1 0 0,-2 0-1 0 0,-1-2 0 0 0,0 0 0 0 0,-2-1 1 0 0,0-1-1 0 0,-26 18 0 0 0,37-29-47 0 0,0 0 0 0 0,-1-1 0 0 0,0 0 0 0 0,-17 6-1 0 0,20-9-6 0 0,1 0 0 0 0,-1-1 0 0 0,0 0 0 0 0,0 0 0 0 0,1 0 0 0 0,-1 0 0 0 0,0-1 0 0 0,-12-2-1 0 0,17 2-25 0 0,0 0 1 0 0,0-1-1 0 0,0 1 0 0 0,1-1 0 0 0,-1 0 0 0 0,0 1 0 0 0,1-1 0 0 0,-1 0 0 0 0,1 0 0 0 0,-1 0 0 0 0,1 0 0 0 0,-1 0 0 0 0,1-1 0 0 0,-1 1 0 0 0,1 0 0 0 0,0-1 0 0 0,-2-2 0 0 0,1 2 1 0 0,1-1-1 0 0,0 0 1 0 0,-1 0-1 0 0,1 0 1 0 0,0 0-1 0 0,1 0 1 0 0,-1 0-1 0 0,0-1 1 0 0,1-4-1 0 0,-1 0 3 0 0,2 0 0 0 0,-1 0 1 0 0,1-1-1 0 0,0 1 0 0 0,1 0 0 0 0,5-16 0 0 0,33-71-108 0 0,11-30-45 0 0,-45 106 134 0 0,16-43 36 0 0,-20 57-19 0 0,1-1 0 0 0,0 1 0 0 0,0 0 0 0 0,0 0 0 0 0,0 0 0 0 0,1 1 0 0 0,0-1 0 0 0,7-6 0 0 0,-10 10-4 0 0,-1 1 0 0 0,1-1 0 0 0,0 1 0 0 0,0-1 0 0 0,-1 0 0 0 0,1 1 0 0 0,0-1 0 0 0,0 1 0 0 0,0-1 0 0 0,0 1 0 0 0,-1 0 0 0 0,1-1 0 0 0,0 1 0 0 0,0 0 0 0 0,0 0 0 0 0,0 0 0 0 0,0 0-1 0 0,0-1 1 0 0,0 1 0 0 0,0 0 0 0 0,0 1 0 0 0,0-1 0 0 0,0 0 0 0 0,0 0 0 0 0,0 0 0 0 0,-1 0 0 0 0,1 1 0 0 0,0-1 0 0 0,0 0 0 0 0,0 1 0 0 0,0-1 0 0 0,0 1 0 0 0,-1-1 0 0 0,1 1 0 0 0,0 0 0 0 0,0-1 0 0 0,-1 1 0 0 0,1 0 0 0 0,0-1 0 0 0,-1 1 0 0 0,1 0 0 0 0,-1 0 0 0 0,1-1 0 0 0,0 3 0 0 0,2 3 9 0 0,0 1-1 0 0,0 0 0 0 0,-1-1 1 0 0,3 14-1 0 0,-3-13-17 0 0,6 22 10 0 0,0-1 0 0 0,2 0-1 0 0,1-1 1 0 0,23 39 0 0 0,-26-53-7 0 0,0-1 0 0 0,2-1 1 0 0,-1 0-1 0 0,2 0 0 0 0,14 13 0 0 0,-17-18-43 0 0,-1 0 0 0 0,1-1-1 0 0,0 1 1 0 0,0-2 0 0 0,1 1-1 0 0,-1-1 1 0 0,1 0-1 0 0,0-1 1 0 0,13 3 0 0 0,-14-5-372 0 0,-1 0 0 0 0,1-1 1 0 0,0 0-1 0 0,0 0 0 0 0,15-3 0 0 0,-15 1-1260 0 0,0 1 0 0 0,0-2-1 0 0,-1 1 1 0 0,1-1 0 0 0,11-6 0 0 0,-3-1-1184 0 0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10.96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250 64 512 0 0,'-3'-6'2153'0'0,"-1"0"-1"0"0,1 0 1 0 0,-1 0-1 0 0,-9-9 0 0 0,10 12-1570 0 0,0 1-1 0 0,1-1 0 0 0,-1 1 1 0 0,0-1-1 0 0,0 1 0 0 0,-1 0 1 0 0,1 1-1 0 0,0-1 0 0 0,-1 0 1 0 0,-5-1-1 0 0,8 3-491 0 0,1 0 0 0 0,-1 0-1 0 0,0 1 1 0 0,0-1 0 0 0,1 0 0 0 0,-1 0-1 0 0,0 1 1 0 0,1-1 0 0 0,-1 0 0 0 0,0 1 0 0 0,1-1-1 0 0,-1 1 1 0 0,1-1 0 0 0,-1 0 0 0 0,1 1-1 0 0,-1 0 1 0 0,1-1 0 0 0,-1 1 0 0 0,1-1-1 0 0,-1 2 1 0 0,-11 15 723 0 0,10-13-656 0 0,-16 27 473 0 0,1 1 0 0 0,-21 57 0 0 0,15-32-64 0 0,6-19-209 0 0,-11 43 1 0 0,24-68-287 0 0,1 0 0 0 0,1 1 0 0 0,-1 0-1 0 0,2-1 1 0 0,0 1 0 0 0,1 0-1 0 0,1 16 1 0 0,0-26-69 0 0,-1 0 0 0 0,1 0 1 0 0,0 0-1 0 0,0 0 0 0 0,1-1 0 0 0,-1 1 0 0 0,1 0 0 0 0,0-1 0 0 0,0 1 0 0 0,0 0 0 0 0,0-1 0 0 0,0 0 1 0 0,1 0-1 0 0,0 0 0 0 0,3 3 0 0 0,-2-2-13 0 0,0-1 0 0 0,0-1 1 0 0,1 1-1 0 0,-1-1 0 0 0,1 0 0 0 0,-1 0 0 0 0,1 0 1 0 0,0 0-1 0 0,0-1 0 0 0,8 2 0 0 0,2-2-183 0 0,0-1-1 0 0,-1 1 0 0 0,1-2 1 0 0,0 0-1 0 0,-1-1 1 0 0,1-1-1 0 0,18-5 0 0 0,-17 3-1049 0 0,0-1 0 0 0,-1 0 0 0 0,0-1-1 0 0,16-10 1 0 0,-11 5-895 0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11.8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63 179 8 0 0,'-29'10'14086'0'0,"17"-8"-13163"0"0,7-5 1739 0 0,5 3-2652 0 0,-1-1 1 0 0,1 1-1 0 0,0 0 0 0 0,0 0 1 0 0,0-1-1 0 0,-1 1 0 0 0,1 0 1 0 0,0 0-1 0 0,0 0 1 0 0,0 0-1 0 0,-1-1 0 0 0,1 1 1 0 0,0 0-1 0 0,0 0 0 0 0,-1 0 1 0 0,1 0-1 0 0,0 0 0 0 0,-1 0 1 0 0,1 0-1 0 0,0 0 0 0 0,0 0 1 0 0,-1 0-1 0 0,1-1 0 0 0,0 1 1 0 0,-1 1-1 0 0,1-1 0 0 0,0 0 1 0 0,0 0-1 0 0,-1 0 0 0 0,1 0 1 0 0,0 0-1 0 0,-1 0 0 0 0,1 0 1 0 0,0 0-1 0 0,0 0 1 0 0,-1 1-1 0 0,1-1 0 0 0,0 0 1 0 0,0 0 8 0 0,0 0 0 0 0,-1 0 1 0 0,1 0-1 0 0,0 1 0 0 0,0-1 1 0 0,0 0-1 0 0,0 0 0 0 0,0 0 1 0 0,0 0-1 0 0,0 0 0 0 0,0 0 1 0 0,0 0-1 0 0,-1 0 0 0 0,1 0 1 0 0,0 0-1 0 0,0 0 0 0 0,0 0 1 0 0,0 0-1 0 0,0 0 1 0 0,0 0-1 0 0,0 0 0 0 0,-1 0 1 0 0,1 0-1 0 0,0 0 0 0 0,0 0 1 0 0,0 0-1 0 0,0 0 0 0 0,0 0 1 0 0,0 0-1 0 0,-1 0 0 0 0,1 0 1 0 0,0 0-1 0 0,0 0 0 0 0,0 0 1 0 0,0 0-1 0 0,0 0 0 0 0,0 0 1 0 0,0 0-1 0 0,0 0 0 0 0,-1 0 1 0 0,1 0-1 0 0,0 0 1 0 0,0-1-1 0 0,0 1 0 0 0,0 0 1 0 0,0 0-1 0 0,0 0 0 0 0,0 0 1 0 0,0 0-1 0 0,0 0 0 0 0,0 0 1 0 0,0 0-1 0 0,0-1 0 0 0,0 1 1 0 0,0 0-1 0 0,0 0 0 0 0,0 0 1 0 0,0 0-1 0 0,-1 0 0 0 0,2-1 1 0 0,-3-12 561 0 0,4-17-146 0 0,-1 25-412 0 0,0 1 0 0 0,0-1 0 0 0,1 1 0 0 0,0 0 0 0 0,-1 0 0 0 0,1 0 0 0 0,1 0 0 0 0,-1 0 1 0 0,1 0-1 0 0,-1 0 0 0 0,1 1 0 0 0,0-1 0 0 0,0 1 0 0 0,1 0 0 0 0,-1 0 0 0 0,1 0 0 0 0,0 0 0 0 0,-1 1 0 0 0,9-5 0 0 0,5-1 26 0 0,0 1 0 0 0,0 1-1 0 0,28-7 1 0 0,-42 12-46 0 0,32-9 94 0 0,-24 6-51 0 0,0 0-1 0 0,1 1 1 0 0,-1 1 0 0 0,1-1-1 0 0,0 2 1 0 0,0 0 0 0 0,21 1 0 0 0,-32 0-40 0 0,0 0 1 0 0,-1 0 0 0 0,1 0 0 0 0,0 0 0 0 0,-1 0 0 0 0,1 1-1 0 0,0-1 1 0 0,-1 0 0 0 0,1 1 0 0 0,0-1 0 0 0,-1 0-1 0 0,1 1 1 0 0,-1-1 0 0 0,1 1 0 0 0,-1-1 0 0 0,1 1 0 0 0,-1-1-1 0 0,1 1 1 0 0,-1-1 0 0 0,1 1 0 0 0,-1-1 0 0 0,0 1-1 0 0,1 1 1 0 0,0 0 6 0 0,-1-1-1 0 0,1 1 1 0 0,-1 0-1 0 0,0 0 1 0 0,0-1-1 0 0,0 1 1 0 0,0 0 0 0 0,0 0-1 0 0,0 2 1 0 0,-2 3 62 0 0,1 1 0 0 0,-1-1 1 0 0,-4 9-1 0 0,2-6-28 0 0,-1 0 0 0 0,0-1 0 0 0,-1 0 0 0 0,0 0 0 0 0,-1 0 0 0 0,1-1 0 0 0,-1 0 0 0 0,-12 11 0 0 0,1-4 47 0 0,0-1 1 0 0,-38 23 0 0 0,47-31-53 0 0,5-4-36 0 0,1 0 0 0 0,-1 0 0 0 0,0 0 1 0 0,0 0-1 0 0,-4 1 0 0 0,8-3-5 0 0,0 1 0 0 0,0-1 0 0 0,-1 0 0 0 0,1 0 0 0 0,0 0 0 0 0,0 0 0 0 0,0 0 0 0 0,0 0 1 0 0,0 0-1 0 0,0 0 0 0 0,0 0 0 0 0,0 0 0 0 0,0 0 0 0 0,0 0 0 0 0,0 0 0 0 0,0 0 0 0 0,-1 0 0 0 0,1 0 0 0 0,0 0 0 0 0,0-1 0 0 0,0 1 0 0 0,0 0 0 0 0,0 0 1 0 0,0 0-1 0 0,0 0 0 0 0,0 0 0 0 0,0 0 0 0 0,0 0 0 0 0,0 0 0 0 0,0 0 0 0 0,0 0 0 0 0,0 0 0 0 0,0 0 0 0 0,0 0 0 0 0,-1 0 0 0 0,1 0 0 0 0,0 0 1 0 0,0 0-1 0 0,0-1 0 0 0,0 1 0 0 0,0 0 0 0 0,0 0 0 0 0,0 0 0 0 0,0 0 0 0 0,0 0 0 0 0,0 0 0 0 0,0 0 0 0 0,0 0 0 0 0,0 0 0 0 0,0 0 0 0 0,0 0 1 0 0,0 0-1 0 0,0-1 0 0 0,0 1 0 0 0,0 0 0 0 0,0 0 0 0 0,1 0 0 0 0,-1 0 0 0 0,0 0 0 0 0,3-8-13 0 0,7-6-5 0 0,-2 5 7 0 0,2 0 0 0 0,-1 0 0 0 0,1 1 0 0 0,0 1 1 0 0,1 0-1 0 0,0 0 0 0 0,0 1 0 0 0,0 0 1 0 0,1 1-1 0 0,0 0 0 0 0,14-4 0 0 0,-23 9 8 0 0,-1-1 0 0 0,1 1 1 0 0,-1-1-1 0 0,1 1 0 0 0,0 0 0 0 0,-1 0 0 0 0,1 0 0 0 0,-1 0 1 0 0,1 1-1 0 0,-1-1 0 0 0,1 1 0 0 0,0-1 0 0 0,-1 1 0 0 0,0 0 0 0 0,1 0 1 0 0,-1 0-1 0 0,1 0 0 0 0,-1 0 0 0 0,0 1 0 0 0,0-1 0 0 0,0 1 0 0 0,0 0 1 0 0,0-1-1 0 0,0 1 0 0 0,2 3 0 0 0,-1-1 6 0 0,0 0 0 0 0,0 0 0 0 0,0 1 1 0 0,-1-1-1 0 0,1 1 0 0 0,-1 0 0 0 0,0 0 0 0 0,-1 0 0 0 0,1 0 0 0 0,-1 0 0 0 0,1 10 1 0 0,-1-12 2 0 0,-1 0 0 0 0,0 0 0 0 0,0 0 0 0 0,0 0 0 0 0,0 0 0 0 0,0 0 1 0 0,0-1-1 0 0,-1 1 0 0 0,0 0 0 0 0,0 0 0 0 0,1 0 0 0 0,-1-1 1 0 0,-1 1-1 0 0,1 0 0 0 0,0-1 0 0 0,-4 5 0 0 0,3-4 11 0 0,-1-1-1 0 0,0 1 1 0 0,0-1 0 0 0,0 0-1 0 0,-1 0 1 0 0,1 0 0 0 0,0-1-1 0 0,-1 1 1 0 0,1-1-1 0 0,-1 0 1 0 0,0 0 0 0 0,-6 2-1 0 0,-5-1-61 0 0,-1 0-1 0 0,1 0 1 0 0,-1-2 0 0 0,0 0-1 0 0,1 0 1 0 0,-1-2 0 0 0,1 0-1 0 0,-1 0 1 0 0,1-2-1 0 0,0 0 1 0 0,0 0 0 0 0,0-2-1 0 0,-22-10 1 0 0,36 15-38 0 0,-1-1 1 0 0,0 1-1 0 0,0 0 0 0 0,1 0 1 0 0,-1 0-1 0 0,1-1 0 0 0,-1 1 1 0 0,1-1-1 0 0,0 1 1 0 0,-1-1-1 0 0,1 0 0 0 0,0 1 1 0 0,0-1-1 0 0,-1-3 0 0 0,1 3-122 0 0,1 1-1 0 0,0 0 0 0 0,0 0 1 0 0,-1-1-1 0 0,1 1 0 0 0,0 0 1 0 0,0 0-1 0 0,0-1 0 0 0,1 1 1 0 0,-1 0-1 0 0,0 0 0 0 0,0-1 1 0 0,1 1-1 0 0,-1 0 0 0 0,0 0 1 0 0,1 0-1 0 0,0-1 0 0 0,-1 1 0 0 0,1 0 1 0 0,0 0-1 0 0,-1 0 0 0 0,1 0 1 0 0,0 0-1 0 0,1-1 0 0 0,9-8-1307 0 0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13.70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221 13 512 0 0,'0'-1'258'0'0,"-1"0"0"0"0,1 1-1 0 0,0-1 1 0 0,0 0 0 0 0,-1 1 0 0 0,1-1-1 0 0,-1 1 1 0 0,1-1 0 0 0,0 0 0 0 0,-1 1-1 0 0,1-1 1 0 0,-1 1 0 0 0,1 0 0 0 0,-1-1 0 0 0,0 1-1 0 0,1-1 1 0 0,-1 1 0 0 0,1 0 0 0 0,-1-1-1 0 0,0 1 1 0 0,1 0 0 0 0,-1 0 0 0 0,0-1-1 0 0,1 1 1 0 0,-1 0 0 0 0,0 0 0 0 0,1 0-1 0 0,-1 0 1 0 0,0 0 0 0 0,1 0 0 0 0,-1 0-1 0 0,0 0 1 0 0,1 0 0 0 0,-1 0 0 0 0,0 1 0 0 0,1-1-1 0 0,-1 0 1 0 0,0 0 0 0 0,1 1 0 0 0,-1-1-1 0 0,0 0 1 0 0,1 1 0 0 0,-1-1 0 0 0,1 0-1 0 0,-1 1 1 0 0,-5 3 677 0 0,0 0 0 0 0,1 0 0 0 0,-8 7 0 0 0,12-9-923 0 0,-14 12 498 0 0,1 0 1 0 0,1 1-1 0 0,0 1 1 0 0,1 0-1 0 0,1 1 1 0 0,1 1 0 0 0,0-1-1 0 0,1 1 1 0 0,1 1-1 0 0,-8 24 1 0 0,12-29-264 0 0,-3 8 124 0 0,1 0 0 0 0,0 0 0 0 0,-3 40 0 0 0,9-56-347 0 0,-1 0 0 0 0,1-1 0 0 0,0 1 0 0 0,1 0 0 0 0,0-1 0 0 0,0 1 0 0 0,0-1 0 0 0,0 1 0 0 0,1-1 0 0 0,0 1 0 0 0,0-1 0 0 0,0 0 0 0 0,1 0 0 0 0,0 0 0 0 0,0 0 0 0 0,0-1 0 0 0,1 1 0 0 0,-1-1 0 0 0,1 0 0 0 0,7 7 0 0 0,-5-7-41 0 0,0-1 1 0 0,-1 0 0 0 0,1 0-1 0 0,0 0 1 0 0,1-1 0 0 0,-1 0-1 0 0,0 0 1 0 0,1-1-1 0 0,-1 1 1 0 0,1-1 0 0 0,-1-1-1 0 0,1 1 1 0 0,0-1 0 0 0,12-1-1 0 0,7-3-304 0 0,0 0 0 0 0,32-10 1 0 0,-55 13 270 0 0,15-3-940 0 0,1-2-1 0 0,-1 0 1 0 0,-1-2 0 0 0,22-11-1 0 0,-16 6-1416 0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14.3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118 186 968 0 0,'-12'-2'1937'0'0,"0"0"1"0"0,0 1-1 0 0,0 1 0 0 0,0 0 0 0 0,0 1 1 0 0,0 0-1 0 0,-14 3 0 0 0,26-4-1893 0 0,0 0-1 0 0,-1 0 1 0 0,1 1 0 0 0,0-1-1 0 0,0 0 1 0 0,0 0 0 0 0,-1 0-1 0 0,1 0 1 0 0,0 0 0 0 0,0 0-1 0 0,-1 0 1 0 0,1 0-1 0 0,0 0 1 0 0,0 0 0 0 0,-1 0-1 0 0,1 0 1 0 0,0 0 0 0 0,0 0-1 0 0,0 0 1 0 0,-1-1 0 0 0,1 1-1 0 0,0 0 1 0 0,0 0-1 0 0,0 0 1 0 0,-1 0 0 0 0,1 0-1 0 0,0 0 1 0 0,0 0 0 0 0,0-1-1 0 0,0 1 1 0 0,-1 0 0 0 0,1 0-1 0 0,0 0 1 0 0,0-1-1 0 0,0 1 1 0 0,0 0 0 0 0,3-8 720 0 0,10-8-348 0 0,13-6-248 0 0,0 1 0 0 0,51-30 0 0 0,-55 38-126 0 0,0 2 0 0 0,0 1 0 0 0,1 1 0 0 0,36-10 0 0 0,-52 18-31 0 0,0-1 1 0 0,0 1-1 0 0,0 1 0 0 0,0-1 1 0 0,0 1-1 0 0,0 0 0 0 0,0 1 1 0 0,11 2-1 0 0,-16-3-6 0 0,0 1 1 0 0,1-1-1 0 0,-1 1 0 0 0,0 0 0 0 0,0 0 1 0 0,0-1-1 0 0,0 1 0 0 0,0 1 0 0 0,-1-1 0 0 0,1 0 1 0 0,0 0-1 0 0,0 1 0 0 0,-1-1 0 0 0,1 1 1 0 0,-1 0-1 0 0,1-1 0 0 0,-1 1 0 0 0,0 0 0 0 0,0 0 1 0 0,0 0-1 0 0,0 0 0 0 0,0 0 0 0 0,0 0 1 0 0,0 0-1 0 0,0 0 0 0 0,-1 0 0 0 0,1 0 0 0 0,-1 0 1 0 0,0 0-1 0 0,0 1 0 0 0,0 1 0 0 0,0 5 26 0 0,-1 0 0 0 0,0-1 0 0 0,-1 1 0 0 0,0 0 0 0 0,0-1 0 0 0,-1 0 0 0 0,0 1-1 0 0,-1-1 1 0 0,0 0 0 0 0,0-1 0 0 0,-6 10 0 0 0,-10 10 50 0 0,-37 40 0 0 0,33-40 29 0 0,21-24-110 0 0,-1 1 1 0 0,1-1-1 0 0,-1 0 0 0 0,1 0 0 0 0,-7 4 0 0 0,10-7-1 0 0,0 0-1 0 0,-1 0 1 0 0,1 0-1 0 0,0 0 1 0 0,0 0-1 0 0,0-1 1 0 0,0 1-1 0 0,0 0 1 0 0,0 0-1 0 0,-1 0 1 0 0,1 0-1 0 0,0 0 1 0 0,0 0-1 0 0,0 0 1 0 0,0 0-1 0 0,0 0 1 0 0,0 0 0 0 0,0 0-1 0 0,-1 0 1 0 0,1 0-1 0 0,0 0 1 0 0,0-1-1 0 0,0 1 1 0 0,0 0-1 0 0,0 0 1 0 0,0 0-1 0 0,0 0 1 0 0,0 0-1 0 0,0 0 1 0 0,0 0-1 0 0,0-1 1 0 0,0 1-1 0 0,0 0 1 0 0,0 0-1 0 0,0 0 1 0 0,0 0-1 0 0,0 0 1 0 0,0-1-1 0 0,0 1 1 0 0,0 0-1 0 0,0 0 1 0 0,0 0-1 0 0,0 0 1 0 0,0 0-1 0 0,0 0 1 0 0,0-1-1 0 0,0 1 1 0 0,0 0-1 0 0,0 0 1 0 0,0 0-1 0 0,1-8-58 0 0,-1 7 55 0 0,1 0 4 0 0,0 0 0 0 0,-1 0 1 0 0,1 0-1 0 0,0 0 0 0 0,0 1 0 0 0,0-1 0 0 0,0 0 0 0 0,0 0 0 0 0,0 1 0 0 0,0-1 1 0 0,0 1-1 0 0,0-1 0 0 0,0 1 0 0 0,1-1 0 0 0,-1 1 0 0 0,0-1 0 0 0,0 1 1 0 0,2 0-1 0 0,27-2-38 0 0,-18 1 23 0 0,-5 1 6 0 0,1-1 0 0 0,0 1 0 0 0,-1 1 0 0 0,1 0-1 0 0,-1 0 1 0 0,1 0 0 0 0,8 3 0 0 0,-14-3 12 0 0,0-1 1 0 0,0 1-1 0 0,0 0 0 0 0,0 0 0 0 0,0 0 1 0 0,0 0-1 0 0,0 0 0 0 0,0 1 1 0 0,0-1-1 0 0,-1 0 0 0 0,1 1 1 0 0,0-1-1 0 0,-1 1 0 0 0,1 0 0 0 0,-1-1 1 0 0,0 1-1 0 0,0 0 0 0 0,1 0 1 0 0,-1 0-1 0 0,0 0 0 0 0,-1 0 1 0 0,1 0-1 0 0,0 0 0 0 0,-1 0 1 0 0,1 1-1 0 0,-1-1 0 0 0,1 0 0 0 0,-1 3 1 0 0,0-1-1 0 0,-1 0 1 0 0,0 0-1 0 0,0 0 1 0 0,0 0-1 0 0,0 0 1 0 0,0-1-1 0 0,-1 1 1 0 0,1 0 0 0 0,-1-1-1 0 0,0 0 1 0 0,0 1-1 0 0,-1-1 1 0 0,1 0-1 0 0,-1 0 1 0 0,1 0-1 0 0,-1 0 1 0 0,0 0-1 0 0,0-1 1 0 0,-6 4-1 0 0,-6 4 37 0 0,-1 0 0 0 0,-32 13-1 0 0,47-22-36 0 0,-5 1 5 0 0,0 0-1 0 0,1 0 1 0 0,-1 0 0 0 0,0-1 0 0 0,0 1-1 0 0,0-1 1 0 0,0-1 0 0 0,0 1-1 0 0,-7-1 1 0 0,11 0-111 0 0,0-1 0 0 0,0 1 0 0 0,0 0 0 0 0,1-1 0 0 0,-1 1 0 0 0,0-1 0 0 0,0 1 0 0 0,1-1 0 0 0,-1 0 0 0 0,0 0 0 0 0,1 0 0 0 0,-1 0 0 0 0,1 0 0 0 0,-1 0 0 0 0,1 0 0 0 0,0 0-1 0 0,-1-1 1 0 0,1 1 0 0 0,0 0 0 0 0,0-1 0 0 0,0 1 0 0 0,0-1 0 0 0,0 1 0 0 0,0-1 0 0 0,0 0 0 0 0,1 1 0 0 0,-1-1 0 0 0,1 0 0 0 0,-1 0 0 0 0,1 1 0 0 0,-1-1 0 0 0,1 0 0 0 0,0 0 0 0 0,0-2 0 0 0,0-11-1853 0 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17.38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307 228 512 0 0,'12'-19'822'0'0,"12"-24"0"0"0,-19 32 525 0 0,0 0 0 0 0,-1 0-1 0 0,-1 0 1 0 0,1-1 0 0 0,-2 0 0 0 0,3-21 0 0 0,0 6 903 0 0,-3 21-1326 0 0,-1 1-1 0 0,0-1 1 0 0,0-9 0 0 0,-1 15-881 0 0,0-1 0 0 0,0 1 0 0 0,0 0 0 0 0,0 0 0 0 0,0 0 0 0 0,0-1 0 0 0,0 1 0 0 0,0 0 0 0 0,0 0 0 0 0,0 0-1 0 0,0-1 1 0 0,0 1 0 0 0,0 0 0 0 0,0 0 0 0 0,0 0 0 0 0,0 0 0 0 0,0-1 0 0 0,0 1 0 0 0,0 0 0 0 0,0 0 0 0 0,-1 0 0 0 0,1 0 0 0 0,0-1 0 0 0,0 1 0 0 0,0 0 0 0 0,0 0 0 0 0,0 0 0 0 0,-1 0 0 0 0,1 0-1 0 0,0 0 1 0 0,0 0 0 0 0,0 0 0 0 0,0-1 0 0 0,-1 1 0 0 0,1 0 0 0 0,0 0 0 0 0,-8 3 779 0 0,-5 7-150 0 0,13-10-672 0 0,-47 47 1181 0 0,-43 55 0 0 0,30-32-562 0 0,-10 14-94 0 0,55-65-420 0 0,1 1 0 0 0,-19 38 1 0 0,28-48-94 0 0,1 0 1 0 0,0 0-1 0 0,0 0 1 0 0,1 1-1 0 0,1-1 1 0 0,0 1 0 0 0,0 0-1 0 0,0 11 1 0 0,2-15-20 0 0,1 1 0 0 0,0-1 1 0 0,0 1-1 0 0,0-1 1 0 0,1 0-1 0 0,0 0 1 0 0,0 0-1 0 0,1 0 0 0 0,0 0 1 0 0,0 0-1 0 0,0 0 1 0 0,10 11-1 0 0,-7-10-24 0 0,1 0 0 0 0,0-1-1 0 0,1 0 1 0 0,0 0 0 0 0,0-1-1 0 0,0 0 1 0 0,1-1-1 0 0,0 0 1 0 0,0 0 0 0 0,0 0-1 0 0,11 2 1 0 0,-3-1-147 0 0,0-1 0 0 0,0 0 0 0 0,1-2 0 0 0,0 0 0 0 0,26 1 0 0 0,-27-3-410 0 0,-1-2-1 0 0,0 0 1 0 0,26-5 0 0 0,-31 3-870 0 0,0 0 0 0 0,0-1 0 0 0,13-6 0 0 0,-5 1-355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7.29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140 108 512 0 0,'0'-2'95'0'0,"-2"-5"980"0"0,0 1-1 0 0,0-1 1 0 0,-3-6-1 0 0,4 12-786 0 0,1 0 0 0 0,-1-1-1 0 0,1 1 1 0 0,-1 0 0 0 0,0 0-1 0 0,1 0 1 0 0,-1 0 0 0 0,0 0-1 0 0,0 0 1 0 0,0 1 0 0 0,0-1-1 0 0,0 0 1 0 0,0 0 0 0 0,0 1-1 0 0,0-1 1 0 0,0 0 0 0 0,0 1-1 0 0,0-1 1 0 0,0 1 0 0 0,0-1 0 0 0,-1 1-1 0 0,1 0 1 0 0,0 0 0 0 0,-1-1-1 0 0,-1 2-83 0 0,0-1 1 0 0,0 1-1 0 0,1 0 0 0 0,-1 0 0 0 0,0 0 0 0 0,1 0 0 0 0,-1 0 0 0 0,1 1 1 0 0,0-1-1 0 0,-1 1 0 0 0,1 0 0 0 0,0-1 0 0 0,0 1 0 0 0,0 0 0 0 0,0 0 1 0 0,0 1-1 0 0,0-1 0 0 0,1 0 0 0 0,-1 0 0 0 0,1 1 0 0 0,-2 3 1 0 0,-1 2 57 0 0,0 0 0 0 0,1 0 1 0 0,-1 0-1 0 0,2 0 0 0 0,-4 17 1 0 0,5-16-207 0 0,0 1 0 0 0,0-1 0 0 0,1 0 0 0 0,1 1 0 0 0,0-1 0 0 0,0 0 0 0 0,0 0 0 0 0,1 1 0 0 0,1-1 0 0 0,-1 0 0 0 0,2-1 0 0 0,-1 1 0 0 0,6 9 0 0 0,-6-13-65 0 0,0-1 0 0 0,0 1 0 0 0,1-1 0 0 0,-1 1-1 0 0,1-1 1 0 0,0 0 0 0 0,0-1 0 0 0,1 1 0 0 0,-1-1-1 0 0,1 1 1 0 0,-1-2 0 0 0,1 1 0 0 0,0 0 0 0 0,1-1 0 0 0,-1 0-1 0 0,0 0 1 0 0,0 0 0 0 0,1-1 0 0 0,-1 0 0 0 0,1 0-1 0 0,0 0 1 0 0,10-1 0 0 0,-10 0 10 0 0,0 0 0 0 0,1-1 0 0 0,-1 0-1 0 0,0-1 1 0 0,0 1 0 0 0,1-1 0 0 0,-2-1 0 0 0,1 1 0 0 0,0-1-1 0 0,0 0 1 0 0,-1 0 0 0 0,1 0 0 0 0,-1-1 0 0 0,0 0 0 0 0,0 0 0 0 0,0 0-1 0 0,-1-1 1 0 0,0 1 0 0 0,0-1 0 0 0,0 0 0 0 0,0-1 0 0 0,-1 1-1 0 0,1-1 1 0 0,-2 1 0 0 0,1-1 0 0 0,0 0 0 0 0,-1 0 0 0 0,0 0 0 0 0,-1 0-1 0 0,1 0 1 0 0,-1-1 0 0 0,0 1 0 0 0,-1 0 0 0 0,0-1 0 0 0,0 1-1 0 0,0 0 1 0 0,0-1 0 0 0,-1 1 0 0 0,0 0 0 0 0,-3-8 0 0 0,-3-6 30 0 0,-2 1 1 0 0,-11-22-1 0 0,14 31-14 0 0,0 0-1 0 0,-1 1 1 0 0,0-1-1 0 0,-1 1 1 0 0,-11-11-1 0 0,16 18 6 0 0,0-1 1 0 0,0 1-1 0 0,0 0 1 0 0,0 0-1 0 0,0 0 1 0 0,-1 0-1 0 0,1 1 0 0 0,-1-1 1 0 0,1 1-1 0 0,-1 0 1 0 0,1 0-1 0 0,-1 0 1 0 0,0 1-1 0 0,0-1 1 0 0,-5 1-1 0 0,4 0-2 0 0,0 1-1 0 0,1-1 1 0 0,-1 1-1 0 0,1 1 1 0 0,-1-1 0 0 0,1 1-1 0 0,-1-1 1 0 0,1 1 0 0 0,0 0-1 0 0,0 1 1 0 0,-5 3-1 0 0,1 0-4 0 0,0 0 0 0 0,1 1-1 0 0,0 0 1 0 0,0 1-1 0 0,1 0 1 0 0,0 0 0 0 0,0 0-1 0 0,1 0 1 0 0,0 1-1 0 0,0 0 1 0 0,-3 11 0 0 0,3-7-9 0 0,1 0 1 0 0,0 1 0 0 0,1-1 0 0 0,0 1 0 0 0,1 0 0 0 0,0 19 0 0 0,2-29-8 0 0,0 1 1 0 0,1-1-1 0 0,-1 1 0 0 0,1-1 0 0 0,0 0 1 0 0,0 1-1 0 0,0-1 0 0 0,0 0 1 0 0,1 0-1 0 0,0 0 0 0 0,0 0 0 0 0,0 0 1 0 0,0 0-1 0 0,1-1 0 0 0,-1 1 1 0 0,1 0-1 0 0,0-1 0 0 0,0 0 0 0 0,0 0 1 0 0,1 0-1 0 0,-1 0 0 0 0,1-1 1 0 0,-1 1-1 0 0,6 2 0 0 0,-4-3 3 0 0,1 0-1 0 0,-1 0 0 0 0,1-1 0 0 0,-1 0 1 0 0,1 0-1 0 0,-1 0 0 0 0,1 0 1 0 0,0-1-1 0 0,0 0 0 0 0,-1 0 1 0 0,1-1-1 0 0,0 1 0 0 0,-1-1 1 0 0,1-1-1 0 0,-1 1 0 0 0,1-1 1 0 0,-1 0-1 0 0,6-2 0 0 0,3-3 18 0 0,-1 0-1 0 0,1-1 0 0 0,-1 0 0 0 0,0-1 1 0 0,16-16-1 0 0,-20 17 44 0 0,-1 0 0 0 0,0-1 0 0 0,-1 0-1 0 0,0 0 1 0 0,0-1 0 0 0,-1 0 0 0 0,8-16 0 0 0,-12 20 35 0 0,1 1 0 0 0,-1-1 0 0 0,0 0 0 0 0,-1 0 0 0 0,1 0 0 0 0,-1 0 1 0 0,0 0-1 0 0,-1 0 0 0 0,0-1 0 0 0,0 1 0 0 0,0 0 0 0 0,0 0 0 0 0,-1 0 0 0 0,0-1 0 0 0,-4-9 0 0 0,5 15-75 0 0,0 0-1 0 0,0 1 0 0 0,0-1 0 0 0,0 1 0 0 0,-1-1 0 0 0,1 1 0 0 0,0-1 1 0 0,0 1-1 0 0,-1 0 0 0 0,1-1 0 0 0,0 1 0 0 0,-1-1 0 0 0,1 1 0 0 0,0-1 1 0 0,-1 1-1 0 0,1 0 0 0 0,-1-1 0 0 0,1 1 0 0 0,0 0 0 0 0,-1 0 0 0 0,1-1 1 0 0,-1 1-1 0 0,0 0 0 0 0,0 0-7 0 0,1 0 0 0 0,-1 0-1 0 0,1 0 1 0 0,0 0 0 0 0,-1 0 0 0 0,1 0 0 0 0,-1 1-1 0 0,1-1 1 0 0,-1 0 0 0 0,1 0 0 0 0,0 1 0 0 0,-1-1-1 0 0,1 0 1 0 0,0 1 0 0 0,-1-1 0 0 0,1 0 0 0 0,0 1 0 0 0,-1-1-1 0 0,1 1 1 0 0,0-1 0 0 0,-2 3-2 0 0,1-1-1 0 0,-1 0 1 0 0,1 1 0 0 0,0-1-1 0 0,0 1 1 0 0,1 0 0 0 0,-2 4-1 0 0,2 10-18 0 0,1 1 0 0 0,1 0 0 0 0,0-1 0 0 0,1 0 0 0 0,8 24 1 0 0,2 20-89 0 0,52 219-200 0 0,-62-267 281 0 0,0-3 9 0 0,-1 0 0 0 0,0 1 0 0 0,-1-1 0 0 0,0 0 1 0 0,-1 1-1 0 0,0-1 0 0 0,-1 1 0 0 0,0-1 0 0 0,-1 0 0 0 0,0 1 1 0 0,0-1-1 0 0,-1 0 0 0 0,0 0 0 0 0,-1 0 0 0 0,0-1 0 0 0,-1 1 1 0 0,0-1-1 0 0,0 0 0 0 0,-1-1 0 0 0,0 1 0 0 0,0-1 0 0 0,-1 0 1 0 0,-12 10-1 0 0,-14 11 62 0 0,0-2 0 0 0,-2-1 1 0 0,-54 30-1 0 0,87-55-53 0 0,0 0 0 0 0,1 0 0 0 0,-1 0 0 0 0,-1 0 0 0 0,1 0 0 0 0,0 0 0 0 0,0-1 0 0 0,0 1 0 0 0,0-1 0 0 0,0 0 0 0 0,-1 1 0 0 0,1-1 0 0 0,0 0 0 0 0,0 0 0 0 0,0 0 0 0 0,-1-1 0 0 0,1 1 0 0 0,0 0 0 0 0,0-1 0 0 0,0 1 0 0 0,0-1 0 0 0,0 0 0 0 0,0 0 0 0 0,0 0 0 0 0,0 0 0 0 0,-3-2 0 0 0,2 1 1 0 0,1-1 1 0 0,-1 0-1 0 0,1 1 0 0 0,0-1 0 0 0,0 0 1 0 0,0 0-1 0 0,0-1 0 0 0,1 1 0 0 0,-1 0 1 0 0,1 0-1 0 0,0-1 0 0 0,0 1 0 0 0,0-1 1 0 0,0 1-1 0 0,0-6 0 0 0,0-1 2 0 0,1 1 0 0 0,0 0 0 0 0,0 0 0 0 0,1-1 0 0 0,0 1 0 0 0,4-12 0 0 0,19-54-30 0 0,-10 34 24 0 0,-7 21-2 0 0,1 0 0 0 0,0 0 0 0 0,2 1 0 0 0,0 0 0 0 0,22-30 0 0 0,-22 35-436 0 0,1 2-1 0 0,1 0 1 0 0,0 0 0 0 0,0 1 0 0 0,1 0 0 0 0,1 1 0 0 0,28-16-1 0 0,-30 19-349 0 0,41-20-7958 0 0,-32 18 3409 0 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18.35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101 242 1160 0 0,'-2'-3'674'0'0,"-1"0"-1"0"0,1 0 1 0 0,0-1 0 0 0,0 1-1 0 0,0 0 1 0 0,0-1 0 0 0,1 0-1 0 0,0 1 1 0 0,-1-1-1 0 0,1 0 1 0 0,1 0 0 0 0,-1 1-1 0 0,0-1 1 0 0,1 0-1 0 0,0-6 1 0 0,0 4-352 0 0,-1 1 0 0 0,1 0 0 0 0,-1-1 0 0 0,0 1 0 0 0,-1 0 0 0 0,1 0 0 0 0,-3-6 0 0 0,3 10-248 0 0,0 0 1 0 0,0 0 0 0 0,0 0-1 0 0,0 0 1 0 0,0 0-1 0 0,0 1 1 0 0,0-1-1 0 0,-1 0 1 0 0,1 1 0 0 0,0-1-1 0 0,0 0 1 0 0,-1 1-1 0 0,1 0 1 0 0,0-1-1 0 0,-1 1 1 0 0,1 0 0 0 0,0-1-1 0 0,-1 1 1 0 0,1 0-1 0 0,0 0 1 0 0,-1 0-1 0 0,1 0 1 0 0,-1 1 0 0 0,-1-1-1 0 0,1 0-14 0 0,1 0 0 0 0,-1 1 0 0 0,1-1 0 0 0,-1 0 0 0 0,1 1 0 0 0,0-1 0 0 0,-1 0 0 0 0,1 1 0 0 0,0 0 0 0 0,-1-1 0 0 0,1 1 0 0 0,0 0 0 0 0,0 0 0 0 0,-1-1 0 0 0,1 1-1 0 0,0 0 1 0 0,0 0 0 0 0,0 0 0 0 0,0 1 0 0 0,0-1 0 0 0,0 0 0 0 0,-1 2 0 0 0,2-2-26 0 0,0-1 1 0 0,0 1-1 0 0,0-1 0 0 0,0 1 1 0 0,0-1-1 0 0,0 1 0 0 0,0-1 1 0 0,0 1-1 0 0,1-1 0 0 0,-1 1 1 0 0,0-1-1 0 0,0 1 0 0 0,0-1 1 0 0,1 1-1 0 0,-1-1 0 0 0,0 1 1 0 0,0-1-1 0 0,1 0 0 0 0,-1 1 1 0 0,0-1-1 0 0,1 0 0 0 0,-1 1 1 0 0,0-1-1 0 0,1 0 0 0 0,-1 1 1 0 0,1-1-1 0 0,-1 0 0 0 0,1 1 1 0 0,-1-1-1 0 0,1 0 0 0 0,1 1 1164 0 0,-2-1-1121 0 0,-16-8 789 0 0,16 8-595 0 0,1 1-260 0 0,-1-1 1 0 0,0 0 0 0 0,0 0 0 0 0,1 0 0 0 0,-1 0 0 0 0,0 1 0 0 0,0-1 0 0 0,1 0 0 0 0,-1 0 0 0 0,0 0-1 0 0,0 0 1 0 0,1 0 0 0 0,-1 0 0 0 0,0 0 0 0 0,1 0 0 0 0,-1 0 0 0 0,0 0 0 0 0,0 0 0 0 0,1 0 0 0 0,-1 0-1 0 0,0 0 1 0 0,0 0 0 0 0,1 0 0 0 0,-1 0 0 0 0,0 0 0 0 0,1-1 0 0 0,-1 1 0 0 0,0 0 0 0 0,0 0-1 0 0,0 0 1 0 0,1 0 0 0 0,-1 0 0 0 0,0-1 0 0 0,0 1 0 0 0,1 0 0 0 0,-1 0 0 0 0,0 0 0 0 0,0-1 0 0 0,0 1-1 0 0,0 0 1 0 0,0 0 0 0 0,1-1 0 0 0,-1 1 0 0 0,0 0 0 0 0,0 0 0 0 0,0-1 0 0 0,0 1 0 0 0,0 0 0 0 0,0 0-1 0 0,0-1 1 0 0,1-1 34 0 0,-1-1 0 0 0,1 1-1 0 0,-1 0 1 0 0,1 0 0 0 0,0 0-1 0 0,0 0 1 0 0,0 0 0 0 0,0 0 0 0 0,0 0-1 0 0,0 0 1 0 0,0 0 0 0 0,1 0-1 0 0,-1 1 1 0 0,1-1 0 0 0,0 0-1 0 0,-1 1 1 0 0,1-1 0 0 0,2 0 0 0 0,7-6 22 0 0,22-12-1 0 0,-23 15-18 0 0,15-8 1 0 0,0 2 0 0 0,0 1 0 0 0,2 1 0 0 0,-1 1 0 0 0,48-8 0 0 0,-68 15-33 0 0,-1 0 1 0 0,1 1 0 0 0,-1-1 0 0 0,1 1 0 0 0,0 1-1 0 0,-1-1 1 0 0,1 1 0 0 0,-1 0 0 0 0,1 0-1 0 0,-1 0 1 0 0,0 1 0 0 0,6 2 0 0 0,-8-2 6 0 0,1-1 1 0 0,-1 1-1 0 0,0 0 1 0 0,-1 0-1 0 0,1 1 1 0 0,0-1-1 0 0,-1 0 1 0 0,1 1-1 0 0,-1 0 1 0 0,0-1-1 0 0,0 1 1 0 0,0 0-1 0 0,0 0 1 0 0,0 0 0 0 0,-1 1-1 0 0,1-1 1 0 0,-1 0-1 0 0,0 1 1 0 0,1 5-1 0 0,-1-5 8 0 0,0 1-1 0 0,0-1 1 0 0,-1 1-1 0 0,0 0 1 0 0,0-1-1 0 0,0 1 1 0 0,-1-1-1 0 0,1 1 1 0 0,-1-1-1 0 0,0 1 1 0 0,0-1-1 0 0,-1 1 1 0 0,1-1-1 0 0,-1 0 1 0 0,0 0 0 0 0,0 0-1 0 0,-1 0 1 0 0,1 0-1 0 0,-1 0 1 0 0,0-1-1 0 0,0 1 1 0 0,0-1-1 0 0,0 0 1 0 0,-5 4-1 0 0,1-1-7 0 0,-1 0 0 0 0,0 0 0 0 0,0 0 0 0 0,-1-1 0 0 0,0 0 0 0 0,-13 5 0 0 0,-58 15 117 0 0,39-14-107 0 0,41-11-34 0 0,-11 3-41 0 0,9-3 4 0 0,7-3-5 0 0,10-4-6 0 0,0 1 1 0 0,0 1-1 0 0,1 0 1 0 0,-1 1-1 0 0,1 0 0 0 0,0 1 1 0 0,0 1-1 0 0,1 1 1 0 0,-1 0-1 0 0,0 1 0 0 0,1 1 1 0 0,16 3-1 0 0,-25-3 49 0 0,-1 1 1 0 0,0 0-1 0 0,0 0 0 0 0,0 1 0 0 0,0 0 0 0 0,-1 0 1 0 0,1 1-1 0 0,9 6 0 0 0,-13-7 7 0 0,0 0-1 0 0,0-1 0 0 0,0 1 1 0 0,0 0-1 0 0,-1 0 0 0 0,1 1 1 0 0,-1-1-1 0 0,0 0 1 0 0,0 1-1 0 0,0 0 0 0 0,-1-1 1 0 0,1 1-1 0 0,-1 0 1 0 0,0 0-1 0 0,0 0 0 0 0,0 0 1 0 0,0 5-1 0 0,2 20 181 0 0,7 35-1 0 0,-10-62-177 0 0,0-1 0 0 0,1 1-1 0 0,-1-1 1 0 0,0 1 0 0 0,0-1 0 0 0,0 1 0 0 0,0-1 0 0 0,0 1-1 0 0,0-1 1 0 0,-1 1 0 0 0,1 0 0 0 0,0-1 0 0 0,-1 1 0 0 0,1-1-1 0 0,-1 0 1 0 0,0 1 0 0 0,1-1 0 0 0,-1 1 0 0 0,0-1-1 0 0,-2 2 1 0 0,1-1 5 0 0,0 0 1 0 0,0 0-1 0 0,-1 0 0 0 0,1 0 0 0 0,0-1 0 0 0,-1 1 1 0 0,0-1-1 0 0,1 0 0 0 0,-1 0 0 0 0,-4 1 1 0 0,-5 1 41 0 0,-1 0 0 0 0,1-1 0 0 0,-25 0 0 0 0,37-2-56 0 0,-40 2 13 0 0,10 0-49 0 0,1-1 0 0 0,-1-2 0 0 0,1 0 0 0 0,-31-7-1 0 0,53 6-11 0 0,0 0 0 0 0,0 0-1 0 0,0-1 1 0 0,-8-3 0 0 0,14 5-8 0 0,-1 0 1 0 0,0 0 0 0 0,0 0-1 0 0,1 0 1 0 0,-1 0-1 0 0,0 0 1 0 0,1-1 0 0 0,0 1-1 0 0,-1-1 1 0 0,1 1-1 0 0,0-1 1 0 0,-1 1 0 0 0,1-1-1 0 0,0 1 1 0 0,0-1-1 0 0,0 0 1 0 0,1 0 0 0 0,-1 0-1 0 0,0 0 1 0 0,0-2-1 0 0,1 3-62 0 0,0 0 0 0 0,1 0-1 0 0,-1-1 1 0 0,0 1-1 0 0,0 0 1 0 0,1 0-1 0 0,-1 0 1 0 0,1 0 0 0 0,-1 0-1 0 0,1 0 1 0 0,-1-1-1 0 0,1 1 1 0 0,0 1-1 0 0,0-1 1 0 0,-1 0-1 0 0,1 0 1 0 0,0 0 0 0 0,0 0-1 0 0,0 0 1 0 0,0 1-1 0 0,0-1 1 0 0,0 0-1 0 0,2 0 1 0 0,29-13-3420 0 0,-24 11 2277 0 0,16-6-432 0 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20.10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261 97 512 0 0,'0'-9'2393'0'0,"-1"1"636"0"0,1 0-1 0 0,3-16 0 0 0,-2 21-2667 0 0,-1 0 0 0 0,1 1 0 0 0,0-1 0 0 0,0 0 0 0 0,1 0 0 0 0,-1 1 0 0 0,0-1 0 0 0,1 1 0 0 0,0-1 0 0 0,0 1 0 0 0,3-4 0 0 0,-5 6-235 0 0,1-1 0 0 0,-1 1 0 0 0,1-1 1 0 0,-1 1-1 0 0,0 0 0 0 0,1-1 0 0 0,-1 1 0 0 0,0-1 0 0 0,1 0 0 0 0,-1 1 0 0 0,0-1 0 0 0,0 1 0 0 0,1-1 1 0 0,-1 1-1 0 0,0-1 0 0 0,0 0 0 0 0,0 1 0 0 0,0-2 0 0 0,0 2-77 0 0,0 0 0 0 0,0 0 0 0 0,-1 0-1 0 0,1-1 1 0 0,0 1 0 0 0,0 0 0 0 0,-1 0 0 0 0,1 0-1 0 0,0 0 1 0 0,0 0 0 0 0,-1 0 0 0 0,1 0 0 0 0,0 0 0 0 0,-1 0-1 0 0,1 0 1 0 0,0 0 0 0 0,0 0 0 0 0,-1 0 0 0 0,1 0-1 0 0,0 0 1 0 0,0 0 0 0 0,-1 0 0 0 0,1 0 0 0 0,0 0 0 0 0,-1 0-1 0 0,1 0 1 0 0,0 0 0 0 0,0 0 0 0 0,0 1 0 0 0,-1-1-1 0 0,1 0 1 0 0,0 0 0 0 0,0 0 0 0 0,-1 0 0 0 0,1 1 0 0 0,0-1-1 0 0,0 0 1 0 0,0 0 0 0 0,0 0 0 0 0,-1 1 0 0 0,1-1-1 0 0,-17 14 598 0 0,1 1 0 0 0,0 0 0 0 0,-14 18 0 0 0,0 0-132 0 0,1-2 167 0 0,-32 44-1 0 0,49-58-444 0 0,1 0 0 0 0,1 1 0 0 0,0 0 0 0 0,-12 34 0 0 0,19-41-206 0 0,0-1 0 0 0,1 1 0 0 0,0 0 0 0 0,1 0 0 0 0,0-1 0 0 0,0 1 1 0 0,2 0-1 0 0,-1 0 0 0 0,1 0 0 0 0,1 0 0 0 0,0 0 0 0 0,0-1 0 0 0,1 1 0 0 0,1-1 0 0 0,0 1 0 0 0,0-1 0 0 0,10 17 0 0 0,-7-16-85 0 0,0 0-1 0 0,1-1 1 0 0,0 0 0 0 0,1-1-1 0 0,0 0 1 0 0,0 0-1 0 0,1-1 1 0 0,0 0-1 0 0,1 0 1 0 0,-1-1-1 0 0,1-1 1 0 0,1 0-1 0 0,-1 0 1 0 0,25 7-1 0 0,-20-9-346 0 0,0 0-1 0 0,0-1 0 0 0,0-1 1 0 0,0-1-1 0 0,0 0 0 0 0,17-1 1 0 0,-17-2-1218 0 0,-1 0 1 0 0,0 0-1 0 0,25-9 1 0 0,-10 1-318 0 0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20.94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112 155 8 0 0,'-1'-1'274'0'0,"1"0"1"0"0,0 1-1 0 0,-1-1 0 0 0,1 1 1 0 0,0-1-1 0 0,-1 0 1 0 0,1 1-1 0 0,-1-1 0 0 0,1 1 1 0 0,-1-1-1 0 0,1 1 0 0 0,-1-1 1 0 0,1 1-1 0 0,-1 0 0 0 0,0-1 1 0 0,1 1-1 0 0,-2-1 0 0 0,-4-3 2490 0 0,3 1-1578 0 0,1-1 0 0 0,-1 2 1 0 0,0-1-1 0 0,0 0 1 0 0,0 0-1 0 0,-5-2 1 0 0,5 3-861 0 0,0 0 1 0 0,1 1-1 0 0,-1-1 1 0 0,1-1-1 0 0,-1 1 1 0 0,1 0-1 0 0,0-1 0 0 0,0 1 1 0 0,0-1-1 0 0,0 1 1 0 0,0-1-1 0 0,-1-3 1 0 0,3 4-242 0 0,-1 0 0 0 0,1 1 0 0 0,-1-1-1 0 0,1 0 1 0 0,0 1 0 0 0,0-1 0 0 0,-1 0 0 0 0,1 1 0 0 0,0-1 0 0 0,1 0 0 0 0,-1 1-1 0 0,0-1 1 0 0,0 0 0 0 0,1 1 0 0 0,-1-1 0 0 0,1 1 0 0 0,-1-1 0 0 0,3-2 0 0 0,-2 1-35 0 0,1 0 1 0 0,0 1-1 0 0,0-1 1 0 0,1 1-1 0 0,-1 0 1 0 0,0 0 0 0 0,1-1-1 0 0,-1 1 1 0 0,5-2-1 0 0,0 1-26 0 0,-1-1-1 0 0,1 1 0 0 0,1 0 0 0 0,-1 0 1 0 0,0 1-1 0 0,1 0 0 0 0,13-2 0 0 0,-6 4 4 0 0,1-1 0 0 0,-1 2-1 0 0,0 0 1 0 0,1 1 0 0 0,-1 1-1 0 0,16 5 1 0 0,-11-3 7 0 0,-1 2 1 0 0,0 1-1 0 0,0 0 1 0 0,19 12-1 0 0,-34-17-10 0 0,1 0 0 0 0,-1 0 0 0 0,0 1 0 0 0,0-1 0 0 0,-1 1 0 0 0,1 0-1 0 0,-1 0 1 0 0,0 0 0 0 0,0 0 0 0 0,0 1 0 0 0,4 8 0 0 0,-6-11-12 0 0,0 1 0 0 0,0-1 0 0 0,0 0 0 0 0,-1 1 0 0 0,1-1 1 0 0,-1 1-1 0 0,1-1 0 0 0,-1 0 0 0 0,0 1 0 0 0,0-1 0 0 0,0 1 0 0 0,0-1 0 0 0,-1 1 0 0 0,1-1 0 0 0,-1 1 1 0 0,1-1-1 0 0,-1 0 0 0 0,0 1 0 0 0,0-1 0 0 0,0 0 0 0 0,0 0 0 0 0,0 1 0 0 0,0-1 0 0 0,-1 0 0 0 0,1 0 1 0 0,-3 2-1 0 0,-2 1 27 0 0,1-1 1 0 0,-1 0-1 0 0,1 0 1 0 0,-1 0-1 0 0,0-1 1 0 0,-1 0-1 0 0,1 0 1 0 0,0 0-1 0 0,-1-1 1 0 0,0 0-1 0 0,-7 1 1 0 0,-13 1 130 0 0,-42 2 1 0 0,25-3 39 0 0,31-2-173 0 0,9-1-34 0 0,1 0-1 0 0,-1 0 0 0 0,0 1 0 0 0,0-1 1 0 0,1 1-1 0 0,-1 0 0 0 0,0 0 1 0 0,1 0-1 0 0,-5 3 0 0 0,8-4-3 0 0,0 0-1 0 0,0 0 1 0 0,-1 0 0 0 0,1 0-1 0 0,0 0 1 0 0,0 0-1 0 0,0 0 1 0 0,0 1-1 0 0,0-1 1 0 0,0 0 0 0 0,0 0-1 0 0,0 0 1 0 0,0 0-1 0 0,0 0 1 0 0,0 1 0 0 0,0-1-1 0 0,0 0 1 0 0,0 0-1 0 0,0 0 1 0 0,0 0-1 0 0,0 0 1 0 0,0 0 0 0 0,0 1-1 0 0,0-1 1 0 0,0 0-1 0 0,0 0 1 0 0,0 0-1 0 0,0 0 1 0 0,0 0 0 0 0,1 0-1 0 0,-1 1 1 0 0,0-1-1 0 0,0 0 1 0 0,0 0 0 0 0,0 0-1 0 0,0 0 1 0 0,0 0-1 0 0,0 0 1 0 0,0 0-1 0 0,0 0 1 0 0,1 0 0 0 0,-1 0-1 0 0,0 0 1 0 0,0 1-1 0 0,0-1 1 0 0,0 0 0 0 0,0 0-1 0 0,0 0 1 0 0,1 0-1 0 0,-1 0 1 0 0,0 0-1 0 0,0 0 1 0 0,0 0 0 0 0,0 0-1 0 0,0 0 1 0 0,1 0-1 0 0,-1 0 1 0 0,0 0-1 0 0,9 2-23 0 0,126 10-291 0 0,-114-9 306 0 0,90 17-23 0 0,-99-17 39 0 0,0 1 0 0 0,-1 0 0 0 0,1 0 0 0 0,-1 1 0 0 0,0 1 0 0 0,-1 0 0 0 0,12 8 0 0 0,-20-13-2 0 0,-1 0-1 0 0,1 1 1 0 0,0-1-1 0 0,-1 1 1 0 0,1-1 0 0 0,-1 1-1 0 0,0-1 1 0 0,1 1-1 0 0,-1 0 1 0 0,0 0-1 0 0,0 0 1 0 0,0 0 0 0 0,0-1-1 0 0,0 1 1 0 0,-1 1-1 0 0,1-1 1 0 0,-1 0-1 0 0,1 0 1 0 0,-1 0-1 0 0,1 3 1 0 0,-2-3 7 0 0,1 0 0 0 0,-1-1 0 0 0,1 1-1 0 0,-1 0 1 0 0,1 0 0 0 0,-1-1 0 0 0,0 1 0 0 0,0 0 0 0 0,0-1-1 0 0,0 1 1 0 0,0-1 0 0 0,0 1 0 0 0,-1-1 0 0 0,1 1-1 0 0,0-1 1 0 0,-1 0 0 0 0,1 0 0 0 0,-1 0 0 0 0,1 1 0 0 0,-1-2-1 0 0,0 1 1 0 0,1 0 0 0 0,-3 1 0 0 0,-9 3 45 0 0,0 0 0 0 0,0-1 0 0 0,-1-1 0 0 0,1 0 0 0 0,-25 2 0 0 0,-70-1 30 0 0,98-4-77 0 0,-30-1-29 0 0,0-1 0 0 0,1-2 0 0 0,-1-1 1 0 0,-42-13-1 0 0,77 17-53 0 0,0-1 0 0 0,0 1-1 0 0,0-1 1 0 0,0-1 0 0 0,-6-3 0 0 0,10 5-68 0 0,0 1 0 0 0,0-1 0 0 0,0 0 0 0 0,0 0 0 0 0,0 1 0 0 0,0-1 0 0 0,0 0 0 0 0,0 0 0 0 0,1 0 0 0 0,-1 0 0 0 0,0 0 0 0 0,1 0 0 0 0,-1 0 0 0 0,0-1 0 0 0,1 1 0 0 0,0 0 0 0 0,-1 0 0 0 0,1 0 0 0 0,0-1 0 0 0,-1 1 0 0 0,1 0 0 0 0,0 0 0 0 0,0-1 0 0 0,0 1 0 0 0,0 0 0 0 0,0 0 0 0 0,1 0 0 0 0,-1-3 0 0 0,5-7-2107 0 0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25.7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502 145 512 0 0,'14'-21'1439'0'0,"0"-1"2238"0"0,26-31 0 0 0,-26 33-1549 0 0,-13 18-1586 0 0,1-1 0 0 0,0 0-1 0 0,-1 1 1 0 0,1-1 0 0 0,0 1-1 0 0,1-1 1 0 0,-1 1 0 0 0,0 0-1 0 0,1 0 1 0 0,3-3 0 0 0,-5 5-471 0 0,-1 0 1 0 0,0 0-1 0 0,1 0 0 0 0,-1 0 1 0 0,1 0-1 0 0,-1 0 1 0 0,1 1-1 0 0,-1-1 0 0 0,0 0 1 0 0,1 0-1 0 0,-1 0 1 0 0,1 1-1 0 0,-1-1 0 0 0,0 0 1 0 0,1 0-1 0 0,-1 1 1 0 0,0-1-1 0 0,1 0 0 0 0,-1 1 1 0 0,0-1-1 0 0,0 0 1 0 0,1 1-1 0 0,-1-1 0 0 0,0 0 1 0 0,0 1-1 0 0,0-1 1 0 0,1 0-1 0 0,-1 1 0 0 0,0-1 1 0 0,0 1-1 0 0,0 0 1 0 0,6 15 526 0 0,-5-8-384 0 0,-1 0 1 0 0,0 0-1 0 0,0 1 1 0 0,0-1-1 0 0,-1 0 1 0 0,-1 0-1 0 0,1 0 0 0 0,-4 10 1 0 0,0 3 143 0 0,-7 22 71 0 0,7-29-256 0 0,0-1 1 0 0,-13 20 0 0 0,10-20-99 0 0,0-1 1 0 0,-1 0-1 0 0,-1 0 1 0 0,0-1-1 0 0,-1 0 0 0 0,0-1 1 0 0,0 0-1 0 0,-24 15 1 0 0,-134 70 293 0 0,121-69-302 0 0,36-20-38 0 0,1 0 1 0 0,-1-1-1 0 0,-1 0 1 0 0,1-1-1 0 0,0 0 0 0 0,-1-1 1 0 0,-16 2-1 0 0,24-5-33 0 0,1 0 0 0 0,-1 1 1 0 0,1-1-1 0 0,0-1 0 0 0,-1 1 0 0 0,1-1 0 0 0,0 1 0 0 0,0-1 0 0 0,-1-1 0 0 0,1 1 1 0 0,0 0-1 0 0,0-1 0 0 0,0 0 0 0 0,0 0 0 0 0,1 0 0 0 0,-1-1 0 0 0,0 1 1 0 0,1-1-1 0 0,0 0 0 0 0,-1 0 0 0 0,1 0 0 0 0,0 0 0 0 0,1 0 0 0 0,-1-1 0 0 0,-2-4 1 0 0,1 1-7 0 0,0 0 0 0 0,0-1 1 0 0,1 0-1 0 0,1 0 0 0 0,-1 0 0 0 0,1 0 1 0 0,0 0-1 0 0,1 0 0 0 0,0-1 1 0 0,0 1-1 0 0,1 0 0 0 0,0-1 1 0 0,0 1-1 0 0,1-1 0 0 0,0 1 0 0 0,1 0 1 0 0,0 0-1 0 0,0 0 0 0 0,0 0 1 0 0,1 0-1 0 0,8-14 0 0 0,8-17-26 0 0,-10 19 13 0 0,17-27-1 0 0,-22 42 19 0 0,-1 0 1 0 0,1 0-1 0 0,0 0 0 0 0,1 1 0 0 0,-1 0 1 0 0,1-1-1 0 0,-1 2 0 0 0,1-1 0 0 0,11-5 1 0 0,-14 7 5 0 0,0 1 0 0 0,1 1 0 0 0,-1-1 0 0 0,0 0 1 0 0,1 0-1 0 0,-1 1 0 0 0,1 0 0 0 0,-1-1 0 0 0,1 1 1 0 0,-1 0-1 0 0,1 0 0 0 0,-1 0 0 0 0,1 1 0 0 0,-1-1 1 0 0,1 0-1 0 0,-1 1 0 0 0,1 0 0 0 0,-1 0 0 0 0,0-1 1 0 0,1 1-1 0 0,-1 1 0 0 0,0-1 0 0 0,0 0 0 0 0,0 0 0 0 0,0 1 1 0 0,0 0-1 0 0,0-1 0 0 0,0 1 0 0 0,2 2 0 0 0,5 6 7 0 0,-1 1-1 0 0,0-1 0 0 0,-1 2 0 0 0,8 16 0 0 0,-3-7-4 0 0,3 2 2 0 0,1 0 0 0 0,22 24 1 0 0,-28-35-6 0 0,1-1 1 0 0,1-1-1 0 0,0 0 1 0 0,0 0-1 0 0,21 11 1 0 0,-2-3-50 0 0,1-1 0 0 0,1-2 0 0 0,0-2 1 0 0,48 14-1 0 0,-72-26-157 0 0,0 1 0 0 0,1-1 0 0 0,-1-1 0 0 0,1 0 0 0 0,0 0 0 0 0,15-3 1 0 0,30-10-5278 0 0,-31 6 2078 0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4:26.52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476 104 512 0 0,'49'-60'4440'0'0,"-14"22"1326"0"0,-35 37-5604 0 0,0 1-1 0 0,1 0 1 0 0,-1-1-1 0 0,0 1 1 0 0,0 0 0 0 0,1-1-1 0 0,-1 1 1 0 0,0 0-1 0 0,1 0 1 0 0,-1-1-1 0 0,0 1 1 0 0,1 0-1 0 0,-1 0 1 0 0,0 0 0 0 0,1-1-1 0 0,-1 1 1 0 0,0 0-1 0 0,1 0 1 0 0,-1 0-1 0 0,0 0 1 0 0,1 0-1 0 0,-1 0 1 0 0,1 0 0 0 0,-1 0-1 0 0,0 0 1 0 0,1 0-1 0 0,0 0-28 0 0,-1 1-1 0 0,0-1 1 0 0,1 1-1 0 0,-1-1 1 0 0,0 0-1 0 0,0 1 1 0 0,0-1 0 0 0,1 1-1 0 0,-1-1 1 0 0,0 1-1 0 0,0-1 1 0 0,0 1-1 0 0,0-1 1 0 0,0 1-1 0 0,0-1 1 0 0,0 1 0 0 0,0 0-1 0 0,-6 34 1510 0 0,4-25-1167 0 0,-2 13 63 0 0,-1 1 0 0 0,0 0-1 0 0,-2-1 1 0 0,-11 24 0 0 0,13-37-425 0 0,0 0 0 0 0,0-1-1 0 0,-1 0 1 0 0,0 0 0 0 0,-1 0 0 0 0,0-1-1 0 0,0 0 1 0 0,-1 0 0 0 0,0-1 0 0 0,0 0-1 0 0,-15 9 1 0 0,8-7-49 0 0,0-1 0 0 0,-1-1 1 0 0,-1 0-1 0 0,1-2 0 0 0,-1 1 0 0 0,-29 4 1 0 0,10-5-31 0 0,-1-1 0 0 0,-40-1 0 0 0,64-3-46 0 0,-3 0 32 0 0,0 0 0 0 0,-17-4 0 0 0,30 4-26 0 0,0 0 0 0 0,0-1 0 0 0,-1 0 0 0 0,1 0-1 0 0,0 0 1 0 0,0 0 0 0 0,0 0 0 0 0,0-1-1 0 0,0 1 1 0 0,1-1 0 0 0,-1 0 0 0 0,0 1 0 0 0,1-2-1 0 0,-1 1 1 0 0,1 0 0 0 0,-4-4 0 0 0,5 4-6 0 0,0-1 0 0 0,0 1 1 0 0,0-1-1 0 0,0 1 0 0 0,1-1 1 0 0,-1 1-1 0 0,1-1 0 0 0,-1 0 1 0 0,1 1-1 0 0,0-1 0 0 0,0 1 1 0 0,0-1-1 0 0,0 0 0 0 0,1 1 1 0 0,-1-1-1 0 0,1 0 0 0 0,-1 1 0 0 0,1-1 1 0 0,0 1-1 0 0,0-1 0 0 0,0 1 1 0 0,0 0-1 0 0,3-4 0 0 0,1-2-29 0 0,0 0-1 0 0,1 0 1 0 0,0 0-1 0 0,0 1 1 0 0,8-8-1 0 0,10-5-50 0 0,1 1-1 0 0,47-28 0 0 0,0 1 31 0 0,-63 40 55 0 0,0 0-1 0 0,0 0 1 0 0,1 1-1 0 0,-1 0 1 0 0,1 0-1 0 0,0 1 0 0 0,1 1 1 0 0,-1 0-1 0 0,1 0 1 0 0,-1 1-1 0 0,19-2 1 0 0,-28 4 11 0 0,0 0 0 0 0,1 1 0 0 0,-1-1 1 0 0,0 0-1 0 0,0 1 0 0 0,0-1 1 0 0,0 0-1 0 0,1 1 0 0 0,-1-1 0 0 0,0 1 1 0 0,0 0-1 0 0,0-1 0 0 0,0 1 1 0 0,0 0-1 0 0,0 0 0 0 0,-1 0 0 0 0,1-1 1 0 0,0 1-1 0 0,0 0 0 0 0,0 0 1 0 0,-1 0-1 0 0,1 0 0 0 0,-1 0 1 0 0,1 0-1 0 0,0 1 0 0 0,-1-1 0 0 0,0 0 1 0 0,1 0-1 0 0,-1 0 0 0 0,0 3 0 0 0,2 4 28 0 0,-1 1 0 0 0,0 0 0 0 0,0 12 0 0 0,-1-4 64 0 0,1-4-78 0 0,1-1 0 0 0,0 1 0 0 0,1-1 0 0 0,0 0 1 0 0,1 0-1 0 0,0 0 0 0 0,1 0 0 0 0,1-1 0 0 0,0 0 1 0 0,0 0-1 0 0,9 11 0 0 0,-7-11-23 0 0,2-1 0 0 0,-1 0 0 0 0,2 0 0 0 0,-1-1 1 0 0,1 0-1 0 0,0 0 0 0 0,1-2 0 0 0,0 1 0 0 0,23 9 0 0 0,-13-8-343 0 0,1-1 0 0 0,0-1 1 0 0,46 9-1 0 0,27-8-3770 0 0,-49-7 905 0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13.96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390 103 512 0 0,'3'-15'974'0'0,"-1"7"307"0"0,-1 0 0 0 0,0 0 0 0 0,0-11 0 0 0,-1 16-989 0 0,0 1 1 0 0,0 0-1 0 0,0 0 1 0 0,-1 0-1 0 0,1-1 0 0 0,-1 1 1 0 0,1 0-1 0 0,-1 0 1 0 0,0 0-1 0 0,0 0 0 0 0,0 0 1 0 0,0 0-1 0 0,0 0 1 0 0,-1 1-1 0 0,1-1 0 0 0,0 0 1 0 0,-3-2-1 0 0,3 4-131 0 0,-1-1 0 0 0,1 0 0 0 0,-1 0-1 0 0,1 1 1 0 0,-1-1 0 0 0,1 1 0 0 0,-1-1-1 0 0,1 1 1 0 0,-1 0 0 0 0,0-1 0 0 0,1 1-1 0 0,-1 0 1 0 0,1 0 0 0 0,-1 0 0 0 0,0 0 0 0 0,1 1-1 0 0,-1-1 1 0 0,1 0 0 0 0,-1 1 0 0 0,-2 0-1 0 0,-4 2 455 0 0,1-1-1 0 0,-13 8 0 0 0,6-1-95 0 0,0 1 1 0 0,0 0 0 0 0,1 0-1 0 0,0 2 1 0 0,1-1 0 0 0,0 2-1 0 0,-12 16 1 0 0,4-1 165 0 0,1 1 0 0 0,-24 47 0 0 0,20-24-116 0 0,2 1 1 0 0,3 0 0 0 0,-21 96 0 0 0,35-124-504 0 0,0 0 0 0 0,1 0 0 0 0,2 0 0 0 0,0 0 0 0 0,4 34 1 0 0,-1-44-125 0 0,0-1 0 0 0,1 1 0 0 0,1-1 0 0 0,0 0 0 0 0,1 0 0 0 0,0 0 0 0 0,1 0 0 0 0,1-1 1 0 0,0 0-1 0 0,14 18 0 0 0,-18-27-79 0 0,0 0 0 0 0,1 0 0 0 0,0 0 0 0 0,0-1 0 0 0,0 1 0 0 0,1-1 1 0 0,-1 0-1 0 0,1 0 0 0 0,-1 0 0 0 0,1-1 0 0 0,0 0 0 0 0,0 1 0 0 0,0-2 0 0 0,1 1 1 0 0,-1-1-1 0 0,0 0 0 0 0,7 1 0 0 0,-4-2-468 0 0,0 0-1 0 0,0 0 1 0 0,0-1-1 0 0,0 0 1 0 0,0 0-1 0 0,0-1 1 0 0,-1 0 0 0 0,1 0-1 0 0,0-1 1 0 0,-1 0-1 0 0,8-4 1 0 0,16-10-2910 0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15.0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70 217 8 0 0,'-1'-2'531'0'0,"1"1"1"0"0,0-1-1 0 0,0 0 0 0 0,0 1 1 0 0,0-1-1 0 0,0 0 1 0 0,0 1-1 0 0,0-1 0 0 0,1 0 1 0 0,-1 1-1 0 0,2-3 0 0 0,0-10 3329 0 0,-2 13-3725 0 0,-1 1 0 0 0,0-1 0 0 0,1 1 0 0 0,-1-1 1 0 0,0 1-1 0 0,0 0 0 0 0,1-1 0 0 0,-1 1 0 0 0,0 0 1 0 0,0 0-1 0 0,1-1 0 0 0,-1 1 0 0 0,0 0 0 0 0,0 0 1 0 0,0 0-1 0 0,1 0 0 0 0,-1 0 0 0 0,0 0 1 0 0,0 0-1 0 0,0 1 0 0 0,-1-1 0 0 0,2 0-64 0 0,-1 0 1 0 0,0 1-1 0 0,1-1 0 0 0,-1 0 0 0 0,0 0 0 0 0,1 0 1 0 0,-1 0-1 0 0,0 0 0 0 0,0 0 0 0 0,1 0 0 0 0,-1-1 0 0 0,0 1 1 0 0,1 0-1 0 0,-1 0 0 0 0,0 0 0 0 0,0-1 0 0 0,1 0 65 0 0,0 0 0 0 0,0 0 0 0 0,0 0 0 0 0,0 1 0 0 0,0-1 0 0 0,0 0-1 0 0,0 0 1 0 0,-1 0 0 0 0,1 1 0 0 0,0-1 0 0 0,0 0 0 0 0,-1 0 0 0 0,1 1 0 0 0,0-1-1 0 0,-1 0 1 0 0,1 0 0 0 0,-1 1 0 0 0,1-1 0 0 0,-1 1 0 0 0,1-1 0 0 0,-1 0-1 0 0,1 1 1 0 0,-1-1 0 0 0,0 1 0 0 0,1-1 0 0 0,-1 1 0 0 0,0-1 0 0 0,0 1 0 0 0,1 0-1 0 0,-1-1 1 0 0,0 1 0 0 0,-1 0 0 0 0,-10-7 445 0 0,10 6-491 0 0,1 1-1 0 0,0-1 0 0 0,0 0 1 0 0,0 0-1 0 0,0 0 0 0 0,0-1 0 0 0,0 1 1 0 0,0 0-1 0 0,0 0 0 0 0,0 0 0 0 0,0-1 1 0 0,1 1-1 0 0,-1 0 0 0 0,0-1 1 0 0,1 1-1 0 0,-1-1 0 0 0,1 1 0 0 0,0-1 1 0 0,-1-2-1 0 0,1 2 2 0 0,0-1 0 0 0,0 0 0 0 0,1 0 0 0 0,-1 0 0 0 0,1 1-1 0 0,0-1 1 0 0,-1 0 0 0 0,1 1 0 0 0,0-1 0 0 0,2-2 0 0 0,0-1-14 0 0,0 1-1 0 0,0 0 1 0 0,1-1 0 0 0,0 1-1 0 0,0 1 1 0 0,0-1 0 0 0,1 0-1 0 0,9-6 1 0 0,-4 5-58 0 0,2 1 1 0 0,-1 0-1 0 0,0 1 1 0 0,1 0-1 0 0,0 0 0 0 0,0 2 1 0 0,0-1-1 0 0,0 1 0 0 0,0 1 1 0 0,18 0-1 0 0,-23 2-8 0 0,0-1 0 0 0,-1 1 0 0 0,1 0 0 0 0,0 0 0 0 0,0 1 0 0 0,-1 0 0 0 0,1 0-1 0 0,-1 1 1 0 0,1 0 0 0 0,-1 0 0 0 0,0 0 0 0 0,0 1 0 0 0,5 4 0 0 0,-7-5 2 0 0,0 0 0 0 0,0 0 0 0 0,-1 1 0 0 0,0 0 1 0 0,0-1-1 0 0,0 1 0 0 0,0 0 0 0 0,0 0 0 0 0,-1 1 1 0 0,0-1-1 0 0,0 1 0 0 0,0-1 0 0 0,0 1 0 0 0,-1-1 0 0 0,1 1 1 0 0,-1 0-1 0 0,-1 0 0 0 0,1 9 0 0 0,0-10 17 0 0,-1-1 1 0 0,0 0-1 0 0,0 0 1 0 0,-1 1-1 0 0,1-1 1 0 0,-1 0-1 0 0,1 0 1 0 0,-1 0-1 0 0,0 0 1 0 0,-1 0-1 0 0,1 0 1 0 0,0 0-1 0 0,-1 0 0 0 0,1 0 1 0 0,-1 0-1 0 0,0-1 1 0 0,0 1-1 0 0,0 0 1 0 0,0-1-1 0 0,-1 0 1 0 0,1 0-1 0 0,-1 0 1 0 0,1 0-1 0 0,-1 0 0 0 0,0 0 1 0 0,0 0-1 0 0,0-1 1 0 0,1 0-1 0 0,-2 1 1 0 0,-3 0-1 0 0,-18 4 37 0 0,-1 0 0 0 0,0-2 1 0 0,-1-1-1 0 0,1-1 0 0 0,-29-2 0 0 0,73-9-148 0 0,8 3-103 0 0,-1 0 1 0 0,2 2 0 0 0,-1 2-1 0 0,0 0 1 0 0,27 2-1 0 0,-28 0 30 0 0,38 6-1 0 0,-53-5 125 0 0,-1 1 1 0 0,0 0-1 0 0,1 1 0 0 0,-1 0 0 0 0,0 0 0 0 0,0 1 0 0 0,10 6 0 0 0,-16-8 36 0 0,0 1 0 0 0,-1-1 0 0 0,0 1 0 0 0,1-1 0 0 0,-1 1 0 0 0,0 0 0 0 0,0 0 0 0 0,0 0 0 0 0,0 0 0 0 0,-1 0 0 0 0,1 0 1 0 0,-1 1-1 0 0,0-1 0 0 0,0 0 0 0 0,0 1 0 0 0,0-1 0 0 0,-1 1 0 0 0,0-1 0 0 0,1 1 0 0 0,-1 3 0 0 0,0 7 32 0 0,-1-1 0 0 0,0 0 0 0 0,-6 26 0 0 0,4-28 29 0 0,0-1 1 0 0,-1-1-1 0 0,0 1 0 0 0,-1 0 1 0 0,0-1-1 0 0,0 0 1 0 0,-1 0-1 0 0,0-1 0 0 0,0 1 1 0 0,-1-1-1 0 0,0-1 0 0 0,-1 1 1 0 0,0-1-1 0 0,-14 10 0 0 0,15-12-42 0 0,-1 0 0 0 0,0 0-1 0 0,0-1 1 0 0,-1 0 0 0 0,1-1-1 0 0,-1 1 1 0 0,0-2-1 0 0,0 1 1 0 0,0-1 0 0 0,0-1-1 0 0,0 1 1 0 0,0-2 0 0 0,0 1-1 0 0,0-1 1 0 0,-1 0-1 0 0,1-1 1 0 0,-9-2 0 0 0,13 2-116 0 0,0-1 0 0 0,0 0-1 0 0,0 0 1 0 0,0 0 0 0 0,0 0 0 0 0,1-1 0 0 0,-1 1 0 0 0,1-1 0 0 0,0-1 0 0 0,0 1 0 0 0,0 0 0 0 0,-6-8 0 0 0,7 7-615 0 0,-1 0 0 0 0,1-1 0 0 0,0 0 0 0 0,1 1 0 0 0,-1-1 1 0 0,1 0-1 0 0,-3-8 0 0 0,0-10-3091 0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16.35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222 27 512 0 0,'0'-1'369'0'0,"0"0"0"0"0,0 0 0 0 0,0-1 0 0 0,-1 1 1 0 0,1 0-1 0 0,-1 0 0 0 0,1 0 0 0 0,-1 0 0 0 0,1-1 0 0 0,-1 1 0 0 0,1 0 0 0 0,-1 0 0 0 0,0 0 0 0 0,0 0 0 0 0,0 0 0 0 0,1 0 1 0 0,-1 1-1 0 0,0-1 0 0 0,0 0 0 0 0,0 0 0 0 0,0 0 0 0 0,-1 1 0 0 0,1-1 0 0 0,0 1 0 0 0,0-1 0 0 0,0 1 0 0 0,0-1 1 0 0,-1 1-1 0 0,1 0 0 0 0,0 0 0 0 0,0-1 0 0 0,-1 1 0 0 0,1 0 0 0 0,0 0 0 0 0,0 0 0 0 0,-1 0 0 0 0,1 0 0 0 0,0 1 0 0 0,0-1 1 0 0,-1 0-1 0 0,1 1 0 0 0,0-1 0 0 0,0 1 0 0 0,0-1 0 0 0,0 1 0 0 0,-1-1 0 0 0,1 1 0 0 0,-1 1 0 0 0,-2 2 3 0 0,0 1 0 0 0,0 1-1 0 0,1-1 1 0 0,-1 0 0 0 0,1 1-1 0 0,-4 11 1 0 0,-12 41 525 0 0,11-31-616 0 0,1-6-71 0 0,-96 345 2138 0 0,100-348-2312 0 0,0 0 1 0 0,1 0 0 0 0,1 0 0 0 0,2 30 0 0 0,0-39-45 0 0,1-1 1 0 0,-1 0 0 0 0,1 0 0 0 0,1 0 0 0 0,-1-1 0 0 0,1 1 0 0 0,1 0 0 0 0,-1-1 0 0 0,1 0 0 0 0,1 0 0 0 0,-1 0 0 0 0,9 9 0 0 0,-6-9-118 0 0,0 0 1 0 0,0 0 0 0 0,1-1 0 0 0,0 0-1 0 0,0 0 1 0 0,0-1 0 0 0,1 0 0 0 0,0-1-1 0 0,0 0 1 0 0,16 5 0 0 0,-17-6-503 0 0,1-1 0 0 0,-1-1-1 0 0,1 0 1 0 0,0 0 0 0 0,10 0 0 0 0,-11-2-624 0 0,-1 1 0 0 0,1-1 0 0 0,-1-1 0 0 0,1 1 0 0 0,-1-1 0 0 0,10-4 0 0 0,6-5-2719 0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17.6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93 165 200 0 0,'-3'-3'1012'0'0,"0"1"0"0"0,0 0 0 0 0,0 0 0 0 0,0 0 0 0 0,0 0 0 0 0,-1 0 0 0 0,1 1 0 0 0,-1 0 0 0 0,1 0 0 0 0,-1 0 0 0 0,0 0 1 0 0,1 0-1 0 0,-1 1 0 0 0,-7-1 0 0 0,18-4 2807 0 0,9-12-2371 0 0,-7 7-579 0 0,-9 10-850 0 0,-1 1 1 0 0,1-1 0 0 0,-1 0 0 0 0,0 1-1 0 0,1-1 1 0 0,-1 0 0 0 0,1 0-1 0 0,-1 0 1 0 0,1 1 0 0 0,-1-1 0 0 0,1 0-1 0 0,-1 0 1 0 0,0 0 0 0 0,1 0 0 0 0,-1 0-1 0 0,1 0 1 0 0,-1 0 0 0 0,0 0 0 0 0,1 0-1 0 0,-1 0 1 0 0,1 0 0 0 0,-1-1 0 0 0,0 1-1 0 0,1 0 1 0 0,-1 0 0 0 0,1 0 0 0 0,-1-1-1 0 0,1 1 1 0 0,-1 0 0 0 0,1-1-1 0 0,-1 1 1 0 0,1-1 0 0 0,-1 1 0 0 0,1 0-1 0 0,0-1 1 0 0,-1 1 0 0 0,1-1 0 0 0,0 1-1 0 0,-1-1 1 0 0,1 1 0 0 0,0-1 0 0 0,-1 1-1 0 0,1-1 1 0 0,0 0 0 0 0,0 1 0 0 0,0-1-1 0 0,0 1 1 0 0,-1-1 0 0 0,1 1-1 0 0,0-1 1 0 0,0 0 0 0 0,0 1 0 0 0,0-1-1 0 0,0 1 1 0 0,1-1 0 0 0,-1 0 0 0 0,0 1-1 0 0,0-1 1 0 0,0 1 0 0 0,0-1 0 0 0,1 0-1 0 0,-1 1 1 0 0,0-1 0 0 0,1 1 0 0 0,-1-1-1 0 0,0 1 1 0 0,1-1 0 0 0,-1 1-1 0 0,1-1 1 0 0,-30 25 264 0 0,24-20-278 0 0,1 0 497 0 0,10-3 102 0 0,-6-1-522 0 0,-17-4 63 0 0,23-14-97 0 0,-5 15-50 0 0,0 1-1 0 0,0 0 1 0 0,0-1 0 0 0,0 1 0 0 0,-1-1-1 0 0,1-4 1 0 0,0 5 3 0 0,-1 1 1 0 0,1 0-1 0 0,-1-1 0 0 0,1 1 0 0 0,-1-1 1 0 0,1 1-1 0 0,0 0 0 0 0,0-1 0 0 0,0 1 1 0 0,0 0-1 0 0,0 0 0 0 0,0 0 0 0 0,0 0 1 0 0,0 0-1 0 0,0 0 0 0 0,0 0 0 0 0,1 0 1 0 0,-1 0-1 0 0,0 0 0 0 0,4 0 0 0 0,29-13 78 0 0,31-3-57 0 0,15-3-87 0 0,-71 19 62 0 0,1 0 0 0 0,0 1 1 0 0,15 1-1 0 0,-22-1 6 0 0,-1 1-1 0 0,0 0 1 0 0,1 0 0 0 0,-1 0 0 0 0,0 0-1 0 0,0 0 1 0 0,0 1 0 0 0,0-1 0 0 0,0 0-1 0 0,0 1 1 0 0,0 0 0 0 0,-1-1-1 0 0,1 1 1 0 0,0 0 0 0 0,-1 0 0 0 0,0 0-1 0 0,1 0 1 0 0,-1 0 0 0 0,0 0 0 0 0,0 0-1 0 0,0 1 1 0 0,0-1 0 0 0,0 0 0 0 0,0 4-1 0 0,1 1-11 0 0,-1-1-1 0 0,1 1 0 0 0,-1 0 1 0 0,-1 0-1 0 0,1 0 0 0 0,-1 0 1 0 0,-1 10-1 0 0,-1-7 34 0 0,0-1 0 0 0,0 0 1 0 0,0 1-1 0 0,-1-1 0 0 0,-7 13 0 0 0,8-18-11 0 0,-1 1 0 0 0,0 0 0 0 0,0-1 0 0 0,-1 0 0 0 0,1 0-1 0 0,-1 0 1 0 0,0 0 0 0 0,0-1 0 0 0,0 1 0 0 0,0-1 0 0 0,-6 3-1 0 0,2-1 9 0 0,-1-2 0 0 0,0 1 0 0 0,0-1 0 0 0,0 0 0 0 0,0-1 0 0 0,0 0 0 0 0,-1-1 0 0 0,1 0 0 0 0,0 0 0 0 0,-1-1 0 0 0,1 0 0 0 0,-16-2 0 0 0,25 2-22 0 0,0 0 0 0 0,0 0 0 0 0,0 0 0 0 0,0 0 1 0 0,0 0-1 0 0,-1 0 0 0 0,1 0 0 0 0,0 0 0 0 0,0 0 1 0 0,0 0-1 0 0,0 0 0 0 0,0 0 0 0 0,0 0 0 0 0,-1 0 0 0 0,1 0 1 0 0,0 0-1 0 0,0 0 0 0 0,0 0 0 0 0,0 0 0 0 0,0 0 1 0 0,0-1-1 0 0,0 1 0 0 0,-1 0 0 0 0,1 0 0 0 0,0 0 0 0 0,0 0 1 0 0,0 0-1 0 0,0 0 0 0 0,0 0 0 0 0,0 0 0 0 0,0 0 1 0 0,0 0-1 0 0,0-1 0 0 0,0 1 0 0 0,0 0 0 0 0,0 0 0 0 0,0 0 1 0 0,0 0-1 0 0,-1 0 0 0 0,1 0 0 0 0,0 0 0 0 0,0-1 1 0 0,0 1-1 0 0,0 0 0 0 0,0 0 0 0 0,0 0 0 0 0,0 0 0 0 0,0 0 1 0 0,7-5 1 0 0,13-2-4 0 0,-19 7 2 0 0,13-3-26 0 0,-1 0-1 0 0,1 1 1 0 0,0 1 0 0 0,-1 0 0 0 0,28 2-1 0 0,-8 0-4 0 0,-26-1 30 0 0,1 1 1 0 0,0 0-1 0 0,-1 0 1 0 0,0 1-1 0 0,1 0 1 0 0,-1 0-1 0 0,0 0 1 0 0,0 1-1 0 0,0 0 1 0 0,0 1-1 0 0,-1 0 1 0 0,1 0 0 0 0,9 7-1 0 0,-13-8 1 0 0,0 0 0 0 0,0 0 0 0 0,0 0 0 0 0,0 0 0 0 0,0 0 0 0 0,-1 1 0 0 0,1-1 0 0 0,-1 1 0 0 0,0 0 1 0 0,0 0-1 0 0,0 0 0 0 0,-1 0 0 0 0,1 0 0 0 0,-1 0 0 0 0,0 0 0 0 0,0 0 0 0 0,-1 0 0 0 0,1 1 0 0 0,-1-1 0 0 0,0 0 0 0 0,0 0 0 0 0,0 1 0 0 0,-1-1 0 0 0,1 0 0 0 0,-3 6 0 0 0,1-3 16 0 0,0-1 0 0 0,-1 1-1 0 0,1-1 1 0 0,-2 0-1 0 0,1 0 1 0 0,-1 0 0 0 0,0 0-1 0 0,0-1 1 0 0,0 1-1 0 0,-1-1 1 0 0,0 0 0 0 0,0 0-1 0 0,0-1 1 0 0,-9 6-1 0 0,3-3 22 0 0,-1 0-1 0 0,0-2 0 0 0,0 1 1 0 0,-1-1-1 0 0,1-1 0 0 0,-22 4 0 0 0,-21 8 82 0 0,-15 2-16 0 0,61-17-124 0 0,0 1 0 0 0,0-1 0 0 0,-1-1 0 0 0,1 0 0 0 0,-15-1 0 0 0,23 0-82 0 0,0 1-1 0 0,-1 0 0 0 0,1 0 0 0 0,0-1 0 0 0,0 1 0 0 0,0 0 0 0 0,0-1 0 0 0,-1 1 0 0 0,1-1 0 0 0,0 0 0 0 0,0 1 0 0 0,0-1 0 0 0,0 0 0 0 0,0 1 0 0 0,0-1 0 0 0,1 0 0 0 0,-1 0 0 0 0,0 0 0 0 0,0 0 0 0 0,1 0 0 0 0,-1 0 1 0 0,0 0-1 0 0,1 0 0 0 0,-1 0 0 0 0,1-1 0 0 0,-1 1 0 0 0,1 0 0 0 0,0 0 0 0 0,-1 0 0 0 0,1 0 0 0 0,0-1 0 0 0,0 1 0 0 0,0 0 0 0 0,0 0 0 0 0,0-1 0 0 0,0 1 0 0 0,0 0 0 0 0,1 0 0 0 0,-1 0 0 0 0,0-1 0 0 0,0 1 1 0 0,1-1-1 0 0,5-11-2296 0 0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2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1 512 0 0,'-2'2'644'0'0,"0"0"0"0"0,0 0 1 0 0,0 0-1 0 0,0 0 0 0 0,-1 0 0 0 0,1-1 0 0 0,-4 3 0 0 0,4-3 149 0 0,0 0-1 0 0,0 0 0 0 0,0 0 1 0 0,1 0-1 0 0,-1 1 1 0 0,0-1-1 0 0,1 1 1 0 0,-1-1-1 0 0,-1 3 1 0 0,3-3-701 0 0,-1 0 0 0 0,0 1 1 0 0,1-1-1 0 0,-1 1 0 0 0,1-1 1 0 0,-1 0-1 0 0,1 1 0 0 0,0-1 1 0 0,0 1-1 0 0,0-1 0 0 0,0 2 1 0 0,-1 39 1737 0 0,-1-1 1 0 0,-9 46-1 0 0,5-57-2348 0 0,-2-1 0 0 0,0 0 0 0 0,-20 45 0 0 0,18-52-746 0 0,0-1-1818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7.7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77 93 2320 0 0,'-17'6'6458'0'0,"9"-4"-4978"0"0,0 1 1 0 0,1 0-1 0 0,-13 7 1 0 0,19-9-1366 0 0,0-1 1 0 0,-1 1 0 0 0,1 0 0 0 0,0-1-1 0 0,0 1 1 0 0,0 0 0 0 0,1 0-1 0 0,-1 0 1 0 0,0 0 0 0 0,0 0 0 0 0,0 0-1 0 0,1 0 1 0 0,-1 0 0 0 0,0 0-1 0 0,1 0 1 0 0,-1 0 0 0 0,1 0-1 0 0,-1 1 1 0 0,1-1 0 0 0,0 0 0 0 0,0 0-1 0 0,-1 0 1 0 0,1 1 0 0 0,0-1-1 0 0,0 0 1 0 0,0 1 0 0 0,0-1-1 0 0,0 0 1 0 0,1 0 0 0 0,-1 2 0 0 0,1-1-50 0 0,0 0 1 0 0,1 0-1 0 0,-1-1 1 0 0,0 1-1 0 0,1 0 1 0 0,-1-1-1 0 0,1 1 1 0 0,0-1-1 0 0,-1 1 1 0 0,1-1-1 0 0,0 0 1 0 0,0 1-1 0 0,0-1 1 0 0,0 0-1 0 0,0 0 1 0 0,0-1-1 0 0,0 1 1 0 0,3 1-1 0 0,6 1 13 0 0,-1-1 1 0 0,16 3-1 0 0,-12-4-64 0 0,-1-1 0 0 0,1 0 1 0 0,-1-1-1 0 0,1 0 0 0 0,-1-1 0 0 0,0-1 0 0 0,1 0 0 0 0,12-5 0 0 0,-21 6 18 0 0,0 0-1 0 0,-1 0 0 0 0,1-1 1 0 0,0 0-1 0 0,-1 0 1 0 0,1 0-1 0 0,-1 0 0 0 0,0-1 1 0 0,0 0-1 0 0,0 0 1 0 0,-1 0-1 0 0,1 0 0 0 0,4-9 1 0 0,-6 11-14 0 0,-1-1 0 0 0,0 0 0 0 0,0 0 0 0 0,0 0 0 0 0,0 0 0 0 0,0 0 0 0 0,-1 0 0 0 0,1 0-1 0 0,-1 0 1 0 0,0 0 0 0 0,0 0 0 0 0,0 0 0 0 0,0 0 0 0 0,-1 0 0 0 0,1 0 0 0 0,-1 0 0 0 0,0 1 0 0 0,1-1 0 0 0,-1 0 0 0 0,-1 0 0 0 0,1 0 0 0 0,0 1 0 0 0,-1-1 0 0 0,1 0 0 0 0,-5-4 0 0 0,3 3 32 0 0,0 0 1 0 0,-1 0-1 0 0,0 0 0 0 0,0 0 0 0 0,0 0 0 0 0,-7-4 1 0 0,10 7-41 0 0,-1 1 0 0 0,1-1 1 0 0,-1 0-1 0 0,0 0 1 0 0,1 1-1 0 0,-1-1 1 0 0,0 1-1 0 0,1 0 0 0 0,-1-1 1 0 0,0 1-1 0 0,0 0 1 0 0,1 0-1 0 0,-1 0 1 0 0,0 0-1 0 0,1 0 0 0 0,-1 1 1 0 0,0-1-1 0 0,0 1 1 0 0,1-1-1 0 0,-1 1 1 0 0,1-1-1 0 0,-1 1 0 0 0,0 0 1 0 0,-1 1-1 0 0,-3 2 26 0 0,0 0-1 0 0,1 1 1 0 0,0 0-1 0 0,-1 0 1 0 0,2 0-1 0 0,-6 7 1 0 0,-24 38 297 0 0,33-48-325 0 0,-8 12 100 0 0,1 0-1 0 0,1 1 1 0 0,0 1-1 0 0,1-1 1 0 0,-6 20 0 0 0,11-28-89 0 0,-1-1 0 0 0,1 1 0 0 0,0 0 0 0 0,0-1 1 0 0,1 1-1 0 0,0 0 0 0 0,0-1 0 0 0,0 1 0 0 0,1 0 1 0 0,0-1-1 0 0,1 1 0 0 0,-1 0 0 0 0,1-1 1 0 0,1 0-1 0 0,3 10 0 0 0,-3-11-35 0 0,1-1 0 0 0,-1 0 0 0 0,1 0 0 0 0,-1 0 0 0 0,1 0-1 0 0,0-1 1 0 0,0 0 0 0 0,1 1 0 0 0,-1-2 0 0 0,1 1 0 0 0,-1 0 0 0 0,1-1 0 0 0,0 0 0 0 0,0 0 0 0 0,0 0 0 0 0,0-1 0 0 0,8 2 0 0 0,8 0-364 0 0,0 0 0 0 0,41-1-1 0 0,-57-2 266 0 0,2 0-309 0 0,0-1 1 0 0,-1 1-1 0 0,1-1 1 0 0,0 0-1 0 0,-1-1 0 0 0,7-2 1 0 0,19-11-5259 0 0,-18 6 2204 0 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3.3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533 239 512 0 0,'-4'-36'3684'0'0,"-4"-44"478"0"0,7 73-3650 0 0,1 0 0 0 0,-1-1 0 0 0,-1 1 0 0 0,1 0 1 0 0,-1 0-1 0 0,0 0 0 0 0,-1 0 0 0 0,0 0 0 0 0,-6-11 0 0 0,7 15-322 0 0,0 0 1 0 0,0 0-1 0 0,0 0 0 0 0,-1 1 0 0 0,1-1 0 0 0,-1 1 0 0 0,0-1 0 0 0,0 1 0 0 0,0 0 0 0 0,0 0 1 0 0,0 0-1 0 0,0 0 0 0 0,0 1 0 0 0,0 0 0 0 0,-1-1 0 0 0,1 1 0 0 0,-1 0 0 0 0,1 0 0 0 0,-1 1 0 0 0,1-1 1 0 0,-1 1-1 0 0,-3 0 0 0 0,0 0-13 0 0,0 1 0 0 0,0 0 0 0 0,0 0 0 0 0,0 1 0 0 0,1 0 0 0 0,-1 0 1 0 0,0 1-1 0 0,1 0 0 0 0,0 0 0 0 0,0 0 0 0 0,-9 7 0 0 0,-5 5 221 0 0,-34 32 1 0 0,20-12-65 0 0,2 2-1 0 0,1 1 1 0 0,2 1 0 0 0,2 1 0 0 0,-37 74 0 0 0,56-99-208 0 0,1 0 1 0 0,0 1-1 0 0,1 0 1 0 0,1 0-1 0 0,-6 34 0 0 0,10-44-106 0 0,1 1-1 0 0,-1-1 1 0 0,1 1 0 0 0,1-1-1 0 0,-1 1 1 0 0,1-1-1 0 0,0 1 1 0 0,1-1-1 0 0,0 0 1 0 0,-1 1-1 0 0,2-1 1 0 0,-1 0-1 0 0,1 0 1 0 0,0-1-1 0 0,0 1 1 0 0,1-1-1 0 0,0 1 1 0 0,6 6-1 0 0,-2-4-15 0 0,0 0 0 0 0,1-1-1 0 0,-1-1 1 0 0,2 1-1 0 0,-1-1 1 0 0,1-1-1 0 0,0 0 1 0 0,0 0-1 0 0,0-1 1 0 0,13 4 0 0 0,6 0-97 0 0,0-2 0 0 0,46 5 1 0 0,-34-8-278 0 0,0-2 0 0 0,76-8 0 0 0,80-26-3625 0 0,-104 7-3547 0 0,-52 11 2234 0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3.7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37 512 0 0,'-14'-36'9972'0'0,"12"46"-5270"0"0,-3 15-3444 0 0,-27 156 489 0 0,14-84-2694 0 0,2 0-3948 0 0,11-66 1308 0 0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4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584 125 512 0 0,'-2'-12'1362'0'0,"0"1"-1"0"0,0-1 1 0 0,-9-20 0 0 0,10 28-849 0 0,-1 0 0 0 0,0 0 0 0 0,0 0-1 0 0,-1 0 1 0 0,1 0 0 0 0,-1 0 0 0 0,0 1 0 0 0,0-1 0 0 0,0 1 0 0 0,0 0 0 0 0,-1 0 0 0 0,-6-4 0 0 0,8 6-328 0 0,0 0-1 0 0,-1 0 1 0 0,1 0 0 0 0,-1 0 0 0 0,1 0 0 0 0,-1 1 0 0 0,1 0-1 0 0,-1-1 1 0 0,1 1 0 0 0,-1 0 0 0 0,1 0 0 0 0,-1 0 0 0 0,1 1 0 0 0,-1-1-1 0 0,0 0 1 0 0,-2 2 0 0 0,-6 1 168 0 0,1 1-1 0 0,-16 8 0 0 0,17-7-96 0 0,-27 12 159 0 0,2 3-1 0 0,0 1 0 0 0,1 1 1 0 0,1 2-1 0 0,-36 35 1 0 0,46-38-167 0 0,1 1 1 0 0,2 1-1 0 0,0 1 1 0 0,2 0-1 0 0,0 2 1 0 0,2 0-1 0 0,-19 42 1 0 0,29-56-190 0 0,1-1 1 0 0,0 1 0 0 0,1 0-1 0 0,1 0 1 0 0,-1 0 0 0 0,2 0-1 0 0,-1 22 1 0 0,3-28-61 0 0,-1 0 0 0 0,1 1 0 0 0,0-1 0 0 0,0 0 0 0 0,1 0 0 0 0,0 0 0 0 0,0 0 0 0 0,0-1 0 0 0,1 1 0 0 0,0 0 0 0 0,0-1 0 0 0,0 0 0 0 0,1 0 0 0 0,0 0 0 0 0,0 0 0 0 0,7 6 0 0 0,-3-4-16 0 0,0-1 0 0 0,0 0-1 0 0,1-1 1 0 0,0 1 0 0 0,0-2 0 0 0,1 1 0 0 0,-1-1 0 0 0,19 4 0 0 0,-2-1-103 0 0,0-3 0 0 0,35 3 0 0 0,-29-5-432 0 0,0-2 0 0 0,0-1 0 0 0,0-1 0 0 0,40-9-1 0 0,-25 0-2422 0 0,-1-1 0 0 0,54-23 0 0 0,-46 13 448 0 0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4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66 116 2224 0 0,'-28'15'4145'0'0,"8"-10"3865"0"0,7-7-6098 0 0,8-2-863 0 0,8-2-673 0 0,9-2-448 0 0,14 0 104 0 0,5 2-88 0 0,5-1-48 0 0,13-5-296 0 0,0 1-232 0 0,3-4 239 0 0,10-4-1791 0 0,-7 1-1377 0 0,1-2-176 0 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5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95 512 0 0,'-12'-21'782'0'0,"8"13"405"0"0,0 0-1 0 0,-1 0 1 0 0,-1 0 0 0 0,1 1 0 0 0,-12-12 0 0 0,15 17-968 0 0,0 1 1 0 0,0-1-1 0 0,0 1 1 0 0,-1-1-1 0 0,1 1 0 0 0,-1 0 1 0 0,1 0-1 0 0,-1 0 1 0 0,1 0-1 0 0,-1 0 1 0 0,0 0-1 0 0,1 1 0 0 0,-1 0 1 0 0,0-1-1 0 0,1 1 1 0 0,-1 0-1 0 0,0 0 0 0 0,0 0 1 0 0,1 1-1 0 0,-1-1 1 0 0,0 1-1 0 0,1-1 0 0 0,-1 1 1 0 0,-3 1-1 0 0,-6 3 115 0 0,0 1 0 0 0,0 0-1 0 0,0 1 1 0 0,1 0 0 0 0,0 1-1 0 0,0 0 1 0 0,1 0 0 0 0,-15 16-1 0 0,3 1 255 0 0,1 1 0 0 0,-23 36 0 0 0,37-51-406 0 0,0 1 0 0 0,0 0 1 0 0,1 0-1 0 0,1 1 1 0 0,0-1-1 0 0,1 1 0 0 0,0 1 1 0 0,-3 24-1 0 0,6-31-139 0 0,0 1-1 0 0,1-1 1 0 0,0 0-1 0 0,1 1 1 0 0,0-1-1 0 0,0 0 1 0 0,1 0-1 0 0,-1 1 1 0 0,1-1 0 0 0,1 0-1 0 0,0-1 1 0 0,0 1-1 0 0,0 0 1 0 0,0-1-1 0 0,1 0 1 0 0,0 0-1 0 0,1 0 1 0 0,5 6 0 0 0,-3-5-42 0 0,0-1 1 0 0,1 0 0 0 0,-1-1 0 0 0,1 0-1 0 0,0 0 1 0 0,1 0 0 0 0,-1-1 0 0 0,1 0 0 0 0,0-1-1 0 0,0 0 1 0 0,19 4 0 0 0,0-3-59 0 0,0 0 1 0 0,51-1-1 0 0,-61-4-30 0 0,1 0-1 0 0,0-2 1 0 0,-1 0-1 0 0,0-1 0 0 0,1 0 1 0 0,31-14-1 0 0,-11 1-445 0 0,68-43 0 0 0,-96 53 378 0 0,0 0 0 0 0,0-1 0 0 0,0-1 0 0 0,-1 0 0 0 0,16-18-1 0 0,-24 24 134 0 0,0 0 0 0 0,0 0 0 0 0,0-1 0 0 0,0 1-1 0 0,0 0 1 0 0,-1-1 0 0 0,1 1 0 0 0,-1-1 0 0 0,0 1-1 0 0,0-1 1 0 0,0-4 0 0 0,-1 5 24 0 0,0 1-1 0 0,0-1 1 0 0,0 1-1 0 0,-1-1 1 0 0,1 1 0 0 0,-1-1-1 0 0,0 1 1 0 0,1-1-1 0 0,-1 1 1 0 0,0 0 0 0 0,-1-1-1 0 0,1 1 1 0 0,0 0-1 0 0,-1 0 1 0 0,1 0 0 0 0,-1 0-1 0 0,1 0 1 0 0,-3-2 0 0 0,-1 1 15 0 0,1-1 0 0 0,0 2 1 0 0,-1-1-1 0 0,1 0 1 0 0,-1 1-1 0 0,0 0 1 0 0,0 0-1 0 0,0 0 1 0 0,0 1-1 0 0,0-1 1 0 0,0 1-1 0 0,0 1 1 0 0,0-1-1 0 0,0 1 0 0 0,-1 0 1 0 0,1 0-1 0 0,0 0 1 0 0,-7 2-1 0 0,-5 0 91 0 0,-1 1-1 0 0,2 2 1 0 0,-1-1 0 0 0,-19 9-1 0 0,16-4-16 0 0,1 2 1 0 0,-1 0-1 0 0,2 0 0 0 0,0 2 1 0 0,0 0-1 0 0,1 2 1 0 0,1 0-1 0 0,0 0 0 0 0,-20 28 1 0 0,13-9 286 0 0,-34 67 1 0 0,51-91-319 0 0,-6 15 173 0 0,1 0 0 0 0,1 0 0 0 0,-11 47 0 0 0,17-55-133 0 0,0 1-1 0 0,2-1 1 0 0,0 1-1 0 0,1 0 1 0 0,1 0-1 0 0,4 31 0 0 0,-3-41-86 0 0,1-1 0 0 0,0 1 0 0 0,1-1 0 0 0,-1 0 0 0 0,1 0 0 0 0,1 0-1 0 0,-1 0 1 0 0,1-1 0 0 0,9 12 0 0 0,-5-9-18 0 0,-1-1 1 0 0,1 0-1 0 0,1-1 0 0 0,-1 0 1 0 0,1 0-1 0 0,13 7 1 0 0,-8-6-115 0 0,1-1 0 0 0,-1-1 1 0 0,1 0-1 0 0,1-1 1 0 0,-1 0-1 0 0,1-2 1 0 0,-1 0-1 0 0,1 0 0 0 0,26 0 1 0 0,-20-4-563 0 0,-1-1 0 0 0,0 0 0 0 0,23-7 0 0 0,62-21-6984 0 0,-49 10 2921 0 0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5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457 134 512 0 0,'-3'-28'930'0'0,"2"19"-122"0"0,0-1-1 0 0,0 1 0 0 0,0 0 1 0 0,-2-1-1 0 0,1 1 1 0 0,-1 0-1 0 0,-4-9 1 0 0,5 16-562 0 0,1 0 0 0 0,-1 0 1 0 0,1 0-1 0 0,-1 1 1 0 0,0-1-1 0 0,0 1 0 0 0,0-1 1 0 0,0 1-1 0 0,0 0 1 0 0,0 0-1 0 0,0 0 0 0 0,0 0 1 0 0,-1 0-1 0 0,1 0 1 0 0,0 1-1 0 0,0-1 0 0 0,-1 1 1 0 0,1 0-1 0 0,-1-1 1 0 0,1 1-1 0 0,-4 0 0 0 0,-2 1 358 0 0,-1-1-1 0 0,1 1 0 0 0,0 0 0 0 0,-15 4 0 0 0,11 0-182 0 0,-1 0 0 0 0,1 1-1 0 0,0 0 1 0 0,0 1 0 0 0,1 0-1 0 0,0 1 1 0 0,0 1 0 0 0,0-1-1 0 0,1 2 1 0 0,1-1 0 0 0,-10 12-1 0 0,-3 7 6 0 0,2 1 0 0 0,0 0 0 0 0,-15 34 0 0 0,17-29-13 0 0,2 1-1 0 0,-19 62 1 0 0,29-78-343 0 0,2 0 1 0 0,0 0 0 0 0,1 1 0 0 0,1-1 0 0 0,1 1 0 0 0,0 0 0 0 0,3 21 0 0 0,0-31-79 0 0,0 1 0 0 0,0 0 0 0 0,1-1 0 0 0,0 0 0 0 0,1 0 0 0 0,0 0 0 0 0,0 0 0 0 0,1 0 0 0 0,1-1 0 0 0,7 10 1 0 0,-5-8-40 0 0,1-1 0 0 0,0 0 1 0 0,1-1-1 0 0,0 0 1 0 0,1 0-1 0 0,0-1 0 0 0,16 9 1 0 0,-6-6-513 0 0,1-2 0 0 0,-1 0 0 0 0,2-1 0 0 0,-1-1 0 0 0,1-1 0 0 0,0-1 0 0 0,0-1 0 0 0,0-1 0 0 0,27 0 0 0 0,38-8-5903 0 0,-42 1 2473 0 0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6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110 136 2328 0 0,'-12'1'4824'0'0,"-23"0"0"0"0,24-2-3850 0 0,0-1 0 0 0,-13-2 0 0 0,23 3-940 0 0,2 1 10 0 0,2 0 11 0 0,-1 1-24 0 0,-2-1 48 0 0,1 0 0 0 0,0 0 0 0 0,0 1 0 0 0,-1-1 0 0 0,1 0 0 0 0,0 1 0 0 0,-1-1 0 0 0,1 1 0 0 0,0-1 0 0 0,-1 1 0 0 0,1-1 1 0 0,-1 1-1 0 0,1-1 0 0 0,0 1 0 0 0,-1 0 0 0 0,1-1 0 0 0,-1 1 0 0 0,0 0 0 0 0,1 1 0 0 0,7 19 2138 0 0,0 0-841 0 0,-2-9-1028 0 0,0 0-1 0 0,-1 1 0 0 0,-1-1 1 0 0,0 1-1 0 0,-1 0 0 0 0,3 25 1 0 0,-1 83 420 0 0,-4-71-564 0 0,-3 109 99 0 0,-1-34-82 0 0,3-124-213 0 0,0 1 0 0 0,0 0-1 0 0,0-1 1 0 0,0 1 0 0 0,0 0-1 0 0,0-1 1 0 0,1 1 0 0 0,-1 0-1 0 0,0-1 1 0 0,1 1-1 0 0,-1 0 1 0 0,1-1 0 0 0,0 1-1 0 0,-1-1 1 0 0,2 2 0 0 0,4-21-39 0 0,-4 5-12 0 0,-1 0-1 0 0,-1 0 1 0 0,0 1 0 0 0,-1-1 0 0 0,0 0 0 0 0,-1 0-1 0 0,-1 1 1 0 0,0-1 0 0 0,-8-21 0 0 0,-4 4 28 0 0,2-1 0 0 0,-17-59 1 0 0,24 64 16 0 0,1-1 1 0 0,1 1-1 0 0,-1-53 1 0 0,5 65-14 0 0,1 1 1 0 0,0-1-1 0 0,1 1 1 0 0,1 0-1 0 0,0 0 1 0 0,1 0-1 0 0,0 0 1 0 0,1 1 0 0 0,11-22-1 0 0,-7 19 0 0 0,1 0 0 0 0,1 1-1 0 0,0 0 1 0 0,15-14 0 0 0,-18 20 11 0 0,1 1 0 0 0,0-1 1 0 0,1 1-1 0 0,0 1 1 0 0,0-1-1 0 0,0 2 0 0 0,13-6 1 0 0,-21 10 4 0 0,1 0 0 0 0,-1 0 0 0 0,0 1 0 0 0,0-1 0 0 0,1 1-1 0 0,-1-1 1 0 0,0 1 0 0 0,1 0 0 0 0,-1 0 0 0 0,0 0 0 0 0,1 0 0 0 0,-1 0 0 0 0,0 0 0 0 0,1 1 0 0 0,-1-1 0 0 0,0 1 0 0 0,1 0 0 0 0,-1 0 0 0 0,0 0 0 0 0,4 2 0 0 0,-3-1 4 0 0,0 1-1 0 0,1 0 1 0 0,-1 0 0 0 0,-1 1-1 0 0,1-1 1 0 0,0 0 0 0 0,-1 1 0 0 0,0 0-1 0 0,0-1 1 0 0,3 8 0 0 0,8 22 37 0 0,-3 0 1 0 0,0 2 0 0 0,-2-1-1 0 0,4 47 1 0 0,-3 9 214 0 0,-3 111-1 0 0,-3-35-337 0 0,-3-165 59 0 0,0 4-139 0 0,0 0 0 0 0,0 0 0 0 0,1 0 0 0 0,-1-1 0 0 0,1 1 0 0 0,1 0 0 0 0,-1-1 0 0 0,0 1 0 0 0,4 7 0 0 0,-4-12 94 0 0,-1 0-1 0 0,0 0 1 0 0,0 0 0 0 0,0 0-1 0 0,0 0 1 0 0,0 0 0 0 0,0 0 0 0 0,0 0-1 0 0,0 1 1 0 0,0-1 0 0 0,1 0-1 0 0,-1 0 1 0 0,0 0 0 0 0,0 0 0 0 0,0 0-1 0 0,0 0 1 0 0,0 0 0 0 0,0 0-1 0 0,1 0 1 0 0,-1 0 0 0 0,0 0 0 0 0,0 0-1 0 0,0 0 1 0 0,0 0 0 0 0,0 0-1 0 0,0 0 1 0 0,1 0 0 0 0,-1 0 0 0 0,0 0-1 0 0,0 0 1 0 0,0 0 0 0 0,0 0-1 0 0,0 0 1 0 0,0 0 0 0 0,0-1 0 0 0,1 1-1 0 0,-1 0 1 0 0,0 0 0 0 0,0 0-1 0 0,0 0 1 0 0,0 0 0 0 0,0 0 0 0 0,0 0-1 0 0,0 0 1 0 0,0 0 0 0 0,0-1-1 0 0,0 1 1 0 0,1 0 0 0 0,-1 0 0 0 0,0 0-1 0 0,0 0 1 0 0,0 0 0 0 0,0 0-1 0 0,0-1 1 0 0,0 1 0 0 0,0 0 0 0 0,0 0-1 0 0,0 0 1 0 0,0 0 0 0 0,0 0-1 0 0,0 0 1 0 0,0-1 0 0 0,0 1 0 0 0,0 0-1 0 0,0 0 1 0 0,0 0 0 0 0,-1 0-1 0 0,3-12-3583 0 0,-2 11 3237 0 0,1-9-2187 0 0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6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8850 0 0,'1'0'3667'0'0,"59"3"3120"0"0,31 8-6736 0 0,-58-7 677 0 0,-5 0-623 0 0,-1 1 0 0 0,0 1 0 0 0,28 9 0 0 0,-50-13-207 0 0,1 0 1 0 0,0 0-1 0 0,-1-1 0 0 0,1 0 0 0 0,0-1 0 0 0,0 1 1 0 0,0-1-1 0 0,0 0 0 0 0,7-1 0 0 0,1-1-1570 0 0,0-2-1 0 0,23-7 0 0 0,-15 4 457 0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6.8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36 2465 0 0,'-8'-5'9475'0'0,"3"-4"-4793"0"0,4 9-4582 0 0,1-1 0 0 0,0 1-1 0 0,0-1 1 0 0,0 0-1 0 0,0 1 1 0 0,-1-1-1 0 0,1 1 1 0 0,0-1-1 0 0,0 1 1 0 0,0-1-1 0 0,0 1 1 0 0,0-1-1 0 0,0 0 1 0 0,1 1-1 0 0,-1-1 1 0 0,0 1-1 0 0,0-1 1 0 0,0 1-1 0 0,0-1 1 0 0,1 1-1 0 0,-1-1 1 0 0,0 1-1 0 0,0-1 1 0 0,1 1-1 0 0,-1-1 1 0 0,0 1-1 0 0,1-1 1 0 0,-1 1-1 0 0,1 0 1 0 0,-1-1-1 0 0,1 0 1 0 0,4 0 53 0 0,-1 0-1 0 0,0 0 1 0 0,0 1 0 0 0,1-1 0 0 0,-1 1-1 0 0,0 0 1 0 0,1 0 0 0 0,6 1-1 0 0,37 8 422 0 0,-38-7-476 0 0,86 20 635 0 0,148 39 633 0 0,-232-57-1285 0 0,0 0 1 0 0,0 0 0 0 0,-1 1-1 0 0,0 1 1 0 0,0 0-1 0 0,0 0 1 0 0,-1 1 0 0 0,0 0-1 0 0,0 1 1 0 0,11 11-1 0 0,-9-4 28 0 0,0 0 0 0 0,-1 2 1 0 0,17 30-1 0 0,-11-13-59 0 0,12 39-1 0 0,-17-35-43 0 0,-2 1 0 0 0,-1-1 0 0 0,-2 2 0 0 0,-2-1 0 0 0,-2 0 0 0 0,-1 1 0 0 0,-6 68 0 0 0,1-82-84 0 0,-2-1-1 0 0,0 0 0 0 0,-1-1 0 0 0,-2 1 0 0 0,0-1 1 0 0,-14 25-1 0 0,10-25-895 0 0,-1 0-1 0 0,-2-1 1 0 0,-19 23-1 0 0,4-11-2765 0 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6:27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22 512 0 0,'0'-2'-2'0'0,"-2"0"693"0"0,1 0 0 0 0,0 0 0 0 0,-1 0 0 0 0,1 0 0 0 0,-1 1-1 0 0,0-1 1 0 0,1 0 0 0 0,-4-1 0 0 0,5 3-519 0 0,0 0 0 0 0,-1-1 0 0 0,1 1 0 0 0,0 0 0 0 0,-1 0 0 0 0,1 0 0 0 0,0 0-1 0 0,-1 0 1 0 0,1 0 0 0 0,0 0 0 0 0,-1 0 0 0 0,1 0 0 0 0,-1 0 0 0 0,1 0 0 0 0,0 0 0 0 0,-1 0 0 0 0,1 0 0 0 0,0 0 0 0 0,-1 0 0 0 0,1 1-1 0 0,0-1 1 0 0,-1 0 0 0 0,0 1-41 0 0,0 0 0 0 0,0 0-1 0 0,0 0 1 0 0,0 0 0 0 0,0 0-1 0 0,0 0 1 0 0,1 0 0 0 0,-1 0 0 0 0,0 0-1 0 0,0 2 1 0 0,-8 15 501 0 0,0 1 0 0 0,1 0 0 0 0,1 1 0 0 0,1 0 0 0 0,1 0 0 0 0,-4 34 0 0 0,8-45-543 0 0,0 1 0 0 0,1-1 0 0 0,0 1 1 0 0,1-1-1 0 0,0 1 0 0 0,0-1 1 0 0,4 12-1 0 0,-4-17-94 0 0,1 0 1 0 0,-1-1-1 0 0,1 0 1 0 0,-1 1-1 0 0,1-1 1 0 0,0 0-1 0 0,0 0 1 0 0,0 0-1 0 0,1 0 1 0 0,-1 0-1 0 0,1 0 1 0 0,-1-1-1 0 0,1 0 1 0 0,0 1-1 0 0,0-1 0 0 0,0 0 1 0 0,1 0-1 0 0,-1 0 1 0 0,0-1-1 0 0,1 1 1 0 0,5 1-1 0 0,2-1-494 0 0,-1-1 0 0 0,1 0-1 0 0,0 0 1 0 0,0-2 0 0 0,0 1-1 0 0,0-1 1 0 0,-1 0 0 0 0,1-1 0 0 0,17-6-1 0 0,5-2-2463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8.55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100 90 8 0 0,'-10'4'3642'0'0,"1"1"0"0"0,-11 7 0 0 0,14-8-2622 0 0,1 0 0 0 0,-1 0-1 0 0,1 0 1 0 0,-5 7 0 0 0,7-7-810 0 0,-1 0 1 0 0,2 1-1 0 0,-1-1 1 0 0,0 0 0 0 0,1 1-1 0 0,0 0 1 0 0,0-1 0 0 0,0 1-1 0 0,1 0 1 0 0,-1 0 0 0 0,1 0-1 0 0,0 0 1 0 0,1 0-1 0 0,-1 10 1 0 0,1-8-128 0 0,0 0-1 0 0,1 0 1 0 0,0 0-1 0 0,0 0 1 0 0,0 0-1 0 0,1-1 1 0 0,0 1-1 0 0,3 7 1 0 0,-2-10-70 0 0,-1 1 1 0 0,1-1 0 0 0,0 1-1 0 0,0-1 1 0 0,0 0 0 0 0,0-1 0 0 0,1 1-1 0 0,0 0 1 0 0,0-1 0 0 0,0 0-1 0 0,8 5 1 0 0,-7-5-43 0 0,0 0 0 0 0,0-1 1 0 0,0 0-1 0 0,0 0 0 0 0,0 0 1 0 0,0 0-1 0 0,1-1 0 0 0,-1 0 0 0 0,0 0 1 0 0,10 0-1 0 0,-12-1 21 0 0,-1 0-1 0 0,1-1 1 0 0,0 1 0 0 0,-1-1 0 0 0,1 1 0 0 0,0-1-1 0 0,-1 0 1 0 0,1 0 0 0 0,-1 0 0 0 0,1 0-1 0 0,-1-1 1 0 0,0 1 0 0 0,1-1 0 0 0,-1 1 0 0 0,0-1-1 0 0,0 0 1 0 0,0 0 0 0 0,0 0 0 0 0,0 0-1 0 0,-1 0 1 0 0,1 0 0 0 0,0 0 0 0 0,1-4 0 0 0,0 0 11 0 0,-1 0 1 0 0,1-1 0 0 0,-1 1 0 0 0,0-1-1 0 0,-1 1 1 0 0,1-1 0 0 0,-1 0 0 0 0,-1 1-1 0 0,1-1 1 0 0,-1 0 0 0 0,0 0 0 0 0,-1 1-1 0 0,0-1 1 0 0,-2-11 0 0 0,-4-5 80 0 0,0 0-1 0 0,-20-40 1 0 0,22 52-47 0 0,1 3 12 0 0,1 0 1 0 0,-1 0 0 0 0,-1 1-1 0 0,0-1 1 0 0,0 1 0 0 0,0 0 0 0 0,-1 0-1 0 0,0 1 1 0 0,0 0 0 0 0,-12-9-1 0 0,17 14-44 0 0,0 0 0 0 0,1 1 0 0 0,-1-1 0 0 0,0 1-1 0 0,0 0 1 0 0,0-1 0 0 0,0 1 0 0 0,1-1 0 0 0,-1 1-1 0 0,0 0 1 0 0,0 0 0 0 0,0 0 0 0 0,0 0 0 0 0,0-1-1 0 0,0 1 1 0 0,0 0 0 0 0,0 0 0 0 0,0 1 0 0 0,0-1-1 0 0,0 0 1 0 0,1 0 0 0 0,-1 0 0 0 0,0 1-1 0 0,-2 0 1 0 0,2 0 0 0 0,0-1-1 0 0,1 1 1 0 0,-1 0-1 0 0,0 0 1 0 0,0 0-1 0 0,0 0 1 0 0,1 1 0 0 0,-1-1-1 0 0,1 0 1 0 0,-1 0-1 0 0,1 0 1 0 0,-1 1-1 0 0,1-1 1 0 0,0 0-1 0 0,-1 3 1 0 0,1 0-16 0 0,-1 1 1 0 0,1 0 0 0 0,0 0 0 0 0,0 0-1 0 0,1-1 1 0 0,-1 1 0 0 0,1 0 0 0 0,2 7-1 0 0,-1-8 10 0 0,0 0-1 0 0,0 0 0 0 0,0 0 0 0 0,1-1 0 0 0,-1 1 0 0 0,1-1 0 0 0,0 0 0 0 0,0 0 0 0 0,0 0 1 0 0,1 0-1 0 0,-1 0 0 0 0,0-1 0 0 0,1 1 0 0 0,0-1 0 0 0,0 0 0 0 0,-1 0 0 0 0,1 0 1 0 0,0-1-1 0 0,1 0 0 0 0,7 2 0 0 0,-3-1 14 0 0,1-1 0 0 0,0 0 0 0 0,0-1 0 0 0,-1 0 0 0 0,1 0 0 0 0,0-1 1 0 0,0-1-1 0 0,11-2 0 0 0,-12 2 58 0 0,0 0 0 0 0,-1 1 0 0 0,1 1 0 0 0,9-1 0 0 0,-13 1 25 0 0,-1 1 0 0 0,1-1 0 0 0,-1 1 0 0 0,0 0 0 0 0,1 0 0 0 0,-1 0 0 0 0,0 0 0 0 0,0 1 0 0 0,8 3 0 0 0,-9-3-33 0 0,-1 0-1 0 0,1 1 1 0 0,-1-1 0 0 0,1 1 0 0 0,-1 0-1 0 0,0 0 1 0 0,0 0 0 0 0,0 0-1 0 0,-1 0 1 0 0,1 0 0 0 0,-1 0 0 0 0,1 0-1 0 0,-1 1 1 0 0,0-1 0 0 0,0 1-1 0 0,-1-1 1 0 0,1 1 0 0 0,-1-1-1 0 0,1 5 1 0 0,-1 7 15 0 0,0 1 0 0 0,-5 30-1 0 0,3-37-44 0 0,-5 21 63 0 0,6-24-81 0 0,-1-1 1 0 0,1 0-1 0 0,-1 0 1 0 0,1 1 0 0 0,1-1-1 0 0,-1 0 1 0 0,1 1-1 0 0,1 9 1 0 0,-1-14-17 0 0,0-1 1 0 0,0 0 0 0 0,0 1 0 0 0,0-1-1 0 0,0 0 1 0 0,0 1 0 0 0,0-1 0 0 0,0 0-1 0 0,1 0 1 0 0,-1 1 0 0 0,0-1 0 0 0,0 0-1 0 0,0 1 1 0 0,0-1 0 0 0,1 0 0 0 0,-1 0-1 0 0,0 1 1 0 0,0-1 0 0 0,1 0-1 0 0,-1 0 1 0 0,0 0 0 0 0,0 1 0 0 0,1-1-1 0 0,-1 0 1 0 0,0 0 0 0 0,1 0 0 0 0,-1 0-1 0 0,0 0 1 0 0,0 0 0 0 0,1 0 0 0 0,-1 1-1 0 0,0-1 1 0 0,1 0 0 0 0,-1 0-1 0 0,0 0 1 0 0,1 0 0 0 0,-1 0 0 0 0,0 0-1 0 0,1-1 1 0 0,-1 1 0 0 0,0 0 0 0 0,1 0-1 0 0,-1 0 1 0 0,0 0 0 0 0,0 0 0 0 0,1 0-1 0 0,-1 0 1 0 0,0-1 0 0 0,1 1 0 0 0,-1 0-1 0 0,0 0 1 0 0,0 0 0 0 0,1-1-1 0 0,-1 1 1 0 0,0 0 0 0 0,0 0 0 0 0,0-1-1 0 0,1 1 1 0 0,-1-1 0 0 0,13-15-25 0 0,-1-13 4 0 0,0-1-1 0 0,8-34 0 0 0,5-16 63 0 0,-25 79-40 0 0,6-14-9 0 0,0-1-1 0 0,15-24 0 0 0,-19 36 8 0 0,1 0-1 0 0,-1 0 0 0 0,1 0 1 0 0,0 1-1 0 0,1 0 1 0 0,-1-1-1 0 0,0 1 0 0 0,1 0 1 0 0,0 0-1 0 0,0 1 1 0 0,0-1-1 0 0,0 1 1 0 0,0 0-1 0 0,8-3 0 0 0,-11 5 3 0 0,0 0 0 0 0,0 0 0 0 0,1 0 0 0 0,-1 0 0 0 0,0 0-1 0 0,0 0 1 0 0,0 0 0 0 0,0 0 0 0 0,1 0 0 0 0,-1 1 0 0 0,0-1 0 0 0,0 1-1 0 0,0-1 1 0 0,0 1 0 0 0,0-1 0 0 0,0 1 0 0 0,0-1 0 0 0,0 1-1 0 0,0 0 1 0 0,0 0 0 0 0,0-1 0 0 0,-1 1 0 0 0,1 0 0 0 0,1 1 0 0 0,17 26-34 0 0,-16-22 63 0 0,4 5-30 0 0,-1 0-1 0 0,-1 1 1 0 0,0-1-1 0 0,-1 1 1 0 0,3 13-1 0 0,9 63-5 0 0,-4-17-218 0 0,-11-63-26 0 0,6 15 131 0 0,-7-22-130 0 0,1 0-1 0 0,-1 0 0 0 0,1-1 0 0 0,-1 1 0 0 0,1 0 0 0 0,0 0 0 0 0,-1-1 1 0 0,1 1-1 0 0,0 0 0 0 0,0-1 0 0 0,-1 1 0 0 0,1-1 0 0 0,0 1 1 0 0,0-1-1 0 0,0 1 0 0 0,0-1 0 0 0,0 1 0 0 0,0-1 0 0 0,0 0 0 0 0,0 0 1 0 0,1 1-1 0 0,4-1-2614 0 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6:28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13 3529 0 0,'-22'0'3737'0'0,"3"-5"3536"0"0,11 1-6937 0 0,5 1 56 0 0,7 6-248 0 0,6 1-176 0 0,6 4-16 0 0,1-2-536 0 0,1 0-152 0 0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5:25.0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1 0 13539 0 0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04.1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39 3577 0 0,'-7'-8'11554'0'0,"7"5"-11194"0"0,0 0 456 0 0,3 2-784 0 0,1-1-16 0 0,-1 0 0 0 0,0-1-464 0 0,2-1-1008 0 0,-2-2 560 0 0,3 0-1937 0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08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31 155 512 0 0,'-1'1'565'0'0,"0"-1"-1"0"0,0 1 1 0 0,0-1-1 0 0,0 1 1 0 0,0-1-1 0 0,0 1 1 0 0,-1-1 0 0 0,1 0-1 0 0,0 1 1 0 0,0-1-1 0 0,0 0 1 0 0,-1 0-1 0 0,1 0 1 0 0,0 0 0 0 0,0 0-1 0 0,0 0 1 0 0,-1 0-1 0 0,1-1 1 0 0,0 1-1 0 0,-2-1 1 0 0,-1 0 2852 0 0,14-1-2433 0 0,36-34-250 0 0,-31 23-403 0 0,20-13-1 0 0,-4 2 141 0 0,-23 18-290 0 0,0-1 0 0 0,14-7-1 0 0,-14 9-28 0 0,0 1 0 0 0,0 0 0 0 0,0 1 0 0 0,1 0 0 0 0,-1 0 0 0 0,1 1 0 0 0,16-2 0 0 0,-21 3-93 0 0,-1 1 0 0 0,0 0 0 0 0,1 1 0 0 0,-1-1 0 0 0,0 0 1 0 0,1 1-1 0 0,-1 0 0 0 0,0 0 0 0 0,0 0 0 0 0,0 0 0 0 0,0 0 0 0 0,0 1 1 0 0,0 0-1 0 0,0-1 0 0 0,0 1 0 0 0,0 0 0 0 0,-1 0 0 0 0,1 0 0 0 0,-1 1 1 0 0,1-1-1 0 0,-1 1 0 0 0,0-1 0 0 0,0 1 0 0 0,2 3 0 0 0,0 3 44 0 0,1-1 0 0 0,-2 1 0 0 0,1 0 0 0 0,-2 0 0 0 0,1 0 0 0 0,-1 0 0 0 0,0 1 0 0 0,-1-1 0 0 0,0 0 0 0 0,0 1 0 0 0,-2 14 0 0 0,-2 11 324 0 0,-13 62 0 0 0,6-49-149 0 0,10-45-266 0 0,-7 31 155 0 0,2 1 0 0 0,2 0 1 0 0,1 51-1 0 0,2-81-161 0 0,1-1 0 0 0,-1 1 0 0 0,1-1 0 0 0,0 1-1 0 0,1-1 1 0 0,-1 1 0 0 0,1-1 0 0 0,0 1 0 0 0,0-1 0 0 0,4 5 0 0 0,-5-6-19 0 0,1-2 0 0 0,-1 1-1 0 0,1 0 1 0 0,0 0 0 0 0,0 0 0 0 0,0-1 0 0 0,0 1 0 0 0,0-1 0 0 0,0 0 0 0 0,0 1-1 0 0,1-1 1 0 0,-1 0 0 0 0,0 0 0 0 0,1 0 0 0 0,-1-1 0 0 0,1 1 0 0 0,-1-1 0 0 0,0 1 0 0 0,1-1-1 0 0,3 0 1 0 0,2 0-66 0 0,-1-1-1 0 0,0 0 0 0 0,0 0 1 0 0,0-1-1 0 0,-1 0 1 0 0,1 0-1 0 0,0 0 0 0 0,-1-1 1 0 0,10-5-1 0 0,5-5-625 0 0,27-22 0 0 0,-34 25 295 0 0,-7 5 62 0 0,14-11-974 0 0,28-27 0 0 0,-42 37 233 0 0,-1-1 0 0 0,10-15 0 0 0,-13 17 136 0 0,-1 1 1 0 0,1-1-1 0 0,-1 0 0 0 0,0 0 0 0 0,0 0 0 0 0,0-6 1 0 0,0 2-851 0 0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08.9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540 53 8 0 0,'5'-25'1958'0'0,"-1"0"4364"0"0,-4 25-6252 0 0,0 0-1 0 0,0 0 1 0 0,0-1-1 0 0,0 1 1 0 0,0 0-1 0 0,0 0 1 0 0,0 0-1 0 0,0 0 1 0 0,0 0-1 0 0,0 0 1 0 0,0 0-1 0 0,0 0 1 0 0,0 0-1 0 0,0-1 1 0 0,0 1-1 0 0,0 0 1 0 0,0 0-1 0 0,0 0 1 0 0,0 0-1 0 0,0 0 1 0 0,0 0-1 0 0,-1 0 1 0 0,1 0 0 0 0,0 0-1 0 0,0 0 1 0 0,0 0-1 0 0,0 0 1 0 0,0-1-1 0 0,0 1 1 0 0,0 0-1 0 0,0 0 1 0 0,0 0-1 0 0,0 0 1 0 0,-1 0-1 0 0,1 0 1 0 0,0 0-1 0 0,0 0 1 0 0,0 0-1 0 0,0 0 1 0 0,0 0-1 0 0,0 0 1 0 0,0 0-1 0 0,0 0 1 0 0,0 0-1 0 0,-1 0 1 0 0,1 0-1 0 0,0 0 1 0 0,0 0-1 0 0,0 0 1 0 0,0 0-1 0 0,0 0 1 0 0,0 0-1 0 0,0 1 1 0 0,-8 4 1740 0 0,-6 7-229 0 0,-61 65 1807 0 0,-9 10-1839 0 0,55-53-1203 0 0,-65 56 0 0 0,75-74-387 0 0,0-1-1 0 0,-1-1 1 0 0,-1 0 0 0 0,0-2 0 0 0,-1-1 0 0 0,-1 0 0 0 0,-35 11-1 0 0,20-9-759 0 0,65-30-8528 0 0,-14 10 6145 0 0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09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0 1096 0 0,'-1'0'584'0'0,"-1"0"-1"0"0,0 1 0 0 0,1-1 0 0 0,-1 0 1 0 0,0 1-1 0 0,1-1 0 0 0,-1 1 0 0 0,0 0 1 0 0,1-1-1 0 0,-1 1 0 0 0,1 0 1 0 0,0 0-1 0 0,-1 0 0 0 0,1 0 0 0 0,0 0 1 0 0,-1 0-1 0 0,-1 3 0 0 0,-1 2 1114 0 0,-1 0-1 0 0,-5 12 0 0 0,5-9-720 0 0,-1 2-593 0 0,1 0-1 0 0,0 1 1 0 0,1 0 0 0 0,0 0 0 0 0,-2 14 0 0 0,1-2-31 0 0,-1 42 1 0 0,6-55-301 0 0,0 0 0 0 0,0 1 1 0 0,4 18-1 0 0,-3-26-138 0 0,0 0-1 0 0,0-1 0 0 0,0 1 1 0 0,0-1-1 0 0,1 1 1 0 0,-1-1-1 0 0,1 0 0 0 0,0 0 1 0 0,0 0-1 0 0,0 0 1 0 0,1 0-1 0 0,-1 0 0 0 0,1 0 1 0 0,-1-1-1 0 0,4 3 0 0 0,-4-4-301 0 0,-1 0-1 0 0,0-1 0 0 0,1 1 0 0 0,-1 0 0 0 0,0-1 0 0 0,1 1 1 0 0,-1-1-1 0 0,1 0 0 0 0,-1 1 0 0 0,1-1 0 0 0,-1 0 0 0 0,0 0 0 0 0,1 0 1 0 0,-1 0-1 0 0,1 0 0 0 0,-1-1 0 0 0,1 1 0 0 0,1-1 0 0 0,3 0-2746 0 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09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 2817 0 0,'-1'2'3440'0'0,"-5"-4"2434"0"0,1 1-4842 0 0,1 1-368 0 0,1 0-608 0 0,0 1 128 0 0,1 1 40 0 0,-1-1-16 0 0,1 2-184 0 0,-1-1-296 0 0,2 3-160 0 0,1-1-1416 0 0,1-1-585 0 0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0.2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347 129 160 0 0,'-26'-68'7786'0'0,"24"63"-7088"0"0,0-1 1 0 0,-1 1-1 0 0,0 0 1 0 0,1 1-1 0 0,-2-1 1 0 0,1 1-1 0 0,-1-1 1 0 0,-4-4-1 0 0,7 8-548 0 0,-1 0-1 0 0,0 0 0 0 0,1-1 0 0 0,-1 1 0 0 0,0 0 0 0 0,1 0 0 0 0,-1 1 0 0 0,0-1 0 0 0,0 0 1 0 0,0 1-1 0 0,0-1 0 0 0,0 1 0 0 0,0-1 0 0 0,0 1 0 0 0,0 0 0 0 0,0 0 0 0 0,0 0 1 0 0,0 0-1 0 0,0 0 0 0 0,0 1 0 0 0,0-1 0 0 0,0 0 0 0 0,0 1 0 0 0,1 0 0 0 0,-1-1 0 0 0,-3 2 1 0 0,-6 4 222 0 0,0 1 0 0 0,0 0 0 0 0,1 0 0 0 0,0 1 0 0 0,1 0 0 0 0,-1 1 0 0 0,1 0 0 0 0,-12 17 0 0 0,-5 9 358 0 0,-23 44-1 0 0,40-63-614 0 0,1-1 1 0 0,0 1-1 0 0,1 0 0 0 0,1 1 0 0 0,1 0 0 0 0,0 0 0 0 0,1 0 0 0 0,-3 29 0 0 0,7-38-114 0 0,-1 0-1 0 0,2 0 1 0 0,-1 0 0 0 0,1-1-1 0 0,0 1 1 0 0,0 0-1 0 0,1 0 1 0 0,0 0-1 0 0,1-1 1 0 0,0 1-1 0 0,0-1 1 0 0,0 0 0 0 0,1 0-1 0 0,0 0 1 0 0,0 0-1 0 0,1-1 1 0 0,0 0-1 0 0,0 1 1 0 0,1-2-1 0 0,-1 1 1 0 0,9 6-1 0 0,-5-6-160 0 0,1 0 0 0 0,-1 0 0 0 0,1-1 0 0 0,0 0 0 0 0,1-1-1 0 0,-1 0 1 0 0,1-1 0 0 0,-1 0 0 0 0,1 0 0 0 0,0-1-1 0 0,0-1 1 0 0,0 0 0 0 0,0 0 0 0 0,23-2 0 0 0,-2-3-2015 0 0,1-2 1 0 0,-1-1-1 0 0,56-19 0 0 0,-27 5-1452 0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0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16 1200 0 0,'1'-5'2690'0'0,"2"-5"1878"0"0,-2 10-4491 0 0,-1 0 0 0 0,0 0 0 0 0,0 0 0 0 0,0 0 0 0 0,0 0 0 0 0,0 0 0 0 0,0-1 0 0 0,1 1 0 0 0,-1 0 0 0 0,0 0 0 0 0,0 0 0 0 0,0 0 1 0 0,0 0-1 0 0,0 0 0 0 0,1 0 0 0 0,-1 0 0 0 0,0 0 0 0 0,0 0 0 0 0,0 0 0 0 0,0 0 0 0 0,0 0 0 0 0,1 0 0 0 0,-1 0 0 0 0,0 0 0 0 0,0 0 0 0 0,0 1 0 0 0,0-1 0 0 0,0 0 0 0 0,1 0 0 0 0,-1 0 0 0 0,0 0 0 0 0,0 0 0 0 0,0 0 0 0 0,0 0 0 0 0,0 0 1 0 0,0 0-1 0 0,0 1 0 0 0,1-1 0 0 0,-1 0 0 0 0,0 0 0 0 0,0 0 0 0 0,0 0 0 0 0,0 0 0 0 0,0 0 0 0 0,0 1 0 0 0,0-1 0 0 0,0 0 0 0 0,0 0 0 0 0,0 0 0 0 0,0 0 0 0 0,0 0 0 0 0,0 1 0 0 0,0-1 0 0 0,0 0 0 0 0,0 0 0 0 0,0 0 0 0 0,1 4 361 0 0,-1-1-1 0 0,0 1 0 0 0,0-1 0 0 0,0 1 1 0 0,0-1-1 0 0,-1 0 0 0 0,1 1 0 0 0,-1-1 1 0 0,-1 5-1 0 0,-1 5 81 0 0,-30 152-1334 0 0,25-130-2192 0 0,3-16 542 0 0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1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409 119 8 0 0,'3'-11'2177'0'0,"-1"0"-1"0"0,0 0 1 0 0,0-11 0 0 0,-2 19-1749 0 0,0 0 0 0 0,0 1 0 0 0,0-1-1 0 0,0 0 1 0 0,-1 0 0 0 0,1 0 0 0 0,-1 0 0 0 0,0 1 0 0 0,0-1 0 0 0,0 0 0 0 0,0 0-1 0 0,0 1 1 0 0,-1-1 0 0 0,1 1 0 0 0,-1-1 0 0 0,-3-3 0 0 0,3 4-189 0 0,-1 1 1 0 0,0-1-1 0 0,1 1 1 0 0,-1 0-1 0 0,0 0 1 0 0,0 0-1 0 0,0 0 1 0 0,0 0-1 0 0,1 1 1 0 0,-1-1-1 0 0,-4 1 1 0 0,-5-2 312 0 0,10 2-462 0 0,0 0 0 0 0,-1 0-1 0 0,1 0 1 0 0,-1 0 0 0 0,1 1 0 0 0,0-1 0 0 0,-1 1 0 0 0,1 0 0 0 0,0-1-1 0 0,-1 1 1 0 0,1 0 0 0 0,0 0 0 0 0,0 0 0 0 0,-3 2 0 0 0,-1 1 128 0 0,0 1-1 0 0,0 0 1 0 0,-7 7 0 0 0,-9 11 289 0 0,1 2 0 0 0,1 0 1 0 0,-29 50-1 0 0,-37 92 727 0 0,70-136-1018 0 0,3-4-86 0 0,2-1-1 0 0,0 2 0 0 0,2 0 0 0 0,-12 56 1 0 0,19-72-140 0 0,1 0 0 0 0,0 0 1 0 0,0-1-1 0 0,1 1 0 0 0,1 0 1 0 0,0 0-1 0 0,1 0 1 0 0,0-1-1 0 0,1 1 0 0 0,0-1 1 0 0,0 1-1 0 0,2-1 0 0 0,-1 0 1 0 0,1-1-1 0 0,8 13 0 0 0,-8-17-92 0 0,-1 1 0 0 0,2-1-1 0 0,-1 0 1 0 0,1 0-1 0 0,0-1 1 0 0,0 1-1 0 0,0-1 1 0 0,1-1-1 0 0,0 1 1 0 0,0-1-1 0 0,0-1 1 0 0,0 1-1 0 0,8 2 1 0 0,-3-3-784 0 0,-1 0 0 0 0,1 0 0 0 0,0-1 0 0 0,-1-1 0 0 0,1 0 0 0 0,0 0 0 0 0,0-1 0 0 0,15-3 0 0 0,15-3-3300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39.3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82 57 512 0 0,'-11'-2'2531'0'0,"0"0"1"0"0,-11-6-1 0 0,-7 0 2995 0 0,29 8-5440 0 0,0 0-1 0 0,0-1 1 0 0,-1 1 0 0 0,1 0-1 0 0,0 0 1 0 0,0 0-1 0 0,-1 0 1 0 0,1 0-1 0 0,0 0 1 0 0,0 0 0 0 0,-1 0-1 0 0,1 0 1 0 0,0 0-1 0 0,0 0 1 0 0,-1 0-1 0 0,1 0 1 0 0,0 0 0 0 0,0 0-1 0 0,-1 0 1 0 0,1 0-1 0 0,0 0 1 0 0,0 0 0 0 0,-1 1-1 0 0,1-1 1 0 0,0 0-1 0 0,0 0 1 0 0,0 0-1 0 0,-1 0 1 0 0,1 0 0 0 0,0 1-1 0 0,0-1 1 0 0,0 0-1 0 0,0 0 1 0 0,-1 0-1 0 0,1 1 1 0 0,0-1 0 0 0,0 0-1 0 0,0 0 1 0 0,0 0-1 0 0,-1 1 1 0 0,2 0 0 0 0,-1-1 0 0 0,0 1-1 0 0,0-1 1 0 0,0 0 0 0 0,0 1 0 0 0,0-1 0 0 0,1 1-1 0 0,-1-1 1 0 0,0 0 0 0 0,0 1 0 0 0,0-1 0 0 0,1 0 0 0 0,-1 1-1 0 0,0-1 1 0 0,1 0 0 0 0,-1 1 0 0 0,0-1 0 0 0,1 0-1 0 0,-1 1 1 0 0,0-1 0 0 0,1 0 0 0 0,-1 0 0 0 0,1 0-1 0 0,-1 1 1 0 0,1-1 0 0 0,4 1 23 0 0,0 0-1 0 0,0 0 1 0 0,0 0-1 0 0,0-1 1 0 0,0 0-1 0 0,0 0 1 0 0,0 0-1 0 0,-1 0 1 0 0,1-1-1 0 0,0 0 1 0 0,0 0-1 0 0,0 0 1 0 0,7-4-1 0 0,26-4-156 0 0,61-9-268 0 0,-27 4-2455 0 0,-56 12 1102 0 0,-2 2-479 0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2.7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302 103 72 0 0,'-2'-16'1628'0'0,"2"14"-1159"0"0,0 0 0 0 0,0 0 0 0 0,0 0 0 0 0,0 0 0 0 0,-1 0 0 0 0,1 0 0 0 0,-1 0 0 0 0,1 1 0 0 0,-1-1 0 0 0,1 0 0 0 0,-1 0 0 0 0,0 0 0 0 0,0 1 0 0 0,0-1 0 0 0,0 0 0 0 0,0 1 0 0 0,0-1 0 0 0,-1 1 1 0 0,1-1-1 0 0,0 1 0 0 0,-3-2 0 0 0,-6-4 1005 0 0,8 6-1342 0 0,1 0 0 0 0,0 0 1 0 0,0 0-1 0 0,-1 0 0 0 0,1 0 1 0 0,-1 0-1 0 0,1 0 0 0 0,-1 0 1 0 0,1 1-1 0 0,-1-1 0 0 0,1 1 0 0 0,-1-1 1 0 0,0 1-1 0 0,1 0 0 0 0,-1 0 1 0 0,0-1-1 0 0,1 1 0 0 0,-1 0 1 0 0,0 0-1 0 0,1 1 0 0 0,-1-1 0 0 0,0 0 1 0 0,1 0-1 0 0,-1 1 0 0 0,1-1 1 0 0,-3 2-1 0 0,-6 2 206 0 0,-1 0 0 0 0,1 1 0 0 0,-1 1 0 0 0,2 0 0 0 0,-1 0 0 0 0,0 1 0 0 0,1 0 0 0 0,1 1 0 0 0,-1-1 0 0 0,1 2 0 0 0,0-1 0 0 0,-8 14 0 0 0,9-12-173 0 0,2 0 0 0 0,-1 0 0 0 0,1 0 0 0 0,1 0 0 0 0,0 1 0 0 0,0 0 0 0 0,1 0 0 0 0,1 0 0 0 0,-3 21 0 0 0,4-27-150 0 0,1 1 0 0 0,0-1 1 0 0,0 0-1 0 0,1 0 0 0 0,-1 0 0 0 0,1 0 0 0 0,0 0 0 0 0,0 0 0 0 0,1 0 1 0 0,0 0-1 0 0,0 0 0 0 0,0-1 0 0 0,0 1 0 0 0,1 0 0 0 0,-1-1 0 0 0,1 0 1 0 0,0 0-1 0 0,1 0 0 0 0,-1 0 0 0 0,1 0 0 0 0,0-1 0 0 0,-1 1 0 0 0,2-1 1 0 0,4 3-1 0 0,-5-4-35 0 0,1 0 1 0 0,-1 0 0 0 0,1-1-1 0 0,0 1 1 0 0,-1-1-1 0 0,1 0 1 0 0,0-1 0 0 0,0 1-1 0 0,0-1 1 0 0,-1 0 0 0 0,1 0-1 0 0,0 0 1 0 0,0-1-1 0 0,0 0 1 0 0,0 0 0 0 0,7-3-1 0 0,-1 1-44 0 0,0-1-1 0 0,0-1 0 0 0,-1 0 1 0 0,0 0-1 0 0,19-14 0 0 0,26-23-218 0 0,-49 37 209 0 0,-1 0-1 0 0,1 0 0 0 0,-1 0 1 0 0,0 0-1 0 0,-1-1 0 0 0,1 1 0 0 0,-1-1 1 0 0,0-1-1 0 0,0 1 0 0 0,-1 0 0 0 0,0-1 1 0 0,0 0-1 0 0,-1 0 0 0 0,0 0 0 0 0,0 0 1 0 0,0 0-1 0 0,0-9 0 0 0,0 6 72 0 0,-2-1 0 0 0,1 1 0 0 0,-1-1 0 0 0,-1 1 0 0 0,0-1 0 0 0,0 1 0 0 0,-1 0 0 0 0,0 0 0 0 0,-1 0 0 0 0,0 0 0 0 0,-7-14 0 0 0,9 22 16 0 0,0 0 0 0 0,0-1-1 0 0,-1 1 1 0 0,1 0 0 0 0,-1-1 0 0 0,0 1 0 0 0,1 0 0 0 0,-1 0 0 0 0,0 0-1 0 0,0 1 1 0 0,0-1 0 0 0,-1 0 0 0 0,1 1 0 0 0,0-1 0 0 0,-1 1 0 0 0,1 0-1 0 0,-1 0 1 0 0,1 0 0 0 0,-1 0 0 0 0,1 0 0 0 0,-1 0 0 0 0,-3 0 0 0 0,0 1 22 0 0,1 0-1 0 0,-1 1 1 0 0,0-1 0 0 0,1 1 0 0 0,-1 0 0 0 0,0 0 0 0 0,1 1 0 0 0,-1 0 0 0 0,-7 4 0 0 0,-19 7 114 0 0,13-6 14 0 0,1 0 0 0 0,0 2 0 0 0,-29 19-1 0 0,26-13 114 0 0,-37 35-1 0 0,52-43-227 0 0,0 0 0 0 0,0 0 1 0 0,0 0-1 0 0,1 1 0 0 0,0 0 1 0 0,1 0-1 0 0,-1 0 0 0 0,2 1 1 0 0,-4 8-1 0 0,7-15-40 0 0,-1-1 0 0 0,1 1 0 0 0,0-1 1 0 0,-1 1-1 0 0,1-1 0 0 0,0 1 0 0 0,0-1 0 0 0,0 1 0 0 0,0 0 1 0 0,1-1-1 0 0,-1 1 0 0 0,0-1 0 0 0,1 1 0 0 0,-1-1 0 0 0,1 1 0 0 0,-1-1 1 0 0,1 1-1 0 0,0-1 0 0 0,0 0 0 0 0,-1 1 0 0 0,1-1 0 0 0,0 0 0 0 0,0 1 1 0 0,0-1-1 0 0,0 0 0 0 0,1 0 0 0 0,1 1 0 0 0,-1 0 3 0 0,1 0 0 0 0,0-1-1 0 0,-1 1 1 0 0,1-1 0 0 0,0 0-1 0 0,0 1 1 0 0,0-2 0 0 0,0 1-1 0 0,0 0 1 0 0,0 0-1 0 0,0-1 1 0 0,5 0 0 0 0,25 4 84 0 0,-28-2-91 0 0,1-1 0 0 0,0 0 1 0 0,0-1-1 0 0,0 0 0 0 0,10 0 0 0 0,5-3-6 0 0,1-1 0 0 0,-1-1 0 0 0,0-1 1 0 0,0-1-1 0 0,32-15 0 0 0,-48 19 10 0 0,0-1 0 0 0,0 0-1 0 0,0 0 1 0 0,6-7 0 0 0,-5 5-4 0 0,-4 3 2 0 0,1 0 0 0 0,-1 1 0 0 0,0-1 0 0 0,-1-1 1 0 0,1 1-1 0 0,0 0 0 0 0,-1 0 0 0 0,1-1 0 0 0,-1 1 1 0 0,0-1-1 0 0,0 1 0 0 0,0-5 0 0 0,1-8 77 0 0,-1-25 0 0 0,1-6 47 0 0,4 21 603 0 0,-6 51 217 0 0,-5 5-747 0 0,-3 55 1 0 0,8-68-215 0 0,1 0 0 0 0,0 0 1 0 0,1 0-1 0 0,9 30 0 0 0,10 16 18 0 0,3-1 0 0 0,2-1-1 0 0,46 76 1 0 0,-63-121 6 0 0,-1 1 0 0 0,0 0 0 0 0,-1 0 0 0 0,7 30 0 0 0,-12-39 6 0 0,-1 0 0 0 0,0-1 0 0 0,-1 1 0 0 0,0 0 0 0 0,-1 15-1 0 0,1-19 0 0 0,-1 1-1 0 0,0-1 0 0 0,-1 0 0 0 0,1 0 0 0 0,-1 1 0 0 0,1-1 0 0 0,-1 0 1 0 0,0-1-1 0 0,-1 1 0 0 0,1 0 0 0 0,-4 4 0 0 0,-1-1 42 0 0,0-1-1 0 0,-1 0 1 0 0,0 0-1 0 0,0-1 1 0 0,-15 8-1 0 0,10-6 43 0 0,3-2-8 0 0,0-1-1 0 0,0 0 1 0 0,-1-1-1 0 0,0 0 1 0 0,1 0 0 0 0,-1-1-1 0 0,-19 1 1 0 0,-20 4 124 0 0,39-5-185 0 0,1-1 1 0 0,-1 0-1 0 0,0 0 1 0 0,-16-2 0 0 0,22 1-13 0 0,0-1 0 0 0,0 0 0 0 0,0 0 0 0 0,0 0 0 0 0,0-1 0 0 0,0 1 0 0 0,0-1 0 0 0,1 0 0 0 0,-1-1 0 0 0,1 1-1 0 0,-8-6 1 0 0,10 6-15 0 0,1 0-1 0 0,-1 0 0 0 0,1 1 1 0 0,0-1-1 0 0,-1 0 0 0 0,1 0 0 0 0,0 0 1 0 0,0-1-1 0 0,0 1 0 0 0,1 0 0 0 0,-1 0 1 0 0,0 0-1 0 0,1-1 0 0 0,-1 1 0 0 0,1 0 1 0 0,0 0-1 0 0,0-1 0 0 0,0 1 1 0 0,0 0-1 0 0,0-1 0 0 0,1 1 0 0 0,0-4 1 0 0,2-5-32 0 0,0 0-1 0 0,0 0 1 0 0,7-12 0 0 0,-8 17 29 0 0,12-22-90 0 0,2 1-1 0 0,0 0 0 0 0,2 1 1 0 0,1 1-1 0 0,28-29 0 0 0,-28 32-168 0 0,1 1 0 0 0,1 2 0 0 0,1 0 0 0 0,1 1-1 0 0,0 1 1 0 0,42-22 0 0 0,-50 31-592 0 0,24-6-1 0 0,-34 12-37 0 0,1 0 0 0 0,0 1 1 0 0,0 0-1 0 0,8 0 0 0 0,-13 1 424 0 0,0 0-1 0 0,0 1 1 0 0,0-1 0 0 0,0 0 0 0 0,0 0 0 0 0,0 1-1 0 0,0-1 1 0 0,0 1 0 0 0,0-1 0 0 0,0 1 0 0 0,0-1 0 0 0,2 2-1 0 0,-1 0-1541 0 0,3 2-1744 0 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3.2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14 135 1200 0 0,'-6'-42'5324'0'0,"3"33"-4016"0"0,2 0 0 0 0,-1 0 0 0 0,2-1 0 0 0,-1 1 0 0 0,1 0-1 0 0,1-13 1 0 0,-1 21-1168 0 0,1 0 0 0 0,-1 1 0 0 0,0-1 0 0 0,0 0 0 0 0,1 1 0 0 0,-1-1 0 0 0,0 0 0 0 0,1 1 0 0 0,-1-1 0 0 0,0 1-1 0 0,1-1 1 0 0,-1 0 0 0 0,1 1 0 0 0,-1-1 0 0 0,1 1 0 0 0,0-1 0 0 0,-1 1 0 0 0,1-1 0 0 0,-1 1 0 0 0,1 0 0 0 0,0-1 0 0 0,-1 1-1 0 0,2 0 1 0 0,0-1 35 0 0,0 1 0 0 0,0-1 0 0 0,0 1 0 0 0,0 0 0 0 0,0 0 0 0 0,1 0 0 0 0,-1 0 0 0 0,3 0 0 0 0,1 2 48 0 0,1-1 0 0 0,-1 1-1 0 0,1 0 1 0 0,9 5 0 0 0,75 47 632 0 0,-22-11-646 0 0,-51-33-196 0 0,0 1 0 0 0,-1 1 0 0 0,0 1 0 0 0,-1 0 0 0 0,0 1 0 0 0,-1 1 0 0 0,14 18 0 0 0,-20-20 11 0 0,0-1 0 0 0,-1 1 0 0 0,0 1 0 0 0,-1-1 0 0 0,-1 1-1 0 0,0 0 1 0 0,-1 1 0 0 0,-1 0 0 0 0,0 0 0 0 0,3 23 0 0 0,-5-16 50 0 0,-1-1 0 0 0,-2 1 0 0 0,0-1 1 0 0,-1 1-1 0 0,-1-1 0 0 0,-1 1 0 0 0,0-1 0 0 0,-2 0 0 0 0,-9 21 0 0 0,1-9 93 0 0,-1 0-1 0 0,-1-2 0 0 0,-2 0 0 0 0,-38 50 0 0 0,44-66-246 0 0,-1 0-1 0 0,-1-1 1 0 0,0 0 0 0 0,0-1-1 0 0,-2-1 1 0 0,1 0-1 0 0,-2-1 1 0 0,1-1 0 0 0,-32 14-1 0 0,19-16-2114 0 0,29-8 2134 0 0,0 0 0 0 0,0 0 1 0 0,0 0-1 0 0,-1 0 0 0 0,1 0 0 0 0,0 0 0 0 0,0 0 1 0 0,0 0-1 0 0,0 0 0 0 0,0 0 0 0 0,0 0 0 0 0,0 0 0 0 0,0 0 1 0 0,-1 0-1 0 0,1 0 0 0 0,0 0 0 0 0,0 0 0 0 0,0 0 1 0 0,0 0-1 0 0,0 0 0 0 0,0 0 0 0 0,0 0 0 0 0,-1 0 1 0 0,1 0-1 0 0,0 0 0 0 0,0 0 0 0 0,0 0 0 0 0,0 0 1 0 0,0 0-1 0 0,0-1 0 0 0,0 1 0 0 0,0 0 0 0 0,0 0 0 0 0,0 0 1 0 0,-1 0-1 0 0,1 0 0 0 0,0 0 0 0 0,0 0 0 0 0,0 0 1 0 0,0 0-1 0 0,0-1 0 0 0,0 1 0 0 0,0 0 0 0 0,0 0 1 0 0,0 0-1 0 0,0 0 0 0 0,0 0 0 0 0,0 0 0 0 0,0 0 1 0 0,0-1-1 0 0,0 1 0 0 0,0 0 0 0 0,0 0 0 0 0,0 0 1 0 0,4-7-5791 0 0,3 0 2838 0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4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31 512 0 0,'-6'-1'4121'0'0,"6"0"-3957"0"0,0 1-1 0 0,0 0 1 0 0,-1 0 0 0 0,1 0-1 0 0,0 0 1 0 0,0 0 0 0 0,0 0-1 0 0,0-1 1 0 0,-1 1-1 0 0,1 0 1 0 0,0 0 0 0 0,0 0-1 0 0,0 0 1 0 0,-1 0-1 0 0,1 0 1 0 0,0 0 0 0 0,0 0-1 0 0,0 0 1 0 0,-1 0-1 0 0,1 0 1 0 0,0 0 0 0 0,0 0-1 0 0,0 0 1 0 0,-1 0-1 0 0,1 0 1 0 0,0 0 0 0 0,0 0-1 0 0,0 0 1 0 0,-1 0 0 0 0,1 1-1 0 0,0-1 1 0 0,0 0-1 0 0,0 0 1 0 0,0 0 0 0 0,-1 0-1 0 0,1 0 1 0 0,0 0-1 0 0,0 1 1 0 0,0-1 0 0 0,0 0-1 0 0,0 0 1 0 0,-1 0-1 0 0,1 0 1 0 0,0 1 0 0 0,0-1-1 0 0,0 0 1 0 0,0 0-1 0 0,0 0 1 0 0,0 1 0 0 0,0-1-1 0 0,0 0 1 0 0,0 0 0 0 0,0 0-1 0 0,0 1 1 0 0,0-1-1 0 0,0 0 1 0 0,0 0 0 0 0,0 0-1 0 0,0 1 1 0 0,2 0 87 0 0,1-1 0 0 0,-1 0 1 0 0,0 0-1 0 0,1 1 0 0 0,-1-1 0 0 0,0 0 1 0 0,1-1-1 0 0,-1 1 0 0 0,3-1 0 0 0,32-6 474 0 0,13-3-621 0 0,0 3 0 0 0,66-3 0 0 0,-114 10-181 0 0,0 1 1 0 0,0-1 0 0 0,0 0 0 0 0,0 1-1 0 0,0-1 1 0 0,1 1 0 0 0,-1-1 0 0 0,3 3 0 0 0,6 6-3960 0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4.9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76 1128 0 0,'18'-14'4979'0'0,"16"-2"-3565"0"0,-18 9-324 0 0,1 0-189 0 0,-1 2 1 0 0,1 0-1 0 0,27-5 0 0 0,-2 1 546 0 0,-33 8-1276 0 0,0 0 1 0 0,0 0-1 0 0,0 1 1 0 0,0 0-1 0 0,0 1 1 0 0,0 0-1 0 0,11 3 1 0 0,-7-2-108 0 0,-10-2-332 0 0,0 1-1 0 0,1 1 1 0 0,-1-1 0 0 0,0 0-1 0 0,0 1 1 0 0,0-1 0 0 0,0 1-1 0 0,0 0 1 0 0,0 0 0 0 0,0 0-1 0 0,0 1 1 0 0,3 4-1 0 0,-2-3-1859 0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7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20 205 512 0 0,'-12'-1'271'0'0,"12"1"-26"0"0,-1 0-1 0 0,1 0 1 0 0,0 0 0 0 0,-1 0 0 0 0,1 0 0 0 0,-1 0 0 0 0,1 0 0 0 0,0-1 0 0 0,-1 1 0 0 0,1 0 0 0 0,0 0 0 0 0,-1-1-1 0 0,1 1 1 0 0,0 0 0 0 0,-1 0 0 0 0,1-1 0 0 0,0 1 0 0 0,0 0 0 0 0,-1-1 0 0 0,1 1 0 0 0,0-1 0 0 0,-1-1 411 0 0,1 1 1 0 0,0-1-1 0 0,1 1 1 0 0,-1-1-1 0 0,0 1 1 0 0,0-1-1 0 0,1 0 1 0 0,-1 1-1 0 0,0-1 1 0 0,2-2-1 0 0,0 0-1213 0 0,8-21 1861 0 0,1 1 1 0 0,22-35 0 0 0,-33 59-1305 0 0,3-5 98 0 0,1 0-1 0 0,-1 0 1 0 0,1 0 0 0 0,0 0 0 0 0,1 1-1 0 0,-1-1 1 0 0,1 1 0 0 0,0 1 0 0 0,0-1 0 0 0,0 1-1 0 0,0-1 1 0 0,1 1 0 0 0,5-2 0 0 0,-8 4-31 0 0,1 0 0 0 0,-1 0 1 0 0,0 0-1 0 0,1 0 1 0 0,-1 1-1 0 0,1-1 0 0 0,-1 1 1 0 0,0 0-1 0 0,1 0 1 0 0,-1 0-1 0 0,1 1 1 0 0,-1-1-1 0 0,1 1 0 0 0,-1 0 1 0 0,0-1-1 0 0,1 2 1 0 0,-1-1-1 0 0,0 0 0 0 0,0 1 1 0 0,0-1-1 0 0,0 1 1 0 0,0 0-1 0 0,0 0 1 0 0,4 4-1 0 0,12 14 86 0 0,0 1 1 0 0,25 37-1 0 0,-3-2 18 0 0,-27-38-91 0 0,-1 1 0 0 0,0 1 1 0 0,-2 0-1 0 0,0 1 0 0 0,-2 0 1 0 0,0 0-1 0 0,6 25 1 0 0,-12-36-120 0 0,1 0 1 0 0,0-1-1 0 0,0 0 1 0 0,1 0 0 0 0,0 0-1 0 0,0 0 1 0 0,13 14 0 0 0,-16-21-104 0 0,0-1 1 0 0,0 0 0 0 0,0 0 0 0 0,-1 0-1 0 0,1 1 1 0 0,0-2 0 0 0,0 1-1 0 0,1 0 1 0 0,-1 0 0 0 0,0-1 0 0 0,0 1-1 0 0,0-1 1 0 0,0 0 0 0 0,1 1-1 0 0,-1-1 1 0 0,0 0 0 0 0,3-1 0 0 0,-3 1-663 0 0,1 0 1 0 0,-1-1-1 0 0,0 1 1 0 0,1-1-1 0 0,-1 1 1 0 0,0-1-1 0 0,0 0 1 0 0,0 0-1 0 0,4-2 1 0 0,2-2-2404 0 0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7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330 17 2481 0 0,'-15'-4'4029'0'0,"-3"-1"406"0"0,8 0-4356 0 0,4 2 5202 0 0,10 5-3303 0 0,-4-1-1918 0 0,0-1 0 0 0,0 0 0 0 0,1 0-1 0 0,-1 0 1 0 0,0 0 0 0 0,0 1 0 0 0,1-1 0 0 0,-1 0 0 0 0,0 0 0 0 0,0 0 0 0 0,0 1-1 0 0,1-1 1 0 0,-1 0 0 0 0,0 0 0 0 0,0 1 0 0 0,0-1 0 0 0,0 0 0 0 0,0 1 0 0 0,0-1-1 0 0,0 0 1 0 0,1 0 0 0 0,-1 1 0 0 0,0-1 0 0 0,0 0 0 0 0,0 1 0 0 0,0-1 0 0 0,0 0-1 0 0,0 1 1 0 0,0-1 0 0 0,0 0 0 0 0,-1 1 0 0 0,0 4 130 0 0,0 0 0 0 0,-1 1 0 0 0,0-1 0 0 0,0 0 0 0 0,0 0 0 0 0,0 0 0 0 0,-1 0 0 0 0,0-1 0 0 0,-4 6 0 0 0,3-4-92 0 0,-28 39 354 0 0,-62 67 1 0 0,53-67-263 0 0,-32 36 98 0 0,60-64-343 0 0,13-16 25 0 0,-1 0 0 0 0,0-1-1 0 0,1 1 1 0 0,-1 0 0 0 0,1 0 0 0 0,-1 0-1 0 0,1 0 1 0 0,0 0 0 0 0,-1 1-1 0 0,1-1 1 0 0,0 0 0 0 0,0 0 0 0 0,0 0-1 0 0,0 0 1 0 0,0 2 0 0 0,0-3 13 0 0,0 0 0 0 0,0 0 0 0 0,0 0 0 0 0,0 0 0 0 0,0 0 0 0 0,1 0-1 0 0,-1 0 1 0 0,0 0 0 0 0,0 0 0 0 0,0 0 0 0 0,0 0 0 0 0,1 0 0 0 0,-1 0 0 0 0,0 0 0 0 0,0 0 0 0 0,0 0 0 0 0,0 0 0 0 0,0 0 0 0 0,1 0 0 0 0,-1 0 0 0 0,0 0-1 0 0,0 0 1 0 0,0 0 0 0 0,0 0 0 0 0,0 0 0 0 0,1 0 0 0 0,-1 0 0 0 0,0 0 0 0 0,0 0 0 0 0,0 0 0 0 0,0-1 0 0 0,0 1 0 0 0,0 0 0 0 0,1 0 0 0 0,-1 0-1 0 0,0 0 1 0 0,0 0 0 0 0,0 0 0 0 0,0-1 0 0 0,5-4-605 0 0,-4 5 608 0 0,43-42-7416 0 0,-28 28 4116 0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8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4 1872 0 0,'-11'-1'4405'0'0,"10"0"-4289"0"0,0 1-1 0 0,1 0 1 0 0,-1-1-1 0 0,0 1 0 0 0,1 0 1 0 0,-1 0-1 0 0,0 0 1 0 0,0 0-1 0 0,1 0 1 0 0,-1 0-1 0 0,0 0 1 0 0,0 0-1 0 0,1 0 0 0 0,-1 0 1 0 0,0 0-1 0 0,0 0 1 0 0,1 1-1 0 0,-1-1 1 0 0,0 0-1 0 0,1 0 1 0 0,-1 1-1 0 0,0-1 0 0 0,1 0 1 0 0,-1 1-1 0 0,1-1 1 0 0,-1 1-1 0 0,0-1 1 0 0,1 1-1 0 0,-1-1 1 0 0,1 1-1 0 0,-1 0 0 0 0,-8 9 1660 0 0,8-9-1636 0 0,0 0-1 0 0,0-1 1 0 0,0 1 0 0 0,1 0-1 0 0,-1 0 1 0 0,0-1 0 0 0,1 1-1 0 0,-1 0 1 0 0,0 0 0 0 0,1 0-1 0 0,-1 0 1 0 0,1 0-1 0 0,-1 0 1 0 0,1 0 0 0 0,0 0-1 0 0,-1 0 1 0 0,1 2 0 0 0,0-1 22 0 0,1 0 1 0 0,-1 0 0 0 0,1 0-1 0 0,-1 0 1 0 0,1 0 0 0 0,0 0-1 0 0,0 0 1 0 0,0 0 0 0 0,0 0-1 0 0,0 0 1 0 0,1 0 0 0 0,-1-1-1 0 0,0 1 1 0 0,1-1 0 0 0,-1 1-1 0 0,1-1 1 0 0,0 1 0 0 0,-1-1-1 0 0,1 0 1 0 0,2 2 0 0 0,7 4-55 0 0,0-1 0 0 0,13 7 1 0 0,-15-9-111 0 0,15 7 54 0 0,24 16 1 0 0,-43-24-52 0 0,58 35 52 0 0,-62-37-49 0 0,1-1 1 0 0,-1 1 0 0 0,0 0 0 0 0,1 1 0 0 0,-1-1 0 0 0,0 0 0 0 0,1 0 0 0 0,-1 0-1 0 0,0 1 1 0 0,0-1 0 0 0,0 1 0 0 0,0-1 0 0 0,0 3 0 0 0,0-4-3 0 0,-1 1 0 0 0,0 0 1 0 0,1-1-1 0 0,-1 1 0 0 0,0 0 1 0 0,0 0-1 0 0,0-1 0 0 0,0 1 1 0 0,0 0-1 0 0,0 0 0 0 0,0 0 0 0 0,0-1 1 0 0,0 1-1 0 0,0 0 0 0 0,0 0 1 0 0,0-1-1 0 0,0 1 0 0 0,-1 0 1 0 0,1 0-1 0 0,0-1 0 0 0,-1 1 1 0 0,1 0-1 0 0,0-1 0 0 0,-1 1 0 0 0,1 0 1 0 0,-1-1-1 0 0,1 1 0 0 0,-1-1 1 0 0,1 1-1 0 0,-2 0 0 0 0,1 0-5 0 0,1-1 0 0 0,-1 0 0 0 0,1 0 0 0 0,-1 1 0 0 0,1-1 0 0 0,-1 0 0 0 0,1 0 0 0 0,-1 1 0 0 0,1-1 0 0 0,-1 0 0 0 0,1 0-1 0 0,-1 0 1 0 0,1 0 0 0 0,-1 0 0 0 0,0 0 0 0 0,1 0 0 0 0,-1 0 0 0 0,1 0 0 0 0,-1 0 0 0 0,1 0 0 0 0,-1 0 0 0 0,1-1 0 0 0,-1 1 0 0 0,1 0 0 0 0,-1 0 0 0 0,1 0 0 0 0,-1-1 0 0 0,1 1-1 0 0,-1 0 1 0 0,1-1 0 0 0,-1 1 0 0 0,1 0 0 0 0,-1-1 0 0 0,1 1 0 0 0,0-1 0 0 0,-1 1 0 0 0,1-1 0 0 0,0 1 0 0 0,-1-1 0 0 0,1 1 0 0 0,0-1 0 0 0,0 1 0 0 0,-1-1 0 0 0,1 1-1 0 0,0-1 1 0 0,0 1 0 0 0,0-1 0 0 0,-9-31-235 0 0,8 27 224 0 0,0-1 17 0 0,0-1 1 0 0,-1 1-1 0 0,0 0 0 0 0,-1 0 1 0 0,1 0-1 0 0,-1 0 1 0 0,0 0-1 0 0,-1 0 0 0 0,0 1 1 0 0,1-1-1 0 0,-2 1 1 0 0,1 0-1 0 0,-1 0 0 0 0,-5-4 1 0 0,8 8 3 0 0,0-1 0 0 0,0 1 0 0 0,0 0 0 0 0,0 0-1 0 0,0 1 1 0 0,0-1 0 0 0,0 0 0 0 0,-1 1 0 0 0,1-1 0 0 0,0 1 0 0 0,0 0 0 0 0,-1 0 0 0 0,1 0 0 0 0,0 0 0 0 0,-1 0 0 0 0,-2 1 0 0 0,-5 1 85 0 0,1 0 0 0 0,-16 7 1 0 0,0 0 153 0 0,14-5-107 0 0,1 0 0 0 0,0 0 0 0 0,0 1 0 0 0,1 0 0 0 0,-1 1 1 0 0,1 0-1 0 0,-8 7 0 0 0,10-7-88 0 0,5-5-24 0 0,-1 1 0 0 0,1 0 0 0 0,0 0 0 0 0,0 0 0 0 0,0 0-1 0 0,0 1 1 0 0,0-1 0 0 0,0 0 0 0 0,1 1 0 0 0,-1-1 0 0 0,1 1 0 0 0,0 0 0 0 0,0 0 0 0 0,0-1 0 0 0,0 1 0 0 0,0 0 0 0 0,0 4 0 0 0,2-6-16 0 0,0 0 0 0 0,0 0 1 0 0,0 0-1 0 0,0 0 0 0 0,1 0 0 0 0,-1 0 1 0 0,0-1-1 0 0,0 1 0 0 0,1 0 1 0 0,-1-1-1 0 0,1 1 0 0 0,-1-1 1 0 0,0 1-1 0 0,3 0 0 0 0,-2-1-14 0 0,4 1 21 0 0,0-1-1 0 0,-1 0 1 0 0,1 0-1 0 0,0 0 0 0 0,-1-1 1 0 0,1 0-1 0 0,-1 0 1 0 0,1 0-1 0 0,10-5 1 0 0,-1 2-47 0 0,212-58-270 0 0,-220 59 283 0 0,0 0 1 0 0,0 0-1 0 0,-1-1 0 0 0,1 1 1 0 0,-1-1-1 0 0,0-1 1 0 0,7-5-1 0 0,-5 3-1 0 0,0 1-1 0 0,16-9 1 0 0,-24 15 18 0 0,1 0 0 0 0,-1 0 1 0 0,0 0-1 0 0,0 0 0 0 0,0 0 0 0 0,0 0 0 0 0,0 0 1 0 0,1-1-1 0 0,-1 1 0 0 0,0 0 0 0 0,0 0 1 0 0,0 0-1 0 0,0 0 0 0 0,0 0 0 0 0,0 0 1 0 0,0 0-1 0 0,1 0 0 0 0,-1-1 0 0 0,0 1 0 0 0,0 0 1 0 0,0 0-1 0 0,0 0 0 0 0,0 0 0 0 0,0 0 1 0 0,0 0-1 0 0,0-1 0 0 0,0 1 0 0 0,0 0 0 0 0,0 0 1 0 0,0 0-1 0 0,0 0 0 0 0,0 0 0 0 0,0-1 1 0 0,0 1-1 0 0,0 0 0 0 0,0 0 0 0 0,0 0 1 0 0,0 0-1 0 0,0-1 0 0 0,0 1 0 0 0,0 0 0 0 0,0 0 1 0 0,0 0-1 0 0,0 0 0 0 0,0 0 0 0 0,0 0 1 0 0,0-1-1 0 0,0 1 0 0 0,0 0 0 0 0,-1 0 0 0 0,1 0 1 0 0,0 0-1 0 0,0 0 0 0 0,0 0 0 0 0,0 0 1 0 0,0-1-1 0 0,0 1 0 0 0,-1 0 0 0 0,1 0 0 0 0,0 0 1 0 0,0 0-1 0 0,0 0 0 0 0,0 0 0 0 0,0 0 1 0 0,-1 0-1 0 0,-10-4-46 0 0,8 4 44 0 0,0 0 1 0 0,0 0-1 0 0,0 0 0 0 0,0 0 1 0 0,-1 1-1 0 0,1-1 0 0 0,0 1 0 0 0,0 0 1 0 0,-4 2-1 0 0,-29 14-5 0 0,21-10 21 0 0,-107 43 54 0 0,95-40-62 0 0,6-1 3 0 0,14-6 11 0 0,0 0 0 0 0,0 0-1 0 0,0-1 1 0 0,0 0 0 0 0,-9 1 0 0 0,5 0 52 0 0,17-7 48 0 0,-3 2-121 0 0,1 0 0 0 0,-1 1 1 0 0,0-1-1 0 0,1 1 0 0 0,-1 0 0 0 0,1 0 0 0 0,-1 0 0 0 0,6 0 0 0 0,10-4-64 0 0,64-28-21 0 0,-49 19 48 0 0,4-4 15 0 0,-28 13 15 0 0,0 0-1 0 0,0 0 1 0 0,1 1-1 0 0,0 0 1 0 0,18-3 0 0 0,-21 6-1 0 0,-6 0 3 0 0,0 1 1 0 0,0-1-1 0 0,0 1 1 0 0,1 0-1 0 0,-1 0 0 0 0,0 0 1 0 0,4 0-1 0 0,-6 1 2 0 0,0-1-1 0 0,1 0 1 0 0,-1 0-1 0 0,0 0 1 0 0,0 0 0 0 0,1 0-1 0 0,-1 0 1 0 0,0 1-1 0 0,0-1 1 0 0,1 0-1 0 0,-1 0 1 0 0,0 0 0 0 0,0 1-1 0 0,0-1 1 0 0,0 0-1 0 0,1 0 1 0 0,-1 0-1 0 0,0 1 1 0 0,0-1 0 0 0,0 0-1 0 0,0 0 1 0 0,0 1-1 0 0,0-1 1 0 0,0 0-1 0 0,0 1 1 0 0,-3 11-232 0 0,0-6-370 0 0,0-1 0 0 0,-1 0-1 0 0,0 0 1 0 0,0 0 0 0 0,0-1-1 0 0,-1 1 1 0 0,1-1 0 0 0,-1 0-1 0 0,0-1 1 0 0,0 1 0 0 0,-6 2-1 0 0,2-1-1664 0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9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17 1296 0 0,'5'-8'5400'0'0,"-5"7"-5067"0"0,1 1 0 0 0,-1-1 0 0 0,0 1 0 0 0,0-1 0 0 0,0 1 0 0 0,0 0 0 0 0,1-1 0 0 0,-1 1 0 0 0,0-1 0 0 0,0 1 0 0 0,1 0 0 0 0,-1-1 0 0 0,0 1 0 0 0,1 0 0 0 0,-1-1 0 0 0,0 1 0 0 0,1 0 0 0 0,-1-1 0 0 0,0 1 0 0 0,1 0 0 0 0,-1 0 0 0 0,1 0 0 0 0,-1-1 0 0 0,1 1 0 0 0,-1 2 23 0 0,0 0 0 0 0,0 0 0 0 0,0 0 1 0 0,-1 0-1 0 0,1-1 0 0 0,-1 1 1 0 0,1 0-1 0 0,-1 0 0 0 0,-2 3 1 0 0,2-1 20 0 0,-5 12 406 0 0,-47 141 2650 0 0,50-147-3256 0 0,0 0 1 0 0,1 0-1 0 0,0 0 0 0 0,1 0 1 0 0,-1 13-1 0 0,2-20-148 0 0,0 0 0 0 0,1-1 1 0 0,-1 1-1 0 0,1-1 0 0 0,-1 0 1 0 0,1 1-1 0 0,0-1 0 0 0,0 1 1 0 0,0-1-1 0 0,0 0 0 0 0,2 4 1 0 0,-2-5-25 0 0,0 1 1 0 0,1-1-1 0 0,-1 0 1 0 0,0 0 0 0 0,1 0-1 0 0,-1 0 1 0 0,1 0 0 0 0,-1 0-1 0 0,1 0 1 0 0,-1 0 0 0 0,1-1-1 0 0,0 1 1 0 0,-1-1 0 0 0,1 1-1 0 0,0-1 1 0 0,-1 0 0 0 0,1 1-1 0 0,3-1 1 0 0,5 0-97 0 0,0-1 0 0 0,0 0 1 0 0,0 0-1 0 0,0-1 0 0 0,0-1 0 0 0,0 1 1 0 0,0-2-1 0 0,17-7 0 0 0,-2-2-1674 0 0,-1-1 0 0 0,23-16 0 0 0,-25 13-1758 0 0,-2 2-700 0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19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37 5113 0 0,'-2'-12'16132'0'0,"-1"3"-15212"0"0,3 3-392 0 0,5 1-568 0 0,2 4 16 0 0,5-3 0 0 0,-1 6 32 0 0,0-2 16 0 0,-2 2-152 0 0,-3 1-96 0 0,2-2-664 0 0,-2 4-57 0 0,0-2-103 0 0,0 0-320 0 0,0-2-345 0 0,-2 2-231 0 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49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1 173 512 0 0,'1'-13'1481'0'0,"0"0"1"0"0,1 1-1 0 0,4-16 0 0 0,4-24 4790 0 0,-5 27-3686 0 0,0-5 2689 0 0,-5 31-5174 0 0,-1-1 1 0 0,0 0-1 0 0,1 1 0 0 0,-1-1 1 0 0,1 0-1 0 0,-1 1 1 0 0,0-1-1 0 0,1 1 0 0 0,-1-1 1 0 0,1 1-1 0 0,-1 0 0 0 0,1-1 1 0 0,0 1-1 0 0,-1-1 0 0 0,1 1 1 0 0,0 0-1 0 0,-1-1 1 0 0,1 1-1 0 0,0 0 0 0 0,0-1 1 0 0,-1 2-1 0 0,-4 17 502 0 0,4 1-79 0 0,1 1 0 0 0,2 31-1 0 0,2 8 315 0 0,-3-29-535 0 0,12 58 0 0 0,0 12 31 0 0,-13-57-242 0 0,0-31-36 0 0,0-1 0 0 0,0 1 0 0 0,1 0 1 0 0,5 23-1 0 0,1-20 49 0 0,-7-16-105 0 0,0 0 1 0 0,0 0 0 0 0,0 0 0 0 0,1 0 0 0 0,-1 0 0 0 0,0 0 0 0 0,0 0-1 0 0,0 0 1 0 0,0 0 0 0 0,0 0 0 0 0,0 0 0 0 0,0 0 0 0 0,0 0-1 0 0,0 0 1 0 0,0 0 0 0 0,0 0 0 0 0,0 0 0 0 0,0 1 0 0 0,0-1-1 0 0,0 0 1 0 0,0 0 0 0 0,0 0 0 0 0,0 0 0 0 0,1 0 0 0 0,-1 0 0 0 0,0 0-1 0 0,0 0 1 0 0,0 0 0 0 0,0 0 0 0 0,0 0 0 0 0,0 0 0 0 0,0 0-1 0 0,0 0 1 0 0,0-1 0 0 0,0 1 0 0 0,0 0 0 0 0,0 0 0 0 0,0 0 0 0 0,0 0-1 0 0,0 0 1 0 0,0 0 0 0 0,1 0 0 0 0,-1 0 0 0 0,0 0 0 0 0,0 0-1 0 0,0 0 1 0 0,0 0 0 0 0,0 0 0 0 0,0 0 0 0 0,0 0 0 0 0,0 0 0 0 0,0 0-1 0 0,0 0 1 0 0,0 0 0 0 0,0 0 0 0 0,0 0 0 0 0,0-1 0 0 0,0 1-1 0 0,0 0 1 0 0,0 0 0 0 0,0 0 0 0 0,0-11-44 0 0,-3 0-34 0 0,0-1 0 0 0,-1 1-1 0 0,0-1 1 0 0,0 1 0 0 0,-12-20-1 0 0,6 12-295 0 0,10 18 297 0 0,-1 1 0 0 0,1 0 1 0 0,0-1-1 0 0,-1 1 0 0 0,1-1 0 0 0,0 1 0 0 0,0-1 0 0 0,-1 1 0 0 0,1 0 0 0 0,0-1 0 0 0,0 1 0 0 0,0-1 0 0 0,0 1 1 0 0,-1-1-1 0 0,1 1 0 0 0,0-1 0 0 0,0 1 0 0 0,0-1 0 0 0,0 1 0 0 0,0-1 0 0 0,0 1 0 0 0,1-1 0 0 0,-1 1 0 0 0,0-1 1 0 0,0 1-1 0 0,0-1 0 0 0,0 1 0 0 0,1-1 0 0 0,-1 1 0 0 0,0-1 0 0 0,0 1 0 0 0,1 0 0 0 0,-1-1 0 0 0,0 1 0 0 0,1-1 1 0 0,-1 1-1 0 0,0 0 0 0 0,1-1 0 0 0,-1 1 0 0 0,0 0 0 0 0,1-1 0 0 0,-1 1 0 0 0,1 0 0 0 0,-1 0 0 0 0,1-1 0 0 0,2 1-1099 0 0,1-1 0 0 0,-1 1 0 0 0,0 0 0 0 0,1 0 0 0 0,5 0 0 0 0,0 0-1977 0 0,0 0 938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9:55:39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341 203 512 0 0,'21'-10'6766'0'0,"-16"8"-6026"0"0,-1-1-1 0 0,1 0 0 0 0,-1 0 1 0 0,0 0-1 0 0,5-5 1 0 0,-7 4-475 0 0,1 0 0 0 0,-1 0 1 0 0,0 0-1 0 0,0 0 1 0 0,-1 0-1 0 0,1 0 0 0 0,-1 0 1 0 0,0-1-1 0 0,0 1 1 0 0,0-1-1 0 0,0 1 1 0 0,-1-1-1 0 0,0 1 0 0 0,0-1 1 0 0,-1-6-1 0 0,1 5-127 0 0,-1 1 0 0 0,0-1-1 0 0,0 1 1 0 0,-1-1 0 0 0,1 1 0 0 0,-1-1-1 0 0,0 1 1 0 0,-1 0 0 0 0,1 0 0 0 0,-1 0-1 0 0,0 0 1 0 0,-4-4 0 0 0,4 6-123 0 0,0 1 1 0 0,0 0-1 0 0,1 0 1 0 0,-1 1-1 0 0,0-1 1 0 0,-1 0-1 0 0,1 1 1 0 0,0 0-1 0 0,0 0 1 0 0,-1 0-1 0 0,1 0 1 0 0,0 0-1 0 0,-5 1 0 0 0,-8-2-10 0 0,-23 1 0 0 0,28 1 42 0 0,-23 1-16 0 0,-43 4-1 0 0,66-3 26 0 0,-1 0 0 0 0,1 1 0 0 0,-1 0 1 0 0,1 0-1 0 0,0 2 0 0 0,1-1 0 0 0,-16 10 0 0 0,21-12-36 0 0,1 1-1 0 0,0 0 1 0 0,1 1 0 0 0,-1-1 0 0 0,1 1 0 0 0,-1-1 0 0 0,1 1 0 0 0,0 0-1 0 0,0 0 1 0 0,1 1 0 0 0,-1-1 0 0 0,1 0 0 0 0,0 1 0 0 0,0 0 0 0 0,1-1 0 0 0,-1 1-1 0 0,1 0 1 0 0,0 0 0 0 0,-1 9 0 0 0,2-7-16 0 0,0-1 0 0 0,0 1-1 0 0,1 0 1 0 0,0-1 0 0 0,0 1-1 0 0,0-1 1 0 0,1 1 0 0 0,0-1 0 0 0,0 0-1 0 0,1 0 1 0 0,0 1 0 0 0,0-2 0 0 0,0 1-1 0 0,6 8 1 0 0,2-1-21 0 0,1 0 0 0 0,0-1 0 0 0,0 0 0 0 0,2 0 0 0 0,16 10 0 0 0,77 42-8 0 0,-37-24-52 0 0,-55-31 90 0 0,-1 1-1 0 0,0 0 1 0 0,17 18-1 0 0,-27-24 2 0 0,0 0-1 0 0,0 0 0 0 0,0 0 0 0 0,-1 1 0 0 0,0 0 0 0 0,0-1 1 0 0,0 1-1 0 0,0 0 0 0 0,-1 0 0 0 0,0 1 0 0 0,0-1 1 0 0,-1 0-1 0 0,1 1 0 0 0,0 5 0 0 0,-2-9 11 0 0,0-1 0 0 0,0 0 0 0 0,0 1 0 0 0,0-1 0 0 0,0 1-1 0 0,0-1 1 0 0,-1 0 0 0 0,1 1 0 0 0,-1-1 0 0 0,1 0 0 0 0,-1 1 0 0 0,1-1 0 0 0,-1 0 0 0 0,1 0-1 0 0,-1 0 1 0 0,0 1 0 0 0,0-1 0 0 0,-1 1 0 0 0,0 0 29 0 0,0 0 0 0 0,0-1 0 0 0,0 0 0 0 0,-1 1 0 0 0,1-1 0 0 0,0 0 0 0 0,0 0 0 0 0,-1 0 0 0 0,-4 0 0 0 0,-1 1 13 0 0,-1-1 0 0 0,1 0-1 0 0,-1-1 1 0 0,1 0-1 0 0,-12-1 1 0 0,-6-2-68 0 0,1-1 0 0 0,0-1 0 0 0,-42-14 0 0 0,57 16-283 0 0,1-1 1 0 0,0 0-1 0 0,0-1 1 0 0,1 1-1 0 0,-1-2 1 0 0,1 1-1 0 0,0-1 1 0 0,0-1-1 0 0,1 1 1 0 0,-1-1-1 0 0,2 0 1 0 0,-11-15 0 0 0,-1-7-1937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0.17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 92 512 0 0,'-12'-65'8836'0'0,"6"38"-2054"0"0,6 31-6376 0 0,1 0 0 0 0,-1 0-1 0 0,0 0 1 0 0,0 0 0 0 0,-1 5 0 0 0,0 11 145 0 0,4 53 259 0 0,-2-1 1 0 0,-10 74-1 0 0,4-109-696 0 0,-4 60 41 0 0,9-83-266 0 0,0-1 1 0 0,1 1-1 0 0,1-1 1 0 0,0 0-1 0 0,5 17 1 0 0,-7-29 44 0 0,0 0 0 0 0,1 0 0 0 0,-1 0 0 0 0,0 0 0 0 0,1 1 1 0 0,-1-1-1 0 0,1 0 0 0 0,-1 0 0 0 0,1 0 0 0 0,-1-1 0 0 0,1 1 1 0 0,0 0-1 0 0,-1 0 0 0 0,1 0 0 0 0,1 1 0 0 0,-1-2-233 0 0,0 0 0 0 0,0 0-1 0 0,-1-1 1 0 0,1 1-1 0 0,0 0 1 0 0,0-1 0 0 0,-1 1-1 0 0,1 0 1 0 0,0-1 0 0 0,-1 1-1 0 0,1-1 1 0 0,0 1-1 0 0,-1-1 1 0 0,1 1 0 0 0,-1-1-1 0 0,1 0 1 0 0,-1 1-1 0 0,1-1 1 0 0,-1 0 0 0 0,0 1-1 0 0,1-1 1 0 0,-1 0-1 0 0,0 1 1 0 0,1-2 0 0 0,2-5-3130 0 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6:50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37 8 0 0,'-4'0'661'0'0,"1"1"0"0"0,0-1 0 0 0,0 1-1 0 0,-1 0 1 0 0,-4 2 0 0 0,-14 2 8594 0 0,18-3-6689 0 0,8 2-854 0 0,7 2-247 0 0,-8-5-1249 0 0,0-1 0 0 0,0 0 0 0 0,-1 1 0 0 0,1-1 0 0 0,0 0 0 0 0,0-1 0 0 0,-1 1 0 0 0,1 0 0 0 0,0-1 0 0 0,-1 0 0 0 0,1 0 0 0 0,0 1 0 0 0,2-3 0 0 0,10-1 275 0 0,2-2 262 0 0,-17 6-750 0 0,0 0 0 0 0,0 0 1 0 0,0 0-1 0 0,0 0 0 0 0,0 0 0 0 0,0 0 1 0 0,0 0-1 0 0,0 0 0 0 0,0 0 0 0 0,0 0 1 0 0,0 0-1 0 0,0 0 0 0 0,0 0 0 0 0,0 0 1 0 0,0 0-1 0 0,0 0 0 0 0,0 0 1 0 0,0 0-1 0 0,0 0 0 0 0,-1 0 0 0 0,1 0 1 0 0,0 0-1 0 0,0 0 0 0 0,0 0 0 0 0,0 0 1 0 0,0 0-1 0 0,0 0 0 0 0,0 0 1 0 0,0 0-1 0 0,0 0 0 0 0,0 0 0 0 0,0 0 1 0 0,0 0-1 0 0,0 0 0 0 0,0 0 0 0 0,0 0 1 0 0,0 0-1 0 0,0-1 0 0 0,0 1 0 0 0,0 0 1 0 0,0 0-1 0 0,0 0 0 0 0,0 0 1 0 0,0 0-1 0 0,0 0 0 0 0,0 0 0 0 0,0 0 1 0 0,0 0-1 0 0,0 0 0 0 0,0 0 0 0 0,0 0 1 0 0,0 0-1 0 0,1 0 0 0 0,-1 0 1 0 0,0 0-1 0 0,0 0 0 0 0,0 0 0 0 0,-11-1-46 0 0,0 1 40 0 0,0 0 1 0 0,1 1-1 0 0,-1 0 0 0 0,0 1 1 0 0,-12 3-1 0 0,23-5 5 0 0,0 0 0 0 0,0 0 0 0 0,0 0 1 0 0,-1 0-1 0 0,1 0 0 0 0,0 0 0 0 0,0 0 0 0 0,0 0 0 0 0,-1 0 0 0 0,1 0 0 0 0,0 1 1 0 0,0-1-1 0 0,0 0 0 0 0,0 0 0 0 0,-1 0 0 0 0,1 0 0 0 0,0 0 0 0 0,0 0 1 0 0,0 0-1 0 0,0 0 0 0 0,0 1 0 0 0,-1-1 0 0 0,1 0 0 0 0,0 0 0 0 0,0 0 1 0 0,0 0-1 0 0,0 1 0 0 0,0-1 0 0 0,0 0 0 0 0,0 0 0 0 0,0 0 0 0 0,0 0 1 0 0,0 1-1 0 0,0-1 0 0 0,0 0 0 0 0,0 0 0 0 0,0 0 0 0 0,0 1 0 0 0,0-1 0 0 0,0 0 1 0 0,0 0-1 0 0,0 0 0 0 0,0 1 0 0 0,0-1 0 0 0,0 0 0 0 0,0 0 0 0 0,0 0 1 0 0,0 0-1 0 0,0 1 0 0 0,0-1 3 0 0,1 0 1 0 0,-1 0-1 0 0,0 0 1 0 0,0 1 0 0 0,1-1-1 0 0,-1 0 1 0 0,0 0-1 0 0,0 0 1 0 0,0 0-1 0 0,1 0 1 0 0,-1 0-1 0 0,0 0 1 0 0,0 0 0 0 0,1 0-1 0 0,-1 0 1 0 0,0 0-1 0 0,0 0 1 0 0,1 0-1 0 0,-1 0 1 0 0,0 0-1 0 0,1 0 1 0 0,-1 0 0 0 0,0 0-1 0 0,0 0 1 0 0,0 0-1 0 0,1 0 1 0 0,-1 0-1 0 0,0 0 1 0 0,0-1-1 0 0,1 1 1 0 0,-1 0 0 0 0,0 0-1 0 0,0 0 1 0 0,0 0-1 0 0,1-1 1 0 0,-2 0 25 0 0,-1 0-1 0 0,1 0 1 0 0,-1 0 0 0 0,1 0 0 0 0,-1 1-1 0 0,1-1 1 0 0,-1 0 0 0 0,1 1 0 0 0,-1-1 0 0 0,-3 0-1 0 0,47-3 1084 0 0,-30 3-1050 0 0,1 0-1 0 0,0-1 1 0 0,12-4-1 0 0,20-3 86 0 0,31-2-147 0 0,-42 5 7 0 0,-1 2 1 0 0,1 1-1 0 0,57 2 1 0 0,-72 4-39 0 0,-18-3 15 0 0,-1 0-1 0 0,1 0 1 0 0,0 0-1 0 0,0 0 1 0 0,0 1-1 0 0,-1-1 1 0 0,1 0 0 0 0,0 0-1 0 0,0 1 1 0 0,-1-1-1 0 0,1 0 1 0 0,0 1-1 0 0,-1-1 1 0 0,1 1 0 0 0,0-1-1 0 0,-1 1 1 0 0,1-1-1 0 0,-1 1 1 0 0,1 0-1 0 0,-13 4-2171 0 0,8-4-1150 0 0,10-4-150 0 0,0 0 1220 0 0,3 2-199 0 0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00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49 139 512 0 0,'-1'-3'377'0'0,"0"0"0"0"0,-1 1 0 0 0,0-1 0 0 0,1 0 0 0 0,-1 0 0 0 0,0 1 0 0 0,-1-1 0 0 0,1 1 0 0 0,0 0 0 0 0,-5-4 0 0 0,-3-3 4305 0 0,5 7 1175 0 0,7 12-3876 0 0,1 5-207 0 0,-8 46 267 0 0,3-48-1821 0 0,1 0 0 0 0,0 1 1 0 0,0-1-1 0 0,4 26 0 0 0,2-13 115 0 0,2-1 0 0 0,1 1 0 0 0,16 35-1 0 0,-24-60-322 0 0,1 1 0 0 0,-1 0 1 0 0,1-1-1 0 0,-1 1 0 0 0,1-1 0 0 0,-1 1 0 0 0,0-1 0 0 0,0 1 0 0 0,0 0 0 0 0,0-1 0 0 0,0 1 0 0 0,0-1 0 0 0,0 1 0 0 0,-1 0 1 0 0,1-1-1 0 0,-1 1 0 0 0,1-1 0 0 0,-1 1 0 0 0,1-1 0 0 0,-1 1 0 0 0,0-1 0 0 0,0 1 0 0 0,0-1 0 0 0,0 0 0 0 0,0 0 0 0 0,0 1 0 0 0,0-1 1 0 0,0 0-1 0 0,0 0 0 0 0,0 0 0 0 0,-1 0 0 0 0,1 0 0 0 0,0 0 0 0 0,-1 0 0 0 0,1-1 0 0 0,-1 1 0 0 0,1-1 0 0 0,-1 1 0 0 0,1-1 0 0 0,-1 1 1 0 0,1-1-1 0 0,-1 0 0 0 0,0 1 0 0 0,1-1 0 0 0,-1 0 0 0 0,0 0 0 0 0,1 0 0 0 0,-1-1 0 0 0,1 1 0 0 0,-1 0 0 0 0,0-1 0 0 0,-1 0 0 0 0,2 1-10 0 0,1-1-1 0 0,0 1 0 0 0,0-1 0 0 0,-1 1 1 0 0,1-1-1 0 0,0 1 0 0 0,0-1 0 0 0,-1 1 1 0 0,1-1-1 0 0,0 1 0 0 0,0-1 0 0 0,0 1 0 0 0,0-1 1 0 0,0 1-1 0 0,0-1 0 0 0,0 0 0 0 0,0 1 1 0 0,0-1-1 0 0,0 1 0 0 0,0-1 0 0 0,0 1 1 0 0,1-2-1 0 0,2-12-19 0 0,45-123-23 0 0,-15 42 26 0 0,-26 73-7 0 0,8-21 51 0 0,-13 40-35 0 0,-1-1 1 0 0,1 1 0 0 0,0-1-1 0 0,0 1 1 0 0,1-1 0 0 0,-1 1-1 0 0,1 0 1 0 0,2-3 0 0 0,0 3 5 0 0,-1 0 0 0 0,0 1-1 0 0,1 0 1 0 0,-1 0 0 0 0,1 0 0 0 0,0 0 0 0 0,-1 1 0 0 0,1-1 0 0 0,0 1 0 0 0,0 0 0 0 0,0 1-1 0 0,0 0 1 0 0,0-1 0 0 0,5 2 0 0 0,9 0 36 0 0,0 0 0 0 0,24 7 0 0 0,-40-8-22 0 0,-1 1 0 0 0,1-1 0 0 0,-1 1 0 0 0,0 0 0 0 0,1 0 0 0 0,-1 0-1 0 0,0 0 1 0 0,1 0 0 0 0,-1 0 0 0 0,0 1 0 0 0,0-1 0 0 0,3 4-1 0 0,-4-4 14 0 0,0 0-1 0 0,0 1 0 0 0,0-1 0 0 0,-1 0 0 0 0,1 1 0 0 0,0-1 1 0 0,-1 1-1 0 0,0-1 0 0 0,1 1 0 0 0,-1-1 0 0 0,0 1 0 0 0,1-1 0 0 0,-1 1 1 0 0,0-1-1 0 0,0 1 0 0 0,0 0 0 0 0,-1-1 0 0 0,1 1 0 0 0,0-1 1 0 0,0 1-1 0 0,-1-1 0 0 0,0 3 0 0 0,-16 61 561 0 0,16-57-556 0 0,0 0 0 0 0,0 0 0 0 0,1 0 0 0 0,0 0-1 0 0,0 0 1 0 0,2 11 0 0 0,0-11-21 0 0,0 0 0 0 0,1 0 0 0 0,0-1 1 0 0,0 1-1 0 0,1 0 0 0 0,0-1 0 0 0,0 0 0 0 0,1 0 0 0 0,-1 0 1 0 0,12 11-1 0 0,-15-17-9 0 0,-1-1 1 0 0,1 1-1 0 0,-1 0 0 0 0,1-1 1 0 0,-1 1-1 0 0,1-1 1 0 0,-1 1-1 0 0,1-1 0 0 0,0 1 1 0 0,-1-1-1 0 0,1 0 1 0 0,0 1-1 0 0,-1-1 0 0 0,1 0 1 0 0,0 1-1 0 0,0-1 1 0 0,-1 0-1 0 0,1 0 0 0 0,0 0 1 0 0,0 0-1 0 0,-1 0 1 0 0,2 0-1 0 0,-1 0-2 0 0,-1 0 0 0 0,1-1 0 0 0,-1 1-1 0 0,0-1 1 0 0,1 1 0 0 0,-1-1 0 0 0,1 1 0 0 0,-1-1 0 0 0,0 1 0 0 0,1-1-1 0 0,-1 1 1 0 0,0-1 0 0 0,0 1 0 0 0,0-1 0 0 0,1 1 0 0 0,-1-1 0 0 0,0 0-1 0 0,0 1 1 0 0,0-1 0 0 0,0 1 0 0 0,0-2 0 0 0,0-7-5 0 0,0 0-1 0 0,-3-16 1 0 0,2 17 50 0 0,1-2-59 0 0,-1 0-1 0 0,2 0 1 0 0,-1 0 0 0 0,2 0-1 0 0,-1-1 1 0 0,1 2 0 0 0,1-1 0 0 0,0 0-1 0 0,0 0 1 0 0,1 1 0 0 0,0 0-1 0 0,10-17 1 0 0,0 4-30 0 0,2 1-1 0 0,0 0 1 0 0,33-31 0 0 0,-33 34-18 0 0,-13 13 63 0 0,0 2-1 0 0,0-1 1 0 0,0 0-1 0 0,1 1 1 0 0,0-1-1 0 0,-1 1 1 0 0,7-4-1 0 0,-9 7 1 0 0,-1 0-1 0 0,0 0 1 0 0,0 0 0 0 0,0 0-1 0 0,1 0 1 0 0,-1-1 0 0 0,0 1-1 0 0,0 0 1 0 0,1 0 0 0 0,-1 0-1 0 0,0 0 1 0 0,0 0 0 0 0,1 0-1 0 0,-1 0 1 0 0,0 0 0 0 0,0 0-1 0 0,1 0 1 0 0,-1 0 0 0 0,0 0-1 0 0,0 0 1 0 0,0 0 0 0 0,1 0-1 0 0,-1 1 1 0 0,0-1 0 0 0,0 0-1 0 0,1 0 1 0 0,-1 0 0 0 0,0 0-1 0 0,0 0 1 0 0,0 0 0 0 0,1 1-1 0 0,-1-1 1 0 0,0 0 0 0 0,0 0-1 0 0,0 1 1 0 0,3 10 8 0 0,-5 22 40 0 0,1-24-28 0 0,1 8-15 0 0,1-1 0 0 0,0 0 0 0 0,2 0 0 0 0,3 17 0 0 0,3 17 30 0 0,-7-28 52 0 0,-2 31 1 0 0,-1-23-28 0 0,1-30-60 0 0,0 1 0 0 0,0-1-1 0 0,0 1 1 0 0,0-1 0 0 0,0 0 0 0 0,0 1 0 0 0,0-1 0 0 0,0 1 0 0 0,1-1-1 0 0,-1 0 1 0 0,0 1 0 0 0,0-1 0 0 0,0 0 0 0 0,0 1 0 0 0,1-1-1 0 0,-1 1 1 0 0,0-1 0 0 0,0 0 0 0 0,0 1 0 0 0,1-1 0 0 0,-1 0 0 0 0,0 0-1 0 0,1 1 1 0 0,-1-1 0 0 0,0 0 0 0 0,1 0 0 0 0,-1 1 0 0 0,0-1 0 0 0,1 0-1 0 0,0 0 1 0 0,0 0 0 0 0,0 1-1 0 0,0-1 1 0 0,0 0-1 0 0,0 0 1 0 0,0 0-1 0 0,0 0 0 0 0,1-1 1 0 0,-1 1-1 0 0,0 0 1 0 0,2-1-1 0 0,24-12-97 0 0,-27 13 97 0 0,17-11-87 0 0,0 0 0 0 0,0 0 0 0 0,-2-2 0 0 0,20-18 0 0 0,-29 24 18 0 0,0 0 0 0 0,0 0-1 0 0,0-1 1 0 0,-1 0 0 0 0,0 0-1 0 0,-1-1 1 0 0,0 0 0 0 0,0 1-1 0 0,-1-1 1 0 0,0 0 0 0 0,2-13-1 0 0,13-83 10 0 0,-17 104 60 0 0,-1 0 1 0 0,0 0-1 0 0,0 0 1 0 0,0-1 0 0 0,1 1-1 0 0,-1 0 1 0 0,1 0-1 0 0,-1 0 1 0 0,1 0-1 0 0,-1 0 1 0 0,1 0-1 0 0,1-1 1 0 0,1 3 68 0 0,-2 10 6 0 0,-1 11 76 0 0,3 93 402 0 0,-2-96-444 0 0,2-1 1 0 0,0 1-1 0 0,1-1 1 0 0,7 19-1 0 0,-10-34-103 0 0,0 0 0 0 0,0 0 0 0 0,1 0 0 0 0,0 0 0 0 0,-1 0 0 0 0,1-1 0 0 0,0 1 0 0 0,0 0 0 0 0,1-1 0 0 0,-1 0-1 0 0,0 1 1 0 0,1-1 0 0 0,0 0 0 0 0,-1 0 0 0 0,7 3 0 0 0,-7-4-22 0 0,0 0-1 0 0,0-1 1 0 0,1 1-1 0 0,-1 0 0 0 0,1-1 1 0 0,-1 1-1 0 0,0-1 1 0 0,1 0-1 0 0,-1 0 1 0 0,1 0-1 0 0,-1 0 1 0 0,1 0-1 0 0,-1-1 1 0 0,1 1-1 0 0,-1-1 1 0 0,0 1-1 0 0,1-1 1 0 0,-1 0-1 0 0,0 0 0 0 0,0 0 1 0 0,4-2-1 0 0,19-12-632 0 0,21-12-1699 0 0,-42 24 1329 0 0,0-1 0 0 0,0 0 0 0 0,0 1 0 0 0,4-6 0 0 0,-3 2-1383 0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00.8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23 2625 0 0,'-1'0'6105'0'0,"-5"-3"-2298"0"0,-2-1-1689 0 0,4 1-1789 0 0,0 1 0 0 0,0 0 0 0 0,0 0 0 0 0,-1 0 0 0 0,1 1 0 0 0,-9-3 0 0 0,12 5-301 0 0,1-1 0 0 0,0 0 0 0 0,-1 1 0 0 0,1-1 0 0 0,0 0 0 0 0,-1 1 0 0 0,1-1 0 0 0,0 0-1 0 0,0 1 1 0 0,-1-1 0 0 0,1 1 0 0 0,0-1 0 0 0,0 0 0 0 0,0 1 0 0 0,-1-1 0 0 0,1 1 0 0 0,0-1 0 0 0,0 1 0 0 0,0-1-1 0 0,0 1 1 0 0,0-1 0 0 0,0 1 0 0 0,0-1 0 0 0,0 0 0 0 0,0 2 0 0 0,2 12-330 0 0,-1-12-18 0 0,0 0 0 0 0,1-1-1 0 0,-1 1 1 0 0,0 0-1 0 0,1-1 1 0 0,0 0-1 0 0,-1 1 1 0 0,1-1 0 0 0,0 0-1 0 0,0 0 1 0 0,-1 0-1 0 0,4 1 1 0 0,5 4-3007 0 0,-1 0 430 0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01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1 108 144 0 0,'2'-8'1773'0'0,"0"-1"0"0"0,-1 0-1 0 0,0 0 1 0 0,0 0 0 0 0,-1 0 0 0 0,-1-16 0 0 0,0-5 4657 0 0,8 53-3937 0 0,34 115-1369 0 0,-15-43-460 0 0,-24-90-608 0 0,4 14 184 0 0,6 38-1 0 0,-11-51-174 0 0,-1-1 0 0 0,0 1-1 0 0,1 0 1 0 0,-2-1 0 0 0,1 1-1 0 0,-1 0 1 0 0,0-1-1 0 0,0 1 1 0 0,0-1 0 0 0,-1 1-1 0 0,-3 7 1 0 0,0-4 254 0 0,5-9-313 0 0,0 0 0 0 0,0 0 0 0 0,0 0 0 0 0,0 0 0 0 0,0 0 0 0 0,0 0 1 0 0,0 0-1 0 0,0 0 0 0 0,0 0 0 0 0,0 0 0 0 0,0 0 0 0 0,0 0 0 0 0,-1 0 0 0 0,1 0 0 0 0,0 0 0 0 0,0 0 0 0 0,0 0 1 0 0,0 0-1 0 0,0 0 0 0 0,0 0 0 0 0,0 0 0 0 0,0 0 0 0 0,0 0 0 0 0,0 0 0 0 0,0 0 0 0 0,0 0 0 0 0,0 0 1 0 0,6-16 64 0 0,-1-1-73 0 0,1-7 10 0 0,-2 0 0 0 0,-1-1 1 0 0,-1-49-1 0 0,0 13 45 0 0,-1 44-58 0 0,-1 5-9 0 0,1 0 0 0 0,0 0 1 0 0,1-1-1 0 0,0 1 0 0 0,1 0 1 0 0,6-17-1 0 0,-9 28 12 0 0,1 1 0 0 0,-1-1 0 0 0,1 0-1 0 0,0 0 1 0 0,-1 0 0 0 0,1 0 0 0 0,0 0 0 0 0,-1 1 0 0 0,1-1-1 0 0,0 0 1 0 0,0 0 0 0 0,0 1 0 0 0,0-1 0 0 0,0 1 0 0 0,0-1 0 0 0,0 1-1 0 0,0-1 1 0 0,0 1 0 0 0,0 0 0 0 0,0-1 0 0 0,0 1 0 0 0,0 0-1 0 0,0 0 1 0 0,0 0 0 0 0,0 0 0 0 0,0 0 0 0 0,0 0 0 0 0,0 0 0 0 0,0 0-1 0 0,1 0 1 0 0,-1 1 0 0 0,0-1 0 0 0,0 0 0 0 0,0 1 0 0 0,0-1-1 0 0,1 1 1 0 0,5 2-19 0 0,1 1-1 0 0,-1 0 1 0 0,13 9-1 0 0,-12-7 37 0 0,44 24-48 0 0,59 26 0 0 0,-106-54 23 0 0,3 2 18 0 0,1 0 0 0 0,-1 0 0 0 0,0 1 0 0 0,-1 0 0 0 0,1 1-1 0 0,9 8 1 0 0,-15-11 4 0 0,1 0 0 0 0,-1 0 0 0 0,0 0-1 0 0,0 0 1 0 0,0 0 0 0 0,0 1 0 0 0,-1-1-1 0 0,1 1 1 0 0,-1-1 0 0 0,0 1 0 0 0,0-1 0 0 0,0 1-1 0 0,-1-1 1 0 0,1 1 0 0 0,-1 0 0 0 0,0 0-1 0 0,0-1 1 0 0,-1 8 0 0 0,-1 0 29 0 0,0-1 0 0 0,-1 0-1 0 0,0 0 1 0 0,-5 10 0 0 0,5-13-34 0 0,0-1 1 0 0,0 1-1 0 0,1 0 1 0 0,0 0 0 0 0,0 0-1 0 0,1 0 1 0 0,-1 0-1 0 0,2 0 1 0 0,-1 0-1 0 0,1 12 1 0 0,1-17-18 0 0,-1 0 1 0 0,1 0-1 0 0,0-1 1 0 0,-1 1-1 0 0,1 0 1 0 0,0-1-1 0 0,0 1 1 0 0,0-1-1 0 0,0 1 0 0 0,0-1 1 0 0,1 1-1 0 0,-1-1 1 0 0,0 0-1 0 0,1 1 1 0 0,-1-1-1 0 0,1 0 1 0 0,-1 0-1 0 0,1 0 1 0 0,-1 0-1 0 0,1-1 1 0 0,0 1-1 0 0,-1 0 1 0 0,1-1-1 0 0,0 1 1 0 0,0-1-1 0 0,0 1 0 0 0,-1-1 1 0 0,4 0-1 0 0,0 1-130 0 0,-1-1-1 0 0,0 0 1 0 0,1 0 0 0 0,-1-1-1 0 0,0 1 1 0 0,1-1-1 0 0,-1 0 1 0 0,0 0-1 0 0,0 0 1 0 0,0-1-1 0 0,5-2 1 0 0,-8 4 122 0 0,33-20-3389 0 0,-23 14-307 0 0,-1-2 0 0 0,16-13 0 0 0,-13 8 849 0 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02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263 192 512 0 0,'0'0'213'0'0,"0"0"0"0"0,-1 0 0 0 0,1 0 0 0 0,0 0-1 0 0,-1 0 1 0 0,1 0 0 0 0,0 0 0 0 0,-1 0 0 0 0,1 0 0 0 0,0 0 0 0 0,-1 0 0 0 0,1 0-1 0 0,0-1 1 0 0,-1 1 0 0 0,1 0 0 0 0,0 0 0 0 0,0 0 0 0 0,-1-1 0 0 0,1 1-1 0 0,0 0 1 0 0,0 0 0 0 0,-1-1 0 0 0,1 1 0 0 0,0 0 0 0 0,0 0 0 0 0,0-1 0 0 0,0 1-1 0 0,-1 0 1 0 0,1-1 0 0 0,0 1 0 0 0,0 0 0 0 0,0-1 0 0 0,1-14 3456 0 0,14-22-1127 0 0,-11 27-1433 0 0,3-5-389 0 0,14-22 0 0 0,-1 2-65 0 0,-20 34-615 0 0,1 0 0 0 0,0 0 0 0 0,-1 0 0 0 0,1 0 0 0 0,-1 0 0 0 0,0-1 0 0 0,1 1 0 0 0,-1 0 0 0 0,0 0 0 0 0,0 0 0 0 0,1 0 0 0 0,-1-1 0 0 0,0 1 0 0 0,0 0 0 0 0,0 0 0 0 0,-1 0 0 0 0,1-1 0 0 0,0 1 0 0 0,0 0 0 0 0,-1-1 0 0 0,0 1 5 0 0,1 0 0 0 0,-1 0 0 0 0,0 1-1 0 0,1-1 1 0 0,-1 0 0 0 0,0 1 0 0 0,0-1 0 0 0,0 0 0 0 0,0 1 0 0 0,1-1 0 0 0,-1 1 0 0 0,0-1-1 0 0,0 1 1 0 0,0 0 0 0 0,0-1 0 0 0,0 1 0 0 0,0 0 0 0 0,-2 0 0 0 0,-5-1 179 0 0,-1 1-1 0 0,1 0 1 0 0,-1 1 0 0 0,-12 1-1 0 0,11 0-179 0 0,-58 2 679 0 0,45-3-21 0 0,-1 0 0 0 0,-33 7 0 0 0,53-7-641 0 0,1 0 0 0 0,-1 0 0 0 0,1 0 0 0 0,-1 0 0 0 0,1 0 0 0 0,0 1 0 0 0,-1-1 1 0 0,1 1-1 0 0,0 0 0 0 0,0 0 0 0 0,0 0 0 0 0,0 0 0 0 0,1 1 0 0 0,-1-1 0 0 0,1 1 1 0 0,-1 0-1 0 0,1 0 0 0 0,0 0 0 0 0,0 0 0 0 0,0 0 0 0 0,0 0 0 0 0,1 0 1 0 0,-1 1-1 0 0,0 3 0 0 0,1-4-52 0 0,0-1 1 0 0,1 0 0 0 0,0 1-1 0 0,0-1 1 0 0,-1 1 0 0 0,1-1-1 0 0,1 1 1 0 0,-1-1-1 0 0,0 1 1 0 0,0-1 0 0 0,1 0-1 0 0,0 1 1 0 0,-1-1 0 0 0,1 1-1 0 0,0-1 1 0 0,0 0-1 0 0,3 4 1 0 0,0-1-3 0 0,0 0 0 0 0,1 0 1 0 0,0-1-1 0 0,-1 0 0 0 0,9 5 0 0 0,-8-5-16 0 0,7 4-16 0 0,0-1 0 0 0,21 10 0 0 0,3 1-35 0 0,14 7-10 0 0,-31-17 35 0 0,0 2 0 0 0,25 16 0 0 0,-39-23 36 0 0,-1 0 0 0 0,0 1 0 0 0,0-1 0 0 0,0 1 0 0 0,0 0 0 0 0,-1 0 0 0 0,1 0 1 0 0,-1 1-1 0 0,0-1 0 0 0,0 1 0 0 0,-1 0 0 0 0,1 0 0 0 0,-1 0 0 0 0,2 7 0 0 0,-3-6 2 0 0,0 1 0 0 0,-1 0 0 0 0,1-1 0 0 0,-1 1 0 0 0,-1 0 0 0 0,1-1 1 0 0,-1 1-1 0 0,0 0 0 0 0,-1-1 0 0 0,1 1 0 0 0,-1-1 0 0 0,-1 0 0 0 0,-3 7 0 0 0,2-4 3 0 0,0 0-1 0 0,-1-1 1 0 0,-1 0-1 0 0,1 0 1 0 0,-1 0 0 0 0,-1-1-1 0 0,1 1 1 0 0,-11 7-1 0 0,17-15-7 0 0,-1 1 0 0 0,1-1-1 0 0,-1 0 1 0 0,1 0 0 0 0,0 1-1 0 0,-1-1 1 0 0,1 0 0 0 0,0 0-1 0 0,0 1 1 0 0,-1-1 0 0 0,1 0-1 0 0,0 1 1 0 0,0-1 0 0 0,-1 0-1 0 0,1 1 1 0 0,0-1 0 0 0,0 1-1 0 0,0-1 1 0 0,0 0 0 0 0,0 1-1 0 0,0-1 1 0 0,0 1 0 0 0,-1 0-1 0 0,8 3-52 0 0,20-3-40 0 0,-20-1 65 0 0,6 1-72 0 0,0 1 0 0 0,19 5 0 0 0,-29-6 81 0 0,1 1 0 0 0,0-1 0 0 0,0 1 0 0 0,-1-1 0 0 0,1 1 0 0 0,-1 0 0 0 0,1 0 0 0 0,-1 1 0 0 0,0-1 0 0 0,0 1-1 0 0,0 0 1 0 0,4 4 0 0 0,-6-5 20 0 0,0 0-1 0 0,0 0 0 0 0,0 0 1 0 0,0 0-1 0 0,0 0 0 0 0,-1 0 1 0 0,1 0-1 0 0,-1 0 1 0 0,1 0-1 0 0,-1 1 0 0 0,0-1 1 0 0,0 0-1 0 0,0 0 0 0 0,0 0 1 0 0,0 1-1 0 0,-1-1 0 0 0,1 0 1 0 0,-1 0-1 0 0,1 0 0 0 0,-1 0 1 0 0,0 0-1 0 0,0 0 1 0 0,-1 3-1 0 0,-3 4-18 0 0,0 0 1 0 0,-1 0-1 0 0,-9 12 0 0 0,13-19 17 0 0,-11 13 34 0 0,-27 25 0 0 0,26-28 27 0 0,1 1-1 0 0,-17 21 1 0 0,29-33-55 0 0,0 0-1 0 0,0 0 1 0 0,1 0 0 0 0,-1 0 0 0 0,0 0 0 0 0,1 0 0 0 0,-1 0 0 0 0,1 0 0 0 0,0 0 0 0 0,-1 0 0 0 0,1 0 0 0 0,0 1-1 0 0,-1-1 1 0 0,1 0 0 0 0,0 0 0 0 0,0 0 0 0 0,0 0 0 0 0,0 1 0 0 0,0-1 0 0 0,0 0 0 0 0,1 0 0 0 0,-1 0 0 0 0,0 0-1 0 0,1 1 1 0 0,-1-1 0 0 0,0 0 0 0 0,1 0 0 0 0,-1 0 0 0 0,1 0 0 0 0,0 0 0 0 0,-1 0 0 0 0,1 0 0 0 0,0 0 0 0 0,0-1-1 0 0,-1 1 1 0 0,3 2 0 0 0,0-1-3 0 0,0 0-1 0 0,1 0 0 0 0,-1 0 1 0 0,1 0-1 0 0,-1-1 1 0 0,1 1-1 0 0,0-1 0 0 0,-1 0 1 0 0,8 1-1 0 0,24 1-491 0 0,0-1 1 0 0,38-4-1 0 0,-37 1-914 0 0,-5-1-431 0 0,0-2-298 0 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07.13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126 107 512 0 0,'-12'-22'984'0'0,"11"20"-329"0"0,1-1 0 0 0,-1 1 0 0 0,1-1-1 0 0,0 1 1 0 0,0-1 0 0 0,0 1 0 0 0,0-1 0 0 0,0 1 0 0 0,0-1-1 0 0,1 1 1 0 0,-1-1 0 0 0,2-2 0 0 0,-2 5-550 0 0,0 0 1 0 0,0-1-1 0 0,0 1 0 0 0,1 0 1 0 0,-1-1-1 0 0,0 1 0 0 0,0 0 1 0 0,0-1-1 0 0,0 1 0 0 0,0-1 1 0 0,0 1-1 0 0,0 0 0 0 0,0-1 1 0 0,0 1-1 0 0,0 0 1 0 0,0-1-1 0 0,0 1 0 0 0,0-1 1 0 0,0 1-1 0 0,-1 0 0 0 0,1-1 1 0 0,0 1-1 0 0,0 0 0 0 0,0-1 1 0 0,-1 1-1 0 0,1 0 1 0 0,0 0-1 0 0,0-1 0 0 0,0 1 1 0 0,-1 0-1 0 0,1-1 0 0 0,0 1 1 0 0,-1 0-1 0 0,1 0 0 0 0,-1-1 58 0 0,0 1-1 0 0,0 0 1 0 0,0 0-1 0 0,0 0 1 0 0,-1 0-1 0 0,1 0 1 0 0,0 0-1 0 0,0 1 0 0 0,0-1 1 0 0,0 0-1 0 0,0 0 1 0 0,-1 1-1 0 0,-3 1 295 0 0,0 1 0 0 0,0-1 0 0 0,-8 6 0 0 0,8-3-343 0 0,-1 0-1 0 0,1 0 1 0 0,1 0 0 0 0,-1 0 0 0 0,1 1 0 0 0,0 0 0 0 0,0 0-1 0 0,0 0 1 0 0,1 0 0 0 0,0 1 0 0 0,0-1 0 0 0,1 1-1 0 0,0 0 1 0 0,0 0 0 0 0,0-1 0 0 0,1 1 0 0 0,0 0 0 0 0,1 1-1 0 0,-1 7 1 0 0,1-8-13 0 0,1-1-1 0 0,-1 1 0 0 0,1-1 1 0 0,1 1-1 0 0,-1-1 1 0 0,1 0-1 0 0,0 1 0 0 0,1-1 1 0 0,-1 0-1 0 0,1-1 1 0 0,0 1-1 0 0,1 0 0 0 0,-1-1 1 0 0,1 1-1 0 0,0-1 1 0 0,0 0-1 0 0,1-1 0 0 0,0 1 1 0 0,0-1-1 0 0,10 8 1 0 0,-7-8-128 0 0,0 0 0 0 0,0 0 0 0 0,0-1 1 0 0,0 0-1 0 0,0 0 0 0 0,1-1 0 0 0,0 0 1 0 0,-1-1-1 0 0,1 1 0 0 0,0-2 0 0 0,0 1 1 0 0,0-1-1 0 0,-1-1 0 0 0,1 0 0 0 0,15-3 1 0 0,-14 2-8 0 0,-1-1 1 0 0,0 0-1 0 0,1 0 1 0 0,-1-1-1 0 0,0 0 1 0 0,-1-1 0 0 0,1 0-1 0 0,-1 0 1 0 0,0-1-1 0 0,0 0 1 0 0,-1-1-1 0 0,1 0 1 0 0,11-14 0 0 0,-16 16-11 0 0,0 0 1 0 0,0-1-1 0 0,-1 1 1 0 0,1 0 0 0 0,-1-1-1 0 0,-1 0 1 0 0,1 1-1 0 0,-1-1 1 0 0,0 0 0 0 0,0 0-1 0 0,-1 0 1 0 0,1 0 0 0 0,-1 1-1 0 0,-1-1 1 0 0,1 0-1 0 0,-1 0 1 0 0,0 0 0 0 0,-3-8-1 0 0,3 7 31 0 0,-1 1 1 0 0,-1-1-1 0 0,1 1 0 0 0,-1 0 0 0 0,0 0 0 0 0,0 0 0 0 0,-1 0 0 0 0,0 0 0 0 0,0 1 0 0 0,0-1 0 0 0,0 1 0 0 0,-1 0 0 0 0,0 1 0 0 0,0-1 1 0 0,-11-6-1 0 0,8 7 22 0 0,0 0 1 0 0,-1 1-1 0 0,1 0 1 0 0,-1 0-1 0 0,0 1 1 0 0,0 1-1 0 0,0-1 1 0 0,0 1-1 0 0,0 1 1 0 0,-15 0 0 0 0,13 1 40 0 0,1 0 1 0 0,-1 1 0 0 0,1 0 0 0 0,-1 0 0 0 0,1 1 0 0 0,0 1 0 0 0,0 0 0 0 0,-17 9-1 0 0,20-8 1 0 0,-1 0-1 0 0,2 0 0 0 0,-1 1 1 0 0,1-1-1 0 0,-1 2 0 0 0,2-1 1 0 0,-8 10-1 0 0,10-11 8 0 0,-1-1-1 0 0,2 1 1 0 0,-1 0-1 0 0,0 1 0 0 0,1-1 1 0 0,0 0-1 0 0,0 1 1 0 0,1-1-1 0 0,-1 1 1 0 0,1-1-1 0 0,0 12 1 0 0,1-11-40 0 0,0 0 0 0 0,1 0 1 0 0,0-1-1 0 0,0 1 0 0 0,0-1 1 0 0,1 1-1 0 0,-1-1 0 0 0,1 1 1 0 0,1-1-1 0 0,-1 0 0 0 0,1 0 1 0 0,0 0-1 0 0,0 0 0 0 0,0-1 0 0 0,1 1 1 0 0,0-1-1 0 0,0 0 0 0 0,0 0 1 0 0,0 0-1 0 0,0 0 0 0 0,1-1 1 0 0,0 0-1 0 0,7 4 0 0 0,-4-3-31 0 0,0 0 0 0 0,0-1 0 0 0,0 0 0 0 0,0-1 0 0 0,0 0 0 0 0,1 0 0 0 0,-1-1 0 0 0,1 0 0 0 0,-1 0 0 0 0,1-1 0 0 0,0 0 0 0 0,-1 0 0 0 0,1-1-1 0 0,-1-1 1 0 0,10-1 0 0 0,-7 0-23 0 0,0-1 0 0 0,-1 0 0 0 0,1 0 1 0 0,0-1-1 0 0,-1 0 0 0 0,0-1 0 0 0,-1 0 0 0 0,10-7 0 0 0,-15 10 14 0 0,-1 0 1 0 0,0-1 0 0 0,1 1-1 0 0,-2-1 1 0 0,1 1 0 0 0,0-1-1 0 0,-1 0 1 0 0,1 0 0 0 0,-1 0-1 0 0,0 0 1 0 0,-1-1-1 0 0,1 1 1 0 0,-1 0 0 0 0,1-1-1 0 0,-2 1 1 0 0,1-1 0 0 0,0 0-1 0 0,-1 1 1 0 0,0-1 0 0 0,0 1-1 0 0,0-1 1 0 0,-1-7 0 0 0,-3-5 64 0 0,-1 1 0 0 0,0-1 0 0 0,-1 1 0 0 0,-1 0 0 0 0,0 0 0 0 0,-19-28 0 0 0,26 42-12 0 0,-1 1 0 0 0,0-1 1 0 0,0 0-1 0 0,0 1 0 0 0,-1-1 0 0 0,1 1 1 0 0,0 0-1 0 0,-1-1 0 0 0,1 1 0 0 0,-1 0 1 0 0,1 0-1 0 0,-1 0 0 0 0,1 0 1 0 0,-1 0-1 0 0,-2-1 0 0 0,3 4 14 0 0,1 1 1 0 0,0-1-1 0 0,0 0 0 0 0,0 1 1 0 0,1-1-1 0 0,0 4 0 0 0,4 8-2 0 0,0-1 1 0 0,1 0-1 0 0,0-1 0 0 0,1 0 0 0 0,9 12 0 0 0,46 57-21 0 0,-47-64-11 0 0,14 18-21 0 0,42 55 40 0 0,-60-74-31 0 0,-1 0 1 0 0,-1 0 0 0 0,-1 1-1 0 0,8 20 1 0 0,-12-22 15 0 0,0 0 0 0 0,0 1 1 0 0,-2 0-1 0 0,0-1 0 0 0,0 1 0 0 0,-2 0 1 0 0,0 0-1 0 0,-1 0 0 0 0,0 0 1 0 0,-2 0-1 0 0,-7 28 0 0 0,-1-8 194 0 0,-1-2-1 0 0,-2 1 1 0 0,-36 63-1 0 0,48-94-154 0 0,0-1-1 0 0,-1 1 0 0 0,1-1 0 0 0,-1 1 1 0 0,-5 5-1 0 0,7-9-46 0 0,1 1 0 0 0,-1-1 0 0 0,1 0-1 0 0,0 0 1 0 0,-1 1 0 0 0,1-1 0 0 0,-1 0 0 0 0,1 0 0 0 0,-1 1 0 0 0,0-1 0 0 0,1 0-1 0 0,-1 0 1 0 0,1 0 0 0 0,-1 0 0 0 0,1 0 0 0 0,-1 0 0 0 0,1 0 0 0 0,-1 0 0 0 0,1 0-1 0 0,-2 0 1 0 0,1 0 0 0 0,0-1-1 0 0,1 1 0 0 0,-1-1 1 0 0,0 1-1 0 0,0-1 1 0 0,1 0-1 0 0,-1 1 0 0 0,0-1 1 0 0,1 0-1 0 0,-1 1 1 0 0,1-1-1 0 0,-1 0 0 0 0,1 0 1 0 0,-1 1-1 0 0,1-1 0 0 0,0 0 1 0 0,-1-1-1 0 0,-18-47 22 0 0,-15-62 0 0 0,19 60 7 0 0,12 41-53 0 0,-3-6 24 0 0,2-1 1 0 0,-4-28 0 0 0,7 42-23 0 0,1-1 1 0 0,-1 0 0 0 0,1 0 0 0 0,0 1 0 0 0,1-1-1 0 0,-1 0 1 0 0,1 0 0 0 0,-1 1 0 0 0,1-1 0 0 0,0 1 0 0 0,0-1-1 0 0,1 0 1 0 0,-1 1 0 0 0,1 0 0 0 0,0-1 0 0 0,0 1-1 0 0,0 0 1 0 0,3-4 0 0 0,0 3-76 0 0,-1 1-1 0 0,1-1 1 0 0,0 1-1 0 0,0 0 1 0 0,0 0 0 0 0,0 0-1 0 0,0 1 1 0 0,7-2-1 0 0,47-12-2784 0 0,-37 11 1053 0 0,16-4-3109 0 0,-19 4 1987 0 0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11.45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303 60 512 0 0,'1'-3'342'0'0,"-1"1"-1"0"0,1 0 0 0 0,-1-1 1 0 0,1 1-1 0 0,-1 0 1 0 0,0-1-1 0 0,0 1 1 0 0,0-1-1 0 0,0 1 0 0 0,-1-4 1 0 0,1 4 386 0 0,0-1 0 0 0,0 1 0 0 0,-1 0 0 0 0,1 0 0 0 0,1-1 1 0 0,-1 1-1 0 0,0 0 0 0 0,1-1 0 0 0,-1 1 0 0 0,2-3 0 0 0,-2 5-651 0 0,0 0 0 0 0,0 0 0 0 0,0-1-1 0 0,0 1 1 0 0,0 0 0 0 0,0 0 0 0 0,0 0-1 0 0,0 0 1 0 0,0 0 0 0 0,1 0 0 0 0,-1 0-1 0 0,0 0 1 0 0,0 0 0 0 0,0 0 0 0 0,0 0-1 0 0,0 0 1 0 0,0-1 0 0 0,0 1 0 0 0,1 0-1 0 0,-1 0 1 0 0,0 0 0 0 0,0 0 0 0 0,0 0-1 0 0,0 0 1 0 0,0 0 0 0 0,0 0 0 0 0,1 0-1 0 0,-1 0 1 0 0,0 0 0 0 0,0 0 0 0 0,0 1-1 0 0,0-1 1 0 0,0 0 0 0 0,0 0-1 0 0,0 0 1 0 0,1 0 0 0 0,-1 0 0 0 0,0 0-1 0 0,0 0 1 0 0,0 0 0 0 0,0 0 0 0 0,0 0-1 0 0,0 0 1 0 0,0 0 0 0 0,0 1 0 0 0,0-1-1 0 0,0 0 1 0 0,1 0 0 0 0,-1 0 0 0 0,0 0-1 0 0,0 0 1 0 0,0 0 0 0 0,0 0 0 0 0,0 0-1 0 0,0 1 1 0 0,7 11 1373 0 0,2 16-495 0 0,-8-7-598 0 0,-1 0 1 0 0,-1 1-1 0 0,0-1 1 0 0,-2 0-1 0 0,0 0 1 0 0,-1-1-1 0 0,-9 25 1 0 0,0-8-146 0 0,-1-1 0 0 0,-2-1 0 0 0,-21 35 0 0 0,31-61-171 0 0,0 0 1 0 0,-1 0 0 0 0,0-1-1 0 0,0 0 1 0 0,-1 0 0 0 0,1-1-1 0 0,-2 0 1 0 0,1 0 0 0 0,-1-1-1 0 0,0 0 1 0 0,-1-1 0 0 0,1 0-1 0 0,-1 0 1 0 0,0-1 0 0 0,0 0-1 0 0,0-1 1 0 0,-1 0 0 0 0,0-1-1 0 0,-12 2 1 0 0,22-4-38 0 0,-1 0 0 0 0,1 0 0 0 0,0 0-1 0 0,0 0 1 0 0,0 0 0 0 0,-1 0 0 0 0,1 0 0 0 0,0 0 0 0 0,0-1-1 0 0,0 1 1 0 0,-1-1 0 0 0,1 1 0 0 0,0-1 0 0 0,0 1 0 0 0,0-1-1 0 0,0 1 1 0 0,0-1 0 0 0,0 0 0 0 0,0 0 0 0 0,0 0 0 0 0,-1-1-1 0 0,1 0-3 0 0,-1 0 0 0 0,1 0 0 0 0,0 0 0 0 0,0 0 0 0 0,0-1 0 0 0,0 1 0 0 0,0 0-1 0 0,1-1 1 0 0,-1 1 0 0 0,0-4 0 0 0,0-4 11 0 0,1-1-1 0 0,0 0 1 0 0,3-19-1 0 0,3-17-31 0 0,2 1-1 0 0,2 1 0 0 0,27-76 1 0 0,-37 120 21 0 0,12-25 61 0 0,-12 25-58 0 0,1 0 0 0 0,-1 0 0 0 0,1 0 0 0 0,0 0 0 0 0,-1 0 0 0 0,1 0 0 0 0,0 0 0 0 0,0 0 0 0 0,-1 1-1 0 0,1-1 1 0 0,0 0 0 0 0,0 0 0 0 0,0 1 0 0 0,0-1 0 0 0,0 0 0 0 0,0 1 0 0 0,0-1 0 0 0,0 1 0 0 0,2-1 0 0 0,-2 1-2 0 0,-1 0 0 0 0,1 0 0 0 0,-1 0 0 0 0,1 1 0 0 0,-1-1 0 0 0,1 0 0 0 0,-1 0 0 0 0,1 1 0 0 0,-1-1 0 0 0,1 0 0 0 0,-1 0 1 0 0,1 1-1 0 0,-1-1 0 0 0,0 1 0 0 0,1-1 0 0 0,-1 0 0 0 0,0 1 0 0 0,1-1 0 0 0,-1 1 0 0 0,0-1 0 0 0,1 1 0 0 0,-1 0 0 0 0,6 14 40 0 0,-3-8-29 0 0,15 37 18 0 0,45 75 0 0 0,-47-94-49 0 0,1-1 0 0 0,1-1 0 0 0,1 0 0 0 0,27 24 0 0 0,-33-35 17 0 0,0-1 0 0 0,1 0-1 0 0,1-1 1 0 0,-1 0 0 0 0,2-1 0 0 0,20 9-1 0 0,-31-16-43 0 0,0 0 0 0 0,1-1 0 0 0,-1 1 0 0 0,1-1 0 0 0,-1 0 0 0 0,1-1 0 0 0,-1 1-1 0 0,1-1 1 0 0,0 0 0 0 0,7-2 0 0 0,-9 1-81 0 0,0 0 1 0 0,0 0-1 0 0,0 0 0 0 0,0-1 0 0 0,0 0 1 0 0,-1 0-1 0 0,1 0 0 0 0,0 0 0 0 0,-1-1 1 0 0,1 1-1 0 0,-1-1 0 0 0,0 0 0 0 0,0 0 1 0 0,0 0-1 0 0,3-5 0 0 0,5-10-2773 0 0,-7 4-1796 0 0,-2 2 2331 0 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12.96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221 115 512 0 0,'3'-3'162'0'0,"0"-1"1"0"0,-1 1-1 0 0,1-1 0 0 0,-1 1 1 0 0,0-1-1 0 0,0 0 0 0 0,0 1 0 0 0,0-1 1 0 0,2-8-1 0 0,-3 7 458 0 0,0 1 0 0 0,0 0 0 0 0,-1-1 0 0 0,0 1-1 0 0,0 0 1 0 0,0-1 0 0 0,0 1 0 0 0,0-1 0 0 0,-2-6 0 0 0,1 10-507 0 0,1 0 0 0 0,0 0 0 0 0,-1 0-1 0 0,1 1 1 0 0,-1-1 0 0 0,1 0 0 0 0,-1 0 0 0 0,0 0 0 0 0,1 0 0 0 0,-1 1 0 0 0,0-1 0 0 0,1 0 0 0 0,-1 1 0 0 0,0-1 0 0 0,0 0 0 0 0,0 1 0 0 0,1-1-1 0 0,-1 1 1 0 0,0-1 0 0 0,0 1 0 0 0,-1-1 0 0 0,-1 0 169 0 0,-1 0-1 0 0,1 1 1 0 0,-1-1-1 0 0,1 1 1 0 0,-1-1 0 0 0,-4 1-1 0 0,-5 1 588 0 0,-1 0-1 0 0,-15 4 1 0 0,29-5-863 0 0,-35 5 1162 0 0,26-4-374 0 0,0 0 0 0 0,-17 4 0 0 0,22-4-605 0 0,1 1 1 0 0,-1-1-1 0 0,1 1 1 0 0,0 0-1 0 0,-1 0 1 0 0,1 0-1 0 0,0 0 1 0 0,0 0-1 0 0,0 1 1 0 0,-4 4-1 0 0,4-4-124 0 0,1 1 0 0 0,-1-1-1 0 0,0 1 1 0 0,1 0 0 0 0,0 0-1 0 0,0 0 1 0 0,0 0 0 0 0,1 1 0 0 0,-1-1-1 0 0,1 0 1 0 0,0 1 0 0 0,0-1 0 0 0,0 1-1 0 0,1-1 1 0 0,0 1 0 0 0,0-1-1 0 0,0 1 1 0 0,0-1 0 0 0,1 1 0 0 0,-1-1-1 0 0,1 1 1 0 0,0-1 0 0 0,1 0-1 0 0,-1 1 1 0 0,3 4 0 0 0,-1-2-97 0 0,1-1 0 0 0,-1 0 0 0 0,1 0 0 0 0,0 0 0 0 0,0-1-1 0 0,1 1 1 0 0,-1-1 0 0 0,1 0 0 0 0,1-1 0 0 0,-1 1 0 0 0,1-1 0 0 0,-1 0 0 0 0,1 0 0 0 0,0 0 0 0 0,13 4 0 0 0,-5-3-308 0 0,0-1 0 0 0,0-1 0 0 0,1 0 0 0 0,-1-1 0 0 0,1-1 0 0 0,16 0 0 0 0,-7-2-2659 0 0,1-1 0 0 0,44-9 0 0 0,-34 4-1716 0 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13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11 512 0 0,'0'0'352'0'0,"0"-1"1"0"0,1 0-1 0 0,-1 1 0 0 0,0-1 1 0 0,0 1-1 0 0,1-1 0 0 0,-1 1 1 0 0,1-1-1 0 0,-1 1 0 0 0,0-1 0 0 0,1 1 1 0 0,-1-1-1 0 0,1 1 0 0 0,-1-1 1 0 0,1 1-1 0 0,-1 0 0 0 0,1-1 1 0 0,-1 1-1 0 0,1 0 0 0 0,0-1 1 0 0,-1 1-1 0 0,1 0 0 0 0,-1 0 0 0 0,1 0 1 0 0,0 0-1 0 0,1-1 0 0 0,7 5 188 0 0,-5-1-257 0 0,1 1 0 0 0,-1-1 1 0 0,1 1-1 0 0,-1 0 0 0 0,0 1 0 0 0,0-1 1 0 0,-1 1-1 0 0,0 0 0 0 0,1 0 1 0 0,-2 0-1 0 0,1 0 0 0 0,0 0 1 0 0,1 6-1 0 0,2 7 424 0 0,0 0 0 0 0,5 32 1 0 0,-9-34-348 0 0,1 1 0 0 0,-2 0 1 0 0,0 0-1 0 0,-1 0 1 0 0,-1 0-1 0 0,-1-1 0 0 0,0 1 1 0 0,-5 18-1 0 0,4-27-473 0 0,1-1 1 0 0,-1 1-1 0 0,0-1 0 0 0,-1 0 0 0 0,0 0 0 0 0,0 0 0 0 0,-1 0 0 0 0,-6 7 0 0 0,7-9-568 0 0,-1-1 1 0 0,0 0-1 0 0,0 0 0 0 0,0 0 1 0 0,0 0-1 0 0,-1-1 0 0 0,0 1 0 0 0,1-2 1 0 0,-1 1-1 0 0,0-1 0 0 0,-8 3 0 0 0,0-1-4244 0 0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17.95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41 74 8 0 0,'0'-1'170'0'0,"0"0"-1"0"0,-1 0 1 0 0,1 0-1 0 0,0 0 1 0 0,0 0 0 0 0,-1 0-1 0 0,1 0 1 0 0,-1 0-1 0 0,1 0 1 0 0,-1 0 0 0 0,1 0-1 0 0,-1 1 1 0 0,0-1-1 0 0,0-1 1 0 0,0 1 39 0 0,0 0 0 0 0,0 0-1 0 0,1 0 1 0 0,-1 1 0 0 0,0-1 0 0 0,1 0 0 0 0,-1 0-1 0 0,1-1 1 0 0,-1 1 0 0 0,1 0 0 0 0,0 0 0 0 0,-1 0-1 0 0,1 0 1 0 0,0-2 0 0 0,0-1 284 0 0,0 1-1 0 0,1 0 1 0 0,-1-1 0 0 0,1 1-1 0 0,0 0 1 0 0,0 0 0 0 0,0 0-1 0 0,0 0 1 0 0,1 0-1 0 0,-1 0 1 0 0,3-3 1232 0 0,-16 16 147 0 0,9-6-1835 0 0,0-1-1 0 0,1 1 1 0 0,-1-1-1 0 0,1 1 1 0 0,0 0-1 0 0,0 0 0 0 0,0 0 1 0 0,0 0-1 0 0,1 0 1 0 0,0 1-1 0 0,0-1 0 0 0,0 0 1 0 0,0 1-1 0 0,1-1 1 0 0,-1 0-1 0 0,1 1 0 0 0,0-1 1 0 0,1 1-1 0 0,-1-1 1 0 0,1 1-1 0 0,0-1 1 0 0,0 0-1 0 0,0 0 0 0 0,0 1 1 0 0,1-1-1 0 0,0 0 1 0 0,0 0-1 0 0,0 0 0 0 0,0-1 1 0 0,1 1-1 0 0,-1 0 1 0 0,4 2-1 0 0,4 3-2600 0 0,-5-5 788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0.8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52 240 2280 0 0,'-10'-3'4360'0'0,"6"2"-3152"0"0,0 0-1 0 0,0-1 1 0 0,0 1-1 0 0,0-1 0 0 0,1 0 1 0 0,-8-4-1 0 0,11 5-1105 0 0,-1 1 0 0 0,0-1 0 0 0,0 0-1 0 0,1 0 1 0 0,-1 0 0 0 0,1 0 0 0 0,-1 0 0 0 0,1 1-1 0 0,-1-1 1 0 0,1 0 0 0 0,0 0 0 0 0,-1 0 0 0 0,1 0-1 0 0,0 0 1 0 0,0 0 0 0 0,0 0 0 0 0,-1 0 0 0 0,1 0-1 0 0,0-1 1 0 0,0 1 0 0 0,1 0 0 0 0,-1 0 0 0 0,0 0-1 0 0,0 0 1 0 0,0 0 0 0 0,1 0 0 0 0,-1 0 0 0 0,1 0-1 0 0,-1 0 1 0 0,1 1 0 0 0,-1-1 0 0 0,1 0-1 0 0,0-1 1 0 0,8-15 297 0 0,3-6 8 0 0,1 1-1 0 0,30-40 1 0 0,-38 56-358 0 0,0 1 1 0 0,0-1-1 0 0,1 1 1 0 0,0 0-1 0 0,0 1 1 0 0,0-1-1 0 0,0 1 1 0 0,1 0-1 0 0,0 1 1 0 0,0 0-1 0 0,0 0 0 0 0,0 0 1 0 0,0 1-1 0 0,12-3 1 0 0,-14 5-52 0 0,0-1 0 0 0,0 1 1 0 0,0 0-1 0 0,0 0 0 0 0,0 1 1 0 0,-1-1-1 0 0,1 1 0 0 0,0 0 0 0 0,0 0 1 0 0,-1 1-1 0 0,1 0 0 0 0,0 0 1 0 0,-1 0-1 0 0,0 0 0 0 0,1 0 0 0 0,-1 1 1 0 0,0 0-1 0 0,4 3 0 0 0,-6-3 5 0 0,1-1 0 0 0,-1 1 0 0 0,1-1 0 0 0,-1 1 0 0 0,0 0 0 0 0,0 0 0 0 0,0 0 0 0 0,-1 0 0 0 0,1 0 0 0 0,-1 0 0 0 0,0 1 0 0 0,1-1 0 0 0,-1 0 0 0 0,-1 1-1 0 0,1-1 1 0 0,-1 1 0 0 0,1-1 0 0 0,-1 1 0 0 0,0-1 0 0 0,0 1 0 0 0,0-1 0 0 0,-1 1 0 0 0,1-1 0 0 0,-1 1 0 0 0,-1 4 0 0 0,-4 7 51 0 0,0 0 0 0 0,-1 0 1 0 0,-1-1-1 0 0,0 0 0 0 0,-14 18 0 0 0,-56 58 299 0 0,51-61-179 0 0,24-26-188 0 0,1-1 14 0 0,1-1 0 0 0,-1 1-1 0 0,0 0 1 0 0,1 0 0 0 0,-1 0-1 0 0,1 0 1 0 0,0 0 0 0 0,0 0 0 0 0,0 0-1 0 0,0 0 1 0 0,0 0 0 0 0,-1 4 0 0 0,2-5-5 0 0,0-1 1 0 0,0 0 0 0 0,1 1 0 0 0,-1-1 0 0 0,0 0 0 0 0,0 0-1 0 0,0 1 1 0 0,1-1 0 0 0,-1 0 0 0 0,0 0 0 0 0,0 0-1 0 0,1 1 1 0 0,-1-1 0 0 0,0 0 0 0 0,1 0 0 0 0,-1 0 0 0 0,0 0-1 0 0,0 0 1 0 0,1 0 0 0 0,-1 0 0 0 0,0 1 0 0 0,1-1-1 0 0,-1 0 1 0 0,0 0 0 0 0,1 0 0 0 0,-1 0 0 0 0,0 0 0 0 0,1 0-1 0 0,-1 0 1 0 0,0-1 0 0 0,1 1 0 0 0,-1 0 0 0 0,0 0-1 0 0,0 0 1 0 0,1 0 0 0 0,-1 0 0 0 0,0 0 0 0 0,1-1 0 0 0,-1 1-1 0 0,0 0 1 0 0,14-6-76 0 0,15-9 1 0 0,-17 8 60 0 0,0 1 0 0 0,1 0 1 0 0,27-8-1 0 0,-33 12 30 0 0,-1 0 0 0 0,1 1 0 0 0,0 0 0 0 0,0 0-1 0 0,0 1 1 0 0,10 0 0 0 0,-13 1-13 0 0,-1 0 1 0 0,0-1-1 0 0,0 1 0 0 0,0 0 0 0 0,0 0 1 0 0,0 1-1 0 0,0-1 0 0 0,0 1 0 0 0,0-1 1 0 0,0 1-1 0 0,-1 0 0 0 0,1 0 0 0 0,-1 0 1 0 0,1 1-1 0 0,3 4 0 0 0,-1-1 16 0 0,-1 0-1 0 0,0 1 1 0 0,0-1-1 0 0,-1 1 1 0 0,1 0-1 0 0,-2 0 1 0 0,1 0 0 0 0,-1 0-1 0 0,0 1 1 0 0,0-1-1 0 0,-1 1 1 0 0,0-1-1 0 0,0 1 1 0 0,-1 0-1 0 0,0-1 1 0 0,-1 1-1 0 0,1-1 1 0 0,-4 14-1 0 0,2-12 60 0 0,-1 0-1 0 0,1 0 0 0 0,-2 0 0 0 0,1 0 0 0 0,-1-1 1 0 0,-1 0-1 0 0,1 0 0 0 0,-1 0 0 0 0,-1 0 1 0 0,1-1-1 0 0,-1 0 0 0 0,-1 0 0 0 0,1 0 0 0 0,-15 10 1 0 0,-68 35 901 0 0,50-30-706 0 0,28-16-162 0 0,0-1-1 0 0,-15 6 0 0 0,21-9-97 0 0,0-1-1 0 0,0 0 1 0 0,0 0-1 0 0,0 0 1 0 0,1 0 0 0 0,-1-1-1 0 0,0 0 1 0 0,-9 0 0 0 0,13-1-22 0 0,0 1 1 0 0,-1 0 0 0 0,1 0 0 0 0,0-1-1 0 0,0 1 1 0 0,0 0 0 0 0,-1-1-1 0 0,1 1 1 0 0,0-1 0 0 0,0 0 0 0 0,0 1-1 0 0,0-1 1 0 0,0 0 0 0 0,0 0 0 0 0,0 0-1 0 0,0 0 1 0 0,0 1 0 0 0,1-1 0 0 0,-1 0-1 0 0,-1-2 1 0 0,1 1-33 0 0,1 0 0 0 0,-1 0-1 0 0,1 0 1 0 0,-1 0 0 0 0,1 0 0 0 0,-1 0 0 0 0,1 0-1 0 0,0 0 1 0 0,0 0 0 0 0,0 0 0 0 0,1-3 0 0 0,0-4-433 0 0,1 1 1 0 0,1 0 0 0 0,-1-1-1 0 0,7-12 1 0 0,-7 18 224 0 0,3-10-2046 0 0,1 1 0 0 0,15-23 0 0 0,-11 21-618 0 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19.55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23 3 8 0 0,'-8'-1'2524'0'0,"8"0"-2315"0"0,-1 1-1 0 0,1 0 1 0 0,-1 0-1 0 0,1 0 1 0 0,0 0-1 0 0,-1 0 1 0 0,1 0-1 0 0,0-1 1 0 0,-1 1-1 0 0,1 0 1 0 0,-1 0-1 0 0,1 0 0 0 0,0 0 1 0 0,-1 0-1 0 0,1 1 1 0 0,-1-1-1 0 0,1 0 1 0 0,0 0-1 0 0,-1 0 1 0 0,1 0-1 0 0,0 0 1 0 0,-1 0-1 0 0,1 1 1 0 0,0-1-1 0 0,-1 0 0 0 0,1 0 1 0 0,0 0-1 0 0,-1 1 1 0 0,0 0 686 0 0,-1 2-416 0 0,5-3-3151 0 0,0-1 1121 0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22.32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261 99 512 0 0,'1'-8'985'0'0,"0"0"-1"0"0,-1 0 1 0 0,0 0 0 0 0,0 0-1 0 0,-1 0 1 0 0,0 0-1 0 0,0 0 1 0 0,-1 0 0 0 0,-4-13-1 0 0,3 15 3617 0 0,3 7-4332 0 0,0 0-1 0 0,0 1 1 0 0,0-1 0 0 0,0 0 0 0 0,0 0-1 0 0,0 0 1 0 0,0 0 0 0 0,-1 0 0 0 0,1 0-1 0 0,0 0 1 0 0,-1 0 0 0 0,1 1 0 0 0,-1-1-1 0 0,0-1 1 0 0,0 3 0 0 0,-22 18 1296 0 0,-28 20 0 0 0,29-26-1069 0 0,2 1 1 0 0,-27 29-1 0 0,34-31-192 0 0,1 1 0 0 0,-17 27 0 0 0,25-35-220 0 0,0 0-1 0 0,1 1 1 0 0,0 0-1 0 0,0-1 1 0 0,0 1-1 0 0,1 0 1 0 0,1 0-1 0 0,-2 15 0 0 0,2-13-54 0 0,1 0 0 0 0,1 0-1 0 0,0 1 1 0 0,0-1 0 0 0,1 0-1 0 0,0-1 1 0 0,1 1 0 0 0,0 0-1 0 0,0-1 1 0 0,1 1-1 0 0,0-1 1 0 0,1 0 0 0 0,0 0-1 0 0,1-1 1 0 0,-1 1 0 0 0,13 12-1 0 0,2 0-87 0 0,0 0-1 0 0,2-2 1 0 0,0 0 0 0 0,49 31-1 0 0,109 46-3761 0 0,-120-69-2464 0 0,-45-22 3903 0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23.506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95 101 8 0 0,'-10'1'1476'0'0,"9"-1"-1114"0"0,0 0-1 0 0,-1 0 0 0 0,1 1 0 0 0,-1-1 1 0 0,1 0-1 0 0,-1 0 0 0 0,1-1 1 0 0,-1 1-1 0 0,1 0 0 0 0,-2-1 1 0 0,0 1 47 0 0,1-1 0 0 0,-1 1 0 0 0,1 0 0 0 0,-1 0 0 0 0,1 0 1 0 0,0 0-1 0 0,-1 0 0 0 0,1 1 0 0 0,-1-1 0 0 0,-3 2 0 0 0,-10 0 4923 0 0,-1-6-2866 0 0,16 2-2412 0 0,0-1 0 0 0,1 1-1 0 0,-1 0 1 0 0,1-1 0 0 0,-1 1 0 0 0,1-1 0 0 0,0 1-1 0 0,0-1 1 0 0,0 1 0 0 0,0 0 0 0 0,1-1-1 0 0,-1 1 1 0 0,1-1 0 0 0,-1 1 0 0 0,2-3 0 0 0,1-3 37 0 0,-1 0 1 0 0,1 0-1 0 0,6-8 1 0 0,-8 15-88 0 0,0-1-1 0 0,1 1 1 0 0,-1-1 0 0 0,1 1-1 0 0,-1-1 1 0 0,1 1 0 0 0,0 0-1 0 0,-1 0 1 0 0,1 0 0 0 0,0 0-1 0 0,0 0 1 0 0,0 0 0 0 0,0 1-1 0 0,0-1 1 0 0,0 1-1 0 0,0-1 1 0 0,0 1 0 0 0,0 0-1 0 0,4-1 1 0 0,3 1 21 0 0,1 0 0 0 0,17 2 0 0 0,25 5 60 0 0,0 1 0 0 0,51 17 0 0 0,-99-24 42 0 0,0 0 1 0 0,0 1-1 0 0,0 0 0 0 0,-1 0 1 0 0,1 0-1 0 0,-1 0 1 0 0,1 0-1 0 0,4 5 1 0 0,-7-6-61 0 0,0 0 0 0 0,0 0-1 0 0,0 0 1 0 0,0 0 0 0 0,0 0 0 0 0,-1 0 0 0 0,1 1 0 0 0,0-1 0 0 0,-1 0 0 0 0,1 0 0 0 0,-1 1 0 0 0,1-1 0 0 0,-1 0 0 0 0,1 1 0 0 0,-1-1 0 0 0,0 1 0 0 0,0-1 0 0 0,0 0 0 0 0,0 1 0 0 0,0-1 0 0 0,0 1 0 0 0,0-1 0 0 0,0 0 0 0 0,-1 1 0 0 0,1-1 0 0 0,0 1 0 0 0,-2 1 0 0 0,-12 41 1009 0 0,12-35-961 0 0,-1 0 0 0 0,0 0 0 0 0,0-1 0 0 0,-6 10 0 0 0,7-15-106 0 0,0 0 0 0 0,0 0 0 0 0,-1 0 0 0 0,1 0 1 0 0,-1 0-1 0 0,0-1 0 0 0,1 1 0 0 0,-1-1 0 0 0,0 0 0 0 0,-1 0 0 0 0,1 0 1 0 0,0 0-1 0 0,-8 3 0 0 0,4-2 4 0 0,-1-1 0 0 0,0 1 0 0 0,-1-2 0 0 0,1 1 1 0 0,0-1-1 0 0,0 0 0 0 0,-1 0 0 0 0,1-1 0 0 0,0-1 0 0 0,-1 1 0 0 0,1-1 0 0 0,-16-4 1 0 0,23 5-14 0 0,1-1 0 0 0,-1 1 0 0 0,0 0 0 0 0,1 0 0 0 0,-1 0 0 0 0,1-1 0 0 0,-1 1 1 0 0,1 0-1 0 0,-1-1 0 0 0,1 1 0 0 0,-1 0 0 0 0,1-1 0 0 0,-1 1 0 0 0,1-1 0 0 0,0 1 0 0 0,-1-1 1 0 0,1 1-1 0 0,-1-1 0 0 0,1 0-1 0 0,0 1 0 0 0,0 0 0 0 0,0-1-1 0 0,0 1 1 0 0,0 0 0 0 0,0-1 0 0 0,0 1 0 0 0,0 0 0 0 0,0-1 0 0 0,1 1 0 0 0,-1 0 0 0 0,0-1-1 0 0,0 1 1 0 0,0 0 0 0 0,0 0 0 0 0,0-1 0 0 0,1 1 0 0 0,-1 0 0 0 0,0 0 0 0 0,0-1 0 0 0,0 1-1 0 0,1 0 1 0 0,-1-1 0 0 0,2 0-9 0 0,-1 0 0 0 0,1 0 0 0 0,0 0 0 0 0,-1 0 0 0 0,1 0 0 0 0,0 0 0 0 0,0 0 0 0 0,3-1 0 0 0,11 0-61 0 0,0 0 1 0 0,0 0-1 0 0,19 2 1 0 0,-6-1-63 0 0,-3 2-39 0 0,35 4 0 0 0,0 0-92 0 0,-43-4 239 0 0,1 0 0 0 0,-1 1 0 0 0,0 1 0 0 0,27 8 0 0 0,-44-11 29 0 0,1 1 1 0 0,-1-1 0 0 0,0 1 0 0 0,0-1 0 0 0,0 1 0 0 0,0-1 0 0 0,0 1 0 0 0,0 0-1 0 0,0-1 1 0 0,0 1 0 0 0,0 0 0 0 0,0 0 0 0 0,0 0 0 0 0,-1-1 0 0 0,1 1 0 0 0,0 0-1 0 0,-1 0 1 0 0,1 0 0 0 0,0 1 0 0 0,-1-1 0 0 0,1 0 0 0 0,-1 0 0 0 0,0 0-1 0 0,1 0 1 0 0,-1 0 0 0 0,0 1 0 0 0,0-1 0 0 0,1 0 0 0 0,-1 0 0 0 0,0 0 0 0 0,0 1-1 0 0,-1-1 1 0 0,1 0 0 0 0,0 0 0 0 0,0 0 0 0 0,0 1 0 0 0,-1-1 0 0 0,1 0-1 0 0,-1 0 1 0 0,1 0 0 0 0,-1 1 0 0 0,-3 6 47 0 0,0 0 0 0 0,-1-1 0 0 0,0 1-1 0 0,-9 10 1 0 0,7-10 6 0 0,-10 14 77 0 0,-2 0 0 0 0,-1-1-1 0 0,-38 31 1 0 0,45-41-67 0 0,-1-2-1 0 0,0 1 1 0 0,-1-2-1 0 0,0 0 1 0 0,0 0-1 0 0,-1-2 0 0 0,-26 8 1 0 0,35-12-68 0 0,0 0 1 0 0,0-1-1 0 0,0 0 1 0 0,0 0-1 0 0,-13-1 0 0 0,19 0-34 0 0,-1 0-1 0 0,1-1 0 0 0,0 1 0 0 0,-1 0 1 0 0,1-1-1 0 0,-1 1 0 0 0,1 0 1 0 0,0-1-1 0 0,-1 0 0 0 0,1 1 1 0 0,0-1-1 0 0,0 0 0 0 0,-1 0 0 0 0,1 1 1 0 0,0-1-1 0 0,0 0 0 0 0,0 0 1 0 0,0 0-1 0 0,0-1 0 0 0,0 1 1 0 0,0 0-1 0 0,1 0 0 0 0,-1 0 0 0 0,0-1 1 0 0,1 1-1 0 0,-1 0 0 0 0,1-1 1 0 0,-1 1-1 0 0,1 0 0 0 0,-1-1 0 0 0,1 1 1 0 0,0-1-1 0 0,0 1 0 0 0,0-2 1 0 0,0-7-613 0 0,0 0 0 0 0,1 0 0 0 0,1 1 0 0 0,-1-1 1 0 0,1 0-1 0 0,6-14 0 0 0,-1 5-1600 0 0,2 0 1 0 0,10-20-1 0 0,0 9 313 0 0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24.24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219 86 8 0 0,'9'-19'1776'0'0,"-8"16"-1376"0"0,1 1 0 0 0,-1-1 0 0 0,0 1 0 0 0,0-1 0 0 0,0 0 0 0 0,0 1 1 0 0,0-1-1 0 0,-1 0 0 0 0,1 0 0 0 0,-1 1 0 0 0,1-1 0 0 0,-1 0 0 0 0,0 0 1 0 0,-1-3-1 0 0,1 4-180 0 0,-1 1 1 0 0,1 0 0 0 0,-1 0 0 0 0,0 0-1 0 0,0 0 1 0 0,1 0 0 0 0,-1 0 0 0 0,0 0-1 0 0,0 0 1 0 0,0 0 0 0 0,0 1 0 0 0,0-1-1 0 0,0 0 1 0 0,0 0 0 0 0,0 1 0 0 0,-1-1-1 0 0,1 1 1 0 0,0-1 0 0 0,0 1 0 0 0,0 0-1 0 0,-1-1 1 0 0,-1 1 0 0 0,-29-4 1985 0 0,20 5-1629 0 0,0 0 1 0 0,0 1 0 0 0,-1 1 0 0 0,1 0 0 0 0,1 1 0 0 0,-1 0 0 0 0,0 1 0 0 0,-14 7 0 0 0,22-10-447 0 0,0 1 1 0 0,0-1-1 0 0,0 1 0 0 0,0 0 1 0 0,1 0-1 0 0,-1 0 1 0 0,1 1-1 0 0,0-1 1 0 0,0 1-1 0 0,0 0 1 0 0,0 0-1 0 0,1 0 0 0 0,-1 0 1 0 0,1 0-1 0 0,0 0 1 0 0,0 1-1 0 0,1-1 1 0 0,-1 1-1 0 0,1-1 1 0 0,0 1-1 0 0,0 0 0 0 0,1-1 1 0 0,-1 1-1 0 0,1 0 1 0 0,0 0-1 0 0,0-1 1 0 0,1 1-1 0 0,-1 0 1 0 0,1-1-1 0 0,0 1 0 0 0,3 7 1 0 0,0-3-115 0 0,1-1 0 0 0,0 0 0 0 0,1 0 0 0 0,0 0 0 0 0,0-1 0 0 0,0 1 0 0 0,1-2 0 0 0,0 1 0 0 0,1-1 0 0 0,-1 0 0 0 0,1 0 0 0 0,15 7 0 0 0,-9-5-312 0 0,1-1 1 0 0,0 0-1 0 0,0-1 0 0 0,1-1 1 0 0,0-1-1 0 0,28 5 0 0 0,-30-7-1899 0 0,1-1 0 0 0,29-2-1 0 0,-19-3 179 0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24.70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0 8 1408 0 0,'6'-3'2081'0'0,"-3"1"1407"0"0,3-1-2879 0 0,0 3 255 0 0,1 3-768 0 0,-1 3 64 0 0,1 3 104 0 0,-1 4 24 0 0,-1 0-120 0 0,-2 3 88 0 0,0 3-144 0 0,0 3-96 0 0,0-2-32 0 0,0 1-96 0 0,0 0-256 0 0,0 2-360 0 0,-1-3-72 0 0,1 0-577 0 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09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171 37 512 0 0,'7'-23'2887'0'0,"-4"10"7036"0"0,-17 62-7089 0 0,-8 53 0 0 0,14-57-2599 0 0,-26 80-1 0 0,7-55 33 0 0,7-21-59 0 0,-24 93-1 0 0,40-126-198 0 0,1 0 0 0 0,1 0 0 0 0,1 0 0 0 0,0 0 0 0 0,1 0 0 0 0,1 0-1 0 0,0 0 1 0 0,1-1 0 0 0,1 1 0 0 0,6 22 0 0 0,-7-32-28 0 0,0 0 0 0 0,1 0-1 0 0,0 0 1 0 0,0-1 0 0 0,0 1 0 0 0,0-1 0 0 0,1 0 0 0 0,0 0 0 0 0,0 0-1 0 0,0 0 1 0 0,1-1 0 0 0,0 1 0 0 0,-1-1 0 0 0,2 0 0 0 0,-1-1-1 0 0,0 1 1 0 0,1-1 0 0 0,8 3 0 0 0,-8-3-301 0 0,0-2 0 0 0,0 1 0 0 0,1-1 1 0 0,-1 0-1 0 0,0 0 0 0 0,0-1 0 0 0,1 1 0 0 0,-1-2 0 0 0,0 1 0 0 0,1-1 1 0 0,11-2-1 0 0,5-4-2386 0 0,-2-3-519 0 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09.4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92 2048 0 0,'-25'5'7676'0'0,"22"-5"-7321"0"0,1 0-1 0 0,-1 0 0 0 0,0 1 1 0 0,1-1-1 0 0,-1 1 0 0 0,1-1 1 0 0,-1 1-1 0 0,1 0 1 0 0,-1 0-1 0 0,1 0 0 0 0,0 0 1 0 0,-5 3-1 0 0,7-4-303 0 0,0 1 1 0 0,0-1-1 0 0,0 0 0 0 0,0 0 1 0 0,0 0-1 0 0,0 0 1 0 0,-1 0-1 0 0,1 0 0 0 0,0 0 1 0 0,0 1-1 0 0,0-1 0 0 0,0 0 1 0 0,0 0-1 0 0,0 0 0 0 0,0 0 1 0 0,0 0-1 0 0,0 1 0 0 0,0-1 1 0 0,0 0-1 0 0,0 0 0 0 0,0 0 1 0 0,0 0-1 0 0,0 1 1 0 0,0-1-1 0 0,0 0 0 0 0,0 0 1 0 0,0 0-1 0 0,0 0 0 0 0,0 1 1 0 0,0-1-1 0 0,0 0 0 0 0,0 0 1 0 0,0 0-1 0 0,0 0 0 0 0,0 0 1 0 0,0 1-1 0 0,0-1 1 0 0,1 0-1 0 0,6 4 850 0 0,14-2-391 0 0,-19-1-354 0 0,18 0 15 0 0,1-1 0 0 0,-1-1 0 0 0,1 0 0 0 0,35-8 0 0 0,80-28-274 0 0,-55 14 93 0 0,7-1-278 0 0,-9 2-3823 0 0,-61 17 1413 0 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0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24 269 2657 0 0,'0'0'471'0'0,"-1"-1"1"0"0,0 1-1 0 0,0 0 1 0 0,0-1-1 0 0,0 1 1 0 0,0 0 0 0 0,1 0-1 0 0,-1 0 1 0 0,0-1-1 0 0,0 1 1 0 0,0 0-1 0 0,0 0 1 0 0,0 0 0 0 0,0 1-1 0 0,0-1 1 0 0,0 0-1 0 0,0 0 1 0 0,1 0-1 0 0,-2 1 1 0 0,1-1-307 0 0,1 1 1 0 0,-1-1-1 0 0,1 1 0 0 0,0-1 0 0 0,-1 0 1 0 0,1 1-1 0 0,0-1 0 0 0,-1 1 1 0 0,1-1-1 0 0,0 1 0 0 0,0-1 1 0 0,0 1-1 0 0,-1 0 0 0 0,1-1 0 0 0,0 1 1 0 0,0-1-1 0 0,0 1 0 0 0,0-1 1 0 0,0 1-1 0 0,0-1 0 0 0,0 1 0 0 0,0 0 1 0 0,0 2 13 0 0,1-1-1 0 0,-1 1 1 0 0,1-1 0 0 0,0 1 0 0 0,-1-1 0 0 0,1 0 0 0 0,0 1-1 0 0,0-1 1 0 0,1 0 0 0 0,-1 0 0 0 0,0 0 0 0 0,3 3 0 0 0,3 1 47 0 0,1 0-1 0 0,-1 0 1 0 0,1-1 0 0 0,0 0 0 0 0,0 0 0 0 0,11 4 0 0 0,54 18 464 0 0,-47-18-582 0 0,-2-1-73 0 0,1-1-1 0 0,0-2 1 0 0,0 0 0 0 0,0-1 0 0 0,0-2 0 0 0,47-1 0 0 0,-65-2-42 0 0,0 1 1 0 0,0-2 0 0 0,0 1 0 0 0,0-1-1 0 0,-1 0 1 0 0,1 0 0 0 0,-1-1-1 0 0,1 1 1 0 0,-1-2 0 0 0,0 1-1 0 0,0-1 1 0 0,0 0 0 0 0,-1 0-1 0 0,1 0 1 0 0,-1-1 0 0 0,0 0 0 0 0,0 0-1 0 0,5-7 1 0 0,-2 0 9 0 0,0 0 1 0 0,0-1-1 0 0,-1 0 0 0 0,-1 0 0 0 0,0 0 1 0 0,-1-1-1 0 0,6-24 0 0 0,-9 29-4 0 0,-1 0-1 0 0,0-1 0 0 0,-1 1 1 0 0,0 0-1 0 0,0 0 0 0 0,-1 0 1 0 0,0 0-1 0 0,-1-1 0 0 0,0 1 0 0 0,0 1 1 0 0,-6-14-1 0 0,5 13 14 0 0,-1 1 0 0 0,1 0 0 0 0,-2 0 0 0 0,1 1 0 0 0,-1-1 0 0 0,0 1 0 0 0,-1 0 0 0 0,0 1 0 0 0,0-1 0 0 0,0 1 0 0 0,-1 0 0 0 0,-7-5 0 0 0,12 10-5 0 0,0 0-1 0 0,0 0 0 0 0,0 0 0 0 0,0 0 1 0 0,0 0-1 0 0,0 0 0 0 0,0 1 0 0 0,0-1 1 0 0,-1 1-1 0 0,1-1 0 0 0,0 1 0 0 0,0 0 1 0 0,0 0-1 0 0,-1 0 0 0 0,1 0 0 0 0,0 0 1 0 0,0 0-1 0 0,-3 1 0 0 0,1 1 2 0 0,1-1-1 0 0,0 0 0 0 0,0 1 1 0 0,0 0-1 0 0,0 0 1 0 0,0 0-1 0 0,0 0 0 0 0,0 0 1 0 0,1 1-1 0 0,-4 3 1 0 0,-4 6 22 0 0,2 0 0 0 0,0 1 1 0 0,0-1-1 0 0,-7 20 1 0 0,-54 127 206 0 0,-19 41 426 0 0,72-168-316 0 0,-17 49 1 0 0,28-65-242 0 0,1 0-1 0 0,0 1 1 0 0,2 0 0 0 0,-1-1 0 0 0,1 23-1 0 0,2-12 44 0 0,2 1 0 0 0,8 52 0 0 0,-7-68-146 0 0,0 0 1 0 0,1 0-1 0 0,0 0 0 0 0,1-1 0 0 0,0 0 0 0 0,1 0 0 0 0,0 0 0 0 0,15 18 0 0 0,-21-27-2 0 0,1-1-1 0 0,0 0 1 0 0,0 0 0 0 0,0 0 0 0 0,0 0-1 0 0,0 0 1 0 0,0 0 0 0 0,0-1-1 0 0,0 1 1 0 0,0 0 0 0 0,1 0-1 0 0,-1-1 1 0 0,0 1 0 0 0,0-1-1 0 0,1 1 1 0 0,-1-1 0 0 0,0 1-1 0 0,1-1 1 0 0,-1 0 0 0 0,2 0 0 0 0,-2 0-2 0 0,1 0 1 0 0,-1-1 0 0 0,0 1 0 0 0,0 0 0 0 0,1-1 0 0 0,-1 0 0 0 0,0 1 0 0 0,0-1 0 0 0,0 0 0 0 0,0 1 0 0 0,1-1 0 0 0,-1 0-1 0 0,0 0 1 0 0,-1 0 0 0 0,1 0 0 0 0,2-2 0 0 0,1-3 1 0 0,0-1 0 0 0,0 0-1 0 0,0 0 1 0 0,-1-1 0 0 0,3-10-1 0 0,7-24 12 0 0,-6 17-42 0 0,17-38 0 0 0,-21 56 15 0 0,0 0 0 0 0,1 1 0 0 0,0 0 0 0 0,0-1 0 0 0,0 2 0 0 0,1-1 0 0 0,0 0 0 0 0,0 1 0 0 0,1 0 0 0 0,7-6 0 0 0,-9 9-1 0 0,0-1-1 0 0,0 1 1 0 0,0 0-1 0 0,1 0 1 0 0,-1 0-1 0 0,1 0 1 0 0,0 1-1 0 0,-1 0 1 0 0,1 0 0 0 0,0 0-1 0 0,0 1 1 0 0,0 0-1 0 0,0-1 1 0 0,8 2-1 0 0,-11 0 21 0 0,1-1-1 0 0,0 1 0 0 0,0-1 1 0 0,-1 1-1 0 0,1 0 0 0 0,0 0 0 0 0,-1 1 1 0 0,1-1-1 0 0,-1 0 0 0 0,0 1 1 0 0,1 0-1 0 0,-1-1 0 0 0,0 1 1 0 0,0 0-1 0 0,0 0 0 0 0,0 0 1 0 0,0 0-1 0 0,0 1 0 0 0,-1-1 1 0 0,1 0-1 0 0,-1 1 0 0 0,0-1 0 0 0,1 1 1 0 0,-1-1-1 0 0,0 1 0 0 0,0 3 1 0 0,1 6 31 0 0,0 1 1 0 0,-1-1 0 0 0,-1 1-1 0 0,0-1 1 0 0,0 1 0 0 0,-4 16-1 0 0,2-9 80 0 0,0 30-1 0 0,2-44-108 0 0,1 0-1 0 0,-1 0 1 0 0,1 0-1 0 0,1 0 1 0 0,-1 0-1 0 0,1 0 1 0 0,0-1-1 0 0,0 1 1 0 0,4 5-1 0 0,-5-8-24 0 0,1 0-1 0 0,0-1 0 0 0,0 0 1 0 0,0 1-1 0 0,0-1 1 0 0,0 0-1 0 0,0 0 0 0 0,0 0 1 0 0,1 0-1 0 0,-1 0 1 0 0,1-1-1 0 0,-1 1 0 0 0,1-1 1 0 0,0 1-1 0 0,0-1 1 0 0,-1 0-1 0 0,1 0 1 0 0,0 0-1 0 0,0-1 0 0 0,0 1 1 0 0,0-1-1 0 0,0 0 1 0 0,0 1-1 0 0,0-1 0 0 0,0-1 1 0 0,0 1-1 0 0,5-1 1 0 0,5-2-315 0 0,1 0 0 0 0,-1-2 0 0 0,0 1 0 0 0,21-11 0 0 0,-25 11 69 0 0,70-38-4355 0 0,-6-9-4279 0 0,-57 39 7145 0 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0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73 190 2184 0 0,'-35'2'7564'0'0,"32"-1"-7269"0"0,1-1 0 0 0,-1 0 1 0 0,1 1-1 0 0,-1 0 0 0 0,1-1 0 0 0,-1 1 1 0 0,1 0-1 0 0,0 0 0 0 0,0 1 0 0 0,-1-1 1 0 0,-2 2-1 0 0,4-2-197 0 0,1-1 1 0 0,-1 1-1 0 0,1 0 0 0 0,-1-1 1 0 0,1 1-1 0 0,0-1 1 0 0,-1 1-1 0 0,1 0 0 0 0,0-1 1 0 0,-1 1-1 0 0,1 0 1 0 0,0-1-1 0 0,0 1 0 0 0,-1 0 1 0 0,1 0-1 0 0,0-1 1 0 0,0 1-1 0 0,0 0 0 0 0,0-1 1 0 0,0 1-1 0 0,0 0 1 0 0,0 0-1 0 0,0-1 0 0 0,0 1 1 0 0,1 1-1 0 0,0 0 14 0 0,-1-1 0 0 0,1 1 0 0 0,0-1-1 0 0,0 1 1 0 0,0-1 0 0 0,1 1 0 0 0,-1-1-1 0 0,0 1 1 0 0,0-1 0 0 0,2 1 0 0 0,5 4 152 0 0,-1-1-1 0 0,1-1 1 0 0,9 5 0 0 0,-16-8-210 0 0,17 8 177 0 0,1 0-1 0 0,0-1 1 0 0,1-1 0 0 0,39 9-1 0 0,-50-15-158 0 0,0 0 0 0 0,0 0-1 0 0,0-1 1 0 0,-1 0 0 0 0,1-1-1 0 0,0 0 1 0 0,0 0 0 0 0,0-1-1 0 0,0 0 1 0 0,-1-1 0 0 0,1 1-1 0 0,-1-2 1 0 0,0 1 0 0 0,8-6-1 0 0,4-2 109 0 0,26-22-1 0 0,-38 27-173 0 0,0-1 0 0 0,0 0 0 0 0,-1-1 0 0 0,0 0 0 0 0,9-13 0 0 0,-13 15-29 0 0,0-1-1 0 0,0 0 1 0 0,0 0-1 0 0,-1 0 1 0 0,0 0-1 0 0,0 0 1 0 0,0 0 0 0 0,-1 0-1 0 0,0-11 1 0 0,-1 12 6 0 0,0 1 0 0 0,0-1 0 0 0,0 1 0 0 0,-1 0 0 0 0,0-1 0 0 0,0 1 1 0 0,0 0-1 0 0,0 0 0 0 0,-1 0 0 0 0,0 0 0 0 0,0 0 0 0 0,-1 0 0 0 0,-4-7 0 0 0,4 9 18 0 0,1 1 0 0 0,-1-1 0 0 0,1 1 0 0 0,-1 0 0 0 0,0 0 0 0 0,0 0-1 0 0,0 0 1 0 0,0 1 0 0 0,0-1 0 0 0,0 1 0 0 0,-1 0 0 0 0,1 0 0 0 0,0 0 0 0 0,-1 0-1 0 0,1 0 1 0 0,-1 1 0 0 0,1 0 0 0 0,-1-1 0 0 0,1 1 0 0 0,-1 1 0 0 0,1-1-1 0 0,-7 2 1 0 0,0-1 4 0 0,0 2 1 0 0,0 0-1 0 0,0 0 0 0 0,1 0 0 0 0,-1 2 0 0 0,-12 6 0 0 0,10-3 47 0 0,1 0-1 0 0,0 0 1 0 0,1 1-1 0 0,-1 0 1 0 0,2 1-1 0 0,-1 1 1 0 0,2-1-1 0 0,-1 1 1 0 0,1 1-1 0 0,1-1 1 0 0,-11 25-1 0 0,9-15 57 0 0,1-1-1 0 0,1 2 1 0 0,1-1 0 0 0,1 0-1 0 0,0 1 1 0 0,-1 39-1 0 0,5-51-77 0 0,1 0 0 0 0,1 0 0 0 0,0 0 0 0 0,0 0 0 0 0,1 1 0 0 0,0-1-1 0 0,1-1 1 0 0,0 1 0 0 0,0 0 0 0 0,1-1 0 0 0,10 18 0 0 0,-9-20-53 0 0,0 0 1 0 0,0 0-1 0 0,0-1 1 0 0,1 0-1 0 0,0 0 1 0 0,1 0-1 0 0,-1-1 1 0 0,1 0-1 0 0,0 0 1 0 0,0 0 0 0 0,1-1-1 0 0,-1-1 1 0 0,1 1-1 0 0,14 4 1 0 0,-14-6-219 0 0,-1 0 1 0 0,1 0 0 0 0,-1-1 0 0 0,1 0-1 0 0,0-1 1 0 0,0 1 0 0 0,0-2-1 0 0,-1 1 1 0 0,1-1 0 0 0,0 0 0 0 0,0 0-1 0 0,-1-1 1 0 0,11-4 0 0 0,-11 3-561 0 0,0 0 0 0 0,0 0 0 0 0,-1-1 0 0 0,12-8 0 0 0,-1-2-1856 0 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0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 1440 0 0,'-18'11'6741'0'0,"15"-10"-6181"0"0,0 1 0 0 0,0-1 0 0 0,0 1 0 0 0,1 0 0 0 0,-1 0 0 0 0,0 0 0 0 0,1 1 0 0 0,-1-1 0 0 0,1 1 0 0 0,0-1 0 0 0,0 1 0 0 0,0 0 0 0 0,0 0 0 0 0,-3 6 0 0 0,1 1 78 0 0,0 1 0 0 0,1 0 1 0 0,1 0-1 0 0,-1 0 0 0 0,2 1 0 0 0,0-1 0 0 0,0 23 1 0 0,13 81 1330 0 0,-8-85-1401 0 0,-2-20-432 0 0,-1 5 34 0 0,1 1 0 0 0,1-1 0 0 0,1 1 0 0 0,0-1 0 0 0,9 20 0 0 0,-12-33-168 0 0,-1-1 0 0 0,1 1 0 0 0,0-1 1 0 0,0 1-1 0 0,0-1 0 0 0,0 0 0 0 0,0 0 0 0 0,0 1 0 0 0,0-1 0 0 0,0 0 0 0 0,1 0 0 0 0,-1 0 0 0 0,2 1 1 0 0,-2-2-6 0 0,-1 0 1 0 0,1 0 0 0 0,-1 0 0 0 0,1 0 0 0 0,-1 0 0 0 0,1 0 0 0 0,0 0 0 0 0,-1 0 0 0 0,1 0 0 0 0,-1 0 0 0 0,1-1 0 0 0,-1 1 0 0 0,1 0 0 0 0,-1 0 0 0 0,1 0 0 0 0,0-1 0 0 0,-1 1 0 0 0,0 0-1 0 0,1-1 1 0 0,-1 1 0 0 0,1-1 0 0 0,-1 1 0 0 0,1 0 0 0 0,-1-1 0 0 0,0 1 0 0 0,1-1 0 0 0,-1 1 0 0 0,0-1 0 0 0,1 1 0 0 0,-1-1 0 0 0,0 1 0 0 0,0-1 0 0 0,0 1 0 0 0,1-1 0 0 0,-1 0-1 0 0,0 0 1 0 0,11-23-200 0 0,0 1-1 0 0,24-33 1 0 0,35-40-526 0 0,-37 53 344 0 0,-25 34 239 0 0,0 0-1 0 0,0 0 1 0 0,0 0-1 0 0,17-11 0 0 0,-21 16 130 0 0,1 1-1 0 0,0 0 0 0 0,0 1 0 0 0,-1-1 1 0 0,2 1-1 0 0,-1 0 0 0 0,0 0 0 0 0,0 0 1 0 0,1 1-1 0 0,-1-1 0 0 0,1 1 1 0 0,6 0-1 0 0,-10 1 23 0 0,1 0 0 0 0,-1 1 0 0 0,1-1 0 0 0,-1 0 0 0 0,1 1 0 0 0,-1 0 0 0 0,1 0 0 0 0,-1-1 1 0 0,1 1-1 0 0,-1 1 0 0 0,0-1 0 0 0,1 0 0 0 0,-1 1 0 0 0,4 2 0 0 0,-3-1 8 0 0,0 0 1 0 0,0 1 0 0 0,0-1-1 0 0,-1 1 1 0 0,1 0-1 0 0,-1-1 1 0 0,4 9-1 0 0,0 4 26 0 0,-1-1 0 0 0,-1 1 0 0 0,4 27 0 0 0,-7-36-38 0 0,7 50-1329 0 0,0 112-1 0 0,-8-150-2887 0 0,4 24 0 0 0,-2-28 1712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1.28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54 118 784 0 0,'0'1'285'0'0,"0"-1"0"0"0,0 0 0 0 0,0 1 0 0 0,0-1 0 0 0,-1 0 0 0 0,1 0 0 0 0,-1 2 1996 0 0,1-2-1996 0 0,-1 1 0 0 0,1-1 0 0 0,0 0 0 0 0,-1 0 0 0 0,1 0 0 0 0,0 0 0 0 0,0 0 0 0 0,-1 1 0 0 0,1-1 0 0 0,0 0 0 0 0,0 0 0 0 0,-1 0 0 0 0,1 0 1 0 0,0 0-1 0 0,-1 0 0 0 0,1 0 0 0 0,0 0 0 0 0,-1 0 0 0 0,1 0-113 0 0,-1 0 0 0 0,1 0 1 0 0,-1 0-1 0 0,1 0 0 0 0,-1 0 1 0 0,1 0-1 0 0,-1 0 0 0 0,1 0 1 0 0,0 0-1 0 0,-1 0 0 0 0,1 1 1 0 0,-1-1-1 0 0,1 0 0 0 0,0 0 1 0 0,-1 0-1 0 0,1 1 0 0 0,-1-1 1 0 0,1 0-1 0 0,0 1 0 0 0,-1-1 0 0 0,1 0 1 0 0,0 1-1 0 0,0-1 0 0 0,-1 0 1 0 0,1 1-1 0 0,0-1 0 0 0,0 0 1 0 0,0 1-1 0 0,-1-1 0 0 0,1 1 1 0 0,0-1-1 0 0,0 1 0 0 0,0-1 1 0 0,0 0-1 0 0,0 1 0 0 0,0 0 1 0 0,0 2-27 0 0,0 0 0 0 0,0 0 0 0 0,1-1 0 0 0,-1 1 0 0 0,1 0 0 0 0,0 0 0 0 0,0 0 0 0 0,0-1 0 0 0,0 1 0 0 0,0 0 0 0 0,0-1 0 0 0,1 1 0 0 0,-1-1 0 0 0,1 0 0 0 0,0 1 0 0 0,0-1 0 0 0,0 0 0 0 0,0 0 0 0 0,0 0 0 0 0,0 0 0 0 0,1-1 0 0 0,-1 1 0 0 0,1-1 0 0 0,-1 1 0 0 0,1-1 0 0 0,3 2 0 0 0,-2-2-143 0 0,0 0-1 0 0,0 1 1 0 0,0-2 0 0 0,0 1-1 0 0,0 0 1 0 0,0-1 0 0 0,0 0 0 0 0,0 0-1 0 0,0 0 1 0 0,0 0 0 0 0,0-1 0 0 0,0 1-1 0 0,0-1 1 0 0,0 0 0 0 0,0-1 0 0 0,0 1-1 0 0,0 0 1 0 0,5-4 0 0 0,-1 1-10 0 0,0-1 1 0 0,-1 0 0 0 0,1-1 0 0 0,-1 0-1 0 0,0 0 1 0 0,0 0 0 0 0,-1-1-1 0 0,0 0 1 0 0,0 0 0 0 0,7-12-1 0 0,-10 14 10 0 0,-1-1-1 0 0,0 1 0 0 0,0-1 0 0 0,0 1 1 0 0,0-1-1 0 0,-1 0 0 0 0,1-6 0 0 0,-2 9-1 0 0,0 1 0 0 0,0 0 0 0 0,0-1 0 0 0,0 1 0 0 0,-1 0 0 0 0,1-1-1 0 0,-1 1 1 0 0,1 0 0 0 0,-1 0 0 0 0,0 0 0 0 0,0-1 0 0 0,0 1 0 0 0,0 0 0 0 0,0 0 0 0 0,-1 0-1 0 0,1 0 1 0 0,0 1 0 0 0,-1-1 0 0 0,0 0 0 0 0,1 0 0 0 0,-3-1 0 0 0,1 2 16 0 0,1-1 0 0 0,-1 0 1 0 0,0 1-1 0 0,0 0 0 0 0,0-1 1 0 0,0 1-1 0 0,0 1 0 0 0,0-1 1 0 0,0 0-1 0 0,0 1 0 0 0,0-1 1 0 0,0 1-1 0 0,0 0 0 0 0,0 0 1 0 0,0 0-1 0 0,-1 0 0 0 0,1 1 1 0 0,0-1-1 0 0,0 1 0 0 0,0 0 1 0 0,0 0-1 0 0,-4 2 0 0 0,-3 1 138 0 0,1 1-1 0 0,-1 0 1 0 0,1 0-1 0 0,1 1 1 0 0,-12 10-1 0 0,10-8-2 0 0,1 1-1 0 0,1 1 1 0 0,-1 0-1 0 0,2 0 1 0 0,-1 0-1 0 0,1 1 1 0 0,1 0-1 0 0,0 1 1 0 0,1-1-1 0 0,0 1 1 0 0,0 0-1 0 0,2 0 1 0 0,-1 1-1 0 0,-2 23 1 0 0,6-28-210 0 0,1 0-1 0 0,0 0 1 0 0,0-1-1 0 0,0 1 1 0 0,1 0 0 0 0,1 0-1 0 0,-1-1 1 0 0,1 1 0 0 0,0-1-1 0 0,1 0 1 0 0,0 0 0 0 0,0 0-1 0 0,1 0 1 0 0,-1-1 0 0 0,1 0-1 0 0,1 0 1 0 0,-1 0 0 0 0,1 0-1 0 0,0-1 1 0 0,0 0 0 0 0,1 0-1 0 0,0-1 1 0 0,12 7 0 0 0,-15-10-309 0 0,-1 0 0 0 0,1 0 0 0 0,0 0 0 0 0,0 0 0 0 0,-1-1 0 0 0,1 1 0 0 0,0-1 0 0 0,5 0 0 0 0,17-6-7439 0 0,-14 1 2008 0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3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97 512 0 0,'-3'0'685'0'0,"0"1"0"0"0,0 0 0 0 0,0-1 0 0 0,1 0 0 0 0,-1 0 0 0 0,0 0 0 0 0,0 0 1 0 0,0 0-1 0 0,0 0 0 0 0,1-1 0 0 0,-1 1 0 0 0,0-1 0 0 0,0 0 0 0 0,1 0 0 0 0,-1 0 0 0 0,0 0 0 0 0,1 0 0 0 0,-1-1 0 0 0,1 1 0 0 0,-1-1 0 0 0,-2-2 0 0 0,5 3-585 0 0,0 1 0 0 0,-1-1 1 0 0,1 1-1 0 0,0-1 0 0 0,0 1 0 0 0,-1-1 0 0 0,1 1 0 0 0,0-1 0 0 0,0 1 0 0 0,0-1 0 0 0,0 0 0 0 0,0 1 0 0 0,0-1 0 0 0,0 1 0 0 0,0-1 0 0 0,0 0 0 0 0,0 1 0 0 0,0-1 0 0 0,0 1 1 0 0,0-1-1 0 0,1 1 0 0 0,-1-1 0 0 0,0 1 0 0 0,0-1 0 0 0,1 1 0 0 0,-1-1 0 0 0,0 1 0 0 0,1-1 0 0 0,-1 1 0 0 0,0-1 0 0 0,1 1 0 0 0,-1-1 0 0 0,1 1 0 0 0,-1 0 0 0 0,1-1 1 0 0,-1 1-1 0 0,1 0 0 0 0,-1-1 0 0 0,1 1 0 0 0,21-13 856 0 0,2 3-813 0 0,0 1 1 0 0,1 1-1 0 0,0 2 1 0 0,0 0-1 0 0,0 2 0 0 0,42-2 1 0 0,-58 6-123 0 0,1 0-1 0 0,0 1 1 0 0,0 0 0 0 0,-1 1-1 0 0,1 0 1 0 0,-1 0 0 0 0,1 1-1 0 0,-1 0 1 0 0,0 1 0 0 0,0 0-1 0 0,-1 0 1 0 0,1 1 0 0 0,-1 0-1 0 0,16 12 1 0 0,-15-8 35 0 0,0 0-1 0 0,-1 0 0 0 0,1 0 1 0 0,-2 1-1 0 0,1 1 0 0 0,-1-1 1 0 0,-1 1-1 0 0,0 0 1 0 0,-1 0-1 0 0,0 1 0 0 0,5 15 1 0 0,-1 10 131 0 0,7 59 0 0 0,-11-56-109 0 0,14 47-1 0 0,-19-85-81 0 0,1 0 0 0 0,-1 1 0 0 0,1-1-1 0 0,0 0 1 0 0,0 0 0 0 0,0 0 0 0 0,1 0 0 0 0,-1 0-1 0 0,0 0 1 0 0,1 0 0 0 0,-1 0 0 0 0,1-1 0 0 0,-1 1-1 0 0,1 0 1 0 0,0-1 0 0 0,0 1 0 0 0,3 1 0 0 0,-3-2-10 0 0,0-1 0 0 0,0 1 1 0 0,0-1-1 0 0,1 1 0 0 0,-1-1 1 0 0,0 0-1 0 0,0 1 0 0 0,1-1 1 0 0,-1 0-1 0 0,0-1 1 0 0,0 1-1 0 0,1 0 0 0 0,-1-1 1 0 0,0 1-1 0 0,0-1 0 0 0,0 1 1 0 0,0-1-1 0 0,3-1 1 0 0,100-46-4491 0 0,-37 14-5620 0 0,-57 29 8549 0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3.8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598 34 2753 0 0,'-12'-10'8952'0'0,"-2"2"-6059"0"0,10 6-2695 0 0,0 0 0 0 0,1 0 0 0 0,-1-1 1 0 0,-4-4-1 0 0,-9 24 2126 0 0,-11 18-853 0 0,-52 52-1 0 0,-42 21-209 0 0,-97 76-958 0 0,200-168-291 0 0,8-8-78 0 0,0 1-1 0 0,1 1 0 0 0,-17 18 0 0 0,27-27 38 0 0,-1-1 0 0 0,1 0 0 0 0,0 1 0 0 0,-1-1 0 0 0,1 1-1 0 0,0-1 1 0 0,0 1 0 0 0,-1-1 0 0 0,1 0 0 0 0,0 1 0 0 0,0-1 0 0 0,0 1-1 0 0,-1-1 1 0 0,1 1 0 0 0,0-1 0 0 0,0 1 0 0 0,0-1 0 0 0,0 1 0 0 0,0-1-1 0 0,0 1 1 0 0,0-1 0 0 0,0 1 0 0 0,0 0 0 0 0,1 0-38 0 0,-1-1 1 0 0,0 0-1 0 0,1 0 1 0 0,-1 1 0 0 0,1-1-1 0 0,-1 0 1 0 0,0 0-1 0 0,1 0 1 0 0,-1 0-1 0 0,1 1 1 0 0,-1-1 0 0 0,1 0-1 0 0,-1 0 1 0 0,1 0-1 0 0,-1 0 1 0 0,0 0-1 0 0,1 0 1 0 0,-1 0 0 0 0,1 0-1 0 0,0-1 1 0 0,26-6-2930 0 0,21-15-1838 0 0,-18 8 3013 0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4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 2673 0 0,'4'0'10679'0'0,"-10"10"-8592"0"0,-29 82 2328 0 0,6-18-3297 0 0,0 24-52 0 0,26-84-1037 0 0,1 1 0 0 0,0-1 1 0 0,1 1-1 0 0,2 28 1 0 0,-1-40-57 0 0,0 0 0 0 0,1-1 0 0 0,-1 1 0 0 0,1-1 0 0 0,0 1 1 0 0,-1 0-1 0 0,1-1 0 0 0,0 1 0 0 0,0-1 0 0 0,1 0 0 0 0,-1 1 0 0 0,1-1 0 0 0,-1 0 1 0 0,1 0-1 0 0,-1 0 0 0 0,1 0 0 0 0,0 0 0 0 0,0 0 0 0 0,0 0 0 0 0,0-1 0 0 0,1 1 1 0 0,-1-1-1 0 0,0 1 0 0 0,1-1 0 0 0,-1 0 0 0 0,5 1 0 0 0,-2 0-271 0 0,0-2-1 0 0,-1 1 1 0 0,1 0-1 0 0,0-1 1 0 0,0 0-1 0 0,0 0 0 0 0,0 0 1 0 0,0-1-1 0 0,0 0 1 0 0,-1 0-1 0 0,1 0 1 0 0,0 0-1 0 0,8-5 1 0 0,28-15-4278 0 0,-21 8 2834 0 0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4.2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37 4089 0 0,'-5'-9'4401'0'0,"0"1"3913"0"0,1 0-7786 0 0,4 5-168 0 0,0-1-304 0 0,3 1 40 0 0,3 3 48 0 0,-1-2-32 0 0,1 4-24 0 0,0-1-72 0 0,0 1-64 0 0,0 1-304 0 0,2 1-160 0 0,-2 0-40 0 0,1-1-1033 0 0,-2 3-351 0 0,-1-3-377 0 0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4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355 41 8 0 0,'0'-2'143'0'0,"0"0"0"0"0,-1 0-1 0 0,0 1 1 0 0,1-1 0 0 0,-1 0 0 0 0,0 0 0 0 0,0 1 0 0 0,0-1-1 0 0,0 0 1 0 0,0 1 0 0 0,0-1 0 0 0,-1 1 0 0 0,1-1 0 0 0,0 1-1 0 0,-1 0 1 0 0,1-1 0 0 0,-3 0 0 0 0,1 0 426 0 0,0 1 0 0 0,0-1 0 0 0,0 1 1 0 0,0 0-1 0 0,0 0 0 0 0,-1 0 0 0 0,1 1 0 0 0,0-1 0 0 0,-5 0 0 0 0,-1 1 509 0 0,1 0-1 0 0,-1 1 0 0 0,1 0 1 0 0,-1 0-1 0 0,1 1 0 0 0,0 0 1 0 0,-9 3-1 0 0,0 3-722 0 0,0 0 0 0 0,1 1-1 0 0,1 1 1 0 0,-1 0 0 0 0,1 1 0 0 0,1 1 0 0 0,0 0 0 0 0,1 1 0 0 0,0 1-1 0 0,1 0 1 0 0,1 0 0 0 0,-18 30 0 0 0,26-39-311 0 0,0 1 0 0 0,0 0 0 0 0,1 0 1 0 0,0 0-1 0 0,0 1 0 0 0,0-1 0 0 0,1 0 0 0 0,0 1 0 0 0,0-1 0 0 0,0 1 1 0 0,1-1-1 0 0,0 1 0 0 0,1-1 0 0 0,-1 0 0 0 0,1 1 0 0 0,0-1 1 0 0,1 1-1 0 0,0-1 0 0 0,0 0 0 0 0,0 0 0 0 0,1 0 0 0 0,-1 0 1 0 0,1 0-1 0 0,1-1 0 0 0,-1 1 0 0 0,1-1 0 0 0,0 0 0 0 0,0 0 0 0 0,1 0 1 0 0,-1-1-1 0 0,1 1 0 0 0,0-1 0 0 0,0 0 0 0 0,1-1 0 0 0,8 5 1 0 0,0-1-63 0 0,2 0 0 0 0,-1-1 0 0 0,1-1 0 0 0,0 0 1 0 0,0-1-1 0 0,22 2 0 0 0,100 3-1294 0 0,-103-8-1286 0 0,69-8-1 0 0,-60-1-256 0 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5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28 512 0 0,'2'-11'393'0'0,"-2"-5"12329"0"0,-4 30-11430 0 0,-8 44-919 0 0,-3-1-1 0 0,-36 89 1 0 0,13-62-4861 0 0,23-55 1965 0 0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6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142 109 512 0 0,'5'1'1911'0'0,"-2"-1"-2250"0"0,-1-7 485 0 0,-3-5 572 0 0,1 0 0 0 0,-1 1 1 0 0,-1-1-1 0 0,-4-15 0 0 0,3 11 179 0 0,3 15-747 0 0,0 1 0 0 0,-1 0 0 0 0,1-1 0 0 0,0 1 0 0 0,0-1 0 0 0,0 1 0 0 0,0 0 0 0 0,0-1 0 0 0,0 1 0 0 0,0 0 0 0 0,0-1 0 0 0,0 1 0 0 0,0-1 0 0 0,1 1 0 0 0,-1 0 0 0 0,0-1 0 0 0,0 1 0 0 0,0 0 0 0 0,0-1 0 0 0,1 1 0 0 0,-1 0 0 0 0,0-1 0 0 0,0 1 0 0 0,0 0 0 0 0,1-1 0 0 0,-1 1 0 0 0,0 0 0 0 0,1 0 0 0 0,-1-1 0 0 0,0 1 0 0 0,0 0 0 0 0,1 0 0 0 0,-1 0 0 0 0,0 0 0 0 0,1-1-1 0 0,-1 1 1 0 0,1 0 0 0 0,-1 0 0 0 0,1 0 0 0 0,-5 4 598 0 0,0 0 0 0 0,1 1 0 0 0,0-1-1 0 0,-1 1 1 0 0,-2 6 0 0 0,5-7-564 0 0,0-1 1 0 0,0 0-1 0 0,0 1 1 0 0,0 0-1 0 0,0-1 0 0 0,1 1 1 0 0,0-1-1 0 0,-1 1 1 0 0,1 0-1 0 0,1-1 1 0 0,-1 1-1 0 0,0-1 1 0 0,3 7-1 0 0,-1-4-62 0 0,0 0-1 0 0,0-1 1 0 0,1 1-1 0 0,-1-1 0 0 0,2 0 1 0 0,-1 0-1 0 0,7 8 1 0 0,0-2-51 0 0,0-1 1 0 0,1 0 0 0 0,0-1-1 0 0,1 0 1 0 0,0-1 0 0 0,15 8-1 0 0,5 0-1 0 0,1-1 0 0 0,55 17 0 0 0,71 7-120 0 0,-26-7 76 0 0,-133-32-26 0 0,0 0 0 0 0,0 0 0 0 0,1 0 0 0 0,-1 0 0 0 0,0 0 0 0 0,0 0 0 0 0,0 0 0 0 0,0 0 0 0 0,1 0 0 0 0,-1 0 0 0 0,0 0 0 0 0,0 1 0 0 0,0-1 0 0 0,0 0 0 0 0,1 0 1 0 0,-1 0-1 0 0,0 0 0 0 0,0 0 0 0 0,0 0 0 0 0,0 0 0 0 0,0 0 0 0 0,1 0 0 0 0,-1 1 0 0 0,0-1 0 0 0,0 0 0 0 0,0 0 0 0 0,0 0 0 0 0,0 0 0 0 0,0 0 0 0 0,0 1 0 0 0,1-1 1 0 0,-1 0-1 0 0,0 0 0 0 0,0 0 0 0 0,0 0 0 0 0,0 1 0 0 0,0-1 0 0 0,0 0 0 0 0,-7 3-2 0 0,-14 0-16 0 0,20-2 14 0 0,-94 2 38 0 0,49-3-10 0 0,-138 10 226 0 0,149-7-75 0 0,0 3 0 0 0,1 0 0 0 0,-43 15 0 0 0,54-13 60 0 0,-32 16-1 0 0,49-21-217 0 0,-1 1-1 0 0,1 0 1 0 0,0 0-1 0 0,0 0 0 0 0,0 1 1 0 0,1 0-1 0 0,-1 0 1 0 0,1 0-1 0 0,-6 8 1 0 0,10-11-42 0 0,0 0 0 0 0,-1 0 0 0 0,1 0 0 0 0,0 0 0 0 0,0 0 1 0 0,0 0-1 0 0,0 0 0 0 0,0 1 0 0 0,0-1 0 0 0,1 0 0 0 0,-1 0 0 0 0,1 1 0 0 0,0-1 0 0 0,0 0 1 0 0,0 1-1 0 0,0-1 0 0 0,0 1 0 0 0,0-1 0 0 0,0 0 0 0 0,1 1 0 0 0,-1-1 0 0 0,1 0 0 0 0,0 0 0 0 0,-1 1 1 0 0,1-1-1 0 0,0 0 0 0 0,1 0 0 0 0,-1 0 0 0 0,0 0 0 0 0,0 0 0 0 0,1 0 0 0 0,-1-1 0 0 0,1 1 1 0 0,0 0-1 0 0,-1-1 0 0 0,3 2 0 0 0,2 1-259 0 0,0 0 1 0 0,0 0-1 0 0,0-1 1 0 0,1 0-1 0 0,-1 0 1 0 0,1-1-1 0 0,-1 0 1 0 0,1 0-1 0 0,0 0 0 0 0,0-1 1 0 0,9 0-1 0 0,-1 0-1753 0 0,0-2-1 0 0,0 0 1 0 0,24-5 0 0 0,-8-1-2418 0 0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17.2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689 12 1760 0 0,'-10'-6'7816'0'0,"0"1"-3021"0"0,9 4-4691 0 0,0 1 0 0 0,0 0 1 0 0,0 0-1 0 0,0 1 0 0 0,-1-1 0 0 0,1 0 1 0 0,0 0-1 0 0,0 0 0 0 0,0 1 0 0 0,0-1 1 0 0,0 1-1 0 0,0-1 0 0 0,0 1 0 0 0,0-1 1 0 0,0 1-1 0 0,0-1 0 0 0,-1 2 0 0 0,-11 5 425 0 0,0 0-1 0 0,-1-1 0 0 0,0 0 0 0 0,-24 5 0 0 0,-7 4-120 0 0,33-10-320 0 0,-259 89 1210 0 0,224-81-1245 0 0,-42 14 178 0 0,74-22-299 0 0,1 1 0 0 0,0 1 0 0 0,-26 15 0 0 0,31-12-71 0 0,9-10 74 0 0,0 1 0 0 0,0-1 0 0 0,0 0 0 0 0,-1 1 1 0 0,1-1-1 0 0,0 0 0 0 0,0 0 0 0 0,0 1 0 0 0,0-1 0 0 0,0 0 1 0 0,0 1-1 0 0,0-1 0 0 0,0 0 0 0 0,0 1 0 0 0,0-1 0 0 0,0 0 1 0 0,1 1-1 0 0,-1-1 0 0 0,0 0 0 0 0,0 0 0 0 0,0 1 0 0 0,0-1 1 0 0,1 1-1 0 0,-1-1-184 0 0,1 1 0 0 0,0 0 0 0 0,0-1 0 0 0,0 1 0 0 0,0-1 0 0 0,0 1 0 0 0,0-1 0 0 0,0 0 0 0 0,0 1 0 0 0,0-1 0 0 0,0 0 0 0 0,0 0 0 0 0,0 0 0 0 0,0 1 0 0 0,0-1 0 0 0,0 0 0 0 0,0 0 0 0 0,0-1 0 0 0,1 1 0 0 0,15-2-2688 0 0,2-2-151 0 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27.7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40 512 0 0,'-1'-3'876'0'0,"-1"0"1"0"0,0 0-1 0 0,1 0 0 0 0,-1 1 0 0 0,-1-1 1 0 0,1 0-1 0 0,0 1 0 0 0,0 0 1 0 0,-1-1-1 0 0,1 1 0 0 0,-1 0 0 0 0,0 0 1 0 0,0 1-1 0 0,0-1 0 0 0,-4-1 0 0 0,7 3-805 0 0,-1 0 0 0 0,1 0 0 0 0,0 0 0 0 0,-1 0 0 0 0,1 0 0 0 0,-1 0 0 0 0,1 0 0 0 0,0 0 0 0 0,-1 0 0 0 0,1 0 0 0 0,-1 0 0 0 0,1 0 0 0 0,0 0 0 0 0,-1 1-1 0 0,1-1 1 0 0,0 0 0 0 0,-1 0 0 0 0,1 0 0 0 0,0 1 0 0 0,-1-1 0 0 0,1 0 0 0 0,0 1 0 0 0,0-1 0 0 0,-1 0 0 0 0,1 1 0 0 0,0-1 0 0 0,0 0 0 0 0,0 1 0 0 0,-1-1-1 0 0,1 0 1 0 0,0 1 0 0 0,0-1 0 0 0,0 0 0 0 0,0 1 0 0 0,0-1 0 0 0,0 1 0 0 0,0-1 0 0 0,0 0 0 0 0,0 1 0 0 0,0-1 0 0 0,0 1 0 0 0,0-1 0 0 0,0 1 0 0 0,1 18 640 0 0,2-12-465 0 0,0-1 0 0 0,0 1 0 0 0,0-1-1 0 0,1 0 1 0 0,0 0 0 0 0,0 0 0 0 0,1-1-1 0 0,0 1 1 0 0,10 8 0 0 0,6 3 82 0 0,31 19 0 0 0,-14-10 2 0 0,154 119-70 0 0,-78-57-250 0 0,-86-68-7 0 0,-1 2 0 0 0,-2 0 0 0 0,0 2-1 0 0,-1 1 1 0 0,21 30 0 0 0,-37-44-17 0 0,-1 0 1 0 0,0 1 0 0 0,-1 0 0 0 0,-1 0-1 0 0,0 0 1 0 0,6 24 0 0 0,-9-25-5 0 0,0-1 0 0 0,-1 0 0 0 0,0 0 1 0 0,-1 1-1 0 0,0-1 0 0 0,-1 0 0 0 0,0 1 0 0 0,0-1 0 0 0,-6 19 1 0 0,2-16 17 0 0,0 1 1 0 0,-1-1 0 0 0,0 0-1 0 0,-1-1 1 0 0,0 0-1 0 0,-1 0 1 0 0,-1 0 0 0 0,0-1-1 0 0,0-1 1 0 0,-1 1 0 0 0,0-1-1 0 0,-1-1 1 0 0,-17 12 0 0 0,12-11 42 0 0,0 0 0 0 0,0-2 1 0 0,-1 1-1 0 0,0-2 0 0 0,0 0 1 0 0,-1-2-1 0 0,1 1 1 0 0,-2-2-1 0 0,-34 4 0 0 0,48-8-17 0 0,-1 1 0 0 0,0-1 0 0 0,1 0 0 0 0,-1-1-1 0 0,0 1 1 0 0,1-1 0 0 0,-1 0 0 0 0,1 0 0 0 0,-10-4 0 0 0,12 3-21 0 0,1 1 0 0 0,-1-1 0 0 0,0 0 0 0 0,1 0 0 0 0,-1 0 0 0 0,1 0 0 0 0,0 0 0 0 0,-1 0 0 0 0,1-1 0 0 0,0 1 1 0 0,1-1-1 0 0,-1 1 0 0 0,0-1 0 0 0,1 0 0 0 0,-1 0 0 0 0,1 1 0 0 0,0-1 0 0 0,0 0 0 0 0,-1-4 0 0 0,0-4-15 0 0,1 0 0 0 0,0-1 0 0 0,0 1 0 0 0,1-1 0 0 0,0 1 0 0 0,1 0 0 0 0,1-1-1 0 0,0 1 1 0 0,0 0 0 0 0,1 0 0 0 0,6-16 0 0 0,5-7-33 0 0,1 0 1 0 0,24-39-1 0 0,92-134-202 0 0,-101 167 230 0 0,1 1 0 0 0,68-65 1 0 0,-77 84 15 0 0,29-20 0 0 0,-42 34-16 0 0,1 0 1 0 0,0 0 0 0 0,0 1 0 0 0,1 0 0 0 0,-1 1 0 0 0,14-4-1 0 0,-21 7-33 0 0,1 1 0 0 0,-1-1-1 0 0,0 1 1 0 0,1-1 0 0 0,-1 1-1 0 0,1 0 1 0 0,-1 0 0 0 0,1 1-1 0 0,-1-1 1 0 0,0 1 0 0 0,4 0-1 0 0,-5 0-204 0 0,0 0-1 0 0,-1 0 1 0 0,1 0-1 0 0,0-1 1 0 0,-1 2-1 0 0,1-1 1 0 0,-1 0-1 0 0,3 3 1 0 0,-2-3-463 0 0,-1 1 0 0 0,1 0 0 0 0,-1 0 0 0 0,0 0 0 0 0,0 0 0 0 0,0 0 0 0 0,0 0-1 0 0,1 3 1 0 0,1 10-2191 0 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28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225 162 1552 0 0,'-62'4'7524'0'0,"39"-4"-5098"0"0,0 2 1 0 0,-37 7-1 0 0,29-5 418 0 0,30-4-2742 0 0,0 0 0 0 0,0 0 0 0 0,0 0 1 0 0,0 0-1 0 0,0 0 0 0 0,0 0 1 0 0,0 0-1 0 0,0 0 0 0 0,0-1 0 0 0,0 1 1 0 0,0 0-1 0 0,0-1 0 0 0,0 1 0 0 0,0 0 1 0 0,0-1-1 0 0,0 1 0 0 0,1-1 0 0 0,-1 0 1 0 0,0 1-1 0 0,0-1 0 0 0,0 0 0 0 0,1 1 1 0 0,-1-1-1 0 0,0 0 0 0 0,1 0 1 0 0,-1 1-1 0 0,0-3 0 0 0,1 2-67 0 0,0-1-1 0 0,0 0 1 0 0,0 1-1 0 0,0-1 1 0 0,1 0 0 0 0,-1 1-1 0 0,0-1 1 0 0,1 0-1 0 0,0 1 1 0 0,-1-1 0 0 0,1 1-1 0 0,0-1 1 0 0,0 1-1 0 0,0 0 1 0 0,-1-1-1 0 0,2 1 1 0 0,-1 0 0 0 0,0-1-1 0 0,0 1 1 0 0,2-1-1 0 0,28-21 15 0 0,1 3-8 0 0,0 2 1 0 0,70-28 0 0 0,-85 40-31 0 0,0 0 1 0 0,1 1 0 0 0,0 1-1 0 0,0 1 1 0 0,0 1-1 0 0,1 0 1 0 0,-1 1 0 0 0,21 2-1 0 0,-31 0 7 0 0,-1 0 0 0 0,0 0 0 0 0,-1 1 0 0 0,1 0 1 0 0,0 0-1 0 0,0 0 0 0 0,-1 1 0 0 0,1 0 0 0 0,-1 1 0 0 0,0-1 0 0 0,0 1 0 0 0,0 0 0 0 0,-1 1 0 0 0,1 0 0 0 0,-1-1 0 0 0,8 11 0 0 0,-7-7 17 0 0,-1 1-1 0 0,1-1 1 0 0,-1 1 0 0 0,-1 1-1 0 0,0-1 1 0 0,0 1 0 0 0,-1-1-1 0 0,0 1 1 0 0,-1 0 0 0 0,0 0-1 0 0,1 11 1 0 0,8 291 249 0 0,-11-293-317 0 0,0-14-90 0 0,0 0 0 0 0,0 0 0 0 0,1 0 0 0 0,-1 1 0 0 0,1-2 0 0 0,0 1 0 0 0,1 0 0 0 0,3 9 0 0 0,1-26-1435 0 0,0 0-11 0 0,0 0 1 0 0,1 1-1 0 0,0-1 0 0 0,0 2 1 0 0,1-1-1 0 0,16-16 0 0 0,1-2-2976 0 0,-11 11 2873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2.2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7 125 512 0 0,'-2'-4'773'0'0,"1"0"-1"0"0,0 0 1 0 0,0-1 0 0 0,1 1-1 0 0,-1 0 1 0 0,1-1-1 0 0,0 1 1 0 0,0 0 0 0 0,0 0-1 0 0,1-1 1 0 0,-1 1-1 0 0,1 0 1 0 0,0 0 0 0 0,3-7-1 0 0,3-12 1884 0 0,4-9 1898 0 0,-14 38-4031 0 0,2-1 0 0 0,-1 1 0 0 0,0-1 0 0 0,1 1-1 0 0,0 0 1 0 0,0 7 0 0 0,-1 43-678 0 0,2-24 428 0 0,-1 13-250 0 0,2 0 1 0 0,1-1-1 0 0,12 55 0 0 0,-10-88-43 0 0,-4-11 18 0 0,0 0 1 0 0,1 0-1 0 0,-1 0 1 0 0,0 0-1 0 0,0 0 0 0 0,0 0 1 0 0,0 0-1 0 0,1 0 1 0 0,-1 1-1 0 0,0-1 1 0 0,0 0-1 0 0,0 0 0 0 0,0 0 1 0 0,1 0-1 0 0,-1 0 1 0 0,0 0-1 0 0,0 0 1 0 0,0 0-1 0 0,0 0 0 0 0,1 0 1 0 0,-1 0-1 0 0,0 0 1 0 0,0-1-1 0 0,0 1 1 0 0,0 0-1 0 0,1 0 0 0 0,-1 0 1 0 0,0 0-1 0 0,0 0 1 0 0,0 0-1 0 0,1 0 1 0 0,10-16-102 0 0,-7 10 91 0 0,10-18-16 0 0,0-1-1 0 0,11-34 1 0 0,-6 17 20 0 0,-6 8 9 0 0,-5 14 15 0 0,14-25 1 0 0,-19 40-11 0 0,0 0 0 0 0,0 1 0 0 0,0-1 1 0 0,1 1-1 0 0,-1-1 0 0 0,1 1 0 0 0,0 1 1 0 0,1-1-1 0 0,-1 0 0 0 0,6-2 0 0 0,-9 5-3 0 0,0 0 0 0 0,1 0 1 0 0,-1 0-1 0 0,1 1 0 0 0,-1-1 0 0 0,1 0 0 0 0,-1 1 0 0 0,1 0 0 0 0,-1-1 0 0 0,1 1 0 0 0,-1 0 1 0 0,1 0-1 0 0,-1-1 0 0 0,1 1 0 0 0,0 0 0 0 0,-1 1 0 0 0,1-1 0 0 0,-1 0 0 0 0,1 0 0 0 0,-1 1 1 0 0,1-1-1 0 0,-1 1 0 0 0,1-1 0 0 0,-1 1 0 0 0,1 0 0 0 0,-1 0 0 0 0,0-1 0 0 0,1 1 0 0 0,-1 0 1 0 0,0 0-1 0 0,0 0 0 0 0,1 0 0 0 0,-1 1 0 0 0,0-1 0 0 0,0 0 0 0 0,0 0 0 0 0,-1 1 0 0 0,2 1 1 0 0,3 6-4 0 0,-1 0 1 0 0,0 0 0 0 0,0 1 0 0 0,4 18 0 0 0,-4-12-1 0 0,-2-9-40 0 0,5 18 72 0 0,2 0 1 0 0,21 46-1 0 0,-27-65-155 0 0,1 0 1 0 0,-1 0-1 0 0,1-1 1 0 0,0 1-1 0 0,1-1 0 0 0,-1 0 1 0 0,1 0-1 0 0,0 0 0 0 0,0 0 1 0 0,1-1-1 0 0,0 0 1 0 0,-1 0-1 0 0,1-1 0 0 0,0 0 1 0 0,1 0-1 0 0,8 3 0 0 0,-12-5-420 0 0,0 0 0 0 0,-1-1-1 0 0,1 1 1 0 0,0-1 0 0 0,0 0-1 0 0,0 0 1 0 0,-1 0 0 0 0,1 0-1 0 0,0-1 1 0 0,0 1 0 0 0,-1-1-1 0 0,1 0 1 0 0,5-1 0 0 0,3-4-2849 0 0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28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542 41 744 0 0,'0'-2'289'0'0,"1"1"0"0"0,-1-1 0 0 0,0 0 0 0 0,0 1 0 0 0,0-1-1 0 0,0 0 1 0 0,0 1 0 0 0,0-1 0 0 0,-1 0 0 0 0,1 1 0 0 0,0-1 0 0 0,-1 1-1 0 0,1-1 1 0 0,-1 1 0 0 0,0-1 0 0 0,1 1 0 0 0,-1-1 0 0 0,-2-1 0 0 0,2 2 57 0 0,0 0 0 0 0,-1 0 0 0 0,0 0 0 0 0,1 0 1 0 0,-1 1-1 0 0,0-1 0 0 0,1 0 0 0 0,-1 1 0 0 0,0-1 1 0 0,1 1-1 0 0,-1 0 0 0 0,0 0 0 0 0,0 0 0 0 0,0 0 0 0 0,1 0 1 0 0,-1 0-1 0 0,-3 0 0 0 0,-4 2 376 0 0,0-1 1 0 0,0 1-1 0 0,0 0 1 0 0,1 1-1 0 0,-1 0 1 0 0,-14 8-1 0 0,-49 32 854 0 0,34-20-605 0 0,-1 3-304 0 0,2 1-1 0 0,-62 56 0 0 0,75-60-384 0 0,-37 46-1 0 0,54-60-847 0 0,0 0 0 0 0,1 1 0 0 0,0-1 0 0 0,0 1-1 0 0,1 1 1 0 0,1-1 0 0 0,0 1 0 0 0,-6 21-1 0 0,10-23-1349 0 0,0-2-67 0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29.2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14 3145 0 0,'-11'-13'10197'0'0,"6"13"-6084"0"0,3 9-3253 0 0,9 75 1332 0 0,-1-30-2115 0 0,-4-30-24 0 0,6 55 191 0 0,-6-69-254 0 0,0 1-1 0 0,0-1 0 0 0,1 0 1 0 0,0-1-1 0 0,7 15 1 0 0,-8-22-29 0 0,-1 1 0 0 0,0-1 1 0 0,1 0-1 0 0,0 1 0 0 0,-1-1 0 0 0,1 0 0 0 0,0 0 1 0 0,0 0-1 0 0,0 0 0 0 0,0 0 0 0 0,1-1 1 0 0,-1 1-1 0 0,0-1 0 0 0,1 1 0 0 0,-1-1 1 0 0,1 0-1 0 0,-1 0 0 0 0,1 0 0 0 0,0 0 1 0 0,2 0-1 0 0,-1-1-306 0 0,0 0-1 0 0,0 0 1 0 0,0 0 0 0 0,-1 0 0 0 0,1-1 0 0 0,0 1-1 0 0,0-1 1 0 0,-1 0 0 0 0,1 0 0 0 0,0-1 0 0 0,-1 1-1 0 0,1-1 1 0 0,-1 0 0 0 0,4-2 0 0 0,9-6-3484 0 0,1-1-335 0 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29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29 4161 0 0,'-17'-6'4497'0'0,"5"0"3961"0"0,0 0-7890 0 0,6 3-168 0 0,0-2-320 0 0,4 4 168 0 0,2-1 248 0 0,0 4-480 0 0,2 1-80 0 0,1 0-128 0 0,1 0-320 0 0,4-2-240 0 0,1 1-24 0 0,2-2-1497 0 0,1 0-920 0 0,0 0-695 0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0:29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323 161 2449 0 0,'5'-41'6659'0'0,"7"-19"-3325"0"0,-4 18-162 0 0,-8 42-3106 0 0,0-1 0 0 0,0 1 0 0 0,0-1-1 0 0,1 1 1 0 0,-1-1 0 0 0,0 0 0 0 0,0 1 0 0 0,0-1 0 0 0,0 1 0 0 0,0-1 0 0 0,-1 0 0 0 0,1 1-1 0 0,0-1 1 0 0,0 1 0 0 0,0-1 0 0 0,0 1 0 0 0,-1-1 0 0 0,1 0 0 0 0,0 1-1 0 0,0-1 1 0 0,-1 1 0 0 0,1-1 0 0 0,0 1 0 0 0,-1 0 0 0 0,1-1 0 0 0,-1 0 0 0 0,0 1 12 0 0,0-1 1 0 0,0 1-1 0 0,0 0 0 0 0,0 0 1 0 0,0-1-1 0 0,0 1 1 0 0,0 0-1 0 0,0 0 1 0 0,0 0-1 0 0,0 0 1 0 0,0 0-1 0 0,0 0 1 0 0,0 0-1 0 0,-1 1 0 0 0,-4 0 201 0 0,1 1 0 0 0,-1 0 0 0 0,0 0-1 0 0,-7 5 1 0 0,-23 13 601 0 0,1 2 0 0 0,-40 33 1 0 0,57-40-680 0 0,0 1-1 0 0,1 1 1 0 0,1 0 0 0 0,1 1 0 0 0,-19 28 0 0 0,30-40-174 0 0,1 1 0 0 0,-1 0 1 0 0,1-1-1 0 0,0 1 0 0 0,1 1 0 0 0,0-1 0 0 0,0 0 0 0 0,1 1 1 0 0,-1-1-1 0 0,2 1 0 0 0,-1-1 0 0 0,1 1 0 0 0,0-1 0 0 0,1 9 0 0 0,0-11-38 0 0,0 0 0 0 0,1 0 0 0 0,-1 0 0 0 0,1 0 0 0 0,0 0 0 0 0,0 0 0 0 0,0 0 0 0 0,1-1 0 0 0,0 1 0 0 0,0-1 0 0 0,0 0 0 0 0,0 1-1 0 0,1-2 1 0 0,-1 1 0 0 0,1 0 0 0 0,0-1 0 0 0,0 1 0 0 0,1-1 0 0 0,-1 0 0 0 0,9 4 0 0 0,3-1-93 0 0,-1 0 0 0 0,1 0 0 0 0,1-2 0 0 0,-1 0 0 0 0,29 3 0 0 0,85-3-822 0 0,-53-9-2900 0 0,119-22-1 0 0,-142 17 978 0 0,1 1 7 0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9:58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64 512 0 0,'0'0'94'0'0,"-1"-1"1"0"0,1 0-1 0 0,0 0 0 0 0,-1 0 1 0 0,1 0-1 0 0,0 0 0 0 0,0 1 1 0 0,0-1-1 0 0,0 0 0 0 0,0 0 0 0 0,0 0 1 0 0,0 0-1 0 0,0 0 0 0 0,0 0 1 0 0,0 0-1 0 0,0 1 0 0 0,1-1 1 0 0,-1 0-1 0 0,0 0 0 0 0,1 0 1 0 0,-1 0-1 0 0,0 1 0 0 0,1-1 0 0 0,-1 0 1 0 0,1 0-1 0 0,-1 1 0 0 0,1-1 1 0 0,0 0-1 0 0,0 0 0 0 0,0 0 276 0 0,0 0-1 0 0,0 0 0 0 0,-1 0 0 0 0,1 0 1 0 0,0 0-1 0 0,-1 0 0 0 0,1 0 1 0 0,-1 0-1 0 0,1 0 0 0 0,-1 0 0 0 0,1 0 1 0 0,-1 0-1 0 0,0-1 0 0 0,1 0 1 0 0,-2 1-306 0 0,1 1 1 0 0,0-1 0 0 0,0 1 0 0 0,-1-1 0 0 0,1 1 0 0 0,-1-1-1 0 0,1 1 1 0 0,0 0 0 0 0,-1-1 0 0 0,1 1 0 0 0,-1 0 0 0 0,1 0 0 0 0,-1-1-1 0 0,1 1 1 0 0,-1 0 0 0 0,1 0 0 0 0,-1-1 0 0 0,1 1 0 0 0,-1 0-1 0 0,1 0 1 0 0,-1 0 0 0 0,1 0 0 0 0,-1 0 0 0 0,1 0 0 0 0,-1 0-1 0 0,1 0 1 0 0,-2 0 0 0 0,-21 0 601 0 0,17 1-440 0 0,-3-1 204 0 0,0 1 1 0 0,1 0-1 0 0,-1 0 1 0 0,-16 5 0 0 0,21-4-184 0 0,0-1 0 0 0,0 1 0 0 0,0-1 0 0 0,0 1 0 0 0,0 1 0 0 0,0-1 1 0 0,1 0-1 0 0,-1 1 0 0 0,1 0 0 0 0,-1 0 0 0 0,-3 5 0 0 0,6-8-221 0 0,1 1 0 0 0,-1-1 0 0 0,1 0 0 0 0,0 1-1 0 0,-1-1 1 0 0,1 1 0 0 0,0-1 0 0 0,0 0 0 0 0,-1 1 0 0 0,1-1-1 0 0,0 1 1 0 0,0-1 0 0 0,0 1 0 0 0,0-1 0 0 0,-1 1-1 0 0,1-1 1 0 0,0 1 0 0 0,0 0 0 0 0,0-1 0 0 0,0 1 0 0 0,0-1-1 0 0,0 1 1 0 0,0-1 0 0 0,1 1 0 0 0,-1-1 0 0 0,0 1 0 0 0,0-1-1 0 0,0 1 1 0 0,0-1 0 0 0,1 1 0 0 0,0 0-1 0 0,0 0 0 0 0,0-1 0 0 0,0 1 0 0 0,0 0 0 0 0,0-1 0 0 0,0 1 0 0 0,0-1 0 0 0,0 1 0 0 0,0-1 0 0 0,0 0 0 0 0,0 1 0 0 0,0-1 0 0 0,2 0 0 0 0,3 1 8 0 0,-1-1 0 0 0,1 1 0 0 0,0-1-1 0 0,8-1 1 0 0,15-5-34 0 0,30-10 0 0 0,-39 10 29 0 0,-20 6-30 0 0,0 0 1 0 0,1 0-1 0 0,-1 0 1 0 0,0 0-1 0 0,1 0 1 0 0,-1 0-1 0 0,0 0 1 0 0,1 0-1 0 0,-1 0 1 0 0,0 0 0 0 0,1 0-1 0 0,-1 0 1 0 0,0 0-1 0 0,1-1 1 0 0,-1 1-1 0 0,0 0 1 0 0,0 0-1 0 0,1 0 1 0 0,-1-1-1 0 0,0 1 1 0 0,1 0-1 0 0,-1 0 1 0 0,0-1 0 0 0,0 1-1 0 0,0 0 1 0 0,1 0-1 0 0,-1-1 1 0 0,0 1-1 0 0,0 0 1 0 0,0-1-1 0 0,0 1 1 0 0,0 0-1 0 0,1-1 1 0 0,-1 1 0 0 0,0 0-1 0 0,0-1 1 0 0,0 1-1 0 0,0 0 1 0 0,0-1-1 0 0,0 1 1 0 0,0-1-1 0 0,0 1 1 0 0,0 0-1 0 0,0-1 1 0 0,-1 1 0 0 0,1 0-1 0 0,0-1 1 0 0,0 1-1 0 0,0 0 1 0 0,0 0-1 0 0,0-1 1 0 0,-1 1-1 0 0,1 0 1 0 0,0-1-1 0 0,0 1 1 0 0,0 0-1 0 0,-1 0 1 0 0,1-1 0 0 0,0 1-1 0 0,-1 0 1 0 0,-18-13-139 0 0,9 8 180 0 0,1 1-1 0 0,-1 1 0 0 0,0 0 0 0 0,0 0 0 0 0,-1 1 0 0 0,1 0 0 0 0,0 1 0 0 0,-21 0 1 0 0,29 1-20 0 0,0 0 1 0 0,1 0 0 0 0,-1 1 0 0 0,1-1 0 0 0,-1 0-1 0 0,0 1 1 0 0,1 0 0 0 0,-1-1 0 0 0,1 1 0 0 0,-1 0 0 0 0,1 0-1 0 0,0 0 1 0 0,-1 0 0 0 0,1 0 0 0 0,0 0 0 0 0,-1 0-1 0 0,1 0 1 0 0,0 0 0 0 0,0 1 0 0 0,0-1 0 0 0,0 0 0 0 0,0 1-1 0 0,1-1 1 0 0,-2 3 0 0 0,2-3-14 0 0,-1 0-1 0 0,1 0 1 0 0,0 1-1 0 0,0-1 1 0 0,0 0-1 0 0,0 0 1 0 0,0 1 0 0 0,0-1-1 0 0,0 0 1 0 0,0 0-1 0 0,1 1 1 0 0,-1-1-1 0 0,0 0 1 0 0,1 0 0 0 0,-1 1-1 0 0,1-1 1 0 0,-1 0-1 0 0,1 0 1 0 0,0 0-1 0 0,0 0 1 0 0,-1 0 0 0 0,1 0-1 0 0,0 0 1 0 0,0 0-1 0 0,0 0 1 0 0,0 0-1 0 0,0-1 1 0 0,0 1 0 0 0,0 0-1 0 0,0 0 1 0 0,2 0-1 0 0,50 26-66 0 0,-57-30 13 0 0,0-1 0 0 0,0 1 0 0 0,0-1 0 0 0,0 0 0 0 0,0 0 0 0 0,-5-9 0 0 0,9 13 9 0 0,0 0 0 0 0,0 0 1 0 0,0 0-1 0 0,0 0 0 0 0,0 0 0 0 0,1 1 1 0 0,-1-1-1 0 0,0 0 0 0 0,0 0 0 0 0,0 0 1 0 0,0 0-1 0 0,0 0 0 0 0,0 0 0 0 0,0 0 0 0 0,0 0 1 0 0,0 0-1 0 0,0 0 0 0 0,0 0 0 0 0,0 0 1 0 0,1 0-1 0 0,-1 0 0 0 0,0 0 0 0 0,0 0 1 0 0,0 0-1 0 0,0-1 0 0 0,0 1 0 0 0,0 0 0 0 0,0 0 1 0 0,0 0-1 0 0,0 0 0 0 0,0 0 0 0 0,0 0 1 0 0,0 0-1 0 0,0 0 0 0 0,0 0 0 0 0,1 0 1 0 0,-1 0-1 0 0,0 0 0 0 0,0 0 0 0 0,0 0 0 0 0,0 0 1 0 0,0 0-1 0 0,0 0 0 0 0,0-1 0 0 0,0 1 1 0 0,0 0-1 0 0,0 0 0 0 0,0 0 0 0 0,0 0 1 0 0,0 0-1 0 0,0 0 0 0 0,0 0 0 0 0,0 0 0 0 0,0 0 1 0 0,0 0-1 0 0,0 0 0 0 0,0 0 0 0 0,0-1 1 0 0,6 7-3999 0 0,-4-1 2230 0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23.0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58 129 512 0 0,'-26'-8'6599'0'0,"6"2"-408"0"0,20 6-5994 0 0,-1 0 1 0 0,0 0 0 0 0,1-1-1 0 0,-1 1 1 0 0,1 0 0 0 0,-1 0 0 0 0,0-1-1 0 0,1 1 1 0 0,-1 0 0 0 0,1-1-1 0 0,-1 1 1 0 0,1-1 0 0 0,0 1-1 0 0,-1 0 1 0 0,1-1 0 0 0,-1 1 0 0 0,1-1-1 0 0,0 0 1 0 0,-1 1 0 0 0,1-1-1 0 0,0 1 1 0 0,-1-1 0 0 0,1 0 0 0 0,0 0-62 0 0,0 0 1 0 0,0 1-1 0 0,0-1 1 0 0,1 1-1 0 0,-1-1 1 0 0,0 0 0 0 0,0 1-1 0 0,1-1 1 0 0,-1 1-1 0 0,0-1 1 0 0,1 0 0 0 0,-1 1-1 0 0,0-1 1 0 0,1 1-1 0 0,-1 0 1 0 0,1-1-1 0 0,-1 1 1 0 0,1-1 0 0 0,3-2 139 0 0,0 1 1 0 0,0-1-1 0 0,-1 1 1 0 0,1 0-1 0 0,7-2 1 0 0,18-4 137 0 0,0 0 1 0 0,36-3-1 0 0,62-2-269 0 0,-33 5-102 0 0,272-21-527 0 0,-359 29 394 0 0,14 0-682 0 0,-21 0 747 0 0,0 0 0 0 0,0 0 1 0 0,0 0-1 0 0,0 0 0 0 0,1 0 0 0 0,-1 0 0 0 0,0 0 0 0 0,0 0 1 0 0,0 0-1 0 0,0 0 0 0 0,0 0 0 0 0,0 0 0 0 0,0 1 0 0 0,0-1 1 0 0,0 0-1 0 0,0 0 0 0 0,0 0 0 0 0,0 0 0 0 0,0 0 0 0 0,0 0 1 0 0,0 0-1 0 0,0 0 0 0 0,0 0 0 0 0,0 0 0 0 0,0 0 0 0 0,0 0 1 0 0,1 0-1 0 0,-1 0 0 0 0,0 1 0 0 0,0-1 0 0 0,0 0 0 0 0,0 0 1 0 0,0 0-1 0 0,0 0 0 0 0,0 0 0 0 0,-1 0 0 0 0,1 0 0 0 0,0 0 1 0 0,0 0-1 0 0,0 0 0 0 0,0 0 0 0 0,0 0 0 0 0,0 1 0 0 0,0-1 1 0 0,0 0-1 0 0,0 0 0 0 0,0 0 0 0 0,0 0 0 0 0,0 0 0 0 0,0 0 1 0 0,0 0-1 0 0,0 0 0 0 0,-6 5-696 0 0,-6 4-632 0 0,-49 20-7026 0 0,42-22 4980 0 0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23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4 133 8 0 0,'-2'-10'1574'0'0,"1"0"0"0"0,1 0 1 0 0,0 0-1 0 0,0 0 0 0 0,1 0 0 0 0,0 0 0 0 0,0 0 1 0 0,1 1-1 0 0,5-14 0 0 0,-7 21-1396 0 0,1 1 1 0 0,-1 0-1 0 0,1 0 1 0 0,0 0-1 0 0,-1-1 1 0 0,1 1-1 0 0,0 0 0 0 0,0 0 1 0 0,0 0-1 0 0,0 0 1 0 0,0 0-1 0 0,0 0 1 0 0,0 0-1 0 0,0 1 0 0 0,0-1 1 0 0,0 0-1 0 0,0 0 1 0 0,0 1-1 0 0,1-1 1 0 0,0 0-1 0 0,-1 1-92 0 0,0 0-1 0 0,0 0 1 0 0,0 1 0 0 0,0-1-1 0 0,0 0 1 0 0,0 0 0 0 0,0 0-1 0 0,0 1 1 0 0,0-1 0 0 0,0 1-1 0 0,0-1 1 0 0,0 1 0 0 0,0-1-1 0 0,0 1 1 0 0,-1-1 0 0 0,1 1-1 0 0,0 0 1 0 0,0-1-1 0 0,-1 1 1 0 0,1 0 0 0 0,0 0-1 0 0,-1 0 1 0 0,1-1 0 0 0,-1 1-1 0 0,1 0 1 0 0,-1 0 0 0 0,1 1-1 0 0,8 17 312 0 0,-1 0 0 0 0,0 0 0 0 0,-2 1 1 0 0,7 31-1 0 0,8 84 473 0 0,-9-42-526 0 0,18 176-147 0 0,-25-201-1286 0 0,-5-68 1022 0 0,0 0 0 0 0,1 0 0 0 0,-1 0 1 0 0,0 1-1 0 0,0-1 0 0 0,0 0 0 0 0,0 0 1 0 0,0 0-1 0 0,0 1 0 0 0,0-1 1 0 0,-1 0-1 0 0,1 0 0 0 0,0 0 0 0 0,0 1 1 0 0,0-1-1 0 0,0 0 0 0 0,0 0 1 0 0,0 0-1 0 0,0 0 0 0 0,0 1 0 0 0,0-1 1 0 0,0 0-1 0 0,-1 0 0 0 0,1 0 1 0 0,0 0-1 0 0,0 0 0 0 0,0 1 0 0 0,0-1 1 0 0,-1 0-1 0 0,1 0 0 0 0,0 0 1 0 0,0 0-1 0 0,-1 0 0 0 0,-6-3-2366 0 0,-9-12-2941 0 0,12 11 3082 0 0,-4-2-1100 0 0,-1 0-138 0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23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1 984 0 0,'-6'3'1526'0'0,"1"-1"38"0"0,0 0 0 0 0,1 1 0 0 0,0-1-1 0 0,-1 1 1 0 0,-4 4 0 0 0,8-6-1354 0 0,1-1 1 0 0,0 1-1 0 0,-1-1 0 0 0,1 1 0 0 0,-1-1 0 0 0,1 1 0 0 0,0-1 0 0 0,-1 1 0 0 0,1-1 0 0 0,0 1 0 0 0,0-1 0 0 0,-1 1 0 0 0,1 0 1 0 0,0-1-1 0 0,0 1 0 0 0,0-1 0 0 0,0 1 0 0 0,0 0 0 0 0,0-1 0 0 0,0 2 0 0 0,0-1-69 0 0,1 0 0 0 0,-1 0 0 0 0,1 0 0 0 0,-1-1 0 0 0,1 1 0 0 0,-1 0-1 0 0,1 0 1 0 0,0 0 0 0 0,-1-1 0 0 0,1 1 0 0 0,0 0 0 0 0,-1-1 0 0 0,1 1 0 0 0,0 0 0 0 0,0-1 0 0 0,0 1-1 0 0,1 0 1 0 0,3 1 137 0 0,1 1 0 0 0,0-1 0 0 0,0 0 0 0 0,0 0 0 0 0,0-1 0 0 0,7 2 0 0 0,41 2 428 0 0,-39-4-596 0 0,294 7 718 0 0,-128-8-1159 0 0,-79 1-4823 0 0,-83-1 2339 0 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24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11 748 2417 0 0,'-6'-19'10252'0'0,"1"-1"-3078"0"0,8 23-6231 0 0,2 5-327 0 0,30 79 1955 0 0,-16-43-1587 0 0,23 87 1 0 0,-36-107-745 0 0,12 35 1 0 0,-44-119-187 0 0,-22-59-32 0 0,38 87-26 0 0,1-1 0 0 0,1 0 0 0 0,3-1 0 0 0,0 0 0 0 0,2 0 1 0 0,2-39-1 0 0,4 9-38 0 0,3 0 0 0 0,19-85 0 0 0,7 18 11 0 0,-25 109 16 0 0,1 0 1 0 0,0 1 0 0 0,22-37 0 0 0,-26 51 13 0 0,1 1-1 0 0,-1-1 1 0 0,1 1 0 0 0,1 0 0 0 0,-1 1 0 0 0,1 0 0 0 0,0-1 0 0 0,0 2 0 0 0,0-1 0 0 0,1 1-1 0 0,0 0 1 0 0,9-4 0 0 0,-12 6-5 0 0,0 1 1 0 0,1-1-1 0 0,-1 1 0 0 0,1 0 0 0 0,-1 1 0 0 0,1-1 1 0 0,-1 1-1 0 0,1 0 0 0 0,-1 0 0 0 0,1 0 0 0 0,-1 1 1 0 0,1-1-1 0 0,-1 1 0 0 0,0 0 0 0 0,1 0 0 0 0,-1 1 0 0 0,0-1 1 0 0,0 1-1 0 0,0 0 0 0 0,0 0 0 0 0,0 1 0 0 0,5 3 1 0 0,2 2-84 0 0,0 1 1 0 0,-1 0-1 0 0,-1 1 1 0 0,1 0 0 0 0,-2 1-1 0 0,1-1 1 0 0,-2 2-1 0 0,1-1 1 0 0,9 22-1 0 0,-11-17-835 0 0,0-1 0 0 0,-1 1 0 0 0,-1 0 0 0 0,0 0 0 0 0,-2 0 0 0 0,0 1 0 0 0,0 28 0 0 0,-2-13-2074 0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9:24.4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63 2977 0 0,'12'6'9916'0'0,"1"-2"-4675"0"0,-2-3-4789 0 0,-1 0-1 0 0,13-1 1 0 0,4 1 481 0 0,11 0-666 0 0,-1-1-1 0 0,1-1 1 0 0,61-12 0 0 0,107-34-4166 0 0,-187 42 3074 0 0,25-5-889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2.57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202 89 1680 0 0,'-15'-27'7469'0'0,"11"21"-6621"0"0,0 0 0 0 0,0-1 0 0 0,-1 1 0 0 0,0 1 1 0 0,0-1-1 0 0,0 1 0 0 0,-11-9 0 0 0,14 13-714 0 0,0 0-1 0 0,0 1 1 0 0,0-1 0 0 0,0 0 0 0 0,0 0-1 0 0,0 1 1 0 0,0 0 0 0 0,-1-1-1 0 0,1 1 1 0 0,0 0 0 0 0,0 0-1 0 0,0 0 1 0 0,0 0 0 0 0,-1 0-1 0 0,1 1 1 0 0,0-1 0 0 0,0 1-1 0 0,0-1 1 0 0,0 1 0 0 0,0 0 0 0 0,0 0-1 0 0,0 0 1 0 0,0 0 0 0 0,0 0-1 0 0,-2 1 1 0 0,-1 2 12 0 0,1-1 1 0 0,-1 1-1 0 0,0 0 0 0 0,1 0 1 0 0,0 0-1 0 0,0 1 0 0 0,0 0 1 0 0,-3 5-1 0 0,1 1-46 0 0,1 0 0 0 0,0 1 0 0 0,0 0 0 0 0,1 0 0 0 0,0 1 0 0 0,1-1 0 0 0,-1 14 0 0 0,2-8-53 0 0,0 0 0 0 0,2 1 0 0 0,0-1 0 0 0,3 25 0 0 0,-2-37-51 0 0,1 0-1 0 0,-1 0 1 0 0,1-1 0 0 0,0 1 0 0 0,0 0-1 0 0,1-1 1 0 0,-1 1 0 0 0,1-1-1 0 0,0 0 1 0 0,1 1 0 0 0,0-2 0 0 0,-1 1-1 0 0,1 0 1 0 0,1-1 0 0 0,-1 0-1 0 0,1 0 1 0 0,0 0 0 0 0,-1 0 0 0 0,2-1-1 0 0,7 5 1 0 0,-6-5-212 0 0,-1-1 0 0 0,0 1 1 0 0,1-1-1 0 0,-1-1 0 0 0,1 1 1 0 0,0-1-1 0 0,13 1 0 0 0,-13-2-395 0 0,0-1-1 0 0,0 1 1 0 0,-1-1 0 0 0,1 0 0 0 0,0-1-1 0 0,0 1 1 0 0,-1-1 0 0 0,9-4-1 0 0,-1-1-1875 0 0,-2 1 28 0 0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0:10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156 141 512 0 0,'-29'-23'8519'0'0,"27"21"-7644"0"0,0 0 0 0 0,0 0-1 0 0,0 0 1 0 0,0-1-1 0 0,0 1 1 0 0,-1-4 0 0 0,-8-7 1347 0 0,-13-7 12 0 0,22 17-1998 0 0,0 1 1 0 0,1 0 0 0 0,-1-1-1 0 0,1 1 1 0 0,-1-1 0 0 0,1 1 0 0 0,0-1-1 0 0,0 0 1 0 0,-1-3 0 0 0,-4-11 684 0 0,5 15-817 0 0,0 1-1 0 0,0-1 1 0 0,0 0-1 0 0,0 1 1 0 0,0-1-1 0 0,0 1 1 0 0,0-1-1 0 0,0 1 1 0 0,-3-2-1 0 0,4 2-63 0 0,-1 1 0 0 0,0 0-1 0 0,0-1 1 0 0,0 1 0 0 0,0 0 0 0 0,0 0-1 0 0,0 0 1 0 0,0-1 0 0 0,0 1 0 0 0,0 0 0 0 0,0 0-1 0 0,0 0 1 0 0,0 1 0 0 0,0-1 0 0 0,0 0-1 0 0,0 0 1 0 0,0 0 0 0 0,0 1 0 0 0,1-1-1 0 0,-1 0 1 0 0,-1 1 0 0 0,0 0 14 0 0,1-1 1 0 0,-1 1-1 0 0,1 0 1 0 0,-1-1-1 0 0,1 1 1 0 0,-1 0-1 0 0,1 0 1 0 0,0 0-1 0 0,-1 0 1 0 0,1 0-1 0 0,0 0 1 0 0,0 0-1 0 0,0 1 1 0 0,-1 0-1 0 0,2-1 72 0 0,21 0 546 0 0,-20-1-650 0 0,0 0 0 0 0,1 1 0 0 0,-1-1 0 0 0,0 0-1 0 0,0 0 1 0 0,0 1 0 0 0,0-1 0 0 0,0 1 0 0 0,0-1 0 0 0,0 1 0 0 0,0-1 0 0 0,0 1 0 0 0,0 0-1 0 0,0-1 1 0 0,0 1 0 0 0,0 0 0 0 0,0 0 0 0 0,0 0 0 0 0,-1 0 0 0 0,1 0 0 0 0,0 0 0 0 0,-1 0-1 0 0,1 0 1 0 0,0 0 0 0 0,-1 0 0 0 0,0 0 0 0 0,1 0 0 0 0,-1 0 0 0 0,0 0 0 0 0,1 2 0 0 0,1 5 45 0 0,-1 0 0 0 0,0 0 0 0 0,-1 13 0 0 0,1-3-60 0 0,-1-14 3 0 0,1-1 1 0 0,0 0 0 0 0,0 0 0 0 0,0 0 0 0 0,0 0 0 0 0,0 0 0 0 0,1 0 0 0 0,-1 0 0 0 0,1 0 0 0 0,0 0 0 0 0,0-1 0 0 0,0 1 0 0 0,0-1 0 0 0,0 1 0 0 0,0-1 0 0 0,5 4 0 0 0,4 1 23 0 0,0 0 0 0 0,0-1 0 0 0,13 6 0 0 0,-13-7-18 0 0,0 0-1 0 0,18 14 1 0 0,-18-11-10 0 0,-1 1 0 0 0,-1 0 0 0 0,11 12-1 0 0,-16-16 15 0 0,0 1-1 0 0,-1 0 1 0 0,1 0-1 0 0,-1 0 1 0 0,0 0-1 0 0,-1 0 1 0 0,1 1-1 0 0,1 6 1 0 0,-3-6-7 0 0,1 0-1 0 0,0 0 1 0 0,0 0 0 0 0,1-1 0 0 0,0 1 0 0 0,0-1 0 0 0,1 0 0 0 0,0 0 0 0 0,0 0 0 0 0,0 0-1 0 0,9 9 1 0 0,74 58 181 0 0,-85-71-184 0 0,0 0 0 0 0,0 0 0 0 0,-1 1 0 0 0,1-1 0 0 0,-1 0 0 0 0,0 1 1 0 0,0-1-1 0 0,0 1 0 0 0,0 0 0 0 0,0-1 0 0 0,0 6 0 0 0,3 34 108 0 0,-4-33-88 0 0,0 0 1 0 0,1 0-1 0 0,3 11 1 0 0,1 2 64 0 0,-2-12-82 0 0,-1 0-1 0 0,1 0 0 0 0,1 0 0 0 0,0-1 0 0 0,10 18 0 0 0,-12-24 0 0 0,0 1 0 0 0,0 0 0 0 0,0 0 0 0 0,-1 0 0 0 0,1 0-1 0 0,-1 0 1 0 0,0 1 0 0 0,0-1 0 0 0,0 0 0 0 0,-1 1 0 0 0,0-1 0 0 0,0 0-1 0 0,0 1 1 0 0,0 5 0 0 0,-3 5 20 0 0,0 0 0 0 0,-9 26 0 0 0,7-27-6 0 0,1 0 0 0 0,-4 26 0 0 0,7-23 7 0 0,0-5 23 0 0,-4 21-1 0 0,5-30-50 0 0,-1-1 1 0 0,0 0-1 0 0,-1 1 0 0 0,1-1 0 0 0,0 0 0 0 0,-1 0 0 0 0,1 0 1 0 0,-1 0-1 0 0,0 0 0 0 0,1 0 0 0 0,-1-1 0 0 0,0 1 0 0 0,0 0 0 0 0,0-1 1 0 0,-5 3-1 0 0,-3 2 10 0 0,-1-1 1 0 0,-13 4-1 0 0,9-3 14 0 0,0 0-25 0 0,0 0 0 0 0,-1-1 0 0 0,-19 4 0 0 0,34-9-4 0 0,1 0 1 0 0,-1 0 0 0 0,0-1 0 0 0,1 1 0 0 0,-1 0 0 0 0,0 0 0 0 0,1 0-1 0 0,-1 0 1 0 0,0-1 0 0 0,1 1 0 0 0,-1 0 0 0 0,0 0 0 0 0,1-1 0 0 0,-1 1-1 0 0,0-1 1 0 0,1 1 0 0 0,-1-1 0 0 0,1 1 0 0 0,-1-1 0 0 0,1 1 0 0 0,-1-1-1 0 0,1 1 1 0 0,0-1 0 0 0,-1 1 0 0 0,1-1 0 0 0,0 0 0 0 0,-1 1 0 0 0,1-1-1 0 0,0 0 1 0 0,0 1 0 0 0,-1-1 0 0 0,1 0 0 0 0,0 1 0 0 0,0-1 0 0 0,0 0-1 0 0,0 1 1 0 0,0-2 0 0 0,-1-6 15 0 0,1 1-1 0 0,1-15 1 0 0,-1 11 1 0 0,4-77 62 0 0,-1-34 26 0 0,-4 107-92 0 0,-1-75 159 0 0,3 79-150 0 0,0 1 1 0 0,1-1-1 0 0,0 1 0 0 0,1 0 0 0 0,0 0 0 0 0,7-16 0 0 0,3 2 46 0 0,1 1-1 0 0,31-39 1 0 0,-25 36 110 0 0,22-38 0 0 0,-24 31-6 0 0,-2-2 1 0 0,11-36 0 0 0,20-41-1 0 0,-38 95-164 0 0,1-1 0 0 0,0 1 0 0 0,2 1 0 0 0,13-16 0 0 0,-22 29-5 0 0,0 0 0 0 0,0 0 0 0 0,0 1-1 0 0,1 0 1 0 0,-1 0 0 0 0,1 0 0 0 0,-1 0-1 0 0,1 0 1 0 0,-1 1 0 0 0,1-1-1 0 0,0 1 1 0 0,0 0 0 0 0,0 0 0 0 0,0 0-1 0 0,0 1 1 0 0,0 0 0 0 0,0-1 0 0 0,5 2-1 0 0,0 5-24 0 0,-8-6 21 0 0,-1 0 1 0 0,0 0-1 0 0,0 0 0 0 0,0 1 1 0 0,1-1-1 0 0,-1 0 0 0 0,0 0 1 0 0,0 0-1 0 0,0 0 0 0 0,1 1 0 0 0,-1-1 1 0 0,0 0-1 0 0,0 0 0 0 0,0 0 1 0 0,0 1-1 0 0,0-1 0 0 0,0 0 1 0 0,0 0-1 0 0,0 1 0 0 0,1-1 1 0 0,-1 0-1 0 0,0 0 0 0 0,0 1 0 0 0,0-1 1 0 0,0 0-1 0 0,0 0 0 0 0,0 0 1 0 0,0 1-1 0 0,0-1 0 0 0,0 0 1 0 0,-1 0-1 0 0,1 1 0 0 0,0-1 1 0 0,0 0-1 0 0,0 0 0 0 0,0 1 0 0 0,0-1 1 0 0,0 0-1 0 0,0 0 0 0 0,-1 1 1 0 0,0-1-53 0 0,0 0 0 0 0,0 1 0 0 0,0-1 1 0 0,0 0-1 0 0,0 0 0 0 0,0 0 1 0 0,0 0-1 0 0,0 0 0 0 0,0 0 0 0 0,0 0 1 0 0,0 0-1 0 0,-1 0 0 0 0,1 0 0 0 0,0 0 1 0 0,0-1-1 0 0,-1 0 0 0 0,1 1-362 0 0,0 0-1 0 0,0-1 1 0 0,0 1-1 0 0,0 0 1 0 0,0-1-1 0 0,-1 1 1 0 0,1 0 0 0 0,0 0-1 0 0,0 0 1 0 0,0 0-1 0 0,0 0 1 0 0,0 0-1 0 0,-1 1 1 0 0,1-1 0 0 0,0 0-1 0 0,0 1 1 0 0,0-1-1 0 0,-1 1 1 0 0,-4 2-3643 0 0,0 2-350 0 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0:11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89 512 0 0,'5'-14'1077'0'0,"7"-23"1854"0"0,-12 35-2386 0 0,1 0 0 0 0,-1 0 0 0 0,0 0 0 0 0,0 0 1 0 0,0 0-1 0 0,0 0 0 0 0,0 0 0 0 0,-1 0 0 0 0,0-3 0 0 0,1 4-273 0 0,0 1-1 0 0,0-1 1 0 0,-1 0-1 0 0,1 0 1 0 0,-1 0-1 0 0,1 1 1 0 0,-1-1-1 0 0,1 0 1 0 0,-1 1-1 0 0,1-1 1 0 0,-1 0-1 0 0,0 1 1 0 0,1-1-1 0 0,-1 1 1 0 0,0-1-1 0 0,1 1 1 0 0,-1-1-1 0 0,0 1 1 0 0,0-1-1 0 0,0 1 1 0 0,1 0-1 0 0,-1-1 1 0 0,0 1-1 0 0,0 0 1 0 0,0 0-1 0 0,0 0 1 0 0,0 0-1 0 0,1 0 1 0 0,-3 0-1 0 0,1 0 23 0 0,0 0 0 0 0,-1 1 1 0 0,1-1-1 0 0,0 1 0 0 0,0-1 0 0 0,0 1 0 0 0,0 0 0 0 0,0 0 0 0 0,0 0 0 0 0,-3 1 0 0 0,-56 35 1157 0 0,44-24-1148 0 0,1 0 0 0 0,0 1 1 0 0,1 1-1 0 0,0 0 0 0 0,-22 31 0 0 0,28-33-188 0 0,1 1 0 0 0,0 0 0 0 0,1 0 0 0 0,1 1 0 0 0,0 0 0 0 0,1 0 0 0 0,0 1 0 0 0,-2 19 0 0 0,1 12-12 0 0,3 1 0 0 0,1-1 0 0 0,3 1 0 0 0,2 0 0 0 0,12 64 0 0 0,-11-90-58 0 0,0 1 0 0 0,2-2 0 0 0,0 1 0 0 0,14 30 0 0 0,-19-50-42 0 0,0-1 1 0 0,0 1-1 0 0,1-1 1 0 0,-1 1-1 0 0,0-1 1 0 0,1 1-1 0 0,-1-1 1 0 0,1 0-1 0 0,-1 0 1 0 0,1 1-1 0 0,-1-1 1 0 0,1 0-1 0 0,0-1 1 0 0,0 1-1 0 0,-1 0 0 0 0,1 0 1 0 0,0-1-1 0 0,0 1 1 0 0,0-1-1 0 0,0 0 1 0 0,0 1-1 0 0,0-1 1 0 0,0 0-1 0 0,0 0 1 0 0,0 0-1 0 0,0 0 1 0 0,0-1-1 0 0,2 0 1 0 0,7-1-45 0 0,0 0 0 0 0,0-1 1 0 0,18-8-1 0 0,-19 7-24 0 0,4-1-101 0 0,126-43-4201 0 0,-131 44 2940 0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0:11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52 118 3593 0 0,'-14'-4'5739'0'0,"-11"-4"2393"0"0,13 2-5920 0 0,12 5-2157 0 0,0 1 0 0 0,-1 0-1 0 0,1 0 1 0 0,0 0 0 0 0,0-1 0 0 0,0 1-1 0 0,0 0 1 0 0,0 0 0 0 0,0-1 0 0 0,0 1-1 0 0,0 0 1 0 0,0 0 0 0 0,0 0 0 0 0,0-1-1 0 0,1 1 1 0 0,-1 0 0 0 0,0 0 0 0 0,0 0-1 0 0,0-1 1 0 0,0 1 0 0 0,0 0 0 0 0,0 0-1 0 0,0 0 1 0 0,0-1 0 0 0,1 1 0 0 0,-1 0-1 0 0,0 0 1 0 0,0 0 0 0 0,0 0-1 0 0,0 0 1 0 0,1-1 0 0 0,-1 1 0 0 0,0 0-1 0 0,0 0 1 0 0,9-6 135 0 0,-7 4-63 0 0,19-12-156 0 0,0 0 1 0 0,0 1-1 0 0,1 1 1 0 0,45-16-1 0 0,-64 27-127 0 0,-1 0-1 0 0,1 0 1 0 0,-1 1 0 0 0,1 0-1 0 0,0-1 1 0 0,-1 1 0 0 0,4 0-1 0 0,-5 0-82 0 0,0 0 0 0 0,-1 1 0 0 0,1-1 0 0 0,0 0 0 0 0,-1 0 0 0 0,1 0-1 0 0,0 0 1 0 0,-1 1 0 0 0,1-1 0 0 0,-1 0 0 0 0,1 1 0 0 0,0-1 0 0 0,-1 0 0 0 0,1 1-1 0 0,-1-1 1 0 0,1 1 0 0 0,-1-1 0 0 0,1 1 0 0 0,-1-1 0 0 0,1 1 0 0 0,-1-1-1 0 0,0 1 1 0 0,1 0 0 0 0,-1-1 0 0 0,0 1 0 0 0,0-1 0 0 0,1 1 0 0 0,-1 0 0 0 0,0-1-1 0 0,0 1 1 0 0,0 0 0 0 0,0 1 0 0 0,1 5-1615 0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0:16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11 512 0 0,'0'-1'202'0'0,"-1"0"1"0"0,0 0-1 0 0,1 1 0 0 0,-1-1 1 0 0,0 0-1 0 0,0 0 0 0 0,1 1 1 0 0,-1-1-1 0 0,0 1 0 0 0,0-1 0 0 0,0 1 1 0 0,0-1-1 0 0,0 1 0 0 0,0-1 1 0 0,0 1-1 0 0,0 0 0 0 0,0 0 1 0 0,0-1-1 0 0,0 1 0 0 0,0 0 0 0 0,0 0 1 0 0,-1 0-1 0 0,1 0 0 0 0,0 0 1 0 0,0 0-1 0 0,0 1 0 0 0,0-1 0 0 0,0 0 1 0 0,0 0-1 0 0,0 1 0 0 0,0-1 1 0 0,0 1-1 0 0,0-1 0 0 0,0 1 1 0 0,-4 3 5199 0 0,-10-1-3172 0 0,3 3-1228 0 0,4-2-134 0 0,-1 0 0 0 0,-12 9 0 0 0,18-11-653 0 0,0 1-1 0 0,1-1 1 0 0,-1 0 0 0 0,1 1 0 0 0,0 0 0 0 0,-1 0 0 0 0,1-1-1 0 0,0 1 1 0 0,1 0 0 0 0,-4 7 0 0 0,-15 55 1619 0 0,15-45-1596 0 0,0-1 0 0 0,-10 21 0 0 0,-3 1-7 0 0,-15 30 368 0 0,27-61-449 0 0,0 1 1 0 0,1 1-1 0 0,0-1 0 0 0,1 1 0 0 0,0-1 1 0 0,1 1-1 0 0,0 1 0 0 0,1-1 1 0 0,-1 16-1 0 0,5-7-56 0 0,0-1 0 0 0,1 1 0 0 0,1-1 0 0 0,1 1 0 0 0,1-1-1 0 0,9 20 1 0 0,-11-22-58 0 0,0 0 0 0 0,0 0 0 0 0,-2 1-1 0 0,0-1 1 0 0,-2 1 0 0 0,-1 32 0 0 0,-1-3 36 0 0,2-44-64 0 0,0-1 0 0 0,1 1 0 0 0,-1-1-1 0 0,1 1 1 0 0,-1-1 0 0 0,1 1 0 0 0,0-1 0 0 0,0 0-1 0 0,3 6 1 0 0,-3-8-4 0 0,-1 0 0 0 0,1 0 0 0 0,0 0 0 0 0,0 0-1 0 0,0 0 1 0 0,0 0 0 0 0,0 0 0 0 0,0 0 0 0 0,0-1 0 0 0,0 1-1 0 0,0 0 1 0 0,0-1 0 0 0,0 1 0 0 0,0 0 0 0 0,0-1 0 0 0,1 0-1 0 0,-1 1 1 0 0,0-1 0 0 0,0 0 0 0 0,1 1 0 0 0,-1-1 0 0 0,0 0-1 0 0,1 0 1 0 0,-1 0 0 0 0,0 0 0 0 0,0 0 0 0 0,1-1 0 0 0,1 1-1 0 0,18-9 15 0 0,-15 6-113 0 0,-13 6-260 0 0,7-3 248 0 0,-1 1-1 0 0,1-1 0 0 0,0 0 0 0 0,-1 0 0 0 0,1 0 1 0 0,0 0-1 0 0,-1 0 0 0 0,1 0 0 0 0,0 0 1 0 0,0 0-1 0 0,-1 0 0 0 0,1 0 0 0 0,0-1 0 0 0,-1 1 1 0 0,1 0-1 0 0,0 0 0 0 0,-1 0 0 0 0,1 0 0 0 0,0 0 1 0 0,0 0-1 0 0,-1-1 0 0 0,1 1 0 0 0,0 0 1 0 0,0 0-1 0 0,-1 0 0 0 0,1-1 0 0 0,0 1 0 0 0,0 0 1 0 0,0 0-1 0 0,-1-1 0 0 0,1 1 0 0 0,0 0 0 0 0,0-1 1 0 0,-4-9-6947 0 0,3 6 4371 0 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0:17.6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1 1192 0 0,'-3'0'1204'0'0,"1"0"1"0"0,-1 0-1 0 0,1 1 0 0 0,-1-1 0 0 0,0 1 0 0 0,1 0 1 0 0,-4 1-1 0 0,-16 11 4140 0 0,12-3-3511 0 0,-19 19 1 0 0,18-16-1135 0 0,-6 5-13 0 0,0 1-1 0 0,2 1 0 0 0,-20 33 1 0 0,28-41-548 0 0,2 0 1 0 0,-1 0-1 0 0,2 0 1 0 0,-1 1-1 0 0,2-1 1 0 0,0 1-1 0 0,0 0 0 0 0,0 20 1 0 0,1-3-32 0 0,1 0 1 0 0,5 34-1 0 0,-2-51-100 0 0,0-1 0 0 0,0 0 0 0 0,2 0-1 0 0,-1 0 1 0 0,2-1 0 0 0,-1 1-1 0 0,13 21 1 0 0,-11-24-26 0 0,0 0 0 0 0,1 0 0 0 0,-1 0 0 0 0,2-1 0 0 0,-1 0 0 0 0,1 0 0 0 0,0-1 0 0 0,13 9 0 0 0,-19-15 9 0 0,-1 0 0 0 0,1 0-1 0 0,0 0 1 0 0,0 0-1 0 0,0-1 1 0 0,-1 1 0 0 0,1-1-1 0 0,0 1 1 0 0,0-1-1 0 0,0 0 1 0 0,0 0 0 0 0,0 1-1 0 0,0-1 1 0 0,0-1 0 0 0,0 1-1 0 0,0 0 1 0 0,0 0-1 0 0,2-2 1 0 0,-1 1-2 0 0,1 0-1 0 0,-1-1 1 0 0,0 0 0 0 0,0 1 0 0 0,0-2-1 0 0,0 1 1 0 0,0 0 0 0 0,0 0 0 0 0,3-4-1 0 0,2-4-29 0 0,0 0 0 0 0,0-1 0 0 0,-1 0 0 0 0,9-16 0 0 0,48-109-292 0 0,-55 114 291 0 0,0 0 1 0 0,-2-1-1 0 0,0 0 0 0 0,5-34 1 0 0,-11 49 66 0 0,-1 1 0 0 0,0-1 1 0 0,0 1-1 0 0,-1-1 0 0 0,1 0 0 0 0,-2 1 1 0 0,1-1-1 0 0,-1 1 0 0 0,0 0 1 0 0,-1-1-1 0 0,0 1 0 0 0,0 0 0 0 0,0 1 1 0 0,-1-1-1 0 0,0 0 0 0 0,0 1 1 0 0,-1 0-1 0 0,1 0 0 0 0,-1 0 1 0 0,-1 1-1 0 0,1 0 0 0 0,-1 0 0 0 0,0 0 1 0 0,0 0-1 0 0,-1 1 0 0 0,1 0 1 0 0,-9-3-1 0 0,8 3-4 0 0,0 2 1 0 0,0-1-1 0 0,0 1 1 0 0,0 0-1 0 0,0 0 1 0 0,0 1-1 0 0,0 0 1 0 0,-9 0-1 0 0,13 1-11 0 0,-1 0 0 0 0,0 1 0 0 0,0-1-1 0 0,1 1 1 0 0,-1-1 0 0 0,1 1 0 0 0,-1 0 0 0 0,0 1-1 0 0,1-1 1 0 0,0 1 0 0 0,-1-1 0 0 0,1 1 0 0 0,0 0-1 0 0,0 0 1 0 0,0 1 0 0 0,0-1 0 0 0,-4 5 0 0 0,4-4-93 0 0,0 0 1 0 0,1 0 0 0 0,-1 1 0 0 0,1-1 0 0 0,0 1 0 0 0,0-1 0 0 0,0 1-1 0 0,0 0 1 0 0,1 0 0 0 0,-1 0 0 0 0,0 5 0 0 0,2-6 11 0 0,0-1 0 0 0,0 1 0 0 0,0 0 0 0 0,0-1 1 0 0,0 1-1 0 0,1-1 0 0 0,-1 1 0 0 0,1-1 0 0 0,0 1 1 0 0,0-1-1 0 0,0 0 0 0 0,0 1 0 0 0,0-1 0 0 0,0 0 1 0 0,1 0-1 0 0,-1 0 0 0 0,1 0 0 0 0,0 0 0 0 0,-1 0 1 0 0,3 2-1 0 0,34 27-8217 0 0,-23-19 3867 0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0:18.0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6 1312 0 0,'1'-5'14870'0'0,"3"19"-11003"0"0,0 25-3188 0 0,-5 2 374 0 0,-1 0 0 0 0,-11 51 0 0 0,8-65-848 0 0,-2 1 0 0 0,-1-2-1 0 0,-1 1 1 0 0,-16 32 0 0 0,17-47-195 0 0,2 0-688 0 0,8-12-70 0 0,6-5-348 0 0,1-3-2197 0 0,-1-1 0 0 0,0 1 0 0 0,12-17 0 0 0,-11 11 579 0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0:18.5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19 1216 0 0,'-4'-7'2941'0'0,"-6"-4"5982"0"0,10 11-8753 0 0,0 0-1 0 0,-1 0 1 0 0,1 0 0 0 0,-1 0 0 0 0,1 0 0 0 0,-1 0 0 0 0,1 0-1 0 0,-1 0 1 0 0,1 0 0 0 0,-1 1 0 0 0,1-1 0 0 0,-1 0-1 0 0,1 0 1 0 0,0 0 0 0 0,-1 1 0 0 0,1-1 0 0 0,-1 0 0 0 0,1 1-1 0 0,0-1 1 0 0,-1 0 0 0 0,1 1 0 0 0,0-1 0 0 0,0 0 0 0 0,-1 1-1 0 0,1-1 1 0 0,0 1 0 0 0,0-1 0 0 0,-1 1 0 0 0,1-1 0 0 0,0 0-1 0 0,0 1 1 0 0,0 0 0 0 0,-3 4 89 0 0,1 0 1 0 0,0 1-1 0 0,0-1 1 0 0,0 1-1 0 0,1-1 0 0 0,-1 1 1 0 0,1 0-1 0 0,1-1 1 0 0,-1 1-1 0 0,1 0 0 0 0,0 0 1 0 0,1 6-1 0 0,2 9-29 0 0,1 0 0 0 0,7 21 0 0 0,0 1 197 0 0,-6-15-180 0 0,-2-1-1 0 0,1 45 1 0 0,-8 56 383 0 0,2-97-461 0 0,-1 0 0 0 0,-1-1 1 0 0,-15 56-1 0 0,19-83-151 0 0,-1-1 0 0 0,0 1-1 0 0,1-1 1 0 0,0 0 0 0 0,-1 1 0 0 0,1 4-1 0 0,0-7-14 0 0,0 0-1 0 0,0 1 0 0 0,0-1 1 0 0,0 0-1 0 0,0 1 0 0 0,0-1 1 0 0,0 0-1 0 0,0 1 0 0 0,1-1 1 0 0,-1 0-1 0 0,0 1 0 0 0,0-1 1 0 0,0 0-1 0 0,0 1 0 0 0,0-1 1 0 0,1 0-1 0 0,-1 0 0 0 0,0 1 1 0 0,0-1-1 0 0,1 0 0 0 0,-1 1 1 0 0,0-1-1 0 0,0 0 0 0 0,1 0 1 0 0,-1 0-1 0 0,0 0 0 0 0,1 1 1 0 0,-1-1-1 0 0,0 0 0 0 0,1 0 1 0 0,-1 0-1 0 0,0 0 0 0 0,1 0 1 0 0,-1 0-1 0 0,0 0 0 0 0,1 0 1 0 0,-1 0-1 0 0,0 0 0 0 0,1 0 1 0 0,-1 0-1 0 0,0 0 0 0 0,1 0 1 0 0,-1 0-1 0 0,0 0 0 0 0,1 0 1 0 0,-1 0-1 0 0,0 0 0 0 0,1-1 1 0 0,0 1-3 0 0,0-1 0 0 0,-1 0 0 0 0,1 0 0 0 0,0 1 0 0 0,-1-1 0 0 0,1 0 0 0 0,0 0 0 0 0,-1 0 0 0 0,1 0 0 0 0,-1 0 0 0 0,0 0 0 0 0,1 0 0 0 0,-1 0 0 0 0,0 0 0 0 0,1 0 0 0 0,-1 0 0 0 0,0 0 1 0 0,0 0-1 0 0,0 0 0 0 0,0 0 0 0 0,0 0 0 0 0,0 0 0 0 0,0 0 0 0 0,-1 0 0 0 0,1 0 0 0 0,0 0 0 0 0,0 0 0 0 0,-1 0 0 0 0,1 0 0 0 0,-1 0 0 0 0,0-1 0 0 0,1 1-22 0 0,-1 1 0 0 0,1 0 1 0 0,0-1-1 0 0,-1 1 0 0 0,1-1 0 0 0,0 1 0 0 0,-1 0 1 0 0,1-1-1 0 0,0 1 0 0 0,0-1 0 0 0,0 1 0 0 0,-1-1 0 0 0,1 1 1 0 0,0-1-1 0 0,0 1 0 0 0,0-1 0 0 0,0 1 0 0 0,0-1 1 0 0,0 1-1 0 0,0-1 0 0 0,0 1 0 0 0,0-1 0 0 0,0 1 0 0 0,0-1 1 0 0,0 1-1 0 0,0-1 0 0 0,0 1 0 0 0,0-1 0 0 0,1 1 1 0 0,-1-1-1 0 0,0 1 0 0 0,0-1 0 0 0,1 1 0 0 0,-1-1 0 0 0,14-18-2990 0 0,-8 10-628 0 0,0 0 1879 0 0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0:19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84 104 344 0 0,'-7'-26'4147'0'0,"6"23"-3321"0"0,1-1 0 0 0,-1 1 0 0 0,0-1 0 0 0,0 1 0 0 0,0-1 1 0 0,-1 1-1 0 0,1 0 0 0 0,-1 0 0 0 0,0 0 0 0 0,0 0 0 0 0,0 0 0 0 0,0 0 0 0 0,0 0 0 0 0,0 1 0 0 0,-5-5 0 0 0,6 7-673 0 0,0 0-1 0 0,1 0 1 0 0,-1 0 0 0 0,0 0-1 0 0,0 0 1 0 0,0 0 0 0 0,1 0 0 0 0,-1 0-1 0 0,0 0 1 0 0,0 0 0 0 0,1 0 0 0 0,-1 0-1 0 0,0 0 1 0 0,0 0 0 0 0,1 1 0 0 0,-1-1-1 0 0,0 0 1 0 0,0 1 0 0 0,1-1 0 0 0,-1 1-1 0 0,0-1 1 0 0,1 0 0 0 0,-1 1 0 0 0,1 0-1 0 0,-1-1 1 0 0,0 2 0 0 0,-18 17 1095 0 0,16-15-912 0 0,-2 5-1 0 0,7-5 200 0 0,-1-4-498 0 0,-1 0 0 0 0,1 0 0 0 0,0 0 0 0 0,0 0 0 0 0,0 0 0 0 0,0 0 0 0 0,0-1 0 0 0,0 1 0 0 0,0 0-1 0 0,0-1 1 0 0,-1 1 0 0 0,1-1 0 0 0,0 1 0 0 0,0-1 0 0 0,-1 1 0 0 0,1-1 0 0 0,1 0 0 0 0,12-11 96 0 0,22-13 0 0 0,-31 21-106 0 0,1 1-1 0 0,-1 0 0 0 0,1 1 0 0 0,0 0 0 0 0,0-1 0 0 0,0 2 1 0 0,12-3-1 0 0,-8 3-22 0 0,1 1 1 0 0,0 0 0 0 0,-1 1 0 0 0,1 0-1 0 0,-1 1 1 0 0,1 0 0 0 0,-1 0 0 0 0,18 8-1 0 0,-25-9-4 0 0,-1 0 0 0 0,1 0-1 0 0,-1 0 1 0 0,0 0-1 0 0,0 0 1 0 0,1 1 0 0 0,-1 0-1 0 0,0-1 1 0 0,2 3 0 0 0,-3-3 4 0 0,-1-1 0 0 0,0 1 0 0 0,1-1 0 0 0,-1 1 0 0 0,0-1 0 0 0,0 1 0 0 0,1-1 0 0 0,-1 1 0 0 0,0 0 0 0 0,0-1 0 0 0,0 1 0 0 0,1-1 0 0 0,-1 1 0 0 0,0 0 0 0 0,0-1 1 0 0,0 1-1 0 0,0 0 0 0 0,0-1 0 0 0,0 1 0 0 0,-1-1 0 0 0,1 1 0 0 0,0 0 0 0 0,0-1 0 0 0,0 1 0 0 0,0-1 0 0 0,-1 1 0 0 0,1 0 0 0 0,0-1 0 0 0,-1 1 0 0 0,1-1 1 0 0,0 1-1 0 0,-1-1 0 0 0,1 1 0 0 0,-1-1 0 0 0,1 0 0 0 0,-1 1 0 0 0,1-1 0 0 0,-1 1 0 0 0,1-1 0 0 0,-1 0 0 0 0,-2 3 12 0 0,0 0 0 0 0,0-1 0 0 0,1 1 0 0 0,-1 0 0 0 0,1 0 0 0 0,-1 0 0 0 0,1 1 0 0 0,0-1 0 0 0,1 1 0 0 0,-1-1 0 0 0,0 1 0 0 0,1-1 0 0 0,0 1-1 0 0,0 0 1 0 0,-1 7 0 0 0,1 1 13 0 0,0 1-1 0 0,1 0 1 0 0,3 18-1 0 0,0 11 121 0 0,4 77 161 0 0,-3-85-213 0 0,-2 0-1 0 0,-1 0 1 0 0,-5 49 0 0 0,-5-23-1 0 0,0-3 39 0 0,-2 85-1 0 0,-1 66 259 0 0,10-194-364 0 0,2-8-8 0 0,-2 0 0 0 0,1 0 0 0 0,0 0 1 0 0,-1-1-1 0 0,0 1 0 0 0,0 0 0 0 0,-1-1 0 0 0,-4 7 1 0 0,7-12-18 0 0,0 1 0 0 0,0-1 1 0 0,0 1-1 0 0,-1-1 0 0 0,1 0 1 0 0,0 1-1 0 0,-1-1 0 0 0,1 0 1 0 0,0 1-1 0 0,-1-1 0 0 0,1 0 1 0 0,0 1-1 0 0,-1-1 0 0 0,1 0 0 0 0,0 0 1 0 0,-1 0-1 0 0,1 1 0 0 0,-1-1 1 0 0,1 0-1 0 0,-1 0 0 0 0,1 0 1 0 0,-1 0-1 0 0,1 0 0 0 0,0 0 1 0 0,-1 0-1 0 0,0 0 0 0 0,0 0 1 0 0,0 0 0 0 0,0 0-1 0 0,0-1 1 0 0,0 1 0 0 0,0-1-1 0 0,0 1 1 0 0,1-1-1 0 0,-1 1 1 0 0,0-1 0 0 0,0 0-1 0 0,1 1 1 0 0,-2-2 0 0 0,-16-24 66 0 0,16 23-50 0 0,0-1-53 0 0,-1 0-1 0 0,0 1 1 0 0,1-1-1 0 0,-1 1 1 0 0,-1 0-1 0 0,1 0 1 0 0,0 0 0 0 0,-1 0-1 0 0,1 0 1 0 0,-1 1-1 0 0,0 0 1 0 0,0 0-1 0 0,0 0 1 0 0,0 0 0 0 0,0 0-1 0 0,0 1 1 0 0,-1 0-1 0 0,-5-1 1 0 0,10 2-157 0 0,21-10-4754 0 0,15-5-4728 0 0,-20 8 5774 0 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0:19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37 3593 0 0,'-2'-3'2314'0'0,"0"-1"0"0"0,0 1 0 0 0,-1 0 0 0 0,1 0 0 0 0,-4-4-1 0 0,4 6-1684 0 0,1-1 0 0 0,0 1-1 0 0,0 0 1 0 0,-1 0 0 0 0,1 0-1 0 0,-1 0 1 0 0,1 0-1 0 0,-1 1 1 0 0,1-1 0 0 0,-1 0-1 0 0,0 1 1 0 0,1-1 0 0 0,-1 1-1 0 0,-2-1 1 0 0,7 1-515 0 0,0 0 1 0 0,-1 0 0 0 0,1 1 0 0 0,0-1 0 0 0,0 1-1 0 0,-1 0 1 0 0,1 0 0 0 0,3 1 0 0 0,6 8-2612 0 0,-11-9 1753 0 0,-1 0 0 0 0,1 0 0 0 0,0 0 0 0 0,-1 0 0 0 0,1 0 1 0 0,-1 0-1 0 0,1 0 0 0 0,-1 0 0 0 0,0 1 0 0 0,1-1 0 0 0,-1 2 1 0 0,-1 4-5987 0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26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25 103 512 0 0,'-9'-5'4963'0'0,"8"3"-4533"0"0,-1 1-1 0 0,1-1 1 0 0,-1 1-1 0 0,1-1 1 0 0,0 0 0 0 0,0 0-1 0 0,-1 0 1 0 0,1 0-1 0 0,1 0 1 0 0,-1 0 0 0 0,-1-4-1 0 0,2 5-357 0 0,1-1 0 0 0,-1 0 0 0 0,0 1-1 0 0,1-1 1 0 0,0 1 0 0 0,-1-1 0 0 0,1 0-1 0 0,0 1 1 0 0,0 0 0 0 0,0-1 0 0 0,0 1-1 0 0,0-1 1 0 0,0 1 0 0 0,0 0 0 0 0,1 0 0 0 0,-1 0-1 0 0,0 0 1 0 0,1 0 0 0 0,-1 0 0 0 0,1 0-1 0 0,2-1 1 0 0,6-3-89 0 0,0 0 1 0 0,13-3-1 0 0,-15 5 111 0 0,9-2-12 0 0,0 0 0 0 0,0 2 0 0 0,1 0-1 0 0,-1 1 1 0 0,1 0 0 0 0,0 2 0 0 0,0 0 0 0 0,22 3-1 0 0,-35-2-1 0 0,0-1-1 0 0,0 1 1 0 0,0 1-1 0 0,-1-1 0 0 0,1 1 1 0 0,8 4-1 0 0,-11-5 27 0 0,0 0 0 0 0,0 1-1 0 0,0 0 1 0 0,0-1-1 0 0,0 1 1 0 0,0 0 0 0 0,-1 0-1 0 0,1 0 1 0 0,-1 0 0 0 0,1 0-1 0 0,-1 0 1 0 0,0 0-1 0 0,0 1 1 0 0,0-1 0 0 0,1 3-1 0 0,1 3 265 0 0,0 1 0 0 0,-1 0-1 0 0,0 0 1 0 0,-1 0-1 0 0,1 0 1 0 0,-2 1 0 0 0,0 12-1 0 0,0-17-264 0 0,-1 1 0 0 0,0 0-1 0 0,-1 0 1 0 0,0-1 0 0 0,0 1 0 0 0,0-1-1 0 0,0 0 1 0 0,-1 1 0 0 0,0-1-1 0 0,0 0 1 0 0,0-1 0 0 0,-8 10 0 0 0,4-7-35 0 0,-1 1 0 0 0,0-1 1 0 0,0-1-1 0 0,0 1 0 0 0,-1-1 1 0 0,-17 8-1 0 0,-61 22 655 0 0,52-23-199 0 0,33-13-504 0 0,1 1 0 0 0,-1 0 0 0 0,0-1 1 0 0,0 1-1 0 0,1 0 0 0 0,-1 0 1 0 0,0 0-1 0 0,1 0 0 0 0,-1 1 1 0 0,1-1-1 0 0,0 0 0 0 0,-1 1 1 0 0,1-1-1 0 0,0 1 0 0 0,0-1 0 0 0,0 1 1 0 0,0 0-1 0 0,0-1 0 0 0,0 1 1 0 0,0 0-1 0 0,1 0 0 0 0,-2 2 1 0 0,2-2-27 0 0,0 1 0 0 0,0-1 0 0 0,0 0 0 0 0,0 1 0 0 0,1-1 0 0 0,-1 0 0 0 0,1 0 0 0 0,-1 0 0 0 0,1 1 0 0 0,0-1 1 0 0,0 0-1 0 0,0 0 0 0 0,0 0 0 0 0,0 0 0 0 0,0 0 0 0 0,0 0 0 0 0,1-1 0 0 0,2 4 0 0 0,1 0-10 0 0,1 0-1 0 0,0 0 1 0 0,0 0 0 0 0,0-1-1 0 0,0 0 1 0 0,1 0-1 0 0,0 0 1 0 0,-1-1 0 0 0,1 0-1 0 0,0-1 1 0 0,1 0-1 0 0,10 3 1 0 0,-3-3-16 0 0,-1 0-1 0 0,1-1 1 0 0,-1 0 0 0 0,1-1-1 0 0,21-3 1 0 0,-25 2 5 0 0,0-1 0 0 0,20-6 0 0 0,-29 7 26 0 0,0 1 1 0 0,0-1 0 0 0,0 0 0 0 0,0 0 0 0 0,0 0 0 0 0,0 0-1 0 0,0 0 1 0 0,0 0 0 0 0,-1 0 0 0 0,1 0 0 0 0,0-1-1 0 0,-1 1 1 0 0,1-1 0 0 0,-1 1 0 0 0,0-1 0 0 0,1 0 0 0 0,-1 0-1 0 0,0 1 1 0 0,0-1 0 0 0,0 0 0 0 0,0 0 0 0 0,1-4 0 0 0,-2 5-1 0 0,0 1 0 0 0,0-1 0 0 0,0 1 1 0 0,0-1-1 0 0,0 1 0 0 0,0-1 0 0 0,0 0 1 0 0,0 1-1 0 0,-1-1 0 0 0,1 1 0 0 0,0-1 0 0 0,0 1 1 0 0,0-1-1 0 0,-1 1 0 0 0,1-1 0 0 0,0 1 1 0 0,-1-1-1 0 0,1 1 0 0 0,0-1 0 0 0,-1 1 1 0 0,1-1-1 0 0,-1 1 0 0 0,1 0 0 0 0,-1-1 1 0 0,-17-6 54 0 0,-21 4 26 0 0,38 3-82 0 0,-14 1 34 0 0,0 1-1 0 0,0 0 1 0 0,0 1 0 0 0,0 0-1 0 0,0 1 1 0 0,1 1 0 0 0,0 0 0 0 0,0 1-1 0 0,0 1 1 0 0,-16 10 0 0 0,27-15-32 0 0,0 0 0 0 0,0 1 0 0 0,1-1 0 0 0,-1 0 0 0 0,1 1 1 0 0,0 0-1 0 0,-1 0 0 0 0,1-1 0 0 0,0 1 0 0 0,1 1 0 0 0,-1-1 1 0 0,0 0-1 0 0,1 0 0 0 0,0 0 0 0 0,0 1 0 0 0,0-1 0 0 0,0 1 1 0 0,0-1-1 0 0,1 1 0 0 0,0-1 0 0 0,-1 1 0 0 0,1-1 0 0 0,0 1 1 0 0,1-1-1 0 0,-1 1 0 0 0,1-1 0 0 0,0 1 0 0 0,1 5 0 0 0,0-3 1 0 0,0 0 0 0 0,1 0 0 0 0,-1-1-1 0 0,1 1 1 0 0,0-1 0 0 0,1 1 0 0 0,-1-1-1 0 0,1 0 1 0 0,0 0 0 0 0,1-1 0 0 0,-1 1-1 0 0,1-1 1 0 0,-1 0 0 0 0,1 0 0 0 0,8 4-1 0 0,4-1-19 0 0,0 0 0 0 0,0-2 0 0 0,1 0 0 0 0,0 0 0 0 0,-1-2 0 0 0,23 2 0 0 0,-18-3 9 0 0,-1 1 0 0 0,0 2 1 0 0,36 11-1 0 0,-53-15 16 0 0,-1 1 0 0 0,1 0 0 0 0,-1 0 0 0 0,0 0 1 0 0,0 0-1 0 0,0 0 0 0 0,0 0 0 0 0,0 1 0 0 0,0 0 0 0 0,-1-1 1 0 0,1 1-1 0 0,-1 0 0 0 0,4 7 0 0 0,-5-8-3 0 0,0 0 0 0 0,0 0 0 0 0,0 0-1 0 0,0 1 1 0 0,-1-1 0 0 0,1 0 0 0 0,-1 0 0 0 0,0 1 0 0 0,1-1 0 0 0,-1 0-1 0 0,0 1 1 0 0,-1-1 0 0 0,1 1 0 0 0,0-1 0 0 0,-1 0 0 0 0,1 0-1 0 0,-1 1 1 0 0,0-1 0 0 0,1 0 0 0 0,-1 0 0 0 0,0 0 0 0 0,0 1 0 0 0,-3 2-1 0 0,-2 2 23 0 0,0 1-1 0 0,0-1 0 0 0,0-1 0 0 0,-1 1 1 0 0,0-1-1 0 0,-1-1 0 0 0,-10 8 0 0 0,-1-2 79 0 0,0-1 1 0 0,-22 8-1 0 0,21-9 39 0 0,-1-1 0 0 0,0-1 0 0 0,0-1 1 0 0,-1-1-1 0 0,1 0 0 0 0,-38 1 0 0 0,58-6-140 0 0,-3 1-15 0 0,0-1 0 0 0,0 0 0 0 0,0-1 0 0 0,0 1 0 0 0,0-1 0 0 0,0 0 0 0 0,-5-1 0 0 0,8 1-19 0 0,1 1 0 0 0,-1-1-1 0 0,0 0 1 0 0,0 1-1 0 0,0-1 1 0 0,0 0-1 0 0,1 1 1 0 0,-1-1-1 0 0,0 0 1 0 0,1 0 0 0 0,-1 0-1 0 0,0 0 1 0 0,1 0-1 0 0,0 0 1 0 0,-1 0-1 0 0,1 0 1 0 0,-1 0 0 0 0,1 0-1 0 0,0 0 1 0 0,0 0-1 0 0,-1 0 1 0 0,1 0-1 0 0,0 0 1 0 0,0 0-1 0 0,0 0 1 0 0,0 0 0 0 0,0 0-1 0 0,1 0 1 0 0,-1 0-1 0 0,0 0 1 0 0,0 0-1 0 0,1 0 1 0 0,0-1-1 0 0,1-4-563 0 0,0 0-1 0 0,1 1 1 0 0,-1 0-1 0 0,1-1 1 0 0,1 1-1 0 0,-1 0 0 0 0,1 1 1 0 0,0-1-1 0 0,0 0 1 0 0,0 1-1 0 0,8-6 1 0 0,11-8-2552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3.50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28 382 688 0 0,'-2'0'583'0'0,"0"0"-1"0"0,0 0 1 0 0,0 0-1 0 0,0 1 1 0 0,0-1-1 0 0,0 1 1 0 0,0-1-1 0 0,0 1 1 0 0,0 0-1 0 0,-2 1 1 0 0,3-2-492 0 0,1 0 1 0 0,0 0-1 0 0,0 0 1 0 0,0 1-1 0 0,-1-1 1 0 0,1 0-1 0 0,0 0 1 0 0,0 0-1 0 0,0 0 0 0 0,0 0 1 0 0,0 1-1 0 0,-1-1 1 0 0,1 0-1 0 0,0 0 1 0 0,0 0-1 0 0,0 1 1 0 0,0-1-1 0 0,0 0 1 0 0,0 0-1 0 0,0 0 1 0 0,0 1-1 0 0,0-1 1 0 0,0 0-1 0 0,0 0 1 0 0,0 1-1 0 0,0-1 1 0 0,0 0-1 0 0,0 0 1 0 0,0 0-1 0 0,0 1 1 0 0,0-1-1 0 0,0 0 1 0 0,0 0-1 0 0,0 1 1 0 0,1-1-15 0 0,0 1 1 0 0,-1 0 0 0 0,1 0 0 0 0,0-1 0 0 0,0 1-1 0 0,0 0 1 0 0,-1-1 0 0 0,1 1 0 0 0,0-1 0 0 0,0 1-1 0 0,0-1 1 0 0,2 1 0 0 0,11 3 497 0 0,0 0 1 0 0,1-1-1 0 0,0-1 0 0 0,0 0 0 0 0,20-1 1 0 0,21 4 1253 0 0,-43-4-1656 0 0,-1 0 0 0 0,1 0-1 0 0,17-2 1 0 0,-24 0-120 0 0,0 0 0 0 0,-1 0 0 0 0,1 0 0 0 0,0-1 0 0 0,0 0 0 0 0,-1 0 1 0 0,1 0-1 0 0,-1-1 0 0 0,7-4 0 0 0,-3 1-44 0 0,0 0 1 0 0,-1-1-1 0 0,0 0 1 0 0,-1 0 0 0 0,8-10-1 0 0,-11 12-3 0 0,-1 1 0 0 0,0-1 0 0 0,0 0 1 0 0,-1 0-1 0 0,0 0 0 0 0,1 0 0 0 0,-2 0 0 0 0,1-1 0 0 0,-1 1 0 0 0,1 0 0 0 0,-1-10 1 0 0,-1-5 120 0 0,0-1 1 0 0,-2 1 0 0 0,-1 0 0 0 0,0 0-1 0 0,-2 0 1 0 0,0 1 0 0 0,-1-1 0 0 0,-1 1-1 0 0,-16-30 1 0 0,21 44-34 0 0,-1 0-1 0 0,0 1 1 0 0,0-1 0 0 0,0 0-1 0 0,-1 1 1 0 0,0 0-1 0 0,-8-8 1 0 0,11 11-63 0 0,-1 0-1 0 0,0 0 1 0 0,1 0-1 0 0,-1 0 1 0 0,0 0-1 0 0,0 0 1 0 0,0 0-1 0 0,1 0 1 0 0,-1 1-1 0 0,0-1 1 0 0,0 1-1 0 0,0-1 1 0 0,0 1 0 0 0,0 0-1 0 0,0 0 1 0 0,0 0-1 0 0,0 0 1 0 0,0 0-1 0 0,-1 0 1 0 0,1 1-1 0 0,1-1 1 0 0,-1 1-1 0 0,0-1 1 0 0,0 1 0 0 0,-3 1-1 0 0,-4 4 45 0 0,-1 0 0 0 0,1 0-1 0 0,0 1 1 0 0,0 1 0 0 0,1-1 0 0 0,0 1-1 0 0,0 1 1 0 0,1 0 0 0 0,0 0 0 0 0,0 0-1 0 0,1 1 1 0 0,0-1 0 0 0,1 1 0 0 0,0 1-1 0 0,-3 11 1 0 0,0 0-6 0 0,2 1-1 0 0,0 0 1 0 0,1 1 0 0 0,2-1-1 0 0,0 1 1 0 0,1 29-1 0 0,3-28 40 0 0,1 1-1 0 0,1 0 0 0 0,8 31 1 0 0,26 73 197 0 0,-9-38-181 0 0,-24-78-119 0 0,2 0 0 0 0,-1 0-1 0 0,2 0 1 0 0,0-1 0 0 0,16 22-1 0 0,-23-34-4 0 0,0 0 0 0 0,1-1-1 0 0,-1 1 1 0 0,1-1-1 0 0,-1 1 1 0 0,0-1 0 0 0,1 0-1 0 0,-1 1 1 0 0,1-1 0 0 0,-1 1-1 0 0,1-1 1 0 0,-1 0-1 0 0,1 1 1 0 0,-1-1 0 0 0,1 0-1 0 0,0 0 1 0 0,-1 1 0 0 0,1-1-1 0 0,-1 0 1 0 0,1 0-1 0 0,0 0 1 0 0,-1 0 0 0 0,1 0-1 0 0,-1 0 1 0 0,1 0 0 0 0,1 0-1 0 0,-1 0-4 0 0,0-1 0 0 0,0 1-1 0 0,0-1 1 0 0,0 1 0 0 0,0-1-1 0 0,0 0 1 0 0,0 0 0 0 0,0 1-1 0 0,0-1 1 0 0,0 0 0 0 0,0 0-1 0 0,1-2 1 0 0,2-4-23 0 0,1 0 1 0 0,-1 0-1 0 0,4-10 1 0 0,-7 13 32 0 0,22-53-73 0 0,7-14-9 0 0,-26 61 84 0 0,1 2 0 0 0,1-1-1 0 0,-1 0 1 0 0,1 1-1 0 0,11-11 1 0 0,-17 18-5 0 0,1 1 0 0 0,0-1-1 0 0,0 0 1 0 0,0 0 0 0 0,-1 1 0 0 0,1-1-1 0 0,0 0 1 0 0,0 1 0 0 0,0-1 0 0 0,0 1 0 0 0,0-1-1 0 0,0 1 1 0 0,0-1 0 0 0,0 1 0 0 0,0 0 0 0 0,0 0-1 0 0,2-1 1 0 0,-3 1 0 0 0,1 0 0 0 0,-1 1 0 0 0,1-1 0 0 0,-1 0 0 0 0,1 0 0 0 0,-1 1 0 0 0,0-1 0 0 0,1 0 0 0 0,-1 1 0 0 0,1-1 0 0 0,-1 0 0 0 0,0 1-1 0 0,1-1 1 0 0,-1 0 0 0 0,0 1 0 0 0,1-1 0 0 0,-1 1 0 0 0,0-1 0 0 0,0 1 0 0 0,1-1 0 0 0,-1 1 0 0 0,0-1 0 0 0,0 1 0 0 0,1 0 0 0 0,0 6 15 0 0,0 0-1 0 0,0 0 1 0 0,-1 0 0 0 0,0 9 0 0 0,0-3-10 0 0,1 2-39 0 0,-1 5 32 0 0,2 0 0 0 0,0-1 0 0 0,7 28 0 0 0,-7-42-14 0 0,0 1 0 0 0,0-1 0 0 0,0 0 0 0 0,1 1 0 0 0,-1-1 0 0 0,8 9 0 0 0,-8-12-12 0 0,0 1 1 0 0,1-1-1 0 0,-1 1 0 0 0,1-1 1 0 0,0 0-1 0 0,-1 0 1 0 0,1 0-1 0 0,0 0 1 0 0,0-1-1 0 0,0 1 0 0 0,0-1 1 0 0,6 2-1 0 0,-6-3 1 0 0,0 1-1 0 0,-1-1 1 0 0,1 0 0 0 0,0 1-1 0 0,0-1 1 0 0,-1-1-1 0 0,1 1 1 0 0,0 0 0 0 0,0-1-1 0 0,-1 1 1 0 0,1-1-1 0 0,0 0 1 0 0,-1 0 0 0 0,1 0-1 0 0,-1 0 1 0 0,1 0-1 0 0,-1-1 1 0 0,0 1 0 0 0,1-1-1 0 0,1-1 1 0 0,5-5-133 0 0,0-1 1 0 0,0 0-1 0 0,9-13 0 0 0,5-5-302 0 0,-10 7 231 0 0,-10 16 319 0 0,-5 19 186 0 0,0-8-233 0 0,1 1 0 0 0,0 0 0 0 0,0 0 1 0 0,1-1-1 0 0,0 1 0 0 0,1 8 0 0 0,0-12-39 0 0,-1 0 1 0 0,1 0-1 0 0,0 0 1 0 0,1 0-1 0 0,-1 0 1 0 0,1 0-1 0 0,-1 0 1 0 0,1-1-1 0 0,0 1 1 0 0,1-1-1 0 0,-1 1 1 0 0,6 5-1 0 0,-7-7-7 0 0,1-1-1 0 0,-1 0 1 0 0,1 1-1 0 0,-1-1 0 0 0,1 0 1 0 0,0 0-1 0 0,-1 0 1 0 0,1 0-1 0 0,0 0 0 0 0,0-1 1 0 0,-1 1-1 0 0,1 0 1 0 0,0-1-1 0 0,0 0 1 0 0,0 1-1 0 0,0-1 0 0 0,0 0 1 0 0,0 0-1 0 0,0 0 1 0 0,0 0-1 0 0,0 0 0 0 0,0-1 1 0 0,0 1-1 0 0,0 0 1 0 0,-1-1-1 0 0,1 1 1 0 0,0-1-1 0 0,0 0 0 0 0,0 0 1 0 0,2-2-1 0 0,2 0-160 0 0,-1-1 0 0 0,0 0-1 0 0,0 0 1 0 0,0-1 0 0 0,-1 1 0 0 0,0-1-1 0 0,0 0 1 0 0,4-6 0 0 0,4-7-6126 0 0,-8 15 2896 0 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3:32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35 512 0 0,'0'0'17'0'0,"-1"-2"2"0"0,1 1 1 0 0,0 0-1 0 0,0 0 1 0 0,0-1-1 0 0,0 1 1 0 0,0 0-1 0 0,0 0 1 0 0,0-1-1 0 0,0 1 1 0 0,1 0-1 0 0,-1 0 1 0 0,0 0-1 0 0,1-1 1 0 0,-1 1-1 0 0,1 0 1 0 0,0 0-1 0 0,-1 0 1 0 0,1 0 0 0 0,0 0-1 0 0,-1 0 1 0 0,1 0-1 0 0,0 0 1 0 0,0 0-1 0 0,0 0 1 0 0,5-4 5102 0 0,-15 11-2248 0 0,6-4-2409 0 0,0 1 1 0 0,0-1 0 0 0,0 0-1 0 0,0 0 1 0 0,0 0-1 0 0,-1 0 1 0 0,1-1 0 0 0,0 1-1 0 0,-1-1 1 0 0,1 0 0 0 0,-8 1-1 0 0,-9 4 1260 0 0,17-5-1499 0 0,0 1 1 0 0,0 0 0 0 0,1 0-1 0 0,-1 0 1 0 0,0 0 0 0 0,0 0-1 0 0,1 0 1 0 0,0 1 0 0 0,-1-1-1 0 0,1 1 1 0 0,0-1 0 0 0,0 1-1 0 0,0 0 1 0 0,-2 6 0 0 0,1-5-103 0 0,1 0 0 0 0,-1 1 0 0 0,0-1-1 0 0,0 0 1 0 0,-1-1 0 0 0,-3 5 0 0 0,-32 28 550 0 0,20-22-377 0 0,2 0 1 0 0,0 2 0 0 0,0 0-1 0 0,2 1 1 0 0,0 0-1 0 0,-24 38 1 0 0,27-35-132 0 0,2 0 0 0 0,0 1 0 0 0,1 0 1 0 0,-8 31-1 0 0,-53 154 497 0 0,61-181-551 0 0,5-12-58 0 0,0 0 1 0 0,1 0 0 0 0,0 0 0 0 0,1 1 0 0 0,0 16 0 0 0,1 0 122 0 0,6 37 1 0 0,-2 132 491 0 0,-5-108-457 0 0,3-69-143 0 0,0 1 0 0 0,1-1 0 0 0,1 1 0 0 0,1-1 0 0 0,1 0 0 0 0,1 0 0 0 0,1-1 0 0 0,1 0 0 0 0,1 0 0 0 0,14 23 0 0 0,-7-17-14 0 0,-2 0-1 0 0,0 0 1 0 0,-2 2-1 0 0,-1-1 1 0 0,-1 2-1 0 0,6 32 1 0 0,-11-33-24 0 0,-3-14 1 0 0,0 0 0 0 0,1-1 1 0 0,1 1-1 0 0,0-1 0 0 0,1 0 1 0 0,13 26-1 0 0,-17-38-28 0 0,1 0 0 0 0,-1 0 0 0 0,1 0 0 0 0,-1 0 0 0 0,1 0 0 0 0,0-1 0 0 0,0 1 0 0 0,0 0 0 0 0,0-1 0 0 0,0 1 0 0 0,0-1 0 0 0,0 0 0 0 0,1 0 0 0 0,-1 0 0 0 0,0 0 0 0 0,1 0 0 0 0,-1 0 0 0 0,1-1 0 0 0,-1 1 0 0 0,5-1 1 0 0,2 0 14 0 0,0 0 1 0 0,0-1 0 0 0,-1 0-1 0 0,16-5 1 0 0,-15 4-6 0 0,0 0 0 0 0,0 0 0 0 0,11 0 0 0 0,-10 1-128 0 0,-14-2-220 0 0,-6-5 86 0 0,7 5 84 0 0,1 1 1 0 0,0-1 0 0 0,0 0-1 0 0,0 0 1 0 0,0 0 0 0 0,1 0-1 0 0,-1 0 1 0 0,1 0 0 0 0,0-1 0 0 0,0 1-1 0 0,0 0 1 0 0,0-1 0 0 0,0 1-1 0 0,1 0 1 0 0,-1-7 0 0 0,3-10-3970 0 0,2 0-4414 0 0,-2 11 5605 0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27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1 512 0 0,'-11'0'481'0'0,"7"0"156"0"0,-1 0-1 0 0,1 0 0 0 0,0 0 1 0 0,-1 0-1 0 0,1 1 1 0 0,-1-1-1 0 0,1 1 0 0 0,0 0 1 0 0,-1 1-1 0 0,-6 2 1 0 0,5 2 2156 0 0,11-2-152 0 0,5 0-1586 0 0,-10-3-980 0 0,1-1 1 0 0,-1 0-1 0 0,1 0 0 0 0,-1 1 0 0 0,0-1 1 0 0,1 0-1 0 0,-1 1 0 0 0,0-1 0 0 0,1 1 0 0 0,-1-1 1 0 0,0 1-1 0 0,1-1 0 0 0,-1 0 0 0 0,0 1 1 0 0,0-1-1 0 0,1 1 0 0 0,-1-1 0 0 0,0 1 1 0 0,0-1-1 0 0,0 1 0 0 0,0 0 0 0 0,0-1 0 0 0,0 1 1 0 0,0-1-1 0 0,0 1 0 0 0,0-1 0 0 0,0 1 1 0 0,0-1-1 0 0,0 1 0 0 0,0-1 0 0 0,0 1 1 0 0,-1-1-1 0 0,1 1 0 0 0,0-1 0 0 0,0 1 1 0 0,-1 0-1 0 0,-16 19 1289 0 0,5-6-539 0 0,11-13-756 0 0,1 1 0 0 0,-1-1 0 0 0,0 0-1 0 0,1 1 1 0 0,0-1 0 0 0,-1 1 0 0 0,1-1 0 0 0,0 0 0 0 0,0 1-1 0 0,-1-1 1 0 0,1 1 0 0 0,0-1 0 0 0,1 1 0 0 0,-1-1 0 0 0,0 0-1 0 0,0 1 1 0 0,1-1 0 0 0,-1 1 0 0 0,0-1 0 0 0,1 0 0 0 0,0 2-1 0 0,1 0-12 0 0,-1-1-1 0 0,1 0 0 0 0,0 0 0 0 0,0 0 0 0 0,0 0 0 0 0,0 0 1 0 0,0 0-1 0 0,1 0 0 0 0,-1-1 0 0 0,3 3 0 0 0,6 1-8 0 0,-1 0 0 0 0,1-1 0 0 0,0 0 1 0 0,14 3-1 0 0,62 14 192 0 0,103 27 90 0 0,-183-46-316 0 0,-1-1 1 0 0,1 0-1 0 0,-1 0 0 0 0,1 0 1 0 0,0-1-1 0 0,-1 0 0 0 0,1-1 1 0 0,0 0-1 0 0,7-1 0 0 0,-12 2-8 0 0,1-1 0 0 0,-1 1 0 0 0,0-1 0 0 0,0 0-1 0 0,0 0 1 0 0,0 1 0 0 0,0-1 0 0 0,0-1-1 0 0,0 1 1 0 0,0 0 0 0 0,0 0 0 0 0,0-1-1 0 0,-1 1 1 0 0,1-1 0 0 0,-1 1 0 0 0,1-1-1 0 0,-1 0 1 0 0,1 1 0 0 0,-1-1 0 0 0,0 0 0 0 0,0 0-1 0 0,0 0 1 0 0,0 0 0 0 0,0 0 0 0 0,0 0-1 0 0,-1-1 1 0 0,1 1 0 0 0,-1 0 0 0 0,0 0-1 0 0,1-4 1 0 0,-1 5 6 0 0,0 1 0 0 0,0-1-1 0 0,0 1 1 0 0,0-1 0 0 0,-1 0 0 0 0,1 1-1 0 0,0-1 1 0 0,0 1 0 0 0,0-1 0 0 0,-1 1-1 0 0,1-1 1 0 0,0 1 0 0 0,-1-1 0 0 0,1 1-1 0 0,0-1 1 0 0,-1 1 0 0 0,1-1 0 0 0,-1 1-1 0 0,1 0 1 0 0,-1-1 0 0 0,1 1 0 0 0,-1 0-1 0 0,0-1 1 0 0,-17-4 167 0 0,13 5-124 0 0,1-1-1 0 0,-1 1 1 0 0,0 1 0 0 0,1-1-1 0 0,-10 2 1 0 0,7 0-30 0 0,3-1-9 0 0,-1 0 0 0 0,1 1 0 0 0,0-1 0 0 0,0 1 0 0 0,0 0-1 0 0,0 0 1 0 0,0 0 0 0 0,0 1 0 0 0,0-1 0 0 0,-4 5 0 0 0,6-5 1 0 0,0 0 1 0 0,0-1-1 0 0,0 1 1 0 0,0 1-1 0 0,0-1 0 0 0,1 0 1 0 0,-1 0-1 0 0,1 1 1 0 0,-1-1-1 0 0,1 1 1 0 0,0-1-1 0 0,0 1 1 0 0,0-1-1 0 0,1 1 0 0 0,-1 0 1 0 0,0 0-1 0 0,1 3 1 0 0,-16-2 295 0 0,13-3-296 0 0,-1 0 0 0 0,1-1-1 0 0,0 1 1 0 0,-1 0 0 0 0,1 0 0 0 0,0 1 0 0 0,-4 1 0 0 0,1 2 22 0 0,0-1 1 0 0,0 0 0 0 0,0 0 0 0 0,-1 0 0 0 0,-8 3 0 0 0,-5 3 114 0 0,6-3-40 0 0,0 1 0 0 0,0 0-1 0 0,0 1 1 0 0,2 0 0 0 0,-1 1-1 0 0,1 1 1 0 0,-20 21 0 0 0,29-27-78 0 0,-1 0-1 0 0,1-1 1 0 0,0 1 0 0 0,1 0 0 0 0,-1 1 0 0 0,1-1 0 0 0,0 0-1 0 0,-2 8 1 0 0,4-10-32 0 0,-1-1-1 0 0,1 1 1 0 0,0 0-1 0 0,0 0 1 0 0,0-1-1 0 0,0 1 1 0 0,0 0 0 0 0,0 0-1 0 0,1-1 1 0 0,-1 1-1 0 0,1 0 1 0 0,0-1-1 0 0,0 1 1 0 0,0 0-1 0 0,0-1 1 0 0,0 1-1 0 0,1-1 1 0 0,-1 0-1 0 0,3 4 1 0 0,-1-4-4 0 0,-1 0 0 0 0,1 0 1 0 0,0 0-1 0 0,0-1 0 0 0,1 1 1 0 0,-1-1-1 0 0,0 0 0 0 0,0 0 0 0 0,1 0 1 0 0,6 1-1 0 0,16 6-8 0 0,-13 2-116 0 0,-13-10 122 0 0,1 0 0 0 0,-1 1-1 0 0,1-1 1 0 0,-1 0 0 0 0,0 0 0 0 0,1 1-1 0 0,-1-1 1 0 0,0 0 0 0 0,0 1 0 0 0,1-1-1 0 0,-1 0 1 0 0,0 1 0 0 0,0-1-1 0 0,1 0 1 0 0,-1 1 0 0 0,0-1 0 0 0,0 0-1 0 0,0 1 1 0 0,0-1 0 0 0,1 1 0 0 0,-1-1-1 0 0,0 1 1 0 0,0-1 0 0 0,0 0 0 0 0,0 1-1 0 0,0-1 1 0 0,0 1 0 0 0,0-1-1 0 0,0 1 1 0 0,0-1 0 0 0,-1 0 0 0 0,1 1-1 0 0,0-1 1 0 0,0 1 0 0 0,19-32-4323 0 0,-7 15 1932 0 0,10-12-6675 0 0,-17 21 4800 0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9:57:28.3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331 23 1680 0 0,'-12'-13'5453'0'0,"10"11"-5219"0"0,0 1 0 0 0,0 0 0 0 0,0 0 0 0 0,0 0-1 0 0,0 0 1 0 0,0 1 0 0 0,0-1 0 0 0,0 0 0 0 0,0 1 0 0 0,0 0-1 0 0,0-1 1 0 0,-1 1 0 0 0,1 0 0 0 0,0 0 0 0 0,-4 1-1 0 0,-9 0 513 0 0,1 1 0 0 0,-1 0-1 0 0,0 1 1 0 0,0 1 0 0 0,-16 7 0 0 0,24-8-424 0 0,0 0 0 0 0,0 0 1 0 0,1 1-1 0 0,-1 0 0 0 0,1 1 1 0 0,0-1-1 0 0,0 1 1 0 0,1 1-1 0 0,-1-1 0 0 0,1 1 1 0 0,0-1-1 0 0,0 2 0 0 0,-5 9 1 0 0,-4 8 390 0 0,1 1 1 0 0,-12 36-1 0 0,16-39-532 0 0,3-8-103 0 0,1 1-1 0 0,1-1 1 0 0,0 1 0 0 0,1 0-1 0 0,0 0 1 0 0,0 24-1 0 0,3-31-171 0 0,0 0-1 0 0,1 0 1 0 0,0 1 0 0 0,0-1-1 0 0,1 0 1 0 0,0 0-1 0 0,1 0 1 0 0,-1 0 0 0 0,2-1-1 0 0,-1 1 1 0 0,1-1-1 0 0,0 1 1 0 0,8 9 0 0 0,-4-7-863 0 0,1 0 1 0 0,11 10 0 0 0,8 2-4017 0 0,-8-11 868 0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1:51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88 126 512 0 0,'-1'-2'-124'0'0,"0"-2"547"0"0,-1-1 0 0 0,0 0 0 0 0,0 0 0 0 0,0 1 0 0 0,-4-7 0 0 0,5 10-118 0 0,0 0-1 0 0,-1-1 1 0 0,1 1-1 0 0,0 0 1 0 0,0 0 0 0 0,-1 0-1 0 0,1 0 1 0 0,-1 0-1 0 0,1 1 1 0 0,-1-1-1 0 0,1 0 1 0 0,-1 1-1 0 0,1-1 1 0 0,-1 1 0 0 0,0-1-1 0 0,1 1 1 0 0,-1 0-1 0 0,0 0 1 0 0,1-1-1 0 0,-3 2 1 0 0,-3-1 492 0 0,6 0-524 0 0,-1 0 0 0 0,1 0 0 0 0,-1 0 0 0 0,1 0 0 0 0,-1 0 0 0 0,1 0 0 0 0,-1 0-1 0 0,1 0 1 0 0,-1-1 0 0 0,1 1 0 0 0,-1 0 0 0 0,1-1 0 0 0,-1 0 0 0 0,1 1 0 0 0,-2-2 0 0 0,3 2-168 0 0,0-1 0 0 0,0 1 0 0 0,0 0 0 0 0,0-1 0 0 0,0 1 1 0 0,1 0-1 0 0,-1-1 0 0 0,0 1 0 0 0,0 0 0 0 0,0-1 0 0 0,0 1 0 0 0,1 0 0 0 0,-1 0 1 0 0,0-1-1 0 0,0 1 0 0 0,1 0 0 0 0,-1 0 0 0 0,0-1 0 0 0,0 1 0 0 0,1 0 0 0 0,-1 0 1 0 0,0-1-1 0 0,1 1 0 0 0,-1 0 0 0 0,0 0 0 0 0,1 0 0 0 0,-1 0 0 0 0,0 0 0 0 0,1 0 1 0 0,-1 0-1 0 0,0 0 0 0 0,1-1 0 0 0,-1 1 0 0 0,0 0 0 0 0,1 0 0 0 0,-1 0 0 0 0,0 1 1 0 0,1-1-1 0 0,-1 0-93 0 0,1 0 0 0 0,-1-1 0 0 0,0 1 0 0 0,0 0 1 0 0,0 0-1 0 0,1 0 0 0 0,-1 0 0 0 0,0 0 0 0 0,0 0 0 0 0,0 0 0 0 0,1 0 1 0 0,-1 0-1 0 0,0 1 0 0 0,0-1 0 0 0,0 0 0 0 0,1 0 0 0 0,-1 0 1 0 0,0 0-1 0 0,0 0 0 0 0,0 0 0 0 0,1 0 0 0 0,-1 0 0 0 0,0 0 1 0 0,0 1-1 0 0,0-1 0 0 0,0 0 0 0 0,1 0 0 0 0,-1 0 0 0 0,0 1 1 0 0,0-1 27 0 0,0 1 0 0 0,0-1 0 0 0,0 1 1 0 0,-1 0-1 0 0,1-1 0 0 0,0 1 1 0 0,0-1-1 0 0,-1 1 0 0 0,1-1 1 0 0,0 1-1 0 0,-1-1 0 0 0,1 1 0 0 0,0-1 1 0 0,-1 1-1 0 0,1-1 0 0 0,-1 0 1 0 0,1 1-1 0 0,-1 0 0 0 0,-8 5 344 0 0,1 0 172 0 0,8-6-526 0 0,0 0 0 0 0,1 0-1 0 0,-1 0 1 0 0,0 0 0 0 0,0 0 0 0 0,0 0 0 0 0,0 0-1 0 0,0 0 1 0 0,0 0 0 0 0,0 0 0 0 0,0 0-1 0 0,0 0 1 0 0,0 0 0 0 0,0 0 0 0 0,0 0-1 0 0,1 0 1 0 0,-1 0 0 0 0,0 0 0 0 0,0 0 0 0 0,0 0-1 0 0,0 0 1 0 0,0 0 0 0 0,0 0 0 0 0,0 0-1 0 0,0 0 1 0 0,0 0 0 0 0,0 0 0 0 0,0 0-1 0 0,0 0 1 0 0,0 1 0 0 0,0-1 0 0 0,0 0-1 0 0,0 0 1 0 0,1 0 0 0 0,-1 0 0 0 0,0 0 0 0 0,0 0-1 0 0,0 0 1 0 0,0 0 0 0 0,0 0 0 0 0,0 0-1 0 0,0 0 1 0 0,0 0 0 0 0,0 0 0 0 0,0 1-1 0 0,0-1 1 0 0,0 0 0 0 0,0 0 0 0 0,0 0 0 0 0,0 0-1 0 0,0 0 1 0 0,0 0 0 0 0,0 0 0 0 0,0 0-1 0 0,0 0 1 0 0,0 0 0 0 0,0 0 0 0 0,0 0-1 0 0,-1 0 1 0 0,1 1 0 0 0,0-1 0 0 0,0 0-1 0 0,25-9 660 0 0,-20 8-612 0 0,0 2 0 0 0,0-1 1 0 0,1 0-1 0 0,6 3 1 0 0,-10-3-65 0 0,0 1 0 0 0,0 0 0 0 0,0 0 0 0 0,0 0 1 0 0,0 0-1 0 0,0 0 0 0 0,0 1 0 0 0,0-1 1 0 0,0 0-1 0 0,-1 1 0 0 0,1 0 0 0 0,-1-1 1 0 0,3 3-1 0 0,12 18 77 0 0,2-1 0 0 0,0-1 0 0 0,1 0 0 0 0,1-2 0 0 0,1 0 0 0 0,1-2 0 0 0,0 0 1 0 0,32 16-1 0 0,-36-22-49 0 0,0 0 1 0 0,0 1 0 0 0,-1 1-1 0 0,0 1 1 0 0,-1 0-1 0 0,-1 1 1 0 0,0 1 0 0 0,14 17-1 0 0,-18-16-11 0 0,-1 0 0 0 0,0 1 0 0 0,-1 0 0 0 0,-1 0 0 0 0,-1 1-1 0 0,0 0 1 0 0,4 23 0 0 0,-7-28-3 0 0,-2 1 0 0 0,0 0-1 0 0,0 0 1 0 0,-1 0 0 0 0,-1 0 0 0 0,0 0 0 0 0,-1 0-1 0 0,-1 0 1 0 0,0 0 0 0 0,-7 20 0 0 0,4-20-10 0 0,-1-1 0 0 0,-1 0 0 0 0,0 0 0 0 0,-1-1 0 0 0,-1 0 0 0 0,-19 21-1 0 0,18-19 2 0 0,0 1 0 0 0,-10 18 0 0 0,-12 17 93 0 0,31-49-106 0 0,0 0 0 0 0,-1 0 0 0 0,1 0 0 0 0,-1 0 1 0 0,1-1-1 0 0,-1 1 0 0 0,1 0 0 0 0,-1-1 1 0 0,0 1-1 0 0,1-1 0 0 0,-1 1 0 0 0,0-1 1 0 0,1 0-1 0 0,-1 0 0 0 0,0 1 0 0 0,0-1 0 0 0,-2-1 1 0 0,-35-2 17 0 0,32 2-11 0 0,1 0-10 0 0,1 0 1 0 0,0 0-1 0 0,-1 0 0 0 0,1 0 1 0 0,0-1-1 0 0,0 0 1 0 0,-6-2-1 0 0,10 3-3 0 0,-1 0 0 0 0,1-1 0 0 0,-1 1 0 0 0,1 0 0 0 0,0 0 0 0 0,-1-1 0 0 0,1 1 0 0 0,0-1 0 0 0,0 1 0 0 0,0-1 0 0 0,0 1 0 0 0,0-1 0 0 0,0 0 0 0 0,0 1 0 0 0,1-1 0 0 0,-1 0 0 0 0,0 0 0 0 0,1 0 0 0 0,0 0 0 0 0,-1 1 0 0 0,1-1 0 0 0,0 0 0 0 0,0-3 0 0 0,0-22 13 0 0,0-20 78 0 0,-7-65 0 0 0,6 104-84 0 0,0-1 0 0 0,0 1 1 0 0,1-1-1 0 0,0 1 1 0 0,0-1-1 0 0,1 1 0 0 0,0-1 1 0 0,1 1-1 0 0,0 0 1 0 0,0 0-1 0 0,1 0 0 0 0,0 0 1 0 0,0 0-1 0 0,7-12 1 0 0,141-249 78 0 0,-140 250-93 0 0,0 2 1 0 0,1 0-1 0 0,1 0 0 0 0,1 1 1 0 0,0 1-1 0 0,1 0 0 0 0,1 1 1 0 0,0 1-1 0 0,1 0 1 0 0,19-10-1 0 0,147-94-43 0 0,-182 116 51 0 0,0 0 0 0 0,0 1 1 0 0,0-1-1 0 0,0 0 0 0 0,0 0 0 0 0,0 0 0 0 0,0 0 0 0 0,0 0 0 0 0,-1 0 0 0 0,1 0 0 0 0,1-2 1 0 0,-2 2-3 0 0,0 1 1 0 0,0-1 0 0 0,1 1 0 0 0,-1-1 0 0 0,0 1 0 0 0,0-1 0 0 0,0 1 0 0 0,0-1 0 0 0,0 1 0 0 0,0-1 0 0 0,0 1 0 0 0,0-1-1 0 0,-1 1 1 0 0,1-1 0 0 0,0 1 0 0 0,0 0 0 0 0,0-1 0 0 0,0 1 0 0 0,-1-1 0 0 0,1 1 0 0 0,-1-1 0 0 0,0-1-11 0 0,0 1 0 0 0,0 0-1 0 0,-1 0 1 0 0,1 1 0 0 0,0-1 0 0 0,-1 0 0 0 0,1 0 0 0 0,-1 1 0 0 0,1-1 0 0 0,-1 0 0 0 0,1 1 0 0 0,-1 0 0 0 0,1-1 0 0 0,-1 1-1 0 0,0 0 1 0 0,1 0 0 0 0,-4 0 0 0 0,3 0-178 0 0,-1 0 0 0 0,0 0 0 0 0,1 1-1 0 0,-1-1 1 0 0,0 1 0 0 0,1 0 0 0 0,-1-1 0 0 0,1 1 0 0 0,-1 0-1 0 0,1 1 1 0 0,-1-1 0 0 0,-3 3 0 0 0,5-3-314 0 0,0 0 0 0 0,0 0 1 0 0,0 0-1 0 0,-1 0 0 0 0,1 1 0 0 0,0-1 1 0 0,0 0-1 0 0,1 1 0 0 0,-1-1 0 0 0,0 1 0 0 0,0-1 1 0 0,1 1-1 0 0,-1-1 0 0 0,0 3 0 0 0,-1 8-3476 0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1:54.1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36 135 512 0 0,'-12'-3'1419'0'0,"11"3"-1101"0"0,0 0 0 0 0,1-1 0 0 0,-1 1 0 0 0,0 0 0 0 0,1 0 0 0 0,-1-1 0 0 0,0 1 0 0 0,1 0 0 0 0,-1 0-1 0 0,0 0 1 0 0,1 0 0 0 0,-1 0 0 0 0,0 0 0 0 0,0 0 0 0 0,1 0 0 0 0,-1 0 0 0 0,0 1 0 0 0,1-1-1 0 0,-1 0 1 0 0,-1 1 0 0 0,2-1-266 0 0,-1 0 425 0 0,1 0 0 0 0,-1 0 0 0 0,1 1 0 0 0,-1-1 0 0 0,1 0 0 0 0,-1 0 0 0 0,1 1 0 0 0,0-1 0 0 0,-1 0 0 0 0,1 1 0 0 0,-1-1 0 0 0,1 1 0 0 0,0-1 0 0 0,-1 0 0 0 0,1 1 0 0 0,-1 0 0 0 0,2 8 771 0 0,-1-9-1196 0 0,0 1 0 0 0,0 0-1 0 0,0-1 1 0 0,0 1 0 0 0,0-1 0 0 0,0 1 0 0 0,1 0 0 0 0,-1-1-1 0 0,0 1 1 0 0,0-1 0 0 0,1 1 0 0 0,-1-1 0 0 0,1 1 0 0 0,-1 0 0 0 0,0-1-1 0 0,1 0 1 0 0,-1 1 0 0 0,1-1 0 0 0,-1 1 0 0 0,1-1 0 0 0,-1 1-1 0 0,1-1 1 0 0,-1 0 0 0 0,1 1 0 0 0,-1-1 0 0 0,1 0 0 0 0,0 0 0 0 0,-1 0-1 0 0,1 1 1 0 0,-1-1 0 0 0,1 0 0 0 0,0 0 0 0 0,-1 0 0 0 0,1 0-1 0 0,0 0 1 0 0,-1 0 0 0 0,1 0 0 0 0,-1 0 0 0 0,1 0 0 0 0,1-1 0 0 0,2 0 14 0 0,0-1 0 0 0,-1 0 0 0 0,1 0 0 0 0,0 0 0 0 0,4-4 0 0 0,-1 2-41 0 0,4-5 33 0 0,-1 0 1 0 0,0 0-1 0 0,0-1 0 0 0,13-17 1 0 0,-14 17-32 0 0,0-1 0 0 0,0 1 0 0 0,1 1 0 0 0,17-13 0 0 0,-24 20-26 0 0,-1 0 1 0 0,1 0-1 0 0,0 1 0 0 0,0-1 1 0 0,0 1-1 0 0,1 0 1 0 0,-1 0-1 0 0,0 0 0 0 0,0 1 1 0 0,0-1-1 0 0,1 1 1 0 0,-1 0-1 0 0,0-1 0 0 0,1 1 1 0 0,-1 1-1 0 0,0-1 1 0 0,1 0-1 0 0,-1 1 0 0 0,0 0 1 0 0,0 0-1 0 0,0 0 1 0 0,1 0-1 0 0,-1 0 1 0 0,0 1-1 0 0,0-1 0 0 0,-1 1 1 0 0,1 0-1 0 0,0 0 1 0 0,-1 0-1 0 0,1 0 0 0 0,-1 0 1 0 0,1 1-1 0 0,-1-1 1 0 0,0 1-1 0 0,0-1 0 0 0,0 1 1 0 0,3 6-1 0 0,8 18 77 0 0,-1 1-1 0 0,-1 1 1 0 0,-2 0 0 0 0,11 54-1 0 0,-16-64-37 0 0,-1 1 26 0 0,2 0 1 0 0,0 0 0 0 0,1-1-1 0 0,12 26 1 0 0,-16-40-96 0 0,1 0 0 0 0,0 0 0 0 0,0-1 0 0 0,0 1 0 0 0,0-1 0 0 0,1 0-1 0 0,0 0 1 0 0,0 0 0 0 0,0-1 0 0 0,0 1 0 0 0,0-1 0 0 0,1 0 0 0 0,0 0 0 0 0,-1 0 0 0 0,1-1 0 0 0,0 0 0 0 0,0 0 0 0 0,1 0 0 0 0,-1 0 0 0 0,0-1 0 0 0,8 1 0 0 0,47 2-1478 0 0,-20-3-5770 0 0,-32 0 1417 0 0,-6 1 3724 0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1:54.4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337 42 1240 0 0,'-24'-14'4959'0'0,"16"10"-4408"0"0,0 1 1 0 0,0 1-1 0 0,-1 0 0 0 0,1 0 1 0 0,-12-1-1 0 0,17 3-155 0 0,1-1 0 0 0,0 1 0 0 0,-1-1 0 0 0,1 0 0 0 0,0 0 0 0 0,0 0 0 0 0,-4-2 0 0 0,-1-1 1608 0 0,5 7-1547 0 0,0 0-1 0 0,0 0 0 0 0,0 0 1 0 0,0 0-1 0 0,1 0 1 0 0,-1 0-1 0 0,0 7 1 0 0,-21 85 1041 0 0,18-67-1236 0 0,-1 1 1 0 0,-20 51-1 0 0,-35 44 115 0 0,49-104-365 0 0,-1 0-1 0 0,-1-1 1 0 0,-31 32-1 0 0,43-48-401 0 0,3-3-108 0 0,9-5-766 0 0,16-12-1937 0 0,-6 3 666 0 0,5-2-246 0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1:54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0 1480 0 0,'-9'2'3990'0'0,"7"-1"-3210"0"0,0-1 1 0 0,-1 1-1 0 0,1 0 1 0 0,0-1-1 0 0,-1 1 0 0 0,1 0 1 0 0,-3 2-1 0 0,4-2-677 0 0,0 0 1 0 0,0 0-1 0 0,0 0 0 0 0,0 0 1 0 0,0 0-1 0 0,0 1 0 0 0,1-1 1 0 0,-1 0-1 0 0,1 0 0 0 0,-1 1 1 0 0,1-1-1 0 0,-1 0 0 0 0,1 1 1 0 0,0-1-1 0 0,-1 0 0 0 0,1 3 1 0 0,-2 13 189 0 0,1 1 0 0 0,1-1 0 0 0,0 1 0 0 0,1 0 0 0 0,7 34 1 0 0,-2-26-169 0 0,1 0 0 0 0,2 0 0 0 0,13 29 0 0 0,-21-52-146 0 0,0-1 1 0 0,1 0-1 0 0,-1 0 1 0 0,0 0-1 0 0,1 1 1 0 0,-1-1-1 0 0,1-1 0 0 0,0 1 1 0 0,-1 0-1 0 0,1 0 1 0 0,0-1-1 0 0,0 1 1 0 0,0-1-1 0 0,0 1 1 0 0,5 1-1 0 0,-6-3-149 0 0,1 1 0 0 0,-1-1-1 0 0,1 0 1 0 0,-1 0 0 0 0,1 0-1 0 0,-1 0 1 0 0,1 0 0 0 0,-1 0 0 0 0,1 0-1 0 0,-1 0 1 0 0,1-1 0 0 0,-1 1-1 0 0,1-1 1 0 0,-1 1 0 0 0,1-1-1 0 0,-1 1 1 0 0,1-1 0 0 0,-1 0-1 0 0,0 0 1 0 0,0 1 0 0 0,1-1-1 0 0,-1 0 1 0 0,0 0 0 0 0,0 0 0 0 0,0-1-1 0 0,0 1 1 0 0,2-2 0 0 0,4-7-2886 0 0,1-1 1177 0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1:54.9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37 2953 0 0,'-9'-12'3152'0'0,"1"5"2834"0"0,4-1-5642 0 0,2 3-168 0 0,4 4-216 0 0,2-1-64 0 0,4 1 32 0 0,-2 1-48 0 0,2 0-465 0 0,-1 0-911 0 0,1 3-576 0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1:55.9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22 1184 0 0,'-27'-21'7727'0'0,"34"27"-2143"0"0,5 0-3910 0 0,13 11-962 0 0,-8-1-299 0 0,0 2-1 0 0,-1 1 1 0 0,-1 0 0 0 0,23 38-1 0 0,-19-28 2 0 0,31 36-1 0 0,-48-62-409 0 0,0-1 0 0 0,0 0 0 0 0,1 1 0 0 0,-1-1 0 0 0,1 0 0 0 0,-1 0 1 0 0,1-1-1 0 0,5 4 0 0 0,-7-5-6 0 0,0 0 1 0 0,0 0 0 0 0,0 1-1 0 0,0-1 1 0 0,0 0 0 0 0,0 0-1 0 0,0 0 1 0 0,0 0 0 0 0,0 0 0 0 0,0 0-1 0 0,0-1 1 0 0,0 1 0 0 0,0 0-1 0 0,0 0 1 0 0,-1-1 0 0 0,1 1-1 0 0,0 0 1 0 0,0-1 0 0 0,0 1-1 0 0,0-1 1 0 0,0 1 0 0 0,-1-1-1 0 0,1 0 1 0 0,0 1 0 0 0,0-1-1 0 0,-1 0 1 0 0,1 1 0 0 0,-1-1-1 0 0,1 0 1 0 0,0 0 0 0 0,0-1 0 0 0,0 0-9 0 0,1-1 1 0 0,-1 1 0 0 0,0 0 0 0 0,0-1 0 0 0,0 1 0 0 0,0 0 0 0 0,0-1 0 0 0,-1 1 0 0 0,1-1-1 0 0,-1 1 1 0 0,1-1 0 0 0,-1 0 0 0 0,0 1 0 0 0,0-1 0 0 0,0 1 0 0 0,-1-1 0 0 0,1 1 0 0 0,0-1-1 0 0,-1 0 1 0 0,0 1 0 0 0,0 0 0 0 0,1-1 0 0 0,-1 1 0 0 0,-1-1 0 0 0,-1-2 0 0 0,1 2-6 0 0,0 0-1 0 0,-1 0 1 0 0,1 0 0 0 0,-1 0 0 0 0,1 1 0 0 0,-1-1 0 0 0,0 1-1 0 0,0 0 1 0 0,-1 0 0 0 0,1 0 0 0 0,0 0 0 0 0,-1 0-1 0 0,1 1 1 0 0,-1-1 0 0 0,1 1 0 0 0,-7-1 0 0 0,-4 0 39 0 0,0 1 1 0 0,0 0-1 0 0,0 1 1 0 0,0 0 0 0 0,-20 4-1 0 0,8 1 60 0 0,-49 16 0 0 0,70-20-73 0 0,-9 3 141 0 0,14-6-72 0 0,7-5-42 0 0,10-4-23 0 0,0 1 0 0 0,0 0 1 0 0,34-14-1 0 0,-5 3-21 0 0,-11 5-4 0 0,64-21 0 0 0,-93 35 18 0 0,6-2 4 0 0,0 1 0 0 0,0 0 0 0 0,0 1 1 0 0,0 0-1 0 0,14 0 0 0 0,-32 2 7 0 0,-1 1 1 0 0,0 0-1 0 0,-10 4 1 0 0,-2 0-22 0 0,-142 42 12 0 0,41-9-3 0 0,117-37-7 0 0,-12 2 5 0 0,0 2 0 0 0,0 0 1 0 0,1 0-1 0 0,-17 10 0 0 0,30-15-4 0 0,1 0 0 0 0,-1 1 0 0 0,0-1 0 0 0,1 0 0 0 0,-1 1 0 0 0,1-1 0 0 0,-1 1 0 0 0,1-1 0 0 0,-1 1 0 0 0,0-1 1 0 0,1 1-1 0 0,0 0 0 0 0,-1-1 0 0 0,1 1 0 0 0,-1 0 0 0 0,1-1 0 0 0,-1 2 0 0 0,1-2-2 0 0,0 0 0 0 0,1 1 0 0 0,-1-1 0 0 0,0 0 0 0 0,0 1 0 0 0,0-1 0 0 0,0 0 0 0 0,0 0 0 0 0,0 1 0 0 0,0-1 0 0 0,0 0 0 0 0,1 0 0 0 0,-1 1 0 0 0,0-1 0 0 0,0 0 0 0 0,0 0 0 0 0,1 1 1 0 0,-1-1-1 0 0,0 0 0 0 0,0 0 0 0 0,1 0 0 0 0,-1 1 0 0 0,0-1 0 0 0,0 0 0 0 0,1 0 0 0 0,0 0 0 0 0,1 1-1 0 0,0 0 0 0 0,1 0 0 0 0,-1-1 1 0 0,1 1-1 0 0,-1-1 0 0 0,1 1 0 0 0,-1-1 1 0 0,4 0-1 0 0,15-3-12 0 0,-1 0 0 0 0,0-1 0 0 0,0-1 0 0 0,20-7 0 0 0,74-35-33 0 0,-113 46 47 0 0,77-41-16 0 0,-19 8 68 0 0,-138 76-84 0 0,-29 14-12 0 0,-9 6-518 0 0,117-62 504 0 0,-1 0-1 0 0,1 0 1 0 0,0 1 0 0 0,-1-1-1 0 0,1 0 1 0 0,0 0 0 0 0,-1 0 0 0 0,1 1-1 0 0,0-1 1 0 0,-1 0 0 0 0,1 1-1 0 0,0-1 1 0 0,0 0 0 0 0,-1 1-1 0 0,1-1 1 0 0,0 0 0 0 0,0 1-1 0 0,-1-1 1 0 0,1 0 0 0 0,0 1-1 0 0,0-1 1 0 0,0 1 0 0 0,0 0-1 0 0,7 3-2451 0 0,15-2-505 0 0,-3-2 1502 0 0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1:57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0 216 8 0 0,'13'-55'1549'0'0,"11"-55"3215"0"0,-18 60 1198 0 0,-7 50-5883 0 0,1 0 1 0 0,0 0-1 0 0,0 0 1 0 0,0 0 0 0 0,-1 0-1 0 0,1 0 1 0 0,0 0 0 0 0,0 0-1 0 0,-1 0 1 0 0,1 0-1 0 0,0 0 1 0 0,0 0 0 0 0,0 0-1 0 0,-1 0 1 0 0,1 0 0 0 0,0 0-1 0 0,0 0 1 0 0,-1 0-1 0 0,1 0 1 0 0,0 0 0 0 0,0 0-1 0 0,0 1 1 0 0,-1-1-1 0 0,1 0 1 0 0,0 0 0 0 0,0 0-1 0 0,0 0 1 0 0,0 0 0 0 0,-1 1-1 0 0,1-1 1 0 0,0 0-1 0 0,0 0 1 0 0,0 0 0 0 0,0 1-1 0 0,0-1 1 0 0,0 0 0 0 0,0 1-1 0 0,-9 9 892 0 0,8-4-761 0 0,-1 1 0 0 0,1 0-1 0 0,0-1 1 0 0,0 1 0 0 0,1 0-1 0 0,0 0 1 0 0,0-1 0 0 0,1 1-1 0 0,2 11 1 0 0,2 6 104 0 0,13 32 1 0 0,-2-6 104 0 0,-6-12-251 0 0,-1 1-1 0 0,-2 0 0 0 0,-2 0 1 0 0,-1 0-1 0 0,-3 62 0 0 0,-1-98-266 0 0,0 0 0 0 0,-1-1 0 0 0,1 1 0 0 0,-1 0-1 0 0,0-1 1 0 0,0 1 0 0 0,-1 2 0 0 0,2-5 63 0 0,0-1 0 0 0,0 1 1 0 0,0 0-1 0 0,0 0 0 0 0,0 0 1 0 0,0 0-1 0 0,0 0 0 0 0,0 0 0 0 0,0 0 1 0 0,0 0-1 0 0,0 0 0 0 0,0 0 1 0 0,0 0-1 0 0,0 0 0 0 0,0 0 0 0 0,0 0 1 0 0,0 0-1 0 0,0 0 0 0 0,0 0 1 0 0,0 0-1 0 0,-1 0 0 0 0,1 0 0 0 0,0 0 1 0 0,0 0-1 0 0,0 0 0 0 0,0 0 0 0 0,0 0 1 0 0,0 0-1 0 0,0 0 0 0 0,0 0 1 0 0,0 0-1 0 0,0 0 0 0 0,0 0 0 0 0,0 0 1 0 0,0 0-1 0 0,0 0 0 0 0,0 0 1 0 0,0 0-1 0 0,0 0 0 0 0,0 0 0 0 0,0 0 1 0 0,0 0-1 0 0,-1 0 0 0 0,1 0 1 0 0,0 0-1 0 0,0 0 0 0 0,0 0 0 0 0,0 0 1 0 0,0 0-1 0 0,0 0 0 0 0,0 0 1 0 0,0 0-1 0 0,0 1 0 0 0,2-15-2785 0 0,1 3 417 0 0,1-2-243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3.7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1 3753 0 0,'-21'0'15102'0'0,"31"0"-14748"0"0,-6 0-366 0 0,0 0 0 0 0,0 0-1 0 0,1 1 1 0 0,-1-1 0 0 0,0 1-1 0 0,0 0 1 0 0,5 2-1 0 0,-7-2-362 0 0,-1 0 0 0 0,1 0 1 0 0,0 0-1 0 0,-1 0 0 0 0,1 0 0 0 0,0 1 0 0 0,-1-1 0 0 0,1 0 0 0 0,-1 1 0 0 0,0 0 0 0 0,0-1 0 0 0,1 1 0 0 0,-1 0 0 0 0,0-1 0 0 0,0 1 0 0 0,0 3 0 0 0,3 4-2751 0 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1:57.3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36 2545 0 0,'-42'3'9807'0'0,"100"-2"-6022"0"0,30 1-3512 0 0,-14-4-1531 0 0,124-20 0 0 0,-105 7-3215 0 0,-65 13 2926 0 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1:59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65 8 0 0,'1'-2'358'0'0,"-1"0"1"0"0,1 0-1 0 0,-1 0 1 0 0,1 0-1 0 0,0 0 0 0 0,0 0 1 0 0,0 0-1 0 0,0 1 1 0 0,0-1-1 0 0,0 0 0 0 0,1 0 1 0 0,-1 1-1 0 0,0-1 1 0 0,1 1-1 0 0,2-3 0 0 0,-2 2 190 0 0,1 0 0 0 0,-1-1-1 0 0,0 1 1 0 0,0-1-1 0 0,-1 1 1 0 0,4-6-1 0 0,-5 8-342 0 0,0 0-1 0 0,0-1 0 0 0,1 1 1 0 0,-1-1-1 0 0,0 1 0 0 0,0-1 1 0 0,0 1-1 0 0,1-1 0 0 0,-1 1 1 0 0,0-1-1 0 0,0 0 0 0 0,0 1 1 0 0,0-1-1 0 0,0 1 0 0 0,0-1 1 0 0,0 1-1 0 0,0-1 0 0 0,0 1 1 0 0,0-1-1 0 0,-1 0 0 0 0,-7 3 1969 0 0,-10 16-783 0 0,16-13-1267 0 0,-1 1-1 0 0,1-1 1 0 0,0 0-1 0 0,0 1 1 0 0,1 0-1 0 0,-1-1 1 0 0,1 1 0 0 0,1 0-1 0 0,-1 0 1 0 0,1-1-1 0 0,0 1 1 0 0,0 0-1 0 0,1 0 1 0 0,0 6-1 0 0,4 10 173 0 0,0 1-1 0 0,11 25 1 0 0,-13-37-174 0 0,21 51 412 0 0,-14-39-349 0 0,-2-1 1 0 0,-1 1 0 0 0,7 31-1 0 0,-13-49-148 0 0,-1 0 0 0 0,0 0 0 0 0,0 0-1 0 0,-1 9 1 0 0,1-13-24 0 0,0 0-1 0 0,0 0 1 0 0,0 0 0 0 0,-1 0-1 0 0,1 0 1 0 0,0 0-1 0 0,-1 0 1 0 0,1-1-1 0 0,-1 1 1 0 0,1 0 0 0 0,-1 0-1 0 0,1 0 1 0 0,-2 1-1 0 0,1-2-2 0 0,1 0-1 0 0,-1 1 0 0 0,1-1 1 0 0,-1 0-1 0 0,1 0 1 0 0,-1 1-1 0 0,1-1 1 0 0,-1 0-1 0 0,0 0 1 0 0,1 0-1 0 0,-1 0 0 0 0,1 0 1 0 0,-1 0-1 0 0,1 0 1 0 0,-1 0-1 0 0,0 0 1 0 0,1 0-1 0 0,-1 0 0 0 0,1 0 1 0 0,-1-1-1 0 0,1 1 1 0 0,-1 0-1 0 0,0 0 1 0 0,1-1-1 0 0,-1 1 0 0 0,0-1-6 0 0,0 0 0 0 0,0 1-1 0 0,1-1 1 0 0,-1 0 0 0 0,1 1-1 0 0,-1-1 1 0 0,0 0 0 0 0,1 1-1 0 0,0-1 1 0 0,-1 0-1 0 0,1 0 1 0 0,-1 0 0 0 0,1 0-1 0 0,0 1 1 0 0,0-1 0 0 0,-1-2-1 0 0,-2-17-21 0 0,2 12 34 0 0,-17-255 152 0 0,18 260-163 0 0,0-11-22 0 0,0 0 0 0 0,3-26 1 0 0,-3 38 17 0 0,1-1 0 0 0,-1 1 1 0 0,1-1-1 0 0,-1 1 0 0 0,1-1 0 0 0,0 1 1 0 0,0-1-1 0 0,0 1 0 0 0,0 0 0 0 0,1 0 1 0 0,-1-1-1 0 0,1 1 0 0 0,-1 0 0 0 0,1 0 1 0 0,0 0-1 0 0,-1 1 0 0 0,1-1 0 0 0,0 0 1 0 0,0 1-1 0 0,0-1 0 0 0,1 1 0 0 0,3-2 1 0 0,-4 2 2 0 0,-1 1 1 0 0,1 0-1 0 0,0-1 1 0 0,0 1-1 0 0,0 0 0 0 0,-1 0 1 0 0,1 1-1 0 0,0-1 1 0 0,0 0-1 0 0,0 1 1 0 0,-1-1-1 0 0,1 1 1 0 0,0-1-1 0 0,-1 1 0 0 0,1 0 1 0 0,0 0-1 0 0,-1-1 1 0 0,1 1-1 0 0,-1 0 1 0 0,1 1-1 0 0,-1-1 1 0 0,0 0-1 0 0,1 0 0 0 0,-1 1 1 0 0,0-1-1 0 0,1 2 1 0 0,5 6-3 0 0,-1 0 0 0 0,0 0 0 0 0,6 12 0 0 0,-6-9-4 0 0,61 109 268 0 0,-57-104-138 0 0,-1 1 0 0 0,-1 0-1 0 0,-1 0 1 0 0,-1 1-1 0 0,6 25 1 0 0,-4-20 35 0 0,-5-18-102 0 0,-1 0-1 0 0,0-1 1 0 0,-1 1-1 0 0,0 0 1 0 0,2 10-1 0 0,-3-15-61 0 0,-4-19 74 0 0,3 7-108 0 0,1 0-1 0 0,0-1 1 0 0,1 1 0 0 0,0-1 0 0 0,0 1-1 0 0,5-15 1 0 0,24-67 8 0 0,-17 57 6 0 0,-10 27 11 0 0,1 1-1 0 0,-1 0 1 0 0,1 0 0 0 0,1 0 0 0 0,0 0 0 0 0,0 0-1 0 0,7-6 1 0 0,-11 12 9 0 0,1 0 1 0 0,0 0-1 0 0,0 0 0 0 0,0 0 0 0 0,0 1 0 0 0,0-1 0 0 0,0 0 0 0 0,0 1 1 0 0,1 0-1 0 0,-1 0 0 0 0,0 0 0 0 0,1 0 0 0 0,-1 0 0 0 0,1 0 1 0 0,0 0-1 0 0,-1 1 0 0 0,1-1 0 0 0,-1 1 0 0 0,1 0 0 0 0,0 0 0 0 0,-1 0 1 0 0,1 0-1 0 0,0 0 0 0 0,-1 1 0 0 0,1-1 0 0 0,-1 1 0 0 0,1 0 1 0 0,4 1-1 0 0,-4 0 4 0 0,1 0 0 0 0,-1 0 0 0 0,0 1 0 0 0,0-1 0 0 0,0 1 0 0 0,0 0 1 0 0,0-1-1 0 0,-1 1 0 0 0,1 0 0 0 0,-1 1 0 0 0,0-1 0 0 0,0 0 0 0 0,0 1 1 0 0,-1-1-1 0 0,3 6 0 0 0,1 7 1 0 0,0-1 0 0 0,3 23 0 0 0,-6-30 14 0 0,16 86 210 0 0,-18-89-220 0 0,1-2 3 0 0,-1 0 0 0 0,0-1 0 0 0,1 1 0 0 0,0 0 0 0 0,0 0 0 0 0,1 4 0 0 0,-1-6-7 0 0,0-1-1 0 0,-1 1 1 0 0,1 0 0 0 0,-1-1 0 0 0,1 1-1 0 0,0 0 1 0 0,0-1 0 0 0,-1 1 0 0 0,1-1-1 0 0,0 1 1 0 0,0-1 0 0 0,0 1 0 0 0,0-1-1 0 0,-1 0 1 0 0,1 1 0 0 0,0-1 0 0 0,0 0 0 0 0,0 0-1 0 0,0 1 1 0 0,0-1 0 0 0,0 0 0 0 0,0 0-1 0 0,1 0 1 0 0,4-1-2 0 0,-1 0-1 0 0,0 1 1 0 0,0-2-1 0 0,0 1 0 0 0,0-1 1 0 0,0 1-1 0 0,0-1 1 0 0,0-1-1 0 0,7-3 1 0 0,-3 0-16 0 0,0 0 0 0 0,0-1 0 0 0,13-12 0 0 0,-19 16 13 0 0,0-1 1 0 0,-1 0-1 0 0,1 1 1 0 0,-1-1-1 0 0,1 0 1 0 0,-1 0-1 0 0,-1 0 1 0 0,1-1-1 0 0,-1 1 0 0 0,1 0 1 0 0,-1-1-1 0 0,0 1 1 0 0,-1-1-1 0 0,1 1 1 0 0,-1-1-1 0 0,0 1 1 0 0,0-1-1 0 0,-1-4 1 0 0,-1-10 10 0 0,-1 1 1 0 0,-1-1 0 0 0,-7-18 0 0 0,5 18 26 0 0,3 8-20 0 0,2 4-6 0 0,-1 1 0 0 0,0 0 0 0 0,0-1-1 0 0,-6-10 1 0 0,8 17-7 0 0,0 0-1 0 0,0 0 1 0 0,0-1-1 0 0,0 1 1 0 0,0 0-1 0 0,-1 0 1 0 0,1-1-1 0 0,0 1 1 0 0,0 0-1 0 0,0 0 1 0 0,0-1 0 0 0,0 1-1 0 0,-1 0 1 0 0,1 0-1 0 0,0 0 1 0 0,0-1-1 0 0,0 1 1 0 0,-1 0-1 0 0,1 0 1 0 0,0 0-1 0 0,0 0 1 0 0,0-1-1 0 0,-1 1 1 0 0,1 0-1 0 0,0 0 1 0 0,0 0 0 0 0,-1 0-1 0 0,1 0 1 0 0,0 0-1 0 0,-1 0 1 0 0,1 0-1 0 0,0 0 1 0 0,0 0-1 0 0,-1 0 1 0 0,1 0-1 0 0,0 0 1 0 0,0 0-1 0 0,-1 0 1 0 0,1 1 3 0 0,-1-1-1 0 0,1 1 1 0 0,0-1 0 0 0,0 1 0 0 0,0-1-1 0 0,0 1 1 0 0,0-1 0 0 0,0 1-1 0 0,0-1 1 0 0,0 1 0 0 0,0-1 0 0 0,0 1-1 0 0,0-1 1 0 0,0 1 0 0 0,0 0-1 0 0,1 0 1 0 0,1 4 63 0 0,-2-4-54 0 0,1 0 0 0 0,-1 0 0 0 0,1 0 0 0 0,-1 1 0 0 0,0-1 0 0 0,1 0 0 0 0,-1 0 0 0 0,0 1 0 0 0,0-1 0 0 0,0 0 0 0 0,0 1 0 0 0,0-1 0 0 0,0 0 0 0 0,0 0 0 0 0,0 1 0 0 0,-1-1 0 0 0,1 2 0 0 0,-4 10 184 0 0,4-13-193 0 0,0 1 1 0 0,0-1-1 0 0,0 0 0 0 0,0 0 1 0 0,1 1-1 0 0,-1-1 0 0 0,0 0 1 0 0,0 0-1 0 0,0 0 0 0 0,0 1 1 0 0,0-1-1 0 0,1 0 0 0 0,-1 0 1 0 0,0 0-1 0 0,0 1 1 0 0,0-1-1 0 0,1 0 0 0 0,-1 0 1 0 0,0 0-1 0 0,0 0 0 0 0,0 1 1 0 0,1-1-1 0 0,-1 0 0 0 0,0 0 1 0 0,0 0-1 0 0,1 0 0 0 0,0 0 1 0 0,2 0 21 0 0,0 0 1 0 0,0 0-1 0 0,0-1 0 0 0,0 1 1 0 0,0-1-1 0 0,4 0 1 0 0,-5 0-15 0 0,0 0 0 0 0,0 1 0 0 0,0-1 1 0 0,1 1-1 0 0,-1 0 0 0 0,0 0 0 0 0,4 0 1 0 0,-6 0-12 0 0,0 0 1 0 0,1 0-1 0 0,-1 0 1 0 0,0 0 0 0 0,1 0-1 0 0,-1 0 1 0 0,0 0-1 0 0,0 0 1 0 0,1 0 0 0 0,-1 0-1 0 0,0 0 1 0 0,0 0-1 0 0,1 1 1 0 0,-1-1 0 0 0,0 0-1 0 0,0 0 1 0 0,1 0-1 0 0,-1 0 1 0 0,0 1 0 0 0,0-1-1 0 0,0 0 1 0 0,1 0-1 0 0,-1 1 1 0 0,0-1 0 0 0,0 0-1 0 0,0 0 1 0 0,0 1-1 0 0,0-1 1 0 0,1 0 0 0 0,-1 0-1 0 0,0 1 1 0 0,0-1 0 0 0,0 0-1 0 0,0 0 1 0 0,0 1-1 0 0,0-1 1 0 0,0 0 0 0 0,0 1-1 0 0,0-1 1 0 0,0 0-1 0 0,0 0 1 0 0,0 1 0 0 0,-1 0 5 0 0,0 0 0 0 0,0 0 0 0 0,0 0 0 0 0,0 0 0 0 0,0 0 0 0 0,0 0 0 0 0,0 0 0 0 0,0 0 0 0 0,-3 1 0 0 0,-30 12 236 0 0,33-13-227 0 0,-1 0 1 0 0,0-1 0 0 0,1 1-1 0 0,-1 0 1 0 0,0 0 0 0 0,1 0-1 0 0,-1 0 1 0 0,1 0-1 0 0,-3 2 1 0 0,4-3-12 0 0,0 1 1 0 0,0-1-1 0 0,-1 0 1 0 0,1 0-1 0 0,0 0 1 0 0,0 1-1 0 0,0-1 1 0 0,0 0-1 0 0,0 0 1 0 0,0 0-1 0 0,0 1 1 0 0,0-1-1 0 0,0 0 1 0 0,0 0-1 0 0,0 1 1 0 0,0-1-1 0 0,0 0 1 0 0,0 0-1 0 0,0 0 1 0 0,0 1-1 0 0,0-1 1 0 0,0 0-1 0 0,0 0 1 0 0,0 1-1 0 0,0-1 1 0 0,0 0-1 0 0,0 1 1 0 0,10 5 102 0 0,-7-5-98 0 0,-1 0 1 0 0,1 0 0 0 0,-1 0 0 0 0,0 1 0 0 0,1-1-1 0 0,-1 1 1 0 0,0-1 0 0 0,0 1 0 0 0,0 0 0 0 0,0 0-1 0 0,0 0 1 0 0,0 0 0 0 0,-1 0 0 0 0,1 1 0 0 0,-1-1 0 0 0,1 0-1 0 0,-1 1 1 0 0,0-1 0 0 0,0 1 0 0 0,0-1 0 0 0,0 1-1 0 0,0 0 1 0 0,-1-1 0 0 0,1 5 0 0 0,0 7 11 0 0,0 0 1 0 0,-1-1 0 0 0,-3 26 0 0 0,0-2 43 0 0,3-31-63 0 0,0 0-1 0 0,1 0 1 0 0,0 0 0 0 0,-1 0 0 0 0,2 0-1 0 0,-1-1 1 0 0,1 1 0 0 0,0 0-1 0 0,0-1 1 0 0,0 0 0 0 0,1 1-1 0 0,3 4 1 0 0,-4-7-6 0 0,0 0 0 0 0,1-1 0 0 0,-1 1 0 0 0,1 0-1 0 0,0-1 1 0 0,0 0 0 0 0,0 0 0 0 0,0 0 0 0 0,0 0-1 0 0,0 0 1 0 0,1-1 0 0 0,-1 1 0 0 0,0-1 0 0 0,1 0 0 0 0,-1 0-1 0 0,1 0 1 0 0,-1-1 0 0 0,1 1 0 0 0,0-1 0 0 0,6 0 0 0 0,1 0-21 0 0,0-1 0 0 0,1 0 0 0 0,-1-1-1 0 0,21-6 1 0 0,-26 6-86 0 0,0 0 0 0 0,0 0-1 0 0,-1-1 1 0 0,1 1 0 0 0,-1-2 0 0 0,1 1-1 0 0,-1 0 1 0 0,0-1 0 0 0,-1 0-1 0 0,9-8 1 0 0,-12 11-66 0 0,0-1 0 0 0,0 1 0 0 0,0 0 1 0 0,-1-1-1 0 0,1 1 0 0 0,0 0 0 0 0,-1-1 0 0 0,1 1 1 0 0,-1-1-1 0 0,1 1 0 0 0,-1-1 0 0 0,0 1 0 0 0,0-1 0 0 0,1 1 1 0 0,-1-1-1 0 0,0 0 0 0 0,-1 1 0 0 0,1-1 0 0 0,0 1 0 0 0,0-1 1 0 0,-1 1-1 0 0,1-1 0 0 0,0 1 0 0 0,-1-1 0 0 0,0 1 0 0 0,1 0 1 0 0,-1-1-1 0 0,-1 0 0 0 0,0-2-866 0 0,0 1 0 0 0,-1-1-1 0 0,0 1 1 0 0,0 0 0 0 0,0 0 0 0 0,0 0 0 0 0,0 1-1 0 0,-1-1 1 0 0,-4-2 0 0 0,-7-3-3596 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00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43 3409 0 0,'-26'-26'10693'0'0,"10"9"-8107"0"0,23 28-2133 0 0,31 7-2244 0 0,-17-9-1979 0 0,-10-4 1120 0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01.1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93 2649 0 0,'-7'-10'3183'0'0,"-4"-5"2462"0"0,8 7-4907 0 0,6 17 1398 0 0,-6 13 249 0 0,2-18-2165 0 0,1 0 0 0 0,-1 0 0 0 0,1-1 0 0 0,0 1 0 0 0,0 0 0 0 0,0 0 0 0 0,1 5 0 0 0,5 18 449 0 0,2 1 0 0 0,16 38 0 0 0,31 50 38 0 0,-52-108-629 0 0,1-1-1 0 0,1 1 1 0 0,-1-1 0 0 0,1 0 0 0 0,7 6 0 0 0,-34-33 206 0 0,-20-20-204 0 0,37 35-76 0 0,1 0 0 0 0,0 0 0 0 0,-1-1 0 0 0,2 0 1 0 0,-1 0-1 0 0,-3-7 0 0 0,7 13-2 0 0,0-1-1 0 0,0 1 1 0 0,0 0 0 0 0,0-1-1 0 0,-1 1 1 0 0,1 0-1 0 0,0-1 1 0 0,0 1 0 0 0,0-1-1 0 0,0 1 1 0 0,0 0 0 0 0,0-1-1 0 0,0 1 1 0 0,0 0 0 0 0,0-1-1 0 0,0 1 1 0 0,0 0-1 0 0,0-1 1 0 0,0 1 0 0 0,1-1-1 0 0,-1 1 1 0 0,0 0 0 0 0,0-1-1 0 0,0 1 1 0 0,0 0-1 0 0,1 0 1 0 0,-1-1 0 0 0,0 1-1 0 0,0 0 1 0 0,1-1 0 0 0,0 1 0 0 0,-1-1 1 0 0,1 1-1 0 0,0 0 1 0 0,-1 0-1 0 0,1-1 1 0 0,0 1-1 0 0,-1 0 1 0 0,1 0-1 0 0,0 0 1 0 0,0 0-1 0 0,-1 0 1 0 0,1 0-1 0 0,0 0 1 0 0,1 0-1 0 0,-1 0 9 0 0,0 0-1 0 0,0 0 0 0 0,0 1 0 0 0,0-1 1 0 0,1 0-1 0 0,-1 1 0 0 0,0-1 0 0 0,0 1 0 0 0,0-1 1 0 0,0 1-1 0 0,0-1 0 0 0,0 1 0 0 0,0 0 1 0 0,0-1-1 0 0,0 1 0 0 0,-1 0 0 0 0,1 0 1 0 0,0 0-1 0 0,0-1 0 0 0,-1 1 0 0 0,2 2 0 0 0,-2-1 8 0 0,1 0-1 0 0,-1-1 1 0 0,0 1-1 0 0,0 0 1 0 0,0-1-1 0 0,0 1 1 0 0,-1 0-1 0 0,1-1 1 0 0,0 1-1 0 0,-1 0 1 0 0,1-1-1 0 0,-1 1 1 0 0,0-1-1 0 0,1 1 1 0 0,-1 0-1 0 0,-2 1 1 0 0,-20 26 181 0 0,19-25-147 0 0,0 1 0 0 0,0-1 0 0 0,-6 11 0 0 0,10-15-36 0 0,-1 1 1 0 0,0 0-1 0 0,1 0 1 0 0,-1 1-1 0 0,1-1 1 0 0,-1 0 0 0 0,1 0-1 0 0,0 0 1 0 0,-1 0-1 0 0,1 0 1 0 0,0 0-1 0 0,0 1 1 0 0,0-1-1 0 0,0 0 1 0 0,0 0 0 0 0,0 0-1 0 0,0 2 1 0 0,1-2-10 0 0,0-1 1 0 0,0 1-1 0 0,0 0 1 0 0,0-1 0 0 0,0 1-1 0 0,0 0 1 0 0,0-1-1 0 0,0 1 1 0 0,0-1-1 0 0,0 1 1 0 0,0-1 0 0 0,0 0-1 0 0,0 1 1 0 0,0-1-1 0 0,0 0 1 0 0,3 0-1 0 0,1 1 20 0 0,10 1 39 0 0,-15-2-64 0 0,0 0 1 0 0,1 0-1 0 0,-1 0 1 0 0,0 0-1 0 0,1 0 1 0 0,-1 1-1 0 0,0-1 1 0 0,1 0-1 0 0,-1 0 1 0 0,0 0-1 0 0,1 0 1 0 0,-1 1-1 0 0,0-1 1 0 0,0 0-1 0 0,1 0 1 0 0,-1 0-1 0 0,0 1 1 0 0,0-1-1 0 0,0 0 1 0 0,1 0-1 0 0,-1 1 1 0 0,0-1-1 0 0,0 0 1 0 0,0 1-1 0 0,0-1 1 0 0,0 0-1 0 0,1 1 1 0 0,-1-1-1 0 0,0 0 1 0 0,0 1-1 0 0,0-1 1 0 0,0 1-1 0 0,-1-1 0 0 0,1 1 1 0 0,0-1-1 0 0,-1 0 0 0 0,1 1 0 0 0,-1-1 1 0 0,1 0-1 0 0,-1 1 0 0 0,1-1 0 0 0,0 0 1 0 0,-1 0-1 0 0,1 1 0 0 0,-1-1 0 0 0,0 0 1 0 0,1 0-1 0 0,-1 0 0 0 0,1 0 0 0 0,-1 0 1 0 0,1 0-1 0 0,-1 0 0 0 0,1 0 0 0 0,-1 0 1 0 0,0 0-1 0 0,-16 0 91 0 0,14 0-79 0 0,3 0-24 0 0,1-4 25 0 0,-1 0 0 0 0,1 0-1 0 0,1 1 1 0 0,-1-1-1 0 0,1 0 1 0 0,-1 0 0 0 0,1 1-1 0 0,0-1 1 0 0,4-3-1 0 0,9-22-8 0 0,-12 18 7 0 0,0 0-1 0 0,0 0 0 0 0,-1 0 0 0 0,-1 0 1 0 0,0 0-1 0 0,0-1 0 0 0,-2-19 0 0 0,-4-4 6 0 0,-9-40 0 0 0,6 43 27 0 0,-3-47-1 0 0,10 77-44 0 0,1 1 0 0 0,0-1 0 0 0,0 1 0 0 0,0-1 0 0 0,0 1 0 0 0,0-1 0 0 0,1 1 0 0 0,-1 0 0 0 0,0-1 0 0 0,1 1 0 0 0,-1-1 0 0 0,1 1 0 0 0,-1 0 0 0 0,1-1 0 0 0,0 1 1 0 0,-1 0-1 0 0,1 0 0 0 0,0 0 0 0 0,0-1 0 0 0,0 1 0 0 0,0 0 0 0 0,0 0 0 0 0,0 0 0 0 0,0 0 0 0 0,0 0 0 0 0,0 1 0 0 0,1-1 0 0 0,-1 0 0 0 0,0 1 0 0 0,1-1 0 0 0,-1 0 0 0 0,0 1 0 0 0,1 0 0 0 0,-1-1 0 0 0,0 1 0 0 0,1 0 0 0 0,-1-1 0 0 0,1 1 0 0 0,-1 0 0 0 0,3 0 0 0 0,6 1-12 0 0,0-1 0 0 0,0 2 0 0 0,0-1 0 0 0,16 5 0 0 0,-20-4 25 0 0,99 28-68 0 0,-87-23 53 0 0,0 0-1 0 0,-1 1 1 0 0,28 18-1 0 0,-42-25 6 0 0,-1 1 0 0 0,0 0-1 0 0,0-1 1 0 0,-1 1 0 0 0,1 0-1 0 0,0 0 1 0 0,0 0 0 0 0,-1 1-1 0 0,0-1 1 0 0,1 0 0 0 0,-1 1-1 0 0,0-1 1 0 0,0 1 0 0 0,0-1-1 0 0,0 1 1 0 0,-1-1 0 0 0,1 1-1 0 0,-1-1 1 0 0,1 1 0 0 0,-1 0-1 0 0,0-1 1 0 0,0 1-1 0 0,0 0 1 0 0,0-1 0 0 0,-1 4-1 0 0,-2 6 22 0 0,0 1-1 0 0,0-1 1 0 0,-1 0-1 0 0,-6 13 1 0 0,0-1-8 0 0,8-18-16 0 0,0-1 0 0 0,1 1 0 0 0,-1-1 0 0 0,1 1 0 0 0,1 0 0 0 0,-1-1 0 0 0,1 1 0 0 0,0 0 0 0 0,0 0-1 0 0,0 0 1 0 0,1-1 0 0 0,0 1 0 0 0,2 7 0 0 0,-1-9 3 0 0,0 0-1 0 0,0 0 0 0 0,0 0 1 0 0,0 0-1 0 0,1 0 1 0 0,-1-1-1 0 0,1 1 1 0 0,0-1-1 0 0,0 0 0 0 0,0 0 1 0 0,1 0-1 0 0,-1 0 1 0 0,1 0-1 0 0,0-1 1 0 0,-1 0-1 0 0,1 1 0 0 0,8 2 1 0 0,-3-2-60 0 0,-1 0 0 0 0,1-1 0 0 0,0 0-1 0 0,0 0 1 0 0,0-1 0 0 0,0 0 0 0 0,1 0 0 0 0,-1-1 0 0 0,0 0 0 0 0,0-1 0 0 0,0 0 0 0 0,0-1 0 0 0,16-4 0 0 0,-17 4-599 0 0,1-2 1 0 0,-1 1 0 0 0,11-7 0 0 0,-13 6-850 0 0,1 0 1 0 0,0-1-1 0 0,10-11 0 0 0,-7 6-1746 0 0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03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354 53 112 0 0,'0'-2'189'0'0,"-1"0"127"0"0,1-1 0 0 0,0 1 1 0 0,0-1-1 0 0,0 1 0 0 0,1-1 1 0 0,-1 1-1 0 0,1-1 0 0 0,-1 1 0 0 0,1 0 1 0 0,0-1-1 0 0,0 1 0 0 0,0 0 1 0 0,0 0-1 0 0,2-3 0 0 0,-3 5-254 0 0,0-1-1 0 0,0 1 0 0 0,0 0 1 0 0,1 0-1 0 0,-1 0 1 0 0,0-1-1 0 0,0 1 1 0 0,0 0-1 0 0,0 0 1 0 0,0-1-1 0 0,1 1 1 0 0,-1 0-1 0 0,0 0 1 0 0,0-1-1 0 0,0 1 1 0 0,0 0-1 0 0,0 0 1 0 0,0-1-1 0 0,0 1 0 0 0,0 0 1 0 0,0 0-1 0 0,0-1 1 0 0,0 1-1 0 0,0 0 1 0 0,0 0-1 0 0,0-1 1 0 0,0 1-1 0 0,-1 0 1 0 0,1 0-1 0 0,0-1 1 0 0,0 1-1 0 0,0 0 1 0 0,0 0-1 0 0,0 0 0 0 0,-1-1 1 0 0,1 1-1 0 0,0 0 1 0 0,0 0-1 0 0,0 0 1 0 0,0-1-1 0 0,-1 1 1 0 0,-14-3 1301 0 0,-16 6 88 0 0,-62 19 1762 0 0,30-7-287 0 0,59-13-2716 0 0,0-1 1 0 0,0 0 0 0 0,0 1 0 0 0,1 0 0 0 0,-1-1 0 0 0,1 2 0 0 0,-1-1 0 0 0,1 0 0 0 0,0 1 0 0 0,0-1 0 0 0,0 1 0 0 0,-3 4 0 0 0,-4 5 395 0 0,-16 26-1 0 0,6-9-142 0 0,5-9-195 0 0,10-15-195 0 0,0 1-1 0 0,1 0 1 0 0,-1 0-1 0 0,1 0 1 0 0,0 0-1 0 0,1 1 1 0 0,0-1-1 0 0,-5 15 1 0 0,8-21-69 0 0,0 1-1 0 0,0 0 1 0 0,0 0 0 0 0,0-1 0 0 0,0 1 0 0 0,1 0 0 0 0,-1 0 0 0 0,0-1 0 0 0,0 1 0 0 0,1 0 0 0 0,-1 0-1 0 0,0-1 1 0 0,1 1 0 0 0,-1 0 0 0 0,0-1 0 0 0,1 1 0 0 0,-1 0 0 0 0,1-1 0 0 0,-1 1 0 0 0,1-1-1 0 0,0 1 1 0 0,-1-1 0 0 0,1 1 0 0 0,-1-1 0 0 0,1 1 0 0 0,0-1 0 0 0,-1 0 0 0 0,1 1 0 0 0,0-1-1 0 0,0 0 1 0 0,-1 0 0 0 0,1 1 0 0 0,0-1 0 0 0,0 0 0 0 0,-1 0 0 0 0,2 0 0 0 0,5 1 1 0 0,-1 0 0 0 0,1-1 0 0 0,8 0 0 0 0,-10 0 12 0 0,70-1-61 0 0,59 1-36 0 0,-110 1 85 0 0,0 2-1 0 0,0 0 1 0 0,36 11 0 0 0,-53-12-2 0 0,0 0 0 0 0,0 1 1 0 0,-1 0-1 0 0,1 0 0 0 0,-1 1 1 0 0,0-1-1 0 0,12 10 0 0 0,-17-11-3 0 0,1-1 1 0 0,0 1-1 0 0,-1 0 0 0 0,1-1 0 0 0,-1 1 0 0 0,0 0 1 0 0,0 0-1 0 0,0 0 0 0 0,0 0 0 0 0,0 0 0 0 0,0 0 0 0 0,0 0 1 0 0,0 0-1 0 0,-1 0 0 0 0,1 1 0 0 0,-1-1 0 0 0,0 0 1 0 0,0 0-1 0 0,0 1 0 0 0,0-1 0 0 0,0 0 0 0 0,0 0 0 0 0,0 1 1 0 0,-1-1-1 0 0,1 0 0 0 0,-1 0 0 0 0,1 0 0 0 0,-1 0 1 0 0,-2 4-1 0 0,-1 2 28 0 0,-1 0 0 0 0,0 1 0 0 0,-1-1 0 0 0,-13 14 0 0 0,-32 27 21 0 0,17-17-32 0 0,-65 77 167 0 0,87-94-172 0 0,0 1 0 0 0,-15 28-1 0 0,27-43-12 0 0,0-1 0 0 0,0 0 0 0 0,0 0 0 0 0,0 0 0 0 0,0 0 0 0 0,0 0 0 0 0,0 1 0 0 0,0-1 0 0 0,0 0 0 0 0,0 0 0 0 0,0 0 0 0 0,0 0-1 0 0,0 0 1 0 0,0 1 0 0 0,0-1 0 0 0,0 0 0 0 0,0 0 0 0 0,0 0 0 0 0,0 0 0 0 0,1 0 0 0 0,-1 1 0 0 0,0-1 0 0 0,0 0 0 0 0,0 0 0 0 0,0 0 0 0 0,0 0 0 0 0,0 0 0 0 0,0 0 0 0 0,0 0 0 0 0,0 1 0 0 0,1-1 0 0 0,-1 0-1 0 0,0 0 1 0 0,0 0 0 0 0,0 0 0 0 0,0 0 0 0 0,0 0 0 0 0,1 0 0 0 0,8 3-37 0 0,10-3-68 0 0,10-7-113 0 0,-24 5 199 0 0,1 1 0 0 0,0-1 0 0 0,-1 1 0 0 0,12-1 0 0 0,-16 2 19 0 0,0 0 0 0 0,0 0 0 0 0,-1 0 0 0 0,1 0 0 0 0,0 0 0 0 0,0 0 0 0 0,0 1 0 0 0,-1-1 0 0 0,1 0 0 0 0,0 0 0 0 0,0 0 0 0 0,-1 1 1 0 0,1-1-1 0 0,0 1 0 0 0,0-1 0 0 0,-1 0 0 0 0,1 1 0 0 0,0-1 0 0 0,-1 1 0 0 0,1-1 0 0 0,-1 1 0 0 0,1 0 0 0 0,-1-1 0 0 0,1 1 0 0 0,-1 0 0 0 0,1 1 0 0 0,0-1 0 0 0,-1 1-1 0 0,1 0 1 0 0,-1 0 0 0 0,0-1-1 0 0,0 1 1 0 0,0 0 0 0 0,0 0-1 0 0,0 0 1 0 0,0-1 0 0 0,0 1-1 0 0,-1 3 1 0 0,-3 6 6 0 0,1-1 0 0 0,-2 0 0 0 0,-5 12 0 0 0,8-18 4 0 0,-42 72 58 0 0,30-55 5 0 0,2 1-1 0 0,0 1 1 0 0,1 0 0 0 0,-9 28-1 0 0,19-47-72 0 0,0 0 0 0 0,0 0 1 0 0,1-1-1 0 0,-1 1 0 0 0,1 0 0 0 0,0 0 0 0 0,0 0 1 0 0,1 0-1 0 0,-1 0 0 0 0,1 0 0 0 0,0-1 0 0 0,0 1 0 0 0,0 0 1 0 0,0-1-1 0 0,1 1 0 0 0,-1 0 0 0 0,1-1 0 0 0,0 0 1 0 0,0 1-1 0 0,0-1 0 0 0,1 0 0 0 0,-1 0 0 0 0,1 0 0 0 0,0 0 1 0 0,0-1-1 0 0,0 1 0 0 0,0-1 0 0 0,0 0 0 0 0,0 0 1 0 0,0 0-1 0 0,1 0 0 0 0,-1 0 0 0 0,1-1 0 0 0,0 1 0 0 0,-1-1 1 0 0,1 0-1 0 0,0 0 0 0 0,7 0 0 0 0,-1 0-56 0 0,0-1-1 0 0,1 0 1 0 0,15-2 0 0 0,-22 1-283 0 0,0 0 0 0 0,0 0 0 0 0,0 0 0 0 0,-1-1 0 0 0,1 1 0 0 0,0-1 0 0 0,-1 0 0 0 0,1 0 0 0 0,-1 0 0 0 0,0 0 0 0 0,0-1 0 0 0,4-3 0 0 0,6-2-6553 0 0,-5 2 4247 0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04.59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283 44 8 0 0,'0'-1'170'0'0,"0"-1"0"0"0,0 0 0 0 0,0 1 0 0 0,0-1 0 0 0,0 0 0 0 0,0 1-1 0 0,-1-1 1 0 0,1 0 0 0 0,0 1 0 0 0,-1-1 0 0 0,0 1 0 0 0,1-1 0 0 0,-1 1 0 0 0,0-1 0 0 0,0 1 0 0 0,1-1 0 0 0,-1 1 0 0 0,0-1-1 0 0,-1 1 1 0 0,1 0 0 0 0,0 0 0 0 0,0 0 0 0 0,0 0 0 0 0,-1 0 0 0 0,1 0 0 0 0,-1 0 0 0 0,1 0 0 0 0,-1 0 0 0 0,1 0 0 0 0,-1 1-1 0 0,1-1 1 0 0,-1 1 0 0 0,1-1 0 0 0,-1 1 0 0 0,0 0 0 0 0,1-1 0 0 0,-1 1 0 0 0,0 0 0 0 0,1 0 0 0 0,-4 1 0 0 0,-3-1 586 0 0,0 1 1 0 0,0 1 0 0 0,0 0 0 0 0,0 0-1 0 0,0 1 1 0 0,-15 6 0 0 0,11-2-474 0 0,0-1 0 0 0,1 2 0 0 0,0 0 1 0 0,0 0-1 0 0,1 1 0 0 0,0 0 0 0 0,0 0 0 0 0,-8 12 0 0 0,11-12-87 0 0,-1 1-1 0 0,2 0 1 0 0,0 0-1 0 0,0 1 1 0 0,0-1-1 0 0,2 1 1 0 0,-1 0 0 0 0,1 1-1 0 0,-3 15 1 0 0,6-19-136 0 0,0 1 1 0 0,1-1 0 0 0,0 1 0 0 0,0-1-1 0 0,1 1 1 0 0,0-1 0 0 0,1 0 0 0 0,0 1 0 0 0,0-1-1 0 0,0 0 1 0 0,1 0 0 0 0,0 0 0 0 0,1-1-1 0 0,5 10 1 0 0,-5-11-64 0 0,0 0-1 0 0,0 0 0 0 0,1 0 1 0 0,0 0-1 0 0,0-1 0 0 0,0 0 1 0 0,0 0-1 0 0,1 0 0 0 0,0-1 1 0 0,0 0-1 0 0,0 0 0 0 0,1 0 1 0 0,-1-1-1 0 0,1 0 0 0 0,0 0 1 0 0,12 3-1 0 0,-12-5-37 0 0,0 0 0 0 0,0-1 0 0 0,0 0 0 0 0,0 0 0 0 0,0-1 1 0 0,0 1-1 0 0,0-1 0 0 0,0-1 0 0 0,0 1 0 0 0,0-1 0 0 0,-1-1 0 0 0,1 1 0 0 0,7-5 0 0 0,1-1-276 0 0,0-1-1 0 0,0-1 1 0 0,-1 0-1 0 0,14-13 1 0 0,-22 17 210 0 0,-1 0 0 0 0,0 0 0 0 0,0 0 0 0 0,-1 0-1 0 0,0-1 1 0 0,0 1 0 0 0,-1-1 0 0 0,1 0 0 0 0,-2 0 0 0 0,1-1 0 0 0,-1 1 0 0 0,0 0 0 0 0,2-12 0 0 0,-2-1-66 0 0,0 0 0 0 0,-1 0 0 0 0,-1 0-1 0 0,-2-20 1 0 0,1 29 160 0 0,-1 0-1 0 0,1 0 0 0 0,-2 0 1 0 0,0 0-1 0 0,0 1 1 0 0,-5-12-1 0 0,7 19 56 0 0,-1 0-1 0 0,1 1 1 0 0,-1-1-1 0 0,0 0 1 0 0,1 1 0 0 0,-1-1-1 0 0,-1 1 1 0 0,1-1-1 0 0,0 1 1 0 0,0 0-1 0 0,-1 0 1 0 0,0 0-1 0 0,1 0 1 0 0,-1 1 0 0 0,0-1-1 0 0,0 1 1 0 0,0-1-1 0 0,0 1 1 0 0,0 0-1 0 0,0 0 1 0 0,0 1-1 0 0,0-1 1 0 0,0 0 0 0 0,0 1-1 0 0,-5 0 1 0 0,-2 0 97 0 0,-1 1 1 0 0,1 1 0 0 0,0 0 0 0 0,0 0 0 0 0,0 1-1 0 0,1 0 1 0 0,-1 1 0 0 0,1 0 0 0 0,-12 6-1 0 0,-9 8 161 0 0,-38 29 1 0 0,57-38-288 0 0,4-4 42 0 0,-1 2 1 0 0,1-1 0 0 0,0 0-1 0 0,1 1 1 0 0,-1 1 0 0 0,1-1-1 0 0,1 1 1 0 0,-8 12 0 0 0,12-17-38 0 0,-1 0 1 0 0,1 0-1 0 0,0 0 1 0 0,0 0 0 0 0,0 0-1 0 0,0 0 1 0 0,0 1 0 0 0,1-1-1 0 0,-1 0 1 0 0,1 0 0 0 0,0 1-1 0 0,0-1 1 0 0,0 0 0 0 0,1 0-1 0 0,-1 1 1 0 0,1-1 0 0 0,0 0-1 0 0,0 0 1 0 0,0 0-1 0 0,0 0 1 0 0,0 0 0 0 0,0 0-1 0 0,1 0 1 0 0,0 0 0 0 0,0 0-1 0 0,-1-1 1 0 0,5 5 0 0 0,4 3-5 0 0,1 0 0 0 0,0-1 0 0 0,1 0 1 0 0,0 0-1 0 0,1-1 0 0 0,22 10 0 0 0,-11-7-80 0 0,2-1 0 0 0,45 11 0 0 0,-46-14 45 0 0,25 5-93 0 0,-46-11 84 0 0,1-1-1 0 0,0 0 1 0 0,-1 1 0 0 0,1-1 0 0 0,-1-1 0 0 0,1 1 0 0 0,-1-1-1 0 0,8-2 1 0 0,-10 3 29 0 0,0-1 0 0 0,-1 0-1 0 0,1 0 1 0 0,-1 0-1 0 0,1 0 1 0 0,-1 0 0 0 0,0 0-1 0 0,1 0 1 0 0,-1 0 0 0 0,0-1-1 0 0,0 1 1 0 0,0-1 0 0 0,0 1-1 0 0,0-1 1 0 0,0 1 0 0 0,0-1-1 0 0,-1 1 1 0 0,1-1 0 0 0,0 0-1 0 0,-1 1 1 0 0,1-1 0 0 0,-1 0-1 0 0,0 1 1 0 0,0-1 0 0 0,1 0-1 0 0,-1 0 1 0 0,0 1-1 0 0,-1-4 1 0 0,1-5 39 0 0,-1 0 0 0 0,-1-1 0 0 0,-4-15 0 0 0,4 18-28 0 0,-4-15 133 0 0,1-1 0 0 0,2-1 1 0 0,0 1-1 0 0,1-43 0 0 0,2 66-101 0 0,0 0 0 0 0,0-1 0 0 0,0 1 0 0 0,0 0 0 0 0,0 0 0 0 0,0 0 0 0 0,0 0-1 0 0,1 0 1 0 0,-1 0 0 0 0,0 0 0 0 0,1 0 0 0 0,-1 0 0 0 0,1 0 0 0 0,-1 0 0 0 0,1 0 0 0 0,0 1 0 0 0,-1-1 0 0 0,1 0 0 0 0,0 0 0 0 0,-1 0-1 0 0,2 0 1 0 0,-2 1-19 0 0,1 0 0 0 0,-1 0 0 0 0,0 0 1 0 0,0 0-1 0 0,1 0 0 0 0,-1 0 0 0 0,0 0 0 0 0,0 0 0 0 0,1 0 0 0 0,-1 0 0 0 0,0 0 0 0 0,0 0 0 0 0,1 0 0 0 0,-1 0 0 0 0,0 0 0 0 0,0 0 0 0 0,1 0 0 0 0,-1 1 0 0 0,0-1 0 0 0,0 0 0 0 0,0 0 0 0 0,1 0 0 0 0,-1 0 0 0 0,0 1 0 0 0,0-1 0 0 0,0 0 0 0 0,1 0 0 0 0,-1 1 0 0 0,5 13 178 0 0,4 60 17 0 0,-6-47-180 0 0,0 1-1 0 0,2-1 1 0 0,13 40-1 0 0,10 1 294 0 0,40 70 0 0 0,19 45-37 0 0,-84-175-285 0 0,0 0-1 0 0,-1 1 0 0 0,0-1 1 0 0,0 0-1 0 0,-1 1 1 0 0,0-1-1 0 0,0 1 0 0 0,-1 0 1 0 0,0-1-1 0 0,-1 10 0 0 0,0-12 8 0 0,-1 1-1 0 0,0-1 0 0 0,1-1 0 0 0,-2 1 0 0 0,1 0 1 0 0,-1 0-1 0 0,0-1 0 0 0,0 1 0 0 0,0-1 0 0 0,-1 0 1 0 0,0 0-1 0 0,0-1 0 0 0,0 1 0 0 0,-8 6 0 0 0,3-4 26 0 0,1-1-1 0 0,-1-1 0 0 0,0 0 0 0 0,0 0 0 0 0,-1-1 0 0 0,1 0 0 0 0,-1 0 0 0 0,0-1 0 0 0,0-1 0 0 0,0 1 0 0 0,-1-2 0 0 0,1 1 0 0 0,-17-1 0 0 0,16-1 23 0 0,-1-1 1 0 0,1 1-1 0 0,-1-2 0 0 0,1 0 0 0 0,0 0 0 0 0,0-1 0 0 0,0 0 0 0 0,0-1 1 0 0,0-1-1 0 0,1 1 0 0 0,0-2 0 0 0,-11-6 0 0 0,17 9-37 0 0,1 1 0 0 0,-1-1-1 0 0,1 0 1 0 0,0 0 0 0 0,0 0-1 0 0,0-1 1 0 0,1 1 0 0 0,-1-1-1 0 0,1 0 1 0 0,-1 1 0 0 0,1-1 0 0 0,1 0-1 0 0,-1 0 1 0 0,0 0 0 0 0,1-1-1 0 0,0 1 1 0 0,0 0 0 0 0,0-1 0 0 0,1 1-1 0 0,-1 0 1 0 0,1-1 0 0 0,0 1-1 0 0,0 0 1 0 0,1-1 0 0 0,-1 1-1 0 0,1-1 1 0 0,0 1 0 0 0,3-8 0 0 0,-1 2-39 0 0,2-1 0 0 0,-1 1 0 0 0,2 0 1 0 0,-1 1-1 0 0,1-1 0 0 0,0 1 0 0 0,1 1 1 0 0,0-1-1 0 0,1 1 0 0 0,12-11 1 0 0,-5 7-25 0 0,1 1 0 0 0,0 0 0 0 0,0 1 1 0 0,1 1-1 0 0,36-14 0 0 0,19 0-2001 0 0,3 4-5081 0 0,-59 15 4599 0 0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05.11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228 26 1184 0 0,'0'-1'300'0'0,"0"0"0"0"0,0 0 0 0 0,0 0 0 0 0,0 0 0 0 0,0 0 0 0 0,0 0 0 0 0,1 0 0 0 0,-1 0 0 0 0,0 0 0 0 0,1 0 1 0 0,-1 0-1 0 0,1 0 0 0 0,-1 0 0 0 0,1 0 0 0 0,0-1 0 0 0,0 1-175 0 0,0 0 0 0 0,1 1 0 0 0,-1-1 0 0 0,0 0 0 0 0,0 0 0 0 0,0 1 0 0 0,0-1 0 0 0,1 1 0 0 0,-1-1 0 0 0,0 1 0 0 0,0-1 0 0 0,1 1 0 0 0,-1 0 0 0 0,0 0 0 0 0,1 0 0 0 0,-1-1 0 0 0,2 1 0 0 0,-1 0-4 0 0,0 1-1 0 0,0-1 1 0 0,0 0 0 0 0,0 0-1 0 0,0 1 1 0 0,-1-1 0 0 0,1 1-1 0 0,0-1 1 0 0,0 1 0 0 0,0 0 0 0 0,-1 0-1 0 0,1 0 1 0 0,0 0 0 0 0,-1 0-1 0 0,1 0 1 0 0,-1 0 0 0 0,1 0 0 0 0,-1 1-1 0 0,1-1 1 0 0,-1 1 0 0 0,2 2-1 0 0,-1 2 319 0 0,1 0-1 0 0,-1 0 1 0 0,-1 1-1 0 0,1-1 1 0 0,-1 1-1 0 0,1 9 1 0 0,-1 43 1333 0 0,-1-42-1389 0 0,-5 119 1623 0 0,3-111-1784 0 0,-2-1 1 0 0,0 0-1 0 0,-13 37 1 0 0,11-43-112 0 0,-1 0 0 0 0,0-1 0 0 0,-2 1 1 0 0,0-2-1 0 0,-13 20 0 0 0,19-32-54 0 0,0 0 0 0 0,-1 0-1 0 0,1 0 1 0 0,-1 0 0 0 0,0 0 0 0 0,0-1 0 0 0,0 0 0 0 0,0 0-1 0 0,-1 0 1 0 0,1 0 0 0 0,-1-1 0 0 0,0 1 0 0 0,1-1 0 0 0,-1-1-1 0 0,0 1 1 0 0,-1 0 0 0 0,1-1 0 0 0,0 0 0 0 0,0-1-1 0 0,0 1 1 0 0,-1-1 0 0 0,1 0 0 0 0,-9-1 0 0 0,10 0-44 0 0,-1 0 1 0 0,1-1-1 0 0,0 1 0 0 0,0-1 1 0 0,0 0-1 0 0,0 0 1 0 0,0-1-1 0 0,1 1 1 0 0,-1-1-1 0 0,1 0 0 0 0,0 0 1 0 0,-1 0-1 0 0,1 0 1 0 0,0 0-1 0 0,1-1 0 0 0,-1 1 1 0 0,1-1-1 0 0,-1 0 1 0 0,-1-5-1 0 0,-1-1-23 0 0,0 0-1 0 0,1-1 1 0 0,0 0-1 0 0,1 0 1 0 0,0 0-1 0 0,-2-16 1 0 0,4 14 7 0 0,1 0 1 0 0,0-1-1 0 0,1 1 1 0 0,0 0-1 0 0,1-1 1 0 0,0 1-1 0 0,1 0 1 0 0,1 0 0 0 0,0 1-1 0 0,1-1 1 0 0,12-22-1 0 0,-16 32-2 0 0,1 1 0 0 0,0-1 0 0 0,0 1 0 0 0,0 0 0 0 0,0 0 0 0 0,0 0 1 0 0,0 0-1 0 0,0 0 0 0 0,1 0 0 0 0,-1 0 0 0 0,1 1 0 0 0,-1-1 0 0 0,1 1 0 0 0,0 0 0 0 0,-1-1 0 0 0,1 1 0 0 0,0 1 0 0 0,0-1 0 0 0,0 0 0 0 0,0 1 0 0 0,5-1 0 0 0,-3 1 4 0 0,-1 0 0 0 0,0 1 0 0 0,1 0 0 0 0,-1 0-1 0 0,0 0 1 0 0,0 0 0 0 0,0 0 0 0 0,0 1 0 0 0,0 0-1 0 0,0 0 1 0 0,0 0 0 0 0,-1 0 0 0 0,1 1 0 0 0,5 3 0 0 0,1 4-5 0 0,0 0 1 0 0,0 1 0 0 0,-1 0 0 0 0,10 15 0 0 0,27 52 69 0 0,-36-58-171 0 0,1 0 0 0 0,0-1 0 0 0,2-1-1 0 0,0 0 1 0 0,26 26 0 0 0,-38-42-138 0 0,1-1-1 0 0,0 1 0 0 0,0-1 1 0 0,0 0-1 0 0,0 0 0 0 0,0 1 1 0 0,0-1-1 0 0,0-1 0 0 0,0 1 1 0 0,0 0-1 0 0,1 0 0 0 0,-1-1 1 0 0,0 1-1 0 0,0-1 0 0 0,1 0 0 0 0,-1 0 1 0 0,3 0-1 0 0,5-1-2157 0 0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07.21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164 188 8 0 0,'2'-4'283'0'0,"1"1"1"0"0,0 0-1 0 0,0 0 1 0 0,0 0-1 0 0,5-3 0 0 0,-4 3 78 0 0,-1 0 0 0 0,1 0 0 0 0,-1 0 0 0 0,5-6 0 0 0,26-31 2420 0 0,-27 32-2181 0 0,1 0-1 0 0,-1 0 1 0 0,-1-1-1 0 0,1 0 1 0 0,-2 0-1 0 0,1-1 1 0 0,5-14-1 0 0,-10 24-532 0 0,-1-1 0 0 0,0 1 0 0 0,0-1 0 0 0,0 0 0 0 0,1 1 0 0 0,-1-1 0 0 0,0 1 0 0 0,0-1 0 0 0,0 0 0 0 0,0 1 0 0 0,0-1-1 0 0,0 1 1 0 0,0-1 0 0 0,0 1 0 0 0,0-1 0 0 0,-1 0 0 0 0,1 1 0 0 0,0-1 0 0 0,0 1 0 0 0,0-1 0 0 0,-1 1 0 0 0,1-1 0 0 0,0 1 0 0 0,0-1-1 0 0,-1 1 1 0 0,0-2 0 0 0,0 2 19 0 0,0-1 0 0 0,0 1-1 0 0,0-1 1 0 0,0 1-1 0 0,0-1 1 0 0,0 1-1 0 0,0 0 1 0 0,0 0 0 0 0,0-1-1 0 0,0 1 1 0 0,0 0-1 0 0,0 0 1 0 0,-2 0-1 0 0,-6 1 265 0 0,0 0 0 0 0,0 1-1 0 0,-8 2 1 0 0,8-1 19 0 0,-75 17 1979 0 0,76-19-2125 0 0,0 1 0 0 0,0 0 0 0 0,0 0 0 0 0,0 1 0 0 0,1 0 0 0 0,-1 1 0 0 0,1-1 0 0 0,0 2 0 0 0,0-1 1 0 0,0 1-1 0 0,1 0 0 0 0,-7 6 0 0 0,9-7-143 0 0,-1 1 1 0 0,2 0-1 0 0,-1 0 0 0 0,0 0 1 0 0,1 1-1 0 0,0-1 0 0 0,1 1 1 0 0,-1 0-1 0 0,1-1 0 0 0,0 1 1 0 0,0 0-1 0 0,1 1 0 0 0,0-1 1 0 0,0 0-1 0 0,0 0 0 0 0,1 8 1 0 0,0-6-71 0 0,0 0 0 0 0,1 0 0 0 0,0 0 0 0 0,0 0 0 0 0,1 0 0 0 0,0-1 0 0 0,0 1 0 0 0,1-1 0 0 0,0 0 0 0 0,1 1 0 0 0,-1-1 0 0 0,8 10 0 0 0,-5-10 5 0 0,0 1 0 0 0,1-1-1 0 0,0 0 1 0 0,0 0 0 0 0,1-1 0 0 0,0 0-1 0 0,0-1 1 0 0,0 1 0 0 0,11 3-1 0 0,-2-1-184 0 0,1-1 0 0 0,0-1-1 0 0,0-1 1 0 0,0-1 0 0 0,1 0-1 0 0,-1-1 1 0 0,1-1 0 0 0,0-1-1 0 0,0-1 1 0 0,21-2-1 0 0,30-10-4384 0 0,-31 3 1145 0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07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41 512 0 0,'-1'-3'1026'0'0,"0"-1"-1"0"0,-1 0 1 0 0,1 1-1 0 0,1-1 1 0 0,-1 0-1 0 0,0 0 1 0 0,1 0 0 0 0,0-3-1 0 0,0 6-1008 0 0,0 1 0 0 0,0 0 0 0 0,0 0 0 0 0,0 0 0 0 0,0 0 0 0 0,0 0 0 0 0,0 0 0 0 0,0-1 0 0 0,0 1 0 0 0,0 0-1 0 0,0 0 1 0 0,0 0 0 0 0,1 0 0 0 0,-1 0 0 0 0,0 0 0 0 0,0 0 0 0 0,0 0 0 0 0,0-1 0 0 0,0 1 0 0 0,0 0 0 0 0,0 0 0 0 0,0 0 0 0 0,1 0 0 0 0,-1 0 0 0 0,0 0 0 0 0,0 0 0 0 0,0 0 0 0 0,0 0 0 0 0,0 0-1 0 0,0 0 1 0 0,1 0 0 0 0,-1 0 0 0 0,0 0 0 0 0,0 0 0 0 0,0 0 0 0 0,0 0 0 0 0,0 0 0 0 0,0 0 0 0 0,1 0 0 0 0,-1 0 0 0 0,0 0 0 0 0,0 0 0 0 0,0 0 0 0 0,0 0 0 0 0,0 0 0 0 0,0 0 0 0 0,1 0-1 0 0,-1 1 1 0 0,0-1 0 0 0,0 0 0 0 0,0 0 0 0 0,0 0 0 0 0,0 0 0 0 0,0 0 0 0 0,0 0 0 0 0,0 0 0 0 0,0 1 0 0 0,7 6 944 0 0,-5 2-566 0 0,-1 0 0 0 0,0 0 0 0 0,-1 0-1 0 0,0 0 1 0 0,0 0 0 0 0,-1 0 0 0 0,0 0-1 0 0,-4 14 1 0 0,0 7 131 0 0,2 17 101 0 0,3-35-606 0 0,-1 0-1 0 0,0 1 0 0 0,-1-1 0 0 0,0 0 1 0 0,0 0-1 0 0,-2-1 0 0 0,-5 17 0 0 0,7-26-361 0 0,1 0 0 0 0,-1 1 0 0 0,1-1 0 0 0,-1 0 1 0 0,0 0-1 0 0,0 0 0 0 0,0 0 0 0 0,0-1 0 0 0,0 1 0 0 0,0 0 0 0 0,0-1 0 0 0,-1 1 0 0 0,-2 0 0 0 0,-3 2-2294 0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08.39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308 18 912 0 0,'-8'-4'2237'0'0,"5"3"-1739"0"0,1-1 1 0 0,-1 0-1 0 0,0 1 0 0 0,1 0 1 0 0,-1-1-1 0 0,0 1 0 0 0,0 1 1 0 0,0-1-1 0 0,0 0 0 0 0,0 1 0 0 0,0-1 1 0 0,0 1-1 0 0,0 0 0 0 0,0 0 1 0 0,0 0-1 0 0,0 0 0 0 0,0 1 1 0 0,0-1-1 0 0,0 1 0 0 0,-4 1 1 0 0,-3 2 205 0 0,-1 0 1 0 0,1 1 0 0 0,0 1 0 0 0,1 0 0 0 0,-1 0-1 0 0,1 1 1 0 0,1 0 0 0 0,-11 10 0 0 0,8-5-298 0 0,1 0 0 0 0,0 1 0 0 0,1 0-1 0 0,0 0 1 0 0,-8 18 0 0 0,4 1-55 0 0,0 1 0 0 0,2-1 0 0 0,2 2-1 0 0,-10 58 1 0 0,16-73-274 0 0,0 0 0 0 0,2 0 0 0 0,0 0 0 0 0,1 0 0 0 0,4 29 0 0 0,-2-40-79 0 0,0 1 0 0 0,0 0 0 0 0,1-1 0 0 0,0 1 0 0 0,0-1 0 0 0,1 0 0 0 0,0 0 0 0 0,0 0 0 0 0,1 0 0 0 0,0-1 0 0 0,1 0 0 0 0,-1 0 0 0 0,13 11 0 0 0,-7-9-95 0 0,-1-1 0 0 0,1 0 0 0 0,1-1 0 0 0,-1-1 0 0 0,1 0 0 0 0,0 0 0 0 0,1-1 0 0 0,-1-1 1 0 0,1 0-1 0 0,0 0 0 0 0,22 2 0 0 0,-14-4-889 0 0,-1 0 0 0 0,31-3-1 0 0,-23-1-2312 0 0,34-8-1 0 0,-17 0 786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4.4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20 109 1216 0 0,'-15'-25'9611'0'0,"15"24"-9211"0"0,-1 0 1 0 0,0 0 0 0 0,1 0-1 0 0,-1-1 1 0 0,1 1 0 0 0,0 0-1 0 0,-1 0 1 0 0,1-1-1 0 0,0 1 1 0 0,0 0 0 0 0,0-1-1 0 0,-1 1 1 0 0,2 0 0 0 0,-1-1-1 0 0,0 1 1 0 0,0 0-1 0 0,0-1 1 0 0,1-1 0 0 0,-1 3-349 0 0,0 0 1 0 0,0 0 0 0 0,0 0 0 0 0,0 0-1 0 0,0 0 1 0 0,0 0 0 0 0,0 0 0 0 0,0 0-1 0 0,0 0 1 0 0,0-1 0 0 0,0 1-1 0 0,0 0 1 0 0,0 0 0 0 0,0 0 0 0 0,0 0-1 0 0,1 0 1 0 0,-1 0 0 0 0,0 0 0 0 0,0 0-1 0 0,0 0 1 0 0,0 0 0 0 0,0 0 0 0 0,0 0-1 0 0,0 0 1 0 0,0 0 0 0 0,0 0 0 0 0,0 0-1 0 0,0 0 1 0 0,0 0 0 0 0,0 0 0 0 0,1 0-1 0 0,-1 0 1 0 0,0 0 0 0 0,0 0-1 0 0,0 0 1 0 0,0 0 0 0 0,0 0 0 0 0,0 0-1 0 0,0 0 1 0 0,0 0 0 0 0,0 0 0 0 0,0 0-1 0 0,1 0 1 0 0,-1 0 0 0 0,0 0 0 0 0,0 0-1 0 0,0 0 1 0 0,0 0 0 0 0,0 0 0 0 0,0 0-1 0 0,0 0 1 0 0,0 0 0 0 0,0 0-1 0 0,0 0 1 0 0,0 0 0 0 0,0 0 0 0 0,0 0-1 0 0,0 0 1 0 0,0 0 0 0 0,0 1 0 0 0,1-1-1 0 0,-1 0 1 0 0,0 0 0 0 0,1 9 1233 0 0,0 15-966 0 0,-1-21-83 0 0,0 26 410 0 0,5 35-1 0 0,-3-53-601 0 0,0 0 0 0 0,0 0 0 0 0,1 0 0 0 0,1-1-1 0 0,0 1 1 0 0,7 12 0 0 0,3-4-17 0 0,-14-18-29 0 0,1 0 0 0 0,0 0 1 0 0,0 0-1 0 0,0 0 0 0 0,0 0 1 0 0,0-1-1 0 0,0 1 0 0 0,1 0 1 0 0,-1-1-1 0 0,0 1 0 0 0,0-1 0 0 0,0 1 1 0 0,1-1-1 0 0,-1 0 0 0 0,0 1 1 0 0,2-1-1 0 0,-3 0 0 0 0,1-1-1 0 0,0 1 0 0 0,-1 0 1 0 0,1 0-1 0 0,0-1 1 0 0,-1 1-1 0 0,1 0 1 0 0,-1-1-1 0 0,1 1 0 0 0,-1-1 1 0 0,1 1-1 0 0,-1-1 1 0 0,1 1-1 0 0,-1-1 1 0 0,1 1-1 0 0,-1-1 1 0 0,1 0-1 0 0,-1 1 0 0 0,0-1 1 0 0,1-1-1 0 0,7-17-47 0 0,-6 13 40 0 0,24-61-19 0 0,-19 45 14 0 0,1 0-1 0 0,1 1 0 0 0,1 0 1 0 0,23-36-1 0 0,-31 54 19 0 0,0 1 0 0 0,-1 0-1 0 0,1 0 1 0 0,0 0 0 0 0,0 0 0 0 0,0 0-1 0 0,1 1 1 0 0,-1-1 0 0 0,0 1 0 0 0,1-1-1 0 0,-1 1 1 0 0,1 0 0 0 0,3-1 0 0 0,-5 1-2 0 0,0 1 0 0 0,1 0 1 0 0,-1 0-1 0 0,0 0 0 0 0,1 0 0 0 0,-1 0 1 0 0,0 0-1 0 0,0 1 0 0 0,1-1 1 0 0,-1 0-1 0 0,0 0 0 0 0,0 1 1 0 0,1-1-1 0 0,-1 1 0 0 0,0-1 0 0 0,0 1 1 0 0,0 0-1 0 0,0-1 0 0 0,0 1 1 0 0,0 0-1 0 0,0 0 0 0 0,0 0 0 0 0,0 0 1 0 0,0 0-1 0 0,0 0 0 0 0,0 0 1 0 0,-1 0-1 0 0,1 0 0 0 0,0 2 0 0 0,5 8 12 0 0,-2 0-1 0 0,1 1 0 0 0,-2 0 1 0 0,1 0-1 0 0,-2 0 0 0 0,0 0 1 0 0,0 0-1 0 0,0 14 0 0 0,0-4 1 0 0,6 27-1 0 0,-7-44-14 0 0,1 0 1 0 0,-1-1-1 0 0,1 1 1 0 0,0-1-1 0 0,1 1 0 0 0,-1-1 1 0 0,1 0-1 0 0,-1 0 1 0 0,5 4-1 0 0,-6-7-3 0 0,0 0 1 0 0,0 0-1 0 0,0 0 1 0 0,0 0-1 0 0,0-1 0 0 0,0 1 1 0 0,0 0-1 0 0,0-1 1 0 0,0 1-1 0 0,0-1 0 0 0,1 1 1 0 0,-1-1-1 0 0,0 0 0 0 0,0 1 1 0 0,1-1-1 0 0,1 0 1 0 0,-2 0-6 0 0,1 0 1 0 0,-1-1-1 0 0,1 1 1 0 0,-1 0 0 0 0,0-1-1 0 0,1 0 1 0 0,-1 1-1 0 0,0-1 1 0 0,1 0 0 0 0,-1 1-1 0 0,0-1 1 0 0,0 0-1 0 0,0 0 1 0 0,0 0 0 0 0,1 0-1 0 0,-1 0 1 0 0,1-2-1 0 0,9-13-52 0 0,0 0-1 0 0,-2-1 0 0 0,0 0 0 0 0,0 0 0 0 0,7-27 0 0 0,-7 20 70 0 0,1 1-1 0 0,18-31 0 0 0,-23 46-14 0 0,1 0 1 0 0,12-14-1 0 0,-16 20 11 0 0,-1 0 0 0 0,1 1 0 0 0,0-1 0 0 0,-1 1 0 0 0,1-1 0 0 0,0 1 0 0 0,0 0 1 0 0,0 0-1 0 0,0 0 0 0 0,0 0 0 0 0,0 0 0 0 0,0 0 0 0 0,0 0 0 0 0,1 1 0 0 0,-1-1 0 0 0,0 1 0 0 0,0 0 0 0 0,5-1 0 0 0,-6 2 6 0 0,1 0 0 0 0,-1-1-1 0 0,1 1 1 0 0,-1 0 0 0 0,1 0 0 0 0,-1 0-1 0 0,0 0 1 0 0,0 0 0 0 0,1 0-1 0 0,-1 1 1 0 0,0-1 0 0 0,0 0-1 0 0,0 0 1 0 0,0 1 0 0 0,0-1 0 0 0,-1 1-1 0 0,1-1 1 0 0,0 1 0 0 0,-1-1-1 0 0,1 1 1 0 0,-1-1 0 0 0,1 3-1 0 0,7 36 94 0 0,0 54-83 0 0,-6-81-25 0 0,1 0 0 0 0,0 0 1 0 0,0 0-1 0 0,1 0 0 0 0,12 24 1 0 0,-14-33-3 0 0,0-1 1 0 0,0 1 0 0 0,1-1 0 0 0,-1 1-1 0 0,1-1 1 0 0,0 0 0 0 0,6 5-1 0 0,-8-8-24 0 0,0 1 0 0 0,0 0 0 0 0,0 0-1 0 0,0-1 1 0 0,0 1 0 0 0,1 0 0 0 0,-1-1-1 0 0,0 1 1 0 0,1-1 0 0 0,-1 0 0 0 0,0 1-1 0 0,1-1 1 0 0,-1 0 0 0 0,0 0 0 0 0,1 0-1 0 0,-1 0 1 0 0,0 0 0 0 0,1 0-1 0 0,-1 0 1 0 0,0-1 0 0 0,1 1 0 0 0,-1 0-1 0 0,0-1 1 0 0,1 1 0 0 0,-1-1 0 0 0,0 1-1 0 0,2-2 1 0 0,24-15-6169 0 0,-20 12 3230 0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09.46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102 218 8 0 0,'-14'0'1678'0'0,"2"0"473"0"0,0 0 0 0 0,-12 2 0 0 0,8 3 3180 0 0,25-4-4151 0 0,4-3-966 0 0,-14 2-238 0 0,-6 4-10 0 0,3-2 114 0 0,-2 1 50 0 0,0 0 1 0 0,0 0-1 0 0,-10 8 714 0 0,19-11-676 0 0,0-1-1 0 0,-1 0 1 0 0,1 0 0 0 0,-1 0 0 0 0,5-2 0 0 0,-6 2-77 0 0,0 0 1 0 0,0 0 0 0 0,0 1-1 0 0,-1-1 1 0 0,1 0 0 0 0,0 0 0 0 0,-1 0-1 0 0,1 0 1 0 0,-1 0 0 0 0,1 0-1 0 0,-1 0 1 0 0,1-1 0 0 0,-1 1-1 0 0,0 0 1 0 0,1 0 0 0 0,-1 0 0 0 0,0 0-1 0 0,0 0 1 0 0,0-1 0 0 0,0-1-1 0 0,-4-28 1210 0 0,1 16-1056 0 0,2 5-157 0 0,1 0-1 0 0,0 1 1 0 0,0-1-1 0 0,1 0 1 0 0,0 1-1 0 0,1-1 1 0 0,4-15-1 0 0,-5 20-82 0 0,1 1 0 0 0,0 0 0 0 0,0 0 1 0 0,0 0-1 0 0,1 0 0 0 0,-1 0 0 0 0,1 1 0 0 0,0-1 0 0 0,0 1 0 0 0,0 0 1 0 0,0-1-1 0 0,1 2 0 0 0,-1-1 0 0 0,1 0 0 0 0,0 1 0 0 0,0-1 0 0 0,0 1 0 0 0,6-2 1 0 0,3 0 4 0 0,1 1-1 0 0,-1 0 1 0 0,1 1 0 0 0,0 1 0 0 0,-1 0 0 0 0,21 2 0 0 0,-19-1 9 0 0,2 0-11 0 0,0 1 0 0 0,0 1 0 0 0,0 0 0 0 0,0 1 0 0 0,17 6 0 0 0,-27-7-5 0 0,0 1-1 0 0,0 0 1 0 0,0 0-1 0 0,0 0 1 0 0,0 1-1 0 0,-1 0 1 0 0,0 0 0 0 0,0 0-1 0 0,0 1 1 0 0,0 0-1 0 0,-1 0 1 0 0,0 1-1 0 0,9 11 1 0 0,-12-14 8 0 0,-1 0 0 0 0,1-1-1 0 0,0 1 1 0 0,-1 1 0 0 0,0-1 0 0 0,0 0 0 0 0,0 0 0 0 0,0 0 0 0 0,0 1 0 0 0,-1-1 0 0 0,1 0 0 0 0,-1 1 0 0 0,0-1 0 0 0,0 0 0 0 0,0 1 0 0 0,-1-1 0 0 0,1 0 0 0 0,-1 1 0 0 0,1-1 0 0 0,-1 0 0 0 0,0 0 0 0 0,-1 0-1 0 0,-2 6 1 0 0,1-3 37 0 0,-1-1 0 0 0,-1 1 0 0 0,1-1 0 0 0,-1 0 0 0 0,0 0 0 0 0,0-1 0 0 0,0 1-1 0 0,-1-1 1 0 0,1 0 0 0 0,-11 5 0 0 0,-97 42 675 0 0,78-38-628 0 0,26-9-35 0 0,-1 1 0 0 0,1 0 0 0 0,-13 9 0 0 0,22-14-61 0 0,-1 0 1 0 0,1 0 0 0 0,0 0 0 0 0,-1 0 0 0 0,1 1-1 0 0,0-1 1 0 0,0 0 0 0 0,-1 0 0 0 0,1 0-1 0 0,0 1 1 0 0,0-1 0 0 0,-1 0 0 0 0,1 1-1 0 0,0-1 1 0 0,0 0 0 0 0,0 0 0 0 0,0 1 0 0 0,-1-1-1 0 0,1 0 1 0 0,0 1 0 0 0,0-1 0 0 0,0 0-1 0 0,0 1 1 0 0,0-1 0 0 0,0 0 0 0 0,0 1 0 0 0,8 1 1 0 0,23-5-31 0 0,-21 1-25 0 0,24-1 21 0 0,-10 0-6 0 0,47 0 1 0 0,-64 3 37 0 0,-1 0 1 0 0,0 1 0 0 0,1 0-1 0 0,-1 1 1 0 0,0-1 0 0 0,1 1-1 0 0,-1 0 1 0 0,0 0 0 0 0,0 1 0 0 0,-1 0-1 0 0,1 0 1 0 0,6 5 0 0 0,-10-6 1 0 0,1 0 1 0 0,-1 0-1 0 0,0 0 1 0 0,0 0-1 0 0,0 0 1 0 0,0 1-1 0 0,0-1 1 0 0,-1 1-1 0 0,1 0 1 0 0,-1-1 0 0 0,1 1-1 0 0,-1 0 1 0 0,0 0-1 0 0,0 0 1 0 0,0 0-1 0 0,-1 0 1 0 0,1 4-1 0 0,0-2 5 0 0,-1 0-1 0 0,-1 0 1 0 0,1 0 0 0 0,-1 0-1 0 0,0 0 1 0 0,0 0-1 0 0,0 0 1 0 0,-1-1 0 0 0,-4 10-1 0 0,0-2 6 0 0,-1 0 0 0 0,-1 0 1 0 0,0-1-1 0 0,0 0 0 0 0,-1 0 0 0 0,-20 17 0 0 0,13-14 12 0 0,-2 0 0 0 0,0-1 0 0 0,0-1 0 0 0,-21 11 0 0 0,30-19-18 0 0,0 0 0 0 0,0 0-1 0 0,-1-1 1 0 0,1 0 0 0 0,-1 0 0 0 0,1-1-1 0 0,-1-1 1 0 0,0 1 0 0 0,0-2 0 0 0,0 1-1 0 0,-14-2 1 0 0,20 0-23 0 0,0 0-1 0 0,0 0 1 0 0,0 0 0 0 0,0 0-1 0 0,0-1 1 0 0,1 1 0 0 0,-1-1-1 0 0,1 0 1 0 0,-1 0 0 0 0,1 0-1 0 0,0-1 1 0 0,-1 1 0 0 0,-4-6-1 0 0,4 3-53 0 0,0 0 0 0 0,1 0 0 0 0,-1 0 0 0 0,1 0 0 0 0,0-1 0 0 0,0 1 0 0 0,1-1 0 0 0,-3-9 0 0 0,2 7-139 0 0,1 0-1 0 0,1-1 0 0 0,0 0 1 0 0,0 1-1 0 0,0-1 0 0 0,1 1 1 0 0,0-1-1 0 0,1 0 0 0 0,0 1 1 0 0,0-1-1 0 0,1 1 0 0 0,0-1 1 0 0,4-8-1 0 0,-2 7-482 0 0,2 1 1 0 0,-1 0-1 0 0,1 0 0 0 0,1 0 0 0 0,-1 1 0 0 0,1 0 0 0 0,1 0 1 0 0,-1 1-1 0 0,1 0 0 0 0,11-7 0 0 0,11-7-2528 0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1.835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294 58 8 0 0,'6'-45'10077'0'0,"-6"42"-9931"0"0,0 3-137 0 0,0 0-1 0 0,0 0 0 0 0,1 0 0 0 0,-1 0 0 0 0,0 0 0 0 0,0 0 0 0 0,0 0 1 0 0,0 0-1 0 0,0 0 0 0 0,0-1 0 0 0,0 1 0 0 0,0 0 0 0 0,0 0 0 0 0,0 0 1 0 0,0 0-1 0 0,0 0 0 0 0,0 0 0 0 0,0 0 0 0 0,0 0 0 0 0,0 0 0 0 0,0 0 1 0 0,0 0-1 0 0,0 0 0 0 0,0-1 0 0 0,0 1 0 0 0,0 0 0 0 0,0 0 0 0 0,0 0 1 0 0,0 0-1 0 0,0 0 0 0 0,0 0 0 0 0,0 0 0 0 0,-1 0 0 0 0,1 0 1 0 0,0 0-1 0 0,0 0 0 0 0,0 0 0 0 0,0 0 0 0 0,0 0 0 0 0,0 0 0 0 0,0 0 1 0 0,0 0-1 0 0,0-1 0 0 0,0 1 0 0 0,0 0 0 0 0,0 0 0 0 0,0 0 0 0 0,0 0 1 0 0,0 0-1 0 0,-1 0 0 0 0,1 0 0 0 0,0 0 0 0 0,0 0 0 0 0,0 0 0 0 0,0 0 1 0 0,0 0-1 0 0,0 0 0 0 0,0 0 0 0 0,0 0 0 0 0,0 0 0 0 0,0 0 0 0 0,0 0 1 0 0,0 0-1 0 0,-1 1 0 0 0,1-1 141 0 0,-6 0 138 0 0,0 0 165 0 0,1 0-1 0 0,0-1 0 0 0,-1 1 0 0 0,-6-2 1 0 0,9 1-235 0 0,0 0 0 0 0,-1 0 0 0 0,1 0 0 0 0,-1 1 0 0 0,1 0 0 0 0,-1 0 0 0 0,1 0 0 0 0,-1 0 0 0 0,1 0 0 0 0,-1 1 0 0 0,1-1 0 0 0,-1 1 0 0 0,1 0 0 0 0,-1 0 0 0 0,1 0 1 0 0,0 1-1 0 0,-1-1 0 0 0,1 1 0 0 0,0 0 0 0 0,-5 3 0 0 0,-12 11 484 0 0,1 0 0 0 0,1 1 0 0 0,0 1 1 0 0,-16 23-1 0 0,24-29-577 0 0,1 2 1 0 0,0-1-1 0 0,1 1 1 0 0,1 0 0 0 0,0 1-1 0 0,1 0 1 0 0,-7 24-1 0 0,12-36-116 0 0,0 1 1 0 0,1-1-1 0 0,-1 1 1 0 0,1-1-1 0 0,0 1 0 0 0,0 0 1 0 0,0-1-1 0 0,0 1 0 0 0,1-1 1 0 0,-1 1-1 0 0,1 0 0 0 0,0-1 1 0 0,0 0-1 0 0,2 5 0 0 0,-2-6-5 0 0,1 0 0 0 0,-1 1 0 0 0,1-1-1 0 0,0 0 1 0 0,0 0 0 0 0,0 0 0 0 0,0 0-1 0 0,0 0 1 0 0,0 0 0 0 0,1-1 0 0 0,-1 1-1 0 0,1-1 1 0 0,-1 1 0 0 0,1-1 0 0 0,0 0-1 0 0,-1 0 1 0 0,1 0 0 0 0,3 0 0 0 0,10 2 3 0 0,-1-2 0 0 0,0 0 0 0 0,1 0 1 0 0,-1-2-1 0 0,1 0 0 0 0,15-3 0 0 0,38-1-61 0 0,-44 5-135 0 0,1 0 1 0 0,-1 2 0 0 0,0 1 0 0 0,0 2 0 0 0,35 9 0 0 0,9 8-6115 0 0,-55-18 4090 0 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3.1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132 130 568 0 0,'0'-1'217'0'0,"-1"1"0"0"0,1-1 0 0 0,-1 0 0 0 0,1 0 0 0 0,-1 1 0 0 0,0-1 0 0 0,1 1 0 0 0,-1-1 0 0 0,1 1 0 0 0,-1-1 0 0 0,0 1 0 0 0,0-1 0 0 0,1 1 0 0 0,-1-1 0 0 0,0 1 0 0 0,0 0 0 0 0,-1-1-1 0 0,-15-4 2467 0 0,9 5-1298 0 0,1-1 0 0 0,-1 0 0 0 0,-12-3 0 0 0,19 4-1215 0 0,-1 0 0 0 0,1 0-1 0 0,-1 0 1 0 0,1-1 0 0 0,0 1 0 0 0,-1-1 0 0 0,1 1 0 0 0,0-1 0 0 0,0 1-1 0 0,-1-1 1 0 0,1 0 0 0 0,0 0 0 0 0,0 1 0 0 0,0-1 0 0 0,0 0-1 0 0,0 0 1 0 0,0 0 0 0 0,0 0 0 0 0,0 0 0 0 0,1-1 0 0 0,-1 1 0 0 0,0 0-1 0 0,0 0 1 0 0,1 0 0 0 0,-1-1 0 0 0,1 1 0 0 0,-1-3 0 0 0,1 3-125 0 0,1 0 1 0 0,-1 0-1 0 0,0 0 1 0 0,1 1-1 0 0,-1-1 0 0 0,1 0 1 0 0,0 0-1 0 0,-1 0 1 0 0,1 0-1 0 0,0 0 1 0 0,-1 1-1 0 0,1-1 1 0 0,0 0-1 0 0,0 1 0 0 0,0-1 1 0 0,0 0-1 0 0,-1 1 1 0 0,3-1-1 0 0,18-9 56 0 0,168-41-4 0 0,-174 48-71 0 0,-1 1 0 0 0,1 1 0 0 0,0 0 0 0 0,21 1 0 0 0,-30 0-14 0 0,1 1 1 0 0,-1 0-1 0 0,0 0 1 0 0,1 0-1 0 0,-1 1 0 0 0,0 0 1 0 0,0 0-1 0 0,0 1 1 0 0,0-1-1 0 0,-1 1 0 0 0,1 1 1 0 0,8 6-1 0 0,-12-9-1 0 0,0 1 0 0 0,-1 0 1 0 0,1-1-1 0 0,-1 1 0 0 0,1 0 0 0 0,-1 0 0 0 0,0 0 1 0 0,1 0-1 0 0,-1 0 0 0 0,0 0 0 0 0,-1 0 0 0 0,1 0 1 0 0,0 0-1 0 0,-1 1 0 0 0,1-1 0 0 0,-1 0 0 0 0,1 1 1 0 0,-1 2-1 0 0,0-1 6 0 0,-1 0 0 0 0,0 0 0 0 0,1-1 1 0 0,-1 1-1 0 0,-1 0 0 0 0,1-1 0 0 0,0 1 0 0 0,-1-1 1 0 0,0 1-1 0 0,-2 3 0 0 0,-5 6 77 0 0,-1-1 1 0 0,0 0-1 0 0,-1-1 0 0 0,-14 12 0 0 0,25-23-92 0 0,-189 156 1167 0 0,129-109-932 0 0,54-42-226 0 0,-1 1 0 0 0,1 0 0 0 0,0 0 0 0 0,1 0 0 0 0,0 1 0 0 0,0-1 0 0 0,0 1 0 0 0,-5 10 0 0 0,9-15-10 0 0,0 1-1 0 0,0-1 1 0 0,0 1-1 0 0,0-1 1 0 0,1 1-1 0 0,-1-1 0 0 0,1 1 1 0 0,-1 0-1 0 0,1-1 1 0 0,0 1-1 0 0,0 0 1 0 0,0-1-1 0 0,0 1 1 0 0,1 0-1 0 0,-1-1 1 0 0,1 1-1 0 0,0-1 0 0 0,-1 1 1 0 0,1-1-1 0 0,0 1 1 0 0,1-1-1 0 0,-1 1 1 0 0,0-1-1 0 0,1 0 1 0 0,-1 0-1 0 0,1 0 1 0 0,0 0-1 0 0,-1 0 0 0 0,5 3 1 0 0,2 2 9 0 0,0-1 0 0 0,0 0 0 0 0,0 0 0 0 0,1-1-1 0 0,0 0 1 0 0,0-1 0 0 0,17 6 0 0 0,-19-8-25 0 0,1 0-1 0 0,-1 0 1 0 0,1-1-1 0 0,0 0 0 0 0,-1-1 1 0 0,1 1-1 0 0,0-1 1 0 0,0-1-1 0 0,0 1 0 0 0,11-4 1 0 0,-12 3 0 0 0,1-1-13 0 0,1 0 1 0 0,-1-1 0 0 0,0 1 0 0 0,0-2-1 0 0,14-7 1 0 0,-22 11 28 0 0,1 0 0 0 0,-1 0 0 0 0,0 0 0 0 0,1-1 0 0 0,-1 1 0 0 0,1 0 1 0 0,-1-1-1 0 0,0 1 0 0 0,0 0 0 0 0,1-1 0 0 0,-1 1 0 0 0,0 0 0 0 0,1-1 0 0 0,-1 1 0 0 0,0-1 0 0 0,0 1 0 0 0,0 0 0 0 0,0-1 0 0 0,1 1 0 0 0,-1-1 0 0 0,0 1 0 0 0,0-1 1 0 0,0 1-1 0 0,0 0 0 0 0,0-1 0 0 0,0 1 0 0 0,0-1 0 0 0,0 1 0 0 0,0-1 0 0 0,0 1 0 0 0,0-1 0 0 0,0 1 0 0 0,-1-1 0 0 0,1 1 0 0 0,0 0 0 0 0,0-1 0 0 0,0 1 0 0 0,-1-1 0 0 0,1 1 1 0 0,0 0-1 0 0,0-1 0 0 0,-1 1 0 0 0,1 0 0 0 0,0-1 0 0 0,-1 1 0 0 0,1 0 0 0 0,0-1 0 0 0,-1 1 0 0 0,1 0 0 0 0,-1-1 0 0 0,-1 0 5 0 0,1 0 1 0 0,-1 0-1 0 0,1 0 0 0 0,-1 0 0 0 0,0 1 0 0 0,1-1 0 0 0,-1 0 1 0 0,0 1-1 0 0,0-1 0 0 0,0 1 0 0 0,-2-1 0 0 0,-6 2 27 0 0,-1 0 0 0 0,1 0 1 0 0,-1 1-1 0 0,1 0 0 0 0,-19 7 0 0 0,-49 25 105 0 0,74-32-132 0 0,-3 1 6 0 0,0 1 0 0 0,1-1 0 0 0,-1 1 1 0 0,1 1-1 0 0,0-1 0 0 0,0 1 0 0 0,-7 7 0 0 0,11-9-16 0 0,0 0 0 0 0,0-1-1 0 0,0 1 1 0 0,1 0 0 0 0,-1 0-1 0 0,1 0 1 0 0,-1 1 0 0 0,1-1 0 0 0,0 0-1 0 0,0 0 1 0 0,0 1 0 0 0,1-1 0 0 0,-1 0-1 0 0,1 1 1 0 0,0-1 0 0 0,0 1-1 0 0,0-1 1 0 0,1 7 0 0 0,1-5 3 0 0,-1 0 0 0 0,1 0 0 0 0,0 0-1 0 0,0 0 1 0 0,0-1 0 0 0,0 1 0 0 0,1 0 0 0 0,0-1 0 0 0,0 0 0 0 0,0 0 0 0 0,1 0 0 0 0,-1 0 0 0 0,1 0-1 0 0,0-1 1 0 0,0 1 0 0 0,0-1 0 0 0,0 0 0 0 0,8 4 0 0 0,3 1 1 0 0,0-1-1 0 0,1-1 1 0 0,0 0 0 0 0,24 5-1 0 0,-5-2-44 0 0,85 25-41 0 0,-107-30 89 0 0,-1 1-1 0 0,0 1 0 0 0,0 0 1 0 0,-1 1-1 0 0,1 0 1 0 0,-1 1-1 0 0,11 10 0 0 0,-18-15 4 0 0,-1 1 0 0 0,0-1-1 0 0,0 0 1 0 0,-1 1 0 0 0,1 0 0 0 0,-1 0-1 0 0,1-1 1 0 0,-1 1 0 0 0,0 1 0 0 0,-1-1 0 0 0,1 0-1 0 0,-1 0 1 0 0,0 1 0 0 0,0-1 0 0 0,0 0-1 0 0,-1 1 1 0 0,1-1 0 0 0,-1 1 0 0 0,0-1-1 0 0,-1 7 1 0 0,0-4 2 0 0,-1-1 0 0 0,1 0 0 0 0,-1 1 0 0 0,-1-1 0 0 0,1 0 0 0 0,-1 0 0 0 0,0 0 0 0 0,-1 0 0 0 0,1-1 0 0 0,-1 1 0 0 0,0-1 1 0 0,0 0-1 0 0,-7 6 0 0 0,-1-1 2 0 0,-1 0 0 0 0,0-1 0 0 0,0 0 1 0 0,-1-1-1 0 0,0 0 0 0 0,-1-1 1 0 0,-27 9-1 0 0,-4-3 116 0 0,-62 12 0 0 0,84-21-62 0 0,-44 2 1 0 0,59-6-60 0 0,0 0 1 0 0,0 0 0 0 0,1-1 0 0 0,-1 0-1 0 0,0-1 1 0 0,1 0 0 0 0,0 0 0 0 0,-14-6-1 0 0,21 7-19 0 0,0 1 0 0 0,0-1-1 0 0,0 1 1 0 0,0-1 0 0 0,0 0-1 0 0,0 1 1 0 0,0-1-1 0 0,0 0 1 0 0,0 0 0 0 0,1 0-1 0 0,-1 0 1 0 0,0 0 0 0 0,1 0-1 0 0,-1 0 1 0 0,0 0-1 0 0,1 0 1 0 0,0 0 0 0 0,-1 0-1 0 0,1 0 1 0 0,0 0 0 0 0,-1-3-1 0 0,1 2-74 0 0,0-1 0 0 0,0 0 0 0 0,0 0 0 0 0,1 0 0 0 0,-1 1 0 0 0,1-1 0 0 0,-1 0 0 0 0,1 1 0 0 0,1-4 0 0 0,3-4-633 0 0,0-1 0 0 0,1 1 0 0 0,9-13 0 0 0,-14 23 655 0 0,7-11-1140 0 0,1 1 0 0 0,1 0 0 0 0,0 0 0 0 0,0 1 0 0 0,1 0 0 0 0,12-7 0 0 0,2-1-1665 0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3.7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55 8 0 0,'-15'-9'7071'0'0,"11"7"-6248"0"0,0 2-1 0 0,0-1 1 0 0,0 0 0 0 0,-1 1 0 0 0,1 0-1 0 0,0 0 1 0 0,0 0 0 0 0,0 0 0 0 0,0 1-1 0 0,-1 0 1 0 0,1-1 0 0 0,-5 3-1 0 0,18 0 848 0 0,7-2-1506 0 0,9-1-12 0 0,-1-1 0 0 0,1-2 0 0 0,42-10 0 0 0,-29 6-180 0 0,93-14 18 0 0,-98 17-170 0 0,0 2 1 0 0,34 2-1 0 0,-66 0 85 0 0,0 0 1 0 0,0 0-1 0 0,0 0 1 0 0,0 0-1 0 0,1 1 1 0 0,-1-1-1 0 0,0 0 1 0 0,0 1 0 0 0,0-1-1 0 0,0 1 1 0 0,0-1-1 0 0,0 1 1 0 0,0-1-1 0 0,0 1 1 0 0,0 0-1 0 0,0-1 1 0 0,0 1-1 0 0,0 0 1 0 0,1 1-1 0 0,-2-2-46 0 0,0 1 0 0 0,0-1 0 0 0,1 0 0 0 0,-1 1 0 0 0,0-1 0 0 0,0 1 0 0 0,0-1 0 0 0,0 0 0 0 0,0 1 0 0 0,0-1 0 0 0,0 1 0 0 0,0-1 0 0 0,0 1 0 0 0,0-1 0 0 0,0 0 0 0 0,0 1 0 0 0,0-1 0 0 0,0 1 0 0 0,0-1 0 0 0,-1 0-1 0 0,1 1 1 0 0,-11 10-4215 0 0,-2-3 2196 0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94 112 0 0,'6'-16'10495'0'0,"4"6"-6318"0"0,-8 9-4095 0 0,1 0 0 0 0,-1 0 0 0 0,1 0 0 0 0,0 0 0 0 0,0 0 0 0 0,-1 0 0 0 0,1 1-1 0 0,0 0 1 0 0,3-1 0 0 0,47-5 343 0 0,97-25 0 0 0,-125 25-340 0 0,-1 0 0 0 0,51-4 0 0 0,-63 9-139 0 0,1 1 1 0 0,-1 0-1 0 0,0 1 1 0 0,0 1-1 0 0,1 0 1 0 0,-1 0-1 0 0,0 1 1 0 0,13 6-1 0 0,-22-8-363 0 0,-1 0-1 0 0,1 0 1 0 0,-1 0-1 0 0,0 0 1 0 0,1 1 0 0 0,-1-1-1 0 0,0 1 1 0 0,0 0-1 0 0,0 0 1 0 0,0 0-1 0 0,2 2 1 0 0,1 5-1390 0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6.1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145 212 512 0 0,'-22'-42'4409'0'0,"16"28"-1973"0"0,-1 1 0 0 0,-16-23 0 0 0,17 28-1479 0 0,0 0-1 0 0,0-1 1 0 0,1 0-1 0 0,0 0 1 0 0,0 0-1 0 0,1 0 1 0 0,0-1-1 0 0,-2-11 1 0 0,6 21-880 0 0,0-1 0 0 0,0 0 1 0 0,0 1-1 0 0,0-1 0 0 0,-1 1 0 0 0,1-1 1 0 0,0 1-1 0 0,0-1 0 0 0,0 0 1 0 0,0 1-1 0 0,-1-1 0 0 0,1 1 0 0 0,0-1 1 0 0,-1 1-1 0 0,1-1 0 0 0,0 1 0 0 0,-1 0 1 0 0,1-1-1 0 0,-1 1 0 0 0,1-1 1 0 0,0 1-1 0 0,-1 0 0 0 0,1-1 0 0 0,-1 1 1 0 0,1 0-1 0 0,-1-1 0 0 0,1 1 0 0 0,-1 0 1 0 0,0 0-1 0 0,-1 0 30 0 0,0 0 0 0 0,1 1 0 0 0,-1 0-1 0 0,1-1 1 0 0,-1 1 0 0 0,1 0 0 0 0,-1 0 0 0 0,1 0 0 0 0,-2 1-1 0 0,0 0-122 0 0,-7 7 559 0 0,11-7-223 0 0,6-4-175 0 0,22-19 567 0 0,-29 21-703 0 0,0 0 1 0 0,1 1-1 0 0,-1-1 0 0 0,0 0 0 0 0,0 0 0 0 0,1 0 0 0 0,-1 0 1 0 0,0 1-1 0 0,0-1 0 0 0,1 0 0 0 0,-1 0 0 0 0,0 1 1 0 0,0-1-1 0 0,0 0 0 0 0,0 0 0 0 0,0 1 0 0 0,1-1 0 0 0,-1 0 1 0 0,0 1-1 0 0,0-1 0 0 0,0 0 0 0 0,0 1 0 0 0,0-1 1 0 0,0 0-1 0 0,0 0 0 0 0,0 1 0 0 0,0-1 0 0 0,0 0 0 0 0,0 1 1 0 0,2 16 150 0 0,-2-11-94 0 0,2 3-13 0 0,0 0 0 0 0,0 0 0 0 0,0-1 1 0 0,2 1-1 0 0,-1-1 0 0 0,1 1 1 0 0,0-1-1 0 0,7 11 0 0 0,-1-5-19 0 0,1-1 0 0 0,0-1 1 0 0,22 20-1 0 0,61 46 56 0 0,-49-43-44 0 0,54 54 0 0 0,-87-76-34 0 0,0 1 0 0 0,-1 0 1 0 0,-1 0-1 0 0,0 1 1 0 0,-1 1-1 0 0,0-1 0 0 0,-1 1 1 0 0,8 27-1 0 0,-8-19 4 0 0,-1 1 0 0 0,-1 1-1 0 0,-2-1 1 0 0,0 1 0 0 0,-2 0-1 0 0,0 0 1 0 0,-4 39 0 0 0,0-51-11 0 0,0-1 0 0 0,-1 0 1 0 0,0 0-1 0 0,-1-1 0 0 0,-1 1 1 0 0,1-1-1 0 0,-2 0 0 0 0,-13 22 1 0 0,17-31-2 0 0,-1 0 1 0 0,-1 0 0 0 0,1-1-1 0 0,0 1 1 0 0,-1-1-1 0 0,1 1 1 0 0,-1-1 0 0 0,0 0-1 0 0,1 0 1 0 0,-1-1 0 0 0,0 1-1 0 0,0-1 1 0 0,0 0 0 0 0,-1 0-1 0 0,-6 1 1 0 0,-6-1-41 0 0,-1 1 1 0 0,-23-3-1 0 0,41 1 35 0 0,-12-1-13 0 0,1 0 0 0 0,0-1 0 0 0,1-1-1 0 0,-1 0 1 0 0,0 0 0 0 0,1-1 0 0 0,-1 0-1 0 0,1-1 1 0 0,0 0 0 0 0,-11-7 0 0 0,9 3 16 0 0,0 0 0 0 0,0 0 0 0 0,1-1 0 0 0,1 0 0 0 0,-1-1 0 0 0,2 0 0 0 0,-11-16 0 0 0,15 19-5 0 0,1 0 0 0 0,0 0 0 0 0,0 0 0 0 0,1-1 0 0 0,0 0-1 0 0,1 0 1 0 0,-1 0 0 0 0,2 0 0 0 0,-1 0 0 0 0,2 0 0 0 0,-1 0 0 0 0,1 0 0 0 0,0 0 0 0 0,1 0-1 0 0,0-1 1 0 0,1 1 0 0 0,-1 0 0 0 0,7-16 0 0 0,-1 7-22 0 0,0 0-1 0 0,1 1 1 0 0,1 0-1 0 0,0 0 1 0 0,1 1-1 0 0,1 0 1 0 0,1 1 0 0 0,15-16-1 0 0,3 1-11 0 0,2 2 1 0 0,62-44-1 0 0,79-36-25 0 0,-108 69 113 0 0,-32 19-48 0 0,-1-2 0 0 0,-1-1 1 0 0,38-36-1 0 0,-67 58-8 0 0,-1 0 0 0 0,0 0 0 0 0,1-1 0 0 0,-1 1 0 0 0,0-1 1 0 0,0 1-1 0 0,0-1 0 0 0,0 0 0 0 0,0 1 0 0 0,0-1 0 0 0,-1 0 0 0 0,1 0 0 0 0,-1 1 0 0 0,1-1 0 0 0,0-2 0 0 0,-1 3-9 0 0,-1 0 0 0 0,1 0 0 0 0,0-1 0 0 0,-1 1 0 0 0,1 0 0 0 0,0 0 0 0 0,-1 0 0 0 0,1 0 0 0 0,-1 0 0 0 0,0 0 0 0 0,1 0 0 0 0,-1 0 0 0 0,0 1 0 0 0,0-1 0 0 0,1 0 0 0 0,-1 0 0 0 0,0 0 0 0 0,0 1 0 0 0,0-1 0 0 0,0 1 0 0 0,0-1 0 0 0,0 0 0 0 0,0 1 0 0 0,0 0 0 0 0,-2-1 0 0 0,-6-3-249 0 0,-1 2-1 0 0,1-1 0 0 0,0 1 0 0 0,-1 1 1 0 0,0-1-1 0 0,1 2 0 0 0,-1-1 1 0 0,-17 3-1 0 0,16-1-1201 0 0,0 0 0 0 0,0 1 0 0 0,0 1 0 0 0,-12 4 0 0 0,13-2-3422 0 0,1 4-411 0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7.0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128 238 1240 0 0,'-36'-19'8458'0'0,"16"8"-5319"0"0,-29-12 1 0 0,48 22-3041 0 0,-1 1 0 0 0,1 0-1 0 0,0-1 1 0 0,0 0 0 0 0,0 1 0 0 0,-1-1 0 0 0,1 0 0 0 0,0 1 0 0 0,0-1 0 0 0,0 0-1 0 0,0 0 1 0 0,0 0 0 0 0,1 0 0 0 0,-1 0 0 0 0,0 0 0 0 0,0 0 0 0 0,0 0 0 0 0,1 0-1 0 0,-1 0 1 0 0,1 0 0 0 0,-1-1 0 0 0,1 1 0 0 0,-1 0 0 0 0,1 0 0 0 0,0-1 0 0 0,0 1 0 0 0,-1 0-1 0 0,1-1 1 0 0,0 1 0 0 0,0 0 0 0 0,0-1 0 0 0,0 1 0 0 0,1 0 0 0 0,-1 0 0 0 0,0-1-1 0 0,1 1 1 0 0,-1 0 0 0 0,0 0 0 0 0,1-1 0 0 0,1-1 0 0 0,0-2 24 0 0,1 0 0 0 0,0 0-1 0 0,0 1 1 0 0,0-1 0 0 0,1 1 0 0 0,-1 0 0 0 0,1 0 0 0 0,6-5 0 0 0,14-9 82 0 0,1 0 1 0 0,34-17 0 0 0,-50 31-156 0 0,1 0 1 0 0,0 0-1 0 0,1 1 0 0 0,-1 0 1 0 0,0 1-1 0 0,1 1 1 0 0,0-1-1 0 0,-1 1 0 0 0,1 1 1 0 0,0 0-1 0 0,-1 1 0 0 0,13 2 1 0 0,-20-2-34 0 0,-1-1-1 0 0,0 1 1 0 0,1 0 0 0 0,-1 1 0 0 0,0-1 0 0 0,0 0 0 0 0,0 0-1 0 0,0 1 1 0 0,0-1 0 0 0,0 1 0 0 0,0 0 0 0 0,-1 0 0 0 0,1 0-1 0 0,-1 0 1 0 0,1 0 0 0 0,-1 0 0 0 0,0 0 0 0 0,0 0 0 0 0,0 0-1 0 0,0 0 1 0 0,0 1 0 0 0,0-1 0 0 0,0 0 0 0 0,-1 1 0 0 0,1-1-1 0 0,-1 5 1 0 0,2 6 31 0 0,-2 0 0 0 0,0 0 0 0 0,-2 23 0 0 0,1-29-19 0 0,-2 32 118 0 0,-2 1-16 0 0,3 61 0 0 0,2-89-126 0 0,1 0-1 0 0,1 0 1 0 0,0 0-1 0 0,1 0 1 0 0,0-1-1 0 0,0 1 1 0 0,2-1-1 0 0,-1 0 1 0 0,11 17-1 0 0,-13-24-41 0 0,0-1 0 0 0,0 0-1 0 0,0 0 1 0 0,1 0-1 0 0,-1 0 1 0 0,1-1 0 0 0,0 1-1 0 0,0-1 1 0 0,0 0-1 0 0,0 1 1 0 0,0-1 0 0 0,1 0-1 0 0,-1-1 1 0 0,1 1 0 0 0,-1-1-1 0 0,1 1 1 0 0,-1-1-1 0 0,1 0 1 0 0,7 0 0 0 0,-8 0-432 0 0,1-1 0 0 0,0-1 0 0 0,0 1 1 0 0,-1-1-1 0 0,1 1 0 0 0,0-1 1 0 0,-1 0-1 0 0,1 0 0 0 0,0-1 1 0 0,-1 1-1 0 0,0-1 0 0 0,1 1 0 0 0,2-4 1 0 0,8-3-2582 0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7.2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420 46 1104 0 0,'-2'-4'1803'0'0,"-1"-1"0"0"0,0 0 1 0 0,0 1-1 0 0,-1 0 0 0 0,-5-6 0 0 0,7 9-1625 0 0,0-1 1 0 0,1 1-1 0 0,-1-1 0 0 0,0 1 0 0 0,0 0 1 0 0,0 0-1 0 0,0 0 0 0 0,0 0 0 0 0,-4-1 1 0 0,4 2 78 0 0,0-1 0 0 0,0 1 0 0 0,0 0 0 0 0,0 0 0 0 0,0 1 0 0 0,0-1 0 0 0,0 0 0 0 0,0 1 0 0 0,0-1 0 0 0,0 1 0 0 0,1-1 0 0 0,-1 1 0 0 0,0 0 0 0 0,0 0 0 0 0,0 0 0 0 0,1 0 0 0 0,-1 0 0 0 0,0 0 0 0 0,-2 3 0 0 0,-2 3 207 0 0,-1 0-1 0 0,1 0 1 0 0,-6 8-1 0 0,-6 8 72 0 0,-33 30 92 0 0,-133 156-224 0 0,175-197-432 0 0,1 1 0 0 0,-12 20 0 0 0,19-29-61 0 0,-1-1 0 0 0,0 1-1 0 0,1-1 1 0 0,0 1 0 0 0,0 0 0 0 0,0 0-1 0 0,0 0 1 0 0,1 0 0 0 0,-1 0-1 0 0,1 0 1 0 0,0 0 0 0 0,0-1 0 0 0,0 1-1 0 0,1 0 1 0 0,1 5 0 0 0,-2-7-258 0 0,1 0 0 0 0,1 0 0 0 0,-1-1 1 0 0,0 1-1 0 0,0 0 0 0 0,1-1 0 0 0,-1 1 0 0 0,0-1 1 0 0,1 0-1 0 0,0 1 0 0 0,-1-1 0 0 0,1 0 0 0 0,0 0 1 0 0,0 0-1 0 0,-1 0 0 0 0,1 0 0 0 0,0 0 0 0 0,0-1 1 0 0,0 1-1 0 0,0-1 0 0 0,0 1 0 0 0,0-1 0 0 0,4 0 1 0 0,12 1-1750 0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7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0 3713 0 0,'-22'12'11251'0'0,"18"-10"-10838"0"0,0 0 1 0 0,0 0 0 0 0,0 1-1 0 0,0-1 1 0 0,0 1 0 0 0,1 0 0 0 0,-7 6-1 0 0,1 2-168 0 0,0 0 0 0 0,1 1 0 0 0,0 0 0 0 0,1 0-1 0 0,1 0 1 0 0,0 1 0 0 0,0 1 0 0 0,1-1 0 0 0,1 1 0 0 0,0-1-1 0 0,-2 18 1 0 0,5-25-252 0 0,1 1 1 0 0,0-1-1 0 0,1 0 0 0 0,0 1 0 0 0,-1-1 0 0 0,2 0 0 0 0,-1 0 0 0 0,1 0 1 0 0,0 0-1 0 0,0 0 0 0 0,1 0 0 0 0,0-1 0 0 0,0 1 0 0 0,4 5 1 0 0,-4-7-56 0 0,-1 0 0 0 0,1-1 0 0 0,1 1 1 0 0,-1-1-1 0 0,0 0 0 0 0,1 0 0 0 0,-1-1 1 0 0,1 1-1 0 0,0-1 0 0 0,0 1 1 0 0,0-1-1 0 0,0 0 0 0 0,1-1 0 0 0,-1 1 1 0 0,0-1-1 0 0,1 0 0 0 0,-1 0 0 0 0,1 0 1 0 0,-1-1-1 0 0,6 1 0 0 0,0-1-833 0 0,1 0 0 0 0,-1-1 0 0 0,0-1 0 0 0,12-2 0 0 0,-6-1-1191 0 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34 3537 0 0,'-5'-9'4057'0'0,"2"-2"4128"0"0,1 7-7681 0 0,1-1 497 0 0,1 2-1089 0 0,3 2 32 0 0,5 1-120 0 0,-1 1 184 0 0,4 2-136 0 0,-2 2-104 0 0,2 1-1977 0 0,1-2-1440 0 0,0 1-256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5.62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161 674 512 0 0,'-2'-2'933'0'0,"-1"-1"0"0"0,0 1-1 0 0,0-1 1 0 0,0 1 0 0 0,0 0 0 0 0,0 0-1 0 0,-6-2 1 0 0,7 3-664 0 0,1 0-1 0 0,-1 1 1 0 0,0 0 0 0 0,0-1-1 0 0,0 1 1 0 0,1 0-1 0 0,-1 0 1 0 0,0 0 0 0 0,0 0-1 0 0,0 0 1 0 0,0 1 0 0 0,1-1-1 0 0,-1 1 1 0 0,0-1 0 0 0,0 1-1 0 0,1-1 1 0 0,-4 3-1 0 0,-3 0 274 0 0,1 2-1 0 0,-1-1 1 0 0,1 1-1 0 0,0 0 0 0 0,0 1 1 0 0,1-1-1 0 0,0 1 1 0 0,0 1-1 0 0,-10 12 1 0 0,14-15-439 0 0,-1 0 0 0 0,1 0 0 0 0,0 0 0 0 0,0 0 0 0 0,1 0 0 0 0,-1 1 1 0 0,1-1-1 0 0,0 1 0 0 0,0-1 0 0 0,1 1 0 0 0,-1 0 0 0 0,1-1 0 0 0,0 1 1 0 0,0-1-1 0 0,0 1 0 0 0,1 0 0 0 0,0-1 0 0 0,0 1 0 0 0,0-1 1 0 0,2 6-1 0 0,1 0-35 0 0,1 0 0 0 0,-1-1 1 0 0,2 1-1 0 0,-1-1 0 0 0,1 0 1 0 0,1-1-1 0 0,-1 0 0 0 0,2 0 1 0 0,-1 0-1 0 0,1-1 1 0 0,0 0-1 0 0,0 0 0 0 0,1-1 1 0 0,0 0-1 0 0,17 8 0 0 0,-21-12-66 0 0,-1-1-1 0 0,1 1 1 0 0,0-1-1 0 0,0 0 1 0 0,-1-1-1 0 0,1 1 1 0 0,0-1-1 0 0,0 0 0 0 0,0 0 1 0 0,0 0-1 0 0,0-1 1 0 0,0 1-1 0 0,-1-1 1 0 0,1 0-1 0 0,0-1 1 0 0,0 1-1 0 0,-1-1 1 0 0,1 0-1 0 0,-1 0 1 0 0,6-4-1 0 0,-5 3-8 0 0,-1-1 0 0 0,1 1 0 0 0,-1-1 0 0 0,0 0 0 0 0,0 0 0 0 0,-1 0 0 0 0,1 0 0 0 0,-1-1 0 0 0,0 1 0 0 0,0-1 0 0 0,0 0 0 0 0,0 0 0 0 0,-1 0 0 0 0,0 0 0 0 0,0-1 1 0 0,-1 1-1 0 0,2-10 0 0 0,-2 8 5 0 0,-1 1 0 0 0,0 0 0 0 0,-1 0 0 0 0,1 0 0 0 0,-1 0 0 0 0,-1 0 0 0 0,1 0 0 0 0,-1 0 0 0 0,0 0 0 0 0,0 1 0 0 0,-1-1 0 0 0,0 1 0 0 0,0-1 0 0 0,-7-9 0 0 0,-5-4-50 0 0,0 0 1 0 0,-26-23-1 0 0,30 31 35 0 0,-1-1 53 0 0,-1 0 0 0 0,-22-15 0 0 0,29 23-31 0 0,1 0 0 0 0,-1 1 1 0 0,0 0-1 0 0,0 1 0 0 0,0-1 0 0 0,-1 1 1 0 0,1 0-1 0 0,0 0 0 0 0,-13-1 0 0 0,17 3-9 0 0,1 1 0 0 0,-1-1 1 0 0,0 0-1 0 0,1 0 0 0 0,-1 1 0 0 0,0-1 0 0 0,1 1 0 0 0,-1-1 0 0 0,1 1 1 0 0,-1 0-1 0 0,1-1 0 0 0,-1 1 0 0 0,1 0 0 0 0,0 0 0 0 0,-1 0 0 0 0,1 0 0 0 0,0 0 1 0 0,0 1-1 0 0,-1-1 0 0 0,1 0 0 0 0,0 1 0 0 0,0-1 0 0 0,1 0 0 0 0,-1 1 0 0 0,0-1 1 0 0,0 1-1 0 0,1-1 0 0 0,-1 1 0 0 0,1 0 0 0 0,-1-1 0 0 0,1 1 0 0 0,0-1 0 0 0,-1 3 1 0 0,1-1 7 0 0,-1-1 0 0 0,1 1 1 0 0,0-1-1 0 0,0 1 1 0 0,0-1-1 0 0,0 1 0 0 0,0-1 1 0 0,0 0-1 0 0,1 1 0 0 0,-1-1 1 0 0,1 1-1 0 0,0-1 1 0 0,0 0-1 0 0,-1 1 0 0 0,2-1 1 0 0,-1 0-1 0 0,0 0 1 0 0,0 0-1 0 0,1 0 0 0 0,-1 0 1 0 0,1 0-1 0 0,2 2 1 0 0,2 0-10 0 0,0-1 1 0 0,0 0 0 0 0,1 0-1 0 0,-1 0 1 0 0,1-1 0 0 0,0 0 0 0 0,0-1-1 0 0,0 1 1 0 0,0-1 0 0 0,13 0 0 0 0,-4-1 17 0 0,0 0 0 0 0,1-2 1 0 0,24-4-1 0 0,-19 1-21 0 0,-1-2 0 0 0,0 0 0 0 0,0-1 0 0 0,-1-1 0 0 0,0-1 0 0 0,-1-1-1 0 0,27-19 1 0 0,-21 11-14 0 0,0-1 0 0 0,-2-1 0 0 0,0-2 0 0 0,31-40 1 0 0,-46 52 19 0 0,0-1 1 0 0,-1-1 0 0 0,-1 1 0 0 0,0-1-1 0 0,0-1 1 0 0,-2 1 0 0 0,0-1 0 0 0,0 1 0 0 0,-1-1-1 0 0,1-17 1 0 0,-1 1 2 0 0,-2 0 0 0 0,-1-1 0 0 0,-7-52 0 0 0,6 72 15 0 0,-1 0-1 0 0,-1 1 1 0 0,0-1-1 0 0,0 1 1 0 0,-1-1-1 0 0,-10-18 1 0 0,12 26-4 0 0,0 0 1 0 0,0 0-1 0 0,0 0 1 0 0,-1 1-1 0 0,1-1 1 0 0,-1 1-1 0 0,1-1 1 0 0,-1 1-1 0 0,0 0 1 0 0,0 0-1 0 0,-4-2 1 0 0,5 3 0 0 0,0 0 1 0 0,-1 0-1 0 0,1 1 1 0 0,0-1-1 0 0,-1 1 1 0 0,1-1-1 0 0,-1 1 1 0 0,1 0-1 0 0,-1 0 1 0 0,1 0-1 0 0,-1 0 1 0 0,1 1-1 0 0,-1-1 1 0 0,1 1-1 0 0,-1-1 1 0 0,1 1-1 0 0,-4 2 1 0 0,-1 0 24 0 0,0 1 1 0 0,0 0-1 0 0,0 1 0 0 0,1 0 1 0 0,0 0-1 0 0,0 0 1 0 0,0 1-1 0 0,-10 12 1 0 0,3-1 252 0 0,1 1 0 0 0,-12 21 0 0 0,18-25-101 0 0,-1 1 0 0 0,2 0 0 0 0,0 0 0 0 0,1 0 0 0 0,0 1 0 0 0,1-1 0 0 0,1 1 1 0 0,0 30-1 0 0,2-2 216 0 0,14 85 1 0 0,-8-87-255 0 0,3-1 0 0 0,16 47-1 0 0,-16-63-154 0 0,1-1-1 0 0,1 0 1 0 0,1-1-1 0 0,26 38 1 0 0,-15-31-882 0 0,2-1 0 0 0,49 47 1 0 0,-72-74 614 0 0,0-1 0 0 0,-1 1 0 0 0,2-1 1 0 0,-1 0-1 0 0,0 1 0 0 0,0-1 0 0 0,0 0 1 0 0,0 0-1 0 0,1 0 0 0 0,-1-1 1 0 0,3 2-1 0 0,-3-2-564 0 0,0 0 0 0 0,0 0 1 0 0,0 0-1 0 0,0 0 0 0 0,0 0 0 0 0,0 0 0 0 0,0-1 1 0 0,0 1-1 0 0,3-1 0 0 0,2-2-3117 0 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8.1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421 47 1808 0 0,'0'-2'475'0'0,"0"0"0"0"0,0 0 0 0 0,0 0 0 0 0,0 0 0 0 0,0 0 0 0 0,-1 1-1 0 0,1-1 1 0 0,-1 0 0 0 0,1 0 0 0 0,-1 1 0 0 0,0-1 0 0 0,0 0 0 0 0,0 1-1 0 0,0-1 1 0 0,0 1 0 0 0,0-1 0 0 0,-3-2 0 0 0,2 3-170 0 0,1-1 1 0 0,-2 1-1 0 0,1 0 1 0 0,0-1 0 0 0,0 1-1 0 0,0 0 1 0 0,0 1-1 0 0,-1-1 1 0 0,1 0-1 0 0,0 1 1 0 0,-1-1 0 0 0,-2 1-1 0 0,-3-1 153 0 0,0 1-1 0 0,1 1 1 0 0,-1-1 0 0 0,0 1-1 0 0,1 1 1 0 0,-1-1 0 0 0,-11 6-1 0 0,-4 1 34 0 0,1 1-1 0 0,0 2 0 0 0,1 0 0 0 0,0 2 1 0 0,1 0-1 0 0,1 1 0 0 0,0 1 1 0 0,1 0-1 0 0,0 2 0 0 0,2 0 1 0 0,-18 22-1 0 0,27-28-413 0 0,1-1 0 0 0,0 1-1 0 0,1-1 1 0 0,0 2 0 0 0,0-1 0 0 0,1 0 0 0 0,-4 22-1 0 0,7-26-71 0 0,-1 1-1 0 0,1-1 0 0 0,1 0 0 0 0,-1 1 0 0 0,1-1 1 0 0,1 1-1 0 0,-1-1 0 0 0,1 0 0 0 0,1 1 1 0 0,-1-1-1 0 0,1 0 0 0 0,1 0 0 0 0,5 13 1 0 0,-4-14-29 0 0,0-1 1 0 0,0 0 0 0 0,1 0 0 0 0,-1 0-1 0 0,1 0 1 0 0,1-1 0 0 0,-1 0 0 0 0,0 0 0 0 0,1 0-1 0 0,0-1 1 0 0,0 1 0 0 0,0-1 0 0 0,0-1-1 0 0,1 1 1 0 0,-1-1 0 0 0,8 1 0 0 0,9 2-284 0 0,0-1 0 0 0,0-1 1 0 0,30 0-1 0 0,65-2-3130 0 0,-40-8-2963 0 0,-31 0 954 0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1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403 69 1056 0 0,'1'-6'974'0'0,"-1"0"0"0"0,0 1 0 0 0,0-1-1 0 0,0 0 1 0 0,-1 0 0 0 0,-1-6 0 0 0,2 11-849 0 0,0 0 1 0 0,-1 0-1 0 0,1 0 1 0 0,-1 0 0 0 0,1 0-1 0 0,-1 0 1 0 0,1 0-1 0 0,-1 0 1 0 0,0 0-1 0 0,0 0 1 0 0,1 0 0 0 0,-1 0-1 0 0,0 0 1 0 0,0 0-1 0 0,0 1 1 0 0,0-1-1 0 0,0 0 1 0 0,0 1 0 0 0,0-1-1 0 0,0 0 1 0 0,0 1-1 0 0,0 0 1 0 0,-1-1-1 0 0,1 1 1 0 0,0 0 0 0 0,0-1-1 0 0,0 1 1 0 0,-1 0-1 0 0,1 0 1 0 0,0 0-1 0 0,0 0 1 0 0,0 0 0 0 0,-1 0-1 0 0,1 0 1 0 0,-2 1-1 0 0,-9 2 418 0 0,-1 0 0 0 0,1 1 0 0 0,0 0 0 0 0,0 0 0 0 0,-18 11-1 0 0,2 2 182 0 0,-27 20-1 0 0,37-24-378 0 0,1 1 0 0 0,0 1 1 0 0,1 0-1 0 0,1 2 0 0 0,0 0 0 0 0,-21 32 0 0 0,27-35-240 0 0,2 0 0 0 0,0 0-1 0 0,0 1 1 0 0,2-1 0 0 0,-1 1-1 0 0,2 1 1 0 0,0-1-1 0 0,1 0 1 0 0,1 1 0 0 0,-1 22-1 0 0,3-23-126 0 0,0 0 1 0 0,1 1-1 0 0,1-1 0 0 0,1 0 0 0 0,0 0 0 0 0,1-1 0 0 0,1 1 0 0 0,0-1 0 0 0,0 1 0 0 0,2-2 0 0 0,0 1 0 0 0,9 12 0 0 0,-11-18-305 0 0,0-1-1 0 0,1 1 1 0 0,0-1-1 0 0,1-1 1 0 0,-1 1-1 0 0,1-1 1 0 0,1 0-1 0 0,-1-1 1 0 0,1 0-1 0 0,0 0 1 0 0,0-1-1 0 0,0 0 1 0 0,1 0-1 0 0,-1-1 1 0 0,1 0-1 0 0,0 0 1 0 0,0-1-1 0 0,0 0 1 0 0,0-1-1 0 0,18 1 1 0 0,-1-2-1830 0 0,1-3 862 0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20.0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186 58 2112 0 0,'-38'-4'6326'0'0,"32"4"-5809"0"0,0 0 0 0 0,1 0 0 0 0,-1 1 1 0 0,0 0-1 0 0,0 0 0 0 0,0 1 0 0 0,1-1 1 0 0,-1 1-1 0 0,1 1 0 0 0,-1-1 0 0 0,1 1 1 0 0,-8 5-1 0 0,6-3 213 0 0,-1 0 1 0 0,2 0-1 0 0,-1 1 0 0 0,-7 7 1 0 0,11-10-548 0 0,1 0 1 0 0,0 1 0 0 0,0-1 0 0 0,0 0 0 0 0,0 1 0 0 0,0-1 0 0 0,1 1 0 0 0,-1 0 0 0 0,1-1 0 0 0,0 1 0 0 0,0 0 0 0 0,0 4 0 0 0,0 1-114 0 0,1 1 0 0 0,0-1 0 0 0,0 0 0 0 0,1 1 0 0 0,0-1 1 0 0,1 0-1 0 0,0 0 0 0 0,1 0 0 0 0,-1 0 0 0 0,2 0 0 0 0,-1 0 1 0 0,1-1-1 0 0,0 0 0 0 0,1 0 0 0 0,7 10 0 0 0,-3-6-94 0 0,1-1 0 0 0,0 0 0 0 0,1 0 0 0 0,0-1 0 0 0,0-1 0 0 0,1 0 0 0 0,1-1 0 0 0,25 14 0 0 0,-29-18-21 0 0,1 0-1 0 0,0-1 0 0 0,0 0 1 0 0,0 0-1 0 0,0-2 0 0 0,0 1 1 0 0,0-1-1 0 0,0 0 0 0 0,1-1 1 0 0,-1 0-1 0 0,0-1 0 0 0,0 0 1 0 0,0-1-1 0 0,12-3 0 0 0,-12 3-17 0 0,0-2 0 0 0,1 1 0 0 0,-1-1 0 0 0,0-1 0 0 0,-1 0 0 0 0,1 0 0 0 0,-1-1 0 0 0,0 0-1 0 0,0-1 1 0 0,-1 0 0 0 0,0 0 0 0 0,0 0 0 0 0,8-12 0 0 0,-12 12 64 0 0,0 0 0 0 0,0 0 0 0 0,0 0 0 0 0,-1 0 0 0 0,0-1 0 0 0,-1 0 0 0 0,0 1 0 0 0,0-1 0 0 0,0 0-1 0 0,-1 0 1 0 0,0-14 0 0 0,-1 8 5 0 0,0-1-1 0 0,-1 1 0 0 0,-1 0 0 0 0,0 0 0 0 0,-8-24 1 0 0,8 31-2 0 0,-1 0 1 0 0,0 0-1 0 0,0 1 0 0 0,-1-1 1 0 0,0 1-1 0 0,0-1 1 0 0,-1 1-1 0 0,1 0 1 0 0,-1 1-1 0 0,0-1 0 0 0,-1 1 1 0 0,-11-9-1 0 0,9 9 17 0 0,-1 0-1 0 0,0 0 1 0 0,0 1-1 0 0,0 0 0 0 0,0 0 1 0 0,-1 1-1 0 0,1 0 1 0 0,-1 1-1 0 0,-11-1 1 0 0,7 1-2 0 0,0 1 0 0 0,0 1 0 0 0,0 0 0 0 0,0 1 1 0 0,0 1-1 0 0,0 0 0 0 0,0 1 0 0 0,0 0 0 0 0,1 1 1 0 0,-1 1-1 0 0,1 0 0 0 0,0 1 0 0 0,-23 14 1 0 0,25-13 26 0 0,1 0 1 0 0,0 1 0 0 0,1 1-1 0 0,0 0 1 0 0,-14 16 0 0 0,19-20-21 0 0,1 1-1 0 0,-1-1 1 0 0,1 1 0 0 0,0 0 0 0 0,1 0-1 0 0,-1 0 1 0 0,1 0 0 0 0,0 0-1 0 0,1 0 1 0 0,0 1 0 0 0,0-1 0 0 0,-1 13-1 0 0,3-4 22 0 0,0 1 0 0 0,1-1 0 0 0,1 0 0 0 0,0 0 0 0 0,1 0 0 0 0,0 0 0 0 0,9 18 0 0 0,-2-9-40 0 0,1-1 0 0 0,1 0 0 0 0,24 30 0 0 0,-35-50-7 0 0,0 0-1 0 0,1 0 1 0 0,0 0-1 0 0,-1 0 1 0 0,1-1-1 0 0,0 1 1 0 0,0-1-1 0 0,0 0 1 0 0,0 0-1 0 0,1 0 1 0 0,-1 0-1 0 0,1-1 0 0 0,-1 1 1 0 0,1-1-1 0 0,-1 0 1 0 0,7 1-1 0 0,-5-1-3 0 0,0-1 0 0 0,0 0 0 0 0,1 0 0 0 0,-1-1 0 0 0,0 0 0 0 0,0 0 0 0 0,0 0 0 0 0,1 0 0 0 0,-1-1 0 0 0,0 0 0 0 0,7-3 0 0 0,-3 0-6 0 0,0 0 0 0 0,1-1 0 0 0,-2 1 0 0 0,1-2 0 0 0,-1 1 0 0 0,0-1 0 0 0,0-1 0 0 0,-1 1 1 0 0,0-1-1 0 0,0 0 0 0 0,8-14 0 0 0,-8 9 11 0 0,0-1 0 0 0,-1 1 0 0 0,0-1 0 0 0,-1-1 0 0 0,-1 1 0 0 0,0-1 0 0 0,2-23 0 0 0,-4 25-5 0 0,1-8 48 0 0,0 0 0 0 0,-2 0 0 0 0,0-1-1 0 0,-3-29 1 0 0,2 50-35 0 0,0 0 0 0 0,0 1 1 0 0,0-1-1 0 0,0 0 0 0 0,0 0 0 0 0,-1 0 0 0 0,1 0 1 0 0,0 0-1 0 0,0 1 0 0 0,-1-1 0 0 0,1 0 0 0 0,0 0 1 0 0,-1 0-1 0 0,1 1 0 0 0,-1-1 0 0 0,1 0 0 0 0,-1 0 1 0 0,0 1-1 0 0,1-1 0 0 0,-1 1 0 0 0,1-1 0 0 0,-1 1 1 0 0,0-1-1 0 0,0 1 0 0 0,1-1 0 0 0,-2 0 1 0 0,1 1-3 0 0,0 0 1 0 0,-1 1 0 0 0,1-1 0 0 0,0 0 0 0 0,0 1 0 0 0,0-1 0 0 0,0 0-1 0 0,0 1 1 0 0,0-1 0 0 0,1 1 0 0 0,-1 0 0 0 0,0-1 0 0 0,0 1 0 0 0,0 0-1 0 0,0 0 1 0 0,1-1 0 0 0,-1 1 0 0 0,0 0 0 0 0,1 0 0 0 0,-1 0 0 0 0,0 1-1 0 0,-3 3 4 0 0,1 1-1 0 0,0-1 0 0 0,0 1 0 0 0,0-1 1 0 0,1 1-1 0 0,0 0 0 0 0,0 0 0 0 0,0 0 1 0 0,1 0-1 0 0,0 0 0 0 0,-1 13 0 0 0,2-11 10 0 0,1 0 0 0 0,0-1-1 0 0,0 1 1 0 0,1 0 0 0 0,0 0 0 0 0,0-1-1 0 0,1 1 1 0 0,0-1 0 0 0,4 8 0 0 0,11 17 241 0 0,2 0 1 0 0,27 33 0 0 0,-22-32 19 0 0,26 46 0 0 0,-24-24-33 0 0,-3 1 1 0 0,29 96 0 0 0,-49-138-195 0 0,0-1 0 0 0,-1 1 0 0 0,0-1 0 0 0,-1 1 0 0 0,-1 0 0 0 0,0 0 0 0 0,-1 0 0 0 0,0 0 0 0 0,-3 14 0 0 0,2-24-38 0 0,0-1 0 0 0,0 1 0 0 0,0-1 0 0 0,-1 0 0 0 0,1 1-1 0 0,-1-1 1 0 0,0 0 0 0 0,0 0 0 0 0,0 0 0 0 0,0-1 0 0 0,-1 1-1 0 0,1 0 1 0 0,-5 3 0 0 0,2-2 5 0 0,0-1-1 0 0,0 0 1 0 0,0 0-1 0 0,0-1 1 0 0,0 0-1 0 0,0 1 1 0 0,-12 1-1 0 0,7-1 19 0 0,-1-2 1 0 0,1 1-1 0 0,-1-2 1 0 0,0 1-1 0 0,0-1 0 0 0,1-1 1 0 0,-1 0-1 0 0,-18-4 1 0 0,22 3-21 0 0,0-1 0 0 0,0 1 0 0 0,0-1 0 0 0,0-1 0 0 0,0 1 0 0 0,1-1 0 0 0,-1 0 1 0 0,1-1-1 0 0,0 0 0 0 0,0 1 0 0 0,-9-12 0 0 0,8 7-19 0 0,1 0 0 0 0,-1 0-1 0 0,2 0 1 0 0,0 0 0 0 0,0-1 0 0 0,0 0-1 0 0,-5-19 1 0 0,6 14-20 0 0,1 0 1 0 0,0 0-1 0 0,2 0 0 0 0,-1-1 0 0 0,2 1 1 0 0,0 0-1 0 0,0 0 0 0 0,2-1 0 0 0,0 1 1 0 0,0 0-1 0 0,2 0 0 0 0,5-15 0 0 0,-3 13 15 0 0,1 1 0 0 0,1 0 0 0 0,1 0 0 0 0,0 1 0 0 0,1 0 0 0 0,0 1 0 0 0,1 0 0 0 0,1 1 0 0 0,18-17 0 0 0,-20 22-147 0 0,0 0 0 0 0,0 1 0 0 0,1 0 0 0 0,0 0 0 0 0,1 1 0 0 0,-1 1 0 0 0,1 0 0 0 0,0 0-1 0 0,1 1 1 0 0,-1 1 0 0 0,0 0 0 0 0,1 1 0 0 0,21-1 0 0 0,-21 3-1393 0 0,1 0 0 0 0,15 3-1 0 0,8 4-6329 0 0,-18-4 5107 0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20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55 3353 0 0,'-6'-2'1362'0'0,"1"-1"0"0"0,-1-1 1 0 0,1 1-1 0 0,0-1 0 0 0,0 0 0 0 0,-4-4 1 0 0,4 3-1064 0 0,-1 0 1 0 0,0 1-1 0 0,0 0 0 0 0,-6-4 1 0 0,12 8-288 0 0,0 0 1 0 0,0 0-1 0 0,0 1 0 0 0,0-1 1 0 0,1 0-1 0 0,-1 0 1 0 0,0 1-1 0 0,0-1 1 0 0,0 0-1 0 0,0 0 0 0 0,0 1 1 0 0,0-1-1 0 0,0 0 1 0 0,0 0-1 0 0,0 1 1 0 0,0-1-1 0 0,0 0 0 0 0,0 0 1 0 0,0 0-1 0 0,0 1 1 0 0,0-1-1 0 0,0 0 1 0 0,0 0-1 0 0,0 1 1 0 0,-1-1-1 0 0,1 0 0 0 0,0 0 1 0 0,0 1-1 0 0,0-1 1 0 0,0 0-1 0 0,0 0 1 0 0,0 0-1 0 0,-1 1 0 0 0,1-1 1 0 0,0 0-1 0 0,0 0 1 0 0,0 0-1 0 0,-1 0 1 0 0,1 0-1 0 0,0 1 0 0 0,0-1 1 0 0,-1 0-1 0 0,1 0 1 0 0,0 0-1 0 0,0 0 1 0 0,0 0-1 0 0,-1 0 0 0 0,1 0 1 0 0,0 0-1 0 0,0 0 1 0 0,-1 0-1 0 0,1 0 1 0 0,0 0-1 0 0,0 0 0 0 0,-1 0 1 0 0,25 15 1607 0 0,49 23 1 0 0,-41-22-1024 0 0,16 7-143 0 0,-14-7-115 0 0,-1 1 1 0 0,-1 1 0 0 0,32 24-1 0 0,-35-19-159 0 0,-2 1 0 0 0,0 1-1 0 0,-2 1 1 0 0,33 44-1 0 0,-44-51-76 0 0,-2 0-1 0 0,0 1 0 0 0,-1 1 1 0 0,-1 0-1 0 0,-1 0 0 0 0,-1 1 1 0 0,-1 0-1 0 0,5 29 0 0 0,-6-17 162 0 0,-2 1-1 0 0,-1 0 0 0 0,-2 1 0 0 0,-1-1 0 0 0,-7 45 1 0 0,3-54-99 0 0,-1 0 0 0 0,-1-1 0 0 0,-1 0 0 0 0,-1-1 0 0 0,-2 1 0 0 0,0-1 0 0 0,-26 42 0 0 0,33-60-185 0 0,-2 0 0 0 0,1 0 0 0 0,-1-1 1 0 0,0 1-1 0 0,0-1 0 0 0,0 0 0 0 0,-1 0 0 0 0,0-1 1 0 0,-7 5-1 0 0,11-7-88 0 0,-1-1 0 0 0,0 0 0 0 0,0 1 0 0 0,0-1 1 0 0,0-1-1 0 0,0 1 0 0 0,0 0 0 0 0,0-1 0 0 0,0 1 0 0 0,0-1 1 0 0,0 0-1 0 0,0 0 0 0 0,-1 0 0 0 0,1-1 0 0 0,0 1 0 0 0,0-1 1 0 0,0 1-1 0 0,0-1 0 0 0,0 0 0 0 0,0 0 0 0 0,1-1 0 0 0,-1 1 0 0 0,0-1 1 0 0,-2-1-1 0 0,-2-2-644 0 0,0-1 1 0 0,1 1-1 0 0,0-1 0 0 0,0 0 1 0 0,0-1-1 0 0,1 0 1 0 0,0 0-1 0 0,0 0 0 0 0,1 0 1 0 0,0-1-1 0 0,-4-9 1 0 0,-4-13-1193 0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2:20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27 6425 0 0,'-15'-8'5928'0'0,"-9"-6"7063"0"0,9 9-11081 0 0,14 5-1897 0 0,1 0 1 0 0,0 0 0 0 0,-1 0-1 0 0,1 0 1 0 0,0 1-1 0 0,-1-1 1 0 0,1 0 0 0 0,0 0-1 0 0,-1 0 1 0 0,1 0 0 0 0,0 1-1 0 0,0-1 1 0 0,-1 0-1 0 0,1 0 1 0 0,0 0 0 0 0,0 1-1 0 0,-1-1 1 0 0,1 0-1 0 0,0 0 1 0 0,0 1 0 0 0,0-1-1 0 0,-1 0 1 0 0,1 1-1 0 0,0-1 1 0 0,0 0 0 0 0,0 1-1 0 0,0-1 1 0 0,0 0-1 0 0,0 1 1 0 0,0-1 0 0 0,0 0-1 0 0,0 1 1 0 0,0-1 0 0 0,0 1-1 0 0,-1 17 95 0 0,1-11-131 0 0,0-3-237 0 0,-1 0 1 0 0,1 0-1 0 0,0 0 0 0 0,0 1 0 0 0,1-1 0 0 0,0 5 0 0 0,0-8-44 0 0,-1 0 1 0 0,0 0-1 0 0,1 1 0 0 0,-1-1 0 0 0,1 0 0 0 0,-1-1 1 0 0,1 1-1 0 0,0 0 0 0 0,0 0 0 0 0,-1 0 1 0 0,2 1-1 0 0,0-1-375 0 0,-1 0-1 0 0,0 0 1 0 0,0-1 0 0 0,1 1 0 0 0,-1 0-1 0 0,1-1 1 0 0,-1 1 0 0 0,0-1 0 0 0,1 1-1 0 0,2-1 1 0 0,6 2-4006 0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3:42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46 512 0 0,'0'0'61'0'0,"0"0"0"0"0,0 0 1 0 0,0 0-1 0 0,0 1 0 0 0,0-1 0 0 0,0 0 0 0 0,0 0 0 0 0,0 0 1 0 0,0 0-1 0 0,0 0 0 0 0,0 0 0 0 0,0 0 0 0 0,-1 0 0 0 0,1 0 1 0 0,0 0-1 0 0,0 1 0 0 0,0-1 0 0 0,0 0 0 0 0,0 0 0 0 0,0 0 1 0 0,0 0-1 0 0,0 0 0 0 0,0 0 0 0 0,0 0 0 0 0,0 0 0 0 0,-1 0 1 0 0,1 0-1 0 0,0 0 0 0 0,0 0 0 0 0,0 0 0 0 0,0 0 0 0 0,0 0 1 0 0,0 0-1 0 0,0 0 0 0 0,0 0 0 0 0,-1 0 0 0 0,1 0 0 0 0,0 0 1 0 0,0 0-1 0 0,0 0 0 0 0,0 0 0 0 0,0 0 0 0 0,0 0 0 0 0,0 0 0 0 0,0 0 1 0 0,-1 0-1 0 0,1 0 0 0 0,0 0 0 0 0,0 0 0 0 0,0 0 0 0 0,0 0 1 0 0,0 0-1 0 0,0 0 0 0 0,0-1 0 0 0,0 1 0 0 0,0 0 0 0 0,0 0 1 0 0,0 0-1 0 0,0 0 0 0 0,-1 0 0 0 0,1 0 0 0 0,0 0 0 0 0,0 0 1 0 0,0 0-1 0 0,0-1 0 0 0,0 1 0 0 0,-8-8 2650 0 0,6 6-2529 0 0,1 1-20 0 0,1 1 0 0 0,-1-1 0 0 0,1 0 0 0 0,0 1 0 0 0,-1-1 1 0 0,1 1-1 0 0,0-1 0 0 0,0 1 0 0 0,-1-1 0 0 0,1 0 0 0 0,0 1 0 0 0,0-1 0 0 0,0 0 0 0 0,0 1 1 0 0,0-1-1 0 0,0 0 0 0 0,0 1 0 0 0,0-1 0 0 0,0 0 0 0 0,0 1 0 0 0,0-1 0 0 0,0 0 0 0 0,0 1 1 0 0,1-1-1 0 0,-1 1 0 0 0,0-1 0 0 0,1-1 0 0 0,-1 2-5 0 0,0-1-1 0 0,0 1 1 0 0,1-1 0 0 0,-1 1 0 0 0,0-1-1 0 0,0 0 1 0 0,0 1 0 0 0,0-1 0 0 0,0 0-1 0 0,0 1 1 0 0,0-1 0 0 0,0 1 0 0 0,0-1-1 0 0,0 0 1 0 0,-1 0 0 0 0,1 0 79 0 0,-11-2 1558 0 0,11 3-1736 0 0,-1 0 0 0 0,0-1 0 0 0,0 1 0 0 0,0-1 0 0 0,0 1 1 0 0,0 0-1 0 0,0 0 0 0 0,0 0 0 0 0,0-1 0 0 0,0 1 0 0 0,0 0 0 0 0,0 0 1 0 0,0 0-1 0 0,0 1 0 0 0,0-1 0 0 0,0 0 0 0 0,-1 1 0 0 0,-4 1 232 0 0,-6 2 1688 0 0,29-4-1249 0 0,7-6-35 0 0,-24 6-540 0 0,-20 5 122 0 0,10-1-174 0 0,7-4-66 0 0,0 1-1 0 0,1 0 1 0 0,-1 1 0 0 0,0-1 0 0 0,0 0 0 0 0,1 1 0 0 0,-1-1 0 0 0,0 1 0 0 0,1 0 0 0 0,0 0 0 0 0,-1 0 0 0 0,1 0 0 0 0,-2 3-1 0 0,4-5-27 0 0,0 1-1 0 0,0-1 0 0 0,-1 0 0 0 0,1 0 1 0 0,0 0-1 0 0,0 0 0 0 0,0 1 0 0 0,0-1 1 0 0,0 0-1 0 0,0 0 0 0 0,0 0 0 0 0,0 0 1 0 0,0 0-1 0 0,0 1 0 0 0,0-1 1 0 0,1 0-1 0 0,-1 0 0 0 0,0 0 0 0 0,0 0 1 0 0,0 0-1 0 0,0 1 0 0 0,0-1 0 0 0,0 0 1 0 0,0 0-1 0 0,0 0 0 0 0,0 0 0 0 0,0 0 1 0 0,1 0-1 0 0,-1 1 0 0 0,0-1 0 0 0,0 0 1 0 0,0 0-1 0 0,0 0 0 0 0,0 0 0 0 0,0 0 1 0 0,1 0-1 0 0,-1 0 0 0 0,0 0 0 0 0,0 0 1 0 0,10 3 185 0 0,9-4 376 0 0,-18 1-567 0 0,-1 0 1 0 0,0 0 0 0 0,0 0 0 0 0,0 0 0 0 0,0 0-1 0 0,0 0 1 0 0,0 1 0 0 0,0-1 0 0 0,0 0 0 0 0,0 0 0 0 0,0 0-1 0 0,0 0 1 0 0,0 0 0 0 0,0 0 0 0 0,0 0 0 0 0,0 1-1 0 0,0-1 1 0 0,0 0 0 0 0,0 0 0 0 0,0 0 0 0 0,0 0-1 0 0,0 0 1 0 0,0 0 0 0 0,0 1 0 0 0,0-1 0 0 0,0 0-1 0 0,0 0 1 0 0,0 0 0 0 0,0 0 0 0 0,0 0 0 0 0,0 0-1 0 0,0 0 1 0 0,-1 0 0 0 0,1 1 0 0 0,0-1 0 0 0,0 0-1 0 0,0 0 1 0 0,0 0 0 0 0,0 0 0 0 0,0 0 0 0 0,0 0-1 0 0,0 0 1 0 0,-1 0 0 0 0,1 0 0 0 0,0 0 0 0 0,0 0-1 0 0,0 0 1 0 0,0 0 0 0 0,0 0 0 0 0,0 0 0 0 0,0 0 0 0 0,-1 0-1 0 0,1 0 1 0 0,0 0 0 0 0,0 0 0 0 0,0 0 0 0 0,0 0-1 0 0,-4 2 41 0 0,1-1 0 0 0,-1 0 0 0 0,1 1 0 0 0,0 0 0 0 0,0 0 0 0 0,-1 0 0 0 0,-3 5 0 0 0,6-7-34 0 0,1 0-1 0 0,0 0 0 0 0,0 0 1 0 0,0 0-1 0 0,0 0 0 0 0,-1 0 0 0 0,1 1 1 0 0,0-1-1 0 0,0 0 0 0 0,0 0 1 0 0,0 0-1 0 0,0 0 0 0 0,0 1 0 0 0,-1-1 1 0 0,1 0-1 0 0,0 0 0 0 0,0 0 1 0 0,0 0-1 0 0,0 1 0 0 0,0-1 1 0 0,0 0-1 0 0,0 0 0 0 0,0 1 0 0 0,0-1 1 0 0,0 0-1 0 0,0 0 0 0 0,0 0 1 0 0,0 1-1 0 0,0-1 0 0 0,0 0 0 0 0,0 0 1 0 0,0 0-1 0 0,0 1 0 0 0,0-1 1 0 0,0 0-1 0 0,0 0 0 0 0,1 0 0 0 0,-1 0 1 0 0,0 1-1 0 0,10 2 157 0 0,12-3 64 0 0,-21 0-222 0 0,-1-1 0 0 0,1 1 0 0 0,-1 0 0 0 0,1 0 0 0 0,-1 0 1 0 0,1 0-1 0 0,-1 0 0 0 0,1 0 0 0 0,-1 0 0 0 0,1 0 0 0 0,-1 0 0 0 0,1 0 0 0 0,-1 0 0 0 0,1 0 1 0 0,-1 0-1 0 0,0 0 0 0 0,1 0 0 0 0,-1 1 0 0 0,1-1 0 0 0,-1 0 0 0 0,1 0 0 0 0,-1 0 0 0 0,1 1 1 0 0,-1-1-1 0 0,0 0 0 0 0,1 1 0 0 0,-1-1 0 0 0,0 0 0 0 0,1 1 0 0 0,-1-1 0 0 0,0 1 0 0 0,1-1 1 0 0,-1 0-1 0 0,0 1 0 0 0,0-1 0 0 0,0 1 0 0 0,1-1 0 0 0,-1 1 0 0 0,0-1 0 0 0,0 1 0 0 0,0-1 1 0 0,0 0-1 0 0,0 1 0 0 0,0-1 0 0 0,0 1 0 0 0,0-1 0 0 0,0 1 0 0 0,0-1 0 0 0,0 2 0 0 0,0-1 20 0 0,0 1-1 0 0,0-1 1 0 0,1 0-1 0 0,-1 1 1 0 0,0-1-1 0 0,1 0 0 0 0,-1 1 1 0 0,1-1-1 0 0,-1 0 1 0 0,1 0-1 0 0,0 0 1 0 0,-1 1-1 0 0,2 0 0 0 0,1 2 39 0 0,0-1-1 0 0,0 1 1 0 0,-1 0 0 0 0,1 0-1 0 0,-1 0 1 0 0,0 0-1 0 0,0 1 1 0 0,0-1-1 0 0,1 7 1 0 0,-1-5-24 0 0,0 1 1 0 0,1-1-1 0 0,4 9 0 0 0,21 20 189 0 0,-27-33-206 0 0,1 0 0 0 0,-1 0 1 0 0,0 1-1 0 0,0-1 0 0 0,0 0 0 0 0,-1 1 1 0 0,1-1-1 0 0,-1 1 0 0 0,1-1 1 0 0,-1 1-1 0 0,0 3 0 0 0,0-4-11 0 0,0 0 0 0 0,0 0 0 0 0,1 0 0 0 0,-1-1 0 0 0,0 1 0 0 0,1 0 0 0 0,-1 0 0 0 0,1 0 0 0 0,-1 0 0 0 0,1-1 0 0 0,0 1 1 0 0,0 0-1 0 0,0-1 0 0 0,0 1 0 0 0,0 0 0 0 0,0-1 0 0 0,0 1 0 0 0,0-1 0 0 0,3 2 0 0 0,21 22 189 0 0,-12-11-132 0 0,-7-8-37 0 0,27 29 123 0 0,-30-31-130 0 0,-1-1-1 0 0,1 1 0 0 0,-1-1 1 0 0,0 1-1 0 0,1 0 0 0 0,-2 0 1 0 0,1 0-1 0 0,2 7 0 0 0,-4-6 5 0 0,1 0 0 0 0,0 0 0 0 0,-1 1 0 0 0,0-1-1 0 0,0 0 1 0 0,-1 1 0 0 0,1-1 0 0 0,-1 0 0 0 0,0 0 0 0 0,-1 0-1 0 0,1 0 1 0 0,-1 0 0 0 0,0 0 0 0 0,0 0 0 0 0,-3 4 0 0 0,3-5-20 0 0,0-1 0 0 0,0 0 0 0 0,1 0 0 0 0,0 1 0 0 0,-1-1 0 0 0,1 0 0 0 0,1 1 0 0 0,-1-1 0 0 0,0 1 0 0 0,1 0 0 0 0,0-1 0 0 0,0 1 0 0 0,0-1 0 0 0,0 1 0 0 0,0 0 0 0 0,1-1 0 0 0,0 1 0 0 0,-1-1 0 0 0,1 1 0 0 0,1-1 0 0 0,-1 0 0 0 0,0 1 0 0 0,1-1 0 0 0,0 0 0 0 0,0 0 0 0 0,2 3 0 0 0,-3-4-4 0 0,0 0 0 0 0,1 0 0 0 0,-1 0 0 0 0,0 0 0 0 0,0 0 0 0 0,-1 1 0 0 0,1-1 0 0 0,0 0 0 0 0,-1 0 0 0 0,1 1 0 0 0,-1-1 0 0 0,0 5 0 0 0,-4 28 64 0 0,2-30-59 0 0,1 0-1 0 0,0 1 0 0 0,1-1 0 0 0,0 1 1 0 0,0 10-1 0 0,1-11 1 0 0,1-1 1 0 0,0 1 0 0 0,0-1-1 0 0,0 1 1 0 0,1-1-1 0 0,0 0 1 0 0,-1 0 0 0 0,1 0-1 0 0,4 4 1 0 0,1 2 0 0 0,-6-7 0 0 0,0 0 0 0 0,-1 1 0 0 0,1-1 0 0 0,-1 1 0 0 0,0-1 0 0 0,0 1 0 0 0,0 0 0 0 0,0-1 0 0 0,-1 1 0 0 0,1 0 0 0 0,-1 0 0 0 0,0-1 0 0 0,-1 8 0 0 0,1-1 20 0 0,0-5-33 0 0,1 0 1 0 0,0-1 0 0 0,-1 1-1 0 0,2 0 1 0 0,-1 0 0 0 0,1 0-1 0 0,3 7 1 0 0,20 32-2 0 0,-19-34-10 0 0,-5-8 12 0 0,1 0 4 0 0,-1 1 0 0 0,1 0 0 0 0,-1-1 0 0 0,1 1 1 0 0,-1 0-1 0 0,0 0 0 0 0,0 0 0 0 0,0-1 0 0 0,-1 1 0 0 0,1 0 0 0 0,-1 0 0 0 0,1 0 0 0 0,-1 4 0 0 0,9 143 65 0 0,-8-136-70 0 0,0-1-1 0 0,-1 1 0 0 0,-3 25 1 0 0,2 0 12 0 0,1-30-3 0 0,0 0 0 0 0,0 0 0 0 0,-1 0-1 0 0,-2 9 1 0 0,-1-4-3 0 0,1 1 0 0 0,0-1 0 0 0,1 1 0 0 0,0 0 0 0 0,1 0 0 0 0,2 23 0 0 0,0-34-3 0 0,0 8 11 0 0,0 0 0 0 0,-1 12 1 0 0,0-20-12 0 0,0-1 0 0 0,-1 0 0 0 0,1 1 0 0 0,-1-1 0 0 0,0 0 0 0 0,0 1 1 0 0,0-1-1 0 0,0 0 0 0 0,-1 0 0 0 0,1 0 0 0 0,-1 0 0 0 0,-2 3 0 0 0,-19 24 41 0 0,17-25-42 0 0,2-1 10 0 0,0 0 0 0 0,0-1 0 0 0,1 1-1 0 0,-1 0 1 0 0,1 1 0 0 0,0-1 0 0 0,0 0 0 0 0,0 1 0 0 0,0 0 0 0 0,1 0 0 0 0,0 0 0 0 0,0 0-1 0 0,-2 10 1 0 0,3-10-2 0 0,0 0 0 0 0,0 0 0 0 0,0 0 0 0 0,0-1 0 0 0,-1 1-1 0 0,1-1 1 0 0,-1 1 0 0 0,0-1 0 0 0,-1 1 0 0 0,1-1 0 0 0,-1 0 0 0 0,0 0 0 0 0,0 0-1 0 0,0-1 1 0 0,0 1 0 0 0,-1-1 0 0 0,0 0 0 0 0,1 0 0 0 0,-7 4 0 0 0,8-5-6 0 0,-22 16 38 0 0,23-17-41 0 0,0 0 0 0 0,0 0 0 0 0,-1 0 0 0 0,1 0 0 0 0,0 0 0 0 0,0 1 0 0 0,0-1 0 0 0,0 0 0 0 0,1 1 1 0 0,-1-1-1 0 0,0 0 0 0 0,0 1 0 0 0,1-1 0 0 0,-1 3 0 0 0,0-1 22 0 0,0 1-1 0 0,0-1 1 0 0,-1 0 0 0 0,1 1-1 0 0,-1-1 1 0 0,1 0-1 0 0,-5 5 1 0 0,-1 4-4 0 0,-21 44 59 0 0,28-55-66 0 0,0-1-17 0 0,6-9-25 0 0,-9 4 47 0 0,3 5-16 0 0,-1 0 0 0 0,0 0 0 0 0,1-1 1 0 0,-1 1-1 0 0,0 0 0 0 0,0 0 0 0 0,1 0 0 0 0,-1 0 0 0 0,0 0 1 0 0,0 0-1 0 0,1 0 0 0 0,-1 0 0 0 0,0 1 0 0 0,0-1 0 0 0,1 0 1 0 0,-1 0-1 0 0,0 1 0 0 0,0-1 0 0 0,1 0 0 0 0,-2 1 0 0 0,1 0 1 0 0,-1 0 0 0 0,1 0-1 0 0,-1-1 1 0 0,1 1 0 0 0,0 0-1 0 0,0 0 1 0 0,-1 0 0 0 0,1 0-1 0 0,0 1 1 0 0,0-1 0 0 0,0 0-1 0 0,0 0 1 0 0,0 1 0 0 0,1-1-1 0 0,-1 1 1 0 0,0-1 0 0 0,1 1-1 0 0,-1-1 1 0 0,0 3 0 0 0,1-4-2 0 0,0 0 0 0 0,1 0 1 0 0,-1 0-1 0 0,0 1 1 0 0,0-1-1 0 0,1 0 0 0 0,-1 0 1 0 0,0 0-1 0 0,0 0 0 0 0,1 0 1 0 0,-1 0-1 0 0,0 0 1 0 0,0 0-1 0 0,1 0 0 0 0,-1 0 1 0 0,0 0-1 0 0,1 0 0 0 0,-1 0 1 0 0,0 0-1 0 0,0 0 1 0 0,1-1-1 0 0,-1 1 0 0 0,0 0 1 0 0,0 0-1 0 0,0 0 0 0 0,1 0 1 0 0,-1 0-1 0 0,0 0 0 0 0,0-1 1 0 0,0 1-1 0 0,1 0 1 0 0,9-6-17 0 0,-9 6 15 0 0,9-6-310 0 0,1-1 0 0 0,-1 0 0 0 0,0 0-1 0 0,0-1 1 0 0,-1 0 0 0 0,14-16 0 0 0,-10 5-4073 0 0,-2-2-3539 0 0,-9 15 1259 0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13:16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10 512 0 0,'-4'-10'3629'0'0,"3"10"-3433"0"0,1 0 0 0 0,-1 0 0 0 0,1 1 0 0 0,0-1 0 0 0,-1 0 0 0 0,1 0 0 0 0,0 0 1 0 0,-1 0-1 0 0,1 0 0 0 0,0 0 0 0 0,-1 1 0 0 0,1-1 0 0 0,0 0 0 0 0,-1 0 0 0 0,1 0 0 0 0,0 1 0 0 0,0-1 1 0 0,-1 0-1 0 0,1 1 0 0 0,0-1 0 0 0,0 0 0 0 0,0 0 0 0 0,-1 1 0 0 0,1-1 0 0 0,0 1 0 0 0,-1 1 130 0 0,0 0-1 0 0,0 0 0 0 0,0 0 0 0 0,1 0 0 0 0,-1 0 0 0 0,1 0 1 0 0,-1 0-1 0 0,1 1 0 0 0,0-1 0 0 0,0 0 0 0 0,0 0 1 0 0,0 0-1 0 0,0 0 0 0 0,0 1 0 0 0,0-1 0 0 0,1 0 1 0 0,-1 0-1 0 0,1 0 0 0 0,0 0 0 0 0,1 4 0 0 0,0-3-65 0 0,-1 0 0 0 0,0 0-1 0 0,-1 1 1 0 0,1-1 0 0 0,0 0-1 0 0,-1 1 1 0 0,0-1 0 0 0,0 7-1 0 0,-8 30 363 0 0,3-17-216 0 0,1 0 0 0 0,-2 43-1 0 0,6-3 171 0 0,-7 206 975 0 0,-29-30-1289 0 0,16-163-273 0 0,3-19 187 0 0,17-57-175 0 0,0 0 0 0 0,0 0-1 0 0,0 0 1 0 0,0 0-1 0 0,0 0 1 0 0,0 0 0 0 0,0 0-1 0 0,0 0 1 0 0,0 0 0 0 0,0 0-1 0 0,0 0 1 0 0,0 0 0 0 0,0 0-1 0 0,0 0 1 0 0,0 0 0 0 0,0 0-1 0 0,0 0 1 0 0,1 0-1 0 0,-1 0 1 0 0,0 0 0 0 0,0 0-1 0 0,0 0 1 0 0,0 0 0 0 0,0 0-1 0 0,0 0 1 0 0,0 0 0 0 0,0 0-1 0 0,0 0 1 0 0,0 0 0 0 0,0 0-1 0 0,0 0 1 0 0,0 0-1 0 0,0 0 1 0 0,0 0 0 0 0,0 0-1 0 0,0 0 1 0 0,0 0 0 0 0,0 0-1 0 0,0 0 1 0 0,0 0 0 0 0,0 1-1 0 0,0-1 1 0 0,0 0 0 0 0,7-8-65 0 0,5-12-232 0 0,-6 8-641 0 0,7-25 0 0 0,-1-14-4869 0 0,-8 35 3694 0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13:17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167 317 488 0 0,'-7'2'1121'0'0,"-13"5"1572"0"0,-1-2 0 0 0,1 0 0 0 0,-1-2 0 0 0,-31 3 0 0 0,51-6-2601 0 0,0 0 0 0 0,0 0 1 0 0,0 0-1 0 0,0 0 0 0 0,0 0 1 0 0,0-1-1 0 0,0 1 0 0 0,0 0 1 0 0,0 0-1 0 0,0-1 0 0 0,0 1 0 0 0,0 0 1 0 0,0-1-1 0 0,0 1 0 0 0,0-1 1 0 0,1 1-1 0 0,-1-1 0 0 0,0 0 1 0 0,0 1-1 0 0,1-1 0 0 0,-1 0 0 0 0,0 1 1 0 0,1-1-1 0 0,-2-1 0 0 0,2 0-9 0 0,-1 1 0 0 0,1-1 0 0 0,-1 1 1 0 0,1-1-1 0 0,0 0 0 0 0,0 1 0 0 0,-1-1 0 0 0,1 0 0 0 0,0 0 0 0 0,0 1 0 0 0,1-1 0 0 0,-1 0 0 0 0,1-1 0 0 0,1-6 86 0 0,1 0 0 0 0,0-1-1 0 0,9-14 1 0 0,-11 22-137 0 0,13-23 46 0 0,0 1 0 0 0,2 1 0 0 0,0 0 0 0 0,2 1 0 0 0,22-22 0 0 0,-30 36-73 0 0,0-1-1 0 0,0 2 1 0 0,1-1 0 0 0,-1 1 0 0 0,2 1 0 0 0,-1 0-1 0 0,1 0 1 0 0,21-6 0 0 0,-10 5 20 0 0,0 2 0 0 0,0 0 0 0 0,44-2 0 0 0,-60 6-28 0 0,1 1 0 0 0,-1 1 1 0 0,0-1-1 0 0,0 1 0 0 0,1 1 1 0 0,-1-1-1 0 0,0 1 1 0 0,0 1-1 0 0,-1-1 0 0 0,1 1 1 0 0,0 0-1 0 0,-1 1 0 0 0,0-1 1 0 0,1 1-1 0 0,-2 0 0 0 0,1 1 1 0 0,0 0-1 0 0,6 7 1 0 0,-5-4 13 0 0,0 0 0 0 0,-1 1 1 0 0,0-1-1 0 0,0 1 1 0 0,-1 0-1 0 0,-1 1 1 0 0,1-1-1 0 0,-2 1 1 0 0,1 0-1 0 0,-1 0 0 0 0,-1 0 1 0 0,2 13-1 0 0,-1 1 53 0 0,-1 0 0 0 0,-1 1 0 0 0,-1-1 0 0 0,-1 0-1 0 0,-8 43 1 0 0,6-53-25 0 0,-1 1-1 0 0,-1-1 1 0 0,0 0-1 0 0,-1 0 1 0 0,0-1-1 0 0,-1 0 1 0 0,-1 0 0 0 0,0 0-1 0 0,0-1 1 0 0,-17 18-1 0 0,9-13 6 0 0,-1-1 0 0 0,0-1 0 0 0,-25 17 0 0 0,30-24-4 0 0,0-1 1 0 0,-1 0 0 0 0,0-1-1 0 0,0 0 1 0 0,-1-1 0 0 0,-20 4-1 0 0,10-3-35 0 0,0-2 0 0 0,-41 1 0 0 0,51-5-75 0 0,-1 0 0 0 0,1-1 0 0 0,0-1 0 0 0,0 0 0 0 0,-27-9 0 0 0,38 11 4 0 0,1-1-1 0 0,0 0 1 0 0,-1 0 0 0 0,1 0 0 0 0,0 0 0 0 0,0-1 0 0 0,0 1-1 0 0,0 0 1 0 0,0-1 0 0 0,0 0 0 0 0,0 1 0 0 0,0-1 0 0 0,1 0 0 0 0,-1 0-1 0 0,1 0 1 0 0,-1 0 0 0 0,1 0 0 0 0,0 0 0 0 0,0 0 0 0 0,0-1-1 0 0,0 1 1 0 0,0 0 0 0 0,0-1 0 0 0,1 1 0 0 0,-1-1 0 0 0,1 1-1 0 0,0-1 1 0 0,-1 1 0 0 0,1-1 0 0 0,0 1 0 0 0,1 0 0 0 0,-1-4 0 0 0,2-2-615 0 0,0 0 1 0 0,0 0-1 0 0,0 1 1 0 0,1-1-1 0 0,0 1 1 0 0,0 0 0 0 0,1 0-1 0 0,9-13 1 0 0,10-10-1283 0 0,2-1 93 0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13:18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10 750 1360 0 0,'-3'-8'2945'0'0,"-1"-1"5834"0"0,1 20-5712 0 0,3 1-2489 0 0,1 0-1 0 0,0 1 0 0 0,0-1 0 0 0,5 19 0 0 0,2 11 382 0 0,3 93 962 0 0,-11-113-1751 0 0,-1 0 0 0 0,0 0 0 0 0,-2 0 0 0 0,-6 24 1 0 0,-3-5 899 0 0,28-85-907 0 0,-2 0-1 0 0,-2-1 1 0 0,8-54-1 0 0,82-413 135 0 0,-85 440-311 0 0,21-74 3 0 0,-31 123 9 0 0,2 0 0 0 0,0 1 0 0 0,1 0 1 0 0,16-24-1 0 0,-21 39-2 0 0,1-1 1 0 0,-1 1-1 0 0,2 0 1 0 0,-1 0-1 0 0,1 1 1 0 0,0-1-1 0 0,0 2 0 0 0,9-7 1 0 0,-14 11-1 0 0,0-1 0 0 0,1 1 0 0 0,-1 0 1 0 0,0 0-1 0 0,1 0 0 0 0,-1 0 0 0 0,0 0 0 0 0,1 1 0 0 0,-1-1 0 0 0,1 1 1 0 0,-1-1-1 0 0,1 1 0 0 0,0 0 0 0 0,-1 0 0 0 0,1 0 0 0 0,-1 0 0 0 0,1 1 1 0 0,-1-1-1 0 0,1 1 0 0 0,-1-1 0 0 0,1 1 0 0 0,-1 0 0 0 0,0 0 0 0 0,1 0 1 0 0,-1 0-1 0 0,0 0 0 0 0,0 1 0 0 0,0-1 0 0 0,0 1 0 0 0,0-1 1 0 0,0 1-1 0 0,0 0 0 0 0,2 3 0 0 0,5 7-35 0 0,0 0 0 0 0,0 1 0 0 0,-2 1 0 0 0,0-1 1 0 0,0 1-1 0 0,5 17 0 0 0,22 93-750 0 0,-17-59-162 0 0,-10-37 387 0 0,19 79-3761 0 0,-23-91 2099 0 0,-1 0 1 0 0,-1 25-1 0 0,-3-24 682 0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13:18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0 107 1208 0 0,'1'-4'7549'0'0,"5"0"-4005"0"0,10-1-991 0 0,-14 4-1841 0 0,108-42 3410 0 0,-51 17-5449 0 0,2 6-3692 0 0,-43 16 1311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5.86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76 3505 0 0,'-1'-6'10677'0'0,"1"6"-10333"0"0,6-5 2860 0 0,10-2-2075 0 0,-2 3-514 0 0,192-47 1158 0 0,-182 49-2866 0 0,-9 5-3824 0 0,-9 0 1018 0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13:19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23 8 0 0,'0'-8'1507'0'0,"-6"-7"13316"0"0,6 15-14537 0 0,0 0 0 0 0,0 0 0 0 0,-1 0 0 0 0,1 0-1 0 0,-1 0 1 0 0,-8 6 2068 0 0,7-4-1736 0 0,-9 9 1656 0 0,11-10-2249 0 0,-1-1 1 0 0,1 0-1 0 0,0 0 0 0 0,0 1 1 0 0,-1-1-1 0 0,1 0 0 0 0,0 1 1 0 0,0-1-1 0 0,-1 0 1 0 0,1 1-1 0 0,0-1 0 0 0,0 1 1 0 0,0-1-1 0 0,-1 0 0 0 0,1 1 1 0 0,0-1-1 0 0,0 1 0 0 0,0-1 1 0 0,0 0-1 0 0,0 1 1 0 0,0-1-1 0 0,0 1 0 0 0,0-1 1 0 0,0 0-1 0 0,0 1 0 0 0,0-1 1 0 0,1 1-1 0 0,-1 0-277 0 0,1-1-1 0 0,0 0 1 0 0,0 1 0 0 0,0-1-1 0 0,0 0 1 0 0,0 1-1 0 0,1-1 1 0 0,-1 0 0 0 0,0 0-1 0 0,0 0 1 0 0,0 0 0 0 0,0 0-1 0 0,2 0 1 0 0,6 0-3559 0 0,-3 3 2373 0 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13:19.5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15 552 0 0,'-14'28'6755'0'0,"12"-22"-6019"0"0,0 0 1 0 0,1 1 0 0 0,-1-1 0 0 0,1 1 0 0 0,0-1 0 0 0,1 1 0 0 0,0 0-1 0 0,0-1 1 0 0,1 11 0 0 0,-1-17-644 0 0,0 1-1 0 0,1 0 1 0 0,-1 0-1 0 0,0 0 0 0 0,0-1 1 0 0,1 1-1 0 0,-1 0 1 0 0,1 0-1 0 0,-1-1 1 0 0,0 1-1 0 0,1 0 1 0 0,-1-1-1 0 0,1 1 1 0 0,0 0-1 0 0,-1-1 0 0 0,1 1 1 0 0,-1-1-1 0 0,1 1 1 0 0,0-1-1 0 0,-1 1 1 0 0,1-1-1 0 0,1 1 1 0 0,0-1 3 0 0,-1 1 0 0 0,1-1 1 0 0,0 0-1 0 0,-1 0 0 0 0,1 1 1 0 0,0-1-1 0 0,-1-1 0 0 0,1 1 1 0 0,0 0-1 0 0,2-1 0 0 0,1 0-12 0 0,0 0-1 0 0,0-1 1 0 0,-1 0-1 0 0,1 0 0 0 0,0 0 1 0 0,5-5-1 0 0,-7 5-83 0 0,1-1-1 0 0,0 0 1 0 0,-1 0 0 0 0,0 0-1 0 0,1-1 1 0 0,-1 1-1 0 0,-1-1 1 0 0,1 0 0 0 0,0 1-1 0 0,2-8 1 0 0,-4 9-3 0 0,0 1 0 0 0,-1-1 0 0 0,1 0 0 0 0,-1 0 0 0 0,0 0 0 0 0,0 0 0 0 0,1 1 0 0 0,-1-1 0 0 0,0 0 0 0 0,-1 0 1 0 0,1 0-1 0 0,0 0 0 0 0,0 0 0 0 0,-1 1 0 0 0,1-1 0 0 0,-1 0 0 0 0,0 0 0 0 0,1 1 0 0 0,-1-1 0 0 0,0 0 0 0 0,0 1 0 0 0,0-1 0 0 0,0 1 1 0 0,0-1-1 0 0,-1 1 0 0 0,1-1 0 0 0,0 1 0 0 0,-3-2 0 0 0,2 1 19 0 0,-1 0 0 0 0,1 0 0 0 0,-1 0 0 0 0,0 0 0 0 0,0 0 0 0 0,0 0 0 0 0,0 1 1 0 0,0 0-1 0 0,0 0 0 0 0,0-1 0 0 0,0 2 0 0 0,-7-2 0 0 0,8 2 14 0 0,0 0 0 0 0,0 0 0 0 0,-1 0 0 0 0,1 1 0 0 0,0-1 0 0 0,0 1 1 0 0,-1-1-1 0 0,1 1 0 0 0,0 0 0 0 0,0 0 0 0 0,0 0 0 0 0,0 0 0 0 0,0 0 0 0 0,0 0 0 0 0,0 1 0 0 0,1-1 0 0 0,-1 1 1 0 0,0-1-1 0 0,-2 4 0 0 0,-1 0 48 0 0,1 1 1 0 0,-1 0 0 0 0,-5 10 0 0 0,8-13 19 0 0,1-1 1 0 0,0 1 0 0 0,0-1-1 0 0,0 1 1 0 0,0 0 0 0 0,1 0-1 0 0,-1-1 1 0 0,1 1 0 0 0,-1 0-1 0 0,1 0 1 0 0,0 0 0 0 0,1 4-1 0 0,-1-6-76 0 0,0 0-1 0 0,0-1 1 0 0,0 1-1 0 0,0 0 1 0 0,1 0-1 0 0,-1 0 0 0 0,0-1 1 0 0,1 1-1 0 0,-1 0 1 0 0,0 0-1 0 0,1-1 0 0 0,-1 1 1 0 0,1 0-1 0 0,-1-1 1 0 0,1 1-1 0 0,-1 0 0 0 0,1-1 1 0 0,0 1-1 0 0,-1-1 1 0 0,1 1-1 0 0,0-1 1 0 0,-1 1-1 0 0,1-1 0 0 0,0 0 1 0 0,0 1-1 0 0,-1-1 1 0 0,1 0-1 0 0,0 0 0 0 0,0 1 1 0 0,0-1-1 0 0,-1 0 1 0 0,1 0-1 0 0,0 0 1 0 0,0 0-1 0 0,0 0 0 0 0,0 0 1 0 0,-1 0-1 0 0,3-1 1 0 0,-2 1-18 0 0,0 0-1 0 0,0 0 1 0 0,0-1 0 0 0,0 1 0 0 0,0-1 0 0 0,0 1 0 0 0,0-1 0 0 0,0 0 0 0 0,0 1 0 0 0,0-1 0 0 0,0 0-1 0 0,-1 1 1 0 0,1-1 0 0 0,0 0 0 0 0,0 0 0 0 0,-1 0 0 0 0,1 0 0 0 0,0 0 0 0 0,-1 0 0 0 0,1 0 0 0 0,-1 0-1 0 0,1 0 1 0 0,-1 0 0 0 0,0 0 0 0 0,1 0 0 0 0,-1 0 0 0 0,0 0 0 0 0,0 0 0 0 0,0-2 0 0 0,-1-9 22 0 0,0 1-1 0 0,-1-1 1 0 0,-1 1 0 0 0,-6-19 0 0 0,6 39-250 0 0,1 6-956 0 0,2 1-2677 0 0,2-9 539 0 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13:20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96 512 0 0,'1'-13'1425'0'0,"0"5"80"0"0,-1 1-1 0 0,0-1 1 0 0,0 0 0 0 0,-2-7-1 0 0,2 14-1344 0 0,0 0 0 0 0,0 0 0 0 0,0 0 0 0 0,-1 0 0 0 0,1 0 0 0 0,0 0 0 0 0,0 0 0 0 0,-1 1 0 0 0,1-1 0 0 0,-1 0 0 0 0,1 0 0 0 0,-1 0 0 0 0,1 0 0 0 0,-1 1 0 0 0,1-1 0 0 0,-1 0 0 0 0,0 1 0 0 0,1-1 0 0 0,-1 0 0 0 0,0 1 0 0 0,0-1 0 0 0,1 1 0 0 0,-1-1 0 0 0,0 1 0 0 0,0-1 0 0 0,0 1 0 0 0,0 0 0 0 0,0-1 0 0 0,0 1 0 0 0,0 0 0 0 0,1 0 0 0 0,-1 0 0 0 0,0-1-1 0 0,0 1 1 0 0,0 0 0 0 0,0 0 0 0 0,0 1 0 0 0,0-1 0 0 0,-1 0 0 0 0,0 1-53 0 0,1-1 0 0 0,-1 1-1 0 0,1 0 1 0 0,-1 0-1 0 0,1 0 1 0 0,0 0-1 0 0,0 0 1 0 0,-1 0 0 0 0,1 0-1 0 0,0 0 1 0 0,-2 3-1 0 0,-13 18 590 0 0,12-16-390 0 0,2-2-243 0 0,-1 0-1 0 0,1-1 1 0 0,1 1 0 0 0,-1 0-1 0 0,0 0 1 0 0,1 0 0 0 0,0 1 0 0 0,-1 4-1 0 0,2-7-31 0 0,-1 0 0 0 0,1 0 0 0 0,0 0 0 0 0,0 0 0 0 0,0 0-1 0 0,0 0 1 0 0,0 0 0 0 0,1 0 0 0 0,-1 0 0 0 0,1 0 0 0 0,-1 0 0 0 0,1 0-1 0 0,-1 0 1 0 0,1 0 0 0 0,0 0 0 0 0,0 0 0 0 0,0-1 0 0 0,0 1 0 0 0,2 2-1 0 0,-2-4-17 0 0,-1 1 1 0 0,1-1-1 0 0,0 0 0 0 0,-1 1 0 0 0,1-1 0 0 0,0 0 0 0 0,0 1 0 0 0,-1-1 0 0 0,1 0 0 0 0,0 0 0 0 0,0 0 0 0 0,-1 0 0 0 0,1 1 0 0 0,0-1 0 0 0,0 0 0 0 0,-1 0 0 0 0,1-1 0 0 0,0 1 0 0 0,0 0 0 0 0,0 0 0 0 0,-1 0 0 0 0,1 0 1 0 0,0-1-1 0 0,0 1 0 0 0,-1 0 0 0 0,1-1 0 0 0,0 1 0 0 0,-1 0 0 0 0,1-1 0 0 0,0 0 0 0 0,23-19 157 0 0,-19 15-158 0 0,-1 1-10 0 0,1 1 1 0 0,-2-1-1 0 0,1-1 0 0 0,0 1 0 0 0,-1 0 0 0 0,0-1 0 0 0,0 1 0 0 0,0-1 0 0 0,-1 0 1 0 0,0 0-1 0 0,0 0 0 0 0,0-1 0 0 0,0 1 0 0 0,-1 0 0 0 0,0-1 0 0 0,0 1 1 0 0,0-1-1 0 0,-1 1 0 0 0,0-8 0 0 0,0 13-1 0 0,0-1 0 0 0,0 1-1 0 0,0 0 1 0 0,0-1 0 0 0,0 1 0 0 0,0-1 0 0 0,0 1 0 0 0,0 0-1 0 0,0-1 1 0 0,-1 1 0 0 0,1 0 0 0 0,0-1 0 0 0,0 1 0 0 0,0 0-1 0 0,0-1 1 0 0,-1 1 0 0 0,1 0 0 0 0,0-1 0 0 0,0 1 0 0 0,-1 0-1 0 0,1 0 1 0 0,0-1 0 0 0,-1 1 0 0 0,1 0 0 0 0,0 0 0 0 0,-1-1-1 0 0,1 1 1 0 0,0 0 0 0 0,-1 0 0 0 0,1 0 0 0 0,-1 0-1 0 0,1 0 1 0 0,0 0 0 0 0,-1 0 0 0 0,0-1 0 0 0,0 2 2 0 0,0-1 0 0 0,-1 0 0 0 0,1 1 1 0 0,0-1-1 0 0,-1 1 0 0 0,1-1 0 0 0,0 1 1 0 0,0 0-1 0 0,0-1 0 0 0,-2 2 0 0 0,-3 3 4 0 0,0 0 0 0 0,1 0 0 0 0,-5 6 0 0 0,5-6-60 0 0,-17 24 96 0 0,21-27-127 0 0,0-1 0 0 0,0 0 1 0 0,0 1-1 0 0,0-1 1 0 0,1 1-1 0 0,-1-1 0 0 0,1 1 1 0 0,-1-1-1 0 0,1 1 1 0 0,-1-1-1 0 0,1 1 0 0 0,0-1 1 0 0,0 1-1 0 0,0 0 1 0 0,0-1-1 0 0,0 1 0 0 0,0-1 1 0 0,1 4-1 0 0,0-4-369 0 0,-1 0 0 0 0,1 0-1 0 0,0 0 1 0 0,0 0 0 0 0,0 0 0 0 0,0 0-1 0 0,0 0 1 0 0,1 0 0 0 0,-1 0-1 0 0,0 0 1 0 0,0-1 0 0 0,1 1 0 0 0,-1 0-1 0 0,0-1 1 0 0,0 1 0 0 0,1-1-1 0 0,1 1 1 0 0,7 0-1551 0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0:40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30 198 512 0 0,'-3'-18'2375'0'0,"2"16"-2247"0"0,1 1 0 0 0,-1-1 1 0 0,1 1-1 0 0,0-1 0 0 0,0 1 0 0 0,-1-1 1 0 0,1 0-1 0 0,0 1 0 0 0,0-1 0 0 0,0 1 0 0 0,1-1 1 0 0,-1 1-1 0 0,0-1 0 0 0,1 1 0 0 0,-1-1 1 0 0,1 1-1 0 0,-1-1 0 0 0,1 1 0 0 0,-1 0 0 0 0,1-1 1 0 0,1-1-1 0 0,2-2 341 0 0,-1 0 1 0 0,0 0 0 0 0,0-1-1 0 0,-1 1 1 0 0,0-1-1 0 0,0 0 1 0 0,0 1 0 0 0,-1-1-1 0 0,1 0 1 0 0,-1 0-1 0 0,-1 0 1 0 0,1 0 0 0 0,-1 0-1 0 0,0 0 1 0 0,-1-9-1 0 0,-1 12-179 0 0,1 0-1 0 0,0 0 0 0 0,-1 0 0 0 0,0 1 0 0 0,1-1 0 0 0,-1 1 0 0 0,0-1 0 0 0,0 1 0 0 0,-1 0 0 0 0,1 0 0 0 0,0 0 0 0 0,-1 0 0 0 0,1 0 0 0 0,-1 0 0 0 0,0 1 0 0 0,0-1 0 0 0,1 1 0 0 0,-1 0 0 0 0,0 0 0 0 0,-5-1 0 0 0,8 2-263 0 0,0 0-1 0 0,-1 0 1 0 0,1 0 0 0 0,0 0 0 0 0,0 1 0 0 0,-1-1-1 0 0,1 0 1 0 0,0 0 0 0 0,0 1 0 0 0,0-1 0 0 0,-1 0-1 0 0,1 0 1 0 0,0 1 0 0 0,0-1 0 0 0,0 0-1 0 0,0 1 1 0 0,0-1 0 0 0,0 0 0 0 0,-1 1 0 0 0,1-1-1 0 0,0 0 1 0 0,0 1 0 0 0,0-1 0 0 0,0 0 0 0 0,0 1-1 0 0,0-1 1 0 0,0 0 0 0 0,0 1 0 0 0,0-1 0 0 0,1 0-1 0 0,-1 1 1 0 0,0-1 0 0 0,0 0 0 0 0,0 0 0 0 0,0 1-1 0 0,0-1 1 0 0,1 1 0 0 0,2 13 315 0 0,20 44 814 0 0,-13-36-936 0 0,-1 1-1 0 0,-1 0 0 0 0,6 30 1 0 0,-4 13 169 0 0,1 106-1 0 0,-14 69 236 0 0,-1-54-442 0 0,4-121-145 0 0,2 212 77 0 0,19-1-45 0 0,-8-181-22 0 0,13 123 74 0 0,-25-68 11 0 0,-3-68 88 0 0,1-74-141 0 0,0-14 29 0 0,2-14 4 0 0,0 16-105 0 0,0-1 0 0 0,1 1 0 0 0,-1 0 0 0 0,1 0 0 0 0,0 0 0 0 0,0 0 0 0 0,0 0 0 0 0,0 0-1 0 0,1 0 1 0 0,-1 1 0 0 0,1-1 0 0 0,0 1 0 0 0,0 0 0 0 0,3-3 0 0 0,0 2 8 0 0,1-1 1 0 0,0 1-1 0 0,0 0 0 0 0,1 0 1 0 0,10-2-1 0 0,33-6-31 0 0,1 2 0 0 0,0 3 0 0 0,0 1 0 0 0,0 3 0 0 0,58 5-1 0 0,148 23-116 0 0,-198-20 148 0 0,1-3-1 0 0,66-5 1 0 0,-22-1-38 0 0,446-14-203 0 0,-330 7 217 0 0,592 7 11 0 0,-461 20 24 0 0,-14 4-1 0 0,-54-2-61 0 0,-13-1 20 0 0,168 6 49 0 0,572-10-59 0 0,-519-5 24 0 0,-295-4-2 0 0,81 6-1 0 0,-137-4-41 0 0,597 13 2 0 0,-447-14 44 0 0,29 0-34 0 0,169 5-218 0 0,-207-4 129 0 0,144 7-106 0 0,-323-9 228 0 0,436 23-35 0 0,-330-20-61 0 0,-75-4 33 0 0,223-1-31 0 0,-42-10 43 0 0,-142-3 90 0 0,-24 0-18 0 0,80-3-8 0 0,-70 4 3 0 0,154-7-91 0 0,66 5 98 0 0,-293 7-25 0 0,79-1 9 0 0,175-4 17 0 0,-194 7-75 0 0,83 1 92 0 0,-212 1-111 0 0,-1 2-196 0 0,1-2-1 0 0,-1 0 0 0 0,0-1 0 0 0,23-5 0 0 0,-39 6 180 0 0,1 0-1 0 0,-1 0 1 0 0,0 0-1 0 0,1 0 1 0 0,-1 0-1 0 0,0 0 1 0 0,1 0-1 0 0,-1 0 1 0 0,0 0 0 0 0,1 0-1 0 0,-1 0 1 0 0,0-1-1 0 0,1 1 1 0 0,-1 0-1 0 0,0 0 1 0 0,0 0-1 0 0,1-1 1 0 0,-1 1-1 0 0,0 0 1 0 0,0 0 0 0 0,1-1-1 0 0,-1 1 1 0 0,0 0-1 0 0,0-1 1 0 0,0 1-1 0 0,1 0 1 0 0,-1 0-1 0 0,0-1 1 0 0,0 1-1 0 0,0 0 1 0 0,0-1 0 0 0,0 1-1 0 0,0 0 1 0 0,0-1-1 0 0,0 1 1 0 0,0 0-1 0 0,0-1 1 0 0,0 1-1 0 0,0-1 1 0 0,0 1-1 0 0,0 0 1 0 0,0-1 0 0 0,0 1-1 0 0,0 0 1 0 0,0-1-1 0 0,0 1 1 0 0,-1 0-1 0 0,1 0 1 0 0,0-1-1 0 0,0 1 1 0 0,0 0-1 0 0,0-1 1 0 0,-1 1 0 0 0,1 0-1 0 0,0 0 1 0 0,0-1-1 0 0,-1 1 1 0 0,1 0-1 0 0,0 0 1 0 0,-1 0-1 0 0,1-1 1 0 0,-23-16-6206 0 0,19 14 4496 0 0,-3-3 163 0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4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584 125 512 0 0,'-2'-12'1362'0'0,"0"1"-1"0"0,0-1 1 0 0,-9-20 0 0 0,10 28-849 0 0,-1 0 0 0 0,0 0 0 0 0,0 0-1 0 0,-1 0 1 0 0,1 0 0 0 0,-1 0 0 0 0,0 1 0 0 0,0-1 0 0 0,0 1 0 0 0,0 0 0 0 0,-1 0 0 0 0,-6-4 0 0 0,8 6-328 0 0,0 0-1 0 0,-1 0 1 0 0,1 0 0 0 0,-1 0 0 0 0,1 0 0 0 0,-1 1 0 0 0,1 0-1 0 0,-1-1 1 0 0,1 1 0 0 0,-1 0 0 0 0,1 0 0 0 0,-1 0 0 0 0,1 1 0 0 0,-1-1-1 0 0,0 0 1 0 0,-2 2 0 0 0,-6 1 168 0 0,1 1-1 0 0,-16 8 0 0 0,17-7-96 0 0,-27 12 159 0 0,2 3-1 0 0,0 1 0 0 0,1 1 1 0 0,1 2-1 0 0,-36 35 1 0 0,46-38-167 0 0,1 1 1 0 0,2 1-1 0 0,0 1 1 0 0,2 0-1 0 0,0 2 1 0 0,2 0-1 0 0,-19 42 1 0 0,29-56-190 0 0,1-1 1 0 0,0 1 0 0 0,1 0-1 0 0,1 0 1 0 0,-1 0 0 0 0,2 0-1 0 0,-1 22 1 0 0,3-28-61 0 0,-1 0 0 0 0,1 1 0 0 0,0-1 0 0 0,0 0 0 0 0,1 0 0 0 0,0 0 0 0 0,0 0 0 0 0,0-1 0 0 0,1 1 0 0 0,0 0 0 0 0,0-1 0 0 0,0 0 0 0 0,1 0 0 0 0,0 0 0 0 0,0 0 0 0 0,7 6 0 0 0,-3-4-16 0 0,0-1 0 0 0,0 0-1 0 0,1-1 1 0 0,0 1 0 0 0,0-2 0 0 0,1 1 0 0 0,-1-1 0 0 0,19 4 0 0 0,-2-1-103 0 0,0-3 0 0 0,35 3 0 0 0,-29-5-432 0 0,0-2 0 0 0,0-1 0 0 0,0-1 0 0 0,40-9-1 0 0,-25 0-2422 0 0,-1-1 0 0 0,54-23 0 0 0,-46 13 448 0 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4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66 116 2224 0 0,'-28'15'4145'0'0,"8"-10"3865"0"0,7-7-6098 0 0,8-2-863 0 0,8-2-673 0 0,9-2-448 0 0,14 0 104 0 0,5 2-88 0 0,5-1-48 0 0,13-5-296 0 0,0 1-232 0 0,3-4 239 0 0,10-4-1791 0 0,-7 1-1377 0 0,1-2-176 0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5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95 512 0 0,'-12'-21'782'0'0,"8"13"405"0"0,0 0-1 0 0,-1 0 1 0 0,-1 0 0 0 0,1 1 0 0 0,-12-12 0 0 0,15 17-968 0 0,0 1 1 0 0,0-1-1 0 0,0 1 1 0 0,-1-1-1 0 0,1 1 0 0 0,-1 0 1 0 0,1 0-1 0 0,-1 0 1 0 0,1 0-1 0 0,-1 0 1 0 0,0 0-1 0 0,1 1 0 0 0,-1 0 1 0 0,0-1-1 0 0,1 1 1 0 0,-1 0-1 0 0,0 0 0 0 0,0 0 1 0 0,1 1-1 0 0,-1-1 1 0 0,0 1-1 0 0,1-1 0 0 0,-1 1 1 0 0,-3 1-1 0 0,-6 3 115 0 0,0 1 0 0 0,0 0-1 0 0,0 1 1 0 0,1 0 0 0 0,0 1-1 0 0,0 0 1 0 0,1 0 0 0 0,-15 16-1 0 0,3 1 255 0 0,1 1 0 0 0,-23 36 0 0 0,37-51-406 0 0,0 1 0 0 0,0 0 1 0 0,1 0-1 0 0,1 1 1 0 0,0-1-1 0 0,1 1 0 0 0,0 1 1 0 0,-3 24-1 0 0,6-31-139 0 0,0 1-1 0 0,1-1 1 0 0,0 0-1 0 0,1 1 1 0 0,0-1-1 0 0,0 0 1 0 0,1 0-1 0 0,-1 1 1 0 0,1-1 0 0 0,1 0-1 0 0,0-1 1 0 0,0 1-1 0 0,0 0 1 0 0,0-1-1 0 0,1 0 1 0 0,0 0-1 0 0,1 0 1 0 0,5 6 0 0 0,-3-5-42 0 0,0-1 1 0 0,1 0 0 0 0,-1-1 0 0 0,1 0-1 0 0,0 0 1 0 0,1 0 0 0 0,-1-1 0 0 0,1 0 0 0 0,0-1-1 0 0,0 0 1 0 0,19 4 0 0 0,0-3-59 0 0,0 0 1 0 0,51-1-1 0 0,-61-4-30 0 0,1 0-1 0 0,0-2 1 0 0,-1 0-1 0 0,0-1 0 0 0,1 0 1 0 0,31-14-1 0 0,-11 1-445 0 0,68-43 0 0 0,-96 53 378 0 0,0 0 0 0 0,0-1 0 0 0,0-1 0 0 0,-1 0 0 0 0,16-18-1 0 0,-24 24 134 0 0,0 0 0 0 0,0 0 0 0 0,0-1 0 0 0,0 1-1 0 0,0 0 1 0 0,-1-1 0 0 0,1 1 0 0 0,-1-1 0 0 0,0 1-1 0 0,0-1 1 0 0,0-4 0 0 0,-1 5 24 0 0,0 1-1 0 0,0-1 1 0 0,0 1-1 0 0,-1-1 1 0 0,1 1 0 0 0,-1-1-1 0 0,0 1 1 0 0,1-1-1 0 0,-1 1 1 0 0,0 0 0 0 0,-1-1-1 0 0,1 1 1 0 0,0 0-1 0 0,-1 0 1 0 0,1 0 0 0 0,-1 0-1 0 0,1 0 1 0 0,-3-2 0 0 0,-1 1 15 0 0,1-1 0 0 0,0 2 1 0 0,-1-1-1 0 0,1 0 1 0 0,-1 1-1 0 0,0 0 1 0 0,0 0-1 0 0,0 0 1 0 0,0 1-1 0 0,0-1 1 0 0,0 1-1 0 0,0 1 1 0 0,0-1-1 0 0,0 1 0 0 0,-1 0 1 0 0,1 0-1 0 0,0 0 1 0 0,-7 2-1 0 0,-5 0 91 0 0,-1 1-1 0 0,2 2 1 0 0,-1-1 0 0 0,-19 9-1 0 0,16-4-16 0 0,1 2 1 0 0,-1 0-1 0 0,2 0 0 0 0,0 2 1 0 0,0 0-1 0 0,1 2 1 0 0,1 0-1 0 0,0 0 0 0 0,-20 28 1 0 0,13-9 286 0 0,-34 67 1 0 0,51-91-319 0 0,-6 15 173 0 0,1 0 0 0 0,1 0 0 0 0,-11 47 0 0 0,17-55-133 0 0,0 1-1 0 0,2-1 1 0 0,0 1-1 0 0,1 0 1 0 0,1 0-1 0 0,4 31 0 0 0,-3-41-86 0 0,1-1 0 0 0,0 1 0 0 0,1-1 0 0 0,-1 0 0 0 0,1 0 0 0 0,1 0-1 0 0,-1 0 1 0 0,1-1 0 0 0,9 12 0 0 0,-5-9-18 0 0,-1-1 1 0 0,1 0-1 0 0,1-1 0 0 0,-1 0 1 0 0,1 0-1 0 0,13 7 1 0 0,-8-6-115 0 0,1-1 0 0 0,-1-1 1 0 0,1 0-1 0 0,1-1 1 0 0,-1 0-1 0 0,1-2 1 0 0,-1 0-1 0 0,1 0 0 0 0,26 0 1 0 0,-20-4-563 0 0,-1-1 0 0 0,0 0 0 0 0,23-7 0 0 0,62-21-6984 0 0,-49 10 2921 0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5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457 134 512 0 0,'-3'-28'930'0'0,"2"19"-122"0"0,0-1-1 0 0,0 1 0 0 0,0 0 1 0 0,-2-1-1 0 0,1 1 1 0 0,-1 0-1 0 0,-4-9 1 0 0,5 16-562 0 0,1 0 0 0 0,-1 0 1 0 0,1 0-1 0 0,-1 1 1 0 0,0-1-1 0 0,0 1 0 0 0,0-1 1 0 0,0 1-1 0 0,0 0 1 0 0,0 0-1 0 0,0 0 0 0 0,0 0 1 0 0,-1 0-1 0 0,1 0 1 0 0,0 1-1 0 0,0-1 0 0 0,-1 1 1 0 0,1 0-1 0 0,-1-1 1 0 0,1 1-1 0 0,-4 0 0 0 0,-2 1 358 0 0,-1-1-1 0 0,1 1 0 0 0,0 0 0 0 0,-15 4 0 0 0,11 0-182 0 0,-1 0 0 0 0,1 1-1 0 0,0 0 1 0 0,0 1 0 0 0,1 0-1 0 0,0 1 1 0 0,0 1 0 0 0,0-1-1 0 0,1 2 1 0 0,1-1 0 0 0,-10 12-1 0 0,-3 7 6 0 0,2 1 0 0 0,0 0 0 0 0,-15 34 0 0 0,17-29-13 0 0,2 1-1 0 0,-19 62 1 0 0,29-78-343 0 0,2 0 1 0 0,0 0 0 0 0,1 1 0 0 0,1-1 0 0 0,1 1 0 0 0,0 0 0 0 0,3 21 0 0 0,0-31-79 0 0,0 1 0 0 0,0 0 0 0 0,1-1 0 0 0,0 0 0 0 0,1 0 0 0 0,0 0 0 0 0,0 0 0 0 0,1 0 0 0 0,1-1 0 0 0,7 10 1 0 0,-5-8-40 0 0,1-1 0 0 0,0 0 1 0 0,1-1-1 0 0,0 0 1 0 0,1 0-1 0 0,0-1 0 0 0,16 9 1 0 0,-6-6-513 0 0,1-2 0 0 0,-1 0 0 0 0,2-1 0 0 0,-1-1 0 0 0,1-1 0 0 0,0-1 0 0 0,0-1 0 0 0,0-1 0 0 0,27 0 0 0 0,38-8-5903 0 0,-42 1 2473 0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6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110 136 2328 0 0,'-12'1'4824'0'0,"-23"0"0"0"0,24-2-3850 0 0,0-1 0 0 0,-13-2 0 0 0,23 3-940 0 0,2 1 10 0 0,2 0 11 0 0,-1 1-24 0 0,-2-1 48 0 0,1 0 0 0 0,0 0 0 0 0,0 1 0 0 0,-1-1 0 0 0,1 0 0 0 0,0 1 0 0 0,-1-1 0 0 0,1 1 0 0 0,0-1 0 0 0,-1 1 0 0 0,1-1 1 0 0,-1 1-1 0 0,1-1 0 0 0,0 1 0 0 0,-1 0 0 0 0,1-1 0 0 0,-1 1 0 0 0,0 0 0 0 0,1 1 0 0 0,7 19 2138 0 0,0 0-841 0 0,-2-9-1028 0 0,0 0-1 0 0,-1 1 0 0 0,-1-1 1 0 0,0 1-1 0 0,-1 0 0 0 0,3 25 1 0 0,-1 83 420 0 0,-4-71-564 0 0,-3 109 99 0 0,-1-34-82 0 0,3-124-213 0 0,0 1 0 0 0,0 0-1 0 0,0-1 1 0 0,0 1 0 0 0,0 0-1 0 0,0-1 1 0 0,1 1 0 0 0,-1 0-1 0 0,0-1 1 0 0,1 1-1 0 0,-1 0 1 0 0,1-1 0 0 0,0 1-1 0 0,-1-1 1 0 0,2 2 0 0 0,4-21-39 0 0,-4 5-12 0 0,-1 0-1 0 0,-1 0 1 0 0,0 1 0 0 0,-1-1 0 0 0,0 0 0 0 0,-1 0-1 0 0,-1 1 1 0 0,0-1 0 0 0,-8-21 0 0 0,-4 4 28 0 0,2-1 0 0 0,-17-59 1 0 0,24 64 16 0 0,1-1 1 0 0,1 1-1 0 0,-1-53 1 0 0,5 65-14 0 0,1 1 1 0 0,0-1-1 0 0,1 1 1 0 0,1 0-1 0 0,0 0 1 0 0,1 0-1 0 0,0 0 1 0 0,1 1 0 0 0,11-22-1 0 0,-7 19 0 0 0,1 0 0 0 0,1 1-1 0 0,0 0 1 0 0,15-14 0 0 0,-18 20 11 0 0,1 1 0 0 0,0-1 1 0 0,1 1-1 0 0,0 1 1 0 0,0-1-1 0 0,0 2 0 0 0,13-6 1 0 0,-21 10 4 0 0,1 0 0 0 0,-1 0 0 0 0,0 1 0 0 0,0-1 0 0 0,1 1-1 0 0,-1-1 1 0 0,0 1 0 0 0,1 0 0 0 0,-1 0 0 0 0,0 0 0 0 0,1 0 0 0 0,-1 0 0 0 0,0 0 0 0 0,1 1 0 0 0,-1-1 0 0 0,0 1 0 0 0,1 0 0 0 0,-1 0 0 0 0,0 0 0 0 0,4 2 0 0 0,-3-1 4 0 0,0 1-1 0 0,1 0 1 0 0,-1 0 0 0 0,-1 1-1 0 0,1-1 1 0 0,0 0 0 0 0,-1 1 0 0 0,0 0-1 0 0,0-1 1 0 0,3 8 0 0 0,8 22 37 0 0,-3 0 1 0 0,0 2 0 0 0,-2-1-1 0 0,4 47 1 0 0,-3 9 214 0 0,-3 111-1 0 0,-3-35-337 0 0,-3-165 59 0 0,0 4-139 0 0,0 0 0 0 0,0 0 0 0 0,1 0 0 0 0,-1-1 0 0 0,1 1 0 0 0,1 0 0 0 0,-1-1 0 0 0,0 1 0 0 0,4 7 0 0 0,-4-12 94 0 0,-1 0-1 0 0,0 0 1 0 0,0 0 0 0 0,0 0-1 0 0,0 0 1 0 0,0 0 0 0 0,0 0 0 0 0,0 0-1 0 0,0 1 1 0 0,0-1 0 0 0,1 0-1 0 0,-1 0 1 0 0,0 0 0 0 0,0 0 0 0 0,0 0-1 0 0,0 0 1 0 0,0 0 0 0 0,0 0-1 0 0,1 0 1 0 0,-1 0 0 0 0,0 0 0 0 0,0 0-1 0 0,0 0 1 0 0,0 0 0 0 0,0 0-1 0 0,0 0 1 0 0,1 0 0 0 0,-1 0 0 0 0,0 0-1 0 0,0 0 1 0 0,0 0 0 0 0,0 0-1 0 0,0 0 1 0 0,0 0 0 0 0,0-1 0 0 0,1 1-1 0 0,-1 0 1 0 0,0 0 0 0 0,0 0-1 0 0,0 0 1 0 0,0 0 0 0 0,0 0 0 0 0,0 0-1 0 0,0 0 1 0 0,0 0 0 0 0,0-1-1 0 0,0 1 1 0 0,1 0 0 0 0,-1 0 0 0 0,0 0-1 0 0,0 0 1 0 0,0 0 0 0 0,0 0-1 0 0,0-1 1 0 0,0 1 0 0 0,0 0 0 0 0,0 0-1 0 0,0 0 1 0 0,0 0 0 0 0,0 0-1 0 0,0 0 1 0 0,0-1 0 0 0,0 1 0 0 0,0 0-1 0 0,0 0 1 0 0,0 0 0 0 0,-1 0-1 0 0,3-12-3583 0 0,-2 11 3237 0 0,1-9-2187 0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6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8850 0 0,'1'0'3667'0'0,"59"3"3120"0"0,31 8-6736 0 0,-58-7 677 0 0,-5 0-623 0 0,-1 1 0 0 0,0 1 0 0 0,28 9 0 0 0,-50-13-207 0 0,1 0 1 0 0,0 0-1 0 0,-1-1 0 0 0,1 0 0 0 0,0-1 0 0 0,0 1 1 0 0,0-1-1 0 0,0 0 0 0 0,7-1 0 0 0,1-1-1570 0 0,0-2-1 0 0,23-7 0 0 0,-15 4 457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5:13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48 512 0 0,'-11'-13'143'0'0,"2"-2"3353"0"0,0 1 912 0 0,4 8-1288 0 0,4 11-473 0 0,0 8-1828 0 0,-3 4-62 0 0,1 0 1 0 0,1 1-1 0 0,0-1 1 0 0,3 30-1 0 0,11 70 647 0 0,-6-85-1231 0 0,-2 0-1 0 0,-2-1 0 0 0,-1 1 1 0 0,-3 39-1 0 0,-23 233 1250 0 0,22-268-1361 0 0,6 288 409 0 0,1-30 275 0 0,-7-190-516 0 0,5 0 1 0 0,30 203-1 0 0,14 9 44 0 0,-44-197-36 0 0,-3-78-92 0 0,7 60 1 0 0,16 149 658 0 0,-6-46-435 0 0,12-25-175 0 0,-23-146-152 0 0,-1 1-1 0 0,-1 0 1 0 0,-4 48 0 0 0,1-31 35 0 0,2-36-49 0 0,-2-14-24 0 0,0-1 0 0 0,0 1 1 0 0,0-1-1 0 0,0 1 1 0 0,0-1-1 0 0,0 1 1 0 0,1-1-1 0 0,-1 1 1 0 0,0-1-1 0 0,0 1 1 0 0,1-1-1 0 0,-1 1 1 0 0,0-1-1 0 0,1 0 0 0 0,-1 1 1 0 0,0-1-1 0 0,1 1 1 0 0,-1-1-1 0 0,0 0 1 0 0,1 1-1 0 0,-1-1 1 0 0,1 0-1 0 0,-1 0 1 0 0,1 1-1 0 0,0-1 13 0 0,3 8 204 0 0,-3-3-207 0 0,0-1 1 0 0,-1 1 0 0 0,0-1 0 0 0,1 1 0 0 0,-2 5 0 0 0,0 6 12 0 0,20-34-15 0 0,-15 15-8 0 0,0 1 0 0 0,0 0 1 0 0,0-1-1 0 0,0 2 1 0 0,0-1-1 0 0,0 0 1 0 0,0 1-1 0 0,0 0 1 0 0,7-1-1 0 0,42-3-49 0 0,-24 4 43 0 0,2-4-6 0 0,1-1 1 0 0,54-18-1 0 0,-42 11-24 0 0,11-3 25 0 0,2 1-1 0 0,94-10 1 0 0,34-1-7 0 0,-71 9 13 0 0,276-42-111 0 0,97-3 73 0 0,-246 43 32 0 0,-145 12 7 0 0,165-7 89 0 0,-45 0-163 0 0,-107 9 49 0 0,298-13 26 0 0,48 0-9 0 0,-276 12 3 0 0,604-21-27 0 0,124-4-31 0 0,-496 15 47 0 0,921-28 53 0 0,-582 32-106 0 0,559-4-2 0 0,-594 21-15 0 0,-311 1 123 0 0,805 9-85 0 0,-852-12 122 0 0,1185 13-296 0 0,-1011-12 116 0 0,371 9-25 0 0,288 54-323 0 0,-990-52 421 0 0,243 22-139 0 0,127 6 92 0 0,-369-29 53 0 0,34 3 33 0 0,609 51 12 0 0,-20 13-225 0 0,166 1 267 0 0,-456-49-49 0 0,-230-13 25 0 0,-53-2-63 0 0,49 7 61 0 0,-171-12 24 0 0,13 9 63 0 0,-69-8-95 0 0,-52-11-44 0 0,-8-1 28 0 0,0 0 0 0 0,0 1 0 0 0,16 5 0 0 0,-24-4-28 0 0,-4-4 25 0 0,-1 1-1 0 0,0-1 1 0 0,0 0-1 0 0,0 0 1 0 0,0 1 0 0 0,1-1-1 0 0,-1 0 1 0 0,0 0-1 0 0,0 0 1 0 0,0 0 0 0 0,1 1-1 0 0,-1-1 1 0 0,0 0 0 0 0,0 0-1 0 0,1 0 1 0 0,-1 0-1 0 0,0 0 1 0 0,0 0 0 0 0,1 0-1 0 0,-1 0 1 0 0,0 1-1 0 0,0-1 1 0 0,1 0 0 0 0,-1 0-1 0 0,0 0 1 0 0,1 0 0 0 0,-1 0-1 0 0,0-1 1 0 0,0 1-1 0 0,1 0 1 0 0,-1 0 0 0 0,0 0-1 0 0,0 0 1 0 0,1 0-1 0 0,-1 0 1 0 0,0 0 0 0 0,0 0-1 0 0,1-1 1 0 0,-1 1 0 0 0,0 0-1 0 0,0 0 1 0 0,0 0-1 0 0,1-1 1 0 0,-1 1 0 0 0,0-1-5 0 0,1 1 1 0 0,-1-1-1 0 0,0 1 0 0 0,0-1 1 0 0,0 0-1 0 0,0 1 1 0 0,1-1-1 0 0,-1 1 1 0 0,0-1-1 0 0,0 0 1 0 0,0 1-1 0 0,0-1 1 0 0,-1 0-1 0 0,1 1 1 0 0,0-1-1 0 0,0 0 0 0 0,0 1 1 0 0,0-1-1 0 0,-1 1 1 0 0,1-1-1 0 0,0 1 1 0 0,0-1-1 0 0,-1 0 1 0 0,1 1-1 0 0,0-1 1 0 0,-1 1-1 0 0,1-1 1 0 0,-2 0-1 0 0,-12-15 112 0 0,13 15-110 0 0,-1-1 14 0 0,0 0-1 0 0,1 0 1 0 0,-1-1 0 0 0,0 1 0 0 0,1-1-1 0 0,-1 0 1 0 0,1 1 0 0 0,0-1-1 0 0,0 0 1 0 0,-1-4 0 0 0,-5-13 24 0 0,7 20-41 0 0,-1-1-1 0 0,1 1 0 0 0,0-1 1 0 0,0 1-1 0 0,-1-1 0 0 0,1 1 0 0 0,0-1 1 0 0,-1 1-1 0 0,1-1 0 0 0,-1 1 1 0 0,1 0-1 0 0,-1-1 0 0 0,1 1 0 0 0,0-1 1 0 0,-1 1-1 0 0,1 0 0 0 0,-1 0 1 0 0,0-1-1 0 0,1 1 0 0 0,-1 0 0 0 0,1 0 1 0 0,-1 0-1 0 0,1 0 0 0 0,-1-1 1 0 0,1 1-1 0 0,-1 0 0 0 0,0 0 1 0 0,1 0-1 0 0,-1 0 0 0 0,1 0 0 0 0,-1 0 1 0 0,1 1-1 0 0,-1-1 0 0 0,0 0 1 0 0,1 0-1 0 0,-1 0 0 0 0,0 1 0 0 0,0-1-59 0 0,1 1-1 0 0,-1-1 1 0 0,0 1-1 0 0,1-1 0 0 0,-1 1 1 0 0,0-1-1 0 0,1 1 0 0 0,-1 0 1 0 0,1-1-1 0 0,-1 1 0 0 0,1 0 1 0 0,-1 0-1 0 0,1-1 1 0 0,0 1-1 0 0,-1 0 0 0 0,1 0 1 0 0,0-1-1 0 0,0 1 0 0 0,-1 0 1 0 0,1 0-1 0 0,0 0 1 0 0,0 0-1 0 0,0-1 0 0 0,0 1 1 0 0,0 0-1 0 0,0 1 0 0 0,6 17-6011 0 0,-4-12 300 0 0,-1-4 2754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6.72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504 208 512 0 0,'0'-16'1752'0'0,"-1"1"-1"0"0,0-1 1 0 0,-1 0 0 0 0,-6-18-1 0 0,6 26-1117 0 0,-1-1-1 0 0,0 1 0 0 0,0 0 1 0 0,-1 0-1 0 0,-1 0 0 0 0,1 0 0 0 0,-1 1 1 0 0,0 0-1 0 0,-7-7 0 0 0,10 12-453 0 0,0-1 0 0 0,-1 1 0 0 0,1 0-1 0 0,-1 0 1 0 0,0 0 0 0 0,1 0 0 0 0,-1 1-1 0 0,0-1 1 0 0,0 1 0 0 0,0-1 0 0 0,0 1-1 0 0,-1 0 1 0 0,1 0 0 0 0,0 1 0 0 0,0-1-1 0 0,-4 0 1 0 0,2 1-34 0 0,0 1 1 0 0,0-1-1 0 0,0 1 1 0 0,0 0-1 0 0,0 0 0 0 0,0 0 1 0 0,0 1-1 0 0,1-1 1 0 0,-8 5-1 0 0,-2 2 34 0 0,0 0 0 0 0,1 1-1 0 0,1 1 1 0 0,-1 0 0 0 0,-17 19 0 0 0,4 0 63 0 0,1 1 0 0 0,1 1 0 0 0,1 0 0 0 0,2 2 0 0 0,2 1 0 0 0,1 0-1 0 0,1 2 1 0 0,2 0 0 0 0,2 0 0 0 0,1 2 0 0 0,-13 72 0 0 0,23-98-240 0 0,1 0-1 0 0,0-1 1 0 0,1 1-1 0 0,1 0 1 0 0,0 0 0 0 0,0 0-1 0 0,1 0 1 0 0,1-1-1 0 0,0 1 1 0 0,0-1-1 0 0,1 1 1 0 0,1-1-1 0 0,0-1 1 0 0,0 1 0 0 0,1-1-1 0 0,0 1 1 0 0,1-2-1 0 0,0 1 1 0 0,1-1-1 0 0,0 0 1 0 0,0-1 0 0 0,1 1-1 0 0,0-2 1 0 0,0 1-1 0 0,20 10 1 0 0,-15-9-128 0 0,1-1 0 0 0,0-1 0 0 0,0 0 0 0 0,1-1 1 0 0,21 5-1 0 0,-31-9 84 0 0,0-1 0 0 0,0 0 0 0 0,0-1 0 0 0,0 1 0 0 0,0-1 0 0 0,0 0 0 0 0,1-1 0 0 0,-1 0 0 0 0,0 0 1 0 0,0 0-1 0 0,0 0 0 0 0,0-1 0 0 0,0 0 0 0 0,-1 0 0 0 0,1-1 0 0 0,-1 0 0 0 0,9-5 0 0 0,-6 3 25 0 0,0-2-1 0 0,-1 1 1 0 0,1-1-1 0 0,-1 0 0 0 0,0 0 1 0 0,-1-1-1 0 0,0 0 1 0 0,0 0-1 0 0,-1-1 1 0 0,0 0-1 0 0,6-13 1 0 0,-8 15 48 0 0,-1 1 1 0 0,0-1 0 0 0,-1 0 0 0 0,0 0 0 0 0,0 0 0 0 0,0 0 0 0 0,-1 0 0 0 0,0 0 0 0 0,0 0-1 0 0,0 0 1 0 0,-1 0 0 0 0,-1 1 0 0 0,1-1 0 0 0,-1 0 0 0 0,0 0 0 0 0,0 1 0 0 0,-4-8 0 0 0,2 6-16 0 0,-1 0 1 0 0,1 1 0 0 0,-1-1 0 0 0,-1 1-1 0 0,1 0 1 0 0,-1 1 0 0 0,0-1 0 0 0,-1 1-1 0 0,1 0 1 0 0,-9-5 0 0 0,10 8-21 0 0,-1-1 1 0 0,0 1-1 0 0,0 0 1 0 0,0 1 0 0 0,0-1-1 0 0,0 1 1 0 0,0 1-1 0 0,-1-1 1 0 0,1 1-1 0 0,-1 0 1 0 0,1 0 0 0 0,-1 1-1 0 0,1 0 1 0 0,-10 1-1 0 0,11-1-26 0 0,0 1 1 0 0,0 0-1 0 0,0 1 0 0 0,0-1 0 0 0,0 1 0 0 0,0 0 0 0 0,0 0 0 0 0,0 0 1 0 0,1 1-1 0 0,-8 5 0 0 0,10-7-192 0 0,1 1 0 0 0,-1-1 0 0 0,0 1 1 0 0,1 0-1 0 0,0 0 0 0 0,-1-1 0 0 0,1 1 0 0 0,0 0 0 0 0,0 0 1 0 0,0 0-1 0 0,-1 4 0 0 0,1-4-332 0 0,1 0 0 0 0,0 0 0 0 0,-1 0-1 0 0,1 0 1 0 0,0 0 0 0 0,0 1 0 0 0,0-1 0 0 0,1 0 0 0 0,-1 0-1 0 0,0 0 1 0 0,1 0 0 0 0,-1 1 0 0 0,3 2 0 0 0,2 6-3928 0 0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6.8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36 2465 0 0,'-8'-5'9475'0'0,"3"-4"-4793"0"0,4 9-4582 0 0,1-1 0 0 0,0 1-1 0 0,0-1 1 0 0,0 0-1 0 0,0 1 1 0 0,-1-1-1 0 0,1 1 1 0 0,0-1-1 0 0,0 1 1 0 0,0-1-1 0 0,0 1 1 0 0,0-1-1 0 0,0 0 1 0 0,1 1-1 0 0,-1-1 1 0 0,0 1-1 0 0,0-1 1 0 0,0 1-1 0 0,0-1 1 0 0,1 1-1 0 0,-1-1 1 0 0,0 1-1 0 0,0-1 1 0 0,1 1-1 0 0,-1-1 1 0 0,0 1-1 0 0,1-1 1 0 0,-1 1-1 0 0,1 0 1 0 0,-1-1-1 0 0,1 0 1 0 0,4 0 53 0 0,-1 0-1 0 0,0 0 1 0 0,0 1 0 0 0,1-1 0 0 0,-1 1-1 0 0,0 0 1 0 0,1 0 0 0 0,6 1-1 0 0,37 8 422 0 0,-38-7-476 0 0,86 20 635 0 0,148 39 633 0 0,-232-57-1285 0 0,0 0 1 0 0,0 0 0 0 0,-1 1-1 0 0,0 1 1 0 0,0 0-1 0 0,0 0 1 0 0,-1 1 0 0 0,0 0-1 0 0,0 1 1 0 0,11 11-1 0 0,-9-4 28 0 0,0 0 0 0 0,-1 2 1 0 0,17 30-1 0 0,-11-13-59 0 0,12 39-1 0 0,-17-35-43 0 0,-2 1 0 0 0,-1-1 0 0 0,-2 2 0 0 0,-2-1 0 0 0,-2 0 0 0 0,-1 1 0 0 0,-6 68 0 0 0,1-82-84 0 0,-2-1-1 0 0,0 0 0 0 0,-1-1 0 0 0,-2 1 0 0 0,0-1 1 0 0,-14 25-1 0 0,10-25-895 0 0,-1 0-1 0 0,-2-1 1 0 0,-19 23-1 0 0,4-11-2765 0 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8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1 359 512 0 0,'2'-1'645'0'0,"1"0"-1"0"0,-1 0 1 0 0,0 0-1 0 0,1 1 0 0 0,-1-1 1 0 0,1 1-1 0 0,-1 0 1 0 0,1-1-1 0 0,-1 1 1 0 0,1 0-1 0 0,-1 1 1 0 0,1-1-1 0 0,0 0 1 0 0,-1 1-1 0 0,5 1 1 0 0,2 1 336 0 0,0 1 0 0 0,17 9 0 0 0,9 4 258 0 0,-17-11-931 0 0,1-1 1 0 0,0-1 0 0 0,0-1-1 0 0,22 1 1 0 0,-4-2 178 0 0,46-5 1 0 0,-67 2-377 0 0,0-1 1 0 0,0-1-1 0 0,0-1 1 0 0,0 0-1 0 0,-1-1 1 0 0,27-12-1 0 0,-32 12-47 0 0,-1 0 0 0 0,0-1-1 0 0,0 0 1 0 0,-1 0 0 0 0,0-1 0 0 0,0 0 0 0 0,0 0-1 0 0,-1-1 1 0 0,0 0 0 0 0,0 0 0 0 0,7-14-1 0 0,-11 16 19 0 0,-1 1-1 0 0,0 0 1 0 0,0-1-1 0 0,-1 1 1 0 0,0-1-1 0 0,0 0 1 0 0,0 1-1 0 0,0-1 1 0 0,-1 0-1 0 0,0 1 0 0 0,0-1 1 0 0,-1 0-1 0 0,0 0 1 0 0,0 1-1 0 0,0-1 1 0 0,0 1-1 0 0,-1-1 1 0 0,-4-8-1 0 0,-3-8 148 0 0,-2 1 0 0 0,0 1 0 0 0,-18-24 0 0 0,26 39-151 0 0,-1-1-1 0 0,0 1 1 0 0,0 1 0 0 0,-1-1 0 0 0,1 0 0 0 0,-1 1 0 0 0,0 0 0 0 0,-10-6 0 0 0,11 8-21 0 0,-1 0 0 0 0,1 0 0 0 0,-1 0 0 0 0,0 1 1 0 0,1 0-1 0 0,-1 0 0 0 0,0 0 0 0 0,0 0 0 0 0,0 1 0 0 0,0 0 1 0 0,1 0-1 0 0,-7 1 0 0 0,-3 0 40 0 0,0 2 0 0 0,1-1 1 0 0,-1 2-1 0 0,1 0 0 0 0,0 1 1 0 0,0 0-1 0 0,1 1 0 0 0,-23 13 0 0 0,20-8 20 0 0,0 0 0 0 0,0 1 1 0 0,2 0-1 0 0,-1 1 0 0 0,2 1 0 0 0,-13 16 0 0 0,8-6-1 0 0,1 1 1 0 0,1 1-1 0 0,2 1 1 0 0,0 0-1 0 0,1 1 1 0 0,2 0-1 0 0,1 0 1 0 0,-6 35-1 0 0,10-29-68 0 0,1 1-1 0 0,1 0 1 0 0,2 0-1 0 0,2 0 0 0 0,1 0 1 0 0,2 0-1 0 0,8 36 1 0 0,6 3 12 0 0,3 0-1 0 0,36 80 1 0 0,-51-140-52 0 0,-3-7 1 0 0,0 0 0 0 0,0 0 0 0 0,-1 0 0 0 0,3 10 0 0 0,-5-16-7 0 0,0 1 0 0 0,0-1 0 0 0,0 0 0 0 0,0 1 0 0 0,0-1 0 0 0,0 1 0 0 0,0-1-1 0 0,0 0 1 0 0,0 1 0 0 0,0-1 0 0 0,-1 0 0 0 0,1 1 0 0 0,-1-1 0 0 0,1 0 0 0 0,-1 0 0 0 0,1 1 0 0 0,-1-1 0 0 0,0 0 0 0 0,0 0-1 0 0,0 0 1 0 0,1 0 0 0 0,-1 0 0 0 0,0 0 0 0 0,0 0 0 0 0,0 0 0 0 0,0 0 0 0 0,-1 0 0 0 0,1-1 0 0 0,-2 2 0 0 0,2-2-2 0 0,0 1 1 0 0,0-1-1 0 0,0 0 0 0 0,0 1 1 0 0,-1-1-1 0 0,1 0 1 0 0,0 0-1 0 0,0 0 1 0 0,0 0-1 0 0,-1 0 0 0 0,1 0 1 0 0,0 0-1 0 0,0-1 1 0 0,0 1-1 0 0,-1 0 1 0 0,1-1-1 0 0,0 1 0 0 0,0-1 1 0 0,0 1-1 0 0,0-1 1 0 0,0 1-1 0 0,0-1 1 0 0,0 0-1 0 0,0 0 1 0 0,0 1-1 0 0,0-1 0 0 0,0 0 1 0 0,0 0-1 0 0,1 0 1 0 0,-1 0-1 0 0,-1-2 1 0 0,0 0-3 0 0,0 0 0 0 0,0-1 0 0 0,0 1 0 0 0,0-1 0 0 0,1 0 0 0 0,-1 1 1 0 0,1-1-1 0 0,-1-5 0 0 0,1 0-7 0 0,1 1-1 0 0,0 0 1 0 0,0-1 0 0 0,1 1-1 0 0,0-1 1 0 0,1 1 0 0 0,0 0-1 0 0,0 0 1 0 0,1 0 0 0 0,0 0-1 0 0,0 0 1 0 0,1 0 0 0 0,5-8-1 0 0,-1 3-20 0 0,0 0 0 0 0,2 0 1 0 0,-1 1-1 0 0,2 0 0 0 0,0 1 0 0 0,14-12 0 0 0,-11 12 7 0 0,1 0 1 0 0,-1 2-1 0 0,1 0 0 0 0,24-10 1 0 0,-31 15 11 0 0,-1 1 1 0 0,1 1 0 0 0,0-1 0 0 0,0 1-1 0 0,1 1 1 0 0,-1 0 0 0 0,0 0 0 0 0,0 0 0 0 0,1 1-1 0 0,-1 0 1 0 0,12 2 0 0 0,-16-1 1 0 0,-1 0-1 0 0,0 0 1 0 0,0 0 0 0 0,0 0-1 0 0,0 0 1 0 0,0 1 0 0 0,0-1-1 0 0,0 1 1 0 0,-1 0 0 0 0,1 0-1 0 0,-1 0 1 0 0,1 0 0 0 0,-1 0-1 0 0,3 4 1 0 0,-2-2 2 0 0,0 0 1 0 0,0 1-1 0 0,-1-1 0 0 0,1 1 0 0 0,-1 0 1 0 0,0 0-1 0 0,2 10 0 0 0,-1 0 24 0 0,-1 0 1 0 0,0 0-1 0 0,-1 0 0 0 0,-1 1 0 0 0,-1 14 0 0 0,-7 27 55 0 0,5-37-42 0 0,0-1 1 0 0,1 23-1 0 0,2-36-44 0 0,0-1-1 0 0,0 1 0 0 0,1 0 0 0 0,0-1 1 0 0,0 1-1 0 0,1-1 0 0 0,0 1 1 0 0,0-1-1 0 0,0 0 0 0 0,0 1 1 0 0,6 7-1 0 0,-7-11-83 0 0,1-1 0 0 0,-1 1 0 0 0,0-1 1 0 0,1 1-1 0 0,-1-1 0 0 0,1 0 0 0 0,0 0 0 0 0,-1 0 0 0 0,1 0 1 0 0,0 0-1 0 0,-1 0 0 0 0,1-1 0 0 0,0 1 0 0 0,0 0 0 0 0,0-1 1 0 0,0 1-1 0 0,0-1 0 0 0,0 0 0 0 0,0 0 0 0 0,0 0 1 0 0,0 0-1 0 0,-1 0 0 0 0,1 0 0 0 0,0 0 0 0 0,0-1 0 0 0,0 1 1 0 0,0-1-1 0 0,2 0 0 0 0,6-2-1654 0 0,0-1 0 0 0,-1 0 0 0 0,18-11 0 0 0,-23 13 860 0 0,18-10-1506 0 0,1 0 100 0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09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500 121 512 0 0,'-3'-8'1770'0'0,"-1"-1"0"0"0,1 1 1 0 0,-1 0-1 0 0,0 0 0 0 0,-1 0 0 0 0,0 1 0 0 0,0 0 1 0 0,-1 0-1 0 0,-9-10 0 0 0,11 14-1442 0 0,0-1-1 0 0,-1 1 1 0 0,1 0 0 0 0,0 0-1 0 0,-1 1 1 0 0,0-1 0 0 0,0 1-1 0 0,0 0 1 0 0,0 0 0 0 0,0 1-1 0 0,0-1 1 0 0,0 1 0 0 0,0 0-1 0 0,-1 0 1 0 0,1 1 0 0 0,0 0-1 0 0,-8 0 1 0 0,1 2-134 0 0,1 0 0 0 0,-1 1 0 0 0,1 0 1 0 0,-1 0-1 0 0,1 1 0 0 0,0 1 0 0 0,-13 7 0 0 0,3 1 71 0 0,1 0-1 0 0,-30 25 0 0 0,35-25-197 0 0,1 1 0 0 0,0 1 1 0 0,1 1-1 0 0,1 0 1 0 0,1 0-1 0 0,0 1 0 0 0,1 1 1 0 0,1-1-1 0 0,0 2 0 0 0,1-1 1 0 0,2 1-1 0 0,0 0 1 0 0,1 1-1 0 0,0-1 0 0 0,2 1 1 0 0,0 0-1 0 0,2 0 1 0 0,1 38-1 0 0,0-49-82 0 0,2 0 0 0 0,-1 1 1 0 0,1-1-1 0 0,0-1 0 0 0,1 1 0 0 0,0 0 1 0 0,1 0-1 0 0,0-1 0 0 0,9 15 0 0 0,-10-18-43 0 0,2 1-1 0 0,-1-1 0 0 0,0 0 0 0 0,1 0 0 0 0,0-1 0 0 0,0 1 0 0 0,1-1 0 0 0,-1 0 0 0 0,1-1 1 0 0,0 1-1 0 0,0-1 0 0 0,0 0 0 0 0,0-1 0 0 0,8 3 0 0 0,13 2-749 0 0,-1-2-1 0 0,1 0 1 0 0,44 0-1 0 0,-40-4-2490 0 0,40-6-1 0 0,-32 0-691 0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10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46 512 0 0,'-8'-14'3515'0'0,"7"11"-2567"0"0,0 1 0 0 0,0-1 0 0 0,0 1 0 0 0,-1-1 0 0 0,1 1 0 0 0,0 0 0 0 0,-1 0 0 0 0,0 0 0 0 0,0 0 0 0 0,1 0 0 0 0,-1 0 0 0 0,-3-2 0 0 0,4 4-809 0 0,0 0 0 0 0,1 0-1 0 0,-1 0 1 0 0,0 0-1 0 0,1 0 1 0 0,-1 0-1 0 0,1 0 1 0 0,-1 0-1 0 0,0 1 1 0 0,1-1-1 0 0,-1 0 1 0 0,1 0-1 0 0,-1 1 1 0 0,0-1-1 0 0,1 0 1 0 0,-1 1-1 0 0,1-1 1 0 0,-1 1-1 0 0,1-1 1 0 0,0 1-1 0 0,-1-1 1 0 0,1 1-1 0 0,-1-1 1 0 0,1 1-1 0 0,-1 0 1 0 0,-9 16 1401 0 0,8-14-1159 0 0,-1 4-110 0 0,0 0-1 0 0,0 0 1 0 0,1 1 0 0 0,0-1-1 0 0,0 1 1 0 0,0 7-1 0 0,-3 50 652 0 0,4-41-660 0 0,0-16-197 0 0,1 1 0 0 0,0-1 0 0 0,1 1 0 0 0,-1-1 0 0 0,2 1 0 0 0,-1-1 0 0 0,1 0 1 0 0,1 0-1 0 0,-1 0 0 0 0,2 0 0 0 0,6 14 0 0 0,-6-17-100 0 0,-1 0 0 0 0,1 0 0 0 0,0 0 0 0 0,0-1 0 0 0,0 1 0 0 0,1-1 0 0 0,-1 0 0 0 0,1-1 0 0 0,0 1 0 0 0,0-1 0 0 0,1 0 0 0 0,-1 0 0 0 0,0 0 0 0 0,1-1 0 0 0,0 0 0 0 0,0 0 0 0 0,6 1 0 0 0,-1-1-430 0 0,0-1 0 0 0,0 0 0 0 0,0 0-1 0 0,0-1 1 0 0,0-1 0 0 0,18-2 0 0 0,-18 0-1670 0 0,0 1-1 0 0,-1-1 0 0 0,19-8 0 0 0,-12 2-2614 0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10.6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13 3961 0 0,'-15'0'4449'0'0,"2"-1"3673"0"0,0-3-6802 0 0,4 1-280 0 0,-1 0-376 0 0,6 2 680 0 0,7 1-1240 0 0,3 0-72 0 0,2 1-48 0 0,5 1-184 0 0,1-1-264 0 0,1 1 160 0 0,4-2-1752 0 0,-1 0-1769 0 0,2 0-440 0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55.70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 3516 512 0 0,'-10'3'15024'0'0,"11"-3"-14354"0"0,-1 0-644 0 0,0 0-1 0 0,0 0 1 0 0,0 0-1 0 0,1 0 1 0 0,-1 0-1 0 0,0 0 1 0 0,0 1-1 0 0,0-1 1 0 0,0 0-1 0 0,0 0 1 0 0,1 0-1 0 0,-1 0 1 0 0,0 0-1 0 0,0 0 1 0 0,0 1-1 0 0,0-1 1 0 0,0 0-1 0 0,0 0 1 0 0,0 0-1 0 0,0 0 1 0 0,1 1-1 0 0,-1-1 1 0 0,0 0-1 0 0,0 0 1 0 0,0 0-1 0 0,0 0 1 0 0,0 1-1 0 0,0-1 1 0 0,0 0-1 0 0,0 0 1 0 0,0 0-1 0 0,0 1 1 0 0,0-1-1 0 0,0 0 1 0 0,0 0-1 0 0,-1 0 1 0 0,1 0-1 0 0,0 1 1 0 0,0-1-1 0 0,0 0 1 0 0,0 0-1 0 0,0 0 1 0 0,0 0-1 0 0,0 0 1 0 0,0 1-1 0 0,0-1 1 0 0,-1 0-1 0 0,1 0 1 0 0,0 0-1 0 0,0 0 1 0 0,0 0-1 0 0,-3 3 612 0 0,5-8-97 0 0,1 0-383 0 0,1 1 1 0 0,-1 0-1 0 0,1 0 0 0 0,0 0 0 0 0,0 0 0 0 0,0 1 0 0 0,0 0 0 0 0,1-1 0 0 0,6-2 0 0 0,-1-1 57 0 0,42-29 586 0 0,41-33 20 0 0,-32 25-337 0 0,-37 29-282 0 0,-10 6 32 0 0,24-19 0 0 0,57-46 524 0 0,-22 19-291 0 0,28-19-5 0 0,-36 29-234 0 0,-46 31-141 0 0,110-88 321 0 0,-99 76-233 0 0,35-22-1 0 0,14-11 131 0 0,-20 14-105 0 0,101-59 1 0 0,-6 5 120 0 0,-27-1-96 0 0,-101 77-175 0 0,14-12 10 0 0,66-44 1 0 0,56-24 72 0 0,40-31-19 0 0,-169 110-60 0 0,-1 0-1 0 0,38-40 0 0 0,-40 37-15 0 0,40-40 26 0 0,50-44-16 0 0,-79 77-20 0 0,51-39-50 0 0,-48 40 89 0 0,-13 10-77 0 0,56-33-1 0 0,-61 42 29 0 0,1-1 1 0 0,-2-1-1 0 0,42-34 0 0 0,4-9 16 0 0,-39 34-28 0 0,13-8 6 0 0,-25 19 0 0 0,34-31 0 0 0,52-50 36 0 0,-51 49-30 0 0,66-49-35 0 0,-107 84 17 0 0,50-33 32 0 0,26-21 21 0 0,-33 19-40 0 0,2 4-1 0 0,105-58 1 0 0,-105 64 8 0 0,-36 21-9 0 0,37-18 0 0 0,-44 25-3 0 0,21-14-1 0 0,1-1 2 0 0,-33 21-10 0 0,104-61 19 0 0,-92 51-4 0 0,0 0-1 0 0,-1-1 1 0 0,0-1 0 0 0,15-16 0 0 0,63-65 18 0 0,-82 84-37 0 0,0 1 1 0 0,1-1-1 0 0,17-10 1 0 0,-12 9 38 0 0,123-82 46 0 0,-128 86-60 0 0,22-18 1 0 0,-24 18-16 0 0,-1 1 0 0 0,1 0 1 0 0,20-9-1 0 0,4-3 59 0 0,35-25 31 0 0,-61 39-129 0 0,-7 5 35 0 0,0-1 0 0 0,0 0-1 0 0,0 0 1 0 0,0 0 0 0 0,0 0-1 0 0,0 0 1 0 0,0-1 0 0 0,0 1-1 0 0,-1 0 1 0 0,1-1 0 0 0,0 1-1 0 0,1-4 1 0 0,-3 5 37 0 0,3-3-166 0 0,-2 2 124 0 0,-1 1 0 0 0,0-1 0 0 0,0 1 0 0 0,0 0 0 0 0,1-1 0 0 0,-1 1 0 0 0,0 0 0 0 0,1 0 0 0 0,-1-1 0 0 0,0 1 0 0 0,1 0 0 0 0,-1 0 0 0 0,0-1 0 0 0,1 1 0 0 0,-1 0 0 0 0,0 0 0 0 0,1 0 0 0 0,-1-1-1 0 0,0 1 1 0 0,1 0 0 0 0,-1 0 0 0 0,1 0 0 0 0,-1 0 0 0 0,0 0 0 0 0,1 0 0 0 0,0 0 0 0 0,10 0-380 0 0,-7-1-7 0 0,1 1-1 0 0,-1 0 1 0 0,0 0 0 0 0,0 1 0 0 0,7 1-1 0 0,-9-2-224 0 0,-1 1-1 0 0,1 0 0 0 0,0-1 1 0 0,-1 1-1 0 0,1 0 0 0 0,-1 0 1 0 0,0 0-1 0 0,1 0 1 0 0,-1 0-1 0 0,0 0 0 0 0,2 2 1 0 0,1 3-2896 0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57.50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134 103 512 0 0,'11'-6'1453'0'0,"-7"5"-178"0"0,0-1 0 0 0,0 0-1 0 0,0 0 1 0 0,5-5 0 0 0,-7 6-982 0 0,-1-1 0 0 0,0 1 1 0 0,1-1-1 0 0,-1 1 0 0 0,0-1 1 0 0,0 0-1 0 0,0 1 0 0 0,0-1 1 0 0,-1 0-1 0 0,1 0 0 0 0,0 1 1 0 0,-1-1-1 0 0,1 0 0 0 0,-1-3 1 0 0,1 3-110 0 0,0-2 162 0 0,-1 0 0 0 0,1 0 0 0 0,-1 0 1 0 0,0-1-1 0 0,0-6 0 0 0,-1 10-282 0 0,1 0-1 0 0,0 0 1 0 0,0 0-1 0 0,-1 0 1 0 0,1 0-1 0 0,0 0 1 0 0,-1 0-1 0 0,1 0 1 0 0,-1 1 0 0 0,1-1-1 0 0,-1 0 1 0 0,0 0-1 0 0,1 0 1 0 0,-1 1-1 0 0,0-1 1 0 0,1 0-1 0 0,-1 1 1 0 0,0-1 0 0 0,0 0-1 0 0,0 1 1 0 0,0-1-1 0 0,0 1 1 0 0,1 0-1 0 0,-1-1 1 0 0,0 1-1 0 0,0 0 1 0 0,0-1 0 0 0,0 1-1 0 0,0 0 1 0 0,-2 0-1 0 0,-2 0 81 0 0,0 0 1 0 0,0 0-1 0 0,0 1 0 0 0,0-1 0 0 0,0 1 0 0 0,0 0 0 0 0,0 1 0 0 0,1-1 1 0 0,-1 1-1 0 0,0 0 0 0 0,1 0 0 0 0,-1 0 0 0 0,1 1 0 0 0,0 0 0 0 0,-7 5 1 0 0,0 2 229 0 0,-1 0-1 0 0,1 1 1 0 0,-17 22 0 0 0,27-32-331 0 0,0 1 0 0 0,0-1 0 0 0,0 0 0 0 0,1 0 0 0 0,-1 1 0 0 0,0-1 0 0 0,0 0 0 0 0,1 1 0 0 0,-1-1 0 0 0,1 1 0 0 0,-1-1-1 0 0,1 1 1 0 0,0-1 0 0 0,0 1 0 0 0,-1-1 0 0 0,1 1 0 0 0,0-1 0 0 0,0 1 0 0 0,1 1 0 0 0,-1-2-25 0 0,1 0 1 0 0,-1 0-1 0 0,1 0 0 0 0,-1 0 1 0 0,1-1-1 0 0,0 1 1 0 0,-1 0-1 0 0,1 0 0 0 0,0-1 1 0 0,0 1-1 0 0,0 0 1 0 0,0-1-1 0 0,-1 1 0 0 0,1-1 1 0 0,0 1-1 0 0,0-1 1 0 0,0 0-1 0 0,0 1 0 0 0,0-1 1 0 0,0 0-1 0 0,0 0 1 0 0,0 0-1 0 0,0 1 0 0 0,0-1 1 0 0,0 0-1 0 0,0 0 1 0 0,2-1-1 0 0,2 1-7 0 0,-1-1-1 0 0,0 0 1 0 0,1 0 0 0 0,-1 0 0 0 0,0 0-1 0 0,0-1 1 0 0,0 0 0 0 0,0 0-1 0 0,0 0 1 0 0,0 0 0 0 0,0 0 0 0 0,4-4-1 0 0,-3 2-3 0 0,0-1-1 0 0,0 1 0 0 0,-1-1 0 0 0,1 1 1 0 0,-1-1-1 0 0,0-1 0 0 0,6-9 0 0 0,-10 14-6 0 0,1 0 0 0 0,-1 1 0 0 0,0-1 0 0 0,1 0 0 0 0,-1 0 0 0 0,1 1 0 0 0,-1-1 0 0 0,0 0 0 0 0,0 0 0 0 0,0 0 0 0 0,1 0 0 0 0,-1 1 0 0 0,0-1 0 0 0,0 0 0 0 0,0 0 0 0 0,0 0 0 0 0,0 0 0 0 0,0 1 0 0 0,-1-1 0 0 0,1 0 0 0 0,0 0 0 0 0,0 0 0 0 0,-1 1 0 0 0,1-1 0 0 0,0 0 0 0 0,-1 0 0 0 0,1 1 0 0 0,-1-1 0 0 0,1 0 0 0 0,-1 1 0 0 0,1-1 0 0 0,-1 0 0 0 0,1 1 0 0 0,-1-1 0 0 0,1 1 0 0 0,-1-1 0 0 0,0 1 0 0 0,0-1 0 0 0,1 1 0 0 0,-1-1 0 0 0,0 1 0 0 0,0 0 0 0 0,1-1 0 0 0,-2 1 0 0 0,-1-1 7 0 0,1 1 1 0 0,-1-1-1 0 0,1 1 1 0 0,-1 0-1 0 0,0-1 1 0 0,1 1-1 0 0,-1 1 0 0 0,1-1 1 0 0,-1 0-1 0 0,1 1 1 0 0,-1-1-1 0 0,0 1 1 0 0,-3 1-1 0 0,-14 6 43 0 0,14-5-24 0 0,-1-1 0 0 0,0 1 0 0 0,1 1 0 0 0,-1-1 0 0 0,1 1 0 0 0,-11 8 1 0 0,17-11-24 0 0,-1-1-1 0 0,0 1 1 0 0,0 0 0 0 0,1 0 0 0 0,-1-1 0 0 0,1 1 0 0 0,-1 0 0 0 0,0 0 0 0 0,1-1 0 0 0,0 1 0 0 0,-1 0 0 0 0,1 0 0 0 0,-1 0 0 0 0,1 0 0 0 0,0 0 0 0 0,0 0 0 0 0,-1 0 0 0 0,1 0 0 0 0,0 0 0 0 0,0 0 0 0 0,0 0 0 0 0,0 0 0 0 0,0-1 0 0 0,0 1 0 0 0,1 0 0 0 0,-1 0 0 0 0,0 0 0 0 0,0 0 0 0 0,1 0 0 0 0,-1 0 0 0 0,0 0 0 0 0,1 0 0 0 0,-1 0 0 0 0,1-1 0 0 0,-1 1 0 0 0,1 0 0 0 0,0 0 0 0 0,-1-1 0 0 0,1 1 0 0 0,1 1 0 0 0,0-1 4 0 0,0 1 0 0 0,0 0 0 0 0,0-1-1 0 0,1 0 1 0 0,-1 1 0 0 0,1-1 0 0 0,-1 0 0 0 0,1 0 0 0 0,-1-1 0 0 0,1 1 0 0 0,-1 0-1 0 0,1-1 1 0 0,4 1 0 0 0,0-1-3 0 0,0-1-1 0 0,0 1 1 0 0,0-1 0 0 0,0 0-1 0 0,0-1 1 0 0,0 1 0 0 0,0-2-1 0 0,-1 1 1 0 0,1-1 0 0 0,-1 0-1 0 0,0 0 1 0 0,1 0-1 0 0,-2-1 1 0 0,1 0 0 0 0,0 0-1 0 0,-1-1 1 0 0,10-9 0 0 0,-15 13-3 0 0,1 1 1 0 0,-1-1 0 0 0,1 1-1 0 0,-1-1 1 0 0,0 1-1 0 0,1-1 1 0 0,-1 1 0 0 0,0-1-1 0 0,1 0 1 0 0,-1 1 0 0 0,0-1-1 0 0,0 0 1 0 0,0 1 0 0 0,0-1-1 0 0,0 0 1 0 0,1 1 0 0 0,-1-1-1 0 0,0 0 1 0 0,-1 1 0 0 0,1-1-1 0 0,0 0 1 0 0,0 1-1 0 0,0-1 1 0 0,0 0 0 0 0,0 1-1 0 0,-1-2 1 0 0,0 0 1 0 0,0 1-1 0 0,0 0 1 0 0,0 0-1 0 0,0-1 1 0 0,-1 1-1 0 0,1 0 1 0 0,0 0-1 0 0,0 0 1 0 0,-1 0-1 0 0,-2-1 1 0 0,-1-1 1 0 0,-1 1 0 0 0,1 0 0 0 0,0 0 1 0 0,-1 1-1 0 0,-10-2 0 0 0,14 3-7 0 0,-21-1 17 0 0,22 1-37 0 0,0 0 0 0 0,0 0-1 0 0,0 0 1 0 0,1 0 0 0 0,-1 0-1 0 0,0 0 1 0 0,0 0 0 0 0,0 1 0 0 0,1-1-1 0 0,-1 0 1 0 0,0 0 0 0 0,0 1 0 0 0,1-1-1 0 0,-1 0 1 0 0,0 1 0 0 0,1-1-1 0 0,-1 1 1 0 0,0-1 0 0 0,1 1 0 0 0,-1-1-1 0 0,1 1 1 0 0,-2 1 0 0 0,2-2-85 0 0,0 1 0 0 0,1-1 0 0 0,-1 1 1 0 0,0-1-1 0 0,0 1 0 0 0,0-1 0 0 0,1 1 0 0 0,-1-1 1 0 0,0 1-1 0 0,1-1 0 0 0,-1 1 0 0 0,0-1 0 0 0,1 1 1 0 0,-1-1-1 0 0,0 0 0 0 0,1 1 0 0 0,-1-1 0 0 0,1 0 0 0 0,-1 1 1 0 0,1-1-1 0 0,-1 0 0 0 0,1 0 0 0 0,-1 0 0 0 0,1 1 1 0 0,-1-1-1 0 0,1 0 0 0 0,0 0 0 0 0,16 5-6261 0 0,-4-3 630 0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00.24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122 328 512 0 0,'-1'-1'133'0'0,"-1"0"0"0"0,1 0 0 0 0,-1 0 0 0 0,1 1 0 0 0,-1-1 0 0 0,0 0 0 0 0,1 1 1 0 0,-1-1-1 0 0,0 1 0 0 0,0 0 0 0 0,1 0 0 0 0,-1-1 0 0 0,0 1 0 0 0,0 0 0 0 0,-3 1 0 0 0,-29 4 4193 0 0,30-4-3643 0 0,-5 0 1680 0 0,-1 0 0 0 0,-16 0 1 0 0,18-1-862 0 0,7 0-1210 0 0,1 0 123 0 0,2 5 1514 0 0,7-4-1550 0 0,-1-2-185 0 0,-1 0 0 0 0,0 0 0 0 0,0 0 0 0 0,11-4 0 0 0,-11 2 57 0 0,0 1 0 0 0,0 1 1 0 0,0-1-1 0 0,13 0 0 0 0,164-6 1615 0 0,-140 3-1759 0 0,-25 2-56 0 0,28 0 0 0 0,113 1 193 0 0,-29-9-197 0 0,-55 2-27 0 0,-36 6-21 0 0,77 3-1 0 0,-11 5 29 0 0,124-11 0 0 0,-212 5-27 0 0,49-4 8 0 0,-32 2 2 0 0,69 2 0 0 0,-47 3 19 0 0,101-10 0 0 0,-104 3-39 0 0,0 3 1 0 0,69 5-1 0 0,17 10 47 0 0,36-8-74 0 0,69-11 80 0 0,-164 4-51 0 0,-43 2 14 0 0,47-6 1 0 0,11 1 8 0 0,-15 1-35 0 0,94-7 41 0 0,-58 5-10 0 0,36 1-12 0 0,-43 2 2 0 0,282-2-37 0 0,-290 5 18 0 0,129 3-20 0 0,15-9 79 0 0,-176 4-81 0 0,340 10 45 0 0,-148-15-27 0 0,-135 0 32 0 0,33 5-15 0 0,23-1 30 0 0,9-12-63 0 0,77-1 7 0 0,35 11 27 0 0,-142 0 16 0 0,3-1 8 0 0,54-6-79 0 0,-51 1 63 0 0,5 7-4 0 0,71-3 38 0 0,-178 3-35 0 0,117-1-18 0 0,149 2 56 0 0,-293-1-78 0 0,71-18-1 0 0,-26 5 89 0 0,231-20-58 0 0,-52 15 54 0 0,-251 21-106 0 0,2-1 49 0 0,25 0 0 0 0,-36 2-43 0 0,1 0 1 0 0,-1 0 0 0 0,1 1 0 0 0,-1-1 0 0 0,0 1 0 0 0,1 0 0 0 0,-1 0-1 0 0,0 0 1 0 0,0 1 0 0 0,1-1 0 0 0,-1 1 0 0 0,4 3 0 0 0,-6-5-42 0 0,0 1 0 0 0,0 0 0 0 0,0 0 0 0 0,-1-1 0 0 0,1 1 0 0 0,0 0 0 0 0,-1 0 0 0 0,1 0 0 0 0,-1 0 0 0 0,1 0 0 0 0,-1 0 0 0 0,1 0 0 0 0,-1 0 0 0 0,1 0 0 0 0,-1 1 0 0 0,0-1 0 0 0,0 0 0 0 0,0 0 0 0 0,0 2 0 0 0,0-1-221 0 0,0 1 1 0 0,0-1-1 0 0,-1 1 1 0 0,1-1-1 0 0,-1 0 1 0 0,0 1-1 0 0,0-1 1 0 0,-2 4-1 0 0,-1 1-1785 0 0,0 0-1 0 0,-1 0 1 0 0,0 0 0 0 0,-7 7-1 0 0,0-2-2337 0 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0.46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101 169 512 0 0,'-1'-2'472'0'0,"0"1"0"0"0,0 0-1 0 0,0 0 1 0 0,0 0 0 0 0,0 0 0 0 0,0 0 0 0 0,0 0-1 0 0,0 1 1 0 0,-1-1 0 0 0,1 0 0 0 0,0 1 0 0 0,0-1-1 0 0,-1 0 1 0 0,1 1 0 0 0,-1 0 0 0 0,1-1-1 0 0,0 1 1 0 0,-1 0 0 0 0,-1-1 0 0 0,-30-1 6265 0 0,28 2-5910 0 0,-16 0 1022 0 0,20 0-1736 0 0,0 0 0 0 0,0 0 0 0 0,1-1 1 0 0,-1 1-1 0 0,0 0 0 0 0,0 0 0 0 0,0 0 1 0 0,0 0-1 0 0,1-1 0 0 0,-1 1 0 0 0,0 0 1 0 0,0-1-1 0 0,1 1 0 0 0,-1-1 0 0 0,0 1 1 0 0,1-1-1 0 0,-2 0 0 0 0,2 0-77 0 0,0 1 0 0 0,0-1-1 0 0,0 1 1 0 0,0 0 0 0 0,0-1-1 0 0,0 1 1 0 0,0-1 0 0 0,0 1 0 0 0,0-1-1 0 0,0 1 1 0 0,0-1 0 0 0,0 1-1 0 0,0 0 1 0 0,0-1 0 0 0,0 1-1 0 0,1-1 1 0 0,-1 1 0 0 0,0 0 0 0 0,0-1-1 0 0,1 1 1 0 0,-1 0 0 0 0,0-1-1 0 0,0 1 1 0 0,1 0 0 0 0,-1-1 0 0 0,0 1-1 0 0,1 0 1 0 0,0-1 0 0 0,12-7 230 0 0,-10 6-174 0 0,43-23 292 0 0,66-25 0 0 0,-65 31-323 0 0,-35 14 1 0 0,1-1 0 0 0,0 2 0 0 0,0 0 0 0 0,0 1-1 0 0,27-4 1 0 0,-37 7-33 0 0,0 0 0 0 0,1 0 0 0 0,-1 0-1 0 0,0 0 1 0 0,1 0 0 0 0,-1 1 0 0 0,0 0-1 0 0,1-1 1 0 0,-1 1 0 0 0,0 1 0 0 0,0-1-1 0 0,0 0 1 0 0,0 1 0 0 0,0-1 0 0 0,0 1-1 0 0,0 0 1 0 0,-1 0 0 0 0,1 0 0 0 0,-1 0-1 0 0,1 1 1 0 0,-1-1 0 0 0,0 1 0 0 0,0-1-1 0 0,0 1 1 0 0,0 0 0 0 0,0 0 0 0 0,0 0-1 0 0,-1 0 1 0 0,2 4 0 0 0,1 6 76 0 0,0 0 1 0 0,-1 0-1 0 0,0 1 0 0 0,-1-1 1 0 0,0 17-1 0 0,-4 71 357 0 0,0-33-334 0 0,2-50-116 0 0,1 0 1 0 0,0 0 0 0 0,1 0 0 0 0,1-1-1 0 0,6 21 1 0 0,-7-32-19 0 0,0-1 0 0 0,0 0 1 0 0,0 0-1 0 0,0 0 0 0 0,1 0 0 0 0,0 0 0 0 0,0-1 0 0 0,0 1 1 0 0,0-1-1 0 0,1 0 0 0 0,0 0 0 0 0,0 0 0 0 0,0 0 0 0 0,0-1 0 0 0,1 1 1 0 0,-1-1-1 0 0,1 0 0 0 0,0-1 0 0 0,0 1 0 0 0,0-1 0 0 0,5 2 1 0 0,-5-3-92 0 0,-1 0 0 0 0,0-1 1 0 0,0 1-1 0 0,0-1 1 0 0,0 0-1 0 0,0 0 0 0 0,0-1 1 0 0,1 1-1 0 0,-1-1 1 0 0,0 0-1 0 0,0 0 0 0 0,0 0 1 0 0,0-1-1 0 0,-1 1 1 0 0,1-1-1 0 0,0 0 0 0 0,-1 0 1 0 0,7-5-1 0 0,-5 4-420 0 0,-1-1 1 0 0,0 0-1 0 0,0 1 0 0 0,0-1 0 0 0,-1-1 0 0 0,4-4 1 0 0,-5 5-421 0 0,1 0 0 0 0,-1 1 0 0 0,-1-1 1 0 0,1 0-1 0 0,-1 0 0 0 0,1 0 1 0 0,1-9-1 0 0,-2-3-988 0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0.72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487 14 2921 0 0,'-2'-2'1679'0'0,"-7"-3"4728"0"0,-4-1-3251 0 0,12 6-3053 0 0,0 0 0 0 0,0 0 0 0 0,0 0 1 0 0,0 0-1 0 0,0 0 0 0 0,0 0 0 0 0,0 1 0 0 0,0-1 0 0 0,0 0 0 0 0,0 0 1 0 0,0 1-1 0 0,0-1 0 0 0,0 1 0 0 0,0-1 0 0 0,0 1 0 0 0,0-1 1 0 0,0 1-1 0 0,1 0 0 0 0,-1-1 0 0 0,0 1 0 0 0,0 0 0 0 0,0 1 1 0 0,-53 52 3622 0 0,29-30-2368 0 0,-22 28 0 0 0,-54 82 452 0 0,35-44-1498 0 0,36-49-336 0 0,19-23-156 0 0,-1-1 0 0 0,-1 0 0 0 0,-1-1 0 0 0,0-1 0 0 0,-30 25 0 0 0,36-36-818 0 0,7-7-2288 0 0,10-11-2768 0 0,3-1 3094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7.4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173 78 1768 0 0,'-2'-2'892'0'0,"0"1"0"0"0,1 0-1 0 0,-1 0 1 0 0,0 0 0 0 0,0 0 0 0 0,0 0-1 0 0,0 0 1 0 0,0 0 0 0 0,0 1-1 0 0,-3-1 1 0 0,0 0-155 0 0,1 0 0 0 0,-1 0 0 0 0,0 1 0 0 0,0 0 0 0 0,0 0 0 0 0,-8 1 0 0 0,7 1-447 0 0,0 0 1 0 0,-1 1-1 0 0,1-1 1 0 0,0 1 0 0 0,0 1-1 0 0,1-1 1 0 0,-1 1-1 0 0,1 0 1 0 0,0 0 0 0 0,0 0-1 0 0,0 1 1 0 0,0 0-1 0 0,1 0 1 0 0,0 0-1 0 0,0 0 1 0 0,0 1 0 0 0,1 0-1 0 0,0 0 1 0 0,-5 11-1 0 0,7-13-265 0 0,0 0-1 0 0,0 0 0 0 0,1 0 0 0 0,-1 0 0 0 0,1 0 0 0 0,0 0 0 0 0,0 0 0 0 0,1 0 0 0 0,-1 1 0 0 0,1-1 0 0 0,0 0 0 0 0,0 0 0 0 0,0 0 0 0 0,0-1 0 0 0,1 1 0 0 0,3 7 0 0 0,-1-6-29 0 0,-1 1-1 0 0,1-1 0 0 0,0 0 0 0 0,0-1 0 0 0,1 1 1 0 0,0-1-1 0 0,0 0 0 0 0,0 0 0 0 0,0 0 0 0 0,9 4 1 0 0,-7-5-27 0 0,0 1 1 0 0,0-1-1 0 0,0-1 1 0 0,0 1 0 0 0,1-1-1 0 0,0 0 1 0 0,-1-1-1 0 0,13 1 1 0 0,-15-2 13 0 0,0 0 1 0 0,0 0-1 0 0,0-1 0 0 0,0 1 0 0 0,0-1 1 0 0,0 0-1 0 0,-1-1 0 0 0,1 1 1 0 0,0-1-1 0 0,-1 0 0 0 0,1 0 1 0 0,-1 0-1 0 0,6-5 0 0 0,-4 4 15 0 0,-1-1 0 0 0,-1-1 0 0 0,1 1 0 0 0,0-1-1 0 0,-1 0 1 0 0,0 0 0 0 0,0 0 0 0 0,-1 0 0 0 0,0-1 0 0 0,0 1 0 0 0,0-1-1 0 0,0 0 1 0 0,-1 0 0 0 0,0 0 0 0 0,0 0 0 0 0,-1 0 0 0 0,1-1 0 0 0,-1 1-1 0 0,-1 0 1 0 0,1-1 0 0 0,-1 1 0 0 0,0-1 0 0 0,-1 1 0 0 0,1 0 0 0 0,-1-1-1 0 0,-1 1 1 0 0,-1-7 0 0 0,1 7 2 0 0,-4-14-1 0 0,-8-21-1 0 0,12 36 3 0 0,0 0 0 0 0,0 0-1 0 0,-1 1 1 0 0,0-1 0 0 0,1 1 0 0 0,-2 0 0 0 0,1 0 0 0 0,0 0-1 0 0,-1 0 1 0 0,-4-3 0 0 0,7 6 3 0 0,-1 0 0 0 0,0 0 0 0 0,1 1 0 0 0,-1-1 0 0 0,0 0 0 0 0,0 1 0 0 0,0 0-1 0 0,1-1 1 0 0,-1 1 0 0 0,0 0 0 0 0,0 0 0 0 0,0 0 0 0 0,0 0 0 0 0,0 0 0 0 0,1 0 0 0 0,-1 1 0 0 0,0-1 0 0 0,0 1 0 0 0,0-1-1 0 0,1 1 1 0 0,-1 0 0 0 0,0 0 0 0 0,1-1 0 0 0,-1 1 0 0 0,0 0 0 0 0,1 0 0 0 0,-3 3 0 0 0,-2 1 11 0 0,0 0 1 0 0,0 0 0 0 0,1 1-1 0 0,0-1 1 0 0,-6 10-1 0 0,-1 2-12 0 0,2 1 0 0 0,0 0 0 0 0,1 0 0 0 0,-13 37 0 0 0,20-50-7 0 0,1 1 1 0 0,0-1-1 0 0,0 0 0 0 0,1 1 1 0 0,-1-1-1 0 0,1 0 1 0 0,0 1-1 0 0,0-1 1 0 0,1 1-1 0 0,0-1 0 0 0,2 9 1 0 0,-2-11 1 0 0,0 0 0 0 0,1 0 0 0 0,-1-1 1 0 0,1 1-1 0 0,-1 0 0 0 0,1-1 0 0 0,0 1 1 0 0,0-1-1 0 0,0 1 0 0 0,0-1 0 0 0,1 0 1 0 0,-1 0-1 0 0,0 0 0 0 0,1 0 0 0 0,0 0 0 0 0,-1-1 1 0 0,1 1-1 0 0,0-1 0 0 0,0 0 0 0 0,0 0 1 0 0,3 1-1 0 0,-1 0-12 0 0,0-1 1 0 0,0 0 0 0 0,0-1 0 0 0,0 1-1 0 0,0-1 1 0 0,0 0 0 0 0,0 0-1 0 0,0 0 1 0 0,0-1 0 0 0,0 0 0 0 0,0 0-1 0 0,7-3 1 0 0,-5 2 8 0 0,0-2 0 0 0,0 1 0 0 0,0-1 0 0 0,-1 0 0 0 0,0 0 0 0 0,0-1 0 0 0,9-8 0 0 0,-13 11 7 0 0,13-12 27 0 0,23-26 0 0 0,-34 33-18 0 0,1 1 1 0 0,-1-1-1 0 0,0 0 1 0 0,-1 0-1 0 0,0 0 1 0 0,0 0-1 0 0,3-14 0 0 0,-3 10 41 0 0,-1-1-1 0 0,1-21 0 0 0,-3 27-22 0 0,0 1 1 0 0,0-1-1 0 0,0 0 1 0 0,-1 0 0 0 0,0 0-1 0 0,0 1 1 0 0,-4-10-1 0 0,5 15-24 0 0,0 0 1 0 0,0 0-1 0 0,0 0 0 0 0,0-1 0 0 0,0 1 1 0 0,0 0-1 0 0,0 0 0 0 0,0-1 0 0 0,-1 1 0 0 0,1 0 1 0 0,0 0-1 0 0,0 0 0 0 0,0-1 0 0 0,0 1 1 0 0,-1 0-1 0 0,1 0 0 0 0,0 0 0 0 0,0 0 1 0 0,0-1-1 0 0,-1 1 0 0 0,1 0 0 0 0,0 0 0 0 0,0 0 1 0 0,0 0-1 0 0,-1 0 0 0 0,1 0 0 0 0,0 0 1 0 0,0 0-1 0 0,-1 0 0 0 0,1 0 0 0 0,0-1 0 0 0,0 1 1 0 0,-1 0-1 0 0,1 0 0 0 0,0 1 0 0 0,0-1 1 0 0,-1 0-1 0 0,1 0 0 0 0,0 0 0 0 0,-9 9 75 0 0,-3 14-17 0 0,6-4-46 0 0,1 1 0 0 0,1-1 0 0 0,0 1 0 0 0,-1 30 0 0 0,5-41-22 0 0,0 1 1 0 0,0-1-1 0 0,1 1 1 0 0,0-1-1 0 0,1 1 0 0 0,0-1 1 0 0,0 0-1 0 0,1 0 1 0 0,0 0-1 0 0,1 0 0 0 0,7 13 1 0 0,-9-19-85 0 0,-1 0 0 0 0,1-1 0 0 0,0 1 1 0 0,0 0-1 0 0,0-1 0 0 0,1 0 0 0 0,-1 0 0 0 0,1 1 1 0 0,-1-1-1 0 0,1-1 0 0 0,-1 1 0 0 0,1 0 0 0 0,0-1 1 0 0,0 1-1 0 0,0-1 0 0 0,0 0 0 0 0,0 0 0 0 0,0 0 1 0 0,0 0-1 0 0,1-1 0 0 0,-1 1 0 0 0,0-1 0 0 0,0 0 1 0 0,1 0-1 0 0,-1 0 0 0 0,0 0 0 0 0,0-1 0 0 0,0 1 0 0 0,1-1 1 0 0,-1 0-1 0 0,0 0 0 0 0,0 0 0 0 0,0 0 0 0 0,0-1 1 0 0,0 1-1 0 0,0-1 0 0 0,4-3 0 0 0,-2 0-1289 0 0,0 0 1 0 0,0 0-1 0 0,0-1 0 0 0,7-10 1 0 0,-4 4-939 0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1.78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360 121 512 0 0,'-1'-7'858'0'0,"0"-1"0"0"0,0 0 0 0 0,-1 0-1 0 0,0 1 1 0 0,-1-1 0 0 0,1 1 0 0 0,-2-1-1 0 0,-5-9 1 0 0,7 14-592 0 0,0 0-1 0 0,0 0 0 0 0,0 0 1 0 0,-1 0-1 0 0,1 0 1 0 0,-1 1-1 0 0,0-1 0 0 0,0 1 1 0 0,0 0-1 0 0,0 0 1 0 0,0 0-1 0 0,-1 0 0 0 0,1 1 1 0 0,0-1-1 0 0,-1 1 1 0 0,1 0-1 0 0,-1 0 0 0 0,0 0 1 0 0,-6 0-1 0 0,2 0 1 0 0,0 1 0 0 0,1 0 0 0 0,-1 0 0 0 0,0 1 0 0 0,1 0 0 0 0,-1 1 0 0 0,1-1 0 0 0,-1 2 0 0 0,1-1 0 0 0,0 1 0 0 0,-10 4 0 0 0,8-1-16 0 0,0-1 0 0 0,1 1-1 0 0,-1 1 1 0 0,1 0 0 0 0,0 0-1 0 0,1 0 1 0 0,-11 14 0 0 0,6-4-9 0 0,1 1 0 0 0,0 0 0 0 0,1 1 0 0 0,1 0 0 0 0,1 0 0 0 0,0 1 0 0 0,-7 35 0 0 0,12-42-161 0 0,1 2 1 0 0,0-1 0 0 0,1 0-1 0 0,1 0 1 0 0,0 0 0 0 0,1 0-1 0 0,0 1 1 0 0,1-1 0 0 0,1 0-1 0 0,5 16 1 0 0,-5-21-91 0 0,0-1 0 0 0,0 0 1 0 0,1 0-1 0 0,0 0 0 0 0,0 0 0 0 0,1 0 0 0 0,0-1 1 0 0,1 0-1 0 0,-1 0 0 0 0,1-1 0 0 0,0 1 0 0 0,1-1 1 0 0,0-1-1 0 0,0 1 0 0 0,0-1 0 0 0,0 0 0 0 0,11 5 1 0 0,-5-5-232 0 0,0-1 1 0 0,0 0 0 0 0,1 0 0 0 0,0-2 0 0 0,-1 1 0 0 0,1-2 0 0 0,0 0 0 0 0,0 0 0 0 0,14-3 0 0 0,-5 0-1387 0 0,0-1 0 0 0,0-1 0 0 0,0-2 0 0 0,34-11 0 0 0,-18 2-252 0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3.31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75 6 512 0 0,'-12'-5'9964'0'0,"-14"41"-4171"0"0,21-29-5414 0 0,0 1-1 0 0,1 0 1 0 0,0 0 0 0 0,0 0 0 0 0,1 1 0 0 0,0-1 0 0 0,0 1 0 0 0,1 0-1 0 0,-1 13 1 0 0,2-19-366 0 0,1 1-1 0 0,0 0 0 0 0,0 0 0 0 0,1 0 1 0 0,-1-1-1 0 0,1 1 0 0 0,-1 0 1 0 0,1-1-1 0 0,1 1 0 0 0,-1 0 0 0 0,0-1 1 0 0,1 1-1 0 0,0-1 0 0 0,0 0 1 0 0,0 0-1 0 0,0 1 0 0 0,0-1 0 0 0,1-1 1 0 0,-1 1-1 0 0,1 0 0 0 0,0 0 1 0 0,0-1-1 0 0,0 0 0 0 0,6 4 0 0 0,-5-3-91 0 0,0-1 0 0 0,0 0 0 0 0,1-1 0 0 0,-1 1 0 0 0,1-1 0 0 0,-1 1 0 0 0,1-2 1 0 0,-1 1-1 0 0,1 0 0 0 0,-1-1 0 0 0,1 0 0 0 0,0 0 0 0 0,-1 0 0 0 0,7-1 0 0 0,25-9-2701 0 0,-1-5-3458 0 0,-21 8 2789 0 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3.4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40 33 3745 0 0,'-9'-6'3745'0'0,"-2"0"3776"0"0,3 1-7217 0 0,1 0-104 0 0,2 2-32 0 0,5 2-32 0 0,0-1-40 0 0,6 1-104 0 0,0-1 0 0 0,2 2-48 0 0,3 0-192 0 0,-1-1-432 0 0,1 1-128 0 0,4 0-2633 0 0,1 0 1961 0 0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18.18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83 5 512 0 0,'0'-1'50'0'0,"-1"1"-1"0"0,1 0 0 0 0,0 0 1 0 0,0 0-1 0 0,0-1 1 0 0,0 1-1 0 0,0 0 1 0 0,0 0-1 0 0,0 0 0 0 0,0-1 1 0 0,-1 1-1 0 0,1 0 1 0 0,0 0-1 0 0,0 0 1 0 0,0 0-1 0 0,0-1 1 0 0,-1 1-1 0 0,1 0 0 0 0,0 0 1 0 0,0 0-1 0 0,0 0 1 0 0,-1 0-1 0 0,1 0 1 0 0,0 0-1 0 0,0 0 0 0 0,-1 0 1 0 0,1 0-1 0 0,0-1 1 0 0,0 1-1 0 0,0 0 1 0 0,-1 0-1 0 0,1 0 1 0 0,0 0-1 0 0,0 1 0 0 0,-1-1 1 0 0,1 0-1 0 0,0 0 1 0 0,0 0-1 0 0,-1 0 1 0 0,1 0-1 0 0,0 0 0 0 0,0 0 1 0 0,0 0-1 0 0,-1 0 1 0 0,1 0-1 0 0,0 1 1 0 0,0-1-1 0 0,0 0 1 0 0,0 0-1 0 0,-1 0 0 0 0,1 0 1 0 0,0 1-1 0 0,-12 7 2028 0 0,8-4-1521 0 0,-9 9 1701 0 0,0 0 0 0 0,-13 19 0 0 0,26-31-2183 0 0,-1-1 0 0 0,1 1 1 0 0,0 0-1 0 0,-1-1 0 0 0,1 1 0 0 0,0-1 1 0 0,-1 1-1 0 0,1 0 0 0 0,0-1 0 0 0,0 1 0 0 0,-1 0 1 0 0,1-1-1 0 0,0 1 0 0 0,0 0 0 0 0,0-1 1 0 0,0 1-1 0 0,0 0 0 0 0,0 1 0 0 0,0-2-38 0 0,1 0 0 0 0,-1 1 0 0 0,0-1-1 0 0,0 0 1 0 0,1 0 0 0 0,-1 1 0 0 0,0-1-1 0 0,0 0 1 0 0,1 0 0 0 0,-1 1 0 0 0,0-1 0 0 0,1 0-1 0 0,-1 0 1 0 0,1 0 0 0 0,-1 0 0 0 0,0 1 0 0 0,1-1-1 0 0,-1 0 1 0 0,0 0 0 0 0,1 0 0 0 0,-1 0 0 0 0,1 0-1 0 0,-1 0 1 0 0,1 0 0 0 0,5-1 189 0 0,0 1 0 0 0,0-1 1 0 0,9-3-1 0 0,-3 1 114 0 0,-3 1-119 0 0,9-2 53 0 0,-17 4-262 0 0,-1 0 0 0 0,1 0 0 0 0,-1 0 0 0 0,1 0 0 0 0,-1-1 0 0 0,1 1 0 0 0,-1 0 0 0 0,1 1 0 0 0,-1-1 0 0 0,1 0-1 0 0,-1 0 1 0 0,1 0 0 0 0,-1 0 0 0 0,1 0 0 0 0,-1 0 0 0 0,1 1 0 0 0,-1-1 0 0 0,1 0 0 0 0,-1 0 0 0 0,0 1 0 0 0,1-1 0 0 0,-1 0 0 0 0,1 0 0 0 0,0 1 0 0 0,-1 0-4 0 0,0-1 0 0 0,0 0 1 0 0,0 0-1 0 0,0 0 0 0 0,0 0 0 0 0,0 0 1 0 0,0 1-1 0 0,0-1 0 0 0,0 0 1 0 0,0 0-1 0 0,0 0 0 0 0,0 0 1 0 0,0 0-1 0 0,0 1 0 0 0,0-1 1 0 0,0 0-1 0 0,0 0 0 0 0,0 0 1 0 0,0 0-1 0 0,0 1 0 0 0,0-1 0 0 0,0 0 1 0 0,0 0-1 0 0,0 0 0 0 0,0 0 1 0 0,0 0-1 0 0,0 0 0 0 0,-1 1 1 0 0,1-1-1 0 0,0 0 0 0 0,0 0 1 0 0,0 0-1 0 0,0 0 0 0 0,0 0 0 0 0,0 0 1 0 0,0 0-1 0 0,-1 1 0 0 0,1-1 1 0 0,0 0-1 0 0,0 0 0 0 0,0 0 1 0 0,0 0-1 0 0,0 0 0 0 0,-1 0 1 0 0,1 0-1 0 0,0 0 0 0 0,0 0 0 0 0,0 0 1 0 0,0 0-1 0 0,-1 0 0 0 0,1 0 1 0 0,0 0-1 0 0,0 0 0 0 0,0 0 1 0 0,0 0-1 0 0,0 0 0 0 0,-1 0 1 0 0,1 0-1 0 0,0 0 0 0 0,-11-4 311 0 0,9 1-210 0 0,0 0 1 0 0,0 1-1 0 0,0-1 1 0 0,0 0 0 0 0,1 0-1 0 0,-1 0 1 0 0,1 0-1 0 0,0 0 1 0 0,0 0-1 0 0,0-1 1 0 0,0 1 0 0 0,1 0-1 0 0,-1 0 1 0 0,1-1-1 0 0,0 1 1 0 0,0-6-1 0 0,-1 16 35 0 0,0 0 0 0 0,0 0 0 0 0,-1 0 0 0 0,0 0 0 0 0,0 0-1 0 0,-5 9 1 0 0,4-9 6 0 0,0 0-1 0 0,1 1 0 0 0,0-1 0 0 0,0 1 1 0 0,0-1-1 0 0,0 13 0 0 0,2-20-147 0 0,0 0-1 0 0,0 0 0 0 0,0 1 0 0 0,0-1 1 0 0,0 0-1 0 0,0 0 0 0 0,0 0 1 0 0,0 0-1 0 0,0 0 0 0 0,0 1 0 0 0,0-1 1 0 0,0 0-1 0 0,0 0 0 0 0,0 0 0 0 0,0 0 1 0 0,0 0-1 0 0,0 0 0 0 0,0 1 1 0 0,0-1-1 0 0,0 0 0 0 0,0 0 0 0 0,0 0 1 0 0,0 0-1 0 0,0 0 0 0 0,1 0 1 0 0,-1 1-1 0 0,0-1 0 0 0,0 0 0 0 0,0 0 1 0 0,0 0-1 0 0,0 0 0 0 0,0 0 1 0 0,1 0-1 0 0,-1 0 0 0 0,0 0 0 0 0,0 0 1 0 0,0 0-1 0 0,0 0 0 0 0,0 0 1 0 0,1 0-1 0 0,6-3 25 0 0,6-9 14 0 0,-12 11-40 0 0,8-9-66 0 0,-1 0-1 0 0,-1-1 1 0 0,0 1 0 0 0,8-17 0 0 0,0 1-1191 0 0,-14 21-1075 0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26.04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107 12 512 0 0,'-3'1'33'0'0,"0"-1"0"0"0,-1 1-1 0 0,1-1 1 0 0,0 1 0 0 0,0 0 0 0 0,0 0-1 0 0,-1 0 1 0 0,1 1 0 0 0,0-1 0 0 0,1 1-1 0 0,-5 2 1 0 0,-19 8 1445 0 0,3-9 1403 0 0,22-3-2654 0 0,1 0-1 0 0,-1 0 1 0 0,1 0-1 0 0,-1 0 0 0 0,0 0 1 0 0,1 0-1 0 0,-1 0 1 0 0,1 0-1 0 0,-1 0 1 0 0,0 0-1 0 0,1 0 1 0 0,-1-1-1 0 0,1 1 1 0 0,-1 0-1 0 0,1 0 1 0 0,-1-1-1 0 0,0 1 0 0 0,1 0 1 0 0,-1-1-1 0 0,1 1 1 0 0,0 0-1 0 0,-1-1 1 0 0,1 1-1 0 0,-1-1 1 0 0,1 1-1 0 0,0-1 1 0 0,-1 1-1 0 0,1-1 1 0 0,0 1-1 0 0,-1-1 0 0 0,1 1 1 0 0,-1-2-1 0 0,6-1 1814 0 0,-5 3-2017 0 0,0 0 0 0 0,0 0 1 0 0,0 0-1 0 0,0 0 1 0 0,0 0-1 0 0,0 0 1 0 0,0 0-1 0 0,0 0 0 0 0,0 0 1 0 0,0 0-1 0 0,1-1 1 0 0,-1 1-1 0 0,0 0 0 0 0,0 0 1 0 0,0 0-1 0 0,0 0 1 0 0,0 0-1 0 0,0 0 1 0 0,0 0-1 0 0,0 0 0 0 0,0 0 1 0 0,0-1-1 0 0,0 1 1 0 0,0 0-1 0 0,0 0 1 0 0,0 0-1 0 0,0 0 0 0 0,0 0 1 0 0,0 0-1 0 0,0 0 1 0 0,0 0-1 0 0,0-1 0 0 0,0 1 1 0 0,0 0-1 0 0,0 0 1 0 0,0 0-1 0 0,0 0 1 0 0,0 0-1 0 0,0 0 0 0 0,0 0 1 0 0,0 0-1 0 0,0 0 1 0 0,0 0-1 0 0,0-1 0 0 0,-1 1 1 0 0,1 0-1 0 0,0 0 1 0 0,0 0-1 0 0,0 0 1 0 0,0 0-1 0 0,0 0 0 0 0,0 0 1 0 0,0 0-1 0 0,0 0 1 0 0,0 0-1 0 0,0 0 1 0 0,-1 0-1 0 0,1 0 0 0 0,0 0 1 0 0,0 0-1 0 0,0 0 1 0 0,0 0-1 0 0,0 0 0 0 0,0-1-12 0 0,0 1 0 0 0,-1 0 0 0 0,1 0 0 0 0,0 0 0 0 0,0 0 0 0 0,0 0 0 0 0,0-1 0 0 0,0 1-1 0 0,0 0 1 0 0,0 0 0 0 0,0 0 0 0 0,0 0 0 0 0,0-1 0 0 0,0 1 0 0 0,0 0 0 0 0,0 0-1 0 0,0 0 1 0 0,0-1 0 0 0,0 1 0 0 0,0 0 0 0 0,0 0 0 0 0,0 0 0 0 0,0 0 0 0 0,0-1 0 0 0,0 1-1 0 0,0 0 1 0 0,0 0 0 0 0,1 0 0 0 0,-1 0 0 0 0,0 0 0 0 0,0-1 0 0 0,0 1 0 0 0,0 0-1 0 0,0 0 1 0 0,0 0 0 0 0,1 0 0 0 0,-1 0 0 0 0,0 0 0 0 0,0-1 0 0 0,0 1 0 0 0,0 0-1 0 0,0 0 1 0 0,1 0 0 0 0,6-7 181 0 0,-2 3-223 0 0,-5 3 48 0 0,1 1 0 0 0,-1-1 0 0 0,1 1 0 0 0,-1 0 1 0 0,1-1-1 0 0,-1 1 0 0 0,1 0 0 0 0,-1-1 0 0 0,1 1 0 0 0,-1 0 0 0 0,1 0 0 0 0,-1-1 0 0 0,1 1 1 0 0,-1 0-1 0 0,1 0 0 0 0,0 0 0 0 0,-1 0 0 0 0,1 0 0 0 0,-1 0 0 0 0,2 0 0 0 0,7-1 385 0 0,-5 2-146 0 0,-7 2 81 0 0,-7 1-52 0 0,10-4-282 0 0,21-3-35 0 0,-6 2-1208 0 0,0-2-4989 0 0,-9 1 4487 0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42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61 179 512 0 0,'1'-2'51'0'0,"0"-1"0"0"0,-1 1 0 0 0,1 0 0 0 0,0 0 0 0 0,-1 0 0 0 0,1 0 0 0 0,-1-1 0 0 0,0 1 0 0 0,0 0 0 0 0,1 0 0 0 0,-2-1 0 0 0,1 1 0 0 0,0 0 0 0 0,0 0 0 0 0,-1 0 0 0 0,0-3 0 0 0,-2-2 1471 0 0,0 0 1 0 0,0 1-1 0 0,-7-11 0 0 0,6 10-466 0 0,0 0-1 0 0,0 0 1 0 0,-3-10-1 0 0,-4-17 985 0 0,2 5 5184 0 0,9 36-6645 0 0,0 1-1 0 0,1 0 1 0 0,1 8 0 0 0,0-1-210 0 0,-1 0 1 0 0,0 1-1 0 0,-2-1 0 0 0,1 0 1 0 0,-6 25-1 0 0,3-21-139 0 0,1 1 0 0 0,1 32 0 0 0,4-33-114 0 0,0-1 0 0 0,1 1 0 0 0,11 29-1 0 0,2 8 70 0 0,37 215 424 0 0,-45-222-492 0 0,-5-9-42 0 0,-1-1 0 0 0,-2 1 0 0 0,-4 39 0 0 0,1-17-6 0 0,-11 91 129 0 0,0 21 97 0 0,9-73-81 0 0,2-63-80 0 0,0 0 0 0 0,3 1 0 0 0,8 56 0 0 0,-1-51-76 0 0,69 310 383 0 0,-59-280-287 0 0,-3 0 1 0 0,5 84 0 0 0,-17-49-25 0 0,-3-70-58 0 0,6 57-1 0 0,11-3 32 0 0,43 136 0 0 0,-43-171-44 0 0,13 79 0 0 0,-14-43-46 0 0,20 165 65 0 0,-16-94 2 0 0,2 18 80 0 0,3 401 240 0 0,-25-559-373 0 0,-1 78 125 0 0,20 156 0 0 0,13 170 13 0 0,-31-398-177 0 0,21 227 114 0 0,4-76-46 0 0,-23-157-58 0 0,-1 0 0 0 0,-1 0 1 0 0,-1 1-1 0 0,-4 29 1 0 0,4-52-4 0 0,-2 9 19 0 0,2-11-15 0 0,0-1 0 0 0,0 0 0 0 0,0 1 0 0 0,0-1 0 0 0,0 0 0 0 0,0 1-1 0 0,0-1 1 0 0,0 0 0 0 0,-1 1 0 0 0,1-1 0 0 0,0 0 0 0 0,0 1 0 0 0,0-1 0 0 0,-1 0 0 0 0,1 0-1 0 0,0 1 1 0 0,0-1 0 0 0,-1 0 0 0 0,1 0 0 0 0,0 1 0 0 0,0-1 0 0 0,-1 0 0 0 0,1 0-1 0 0,0 0 1 0 0,-1 1 0 0 0,1-1 0 0 0,0 0 0 0 0,-1 0 0 0 0,0 0-2 0 0,1-1 1 0 0,-1 0-1 0 0,1 1 1 0 0,0-1-1 0 0,-1 0 0 0 0,1 1 1 0 0,0-1-1 0 0,0 0 1 0 0,-1 1-1 0 0,1-1 0 0 0,0 0 1 0 0,0 1-1 0 0,0-1 1 0 0,0 0-1 0 0,0 0 0 0 0,0 1 1 0 0,0-1-1 0 0,0 0 1 0 0,0 0-1 0 0,0 0 1 0 0,2-19-37 0 0,10-19-740 0 0,-5 22-511 0 0,-6 14 589 0 0,0 0 0 0 0,0 0 0 0 0,0 0 0 0 0,1 0 1 0 0,2-4-1 0 0,5 0-3726 0 0,2 5-3334 0 0,-5 2 4935 0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1:44.1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89 616 512 0 0,'-2'-1'248'0'0,"0"1"-1"0"0,-1-1 0 0 0,1 1 1 0 0,0-1-1 0 0,-1 1 1 0 0,1 0-1 0 0,-1 0 1 0 0,1 0-1 0 0,0 0 1 0 0,-1 0-1 0 0,1 0 0 0 0,-1 1 1 0 0,1-1-1 0 0,0 1 1 0 0,-1 0-1 0 0,-2 1 1 0 0,1-1 1301 0 0,0 1 1 0 0,0-1 0 0 0,0-1 0 0 0,-8 2 0 0 0,5-2 4540 0 0,6 6-3777 0 0,1-5-2422 0 0,-8 1 1595 0 0,6 0-964 0 0,8-1-267 0 0,38-1 294 0 0,-11-4-381 0 0,117-16 313 0 0,-48 4-299 0 0,105-20 238 0 0,505-86 790 0 0,-384 79-1243 0 0,7 4 54 0 0,-217 25 0 0 0,78-5-19 0 0,-39 6 38 0 0,8-1-39 0 0,9 1-42 0 0,10-1 87 0 0,72-2-69 0 0,-107 6 9 0 0,-15 1 62 0 0,377-16-83 0 0,-187 19 17 0 0,333-20 0 0 0,45-20-4 0 0,47 33 18 0 0,-285 33-71 0 0,-212-7-8 0 0,533 9 143 0 0,-68-29 13 0 0,-3 1-134 0 0,-126-3 64 0 0,-78 0 68 0 0,-319 9-80 0 0,429 3-62 0 0,-191 1-16 0 0,-169-2 100 0 0,937 9 98 0 0,-479-10-152 0 0,-373-2-10 0 0,280-5 46 0 0,-327-4 12 0 0,1 1 35 0 0,301-15-1023 0 0,-451 16-277 0 0,-73 2 19 0 0,122-26 0 0 0,-96 3 1392 0 0,-67 18-81 0 0,55-11-1 0 0,-37 18-1008 0 0,-17 3-3906 0 0,-26 1 2168 0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7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311 240 512 0 0,'1'-5'-52'0'0,"0"0"0"0"0,-1 0 0 0 0,0 0 0 0 0,0 0-1 0 0,0 0 1 0 0,-1-1 0 0 0,-1-6 0 0 0,1 6 483 0 0,-1 1 0 0 0,0-1 0 0 0,0 1 0 0 0,0 0 0 0 0,-1-1 1 0 0,-4-6-1 0 0,5 8-29 0 0,-1 1 0 0 0,0-1 0 0 0,0 1 0 0 0,0-1 0 0 0,0 1 0 0 0,-1 0 0 0 0,1 0 0 0 0,-1 0 0 0 0,1 1 0 0 0,-1-1 0 0 0,0 1 0 0 0,0 0 0 0 0,-1 0 0 0 0,1 1 0 0 0,0-1 0 0 0,0 1 0 0 0,-1 0 0 0 0,1 0 0 0 0,-6-1 0 0 0,5 2-194 0 0,-1 1-1 0 0,1-1 1 0 0,-1 1 0 0 0,1 0-1 0 0,-1 0 1 0 0,1 0-1 0 0,0 1 1 0 0,0 0 0 0 0,-1 0-1 0 0,1 0 1 0 0,0 1-1 0 0,1-1 1 0 0,-1 1 0 0 0,0 0-1 0 0,1 1 1 0 0,0-1 0 0 0,0 1-1 0 0,0 0 1 0 0,0 0-1 0 0,-4 6 1 0 0,-6 9 279 0 0,1 0 0 0 0,2 0 0 0 0,-15 32 0 0 0,26-51-483 0 0,-7 15 190 0 0,0 0 0 0 0,2 0-1 0 0,0 0 1 0 0,0 1 0 0 0,2 0 0 0 0,0 0-1 0 0,-1 17 1 0 0,4-27-159 0 0,0-1-1 0 0,0 1 0 0 0,1 0 1 0 0,-1-1-1 0 0,1 1 0 0 0,1-1 1 0 0,-1 1-1 0 0,1-1 1 0 0,0 0-1 0 0,4 8 0 0 0,-4-10-28 0 0,0 1-1 0 0,1-1 1 0 0,-1 0-1 0 0,1 0 1 0 0,0 0-1 0 0,0 0 1 0 0,0 0-1 0 0,0-1 1 0 0,0 0-1 0 0,1 1 1 0 0,-1-1-1 0 0,1 0 1 0 0,-1-1-1 0 0,1 1 1 0 0,0 0-1 0 0,4 0 1 0 0,0 0-11 0 0,1-1 1 0 0,-1 0-1 0 0,0 0 0 0 0,0 0 1 0 0,1-1-1 0 0,-1-1 0 0 0,0 1 1 0 0,1-2-1 0 0,-1 1 1 0 0,0-1-1 0 0,0 0 0 0 0,0 0 1 0 0,0-1-1 0 0,7-4 0 0 0,4-2-38 0 0,0-1-1 0 0,-1-1 1 0 0,-1 0 0 0 0,24-21-1 0 0,-30 23 13 0 0,-1 0 1 0 0,0-1-1 0 0,0-1 0 0 0,-1 0 1 0 0,0 0-1 0 0,-1-1 0 0 0,7-12 0 0 0,-11 14 16 0 0,1 1-1 0 0,-1-1 1 0 0,-1 0-1 0 0,0 0 0 0 0,0-1 1 0 0,-1 1-1 0 0,-1 0 1 0 0,1-1-1 0 0,-2 0 0 0 0,0-11 1 0 0,-1 4-28 0 0,0 1 1 0 0,-2-1-1 0 0,0 0 1 0 0,-1 1-1 0 0,-1 0 1 0 0,0 0-1 0 0,-14-28 1 0 0,18 43 53 0 0,-1 0 1 0 0,1-1-1 0 0,-1 1 1 0 0,1 0-1 0 0,-1 0 1 0 0,0 0-1 0 0,0 0 1 0 0,0 0-1 0 0,0 0 1 0 0,0 1-1 0 0,0-1 1 0 0,-1 1-1 0 0,1-1 1 0 0,0 1-1 0 0,-6-2 1 0 0,4 2 1 0 0,0 0 0 0 0,0 0 0 0 0,0 0 0 0 0,0 1 1 0 0,0 0-1 0 0,0 0 0 0 0,-1 0 0 0 0,1 0 1 0 0,-6 2-1 0 0,-1 0 16 0 0,1 1 0 0 0,-1 1 0 0 0,1 0 0 0 0,0 0 1 0 0,1 1-1 0 0,-1 0 0 0 0,-10 7 0 0 0,4 0 12 0 0,0 1 0 0 0,1 1-1 0 0,1 0 1 0 0,0 0 0 0 0,1 2 0 0 0,0-1 0 0 0,-20 35 0 0 0,19-24 73 0 0,1 0 1 0 0,1 2 0 0 0,1-1 0 0 0,-13 53-1 0 0,23-74-95 0 0,-1-1-1 0 0,2 1 0 0 0,-1 0 1 0 0,0 0-1 0 0,1 0 1 0 0,0 0-1 0 0,1 0 1 0 0,-1 0-1 0 0,1 0 0 0 0,1 0 1 0 0,-1 0-1 0 0,1-1 1 0 0,0 1-1 0 0,0 0 0 0 0,0-1 1 0 0,4 7-1 0 0,-3-7-17 0 0,0-1 0 0 0,1 0 0 0 0,-1-1 0 0 0,0 1 0 0 0,1 0 0 0 0,0-1 0 0 0,0 0 0 0 0,0 0 0 0 0,0 0 0 0 0,1-1 0 0 0,-1 1 0 0 0,1-1 0 0 0,-1 0 1 0 0,1 0-1 0 0,0 0 0 0 0,0-1 0 0 0,0 0 0 0 0,0 0 0 0 0,7 1 0 0 0,2-2-44 0 0,1 0 0 0 0,-1 0 0 0 0,0-1 0 0 0,0-1 0 0 0,0 0 1 0 0,0-1-1 0 0,-1-1 0 0 0,1 0 0 0 0,-1-1 0 0 0,0 0 0 0 0,0-1 0 0 0,0 0 1 0 0,-1-1-1 0 0,0-1 0 0 0,12-9 0 0 0,-14 9 19 0 0,0 0 0 0 0,-1 0 0 0 0,0-1 0 0 0,-1 0 0 0 0,0-1 0 0 0,0 0 1 0 0,-1 0-1 0 0,0-1 0 0 0,-1 0 0 0 0,0 0 0 0 0,-1 0 0 0 0,0-1 0 0 0,-1 0 0 0 0,0 0 0 0 0,-1 0 0 0 0,0 0 0 0 0,0-15 0 0 0,-1 9 16 0 0,1-48 97 0 0,-3 59-42 0 0,-1 0 0 0 0,1 0 0 0 0,-1 0 1 0 0,-1 0-1 0 0,0 0 0 0 0,0 0 0 0 0,-2-6 0 0 0,3 12-29 0 0,1 0 1 0 0,-1 0 0 0 0,1 0-1 0 0,-1 0 1 0 0,1 0-1 0 0,-1 1 1 0 0,1-1 0 0 0,-1 0-1 0 0,0 0 1 0 0,1 1-1 0 0,-1-1 1 0 0,0 0 0 0 0,0 1-1 0 0,0-1 1 0 0,1 1-1 0 0,-1-1 1 0 0,0 1-1 0 0,0 0 1 0 0,0-1 0 0 0,0 1-1 0 0,0 0 1 0 0,0-1-1 0 0,0 1 1 0 0,0 0 0 0 0,0 0-1 0 0,0 0 1 0 0,0 0-1 0 0,0 0 1 0 0,0 0 0 0 0,0 0-1 0 0,0 0 1 0 0,0 0-1 0 0,0 1 1 0 0,0-1-1 0 0,0 0 1 0 0,1 1 0 0 0,-3 0-1 0 0,1 0 45 0 0,-1 0 0 0 0,0 1-1 0 0,1-1 1 0 0,0 1 0 0 0,-1 0 0 0 0,1 0-1 0 0,0 0 1 0 0,0 0 0 0 0,0 0-1 0 0,0 0 1 0 0,-3 5 0 0 0,3-2-29 0 0,-1 1 0 0 0,1 0 0 0 0,0 0 0 0 0,1 0 0 0 0,0 0-1 0 0,0 0 1 0 0,0 0 0 0 0,0 0 0 0 0,1 0 0 0 0,0 0 0 0 0,1 0 0 0 0,-1 0 0 0 0,1 1 0 0 0,0-1 0 0 0,1 0 0 0 0,2 7 0 0 0,3 8-20 0 0,1 0-1 0 0,0-1 1 0 0,14 23 0 0 0,2-6-9 0 0,1-1 1 0 0,2-1-1 0 0,33 34 1 0 0,20 26-13 0 0,6 23-6 0 0,-73-99 1 0 0,-2 1 1 0 0,-1 0-1 0 0,0 0 0 0 0,9 32 1 0 0,-16-40 10 0 0,-1-1 0 0 0,0 0 1 0 0,-1 1-1 0 0,-1 0 0 0 0,1-1 1 0 0,-2 1-1 0 0,0-1 0 0 0,0 1 0 0 0,-1-1 1 0 0,0 0-1 0 0,-1 1 0 0 0,-1-1 0 0 0,1 0 1 0 0,-2-1-1 0 0,0 1 0 0 0,0-1 0 0 0,0 0 1 0 0,-14 18-1 0 0,12-20 9 0 0,1 0 0 0 0,-2 0-1 0 0,1 0 1 0 0,-1-1 0 0 0,-1 0 0 0 0,1 0 0 0 0,-1-1-1 0 0,0 0 1 0 0,-10 4 0 0 0,11-6 9 0 0,0-1 1 0 0,0 0-1 0 0,-1-1 0 0 0,1 1 1 0 0,0-2-1 0 0,-1 1 0 0 0,1-1 1 0 0,-1-1-1 0 0,0 1 0 0 0,1-1 1 0 0,-1-1-1 0 0,-8-1 0 0 0,9 0 16 0 0,0 0 0 0 0,0 0 0 0 0,0-1-1 0 0,1 0 1 0 0,-1-1 0 0 0,1 1 0 0 0,-1-1-1 0 0,1-1 1 0 0,1 0 0 0 0,-1 0 0 0 0,1 0-1 0 0,0-1 1 0 0,0 1 0 0 0,0-1 0 0 0,1-1-1 0 0,0 1 1 0 0,0-1 0 0 0,-7-14 0 0 0,4 7 6 0 0,2 0 1 0 0,0-1-1 0 0,0 0 1 0 0,1 0 0 0 0,1 0-1 0 0,1-1 1 0 0,0 1 0 0 0,-1-32-1 0 0,5 32-44 0 0,0 0 0 0 0,1 0 0 0 0,0 0 0 0 0,1 1 1 0 0,1-1-1 0 0,0 1 0 0 0,1 0 0 0 0,1 0 0 0 0,0 0 0 0 0,1 1 0 0 0,0 0 0 0 0,1 0 0 0 0,1 1 0 0 0,10-13 0 0 0,-1 5-243 0 0,0 0 0 0 0,2 1 0 0 0,0 2 0 0 0,1 0 0 0 0,0 1 0 0 0,1 1 0 0 0,27-13 0 0 0,-17 12-2962 0 0,55-16 0 0 0,-56 21 1213 0 0,0 1 404 0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8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346 13 512 0 0,'-3'-2'364'0'0,"0"0"-1"0"0,-1 1 0 0 0,1-1 1 0 0,-1 1-1 0 0,0 0 1 0 0,1 0-1 0 0,-1 0 0 0 0,0 1 1 0 0,0-1-1 0 0,1 1 1 0 0,-1 0-1 0 0,-5 0 0 0 0,2 1 473 0 0,1 0-1 0 0,0 0 1 0 0,-1 1-1 0 0,1 0 1 0 0,0 0-1 0 0,-10 5 1 0 0,3 0 374 0 0,0 1 0 0 0,1 1 1 0 0,0 0-1 0 0,0 0 0 0 0,-16 18 1 0 0,15-11-806 0 0,0-1 0 0 0,2 2 1 0 0,0 0-1 0 0,0 0 0 0 0,2 1 1 0 0,-12 29-1 0 0,7-7 2 0 0,1 0 0 0 0,-8 45 0 0 0,17-63-276 0 0,0-1 1 0 0,1 1 0 0 0,1 0 0 0 0,2 39-1 0 0,1-55-127 0 0,-1 1-1 0 0,1-1 1 0 0,1 1 0 0 0,-1-1-1 0 0,1 1 1 0 0,0-1-1 0 0,1 0 1 0 0,-1 0-1 0 0,1 0 1 0 0,0 0 0 0 0,1-1-1 0 0,0 1 1 0 0,-1-1-1 0 0,2 0 1 0 0,-1 0-1 0 0,1 0 1 0 0,-1 0 0 0 0,1-1-1 0 0,0 0 1 0 0,7 4-1 0 0,-4-3-150 0 0,1-1-1 0 0,0 0 1 0 0,0 0 0 0 0,1-1-1 0 0,-1 0 1 0 0,1 0 0 0 0,-1-1-1 0 0,1-1 1 0 0,0 1-1 0 0,0-2 1 0 0,0 1 0 0 0,0-1-1 0 0,12-2 1 0 0,-4-1-1215 0 0,0-1 0 0 0,-1 0 1 0 0,1-1-1 0 0,-1-1 0 0 0,0 0 0 0 0,22-13 0 0 0,-7 1-1578 0 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9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207 99 880 0 0,'-2'-2'516'0'0,"-1"0"0"0"0,1 1 1 0 0,-1-1-1 0 0,0 1 0 0 0,0 0 0 0 0,0 0 0 0 0,0 0 0 0 0,0 0 1 0 0,0 0-1 0 0,0 1 0 0 0,0-1 0 0 0,0 1 0 0 0,0 0 0 0 0,0 0 0 0 0,-4 0 1 0 0,3 1-125 0 0,0 0 0 0 0,1 0 0 0 0,-1 0 0 0 0,1 1 0 0 0,0-1 0 0 0,-1 1 0 0 0,1 0 0 0 0,0 0 0 0 0,0 0 0 0 0,0 0 0 0 0,0 1 0 0 0,-4 4 0 0 0,-3 3 138 0 0,1 1-1 0 0,0 1 1 0 0,1 0-1 0 0,0 0 1 0 0,-10 23-1 0 0,8-14 117 0 0,2 0-1 0 0,-11 44 0 0 0,16-51-402 0 0,0 1 0 0 0,1 0-1 0 0,1-1 1 0 0,0 1 0 0 0,1 0 0 0 0,1 0-1 0 0,4 26 1 0 0,-4-35-220 0 0,0-1 1 0 0,1 1-1 0 0,0 0 0 0 0,0-1 1 0 0,0 1-1 0 0,1-1 0 0 0,0 0 0 0 0,0 1 1 0 0,0-1-1 0 0,1-1 0 0 0,-1 1 1 0 0,1 0-1 0 0,0-1 0 0 0,1 0 1 0 0,-1 0-1 0 0,1 0 0 0 0,-1 0 0 0 0,1-1 1 0 0,0 0-1 0 0,1 0 0 0 0,-1 0 1 0 0,7 2-1 0 0,-4-3-29 0 0,1 0 1 0 0,0 0-1 0 0,0-1 1 0 0,0 0-1 0 0,0 0 1 0 0,0-1-1 0 0,0 0 1 0 0,0-1-1 0 0,17-3 1 0 0,-10 0-44 0 0,0 0 0 0 0,0-1 0 0 0,0 0 0 0 0,22-12 0 0 0,-28 12-18 0 0,-1-1 0 0 0,1 0 0 0 0,-1 0 1 0 0,-1-1-1 0 0,1 0 0 0 0,-1 0 0 0 0,-1-1 0 0 0,9-10 1 0 0,-12 13 7 0 0,0-1 0 0 0,0 0 0 0 0,-1 0 0 0 0,0-1 0 0 0,0 1 0 0 0,0 0 0 0 0,-1-1 0 0 0,0 0 0 0 0,0 1 0 0 0,-1-1 0 0 0,0 0 0 0 0,0 0 0 0 0,-1-14 0 0 0,-2-1-87 0 0,0 0 0 0 0,-2 0 0 0 0,0 1 0 0 0,-13-35 0 0 0,6 25 50 0 0,-2 0 0 0 0,-23-39 0 0 0,31 62 98 0 0,0 0-1 0 0,0 0 0 0 0,0 0 1 0 0,-1 1-1 0 0,0 0 0 0 0,-11-9 0 0 0,14 14 12 0 0,0 0 0 0 0,1 0 0 0 0,-1 0 0 0 0,0 1 0 0 0,0-1 0 0 0,0 1 0 0 0,0 0 0 0 0,0-1 0 0 0,0 2 0 0 0,-1-1 0 0 0,1 0 0 0 0,0 1 0 0 0,0-1 0 0 0,-1 1 0 0 0,1 0 0 0 0,0 0 0 0 0,0 0 0 0 0,-1 0 0 0 0,1 1 0 0 0,0-1 0 0 0,-6 3 0 0 0,-2 1 11 0 0,1 0 0 0 0,-1 2 0 0 0,1-1 0 0 0,0 1 0 0 0,0 0 0 0 0,1 1 0 0 0,0 0 0 0 0,0 1 0 0 0,0 0 0 0 0,1 0 0 0 0,0 1 0 0 0,-8 11 0 0 0,5-3 17 0 0,0 0 1 0 0,1 0-1 0 0,1 1 0 0 0,0 1 1 0 0,2-1-1 0 0,-7 25 1 0 0,11-35-162 0 0,2 0 1 0 0,-1 0 0 0 0,1 0 0 0 0,0 1-1 0 0,1-1 1 0 0,0 0 0 0 0,0 0 0 0 0,1 0-1 0 0,2 12 1 0 0,-3-16 45 0 0,1-1 0 0 0,0 0 1 0 0,0 0-1 0 0,1 0 0 0 0,-1 0 0 0 0,1 0 0 0 0,-1 0 1 0 0,1 0-1 0 0,0 0 0 0 0,0 0 0 0 0,0-1 0 0 0,0 1 1 0 0,1-1-1 0 0,-1 0 0 0 0,1 0 0 0 0,-1 1 0 0 0,1-2 1 0 0,0 1-1 0 0,0 0 0 0 0,0 0 0 0 0,0-1 0 0 0,0 0 1 0 0,0 0-1 0 0,0 1 0 0 0,5-1 0 0 0,2 1-765 0 0,-1-1-1 0 0,0 0 1 0 0,10-1-1 0 0,10-2-994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8.1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1 115 160 0 0,'5'-6'9970'0'0,"1"-2"-4439"0"0,0-1-4225 0 0,0-1 0 0 0,-1 0 1 0 0,6-14-1 0 0,-8 15-643 0 0,-1 6-318 0 0,-1-1 1 0 0,0 0 0 0 0,0 1-1 0 0,0-1 1 0 0,0 0-1 0 0,0 0 1 0 0,-1-5-1 0 0,0 9-328 0 0,0 0-1 0 0,0 0 1 0 0,1-1-1 0 0,-1 1 1 0 0,0 0 0 0 0,0 0-1 0 0,0 0 1 0 0,0 0-1 0 0,0 0 1 0 0,0 0-1 0 0,0 0 1 0 0,0 0 0 0 0,-1-1-1 0 0,1 1 1 0 0,0 0-1 0 0,0 0 1 0 0,0 0-1 0 0,0 0 1 0 0,0 0 0 0 0,0 0-1 0 0,0 0 1 0 0,0 0-1 0 0,0-1 1 0 0,0 1-1 0 0,0 0 1 0 0,0 0 0 0 0,0 0-1 0 0,0 0 1 0 0,0 0-1 0 0,-1 0 1 0 0,1 0-1 0 0,0 0 1 0 0,0 0 0 0 0,0 0-1 0 0,0 0 1 0 0,0 0-1 0 0,0 0 1 0 0,0 0-1 0 0,0 0 1 0 0,-1 0-1 0 0,1 0 1 0 0,0 0 0 0 0,0 0-1 0 0,-5 2 318 0 0,-4 8-19 0 0,6-4-253 0 0,-1 0 0 0 0,2 0 1 0 0,-1 1-1 0 0,1-1 0 0 0,0 1 0 0 0,0-1 1 0 0,0 1-1 0 0,0 13 0 0 0,0 59 220 0 0,2-54-149 0 0,6 5 16 0 0,-7-30-97 0 0,1 0-48 0 0,0 0-1 0 0,0 0 1 0 0,0-1-1 0 0,-1 1 1 0 0,1 0 0 0 0,0 0-1 0 0,0 0 1 0 0,-1 0 0 0 0,1 0-1 0 0,0 0 1 0 0,0 0-1 0 0,0 1 1 0 0,-1-1 0 0 0,1 0-1 0 0,0 0 1 0 0,0 0 0 0 0,-1 0-1 0 0,1 0 1 0 0,0 0-1 0 0,0 0 1 0 0,0 0 0 0 0,0 0-1 0 0,-1 1 1 0 0,1-1 0 0 0,0 0-1 0 0,0 0 1 0 0,0 0-1 0 0,0 0 1 0 0,-1 1 0 0 0,1-1-1 0 0,0 0 1 0 0,0 0 0 0 0,0 0-1 0 0,0 1 1 0 0,0 3-17 0 0,1 0 0 0 0,-1 1 0 0 0,1-1 0 0 0,0 0 0 0 0,0 0 0 0 0,1 0 0 0 0,-1 0 0 0 0,1 0 1 0 0,0 0-1 0 0,0-1 0 0 0,0 1 0 0 0,0 0 0 0 0,1-1 0 0 0,-1 0 0 0 0,1 0 0 0 0,0 1 0 0 0,0-1 0 0 0,0-1 0 0 0,1 1 1 0 0,-1-1-1 0 0,5 3 0 0 0,-6-3-9 0 0,1-1 0 0 0,-1 0 1 0 0,0 0-1 0 0,1 0 0 0 0,-1-1 0 0 0,1 1 1 0 0,-1-1-1 0 0,1 1 0 0 0,-1-1 0 0 0,1 0 1 0 0,-1 0-1 0 0,1 0 0 0 0,0 0 1 0 0,-1 0-1 0 0,5-1 0 0 0,-3-1-25 0 0,0 1 0 0 0,1-1 0 0 0,-1 0 0 0 0,0 0 1 0 0,0 0-1 0 0,0 0 0 0 0,0-1 0 0 0,4-3 0 0 0,-1 1-29 0 0,-1-1 1 0 0,-1 0-1 0 0,1 0 1 0 0,-1-1-1 0 0,0 1 0 0 0,0-1 1 0 0,-1 0-1 0 0,0 0 1 0 0,5-12-1 0 0,-5 4 85 0 0,-1 0 0 0 0,0-1 0 0 0,-1 1 0 0 0,-1-1 1 0 0,0 1-1 0 0,-1-1 0 0 0,-3-19 0 0 0,1-19 131 0 0,-11 135 398 0 0,13-66-460 0 0,0 0 0 0 0,2 0 0 0 0,-1 0 0 0 0,2 0 0 0 0,0 0 1 0 0,9 23-1 0 0,-11-33-67 0 0,0 0 0 0 0,1 0-1 0 0,0 0 1 0 0,0 0 0 0 0,0-1 0 0 0,1 1 0 0 0,-1-1 0 0 0,1 0 0 0 0,0 1 0 0 0,1-1 0 0 0,-1-1 0 0 0,1 1 0 0 0,-1 0 0 0 0,9 5 0 0 0,-7-5-118 0 0,1-1 1 0 0,-1 0 0 0 0,1 0-1 0 0,9 3 1 0 0,-13-5 33 0 0,1-1-1 0 0,-1 1 0 0 0,0-1 1 0 0,1 0-1 0 0,-1 0 1 0 0,0 0-1 0 0,0 0 1 0 0,1 0-1 0 0,-1-1 1 0 0,0 1-1 0 0,1-1 1 0 0,-1 1-1 0 0,0-1 0 0 0,0 0 1 0 0,4-2-1 0 0,27-17-2968 0 0,-12 4-4075 0 0,-18 13 5035 0 0,7-4-876 0 0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9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2777 0 0,'-1'0'522'0'0,"0"0"0"0"0,0 0 0 0 0,0 0 0 0 0,1 0 0 0 0,-1 1 0 0 0,0-1 0 0 0,0 0 0 0 0,0 0 0 0 0,0 0 0 0 0,1 1 1 0 0,-1-1-1 0 0,0 1 0 0 0,0-1 0 0 0,1 0 0 0 0,-1 1 0 0 0,0-1 0 0 0,0 2 0 0 0,0-1-238 0 0,1-1-1 0 0,-1 1 1 0 0,1 0 0 0 0,-1 0-1 0 0,1 0 1 0 0,-1-1 0 0 0,1 1-1 0 0,0 0 1 0 0,-1 0 0 0 0,1 0-1 0 0,0 0 1 0 0,0 0 0 0 0,0 1-1 0 0,0 4-83 0 0,1-1-1 0 0,-1 1 0 0 0,1-1 1 0 0,3 9-1 0 0,-1-3 702 0 0,6 30-260 0 0,-1 0 0 0 0,-2 0 0 0 0,0 76 0 0 0,-12-72-1340 0 0,-3-19-3136 0 0,8-23 833 0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2:59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119 134 280 0 0,'-1'-1'526'0'0,"-1"0"1"0"0,0 1-1 0 0,1-1 1 0 0,-1 1-1 0 0,1 0 0 0 0,-1-1 1 0 0,0 1-1 0 0,1 0 1 0 0,-1 0-1 0 0,0 0 0 0 0,1 0 1 0 0,-1 1-1 0 0,0-1 1 0 0,1 0-1 0 0,-1 1 0 0 0,1-1 1 0 0,-1 1-1 0 0,1-1 1 0 0,-1 1-1 0 0,-2 1 0 0 0,2 0-59 0 0,0 0 0 0 0,0 0 0 0 0,0 0 0 0 0,0 1 0 0 0,0-1 0 0 0,1 1 0 0 0,-1-1 0 0 0,1 1-1 0 0,-1-1 1 0 0,0 5 0 0 0,-9 23 367 0 0,1-1 1 0 0,2 2-1 0 0,1-1 0 0 0,1 1 1 0 0,2 0-1 0 0,0 35 0 0 0,3-61-801 0 0,1 0 0 0 0,1 1 0 0 0,-1-1 0 0 0,1 1 0 0 0,0-1 0 0 0,0 1 0 0 0,0-1 0 0 0,1 0 0 0 0,0 0 1 0 0,0 0-1 0 0,0 0 0 0 0,1 0 0 0 0,-1 0 0 0 0,1-1 0 0 0,0 1 0 0 0,1-1 0 0 0,-1 0 0 0 0,1 0 0 0 0,0 0 0 0 0,0 0 0 0 0,0 0 0 0 0,0-1 0 0 0,1 0 0 0 0,-1 0 0 0 0,1 0 0 0 0,9 4 0 0 0,1-2-64 0 0,1 1 0 0 0,-1-2 0 0 0,0 0 1 0 0,1-1-1 0 0,0 0 0 0 0,0-1 0 0 0,26-1 0 0 0,-33-1-4 0 0,0-1 0 0 0,-1 0 1 0 0,1 0-1 0 0,0-1 0 0 0,-1 0 1 0 0,1 0-1 0 0,-1-1 0 0 0,0 0 0 0 0,1-1 1 0 0,-1 0-1 0 0,-1 0 0 0 0,1-1 1 0 0,-1 1-1 0 0,0-2 0 0 0,9-7 0 0 0,-6 3-78 0 0,0-1-1 0 0,-1 0 0 0 0,0 0 0 0 0,12-22 0 0 0,-18 27 80 0 0,0-1-1 0 0,0 1 0 0 0,-1-1 1 0 0,1 1-1 0 0,-2-1 1 0 0,1 0-1 0 0,-1 0 1 0 0,0 0-1 0 0,0 0 0 0 0,-1 0 1 0 0,0-12-1 0 0,-4-10-53 0 0,-2-1-1 0 0,0 1 1 0 0,-2 0 0 0 0,-1 1-1 0 0,-2-1 1 0 0,-22-42-1 0 0,29 64 104 0 0,0-1 0 0 0,-1 2 0 0 0,1-1 0 0 0,-1 0 1 0 0,-1 1-1 0 0,1 0 0 0 0,-1 0 0 0 0,0 1 0 0 0,0 0 0 0 0,-1 0 0 0 0,-9-6 0 0 0,10 8 26 0 0,-1 0 0 0 0,1 1 0 0 0,-1-1 0 0 0,0 1 0 0 0,0 1 0 0 0,1-1 0 0 0,-1 1 0 0 0,0 0 0 0 0,0 1 0 0 0,0 0 0 0 0,0 0 0 0 0,0 0 0 0 0,-11 3 0 0 0,8-1 2 0 0,0 0 0 0 0,1 2 0 0 0,-1-1 0 0 0,1 1 0 0 0,0 0 0 0 0,0 1 0 0 0,0 0 1 0 0,0 1-1 0 0,1-1 0 0 0,0 2 0 0 0,0-1 0 0 0,1 1 0 0 0,0 0 0 0 0,0 1 0 0 0,0-1 0 0 0,-7 13 0 0 0,7-9-89 0 0,1-1 0 0 0,-1 2 0 0 0,2-1 0 0 0,0 1 0 0 0,0 0 0 0 0,1 0 0 0 0,0 0 0 0 0,1 0 0 0 0,1 1 0 0 0,0-1 0 0 0,1 1 0 0 0,0 21 0 0 0,1-27-145 0 0,1-1 1 0 0,0 1-1 0 0,0-1 1 0 0,1 0-1 0 0,0 0 1 0 0,0 0-1 0 0,0 0 0 0 0,1 0 1 0 0,0 0-1 0 0,0 0 1 0 0,1-1-1 0 0,6 10 1 0 0,-4-8-599 0 0,1-1 1 0 0,-1 0-1 0 0,1 0 1 0 0,0 0-1 0 0,0-1 0 0 0,1 0 1 0 0,0-1-1 0 0,13 7 1 0 0,11 1-2593 0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0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95 2152 0 0,'-3'-8'1995'0'0,"1"2"-1153"0"0,0 0 0 0 0,0 0 0 0 0,0 0 0 0 0,1 0 0 0 0,-2-8 0 0 0,3 13-792 0 0,0-1 0 0 0,0 1 0 0 0,0-1-1 0 0,1 1 1 0 0,-1-1 0 0 0,0 1 0 0 0,0-1 0 0 0,1 1 0 0 0,-1-1 0 0 0,1 1 0 0 0,-1 0 0 0 0,1-1 0 0 0,0 1 0 0 0,0 0 0 0 0,-1 0 0 0 0,1-1 0 0 0,0 1 0 0 0,0 0 0 0 0,0 0-1 0 0,0 0 1 0 0,0 0 0 0 0,0 0 0 0 0,1 0 0 0 0,-1 0 0 0 0,0 0 0 0 0,0 1 0 0 0,3-2 0 0 0,0 1 141 0 0,1-1-1 0 0,0 1 1 0 0,0 0-1 0 0,0 0 1 0 0,0 0 0 0 0,0 1-1 0 0,0 0 1 0 0,-1 0 0 0 0,1 0-1 0 0,0 1 1 0 0,0-1 0 0 0,0 1-1 0 0,0 0 1 0 0,0 1-1 0 0,-1-1 1 0 0,10 5 0 0 0,3 2 396 0 0,0 1-1 0 0,31 21 1 0 0,-40-24-388 0 0,-1 0-1 0 0,0 0 1 0 0,0 0 0 0 0,-1 1 0 0 0,0 0-1 0 0,0 0 1 0 0,0 1 0 0 0,7 13 0 0 0,-7-9 23 0 0,0 1-1 0 0,-1 0 1 0 0,-1 0 0 0 0,0 0 0 0 0,3 18 0 0 0,-3-4-14 0 0,-1 1 1 0 0,-2 0-1 0 0,0 0 0 0 0,-2-1 1 0 0,-6 34-1 0 0,3-34-138 0 0,-2 0 0 0 0,-1 0 0 0 0,-1 0 0 0 0,-2-1 0 0 0,-18 38 0 0 0,6-24-1379 0 0,-1-1 0 0 0,-43 54 0 0 0,45-69-77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5.2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140 253 512 0 0,'-10'-2'1968'0'0,"-1"1"0"0"0,-21 0 0 0 0,22 1 515 0 0,-1 0 1 0 0,-20-3-1 0 0,29 2-2296 0 0,0 1 1 0 0,1-1-1 0 0,-1 1 1 0 0,0-1-1 0 0,1 1 1 0 0,-1-1 0 0 0,0 0-1 0 0,1 0 1 0 0,-1 0-1 0 0,1 0 1 0 0,0 0-1 0 0,-1 0 1 0 0,1 0 0 0 0,0 0-1 0 0,-1-1 1 0 0,1 1-1 0 0,0 0 1 0 0,0-1-1 0 0,0 1 1 0 0,0-1 0 0 0,0 1-1 0 0,1-1 1 0 0,-2-2-1 0 0,2 2-46 0 0,-1-1 0 0 0,1 0-1 0 0,0 0 1 0 0,-1 1 0 0 0,1-1-1 0 0,1 0 1 0 0,-1 0 0 0 0,0 0 0 0 0,1 1-1 0 0,-1-1 1 0 0,1 0 0 0 0,0 1-1 0 0,0-1 1 0 0,2-3 0 0 0,0-1-97 0 0,1 0 1 0 0,1 0 0 0 0,-1 1-1 0 0,1 0 1 0 0,1 0-1 0 0,-1 0 1 0 0,1 1 0 0 0,9-7-1 0 0,7-4-40 0 0,24-14 0 0 0,-24 17 4 0 0,0 2 0 0 0,33-13-1 0 0,-44 20-2 0 0,-1 0-1 0 0,1 1 0 0 0,0 1 0 0 0,0 0 1 0 0,0 1-1 0 0,0 0 0 0 0,20 0 0 0 0,-29 2 4 0 0,0-1 0 0 0,0 1-1 0 0,0-1 1 0 0,1 1 0 0 0,-1 0-1 0 0,0 0 1 0 0,0 0 0 0 0,0 0-1 0 0,-1 0 1 0 0,1 1 0 0 0,0-1-1 0 0,0 1 1 0 0,-1-1 0 0 0,1 1-1 0 0,-1-1 1 0 0,1 1 0 0 0,-1 0 0 0 0,1 0-1 0 0,-1-1 1 0 0,0 1 0 0 0,0 0-1 0 0,0 0 1 0 0,0 0 0 0 0,-1 1-1 0 0,2 2 1 0 0,1 7 52 0 0,0 0 0 0 0,0 0 0 0 0,0 17 1 0 0,-2-18-27 0 0,2 13 18 0 0,1 0 0 0 0,2 0 0 0 0,0-1 0 0 0,1 1 0 0 0,1-2 0 0 0,1 1 0 0 0,1-1 0 0 0,1-1 0 0 0,17 25 0 0 0,-23-39-90 0 0,1 0-1 0 0,0 0 1 0 0,0 0-1 0 0,1-1 1 0 0,0 0-1 0 0,0 0 1 0 0,1-1-1 0 0,11 7 1 0 0,-17-11-55 0 0,0 0 0 0 0,0 0 0 0 0,0-1 0 0 0,0 1 0 0 0,0-1 0 0 0,0 0 0 0 0,0 0 0 0 0,0 1 0 0 0,0-1 0 0 0,0-1 1 0 0,0 1-1 0 0,0 0 0 0 0,0 0 0 0 0,0-1 0 0 0,0 1 0 0 0,0-1 0 0 0,0 1 0 0 0,3-3 0 0 0,1 0-936 0 0,-1 0 0 0 0,1-1 0 0 0,-1 0 0 0 0,7-6 0 0 0,-1 1-1522 0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5.4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293 1 2192 0 0,'-5'0'2032'0'0,"4"0"-1532"0"0,0 0-1 0 0,0 0 0 0 0,0 0 0 0 0,0 0 0 0 0,0 0 0 0 0,0 0 0 0 0,0 0 0 0 0,0 0 0 0 0,0 1 0 0 0,0-1 0 0 0,0 0 0 0 0,-2 1 0 0 0,3 0-380 0 0,-1 0 0 0 0,1 0 0 0 0,-1 0 0 0 0,1 0 0 0 0,-1 0 0 0 0,1 0 0 0 0,-1 0 0 0 0,1 0 0 0 0,0-1 0 0 0,0 1 0 0 0,0 0 0 0 0,0 0 0 0 0,-1 1 0 0 0,1-1 0 0 0,1 1 0 0 0,-5 22 969 0 0,0 1 0 0 0,-2-1 0 0 0,-9 26 0 0 0,8-27-487 0 0,-5 15 67 0 0,-2-1-1 0 0,-2 0 0 0 0,-27 46 1 0 0,-73 96-1305 0 0,100-156 396 0 0,14-21-94 0 0,-9 15 4 0 0,11-17 186 0 0,0 1 1 0 0,0-1-1 0 0,-1 0 1 0 0,1 0-1 0 0,0 1 1 0 0,0-1-1 0 0,0 0 1 0 0,0 0-1 0 0,-1 1 1 0 0,1-1-1 0 0,0 0 1 0 0,0 1-1 0 0,0-1 1 0 0,0 0-1 0 0,0 1 1 0 0,0-1-1 0 0,0 0 1 0 0,0 1-1 0 0,0-1 1 0 0,0 0-1 0 0,0 1 1 0 0,0-1 0 0 0,0 0-1 0 0,0 1 1 0 0,0-1-1 0 0,0 0 1 0 0,0 1-1 0 0,0-1 1 0 0,0 0-1 0 0,0 1 1 0 0,1-1-1 0 0,-1 0 1 0 0,0 1-1 0 0,0-1 1 0 0,0 0-1 0 0,1 0 1 0 0,-1 1-1 0 0,0-1 1 0 0,0 0-1 0 0,1 0 1 0 0,-1 1-1 0 0,0-1 1 0 0,1 0-1 0 0,8 1-2398 0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6.2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51 8 0 0,'-1'-1'129'0'0,"0"0"0"0"0,-1 0 0 0 0,1 0 0 0 0,0 0 1 0 0,-1 0-1 0 0,1 0 0 0 0,0-1 0 0 0,0 1 0 0 0,0 0 0 0 0,0-1 0 0 0,0 1 0 0 0,0-1 0 0 0,-1-2 1 0 0,2 0 914 0 0,-1 1 0 0 0,0-1 0 0 0,1 1 0 0 0,0-1 0 0 0,0-5 0 0 0,6 33 922 0 0,-1-33 2864 0 0,-3 7-4672 0 0,-1 0-1 0 0,1 0 1 0 0,0 1 0 0 0,0-1 0 0 0,0 1 0 0 0,0 0 0 0 0,0-1-1 0 0,0 1 1 0 0,0 0 0 0 0,0 0 0 0 0,0 0 0 0 0,3 0 0 0 0,-3 1-81 0 0,-1 1 1 0 0,1 0-1 0 0,-1-1 1 0 0,0 1 0 0 0,1 0-1 0 0,-1-1 1 0 0,0 1 0 0 0,1 0-1 0 0,-1 0 1 0 0,0 0-1 0 0,0 0 1 0 0,0 1 0 0 0,0-1-1 0 0,0 0 1 0 0,0 0-1 0 0,0 1 1 0 0,0 0 0 0 0,17 30 297 0 0,-15-27-258 0 0,48 81 512 0 0,-44-77-612 0 0,0 1 0 0 0,1-1 0 0 0,0 0 0 0 0,1 0 0 0 0,0-1 0 0 0,13 9 1 0 0,-21-16-38 0 0,0 0 1 0 0,0 0 0 0 0,1 0-1 0 0,-1-1 1 0 0,1 1 0 0 0,-1 0 0 0 0,1-1-1 0 0,-1 1 1 0 0,1 0 0 0 0,-1-1-1 0 0,1 0 1 0 0,-1 1 0 0 0,1-1 0 0 0,0 0-1 0 0,-1 0 1 0 0,1 0 0 0 0,0 0-1 0 0,-1 0 1 0 0,1 0 0 0 0,-1-1 0 0 0,1 1-1 0 0,0 0 1 0 0,-1-1 0 0 0,2 0-1 0 0,-1-1-439 0 0,0 1 0 0 0,0-1 0 0 0,0 0 0 0 0,0 0 0 0 0,0 0 0 0 0,-1 0 0 0 0,1 0 1 0 0,-1 0-1 0 0,1 0 0 0 0,-1 0 0 0 0,0-1 0 0 0,0 1 0 0 0,0 0 0 0 0,1-5 0 0 0,1-3-2045 0 0,-1 0 259 0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6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1 1200 0 0,'-2'0'181'0'0,"-2"0"675"0"0,0 0 0 0 0,0 0 0 0 0,0 1 1 0 0,1-1-1 0 0,-5 2 0 0 0,7-2-707 0 0,0 0 0 0 0,0 1 1 0 0,0-1-1 0 0,0 1 0 0 0,0-1 0 0 0,1 1 1 0 0,-1-1-1 0 0,0 1 0 0 0,0-1 1 0 0,0 1-1 0 0,1 0 0 0 0,-1-1 1 0 0,0 1-1 0 0,1 0 0 0 0,-1 0 1 0 0,1 0-1 0 0,-1-1 0 0 0,1 1 0 0 0,-1 0 1 0 0,1 0-1 0 0,-1 0 0 0 0,1 0 1 0 0,0 0-1 0 0,0 0 0 0 0,-1 1 1 0 0,-8 42 2809 0 0,-27 73 1 0 0,11-40-1136 0 0,7-24-1413 0 0,10-32-335 0 0,1 0 0 0 0,-5 28-1 0 0,12-49-77 0 0,0 0 0 0 0,-1 0 0 0 0,1 0-1 0 0,0 0 1 0 0,0 1 0 0 0,0-1 0 0 0,0 0-1 0 0,0 0 1 0 0,0 0 0 0 0,0 0 0 0 0,0 0-1 0 0,0 0 1 0 0,0 1 0 0 0,0-1 0 0 0,0 0-1 0 0,0 0 1 0 0,0 0 0 0 0,0 0 0 0 0,0 0-1 0 0,0 0 1 0 0,0 0 0 0 0,0 0 0 0 0,1 1-1 0 0,-1-1 1 0 0,0 0 0 0 0,0 0 0 0 0,0 0 0 0 0,0 0-1 0 0,0 0 1 0 0,0 0 0 0 0,0 0 0 0 0,0 0-1 0 0,0 0 1 0 0,0 1 0 0 0,0-1 0 0 0,1 0-1 0 0,-1 0 1 0 0,0 0 0 0 0,0 0 0 0 0,0 0-1 0 0,0 0 1 0 0,0 0 0 0 0,0 0 0 0 0,0 0-1 0 0,1 0 1 0 0,-1 0 0 0 0,0 0 0 0 0,0 0-1 0 0,0 0 1 0 0,0 0 0 0 0,0 0 0 0 0,0 0-1 0 0,9-4-174 0 0,7-8-144 0 0,-5 0-255 0 0,-1 0 1 0 0,0 0 0 0 0,0-1-1 0 0,-2 0 1 0 0,1-1-1 0 0,-2 1 1 0 0,0-2-1 0 0,0 1 1 0 0,-2-1-1 0 0,1 0 1 0 0,4-28-1 0 0,-8 34 492 0 0,-1 0 0 0 0,0 0 0 0 0,-1-1 0 0 0,0 1 0 0 0,0 0 0 0 0,-1 0 0 0 0,0-1 0 0 0,-1 1 0 0 0,0 0 0 0 0,0 0 0 0 0,-5-10 0 0 0,7 19 115 0 0,0 0 0 0 0,0 0 1 0 0,0 0-1 0 0,0-1 0 0 0,0 1 0 0 0,0 0 0 0 0,0 0 0 0 0,0 0 0 0 0,0 0 1 0 0,0-1-1 0 0,0 1 0 0 0,0 0 0 0 0,0 0 0 0 0,-1 0 0 0 0,1 0 0 0 0,0-1 0 0 0,0 1 1 0 0,0 0-1 0 0,0 0 0 0 0,0 0 0 0 0,-1 0 0 0 0,1 0 0 0 0,0 0 0 0 0,0 0 1 0 0,0 0-1 0 0,-1-1 0 0 0,1 1 0 0 0,0 0 0 0 0,0 0 0 0 0,0 0 0 0 0,0 0 1 0 0,-1 0-1 0 0,1 0 0 0 0,0 0 0 0 0,0 0 0 0 0,0 0 0 0 0,-1 0 0 0 0,1 0 0 0 0,0 0 1 0 0,0 0-1 0 0,0 0 0 0 0,-1 1 0 0 0,1-1 0 0 0,0 0 0 0 0,0 0 0 0 0,-1 0 1 0 0,-5 11 1237 0 0,-1 16-8 0 0,6 45-589 0 0,1-46 200 0 0,-4 51 1 0 0,2-69-790 0 0,1 0 0 0 0,-1-1 0 0 0,0 0 0 0 0,0 1 0 0 0,-1-1 0 0 0,0 0 0 0 0,0 0 0 0 0,-1 0 0 0 0,0-1 0 0 0,0 1 0 0 0,-6 6 0 0 0,-4-1-38 0 0,13-12-43 0 0,1 1 0 0 0,-1-1-1 0 0,1 0 1 0 0,-1 1 0 0 0,1-1-1 0 0,-1 0 1 0 0,0 1-1 0 0,1-1 1 0 0,-1 0 0 0 0,1 0-1 0 0,-1 1 1 0 0,0-1 0 0 0,1 0-1 0 0,-1 0 1 0 0,1 0-1 0 0,-1 0 1 0 0,0 0 0 0 0,1 0-1 0 0,-1 0 1 0 0,0 0-1 0 0,1 0 1 0 0,-1 0 0 0 0,1 0-1 0 0,-1 0 1 0 0,0-1 0 0 0,1 1-1 0 0,-2-1 1 0 0,2 1-7 0 0,-1-1 0 0 0,1 0 0 0 0,0 0 0 0 0,-1 0 0 0 0,1 0 0 0 0,0 0 0 0 0,0 0 0 0 0,-1 0 0 0 0,1 1 0 0 0,0-1 0 0 0,0 0 0 0 0,0 0 0 0 0,0 0 0 0 0,0 0 0 0 0,0 0 0 0 0,1 0 0 0 0,-1 0 0 0 0,0-1 0 0 0,7-19-121 0 0,-6 17 117 0 0,16-60-131 0 0,-13 45 63 0 0,0 0 1 0 0,12-28-1 0 0,-15 46 78 0 0,-1 0 0 0 0,0 0 0 0 0,0 1 0 0 0,1-1 0 0 0,-1 0 0 0 0,0 0 0 0 0,1 1 0 0 0,-1-1 0 0 0,1 0 1 0 0,-1 1-1 0 0,1-1 0 0 0,-1 1 0 0 0,1-1 0 0 0,-1 0 0 0 0,1 1 0 0 0,-1-1 0 0 0,1 1 0 0 0,0 0 0 0 0,-1-1 0 0 0,1 1 1 0 0,1-1-1 0 0,-1 1 10 0 0,0 0 0 0 0,0 1 0 0 0,0-1 0 0 0,-1 0 0 0 0,1 1 0 0 0,0-1 0 0 0,0 1 0 0 0,0-1 0 0 0,-1 1 0 0 0,1-1 0 0 0,0 1 0 0 0,0-1 0 0 0,0 2 0 0 0,5 3 35 0 0,-3-3-28 0 0,0 0 1 0 0,0 0 0 0 0,1 0-1 0 0,-1-1 1 0 0,0 1 0 0 0,1-1-1 0 0,0 0 1 0 0,-1 0-1 0 0,1 0 1 0 0,0-1 0 0 0,-1 1-1 0 0,1-1 1 0 0,0 0 0 0 0,7 0-1 0 0,3-2-6 0 0,1 0-1 0 0,21-6 0 0 0,-20 4 32 0 0,23-6-83 0 0,-46 9-122 0 0,-7 3 102 0 0,-47 18-219 0 0,-166 62 289 0 0,221-79-105 0 0,11-1 30 0 0,11-2 50 0 0,93-24-2212 0 0,-46 8-2646 0 0,-29 8 3121 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7.5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7 8 0 0,'0'-1'31'0'0,"0"1"0"0"0,0 0 0 0 0,0 0-1 0 0,0-1 1 0 0,0 1 0 0 0,0 0 0 0 0,0 0 0 0 0,0 0 0 0 0,0-1 0 0 0,0 1 0 0 0,0 0-1 0 0,0 0 1 0 0,0 0 0 0 0,0-1 0 0 0,0 1 0 0 0,0 0 0 0 0,-1 0 0 0 0,1 0 0 0 0,0-1-1 0 0,0 1 1 0 0,0 0 0 0 0,0 0 0 0 0,0 0 0 0 0,0 0 0 0 0,-1 0 0 0 0,1-1-1 0 0,0 1 1 0 0,0 0 0 0 0,0 0 0 0 0,0 0 0 0 0,-1 0 0 0 0,1 0 0 0 0,0 0 0 0 0,0 0-1 0 0,0 0 1 0 0,-1-1 0 0 0,1 1 0 0 0,-10 4 2612 0 0,-7 9 1795 0 0,9-4-3620 0 0,0 0 1 0 0,1 0-1 0 0,0 0 0 0 0,0 1 1 0 0,1 0-1 0 0,0 0 1 0 0,1 1-1 0 0,0 0 0 0 0,-5 17 1 0 0,9-23-733 0 0,-1 0 0 0 0,1 1 0 0 0,0-1 1 0 0,1 0-1 0 0,-1 0 0 0 0,1 0 0 0 0,0 0 0 0 0,0 1 0 0 0,1-1 1 0 0,-1 0-1 0 0,1 0 0 0 0,1 0 0 0 0,-1 0 0 0 0,1 0 0 0 0,-1 0 1 0 0,1 0-1 0 0,1-1 0 0 0,-1 1 0 0 0,1 0 0 0 0,-1-1 0 0 0,1 0 1 0 0,1 0-1 0 0,-1 0 0 0 0,4 4 0 0 0,-2-4-116 0 0,0 0 1 0 0,1 0 0 0 0,-1-1-1 0 0,1 0 1 0 0,-1 0-1 0 0,1 0 1 0 0,0 0-1 0 0,0-1 1 0 0,0 0-1 0 0,0 0 1 0 0,1-1-1 0 0,-1 0 1 0 0,0 0-1 0 0,1 0 1 0 0,-1-1-1 0 0,1 0 1 0 0,9-1-1 0 0,-9 0-586 0 0,0 0-1 0 0,0 0 1 0 0,0-1-1 0 0,-1 0 1 0 0,1-1-1 0 0,0 1 1 0 0,-1-1-1 0 0,1 0 0 0 0,9-7 1 0 0,-4 1-734 0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3:07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49 3377 0 0,'-15'-8'3809'0'0,"3"1"3808"0"0,1 1-6969 0 0,5-2 24 0 0,6 3 89 0 0,0 2-353 0 0,6 0 200 0 0,0 0-280 0 0,0 2-256 0 0,4-1-312 0 0,0 1-272 0 0,1 1 232 0 0,6-2-2489 0 0,-2 2 1849 0 0,0 0-384 0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31.59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245 160 512 0 0,'-17'1'933'0'0,"1"0"0"0"0,-24 7 0 0 0,-15 0 3247 0 0,24-6-1885 0 0,17-2-644 0 0,-1 1 0 0 0,-23 5 0 0 0,20-5 3587 0 0,29-2-4611 0 0,107-6 1279 0 0,0 1-1350 0 0,105-8 228 0 0,-167 9-644 0 0,154-6 38 0 0,-55 2-194 0 0,-7 3 64 0 0,78-7-64 0 0,406-39 495 0 0,-440 43-501 0 0,202 16 0 0 0,-362-4 79 0 0,60 11 0 0 0,-92-14-56 0 0,0 0 0 0 0,0 0 0 0 0,1 0 0 0 0,-1 0 0 0 0,0 0 0 0 0,0 0 0 0 0,1 0 0 0 0,-1 0 0 0 0,0 0 0 0 0,1 0 0 0 0,-1 0 0 0 0,0 0 0 0 0,0 0 0 0 0,1 0 0 0 0,-1 0 0 0 0,0 0 0 0 0,0 0 0 0 0,1 0 0 0 0,-1 0 0 0 0,0 0 0 0 0,0 0 0 0 0,1 0 0 0 0,-1-1 0 0 0,0 1 0 0 0,0 0 0 0 0,1 0 0 0 0,-1 0 0 0 0,0 0 0 0 0,0-1 0 0 0,0 1 0 0 0,1 0 0 0 0,-1 0 0 0 0,0-1 0 0 0,0 1 0 0 0,0-12-18 0 0,-9-11-135 0 0,3 14-40 0 0,-1 1 0 0 0,-14-16-1 0 0,20 24 129 0 0,1 0 0 0 0,0 0 0 0 0,0 0 0 0 0,0 0 0 0 0,0 1-1 0 0,0-1 1 0 0,-1 0 0 0 0,1 0 0 0 0,0 0 0 0 0,0 0-1 0 0,0 0 1 0 0,0 0 0 0 0,0 0 0 0 0,0 0 0 0 0,-1 0-1 0 0,1 1 1 0 0,0-1 0 0 0,0 0 0 0 0,0 0 0 0 0,0 0 0 0 0,0 0-1 0 0,0 0 1 0 0,0 1 0 0 0,0-1 0 0 0,0 0 0 0 0,0 0-1 0 0,0 0 1 0 0,0 0 0 0 0,0 0 0 0 0,0 1 0 0 0,0-1 0 0 0,0 0-1 0 0,0 0 1 0 0,0 0 0 0 0,0 0 0 0 0,0 0 0 0 0,0 1-1 0 0,0-1 1 0 0,0 0 0 0 0,0 0 0 0 0,0 0 0 0 0,0 0-1 0 0,0 0 1 0 0,0 1 0 0 0,0-1 0 0 0,1 13-5640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8.73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73 24 3377 0 0,'-1'0'425'0'0,"0"0"0"0"0,0 0 0 0 0,0 0 0 0 0,-1 0 0 0 0,1 1 0 0 0,0-1 0 0 0,0-1 0 0 0,0 1 1 0 0,0 0-1 0 0,0 0 0 0 0,0 0 0 0 0,0 0 0 0 0,0-1 0 0 0,0 1 0 0 0,0-1 0 0 0,0 1 0 0 0,0-1 0 0 0,0 1 0 0 0,0-1 1 0 0,0 1-1 0 0,1-1 0 0 0,-1 0 0 0 0,0 1 0 0 0,0-1 0 0 0,0 0 0 0 0,1 0 0 0 0,-1 0 0 0 0,1 1 0 0 0,-1-1 0 0 0,0 0 1 0 0,1 0-1 0 0,-1 0 0 0 0,1 0 0 0 0,0 0 0 0 0,-1 0 0 0 0,1 0 0 0 0,0 0 0 0 0,0 0 0 0 0,-1-2 0 0 0,1 3-391 0 0,1 0-1 0 0,-1 0 0 0 0,0 0 134 0 0,0 1-134 0 0,0-1 1 0 0,0 0-1 0 0,0 0 0 0 0,0 0 1 0 0,0 0-1 0 0,0 0 0 0 0,0 0 0 0 0,0 0 1 0 0,0 0-1 0 0,0 0 0 0 0,0 0 1 0 0,0 0-1 0 0,0 0 0 0 0,0 0 1 0 0,0 0-1 0 0,0 0 0 0 0,0 0 1 0 0,0 0-1 0 0,0 0 0 0 0,0 0 1 0 0,0 0-1 0 0,0 0 0 0 0,0 0 1 0 0,0 0-1 0 0,1 0 0 0 0,-1 0 1 0 0,0 0-1 0 0,0 0 0 0 0,0 0 0 0 0,0-1 201 0 0,0 1-201 0 0,0 0 0 0 0,0 0 1 0 0,0 0-1 0 0,0 0 0 0 0,0 0 1 0 0,0 0-1 0 0,0 0 0 0 0,0 0 1 0 0,0 0-1 0 0,0 0 0 0 0,0 0 1 0 0,0 0-1 0 0,0 0 0 0 0,0 0 0 0 0,3 5 924 0 0,3 7-78 0 0,-2 6-426 0 0,-1 0 0 0 0,-1 1 0 0 0,-1-1 0 0 0,-2 37 0 0 0,1-47-373 0 0,-11 159 811 0 0,1-15-723 0 0,-16 74-226 0 0,15-152-90 0 0,10-71 138 0 0,-1 17-61 0 0,2-19 62 0 0,0 0 0 0 0,0 0 0 0 0,0-1 0 0 0,0 1 0 0 0,0 0 0 0 0,0 0-1 0 0,1 0 1 0 0,-1 0 0 0 0,0 0 0 0 0,0-1 0 0 0,1 1 0 0 0,-1 0 0 0 0,0 0 0 0 0,1 0 0 0 0,-1-1-1 0 0,1 1 1 0 0,-1 0 0 0 0,2 1 0 0 0,-2-2-7 0 0,1 0 1 0 0,-1 0-1 0 0,1 0 0 0 0,-1 0 1 0 0,1 0-1 0 0,-1 0 0 0 0,1 0 0 0 0,-1 0 1 0 0,1 0-1 0 0,-1 0 0 0 0,1 0 1 0 0,-1 0-1 0 0,1 0 0 0 0,-1 0 0 0 0,1 0 1 0 0,-1-1-1 0 0,1 1 0 0 0,-1 0 1 0 0,1 0-1 0 0,-1-1 0 0 0,1 1 0 0 0,-1 0 1 0 0,0 0-1 0 0,1-1 0 0 0,0 0 1 0 0,11-11-188 0 0,-9 9 119 0 0,8-9-173 0 0,-1 0-1 0 0,16-28 0 0 0,5-5 119 0 0,0 4 113 0 0,-9 12 3 0 0,36-38 0 0 0,-50 59 33 0 0,0 0 0 0 0,1 1 0 0 0,0 0 0 0 0,0 1 0 0 0,1 0 0 0 0,0 0-1 0 0,0 1 1 0 0,21-8 0 0 0,-29 12 0 0 0,0 0 0 0 0,0 1 0 0 0,0-1 0 0 0,1 1-1 0 0,-1 0 1 0 0,0-1 0 0 0,0 1 0 0 0,1 0-1 0 0,-1 0 1 0 0,0 0 0 0 0,1 1 0 0 0,-1-1-1 0 0,0 1 1 0 0,0-1 0 0 0,0 1 0 0 0,1 0 0 0 0,-1-1-1 0 0,0 1 1 0 0,3 2 0 0 0,-3-1-1 0 0,1 0-1 0 0,-1 1 1 0 0,1-1 0 0 0,-1 1-1 0 0,0 0 1 0 0,0-1 0 0 0,0 1-1 0 0,0 0 1 0 0,-1 0 0 0 0,1 0-1 0 0,-1 0 1 0 0,2 6 0 0 0,1 4 50 0 0,0 0 1 0 0,-1 1 0 0 0,0 0 0 0 0,-1 0 0 0 0,0 0 0 0 0,-2 0 0 0 0,0 19-1 0 0,-1-24-9 0 0,0 0-1 0 0,-1 0 0 0 0,1 0 0 0 0,-2 0 1 0 0,1 0-1 0 0,-1-1 0 0 0,-1 0 0 0 0,1 1 1 0 0,-1-1-1 0 0,-1 0 0 0 0,0-1 0 0 0,-9 12 0 0 0,10-15-36 0 0,0 0 0 0 0,0 0-1 0 0,-1 0 1 0 0,1-1-1 0 0,-1 0 1 0 0,0 0 0 0 0,0 0-1 0 0,-11 4 1 0 0,-2-1-40 0 0,-26 6 0 0 0,29-8 35 0 0,8-3-23 0 0,-1 0-1 0 0,0 0 0 0 0,1 0 0 0 0,-1-1 0 0 0,0 0 0 0 0,0 0 1 0 0,1-1-1 0 0,-12-2 0 0 0,16 2-90 0 0,0 1 0 0 0,1-1 0 0 0,-1 0 0 0 0,1 0 0 0 0,-1 0-1 0 0,1 0 1 0 0,-1 0 0 0 0,1 0 0 0 0,-1-1 0 0 0,1 1 0 0 0,0-1 0 0 0,0 1 0 0 0,0-1 0 0 0,0 0 0 0 0,0 0 0 0 0,0 0 0 0 0,1 0 0 0 0,-1 0-1 0 0,1 0 1 0 0,-1-1 0 0 0,1 1 0 0 0,0-1 0 0 0,0 1 0 0 0,0-1 0 0 0,0 1 0 0 0,0-1 0 0 0,0-3 0 0 0,1 4-116 0 0,0 1 0 0 0,0-1 1 0 0,0 0-1 0 0,1 1 0 0 0,-1-1 0 0 0,0 1 1 0 0,1-1-1 0 0,0 1 0 0 0,-1-1 0 0 0,1 1 1 0 0,0-1-1 0 0,0 1 0 0 0,0 0 1 0 0,0-1-1 0 0,0 1 0 0 0,1-1 0 0 0,22-21-5415 0 0,-18 18 3212 0 0,7-7 22 0 0,2 1 208 0 0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3.87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427 182 512 0 0,'11'-20'414'0'0,"-9"17"-53"0"0,0 0 0 0 0,0 0 0 0 0,-1 0 0 0 0,1 0 0 0 0,-1 0 1 0 0,0-1-1 0 0,0 1 0 0 0,0 0 0 0 0,0-1 0 0 0,0-5 0 0 0,0-10 2365 0 0,-1 11-1511 0 0,1-1-1 0 0,-2 1 0 0 0,1-1 0 0 0,-3-9 0 0 0,3 16-1021 0 0,-1 0 0 0 0,1 0 0 0 0,-1 0 0 0 0,0 0 0 0 0,0 0 0 0 0,0 0 0 0 0,0 0 0 0 0,0 0 0 0 0,0 0 0 0 0,0 0 0 0 0,-1 1 0 0 0,1-1 0 0 0,-1 0 0 0 0,0 1 0 0 0,1-1 0 0 0,-1 1 0 0 0,0 0 0 0 0,0 0 0 0 0,0-1 0 0 0,-3 0 0 0 0,-3-1 71 0 0,1 1 1 0 0,-1 0 0 0 0,0 0-1 0 0,0 0 1 0 0,0 1-1 0 0,-1 1 1 0 0,1-1 0 0 0,0 1-1 0 0,0 1 1 0 0,-13 2-1 0 0,-9 2 104 0 0,-43 16-1 0 0,47-14-95 0 0,5 0-30 0 0,-1 1 0 0 0,-34 17 0 0 0,46-19-174 0 0,1-1-1 0 0,0 1 0 0 0,0 1 0 0 0,0-1 0 0 0,1 1 1 0 0,0 1-1 0 0,-12 14 0 0 0,19-20-63 0 0,0-1 1 0 0,0 1-1 0 0,0-1 1 0 0,0 1-1 0 0,0 0 0 0 0,0 0 1 0 0,1-1-1 0 0,-1 1 1 0 0,1 0-1 0 0,-1 0 1 0 0,1 0-1 0 0,0-1 0 0 0,0 1 1 0 0,0 0-1 0 0,0 0 1 0 0,0 0-1 0 0,0 3 1 0 0,1-2-3 0 0,0 1 1 0 0,0-1 0 0 0,0 0 0 0 0,1-1 0 0 0,-1 1-1 0 0,1 0 1 0 0,-1 0 0 0 0,1-1 0 0 0,4 5 0 0 0,0 0-9 0 0,0-1 1 0 0,0-1 0 0 0,1 1 0 0 0,0-1 0 0 0,0-1 0 0 0,1 1 0 0 0,8 3 0 0 0,17 5-71 0 0,0-2 1 0 0,1-2-1 0 0,58 10 0 0 0,-25-7 13 0 0,-42-6-27 0 0,0 1-1 0 0,0 1 1 0 0,0 1 0 0 0,-1 1-1 0 0,0 1 1 0 0,-1 2-1 0 0,-1 0 1 0 0,29 22 0 0 0,-42-28 62 0 0,-1 0 1 0 0,0 1-1 0 0,0 0 1 0 0,-1 1-1 0 0,0 0 1 0 0,-1 0-1 0 0,0 0 1 0 0,0 1-1 0 0,-1 0 1 0 0,0 0-1 0 0,6 20 1 0 0,-9-22 28 0 0,0 0-1 0 0,-1 0 1 0 0,0 0 0 0 0,0 0 0 0 0,0 0-1 0 0,-1 0 1 0 0,-1 1 0 0 0,1-1-1 0 0,-1 0 1 0 0,-1 0 0 0 0,0 0 0 0 0,0 0-1 0 0,0 0 1 0 0,-1 0 0 0 0,0-1 0 0 0,-7 13-1 0 0,1-5 21 0 0,-1-1 0 0 0,-1 0 0 0 0,0 0 0 0 0,0-1 1 0 0,-2-1-1 0 0,1 0 0 0 0,-2-1 0 0 0,-16 12 0 0 0,4-7 80 0 0,0-1 0 0 0,0-1 0 0 0,-55 20 0 0 0,72-31-67 0 0,1 0 0 0 0,-1-1 1 0 0,1 0-1 0 0,-1-1 0 0 0,0 1 0 0 0,0-2 1 0 0,-10 1-1 0 0,16-1-37 0 0,0-1 1 0 0,0 1-1 0 0,0 0 1 0 0,0-1-1 0 0,0 0 0 0 0,1 1 1 0 0,-1-1-1 0 0,0 0 1 0 0,0-1-1 0 0,0 1 0 0 0,1 0 1 0 0,-1-1-1 0 0,1 0 1 0 0,-1 1-1 0 0,1-1 0 0 0,0 0 1 0 0,0 0-1 0 0,-1 0 1 0 0,1-1-1 0 0,1 1 0 0 0,-1 0 1 0 0,0-1-1 0 0,1 1 1 0 0,-2-4-1 0 0,0 0-35 0 0,0-1-1 0 0,1 0 1 0 0,0 1 0 0 0,1-1-1 0 0,0 0 1 0 0,0 0 0 0 0,0 0-1 0 0,0 0 1 0 0,2-14-1 0 0,1 11-169 0 0,-1 0-1 0 0,2 0 0 0 0,-1-1 1 0 0,1 2-1 0 0,9-20 0 0 0,2 3-1927 0 0,1 1 0 0 0,1 1-1 0 0,35-40 1 0 0,-30 40-583 0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4.3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1 133 512 0 0,'4'-40'3010'0'0,"-4"30"-1625"0"0,0 1-1 0 0,1 0 1 0 0,1 0 0 0 0,-1 0-1 0 0,2 0 1 0 0,-1 0-1 0 0,5-10 1 0 0,-7 18-1308 0 0,0 1 0 0 0,0-1 0 0 0,0 1 0 0 0,0-1 0 0 0,1 1-1 0 0,-1 0 1 0 0,0-1 0 0 0,0 1 0 0 0,0-1 0 0 0,1 1 0 0 0,-1 0 0 0 0,0-1 0 0 0,0 1 0 0 0,1 0-1 0 0,-1-1 1 0 0,0 1 0 0 0,1 0 0 0 0,-1-1 0 0 0,0 1 0 0 0,1 0 0 0 0,-1 0 0 0 0,0-1 0 0 0,1 1-1 0 0,-1 0 1 0 0,1 0 0 0 0,-1 0 0 0 0,0 0 0 0 0,1 0 0 0 0,-1-1 0 0 0,1 1 0 0 0,-1 0-1 0 0,1 0 1 0 0,-1 0 0 0 0,0 0 0 0 0,1 0 0 0 0,-1 0 0 0 0,1 0 0 0 0,-1 0 0 0 0,1 1 0 0 0,-1-1-1 0 0,1 0 1 0 0,-1 0 0 0 0,0 0 0 0 0,1 0 0 0 0,-1 1 0 0 0,1-1 0 0 0,-1 0 0 0 0,0 0 0 0 0,1 1-1 0 0,-1-1 1 0 0,0 0 0 0 0,1 0 0 0 0,-1 1 0 0 0,0-1 0 0 0,0 1 0 0 0,1-1 0 0 0,-1 0 0 0 0,0 1-1 0 0,0-1 1 0 0,1 0 0 0 0,-1 1 0 0 0,0-1 0 0 0,0 1 0 0 0,3 5 282 0 0,0 0 1 0 0,0 0-1 0 0,2 8 0 0 0,-4-11-333 0 0,12 42 623 0 0,-2 0-1 0 0,9 79 1 0 0,-8-40-110 0 0,-1-9-228 0 0,13 64 12 0 0,-18-109-392 0 0,2 0 0 0 0,18 42-1 0 0,-24-66-15 0 0,1 0 0 0 0,0-1 0 0 0,0 1-1 0 0,6 7 1 0 0,-8-12-119 0 0,0 0 0 0 0,0 0 0 0 0,0 0 0 0 0,0 0 0 0 0,0 0 1 0 0,1-1-1 0 0,-1 1 0 0 0,0 0 0 0 0,0 0 0 0 0,0-1 0 0 0,3 2 0 0 0,-3-2-122 0 0,0 0-1 0 0,-1 0 1 0 0,1 0 0 0 0,0 0-1 0 0,0 0 1 0 0,-1 0 0 0 0,1 0 0 0 0,0 0-1 0 0,0 0 1 0 0,-1-1 0 0 0,1 1-1 0 0,0 0 1 0 0,0 0 0 0 0,-1-1 0 0 0,1 1-1 0 0,0-1 1 0 0,-1 1 0 0 0,1 0-1 0 0,0-1 1 0 0,-1 1 0 0 0,1-1 0 0 0,0 0-1 0 0,2-3-1987 0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4.84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22 104 1672 0 0,'-6'16'3515'0'0,"3"-10"-2871"0"0,0 0 1 0 0,1 1 0 0 0,0-1-1 0 0,0 0 1 0 0,1 1-1 0 0,0 0 1 0 0,0 10 0 0 0,0 0 224 0 0,2 0 0 0 0,0 1 0 0 0,1-1 0 0 0,5 19 1 0 0,-5-29-712 0 0,1 1 1 0 0,0-1-1 0 0,0 0 1 0 0,0 0-1 0 0,1 0 1 0 0,0-1-1 0 0,0 1 1 0 0,1-1-1 0 0,-1 0 1 0 0,1 0-1 0 0,10 9 1 0 0,-8-9-164 0 0,1-1 0 0 0,-1 1 0 0 0,1-1 0 0 0,0 0 0 0 0,0-1 0 0 0,1 1 0 0 0,11 3 1 0 0,-15-7-23 0 0,0 1 1 0 0,1-1 0 0 0,-1 0 0 0 0,0 0 0 0 0,1-1 0 0 0,-1 0 0 0 0,0 0 0 0 0,1 0-1 0 0,-1 0 1 0 0,0-1 0 0 0,1 0 0 0 0,-1 0 0 0 0,0 0 0 0 0,7-3 0 0 0,0-2-13 0 0,-1 1 1 0 0,1-2-1 0 0,-1 1 1 0 0,0-2-1 0 0,0 1 1 0 0,-1-1-1 0 0,10-11 1 0 0,-15 15 9 0 0,0-2 1 0 0,-1 1-1 0 0,1 0 1 0 0,-1-1-1 0 0,0 0 0 0 0,-1 0 1 0 0,0 0-1 0 0,0 0 1 0 0,0-1-1 0 0,0 1 1 0 0,-1-1-1 0 0,0 1 1 0 0,-1-1-1 0 0,2-14 1 0 0,-3 9 37 0 0,-1 0 1 0 0,0 0-1 0 0,-1 0 1 0 0,0 0-1 0 0,-1 1 1 0 0,-1-1-1 0 0,0 1 1 0 0,0-1 0 0 0,-1 1-1 0 0,0 0 1 0 0,-1 1-1 0 0,0-1 1 0 0,-1 1-1 0 0,0 1 1 0 0,-1-1-1 0 0,0 1 1 0 0,0 0-1 0 0,-16-12 1 0 0,18 17 35 0 0,-1 0-1 0 0,0 0 1 0 0,-1 1 0 0 0,1 0-1 0 0,-1 0 1 0 0,1 1 0 0 0,-1 0-1 0 0,0 0 1 0 0,0 1-1 0 0,0 0 1 0 0,-13 0 0 0 0,17 0-3 0 0,0 1 1 0 0,-1 0 0 0 0,1 1-1 0 0,0-1 1 0 0,0 1 0 0 0,0 0-1 0 0,0 0 1 0 0,0 0-1 0 0,0 0 1 0 0,0 1 0 0 0,0-1-1 0 0,1 1 1 0 0,-1 0 0 0 0,0 1-1 0 0,1-1 1 0 0,0 0 0 0 0,-1 1-1 0 0,1 0 1 0 0,0 0-1 0 0,0 0 1 0 0,1 0 0 0 0,-1 0-1 0 0,-3 7 1 0 0,4-8-1 0 0,1 1 0 0 0,0-1-1 0 0,0 1 1 0 0,0-1 0 0 0,0 1 0 0 0,0 0-1 0 0,1 0 1 0 0,-1-1 0 0 0,1 1 0 0 0,0 0 0 0 0,0 0-1 0 0,0 0 1 0 0,0-1 0 0 0,0 1 0 0 0,1 0-1 0 0,-1 0 1 0 0,1 0 0 0 0,0-1 0 0 0,-1 1-1 0 0,1 0 1 0 0,3 4 0 0 0,-2-4-26 0 0,0 0 0 0 0,1-1-1 0 0,-1 1 1 0 0,0-1 0 0 0,1 1 0 0 0,0-1-1 0 0,0 0 1 0 0,-1 0 0 0 0,1 0 0 0 0,1 0 0 0 0,-1-1-1 0 0,0 1 1 0 0,0-1 0 0 0,0 0 0 0 0,1 0-1 0 0,-1 0 1 0 0,6 0 0 0 0,8 2-73 0 0,0-2 0 0 0,1 0 0 0 0,27-3 0 0 0,51-10-381 0 0,-29 2-2494 0 0,1 5-3992 0 0,-53 5 5039 0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5.24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95 8 0 0,'-9'-29'6750'0'0,"6"22"-5389"0"0,1-1 0 0 0,0 1 0 0 0,0-1 0 0 0,0 0 0 0 0,0-13 1 0 0,4 14 350 0 0,1 9-398 0 0,3 11-189 0 0,-2 31-34 0 0,1 9-411 0 0,16 79-1 0 0,7-16-254 0 0,27 100-459 0 0,-50-199-105 0 0,13 24 0 0 0,1 6-1161 0 0,-16-40 795 0 0,-1-5-1040 0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5.58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16 288 1024 0 0,'-8'-27'8123'0'0,"7"22"-7361"0"0,-1 0-1 0 0,1 0 1 0 0,0 0-1 0 0,-1-9 1 0 0,2 12-646 0 0,0 0 0 0 0,0 0 0 0 0,1 0 0 0 0,-1 0 0 0 0,0 0 0 0 0,1 0 0 0 0,0 0 1 0 0,-1 0-1 0 0,1 0 0 0 0,0 0 0 0 0,0 1 0 0 0,0-1 0 0 0,0 0 0 0 0,0 1 0 0 0,0-1 0 0 0,3-2 1 0 0,19-18 1096 0 0,41-31 1 0 0,-39 34-898 0 0,-23 17-296 0 0,20-15 187 0 0,1 0 0 0 0,37-21 0 0 0,-53 34-163 0 0,0 1-1 0 0,0-1 1 0 0,1 2 0 0 0,0-1 0 0 0,0 1-1 0 0,-1 0 1 0 0,1 0 0 0 0,0 1 0 0 0,1 1-1 0 0,-1-1 1 0 0,0 1 0 0 0,0 0 0 0 0,12 2-1 0 0,-14 0-22 0 0,-1 0 0 0 0,0 0-1 0 0,0 0 1 0 0,1 0 0 0 0,-1 1-1 0 0,-1 0 1 0 0,1 0 0 0 0,0 0 0 0 0,-1 1-1 0 0,1 0 1 0 0,-1-1 0 0 0,0 1-1 0 0,-1 1 1 0 0,1-1 0 0 0,-1 1-1 0 0,1-1 1 0 0,-1 1 0 0 0,-1 0-1 0 0,5 9 1 0 0,-3-3 46 0 0,1 0 0 0 0,-1 0-1 0 0,-1 1 1 0 0,0-1 0 0 0,-1 1 0 0 0,0 0 0 0 0,-1 0-1 0 0,0 17 1 0 0,-2-20-11 0 0,0 0-1 0 0,0 0 1 0 0,-1 0 0 0 0,0 0-1 0 0,-1-1 1 0 0,0 1 0 0 0,0 0-1 0 0,-1-1 1 0 0,0 0-1 0 0,-1 0 1 0 0,1 0 0 0 0,-2-1-1 0 0,1 1 1 0 0,-9 8-1 0 0,8-10-50 0 0,1-1 1 0 0,-1 1-1 0 0,0-1 0 0 0,-1-1 0 0 0,1 1 0 0 0,-1-1 0 0 0,0 0 1 0 0,0 0-1 0 0,-1-1 0 0 0,1 0 0 0 0,0-1 0 0 0,-1 1 0 0 0,0-1 0 0 0,0-1 1 0 0,1 1-1 0 0,-14-1 0 0 0,15-1-75 0 0,-1 0 1 0 0,1 0-1 0 0,0-1 1 0 0,0 0-1 0 0,0 0 1 0 0,0-1-1 0 0,0 0 1 0 0,0 0-1 0 0,0 0 1 0 0,-6-4-1 0 0,7 3-489 0 0,0-1 1 0 0,0 1-1 0 0,0-1 0 0 0,0 0 1 0 0,0-1-1 0 0,-4-5 0 0 0,-3-5-1816 0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26.2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211 127 800 0 0,'-5'-5'1184'0'0,"1"0"1"0"0,-1 1-1 0 0,0-1 0 0 0,0 1 0 0 0,-7-4 1 0 0,6 5-536 0 0,0 0 1 0 0,0 0-1 0 0,0 0 1 0 0,0 1 0 0 0,0 0-1 0 0,-1 0 1 0 0,0 0-1 0 0,1 1 1 0 0,-1 0-1 0 0,1 1 1 0 0,-1-1-1 0 0,0 1 1 0 0,0 0 0 0 0,-11 3-1 0 0,15-3-493 0 0,0 1 0 0 0,-1 0 0 0 0,1-1 0 0 0,0 2 0 0 0,0-1 0 0 0,0 0 0 0 0,0 1 0 0 0,0-1 0 0 0,0 1 0 0 0,0 0 0 0 0,1 0 0 0 0,-1 0 0 0 0,0 0 0 0 0,1 0 0 0 0,0 1-1 0 0,0-1 1 0 0,-1 1 0 0 0,1 0 0 0 0,1 0 0 0 0,-1-1 0 0 0,0 1 0 0 0,1 0 0 0 0,0 0 0 0 0,-1 1 0 0 0,1-1 0 0 0,0 0 0 0 0,1 0 0 0 0,-2 5 0 0 0,2-3-101 0 0,0 0 1 0 0,0 0-1 0 0,0 0 1 0 0,0 0-1 0 0,1 0 0 0 0,0 0 1 0 0,0 0-1 0 0,0-1 1 0 0,1 1-1 0 0,-1 0 1 0 0,1-1-1 0 0,0 1 0 0 0,1-1 1 0 0,-1 1-1 0 0,1-1 1 0 0,0 0-1 0 0,0 0 1 0 0,5 6-1 0 0,1-2-16 0 0,1 0-1 0 0,0-1 1 0 0,0 0-1 0 0,0 0 1 0 0,1-1-1 0 0,15 6 1 0 0,-4-3-17 0 0,1 0 1 0 0,30 5-1 0 0,-44-12-33 0 0,0 0-1 0 0,-1-1 1 0 0,1 0-1 0 0,0 0 0 0 0,0-1 1 0 0,15-2-1 0 0,-19 1 13 0 0,1 0-1 0 0,-1 0 0 0 0,1-1 0 0 0,-1 0 0 0 0,0 0 1 0 0,0-1-1 0 0,0 1 0 0 0,0-1 0 0 0,0 0 0 0 0,-1 0 0 0 0,8-7 1 0 0,-7 5 1 0 0,1 0 1 0 0,-1-1-1 0 0,-1 1 0 0 0,1-1 1 0 0,-1 0-1 0 0,0 0 1 0 0,0-1-1 0 0,-1 1 1 0 0,1-1-1 0 0,-2 1 0 0 0,1-1 1 0 0,2-9-1 0 0,-4 7 1 0 0,0 1-1 0 0,0-1 0 0 0,-1 0 0 0 0,1 0 1 0 0,-2 0-1 0 0,0 1 0 0 0,0-1 1 0 0,0 0-1 0 0,-5-15 0 0 0,3 16-4 0 0,1 1 0 0 0,-1-1 0 0 0,0 1 0 0 0,-1-1 0 0 0,0 1 0 0 0,0 0 0 0 0,-9-10 0 0 0,10 13 9 0 0,0 1-1 0 0,0 0 0 0 0,0 0 1 0 0,0 1-1 0 0,-1-1 0 0 0,1 1 1 0 0,-1 0-1 0 0,0-1 0 0 0,0 2 1 0 0,0-1-1 0 0,0 0 1 0 0,0 1-1 0 0,0 0 0 0 0,0 0 1 0 0,-1 0-1 0 0,-4 0 0 0 0,2 0 10 0 0,0 1-1 0 0,1 0 1 0 0,-1 1-1 0 0,1 0 1 0 0,-1 0 0 0 0,1 0-1 0 0,-1 1 1 0 0,1 0-1 0 0,0 0 1 0 0,-1 1-1 0 0,1-1 1 0 0,1 1-1 0 0,-1 1 1 0 0,0-1-1 0 0,1 1 1 0 0,-7 5-1 0 0,-3 5 50 0 0,1 0 0 0 0,0 1 0 0 0,1 1 0 0 0,-11 17 0 0 0,10-12 80 0 0,1 1 1 0 0,1 0 0 0 0,1 1 0 0 0,1 0 0 0 0,1 1 0 0 0,-9 32 0 0 0,17-49-103 0 0,0-1 0 0 0,0 0 0 0 0,0 1-1 0 0,0-1 1 0 0,1 1 0 0 0,0-1 0 0 0,1 0 0 0 0,-1 1 0 0 0,1-1 0 0 0,1 1-1 0 0,-1-1 1 0 0,5 11 0 0 0,-3-11-22 0 0,0 1 1 0 0,1-1-1 0 0,0 0 0 0 0,0 0 0 0 0,1 0 1 0 0,-1 0-1 0 0,1-1 0 0 0,1 0 0 0 0,-1 0 1 0 0,12 8-1 0 0,15 7-129 0 0,0-2-1 0 0,68 27 1 0 0,-79-37-1 0 0,-7-2-308 0 0,1-1 0 0 0,-1-1 0 0 0,1-1-1 0 0,0 0 1 0 0,0 0 0 0 0,18-1-1 0 0,-2-1-3161 0 0,-1-3-1 0 0,34-4 0 0 0,-29 0-1484 0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5:55.0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204 116 512 0 0,'8'-13'2729'0'0,"11"-25"0"0"0,-18 34-2307 0 0,1 1 0 0 0,-1 0 0 0 0,0-1 0 0 0,0 1 0 0 0,-1-1 0 0 0,1 1 0 0 0,-1-1 0 0 0,1 0 0 0 0,-1 1 0 0 0,0-1 0 0 0,-1 0 0 0 0,1 1 1 0 0,-2-6-1 0 0,2 8-333 0 0,-1 1 0 0 0,1-1 0 0 0,0 0 0 0 0,-1 1 0 0 0,1-1 0 0 0,-1 1 0 0 0,0-1 0 0 0,1 1 0 0 0,-1-1 0 0 0,1 1 1 0 0,-1-1-1 0 0,0 1 0 0 0,1-1 0 0 0,-1 1 0 0 0,0 0 0 0 0,0-1 0 0 0,1 1 0 0 0,-1 0 0 0 0,0 0 0 0 0,0 0 0 0 0,0-1 1 0 0,1 1-1 0 0,-1 0 0 0 0,0 0 0 0 0,0 0 0 0 0,1 0 0 0 0,-1 0 0 0 0,0 1 0 0 0,0-1 0 0 0,0 0 0 0 0,-1 1 0 0 0,-24 7 1009 0 0,9-1-760 0 0,0 2 0 0 0,0 0 0 0 0,1 1 0 0 0,-20 16 0 0 0,26-19-187 0 0,2 1 1 0 0,-1 0 0 0 0,1 1-1 0 0,0 0 1 0 0,0 0-1 0 0,1 0 1 0 0,1 1 0 0 0,-7 11-1 0 0,12-19-119 0 0,0 0 0 0 0,0 0 0 0 0,1 0 0 0 0,-1 0 0 0 0,0 0 0 0 0,1 1 0 0 0,-1-1 0 0 0,1 0 0 0 0,0 0 0 0 0,0 0 0 0 0,-1 1 0 0 0,2-1 0 0 0,-1 0 0 0 0,0 0 0 0 0,0 0 0 0 0,1 1 0 0 0,-1-1 0 0 0,2 3 0 0 0,-1-3-10 0 0,1 1 1 0 0,-1-1 0 0 0,1 0-1 0 0,-1 0 1 0 0,1 0 0 0 0,0 0-1 0 0,0 0 1 0 0,0 0 0 0 0,0 0-1 0 0,0-1 1 0 0,0 1 0 0 0,1-1-1 0 0,2 2 1 0 0,4 1-15 0 0,1 0 0 0 0,0-1-1 0 0,0 0 1 0 0,0 0 0 0 0,0-1 0 0 0,17 1-1 0 0,0-1-247 0 0,1-1-1 0 0,-1-2 0 0 0,54-7 1 0 0,-62 4-1492 0 0,0 0 0 0 0,0-2-1 0 0,28-11 1 0 0,-21 5-59 0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14.5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90 117 512 0 0,'6'-16'1471'0'0,"-3"9"177"0"0,-1 0 0 0 0,0 0 0 0 0,0 0 0 0 0,0 0 0 0 0,0-12 0 0 0,-2 19-1543 0 0,0-1 0 0 0,0 1 1 0 0,0 0-1 0 0,0-1 0 0 0,0 1 1 0 0,0-1-1 0 0,-1 1 0 0 0,1 0 1 0 0,0-1-1 0 0,0 1 0 0 0,0 0 1 0 0,-1 0-1 0 0,1-1 1 0 0,0 1-1 0 0,0 0 0 0 0,-1-1 1 0 0,1 1-1 0 0,0 0 0 0 0,-1 0 1 0 0,1 0-1 0 0,0-1 0 0 0,-1 1 1 0 0,1 0-1 0 0,0 0 0 0 0,-1 0 1 0 0,1 0-1 0 0,0 0 1 0 0,-1-1-1 0 0,0 1 0 0 0,-3-2 2066 0 0,11-5-940 0 0,-4 4-689 0 0,0 1-236 0 0,0 1 0 0 0,-1-1 0 0 0,1 0 0 0 0,-1 0 0 0 0,1-1 0 0 0,-1 1-1 0 0,0 0 1 0 0,0-1 0 0 0,3-4 0 0 0,-6 7-191 0 0,0 0 0 0 0,-1-1 1 0 0,1 1-1 0 0,0 0 0 0 0,0 1 0 0 0,-1-1 0 0 0,1 0 1 0 0,0 0-1 0 0,-1 1 0 0 0,1-1 0 0 0,0 0 0 0 0,0 1 1 0 0,-2 0-1 0 0,2 0 20 0 0,-2 1 473 0 0,-1 1 0 0 0,1 0 0 0 0,0 0 0 0 0,-3 5 398 0 0,-2 10-417 0 0,6-11-416 0 0,4-5 311 0 0,2 1-303 0 0,-3-1-137 0 0,-1-1 0 0 0,1 0 0 0 0,-1 1 0 0 0,1-1 0 0 0,-1 0 0 0 0,0 1 0 0 0,1-1 0 0 0,-1 0 0 0 0,0 1 0 0 0,0-1 0 0 0,0 1 0 0 0,0-1 0 0 0,0 0 0 0 0,-1 1 0 0 0,1-1 0 0 0,0 1-1 0 0,-1 0 1 0 0,0 10 547 0 0,-1 11-112 0 0,2-23-468 0 0,-1 0 7 0 0,1 0 22 0 0,-2 3 4 0 0,0 0 0 0 0,1 1 0 0 0,0-1-1 0 0,0 0 1 0 0,0 0 0 0 0,-1 6 0 0 0,2-8-44 0 0,0 5 19 0 0,0-1 0 0 0,0 1 0 0 0,1-1 0 0 0,-1 0 0 0 0,1 1 0 0 0,3 9 0 0 0,-3-12-8 0 0,0 1 0 0 0,-1-1-1 0 0,1 1 1 0 0,-1 0 0 0 0,0 5 0 0 0,-1-5-3 0 0,1-1 1 0 0,0 1-1 0 0,1-1 1 0 0,-1 1 0 0 0,2 5-1 0 0,-1-4 4 0 0,0 1 0 0 0,0-1 0 0 0,-1 0 0 0 0,0 1 0 0 0,1-1 0 0 0,-2 0 0 0 0,-1 11 0 0 0,2-11 0 0 0,-1 0 0 0 0,1 0 0 0 0,-1 0-1 0 0,1 0 1 0 0,1 0 0 0 0,-1 1 0 0 0,1-1 0 0 0,0 0 0 0 0,2 6 0 0 0,-1-5-4 0 0,0 0-1 0 0,0 0 1 0 0,-1 0 0 0 0,0 0 0 0 0,0 1-1 0 0,0-1 1 0 0,-1 12 0 0 0,-1-5 20 0 0,-1 0-1 0 0,-5 22 1 0 0,5-25-26 0 0,1 0-1 0 0,1 0 1 0 0,0 0 0 0 0,0-1-1 0 0,1 1 1 0 0,0 0-1 0 0,1 0 1 0 0,4 15-1 0 0,-3-11 22 0 0,0 1-1 0 0,-1-1 1 0 0,1 15-1 0 0,3 57-20 0 0,-4-66 6 0 0,-1 0 0 0 0,-1-1 0 0 0,-4 36 0 0 0,-18 122 48 0 0,20-158-47 0 0,0-1 1 0 0,1 1-1 0 0,1 0 1 0 0,1 0-1 0 0,0 0 1 0 0,7 25-1 0 0,-6-32-7 0 0,0-1 0 0 0,0 0 0 0 0,-1 0 0 0 0,0 1 0 0 0,-1-1 0 0 0,0 1 0 0 0,-1-1 0 0 0,0 0 0 0 0,-1 0 0 0 0,-6 19 0 0 0,3-10 13 0 0,0-1 0 0 0,1 0 0 0 0,1 1 0 0 0,1 0 0 0 0,0 0 0 0 0,2 0 0 0 0,4 39 0 0 0,-3-43-7 0 0,0-1 1 0 0,-1 1-1 0 0,-1-1 1 0 0,0 1-1 0 0,-6 23 0 0 0,3-4 23 0 0,0-1 0 0 0,3 0 0 0 0,2 37 0 0 0,0-15 35 0 0,-4 2-45 0 0,1-38 23 0 0,1 1 0 0 0,3 32 0 0 0,-1-46-22 0 0,-1 1 0 0 0,-1 0-1 0 0,1 0 1 0 0,-4 11-1 0 0,1 2 9 0 0,2-9-6 0 0,-1 0 0 0 0,-1 0 1 0 0,-6 18-1 0 0,6-19-3 0 0,1 1 0 0 0,0-1 0 0 0,0 1 0 0 0,2 0 1 0 0,0 17-1 0 0,1 124 87 0 0,-2-135-105 0 0,0 0 0 0 0,-5 20 0 0 0,-1 1-3 0 0,-5 66 0 0 0,11-92 0 0 0,0 0 0 0 0,1 22 0 0 0,1-23 0 0 0,-1 1 0 0 0,-2 22 0 0 0,1-27 0 0 0,1 0 0 0 0,0 0 0 0 0,0 0 0 0 0,1 0 0 0 0,1 10 0 0 0,0-10 0 0 0,-1-1 0 0 0,0 1 0 0 0,-1-1 0 0 0,0 1 0 0 0,0-1 0 0 0,-2 9 0 0 0,0 6 0 0 0,0-1 0 0 0,1 38 0 0 0,2-31 0 0 0,5 63 0 0 0,-6-61 0 0 0,0-28 0 0 0,1-2 0 0 0,1 0 0 0 0,-1 0 0 0 0,2-1 0 0 0,0-1 0 0 0,-1 1 0 0 0,1-1 0 0 0,-1 0 0 0 0,1 1 0 0 0,-1-1 0 0 0,0 0 0 0 0,4-5 0 0 0,-4 5 0 0 0,-1 1 0 0 0,0-1 1 0 0,0 0-1 0 0,0 1 0 0 0,0-1 0 0 0,0 0 1 0 0,-1 0-1 0 0,1 0 0 0 0,0 0 0 0 0,-1 0 1 0 0,1 0-1 0 0,-1 0 0 0 0,0 0 0 0 0,0 0 1 0 0,0-3-1 0 0,0 3-61 0 0,0-1 0 0 0,0 1 0 0 0,0-1 0 0 0,1 1 0 0 0,-1 0 0 0 0,1 0 0 0 0,-1-1 1 0 0,1 1-1 0 0,0 0 0 0 0,0 0 0 0 0,0 0 0 0 0,2-4 0 0 0,-1 4-103 0 0,1 0 0 0 0,-1-1 1 0 0,1 1-1 0 0,0 0 0 0 0,5-3 1 0 0,4 3-3521 0 0,-12 2 3284 0 0,1 0 1 0 0,-1 0-1 0 0,4 9-10792 0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32.0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200 116 512 0 0,'5'-3'11050'0'0,"16"-9"-7782"0"0,-16 8-2731 0 0,-1 0 0 0 0,0 0 0 0 0,0 0 1 0 0,-1 0-1 0 0,1-1 0 0 0,-1 1 0 0 0,0-1 0 0 0,4-8 0 0 0,-7 12-462 0 0,1 0 0 0 0,0 0-1 0 0,-1-1 1 0 0,0 1-1 0 0,1 0 1 0 0,-1-1 0 0 0,0 1-1 0 0,0 0 1 0 0,1-1-1 0 0,-1 1 1 0 0,0-1-1 0 0,0 1 1 0 0,-1 0 0 0 0,1-1-1 0 0,0 1 1 0 0,0 0-1 0 0,-1-1 1 0 0,1 1 0 0 0,0 0-1 0 0,-1 0 1 0 0,0-1-1 0 0,1 1 1 0 0,-1 0-1 0 0,0 0 1 0 0,1 0 0 0 0,-1 0-1 0 0,0 0 1 0 0,0 0-1 0 0,0 0 1 0 0,0 0 0 0 0,0 0-1 0 0,0 0 1 0 0,0 0-1 0 0,0 0 1 0 0,-1 1-1 0 0,1-1 1 0 0,0 1 0 0 0,0-1-1 0 0,-1 1 1 0 0,1-1-1 0 0,0 1 1 0 0,-2-1 0 0 0,-5-1 87 0 0,0 0 0 0 0,0 1 1 0 0,0 0-1 0 0,0 0 1 0 0,0 1-1 0 0,0 0 0 0 0,-1 0 1 0 0,1 1-1 0 0,0 0 1 0 0,-10 3-1 0 0,5-1 15 0 0,1 1-1 0 0,-1 0 1 0 0,1 1-1 0 0,0 0 1 0 0,-19 13 0 0 0,27-16-113 0 0,1 1 0 0 0,-1 0 0 0 0,1 1 0 0 0,-1-1 0 0 0,1 0 0 0 0,0 1 0 0 0,0 0 0 0 0,1 0 0 0 0,-1 0 0 0 0,1 0 0 0 0,0 0 1 0 0,0 0-1 0 0,0 1 0 0 0,0-1 0 0 0,1 1 0 0 0,0-1 0 0 0,0 1 0 0 0,-1 9 0 0 0,1-7-23 0 0,1 0 0 0 0,0 0-1 0 0,1 0 1 0 0,0 0 0 0 0,0 0-1 0 0,0 0 1 0 0,0 0 0 0 0,1-1 0 0 0,1 1-1 0 0,-1 0 1 0 0,1-1 0 0 0,4 8 0 0 0,0-3-27 0 0,0 1 0 0 0,1-1 0 0 0,1 0 1 0 0,0-1-1 0 0,0 0 0 0 0,1-1 0 0 0,0 0 1 0 0,19 13-1 0 0,-23-18-167 0 0,1-1-1 0 0,-1 1 1 0 0,1-1 0 0 0,0 0-1 0 0,0-1 1 0 0,0 1 0 0 0,1-2-1 0 0,-1 1 1 0 0,0-1 0 0 0,1 0-1 0 0,-1 0 1 0 0,1-1 0 0 0,-1 0 0 0 0,1 0-1 0 0,-1-1 1 0 0,1 0 0 0 0,8-3-1 0 0,18-6-3740 0 0,-17 2 1327 0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1.3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69 512 0 0,'0'1'2'0'0,"-1"-1"-1"0"0,1 0 1 0 0,0 0 0 0 0,0 0-1 0 0,0 0 1 0 0,0 0-1 0 0,0 0 1 0 0,0 0 0 0 0,0 0-1 0 0,0 0 1 0 0,0 0 0 0 0,0 0-1 0 0,-1 0 1 0 0,1 0-1 0 0,0 0 1 0 0,0 0 0 0 0,0 1-1 0 0,0-1 1 0 0,0 0 0 0 0,0 0-1 0 0,0 0 1 0 0,0 0-1 0 0,0 0 1 0 0,0 0 0 0 0,0 0-1 0 0,0 0 1 0 0,0 0 0 0 0,0 1-1 0 0,0-1 1 0 0,0 0-1 0 0,0 0 1 0 0,0 0 0 0 0,0 0-1 0 0,0 0 1 0 0,0 0-1 0 0,0 0 1 0 0,0 0 0 0 0,0 1-1 0 0,0-1 1 0 0,0 0 0 0 0,0 0-1 0 0,0 0 1 0 0,0 0-1 0 0,0 0 1 0 0,0 0 0 0 0,0 0-1 0 0,1 0 1 0 0,-1 0 0 0 0,0 0-1 0 0,0 0 1 0 0,0 1-1 0 0,0-1 1 0 0,0 0 0 0 0,0 0-1 0 0,0 0 1 0 0,9 0 17 0 0,9-3 486 0 0,54-30 1200 0 0,-47 21 622 0 0,31-11 0 0 0,-55 22-2330 0 0,1 1 0 0 0,-1-1 0 0 0,0 1 0 0 0,1 0 0 0 0,-1-1 0 0 0,0 1 0 0 0,1 0 1 0 0,-1 0-1 0 0,0 0 0 0 0,1 0 0 0 0,-1 0 0 0 0,0 1 0 0 0,0-1 0 0 0,1 0 0 0 0,-1 0 1 0 0,0 1-1 0 0,1-1 0 0 0,-1 1 0 0 0,0-1 0 0 0,0 1 0 0 0,0 0 0 0 0,0-1 0 0 0,1 1 1 0 0,-1 0-1 0 0,0 0 0 0 0,0 0 0 0 0,-1 0 0 0 0,1 0 0 0 0,0 0 0 0 0,0 0 0 0 0,1 1 0 0 0,4 5-734 0 0,-4-6 442 0 0,0 0 0 0 0,0 0-1 0 0,-1 0 1 0 0,1 0 0 0 0,0 0 0 0 0,0 0-1 0 0,0-1 1 0 0,3 1 0 0 0,-1 0-886 0 0,2 1-85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9.1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4 125 1808 0 0,'-4'6'17421'0'0,"5"8"-13719"0"0,3 5-5591 0 0,-2-14 3472 0 0,1 5-1513 0 0,1-2 1 0 0,0 1 0 0 0,1 0-1 0 0,0-1 1 0 0,0 0-1 0 0,1 0 1 0 0,0 0 0 0 0,0-1-1 0 0,1 0 1 0 0,0 0-1 0 0,0-1 1 0 0,1 0-1 0 0,14 9 1 0 0,-17-13-75 0 0,-1 0 0 0 0,1 0 0 0 0,-1-1 0 0 0,1 0 0 0 0,0 0 0 0 0,-1 0 0 0 0,1-1 0 0 0,0 0 0 0 0,0 0 0 0 0,-1 0 0 0 0,1 0 0 0 0,0-1 0 0 0,0 1 0 0 0,-1-1 0 0 0,1-1 0 0 0,0 1 0 0 0,7-4 0 0 0,-4 2-3 0 0,0-1 0 0 0,-1 0-1 0 0,1 0 1 0 0,-1-1 0 0 0,0 0-1 0 0,0 0 1 0 0,-1 0-1 0 0,0-1 1 0 0,7-8 0 0 0,-10 11 6 0 0,-1-1 0 0 0,0 1 0 0 0,0-1 0 0 0,0 0 0 0 0,0 1 0 0 0,-1-1 0 0 0,0 0 0 0 0,1 0 0 0 0,-1-1 0 0 0,-1 1 0 0 0,1 0 0 0 0,-1 0 0 0 0,1 0 0 0 0,-1-1 0 0 0,0 1 0 0 0,-1 0 0 0 0,1 0 0 0 0,-1 0 0 0 0,0 0 0 0 0,0 0 0 0 0,0-1 0 0 0,0 2 0 0 0,-3-6 0 0 0,-2-4 16 0 0,0 0 0 0 0,-1 0 0 0 0,-1 1 0 0 0,0 0 0 0 0,-14-16 0 0 0,19 24-10 0 0,-1 1-1 0 0,1-1 1 0 0,-1 1-1 0 0,0 0 1 0 0,0 0-1 0 0,0 0 1 0 0,0 0-1 0 0,0 1 1 0 0,-1 0-1 0 0,-8-4 1 0 0,11 5-1 0 0,0 1 1 0 0,-1-1-1 0 0,1 1 1 0 0,0 0-1 0 0,0 0 0 0 0,0 0 1 0 0,-1 0-1 0 0,1 0 0 0 0,0 0 1 0 0,0 0-1 0 0,-1 1 1 0 0,1-1-1 0 0,0 1 0 0 0,0-1 1 0 0,0 1-1 0 0,0 0 1 0 0,0 0-1 0 0,0 0 0 0 0,0 0 1 0 0,0 0-1 0 0,0 1 0 0 0,0-1 1 0 0,1 0-1 0 0,-1 1 1 0 0,0 0-1 0 0,-1 1 0 0 0,-6 10 25 0 0,1 0-1 0 0,0 1 0 0 0,1 0 1 0 0,0 0-1 0 0,-7 25 0 0 0,2-8 178 0 0,5-15-123 0 0,2-1 0 0 0,0 1 0 0 0,1 0 0 0 0,-4 27-1 0 0,7-36-81 0 0,1 1-1 0 0,0 0 1 0 0,0-1-1 0 0,0 1 1 0 0,1-1-1 0 0,1 1 1 0 0,-1 0-1 0 0,1-1 1 0 0,0 0-1 0 0,1 1 1 0 0,0-1-1 0 0,4 9 1 0 0,-4-12-40 0 0,0-1 1 0 0,0 1 0 0 0,0-1-1 0 0,0 0 1 0 0,0 0 0 0 0,0 0-1 0 0,1 0 1 0 0,0 0 0 0 0,-1-1-1 0 0,1 0 1 0 0,0 1 0 0 0,0-2-1 0 0,0 1 1 0 0,1 0 0 0 0,-1-1-1 0 0,0 0 1 0 0,1 0 0 0 0,7 1-1 0 0,-1 0-397 0 0,-1-2 1 0 0,1 1-1 0 0,0-1 0 0 0,0-1 1 0 0,0 0-1 0 0,18-4 0 0 0,-17 1-1643 0 0,-1 0 0 0 0,1 0 0 0 0,19-12 0 0 0,-15 8-1323 0 0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1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35 8 0 0,'10'-2'374'0'0,"-1"0"1158"0"0,1-1-1 0 0,0 0 1 0 0,11-5-1 0 0,-15 5-782 0 0,0 1 0 0 0,0 0 0 0 0,0 0 0 0 0,0 1 0 0 0,0-1 0 0 0,11 1 0 0 0,40 0-1177 0 0,-34 1 141 0 0,35-3-5140 0 0,-48 3 3427 0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1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 1264 0 0,'0'-5'3889'0'0,"4"2"-3737"0"0,2 2 176 0 0,1-1-24 0 0,4 1-96 0 0,-2 1 136 0 0,2-2-288 0 0,1-1-56 0 0,0 1-40 0 0,-1-1-48 0 0,3 0-200 0 0,-1 0-128 0 0,-1 0 80 0 0,4-1-680 0 0,-3-1-168 0 0,0 2-33 0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1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51 8 0 0,'1'-1'436'0'0,"1"0"-1"0"0,-1 0 1 0 0,1 0 0 0 0,-1 0-1 0 0,0 0 1 0 0,1 0-1 0 0,-1 0 1 0 0,0 0 0 0 0,0-1-1 0 0,0 1 1 0 0,0 0 0 0 0,0-1-1 0 0,0 1 1 0 0,1-3-1 0 0,-1 2-113 0 0,0 0-1 0 0,0 1 0 0 0,0-1 1 0 0,0 0-1 0 0,0 1 0 0 0,0-1 1 0 0,1 1-1 0 0,-1-1 0 0 0,1 1 1 0 0,-1 0-1 0 0,4-2 0 0 0,-2 1-184 0 0,-1 1-1 0 0,1-1 0 0 0,0 1 0 0 0,0 0 1 0 0,0 0-1 0 0,1 1 0 0 0,-1-1 1 0 0,0 0-1 0 0,0 1 0 0 0,0 0 1 0 0,0 0-1 0 0,1 0 0 0 0,-1 0 1 0 0,5 1-1 0 0,-2 0-1509 0 0,-1 1 0 0 0,0 0-1 0 0,1 0 1 0 0,6 3 0 0 0,-8-2-571 0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1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 1208 0 0,'-2'-5'3849'0'0,"-1"4"-3729"0"0,0 1 0 0 0,2 3 0 0 0,-1-2 72 0 0,1 4-64 0 0,-1-2-80 0 0,2 0-128 0 0,0 0-104 0 0,0 0-832 0 0,0 0 600 0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 8 0 0,'0'-1'4185'0'0,"0"-1"-3937"0"0,1 2 576 0 0,1 0-264 0 0,1 2-80 0 0,0-2-368 0 0,0 1-8 0 0,0 1-80 0 0,1-1-72 0 0,-1 1-88 0 0,2 1-64 0 0,0-2-368 0 0,-1-1-312 0 0,2 0 192 0 0,0 0-352 0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4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 8 0 0,'14'-4'0'0'0,"-2"-1"0"0"0,-1 2 0 0 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 8 0 0,'9'-2'0'0'0,"-3"-1"0"0"0,-1 3 0 0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1920 0 0,'0'0'345'0'0,"1"0"-1"0"0,-1-1 1 0 0,0 1-1 0 0,1 0 1 0 0,-1 0-1 0 0,1-1 1 0 0,-1 1-1 0 0,1 0 1 0 0,-1 0-1 0 0,0-1 1 0 0,1 1-1 0 0,-1-1 1 0 0,0 1-1 0 0,1 0 1 0 0,-1-1-1 0 0,0 1 0 0 0,1-1 1 0 0,-1 1-1 0 0,0-1 1 0 0,0 1-1 0 0,0-1 1 0 0,1 1-1 0 0,-1-1 1 0 0,0 1-1 0 0,0-1 1 0 0,0 0-166 0 0,0 0 1 0 0,0 0-1 0 0,1 1 1 0 0,-1-1-1 0 0,0 0 1 0 0,0 0 0 0 0,1 1-1 0 0,-1-1 1 0 0,1 0-1 0 0,-1 1 1 0 0,1-1-1 0 0,-1 0 1 0 0,1 1-1 0 0,-1-1 1 0 0,1 1-1 0 0,-1-1 1 0 0,1 1-1 0 0,-1-1 1 0 0,1 1 0 0 0,0-1-1 0 0,-1 1 1 0 0,1 0-1 0 0,0-1 1 0 0,0 1-1 0 0,-1 0 1 0 0,1 0-1 0 0,0-1 1 0 0,1 1-1 0 0,6 1-194 0 0,0 0 0 0 0,0 0 0 0 0,0 1 0 0 0,0 0 0 0 0,10 4 0 0 0,-7-2-1808 0 0,0-1 0 0 0,13 3 0 0 0,-14-5-395 0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2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18 8 0 0,'171'3'1839'0'0,"-160"-4"-1357"0"0,0 0-1 0 0,0-1 0 0 0,19-6 1 0 0,-16 5 1179 0 0,-5 1-1001 0 0,-1 0-1 0 0,18 0 0 0 0,18 5-3306 0 0,-33-1 1147 0 0,-6-2 972 0 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1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8 0 0,'31'-9'1982'0'0,"-19"5"93"0"0,1 0-1 0 0,25-2 1 0 0,-30 5-1992 0 0,-1 0 1 0 0,1 1 0 0 0,-1 0 0 0 0,0 0-1 0 0,1 1 1 0 0,-1 0 0 0 0,0 0 0 0 0,1 1-1 0 0,-1-1 1 0 0,0 2 0 0 0,0-1 0 0 0,0 1-1 0 0,7 4 1 0 0,-8-4-609 0 0,0 0 1 0 0,0-1-1 0 0,0 0 1 0 0,1-1-1 0 0,-1 1 1 0 0,0-1-1 0 0,1 0 1 0 0,10 0-1 0 0,-7-1-379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9.51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42 154 2513 0 0,'-5'7'2545'0'0,"0"0"1"0"0,1 1 0 0 0,-5 10-1 0 0,5-9-948 0 0,1 1 0 0 0,-5 19 0 0 0,7-24-1361 0 0,0 1 0 0 0,0-1 0 0 0,1 0 1 0 0,-1 1-1 0 0,1-1 0 0 0,1 1 1 0 0,-1-1-1 0 0,1 1 0 0 0,0-1 0 0 0,0 0 1 0 0,0 1-1 0 0,1-1 0 0 0,-1 0 0 0 0,1 0 1 0 0,4 7-1 0 0,-1-5 67 0 0,18 24 1230 0 0,-22-30-1429 0 0,0 1-1 0 0,0-1 1 0 0,1 1 0 0 0,-1-1-1 0 0,1 0 1 0 0,-1 0-1 0 0,1 0 1 0 0,0 0 0 0 0,-1 0-1 0 0,1 0 1 0 0,0 0 0 0 0,0-1-1 0 0,0 1 1 0 0,-1 0 0 0 0,1-1-1 0 0,3 1 1 0 0,-4-1-79 0 0,-1-1-1 0 0,1 1 1 0 0,-1 0-1 0 0,1-1 1 0 0,-1 1 0 0 0,1 0-1 0 0,-1-1 1 0 0,0 1-1 0 0,1-1 1 0 0,-1 1 0 0 0,0-1-1 0 0,1 1 1 0 0,-1-1-1 0 0,0 1 1 0 0,1-1 0 0 0,-1 1-1 0 0,0-1 1 0 0,0 1-1 0 0,0-1 1 0 0,1 1 0 0 0,-1-1-1 0 0,0 1 1 0 0,0-1-1 0 0,0 0 1 0 0,0 1 0 0 0,0-1-1 0 0,0 1 1 0 0,0-1 0 0 0,0 1-1 0 0,0-1 1 0 0,-1 1-1 0 0,1-1 1 0 0,0 0 0 0 0,0 0-1 0 0,-5-22 263 0 0,-21-33-159 0 0,17 40-103 0 0,1-1 1 0 0,-6-21-1 0 0,12 32-29 0 0,1 1 0 0 0,-1-1 1 0 0,1 0-1 0 0,1 0 0 0 0,-1 0 1 0 0,1-1-1 0 0,0 1 0 0 0,1 0 0 0 0,-1 0 1 0 0,3-10-1 0 0,0 7-9 0 0,-1 0 0 0 0,1 1 1 0 0,1 0-1 0 0,0-1 0 0 0,0 1 0 0 0,0 1 0 0 0,1-1 1 0 0,0 1-1 0 0,1-1 0 0 0,0 2 0 0 0,8-10 0 0 0,-8 12-20 0 0,-1-1 0 0 0,1 1-1 0 0,0 0 1 0 0,0 1-1 0 0,0-1 1 0 0,0 1 0 0 0,1 1-1 0 0,-1-1 1 0 0,1 1-1 0 0,0 0 1 0 0,0 0-1 0 0,0 1 1 0 0,-1 0 0 0 0,1 0-1 0 0,8 1 1 0 0,-6 0-190 0 0,1 1 1 0 0,-1 0 0 0 0,1 0-1 0 0,-1 1 1 0 0,0 0 0 0 0,17 7-1 0 0,11 9-3144 0 0,-1 4-4724 0 0,-28-16 4533 0 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15 1096 0 0,'1'0'229'0'0,"-1"0"-1"0"0,0-1 1 0 0,1 1-1 0 0,-1 0 0 0 0,0-1 1 0 0,0 1-1 0 0,1-1 1 0 0,-1 1-1 0 0,0-1 1 0 0,0 1-1 0 0,0 0 1 0 0,0-1-1 0 0,1 1 0 0 0,-1-1 1 0 0,0 1-1 0 0,0-1 1 0 0,0 1-1 0 0,0-1 1 0 0,0 1-1 0 0,0-1 1 0 0,0 1-1 0 0,0-1 1 0 0,0 1-1 0 0,-1-1 0 0 0,1 1 1 0 0,0-1-1 0 0,0 1 1 0 0,0 0-1 0 0,0-1 1 0 0,-1 1-1 0 0,1-1 1 0 0,-4 0 2713 0 0,3 10-2502 0 0,8 10-1448 0 0,-6-17 480 0 0,0 0 0 0 0,1-1 0 0 0,-1 1 0 0 0,0-1 0 0 0,0 0-1 0 0,1 1 1 0 0,-1-1 0 0 0,3 2 0 0 0,0 0-459 0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1152 0 0,'13'1'10535'0'0,"3"2"-8140"0"0,25 2-3837 0 0,23-6-824 0 0,0-1-3571 0 0,-49 2 4653 0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7 1752 0 0,'-8'0'2105'0'0,"0"-2"2048"0"0,2 0-3905 0 0,0-1 264 0 0,2 3-144 0 0,1 0 120 0 0,-1 0 0 0 0,3 2 16 0 0,-1-1-184 0 0,2 1-256 0 0,0 0-200 0 0,0 1-40 0 0,3 0-80 0 0,-1 0-824 0 0,3 0-608 0 0,-1 0-561 0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 1024 0 0,'4'0'1024'0'0,"1"0"2729"0"0,-4-3-3281 0 0,2-2 961 0 0,2 2-1017 0 0,1 2 160 0 0,2-1 104 0 0,-1 1-288 0 0,4 1 48 0 0,-2-2-208 0 0,3 2-184 0 0,-1 0-56 0 0,3-1-48 0 0,-1 1-464 0 0,3 0-456 0 0,-3 1-16 0 0,1 1-441 0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31 232 0 0,'20'-4'3346'0'0,"-11"2"-3189"0"0,16-6 170 0 0,52-7 0 0 0,-70 14-632 0 0,1 1 0 0 0,0 0 0 0 0,0 0 0 0 0,0 1 0 0 0,9 2 0 0 0,-9-2-502 0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28 1496 0 0,'0'0'255'0'0,"1"0"0"0"0,-1-1 0 0 0,1 1 1 0 0,-1 0-1 0 0,1 0 0 0 0,-1 0 0 0 0,1 0 0 0 0,-1-1 0 0 0,1 1 0 0 0,-1 0 0 0 0,1 0 0 0 0,-1-1 0 0 0,1 1 0 0 0,-1 0 0 0 0,0-1 0 0 0,1 1 0 0 0,-1 0 0 0 0,0-1 0 0 0,1 1 0 0 0,-1-1 0 0 0,0 1 1 0 0,1-1-1 0 0,-1 1 0 0 0,0-1 0 0 0,0 1 0 0 0,0-1 0 0 0,1 1 0 0 0,-1-1 0 0 0,0 0 0 0 0,0 0-72 0 0,0 1 0 0 0,1-1 0 0 0,-1 0 0 0 0,0 0 0 0 0,1 0 0 0 0,-1 1 0 0 0,1-1 1 0 0,-1 0-1 0 0,1 0 0 0 0,-1 1 0 0 0,1-1 0 0 0,-1 1 0 0 0,1-1 0 0 0,0 0 0 0 0,-1 1 0 0 0,1-1 0 0 0,0 1 0 0 0,0-1 0 0 0,1 0 0 0 0,0 1 17 0 0,0-1-1 0 0,0 1 1 0 0,0-1-1 0 0,1 1 1 0 0,-1 0-1 0 0,0 0 1 0 0,0 0-1 0 0,0 0 1 0 0,0 0-1 0 0,1 1 1 0 0,-1-1-1 0 0,3 2 1 0 0,25 11-639 0 0,-24-10-460 0 0,-1 0 1 0 0,1 0 0 0 0,0-1 0 0 0,7 3 0 0 0,-2-3-1749 0 0,0 0-178 0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26 888 0 0,'1'-1'421'0'0,"-1"0"1"0"0,0 1-1 0 0,0-1 0 0 0,0 0 0 0 0,0 0 0 0 0,0 0 1 0 0,1 0-1 0 0,-1 1 0 0 0,0-1 0 0 0,1 0 0 0 0,-1 0 1 0 0,1 1-1 0 0,-1-1 0 0 0,1 0 0 0 0,-1 1 0 0 0,1-1 1 0 0,-1 0-1 0 0,1 1 0 0 0,0-1 0 0 0,-1 1 0 0 0,1-1 0 0 0,0 1 1 0 0,0-1-1 0 0,2 0-24 0 0,0-1 1 0 0,-1 1 0 0 0,1 0-1 0 0,0 0 1 0 0,0 1-1 0 0,6-2 1 0 0,2 1-507 0 0,0 1 0 0 0,22 2 1 0 0,29 7-2429 0 0,-46-6 1038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4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22 1608 0 0,'-6'1'7162'0'0,"1"-7"-6650"0"0,4 1 736 0 0,-1 1-968 0 0,2 1 288 0 0,3 1-159 0 0,2 1 471 0 0,-1-1-264 0 0,2 2-376 0 0,2 0-320 0 0,0 0-16 0 0,2 0-64 0 0,1 3-256 0 0,1-1-296 0 0,0 1-209 0 0,2 0-1839 0 0,0-2 1720 0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1264 0 0,'5'0'1233'0'0,"0"-1"0"0"0,-1 1 0 0 0,1-1 0 0 0,-1 0 0 0 0,5-2 0 0 0,-4 1-813 0 0,-1 1 0 0 0,0 0-1 0 0,0 0 1 0 0,1 0 0 0 0,-1 0-1 0 0,8 1 1 0 0,141 18-379 0 0,-119-14-4140 0 0,51 1-1 0 0,-75-5 2586 0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0,'44'3'9845'0'0,"-19"0"-8260"0"0,58-1-1299 0 0,2-7-3747 0 0,-61 3 2055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49.84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26 2264 0 0,'-5'-17'6782'0'0,"5"17"-6634"0"0,0-1 0 0 0,0 1 0 0 0,0-1 0 0 0,0 1 1 0 0,0 0-1 0 0,0-1 0 0 0,-1 1 0 0 0,1-1 0 0 0,0 1 1 0 0,0 0-1 0 0,0-1 0 0 0,-1 1 0 0 0,1 0 0 0 0,0 0 1 0 0,-1-1-1 0 0,1 1 0 0 0,0 0 0 0 0,0-1 0 0 0,-1 1 1 0 0,1 0-1 0 0,-1 0 0 0 0,1 0 0 0 0,0-1 0 0 0,-1 1 1 0 0,1 0-1 0 0,0 0 0 0 0,-1 0 0 0 0,1 0 0 0 0,-1 0 1 0 0,1 0-1 0 0,0 0 0 0 0,-1 0 0 0 0,1 0 0 0 0,-1 0 1 0 0,1 0-1 0 0,-1 0 0 0 0,1 0 0 0 0,0 0 0 0 0,-1 0 1 0 0,0 1-1 0 0,1-1 72 0 0,-1 1 0 0 0,1 0 0 0 0,-1 0 0 0 0,1 0-1 0 0,0-1 1 0 0,-1 1 0 0 0,1 0 0 0 0,0 0 0 0 0,0 0 0 0 0,0 0 0 0 0,-1 0 0 0 0,1 0 0 0 0,0 0 0 0 0,0 0 0 0 0,0 0 0 0 0,0 0-1 0 0,1 1 1 0 0,-1 1 330 0 0,-1 92 2447 0 0,15 123 0 0 0,0-19-1498 0 0,-13-86-1073 0 0,-2-44-302 0 0,11 89 0 0 0,7-80-495 0 0,-6-29-1515 0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4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43 2417 0 0,'-2'-4'7439'0'0,"-3"-6"-5511"0"0,4 9-1795 0 0,1 0 1 0 0,0 0-1 0 0,0 0 1 0 0,0 1-1 0 0,0-1 0 0 0,0 0 1 0 0,0 0-1 0 0,0 0 1 0 0,0 0-1 0 0,0 0 1 0 0,0 0-1 0 0,0 0 0 0 0,0 0 1 0 0,1 0-1 0 0,-1 1 1 0 0,0-1-1 0 0,1 0 0 0 0,-1 0 1 0 0,1 0-1 0 0,-1 1 1 0 0,1-1-1 0 0,-1 0 1 0 0,1 0-1 0 0,-1 1 0 0 0,2-2 1 0 0,-1 1-60 0 0,1 1 0 0 0,0-1 0 0 0,-1 0 0 0 0,1 0 0 0 0,0 1 0 0 0,-1-1 1 0 0,1 1-1 0 0,0 0 0 0 0,-1-1 0 0 0,1 1 0 0 0,0 0 0 0 0,2 0 0 0 0,5 1-281 0 0,1 0 0 0 0,-1 0 0 0 0,17 5-1 0 0,1 3-1502 0 0,17 3-4960 0 0,-31-8 3456 0 0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4 408 0 0,'4'0'992'0'0,"2"-2"1041"0"0,-1 1-1361 0 0,0 1-144 0 0,-1 0-40 0 0,4 0-224 0 0,-1 3 168 0 0,4-2-136 0 0,0 2-160 0 0,1 0-288 0 0,0 0 48 0 0,2-1-96 0 0,-2 1-144 0 0,0 0-360 0 0,2-1-272 0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34 2633 0 0,'-8'0'3024'0'0,"-1"-6"2929"0"0,2-2-5600 0 0,0 2 263 0 0,4 0-96 0 0,2 3 72 0 0,1 2 16 0 0,3-1-152 0 0,2 1-152 0 0,2 1-248 0 0,1 0-216 0 0,1 3-16 0 0,3 0-72 0 0,2 0-440 0 0,0 0-368 0 0,1 1-297 0 0,2 1-1711 0 0,-2-1 1816 0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4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54 1216 0 0,'40'-23'6035'0'0,"-35"20"-5656"0"0,0-1 0 0 0,0 1 1 0 0,0 0-1 0 0,0 0 0 0 0,0 1 0 0 0,1-1 1 0 0,-1 1-1 0 0,1 1 0 0 0,0-1 0 0 0,0 1 0 0 0,-1 0 1 0 0,1 0-1 0 0,11 0 0 0 0,-7 3-920 0 0,1 0 0 0 0,-1 0 0 0 0,0 1 0 0 0,0 0 0 0 0,19 10 0 0 0,-16-8-1926 0 0,-3 0 85 0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27 8 0 0,'32'-7'1447'0'0,"-1"1"-1"0"0,1 2 1 0 0,36-1 0 0 0,61 1-3425 0 0,-119 4 1162 0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5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80 1968 0 0,'-7'-8'3481'0'0,"4"-4"1992"0"0,0 0-3912 0 0,2 0 623 0 0,2 0-1696 0 0,4 4 408 0 0,3 2-79 0 0,1 1 7 0 0,3 2-672 0 0,0 2 88 0 0,2 1-248 0 0,1 0-120 0 0,0 4-72 0 0,2-1-104 0 0,0 3-873 0 0,0 1-575 0 0,-1-1-96 0 0,0 0-249 0 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6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1 118 2993 0 0,'0'-14'5999'0'0,"0"10"-5103"0"0,-1 0 0 0 0,1 0 0 0 0,0 0 0 0 0,1 0 0 0 0,-1 0 0 0 0,2-6 0 0 0,-1 8-804 0 0,0 1 1 0 0,-1 0-1 0 0,1-1 1 0 0,0 1 0 0 0,0 0-1 0 0,-1 0 1 0 0,1-1-1 0 0,0 1 1 0 0,0 0-1 0 0,0 0 1 0 0,1 0 0 0 0,-1 0-1 0 0,0 1 1 0 0,0-1-1 0 0,0 0 1 0 0,1 0 0 0 0,-1 1-1 0 0,0-1 1 0 0,1 1-1 0 0,-1-1 1 0 0,0 1-1 0 0,4-1 1 0 0,15-2-473 0 0,0 1 1 0 0,0 0-1 0 0,39 3 1 0 0,-16 0-2017 0 0,49-7-5963 0 0,-2-8 4515 0 0,59-4 4355 0 0,-125 16-242 0 0,-10 0-173 0 0,1 2 0 0 0,19 0 0 0 0,-30 1-99 0 0,0-1 0 0 0,0 1 0 0 0,-1 0 0 0 0,1 0 1 0 0,0 0-1 0 0,-1 0 0 0 0,1 0 0 0 0,-1 1 0 0 0,1 0 0 0 0,-1 0 0 0 0,0 0 0 0 0,0 0 0 0 0,6 5 0 0 0,-8-7 75 0 0,-1 1 0 0 0,1-1-1 0 0,0 1 1 0 0,0-1 0 0 0,0 0 0 0 0,-1 1 0 0 0,1-1-1 0 0,0 0 1 0 0,0 0 0 0 0,0 1 0 0 0,0-1-1 0 0,-1 0 1 0 0,1 0 0 0 0,0 0 0 0 0,0 0 0 0 0,1-1-1 0 0,20-2 1204 0 0,-3 0-913 0 0,79 0-2501 0 0,-84 3 1280 0 0,-1-2 217 0 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6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52 8 0 0,'0'0'0'0'0,"5"-1"740"0"0,0 0 1 0 0,0-1-1 0 0,0 1 1 0 0,0-1-1 0 0,-1 0 1 0 0,1 0-1 0 0,-1-1 1 0 0,1 1-1 0 0,-1-1 1 0 0,0 0-1 0 0,0 0 1 0 0,6-7-1 0 0,-9 9-550 0 0,0 0 0 0 0,0 0 0 0 0,0-1 0 0 0,0 1 0 0 0,0 0 0 0 0,0 0 0 0 0,0 0 0 0 0,0 0 0 0 0,0 0 0 0 0,0 1 0 0 0,1-1 0 0 0,-1 0 0 0 0,0 0 0 0 0,1 1 0 0 0,-1-1 0 0 0,0 1 0 0 0,1-1 0 0 0,-1 1 0 0 0,1 0 0 0 0,-1 0 0 0 0,1-1 0 0 0,-1 1 0 0 0,1 0 0 0 0,2 1 0 0 0,-1 0-436 0 0,1 0 0 0 0,0 1 0 0 0,-1-1 0 0 0,1 1 0 0 0,-1 0 0 0 0,1 0 0 0 0,4 5 0 0 0,-3-3-471 0 0,14 3-5053 0 0,-14-5 3098 0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6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40 8 0 0,'3'-5'1881'0'0,"0"1"56"0"0,0 0 0 0 0,0-1 0 0 0,0 1 0 0 0,7-6 0 0 0,-9 9-1856 0 0,0 1 0 0 0,0-1 1 0 0,0 0-1 0 0,1 0 0 0 0,-1 1 0 0 0,0-1 1 0 0,0 0-1 0 0,1 1 0 0 0,-1 0 0 0 0,0-1 1 0 0,1 1-1 0 0,-1 0 0 0 0,0-1 0 0 0,1 1 1 0 0,-1 0-1 0 0,0 0 0 0 0,1 0 1 0 0,-1 0-1 0 0,0 0 0 0 0,1 1 0 0 0,-1-1 1 0 0,3 1-1 0 0,46 13-4447 0 0,-38-10 3083 0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6:56.5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60 1096 0 0,'-2'-6'3243'0'0,"1"2"-2142"0"0,0 1 0 0 0,-1-1 0 0 0,1 0 0 0 0,1 1 0 0 0,-1-1 0 0 0,0 0 0 0 0,1-4 0 0 0,0 7-1027 0 0,0 0 1 0 0,1 0 0 0 0,-1 0-1 0 0,0 0 1 0 0,0 1 0 0 0,1-1-1 0 0,-1 0 1 0 0,1 0 0 0 0,-1 0-1 0 0,1 0 1 0 0,-1 1 0 0 0,1-1-1 0 0,-1 0 1 0 0,1 0-1 0 0,0 1 1 0 0,0-1 0 0 0,-1 1-1 0 0,1-1 1 0 0,0 0 0 0 0,0 1-1 0 0,0-1 1 0 0,-1 1 0 0 0,1 0-1 0 0,0-1 1 0 0,0 1 0 0 0,0 0-1 0 0,0-1 1 0 0,0 1-1 0 0,0 0 1 0 0,0 0 0 0 0,0 0-1 0 0,0 0 1 0 0,0 0 0 0 0,1 0-1 0 0,4 0-245 0 0,0 0-1 0 0,1 0 1 0 0,-1 1 0 0 0,1 0-1 0 0,-1 0 1 0 0,11 3-1 0 0,17 9-4268 0 0,-23-9 2547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0.03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0 112 2857 0 0,'1'-1'877'0'0,"-1"0"0"0"0,0 0 0 0 0,1-1 0 0 0,-1 1 0 0 0,1 0 0 0 0,-1 0 0 0 0,1-1 0 0 0,0 1 0 0 0,-1 0 0 0 0,1 0 0 0 0,0 0 0 0 0,0 0 0 0 0,2-2 0 0 0,5 1 3692 0 0,5 3-3315 0 0,16-1-458 0 0,-1-1 1 0 0,1-2 0 0 0,52-10-1 0 0,-31 3-737 0 0,-21 6-222 0 0,40-13 0 0 0,-58 13-581 0 0,0-1 0 0 0,0 1-1 0 0,16-11 1 0 0,-10 5-2667 0 0,-3 4-275 0 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05.84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307 32 512 0 0,'-3'-3'1172'0'0,"0"0"0"0"0,-1 1 0 0 0,1-1 0 0 0,0 1 0 0 0,-1 0 0 0 0,0 0 0 0 0,0 0 0 0 0,-6-2 0 0 0,2 2-29 0 0,1 0 0 0 0,-1 1 1 0 0,-15-2-1 0 0,0 3-43 0 0,0 0-1 0 0,-25 5 1 0 0,42-4-888 0 0,-1 0 1 0 0,1 0-1 0 0,-1 1 0 0 0,1 0 1 0 0,0 0-1 0 0,0 1 1 0 0,0 0-1 0 0,0 0 0 0 0,0 0 1 0 0,0 1-1 0 0,1-1 0 0 0,0 1 1 0 0,0 1-1 0 0,0-1 0 0 0,0 1 1 0 0,-6 7-1 0 0,8-7-125 0 0,0-1 1 0 0,1 1-1 0 0,-1-1 1 0 0,1 1-1 0 0,0 0 1 0 0,0 0-1 0 0,0 0 1 0 0,1 0-1 0 0,-1 1 1 0 0,1-1-1 0 0,1 0 0 0 0,-1 0 1 0 0,1 1-1 0 0,0-1 1 0 0,0 0-1 0 0,0 1 1 0 0,1-1-1 0 0,0 0 1 0 0,0 0-1 0 0,3 10 1 0 0,-1-8-70 0 0,0 0 1 0 0,0 0-1 0 0,0-1 1 0 0,1 1-1 0 0,0-1 1 0 0,0 0 0 0 0,0 0-1 0 0,1-1 1 0 0,0 1-1 0 0,0-1 1 0 0,9 7-1 0 0,-5-6-12 0 0,0 0 0 0 0,0-1 0 0 0,0 0 0 0 0,1 0 0 0 0,-1-1-1 0 0,1 0 1 0 0,13 2 0 0 0,11 1-511 0 0,0-2 0 0 0,1-2 0 0 0,61-1 0 0 0,-89-2 346 0 0,3 0-698 0 0,1 0 0 0 0,-1-1 1 0 0,0-1-1 0 0,12-3 0 0 0,-8 1-1293 0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0.28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72 512 0 0,'9'-17'3171'0'0,"-8"13"-2050"0"0,1 1 0 0 0,-1 0 1 0 0,1 0-1 0 0,0 0 0 0 0,0 0 0 0 0,0 0 0 0 0,0 1 0 0 0,0-1 0 0 0,1 0 0 0 0,4-3 0 0 0,-5 4-770 0 0,0 0-1 0 0,1 0 1 0 0,-1 1-1 0 0,0-1 0 0 0,1 1 1 0 0,-1 0-1 0 0,0-1 1 0 0,1 1-1 0 0,0 0 1 0 0,-1 0-1 0 0,1 1 0 0 0,0-1 1 0 0,-1 1-1 0 0,1-1 1 0 0,4 1-1 0 0,-6 0-346 0 0,-1 0-1 0 0,1 1 1 0 0,-1-1-1 0 0,1 1 1 0 0,0-1 0 0 0,-1 1-1 0 0,1-1 1 0 0,-1 1 0 0 0,1-1-1 0 0,-1 1 1 0 0,0 0-1 0 0,1-1 1 0 0,-1 1 0 0 0,0-1-1 0 0,1 1 1 0 0,-1 0 0 0 0,0 0-1 0 0,0-1 1 0 0,1 1-1 0 0,-1 0 1 0 0,0-1 0 0 0,0 1-1 0 0,0 1 1 0 0,0 18-715 0 0,-10 30-9459 0 0,8-35 6992 0 0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0.45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 1 1632 0 0,'-15'5'6339'0'0,"12"-4"-5154"0"0,0 0 0 0 0,0 0 0 0 0,0 0 0 0 0,0 0 0 0 0,-4 3 0 0 0,6-4-1034 0 0,0 1-1 0 0,1 0 1 0 0,-1-1-1 0 0,0 1 1 0 0,1-1 0 0 0,-1 1-1 0 0,1 0 1 0 0,-1-1-1 0 0,1 1 1 0 0,-1 0-1 0 0,1 0 1 0 0,0-1 0 0 0,-1 1-1 0 0,1 0 1 0 0,0 0-1 0 0,0 0 1 0 0,0 0-1 0 0,-1-1 1 0 0,1 1 0 0 0,0 0-1 0 0,0 0 1 0 0,0 0-1 0 0,0 0 1 0 0,0 0 0 0 0,1 1-1 0 0,-1-1-126 0 0,1 0 0 0 0,-1 0-1 0 0,1 0 1 0 0,0-1 0 0 0,-1 1 0 0 0,1 0 0 0 0,0 0-1 0 0,-1 0 1 0 0,1-1 0 0 0,0 1 0 0 0,0 0 0 0 0,0-1-1 0 0,0 1 1 0 0,0-1 0 0 0,0 1 0 0 0,0-1 0 0 0,0 1-1 0 0,0-1 1 0 0,0 0 0 0 0,0 0 0 0 0,0 1 0 0 0,0-1-1 0 0,0 0 1 0 0,0 0 0 0 0,0 0 0 0 0,2 0 0 0 0,29-1-600 0 0,1-6-1927 0 0,-19 3-99 0 0,1 0-594 0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49.7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48 260 512 0 0,'1'-2'362'0'0,"-1"0"0"0"0,0 1 0 0 0,1-1 0 0 0,-1 0-1 0 0,0 0 1 0 0,0 0 0 0 0,0 0 0 0 0,-1 0 0 0 0,1 0 0 0 0,0 0 0 0 0,-1 1-1 0 0,1-1 1 0 0,-1 0 0 0 0,1 0 0 0 0,-1 0 0 0 0,0 1 0 0 0,0-1-1 0 0,-1-1 1 0 0,1 0 135 0 0,-1 1 0 0 0,1 0 0 0 0,0-1-1 0 0,0 1 1 0 0,0-1 0 0 0,1 0-1 0 0,-1 1 1 0 0,1-1 0 0 0,-1-3 0 0 0,1 5-198 0 0,0 0 0 0 0,0 0 0 0 0,0 0 0 0 0,0-1 0 0 0,0 1 0 0 0,0 0 0 0 0,0 0 1 0 0,-1 0-1 0 0,1 0 0 0 0,0 0 0 0 0,-1 0 0 0 0,1 0 0 0 0,-1 0 0 0 0,0-2 0 0 0,-3 5 2256 0 0,1 9-1657 0 0,-3 40 757 0 0,2 92 0 0 0,16 51-882 0 0,-5-85-598 0 0,-6-103-157 0 0,0 1-1 0 0,-1 0 1 0 0,0-1 0 0 0,-1 1 0 0 0,1-1-1 0 0,-1 1 1 0 0,-1 0 0 0 0,1-1 0 0 0,-3 8-1 0 0,1-13 7 0 0,-1-6-21 0 0,0-7-26 0 0,-1-19 18 0 0,1-1-1 0 0,1 0 0 0 0,3-55 0 0 0,0 47 8 0 0,6-151-25 0 0,-3 157 30 0 0,2 1 0 0 0,1 0 0 0 0,17-53 0 0 0,-21 80-3 0 0,0-1 1 0 0,1 1-1 0 0,0 0 0 0 0,1 0 0 0 0,-1 1 0 0 0,1-1 1 0 0,8-8-1 0 0,-11 13-2 0 0,0 0 0 0 0,0 0 0 0 0,0 0 1 0 0,0 0-1 0 0,0 0 0 0 0,0 0 0 0 0,0 0 1 0 0,1 0-1 0 0,-1 0 0 0 0,0 1 0 0 0,1-1 1 0 0,-1 1-1 0 0,1-1 0 0 0,-1 1 0 0 0,1-1 0 0 0,-1 1 1 0 0,0 0-1 0 0,1 0 0 0 0,-1 0 0 0 0,1 0 1 0 0,-1 0-1 0 0,1 0 0 0 0,-1 0 0 0 0,1 0 1 0 0,-1 0-1 0 0,1 1 0 0 0,-1-1 0 0 0,1 1 0 0 0,-1-1 1 0 0,0 1-1 0 0,1 0 0 0 0,-1-1 0 0 0,0 1 1 0 0,1 0-1 0 0,-1 0 0 0 0,0 0 0 0 0,0 0 1 0 0,0 0-1 0 0,2 1 0 0 0,8 12 14 0 0,0 1-1 0 0,0-1 1 0 0,-1 2 0 0 0,11 23 0 0 0,0-2-23 0 0,-8-14 27 0 0,-1 1-1 0 0,-2 0 1 0 0,10 30 0 0 0,13 78 26 0 0,30 111 18 0 0,-61-233-73 0 0,-1-7 0 0 0,-1 0 0 0 0,1 0 0 0 0,0 0-1 0 0,0 0 1 0 0,0 1 0 0 0,1-1 0 0 0,1 3 0 0 0,-2-6 5 0 0,-1 0-1 0 0,1-1 1 0 0,-1 1 0 0 0,1-1 0 0 0,-1 1 0 0 0,0-1 0 0 0,1 1 0 0 0,-1-1 0 0 0,0 1-1 0 0,1-1 1 0 0,-1 1 0 0 0,0-1 0 0 0,0 1 0 0 0,1-1 0 0 0,-1 1 0 0 0,0-1 0 0 0,0 0-1 0 0,0 1 1 0 0,0-2 0 0 0,0 1-7 0 0,7-27-89 0 0,-2 0-1 0 0,-1 0 0 0 0,0-38 0 0 0,-1 28 43 0 0,1-27 42 0 0,15-139-119 0 0,-14 175 137 0 0,1 1 0 0 0,1 0 0 0 0,1 0 0 0 0,1 1 0 0 0,14-27 0 0 0,-15 38-28 0 0,17-24 0 0 0,-22 37 30 0 0,-1-1-1 0 0,1 0 1 0 0,0 1-1 0 0,1-1 0 0 0,-1 1 1 0 0,0 0-1 0 0,1 0 1 0 0,0 0-1 0 0,0 0 1 0 0,0 1-1 0 0,6-3 1 0 0,-9 4-4 0 0,0 1 1 0 0,0 0 0 0 0,0 0 0 0 0,0-1 0 0 0,-1 1 0 0 0,1 0 0 0 0,0 0 0 0 0,0 0 0 0 0,0 0 0 0 0,0 0 0 0 0,0 1 0 0 0,0-1-1 0 0,0 0 1 0 0,0 0 0 0 0,0 1 0 0 0,-1-1 0 0 0,1 0 0 0 0,0 1 0 0 0,0-1 0 0 0,0 1 0 0 0,0-1 0 0 0,-1 1 0 0 0,1-1 0 0 0,0 1 0 0 0,-1-1-1 0 0,1 1 1 0 0,0 0 0 0 0,-1-1 0 0 0,1 1 0 0 0,-1 0 0 0 0,1 0 0 0 0,-1 0 0 0 0,1-1 0 0 0,-1 1 0 0 0,1 1 0 0 0,1 4 8 0 0,0 0-1 0 0,0 0 1 0 0,-1 0 0 0 0,2 8 0 0 0,-2-6-18 0 0,6 44 73 0 0,2 82 0 0 0,-4-35 16 0 0,-2-42-109 0 0,7 56 28 0 0,-7-90-107 0 0,1 0 0 0 0,13 40 0 0 0,-16-58-9 0 0,1-1 0 0 0,0 1 1 0 0,1-1-1 0 0,-1 0 0 0 0,1 1 0 0 0,-1-1 0 0 0,1-1 0 0 0,1 1 0 0 0,6 6 0 0 0,-8-8-247 0 0,-1-1-1 0 0,1 1 1 0 0,0-1 0 0 0,1 1-1 0 0,-1-1 1 0 0,0 0-1 0 0,0 0 1 0 0,0 0-1 0 0,1 0 1 0 0,-1-1-1 0 0,0 1 1 0 0,1-1-1 0 0,-1 1 1 0 0,1-1-1 0 0,-1 0 1 0 0,1 0-1 0 0,-1 0 1 0 0,1 0-1 0 0,-1 0 1 0 0,0 0-1 0 0,4-2 1 0 0,8-3-1419 0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0.5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152 107 1200 0 0,'-5'0'840'0'0,"1"0"-1"0"0,0 0 0 0 0,0 1 0 0 0,0 0 1 0 0,-1 0-1 0 0,1 0 0 0 0,0 1 0 0 0,0-1 1 0 0,1 1-1 0 0,-1 0 0 0 0,0 0 0 0 0,-6 4 1 0 0,5-1-300 0 0,-1 0 1 0 0,1 0-1 0 0,0 0 1 0 0,0 0-1 0 0,1 1 1 0 0,-1 0-1 0 0,-3 6 1 0 0,2 0-178 0 0,0 0 0 0 0,1 0 0 0 0,0 1 0 0 0,0-1 0 0 0,2 1 0 0 0,-1 0 0 0 0,-2 23 0 0 0,6-32-353 0 0,0 1-1 0 0,0-1 1 0 0,0 0 0 0 0,0 0-1 0 0,1 1 1 0 0,0-1 0 0 0,-1 0-1 0 0,2 0 1 0 0,-1 0 0 0 0,0 0-1 0 0,1 0 1 0 0,0 0 0 0 0,0 0 0 0 0,0 0-1 0 0,0-1 1 0 0,0 1 0 0 0,1-1-1 0 0,0 1 1 0 0,0-1 0 0 0,0 0-1 0 0,0 0 1 0 0,0 0 0 0 0,0-1 0 0 0,1 1-1 0 0,-1-1 1 0 0,1 0 0 0 0,0 0-1 0 0,0 0 1 0 0,0 0 0 0 0,0-1-1 0 0,0 1 1 0 0,0-1 0 0 0,0 0 0 0 0,0-1-1 0 0,1 1 1 0 0,-1-1 0 0 0,0 1-1 0 0,0-1 1 0 0,1 0 0 0 0,-1-1-1 0 0,0 1 1 0 0,0-1 0 0 0,1 0-1 0 0,-1 0 1 0 0,0 0 0 0 0,0-1 0 0 0,5-2-1 0 0,-1 1-26 0 0,1-1-1 0 0,0-1 1 0 0,-1 0-1 0 0,0 0 1 0 0,-1 0-1 0 0,1-1 1 0 0,-1-1-1 0 0,0 1 1 0 0,0-1-1 0 0,-1 0 1 0 0,0 0-1 0 0,0-1 0 0 0,-1 0 1 0 0,0 0-1 0 0,0 0 1 0 0,-1-1-1 0 0,0 1 1 0 0,0-1-1 0 0,-1 0 1 0 0,0 0-1 0 0,1-10 1 0 0,0-2 39 0 0,-2 0 0 0 0,0-41-1 0 0,-2 54-13 0 0,-1 1 0 0 0,0-1 0 0 0,0 1-1 0 0,0-1 1 0 0,-1 1 0 0 0,0 0 0 0 0,-1 0-1 0 0,0 0 1 0 0,0 0 0 0 0,0 0 0 0 0,-7-10 0 0 0,7 14 7 0 0,0 0 0 0 0,0 0 0 0 0,0 1 0 0 0,0-1 0 0 0,0 1 0 0 0,0-1 1 0 0,-1 1-1 0 0,1 0 0 0 0,-1 0 0 0 0,1 1 0 0 0,-1-1 0 0 0,0 1 0 0 0,0 0 1 0 0,0-1-1 0 0,0 2 0 0 0,0-1 0 0 0,0 0 0 0 0,0 1 0 0 0,0 0 1 0 0,0 0-1 0 0,0 0 0 0 0,0 1 0 0 0,0-1 0 0 0,0 1 0 0 0,-6 2 0 0 0,2-1 17 0 0,0 0-1 0 0,0 1 0 0 0,1 0 1 0 0,-1 1-1 0 0,1 0 0 0 0,0 0 1 0 0,0 1-1 0 0,0-1 0 0 0,1 1 0 0 0,-1 1 1 0 0,-9 10-1 0 0,8-6-19 0 0,1 1 0 0 0,0 0 0 0 0,0 1 0 0 0,1-1 0 0 0,1 1 0 0 0,0 0-1 0 0,0 1 1 0 0,1 0 0 0 0,1-1 0 0 0,0 1 0 0 0,1 0 0 0 0,-1 14 0 0 0,3-20-21 0 0,0 1 1 0 0,0-1-1 0 0,1 1 1 0 0,0-1-1 0 0,0 1 1 0 0,1-1-1 0 0,-1 0 1 0 0,2 1-1 0 0,5 12 1 0 0,-5-15-7 0 0,0-1 1 0 0,0 1 0 0 0,0-1-1 0 0,0 1 1 0 0,1-1 0 0 0,0-1-1 0 0,-1 1 1 0 0,1 0-1 0 0,1-1 1 0 0,-1 0 0 0 0,1 0-1 0 0,-1 0 1 0 0,1 0 0 0 0,0-1-1 0 0,5 2 1 0 0,-6-3-8 0 0,-1 0 0 0 0,1 0 1 0 0,0-1-1 0 0,0 1 0 0 0,-1-1 0 0 0,1 0 1 0 0,0 0-1 0 0,0 0 0 0 0,0-1 0 0 0,0 1 1 0 0,-1-1-1 0 0,1 0 0 0 0,0 0 0 0 0,-1 0 1 0 0,1 0-1 0 0,-1-1 0 0 0,1 0 0 0 0,-1 0 1 0 0,1 1-1 0 0,-1-2 0 0 0,0 1 0 0 0,3-3 1 0 0,1-1 7 0 0,0-1 1 0 0,0 1-1 0 0,-1-1 1 0 0,0 0-1 0 0,0-1 1 0 0,-1 1-1 0 0,0-1 1 0 0,4-10 0 0 0,-6 12 19 0 0,0-1 0 0 0,-1 0 1 0 0,0 0-1 0 0,-1 0 1 0 0,0 0-1 0 0,0 0 0 0 0,0 0 1 0 0,-1-14-1 0 0,-2-3 11 0 0,-6-30 0 0 0,2 18 52 0 0,0 19 44 0 0,6 17-109 0 0,0 0 0 0 0,0-1 0 0 0,0 1 0 0 0,0 0 0 0 0,0 0 0 0 0,0 0 0 0 0,0 0 0 0 0,0 0 0 0 0,0 0-1 0 0,0 0 1 0 0,0 0 0 0 0,0 0 0 0 0,0-1 0 0 0,-1 1 0 0 0,1 0 0 0 0,0 0 0 0 0,0 0 0 0 0,0 0 0 0 0,0 0 0 0 0,0 0 0 0 0,0 0 0 0 0,0 0 0 0 0,0 0 0 0 0,0 0-1 0 0,-1 0 1 0 0,1 0 0 0 0,0 0 0 0 0,0 0 0 0 0,0 0 0 0 0,0 0 0 0 0,0 0 0 0 0,0 0 0 0 0,0 0 0 0 0,-1 0 0 0 0,1 0 0 0 0,0 0 0 0 0,0 0 0 0 0,0 0 0 0 0,0 0-1 0 0,0 0 1 0 0,0 0 0 0 0,0 0 0 0 0,-3 10 83 0 0,1 9-21 0 0,2-1 0 0 0,0 1 1 0 0,3 27-1 0 0,-1-34-59 0 0,1 0-1 0 0,0-1 1 0 0,0 0 0 0 0,1 0 0 0 0,1 0-1 0 0,9 18 1 0 0,-9-22-98 0 0,0 1 1 0 0,1-2-1 0 0,0 1 1 0 0,0-1-1 0 0,0 1 1 0 0,1-2-1 0 0,0 1 1 0 0,0-1-1 0 0,0 0 0 0 0,1 0 1 0 0,-1-1-1 0 0,1 0 1 0 0,1-1-1 0 0,-1 0 1 0 0,0 0-1 0 0,1 0 1 0 0,-1-1-1 0 0,1-1 0 0 0,0 1 1 0 0,13-1-1 0 0,-19-1-445 0 0,-1 0-1 0 0,0 0 0 0 0,1 0 1 0 0,-1-1-1 0 0,0 1 0 0 0,0-1 1 0 0,0 0-1 0 0,1 1 0 0 0,-1-1 1 0 0,0 0-1 0 0,3-3 0 0 0,4-2-1294 0 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0.8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0 896 0 0,'-2'1'6890'0'0,"-2"7"-3540"0"0,4-4-2961 0 0,1 0 1 0 0,-1 0-1 0 0,1-1 0 0 0,0 1 1 0 0,0 0-1 0 0,0-1 1 0 0,1 1-1 0 0,-1-1 0 0 0,1 1 1 0 0,0-1-1 0 0,3 5 1 0 0,4 7 371 0 0,6 14-66 0 0,1 0 0 0 0,1-1 0 0 0,2-1-1 0 0,1-1 1 0 0,45 46 0 0 0,-59-66-686 0 0,1 0 0 0 0,0-1-1 0 0,0 0 1 0 0,15 7 0 0 0,-18-10-320 0 0,-1-1-1 0 0,1 1 1 0 0,-1-1 0 0 0,1 0 0 0 0,7 1 0 0 0,-9-2-196 0 0,0 0 0 0 0,0 0 0 0 0,0 0 0 0 0,0 0 0 0 0,-1 0 0 0 0,1-1 0 0 0,0 1 0 0 0,0-1 0 0 0,0 1 0 0 0,-1-1 0 0 0,1 1 0 0 0,0-1 0 0 0,1-1 1 0 0,6-4-3895 0 0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1.0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215 1 2897 0 0,'-12'9'3576'0'0,"-2"3"2370"0"0,0 5-4026 0 0,2 0-352 0 0,-2 1-527 0 0,-2 6-329 0 0,-3-2 128 0 0,1 1-464 0 0,-3 4-56 0 0,4-7-136 0 0,2 0-112 0 0,-2 1-176 0 0,6-6-72 0 0,4-1 24 0 0,1 0-784 0 0,4-7-1913 0 0,2 1-207 0 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9.2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113 123 512 0 0,'3'-3'-158'0'0,"0"1"485"0"0,0-1 0 0 0,-1 0 1 0 0,1 0-1 0 0,-1 0 0 0 0,3-5 0 0 0,-5 8-202 0 0,1-1-1 0 0,-1 1 1 0 0,0-1-1 0 0,0 1 1 0 0,0-1-1 0 0,0 1 1 0 0,1-1-1 0 0,-1 1 1 0 0,0-1-1 0 0,0 1 1 0 0,0-1-1 0 0,0 1 1 0 0,0-1-1 0 0,-1 1 1 0 0,1-1-1 0 0,0 0 1 0 0,0 1-1 0 0,0-1 1 0 0,0 1-1 0 0,0-1 1 0 0,-1 1-1 0 0,1-1 1 0 0,0 1-1 0 0,-1 0 1 0 0,1-1-1 0 0,0 1 1 0 0,-1-1-1 0 0,1 1 1 0 0,0 0-1 0 0,-1-1 1 0 0,1 1-1 0 0,-1-1 1 0 0,1 1-1 0 0,0 0 0 0 0,-1 0 1 0 0,1-1-1 0 0,-1 1 1 0 0,1 0-1 0 0,-1 0 1 0 0,1 0-1 0 0,-1-1 1 0 0,1 1-1 0 0,-1 0 1 0 0,1 0-1 0 0,-1 0 1 0 0,0 0-1 0 0,-16-3 1525 0 0,0 0-1 0 0,0 0 1 0 0,0 2-1 0 0,-26 1 0 0 0,43 0-1640 0 0,-1-1 108 0 0,1 1 1 0 0,-1 0-1 0 0,1 0 0 0 0,-1 1 0 0 0,1-1 1 0 0,-1 0-1 0 0,1 0 0 0 0,-1 0 0 0 0,1 0 1 0 0,-1 0-1 0 0,1 1 0 0 0,-1-1 0 0 0,1 0 1 0 0,-1 0-1 0 0,1 1 0 0 0,-1-1 1 0 0,1 0-1 0 0,0 0 0 0 0,-1 1 0 0 0,1-1 1 0 0,0 1-1 0 0,-1-1 0 0 0,1 0 0 0 0,-1 1 1 0 0,3 2 1952 0 0,6-4-206 0 0,-4 1-1661 0 0,0-1 0 0 0,0 0 0 0 0,0 1 0 0 0,0 0 0 0 0,0 0-1 0 0,7 1 1 0 0,11 0 21 0 0,91-16 208 0 0,-15 1-383 0 0,124-12-259 0 0,-91 9-598 0 0,-100 13-962 0 0,-45 10-4385 0 0,-23 7-3017 0 0,18-6 6754 0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9.57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 45 1408 0 0,'-7'-44'17524'0'0,"3"49"-16025"0"0,2 8-1051 0 0,0-1 1 0 0,2 1-1 0 0,-1 0 1 0 0,1 0-1 0 0,1 0 1 0 0,0 0-1 0 0,1-1 1 0 0,1 1-1 0 0,0-1 1 0 0,6 18-1 0 0,11 26 149 0 0,31 101 0 0 0,-49-151-618 0 0,0 1 1 0 0,-1 0 0 0 0,0 0-1 0 0,0 0 1 0 0,0 0 0 0 0,-2 10-1 0 0,1-15-46 0 0,0 0 0 0 0,-1 1 0 0 0,1-1-1 0 0,-1 0 1 0 0,0 0 0 0 0,1 1 0 0 0,-1-1 0 0 0,0 0-1 0 0,-1 0 1 0 0,1 0 0 0 0,0 0 0 0 0,0 0-1 0 0,-1 0 1 0 0,1-1 0 0 0,-1 1 0 0 0,0 0 0 0 0,1-1-1 0 0,-1 1 1 0 0,0-1 0 0 0,0 0 0 0 0,0 1 0 0 0,-3 0-1 0 0,-15 5-1412 0 0,8-6-1180 0 0,12-1 2386 0 0,0 0 1 0 0,-1 0-1 0 0,1 0 1 0 0,-1 0-1 0 0,1-1 1 0 0,0 1-1 0 0,-1 0 1 0 0,1 0-1 0 0,0 0 0 0 0,-1 0 1 0 0,1-1-1 0 0,0 1 1 0 0,-1 0-1 0 0,1 0 1 0 0,0-1-1 0 0,0 1 1 0 0,-1 0-1 0 0,1 0 1 0 0,0-1-1 0 0,0 1 1 0 0,-1 0-1 0 0,1-1 1 0 0,0-4-2979 0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7:59.8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30 2705 0 0,'4'2'9600'0'0,"2"1"-4897"0"0,15 1-3994 0 0,-15-3 673 0 0,15 3-896 0 0,1-2 1 0 0,0 0-1 0 0,-1-1 1 0 0,36-4-1 0 0,83-18-204 0 0,-90 11-3470 0 0,76-4 1 0 0,-105 14-24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0.73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36 90 512 0 0,'-10'0'-143'0'0,"-15"1"17169"0"0,39-1-15016 0 0,15-1-1103 0 0,1-3-1 0 0,46-10 0 0 0,-17 3-601 0 0,74-16-57 0 0,15-3-4541 0 0,-130 27 1784 0 0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0.46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 80 512 0 0,'-14'-16'20476'0'0,"14"17"-20320"0"0,3 10 1388 0 0,2 5-1005 0 0,-1 0 0 0 0,0 1 0 0 0,-1-1 0 0 0,0 1 0 0 0,-1 32 0 0 0,1-2-143 0 0,-2-34-288 0 0,0-3-23 0 0,0 1 1 0 0,0-1 0 0 0,1 1-1 0 0,0-1 1 0 0,1 0 0 0 0,0 1-1 0 0,6 14 1 0 0,-8-25-83 0 0,-1 0 0 0 0,0 1 0 0 0,0-1 0 0 0,0 0-1 0 0,0 1 1 0 0,1-1 0 0 0,-1 0 0 0 0,0 1 0 0 0,0-1 0 0 0,0 0 0 0 0,1 0 0 0 0,-1 1-1 0 0,0-1 1 0 0,1 0 0 0 0,-1 0 0 0 0,0 0 0 0 0,0 1 0 0 0,1-1 0 0 0,-1 0 0 0 0,0 0-1 0 0,1 0 1 0 0,-1 0 0 0 0,1 0 0 0 0,-1 1 0 0 0,0-1 0 0 0,1 0 0 0 0,-1 0 0 0 0,0 0-1 0 0,1 0 1 0 0,-1 0 0 0 0,1 0 0 0 0,0-1 0 0 0,0 1-1 0 0,-1-1 1 0 0,1 1 0 0 0,0-1 0 0 0,-1 1-1 0 0,1-1 1 0 0,-1 0 0 0 0,1 1-1 0 0,-1-1 1 0 0,1 0 0 0 0,-1 1-1 0 0,1-1 1 0 0,0-1 0 0 0,8-23-49 0 0,-8 13 36 0 0,0-1 1 0 0,0 1-1 0 0,-1 0 0 0 0,-1-1 0 0 0,-2-13 0 0 0,1 12 2 0 0,1 0-1 0 0,0 0 0 0 0,3-24 1 0 0,0 22-18 0 0,0-2-8 0 0,1 0 0 0 0,9-33-1 0 0,-11 48 33 0 0,1-1 0 0 0,-1 0-1 0 0,1 0 1 0 0,0 1 0 0 0,0-1-1 0 0,0 1 1 0 0,0-1 0 0 0,0 1 0 0 0,1 0-1 0 0,0 0 1 0 0,-1 0 0 0 0,1 0-1 0 0,0 0 1 0 0,1 1 0 0 0,-1-1 0 0 0,0 1-1 0 0,1 0 1 0 0,6-3 0 0 0,-8 4 0 0 0,0 0 1 0 0,0 1-1 0 0,1-1 1 0 0,-1 1-1 0 0,0-1 1 0 0,0 1-1 0 0,1 0 1 0 0,-1 0-1 0 0,0 0 1 0 0,1 0-1 0 0,-1 1 1 0 0,0-1-1 0 0,1 0 1 0 0,-1 1-1 0 0,0 0 1 0 0,0-1-1 0 0,0 1 1 0 0,3 2-1 0 0,-1-1 4 0 0,-1 0 0 0 0,0 1 0 0 0,0-1-1 0 0,0 1 1 0 0,0 0 0 0 0,0 0 0 0 0,-1 0-1 0 0,1 0 1 0 0,3 7 0 0 0,0 2 11 0 0,0 1 0 0 0,-1 0 0 0 0,0 0 0 0 0,6 28 0 0 0,-7-17 65 0 0,1 37 0 0 0,-4-43-71 0 0,0-1 0 0 0,1 1 0 0 0,1-1 0 0 0,8 28 0 0 0,-10-44-51 0 0,-1 0 0 0 0,1 1 1 0 0,-1-1-1 0 0,1 1 0 0 0,0-1 0 0 0,0 0 0 0 0,-1 0 1 0 0,1 1-1 0 0,0-1 0 0 0,0 0 0 0 0,0 0 0 0 0,0 0 1 0 0,0 0-1 0 0,0 0 0 0 0,1 0 0 0 0,-1 0 0 0 0,0-1 0 0 0,0 1 1 0 0,1 0-1 0 0,-1-1 0 0 0,0 1 0 0 0,1-1 0 0 0,-1 1 1 0 0,1-1-1 0 0,-1 0 0 0 0,1 1 0 0 0,-1-1 0 0 0,1 0 0 0 0,-1 0 1 0 0,3 0-1 0 0,21-6-3796 0 0,-2-5-4765 0 0,-10 3 2979 0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1.3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232 199 512 0 0,'1'-3'569'0'0,"0"0"0"0"0,0 0 0 0 0,1 0 0 0 0,-1 0 0 0 0,1 0 0 0 0,-1 1 0 0 0,1-1 0 0 0,0 0 0 0 0,0 1 0 0 0,4-5 0 0 0,28-19 1450 0 0,-28 22-1715 0 0,0 1 0 0 0,-1-1 0 0 0,0 0 0 0 0,0-1 0 0 0,0 1 0 0 0,-1-1 0 0 0,9-10 0 0 0,-11 11 3 0 0,-1 1 0 0 0,1-1 0 0 0,0 1 0 0 0,-1-1-1 0 0,0 0 1 0 0,0 1 0 0 0,0-1 0 0 0,0 0-1 0 0,-1 0 1 0 0,1 0 0 0 0,-1 0 0 0 0,0 0 0 0 0,-1-5-1 0 0,1 7-165 0 0,0 1 0 0 0,-1-1-1 0 0,1 0 1 0 0,-1 0 0 0 0,0 1 0 0 0,1-1-1 0 0,-1 1 1 0 0,0-1 0 0 0,0 0-1 0 0,0 1 1 0 0,0-1 0 0 0,-1 1-1 0 0,1 0 1 0 0,0-1 0 0 0,0 1 0 0 0,-1 0-1 0 0,1 0 1 0 0,-1 0 0 0 0,1 0-1 0 0,-1 0 1 0 0,0 0 0 0 0,1 0-1 0 0,-1 1 1 0 0,0-1 0 0 0,1 0-1 0 0,-1 1 1 0 0,0 0 0 0 0,0-1 0 0 0,0 1-1 0 0,-2 0 1 0 0,-7-1 117 0 0,0 1-1 0 0,0 1 1 0 0,0 0 0 0 0,0 0 0 0 0,0 1 0 0 0,0 0-1 0 0,0 1 1 0 0,0 1 0 0 0,1-1 0 0 0,0 2-1 0 0,0-1 1 0 0,0 1 0 0 0,0 1 0 0 0,1 0 0 0 0,-16 13-1 0 0,13-10-106 0 0,1 1-1 0 0,0 0 1 0 0,1 1-1 0 0,1 0 1 0 0,-1 1-1 0 0,2 0 1 0 0,-1 1-1 0 0,2 0 1 0 0,0 0-1 0 0,0 0 1 0 0,-6 20 0 0 0,11-26-117 0 0,0 2 0 0 0,0-1 1 0 0,1 0-1 0 0,0 0 0 0 0,0 0 1 0 0,1 1-1 0 0,0-1 0 0 0,0 0 1 0 0,1 1-1 0 0,0-1 0 0 0,1 0 1 0 0,4 15-1 0 0,-4-18-33 0 0,0 1 0 0 0,1-1-1 0 0,0 0 1 0 0,0 0 0 0 0,0 0 0 0 0,1 0 0 0 0,-1 0 0 0 0,1-1 0 0 0,0 1 0 0 0,1-1-1 0 0,-1 0 1 0 0,1-1 0 0 0,0 1 0 0 0,-1-1 0 0 0,2 0 0 0 0,-1 0 0 0 0,0 0-1 0 0,10 3 1 0 0,2-2-181 0 0,2 0-1 0 0,-1 0 0 0 0,0-2 1 0 0,1 0-1 0 0,-1-2 0 0 0,1 0 1 0 0,0 0-1 0 0,25-6 1 0 0,-34 5-383 0 0,1-1 1 0 0,-1-1-1 0 0,14-5 1 0 0,-13 3-755 0 0,-1 0 0 0 0,0 0 1 0 0,-1-1-1 0 0,1 0 0 0 0,13-12 0 0 0,-8 5-384 0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1.77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83 2809 0 0,'-4'-5'10900'0'0,"3"5"-10663"0"0,-1 10 3728 0 0,2 12-2397 0 0,23 84 1647 0 0,-8-41-2281 0 0,-13-57-853 0 0,12 53 340 0 0,-12-55-374 0 0,1 1-1 0 0,-1-1 0 0 0,1 1 1 0 0,0-1-1 0 0,0 0 0 0 0,8 10 1 0 0,-11-16-46 0 0,0 0 0 0 0,0 1 1 0 0,0-1-1 0 0,0 0 0 0 0,0 0 1 0 0,1 1-1 0 0,-1-1 0 0 0,0 0 1 0 0,0 0-1 0 0,0 1 0 0 0,0-1 1 0 0,1 0-1 0 0,-1 0 0 0 0,0 1 1 0 0,0-1-1 0 0,1 0 0 0 0,-1 0 1 0 0,0 0-1 0 0,0 0 0 0 0,1 1 0 0 0,-1-1 1 0 0,0 0-1 0 0,1 0 0 0 0,-1 0 1 0 0,0 0-1 0 0,0 0 0 0 0,1 0 1 0 0,-1 0-1 0 0,0 0 0 0 0,1 0 1 0 0,-1 0-1 0 0,0 0 0 0 0,1 0 1 0 0,-1 0-1 0 0,0 0 0 0 0,1 0 1 0 0,-1 0-1 0 0,1 0 0 0 0,1-14-39 0 0,-7-18-38 0 0,2 21 61 0 0,-1 1-1 0 0,0 0 1 0 0,-11-18 0 0 0,-3-10-51 0 0,10 19 50 0 0,2 0-1 0 0,0 0 1 0 0,-7-38 0 0 0,12 51 16 0 0,1 0 1 0 0,-1-1 0 0 0,1 1 0 0 0,0 0-1 0 0,1-1 1 0 0,0 1 0 0 0,0 0-1 0 0,0 0 1 0 0,0 0 0 0 0,1 0 0 0 0,0 0-1 0 0,1 0 1 0 0,-1 0 0 0 0,1 0-1 0 0,0 1 1 0 0,6-9 0 0 0,-6 11-7 0 0,0-1 1 0 0,0 1-1 0 0,1 0 0 0 0,-1 0 1 0 0,1 0-1 0 0,0 0 1 0 0,0 0-1 0 0,0 1 1 0 0,0 0-1 0 0,0 0 0 0 0,1 0 1 0 0,-1 0-1 0 0,0 1 1 0 0,1-1-1 0 0,0 1 0 0 0,-1 0 1 0 0,1 1-1 0 0,-1-1 1 0 0,1 1-1 0 0,0 0 1 0 0,0 0-1 0 0,-1 1 0 0 0,1-1 1 0 0,0 1-1 0 0,-1 0 1 0 0,1 0-1 0 0,-1 0 0 0 0,1 1 1 0 0,-1 0-1 0 0,0 0 1 0 0,5 2-1 0 0,5 4-445 0 0,23 14-1106 0 0,-13-3-7645 0 0,-20-14 6893 0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2.4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86 138 8 0 0,'-17'-2'3817'0'0,"16"1"-3324"0"0,0 1 0 0 0,-1-1 0 0 0,1 1 0 0 0,0 0 0 0 0,-1 0 0 0 0,1-1 0 0 0,-1 1 0 0 0,1 0 0 0 0,0 0 0 0 0,-1 0 0 0 0,1 0 0 0 0,-1 1 0 0 0,1-1 0 0 0,0 0 0 0 0,-1 1 0 0 0,1-1 0 0 0,0 1 0 0 0,-1-1 0 0 0,1 1 0 0 0,0-1 0 0 0,-1 1 0 0 0,1 0 0 0 0,0 0 0 0 0,0 0 1 0 0,-1 1-1 0 0,1-1-351 0 0,0-1 1 0 0,1 1-1 0 0,-1 0 1 0 0,1-1-1 0 0,-1 1 0 0 0,1 0 1 0 0,0 0-1 0 0,-1 0 1 0 0,1 0-1 0 0,0-1 1 0 0,0 1-1 0 0,-1 0 1 0 0,1 0-1 0 0,0 0 1 0 0,0 0-1 0 0,0 0 1 0 0,0 0-1 0 0,0-1 1 0 0,0 1-1 0 0,0 0 1 0 0,0 0-1 0 0,1 0 1 0 0,-1 0-1 0 0,1 1 1 0 0,0 0-33 0 0,0-1 0 0 0,0 1 0 0 0,0-1 1 0 0,0 1-1 0 0,1-1 0 0 0,-1 0 0 0 0,0 0 0 0 0,1 1 1 0 0,-1-1-1 0 0,1 0 0 0 0,2 1 0 0 0,4 1 19 0 0,-1 0-1 0 0,1 0 0 0 0,0 0 1 0 0,13 2-1 0 0,-11-4-75 0 0,1-1 0 0 0,0 1 0 0 0,0-1 0 0 0,0-1 0 0 0,-1 0 0 0 0,1-1 0 0 0,0 0 0 0 0,-1 0 0 0 0,1-1 0 0 0,-1-1-1 0 0,0 0 1 0 0,0 0 0 0 0,0-1 0 0 0,0 0 0 0 0,-1-1 0 0 0,0 0 0 0 0,0 0 0 0 0,-1-1 0 0 0,14-13 0 0 0,-20 17-52 0 0,-1 1 0 0 0,1 0 0 0 0,-1-1 0 0 0,0 1 0 0 0,1 0 0 0 0,-1-1 1 0 0,0 0-1 0 0,0 1 0 0 0,-1-1 0 0 0,1 0 0 0 0,-1 1 0 0 0,1-1 0 0 0,-1 0 0 0 0,0 1 0 0 0,0-1 0 0 0,0 0 0 0 0,0 0 0 0 0,0 1 0 0 0,-1-1 1 0 0,1 0-1 0 0,-1 0 0 0 0,0 1 0 0 0,0-1 0 0 0,0 1 0 0 0,0-1 0 0 0,-3-3 0 0 0,3 2 2 0 0,-1 1 0 0 0,-1 0 0 0 0,1 0-1 0 0,0 0 1 0 0,-1 0 0 0 0,1 0 0 0 0,-1 0 0 0 0,0 1-1 0 0,0-1 1 0 0,0 1 0 0 0,0 0 0 0 0,-1 0 0 0 0,1 0 0 0 0,0 0-1 0 0,-1 1 1 0 0,1-1 0 0 0,-1 1 0 0 0,-5-2 0 0 0,0 2 43 0 0,0 1 1 0 0,0-1-1 0 0,0 2 1 0 0,0-1 0 0 0,0 1-1 0 0,0 0 1 0 0,0 1-1 0 0,0 0 1 0 0,0 1-1 0 0,1-1 1 0 0,-1 2 0 0 0,1-1-1 0 0,0 1 1 0 0,0 0-1 0 0,0 1 1 0 0,1 0 0 0 0,-1 0-1 0 0,1 1 1 0 0,0 0-1 0 0,1 0 1 0 0,0 0 0 0 0,0 1-1 0 0,0 0 1 0 0,0 0-1 0 0,1 1 1 0 0,1-1-1 0 0,-1 1 1 0 0,-3 9 0 0 0,1-2 56 0 0,1 0 1 0 0,1 1 0 0 0,0 0-1 0 0,0 0 1 0 0,2 1-1 0 0,0-1 1 0 0,-1 28 0 0 0,4-37-99 0 0,1-1-1 0 0,-1 0 1 0 0,1 1 0 0 0,0-1 0 0 0,0 0 0 0 0,1 0 0 0 0,0 0-1 0 0,0 0 1 0 0,0 0 0 0 0,1-1 0 0 0,0 1 0 0 0,0 0 0 0 0,0-1 0 0 0,1 0-1 0 0,0 0 1 0 0,0 0 0 0 0,0 0 0 0 0,1-1 0 0 0,-1 0 0 0 0,1 0 0 0 0,0 0-1 0 0,0 0 1 0 0,8 3 0 0 0,-4-2-102 0 0,1 0 0 0 0,0-2 0 0 0,0 1 0 0 0,0-1 0 0 0,0 0 0 0 0,1-1 0 0 0,-1-1 0 0 0,1 1 0 0 0,20-1 0 0 0,-14-2-983 0 0,31-5-1 0 0,-29 2-1876 0 0,22-7 1 0 0,-24 4-495 0 0,-1-1-196 0 0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3.3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167 88 1992 0 0,'0'-1'549'0'0,"0"-1"0"0"0,-1 1-1 0 0,1-1 1 0 0,-1 1 0 0 0,1 0 0 0 0,-1-1-1 0 0,0 1 1 0 0,0 0 0 0 0,1-1-1 0 0,-1 1 1 0 0,0 0 0 0 0,0 0-1 0 0,0 0 1 0 0,-1 0 0 0 0,1 0-1 0 0,0 0 1 0 0,0 0 0 0 0,-3-1 0 0 0,3 1-318 0 0,0 1 0 0 0,0 0 0 0 0,0 0 0 0 0,0 0 0 0 0,0 0 0 0 0,-1 0 0 0 0,1 0 0 0 0,0 0 0 0 0,0 0 0 0 0,0 0 0 0 0,0 1 0 0 0,0-1 0 0 0,0 0 0 0 0,0 1 1 0 0,0-1-1 0 0,0 1 0 0 0,0-1 0 0 0,0 1 0 0 0,0-1 0 0 0,0 1 0 0 0,0 0 0 0 0,0-1 0 0 0,0 1 0 0 0,0 0 0 0 0,-1 1 0 0 0,-9 11 321 0 0,-1 0 0 0 0,2 0 0 0 0,0 1-1 0 0,0 0 1 0 0,1 1 0 0 0,1 0 0 0 0,-7 18 0 0 0,10-21-421 0 0,0 1 0 0 0,1 1 0 0 0,1-1 0 0 0,0 0 0 0 0,1 1 0 0 0,1 0 0 0 0,0-1 0 0 0,0 1 0 0 0,3 17 0 0 0,-2-25-107 0 0,1 0-1 0 0,1-1 0 0 0,-1 1 1 0 0,1-1-1 0 0,0 1 0 0 0,0-1 1 0 0,0 0-1 0 0,1 0 0 0 0,0 0 1 0 0,0 0-1 0 0,0 0 0 0 0,1-1 1 0 0,-1 1-1 0 0,1-1 0 0 0,7 6 1 0 0,-8-7-31 0 0,0-1 1 0 0,0 0-1 0 0,0 0 1 0 0,1-1-1 0 0,-1 1 1 0 0,0-1-1 0 0,1 1 1 0 0,-1-1-1 0 0,1 0 1 0 0,-1 0 0 0 0,1 0-1 0 0,0-1 1 0 0,-1 0-1 0 0,1 1 1 0 0,0-1-1 0 0,-1 0 1 0 0,1-1-1 0 0,0 1 1 0 0,-1-1 0 0 0,1 1-1 0 0,-1-1 1 0 0,1 0-1 0 0,-1-1 1 0 0,1 1-1 0 0,3-3 1 0 0,4-2-57 0 0,0-1 1 0 0,-1 0 0 0 0,0-1-1 0 0,0 0 1 0 0,0-1-1 0 0,-1 0 1 0 0,-1 0-1 0 0,0-1 1 0 0,0 0-1 0 0,8-16 1 0 0,-10 15 23 0 0,-1 0 1 0 0,-1-1-1 0 0,0 1 1 0 0,-1-1-1 0 0,0 0 1 0 0,-1 0-1 0 0,0 0 1 0 0,-1 0-1 0 0,0-1 0 0 0,-1 1 1 0 0,-1-13-1 0 0,-1 4-88 0 0,-1 0-1 0 0,-1 0 1 0 0,-1 0-1 0 0,0 1 0 0 0,-14-31 1 0 0,18 49 123 0 0,1 0 1 0 0,-1 1-1 0 0,0-1 1 0 0,0 0-1 0 0,0 1 1 0 0,0-1-1 0 0,0 0 1 0 0,0 1-1 0 0,-1-1 1 0 0,1 1-1 0 0,-1 0 1 0 0,1-1-1 0 0,-1 1 1 0 0,1 0-1 0 0,-1 0 1 0 0,1 0 0 0 0,-1 0-1 0 0,0 0 1 0 0,0 0-1 0 0,0 1 1 0 0,-3-2-1 0 0,2 2 15 0 0,0 0-1 0 0,-1 0 1 0 0,1 0 0 0 0,0 0-1 0 0,0 1 1 0 0,-1-1-1 0 0,1 1 1 0 0,0 0 0 0 0,0 0-1 0 0,0 0 1 0 0,0 0 0 0 0,-4 3-1 0 0,-2 1 14 0 0,1 0 0 0 0,0 0 1 0 0,0 1-1 0 0,1 0 0 0 0,-9 9 0 0 0,-31 38 273 0 0,25-28-199 0 0,16-18-43 0 0,0 1 0 0 0,0-1 0 0 0,1 1 0 0 0,0 1 0 0 0,0-1 0 0 0,1 1 0 0 0,0 0 0 0 0,-3 10 0 0 0,6-14-31 0 0,0 0 0 0 0,0 0 1 0 0,0 0-1 0 0,1 0 0 0 0,-1 0 1 0 0,1 0-1 0 0,1 1 0 0 0,-1-1 1 0 0,1 0-1 0 0,-1 0 0 0 0,1 0 1 0 0,1 0-1 0 0,-1 0 0 0 0,1-1 1 0 0,0 1-1 0 0,0 0 0 0 0,3 4 0 0 0,0-1 3 0 0,0 0-1 0 0,1 0 1 0 0,0-1-1 0 0,0 0 1 0 0,1 0-1 0 0,0-1 1 0 0,0 0-1 0 0,0 0 1 0 0,15 8-1 0 0,-18-11-27 0 0,0-1 0 0 0,0 0 0 0 0,1 0 0 0 0,-1-1 0 0 0,1 1 0 0 0,-1-1-1 0 0,1 0 1 0 0,0 0 0 0 0,-1 0 0 0 0,1-1 0 0 0,0 0 0 0 0,0 0 0 0 0,-1 0 0 0 0,1 0 0 0 0,0-1-1 0 0,0 0 1 0 0,-1 0 0 0 0,1 0 0 0 0,-1 0 0 0 0,9-5 0 0 0,2-2-15 0 0,-1 0 1 0 0,0-1-1 0 0,0-1 1 0 0,-1-1-1 0 0,-1 0 1 0 0,0 0-1 0 0,16-20 1 0 0,-23 25 3 0 0,-1-1 1 0 0,0 0 0 0 0,0-1-1 0 0,0 1 1 0 0,-1-1-1 0 0,0 1 1 0 0,-1-1 0 0 0,0 0-1 0 0,0 0 1 0 0,1-14-1 0 0,-1-6-40 0 0,-3-49-1 0 0,1 74 52 0 0,-6-36 57 0 0,6 39-57 0 0,0 0 1 0 0,0 0 0 0 0,0 0-1 0 0,0 0 1 0 0,0 0 0 0 0,0 0-1 0 0,0 0 1 0 0,0 0 0 0 0,0 0 0 0 0,0-1-1 0 0,0 1 1 0 0,0 0 0 0 0,0 0-1 0 0,0 0 1 0 0,0 0 0 0 0,0 0-1 0 0,0 0 1 0 0,0 0 0 0 0,-1 0-1 0 0,1 0 1 0 0,0 0 0 0 0,0 0-1 0 0,0 0 1 0 0,0 0 0 0 0,0 0-1 0 0,0 0 1 0 0,0 0 0 0 0,0 0-1 0 0,0 0 1 0 0,0 0 0 0 0,0 0-1 0 0,0 0 1 0 0,0 0 0 0 0,0 0-1 0 0,0 0 1 0 0,-1 0 0 0 0,1 0-1 0 0,0 0 1 0 0,0 0 0 0 0,0 0-1 0 0,0 0 1 0 0,0 0 0 0 0,0 0-1 0 0,0 0 1 0 0,0 0 0 0 0,0 0-1 0 0,0 0 1 0 0,0 0 0 0 0,0 0-1 0 0,0 0 1 0 0,0 0 0 0 0,0 0-1 0 0,0 1 1 0 0,0-1 0 0 0,0 0 0 0 0,0 0-1 0 0,0 0 1 0 0,0 0 0 0 0,-1 0-1 0 0,1 0 1 0 0,0 0 0 0 0,0 0-1 0 0,0 0 1 0 0,0 0 0 0 0,0 0-1 0 0,-4 7 39 0 0,-3 9 94 0 0,3-2-74 0 0,1 1 0 0 0,0-1 0 0 0,1 1 0 0 0,0 0 0 0 0,1 0 0 0 0,1 0 1 0 0,2 17-1 0 0,-1-22-9 0 0,0-1 1 0 0,1 1-1 0 0,0 0 1 0 0,1-1-1 0 0,0 1 1 0 0,1-1-1 0 0,0 0 1 0 0,0 0-1 0 0,1 0 1 0 0,0-1-1 0 0,11 15 1 0 0,-12-19-80 0 0,1 0 0 0 0,-1 0 1 0 0,1 0-1 0 0,-1-1 0 0 0,1 0 0 0 0,0 0 1 0 0,0 0-1 0 0,1 0 0 0 0,-1-1 1 0 0,1 0-1 0 0,-1 0 0 0 0,1 0 1 0 0,0-1-1 0 0,-1 0 0 0 0,1 0 0 0 0,0 0 1 0 0,0-1-1 0 0,0 0 0 0 0,0 0 1 0 0,8-2-1 0 0,2 0-1027 0 0,-1 0 1 0 0,22-7-1 0 0,25-11-7379 0 0,-46 14 4873 0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3.85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292 220 8 0 0,'12'-30'8336'0'0,"3"2"-3566"0"0,-9 18-3454 0 0,0-1 1 0 0,7-19 0 0 0,-8 18-627 0 0,-1-1 1 0 0,-1 0 0 0 0,0 0 0 0 0,-1 0 0 0 0,1-17 0 0 0,-3 30-629 0 0,0-1 0 0 0,0 0 0 0 0,0 1 0 0 0,0-1 0 0 0,0 1 1 0 0,0-1-1 0 0,-1 0 0 0 0,1 1 0 0 0,0-1 0 0 0,0 1 0 0 0,0-1 1 0 0,-1 0-1 0 0,1 1 0 0 0,0-1 0 0 0,-1 1 0 0 0,1-1 0 0 0,0 1 1 0 0,-1 0-1 0 0,1-1 0 0 0,-1 1 0 0 0,1-1 0 0 0,-1 1 0 0 0,1 0 1 0 0,-2-1-1 0 0,1 0 12 0 0,-1 0 0 0 0,1 1-1 0 0,-1 0 1 0 0,0-1 0 0 0,1 1 0 0 0,-1 0 0 0 0,0 0 0 0 0,1 0 0 0 0,-3 0 0 0 0,-4 0 73 0 0,1 1 0 0 0,0 1 0 0 0,-9 2 0 0 0,-2 1-104 0 0,1 1-1 0 0,0 0 0 0 0,1 1 1 0 0,0 1-1 0 0,0 1 0 0 0,-28 20 1 0 0,41-27-46 0 0,1 1 1 0 0,-1-1 0 0 0,1 1 0 0 0,0-1 0 0 0,0 1 0 0 0,0 0 0 0 0,0 0 0 0 0,0 0 0 0 0,0 0 0 0 0,1 0 0 0 0,0 0 0 0 0,0 0 0 0 0,-1 1 0 0 0,2-1 0 0 0,-1 0 0 0 0,0 1 0 0 0,1-1 0 0 0,0 1 0 0 0,-1-1-1 0 0,1 0 1 0 0,1 7 0 0 0,0-6 2 0 0,0 0 1 0 0,0 0-1 0 0,0 0 0 0 0,1 0 0 0 0,-1 0 0 0 0,1-1 0 0 0,0 1 0 0 0,0-1 1 0 0,0 1-1 0 0,1-1 0 0 0,-1 0 0 0 0,1 0 0 0 0,0 0 0 0 0,0 0 0 0 0,0 0 0 0 0,0 0 1 0 0,0-1-1 0 0,5 3 0 0 0,13 6-1 0 0,32 13 1 0 0,15 7 5 0 0,-56-24 19 0 0,-1 0 0 0 0,-1 0 0 0 0,1 1-1 0 0,-1 0 1 0 0,-1 1 0 0 0,0 0 0 0 0,0 1 0 0 0,0 0 0 0 0,-1 0 0 0 0,-1 0 0 0 0,8 16 0 0 0,-14-25-4 0 0,0 1 1 0 0,0-1 0 0 0,-1 1-1 0 0,1-1 1 0 0,-1 1 0 0 0,1-1 0 0 0,-1 1-1 0 0,0 0 1 0 0,0-1 0 0 0,0 1-1 0 0,0 0 1 0 0,0-1 0 0 0,0 1 0 0 0,0 0-1 0 0,0-1 1 0 0,0 1 0 0 0,-1-1 0 0 0,1 1-1 0 0,-1-1 1 0 0,1 1 0 0 0,-2 2-1 0 0,0-2 10 0 0,1 0 0 0 0,-1-1 0 0 0,1 1 0 0 0,-1 0 0 0 0,0-1 0 0 0,0 1-1 0 0,0-1 1 0 0,0 1 0 0 0,0-1 0 0 0,0 0 0 0 0,-1 0 0 0 0,-3 2 0 0 0,-5 0 28 0 0,0 0 0 0 0,0-1 0 0 0,0 0 0 0 0,-21 0 1 0 0,0-1-6 0 0,1-2 0 0 0,-51-8 0 0 0,65 6-108 0 0,-1-1 0 0 0,1 0 0 0 0,0-2 0 0 0,0 0 0 0 0,0-1 0 0 0,-15-9 0 0 0,27 13-23 0 0,1 1-1 0 0,-1-1 0 0 0,1 0 1 0 0,0-1-1 0 0,1 1 1 0 0,-1-1-1 0 0,0 0 1 0 0,1 0-1 0 0,-5-8 1 0 0,7 10-59 0 0,0 1 0 0 0,0-1 1 0 0,0 1-1 0 0,1-1 1 0 0,-1 0-1 0 0,1 1 1 0 0,-1-1-1 0 0,1 0 0 0 0,-1 0 1 0 0,1 1-1 0 0,0-1 1 0 0,0 0-1 0 0,0 0 1 0 0,0 0-1 0 0,1 1 0 0 0,-1-1 1 0 0,0 0-1 0 0,1 0 1 0 0,-1 1-1 0 0,1-1 1 0 0,-1 0-1 0 0,1 1 0 0 0,0-1 1 0 0,0 1-1 0 0,0-1 1 0 0,0 0-1 0 0,0 1 1 0 0,0 0-1 0 0,0-1 0 0 0,0 1 1 0 0,2-2-1 0 0,24-19-5100 0 0,-11 11 1849 0 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4.3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79 85 816 0 0,'-10'0'12044'0'0,"2"2"-6297"0"0,5 0-5092 0 0,-1-1 0 0 0,1 1 0 0 0,-1 0 1 0 0,1 0-1 0 0,-3 2 0 0 0,3-2-446 0 0,0 1 1 0 0,0-1-1 0 0,0 0 0 0 0,1 1 0 0 0,-1-1 1 0 0,1 1-1 0 0,0 0 0 0 0,0-1 1 0 0,0 1-1 0 0,0 0 0 0 0,0 1 0 0 0,1-1 1 0 0,-1 0-1 0 0,-1 6 0 0 0,3-7-179 0 0,0 0 0 0 0,-1 1 0 0 0,1-1 0 0 0,0 0 0 0 0,0 1 0 0 0,1-1 0 0 0,-1 0 0 0 0,0 1 0 0 0,1-1 0 0 0,-1 0 0 0 0,1 0 0 0 0,0 0 0 0 0,-1 1 0 0 0,1-1 0 0 0,0 0 0 0 0,1 0 0 0 0,-1 0 0 0 0,0 0-1 0 0,0-1 1 0 0,1 1 0 0 0,-1 0 0 0 0,1 0 0 0 0,2 1 0 0 0,2 2-20 0 0,0-1 0 0 0,0 0 0 0 0,0-1-1 0 0,0 1 1 0 0,1-1 0 0 0,0 0 0 0 0,-1-1 0 0 0,1 1-1 0 0,0-2 1 0 0,0 1 0 0 0,9 1 0 0 0,1-1-24 0 0,0-1 0 0 0,0-1 1 0 0,28-2-1 0 0,-31 0-2 0 0,0 0 1 0 0,1-1-1 0 0,-1 0 1 0 0,0-2-1 0 0,-1 1 1 0 0,1-2-1 0 0,-1 0 1 0 0,0 0-1 0 0,0-1 1 0 0,16-13-1 0 0,-26 18 6 0 0,0-1-1 0 0,0 1 1 0 0,0-1-1 0 0,-1 0 1 0 0,0 0 0 0 0,1-1-1 0 0,-1 1 1 0 0,0 0-1 0 0,0-1 1 0 0,-1 1-1 0 0,1-1 1 0 0,-1 1-1 0 0,1-1 1 0 0,-1 0-1 0 0,0 0 1 0 0,-1 1-1 0 0,1-1 1 0 0,-1 0 0 0 0,0 0-1 0 0,1 0 1 0 0,-2 0-1 0 0,1 0 1 0 0,0 0-1 0 0,-1 1 1 0 0,0-1-1 0 0,-1-5 1 0 0,0 4 5 0 0,1 1 1 0 0,-1 0-1 0 0,0 0 1 0 0,0 0-1 0 0,0 1 0 0 0,-1-1 1 0 0,0 0-1 0 0,1 1 1 0 0,-1 0-1 0 0,0 0 1 0 0,0-1-1 0 0,-1 2 0 0 0,1-1 1 0 0,-1 0-1 0 0,1 1 1 0 0,-1-1-1 0 0,0 1 1 0 0,0 0-1 0 0,0 1 0 0 0,0-1 1 0 0,0 0-1 0 0,0 1 1 0 0,-6-1-1 0 0,-1 0 25 0 0,-1 1 0 0 0,1 0 0 0 0,0 1 0 0 0,-1 1 0 0 0,1-1 0 0 0,-1 2 0 0 0,1-1 0 0 0,0 2 0 0 0,0-1 0 0 0,0 1 0 0 0,0 1 0 0 0,1 0 0 0 0,-1 1-1 0 0,1 0 1 0 0,0 0 0 0 0,0 1 0 0 0,1 1 0 0 0,0-1 0 0 0,0 2 0 0 0,0-1 0 0 0,1 1 0 0 0,0 0 0 0 0,-7 10 0 0 0,6-6 41 0 0,0 1-1 0 0,1-1 1 0 0,1 2-1 0 0,0-1 1 0 0,0 1-1 0 0,-8 27 1 0 0,13-36-55 0 0,1 0 0 0 0,0 1 0 0 0,0-1 0 0 0,1 1 0 0 0,-1-1 0 0 0,1 1 0 0 0,0-1 0 0 0,1 1 0 0 0,-1-1 0 0 0,1 1 0 0 0,0-1 0 0 0,1 0 0 0 0,-1 1 0 0 0,1-1 0 0 0,0 0 0 0 0,0 0 0 0 0,1 0 0 0 0,0 0-1 0 0,-1-1 1 0 0,1 1 0 0 0,1-1 0 0 0,4 6 0 0 0,-1-3-93 0 0,0-1 0 0 0,0 1-1 0 0,1-1 1 0 0,-1 0-1 0 0,2-1 1 0 0,-1 0 0 0 0,1 0-1 0 0,-1-1 1 0 0,1 0-1 0 0,0 0 1 0 0,1-1 0 0 0,-1 0-1 0 0,1-1 1 0 0,-1 0-1 0 0,1 0 1 0 0,0-1-1 0 0,-1-1 1 0 0,1 1 0 0 0,0-2-1 0 0,0 1 1 0 0,0-1-1 0 0,-1-1 1 0 0,15-3 0 0 0,-3-1-517 0 0,68-15-3335 0 0,-28 10-1651 0 0,-37 7 2046 0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4.5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1 2304 0 0,'-13'2'20517'0'0,"20"5"-19071"0"0,-2-4-1166 0 0,0 0 0 0 0,-1 0 0 0 0,1 0 0 0 0,1-1 0 0 0,-1 1 0 0 0,8 1 0 0 0,-8-2-395 0 0,1 0 0 0 0,-1 0 0 0 0,0 1 0 0 0,0-1 0 0 0,8 6 0 0 0,-12-7-227 0 0,-1-1 0 0 0,1 1 0 0 0,-1 0 0 0 0,0-1 0 0 0,1 1 0 0 0,-1-1-1 0 0,0 1 1 0 0,1 0 0 0 0,-1-1 0 0 0,0 1 0 0 0,0 0 0 0 0,1 0 0 0 0,-1-1-1 0 0,0 1 1 0 0,0 0 0 0 0,0-1 0 0 0,0 1 0 0 0,0 0 0 0 0,0 1 0 0 0,0 2-3318 0 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04.7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 6 4233 0 0,'-8'-6'13841'0'0,"7"6"-13240"0"0,1 1-292 0 0,-1-1 0 0 0,1 0 0 0 0,0 0 0 0 0,-1 0 0 0 0,1 0 0 0 0,0 1 0 0 0,-1-1 0 0 0,1 0 0 0 0,0 0 0 0 0,0 1 0 0 0,-1-1 0 0 0,1 0 0 0 0,0 1 0 0 0,0-1 0 0 0,0 0 0 0 0,-1 1 0 0 0,1-1 0 0 0,0 0 1 0 0,0 1-1 0 0,0-1 0 0 0,0 0 0 0 0,0 1 0 0 0,-1 0-224 0 0,1 0 1 0 0,0 0 0 0 0,0 0 0 0 0,0 0-1 0 0,0 0 1 0 0,0 0 0 0 0,0 0 0 0 0,0-1-1 0 0,0 1 1 0 0,0 0 0 0 0,0 0 0 0 0,0 0-1 0 0,1 0 1 0 0,-1 0 0 0 0,0 0 0 0 0,1 0-1 0 0,-1-1 1 0 0,0 1 0 0 0,1 0 0 0 0,-1 0-1 0 0,1 0 1 0 0,0-1 0 0 0,0 2 0 0 0,21 17-1501 0 0,-9-6-4101 0 0,-8-7 1874 0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4.1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78 298 512 0 0,'-18'-5'2275'0'0,"14"4"-1697"0"0,1 0 0 0 0,-1 1 1 0 0,1-1-1 0 0,-1-1 0 0 0,1 1 0 0 0,0 0 1 0 0,0-1-1 0 0,-1 0 0 0 0,1 0 1 0 0,0 0-1 0 0,0 0 0 0 0,1 0 0 0 0,-1 0 1 0 0,0-1-1 0 0,1 1 0 0 0,-4-5 0 0 0,6 7-481 0 0,0 0 0 0 0,-1-1 0 0 0,1 1 0 0 0,0 0-1 0 0,-1-1 1 0 0,1 1 0 0 0,0 0 0 0 0,0-1 0 0 0,0 1 0 0 0,-1 0-1 0 0,1-1 1 0 0,0 1 0 0 0,0-1 0 0 0,0 1 0 0 0,0 0-1 0 0,0-1 1 0 0,-1 1 0 0 0,1-1 0 0 0,0 1 0 0 0,0-1 0 0 0,0 1-1 0 0,0 0 1 0 0,0-1 0 0 0,0 1 0 0 0,1-1 0 0 0,-1 1-1 0 0,0 0 1 0 0,0-1 0 0 0,0 1 0 0 0,0-1 0 0 0,0 1-1 0 0,1 0 1 0 0,-1-1 0 0 0,0 1 0 0 0,0 0 0 0 0,0-1 0 0 0,1 1-1 0 0,-1 0 1 0 0,0-1 0 0 0,1 1 0 0 0,-1 0 0 0 0,0-1-1 0 0,1 1 1 0 0,-1 0 0 0 0,0 0 0 0 0,1 0 0 0 0,-1-1 0 0 0,0 1-1 0 0,1 0 1 0 0,-1 0 0 0 0,1 0 0 0 0,-1 0 0 0 0,1 0-1 0 0,-1 0 1 0 0,0 0 0 0 0,1 0 0 0 0,-1 0 0 0 0,1 0 0 0 0,5 0 51 0 0,0 0 1 0 0,0 0 0 0 0,10 3 0 0 0,-3-2 335 0 0,84 6 428 0 0,105 3 608 0 0,-90-6-1123 0 0,40-1 277 0 0,-68-9-417 0 0,16-2-76 0 0,124-4 22 0 0,-43 7-123 0 0,-142 5-57 0 0,67-8 20 0 0,-13 1-17 0 0,-85 7-26 0 0,264-12 96 0 0,-150 6-53 0 0,50-5 17 0 0,46-7-48 0 0,-59 8 44 0 0,32 2-80 0 0,-115 7 13 0 0,4-6 23 0 0,-48 4-3 0 0,40 0 1 0 0,159 1 10 0 0,-69-3-2 0 0,-30 2-24 0 0,-42-6 32 0 0,32 0 24 0 0,78 0 54 0 0,-50 1-11 0 0,77-1 110 0 0,-121 13-181 0 0,-68-1-40 0 0,61-4 1 0 0,41-8 81 0 0,24-2 24 0 0,-86-2-68 0 0,-55 8 18 0 0,1 0 0 0 0,41-1 0 0 0,-27 4-37 0 0,1-2 1 0 0,62-14-1 0 0,-63 10 22 0 0,0 1 1 0 0,66-2 0 0 0,-66 9-2 0 0,1 3 0 0 0,44 7-1 0 0,-62-5-14 0 0,0-2 0 0 0,0 0-1 0 0,0-2 1 0 0,0 0 0 0 0,28-3-1 0 0,-48 2-7 0 0,0-1 0 0 0,0 1 1 0 0,0-1-1 0 0,0 1 0 0 0,0-1 0 0 0,0 1 0 0 0,0-1 0 0 0,0 1 0 0 0,0-1 0 0 0,0 0 0 0 0,0 0 0 0 0,0 1 0 0 0,0-1 0 0 0,1-2 0 0 0,-1 2-50 0 0,-1 1-1 0 0,1-1 1 0 0,-1 0-1 0 0,1 1 1 0 0,-1-1-1 0 0,1 1 1 0 0,0-1-1 0 0,0 1 1 0 0,-1-1-1 0 0,1 1 1 0 0,0-1 0 0 0,0 1-1 0 0,-1 0 1 0 0,1-1-1 0 0,0 1 1 0 0,0 0-1 0 0,0 0 1 0 0,1-1-1 0 0,0 1 36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1.5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51 174 2649 0 0,'-50'4'13306'0'0,"50"-4"-13250"0"0,6-3 900 0 0,7-1-387 0 0,235-50 2791 0 0,-68 1-1915 0 0,-36 8-338 0 0,-144 45-1102 0 0,17-5 77 0 0,-17 5-87 0 0,0 0 1 0 0,1 0 0 0 0,-1-1 0 0 0,0 1 0 0 0,0 0 0 0 0,1 0-1 0 0,-1 0 1 0 0,0 0 0 0 0,1 0 0 0 0,-1 0 0 0 0,0 0 0 0 0,0-1-1 0 0,1 1 1 0 0,-1 0 0 0 0,0 0 0 0 0,0 0 0 0 0,1-1 0 0 0,-1 1-1 0 0,0 0 1 0 0,0 0 0 0 0,0-1 0 0 0,0 1 0 0 0,1 0 0 0 0,-1 0-1 0 0,0-1 1 0 0,0 1 0 0 0,0 0 0 0 0,0-1 0 0 0,0 1 0 0 0,0 0-1 0 0,0-1 1 0 0,0 1 0 0 0,0 0 0 0 0,0 0 0 0 0,0-1 0 0 0,0 1-1 0 0,0 0 1 0 0,0-1 0 0 0,0 1 0 0 0,0 0 0 0 0,0-1 0 0 0,0 1-1 0 0,0 0 1 0 0,0 0 0 0 0,0-1 0 0 0,0 1 0 0 0,-1 0-1 0 0,1-1 1 0 0,-2 1-48 0 0,1-1-1 0 0,-1 1 1 0 0,1 0-1 0 0,-1 0 1 0 0,0-1-1 0 0,1 1 1 0 0,-1 0-1 0 0,0 1 1 0 0,1-1-1 0 0,-3 0 1 0 0,-5 1-255 0 0,-8-2-563 0 0,1 1 0 0 0,-1 1 0 0 0,-20 4 0 0 0,-10 0 444 0 0,-33 7 402 0 0,79-12 23 0 0,0 0 1 0 0,0 1-1 0 0,0-1 1 0 0,0 0-1 0 0,0 1 1 0 0,0-1-1 0 0,0 1 0 0 0,0-1 1 0 0,0 1-1 0 0,0 0 1 0 0,0-1-1 0 0,1 1 1 0 0,-1 0-1 0 0,0 0 0 0 0,0 0 1 0 0,0 1-1 0 0,0-1 32 0 0,1 0 0 0 0,-1-1 0 0 0,1 1 0 0 0,-1 0 0 0 0,0 0 0 0 0,1-1 0 0 0,-1 1 0 0 0,0 0 0 0 0,0-1 0 0 0,0 1 0 0 0,1-1 0 0 0,-1 1 0 0 0,0-1 0 0 0,0 1 0 0 0,0-1 0 0 0,0 0 0 0 0,0 0 0 0 0,0 1 0 0 0,0-1 0 0 0,0 0 0 0 0,-1 0 0 0 0,-3 1 465 0 0,0 0 0 0 0,0 0 0 0 0,1 0 1 0 0,-1 1-1 0 0,0 0 0 0 0,1 0 0 0 0,-7 3 0 0 0,10-4-425 0 0,0-1 0 0 0,0 1 0 0 0,1 0 0 0 0,-1-1-1 0 0,0 1 1 0 0,1 0 0 0 0,-1-1 0 0 0,1 1 0 0 0,-1 0 0 0 0,1 0 0 0 0,-1 0 0 0 0,1 0 0 0 0,0 0 0 0 0,-1-1 0 0 0,1 1-1 0 0,0 0 1 0 0,-1 0 0 0 0,1 0 0 0 0,0 0 0 0 0,0 0 0 0 0,0 0 0 0 0,0 2 0 0 0,3 26 649 0 0,-1-16-469 0 0,-1 8 11 0 0,12 108 846 0 0,-10-109-1043 0 0,1 0 0 0 0,1 0 0 0 0,1 0 0 0 0,11 25 0 0 0,-5-21-81 0 0,2-1 0 0 0,0 0-1 0 0,1 0 1 0 0,2-2 0 0 0,0 0 0 0 0,1-1 0 0 0,27 23 0 0 0,-43-41 11 0 0,1 1 0 0 0,-1-1 0 0 0,0 0 0 0 0,0 1 1 0 0,0 0-1 0 0,0-1 0 0 0,0 1 0 0 0,0 0 1 0 0,-1 0-1 0 0,1 0 0 0 0,-1 0 0 0 0,0 0 1 0 0,0 0-1 0 0,0 0 0 0 0,0 6 0 0 0,-1-7 3 0 0,0 1 0 0 0,0 0 0 0 0,-1-1 0 0 0,1 1 0 0 0,-1-1 0 0 0,1 1-1 0 0,-1-1 1 0 0,0 1 0 0 0,0-1 0 0 0,0 0 0 0 0,-1 1 0 0 0,1-1-1 0 0,0 0 1 0 0,-1 0 0 0 0,0 0 0 0 0,1 0 0 0 0,-1 0 0 0 0,0 0-1 0 0,0-1 1 0 0,-3 3 0 0 0,-9 6 12 0 0,-1-2 0 0 0,1 0 0 0 0,-1-1-1 0 0,-1 0 1 0 0,-25 7 0 0 0,0 0-40 0 0,24-8 30 0 0,0-1 0 0 0,0 0-1 0 0,-1-1 1 0 0,1-2-1 0 0,-1 1 1 0 0,0-2-1 0 0,0 0 1 0 0,-20-3-1 0 0,35 2-15 0 0,0 0-1 0 0,-1-1 0 0 0,1 0 0 0 0,0 1 0 0 0,0-1 0 0 0,-1 0 0 0 0,1-1 0 0 0,0 1 0 0 0,0-1 0 0 0,0 1 0 0 0,0-1 0 0 0,1 0 0 0 0,-1 0 0 0 0,-3-3 0 0 0,5 4-22 0 0,0 0 0 0 0,0-1 1 0 0,0 1-1 0 0,0 0 1 0 0,0-1-1 0 0,0 0 0 0 0,1 1 1 0 0,-1-1-1 0 0,1 1 0 0 0,-1-1 1 0 0,1 0-1 0 0,-1 1 1 0 0,1-1-1 0 0,0 0 0 0 0,0 1 1 0 0,-1-1-1 0 0,2 0 0 0 0,-1 0 1 0 0,0 1-1 0 0,0-1 1 0 0,0 0-1 0 0,1 1 0 0 0,-1-1 1 0 0,1 0-1 0 0,-1 1 0 0 0,1-1 1 0 0,0 1-1 0 0,1-3 1 0 0,2-3-307 0 0,0 1-1 0 0,0 0 1 0 0,1 0 0 0 0,0 0 0 0 0,0 0 0 0 0,0 1 0 0 0,1 0 0 0 0,10-7 0 0 0,5-2-3279 0 0,28-14-1 0 0,-14 10-2441 0 0,-15 6 3442 0 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48:15.8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261 115 2280 0 0,'0'-7'2369'0'0,"1"-3"334"0"0,-2 0 1 0 0,1 0-1 0 0,-1 0 0 0 0,-4-19 0 0 0,4 27-2504 0 0,0 0 0 0 0,1 0-1 0 0,-1 0 1 0 0,0 0 0 0 0,0 0-1 0 0,0 0 1 0 0,-1 0 0 0 0,1 0 0 0 0,0 1-1 0 0,-1-1 1 0 0,1 0 0 0 0,-1 1-1 0 0,1-1 1 0 0,-1 1 0 0 0,0-1 0 0 0,1 1-1 0 0,-1 0 1 0 0,0 0 0 0 0,0 0-1 0 0,0 0 1 0 0,0 0 0 0 0,0 0 0 0 0,0 1-1 0 0,-1-1 1 0 0,1 1 0 0 0,0-1-1 0 0,0 1 1 0 0,-3 0 0 0 0,-1-1-7 0 0,-1 1-1 0 0,0 1 1 0 0,1-1 0 0 0,-1 1-1 0 0,1 0 1 0 0,0 1 0 0 0,-1 0 0 0 0,1 0-1 0 0,0 0 1 0 0,0 1 0 0 0,-6 3 0 0 0,4-2-35 0 0,1 1 0 0 0,-1 1 0 0 0,1-1 1 0 0,0 1-1 0 0,0 1 0 0 0,1-1 1 0 0,-8 11-1 0 0,7-7-71 0 0,0 1 0 0 0,0 0 0 0 0,1 0 0 0 0,0 0 0 0 0,1 0 0 0 0,1 1 0 0 0,0 0 0 0 0,0 0 0 0 0,1 1 0 0 0,1-1 0 0 0,-2 23 0 0 0,3-27-91 0 0,1 1 0 0 0,1-1-1 0 0,-1 1 1 0 0,2 0-1 0 0,-1-1 1 0 0,1 1-1 0 0,0-1 1 0 0,1 0-1 0 0,0 0 1 0 0,0 0-1 0 0,1 0 1 0 0,0 0-1 0 0,0-1 1 0 0,0 0 0 0 0,1 1-1 0 0,1-2 1 0 0,-1 1-1 0 0,1-1 1 0 0,0 0-1 0 0,13 11 1 0 0,-8-10-303 0 0,-1 1 0 0 0,2-2 1 0 0,-1 1-1 0 0,1-2 0 0 0,0 1 0 0 0,0-2 1 0 0,0 1-1 0 0,15 2 0 0 0,-13-5-1450 0 0,0 1 0 0 0,0-2-1 0 0,0 0 1 0 0,18-1 0 0 0,-6-3-355 0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24.1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737 223 512 0 0,'1'-23'3045'0'0,"4"-32"1"0"0,-3 44-1910 0 0,-1-1 1 0 0,0 0-1 0 0,-1 0 1 0 0,-2-16-1 0 0,1 24-922 0 0,1 1 0 0 0,-1-1 0 0 0,0 1-1 0 0,1-1 1 0 0,-1 1 0 0 0,-1 0-1 0 0,1-1 1 0 0,0 1 0 0 0,-1 0 0 0 0,0 0-1 0 0,0 0 1 0 0,0 0 0 0 0,0 0 0 0 0,0 0-1 0 0,-1 0 1 0 0,1 1 0 0 0,-1-1-1 0 0,-5-3 1 0 0,5 5-130 0 0,0 0-1 0 0,0 0 0 0 0,0 0 1 0 0,0 0-1 0 0,0 1 1 0 0,0-1-1 0 0,0 1 1 0 0,0 0-1 0 0,0 0 0 0 0,-1 0 1 0 0,1 0-1 0 0,0 0 1 0 0,-6 2-1 0 0,-6 2 119 0 0,-23 8-1 0 0,21-6-142 0 0,-243 91 705 0 0,202-70-436 0 0,0 3 0 0 0,-69 46 0 0 0,112-65-162 0 0,-19 17-1 0 0,30-24-114 0 0,-1 0 1 0 0,1 0 0 0 0,1 1-1 0 0,-1-1 1 0 0,1 1-1 0 0,0 0 1 0 0,0 0-1 0 0,-4 9 1 0 0,7-13-35 0 0,-1 1-1 0 0,1 0 1 0 0,-1-1-1 0 0,1 1 1 0 0,0 0-1 0 0,0 0 1 0 0,0-1-1 0 0,0 1 1 0 0,0 0-1 0 0,1-1 1 0 0,-1 1 0 0 0,0 0-1 0 0,1 0 1 0 0,-1-1-1 0 0,1 1 1 0 0,0-1-1 0 0,-1 1 1 0 0,1 0-1 0 0,0-1 1 0 0,0 1-1 0 0,0-1 1 0 0,0 0 0 0 0,0 1-1 0 0,0-1 1 0 0,1 0-1 0 0,-1 0 1 0 0,0 0-1 0 0,1 0 1 0 0,-1 0-1 0 0,0 0 1 0 0,3 1-1 0 0,5 3 6 0 0,0 0-1 0 0,0-1 0 0 0,0 0 0 0 0,12 2 0 0 0,13 3 14 0 0,0-1 1 0 0,57 5-1 0 0,71-4-97 0 0,-7-1 1 0 0,-121-5 20 0 0,107 14 32 0 0,-125-14 14 0 0,-1 1 0 0 0,1 1 0 0 0,-1 0 0 0 0,0 1 1 0 0,-1 0-1 0 0,24 15 0 0 0,-34-19-2 0 0,0 1 1 0 0,-1-1-1 0 0,1 1 0 0 0,-1 0 1 0 0,0 0-1 0 0,1 1 0 0 0,-1-1 0 0 0,-1 0 1 0 0,1 1-1 0 0,0 0 0 0 0,-1 0 1 0 0,0 0-1 0 0,0 0 0 0 0,2 5 0 0 0,-3-6-2 0 0,-1 0-1 0 0,1 1 0 0 0,-1-1 0 0 0,0 0 0 0 0,0 1 0 0 0,0-1 0 0 0,0 0 1 0 0,-1 1-1 0 0,1-1 0 0 0,-1 0 0 0 0,0 1 0 0 0,0-1 0 0 0,0 0 0 0 0,0 0 1 0 0,-1 0-1 0 0,1 0 0 0 0,-1 0 0 0 0,0 0 0 0 0,-3 4 0 0 0,-1 0 16 0 0,0 0-1 0 0,-1 0 0 0 0,0 0 1 0 0,0-1-1 0 0,-1 0 1 0 0,0 0-1 0 0,-16 8 1 0 0,-1-1-42 0 0,-37 13 0 0 0,20-12 52 0 0,0-2-1 0 0,0-2 1 0 0,-1-2-1 0 0,-1-2 1 0 0,1-2-1 0 0,-1-1 1 0 0,-44-4-1 0 0,75 1-37 0 0,-1-1 0 0 0,1-1-1 0 0,0 0 1 0 0,0 0 0 0 0,-23-9-1 0 0,32 10-25 0 0,1-1 0 0 0,-1 0 0 0 0,1 0 0 0 0,0 1 0 0 0,0-2 1 0 0,0 1-1 0 0,0 0 0 0 0,0-1 0 0 0,1 1 0 0 0,-1-1 0 0 0,-2-3 0 0 0,4 4-59 0 0,0-1 1 0 0,-1 1-1 0 0,1-1 1 0 0,0 0-1 0 0,0 1 0 0 0,0-1 1 0 0,1 0-1 0 0,-1 1 1 0 0,1-1-1 0 0,-1 0 1 0 0,1 0-1 0 0,0 0 0 0 0,0 1 1 0 0,0-1-1 0 0,1 0 1 0 0,0-4-1 0 0,0 2-618 0 0,1-1 0 0 0,0 1 0 0 0,1 0 0 0 0,-1-1 0 0 0,1 1 0 0 0,0 0 1 0 0,0 1-1 0 0,1-1 0 0 0,-1 0 0 0 0,7-5 0 0 0,12-11-4076 0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24.8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15 171 512 0 0,'0'-3'133'0'0,"-5"-16"2274"0"0,-4-29 1 0 0,9 41-1752 0 0,-1 0 1 0 0,1 0-1 0 0,1-1 1 0 0,-1 1-1 0 0,1 0 1 0 0,1 0-1 0 0,3-11 1 0 0,1-9 2325 0 0,-5 21-535 0 0,-5 19-1002 0 0,0 1-1064 0 0,1 1 0 0 0,1 0 0 0 0,0 0 0 0 0,1 0 0 0 0,1 0 0 0 0,2 25 0 0 0,20 90 660 0 0,-19-113-924 0 0,9 27 36 0 0,1-1-1 0 0,2 0 0 0 0,32 65 1 0 0,-40-94-189 0 0,0 0 0 0 0,-1 0 0 0 0,-1 1 0 0 0,0 0 0 0 0,-1 0 0 0 0,-1 0 0 0 0,0 0 0 0 0,0 18 0 0 0,-5-19-176 0 0,2-14 173 0 0,0 1 0 0 0,-1-1 1 0 0,1 1-1 0 0,0-1 0 0 0,0 1 1 0 0,0-1-1 0 0,0 1 0 0 0,-1 0 1 0 0,1-1-1 0 0,0 1 0 0 0,-1-1 1 0 0,1 0-1 0 0,0 1 0 0 0,-1-1 0 0 0,1 1 1 0 0,0-1-1 0 0,-1 1 0 0 0,1-1 1 0 0,-1 0-1 0 0,1 1 0 0 0,-1-1 1 0 0,1 0-36 0 0,-1 0 0 0 0,1-1 0 0 0,0 1 0 0 0,0 0 0 0 0,0 0 1 0 0,-1-1-1 0 0,1 1 0 0 0,0 0 0 0 0,0-1 0 0 0,0 1 0 0 0,0 0 0 0 0,-1-1 0 0 0,1 1 1 0 0,0 0-1 0 0,0-1 0 0 0,0 1 0 0 0,0-1 0 0 0,0 1 0 0 0,0 0 0 0 0,0-1 0 0 0,0 1 1 0 0,0 0-1 0 0,0-1 0 0 0,1 1 0 0 0,-1 0 0 0 0,0-1 0 0 0,0 1 0 0 0,0 0 1 0 0,0-1-1 0 0,0 1 0 0 0,1 0 0 0 0,-1-1 0 0 0,0 1 0 0 0,1-1 0 0 0,5-13-2055 0 0,6-6-2413 0 0,-4 8 1791 0 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25.2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15 1584 0 0,'-5'-1'5264'0'0,"-8"1"-3670"0"0,11 3-1254 0 0,0-1 1 0 0,1 0 0 0 0,-1 0-1 0 0,1 1 1 0 0,0-1 0 0 0,0 1-1 0 0,0-1 1 0 0,0 1 0 0 0,0-1-1 0 0,0 1 1 0 0,1 0 0 0 0,-1-1-1 0 0,0 5 1 0 0,-2 7 476 0 0,-1 1-166 0 0,0-1-1 0 0,1 1 0 0 0,0 0 0 0 0,0 18 0 0 0,3-28-514 0 0,0 1 0 0 0,0-1 0 0 0,1 1 0 0 0,-1-1 0 0 0,1 0 0 0 0,1 1 0 0 0,-1-1 0 0 0,1 0 0 0 0,0 0 0 0 0,0 0 0 0 0,0 0 0 0 0,1 0 0 0 0,0 0 0 0 0,6 8 0 0 0,-4-7-95 0 0,0-1 1 0 0,0 0-1 0 0,1 0 1 0 0,-1 0-1 0 0,1-1 1 0 0,0 0-1 0 0,0 0 0 0 0,1 0 1 0 0,11 4-1 0 0,-8-4-44 0 0,0-2-1 0 0,-1 1 0 0 0,1-1 0 0 0,1-1 0 0 0,-1 0 1 0 0,15 0-1 0 0,-15-1-4 0 0,-1-1 0 0 0,0 0 0 0 0,0-1 1 0 0,0 1-1 0 0,0-2 0 0 0,0 0 0 0 0,0 0 0 0 0,8-4 1 0 0,-12 5-15 0 0,0-1 0 0 0,0 0 0 0 0,0 0 0 0 0,0-1 0 0 0,0 1 1 0 0,-1-1-1 0 0,1 0 0 0 0,-1 0 0 0 0,0 0 0 0 0,0-1 0 0 0,-1 1 0 0 0,1-1 1 0 0,4-10-1 0 0,-7 12 16 0 0,0-1 0 0 0,0 0 0 0 0,0 1 0 0 0,0-1 0 0 0,-1 0 0 0 0,0 0 0 0 0,1 1 0 0 0,-2-1 0 0 0,1 0 0 0 0,0 0 1 0 0,-1 0-1 0 0,1 1 0 0 0,-1-1 0 0 0,0 0 0 0 0,-1 1 0 0 0,1-1 0 0 0,-3-5 0 0 0,-4-5-51 0 0,0 0 0 0 0,-17-22-1 0 0,23 33 45 0 0,-4-5 2 0 0,1 1 0 0 0,-1 0 1 0 0,-1 0-1 0 0,0 0 0 0 0,0 1 0 0 0,0 0 1 0 0,0 0-1 0 0,-1 1 0 0 0,0 0 0 0 0,-14-6 1 0 0,16 9 21 0 0,0 0 0 0 0,0 0 0 0 0,-1 0 1 0 0,1 1-1 0 0,0 0 0 0 0,-1 1 0 0 0,1-1 1 0 0,-1 1-1 0 0,1 0 0 0 0,-1 1 1 0 0,1-1-1 0 0,0 1 0 0 0,-1 1 0 0 0,1-1 1 0 0,0 1-1 0 0,-7 3 0 0 0,7-2 14 0 0,0 0 0 0 0,0 0 1 0 0,0 1-1 0 0,0 0 0 0 0,0 0 0 0 0,1 0 0 0 0,0 1 0 0 0,0-1 0 0 0,-6 8 1 0 0,9-10-32 0 0,1 0 0 0 0,0-1 0 0 0,-1 1 0 0 0,1 0 0 0 0,0 0 0 0 0,0-1 1 0 0,0 1-1 0 0,0 0 0 0 0,1 0 0 0 0,-1 0 0 0 0,0 0 0 0 0,1 0 0 0 0,0 0 1 0 0,-1 1-1 0 0,1-1 0 0 0,0 0 0 0 0,0 0 0 0 0,0 0 0 0 0,0 0 1 0 0,0 0-1 0 0,1 0 0 0 0,-1 0 0 0 0,1 0 0 0 0,-1 0 0 0 0,1 0 0 0 0,0 0 1 0 0,0 0-1 0 0,0 0 0 0 0,0 0 0 0 0,0 0 0 0 0,0 0 0 0 0,0-1 0 0 0,1 1 1 0 0,2 2-1 0 0,0 0-95 0 0,1-1 1 0 0,-1 1-1 0 0,1-1 1 0 0,0 0 0 0 0,1-1-1 0 0,-1 1 1 0 0,0-1-1 0 0,1 0 1 0 0,-1 0-1 0 0,1-1 1 0 0,-1 1 0 0 0,1-1-1 0 0,0-1 1 0 0,11 1-1 0 0,8-1-930 0 0,-1-1-1 0 0,30-6 1 0 0,-42 6 557 0 0,60-13-3640 0 0,-31 7 1346 0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25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22 8 0 0,'-8'-3'1876'0'0,"-4"-4"801"0"0,-12-4 3043 0 0,22 11-5486 0 0,1 0 0 0 0,0 0 1 0 0,-1-1-1 0 0,1 1 0 0 0,0 0 0 0 0,-1 0 0 0 0,1 0 0 0 0,-1 1 0 0 0,1-1 0 0 0,0 0 0 0 0,-1 1 0 0 0,1-1 1 0 0,0 0-1 0 0,-1 1 0 0 0,1-1 0 0 0,0 1 0 0 0,-2 1 0 0 0,-2 2 105 0 0,0 0 0 0 0,0 0-1 0 0,-6 6 1 0 0,7-5-45 0 0,0 0 0 0 0,0 0 1 0 0,0 1-1 0 0,1 0 0 0 0,-5 9 0 0 0,5-9-36 0 0,1 1 0 0 0,0-1 0 0 0,0 1-1 0 0,1-1 1 0 0,-2 11 0 0 0,3-11-42 0 0,0 1 0 0 0,0-1 0 0 0,0 1-1 0 0,1-1 1 0 0,0 1 0 0 0,0-1 0 0 0,1 0 0 0 0,0 1 0 0 0,4 10 0 0 0,3 0 104 0 0,0-1 1 0 0,19 26 0 0 0,9 4-63 0 0,19 30-228 0 0,-48-65-54 0 0,-1 1 0 0 0,-1 0 1 0 0,0 1-1 0 0,8 24 1 0 0,-14-36-17 0 0,5 14-129 0 0,-2 0 0 0 0,0-1 0 0 0,3 29 1 0 0,-6-38-66 0 0,0-1 1 0 0,-1 0 0 0 0,1 0-1 0 0,-1 1 1 0 0,0-1 0 0 0,0 0-1 0 0,0 0 1 0 0,-2 4-1 0 0,2-5-149 0 0,0-1-1 0 0,-1 0 1 0 0,1 0-1 0 0,-1 1 1 0 0,1-1-1 0 0,-1 0 1 0 0,0 0-1 0 0,0 0 1 0 0,0-1-1 0 0,0 1 0 0 0,0 0 1 0 0,0-1-1 0 0,0 1 1 0 0,-3 0-1 0 0,-1 0-2368 0 0,1-2-274 0 0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25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53 130 512 0 0,'-1'1'391'0'0,"-1"0"-1"0"0,1 0 1 0 0,-1 0-1 0 0,0 0 0 0 0,0-1 1 0 0,0 1-1 0 0,1-1 1 0 0,-1 1-1 0 0,0-1 1 0 0,0 0-1 0 0,0 1 1 0 0,0-1-1 0 0,0 0 1 0 0,0 0-1 0 0,1 0 1 0 0,-1-1-1 0 0,0 1 0 0 0,0 0 1 0 0,0-1-1 0 0,0 1 1 0 0,0-1-1 0 0,1 0 1 0 0,-1 0-1 0 0,0 1 1 0 0,1-1-1 0 0,-1 0 1 0 0,-2-3-1 0 0,27-8 4003 0 0,46-22-1603 0 0,-23 12-1918 0 0,-27 12-708 0 0,-1 1 0 0 0,2 0 0 0 0,-1 2 0 0 0,1 0 0 0 0,0 2 0 0 0,24-5 0 0 0,-37 10-131 0 0,0-1-1 0 0,0 1 1 0 0,0 0-1 0 0,0 1 0 0 0,0-1 1 0 0,0 1-1 0 0,0 1 0 0 0,0-1 1 0 0,10 5-1 0 0,-12-4-22 0 0,0 1-1 0 0,0 0 0 0 0,0 0 1 0 0,0 0-1 0 0,-1 0 0 0 0,1 1 1 0 0,-1 0-1 0 0,0 0 0 0 0,0 0 1 0 0,0 1-1 0 0,0-1 0 0 0,5 11 1 0 0,-5-8-17 0 0,0 0 0 0 0,-1 0 0 0 0,0 0 0 0 0,0 1 0 0 0,0-1 0 0 0,-1 1 0 0 0,0 0 0 0 0,-1-1 0 0 0,0 1 0 0 0,1 9 0 0 0,-2-12 9 0 0,-1 0 0 0 0,1 0-1 0 0,-1-1 1 0 0,0 1 0 0 0,0 0 0 0 0,0 0-1 0 0,0-1 1 0 0,-1 1 0 0 0,0 0 0 0 0,0-1-1 0 0,0 0 1 0 0,-1 1 0 0 0,1-1 0 0 0,-1 0-1 0 0,0 0 1 0 0,0-1 0 0 0,-7 7-1 0 0,-1-1-48 0 0,0 0 0 0 0,-1-1-1 0 0,-1 0 1 0 0,1-1 0 0 0,-1 0-1 0 0,0-1 1 0 0,-1-1 0 0 0,0 0-1 0 0,0-1 1 0 0,0 0 0 0 0,0-1-1 0 0,0-1 1 0 0,-1 0 0 0 0,1-1-1 0 0,-1 0 1 0 0,1-1 0 0 0,-1-1-1 0 0,1-1 1 0 0,0 0 0 0 0,-1 0-1 0 0,1-2 1 0 0,0 1 0 0 0,0-2-1 0 0,1 0 1 0 0,-25-13 0 0 0,34 16-151 0 0,0 0 1 0 0,1-1 0 0 0,-1 0 0 0 0,1 0 0 0 0,-1 0 0 0 0,1 0 0 0 0,0 0 0 0 0,0 0 0 0 0,-3-6-1 0 0,4 7-41 0 0,1 0-1 0 0,0-1 0 0 0,0 1 0 0 0,0 0 0 0 0,0-1 0 0 0,0 1 0 0 0,0-1 0 0 0,1 1 0 0 0,-1-1 0 0 0,1 1 0 0 0,0-1 1 0 0,0 1-1 0 0,0-1 0 0 0,0 1 0 0 0,0-1 0 0 0,0 0 0 0 0,1 1 0 0 0,0-4 0 0 0,8-14-2102 0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26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67 512 0 0,'-23'-1'4602'0'0,"20"1"-3657"0"0,1 0 0 0 0,-1 0 1 0 0,1-1-1 0 0,-1 1 0 0 0,1 1 1 0 0,-1-1-1 0 0,1 0 0 0 0,-4 1 1 0 0,5 0-796 0 0,0-1 0 0 0,0 1 0 0 0,0-1 0 0 0,1 1 0 0 0,-1 0 1 0 0,0-1-1 0 0,1 1 0 0 0,-1 0 0 0 0,0 0 0 0 0,1-1 0 0 0,-1 1 1 0 0,1 0-1 0 0,-1 0 0 0 0,1 0 0 0 0,0 0 0 0 0,-1-1 1 0 0,1 1-1 0 0,0 0 0 0 0,-1 0 0 0 0,1 0 0 0 0,0 0 0 0 0,0 0 1 0 0,0 0-1 0 0,0 0 0 0 0,0 0 0 0 0,0 0 0 0 0,0 1 0 0 0,0 1-70 0 0,1 0 0 0 0,-1 0 0 0 0,1 0-1 0 0,-1 0 1 0 0,1 0 0 0 0,0 0 0 0 0,0-1-1 0 0,0 1 1 0 0,0 0 0 0 0,1-1 0 0 0,-1 1-1 0 0,1-1 1 0 0,0 1 0 0 0,-1-1 0 0 0,1 1-1 0 0,0-1 1 0 0,1 0 0 0 0,-1 0 0 0 0,0 0-1 0 0,0 0 1 0 0,1-1 0 0 0,-1 1-1 0 0,1-1 1 0 0,0 1 0 0 0,5 1 0 0 0,5 2-23 0 0,1 0 1 0 0,-1-2-1 0 0,1 1 1 0 0,15 0-1 0 0,3 0-53 0 0,-1-1 1 0 0,0-2-1 0 0,1-1 1 0 0,-1-1-1 0 0,1-2 1 0 0,-1-1-1 0 0,0-2 1 0 0,52-16-1 0 0,-74 19-12 0 0,0 0-1 0 0,0-1 1 0 0,0-1 0 0 0,0 1 0 0 0,11-9-1 0 0,-18 11 5 0 0,0 0-1 0 0,1 0 1 0 0,-1 1-1 0 0,0-1 1 0 0,0-1 0 0 0,0 1-1 0 0,0 0 1 0 0,-1 0-1 0 0,1-1 1 0 0,0 1-1 0 0,-1-1 1 0 0,0 0-1 0 0,0 1 1 0 0,0-1 0 0 0,0 0-1 0 0,0 0 1 0 0,0 1-1 0 0,-1-1 1 0 0,1 0-1 0 0,-1 0 1 0 0,0 0-1 0 0,0-5 1 0 0,0 6-11 0 0,-1 0-1 0 0,0 0 1 0 0,0-1-1 0 0,0 1 1 0 0,0 0 0 0 0,0 0-1 0 0,0 0 1 0 0,0 0 0 0 0,-1 1-1 0 0,1-1 1 0 0,-1 0-1 0 0,1 1 1 0 0,-1-1 0 0 0,0 0-1 0 0,0 1 1 0 0,0 0 0 0 0,0-1-1 0 0,1 1 1 0 0,-2 0-1 0 0,1 0 1 0 0,0 0 0 0 0,-2 0-1 0 0,-5-2-14 0 0,1 0 1 0 0,0 1-1 0 0,0 0 0 0 0,-16-1 0 0 0,1 2 21 0 0,0 0-1 0 0,0 2 1 0 0,0 1-1 0 0,-27 6 0 0 0,-87 28 262 0 0,123-31-205 0 0,0 1 0 0 0,0 0 0 0 0,1 0 0 0 0,0 2 0 0 0,0-1-1 0 0,-20 17 1 0 0,25-17-35 0 0,1 0 0 0 0,-1 1 0 0 0,1 0 0 0 0,0 0 0 0 0,1 0 0 0 0,0 1-1 0 0,0 0 1 0 0,1 0 0 0 0,0 1 0 0 0,-4 11 0 0 0,8-18-13 0 0,0 0 1 0 0,0 1-1 0 0,0-1 1 0 0,0 1-1 0 0,1-1 1 0 0,-1 0-1 0 0,1 1 1 0 0,0-1-1 0 0,0 1 1 0 0,0-1-1 0 0,0 1 1 0 0,1-1-1 0 0,0 1 1 0 0,-1-1-1 0 0,1 0 1 0 0,0 1-1 0 0,1-1 0 0 0,2 6 1 0 0,-1-5-22 0 0,0 0 1 0 0,0 0-1 0 0,0-1 1 0 0,1 1 0 0 0,-1-1-1 0 0,1 0 1 0 0,0 0-1 0 0,0 0 1 0 0,0 0-1 0 0,0-1 1 0 0,1 0-1 0 0,-1 0 1 0 0,6 2-1 0 0,7 2-185 0 0,0-1 0 0 0,0-1 0 0 0,35 4 0 0 0,55-3-1825 0 0,-73-4 790 0 0,28 1-76 0 0,-3 1 9 0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2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456 346 512 0 0,'0'-5'578'0'0,"-1"-8"1932"0"0,1 12-2258 0 0,0 1 1 0 0,0 0-1 0 0,0 0 1 0 0,0-1-1 0 0,0 1 0 0 0,0 0 1 0 0,0-1-1 0 0,0 1 1 0 0,0 0-1 0 0,0 0 1 0 0,0-1-1 0 0,0 1 1 0 0,0 0-1 0 0,0-1 1 0 0,0 1-1 0 0,0 0 1 0 0,0 0-1 0 0,1-1 1 0 0,-1 1-1 0 0,0 0 1 0 0,0 0-1 0 0,0-1 1 0 0,0 1-1 0 0,1 0 1 0 0,-1 0-1 0 0,0 0 1 0 0,0-1-1 0 0,1 1 1 0 0,-1 0-1 0 0,1 2 223 0 0,0 0-1 0 0,0 1 1 0 0,0-1-1 0 0,-1 0 1 0 0,1 1-1 0 0,-1-1 1 0 0,1 5-1 0 0,-1-3 29 0 0,2 14 111 0 0,0 0 0 0 0,-2 0 0 0 0,0 0 1 0 0,-3 22-1 0 0,-15 72 675 0 0,9-64-800 0 0,-1 6-108 0 0,-18 57-1 0 0,23-93-325 0 0,-1-1 0 0 0,-1 0 0 0 0,-1 0 0 0 0,0-1 0 0 0,-2 0-1 0 0,1-1 1 0 0,-16 19 0 0 0,16-24-47 0 0,-1-1 0 0 0,0 0 0 0 0,0-1 0 0 0,-1 0 1 0 0,0 0-1 0 0,0-1 0 0 0,-1-1 0 0 0,0 0 0 0 0,0 0 0 0 0,-1-1 0 0 0,1-1 0 0 0,-1 0 1 0 0,0-1-1 0 0,0 0 0 0 0,0-1 0 0 0,0 0 0 0 0,-1-1 0 0 0,1-1 0 0 0,0 0 0 0 0,-1-1 1 0 0,-15-3-1 0 0,26 4-7 0 0,1-1 0 0 0,0 1 1 0 0,0-1-1 0 0,0 1 0 0 0,0-1 1 0 0,0 0-1 0 0,0 0 0 0 0,1 0 1 0 0,-1 0-1 0 0,0 0 0 0 0,0 0 1 0 0,1-1-1 0 0,-1 1 0 0 0,1-1 1 0 0,-1 1-1 0 0,1-1 0 0 0,-1 1 1 0 0,1-1-1 0 0,0 0 0 0 0,0 0 1 0 0,-2-3-1 0 0,3 3-2 0 0,-1 0 0 0 0,1 0 0 0 0,-1 0-1 0 0,1-1 1 0 0,0 1 0 0 0,0 0 0 0 0,0 0 0 0 0,0-1 0 0 0,1 1 0 0 0,-1 0-1 0 0,0 0 1 0 0,1-1 0 0 0,0 1 0 0 0,-1 0 0 0 0,1 0 0 0 0,0 0 0 0 0,0 0-1 0 0,0 0 1 0 0,1 0 0 0 0,1-2 0 0 0,3-4-8 0 0,1 0 0 0 0,-1 1 0 0 0,2 0 0 0 0,-1 0 0 0 0,1 1 1 0 0,0 0-1 0 0,16-9 0 0 0,69-29-37 0 0,-32 16 24 0 0,-33 14 0 0 0,0-1-1 0 0,-1-1 1 0 0,-1-1-1 0 0,-1-2 1 0 0,0-1-1 0 0,-2 0 1 0 0,0-2-1 0 0,28-35 1 0 0,-30 30 41 0 0,-1-2 0 0 0,-1 0 1 0 0,16-35-1 0 0,-27 47-25 0 0,-1 0 1 0 0,-1 0-1 0 0,-1 0 0 0 0,0-1 1 0 0,-1 0-1 0 0,-1 0 0 0 0,1-30 1 0 0,-4 29 21 0 0,0 1 0 0 0,-1 0 1 0 0,-2 0-1 0 0,1 0 0 0 0,-2 1 1 0 0,0-1-1 0 0,-2 1 0 0 0,1 0 1 0 0,-2 0-1 0 0,-1 0 0 0 0,-18-30 1 0 0,23 43-7 0 0,0-1 1 0 0,-1 1 0 0 0,0 0 0 0 0,0-1 0 0 0,0 2 0 0 0,-1-1 0 0 0,0 0-1 0 0,1 1 1 0 0,-1 0 0 0 0,0 0 0 0 0,0 0 0 0 0,-1 1 0 0 0,1 0-1 0 0,0 0 1 0 0,-1 0 0 0 0,-10-1 0 0 0,11 2 14 0 0,1 1 0 0 0,-1 0 0 0 0,0 0 0 0 0,1 0 0 0 0,-1 1 0 0 0,1-1 0 0 0,-1 1 0 0 0,1 0 0 0 0,-1 1 0 0 0,1-1 0 0 0,0 1 0 0 0,-1 0 0 0 0,1 0 0 0 0,0 0 0 0 0,0 0 0 0 0,0 1 0 0 0,1 0 0 0 0,-1 0 0 0 0,0 0 0 0 0,1 0 0 0 0,-4 5 0 0 0,-1 2 36 0 0,1 0 0 0 0,0 1 0 0 0,1 0 0 0 0,0 0 0 0 0,-7 20-1 0 0,-16 61 241 0 0,28-90-294 0 0,-7 31 112 0 0,2 0 1 0 0,1 0 0 0 0,2 1 0 0 0,1 0 0 0 0,3 51-1 0 0,4-31 72 0 0,2 0-1 0 0,24 88 0 0 0,-16-98-108 0 0,2 0 0 0 0,2-1-1 0 0,34 58 1 0 0,-46-90-100 0 0,0 0 0 0 0,0 0 0 0 0,14 14 0 0 0,-17-21-6 0 0,0 1 1 0 0,0-1-1 0 0,0-1 1 0 0,1 1-1 0 0,0-1 1 0 0,0 1-1 0 0,0-1 1 0 0,0-1-1 0 0,0 1 1 0 0,6 1-1 0 0,-7-3-393 0 0,-1 0 1 0 0,0-1-1 0 0,0 0 0 0 0,1 0 0 0 0,-1 0 0 0 0,0 0 0 0 0,0-1 1 0 0,1 1-1 0 0,-1-1 0 0 0,0 0 0 0 0,6-2 0 0 0,13-3-7770 0 0,-13 5 5925 0 0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3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98 149 512 0 0,'-21'-112'10262'0'0,"21"111"-10119"0"0,0 1 1 0 0,0-1-1 0 0,0 0 0 0 0,0 1 0 0 0,0-1 0 0 0,0 1 0 0 0,0-1 0 0 0,0 1 0 0 0,0-1 0 0 0,-1 1 0 0 0,1-1 1 0 0,0 1-1 0 0,0-1 0 0 0,-1 1 0 0 0,1-1 0 0 0,0 1 0 0 0,-2-1 0 0 0,2 1-70 0 0,0 0 0 0 0,0 0 0 0 0,-1 0-1 0 0,1 0 1 0 0,0 0 0 0 0,0 0 0 0 0,0 0 0 0 0,-1 0-1 0 0,1 0 1 0 0,0 0 0 0 0,0 0 0 0 0,-1 0 0 0 0,1 0-1 0 0,0 1 1 0 0,0-1 0 0 0,0 0 0 0 0,-1 0 0 0 0,1 0 0 0 0,0 0-1 0 0,0 0 1 0 0,0 1 0 0 0,0-1 0 0 0,0 0 0 0 0,-1 0-1 0 0,1 0 1 0 0,0 1 0 0 0,0-1 0 0 0,-8 19 1568 0 0,1 22-900 0 0,2 0-1 0 0,1 0 1 0 0,3 48-1 0 0,-4 54 414 0 0,-5-60-510 0 0,2-29-168 0 0,0 60 0 0 0,8-113-467 0 0,0 1 1 0 0,0-1-1 0 0,0 0 0 0 0,0 1 0 0 0,0-1 0 0 0,0 1 1 0 0,0-1-1 0 0,1 0 0 0 0,-1 1 0 0 0,0-1 0 0 0,1 0 1 0 0,-1 0-1 0 0,1 1 0 0 0,0-1 0 0 0,-1 0 0 0 0,1 0 1 0 0,0 0-1 0 0,1 2 0 0 0,1-24 0 0 0,-2-1-12 0 0,-2 1 0 0 0,0 0 0 0 0,-8-43 0 0 0,-1-11 42 0 0,8 35-65 0 0,1-1 0 0 0,6-45 0 0 0,-2 63 9 0 0,1-1 1 0 0,1 1-1 0 0,1 0 0 0 0,17-44 1 0 0,-18 57 17 0 0,0-1 0 0 0,0 1 0 0 0,2 1 0 0 0,13-19 0 0 0,-18 26 0 0 0,1-1 0 0 0,-1 0 0 0 0,1 1 0 0 0,0-1 0 0 0,0 1 0 0 0,-1 0 0 0 0,2 0 0 0 0,-1 0 0 0 0,0 0 1 0 0,0 0-1 0 0,1 1 0 0 0,-1-1 0 0 0,0 1 0 0 0,1 0 0 0 0,0 0 0 0 0,-1 0 0 0 0,1 1 0 0 0,-1-1 0 0 0,5 1 0 0 0,-5 1 4 0 0,-1-1 1 0 0,0 1-1 0 0,0 0 0 0 0,0 0 0 0 0,1 0 0 0 0,-1 0 0 0 0,0 1 1 0 0,0-1-1 0 0,0 1 0 0 0,-1-1 0 0 0,1 1 0 0 0,0-1 1 0 0,0 1-1 0 0,-1 0 0 0 0,1 0 0 0 0,-1 0 0 0 0,0 0 1 0 0,0 0-1 0 0,1 0 0 0 0,-1 0 0 0 0,-1 0 0 0 0,2 4 0 0 0,2 4 24 0 0,0 1-1 0 0,-1 0 0 0 0,3 14 0 0 0,11 162 320 0 0,-10-78-69 0 0,-3-64-136 0 0,0 2 90 0 0,16 80-1 0 0,-20-127-232 0 0,1 4 12 0 0,0 0-1 0 0,0 0 0 0 0,0 0 0 0 0,1 0 0 0 0,0-1 1 0 0,2 6-1 0 0,2-36 98 0 0,-4 10-138 0 0,-1 0 0 0 0,0 0 0 0 0,-2 0 0 0 0,-3-30 0 0 0,-1-8-87 0 0,3-13 24 0 0,7-71 0 0 0,-2 115 49 0 0,0 1 0 0 0,2-1 0 0 0,0 1 0 0 0,2-1 0 0 0,0 1 1 0 0,17-33-1 0 0,-21 49 37 0 0,1 0 1 0 0,1 1-1 0 0,-1 0 1 0 0,1 0 0 0 0,0 0-1 0 0,1 1 1 0 0,7-7-1 0 0,-11 10 2 0 0,1 0 0 0 0,-1 1 0 0 0,1-1 0 0 0,0 1 0 0 0,-1-1 0 0 0,1 1 0 0 0,0 0 0 0 0,-1 0 0 0 0,7-1 0 0 0,-7 2 3 0 0,-1 0 1 0 0,1 0-1 0 0,0 0 0 0 0,-1 0 0 0 0,1 0 0 0 0,0 1 1 0 0,-1-1-1 0 0,1 0 0 0 0,0 1 0 0 0,-1-1 0 0 0,1 1 1 0 0,-1 0-1 0 0,1 0 0 0 0,-1-1 0 0 0,1 1 0 0 0,-1 0 1 0 0,1 0-1 0 0,1 2 0 0 0,0 0 1 0 0,0 1 0 0 0,0 0 0 0 0,-1-1 0 0 0,1 1 0 0 0,-1 0 0 0 0,0 0 0 0 0,0 0 0 0 0,0 1 0 0 0,0-1 0 0 0,1 8 1 0 0,1 7 11 0 0,3 23 0 0 0,-5-26-6 0 0,12 136 23 0 0,-11-99 19 0 0,2 0-1 0 0,24 101 1 0 0,-23-132-21 0 0,-3-11-38 0 0,0 0 0 0 0,0 0 0 0 0,1-1 0 0 0,1 1 0 0 0,-1-1 0 0 0,11 16 0 0 0,-5-11-382 0 0,-8-10 404 0 0,1-1 0 0 0,0 0 0 0 0,0 0 0 0 0,0 0 0 0 0,4 4 0 0 0,-6-8-262 0 0,0 1-1 0 0,0 0 1 0 0,0 0-1 0 0,1 0 1 0 0,-1-1-1 0 0,0 1 1 0 0,0-1-1 0 0,1 1 1 0 0,1 0-1 0 0,-2-1-261 0 0,1 0 0 0 0,-1 0 0 0 0,1 0 0 0 0,-1 0 0 0 0,0 0 0 0 0,1 0 0 0 0,-1 0 0 0 0,0 0 0 0 0,1 0 0 0 0,-1-1 0 0 0,2 0 0 0 0,6-2-3189 0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4.4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236 14 512 0 0,'-1'-1'261'0'0,"1"0"-1"0"0,-1 0 1 0 0,1 0-1 0 0,-1 0 0 0 0,0 1 1 0 0,1-1-1 0 0,-1 0 1 0 0,0 0-1 0 0,0 1 1 0 0,1-1-1 0 0,-1 1 1 0 0,0-1-1 0 0,0 1 1 0 0,0-1-1 0 0,0 1 1 0 0,0-1-1 0 0,0 1 1 0 0,0 0-1 0 0,0 0 1 0 0,0-1-1 0 0,0 1 1 0 0,0 0-1 0 0,0 0 1 0 0,0 0-1 0 0,0 0 1 0 0,0 0-1 0 0,0 0 0 0 0,0 0 1 0 0,0 1-1 0 0,0-1 1 0 0,0 0-1 0 0,0 0 1 0 0,0 1-1 0 0,0-1 1 0 0,1 1-1 0 0,-1-1 1 0 0,0 1-1 0 0,0-1 1 0 0,0 1-1 0 0,0-1 1 0 0,0 2-1 0 0,-5 3 581 0 0,0 0-1 0 0,1 0 1 0 0,0 1-1 0 0,-7 9 1 0 0,8-10-437 0 0,-6 9 207 0 0,0 0 0 0 0,1 1-1 0 0,1 0 1 0 0,-11 25-1 0 0,15-29-350 0 0,0 1 0 0 0,0-1-1 0 0,1 1 1 0 0,1 0 0 0 0,0 0-1 0 0,1 0 1 0 0,0 15 0 0 0,1-21-184 0 0,1 0 0 0 0,0 0 0 0 0,0 0-1 0 0,0 0 1 0 0,1 0 0 0 0,0 0 0 0 0,0-1 0 0 0,0 1 0 0 0,1-1 0 0 0,0 1 0 0 0,0-1 0 0 0,0 0 0 0 0,1 0 0 0 0,0 0-1 0 0,0-1 1 0 0,6 6 0 0 0,-7-7-66 0 0,1 0 0 0 0,0 0 0 0 0,0 0 0 0 0,0 0 1 0 0,1-1-1 0 0,-1 0 0 0 0,1 0 0 0 0,-1 0 0 0 0,1-1 0 0 0,-1 1 0 0 0,1-1 0 0 0,0 0 0 0 0,0 0 0 0 0,0-1 0 0 0,0 1 0 0 0,-1-1 0 0 0,1 0 0 0 0,0-1 0 0 0,0 1 0 0 0,7-2 1 0 0,-3-1-29 0 0,1 0 0 0 0,-1 0 1 0 0,0-1-1 0 0,0 0 1 0 0,0 0-1 0 0,-1-1 0 0 0,1 0 1 0 0,-1-1-1 0 0,0 0 1 0 0,10-10-1 0 0,-14 13 1 0 0,-1-1 0 0 0,0 1-1 0 0,0 0 1 0 0,-1-1 0 0 0,1 0 0 0 0,-1 0 0 0 0,0 0-1 0 0,0 0 1 0 0,0 0 0 0 0,0 0 0 0 0,-1 0-1 0 0,0-1 1 0 0,0 1 0 0 0,0 0 0 0 0,0-1-1 0 0,-1 1 1 0 0,1-1 0 0 0,-1 1 0 0 0,0-1-1 0 0,-1 1 1 0 0,1-1 0 0 0,-1 1 0 0 0,0-1 0 0 0,0 1-1 0 0,-2-5 1 0 0,-3-5-65 0 0,-2-1 0 0 0,1 2 0 0 0,-2-1 0 0 0,0 1 0 0 0,0 1 0 0 0,-2-1 0 0 0,1 2-1 0 0,-1-1 1 0 0,-1 1 0 0 0,-16-11 0 0 0,24 19 81 0 0,1 0 0 0 0,-1 1-1 0 0,0 0 1 0 0,0 0 0 0 0,0 0 0 0 0,-1 0-1 0 0,1 1 1 0 0,0-1 0 0 0,-1 1 0 0 0,1 0-1 0 0,-1 0 1 0 0,1 1 0 0 0,-1-1-1 0 0,1 1 1 0 0,-1 0 0 0 0,1 0 0 0 0,-1 1-1 0 0,-6 1 1 0 0,4 0 27 0 0,1 0 0 0 0,-1 1 0 0 0,1-1-1 0 0,0 2 1 0 0,0-1 0 0 0,0 1 0 0 0,1 0-1 0 0,-1 0 1 0 0,1 0 0 0 0,0 1 0 0 0,-8 8 0 0 0,3-2 13 0 0,1 0 0 0 0,1 1 1 0 0,-1 0-1 0 0,2 0 0 0 0,0 1 1 0 0,0 0-1 0 0,-6 17 0 0 0,11-25-28 0 0,1 1 0 0 0,-1-1 0 0 0,1 0 0 0 0,0 1 0 0 0,0-1 0 0 0,1 1 0 0 0,-1-1 0 0 0,1 0 0 0 0,0 1 0 0 0,1-1 0 0 0,-1 1 0 0 0,1-1 0 0 0,0 1 0 0 0,1-1 0 0 0,-1 0 0 0 0,1 0 0 0 0,0 0 0 0 0,0 0 0 0 0,1 0-1 0 0,0 0 1 0 0,-1 0 0 0 0,5 4 0 0 0,-2-3-3 0 0,0 0 0 0 0,1 0 0 0 0,0-1-1 0 0,0 0 1 0 0,0 0 0 0 0,0-1 0 0 0,1 1-1 0 0,-1-1 1 0 0,1-1 0 0 0,0 1 0 0 0,0-1-1 0 0,1 0 1 0 0,-1-1 0 0 0,1 0 0 0 0,-1 0 0 0 0,1-1-1 0 0,0 1 1 0 0,0-2 0 0 0,-1 1 0 0 0,1-1-1 0 0,0 0 1 0 0,0-1 0 0 0,0 0 0 0 0,-1 0-1 0 0,1-1 1 0 0,0 0 0 0 0,-1 0 0 0 0,1-1-1 0 0,-1 1 1 0 0,0-2 0 0 0,0 1 0 0 0,11-8-1 0 0,-11 6-3 0 0,-1 1-1 0 0,1-1 0 0 0,-1 0 0 0 0,-1 0 0 0 0,1-1 0 0 0,-1 0 0 0 0,0 0 0 0 0,0 0 1 0 0,0 0-1 0 0,-1-1 0 0 0,0 0 0 0 0,-1 0 0 0 0,1 0 0 0 0,-1 0 0 0 0,-1-1 1 0 0,1 1-1 0 0,-1-1 0 0 0,0 1 0 0 0,1-15 0 0 0,-4 6 11 0 0,0 0 1 0 0,-1-1-1 0 0,-1 1 0 0 0,0 0 1 0 0,-1 0-1 0 0,-1 0 0 0 0,-7-15 0 0 0,-5-19 157 0 0,12 41-66 0 0,1 12 85 0 0,3-2-151 0 0,0 1 0 0 0,0-1 0 0 0,1 1 0 0 0,-1-1 0 0 0,1 1 0 0 0,-1-1 0 0 0,1 1 0 0 0,-1 3 0 0 0,-1 20 76 0 0,0 1 0 0 0,2-1 0 0 0,1 1 0 0 0,1-1 0 0 0,1 1 0 0 0,10 39 0 0 0,-10-56-96 0 0,0 0 0 0 0,1 0-1 0 0,0-1 1 0 0,0 1-1 0 0,0-1 1 0 0,1 0 0 0 0,7 8-1 0 0,-8-11-20 0 0,1 0 0 0 0,-1-1 0 0 0,0 0 0 0 0,1 0 0 0 0,0-1 0 0 0,0 1 0 0 0,0-1 0 0 0,1 0 0 0 0,-1 0 0 0 0,1-1 0 0 0,-1 0 0 0 0,7 2 0 0 0,10 2-166 0 0,0 0-1 0 0,39 3 1 0 0,-53-8-486 0 0,0-1 1 0 0,0-1-1 0 0,0 1 0 0 0,14-4 0 0 0,-17 3-350 0 0,-1 0-1 0 0,0-1 0 0 0,0 1 0 0 0,0-1 0 0 0,0 0 1 0 0,0 0-1 0 0,0-1 0 0 0,0 1 0 0 0,5-5 1 0 0,0-2-3463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9:25:16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3567 512 0 0,'0'0'95'0'0,"0"0"-1"0"0,0 0 1 0 0,0 0-1 0 0,0 1 0 0 0,0-1 1 0 0,1 0-1 0 0,-1 0 1 0 0,0 1-1 0 0,0-1 1 0 0,0 0-1 0 0,0 0 1 0 0,0 0-1 0 0,0 1 1 0 0,0-1-1 0 0,0 0 1 0 0,0 0-1 0 0,-1 0 1 0 0,1 1-1 0 0,0-1 1 0 0,0 0-1 0 0,0 0 1 0 0,0 1-1 0 0,0-1 1 0 0,0 0-1 0 0,0 0 0 0 0,0 0 1 0 0,-1 0-1 0 0,1 1 1 0 0,0-1-1 0 0,0 0 1 0 0,0 0-1 0 0,0 0 1 0 0,-1 0-1 0 0,1 0 1 0 0,0 1-1 0 0,0-1 1 0 0,0 0-1 0 0,-1 0 1 0 0,1 0-1 0 0,0 0 1 0 0,0 0-1 0 0,0 0 1 0 0,-1 0-1 0 0,1 0 1 0 0,0 0-1 0 0,0 0 0 0 0,-1 0 1 0 0,1 0-1 0 0,-4 0 4752 0 0,11-9-1283 0 0,-6 9-3459 0 0,-1 0 0 0 0,1 1 1 0 0,-1-1-1 0 0,1 0 1 0 0,-1 0-1 0 0,1 0 1 0 0,-1 1-1 0 0,1-1 0 0 0,-1 0 1 0 0,1 1-1 0 0,-1-1 1 0 0,0 0-1 0 0,1 1 1 0 0,-1-1-1 0 0,0 0 0 0 0,1 1 1 0 0,-1-1-1 0 0,0 1 1 0 0,1-1-1 0 0,-1 1 1 0 0,0-1-53 0 0,1 1 1 0 0,-1-1 0 0 0,0 0 0 0 0,0 0-1 0 0,0 0 1 0 0,0 0 0 0 0,0 0 0 0 0,0 1-1 0 0,0-1 1 0 0,1 0 0 0 0,-1 0 0 0 0,0 0 0 0 0,0 0-1 0 0,0 1 1 0 0,0-1 0 0 0,0 0 0 0 0,0 0-1 0 0,0 0 1 0 0,0 0 0 0 0,0 1 0 0 0,0-1 0 0 0,0 0-1 0 0,0 0 1 0 0,0 0 0 0 0,0 1 0 0 0,0-1-1 0 0,0 0 1 0 0,0 0 0 0 0,0 0 0 0 0,0 0-1 0 0,-1 1 1 0 0,1-1 0 0 0,0 0 0 0 0,0 0 0 0 0,0 0-1 0 0,0 0 1 0 0,0 0 0 0 0,0 0 0 0 0,0 1-1 0 0,-1-1 1 0 0,1 0 0 0 0,0 0 0 0 0,0 0-1 0 0,0 0 1 0 0,0 0 0 0 0,0 0 0 0 0,-1 0 0 0 0,1 0-1 0 0,0 0 1 0 0,0 1 0 0 0,0-1 0 0 0,-9 3 986 0 0,8-2-999 0 0,1-1 0 0 0,0 0 0 0 0,-1 1 0 0 0,1-1 0 0 0,-1 0-1 0 0,1 1 1 0 0,0-1 0 0 0,-1 0 0 0 0,1 0 0 0 0,-1 0 0 0 0,1 1 0 0 0,-1-1-1 0 0,1 0 1 0 0,-1 0 0 0 0,1 0 0 0 0,-1 0 0 0 0,1 0 0 0 0,-1 0-1 0 0,1 0 1 0 0,-1 0 0 0 0,1 0 0 0 0,-1 0 0 0 0,1 0 0 0 0,-1 0-1 0 0,1 0 1 0 0,-1-1 0 0 0,1 1 0 0 0,-2 0 0 0 0,24-26 875 0 0,-19 22-836 0 0,-1 1 0 0 0,0-1 1 0 0,-1 0-1 0 0,1 1 0 0 0,0-1 1 0 0,-1 0-1 0 0,0 0 0 0 0,0 0 1 0 0,0 0-1 0 0,-1 0 0 0 0,1 0 1 0 0,-1-4-1 0 0,0-10 374 0 0,-3-25 1 0 0,2 32-340 0 0,0-76 610 0 0,1 8-205 0 0,-16-48 304 0 0,-12-80 210 0 0,11 111-574 0 0,3-34-95 0 0,6 69-95 0 0,3-110 0 0 0,12 54-43 0 0,0 0 25 0 0,-9 36-40 0 0,1-37 88 0 0,-2-22-91 0 0,2-29 26 0 0,6 78-125 0 0,4-47 41 0 0,23-49-30 0 0,-17 114-13 0 0,-4 0 1 0 0,4-101 0 0 0,-16 110-55 0 0,7-175 123 0 0,38-16-188 0 0,-29 179 35 0 0,6-47 19 0 0,-18 96-35 0 0,-1-1 0 0 0,-3-42 0 0 0,0 64-19 0 0,0-1 1 0 0,0 1 0 0 0,-1 0-1 0 0,0 0 1 0 0,-3-8 0 0 0,7 11-5 0 0,-1 0 1 0 0,1 1 0 0 0,0-1 0 0 0,0 0 0 0 0,0 1 0 0 0,1-1 0 0 0,3-2-1 0 0,-1-1-5 0 0,0 1-95 0 0,-3 2 18 0 0,1 1-1 0 0,-1 0 0 0 0,0-1 0 0 0,0 1 1 0 0,0-1-1 0 0,0 1 0 0 0,-1-1 1 0 0,1 0-1 0 0,-1 0 0 0 0,0 0 0 0 0,1-3 1 0 0,-3 6-175 0 0,-1 1 0 0 0,1 0 0 0 0,-1-1 0 0 0,0 1 0 0 0,1 0 0 0 0,0 0 0 0 0,-1 0 0 0 0,1 0 0 0 0,-3 3 0 0 0,-6 7-2884 0 0,1 0 1 0 0,-10 15 0 0 0,5-6-1234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2.04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183 118 2136 0 0,'-6'-3'3058'0'0,"-20"-7"5200"0"0,1 3-3673 0 0,23 7-4395 0 0,-1-1 0 0 0,0 1 0 0 0,1 0 0 0 0,-1 0 0 0 0,0 0 1 0 0,0 1-1 0 0,1-1 0 0 0,-1 1 0 0 0,0-1 0 0 0,1 1 0 0 0,-1 0 0 0 0,1 0 1 0 0,-1 0-1 0 0,1 0 0 0 0,-1 1 0 0 0,1-1 0 0 0,-3 2 0 0 0,-1 3-36 0 0,-1-1-1 0 0,1 1 1 0 0,0 0 0 0 0,1 1-1 0 0,-1-1 1 0 0,1 1 0 0 0,1 0-1 0 0,-1 0 1 0 0,1 1-1 0 0,0-1 1 0 0,1 1 0 0 0,0 0-1 0 0,0 0 1 0 0,-3 15-1 0 0,5-16-103 0 0,0 0-1 0 0,0 0 0 0 0,1 0 0 0 0,0 0 1 0 0,0 0-1 0 0,1 0 0 0 0,-1 0 0 0 0,2 0 0 0 0,-1 0 1 0 0,1 0-1 0 0,0-1 0 0 0,0 1 0 0 0,1 0 0 0 0,0-1 1 0 0,0 0-1 0 0,0 0 0 0 0,1 0 0 0 0,5 7 1 0 0,-4-6-57 0 0,1-1 1 0 0,0 0 0 0 0,0 0 0 0 0,0-1 0 0 0,0 0 0 0 0,1 0 0 0 0,0 0-1 0 0,0-1 1 0 0,1 0 0 0 0,-1 0 0 0 0,1 0 0 0 0,-1-1 0 0 0,1-1 0 0 0,0 1-1 0 0,0-1 1 0 0,1-1 0 0 0,-1 1 0 0 0,0-1 0 0 0,0-1 0 0 0,1 0 0 0 0,-1 0-1 0 0,11-1 1 0 0,-13 0 2 0 0,-1-1 0 0 0,1 1 0 0 0,-1-1-1 0 0,1 0 1 0 0,-1 0 0 0 0,0 0 0 0 0,0-1-1 0 0,0 0 1 0 0,0 0 0 0 0,0 0 0 0 0,0-1 0 0 0,-1 1-1 0 0,0-1 1 0 0,0 0 0 0 0,0 0 0 0 0,0-1-1 0 0,5-7 1 0 0,-5 5 6 0 0,0 0 0 0 0,0 0 0 0 0,0-1-1 0 0,-1 1 1 0 0,0-1 0 0 0,-1 0 0 0 0,0 0-1 0 0,0 0 1 0 0,0-1 0 0 0,-1 1 0 0 0,0-12 0 0 0,-2-4-12 0 0,-1 0 1 0 0,-2 1 0 0 0,0-1 0 0 0,-2 1 0 0 0,0 0 0 0 0,-1 1-1 0 0,-15-31 1 0 0,20 48 14 0 0,0 1 0 0 0,-1-1 0 0 0,1 1 0 0 0,-1 0 0 0 0,0 0 0 0 0,-1 0 0 0 0,1 0 0 0 0,0 1-1 0 0,-1-1 1 0 0,-5-3 0 0 0,8 6-3 0 0,-1 0 1 0 0,0 0-1 0 0,1 0 0 0 0,-1 1 0 0 0,0-1 0 0 0,0 0 1 0 0,0 1-1 0 0,1-1 0 0 0,-1 1 0 0 0,0 0 0 0 0,0-1 1 0 0,0 1-1 0 0,0 0 0 0 0,0 0 0 0 0,0 0 0 0 0,1 0 1 0 0,-1 1-1 0 0,0-1 0 0 0,0 1 0 0 0,0-1 0 0 0,0 1 1 0 0,0-1-1 0 0,1 1 0 0 0,-1 0 0 0 0,0 0 0 0 0,1 0 1 0 0,-1 0-1 0 0,1 0 0 0 0,-4 3 0 0 0,2-2-7 0 0,0 1 0 0 0,1-1 0 0 0,-1 1 0 0 0,0 0-1 0 0,1 0 1 0 0,0 0 0 0 0,0 1 0 0 0,0-1 0 0 0,0 0-1 0 0,0 1 1 0 0,0 0 0 0 0,1-1 0 0 0,0 1 0 0 0,0 0 0 0 0,0 0-1 0 0,0-1 1 0 0,1 1 0 0 0,-1 0 0 0 0,1 0 0 0 0,0 0-1 0 0,0 0 1 0 0,0 0 0 0 0,1 0 0 0 0,-1-1 0 0 0,2 6 0 0 0,0-3-66 0 0,0 0 0 0 0,1 0 0 0 0,0 0 0 0 0,-1-1 0 0 0,2 1 0 0 0,-1-1 0 0 0,1 0 0 0 0,-1 0 0 0 0,2 0 0 0 0,-1 0 0 0 0,0-1 0 0 0,1 1 0 0 0,0-1 0 0 0,10 7 0 0 0,-6-6-481 0 0,-1-1 0 0 0,1 0 0 0 0,-1 0 0 0 0,1-1 0 0 0,0 0 0 0 0,1-1 0 0 0,18 3 0 0 0,-17-4-1611 0 0,0 0-1 0 0,0-1 1 0 0,19-3 0 0 0,-13 1-1413 0 0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4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1768 0 0,'-1'1'920'0'0,"0"1"-1"0"0,0-1 1 0 0,0 1-1 0 0,0 0 0 0 0,0-1 1 0 0,0 1-1 0 0,0 0 1 0 0,0 0-1 0 0,0 2 1 0 0,1-3-750 0 0,0 0 0 0 0,0 1 0 0 0,0-1 1 0 0,0 0-1 0 0,1 0 0 0 0,-1 0 0 0 0,0 0 1 0 0,1 0-1 0 0,-1 0 0 0 0,1 0 1 0 0,-1 0-1 0 0,1 0 0 0 0,-1 0 0 0 0,1 0 1 0 0,0 0-1 0 0,-1 0 0 0 0,1 0 0 0 0,1 1 1 0 0,15 14 1129 0 0,0 0 1 0 0,33 23 0 0 0,43 22 298 0 0,-63-43-812 0 0,-19-11-577 0 0,14 8 832 0 0,45 37-1 0 0,-63-46-1028 0 0,-1 1 0 0 0,1-1 0 0 0,-2 1-1 0 0,1 0 1 0 0,0 1 0 0 0,-1-1 0 0 0,-1 1-1 0 0,1 0 1 0 0,-1 0 0 0 0,5 15 0 0 0,-8-18-336 0 0,4 10-184 0 0,0-13-2116 0 0,2-6-3470 0 0,-3 0 3793 0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4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353 1 2593 0 0,'-29'13'8096'0'0,"3"3"-3629"0"0,12-6-3117 0 0,1 0-1 0 0,1 1 0 0 0,-18 21 1 0 0,-51 53 477 0 0,-41 50-1942 0 0,119-132-202 0 0,1-1 0 0 0,-1 1 0 0 0,1 0 0 0 0,0 0 0 0 0,0 0 0 0 0,1 0 0 0 0,-1 0 0 0 0,0 0 0 0 0,1 1 0 0 0,0-1 0 0 0,0 0 0 0 0,0 1 0 0 0,0-1-1 0 0,0 7 1 0 0,2 3-3102 0 0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5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35 512 0 0,'-4'-1'450'0'0,"-18"-3"5033"0"0,12-1 4099 0 0,10 5-9289 0 0,1-1-1 0 0,0 1 1 0 0,0-1-1 0 0,0 1 0 0 0,0-1 1 0 0,0 1-1 0 0,0 0 1 0 0,0-1-1 0 0,0 1 0 0 0,0 0 1 0 0,2 0-1 0 0,248-18 1982 0 0,-192 16-3436 0 0,-40 2-887 0 0,-2 0-307 0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5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53 112 512 0 0,'-13'-18'2282'0'0,"10"13"-438"0"0,-1 1-1 0 0,0-1 0 0 0,0 1 1 0 0,0 0-1 0 0,-1 1 0 0 0,1-1 1 0 0,-8-4-1 0 0,24 4 751 0 0,97 2-804 0 0,-65 2-1535 0 0,55-6-1 0 0,13-8-128 0 0,84-13-396 0 0,-164 24-422 0 0,-35 8-217 0 0,-6 1 194 0 0,-49 18-5407 0 0,33-12 3088 0 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6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91 1888 0 0,'-3'-11'2930'0'0,"2"6"-2025"0"0,-1 0-1 0 0,1 0 0 0 0,0 0 0 0 0,0 0 0 0 0,0 0 0 0 0,1-1 0 0 0,-1 1 0 0 0,1 0 0 0 0,1 0 0 0 0,-1 0 0 0 0,1 0 0 0 0,1-6 1 0 0,-2 11-804 0 0,0-1-1 0 0,0 1 1 0 0,0 0 0 0 0,0-1 0 0 0,0 1 0 0 0,0 0 0 0 0,1-1 0 0 0,-1 1 0 0 0,0 0 0 0 0,0-1 0 0 0,0 1 0 0 0,1 0 0 0 0,-1-1 0 0 0,0 1 0 0 0,0 0 0 0 0,1-1 0 0 0,-1 1 0 0 0,0 0 0 0 0,1 0 0 0 0,-1-1 0 0 0,0 1 0 0 0,1 0 0 0 0,-1 0 0 0 0,0 0-1 0 0,1 0 1 0 0,-1 0 0 0 0,1-1 0 0 0,0 1-16 0 0,-1 1-1 0 0,1-1 0 0 0,-1 0 1 0 0,1 1-1 0 0,-1-1 0 0 0,1 0 0 0 0,-1 1 1 0 0,0-1-1 0 0,1 0 0 0 0,-1 1 1 0 0,1-1-1 0 0,-1 1 0 0 0,0-1 1 0 0,0 1-1 0 0,1-1 0 0 0,-1 2 0 0 0,11 26 763 0 0,-10-24-684 0 0,9 39 274 0 0,-1 0 1 0 0,-2 1 0 0 0,1 63-1 0 0,-6-76-307 0 0,2 38 127 0 0,11 97-77 0 0,-14-156-192 0 0,1-1-1 0 0,7 18 0 0 0,-9-25-50 0 0,1 1 0 0 0,0-1 0 0 0,0 1 0 0 0,1-1 0 0 0,-1 0 0 0 0,0 0 0 0 0,1 1 0 0 0,0-1 0 0 0,-1 0 0 0 0,1 0 0 0 0,0 0 0 0 0,0 0 0 0 0,0-1 0 0 0,0 1 0 0 0,3 1 0 0 0,-4-3-124 0 0,0 1 1 0 0,-1-1 0 0 0,1 0 0 0 0,0 0 0 0 0,0 1-1 0 0,0-1 1 0 0,0 0 0 0 0,0 0 0 0 0,0 0 0 0 0,0 0 0 0 0,0 0-1 0 0,-1 0 1 0 0,1 0 0 0 0,0-1 0 0 0,1 1 0 0 0,8-6-6151 0 0,-6 2 2055 0 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6.4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24 2809 0 0,'4'-4'8331'0'0,"-4"3"-8023"0"0,11 0 2544 0 0,12 2-2103 0 0,-21-1 49 0 0,39 4 1607 0 0,2 0-984 0 0,0-1 0 0 0,72-6 0 0 0,1-4-1073 0 0,30-5-694 0 0,-73 5-2558 0 0,-25 8-7475 0 0,-35 2 7258 0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7.1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79 512 0 0,'4'-16'46'0'0,"-3"11"745"0"0,0 1 0 0 0,0-1-1 0 0,-1 1 1 0 0,1-1 0 0 0,-1-8-1 0 0,0 12-444 0 0,-1-1-1 0 0,1 1 1 0 0,0 0-1 0 0,-1 0 1 0 0,1 0-1 0 0,-1-1 1 0 0,1 1-1 0 0,-1 0 1 0 0,1 0-1 0 0,-1 0 1 0 0,0 0-1 0 0,0 0 1 0 0,1 0-1 0 0,-1 0 1 0 0,0 0-1 0 0,0 0 1 0 0,0 0-1 0 0,0 0 1 0 0,0 1-1 0 0,0-1 1 0 0,-1 0 0 0 0,1 1-1 0 0,0-1 1 0 0,0 1-1 0 0,0-1 1 0 0,-2 1-1 0 0,3-1-139 0 0,-1 1 0 0 0,1 0 0 0 0,-1 0 0 0 0,1 0-1 0 0,0 0 1 0 0,-1 0 0 0 0,1 0 0 0 0,-1 0 0 0 0,1 0 0 0 0,-1 0 0 0 0,1 0 0 0 0,-1 0-1 0 0,1 0 1 0 0,-1 0 0 0 0,1 0 0 0 0,0 0 0 0 0,-1 0 0 0 0,1 1 0 0 0,-1-1-1 0 0,1 0 1 0 0,-1 0 0 0 0,1 0 0 0 0,0 1 0 0 0,-1-1 0 0 0,1 0 0 0 0,0 1-1 0 0,-1-1 1 0 0,0 1 0 0 0,1 0-3 0 0,-1 0-1 0 0,0 1 1 0 0,1-1-1 0 0,-1 0 1 0 0,1 0-1 0 0,-1 1 1 0 0,1-1-1 0 0,0 1 1 0 0,-1 1-1 0 0,0 3-16 0 0,1 0 1 0 0,0 0-1 0 0,1 9 1 0 0,2 2 96 0 0,1 0 0 0 0,1 0 0 0 0,9 20 1 0 0,-6-16 123 0 0,6 27 1 0 0,-11-28-250 0 0,-3-19-149 0 0,0-1 0 0 0,0 1-1 0 0,0-1 1 0 0,0 1 0 0 0,0 0-1 0 0,0-1 1 0 0,0 1 0 0 0,0-1-1 0 0,0 1 1 0 0,0-1 0 0 0,0 1-1 0 0,0 0 1 0 0,0-1 0 0 0,-1 1-1 0 0,1-1 1 0 0,0 1 0 0 0,0-1-1 0 0,-1 1 1 0 0,1-1 0 0 0,0 1-1 0 0,0-1 1 0 0,-1 1 0 0 0,1-1-1 0 0,-1 1 1 0 0,1-1 0 0 0,0 0-1 0 0,-1 1 1 0 0,1-1-1 0 0,-1 0 1 0 0,0 1 0 0 0,0-1-8 0 0,1 0 0 0 0,-1-1 0 0 0,1 1 0 0 0,-1 0 0 0 0,1-1 1 0 0,-1 1-1 0 0,1 0 0 0 0,-1-1 0 0 0,1 1 0 0 0,-1-1 0 0 0,1 1 0 0 0,0-1 0 0 0,-1 1 1 0 0,1-1-1 0 0,0 1 0 0 0,-1-1 0 0 0,1 0 0 0 0,0 1 0 0 0,0-1 0 0 0,0 1 0 0 0,-1-1 1 0 0,1 0-1 0 0,0 1 0 0 0,0-1 0 0 0,0 0 0 0 0,-2-18-38 0 0,3 13 32 0 0,0-1 1 0 0,0 0-1 0 0,0 1 0 0 0,1-1 1 0 0,0 1-1 0 0,0 0 0 0 0,0-1 1 0 0,1 1-1 0 0,0 0 0 0 0,0 1 1 0 0,1-1-1 0 0,0 0 0 0 0,6-7 1 0 0,3-1-28 0 0,0 0 0 0 0,1 0 1 0 0,23-15-1 0 0,-30 24 22 0 0,0 0 1 0 0,0 1 0 0 0,0 0-1 0 0,1 0 1 0 0,0 1-1 0 0,0 0 1 0 0,0 0-1 0 0,0 1 1 0 0,0 0 0 0 0,1 0-1 0 0,-1 1 1 0 0,0 0-1 0 0,10 0 1 0 0,-13 1 15 0 0,1 1 0 0 0,-1-1 0 0 0,0 1 0 0 0,0 0 0 0 0,0 0-1 0 0,0 1 1 0 0,0-1 0 0 0,0 1 0 0 0,-1 0 0 0 0,1 0 0 0 0,0 1 0 0 0,-1-1 0 0 0,0 1 0 0 0,1 0 0 0 0,-1 0-1 0 0,0 1 1 0 0,-1-1 0 0 0,1 1 0 0 0,-1 0 0 0 0,1 0 0 0 0,-1 0 0 0 0,4 7 0 0 0,-4-4 1 0 0,1-1 0 0 0,-2 1 0 0 0,1 0 0 0 0,-1 0 0 0 0,0 0 0 0 0,0 0 0 0 0,-1 0 0 0 0,0 0 0 0 0,-1 1 0 0 0,1-1 0 0 0,-1 0 0 0 0,-1 10 0 0 0,-3 3 26 0 0,0 0 0 0 0,-1 0 1 0 0,-8 21-1 0 0,12-37-65 0 0,0 0 0 0 0,0-1 0 0 0,0 1 0 0 0,0 0-1 0 0,1 0 1 0 0,0-1 0 0 0,-1 1 0 0 0,1 0 0 0 0,1 0 0 0 0,0 5 0 0 0,-1-7-70 0 0,1-1 1 0 0,-1 1-1 0 0,1 0 1 0 0,0 0-1 0 0,0-1 1 0 0,0 1-1 0 0,0-1 1 0 0,0 1-1 0 0,0 0 0 0 0,0-1 1 0 0,0 0-1 0 0,1 1 1 0 0,-1-1-1 0 0,0 0 1 0 0,1 0-1 0 0,-1 0 1 0 0,1 0-1 0 0,-1 0 0 0 0,1 0 1 0 0,0 0-1 0 0,0 0 1 0 0,2 0-1 0 0,2 1-1173 0 0,0-1 0 0 0,-1 1 0 0 0,12-1 1 0 0,7 1-2078 0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7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286 129 512 0 0,'0'-6'1413'0'0,"-1"0"0"0"0,1 0 0 0 0,-1 0 0 0 0,0 0-1 0 0,-1 1 1 0 0,0-1 0 0 0,-2-6 0 0 0,1 6-641 0 0,0 0-1 0 0,0 1 1 0 0,0 0 0 0 0,-1-1 0 0 0,1 1 0 0 0,-9-8-1 0 0,9 10-578 0 0,0 0-1 0 0,0 1 0 0 0,0-1 0 0 0,0 1 1 0 0,0 0-1 0 0,0 0 0 0 0,-1 0 0 0 0,1 0 0 0 0,-1 1 1 0 0,1-1-1 0 0,-1 1 0 0 0,1 0 0 0 0,-1 0 1 0 0,0 0-1 0 0,0 1 0 0 0,0-1 0 0 0,1 1 0 0 0,-1 0 1 0 0,0 0-1 0 0,0 0 0 0 0,0 1 0 0 0,0-1 1 0 0,1 1-1 0 0,-1 0 0 0 0,0 0 0 0 0,-4 2 0 0 0,-2 2 52 0 0,0 0 0 0 0,1 1 0 0 0,-1 0 0 0 0,1 1-1 0 0,1-1 1 0 0,-1 2 0 0 0,1-1 0 0 0,-11 15 0 0 0,13-14-134 0 0,0 0 1 0 0,0 0-1 0 0,1 0 1 0 0,0 1-1 0 0,1-1 1 0 0,0 1-1 0 0,0 0 1 0 0,1 0-1 0 0,-4 20 1 0 0,6-25-76 0 0,1 1-1 0 0,-1-1 1 0 0,1 0 0 0 0,0 1 0 0 0,1-1-1 0 0,-1 0 1 0 0,1 1 0 0 0,0-1 0 0 0,0 0 0 0 0,0 0-1 0 0,0 1 1 0 0,1-1 0 0 0,0 0 0 0 0,2 4 0 0 0,0-2-12 0 0,0-1 1 0 0,0 0-1 0 0,1 0 1 0 0,-1 0-1 0 0,1-1 1 0 0,0 1-1 0 0,0-1 1 0 0,9 5-1 0 0,6 2-27 0 0,0-1 0 0 0,0-1 0 0 0,1-1-1 0 0,32 8 1 0 0,-38-12-103 0 0,0-1 0 0 0,0 0 0 0 0,1-1 0 0 0,-1-1 1 0 0,1 0-1 0 0,-1-1 0 0 0,17-2 0 0 0,-16 0-922 0 0,0-1 1 0 0,0-1-1 0 0,28-10 1 0 0,-23 6-1233 0 0,1-1-420 0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8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77 512 0 0,'-3'1'469'0'0,"0"0"-1"0"0,0-1 1 0 0,1 1-1 0 0,-1-1 1 0 0,0 0-1 0 0,0 1 1 0 0,0-1-1 0 0,0-1 1 0 0,0 1-1 0 0,1 0 1 0 0,-1-1-1 0 0,0 1 1 0 0,-3-2-1 0 0,4 1-69 0 0,1 1 0 0 0,-1-1-1 0 0,1 1 1 0 0,0-1 0 0 0,-1 1 0 0 0,1-1-1 0 0,0 0 1 0 0,0 0 0 0 0,0 1 0 0 0,0-1-1 0 0,-1 0 1 0 0,1 0 0 0 0,0 0 0 0 0,0-1-1 0 0,1 1 1 0 0,-1 0 0 0 0,0 0-1 0 0,0 0 1 0 0,1-1 0 0 0,-1 1 0 0 0,0 0-1 0 0,1-1 1 0 0,-1 1 0 0 0,1 0 0 0 0,0-1-1 0 0,-1 1 1 0 0,1-2 0 0 0,0 2-337 0 0,0 1-1 0 0,0 0 1 0 0,0 0 0 0 0,0 0 0 0 0,1-1-1 0 0,-1 1 1 0 0,0 0 0 0 0,0 0-1 0 0,0 0 1 0 0,0-1 0 0 0,0 1 0 0 0,0 0-1 0 0,1 0 1 0 0,-1 0 0 0 0,0 0 0 0 0,0-1-1 0 0,0 1 1 0 0,1 0 0 0 0,-1 0-1 0 0,0 0 1 0 0,0 0 0 0 0,0 0 0 0 0,1 0-1 0 0,-1 0 1 0 0,0 0 0 0 0,0-1 0 0 0,1 1-1 0 0,-1 0 1 0 0,0 0 0 0 0,0 0-1 0 0,0 0 1 0 0,1 0 0 0 0,-1 0 0 0 0,0 0-1 0 0,0 0 1 0 0,1 1 0 0 0,-1-1 0 0 0,0 0-1 0 0,0 0 1 0 0,0 0 0 0 0,1 0 0 0 0,-1 0-1 0 0,0 0 1 0 0,0 0 0 0 0,0 0-1 0 0,1 1 1 0 0,10 5 898 0 0,-8-2-808 0 0,-1 0-1 0 0,1 0 1 0 0,-1 0 0 0 0,0 0 0 0 0,0 0 0 0 0,0 1 0 0 0,-1-1 0 0 0,1 0-1 0 0,0 7 1 0 0,4 44 425 0 0,-4-28-282 0 0,1 18 115 0 0,6 40 189 0 0,-9-84-597 0 0,0-1 0 0 0,0 0 1 0 0,0 1-1 0 0,0-1 0 0 0,0 1 0 0 0,0-1 0 0 0,0 0 0 0 0,0 1 1 0 0,0-1-1 0 0,0 0 0 0 0,0 1 0 0 0,0-1 0 0 0,0 0 0 0 0,1 1 1 0 0,-1-1-1 0 0,0 0 0 0 0,0 1 0 0 0,0-1 0 0 0,1 0 0 0 0,-1 1 1 0 0,0-1-1 0 0,0 0 0 0 0,1 0 0 0 0,-1 1 0 0 0,0-1 0 0 0,0 0 1 0 0,1 0-1 0 0,-1 0 0 0 0,0 1 0 0 0,1-1 0 0 0,-1 0 1 0 0,1 0-1 0 0,0 0 0 0 0,-1 0 1 0 0,1-1 0 0 0,0 1-1 0 0,-1-1 1 0 0,1 1 0 0 0,-1 0-1 0 0,1-1 1 0 0,0 1 0 0 0,-1-1-1 0 0,1 1 1 0 0,-1-1 0 0 0,1 1-1 0 0,-1-1 1 0 0,1-1 0 0 0,13-25 5 0 0,-12 22-7 0 0,-1-1 0 0 0,0 0 0 0 0,0 0 0 0 0,0 0 1 0 0,0-1-1 0 0,-1 1 0 0 0,0 0 0 0 0,-1 0 0 0 0,1 0 0 0 0,-1 0 0 0 0,0 0 0 0 0,-3-8 0 0 0,-3-4 9 0 0,0-1-1 0 0,-15-25 1 0 0,13 28 2 0 0,1 0 1 0 0,1-1-1 0 0,-6-17 0 0 0,13 33-12 0 0,-1-1-1 0 0,1 1 1 0 0,0-1 0 0 0,0 1-1 0 0,-1-1 1 0 0,1 1 0 0 0,0-1-1 0 0,0 1 1 0 0,1-1 0 0 0,-1 1-1 0 0,0-1 1 0 0,0 1 0 0 0,1-3-1 0 0,0 4-1 0 0,-1-1 0 0 0,0 0 0 0 0,1 1-1 0 0,-1-1 1 0 0,1 0 0 0 0,-1 1-1 0 0,1-1 1 0 0,-1 1 0 0 0,1-1-1 0 0,0 1 1 0 0,-1-1 0 0 0,1 1 0 0 0,0-1-1 0 0,-1 1 1 0 0,1-1 0 0 0,0 1-1 0 0,0 0 1 0 0,0-1 0 0 0,3 1-4 0 0,0-1 1 0 0,0 1-1 0 0,0 0 0 0 0,0 0 1 0 0,0 0-1 0 0,0 0 1 0 0,0 1-1 0 0,5 1 0 0 0,75 11 2 0 0,148 5 0 0 0,-142-13-153 0 0,-77-5 77 0 0,-8 0-37 0 0,0 0 0 0 0,0 0 0 0 0,1 0 0 0 0,-1 1 0 0 0,0 0 0 0 0,-1 0 0 0 0,9 3 0 0 0,-12-4 55 0 0,-1 0-1 0 0,0 1 1 0 0,0-1 0 0 0,0 0-1 0 0,0 0 1 0 0,0 1 0 0 0,0-1 0 0 0,0 0-1 0 0,0 0 1 0 0,0 1 0 0 0,0-1 0 0 0,0 0-1 0 0,0 0 1 0 0,0 1 0 0 0,0-1-1 0 0,0 0 1 0 0,0 0 0 0 0,0 1 0 0 0,0-1-1 0 0,0 0 1 0 0,0 0 0 0 0,0 1-1 0 0,0-1 1 0 0,0 0 0 0 0,0 0 0 0 0,0 0-1 0 0,-1 1 1 0 0,1-1 0 0 0,0 0-1 0 0,0 0 1 0 0,0 0 0 0 0,0 1 0 0 0,-1-1-1 0 0,1 0 1 0 0,0 0 0 0 0,0 0-1 0 0,0 0 1 0 0,-1 1 0 0 0,1-1 0 0 0,0 0-1 0 0,0 0 1 0 0,-1 0 0 0 0,1 0 0 0 0,0 0-1 0 0,0 0 1 0 0,-1 0 0 0 0,-12 7-2971 0 0,13-7 2760 0 0,-15 7-4709 0 0,-2 2-1173 0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9.4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59 113 1584 0 0,'1'-1'257'0'0,"-1"1"-1"0"0,0-1 0 0 0,0 1 0 0 0,0-1 1 0 0,0 1-1 0 0,0 0 0 0 0,0-1 0 0 0,0 1 1 0 0,0-1-1 0 0,0 1 0 0 0,0-1 0 0 0,-1 1 1 0 0,1-1-1 0 0,0 1 0 0 0,0-1 1 0 0,0 1-1 0 0,0 0 0 0 0,-1-1 0 0 0,1 1 1 0 0,0-1-1 0 0,0 1 0 0 0,-1 0 0 0 0,1-1 1 0 0,0 1-1 0 0,-1 0 0 0 0,1-1 0 0 0,0 1 1 0 0,-1 0-1 0 0,1-1 0 0 0,-1 1 0 0 0,1 0 1 0 0,0 0-1 0 0,-1-1 0 0 0,1 1 1 0 0,-1 0-1 0 0,1 0 0 0 0,-1 0 0 0 0,1 0 1 0 0,-1 0-1 0 0,1 0 0 0 0,-1 0 0 0 0,1 0 1 0 0,-1 0-1 0 0,0 0 0 0 0,0 0 139 0 0,-1 1-1 0 0,1-1 0 0 0,0 1 1 0 0,-1-1-1 0 0,1 1 0 0 0,0 0 1 0 0,-1-1-1 0 0,1 1 0 0 0,0 0 1 0 0,0 0-1 0 0,-1 0 0 0 0,0 2 1 0 0,0-1-206 0 0,0-1 0 0 0,1 1 0 0 0,-1 0 0 0 0,1 1 0 0 0,0-1 0 0 0,-1 0-1 0 0,1 0 1 0 0,0 1 0 0 0,0-1 0 0 0,1 0 0 0 0,-1 1 0 0 0,0-1 0 0 0,1 1 0 0 0,-1-1 0 0 0,1 1 0 0 0,0-1 0 0 0,0 1 0 0 0,0-1 0 0 0,0 1 0 0 0,1 3 0 0 0,0-3-86 0 0,0 0 1 0 0,1 1-1 0 0,-1-1 0 0 0,1 0 0 0 0,0 0 0 0 0,0 0 0 0 0,0 0 0 0 0,0 0 1 0 0,0 0-1 0 0,0 0 0 0 0,1-1 0 0 0,0 1 0 0 0,-1-1 0 0 0,4 2 0 0 0,1 1-54 0 0,0 0 0 0 0,0-1-1 0 0,0 1 1 0 0,0-2-1 0 0,1 1 1 0 0,-1-1 0 0 0,1 0-1 0 0,0-1 1 0 0,0 0-1 0 0,0 0 1 0 0,1-1 0 0 0,-1 0-1 0 0,0 0 1 0 0,0-1-1 0 0,1 0 1 0 0,-1 0 0 0 0,0-1-1 0 0,0 0 1 0 0,1-1-1 0 0,-1 0 1 0 0,0 0 0 0 0,0 0-1 0 0,-1-1 1 0 0,10-5-1 0 0,-3 1-36 0 0,-1 0-1 0 0,1 0 1 0 0,-2-1 0 0 0,23-19-1 0 0,-32 25-12 0 0,-1 0-1 0 0,0-1 1 0 0,0 1-1 0 0,0-1 1 0 0,0 1-1 0 0,0-1 0 0 0,0 1 1 0 0,-1-1-1 0 0,1 0 1 0 0,-1 0-1 0 0,0 0 1 0 0,0 0-1 0 0,0 0 1 0 0,0 0-1 0 0,0 0 1 0 0,-1 0-1 0 0,1 0 1 0 0,-1 0-1 0 0,0-1 1 0 0,0 1-1 0 0,0 0 1 0 0,0 0-1 0 0,-1 0 1 0 0,1 0-1 0 0,-1 0 1 0 0,0-1-1 0 0,0 1 1 0 0,0 0-1 0 0,0 1 1 0 0,-3-5-1 0 0,2 3-2 0 0,0 0 0 0 0,-1 0 0 0 0,1 1 0 0 0,-1 0 0 0 0,0-1 0 0 0,0 1 0 0 0,0 0 0 0 0,0 0-1 0 0,-1 1 1 0 0,1-1 0 0 0,-1 1 0 0 0,0-1 0 0 0,-3-1 0 0 0,1 2 10 0 0,0 0-1 0 0,0 0 1 0 0,-1 0-1 0 0,1 1 1 0 0,0 0-1 0 0,0 0 1 0 0,-1 0-1 0 0,-7 1 1 0 0,3 0 21 0 0,0 1-1 0 0,1 1 1 0 0,-1 0 0 0 0,1 0 0 0 0,0 1 0 0 0,-1 0 0 0 0,1 1 0 0 0,1 0-1 0 0,-1 1 1 0 0,-13 7 0 0 0,10-2 37 0 0,0 0 1 0 0,1 0-1 0 0,0 1 0 0 0,-14 17 0 0 0,21-23-28 0 0,0 1-1 0 0,1 0 1 0 0,0 0 0 0 0,0 1-1 0 0,0-1 1 0 0,1 1-1 0 0,0 0 1 0 0,0 0-1 0 0,1 0 1 0 0,-1 0 0 0 0,-1 12-1 0 0,5-15-22 0 0,-1 1-1 0 0,0-1 0 0 0,1 0 1 0 0,0 1-1 0 0,0-1 0 0 0,0 0 1 0 0,0 1-1 0 0,1-1 1 0 0,0 0-1 0 0,-1 0 0 0 0,2 0 1 0 0,-1 0-1 0 0,0-1 0 0 0,1 1 1 0 0,0 0-1 0 0,-1-1 1 0 0,1 0-1 0 0,1 0 0 0 0,4 4 1 0 0,2 2 17 0 0,0-2 0 0 0,1 1 1 0 0,0-2-1 0 0,0 1 0 0 0,19 6 1 0 0,-21-9-28 0 0,1 0 1 0 0,0-1-1 0 0,0-1 1 0 0,0 0-1 0 0,0 0 1 0 0,1-1 0 0 0,-1 0-1 0 0,0-1 1 0 0,20-1-1 0 0,-17-2-16 0 0,0 1 0 0 0,-1-2 0 0 0,1 1 0 0 0,-1-2 0 0 0,1 0 0 0 0,-1 0-1 0 0,14-10 1 0 0,-16 10 2 0 0,-2 0 0 0 0,1-1 0 0 0,-1-1 0 0 0,1 1 0 0 0,-2-1 0 0 0,9-10 0 0 0,-12 13 8 0 0,-1-1 0 0 0,0 1 0 0 0,0-1 0 0 0,-1 1 0 0 0,1-1-1 0 0,-1 0 1 0 0,0 0 0 0 0,-1 0 0 0 0,1 0 0 0 0,-1 0 0 0 0,0 0 0 0 0,0-1 0 0 0,0 1-1 0 0,-1-6 1 0 0,0 2-14 0 0,-1-37-96 0 0,0 42 107 0 0,1-1 0 0 0,-1 1 0 0 0,0-1 0 0 0,0 1 1 0 0,-1 0-1 0 0,1 0 0 0 0,-1 0 0 0 0,-2-4 1 0 0,4 7 5 0 0,0 0 1 0 0,-1 1 0 0 0,1-1 0 0 0,0 1-1 0 0,-1-1 1 0 0,1 1 0 0 0,-1-1 0 0 0,1 1 0 0 0,0 0-1 0 0,-1-1 1 0 0,1 1 0 0 0,-1-1 0 0 0,1 1 0 0 0,-1 0-1 0 0,1 0 1 0 0,-1-1 0 0 0,0 1 0 0 0,1 0-1 0 0,-1 0 1 0 0,1-1 0 0 0,-1 1 0 0 0,0 0 0 0 0,1 0-1 0 0,-1 0 1 0 0,1 0 0 0 0,-2 0 0 0 0,1 0-1 0 0,0 1 1 0 0,0-1 0 0 0,0 1-1 0 0,-1-1 1 0 0,1 1 0 0 0,0-1-1 0 0,0 1 1 0 0,0 0 0 0 0,0-1-1 0 0,0 1 1 0 0,1 0 0 0 0,-3 1-1 0 0,0 3 12 0 0,-1-1-1 0 0,1 1 0 0 0,0-1 1 0 0,-4 9-1 0 0,3-4 1 0 0,1 1 0 0 0,0 0 0 0 0,0 0 0 0 0,1 0-1 0 0,0 0 1 0 0,0 0 0 0 0,2 0 0 0 0,-1 1 0 0 0,1-1-1 0 0,0 0 1 0 0,1 0 0 0 0,1 1 0 0 0,-1-1 0 0 0,1 0 0 0 0,7 18-1 0 0,-7-21-9 0 0,1-1-1 0 0,0 0 0 0 0,0 0 0 0 0,0 0 0 0 0,1-1 0 0 0,0 1 0 0 0,0-1 0 0 0,0 0 1 0 0,0 0-1 0 0,1 0 0 0 0,0-1 0 0 0,0 1 0 0 0,0-1 0 0 0,1 0 0 0 0,-1-1 1 0 0,1 1-1 0 0,0-1 0 0 0,0-1 0 0 0,0 1 0 0 0,1-1 0 0 0,-1 0 0 0 0,0 0 1 0 0,1 0-1 0 0,-1-1 0 0 0,10 0 0 0 0,-10-1-7 0 0,0 0 1 0 0,1-1-1 0 0,-1 0 1 0 0,0 0-1 0 0,1 0 1 0 0,-1-1-1 0 0,0 0 0 0 0,0-1 1 0 0,0 1-1 0 0,0-1 1 0 0,-1 0-1 0 0,10-6 1 0 0,4-6-38 0 0,35-31 1 0 0,-50 41 35 0 0,1 1 1 0 0,-1 0 0 0 0,-1 0-1 0 0,1-1 1 0 0,-1 0 0 0 0,1 0 0 0 0,-1 0 0 0 0,-1 0 0 0 0,1 0-1 0 0,-1 0 1 0 0,0-1 0 0 0,0 1 0 0 0,0-1 0 0 0,-1 0 0 0 0,0 0-1 0 0,0 1 1 0 0,0-12 0 0 0,-2-3-62 0 0,-1 1 0 0 0,0-1 1 0 0,-9-31-1 0 0,7 35 21 0 0,3 9 24 0 0,-1 0 0 0 0,0 1-1 0 0,0-1 1 0 0,-1 1 0 0 0,1 0-1 0 0,-2 0 1 0 0,-6-12 0 0 0,8 16 12 0 0,0-1 0 0 0,-1 1 1 0 0,1-1-1 0 0,0 1 0 0 0,-1 0 1 0 0,0 0-1 0 0,1 0 0 0 0,-1 1 1 0 0,0-1-1 0 0,0 1 0 0 0,0-1 1 0 0,0 1-1 0 0,0 0 0 0 0,0 0 1 0 0,0 0-1 0 0,0 1 0 0 0,-1-1 0 0 0,-5 0 1 0 0,3 1 15 0 0,0 1 1 0 0,-1 0-1 0 0,1 0 1 0 0,0 0-1 0 0,0 0 1 0 0,0 1-1 0 0,0 0 1 0 0,0 1-1 0 0,0-1 1 0 0,1 1-1 0 0,-1 0 1 0 0,1 0-1 0 0,-1 1 1 0 0,1 0-1 0 0,1 0 1 0 0,-10 9-1 0 0,-3 6 54 0 0,0 1 0 0 0,-25 39 0 0 0,31-43-24 0 0,8-11-21 0 0,-1 0 0 0 0,1 0 0 0 0,0 0 0 0 0,1 1 0 0 0,-1-1 0 0 0,1 1 0 0 0,0 0 1 0 0,1-1-1 0 0,-1 1 0 0 0,1 0 0 0 0,0 0 0 0 0,1 0 0 0 0,-1 0 0 0 0,1 0 0 0 0,1 0 0 0 0,-1 0 0 0 0,1 0 0 0 0,0 0 0 0 0,0 0 0 0 0,1 0 0 0 0,-1 0 0 0 0,1-1 0 0 0,0 1 0 0 0,1-1 0 0 0,0 1 0 0 0,0-1 0 0 0,0 0 0 0 0,0 0 0 0 0,1 0 0 0 0,0 0 1 0 0,7 6-1 0 0,-5-6-6 0 0,1 0 0 0 0,-1 0 1 0 0,2-1-1 0 0,-1 0 0 0 0,0 0 0 0 0,1-1 1 0 0,-1 0-1 0 0,1 0 0 0 0,0-1 1 0 0,0 0-1 0 0,0-1 0 0 0,0 1 1 0 0,0-1-1 0 0,1-1 0 0 0,-1 0 1 0 0,0 0-1 0 0,0 0 0 0 0,0-1 0 0 0,1 0 1 0 0,13-5-1 0 0,-13 4-12 0 0,0-1 0 0 0,0-1-1 0 0,0 1 1 0 0,-1-1 0 0 0,1-1-1 0 0,-1 0 1 0 0,-1 0 0 0 0,1 0 0 0 0,-1-1-1 0 0,1 0 1 0 0,-2 0 0 0 0,1-1 0 0 0,-1 0-1 0 0,0 0 1 0 0,0-1 0 0 0,-1 0-1 0 0,0 1 1 0 0,5-12 0 0 0,-7 11-6 0 0,-1 0 0 0 0,0 0 1 0 0,0 0-1 0 0,-1-1 0 0 0,1 1 0 0 0,-2 0 0 0 0,0-1 0 0 0,0 1 1 0 0,0-1-1 0 0,-3-11 0 0 0,-1-5-3 0 0,-2 0 0 0 0,-10-28 0 0 0,16 53 14 0 0,0-1 0 0 0,0 0 0 0 0,0 0 0 0 0,0 1 0 0 0,-1-1 0 0 0,1 0 0 0 0,0 0 0 0 0,-1 1 0 0 0,1-1 0 0 0,-1 0 0 0 0,1 1 0 0 0,-1-1 0 0 0,1 0 0 0 0,-1 1 0 0 0,1-1 0 0 0,-1 1 0 0 0,1-1 0 0 0,-1 1 0 0 0,0-1 0 0 0,0 1 1 0 0,1 0 0 0 0,-1 0 0 0 0,1 0-1 0 0,-1 0 1 0 0,1 0 0 0 0,0 1 0 0 0,-1-1 0 0 0,1 0 0 0 0,0 0 0 0 0,-1 0 0 0 0,1 1-1 0 0,0-1 1 0 0,-1 0 0 0 0,1 1 0 0 0,0-1 0 0 0,-1 0 0 0 0,1 1 0 0 0,0-1 0 0 0,0 0 0 0 0,-1 1-1 0 0,1-1 1 0 0,0 0 0 0 0,0 1 0 0 0,0-1 0 0 0,0 1 0 0 0,-4 7 28 0 0,2 0 0 0 0,-4 13 0 0 0,4-13-26 0 0,-1 5 1 0 0,1 0 0 0 0,0 0 0 0 0,0 0 0 0 0,2 1 1 0 0,-1-1-1 0 0,2 1 0 0 0,0-1 0 0 0,3 16 0 0 0,0-12-11 0 0,0 0 0 0 0,1 0 0 0 0,0-1 0 0 0,2 1 1 0 0,15 27-1 0 0,-19-38-4 0 0,1-1 0 0 0,0 0 1 0 0,0 0-1 0 0,0 0 0 0 0,1 0 1 0 0,0-1-1 0 0,0 1 0 0 0,0-1 1 0 0,0-1-1 0 0,0 1 1 0 0,1-1-1 0 0,7 4 0 0 0,-5-4-675 0 0,0 0-1 0 0,0 0 1 0 0,12 2-1 0 0,-10-3-2416 0 0,0-1 0 0 0,16 1 0 0 0,-9-2-1872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2.52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130 287 184 0 0,'42'-44'10400'0'0,"-3"-1"-4261"0"0,-27 30-5015 0 0,0-1 1 0 0,-1 0-1 0 0,-2-1 0 0 0,10-21 1 0 0,-17 34-988 0 0,1-2 73 0 0,0 0 0 0 0,-1 0 0 0 0,1 0 0 0 0,-1 0 0 0 0,-1 0 0 0 0,1 0 0 0 0,-1-1 0 0 0,0 1 0 0 0,-1 0 0 0 0,1-8 0 0 0,-2 13-184 0 0,1 0 1 0 0,0 0-1 0 0,-1 0 0 0 0,1 0 1 0 0,0 1-1 0 0,-1-1 0 0 0,1 0 1 0 0,-1 0-1 0 0,1 1 0 0 0,-1-1 1 0 0,0 0-1 0 0,1 0 0 0 0,-1 1 1 0 0,0-1-1 0 0,1 1 0 0 0,-1-1 1 0 0,0 1-1 0 0,0-1 0 0 0,0 1 1 0 0,1-1-1 0 0,-1 1 0 0 0,0 0 1 0 0,0-1-1 0 0,0 1 0 0 0,0 0 1 0 0,0 0-1 0 0,0 0 0 0 0,0 0 1 0 0,1 0-1 0 0,-1 0 0 0 0,0 0 1 0 0,0 0-1 0 0,-2 0 0 0 0,-3 1 34 0 0,0-1-1 0 0,0 1 0 0 0,-10 3 0 0 0,16-3-55 0 0,-13 3 10 0 0,0 0 0 0 0,0 1 0 0 0,1 1 0 0 0,-1 1 0 0 0,1-1 0 0 0,1 2 0 0 0,-1-1 1 0 0,2 2-1 0 0,-19 16 0 0 0,24-19-28 0 0,1-1 0 0 0,-1 0 0 0 0,1 1 0 0 0,0 0 0 0 0,1 0 0 0 0,-1 0 0 0 0,1 1 0 0 0,0-1 0 0 0,-2 9 0 0 0,4-10-6 0 0,0 0 1 0 0,0 0-1 0 0,1 0 0 0 0,-1 0 1 0 0,1 0-1 0 0,0 1 0 0 0,1-1 1 0 0,-1 0-1 0 0,1 0 0 0 0,0 0 0 0 0,0 0 1 0 0,1 0-1 0 0,3 8 0 0 0,-2-6-29 0 0,1 0-1 0 0,0-1 1 0 0,1 1-1 0 0,-1-1 0 0 0,1 0 1 0 0,11 11-1 0 0,40 29-218 0 0,-38-32 218 0 0,-9-6 37 0 0,-1-3 35 0 0,-1 0 0 0 0,0 1 0 0 0,-1 0 0 0 0,0 1 0 0 0,0-1 0 0 0,0 1 0 0 0,7 12 0 0 0,-12-18-9 0 0,0 0 0 0 0,-1 0 0 0 0,1 0 1 0 0,-1 0-1 0 0,0 0 0 0 0,1 0 0 0 0,-1 0 0 0 0,0 0 1 0 0,1 0-1 0 0,-1 0 0 0 0,0 0 0 0 0,0 1 0 0 0,0-1 1 0 0,0 0-1 0 0,0 0 0 0 0,0 0 0 0 0,-1 0 0 0 0,1 0 1 0 0,0 0-1 0 0,-1 0 0 0 0,1 1 0 0 0,-1 1 0 0 0,0-2 15 0 0,0 0-1 0 0,-1 0 1 0 0,1 0 0 0 0,0 0-1 0 0,0 0 1 0 0,-1 0-1 0 0,1 0 1 0 0,-1 0-1 0 0,1 0 1 0 0,-1 0-1 0 0,1-1 1 0 0,-1 1-1 0 0,-2 0 1 0 0,-6 1 118 0 0,1 0 0 0 0,-1-1 0 0 0,0 0 0 0 0,-10-1 0 0 0,16 0-96 0 0,3 0-44 0 0,-64-3 736 0 0,57 3-693 0 0,-1-2 0 0 0,1 1 0 0 0,-1-1 0 0 0,1-1 0 0 0,-13-4 0 0 0,19 6-72 0 0,0-1 0 0 0,0 1 0 0 0,0 0 0 0 0,0-1 0 0 0,0 1 0 0 0,1-1 0 0 0,-1 1 0 0 0,0-1 0 0 0,1 0 0 0 0,-1 0 0 0 0,1 1 0 0 0,0-1 0 0 0,-1 0 0 0 0,0-3-1 0 0,0 0-117 0 0,1 1 0 0 0,-1-1 0 0 0,1 1 0 0 0,0-1-1 0 0,0 0 1 0 0,0-8 0 0 0,1 3-1240 0 0,0-1-1 0 0,1 0 1 0 0,1 1 0 0 0,-1-1-1 0 0,7-17 1 0 0,-2 9-1672 0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49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186 301 1544 0 0,'-1'-3'482'0'0,"1"1"0"0"0,-1-1-1 0 0,1 1 1 0 0,0-1-1 0 0,-1 1 1 0 0,1-1 0 0 0,1 1-1 0 0,-1-1 1 0 0,0 1-1 0 0,1-1 1 0 0,-1 1 0 0 0,1-1-1 0 0,-1 1 1 0 0,1 0-1 0 0,0-1 1 0 0,0 1 0 0 0,1 0-1 0 0,1-3 1 0 0,3-4 232 0 0,0 0 0 0 0,1 0-1 0 0,8-7 1 0 0,1-1 845 0 0,0-1-387 0 0,-1-1 1 0 0,0 0 0 0 0,-2-1 0 0 0,13-24-1 0 0,-25 42-1100 0 0,0-1 0 0 0,0 0 0 0 0,0 0 0 0 0,-1 1 0 0 0,1-1 0 0 0,-1 0 0 0 0,1 0 0 0 0,-1 0 0 0 0,0 0 0 0 0,0 0 0 0 0,0 0 0 0 0,-1 0 0 0 0,1 0 0 0 0,-1 1 0 0 0,0-4 0 0 0,0 4-37 0 0,1 1 0 0 0,-1-1 0 0 0,0 1 0 0 0,1 0 0 0 0,-1 0 1 0 0,0-1-1 0 0,0 1 0 0 0,0 0 0 0 0,0 0 0 0 0,0 0 0 0 0,0 0 1 0 0,0 0-1 0 0,0 0 0 0 0,0 0 0 0 0,-1 0 0 0 0,1 1 0 0 0,0-1 1 0 0,-1 0-1 0 0,1 1 0 0 0,0-1 0 0 0,-1 1 0 0 0,1-1 0 0 0,-1 1 1 0 0,1 0-1 0 0,0 0 0 0 0,-1-1 0 0 0,1 1 0 0 0,-1 0 0 0 0,1 0 1 0 0,-1 0-1 0 0,-1 1 0 0 0,-21 3 244 0 0,-1 2 0 0 0,2 1 0 0 0,-27 10 1 0 0,22-7-143 0 0,11-4-76 0 0,0 1 1 0 0,-18 10-1 0 0,29-14-44 0 0,1 0 0 0 0,-1 1 0 0 0,1-1 0 0 0,0 2-1 0 0,0-1 1 0 0,0 0 0 0 0,1 1 0 0 0,0 0 0 0 0,-7 8 0 0 0,10-11-18 0 0,0 0 1 0 0,0 0-1 0 0,0 0 0 0 0,0 0 1 0 0,0 1-1 0 0,1-1 0 0 0,-1 0 1 0 0,1 0-1 0 0,-1 0 0 0 0,1 1 1 0 0,0-1-1 0 0,0 0 1 0 0,0 1-1 0 0,0-1 0 0 0,0 0 1 0 0,0 1-1 0 0,1-1 0 0 0,0 2 1 0 0,0 0-3 0 0,1-1 1 0 0,-1 1-1 0 0,1-1 1 0 0,0 0-1 0 0,0 0 1 0 0,0 0-1 0 0,1 0 1 0 0,-1 0-1 0 0,1 0 1 0 0,3 2-1 0 0,5 4-4 0 0,0-1-1 0 0,0-1 1 0 0,1 0 0 0 0,0-1-1 0 0,14 6 1 0 0,55 18-9 0 0,23 10 71 0 0,-100-38-49 0 0,0 0 0 0 0,0 0 0 0 0,0 1 0 0 0,-1-1 0 0 0,1 1 0 0 0,-1 0 0 0 0,0 0 0 0 0,0 1 0 0 0,0-1 0 0 0,0 1 0 0 0,0-1 0 0 0,-1 1 0 0 0,1 0 0 0 0,2 7 0 0 0,-4-9 2 0 0,0 1-1 0 0,0-1 1 0 0,-1 1-1 0 0,1-1 1 0 0,-1 1-1 0 0,1-1 1 0 0,-1 1-1 0 0,0 0 1 0 0,0-1-1 0 0,0 1 1 0 0,-1-1-1 0 0,1 1 1 0 0,-1-1 0 0 0,1 1-1 0 0,-1-1 1 0 0,0 1-1 0 0,0-1 1 0 0,0 1-1 0 0,0-1 1 0 0,0 0-1 0 0,0 1 1 0 0,-1-1-1 0 0,1 0 1 0 0,-1 0-1 0 0,0 0 1 0 0,1 0-1 0 0,-3 1 1 0 0,-2 2 15 0 0,0 0-1 0 0,0-1 1 0 0,0-1 0 0 0,-1 1 0 0 0,1-1-1 0 0,-1 0 1 0 0,0 0 0 0 0,0-1-1 0 0,0 1 1 0 0,0-2 0 0 0,-10 2 0 0 0,-9 0-8 0 0,-47 0 0 0 0,62-3-23 0 0,4 0 7 0 0,-1-1 0 0 0,1 0 0 0 0,0 0 0 0 0,-1 0 1 0 0,1-1-1 0 0,0 0 0 0 0,0 0 0 0 0,0-1 0 0 0,0 0 1 0 0,0 0-1 0 0,-7-5 0 0 0,10 6-53 0 0,1-1 1 0 0,-1 0-1 0 0,1 0 1 0 0,-1 0-1 0 0,1 0 1 0 0,0-1-1 0 0,0 1 1 0 0,0-1-1 0 0,1 0 1 0 0,-1 0-1 0 0,1 0 1 0 0,0 0-1 0 0,0 0 1 0 0,1 0-1 0 0,-1-1 1 0 0,1 1-1 0 0,0 0 1 0 0,0-1-1 0 0,-1-5 1 0 0,2 6-118 0 0,0 0 1 0 0,1-1 0 0 0,-1 1 0 0 0,1 0-1 0 0,0 0 1 0 0,0 0 0 0 0,0 0 0 0 0,0 0-1 0 0,1 0 1 0 0,0 0 0 0 0,-1 0 0 0 0,2 0-1 0 0,-1 1 1 0 0,0-1 0 0 0,1 1 0 0 0,3-5-1 0 0,1 0-1225 0 0,0 1 0 0 0,1 1 0 0 0,0-1-1 0 0,0 1 1 0 0,16-9 0 0 0,0 2-1689 0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50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119 114 1504 0 0,'-2'0'895'0'0,"0"0"0"0"0,1 0 1 0 0,-1 0-1 0 0,0 0 0 0 0,1 0 0 0 0,-1 1 0 0 0,0-1 0 0 0,1 1 0 0 0,-1-1 0 0 0,0 1 0 0 0,1 0 0 0 0,-1-1 0 0 0,1 1 1 0 0,-1 0-1 0 0,-1 1 0 0 0,2-1-675 0 0,1 0 0 0 0,-1 0 1 0 0,1 0-1 0 0,-1 0 0 0 0,1 0 1 0 0,-1-1-1 0 0,1 1 0 0 0,0 0 1 0 0,0 0-1 0 0,-1 0 1 0 0,1 0-1 0 0,0 0 0 0 0,0 0 1 0 0,0 0-1 0 0,0 1 0 0 0,0-1 1 0 0,0 0-1 0 0,0 0 0 0 0,0 0 1 0 0,0 0-1 0 0,1 0 0 0 0,-1 0 1 0 0,0 0-1 0 0,1 0 0 0 0,-1-1 1 0 0,1 1-1 0 0,0 1 0 0 0,2 5 26 0 0,1-1-1 0 0,0 0 1 0 0,0 0-1 0 0,0 0 1 0 0,1-1-1 0 0,0 1 1 0 0,0-1-1 0 0,0 0 1 0 0,1 0-1 0 0,0-1 1 0 0,0 0-1 0 0,0 0 0 0 0,0 0 1 0 0,1-1-1 0 0,12 5 1 0 0,-15-7-240 0 0,1 0 0 0 0,0-1 1 0 0,-1 0-1 0 0,1 1 0 0 0,0-2 1 0 0,0 1-1 0 0,-1 0 0 0 0,1-1 1 0 0,0 0-1 0 0,-1 0 0 0 0,1 0 1 0 0,-1-1-1 0 0,1 0 0 0 0,-1 0 0 0 0,8-4 1 0 0,3-3-20 0 0,0-2 1 0 0,24-20-1 0 0,-36 28 2 0 0,0 0 3 0 0,0 1 0 0 0,0-1 0 0 0,-1 1 0 0 0,1-1 0 0 0,-1 0 0 0 0,0 0 0 0 0,0-1 0 0 0,0 1 0 0 0,0 0 0 0 0,-1-1 0 0 0,1 1 0 0 0,-1-1 0 0 0,0 1 0 0 0,0-1 0 0 0,0 1 0 0 0,-1-1 0 0 0,1 0 0 0 0,-1 1 0 0 0,0-8 0 0 0,0 7 2 0 0,-1 0 0 0 0,0 0 0 0 0,0 0 0 0 0,0-1 1 0 0,0 1-1 0 0,-1 0 0 0 0,0 0 0 0 0,0 1 1 0 0,0-1-1 0 0,0 0 0 0 0,0 1 0 0 0,-1-1 1 0 0,1 1-1 0 0,-1 0 0 0 0,0-1 0 0 0,0 2 1 0 0,-5-4-1 0 0,4 2 8 0 0,-1 2 1 0 0,1-1-1 0 0,-1 0 1 0 0,0 1-1 0 0,0 0 1 0 0,0 0-1 0 0,0 0 1 0 0,0 1-1 0 0,-1 0 1 0 0,1 0-1 0 0,0 0 1 0 0,-1 1-1 0 0,1-1 1 0 0,0 1-1 0 0,-1 1 1 0 0,1-1-1 0 0,-1 1 1 0 0,1 0-1 0 0,0 0 1 0 0,-9 3-1 0 0,3 0 22 0 0,0 0 1 0 0,1 0-1 0 0,0 1 0 0 0,0 1 0 0 0,0 0 1 0 0,1 0-1 0 0,0 1 0 0 0,-16 15 1 0 0,23-20-20 0 0,-16 16 80 0 0,0 0 0 0 0,-18 26-1 0 0,31-37-73 0 0,1 1 0 0 0,0-1 0 0 0,0 0 0 0 0,1 1 0 0 0,-1 0 0 0 0,2 0 0 0 0,-1 0 0 0 0,1 0 0 0 0,0 0 0 0 0,-1 16 0 0 0,3-15-46 0 0,0 0 1 0 0,1 0-1 0 0,0 1 1 0 0,0-1-1 0 0,1 0 1 0 0,0 0-1 0 0,0 0 1 0 0,1 0-1 0 0,0 0 1 0 0,1-1-1 0 0,8 16 1 0 0,-5-14 125 0 0,0 0 1 0 0,1 0 0 0 0,0 0 0 0 0,1-1-1 0 0,0 0 1 0 0,0-1 0 0 0,0 0 0 0 0,16 9 0 0 0,-12-9-395 0 0,0-1 1 0 0,0 0-1 0 0,1-1 1 0 0,0 0 0 0 0,0-1-1 0 0,28 5 1 0 0,-30-8-725 0 0,0 0 0 0 0,0-1 0 0 0,0 0 0 0 0,1-1 0 0 0,-1-1 0 0 0,0 0 0 0 0,0-1 0 0 0,18-4 0 0 0,0-4-3177 0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57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70 512 0 0,'10'-27'4586'0'0,"-8"21"-2142"0"0,0 0 0 0 0,-1 0 0 0 0,0-1 0 0 0,0-11 910 0 0,-3 36 407 0 0,1-1-3176 0 0,1-1 1 0 0,0 0 0 0 0,3 17-1 0 0,0 11-68 0 0,2 58 420 0 0,-1-11-151 0 0,-13 175 0 0 0,-18-72-649 0 0,26-186-137 0 0,-5 55 10 0 0,6-56-34 0 0,0 0 1 0 0,0 0-1 0 0,1 0 1 0 0,-1-1 0 0 0,2 1-1 0 0,-1 0 1 0 0,3 6 0 0 0,-4-12 13 0 0,1 0 0 0 0,-1-1 1 0 0,0 1-1 0 0,0-1 1 0 0,0 1-1 0 0,1-1 1 0 0,-1 1-1 0 0,0-1 0 0 0,1 1 1 0 0,-1-1-1 0 0,0 1 1 0 0,1-1-1 0 0,-1 1 1 0 0,1-1-1 0 0,-1 1 1 0 0,1-1-1 0 0,-1 0 0 0 0,1 1 1 0 0,-1-1-1 0 0,1 0 1 0 0,-1 0-1 0 0,1 1 1 0 0,-1-1-1 0 0,1 0 1 0 0,0 0-1 0 0,0 0 0 0 0,0 0-18 0 0,0 0-1 0 0,0 0 1 0 0,0 0-1 0 0,0-1 0 0 0,0 1 1 0 0,0-1-1 0 0,0 1 1 0 0,0 0-1 0 0,0-1 1 0 0,0 0-1 0 0,0 1 0 0 0,0-1 1 0 0,1-1-1 0 0,3-3-232 0 0,-1 0 0 0 0,1 0-1 0 0,4-9 1 0 0,-8 14 252 0 0,8-15-1820 0 0,12-24-1 0 0,-14 21-2178 0 0,7-21-1 0 0,-8 20 347 0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57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47 268 1944 0 0,'-10'-17'4554'0'0,"4"9"-2680"0"0,0-1 0 0 0,1 0 0 0 0,0 0 0 0 0,-6-17 0 0 0,10 24-1680 0 0,1-1 0 0 0,-1 0 0 0 0,0 1 0 0 0,1-1 0 0 0,0 0 0 0 0,0 1 0 0 0,0-1 0 0 0,0 0 0 0 0,0 1 0 0 0,0-1-1 0 0,1 1 1 0 0,0-1 0 0 0,-1 0 0 0 0,1 1 0 0 0,0-1 0 0 0,0 1 0 0 0,0-1 0 0 0,0 1 0 0 0,1 0 0 0 0,-1-1 0 0 0,1 1 0 0 0,-1 0 0 0 0,4-3 0 0 0,4-4 32 0 0,1 0-1 0 0,1 1 0 0 0,0 0 1 0 0,0 1-1 0 0,0 0 1 0 0,1 0-1 0 0,0 1 1 0 0,0 1-1 0 0,1 0 1 0 0,20-5-1 0 0,14-1 236 0 0,76-7-1 0 0,-90 14-266 0 0,19-2-95 0 0,0 1 0 0 0,0 3 0 0 0,65 6-1 0 0,-113-3-115 0 0,0-1 0 0 0,1 1 1 0 0,-1 0-1 0 0,0 0 0 0 0,0 0 0 0 0,5 2 0 0 0,-9-2-15 0 0,1-1-1 0 0,0 1 1 0 0,-1-1 0 0 0,1 0 0 0 0,0 1-1 0 0,-1-1 1 0 0,1 1 0 0 0,0-1 0 0 0,-1 1 0 0 0,1 0-1 0 0,-1-1 1 0 0,1 1 0 0 0,-1 0 0 0 0,0-1-1 0 0,1 1 1 0 0,-1 0 0 0 0,0-1 0 0 0,1 1-1 0 0,-1 0 1 0 0,0 0 0 0 0,0 0 0 0 0,0-1-1 0 0,1 1 1 0 0,-1 0 0 0 0,0 0 0 0 0,0-1-1 0 0,0 1 1 0 0,0 0 0 0 0,0 0 0 0 0,-1 0-1 0 0,1-1 1 0 0,0 1 0 0 0,0 0 0 0 0,0 0-1 0 0,-1-1 1 0 0,1 1 0 0 0,0 0 0 0 0,-1 0-1 0 0,1-1 1 0 0,-1 2 0 0 0,-20 27-3072 0 0,5-11-1954 0 0,5-6 669 0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58.2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1 186 1752 0 0,'0'-11'6016'0'0,"1"-5"3195"0"0,-1 15-9010 0 0,1 0-1 0 0,0 0 1 0 0,-1 0-1 0 0,1 1 1 0 0,0-1-1 0 0,0 0 1 0 0,0 0-1 0 0,0 0 1 0 0,0 0-1 0 0,0 1 1 0 0,0-1-1 0 0,0 0 1 0 0,0 1-1 0 0,1-1 1 0 0,26-12 1315 0 0,39-13 0 0 0,79-13-1210 0 0,-83 24-41 0 0,69-14-267 0 0,-45 11-322 0 0,-84 17 41 0 0,27-4 76 0 0,-28 5-151 0 0,-1 0 0 0 0,1 0 0 0 0,-1 0 0 0 0,1 0 0 0 0,-1 0 0 0 0,1 0 0 0 0,-1 0 0 0 0,0 1 0 0 0,1-1 0 0 0,-1 1 0 0 0,1-1 1 0 0,-1 1-1 0 0,1-1 0 0 0,-1 1 0 0 0,0 0 0 0 0,2 1 0 0 0,1 1-3472 0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58.7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50 1024 0 0,'-2'-4'1742'0'0,"0"0"0"0"0,0 0 0 0 0,-1 0 0 0 0,0 1 0 0 0,0-1 0 0 0,-4-4-1 0 0,4 6-1081 0 0,1 0 0 0 0,-1 0 0 0 0,1 1 0 0 0,-1-1 0 0 0,1 0 0 0 0,-1 1 0 0 0,0 0 0 0 0,-5-2 0 0 0,4 2-430 0 0,0 1-1 0 0,-1-1 0 0 0,1 1 1 0 0,-1 0-1 0 0,1 0 0 0 0,-1 0 0 0 0,1 0 1 0 0,-1 1-1 0 0,1 0 0 0 0,0 0 1 0 0,0 0-1 0 0,-1 1 0 0 0,1-1 1 0 0,-5 3-1 0 0,-1 2-48 0 0,-1-1 0 0 0,1 2 1 0 0,0-1-1 0 0,1 2 0 0 0,0-1 1 0 0,0 1-1 0 0,0 0 0 0 0,1 1 1 0 0,0 0-1 0 0,1 0 0 0 0,0 1 1 0 0,0 0-1 0 0,1 0 0 0 0,1 1 1 0 0,-5 11-1 0 0,7-16-142 0 0,0 1 1 0 0,1 0 0 0 0,0 1-1 0 0,0-1 1 0 0,1 0-1 0 0,0 1 1 0 0,0-1-1 0 0,1 0 1 0 0,0 1-1 0 0,0-1 1 0 0,1 1-1 0 0,0-1 1 0 0,0 0-1 0 0,1 1 1 0 0,-1-1-1 0 0,2 0 1 0 0,-1 0-1 0 0,1 0 1 0 0,0 0 0 0 0,0-1-1 0 0,1 1 1 0 0,0-1-1 0 0,0 0 1 0 0,1 0-1 0 0,5 6 1 0 0,-2-4-34 0 0,0-1 1 0 0,0 0 0 0 0,1 0-1 0 0,0-1 1 0 0,0 0 0 0 0,0-1 0 0 0,1 0-1 0 0,-1 0 1 0 0,1-1 0 0 0,0 0-1 0 0,1-1 1 0 0,20 4 0 0 0,-24-6-9 0 0,0 0 0 0 0,-1-1 0 0 0,1 0 0 0 0,0 0 0 0 0,-1 0 0 0 0,1-1 0 0 0,0 0 0 0 0,-1 0 0 0 0,1-1 0 0 0,-1 0 0 0 0,1 0 0 0 0,-1-1 0 0 0,0 1-1 0 0,0-1 1 0 0,0-1 0 0 0,0 1 0 0 0,-1-1 0 0 0,1 0 0 0 0,-1 0 0 0 0,0-1 0 0 0,8-9 0 0 0,-9 9 2 0 0,0-1-1 0 0,0 0 0 0 0,-1 0 0 0 0,0 0 0 0 0,0 0 0 0 0,0 0 0 0 0,-1-1 1 0 0,0 1-1 0 0,0-1 0 0 0,-1 1 0 0 0,0-1 0 0 0,0 0 0 0 0,-1 1 1 0 0,1-1-1 0 0,-2 0 0 0 0,1 0 0 0 0,-1 0 0 0 0,0 1 0 0 0,0-1 1 0 0,0 0-1 0 0,-1 1 0 0 0,-3-7 0 0 0,2 3 4 0 0,-1 1 1 0 0,0 0-1 0 0,-1 0 0 0 0,0 0 0 0 0,0 1 1 0 0,-1 0-1 0 0,0 0 0 0 0,0 0 0 0 0,-1 0 0 0 0,0 1 1 0 0,-1 0-1 0 0,1 1 0 0 0,-1 0 0 0 0,-12-8 1 0 0,12 10 1 0 0,0 1 0 0 0,-1 0 0 0 0,1 0 0 0 0,-1 0 0 0 0,0 1 0 0 0,0 0 0 0 0,0 1 0 0 0,-14-1 0 0 0,20 1-3 0 0,-1 1 1 0 0,1 0-1 0 0,-1 1 1 0 0,1-1-1 0 0,-1 0 0 0 0,1 1 1 0 0,-1 0-1 0 0,1 0 1 0 0,-1 0-1 0 0,1 0 1 0 0,0 0-1 0 0,0 1 1 0 0,-1-1-1 0 0,1 1 1 0 0,0 0-1 0 0,0 0 1 0 0,1 0-1 0 0,-1 1 1 0 0,0-1-1 0 0,1 1 1 0 0,-1-1-1 0 0,1 1 0 0 0,0 0 1 0 0,-3 4-1 0 0,5-6-4 0 0,-1 1 0 0 0,0-1 0 0 0,0 1 0 0 0,1-1 0 0 0,-1 1 0 0 0,1 0 0 0 0,-1-1-1 0 0,1 1 1 0 0,0 0 0 0 0,0-1 0 0 0,-1 1 0 0 0,1 0 0 0 0,0 0 0 0 0,1-1 0 0 0,-1 1 0 0 0,0 0-1 0 0,0-1 1 0 0,1 1 0 0 0,-1 0 0 0 0,1-1 0 0 0,-1 1 0 0 0,1-1 0 0 0,0 1 0 0 0,0-1-1 0 0,0 1 1 0 0,0-1 0 0 0,0 1 0 0 0,0-1 0 0 0,0 0 0 0 0,0 1 0 0 0,0-1 0 0 0,1 0 0 0 0,-1 0-1 0 0,0 0 1 0 0,1 0 0 0 0,-1 0 0 0 0,1 0 0 0 0,-1-1 0 0 0,2 2 0 0 0,4 0 1 0 0,0 1 0 0 0,0-1 0 0 0,-1 0 0 0 0,1 0 0 0 0,0-1 0 0 0,1 1 0 0 0,-1-2 0 0 0,7 1 0 0 0,-1-2-17 0 0,0 0 0 0 0,0 0 0 0 0,0-1 1 0 0,-1-1-1 0 0,23-7 0 0 0,57-31-274 0 0,-65 29 144 0 0,-22 9-143 0 0,32-14-324 0 0,-12 9-5676 0 0,-17 8-732 0 0,-4 1 4349 0 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3:59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96 2088 0 0,'-8'-6'2738'0'0,"6"5"-1953"0"0,0-1 1 0 0,0 0 0 0 0,-1 1 0 0 0,1-1 0 0 0,0 1-1 0 0,-1 0 1 0 0,1 0 0 0 0,0 0 0 0 0,-1 0 0 0 0,0 0-1 0 0,1 0 1 0 0,-1 1 0 0 0,1-1 0 0 0,-1 1 0 0 0,-3 0-1 0 0,5 0-666 0 0,1 0 0 0 0,-1 1 0 0 0,1-1 0 0 0,0 1 0 0 0,-1-1 0 0 0,1 1 0 0 0,-1-1 0 0 0,1 1 0 0 0,0-1 0 0 0,-1 1 0 0 0,1-1 0 0 0,0 1 0 0 0,0-1 0 0 0,-1 1 0 0 0,1 0-1 0 0,0-1 1 0 0,0 1 0 0 0,0 0 0 0 0,0-1 0 0 0,0 1 0 0 0,0-1 0 0 0,0 1 0 0 0,0 0 0 0 0,0-1 0 0 0,0 1 0 0 0,0 0 0 0 0,0-1 0 0 0,0 1 0 0 0,1 0 0 0 0,5 24 761 0 0,-5-23-685 0 0,17 57 1187 0 0,22 82 815 0 0,-22-83-998 0 0,-16-54-988 0 0,-1-5-81 0 0,2-9-42 0 0,-2-15-106 0 0,-1 15 22 0 0,-1 0 0 0 0,0 0 0 0 0,-1 0-1 0 0,0 0 1 0 0,-4-10 0 0 0,-21-48-30 0 0,16 41 64 0 0,1 6-67 0 0,3 5 47 0 0,1 1 1 0 0,-6-23-1 0 0,11 34-18 0 0,0 0-1 0 0,0 0 1 0 0,1 1-1 0 0,-1-1 1 0 0,1 0-1 0 0,0 0 1 0 0,0 0-1 0 0,0 0 1 0 0,1 0-1 0 0,-1 1 1 0 0,1-1-1 0 0,0 0 1 0 0,0 0-1 0 0,1 1 1 0 0,2-7-1 0 0,-2 8-1 0 0,-1 0-1 0 0,1 0 1 0 0,0 1-1 0 0,-1-1 1 0 0,1 1-1 0 0,0-1 1 0 0,0 1-1 0 0,0 0 1 0 0,0-1-1 0 0,1 1 1 0 0,-1 0-1 0 0,0 0 0 0 0,0 1 1 0 0,1-1-1 0 0,-1 0 1 0 0,0 1-1 0 0,1 0 1 0 0,-1-1-1 0 0,1 1 1 0 0,2 0-1 0 0,6 0-1 0 0,0 1-1 0 0,0-1 1 0 0,12 4 0 0 0,58 9-8 0 0,-26-5-175 0 0,82 23 0 0 0,-136-31 128 0 0,1 0 0 0 0,-1 1 0 0 0,0-1 0 0 0,0 0 0 0 0,0 1 0 0 0,1 0 0 0 0,-1-1-1 0 0,0 1 1 0 0,0-1 0 0 0,0 1 0 0 0,0 0 0 0 0,0 0 0 0 0,0 0 0 0 0,0 0 0 0 0,1 1-1 0 0,-2-1-206 0 0,0 0-1 0 0,0 0 0 0 0,0 0 0 0 0,0-1 0 0 0,0 1 0 0 0,0 0 0 0 0,0 0 0 0 0,0 0 0 0 0,0-1 0 0 0,-1 1 0 0 0,1 0 1 0 0,0 0-1 0 0,-1-1 0 0 0,1 1 0 0 0,0 0 0 0 0,-1 0 0 0 0,1-1 0 0 0,-1 1 0 0 0,1-1 0 0 0,-1 1 0 0 0,1 0 1 0 0,-1-1-1 0 0,0 1 0 0 0,1-1 0 0 0,-1 1 0 0 0,-1 0 0 0 0,-5 6-5368 0 0,-4 3-525 0 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00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53 188 512 0 0,'1'-4'1230'0'0,"-1"1"0"0"0,1 0 0 0 0,0-1-1 0 0,-1 1 1 0 0,0-1 0 0 0,0-5 0 0 0,-2-3 937 0 0,1 0-1 0 0,-5-11 1 0 0,1 1 789 0 0,5 21-2613 0 0,-1-1-1 0 0,1 0 0 0 0,0 1 1 0 0,-1-1-1 0 0,0 1 0 0 0,1-1 1 0 0,-1 1-1 0 0,0-1 0 0 0,-1-2 0 0 0,-4 3 1876 0 0,-1 10-1248 0 0,3 2-747 0 0,1 0 1 0 0,0 0-1 0 0,0 1 1 0 0,1 0-1 0 0,0-1 1 0 0,1 1-1 0 0,1 13 1 0 0,-2 5 78 0 0,1-8-35 0 0,1 0 0 0 0,3 34 0 0 0,-2-45-187 0 0,1 0 0 0 0,0-1 0 0 0,1 1 0 0 0,0 0 0 0 0,1-1 0 0 0,10 21 0 0 0,-14-31-80 0 0,0 1 0 0 0,0-1 0 0 0,1 1 0 0 0,-1-1 0 0 0,0 1 0 0 0,1-1 0 0 0,-1 1 0 0 0,0-1 0 0 0,1 1-1 0 0,-1-1 1 0 0,0 1 0 0 0,1-1 0 0 0,-1 0 0 0 0,1 1 0 0 0,-1-1 0 0 0,1 0 0 0 0,-1 1 0 0 0,1-1 0 0 0,-1 0 0 0 0,1 1-1 0 0,-1-1 1 0 0,1 0 0 0 0,-1 0 0 0 0,1 0 0 0 0,0 0 0 0 0,-1 0 0 0 0,1 1 0 0 0,-1-1 0 0 0,2 0 0 0 0,-1-1 0 0 0,-1 1 0 0 0,1-1 1 0 0,0 0-1 0 0,0 1 1 0 0,0-1-1 0 0,-1 0 0 0 0,1 1 1 0 0,0-1-1 0 0,-1 0 1 0 0,1 0-1 0 0,-1 1 1 0 0,1-1-1 0 0,-1 0 0 0 0,1 0 1 0 0,0-1-1 0 0,2-6-1 0 0,0-1 0 0 0,3-14 0 0 0,-5 21-2 0 0,3-24 6 0 0,3-49 1 0 0,-5 51-20 0 0,0-1 0 0 0,9-40-1 0 0,-6 48 1 0 0,0-1 0 0 0,13-26-1 0 0,-16 40 15 0 0,-1 0 0 0 0,1 0 0 0 0,0 1 0 0 0,1-1 0 0 0,-1 1 0 0 0,1 0 0 0 0,0-1 0 0 0,-1 1 0 0 0,1 0 0 0 0,1 1 0 0 0,-1-1 0 0 0,0 1 0 0 0,1-1 0 0 0,-1 1 0 0 0,1 0 0 0 0,0 0 0 0 0,6-2 0 0 0,-8 3 1 0 0,0 1 0 0 0,-1 0-1 0 0,1-1 1 0 0,0 1 0 0 0,0 0 0 0 0,-1 0 0 0 0,1 0-1 0 0,0 1 1 0 0,0-1 0 0 0,-1 0 0 0 0,1 0 0 0 0,0 1-1 0 0,-1-1 1 0 0,1 1 0 0 0,0 0 0 0 0,-1-1 0 0 0,1 1-1 0 0,1 1 1 0 0,-1 0 4 0 0,1 0 0 0 0,-1 0 0 0 0,0 1 0 0 0,0-1 0 0 0,0 0 0 0 0,0 1 0 0 0,0-1 0 0 0,0 1 0 0 0,1 4 0 0 0,1 2 7 0 0,0 1 0 0 0,0-1 1 0 0,-2 1-1 0 0,1 0 1 0 0,1 12-1 0 0,-2 2 64 0 0,-1 1 0 0 0,-3 41 0 0 0,-1-5 23 0 0,3-47-77 0 0,-1 13-2 0 0,1-26-18 0 0,0 0 1 0 0,0 0 0 0 0,0 0-1 0 0,1 0 1 0 0,-1 1-1 0 0,0-1 1 0 0,1 0-1 0 0,-1 0 1 0 0,1 0-1 0 0,-1 0 1 0 0,1 0-1 0 0,0 0 1 0 0,-1 0-1 0 0,1 0 1 0 0,0 0 0 0 0,0 0-1 0 0,0 0 1 0 0,1 0-1 0 0,-2 0 0 0 0,1-1-1 0 0,-1 0 1 0 0,1 0-1 0 0,-1 0 0 0 0,1 0 1 0 0,-1 0-1 0 0,1 0 1 0 0,-1 0-1 0 0,1 0 1 0 0,-1 0-1 0 0,1-1 1 0 0,-1 1-1 0 0,1 0 0 0 0,-1 0 1 0 0,1 0-1 0 0,-1 0 1 0 0,1-1-1 0 0,-1 1 1 0 0,1 0-1 0 0,-1 0 0 0 0,0-1 1 0 0,1 1-1 0 0,-1 0 1 0 0,1-1-1 0 0,-1 1 1 0 0,0-1-1 0 0,0 1 1 0 0,1-1-1 0 0,12-16-60 0 0,-9 12 54 0 0,57-76-204 0 0,-55 73 194 0 0,0 0-1 0 0,-1 1 0 0 0,0-2 0 0 0,-1 1 0 0 0,8-18 0 0 0,9-47-36 0 0,1 1 51 0 0,-17 61 23 0 0,-5 11-19 0 0,0 0 0 0 0,0 0 0 0 0,0 0 0 0 0,0 0 0 0 0,0 0-1 0 0,0 0 1 0 0,0 0 0 0 0,1 0 0 0 0,-1-1 0 0 0,0 1 0 0 0,0 0 0 0 0,0 0 0 0 0,0 0 0 0 0,0 0 0 0 0,0 0 0 0 0,0 0 0 0 0,0 0 0 0 0,0 0 0 0 0,0 0 0 0 0,0 0 0 0 0,0 0 0 0 0,0 0 0 0 0,0 0 0 0 0,0 0 0 0 0,1 0 0 0 0,-1 0 0 0 0,0 0 0 0 0,0 1 0 0 0,0-1 0 0 0,0 0 0 0 0,0 0 0 0 0,0 0 0 0 0,0 0 0 0 0,0 0-1 0 0,0 0 1 0 0,0 0 0 0 0,0 0 0 0 0,0 0 0 0 0,0 0 0 0 0,0 0 0 0 0,0 0 0 0 0,0 0 0 0 0,0 0 0 0 0,0 0 0 0 0,0 0 0 0 0,0 0 0 0 0,0 0 0 0 0,0 0 0 0 0,0 0 0 0 0,0 1 0 0 0,1-1 0 0 0,-1 0 0 0 0,0 0 0 0 0,0 0 0 0 0,0 0 0 0 0,0 0 0 0 0,-1 0 0 0 0,1 0 0 0 0,0 0 0 0 0,0 0 0 0 0,0 0 0 0 0,0 0-1 0 0,0 0 1 0 0,0 0 0 0 0,0 0 0 0 0,0 0 0 0 0,0 1 0 0 0,-1 20 111 0 0,1-13-127 0 0,-13 76 27 0 0,9-67-6 0 0,1 0 0 0 0,0 1 1 0 0,1 0-1 0 0,1 0 0 0 0,3 32 0 0 0,-1-46-6 0 0,0 0 0 0 0,0 0 0 0 0,0 0 0 0 0,1 0-1 0 0,-1-1 1 0 0,1 1 0 0 0,0-1 0 0 0,0 1 0 0 0,1-1 0 0 0,-1 0 0 0 0,3 3 0 0 0,0 0-5 0 0,1-1 0 0 0,-1 0 0 0 0,1-1 0 0 0,0 0 0 0 0,7 5 0 0 0,-10-8 0 0 0,1 1 0 0 0,-1-1 0 0 0,1 0 0 0 0,0 0 0 0 0,0 0 0 0 0,0 0 0 0 0,-1-1 0 0 0,1 0 0 0 0,0 1 0 0 0,0-1 0 0 0,0-1 0 0 0,0 1 0 0 0,0 0 0 0 0,0-1 0 0 0,-1 0 0 0 0,1 0 0 0 0,0 0 0 0 0,-1-1 0 0 0,1 1 0 0 0,6-4 0 0 0,2-2-16 0 0,0 0 0 0 0,-1-1-1 0 0,0 0 1 0 0,16-14-1 0 0,-20 14 10 0 0,-1 1 0 0 0,1-1 0 0 0,-1 0-1 0 0,-1 0 1 0 0,0-1 0 0 0,0 1 0 0 0,0-1 0 0 0,-1 0-1 0 0,-1-1 1 0 0,1 1 0 0 0,-2 0 0 0 0,1-1-1 0 0,-1 0 1 0 0,-1 0 0 0 0,1 0 0 0 0,-2-13-1 0 0,1 4-6 0 0,8-82-28 0 0,-8 98 61 0 0,-1 18 46 0 0,-6 3-28 0 0,1 1-1 0 0,1-1 0 0 0,0 1 0 0 0,2 0 1 0 0,0 0-1 0 0,1 1 0 0 0,1-1 1 0 0,4 34-1 0 0,-2-46-32 0 0,-1-1 1 0 0,1 0 0 0 0,0 1-1 0 0,1-1 1 0 0,0 0 0 0 0,0 0-1 0 0,0 0 1 0 0,0-1 0 0 0,1 1-1 0 0,0-1 1 0 0,0 0 0 0 0,1 0-1 0 0,6 6 1 0 0,-9-9-1 0 0,1 0 0 0 0,-1 0 0 0 0,0 0 0 0 0,1 0 0 0 0,0-1-1 0 0,-1 1 1 0 0,1-1 0 0 0,0 0 0 0 0,0 0 0 0 0,0 0 0 0 0,0 0 0 0 0,0 0 0 0 0,0 0 0 0 0,0-1 0 0 0,0 0 0 0 0,0 1-1 0 0,0-1 1 0 0,0 0 0 0 0,0-1 0 0 0,1 1 0 0 0,-1 0 0 0 0,0-1 0 0 0,0 0 0 0 0,0 0 0 0 0,0 0 0 0 0,-1 0-1 0 0,1 0 1 0 0,0 0 0 0 0,0-1 0 0 0,3-2 0 0 0,2-2-9 0 0,-1 0 0 0 0,0 0 0 0 0,0-1 0 0 0,0 0 0 0 0,0 0-1 0 0,-1-1 1 0 0,-1 1 0 0 0,1-2 0 0 0,-1 1 0 0 0,-1 0 0 0 0,1-1 0 0 0,5-18 0 0 0,-5 8-7 0 0,0 0 0 0 0,-1-1 0 0 0,-2 1 0 0 0,0-1 0 0 0,-1-27 0 0 0,0 35 14 0 0,-1-17 4 0 0,0 27 3 0 0,0 0 1 0 0,0 1 0 0 0,0-1-1 0 0,-1 0 1 0 0,1 1-1 0 0,-1-1 1 0 0,1 0 0 0 0,-1 1-1 0 0,1-1 1 0 0,-1 1 0 0 0,0-1-1 0 0,0 1 1 0 0,-1-2-1 0 0,2 3-3 0 0,0 0 1 0 0,0 0-1 0 0,0-1 0 0 0,-1 1 0 0 0,1 0 0 0 0,0 0 0 0 0,0 0 0 0 0,0 0 0 0 0,0 0 0 0 0,0 0 0 0 0,0 0 0 0 0,0 0 0 0 0,0 0 1 0 0,-1 0-1 0 0,1 0 0 0 0,0 0 0 0 0,0 0 0 0 0,0 0 0 0 0,0 0 0 0 0,0 0 0 0 0,0 0 0 0 0,0 0 0 0 0,0 0 0 0 0,-1 0 0 0 0,1 0 0 0 0,0 0 1 0 0,0 0-1 0 0,0 0 0 0 0,0 0 0 0 0,0 0 0 0 0,0 0 0 0 0,0 0 0 0 0,0 0 0 0 0,-1 1 0 0 0,1-1 0 0 0,0 0 0 0 0,0 0 0 0 0,0 0 1 0 0,0 0-1 0 0,0 0 0 0 0,0 0 0 0 0,0 0 0 0 0,0 0 0 0 0,0 0 0 0 0,0 1 0 0 0,-4 6 42 0 0,1 9 8 0 0,3-8-26 0 0,0 0-1 0 0,1-1 0 0 0,0 1 1 0 0,1 0-1 0 0,0-1 1 0 0,0 1-1 0 0,0-1 0 0 0,1 0 1 0 0,6 12-1 0 0,2 10 60 0 0,-6-13 11 0 0,4 27-1 0 0,-6-26-34 0 0,8 26-1 0 0,-9-38-61 0 0,0 0 0 0 0,0 0 0 0 0,1 0-1 0 0,-1-1 1 0 0,1 1 0 0 0,0-1 0 0 0,0 0-1 0 0,0 0 1 0 0,6 6 0 0 0,-5-7-31 0 0,-1 0 1 0 0,1-1-1 0 0,0 1 0 0 0,-1-1 1 0 0,1 0-1 0 0,0 0 0 0 0,0-1 1 0 0,0 1-1 0 0,1-1 1 0 0,-1 0-1 0 0,0 0 0 0 0,1 0 1 0 0,-1-1-1 0 0,0 1 0 0 0,1-1 1 0 0,-1 0-1 0 0,0 0 0 0 0,1-1 1 0 0,-1 1-1 0 0,7-3 1 0 0,-1 1-822 0 0,0-1 1 0 0,0-1-1 0 0,0 0 1 0 0,-1 0 0 0 0,1-1-1 0 0,-1 0 1 0 0,12-10 0 0 0,12-9-4898 0 0,-16 13 2792 0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00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21 2240 0 0,'0'-1'578'0'0,"0"0"-1"0"0,0 0 0 0 0,-1 0 0 0 0,1 0 0 0 0,-1 0 0 0 0,1 1 0 0 0,-1-1 0 0 0,1 0 0 0 0,-1 0 0 0 0,1 1 0 0 0,-1-1 1 0 0,1 0-1 0 0,-1 1 0 0 0,-1-2 0 0 0,-13-4 4139 0 0,14 5-4536 0 0,-1 1 1 0 0,1 0-1 0 0,0 0 1 0 0,-1 0-1 0 0,1 0 1 0 0,0 0-1 0 0,-1 0 0 0 0,1 0 1 0 0,0 1-1 0 0,-1-1 1 0 0,1 0-1 0 0,0 1 1 0 0,-1-1-1 0 0,1 1 0 0 0,0-1 1 0 0,0 1-1 0 0,0 0 1 0 0,0-1-1 0 0,-1 1 1 0 0,1 0-1 0 0,0 0 0 0 0,-1 1 1 0 0,0 2 73 0 0,0-1 1 0 0,0 1-1 0 0,0 0 1 0 0,0 1 0 0 0,1-1-1 0 0,-1 0 1 0 0,1 0-1 0 0,0 1 1 0 0,-1 7-1 0 0,0 44 1138 0 0,1-38-976 0 0,10 319 2624 0 0,-2-173-2777 0 0,-6-29-220 0 0,5 78-252 0 0,-5-201 96 0 0,1 0 0 0 0,7 24 0 0 0,-9-33 31 0 0,1-1-1 0 0,0 1 0 0 0,0-1 1 0 0,0 1-1 0 0,0-1 0 0 0,0 1 0 0 0,1-1 1 0 0,-1 0-1 0 0,1 0 0 0 0,-1 0 1 0 0,1 0-1 0 0,0 0 0 0 0,0 0 0 0 0,0 0 1 0 0,0 0-1 0 0,0-1 0 0 0,0 1 1 0 0,1-1-1 0 0,3 3 0 0 0,-3-4-237 0 0,1 1 0 0 0,-1-1 0 0 0,0 0 0 0 0,0 0 0 0 0,0 0 1 0 0,0 0-1 0 0,1-1 0 0 0,-1 1 0 0 0,0-1 0 0 0,6-2 0 0 0,30-13-6478 0 0,-36 15 5962 0 0,22-12-5341 0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01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37 157 1488 0 0,'-1'0'959'0'0,"0"0"-1"0"0,-1 0 0 0 0,1 0 1 0 0,0 0-1 0 0,-1 0 0 0 0,1 1 0 0 0,0-1 1 0 0,-1 1-1 0 0,1-1 0 0 0,0 1 1 0 0,0-1-1 0 0,0 1 0 0 0,-1-1 1 0 0,1 1-1 0 0,-2 2 0 0 0,2-2-395 0 0,0 1 1 0 0,0-1-1 0 0,-1 1 0 0 0,1-1 0 0 0,1 1 1 0 0,-1-1-1 0 0,0 1 0 0 0,0 0 0 0 0,0 0 0 0 0,0 2 1 0 0,0 4-157 0 0,0 0 1 0 0,0 0 0 0 0,0 1 0 0 0,2 10 0 0 0,-1-8 963 0 0,0 2-1039 0 0,0-1-1 0 0,1 1 1 0 0,1-1 0 0 0,0 1-1 0 0,1-1 1 0 0,8 23 0 0 0,-9-31-326 0 0,-1 0 0 0 0,1 0 1 0 0,0-1-1 0 0,0 1 0 0 0,0-1 1 0 0,1 1-1 0 0,-1-1 0 0 0,1 0 1 0 0,0 0-1 0 0,0 0 1 0 0,0 0-1 0 0,0-1 0 0 0,0 1 1 0 0,0-1-1 0 0,1 0 0 0 0,0 0 1 0 0,-1 0-1 0 0,1 0 0 0 0,0 0 1 0 0,0-1-1 0 0,0 0 0 0 0,0 0 1 0 0,0 0-1 0 0,7 1 1 0 0,-3-2-20 0 0,-1-1 1 0 0,1 0 0 0 0,-1 0 0 0 0,1 0 0 0 0,-1-1 0 0 0,0 0 0 0 0,0 0 0 0 0,0-1 0 0 0,0 0 0 0 0,0 0 0 0 0,0-1 0 0 0,6-4 0 0 0,4-4-48 0 0,0-1 0 0 0,0 0-1 0 0,15-17 1 0 0,-27 23 8 0 0,1 1 0 0 0,-1-1 0 0 0,-1 0 0 0 0,1 0 0 0 0,-1-1 0 0 0,0 1 0 0 0,-1-1 0 0 0,0 0 0 0 0,0 0 0 0 0,-1 0 0 0 0,0 0 0 0 0,0-1 0 0 0,1-12 0 0 0,-2 4-88 0 0,0 0-1 0 0,-2 0 1 0 0,0 0-1 0 0,0 1 1 0 0,-8-30-1 0 0,8 41 123 0 0,0 1-1 0 0,0 0 1 0 0,-1-1-1 0 0,0 1 1 0 0,1 0-1 0 0,-1 0 1 0 0,-1 0-1 0 0,1 1 1 0 0,-1-1-1 0 0,1 0 1 0 0,-1 1 0 0 0,0 0-1 0 0,-6-5 1 0 0,7 6 17 0 0,-1 0 0 0 0,0 0 0 0 0,0 1 1 0 0,0 0-1 0 0,0 0 0 0 0,0-1 0 0 0,0 2 1 0 0,0-1-1 0 0,0 0 0 0 0,0 1 0 0 0,0-1 1 0 0,0 1-1 0 0,-1 0 0 0 0,1 0 0 0 0,0 0 1 0 0,0 0-1 0 0,0 1 0 0 0,-1-1 0 0 0,-4 3 1 0 0,0 0 13 0 0,-1 0 1 0 0,1 0-1 0 0,0 1 1 0 0,1 0-1 0 0,-1 1 1 0 0,1 0-1 0 0,-1 0 1 0 0,2 1-1 0 0,-1 0 1 0 0,-9 10-1 0 0,-5 8 158 0 0,-28 42 1 0 0,35-45-86 0 0,9-14-56 0 0,0 1-1 0 0,0 0 1 0 0,1-1 0 0 0,0 1-1 0 0,1 1 1 0 0,0-1-1 0 0,0 0 1 0 0,1 1 0 0 0,-3 15-1 0 0,4-17-11 0 0,1 0 0 0 0,0 0 0 0 0,1 0 0 0 0,0 0-1 0 0,0 0 1 0 0,0-1 0 0 0,0 1 0 0 0,1 0 0 0 0,1 0 0 0 0,-1-1 0 0 0,1 1-1 0 0,7 11 1 0 0,-6-11-24 0 0,0-1-1 0 0,1 1 0 0 0,0-1 1 0 0,0 0-1 0 0,1 0 0 0 0,0 0 1 0 0,0-1-1 0 0,0 0 1 0 0,1 0-1 0 0,11 6 0 0 0,-14-9 3 0 0,0 0 0 0 0,-1 0-1 0 0,1-1 1 0 0,0 0 0 0 0,0 0-1 0 0,0 0 1 0 0,0 0 0 0 0,1 0 0 0 0,-1-1-1 0 0,0 0 1 0 0,0 0 0 0 0,0 0-1 0 0,0 0 1 0 0,0-1 0 0 0,1 0-1 0 0,-1 1 1 0 0,0-1 0 0 0,0-1-1 0 0,0 1 1 0 0,-1-1 0 0 0,1 1 0 0 0,5-4-1 0 0,4-4-14 0 0,-1-1-1 0 0,0-1 0 0 0,0 0 1 0 0,-1 0-1 0 0,0-1 0 0 0,9-14 1 0 0,-14 18 0 0 0,-1 0 0 0 0,0-1 0 0 0,-1 0 0 0 0,0 0 0 0 0,0 0 1 0 0,-1 0-1 0 0,0 0 0 0 0,2-14 0 0 0,0-9-64 0 0,0-39 1 0 0,-2 33 55 0 0,0-3-9 0 0,-3 20 135 0 0,-14 56 173 0 0,7-20-208 0 0,1 0-1 0 0,1 0 1 0 0,0 0 0 0 0,1 1-1 0 0,-2 20 1 0 0,5-23-33 0 0,1 0 1 0 0,0 0 0 0 0,1-1 0 0 0,0 1-1 0 0,1 0 1 0 0,0 0 0 0 0,2-1-1 0 0,-1 1 1 0 0,11 21 0 0 0,-12-28-106 0 0,1 0 0 0 0,0-1-1 0 0,0 0 1 0 0,1 1 0 0 0,0-1 0 0 0,0-1-1 0 0,0 1 1 0 0,0-1 0 0 0,1 1 0 0 0,-1-1 0 0 0,1 0-1 0 0,0-1 1 0 0,1 1 0 0 0,-1-1 0 0 0,0 0 0 0 0,1 0-1 0 0,0-1 1 0 0,0 0 0 0 0,0 0 0 0 0,0 0-1 0 0,0-1 1 0 0,9 2 0 0 0,-9-3-543 0 0,0-1 1 0 0,-1 1-1 0 0,1-1 1 0 0,0 0-1 0 0,-1-1 0 0 0,1 1 1 0 0,-1-1-1 0 0,9-4 1 0 0,17-4-3405 0 0,-1 3-1107 0 0,1 0 1969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3.80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155 155 512 0 0,'-6'0'467'0'0,"-1"1"843"0"0,-1-1 1 0 0,1 0-1 0 0,-1-1 0 0 0,1 1 1 0 0,-1-2-1 0 0,1 1 1 0 0,-1-1-1 0 0,1 0 1 0 0,-9-4-1 0 0,14 5-1097 0 0,1 0 0 0 0,0 0 0 0 0,0 1 0 0 0,-1-1 0 0 0,1 0 0 0 0,0 0 0 0 0,0-1 0 0 0,0 1 0 0 0,0 0 0 0 0,0 0 0 0 0,1 0 0 0 0,-1-1 1 0 0,0 1-1 0 0,1-1 0 0 0,-1 1 0 0 0,0 0 0 0 0,1-1 0 0 0,-1-2 0 0 0,1 1 47 0 0,-1 0-1 0 0,1 0 1 0 0,0 0 0 0 0,0 0 0 0 0,1-1 0 0 0,-1 1 0 0 0,1 0 0 0 0,1-5-1 0 0,1-1 167 0 0,0 1 0 0 0,1-1 0 0 0,0 0 0 0 0,1 1 0 0 0,6-9 0 0 0,-9 15-236 0 0,0-1 1 0 0,0 0-1 0 0,1 0 0 0 0,-1 1 1 0 0,1 0-1 0 0,0-1 1 0 0,6-3-1 0 0,-13 8 656 0 0,3-2-814 0 0,0 0 0 0 0,0 0 0 0 0,0 0 0 0 0,0 1 0 0 0,1-1 0 0 0,-1 0 0 0 0,0 1 0 0 0,0-1 1 0 0,1 1-1 0 0,-1-1 0 0 0,0 1 0 0 0,0-1 0 0 0,1 1 0 0 0,-2 0 0 0 0,-7 11 74 0 0,0 0 0 0 0,0 1-1 0 0,2 0 1 0 0,-1 0 0 0 0,1 1 0 0 0,1 0 0 0 0,-5 16 0 0 0,5-9-69 0 0,1 0-1 0 0,0 0 1 0 0,2 1 0 0 0,-2 29 0 0 0,5-43-32 0 0,1 1 0 0 0,0-1 0 0 0,0 0 0 0 0,0 0 0 0 0,1 0 0 0 0,1 0 0 0 0,-1 0 0 0 0,1 0 0 0 0,1 0 0 0 0,-1-1 0 0 0,1 1 0 0 0,0-1 0 0 0,1 0 0 0 0,0-1 0 0 0,0 1 0 0 0,6 6 0 0 0,-6-8-15 0 0,0 0 0 0 0,1-1-1 0 0,-1 1 1 0 0,1-1-1 0 0,0 0 1 0 0,0 0 0 0 0,0-1-1 0 0,0 0 1 0 0,1 0-1 0 0,-1 0 1 0 0,1-1-1 0 0,0 0 1 0 0,-1 0 0 0 0,1 0-1 0 0,0-1 1 0 0,0 0-1 0 0,0-1 1 0 0,1 0-1 0 0,7 0 1 0 0,-9-2 5 0 0,0 1 0 0 0,0-1 1 0 0,0 0-1 0 0,0 0 0 0 0,-1-1 0 0 0,1 1 1 0 0,-1-2-1 0 0,1 1 0 0 0,-1 0 0 0 0,0-1 0 0 0,0 0 1 0 0,-1 0-1 0 0,9-9 0 0 0,-8 7 13 0 0,0 0 1 0 0,0 0-1 0 0,-1-1 0 0 0,1 0 0 0 0,-1 1 1 0 0,-1-2-1 0 0,1 1 0 0 0,-1 0 1 0 0,-1-1-1 0 0,3-10 0 0 0,-3-4 10 0 0,-1 0 0 0 0,-1 0 0 0 0,0 0 0 0 0,-2 0 0 0 0,-6-29 0 0 0,1 4-41 0 0,2 29 26 0 0,5 17-2 0 0,0 1 0 0 0,0 0-1 0 0,-1 0 1 0 0,1 0-1 0 0,0 0 1 0 0,0 0-1 0 0,0-1 1 0 0,0 1-1 0 0,0 0 1 0 0,0 0-1 0 0,0 0 1 0 0,0 0-1 0 0,0 0 1 0 0,-1 0-1 0 0,1-1 1 0 0,0 1-1 0 0,0 0 1 0 0,0 0 0 0 0,0 0-1 0 0,0 0 1 0 0,-1 0-1 0 0,1 0 1 0 0,0 0-1 0 0,0 0 1 0 0,0 0-1 0 0,0 0 1 0 0,0 0-1 0 0,-1 0 1 0 0,1 0-1 0 0,0 0 1 0 0,0 0-1 0 0,0 0 1 0 0,0 0-1 0 0,-1 0 1 0 0,-4 9-23 0 0,-1 12 22 0 0,1 0 0 0 0,1 0-1 0 0,0 0 1 0 0,0 29 0 0 0,4-42 0 0 0,0 1 1 0 0,0-1-1 0 0,1 0 1 0 0,0 1 0 0 0,1-1-1 0 0,0 0 1 0 0,0 0-1 0 0,0 0 1 0 0,1 0-1 0 0,1 0 1 0 0,-1-1-1 0 0,1 1 1 0 0,0-1 0 0 0,7 8-1 0 0,-6-10-2 0 0,0 0 0 0 0,0 0 0 0 0,0-1 0 0 0,0 0 0 0 0,1 0 0 0 0,-1-1 0 0 0,1 1 0 0 0,0-1 0 0 0,0 0 1 0 0,0-1-1 0 0,1 0 0 0 0,-1 0 0 0 0,1 0 0 0 0,10 1 0 0 0,-8-2-1 0 0,0 0 0 0 0,0-1 1 0 0,0 0-1 0 0,0 0 0 0 0,0-1 1 0 0,0 0-1 0 0,0-1 0 0 0,-1 0 1 0 0,1 0-1 0 0,12-5 0 0 0,-16 5 9 0 0,-1-1-1 0 0,1 1 0 0 0,-1-1 0 0 0,1 0 1 0 0,-1 0-1 0 0,0 0 0 0 0,0-1 1 0 0,0 1-1 0 0,-1-1 0 0 0,1 0 0 0 0,-1 0 1 0 0,0 0-1 0 0,0-1 0 0 0,0 1 0 0 0,-1-1 1 0 0,0 1-1 0 0,4-10 0 0 0,-4 8-1 0 0,-1-1 0 0 0,1 0 0 0 0,-1 0 0 0 0,-1-1 0 0 0,1 1 0 0 0,-1 0 0 0 0,0 0 0 0 0,-1 0 0 0 0,1 0 0 0 0,-1 0 0 0 0,-1 0 0 0 0,-2-9 0 0 0,-33-77-8 0 0,0-4-48 0 0,36 95 57 0 0,1 2-5 0 0,0-1 0 0 0,-1 1 0 0 0,1-1-1 0 0,0 1 1 0 0,0-1 0 0 0,0 0 0 0 0,0 1-1 0 0,-1-1 1 0 0,1 1 0 0 0,0-1-1 0 0,0 1 1 0 0,0-1 0 0 0,0 0 0 0 0,0 1-1 0 0,0-1 1 0 0,1 1 0 0 0,-1-1 0 0 0,0 1-1 0 0,0-1 1 0 0,19 16-108 0 0,-12-8 81 0 0,1-1-1 0 0,0 0 0 0 0,-1 0 1 0 0,2-1-1 0 0,-1 0 1 0 0,1 0-1 0 0,-1-1 1 0 0,1 0-1 0 0,17 5 1 0 0,3-3 29 0 0,55 6 0 0 0,-49-8 92 0 0,-33-3-85 0 0,-1-1 0 0 0,1 0 0 0 0,-1 1 1 0 0,0-1-1 0 0,1 1 0 0 0,-1 0 0 0 0,0-1 0 0 0,1 1 1 0 0,-1 0-1 0 0,0 0 0 0 0,0 0 0 0 0,0 0 0 0 0,0 0 1 0 0,0 0-1 0 0,0 0 0 0 0,0 0 0 0 0,0 0 0 0 0,0 0 1 0 0,0 1-1 0 0,-1-1 0 0 0,1 0 0 0 0,0 0 1 0 0,-1 1-1 0 0,1-1 0 0 0,-1 1 0 0 0,1-1 0 0 0,-1 1 1 0 0,0-1-1 0 0,0 3 0 0 0,1 6 13 0 0,0 0 0 0 0,-1 0 0 0 0,-2 15 0 0 0,1-4-29 0 0,1-15-9 0 0,0 9-23 0 0,0-1-1 0 0,4 23 1 0 0,-3-34-8 0 0,-1 1 0 0 0,1-1 0 0 0,0 1 0 0 0,0-1 1 0 0,1 0-1 0 0,-1 1 0 0 0,1-1 0 0 0,-1 0 0 0 0,1 0 0 0 0,0 0 0 0 0,0 0 1 0 0,0-1-1 0 0,1 1 0 0 0,-1 0 0 0 0,1-1 0 0 0,3 3 0 0 0,-4-4-184 0 0,1 1-1 0 0,-1-1 1 0 0,1 0-1 0 0,0-1 1 0 0,-1 1-1 0 0,1 0 1 0 0,0-1-1 0 0,0 0 1 0 0,0 1-1 0 0,-1-1 1 0 0,1 0-1 0 0,0 0 1 0 0,0-1-1 0 0,0 1 1 0 0,-1-1-1 0 0,5 0 1 0 0,-4 0-725 0 0,-1 0 1 0 0,1 0-1 0 0,-1 0 1 0 0,1 0-1 0 0,-1 0 1 0 0,0 0-1 0 0,1-1 1 0 0,-1 1-1 0 0,0-1 1 0 0,4-3-1 0 0,-2-2-3228 0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01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401 182 3729 0 0,'-11'-2'6266'0'0,"-16"-3"1340"0"0,26 5-7345 0 0,0 0 0 0 0,-1 0-1 0 0,1 0 1 0 0,0 0 0 0 0,0 0-1 0 0,0 0 1 0 0,-1 0 0 0 0,1 0-1 0 0,0 1 1 0 0,0-1 0 0 0,0 0-1 0 0,-1 1 1 0 0,1-1 0 0 0,0 1-1 0 0,0-1 1 0 0,-1 2 0 0 0,21-5 1471 0 0,-5-1-1612 0 0,0 0-1 0 0,0-2 1 0 0,0 1 0 0 0,-1-2 0 0 0,0 1-1 0 0,0-2 1 0 0,22-16 0 0 0,-29 19-44 0 0,0-1 1 0 0,0 0 0 0 0,-1 0-1 0 0,0 0 1 0 0,0 0 0 0 0,0-1-1 0 0,-1 0 1 0 0,0 0 0 0 0,0 0-1 0 0,-1 0 1 0 0,3-9 0 0 0,-5 15-54 0 0,-1 0 1 0 0,0 0-1 0 0,1 0 0 0 0,-1 0 1 0 0,0 0-1 0 0,0 0 0 0 0,1 0 1 0 0,-1 0-1 0 0,0 0 1 0 0,0 0-1 0 0,0 0 0 0 0,-1-1 1 0 0,1 1-1 0 0,0 0 0 0 0,0 0 1 0 0,0 0-1 0 0,-1 0 1 0 0,1 0-1 0 0,-1-1 0 0 0,0 1-8 0 0,1 1-1 0 0,-1-1 0 0 0,0 1 0 0 0,1 0 0 0 0,-1-1 1 0 0,0 1-1 0 0,1 0 0 0 0,-1-1 0 0 0,0 1 1 0 0,1 0-1 0 0,-1 0 0 0 0,0-1 0 0 0,0 1 1 0 0,1 0-1 0 0,-1 0 0 0 0,0 0 0 0 0,0 0 0 0 0,1 0 1 0 0,-1 0-1 0 0,-1 0 0 0 0,-5 2 34 0 0,1-1 1 0 0,-1 1-1 0 0,0 0 0 0 0,-9 5 0 0 0,13-6-40 0 0,-25 12 25 0 0,0 0 1 0 0,1 1 0 0 0,-33 24-1 0 0,55-34-47 0 0,-1-1 1 0 0,0 0-1 0 0,-8 4 0 0 0,9-5 6 0 0,1-1 0 0 0,0 1 0 0 0,1 0 0 0 0,-1 1 1 0 0,-4 2-1 0 0,7-4 6 0 0,0-1 1 0 0,1 1-1 0 0,-1-1 1 0 0,1 0 0 0 0,-1 1-1 0 0,1-1 1 0 0,-1 1-1 0 0,1-1 1 0 0,0 1 0 0 0,-1-1-1 0 0,1 1 1 0 0,0-1-1 0 0,-1 1 1 0 0,1 0 0 0 0,0-1-1 0 0,0 1 1 0 0,-1 0-1 0 0,1-1 1 0 0,0 1 0 0 0,0-1-1 0 0,0 1 1 0 0,0 0-1 0 0,0-1 1 0 0,0 1 0 0 0,0 0-1 0 0,0-1 1 0 0,0 1-1 0 0,0 0 1 0 0,0-1 0 0 0,0 1-1 0 0,1 0 1 0 0,-1-1-1 0 0,0 1 1 0 0,0 0 0 0 0,1-1-1 0 0,-1 1 1 0 0,0-1-1 0 0,1 2 1 0 0,2 0-5 0 0,-1 0-1 0 0,1 1 1 0 0,0-1 0 0 0,0 0-1 0 0,-1-1 1 0 0,5 3 0 0 0,3 2-21 0 0,5 10-65 0 0,-12-14 67 0 0,-1 1 1 0 0,1-1 0 0 0,-1 1 0 0 0,1-1 0 0 0,0 0 0 0 0,0 0 0 0 0,3 2 0 0 0,67 27-263 0 0,-43-19 134 0 0,34 18-1 0 0,-55-25 171 0 0,-1 0 1 0 0,0 1-1 0 0,0-1 1 0 0,0 2-1 0 0,-1-1 0 0 0,0 1 1 0 0,0 0-1 0 0,8 11 1 0 0,-14-16-5 0 0,0 0 1 0 0,0 0-1 0 0,0 0 1 0 0,1 0 0 0 0,-2 0-1 0 0,1 0 1 0 0,0 0 0 0 0,0 0-1 0 0,-1 0 1 0 0,1 0-1 0 0,-1 1 1 0 0,0-1 0 0 0,1 0-1 0 0,-1 4 1 0 0,-1-5 4 0 0,1 1 0 0 0,0-1 1 0 0,-1 1-1 0 0,0-1 0 0 0,1 0 0 0 0,-1 1 1 0 0,0-1-1 0 0,1 1 0 0 0,-1-1 0 0 0,0 0 0 0 0,0 0 1 0 0,0 0-1 0 0,0 1 0 0 0,0-1 0 0 0,0 0 1 0 0,-1 0-1 0 0,1-1 0 0 0,0 1 0 0 0,-1 0 1 0 0,1 0-1 0 0,-2 0 0 0 0,-11 5 41 0 0,0 0 0 0 0,0-1 0 0 0,0-1 0 0 0,0-1 0 0 0,-1 0 0 0 0,0-1 0 0 0,-23 1 0 0 0,-109-8-155 0 0,72 0 19 0 0,33 4-401 0 0,-47-3 438 0 0,46-4-2389 0 0,36 7 952 0 0,1-2-1 0 0,-1 1 1 0 0,-11-7-1 0 0,3-2-3136 0 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03.2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72 250 512 0 0,'-11'0'3086'0'0,"1"0"0"0"0,0 1-1 0 0,0 0 1 0 0,-18 5 0 0 0,26-5-1306 0 0,3-2-530 0 0,7-3 192 0 0,8-4 432 0 0,-7 2-1605 0 0,0 1 0 0 0,1 1-1 0 0,-1 0 1 0 0,1 0-1 0 0,0 1 1 0 0,0 0-1 0 0,15-2 1 0 0,77-5 176 0 0,-47 6-183 0 0,278-14 579 0 0,-294 19-736 0 0,-12-1 52 0 0,54-4 0 0 0,-37-1 154 0 0,53 2 1 0 0,18-1-3 0 0,-48-3-125 0 0,0 4-1 0 0,77 6 1 0 0,-54 2 30 0 0,42 4-64 0 0,128 4-11 0 0,-185-12-61 0 0,-44-1-34 0 0,-1 0 0 0 0,1-2-1 0 0,35-8 1 0 0,32-5 64 0 0,52-12 72 0 0,-69 9-60 0 0,108-8 0 0 0,1 1 23 0 0,-150 19-91 0 0,1 3 1 0 0,41 1-1 0 0,0 0-12 0 0,-56 1-21 0 0,0-1-1 0 0,-1-1 0 0 0,47-12 1 0 0,-71 15-17 0 0,-1 0-1 0 0,1 0 1 0 0,0 0 0 0 0,-1 0 0 0 0,1 0 0 0 0,-1 0 0 0 0,1 0 0 0 0,-1 0-1 0 0,1-1 1 0 0,-1 1 0 0 0,1 0 0 0 0,-1 0 0 0 0,1-1 0 0 0,-1 1 0 0 0,0 0-1 0 0,1-1 1 0 0,-1 1 0 0 0,1-1 0 0 0,-1 1 0 0 0,0 0 0 0 0,1-1 0 0 0,-1 1 0 0 0,1-2-1 0 0,-12-1-88 0 0,-21 1-177 0 0,30 2 232 0 0,-15 1-206 0 0,17-1 213 0 0,-1 0 1 0 0,1 0 0 0 0,-1 0 0 0 0,1 0 0 0 0,0 1-1 0 0,-1-1 1 0 0,1 0 0 0 0,0 0 0 0 0,-1 0 0 0 0,1 0-1 0 0,0 0 1 0 0,-1 0 0 0 0,1 1 0 0 0,0-1 0 0 0,-1 0-1 0 0,1 0 1 0 0,0 1 0 0 0,0-1 0 0 0,-1 0 0 0 0,1 0-1 0 0,0 1 1 0 0,0-1 0 0 0,-1 0 0 0 0,1 0-1 0 0,0 1 1 0 0,0-1 0 0 0,0 0 0 0 0,0 1 0 0 0,-1-1-1 0 0,1 1 1 0 0,0-1 0 0 0,0 0 0 0 0,0 1 0 0 0,0-1-1 0 0,0 0 1 0 0,0 1 0 0 0,0-1 0 0 0,0 0 0 0 0,0 1-1 0 0,0-1 1 0 0,0 1 0 0 0,1-1-34 0 0,-1 1 0 0 0,1-1 0 0 0,-1 1-1 0 0,1-1 1 0 0,-1 0 0 0 0,1 1 0 0 0,-1-1 0 0 0,1 0 0 0 0,-1 1-1 0 0,1-1 1 0 0,0 0 0 0 0,-1 0 0 0 0,1 1 0 0 0,-1-1 0 0 0,1 0-1 0 0,0 0 1 0 0,-1 0 0 0 0,1 0 0 0 0,0 0 0 0 0,0 0 0 0 0,17 0-482 0 0,-14 0 395 0 0,-2 0 127 0 0,0-1 0 0 0,0 1 0 0 0,0-1 0 0 0,-1 1 0 0 0,1-1 0 0 0,0 1 0 0 0,0-1 0 0 0,0 0-1 0 0,-1 0 1 0 0,1 0 0 0 0,0 0 0 0 0,1-1 0 0 0,12-7 223 0 0,-16 8 187 0 0,0 1-274 0 0,1 0 1 0 0,-1 0-1 0 0,1-1 1 0 0,-1 1-1 0 0,1 0 1 0 0,-1-1 0 0 0,1 1-1 0 0,0 0 1 0 0,-1-1-1 0 0,1 1 1 0 0,-1-1-1 0 0,1 1 1 0 0,0 0 0 0 0,-1-1-1 0 0,1 1 1 0 0,0-1-1 0 0,0 1 1 0 0,-1-1-1 0 0,1 1 1 0 0,0-1 0 0 0,0 0-1 0 0,5 0-51 0 0,-2 2-32 0 0,-4 0 113 0 0,-17 2-174 0 0,18-3-138 0 0,-1 0-1 0 0,0 0 0 0 0,1 0 1 0 0,-1 0-1 0 0,0-1 0 0 0,0 1 1 0 0,1 0-1 0 0,-1 0 0 0 0,0 0 1 0 0,1-1-1 0 0,-1 1 0 0 0,0 0 1 0 0,1-1-1 0 0,-1 1 1 0 0,0 0-1 0 0,1-1 0 0 0,-1 1 1 0 0,1-1-1 0 0,-1 1 0 0 0,1-1 1 0 0,-1 1-1 0 0,1-1 0 0 0,-1-1 1 0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05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28 325 512 0 0,'-6'1'384'0'0,"-9"-2"6396"0"0,12-1-3313 0 0,8-5-1969 0 0,-4 5-1175 0 0,1 0-1 0 0,-1 0 1 0 0,0 0-1 0 0,1 0 1 0 0,-1-1-1 0 0,0 1 1 0 0,0 0-1 0 0,0-1 1 0 0,1-4-1 0 0,3-27 1572 0 0,-4 23-965 0 0,1-8 825 0 0,-1-24 0 0 0,-1 30-1102 0 0,0 0-1 0 0,1 0 0 0 0,0 0 1 0 0,1 0-1 0 0,4-14 1 0 0,-6 26-615 0 0,0 0 0 0 0,0 1 0 0 0,0-1 1 0 0,0 1-1 0 0,0-1 0 0 0,1 1 0 0 0,-1-1 1 0 0,0 1-1 0 0,0-1 0 0 0,1 1 0 0 0,-1-1 1 0 0,0 1-1 0 0,1-1 0 0 0,-1 1 0 0 0,1-1 1 0 0,-1 1-1 0 0,1-1 0 0 0,-1 1 0 0 0,1 0 1 0 0,-1-1-1 0 0,1 1 0 0 0,-1 0 0 0 0,1 0 1 0 0,-1-1-1 0 0,1 1 0 0 0,0 0 0 0 0,0 0 1 0 0,0 0 0 0 0,0 0 1 0 0,0 0-1 0 0,0 1 0 0 0,0-1 0 0 0,-1 0 0 0 0,1 1 0 0 0,0-1 0 0 0,0 1 0 0 0,-1-1 1 0 0,1 1-1 0 0,0-1 0 0 0,0 1 0 0 0,-1-1 0 0 0,2 2 0 0 0,2 3 94 0 0,-1-1 0 0 0,1 1 1 0 0,-1 0-1 0 0,3 6 0 0 0,-1 0 9 0 0,-4-8-42 0 0,0 0-1 0 0,1 0 1 0 0,-1 0 0 0 0,1 0 0 0 0,4 6 0 0 0,-6-9-89 0 0,0 0 1 0 0,0 0 0 0 0,0 0 0 0 0,0 0-1 0 0,0 0 1 0 0,0 0 0 0 0,0 0 0 0 0,1 0-1 0 0,-1 0 1 0 0,0 0 0 0 0,0 0 0 0 0,0 0 0 0 0,0 0-1 0 0,0 0 1 0 0,0 0 0 0 0,0 0 0 0 0,0 0-1 0 0,0 0 1 0 0,1 0 0 0 0,-1 0 0 0 0,0 0-1 0 0,0 0 1 0 0,0 0 0 0 0,0 0 0 0 0,0 0-1 0 0,0-1 1 0 0,0 1 0 0 0,0 0 0 0 0,0 0 0 0 0,0 0-1 0 0,0 0 1 0 0,0 0 0 0 0,0 0 0 0 0,0 0-1 0 0,0 0 1 0 0,0 0 0 0 0,1 0 0 0 0,-1 0-1 0 0,0-1 1 0 0,0 1 0 0 0,0 0 0 0 0,0 0 0 0 0,0 0-1 0 0,0 0 1 0 0,0 0 0 0 0,0 0 0 0 0,0 0-1 0 0,0 0 1 0 0,0 0 0 0 0,0 0 0 0 0,0-1-1 0 0,1-9 264 0 0,-2-12 39 0 0,0 14-137 0 0,1 8-169 0 0,0 0 0 0 0,0-1 0 0 0,0 1 0 0 0,0-1 1 0 0,0 1-1 0 0,0-1 0 0 0,0 1 0 0 0,0-1 0 0 0,0 1 0 0 0,-1-1 1 0 0,1 1-1 0 0,0 0 0 0 0,0-1 0 0 0,0 1 0 0 0,-1-1 0 0 0,1 1 1 0 0,0 0-1 0 0,0-1 0 0 0,-1 1 0 0 0,1 0 0 0 0,0-1 0 0 0,0 1 1 0 0,-1 0-1 0 0,1-1 0 0 0,-1 1 0 0 0,1 0 0 0 0,0 0 0 0 0,-1-1 1 0 0,1 1-1 0 0,0 0 0 0 0,-1 0 0 0 0,1 0 0 0 0,-1 0 0 0 0,1-1 1 0 0,-1 1-1 0 0,1 0 0 0 0,-1 0 0 0 0,0 0 0 0 0,1 0 28 0 0,-22 3 252 0 0,22-3-275 0 0,-1 0 1 0 0,0 0-1 0 0,1-1 1 0 0,-1 1-1 0 0,0 0 0 0 0,1-1 1 0 0,-1 1-1 0 0,0 0 1 0 0,1-1-1 0 0,-1 1 1 0 0,1-1-1 0 0,-1 1 1 0 0,1-1-1 0 0,-1 1 1 0 0,1-1-1 0 0,-1 1 1 0 0,1-1-1 0 0,0 0 1 0 0,-1 1-1 0 0,1-1 0 0 0,0 1 1 0 0,-1-1-1 0 0,1 0 1 0 0,0 0-1 0 0,0 1 1 0 0,-1-1-1 0 0,1 0 1 0 0,0 1-1 0 0,0-2 1 0 0,-3-29 125 0 0,2 15-64 0 0,0 13-60 0 0,0 0 0 0 0,0-1 0 0 0,0 1 0 0 0,0 0-1 0 0,-1 0 1 0 0,1 0 0 0 0,-1 0 0 0 0,-4-6-1 0 0,6 9-11 0 0,0 0 0 0 0,0 0-1 0 0,0 0 1 0 0,0 0-1 0 0,0 0 1 0 0,0 0 0 0 0,-1-1-1 0 0,1 1 1 0 0,0 0-1 0 0,0 0 1 0 0,0 0-1 0 0,0 0 1 0 0,0 0 0 0 0,0 0-1 0 0,0 0 1 0 0,-1 0-1 0 0,1 0 1 0 0,0 0 0 0 0,0 0-1 0 0,0 0 1 0 0,0 0-1 0 0,0 0 1 0 0,0 0 0 0 0,-1 0-1 0 0,1 1 1 0 0,0-1-1 0 0,0 0 1 0 0,0 0-1 0 0,0 0 1 0 0,0 0 0 0 0,0 0-1 0 0,0 0 1 0 0,0 0-1 0 0,-1 0 1 0 0,1 0 0 0 0,0 0-1 0 0,0 0 1 0 0,0 0-1 0 0,0 1 1 0 0,0-1-1 0 0,0 0 1 0 0,0 0 0 0 0,-4 8 23 0 0,-1 10 4 0 0,-3 10 40 0 0,6-23-7 0 0,1 1 0 0 0,-1-1-1 0 0,1 1 1 0 0,-1 10 0 0 0,-1-10 156 0 0,2-5-196 0 0,0 0 0 0 0,1 0 0 0 0,-1 0 1 0 0,1-1-1 0 0,-1 1 0 0 0,1 0 1 0 0,-1 0-1 0 0,1 0 0 0 0,0 0 1 0 0,0 0-1 0 0,-1 0 0 0 0,1 2 1 0 0,1 5-21 0 0,0 1-1 0 0,0 0 1 0 0,1-1 0 0 0,6 18 0 0 0,2 8-2 0 0,14 44 0 0 0,-16-53 0 0 0,9 35 0 0 0,10 88 0 0 0,-24-129 0 0 0,2 0 0 0 0,0 0 0 0 0,1 0 0 0 0,1-1 0 0 0,0 0 0 0 0,2 0 0 0 0,0-1 0 0 0,15 22 0 0 0,-5-7 0 0 0,-12-20 0 0 0,14 20 0 0 0,-17-27 0 0 0,0 1 0 0 0,-1-1 0 0 0,1 1 0 0 0,-1 0 0 0 0,0 0 0 0 0,-1 1 0 0 0,0-1 0 0 0,0 1 0 0 0,0-1 0 0 0,0 1 0 0 0,-1-1 0 0 0,0 13 0 0 0,1 6 0 0 0,-2-1 0 0 0,-1 1 0 0 0,-1 0 0 0 0,-6 25 0 0 0,4-21 0 0 0,2-25 0 0 0,1 1 0 0 0,-1 0 0 0 0,1 0 0 0 0,-1-1 0 0 0,0 1 0 0 0,-6 7 0 0 0,6-8 0 0 0,0-1 0 0 0,0 1 0 0 0,0-1 0 0 0,0 1 0 0 0,1 0 0 0 0,-1 0 0 0 0,1 0 0 0 0,0-1 0 0 0,0 1 0 0 0,0 6 0 0 0,0 18 0 0 0,0-16 0 0 0,1 0 0 0 0,0-1 0 0 0,1 1 0 0 0,0-1 0 0 0,0 1 0 0 0,1-1 0 0 0,1 0 0 0 0,4 14 0 0 0,-2-13 0 0 0,-1 0 0 0 0,0 0 0 0 0,-1 1 0 0 0,0-1 0 0 0,1 20 0 0 0,-2 67 0 0 0,-2-70 0 0 0,-4 80 0 0 0,1-64 0 0 0,1 0 0 0 0,9 77 0 0 0,-4-112 0 0 0,-1 1 0 0 0,1-1 0 0 0,1 0 0 0 0,0 0 0 0 0,1 0 0 0 0,6 10 0 0 0,0 2 0 0 0,-5-14 0 0 0,-5-7 0 0 0,-1-1 0 0 0,1 1 0 0 0,0 0 0 0 0,-1 0 0 0 0,1-1 0 0 0,-1 1 0 0 0,1 0 0 0 0,-1 0 0 0 0,1 0 0 0 0,-1 0 0 0 0,1 0 0 0 0,-1 0 0 0 0,0 0 0 0 0,0 0 0 0 0,0 0 0 0 0,1 1 0 0 0,-3-51 0 0 0,-9-64 0 0 0,-4 13 0 0 0,-3-147 0 0 0,29-99 0 0 0,-6 260 0 0 0,6-171 0 0 0,-12 227 0 0 0,-2 0 0 0 0,-8-32 0 0 0,5 27 0 0 0,4 29 0 0 0,0 0 0 0 0,0 0 0 0 0,0 0 0 0 0,-1 0 0 0 0,0 1 0 0 0,0 0 0 0 0,-1-1 0 0 0,1 1 0 0 0,-7-7 0 0 0,5 7 0 0 0,1-1 0 0 0,0 1 0 0 0,0-1 0 0 0,0 0 0 0 0,1 0 0 0 0,-1-1 0 0 0,-3-12 0 0 0,-12-58 0 0 0,-14-131 0 0 0,29 89 0 0 0,4 116 0 0 0,1 1 0 0 0,-1 0 0 0 0,0 0 0 0 0,1 0 0 0 0,0 0 0 0 0,-1 0 0 0 0,1 0 0 0 0,0 0 0 0 0,2-3 0 0 0,-2 4 0 0 0,-1 0 0 0 0,1 0 0 0 0,-1 0 0 0 0,1 1 0 0 0,0-1 0 0 0,-1 0 0 0 0,1 0 0 0 0,0 1 0 0 0,0-1 0 0 0,0 0 0 0 0,-1 1 0 0 0,1-1 0 0 0,0 0 0 0 0,0 1 0 0 0,0-1 0 0 0,0 1 0 0 0,0 0 0 0 0,0-1 0 0 0,2 1 0 0 0,-3 0 0 0 0,1 0 0 0 0,-1 0 0 0 0,0 1 0 0 0,0-1 0 0 0,1 0 0 0 0,-1 1 0 0 0,0-1 0 0 0,0 0 0 0 0,1 0 0 0 0,-1 1 0 0 0,0-1 0 0 0,0 0 0 0 0,0 1 0 0 0,0-1 0 0 0,1 1 0 0 0,-1-1 0 0 0,0 0 0 0 0,0 1 0 0 0,0-1 0 0 0,0 0 0 0 0,0 1 0 0 0,0-1 0 0 0,0 1 0 0 0,0-1 0 0 0,0 0 0 0 0,0 1 0 0 0,0-1 0 0 0,0 1 0 0 0,-1-1 0 0 0,-1 13 0 0 0,-5 9 0 0 0,-14 26 0 0 0,20-45 0 0 0,3-3 0 0 0,4-4 0 0 0,-6 3 0 0 0,35-48 0 0 0,-33 48 0 0 0,-6 17-7 0 0,4-15-87 0 0,0 0 1 0 0,0-1-1 0 0,-1 1 0 0 0,1 0 0 0 0,0-1 0 0 0,0 1 0 0 0,0 0 0 0 0,0 0 1 0 0,0-1-1 0 0,0 1 0 0 0,0 0 0 0 0,0-1 0 0 0,0 1 0 0 0,0 0 0 0 0,0 0 1 0 0,0-1-1 0 0,0 1 0 0 0,1 0 0 0 0,-1-1 0 0 0,0 1 0 0 0,1 0 0 0 0,-1-1 0 0 0,0 1 1 0 0,1-1-1 0 0,-1 1 0 0 0,1-1 0 0 0,-1 1 0 0 0,1 0 0 0 0,-1-1 0 0 0,1 0 1 0 0,-1 1-1 0 0,1-1 0 0 0,-1 1 0 0 0,1-1 0 0 0,0 0 0 0 0,-1 1 0 0 0,1-1 0 0 0,0 0 1 0 0,1 1-1 0 0,3 0-1009 0 0,0 0 0 0 0,0 0 0 0 0,0-1 0 0 0,10 1 0 0 0,-1 0-1061 0 0,-4 0-544 0 0,0 1-1 0 0,20 5 0 0 0,-8 2-3128 0 0,-10-5 1730 0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12.5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851 203 512 0 0,'-1'-12'1219'0'0,"2"-1"1"0"0,2-21-1 0 0,-2 23-92 0 0,0 0 0 0 0,0 1-1 0 0,-1-1 1 0 0,-2-21 0 0 0,1 28-891 0 0,1 1 1 0 0,-1 0-1 0 0,-1 0 1 0 0,1-1-1 0 0,0 1 1 0 0,-1 0-1 0 0,1 0 1 0 0,-1 0-1 0 0,0 1 1 0 0,0-1-1 0 0,0 0 0 0 0,0 1 1 0 0,-1-1-1 0 0,1 1 1 0 0,-1 0-1 0 0,0 0 1 0 0,1 0-1 0 0,-1 0 1 0 0,0 0-1 0 0,-4-2 1 0 0,2 2-32 0 0,0 0 0 0 0,0 1 0 0 0,0-1 0 0 0,0 1 1 0 0,-1 0-1 0 0,1 1 0 0 0,0-1 0 0 0,-1 1 0 0 0,1 0 0 0 0,-1 0 1 0 0,1 0-1 0 0,-9 3 0 0 0,-6 1 229 0 0,0 2 1 0 0,-20 8-1 0 0,-23 12 307 0 0,2 2 0 0 0,1 3 0 0 0,1 3 0 0 0,2 3 0 0 0,-91 74 0 0 0,124-90-430 0 0,2 1-1 0 0,0 1 0 0 0,2 0 1 0 0,-32 48-1 0 0,43-57-227 0 0,1 1-1 0 0,0-1 1 0 0,1 1-1 0 0,1 1 1 0 0,0 0-1 0 0,1-1 1 0 0,1 2-1 0 0,0-1 1 0 0,1 0-1 0 0,-1 24 0 0 0,4-33-68 0 0,0 1 0 0 0,1 0 0 0 0,0-1 0 0 0,0 1 0 0 0,1-1 0 0 0,0 1-1 0 0,0-1 1 0 0,1 0 0 0 0,0 0 0 0 0,7 13 0 0 0,-4-12-4 0 0,-1 1 0 0 0,2-1 0 0 0,-1-1 0 0 0,1 1 0 0 0,0-1 0 0 0,1 0 0 0 0,12 8 0 0 0,-3-4-17 0 0,1-1-1 0 0,0-1 1 0 0,1 0-1 0 0,-1-1 0 0 0,2-1 1 0 0,-1-1-1 0 0,33 6 1 0 0,9-3-211 0 0,0-3 1 0 0,0-2-1 0 0,1-3 1 0 0,74-9 0 0 0,56-17-2060 0 0,-5-10-3639 0 0,-102 17 3709 0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17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48 512 0 0,'-8'2'7722'0'0,"14"-5"-1836"0"0,1 2-6110 0 0,103-4 5186 0 0,54-14-2583 0 0,7 0-1658 0 0,-154 17-662 0 0,0 1-1 0 0,32 4 1 0 0,-45-3-85 0 0,1 1 1 0 0,0 0 0 0 0,0 0 0 0 0,-1 0 0 0 0,1 1-1 0 0,-1-1 1 0 0,1 1 0 0 0,-1 0 0 0 0,0 1-1 0 0,1-1 1 0 0,-1 1 0 0 0,-1-1 0 0 0,1 1-1 0 0,0 1 1 0 0,3 2 0 0 0,-6-4-67 0 0,1 0 1 0 0,-1 0-1 0 0,0 0 1 0 0,0 0-1 0 0,0 0 1 0 0,0 0-1 0 0,0 1 1 0 0,0-1-1 0 0,0 0 1 0 0,-1 0-1 0 0,1 1 1 0 0,-1-1-1 0 0,0 0 1 0 0,0 1-1 0 0,0 4 1 0 0,0-5-313 0 0,-1 1 1 0 0,1-1 0 0 0,-1 0 0 0 0,1 1 0 0 0,-1-1 0 0 0,0 1 0 0 0,0-1-1 0 0,0 0 1 0 0,-2 3 0 0 0,-4 6-2148 0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17.5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52 2320 0 0,'-4'1'1147'0'0,"-13"3"4375"0"0,17-4-5468 0 0,1 0 0 0 0,-1 0 0 0 0,0 0 0 0 0,0 0 0 0 0,0 0 0 0 0,0 0 0 0 0,1 0 0 0 0,-1 0 0 0 0,0 0 0 0 0,0 0 0 0 0,0 1 0 0 0,0-1 0 0 0,0 0 0 0 0,0 0 0 0 0,1 0 0 0 0,-1 0 0 0 0,0 0 0 0 0,0 0 0 0 0,0 1 0 0 0,0-1 0 0 0,0 0 0 0 0,0 0 0 0 0,0 0 0 0 0,0 0 0 0 0,0 1-1 0 0,0-1 1 0 0,0 0 0 0 0,0 0 0 0 0,0 0 0 0 0,0 0 0 0 0,0 1 0 0 0,0-1 0 0 0,0 0 0 0 0,0 0 0 0 0,0 0 0 0 0,0 0 0 0 0,0 1 0 0 0,0-1 0 0 0,0 0 0 0 0,0 0 0 0 0,0 0 0 0 0,0 0 0 0 0,0 1 0 0 0,0-1 0 0 0,0 0 0 0 0,0 0 0 0 0,-1 0 0 0 0,1 0 0 0 0,0 0 0 0 0,0 1 0 0 0,0-1 0 0 0,0 0 0 0 0,0 0 0 0 0,0 0 0 0 0,-1 0 0 0 0,1 0 0 0 0,0 0 0 0 0,0 0 0 0 0,0 0 0 0 0,0 0 0 0 0,-1 0 0 0 0,1 0 0 0 0,0 1 0 0 0,0-1 0 0 0,0 0 0 0 0,0 0 0 0 0,-1 0 0 0 0,9 2 210 0 0,-1 1-1 0 0,1-1 1 0 0,0-1 0 0 0,-1 0 0 0 0,1 0-1 0 0,0 0 1 0 0,0-1 0 0 0,15-1 0 0 0,-5 1-75 0 0,35 0 59 0 0,0-3 0 0 0,96-16 0 0 0,-49 0-982 0 0,142-7 0 0 0,-182 22-1081 0 0,-6 0-419 0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4:19.7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27 614 512 0 0,'-10'-7'1472'0'0,"-3"-6"6373"0"0,12 13-7491 0 0,1-1 0 0 0,0 1 0 0 0,-1-1 1 0 0,1 1-1 0 0,0-1 0 0 0,0 1 0 0 0,-1-1 1 0 0,1 1-1 0 0,0-1 0 0 0,0 0 1 0 0,0 1-1 0 0,0-1 0 0 0,0 1 0 0 0,0-1 1 0 0,0 0-1 0 0,0 1 0 0 0,0-1 1 0 0,0 1-1 0 0,0-1 0 0 0,0 0 0 0 0,0 1 1 0 0,0-1-1 0 0,9-9 1659 0 0,71-44 1782 0 0,35-34-3007 0 0,-109 83-686 0 0,10-8-24 0 0,-1-1 0 0 0,-1 0 0 0 0,0-1 0 0 0,-1 0 0 0 0,-1-1 0 0 0,0-1 0 0 0,12-23 0 0 0,-11 15 7 0 0,-2 0 1 0 0,9-28-1 0 0,1-20 33 0 0,-21 73-117 0 0,5-21 62 0 0,0 1-1 0 0,2-1 1 0 0,9-20-1 0 0,-14 41 25 0 0,0 5-54 0 0,0 7-15 0 0,1 108 11 0 0,-1 3 2 0 0,0-92-28 0 0,13 179 63 0 0,-4-76 61 0 0,24 182 418 0 0,-33-300-518 0 0,8 24 0 0 0,-8-35-15 0 0,0 0-1 0 0,0 0 1 0 0,0 0-1 0 0,1-1 1 0 0,-1 1-1 0 0,1 0 1 0 0,0-1-1 0 0,5 6 0 0 0,-2-18 60 0 0,-6 8-72 0 0,1 0 0 0 0,-1 0 1 0 0,0-1-1 0 0,0 1 1 0 0,0 0-1 0 0,0 0 1 0 0,0 0-1 0 0,0-1 1 0 0,0 1-1 0 0,0 0 1 0 0,0 0-1 0 0,0-1 1 0 0,0 1-1 0 0,0 0 1 0 0,0 0-1 0 0,0-1 1 0 0,0 1-1 0 0,0 0 1 0 0,0 0-1 0 0,0-1 1 0 0,0 1-1 0 0,0 0 1 0 0,0 0-1 0 0,-1-1 1 0 0,1 1-1 0 0,0 0 1 0 0,0 0-1 0 0,0 0 1 0 0,0-1-1 0 0,0 1 1 0 0,-1 0-1 0 0,1 0 1 0 0,0 0-1 0 0,0 0 1 0 0,0-1-1 0 0,-1 1 1 0 0,1 0-1 0 0,0 0 1 0 0,0 0-1 0 0,0 0 1 0 0,-1 0-1 0 0,1 0 1 0 0,0 0-1 0 0,0 0 1 0 0,-1 0-1 0 0,1-1 1 0 0,0 1-1 0 0,0 0 1 0 0,-1 0-1 0 0,1 0 1 0 0,0 0-1 0 0,0 1 1 0 0,-1-1-1 0 0,-29 2-140 0 0,0 1 1 0 0,1 1-1 0 0,-32 10 0 0 0,-5 0 69 0 0,54-12 46 0 0,3-1 16 0 0,0 1-1 0 0,0 0 1 0 0,-11 4 0 0 0,17-4 11 0 0,0-1 0 0 0,0 1 0 0 0,0 0 0 0 0,0 0 0 0 0,0 0 0 0 0,-6 5 0 0 0,2 4 34 0 0,7-10-31 0 0,-1 0-1 0 0,1 0 1 0 0,-1-1-1 0 0,1 1 1 0 0,-1 0-1 0 0,1 0 1 0 0,-1-1-1 0 0,1 1 1 0 0,-1 0-1 0 0,0-1 1 0 0,1 1-1 0 0,-1 0 1 0 0,0-1-1 0 0,0 1 1 0 0,1-1 0 0 0,-1 1-1 0 0,0-1 1 0 0,0 0-1 0 0,0 1 1 0 0,0-1-1 0 0,1 0 1 0 0,-3 1-1 0 0,-25 5 92 0 0,-43 17 0 0 0,99-30 6 0 0,1 1 0 0 0,47-3 1 0 0,-47 6-72 0 0,147-24-7 0 0,-98 12-40 0 0,93-4 1 0 0,-104 16 17 0 0,-16-1-109 0 0,77 5 1 0 0,-128-1 96 0 0,0 0-1 0 0,1 0 1 0 0,-1 0-1 0 0,0 0 0 0 0,0 0 1 0 0,0 0-1 0 0,0 0 1 0 0,1 0-1 0 0,-1 0 0 0 0,0 0 1 0 0,0 0-1 0 0,0 0 0 0 0,1 0 1 0 0,-1 0-1 0 0,0 0 1 0 0,0 0-1 0 0,0 0 0 0 0,1 0 1 0 0,-1 0-1 0 0,0 0 1 0 0,0 0-1 0 0,0 0 0 0 0,0 0 1 0 0,1 1-1 0 0,-1-1 1 0 0,0 0-1 0 0,0 0 0 0 0,0 0 1 0 0,0 0-1 0 0,0 0 1 0 0,1 0-1 0 0,-1 1 0 0 0,0-1 1 0 0,0 0-1 0 0,0 0 1 0 0,0 0-1 0 0,0 0 0 0 0,0 1 1 0 0,0-1-1 0 0,0 0 0 0 0,0 0 1 0 0,0 1-1 0 0,-8 4-709 0 0,-16 4-1789 0 0,24-8 2266 0 0,-35 10-6859 0 0,16-6 2558 0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5:24.70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 90 512 0 0,'-4'-15'2961'0'0,"3"5"5179"0"0,23 7-2927 0 0,130-4-1563 0 0,-120 4-3585 0 0,1-2-1 0 0,54-15 1 0 0,-76 17-678 0 0,60-16 1066 0 0,-47 16-3382 0 0,0 1-4148 0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5:25.07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 4 976 0 0,'-7'1'12588'0'0,"13"1"-11063"0"0,12 2-667 0 0,1 0 0 0 0,0-1 0 0 0,0-1 0 0 0,35 0 0 0 0,74-13-2076 0 0,-47 2-2925 0 0,-64 8 1407 0 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5:33.2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99 35 512 0 0,'-1'-1'488'0'0,"-1"0"0"0"0,0 0 0 0 0,0 0 1 0 0,1 0-1 0 0,-1 1 0 0 0,0-1 0 0 0,0 1 0 0 0,0-1 0 0 0,0 1 0 0 0,0 0 1 0 0,0-1-1 0 0,0 1 0 0 0,0 0 0 0 0,0 0 0 0 0,0 1 0 0 0,0-1 0 0 0,0 0 0 0 0,-3 2 1 0 0,-2-1 682 0 0,0 1 1 0 0,0 0 0 0 0,-12 6 0 0 0,3 4 523 0 0,12-5-509 0 0,4-7-1148 0 0,1 1 0 0 0,-1-1-1 0 0,0 0 1 0 0,0 0 0 0 0,0 1 0 0 0,0-1-1 0 0,1 0 1 0 0,-1 0 0 0 0,0 0 0 0 0,0 1-1 0 0,1-1 1 0 0,-1 0 0 0 0,0 0 0 0 0,0 0-1 0 0,1 0 1 0 0,-1 0 0 0 0,0 0 0 0 0,0 1-1 0 0,1-1 1 0 0,-1 0 0 0 0,0 0 0 0 0,0 0-1 0 0,1 0 1 0 0,-1 0 0 0 0,0 0 0 0 0,1 0-1 0 0,-1 0 1 0 0,0 0 0 0 0,0 0 0 0 0,1-1-1 0 0,37-8 2086 0 0,-38 10-2063 0 0,0-1 0 0 0,1 1-1 0 0,-1-1 1 0 0,0 1 0 0 0,0 0-1 0 0,0-1 1 0 0,0 1 0 0 0,1-1 0 0 0,-1 1-1 0 0,0-1 1 0 0,0 1 0 0 0,0 0-1 0 0,0-1 1 0 0,-1 1 0 0 0,1-1-1 0 0,0 2 1 0 0,0 9 316 0 0,3-11-345 0 0,-1 0 0 0 0,0 1-1 0 0,0-1 1 0 0,0 0 0 0 0,0 0-1 0 0,0-1 1 0 0,0 1 0 0 0,0 0-1 0 0,0-1 1 0 0,1 1 0 0 0,-1-1-1 0 0,0 0 1 0 0,-1 0 0 0 0,1 0-1 0 0,0 0 1 0 0,2-1 0 0 0,-1 1 24 0 0,0-1 1 0 0,0 1 0 0 0,1 0-1 0 0,-1 0 1 0 0,0 0 0 0 0,7-1-1 0 0,-10 2 8 0 0,-2 9 289 0 0,2-8-335 0 0,-1 0 1 0 0,0 1-1 0 0,1-1 1 0 0,-1 0-1 0 0,1 0 0 0 0,-1 0 1 0 0,1 1-1 0 0,-1-1 1 0 0,1 0-1 0 0,0 1 0 0 0,-1 1 1 0 0,1-2-9 0 0,0-1 1 0 0,1 1-1 0 0,-1-1 0 0 0,0 0 1 0 0,0 1-1 0 0,0-1 0 0 0,0 1 1 0 0,0-1-1 0 0,1 0 1 0 0,-1 1-1 0 0,0-1 0 0 0,0 0 1 0 0,1 1-1 0 0,-1-1 1 0 0,0 0-1 0 0,1 1 0 0 0,-1-1 1 0 0,0 0-1 0 0,1 0 0 0 0,-1 1 1 0 0,0-1-1 0 0,1 0 1 0 0,-1 0-1 0 0,0 0 0 0 0,1 1 1 0 0,-1-1-1 0 0,1 0 1 0 0,-1 0-1 0 0,0 0 0 0 0,1 0 1 0 0,-1 0-1 0 0,1 0 0 0 0,-1 0 1 0 0,1 0-1 0 0,-1 0 1 0 0,0 0-1 0 0,1 0 0 0 0,10-1 53 0 0,0 0-1 0 0,0-1 0 0 0,0 0 1 0 0,19-7-1 0 0,-19 6 13 0 0,-1 0 0 0 0,1 0 0 0 0,0 1 0 0 0,20-1 0 0 0,11 5 131 0 0,-29-1-161 0 0,-1 0 1 0 0,0-1-1 0 0,1-1 1 0 0,-1 1-1 0 0,23-6 1 0 0,70-33 11 0 0,-50 17-55 0 0,-43 19 13 0 0,-17 9-36 0 0,-19 11-118 0 0,21-16 96 0 0,2 0-32 0 0,-46 28-403 0 0,41-26-400 0 0,0 0-1 0 0,0-1 1 0 0,-8 3-1 0 0,10-5-862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4.01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36 6 1640 0 0,'-7'-1'8818'0'0,"0"0"-4752"0"0,6 0-3661 0 0,-1 1 1 0 0,1-1-1 0 0,-1 1 0 0 0,0-1 0 0 0,1 1 0 0 0,-1 0 1 0 0,1 0-1 0 0,-1 0 0 0 0,1 0 0 0 0,-1 0 1 0 0,-2 1-1 0 0,4 0 1452 0 0,4 1-1320 0 0,4 1-391 0 0,41-11-242 0 0,-48 8-217 0 0,0 1 0 0 0,0-1 0 0 0,1 1 0 0 0,-1-1 0 0 0,0 1 0 0 0,0-1 0 0 0,0 1 0 0 0,0 0-1 0 0,0-1 1 0 0,0 1 0 0 0,0 0 0 0 0,0 0 0 0 0,0 0 0 0 0,0 0 0 0 0,0 0 0 0 0,0 0 0 0 0,0 0 0 0 0,-1 0-1 0 0,1 0 1 0 0,0 0 0 0 0,0 2 0 0 0,3 5-3212 0 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2:55:34.4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62 168 512 0 0,'-18'-1'2688'0'0,"14"0"-1774"0"0,1 1-1 0 0,-1-1 1 0 0,1 1-1 0 0,-1 0 1 0 0,1 0 0 0 0,-1 1-1 0 0,1-1 1 0 0,-4 2-1 0 0,7-2-773 0 0,0 0-1 0 0,-1 0 1 0 0,1 0-1 0 0,0 0 1 0 0,0 0 0 0 0,-1 0-1 0 0,1 0 1 0 0,0 0-1 0 0,0 0 1 0 0,-1 0-1 0 0,1 0 1 0 0,0 0-1 0 0,-1 0 1 0 0,1 0-1 0 0,0 0 1 0 0,0 0-1 0 0,0 0 1 0 0,-1 0-1 0 0,1 0 1 0 0,0-1-1 0 0,0 1 1 0 0,-1 0-1 0 0,1 0 1 0 0,0 0-1 0 0,0 0 1 0 0,0-1-1 0 0,-1 1 1 0 0,1 0-1 0 0,0 0 1 0 0,0 0-1 0 0,0 0 1 0 0,0-1-1 0 0,-1 1 1 0 0,1 0-1 0 0,0 0 1 0 0,0-1-1 0 0,0 1 1 0 0,0 0-1 0 0,0 0 1 0 0,0-1 0 0 0,0 1-1 0 0,0 0 1 0 0,0 0-1 0 0,0-1 1 0 0,0 1-1 0 0,0 0 1 0 0,0 0-1 0 0,0-1 1 0 0,0 1-1 0 0,0 0 1 0 0,0-1-1 0 0,3-14 2818 0 0,-3 14-3324 0 0,6-27 965 0 0,-6 28-589 0 0,3-7 682 0 0,-3 6-659 0 0,0 1-1 0 0,0-1 0 0 0,0 1 1 0 0,0 0-1 0 0,0-1 1 0 0,0 1-1 0 0,0-1 0 0 0,0 1 1 0 0,0-1-1 0 0,0 1 0 0 0,1 0 1 0 0,-1-1-1 0 0,0 1 0 0 0,0-1 1 0 0,1 1-1 0 0,-1 0 0 0 0,0-1 1 0 0,0 1-1 0 0,1 0 0 0 0,-1-1 1 0 0,0 1-1 0 0,1 0 0 0 0,-1 0 1 0 0,1-1-1 0 0,13-5 252 0 0,-1 0 0 0 0,2 1 0 0 0,28-5 1 0 0,49-4-1 0 0,-28 5-271 0 0,15-7 170 0 0,23-4-97 0 0,-24 15-96 0 0,-69 4-94 0 0,-8 1-16 0 0,1 0 0 0 0,-1 0 0 0 0,0 0 0 0 0,1 0 0 0 0,-1 0 0 0 0,0-1 0 0 0,0 1 0 0 0,1 0 0 0 0,-1-1 0 0 0,0 1 1 0 0,0-1-1 0 0,0 1 0 0 0,0-1 0 0 0,1 0 0 0 0,0-1 0 0 0,-9 6-7409 0 0,5-1 6227 0 0,-4 1-542 0 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1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57 512 0 0,'-1'-1'245'0'0,"1"1"0"0"0,-1-1 0 0 0,0 0 1 0 0,0 1-1 0 0,1-1 0 0 0,-1 1 0 0 0,0-1 0 0 0,0 1 0 0 0,0-1 0 0 0,0 1 0 0 0,0-1 0 0 0,0 1 0 0 0,0 0 1 0 0,1 0-1 0 0,-1 0 0 0 0,0-1 0 0 0,0 1 0 0 0,0 0 0 0 0,0 0 0 0 0,0 0 0 0 0,-2 1 0 0 0,2-1-34 0 0,-1 1-1 0 0,0-1 0 0 0,0 1 0 0 0,0 0 1 0 0,1 0-1 0 0,-1 0 0 0 0,0 0 1 0 0,1 0-1 0 0,-1 0 0 0 0,-1 2 0 0 0,-3 3 282 0 0,1-1 0 0 0,0 1-1 0 0,0 1 1 0 0,-5 8 0 0 0,-4 9 621 0 0,1 0 0 0 0,-18 47 1 0 0,27-62-977 0 0,1-1 0 0 0,1 1 0 0 0,0 0 1 0 0,0 0-1 0 0,1 0 0 0 0,0 0 0 0 0,0 0 0 0 0,1 0 1 0 0,0 0-1 0 0,1 0 0 0 0,0 0 0 0 0,3 14 0 0 0,-2-18-131 0 0,1 1-1 0 0,-1-1 1 0 0,1 0 0 0 0,0 0-1 0 0,0 0 1 0 0,0 0-1 0 0,1-1 1 0 0,0 1-1 0 0,0-1 1 0 0,0 0 0 0 0,0 0-1 0 0,1 0 1 0 0,-1-1-1 0 0,1 0 1 0 0,0 0-1 0 0,0 0 1 0 0,0 0-1 0 0,0-1 1 0 0,1 1 0 0 0,-1-1-1 0 0,1-1 1 0 0,-1 1-1 0 0,7 0 1 0 0,1 0-32 0 0,-1 0 0 0 0,1-1 0 0 0,0-1 0 0 0,-1 0 0 0 0,1 0 1 0 0,0-2-1 0 0,0 1 0 0 0,-1-2 0 0 0,19-5 0 0 0,-19 4-10 0 0,1-1 0 0 0,-1-1-1 0 0,0 0 1 0 0,21-14 0 0 0,-27 16 29 0 0,0-1 1 0 0,0 0-1 0 0,0 0 0 0 0,0-1 0 0 0,-1 0 1 0 0,0 1-1 0 0,0-2 0 0 0,-1 1 1 0 0,7-13-1 0 0,-8 13 14 0 0,-1-1 0 0 0,-1 1 0 0 0,0-1 0 0 0,0 0 1 0 0,0 1-1 0 0,0-1 0 0 0,-1 0 0 0 0,0 1 0 0 0,-1-1 0 0 0,1 0 0 0 0,-1 1 0 0 0,-1-1 1 0 0,1 0-1 0 0,-4-6 0 0 0,-3-10 51 0 0,-1 0 0 0 0,-18-32 0 0 0,21 43-15 0 0,0 1 1 0 0,-1 0-1 0 0,-1 1 0 0 0,1-1 0 0 0,-2 2 0 0 0,-14-15 0 0 0,21 22-24 0 0,-1-1 1 0 0,0 1-1 0 0,0 0 1 0 0,1 0-1 0 0,-2 0 0 0 0,1 1 1 0 0,0-1-1 0 0,0 1 1 0 0,0 0-1 0 0,-1-1 0 0 0,1 1 1 0 0,-1 1-1 0 0,1-1 1 0 0,-1 0-1 0 0,1 1 0 0 0,-1 0 1 0 0,1 0-1 0 0,-1 0 1 0 0,1 0-1 0 0,-1 1 0 0 0,1-1 1 0 0,-1 1-1 0 0,1 0 1 0 0,0 0-1 0 0,-1 0 0 0 0,1 0 1 0 0,0 1-1 0 0,-6 2 1 0 0,1 2 35 0 0,-1 1 1 0 0,1 0 0 0 0,0 0 0 0 0,0 1 0 0 0,1 0 0 0 0,0 0 0 0 0,0 0 0 0 0,1 1 0 0 0,0 0 0 0 0,-6 15-1 0 0,0 1-51 0 0,1 1-1 0 0,-14 50 1 0 0,23-69-30 0 0,1 0 0 0 0,-1 0 1 0 0,1 0-1 0 0,0 1 0 0 0,1-1 0 0 0,0 14 0 0 0,0-18-36 0 0,1 0 0 0 0,-1-1 0 0 0,1 1 0 0 0,0 0 0 0 0,0-1 0 0 0,0 1 0 0 0,0-1 0 0 0,0 1 0 0 0,1-1 0 0 0,-1 0 0 0 0,1 1 1 0 0,0-1-1 0 0,-1 0 0 0 0,1 0 0 0 0,0 0 0 0 0,0 0 0 0 0,0-1 0 0 0,0 1 0 0 0,1 0 0 0 0,-1-1 0 0 0,5 2 0 0 0,0 0-648 0 0,0 0 0 0 0,1-1 0 0 0,0 0 0 0 0,-1-1 1 0 0,1 1-1 0 0,0-1 0 0 0,15-1 0 0 0,1 0-694 0 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1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85 568 0 0,'-7'-16'3952'0'0,"2"-1"-1"0"0,-9-34 2052 0 0,14 51-5946 0 0,0 0 0 0 0,0 0 0 0 0,0 0 0 0 0,0 0 0 0 0,0 0 0 0 0,0 0 0 0 0,-1 0 0 0 0,1 0 0 0 0,0 0 0 0 0,0 0 0 0 0,0 0 0 0 0,0 0 0 0 0,0-1 0 0 0,0 1 0 0 0,1 0 0 0 0,-1 0 0 0 0,0 0 0 0 0,0 0 0 0 0,-2 8 992 0 0,0 11-533 0 0,5 130 1742 0 0,1-74-1230 0 0,14 197 195 0 0,-16-253-1293 0 0,2 19 17 0 0,-3-35-85 0 0,-1 0 0 0 0,1-1 0 0 0,0 1 0 0 0,0 0 0 0 0,0-1 0 0 0,0 1 0 0 0,1-1 0 0 0,-1 0 0 0 0,1 1 0 0 0,3 3 0 0 0,-5-6-32 0 0,1 1 1 0 0,0-1-1 0 0,-1 0 1 0 0,1 0 0 0 0,0 0-1 0 0,-1 0 1 0 0,1 0 0 0 0,0 1-1 0 0,0-1 1 0 0,-1 0 0 0 0,1-1-1 0 0,0 1 1 0 0,-1 0-1 0 0,1 0 1 0 0,0 0 0 0 0,-1 0-1 0 0,1-1 1 0 0,0 1 0 0 0,-1 0-1 0 0,1 0 1 0 0,0-1-1 0 0,-1 1 1 0 0,1-1 0 0 0,-1 1-1 0 0,1 0 1 0 0,-1-1 0 0 0,1 1-1 0 0,-1-1 1 0 0,1 1 0 0 0,-1-1-1 0 0,1 0 1 0 0,-1 1-1 0 0,1-2 1 0 0,4-6-2620 0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2.2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62 246 544 0 0,'-6'-2'1198'0'0,"1"0"-1"0"0,0-1 1 0 0,0 1 0 0 0,1-1-1 0 0,-1 0 1 0 0,0-1 0 0 0,1 1-1 0 0,-7-7 1 0 0,10 8-1045 0 0,-1 1 1 0 0,1-1-1 0 0,0 1 0 0 0,0-1 0 0 0,0 0 0 0 0,1 1 1 0 0,-1-1-1 0 0,0 0 0 0 0,1 0 0 0 0,-1 0 0 0 0,1 0 1 0 0,-1 1-1 0 0,1-1 0 0 0,0 0 0 0 0,0 0 0 0 0,0 0 1 0 0,0 0-1 0 0,0 0 0 0 0,0 0 0 0 0,1 0 0 0 0,-1 0 1 0 0,0 1-1 0 0,1-1 0 0 0,0 0 0 0 0,-1 0 0 0 0,1 0 1 0 0,0 1-1 0 0,1-3 0 0 0,5-7-50 0 0,1 0 0 0 0,0 1-1 0 0,0 0 1 0 0,1 0 0 0 0,0 1 0 0 0,0 0-1 0 0,1 1 1 0 0,0 0 0 0 0,1 0 0 0 0,13-7-1 0 0,-9 7-83 0 0,0 1 0 0 0,1 0 0 0 0,-1 1-1 0 0,1 0 1 0 0,1 2 0 0 0,-1 0 0 0 0,23-3-1 0 0,-31 6-30 0 0,-1 1 0 0 0,0-1 0 0 0,0 1 0 0 0,0 1 0 0 0,0-1 0 0 0,0 1 0 0 0,0 1 0 0 0,0-1 0 0 0,8 4 0 0 0,-12-4 15 0 0,1 1 0 0 0,-1 0 1 0 0,0 0-1 0 0,1 0 0 0 0,-1 0 0 0 0,0 0 1 0 0,0 1-1 0 0,0 0 0 0 0,0-1 1 0 0,-1 1-1 0 0,1 0 0 0 0,-1 0 1 0 0,0 1-1 0 0,0-1 0 0 0,0 0 0 0 0,0 1 1 0 0,2 7-1 0 0,-1-5 10 0 0,-1 1-1 0 0,0 0 1 0 0,-1 1-1 0 0,1-1 1 0 0,-2 0-1 0 0,1 0 1 0 0,-1 1-1 0 0,0-1 1 0 0,0 0-1 0 0,-1 0 1 0 0,0 1-1 0 0,0-1 1 0 0,-4 9-1 0 0,2-7 7 0 0,-1 1 0 0 0,0-1 0 0 0,0-1 0 0 0,-1 1 0 0 0,0-1 0 0 0,-1 1 0 0 0,0-2 0 0 0,0 1 0 0 0,-9 8 0 0 0,6-8-19 0 0,0 0 1 0 0,-1 0-1 0 0,0-1 1 0 0,0 0 0 0 0,0-1-1 0 0,-1 0 1 0 0,0 0-1 0 0,0-1 1 0 0,0-1 0 0 0,-1 0-1 0 0,1-1 1 0 0,-1 0-1 0 0,0 0 1 0 0,0-1 0 0 0,0-1-1 0 0,-17 0 1 0 0,28-1-63 0 0,-1 0 0 0 0,1 0 0 0 0,0 0 0 0 0,-1 0 0 0 0,1 0 0 0 0,0-1 0 0 0,-1 1 0 0 0,1 0 0 0 0,0-1 0 0 0,-1 1 0 0 0,1-1 1 0 0,0 1-1 0 0,0-1 0 0 0,0 0 0 0 0,0 0 0 0 0,0 1 0 0 0,0-1 0 0 0,0 0 0 0 0,0 0 0 0 0,0 0 0 0 0,0 0 0 0 0,0 0 0 0 0,0 0 0 0 0,0 0 0 0 0,1 0 1 0 0,-1-1-1 0 0,1 1 0 0 0,-1 0 0 0 0,1 0 0 0 0,-1-1 0 0 0,1 1 0 0 0,-1 0 0 0 0,1-1 0 0 0,0 0 0 0 0,0-2-583 0 0,0 0-1 0 0,0 0 1 0 0,1 0-1 0 0,-1 1 1 0 0,1-1 0 0 0,0 0-1 0 0,0 0 1 0 0,0 1-1 0 0,1-1 1 0 0,3-6-1 0 0,6-8-1445 0 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3.5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38 111 512 0 0,'-2'-17'1857'0'0,"2"-22"0"0"0,0 33-1274 0 0,1 0-1 0 0,0 0 0 0 0,0 0 0 0 0,0 0 1 0 0,1 0-1 0 0,-1 0 0 0 0,4-6 1 0 0,-5 12-523 0 0,0 0 1 0 0,1 0-1 0 0,-1 0 1 0 0,0 0-1 0 0,0 1 1 0 0,0-1 0 0 0,0 0-1 0 0,0 0 1 0 0,0 0-1 0 0,0 0 1 0 0,0 0-1 0 0,0 0 1 0 0,0 1-1 0 0,0-1 1 0 0,1 0 0 0 0,-1 0-1 0 0,0 0 1 0 0,0 0-1 0 0,0 0 1 0 0,0 0-1 0 0,0 0 1 0 0,0 0 0 0 0,0 0-1 0 0,1 0 1 0 0,-1 0-1 0 0,0 0 1 0 0,0 0-1 0 0,0 0 1 0 0,0 0 0 0 0,0 0-1 0 0,1 0 1 0 0,-1 0-1 0 0,0 0 1 0 0,0 0-1 0 0,0 0 1 0 0,0 0-1 0 0,0 0 1 0 0,1 0 0 0 0,-1 0-1 0 0,0 0 1 0 0,0 0-1 0 0,0 0 1 0 0,0 0-1 0 0,0 0 1 0 0,0 0 0 0 0,1 0-1 0 0,-1 0 1 0 0,0 0-1 0 0,0 0 1 0 0,0-1-1 0 0,0 1 1 0 0,0 0 0 0 0,0 0-1 0 0,0 0 1 0 0,0 0-1 0 0,0 0 1 0 0,1-1-1 0 0,0 15 1165 0 0,-25 135 1437 0 0,14-103-2238 0 0,-5 72 1 0 0,12-55-141 0 0,-1 132 107 0 0,5-183-374 0 0,0-1 0 0 0,0 0 1 0 0,1 1-1 0 0,1-1 0 0 0,0 0 1 0 0,8 19-1 0 0,-9-24-47 0 0,2-1 1 0 0,-1 1-1 0 0,1 0 0 0 0,-1-1 0 0 0,1 0 1 0 0,1 0-1 0 0,-1 0 0 0 0,1 0 1 0 0,0-1-1 0 0,0 0 0 0 0,0 0 0 0 0,1 0 1 0 0,7 3-1 0 0,-8-4-149 0 0,1 0-1 0 0,-1-1 1 0 0,1 0-1 0 0,0 0 1 0 0,0-1-1 0 0,0 0 1 0 0,0 0-1 0 0,0 0 1 0 0,0-1-1 0 0,9 0 1 0 0,-8 0-724 0 0,1-1 1 0 0,-1 0-1 0 0,1-1 1 0 0,12-4-1 0 0,-3-1-1025 0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3.8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62 984 0 0,'-11'-4'2978'0'0,"10"3"-2361"0"0,-1 1 1 0 0,0-1 0 0 0,1 1 0 0 0,-1-1 0 0 0,1 0 0 0 0,-1 1 0 0 0,1-1-1 0 0,-1 0 1 0 0,1 0 0 0 0,-1 0 0 0 0,-1-2 0 0 0,29-2 3001 0 0,62-9-2866 0 0,54-6-647 0 0,-107 17-104 0 0,-8 0 29 0 0,32 1 0 0 0,-52 2-29 0 0,1 1 0 0 0,-1 0 0 0 0,0 0 0 0 0,0 0 0 0 0,0 1 0 0 0,0 0 0 0 0,-1 0 0 0 0,1 1 0 0 0,9 4 0 0 0,-14-6 6 0 0,0 1 0 0 0,-1-1 0 0 0,1 0-1 0 0,0 1 1 0 0,-1-1 0 0 0,1 1 0 0 0,-1-1 0 0 0,1 1 0 0 0,-1 0-1 0 0,0 0 1 0 0,0 0 0 0 0,0-1 0 0 0,0 1 0 0 0,0 0 0 0 0,0 0-1 0 0,0 1 1 0 0,-1-1 0 0 0,1 0 0 0 0,-1 0 0 0 0,1 0 0 0 0,-1 0-1 0 0,0 0 1 0 0,0 1 0 0 0,0-1 0 0 0,0 4 0 0 0,-2 4 100 0 0,0-1 1 0 0,-1 1-1 0 0,0 0 0 0 0,-6 13 1 0 0,1-1 107 0 0,-1 3 51 0 0,-13 46 227 0 0,20-63-487 0 0,1 0 0 0 0,0-1 0 0 0,0 1 0 0 0,0 0 0 0 0,1 0 0 0 0,1 0 0 0 0,0 8 0 0 0,0-13-40 0 0,-1 0 0 0 0,1-1 0 0 0,0 1 0 0 0,0-1 0 0 0,0 1 0 0 0,0-1 0 0 0,0 1 1 0 0,0-1-1 0 0,1 0 0 0 0,-1 0 0 0 0,1 0 0 0 0,-1 0 0 0 0,1 0 0 0 0,0 0 0 0 0,0 0 0 0 0,0 0 0 0 0,0-1 0 0 0,0 1 0 0 0,0-1 0 0 0,1 1 0 0 0,-1-1 0 0 0,0 0 0 0 0,1 0 0 0 0,4 2 0 0 0,-3-2-436 0 0,1-1 0 0 0,-1 1 0 0 0,1 0-1 0 0,-1-1 1 0 0,1 0 0 0 0,0 0-1 0 0,-1 0 1 0 0,1-1 0 0 0,-1 0 0 0 0,1 0-1 0 0,-1 0 1 0 0,1 0 0 0 0,6-4 0 0 0,3-2-901 0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4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15 2817 0 0,'-8'-3'2816'0'0,"-1"-1"3330"0"0,2 1-5730 0 0,1 0 152 0 0,1 3-248 0 0,5-2 360 0 0,3 4-512 0 0,0-2 96 0 0,2 1-216 0 0,2 1-80 0 0,2-1-112 0 0,4 2-48 0 0,0 0-784 0 0,1 0-1449 0 0,0 2 41 0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5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19 785 1240 0 0,'-9'-32'4794'0'0,"7"28"-4189"0"0,1 1 0 0 0,-1-1 0 0 0,1 0 0 0 0,0 1 1 0 0,0-1-1 0 0,0 0 0 0 0,1 0 0 0 0,0 0 0 0 0,-1 0 0 0 0,1 0 0 0 0,1-6 0 0 0,-1 10-503 0 0,0 0 0 0 0,0-1 1 0 0,0 1-1 0 0,0 0 0 0 0,0-1 1 0 0,0 1-1 0 0,0 0 0 0 0,0-1 1 0 0,0 1-1 0 0,0 0 0 0 0,0 0 1 0 0,0-1-1 0 0,0 1 0 0 0,1 0 1 0 0,-1-1-1 0 0,0 1 0 0 0,0 0 1 0 0,0 0-1 0 0,0-1 0 0 0,0 1 0 0 0,1 0 1 0 0,-1 0-1 0 0,0-1 0 0 0,0 1 1 0 0,1 0-1 0 0,-1 0 0 0 0,0 0 1 0 0,0-1-1 0 0,1 1 0 0 0,-1 0 1 0 0,0 0-1 0 0,0 0 0 0 0,1 0 1 0 0,3 10 1682 0 0,-1 19-672 0 0,-2 21-264 0 0,2 0 0 0 0,11 62 0 0 0,-13-106-827 0 0,0-1-1 0 0,0 1 1 0 0,1-1-1 0 0,0 1 1 0 0,0-1 0 0 0,0 0-1 0 0,0 0 1 0 0,1 0-1 0 0,0 0 1 0 0,0-1-1 0 0,0 1 1 0 0,0-1-1 0 0,1 1 1 0 0,6 4-1 0 0,-10-9-24 0 0,1 1 0 0 0,-1-1 0 0 0,1 0 0 0 0,0 0 0 0 0,-1 1 0 0 0,1-1 0 0 0,0 0-1 0 0,0 0 1 0 0,-1 0 0 0 0,1 0 0 0 0,0 0 0 0 0,-1 0 0 0 0,1 0 0 0 0,0 0 0 0 0,-1 0 0 0 0,1 0 0 0 0,0-1 0 0 0,0 1-1 0 0,-1 0 1 0 0,1 0 0 0 0,-1-1 0 0 0,1 1 0 0 0,0 0 0 0 0,-1-1 0 0 0,1 1 0 0 0,-1-1 0 0 0,1 1 0 0 0,-1-1-1 0 0,1 1 1 0 0,-1-1 0 0 0,1 1 0 0 0,-1-1 0 0 0,1 1 0 0 0,-1-1 0 0 0,0 0 0 0 0,1 1 0 0 0,-1-1 0 0 0,1 0 0 0 0,12-26-69 0 0,-13 27 71 0 0,6-19-21 0 0,0 1 1 0 0,3-25-1 0 0,5-16-5 0 0,-13 54 23 0 0,5-15-28 0 0,1 0 1 0 0,15-31-1 0 0,-19 46 25 0 0,0 0-1 0 0,0 0 1 0 0,0 0-1 0 0,0 1 1 0 0,1-1 0 0 0,0 1-1 0 0,0 0 1 0 0,0 0-1 0 0,0 0 1 0 0,1 1 0 0 0,-1 0-1 0 0,1-1 1 0 0,0 2-1 0 0,0-1 1 0 0,5-2-1 0 0,-7 4 8 0 0,-1 1 0 0 0,0-1-1 0 0,0 0 1 0 0,1 1-1 0 0,-1-1 1 0 0,0 1 0 0 0,1 0-1 0 0,-1 0 1 0 0,0 0-1 0 0,1 0 1 0 0,-1 0 0 0 0,0 1-1 0 0,1-1 1 0 0,-1 1-1 0 0,0-1 1 0 0,1 1 0 0 0,3 2-1 0 0,-3-2 4 0 0,-1 1-1 0 0,1 0 1 0 0,-1 0-1 0 0,0 0 1 0 0,1 0 0 0 0,-1 1-1 0 0,0-1 1 0 0,0 1-1 0 0,0-1 1 0 0,-1 1-1 0 0,3 5 1 0 0,1 3 9 0 0,-1 0 0 0 0,-1 0 0 0 0,0 0 0 0 0,0 1 0 0 0,-1-1 0 0 0,0 13 0 0 0,0 37-1 0 0,1 11 117 0 0,-2-63-116 0 0,1 0 1 0 0,0-1 0 0 0,0 1 0 0 0,1 0-1 0 0,7 16 1 0 0,-9-23-13 0 0,0 1 0 0 0,0-1 0 0 0,1 0 0 0 0,-1 1 0 0 0,1-1 0 0 0,-1 0 0 0 0,1 0 0 0 0,0 0 0 0 0,0 0 0 0 0,0-1-1 0 0,0 1 1 0 0,0 0 0 0 0,0-1 0 0 0,1 1 0 0 0,-1-1 0 0 0,0 0 0 0 0,1 0 0 0 0,3 1 0 0 0,-3-1-10 0 0,0-1-1 0 0,0 1 1 0 0,0-1 0 0 0,0 0 0 0 0,1 0-1 0 0,-1-1 1 0 0,0 1 0 0 0,0-1 0 0 0,0 1-1 0 0,0-1 1 0 0,0 0 0 0 0,0 0 0 0 0,4-3-1 0 0,1 0-45 0 0,0-1-1 0 0,0 0 0 0 0,-1 0 1 0 0,1-1-1 0 0,-1 0 1 0 0,-1 0-1 0 0,1-1 0 0 0,-1 0 1 0 0,9-13-1 0 0,-10 11 8 0 0,0-1 0 0 0,0 0 1 0 0,-1 0-1 0 0,0 0 0 0 0,4-15 0 0 0,7-57-54 0 0,-8 40 159 0 0,-4 26-91 0 0,-2 8 38 0 0,0 0 0 0 0,0 0 0 0 0,1 0 0 0 0,1 0 0 0 0,6-15 0 0 0,-9 23-4 0 0,0 0 0 0 0,0 0 1 0 0,0 0-1 0 0,0-1 0 0 0,0 1 1 0 0,0 0-1 0 0,0 0 0 0 0,0 0 0 0 0,0-1 1 0 0,1 1-1 0 0,-1 0 0 0 0,0 0 1 0 0,0 0-1 0 0,0 0 0 0 0,0 0 0 0 0,0-1 1 0 0,0 1-1 0 0,1 0 0 0 0,-1 0 1 0 0,0 0-1 0 0,0 0 0 0 0,0 0 0 0 0,1 0 1 0 0,-1 0-1 0 0,0 0 0 0 0,0-1 1 0 0,0 1-1 0 0,0 0 0 0 0,1 0 0 0 0,-1 0 1 0 0,0 0-1 0 0,0 0 0 0 0,0 0 1 0 0,1 0-1 0 0,-1 0 0 0 0,0 0 1 0 0,3 8 78 0 0,-2 11-13 0 0,-10 57 41 0 0,0 14 48 0 0,8-76-108 0 0,1 1 1 0 0,1 0-1 0 0,5 28 1 0 0,-5-40-56 0 0,0 1 1 0 0,0-1-1 0 0,0 1 0 0 0,0-1 1 0 0,1 0-1 0 0,0 0 1 0 0,-1 0-1 0 0,1 0 1 0 0,0 0-1 0 0,1 0 1 0 0,-1-1-1 0 0,0 1 0 0 0,1-1 1 0 0,0 1-1 0 0,-1-1 1 0 0,1 0-1 0 0,0 0 1 0 0,0 0-1 0 0,5 2 1 0 0,-5-3 1 0 0,-1 0 0 0 0,1 0 0 0 0,0 0 0 0 0,-1 0 1 0 0,1-1-1 0 0,0 0 0 0 0,-1 1 0 0 0,1-1 0 0 0,0 0 1 0 0,0 0-1 0 0,0 0 0 0 0,-1-1 0 0 0,1 1 0 0 0,0-1 1 0 0,-1 1-1 0 0,1-1 0 0 0,0 0 0 0 0,-1 0 0 0 0,1 0 0 0 0,-1 0 1 0 0,1-1-1 0 0,-1 1 0 0 0,0-1 0 0 0,1 1 0 0 0,1-3 1 0 0,2-1 6 0 0,-1-1 0 0 0,0 0 0 0 0,0 0 0 0 0,0-1 1 0 0,-1 1-1 0 0,0-1 0 0 0,0 0 0 0 0,5-14 0 0 0,-1-2-2 0 0,7-36-1 0 0,-4 12-8 0 0,-5 20-18 0 0,-5 19 52 0 0,1 0-1 0 0,0-1 1 0 0,1 1-1 0 0,0 1 0 0 0,0-1 1 0 0,7-13-1 0 0,-10 21-21 0 0,0 1 0 0 0,0-1 0 0 0,0 0 0 0 0,0 0 0 0 0,0 0 0 0 0,0 0 0 0 0,0 1 0 0 0,0-1 0 0 0,0 0 0 0 0,0 0 0 0 0,0 0 0 0 0,0 0 0 0 0,0 1 0 0 0,0-1-1 0 0,0 0 1 0 0,0 0 0 0 0,0 0 0 0 0,0 0 0 0 0,0 0 0 0 0,0 1 0 0 0,1-1 0 0 0,-1 0 0 0 0,0 0 0 0 0,0 0 0 0 0,0 0 0 0 0,0 0 0 0 0,0 0 0 0 0,0 1 0 0 0,0-1 0 0 0,1 0 0 0 0,-1 0 0 0 0,0 0 0 0 0,0 0 0 0 0,0 0 0 0 0,0 0 0 0 0,0 0 0 0 0,1 0 0 0 0,-1 0 0 0 0,0 0 0 0 0,0 0 0 0 0,0 0 0 0 0,0 0 0 0 0,1 0 0 0 0,-1 0 0 0 0,0 0 0 0 0,0 0-1 0 0,0 0 1 0 0,0 0 0 0 0,0 0 0 0 0,1 0 0 0 0,-1 0 0 0 0,0 0 0 0 0,0 0 0 0 0,0 0 0 0 0,0 0 0 0 0,1 0 0 0 0,-1 0 0 0 0,0 0 0 0 0,0-1 0 0 0,0 1 0 0 0,0 0 0 0 0,0 0 0 0 0,0 0 0 0 0,0 0 0 0 0,1 0 0 0 0,-1 0 0 0 0,0 0 0 0 0,0-1 0 0 0,2 15 107 0 0,-2-13-84 0 0,0 10 23 0 0,0 1 0 0 0,-1-1-1 0 0,-4 20 1 0 0,1 0 34 0 0,2-18-29 0 0,-2 49 39 0 0,4-55-80 0 0,0 0 1 0 0,0 0-1 0 0,1 0 0 0 0,1 1 1 0 0,-1-1-1 0 0,4 9 0 0 0,-4-12-17 0 0,1 0-1 0 0,0 0 1 0 0,0-1-1 0 0,0 1 1 0 0,1-1-1 0 0,-1 1 1 0 0,1-1-1 0 0,-1 0 1 0 0,1 0-1 0 0,0 0 1 0 0,0 0-1 0 0,1-1 1 0 0,-1 1-1 0 0,1-1 0 0 0,-1 0 1 0 0,1 0-1 0 0,0 0 1 0 0,-1 0-1 0 0,1-1 1 0 0,0 1-1 0 0,0-1 1 0 0,0 0-1 0 0,0 0 1 0 0,9 0-1 0 0,-4-1-16 0 0,0 0-1 0 0,0 0 1 0 0,0-1-1 0 0,0 0 1 0 0,0-1-1 0 0,0 0 1 0 0,0 0-1 0 0,0-1 1 0 0,0 0-1 0 0,10-6 1 0 0,-13 6 11 0 0,0 0 0 0 0,-1 0 1 0 0,0-1-1 0 0,1 0 0 0 0,-1 0 0 0 0,-1 0 1 0 0,1-1-1 0 0,-1 0 0 0 0,1 1 0 0 0,-1-2 0 0 0,-1 1 1 0 0,7-10-1 0 0,-6 6 15 0 0,-1 0 0 0 0,0 0 0 0 0,0 0 0 0 0,0 0 0 0 0,-1 0 0 0 0,-1-1-1 0 0,0 1 1 0 0,0-12 0 0 0,0-4-25 0 0,-3-35 1 0 0,1 52 8 0 0,0 0 0 0 0,-1-1 0 0 0,0 1-1 0 0,0 0 1 0 0,-1 0 0 0 0,0 0 0 0 0,-7-15 0 0 0,8 21 14 0 0,0-1-1 0 0,0 1 1 0 0,0 0-1 0 0,0 0 1 0 0,0 0 0 0 0,0 0-1 0 0,-1 0 1 0 0,1 0-1 0 0,-1 1 1 0 0,1-1-1 0 0,-1 1 1 0 0,1 0-1 0 0,-1 0 1 0 0,0 0-1 0 0,0 0 1 0 0,0 0 0 0 0,1 0-1 0 0,-1 1 1 0 0,0-1-1 0 0,0 1 1 0 0,0 0-1 0 0,0 0 1 0 0,0 0-1 0 0,0 0 1 0 0,0 1-1 0 0,0-1 1 0 0,-4 2 0 0 0,0 0 2 0 0,0 0 1 0 0,0 1-1 0 0,0-1 1 0 0,0 1 0 0 0,1 0-1 0 0,-1 1 1 0 0,1 0-1 0 0,0 0 1 0 0,0 0-1 0 0,-7 7 1 0 0,-1 4-4 0 0,1 0 1 0 0,1 1-1 0 0,0 0 1 0 0,-18 32-1 0 0,23-34 7 0 0,1-1 0 0 0,0 1-1 0 0,1 0 1 0 0,1 1-1 0 0,0-1 1 0 0,1 1-1 0 0,-2 17 1 0 0,4-28-9 0 0,1 0 1 0 0,0 1-1 0 0,0-1 1 0 0,1 1-1 0 0,-1-1 1 0 0,1 1-1 0 0,0-1 0 0 0,0 0 1 0 0,0 1-1 0 0,1-1 1 0 0,-1 0-1 0 0,1 0 1 0 0,0 0-1 0 0,0 0 1 0 0,1 0-1 0 0,-1 0 1 0 0,1-1-1 0 0,5 6 1 0 0,-4-5 1 0 0,1 0-1 0 0,0-1 1 0 0,0 1 0 0 0,0-1 0 0 0,0 0 0 0 0,0-1 0 0 0,1 1 0 0 0,-1-1 0 0 0,1 0-1 0 0,0-1 1 0 0,-1 1 0 0 0,1-1 0 0 0,9 1 0 0 0,-6-2-4 0 0,1 1 1 0 0,-1-2-1 0 0,0 1 0 0 0,0-2 0 0 0,0 1 1 0 0,0-1-1 0 0,0 0 0 0 0,0-1 1 0 0,0 0-1 0 0,-1 0 0 0 0,0-1 1 0 0,1 0-1 0 0,-1-1 0 0 0,-1 0 0 0 0,12-9 1 0 0,-11 8 14 0 0,0-1 0 0 0,-1 0 0 0 0,0 0 1 0 0,0-1-1 0 0,-1 0 0 0 0,0 0 0 0 0,0-1 0 0 0,-1 1 0 0 0,0-1 1 0 0,-1 0-1 0 0,0-1 0 0 0,0 1 0 0 0,4-20 0 0 0,22-154 20 0 0,-24 155 87 0 0,-6 28-36 0 0,-6 15-35 0 0,-2 8 59 0 0,1 1 1 0 0,0-1 0 0 0,-4 40-1 0 0,10-55-74 0 0,0 0 0 0 0,1 0-1 0 0,0 0 1 0 0,0 0-1 0 0,1 0 1 0 0,0 0 0 0 0,0 0-1 0 0,1 0 1 0 0,0 0-1 0 0,1-1 1 0 0,-1 1 0 0 0,2-1-1 0 0,7 14 1 0 0,-8-16-30 0 0,0 0 0 0 0,0-1 0 0 0,1 1 0 0 0,0-1 0 0 0,0 0 0 0 0,0 0 0 0 0,1-1 0 0 0,-1 1 0 0 0,1-1 0 0 0,0 0 0 0 0,-1 0 0 0 0,2-1 0 0 0,-1 1 0 0 0,0-1 0 0 0,0 0 0 0 0,1-1 0 0 0,-1 1 0 0 0,1-1 0 0 0,-1 0 0 0 0,10 0 0 0 0,-5-1-30 0 0,1-1 0 0 0,-1 0 1 0 0,0 0-1 0 0,0-1 1 0 0,0 0-1 0 0,0-1 0 0 0,0 0 1 0 0,-1-1-1 0 0,1 0 1 0 0,-1-1-1 0 0,0 0 0 0 0,14-10 1 0 0,2-3 17 0 0,0-2-1 0 0,40-42 1 0 0,-53 47 9 0 0,-1 0 0 0 0,0 0-1 0 0,-1-1 1 0 0,-1 0 0 0 0,12-27-1 0 0,11-22 19 0 0,-14 35-14 0 0,-3-2 0 0 0,0 0-1 0 0,17-59 1 0 0,-5 1-52 0 0,-5-2 0 0 0,14-117 0 0 0,-34 194 54 0 0,-1 9 26 0 0,0 0 1 0 0,-1 0-1 0 0,0 1 0 0 0,1-1 0 0 0,-2 0 0 0 0,1 0 0 0 0,-1 0 1 0 0,-2-10-1 0 0,3 15-22 0 0,-1 0 0 0 0,1 0 0 0 0,-1 0 1 0 0,1 0-1 0 0,-1 0 0 0 0,0 1 0 0 0,1-1 0 0 0,-1 0 0 0 0,0 0 0 0 0,1 1 1 0 0,-1-1-1 0 0,0 0 0 0 0,0 1 0 0 0,0-1 0 0 0,0 1 0 0 0,0-1 1 0 0,0 1-1 0 0,0-1 0 0 0,1 1 0 0 0,-1 0 0 0 0,0 0 0 0 0,0-1 1 0 0,-1 1-1 0 0,1 0 0 0 0,0 0 0 0 0,0 0 0 0 0,0 0 0 0 0,0 0 1 0 0,0 0-1 0 0,0 0 0 0 0,0 0 0 0 0,0 1 0 0 0,0-1 0 0 0,0 0 1 0 0,0 1-1 0 0,0-1 0 0 0,0 0 0 0 0,-1 2 0 0 0,-5 1 70 0 0,-1 1 0 0 0,1 1 0 0 0,-12 8 0 0 0,11-7-47 0 0,-15 10 168 0 0,-32 29-1 0 0,47-37-139 0 0,1-1 1 0 0,-1 2-1 0 0,2-1 0 0 0,-1 1 1 0 0,1 0-1 0 0,1 0 1 0 0,-7 14-1 0 0,-5 17 75 0 0,-73 190 1159 0 0,79-194-1059 0 0,2 0-1 0 0,1 0 1 0 0,2 0-1 0 0,-3 63 1 0 0,8-70-212 0 0,2 0 0 0 0,1 0-1 0 0,1 0 1 0 0,1-1 0 0 0,2 1 0 0 0,12 36 0 0 0,-14-53-95 0 0,1 0-1 0 0,0 0 1 0 0,1-1-1 0 0,1 0 1 0 0,0 0-1 0 0,0 0 1 0 0,1-1-1 0 0,0 0 1 0 0,1 0-1 0 0,0-1 1 0 0,0 0-1 0 0,1-1 1 0 0,0 0-1 0 0,1 0 1 0 0,-1-1-1 0 0,19 8 1 0 0,-11-6-625 0 0,0-2 1 0 0,1 0 0 0 0,32 7-1 0 0,-43-13 91 0 0,1 0-1 0 0,-1 0 0 0 0,1 0 1 0 0,12-2-1 0 0,-15 0-441 0 0,-1 0 1 0 0,1 0-1 0 0,-1 0 0 0 0,1-1 0 0 0,-1 0 1 0 0,0 0-1 0 0,9-4 0 0 0,6-8-4288 0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6.8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30 512 0 0,'-2'-17'4242'0'0,"2"16"-4045"0"0,0 1 1 0 0,0-1-1 0 0,0 1 0 0 0,0-1 0 0 0,0 1 0 0 0,0-1 0 0 0,0 1 0 0 0,0-1 0 0 0,-1 1 0 0 0,1-1 0 0 0,0 1 1 0 0,0-1-1 0 0,-1 1 0 0 0,1-1 0 0 0,0 1 0 0 0,-1 0 0 0 0,1-1 0 0 0,0 1 0 0 0,-1-1 0 0 0,1 1 0 0 0,-1 0 1 0 0,1-1-1 0 0,0 1 0 0 0,-1 0 0 0 0,1 0 0 0 0,-1-1 0 0 0,1 1 0 0 0,-2 0 0 0 0,2 18 3057 0 0,9 136-503 0 0,-1-68-1864 0 0,-1 115 603 0 0,6 72-1358 0 0,-12-266-422 0 0,3 30 448 0 0,-3-34-542 0 0,0 0 0 0 0,-1-1 1 0 0,1 1-1 0 0,0 0 0 0 0,0-1 0 0 0,0 1 0 0 0,0-1 0 0 0,1 1 1 0 0,-1-1-1 0 0,3 3 0 0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7.2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75 258 2537 0 0,'-7'-5'1688'0'0,"1"0"1"0"0,0-1-1 0 0,0 1 1 0 0,0-1-1 0 0,-7-11 1 0 0,9 11-1069 0 0,0-1 0 0 0,0 1 0 0 0,1-1 0 0 0,0 0 1 0 0,0 0-1 0 0,-2-10 0 0 0,3 13-542 0 0,1 0 0 0 0,1-1 0 0 0,-1 1 0 0 0,1-1 0 0 0,-1 1 1 0 0,1-1-1 0 0,0 1 0 0 0,1-1 0 0 0,-1 1 0 0 0,1 0 0 0 0,0-1 0 0 0,0 1 0 0 0,0 0 1 0 0,1-1-1 0 0,0 1 0 0 0,-1 0 0 0 0,1 0 0 0 0,1 0 0 0 0,-1 0 0 0 0,1 1 0 0 0,-1-1 1 0 0,1 1-1 0 0,0-1 0 0 0,0 1 0 0 0,6-5 0 0 0,-1 3-64 0 0,1-1-1 0 0,-1 1 1 0 0,1 1 0 0 0,0 0-1 0 0,0 0 1 0 0,1 0 0 0 0,-1 2-1 0 0,1-1 1 0 0,-1 1-1 0 0,13-1 1 0 0,-2 1-28 0 0,1 0 0 0 0,0 2 1 0 0,37 4-1 0 0,-45-2 6 0 0,-1 0 1 0 0,0 0-1 0 0,0 1 1 0 0,0 1-1 0 0,-1 0 1 0 0,1 1 0 0 0,-1 0-1 0 0,12 7 1 0 0,-16-7-6 0 0,-1 0 0 0 0,1 0 0 0 0,-1 0 0 0 0,0 1 0 0 0,-1-1 1 0 0,1 1-1 0 0,-1 1 0 0 0,0-1 0 0 0,-1 1 0 0 0,1 0 1 0 0,-1 0-1 0 0,-1 0 0 0 0,4 9 0 0 0,-4-9 13 0 0,-1 0 0 0 0,0-1 1 0 0,-1 1-1 0 0,1 0 0 0 0,-1 0 0 0 0,-1 0 1 0 0,1 0-1 0 0,-1 1 0 0 0,0-1 0 0 0,-1 0 0 0 0,0 0 1 0 0,0 0-1 0 0,-3 9 0 0 0,2-10 4 0 0,0 0 0 0 0,-1-1 0 0 0,1 1 1 0 0,-1-1-1 0 0,-1 0 0 0 0,1 0 0 0 0,-1 0 0 0 0,0 0 0 0 0,0-1 0 0 0,0 0 1 0 0,0 0-1 0 0,-1 0 0 0 0,0 0 0 0 0,0 0 0 0 0,-10 5 0 0 0,2-3 14 0 0,0 0 1 0 0,-1-1-1 0 0,0-1 0 0 0,0 0 0 0 0,-19 3 0 0 0,-72 4 59 0 0,98-10-79 0 0,0-1 1 0 0,1 0-1 0 0,-1 0 1 0 0,0-1-1 0 0,0 1 1 0 0,1-1-1 0 0,-8-3 1 0 0,11 4-20 0 0,1-1 1 0 0,0 0 0 0 0,0 0 0 0 0,0-1-1 0 0,0 1 1 0 0,0 0 0 0 0,1-1 0 0 0,-1 1-1 0 0,0-1 1 0 0,1 1 0 0 0,-1-1-1 0 0,1 0 1 0 0,-1 1 0 0 0,1-1 0 0 0,0 0-1 0 0,0 0 1 0 0,0 0 0 0 0,0 0 0 0 0,0 0-1 0 0,0-1 1 0 0,0 1 0 0 0,1 0 0 0 0,-1 0-1 0 0,0-3 1 0 0,1-3-415 0 0,-1 1-1 0 0,1 0 1 0 0,0 0 0 0 0,0-1 0 0 0,1 1-1 0 0,0 0 1 0 0,0 0 0 0 0,1 0 0 0 0,3-11-1 0 0,2 1-1452 0 0,1 0 0 0 0,14-24 0 0 0,-5 15 50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4.8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277 95 8 0 0,'-2'-6'1173'0'0,"0"-1"1"0"0,-1 1-1 0 0,0 0 0 0 0,0 0 0 0 0,-1 0 1 0 0,1 0-1 0 0,-1 0 0 0 0,0 1 0 0 0,-1 0 1 0 0,-5-6-1 0 0,7 9-847 0 0,0-1 1 0 0,0 1-1 0 0,0-1 1 0 0,-1 1-1 0 0,1 0 1 0 0,-1 1-1 0 0,1-1 1 0 0,-1 1-1 0 0,0-1 0 0 0,1 1 1 0 0,-1 0-1 0 0,0 0 1 0 0,0 1-1 0 0,0-1 1 0 0,0 1-1 0 0,0 0 0 0 0,0 0 1 0 0,0 0-1 0 0,-5 1 1 0 0,3 1-142 0 0,1 0 1 0 0,-1 0-1 0 0,0 0 1 0 0,1 1-1 0 0,-1-1 1 0 0,1 1-1 0 0,0 1 1 0 0,0-1 0 0 0,0 1-1 0 0,1 0 1 0 0,-1 0-1 0 0,1 0 1 0 0,0 0-1 0 0,-7 10 1 0 0,1 0-21 0 0,1 0 0 0 0,1 0-1 0 0,0 1 1 0 0,-7 20 0 0 0,10-23-86 0 0,1 0 0 0 0,0 1 0 0 0,1 0 0 0 0,0 0 0 0 0,1 0 0 0 0,1 0 0 0 0,0 0 0 0 0,1 1 0 0 0,1 13 0 0 0,0-19-56 0 0,0 0 0 0 0,1 0 0 0 0,0 0 0 0 0,0 0 0 0 0,1 0-1 0 0,0-1 1 0 0,0 1 0 0 0,1-1 0 0 0,0 0 0 0 0,0 0 0 0 0,1 0 0 0 0,0-1 0 0 0,0 1 0 0 0,0-1 0 0 0,13 10 0 0 0,-7-8-46 0 0,0 0 0 0 0,0-1 1 0 0,1 0-1 0 0,0-1 1 0 0,0 0-1 0 0,0-1 0 0 0,1 0 1 0 0,0-1-1 0 0,0-1 1 0 0,0 0-1 0 0,0-1 0 0 0,0 0 1 0 0,1-1-1 0 0,-1 0 1 0 0,17-2-1 0 0,-24 0 14 0 0,-1 0 0 0 0,1-1 0 0 0,-1 1 0 0 0,0-1-1 0 0,1 0 1 0 0,-1 0 0 0 0,0-1 0 0 0,0 1 0 0 0,-1-1 0 0 0,1 0 0 0 0,0-1-1 0 0,-1 1 1 0 0,0-1 0 0 0,0 0 0 0 0,0 0 0 0 0,6-8 0 0 0,-6 6-3 0 0,0-1 1 0 0,0 1-1 0 0,0-1 0 0 0,-1 0 1 0 0,0 0-1 0 0,0-1 0 0 0,-1 1 1 0 0,0 0-1 0 0,0-1 1 0 0,0 0-1 0 0,0-11 0 0 0,-2 2-5 0 0,-1 0-1 0 0,0 0 1 0 0,-2 0-1 0 0,-6-28 1 0 0,1 16-39 0 0,-22-50 1 0 0,27 73 53 0 0,1 1 1 0 0,-1 0-1 0 0,0-1 1 0 0,-1 1-1 0 0,1 0 1 0 0,-1 0-1 0 0,0 1 1 0 0,0-1-1 0 0,-7-5 1 0 0,8 8 4 0 0,0 0 0 0 0,-1 0 0 0 0,1 0 0 0 0,0 1 1 0 0,-1-1-1 0 0,1 1 0 0 0,-1 0 0 0 0,1 0 0 0 0,-1 0 1 0 0,1 0-1 0 0,-1 1 0 0 0,0 0 0 0 0,1-1 1 0 0,-1 1-1 0 0,0 1 0 0 0,1-1 0 0 0,-5 1 0 0 0,-2 1 2 0 0,0 1 0 0 0,0 0 0 0 0,1 0 0 0 0,-1 1 0 0 0,1 1 0 0 0,-1 0 0 0 0,1 0 0 0 0,1 0 1 0 0,-1 1-1 0 0,1 1 0 0 0,0-1 0 0 0,0 1 0 0 0,1 0 0 0 0,-7 10 0 0 0,1-1 8 0 0,0 0 1 0 0,2 1 0 0 0,0 1-1 0 0,1 0 1 0 0,1 0-1 0 0,-8 24 1 0 0,14-35-6 0 0,1 1 0 0 0,0-1-1 0 0,0 0 1 0 0,1 1 0 0 0,0-1 0 0 0,0 1 0 0 0,0 0 0 0 0,1-1-1 0 0,1 1 1 0 0,-1-1 0 0 0,1 1 0 0 0,2 8 0 0 0,-1-11-13 0 0,0 1 1 0 0,0-1 0 0 0,0 0-1 0 0,1-1 1 0 0,-1 1-1 0 0,1 0 1 0 0,0-1 0 0 0,1 1-1 0 0,-1-1 1 0 0,1 0-1 0 0,0 0 1 0 0,0-1 0 0 0,0 1-1 0 0,0-1 1 0 0,1 1-1 0 0,-1-2 1 0 0,9 6 0 0 0,-4-5-6 0 0,0 1-1 0 0,0-1 1 0 0,0 0 0 0 0,1-1 0 0 0,-1 0 0 0 0,1-1-1 0 0,0 0 1 0 0,-1 0 0 0 0,13-1 0 0 0,-8-1 5 0 0,0 0-1 0 0,0-1 1 0 0,0-1 0 0 0,-1 0 0 0 0,23-9-1 0 0,-25 8 29 0 0,0-1 0 0 0,-1 0 0 0 0,0-1 0 0 0,0 0 0 0 0,0-1 0 0 0,-1 0-1 0 0,15-14 1 0 0,-18 14 13 0 0,0 1 0 0 0,0-2-1 0 0,-1 1 1 0 0,0-1-1 0 0,0 1 1 0 0,-1-1 0 0 0,0-1-1 0 0,-1 1 1 0 0,1-1 0 0 0,2-12-1 0 0,-4 13 0 0 0,16-83 569 0 0,-17 81-470 0 0,0 0 0 0 0,0-1 0 0 0,-1 1 0 0 0,-1-1 1 0 0,0 1-1 0 0,-4-19 0 0 0,5 29-124 0 0,0-1 1 0 0,0 0-1 0 0,0 1 1 0 0,0-1-1 0 0,0 1 1 0 0,0-1-1 0 0,0 1 0 0 0,-1-1 1 0 0,1 0-1 0 0,0 1 1 0 0,0-1-1 0 0,0 1 1 0 0,-1-1-1 0 0,1 1 1 0 0,0-1-1 0 0,-1 1 1 0 0,1 0-1 0 0,-1-1 0 0 0,1 1 1 0 0,0-1-1 0 0,-1 1 1 0 0,0-1-1 0 0,-3 12 43 0 0,2 23-67 0 0,4 21-30 0 0,2 0 0 0 0,18 96 1 0 0,5 51 31 0 0,-22-153-86 0 0,-4-24 78 0 0,0 0 0 0 0,-1 0-1 0 0,-2 0 1 0 0,-4 25-1 0 0,-2-10 32 0 0,-21 65 0 0 0,25-97 14 0 0,0 1 0 0 0,0-1-1 0 0,-1 0 1 0 0,0 0-1 0 0,0 0 1 0 0,-1-1-1 0 0,0 0 1 0 0,0 0-1 0 0,-1 0 1 0 0,0-1-1 0 0,0 0 1 0 0,0 0-1 0 0,-1 0 1 0 0,0-1 0 0 0,-15 7-1 0 0,11-6 60 0 0,0-1 0 0 0,0-1 0 0 0,0 0 0 0 0,0 0-1 0 0,0-1 1 0 0,-1-1 0 0 0,1 0 0 0 0,-1-1 0 0 0,0 0 0 0 0,0-1 0 0 0,-14-2-1 0 0,23 2-66 0 0,0-1-1 0 0,0 1 1 0 0,1-1 0 0 0,-1 0-1 0 0,0-1 1 0 0,1 1-1 0 0,-1-1 1 0 0,0 1-1 0 0,1-1 1 0 0,0 0-1 0 0,-1-1 1 0 0,1 1-1 0 0,0 0 1 0 0,0-1-1 0 0,-4-4 1 0 0,4 3-23 0 0,0-1 1 0 0,1 1-1 0 0,-1 0 0 0 0,1-1 1 0 0,0 0-1 0 0,0 1 1 0 0,0-1-1 0 0,1 0 0 0 0,0 0 1 0 0,-2-8-1 0 0,2-3-30 0 0,1 1-1 0 0,0 0 0 0 0,1 0 0 0 0,0 0 1 0 0,2-1-1 0 0,0 2 0 0 0,4-16 1 0 0,10-20-277 0 0,3 1 1 0 0,46-86-1 0 0,-43 95-781 0 0,37-49 0 0 0,-29 48-2295 0 0,2 2-3548 0 0,-20 24 3237 0 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7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100 139 992 0 0,'-3'-5'1553'0'0,"0"1"-212"0"0,-1-1 0 0 0,1 1 0 0 0,-1 0 0 0 0,1 0 0 0 0,-1 1 0 0 0,-5-4 0 0 0,8 6-1150 0 0,0 0 0 0 0,0 1 0 0 0,-1-1 0 0 0,1 1 0 0 0,-1-1 0 0 0,1 1 0 0 0,0-1 0 0 0,-1 1 0 0 0,1 0 0 0 0,-1-1-1 0 0,1 1 1 0 0,-1 0 0 0 0,1 0 0 0 0,-1 0 0 0 0,1 0 0 0 0,-1 1 0 0 0,1-1 0 0 0,-1 0 0 0 0,1 1 0 0 0,-1-1 0 0 0,1 1 0 0 0,0-1 0 0 0,-1 1 0 0 0,1 0 0 0 0,0-1-1 0 0,-1 1 1 0 0,0 1 0 0 0,0 0-83 0 0,-1 0 0 0 0,1 1-1 0 0,0-1 1 0 0,0 1 0 0 0,0-1-1 0 0,0 1 1 0 0,1 0 0 0 0,-1 0-1 0 0,1 0 1 0 0,0 0 0 0 0,0 0-1 0 0,0 0 1 0 0,0 0 0 0 0,0 0-1 0 0,0 0 1 0 0,1 0 0 0 0,0 5-1 0 0,-1 1-13 0 0,0 1 0 0 0,2 0 0 0 0,-1 0 0 0 0,3 13 0 0 0,-2-15-52 0 0,1 1 1 0 0,0-1 0 0 0,1 0 0 0 0,0 0 0 0 0,0 0 0 0 0,1-1-1 0 0,8 14 1 0 0,-9-17-45 0 0,0 0 0 0 0,0 0 0 0 0,0-1 0 0 0,1 1 0 0 0,0-1 0 0 0,0 1 0 0 0,0-1 0 0 0,0-1 0 0 0,0 1 0 0 0,0-1 0 0 0,1 1 0 0 0,-1-1 0 0 0,1 0 0 0 0,7 2 0 0 0,-6-3-28 0 0,0 0-1 0 0,-1 0 1 0 0,1 0 0 0 0,0 0 0 0 0,0-1 0 0 0,0 0 0 0 0,0 0 0 0 0,-1-1 0 0 0,1 0 0 0 0,0 0 0 0 0,0 0 0 0 0,0-1-1 0 0,-1 1 1 0 0,1-1 0 0 0,-1-1 0 0 0,0 1 0 0 0,1-1 0 0 0,-1 0 0 0 0,0 0 0 0 0,-1 0 0 0 0,1-1 0 0 0,0 0 0 0 0,-1 0-1 0 0,0 0 1 0 0,0 0 0 0 0,0-1 0 0 0,-1 0 0 0 0,1 1 0 0 0,-1-1 0 0 0,0 0 0 0 0,3-10 0 0 0,-3 7 17 0 0,0 0 0 0 0,-1 0 0 0 0,-1-1 0 0 0,0 1 0 0 0,0 0 0 0 0,0-1 1 0 0,-1 1-1 0 0,-1-13 0 0 0,-1 0 41 0 0,-2 0 1 0 0,-6-24-1 0 0,8 39-20 0 0,0 0 0 0 0,0 0 0 0 0,0 1 0 0 0,-1-1 0 0 0,0 1 0 0 0,0-1 0 0 0,0 1 0 0 0,-1 0 0 0 0,0 1 0 0 0,0-1 0 0 0,0 0 0 0 0,0 1-1 0 0,-9-7 1 0 0,10 10 5 0 0,1-1-1 0 0,-1 1 0 0 0,0-1 0 0 0,1 1 0 0 0,-1 0 0 0 0,0 0 1 0 0,0 0-1 0 0,0 0 0 0 0,0 0 0 0 0,0 1 0 0 0,0-1 0 0 0,0 1 1 0 0,0 0-1 0 0,-1 0 0 0 0,1 0 0 0 0,0 1 0 0 0,0-1 0 0 0,0 1 1 0 0,0-1-1 0 0,0 1 0 0 0,0 0 0 0 0,0 0 0 0 0,1 0 0 0 0,-1 1 1 0 0,0-1-1 0 0,0 1 0 0 0,1-1 0 0 0,-4 4 0 0 0,0 0 10 0 0,1-1 1 0 0,0 1-1 0 0,1 0 0 0 0,-1 1 1 0 0,1-1-1 0 0,0 1 0 0 0,1 0 1 0 0,-7 12-1 0 0,1 3 18 0 0,-8 30 1 0 0,14-41-25 0 0,0 0 0 0 0,1 0 0 0 0,0 1 1 0 0,1-1-1 0 0,0 0 0 0 0,0 1 0 0 0,2 15 0 0 0,-1-23-18 0 0,1-1-1 0 0,-1 1 0 0 0,1 0 1 0 0,-1 0-1 0 0,1 0 0 0 0,0 0 0 0 0,0-1 1 0 0,1 1-1 0 0,-1-1 0 0 0,0 1 0 0 0,1-1 1 0 0,0 1-1 0 0,-1-1 0 0 0,1 0 1 0 0,0 1-1 0 0,0-1 0 0 0,0 0 0 0 0,1 0 1 0 0,-1-1-1 0 0,0 1 0 0 0,1 0 0 0 0,-1-1 1 0 0,1 0-1 0 0,0 1 0 0 0,-1-1 1 0 0,1 0-1 0 0,0 0 0 0 0,0-1 0 0 0,0 1 1 0 0,-1 0-1 0 0,5-1 0 0 0,0 1-22 0 0,0-1 1 0 0,0 0-1 0 0,0-1 0 0 0,0 1 0 0 0,0-1 0 0 0,0-1 0 0 0,0 1 1 0 0,-1-1-1 0 0,1 0 0 0 0,0-1 0 0 0,-1 0 0 0 0,0 0 1 0 0,1 0-1 0 0,-1-1 0 0 0,-1 1 0 0 0,10-9 0 0 0,-9 7 23 0 0,-1 0 0 0 0,0 0-1 0 0,0 0 1 0 0,0-1-1 0 0,0 0 1 0 0,-1 0 0 0 0,0 0-1 0 0,0-1 1 0 0,-1 1-1 0 0,0-1 1 0 0,0 0 0 0 0,-1 0-1 0 0,1 0 1 0 0,-1 0 0 0 0,1-12-1 0 0,-1-9 124 0 0,-1 1 0 0 0,-2 0 0 0 0,-7-47 0 0 0,8 74-115 0 0,0 0 1 0 0,0 0-1 0 0,0 0 0 0 0,0 0 0 0 0,0 0 1 0 0,0 0-1 0 0,0 1 0 0 0,0-1 0 0 0,0 0 1 0 0,0 0-1 0 0,0 0 0 0 0,0 0 0 0 0,0 0 1 0 0,0 0-1 0 0,0 0 0 0 0,0 0 0 0 0,0 0 0 0 0,0-1 1 0 0,0 1-1 0 0,0 0 0 0 0,-1 0 0 0 0,1 0 1 0 0,0 0-1 0 0,0 0 0 0 0,0 0 0 0 0,0 0 1 0 0,0 0-1 0 0,0 0 0 0 0,0 0 0 0 0,0 0 0 0 0,0 0 1 0 0,0 0-1 0 0,0 0 0 0 0,0 0 0 0 0,0 0 1 0 0,0 0-1 0 0,0 0 0 0 0,0 0 0 0 0,0 0 1 0 0,0 0-1 0 0,0 0 0 0 0,0 0 0 0 0,0 0 1 0 0,0 0-1 0 0,0 0 0 0 0,0 0 0 0 0,0 0 0 0 0,0 0 1 0 0,0-1-1 0 0,-2 9 109 0 0,-1 8-14 0 0,-4 28 205 0 0,2-18-139 0 0,2 0 0 0 0,-1 48 0 0 0,4-64-150 0 0,1 0 0 0 0,0-1-1 0 0,1 1 1 0 0,0-1 0 0 0,0 1-1 0 0,1-1 1 0 0,0 0 0 0 0,5 9 0 0 0,-5-12-146 0 0,0-1 0 0 0,0 0 0 0 0,1 0 0 0 0,0 0 1 0 0,0-1-1 0 0,0 1 0 0 0,0-1 0 0 0,1 0 0 0 0,0-1 1 0 0,-1 1-1 0 0,1-1 0 0 0,1 1 0 0 0,-1-2 0 0 0,7 4 0 0 0,-6-3-346 0 0,15 5-4864 0 0,-16-7 1442 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8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64 193 1624 0 0,'-15'14'8631'0'0,"13"-13"-8358"0"0,0 0-1 0 0,0 1 0 0 0,1-1 1 0 0,-1 1-1 0 0,0-1 1 0 0,1 1-1 0 0,-1-1 1 0 0,1 1-1 0 0,0 0 1 0 0,-2 3-1 0 0,-3 8 935 0 0,1 0 1 0 0,0 1-1 0 0,-3 16 0 0 0,6-23-803 0 0,1 0-1 0 0,0 1 1 0 0,1-1-1 0 0,-1 0 1 0 0,2 0-1 0 0,-1 1 1 0 0,1-1-1 0 0,2 9 1 0 0,-3 0 1479 0 0,1-26-1478 0 0,0-6-235 0 0,-1-1-1 0 0,0 1 0 0 0,-3-19 1 0 0,2 21-92 0 0,-1-8-36 0 0,1-1 0 0 0,1 1 0 0 0,5-41-1 0 0,-3 54-54 0 0,0-1 0 0 0,0 1-1 0 0,1-1 1 0 0,0 1 0 0 0,0 0-1 0 0,1 0 1 0 0,1 1-1 0 0,-1-1 1 0 0,1 1 0 0 0,1 0-1 0 0,8-11 1 0 0,-11 16-9 0 0,0 0 0 0 0,0 0 0 0 0,0 0 0 0 0,0 1 1 0 0,1 0-1 0 0,-1-1 0 0 0,1 1 0 0 0,-1 1 0 0 0,1-1 0 0 0,0 0 0 0 0,0 1 0 0 0,0 0 0 0 0,-1 0 0 0 0,1 0 1 0 0,0 0-1 0 0,0 1 0 0 0,1-1 0 0 0,-1 1 0 0 0,0 0 0 0 0,0 0 0 0 0,0 1 0 0 0,0-1 0 0 0,0 1 1 0 0,0 0-1 0 0,0 0 0 0 0,0 0 0 0 0,4 3 0 0 0,2 0-492 0 0,0 1-1 0 0,0 1 1 0 0,-1 0-1 0 0,0 0 1 0 0,0 1-1 0 0,-1 0 1 0 0,0 0 0 0 0,0 1-1 0 0,6 9 1 0 0,6 7-5812 0 0,-14-16 3399 0 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8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35 114 2361 0 0,'-7'-41'7962'0'0,"4"25"-5400"0"0,-1-29 0 0 0,4 45-2494 0 0,0-1-1 0 0,0 1 1 0 0,0 0 0 0 0,0-1-1 0 0,0 1 1 0 0,0-1-1 0 0,0 1 1 0 0,0 0-1 0 0,0-1 1 0 0,0 1-1 0 0,0 0 1 0 0,0-1 0 0 0,0 1-1 0 0,1-1 1 0 0,-1 1-1 0 0,0 0 1 0 0,0-1-1 0 0,0 1 1 0 0,0 0-1 0 0,1-1 1 0 0,-1 1 0 0 0,0 0-1 0 0,0-1 1 0 0,1 1-1 0 0,-1 0 1 0 0,0 0-1 0 0,1-1 1 0 0,-1 1-1 0 0,0 0 1 0 0,1 0-1 0 0,-1 0 1 0 0,0-1 0 0 0,1 1-1 0 0,-1 0 1 0 0,0 0-1 0 0,1 0 1 0 0,-1 0-1 0 0,0 0 1 0 0,1 0-1 0 0,-1 0 1 0 0,1 0 0 0 0,-1 0-1 0 0,1 0-6 0 0,0 0 0 0 0,-1 0 0 0 0,1 1 0 0 0,0-1 0 0 0,-1 0 0 0 0,1 1 0 0 0,-1-1 0 0 0,1 0 0 0 0,-1 1 0 0 0,1-1 0 0 0,-1 1 1 0 0,1-1-1 0 0,-1 1 0 0 0,0-1 0 0 0,1 1 0 0 0,-1-1 0 0 0,1 1 0 0 0,-1 0 0 0 0,0-1 0 0 0,0 1 0 0 0,1-1 0 0 0,-1 1 0 0 0,0 0 0 0 0,0-1 0 0 0,0 2 0 0 0,5 28 475 0 0,-1 1-1 0 0,-2 48 1 0 0,-7 46 690 0 0,-25 143-1 0 0,22-202-1307 0 0,-1 72 0 0 0,9-131-5 0 0,1 0-1 0 0,-1 0 1 0 0,1 0-1 0 0,0 0 1 0 0,0 0-1 0 0,5 12 1 0 0,-4-14-256 0 0,0-1 1 0 0,0 0 0 0 0,0 1 0 0 0,4 4 0 0 0,-4-6-400 0 0,1-1 0 0 0,-1 1 0 0 0,0-1 1 0 0,1 1-1 0 0,0-1 0 0 0,4 3 0 0 0,-1-2-2434 0 0,2-3-387 0 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8.8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54 2385 0 0,'-9'-17'9278'0'0,"9"17"-9193"0"0,0-1 1 0 0,0 1-1 0 0,0 0 0 0 0,0-1 0 0 0,0 1 1 0 0,0 0-1 0 0,0-1 0 0 0,0 1 0 0 0,1-1 1 0 0,-1 1-1 0 0,0 0 0 0 0,0-1 0 0 0,0 1 1 0 0,0 0-1 0 0,1-1 0 0 0,-1 1 0 0 0,0 0 1 0 0,0-1-1 0 0,1 1 0 0 0,-1 0 0 0 0,0 0 0 0 0,0-1 1 0 0,1 1-1 0 0,-1 0 0 0 0,0 0 0 0 0,1-1 1 0 0,-1 1-1 0 0,0 0 0 0 0,1 0 0 0 0,-1 0 1 0 0,1 0-1 0 0,-1 0 0 0 0,0 0 0 0 0,1-1 1 0 0,-1 1-1 0 0,1 0 0 0 0,-1 0 0 0 0,0 0 1 0 0,1 0-1 0 0,-1 0 0 0 0,0 0 0 0 0,1 1 1 0 0,0-1-1 0 0,46-3 2025 0 0,74-9-1506 0 0,-92 7-603 0 0,0 1 1 0 0,0 2-1 0 0,1 1 0 0 0,-1 1 1 0 0,40 6-1 0 0,-65-6-5 0 0,0 1 1 0 0,0 0-1 0 0,0 0 0 0 0,-1 1 1 0 0,1-1-1 0 0,0 1 1 0 0,-1-1-1 0 0,1 1 0 0 0,-1 0 1 0 0,0 1-1 0 0,1-1 1 0 0,-1 1-1 0 0,0-1 0 0 0,5 7 1 0 0,-5-5 6 0 0,0 1-1 0 0,-1-1 1 0 0,1 1 0 0 0,-1 0 0 0 0,1 0-1 0 0,-2 0 1 0 0,1 0 0 0 0,0 0 0 0 0,0 10-1 0 0,0 5 78 0 0,-1 0 0 0 0,-1 1 1 0 0,-1-1-1 0 0,-5 32 0 0 0,5-50-65 0 0,-1 15 50 0 0,-7 69 321 0 0,8-72-341 0 0,1 0 0 0 0,0 0 0 0 0,1 0 0 0 0,3 14 0 0 0,-3-24-70 0 0,0 0 0 0 0,0-1-1 0 0,0 1 1 0 0,0 0 0 0 0,1-1-1 0 0,-1 0 1 0 0,1 1-1 0 0,0-1 1 0 0,0 0 0 0 0,0 0-1 0 0,1 0 1 0 0,-1 0-1 0 0,6 5 1 0 0,-6-7-42 0 0,0 0 1 0 0,0 1-1 0 0,0-1 1 0 0,1 0-1 0 0,-1 0 0 0 0,0 0 1 0 0,0-1-1 0 0,1 1 1 0 0,-1 0-1 0 0,0-1 1 0 0,1 0-1 0 0,-1 1 0 0 0,1-1 1 0 0,-1 0-1 0 0,1 0 1 0 0,-1 0-1 0 0,0-1 0 0 0,1 1 1 0 0,-1 0-1 0 0,1-1 1 0 0,-1 0-1 0 0,3-1 0 0 0,3-1-979 0 0,-1-1 1 0 0,0 1-1 0 0,11-9 0 0 0,-5 1-1235 0 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9.0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4 1408 0 0,'-5'-1'1171'0'0,"0"0"0"0"0,0 1 0 0 0,0-1 0 0 0,0 1 0 0 0,0 0 0 0 0,-1 0 0 0 0,1 1 0 0 0,0-1 0 0 0,0 1 0 0 0,1 0 0 0 0,-10 3 0 0 0,9-2-541 0 0,1 0 0 0 0,0 0 0 0 0,-1 1 0 0 0,1-1-1 0 0,0 1 1 0 0,1 0 0 0 0,-7 5 0 0 0,9-7-614 0 0,1-1 0 0 0,0 0 0 0 0,-1 1-1 0 0,1-1 1 0 0,0 0 0 0 0,-1 1 0 0 0,1-1 0 0 0,0 0 0 0 0,0 1 0 0 0,-1-1-1 0 0,1 1 1 0 0,0-1 0 0 0,0 1 0 0 0,0-1 0 0 0,-1 1 0 0 0,1-1 0 0 0,0 0-1 0 0,0 1 1 0 0,0-1 0 0 0,0 1 0 0 0,0-1 0 0 0,0 1 0 0 0,0-1 0 0 0,0 1-1 0 0,0-1 1 0 0,0 1 0 0 0,0-1 0 0 0,1 1 0 0 0,-1-1 0 0 0,0 1 0 0 0,1 0-19 0 0,0 0 1 0 0,0 0 0 0 0,0 0-1 0 0,0 0 1 0 0,0 0 0 0 0,0 0 0 0 0,0 0-1 0 0,0-1 1 0 0,0 1 0 0 0,0 0 0 0 0,2 0-1 0 0,4 1-204 0 0,-1 1 0 0 0,1-1-1 0 0,8 1 1 0 0,43 5-5305 0 0,-40-5 4045 0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9.4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47 1024 0 0,'0'-5'1289'0'0,"0"1"-242"0"0,0 1 1 0 0,-1 0 0 0 0,2 0 0 0 0,-1-1-1 0 0,0 1 1 0 0,1 0 0 0 0,-1 0-1 0 0,1 0 1 0 0,0-1 0 0 0,2-4 0 0 0,-2 8-971 0 0,-1 0 1 0 0,0 0-1 0 0,0 0 0 0 0,1 0 1 0 0,-1 0-1 0 0,0 0 1 0 0,0 0-1 0 0,1 0 1 0 0,-1 0-1 0 0,0 0 1 0 0,1 0-1 0 0,-1 0 1 0 0,0 0-1 0 0,0 0 1 0 0,1 0-1 0 0,-1 0 1 0 0,0 0-1 0 0,0 0 0 0 0,1 1 1 0 0,-1-1-1 0 0,0 0 1 0 0,0 0-1 0 0,0 0 1 0 0,1 0-1 0 0,-1 1 1 0 0,0-1-1 0 0,0 0 1 0 0,0 0-1 0 0,0 1 1 0 0,1-1-1 0 0,-1 0 0 0 0,0 0 1 0 0,0 1-1 0 0,0-1 1 0 0,0 0-1 0 0,0 0 1 0 0,0 1-1 0 0,0-1 1 0 0,0 0-1 0 0,0 0 1 0 0,0 1-1 0 0,0-1 1 0 0,0 0-1 0 0,0 1 0 0 0,4 14 908 0 0,-1 10-202 0 0,0 0-1 0 0,-3 44 1 0 0,-1-13-337 0 0,3-4 58 0 0,-2 1 1 0 0,-3-1-1 0 0,-10 55 1 0 0,-18 40 92 0 0,-12 65-514 0 0,42-211-95 0 0,-2 15-14 0 0,1 1 0 0 0,0-1 1 0 0,1 1-1 0 0,2 31 0 0 0,-1-45-169 0 0,1 1 0 0 0,-1 0 0 0 0,1-1 0 0 0,0 1 0 0 0,0 0 0 0 0,1-1 0 0 0,-1 1 0 0 0,1-1 0 0 0,-1 1 0 0 0,1-1 0 0 0,0 0 0 0 0,0 0 0 0 0,1 0 1 0 0,-1 0-1 0 0,1 0 0 0 0,-1 0 0 0 0,1-1 0 0 0,0 1 0 0 0,0-1 0 0 0,0 0 0 0 0,0 0 0 0 0,0 0 0 0 0,1 0 0 0 0,-1-1 0 0 0,1 1 0 0 0,-1-1 0 0 0,8 2 0 0 0,23 0-4669 0 0,-17-2 3355 0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9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26 125 3505 0 0,'-3'-5'1546'0'0,"-1"0"0"0"0,1 0 0 0 0,0-1 0 0 0,0 1 0 0 0,1-1 0 0 0,-4-9 0 0 0,6 13-1456 0 0,-1 1-1 0 0,1-1 1 0 0,0 1 0 0 0,0-1-1 0 0,-1 1 1 0 0,1-1 0 0 0,0 1 0 0 0,0-1-1 0 0,1 1 1 0 0,-1-1 0 0 0,0 0-1 0 0,0 1 1 0 0,1-1 0 0 0,-1 1-1 0 0,1-1 1 0 0,-1 1 0 0 0,1 0-1 0 0,0-1 1 0 0,-1 1 0 0 0,1 0-1 0 0,0-1 1 0 0,0 1 0 0 0,0 0 0 0 0,0 0-1 0 0,0 0 1 0 0,0 0 0 0 0,0 0-1 0 0,1 0 1 0 0,-1 0 0 0 0,0 0-1 0 0,3-1 1 0 0,9-4 137 0 0,0 1 0 0 0,0 1 1 0 0,0 0-1 0 0,1 1 0 0 0,25-3 0 0 0,70 1-22 0 0,-102 5-178 0 0,10-1 3 0 0,0 2 1 0 0,0 0-1 0 0,0 1 1 0 0,0 0-1 0 0,32 10 1 0 0,-43-10-19 0 0,1 0 0 0 0,-1 1 0 0 0,0 0 0 0 0,0 0 0 0 0,0 1 0 0 0,-1-1 0 0 0,1 1 0 0 0,-1 1 0 0 0,0-1 0 0 0,0 1 0 0 0,0-1 0 0 0,0 1 0 0 0,-1 1 0 0 0,0-1 0 0 0,0 1 0 0 0,-1-1 0 0 0,5 12 0 0 0,-4-8 58 0 0,0 1 1 0 0,-1 1-1 0 0,-1-1 1 0 0,0 0-1 0 0,0 1 1 0 0,-1-1-1 0 0,0 1 1 0 0,-1 0-1 0 0,-1 11 1 0 0,-3 10 935 0 0,-13 52-1 0 0,6-38 48 0 0,11-43-1035 0 0,-1-1 0 0 0,1 1 0 0 0,-1 0 0 0 0,1-1 0 0 0,0 1 0 0 0,0 0 0 0 0,0-1 1 0 0,1 1-1 0 0,-1 0 0 0 0,0-1 0 0 0,1 1 0 0 0,0 0 0 0 0,0-1 0 0 0,0 1 0 0 0,0-1 1 0 0,0 0-1 0 0,0 1 0 0 0,1-1 0 0 0,-1 0 0 0 0,3 4 0 0 0,-2-5-68 0 0,0 1-1 0 0,0 0 1 0 0,0-1-1 0 0,0 0 1 0 0,0 1-1 0 0,1-1 1 0 0,-1 0-1 0 0,0 0 1 0 0,1 0-1 0 0,-1-1 1 0 0,0 1 0 0 0,1 0-1 0 0,-1-1 1 0 0,1 0-1 0 0,-1 0 1 0 0,1 1-1 0 0,-1-1 1 0 0,1-1-1 0 0,-1 1 1 0 0,1 0-1 0 0,-1-1 1 0 0,4 0-1 0 0,6-3-1414 0 0,0-1-1 0 0,0 0 0 0 0,0-1 1 0 0,15-9-1 0 0,-26 14 1359 0 0,14-8-2538 0 0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39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6 2993 0 0,'-13'-2'5776'0'0,"11"1"-5250"0"0,0 0 1 0 0,0 1 0 0 0,0-1 0 0 0,0 1-1 0 0,1 0 1 0 0,-1-1 0 0 0,0 1 0 0 0,0 0 0 0 0,0 0-1 0 0,0 0 1 0 0,0 1 0 0 0,0-1 0 0 0,-2 1-1 0 0,3-1-487 0 0,1 1 0 0 0,0 0-1 0 0,-1-1 1 0 0,1 1-1 0 0,0 0 1 0 0,0-1 0 0 0,0 1-1 0 0,-1 0 1 0 0,1-1-1 0 0,0 1 1 0 0,0 0 0 0 0,0-1-1 0 0,0 1 1 0 0,0 0-1 0 0,0-1 1 0 0,0 1-1 0 0,0 0 1 0 0,0-1 0 0 0,1 1-1 0 0,-1 0 1 0 0,0-1-1 0 0,0 1 1 0 0,1 0 0 0 0,-1-1-1 0 0,0 1 1 0 0,1 0-1 0 0,-1-1 1 0 0,0 1 0 0 0,1-1-1 0 0,-1 1 1 0 0,1-1-1 0 0,0 2 1 0 0,19 16-306 0 0,-17-16 263 0 0,44 35-3487 0 0,-32-25 1006 0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0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124 175 912 0 0,'-35'-51'11565'0'0,"35"50"-11392"0"0,-1 0 0 0 0,1 1 0 0 0,-1-1 0 0 0,1 1 0 0 0,-1-1-1 0 0,1 1 1 0 0,-1-1 0 0 0,0 1 0 0 0,1-1 0 0 0,-1 1 0 0 0,0 0-1 0 0,1-1 1 0 0,-1 1 0 0 0,0 0 0 0 0,1-1 0 0 0,-1 1 0 0 0,0 0-1 0 0,0 0 1 0 0,1 0 0 0 0,-1 0 0 0 0,0 0 0 0 0,0 0 0 0 0,1 0-1 0 0,-1 0 1 0 0,0 0 0 0 0,0 0 0 0 0,1 0 0 0 0,-1 0 0 0 0,0 0-1 0 0,1 1 1 0 0,-1-1 0 0 0,0 0 0 0 0,1 0 0 0 0,-1 1 0 0 0,0-1-1 0 0,1 1 1 0 0,-1-1 0 0 0,0 0 0 0 0,1 1 0 0 0,-1 0 0 0 0,1-1-1 0 0,-1 1 1 0 0,1-1 0 0 0,-1 1 0 0 0,1-1 0 0 0,-1 2 0 0 0,-3 4 244 0 0,0-1 1 0 0,1 1 0 0 0,-6 12 0 0 0,7-15-291 0 0,-4 10 106 0 0,0 1 0 0 0,1 0-1 0 0,0 0 1 0 0,1 0-1 0 0,1 0 1 0 0,0 1-1 0 0,-1 23 1 0 0,4-33-217 0 0,0 0-1 0 0,0 0 1 0 0,1-1 0 0 0,-1 1-1 0 0,1 0 1 0 0,0 0 0 0 0,0 0-1 0 0,1-1 1 0 0,0 1-1 0 0,0-1 1 0 0,0 1 0 0 0,0-1-1 0 0,0 0 1 0 0,1 1 0 0 0,0-1-1 0 0,0-1 1 0 0,0 1 0 0 0,0 0-1 0 0,1-1 1 0 0,-1 1 0 0 0,1-1-1 0 0,0 0 1 0 0,0-1 0 0 0,0 1-1 0 0,1 0 1 0 0,5 2 0 0 0,-2-2-25 0 0,0-1 0 0 0,-1 0 0 0 0,1 0 1 0 0,0 0-1 0 0,0-1 0 0 0,0 0 0 0 0,1 0 1 0 0,-1-1-1 0 0,15-2 0 0 0,-4 0-59 0 0,-1-1 0 0 0,1-2 1 0 0,20-6-1 0 0,-29 8 48 0 0,0-1 0 0 0,0 0 0 0 0,0-1 0 0 0,0 0 0 0 0,15-10 0 0 0,-21 11 13 0 0,0 1 1 0 0,-1-1 0 0 0,1 1-1 0 0,-1-1 1 0 0,1 0 0 0 0,-1-1-1 0 0,-1 1 1 0 0,1 0 0 0 0,0-1 0 0 0,-1 0-1 0 0,0 1 1 0 0,0-1 0 0 0,-1 0-1 0 0,2-6 1 0 0,1-7 24 0 0,-1-1-1 0 0,-1 0 1 0 0,0 0-1 0 0,-2-1 1 0 0,0 1 0 0 0,-1 0-1 0 0,-1 0 1 0 0,-1 0-1 0 0,0 0 1 0 0,-8-22 0 0 0,9 36 2 0 0,0 0 1 0 0,0 1 0 0 0,0-1 0 0 0,-1 0 0 0 0,0 1 0 0 0,0 0 0 0 0,0-1 0 0 0,0 1 0 0 0,-1 1 0 0 0,-5-6 0 0 0,7 8-12 0 0,1 0 0 0 0,0 0 1 0 0,0 0-1 0 0,-1 0 0 0 0,1 0 1 0 0,0 0-1 0 0,-1 0 0 0 0,1 1 1 0 0,-1-1-1 0 0,1 1 0 0 0,-1-1 1 0 0,1 1-1 0 0,-1 0 0 0 0,1 0 0 0 0,-1-1 1 0 0,0 1-1 0 0,1 0 0 0 0,-1 0 1 0 0,1 0-1 0 0,-1 1 0 0 0,1-1 1 0 0,-1 0-1 0 0,0 1 0 0 0,1-1 1 0 0,-1 1-1 0 0,1-1 0 0 0,0 1 1 0 0,-1 0-1 0 0,1-1 0 0 0,-1 1 0 0 0,1 0 1 0 0,0 0-1 0 0,0 0 0 0 0,-1 0 1 0 0,1 0-1 0 0,0 0 0 0 0,0 0 1 0 0,-1 3-1 0 0,-1-1 1 0 0,1 0-1 0 0,0 0 1 0 0,0 0-1 0 0,0 0 1 0 0,1 1 0 0 0,-1-1-1 0 0,1 1 1 0 0,-1-1 0 0 0,1 1-1 0 0,0 0 1 0 0,1-1-1 0 0,-1 1 1 0 0,0 6 0 0 0,2-4 3 0 0,-1-1 0 0 0,1 1 0 0 0,-1-1 1 0 0,2 1-1 0 0,-1-1 0 0 0,1 0 0 0 0,-1 0 1 0 0,5 8-1 0 0,0-1 10 0 0,1-1 1 0 0,0 1 0 0 0,1-2-1 0 0,1 1 1 0 0,-1-1-1 0 0,19 16 1 0 0,-24-23-23 0 0,10 10 43 0 0,1-1 0 0 0,0-1 1 0 0,1 0-1 0 0,0 0 0 0 0,33 15 0 0 0,-44-25-9 0 0,0 1-1 0 0,1-1 0 0 0,-1-1 0 0 0,1 1 0 0 0,-1-1 0 0 0,1 1 0 0 0,-1-1 0 0 0,1-1 0 0 0,-1 1 0 0 0,1 0 0 0 0,-1-1 0 0 0,9-2 1 0 0,11-2 364 0 0,-12 5 77 0 0,-12 0-470 0 0,0 0 0 0 0,0 0 0 0 0,1 0 0 0 0,-1 0 0 0 0,0 0-1 0 0,0 0 1 0 0,0 0 0 0 0,0 0 0 0 0,0 0 0 0 0,0 0 0 0 0,0 0-1 0 0,0 0 1 0 0,0 0 0 0 0,1 0 0 0 0,-1 0 0 0 0,0 0 0 0 0,0 1-1 0 0,0-1 1 0 0,0 0 0 0 0,0 0 0 0 0,0 0 0 0 0,0 0 0 0 0,0 0-1 0 0,0 0 1 0 0,0 0 0 0 0,0 0 0 0 0,0 1 0 0 0,0-1 0 0 0,0 0-1 0 0,0 0 1 0 0,0 0 0 0 0,0 0 0 0 0,0 0 0 0 0,0 0 0 0 0,0 0-1 0 0,0 0 1 0 0,0 1 0 0 0,0-1 0 0 0,0 0 0 0 0,0 0 0 0 0,0 0-1 0 0,0 0 1 0 0,0 0 0 0 0,0 0 0 0 0,0 0 0 0 0,0 0 0 0 0,-15 15 163 0 0,14-14-164 0 0,-1 0 1 0 0,1 0 0 0 0,-1 0 0 0 0,1 0 0 0 0,0 1 0 0 0,-1-1-1 0 0,1 1 1 0 0,0-1 0 0 0,-1 3 0 0 0,2-4-7 0 0,0 1 1 0 0,0-1-1 0 0,0 0 0 0 0,1 0 1 0 0,-1 1-1 0 0,0-1 1 0 0,0 0-1 0 0,0 0 0 0 0,1 0 1 0 0,-1 1-1 0 0,0-1 1 0 0,0 0-1 0 0,1 0 0 0 0,-1 0 1 0 0,0 0-1 0 0,1 1 1 0 0,-1-1-1 0 0,0 0 0 0 0,1 0 1 0 0,-1 0-1 0 0,0 0 1 0 0,0 0-1 0 0,1 0 0 0 0,-1 0 1 0 0,0 0-1 0 0,1 0 1 0 0,-1 0-1 0 0,0 0 0 0 0,1 0 1 0 0,-1 0-1 0 0,0 0 1 0 0,1 0-1 0 0,-1-1 0 0 0,1 1 1 0 0,10-3-19 0 0,-4-1 11 0 0,-1 0 1 0 0,1-1 0 0 0,-1 0-1 0 0,0 0 1 0 0,-1 0-1 0 0,7-8 1 0 0,11-15-60 0 0,23-37 1 0 0,15-18-55 0 0,-58 79 119 0 0,1 0-1 0 0,0 0 0 0 0,0 0 1 0 0,0 1-1 0 0,0-1 0 0 0,1 1 1 0 0,-1 1-1 0 0,1-1 0 0 0,0 0 1 0 0,0 1-1 0 0,0 0 0 0 0,9-2 1 0 0,-10 3 5 0 0,-1 0 1 0 0,1 1-1 0 0,-1 0 1 0 0,1 0-1 0 0,-1 0 1 0 0,0 0-1 0 0,1 0 1 0 0,-1 1-1 0 0,1-1 1 0 0,-1 1-1 0 0,0 0 1 0 0,1 0-1 0 0,-1 0 1 0 0,0 1-1 0 0,0-1 1 0 0,0 1-1 0 0,0 0 1 0 0,0 0-1 0 0,0 0 1 0 0,5 4-1 0 0,13 16 18 0 0,32 42 1 0 0,-1-1-86 0 0,-37-47-385 0 0,14 16 568 0 0,38 32-1 0 0,-54-54-1300 0 0,0 0 0 0 0,17 9 0 0 0,-21-14-899 0 0,0-1 0 0 0,0 0-1 0 0,0 0 1 0 0,16 3-1 0 0,-8-5-953 0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1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1 103 512 0 0,'1'-10'1475'0'0,"1"1"-1"0"0,0-1 1 0 0,6-17-1 0 0,-6 23-682 0 0,0-1-1 0 0,0 1 1 0 0,0 0 0 0 0,0 0-1 0 0,1 1 1 0 0,-1-1-1 0 0,1 0 1 0 0,0 1 0 0 0,0-1-1 0 0,5-3 1 0 0,-8 7-701 0 0,1 0 1 0 0,-1 0-1 0 0,0 0 1 0 0,1 0-1 0 0,-1-1 0 0 0,0 1 1 0 0,1 0-1 0 0,-1 0 1 0 0,1 0-1 0 0,-1 0 0 0 0,0 0 1 0 0,1 0-1 0 0,-1 0 1 0 0,0 0-1 0 0,1 0 1 0 0,-1 0-1 0 0,0 1 0 0 0,1-1 1 0 0,-1 0-1 0 0,0 0 1 0 0,1 0-1 0 0,-1 0 0 0 0,0 0 1 0 0,1 1-1 0 0,-1-1 1 0 0,0 0-1 0 0,0 0 1 0 0,1 1-1 0 0,-1-1 0 0 0,0 0 1 0 0,0 0-1 0 0,1 1 1 0 0,-1-1-1 0 0,0 0 0 0 0,0 1 1 0 0,0-1-1 0 0,0 0 1 0 0,1 0-1 0 0,-1 1 1 0 0,0-1-1 0 0,0 1 0 0 0,0-1 1 0 0,0 0-1 0 0,0 1 1 0 0,0-1-1 0 0,0 1 0 0 0,5 20 1312 0 0,-4-19-1237 0 0,7 56 1522 0 0,0 103-1 0 0,-7-106-1530 0 0,2-1 0 0 0,13 72 0 0 0,-12-107-197 0 0,-3-9-125 0 0,1-1 1 0 0,0 0-1 0 0,1 0 1 0 0,5 11-1 0 0,-8-26-1624 0 0,0 1 0 0 0,0-1-1 0 0,1 1 1 0 0,1-8-1 0 0,1-2-3184 0 0,-2 1 362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5.7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95 7 512 0 0,'1'0'93'0'0,"-1"0"0"0"0,0 0-1 0 0,0-1 1 0 0,0 1 0 0 0,0 0-1 0 0,0 0 1 0 0,0 0 0 0 0,0-1-1 0 0,0 1 1 0 0,-1 0 0 0 0,1 0-1 0 0,0-1 1 0 0,0 1 0 0 0,0 0 0 0 0,0 0-1 0 0,0-1 1 0 0,0 1 0 0 0,0 0-1 0 0,0 0 1 0 0,-1 0 0 0 0,1 0-1 0 0,0-1 1 0 0,0 1 0 0 0,0 0 0 0 0,0 0-1 0 0,-1 0 1 0 0,1 0 0 0 0,0-1-1 0 0,0 1 1 0 0,0 0 0 0 0,-1 0-1 0 0,1 0 1 0 0,-10 2 3459 0 0,-12 14 2629 0 0,15-11-4853 0 0,-7 2 1503 0 0,14-7-2653 0 0,-1 1 0 0 0,0-1 0 0 0,0 0 0 0 0,0 1 0 0 0,0-1 0 0 0,0 1 0 0 0,0-1 0 0 0,0 1 0 0 0,1 0 0 0 0,-1-1 0 0 0,0 1 0 0 0,0 0 0 0 0,1-1 0 0 0,-1 1 0 0 0,1 0 0 0 0,-1 0 0 0 0,0 0 0 0 0,1 0 0 0 0,-1-1 0 0 0,1 1 0 0 0,0 0 0 0 0,-1 0 0 0 0,1 0 0 0 0,0 0 0 0 0,0 0 0 0 0,-1 0 0 0 0,1 0 0 0 0,0 0 0 0 0,0 0 0 0 0,0 0 0 0 0,0 0 0 0 0,1 2 0 0 0,-3 22 331 0 0,-8 49 0 0 0,6-54-658 0 0,1 0 1 0 0,1-1-1 0 0,1 1 0 0 0,1 25 1 0 0,0-41-110 0 0,1-1 0 0 0,-1 1 0 0 0,1-1 1 0 0,0 1-1 0 0,0-1 0 0 0,1 0 1 0 0,-1 1-1 0 0,1-1 0 0 0,-1 0 0 0 0,1 0 1 0 0,0 0-1 0 0,5 6 0 0 0,-5-7-342 0 0,0-1 1 0 0,0 1-1 0 0,0 0 0 0 0,0 0 0 0 0,1-1 1 0 0,-1 0-1 0 0,1 1 0 0 0,-1-1 0 0 0,1 0 1 0 0,-1 0-1 0 0,4 1 0 0 0,10 1-1606 0 0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2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121 197 1432 0 0,'-10'-6'3307'0'0,"0"1"0"0"0,-18-8 0 0 0,20 10-2076 0 0,0 0 1 0 0,0-1 0 0 0,0 0-1 0 0,0 0 1 0 0,-13-11 0 0 0,20 14-1143 0 0,0 0 0 0 0,0 0 1 0 0,0 0-1 0 0,0 0 0 0 0,0 0 1 0 0,1 0-1 0 0,-1 0 0 0 0,0 0 1 0 0,1-1-1 0 0,-1 1 0 0 0,0 0 1 0 0,1 0-1 0 0,0-1 0 0 0,-1 1 1 0 0,1 0-1 0 0,0-1 0 0 0,0 1 1 0 0,-1 0-1 0 0,2-3 0 0 0,-1 1-15 0 0,0 1 0 0 0,1-1-1 0 0,0 1 1 0 0,-1-1 0 0 0,1 1 0 0 0,0-1-1 0 0,0 1 1 0 0,1 0 0 0 0,2-5-1 0 0,0 1-40 0 0,1 0 0 0 0,0 1 0 0 0,0-1 0 0 0,1 1 0 0 0,0 0 0 0 0,7-5 0 0 0,-3 4-28 0 0,-1 1 0 0 0,2-1-1 0 0,-1 2 1 0 0,0 0 0 0 0,1 0 0 0 0,0 1 0 0 0,0 0 0 0 0,0 1 0 0 0,0 0 0 0 0,0 1 0 0 0,17-1 0 0 0,-13 3 3 0 0,-1 0 0 0 0,1 0-1 0 0,-1 2 1 0 0,0 0 0 0 0,0 0 0 0 0,0 1-1 0 0,0 1 1 0 0,18 8 0 0 0,-5 1 6 0 0,44 28-1 0 0,-60-34-13 0 0,-1 0 0 0 0,0 1 1 0 0,0 0-1 0 0,0 1 0 0 0,-1 0 0 0 0,10 16 0 0 0,-16-22 9 0 0,0 0 1 0 0,-1 0-1 0 0,0 0 1 0 0,0 1-1 0 0,0-1 1 0 0,-1 1-1 0 0,1 0 1 0 0,-1-1-1 0 0,0 1 0 0 0,0 0 1 0 0,-1 0-1 0 0,1-1 1 0 0,-1 1-1 0 0,0 0 1 0 0,-1 0-1 0 0,1 0 1 0 0,-3 8-1 0 0,1-5 9 0 0,-1-1 1 0 0,0 1-1 0 0,0-1 0 0 0,-1 0 0 0 0,0 0 1 0 0,0-1-1 0 0,-1 1 0 0 0,1-1 0 0 0,-2 0 0 0 0,-6 7 1 0 0,-3 1 27 0 0,-1 0 1 0 0,-1-2-1 0 0,0 0 0 0 0,0 0 1 0 0,-25 10-1 0 0,-97 36 166 0 0,58-32-172 0 0,81-25-47 0 0,0-1-1 0 0,-1 0 0 0 0,1 0 0 0 0,0 0 0 0 0,-1 1 0 0 0,1-1 0 0 0,0 0 0 0 0,-1 0 0 0 0,1 0 0 0 0,0 0 0 0 0,-1 0 0 0 0,1 0 0 0 0,0 1 0 0 0,-1-1 0 0 0,1 0 0 0 0,0 0 0 0 0,-1 0 0 0 0,1 0 0 0 0,-1 0 0 0 0,1-1 0 0 0,0 1 0 0 0,-1 0 0 0 0,1 0 0 0 0,0 0 0 0 0,-1 0 0 0 0,7-7-192 0 0,14-8-154 0 0,-3 6 157 0 0,0 0 1 0 0,0 2-1 0 0,1 0 0 0 0,0 1 1 0 0,1 1-1 0 0,25-4 0 0 0,-3 4-492 0 0,77-1 0 0 0,-109 6 660 0 0,1 1 1 0 0,0 0-1 0 0,-1 0 0 0 0,1 1 1 0 0,-1 0-1 0 0,0 1 1 0 0,0 0-1 0 0,0 0 0 0 0,15 8 1 0 0,-20-9 54 0 0,0 1 0 0 0,0-1 0 0 0,0 1 0 0 0,0 0 0 0 0,-1 0 0 0 0,1 1 0 0 0,-1-1 1 0 0,0 1-1 0 0,0-1 0 0 0,0 1 0 0 0,-1 0 0 0 0,1 0 0 0 0,-1 0 0 0 0,0 1 0 0 0,0-1 0 0 0,0 0 0 0 0,-1 1 0 0 0,1-1 1 0 0,-1 1-1 0 0,0 0 0 0 0,0 6 0 0 0,0 5 301 0 0,-1-1 1 0 0,0 1-1 0 0,-1-1 1 0 0,-1 1-1 0 0,-6 28 1 0 0,5-35-167 0 0,0-1-1 0 0,0 0 1 0 0,-1 0 0 0 0,0 0 0 0 0,0 0-1 0 0,-1 0 1 0 0,0-1 0 0 0,0 0 0 0 0,-1 0-1 0 0,0-1 1 0 0,-12 12 0 0 0,-8 2 121 0 0,0-1-1 0 0,-1-1 1 0 0,-1-1 0 0 0,-1-2 0 0 0,0-1-1 0 0,-1-1 1 0 0,-49 14 0 0 0,56-21-289 0 0,-39 5 0 0 0,53-10-40 0 0,0 0 1 0 0,0-1-1 0 0,0 0 1 0 0,-1 0 0 0 0,1-1-1 0 0,0 0 1 0 0,-11-4-1 0 0,19 5 14 0 0,0 0-1 0 0,0-1 1 0 0,0 1-1 0 0,0 0 1 0 0,0-1-1 0 0,0 1 1 0 0,0-1-1 0 0,0 0 1 0 0,0 1-1 0 0,0-1 1 0 0,0 0-1 0 0,0 1 0 0 0,1-1 1 0 0,-1 0-1 0 0,0 0 1 0 0,1 0-1 0 0,-1 0 1 0 0,0 0-1 0 0,1 0 1 0 0,-1 0-1 0 0,1 0 1 0 0,-1 0-1 0 0,0-1 1 0 0,1-1-111 0 0,0 1 0 0 0,0 0 0 0 0,0 0 1 0 0,0 0-1 0 0,0 0 0 0 0,1-1 1 0 0,-1 1-1 0 0,1 0 0 0 0,-1 0 1 0 0,1 0-1 0 0,1-3 0 0 0,2-4-1093 0 0,1 0 0 0 0,0 1 0 0 0,1-1-1 0 0,7-8 1 0 0,5-4-2246 0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2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80 8 0 0,'-1'-2'563'0'0,"0"0"0"0"0,1 0 1 0 0,-1 0-1 0 0,0 0 0 0 0,1-1 0 0 0,-1 1 0 0 0,1 0 0 0 0,-1 0 1 0 0,1-1-1 0 0,0 1 0 0 0,0 0 0 0 0,0 0 0 0 0,0-1 0 0 0,1 1 1 0 0,-1 0-1 0 0,2-4 0 0 0,0-2 1795 0 0,1 0 0 0 0,0 0 0 0 0,6-7 3156 0 0,-7 23-4513 0 0,-1 10-396 0 0,-1 23 282 0 0,2 67 437 0 0,-1-92-1187 0 0,2 0 0 0 0,0 0 0 0 0,0-1-1 0 0,11 29 1 0 0,-7-27-87 0 0,1-1 0 0 0,0 0 1 0 0,12 17-1 0 0,-15-25-53 0 0,1-1 0 0 0,0 0 0 0 0,1 0-1 0 0,-1 0 1 0 0,1-1 0 0 0,1 0 0 0 0,13 9 0 0 0,-11-9 3 0 0,0-1 0 0 0,0 0 0 0 0,0 0 0 0 0,1-1 0 0 0,18 4 0 0 0,-23-7-10 0 0,-1 0 0 0 0,1 0 0 0 0,0-1-1 0 0,-1 0 1 0 0,1 0 0 0 0,0 0 0 0 0,-1-1 0 0 0,1 1-1 0 0,-1-1 1 0 0,1-1 0 0 0,-1 1 0 0 0,1-1 0 0 0,5-3-1 0 0,-4 2 10 0 0,0-1-1 0 0,0 0 0 0 0,0 0 0 0 0,-1-1 0 0 0,0 0 0 0 0,1 0 1 0 0,-2-1-1 0 0,1 1 0 0 0,-1-1 0 0 0,1-1 0 0 0,7-12 1 0 0,-10 13 7 0 0,0-1 0 0 0,0 1 0 0 0,0-1 0 0 0,-1 0 0 0 0,0 1 0 0 0,-1-1 0 0 0,1 0 1 0 0,-1 0-1 0 0,-1 0 0 0 0,1 0 0 0 0,-1 0 0 0 0,0-1 0 0 0,-3-12 0 0 0,-4-10 36 0 0,-1 0-1 0 0,-1 1 0 0 0,-15-33 1 0 0,17 50-46 0 0,1 0 1 0 0,-2 0-1 0 0,0 0 1 0 0,0 1 0 0 0,-1 0-1 0 0,-11-10 1 0 0,13 13-12 0 0,6 7 11 0 0,0 0-1 0 0,0 0 1 0 0,0 0 0 0 0,0 0-1 0 0,0 0 1 0 0,-1 0 0 0 0,1 0-1 0 0,0 0 1 0 0,0 1 0 0 0,-1-1-1 0 0,1 0 1 0 0,-1 1 0 0 0,1-1-1 0 0,0 1 1 0 0,-1-1 0 0 0,1 1-1 0 0,-1 0 1 0 0,-1 0 0 0 0,2 0-25 0 0,1 0 0 0 0,-1 0 1 0 0,0 1-1 0 0,0-1 0 0 0,1 1 1 0 0,-1-1-1 0 0,0 0 0 0 0,1 1 1 0 0,-1-1-1 0 0,1 1 1 0 0,-1 0-1 0 0,0-1 0 0 0,1 1 1 0 0,-1 0-1 0 0,1-1 0 0 0,-1 1 1 0 0,1 0-1 0 0,0-1 0 0 0,-1 1 1 0 0,1 0-1 0 0,0 0 0 0 0,0-1 1 0 0,-1 1-1 0 0,1 0 1 0 0,0 0-1 0 0,0 0 0 0 0,0-1 1 0 0,0 1-1 0 0,0 0 0 0 0,0 0 1 0 0,0 0-1 0 0,0-1 0 0 0,1 2 1 0 0,-1 1-541 0 0,0 0-1 0 0,1 0 1 0 0,0-1 0 0 0,-1 1-1 0 0,1 0 1 0 0,0-1 0 0 0,1 1-1 0 0,-1 0 1 0 0,0-1 0 0 0,1 0 0 0 0,-1 1-1 0 0,1-1 1 0 0,0 0 0 0 0,0 0-1 0 0,0 0 1 0 0,3 3 0 0 0,6 2-1517 0 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3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97 345 512 0 0,'-53'-71'14898'0'0,"28"35"-8878"0"0,25 36-5981 0 0,0 0 0 0 0,0 0-1 0 0,0 0 1 0 0,0 0 0 0 0,0 0 0 0 0,0 0 0 0 0,-1 0-1 0 0,1 0 1 0 0,0 0 0 0 0,0 0 0 0 0,0 0 0 0 0,0 0 0 0 0,0 0-1 0 0,0 0 1 0 0,0 0 0 0 0,0 0 0 0 0,0 0 0 0 0,0 0 0 0 0,0 0-1 0 0,0 0 1 0 0,-1 0 0 0 0,1 0 0 0 0,0 0 0 0 0,0 0-1 0 0,0 0 1 0 0,0 0 0 0 0,0 0 0 0 0,0 0 0 0 0,0 0 0 0 0,0 0-1 0 0,0 0 1 0 0,0 0 0 0 0,0 0 0 0 0,-1 0 0 0 0,1 0-1 0 0,0 0 1 0 0,0 0 0 0 0,0 0 0 0 0,0 0 0 0 0,0 0 0 0 0,0 0-1 0 0,0 0 1 0 0,0 0 0 0 0,0 0 0 0 0,0 1 0 0 0,0-1 0 0 0,0 0-1 0 0,0 0 1 0 0,0 0 0 0 0,0 0 0 0 0,0 0 0 0 0,0 0-1 0 0,-2 7 741 0 0,1 8-365 0 0,-4 49 514 0 0,0-9-650 0 0,5-37-149 0 0,-2 35 186 0 0,2 1-1 0 0,8 60 1 0 0,-1-75-240 0 0,-6-35-66 0 0,0-1 1 0 0,0 0-1 0 0,1 1 1 0 0,-1-1-1 0 0,1 0 1 0 0,0 0-1 0 0,-1 0 1 0 0,1 0-1 0 0,3 3 0 0 0,-5-6-8 0 0,1 1 0 0 0,-1-1-1 0 0,0 0 1 0 0,0 0 0 0 0,1 0-1 0 0,-1 1 1 0 0,0-1 0 0 0,0 0-1 0 0,1 0 1 0 0,-1 0 0 0 0,0 0-1 0 0,1 1 1 0 0,-1-1-1 0 0,0 0 1 0 0,1 0 0 0 0,-1 0-1 0 0,0 0 1 0 0,1 0 0 0 0,-1 0-1 0 0,0 0 1 0 0,1 0 0 0 0,-1 0-1 0 0,0 0 1 0 0,1 0 0 0 0,-1 0-1 0 0,0 0 1 0 0,1-1 0 0 0,-1 1-1 0 0,1 0 1 0 0,7-9 27 0 0,3-13-5 0 0,-5 6-8 0 0,-2-1-1 0 0,0 0 0 0 0,-1 0 1 0 0,2-27-1 0 0,-7-70 90 0 0,0 70 56 0 0,2 1-1 0 0,2-1 0 0 0,15-85 1 0 0,-16 123-117 0 0,0 1 1 0 0,0-1-1 0 0,1 1 0 0 0,0 0 1 0 0,0 0-1 0 0,4-7 1 0 0,-6 12-38 0 0,0-1 0 0 0,0 1 0 0 0,0 0 1 0 0,0 0-1 0 0,1-1 0 0 0,-1 1 0 0 0,0 0 1 0 0,0 0-1 0 0,0 0 0 0 0,0 0 0 0 0,1-1 1 0 0,-1 1-1 0 0,0 0 0 0 0,0 0 0 0 0,0 0 1 0 0,1 0-1 0 0,-1 0 0 0 0,0 0 0 0 0,0 0 0 0 0,0-1 1 0 0,1 1-1 0 0,-1 0 0 0 0,0 0 0 0 0,0 0 1 0 0,1 0-1 0 0,-1 0 0 0 0,0 0 0 0 0,0 0 1 0 0,1 0-1 0 0,-1 0 0 0 0,0 0 0 0 0,0 0 1 0 0,0 0-1 0 0,1 1 0 0 0,6 6 125 0 0,0 13-19 0 0,9 53 90 0 0,10 36-117 0 0,-22-96-76 0 0,1 0 0 0 0,1 0 0 0 0,0 0 0 0 0,1-1 0 0 0,0 0 0 0 0,11 13 0 0 0,-1-4-11 0 0,66 79 14 0 0,-66-82-28 0 0,1 0 0 0 0,1-2 0 0 0,24 18 0 0 0,-38-30 5 0 0,0-1 0 0 0,0 0 0 0 0,0 0 0 0 0,1-1 0 0 0,-1 0 0 0 0,1 0 0 0 0,0 0 0 0 0,0 0 0 0 0,-1-1 0 0 0,10 1 0 0 0,-11-2-2 0 0,0 0 0 0 0,0 0 0 0 0,0-1 0 0 0,0 1 1 0 0,0-1-1 0 0,0 0 0 0 0,0 0 0 0 0,0 0 0 0 0,0-1 0 0 0,-1 1 0 0 0,1-1 0 0 0,-1 0 1 0 0,1 0-1 0 0,-1 0 0 0 0,0 0 0 0 0,6-6 0 0 0,-3 3 5 0 0,0-1-1 0 0,-1 0 1 0 0,0-1-1 0 0,0 1 1 0 0,0-1-1 0 0,-1 0 1 0 0,0 0-1 0 0,-1 0 1 0 0,1-1-1 0 0,-1 1 1 0 0,-1-1-1 0 0,3-11 1 0 0,-3 6 15 0 0,0-1 0 0 0,-1 0 0 0 0,-1 0 0 0 0,0 0 1 0 0,-1 0-1 0 0,-3-20 0 0 0,-55-256 19 0 0,38 193 33 0 0,20 90-54 0 0,-1-1-1 0 0,0 0 0 0 0,-6-13 1 0 0,7 21-8 0 0,1 0-1 0 0,0 0 1 0 0,-1 0 0 0 0,1 0-1 0 0,0 0 1 0 0,0 0 0 0 0,-1 0 0 0 0,1 0-1 0 0,0 0 1 0 0,-1 0 0 0 0,1 1 0 0 0,0-1-1 0 0,0 0 1 0 0,0 0 0 0 0,-1 0 0 0 0,1 0-1 0 0,0 1 1 0 0,0-1 0 0 0,-1 0 0 0 0,1 0-1 0 0,0 0 1 0 0,0 1 0 0 0,0-1-1 0 0,0 0 1 0 0,0 0 0 0 0,-1 1 0 0 0,1-1-1 0 0,0 0 1 0 0,0 1 0 0 0,0-1 0 0 0,0 0-1 0 0,0 0 1 0 0,0 1 0 0 0,0-1 0 0 0,0 1-1 0 0,-5 13-77 0 0,3-3-121 0 0,1 0 0 0 0,0 0 0 0 0,1-1 0 0 0,0 1 0 0 0,1 0 0 0 0,0 0 0 0 0,0 0 0 0 0,1-1 0 0 0,4 12 0 0 0,-1-7-1770 0 0,12 27 1 0 0,-8-25-2060 0 0,12 18 1 0 0,-6-14-154 0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4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21 143 512 0 0,'0'-6'-124'0'0,"0"-13"4051"0"0,0 18-3302 0 0,-1 0 0 0 0,1 0 0 0 0,0 1 0 0 0,0-1-1 0 0,0 0 1 0 0,0 0 0 0 0,-1 0 0 0 0,1 0-1 0 0,0 1 1 0 0,-1-1 0 0 0,1 0 0 0 0,0 0-1 0 0,-1 0 1 0 0,1 1 0 0 0,-1-1 0 0 0,0 0 0 0 0,1 0-530 0 0,-1 1 1 0 0,1 0 0 0 0,0 0 0 0 0,0 0 0 0 0,0 0 0 0 0,0 0 0 0 0,-1 0 0 0 0,1 0-1 0 0,0 0 1 0 0,0 0 0 0 0,0 0 0 0 0,0 0 0 0 0,-1 0 0 0 0,1 0 0 0 0,0 0 0 0 0,0 0-1 0 0,0 0 1 0 0,0 0 0 0 0,-1 0 0 0 0,1 0 0 0 0,0 0 0 0 0,0 0 0 0 0,0 0 0 0 0,-1 0-1 0 0,1 0 1 0 0,0 0 0 0 0,0 0 0 0 0,0 0 0 0 0,0 1 0 0 0,0-1 0 0 0,-1 0 0 0 0,1 0-1 0 0,0 0 1 0 0,0 0 0 0 0,0 1 0 0 0,-4 7 1356 0 0,0 10-405 0 0,3 6-552 0 0,1 0 1 0 0,1 0-1 0 0,1 0 0 0 0,9 37 0 0 0,-2-25-349 0 0,1-1 0 0 0,19 44 0 0 0,-24-68-136 0 0,0 0-1 0 0,1 0 1 0 0,1 0-1 0 0,0-1 1 0 0,0 0-1 0 0,1 0 1 0 0,0-1-1 0 0,14 13 1 0 0,-18-18-12 0 0,1 0 1 0 0,0-1 0 0 0,-1 1 0 0 0,1-1 0 0 0,0-1-1 0 0,1 1 1 0 0,-1-1 0 0 0,0 0 0 0 0,1 0-1 0 0,-1 0 1 0 0,1-1 0 0 0,0 0 0 0 0,-1 0 0 0 0,1 0-1 0 0,0-1 1 0 0,0 1 0 0 0,0-2 0 0 0,-1 1 0 0 0,1-1-1 0 0,7-1 1 0 0,-4 0 10 0 0,-1 0 0 0 0,0-1 0 0 0,0 0 0 0 0,0-1 0 0 0,-1 1 0 0 0,1-2 0 0 0,-1 1 0 0 0,0-1 0 0 0,0 0 0 0 0,0 0-1 0 0,-1-1 1 0 0,1 0 0 0 0,-2 0 0 0 0,1 0 0 0 0,-1-1 0 0 0,1 0 0 0 0,-2 0 0 0 0,1 0 0 0 0,-1-1 0 0 0,0 1 0 0 0,-1-1 0 0 0,0 0 0 0 0,0 0 0 0 0,-1 0 0 0 0,0-1 0 0 0,0 1 0 0 0,-1-1-1 0 0,0 1 1 0 0,0-1 0 0 0,-1 1 0 0 0,0-1 0 0 0,-1 1 0 0 0,-1-12 0 0 0,-20-67 385 0 0,-42-109-1 0 0,63 191-367 0 0,-14-29 173 0 0,14 32-172 0 0,0 0 0 0 0,0 0 0 0 0,0 0 1 0 0,-1 0-1 0 0,1 0 0 0 0,-1 0 0 0 0,1 1 1 0 0,-1-1-1 0 0,1 1 0 0 0,-1-1 0 0 0,0 1 1 0 0,-4-3-1 0 0,6 4-28 0 0,-1 0 0 0 0,0 0 0 0 0,1 0 1 0 0,-1 0-1 0 0,1 0 0 0 0,-1 0 0 0 0,1 1 0 0 0,-1-1 1 0 0,1 0-1 0 0,-1 0 0 0 0,1 0 0 0 0,-1 1 0 0 0,1-1 1 0 0,-1 0-1 0 0,1 1 0 0 0,-1-1 0 0 0,1 0 0 0 0,0 1 1 0 0,-1-1-1 0 0,1 0 0 0 0,0 1 0 0 0,-1-1 1 0 0,1 1-1 0 0,0-1 0 0 0,-1 1 0 0 0,1-1 0 0 0,0 1 1 0 0,0-1-1 0 0,0 1 0 0 0,-1-1 0 0 0,1 1 0 0 0,0-1 1 0 0,0 1-1 0 0,0-1 0 0 0,0 2 0 0 0,-5 19-124 0 0,5-20 121 0 0,-1 5-139 0 0,0 1 0 0 0,1 0-1 0 0,0-1 1 0 0,0 1-1 0 0,1 0 1 0 0,-1-1-1 0 0,1 1 1 0 0,1 0 0 0 0,0-1-1 0 0,0 0 1 0 0,3 8-1 0 0,-1-6-725 0 0,0 0-1 0 0,1 0 1 0 0,0 0 0 0 0,0-1-1 0 0,1 1 1 0 0,0-1-1 0 0,11 9 1 0 0,3 3-897 0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4.6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8 106 3369 0 0,'0'-32'7175'0'0,"7"-42"305"0"0,-8 100-2266 0 0,0-4-4808 0 0,-3 23-1 0 0,-1-2-7 0 0,2 0 0 0 0,2 1 0 0 0,6 60 1 0 0,-3-82-324 0 0,0 1-104 0 0,1-1 0 0 0,1 0-1 0 0,2 0 1 0 0,0 0 0 0 0,1-1-1 0 0,18 38 1 0 0,-24-55-38 0 0,1-1 0 0 0,0 0 0 0 0,0 1 0 0 0,0-1 0 0 0,5 4 0 0 0,-7-6-43 0 0,1-1-1 0 0,-1 1 1 0 0,0-1 0 0 0,1 1 0 0 0,-1-1-1 0 0,0 0 1 0 0,1 1 0 0 0,-1-1-1 0 0,1 0 1 0 0,-1 1 0 0 0,1-1 0 0 0,-1 0-1 0 0,1 0 1 0 0,-1 0 0 0 0,1 1 0 0 0,-1-1-1 0 0,1 0 1 0 0,-1 0 0 0 0,1 0-1 0 0,-1 0 1 0 0,1 0 0 0 0,-1 0 0 0 0,1 0-1 0 0,0 0 1 0 0,-1 0 0 0 0,1 0-1 0 0,-1 0 1 0 0,1 0 0 0 0,-1 0 0 0 0,1-1-1 0 0,-1 1 1 0 0,1 0 0 0 0,-1 0 0 0 0,1 0-1 0 0,-1-1 1 0 0,1 1 0 0 0,-1 0-1 0 0,0-1 1 0 0,1 1 0 0 0,-1 0 0 0 0,1-1-1 0 0,-1 1 1 0 0,0-1 0 0 0,1 1-1 0 0,-1-1 1 0 0,1 0 0 0 0,6-11-6849 0 0,-4 9 5233 0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5.1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64 102 8 0 0,'-6'-2'1993'0'0,"-1"-1"1"0"0,1 0-1 0 0,-1 0 1 0 0,1 0-1 0 0,0-1 1 0 0,0 0-1 0 0,-7-7 0 0 0,12 11-1918 0 0,1-1-1 0 0,-1 1 0 0 0,1 0 0 0 0,-1-1 1 0 0,1 1-1 0 0,0-1 0 0 0,-1 1 0 0 0,1-1 0 0 0,0 0 1 0 0,-1 1-1 0 0,1-1 0 0 0,0 1 0 0 0,0-1 1 0 0,-1 1-1 0 0,1-1 0 0 0,0 0 0 0 0,0 1 1 0 0,0-1-1 0 0,0 0 0 0 0,0 1 0 0 0,0-1 0 0 0,0 1 1 0 0,0-1-1 0 0,0 0 0 0 0,0 1 0 0 0,0-1 1 0 0,0 0-1 0 0,0 1 0 0 0,1-1 0 0 0,-1 1 1 0 0,0-1-1 0 0,0 1 0 0 0,1-1 0 0 0,-1 0 0 0 0,0 1 1 0 0,1-1-1 0 0,-1 1 0 0 0,1-1 0 0 0,-1 1 1 0 0,1 0-1 0 0,-1-1 0 0 0,1 1 0 0 0,-1-1 1 0 0,1 1-1 0 0,-1 0 0 0 0,1-1 0 0 0,0 1 0 0 0,4-3 42 0 0,-1 0-1 0 0,1 0 1 0 0,9-3-1 0 0,7-1-82 0 0,-1 1 0 0 0,1 1-1 0 0,1 1 1 0 0,-1 1 0 0 0,0 1 0 0 0,1 1-1 0 0,-1 1 1 0 0,1 0 0 0 0,-1 2 0 0 0,1 0-1 0 0,-1 2 1 0 0,21 6 0 0 0,-37-9-21 0 0,0 0 1 0 0,0 0-1 0 0,-1 1 1 0 0,1 0-1 0 0,0 0 1 0 0,-1 1-1 0 0,0-1 1 0 0,1 1-1 0 0,-1 0 1 0 0,6 6-1 0 0,-3-4-2 0 0,0 0 1 0 0,0 0-1 0 0,0 0 1 0 0,1-1-1 0 0,10 5 0 0 0,-11-6 19 0 0,-1 0 0 0 0,0 0 0 0 0,0 1 0 0 0,0 0 0 0 0,0 0 0 0 0,-1 0 0 0 0,6 6-1 0 0,-10-9-5 0 0,0 1 0 0 0,0 0 0 0 0,-1-1 0 0 0,1 1 0 0 0,0-1 0 0 0,-1 1 0 0 0,0 0 0 0 0,1 0 1 0 0,-1-1-1 0 0,0 1 0 0 0,0 0 0 0 0,0 0 0 0 0,0-1 0 0 0,0 1 0 0 0,0 0 0 0 0,0 0 0 0 0,-1-1 0 0 0,1 1 0 0 0,-1 0 0 0 0,1-1 0 0 0,-1 1 0 0 0,1 0 0 0 0,-3 2 0 0 0,-1 0 43 0 0,-1-1 0 0 0,1 1 0 0 0,-1-1 1 0 0,0 0-1 0 0,0 0 0 0 0,-9 3 0 0 0,9-4-9 0 0,1-1-1 0 0,0 1 0 0 0,-1 1 1 0 0,1-1-1 0 0,0 1 0 0 0,0-1 1 0 0,0 1-1 0 0,1 0 0 0 0,-1 0 1 0 0,1 1-1 0 0,-1-1 0 0 0,-2 5 1 0 0,3-2-23 0 0,-1 0 0 0 0,1-1 0 0 0,-1 0 0 0 0,-1 1 0 0 0,1-1 1 0 0,-1-1-1 0 0,0 1 0 0 0,0-1 0 0 0,-8 6 0 0 0,-2-1 140 0 0,-1 0 1 0 0,-19 7-1 0 0,19-9-75 0 0,-1 1-1 0 0,-21 14 0 0 0,37-22-102 0 0,-1 1 1 0 0,1 0-1 0 0,0 0 1 0 0,0 0 0 0 0,0 0-1 0 0,0 0 1 0 0,0 1-1 0 0,0-1 1 0 0,0 0-1 0 0,0 0 1 0 0,0 1 0 0 0,1-1-1 0 0,-1 0 1 0 0,0 1-1 0 0,1-1 1 0 0,-1 1-1 0 0,1-1 1 0 0,0 1 0 0 0,-1-1-1 0 0,1 3 1 0 0,0-2-12 0 0,0 1 0 0 0,1 0 1 0 0,-1-1-1 0 0,1 1 1 0 0,-1-1-1 0 0,1 1 0 0 0,0-1 1 0 0,0 0-1 0 0,0 1 1 0 0,0-1-1 0 0,2 3 0 0 0,3 3-26 0 0,-1-1 0 0 0,1 1-1 0 0,1-1 1 0 0,0-1-1 0 0,12 11 1 0 0,87 59-159 0 0,-86-64 189 0 0,1-1 0 0 0,37 16 1 0 0,-33-17-122 0 0,39 23 0 0 0,-56-28-202 0 0,0 0 0 0 0,1 0 0 0 0,-1-1 0 0 0,1 0 0 0 0,0 0 0 0 0,0-1 0 0 0,1 0 0 0 0,-1-1 0 0 0,0 0 0 0 0,1 0 0 0 0,0-1 0 0 0,-1-1 0 0 0,1 1 0 0 0,15-3 0 0 0,14-4-4421 0 0,-22-1 1138 0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5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78 107 680 0 0,'-35'-18'14182'0'0,"2"-2"-7407"0"0,32 20-6702 0 0,1 0 0 0 0,-1-1 0 0 0,1 1 0 0 0,-1 0 0 0 0,1 0 0 0 0,0-1 0 0 0,-1 1 0 0 0,1 0 0 0 0,-1-1 0 0 0,1 1 0 0 0,-1 0 0 0 0,1-1 0 0 0,0 1 0 0 0,-1-1 0 0 0,1 1 0 0 0,0-1 0 0 0,0 1 0 0 0,-1 0 0 0 0,1-1 0 0 0,0 1 0 0 0,0-1 0 0 0,-1 0 0 0 0,1 1 0 0 0,0-1 0 0 0,0 1 0 0 0,0-1 0 0 0,0 1 0 0 0,0-1 0 0 0,0 1 0 0 0,0-1 0 0 0,0 1 0 0 0,0-1 0 0 0,0 0 0 0 0,0 1 0 0 0,1-1 0 0 0,-1 1 0 0 0,0-1 0 0 0,0 1 0 0 0,0-1 0 0 0,1 1 0 0 0,-1-1 0 0 0,0 1 0 0 0,0 0 0 0 0,1-1 0 0 0,-1 1 0 0 0,1-1 0 0 0,-1 1 0 0 0,0 0 0 0 0,1-1 0 0 0,-1 1 0 0 0,1 0 0 0 0,-1-1 0 0 0,1 1 0 0 0,0-1 0 0 0,2-1 45 0 0,0 0 0 0 0,1 0 1 0 0,0 0-1 0 0,-1 1 0 0 0,8-3 1 0 0,29-6-19 0 0,1 2 0 0 0,-1 2 0 0 0,48-1 1 0 0,-64 6-244 0 0,1 2 0 0 0,-1 0 0 0 0,0 2 0 0 0,1 1 0 0 0,-1 0 0 0 0,38 14-1 0 0,-61-17 97 0 0,49 19-999 0 0,-45-18 522 0 0,0 1 1 0 0,0-1-1 0 0,0 1 0 0 0,0 1 0 0 0,-1-1 1 0 0,9 9-1 0 0,-13-12 251 0 0,1 1 1 0 0,-1 0 0 0 0,1-1-1 0 0,-1 1 1 0 0,1 0 0 0 0,-1-1-1 0 0,0 1 1 0 0,1 0 0 0 0,-1 0-1 0 0,0-1 1 0 0,0 1 0 0 0,1 0-1 0 0,-1 0 1 0 0,0 0-1 0 0,0-1 1 0 0,0 1 0 0 0,0 0-1 0 0,0 0 1 0 0,0 0 0 0 0,0 0-1 0 0,0-1 1 0 0,0 1 0 0 0,-1 0-1 0 0,1 0 1 0 0,0-1 0 0 0,-1 3-1 0 0,-3 2-1180 0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5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49 1168 0 0,'-17'3'5292'0'0,"1"-1"-1"0"0,-1 0 1 0 0,-26-2-1 0 0,76-8-2614 0 0,96-13-2109 0 0,13-1-922 0 0,-117 19-91 0 0,-1 2 0 0 0,41 2-1 0 0,-44 2-1934 0 0,33 7-1 0 0,-26-4-400 0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6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368 79 512 0 0,'1'-4'957'0'0,"-1"0"-1"0"0,1 0 1 0 0,-1-1-1 0 0,1 1 1 0 0,-1 0-1 0 0,0-1 0 0 0,-1 1 1 0 0,0-7-1 0 0,0 10-743 0 0,1-1 0 0 0,-1 1 0 0 0,0-1 0 0 0,0 0 0 0 0,1 1 0 0 0,-1 0 0 0 0,0-1 0 0 0,0 1 0 0 0,0 0 0 0 0,-1-1 0 0 0,1 1 0 0 0,0 0 0 0 0,0 0 0 0 0,-1 0 0 0 0,1 0 0 0 0,0 0 0 0 0,-1 0 0 0 0,1 0 0 0 0,-1 1 0 0 0,1-1 0 0 0,-1 0 0 0 0,0 1 0 0 0,1-1-1 0 0,-3 1 1 0 0,-13-3 312 0 0,1 1-1 0 0,-1 1 0 0 0,0 1 1 0 0,1 0-1 0 0,-18 3 0 0 0,-25 1 482 0 0,-27-6 1528 0 0,82 2-2346 0 0,1 0 1 0 0,0 0-1 0 0,-1 0 1 0 0,1 0-1 0 0,0 1 0 0 0,-1 0 1 0 0,1-1-1 0 0,0 1 1 0 0,0 0-1 0 0,0 0 0 0 0,0 1 1 0 0,0-1-1 0 0,0 1 1 0 0,0-1-1 0 0,0 1 1 0 0,0 0-1 0 0,1 0 0 0 0,-1 0 1 0 0,1 1-1 0 0,-4 3 1 0 0,-1 5 37 0 0,7-11-221 0 0,0 1 0 0 0,0-1 0 0 0,0 0 0 0 0,0 1 0 0 0,0-1 0 0 0,-1 0 1 0 0,1 1-1 0 0,0-1 0 0 0,0 0 0 0 0,0 1 0 0 0,0-1 0 0 0,0 0 0 0 0,0 1 1 0 0,0-1-1 0 0,0 0 0 0 0,0 1 0 0 0,1-1 0 0 0,-1 0 0 0 0,0 1 0 0 0,0-1 0 0 0,0 0 1 0 0,0 1-1 0 0,0-1 0 0 0,1 0 0 0 0,-1 1 0 0 0,0-1 0 0 0,0 0 0 0 0,0 1 1 0 0,1-1-1 0 0,-1 0 0 0 0,0 0 0 0 0,0 0 0 0 0,1 1 0 0 0,-1-1 0 0 0,1 0 0 0 0,-1 1 16 0 0,1-1 1 0 0,0 0-1 0 0,0 0 0 0 0,-1 1 0 0 0,1-1 0 0 0,0 0 0 0 0,0 0 0 0 0,0 0 0 0 0,-1 0 0 0 0,1 0 0 0 0,0 0 0 0 0,0 0 0 0 0,-1 0 0 0 0,1-1 0 0 0,0 1 0 0 0,0 0 0 0 0,0-1 0 0 0,0 1-10 0 0,0 0 0 0 0,-1 0 0 0 0,1-1-1 0 0,0 1 1 0 0,0 0 0 0 0,0 0 0 0 0,-1 0 0 0 0,1 0 0 0 0,0 0 0 0 0,0 0-1 0 0,0 0 1 0 0,-1 0 0 0 0,1 0 0 0 0,0 0 0 0 0,0 1 0 0 0,0-1 0 0 0,-1 0-1 0 0,1 0 1 0 0,0 1 0 0 0,-1-1 0 0 0,2 1 0 0 0,0 0 2 0 0,-1 0 1 0 0,1 0 0 0 0,0 0-1 0 0,-1 0 1 0 0,1 0-1 0 0,-1 0 1 0 0,1 0 0 0 0,-1 1-1 0 0,0-1 1 0 0,0 1-1 0 0,1-1 1 0 0,-1 1-1 0 0,0-1 1 0 0,0 1 0 0 0,-1 0-1 0 0,1-1 1 0 0,0 1-1 0 0,0 0 1 0 0,-1 0 0 0 0,1-1-1 0 0,0 5 1 0 0,-2 9 68 0 0,-1-1 1 0 0,0 1 0 0 0,-5 14-1 0 0,-2 20-19 0 0,8-41-62 0 0,-18 196 226 0 0,18-179-198 0 0,2 0 0 0 0,0 0 0 0 0,2 0 0 0 0,1-1 0 0 0,1 1 0 0 0,9 27 0 0 0,-6-33-8 0 0,1 0 1 0 0,0-1 0 0 0,13 19 0 0 0,-20-35-19 0 0,-1 1 0 0 0,1-1 1 0 0,-1 0-1 0 0,1 1 0 0 0,0-1 1 0 0,0 0-1 0 0,0 0 1 0 0,0 0-1 0 0,0-1 0 0 0,5 4 1 0 0,-7-6-3 0 0,1 1 1 0 0,-1 0-1 0 0,1 0 1 0 0,0-1-1 0 0,-1 1 1 0 0,0-1-1 0 0,1 1 1 0 0,-1-1-1 0 0,1 1 1 0 0,-1-1-1 0 0,0 1 1 0 0,1-1-1 0 0,-1 1 1 0 0,0-1-1 0 0,1 1 1 0 0,-1-1-1 0 0,0 1 1 0 0,0-1-1 0 0,0 0 0 0 0,1 1 1 0 0,-1-1-1 0 0,0 1 1 0 0,0-1-1 0 0,0 0 1 0 0,0 0-1 0 0,3-18 14 0 0,-3 18-18 0 0,0 0 0 0 0,0 0 0 0 0,0 1 0 0 0,1-1 0 0 0,-1 0 0 0 0,0 1 0 0 0,0-1 0 0 0,1 1 0 0 0,-1-1 0 0 0,1 0 0 0 0,-1 1 0 0 0,0-1 0 0 0,1 1 0 0 0,-1-1 0 0 0,1 1 0 0 0,-1-1 0 0 0,1 1 0 0 0,-1-1 0 0 0,1 1 0 0 0,0 0 0 0 0,-1-1 0 0 0,1 1 0 0 0,-1 0 0 0 0,1 0 0 0 0,0-1 0 0 0,-1 1 0 0 0,1 0 0 0 0,0 0 0 0 0,-1 0 0 0 0,1 0 0 0 0,0 0 0 0 0,1 0 0 0 0,28-1-68 0 0,-21 2-6 0 0,164-10-408 0 0,-78 3-152 0 0,-86 5 428 0 0,-5 2-115 0 0,-1-1 1 0 0,1 0-1 0 0,0-1 0 0 0,0 1 1 0 0,0-1-1 0 0,-1 1 1 0 0,1-1-1 0 0,0 0 0 0 0,5-3 1 0 0,-30 5-16165 0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7.3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54 6577 0 0,'-2'-11'8114'0'0,"2"11"-7994"0"0,0 0 0 0 0,0 0 0 0 0,0 0-1 0 0,-1 0 1 0 0,1 0 0 0 0,0 0 0 0 0,0 0-1 0 0,0 0 1 0 0,0 0 0 0 0,0 0 0 0 0,0 0-1 0 0,0 0 1 0 0,-1 0 0 0 0,1 0 0 0 0,0 0-1 0 0,0 0 1 0 0,0 0 0 0 0,0 0-1 0 0,-2 1 1917 0 0,2-1-1916 0 0,0 0 0 0 0,0 0-1 0 0,0 0 1 0 0,0 0 0 0 0,0 1 0 0 0,0-1-1 0 0,-11 20 3658 0 0,8-14-3812 0 0,-2 5 292 0 0,1 0-1 0 0,0 0 1 0 0,1 0 0 0 0,0 0-1 0 0,1 0 1 0 0,0 1-1 0 0,1-1 1 0 0,0 1-1 0 0,1-1 1 0 0,0 1-1 0 0,3 12 1 0 0,-2-10-193 0 0,2-1-1 0 0,0 0 1 0 0,0 0-1 0 0,1 0 1 0 0,1-1-1 0 0,0 1 1 0 0,1-1-1 0 0,0 0 1 0 0,10 14 0 0 0,-16-25-65 0 0,0-1 1 0 0,1 1 0 0 0,-1-1 0 0 0,0 1-1 0 0,0-1 1 0 0,1 0 0 0 0,-1 1 0 0 0,0-1-1 0 0,1 1 1 0 0,-1-1 0 0 0,0 0 0 0 0,1 1-1 0 0,-1-1 1 0 0,0 0 0 0 0,1 1 0 0 0,-1-1-1 0 0,1 0 1 0 0,-1 0 0 0 0,1 0 0 0 0,-1 1-1 0 0,1-1 1 0 0,-1 0 0 0 0,0 0 0 0 0,1 0-1 0 0,-1 0 1 0 0,1 0 0 0 0,-1 0 0 0 0,2 0-1 0 0,-2 0-5 0 0,1-1 0 0 0,-1 0 0 0 0,0 1-1 0 0,1-1 1 0 0,-1 0 0 0 0,1 0 0 0 0,-1 0-1 0 0,0 1 1 0 0,0-1 0 0 0,0 0-1 0 0,1 0 1 0 0,-1 0 0 0 0,0 1 0 0 0,0-1-1 0 0,0 0 1 0 0,0 0 0 0 0,0-1-1 0 0,-1-33-8 0 0,7-116-208 0 0,-5 136 202 0 0,2 1 0 0 0,0-1 0 0 0,0 1 0 0 0,2 0 1 0 0,0 0-1 0 0,0 0 0 0 0,15-26 0 0 0,-19 38 20 0 0,0 0 0 0 0,0 1 1 0 0,1-1-1 0 0,-1 0 0 0 0,0 1 0 0 0,1-1 0 0 0,0 0 0 0 0,-1 1 0 0 0,1 0 1 0 0,0-1-1 0 0,0 1 0 0 0,-1 0 0 0 0,1 0 0 0 0,0 0 0 0 0,0 0 0 0 0,0 0 1 0 0,0 1-1 0 0,1-1 0 0 0,-1 0 0 0 0,0 1 0 0 0,3-1 0 0 0,-3 2 1 0 0,1-1-1 0 0,-1 0 0 0 0,0 1 0 0 0,0-1 0 0 0,1 1 0 0 0,-1 0 0 0 0,0-1 0 0 0,0 1 0 0 0,0 0 1 0 0,0 1-1 0 0,0-1 0 0 0,0 0 0 0 0,0 0 0 0 0,0 1 0 0 0,0-1 0 0 0,-1 1 0 0 0,1 0 0 0 0,-1-1 1 0 0,1 1-1 0 0,1 2 0 0 0,6 11 11 0 0,0 0 1 0 0,-1 0-1 0 0,-1 1 1 0 0,0 0-1 0 0,-1 0 0 0 0,-1 0 1 0 0,-1 1-1 0 0,0 0 1 0 0,-1 0-1 0 0,0 0 1 0 0,-1 21-1 0 0,-2-34-14 0 0,1 9 37 0 0,0 0-1 0 0,5 20 1 0 0,-6-30-54 0 0,0-1 0 0 0,1 0-1 0 0,0 1 1 0 0,0-1 0 0 0,-1 0-1 0 0,1 1 1 0 0,1-1 0 0 0,-1 0-1 0 0,0 0 1 0 0,0 0 0 0 0,1 0-1 0 0,-1 0 1 0 0,1 0 0 0 0,0 0 0 0 0,0-1-1 0 0,-1 1 1 0 0,1-1 0 0 0,0 1-1 0 0,0-1 1 0 0,4 2 0 0 0,-3-3-388 0 0,0 0 0 0 0,0-1 1 0 0,-1 1-1 0 0,1-1 0 0 0,0 0 1 0 0,-1 0-1 0 0,1 0 0 0 0,0 0 1 0 0,-1 0-1 0 0,0-1 1 0 0,1 1-1 0 0,3-4 0 0 0,1 1-1879 0 0,3-2-422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6.09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77 2256 0 0,'1'-24'8943'0'0,"-1"21"-8320"0"0,0 0 0 0 0,0-1 0 0 0,0 1 0 0 0,0 0 0 0 0,1-1 0 0 0,-1 1-1 0 0,1 0 1 0 0,0-1 0 0 0,0 1 0 0 0,0 0 0 0 0,0 0 0 0 0,0 0 0 0 0,1 0 0 0 0,1-3 0 0 0,-2 5-582 0 0,-1 1 0 0 0,0 0-1 0 0,0 0 1 0 0,0 0 0 0 0,0 0 0 0 0,0 0-1 0 0,1 0 1 0 0,-1 0 0 0 0,0-1 0 0 0,0 1 0 0 0,0 0-1 0 0,0 0 1 0 0,0 0 0 0 0,1 0 0 0 0,-1 0-1 0 0,0 0 1 0 0,0 0 0 0 0,0 0 0 0 0,1 0-1 0 0,-1 0 1 0 0,0 0 0 0 0,0 0 0 0 0,0 0 0 0 0,0 0-1 0 0,1 0 1 0 0,-1 0 0 0 0,0 0 0 0 0,0 0-1 0 0,0 0 1 0 0,0 0 0 0 0,1 1 0 0 0,-1-1-1 0 0,0 0 1 0 0,0 0 0 0 0,0 0 0 0 0,0 0 0 0 0,0 0-1 0 0,1 0 1 0 0,-1 0 0 0 0,0 0 0 0 0,0 1-1 0 0,0-1 1 0 0,0 0 0 0 0,0 0 0 0 0,0 0-1 0 0,0 0 1 0 0,0 1 0 0 0,0-1 0 0 0,0 0 0 0 0,1 0-1 0 0,-1 0 1 0 0,0 0 0 0 0,0 1 0 0 0,0-1-1 0 0,0 0 1 0 0,0 0 0 0 0,0 0 0 0 0,0 0 0 0 0,0 1-1 0 0,0-1 1 0 0,0 0 0 0 0,0 0 0 0 0,-1 0-1 0 0,1 1 1 0 0,1 14 501 0 0,-1-14-363 0 0,-6 92 1239 0 0,0-1-842 0 0,8-55-739 0 0,2-1-1 0 0,1 0 0 0 0,2 0 1 0 0,1 0-1 0 0,2-1 0 0 0,16 39 1 0 0,-23-67-433 0 0,5 13-1212 0 0,-1-9-4916 0 0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47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35 1488 0 0,'-24'3'5624'0'0,"12"-2"-3219"0"0,-1 0 0 0 0,-20 7 0 0 0,30-8-2099 0 0,0 1 0 0 0,1 0 0 0 0,-1 0-1 0 0,0 1 1 0 0,1-1 0 0 0,-1 1 0 0 0,1-1 0 0 0,-1 1 0 0 0,1 0 0 0 0,-1 0 0 0 0,1 0 0 0 0,0 0 0 0 0,0 0 0 0 0,0 0 0 0 0,1 1 0 0 0,-4 3 0 0 0,5-5-222 0 0,0 0-1 0 0,-1-1 0 0 0,1 1 1 0 0,0-1-1 0 0,-1 1 0 0 0,1 0 1 0 0,0-1-1 0 0,0 1 0 0 0,0 0 1 0 0,0-1-1 0 0,0 1 0 0 0,-1 0 1 0 0,1-1-1 0 0,0 1 0 0 0,1 0 1 0 0,-1-1-1 0 0,0 1 0 0 0,0 0 1 0 0,0-1-1 0 0,0 1 0 0 0,0 0 1 0 0,1-1-1 0 0,-1 1 0 0 0,0-1 1 0 0,0 1-1 0 0,1 0 0 0 0,0 0 1 0 0,0 0 18 0 0,0 0 1 0 0,0-1-1 0 0,0 1 1 0 0,0 0-1 0 0,1 0 1 0 0,-1-1-1 0 0,0 1 1 0 0,1-1-1 0 0,-1 1 1 0 0,0-1-1 0 0,1 0 1 0 0,1 1-1 0 0,3 0 130 0 0,1-1 0 0 0,-1 0 0 0 0,0 0 0 0 0,13-2 1 0 0,34-10 594 0 0,68-25 0 0 0,-51 13-436 0 0,-69 24-390 0 0,90-25 436 0 0,-78 23-385 0 0,0-1 0 0 0,0 2 0 0 0,0 0 0 0 0,0 1 0 0 0,15 1 0 0 0,-24-1-45 0 0,-1 0 0 0 0,1 1 0 0 0,0 0 1 0 0,-1 0-1 0 0,1 0 0 0 0,-1 0 0 0 0,1 1 1 0 0,-1-1-1 0 0,0 1 0 0 0,1 0 0 0 0,-1 0 1 0 0,0 0-1 0 0,0 0 0 0 0,-1 0 0 0 0,1 1 0 0 0,0-1 1 0 0,-1 1-1 0 0,3 3 0 0 0,-3-3 10 0 0,0 1 0 0 0,0 0-1 0 0,0 0 1 0 0,-1 0 0 0 0,1 0-1 0 0,-1 0 1 0 0,0 0 0 0 0,0 0 0 0 0,0 1-1 0 0,-1-1 1 0 0,0 0 0 0 0,0 0-1 0 0,0 1 1 0 0,-1 7 0 0 0,-14 75 558 0 0,-2 115-104 0 0,-3 26-376 0 0,15-182-100 0 0,2 0-1 0 0,2 0 1 0 0,1 0-1 0 0,3 1 1 0 0,12 63-1 0 0,-9-83 5 0 0,0 1-1 0 0,-1 1 0 0 0,3 45-1 0 0,-8-72 4 0 0,0 0 0 0 0,0 0-1 0 0,0-1 1 0 0,0 1 0 0 0,0 0 0 0 0,-1 0-1 0 0,1 0 1 0 0,0-1 0 0 0,-1 1 0 0 0,1 0-1 0 0,-1-1 1 0 0,0 1 0 0 0,0 0 0 0 0,1-1-1 0 0,-1 1 1 0 0,0-1 0 0 0,0 1 0 0 0,-1-1-1 0 0,1 1 1 0 0,-2 1 0 0 0,0-2 0 0 0,0 1 1 0 0,0-1 0 0 0,0 0-1 0 0,0 0 1 0 0,-1 0-1 0 0,1 0 1 0 0,0 0 0 0 0,0-1-1 0 0,-1 0 1 0 0,-4 1-1 0 0,-322-5-1326 0 0,278 2-71 0 0,22 1-2155 0 0,23 1 1180 0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34.38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205 89 512 0 0,'0'-3'28'0'0,"0"-5"838"0"0,0-1 1 0 0,-1 1-1 0 0,0 0 0 0 0,0 0 1 0 0,-2-8-1 0 0,2 14-711 0 0,1 1 0 0 0,-1-1 1 0 0,1 1-1 0 0,-1-1 0 0 0,0 1 0 0 0,1-1 0 0 0,-1 1 1 0 0,0 0-1 0 0,0-1 0 0 0,0 1 0 0 0,0 0 0 0 0,0 0 1 0 0,-1 0-1 0 0,1 0 0 0 0,0 0 0 0 0,0 0 0 0 0,-1 0 1 0 0,1 0-1 0 0,0 0 0 0 0,-1 1 0 0 0,1-1 0 0 0,-1 0 1 0 0,1 1-1 0 0,-1 0 0 0 0,0-1 0 0 0,1 1 0 0 0,-1 0 1 0 0,1 0-1 0 0,-1-1 0 0 0,0 1 0 0 0,1 0 0 0 0,-3 1 1 0 0,-3 0 153 0 0,1 0-1 0 0,-1 0 1 0 0,0 1 0 0 0,0 0 0 0 0,1 0 0 0 0,-1 1 0 0 0,1 0 0 0 0,0 0 0 0 0,-1 0-1 0 0,1 1 1 0 0,1 0 0 0 0,-1 0 0 0 0,1 0 0 0 0,-1 1 0 0 0,1 0 0 0 0,1 0 0 0 0,-1 0 0 0 0,1 1-1 0 0,0-1 1 0 0,0 1 0 0 0,-6 12 0 0 0,5-8-95 0 0,1 0 0 0 0,0 1 0 0 0,1-1 0 0 0,0 1 0 0 0,0 0 0 0 0,1-1-1 0 0,1 1 1 0 0,0 0 0 0 0,0 0 0 0 0,1 0 0 0 0,1 1 0 0 0,0-1 0 0 0,2 13 0 0 0,1-9-111 0 0,0 1 1 0 0,1 0-1 0 0,0-1 1 0 0,1 0-1 0 0,1-1 1 0 0,12 21 0 0 0,-14-27-111 0 0,1 0 1 0 0,0-1-1 0 0,0 0 1 0 0,1 0-1 0 0,-1 0 0 0 0,2-1 1 0 0,-1 0-1 0 0,1-1 1 0 0,-1 0-1 0 0,1 0 1 0 0,1 0-1 0 0,12 4 1 0 0,-14-6-76 0 0,-1-1 0 0 0,1 0 0 0 0,0 0 0 0 0,1 0 0 0 0,-1-1 0 0 0,0 0 0 0 0,0-1 0 0 0,8 1 0 0 0,-9-2-523 0 0,-1 0 0 0 0,1 0 0 0 0,-1 0 1 0 0,1-1-1 0 0,-1 1 0 0 0,0-1 0 0 0,1-1 0 0 0,-1 1 1 0 0,0-1-1 0 0,8-6 0 0 0,0 0-2076 0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35.45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102 132 8 0 0,'-17'-3'5797'0'0,"-11"3"-1207"0"0,-1 0-1737 0 0,27 0-2625 0 0,0 0-1 0 0,1-1 1 0 0,-1 1-1 0 0,1 0 1 0 0,-1-1-1 0 0,1 1 0 0 0,-1-1 1 0 0,1 1-1 0 0,-1-1 1 0 0,1 0-1 0 0,-1 0 1 0 0,1 0-1 0 0,-2-1 1 0 0,2 1-162 0 0,1 0 0 0 0,-1 0 1 0 0,1 0-1 0 0,-1 0 0 0 0,1 1 1 0 0,0-1-1 0 0,0 0 0 0 0,-1 0 1 0 0,1 0-1 0 0,0 0 0 0 0,0 0 1 0 0,0 0-1 0 0,0 0 0 0 0,0 0 1 0 0,0 0-1 0 0,0 0 0 0 0,0 0 0 0 0,1 0 1 0 0,-1 0-1 0 0,0 0 0 0 0,1 0 1 0 0,-1 0-1 0 0,0 0 0 0 0,1 1 1 0 0,-1-1-1 0 0,1 0 0 0 0,-1 0 1 0 0,1 0-1 0 0,1-1 0 0 0,20-23 424 0 0,-21 24-466 0 0,5-5 9 0 0,1 0-1 0 0,0 0 1 0 0,0 0 0 0 0,0 1-1 0 0,1 0 1 0 0,0 1 0 0 0,0 0-1 0 0,0 0 1 0 0,0 1 0 0 0,1 0-1 0 0,0 0 1 0 0,-1 1 0 0 0,1 0-1 0 0,0 1 1 0 0,16-2 0 0 0,3 2 23 0 0,43 1 1 0 0,-60 1-22 0 0,1 1-1 0 0,-1 0 1 0 0,0 0 0 0 0,0 1 0 0 0,0 0-1 0 0,17 9 1 0 0,-27-12-22 0 0,1 1 1 0 0,-1-1-1 0 0,0 1 1 0 0,0 0-1 0 0,0-1 1 0 0,0 1-1 0 0,0 0 1 0 0,0 0-1 0 0,0 0 1 0 0,0 0-1 0 0,0 0 1 0 0,0 0-1 0 0,0 0 1 0 0,-1 0-1 0 0,1 0 1 0 0,0 0-1 0 0,-1 0 1 0 0,1 1-1 0 0,-1-1 1 0 0,1 0-1 0 0,0 3 0 0 0,-1-2-5 0 0,0-1 0 0 0,-1 1 0 0 0,1 0 0 0 0,0 0-1 0 0,-1-1 1 0 0,1 1 0 0 0,0 0 0 0 0,-1-1-1 0 0,0 1 1 0 0,1-1 0 0 0,-1 1 0 0 0,0 0 0 0 0,0-1-1 0 0,-2 2 1 0 0,-1 2 16 0 0,0 0 0 0 0,-1 0 0 0 0,0 0 0 0 0,0-1-1 0 0,0 0 1 0 0,0 0 0 0 0,-8 4 0 0 0,-6 1 1 0 0,-1-1 0 0 0,-25 7-1 0 0,-9 4 105 0 0,47-16-121 0 0,5-2-2 0 0,0 0 1 0 0,0 0 0 0 0,0-1 0 0 0,0 1 0 0 0,0 0 0 0 0,0-1 0 0 0,-5 1-1 0 0,7-1-23 0 0,17-6-3 0 0,15-7-9 0 0,-25 9 22 0 0,0 1-1 0 0,1 0 0 0 0,-1 0 1 0 0,1 1-1 0 0,13-2 0 0 0,-18 3 12 0 0,1 1-1 0 0,0 1 0 0 0,0-1 0 0 0,-1 0 0 0 0,1 1 1 0 0,0 0-1 0 0,-1 0 0 0 0,1 0 0 0 0,-1 0 0 0 0,1 1 1 0 0,-1-1-1 0 0,1 1 0 0 0,-1 0 0 0 0,0 0 0 0 0,0 0 1 0 0,0 0-1 0 0,0 1 0 0 0,0-1 0 0 0,-1 1 1 0 0,5 5-1 0 0,-2-2 6 0 0,0 1-1 0 0,0 0 1 0 0,-1 1 0 0 0,0-1 0 0 0,0 1 0 0 0,-1 0-1 0 0,0 0 1 0 0,3 10 0 0 0,-6-16-8 0 0,0-1-1 0 0,1 1 0 0 0,-1 0 1 0 0,0 0-1 0 0,0 0 1 0 0,0 1-1 0 0,0-1 1 0 0,0 0-1 0 0,0 0 1 0 0,0 0-1 0 0,-1-1 0 0 0,1 1 1 0 0,-1 0-1 0 0,0 0 1 0 0,1 0-1 0 0,-1 0 1 0 0,0 0-1 0 0,-1 2 1 0 0,0-2 0 0 0,-1 1 1 0 0,1-1-1 0 0,0 0 1 0 0,-1 1 0 0 0,1-1-1 0 0,-1 0 1 0 0,0 0 0 0 0,0-1-1 0 0,1 1 1 0 0,-5 1-1 0 0,-5 1 3 0 0,0 0 1 0 0,-1 0-1 0 0,1-1 0 0 0,-20 2 0 0 0,12-3-72 0 0,-1 0 1 0 0,-29-1 0 0 0,45-1-144 0 0,-1-1-1 0 0,0 0 1 0 0,0 1 0 0 0,0-2 0 0 0,1 1-1 0 0,-1-1 1 0 0,1 0 0 0 0,-1 0 0 0 0,1 0-1 0 0,0-1 1 0 0,0 0 0 0 0,0 0 0 0 0,-7-5-1 0 0,5-1-1575 0 0,3 0-317 0 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40.03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467 68 512 0 0,'0'-3'626'0'0,"0"0"0"0"0,1-1 0 0 0,0 1 0 0 0,0 0-1 0 0,0 0 1 0 0,0 0 0 0 0,0 0 0 0 0,3-4 0 0 0,-2 4 80 0 0,-1 0 1 0 0,1 0-1 0 0,-1-1 1 0 0,0 1-1 0 0,0 0 0 0 0,0-1 1 0 0,0 1-1 0 0,0-6 1 0 0,-2 21 5249 0 0,-2 10-4334 0 0,-2 31-1337 0 0,3-27-45 0 0,-10 68 306 0 0,10-82-516 0 0,-1 0 0 0 0,0-1 0 0 0,-1 0-1 0 0,-1 0 1 0 0,0 0 0 0 0,-7 12 0 0 0,1-6-6 0 0,-1 0 1 0 0,-1-1 0 0 0,0 0 0 0 0,-1-1-1 0 0,-1-1 1 0 0,0 0 0 0 0,-1-1-1 0 0,-21 13 1 0 0,24-18-11 0 0,0 0 0 0 0,0-1 0 0 0,-1-1-1 0 0,0 0 1 0 0,0-1 0 0 0,0 0 0 0 0,-1-2-1 0 0,1 1 1 0 0,-1-2 0 0 0,0 0 0 0 0,-30 0 0 0 0,41-2-7 0 0,1 0 1 0 0,-1 0 0 0 0,0-1-1 0 0,1 0 1 0 0,-1 1-1 0 0,1-1 1 0 0,-1 0 0 0 0,1-1-1 0 0,0 1 1 0 0,-1-1 0 0 0,1 1-1 0 0,0-1 1 0 0,0 0-1 0 0,0 0 1 0 0,0-1 0 0 0,0 1-1 0 0,1 0 1 0 0,-1-1 0 0 0,1 0-1 0 0,-4-5 1 0 0,3 4 2 0 0,1-1 1 0 0,0 1-1 0 0,0-1 0 0 0,0 0 1 0 0,1 0-1 0 0,0 0 1 0 0,0 0-1 0 0,0 0 0 0 0,0 0 1 0 0,1 0-1 0 0,0 0 1 0 0,0 0-1 0 0,1 0 0 0 0,0-7 1 0 0,3-5-4 0 0,1 0 0 0 0,0 0 0 0 0,1 1 0 0 0,1 0 0 0 0,1 0 0 0 0,0 0 0 0 0,18-24 0 0 0,-21 33-9 0 0,1 0 1 0 0,0 0-1 0 0,0 0 1 0 0,1 1-1 0 0,0 0 0 0 0,0 1 1 0 0,1-1-1 0 0,-1 1 1 0 0,1 1-1 0 0,0 0 1 0 0,0 0-1 0 0,1 0 1 0 0,-1 1-1 0 0,1 0 0 0 0,9-1 1 0 0,-10 2 2 0 0,-1 1 1 0 0,1 0-1 0 0,0 0 1 0 0,0 1-1 0 0,0 0 1 0 0,0 1-1 0 0,-1-1 1 0 0,1 2-1 0 0,0-1 0 0 0,-1 1 1 0 0,1 0-1 0 0,-1 0 1 0 0,1 1-1 0 0,-1 0 1 0 0,0 1-1 0 0,0 0 1 0 0,11 7-1 0 0,-4 1 4 0 0,-1 1 0 0 0,0 0-1 0 0,0 1 1 0 0,15 23 0 0 0,13 15-1 0 0,-35-45-107 0 0,0 0 0 0 0,1-1 0 0 0,0 0 1 0 0,0 0-1 0 0,0 0 0 0 0,1-1 0 0 0,0 0 0 0 0,0-1 0 0 0,0 0 0 0 0,0 0 1 0 0,1-1-1 0 0,-1 0 0 0 0,1 0 0 0 0,0-1 0 0 0,0 0 0 0 0,0-1 0 0 0,0 0 1 0 0,0 0-1 0 0,1-1 0 0 0,-1 0 0 0 0,0 0 0 0 0,18-4 0 0 0,34-13-6888 0 0,-30 7 1248 0 0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42.4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453 80 512 0 0,'0'-7'473'0'0,"3"-31"780"0"0,-3 35-845 0 0,1 0 1 0 0,-1 1 0 0 0,1-1 0 0 0,0 0-1 0 0,0 1 1 0 0,1-1 0 0 0,-1 1 0 0 0,0 0 0 0 0,1-1-1 0 0,-1 1 1 0 0,5-4 0 0 0,-9 20 6034 0 0,-6 51-4364 0 0,1 0-1016 0 0,-13 78 590 0 0,15-115-1428 0 0,-1-1 1 0 0,-1 0-1 0 0,-12 29 1 0 0,14-45-173 0 0,1-1 1 0 0,-1 0-1 0 0,-1 0 1 0 0,1 0-1 0 0,-2-1 1 0 0,1 0-1 0 0,-1-1 1 0 0,-1 1-1 0 0,0-2 0 0 0,-13 10 1 0 0,-1-1 5 0 0,-1-2-1 0 0,0-1 1 0 0,-33 13 0 0 0,48-23-56 0 0,1 0 0 0 0,-1-1 1 0 0,1 0-1 0 0,-1 0 0 0 0,0-1 1 0 0,0 0-1 0 0,0 0 1 0 0,0-1-1 0 0,0 0 0 0 0,-12-2 1 0 0,19 2-6 0 0,-1-1 0 0 0,0 1 0 0 0,0-1 0 0 0,0 0 0 0 0,0 0 0 0 0,1 0 1 0 0,-1 0-1 0 0,0 0 0 0 0,1-1 0 0 0,-1 1 0 0 0,1-1 0 0 0,0 0 0 0 0,-1 1 1 0 0,1-1-1 0 0,0 0 0 0 0,0 0 0 0 0,0-1 0 0 0,0 1 0 0 0,0 0 0 0 0,1-1 1 0 0,-1 1-1 0 0,1-1 0 0 0,0 1 0 0 0,-1-1 0 0 0,1 0 0 0 0,0 0 0 0 0,1 1 1 0 0,-1-1-1 0 0,0 0 0 0 0,1 0 0 0 0,0 0 0 0 0,-1 0 0 0 0,1 0 0 0 0,1-5 1 0 0,0 1 9 0 0,0 0 1 0 0,0 0-1 0 0,1 1 1 0 0,0-1-1 0 0,0 0 1 0 0,0 1-1 0 0,7-12 1 0 0,29-43-103 0 0,-23 38 102 0 0,13-24-30 0 0,-12 20-51 0 0,29-38 1 0 0,-40 58 70 0 0,1 0-1 0 0,-1 1 1 0 0,2 0-1 0 0,-1 1 1 0 0,0-1-1 0 0,1 1 1 0 0,0 0-1 0 0,1 1 1 0 0,-1-1-1 0 0,12-3 1 0 0,-15 6-1 0 0,-1 1 0 0 0,1 0 0 0 0,0-1 0 0 0,0 2 0 0 0,-1-1 0 0 0,1 0 0 0 0,0 1 0 0 0,0 0 0 0 0,0 0 0 0 0,0 0 0 0 0,0 0 0 0 0,0 1 0 0 0,0-1 0 0 0,-1 1 0 0 0,1 0 0 0 0,0 0 1 0 0,0 0-1 0 0,-1 1 0 0 0,1 0 0 0 0,-1-1 0 0 0,1 1 0 0 0,-1 0 0 0 0,0 0 0 0 0,0 1 0 0 0,0-1 0 0 0,5 5 0 0 0,2 6-19 0 0,-1-1 1 0 0,0 1-1 0 0,-1 0 1 0 0,0 1-1 0 0,8 21 0 0 0,15 24 24 0 0,-22-45-183 0 0,1-1 0 0 0,0 0 0 0 0,1-1 0 0 0,1 0 1 0 0,22 18-1 0 0,-20-20-851 0 0,0-1 1 0 0,1 0 0 0 0,16 7-1 0 0,-9-6-1012 0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0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68 512 0 0,'-1'-3'557'0'0,"0"-1"0"0"0,0 1 0 0 0,0 0 0 0 0,0 0 0 0 0,0 0 0 0 0,-1 0 0 0 0,0 0 0 0 0,1 0 0 0 0,-1 1 0 0 0,0-1 0 0 0,0 0 0 0 0,-1 1 0 0 0,1 0 0 0 0,0-1 0 0 0,-1 1 0 0 0,-2-2 0 0 0,1 2-159 0 0,0 0-1 0 0,1-1 1 0 0,-1 2 0 0 0,0-1 0 0 0,0 0-1 0 0,0 1 1 0 0,0-1 0 0 0,-1 1 0 0 0,1 0-1 0 0,0 1 1 0 0,-8-1 0 0 0,2 1 19 0 0,-1 0 1 0 0,1 1-1 0 0,0 1 1 0 0,0-1-1 0 0,1 2 0 0 0,-1-1 1 0 0,-11 6-1 0 0,20-8-387 0 0,0 0-1 0 0,0 1 1 0 0,0-1 0 0 0,0 1-1 0 0,0-1 1 0 0,1 1-1 0 0,-1-1 1 0 0,0 1 0 0 0,0 0-1 0 0,1-1 1 0 0,-1 1-1 0 0,0 0 1 0 0,1-1 0 0 0,-2 3-1 0 0,2-3-12 0 0,0 0-1 0 0,0 1 1 0 0,0-1-1 0 0,0 1 1 0 0,-1-1 0 0 0,1 1-1 0 0,0-1 1 0 0,0 1-1 0 0,0-1 1 0 0,0 1 0 0 0,0-1-1 0 0,0 1 1 0 0,1-1-1 0 0,-1 1 1 0 0,0-1 0 0 0,0 1-1 0 0,0-1 1 0 0,0 0-1 0 0,0 1 1 0 0,1-1 0 0 0,-1 1-1 0 0,1 1 6 0 0,1-1 1 0 0,-1 0-1 0 0,0 1 0 0 0,1-1 0 0 0,-1 0 0 0 0,0 0 0 0 0,1 0 0 0 0,0 0 0 0 0,-1 0 1 0 0,1 0-1 0 0,0 0 0 0 0,-1 0 0 0 0,4 0 0 0 0,8 2-1 0 0,-1-1 0 0 0,1 0-1 0 0,0-1 1 0 0,17-1 0 0 0,-18 0 2 0 0,1 0 0 0 0,-1 1 0 0 0,1 0 0 0 0,-1 1 0 0 0,13 3-1 0 0,-18-3 22 0 0,0 1 0 0 0,0 0 0 0 0,0 0 0 0 0,0 1 0 0 0,0 0 0 0 0,-1 0 0 0 0,1 0-1 0 0,-1 1 1 0 0,0 0 0 0 0,-1 0 0 0 0,1 0 0 0 0,-1 1 0 0 0,0 0 0 0 0,0 0 0 0 0,-1 0-1 0 0,0 1 1 0 0,0-1 0 0 0,4 11 0 0 0,-7-16-34 0 0,2 6 124 0 0,0-1-1 0 0,0 0 1 0 0,-1 1 0 0 0,0-1 0 0 0,2 13-1 0 0,-4-17-91 0 0,0 0 0 0 0,0 0-1 0 0,0 0 1 0 0,0 0 0 0 0,0 0-1 0 0,-1 0 1 0 0,1 0 0 0 0,-1 0-1 0 0,1 0 1 0 0,-1 0 0 0 0,0 0-1 0 0,0 0 1 0 0,0 0 0 0 0,0 0-1 0 0,0 0 1 0 0,0-1 0 0 0,-1 1-1 0 0,1-1 1 0 0,-1 1 0 0 0,1-1-1 0 0,-1 1 1 0 0,1-1 0 0 0,-3 2-1 0 0,-4 2 95 0 0,0 0 0 0 0,-1-1 0 0 0,1 0-1 0 0,-1 0 1 0 0,0-1 0 0 0,1 0 0 0 0,-17 3-1 0 0,-3-2 95 0 0,-35 2-1 0 0,60-6-239 0 0,0 0 0 0 0,0 0 0 0 0,0-1-1 0 0,0 1 1 0 0,0-1 0 0 0,0 0 0 0 0,0 0 0 0 0,1 0 0 0 0,-1 0 0 0 0,0 0 0 0 0,0-1 0 0 0,1 1 0 0 0,-1-1 0 0 0,1 1 0 0 0,0-1 0 0 0,-4-3 0 0 0,5 4-27 0 0,0 0 0 0 0,0 0 0 0 0,0-1 1 0 0,0 1-1 0 0,0 0 0 0 0,0 0 0 0 0,0-1 1 0 0,1 1-1 0 0,-1 0 0 0 0,0-1 0 0 0,1 1 1 0 0,-1-1-1 0 0,1 1 0 0 0,0-1 0 0 0,-1 1 0 0 0,1-1 1 0 0,0 1-1 0 0,0-1 0 0 0,0 1 0 0 0,0-1 1 0 0,0 0-1 0 0,0 1 0 0 0,1-1 0 0 0,-1 1 1 0 0,0-1-1 0 0,1 1 0 0 0,-1-1 0 0 0,1 1 0 0 0,-1 0 1 0 0,1-1-1 0 0,0 1 0 0 0,1-2 0 0 0,5-5-809 0 0,-1 0-1 0 0,2 1 0 0 0,-1 0 1 0 0,1 1-1 0 0,0 0 0 0 0,0 0 0 0 0,1 0 1 0 0,-1 1-1 0 0,17-6 0 0 0,0 0-2383 0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0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62 2345 0 0,'0'-1'814'0'0,"-1"-1"0"0"0,1 1 0 0 0,-1 0 1 0 0,1-1-1 0 0,-1 1 0 0 0,0 0 1 0 0,0 0-1 0 0,0 0 0 0 0,0-1 0 0 0,-1 0 1 0 0,1 2-671 0 0,1-1 0 0 0,-1 0 0 0 0,0 0-1 0 0,1 1 1 0 0,-1-1 0 0 0,1 0 0 0 0,-1 0 0 0 0,1 0 0 0 0,-1 0 0 0 0,1 1 0 0 0,-1-1 0 0 0,1 0 0 0 0,0 0 0 0 0,0 0 0 0 0,-1 0 0 0 0,1 0 0 0 0,0 0 0 0 0,0 0 0 0 0,0 0 0 0 0,0 0 0 0 0,0 0 0 0 0,0-1-1 0 0,1 1 50 0 0,-1 0 0 0 0,0 0-1 0 0,0 0 1 0 0,0 0-1 0 0,0 1 1 0 0,0-1 0 0 0,0 0-1 0 0,0 0 1 0 0,0 0-1 0 0,0 0 1 0 0,0 0 0 0 0,0 1-1 0 0,0-1 1 0 0,-1 0-1 0 0,1 0 1 0 0,0 0 0 0 0,-1-1-1 0 0,1 2-99 0 0,-1 0 1 0 0,1 0-1 0 0,0 0 0 0 0,-1 0 0 0 0,1-1 1 0 0,0 1-1 0 0,-1 0 0 0 0,1 0 0 0 0,-1 0 1 0 0,1 0-1 0 0,0 0 0 0 0,-1 0 1 0 0,1 0-1 0 0,0 0 0 0 0,-1 0 0 0 0,1 0 1 0 0,0 0-1 0 0,-1 0 0 0 0,1 0 0 0 0,0 0 1 0 0,-1 0-1 0 0,1 0 0 0 0,-1 1 0 0 0,1-1 1 0 0,0 0-1 0 0,-1 0 0 0 0,-2 2 251 0 0,0 0 0 0 0,0 0 0 0 0,0 1 0 0 0,0-1 0 0 0,0 1 0 0 0,-3 3 0 0 0,0 2-33 0 0,0 1-1 0 0,1 0 1 0 0,0 0 0 0 0,0 0 0 0 0,1 0 0 0 0,0 1-1 0 0,-4 17 1 0 0,3-7-127 0 0,2-1-1 0 0,0 1 1 0 0,0 21 0 0 0,3-36-164 0 0,0 1-1 0 0,0 0 1 0 0,0 0 0 0 0,1 0 0 0 0,0 0 0 0 0,1 0 0 0 0,-1-1 0 0 0,1 1 0 0 0,0 0 0 0 0,0-1-1 0 0,1 0 1 0 0,0 1 0 0 0,0-1 0 0 0,4 5 0 0 0,-4-6-21 0 0,-1-1 0 0 0,1 0 1 0 0,0-1-1 0 0,1 1 0 0 0,-1 0 1 0 0,0-1-1 0 0,1 0 0 0 0,-1 0 0 0 0,1 0 1 0 0,0 0-1 0 0,0 0 0 0 0,0-1 0 0 0,0 1 1 0 0,0-1-1 0 0,0 0 0 0 0,0-1 0 0 0,0 1 1 0 0,0-1-1 0 0,0 0 0 0 0,8 0 0 0 0,-6-1-21 0 0,0 0 1 0 0,0 0-1 0 0,0-1 0 0 0,-1 0 0 0 0,1 0 0 0 0,0-1 1 0 0,-1 1-1 0 0,1-1 0 0 0,-1 0 0 0 0,0-1 0 0 0,6-4 0 0 0,3-4-89 0 0,0-1 0 0 0,17-20 1 0 0,-24 24 88 0 0,0-1 1 0 0,-1 1 0 0 0,0-1-1 0 0,0-1 1 0 0,-1 1 0 0 0,-1-1-1 0 0,0 0 1 0 0,0 0-1 0 0,-1 0 1 0 0,-1 0 0 0 0,0-1-1 0 0,0 1 1 0 0,-1-1 0 0 0,0 1-1 0 0,-2-20 1 0 0,5-17 18 0 0,-3 34 76 0 0,-1 13 36 0 0,-1 6 67 0 0,-2 9-144 0 0,0 0 0 0 0,2 1 1 0 0,0-1-1 0 0,0 1 0 0 0,1-1 0 0 0,1 1 1 0 0,0-1-1 0 0,1 1 0 0 0,1-1 1 0 0,5 17-1 0 0,-6-25-55 0 0,0 1 1 0 0,1-1-1 0 0,0 0 1 0 0,0 0 0 0 0,0 0-1 0 0,1 0 1 0 0,0 0-1 0 0,0-1 1 0 0,1 0-1 0 0,0 1 1 0 0,-1-2-1 0 0,2 1 1 0 0,-1-1-1 0 0,0 1 1 0 0,1-1-1 0 0,0-1 1 0 0,0 1 0 0 0,0-1-1 0 0,0 0 1 0 0,1-1-1 0 0,-1 1 1 0 0,1-1-1 0 0,9 1 1 0 0,-7-1-279 0 0,0-1 1 0 0,0 0-1 0 0,0-1 1 0 0,0 0-1 0 0,0-1 0 0 0,0 0 1 0 0,14-3-1 0 0,-13 1-1621 0 0,0 0-1 0 0,1-1 0 0 0,12-6 0 0 0,-10 4-1905 0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1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14 1648 0 0,'-2'-1'1091'0'0,"0"-1"-1"0"0,0 0 1 0 0,0 1-1 0 0,0 0 0 0 0,-1 0 1 0 0,1-1-1 0 0,0 1 0 0 0,-1 0 1 0 0,-2 0-1 0 0,4 1-853 0 0,0 0-1 0 0,0 0 1 0 0,0 0 0 0 0,0 0-1 0 0,0 0 1 0 0,0 0 0 0 0,0 0-1 0 0,0 0 1 0 0,0 1 0 0 0,0-1-1 0 0,0 0 1 0 0,0 1-1 0 0,1-1 1 0 0,-1 1 0 0 0,0-1-1 0 0,0 1 1 0 0,0-1 0 0 0,1 1-1 0 0,-1 0 1 0 0,0-1 0 0 0,1 1-1 0 0,-1 0 1 0 0,0-1-1 0 0,1 1 1 0 0,-1 0 0 0 0,0 1-1 0 0,-7 11 447 0 0,1 1 1 0 0,0-1-1 0 0,1 2 0 0 0,0-1 0 0 0,1 0 0 0 0,-4 23 0 0 0,-10 93 432 0 0,13-78-640 0 0,-23 133 113 0 0,19-122-517 0 0,9-59-82 0 0,-1 7-49 0 0,0-1-1 0 0,1 1 1 0 0,0 0 0 0 0,1 0 0 0 0,0 0 0 0 0,2 19 0 0 0,-2-29-1 0 0,0-1 0 0 0,0 0 1 0 0,0 1-1 0 0,0-1 0 0 0,0 1 0 0 0,0-1 0 0 0,1 1 0 0 0,-1-1 0 0 0,0 1 0 0 0,0-1 1 0 0,0 0-1 0 0,0 1 0 0 0,0-1 0 0 0,1 1 0 0 0,-1-1 0 0 0,0 0 0 0 0,0 1 1 0 0,1-1-1 0 0,-1 0 0 0 0,0 1 0 0 0,1-1 0 0 0,-1 0 0 0 0,0 1 0 0 0,1-1 0 0 0,-1 0 1 0 0,0 0-1 0 0,1 1 0 0 0,-1-1 0 0 0,1 0 0 0 0,-1 0 0 0 0,1 0 0 0 0,-1 0 1 0 0,0 1-1 0 0,1-1 0 0 0,-1 0 0 0 0,1 0 0 0 0,-1 0 0 0 0,1 0 0 0 0,-1 0 1 0 0,1 0-1 0 0,-1 0 0 0 0,0 0 0 0 0,1-1 0 0 0,1 0-707 0 0,0 0-1 0 0,0 0 1 0 0,0-1 0 0 0,0 1-1 0 0,0-1 1 0 0,3-2-1 0 0,-4 2 450 0 0,9-7-4058 0 0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1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63 135 1136 0 0,'-4'-3'1537'0'0,"0"-1"0"0"0,-1 1 0 0 0,1 0 0 0 0,-1 0 0 0 0,1 0 0 0 0,-1 1 1 0 0,-6-3-1 0 0,-5-2 295 0 0,16 7-1747 0 0,-1 0 1 0 0,1 0 0 0 0,0-1 0 0 0,0 1-1 0 0,-1 0 1 0 0,1 0 0 0 0,0 0 0 0 0,0 0-1 0 0,0 0 1 0 0,-1-1 0 0 0,1 1 0 0 0,0 0-1 0 0,0 0 1 0 0,0 0 0 0 0,-1-1 0 0 0,1 1-1 0 0,0 0 1 0 0,0 0 0 0 0,0 0 0 0 0,0-1-1 0 0,0 1 1 0 0,0 0 0 0 0,0 0 0 0 0,0-1-1 0 0,-1 1 1 0 0,1 0 0 0 0,0 0 0 0 0,0-1-1 0 0,0 1 1 0 0,0 0 0 0 0,0 0 0 0 0,0-1-1 0 0,1 1 1 0 0,5-8 942 0 0,12-3-438 0 0,182-54 424 0 0,-190 62-970 0 0,-1 1-1 0 0,1 0 1 0 0,0 0 0 0 0,0 1-1 0 0,0 1 1 0 0,17 0-1 0 0,-24 0-17 0 0,-1 1-1 0 0,0-1 0 0 0,1 0 1 0 0,-1 1-1 0 0,0 0 1 0 0,0-1-1 0 0,1 1 0 0 0,-1 0 1 0 0,0 0-1 0 0,0 0 1 0 0,0 0-1 0 0,0 1 0 0 0,0-1 1 0 0,-1 0-1 0 0,1 1 1 0 0,0 0-1 0 0,0-1 0 0 0,-1 1 1 0 0,1 0-1 0 0,-1 0 1 0 0,0 0-1 0 0,0 0 0 0 0,1 0 1 0 0,-1 0-1 0 0,0 0 1 0 0,-1 0-1 0 0,1 0 0 0 0,0 0 1 0 0,-1 1-1 0 0,1-1 0 0 0,-1 0 1 0 0,1 0-1 0 0,-1 5 1 0 0,0 1 37 0 0,-1 0 1 0 0,0 0 0 0 0,0 0-1 0 0,-1 0 1 0 0,0-1 0 0 0,0 1 0 0 0,-1 0-1 0 0,0-1 1 0 0,0 1 0 0 0,-7 11-1 0 0,0-4 171 0 0,1-1 0 0 0,-2 0-1 0 0,-23 24 1 0 0,27-31-208 0 0,-1 0 1 0 0,0-1 0 0 0,0 0-1 0 0,-1 0 1 0 0,1-1-1 0 0,-1 0 1 0 0,-1-1-1 0 0,1 0 1 0 0,0 0 0 0 0,-1-1-1 0 0,0 0 1 0 0,0-1-1 0 0,0 0 1 0 0,0 0 0 0 0,0-1-1 0 0,0 0 1 0 0,-14-2-1 0 0,23 1-70 0 0,1 0 0 0 0,-1 0 0 0 0,0 0 0 0 0,0 0 0 0 0,0 0 0 0 0,0 0 0 0 0,1 0 0 0 0,-1-1 0 0 0,0 1-1 0 0,0 0 1 0 0,0-1 0 0 0,1 1 0 0 0,-1 0 0 0 0,0-1 0 0 0,0 1 0 0 0,1-1 0 0 0,-1 1 0 0 0,0-1 0 0 0,1 1-1 0 0,-1-1 1 0 0,1 0 0 0 0,-1 1 0 0 0,1-1 0 0 0,-1 0 0 0 0,1 0 0 0 0,-1 1 0 0 0,1-1 0 0 0,0 0 0 0 0,-1 0-1 0 0,1 1 1 0 0,0-1 0 0 0,0 0 0 0 0,0 0 0 0 0,-1 0 0 0 0,1 0 0 0 0,0 1 0 0 0,0-1 0 0 0,0 0 0 0 0,0 0-1 0 0,0 0 1 0 0,1 0 0 0 0,-1 1 0 0 0,0-1 0 0 0,0 0 0 0 0,1 0 0 0 0,-1-1 0 0 0,2-3-504 0 0,0 1 1 0 0,0-1-1 0 0,0 0 1 0 0,1 1-1 0 0,0-1 1 0 0,4-4-1 0 0,20-23-6232 0 0,-11 17 2581 0 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1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1 1384 0 0,'-2'-1'987'0'0,"0"1"-1"0"0,0 0 0 0 0,0 0 1 0 0,0 0-1 0 0,0 1 0 0 0,1-1 0 0 0,-1 0 1 0 0,0 1-1 0 0,0-1 0 0 0,0 1 1 0 0,1 0-1 0 0,-1-1 0 0 0,-3 3 1 0 0,4-2-676 0 0,0 0 0 0 0,0 1 0 0 0,0-1 0 0 0,1 0 0 0 0,-1 1 0 0 0,0-1 0 0 0,1 1 0 0 0,-1-1 0 0 0,1 1 0 0 0,0-1 0 0 0,-1 1 0 0 0,1-1 0 0 0,0 1 0 0 0,0-1 0 0 0,0 1 0 0 0,0-1 0 0 0,0 3 0 0 0,-2 45 1926 0 0,-18 91 1 0 0,5-49-1324 0 0,-19 75 37 0 0,21-114-963 0 0,-11 103 0 0 0,18-122-843 0 0,16-57-7380 0 0,-5 13 2213 0 0,0 2 2637 0 0,-1 0 640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6.68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112 287 3793 0 0,'-7'-6'3623'0'0,"-36"-32"8918"0"0,34 29-11220 0 0,1 0-1 0 0,-12-17 1 0 0,17 22-1274 0 0,0 0 0 0 0,0 0 0 0 0,1 0 0 0 0,0-1 0 0 0,0 1 0 0 0,0-1 0 0 0,0 1 0 0 0,1-1 0 0 0,-1 0 0 0 0,1 0 0 0 0,1 0 0 0 0,-1 0 0 0 0,1 0 0 0 0,0 0 1 0 0,0 0-1 0 0,0 0 0 0 0,0 1 0 0 0,1-1 0 0 0,0 0 0 0 0,2-8 0 0 0,-1 7-49 0 0,1 0 1 0 0,-1 1 0 0 0,1-1 0 0 0,0 0 0 0 0,0 1-1 0 0,1 0 1 0 0,0-1 0 0 0,0 1 0 0 0,9-8-1 0 0,-9 9-6 0 0,0 1-1 0 0,0 0 0 0 0,1 1 0 0 0,-1-1 0 0 0,1 1 1 0 0,0 0-1 0 0,-1 0 0 0 0,1 0 0 0 0,0 1 0 0 0,0-1 1 0 0,1 1-1 0 0,9 0 0 0 0,-3 0-15 0 0,-1 1 1 0 0,1 0-1 0 0,0 1 0 0 0,-1 0 1 0 0,1 1-1 0 0,-1 0 1 0 0,18 7-1 0 0,-22-7 2 0 0,0 1 1 0 0,0 0-1 0 0,0 1 1 0 0,-1-1-1 0 0,1 1 1 0 0,-1 1-1 0 0,0-1 1 0 0,0 1-1 0 0,-1 0 0 0 0,0 0 1 0 0,1 1-1 0 0,-2-1 1 0 0,6 9-1 0 0,-4-6 3 0 0,-1 1 0 0 0,0 0-1 0 0,-1 1 1 0 0,1-1 0 0 0,2 13-1 0 0,-6-17 17 0 0,0 0 0 0 0,0 0 0 0 0,0 1 0 0 0,-1-1 0 0 0,0 0 0 0 0,0 0 0 0 0,0 1 0 0 0,-1-1 0 0 0,0 0 0 0 0,0 0 0 0 0,0 0 0 0 0,-3 7 0 0 0,-7 12 36 0 0,-1-1-1 0 0,0 0 0 0 0,-29 37 1 0 0,23-33-38 0 0,-31 56 1 0 0,45-74-41 0 0,0 1 1 0 0,0-1-1 0 0,1 0 0 0 0,1 1 1 0 0,0 0-1 0 0,0 0 0 0 0,1 0 1 0 0,0-1-1 0 0,0 1 0 0 0,2 17 1 0 0,1-18-160 0 0,-1-1 0 0 0,1 1 0 0 0,1-1 0 0 0,-1 0 0 0 0,2 0 0 0 0,-1 0 0 0 0,1 0-1 0 0,0-1 1 0 0,7 10 0 0 0,-8-13 29 0 0,0 0 0 0 0,0 0 0 0 0,0-1 0 0 0,0 1 0 0 0,1-1 0 0 0,-1 0 0 0 0,1 0 0 0 0,0 0 0 0 0,0 0 0 0 0,0-1 0 0 0,0 1 0 0 0,1-1 0 0 0,-1 0 0 0 0,1 0 0 0 0,-1-1 0 0 0,1 1 0 0 0,8 0 0 0 0,-10-2 174 0 0,0 0-1 0 0,0-1 0 0 0,0 1 0 0 0,0-1 1 0 0,0 0-1 0 0,0 0 0 0 0,0 0 1 0 0,0 0-1 0 0,0 0 0 0 0,-1-1 0 0 0,1 1 1 0 0,-1-1-1 0 0,1 0 0 0 0,-1 0 1 0 0,1 0-1 0 0,-1 0 0 0 0,0 0 0 0 0,3-4 1 0 0,-1 1 21 0 0,0 0 1 0 0,-1 1-1 0 0,0-1 1 0 0,0 0-1 0 0,0 0 0 0 0,-1-1 1 0 0,0 1-1 0 0,0-1 1 0 0,2-5-1 0 0,-3 2 16 0 0,-1 0 0 0 0,1 0 0 0 0,-1 1 0 0 0,-1-1 0 0 0,0 0 0 0 0,0 0 0 0 0,0 0 0 0 0,-1 0 0 0 0,-1 1-1 0 0,0-1 1 0 0,0 1 0 0 0,0-1 0 0 0,-1 1 0 0 0,-6-10 0 0 0,-5-6 139 0 0,-1 1-1 0 0,-2 0 1 0 0,-22-24 0 0 0,5 9 203 0 0,-105-119 197 0 0,138 155-781 0 0,-13-20-153 0 0,14 22 225 0 0,1-1 0 0 0,0 1-1 0 0,0 0 1 0 0,-1-1 0 0 0,1 1 0 0 0,0 0-1 0 0,0-1 1 0 0,-1 1 0 0 0,1-1-1 0 0,0 1 1 0 0,0-1 0 0 0,0 1-1 0 0,0-1 1 0 0,0 1 0 0 0,0-1 0 0 0,-1 1-1 0 0,1 0 1 0 0,0-1 0 0 0,0 1-1 0 0,1-1 1 0 0,-1 1 0 0 0,0-1 0 0 0,0 1-1 0 0,0-1 1 0 0,0 1 0 0 0,0-1-1 0 0,0 1 1 0 0,1-1 0 0 0,-1 1-1 0 0,0 0 1 0 0,0-1 0 0 0,1 1 0 0 0,-1-1-1 0 0,0 1 1 0 0,0 0 0 0 0,1-1-1 0 0,-1 1 1 0 0,1 0 0 0 0,-1 0-1 0 0,0-1 1 0 0,1 1 0 0 0,-1 0 0 0 0,1 0-1 0 0,-1-1 1 0 0,1 1 0 0 0,10-2-1449 0 0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2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2 177 2857 0 0,'0'-3'895'0'0,"0"0"1"0"0,-1 0 0 0 0,1 0-1 0 0,0 0 1 0 0,0 0-1 0 0,1 0 1 0 0,-1 0 0 0 0,1 0-1 0 0,-1 1 1 0 0,1-1 0 0 0,0 0-1 0 0,0 0 1 0 0,3-4 0 0 0,-1 3-274 0 0,-1 0 0 0 0,1 0 0 0 0,1 0 1 0 0,-1 0-1 0 0,0 1 0 0 0,1 0 0 0 0,6-6 1 0 0,5 0-321 0 0,0 0 1 0 0,1 1-1 0 0,27-10 1 0 0,-32 14 143 0 0,18-8-312 0 0,1 2-1 0 0,1 2 1 0 0,55-9 0 0 0,-81 16-111 0 0,1 1-1 0 0,0-1 1 0 0,0 1 0 0 0,-1 1 0 0 0,1-1-1 0 0,0 1 1 0 0,-1 0 0 0 0,1 0-1 0 0,10 4 1 0 0,-14-4-9 0 0,0 0-1 0 0,0 0 0 0 0,0 0 0 0 0,0 0 1 0 0,-1 1-1 0 0,1-1 0 0 0,0 0 0 0 0,-1 1 1 0 0,1 0-1 0 0,0-1 0 0 0,-1 1 0 0 0,0 0 1 0 0,1 0-1 0 0,-1 0 0 0 0,0 0 0 0 0,0 0 1 0 0,0 0-1 0 0,0 0 0 0 0,-1 0 1 0 0,1 0-1 0 0,0 0 0 0 0,-1 1 0 0 0,0-1 1 0 0,1 0-1 0 0,-1 0 0 0 0,0 0 0 0 0,0 5 1 0 0,-1 1 16 0 0,-1 0 1 0 0,1 0 0 0 0,-1 0 0 0 0,0 0 0 0 0,-1 0 0 0 0,0 0 0 0 0,-1-1 0 0 0,1 1-1 0 0,-1-1 1 0 0,0 0 0 0 0,-1 0 0 0 0,-7 8 0 0 0,-3 2 80 0 0,0-1 1 0 0,-1-1-1 0 0,-26 20 0 0 0,21-20 17 0 0,0 0 0 0 0,-2-1 0 0 0,1-2-1 0 0,-2 0 1 0 0,0-2 0 0 0,0 0-1 0 0,-43 10 1 0 0,64-19-154 0 0,0-1 0 0 0,0 1 0 0 0,-1-1 0 0 0,1 1 1 0 0,0-1-1 0 0,0 0 0 0 0,-1-1 0 0 0,1 1 0 0 0,0 0 0 0 0,-6-3 0 0 0,8 3-35 0 0,0-1-1 0 0,0 1 1 0 0,0-1 0 0 0,0 0 0 0 0,0 1-1 0 0,0-1 1 0 0,0 0 0 0 0,0 0-1 0 0,1 1 1 0 0,-1-1 0 0 0,0 0-1 0 0,1 0 1 0 0,-1 0 0 0 0,0 0-1 0 0,1 0 1 0 0,-1 0 0 0 0,1 0-1 0 0,0 0 1 0 0,-1 0 0 0 0,1 0-1 0 0,0-1 1 0 0,0 1 0 0 0,-1 0-1 0 0,1 0 1 0 0,0 0 0 0 0,0 0-1 0 0,0 0 1 0 0,1-1 0 0 0,-1 1-1 0 0,0 0 1 0 0,0 0 0 0 0,1 0 0 0 0,-1 0-1 0 0,1-1 1 0 0,1-4-893 0 0,0 0 0 0 0,0 1 1 0 0,1-1-1 0 0,-1 1 0 0 0,1-1 0 0 0,7-8 1 0 0,3-4-2953 0 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2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438 123 512 0 0,'2'-29'4196'0'0,"-2"20"-2832"0"0,1 1 0 0 0,-1-1 1 0 0,2 1-1 0 0,-1 0 0 0 0,1-1 0 0 0,0 1 1 0 0,6-12-1 0 0,-8 19-1190 0 0,1 1 0 0 0,-1-1 0 0 0,0 0 0 0 0,1 1 0 0 0,-1-1 0 0 0,0 0 0 0 0,1 0 0 0 0,-1 1 0 0 0,0-1 0 0 0,0 0 0 0 0,0 0 0 0 0,0 1-1 0 0,0-1 1 0 0,0 0 0 0 0,0 0 0 0 0,0 0 0 0 0,0 1-94 0 0,0-1-1 0 0,-1 1 1 0 0,1 0-1 0 0,0 0 1 0 0,0 0-1 0 0,-1 0 1 0 0,1 0 0 0 0,0 0-1 0 0,0 0 1 0 0,-1 0-1 0 0,1 0 1 0 0,0-1-1 0 0,0 1 1 0 0,-1 0-1 0 0,1 0 1 0 0,0 0-1 0 0,0 0 1 0 0,-1 1-1 0 0,1-1 1 0 0,0 0-1 0 0,-1 0 1 0 0,1 0-1 0 0,0 0 1 0 0,0 0-1 0 0,-1 0 1 0 0,1 0-1 0 0,0 0 1 0 0,-1 1 0 0 0,-25 16 2290 0 0,20-13-2328 0 0,-15 9 559 0 0,-121 84 1695 0 0,106-71-1822 0 0,-57 56 0 0 0,77-66-358 0 0,1 0-1 0 0,1 2 0 0 0,1-1 1 0 0,1 2-1 0 0,0-1 1 0 0,-15 34-1 0 0,24-44-93 0 0,-1 2 1 0 0,2-1-1 0 0,-1 0 0 0 0,1 1 1 0 0,1-1-1 0 0,-1 1 0 0 0,1 13 1 0 0,2-15-30 0 0,-1-1 0 0 0,1 0 0 0 0,1 0 0 0 0,-1 0 0 0 0,1 0 0 0 0,0 0 0 0 0,1 0 0 0 0,0 0 0 0 0,0-1 0 0 0,7 13 0 0 0,-4-12-30 0 0,0 0 1 0 0,0-1 0 0 0,0 0 0 0 0,0 0 0 0 0,1 0 0 0 0,0-1-1 0 0,1 1 1 0 0,-1-2 0 0 0,1 1 0 0 0,0-1 0 0 0,0 0-1 0 0,15 4 1 0 0,2 0-407 0 0,1-2 0 0 0,51 8 1 0 0,-37-9-2314 0 0,72-1 0 0 0,-73-6 10 0 0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84 512 0 0,'-5'-26'9940'0'0,"3"22"-9253"0"0,1 0 0 0 0,0 0 0 0 0,0 0-1 0 0,1-1 1 0 0,-1 1 0 0 0,1-7 0 0 0,0 10-616 0 0,1 0 1 0 0,-1 0-1 0 0,0 0 0 0 0,1 0 1 0 0,-1 0-1 0 0,1 0 0 0 0,-1 0 1 0 0,1 0-1 0 0,-1 0 0 0 0,1 0 1 0 0,-1 0-1 0 0,1 0 0 0 0,0 1 1 0 0,0-1-1 0 0,-1 0 1 0 0,1 1-1 0 0,0-1 0 0 0,0 0 1 0 0,0 1-1 0 0,0-1 0 0 0,0 1 1 0 0,0-1-1 0 0,0 1 0 0 0,0 0 1 0 0,0-1-1 0 0,0 1 0 0 0,0 0 1 0 0,0 0-1 0 0,0 0 0 0 0,0 0 1 0 0,0 0-1 0 0,1 0 0 0 0,17-1 281 0 0,1 0 0 0 0,-1 2-1 0 0,0 1 1 0 0,0 0 0 0 0,0 1-1 0 0,0 1 1 0 0,-1 1 0 0 0,1 1-1 0 0,-1 0 1 0 0,0 1 0 0 0,-1 1-1 0 0,0 1 1 0 0,0 0 0 0 0,25 19-1 0 0,-29-18-274 0 0,-1 0-1 0 0,0 1 1 0 0,0 1-1 0 0,-1-1 0 0 0,0 2 1 0 0,-1 0-1 0 0,-1 0 0 0 0,0 0 1 0 0,-1 1-1 0 0,0 1 0 0 0,-1-1 1 0 0,-1 1-1 0 0,0 1 0 0 0,-1-1 1 0 0,0 1-1 0 0,-2 0 1 0 0,4 26-1 0 0,-6-19-12 0 0,-1-1-1 0 0,0 1 1 0 0,-2-1 0 0 0,0 1-1 0 0,-2-1 1 0 0,0 0 0 0 0,-2 0-1 0 0,-16 42 1 0 0,17-53-68 0 0,0 1 0 0 0,-1-1 0 0 0,-1 0 1 0 0,0 0-1 0 0,0-1 0 0 0,-1 0 0 0 0,-1 0 0 0 0,1-1 0 0 0,-2 0 1 0 0,1 0-1 0 0,-1-1 0 0 0,0-1 0 0 0,-1 1 0 0 0,0-2 0 0 0,0 1 1 0 0,0-2-1 0 0,-16 7 0 0 0,26-12 2 0 0,-8 3-178 0 0,0 0 1 0 0,-1 0-1 0 0,0-1 0 0 0,1 0 0 0 0,-18 1 1 0 0,27-3 108 0 0,0 0 0 0 0,-1 1 0 0 0,1-1 0 0 0,0 0 0 0 0,-1 0 0 0 0,1 0 0 0 0,0-1 0 0 0,-1 1 0 0 0,1 0 0 0 0,0 0 0 0 0,-1 0 0 0 0,1 0 0 0 0,0 0 0 0 0,-1 0 0 0 0,1 0 0 0 0,0 0 0 0 0,0-1 0 0 0,-1 1 0 0 0,1 0 0 0 0,0 0 0 0 0,0 0 0 0 0,-1-1 0 0 0,1 1 0 0 0,0 0 0 0 0,0 0 0 0 0,-1-1 0 0 0,1 1 0 0 0,0 0 0 0 0,0 0 0 0 0,0-1 0 0 0,2-9-3005 0 0,12-9-1241 0 0,1 6 2298 0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4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0 512 0 0,'-7'1'1995'0'0,"-3"0"3084"0"0,0 1 0 0 0,-16 4 0 0 0,22-5-4676 0 0,1 1 0 0 0,-1-1-1 0 0,1 1 1 0 0,-1 0 0 0 0,1 0 0 0 0,-3 3 0 0 0,2-3-72 0 0,0 1 0 0 0,0-1 0 0 0,0 0 0 0 0,0 0 1 0 0,0 0-1 0 0,0-1 0 0 0,0 1 0 0 0,-1-1 0 0 0,1 0 0 0 0,0 0 0 0 0,-1-1 0 0 0,1 1 0 0 0,-8-1 0 0 0,55-11 610 0 0,53-4-1194 0 0,1 5-1 0 0,0 4 0 0 0,141 8 0 0 0,-233-1 116 0 0,47 5-712 0 0,-48-5 290 0 0,1 0-1 0 0,-1 0 0 0 0,0 0 1 0 0,0 1-1 0 0,0 0 0 0 0,0 0 1 0 0,0 0-1 0 0,-1 0 0 0 0,7 5 1 0 0,-4 2-4541 0 0,-5 1-343 0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4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3 2545 0 0,'-17'-1'7822'0'0,"-19"0"323"0"0,34 1-7883 0 0,0 0 0 0 0,0 0 0 0 0,0 1 0 0 0,0-1 0 0 0,0 0 0 0 0,0 1 0 0 0,0-1 0 0 0,0 1-1 0 0,1 0 1 0 0,-1 0 0 0 0,0 0 0 0 0,0 0 0 0 0,-2 2 0 0 0,4-3-217 0 0,0 0 0 0 0,-1 0 0 0 0,1 0-1 0 0,0 0 1 0 0,0 1 0 0 0,0-1-1 0 0,-1 0 1 0 0,1 0 0 0 0,0 0 0 0 0,0 1-1 0 0,0-1 1 0 0,0 0 0 0 0,0 0-1 0 0,0 1 1 0 0,-1-1 0 0 0,1 0 0 0 0,0 1-1 0 0,0-1 1 0 0,0 0 0 0 0,0 0-1 0 0,0 1 1 0 0,0-1 0 0 0,0 0 0 0 0,0 0-1 0 0,0 1 1 0 0,0-1 0 0 0,0 0-1 0 0,0 1 1 0 0,0-1 0 0 0,1 0 0 0 0,-1 1-1 0 0,8 4 574 0 0,14-1-236 0 0,-21-4-337 0 0,31 2 244 0 0,56-4 0 0 0,-32-1-306 0 0,88-4-339 0 0,100 1-4718 0 0,-195 9 1429 0 0,-1-2 1179 0 0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2:05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245 117 512 0 0,'-9'-19'6682'0'0,"-8"-26"-1"0"0,8 16-3699 0 0,2 48 1269 0 0,1-6-3350 0 0,-83 280 3126 0 0,22-64-3180 0 0,35-116-606 0 0,28-105-242 0 0,1-14-59 0 0,1-16-53 0 0,7-12-103 0 0,10-42 0 0 0,-5 31 112 0 0,8-54 86 0 0,7-31-26 0 0,-18 100 39 0 0,2 0 0 0 0,14-33-1 0 0,-20 56 19 0 0,1 0 0 0 0,0 0 0 0 0,0 0 1 0 0,5-6-1 0 0,-8 11-1 0 0,0 1 0 0 0,0 0 1 0 0,0-1-1 0 0,0 1 0 0 0,0 0 1 0 0,0 0-1 0 0,1 0 0 0 0,-1 0 1 0 0,0 0-1 0 0,1 0 1 0 0,-1 0-1 0 0,1 0 0 0 0,-1 1 1 0 0,1-1-1 0 0,-1 1 0 0 0,1-1 1 0 0,-1 1-1 0 0,1-1 0 0 0,0 1 1 0 0,-1 0-1 0 0,1 0 1 0 0,0 0-1 0 0,-1 0 0 0 0,1 0 1 0 0,2 0-1 0 0,-3 1 0 0 0,0-1 0 0 0,0 1 0 0 0,-1-1-1 0 0,1 1 1 0 0,0 0 0 0 0,0-1 0 0 0,0 1 0 0 0,0 0 0 0 0,-1 0 0 0 0,1-1-1 0 0,0 1 1 0 0,-1 0 0 0 0,1 0 0 0 0,-1 0 0 0 0,1 0 0 0 0,-1 0 0 0 0,1 0-1 0 0,-1 0 1 0 0,0 0 0 0 0,0 0 0 0 0,1 1 0 0 0,3 26 98 0 0,-4-22-80 0 0,4 51 128 0 0,-3-31-59 0 0,4 27 1 0 0,-2-35-37 0 0,1-1 1 0 0,2 1 0 0 0,-1-1-1 0 0,2 0 1 0 0,0 0 0 0 0,1-1-1 0 0,1 0 1 0 0,0 0 0 0 0,1-1 0 0 0,1 0-1 0 0,0-1 1 0 0,23 22 0 0 0,-26-29-50 0 0,20 22 0 0 0,59 46 0 0 0,-77-68-17 0 0,1 0-1 0 0,-1-1 0 0 0,1 0 0 0 0,0-1 0 0 0,0 0 0 0 0,0 0 0 0 0,1-2 0 0 0,0 1 0 0 0,0-1 1 0 0,19 2-1 0 0,-25-5-2 0 0,0 0 1 0 0,-1 0 0 0 0,1-1-1 0 0,0 0 1 0 0,-1 0 0 0 0,1 0 0 0 0,-1 0-1 0 0,0-1 1 0 0,1 0 0 0 0,-1 0-1 0 0,0-1 1 0 0,0 1 0 0 0,0-1-1 0 0,0 0 1 0 0,-1 0 0 0 0,1-1-1 0 0,-1 1 1 0 0,0-1 0 0 0,0 0-1 0 0,0 0 1 0 0,0-1 0 0 0,4-6 0 0 0,-2 1-14 0 0,0 0 1 0 0,0 0 0 0 0,-1-1 0 0 0,-1 0 0 0 0,0 0 0 0 0,0 0 0 0 0,-1-1 0 0 0,0 1 0 0 0,2-21 0 0 0,-5 13 23 0 0,1 0 0 0 0,-2 1 0 0 0,-6-37 0 0 0,-19-55 33 0 0,4 15-68 0 0,21 90 30 0 0,-8-36 10 0 0,3-1 0 0 0,-2-58-1 0 0,7 138-229 0 0,2 62-2123 0 0,4-63-768 0 0,4 0-4100 0 0,1-9 3860 0 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53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223 102 512 0 0,'-1'-5'880'0'0,"1"1"-1"0"0,-1 0 0 0 0,1 0 1 0 0,0-1-1 0 0,1 1 0 0 0,0-6 1 0 0,0 7-124 0 0,-1 0 0 0 0,0-1 0 0 0,1 1 0 0 0,-1-1 0 0 0,0 1 0 0 0,-1-1 0 0 0,1 1 0 0 0,-1-1 0 0 0,-1-4 0 0 0,1 7-578 0 0,0-1-1 0 0,0 0 0 0 0,0 1 1 0 0,-1-1-1 0 0,1 1 0 0 0,-1 0 1 0 0,1-1-1 0 0,-1 1 0 0 0,1 0 0 0 0,-1 0 1 0 0,0 0-1 0 0,1 0 0 0 0,-1 0 1 0 0,0 1-1 0 0,0-1 0 0 0,0 0 1 0 0,0 1-1 0 0,-2-1 0 0 0,-4-1 229 0 0,1 1 0 0 0,-1 0 0 0 0,-10 0 0 0 0,12 1-248 0 0,0 0 0 0 0,-1 0-1 0 0,1 1 1 0 0,0 0 0 0 0,0 0-1 0 0,0 0 1 0 0,0 1 0 0 0,0 0-1 0 0,0 0 1 0 0,0 0 0 0 0,0 1-1 0 0,1 0 1 0 0,-1 0 0 0 0,1 0-1 0 0,0 1 1 0 0,0 0 0 0 0,-7 7-1 0 0,8-6-71 0 0,0-1 0 0 0,0 1 0 0 0,0 1 0 0 0,1-1 0 0 0,0 0 0 0 0,0 1 0 0 0,0 0 0 0 0,-3 10-1 0 0,5-15-79 0 0,1 1 0 0 0,0 0-1 0 0,-1 0 1 0 0,1 0 0 0 0,0 0-1 0 0,0 0 1 0 0,0 0 0 0 0,0 0-1 0 0,0-1 1 0 0,0 1 0 0 0,1 0 0 0 0,-1 0-1 0 0,0 0 1 0 0,1 0 0 0 0,0 0-1 0 0,-1-1 1 0 0,1 1 0 0 0,0 0-1 0 0,0-1 1 0 0,0 1 0 0 0,0 0-1 0 0,0-1 1 0 0,1 1 0 0 0,-1-1-1 0 0,0 0 1 0 0,1 1 0 0 0,-1-1-1 0 0,1 0 1 0 0,-1 0 0 0 0,1 0-1 0 0,-1 0 1 0 0,4 1 0 0 0,4 1-9 0 0,0 0 0 0 0,0 0 0 0 0,0-2 0 0 0,0 1 0 0 0,1-1 0 0 0,-1 0 0 0 0,1-1 0 0 0,18-1 0 0 0,19 1-88 0 0,-26 1 72 0 0,-7-1-3 0 0,0 1 0 0 0,1 1 1 0 0,-1 0-1 0 0,0 1 0 0 0,0 0 0 0 0,24 10 0 0 0,-35-12 22 0 0,-1 0 1 0 0,0 0-1 0 0,0 0 0 0 0,0 1 0 0 0,0-1 0 0 0,0 1 0 0 0,0-1 0 0 0,0 1 1 0 0,-1 0-1 0 0,1 0 0 0 0,-1-1 0 0 0,1 1 0 0 0,-1 0 0 0 0,1 1 1 0 0,-1-1-1 0 0,0 0 0 0 0,0 0 0 0 0,0 0 0 0 0,-1 1 0 0 0,1-1 1 0 0,0 1-1 0 0,-1-1 0 0 0,0 0 0 0 0,1 1 0 0 0,-1-1 0 0 0,0 1 0 0 0,0-1 1 0 0,0 1-1 0 0,-1-1 0 0 0,1 0 0 0 0,0 1 0 0 0,-1-1 0 0 0,0 1 1 0 0,0-1-1 0 0,-1 3 0 0 0,-2 4 4 0 0,0-1 1 0 0,0 1-1 0 0,-1-1 1 0 0,0 0-1 0 0,-1-1 1 0 0,1 1-1 0 0,-15 12 1 0 0,9-10 11 0 0,-1 0 0 0 0,-1-1 0 0 0,0-1 0 0 0,-17 10 1 0 0,-60 23 167 0 0,73-34-127 0 0,15-6-49 0 0,0 0 0 0 0,-1 0-1 0 0,1 0 1 0 0,0-1 0 0 0,0 1-1 0 0,0-1 1 0 0,0 1 0 0 0,-1-1-1 0 0,1 0 1 0 0,0 0 0 0 0,0 0-1 0 0,-1 0 1 0 0,1 0 0 0 0,0 0-1 0 0,-3-1 1 0 0,4 0-15 0 0,0 1-1 0 0,0-1 1 0 0,0 0 0 0 0,1 1 0 0 0,-1-1-1 0 0,0 0 1 0 0,0 0 0 0 0,1 0 0 0 0,-1 0-1 0 0,0 1 1 0 0,1-1 0 0 0,-1 0 0 0 0,1 0-1 0 0,-1 0 1 0 0,1 0 0 0 0,-1 0 0 0 0,1 0-1 0 0,0-1 1 0 0,0 1 0 0 0,-1 0 0 0 0,1 0-1 0 0,0 0 1 0 0,0 0 0 0 0,0 0 0 0 0,0 0-1 0 0,0 0 1 0 0,1 0 0 0 0,-1 0 0 0 0,0-1-1 0 0,0 1 1 0 0,1-1 0 0 0,1-8-268 0 0,1 1-1 0 0,0-1 1 0 0,0 0 0 0 0,1 1-1 0 0,5-10 1 0 0,27-41-5976 0 0,-22 41 3116 0 0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54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53 976 0 0,'-2'-2'816'0'0,"0"0"1"0"0,1-1-1 0 0,0 0 0 0 0,-1 1 1 0 0,1-1-1 0 0,0 0 0 0 0,0 1 0 0 0,0-1 1 0 0,1 0-1 0 0,-1 0 0 0 0,1 0 0 0 0,-1 0 1 0 0,1 0-1 0 0,0-4 0 0 0,1 7-672 0 0,-1-1-1 0 0,1 1 0 0 0,0-1 1 0 0,-1 0-1 0 0,1 1 1 0 0,-1 0-1 0 0,1-1 0 0 0,0 1 1 0 0,0-1-1 0 0,-1 1 1 0 0,1 0-1 0 0,0 0 0 0 0,-1-1 1 0 0,1 1-1 0 0,0 0 1 0 0,0 0-1 0 0,0 0 1 0 0,0 0-1 0 0,15-2 957 0 0,-12 2-953 0 0,-1 0 0 0 0,0 0 0 0 0,0 1 0 0 0,0-1 0 0 0,0 1 0 0 0,0-1 0 0 0,0 1 0 0 0,0 0 0 0 0,0 0 0 0 0,0 1 0 0 0,0-1 0 0 0,0 1 0 0 0,0-1 0 0 0,-1 1 0 0 0,5 3 0 0 0,-4-2-32 0 0,0 1 0 0 0,0 0 0 0 0,0-1 0 0 0,0 2 0 0 0,-1-1 0 0 0,0 0 0 0 0,1 0 0 0 0,-1 1 0 0 0,2 7 0 0 0,1 3 114 0 0,0 0 0 0 0,1 0 0 0 0,16 26 0 0 0,-18-35-185 0 0,1 0 0 0 0,-1 0 1 0 0,1-1-1 0 0,0 0 0 0 0,0 0 1 0 0,1 0-1 0 0,0 0 0 0 0,-1-1 0 0 0,1 0 1 0 0,13 6-1 0 0,-11-6-8 0 0,1-1 0 0 0,-1 0 0 0 0,0 0 0 0 0,11 1 0 0 0,-17-3-28 0 0,0-1-1 0 0,1 1 1 0 0,-1-1-1 0 0,0 0 0 0 0,0 0 1 0 0,0 0-1 0 0,1 0 1 0 0,-1 0-1 0 0,0 0 0 0 0,0-1 1 0 0,0 1-1 0 0,1-1 1 0 0,-1 0-1 0 0,0 1 1 0 0,0-1-1 0 0,0 0 0 0 0,0 0 1 0 0,0 0-1 0 0,0 0 1 0 0,-1-1-1 0 0,1 1 0 0 0,2-2 1 0 0,-4 2-8 0 0,1 1-1 0 0,-1-1 1 0 0,0 1 0 0 0,1-1 0 0 0,-1 1-1 0 0,0-1 1 0 0,1 1 0 0 0,-1-1 0 0 0,0 0-1 0 0,0 1 1 0 0,1-1 0 0 0,-1 0 0 0 0,0 1-1 0 0,0-1 1 0 0,0 0 0 0 0,0 1 0 0 0,0-1-1 0 0,0 0 1 0 0,0 1 0 0 0,0-1 0 0 0,0 0-1 0 0,0 1 1 0 0,0-1 0 0 0,0 0 0 0 0,-1 1-1 0 0,1-1 1 0 0,0 1 0 0 0,-1-2 0 0 0,0 1-2 0 0,0 0 1 0 0,0-1-1 0 0,0 1 1 0 0,-1 0-1 0 0,1 0 1 0 0,0 0-1 0 0,-1 0 1 0 0,1 0-1 0 0,-1 0 1 0 0,-2-1-1 0 0,-2-1-3 0 0,-1 0-1 0 0,0 1 1 0 0,0 0 0 0 0,-9-2-1 0 0,-8 0-10 0 0,0 2 0 0 0,0 0 0 0 0,-42 3 0 0 0,46 0-8 0 0,13-1 29 0 0,0 0 0 0 0,1 1 1 0 0,-1 0-1 0 0,0 0 1 0 0,1 0-1 0 0,-1 1 0 0 0,-7 3 1 0 0,14-5 23 0 0,17-6-74 0 0,7-5 15 0 0,1-1 0 0 0,39-27 1 0 0,-44 26 15 0 0,0 1 0 0 0,0 1 1 0 0,1 0-1 0 0,30-9 0 0 0,-50 19 15 0 0,-1 1-1 0 0,1-1 1 0 0,0 1-1 0 0,-1 0 1 0 0,1 0-1 0 0,0 0 1 0 0,0-1-1 0 0,-1 1 1 0 0,1 0-1 0 0,0 0 1 0 0,-1 0-1 0 0,1 0 1 0 0,0 0-1 0 0,0 0 1 0 0,-1 0-1 0 0,1 0 1 0 0,0 1-1 0 0,0-1 1 0 0,-1 0-1 0 0,1 0 1 0 0,0 1-1 0 0,-1-1 1 0 0,1 0-1 0 0,0 1 1 0 0,0 0-1 0 0,-1-1 0 0 0,0 1 0 0 0,0 0 0 0 0,0-1 0 0 0,0 1 0 0 0,0 0 0 0 0,0-1 0 0 0,-1 1 0 0 0,1 0 0 0 0,0-1 0 0 0,0 1 0 0 0,-1 0 0 0 0,1-1 0 0 0,0 1 0 0 0,-1-1 1 0 0,1 1-1 0 0,-1-1 0 0 0,1 1 0 0 0,-1-1 0 0 0,1 1 0 0 0,-1-1 0 0 0,1 1 0 0 0,-1-1 0 0 0,1 1 0 0 0,-1-1 0 0 0,1 0 0 0 0,-2 1 0 0 0,-15 9 23 0 0,0 0-1 0 0,-1-1 1 0 0,0-1 0 0 0,-31 9 0 0 0,-19 10 57 0 0,68-27-80 0 0,-28 12-4 0 0,-43 28-1 0 0,58-31-14 0 0,10-6-10 0 0,10-5 65 0 0,1-3-54 0 0,1 0 0 0 0,-1-1-1 0 0,0 0 1 0 0,0 0 0 0 0,9-10 0 0 0,2-2-45 0 0,16-15 91 0 0,-25 22-26 0 0,1 1 0 0 0,0 1 0 0 0,0 0 0 0 0,1 0 0 0 0,14-7 0 0 0,-41 33-43 0 0,2-3 62 0 0,8-9-77 0 0,-23 23 117 0 0,27-27-95 0 0,0 1-1 0 0,0-1 0 0 0,0 1 0 0 0,0-1 0 0 0,0 1 1 0 0,0 0-1 0 0,1-1 0 0 0,-1 1 0 0 0,0 0 0 0 0,1-1 0 0 0,-1 1 1 0 0,1 0-1 0 0,0 0 0 0 0,0-1 0 0 0,-1 1 0 0 0,1 0 1 0 0,0 0-1 0 0,1 2 0 0 0,-1-3-93 0 0,0 0-1 0 0,1 0 1 0 0,-1-1-1 0 0,1 1 1 0 0,-1 0 0 0 0,1 0-1 0 0,-1-1 1 0 0,1 1 0 0 0,-1 0-1 0 0,1-1 1 0 0,-1 1 0 0 0,1-1-1 0 0,0 1 1 0 0,-1-1 0 0 0,2 1-1 0 0,7 5-1535 0 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5:59.1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304 192 512 0 0,'10'-17'1819'0'0,"0"0"1"0"0,-2-1-1 0 0,0 1 0 0 0,-1-1 0 0 0,9-36 1 0 0,-15 51-1531 0 0,-1 0 0 0 0,1 0 1 0 0,-1 0-1 0 0,0 0 0 0 0,0 0 1 0 0,0 0-1 0 0,0 1 0 0 0,0-1 1 0 0,-1 0-1 0 0,1 0 0 0 0,-1 0 1 0 0,-1-3-1 0 0,2 6-190 0 0,-1-1-1 0 0,1 0 1 0 0,0 1 0 0 0,-1-1-1 0 0,1 0 1 0 0,-1 1 0 0 0,1-1 0 0 0,-1 1-1 0 0,1-1 1 0 0,-1 1 0 0 0,1-1-1 0 0,-1 1 1 0 0,0-1 0 0 0,1 1-1 0 0,-1 0 1 0 0,0-1 0 0 0,1 1 0 0 0,-1 0-1 0 0,-1-1 1 0 0,1 1-9 0 0,-1 0 0 0 0,1 0-1 0 0,0 0 1 0 0,0 0 0 0 0,-1 1 0 0 0,1-1 0 0 0,0 0-1 0 0,-1 0 1 0 0,1 1 0 0 0,0-1 0 0 0,0 1 0 0 0,0-1 0 0 0,0 1-1 0 0,-1 0 1 0 0,0 0 0 0 0,-13 10 346 0 0,0 1-1 0 0,1 0 1 0 0,0 1 0 0 0,1 0-1 0 0,-18 24 1 0 0,-51 82 609 0 0,74-106-894 0 0,3-6-105 0 0,-69 118 745 0 0,65-106-667 0 0,1 0 0 0 0,0 1 0 0 0,1 0 1 0 0,-8 41-1 0 0,11-38-114 0 0,2-1 0 0 0,0 1 1 0 0,1 0-1 0 0,1 0 0 0 0,1 0 0 0 0,6 33 1 0 0,-5-48-37 0 0,-1 0 1 0 0,2 0-1 0 0,-1 0 1 0 0,1-1-1 0 0,0 1 1 0 0,1-1-1 0 0,-1 0 1 0 0,2 0 0 0 0,-1 0-1 0 0,1-1 1 0 0,0 1-1 0 0,0-1 1 0 0,1 0-1 0 0,-1 0 1 0 0,1-1-1 0 0,1 0 1 0 0,-1 0-1 0 0,1 0 1 0 0,0-1 0 0 0,0 0-1 0 0,14 6 1 0 0,1-3-293 0 0,0 0 1 0 0,0-1-1 0 0,1-1 1 0 0,33 2-1 0 0,-41-6-539 0 0,1 0-1 0 0,-1-1 1 0 0,0-1-1 0 0,1-1 1 0 0,-1 0-1 0 0,0-1 1 0 0,25-8 0 0 0,-18 2-2129 0 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00.25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144 151 8 0 0,'-2'0'130'0'0,"-1"0"-1"0"0,0 0 1 0 0,0 0-1 0 0,0 1 1 0 0,0-1 0 0 0,1 1-1 0 0,-1 0 1 0 0,0 0-1 0 0,1 0 1 0 0,-5 2 3855 0 0,7-2-3877 0 0,0-1 0 0 0,0 0 0 0 0,0 0-1 0 0,-1 0 1 0 0,1 0 0 0 0,0 0-1 0 0,0 0 1 0 0,0 0 0 0 0,-1 0 0 0 0,1 0-1 0 0,0 0 1 0 0,0 0 0 0 0,0 0-1 0 0,0 0 1 0 0,-1-1 0 0 0,1 1 0 0 0,0 0-1 0 0,0 0 1 0 0,0 0 0 0 0,0 0-1 0 0,-1 0 1 0 0,1 0 0 0 0,0 0 0 0 0,0 0-1 0 0,0 0 1 0 0,0-1 0 0 0,0 1-1 0 0,0 0 1 0 0,-1 0 0 0 0,1 0 0 0 0,0 0-1 0 0,0 0 1 0 0,0-1 0 0 0,0 1-1 0 0,0 0 1 0 0,0 0 0 0 0,0 0 0 0 0,0-1-1 0 0,0 1 1 0 0,0 0 0 0 0,0 0-1 0 0,0 0 1 0 0,0 0 0 0 0,0-1-1 0 0,0 1 1 0 0,0 0 0 0 0,0 0 0 0 0,0 0-1 0 0,0 0 1 0 0,0-1 0 0 0,0 1-1 0 0,0 0 1 0 0,0 0 0 0 0,0 0 0 0 0,0 0-1 0 0,0-1 1 0 0,0 1 0 0 0,1 0-1 0 0,-1 0 1 0 0,0 0 0 0 0,-5 1 375 0 0,-1 0 0 0 0,1 0 0 0 0,-1-1 0 0 0,1 0 0 0 0,-9 0 0 0 0,12 0-313 0 0,0-1-1 0 0,0 1 1 0 0,0-1-1 0 0,0 1 1 0 0,0-1 0 0 0,0 0-1 0 0,0 0 1 0 0,0 0-1 0 0,1 0 1 0 0,-1 0-1 0 0,0 0 1 0 0,0-1 0 0 0,1 1-1 0 0,-1-1 1 0 0,1 1-1 0 0,-1-1 1 0 0,-1-1-1 0 0,2 1 5 0 0,-1 0 0 0 0,0-1 0 0 0,1 1-1 0 0,-1 0 1 0 0,1 0 0 0 0,0-1 0 0 0,0 1-1 0 0,0-1 1 0 0,0 1 0 0 0,0-1 0 0 0,0-3-1 0 0,1 5-147 0 0,0-1-1 0 0,0 1 0 0 0,1-1 1 0 0,-1 1-1 0 0,1 0 0 0 0,-1-1 1 0 0,1 1-1 0 0,0 0 0 0 0,-1 0 1 0 0,1-1-1 0 0,0 1 0 0 0,0 0 1 0 0,0 0-1 0 0,0 0 0 0 0,0 0 0 0 0,0 0 1 0 0,0 0-1 0 0,0 0 0 0 0,0 0 1 0 0,1 1-1 0 0,-1-1 0 0 0,2-1 1 0 0,14-9 38 0 0,1 1 0 0 0,-1 0 0 0 0,2 1 1 0 0,-1 1-1 0 0,1 1 0 0 0,37-9 0 0 0,-47 14-38 0 0,0 1 0 0 0,-1-1-1 0 0,1 2 1 0 0,17 0 0 0 0,-23 0-18 0 0,0 1 0 0 0,0 0 1 0 0,0 0-1 0 0,0 0 1 0 0,-1 0-1 0 0,1 0 1 0 0,0 0-1 0 0,0 1 0 0 0,-1-1 1 0 0,1 1-1 0 0,-1 0 1 0 0,1 0-1 0 0,-1 0 1 0 0,0 0-1 0 0,1 0 0 0 0,-1 1 1 0 0,2 3-1 0 0,8 12 77 0 0,-1 1-1 0 0,-1 0 1 0 0,10 27-1 0 0,5 12 189 0 0,-24-57-261 0 0,0 1 0 0 0,-1-1 0 0 0,1 1 0 0 0,0-1 0 0 0,-1 1 0 0 0,1-1 0 0 0,-1 1 0 0 0,1-1-1 0 0,-1 1 1 0 0,0-1 0 0 0,0 1 0 0 0,0 0 0 0 0,0-1 0 0 0,0 1 0 0 0,0-1 0 0 0,0 1 0 0 0,0 0 0 0 0,-1-1 0 0 0,1 1 0 0 0,0-1 0 0 0,-1 1 0 0 0,0-1 0 0 0,0 2 0 0 0,-1-1-2 0 0,0 0 1 0 0,0 0-1 0 0,0 0 0 0 0,0 0 1 0 0,0-1-1 0 0,0 1 1 0 0,-1-1-1 0 0,1 1 1 0 0,0-1-1 0 0,-1 0 1 0 0,1 0-1 0 0,-6 1 1 0 0,-30 9 38 0 0,0-3 0 0 0,-1-1 0 0 0,-69 3 0 0 0,36-4-28 0 0,69-5-110 0 0,6-1 21 0 0,16 2-23 0 0,28-1-29 0 0,44-7-62 0 0,-64 3 137 0 0,0 1 0 0 0,0 2 1 0 0,33 2-1 0 0,-55-1 40 0 0,0 0 1 0 0,-1 0 0 0 0,1 0 0 0 0,0 1-1 0 0,-1-1 1 0 0,1 1 0 0 0,-1 0 0 0 0,1 0-1 0 0,7 6 1 0 0,-11-7 5 0 0,1 0 0 0 0,-1 1-1 0 0,0-1 1 0 0,1 0 0 0 0,-1 1 0 0 0,0-1 0 0 0,0 1-1 0 0,0-1 1 0 0,0 1 0 0 0,0-1 0 0 0,0 1-1 0 0,0 0 1 0 0,-1 0 0 0 0,1-1 0 0 0,-1 1 0 0 0,1 0-1 0 0,-1 0 1 0 0,0 0 0 0 0,1 0 0 0 0,-1 0-1 0 0,0-1 1 0 0,0 1 0 0 0,0 0 0 0 0,-1 0 0 0 0,1 0-1 0 0,0 0 1 0 0,-1 0 0 0 0,0 2 0 0 0,-12 28 210 0 0,10-24-139 0 0,-1 0-1 0 0,1 1 0 0 0,0-1 1 0 0,1 1-1 0 0,0 0 0 0 0,-2 17 0 0 0,4-25-59 0 0,0-1 0 0 0,0 1 0 0 0,0-1-1 0 0,0 1 1 0 0,0-1 0 0 0,-1 1 0 0 0,1-1-1 0 0,0 1 1 0 0,0-1 0 0 0,-1 1 0 0 0,1-1-1 0 0,0 0 1 0 0,-1 1 0 0 0,1-1 0 0 0,0 1-1 0 0,-1-1 1 0 0,1 0 0 0 0,-1 1 0 0 0,1-1-1 0 0,0 0 1 0 0,-1 0 0 0 0,1 1 0 0 0,-1-1-1 0 0,1 0 1 0 0,-1 0 0 0 0,1 0 0 0 0,-1 1-1 0 0,1-1 1 0 0,-1 0 0 0 0,1 0 0 0 0,-1 0-1 0 0,0 0 1 0 0,-21 0 108 0 0,16 0-121 0 0,-36-1-133 0 0,0-3-1 0 0,0-1 1 0 0,0-2-1 0 0,0-2 1 0 0,-68-24-1 0 0,107 32 26 0 0,1 0-1 0 0,0 0 1 0 0,0 0-1 0 0,0 0 1 0 0,-1 0-1 0 0,1 0 1 0 0,0-1-1 0 0,0 1 1 0 0,1-1-1 0 0,-1 1 1 0 0,0-1-1 0 0,0 0 1 0 0,-2-3-1 0 0,4 4-36 0 0,0 0 0 0 0,-1 0 0 0 0,1 0 0 0 0,0 0 0 0 0,-1 0-1 0 0,1 0 1 0 0,0 0 0 0 0,0 0 0 0 0,0 0 0 0 0,0 0 0 0 0,0 0-1 0 0,0 0 1 0 0,0 0 0 0 0,0 0 0 0 0,1 0 0 0 0,-1 0 0 0 0,0 0-1 0 0,1 0 1 0 0,-1 0 0 0 0,0 0 0 0 0,1 0 0 0 0,-1 0 0 0 0,1 0-1 0 0,0 0 1 0 0,-1 1 0 0 0,1-1 0 0 0,0 0 0 0 0,-1 0-1 0 0,1 1 1 0 0,0-1 0 0 0,0 0 0 0 0,0 1 0 0 0,1-1 0 0 0,12-9-1377 0 0,3 2 88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8:57.25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136 223 512 0 0,'-18'-20'3488'0'0,"8"8"2094"0"0,-17-24 0 0 0,25 33-5131 0 0,0 0 0 0 0,0 0 0 0 0,1 0 0 0 0,-1-1 0 0 0,1 1 0 0 0,0-1-1 0 0,0 1 1 0 0,0-1 0 0 0,0 1 0 0 0,1-1 0 0 0,-1 0 0 0 0,1 1 0 0 0,0-6 0 0 0,1 7-377 0 0,-1 0 1 0 0,1 0-1 0 0,0 0 1 0 0,-1 0-1 0 0,1 0 1 0 0,0 1-1 0 0,0-1 1 0 0,0 0-1 0 0,1 1 1 0 0,-1-1-1 0 0,0 0 1 0 0,1 1-1 0 0,-1 0 1 0 0,0-1-1 0 0,1 1 1 0 0,0 0-1 0 0,-1 0 1 0 0,1 0-1 0 0,2-1 0 0 0,5-3 110 0 0,0 1-1 0 0,15-5 1 0 0,-13 5 21 0 0,17-6 51 0 0,0 2-1 0 0,0 2 1 0 0,45-6-1 0 0,88 2 403 0 0,-134 9-591 0 0,5 0-25 0 0,0 2-1 0 0,0 2 0 0 0,0 1 1 0 0,0 1-1 0 0,36 12 0 0 0,-67-17-38 0 0,0 0 0 0 0,1 0-1 0 0,-1 1 1 0 0,0-1-1 0 0,0 0 1 0 0,0 1-1 0 0,0-1 1 0 0,0 1 0 0 0,0-1-1 0 0,0 1 1 0 0,0 0-1 0 0,0-1 1 0 0,0 1-1 0 0,0 0 1 0 0,0 0 0 0 0,0 0-1 0 0,-1 0 1 0 0,1 0-1 0 0,0-1 1 0 0,0 1-1 0 0,-1 0 1 0 0,1 1 0 0 0,-1-1-1 0 0,1 1 1 0 0,-1 0 7 0 0,0 0 1 0 0,0-1 0 0 0,0 1-1 0 0,-1 0 1 0 0,1-1 0 0 0,0 1-1 0 0,-1 0 1 0 0,0-1 0 0 0,1 1-1 0 0,-1-1 1 0 0,0 1 0 0 0,0-1-1 0 0,0 1 1 0 0,0-1 0 0 0,0 1-1 0 0,-1 0 1 0 0,-19 25 98 0 0,2 2-1 0 0,1-1 1 0 0,-28 62 0 0 0,26-36-68 0 0,2 1 0 0 0,-17 82 1 0 0,6 24-228 0 0,-16 257 0 0 0,44-406 172 0 0,0 0 1 0 0,-1 1 0 0 0,0-1-1 0 0,-1 0 1 0 0,0 0 0 0 0,-9 20 0 0 0,10-28 22 0 0,0 0 0 0 0,0 0 1 0 0,-1 0-1 0 0,1 0 0 0 0,-1 0 1 0 0,0-1-1 0 0,0 1 0 0 0,0-1 0 0 0,0 0 1 0 0,-1 0-1 0 0,1 0 0 0 0,-1 0 1 0 0,0-1-1 0 0,0 1 0 0 0,0-1 1 0 0,0 0-1 0 0,0 0 0 0 0,-1-1 1 0 0,1 1-1 0 0,0-1 0 0 0,-6 1 1 0 0,-11 1-57 0 0,1-1 1 0 0,-1-2 0 0 0,1 0 0 0 0,-1-1 0 0 0,1 0 0 0 0,0-2-1 0 0,-1-1 1 0 0,1 0 0 0 0,1-2 0 0 0,-33-12 0 0 0,33 9-1519 0 0,0 0 0 0 0,1-2 0 0 0,-23-16-1 0 0,28 17-2234 0 0,3-2 1534 0 0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7:06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62 512 0 0,'0'-14'2853'0'0,"-1"11"-1837"0"0,1 0-1 0 0,0 0 1 0 0,0-1 0 0 0,0 1-1 0 0,1 0 1 0 0,-1-1 0 0 0,1 1-1 0 0,0 0 1 0 0,1-5 0 0 0,-1 8-901 0 0,-1-1 0 0 0,0 1 0 0 0,0-1 1 0 0,0 1-1 0 0,0-1 0 0 0,1 1 1 0 0,-1-1-1 0 0,0 1 0 0 0,1-1 0 0 0,-1 1 1 0 0,0-1-1 0 0,1 1 0 0 0,-1-1 1 0 0,0 1-1 0 0,1 0 0 0 0,-1-1 0 0 0,1 1 1 0 0,-1 0-1 0 0,1-1 0 0 0,-1 1 1 0 0,1 0-1 0 0,-1 0 0 0 0,1-1 0 0 0,-1 1 1 0 0,1 0-1 0 0,0 0 0 0 0,0 0-11 0 0,-1 0-1 0 0,0 1 1 0 0,1-1-1 0 0,-1 0 1 0 0,0 1 0 0 0,1-1-1 0 0,-1 0 1 0 0,0 1-1 0 0,1-1 1 0 0,-1 1-1 0 0,0-1 1 0 0,0 1-1 0 0,1-1 1 0 0,-1 1-1 0 0,0-1 1 0 0,0 0 0 0 0,0 1-1 0 0,0-1 1 0 0,0 1-1 0 0,0-1 1 0 0,0 1-1 0 0,0-1 1 0 0,0 1-1 0 0,0-1 1 0 0,0 1 0 0 0,0-1-1 0 0,0 1 1 0 0,0-1-1 0 0,0 1 1 0 0,-1 0-1 0 0,-3 19 591 0 0,0 0 0 0 0,-2 0 0 0 0,-13 31-1 0 0,-5 16 258 0 0,21-58-875 0 0,-2 7 84 0 0,1 0 0 0 0,-1 17 0 0 0,4-29-146 0 0,1 0 0 0 0,-1 0 0 0 0,1 0 1 0 0,0 0-1 0 0,1 0 0 0 0,-1 0 0 0 0,1 0 0 0 0,0-1 0 0 0,0 1 0 0 0,0 0 0 0 0,0 0 1 0 0,1 0-1 0 0,3 6 0 0 0,-4-8-27 0 0,0 0 0 0 0,0-1 0 0 0,1 1 0 0 0,-1-1 0 0 0,1 1 0 0 0,-1-1 0 0 0,1 0 0 0 0,-1 0 0 0 0,1 1 0 0 0,0-1 0 0 0,0 0 0 0 0,0 0 0 0 0,0-1 0 0 0,-1 1 0 0 0,1 0 0 0 0,4 0 0 0 0,-3 0-48 0 0,1-1 0 0 0,0 0 1 0 0,0 0-1 0 0,-1 0 0 0 0,1 0 1 0 0,0-1-1 0 0,0 1 0 0 0,5-2 1 0 0,3-3-450 0 0,1 0 0 0 0,-1 0 1 0 0,23-14-1 0 0,-21 10-1081 0 0,0-1 0 0 0,-1 0 1 0 0,0-1-1 0 0,19-20 0 0 0,-12 8-1019 0 0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7:06.4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47 568 0 0,'-6'-1'1388'0'0,"-4"-4"4180"0"0,10 5-5393 0 0,0 0 1 0 0,-1 0 0 0 0,1 0-1 0 0,0 0 1 0 0,0 0 0 0 0,-1-1-1 0 0,1 1 1 0 0,0 0 0 0 0,0 0-1 0 0,0 0 1 0 0,-1 0 0 0 0,1-1-1 0 0,0 1 1 0 0,0 0 0 0 0,0 0-1 0 0,0-1 1 0 0,-1 1 0 0 0,1 0-1 0 0,0 0 1 0 0,0-1 0 0 0,0 1-1 0 0,0 0 1 0 0,0 0 0 0 0,0-1-1 0 0,0 1 1 0 0,0 0 0 0 0,0 0-1 0 0,0-1 1 0 0,0 1 0 0 0,0 0-1 0 0,0-1 1 0 0,0 1 0 0 0,0 0-1 0 0,0 0 1 0 0,0-1 0 0 0,0 1-1 0 0,0 0 1 0 0,0 0 0 0 0,1-1-1 0 0,-1 1 1 0 0,0 0 0 0 0,0 0-1 0 0,0-1 1 0 0,0 1 0 0 0,0 0-1 0 0,1 0 1 0 0,-1 0 0 0 0,0-1-1 0 0,0 1 1 0 0,0 0 0 0 0,1 0-1 0 0,-1 0 1 0 0,0 0 0 0 0,0 0-1 0 0,1-1 1 0 0,-1 1 0 0 0,0 0-1 0 0,0 0 1 0 0,1 0 0 0 0,23-9 3436 0 0,-1 1-3270 0 0,-21 7-521 0 0,18-8 125 0 0,-19 9-292 0 0,0-1 0 0 0,-1 1 0 0 0,1 0 0 0 0,0 0 1 0 0,0 0-1 0 0,0 0 0 0 0,0 0 0 0 0,0 0 0 0 0,0 0 0 0 0,0 0 1 0 0,0 0-1 0 0,1 1 0 0 0,1 1-2444 0 0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32.54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2 449 512 0 0,'0'0'266'0'0,"0"0"0"0"0,0 0 0 0 0,-1-1 0 0 0,1 1 0 0 0,0 0 0 0 0,0 0 0 0 0,0-1 0 0 0,0 1 0 0 0,0 0 0 0 0,0 0-1 0 0,0-1 1 0 0,0 1 0 0 0,0 0 0 0 0,0-1 0 0 0,0 1 0 0 0,0 0 0 0 0,0 0 0 0 0,0-1 0 0 0,0 1 0 0 0,0 0 0 0 0,0 0 0 0 0,0-1 0 0 0,0 1 0 0 0,0 0 0 0 0,0-1 0 0 0,0 1 0 0 0,1 0 0 0 0,-1 0-1 0 0,1-2 1331 0 0,-1 2-1330 0 0,0 0 0 0 0,0 0 0 0 0,1 0 0 0 0,-1 0 0 0 0,1-1 0 0 0,3-2 3001 0 0,0-3-3916 0 0,8-22 3371 0 0,-8 18-2075 0 0,0 1 0 0 0,9-16 0 0 0,2 4-332 0 0,-1 0 0 0 0,-2-2 0 0 0,0 0-1 0 0,-1 0 1 0 0,-2 0 0 0 0,11-40-1 0 0,-15 41-219 0 0,-1 4 41 0 0,0 1 1 0 0,1-1-1 0 0,1 1 1 0 0,0 0-1 0 0,16-29 1 0 0,-22 46-122 0 0,0 0 1 0 0,0-1-1 0 0,1 1 0 0 0,-1 0 1 0 0,0-1-1 0 0,0 1 0 0 0,0 0 0 0 0,1 0 1 0 0,-1-1-1 0 0,0 1 0 0 0,0 0 1 0 0,1 0-1 0 0,-1-1 0 0 0,0 1 1 0 0,0 0-1 0 0,1 0 0 0 0,-1 0 0 0 0,0 0 1 0 0,1-1-1 0 0,-1 1 0 0 0,0 0 1 0 0,1 0-1 0 0,-1 0 0 0 0,0 0 1 0 0,1 0-1 0 0,-1 0 0 0 0,4 8 169 0 0,-3 24-106 0 0,0-20 14 0 0,25 241 589 0 0,-7-122-438 0 0,-7-51-171 0 0,2 17-5 0 0,-14-94-66 0 0,1 1 0 0 0,0 0 0 0 0,0 0 0 0 0,0-1 0 0 0,0 1 1 0 0,1-1-1 0 0,0 1 0 0 0,-1-1 0 0 0,4 5 0 0 0,7 16 56 0 0,-14-27-53 0 0,1 0 1 0 0,-1 1 0 0 0,0-1 0 0 0,-1 1-1 0 0,-3-5 1 0 0,4 5-6 0 0,1 1 0 0 0,-1 0 0 0 0,0-1-1 0 0,1 1 1 0 0,-1 0 0 0 0,0 0 0 0 0,0 0 0 0 0,0 0 0 0 0,0 0 0 0 0,0 0-1 0 0,0 0 1 0 0,-3 0 0 0 0,1 2-2 0 0,-1-1-1 0 0,1 1 1 0 0,0 1 0 0 0,1-1 0 0 0,-1 0-1 0 0,0 1 1 0 0,0 0 0 0 0,-4 2-1 0 0,-9 5 6 0 0,-20 4-3 0 0,-43 11 1 0 0,67-20-1 0 0,0 0 1 0 0,0 1 0 0 0,-14 7-1 0 0,27-12 3 0 0,-1 0 1 0 0,1 1-1 0 0,0-1 0 0 0,-1 0 0 0 0,1 0 0 0 0,0 0 0 0 0,-1 0 0 0 0,1 0 0 0 0,0 0 0 0 0,0 1 0 0 0,-1-1 0 0 0,1 0 0 0 0,0 0 0 0 0,0 0 0 0 0,-1 1 0 0 0,1-1 0 0 0,0 0 0 0 0,0 0 1 0 0,0 1-1 0 0,-1-1 0 0 0,1 0 0 0 0,0 1 0 0 0,0-1 0 0 0,0 0 0 0 0,0 0 0 0 0,0 1 0 0 0,0-1 0 0 0,0 0 0 0 0,0 1 0 0 0,-1-1 0 0 0,1 0 0 0 0,0 1 0 0 0,0-1 0 0 0,0 0 0 0 0,1 1 1 0 0,-1-1-1 0 0,0 0-1 0 0,0 1 1 0 0,1-1-1 0 0,-1 0 0 0 0,1 0 1 0 0,-1 1-1 0 0,1-1 1 0 0,-1 0-1 0 0,0 0 1 0 0,1 0-1 0 0,-1 0 1 0 0,1 0-1 0 0,-1 0 1 0 0,1 0-1 0 0,-1 0 1 0 0,1 0-1 0 0,-1 0 1 0 0,1 0-1 0 0,-1 0 1 0 0,1 0-1 0 0,-1 0 1 0 0,0 0-1 0 0,1-1 1 0 0,-1 1-1 0 0,1 0 0 0 0,-1 0 1 0 0,1-1-1 0 0,11-3-8 0 0,0 1 0 0 0,0-1 0 0 0,17-1-1 0 0,1 0-3 0 0,42-10-24 0 0,1 3 0 0 0,146-4 0 0 0,-183 17-3 0 0,45 4 0 0 0,-76-3-62 0 0,-5-1-56 0 0,-10 2-315 0 0,-20-1-1084 0 0,4-5-1533 0 0,12 2 984 0 0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33.4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75 107 512 0 0,'-8'-2'1034'0'0,"1"1"0"0"0,0 0-1 0 0,-1 0 1 0 0,1 1 0 0 0,-13 1 0 0 0,2 0 2659 0 0,27-2 2139 0 0,58-3-4643 0 0,85-2-322 0 0,0 0-595 0 0,32-2-172 0 0,-62 2-254 0 0,33-5-175 0 0,-77-1 86 0 0,-19 1 17 0 0,107-4 0 0 0,-160 16 123 0 0,-1-1-1 0 0,1-1 0 0 0,-1 1 1 0 0,0-1-1 0 0,1 1 1 0 0,-1-2-1 0 0,0 1 0 0 0,0-1 1 0 0,0 1-1 0 0,0-1 0 0 0,0-1 1 0 0,0 1-1 0 0,8-6 0 0 0,-10 6-713 0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34.70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375 88 512 0 0,'1'-2'313'0'0,"-1"0"-1"0"0,0 1 1 0 0,1-1 0 0 0,-1 0-1 0 0,1 0 1 0 0,0 0 0 0 0,-1 0-1 0 0,1 0 1 0 0,0 0 0 0 0,0 1-1 0 0,0-1 1 0 0,0 0 0 0 0,1 1-1 0 0,-1-1 1 0 0,0 1 0 0 0,1-1-1 0 0,-1 1 1 0 0,3-2 0 0 0,10-11 2144 0 0,-14 13-2356 0 0,1 0 1 0 0,-1 1-1 0 0,1-1 1 0 0,-1 0-1 0 0,1 1 0 0 0,-1-1 1 0 0,1 0-1 0 0,-1 1 1 0 0,0-1-1 0 0,1 0 0 0 0,-1 0 1 0 0,0 0-1 0 0,0 1 1 0 0,0-1-1 0 0,0 0 0 0 0,1 0 1 0 0,-1 0-1 0 0,0 0 1 0 0,0 1-1 0 0,-1-1 0 0 0,1 0 1 0 0,0 0-1 0 0,0 0 1 0 0,0 0-1 0 0,0 1 0 0 0,-1-1 1 0 0,1 0-1 0 0,0 0 1 0 0,-1 1-1 0 0,1-1 0 0 0,-1 0 1 0 0,1 0-1 0 0,-1 1 1 0 0,1-1-1 0 0,-1 1 0 0 0,1-1 1 0 0,-2-1-1 0 0,0 1 44 0 0,0 0 0 0 0,0 0 1 0 0,0 0-1 0 0,0 0 0 0 0,0 0 0 0 0,0 0 0 0 0,-1 0 0 0 0,1 1 0 0 0,0-1 0 0 0,0 1 1 0 0,-1-1-1 0 0,-3 1 0 0 0,-34 3 953 0 0,-1 1 0 0 0,0 2 0 0 0,-61 18-1 0 0,84-20-847 0 0,-7 2 269 0 0,2 1-1 0 0,-32 12 1 0 0,52-18-458 0 0,1 0 1 0 0,-1 1-1 0 0,1-1 0 0 0,0 1 0 0 0,-1-1 1 0 0,1 1-1 0 0,0-1 0 0 0,0 1 0 0 0,0 0 1 0 0,-3 4-1 0 0,5-5-50 0 0,0-1 0 0 0,-1 1 0 0 0,1-1 0 0 0,0 1 1 0 0,0 0-1 0 0,0-1 0 0 0,-1 1 0 0 0,1-1 0 0 0,0 1 0 0 0,0-1 0 0 0,0 1 0 0 0,0 0 1 0 0,0-1-1 0 0,0 1 0 0 0,0-1 0 0 0,0 1 0 0 0,0 0 0 0 0,1-1 0 0 0,-1 1 0 0 0,0 0 1 0 0,1 0-13 0 0,0 0 1 0 0,-1 0 0 0 0,1 0-1 0 0,0 0 1 0 0,0 0 0 0 0,0 0-1 0 0,0 0 1 0 0,0 0 0 0 0,0-1-1 0 0,0 1 1 0 0,0 0 0 0 0,0-1-1 0 0,2 1 1 0 0,6 3-5 0 0,0-2-1 0 0,0 1 1 0 0,0-1 0 0 0,1-1 0 0 0,-1 1-1 0 0,1-2 1 0 0,-1 1 0 0 0,14-2-1 0 0,8 1 2 0 0,-10 1-28 0 0,95 7-139 0 0,-102-6 155 0 0,-1 0 0 0 0,0 1 1 0 0,1 1-1 0 0,-1 0 0 0 0,-1 1 0 0 0,19 9 1 0 0,-26-11 14 0 0,-1 0 1 0 0,1 1 0 0 0,-1 0 0 0 0,1 0 0 0 0,-1 0 0 0 0,0 0 0 0 0,0 1 0 0 0,-1 0 0 0 0,0 0 0 0 0,0 0-1 0 0,0 0 1 0 0,0 0 0 0 0,-1 0 0 0 0,1 1 0 0 0,-1-1 0 0 0,-1 1 0 0 0,1 0 0 0 0,-1-1 0 0 0,0 1-1 0 0,0 0 1 0 0,-1 12 0 0 0,0-11 22 0 0,0 0 1 0 0,-1 1-1 0 0,1-1 0 0 0,-2 1 0 0 0,1-1 0 0 0,-1 0 0 0 0,0 1 0 0 0,0-1 0 0 0,-1 0 1 0 0,0 0-1 0 0,-1-1 0 0 0,1 1 0 0 0,-1-1 0 0 0,0 0 0 0 0,-1 0 0 0 0,0 0 1 0 0,-5 6-1 0 0,6-10-9 0 0,0 1 1 0 0,0 0 0 0 0,-1-1-1 0 0,1 0 1 0 0,0 0-1 0 0,-1 0 1 0 0,0 0 0 0 0,1-1-1 0 0,-1 0 1 0 0,0 0 0 0 0,0 0-1 0 0,0 0 1 0 0,1-1-1 0 0,-10 0 1 0 0,3-1-20 0 0,0 0-1 0 0,0 0 1 0 0,0-1-1 0 0,0-1 1 0 0,-16-5-1 0 0,25 7 3 0 0,-52-22-211 0 0,50 21 164 0 0,0 0-1 0 0,0-1 0 0 0,0 1 1 0 0,0-1-1 0 0,0 0 0 0 0,1 0 1 0 0,-1 0-1 0 0,1-1 0 0 0,0 1 1 0 0,-3-6-1 0 0,5 8-13 0 0,0 0 0 0 0,1 0 0 0 0,-1 0-1 0 0,1 0 1 0 0,-1 0 0 0 0,1-1 0 0 0,0 1 0 0 0,0 0-1 0 0,0 0 1 0 0,-1-1 0 0 0,1 1 0 0 0,0 0 0 0 0,0 0-1 0 0,1-1 1 0 0,-1 1 0 0 0,0 0 0 0 0,0 0 0 0 0,1-1-1 0 0,-1 1 1 0 0,0 0 0 0 0,1 0 0 0 0,-1 0 0 0 0,1 0 0 0 0,0-1-1 0 0,0 0 1 0 0,1 0-437 0 0,0-1-1 0 0,1 0 1 0 0,-1 1 0 0 0,0 0-1 0 0,1-1 1 0 0,0 1 0 0 0,-1 0 0 0 0,4-1-1 0 0,8-5-2197 0 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35.74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49 26 8 0 0,'-1'-8'3555'0'0,"0"-5"5229"0"0,1 12-8682 0 0,1 1-1 0 0,-1 0 1 0 0,0-1 0 0 0,0 1 0 0 0,0 0-1 0 0,1 0 1 0 0,-1 0 0 0 0,0-1 0 0 0,0 1 0 0 0,0 0-1 0 0,1 0 1 0 0,-1 0 0 0 0,0-1 0 0 0,1 1 0 0 0,-1 0-1 0 0,0 0 1 0 0,0 0 0 0 0,1 0 0 0 0,-1 0-1 0 0,0 0 1 0 0,1 0 0 0 0,-1 0 0 0 0,0 0 0 0 0,1 0-1 0 0,-1 0 1 0 0,0 0 0 0 0,0 0 0 0 0,1 0 0 0 0,-1 0-1 0 0,0 0 1 0 0,1 0 0 0 0,-1 0 0 0 0,0 0-1 0 0,1 0 1 0 0,-1 0 0 0 0,0 0 0 0 0,0 1 0 0 0,1-1-1 0 0,-1 0 1 0 0,1 1 42 0 0,1 0 0 0 0,-1-1 0 0 0,0 1 0 0 0,0 0 0 0 0,0 0-1 0 0,0 0 1 0 0,0 0 0 0 0,0 0 0 0 0,-1 0 0 0 0,1 0 0 0 0,0 0 0 0 0,0 1-1 0 0,-1-1 1 0 0,1 0 0 0 0,0 3 0 0 0,8 22 564 0 0,-8-22-492 0 0,9 26 140 0 0,2 0-1 0 0,1-1 0 0 0,18 29 1 0 0,-27-50-334 0 0,5 10 63 0 0,-8-17-81 0 0,-1 0 1 0 0,0-1-1 0 0,1 1 0 0 0,-1-1 0 0 0,1 1 1 0 0,-1-1-1 0 0,1 1 0 0 0,-1-1 0 0 0,1 1 1 0 0,-1-1-1 0 0,1 1 0 0 0,-1-1 0 0 0,1 1 1 0 0,0-1-1 0 0,-1 0 0 0 0,1 1 0 0 0,-1-1 0 0 0,1 0 1 0 0,1 1-1 0 0,-1-4 5 0 0,-1 1 0 0 0,1 0 0 0 0,-1-1 0 0 0,1 1 0 0 0,-1-1-1 0 0,0 1 1 0 0,0 0 0 0 0,0-1 0 0 0,-1-3 0 0 0,0 0-17 0 0,-1 1 1 0 0,0 0-1 0 0,-1-1 0 0 0,1 1 0 0 0,-1 0 0 0 0,0 0 0 0 0,0 0 1 0 0,-1 1-1 0 0,1-1 0 0 0,-1 1 0 0 0,0 0 0 0 0,0 0 0 0 0,-5-4 1 0 0,3 3-8 0 0,0 1 1 0 0,-1-1 0 0 0,1 1 0 0 0,-1 0-1 0 0,0 1 1 0 0,0 0 0 0 0,0 0 0 0 0,-1 0-1 0 0,-9-2 1 0 0,15 5 14 0 0,0 0 1 0 0,0 0-1 0 0,0 0 0 0 0,0 0 0 0 0,0 0 0 0 0,0 0 1 0 0,0 0-1 0 0,0 0 0 0 0,0 1 0 0 0,0-1 0 0 0,0 1 1 0 0,0 0-1 0 0,0-1 0 0 0,0 1 0 0 0,1 0 0 0 0,-1 0 1 0 0,0 0-1 0 0,0 1 0 0 0,-1 0 0 0 0,2-1 1 0 0,0 0-1 0 0,0 0 0 0 0,0 1 0 0 0,0-1 0 0 0,1 0 0 0 0,-1 0 1 0 0,0 1-1 0 0,0-1 0 0 0,1 0 0 0 0,-1 1 0 0 0,1-1 1 0 0,0 1-1 0 0,-1-1 0 0 0,1 0 0 0 0,0 1 0 0 0,0-1 1 0 0,-1 1-1 0 0,1-1 0 0 0,0 1 0 0 0,1-1 0 0 0,-1 1 1 0 0,0-1-1 0 0,0 1 0 0 0,1-1 0 0 0,-1 1 0 0 0,2 1 1 0 0,-2-1 0 0 0,1-1 0 0 0,0 0 0 0 0,0 0 0 0 0,0 0 0 0 0,-1 0 0 0 0,1 0 0 0 0,0-1 0 0 0,0 1 1 0 0,1 0-1 0 0,-1 0 0 0 0,0-1 0 0 0,0 1 0 0 0,0 0 0 0 0,0-1 0 0 0,1 1 0 0 0,-1-1 1 0 0,0 0-1 0 0,0 1 0 0 0,1-1 0 0 0,1 0 0 0 0,28 2-26 0 0,-28-2 19 0 0,12 0-12 0 0,1-2 0 0 0,0 0 0 0 0,0-1 0 0 0,15-5 0 0 0,-14 4 46 0 0,7-2-129 0 0,-15 5 77 0 0,0-1-1 0 0,0-1 1 0 0,0 1 0 0 0,10-6-1 0 0,-19 8 27 0 0,0 0-1 0 0,0 0 0 0 0,0 0 0 0 0,0 0 1 0 0,0 0-1 0 0,0 0 0 0 0,0 0 0 0 0,0 0 1 0 0,0 0-1 0 0,0 0 0 0 0,-1 0 0 0 0,1 0 1 0 0,0 0-1 0 0,0 0 0 0 0,0 0 0 0 0,0 0 1 0 0,0 0-1 0 0,0 0 0 0 0,0 0 0 0 0,0-1 1 0 0,0 1-1 0 0,0 0 0 0 0,0 0 1 0 0,0 0-1 0 0,0 0 0 0 0,0 0 0 0 0,0 0 1 0 0,0 0-1 0 0,0 0 0 0 0,0 0 0 0 0,0 0 1 0 0,0 0-1 0 0,0 0 0 0 0,0 0 0 0 0,0 0 1 0 0,0-1-1 0 0,0 1 0 0 0,0 0 0 0 0,0 0 1 0 0,0 0-1 0 0,0 0 0 0 0,0 0 0 0 0,0 0 1 0 0,0 0-1 0 0,0 0 0 0 0,0 0 0 0 0,0 0 1 0 0,1 0-1 0 0,-1 0 0 0 0,0 0 0 0 0,0 0 1 0 0,0 0-1 0 0,0 0 0 0 0,0 0 0 0 0,0 0 1 0 0,0 0-1 0 0,0 0 0 0 0,0 0 0 0 0,0 0 1 0 0,0 0-1 0 0,0-1 0 0 0,-10 0 10 0 0,-17 1-28 0 0,23 0 32 0 0,-20 1-7 0 0,-42 8-1 0 0,31-4 18 0 0,34-5-27 0 0,0 1 0 0 0,0-1 0 0 0,0 0 0 0 0,0 1 0 0 0,0-1 0 0 0,0 1 0 0 0,0-1 0 0 0,0 1 0 0 0,0 0 0 0 0,0-1 0 0 0,0 1 0 0 0,0 0-1 0 0,1-1 1 0 0,-3 3 0 0 0,3-3 1 0 0,0 0 0 0 0,0 0 0 0 0,0 1 0 0 0,0-1 1 0 0,0 0-1 0 0,0 0 0 0 0,0 0 0 0 0,0 0 0 0 0,-1 1 0 0 0,1-1 0 0 0,0 0 0 0 0,0 0 0 0 0,0 0 0 0 0,0 1 0 0 0,0-1 0 0 0,0 0 0 0 0,0 0 0 0 0,0 0 0 0 0,0 1 0 0 0,0-1 0 0 0,0 0 0 0 0,0 0 0 0 0,0 0 0 0 0,1 1 0 0 0,-1-1 0 0 0,0 0 0 0 0,0 0 0 0 0,0 0 0 0 0,0 1 0 0 0,10 1-99 0 0,63 1-455 0 0,-37-2-1873 0 0,1 0-6051 0 0,-25-1 4067 0 0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36.22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121 38 40 0 0,'-16'1'3126'0'0,"-29"5"-1"0"0,30-4 611 0 0,-30 3 0 0 0,48-6-3430 0 0,0 0 1 0 0,0 0 0 0 0,-1 0-1 0 0,1-1 1 0 0,-1 1-1 0 0,3-2 1 0 0,5-3-99 0 0,70-28 1587 0 0,-77 33-1708 0 0,-1 1-1 0 0,1-1 1 0 0,-1 1 0 0 0,0 0 0 0 0,1 0 0 0 0,-1 0 0 0 0,0 1-1 0 0,1-1 1 0 0,-1 0 0 0 0,1 1 0 0 0,-1 0 0 0 0,0-1 0 0 0,0 1-1 0 0,1 0 1 0 0,-1 0 0 0 0,0 0 0 0 0,0 0 0 0 0,0 1-1 0 0,0-1 1 0 0,2 3 0 0 0,0-2-29 0 0,0 1 0 0 0,0-1 0 0 0,0 0 1 0 0,7 3-1 0 0,0-2-54 0 0,0-1 0 0 0,0 0 0 0 0,0-1 0 0 0,0 0 0 0 0,1-1 0 0 0,-1 0 0 0 0,0-1 0 0 0,0 0 0 0 0,1 0 0 0 0,-1-1 0 0 0,0-1 0 0 0,0 0 0 0 0,20-9 0 0 0,-28 11-4 0 0,-2 1-17 0 0,0 0 1 0 0,-1-1-1 0 0,1 1 0 0 0,-1 0 0 0 0,1 0 1 0 0,0-1-1 0 0,-1 1 0 0 0,1 0 1 0 0,-1-1-1 0 0,1 1 0 0 0,0 0 1 0 0,-1-1-1 0 0,1 1 0 0 0,-1-1 1 0 0,1 1-1 0 0,-1-1 0 0 0,0 1 1 0 0,1-1-1 0 0,-1 1 0 0 0,0-1 1 0 0,1 0-1 0 0,-1 1 0 0 0,1-2 1 0 0,-3 2-163 0 0,0-1 0 0 0,0 1 0 0 0,0 0 0 0 0,0-1 0 0 0,0 1 1 0 0,0 0-1 0 0,0 0 0 0 0,0 1 0 0 0,0-1 0 0 0,-3 1 0 0 0,-25 5-3669 0 0,19-5 2025 0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36.6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 43 912 0 0,'-5'-8'4730'0'0,"4"7"-3896"0"0,1 0 0 0 0,-1 0-1 0 0,0-1 1 0 0,1 1 0 0 0,-1 0 0 0 0,1-1 0 0 0,-1 1 0 0 0,1 0 0 0 0,-1-1-1 0 0,1-1 1 0 0,0 2-644 0 0,0 0 0 0 0,1 0-1 0 0,-1 0 1 0 0,0 1 0 0 0,1-1-1 0 0,-1 0 1 0 0,0 0 0 0 0,1 1 0 0 0,-1-1-1 0 0,1 0 1 0 0,-1 1 0 0 0,1-1-1 0 0,0 0 1 0 0,-1 1 0 0 0,1-1-1 0 0,0 1 1 0 0,-1-1 0 0 0,1 1 0 0 0,0-1-1 0 0,0 1 1 0 0,-1 0 0 0 0,3-1-1 0 0,-2 0-94 0 0,-1 1 0 0 0,1 0-1 0 0,0-1 1 0 0,0 1-1 0 0,0 0 1 0 0,0-1-1 0 0,0 1 1 0 0,-1 0 0 0 0,1 0-1 0 0,0 0 1 0 0,0-1-1 0 0,0 1 1 0 0,0 0-1 0 0,0 1 1 0 0,0-1 0 0 0,0 0-1 0 0,0 0 1 0 0,0 0-1 0 0,-1 0 1 0 0,1 1-1 0 0,0-1 1 0 0,1 1 0 0 0,0 0-14 0 0,-1 0 0 0 0,0 0 0 0 0,0 0 0 0 0,0 0 0 0 0,0 0 0 0 0,-1 0 0 0 0,1 0 0 0 0,0 1 0 0 0,0-1 0 0 0,-1 0 0 0 0,1 1 0 0 0,-1-1 0 0 0,1 2 0 0 0,1 5 154 0 0,0 0 1 0 0,0 0-1 0 0,0 17 1 0 0,-2-23-159 0 0,-3 68 611 0 0,2-47-518 0 0,1 32-1 0 0,0-53-181 0 0,0-1 1 0 0,0 1-1 0 0,0-1 0 0 0,0 0 0 0 0,0 1 0 0 0,1-1 0 0 0,-1 0 1 0 0,1 1-1 0 0,-1-1 0 0 0,1 0 0 0 0,-1 0 0 0 0,1 1 0 0 0,0-1 1 0 0,-1 0-1 0 0,1 0 0 0 0,0 0 0 0 0,0 0 0 0 0,0 0 0 0 0,0 0 0 0 0,0 0 1 0 0,0 0-1 0 0,0 0 0 0 0,1 0 0 0 0,-1-1 0 0 0,0 1 0 0 0,0 0 1 0 0,1-1-1 0 0,-1 1 0 0 0,0-1 0 0 0,0 0 0 0 0,1 1 0 0 0,-1-1 1 0 0,1 0-1 0 0,-1 0 0 0 0,0 0 0 0 0,1 0 0 0 0,2 0 0 0 0,0 0-506 0 0,0-1-1 0 0,1 1 0 0 0,-1-1 1 0 0,0 0-1 0 0,4-2 0 0 0,18-9-8795 0 0,-19 8 3442 0 0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38.9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98 357 512 0 0,'-6'-1'1403'0'0,"1"0"1"0"0,-1 0-1 0 0,0 0 0 0 0,0 1 0 0 0,0 0 1 0 0,0 0-1 0 0,0 0 0 0 0,-8 2 0 0 0,-15 3 3233 0 0,22-2-2653 0 0,6-1-773 0 0,14 2-420 0 0,23 0-889 0 0,-35-4 175 0 0,23 2-47 0 0,1-2 0 0 0,38-5 0 0 0,50-14-42 0 0,-24 4-16 0 0,-67 12 7 0 0,-1 0 0 0 0,-1-1 0 0 0,1-2-1 0 0,24-9 1 0 0,-43 14 14 0 0,4-1 1 0 0,0 0 0 0 0,-1-1 0 0 0,0 1 1 0 0,0-1-1 0 0,0-1 0 0 0,5-3 0 0 0,-8 5 10 0 0,-1 1-1 0 0,0-1 0 0 0,1 0 0 0 0,-1 1 0 0 0,0-1 1 0 0,0 0-1 0 0,0 0 0 0 0,0 0 0 0 0,-1 0 0 0 0,1 0 1 0 0,-1 0-1 0 0,1 0 0 0 0,-1 0 0 0 0,1 0 0 0 0,-1 0 1 0 0,0 0-1 0 0,0 0 0 0 0,0 0 0 0 0,0 0 0 0 0,0 0 1 0 0,-1 0-1 0 0,0-2 0 0 0,-3-19 36 0 0,-2 0 1 0 0,-1 1-1 0 0,-1 0 1 0 0,0 0 0 0 0,-2 1-1 0 0,0 0 1 0 0,-16-23-1 0 0,24 41-13 0 0,0 0-1 0 0,0 1 1 0 0,-1-1 0 0 0,1 1-1 0 0,-1-1 1 0 0,1 1 0 0 0,-1 0-1 0 0,0 0 1 0 0,0 0 0 0 0,0 0-1 0 0,0 0 1 0 0,0 1 0 0 0,0-1-1 0 0,0 1 1 0 0,0 0 0 0 0,-1 0-1 0 0,1 0 1 0 0,0 0 0 0 0,-1 1-1 0 0,-5-1 1 0 0,2 1 28 0 0,1 1-1 0 0,0 0 0 0 0,0 0 1 0 0,0 0-1 0 0,0 1 1 0 0,0 0-1 0 0,1 0 0 0 0,-1 0 1 0 0,0 1-1 0 0,1-1 1 0 0,-6 5-1 0 0,-2 2 105 0 0,0 0 0 0 0,0 1 0 0 0,1 1 0 0 0,-14 15 0 0 0,19-18-55 0 0,0 0-1 0 0,0 1 0 0 0,1 0 0 0 0,0 0 0 0 0,1 1 1 0 0,0-1-1 0 0,-5 15 0 0 0,4-5 56 0 0,0 1 0 0 0,1 0 1 0 0,1 1-1 0 0,1-1 0 0 0,1 1 0 0 0,1 0 1 0 0,1-1-1 0 0,0 1 0 0 0,5 25 0 0 0,47 238 581 0 0,-16-133-423 0 0,-30-139-308 0 0,-6-12-8 0 0,0 0 0 0 0,0 0 1 0 0,0 0-1 0 0,0 0 1 0 0,0 0-1 0 0,1 0 0 0 0,-1 0 1 0 0,0 0-1 0 0,0 0 0 0 0,0 0 1 0 0,0 0-1 0 0,0 0 1 0 0,1 0-1 0 0,-1 0 0 0 0,0 0 1 0 0,0 0-1 0 0,0 0 0 0 0,0-1 1 0 0,0 1-1 0 0,0 0 0 0 0,0 0 1 0 0,1 0-1 0 0,-1 0 1 0 0,0 0-1 0 0,0 0 0 0 0,0 0 1 0 0,0 0-1 0 0,0 0 0 0 0,0 0 1 0 0,0-1-1 0 0,0 1 1 0 0,0 0-1 0 0,1 0 0 0 0,-1 0 1 0 0,0 0-1 0 0,0 0 0 0 0,0 0 1 0 0,0-1-1 0 0,0 1 0 0 0,0 0 1 0 0,0 0-1 0 0,0 0 1 0 0,0 0-1 0 0,5-25-73 0 0,-4 22 70 0 0,9-57-170 0 0,27-83 1 0 0,-34 133 158 0 0,1 0-1 0 0,0 1 1 0 0,0 0 0 0 0,1 0-1 0 0,0 0 1 0 0,1 0 0 0 0,0 1 0 0 0,7-9-1 0 0,-10 14 8 0 0,0 0 0 0 0,0 0 0 0 0,1 0 0 0 0,-1 0 0 0 0,0 1 0 0 0,1-1 0 0 0,0 1 0 0 0,-1 0 0 0 0,1 0 0 0 0,0 0 0 0 0,0 1 0 0 0,0-1 0 0 0,0 1 0 0 0,1 0 1 0 0,-1 0-1 0 0,0 1 0 0 0,0-1 0 0 0,1 1 0 0 0,-1 0 0 0 0,0 0 0 0 0,0 0 0 0 0,5 1 0 0 0,-7 0 10 0 0,0 0-1 0 0,1 0 1 0 0,-1 0 0 0 0,0 0 0 0 0,0 0 0 0 0,0 0-1 0 0,0 1 1 0 0,0-1 0 0 0,-1 1 0 0 0,1-1 0 0 0,0 1 0 0 0,-1 0-1 0 0,1 0 1 0 0,-1 0 0 0 0,1 0 0 0 0,-1 0 0 0 0,0 0 0 0 0,0 0-1 0 0,0 0 1 0 0,0 0 0 0 0,0 0 0 0 0,-1 0 0 0 0,2 4-1 0 0,1 7 11 0 0,-1 0-1 0 0,3 25 1 0 0,-4-25-2 0 0,0-1 2 0 0,0-1 0 0 0,1 1 1 0 0,1-1-1 0 0,0 0 0 0 0,0 0 0 0 0,6 12 1 0 0,-8-20-29 0 0,0 0-1 0 0,1-1 1 0 0,-1 1 0 0 0,1 0 0 0 0,0-1 0 0 0,0 0 0 0 0,0 1-1 0 0,0-1 1 0 0,0 0 0 0 0,0 0 0 0 0,1 0 0 0 0,-1-1 0 0 0,1 1-1 0 0,-1 0 1 0 0,1-1 0 0 0,-1 0 0 0 0,1 1 0 0 0,0-1 0 0 0,0 0-1 0 0,0-1 1 0 0,0 1 0 0 0,0 0 0 0 0,0-1 0 0 0,0 0 0 0 0,0 1-1 0 0,0-1 1 0 0,0 0 0 0 0,4-1 0 0 0,1 0-282 0 0,0-1-1 0 0,0 0 1 0 0,0-1 0 0 0,-1 1-1 0 0,1-1 1 0 0,8-5 0 0 0,43-28-4594 0 0,-21 12-687 0 0,-20 13 3758 0 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40.1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 0 8 0 0,'-2'0'0'0'0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09.2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1 136 512 0 0,'1'-15'2768'0'0,"4"-25"-1"0"0,-3 25 528 0 0,2-24-1 0 0,-4 37-3047 0 0,0 0 1 0 0,0 1-1 0 0,0-1 0 0 0,1 0 0 0 0,-1 1 1 0 0,0-1-1 0 0,1 0 0 0 0,0 1 0 0 0,-1-1 1 0 0,1 1-1 0 0,0-1 0 0 0,0 1 0 0 0,1-2 1 0 0,-2 2-186 0 0,0 1 0 0 0,0 0 0 0 0,0 0 0 0 0,1 0 0 0 0,-1-1 0 0 0,0 1 1 0 0,0 0-1 0 0,1 0 0 0 0,-1 0 0 0 0,0 0 0 0 0,0 0 0 0 0,1-1 0 0 0,-1 1 0 0 0,0 0 0 0 0,0 0 1 0 0,1 0-1 0 0,-1 0 0 0 0,0 0 0 0 0,1 0 0 0 0,-1 0 0 0 0,0 0 0 0 0,0 0 0 0 0,1 0 0 0 0,-1 0 1 0 0,0 0-1 0 0,1 0 0 0 0,-1 0 0 0 0,1 1 10 0 0,0-1-1 0 0,-1 1 1 0 0,1 0 0 0 0,0-1-1 0 0,-1 1 1 0 0,1 0 0 0 0,-1-1-1 0 0,1 1 1 0 0,-1 0 0 0 0,1-1-1 0 0,-1 1 1 0 0,1 0 0 0 0,-1 0-1 0 0,1 1 1 0 0,6 18 223 0 0,-1 0 0 0 0,-1 1 1 0 0,0 0-1 0 0,-2 0 0 0 0,0 0 0 0 0,-2 1 1 0 0,0 24-1 0 0,-22 292 874 0 0,21-331-1170 0 0,-3 17-13 0 0,1 27-1 0 0,2-45-3 0 0,1 1 0 0 0,-1 0-1 0 0,1 0 1 0 0,1 0 0 0 0,-1-1 0 0 0,1 1-1 0 0,0-1 1 0 0,6 12 0 0 0,-7-17 0 0 0,-1 0 0 0 0,0 0 1 0 0,1 0-1 0 0,-1 0 0 0 0,1 0 0 0 0,0 0 1 0 0,-1-1-1 0 0,1 1 0 0 0,0 0 0 0 0,-1 0 1 0 0,1-1-1 0 0,0 1 0 0 0,0 0 0 0 0,0-1 1 0 0,0 1-1 0 0,0-1 0 0 0,0 1 1 0 0,0-1-1 0 0,0 1 0 0 0,1 0 0 0 0,-1-2-56 0 0,0 1 0 0 0,0 0 0 0 0,0 0 0 0 0,-1-1 0 0 0,1 1 0 0 0,0-1 0 0 0,0 1 0 0 0,-1-1 0 0 0,1 1 0 0 0,0-1-1 0 0,-1 1 1 0 0,1-1 0 0 0,0 0 0 0 0,-1 1 0 0 0,1-1 0 0 0,-1 0 0 0 0,1 1 0 0 0,-1-1 0 0 0,1 0 0 0 0,-1 0 0 0 0,1 0 0 0 0,-1 1-1 0 0,0-1 1 0 0,1-1 0 0 0,0-2-1007 0 0,0-1 0 0 0,0 0 0 0 0,0 1 0 0 0,0-1-1 0 0,-1 0 1 0 0,1 1 0 0 0,-2-7 0 0 0,2-5-2807 0 0,0 4 1730 0 0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40.52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355 59 376 0 0,'-13'1'1540'0'0,"13"-1"-1546"0"0,0 0 0 0 0,0 0-1 0 0,0 0 1 0 0,0 0-1 0 0,0 0 1 0 0,-1 0-1 0 0,1 0 1 0 0,0 0 0 0 0,0 0-1 0 0,0 0 1 0 0,0 0-1 0 0,-1 0 1 0 0,1 0-1 0 0,0 1 1 0 0,0-1-1 0 0,0 0 1 0 0,0 0 0 0 0,0 0-1 0 0,-1 0 1 0 0,1 0-1 0 0,0 0 1 0 0,0 0-1 0 0,0 0 1 0 0,0 1-1 0 0,0-1 1 0 0,0 0 0 0 0,0 0-1 0 0,-1 0 1 0 0,1 0-1 0 0,0 0 1 0 0,0 1-1 0 0,0-1 1 0 0,0 0-1 0 0,0 0 1 0 0,0 0 0 0 0,0 0-1 0 0,0 1 1 0 0,0-1-1 0 0,0 0 1 0 0,0 0-1 0 0,0 0 1 0 0,0 0-1 0 0,0 1 1 0 0,0-1 0 0 0,0 0-1 0 0,0 0 1 0 0,-1-7 7036 0 0,3-2-3707 0 0,-1 8-3165 0 0,-1-1-1 0 0,1 1 1 0 0,-1 0-1 0 0,0 0 1 0 0,1-1 0 0 0,-1 1-1 0 0,0 0 1 0 0,0-1-1 0 0,0 1 1 0 0,0 0-1 0 0,0-1 1 0 0,0 1 0 0 0,-1 0-1 0 0,1 0 1 0 0,0-1-1 0 0,-1 1 1 0 0,1 0-1 0 0,-1-1 1 0 0,1 1 0 0 0,-1 0-1 0 0,1 0 1 0 0,-2-2-1 0 0,-1 1 40 0 0,1 0 0 0 0,0 1 0 0 0,-1-1-1 0 0,1 1 1 0 0,-1-1 0 0 0,1 1 0 0 0,-1 0 0 0 0,0 0-1 0 0,1 0 1 0 0,-1 0 0 0 0,0 0 0 0 0,0 1 0 0 0,0-1-1 0 0,1 1 1 0 0,-1 0 0 0 0,0 0 0 0 0,0 0-1 0 0,0 0 1 0 0,-4 1 0 0 0,-6 2 226 0 0,0 0 0 0 0,-25 9 1 0 0,13-4 208 0 0,12-4-407 0 0,1 1 0 0 0,0 1 1 0 0,0-1-1 0 0,1 2 1 0 0,-1 0-1 0 0,1 0 1 0 0,1 1-1 0 0,-1 0 0 0 0,1 1 1 0 0,-14 15-1 0 0,19-18-149 0 0,0 0 0 0 0,0 1 0 0 0,0-1 0 0 0,1 1 0 0 0,0 0 0 0 0,0 0 0 0 0,1 0 0 0 0,0 1-1 0 0,0-1 1 0 0,1 1 0 0 0,0 0 0 0 0,0-1 0 0 0,1 1 0 0 0,0 0 0 0 0,0 0 0 0 0,1 0 0 0 0,0 0 0 0 0,1 14 0 0 0,1-18-61 0 0,-1 1 0 0 0,1-1 0 0 0,-1 1 0 0 0,1-1 0 0 0,0 0 0 0 0,1 0 0 0 0,-1 0 0 0 0,1 0 0 0 0,0 0 0 0 0,-1-1 0 0 0,2 1-1 0 0,-1-1 1 0 0,0 0 0 0 0,1 0 0 0 0,0 0 0 0 0,-1 0 0 0 0,1 0 0 0 0,0-1 0 0 0,0 0 0 0 0,1 0 0 0 0,-1 0 0 0 0,5 1 0 0 0,5 2-24 0 0,1-1-1 0 0,0 0 0 0 0,0-1 1 0 0,0-1-1 0 0,23 1 0 0 0,-8-3-252 0 0,-1-1 0 0 0,0-1 0 0 0,0-1 0 0 0,0-2 0 0 0,52-15 0 0 0,-10-7-2994 0 0,0-8-3734 0 0,-33 14 3845 0 0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17.82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91 294 512 0 0,'-27'8'-38'0'0,"21"-6"475"0"0,0 1-1 0 0,-1-2 1 0 0,1 1 0 0 0,-1-1 0 0 0,1 0 0 0 0,-8 0-1 0 0,2-7 5874 0 0,22 5-1905 0 0,27-7-3224 0 0,-14 0-637 0 0,1 2 1 0 0,32-5-1 0 0,115-3 1480 0 0,-112 11-1790 0 0,-37 1-146 0 0,1 1-1 0 0,22 2 0 0 0,-25 1-70 0 0,36 4 101 0 0,99-2 1 0 0,-133-7-46 0 0,42-10 0 0 0,-9 2 138 0 0,-11 5-141 0 0,48 1 1 0 0,-13 2-4 0 0,-13-3-60 0 0,5 3 24 0 0,-37 1 8 0 0,47 4 1 0 0,-65-2-36 0 0,1 0-1 0 0,0-1 0 0 0,0-1 0 0 0,0-1 1 0 0,28-7-1 0 0,33-6 64 0 0,-62 15-66 0 0,0 1 0 0 0,0 1 0 0 0,16 2 0 0 0,-16-1 11 0 0,0-1 1 0 0,-1-1 0 0 0,22-1 0 0 0,113-20 100 0 0,-118 18-47 0 0,44 2 0 0 0,-47 1-20 0 0,58-6-1 0 0,-2-11-3 0 0,45-6-16 0 0,-34 7-20 0 0,-24 4-3 0 0,-36 6-9 0 0,62-6 28 0 0,112 1-15 0 0,-70 12 37 0 0,-47 2-13 0 0,-80-3-29 0 0,0-1 0 0 0,0 0 1 0 0,0-1-1 0 0,-1 0 1 0 0,1-1-1 0 0,18-7 1 0 0,-30 10-2 0 0,0 0-1 0 0,0 0 1 0 0,-1 0-1 0 0,1-1 1 0 0,0 1 0 0 0,0 0-1 0 0,-1-1 1 0 0,1 1 0 0 0,0 0-1 0 0,-1-1 1 0 0,1 1 0 0 0,-1-1-1 0 0,1 1 1 0 0,-1-1 0 0 0,1 1-1 0 0,-1-1 1 0 0,1 0 0 0 0,-1 1-1 0 0,1-1 1 0 0,-1 0 0 0 0,0 1-1 0 0,1-1 1 0 0,-1-1-1 0 0,0 2-4 0 0,0-1 0 0 0,0 0 0 0 0,-1 1 0 0 0,1-1 0 0 0,0 1 0 0 0,-1-1 1 0 0,1 0-1 0 0,0 1 0 0 0,-1-1 0 0 0,1 1 0 0 0,-1-1 0 0 0,1 1 0 0 0,-1 0 0 0 0,1-1 0 0 0,-1 1 0 0 0,1-1 0 0 0,-1 1 0 0 0,0 0 0 0 0,1 0 0 0 0,-2-1 0 0 0,-4-2-131 0 0,-1 1 1 0 0,1 0 0 0 0,-14-2-1 0 0,-104-8-5901 0 0,104 12 4487 0 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47.99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52 512 0 0,'2'-8'6147'0'0,"3"5"-5330"0"0,1 1 1 0 0,-1-1 0 0 0,1 1 0 0 0,-1 0-1 0 0,1 0 1 0 0,9-1 0 0 0,38-4 934 0 0,-52 7-1701 0 0,106-6 685 0 0,122 10 0 0 0,-226-4-744 0 0,19 0-326 0 0,0 0 0 0 0,23-4 1 0 0,13-8-7568 0 0,-50 10 6450 0 0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48.6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156 0 8 0 0,'-5'1'590'0'0,"0"0"-1"0"0,0 0 1 0 0,0 0-1 0 0,1 1 1 0 0,-1 0-1 0 0,0 0 1 0 0,1 0-1 0 0,-1 0 1 0 0,1 1 0 0 0,0 0-1 0 0,0 0 1 0 0,0 0-1 0 0,-7 6 1 0 0,11-9-532 0 0,0 1 0 0 0,0-1 0 0 0,0 0 0 0 0,0 0 0 0 0,0 0 0 0 0,0 1 1 0 0,0-1-1 0 0,-1 0 0 0 0,1 0 0 0 0,0 1 0 0 0,0-1 0 0 0,0 0 0 0 0,0 0 0 0 0,0 1 1 0 0,0-1-1 0 0,0 0 0 0 0,0 0 0 0 0,0 0 0 0 0,0 1 0 0 0,0-1 0 0 0,0 0 0 0 0,1 0 0 0 0,-1 1 1 0 0,0-1-1 0 0,0 0 0 0 0,0 0 0 0 0,0 1 0 0 0,0-1 0 0 0,0 0 0 0 0,1 0 0 0 0,-1 0 0 0 0,0 0 1 0 0,0 1-1 0 0,0-1 0 0 0,0 0 0 0 0,1 0 0 0 0,-1 0 0 0 0,0 0 0 0 0,0 1 0 0 0,0-1 1 0 0,1 0-1 0 0,-1 0 0 0 0,0 0 0 0 0,0 0 0 0 0,1 0 0 0 0,-1 0 0 0 0,0 0 0 0 0,0 0 0 0 0,1 0 1 0 0,-1 0-1 0 0,0 0 0 0 0,13 3 1385 0 0,10-6-406 0 0,32 0 1 0 0,-55 3-1038 0 0,-21 3 113 0 0,0 0-13 0 0,18-2-48 0 0,0 0 0 0 0,0-1 0 0 0,1 1 0 0 0,-1-1 0 0 0,0 0 0 0 0,0 0 0 0 0,0 0 0 0 0,0 0 0 0 0,-5-1 0 0 0,3-1 73 0 0,-1 1-1 0 0,1 0 0 0 0,-1 0 1 0 0,1 1-1 0 0,-1-1 0 0 0,1 1 1 0 0,-1 0-1 0 0,1 1 0 0 0,-1-1 1 0 0,1 1-1 0 0,-1 0 0 0 0,-7 3 1 0 0,8-2 5 0 0,3-1-47 0 0,0 0-1 0 0,0-1 0 0 0,0 1 0 0 0,1 0 1 0 0,-1 0-1 0 0,0 1 0 0 0,0-1 1 0 0,0 0-1 0 0,-1 2 0 0 0,3-3-60 0 0,0 0 1 0 0,0 0-1 0 0,0 0 0 0 0,0 1 0 0 0,0-1 1 0 0,-1 0-1 0 0,1 0 0 0 0,0 0 0 0 0,0 0 0 0 0,0 0 1 0 0,0 0-1 0 0,0 0 0 0 0,0 0 0 0 0,0 1 1 0 0,0-1-1 0 0,0 0 0 0 0,0 0 0 0 0,0 0 0 0 0,0 0 1 0 0,0 0-1 0 0,0 0 0 0 0,0 1 0 0 0,0-1 0 0 0,0 0 1 0 0,0 0-1 0 0,0 0 0 0 0,0 0 0 0 0,0 0 1 0 0,0 1-1 0 0,0-1 0 0 0,0 0 0 0 0,0 0 0 0 0,0 0 1 0 0,0 0-1 0 0,0 0 0 0 0,0 0 0 0 0,0 0 1 0 0,1 1-1 0 0,-1-1 0 0 0,0 0 0 0 0,0 0 0 0 0,0 0 1 0 0,0 0-1 0 0,0 0 0 0 0,0 0 0 0 0,0 0 1 0 0,0 0-1 0 0,1 0 0 0 0,-1 0 0 0 0,0 0 0 0 0,0 0 1 0 0,0 0-1 0 0,0 0 0 0 0,0 0 0 0 0,0 1 1 0 0,1-1-1 0 0,-1 0 0 0 0,0 0 0 0 0,0-1 0 0 0,16 3 599 0 0,20-3-197 0 0,198-30 47 0 0,-177 20-616 0 0,40-8-3432 0 0,-96 19 3146 0 0,3 0-1012 0 0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44.47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53 223 512 0 0,'-1'-9'1347'0'0,"0"0"0"0"0,-3-16 0 0 0,2 16 621 0 0,0 0 0 0 0,0-17 0 0 0,-4 37 2317 0 0,-1 9-3076 0 0,-3 34 790 0 0,-5 91-1 0 0,14-139-1955 0 0,0 7 81 0 0,1 0 1 0 0,0 0 0 0 0,0 0-1 0 0,4 19 1 0 0,-4-32-122 0 0,0 0 0 0 0,0 0 0 0 0,0 1 1 0 0,0-1-1 0 0,0 0 0 0 0,0 0 0 0 0,0 0 0 0 0,1 1 0 0 0,-1-1 1 0 0,0 0-1 0 0,0 0 0 0 0,0 0 0 0 0,0 0 0 0 0,0 1 1 0 0,0-1-1 0 0,0 0 0 0 0,0 0 0 0 0,1 0 0 0 0,-1 0 1 0 0,0 0-1 0 0,0 1 0 0 0,0-1 0 0 0,0 0 0 0 0,1 0 1 0 0,-1 0-1 0 0,0 0 0 0 0,0 0 0 0 0,0 0 0 0 0,1 0 1 0 0,-1 0-1 0 0,0 0 0 0 0,0 0 0 0 0,0 0 0 0 0,1 0 1 0 0,6-4 34 0 0,5-13-47 0 0,-11 16 10 0 0,7-15-6 0 0,0 0 1 0 0,-1-1-1 0 0,0 1 0 0 0,6-27 0 0 0,-5 14 12 0 0,48-172 17 0 0,-55 197-31 0 0,17-44 8 0 0,-16 44 3 0 0,-1 0 0 0 0,2 0 0 0 0,-1 0 0 0 0,0 1 0 0 0,1-1 0 0 0,0 0 0 0 0,0 1 0 0 0,6-6-1 0 0,-9 8 0 0 0,1 1-1 0 0,-1-1 0 0 0,0 1 0 0 0,1 0 0 0 0,-1-1 0 0 0,1 1 0 0 0,-1 0 0 0 0,1 0 1 0 0,-1-1-1 0 0,1 1 0 0 0,-1 0 0 0 0,1 0 0 0 0,-1 0 0 0 0,1 0 0 0 0,-1 0 0 0 0,1-1 1 0 0,-1 1-1 0 0,1 0 0 0 0,0 0 0 0 0,-1 0 0 0 0,1 0 0 0 0,-1 1 0 0 0,1-1 0 0 0,-1 0 1 0 0,1 0-1 0 0,-1 0 0 0 0,1 0 0 0 0,-1 0 0 0 0,1 1 0 0 0,-1-1 0 0 0,1 0 0 0 0,-1 1 1 0 0,1-1-1 0 0,-1 0 0 0 0,0 1 0 0 0,1-1 0 0 0,-1 0 0 0 0,1 1 0 0 0,-1-1 0 0 0,0 1 1 0 0,1-1-1 0 0,-1 0 0 0 0,0 1 0 0 0,0-1 0 0 0,1 1 0 0 0,-1-1 0 0 0,0 2 0 0 0,2 3 7 0 0,0-1 0 0 0,-1 1-1 0 0,0 0 1 0 0,1 7-1 0 0,-1-4-5 0 0,25 181 691 0 0,-19-126-121 0 0,-8-62-566 0 0,1 0-1 0 0,0-1 0 0 0,0 1 0 0 0,0 0 1 0 0,0 0-1 0 0,1 0 0 0 0,-1-1 0 0 0,0 1 1 0 0,0 0-1 0 0,0 0 0 0 0,1-1 0 0 0,-1 1 1 0 0,0 0-1 0 0,1 0 0 0 0,-1-1 0 0 0,0 1 0 0 0,1 0 1 0 0,-1-1-1 0 0,1 1 0 0 0,-1-1 0 0 0,1 1 1 0 0,0-1-1 0 0,-1 1 0 0 0,1-1 0 0 0,-1 1 1 0 0,1-1-1 0 0,0 1 0 0 0,1 0 0 0 0,-1-1-4 0 0,1-1 0 0 0,-1 1 0 0 0,0 0-1 0 0,1 0 1 0 0,-1-1 0 0 0,0 1-1 0 0,1-1 1 0 0,-1 1 0 0 0,0-1 0 0 0,1 0-1 0 0,-1 0 1 0 0,0 1 0 0 0,0-1-1 0 0,2-1 1 0 0,7-6-11 0 0,-1 0 0 0 0,0-1 1 0 0,0 0-1 0 0,-1 0 0 0 0,0-1 0 0 0,-1 0 0 0 0,8-14 0 0 0,-4 5-34 0 0,-2-2 0 0 0,0 1-1 0 0,7-26 1 0 0,-12 32 33 0 0,1 1 1 0 0,1 0-1 0 0,0 0 0 0 0,1 1 1 0 0,0-1-1 0 0,0 2 0 0 0,14-16 1 0 0,-21 27 9 0 0,0-1 1 0 0,0 1-1 0 0,1-1 1 0 0,-1 1 0 0 0,0 0-1 0 0,0-1 1 0 0,1 1-1 0 0,-1 0 1 0 0,1-1-1 0 0,-1 1 1 0 0,0 0 0 0 0,1-1-1 0 0,-1 1 1 0 0,1 0-1 0 0,-1 0 1 0 0,1 0-1 0 0,-1-1 1 0 0,0 1-1 0 0,1 0 1 0 0,-1 0 0 0 0,1 0-1 0 0,-1 0 1 0 0,1 0-1 0 0,-1 0 1 0 0,2 0-1 0 0,-2 0 2 0 0,1 1 0 0 0,-1-1 0 0 0,0 0 0 0 0,1 1-1 0 0,-1-1 1 0 0,0 1 0 0 0,1-1 0 0 0,-1 1 0 0 0,0-1-1 0 0,0 0 1 0 0,1 1 0 0 0,-1-1 0 0 0,0 1 0 0 0,0 0 0 0 0,0-1-1 0 0,0 1 1 0 0,0-1 0 0 0,1 2 0 0 0,-1 26 65 0 0,-7 20-75 0 0,2-20 28 0 0,0 42 0 0 0,5-62-12 0 0,0-1 0 0 0,0 1 1 0 0,1-1-1 0 0,1 1 0 0 0,-1-1 1 0 0,1 1-1 0 0,0-1 1 0 0,1 0-1 0 0,0 0 0 0 0,5 10 1 0 0,-7-15-10 0 0,0 1 0 0 0,1-1 0 0 0,-1 0 0 0 0,1 0 1 0 0,0 0-1 0 0,0 0 0 0 0,0 0 0 0 0,0 0 0 0 0,0-1 0 0 0,0 1 1 0 0,1-1-1 0 0,-1 1 0 0 0,0-1 0 0 0,1 0 0 0 0,-1 0 0 0 0,1 0 0 0 0,4 1 1 0 0,-3-1-4 0 0,-1-1 0 0 0,1 0 0 0 0,0 0 1 0 0,0 0-1 0 0,0 0 0 0 0,0-1 1 0 0,0 1-1 0 0,0-1 0 0 0,-1 0 0 0 0,1 0 1 0 0,4-2-1 0 0,3-3-22 0 0,1 0 0 0 0,0 0 1 0 0,-1-1-1 0 0,-1-1 0 0 0,1 0 0 0 0,10-11 1 0 0,-14 13 17 0 0,-1-2 1 0 0,1 1-1 0 0,-2 0 1 0 0,1-1-1 0 0,-1 0 1 0 0,0-1-1 0 0,-1 1 1 0 0,0-1-1 0 0,6-17 1 0 0,-3-3 1 0 0,8-54 0 0 0,-13 71 29 0 0,-25 74 55 0 0,19-45-63 0 0,0 0-1 0 0,1 0 1 0 0,1 0-1 0 0,0 1 1 0 0,2 28-1 0 0,0-43-26 0 0,1 0 0 0 0,-1 0 0 0 0,1 0 0 0 0,-1-1 1 0 0,1 1-1 0 0,0 0 0 0 0,0 0 0 0 0,0-1 0 0 0,1 1 0 0 0,-1 0 0 0 0,1-1 0 0 0,-1 1 0 0 0,1-1 1 0 0,0 0-1 0 0,0 0 0 0 0,0 1 0 0 0,0-1 0 0 0,0 0 0 0 0,0-1 0 0 0,1 1 0 0 0,-1 0 0 0 0,1-1 0 0 0,-1 1 1 0 0,1-1-1 0 0,-1 0 0 0 0,1 0 0 0 0,0 0 0 0 0,0 0 0 0 0,0 0 0 0 0,0-1 0 0 0,-1 1 0 0 0,1-1 0 0 0,0 0 1 0 0,3 0-1 0 0,2 0-37 0 0,0 0 1 0 0,1-1-1 0 0,-1 0 1 0 0,0-1-1 0 0,-1 0 0 0 0,1 0 1 0 0,0 0-1 0 0,0-1 1 0 0,-1 0-1 0 0,0-1 1 0 0,9-5-1 0 0,-2 0-917 0 0,-1-1 1 0 0,19-18-1 0 0,-24 20-1606 0 0,0 0-1 0 0,9-14 1 0 0,-8 10-751 0 0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44.6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49 43 2128 0 0,'0'0'281'0'0,"-2"-2"770"0"0,-1 0 0 0 0,1 0 0 0 0,-1 0 1 0 0,0 0-1 0 0,0 0 0 0 0,1 0 0 0 0,-1 1 0 0 0,0-1 1 0 0,0 1-1 0 0,-1 0 0 0 0,1 0 0 0 0,0 0 1 0 0,0 1-1 0 0,-6-1 1172 0 0,35-10-1357 0 0,-23 10-1087 0 0,-1-1-1 0 0,0 1 1 0 0,1 0-1 0 0,-1 0 1 0 0,1 0 0 0 0,-1 1-1 0 0,1-1 1 0 0,-1 0 0 0 0,1 1-1 0 0,0 0 1 0 0,4 0-1 0 0,0 0-1389 0 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45.26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6 246 1296 0 0,'-5'-125'17247'0'0,"7"185"-13639"0"0,-1-41-3370 0 0,0-1 0 0 0,2 1-1 0 0,1-1 1 0 0,0 0-1 0 0,13 34 1 0 0,-14-44-159 0 0,8 15-35 0 0,-11-22-44 0 0,0 0 0 0 0,1-1 0 0 0,-1 1 0 0 0,1 0 1 0 0,0 0-1 0 0,-1-1 0 0 0,1 1 0 0 0,0 0 0 0 0,-1-1 0 0 0,1 1 0 0 0,0-1 0 0 0,-1 1 0 0 0,1-1 1 0 0,0 1-1 0 0,0-1 0 0 0,0 1 0 0 0,0-1 0 0 0,0 0 0 0 0,-1 1 0 0 0,1-1 0 0 0,1 0 0 0 0,-1 0 0 0 0,-1 0 0 0 0,1 0 0 0 0,-1-1 0 0 0,1 1 0 0 0,-1 0 0 0 0,1-1 0 0 0,-1 1 0 0 0,1 0 0 0 0,-1-1 0 0 0,1 1 0 0 0,-1 0 0 0 0,0-1 0 0 0,1 1 0 0 0,-1-1 0 0 0,0 1 0 0 0,0-1 0 0 0,1 1 0 0 0,-1-1 0 0 0,0 1 0 0 0,0-1 0 0 0,1 1 0 0 0,-1-1 0 0 0,0 1 0 0 0,0-2 0 0 0,4-16-47 0 0,-3 12 25 0 0,-1 5 19 0 0,6-26-34 0 0,0 1 0 0 0,2 0 0 0 0,15-34 0 0 0,-15 42 39 0 0,6-11-69 0 0,20-32 1 0 0,-29 53 57 0 0,1 0 0 0 0,0 0 0 0 0,0 1 0 0 0,1 0-1 0 0,0 0 1 0 0,0 0 0 0 0,0 1 0 0 0,12-7 0 0 0,-16 11 10 0 0,0 0 0 0 0,1 0 0 0 0,-1 1 0 0 0,0 0 0 0 0,0-1 0 0 0,1 1 0 0 0,-1 0 0 0 0,1 1 0 0 0,-1-1 0 0 0,1 1 0 0 0,-1-1 0 0 0,1 1 0 0 0,-1 0 0 0 0,1 1 0 0 0,-1-1 0 0 0,5 1-1 0 0,-6 0 4 0 0,1 0-1 0 0,0 0 0 0 0,-1 0 0 0 0,1 0 0 0 0,-1 1 0 0 0,1-1 1 0 0,-1 1-1 0 0,0-1 0 0 0,0 1 0 0 0,0 0 0 0 0,0 0 0 0 0,0 0 0 0 0,0 0 1 0 0,0 0-1 0 0,-1 1 0 0 0,1-1 0 0 0,-1 0 0 0 0,1 1 0 0 0,-1-1 0 0 0,1 5 1 0 0,3 10 11 0 0,0 0 1 0 0,-2 1-1 0 0,0-1 1 0 0,-1 1 0 0 0,0 31-1 0 0,-1-23-4 0 0,7 45 0 0 0,-7-63-36 0 0,1 0 0 0 0,1 1 1 0 0,0-1-1 0 0,0-1 0 0 0,0 1 1 0 0,1 0-1 0 0,0-1 0 0 0,0 0 0 0 0,9 11 1 0 0,-11-16-108 0 0,0 0 1 0 0,0 0 0 0 0,0 0 0 0 0,0 0 0 0 0,1-1-1 0 0,-1 1 1 0 0,1-1 0 0 0,-1 1 0 0 0,1-1-1 0 0,3 2 1 0 0,-4-2-394 0 0,1-1-1 0 0,-1 1 1 0 0,0-1-1 0 0,1 1 0 0 0,-1-1 1 0 0,1 0-1 0 0,3 0 1 0 0,3-1-2172 0 0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47.6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 40 512 0 0,'-1'0'214'0'0,"1"0"0"0"0,-1 0 0 0 0,0 0 0 0 0,1 0 0 0 0,-1 0 0 0 0,0 0 0 0 0,1 0 0 0 0,-1 0-1 0 0,1 0 1 0 0,-1 0 0 0 0,0 0 0 0 0,1-1 0 0 0,-1 1 0 0 0,0 0 0 0 0,1 0 0 0 0,-1-1 0 0 0,1 1 0 0 0,-1-1 0 0 0,1 1 0 0 0,-1 0 0 0 0,1-1-1 0 0,-1 1 1 0 0,1-1 0 0 0,-1 1 0 0 0,1-1 0 0 0,-1 1 0 0 0,1-1 0 0 0,0 1 0 0 0,-1-1 0 0 0,1 0 0 0 0,0 1 0 0 0,-1-1 0 0 0,1 1 0 0 0,0-1 0 0 0,0 0-1 0 0,0 1 1 0 0,0-1 0 0 0,0-1 0 0 0,-2-2 1531 0 0,-4-12 1845 0 0,9 11-2215 0 0,7 7-255 0 0,-6 1-950 0 0,1 0 1 0 0,-1 0-1 0 0,0 1 1 0 0,1-1-1 0 0,-2 1 1 0 0,1 0-1 0 0,0 0 1 0 0,5 9-1 0 0,3 2-85 0 0,7 7 16 0 0,-2 1 0 0 0,-1 1 0 0 0,-1 1 0 0 0,0 0 0 0 0,-2 0 0 0 0,-1 1 1 0 0,-2 1-1 0 0,0 0 0 0 0,10 48 0 0 0,-16-57-81 0 0,-1 0-1 0 0,1 31 1 0 0,-4-39-5 0 0,0 1 0 0 0,-1-1 0 0 0,-1 1 0 0 0,1-1 0 0 0,-2 1 0 0 0,-3 10 0 0 0,2-9 21 0 0,-1-1 1 0 0,0 0-1 0 0,0 0 0 0 0,-1-1 1 0 0,-15 20-1 0 0,18-26-25 0 0,-1 1 0 0 0,0-1 1 0 0,0-1-1 0 0,0 1 0 0 0,0 0 0 0 0,-1-1 0 0 0,1 0 1 0 0,-1 0-1 0 0,0 0 0 0 0,0-1 0 0 0,0 1 0 0 0,0-1 1 0 0,-1 0-1 0 0,1-1 0 0 0,-7 2 0 0 0,10-3 0 0 0,1 0-1 0 0,-1 0 1 0 0,0 0-1 0 0,1 0 1 0 0,-1 0 0 0 0,0 0-1 0 0,0 0 1 0 0,1 0-1 0 0,-1-1 1 0 0,0 1-1 0 0,1-1 1 0 0,-1 1 0 0 0,1-1-1 0 0,-1 0 1 0 0,1 0-1 0 0,-1 1 1 0 0,1-1-1 0 0,-1 0 1 0 0,0-2-1 0 0,0 1 3 0 0,0 0 0 0 0,0 0 0 0 0,0-1 0 0 0,0 1 0 0 0,0-1 0 0 0,1 0-1 0 0,0 1 1 0 0,-1-1 0 0 0,-1-6 0 0 0,1-1-2 0 0,0 0 1 0 0,0 0-1 0 0,1-1 1 0 0,0 1-1 0 0,1-13 0 0 0,1 6-77 0 0,1 0 0 0 0,1 1 0 0 0,0-1 0 0 0,1 1-1 0 0,0 0 1 0 0,2 0 0 0 0,-1 0 0 0 0,2 0 0 0 0,1 1-1 0 0,-1 1 1 0 0,2-1 0 0 0,0 1 0 0 0,1 0 0 0 0,1 1-1 0 0,0 1 1 0 0,0-1 0 0 0,1 2 0 0 0,16-12 0 0 0,3 2-1451 0 0,2 3-3547 0 0,-31 17 4555 0 0,10-5-2114 0 0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47.82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 45 1784 0 0,'-3'-8'1889'0'0,"1"1"1720"0"0,2 0-3337 0 0,3 4-112 0 0,2 0-96 0 0,2 0-192 0 0,4 0-128 0 0,0 2 40 0 0,4-2-1801 0 0,0 0 1377 0 0,2 0-424 0 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48.2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273 32 1464 0 0,'-2'-3'599'0'0,"0"1"0"0"0,0-1-1 0 0,0 1 1 0 0,-1 0-1 0 0,1-1 1 0 0,-1 1 0 0 0,1 0-1 0 0,-1 1 1 0 0,0-1 0 0 0,0 0-1 0 0,0 1 1 0 0,0-1 0 0 0,0 1-1 0 0,0 0 1 0 0,-5-1-1 0 0,5 2-283 0 0,0-1 0 0 0,-1 1 0 0 0,1 0 0 0 0,0 0 0 0 0,-1 1-1 0 0,1-1 1 0 0,0 1 0 0 0,0-1 0 0 0,0 1 0 0 0,-1 0-1 0 0,1 0 1 0 0,0 1 0 0 0,0-1 0 0 0,1 0 0 0 0,-6 4-1 0 0,-5 5 156 0 0,1-1-1 0 0,0 2 0 0 0,0 0 0 0 0,1 0 1 0 0,0 1-1 0 0,1 1 0 0 0,1 0 0 0 0,0 0 1 0 0,-13 27-1 0 0,13-21-261 0 0,1 0 0 0 0,1 1 0 0 0,0 0 0 0 0,2 0 0 0 0,0 1 0 0 0,2-1 0 0 0,-2 23-1 0 0,4-35-181 0 0,1 0 0 0 0,1 0 0 0 0,-1 0 0 0 0,1 0-1 0 0,0 0 1 0 0,1 0 0 0 0,0 0 0 0 0,0-1 0 0 0,1 1-1 0 0,0 0 1 0 0,3 6 0 0 0,-3-9-35 0 0,0 0-1 0 0,1-1 1 0 0,-1 1-1 0 0,1-1 1 0 0,-1 0-1 0 0,1 0 1 0 0,1 0-1 0 0,-1-1 1 0 0,0 1-1 0 0,1-1 1 0 0,0 0-1 0 0,0 0 1 0 0,0-1-1 0 0,0 1 1 0 0,0-1-1 0 0,8 2 0 0 0,-1-1-111 0 0,1 0-1 0 0,-1-2 1 0 0,0 1-1 0 0,1-1 1 0 0,-1-1-1 0 0,0-1 1 0 0,1 1-1 0 0,-1-2 1 0 0,0 0-1 0 0,1 0 1 0 0,-1-1-1 0 0,0-1 1 0 0,11-4-1 0 0,-11 3-1006 0 0,0-1 1 0 0,19-12-1 0 0,-21 11-703 0 0,-1-1 0 0 0,1 0-1 0 0,8-9 1 0 0,-7 4-205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6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1 117 14683 0 0,'13'-5'334'0'0,"0"1"-1"0"0,0 1 1 0 0,0 1 0 0 0,15-2-1 0 0,144-15 1301 0 0,-57 4-859 0 0,-111 14-768 0 0,118-9 450 0 0,-1 1-290 0 0,13-3 24 0 0,16-1 7 0 0,-134 10-165 0 0,0 0 0 0 0,29-11 0 0 0,-143 62-3530 0 0,18-15-1724 0 0,55-22 2526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09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12 194 8 0 0,'-1'-1'312'0'0,"0"1"1"0"0,0-1-1 0 0,0 0 1 0 0,0 0-1 0 0,1 0 1 0 0,-1 0-1 0 0,0 0 1 0 0,1 0-1 0 0,-1 0 1 0 0,0 0-1 0 0,1 0 1 0 0,-1 0-1 0 0,1 0 1 0 0,0 0-1 0 0,-1 0 1 0 0,1 0-1 0 0,0 0 1 0 0,-1-1-1 0 0,1 1 1 0 0,0 0-1 0 0,0 0 1 0 0,0 0-1 0 0,0-1 1 0 0,1 0-1 0 0,0 0 32 0 0,0 1-1 0 0,0-1 0 0 0,0 0 1 0 0,0 1-1 0 0,0 0 0 0 0,1-1 0 0 0,-1 1 1 0 0,0 0-1 0 0,1-1 0 0 0,-1 1 0 0 0,1 0 1 0 0,0 0-1 0 0,-1 0 0 0 0,4-1 0 0 0,33-14 736 0 0,1 2-1 0 0,0 2 0 0 0,41-8 1 0 0,-54 14-877 0 0,24-6 6 0 0,192-46-268 0 0,-224 55-1030 0 0,21 0-1 0 0,-31 2-78 0 0,-7 1 951 0 0,0 0 0 0 0,0 0-1 0 0,0 0 1 0 0,0 0 0 0 0,0 0 0 0 0,0 0 0 0 0,0 0-1 0 0,0 0 1 0 0,0 1 0 0 0,0-1 0 0 0,0 0-1 0 0,-1 1 1 0 0,1-1 0 0 0,0 0 0 0 0,0 1 0 0 0,0-1-1 0 0,-1 1 1 0 0,1-1 0 0 0,0 1 0 0 0,0 0 0 0 0,-1-1-1 0 0,1 1 1 0 0,0 1 0 0 0,2 4-994 0 0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48.4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62 19 696 0 0,'-4'1'967'0'0,"0"1"0"0"0,0-1 0 0 0,0 0-1 0 0,-1 0 1 0 0,-4 1 0 0 0,-15 4 2203 0 0,24-7-3122 0 0,-1 1 1 0 0,1 0-1 0 0,0 1 0 0 0,0-1 0 0 0,-1 0 0 0 0,1 0 0 0 0,0 0 0 0 0,-1 0 0 0 0,1 0 0 0 0,0 0 0 0 0,0 0 0 0 0,-1 0 0 0 0,1 0 0 0 0,0 0 0 0 0,0 1 0 0 0,-1-1 0 0 0,1 0 1 0 0,0 0-1 0 0,0 0 0 0 0,0 1 0 0 0,-1-1 0 0 0,1 0 0 0 0,0 0 0 0 0,0 0 0 0 0,0 1 0 0 0,0-1 0 0 0,0 0 0 0 0,-1 0 0 0 0,1 1 0 0 0,0-1 0 0 0,0 0 0 0 0,0 1 0 0 0,0-1 1 0 0,0 0-1 0 0,0 0 0 0 0,0 1 0 0 0,0-1 0 0 0,0 0 0 0 0,0 0 0 0 0,0 1 0 0 0,0-1 0 0 0,0 0 0 0 0,0 1 0 0 0,0-1 0 0 0,0 0 0 0 0,0 0 0 0 0,0 1 0 0 0,1-1 0 0 0,-1 0 1 0 0,0 0-1 0 0,0 1 0 0 0,0-1 0 0 0,0 0 0 0 0,1 0 0 0 0,-1 0 0 0 0,0 1 0 0 0,0-1 0 0 0,0 0 0 0 0,1 0 0 0 0,-1 1 0 0 0,16 6 1031 0 0,1-5-840 0 0,0-1 0 0 0,0-1 0 0 0,0 0 0 0 0,23-4 0 0 0,68-17-794 0 0,-24 3-638 0 0,-47 12-375 0 0,-2 0 549 0 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48.7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 13 1336 0 0,'-3'-12'5363'0'0,"0"11"-1686"0"0,0 9-2112 0 0,-1 19-116 0 0,0 1-1 0 0,2-1 0 0 0,3 51 1 0 0,0-61-1217 0 0,1 1-1 0 0,1-1 1 0 0,1-1 0 0 0,0 1 0 0 0,1 0 0 0 0,1-1 0 0 0,10 20 0 0 0,-12-29-224 0 0,0 0 1 0 0,0-1 0 0 0,0 0 0 0 0,9 8 0 0 0,-12-12-128 0 0,1 0 1 0 0,-1-1-1 0 0,1 1 1 0 0,0-1-1 0 0,0 1 1 0 0,0-1-1 0 0,0 0 1 0 0,0 1-1 0 0,0-1 1 0 0,0 0-1 0 0,0-1 1 0 0,1 1-1 0 0,-1 0 1 0 0,0 0-1 0 0,1-1 1 0 0,-1 0-1 0 0,0 1 1 0 0,3-1-1 0 0,-3 0-163 0 0,-1-1 0 0 0,0 1 0 0 0,0-1 0 0 0,1 1-1 0 0,-1-1 1 0 0,0 0 0 0 0,0 1 0 0 0,1-1 0 0 0,-1 0-1 0 0,0 0 1 0 0,0 0 0 0 0,0 0 0 0 0,0 0 0 0 0,0 0-1 0 0,-1 0 1 0 0,1 0 0 0 0,0 0 0 0 0,0 0 0 0 0,1-3 0 0 0,3-9-1063 0 0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49.4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124 90 8 0 0,'-18'5'4500'0'0,"8"-3"-2923"0"0,1 0 0 0 0,-1-1 0 0 0,1 0 1 0 0,-1-1-1 0 0,1 0 0 0 0,-16-2 1 0 0,24 2-1450 0 0,-1-1 1 0 0,1 1 0 0 0,0 0-1 0 0,0-1 1 0 0,0 1 0 0 0,0-1 0 0 0,0 1-1 0 0,0-1 1 0 0,0 0 0 0 0,0 1-1 0 0,0-1 1 0 0,0 0 0 0 0,0 0-1 0 0,0 0 1 0 0,0 1 0 0 0,0-1-1 0 0,1 0 1 0 0,-1 0 0 0 0,0 0 0 0 0,1 0-1 0 0,-1-1 1 0 0,0 1 0 0 0,1 0-1 0 0,0 0 1 0 0,-1-2 0 0 0,1 2-94 0 0,0 0 0 0 0,0-1 0 0 0,0 1 0 0 0,0 0 0 0 0,1-1-1 0 0,-1 1 1 0 0,0 0 0 0 0,1 0 0 0 0,-1 0 0 0 0,1-1 0 0 0,-1 1 0 0 0,1 0 0 0 0,0 0 0 0 0,-1 0 0 0 0,1 0 0 0 0,0 0 0 0 0,0 0 0 0 0,0 0 0 0 0,0 0 0 0 0,0 0 0 0 0,0 0 0 0 0,2-1 0 0 0,6-4-7 0 0,1 1-1 0 0,0 0 1 0 0,0 0 0 0 0,1 1-1 0 0,-1 1 1 0 0,1-1 0 0 0,21-2 0 0 0,81-4-64 0 0,-106 9 43 0 0,9 1-30 0 0,0 0 0 0 0,17 2 0 0 0,-29-2 26 0 0,1 1 0 0 0,-1 0-1 0 0,0 0 1 0 0,1 0-1 0 0,-1 0 1 0 0,0 1 0 0 0,0-1-1 0 0,0 1 1 0 0,0 0 0 0 0,0 1-1 0 0,0-1 1 0 0,5 5 0 0 0,-8-6 0 0 0,0 0 1 0 0,0 0 0 0 0,-1 1 0 0 0,1-1 0 0 0,0 0 0 0 0,-1 0 0 0 0,1 0 0 0 0,-1 1 0 0 0,1-1 0 0 0,-1 0 0 0 0,1 0 0 0 0,-1 1 0 0 0,0-1-1 0 0,0 0 1 0 0,0 1 0 0 0,0-1 0 0 0,0 0 0 0 0,0 1 0 0 0,0-1 0 0 0,0 0 0 0 0,0 1 0 0 0,-1-1 0 0 0,1 0 0 0 0,-1 0 0 0 0,1 1 0 0 0,-1-1-1 0 0,0 2 1 0 0,-3 4 34 0 0,0 0-1 0 0,-1 0 0 0 0,-7 9 1 0 0,3-5-3 0 0,-8 12 57 0 0,-1-2-1 0 0,-1-1 0 0 0,-41 35 1 0 0,58-54-95 0 0,1 0 0 0 0,0 0 0 0 0,0 0-1 0 0,0 0 1 0 0,0 0 0 0 0,0 0 0 0 0,0 0 0 0 0,1 0 0 0 0,-1 0 0 0 0,0 0 0 0 0,0 1 0 0 0,1-1 0 0 0,-1 0 0 0 0,1 0 0 0 0,-1 1 0 0 0,1-1 0 0 0,-1 0 0 0 0,1 2 0 0 0,0-2-1 0 0,0-1 0 0 0,0 0 1 0 0,0 1-1 0 0,0-1 1 0 0,0 1-1 0 0,1-1 1 0 0,-1 0-1 0 0,0 1 1 0 0,0-1-1 0 0,0 0 0 0 0,1 1 1 0 0,-1-1-1 0 0,0 0 1 0 0,0 0-1 0 0,1 1 1 0 0,-1-1-1 0 0,0 0 1 0 0,1 0-1 0 0,-1 1 1 0 0,0-1-1 0 0,0 0 0 0 0,1 0 1 0 0,0 1-1 0 0,15 0-98 0 0,-9-2 51 0 0,0-1-1 0 0,1 1 0 0 0,-2-2 0 0 0,1 1 1 0 0,11-6-1 0 0,16-5-183 0 0,-24 10 176 0 0,10-3-128 0 0,-1 1-1 0 0,33-3 1 0 0,-46 7 168 0 0,0 1-1 0 0,-1 0 1 0 0,1 0 0 0 0,-1 0 0 0 0,1 1-1 0 0,-1 0 1 0 0,1 0 0 0 0,-1 0 0 0 0,1 1-1 0 0,-1 0 1 0 0,0 0 0 0 0,0 0 0 0 0,0 1 0 0 0,7 4-1 0 0,-10-5 28 0 0,0 0 0 0 0,0 0-1 0 0,0 0 1 0 0,0 0-1 0 0,0 1 1 0 0,-1-1 0 0 0,1 0-1 0 0,-1 1 1 0 0,0 0-1 0 0,0-1 1 0 0,0 1 0 0 0,0 0-1 0 0,0-1 1 0 0,0 1-1 0 0,-1 0 1 0 0,1 0 0 0 0,-1 0-1 0 0,0 0 1 0 0,0-1 0 0 0,0 1-1 0 0,0 0 1 0 0,0 0-1 0 0,-1 0 1 0 0,0 3 0 0 0,-1 3 23 0 0,0-1 1 0 0,-1 1-1 0 0,0-1 1 0 0,0 0-1 0 0,-1 0 1 0 0,-8 14-1 0 0,6-13 4 0 0,-1 1 1 0 0,-1-1-1 0 0,0-1 0 0 0,0 1 0 0 0,-1-1 1 0 0,1-1-1 0 0,-2 0 0 0 0,1 0 0 0 0,-12 6 1 0 0,-5 0-52 0 0,0-1 1 0 0,-42 13 0 0 0,60-22-140 0 0,6-2 137 0 0,0 0 0 0 0,0-1 1 0 0,0 1-1 0 0,0 0 0 0 0,0-1 0 0 0,0 1 1 0 0,-3-1-1 0 0,4 0-85 0 0,1 0 0 0 0,-1 0 0 0 0,1 0 0 0 0,-1-1 0 0 0,1 1 0 0 0,-1 0 0 0 0,1 0 0 0 0,-1-1 0 0 0,1 1 0 0 0,0 0 0 0 0,-1 0 0 0 0,1-1 0 0 0,-1 1 1 0 0,1-1-1 0 0,0 1 0 0 0,-1 0 0 0 0,1-1 0 0 0,0 1 0 0 0,0-1 0 0 0,-1 1 0 0 0,1-1 0 0 0,0 1 0 0 0,0-1 0 0 0,0 1 0 0 0,-1-1 0 0 0,1 1 0 0 0,0-1 0 0 0,0 1 0 0 0,0-1 0 0 0,0 1 0 0 0,0-1 0 0 0,0 1 0 0 0,0-1 0 0 0,0 1 1 0 0,0-1-1 0 0,1 0 0 0 0,0-11-2218 0 0,3-3-393 0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0.23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53 254 512 0 0,'-3'0'567'0'0,"0"-1"0"0"0,1 1-1 0 0,-1-1 1 0 0,1 0 0 0 0,-1 0 0 0 0,1 0 0 0 0,-1 0-1 0 0,1-1 1 0 0,0 1 0 0 0,-1-1 0 0 0,1 1-1 0 0,0-1 1 0 0,0 0 0 0 0,0 0 0 0 0,1 0 0 0 0,-1 0-1 0 0,0 0 1 0 0,1 0 0 0 0,-1-1 0 0 0,1 1-1 0 0,0 0 1 0 0,0-1 0 0 0,-2-4 0 0 0,2 4-370 0 0,1 0 1 0 0,-1 0-1 0 0,1 0 1 0 0,0 0-1 0 0,0 0 1 0 0,0 0-1 0 0,0 0 1 0 0,0 0-1 0 0,1-1 1 0 0,-1 2-1 0 0,1-1 1 0 0,0 0-1 0 0,2-5 1 0 0,3-6 65 0 0,1 0 0 0 0,0 1 0 0 0,1 0 0 0 0,1 0 0 0 0,0 1-1 0 0,16-18 1 0 0,-20 24-189 0 0,1 1-1 0 0,0 0 0 0 0,0 1 1 0 0,0-1-1 0 0,1 1 0 0 0,0 0 1 0 0,-1 1-1 0 0,1 0 0 0 0,1 0 1 0 0,-1 0-1 0 0,0 1 0 0 0,1 0 1 0 0,-1 0-1 0 0,1 1 0 0 0,7-1 1 0 0,-12 2-57 0 0,0 0 1 0 0,-1-1 0 0 0,1 1 0 0 0,0 0-1 0 0,-1 1 1 0 0,1-1 0 0 0,0 0 0 0 0,-1 1 0 0 0,1 0-1 0 0,0 0 1 0 0,-1-1 0 0 0,1 1 0 0 0,-1 1 0 0 0,0-1-1 0 0,1 0 1 0 0,-1 1 0 0 0,0-1 0 0 0,0 1-1 0 0,1-1 1 0 0,-1 1 0 0 0,-1 0 0 0 0,1 0 0 0 0,0 0-1 0 0,0 0 1 0 0,-1 0 0 0 0,2 3 0 0 0,1 1 16 0 0,0 1 1 0 0,-1-1 0 0 0,0 1-1 0 0,0 0 1 0 0,-1 0 0 0 0,0 0-1 0 0,2 12 1 0 0,3 55 280 0 0,-5-51-212 0 0,4 30-1 0 0,-3-41-71 0 0,0 0 0 0 0,0 0-1 0 0,1-1 1 0 0,0 0 0 0 0,12 21-1 0 0,-14-29-48 0 0,0 0 0 0 0,0 0-1 0 0,-1 0 1 0 0,2-1 0 0 0,-1 1-1 0 0,0-1 1 0 0,0 0 0 0 0,1 1-1 0 0,-1-1 1 0 0,1 0 0 0 0,0 0-1 0 0,0-1 1 0 0,0 1 0 0 0,0-1-1 0 0,0 1 1 0 0,0-1 0 0 0,0 0-1 0 0,0 0 1 0 0,0 0 0 0 0,1 0-1 0 0,-1-1 1 0 0,0 0 0 0 0,0 1-1 0 0,1-1 1 0 0,-1 0 0 0 0,6-1-1 0 0,-5 0-120 0 0,0-1-1 0 0,0 1 0 0 0,0-1 1 0 0,0 0-1 0 0,0 0 0 0 0,-1 0 0 0 0,1 0 1 0 0,-1-1-1 0 0,1 0 0 0 0,3-4 1 0 0,3-2-2498 0 0,17-22 1 0 0,-18 18 341 0 0,0-1 157 0 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0.41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393 1 1528 0 0,'-7'1'1356'0'0,"0"1"0"0"0,0 0 0 0 0,0 0 0 0 0,1 1 0 0 0,-13 5 0 0 0,11-3-269 0 0,0 0 1 0 0,1 1 0 0 0,-13 11 0 0 0,1 2-301 0 0,2 1 0 0 0,-19 28 1 0 0,-15 18 349 0 0,-100 89-179 0 0,148-153-1027 0 0,-10 11 47 0 0,12-12-36 0 0,0-1-1 0 0,1 1 1 0 0,0-1-1 0 0,-1 1 1 0 0,1-1 0 0 0,-1 1-1 0 0,1 0 1 0 0,-1-1-1 0 0,1 1 1 0 0,0 0-1 0 0,0-1 1 0 0,-1 1-1 0 0,1 0 1 0 0,0-1-1 0 0,0 1 1 0 0,0 0 0 0 0,-1 1-1 0 0,2-2-21 0 0,-1 0-1 0 0,0 0 1 0 0,0 0 0 0 0,1 1-1 0 0,-1-1 1 0 0,0 0 0 0 0,1 0-1 0 0,-1 0 1 0 0,0 0 0 0 0,1 0-1 0 0,-1 0 1 0 0,0 0 0 0 0,0 0-1 0 0,1 0 1 0 0,-1 0-1 0 0,0 0 1 0 0,1 0 0 0 0,-1 0-1 0 0,0 0 1 0 0,1 0 0 0 0,-1 0-1 0 0,0 0 1 0 0,0 0 0 0 0,1 0-1 0 0,-1 0 1 0 0,0 0 0 0 0,1-1-1 0 0,-1 1 1 0 0,0 0 0 0 0,0 0-1 0 0,1-1 1 0 0,11-5-1035 0 0,-10 5 950 0 0,15-8-934 0 0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1.6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70 36 8 0 0,'-2'-2'60'0'0,"-1"-3"1075"0"0,-1 1-1 0 0,1 0 0 0 0,-1 0 1 0 0,-7-5-1 0 0,10 8-935 0 0,0 0 0 0 0,0 1 1 0 0,0-1-1 0 0,0 0 0 0 0,0 1 1 0 0,0-1-1 0 0,0 1 0 0 0,0 0 1 0 0,0-1-1 0 0,-1 1 0 0 0,1 0 0 0 0,0 0 1 0 0,0 0-1 0 0,0-1 0 0 0,-1 1 1 0 0,1 0-1 0 0,0 1 0 0 0,0-1 1 0 0,-1 0-1 0 0,1 0 0 0 0,0 0 1 0 0,0 1-1 0 0,0-1 0 0 0,0 1 0 0 0,-1-1 1 0 0,0 2-1 0 0,1-2-63 0 0,0 1 0 0 0,0 0 0 0 0,0 0-1 0 0,1 0 1 0 0,-1 0 0 0 0,0 0 0 0 0,0 0 0 0 0,1 1 0 0 0,-1-1 0 0 0,1 0 0 0 0,-1 0-1 0 0,1 0 1 0 0,0 0 0 0 0,-1 1 0 0 0,1-1 0 0 0,0 0 0 0 0,0 0 0 0 0,0 1-1 0 0,0-1 1 0 0,0 0 0 0 0,0 1 0 0 0,0-1 0 0 0,0 0 0 0 0,0 0 0 0 0,1 2-1 0 0,0 1 85 0 0,0 0 0 0 0,0 0 0 0 0,1 0-1 0 0,-1 0 1 0 0,1 0 0 0 0,3 6-1 0 0,-1-6-138 0 0,-1-1-1 0 0,0 1 1 0 0,1-1-1 0 0,0 0 1 0 0,-1 0-1 0 0,1 0 1 0 0,1 0-1 0 0,-1 0 1 0 0,0-1-1 0 0,1 0 1 0 0,-1 0-1 0 0,1 0 0 0 0,-1-1 1 0 0,1 1-1 0 0,0-1 1 0 0,0 0-1 0 0,0-1 1 0 0,9 1-1 0 0,-3-1-72 0 0,0 0 0 0 0,0-1 1 0 0,0 0-1 0 0,-1-1 0 0 0,1 0 0 0 0,0 0 0 0 0,15-7 0 0 0,-4 1-20 0 0,17-7 33 0 0,-36 14-28 0 0,0-1 0 0 0,0 0 1 0 0,0 1-1 0 0,-1-1 0 0 0,1 0 0 0 0,-1 0 0 0 0,1-1 0 0 0,-1 1 0 0 0,4-5 0 0 0,-6 7 8 0 0,1-1 1 0 0,-1 1-1 0 0,0 0 0 0 0,0 0 1 0 0,0 0-1 0 0,0 0 0 0 0,0-1 1 0 0,1 1-1 0 0,-1 0 0 0 0,0 0 1 0 0,0-1-1 0 0,0 1 0 0 0,0 0 0 0 0,0 0 1 0 0,0-1-1 0 0,0 1 0 0 0,0 0 1 0 0,0 0-1 0 0,0 0 0 0 0,0-1 1 0 0,0 1-1 0 0,0 0 0 0 0,0 0 1 0 0,0-1-1 0 0,0 1 0 0 0,0 0 1 0 0,0 0-1 0 0,0-1 0 0 0,0 1 0 0 0,0 0 1 0 0,-1 0-1 0 0,1-1 0 0 0,0 1 1 0 0,0 0-1 0 0,0 0 0 0 0,-10-3 46 0 0,-11 6-13 0 0,-84 32 5 0 0,89-29 12 0 0,-96 35-34 0 0,110-40-19 0 0,0-1 1 0 0,1 1 1 0 0,-1-1 0 0 0,0 1 0 0 0,1-1 0 0 0,-1 1 0 0 0,0 0 0 0 0,1 0-1 0 0,-1-1 1 0 0,1 1 0 0 0,-1 0 0 0 0,1 1 0 0 0,-2 0 0 0 0,5-1-15 0 0,0-1 1 0 0,0 0-1 0 0,1 1 1 0 0,-1-1-1 0 0,0 0 1 0 0,0-1-1 0 0,4 0 1 0 0,8-2 5 0 0,0-2 1 0 0,0 0-1 0 0,-1 0 0 0 0,14-9 1 0 0,49-32 17 0 0,-69 42 7 0 0,25-17-27 0 0,-30 19 18 0 0,0 0 1 0 0,1 0-1 0 0,-1 0 1 0 0,0 0-1 0 0,0 0 1 0 0,-1 0-1 0 0,1-1 1 0 0,0 1-1 0 0,-1-1 1 0 0,2-2-1 0 0,-3 4-4 0 0,0 1-1 0 0,0 0 1 0 0,0 0-1 0 0,0 0 1 0 0,0 0-1 0 0,0 0 1 0 0,0-1-1 0 0,0 1 1 0 0,0 0 0 0 0,0 0-1 0 0,0 0 1 0 0,0 0-1 0 0,0 0 1 0 0,0-1-1 0 0,0 1 1 0 0,0 0-1 0 0,0 0 1 0 0,0 0-1 0 0,0 0 1 0 0,0 0 0 0 0,-1 0-1 0 0,1 0 1 0 0,0-1-1 0 0,0 1 1 0 0,0 0-1 0 0,0 0 1 0 0,0 0-1 0 0,0 0 1 0 0,0 0-1 0 0,-1 0 1 0 0,1 0-1 0 0,0 0 1 0 0,0 0 0 0 0,0 0-1 0 0,0 0 1 0 0,0 0-1 0 0,-1 0 1 0 0,1 0-1 0 0,0-1 1 0 0,0 1-1 0 0,-11 0 39 0 0,-10 3 102 0 0,15-2-75 0 0,-5 3 154 0 0,0-1 0 0 0,-19 9 0 0 0,27-10-197 0 0,1-1 1 0 0,-1 0 0 0 0,1 1-1 0 0,0-1 1 0 0,-1 1 0 0 0,1 0-1 0 0,0 0 1 0 0,0 0 0 0 0,0 0-1 0 0,0 0 1 0 0,0 1-1 0 0,1-1 1 0 0,-1 0 0 0 0,1 1-1 0 0,0-1 1 0 0,-3 6 0 0 0,4-7-29 0 0,0 0 0 0 0,0-1 1 0 0,-1 1-1 0 0,1 0 0 0 0,0 0 1 0 0,0-1-1 0 0,0 1 0 0 0,0 0 0 0 0,0 0 1 0 0,0 0-1 0 0,0-1 0 0 0,0 1 1 0 0,1 0-1 0 0,-1 0 0 0 0,0 0 0 0 0,0-1 1 0 0,1 1-1 0 0,-1 0 0 0 0,0 0 1 0 0,1-1-1 0 0,-1 1 0 0 0,1 0 0 0 0,-1-1 1 0 0,1 1-1 0 0,0 0 0 0 0,0 0-26 0 0,1 0 0 0 0,0 0-1 0 0,-1 0 1 0 0,1 0 0 0 0,0 0-1 0 0,-1 0 1 0 0,1-1 0 0 0,0 1-1 0 0,0-1 1 0 0,3 1 0 0 0,3 0-420 0 0,1-1 1 0 0,0 1-1 0 0,13-3 1 0 0,38-7-4507 0 0,-38 6 3492 0 0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2.4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109 19 136 0 0,'-23'-7'2465'0'0,"3"0"2360"0"0,3 3-2401 0 0,1 4-351 0 0,3 0-489 0 0,6 4-576 0 0,-1 3 280 0 0,5-1-383 0 0,2 1-425 0 0,1 2-384 0 0,4 2 24 0 0,4-2-136 0 0,4 2-64 0 0,2-2-144 0 0,1-4-72 0 0,6 1-817 0 0,-1-2-2343 0 0,4-1 239 0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2.8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1 136 384 0 0,'2'-99'9100'0'0,"-3"62"-2911"0"0,1 53-2820 0 0,-1-8-3078 0 0,0 0 0 0 0,1 0 1 0 0,1 12-1 0 0,5 6-179 0 0,1 0-1 0 0,1-1 1 0 0,18 37 0 0 0,-7-19-156 0 0,3 5-281 0 0,-5-18-3054 0 0,-15-25-1202 0 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2.9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53 1216 0 0,'1'-8'1777'0'0,"1"3"871"0"0,4 1-1312 0 0,3 2-159 0 0,5 1-433 0 0,6-1-136 0 0,4 1 160 0 0,2-1-352 0 0,4-2-48 0 0,1-3-144 0 0,2 3-160 0 0,7-2-176 0 0,-2 3-24 0 0,2 1-24 0 0,2 1-552 0 0,-2 1-1240 0 0,-2 0-273 0 0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3.8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180 60 512 0 0,'2'-3'320'0'0,"-2"0"0"0"0,1 1 0 0 0,0-1 0 0 0,-1 0 0 0 0,1 0 0 0 0,-1 0 0 0 0,0 0 0 0 0,0-3 0 0 0,0 4-92 0 0,0 1-1 0 0,-1 0 1 0 0,1-1-1 0 0,-1 1 1 0 0,1 0-1 0 0,-1 0 1 0 0,1-1-1 0 0,-1 1 1 0 0,0 0-1 0 0,0 0 0 0 0,1 0 1 0 0,-1 0-1 0 0,0 0 1 0 0,0 0-1 0 0,0 0 1 0 0,0 0-1 0 0,0 0 1 0 0,0 1-1 0 0,-2-2 1 0 0,1 1 40 0 0,1 0-1 0 0,-1 0 1 0 0,1 0 0 0 0,-1 1 0 0 0,1-1 0 0 0,-1 1 0 0 0,1-1 0 0 0,-1 1-1 0 0,0-1 1 0 0,1 1 0 0 0,-1 0 0 0 0,1 0 0 0 0,-1 0 0 0 0,0 0 0 0 0,1 0 0 0 0,-1 0-1 0 0,0 0 1 0 0,1 1 0 0 0,-1-1 0 0 0,1 0 0 0 0,-4 2 0 0 0,2 0-19 0 0,1-1-1 0 0,-1 1 1 0 0,1 0 0 0 0,-1 1 0 0 0,1-1 0 0 0,-1 0-1 0 0,1 1 1 0 0,0-1 0 0 0,0 1 0 0 0,-3 4 0 0 0,-7 18 241 0 0,0 0 1 0 0,2 0 0 0 0,1 1-1 0 0,-7 30 1 0 0,14-47-371 0 0,-10 33 405 0 0,2 1 0 0 0,-6 69 0 0 0,14-94-441 0 0,2 1 1 0 0,0 0-1 0 0,1 0 0 0 0,0-1 1 0 0,2 1-1 0 0,0 0 1 0 0,2-1-1 0 0,9 29 0 0 0,-11-40-103 0 0,0 0 0 0 0,1 0-1 0 0,0-1 1 0 0,0 1 0 0 0,1-1 0 0 0,-1 0-1 0 0,1 0 1 0 0,1 0 0 0 0,-1-1-1 0 0,1 0 1 0 0,0 0 0 0 0,0 0 0 0 0,0-1-1 0 0,1 1 1 0 0,13 5 0 0 0,-12-7-176 0 0,1 0 0 0 0,0 0 0 0 0,-1-1 0 0 0,1-1 0 0 0,0 1-1 0 0,0-1 1 0 0,0-1 0 0 0,0 1 0 0 0,0-2 0 0 0,0 1 0 0 0,0-1 0 0 0,0 0 0 0 0,12-4 0 0 0,8-5-1404 0 0,2-1-351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09.8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26 134 1328 0 0,'-25'31'12386'0'0,"52"-38"-11333"0"0,0-1 0 0 0,-1-1-1 0 0,32-16 1 0 0,10-3-586 0 0,-37 16-314 0 0,36-13-124 0 0,84-20 0 0 0,-145 43-310 0 0,0 1 0 0 0,0 0 0 0 0,0 0 0 0 0,0 1 0 0 0,0-1 0 0 0,9 2 0 0 0,-3 3-512 0 0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4.8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121 226 8 0 0,'-91'3'13736'0'0,"89"-3"-13525"0"0,1 0 0 0 0,0 0 0 0 0,-1 0 0 0 0,1 0 0 0 0,-1 0 0 0 0,1 0 0 0 0,0-1 0 0 0,-1 1 0 0 0,1 0 0 0 0,-1-1 0 0 0,1 1 0 0 0,0-1 0 0 0,0 1 0 0 0,-1-1 0 0 0,1 0 0 0 0,0 0 0 0 0,-2-1 0 0 0,3 1-129 0 0,-1 0 0 0 0,1 0 0 0 0,-1 0 0 0 0,1 0 0 0 0,0 0 0 0 0,0 0 0 0 0,-1 0 1 0 0,1 0-1 0 0,0 0 0 0 0,0 0 0 0 0,0 0 0 0 0,0 0 0 0 0,0 0 0 0 0,0 0 0 0 0,0 0 0 0 0,0 0 0 0 0,1 0 0 0 0,-1 0 0 0 0,0 0 0 0 0,1 0 0 0 0,-1 0 0 0 0,1 0 0 0 0,-1 0 0 0 0,2-1 1 0 0,10-22 26 0 0,2 1 0 0 0,0 1 0 0 0,2 0 0 0 0,24-26 0 0 0,-35 42-109 0 0,1 1 1 0 0,0 0-1 0 0,0 0 1 0 0,1 1-1 0 0,0-1 1 0 0,-1 1-1 0 0,1 1 1 0 0,0 0-1 0 0,1 0 0 0 0,-1 0 1 0 0,1 0-1 0 0,12-1 1 0 0,-17 3 0 0 0,1 1 0 0 0,-1-1 0 0 0,1 1 1 0 0,-1 0-1 0 0,1 0 0 0 0,-1 0 0 0 0,1 1 1 0 0,-1-1-1 0 0,1 1 0 0 0,-1 0 0 0 0,1 0 1 0 0,-1 0-1 0 0,0 0 0 0 0,1 1 0 0 0,-1-1 1 0 0,0 1-1 0 0,0 0 0 0 0,0 0 0 0 0,-1 0 0 0 0,1 0 1 0 0,0 1-1 0 0,-1-1 0 0 0,1 1 0 0 0,-1-1 1 0 0,0 1-1 0 0,0 0 0 0 0,0 0 0 0 0,0 0 1 0 0,0 0-1 0 0,1 3 0 0 0,0 2 24 0 0,1 0 0 0 0,-1-1-1 0 0,-1 1 1 0 0,1 0 0 0 0,-1 1 0 0 0,-1-1 0 0 0,0 0-1 0 0,0 0 1 0 0,0 1 0 0 0,-1-1 0 0 0,0 1-1 0 0,-1-1 1 0 0,0 0 0 0 0,0 1 0 0 0,-1-1 0 0 0,0 0-1 0 0,0 0 1 0 0,-1 0 0 0 0,0 0 0 0 0,0-1 0 0 0,-6 10-1 0 0,0-4 19 0 0,1-1-1 0 0,-1 0 0 0 0,-1-1 0 0 0,0 0 0 0 0,-1-1 1 0 0,0 0-1 0 0,0 0 0 0 0,-1-1 0 0 0,-1-1 0 0 0,-16 9 1 0 0,22-13-92 0 0,6-4 2 0 0,4-2 24 0 0,45-26-150 0 0,-38 21 108 0 0,0 0 1 0 0,1 1-1 0 0,0 0 1 0 0,0 1-1 0 0,17-5 1 0 0,4 0 56 0 0,38-9 15 0 0,-63 18-6 0 0,1 0 0 0 0,0 0 0 0 0,-1 1 0 0 0,1 0 0 0 0,0 0 0 0 0,-1 0 1 0 0,10 3-1 0 0,-13-2 3 0 0,0 0 0 0 0,-1 0 0 0 0,1 0 0 0 0,0 1 0 0 0,0-1-1 0 0,-1 1 1 0 0,1 0 0 0 0,-1 1 0 0 0,1-1 0 0 0,-1 0 0 0 0,0 1 0 0 0,0 0 0 0 0,0 0 0 0 0,-1-1 0 0 0,1 2 0 0 0,0-1 0 0 0,2 5 0 0 0,-4-5 0 0 0,1 0 0 0 0,-1 0 0 0 0,0-1 1 0 0,0 1-1 0 0,0 0 0 0 0,-1 0 0 0 0,1 0 0 0 0,-1 0 0 0 0,0 1 0 0 0,0-1 1 0 0,0 0-1 0 0,0 0 0 0 0,0 0 0 0 0,-1 0 0 0 0,1 0 0 0 0,-1 0 0 0 0,0 0 1 0 0,0 0-1 0 0,0 0 0 0 0,0 0 0 0 0,0-1 0 0 0,-1 1 0 0 0,-2 3 0 0 0,-1 2 33 0 0,-2 0 0 0 0,1-1 0 0 0,-1 0 0 0 0,0 0 0 0 0,0-1 0 0 0,-1 0-1 0 0,-11 7 1 0 0,-3 1 3 0 0,-37 15-1 0 0,40-21-43 0 0,-33 10 0 0 0,45-16-14 0 0,-1 0 0 0 0,0 0 0 0 0,-1-1 0 0 0,1 0 1 0 0,0-1-1 0 0,0 0 0 0 0,-10-1 0 0 0,14 0-64 0 0,0 0 0 0 0,0 0-1 0 0,0 0 1 0 0,0-1 0 0 0,0 1 0 0 0,0-1-1 0 0,1 0 1 0 0,-1 0 0 0 0,0 0 0 0 0,1-1-1 0 0,0 0 1 0 0,0 1 0 0 0,-1-1 0 0 0,2 0-1 0 0,-1 0 1 0 0,0-1 0 0 0,1 1 0 0 0,-4-5-1 0 0,4 5-363 0 0,1 0 0 0 0,-1-1 0 0 0,1 1 0 0 0,-1 0 0 0 0,1-1 0 0 0,0 1 0 0 0,0-1 0 0 0,1 0 0 0 0,-1 1 0 0 0,1-1 0 0 0,-1 1 0 0 0,1-1 0 0 0,0 0 0 0 0,1 1 0 0 0,-1-1 0 0 0,1 0 0 0 0,-1 1 0 0 0,1-1 0 0 0,0 1-1 0 0,1-1 1 0 0,1-3 0 0 0,8-14-2108 0 0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6.57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252 33 408 0 0,'-1'-3'640'0'0,"-1"0"0"0"0,0 0 0 0 0,0 1 0 0 0,0-1 0 0 0,0 1 0 0 0,0-1 0 0 0,-1 1 0 0 0,1 0 0 0 0,-6-4 0 0 0,7 6-404 0 0,-1-1 0 0 0,1 1 0 0 0,-1-1 0 0 0,0 1 0 0 0,1-1 0 0 0,-1 1 0 0 0,0 0 0 0 0,1-1 0 0 0,-1 1 0 0 0,0 0-1 0 0,1 0 1 0 0,-1 1 0 0 0,0-1 0 0 0,1 0 0 0 0,-1 0 0 0 0,0 1 0 0 0,1-1 0 0 0,-1 1 0 0 0,0 0 0 0 0,-2 1 0 0 0,-7 4 294 0 0,0 0 1 0 0,0 1 0 0 0,1 1 0 0 0,-1 0 0 0 0,2 0 0 0 0,-11 12 0 0 0,-49 63 1394 0 0,64-77-1741 0 0,0 1 0 0 0,1 0 1 0 0,0 0-1 0 0,0 1 0 0 0,1-1 1 0 0,-5 15-1 0 0,7-19-148 0 0,0 0 1 0 0,1 0 0 0 0,-1 0-1 0 0,1 0 1 0 0,0 0-1 0 0,0 0 1 0 0,0 0 0 0 0,0 0-1 0 0,0 0 1 0 0,1 0-1 0 0,-1 0 1 0 0,1 0 0 0 0,0 0-1 0 0,0 0 1 0 0,0 0-1 0 0,0-1 1 0 0,1 1-1 0 0,-1 0 1 0 0,1 0 0 0 0,-1-1-1 0 0,4 4 1 0 0,1 0-44 0 0,0-1 1 0 0,0 1-1 0 0,0-1 1 0 0,1 0-1 0 0,0-1 1 0 0,0 0-1 0 0,0 0 1 0 0,0 0 0 0 0,1-1-1 0 0,-1 0 1 0 0,1-1-1 0 0,0 1 1 0 0,13 1-1 0 0,7-1-382 0 0,0 0 0 0 0,44-3 0 0 0,-63 0 232 0 0,122-11-4013 0 0,-85 5 2979 0 0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2:59.3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46 582 512 0 0,'-9'0'-139'0'0,"6"0"1178"0"0,0 0-1 0 0,0 0 1 0 0,0-1 0 0 0,0 1-1 0 0,0-1 1 0 0,0 0 0 0 0,0 1-1 0 0,1-1 1 0 0,-4-2 0 0 0,6 3-985 0 0,0 0 0 0 0,0 0 0 0 0,0 0 0 0 0,0 0 0 0 0,0-1 0 0 0,0 1 0 0 0,0 0 0 0 0,0 0 0 0 0,0 0 0 0 0,0 0 0 0 0,-1 0 0 0 0,1 0 0 0 0,0 0 0 0 0,0 0 0 0 0,0 0 0 0 0,0 0 0 0 0,0 0 1 0 0,0 0-1 0 0,0-1 0 0 0,0 1 0 0 0,0 0 0 0 0,0 0 0 0 0,0 0 0 0 0,-1 0 0 0 0,1 0 0 0 0,0 0 0 0 0,0 0 0 0 0,0 0 0 0 0,0 0 0 0 0,0 0 0 0 0,0 0 0 0 0,0 0 0 0 0,0 0 0 0 0,-1 0 0 0 0,1 0 0 0 0,0 0 0 0 0,0 0 1 0 0,0 0-1 0 0,0 0 0 0 0,0 0 0 0 0,0 0 0 0 0,0 0 0 0 0,0 1 0 0 0,0-1 0 0 0,0 0 0 0 0,-1 0 0 0 0,1 0 0 0 0,0 0 0 0 0,0 0 0 0 0,0 0 0 0 0,0 0 0 0 0,0 0 0 0 0,0 0 0 0 0,0 0 0 0 0,0 0 0 0 0,0 0 0 0 0,0 1 1 0 0,0-1-1 0 0,0 0 0 0 0,0 0 0 0 0,0 0 0 0 0,0 0 0 0 0,0 0 0 0 0,0 0 0 0 0,0 0 0 0 0,0 0 0 0 0,0 0 0 0 0,0 1 0 0 0,0-1-4 0 0,0 0-1 0 0,1 1 1 0 0,-1-1-1 0 0,0 0 1 0 0,1 1-1 0 0,-1-1 1 0 0,0 0 0 0 0,1 0-1 0 0,-1 0 1 0 0,1 1-1 0 0,-1-1 1 0 0,0 0-1 0 0,1 0 1 0 0,-1 0 0 0 0,1 0-1 0 0,-1 0 1 0 0,1 0-1 0 0,-1 0 1 0 0,0 0-1 0 0,2 0 1 0 0,7-1 127 0 0,0-1-1 0 0,1 0 1 0 0,-1 0-1 0 0,0-1 1 0 0,0 0-1 0 0,15-8 1 0 0,2 0-97 0 0,118-55-26 0 0,-121 53-43 0 0,0-1 0 0 0,-1-1 1 0 0,39-34-1 0 0,-47 34 5 0 0,0-1 1 0 0,-1 0-1 0 0,0-1 0 0 0,-1-1 1 0 0,-2 0-1 0 0,1 0 1 0 0,-2-1-1 0 0,-1 0 0 0 0,0-1 1 0 0,7-29-1 0 0,-13 43 9 0 0,-1-1-1 0 0,0 0 1 0 0,0 0 0 0 0,0 0 0 0 0,-1 0-1 0 0,0 1 1 0 0,-1-1 0 0 0,1 0-1 0 0,-1 0 1 0 0,-3-12 0 0 0,2 15 11 0 0,1 0 1 0 0,-1 1-1 0 0,0-1 0 0 0,0 1 1 0 0,0-1-1 0 0,0 1 1 0 0,-1-1-1 0 0,1 1 1 0 0,-1 0-1 0 0,0 0 0 0 0,0 0 1 0 0,0 1-1 0 0,0-1 1 0 0,0 1-1 0 0,-1 0 1 0 0,1-1-1 0 0,-1 1 0 0 0,0 1 1 0 0,-4-3-1 0 0,-2 1 28 0 0,1 0 1 0 0,-1 0-1 0 0,0 1 0 0 0,0 1 0 0 0,-1-1 1 0 0,1 2-1 0 0,0-1 0 0 0,0 1 0 0 0,-1 1 1 0 0,1 0-1 0 0,0 0 0 0 0,0 1 0 0 0,0 1 1 0 0,-10 3-1 0 0,12-3-12 0 0,0 0 1 0 0,0 1 0 0 0,1 0-1 0 0,-1 0 1 0 0,1 1 0 0 0,0 0-1 0 0,0 0 1 0 0,1 0 0 0 0,0 1-1 0 0,0 0 1 0 0,0 1-1 0 0,0-1 1 0 0,1 1 0 0 0,0 0-1 0 0,1 0 1 0 0,0 1 0 0 0,-4 8-1 0 0,-2 9 186 0 0,2 0 0 0 0,1 1 0 0 0,-7 45 0 0 0,0 82 576 0 0,13-145-777 0 0,-2 144 514 0 0,1-14-9 0 0,0-103-264 0 0,-2-1 0 0 0,-10 47 0 0 0,14-79-122 0 0,1-5-53 0 0,6-11-7 0 0,6-21-33 0 0,-11 26-68 0 0,0 0 1 0 0,1 0 0 0 0,1 0-1 0 0,-1 1 1 0 0,1-1-1 0 0,1 1 1 0 0,-1 0-1 0 0,1 0 1 0 0,1 0 0 0 0,0 1-1 0 0,0 0 1 0 0,0 0-1 0 0,1 0 1 0 0,0 1-1 0 0,0 0 1 0 0,0 0-1 0 0,1 1 1 0 0,0 0 0 0 0,0 0-1 0 0,0 1 1 0 0,1 0-1 0 0,0 0 1 0 0,-1 1-1 0 0,1 0 1 0 0,0 1 0 0 0,1 0-1 0 0,-1 1 1 0 0,0-1-1 0 0,1 2 1 0 0,-1-1-1 0 0,0 1 1 0 0,1 1 0 0 0,11 1-1 0 0,-18-1 6 0 0,0-1 1 0 0,0 1-1 0 0,0 0 0 0 0,0 0 1 0 0,-1 0-1 0 0,1 0 0 0 0,0 0 1 0 0,0 1-1 0 0,-1-1 0 0 0,1 1 0 0 0,0 0 1 0 0,-1 0-1 0 0,0 0 0 0 0,1 0 1 0 0,-1 0-1 0 0,0 0 0 0 0,0 1 1 0 0,0-1-1 0 0,-1 1 0 0 0,1-1 0 0 0,0 1 1 0 0,-1 0-1 0 0,0-1 0 0 0,2 6 1 0 0,-1 3 8 0 0,0-1 1 0 0,-1 1-1 0 0,0 0 1 0 0,-1 0-1 0 0,-1 18 1 0 0,0-15 6 0 0,1 0 1 0 0,1 17-1 0 0,0-28-24 0 0,-1 0-1 0 0,1 0 0 0 0,-1-1 1 0 0,1 1-1 0 0,0 0 1 0 0,0 0-1 0 0,0-1 0 0 0,0 1 1 0 0,1 0-1 0 0,-1-1 1 0 0,1 1-1 0 0,-1-1 1 0 0,1 0-1 0 0,0 0 0 0 0,0 1 1 0 0,0-1-1 0 0,0 0 1 0 0,1-1-1 0 0,-1 1 0 0 0,0 0 1 0 0,1-1-1 0 0,-1 1 1 0 0,1-1-1 0 0,3 2 0 0 0,0-2-104 0 0,-1 0 0 0 0,1 0-1 0 0,-1 0 1 0 0,0 0 0 0 0,1-1-1 0 0,-1 0 1 0 0,1 0 0 0 0,-1-1-1 0 0,1 1 1 0 0,-1-1 0 0 0,11-3 0 0 0,52-14-6043 0 0,-58 15 4133 0 0,11-2-2203 0 0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3:00.9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220 129 512 0 0,'-1'0'153'0'0,"1"-1"1"0"0,0 0-1 0 0,-1 0 0 0 0,1 0 0 0 0,0 0 1 0 0,0 0-1 0 0,0 0 0 0 0,0 0 0 0 0,0 0 1 0 0,0 0-1 0 0,0 0 0 0 0,0 1 1 0 0,0-1-1 0 0,0 0 0 0 0,0 0 0 0 0,0 0 1 0 0,1 0-1 0 0,-1 0 0 0 0,0 0 0 0 0,2-1 1 0 0,9-22 4526 0 0,-9 20-4478 0 0,0-1 214 0 0,0 1 0 0 0,-1 0 0 0 0,1-1 0 0 0,-1 1 0 0 0,0-1 0 0 0,0 0 0 0 0,-1 1 0 0 0,1-1 1 0 0,-1-5-1 0 0,0 9-338 0 0,0 0 0 0 0,0 0 0 0 0,0-1 1 0 0,-1 1-1 0 0,1 0 0 0 0,0 0 1 0 0,0 0-1 0 0,-1-1 0 0 0,1 1 0 0 0,-1 0 1 0 0,1 0-1 0 0,-1 0 0 0 0,1 0 0 0 0,-1 0 1 0 0,0 0-1 0 0,0 0 0 0 0,1 0 0 0 0,-1 0 1 0 0,0 0-1 0 0,0 1 0 0 0,0-1 0 0 0,0 0 1 0 0,0 0-1 0 0,0 1 0 0 0,0-1 0 0 0,0 1 1 0 0,0-1-1 0 0,0 1 0 0 0,-1-1 0 0 0,1 1 1 0 0,0 0-1 0 0,0-1 0 0 0,0 1 0 0 0,-1 0 1 0 0,1 0-1 0 0,0 0 0 0 0,0 0 0 0 0,0 0 1 0 0,-1 0-1 0 0,-1 1 0 0 0,-6 0 148 0 0,0 1 0 0 0,1 1 1 0 0,-1 0-1 0 0,0 0 0 0 0,1 0 0 0 0,0 1 0 0 0,0 0 0 0 0,0 1 0 0 0,0 0 1 0 0,1 0-1 0 0,-1 1 0 0 0,2 0 0 0 0,-8 7 0 0 0,2-1 18 0 0,1 0 0 0 0,1 1 0 0 0,0 0 0 0 0,0 1 0 0 0,1 0 0 0 0,-9 21 0 0 0,16-32-214 0 0,1 1-1 0 0,-1 0 0 0 0,1 0 0 0 0,0-1 0 0 0,0 1 0 0 0,0 0 0 0 0,1 0 0 0 0,-1 0 0 0 0,1 0 0 0 0,0 0 0 0 0,0 0 0 0 0,0 0 0 0 0,1 0 0 0 0,-1 0 0 0 0,1 0 0 0 0,2 6 0 0 0,-2-7-21 0 0,1 0-1 0 0,-1-1 0 0 0,1 1 0 0 0,0 0 0 0 0,0 0 0 0 0,0-1 0 0 0,1 1 0 0 0,-1-1 0 0 0,0 0 0 0 0,1 0 0 0 0,0 0 0 0 0,-1 0 0 0 0,1 0 0 0 0,0 0 0 0 0,0-1 0 0 0,0 0 0 0 0,0 1 0 0 0,0-1 0 0 0,0 0 0 0 0,5 1 0 0 0,28 4-250 0 0,0-1 0 0 0,0-2 0 0 0,54-2 0 0 0,37-9-1841 0 0,-42-3-3276 0 0,-61 7 2530 0 0,9 0-2141 0 0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3:02.1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 15 3753 0 0,'-2'1'1174'0'0,"-1"-1"0"0"0,0-1 0 0 0,0 1 0 0 0,1 0 0 0 0,-1-1 0 0 0,0 1 0 0 0,1-1 1 0 0,-1 0-1 0 0,-4-2 0 0 0,-4-5 261 0 0,11 7-1248 0 0,9 5-129 0 0,25 16-558 0 0,-10-10-5602 0 0,-18-9 3100 0 0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3:08.2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127 65 8 0 0,'-18'-11'4123'0'0,"16"10"-3654"0"0,1 1 0 0 0,-1-1-1 0 0,0 0 1 0 0,1 0 0 0 0,-1 0 0 0 0,1 0-1 0 0,-1 0 1 0 0,1 0 0 0 0,-1 0 0 0 0,1 0-1 0 0,0-1 1 0 0,0 1 0 0 0,0 0 0 0 0,-2-3-1 0 0,3 2-135 0 0,0 0 0 0 0,0 0-1 0 0,0 0 1 0 0,1 0-1 0 0,-1 0 1 0 0,1 0-1 0 0,-1 0 1 0 0,1 0 0 0 0,0 1-1 0 0,0-1 1 0 0,0 0-1 0 0,2-3 1 0 0,-26 8 1573 0 0,23-3-1858 0 0,0 0 1 0 0,-1 0-1 0 0,1 0 1 0 0,0 0-1 0 0,0 0 1 0 0,0 0-1 0 0,0 0 1 0 0,0 0 0 0 0,-1-1-1 0 0,1 1 1 0 0,0 0-1 0 0,0 0 1 0 0,0 0-1 0 0,0 0 1 0 0,0 0-1 0 0,0 0 1 0 0,-1-1-1 0 0,1 1 1 0 0,0 0-1 0 0,0 0 1 0 0,0 0-1 0 0,0 0 1 0 0,0-1-1 0 0,0 1 1 0 0,0 0 0 0 0,0 0-1 0 0,0 0 1 0 0,0-1-1 0 0,0 1 1 0 0,0 0-1 0 0,0 0 1 0 0,0 0-1 0 0,0 0 1 0 0,0-1-1 0 0,0 1 1 0 0,0 0-1 0 0,0 0 1 0 0,0 0-1 0 0,0 0 1 0 0,0-1 0 0 0,0 1-1 0 0,1 0 1 0 0,-1 0-1 0 0,0 0 1 0 0,0 0-1 0 0,0 0 1 0 0,0-1-1 0 0,0 1 1 0 0,0 0-1 0 0,1 0 1 0 0,-1 0-1 0 0,0 0 1 0 0,0 0-1 0 0,0 0 1 0 0,0 0-1 0 0,0 0 1 0 0,1-1 0 0 0,-1 1-1 0 0,0 0 1 0 0,0 0-28 0 0,1 0 1 0 0,-1 0-1 0 0,0-1 0 0 0,1 1 1 0 0,-1 0-1 0 0,0 0 1 0 0,0 0-1 0 0,1-1 1 0 0,-1 1-1 0 0,0 0 1 0 0,1 0-1 0 0,-1 0 0 0 0,0 0 1 0 0,1 0-1 0 0,-1 0 1 0 0,0 0-1 0 0,1 0 1 0 0,-1 0-1 0 0,1 0 1 0 0,-1 0-1 0 0,0 0 0 0 0,1 0 1 0 0,-1 0-1 0 0,0 0 1 0 0,1 0-1 0 0,-1 0 1 0 0,0 0-1 0 0,1 0 1 0 0,-1 0-1 0 0,0 1 0 0 0,1-1 1 0 0,-1 0-1 0 0,0 0 1 0 0,0 0-1 0 0,1 1 1 0 0,-1-1-1 0 0,0 0 1 0 0,1 0-1 0 0,-1 1 0 0 0,0-1 1 0 0,0 0-1 0 0,1 1 1 0 0,65 83 1559 0 0,-5-8-1171 0 0,-53-64-341 0 0,0 0 0 0 0,-1 0 0 0 0,-1 1-1 0 0,9 22 1 0 0,-12-27-53 0 0,-2 0 1 0 0,1 0-1 0 0,-1 1 0 0 0,0-1 0 0 0,-1 0 0 0 0,0 1 1 0 0,0-1-1 0 0,-1 0 0 0 0,0 1 0 0 0,0-1 1 0 0,-1 0-1 0 0,0 0 0 0 0,0 0 0 0 0,-1 0 1 0 0,0 0-1 0 0,-1-1 0 0 0,0 1 0 0 0,0-1 0 0 0,0 0 1 0 0,-1 0-1 0 0,0-1 0 0 0,0 1 0 0 0,-1-1 1 0 0,0 0-1 0 0,0 0 0 0 0,0-1 0 0 0,-1 0 1 0 0,-10 7-1 0 0,0-2-24 0 0,-24 12 0 0 0,35-19 16 0 0,1-1 0 0 0,-1 0 0 0 0,1-1 1 0 0,-1 1-1 0 0,0-1 0 0 0,1 0 0 0 0,-1 0 0 0 0,0-1 0 0 0,-8 0 0 0 0,12 0-8 0 0,0 0-1 0 0,0 0 1 0 0,0-1 0 0 0,0 1-1 0 0,0-1 1 0 0,0 1 0 0 0,0-1-1 0 0,0 0 1 0 0,0 0 0 0 0,0 0-1 0 0,0 0 1 0 0,1 0 0 0 0,-1 0-1 0 0,0 0 1 0 0,1-1 0 0 0,-1 1-1 0 0,1 0 1 0 0,-1-1-1 0 0,-1-2 1 0 0,2 1-1 0 0,-1 1-1 0 0,1-1 1 0 0,0 0 0 0 0,0 0-1 0 0,0 0 1 0 0,1 0 0 0 0,-1 0-1 0 0,0 0 1 0 0,1 0 0 0 0,0 0-1 0 0,0-5 1 0 0,1-3-20 0 0,0 1 1 0 0,1-1-1 0 0,1 1 1 0 0,0 0-1 0 0,0 0 1 0 0,7-15-1 0 0,-4 12-28 0 0,1 1 0 0 0,1-1 0 0 0,0 1 0 0 0,1 1 0 0 0,0-1 0 0 0,1 1 0 0 0,0 1 0 0 0,0 0 0 0 0,19-13 0 0 0,-12 11-127 0 0,0 2 0 0 0,0 0 0 0 0,1 0 0 0 0,0 2 0 0 0,1 0 0 0 0,27-6-1 0 0,-35 11-340 0 0,0 1 1 0 0,0 0-1 0 0,13 1 0 0 0,15 0-3908 0 0,-30 1 2721 0 0,7 0-1761 0 0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3:10.7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76 134 512 0 0,'1'-24'668'0'0,"0"14"1256"0"0,0 0-1 0 0,0 0 1 0 0,5-15 0 0 0,-5 23-1516 0 0,0 1 1 0 0,-1 0-1 0 0,0-1 0 0 0,1 1 0 0 0,-1 0 0 0 0,0-1 0 0 0,0 1 1 0 0,1-1-1 0 0,-1 1 0 0 0,0 0 0 0 0,0-1 0 0 0,-1 1 1 0 0,1 0-1 0 0,0-1 0 0 0,0 1 0 0 0,-1-1 0 0 0,1 1 0 0 0,-1 0 1 0 0,1 0-1 0 0,-1-1 0 0 0,1 1 0 0 0,-3-2 0 0 0,2 0 72 0 0,1 2-378 0 0,-1 1 0 0 0,1 0 0 0 0,0-1 0 0 0,0 1 0 0 0,-1-1 0 0 0,1 1 0 0 0,0-1 0 0 0,0 1 0 0 0,0-1 0 0 0,0 1 0 0 0,0-1 0 0 0,-1 1 0 0 0,1-1 0 0 0,0 1 0 0 0,0-1 0 0 0,0 1 0 0 0,1-1 0 0 0,-1 1 0 0 0,0 0 0 0 0,0-1 0 0 0,0 1 0 0 0,0-1 0 0 0,0 1 0 0 0,0-1 0 0 0,1 1 0 0 0,-1-1 0 0 0,0 1 0 0 0,1-1 0 0 0,-1 0-21 0 0,1 1 0 0 0,0 0 1 0 0,0-1-1 0 0,-1 1 1 0 0,1-1-1 0 0,0 1 0 0 0,0 0 1 0 0,0 0-1 0 0,0-1 0 0 0,-1 1 1 0 0,1 0-1 0 0,0 0 0 0 0,0 0 1 0 0,1 0-1 0 0,3 0 90 0 0,-1 1-1 0 0,1-1 1 0 0,0 1 0 0 0,-1 0-1 0 0,6 2 1 0 0,-2 1-112 0 0,0 0 0 0 0,-1 0 1 0 0,1 1-1 0 0,-1 0 0 0 0,0 0 0 0 0,-1 0 0 0 0,1 1 0 0 0,-1 0 0 0 0,0 1 0 0 0,-1 0 1 0 0,0-1-1 0 0,0 2 0 0 0,5 7 0 0 0,2 7-3 0 0,-1 1 1 0 0,-1-1-1 0 0,10 33 1 0 0,-9-19 45 0 0,6 39 0 0 0,-14-61-89 0 0,-1 1 0 0 0,-1-1 0 0 0,0 1 0 0 0,-1-1 0 0 0,-4 28 0 0 0,1-30 3 0 0,0 0 0 0 0,-1 0-1 0 0,0-1 1 0 0,-1 0 0 0 0,0 0-1 0 0,-1 0 1 0 0,-1-1 0 0 0,1 0-1 0 0,-1 0 1 0 0,-1 0 0 0 0,-10 9-1 0 0,13-14-12 0 0,-1-1 0 0 0,0 1 0 0 0,0-1 0 0 0,0 0 0 0 0,0-1 0 0 0,-1 1-1 0 0,0-1 1 0 0,1 0 0 0 0,-1-1 0 0 0,-13 3 0 0 0,10-3-1 0 0,1-1 0 0 0,0 1 0 0 0,-1-2 0 0 0,1 0 1 0 0,-1 0-1 0 0,1 0 0 0 0,-1-1 0 0 0,-9-3 0 0 0,17 4-3 0 0,-1-1-1 0 0,0 0 1 0 0,1 0-1 0 0,-1 0 1 0 0,0 0-1 0 0,1 0 1 0 0,-1 0-1 0 0,1-1 1 0 0,0 1-1 0 0,0-1 1 0 0,-1 0 0 0 0,1 0-1 0 0,0 0 1 0 0,0 0-1 0 0,0 0 1 0 0,1 0-1 0 0,-3-3 1 0 0,3 2-4 0 0,-1-1 0 0 0,1 0-1 0 0,-1 1 1 0 0,1-1 0 0 0,0 1 0 0 0,0-1 0 0 0,1 0 0 0 0,-1 0 0 0 0,1 0 0 0 0,0 1 0 0 0,0-6 0 0 0,2-2-10 0 0,-1 0 1 0 0,2 0 0 0 0,-1 0-1 0 0,2 0 1 0 0,-1 0-1 0 0,1 1 1 0 0,9-17-1 0 0,5-4-53 0 0,40-72-155 0 0,-46 85 143 0 0,1 0 1 0 0,0 1-1 0 0,21-20 1 0 0,-23 26-102 0 0,1 2-1 0 0,0 0 1 0 0,1 0 0 0 0,0 1 0 0 0,0 0-1 0 0,1 1 1 0 0,-1 1 0 0 0,1 0 0 0 0,1 1-1 0 0,-1 1 1 0 0,20-4 0 0 0,-11 6-2231 0 0,-8 3-2012 0 0,-7 2 762 0 0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3:12.3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38 59 512 0 0,'-20'-3'2821'0'0,"11"2"-308"0"0,0 0 3560 0 0,35-10-342 0 0,7 4-4589 0 0,63-7-1 0 0,-60 11-956 0 0,5-2-175 0 0,8-2-354 0 0,1 3 1 0 0,67 2-1 0 0,-115 2 170 0 0,11 2-477 0 0,-13-2 519 0 0,1 0-1 0 0,-1 0 1 0 0,0 0-1 0 0,0 0 0 0 0,1 0 1 0 0,-1 0-1 0 0,0 0 1 0 0,0 0-1 0 0,0 0 0 0 0,1 0 1 0 0,-1 0-1 0 0,0 0 0 0 0,0 0 1 0 0,0 0-1 0 0,1 0 1 0 0,-1 0-1 0 0,0 1 0 0 0,0-1 1 0 0,0 0-1 0 0,1 0 1 0 0,-1 0-1 0 0,0 0 0 0 0,0 1 1 0 0,0-1-1 0 0,0 0 0 0 0,0 0 1 0 0,1 0-1 0 0,-1 1 1 0 0,0-1-1 0 0,0 0 0 0 0,0 0 1 0 0,0 0-1 0 0,0 1 1 0 0,0-1-1 0 0,0 0 0 0 0,0 0 1 0 0,0 1-1 0 0,0-1 0 0 0,0 0 1 0 0,0 0-1 0 0,0 0 1 0 0,0 1-1 0 0,0-1 0 0 0,-3 2-1510 0 0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3:12.6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 26 1872 0 0,'-10'-3'7998'0'0,"27"4"-5471"0"0,2 1-1516 0 0,136-14 2353 0 0,-17 0-3179 0 0,29 10-2258 0 0,-129 2-688 0 0,-15 0-288 0 0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3:13.3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501 240 8 0 0,'-2'-12'2073'0'0,"0"1"-1"0"0,-1-1 1 0 0,0 0 0 0 0,-7-15 0 0 0,10 26-1927 0 0,-1 1 1 0 0,0-1 0 0 0,0 0 0 0 0,0 1 0 0 0,1-1 0 0 0,-1 0 0 0 0,0 1-1 0 0,0-1 1 0 0,0 1 0 0 0,0 0 0 0 0,0-1 0 0 0,0 1 0 0 0,0 0 0 0 0,0-1 0 0 0,0 1-1 0 0,0 0 1 0 0,0 0 0 0 0,0 0 0 0 0,0 0 0 0 0,0 0 0 0 0,0 0 0 0 0,0 0-1 0 0,-1 1 1 0 0,-25 3 1412 0 0,-2 4-773 0 0,0 2-1 0 0,1 0 1 0 0,0 3-1 0 0,-34 19 1 0 0,37-16-436 0 0,0 1 1 0 0,1 1-1 0 0,0 1 1 0 0,-21 24-1 0 0,31-29-234 0 0,1 2-1 0 0,1 0 0 0 0,0 0 1 0 0,1 1-1 0 0,1 1 0 0 0,1-1 1 0 0,-8 21-1 0 0,14-31-87 0 0,1 0 0 0 0,0 0 0 0 0,0 0 0 0 0,0 0-1 0 0,1 0 1 0 0,0 1 0 0 0,1-1 0 0 0,0 0 0 0 0,0 1 0 0 0,2 12 0 0 0,-1-15-20 0 0,0 1 1 0 0,1-1 0 0 0,0 0 0 0 0,0 1 0 0 0,0-1-1 0 0,1 0 1 0 0,0 0 0 0 0,0 0 0 0 0,0-1 0 0 0,1 1 0 0 0,-1-1-1 0 0,1 0 1 0 0,0 0 0 0 0,7 5 0 0 0,2 2-8 0 0,2-2 1 0 0,-1 1 0 0 0,22 9-1 0 0,51 17-23 0 0,-60-25 23 0 0,6 2-65 0 0,0-2 0 0 0,68 15 0 0 0,-79-23 47 0 0,0-1 1 0 0,0 0 0 0 0,0-2-1 0 0,1 0 1 0 0,39-7-1 0 0,-39 3 18 0 0,0-1-1 0 0,0 0 0 0 0,0-2 0 0 0,-1-1 1 0 0,-1-1-1 0 0,1-1 0 0 0,-1-1 0 0 0,-1 0 1 0 0,0-2-1 0 0,33-27 0 0 0,-46 33 1 0 0,-1 0-1 0 0,1-1 1 0 0,-2 1 0 0 0,1-1 0 0 0,-1-1-1 0 0,0 1 1 0 0,-1-1 0 0 0,0 0-1 0 0,0 0 1 0 0,-1 0 0 0 0,0 0 0 0 0,-1 0-1 0 0,0-1 1 0 0,0 0 0 0 0,0-11-1 0 0,-1-2-14 0 0,-1 0 0 0 0,-2 0-1 0 0,0-1 1 0 0,-1 2 0 0 0,-8-32-1 0 0,4 28-1 0 0,-1-1-1 0 0,-1 1 1 0 0,-1 0-1 0 0,-21-35 0 0 0,23 46 34 0 0,-1 1 0 0 0,-1 1 1 0 0,0 0-1 0 0,0 0 0 0 0,-2 1 0 0 0,0 0 0 0 0,0 1 0 0 0,-25-17 0 0 0,19 17-19 0 0,0 1 1 0 0,0 0-1 0 0,-1 2 0 0 0,0 0 1 0 0,0 1-1 0 0,-1 1 0 0 0,0 1 0 0 0,0 1 1 0 0,0 0-1 0 0,0 2 0 0 0,-1 0 1 0 0,1 1-1 0 0,-28 3 0 0 0,24 0 12 0 0,0 1 0 0 0,0 1 0 0 0,0 1 0 0 0,-32 12 0 0 0,42-12-65 0 0,1 1 0 0 0,1 0 0 0 0,-1 1 0 0 0,1 0 0 0 0,1 1 0 0 0,-1 1 0 0 0,1 0 0 0 0,1 0 0 0 0,-10 11 0 0 0,4-2-517 0 0,2 0-1 0 0,0 1 1 0 0,-17 30-1 0 0,24-35-1257 0 0,0 1-1 0 0,1 0 0 0 0,-6 19 0 0 0,4 3-2828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0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208 50 696 0 0,'-12'-3'5308'0'0,"11"3"-4993"0"0,1-1 0 0 0,-1 1 1 0 0,0 0-1 0 0,0 0 0 0 0,1-1 0 0 0,-1 1 0 0 0,0 0 0 0 0,0 0 0 0 0,1 0 0 0 0,-1 0 0 0 0,0 0 0 0 0,0 0 0 0 0,0 0 1 0 0,1 0-1 0 0,-1 0 0 0 0,0 0 0 0 0,0 1 0 0 0,1-1 0 0 0,-1 0 0 0 0,0 0 0 0 0,0 1 0 0 0,1-1 0 0 0,-1 1 1 0 0,-1 0-1 0 0,-14 10 561 0 0,0 2 0 0 0,0 0 1 0 0,1 1-1 0 0,1 1 1 0 0,0 0-1 0 0,-13 20 0 0 0,19-25-663 0 0,0 0 0 0 0,1 1-1 0 0,1 0 1 0 0,0 0 0 0 0,0 1 0 0 0,-5 18-1 0 0,9-27-182 0 0,1 1 0 0 0,0 0 1 0 0,1 0-1 0 0,-1 0 0 0 0,1 0 0 0 0,0 0 0 0 0,0 0 0 0 0,0 0 0 0 0,0 0 0 0 0,1 0 0 0 0,0 0 1 0 0,-1 0-1 0 0,2 0 0 0 0,-1 0 0 0 0,0 0 0 0 0,1 0 0 0 0,-1-1 0 0 0,1 1 0 0 0,0-1 1 0 0,1 1-1 0 0,-1-1 0 0 0,0 0 0 0 0,1 0 0 0 0,4 5 0 0 0,-1-4-30 0 0,-1 0 0 0 0,0 0 0 0 0,1 0 1 0 0,-1-1-1 0 0,1 0 0 0 0,0 0 0 0 0,0 0 0 0 0,1-1 0 0 0,-1 0 0 0 0,0 0 1 0 0,1-1-1 0 0,-1 0 0 0 0,1 0 0 0 0,-1 0 0 0 0,1-1 0 0 0,0 0 0 0 0,-1 0 0 0 0,1 0 1 0 0,0-1-1 0 0,-1 0 0 0 0,1-1 0 0 0,-1 1 0 0 0,0-1 0 0 0,1-1 0 0 0,-1 1 0 0 0,0-1 1 0 0,0 0-1 0 0,-1 0 0 0 0,1-1 0 0 0,7-5 0 0 0,-7 3 11 0 0,0 0 0 0 0,-1 0 0 0 0,1 0 0 0 0,-1-1 0 0 0,-1 0 0 0 0,1 0-1 0 0,-1 0 1 0 0,6-14 0 0 0,-9 18-8 0 0,0-1 0 0 0,0 0-1 0 0,0 0 1 0 0,0 0-1 0 0,0 0 1 0 0,-1 0 0 0 0,0 0-1 0 0,0 0 1 0 0,0 0 0 0 0,0 0-1 0 0,0-1 1 0 0,-1 1-1 0 0,0 0 1 0 0,0 1 0 0 0,0-1-1 0 0,-1 0 1 0 0,1 0 0 0 0,-1 0-1 0 0,-3-6 1 0 0,-4-3-7 0 0,0 0 1 0 0,-21-21 0 0 0,26 30 5 0 0,-1-1 0 0 0,0 1 0 0 0,-1-1 0 0 0,1 1 1 0 0,-1 1-1 0 0,0-1 0 0 0,0 1 0 0 0,0 0 1 0 0,-8-3-1 0 0,3 6-21 0 0,10 0 19 0 0,1 0-1 0 0,0 0 0 0 0,0 0 1 0 0,0 0-1 0 0,0 0 0 0 0,-1 1 1 0 0,1-1-1 0 0,0 0 1 0 0,0 0-1 0 0,0 0 0 0 0,0 0 1 0 0,0 0-1 0 0,0 0 0 0 0,-1 1 1 0 0,1-1-1 0 0,0 0 0 0 0,0 0 1 0 0,0 0-1 0 0,0 0 0 0 0,0 1 1 0 0,0-1-1 0 0,0 0 0 0 0,0 0 1 0 0,0 0-1 0 0,0 1 0 0 0,0-1 1 0 0,0 0-1 0 0,0 0 0 0 0,0 0 1 0 0,0 0-1 0 0,0 1 0 0 0,0 0 0 0 0,1 0 0 0 0,-1-1 0 0 0,0 1 0 0 0,1 0 0 0 0,-1 0 0 0 0,1-1 0 0 0,-1 1 0 0 0,1 0 0 0 0,0 0 0 0 0,-1-1 0 0 0,1 1 0 0 0,0-1 0 0 0,-1 1 0 0 0,1-1 0 0 0,0 1 0 0 0,0-1 0 0 0,-1 1 0 0 0,1-1 0 0 0,1 1 0 0 0,4 1-5 0 0,0-1 0 0 0,1 0 0 0 0,-1 0 0 0 0,0 0 0 0 0,0-1 0 0 0,1 0 0 0 0,-1 0 0 0 0,0-1 0 0 0,0 1 0 0 0,9-3-1 0 0,9-3 65 0 0,26-10-1 0 0,-48 15-52 0 0,146-61 237 0 0,-74 29 407 0 0,-73 33-623 0 0,0-1-1 0 0,0 0 1 0 0,0 1-1 0 0,1-1 1 0 0,-1 1 0 0 0,0-1-1 0 0,1 1 1 0 0,-1 0-1 0 0,0 0 1 0 0,1-1 0 0 0,-1 1-1 0 0,1 0 1 0 0,-1 0 0 0 0,0 0-1 0 0,1 1 1 0 0,-1-1-1 0 0,0 0 1 0 0,1 0 0 0 0,-1 1-1 0 0,0-1 1 0 0,1 1-1 0 0,-1-1 1 0 0,0 1 0 0 0,3 1-1 0 0,-3-1-2 0 0,0 1-1 0 0,0-1 1 0 0,-1 0 0 0 0,1 1-1 0 0,0-1 1 0 0,0 1-1 0 0,-1 0 1 0 0,1-1 0 0 0,-1 1-1 0 0,0 0 1 0 0,1-1-1 0 0,-1 1 1 0 0,0 0 0 0 0,0-1-1 0 0,0 1 1 0 0,0 0-1 0 0,0-1 1 0 0,0 1 0 0 0,-1 0-1 0 0,0 1 1 0 0,-4 23 90 0 0,-13 32 1 0 0,12-40-117 0 0,0 0 0 0 0,2 1 1 0 0,0 0-1 0 0,-3 26 0 0 0,7-37-9 0 0,0 0 0 0 0,1-1 0 0 0,0 1 0 0 0,0-1 0 0 0,0 1 1 0 0,1-1-1 0 0,0 1 0 0 0,1-1 0 0 0,-1 0 0 0 0,2 0 0 0 0,-1 0 0 0 0,1-1 0 0 0,0 1 0 0 0,8 10 0 0 0,-6-10-119 0 0,1 0 1 0 0,-1 0-1 0 0,1-1 0 0 0,1 0 1 0 0,-1-1-1 0 0,1 0 0 0 0,0 0 1 0 0,0 0-1 0 0,1-1 1 0 0,-1 0-1 0 0,15 4 0 0 0,-15-6-688 0 0,0 0-1 0 0,-1 0 0 0 0,14 1 0 0 0,-17-3-175 0 0,1 0-1 0 0,-1 0 0 0 0,0-1 0 0 0,8-1 0 0 0,-1-1-521 0 0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9:06.43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 89 512 0 0,'0'0'82'0'0,"0"0"-1"0"0,0 0 1 0 0,-1 1 0 0 0,1-1-1 0 0,0 0 1 0 0,0 0 0 0 0,-1 0-1 0 0,1 0 1 0 0,0 0 0 0 0,0 0-1 0 0,0 0 1 0 0,-1 0-1 0 0,1 0 1 0 0,0 0 0 0 0,0 0-1 0 0,-1 0 1 0 0,1 0 0 0 0,0 0-1 0 0,0 0 1 0 0,-1 0 0 0 0,1 0-1 0 0,0 0 1 0 0,0 0 0 0 0,0 0-1 0 0,-1-1 1 0 0,1 1 0 0 0,0 0-1 0 0,0 0-56 0 0,0 0-1 0 0,0 0 1 0 0,0 0 0 0 0,0 0-1 0 0,0 0 1 0 0,0 0 0 0 0,0 1-1 0 0,0-1 1 0 0,0 0-1 0 0,0 0 1 0 0,0 0 0 0 0,0 0-1 0 0,0 0 1 0 0,0 0 0 0 0,0 0-1 0 0,0 0 1 0 0,0 0 0 0 0,0 0-1 0 0,0 0 1 0 0,0 0-1 0 0,0 0 1 0 0,1 0 0 0 0,-1 0-1 0 0,0 0 1 0 0,0 0 0 0 0,0 1-1 0 0,0-1 1 0 0,0 0-1 0 0,0 0 1 0 0,0 0 0 0 0,0 0-1 0 0,0 0 1 0 0,0 0 0 0 0,0 0-1 0 0,1 0 1 0 0,-1 0-1 0 0,0 0 1 0 0,0 0 0 0 0,0 0-1 0 0,0 0 1 0 0,0 0 0 0 0,0-1-1 0 0,0 1 1 0 0,0 0 0 0 0,0 0-1 0 0,0 0 1 0 0,0 0-1 0 0,0 0 1 0 0,0 0 0 0 0,1 0-1 0 0,-1 0 1 0 0,0 0 0 0 0,0 0-1 0 0,0 0 1 0 0,0 0-1 0 0,0 0 1 0 0,0 0 0 0 0,0 0-1 0 0,0 0 1 0 0,0 0 0 0 0,0-1-1 0 0,0 1 1 0 0,0 0 0 0 0,0 0-1 0 0,0 0 1 0 0,0 0-1 0 0,0 0 1 0 0,0 0 0 0 0,0 0-1 0 0,1 0-16 0 0,0 0 0 0 0,0 0 0 0 0,-1-1 0 0 0,1 1 0 0 0,0 0 0 0 0,0 0 0 0 0,-1-1 0 0 0,1 1 0 0 0,0 0 0 0 0,0-1 0 0 0,-1 1 0 0 0,1 0 0 0 0,0-1 0 0 0,-1 1 0 0 0,1-1 0 0 0,-1 1 0 0 0,1-1 0 0 0,0 0 0 0 0,-1 1 0 0 0,1-1 0 0 0,0-1 0 0 0,11-15 438 0 0,-1-4 464 0 0,-9 19-652 0 0,-1 0 0 0 0,0-1 0 0 0,1 1 0 0 0,-1-1 0 0 0,0 1 0 0 0,0-1 0 0 0,0 1 0 0 0,0-1 0 0 0,-1 1-1 0 0,1-1 1 0 0,-1 0 0 0 0,1-4 0 0 0,-1 7-222 0 0,0-1 0 0 0,0 1 0 0 0,0 0 0 0 0,0 0-1 0 0,0 0 1 0 0,0 0 0 0 0,0 0 0 0 0,0 0 0 0 0,0 0 0 0 0,0 0-1 0 0,0-1 1 0 0,0 1 0 0 0,0 0 0 0 0,0 0 0 0 0,0 0-1 0 0,0 0 1 0 0,0 0 0 0 0,0 0 0 0 0,0 0 0 0 0,-1 0 0 0 0,1 0-1 0 0,0 0 1 0 0,0-1 0 0 0,0 1 0 0 0,0 0 0 0 0,0 0-1 0 0,0 0 1 0 0,0 0 0 0 0,0 0 0 0 0,0 0 0 0 0,0 0 0 0 0,-1 0-1 0 0,1 0 1 0 0,0 0 0 0 0,0 0 0 0 0,0 0 0 0 0,0 0-1 0 0,0 0 1 0 0,0 0 0 0 0,0 0 0 0 0,0 0 0 0 0,-1 0 0 0 0,1 0-1 0 0,0 0 1 0 0,-6 3 930 0 0,-5 4 305 0 0,7-2-998 0 0,-1 1 0 0 0,1-1 0 0 0,1 1 1 0 0,-1-1-1 0 0,1 1 0 0 0,0 0 0 0 0,0 1 0 0 0,0-1 0 0 0,1 0 0 0 0,0 1 0 0 0,0-1 0 0 0,-1 13 0 0 0,2-4 24 0 0,0 1 0 0 0,1 0 0 0 0,0-1 0 0 0,4 24 0 0 0,-3-33-276 0 0,0-1 1 0 0,0 1 0 0 0,1 0 0 0 0,0-1-1 0 0,0 1 1 0 0,0-1 0 0 0,1 0-1 0 0,0 0 1 0 0,5 8 0 0 0,-7-11-143 0 0,1-1 0 0 0,-1 1 0 0 0,0-1 1 0 0,1 1-1 0 0,-1-1 0 0 0,1 0 0 0 0,-1 0 0 0 0,1 0 0 0 0,-1 0 0 0 0,1 0 1 0 0,0 0-1 0 0,-1 0 0 0 0,1-1 0 0 0,0 1 0 0 0,0 0 0 0 0,0-1 1 0 0,0 0-1 0 0,-1 1 0 0 0,1-1 0 0 0,0 0 0 0 0,0 0 0 0 0,0 0 0 0 0,0 0 1 0 0,0 0-1 0 0,0-1 0 0 0,0 1 0 0 0,-1 0 0 0 0,1-1 0 0 0,0 1 0 0 0,0-1 1 0 0,0 0-1 0 0,-1 0 0 0 0,3-1 0 0 0,14-9-3752 0 0,-9 4 1965 0 0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9:06.6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 85 1488 0 0,'-6'-7'1953'0'0,"1"0"0"0"0,-8-15 0 0 0,12 20-1525 0 0,-1 0 0 0 0,1-1-1 0 0,0 0 1 0 0,0 1 0 0 0,1-1 0 0 0,-1 0 0 0 0,0 1-1 0 0,1-1 1 0 0,0 0 0 0 0,-1 0 0 0 0,1 1 0 0 0,0-1-1 0 0,1-4 1 0 0,-1 6-401 0 0,0 1 0 0 0,0 0 1 0 0,0-1-1 0 0,1 1 0 0 0,-1-1 0 0 0,0 1 0 0 0,0 0 0 0 0,0-1 1 0 0,0 1-1 0 0,1 0 0 0 0,-1-1 0 0 0,0 1 0 0 0,1 0 0 0 0,-1 0 1 0 0,0-1-1 0 0,0 1 0 0 0,1 0 0 0 0,-1 0 0 0 0,0-1 0 0 0,1 1 0 0 0,-1 0 1 0 0,0 0-1 0 0,1 0 0 0 0,-1 0 0 0 0,1 0 0 0 0,-1-1 0 0 0,0 1 1 0 0,1 0-1 0 0,-1 0 0 0 0,1 0 0 0 0,-1 0 0 0 0,0 0 0 0 0,1 0 0 0 0,-1 0 1 0 0,1 0-1 0 0,-1 0 0 0 0,0 1 0 0 0,1-1 0 0 0,-1 0 0 0 0,1 0 1 0 0,-1 0-1 0 0,0 0 0 0 0,1 0 0 0 0,-1 1 0 0 0,0-1 0 0 0,1 0 1 0 0,-1 0-1 0 0,0 1 0 0 0,0-1 0 0 0,1 0 0 0 0,-1 1 0 0 0,2 0-80 0 0,0 1 0 0 0,0-1 0 0 0,-1 0 0 0 0,1 1 0 0 0,-1 0 0 0 0,1-1 0 0 0,-1 1 0 0 0,2 2 0 0 0,6 25-4984 0 0,-6-17 1068 0 0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9:07.12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25 478 912 0 0,'3'-9'3777'0'0,"1"3"3509"0"0,4 17-3928 0 0,13 32-723 0 0,-16-30-2041 0 0,12 20-1 0 0,-8-18-379 0 0,1-1 0 0 0,1 0 0 0 0,22 22 0 0 0,-33-36-213 0 0,21 17 115 0 0,-21-16-113 0 0,1-1 0 0 0,-1 1 0 0 0,1-1 0 0 0,-1 0 0 0 0,1 1 0 0 0,-1-1 0 0 0,1 0 0 0 0,-1 1 0 0 0,1-1 0 0 0,0 0 0 0 0,-1 0 0 0 0,1 1 0 0 0,0-1 0 0 0,-1 0-1 0 0,1 0 1 0 0,0 0 0 0 0,-1 0 0 0 0,1 0 0 0 0,0 0 0 0 0,-1 0 0 0 0,1 0 0 0 0,0 0 0 0 0,-1 0 0 0 0,1-1 0 0 0,0 1 0 0 0,-1 0 0 0 0,1 0 0 0 0,0 0 0 0 0,-1-1 0 0 0,1 1 0 0 0,-1 0 0 0 0,1-1 0 0 0,-1 1 0 0 0,1-1 0 0 0,0 0 0 0 0,0 0-2 0 0,-1 0 1 0 0,1 0-1 0 0,-1-1 1 0 0,0 1-1 0 0,1 0 0 0 0,-1 0 1 0 0,0-1-1 0 0,0 1 1 0 0,0 0-1 0 0,0 0 0 0 0,0-1 1 0 0,0 1-1 0 0,0 0 1 0 0,0 0-1 0 0,0 0 0 0 0,-1-1 1 0 0,1 1-1 0 0,0 0 1 0 0,-1 0-1 0 0,1 0 0 0 0,-2-3 1 0 0,-17-24-10 0 0,13 20 6 0 0,-2-3-3 0 0,-59-89 42 0 0,55 79-34 0 0,1 0 0 0 0,1-1 0 0 0,-8-23 0 0 0,9 18 5 0 0,1 1 0 0 0,2-1-1 0 0,1 0 1 0 0,-4-49-1 0 0,9 65-4 0 0,0 0-1 0 0,1-1 0 0 0,1 1 0 0 0,-1 0 0 0 0,2 0 0 0 0,4-13 0 0 0,-5 17-4 0 0,1 0-1 0 0,0 1 0 0 0,1-1 0 0 0,-1 1 1 0 0,1 0-1 0 0,1 0 0 0 0,-1 0 0 0 0,1 1 1 0 0,0-1-1 0 0,9-7 0 0 0,-10 10 3 0 0,0 1 0 0 0,0-1 0 0 0,0 0 0 0 0,0 1 0 0 0,1 0 0 0 0,-1 0 0 0 0,1 0 0 0 0,-1 1-1 0 0,1 0 1 0 0,0-1 0 0 0,0 2 0 0 0,6-2 0 0 0,-4 2-10 0 0,1 0-1 0 0,-1 1 1 0 0,1-1-1 0 0,-1 2 1 0 0,0-1-1 0 0,1 1 1 0 0,8 3 0 0 0,5 4-181 0 0,-1 1 0 0 0,0 1 1 0 0,0 0-1 0 0,21 18 0 0 0,12 12-2276 0 0,-23-10-2303 0 0,-15-11 2756 0 0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19:07.3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42 46 2465 0 0,'-3'-1'1250'0'0,"-1"0"1"0"0,1 0 0 0 0,0 0 0 0 0,-1-1 0 0 0,1 0 0 0 0,0 1 0 0 0,-4-4 0 0 0,6 4-1000 0 0,0 0 0 0 0,0 0 0 0 0,0 1 0 0 0,0-1 0 0 0,0 0 0 0 0,0 0 0 0 0,1 0 0 0 0,-1 0 0 0 0,0 0 0 0 0,0-3 0 0 0,0 4-196 0 0,1 0 0 0 0,0-1 1 0 0,0 1-1 0 0,0-1 0 0 0,0 1 0 0 0,0-1 1 0 0,0 1-1 0 0,0-1 0 0 0,0 1 1 0 0,0-1-1 0 0,0 1 0 0 0,0-1 1 0 0,0 1-1 0 0,0-1 0 0 0,1 1 0 0 0,-1-1 1 0 0,0 1-1 0 0,0-1 0 0 0,0 1 1 0 0,1 0-1 0 0,-1-1 0 0 0,0 1 0 0 0,1-1 1 0 0,-1 1-1 0 0,0 0 0 0 0,1-1 1 0 0,0 0-1 0 0,0 1 38 0 0,0-1-1 0 0,1 0 1 0 0,-1 1-1 0 0,0-1 1 0 0,1 0-1 0 0,-1 1 1 0 0,1 0 0 0 0,-1-1-1 0 0,1 1 1 0 0,-1 0-1 0 0,1 0 1 0 0,2 0-1 0 0,22 1 221 0 0,-16 0-289 0 0,115-1-373 0 0,-19-1-2034 0 0,-71 2 853 0 0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3.4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251 105 512 0 0,'0'-5'1143'0'0,"1"1"0"0"0,0-1-1 0 0,0 0 1 0 0,1 0 0 0 0,1-5 0 0 0,6-21 3629 0 0,-9 29-4596 0 0,0 0 0 0 0,0 1 0 0 0,0-1-1 0 0,0 0 1 0 0,0 1 0 0 0,0-1 0 0 0,-1 0 0 0 0,1 1 0 0 0,0-1 0 0 0,-1 1 0 0 0,1-1 0 0 0,-1 0 0 0 0,0 1 0 0 0,0-1-1 0 0,1 1 1 0 0,-3-3 0 0 0,2 3-50 0 0,0 0-1 0 0,0 1 0 0 0,0-1 1 0 0,0 0-1 0 0,-1 0 0 0 0,1 0 1 0 0,0 1-1 0 0,0-1 1 0 0,-1 1-1 0 0,1-1 0 0 0,0 1 1 0 0,-1-1-1 0 0,1 1 0 0 0,-1 0 1 0 0,1 0-1 0 0,-1-1 1 0 0,1 1-1 0 0,0 0 0 0 0,-1 0 1 0 0,-2 1-1 0 0,-32 7 820 0 0,26-5-631 0 0,-8 1-118 0 0,1 1 1 0 0,0 1-1 0 0,1 0 1 0 0,-1 1-1 0 0,1 1 1 0 0,1 0-1 0 0,-1 2 1 0 0,-15 11-1 0 0,29-19-174 0 0,1-1 0 0 0,-1 1 0 0 0,0-1 0 0 0,1 1 0 0 0,-1 0 0 0 0,1 0 0 0 0,0 0 0 0 0,-1 0 0 0 0,1 0-1 0 0,0 0 1 0 0,0 0 0 0 0,0 0 0 0 0,1 1 0 0 0,-1-1 0 0 0,0 0 0 0 0,0 5 0 0 0,2-6-18 0 0,-1 1 0 0 0,0-1 0 0 0,0 1-1 0 0,0-1 1 0 0,1 1 0 0 0,-1-1 0 0 0,1 1 0 0 0,-1-1 0 0 0,1 0 0 0 0,0 1 0 0 0,0-1-1 0 0,-1 0 1 0 0,1 1 0 0 0,0-1 0 0 0,0 0 0 0 0,0 0 0 0 0,0 0 0 0 0,0 0-1 0 0,1 0 1 0 0,-1 0 0 0 0,0 0 0 0 0,0 0 0 0 0,1 0 0 0 0,-1 0 0 0 0,3 0 0 0 0,9 5-8 0 0,-1-2 1 0 0,1 0-1 0 0,1 0 1 0 0,21 3-1 0 0,56 1-54 0 0,5 0-13 0 0,-83-6 64 0 0,0 1-1 0 0,-1 0 1 0 0,0 1 0 0 0,0 0-1 0 0,17 9 1 0 0,-26-12 13 0 0,0 1 0 0 0,0 0 0 0 0,-1-1 0 0 0,1 1 0 0 0,-1 0 0 0 0,1 0 0 0 0,-1 0 0 0 0,0 1 0 0 0,0-1 0 0 0,0 1 0 0 0,0-1 0 0 0,0 1 0 0 0,-1-1-1 0 0,1 1 1 0 0,-1 0 0 0 0,1 0 0 0 0,-1 0 0 0 0,0 0 0 0 0,0 0 0 0 0,0 3 0 0 0,-1-2-1 0 0,0 0 0 0 0,1 0 0 0 0,-2 0-1 0 0,1 0 1 0 0,0 0 0 0 0,-1 0 0 0 0,0 0-1 0 0,0 0 1 0 0,0 0 0 0 0,-1 0-1 0 0,1 0 1 0 0,-1-1 0 0 0,0 1 0 0 0,0-1-1 0 0,-3 5 1 0 0,-1 0 15 0 0,-1 1 0 0 0,-1-1 0 0 0,1-1-1 0 0,-1 0 1 0 0,-1 0 0 0 0,1 0 0 0 0,-1-1-1 0 0,0 0 1 0 0,-17 7 0 0 0,1-2 138 0 0,0-1-1 0 0,-44 11 1 0 0,59-18-150 0 0,-1-1-1 0 0,1 0 1 0 0,-1-1 0 0 0,1 0-1 0 0,-1-1 1 0 0,0 0 0 0 0,-11-1-1 0 0,21 0-22 0 0,0 1 0 0 0,0 0 0 0 0,-1-1 0 0 0,1 1 0 0 0,0-1 0 0 0,0 1-1 0 0,0-1 1 0 0,0 0 0 0 0,0 1 0 0 0,0-1 0 0 0,0 0 0 0 0,0 0 0 0 0,0 1-1 0 0,1-1 1 0 0,-1 0 0 0 0,0 0 0 0 0,0 0 0 0 0,1 0 0 0 0,-1 0 0 0 0,1 0 0 0 0,-1 0-1 0 0,1-1 1 0 0,-1 1 0 0 0,1 0 0 0 0,-1 0 0 0 0,1 0 0 0 0,0 0 0 0 0,0-1-1 0 0,0 1 1 0 0,0 0 0 0 0,0 0 0 0 0,0 0 0 0 0,0-1 0 0 0,0 1 0 0 0,0 0-1 0 0,0 0 1 0 0,1-2 0 0 0,0-2-219 0 0,0 0-1 0 0,0 0 1 0 0,1 0-1 0 0,0 0 1 0 0,0 0-1 0 0,0 1 1 0 0,4-8-1 0 0,-1 5-710 0 0,1 0 0 0 0,0 0 1 0 0,0 1-1 0 0,0 0 0 0 0,12-9 0 0 0,3 0-1876 0 0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4.1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146 168 8 0 0,'1'0'36'0'0,"-1"0"1"0"0,1 0-1 0 0,0 0 0 0 0,-1 0 0 0 0,1 0 1 0 0,0 0-1 0 0,0 0 0 0 0,-1 0 1 0 0,1 0-1 0 0,0 0 0 0 0,-1-1 0 0 0,1 1 1 0 0,0 0-1 0 0,-1 0 0 0 0,1-1 1 0 0,-1 1-1 0 0,1 0 0 0 0,-1-1 0 0 0,1 1 1 0 0,0-1-1 0 0,0 0 0 0 0,-1 1 50 0 0,0-1 0 0 0,0 1-1 0 0,0-1 1 0 0,0 1 0 0 0,0-1-1 0 0,0 1 1 0 0,0-1 0 0 0,0 1 0 0 0,0-1-1 0 0,0 0 1 0 0,0 1 0 0 0,0-1-1 0 0,0 1 1 0 0,0-1 0 0 0,0 1 0 0 0,0-1-1 0 0,-1 1 1 0 0,1-1 0 0 0,0 1-1 0 0,-1-1 1 0 0,-2-4 522 0 0,0 1-1 0 0,0 0 0 0 0,0 0 1 0 0,-5-3-1 0 0,7 6-562 0 0,-7-7 928 0 0,0-1-1 0 0,1 0 1 0 0,0-1 0 0 0,0 1 0 0 0,1-1 0 0 0,1 0-1 0 0,-1-1 1 0 0,-6-20 0 0 0,4 14 2295 0 0,2 14-1107 0 0,6 4-2109 0 0,-1-1 0 0 0,1 0 0 0 0,-1 1 0 0 0,0-1 0 0 0,1 0 0 0 0,-1 1 0 0 0,1-1 0 0 0,0 1 0 0 0,-1-1 0 0 0,1 1 0 0 0,-1-1 0 0 0,1 1 0 0 0,0-1 0 0 0,-1 1 0 0 0,1 0 0 0 0,-9 15 377 0 0,2 0-1 0 0,0 0 0 0 0,1 0 1 0 0,-6 24-1 0 0,9-27-309 0 0,0-1 1 0 0,2 1-1 0 0,-1-1 0 0 0,2 1 0 0 0,0 0 1 0 0,2 22-1 0 0,-1-29-109 0 0,1 0-1 0 0,-1 0 1 0 0,1 0 0 0 0,0-1-1 0 0,1 1 1 0 0,-1 0 0 0 0,1-1-1 0 0,0 0 1 0 0,1 0 0 0 0,-1 0-1 0 0,1 0 1 0 0,0 0 0 0 0,0-1-1 0 0,1 0 1 0 0,-1 0 0 0 0,1 0-1 0 0,0 0 1 0 0,0-1-1 0 0,11 6 1 0 0,-10-6-41 0 0,0 0-1 0 0,1-1 0 0 0,-1 0 1 0 0,1 0-1 0 0,0 0 1 0 0,0-1-1 0 0,0 0 1 0 0,-1 0-1 0 0,1-1 1 0 0,0 0-1 0 0,0 0 1 0 0,0 0-1 0 0,0-1 1 0 0,0 0-1 0 0,0-1 0 0 0,0 1 1 0 0,7-4-1 0 0,-6 2-44 0 0,-1-1-1 0 0,0 0 0 0 0,-1 0 1 0 0,1 0-1 0 0,-1-1 0 0 0,0 1 1 0 0,0-2-1 0 0,0 1 0 0 0,0-1 1 0 0,-1 0-1 0 0,0 0 0 0 0,0 0 1 0 0,-1-1-1 0 0,0 1 0 0 0,0-1 1 0 0,4-11-1 0 0,-4 8 57 0 0,0-1-1 0 0,-1 0 0 0 0,-1 0 1 0 0,0 0-1 0 0,0 0 1 0 0,-1-1-1 0 0,0 1 1 0 0,-1 0-1 0 0,0 0 1 0 0,-1-1-1 0 0,-3-11 1 0 0,-5-46 225 0 0,9 69-201 0 0,0 0 0 0 0,0 0 0 0 0,0 0-1 0 0,0 0 1 0 0,0 0 0 0 0,0 0 0 0 0,0 0 0 0 0,0 0 0 0 0,0 0 0 0 0,-1 0-1 0 0,1 0 1 0 0,0 0 0 0 0,0 0 0 0 0,0 0 0 0 0,0 0 0 0 0,0 0 0 0 0,0 0-1 0 0,0 0 1 0 0,0 0 0 0 0,0 0 0 0 0,0 0 0 0 0,0 0 0 0 0,0 0 0 0 0,0 0-1 0 0,0 0 1 0 0,0 0 0 0 0,0 0 0 0 0,0 0 0 0 0,0 0 0 0 0,0 0 0 0 0,-1 0-1 0 0,1 0 1 0 0,0 0 0 0 0,0 0 0 0 0,0 0 0 0 0,0 0 0 0 0,0 0 0 0 0,0 0-1 0 0,0 0 1 0 0,0 0 0 0 0,0-1 0 0 0,0 1 0 0 0,0 0 0 0 0,0 0 0 0 0,0 0-1 0 0,0 0 1 0 0,0 0 0 0 0,0 0 0 0 0,0 0 0 0 0,0 0 0 0 0,0 0 0 0 0,0 0-1 0 0,0 0 1 0 0,0 0 0 0 0,0 0 0 0 0,0 0 0 0 0,0 0 0 0 0,0 0 0 0 0,-2 6 166 0 0,0 12-17 0 0,2-3-117 0 0,1 0-1 0 0,1 1 1 0 0,0-1 0 0 0,1 0 0 0 0,0 0-1 0 0,2 0 1 0 0,-1 0 0 0 0,2-1 0 0 0,0 0-1 0 0,9 15 1 0 0,-9-19-57 0 0,0 0 0 0 0,1-1 0 0 0,0 0 0 0 0,1 0 0 0 0,0-1 0 0 0,0 0 0 0 0,1 0 0 0 0,-1-1 0 0 0,2 0-1 0 0,-1-1 1 0 0,1 0 0 0 0,0 0 0 0 0,1-1 0 0 0,12 5 0 0 0,-18-9-128 0 0,-1 0-1 0 0,1 0 1 0 0,-1 0 0 0 0,1 0-1 0 0,-1-1 1 0 0,1 1 0 0 0,0-1-1 0 0,-1 0 1 0 0,1-1 0 0 0,-1 1-1 0 0,1-1 1 0 0,6-2-1 0 0,-7 2-777 0 0,1-1-1 0 0,-1 0 1 0 0,0 0-1 0 0,1 0 1 0 0,-1 0-1 0 0,0-1 1 0 0,4-3-1 0 0,1-2-914 0 0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4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41 1360 0 0,'-1'-2'947'0'0,"0"0"0"0"0,0 0 0 0 0,0 0 0 0 0,1 0 0 0 0,-1 0 1 0 0,0-1-1 0 0,1 1 0 0 0,0 0 0 0 0,-1-1 0 0 0,1 1 0 0 0,0 0 0 0 0,0-1 0 0 0,0 1 0 0 0,1 0 0 0 0,1-6 2123 0 0,-1 12-1819 0 0,-1 6-167 0 0,-15 65-36 0 0,3 0-1 0 0,3 0 1 0 0,1 122-1 0 0,10-170-1063 0 0,0-1-1 0 0,6 27 0 0 0,-5-40-483 0 0,0-1 0 0 0,1 1 0 0 0,0-1 0 0 0,1 0 0 0 0,13 22 0 0 0,-15-27-697 0 0,0 0-1339 0 0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4.8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62 153 8 0 0,'-19'-12'5202'0'0,"14"9"-4024"0"0,0 0 0 0 0,1 0 1 0 0,-1 0-1 0 0,1-1 1 0 0,0 1-1 0 0,-6-8 1 0 0,9 10-1010 0 0,0 0 0 0 0,1 0 0 0 0,-1 0 0 0 0,1 1 1 0 0,-1-1-1 0 0,1 0 0 0 0,0 0 0 0 0,-1-1 0 0 0,1 1 1 0 0,0 0-1 0 0,0 0 0 0 0,0 0 0 0 0,0 0 0 0 0,0 0 1 0 0,0 0-1 0 0,0-1 0 0 0,0 0-56 0 0,1 0 0 0 0,0 1 0 0 0,-1-1 0 0 0,1 0 0 0 0,0 1 0 0 0,0-1-1 0 0,0 1 1 0 0,0-1 0 0 0,0 1 0 0 0,0 0 0 0 0,0-1 0 0 0,0 1 0 0 0,2-1 0 0 0,3-3 17 0 0,1 0 1 0 0,0 0-1 0 0,0 1 1 0 0,0 0-1 0 0,1 0 1 0 0,11-4-1 0 0,51-12 197 0 0,-60 17-291 0 0,4-1 2 0 0,1 1 0 0 0,0 1 0 0 0,1 0-1 0 0,-1 1 1 0 0,0 0 0 0 0,0 1 0 0 0,20 3 0 0 0,-29-2 4 0 0,-1 0 0 0 0,1 1 1 0 0,-1-1-1 0 0,0 1 0 0 0,0 0 0 0 0,0 1 1 0 0,0-1-1 0 0,0 1 0 0 0,0 0 0 0 0,5 4 1 0 0,-7-4 0 0 0,0 0 1 0 0,-1 0 0 0 0,1 0 0 0 0,-1 0 0 0 0,1 0-1 0 0,-1 1 1 0 0,0-1 0 0 0,-1 1 0 0 0,1-1 0 0 0,0 1-1 0 0,-1 0 1 0 0,0 0 0 0 0,0-1 0 0 0,0 1 0 0 0,1 7-1 0 0,-2-4 34 0 0,0 0 0 0 0,-1 0-1 0 0,0 0 1 0 0,0 0-1 0 0,0 0 1 0 0,-1 0-1 0 0,0-1 1 0 0,0 1-1 0 0,0 0 1 0 0,-1-1 0 0 0,0 0-1 0 0,0 1 1 0 0,-1-1-1 0 0,0-1 1 0 0,0 1-1 0 0,-7 7 1 0 0,-1 0 33 0 0,1-1 0 0 0,-2 0 1 0 0,0-1-1 0 0,0-1 0 0 0,-26 15 0 0 0,28-18-80 0 0,-1-1 0 0 0,1-1 0 0 0,-2 0 0 0 0,-13 3 0 0 0,20-6-53 0 0,0-1-1 0 0,0 0 0 0 0,0 0 0 0 0,0 0 1 0 0,-1-1-1 0 0,1 0 0 0 0,0 0 1 0 0,0 0-1 0 0,0-1 0 0 0,-12-3 1 0 0,16 3-56 0 0,0 0 1 0 0,0 0 0 0 0,1 0-1 0 0,-1 0 1 0 0,0 0 0 0 0,0-1-1 0 0,1 1 1 0 0,-1 0-1 0 0,1-1 1 0 0,-1 0 0 0 0,1 1-1 0 0,0-1 1 0 0,-1 0 0 0 0,1 0-1 0 0,0 0 1 0 0,0 1 0 0 0,0-1-1 0 0,1 0 1 0 0,-1 0-1 0 0,0-1 1 0 0,1 1 0 0 0,-1 0-1 0 0,1 0 1 0 0,0 0 0 0 0,-1-4-1 0 0,1 1-357 0 0,0-1 0 0 0,0 1 0 0 0,1-1 0 0 0,-1 1 0 0 0,1 0 0 0 0,0-1 0 0 0,1 1 0 0 0,-1 0 0 0 0,3-6 0 0 0,6-8-1452 0 0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5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25 24 0 0,'-2'-6'8271'0'0,"7"-4"-2785"0"0,4 2 2522 0 0,-20 68-6498 0 0,-3 77 1 0 0,12-77-1432 0 0,3 0 0 0 0,2 0 0 0 0,11 61-1 0 0,-13-114-125 0 0,1 5 36 0 0,0 0 0 0 0,5 14-1 0 0,-6-24-64 0 0,0 0 0 0 0,0 1-1 0 0,0-1 1 0 0,0 0 0 0 0,0 0-1 0 0,0 0 1 0 0,0 0 0 0 0,1 0-1 0 0,-1 0 1 0 0,1 0 0 0 0,0 0-1 0 0,-1 0 1 0 0,1-1 0 0 0,0 1-1 0 0,0-1 1 0 0,0 1 0 0 0,3 1-1 0 0,-5-3-50 0 0,1 0-1 0 0,-1 0 0 0 0,1 0 1 0 0,-1 0-1 0 0,1 0 0 0 0,-1 0 0 0 0,1 1 1 0 0,-1-1-1 0 0,1 0 0 0 0,0-1 1 0 0,-1 1-1 0 0,1 0 0 0 0,-1 0 0 0 0,1 0 1 0 0,-1 0-1 0 0,1 0 0 0 0,-1 0 1 0 0,1-1-1 0 0,-1 1 0 0 0,0 0 1 0 0,1 0-1 0 0,-1-1 0 0 0,1 1 0 0 0,-1 0 1 0 0,1-1-1 0 0,-1 1 0 0 0,0 0 1 0 0,1-1-1 0 0,-1 1 0 0 0,0 0 0 0 0,1-1 1 0 0,-1 1-1 0 0,0-1 0 0 0,0 1 1 0 0,1-1-1 0 0,-1 0 0 0 0,6-19-8455 0 0,-5 11 4046 0 0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5.5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273 91 1616 0 0,'6'-5'960'0'0,"0"0"0"0"0,0 1 0 0 0,0-1 0 0 0,1 1 0 0 0,-1 0 0 0 0,12-4 0 0 0,46-15 1207 0 0,-11 5 115 0 0,-51 17-2189 0 0,3-1 209 0 0,0 0-1 0 0,0 0 0 0 0,0 0 1 0 0,0 0-1 0 0,0 1 1 0 0,0 0-1 0 0,1 0 1 0 0,-1 1-1 0 0,11-1 1 0 0,-16 2-248 0 0,1-1-1 0 0,-1 0 1 0 0,1 0 0 0 0,-1 1 0 0 0,1-1 0 0 0,-1 0 0 0 0,1 1 0 0 0,-1-1 0 0 0,1 1-1 0 0,-1-1 1 0 0,1 1 0 0 0,-1-1 0 0 0,0 1 0 0 0,1-1 0 0 0,-1 1 0 0 0,0-1 0 0 0,0 1 0 0 0,1-1-1 0 0,-1 1 1 0 0,0-1 0 0 0,0 1 0 0 0,0 0 0 0 0,0-1 0 0 0,0 1 0 0 0,0-1 0 0 0,0 2-1 0 0,1 19 701 0 0,-1-16-608 0 0,-1 16 150 0 0,-2 0 1 0 0,0 0-1 0 0,-8 27 1 0 0,-2 19 45 0 0,7-12-272 0 0,4-31-17 0 0,-9 41 0 0 0,10-63-54 0 0,0 1 0 0 0,1-1 0 0 0,-1 1 0 0 0,0-1 0 0 0,0 0 0 0 0,-1 0 0 0 0,1 0 0 0 0,0 0 0 0 0,-1 0 0 0 0,1 0 0 0 0,-1 0 0 0 0,0 0 0 0 0,0 0 0 0 0,0-1 0 0 0,-3 4 0 0 0,1-3-2 0 0,1-1-1 0 0,-1 1 1 0 0,1-1-1 0 0,-1 0 1 0 0,1 0-1 0 0,-1 0 0 0 0,0 0 1 0 0,0-1-1 0 0,-5 1 1 0 0,-7-1-11 0 0,1-1 1 0 0,-1-1-1 0 0,1-1 0 0 0,-17-4 1 0 0,20 4 9 0 0,-23-5-80 0 0,-64-26 0 0 0,79 25-98 0 0,1 0-1 0 0,-1-1 0 0 0,2-2 0 0 0,-26-18 1 0 0,40 27 123 0 0,0-1 0 0 0,0 1 0 0 0,1-1 0 0 0,-1 0 1 0 0,1 1-1 0 0,0-1 0 0 0,0-1 0 0 0,1 1 0 0 0,-4-7 0 0 0,5 9-159 0 0,0 0-1 0 0,1 0 0 0 0,-1 0 1 0 0,1-1-1 0 0,-1 1 0 0 0,1 0 0 0 0,0 0 1 0 0,0 0-1 0 0,0-1 0 0 0,0 1 1 0 0,0 0-1 0 0,1 0 0 0 0,-1 0 0 0 0,1-1 1 0 0,-1 1-1 0 0,1 0 0 0 0,0 0 1 0 0,0 0-1 0 0,0 0 0 0 0,0 0 1 0 0,0 0-1 0 0,0 0 0 0 0,2-2 0 0 0,7-7-2265 0 0,3-1-131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2.1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67 191 512 0 0,'-56'-52'13726'0'0,"55"50"-13272"0"0,0 0 0 0 0,-1 0 1 0 0,1 0-1 0 0,0 0 0 0 0,1 0 1 0 0,-1 0-1 0 0,0 0 0 0 0,0-2 1 0 0,1 3-407 0 0,-1 1 0 0 0,1 0 0 0 0,0 0-1 0 0,0-1 1 0 0,0 1 0 0 0,0 0 0 0 0,0 0 0 0 0,0-1 0 0 0,0 1 0 0 0,0 0 0 0 0,0-1 0 0 0,0 1 0 0 0,-1 0 0 0 0,1 0 0 0 0,1-1 0 0 0,-1 1 0 0 0,0 0 0 0 0,0-1 0 0 0,0 1 0 0 0,0 0 0 0 0,0 0 0 0 0,0-1 0 0 0,0 1 0 0 0,0 0-1 0 0,0 0 1 0 0,0-1 0 0 0,1 1 0 0 0,-1 0 0 0 0,0 0 0 0 0,0-1 0 0 0,0 1 0 0 0,1 0 0 0 0,-1 0 0 0 0,0 0 0 0 0,0-1 0 0 0,1 1 0 0 0,-1 0 0 0 0,0 0 0 0 0,0 0 0 0 0,1 0 0 0 0,-1 0 0 0 0,0 0 0 0 0,0-1 0 0 0,1 1-1 0 0,-1 0 1 0 0,0 0 0 0 0,0 0 0 0 0,1 0 0 0 0,-1 0 0 0 0,0 0 0 0 0,1 0 0 0 0,-1 0 0 0 0,0 0 0 0 0,1 0 0 0 0,-1 0 0 0 0,0 0 0 0 0,0 1 0 0 0,1-1 0 0 0,-1 0 0 0 0,0 0 0 0 0,0 0 0 0 0,1 0 0 0 0,-1 0 0 0 0,0 1 0 0 0,0-1-1 0 0,1 0 1 0 0,-1 0 0 0 0,0 0 0 0 0,0 1 0 0 0,4 2 86 0 0,-1-1 0 0 0,0 1 0 0 0,0 0 0 0 0,0 0 0 0 0,0 1-1 0 0,0-1 1 0 0,-1 1 0 0 0,1-1 0 0 0,-1 1 0 0 0,0 0 0 0 0,2 7-1 0 0,5 6 144 0 0,44 90 574 0 0,8 15-419 0 0,71 57-231 0 0,-74-107-208 0 0,-53-66 3 0 0,0 1 1 0 0,0 0-1 0 0,-1-1 1 0 0,0 2 0 0 0,-1-1-1 0 0,0 0 1 0 0,0 1 0 0 0,0-1-1 0 0,-1 1 1 0 0,0 0-1 0 0,0 0 1 0 0,-1 0 0 0 0,0 0-1 0 0,0 0 1 0 0,-1 0-1 0 0,0 0 1 0 0,-1 0 0 0 0,0 0-1 0 0,0 0 1 0 0,-1 0-1 0 0,1 0 1 0 0,-2 0 0 0 0,1-1-1 0 0,-1 1 1 0 0,0-1-1 0 0,-1 1 1 0 0,0-1 0 0 0,0 0-1 0 0,-1-1 1 0 0,1 1-1 0 0,-1-1 1 0 0,-7 7 0 0 0,6-7-8 0 0,0 0 0 0 0,-1-1-1 0 0,1 0 1 0 0,-1-1 0 0 0,0 1 0 0 0,0-1 0 0 0,-13 5 0 0 0,18-9 8 0 0,0 1 0 0 0,0 0-1 0 0,0 0 1 0 0,0-1 0 0 0,0 1 0 0 0,0-1-1 0 0,0 0 1 0 0,0 1 0 0 0,0-1 0 0 0,-1 0-1 0 0,1-1 1 0 0,0 1 0 0 0,0 0 0 0 0,0 0-1 0 0,0-1 1 0 0,0 1 0 0 0,0-1 0 0 0,0 0 0 0 0,0 0-1 0 0,0 0 1 0 0,0 0 0 0 0,0 0 0 0 0,0 0-1 0 0,0 0 1 0 0,1 0 0 0 0,-1-1 0 0 0,0 1-1 0 0,1-1 1 0 0,-1 1 0 0 0,1-1 0 0 0,0 0-1 0 0,0 1 1 0 0,-2-4 0 0 0,-1-3 2 0 0,0-1 0 0 0,1 1 0 0 0,0-1 0 0 0,1 0 0 0 0,0 0 0 0 0,0 0 0 0 0,1-1 1 0 0,0 1-1 0 0,1 0 0 0 0,0 0 0 0 0,0-1 0 0 0,3-12 0 0 0,3-13 29 0 0,19-63-1 0 0,-23 94-25 0 0,16-47-2 0 0,2 2 0 0 0,41-72-1 0 0,-18 38-7 0 0,-40 76 6 0 0,28-55-7 0 0,42-64 1 0 0,-62 109 9 0 0,2 0 0 0 0,-1 1 1 0 0,2 1-1 0 0,0 0 0 0 0,0 1 0 0 0,2 0 0 0 0,0 1 1 0 0,25-15-1 0 0,-38 26-11 0 0,0 0 1 0 0,1 1-1 0 0,-1-1 1 0 0,0 1-1 0 0,0 0 1 0 0,1 0-1 0 0,-1 0 0 0 0,1 0 1 0 0,-1 1-1 0 0,1-1 1 0 0,-1 1-1 0 0,1 0 1 0 0,-1 0-1 0 0,5 1 0 0 0,-6-1-140 0 0,0 1-1 0 0,0 0 1 0 0,0 0-1 0 0,-1-1 0 0 0,1 1 1 0 0,0 0-1 0 0,-1 0 0 0 0,1 0 1 0 0,0 1-1 0 0,-1-1 1 0 0,1 0-1 0 0,-1 1 0 0 0,0-1 1 0 0,0 1-1 0 0,1-1 0 0 0,-1 1 1 0 0,0-1-1 0 0,0 1 1 0 0,0 0-1 0 0,-1 0 0 0 0,1 0 1 0 0,0-1-1 0 0,-1 1 1 0 0,1 0-1 0 0,-1 0 0 0 0,1 0 1 0 0,-1 3-1 0 0,0 28-5561 0 0,-2-13 2067 0 0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6.2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386 119 512 0 0,'5'-13'2642'0'0,"0"0"-1"0"0,-1 0 0 0 0,0-1 1 0 0,-1 0-1 0 0,2-24 1 0 0,-5 36-2523 0 0,0 1-43 0 0,0 1 0 0 0,0-1 0 0 0,0 1 1 0 0,0 0-1 0 0,0-1 0 0 0,0 1 1 0 0,0-1-1 0 0,0 1 0 0 0,0-1 1 0 0,0 1-1 0 0,0 0 0 0 0,0-1 0 0 0,-1 1 1 0 0,1 0-1 0 0,0-1 0 0 0,0 1 1 0 0,0-1-1 0 0,0 1 0 0 0,-1 0 0 0 0,1 0 1 0 0,0-1-1 0 0,-1 1 0 0 0,1 0 1 0 0,0-1-1 0 0,0 1 0 0 0,-1 0 1 0 0,1 0-1 0 0,0-1 0 0 0,-1 1 0 0 0,1 0 1 0 0,0 0-1 0 0,-1 0 0 0 0,1 0 1 0 0,-1-1-1 0 0,1 1 0 0 0,0 0 1 0 0,-1 0-1 0 0,1 0 0 0 0,-1 0 0 0 0,1 0 1 0 0,0 0-1 0 0,-1 0 0 0 0,1 0 1 0 0,-1 0-1 0 0,1 0 0 0 0,0 0 1 0 0,-1 0-1 0 0,1 1 0 0 0,-1-1 0 0 0,1 0 1 0 0,0 0-1 0 0,-1 0 0 0 0,0 1 1 0 0,-22 9 1007 0 0,21-9-913 0 0,-11 7 153 0 0,-1 0-1 0 0,1 1 0 0 0,1 1 0 0 0,-12 11 1 0 0,-44 48 207 0 0,39-37-237 0 0,1-2 23 0 0,2 1 0 0 0,-39 59 0 0 0,52-69-136 0 0,1 1 0 0 0,1 0-1 0 0,1 1 1 0 0,1 0 0 0 0,-10 42-1 0 0,17-58-182 0 0,1 0 0 0 0,0 0-1 0 0,0 1 1 0 0,1-1 0 0 0,0 0 0 0 0,0 1-1 0 0,0-1 1 0 0,1 0 0 0 0,0 0 0 0 0,1 0-1 0 0,0 1 1 0 0,0-1 0 0 0,0-1-1 0 0,1 1 1 0 0,0 0 0 0 0,0-1 0 0 0,1 1-1 0 0,-1-1 1 0 0,1 0 0 0 0,1 0-1 0 0,-1-1 1 0 0,1 1 0 0 0,0-1 0 0 0,1 0-1 0 0,-1 0 1 0 0,1-1 0 0 0,0 1-1 0 0,0-1 1 0 0,0-1 0 0 0,12 6 0 0 0,-1-2-143 0 0,0-1 0 0 0,0 0 1 0 0,1-2-1 0 0,-1 0 1 0 0,20 2-1 0 0,2-3-1480 0 0,50-2-1 0 0,-46-5-1285 0 0,-3-7-3386 0 0,-18 2 1580 0 0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6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 3081 0 0,'0'-1'447'0'0,"0"1"0"0"0,-1 0 0 0 0,1-1 1 0 0,-1 1-1 0 0,1 0 0 0 0,-1 0 1 0 0,1-1-1 0 0,-1 1 0 0 0,1 0 0 0 0,-1 0 1 0 0,1 0-1 0 0,-1 0 0 0 0,1 0 0 0 0,-1-1 1 0 0,1 1-1 0 0,-1 0 0 0 0,0 0 0 0 0,1 0 1 0 0,-1 1-1 0 0,1-1 0 0 0,-1 0 0 0 0,1 0 1 0 0,-1 0-1 0 0,0 0 0 0 0,1 1-271 0 0,0-1-1 0 0,0 1 0 0 0,0-1 1 0 0,0 1-1 0 0,-1-1 0 0 0,1 1 1 0 0,0-1-1 0 0,0 1 0 0 0,0-1 1 0 0,0 1-1 0 0,1-1 0 0 0,-1 1 1 0 0,0-1-1 0 0,0 1 0 0 0,0-1 1 0 0,0 1-1 0 0,0-1 0 0 0,1 1 1 0 0,-1 0-1 0 0,16 26 914 0 0,-16-27-867 0 0,19 27 635 0 0,2-1 0 0 0,39 39 0 0 0,56 40-170 0 0,-58-55-747 0 0,-52-44 39 0 0,1 0 0 0 0,0-1 0 0 0,0 0 0 0 0,0-1 0 0 0,10 5 0 0 0,-14-7-363 0 0,1-1 0 0 0,-1 0 0 0 0,1 0-1 0 0,-1 0 1 0 0,1 0 0 0 0,4 0 0 0 0,-5-1-546 0 0,-1 0-1 0 0,1 0 0 0 0,0-1 1 0 0,0 1-1 0 0,-1-1 0 0 0,1 1 1 0 0,0-1-1 0 0,-1 0 0 0 0,4-1 1 0 0,1-2-1257 0 0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6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354 0 3289 0 0,'-25'2'4550'0'0,"7"-1"-658"0"0,-29 6 0 0 0,42-5-3661 0 0,-1 0-1 0 0,0 0 0 0 0,0 0 1 0 0,1 0-1 0 0,-1 1 0 0 0,1 0 0 0 0,0 0 1 0 0,-9 6-1 0 0,-86 81 2678 0 0,81-70-2621 0 0,1 0 0 0 0,-30 44 0 0 0,45-59-304 0 0,0 1 0 0 0,0-1 0 0 0,1 0 0 0 0,0 1 0 0 0,-3 11 0 0 0,4-16-120 0 0,1 0 0 0 0,0 1 0 0 0,-1-1 0 0 0,1 0 0 0 0,0 1 0 0 0,0-1 0 0 0,0 1 0 0 0,0-1 0 0 0,0 0 0 0 0,0 1 0 0 0,0-1 0 0 0,1 1-1 0 0,-1-1 1 0 0,0 0 0 0 0,1 1 0 0 0,-1-1 0 0 0,1 0 0 0 0,0 1 0 0 0,-1-1 0 0 0,1 0 0 0 0,0 0 0 0 0,0 0 0 0 0,-1 0 0 0 0,1 0 0 0 0,0 0 0 0 0,0 0 0 0 0,0 0 0 0 0,1 0-1 0 0,-1 0 1 0 0,2 1 0 0 0,7 2-1374 0 0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7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19 4169 0 0,'-1'0'586'0'0,"0"0"1"0"0,0 0-1 0 0,0 0 0 0 0,0 0 1 0 0,1-1-1 0 0,-1 1 0 0 0,0 0 1 0 0,0-1-1 0 0,1 1 1 0 0,-1 0-1 0 0,0-1 0 0 0,0 1 1 0 0,1-1-1 0 0,-1 1 0 0 0,-1-2 1 0 0,2-3 3626 0 0,7 1-4301 0 0,0 3 231 0 0,1 0 0 0 0,-1 0 1 0 0,0 1-1 0 0,0 0 0 0 0,1 0 0 0 0,-1 0 1 0 0,0 1-1 0 0,8 2 0 0 0,-4-1 163 0 0,-1 1 0 0 0,0 0 0 0 0,0 1 0 0 0,0 0 0 0 0,9 5-1 0 0,-10-3-116 0 0,-1-1-1 0 0,0 2 1 0 0,0-1-1 0 0,0 1 0 0 0,-1 0 1 0 0,0 1-1 0 0,0 0 1 0 0,-1 0-1 0 0,0 0 0 0 0,0 1 1 0 0,-1 0-1 0 0,0 0 0 0 0,4 10 1 0 0,2 12 89 0 0,0 1 1 0 0,9 54 0 0 0,-18-78-237 0 0,-1-3-38 0 0,0 0 0 0 0,0-1 1 0 0,1 1-1 0 0,3 5 0 0 0,-4-9-7 0 0,-1 0-1 0 0,1 0 1 0 0,-1 0 0 0 0,1-1-1 0 0,-1 1 1 0 0,1 0 0 0 0,-1-1-1 0 0,1 1 1 0 0,0 0 0 0 0,0-1-1 0 0,-1 1 1 0 0,1-1 0 0 0,1 1-1 0 0,-2-1 1 0 0,1 0 0 0 0,-1 0 0 0 0,1 0 0 0 0,-1 0 0 0 0,1 0-1 0 0,-1 0 1 0 0,1 0 0 0 0,-1 0 0 0 0,1 0 0 0 0,-1 0 0 0 0,0 0 0 0 0,1 0 0 0 0,-1 0-1 0 0,1 0 1 0 0,-1-1 0 0 0,1 1 0 0 0,-1 0 0 0 0,0 0 0 0 0,1-1 0 0 0,-1 1-1 0 0,1 0 1 0 0,-1-1 0 0 0,0 1 0 0 0,1 0 0 0 0,-1-1 0 0 0,0 1 0 0 0,1-1 0 0 0,1-2-62 0 0,1-1 1 0 0,-1 1 0 0 0,0-1 0 0 0,0 0 0 0 0,0 1-1 0 0,-1-1 1 0 0,1 0 0 0 0,-1 0 0 0 0,0 0 0 0 0,0 0-1 0 0,-1 0 1 0 0,1 0 0 0 0,-1-1 0 0 0,0 1 0 0 0,0 0-1 0 0,0 0 1 0 0,0 0 0 0 0,-2-6 0 0 0,1 3-13 0 0,-1 0 1 0 0,0 1-1 0 0,0 0 1 0 0,-1-1-1 0 0,0 1 1 0 0,0 0-1 0 0,0 1 0 0 0,-1-1 1 0 0,0 0-1 0 0,-8-8 1 0 0,5 7 27 0 0,0 1 1 0 0,-1 0 0 0 0,0 0-1 0 0,0 1 1 0 0,0 0-1 0 0,-1 0 1 0 0,0 1 0 0 0,0 0-1 0 0,-18-5 1 0 0,8 4-3 0 0,-1 1 1 0 0,0 0 0 0 0,-35-1-1 0 0,52 5 46 0 0,-39 1 76 0 0,39-1-49 0 0,1 0 0 0 0,-1 0 1 0 0,0 1-1 0 0,1-1 0 0 0,-1 1 1 0 0,0 0-1 0 0,1 0 1 0 0,-1 0-1 0 0,1 0 0 0 0,-1 0 1 0 0,1 1-1 0 0,-4 2 0 0 0,6-4-14 0 0,-1 0 1 0 0,1 0-1 0 0,0 0 0 0 0,0 0 0 0 0,0 0 0 0 0,0 1 1 0 0,-1-1-1 0 0,1 0 0 0 0,0 0 0 0 0,0 0 0 0 0,0 0 0 0 0,0 0 1 0 0,0 1-1 0 0,0-1 0 0 0,0 0 0 0 0,-1 0 0 0 0,1 0 0 0 0,0 1 1 0 0,0-1-1 0 0,0 0 0 0 0,0 0 0 0 0,0 0 0 0 0,0 1 0 0 0,0-1 1 0 0,0 0-1 0 0,0 0 0 0 0,0 0 0 0 0,0 1 0 0 0,0-1 0 0 0,0 0 1 0 0,0 0-1 0 0,0 0 0 0 0,0 1 0 0 0,0-1 0 0 0,0 0 0 0 0,1 0 1 0 0,-1 0-1 0 0,0 0 0 0 0,0 1 0 0 0,0-1 0 0 0,0 0 0 0 0,11 3 169 0 0,15-3 47 0 0,-25 0-200 0 0,46-3 278 0 0,17 0-157 0 0,107-20-1 0 0,-151 18-155 0 0,-12 3-9 0 0,-1 0 1 0 0,1 0-1 0 0,0 1 0 0 0,10 0 1 0 0,-57 17 127 0 0,19-10-114 0 0,0-1 0 0 0,0-1 0 0 0,-1-1 0 0 0,1-1 0 0 0,-1-1 1 0 0,-41-3-1 0 0,62 2 5 0 0,1 0 0 0 0,-1 0 1 0 0,0 0-1 0 0,0 0 1 0 0,0 0-1 0 0,0-1 0 0 0,0 1 1 0 0,0 0-1 0 0,0 0 0 0 0,0 0 1 0 0,0 0-1 0 0,0 0 1 0 0,1 0-1 0 0,-1 0 0 0 0,0 0 1 0 0,0 0-1 0 0,0-1 1 0 0,0 1-1 0 0,0 0 0 0 0,0 0 1 0 0,0 0-1 0 0,0 0 1 0 0,0 0-1 0 0,0 0 0 0 0,0 0 1 0 0,0-1-1 0 0,0 1 0 0 0,0 0 1 0 0,0 0-1 0 0,0 0 1 0 0,0 0-1 0 0,0 0 0 0 0,0 0 1 0 0,0 0-1 0 0,0-1 1 0 0,0 1-1 0 0,0 0 0 0 0,-1 0 1 0 0,1 0-1 0 0,0 0 0 0 0,0 0 1 0 0,0 0-1 0 0,0 0 1 0 0,0 0-1 0 0,0 0 0 0 0,0-1 1 0 0,0 1-1 0 0,0 0 1 0 0,0 0-1 0 0,-1 0 0 0 0,1 0 1 0 0,0 0-1 0 0,0 0 0 0 0,0 0 1 0 0,0 0-1 0 0,0 0 1 0 0,0 0-1 0 0,0 0 0 0 0,-1 0 1 0 0,1 0-1 0 0,0 0 1 0 0,0 0-1 0 0,0 0 0 0 0,16-9-208 0 0,22-5-644 0 0,-29 12-87 0 0,-1 1-1 0 0,15-2 1 0 0,17 3-5438 0 0,-25 2 3257 0 0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7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31 3185 0 0,'-29'-23'10658'0'0,"21"16"-5971"0"0,10 9-3961 0 0,146 132 3954 0 0,-17-15-3753 0 0,-114-102-815 0 0,-1 1 1 0 0,0 1-1 0 0,-1 0 1 0 0,-2 1-1 0 0,0 0 1 0 0,-1 1-1 0 0,0 1 1 0 0,7 23-1 0 0,-13-30-63 0 0,-1 1 0 0 0,-1-1 0 0 0,-1 1 1 0 0,0 0-1 0 0,-1 0 0 0 0,0 0 0 0 0,-1 0 0 0 0,-1 0 0 0 0,-1 1 0 0 0,0-1 0 0 0,-1 0 1 0 0,-8 30-1 0 0,5-31-48 0 0,0 0 0 0 0,-1-1 0 0 0,-1 1 0 0 0,0-1 0 0 0,-11 15 0 0 0,13-21-45 0 0,-1-1 1 0 0,1 0-1 0 0,-2 0 0 0 0,1-1 0 0 0,-1 0 1 0 0,0 0-1 0 0,0 0 0 0 0,-1-1 0 0 0,1 0 1 0 0,-13 5-1 0 0,4-3-1150 0 0,-1-1-1 0 0,0-1 1 0 0,-28 5 0 0 0,33-9-976 0 0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8.1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13 512 0 0,'-53'-5'6825'0'0,"11"0"3973"0"0,34 5-9695 0 0,10 3-508 0 0,13 1-170 0 0,330-13 750 0 0,-296 8-1470 0 0,56 2-661 0 0,-86 1-1037 0 0,30 6 1 0 0,-24-1-682 0 0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8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15 4001 0 0,'-4'-1'2074'0'0,"-16"-3"7948"0"0,19 4-9844 0 0,1 0 1 0 0,-1 0-1 0 0,0-1 0 0 0,1 1 0 0 0,-1 0 0 0 0,1 0 0 0 0,-1-1 0 0 0,1 1 1 0 0,-1-1-1 0 0,1 1 0 0 0,-1-1 0 0 0,1 1 0 0 0,-1 0 0 0 0,0-2 0 0 0,1 2-148 0 0,0-1-1 0 0,1 1 1 0 0,-1 0-1 0 0,0 0 1 0 0,0 0 0 0 0,0-1-1 0 0,1 1 1 0 0,-1 0-1 0 0,0 0 1 0 0,0 0-1 0 0,1-1 1 0 0,-1 1-1 0 0,0 0 1 0 0,1 0-1 0 0,-1 0 1 0 0,0 0-1 0 0,0 0 1 0 0,1 0-1 0 0,-1 0 1 0 0,0 0 0 0 0,1 0-1 0 0,-1 0 1 0 0,0 0-1 0 0,1 0 1 0 0,-1 0-1 0 0,0 0 1 0 0,1 0-1 0 0,-1 0 1 0 0,0 0-1 0 0,0 0 1 0 0,1 0-1 0 0,14 1 364 0 0,-15-1-320 0 0,108 7 1300 0 0,-21-3-1275 0 0,54 10-817 0 0,-49 3-4016 0 0,-55-8 1677 0 0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8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47 512 0 0,'0'-24'3117'0'0,"-4"1"8223"0"0,6 30-8172 0 0,4 17-1466 0 0,-5 8-647 0 0,-6 48 1 0 0,-1 11-238 0 0,7-44-574 0 0,1 1 0 0 0,3-1 0 0 0,2 0 1 0 0,23 84-1 0 0,-29-127-252 0 0,0-1 0 0 0,1 1 1 0 0,-1-1-1 0 0,1 1 0 0 0,0-1 0 0 0,0 0 0 0 0,0 0 0 0 0,1 0 0 0 0,3 4 0 0 0,-5-6-86 0 0,-1-1-1 0 0,1 1 1 0 0,0 0-1 0 0,0-1 0 0 0,0 1 1 0 0,0 0-1 0 0,0-1 0 0 0,0 1 1 0 0,0-1-1 0 0,0 0 0 0 0,0 1 1 0 0,0-1-1 0 0,0 0 0 0 0,0 1 1 0 0,0-1-1 0 0,0 0 0 0 0,0 0 1 0 0,0 0-1 0 0,0 0 0 0 0,0 0 1 0 0,1 0-1 0 0,-1 0 1 0 0,0-1-1 0 0,0 1 0 0 0,0 0 1 0 0,0-1-1 0 0,0 1 0 0 0,0 0 1 0 0,0-1-1 0 0,0 1 0 0 0,0-1 1 0 0,0 0-1 0 0,0 1 0 0 0,-1-1 1 0 0,3-1-1 0 0,14-15-7783 0 0,-7 5 4607 0 0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1:59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156 193 1952 0 0,'-26'0'5682'0'0,"10"1"-1524"0"0,-31-3 0 0 0,43 1-3683 0 0,-1 1 0 0 0,1-1 1 0 0,0 0-1 0 0,-1 0 0 0 0,1-1 1 0 0,0 0-1 0 0,0 1 0 0 0,-1-1 1 0 0,2-1-1 0 0,-1 1 1 0 0,-5-4-1 0 0,8 5-399 0 0,0-1 0 0 0,0 1 0 0 0,0-1 0 0 0,0 1 0 0 0,0-1 0 0 0,0 1 0 0 0,0-1 0 0 0,1 0 0 0 0,-1 1 0 0 0,0-1-1 0 0,1 0 1 0 0,0 1 0 0 0,-1-1 0 0 0,1 0 0 0 0,0 0 0 0 0,0 0 0 0 0,0 1 0 0 0,0-1 0 0 0,0 0 0 0 0,0 0 0 0 0,1 1 0 0 0,-1-1 0 0 0,1 0 0 0 0,-1 1 0 0 0,1-1 0 0 0,1-2 0 0 0,1-5-74 0 0,1 1 0 0 0,0 0 0 0 0,11-14 0 0 0,-11 16-7 0 0,1 1 0 0 0,-1-1 0 0 0,1 1 0 0 0,1 0 0 0 0,-1 0 0 0 0,1 1 0 0 0,0-1 0 0 0,0 1-1 0 0,0 1 1 0 0,12-6 0 0 0,-8 5-7 0 0,0 1 0 0 0,1 0 0 0 0,-1 0 0 0 0,0 1 0 0 0,1 0 0 0 0,19 0 0 0 0,-13 3 6 0 0,-1-1 0 0 0,1 2 0 0 0,-1 0 0 0 0,1 2 0 0 0,-1-1 0 0 0,0 2 0 0 0,0 0 0 0 0,-1 1 0 0 0,22 11 0 0 0,-24-9-1 0 0,0 0 1 0 0,0 1-1 0 0,-1 0 1 0 0,0 1-1 0 0,0 1 1 0 0,15 18-1 0 0,-22-22 16 0 0,1 0 0 0 0,-1 0 0 0 0,0 1 1 0 0,0-1-1 0 0,-1 1 0 0 0,0 1 0 0 0,-1-1 0 0 0,0 0 1 0 0,0 1-1 0 0,-1-1 0 0 0,0 1 0 0 0,2 14 0 0 0,-4-19 5 0 0,0 0-1 0 0,0 0 0 0 0,0 1 0 0 0,-1-1 1 0 0,0 0-1 0 0,1 0 0 0 0,-1 0 0 0 0,-1 0 0 0 0,1-1 1 0 0,-1 1-1 0 0,1 0 0 0 0,-1 0 0 0 0,0-1 1 0 0,-3 5-1 0 0,1-3 1 0 0,0-1 1 0 0,0 0-1 0 0,0 0 0 0 0,0-1 0 0 0,-1 1 1 0 0,0-1-1 0 0,1 0 0 0 0,-1 0 1 0 0,-7 2-1 0 0,-7 2 72 0 0,0-1 0 0 0,0 0 0 0 0,-1-2 0 0 0,-32 4 1 0 0,-71-2 262 0 0,120-6-374 0 0,4-1 3 0 0,8 0-15 0 0,14-2-27 0 0,4 1 33 0 0,0 2 0 0 0,0 0 0 0 0,-1 2 1 0 0,1 1-1 0 0,-1 1 0 0 0,1 1 0 0 0,25 9 0 0 0,-36-8 29 0 0,-1 0-1 0 0,-1 0 1 0 0,1 2-1 0 0,-1 0 1 0 0,0 1-1 0 0,-1 0 0 0 0,0 1 1 0 0,21 20-1 0 0,-27-22 10 0 0,0 0-1 0 0,-1 0 0 0 0,0 0 1 0 0,0 1-1 0 0,-1 0 0 0 0,0 0 1 0 0,-1 0-1 0 0,0 1 0 0 0,0-1 1 0 0,-1 1-1 0 0,0 0 0 0 0,-1 0 1 0 0,0 0-1 0 0,1 21 0 0 0,-3-21 23 0 0,0-1 0 0 0,-1 1 0 0 0,0-1 0 0 0,0 0 1 0 0,-1 1-1 0 0,0-1 0 0 0,-1 0 0 0 0,0 0 0 0 0,-1 0 0 0 0,1 0 0 0 0,-2-1 0 0 0,1 1 0 0 0,-1-1 0 0 0,0 0 0 0 0,-1-1 0 0 0,0 1 0 0 0,0-1 0 0 0,-1 0 0 0 0,0-1 0 0 0,0 1 1 0 0,0-1-1 0 0,-1-1 0 0 0,-13 8 0 0 0,5-5 18 0 0,1-1 0 0 0,-1-1 0 0 0,-1-1 0 0 0,1 0 1 0 0,-1-1-1 0 0,1-1 0 0 0,-1 0 0 0 0,0-1 0 0 0,-1-1 1 0 0,1-1-1 0 0,0 0 0 0 0,-28-5 0 0 0,38 4-242 0 0,0-1 0 0 0,1 0 0 0 0,-1 0 0 0 0,0 0 0 0 0,1-1 0 0 0,0 0 0 0 0,-1-1 0 0 0,1 1 0 0 0,0-1 0 0 0,-8-7 0 0 0,10 7-448 0 0,0 0-1 0 0,0-1 1 0 0,0 1-1 0 0,0-1 1 0 0,1 1-1 0 0,0-1 0 0 0,0 0 1 0 0,0 0-1 0 0,1-1 1 0 0,-1 1-1 0 0,1 0 1 0 0,1-1-1 0 0,-3-6 1 0 0,2-12-1704 0 0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24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11 161 512 0 0,'-1'-3'322'0'0,"-1"-1"-1"0"0,0 1 1 0 0,1-1-1 0 0,0 0 1 0 0,0 1-1 0 0,0-1 1 0 0,0 0-1 0 0,1 0 1 0 0,-1 1-1 0 0,1-1 1 0 0,0 0-1 0 0,0 0 1 0 0,0 0-1 0 0,2-6 1 0 0,-1 6 150 0 0,1-1-1 0 0,0 0 1 0 0,0 0 0 0 0,1 1 0 0 0,-1 0 0 0 0,1-1 0 0 0,0 1-1 0 0,0 0 1 0 0,0 0 0 0 0,7-5 0 0 0,-4 3 23 0 0,-1-1 154 0 0,2 1 0 0 0,-1 0 0 0 0,1 0 0 0 0,0 1 0 0 0,8-5 0 0 0,-15 10-598 0 0,1 0-1 0 0,-1 1 1 0 0,0-1 0 0 0,1 0 0 0 0,-1 0 0 0 0,0 0 0 0 0,1 0-1 0 0,-1 1 1 0 0,0-1 0 0 0,0 0 0 0 0,0 0 0 0 0,1 1-1 0 0,-1-1 1 0 0,0 0 0 0 0,0 1 0 0 0,0-1 0 0 0,1 0-1 0 0,-1 0 1 0 0,0 1 0 0 0,0-1 0 0 0,0 0 0 0 0,0 1 0 0 0,0-1-1 0 0,0 0 1 0 0,0 1 0 0 0,0-1 0 0 0,0 0 0 0 0,0 1-1 0 0,0-1 1 0 0,0 0 0 0 0,0 1 0 0 0,0-1 0 0 0,0 0-1 0 0,0 1 1 0 0,0 0 0 0 0,-1 17 368 0 0,1-18-343 0 0,-4 39 234 0 0,-2-1 0 0 0,-12 45 0 0 0,7-37-267 0 0,1-2-154 0 0,-16 77-159 0 0,23-103-477 0 0,2 0 0 0 0,-1 0 0 0 0,2 0 0 0 0,3 31 0 0 0,5-16-2979 0 0,3-5-282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2.6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250 187 8 0 0,'8'-16'2482'0'0,"-1"-2"0"0"0,8-24 0 0 0,-13 35-1700 0 0,0 0 0 0 0,0 0 0 0 0,-1 0 0 0 0,-1-1-1 0 0,1 1 1 0 0,-1 0 0 0 0,0-1 0 0 0,-1 1 0 0 0,-1-9 0 0 0,2 14-647 0 0,0 1 1 0 0,-1-1-1 0 0,1 1 1 0 0,-1-1-1 0 0,1 1 1 0 0,-1 0 0 0 0,0-1-1 0 0,1 1 1 0 0,-1 0-1 0 0,0-1 1 0 0,0 1-1 0 0,0 0 1 0 0,0 0 0 0 0,0 0-1 0 0,0 0 1 0 0,0 0-1 0 0,0 0 1 0 0,0 0-1 0 0,0 0 1 0 0,-1 0 0 0 0,1 1-1 0 0,0-1 1 0 0,-1 1-1 0 0,1-1 1 0 0,-2 0-1 0 0,0 1-22 0 0,1 0 1 0 0,0-1-1 0 0,-1 1 0 0 0,1 1 0 0 0,0-1 0 0 0,-1 0 0 0 0,1 1 0 0 0,0-1 0 0 0,0 1 0 0 0,-1 0 0 0 0,1-1 0 0 0,0 1 0 0 0,0 0 0 0 0,0 0 0 0 0,0 1 0 0 0,-2 1 0 0 0,-14 9 167 0 0,2 2 0 0 0,0 0 0 0 0,0 1 0 0 0,2 0-1 0 0,0 1 1 0 0,-23 34 0 0 0,23-27-73 0 0,1 1 0 0 0,0 1 0 0 0,2 0 0 0 0,-16 51 0 0 0,24-66-148 0 0,1 1 1 0 0,0-1-1 0 0,0 1 1 0 0,1 0-1 0 0,1 0 0 0 0,-1 0 1 0 0,2 0-1 0 0,0-1 0 0 0,0 1 1 0 0,1 0-1 0 0,0 0 0 0 0,6 15 1 0 0,-5-17-46 0 0,1-1 0 0 0,1 1 1 0 0,-1-1-1 0 0,1 0 0 0 0,1 0 0 0 0,-1-1 1 0 0,1 1-1 0 0,1-1 0 0 0,-1-1 0 0 0,1 1 1 0 0,0-1-1 0 0,1 0 0 0 0,-1-1 0 0 0,15 8 1 0 0,-8-5-33 0 0,0-2 0 0 0,1 0 0 0 0,-1-1 1 0 0,23 6-1 0 0,-32-10-66 0 0,0 0-1 0 0,1 0 1 0 0,-1 0 0 0 0,1-1-1 0 0,-1 0 1 0 0,0 0 0 0 0,1 0-1 0 0,-1-1 1 0 0,1 1 0 0 0,-1-1 0 0 0,1 0-1 0 0,-1-1 1 0 0,0 0 0 0 0,0 0-1 0 0,10-4 1 0 0,-12 2-417 0 0,1 1-1 0 0,0 0 1 0 0,-1-1-1 0 0,0 0 1 0 0,0 0-1 0 0,0 0 1 0 0,0 0-1 0 0,0 0 1 0 0,-1-1 0 0 0,0 1-1 0 0,0-1 1 0 0,0 0-1 0 0,-1 1 1 0 0,1-1-1 0 0,0-5 1 0 0,1-5-1798 0 0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25.4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1 512 0 0,'2'0'5850'0'0,"2"0"-1306"0"0,1 5-3797 0 0,-3-1-533 0 0,-1-1 0 0 0,0 1 1 0 0,0 0-1 0 0,0 0 0 0 0,0 0 0 0 0,0 0 0 0 0,-1 0 0 0 0,0 0 1 0 0,0 0-1 0 0,0 8 0 0 0,-2-2-26 0 0,1 0 0 0 0,-1 0 0 0 0,-4 12-1 0 0,-23 52 646 0 0,18-48-642 0 0,1 0 0 0 0,1 1 0 0 0,-6 35 0 0 0,12-31-1125 0 0,6-11-3196 0 0,-1-10 919 0 0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26.7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9 418 512 0 0,'0'0'239'0'0,"-1"0"1"0"0,1 0-1 0 0,-1 0 0 0 0,1 0 1 0 0,0 0-1 0 0,-1-1 0 0 0,1 1 1 0 0,0 0-1 0 0,-1 0 0 0 0,1 0 1 0 0,-1 0-1 0 0,1-1 0 0 0,0 1 1 0 0,-1 0-1 0 0,1 0 0 0 0,0-1 1 0 0,-1 1-1 0 0,1 0 0 0 0,0-1 0 0 0,0 1 1 0 0,-1 0-1 0 0,1-1 0 0 0,0 1 1 0 0,0-3 2483 0 0,6 5-1230 0 0,-4-1-1007 0 0,-1 0 1 0 0,1 1-1 0 0,-1-1 1 0 0,1 1 0 0 0,-1 0-1 0 0,0-1 1 0 0,1 1 0 0 0,-1 0-1 0 0,1 3 1 0 0,8 9 656 0 0,1-3-852 0 0,-1-2 0 0 0,2 1 0 0 0,0-2 0 0 0,0 1 0 0 0,0-2 0 0 0,1 0 0 0 0,19 8 0 0 0,-22-11-244 0 0,0-1 0 0 0,0 0-1 0 0,0 0 1 0 0,1-1 0 0 0,-1-1-1 0 0,1 0 1 0 0,-1 0 0 0 0,1-1-1 0 0,0 0 1 0 0,20-4 0 0 0,-18 1-19 0 0,1-1 0 0 0,-1-1 0 0 0,1 0 0 0 0,-2-1 0 0 0,1 0 0 0 0,-1-1 0 0 0,23-16 0 0 0,-31 20-23 0 0,0 0 0 0 0,0-1 0 0 0,0 1 0 0 0,0-1 1 0 0,-1 0-1 0 0,0 0 0 0 0,1 0 0 0 0,-2 0 0 0 0,1-1 0 0 0,0 1 0 0 0,-1-1 1 0 0,0 0-1 0 0,0 0 0 0 0,0 0 0 0 0,0 0 0 0 0,-1 0 0 0 0,0 0 0 0 0,0 0 1 0 0,0 0-1 0 0,-1 0 0 0 0,0 0 0 0 0,0-1 0 0 0,0 1 0 0 0,-1 0 0 0 0,1 0 0 0 0,-3-6 1 0 0,-2-9 25 0 0,-1 0-1 0 0,-1 1 1 0 0,-1 0 0 0 0,0 0 0 0 0,-13-20 0 0 0,-5-10 160 0 0,9 16 293 0 0,-33-50 0 0 0,46 79-379 0 0,1-1-1 0 0,-1 1 1 0 0,0 0 0 0 0,0 0 0 0 0,-1 0 0 0 0,1 0-1 0 0,-7-3 1 0 0,9 5-66 0 0,0 1-1 0 0,0 0 0 0 0,0 0 0 0 0,-1 0 0 0 0,1 1 1 0 0,0-1-1 0 0,-1 0 0 0 0,1 1 0 0 0,0-1 1 0 0,-1 1-1 0 0,1 0 0 0 0,-1 0 0 0 0,1 0 0 0 0,-1 0 1 0 0,1 0-1 0 0,0 1 0 0 0,-1-1 0 0 0,1 1 1 0 0,-4 1-1 0 0,-2 1 38 0 0,1 1 0 0 0,-1-1 0 0 0,1 2 0 0 0,0-1 0 0 0,0 1 0 0 0,1 0 0 0 0,-1 0 0 0 0,1 1 0 0 0,0 0 0 0 0,1 0 0 0 0,-1 0 0 0 0,-6 11 0 0 0,5-4 63 0 0,0-1 0 0 0,2 1 1 0 0,-1 0-1 0 0,1 1 0 0 0,1-1 1 0 0,-4 23-1 0 0,2-3 92 0 0,1 1-1 0 0,1 58 1 0 0,9 191 353 0 0,-3-203-492 0 0,1 210 203 0 0,-3-278-275 0 0,0-4-9 0 0,-1 1 0 0 0,2 0 0 0 0,-1 0 0 0 0,1-1 0 0 0,0 1 0 0 0,1 0 0 0 0,3 10 0 0 0,-5-19-9 0 0,0 0 0 0 0,0 0-1 0 0,1 0 1 0 0,-1 1 0 0 0,0-1 0 0 0,0 0 0 0 0,0 0 0 0 0,0 0-1 0 0,0 0 1 0 0,0 1 0 0 0,0-1 0 0 0,0 0 0 0 0,0 0 0 0 0,0 0-1 0 0,1 0 1 0 0,-1 0 0 0 0,0 0 0 0 0,0 1 0 0 0,0-1-1 0 0,0 0 1 0 0,0 0 0 0 0,1 0 0 0 0,-1 0 0 0 0,0 0 0 0 0,0 0-1 0 0,0 0 1 0 0,0 0 0 0 0,1 0 0 0 0,-1 0 0 0 0,0 0 0 0 0,0 0-1 0 0,0 0 1 0 0,1 0 0 0 0,-1 0 0 0 0,0 0 0 0 0,0 0-1 0 0,0 0 1 0 0,1 0 0 0 0,3-7 13 0 0,2-11-25 0 0,17-90-37 0 0,-21 99 30 0 0,0 0 0 0 0,0 0 0 0 0,1 1 0 0 0,1-1 0 0 0,0 1 0 0 0,0-1 0 0 0,0 1 0 0 0,1 0 0 0 0,0 1 0 0 0,11-13 0 0 0,-13 17 9 0 0,-1 0 0 0 0,1 1 0 0 0,-1 0 0 0 0,1-1 0 0 0,0 1 0 0 0,0 0 0 0 0,0 0 0 0 0,1 1 0 0 0,-1-1 0 0 0,0 0 0 0 0,1 1 0 0 0,-1 0 0 0 0,1 0 0 0 0,-1 0 0 0 0,1 0 0 0 0,-1 1 0 0 0,1 0 0 0 0,0-1 0 0 0,-1 1 0 0 0,1 0 0 0 0,0 1 0 0 0,-1-1 0 0 0,1 1 0 0 0,-1-1 1 0 0,1 1-1 0 0,0 0 0 0 0,-1 0 0 0 0,0 1 0 0 0,5 1 0 0 0,2 2 2 0 0,-1 1 1 0 0,0-1 0 0 0,0 1 0 0 0,-1 1 0 0 0,1 0 0 0 0,-1 0 0 0 0,8 10 0 0 0,-11-12 9 0 0,-1 2 1 0 0,1-1-1 0 0,-1 0 1 0 0,-1 1-1 0 0,1 0 1 0 0,-1-1-1 0 0,0 1 1 0 0,-1 1-1 0 0,1-1 1 0 0,-1 0-1 0 0,1 9 1 0 0,1 52 7 0 0,-3-47-25 0 0,0 0 0 0 0,6 25 0 0 0,-7-43 1 0 0,1 1 0 0 0,0-1 0 0 0,0 0-1 0 0,0 1 1 0 0,1-1 0 0 0,-1 0 0 0 0,1 0 0 0 0,-1 0-1 0 0,1 0 1 0 0,0 0 0 0 0,1-1 0 0 0,-1 1 0 0 0,0-1-1 0 0,1 1 1 0 0,-1-1 0 0 0,1 0 0 0 0,0 0 0 0 0,-1 0-1 0 0,1 0 1 0 0,7 3 0 0 0,-5-3-181 0 0,1-1-1 0 0,-1 1 1 0 0,1-1 0 0 0,0 0-1 0 0,0-1 1 0 0,0 1-1 0 0,0-1 1 0 0,-1 0 0 0 0,1-1-1 0 0,0 1 1 0 0,8-3 0 0 0,58-16-4451 0 0,-25 2-2751 0 0,-26 9 2767 0 0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27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255 179 536 0 0,'0'-11'965'0'0,"1"1"-1"0"0,1 0 1 0 0,0-1-1 0 0,0 1 0 0 0,5-11 1 0 0,-3 8 1353 0 0,5-25 1 0 0,-9 35-1957 0 0,0 0 0 0 0,1 0 1 0 0,-1 0-1 0 0,0-1 0 0 0,-1 1 1 0 0,1 0-1 0 0,0 0 0 0 0,-1-1 0 0 0,0 1 1 0 0,0 0-1 0 0,-1-4 0 0 0,1 6-267 0 0,1 0 0 0 0,-1 0-1 0 0,0 0 1 0 0,1 0 0 0 0,-1 1-1 0 0,0-1 1 0 0,0 0 0 0 0,1 1 0 0 0,-1-1-1 0 0,0 0 1 0 0,0 1 0 0 0,0-1-1 0 0,0 1 1 0 0,0-1 0 0 0,0 1-1 0 0,0 0 1 0 0,0-1 0 0 0,0 1-1 0 0,0 0 1 0 0,0-1 0 0 0,0 1-1 0 0,0 0 1 0 0,0 0 0 0 0,0 0-1 0 0,0 0 1 0 0,0 0 0 0 0,0 0 0 0 0,0 1-1 0 0,0-1 1 0 0,0 0 0 0 0,0 0-1 0 0,0 1 1 0 0,0-1 0 0 0,0 1-1 0 0,0-1 1 0 0,0 1 0 0 0,0-1-1 0 0,-1 2 1 0 0,-10 4 137 0 0,1 1-1 0 0,-1 1 1 0 0,1 0 0 0 0,1 1-1 0 0,-16 15 1 0 0,-41 54 596 0 0,61-71-745 0 0,-5 8 95 0 0,0 0 0 0 0,0 1 1 0 0,2 0-1 0 0,0 0 0 0 0,-12 30 1 0 0,18-38-160 0 0,1 0 1 0 0,0 0 0 0 0,0 0-1 0 0,1 0 1 0 0,0 0 0 0 0,0 0 0 0 0,1 0-1 0 0,0 0 1 0 0,0 0 0 0 0,1 0 0 0 0,0 0-1 0 0,0 0 1 0 0,1 0 0 0 0,0 0-1 0 0,6 13 1 0 0,-5-14-38 0 0,1 1 0 0 0,0-1 0 0 0,1 0-1 0 0,-1-1 1 0 0,1 1 0 0 0,1-1 0 0 0,-1 0 0 0 0,1 0 0 0 0,0-1-1 0 0,1 1 1 0 0,-1-1 0 0 0,1-1 0 0 0,10 6 0 0 0,-4-4-486 0 0,0 0 0 0 0,0-2 0 0 0,0 1 0 0 0,1-2 0 0 0,-1 0 0 0 0,1 0 0 0 0,17 0 0 0 0,9-1-1514 0 0,3 0-145 0 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28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94 512 0 0,'4'-37'5119'0'0,"-4"31"-3650"0"0,1 0-1 0 0,-1-1 1 0 0,1 1 0 0 0,1 0-1 0 0,2-9 1 0 0,-4 14-1349 0 0,0 0 0 0 0,1 1 0 0 0,-1-1-1 0 0,0 1 1 0 0,1-1 0 0 0,-1 0 0 0 0,0 1 0 0 0,1-1 0 0 0,-1 1-1 0 0,1-1 1 0 0,-1 1 0 0 0,1-1 0 0 0,-1 1 0 0 0,1-1 0 0 0,0 1-1 0 0,-1-1 1 0 0,1 1 0 0 0,0-1 0 0 0,0 1-79 0 0,-1 0 0 0 0,0 0-1 0 0,1 0 1 0 0,-1 0 0 0 0,1 0 0 0 0,-1 0 0 0 0,0 1-1 0 0,1-1 1 0 0,-1 0 0 0 0,1 0 0 0 0,-1 0 0 0 0,0 0-1 0 0,1 0 1 0 0,-1 1 0 0 0,0-1 0 0 0,1 0 0 0 0,-1 0-1 0 0,0 0 1 0 0,1 1 0 0 0,-1-1 0 0 0,0 0 0 0 0,0 1-1 0 0,1-1 1 0 0,-1 0 0 0 0,0 1 0 0 0,0-1 0 0 0,1 0 0 0 0,-1 1-1 0 0,0-1 1 0 0,0 0 0 0 0,0 1 0 0 0,0 0 0 0 0,3 6 217 0 0,0 1 1 0 0,-1-1 0 0 0,-1 1 0 0 0,1-1 0 0 0,-1 1 0 0 0,0 12-1 0 0,-4 50 452 0 0,0-30-259 0 0,-3 42 333 0 0,0 26 199 0 0,6-95-861 0 0,0-7-39 0 0,1 0-1 0 0,-1 0 0 0 0,-1 0 0 0 0,1 0 0 0 0,-1 0 0 0 0,0 0 0 0 0,-3 9 0 0 0,1-15 121 0 0,1-7-82 0 0,-3-7-26 0 0,-2-22 1 0 0,-19-121 45 0 0,24 138-108 0 0,2 1 0 0 0,0-1 1 0 0,0 1-1 0 0,2 0 0 0 0,0-1 0 0 0,8-27 0 0 0,-9 43-23 0 0,0 0-1 0 0,0 1 1 0 0,0-1-1 0 0,1 0 1 0 0,-1 1-1 0 0,1-1 1 0 0,-1 1-1 0 0,1 0 1 0 0,0-1 0 0 0,0 1-1 0 0,0 0 1 0 0,0 0-1 0 0,0 0 1 0 0,0 0-1 0 0,1 1 1 0 0,3-3-1 0 0,-5 3-5 0 0,0 1-1 0 0,1-1 1 0 0,-1 1-1 0 0,0 0 1 0 0,0-1-1 0 0,0 1 1 0 0,0 0-1 0 0,0 0 1 0 0,0 0-1 0 0,1 0 1 0 0,-1 0-1 0 0,0 0 1 0 0,0 0-1 0 0,0 0 1 0 0,0 1-1 0 0,1-1 1 0 0,0 1-1 0 0,0 0 4 0 0,-1 0 0 0 0,1 0-1 0 0,-1 0 1 0 0,1 0-1 0 0,-1 0 1 0 0,0 0 0 0 0,0 1-1 0 0,1-1 1 0 0,-1 1-1 0 0,0-1 1 0 0,0 0 0 0 0,0 1-1 0 0,0 0 1 0 0,0 2-1 0 0,4 10 34 0 0,0 0-1 0 0,-1 0 0 0 0,-1 0 1 0 0,-1 0-1 0 0,2 27 1 0 0,-3-22 61 0 0,1-1 0 0 0,9 35 0 0 0,-7-42-75 0 0,0 0-1 0 0,1 0 0 0 0,0 0 0 0 0,0-1 1 0 0,1 0-1 0 0,1 0 0 0 0,-1 0 0 0 0,10 8 1 0 0,-12-13-20 0 0,0-1 1 0 0,1 0 0 0 0,-1 0-1 0 0,1 0 1 0 0,0-1 0 0 0,0 1 0 0 0,0-1-1 0 0,1 0 1 0 0,-1-1 0 0 0,1 1-1 0 0,0-1 1 0 0,0 0 0 0 0,0 0 0 0 0,-1-1-1 0 0,2 0 1 0 0,-1 0 0 0 0,7 0-1 0 0,-7-1-2 0 0,1-1-1 0 0,0 1 0 0 0,-1-1 0 0 0,1 0 0 0 0,-1-1 1 0 0,1 1-1 0 0,-1-2 0 0 0,0 1 0 0 0,0 0 0 0 0,0-1 1 0 0,0 0-1 0 0,0-1 0 0 0,0 1 0 0 0,-1-1 0 0 0,8-7 1 0 0,-9 7-3 0 0,0-1 0 0 0,0 1 0 0 0,-1-1 0 0 0,1 0 0 0 0,-1 0 0 0 0,0 0 0 0 0,0 0 0 0 0,-1 0 0 0 0,0-1 0 0 0,0 0 1 0 0,0 1-1 0 0,0-1 0 0 0,-1 0 0 0 0,0 1 0 0 0,-1-1 0 0 0,1 0 0 0 0,-1-11 0 0 0,-1 0 2 0 0,-1 1 0 0 0,-1-1-1 0 0,-1 1 1 0 0,0 0 0 0 0,-7-17-1 0 0,0 7-12 0 0,0 0 0 0 0,-19-29-1 0 0,27 51-7 0 0,2 3 7 0 0,1 0 1 0 0,-1 0-1 0 0,0-1 0 0 0,0 1 1 0 0,1-1-1 0 0,-1 1 0 0 0,1 0 1 0 0,-1-1-1 0 0,0-2 0 0 0,1 4-61 0 0,2 1 3 0 0,0 0 0 0 0,-1 1-1 0 0,1-1 1 0 0,-1 0 0 0 0,0 1 0 0 0,1-1 0 0 0,-1 1-1 0 0,0 0 1 0 0,0-1 0 0 0,2 4 0 0 0,-1-2-170 0 0,5 5-1264 0 0,0 1-1 0 0,0-2 1 0 0,12 10 0 0 0,-5-3-1627 0 0,-1-2 524 0 0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28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30 109 232 0 0,'0'-4'982'0'0,"0"1"-1"0"0,0 0 1 0 0,0-1-1 0 0,-1 1 1 0 0,0-1-1 0 0,0 1 1 0 0,0 0-1 0 0,0-1 1 0 0,0 1-1 0 0,-3-4 1 0 0,-4-4 4080 0 0,8 11-4955 0 0,-1 0 1 0 0,1 0-1 0 0,0 0 1 0 0,-1 1-1 0 0,1-1 1 0 0,-1 0-1 0 0,1 0 1 0 0,0 1-1 0 0,0-1 1 0 0,-1 0-1 0 0,1 1 1 0 0,0-1-1 0 0,-1 0 1 0 0,1 1-1 0 0,0-1 1 0 0,0 1-1 0 0,0-1 1 0 0,-1 0-1 0 0,1 1 1 0 0,0-1-1 0 0,0 1 1 0 0,0-1-1 0 0,0 1 1 0 0,0-1-1 0 0,0 0 1 0 0,0 1-1 0 0,0-1 1 0 0,0 1-1 0 0,-2 12 393 0 0,0 1-1 0 0,1-1 0 0 0,1 0 1 0 0,0 0-1 0 0,1 0 1 0 0,3 21-1 0 0,22 76 231 0 0,-26-110-730 0 0,2 6 21 0 0,1 1 1 0 0,0-1-1 0 0,0 1 0 0 0,0-1 0 0 0,1 0 0 0 0,-1 0 0 0 0,8 7 0 0 0,-9-10-12 0 0,0 0 0 0 0,0-1 1 0 0,1 1-1 0 0,-1-1 0 0 0,1 0 0 0 0,-1 0 0 0 0,1 0 0 0 0,0 0 0 0 0,0-1 0 0 0,0 1 0 0 0,0-1 0 0 0,0 1 0 0 0,0-1 0 0 0,0 0 0 0 0,1 0 0 0 0,-1 0 0 0 0,5 0 0 0 0,-6-2-7 0 0,0 1-1 0 0,0-1 0 0 0,0 1 0 0 0,0-1 0 0 0,0 0 0 0 0,0 0 1 0 0,-1 0-1 0 0,1 0 0 0 0,0 0 0 0 0,0 0 0 0 0,-1 0 0 0 0,1-1 1 0 0,-1 1-1 0 0,1-1 0 0 0,-1 1 0 0 0,1-1 0 0 0,-1 1 0 0 0,0-1 1 0 0,1-2-1 0 0,2-3-7 0 0,0 1-1 0 0,0-1 1 0 0,4-14 0 0 0,-3 5 12 0 0,-1-1-1 0 0,-1 1 1 0 0,0-1-1 0 0,-1 1 1 0 0,-1-33 0 0 0,-14-84 0 0 0,11 122 5 0 0,-3-10-54 0 0,5 20 40 0 0,0 0 0 0 0,-1 0 0 0 0,1 0 0 0 0,0 0 0 0 0,-1 0 0 0 0,1 0 0 0 0,-1 0 0 0 0,1 0 0 0 0,-1 0 0 0 0,0 1 0 0 0,1-1 0 0 0,-1 0 0 0 0,0 0 0 0 0,1 1-1 0 0,-1-1 1 0 0,0 0 0 0 0,-1 0 0 0 0,2 1-2 0 0,0 0 0 0 0,-1 0 0 0 0,1 0-1 0 0,0 0 1 0 0,0 0 0 0 0,0 0-1 0 0,-1 0 1 0 0,1 0 0 0 0,0 0 0 0 0,0 0-1 0 0,0 0 1 0 0,-1 0 0 0 0,1 0 0 0 0,0 0-1 0 0,0 1 1 0 0,0-1 0 0 0,-1 0-1 0 0,1 0 1 0 0,0 0 0 0 0,0 0 0 0 0,0 0-1 0 0,0 0 1 0 0,0 1 0 0 0,-1-1 0 0 0,1 0-1 0 0,0 0 1 0 0,0 0 0 0 0,0 0-1 0 0,0 1 1 0 0,0-1 0 0 0,0 0 0 0 0,0 0-1 0 0,0 0 1 0 0,0 1 0 0 0,-2 11-112 0 0,3 10-395 0 0,2-15-288 0 0,0 0 0 0 0,1-1 0 0 0,-1 1 0 0 0,1-1 0 0 0,0 0 0 0 0,1 0 1 0 0,0 0-1 0 0,0-1 0 0 0,8 8 0 0 0,-1-1-1055 0 0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29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35 2104 0 0,'-11'-11'6225'0'0,"-3"3"-3293"0"0,7 4-2072 0 0,7 4-838 0 0,0 0-1 0 0,0 0 1 0 0,0 0 0 0 0,-1-1-1 0 0,1 1 1 0 0,0 0-1 0 0,0 0 1 0 0,0 0-1 0 0,0 0 1 0 0,0 0-1 0 0,0 0 1 0 0,0 0 0 0 0,-1-1-1 0 0,1 1 1 0 0,0 0-1 0 0,0 0 1 0 0,0 0-1 0 0,0 0 1 0 0,0 0 0 0 0,0-1-1 0 0,0 1 1 0 0,0 0-1 0 0,0 0 1 0 0,0 0-1 0 0,0 0 1 0 0,0-1 0 0 0,0 1-1 0 0,0 0 1 0 0,0 0-1 0 0,0 0 1 0 0,0 0-1 0 0,0-1 1 0 0,0 1-1 0 0,0 0 1 0 0,0 0 0 0 0,0 0-1 0 0,0 0 1 0 0,0 0-1 0 0,0-1 1 0 0,1 1-1 0 0,-1 0 1 0 0,0 0 0 0 0,0 0-1 0 0,0 0 1 0 0,0 0-1 0 0,0-1 1 0 0,9-4 1465 0 0,-3 5 265 0 0,-6 1-1651 0 0,0-1 0 0 0,0 1-1 0 0,0 0 1 0 0,-1-1-1 0 0,1 1 1 0 0,0-1 0 0 0,-1 1-1 0 0,1-1 1 0 0,0 1-1 0 0,-1-1 1 0 0,1 1 0 0 0,0-1-1 0 0,-1 0 1 0 0,1 1-1 0 0,-1-1 1 0 0,1 1 0 0 0,-2 0-1 0 0,1 0 6 0 0,0 0-1 0 0,-1 1 1 0 0,1-1 0 0 0,0 1-1 0 0,0-1 1 0 0,0 1-1 0 0,0 0 1 0 0,0-1-1 0 0,0 1 1 0 0,1 0 0 0 0,-1 0-1 0 0,1 0 1 0 0,-1-1-1 0 0,1 1 1 0 0,-1 0-1 0 0,1 0 1 0 0,0 0 0 0 0,0 0-1 0 0,0 0 1 0 0,0 0-1 0 0,0 0 1 0 0,1 2 0 0 0,1 5 118 0 0,1 0 1 0 0,-1-1 0 0 0,7 14-1 0 0,0 1 161 0 0,26 94 1020 0 0,-19-69-1327 0 0,-9-26-74 0 0,0 0-1 0 0,2-1 1 0 0,14 26-1 0 0,-19-41-418 0 0,-2-8-1904 0 0,-3-13-4661 0 0,0 8 3522 0 0,1 1 1670 0 0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30.1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57 165 8 0 0,'-7'1'1804'0'0,"-1"-2"0"0"0,1 1 0 0 0,0-1 1 0 0,-1 0-1 0 0,-9-3 0 0 0,17 4-1766 0 0,0 0-1 0 0,0 0 1 0 0,0 0-1 0 0,0 0 1 0 0,-1 0 0 0 0,1 0-1 0 0,0 0 1 0 0,0 0-1 0 0,0-1 1 0 0,0 1 0 0 0,0 0-1 0 0,-1 0 1 0 0,1 0 0 0 0,0 0-1 0 0,0 0 1 0 0,0 0-1 0 0,0-1 1 0 0,0 1 0 0 0,0 0-1 0 0,0 0 1 0 0,-1 0-1 0 0,1 0 1 0 0,0-1 0 0 0,0 1-1 0 0,0 0 1 0 0,0 0-1 0 0,0 0 1 0 0,0 0 0 0 0,0-1-1 0 0,0 1 1 0 0,0 0 0 0 0,0 0-1 0 0,0 0 1 0 0,0 0-1 0 0,0-1 1 0 0,0 1 0 0 0,0 0-1 0 0,0 0 1 0 0,0 0-1 0 0,0-1 1 0 0,1 1 0 0 0,-1 0-1 0 0,0 0 1 0 0,0 0-1 0 0,0 0 1 0 0,0 0 0 0 0,0-1-1 0 0,0 1 1 0 0,0 0 0 0 0,1 0-1 0 0,-1 0 1 0 0,0 0-1 0 0,0 0 1 0 0,0 0 0 0 0,0 0-1 0 0,0-1 1 0 0,1 1-1 0 0,-1 0 1 0 0,0 0 0 0 0,0 0-1 0 0,1 0 1 0 0,8-6 608 0 0,-1 2-278 0 0,0-2 1 0 0,0 1-1 0 0,-1-1 1 0 0,0 0-1 0 0,0 0 0 0 0,12-15 1 0 0,11-9-61 0 0,-25 25-295 0 0,-4 4 15 0 0,0 0 1 0 0,0 0 0 0 0,0 0-1 0 0,0 0 1 0 0,0 0-1 0 0,1 0 1 0 0,-1 0-1 0 0,0 1 1 0 0,1-1-1 0 0,-1 0 1 0 0,0 1-1 0 0,1-1 1 0 0,-1 1-1 0 0,0-1 1 0 0,1 1-1 0 0,1-1 1 0 0,-17 18 340 0 0,-34 23 1083 0 0,47-40-1437 0 0,1 0 0 0 0,-1 0 0 0 0,1 1 0 0 0,-1-1 0 0 0,1 0 0 0 0,0 0 0 0 0,-1 0 0 0 0,1 0 0 0 0,-1 1 0 0 0,1-1 0 0 0,-1 0 0 0 0,1 0 0 0 0,-1 0 0 0 0,1 0 0 0 0,-1 0 0 0 0,1 0 0 0 0,-1 0 0 0 0,1 0 0 0 0,-1 0-1 0 0,1-1 1 0 0,0 1 0 0 0,-1 0 0 0 0,1 0 0 0 0,-1 0 0 0 0,1 0 0 0 0,-1-1 0 0 0,1 1 0 0 0,0 0 0 0 0,-1-1 0 0 0,-11-11 533 0 0,7 6-116 0 0,4 6-405 0 0,-1-1 1 0 0,1 1 0 0 0,0 0 0 0 0,-1-1 0 0 0,1 1-1 0 0,-1 0 1 0 0,1 0 0 0 0,-1 0 0 0 0,1 0-1 0 0,-1 0 1 0 0,1 1 0 0 0,-1-1 0 0 0,1 0 0 0 0,-3 1-1 0 0,-5 1 514 0 0,15-8-358 0 0,-3 4-152 0 0,1 1 0 0 0,0-1 0 0 0,0 0 0 0 0,-1 0 0 0 0,1-1 0 0 0,4-3 0 0 0,1-1-1 0 0,0 0 0 0 0,1 1-1 0 0,-1 0 1 0 0,1 1-1 0 0,0 0 1 0 0,1 1 0 0 0,-1 0-1 0 0,1 0 1 0 0,0 1-1 0 0,-1 1 1 0 0,1 0 0 0 0,1 0-1 0 0,-1 1 1 0 0,19 1-1 0 0,-18 0 10 0 0,1 1-1 0 0,-1 0 0 0 0,0 1 0 0 0,1 0 0 0 0,-1 1 0 0 0,0 0 0 0 0,0 1 1 0 0,-1 1-1 0 0,1 0 0 0 0,-1 0 0 0 0,0 1 0 0 0,0 0 0 0 0,-1 1 0 0 0,10 8 1 0 0,-18-13-21 0 0,0 0 0 0 0,0 0 1 0 0,0 0-1 0 0,0 0 0 0 0,0 0 1 0 0,-1 1-1 0 0,1-1 0 0 0,-1 0 1 0 0,0 1-1 0 0,1-1 0 0 0,-1 1 1 0 0,0-1-1 0 0,-1 1 1 0 0,1 0-1 0 0,0-1 0 0 0,-1 1 1 0 0,0 0-1 0 0,1 0 0 0 0,-1-1 1 0 0,0 1-1 0 0,0 0 0 0 0,-1 0 1 0 0,1-1-1 0 0,-1 4 0 0 0,-1-1 16 0 0,1-1 1 0 0,-1 1-1 0 0,0 0 0 0 0,-1-1 0 0 0,1 0 0 0 0,-1 1 0 0 0,0-1 0 0 0,0 0 0 0 0,0-1 0 0 0,0 1 0 0 0,-1 0 0 0 0,-5 4 0 0 0,0-2-22 0 0,0 0 0 0 0,0 0 0 0 0,0-1 0 0 0,0 0 0 0 0,-1-1 0 0 0,0 0 0 0 0,0-1 0 0 0,-13 3 0 0 0,7-2-24 0 0,0-2 1 0 0,-1 0 0 0 0,1 0-1 0 0,-26-3 1 0 0,21-2 9 0 0,21 3 3 0 0,-1 0-1 0 0,1 0 1 0 0,-1 0 0 0 0,0 0 0 0 0,1 0-1 0 0,-1 0 1 0 0,1 0 0 0 0,-1 0 0 0 0,1 0-1 0 0,-1-1 1 0 0,1 1 0 0 0,-1 0-1 0 0,1 0 1 0 0,-1-1 0 0 0,1 1 0 0 0,-1 0-1 0 0,1-1 1 0 0,-1 1 0 0 0,1 0 0 0 0,0-1-1 0 0,-1 1 1 0 0,1-1 0 0 0,-1 1-1 0 0,1-1 1 0 0,0 1 0 0 0,0-1 0 0 0,-1 0-1 0 0,1 0-1 0 0,1 0-1 0 0,0 1 1 0 0,-1-1-1 0 0,1 0 1 0 0,-1 1-1 0 0,1-1 0 0 0,0 1 1 0 0,-1-1-1 0 0,1 0 1 0 0,0 1-1 0 0,0 0 1 0 0,-1-1-1 0 0,1 1 1 0 0,0-1-1 0 0,0 1 0 0 0,0 0 1 0 0,0 0-1 0 0,0-1 1 0 0,-1 1-1 0 0,1 0 1 0 0,0 0-1 0 0,0 0 1 0 0,0 0-1 0 0,1 0 0 0 0,22 1-19 0 0,1 1 26 0 0,-1 2-1 0 0,30 8 0 0 0,-46-9-2 0 0,1 0-1 0 0,-1 0 1 0 0,0 1-1 0 0,-1 0 0 0 0,1 0 1 0 0,-1 1-1 0 0,0 0 0 0 0,0 0 1 0 0,0 1-1 0 0,6 6 0 0 0,0 4-18 0 0,-1-1-1 0 0,19 35 0 0 0,11 14 19 0 0,-37-57-27 0 0,0-1 0 0 0,1 0 1 0 0,0 0-1 0 0,0 0 1 0 0,1-1-1 0 0,0 0 1 0 0,7 5-1 0 0,-10-8-167 0 0,1 0-1 0 0,-1 0 1 0 0,1 0 0 0 0,-1-1-1 0 0,1 0 1 0 0,0 1 0 0 0,0-2-1 0 0,-1 1 1 0 0,1 0 0 0 0,0-1-1 0 0,7 0 1 0 0,3-2-1940 0 0,-1 0 1 0 0,21-6-1 0 0,-19 4 142 0 0,7-2 305 0 0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33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71 512 0 0,'1'-20'12152'0'0,"0"18"-11678"0"0,-1 0 0 0 0,0 0 0 0 0,0 0 0 0 0,0 0 0 0 0,0 1 0 0 0,0-1 0 0 0,-1 0 0 0 0,1 0 0 0 0,0 0-1 0 0,-1 0 1 0 0,0 1 0 0 0,1-1 0 0 0,-1 0 0 0 0,0 0 0 0 0,0 1 0 0 0,0-1 0 0 0,0 1 0 0 0,0-1 0 0 0,0 1 0 0 0,-3-3 0 0 0,4 4-438 0 0,0-1 1 0 0,0 1 0 0 0,0 0-1 0 0,0 0 1 0 0,0 0-1 0 0,0 0 1 0 0,0 0-1 0 0,0-1 1 0 0,0 1 0 0 0,0 0-1 0 0,0 0 1 0 0,0 0-1 0 0,0 0 1 0 0,0 0 0 0 0,0-1-1 0 0,0 1 1 0 0,0 0-1 0 0,0 0 1 0 0,0 0-1 0 0,0 0 1 0 0,0 0 0 0 0,0-1-1 0 0,0 1 1 0 0,0 0-1 0 0,0 0 1 0 0,0 0 0 0 0,0 0-1 0 0,0 0 1 0 0,0 0-1 0 0,0 0 1 0 0,1-1-1 0 0,-1 1 1 0 0,0 0 0 0 0,0 0-1 0 0,0 0 1 0 0,0 0-1 0 0,0 0 1 0 0,0 0-1 0 0,1 0 1 0 0,-1 0 0 0 0,0 0-1 0 0,0 0 1 0 0,0 0-1 0 0,0 0 1 0 0,0 0 0 0 0,0 0-1 0 0,1 0 1 0 0,-1 0-1 0 0,0 0 1 0 0,0 0-1 0 0,10-3 232 0 0,-9 3-75 0 0,5-1-45 0 0,1 0 1 0 0,-1 0-1 0 0,1 1 1 0 0,-1 0-1 0 0,0 0 0 0 0,1 1 1 0 0,-1-1-1 0 0,12 4 1 0 0,52 19 242 0 0,-36-10-197 0 0,121 46 97 0 0,0 1-147 0 0,-140-56-138 0 0,1-1-1 0 0,-1 0 1 0 0,1-1-1 0 0,0-1 1 0 0,21-1 0 0 0,-31 0 46 0 0,-9-1 23 0 0,-10 1-4 0 0,-12 5-16 0 0,0 1 0 0 0,1 2-1 0 0,0 0 1 0 0,0 1 0 0 0,1 2-1 0 0,0 0 1 0 0,0 1 0 0 0,-25 20-1 0 0,-76 76 142 0 0,112-96-173 0 0,8-9-22 0 0,0 0 0 0 0,0 1-1 0 0,1 0 1 0 0,-1 0 0 0 0,1 0 0 0 0,-4 7-1 0 0,32-20 26 0 0,-13 8-211 0 0,-11 1 185 0 0,-1 1 0 0 0,0-1 0 0 0,0 0 0 0 0,0 0-1 0 0,0 0 1 0 0,0 0 0 0 0,0 1 0 0 0,0-1 0 0 0,0 0 0 0 0,0 0-1 0 0,0 0 1 0 0,0 1 0 0 0,1-1 0 0 0,-1 0 0 0 0,0 0 0 0 0,0 0-1 0 0,0 1 1 0 0,-1-1 0 0 0,1 0 0 0 0,0 0 0 0 0,0 0 0 0 0,0 0-1 0 0,0 1 1 0 0,0-1 0 0 0,0 0 0 0 0,0 0 0 0 0,0 0 0 0 0,0 1-1 0 0,0-1 1 0 0,0 0 0 0 0,-1 0 0 0 0,-12 16-186 0 0,12-15-230 0 0,7-5-352 0 0,-4 2 615 0 0,36-23-5055 0 0,-10 11-2764 0 0,-15 9 5650 0 0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33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342 106 688 0 0,'0'-3'527'0'0,"0"0"0"0"0,1 0 1 0 0,-1-1-1 0 0,1 1 0 0 0,0 0 0 0 0,0 0 0 0 0,0 0 0 0 0,0 0 0 0 0,1 0 1 0 0,-1 0-1 0 0,4-4 0 0 0,2-3 975 0 0,0 2 0 0 0,9-9 0 0 0,4-5 1288 0 0,-18 15-467 0 0,-8 7-1316 0 0,-15 7-674 0 0,15-4-11 0 0,-27 8 200 0 0,0 3 1 0 0,1 0 0 0 0,1 2 0 0 0,0 2-1 0 0,-55 41 1 0 0,71-47-177 0 0,0 1 0 0 0,0 1 1 0 0,1 1-1 0 0,-19 26 0 0 0,28-34-330 0 0,1 0 1 0 0,0 0 0 0 0,0 0-1 0 0,0 1 1 0 0,1 0-1 0 0,0 0 1 0 0,1 0 0 0 0,0 0-1 0 0,0 0 1 0 0,1 0-1 0 0,0 1 1 0 0,0-1 0 0 0,1 14-1 0 0,0-20-50 0 0,0 0-1 0 0,0 0 0 0 0,0 0 1 0 0,1 0-1 0 0,-1 0 1 0 0,1-1-1 0 0,-1 1 0 0 0,1 0 1 0 0,0 0-1 0 0,-1 0 0 0 0,1-1 1 0 0,0 1-1 0 0,0 0 0 0 0,0-1 1 0 0,1 1-1 0 0,-1-1 0 0 0,0 1 1 0 0,0-1-1 0 0,1 0 1 0 0,-1 1-1 0 0,1-1 0 0 0,-1 0 1 0 0,4 2-1 0 0,-2-2-362 0 0,-1-1-1 0 0,1 1 1 0 0,0 0-1 0 0,-1-1 1 0 0,1 0 0 0 0,-1 0-1 0 0,1 0 1 0 0,0 0 0 0 0,-1 0-1 0 0,1 0 1 0 0,0 0-1 0 0,-1-1 1 0 0,1 0 0 0 0,-1 1-1 0 0,1-1 1 0 0,4-2-1 0 0,6-3-3516 0 0,3 0-329 0 0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9:34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215 171 4753 0 0,'-5'0'758'0'0,"0"1"0"0"0,0-1-1 0 0,0 1 1 0 0,0 0 0 0 0,1 1 0 0 0,-1-1 0 0 0,0 1-1 0 0,-7 3 1 0 0,5-1-154 0 0,-1 1 0 0 0,1 0 0 0 0,0 0 0 0 0,-9 8 0 0 0,3 0 26 0 0,-1 2 1 0 0,2-1 0 0 0,-17 27 0 0 0,22-30-279 0 0,0 0 0 0 0,1 0 0 0 0,1 1-1 0 0,0 0 1 0 0,0 0 0 0 0,1 0 0 0 0,1 1 0 0 0,0-1 0 0 0,-2 21 0 0 0,5-23-234 0 0,0 1 0 0 0,0 0 0 0 0,1-1 0 0 0,0 1 0 0 0,1 0 0 0 0,0-1 0 0 0,1 1-1 0 0,0-1 1 0 0,0 0 0 0 0,1 0 0 0 0,10 18 0 0 0,-6-16-107 0 0,-1 0 0 0 0,2 0 0 0 0,0-1 0 0 0,0 0 0 0 0,1-1 0 0 0,1 0-1 0 0,-1 0 1 0 0,2-1 0 0 0,-1 0 0 0 0,1-1 0 0 0,1-1 0 0 0,-1 0 0 0 0,1 0 0 0 0,0-2 0 0 0,1 1 0 0 0,-1-2 0 0 0,1 1-1 0 0,0-2 1 0 0,0 0 0 0 0,0-1 0 0 0,23 1 0 0 0,-22-2-3 0 0,0-2-1 0 0,1 0 1 0 0,22-4 0 0 0,-30 3-7 0 0,0 0 0 0 0,0-1 0 0 0,-1 0 0 0 0,1 0 0 0 0,-1-1 0 0 0,0 1 0 0 0,0-2 0 0 0,10-7 0 0 0,-9 6 2 0 0,0 0-1 0 0,0-1 1 0 0,-1-1 0 0 0,0 1-1 0 0,0-1 1 0 0,0-1 0 0 0,-1 1-1 0 0,-1-1 1 0 0,0 0 0 0 0,0 0-1 0 0,0 0 1 0 0,-1-1 0 0 0,-1 0-1 0 0,1 0 1 0 0,1-11 0 0 0,-2 0-6 0 0,-1-1 1 0 0,0 1-1 0 0,-2-1 1 0 0,-1 1-1 0 0,0-1 0 0 0,-1 1 1 0 0,-2-1-1 0 0,-7-25 1 0 0,-1 7 3 0 0,-2 1-1 0 0,-1 0 1 0 0,-26-47 0 0 0,37 79 3 0 0,0-1 1 0 0,0 1-1 0 0,-1 0 1 0 0,0 1-1 0 0,0-1 1 0 0,0 1 0 0 0,-1 0-1 0 0,0 0 1 0 0,0 1-1 0 0,-1 0 1 0 0,1 0-1 0 0,-1 0 1 0 0,0 1-1 0 0,-9-4 1 0 0,-1 0 32 0 0,0 1 0 0 0,-1 1 0 0 0,0 1 0 0 0,0 0 1 0 0,0 1-1 0 0,0 1 0 0 0,-25-1 0 0 0,36 4-42 0 0,0 0-1 0 0,0 0 1 0 0,1 1 0 0 0,-1 0-1 0 0,0 0 1 0 0,1 0-1 0 0,-1 1 1 0 0,1 0 0 0 0,0 1-1 0 0,-1-1 1 0 0,1 1 0 0 0,0 0-1 0 0,1 1 1 0 0,-1-1-1 0 0,0 1 1 0 0,1 0 0 0 0,0 1-1 0 0,0-1 1 0 0,0 1-1 0 0,1 0 1 0 0,-1 0 0 0 0,1 1-1 0 0,-4 7 1 0 0,2-2-144 0 0,0 1 1 0 0,1 0-1 0 0,0 1 0 0 0,1-1 1 0 0,1 1-1 0 0,-3 17 1 0 0,3-8-2002 0 0,0 29 0 0 0,3-12 384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2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57 992 0 0,'-5'4'319'0'0,"3"-3"236"0"0,0 1 0 0 0,0-1 0 0 0,0 1 0 0 0,0 0 0 0 0,0 0 0 0 0,0 0 0 0 0,0 0 0 0 0,1 0 0 0 0,-1 0 0 0 0,1 0 0 0 0,0 1 0 0 0,-3 4 0 0 0,4-7-448 0 0,1 1 0 0 0,-1 0 0 0 0,0-1 0 0 0,0 1 0 0 0,1-1 0 0 0,-1 1 0 0 0,0-1-1 0 0,1 1 1 0 0,-1-1 0 0 0,0 1 0 0 0,1-1 0 0 0,-1 0 0 0 0,1 1 0 0 0,-1-1 0 0 0,0 1 0 0 0,1-1 0 0 0,-1 0 0 0 0,1 1 0 0 0,-1-1 0 0 0,1 0 0 0 0,0 0 0 0 0,-1 1 0 0 0,1-1 0 0 0,-1 0 0 0 0,1 0 0 0 0,-1 0 0 0 0,2 0 0 0 0,18 3 985 0 0,-17-3-912 0 0,21 1 349 0 0,0-1 0 0 0,-1-1-1 0 0,38-6 1 0 0,68-21-294 0 0,-118 26-188 0 0,103-33 101 0 0,-43 13-5569 0 0,-60 19 3307 0 0,-4-4-72 0 0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02.8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80 40 512 0 0,'-7'0'1120'0'0,"0"1"0"0"0,-1 0 0 0 0,1 0 1 0 0,0 1-1 0 0,0 0 0 0 0,0 0 0 0 0,0 1 0 0 0,0 0 0 0 0,-6 3 0 0 0,13-6-1075 0 0,0 0-1 0 0,0 0 1 0 0,0 0-1 0 0,0 0 1 0 0,-1 1-1 0 0,1-1 0 0 0,0 0 1 0 0,0 0-1 0 0,0 0 1 0 0,0 0-1 0 0,0 0 1 0 0,0 0-1 0 0,0 0 1 0 0,0 0-1 0 0,-1 0 1 0 0,1 0-1 0 0,0 0 1 0 0,0 1-1 0 0,0-1 1 0 0,0 0-1 0 0,0 0 0 0 0,0 0 1 0 0,0 0-1 0 0,0 0 1 0 0,0 0-1 0 0,0 0 1 0 0,0 1-1 0 0,0-1 1 0 0,0 0-1 0 0,0 0 1 0 0,0 0-1 0 0,0 0 1 0 0,0 0-1 0 0,0 0 1 0 0,0 0-1 0 0,0 1 0 0 0,0-1 1 0 0,0 0-1 0 0,0 0 1 0 0,0 0-1 0 0,0 0 1 0 0,0 0-1 0 0,0 0 1 0 0,0 0-1 0 0,0 1 1 0 0,0-1-1 0 0,0 0 1 0 0,0 0-1 0 0,1 0 1 0 0,-1 0-1 0 0,0 0 1 0 0,0 0-1 0 0,0 0 0 0 0,0 0 1 0 0,0 0-1 0 0,0 0 1 0 0,0 1-1 0 0,0-1 1 0 0,0 0-1 0 0,1 0 1 0 0,-1 0-1 0 0,13 2 1236 0 0,15-2-220 0 0,91-11 136 0 0,39-4 368 0 0,-125 11-1836 0 0,-1-2 1 0 0,1-1-1 0 0,45-17 1 0 0,-97 23-6673 0 0,5 3 3454 0 0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23:46:03.2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49 432 0 0,'-2'-1'787'0'0,"1"0"0"0"0,-1 1-1 0 0,0-1 1 0 0,0 1 0 0 0,0-1-1 0 0,0 1 1 0 0,0 0 0 0 0,-4 0 4421 0 0,18 1-3751 0 0,182-7 2926 0 0,-91 1-3722 0 0,98-8-632 0 0,-177 11-253 0 0,-19 2-80 0 0,1 0 0 0 0,-1-1 0 0 0,1 1 0 0 0,-1-1 0 0 0,0 0 0 0 0,1-1 0 0 0,-1 1 0 0 0,0-1 0 0 0,8-4 1 0 0,-13 6 215 0 0,0 0 1 0 0,0 0 0 0 0,0 0 0 0 0,0 0-1 0 0,0 0 1 0 0,0 0 0 0 0,1 0 0 0 0,-1 0-1 0 0,0 0 1 0 0,0 0 0 0 0,0 0-1 0 0,0 0 1 0 0,0 0 0 0 0,0 0 0 0 0,0-1-1 0 0,0 1 1 0 0,0 0 0 0 0,0 0 0 0 0,0 0-1 0 0,1 0 1 0 0,-1 0 0 0 0,0 0 0 0 0,0 0-1 0 0,0 0 1 0 0,0 0 0 0 0,0 0 0 0 0,0-1-1 0 0,0 1 1 0 0,0 0 0 0 0,0 0 0 0 0,0 0-1 0 0,0 0 1 0 0,0 0 0 0 0,0 0 0 0 0,0 0-1 0 0,0 0 1 0 0,0-1 0 0 0,0 1 0 0 0,0 0-1 0 0,0 0 1 0 0,0 0 0 0 0,0 0 0 0 0,0 0-1 0 0,0 0 1 0 0,-1 0 0 0 0,1 0-1 0 0,0 0 1 0 0,0-1 0 0 0,0 1 0 0 0,0 0-1 0 0,0 0 1 0 0,0 0 0 0 0,0 0 0 0 0,0 0-1 0 0,0 0 1 0 0,0 0 0 0 0,0 0 0 0 0,0 0-1 0 0,-1 0 1 0 0,1 0 0 0 0,0 0 0 0 0,0 0-1 0 0,-5-2-1845 0 0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6:11.80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114 413 512 0 0,'2'-3'4165'0'0,"-2"4"-3785"0"0,0 0 0 0 0,0-1 0 0 0,0 1 0 0 0,0-1 0 0 0,0 1 1 0 0,0 0-1 0 0,0-1 0 0 0,0 1 0 0 0,0-1 0 0 0,1 1 0 0 0,-1-1 0 0 0,0 1 0 0 0,0-1 0 0 0,1 1 0 0 0,-1 0 1 0 0,0-1-1 0 0,1 0 0 0 0,-1 1 0 0 0,0-1 0 0 0,1 1 0 0 0,-1-1 0 0 0,1 1 0 0 0,-1-1 0 0 0,1 0 0 0 0,-1 1 1 0 0,1-1-1 0 0,-1 0 0 0 0,1 1 0 0 0,-1-1 0 0 0,1 0 0 0 0,1 1-47 0 0,0-1 0 0 0,0 0 0 0 0,0 0-1 0 0,0 0 1 0 0,0 0 0 0 0,-1 0 0 0 0,1 0 0 0 0,0-1 0 0 0,0 1 0 0 0,2-1-1 0 0,6-3-389 0 0,1 0 0 0 0,14-8-1 0 0,-21 11 623 0 0,1-2-491 0 0,0 0 0 0 0,1 0 0 0 0,-1 0 0 0 0,0-1 0 0 0,-1 0 0 0 0,1 0 0 0 0,-1 0 0 0 0,0 0 0 0 0,0-1 0 0 0,0 1 0 0 0,0-1 0 0 0,3-6 0 0 0,-4 3 16 0 0,1 1 0 0 0,-1-1 0 0 0,-1 0 0 0 0,0 0 0 0 0,0 0 0 0 0,0 0 0 0 0,-1 0 0 0 0,0-11 0 0 0,6-178 918 0 0,-8 191-906 0 0,1 0-1 0 0,1 0 0 0 0,-1 0 0 0 0,1 0 0 0 0,0 0 1 0 0,0 0-1 0 0,1 0 0 0 0,0 1 0 0 0,3-9 1 0 0,-4 15 190 0 0,-3 5-205 0 0,-2 7-57 0 0,-2 2 42 0 0,1-1 0 0 0,1 1 1 0 0,0 0-1 0 0,1 0 0 0 0,0 0 0 0 0,1 1 1 0 0,1-1-1 0 0,0 1 0 0 0,2-1 1 0 0,3 29-1 0 0,16 50 274 0 0,-2-11-144 0 0,-15-54-101 0 0,-1 0 1 0 0,-1 1-1 0 0,-1-1 0 0 0,-2 1 1 0 0,-5 30-1 0 0,4-43-65 0 0,-2 24 172 0 0,5-41-205 0 0,0 1 0 0 0,0-1 0 0 0,0 0 0 0 0,0 0 0 0 0,0 0 0 0 0,0 1 0 0 0,0-1-1 0 0,1 0 1 0 0,-1 0 0 0 0,0 0 0 0 0,0 0 0 0 0,0 1 0 0 0,0-1 0 0 0,0 0 0 0 0,0 0 0 0 0,0 0 0 0 0,0 0 0 0 0,1 1 0 0 0,-1-1 0 0 0,0 0-1 0 0,0 0 1 0 0,0 0 0 0 0,0 0 0 0 0,1 0 0 0 0,-1 0 0 0 0,0 1 0 0 0,0-1 0 0 0,0 0 0 0 0,0 0 0 0 0,1 0 0 0 0,-1 0 0 0 0,0 0 0 0 0,0 0-1 0 0,0 0 1 0 0,1 0 0 0 0,-1 0 0 0 0,11-2 57 0 0,9-7 84 0 0,-10 4-129 0 0,-9 4-14 0 0,-1 1 1 0 0,0 0 0 0 0,0 0-1 0 0,0 0 1 0 0,1 0 0 0 0,-1-1-1 0 0,0 1 1 0 0,0 0 0 0 0,1 0 0 0 0,-1 0-1 0 0,0 0 1 0 0,0 0 0 0 0,1 0-1 0 0,-1 0 1 0 0,0 0 0 0 0,0 0 0 0 0,1 0-1 0 0,-1 0 1 0 0,0 0 0 0 0,1 0-1 0 0,-1 0 1 0 0,0 0 0 0 0,0 0 0 0 0,1 0-1 0 0,-1 0 1 0 0,0 0 0 0 0,0 0-1 0 0,1 1 1 0 0,-1-1 0 0 0,0 0 0 0 0,0 0-1 0 0,0 0 1 0 0,1 0 0 0 0,-1 0-1 0 0,0 1 1 0 0,0-1 0 0 0,0 0 0 0 0,1 0-1 0 0,-1 0 1 0 0,0 1 0 0 0,0-1-1 0 0,0 0 1 0 0,0 0 0 0 0,0 1 0 0 0,0-1-1 0 0,0 0 1 0 0,1 0 0 0 0,-1 1-1 0 0,0-1 1 0 0,-2 2 7 0 0,1-1 0 0 0,0 1 0 0 0,-1-1 0 0 0,1 1-1 0 0,-1-1 1 0 0,1 0 0 0 0,-1 0 0 0 0,1 0 0 0 0,-1 0 0 0 0,0 0 0 0 0,0 0-1 0 0,0 0 1 0 0,-1 0 0 0 0,2-1 14 0 0,15-15 8 0 0,-18 17-36 0 0,0 0 1 0 0,0 0-1 0 0,0 0 1 0 0,0-1 0 0 0,0 0-1 0 0,-9 2 1 0 0,-105 21-29 0 0,15-3 10 0 0,19-5 24 0 0,120-27 48 0 0,-25 6-49 0 0,1 1-1 0 0,-1 1 1 0 0,1 0 0 0 0,0 0-1 0 0,20-1 1 0 0,-16 3-4 0 0,13 2-17 0 0,-19 0 22 0 0,0-1 0 0 0,0 0 0 0 0,0-1 0 0 0,0 0 0 0 0,0-1 0 0 0,14-3 0 0 0,12-2 14 0 0,56-3-26 0 0,10-1-14 0 0,-62 5 37 0 0,69-1 0 0 0,-87 4-199 0 0,-22 3 180 0 0,0 0 1 0 0,0 0-1 0 0,0 0 0 0 0,0 0 1 0 0,0 0-1 0 0,0 0 0 0 0,0 0 0 0 0,0 0 1 0 0,0 0-1 0 0,0 0 0 0 0,0 0 1 0 0,-1 0-1 0 0,1 0 0 0 0,0 0 1 0 0,0 0-1 0 0,0 0 0 0 0,0 0 1 0 0,0 0-1 0 0,0 0 0 0 0,0 0 0 0 0,0 0 1 0 0,0 0-1 0 0,0 0 0 0 0,0 0 1 0 0,0 0-1 0 0,0 0 0 0 0,0 0 1 0 0,0 0-1 0 0,0 0 0 0 0,0 0 1 0 0,0 0-1 0 0,0 0 0 0 0,0 0 0 0 0,0 0 1 0 0,0-1-1 0 0,0 1 0 0 0,0 0 1 0 0,0 0-1 0 0,0 0 0 0 0,0 0 1 0 0,0 0-1 0 0,0 0 0 0 0,0 0 1 0 0,0 0-1 0 0,0 0 0 0 0,0 0 0 0 0,0 0 1 0 0,0 0-1 0 0,0 0 0 0 0,0 0 1 0 0,0 0-1 0 0,0 0 0 0 0,0 0 1 0 0,0 0-1 0 0,0 0 0 0 0,0 0 1 0 0,0-1-1 0 0,0 1 0 0 0,0 0 0 0 0,0 0 1 0 0,0 0-1 0 0,-13-1-524 0 0,-81 4-4877 0 0,32 5-3257 0 0,32-2 5586 0 0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6:13.8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113 116 512 0 0,'-1'-1'173'0'0,"1"1"-181"0"0,0-1 0 0 0,0 1 0 0 0,0 0-1 0 0,-1-1 1 0 0,1 1 0 0 0,0 0 0 0 0,0 0 0 0 0,-1-1-1 0 0,1 1 1 0 0,0 0 0 0 0,-1 0 0 0 0,1-1 0 0 0,0 1-1 0 0,-1 0 1 0 0,1 0 0 0 0,0 0 0 0 0,-1-1-1 0 0,1 1 1 0 0,0 0 0 0 0,-1 0 0 0 0,1 0 0 0 0,0 0-1 0 0,-1 0 1 0 0,1 0 0 0 0,-1 0 0 0 0,1 0 0 0 0,0 0-1 0 0,-1 0 1 0 0,1 0 0 0 0,0 0 0 0 0,-1 0-1 0 0,1 0 1 0 0,-1 0 0 0 0,1 0 0 0 0,0 1 0 0 0,-1-1-1 0 0,1 0 1 0 0,-1 0 0 0 0,-3 2 287 0 0,-27 7 467 0 0,0-1 3303 0 0,14-4-735 0 0,16-4-2978 0 0,-10 3 1327 0 0,11-3-1625 0 0,0 0 0 0 0,0 0 0 0 0,0 0 1 0 0,-1 0-1 0 0,1 0 0 0 0,0 0 0 0 0,0 0 0 0 0,0 0 0 0 0,0 0 0 0 0,-1 1 1 0 0,1-1-1 0 0,0 0 0 0 0,0 0 0 0 0,0 0 0 0 0,0 0 0 0 0,0 0 0 0 0,-1 0 1 0 0,1 0-1 0 0,0 0 0 0 0,0 0 0 0 0,0 1 0 0 0,0-1 0 0 0,0 0 0 0 0,0 0 1 0 0,0 0-1 0 0,-1 0 0 0 0,1 0 0 0 0,0 1 0 0 0,0-1 0 0 0,0 0 0 0 0,0 0 1 0 0,0 0-1 0 0,0 0 0 0 0,0 0 0 0 0,0 1 0 0 0,0-1 0 0 0,0 0 1 0 0,0 0-1 0 0,0 0 0 0 0,0 0 0 0 0,0 1 0 0 0,0-1 0 0 0,0 0 0 0 0,0 0 1 0 0,0 0-1 0 0,0 0 0 0 0,0 1 0 0 0,0-1 0 0 0,1 0 0 0 0,-1 0 0 0 0,2 0 235 0 0,1 1-1 0 0,0-1 0 0 0,0 0 1 0 0,0-1-1 0 0,0 1 0 0 0,-1 0 0 0 0,1-1 1 0 0,0 0-1 0 0,4-1 0 0 0,-6 2-207 0 0,8-3 270 0 0,1 1 1 0 0,0 0 0 0 0,0 1-1 0 0,0 0 1 0 0,-1 1-1 0 0,1 0 1 0 0,0 0 0 0 0,13 3-1 0 0,51 3 770 0 0,-63-5-986 0 0,0 1 0 0 0,1-1 0 0 0,-1-1 0 0 0,0 0 0 0 0,1-1 0 0 0,-1 0 0 0 0,17-4 0 0 0,-2 1 48 0 0,0 1 0 0 0,-1 1-1 0 0,29 2 1 0 0,-44 0-131 0 0,77 2 431 0 0,56-1 28 0 0,-77-8-168 0 0,59-2 281 0 0,77-3-1 0 0,-88 3-404 0 0,-5-1 10 0 0,-47 4-154 0 0,104 2 0 0 0,-133 4-12 0 0,63-7 0 0 0,8-1 119 0 0,-55 8-193 0 0,4 1 25 0 0,66-8 0 0 0,-74 1 29 0 0,-1 2-1 0 0,1 2 1 0 0,-1 2 0 0 0,57 7-1 0 0,-92-5-21 0 0,3 0-18 0 0,0-1-1 0 0,15 0 1 0 0,-23-1 17 0 0,0 0 1 0 0,-1 0-1 0 0,1-1 0 0 0,-1 0 0 0 0,1 0 1 0 0,-1 0-1 0 0,1 0 0 0 0,-1 0 0 0 0,0 0 1 0 0,0-1-1 0 0,1 0 0 0 0,2-2 0 0 0,-5 4-5 0 0,-1-1-1 0 0,1 1 0 0 0,-1 0 0 0 0,1-1 0 0 0,-1 1 1 0 0,1-1-1 0 0,-1 1 0 0 0,1 0 0 0 0,-1-1 1 0 0,0 1-1 0 0,1-1 0 0 0,-1 1 0 0 0,0-1 1 0 0,1 0-1 0 0,-1 1 0 0 0,0-1 0 0 0,0 1 1 0 0,0-1-1 0 0,1 0 0 0 0,-2 1 0 0 0,1 0 0 0 0,-1 0 0 0 0,1 0 0 0 0,0 0 0 0 0,-1 0 0 0 0,1 0 1 0 0,-1 0-1 0 0,1 0 0 0 0,0 0 0 0 0,-1 0 0 0 0,1 0 0 0 0,-1 0 0 0 0,1 1 0 0 0,0-1 0 0 0,-1 0 0 0 0,1 0 0 0 0,0 0 0 0 0,-1 1 0 0 0,1-1 0 0 0,0 0 0 0 0,-1 0 0 0 0,1 1 1 0 0,0-1-1 0 0,0 0 0 0 0,-1 1 0 0 0,1-1 0 0 0,0 0 0 0 0,0 1 0 0 0,-1 0 0 0 0,-8 5-28 0 0,8-5 28 0 0,0 0 1 0 0,0-1-1 0 0,0 1 0 0 0,0 0 0 0 0,0 0 1 0 0,0-1-1 0 0,0 1 0 0 0,0 0 1 0 0,0 0-1 0 0,0 0 0 0 0,0 0 0 0 0,1 0 1 0 0,-1 0-1 0 0,0 1 0 0 0,0 1 1 0 0,17-20-78 0 0,-15 16 78 0 0,-1 0-1 0 0,0 0 1 0 0,1 1 0 0 0,-1-1-1 0 0,0 0 1 0 0,1 0-1 0 0,-1 0 1 0 0,0 0 0 0 0,0 0-1 0 0,0 0 1 0 0,0 0 0 0 0,0 1-1 0 0,0-1 1 0 0,0 0 0 0 0,0 0-1 0 0,0 0 1 0 0,0 0 0 0 0,0 0-1 0 0,-1 0 1 0 0,1 0 0 0 0,0 1-1 0 0,-1-1 1 0 0,1 0 0 0 0,-2-1-1 0 0,1 0-5 0 0,0 1 1 0 0,0 0-1 0 0,-1 0 0 0 0,1 0 0 0 0,0 0 0 0 0,-1 0 0 0 0,1 0 0 0 0,-1 0 0 0 0,1 0 1 0 0,-1 1-1 0 0,0-1 0 0 0,-2 0 0 0 0,1 0-12 0 0,0 0 1 0 0,1 1-1 0 0,-1-1 0 0 0,0 1 0 0 0,0 0 1 0 0,0 0-1 0 0,0 0 0 0 0,0 0 0 0 0,1 0 1 0 0,-1 0-1 0 0,0 1 0 0 0,0 0 0 0 0,0-1 1 0 0,1 1-1 0 0,-1 0 0 0 0,-2 2 0 0 0,1-1-28 0 0,1 0 0 0 0,0 0 0 0 0,-1 0 0 0 0,-6 2 0 0 0,7-3-100 0 0,0 0 0 0 0,0 0 0 0 0,0 1 0 0 0,1-1 0 0 0,-1 1 0 0 0,0-1 0 0 0,-2 3 0 0 0,24-1-10740 0 0,-14-2 8733 0 0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7:36.7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88 261 512 0 0,'0'-1'-3'0'0,"0"1"0"0"0,0 0 1 0 0,0 0-1 0 0,0 0 0 0 0,0 0 0 0 0,0 0 0 0 0,0 0 0 0 0,0 0 0 0 0,0 0 0 0 0,0 0 1 0 0,0 0-1 0 0,0 0 0 0 0,0 0 0 0 0,0 0 0 0 0,0 0 0 0 0,0 0 0 0 0,0 0 0 0 0,0-1 1 0 0,0 1-1 0 0,0 0 0 0 0,0 0 0 0 0,0 0 0 0 0,0 0 0 0 0,0 0 0 0 0,0 0 1 0 0,0 0-1 0 0,0 0 0 0 0,0 0 0 0 0,0 0 0 0 0,0 0 0 0 0,0 0 0 0 0,0 0 0 0 0,0 0 1 0 0,0 0-1 0 0,1 0 0 0 0,-1 0 0 0 0,0 0 0 0 0,0-1 0 0 0,0 1 0 0 0,0 0 1 0 0,0 0-1 0 0,0 0 0 0 0,0 0 0 0 0,0 0 0 0 0,0 0 0 0 0,0 0 0 0 0,0 0 0 0 0,0 0 1 0 0,0 0-1 0 0,-8-1-357 0 0,-5 4 1728 0 0,-1-1 0 0 0,1 0 0 0 0,-17-1 0 0 0,25-2-975 0 0,5 1-277 0 0,0 0 0 0 0,-1 0 0 0 0,1 0 0 0 0,0 0 0 0 0,0 0 0 0 0,0 0 0 0 0,0 0 0 0 0,0 0 0 0 0,-1 0 0 0 0,1 0 0 0 0,0 0 0 0 0,0 0 0 0 0,0 0 1 0 0,0 0-1 0 0,0 0 0 0 0,-1 0 0 0 0,1 0 0 0 0,0 0 0 0 0,0 0 0 0 0,0 0 0 0 0,0 0 0 0 0,0 0 0 0 0,-1 0 0 0 0,1 1 0 0 0,0-1 0 0 0,0 0 0 0 0,0 0 0 0 0,0 0 0 0 0,0 0 0 0 0,0 0 0 0 0,0 0 0 0 0,-1 0 0 0 0,1 0 0 0 0,0 1 0 0 0,0-1 0 0 0,0 0 0 0 0,0 0 0 0 0,0 0 0 0 0,0 0 0 0 0,0 0 0 0 0,0 1 0 0 0,0-1 1 0 0,0 0-1 0 0,0 0 0 0 0,0 0 0 0 0,0 0 0 0 0,0 0 0 0 0,0 1 0 0 0,0-1 0 0 0,0 0 0 0 0,0 0 0 0 0,0 0 0 0 0,0 0 0 0 0,0 0 0 0 0,0 1 0 0 0,0-1 0 0 0,0 0 0 0 0,0 0 0 0 0,0 0 0 0 0,0 0 0 0 0,22 2 1712 0 0,-11-1-1316 0 0,1 0-1 0 0,14 3 0 0 0,-15-1-190 0 0,1-2 1 0 0,15 1-1 0 0,-13-2-106 0 0,1 1 63 0 0,0-1 0 0 0,0-1 0 0 0,24-5 0 0 0,326-52 2360 0 0,-302 51-2255 0 0,104-1 36 0 0,-37 5-209 0 0,-113 0-151 0 0,-1 0-1 0 0,1 0 0 0 0,0-2 0 0 0,15-6 0 0 0,-9 3 41 0 0,-14 5-50 0 0,0 1 0 0 0,1 0 0 0 0,-1 0 0 0 0,0 1 0 0 0,17 1 0 0 0,46 6 3 0 0,-27-1 15 0 0,-9-1 6 0 0,-23-1-40 0 0,0-2-1 0 0,0 0 1 0 0,25-1-1 0 0,21-14 41 0 0,50-2 118 0 0,-89 14-175 0 0,1 1 1 0 0,-1 1-1 0 0,28 4 0 0 0,-32-3 9 0 0,0 0 0 0 0,0-2 0 0 0,0 0 0 0 0,0 0 0 0 0,24-7 0 0 0,-19 4 20 0 0,0 1 0 0 0,26-1 1 0 0,66 3 36 0 0,-108 0-71 0 0,1 1 0 0 0,0-1 0 0 0,-1 0 0 0 0,10-4 0 0 0,7-1 25 0 0,32-3 12 0 0,0 2-1 0 0,87 0 1 0 0,-32 10 41 0 0,-101-3-85 0 0,1-1 0 0 0,14-3 0 0 0,6-2 74 0 0,-10 4-60 0 0,-10 1-11 0 0,-1 0-1 0 0,1 0 1 0 0,0 1 0 0 0,0 0-1 0 0,0 0 1 0 0,0 1 0 0 0,0 0 0 0 0,15 5-1 0 0,-7-1 21 0 0,1-1 0 0 0,0 0 0 0 0,-1-1 0 0 0,27 1 0 0 0,72-8 174 0 0,-101 3-165 0 0,115-6 187 0 0,35-2-34 0 0,-158 9-177 0 0,0 0 0 0 0,0-1-1 0 0,0 0 1 0 0,0 0-1 0 0,-1-1 1 0 0,1 1-1 0 0,0-2 1 0 0,-1 1-1 0 0,1-1 1 0 0,-1 0 0 0 0,11-7-1 0 0,-12 7-13 0 0,0 1 0 0 0,0 0 0 0 0,0 0 1 0 0,1 0-1 0 0,-1 1 0 0 0,0 0 0 0 0,1 0 0 0 0,-1 0 0 0 0,11 0 0 0 0,7-2 44 0 0,-12 1-50 0 0,1 0 1 0 0,-1-1 0 0 0,0-1-1 0 0,0 0 1 0 0,12-6 0 0 0,-5 6 46 0 0,-16 4-36 0 0,0 0-1 0 0,0 0 0 0 0,0 0 0 0 0,-1-1 0 0 0,1 1 0 0 0,0-1 1 0 0,0 1-1 0 0,0-1 0 0 0,2-1 0 0 0,8-2-55 0 0,-7 3 61 0 0,-5 4-54 0 0,-14 7-68 0 0,2-1-1393 0 0,5 1-2326 0 0,4-6 907 0 0,0 0-164 0 0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7:39.6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27 118 512 0 0,'-2'-6'476'0'0,"-1"1"-1"0"0,1-1 0 0 0,-7-8 1 0 0,-2-5 4868 0 0,11 19-5174 0 0,0-1 0 0 0,1 1 0 0 0,-1 0 0 0 0,0 0 0 0 0,0-1 0 0 0,0 1 1 0 0,0 0-1 0 0,1-1 0 0 0,-1 1 0 0 0,0 0 0 0 0,0 0 0 0 0,0-1 0 0 0,1 1 0 0 0,-1 0 1 0 0,0 0-1 0 0,0 0 0 0 0,1-1 0 0 0,-1 1 0 0 0,0 0 0 0 0,1 0 0 0 0,-1 0 1 0 0,0 0-1 0 0,0 0 0 0 0,1 0 0 0 0,-1 0 0 0 0,0-1 0 0 0,1 1 0 0 0,-1 0 0 0 0,0 0 1 0 0,1 0-1 0 0,16-3 962 0 0,-11 2-375 0 0,-6 1-626 0 0,1-1 1 0 0,0 1 0 0 0,0 0 0 0 0,0 0 0 0 0,0-1 0 0 0,0 1 0 0 0,0 0 0 0 0,0-1 0 0 0,0 1 0 0 0,-1-1 0 0 0,1 1 0 0 0,0-1 0 0 0,0 0 0 0 0,-1 1 0 0 0,1-1 0 0 0,0 0 0 0 0,-1 1 0 0 0,1-1 0 0 0,0-1 0 0 0,-1 2 118 0 0,-5-3 1920 0 0,5 3-2146 0 0,-1 0 0 0 0,0-1 1 0 0,0 1-1 0 0,1-1 0 0 0,-1 1 1 0 0,0 0-1 0 0,1-1 0 0 0,-1 1 1 0 0,0 0-1 0 0,0 0 0 0 0,0 0 1 0 0,1 0-1 0 0,-1 0 0 0 0,0 0 1 0 0,0 0-1 0 0,0 0 0 0 0,0 0 1 0 0,-6 1 192 0 0,-8 4 602 0 0,15-5-803 0 0,-1 0 0 0 0,1 0 0 0 0,0 1 1 0 0,0-1-1 0 0,0 0 0 0 0,0 0 0 0 0,-1 1 0 0 0,1-1 0 0 0,0 0 1 0 0,0 0-1 0 0,0 0 0 0 0,0 1 0 0 0,0-1 0 0 0,0 0 0 0 0,0 1 1 0 0,-1-1-1 0 0,1 0 0 0 0,0 0 0 0 0,0 1 0 0 0,0-1 0 0 0,0 0 1 0 0,0 0-1 0 0,0 1 0 0 0,1-1 0 0 0,-1 0 0 0 0,0 0 1 0 0,0 1-1 0 0,0-1 0 0 0,0 0 0 0 0,0 0 0 0 0,0 1 0 0 0,0-1 1 0 0,0 0-1 0 0,1 0 0 0 0,-1 1 0 0 0,0-1 0 0 0,0 0 0 0 0,0 0 1 0 0,0 0-1 0 0,1 1 0 0 0,-1-1 0 0 0,0 0 0 0 0,0 0 1 0 0,1 0-1 0 0,-1 0 0 0 0,0 1 0 0 0,1 0 18 0 0,0-1-1 0 0,0 1 1 0 0,-1 0-1 0 0,1 0 1 0 0,-1 0 0 0 0,1 0-1 0 0,-1 0 1 0 0,1 0-1 0 0,-1 0 1 0 0,0 1 0 0 0,1-1-1 0 0,-1 0 1 0 0,0 0-1 0 0,0 0 1 0 0,0 0-1 0 0,0 0 1 0 0,0 0 0 0 0,0 1-1 0 0,0-1 1 0 0,0 0-1 0 0,0 0 1 0 0,-1 0 0 0 0,1 0-1 0 0,0 0 1 0 0,-1 0-1 0 0,0 2 1 0 0,-2 12 498 0 0,5-15-491 0 0,-1 0 0 0 0,1-1 0 0 0,0 0 0 0 0,0 1 0 0 0,-1-1 0 0 0,1 0 0 0 0,0 0 0 0 0,-1 0 0 0 0,1 0 0 0 0,-1 0 0 0 0,1 0 0 0 0,1-2 1 0 0,-2 1-19 0 0,0-1 0 0 0,0 1 1 0 0,0-1-1 0 0,-1 1 1 0 0,1-1-1 0 0,-1 0 1 0 0,1 1-1 0 0,-1-1 1 0 0,0 1-1 0 0,0-1 1 0 0,0-3-1 0 0,0-3 9 0 0,0 4 47 0 0,0 5-33 0 0,-3-3 52 0 0,2 1-68 0 0,0 0 1 0 0,0 0-1 0 0,0 0 1 0 0,1 0 0 0 0,-1 0-1 0 0,1-1 1 0 0,0 1-1 0 0,-1 0 1 0 0,1 0 0 0 0,0-1-1 0 0,0 1 1 0 0,1-3-1 0 0,-1-1 121 0 0,0 6-145 0 0,0-1 1 0 0,-1 1-1 0 0,1 0 1 0 0,0 0 0 0 0,0 0-1 0 0,0 0 1 0 0,-1 0-1 0 0,1-1 1 0 0,0 1-1 0 0,0 0 1 0 0,-1 0-1 0 0,1 0 1 0 0,0 0 0 0 0,0 0-1 0 0,0 0 1 0 0,-1 0-1 0 0,1 0 1 0 0,0 0-1 0 0,-1 0 1 0 0,1 0-1 0 0,0 0 1 0 0,0 0 0 0 0,-1 0-1 0 0,1 0 1 0 0,0 0-1 0 0,0 0 1 0 0,0 0-1 0 0,-1 0 1 0 0,1 0-1 0 0,0 1 1 0 0,0-1 0 0 0,-1 0-1 0 0,1 0 1 0 0,0 0-1 0 0,0 0 1 0 0,0 0-1 0 0,-1 1 1 0 0,1-1 0 0 0,0 0-1 0 0,-7 6 125 0 0,6-6-126 0 0,1 0 1 0 0,0 0-1 0 0,0 0 0 0 0,0 0 0 0 0,0 0 1 0 0,0 0-1 0 0,0 0 0 0 0,0 0 0 0 0,0 0 1 0 0,0 0-1 0 0,0 0 0 0 0,0 0 1 0 0,-1 0-1 0 0,1 0 0 0 0,0 0 0 0 0,0 0 1 0 0,0 0-1 0 0,0 0 0 0 0,0 0 0 0 0,0 0 1 0 0,0 0-1 0 0,0 0 0 0 0,0 0 0 0 0,0 0 1 0 0,0 0-1 0 0,0 0 0 0 0,0-1 0 0 0,-1 1 1 0 0,1 0-1 0 0,0 0 0 0 0,0 0 0 0 0,0 0 1 0 0,0 0-1 0 0,0 0 0 0 0,0 0 0 0 0,0 0 1 0 0,0 0-1 0 0,0 0 0 0 0,0 0 0 0 0,0 0 1 0 0,0 0-1 0 0,0 0 0 0 0,0-1 0 0 0,0 1 1 0 0,0 0-1 0 0,0 0 0 0 0,0 0 1 0 0,0 0-1 0 0,0 0 0 0 0,0 0 0 0 0,0 0 1 0 0,0 0-1 0 0,0 0 0 0 0,4-4 156 0 0,-4 4-156 0 0,0 0 0 0 0,1 0-1 0 0,-1 0 1 0 0,0 0 0 0 0,0-1-1 0 0,0 1 1 0 0,1 0-1 0 0,-1 0 1 0 0,0 0 0 0 0,0 0-1 0 0,1 0 1 0 0,-1 0-1 0 0,0 0 1 0 0,0 0 0 0 0,1 0-1 0 0,-1 0 1 0 0,0 0-1 0 0,0 0 1 0 0,0 0 0 0 0,1 0-1 0 0,-1 0 1 0 0,0 0-1 0 0,0 0 1 0 0,1 0 0 0 0,-1 0-1 0 0,0 0 1 0 0,0 1 0 0 0,0-1-1 0 0,1 0 1 0 0,-1 0-1 0 0,0 0 1 0 0,0 0 0 0 0,0 0-1 0 0,1 1 1 0 0,-1-1-1 0 0,0 0 1 0 0,0 0 0 0 0,0 0-1 0 0,0 1 1 0 0,0-1-1 0 0,0 0 1 0 0,1 0 0 0 0,-1 0-1 0 0,0 1 1 0 0,0-1 0 0 0,0 0-1 0 0,0 0 1 0 0,0 1-1 0 0,0-1 1 0 0,0 0 0 0 0,0 0-1 0 0,0 1 1 0 0,0-1-1 0 0,0 0 1 0 0,0 1 42 0 0,-1 0 1 0 0,0 0 0 0 0,0 1 0 0 0,0 0 0 0 0,0-1 0 0 0,1 1 0 0 0,-1-1 0 0 0,1 1 0 0 0,-1 0 0 0 0,0 2 0 0 0,3 18 31 0 0,1 0 0 0 0,1 0 1 0 0,0 0-1 0 0,13 34 0 0 0,-1-4-86 0 0,-12-38 33 0 0,-1-1 0 0 0,-1 1 0 0 0,0 0 0 0 0,0 18-1 0 0,-3-24-14 0 0,1-1-1 0 0,-1 1 0 0 0,0 0 1 0 0,-1-1-1 0 0,0 1 0 0 0,0-1 0 0 0,0 1 1 0 0,-1-1-1 0 0,-5 9 0 0 0,4-9 20 0 0,0 1-1 0 0,1-1 0 0 0,-5 16 0 0 0,8-21-22 0 0,-1 0 0 0 0,1 0 0 0 0,-1 0-1 0 0,1 0 1 0 0,0 0 0 0 0,0 0 0 0 0,0 0-1 0 0,0 0 1 0 0,0 0 0 0 0,0 0 0 0 0,0 0-1 0 0,1 0 1 0 0,-1 0 0 0 0,1 0-1 0 0,-1 0 1 0 0,1 0 0 0 0,0-1 0 0 0,0 1-1 0 0,0 0 1 0 0,0 0 0 0 0,2 2 0 0 0,-1-3-2 0 0,0 0 0 0 0,-1 0-1 0 0,1 0 1 0 0,0-1 0 0 0,0 1 0 0 0,-1 0 0 0 0,1-1 0 0 0,0 0 0 0 0,0 1 0 0 0,0-1 0 0 0,0 0 0 0 0,0 0 0 0 0,0 0 0 0 0,0 0 0 0 0,-1 0 0 0 0,1-1 0 0 0,0 1 0 0 0,0 0 0 0 0,0-1 0 0 0,0 0 0 0 0,0 1-1 0 0,-1-1 1 0 0,1 0 0 0 0,0 0 0 0 0,-1 0 0 0 0,1 0 0 0 0,-1 0 0 0 0,1 0 0 0 0,-1 0 0 0 0,2-2 0 0 0,-34-4 80 0 0,30 7-86 0 0,1 0-1 0 0,-1-1 1 0 0,1 1-1 0 0,0 0 1 0 0,-1-1 0 0 0,1 1-1 0 0,-1-1 1 0 0,1 1-1 0 0,0-1 1 0 0,0 1-1 0 0,-1-1 1 0 0,1 1-1 0 0,0-1 1 0 0,0 1-1 0 0,-1-1 1 0 0,1 1 0 0 0,0-1-1 0 0,0 1 1 0 0,0-1-1 0 0,0 0 1 0 0,0 1-1 0 0,0-1 1 0 0,0 1-1 0 0,0-1 1 0 0,0 1-1 0 0,0-1 1 0 0,0 0 0 0 0,0 1-1 0 0,0-1 1 0 0,1 1-1 0 0,-1-1 1 0 0,0 1-1 0 0,0-1 1 0 0,1 1-1 0 0,-1-1 1 0 0,0 1-1 0 0,1-1 1 0 0,-1 1-1 0 0,0-1 1 0 0,1 1 0 0 0,-1-1-1 0 0,1 1 1 0 0,21-20-58 0 0,-18 17 14 0 0,-3 2 66 0 0,9-8-587 0 0,-11 9 459 0 0,1-1 0 0 0,-1 1-1 0 0,1 0 1 0 0,-1 0 0 0 0,1-1 0 0 0,-1 1-1 0 0,1 0 1 0 0,-1 0 0 0 0,0 0-1 0 0,1 0 1 0 0,-1 0 0 0 0,1-1-1 0 0,-1 1 1 0 0,0 0 0 0 0,1 1-1 0 0,-1-1 1 0 0,1 0 0 0 0,-2 0-1 0 0,-1 0-688 0 0,1 1 0 0 0,-1-1 0 0 0,0 1-1 0 0,1 0 1 0 0,-1 0 0 0 0,0 0-1 0 0,-3 2 1 0 0,4-3-83 0 0,1 1 0 0 0,0 0 0 0 0,0-1 1 0 0,0 1-1 0 0,0 0 0 0 0,0 0 0 0 0,0 0 0 0 0,0 0 0 0 0,1 0 0 0 0,-3 1 0 0 0,3 1-1339 0 0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7:41.14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63 228 8 0 0,'-5'0'750'0'0,"-1"1"-1"0"0,0-1 1 0 0,1 1-1 0 0,-1 0 1 0 0,-8 2-1 0 0,13-2-569 0 0,0-1-1 0 0,0 0 1 0 0,0 1-1 0 0,0-1 1 0 0,0 1-1 0 0,0-1 0 0 0,0 1 1 0 0,0-1-1 0 0,0 1 1 0 0,0 0-1 0 0,0-1 1 0 0,0 1-1 0 0,1 0 1 0 0,-1 0-1 0 0,0 0 1 0 0,0-1-1 0 0,1 1 1 0 0,-1 0-1 0 0,1 0 1 0 0,-1 0-1 0 0,1 0 1 0 0,-1 0-1 0 0,1 0 1 0 0,-1 0-1 0 0,1 0 1 0 0,0 1-1 0 0,0-1 1 0 0,-1 0-1 0 0,1 0 0 0 0,0 0 1 0 0,0 0-1 0 0,0 0 1 0 0,0 0-1 0 0,1 1 1 0 0,-1 0-1 0 0,1-1-54 0 0,-1 0 0 0 0,1 0-1 0 0,0 0 1 0 0,0 0-1 0 0,-1 0 1 0 0,1 0-1 0 0,0-1 1 0 0,0 1 0 0 0,0 0-1 0 0,0-1 1 0 0,0 1-1 0 0,0 0 1 0 0,0-1-1 0 0,0 0 1 0 0,2 1 0 0 0,18 6 741 0 0,42 5 213 0 0,-33-5-809 0 0,1-2 1 0 0,55 3 0 0 0,-77-8-226 0 0,0 0-1 0 0,0 0 1 0 0,0-1 0 0 0,0 0 0 0 0,0 0 0 0 0,0-1 0 0 0,0-1 0 0 0,16-6 0 0 0,4-4 2 0 0,-15 7 56 0 0,-1 0 0 0 0,1-2 0 0 0,23-16 0 0 0,-33 21-86 0 0,-1 0 0 0 0,0 1-1 0 0,0-1 1 0 0,-1-1 0 0 0,1 1 0 0 0,0 0 0 0 0,-1-1-1 0 0,0 1 1 0 0,0-1 0 0 0,0 0 0 0 0,0 1-1 0 0,-1-1 1 0 0,1 0 0 0 0,-1 0 0 0 0,0 0 0 0 0,0 0-1 0 0,-1-1 1 0 0,1 1 0 0 0,-1-5 0 0 0,0-4 73 0 0,0 0 1 0 0,-2-1 0 0 0,1 1 0 0 0,-2 0-1 0 0,-3-14 1 0 0,4 22 5 0 0,1 1 1 0 0,0 0-1 0 0,-1 0 0 0 0,0 0 1 0 0,0 0-1 0 0,-1 0 0 0 0,1 1 1 0 0,-1-1-1 0 0,1 0 0 0 0,-1 1 1 0 0,0 0-1 0 0,-1 0 0 0 0,1 0 1 0 0,0 0-1 0 0,-1 0 0 0 0,0 1 1 0 0,1 0-1 0 0,-1-1 0 0 0,-5 0 1 0 0,6 1-2 0 0,-1 1 1 0 0,0 1-1 0 0,0-1 1 0 0,0 0-1 0 0,0 1 1 0 0,0 0-1 0 0,0 0 1 0 0,0 0-1 0 0,-7 2 1 0 0,-37 10 602 0 0,31-6-497 0 0,-11 2 146 0 0,0 1 1 0 0,-44 22-1 0 0,66-28-270 0 0,0 1 1 0 0,0 0-1 0 0,1 0 0 0 0,-1 1 0 0 0,1-1 0 0 0,0 1 0 0 0,0 0 0 0 0,0 1 0 0 0,1-1 0 0 0,0 1 0 0 0,0 0 0 0 0,0 0 0 0 0,1 0 0 0 0,0 0 0 0 0,-3 9 0 0 0,3-6 1 0 0,1 0 0 0 0,0 0 0 0 0,0 1 0 0 0,1-1-1 0 0,0 0 1 0 0,1 1 0 0 0,0-1 0 0 0,0 1-1 0 0,1-1 1 0 0,4 17 0 0 0,14 58 264 0 0,23 116 179 0 0,-27-115-119 0 0,-15-85-397 0 0,0 1-1 0 0,0-1 0 0 0,0 1 0 0 0,1-1 0 0 0,-1 0 0 0 0,0 1 0 0 0,0-1 0 0 0,0 1 0 0 0,0-1 0 0 0,0 1 0 0 0,1-1 1 0 0,-1 0-1 0 0,0 1 0 0 0,0-1 0 0 0,1 0 0 0 0,-1 1 0 0 0,0-1 0 0 0,1 0 0 0 0,-1 1 0 0 0,0-1 0 0 0,1 0 1 0 0,-1 0-1 0 0,0 1 0 0 0,1-1 0 0 0,-1 0 0 0 0,1 0 0 0 0,-1 1 0 0 0,0-1 0 0 0,1 0 0 0 0,-1 0 0 0 0,1 0 0 0 0,-1 0 1 0 0,1 0-1 0 0,-1 0 0 0 0,0 0 0 0 0,1 0 0 0 0,-1 0 0 0 0,1 0 0 0 0,-1 0 0 0 0,1 0 0 0 0,-1 0 0 0 0,1 0 0 0 0,-1 0 1 0 0,0-1-1 0 0,1 1 0 0 0,-1 0 0 0 0,1 0 0 0 0,-1 0 0 0 0,0-1 0 0 0,1 1 0 0 0,-1 0 0 0 0,0 0 0 0 0,1-1 0 0 0,-1 1 1 0 0,0 0-1 0 0,1-1 0 0 0,-1 1 0 0 0,1-1 0 0 0,-1 1-16 0 0,1-11 76 0 0,0-9-7 0 0,-1 17-56 0 0,0 0 1 0 0,0 0-1 0 0,0 0 0 0 0,1 0 0 0 0,-1 0 0 0 0,1 0 1 0 0,0 0-1 0 0,0 0 0 0 0,0 0 0 0 0,1 0 0 0 0,1-3 1 0 0,5-14 1 0 0,21-63-113 0 0,-27 75 99 0 0,1 1-1 0 0,0-1 1 0 0,0 1 0 0 0,1-1-1 0 0,0 1 1 0 0,0 0-1 0 0,1 1 1 0 0,0-1 0 0 0,10-10-1 0 0,-12 14 9 0 0,0 1-1 0 0,0-1 0 0 0,0 1 1 0 0,1 0-1 0 0,-1 0 1 0 0,1 0-1 0 0,-1 0 0 0 0,1 1 1 0 0,0-1-1 0 0,0 1 0 0 0,0 0 1 0 0,-1 0-1 0 0,1 0 1 0 0,0 1-1 0 0,0-1 0 0 0,0 1 1 0 0,0 0-1 0 0,1 0 1 0 0,-1 1-1 0 0,0-1 0 0 0,7 2 1 0 0,-7 0-1 0 0,0 0 1 0 0,0 0-1 0 0,0 0 1 0 0,0 0-1 0 0,0 0 0 0 0,0 1 1 0 0,-1 0-1 0 0,1 0 1 0 0,-1 0-1 0 0,0 0 1 0 0,0 0-1 0 0,0 1 1 0 0,0-1-1 0 0,-1 1 0 0 0,1 0 1 0 0,1 4-1 0 0,2 3 13 0 0,-1-1 0 0 0,0 1-1 0 0,-1 1 1 0 0,5 21-1 0 0,-4-5 0 0 0,1 32-1 0 0,-1-8 33 0 0,-5-51-41 0 0,0 1 0 0 0,0-1 0 0 0,0 0 0 0 0,0 0 0 0 0,0 1 0 0 0,1-1 0 0 0,-1 0 0 0 0,0 0 0 0 0,1 1 0 0 0,-1-1 0 0 0,1 0 0 0 0,0 0 0 0 0,-1 0 0 0 0,1 0 0 0 0,0 0 0 0 0,0 0 0 0 0,-1 0 0 0 0,1 0 0 0 0,0 0 0 0 0,0 0 0 0 0,0 0 0 0 0,0 0 0 0 0,0-1 0 0 0,0 1 0 0 0,1 0 0 0 0,-1-1 0 0 0,0 1 0 0 0,0-1 0 0 0,0 1 0 0 0,1-1 0 0 0,-1 0 0 0 0,0 0 0 0 0,0 1 0 0 0,1-1 0 0 0,-1 0 0 0 0,0 0 0 0 0,2 0 0 0 0,4-1-81 0 0,0 0 0 0 0,-1-1-1 0 0,1 0 1 0 0,0 0-1 0 0,10-5 1 0 0,-11 5-57 0 0,4-2-976 0 0,-1-1-1 0 0,13-8 1 0 0,-9 4-3165 0 0,-1 0-3386 0 0,-7 6 5427 0 0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7:41.89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218 139 8 0 0,'16'-14'1108'0'0,"-13"12"-650"0"0,1-1 1 0 0,-1 0-1 0 0,0 0 0 0 0,0 0 1 0 0,0-1-1 0 0,0 1 0 0 0,-1-1 0 0 0,1 1 1 0 0,-1-1-1 0 0,2-5 0 0 0,5-13 1863 0 0,-4 10-698 0 0,0 0-1 0 0,4-19 1 0 0,-9 31-1575 0 0,0 0 1 0 0,0-1-1 0 0,0 1 1 0 0,0 0-1 0 0,0 0 1 0 0,0 0-1 0 0,0-1 1 0 0,0 1-1 0 0,0 0 1 0 0,0 0-1 0 0,0-1 1 0 0,0 1-1 0 0,0 0 1 0 0,0 0-1 0 0,0 0 1 0 0,0-1-1 0 0,0 1 1 0 0,0 0-1 0 0,0 0 1 0 0,0 0-1 0 0,0-1 1 0 0,-1 1-1 0 0,1 0 1 0 0,0 0-1 0 0,0 0 1 0 0,0-1-1 0 0,0 1 1 0 0,0 0-1 0 0,-1 0 1 0 0,1 0-1 0 0,0 0 1 0 0,0 0-1 0 0,0 0 1 0 0,0-1 0 0 0,-1 1-1 0 0,1 0 1 0 0,0 0-1 0 0,-1 0 1 0 0,-10 1 666 0 0,-15 10-268 0 0,25-10-331 0 0,-121 64 1140 0 0,90-48-834 0 0,14-8 6 0 0,-19 13 1 0 0,33-19-317 0 0,0-1 0 0 0,1 1 1 0 0,-1 0-1 0 0,1 1 0 0 0,-1-1 0 0 0,1 1 1 0 0,0-1-1 0 0,0 1 0 0 0,1 0 0 0 0,-4 5 1 0 0,5-6-68 0 0,0 1 0 0 0,0-1 0 0 0,0 1 0 0 0,1-1 0 0 0,-1 1 0 0 0,1-1 0 0 0,0 1 0 0 0,0 0 0 0 0,0-1 0 0 0,1 1 0 0 0,-1-1 0 0 0,1 1 0 0 0,0-1 0 0 0,0 1 0 0 0,0-1 0 0 0,0 1 0 0 0,0-1 0 0 0,1 0 0 0 0,0 0 0 0 0,0 0 0 0 0,2 4 0 0 0,6 6-37 0 0,0 0 0 0 0,0 0 0 0 0,15 12 1 0 0,-21-21-11 0 0,1 1-71 0 0,0 0 0 0 0,1 0 0 0 0,0-1-1 0 0,0 1 1 0 0,0-1 0 0 0,1-1 0 0 0,0 1 0 0 0,-1-1-1 0 0,1 0 1 0 0,0 0 0 0 0,9 1 0 0 0,-9-3-667 0 0,0 0 1 0 0,1 0-1 0 0,-1 0 1 0 0,1-1 0 0 0,-1 0-1 0 0,15-3 1 0 0,2-2-879 0 0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7:45.67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43 148 8 0 0,'-4'-24'1076'0'0,"3"1"5356"0"0,1 23-6199 0 0,0-1-1 0 0,0 1 0 0 0,0 0 1 0 0,-1-1-1 0 0,1 1 1 0 0,0-1-1 0 0,0 1 0 0 0,-1 0 1 0 0,1-1-1 0 0,0 1 1 0 0,-1 0-1 0 0,1 0 0 0 0,0-1 1 0 0,-1 1-1 0 0,1 0 0 0 0,0 0 1 0 0,-1-1-1 0 0,1 1 1 0 0,-1 0-1 0 0,1 0 0 0 0,0 0 1 0 0,-1 0-1 0 0,1 0 1 0 0,-1 0-1 0 0,1-1 0 0 0,-1 1 1 0 0,-7-3 3206 0 0,8 3-3433 0 0,0 0 1 0 0,0 0 0 0 0,0 0-1 0 0,0-1 1 0 0,0 1 0 0 0,-1 0 0 0 0,1 0-1 0 0,0 0 1 0 0,0-1 0 0 0,0 1-1 0 0,0 0 1 0 0,0 0 0 0 0,0 0-1 0 0,0-1 1 0 0,0 1 0 0 0,0 0-1 0 0,0 0 1 0 0,0-1 0 0 0,0 1-1 0 0,0 0 1 0 0,0 0 0 0 0,0 0 0 0 0,0-1-1 0 0,0 1 1 0 0,0 0 0 0 0,0 0-1 0 0,1 0 1 0 0,-1-1 0 0 0,0 1-1 0 0,0 0 1 0 0,0 0 0 0 0,0 0-1 0 0,0 0 1 0 0,1-1 0 0 0,0-1 181 0 0,0-1 0 0 0,0 1 0 0 0,0-1 0 0 0,0 0 0 0 0,0 1 1 0 0,-1-1-1 0 0,1-3 0 0 0,-1 5-131 0 0,1 0 0 0 0,-1 0 1 0 0,0 0-1 0 0,0 1 0 0 0,0-1 1 0 0,0 0-1 0 0,0 0 0 0 0,0 0 0 0 0,0 1 1 0 0,0-1-1 0 0,0 0 0 0 0,-1 0 0 0 0,1 0 1 0 0,0 1-1 0 0,0-1 0 0 0,-1 0 0 0 0,1 0 1 0 0,0 1-1 0 0,-1-1 0 0 0,1 0 1 0 0,-1 1-1 0 0,1-1 0 0 0,-1 0 0 0 0,1 1 1 0 0,-1-1-1 0 0,1 1 0 0 0,-2-2 0 0 0,1 2-30 0 0,0 1 0 0 0,0-1-1 0 0,0 0 1 0 0,0 0-1 0 0,1 0 1 0 0,-1 1-1 0 0,0-1 1 0 0,0 0 0 0 0,0 1-1 0 0,0-1 1 0 0,1 1-1 0 0,-1-1 1 0 0,0 1 0 0 0,0-1-1 0 0,1 1 1 0 0,-1-1-1 0 0,0 1 1 0 0,1 0-1 0 0,-1-1 1 0 0,1 1 0 0 0,-1 0-1 0 0,1 0 1 0 0,-1 1-1 0 0,-2 2 293 0 0,2-4-85 0 0,18 5 915 0 0,-17-5-1044 0 0,0-1-62 0 0,0 0 0 0 0,0 0-1 0 0,0 0 1 0 0,-1 0 0 0 0,1 0 0 0 0,0 0 0 0 0,-1 1 0 0 0,1-1-1 0 0,0 0 1 0 0,-1 0 0 0 0,1 0 0 0 0,-1 1 0 0 0,1-1 0 0 0,-1 0 0 0 0,-3-7 353 0 0,4 7-381 0 0,0 1 0 0 0,1-1 0 0 0,-1 0-1 0 0,0 1 1 0 0,1-1 0 0 0,-1 0-1 0 0,1 1 1 0 0,-1-1 0 0 0,1 1 0 0 0,-1-1-1 0 0,1 1 1 0 0,-1-1 0 0 0,1 1-1 0 0,-1-1 1 0 0,1 1 0 0 0,-1 0-1 0 0,2-1 1 0 0,36-28 391 0 0,-36 30-166 0 0,-3 2-130 0 0,-5 8-51 0 0,4-8 21 0 0,-5 10 37 0 0,6-11-92 0 0,-1 1 1 0 0,1-1-1 0 0,0 1 1 0 0,0-1 0 0 0,-1 1-1 0 0,2 0 1 0 0,-1 0-1 0 0,0 0 1 0 0,0-1-1 0 0,1 1 1 0 0,0 0 0 0 0,0 0-1 0 0,0 3 1 0 0,8 12 162 0 0,-7-16-164 0 0,0 0-1 0 0,0 0 0 0 0,0-1 0 0 0,0 1 1 0 0,0 0-1 0 0,-1 0 0 0 0,1 0 0 0 0,0 0 1 0 0,-1 0-1 0 0,0 0 0 0 0,1 1 0 0 0,-1-1 1 0 0,0 0-1 0 0,0 0 0 0 0,0 0 0 0 0,0 0 1 0 0,-1 0-1 0 0,1 0 0 0 0,-1 2 0 0 0,0-2-5 0 0,1 0-1 0 0,0 0 1 0 0,0-1-1 0 0,0 1 1 0 0,0 0-1 0 0,0 0 1 0 0,0 0-1 0 0,0-1 0 0 0,0 1 1 0 0,1 0-1 0 0,-1-1 1 0 0,1 1-1 0 0,0 0 1 0 0,-1-1-1 0 0,1 1 1 0 0,0 0-1 0 0,0-1 1 0 0,0 1-1 0 0,2 2 0 0 0,6 15 96 0 0,-8-15-99 0 0,-1 0 1 0 0,1 1 0 0 0,-1-1 0 0 0,0 1-1 0 0,0-1 1 0 0,0 1 0 0 0,-1-1 0 0 0,0 0-1 0 0,0 1 1 0 0,-2 6 0 0 0,1-2-4 0 0,2-6 2 0 0,0 0-1 0 0,0 0 0 0 0,1 1 1 0 0,-1-1-1 0 0,1 0 1 0 0,0 0-1 0 0,0 1 1 0 0,0-1-1 0 0,0 0 1 0 0,3 4-1 0 0,2 10 27 0 0,-3-4-20 0 0,0 1 0 0 0,-2-1 0 0 0,1 1 0 0 0,-2-1 0 0 0,0 1 0 0 0,-3 24 0 0 0,2-32-17 0 0,0 9 3 0 0,1 0-1 0 0,0 0 1 0 0,0 0 0 0 0,2 0 0 0 0,0-1 0 0 0,1 1 0 0 0,6 21 0 0 0,-4-18 14 0 0,-1 1 0 0 0,0 0 0 0 0,1 37 0 0 0,0 6 25 0 0,-2-48-36 0 0,1 0 1 0 0,0 0-1 0 0,1-1 1 0 0,1 0 0 0 0,0 0-1 0 0,1 0 1 0 0,0 0-1 0 0,9 11 1 0 0,-8-13-1 0 0,17 19 0 0 0,-25-29-6 0 0,1-1 0 0 0,-1 0 0 0 0,0 0 0 0 0,0 0 0 0 0,0 0 0 0 0,0 0 0 0 0,0 0 0 0 0,0 0 1 0 0,0 0-1 0 0,0 0 0 0 0,0 1 0 0 0,0-1 0 0 0,0 0 0 0 0,0 0 0 0 0,0 0 0 0 0,0 0 0 0 0,0 0 0 0 0,0 0 0 0 0,0 1 0 0 0,0-1 0 0 0,0 0 1 0 0,0 0-1 0 0,0 0 0 0 0,0 0 0 0 0,0 0 0 0 0,0 0 0 0 0,0 0 0 0 0,0 1 0 0 0,0-1 0 0 0,0 0 0 0 0,0 0 0 0 0,0 0 0 0 0,0 0 0 0 0,0 0 1 0 0,0 0-1 0 0,-1 0 0 0 0,1 0 0 0 0,0 0 0 0 0,0 1 0 0 0,0-1 0 0 0,0 0 0 0 0,0 0 0 0 0,0 0 0 0 0,-8 4 25 0 0,-11-1 40 0 0,19-3-76 0 0,1-3-13 0 0,-1 0 0 0 0,1 0 0 0 0,-1 0 0 0 0,1 0 1 0 0,0 1-1 0 0,0-1 0 0 0,1 0 0 0 0,-1 0 0 0 0,1 0 0 0 0,-1 1 0 0 0,1-1 0 0 0,0 1 1 0 0,0 0-1 0 0,4-5 0 0 0,-10 10-960 0 0,0 0 1 0 0,0 0-1 0 0,0-1 0 0 0,-7 4 1 0 0,-10 2-9337 0 0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7:46.7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17 66 8 0 0,'-16'0'5964'0'0,"25"-3"-3698"0"0,14-1 4353 0 0,-37 14-4296 0 0,10-3-1464 0 0,4-7-807 0 0,0 0-1 0 0,0 0 1 0 0,0 0 0 0 0,0 0 0 0 0,0 0-1 0 0,0 1 1 0 0,0-1 0 0 0,0 0 0 0 0,0 0-1 0 0,0 0 1 0 0,0 0 0 0 0,0 0 0 0 0,0 0-1 0 0,0 0 1 0 0,0 1 0 0 0,0-1 0 0 0,0 0-1 0 0,1 0 1 0 0,-1 0 0 0 0,0 0 0 0 0,0 0-1 0 0,0 0 1 0 0,0 0 0 0 0,0 0 0 0 0,0 0-1 0 0,0 0 1 0 0,0 1 0 0 0,1-1 0 0 0,-1 0-1 0 0,0 0 1 0 0,0 0 0 0 0,0 0 0 0 0,0 0-1 0 0,0 0 1 0 0,0 0 0 0 0,1 0 0 0 0,-1 0-1 0 0,0 0 1 0 0,0 0 0 0 0,0 0 0 0 0,0 0-1 0 0,0 0 1 0 0,0 0 0 0 0,0 0 0 0 0,1 0-1 0 0,-1 0 1 0 0,9-15 651 0 0,-7 13-669 0 0,-1 1 1 0 0,0 0-1 0 0,0 0 0 0 0,1 0 1 0 0,-1 0-1 0 0,1 0 0 0 0,-1 0 1 0 0,1 0-1 0 0,-1 0 0 0 0,1 1 1 0 0,-1-1-1 0 0,1 0 1 0 0,0 1-1 0 0,-1 0 0 0 0,4-1 1 0 0,30-2 141 0 0,-21 2-47 0 0,80-5 157 0 0,148 8 0 0 0,89 1 195 0 0,-179-15-318 0 0,-20 1-7 0 0,-57 6-106 0 0,107 0 244 0 0,-74 12-249 0 0,-98-5-35 0 0,0-2 0 0 0,0 1 0 0 0,0-1 0 0 0,0-1-1 0 0,0 1 1 0 0,0-2 0 0 0,-1 0 0 0 0,14-3-1 0 0,-19 3-31 0 0,0 2 10 0 0,-1-1 0 0 0,0-1 0 0 0,0 1 0 0 0,0 0 0 0 0,4-3 0 0 0,-7 4 38 0 0,-14 3-196 0 0,-25 7-75 0 0,31-9 79 0 0,0 0 1 0 0,0 1-1 0 0,1 1 0 0 0,-12 4 0 0 0,13-5-235 0 0,1 0-1 0 0,-1 0 0 0 0,1-1 1 0 0,-8 2-1 0 0,-1-2-9631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3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276 42 512 0 0,'0'-2'231'0'0,"0"1"0"0"0,0-1-1 0 0,0 0 1 0 0,0 1 0 0 0,0-1 0 0 0,-1 0 0 0 0,1 1-1 0 0,-1-1 1 0 0,1 1 0 0 0,-1-1 0 0 0,1 1 0 0 0,-1-1-1 0 0,0 1 1 0 0,0-1 0 0 0,0 1 0 0 0,1-1-1 0 0,-1 1 1 0 0,-1 0 0 0 0,1 0 0 0 0,0 0 0 0 0,0-1-1 0 0,0 1 1 0 0,-1 0 0 0 0,1 0 0 0 0,0 1 0 0 0,-1-1-1 0 0,1 0 1 0 0,-1 0 0 0 0,1 1 0 0 0,-1-1 0 0 0,1 1-1 0 0,-1-1 1 0 0,0 1 0 0 0,1 0 0 0 0,-1-1-1 0 0,0 1 1 0 0,-2 0 0 0 0,-2 0 254 0 0,0 1 0 0 0,1-1 1 0 0,-1 1-1 0 0,1 0 0 0 0,-1 0 0 0 0,1 1 0 0 0,-1 0 0 0 0,1 0 1 0 0,-9 5-1 0 0,3 0-224 0 0,0 0-1 0 0,1 1 1 0 0,0 1 0 0 0,1 0 0 0 0,-1 0 0 0 0,2 1 0 0 0,-1 0-1 0 0,1 0 1 0 0,1 1 0 0 0,0 0 0 0 0,1 1 0 0 0,0-1 0 0 0,0 1-1 0 0,-4 15 1 0 0,0 6 101 0 0,1 1-1 0 0,1 1 0 0 0,2 0 0 0 0,-2 36 0 0 0,7-58-288 0 0,0 0-1 0 0,1 0 1 0 0,1 0 0 0 0,0 0-1 0 0,0-1 1 0 0,2 1-1 0 0,-1 0 1 0 0,2 0 0 0 0,0-1-1 0 0,0 0 1 0 0,1 0 0 0 0,1 0-1 0 0,0 0 1 0 0,0-1-1 0 0,1 0 1 0 0,1-1 0 0 0,14 17-1 0 0,-9-12-94 0 0,1 0 1 0 0,1-1-1 0 0,1 0 0 0 0,0-1 1 0 0,1-1-1 0 0,25 14 0 0 0,-33-21-396 0 0,2 0-1 0 0,-1 0 0 0 0,1-1 1 0 0,-1-1-1 0 0,1 1 0 0 0,0-2 1 0 0,0 0-1 0 0,1 0 0 0 0,-1-1 1 0 0,0 0-1 0 0,1-1 0 0 0,-1 0 1 0 0,14-2-1 0 0,-4-3-1572 0 0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7:56.90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64 124 512 0 0,'-1'0'972'0'0,"-1"0"1"0"0,1 0-1 0 0,0 0 1 0 0,0 1-1 0 0,0-1 0 0 0,0 0 1 0 0,0 1-1 0 0,0-1 0 0 0,0 1 1 0 0,-2 0-1 0 0,-11 10 2959 0 0,13-10-3577 0 0,-1 1-1 0 0,0 0 0 0 0,0-1 0 0 0,0 1 0 0 0,0-1 1 0 0,0 0-1 0 0,0 0 0 0 0,0 0 0 0 0,0 0 0 0 0,0 0 1 0 0,-1 0-1 0 0,1-1 0 0 0,-5 2 0 0 0,7-2-311 0 0,0-1 1 0 0,0 1-1 0 0,-1 0 0 0 0,1 0 0 0 0,0-1 0 0 0,0 1 0 0 0,0 0 1 0 0,-1 0-1 0 0,1-1 0 0 0,0 1 0 0 0,0 0 0 0 0,0 0 0 0 0,0-1 1 0 0,0 1-1 0 0,0 0 0 0 0,0-1 0 0 0,-1 1 0 0 0,1 0 0 0 0,0-1 1 0 0,0 1-1 0 0,0 0 0 0 0,0-1 0 0 0,0 1 0 0 0,0 0 0 0 0,1-1 1 0 0,-1 1-1 0 0,0 0 0 0 0,0 0 0 0 0,0-1 0 0 0,0 1 0 0 0,0 0 1 0 0,0-1-1 0 0,0 1 0 0 0,1 0 0 0 0,-1 0 0 0 0,0-1 0 0 0,5-11 312 0 0,23-36 31 0 0,-18 34-375 0 0,-3 5 24 0 0,1-1 0 0 0,-1 1 1 0 0,16-13-1 0 0,-21 20-27 0 0,1-1 0 0 0,0 1 0 0 0,0 0-1 0 0,0 0 1 0 0,1 1 0 0 0,-1-1 0 0 0,0 1 0 0 0,1 0 0 0 0,-1 0 0 0 0,1 0 0 0 0,-1 0 0 0 0,1 0 0 0 0,-1 1 0 0 0,1-1 0 0 0,0 1 0 0 0,5 1 0 0 0,-8-1-1 0 0,0 0 1 0 0,1 0 0 0 0,-1 0 0 0 0,0 1 0 0 0,0-1 0 0 0,0 0 0 0 0,0 1 0 0 0,0-1 0 0 0,0 1 0 0 0,0 0 0 0 0,0-1 0 0 0,0 1 0 0 0,0 0 0 0 0,0-1-1 0 0,0 1 1 0 0,0 0 0 0 0,0 0 0 0 0,1 2 0 0 0,-1-1 11 0 0,0 0 0 0 0,0 0 0 0 0,1 1 0 0 0,-2-1 0 0 0,1 1 0 0 0,0-1 0 0 0,0 1-1 0 0,0 3 1 0 0,0 4 50 0 0,-1 1 0 0 0,0-1 0 0 0,-2 14-1 0 0,2-20-54 0 0,-4 51 360 0 0,2 58 0 0 0,3-106-357 0 0,0 0 0 0 0,0 0 0 0 0,1 0 0 0 0,0 0 0 0 0,0-1-1 0 0,0 1 1 0 0,1-1 0 0 0,3 7 0 0 0,-3-8-14 0 0,0 0 0 0 0,0-1 1 0 0,0 1-1 0 0,0-1 0 0 0,1 0 1 0 0,-1 0-1 0 0,1 0 1 0 0,0-1-1 0 0,1 1 0 0 0,7 5 1 0 0,-9-8-7 0 0,-1 0 0 0 0,1 0 0 0 0,0-1 0 0 0,-1 1 0 0 0,1-1 0 0 0,0 1 1 0 0,0-1-1 0 0,-1 0 0 0 0,1 0 0 0 0,0 0 0 0 0,0 0 0 0 0,-1-1 1 0 0,1 1-1 0 0,3-2 0 0 0,6-1-122 0 0,22-10 1 0 0,-22 8 32 0 0,4-2-377 0 0,0-1 0 0 0,17-11-1 0 0,5-8-5227 0 0,-31 21 3476 0 0,-2 0 75 0 0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7:57.2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399 0 8 0 0,'-5'1'677'0'0,"0"0"0"0"0,1 1-1 0 0,-1-1 1 0 0,1 1 0 0 0,0 0 0 0 0,-1 0 0 0 0,1 0 0 0 0,0 1-1 0 0,0 0 1 0 0,1 0 0 0 0,-1 0 0 0 0,-6 6 0 0 0,-3 5 267 0 0,1 1 0 0 0,-9 15 1 0 0,0-1 1317 0 0,-7 7-330 0 0,14-16-1146 0 0,-1 0 1 0 0,-1-2 0 0 0,0 1-1 0 0,-34 26 1 0 0,9-13-313 0 0,-46 32-708 0 0,84-62-1608 0 0,11-8-92 0 0,16-11-2072 0 0,-7 8 2607 0 0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8:00.2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 93 512 0 0,'-25'-3'5995'0'0,"24"3"-5797"0"0,0 0 1 0 0,1 0-1 0 0,-1 0 1 0 0,0 0-1 0 0,1 0 1 0 0,-1 0-1 0 0,1 0 1 0 0,-1 0-1 0 0,0 0 1 0 0,1 0-1 0 0,-1 0 1 0 0,1 1-1 0 0,-1-1 1 0 0,0 0-1 0 0,1 0 1 0 0,-1 1-1 0 0,1-1 1 0 0,-1 0-1 0 0,1 1 1 0 0,-1-1-1 0 0,1 1 0 0 0,-1-1 1 0 0,1 0-1 0 0,-1 1 1 0 0,1-1-1 0 0,0 1 1 0 0,-1-1-1 0 0,1 1 1 0 0,0-1-1 0 0,-1 1 1 0 0,1 0-1 0 0,0-1 1 0 0,0 1-1 0 0,0-1 1 0 0,-1 2-1 0 0,2-1-62 0 0,-1 0-1 0 0,0 0 0 0 0,0 0 0 0 0,1 0 1 0 0,-1 0-1 0 0,1-1 0 0 0,-1 1 0 0 0,1 0 1 0 0,-1 0-1 0 0,1 0 0 0 0,0-1 0 0 0,-1 1 1 0 0,1 0-1 0 0,0-1 0 0 0,0 1 1 0 0,-1 0-1 0 0,1-1 0 0 0,0 1 0 0 0,0-1 1 0 0,0 1-1 0 0,2 0 0 0 0,24 9 1050 0 0,-18-7-847 0 0,91 31 1068 0 0,36 15-576 0 0,-129-46-810 0 0,-1-1 0 0 0,1 1 1 0 0,0-1-1 0 0,0 0 0 0 0,9 1 0 0 0,-13-3-18 0 0,0 0-1 0 0,-1 0 1 0 0,1 0-1 0 0,0 0 0 0 0,0 0 1 0 0,0 0-1 0 0,0-1 1 0 0,0 0-1 0 0,-1 1 0 0 0,1-1 1 0 0,0 0-1 0 0,0 0 1 0 0,-1-1-1 0 0,1 1 1 0 0,3-3-1 0 0,5-4-43 0 0,-6 5 28 0 0,1-1 1 0 0,-2 1-1 0 0,9-9 1 0 0,-12 11 11 0 0,0 0-1 0 0,0 0 1 0 0,0 0 0 0 0,0 0-1 0 0,0 0 1 0 0,-1-1 0 0 0,1 1 0 0 0,0 0-1 0 0,-1-1 1 0 0,1 1 0 0 0,-1 0-1 0 0,0-1 1 0 0,1 1 0 0 0,-1-1-1 0 0,0 1 1 0 0,0-1 0 0 0,0 1 0 0 0,0 0-1 0 0,0-1 1 0 0,0 1 0 0 0,-1-3-1 0 0,1 3-3 0 0,-1 1 0 0 0,1-1 1 0 0,-1 0-1 0 0,1 1 0 0 0,-1-1 0 0 0,0 1 0 0 0,1-1 0 0 0,-1 1 0 0 0,0-1 0 0 0,0 1 0 0 0,1 0 0 0 0,-1-1 0 0 0,0 1 0 0 0,0 0 0 0 0,0-1 0 0 0,1 1 0 0 0,-1 0 0 0 0,0 0 1 0 0,0 0-1 0 0,0 0 0 0 0,0 0 0 0 0,1 0 0 0 0,-3 0 0 0 0,-20 1-60 0 0,-1 3-10 0 0,-35 12 0 0 0,34-9 93 0 0,-28 5 0 0 0,50-12-19 0 0,-8 2 16 0 0,0-1 0 0 0,1 1 1 0 0,-1 1-1 0 0,1 0 1 0 0,0 0-1 0 0,-11 6 0 0 0,20-9-10 0 0,0 1 0 0 0,1-1-1 0 0,-1 0 1 0 0,1 1 0 0 0,-1-1-1 0 0,0 1 1 0 0,1-1 0 0 0,-1 1-1 0 0,1-1 1 0 0,-1 1 0 0 0,1-1 0 0 0,-1 1-1 0 0,1-1 1 0 0,-1 1 0 0 0,1 0-1 0 0,0-1 1 0 0,-1 1 0 0 0,1 0-1 0 0,0 0 1 0 0,0-1 0 0 0,-1 1-1 0 0,1 0 1 0 0,0-1 0 0 0,0 1-1 0 0,0 0 1 0 0,0 0 0 0 0,0-1 0 0 0,0 1-1 0 0,0 0 1 0 0,0 1 0 0 0,1-1 18 0 0,-1 0 1 0 0,0 0-1 0 0,0 0 1 0 0,0 1 0 0 0,-1-1-1 0 0,1 0 1 0 0,0 0-1 0 0,0 0 1 0 0,-1 1 0 0 0,1-1-1 0 0,-1 1 1 0 0,1-1-2 0 0,-1-1 0 0 0,1 1 0 0 0,0-1 0 0 0,-1 1 0 0 0,1 0 0 0 0,-1-1 1 0 0,1 1-1 0 0,-1-1 0 0 0,0 0 0 0 0,1 1 0 0 0,-1-1 0 0 0,1 1 0 0 0,-1-1 0 0 0,0 0 1 0 0,1 1-1 0 0,-1-1 0 0 0,0 0 0 0 0,1 0 0 0 0,-1 0 0 0 0,0 1 0 0 0,-1-1 0 0 0,-2-3 177 0 0,7-5-192 0 0,17-17 12 0 0,-4 4-58 0 0,20-20 1 0 0,-30 36 21 0 0,-1-1 1 0 0,1 0 0 0 0,-1-1-1 0 0,0 1 1 0 0,0-1-1 0 0,-1 0 1 0 0,0 0 0 0 0,5-11-1 0 0,-52 48 65 0 0,30-19-12 0 0,9-8-34 0 0,0 0 1 0 0,0 0-1 0 0,1 1 1 0 0,-1-1-1 0 0,1 1 1 0 0,0 0-1 0 0,0 0 1 0 0,0 0-1 0 0,-3 6 1 0 0,6-10-1 0 0,0 1 1 0 0,-1-1-1 0 0,1 0 0 0 0,0 1 1 0 0,0-1-1 0 0,0 0 1 0 0,-1 1-1 0 0,1-1 1 0 0,0 0-1 0 0,0 1 1 0 0,0-1-1 0 0,0 0 1 0 0,0 1-1 0 0,0-1 1 0 0,0 0-1 0 0,0 1 1 0 0,0-1-1 0 0,0 0 1 0 0,0 1-1 0 0,0-1 1 0 0,0 1-1 0 0,0-1 1 0 0,0 0-1 0 0,0 1 1 0 0,0-1-1 0 0,1 0 1 0 0,-1 1-1 0 0,0-1 1 0 0,0 0-1 0 0,0 1 1 0 0,0-1-1 0 0,1 0 1 0 0,-1 0-1 0 0,0 1 1 0 0,0-1-1 0 0,1 0 1 0 0,-1 1-1 0 0,15-1-9 0 0,0-1 99 0 0,-15 1-82 0 0,0 0 0 0 0,0 0 0 0 0,1 0 0 0 0,-1 1 0 0 0,0-1-1 0 0,1 0 1 0 0,-1 0 0 0 0,0 0 0 0 0,0 0 0 0 0,1 1 0 0 0,-1-1-1 0 0,0 0 1 0 0,0 0 0 0 0,1 0 0 0 0,-1 1 0 0 0,0-1 0 0 0,0 0 0 0 0,0 1-1 0 0,1-1 1 0 0,-1 0 0 0 0,0 0 0 0 0,0 1 0 0 0,0-1 0 0 0,0 0 0 0 0,0 1-1 0 0,0-1 1 0 0,0 0 0 0 0,0 1 0 0 0,0-1 0 0 0,0 0 0 0 0,0 1-1 0 0,0-1 1 0 0,0 0 0 0 0,0 1 0 0 0,0-1 0 0 0,0 0 0 0 0,0 1 0 0 0,-1 2 30 0 0,1 0 0 0 0,-1 1 1 0 0,0-1-1 0 0,0 0 1 0 0,-1 0-1 0 0,1 0 1 0 0,-1 0-1 0 0,1 0 0 0 0,-1-1 1 0 0,-4 5-1 0 0,-25 23 342 0 0,12-12-82 0 0,15-16-159 0 0,5-7-81 0 0,5-6-84 0 0,4-3 20 0 0,0-1 0 0 0,-1-1 0 0 0,-1 1 0 0 0,12-32 0 0 0,-16 36 19 0 0,-1 0 0 0 0,-1 0-1 0 0,0 0 1 0 0,-1-1 0 0 0,0 1-1 0 0,0 0 1 0 0,-1-1 0 0 0,-3-19-1 0 0,-1-6 14 0 0,-5 81-32 0 0,7-31 39 0 0,2 1 1 0 0,0-1 0 0 0,1 0 0 0 0,3 22 0 0 0,0-7 124 0 0,-4-25-131 0 0,1-1 0 0 0,-1 1 1 0 0,0 0-1 0 0,0 0 0 0 0,0 0 1 0 0,-1 0-1 0 0,1-1 0 0 0,-1 1 0 0 0,1 0 1 0 0,-1 0-1 0 0,0-1 0 0 0,0 1 0 0 0,0-1 1 0 0,0 1-1 0 0,-1-1 0 0 0,1 1 0 0 0,-1-1 1 0 0,0 0-1 0 0,1 1 0 0 0,-1-1 0 0 0,0 0 1 0 0,0 0-1 0 0,0 0 0 0 0,-1-1 0 0 0,1 1 1 0 0,0 0-1 0 0,-1-1 0 0 0,1 0 1 0 0,-1 1-1 0 0,1-1 0 0 0,-1 0 0 0 0,1 0 1 0 0,-1 0-1 0 0,0-1 0 0 0,0 1 0 0 0,1-1 1 0 0,-1 0-1 0 0,0 1 0 0 0,0-1 0 0 0,0 0 1 0 0,-3-1-1 0 0,2 0-29 0 0,-1-1 1 0 0,1 1-1 0 0,0-1 1 0 0,0 0-1 0 0,0 0 1 0 0,0 0-1 0 0,0-1 1 0 0,0 0-1 0 0,1 1 1 0 0,-1-1-1 0 0,1 0 1 0 0,0-1-1 0 0,0 1 1 0 0,0-1-1 0 0,0 1 1 0 0,1-1-1 0 0,-1 0 0 0 0,1 0 1 0 0,0 0-1 0 0,0 0 1 0 0,1 0-1 0 0,-1 0 1 0 0,1-1-1 0 0,0 1 1 0 0,0-1-1 0 0,0 1 1 0 0,0-6-1 0 0,1 10 0 0 0,0 0 1 0 0,0 0-1 0 0,0 0 0 0 0,1 0 0 0 0,-1 0 1 0 0,0 0-1 0 0,0-1 0 0 0,0 1 0 0 0,0 0 1 0 0,0 0-1 0 0,0 0 0 0 0,0 0 0 0 0,0 0 1 0 0,0 0-1 0 0,0 0 0 0 0,0-1 0 0 0,0 1 1 0 0,0 0-1 0 0,0 0 0 0 0,0 0 0 0 0,0 0 0 0 0,0 0 1 0 0,0 0-1 0 0,0-1 0 0 0,0 1 0 0 0,0 0 1 0 0,-1 0-1 0 0,1 0 0 0 0,0 0 0 0 0,0 0 1 0 0,0 0-1 0 0,0 0 0 0 0,0 0 0 0 0,0-1 1 0 0,0 1-1 0 0,0 0 0 0 0,0 0 0 0 0,0 0 1 0 0,-1 0-1 0 0,1 0 0 0 0,0 0 0 0 0,0 0 0 0 0,0 0 1 0 0,0 0-1 0 0,0 0 0 0 0,0 0 0 0 0,0 0 1 0 0,-1 0-1 0 0,1 0 0 0 0,-5 6 1 0 0,-4 14-3 0 0,9-19-5 0 0,-1 0 10 0 0,1-1 0 0 0,-1 1 1 0 0,1 0-1 0 0,0-1 0 0 0,-1 1 0 0 0,1 0 1 0 0,0-1-1 0 0,-1 1 0 0 0,1 0 1 0 0,0 0-1 0 0,0-1 0 0 0,0 1 0 0 0,0 0 1 0 0,0 0-1 0 0,0 0 0 0 0,0-1 0 0 0,0 1 1 0 0,0 0-1 0 0,0 0 0 0 0,0-1 0 0 0,0 1 1 0 0,1 0-1 0 0,-1 0 0 0 0,0-1 0 0 0,1 1 1 0 0,-1 0-1 0 0,0 0 0 0 0,1-1 1 0 0,-1 1-1 0 0,1 0 0 0 0,-1-1 0 0 0,1 1 1 0 0,-1-1-1 0 0,1 1 0 0 0,-1-1 0 0 0,2 1 1 0 0,1 0-2 0 0,-1 0 0 0 0,1 0 0 0 0,0-1-1 0 0,0 1 1 0 0,-1-1 0 0 0,1 0 0 0 0,0 1 0 0 0,0-1 0 0 0,4-1 0 0 0,9-1-32 0 0,-1-1 0 0 0,17-4 0 0 0,6-2-40 0 0,-8 2 73 0 0,46-16-1 0 0,-63 19-21 0 0,-20 9 19 0 0,-19 6-111 0 0,-1 0 1 0 0,-31 6 0 0 0,-10 5-542 0 0,50-17 271 0 0,12-3-360 0 0,-1 0-1 0 0,1 0 0 0 0,-1 1 0 0 0,-7 4 0 0 0,27-3-8752 0 0,0-2 6719 0 0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8:00.92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13 1424 0 0,'-1'-11'9065'0'0,"0"9"-6724"0"0,4 7-747 0 0,16 5 2479 0 0,-15-7-3749 0 0,-1 1 0 0 0,0 0 0 0 0,0 0 0 0 0,0 0 0 0 0,-1 0 0 0 0,1 1 0 0 0,-1-1 0 0 0,0 1 0 0 0,-1-1 0 0 0,1 1 0 0 0,-1 0 0 0 0,2 5 0 0 0,7 20-33 0 0,22 40 64 0 0,-8-17-82 0 0,20 59 0 0 0,-42-106-248 0 0,0 1 0 0 0,-1 0 0 0 0,1-1 0 0 0,-2 1 0 0 0,1 0-1 0 0,-1-1 1 0 0,0 1 0 0 0,0 0 0 0 0,-2 10 0 0 0,2-15-20 0 0,-1 1-1 0 0,0-1 1 0 0,1 1 0 0 0,-1-1-1 0 0,0 1 1 0 0,-1-1 0 0 0,1 0-1 0 0,0 1 1 0 0,-1-1 0 0 0,1 0-1 0 0,-1 0 1 0 0,0 0 0 0 0,1 0-1 0 0,-1 0 1 0 0,0-1 0 0 0,0 1-1 0 0,0 0 1 0 0,-1-1 0 0 0,1 0-1 0 0,0 1 1 0 0,0-1 0 0 0,-1 0-1 0 0,1 0 1 0 0,-1 0 0 0 0,1-1-1 0 0,-6 2 1 0 0,3-1-6 0 0,0-1 0 0 0,1 0 0 0 0,-1 0 0 0 0,0 0 0 0 0,0-1 0 0 0,0 1 0 0 0,0-1 0 0 0,0 0 0 0 0,1-1 0 0 0,-1 1 0 0 0,1-1 0 0 0,-1 0 1 0 0,1 0-1 0 0,-1 0 0 0 0,1-1 0 0 0,0 0 0 0 0,0 1 0 0 0,0-1 0 0 0,0-1 0 0 0,-3-3 0 0 0,3 3-6 0 0,0 0-1 0 0,0-1 1 0 0,1 1-1 0 0,-1-1 1 0 0,1 0 0 0 0,0 0-1 0 0,1 0 1 0 0,-1-1 0 0 0,1 1-1 0 0,0 0 1 0 0,0-1-1 0 0,1 0 1 0 0,-1 1 0 0 0,1-1-1 0 0,1 0 1 0 0,-1-11-1 0 0,1 14 0 0 0,0 0-1 0 0,1 0 0 0 0,0 0 0 0 0,-1 0 0 0 0,1 0 0 0 0,0 0 0 0 0,1 0 1 0 0,-1 1-1 0 0,0-1 0 0 0,1 0 0 0 0,-1 1 0 0 0,1-1 0 0 0,0 1 0 0 0,0-1 1 0 0,0 1-1 0 0,0 0 0 0 0,0 0 0 0 0,1 0 0 0 0,-1 0 0 0 0,1 0 0 0 0,-1 0 1 0 0,1 1-1 0 0,4-3 0 0 0,6-1-441 0 0,1 0-1 0 0,-1 1 1 0 0,1 0 0 0 0,13-1 0 0 0,5-2-2556 0 0,-3 1-2991 0 0,-15 4 3807 0 0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08:01.0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 13 4873 0 0,'-9'-3'15179'0'0,"0"-2"-14835"0"0,2 2 232 0 0,7 2-720 0 0,3 1 24 0 0,7 1 16 0 0,-1 4-32 0 0,1 0-264 0 0,0 1 0 0 0,-1 0-2008 0 0,0-2-857 0 0,-2 1-824 0 0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0:36.27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155 8 512 0 0,'-27'-8'9293'0'0,"18"9"-32"0"0,-6 8-6433 0 0,14-8-2759 0 0,-1 1 0 0 0,1-1-1 0 0,-1 0 1 0 0,1 0-1 0 0,-1 0 1 0 0,0-1 0 0 0,1 1-1 0 0,-1 0 1 0 0,0-1-1 0 0,-2 1 621 0 0,24-8 99 0 0,14-3 24 0 0,-43 14-574 0 0,0 1 0 0 0,0 0 0 0 0,0 0 1 0 0,0 1-1 0 0,-14 12 0 0 0,23-18-235 0 0,0 0 0 0 0,0 0 1 0 0,0 0-1 0 0,0 0 0 0 0,0 0 1 0 0,0 0-1 0 0,0 0 0 0 0,0 0 1 0 0,0 0-1 0 0,0 1 0 0 0,0-1 0 0 0,0 0 1 0 0,0 0-1 0 0,0 0 0 0 0,0 0 1 0 0,0 0-1 0 0,-1 0 0 0 0,1 0 1 0 0,0 0-1 0 0,0 0 0 0 0,0 0 1 0 0,0 0-1 0 0,0 0 0 0 0,0 0 1 0 0,0 1-1 0 0,0-1 0 0 0,0 0 1 0 0,0 0-1 0 0,0 0 0 0 0,0 0 1 0 0,0 0-1 0 0,1 0 0 0 0,-1 0 1 0 0,0 0-1 0 0,0 0 0 0 0,0 0 1 0 0,0 0-1 0 0,0 0 0 0 0,0 0 1 0 0,0 1-1 0 0,0-1 0 0 0,0 0 0 0 0,0 0 1 0 0,0 0-1 0 0,0 0 0 0 0,0 0 1 0 0,0 0-1 0 0,0 0 0 0 0,0 0 1 0 0,0 0-1 0 0,0 0 0 0 0,1 0 1 0 0,5 1 100 0 0,8 0-14 0 0,-14-1-82 0 0,1 0 4 0 0,0 0-1 0 0,1 1 0 0 0,-1-1 0 0 0,0 0 0 0 0,0 1 0 0 0,0-1 0 0 0,0 1 0 0 0,0-1 0 0 0,0 1 1 0 0,0-1-1 0 0,0 1 0 0 0,0 0 0 0 0,0 0 0 0 0,0 0 0 0 0,0-1 0 0 0,0 1 0 0 0,0 0 1 0 0,-1 0-1 0 0,1 0 0 0 0,0 0 0 0 0,0 2 0 0 0,13 28 50 0 0,-6-12-27 0 0,-8-19-34 0 0,9 14 8 0 0,-1 0 0 0 0,-1 0 0 0 0,-1 1 0 0 0,0 0 0 0 0,-1 0 0 0 0,5 21 0 0 0,-10-34-1 0 0,0 1-1 0 0,0 0 0 0 0,0-1 1 0 0,0 1-1 0 0,0 0 0 0 0,0-1 1 0 0,-1 1-1 0 0,1 0 0 0 0,-1-1 0 0 0,0 1 1 0 0,0-1-1 0 0,0 1 0 0 0,0-1 1 0 0,0 0-1 0 0,0 1 0 0 0,-1-1 1 0 0,1 0-1 0 0,-1 0 0 0 0,0 0 0 0 0,1 0 1 0 0,-1 0-1 0 0,-2 2 0 0 0,-4 2-5 0 0,-1-1 0 0 0,0 1 0 0 0,0-1 0 0 0,-15 5 0 0 0,15-6 4 0 0,0 0 0 0 0,1 1 0 0 0,-1 0 0 0 0,-9 7 0 0 0,17-11-4 0 0,-1 0-1 0 0,1 1 0 0 0,-1-1 1 0 0,0 0-1 0 0,1 0 0 0 0,-1 0 1 0 0,0 0-1 0 0,1 0 0 0 0,-1-1 1 0 0,0 1-1 0 0,0 0 0 0 0,0-1 1 0 0,0 1-1 0 0,-3-1 1 0 0,5 0-1 0 0,-1 0 0 0 0,0 0 1 0 0,0-1-1 0 0,0 1 0 0 0,0-1 1 0 0,0 1-1 0 0,0-1 0 0 0,1 1 1 0 0,-1-1-1 0 0,0 1 0 0 0,0-1 1 0 0,1 0-1 0 0,-1 1 0 0 0,0-1 1 0 0,1 0-1 0 0,-1 0 0 0 0,1 1 1 0 0,-1-1-1 0 0,1 0 0 0 0,-1 0 1 0 0,1 0-1 0 0,-1 0 0 0 0,1 0 1 0 0,0 1-1 0 0,0-1 0 0 0,-1 0 1 0 0,1 0-1 0 0,0 0 0 0 0,0 0 1 0 0,0-2-1 0 0,-2-9-11 0 0,0-1-1 0 0,1 1 1 0 0,0-1 0 0 0,1 0-1 0 0,1 1 1 0 0,0-1-1 0 0,3-14 1 0 0,-3 22-10 0 0,0 1 0 0 0,1 0 0 0 0,-1 0 0 0 0,1-1 0 0 0,0 1-1 0 0,0 0 1 0 0,0 0 0 0 0,1 1 0 0 0,-1-1 0 0 0,1 0 0 0 0,0 1 0 0 0,0 0 0 0 0,0-1 0 0 0,1 1 0 0 0,-1 1 0 0 0,1-1-1 0 0,0 0 1 0 0,-1 1 0 0 0,1 0 0 0 0,0 0 0 0 0,0 0 0 0 0,1 0 0 0 0,4-1 0 0 0,0 1-226 0 0,0 0 0 0 0,0 1 0 0 0,0 0 0 0 0,0 0 0 0 0,0 1 0 0 0,0 0 0 0 0,0 1 0 0 0,9 1 0 0 0,-7 0-1647 0 0,0 1 0 0 0,0 0 1 0 0,13 5-1 0 0,-12-2 5 0 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0:36.5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25 129 1808 0 0,'-3'-5'1316'0'0,"1"0"-1"0"0,-1 0 0 0 0,1 0 0 0 0,0-1 0 0 0,0 1 1 0 0,1-1-1 0 0,-1 0 0 0 0,1 1 0 0 0,0-9 1 0 0,1 10-971 0 0,0 1 0 0 0,1-1 0 0 0,-1 1 0 0 0,1-1 0 0 0,0 1 0 0 0,0-1 0 0 0,0 1 0 0 0,0 0 0 0 0,0 0 0 0 0,1 0 0 0 0,0-1 0 0 0,-1 1 0 0 0,1 1 0 0 0,0-1 0 0 0,1 0 0 0 0,4-4 0 0 0,2 0 243 0 0,-8 8-433 0 0,-4 5-279 0 0,-22 23-2729 0 0,12-14 1665 0 0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50.3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10 122 512 0 0,'-2'-10'883'0'0,"0"3"190"0"0,0 0 1 0 0,1 1-1 0 0,0-1 0 0 0,-1-7 0 0 0,2 12-667 0 0,1-1 0 0 0,-1 0 0 0 0,0 1 0 0 0,1-1 0 0 0,0 1 0 0 0,-1-1 0 0 0,1 0 0 0 0,0 1 0 0 0,0 0 0 0 0,0-1 0 0 0,1 1 0 0 0,-1 0 0 0 0,1-1 0 0 0,1-1 0 0 0,4-6 977 0 0,-6 8-1075 0 0,1 0-1 0 0,-1 0 1 0 0,0 0 0 0 0,1 0 0 0 0,0 0 0 0 0,-1 0 0 0 0,1 1-1 0 0,0-1 1 0 0,0 1 0 0 0,2-2 0 0 0,-3 3-271 0 0,-1 0 0 0 0,0 0 0 0 0,0 0 0 0 0,0 1 0 0 0,1-1 0 0 0,-1 0 1 0 0,0 0-1 0 0,0 0 0 0 0,0 1 0 0 0,1-1 0 0 0,-1 0 0 0 0,0 0 0 0 0,0 1 0 0 0,0-1 0 0 0,0 0 1 0 0,0 0-1 0 0,0 1 0 0 0,0-1 0 0 0,0 0 0 0 0,1 0 0 0 0,-1 1 0 0 0,0-1 0 0 0,0 0 1 0 0,0 1-1 0 0,0-1 0 0 0,0 0 0 0 0,-1 0 0 0 0,1 1 0 0 0,0-1 0 0 0,0 14 283 0 0,0-12-164 0 0,-1 23 354 0 0,-1 0 0 0 0,-8 33 0 0 0,4-30-141 0 0,-2 44 0 0 0,6-47-263 0 0,2-1 0 0 0,1 1 0 0 0,7 44 0 0 0,-6-62-165 0 0,-1 0 0 0 0,1-1 0 0 0,1 1 0 0 0,-1-1 0 0 0,1 0 0 0 0,0 0 0 0 0,0 0 0 0 0,1 0 0 0 0,-1 0 0 0 0,1-1 0 0 0,1 0 0 0 0,-1 1 0 0 0,1-2 0 0 0,0 1 0 0 0,0 0 0 0 0,0-1 0 0 0,1 0-1 0 0,-1 0 1 0 0,8 3 0 0 0,-10-6-209 0 0,13 6-1672 0 0,-5-5-2146 0 0,-4-2 910 0 0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50.8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97 58 664 0 0,'-7'2'1073'0'0,"0"0"-1"0"0,1-1 1 0 0,-1 1-1 0 0,0-1 1 0 0,-10 0-1 0 0,-2 0-295 0 0,12-1 227 0 0,-6 0 1380 0 0,13 0-2305 0 0,0 0 0 0 0,-1 0 0 0 0,1 0-1 0 0,0 0 1 0 0,0 1 0 0 0,-1-1 0 0 0,1 0 0 0 0,0 0 0 0 0,-1 0-1 0 0,1 0 1 0 0,0 0 0 0 0,0 0 0 0 0,-1 0 0 0 0,1 1 0 0 0,0-1-1 0 0,0 0 1 0 0,0 0 0 0 0,-1 0 0 0 0,1 1 0 0 0,0-1 0 0 0,0 0-1 0 0,0 0 1 0 0,-1 0 0 0 0,1 1 0 0 0,0-1 0 0 0,0 0 0 0 0,0 0-1 0 0,0 1 1 0 0,0-1 0 0 0,0 0 0 0 0,0 1 0 0 0,0-1 0 0 0,18-1 2545 0 0,161-17 621 0 0,361 6-1634 0 0,-382 13-1543 0 0,22 1-133 0 0,159-3-186 0 0,199-39-2294 0 0,-532 39 2075 0 0,13-2-1471 0 0,-9 4-2680 0 0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52.65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168 91 512 0 0,'9'0'-461'0'0,"4"0"1605"0"0,0 0 0 0 0,13-3 0 0 0,-20 2-157 0 0,1-1 0 0 0,-1 0-1 0 0,1 0 1 0 0,-1 0-1 0 0,0-1 1 0 0,11-7 0 0 0,-15 9-780 0 0,0 0 1 0 0,-1 0-1 0 0,1 0 1 0 0,0 0 0 0 0,-1 0-1 0 0,1-1 1 0 0,-1 1-1 0 0,0-1 1 0 0,1 1 0 0 0,-1-1-1 0 0,0 1 1 0 0,0-1-1 0 0,0 0 1 0 0,0 1-1 0 0,0-1 1 0 0,0 0 0 0 0,-1 0-1 0 0,1 0 1 0 0,0 0-1 0 0,-1 0 1 0 0,0 0 0 0 0,1 0-1 0 0,-1 0 1 0 0,0 0-1 0 0,0 0 1 0 0,0 0 0 0 0,-1-2-1 0 0,1 3-123 0 0,-1-1 0 0 0,1 1 1 0 0,-1 0-1 0 0,0 0 0 0 0,1 0 0 0 0,-1 0 0 0 0,0 0 0 0 0,0 0 1 0 0,0 1-1 0 0,0-1 0 0 0,0 0 0 0 0,0 0 0 0 0,0 1 1 0 0,0-1-1 0 0,0 0 0 0 0,0 1 0 0 0,0-1 0 0 0,-1 1 0 0 0,1 0 1 0 0,0-1-1 0 0,0 1 0 0 0,0 0 0 0 0,-1-1 0 0 0,1 1 0 0 0,0 0 1 0 0,-1 0-1 0 0,0 0 0 0 0,-4 0 71 0 0,0 0 0 0 0,1 1 0 0 0,-1-1 0 0 0,-9 3-1 0 0,-17 4 314 0 0,12-2-92 0 0,-1 0-1 0 0,-35 15 0 0 0,47-16-248 0 0,-1 1 0 0 0,1 1-1 0 0,1 0 1 0 0,-1 0 0 0 0,1 0-1 0 0,-14 15 1 0 0,18-17-81 0 0,0 1 0 0 0,1-1 0 0 0,0 0 0 0 0,-1 1 1 0 0,2 0-1 0 0,-1 0 0 0 0,0 0 0 0 0,1 0 0 0 0,0 0 0 0 0,0 0 1 0 0,1 1-1 0 0,0-1 0 0 0,-1 0 0 0 0,1 12 0 0 0,1-13-31 0 0,0 0 0 0 0,1 0 0 0 0,0 1 0 0 0,0-1 0 0 0,0 0 0 0 0,0 0-1 0 0,1 0 1 0 0,0 0 0 0 0,0 0 0 0 0,0 0 0 0 0,0 0 0 0 0,0-1 0 0 0,1 1 0 0 0,0-1 0 0 0,-1 0 0 0 0,1 0-1 0 0,0 0 1 0 0,1 0 0 0 0,-1 0 0 0 0,1 0 0 0 0,-1-1 0 0 0,1 0 0 0 0,4 2 0 0 0,9 5-16 0 0,1-1 0 0 0,0-1 0 0 0,32 8 0 0 0,-43-13 3 0 0,49 11-116 0 0,-36-9 104 0 0,-1 0 0 0 0,0 2 1 0 0,33 13-1 0 0,-51-19 13 0 0,0 1 0 0 0,0-1 1 0 0,0 1-1 0 0,0 0 0 0 0,0 0 1 0 0,0-1-1 0 0,-1 1 0 0 0,1 0 0 0 0,0 0 1 0 0,0 0-1 0 0,0 0 0 0 0,-1 0 1 0 0,1 0-1 0 0,0 0 0 0 0,-1 0 0 0 0,1 0 1 0 0,-1 0-1 0 0,0 0 0 0 0,1 0 1 0 0,-1 0-1 0 0,0 1 0 0 0,1 0 0 0 0,-1 1 7 0 0,0-1 0 0 0,0 1 0 0 0,-1 0 0 0 0,1-1-1 0 0,0 1 1 0 0,-1-1 0 0 0,0 1 0 0 0,0-1 0 0 0,-1 5 0 0 0,-2 0 12 0 0,0 1-1 0 0,0-1 1 0 0,-1-1 0 0 0,0 1 0 0 0,-9 9 0 0 0,2-4 8 0 0,-2-1-1 0 0,1-1 1 0 0,-1 0-1 0 0,-1 0 1 0 0,-29 13-1 0 0,11-9 14 0 0,-62 18 0 0 0,91-31-71 0 0,-1 0 0 0 0,1 0 0 0 0,0 0 1 0 0,-1 0-1 0 0,1-1 0 0 0,-1 0 0 0 0,1 0 0 0 0,-5 0 0 0 0,8 0-17 0 0,-1-1-1 0 0,1 1 1 0 0,0-1-1 0 0,0 1 1 0 0,0-1-1 0 0,0 1 0 0 0,-1-1 1 0 0,1 1-1 0 0,0-1 1 0 0,0 0-1 0 0,0 0 1 0 0,0 0-1 0 0,1 1 1 0 0,-1-1-1 0 0,0 0 0 0 0,0 0 1 0 0,0 0-1 0 0,1 0 1 0 0,-1 0-1 0 0,0-1 1 0 0,1 1-1 0 0,-1 0 1 0 0,1 0-1 0 0,0 0 0 0 0,-1 0 1 0 0,1-1-1 0 0,0 1 1 0 0,0 0-1 0 0,-1 0 1 0 0,1-1-1 0 0,0-1 1 0 0,0-1-234 0 0,1 0 1 0 0,-1 0 0 0 0,1 0 0 0 0,-1 0-1 0 0,1 0 1 0 0,0 1 0 0 0,0-1-1 0 0,1 0 1 0 0,-1 1 0 0 0,3-5 0 0 0,1-1-1631 0 0,0 1 0 0 0,12-14 0 0 0,-1 2-1654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4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 1120 0 0,'-12'0'2036'0'0,"0"2"1"0"0,-1-1-1 0 0,-20 7 0 0 0,29-7-1651 0 0,0 1 1 0 0,0 0-1 0 0,0-1 1 0 0,0 1-1 0 0,0 1 0 0 0,1-1 1 0 0,-1 0-1 0 0,1 1 1 0 0,0 0-1 0 0,-1 0 0 0 0,1 0 1 0 0,0 0-1 0 0,1 0 0 0 0,-5 6 1 0 0,-4 12 232 0 0,0 1 1 0 0,1 0 0 0 0,1 0-1 0 0,2 1 1 0 0,0-1 0 0 0,-4 27-1 0 0,4-6-112 0 0,2 1 1 0 0,0 61-1 0 0,5-93-472 0 0,1 0-1 0 0,0 0 1 0 0,1 0 0 0 0,1-1 0 0 0,0 1-1 0 0,0-1 1 0 0,1 1 0 0 0,0-1-1 0 0,7 12 1 0 0,-7-17-38 0 0,-1 0-1 0 0,1 0 1 0 0,0 0-1 0 0,0 0 1 0 0,1-1 0 0 0,0 0-1 0 0,0 0 1 0 0,0 0 0 0 0,0-1-1 0 0,1 1 1 0 0,0-1 0 0 0,0 0-1 0 0,0-1 1 0 0,0 0 0 0 0,0 0-1 0 0,13 4 1 0 0,-11-5-14 0 0,-1-1 0 0 0,1-1 0 0 0,0 1-1 0 0,0-1 1 0 0,0 0 0 0 0,0-1 0 0 0,0 0 0 0 0,-1 0 0 0 0,1-1 0 0 0,0 0 0 0 0,-1 0 0 0 0,1-1 0 0 0,-1 0-1 0 0,11-6 1 0 0,1-2 2 0 0,1-1-1 0 0,-1 0 0 0 0,30-28 0 0 0,-44 35 21 0 0,1 0-1 0 0,-1 0 1 0 0,0-1 0 0 0,0 1-1 0 0,0-1 1 0 0,-1-1-1 0 0,0 1 1 0 0,0 0 0 0 0,-1-1-1 0 0,0 0 1 0 0,0 0-1 0 0,0 0 1 0 0,-1 0 0 0 0,0-1-1 0 0,0 1 1 0 0,-1 0 0 0 0,0-1-1 0 0,-1 1 1 0 0,1-1-1 0 0,-1 1 1 0 0,-1-1 0 0 0,1 1-1 0 0,-4-13 1 0 0,0 3 3 0 0,-1 0 0 0 0,-1 1 0 0 0,-1 0 0 0 0,0 1 0 0 0,-1-1 0 0 0,0 1 0 0 0,-21-26 0 0 0,16 24 4 0 0,-2 0-1 0 0,0 2 0 0 0,0-1 0 0 0,-1 2 0 0 0,-34-23 0 0 0,47 35-8 0 0,-1-1 0 0 0,1 1 0 0 0,-1 1 0 0 0,1-1 0 0 0,-1 0 0 0 0,0 1 0 0 0,1 0 0 0 0,-1 0 0 0 0,0 0 0 0 0,0 0-1 0 0,0 0 1 0 0,0 1 0 0 0,0 0 0 0 0,0 0 0 0 0,0 0 0 0 0,0 0 0 0 0,0 1 0 0 0,0-1 0 0 0,1 1 0 0 0,-1 0 0 0 0,0 0 0 0 0,0 1 0 0 0,0-1 0 0 0,1 1 0 0 0,-1 0 0 0 0,1-1 0 0 0,0 2-1 0 0,-1-1 1 0 0,1 0 0 0 0,0 1 0 0 0,0-1 0 0 0,-4 5 0 0 0,-1 2-27 0 0,0 0 1 0 0,1 0-1 0 0,-1 1 0 0 0,2 0 0 0 0,-1 0 0 0 0,2 1 1 0 0,-1 0-1 0 0,1 0 0 0 0,1 0 0 0 0,0 1 0 0 0,1-1 1 0 0,0 1-1 0 0,0 0 0 0 0,1 0 0 0 0,1 0 0 0 0,0 0 1 0 0,1 0-1 0 0,0 0 0 0 0,1 0 0 0 0,0 0 0 0 0,4 13 1 0 0,-2-14-343 0 0,0 0 0 0 0,0-1-1 0 0,2 1 1 0 0,-1-1 0 0 0,1 0 0 0 0,1 0 0 0 0,0-1 0 0 0,12 16 0 0 0,-8-14-961 0 0,0 0 0 0 0,1-1 1 0 0,13 11-1 0 0,-3-6-37 0 0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53.8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 8 672 0 0,'-8'-7'14798'0'0,"15"12"-13648"0"0,3 0-805 0 0,0 2 1 0 0,0-1 0 0 0,-1 1 0 0 0,1 1-1 0 0,-2 0 1 0 0,1 0 0 0 0,-1 1-1 0 0,0 0 1 0 0,-1 0 0 0 0,0 1 0 0 0,10 17-1 0 0,7 39 111 0 0,-1-5-183 0 0,-21-57-295 0 0,0 1 25 0 0,0-1 0 0 0,0 0 1 0 0,0 1-1 0 0,1-1 0 0 0,5 6 0 0 0,-8-10-3 0 0,0 0 1 0 0,1 0-1 0 0,-1 0 1 0 0,0 0-1 0 0,0 0 1 0 0,1 0-1 0 0,-1 0 1 0 0,0 0 0 0 0,0 0-1 0 0,0 0 1 0 0,1 0-1 0 0,-1 0 1 0 0,0 0-1 0 0,0-1 1 0 0,0 1-1 0 0,1 0 1 0 0,-1 0-1 0 0,0 0 1 0 0,0 0-1 0 0,0 0 1 0 0,0-1-1 0 0,0 1 1 0 0,1 0-1 0 0,-1 0 1 0 0,0 0-1 0 0,0-1 1 0 0,0 1-1 0 0,0 0 1 0 0,0 0-1 0 0,0 0 1 0 0,0-1-1 0 0,0 1 1 0 0,0 0-1 0 0,0 0 1 0 0,0-1-1 0 0,0 1 1 0 0,0 0-1 0 0,0 0 1 0 0,0 0-1 0 0,0-1 1 0 0,3-9-47 0 0,-3 5 45 0 0,1 1 0 0 0,-1 0 1 0 0,0-1-1 0 0,0 1 1 0 0,0-1-1 0 0,0 1 1 0 0,-1 0-1 0 0,0-1 1 0 0,0 1-1 0 0,0 0 1 0 0,-1 0-1 0 0,1 0 0 0 0,-1-1 1 0 0,0 2-1 0 0,0-1 1 0 0,0 0-1 0 0,-1 0 1 0 0,1 1-1 0 0,-1-1 1 0 0,0 1-1 0 0,0 0 1 0 0,0 0-1 0 0,0 0 0 0 0,-1 0 1 0 0,1 0-1 0 0,-1 1 1 0 0,1-1-1 0 0,-1 1 1 0 0,0 0-1 0 0,0 1 1 0 0,0-1-1 0 0,-1 0 0 0 0,-5 0 1 0 0,-3-2 2 0 0,0 1 0 0 0,0 1 0 0 0,0 1 0 0 0,-1-1 0 0 0,1 2 0 0 0,0 0 0 0 0,-17 2 0 0 0,29-1 0 0 0,-1-1 0 0 0,1 0 0 0 0,0 1 1 0 0,0-1-1 0 0,-1 0 0 0 0,1 1 0 0 0,0-1 0 0 0,0 1 0 0 0,0 0 1 0 0,0-1-1 0 0,0 1 0 0 0,0 0 0 0 0,0 0 0 0 0,0 0 0 0 0,0 0 1 0 0,0 0-1 0 0,0 0 0 0 0,0 0 0 0 0,1 0 0 0 0,-1 0 0 0 0,0 0 1 0 0,1 0-1 0 0,-1 0 0 0 0,1 1 0 0 0,-1-1 0 0 0,0 2 0 0 0,1-2 0 0 0,0 0 0 0 0,0 0-1 0 0,0 0 1 0 0,0 0-1 0 0,1 0 1 0 0,-1 0 0 0 0,0 0-1 0 0,0 0 1 0 0,0 0-1 0 0,1 0 1 0 0,-1 0-1 0 0,1 0 1 0 0,-1 0 0 0 0,1 0-1 0 0,-1 0 1 0 0,1 0-1 0 0,-1 0 1 0 0,1-1-1 0 0,0 1 1 0 0,0 0 0 0 0,-1 0-1 0 0,1-1 1 0 0,0 1-1 0 0,0 0 1 0 0,0-1 0 0 0,0 1-1 0 0,0-1 1 0 0,0 1-1 0 0,0-1 1 0 0,0 1-1 0 0,0-1 1 0 0,1 0 0 0 0,2 2 13 0 0,1-1 1 0 0,0 0 0 0 0,-1-1-1 0 0,1 1 1 0 0,0-1 0 0 0,0 0 0 0 0,-1 0-1 0 0,1-1 1 0 0,0 1 0 0 0,-1-1-1 0 0,1 0 1 0 0,5-2 0 0 0,7-3 28 0 0,31-16 1 0 0,-18 7 11 0 0,51-26-120 0 0,-28 13 73 0 0,-49 25 60 0 0,-12 4-66 0 0,-14 5 75 0 0,-7 2-59 0 0,1-2 0 0 0,-35 4 0 0 0,-4 1-24 0 0,64-10-5 0 0,0-1 18 0 0,-1 1-1 0 0,1 0 0 0 0,0 0 1 0 0,-1 0-1 0 0,1 0 0 0 0,0 0 1 0 0,-4 3-1 0 0,7-4-8 0 0,0 0 1 0 0,0 0-1 0 0,0 0 0 0 0,-1 0 1 0 0,1 0-1 0 0,0 0 0 0 0,0 0 1 0 0,0 0-1 0 0,0 0 0 0 0,0 0 1 0 0,0 0-1 0 0,0 1 1 0 0,0-1-1 0 0,0 0 0 0 0,0 0 1 0 0,0 0-1 0 0,0 0 0 0 0,0 0 1 0 0,0 0-1 0 0,0 0 0 0 0,0 0 1 0 0,0 0-1 0 0,0 0 0 0 0,0 1 1 0 0,0-1-1 0 0,0 0 0 0 0,0 0 1 0 0,0 0-1 0 0,0 0 0 0 0,0 0 1 0 0,0 0-1 0 0,0 0 0 0 0,0 0 1 0 0,0 0-1 0 0,0 1 0 0 0,0-1 1 0 0,0 0-1 0 0,0 0 0 0 0,0 0 1 0 0,0 0-1 0 0,0 0 0 0 0,0 0 1 0 0,0 0-1 0 0,0 0 0 0 0,1 0 1 0 0,-1 0-1 0 0,0 0 0 0 0,0 0 1 0 0,0 0-1 0 0,0 1 0 0 0,7 0-78 0 0,8 0-37 0 0,2-4-32 0 0,-1-1 0 0 0,1 0 0 0 0,17-8 0 0 0,19-5-225 0 0,-25 12-264 0 0,-13 5-1186 0 0,-15 0 1495 0 0,1 0 1 0 0,-1 0-1 0 0,1 0 0 0 0,0 0 0 0 0,-1 1 1 0 0,1-1-1 0 0,-1 0 0 0 0,1 0 1 0 0,-1 1-1 0 0,1-1 0 0 0,-1 0 1 0 0,1 1-1 0 0,-1-1 0 0 0,1 0 1 0 0,-1 1-1 0 0,1 0 0 0 0,0 1-2044 0 0,0 2 233 0 0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55.8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82 172 512 0 0,'-1'-10'1080'0'0,"-3"-14"9905"0"0,8 11-6705 0 0,-3 9-1710 0 0,-9 11-1209 0 0,5-4-1207 0 0,1 0-1 0 0,0 1 0 0 0,-1-1 0 0 0,1 0 1 0 0,1 1-1 0 0,-1-1 0 0 0,0 1 0 0 0,-1 5 1 0 0,-7 34 228 0 0,6-27-128 0 0,-8 36 85 0 0,2 1 0 0 0,2 0 0 0 0,-1 73 0 0 0,17-137-271 0 0,-2-4-31 0 0,-1-2 0 0 0,0 1-1 0 0,-1-1 1 0 0,3-28 0 0 0,-4 29-18 0 0,5-50 140 0 0,-1-106 0 0 0,-5 120 144 0 0,-2 51-159 0 0,-2 17 107 0 0,3-6-177 0 0,1 0-1 0 0,0 1 1 0 0,0-1 0 0 0,1 0 0 0 0,1 0 0 0 0,0 0 0 0 0,8 14-1 0 0,1 6 9 0 0,-4-10-61 0 0,1 0 1 0 0,0-1-1 0 0,2 0 0 0 0,0-1 1 0 0,1 0-1 0 0,0-1 0 0 0,2 0 1 0 0,0-1-1 0 0,27 21 0 0 0,-41-36-18 0 0,1 1 0 0 0,0-1 0 0 0,0 0-1 0 0,0 1 1 0 0,0-1 0 0 0,0 0 0 0 0,0 0 0 0 0,0-1-1 0 0,0 1 1 0 0,0 0 0 0 0,1-1 0 0 0,-1 1 0 0 0,0-1-1 0 0,0 1 1 0 0,1-1 0 0 0,-1 0 0 0 0,0 0 0 0 0,1 0-1 0 0,2-1 1 0 0,-2 0-3 0 0,0 0-1 0 0,0 0 0 0 0,0-1 0 0 0,0 1 1 0 0,0-1-1 0 0,0 0 0 0 0,-1 0 0 0 0,1 1 1 0 0,0-2-1 0 0,-1 1 0 0 0,0 0 0 0 0,3-3 1 0 0,2-4 3 0 0,-1 0 1 0 0,1-1-1 0 0,-2 0 1 0 0,0 0-1 0 0,0 0 1 0 0,6-19-1 0 0,-2-2 0 0 0,-2 0 0 0 0,5-37 0 0 0,-1-65 39 0 0,-10 118-75 0 0,0 9 39 0 0,0 0 0 0 0,-1-1 0 0 0,0 1 0 0 0,-1-8 0 0 0,1 14-8 0 0,0 0 1 0 0,0 0-1 0 0,0 0 1 0 0,0-1-1 0 0,0 1 0 0 0,0 0 1 0 0,0 0-1 0 0,0-1 1 0 0,-1 1-1 0 0,1 0 0 0 0,0 0 1 0 0,0 0-1 0 0,0 0 1 0 0,0-1-1 0 0,0 1 0 0 0,-1 0 1 0 0,1 0-1 0 0,0 0 1 0 0,0 0-1 0 0,0-1 1 0 0,-1 1-1 0 0,1 0 0 0 0,0 0 1 0 0,0 0-1 0 0,0 0 1 0 0,-1 0-1 0 0,1 0 0 0 0,0 0 1 0 0,0 0-1 0 0,-1 0 1 0 0,1 0-1 0 0,0 0 0 0 0,0 0 1 0 0,0 0-1 0 0,-1 0 1 0 0,1 0-1 0 0,0 0 0 0 0,0 0 1 0 0,-1 0-1 0 0,1 0 1 0 0,0 0-1 0 0,0 0 0 0 0,0 0 1 0 0,-1 0-1 0 0,1 0 1 0 0,0 1-1 0 0,0-1 0 0 0,0 0 1 0 0,-1 0-1 0 0,1 0 1 0 0,0 0-1 0 0,0 0 1 0 0,0 1-1 0 0,0-1 0 0 0,-1 0 1 0 0,1 0-1 0 0,0 0 1 0 0,0 1-1 0 0,0-1 0 0 0,-9 11 1 0 0,6-4-139 0 0,0-1 0 0 0,0 1 1 0 0,1-1-1 0 0,0 1 1 0 0,-1 9-1 0 0,3-12-193 0 0,-1-1 0 0 0,1 0 0 0 0,0 0-1 0 0,0 1 1 0 0,1-1 0 0 0,0 3 0 0 0,-1-4-135 0 0,1 0-1 0 0,-1-1 1 0 0,1 1 0 0 0,-1 0 0 0 0,1-1 0 0 0,0 1-1 0 0,0-1 1 0 0,0 1 0 0 0,0-1 0 0 0,0 0-1 0 0,0 1 1 0 0,2 0 0 0 0,4 4-3226 0 0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56.8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18 105 800 0 0,'0'-1'797'0'0,"0"0"-1"0"0,0 0 0 0 0,0-1 1 0 0,0 1-1 0 0,0 0 0 0 0,1 0 1 0 0,-1 0-1 0 0,1-1 0 0 0,-1 1 1 0 0,0 0-1 0 0,2-2 0 0 0,0 1-309 0 0,-1 1 0 0 0,1-1 0 0 0,-1 0 0 0 0,1 1 0 0 0,0-1 0 0 0,0 1 0 0 0,0 0 0 0 0,2-2 0 0 0,4-2 464 0 0,11-5 917 0 0,-18 9-1778 0 0,0 1-1 0 0,0-1 1 0 0,0 1 0 0 0,0 0-1 0 0,1 0 1 0 0,-1-1 0 0 0,0 1-1 0 0,0 0 1 0 0,0 0 0 0 0,0 0-1 0 0,0 0 1 0 0,0 0 0 0 0,0 1-1 0 0,0-1 1 0 0,0 0 0 0 0,0 0-1 0 0,2 1 1 0 0,2 0 284 0 0,-5-1-358 0 0,1 0 1 0 0,-1 0-1 0 0,0 0 0 0 0,0 0 1 0 0,1 0-1 0 0,-1 0 0 0 0,0 0 1 0 0,0 0-1 0 0,0 0 0 0 0,1 0 0 0 0,-1 0 1 0 0,0 0-1 0 0,0 0 0 0 0,0 0 1 0 0,1 0-1 0 0,-1 0 0 0 0,0 0 1 0 0,0 0-1 0 0,1 0 0 0 0,-1 0 1 0 0,0 0-1 0 0,0 1 0 0 0,0-1 1 0 0,0 0-1 0 0,1 0 0 0 0,-1 0 1 0 0,0 0-1 0 0,0 1 0 0 0,0-1 1 0 0,0 0-1 0 0,0 0 0 0 0,0 0 1 0 0,1 0-1 0 0,-1 1 0 0 0,0-1 0 0 0,0 0 1 0 0,0 0-1 0 0,0 1 0 0 0,0-1 1 0 0,0 0-1 0 0,0 0 0 0 0,0 0 1 0 0,0 1-1 0 0,0-1 0 0 0,0 0 102 0 0,-17 5 296 0 0,-22-11-334 0 0,37 5-27 0 0,0 1-1 0 0,1-1 1 0 0,-1 0-1 0 0,0 1 1 0 0,0 0-1 0 0,0-1 1 0 0,0 1-1 0 0,0 0 1 0 0,0 0-1 0 0,0 0 0 0 0,0 0 1 0 0,0 1-1 0 0,0-1 1 0 0,1 0-1 0 0,-1 1 1 0 0,0-1-1 0 0,0 1 1 0 0,0 0-1 0 0,0-1 1 0 0,-1 3-1 0 0,0-1 826 0 0,11-2-546 0 0,15-3-274 0 0,-18 2 64 0 0,133-20 364 0 0,-113 18-479 0 0,40 0-1 0 0,-42 3-264 0 0,0-2 0 0 0,36-5 0 0 0,-54 5-472 0 0,1 1 1 0 0,-1-1-1 0 0,0 0 1 0 0,0-1-1 0 0,0 1 1 0 0,8-6-1 0 0,-13 8 697 0 0,16-7-9541 0 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57.2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40 8 0 0,'1'-3'1629'0'0,"0"-1"0"0"0,-1 0 0 0 0,1 1-1 0 0,-1-1 1 0 0,-1-7 0 0 0,1 1 5519 0 0,-4 26-3039 0 0,-11 125-1257 0 0,13-105-2990 0 0,5 69 0 0 0,3-77-298 0 0,2-14-1806 0 0,3-6-4960 0 0,-4-6 2710 0 0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8:59.6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45 491 512 0 0,'-4'2'903'0'0,"1"-1"-1"0"0,0 1 1 0 0,0-1-1 0 0,0 1 1 0 0,0 0-1 0 0,0 1 1 0 0,0-1 0 0 0,0 0-1 0 0,1 1 1 0 0,-1-1-1 0 0,-2 5 1 0 0,4-6-783 0 0,1 0 0 0 0,-1 0 0 0 0,1-1 0 0 0,-1 1 0 0 0,1 0 0 0 0,-1 0 0 0 0,1 0 0 0 0,-1 0 0 0 0,1 0 0 0 0,0 0 0 0 0,-1 0 0 0 0,1 0 0 0 0,0 0 0 0 0,0 0 0 0 0,0 0 1 0 0,0 0-1 0 0,0 0 0 0 0,0 0 0 0 0,0 0 0 0 0,0 0 0 0 0,0 0 0 0 0,1 0 0 0 0,-1 0 0 0 0,0 0 0 0 0,1 0 0 0 0,-1 0 0 0 0,0 0 0 0 0,1 0 0 0 0,0 0 0 0 0,-1 0 0 0 0,1 0 0 0 0,-1 0 0 0 0,1-1 0 0 0,0 1 0 0 0,0 0 1 0 0,-1 0-1 0 0,1-1 0 0 0,0 1 0 0 0,0-1 0 0 0,0 1 0 0 0,0 0 0 0 0,1 0 0 0 0,6 2 100 0 0,1 1 1 0 0,0-1-1 0 0,0 0 1 0 0,1 0-1 0 0,-1-1 0 0 0,0-1 1 0 0,1 0-1 0 0,-1 0 1 0 0,1 0-1 0 0,-1-2 1 0 0,1 1-1 0 0,-1-1 1 0 0,17-3-1 0 0,4-3-53 0 0,1-2-1 0 0,50-20 1 0 0,-63 21-151 0 0,0 0 0 0 0,-1-1 0 0 0,0-1-1 0 0,-1-1 1 0 0,0 0 0 0 0,21-19 0 0 0,-26 19 7 0 0,-1 0 1 0 0,0-1 0 0 0,0 0-1 0 0,-1-1 1 0 0,-1 0-1 0 0,0 0 1 0 0,0-1-1 0 0,8-22 1 0 0,-11 19 72 0 0,0 0 1 0 0,0 0-1 0 0,-2 0 1 0 0,0-1 0 0 0,0-18-1 0 0,-2 23 56 0 0,-1 0 0 0 0,-1-1 0 0 0,0 1 0 0 0,-1 0 0 0 0,0 0 0 0 0,-1 0 0 0 0,-6-18 0 0 0,7 27-101 0 0,0 1 1 0 0,0-1-1 0 0,0 0 1 0 0,0 1-1 0 0,-1-1 0 0 0,1 1 1 0 0,-1-1-1 0 0,0 1 1 0 0,0 0-1 0 0,0 0 1 0 0,0 1-1 0 0,-1-1 1 0 0,1 1-1 0 0,-1-1 0 0 0,1 1 1 0 0,-1 0-1 0 0,0 1 1 0 0,0-1-1 0 0,0 0 1 0 0,0 1-1 0 0,0 0 0 0 0,0 0 1 0 0,-7 0-1 0 0,5 0-12 0 0,1 1-1 0 0,-1 0 0 0 0,1 0 0 0 0,0 1 0 0 0,-1-1 0 0 0,1 1 0 0 0,0 0 0 0 0,-1 1 1 0 0,1-1-1 0 0,0 1 0 0 0,0 0 0 0 0,0 1 0 0 0,0-1 0 0 0,1 1 0 0 0,-1 0 0 0 0,1 0 1 0 0,-1 0-1 0 0,-3 5 0 0 0,-3 4 26 0 0,1 0 0 0 0,0 1 0 0 0,1 0 0 0 0,0 0 0 0 0,2 1 0 0 0,-1 1 0 0 0,2-1 0 0 0,0 1 0 0 0,-5 19 1 0 0,1 2 117 0 0,2 1 1 0 0,-6 69-1 0 0,11-34 234 0 0,8 119-1 0 0,-3-167-331 0 0,9 41 0 0 0,-9-54-59 0 0,2 0 1 0 0,-1 0-1 0 0,1-1 0 0 0,1 0 1 0 0,11 20-1 0 0,-16-30-25 0 0,0 1 0 0 0,0-1 0 0 0,1 0 1 0 0,-1 1-1 0 0,0-1 0 0 0,0 1 0 0 0,0-1 0 0 0,1 0 0 0 0,-1 1 0 0 0,0-1 0 0 0,1 0 1 0 0,-1 1-1 0 0,0-1 0 0 0,1 0 0 0 0,-1 1 0 0 0,1-1 0 0 0,-1 0 0 0 0,0 0 1 0 0,1 1-1 0 0,-1-1 0 0 0,1 0 0 0 0,-1 0 0 0 0,1 0 0 0 0,-1 0 0 0 0,1 0 1 0 0,-1 0-1 0 0,0 1 0 0 0,1-1 0 0 0,-1 0 0 0 0,1-1 0 0 0,0 1 1 0 0,0-1-1 0 0,-1 1 1 0 0,1-1-1 0 0,-1 1 1 0 0,1-1 0 0 0,-1 0-1 0 0,0 1 1 0 0,1-1-1 0 0,-1 0 1 0 0,0 1-1 0 0,1-1 1 0 0,-1 0 0 0 0,0 1-1 0 0,0-1 1 0 0,1-1-1 0 0,2-30 14 0 0,-3 22-34 0 0,0 1 0 0 0,1-1 0 0 0,0 0 0 0 0,2-10 0 0 0,-2 16 12 0 0,1 0-1 0 0,-1 0 1 0 0,1 1-1 0 0,0-1 1 0 0,0 1-1 0 0,0-1 1 0 0,1 1-1 0 0,-1 0 1 0 0,1-1 0 0 0,-1 2-1 0 0,1-1 1 0 0,6-4-1 0 0,8-5-35 0 0,1 0 0 0 0,1 2 1 0 0,0 0-1 0 0,0 1 0 0 0,22-6 0 0 0,-1-1 26 0 0,-33 13-16 0 0,-3 1 47 0 0,1 0 0 0 0,-1 0 0 0 0,0 1 0 0 0,7-2-1 0 0,-11 3-9 0 0,1-1-1 0 0,-1 1 0 0 0,1 0 1 0 0,-1 0-1 0 0,1 0 0 0 0,-1 0 1 0 0,1 0-1 0 0,-1 0 0 0 0,1 0 0 0 0,-1 0 1 0 0,1 0-1 0 0,-1 0 0 0 0,1 0 1 0 0,-1 1-1 0 0,1-1 0 0 0,-1 0 0 0 0,1 0 1 0 0,-1 0-1 0 0,1 1 0 0 0,-1-1 1 0 0,1 0-1 0 0,-1 1 0 0 0,0-1 1 0 0,1 0-1 0 0,-1 1 0 0 0,1-1 0 0 0,-1 0 1 0 0,0 1-1 0 0,0-1 0 0 0,1 1 1 0 0,-1-1-1 0 0,0 1 0 0 0,1-1 0 0 0,-1 0 1 0 0,0 1-1 0 0,0-1 0 0 0,0 1 1 0 0,0-1-1 0 0,0 1 0 0 0,0-1 1 0 0,1 1-1 0 0,-1 0 0 0 0,0-1 0 0 0,0 1 1 0 0,-1 0-1 0 0,1 32 29 0 0,2 74 46 0 0,0-85-62 0 0,0-1 0 0 0,11 41 0 0 0,-12-57-19 0 0,0-1 0 0 0,1 0 0 0 0,-1 0 0 0 0,1 0-1 0 0,0 0 1 0 0,1 0 0 0 0,-1 0 0 0 0,1 0 0 0 0,2 3 0 0 0,-3-6-13 0 0,-1 0 1 0 0,0 0-1 0 0,0 0 1 0 0,1 0-1 0 0,-1 0 0 0 0,0 0 1 0 0,1 0-1 0 0,-1-1 1 0 0,1 1-1 0 0,-1 0 1 0 0,1-1-1 0 0,-1 1 1 0 0,1-1-1 0 0,0 0 1 0 0,-1 1-1 0 0,1-1 1 0 0,0 0-1 0 0,-1 0 1 0 0,1 0-1 0 0,-1 0 1 0 0,1 0-1 0 0,0-1 1 0 0,-1 1-1 0 0,1 0 1 0 0,0-1-1 0 0,-1 1 1 0 0,3-2-1 0 0,3-1-570 0 0,-1-1 1 0 0,1 1-1 0 0,-1-1 0 0 0,1-1 0 0 0,8-7 0 0 0,11-16-6553 0 0,-18 17 3631 0 0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9:00.30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275 124 8 0 0,'-2'-11'2746'0'0,"-10"-38"6800"0"0,11 45-8849 0 0,-1 0 1 0 0,1-1-1 0 0,-1 1 1 0 0,0 0-1 0 0,-1 0 1 0 0,1 0-1 0 0,-1 1 1 0 0,-4-7-1 0 0,5 8-477 0 0,-1 0 0 0 0,1 0 0 0 0,0 0 0 0 0,-1 1 0 0 0,1-1-1 0 0,-1 0 1 0 0,0 1 0 0 0,0 0 0 0 0,1-1 0 0 0,-1 1 0 0 0,0 1-1 0 0,0-1 1 0 0,0 0 0 0 0,0 1 0 0 0,-5-1 0 0 0,4 1-14 0 0,-1 0 1 0 0,0 0-1 0 0,0 1 1 0 0,1 0-1 0 0,-1 0 1 0 0,1 0-1 0 0,-1 1 1 0 0,1-1-1 0 0,-6 4 1 0 0,1 0 3 0 0,0 0 0 0 0,0 1 0 0 0,1 0 0 0 0,0 0 0 0 0,0 1 0 0 0,0 0 0 0 0,1 0 0 0 0,-10 13 0 0 0,10-10-119 0 0,0 0 0 0 0,1 1 0 0 0,0 0 0 0 0,1 0 0 0 0,0 1 0 0 0,1-1 1 0 0,0 1-1 0 0,1 0 0 0 0,0 0 0 0 0,1 1 0 0 0,-1 15 0 0 0,2-22-90 0 0,1 1 0 0 0,0-1 0 0 0,1 0 0 0 0,-1 1 0 0 0,1-1-1 0 0,1 0 1 0 0,-1 0 0 0 0,1 1 0 0 0,0-1 0 0 0,1 0-1 0 0,-1-1 1 0 0,1 1 0 0 0,0 0 0 0 0,0-1 0 0 0,1 0 0 0 0,0 0-1 0 0,0 0 1 0 0,0 0 0 0 0,0 0 0 0 0,1-1 0 0 0,0 0-1 0 0,0 0 1 0 0,9 6 0 0 0,-3-4-127 0 0,-1-1 0 0 0,1 0 0 0 0,0-1 0 0 0,0 0 0 0 0,0 0 0 0 0,0-1 0 0 0,1-1 0 0 0,0 0 0 0 0,-1 0-1 0 0,21-1 1 0 0,-18-2-924 0 0,-1 0 0 0 0,1 0 0 0 0,-1-2 0 0 0,0 0 0 0 0,19-7 0 0 0,-10 3-2089 0 0,1-2 1269 0 0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09:01.3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112 289 8 0 0,'2'-18'4389'0'0,"-2"-23"1"0"0,0 20-180 0 0,0 20-4109 0 0,0 1-1 0 0,0 0 0 0 0,0 0 0 0 0,0 0 0 0 0,0-1 0 0 0,0 1 1 0 0,0 0-1 0 0,0 0 0 0 0,0-1 0 0 0,0 1 0 0 0,0 0 0 0 0,0 0 1 0 0,0 0-1 0 0,0-1 0 0 0,0 1 0 0 0,0 0 0 0 0,0 0 0 0 0,0 0 0 0 0,0-1 1 0 0,0 1-1 0 0,0 0 0 0 0,-1 0 0 0 0,1 0 0 0 0,0-1 0 0 0,0 1 1 0 0,0 0-1 0 0,0 0 0 0 0,0 0 0 0 0,0 0 0 0 0,-1-1 0 0 0,1 1 1 0 0,0 0-1 0 0,0 0 0 0 0,0 0 0 0 0,-1 0 0 0 0,1 0 0 0 0,0 0 1 0 0,0 0-1 0 0,-1-1 0 0 0,-7 8 1952 0 0,-4 13-406 0 0,2 9-60 0 0,-9 58 1 0 0,5-18-647 0 0,-32 185 953 0 0,46-248-1865 0 0,1-6-6 0 0,5-14 11 0 0,5-24 6 0 0,26-146-32 0 0,-6 22-17 0 0,-19 120 39 0 0,-10 39-23 0 0,-1 0-1 0 0,0 0 0 0 0,1 0 1 0 0,0 0-1 0 0,-1 0 0 0 0,1 0 1 0 0,0 1-1 0 0,1-1 0 0 0,-1 1 1 0 0,0-1-1 0 0,4-1 0 0 0,-6 4-3 0 0,0 0-1 0 0,0-1 0 0 0,0 1 1 0 0,0 0-1 0 0,1 0 0 0 0,-1 0 0 0 0,0 0 1 0 0,0 0-1 0 0,0 0 0 0 0,0 0 1 0 0,1 0-1 0 0,-1 0 0 0 0,0 0 0 0 0,0-1 1 0 0,0 1-1 0 0,1 0 0 0 0,-1 0 1 0 0,0 0-1 0 0,0 0 0 0 0,0 0 0 0 0,1 0 1 0 0,-1 0-1 0 0,0 1 0 0 0,0-1 1 0 0,0 0-1 0 0,1 0 0 0 0,-1 0 1 0 0,0 0-1 0 0,0 0 0 0 0,0 0 0 0 0,0 0 1 0 0,1 0-1 0 0,-1 0 0 0 0,0 1 1 0 0,0-1-1 0 0,0 0 0 0 0,0 0 0 0 0,0 0 1 0 0,1 0-1 0 0,-1 0 0 0 0,0 1 1 0 0,0-1-1 0 0,3 12 71 0 0,-5 17 50 0 0,2-27-114 0 0,-2 23 30 0 0,-1-8 12 0 0,2-1 0 0 0,0 1 0 0 0,0-1 0 0 0,2 1 0 0 0,0-1 1 0 0,1 1-1 0 0,5 21 0 0 0,-3-27-43 0 0,0 1 1 0 0,1-1-1 0 0,0 0 1 0 0,1 0 0 0 0,0 0-1 0 0,1-1 1 0 0,14 18-1 0 0,-17-24-6 0 0,-1 0-1 0 0,1 0 0 0 0,0-1 0 0 0,0 1 1 0 0,0-1-1 0 0,1 0 0 0 0,-1 0 1 0 0,1 0-1 0 0,-1-1 0 0 0,1 1 0 0 0,0-1 1 0 0,0 0-1 0 0,0-1 0 0 0,0 1 1 0 0,0-1-1 0 0,1 0 0 0 0,-1 0 0 0 0,0-1 1 0 0,1 1-1 0 0,7-2 0 0 0,-9 0-1 0 0,1 0 0 0 0,-1 0 0 0 0,0-1 0 0 0,1 0 0 0 0,-1 0 0 0 0,0 0 0 0 0,0 0-1 0 0,0-1 1 0 0,0 1 0 0 0,-1-1 0 0 0,5-4 0 0 0,2-3-18 0 0,-1 1 1 0 0,13-18-1 0 0,-13 15 18 0 0,-2-1-1 0 0,1 0 1 0 0,-1 0 0 0 0,-1-1 0 0 0,8-26-1 0 0,13-76 58 0 0,-18 73-61 0 0,24-166 203 0 0,-32 184-55 0 0,-4 27-112 0 0,1 0 0 0 0,-1 0 0 0 0,1 0 0 0 0,0 1 0 0 0,0-1 0 0 0,-3 5 0 0 0,-5 8-278 0 0,1 1-1 0 0,0 1 1 0 0,1-1 0 0 0,1 2-1 0 0,0-1 1 0 0,1 1-1 0 0,1 0 1 0 0,-3 25-1 0 0,7-40-218 0 0,1 0 0 0 0,0 0 0 0 0,1 0 0 0 0,-1 0 0 0 0,0 0 0 0 0,1 0 0 0 0,0 4-1 0 0,4 6-2020 0 0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29.14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282 48 512 0 0,'-1'-2'408'0'0,"1"0"-1"0"0,-1 0 1 0 0,0 0 0 0 0,0 0-1 0 0,1 0 1 0 0,-1 0 0 0 0,0 0-1 0 0,-1 1 1 0 0,1-1 0 0 0,0 0-1 0 0,0 1 1 0 0,-1-1-1 0 0,1 1 1 0 0,-1-1 0 0 0,0 1-1 0 0,1 0 1 0 0,-4-3 0 0 0,4 4-205 0 0,0 0-1 0 0,1-1 1 0 0,-1 1 0 0 0,0 0 0 0 0,1-1 0 0 0,-1 1 0 0 0,1-1 0 0 0,-1 1 0 0 0,1-1-1 0 0,-1 0 1 0 0,1 1 0 0 0,-1-1 0 0 0,1 1 0 0 0,-1-1 0 0 0,1 0 0 0 0,-1 0-1 0 0,-3-4 2905 0 0,3 5-3026 0 0,1 0 1 0 0,-1 0 0 0 0,0 1-1 0 0,1-1 1 0 0,-1 0 0 0 0,1 1 0 0 0,-1-1-1 0 0,0 0 1 0 0,1 1 0 0 0,-1-1 0 0 0,1 1-1 0 0,0-1 1 0 0,-1 1 0 0 0,1-1 0 0 0,-1 1-1 0 0,0 0 1 0 0,-10 15 751 0 0,-17 32 0 0 0,12-21-392 0 0,-90 168 1870 0 0,91-162-2089 0 0,2 1 0 0 0,0 1 0 0 0,3 0 0 0 0,-7 37 0 0 0,15-63-204 0 0,0 1-1 0 0,2 0 1 0 0,-1-1 0 0 0,1 1 0 0 0,1 0-1 0 0,-1-1 1 0 0,2 1 0 0 0,-1-1 0 0 0,5 14-1 0 0,-4-17-21 0 0,1 1 0 0 0,0 0-1 0 0,0-1 1 0 0,1 0-1 0 0,0 0 1 0 0,0 0 0 0 0,0 0-1 0 0,1-1 1 0 0,0 1-1 0 0,0-1 1 0 0,0 0 0 0 0,0-1-1 0 0,8 5 1 0 0,3 1-92 0 0,1 0 0 0 0,-1-2-1 0 0,2 0 1 0 0,-1-1 0 0 0,1-1 0 0 0,26 6-1 0 0,-14-6-1150 0 0,1-1-1 0 0,-1-1 1 0 0,37-1-1 0 0,-33-4-234 0 0,1-1 49 0 0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30.3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109 118 768 0 0,'-15'-1'3548'0'0,"11"1"-2800"0"0,0 0 0 0 0,0 0 0 0 0,0 0 0 0 0,0 0-1 0 0,0 1 1 0 0,-4 1 0 0 0,-41 6 4642 0 0,38-8-3805 0 0,10 0-413 0 0,7-1-290 0 0,-8 5-737 0 0,0 1-31 0 0,2-5-113 0 0,0 0 0 0 0,0 0-1 0 0,0 0 1 0 0,0 0 0 0 0,0 0 0 0 0,0 0 0 0 0,0 0 0 0 0,0 0 0 0 0,0 0-1 0 0,0 1 1 0 0,0-1 0 0 0,0 0 0 0 0,0 0 0 0 0,0 0 0 0 0,0 0 0 0 0,0 0-1 0 0,0 0 1 0 0,0 0 0 0 0,0 0 0 0 0,0 0 0 0 0,0 0 0 0 0,0 0 0 0 0,0 0-1 0 0,0 1 1 0 0,0-1 0 0 0,0 0 0 0 0,0 0 0 0 0,0 0 0 0 0,0 0 0 0 0,1 0 0 0 0,-1 0-1 0 0,0 0 1 0 0,0 0 0 0 0,0 0 0 0 0,0 0 0 0 0,0 0 0 0 0,0 0 0 0 0,0 0-1 0 0,0 0 1 0 0,0 0 0 0 0,0 0 0 0 0,1 0 0 0 0,-1 0 0 0 0,0 0 0 0 0,0 0-1 0 0,0 0 1 0 0,0 0 0 0 0,0 0 0 0 0,0 0 0 0 0,0 0 0 0 0,1 0 8 0 0,-1-1-1 0 0,0 1 1 0 0,0-1 0 0 0,0 1 0 0 0,0 0 0 0 0,1-1 0 0 0,-1 1-1 0 0,0 0 1 0 0,0-1 0 0 0,0 1 0 0 0,0-1 0 0 0,0 1 0 0 0,0 0-1 0 0,0-1 1 0 0,0 1 0 0 0,0-1 0 0 0,0 1 0 0 0,0 0 0 0 0,0-1 0 0 0,0 1-1 0 0,0-1 1 0 0,-1 1 0 0 0,1-1 0 0 0,-3-9 135 0 0,3 9-132 0 0,-1-1 0 0 0,1 1 0 0 0,-1-1 0 0 0,1 1 0 0 0,0-1 0 0 0,0 0 0 0 0,-1 1 0 0 0,1-1 0 0 0,0 1 0 0 0,1-1 0 0 0,-1 1 0 0 0,0-1 0 0 0,0 0 0 0 0,1 1 0 0 0,-1-1 1 0 0,0 1-1 0 0,1-1 0 0 0,0 1 0 0 0,-1 0 0 0 0,1-1 0 0 0,0 1 0 0 0,0 0 0 0 0,0-1 0 0 0,0 1 0 0 0,0 0 0 0 0,0 0 0 0 0,0 0 0 0 0,0 0 0 0 0,0 0 0 0 0,3-2 0 0 0,4-3-23 0 0,0 0 0 0 0,1 1-1 0 0,14-7 1 0 0,-18 10 39 0 0,9-5-25 0 0,1 2 0 0 0,0 0 0 0 0,-1 0 0 0 0,2 1 1 0 0,23-2-1 0 0,82-2-65 0 0,-84 7 18 0 0,-30 0 54 0 0,1 1-1 0 0,-1 1 1 0 0,1-1 0 0 0,-1 1-1 0 0,1 0 1 0 0,-1 1 0 0 0,0 0-1 0 0,9 3 1 0 0,-13-4 1 0 0,0 1 1 0 0,0-1-1 0 0,0 1 0 0 0,-1 0 1 0 0,1 0-1 0 0,-1 0 1 0 0,1 0-1 0 0,-1 0 0 0 0,0 0 1 0 0,1 1-1 0 0,-1-1 1 0 0,-1 1-1 0 0,1 0 0 0 0,0-1 1 0 0,-1 1-1 0 0,1 0 1 0 0,-1 0-1 0 0,0 0 0 0 0,0 0 1 0 0,0 0-1 0 0,1 5 1 0 0,1 8 41 0 0,-2-1 0 0 0,1 1 1 0 0,-2-1-1 0 0,0 1 1 0 0,-1-1-1 0 0,0 0 1 0 0,-1 1-1 0 0,-1-1 1 0 0,-1 0-1 0 0,0 0 1 0 0,-10 23-1 0 0,12-34-39 0 0,-1 0-1 0 0,0 0 1 0 0,-1 0-1 0 0,1 0 1 0 0,0 0 0 0 0,-1-1-1 0 0,0 0 1 0 0,0 1-1 0 0,0-1 1 0 0,0-1 0 0 0,0 1-1 0 0,-1-1 1 0 0,1 0-1 0 0,-7 2 1 0 0,-2 1 16 0 0,0 0-1 0 0,-1-2 1 0 0,-25 4 0 0 0,30-6-18 0 0,1 0 1 0 0,-1-1-1 0 0,0 0 1 0 0,1-1-1 0 0,-1 0 0 0 0,-15-4 1 0 0,19 4-7 0 0,-1-1-1 0 0,1 0 1 0 0,0 0-1 0 0,0 0 1 0 0,0-1 0 0 0,0 0-1 0 0,0 0 1 0 0,0 0 0 0 0,1 0-1 0 0,-1-1 1 0 0,-4-5-1 0 0,8 8-7 0 0,1 1 0 0 0,-1-1 0 0 0,1 1 0 0 0,-1-1 0 0 0,1 0-1 0 0,-1 1 1 0 0,1-1 0 0 0,-1 0 0 0 0,1 1 0 0 0,0-1 0 0 0,0 0-1 0 0,-1 0 1 0 0,1 1 0 0 0,0-1 0 0 0,0 0 0 0 0,0 0 0 0 0,0 0-1 0 0,0 1 1 0 0,0-1 0 0 0,0 0 0 0 0,0 0 0 0 0,0 0 0 0 0,0-1-1 0 0,1 1-4 0 0,0 0 1 0 0,-1 0-1 0 0,1 0 0 0 0,0 0 0 0 0,0 0 0 0 0,0 0 0 0 0,-1 0 0 0 0,1 0 0 0 0,0 0 0 0 0,0 0 1 0 0,0 0-1 0 0,3-1 0 0 0,1-1-35 0 0,1 0 1 0 0,0 1-1 0 0,0-1 1 0 0,10-2-1 0 0,17 0-77 0 0,0 0 0 0 0,0 2 0 0 0,51 2 0 0 0,-63 1 78 0 0,-9 1 2 0 0,0 1-1 0 0,1 0 1 0 0,-1 0 0 0 0,0 1 0 0 0,0 1 0 0 0,0 0 0 0 0,12 6 0 0 0,1 0 24 0 0,-22-9 13 0 0,0 0 1 0 0,-1 0-1 0 0,1 0 1 0 0,0 1-1 0 0,-1-1 1 0 0,0 1-1 0 0,1 0 1 0 0,-1-1-1 0 0,0 1 1 0 0,0 0-1 0 0,0 1 1 0 0,0-1-1 0 0,0 0 1 0 0,0 1-1 0 0,-1-1 1 0 0,1 1-1 0 0,1 2 1 0 0,-2-3 12 0 0,-1 1 0 0 0,1-1 0 0 0,-1 0 0 0 0,1 1 1 0 0,-1-1-1 0 0,0 0 0 0 0,0 1 0 0 0,0-1 0 0 0,0 0 0 0 0,0 1 1 0 0,-1-1-1 0 0,1 0 0 0 0,-1 1 0 0 0,1-1 0 0 0,-1 0 0 0 0,0 0 1 0 0,0 1-1 0 0,0-1 0 0 0,0 0 0 0 0,0 0 0 0 0,-3 3 0 0 0,-18 21 261 0 0,-2 0 0 0 0,0-2 0 0 0,-48 37-1 0 0,42-36-32 0 0,25-21-210 0 0,-1 0 0 0 0,1 0 0 0 0,-1-1 1 0 0,0 1-1 0 0,0-1 0 0 0,-1 0 0 0 0,1-1 0 0 0,0 1 0 0 0,-1-1 1 0 0,1-1-1 0 0,-14 3 0 0 0,15-4-34 0 0,-1 0-1 0 0,1 0 1 0 0,0 0-1 0 0,-1-1 1 0 0,1 0 0 0 0,0 0-1 0 0,-1 0 1 0 0,1-1 0 0 0,0 1-1 0 0,0-1 1 0 0,0 0-1 0 0,0-1 1 0 0,1 1 0 0 0,-1-1-1 0 0,-6-5 1 0 0,3 2-110 0 0,-1-2-1 0 0,1 1 1 0 0,1-1 0 0 0,-1 0 0 0 0,1 0 0 0 0,1-1-1 0 0,0 0 1 0 0,-10-18 0 0 0,14 22-205 0 0,0 1 0 0 0,0 0 1 0 0,1-1-1 0 0,0 1 0 0 0,0-1 1 0 0,0 1-1 0 0,0-1 0 0 0,1 0 1 0 0,0 1-1 0 0,-1-1 0 0 0,2 0 1 0 0,-1 1-1 0 0,1-1 0 0 0,-1 0 1 0 0,1 1-1 0 0,1-1 0 0 0,-1 1 1 0 0,1-1-1 0 0,-1 1 0 0 0,1 0 1 0 0,0 0-1 0 0,6-8 0 0 0,6-6-2418 0 0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31.07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309 109 8 0 0,'6'-5'965'0'0,"-1"-1"0"0"0,0 1 1 0 0,-1-1-1 0 0,1 0 0 0 0,5-10 0 0 0,-9 15-773 0 0,-1-1 0 0 0,1 1 1 0 0,0-1-1 0 0,-1 1 0 0 0,1-1 0 0 0,-1 1 0 0 0,0-1 0 0 0,1 0 0 0 0,-1 1 0 0 0,0-1 0 0 0,0 0 0 0 0,0 1 1 0 0,0-1-1 0 0,0 1 0 0 0,-1-1 0 0 0,1 0 0 0 0,0 1 0 0 0,-1-1 0 0 0,1 1 0 0 0,-1-1 0 0 0,0 1 1 0 0,1-1-1 0 0,-1 1 0 0 0,0-1 0 0 0,0 1 0 0 0,0 0 0 0 0,0 0 0 0 0,0-1 0 0 0,0 1 0 0 0,0 0 0 0 0,-2-2 1 0 0,0 1 72 0 0,0 0 0 0 0,1 1 0 0 0,-1-1 0 0 0,0 1 0 0 0,0-1 0 0 0,0 1 0 0 0,0 0 0 0 0,0 0 0 0 0,-1 0 0 0 0,1 0 0 0 0,0 1 0 0 0,0 0 0 0 0,-1-1 1 0 0,1 1-1 0 0,0 0 0 0 0,0 0 0 0 0,-1 1 0 0 0,1-1 0 0 0,0 1 0 0 0,0 0 0 0 0,0-1 0 0 0,-1 1 0 0 0,1 1 0 0 0,-5 1 0 0 0,-6 5 18 0 0,0 0-1 0 0,0 0 0 0 0,-22 19 1 0 0,18-13 98 0 0,-2 0 7 0 0,2 2-1 0 0,-1 0 1 0 0,2 1-1 0 0,-19 23 1 0 0,30-32-253 0 0,0 0-1 0 0,1 1 1 0 0,0-1 0 0 0,0 1 0 0 0,-5 15 0 0 0,8-18-109 0 0,1 0-1 0 0,-1 0 1 0 0,1 0 0 0 0,1 0-1 0 0,-1 0 1 0 0,1 0-1 0 0,0 0 1 0 0,0 0 0 0 0,0 0-1 0 0,2 7 1 0 0,-1-9-22 0 0,1-1 0 0 0,-1 0 0 0 0,1 1 0 0 0,-1-1 0 0 0,1 0 1 0 0,0 0-1 0 0,0 0 0 0 0,0 0 0 0 0,1 0 0 0 0,-1 0 0 0 0,1-1 0 0 0,0 1 0 0 0,-1-1 0 0 0,1 0 1 0 0,0 0-1 0 0,0 0 0 0 0,1 0 0 0 0,-1 0 0 0 0,0-1 0 0 0,0 1 0 0 0,5 0 0 0 0,7 3-40 0 0,-1-1-1 0 0,1 0 1 0 0,26 2-1 0 0,0-2-452 0 0,1-2 0 0 0,62-5-1 0 0,20-12-8151 0 0,-81 8 3567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4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19 1608 0 0,'-4'-18'14434'0'0,"2"26"-12319"0"0,-3 79 1002 0 0,4-55-2655 0 0,-7 45 0 0 0,1-45-667 0 0,-21 57-1 0 0,13-47-3293 0 0,14-38 2547 0 0,-2 10-3447 0 0,4-8 2864 0 0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32.86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421 38 264 0 0,'7'-12'1359'0'0,"-6"11"-850"0"0,0 0 1 0 0,0 0-1 0 0,0 0 1 0 0,0 1-1 0 0,0-1 1 0 0,0 0-1 0 0,1 1 0 0 0,-1-1 1 0 0,0 1-1 0 0,1-1 1 0 0,-1 1-1 0 0,0-1 1 0 0,1 1-1 0 0,-1 0 1 0 0,0 0-1 0 0,1 0 1 0 0,-1 0-1 0 0,2 0 0 0 0,3-3 1394 0 0,-6 3-1866 0 0,-1 0-1 0 0,1 0 0 0 0,0 0 0 0 0,0 0 0 0 0,0-1 1 0 0,0 1-1 0 0,-1 0 0 0 0,1 0 0 0 0,0 0 0 0 0,0 0 1 0 0,0-1-1 0 0,-1 1 0 0 0,1 0 0 0 0,0 0 1 0 0,0 0-1 0 0,0 0 0 0 0,-1 0 0 0 0,1 0 0 0 0,0 0 1 0 0,0 0-1 0 0,-1 0 0 0 0,1 0 0 0 0,0 0 0 0 0,0 0 1 0 0,-1 0-1 0 0,1 0 0 0 0,0 0 0 0 0,0 0 1 0 0,-1 0-1 0 0,1 0 0 0 0,0 0 0 0 0,-1 0 0 0 0,3 0 92 0 0,0 0 0 0 0,0-1 0 0 0,0 1 0 0 0,0-1-1 0 0,0 0 1 0 0,0 0 0 0 0,2-1 0 0 0,13-4 830 0 0,-17 6-890 0 0,-18 4 912 0 0,15-1-813 0 0,-1 1 0 0 0,1 0 0 0 0,0 1 0 0 0,0-1 0 0 0,0 1 0 0 0,0-1 1 0 0,1 1-1 0 0,0 0 0 0 0,-4 10 0 0 0,-3 7 205 0 0,3-13-322 0 0,0 1 0 0 0,0-1 0 0 0,-1 0-1 0 0,0 0 1 0 0,0-1 0 0 0,-1 0 0 0 0,-9 7 0 0 0,-3 1 20 0 0,0-2 1 0 0,-24 14 0 0 0,-1-5 264 0 0,-1-2 0 0 0,-51 16 0 0 0,72-27-142 0 0,-18 1 291 0 0,21-7-162 0 0,21-2-318 0 0,6-1 37 0 0,6 1 25 0 0,-2-2-65 0 0,1 0-1 0 0,-1 0 1 0 0,1 1 0 0 0,-1 0-1 0 0,0 1 1 0 0,1 0 0 0 0,-1 0-1 0 0,0 1 1 0 0,-1 0 0 0 0,1 0-1 0 0,14 9 1 0 0,-21-11 6 0 0,-1 0 0 0 0,0-1-1 0 0,0 1 1 0 0,-1 0 0 0 0,1 0 0 0 0,0 0 0 0 0,0 0-1 0 0,0 0 1 0 0,-1 0 0 0 0,1 0 0 0 0,0 2 0 0 0,-2 3 47 0 0,-9-4 19 0 0,-4-1 83 0 0,11 0-121 0 0,0-1 0 0 0,-1 0-1 0 0,1 0 1 0 0,0 0 0 0 0,0 0-1 0 0,-5-1 1 0 0,-5-1 249 0 0,13 2-277 0 0,0 0-1 0 0,-1 0 1 0 0,1 0 0 0 0,0 0 0 0 0,0 0 0 0 0,-1 0 0 0 0,1 1-1 0 0,0-1 1 0 0,0 0 0 0 0,0 0 0 0 0,-1 0 0 0 0,1 0 0 0 0,0 0-1 0 0,0 1 1 0 0,0-1 0 0 0,-1 0 0 0 0,1 0 0 0 0,0 1 0 0 0,0-1-1 0 0,0 0 1 0 0,0 0 0 0 0,-1 0 0 0 0,1 1 0 0 0,0-1 0 0 0,0 0-1 0 0,0 0 1 0 0,0 1 0 0 0,0-1 0 0 0,0 0 0 0 0,0 1-1 0 0,0-1 1 0 0,0 0 0 0 0,0 0 0 0 0,0 1 0 0 0,0-1 0 0 0,0 1-2 0 0,0 0 0 0 0,0-1 0 0 0,-1 1 1 0 0,1-1-1 0 0,0 1 0 0 0,0-1 0 0 0,-1 1 0 0 0,1-1 1 0 0,0 1-1 0 0,-1-1 0 0 0,1 1 0 0 0,-1-1 1 0 0,1 1-1 0 0,-1-1 0 0 0,1 1 0 0 0,-1-1 0 0 0,1 0 1 0 0,-1 1-1 0 0,1-1 0 0 0,-1 0 0 0 0,1 1 1 0 0,-1-1-1 0 0,1 0 0 0 0,-1 0 0 0 0,0 0 0 0 0,1 1 1 0 0,-1-1-1 0 0,1 0 0 0 0,-1 0 0 0 0,0 0 0 0 0,1 0 1 0 0,-1 0-1 0 0,0 0 0 0 0,1 0 0 0 0,-1 0 1 0 0,0-1-1 0 0,0 1-1 0 0,0 0 1 0 0,0 0-1 0 0,0 0 1 0 0,0-1-1 0 0,1 1 1 0 0,-1 0-1 0 0,0-1 1 0 0,0 1-1 0 0,0 0 1 0 0,1-1-1 0 0,-1 1 1 0 0,0-1-1 0 0,1 1 1 0 0,-1-1-1 0 0,0 0 0 0 0,1 1 1 0 0,-1-1-1 0 0,1 0 1 0 0,-1 1-1 0 0,1-1 1 0 0,-1 0-1 0 0,1 0 1 0 0,-1 1-1 0 0,1-1 1 0 0,0 0-1 0 0,-1 0 1 0 0,1 0-1 0 0,0 0 1 0 0,0 1-1 0 0,0-1 1 0 0,0 0-1 0 0,-1 0 1 0 0,1-1-1 0 0,-1-2 60 0 0,-1 2-1 0 0,1-6 38 0 0,1 8-98 0 0,0 0 0 0 0,0-1 1 0 0,0 1-1 0 0,0 0 0 0 0,0 0 0 0 0,0 0 0 0 0,0 0 1 0 0,-1 0-1 0 0,1-1 0 0 0,0 1 0 0 0,0 0 0 0 0,0 0 0 0 0,1 0 1 0 0,-1 0-1 0 0,0-1 0 0 0,0 1 0 0 0,0 0 0 0 0,0 0 1 0 0,0 0-1 0 0,0 0 0 0 0,0-1 0 0 0,0 1 0 0 0,0 0 1 0 0,0 0-1 0 0,0 0 0 0 0,0 0 0 0 0,0 0 0 0 0,1 0 0 0 0,-1-1 1 0 0,0 1-1 0 0,0 0 0 0 0,0 0 0 0 0,0 0 0 0 0,0 0 1 0 0,1 0-1 0 0,-1 0 0 0 0,0 0 0 0 0,0 0 0 0 0,6 3 30 0 0,-1 1 53 0 0,4 3 694 0 0,-6-5-766 0 0,0-1-1 0 0,0 0 1 0 0,1 0 0 0 0,-1 0 0 0 0,5 1-1 0 0,-7-2-12 0 0,68 11 142 0 0,-43-8-129 0 0,30 8-1 0 0,94 33-18 0 0,-105-30 20 0 0,98 37-17 0 0,-134-47 4 0 0,-1-1-1 0 0,1 1 0 0 0,-1 1 0 0 0,0 0 0 0 0,0 0 0 0 0,0 0 1 0 0,10 10-1 0 0,-18-15-5 0 0,1 1 0 0 0,-1-1 0 0 0,1 0 0 0 0,-1 1 0 0 0,1-1 0 0 0,-1 1 0 0 0,0-1 0 0 0,1 1 0 0 0,-1-1 0 0 0,0 1 0 0 0,1 0 0 0 0,-1-1 0 0 0,0 1 0 0 0,0-1 0 0 0,0 1 0 0 0,1 0 0 0 0,-1-1 0 0 0,0 1 0 0 0,0-1 0 0 0,0 1 0 0 0,0 0 0 0 0,0-1 0 0 0,0 1 0 0 0,0 0 0 0 0,0-1 0 0 0,-1 1 0 0 0,1 0 0 0 0,-1 0-11 0 0,1 0 0 0 0,-1-1 1 0 0,0 1-1 0 0,1 0 0 0 0,-1-1 1 0 0,0 1-1 0 0,0-1 1 0 0,0 1-1 0 0,0-1 0 0 0,1 1 1 0 0,-1-1-1 0 0,0 0 0 0 0,0 1 1 0 0,0-1-1 0 0,-2 0 1 0 0,-1 1-104 0 0,-1-1 1 0 0,1 1-1 0 0,-1-1 1 0 0,0 0-1 0 0,1 0 1 0 0,-7-2-1 0 0,8 1-36 0 0,-1 0-1 0 0,1 0 0 0 0,0-1 0 0 0,-1 1 0 0 0,1-1 0 0 0,0 0 1 0 0,0 0-1 0 0,0 0 0 0 0,-3-3 0 0 0,5 4-111 0 0,0 0 0 0 0,-1-1-1 0 0,1 1 1 0 0,0 0 0 0 0,0-1-1 0 0,1 1 1 0 0,-1 0 0 0 0,0-1 0 0 0,0 1-1 0 0,1-1 1 0 0,-1 1 0 0 0,1-1-1 0 0,-1 1 1 0 0,1-1 0 0 0,0 1 0 0 0,-1-1-1 0 0,1 0 1 0 0,0 1 0 0 0,0-1 0 0 0,0 1-1 0 0,0-1 1 0 0,1 0 0 0 0,-1-1-1 0 0,1 1-187 0 0,-1 1 0 0 0,1 0 0 0 0,0 0 0 0 0,-1 0 0 0 0,1 0 0 0 0,0 0 0 0 0,0 0 0 0 0,-1 0 0 0 0,1 0-1 0 0,0 0 1 0 0,0 0 0 0 0,0 1 0 0 0,2-2 0 0 0,5-5-1906 0 0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33.9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459 76 856 0 0,'7'-16'2757'0'0,"-6"14"-2472"0"0,-1 0 0 0 0,1 0 0 0 0,0 0 0 0 0,0 0-1 0 0,0 0 1 0 0,0 1 0 0 0,0-1 0 0 0,1 0 0 0 0,-1 0 0 0 0,0 1 0 0 0,1-1 0 0 0,-1 1 0 0 0,1-1 0 0 0,2 0 0 0 0,-2 1 47 0 0,-1 0 7 0 0,1 0 1 0 0,-1 0-1 0 0,1 0 0 0 0,0 0 1 0 0,-1 0-1 0 0,1 1 1 0 0,0-1-1 0 0,1 0 0 0 0,-2 1-268 0 0,-1 0-1 0 0,1 0 0 0 0,-1 1 1 0 0,1-1-1 0 0,-1 0 0 0 0,1 0 1 0 0,-1 0-1 0 0,1 0 0 0 0,-1 1 1 0 0,1-1-1 0 0,-1 0 1 0 0,0 0-1 0 0,1 1 0 0 0,-1-1 1 0 0,1 0-1 0 0,-1 1 0 0 0,0-1 1 0 0,1 1-1 0 0,-1-1 0 0 0,0 0 1 0 0,1 1-1 0 0,-1-1 0 0 0,0 1 1 0 0,0-1-1 0 0,1 1 0 0 0,-1-1 1 0 0,0 1-1 0 0,0-1 0 0 0,0 1 1 0 0,0-1-1 0 0,0 1 0 0 0,0-1 1 0 0,0 1-1 0 0,0-1 0 0 0,0 1 1 0 0,0 6 279 0 0,0 0 1 0 0,0-1 0 0 0,-1 1 0 0 0,0-1 0 0 0,0 1-1 0 0,0-1 1 0 0,-1 0 0 0 0,-5 12 0 0 0,-3 12 202 0 0,4-5-323 0 0,-2-1 0 0 0,0 0 0 0 0,-2 0 1 0 0,-1-1-1 0 0,-1-1 0 0 0,0 0 0 0 0,-2 0 1 0 0,-1-1-1 0 0,0-1 0 0 0,-31 31 0 0 0,35-42-161 0 0,0 0-1 0 0,0-1 0 0 0,-1 0 1 0 0,0-1-1 0 0,0 0 0 0 0,-1-1 1 0 0,0-1-1 0 0,0 0 1 0 0,-20 5-1 0 0,26-8-40 0 0,0 0-1 0 0,0-1 1 0 0,0 0-1 0 0,0-1 1 0 0,0 0-1 0 0,0 0 1 0 0,0 0 0 0 0,0-1-1 0 0,0 1 1 0 0,1-2-1 0 0,-1 1 1 0 0,0-1 0 0 0,0 0-1 0 0,1-1 1 0 0,-1 1-1 0 0,1-1 1 0 0,0-1-1 0 0,0 1 1 0 0,0-1 0 0 0,-10-8-1 0 0,12 8-9 0 0,0 0-1 0 0,0-1 1 0 0,0 0-1 0 0,1 1 1 0 0,0-1-1 0 0,0 0 1 0 0,0-1 0 0 0,0 1-1 0 0,1 0 1 0 0,0-1-1 0 0,0 0 1 0 0,0 1-1 0 0,1-1 1 0 0,0 0-1 0 0,0 0 1 0 0,0 0-1 0 0,1 0 1 0 0,0-7-1 0 0,1 3-5 0 0,0 0 0 0 0,1 1-1 0 0,0-1 1 0 0,1 0 0 0 0,0 1-1 0 0,0 0 1 0 0,1 0 0 0 0,0 0-1 0 0,0 0 1 0 0,8-10 0 0 0,-2 4-17 0 0,0 0 0 0 0,2 1 0 0 0,-1 0-1 0 0,2 0 1 0 0,18-15 0 0 0,-23 23 2 0 0,0 1-1 0 0,0-1 1 0 0,1 1-1 0 0,-1 1 1 0 0,1 0 0 0 0,0 0-1 0 0,0 1 1 0 0,1 0-1 0 0,-1 0 1 0 0,1 1-1 0 0,16-2 1 0 0,-15 3-6 0 0,1 0-1 0 0,-1 1 1 0 0,0 1 0 0 0,0 0 0 0 0,1 0 0 0 0,-1 1 0 0 0,13 4 0 0 0,-17-4 7 0 0,-1 1 0 0 0,1 0 0 0 0,0 0 1 0 0,-1 1-1 0 0,1 0 0 0 0,-1 0 0 0 0,0 0 1 0 0,-1 1-1 0 0,1 0 0 0 0,-1 0 0 0 0,0 1 0 0 0,5 5 1 0 0,-3 1-7 0 0,1-1 1 0 0,-2 1 0 0 0,0 0 0 0 0,9 26-1 0 0,-9-23 39 0 0,0 0-1 0 0,15 26 0 0 0,-18-36-33 0 0,1 1-1 0 0,0-1 0 0 0,1 0 1 0 0,-1-1-1 0 0,1 1 1 0 0,0-1-1 0 0,0 0 0 0 0,0 0 1 0 0,1 0-1 0 0,-1-1 0 0 0,1 1 1 0 0,0-1-1 0 0,0-1 0 0 0,0 1 1 0 0,9 1-1 0 0,-5-2-23 0 0,0 0 1 0 0,0-1-1 0 0,-1 0 0 0 0,2 0 0 0 0,-1-2 0 0 0,0 1 0 0 0,0-1 0 0 0,-1 0 0 0 0,16-4 1 0 0,-6 0 32 0 0,5-1-67 0 0,1 0 1 0 0,-1-2-1 0 0,43-19 1 0 0,-61 24 38 0 0,0-1 0 0 0,0 0 0 0 0,-1 0 1 0 0,1 0-1 0 0,-1 0 0 0 0,0-1 1 0 0,0 0-1 0 0,0 0 0 0 0,0 0 1 0 0,-1-1-1 0 0,0 0 0 0 0,0 1 1 0 0,-1-1-1 0 0,0-1 0 0 0,0 1 0 0 0,0 0 1 0 0,-1-1-1 0 0,4-12 0 0 0,-5 10-9 0 0,0 1-1 0 0,0-1 1 0 0,-1 0-1 0 0,0 1 1 0 0,0-1-1 0 0,-1 0 1 0 0,0 1-1 0 0,0-1 1 0 0,-1 0-1 0 0,-1 1 1 0 0,1 0-1 0 0,-1-1 0 0 0,-1 1 1 0 0,1 0-1 0 0,-1 1 1 0 0,-7-10-1 0 0,8 12 44 0 0,0 1 0 0 0,-1 0 0 0 0,1 0 0 0 0,-1 0 0 0 0,0 0 0 0 0,0 0 0 0 0,-1 1 0 0 0,1 0 0 0 0,-1 0 0 0 0,0 0 0 0 0,0 0 0 0 0,0 1 0 0 0,0 0 0 0 0,0 0 0 0 0,0 0 0 0 0,0 1 0 0 0,-1-1-1 0 0,1 1 1 0 0,-1 1 0 0 0,1-1 0 0 0,-1 1 0 0 0,1 0 0 0 0,-1 0 0 0 0,1 0 0 0 0,-1 1 0 0 0,-7 2 0 0 0,-4 1-7 0 0,1 2 0 0 0,0 0 1 0 0,0 1-1 0 0,1 1 0 0 0,0 0 0 0 0,0 1 0 0 0,-16 13 0 0 0,3 0-282 0 0,0 2-1 0 0,-32 37 0 0 0,55-56-219 0 0,0 0-1 0 0,1 1 1 0 0,-7 11 0 0 0,10-16 77 0 0,0 1 1 0 0,0 0-1 0 0,0 0 1 0 0,1 0-1 0 0,-1 0 1 0 0,1 0 0 0 0,-1 0-1 0 0,1 0 1 0 0,0 0-1 0 0,-1 0 1 0 0,1 0-1 0 0,0 0 1 0 0,1 0-1 0 0,-1 0 1 0 0,0 0-1 0 0,0 0 1 0 0,2 4-1 0 0,3 6-1869 0 0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47.2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633 89 512 0 0,'0'-2'254'0'0,"0"1"1"0"0,1 0-1 0 0,-1-1 0 0 0,1 1 0 0 0,-1 0 1 0 0,1-1-1 0 0,-1 1 0 0 0,1 0 0 0 0,0 0 1 0 0,-1 0-1 0 0,1-1 0 0 0,0 1 0 0 0,0 0 1 0 0,0 0-1 0 0,0 0 0 0 0,0 0 0 0 0,0 0 1 0 0,3-1-1 0 0,27-16 3313 0 0,-16 10-2480 0 0,55-30 4175 0 0,-99 64-1122 0 0,3 3-3166 0 0,2 2 0 0 0,1 0 0 0 0,-34 62 0 0 0,46-73-864 0 0,-13 15 18 0 0,-1-1 1 0 0,-37 39-1 0 0,47-57-101 0 0,-4 5 108 0 0,-1-1-1 0 0,-1-1 0 0 0,-1 0 1 0 0,-1-2-1 0 0,0 0 1 0 0,-1-2-1 0 0,-1-1 1 0 0,0-1-1 0 0,-48 18 0 0 0,-41 7 980 0 0,102-33-1020 0 0,0-1-1 0 0,1 2 1 0 0,0-1-1 0 0,-18 14 1 0 0,29-19-90 0 0,-1 0 0 0 0,1 0 0 0 0,0 0 0 0 0,0 0 0 0 0,0 0 0 0 0,-1 0 0 0 0,1 0 0 0 0,0 0 0 0 0,0 1 0 0 0,0-1 0 0 0,-1 0 0 0 0,1 0 0 0 0,0 0 0 0 0,0 0 0 0 0,0 1-1 0 0,0-1 1 0 0,-1 0 0 0 0,1 0 0 0 0,0 0 0 0 0,0 1 0 0 0,0-1 0 0 0,0 0 0 0 0,0 0 0 0 0,0 0 0 0 0,0 1 0 0 0,0-1 0 0 0,0 0 0 0 0,0 0 0 0 0,0 1 0 0 0,0-1 0 0 0,0 1 0 0 0,8-1 85 0 0,23-6-7 0 0,-19 4-80 0 0,-6 1 7 0 0,0 0 0 0 0,0 1 0 0 0,0-1 0 0 0,0 2 1 0 0,0-1-1 0 0,0 1 0 0 0,0 0 0 0 0,0 0 0 0 0,0 0 0 0 0,6 3 0 0 0,0 0 54 0 0,1 0 1 0 0,16 2-1 0 0,-15-3-31 0 0,24 7 1 0 0,-25-4-19 0 0,0 0 1 0 0,0 0-1 0 0,-1 1 1 0 0,0 1-1 0 0,-1 0 1 0 0,12 10-1 0 0,56 61-5 0 0,-32-29 50 0 0,-7-5-62 0 0,-28-30 15 0 0,1 0-1 0 0,24 20 0 0 0,-36-35-8 0 0,10 10 1 0 0,1-1 0 0 0,0 0 0 0 0,1-1 0 0 0,-1 0 0 0 0,2-1 0 0 0,13 6 0 0 0,-21-12 26 0 0,13 6-41 0 0,-19-7 13 0 0,1 0 0 0 0,-1 0 1 0 0,0 0-1 0 0,1 0 1 0 0,-1 1-1 0 0,0-1 1 0 0,1 0-1 0 0,-1 0 1 0 0,0 0-1 0 0,1 1 0 0 0,-1-1 1 0 0,0 0-1 0 0,1 0 1 0 0,-1 1-1 0 0,0-1 1 0 0,0 0-1 0 0,1 1 1 0 0,-1-1-1 0 0,0 0 0 0 0,0 1 1 0 0,1-1-1 0 0,-1 0 1 0 0,0 1-1 0 0,0-1 1 0 0,0 1-1 0 0,0-1 1 0 0,0 0-1 0 0,0 1 0 0 0,0-1 1 0 0,0 0-1 0 0,0 1 1 0 0,0-1-1 0 0,0 1 1 0 0,0-1-1 0 0,0 0 1 0 0,0 1-1 0 0,-1 0 2 0 0,1-1 0 0 0,-1 1-1 0 0,1-1 1 0 0,-1 1 0 0 0,0-1 0 0 0,1 1 0 0 0,-1-1-1 0 0,0 0 1 0 0,1 1 0 0 0,-1-1 0 0 0,0 0 0 0 0,0 1-1 0 0,0-1 1 0 0,1 0 0 0 0,-1 0 0 0 0,0 0 0 0 0,-1 0-1 0 0,-17 1-20 0 0,16-2 11 0 0,2 2 4 0 0,1-1 1 0 0,-1 0-1 0 0,0 0 0 0 0,0 0 0 0 0,1 0 0 0 0,-1 0 0 0 0,0 0 0 0 0,0-1 0 0 0,1 1 1 0 0,-1 0-1 0 0,0 0 0 0 0,0 0 0 0 0,1-1 0 0 0,-1 1 0 0 0,0 0 0 0 0,1-1 0 0 0,-1 1 1 0 0,1-1-1 0 0,-1 1 0 0 0,0 0 0 0 0,1-1 0 0 0,-1 1 0 0 0,1-1 0 0 0,-1 0 0 0 0,1 1 1 0 0,-1-2-1 0 0,1 1-5 0 0,-1 0 0 0 0,1-1 0 0 0,0 1 0 0 0,0 0 0 0 0,0 0 1 0 0,0 0-1 0 0,0 0 0 0 0,0-1 0 0 0,1 1 0 0 0,-1 0 0 0 0,0 0 0 0 0,1 0 1 0 0,-1 0-1 0 0,0 0 0 0 0,2-2 0 0 0,0-2-98 0 0,1 1 1 0 0,0-1-1 0 0,0 0 1 0 0,0 1-1 0 0,1 0 1 0 0,5-6-1 0 0,0 1-674 0 0,13-10-1756 0 0,-7 12-7754 0 0,-9 7 5067 0 0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51.32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481 57 512 0 0,'0'-15'1668'0'0,"-1"11"-1057"0"0,1-1 1 0 0,0 1-1 0 0,0 0 0 0 0,0 0 0 0 0,0-1 0 0 0,1 1 0 0 0,1-4 1 0 0,-2 7-532 0 0,0 1 1 0 0,0 0 0 0 0,0 0 0 0 0,0 0-1 0 0,0 0 1 0 0,0-1 0 0 0,0 1 0 0 0,0 0 0 0 0,0 0-1 0 0,1 0 1 0 0,-1 0 0 0 0,0 0 0 0 0,0-1 0 0 0,0 1-1 0 0,0 0 1 0 0,0 0 0 0 0,0 0 0 0 0,0 0 0 0 0,1 0-1 0 0,-1 0 1 0 0,0 0 0 0 0,0 0 0 0 0,0-1 0 0 0,0 1-1 0 0,1 0 1 0 0,-1 0 0 0 0,0 0 0 0 0,0 0-1 0 0,0 0 1 0 0,0 0 0 0 0,1 0 0 0 0,-1 0 0 0 0,0 0-1 0 0,0 0 1 0 0,0 0 0 0 0,6 5 1432 0 0,5 12-488 0 0,-9-12-612 0 0,1 0-245 0 0,-1 0 0 0 0,1 0 0 0 0,-1 1 0 0 0,0-1-1 0 0,-1 1 1 0 0,1 0 0 0 0,-1-1 0 0 0,0 1-1 0 0,-1 0 1 0 0,1 0 0 0 0,-1 0 0 0 0,0-1 0 0 0,-1 1-1 0 0,0 0 1 0 0,1 0 0 0 0,-2 0 0 0 0,-2 8-1 0 0,-1 1 32 0 0,-1 0 0 0 0,0 1 0 0 0,-2-2 0 0 0,1 1 0 0 0,-11 13-1 0 0,7-14 45 0 0,0 0 1 0 0,-1-1-1 0 0,-25 24 0 0 0,-47 29 511 0 0,76-60-666 0 0,-33 21 364 0 0,-1-2 0 0 0,0-2-1 0 0,-55 20 1 0 0,48-21 338 0 0,48-21-761 0 0,0-1 0 0 0,1 1 0 0 0,-1-1 0 0 0,0 1 0 0 0,0-1 0 0 0,0 0 0 0 0,0 1 0 0 0,0-1 0 0 0,0 0 0 0 0,0 0 0 0 0,0 0 0 0 0,0 1 0 0 0,0-1 0 0 0,0 0 0 0 0,0-1 0 0 0,0 1 0 0 0,1 0 0 0 0,-1 0 0 0 0,0 0 0 0 0,0 0 0 0 0,0-1 0 0 0,0 1 0 0 0,0 0 0 0 0,0-1 0 0 0,-1 0 0 0 0,1 0-8 0 0,0 0 1 0 0,1 0-1 0 0,-1 0 0 0 0,0-1 0 0 0,1 1 0 0 0,-1 0 0 0 0,1 0 1 0 0,0 0-1 0 0,-1-1 0 0 0,1 1 0 0 0,0 0 0 0 0,0 0 0 0 0,-1-1 1 0 0,1 1-1 0 0,0 0 0 0 0,1-2 0 0 0,-1-6-2 0 0,1 1 1 0 0,1-1-1 0 0,0 1 0 0 0,4-13 1 0 0,45-105 140 0 0,-30 80-209 0 0,-17 37 43 0 0,0-1 0 0 0,1 1 1 0 0,0 0-1 0 0,1 1 1 0 0,-1-1-1 0 0,2 1 0 0 0,11-11 1 0 0,-16 16 2 0 0,1 1 0 0 0,0 0 1 0 0,-1 0-1 0 0,1 0 0 0 0,0 0 1 0 0,0 0-1 0 0,1 1 0 0 0,-1-1 1 0 0,0 1-1 0 0,0 0 0 0 0,1 0 1 0 0,-1 0-1 0 0,1 0 0 0 0,-1 0 0 0 0,1 1 1 0 0,-1 0-1 0 0,1 0 0 0 0,-1 0 1 0 0,1 0-1 0 0,-1 0 0 0 0,1 1 1 0 0,-1 0-1 0 0,0-1 0 0 0,1 1 1 0 0,4 2-1 0 0,4 3-7 0 0,-1 1 1 0 0,0 0-1 0 0,0 0 0 0 0,-1 1 0 0 0,0 1 1 0 0,10 9-1 0 0,26 22-15 0 0,16 9 94 0 0,25 17-136 0 0,-73-57 79 0 0,0-1-1 0 0,1 0 0 0 0,0 0 0 0 0,24 7 0 0 0,-29-12-26 0 0,1-1 0 0 0,-1 0 0 0 0,1-1 0 0 0,0 0 0 0 0,0-1-1 0 0,0 0 1 0 0,-1 0 0 0 0,1-1 0 0 0,0-1 0 0 0,-1 0 0 0 0,1 0 0 0 0,-1-1-1 0 0,1-1 1 0 0,-1 1 0 0 0,0-2 0 0 0,0 1 0 0 0,-1-1 0 0 0,1-1 0 0 0,-1 0 0 0 0,-1 0-1 0 0,1-1 1 0 0,14-14 0 0 0,-20 17 8 0 0,0-1 0 0 0,0 1 1 0 0,-1 0-1 0 0,1-1 0 0 0,-1 0 0 0 0,0 0 0 0 0,-1 1 0 0 0,1-1 1 0 0,-1 0-1 0 0,0 0 0 0 0,0 0 0 0 0,-1 0 0 0 0,1-1 0 0 0,-1 1 0 0 0,0 0 1 0 0,0 0-1 0 0,-1 0 0 0 0,-2-10 0 0 0,-1-1 1 0 0,0 0 1 0 0,-2 0-1 0 0,1 0 0 0 0,-13-22 0 0 0,9 20 10 0 0,-1 1 1 0 0,-1 0-1 0 0,0 0 0 0 0,-21-22 0 0 0,27 33 3 0 0,0 1 1 0 0,0 1 0 0 0,0-1-1 0 0,-1 1 1 0 0,0 0-1 0 0,0 0 1 0 0,0 0-1 0 0,0 1 1 0 0,-1 0 0 0 0,1 0-1 0 0,-1 1 1 0 0,0 0-1 0 0,1 0 1 0 0,-1 0 0 0 0,0 1-1 0 0,-8 0 1 0 0,5 0 21 0 0,0 2 0 0 0,1-1-1 0 0,-1 1 1 0 0,1 1 0 0 0,-1-1 0 0 0,1 2 0 0 0,0-1 0 0 0,0 1 0 0 0,0 1 0 0 0,0 0-1 0 0,1 0 1 0 0,-13 8 0 0 0,16-8-162 0 0,0 0-1 0 0,0 0 1 0 0,1 0 0 0 0,-1 1-1 0 0,1-1 1 0 0,0 1 0 0 0,0 0-1 0 0,-4 8 1 0 0,5-7-372 0 0,1-1-1 0 0,-1 1 1 0 0,1-1 0 0 0,0 1 0 0 0,1 0-1 0 0,0 0 1 0 0,0 0 0 0 0,0 0 0 0 0,0 10 0 0 0,1 1-2776 0 0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52.6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 48 512 0 0,'-1'-1'-8'0'0,"0"1"0"0"0,1-1-1 0 0,-1 1 1 0 0,1-1 0 0 0,-1 0-1 0 0,1 1 1 0 0,-1-1 0 0 0,1 0 0 0 0,0 0-1 0 0,-1 1 1 0 0,1-1 0 0 0,0 0 0 0 0,-1 0-1 0 0,1 0 1 0 0,0 1 0 0 0,0-1-1 0 0,0 0 1 0 0,0 0 0 0 0,0 0 0 0 0,0 0-1 0 0,0 1 1 0 0,0-1 0 0 0,0 0 0 0 0,0 0-1 0 0,1 0 1 0 0,-1 1 0 0 0,0-1-1 0 0,0 0 1 0 0,1 0 0 0 0,-1 1 0 0 0,1-1-1 0 0,-1 0 1 0 0,0 0 0 0 0,1 1 0 0 0,0-1-1 0 0,-1 0 1 0 0,1 1 0 0 0,0-2-1 0 0,2 0 78 0 0,-1 0-1 0 0,0 0 0 0 0,1 1 0 0 0,0-1 0 0 0,-1 0 0 0 0,1 1 0 0 0,0 0 1 0 0,0 0-1 0 0,4-2 0 0 0,-7 3-82 0 0,0 0 0 0 0,0 0-1 0 0,0 0 1 0 0,1 0 0 0 0,-1 0 0 0 0,0-1 0 0 0,0 1 0 0 0,0 0 0 0 0,0 0 0 0 0,0 0 0 0 0,0 0-1 0 0,1 0 1 0 0,-1 0 0 0 0,0 0 0 0 0,0 0 0 0 0,0 0 0 0 0,0 0 0 0 0,0 0 0 0 0,0 0-1 0 0,1 0 1 0 0,-1 0 0 0 0,0 0 0 0 0,0 0 0 0 0,0 0 0 0 0,0 0 0 0 0,0 0 0 0 0,0 0 0 0 0,1 0-1 0 0,-1 1 1 0 0,0-1 0 0 0,0 0 0 0 0,0 0 0 0 0,0 0 0 0 0,0 0 0 0 0,0 0 0 0 0,0 0-1 0 0,0 0 1 0 0,1 0 0 0 0,-1 0 0 0 0,0 1 0 0 0,0-1 0 0 0,0 0 0 0 0,0 0 0 0 0,0 0 0 0 0,0 0-1 0 0,0 0 1 0 0,0 0 0 0 0,0 0 0 0 0,0 1 0 0 0,0-1 0 0 0,0 0 0 0 0,0 0 0 0 0,0 0-1 0 0,0 0 1 0 0,0 0 0 0 0,0 1 0 0 0,0-1 0 0 0,0 1-30 0 0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53.0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220 19 8 0 0,'18'-18'14721'0'0,"-28"22"-12629"0"0,5-2-1749 0 0,0 0-1 0 0,0 1 0 0 0,-8 6 1 0 0,6-1-7 0 0,0 0 0 0 0,1 1 1 0 0,-1-1-1 0 0,2 1 0 0 0,-1 1 1 0 0,1-1-1 0 0,1 1 0 0 0,-5 13 1 0 0,-1 10 247 0 0,-7 43 0 0 0,3-14-32 0 0,-11 34-13 0 0,-28 123 372 0 0,44-169-778 0 0,2-1 1 0 0,-1 75-1 0 0,8-113-128 0 0,0 0 1 0 0,1 0-1 0 0,0 0 1 0 0,1 0-1 0 0,0-1 1 0 0,1 1-1 0 0,6 15 1 0 0,-6-20-24 0 0,0 0 0 0 0,0 0 0 0 0,1-1-1 0 0,-1 1 1 0 0,1-1 0 0 0,1 0 0 0 0,-1 0 0 0 0,1-1 0 0 0,0 1 0 0 0,0-1 0 0 0,0 0 0 0 0,0 0 0 0 0,12 6 0 0 0,-2-4-519 0 0,0 0 0 0 0,1-1 1 0 0,0 0-1 0 0,0-2 0 0 0,0 1 1 0 0,0-2-1 0 0,1 0 0 0 0,-1-1 1 0 0,26-2-1 0 0,-7-2-2039 0 0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57.1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32 196 512 0 0,'-2'-1'645'0'0,"1"1"0"0"0,-1-1-1 0 0,0 1 1 0 0,1-1 0 0 0,-1 0 0 0 0,0 0-1 0 0,1 0 1 0 0,-1 0 0 0 0,1 0 0 0 0,-1 0 0 0 0,1 0-1 0 0,-1 0 1 0 0,1-1 0 0 0,-2-1 0 0 0,3 2-275 0 0,-1-1 1 0 0,0 1-1 0 0,0-1 1 0 0,0 1 0 0 0,1-1-1 0 0,-1 1 1 0 0,1-1 0 0 0,-1 0-1 0 0,1 1 1 0 0,0-1-1 0 0,0 0 1 0 0,0 1 0 0 0,0-3-1 0 0,0 0-161 0 0,0 1 0 0 0,1-1 0 0 0,0 1 0 0 0,0-1 0 0 0,0 1 1 0 0,0 0-1 0 0,1-1 0 0 0,-1 1 0 0 0,1 0 0 0 0,0 0 0 0 0,0 0 0 0 0,0 0 0 0 0,0 0 0 0 0,4-3 0 0 0,7-7-66 0 0,1 1 1 0 0,0 0-1 0 0,1 2 1 0 0,26-16-1 0 0,-32 21-112 0 0,0 0 0 0 0,0 2 0 0 0,0-1 0 0 0,1 1-1 0 0,-1 0 1 0 0,1 1 0 0 0,0 0 0 0 0,0 0 0 0 0,-1 1-1 0 0,14 1 1 0 0,-21 0-9 0 0,0 0-1 0 0,0 0 0 0 0,0 1 1 0 0,1-1-1 0 0,-2 1 0 0 0,1 0 1 0 0,0-1-1 0 0,0 1 0 0 0,0 0 1 0 0,0 0-1 0 0,0 0 0 0 0,-1 0 1 0 0,1 1-1 0 0,0-1 0 0 0,-1 0 1 0 0,3 3-1 0 0,-1-1 19 0 0,-1 1 0 0 0,0-1 0 0 0,1 1-1 0 0,-1-1 1 0 0,-1 1 0 0 0,1 0 0 0 0,2 7 0 0 0,-1 3 99 0 0,0 0 1 0 0,-1 0 0 0 0,1 26-1 0 0,-3 58 368 0 0,-1 14-93 0 0,1-108-412 0 0,1 0 1 0 0,-1 0-1 0 0,1 0 1 0 0,0 0-1 0 0,0 0 1 0 0,0 0-1 0 0,1-1 1 0 0,-1 1-1 0 0,1 0 1 0 0,0-1-1 0 0,0 1 1 0 0,0-1-1 0 0,5 7 1 0 0,-5-8-11 0 0,1 0 0 0 0,0 1 0 0 0,-1-1 1 0 0,1 0-1 0 0,0-1 0 0 0,0 1 0 0 0,0 0 0 0 0,0-1 1 0 0,0 0-1 0 0,0 0 0 0 0,0 0 0 0 0,0 0 0 0 0,1 0 0 0 0,-1-1 1 0 0,0 1-1 0 0,1-1 0 0 0,3 0 0 0 0,10 0-159 0 0,0-1 0 0 0,-1-1 0 0 0,0-1 0 0 0,1 0 0 0 0,21-8 0 0 0,-25 6-501 0 0,-1 0-1 0 0,20-11 0 0 0,-24 11-453 0 0,0 0 0 0 0,-1-1 0 0 0,0 0-1 0 0,10-10 1 0 0,-7 6-812 0 0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57.37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355 10 8 0 0,'-6'-2'559'0'0,"-13"-5"4818"0"0,19 7-5151 0 0,-1 0-1 0 0,0 0 1 0 0,0 0-1 0 0,1 0 1 0 0,-1 0-1 0 0,0 0 1 0 0,0 0-1 0 0,1 0 1 0 0,-1 0-1 0 0,0 0 1 0 0,1 0 0 0 0,-1 1-1 0 0,0-1 1 0 0,1 0-1 0 0,-1 1 1 0 0,0-1-1 0 0,1 0 1 0 0,-1 1-1 0 0,1-1 1 0 0,-1 1-1 0 0,1-1 1 0 0,-1 1 0 0 0,0 0-1 0 0,-19 22 2653 0 0,-40 34-1 0 0,13-13-1668 0 0,43-40-1152 0 0,-31 29 627 0 0,2 2-1 0 0,-54 76 0 0 0,82-103-712 0 0,0 0-1 0 0,1 0 0 0 0,-4 13 1 0 0,7-18-69 0 0,0 0 0 0 0,0 0-1 0 0,0 0 1 0 0,1 0 0 0 0,-1 0 0 0 0,1 0 0 0 0,0 0 0 0 0,-1 1 0 0 0,2-1 0 0 0,-1 0-1 0 0,0 0 1 0 0,1 0 0 0 0,0 5 0 0 0,0-7-49 0 0,-1-1 0 0 0,0 1 1 0 0,1 0-1 0 0,-1-1 0 0 0,0 1 0 0 0,1 0 0 0 0,-1-1 0 0 0,1 1 1 0 0,-1-1-1 0 0,1 1 0 0 0,0-1 0 0 0,-1 1 0 0 0,1-1 0 0 0,-1 1 1 0 0,1-1-1 0 0,0 0 0 0 0,0 1 0 0 0,-1-1 0 0 0,2 1 0 0 0,11 0-5350 0 0,-3-3 2957 0 0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58.82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 91 704 0 0,'-7'-1'8532'0'0,"8"2"-8216"0"0,0-1 0 0 0,-1 0 0 0 0,1 1 1 0 0,0-1-1 0 0,0 1 0 0 0,0-1 0 0 0,0 1 0 0 0,-1-1 0 0 0,1 1 0 0 0,0 0 0 0 0,-1-1 0 0 0,1 1 0 0 0,0 1 1 0 0,5 3 86 0 0,0 0 0 0 0,1 0 0 0 0,-1 0 0 0 0,1-1 0 0 0,0 1 0 0 0,0-2 0 0 0,0 1 0 0 0,11 3 0 0 0,3 2-60 0 0,41 23 337 0 0,-31-15-604 0 0,46 17 0 0 0,-72-32-68 0 0,0-1-1 0 0,-1 0 1 0 0,1 0 0 0 0,0 0-1 0 0,0 0 1 0 0,-1-1 0 0 0,1 0-1 0 0,0 0 1 0 0,0 0 0 0 0,0-1 0 0 0,-1 1-1 0 0,6-3 1 0 0,-10 3-8 0 0,1 0 1 0 0,-1 0-1 0 0,0 0 0 0 0,0 0 0 0 0,0 0 1 0 0,1 0-1 0 0,-1 0 0 0 0,0 0 1 0 0,0 0-1 0 0,0 0 0 0 0,0 0 1 0 0,1 0-1 0 0,-1 0 0 0 0,0 0 0 0 0,0 0 1 0 0,0 0-1 0 0,0-1 0 0 0,0 1 1 0 0,1 0-1 0 0,-1 0 0 0 0,0 0 1 0 0,0 0-1 0 0,0 0 0 0 0,0 0 0 0 0,0-1 1 0 0,0 1-1 0 0,0 0 0 0 0,0 0 1 0 0,1 0-1 0 0,-1 0 0 0 0,0-1 1 0 0,0 1-1 0 0,0 0 0 0 0,0 0 0 0 0,0 0 1 0 0,0-1-1 0 0,-6-3-21 0 0,-9 0 68 0 0,-14 6 63 0 0,0 0 1 0 0,0 2-1 0 0,1 1 0 0 0,-38 12 0 0 0,-11 11 1120 0 0,74-28-705 0 0,6-3-386 0 0,8-5-110 0 0,-3 5-19 0 0,0 0 0 0 0,0-1 1 0 0,-1 0-1 0 0,1 0 0 0 0,-1-1 0 0 0,0 0 0 0 0,9-9 0 0 0,-2 1 10 0 0,-1-1 0 0 0,16-20-1 0 0,-16 14-20 0 0,20-40 0 0 0,-24 42-11 0 0,1 0 0 0 0,1 0 1 0 0,13-17-1 0 0,-68 111 367 0 0,34-60-319 0 0,0 0 0 0 0,0 1 0 0 0,2-1 0 0 0,-7 20 0 0 0,12-29-33 0 0,1 1 0 0 0,0-1-1 0 0,1 1 1 0 0,0 0 0 0 0,0 0 0 0 0,0 0-1 0 0,1-1 1 0 0,1 1 0 0 0,-1 0-1 0 0,1 0 1 0 0,0 0 0 0 0,4 11 0 0 0,-2-10 12 0 0,-1-5-6 0 0,-1 1-1 0 0,1-1 1 0 0,-1 0 0 0 0,0 0-1 0 0,0 0 1 0 0,-1 1-1 0 0,1-1 1 0 0,-1 0-1 0 0,0 6 1 0 0,-1-10-10 0 0,1 1 0 0 0,0-1 0 0 0,-1 0 0 0 0,1 1 0 0 0,-1-1 0 0 0,1 1 0 0 0,-1-1 0 0 0,1 0 0 0 0,-1 1 0 0 0,1-1 1 0 0,-1 0-1 0 0,1 1 0 0 0,-1-1 0 0 0,1 0 0 0 0,-1 0 0 0 0,0 0 0 0 0,1 1 0 0 0,-1-1 0 0 0,1 0 0 0 0,-1 0 0 0 0,0 0 0 0 0,1 0 0 0 0,-1 0 0 0 0,1 0 0 0 0,-1 0 0 0 0,0 0 0 0 0,1-1 0 0 0,-1 1 0 0 0,1 0 0 0 0,-1 0 0 0 0,0 0 0 0 0,1-1 0 0 0,-1 1 1 0 0,1 0-1 0 0,-1 0 0 0 0,0-1 0 0 0,-21-12-27 0 0,21 12 28 0 0,1 0 0 0 0,-1 0-1 0 0,0 0 1 0 0,0 0 0 0 0,0 0-1 0 0,1-1 1 0 0,-1 1 0 0 0,1 0-1 0 0,-1-1 1 0 0,1 1 0 0 0,0 0-1 0 0,-1-1 1 0 0,1 1 0 0 0,0-1-1 0 0,0 1 1 0 0,0 0 0 0 0,0-1 0 0 0,0 1-1 0 0,0-1 1 0 0,0 1 0 0 0,0 0-1 0 0,1-1 1 0 0,0-1 0 0 0,0-3-6 0 0,1 0 1 0 0,0 0 0 0 0,0 0 0 0 0,4-5 0 0 0,4-7-5 0 0,-5 5-5 0 0,2 2 0 0 0,0-1 0 0 0,0 0 0 0 0,1 1-1 0 0,0 1 1 0 0,14-14 0 0 0,-10 12 20 0 0,-9 8 1 0 0,0 1 0 0 0,0 0 0 0 0,1 0-1 0 0,0 0 1 0 0,5-4 0 0 0,-26 16 105 0 0,-26 19 0 0 0,35-22-135 0 0,0 1-1 0 0,0 0 1 0 0,0 0 0 0 0,1 0-1 0 0,-10 13 1 0 0,17-19 3 0 0,0-1-1 0 0,-1 0 1 0 0,1 1 0 0 0,0-1 0 0 0,-1 1-1 0 0,1-1 1 0 0,0 1 0 0 0,0-1 0 0 0,0 1-1 0 0,-1-1 1 0 0,1 1 0 0 0,0-1 0 0 0,0 1-1 0 0,0-1 1 0 0,0 1 0 0 0,0-1 0 0 0,0 1-1 0 0,0-1 1 0 0,0 1 0 0 0,0-1 0 0 0,0 1-1 0 0,0-1 1 0 0,0 1 0 0 0,0 0 0 0 0,1-1-1 0 0,-1 1 1 0 0,0-1 0 0 0,0 0 0 0 0,1 1-1 0 0,-1-1 1 0 0,0 1 0 0 0,0-1 0 0 0,1 1-1 0 0,-1-1 1 0 0,1 0 0 0 0,-1 1 0 0 0,0-1-1 0 0,1 1 1 0 0,-1-1 0 0 0,1 0 0 0 0,-1 0-1 0 0,1 1 1 0 0,-1-1 0 0 0,1 0 0 0 0,-1 0-1 0 0,1 0 1 0 0,0 1 0 0 0,2 0-848 0 0,1 0 1 0 0,0 0-1 0 0,0 0 0 0 0,0-1 1 0 0,4 1-1 0 0,7-1-3063 0 0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59.30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 57 1120 0 0,'-1'-1'372'0'0,"0"-4"933"0"0,0 0-1 0 0,1 0 1 0 0,-1 0 0 0 0,1 0 0 0 0,0 0 0 0 0,0 0 0 0 0,1 0 0 0 0,0-7 0 0 0,-1 12-1251 0 0,0 0 0 0 0,0 0 0 0 0,0 0 0 0 0,0 0 0 0 0,0-1 1 0 0,0 1-1 0 0,1 0 0 0 0,-1 0 0 0 0,0 0 0 0 0,0 0 0 0 0,0 0 0 0 0,0-1 0 0 0,0 1 0 0 0,0 0 0 0 0,0 0 0 0 0,0 0 0 0 0,0 0 0 0 0,0 0 0 0 0,0 0 0 0 0,1-1 0 0 0,-1 1 0 0 0,0 0 0 0 0,0 0 1 0 0,0 0-1 0 0,0 0 0 0 0,0 0 0 0 0,0 0 0 0 0,1 0 0 0 0,-1 0 0 0 0,0 0 0 0 0,0 0 0 0 0,0 0 0 0 0,0 0 0 0 0,1 0 0 0 0,-1 0 0 0 0,0 0 0 0 0,0 0 0 0 0,0 0 0 0 0,0 0 0 0 0,0 0 0 0 0,1 0 1 0 0,-1 0-1 0 0,0 0 0 0 0,0 0 0 0 0,0 0 0 0 0,0 0 0 0 0,0 0 0 0 0,1 0 0 0 0,-1 0 0 0 0,0 0 0 0 0,0 0 0 0 0,0 0 0 0 0,0 0 0 0 0,0 1 0 0 0,0-1 0 0 0,1 0 0 0 0,-1 0 0 0 0,0 0 1 0 0,0 0-1 0 0,0 0 0 0 0,0 0 0 0 0,0 1 0 0 0,0-1 0 0 0,0 0 0 0 0,1 1 80 0 0,-1-1 0 0 0,1 1 0 0 0,-1 0 1 0 0,0-1-1 0 0,1 1 0 0 0,-1 0 0 0 0,0 0 0 0 0,0-1 1 0 0,0 1-1 0 0,0 0 0 0 0,1 0 0 0 0,-1-1 0 0 0,0 1 1 0 0,0 1-1 0 0,-17 74 2148 0 0,-12 72-1432 0 0,28-140-826 0 0,1 0-1 0 0,-1 0 1 0 0,1 1-1 0 0,1-1 1 0 0,0 0-1 0 0,3 15 1 0 0,-4-22-49 0 0,0 1 1 0 0,1 0 0 0 0,-1 0-1 0 0,1-1 1 0 0,-1 1-1 0 0,1 0 1 0 0,0-1 0 0 0,0 1-1 0 0,0-1 1 0 0,0 1-1 0 0,0-1 1 0 0,0 1 0 0 0,0-1-1 0 0,1 0 1 0 0,-1 1-1 0 0,0-1 1 0 0,1 0-1 0 0,-1 0 1 0 0,1 0 0 0 0,-1 0-1 0 0,1 0 1 0 0,-1-1-1 0 0,1 1 1 0 0,0 0 0 0 0,0-1-1 0 0,-1 1 1 0 0,1-1-1 0 0,0 1 1 0 0,0-1-1 0 0,-1 0 1 0 0,1 0 0 0 0,0 0-1 0 0,0 0 1 0 0,0 0-1 0 0,-1 0 1 0 0,4-1 0 0 0,3-2-620 0 0,0 1 1 0 0,-1-1 0 0 0,0-1 0 0 0,0 0 0 0 0,0 0 0 0 0,10-6 0 0 0,-6 2-1518 0 0,5-2-1003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5.8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72 8 0 0,'-1'-7'1366'0'0,"-1"0"0"0"0,0 0 0 0 0,0 1 0 0 0,0-1 0 0 0,0 0 0 0 0,-1 1 0 0 0,-5-9 0 0 0,5 9-854 0 0,-1 3 1740 0 0,1 8-411 0 0,2 8-324 0 0,2 8-739 0 0,4 23 0 0 0,1 13-323 0 0,-5-13 34 0 0,5 77 289 0 0,-3-102-758 0 0,0 0 0 0 0,1 0 0 0 0,1 0 0 0 0,10 23 0 0 0,-5-19-266 0 0,8 21-146 0 0,-17-40-267 0 0,0 0-1 0 0,0 1 1 0 0,0-1 0 0 0,0 8 0 0 0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2:59.48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26 31 3329 0 0,'-9'-10'7633'0'0,"7"9"-7060"0"0,0 0 1 0 0,1-1 0 0 0,-1 1-1 0 0,1-1 1 0 0,0 1 0 0 0,-1-1-1 0 0,1 0 1 0 0,0 1-1 0 0,0-1 1 0 0,-2-3 0 0 0,23 9 1366 0 0,8 1-2247 0 0,10 2-2501 0 0,-26-2 530 0 0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0.02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 17 512 0 0,'-9'-10'3212'0'0,"9"10"-3084"0"0,0 0 1 0 0,0 0-1 0 0,0 0 1 0 0,0 0-1 0 0,0 0 0 0 0,0 0 1 0 0,0-1-1 0 0,0 1 0 0 0,0 0 1 0 0,0 0-1 0 0,0 0 1 0 0,0 0-1 0 0,0 0 0 0 0,0-1 1 0 0,0 1-1 0 0,0 0 1 0 0,0 0-1 0 0,0 0 0 0 0,0 0 1 0 0,1-1 641 0 0,-1 1-642 0 0,0 0 1 0 0,0 0-1 0 0,0 0 0 0 0,0 0 1 0 0,0 0-1 0 0,1 0 1 0 0,-1 0-1 0 0,0 0 0 0 0,0 0 1 0 0,0 0-1 0 0,0 0 0 0 0,0-1 1 0 0,1 1-1 0 0,-1 0 1 0 0,0 0-1 0 0,0 0 0 0 0,14 0 5355 0 0,-3 1-4899 0 0,-7 0-1740 0 0,97 3 2557 0 0,-48-4-1116 0 0,-25 0-272 0 0,28-5 0 0 0,-33 3-440 0 0,0 0-1 0 0,32 3 0 0 0,-54-1 225 0 0,0 0 83 0 0,0 0 1 0 0,-1 0-1 0 0,1 0 1 0 0,-1 0 0 0 0,1 0-1 0 0,-1 0 1 0 0,1 0-1 0 0,0 0 1 0 0,-1 0 0 0 0,1 0-1 0 0,-1 1 1 0 0,1-1-1 0 0,-1 0 1 0 0,1 0-1 0 0,-1 1 1 0 0,1 0 0 0 0,0 1-1534 0 0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0.17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0 808 0 0,'5'5'8448'0'0,"-5"-5"-8167"0"0,0 0 1 0 0,0 0 0 0 0,1 0-1 0 0,-1 0 1 0 0,0 0-1 0 0,1 0 1 0 0,20 6 2218 0 0,23 5-2009 0 0,-26-8-197 0 0,-1-1 0 0 0,1 0 0 0 0,0-1 0 0 0,22-2 0 0 0,70-12-788 0 0,-45 4-1815 0 0,-42 6 1299 0 0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5.6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114 266 512 0 0,'-20'-8'3442'0'0,"10"5"-1686"0"0,1-1 0 0 0,0 0 0 0 0,0 0 0 0 0,-15-10-1 0 0,21 11-1444 0 0,1 1 0 0 0,-1 0-1 0 0,1-1 1 0 0,-1 1-1 0 0,1-1 1 0 0,0 0 0 0 0,0 1-1 0 0,0-1 1 0 0,1 0-1 0 0,-1 0 1 0 0,1 0-1 0 0,0-1 1 0 0,-1 1 0 0 0,1 0-1 0 0,1-1 1 0 0,-1 1-1 0 0,0 0 1 0 0,1-5 0 0 0,-1 1-132 0 0,1-1 0 0 0,0 0 0 0 0,0 1 0 0 0,1-1 0 0 0,0 1 1 0 0,1-1-1 0 0,0 1 0 0 0,0-1 0 0 0,0 1 0 0 0,4-7 0 0 0,-4 9-163 0 0,1 1 0 0 0,-1-1 0 0 0,1 1 0 0 0,0 0 0 0 0,0 0 0 0 0,1 0 0 0 0,-1 0 0 0 0,1 1 0 0 0,0-1 0 0 0,0 1 0 0 0,0 0 0 0 0,0 0 0 0 0,0 1 0 0 0,1-1 0 0 0,8-3-1 0 0,0 2-2 0 0,0 0-1 0 0,0 1 1 0 0,1 0-1 0 0,-1 1 1 0 0,1 1-1 0 0,-1 0 1 0 0,1 1-1 0 0,-1 0 1 0 0,1 1-1 0 0,-1 1 1 0 0,1 0-1 0 0,20 6 1 0 0,-27-6-6 0 0,0 1 0 0 0,0-1 0 0 0,0 1 0 0 0,0 1 0 0 0,0-1 0 0 0,-1 1 0 0 0,1 0 0 0 0,-1 1 0 0 0,0 0 1 0 0,0 0-1 0 0,-1 0 0 0 0,0 0 0 0 0,1 1 0 0 0,-2 0 0 0 0,1 0 0 0 0,-1 0 0 0 0,0 1 0 0 0,0-1 0 0 0,-1 1 0 0 0,0 0 0 0 0,0 0 0 0 0,0 0 0 0 0,2 12 1 0 0,-4-8 37 0 0,1 0 0 0 0,-1 1 0 0 0,-1-1 0 0 0,0 0 0 0 0,-1 0 0 0 0,0 0 0 0 0,-4 19 0 0 0,-4-1 162 0 0,-16 42 0 0 0,4-17-61 0 0,20-50-140 0 0,0-1 1 0 0,0 1 0 0 0,0-1-1 0 0,0 1 1 0 0,1-1-1 0 0,0 1 1 0 0,-1 0 0 0 0,1-1-1 0 0,1 1 1 0 0,-1 0 0 0 0,0-1-1 0 0,1 1 1 0 0,1 5-1 0 0,-1-7-17 0 0,0 0-1 0 0,0 0 1 0 0,0-1-1 0 0,0 1 1 0 0,0 0-1 0 0,0-1 1 0 0,1 1-1 0 0,-1-1 1 0 0,1 1-1 0 0,-1-1 1 0 0,1 0-1 0 0,-1 1 1 0 0,1-1-1 0 0,0 0 1 0 0,0 0-1 0 0,-1 0 1 0 0,1 0-1 0 0,0 0 1 0 0,0-1-1 0 0,0 1 1 0 0,0-1-1 0 0,0 1 1 0 0,0-1-1 0 0,0 0 1 0 0,4 1-1 0 0,3-1-175 0 0,0-1 0 0 0,0 1 0 0 0,0-1 1 0 0,0-1-1 0 0,0 0 0 0 0,-1 0 0 0 0,1 0 0 0 0,11-6 0 0 0,-9 3-1625 0 0,0-1-1 0 0,-1 1 0 0 0,13-10 0 0 0,-11 6 10 0 0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6.14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557 18 1264 0 0,'0'-4'1541'0'0,"0"4"-1341"0"0,0 0 1 0 0,0-1-1 0 0,0 1 1 0 0,0-1-1 0 0,0 1 1 0 0,0 0-1 0 0,0-1 1 0 0,0 1-1 0 0,0-1 1 0 0,0 1-1 0 0,0 0 1 0 0,0-1-1 0 0,0 1 1 0 0,0-1-1 0 0,0 1 1 0 0,0-1-1 0 0,0 1 1 0 0,0 0-1 0 0,1-1 1 0 0,-1 1-1 0 0,0 0 1 0 0,0-1-1 0 0,0 1 1 0 0,1-1-1 0 0,-1 1 1 0 0,0 0-1 0 0,1 0 1 0 0,-1-1-1 0 0,-12-2 4631 0 0,8 4-4478 0 0,0 0 1 0 0,-1 1-1 0 0,1 0 1 0 0,0-1-1 0 0,0 1 1 0 0,0 1-1 0 0,1-1 1 0 0,-1 0 0 0 0,0 1-1 0 0,1 0 1 0 0,0 0-1 0 0,0 0 1 0 0,0 0-1 0 0,0 1 1 0 0,0-1 0 0 0,-4 7-1 0 0,7-9-305 0 0,0-1 0 0 0,0 1-1 0 0,0 0 1 0 0,0 0 0 0 0,-1-1 0 0 0,1 1 0 0 0,0 0-1 0 0,0 0 1 0 0,1-1 0 0 0,-1 1 0 0 0,0 0-1 0 0,0-1 1 0 0,0 1 0 0 0,0 0 0 0 0,1-1 0 0 0,-1 1-1 0 0,0 0 1 0 0,0-1 0 0 0,1 1 0 0 0,-1 0-1 0 0,1-1 1 0 0,-1 1 0 0 0,1-1 0 0 0,-1 1 0 0 0,1-1-1 0 0,-1 1 1 0 0,1-1 0 0 0,-1 1 0 0 0,1-1-1 0 0,-1 1 1 0 0,1-1 0 0 0,0 0 0 0 0,-1 1-1 0 0,1-1 1 0 0,0 0 0 0 0,-1 0 0 0 0,1 1 0 0 0,0-1-1 0 0,0 0 1 0 0,-1 0 0 0 0,1 0 0 0 0,0 0-1 0 0,-1 0 1 0 0,2 0 0 0 0,-2 0-39 0 0,1 0 0 0 0,-1 0-1 0 0,0 0 1 0 0,1 0 0 0 0,-1-1 0 0 0,0 1 0 0 0,0 0 0 0 0,1 0-1 0 0,-1 0 1 0 0,0 0 0 0 0,1-1 0 0 0,-1 1 0 0 0,0 0-1 0 0,0 0 1 0 0,0 0 0 0 0,1-1 0 0 0,-1 1 0 0 0,0 0 0 0 0,0 0-1 0 0,0-1 1 0 0,1 1 0 0 0,-1 0 0 0 0,0-1 0 0 0,0 1 0 0 0,0 0-1 0 0,0 0 1 0 0,0-1 0 0 0,0 1 0 0 0,0 0 0 0 0,0-1-1 0 0,0 1 1 0 0,0 0 0 0 0,0-1 0 0 0,0 1 0 0 0,0 0 0 0 0,0-1-1 0 0,0 1 1 0 0,0 0 0 0 0,0 0 0 0 0,0-1 0 0 0,0 1 0 0 0,0 0-1 0 0,-1-1 1 0 0,1 1 0 0 0,0 0 0 0 0,0 0 0 0 0,0-1 0 0 0,-1 1-1 0 0,-4-4 267 0 0,4 4-267 0 0,1 0 0 0 0,-1 0 0 0 0,1 0 0 0 0,-1 0 0 0 0,1 1 0 0 0,0-1 0 0 0,-1 0 1 0 0,1 0-1 0 0,-1 1 0 0 0,1-1 0 0 0,0 0 0 0 0,-1 0 0 0 0,1 1 0 0 0,0-1 0 0 0,0 1 1 0 0,-1-1-1 0 0,1 0 0 0 0,0 1 0 0 0,0-1 0 0 0,-1 0 0 0 0,1 1 0 0 0,0 0 0 0 0,-6 8 69 0 0,0-1 0 0 0,0 1-1 0 0,-1-1 1 0 0,0 0-1 0 0,-1-1 1 0 0,-10 9-1 0 0,-8 7 25 0 0,-6 7 18 0 0,-58 43 1 0 0,-43 15 140 0 0,108-72-217 0 0,23-14-39 0 0,-63 42 235 0 0,56-36-198 0 0,-1 0-1 0 0,1 0 1 0 0,0 1-1 0 0,-9 12 1 0 0,18-21-44 0 0,-1 1 0 0 0,1-1 0 0 0,-1 1 0 0 0,1-1 0 0 0,-1 1 1 0 0,1-1-1 0 0,0 1 0 0 0,-1 0 0 0 0,1-1 0 0 0,0 1 0 0 0,-1 0 0 0 0,1-1 0 0 0,0 1 0 0 0,0 0 1 0 0,0-1-1 0 0,0 1 0 0 0,0 0 0 0 0,0-1 0 0 0,0 1 0 0 0,0 0 0 0 0,0 1 0 0 0,0-2-7 0 0,0 0 0 0 0,1 1-1 0 0,-1-1 1 0 0,1 0 0 0 0,-1 0-1 0 0,0 1 1 0 0,1-1-1 0 0,-1 0 1 0 0,1 0 0 0 0,-1 1-1 0 0,1-1 1 0 0,-1 0-1 0 0,1 0 1 0 0,-1 0 0 0 0,1 0-1 0 0,-1 0 1 0 0,1 0 0 0 0,-1 0-1 0 0,1 0 1 0 0,-1 0-1 0 0,1 0 1 0 0,0 0 0 0 0,7-1-265 0 0,0-1 0 0 0,14-4 0 0 0,-15 4-13 0 0,29-8-1634 0 0,49-18-8655 0 0,-56 16 7493 0 0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6.5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 1 1264 0 0,'-2'2'509'0'0,"0"0"-1"0"0,0 1 0 0 0,1-1 0 0 0,-1 1 1 0 0,1-1-1 0 0,-1 1 0 0 0,1 0 0 0 0,0-1 1 0 0,0 1-1 0 0,1 0 0 0 0,-1 0 0 0 0,0 4 1 0 0,-1 40 1449 0 0,1-15 393 0 0,-1-15-1165 0 0,1-1 1 0 0,0 1-1 0 0,2 0 0 0 0,2 23 0 0 0,-2-33-1063 0 0,1-1 0 0 0,0 1 0 0 0,0-1-1 0 0,0 1 1 0 0,1-1 0 0 0,0 0 0 0 0,0 0-1 0 0,0 0 1 0 0,1 0 0 0 0,0-1 0 0 0,0 0-1 0 0,1 0 1 0 0,9 9 0 0 0,-14-13-212 0 0,1 0 0 0 0,-1-1 0 0 0,1 1 0 0 0,0-1-1 0 0,0 1 1 0 0,-1-1 0 0 0,1 1 0 0 0,0-1 0 0 0,0 1 0 0 0,0-1 0 0 0,0 0 0 0 0,-1 1 0 0 0,1-1 0 0 0,0 0-1 0 0,0 0 1 0 0,0 1 0 0 0,0-1 0 0 0,0 0 0 0 0,0 0 0 0 0,0 0 0 0 0,0 0 0 0 0,-1-1 0 0 0,2 1 0 0 0,0-1-838 0 0,0 0 0 0 0,0 0 1 0 0,-1 0-1 0 0,1 0 0 0 0,0 0 1 0 0,-1-1-1 0 0,1 1 0 0 0,-1-1 0 0 0,2-1 1 0 0,4-5-995 0 0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6.64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83 2 2240 0 0,'-15'-1'2609'0'0,"0"1"2016"0"0,1 0-3809 0 0,5 1-256 0 0,0 4-328 0 0,0-2-200 0 0,4 2 0 0 0,0-2-64 0 0,4 1-536 0 0,2-1-1000 0 0,6 0-296 0 0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7.75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 98 1648 0 0,'-2'-4'1592'0'0,"1"2"-806"0"0,-1-1 0 0 0,0 0 0 0 0,1 1 0 0 0,-1-1-1 0 0,0 1 1 0 0,0-1 0 0 0,0 1 0 0 0,-3-2 0 0 0,4 3-588 0 0,1 1 0 0 0,-1 0-1 0 0,1-1 1 0 0,-1 1 0 0 0,1 0 0 0 0,-1 0 0 0 0,0 0-1 0 0,1-1 1 0 0,-1 1 0 0 0,0 0 0 0 0,1 0 0 0 0,-1 0 0 0 0,1 0-1 0 0,-1 0 1 0 0,0 0 0 0 0,1 0 0 0 0,-2 1 0 0 0,2-1-66 0 0,0 0 1 0 0,-1 0 0 0 0,1 0-1 0 0,0 1 1 0 0,0-1 0 0 0,-1 0-1 0 0,1 0 1 0 0,0 1 0 0 0,0-1-1 0 0,-1 0 1 0 0,1 0 0 0 0,0 1-1 0 0,0-1 1 0 0,0 0-1 0 0,0 1 1 0 0,0-1 0 0 0,-1 0-1 0 0,1 1 1 0 0,0-1 0 0 0,0 0-1 0 0,0 1 1 0 0,0 1 149 0 0,0 0-1 0 0,0-1 1 0 0,0 1 0 0 0,0-1 0 0 0,0 1-1 0 0,1 0 1 0 0,-1-1 0 0 0,1 1-1 0 0,-1-1 1 0 0,1 3 0 0 0,2 1 44 0 0,-2 1 0 0 0,1-1 0 0 0,-1 1 0 0 0,0-1 0 0 0,1 10 0 0 0,1 9 137 0 0,2-6-323 0 0,13 51 353 0 0,-15-61-441 0 0,0 0 0 0 0,0 0 0 0 0,1-1 0 0 0,0 1 0 0 0,1-1 1 0 0,6 9-1 0 0,-10-16-47 0 0,-1 1 1 0 0,1 0 0 0 0,-1 0 0 0 0,1-1 0 0 0,-1 1 0 0 0,1 0-1 0 0,0-1 1 0 0,-1 1 0 0 0,1-1 0 0 0,0 1 0 0 0,-1-1 0 0 0,1 1-1 0 0,0-1 1 0 0,0 1 0 0 0,0-1 0 0 0,-1 0 0 0 0,1 1 0 0 0,0-1-1 0 0,0 0 1 0 0,0 0 0 0 0,0 0 0 0 0,0 0 0 0 0,0 0 0 0 0,0 0-1 0 0,0 0-4 0 0,0-1 0 0 0,0 1-1 0 0,-1-1 1 0 0,1 0-1 0 0,-1 1 1 0 0,1-1-1 0 0,0 0 1 0 0,-1 0-1 0 0,1 1 1 0 0,-1-1-1 0 0,0 0 1 0 0,1 0-1 0 0,-1 0 1 0 0,0 0-1 0 0,1 1 1 0 0,-1-1-1 0 0,0 0 1 0 0,0 0-1 0 0,0 0 1 0 0,0 0-1 0 0,0 0 1 0 0,0 0-1 0 0,0 0 1 0 0,0-1-1 0 0,-1-16-11 0 0,-5-28 0 0 0,3 31 29 0 0,1 0-1 0 0,0-29 1 0 0,3 29-33 0 0,0 1 0 0 0,1-1 0 0 0,0 1 1 0 0,9-27-1 0 0,-10 37 11 0 0,0 1 0 0 0,1-1 0 0 0,-1 1 1 0 0,1 0-1 0 0,0 0 0 0 0,0 0 0 0 0,0-1 0 0 0,0 2 1 0 0,1-1-1 0 0,-1 0 0 0 0,1 0 0 0 0,0 1 0 0 0,-1 0 0 0 0,1-1 1 0 0,1 1-1 0 0,-1 0 0 0 0,0 0 0 0 0,0 1 0 0 0,1-1 1 0 0,-1 1-1 0 0,0-1 0 0 0,1 1 0 0 0,0 0 0 0 0,4 0 1 0 0,-4 0 1 0 0,0 1 1 0 0,1 0-1 0 0,-1 0 1 0 0,0 1-1 0 0,0-1 0 0 0,0 1 1 0 0,-1 0-1 0 0,1 0 1 0 0,0 0-1 0 0,0 1 1 0 0,0-1-1 0 0,-1 1 1 0 0,1 0-1 0 0,-1 0 1 0 0,1 0-1 0 0,-1 0 1 0 0,0 1-1 0 0,0-1 1 0 0,0 1-1 0 0,0 0 1 0 0,0 0-1 0 0,-1 0 1 0 0,5 6-1 0 0,-2-2 9 0 0,-1 0 0 0 0,-1 0 0 0 0,1 1 0 0 0,-1-1 0 0 0,0 0 0 0 0,-1 1 0 0 0,0 0 0 0 0,0 0 0 0 0,-1 0-1 0 0,0-1 1 0 0,0 13 0 0 0,-1-12 28 0 0,-1 0 0 0 0,0-1 0 0 0,0 1 0 0 0,-1 0 0 0 0,0 0 0 0 0,0-1-1 0 0,-1 1 1 0 0,0-1 0 0 0,-1 1 0 0 0,1-1 0 0 0,-1 0 0 0 0,-1-1 0 0 0,-6 9-1 0 0,60-48-59 0 0,-34 20-2 0 0,-1-1 0 0 0,-1 0 0 0 0,0-1-1 0 0,0 0 1 0 0,12-21 0 0 0,-7 10-34 0 0,-15 22 54 0 0,1-1 0 0 0,0 1 0 0 0,0 0 0 0 0,0 1 0 0 0,0-1 0 0 0,1 1 0 0 0,-1-1 0 0 0,1 1-1 0 0,0 0 1 0 0,9-3 0 0 0,-12 5 6 0 0,0 0 1 0 0,0 0-1 0 0,0 1 0 0 0,0-1 0 0 0,0 1 0 0 0,0 0 0 0 0,0-1 0 0 0,0 1 0 0 0,0 0 0 0 0,0 0 1 0 0,0 1-1 0 0,0-1 0 0 0,0 0 0 0 0,0 0 0 0 0,0 1 0 0 0,0-1 0 0 0,0 1 0 0 0,0 0 0 0 0,-1 0 0 0 0,1 0 1 0 0,0 0-1 0 0,0 0 0 0 0,-1 0 0 0 0,1 0 0 0 0,0 0 0 0 0,-1 0 0 0 0,0 1 0 0 0,1-1 0 0 0,-1 1 1 0 0,0-1-1 0 0,1 1 0 0 0,-1 0 0 0 0,1 1 0 0 0,3 8-2 0 0,1-1-1 0 0,-2 1 1 0 0,1 0 0 0 0,-2 0-1 0 0,5 17 1 0 0,2 58 90 0 0,-7-57-75 0 0,-3-27-69 0 0,0 0 0 0 0,0 0 1 0 0,1 0-1 0 0,-1 0 0 0 0,0 0 0 0 0,1 0 1 0 0,-1 0-1 0 0,1 0 0 0 0,0 0 0 0 0,0 0 1 0 0,2 3-1 0 0,-2-4-251 0 0,0-1-1 0 0,0 1 1 0 0,1 0 0 0 0,-1 0 0 0 0,0-1-1 0 0,1 1 1 0 0,-1-1 0 0 0,1 1 0 0 0,-1-1-1 0 0,0 0 1 0 0,1 1 0 0 0,-1-1 0 0 0,1 0-1 0 0,-1 0 1 0 0,1 0 0 0 0,2 0-1 0 0,20-1-6644 0 0,-10-3 4238 0 0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8.2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340 1 960 0 0,'-20'1'4430'0'0,"15"0"-3006"0"0,-1-1 0 0 0,1 1 0 0 0,-10 2 0 0 0,12-2-1289 0 0,1 0 1 0 0,-1 0 0 0 0,1 0 0 0 0,-1 0-1 0 0,1 0 1 0 0,-3 4 0 0 0,-29 22 1522 0 0,2 2-1 0 0,-49 57 1 0 0,64-66-1123 0 0,2 1 0 0 0,1 1 0 0 0,0 0 0 0 0,2 0 0 0 0,-19 48 0 0 0,26-56-482 0 0,1 0 1 0 0,1 1-1 0 0,1-1 0 0 0,0 1 1 0 0,0 0-1 0 0,2 0 0 0 0,0 0 1 0 0,0 0-1 0 0,1-1 0 0 0,1 1 1 0 0,6 22-1 0 0,-5-25-82 0 0,1 0-1 0 0,0 0 1 0 0,1 0 0 0 0,0-1-1 0 0,1 0 1 0 0,0 0 0 0 0,1-1-1 0 0,0 1 1 0 0,1-2 0 0 0,0 1-1 0 0,1-1 1 0 0,-1 0 0 0 0,2-1-1 0 0,9 8 1 0 0,-8-8-285 0 0,0-1 1 0 0,0 0-1 0 0,18 7 1 0 0,-23-12-410 0 0,-1 0 1 0 0,1-1 0 0 0,11 2 0 0 0,-12-2-614 0 0,0-1 1 0 0,1 0 0 0 0,-1 0 0 0 0,10-2-1 0 0,2-2-2942 0 0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8.70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192 114 1864 0 0,'-22'-14'7428'0'0,"1"1"-4056"0"0,20 13-3201 0 0,0-1 1 0 0,1 1-1 0 0,-1 0 1 0 0,0 0-1 0 0,0 0 1 0 0,0 0-1 0 0,1 0 1 0 0,-1 0-1 0 0,0 0 0 0 0,0 0 1 0 0,1 1-1 0 0,-1-1 1 0 0,0 0-1 0 0,0 0 1 0 0,1 1-1 0 0,-1-1 1 0 0,0 0-1 0 0,0 1 0 0 0,1-1 1 0 0,-1 1-1 0 0,1-1 1 0 0,-1 1-1 0 0,0-1 1 0 0,1 1-1 0 0,-1 0 1 0 0,-17 19 1161 0 0,12-13-685 0 0,-6 9-352 0 0,0 0 0 0 0,0 1 0 0 0,2 0 0 0 0,0 1 0 0 0,1 0 0 0 0,1 0 0 0 0,1 1 0 0 0,0 0 0 0 0,2 0 0 0 0,-5 25 0 0 0,9-38-275 0 0,0 1-1 0 0,0 0 0 0 0,1-1 0 0 0,0 1 0 0 0,0 0 1 0 0,0 0-1 0 0,1-1 0 0 0,0 1 0 0 0,0 0 0 0 0,1-1 1 0 0,3 11-1 0 0,-2-12-20 0 0,-1 0 0 0 0,1 0 1 0 0,0-1-1 0 0,1 1 0 0 0,-1-1 1 0 0,1 0-1 0 0,-1 1 0 0 0,1-2 0 0 0,0 1 1 0 0,1 0-1 0 0,-1-1 0 0 0,1 0 1 0 0,-1 0-1 0 0,9 4 0 0 0,-5-4-39 0 0,0 0-1 0 0,0-1 0 0 0,0 0 1 0 0,0 0-1 0 0,1-1 0 0 0,-1 0 1 0 0,1 0-1 0 0,-1-1 0 0 0,1 0 1 0 0,-1 0-1 0 0,1-1 0 0 0,-1 0 1 0 0,0-1-1 0 0,1 0 0 0 0,-1 0 1 0 0,0-1-1 0 0,0 0 0 0 0,13-7 1 0 0,-13 6-34 0 0,0-1 0 0 0,-1 1 0 0 0,1-2 0 0 0,-1 1 0 0 0,0-1 0 0 0,-1 0 0 0 0,12-13 0 0 0,-14 14 40 0 0,0-1 1 0 0,-1 1-1 0 0,1-1 0 0 0,-1 1 0 0 0,-1-1 1 0 0,1 0-1 0 0,-1 0 0 0 0,0 0 1 0 0,0 0-1 0 0,-1 0 0 0 0,2-11 0 0 0,-3-1-61 0 0,0-1 0 0 0,-1 1 0 0 0,0 0 0 0 0,-2-1 0 0 0,0 1-1 0 0,-8-26 1 0 0,3 22 66 0 0,0 0-1 0 0,-1 0 1 0 0,-1 1-1 0 0,-21-32 1 0 0,27 48 44 0 0,1 0-1 0 0,-1 0 1 0 0,0 1-1 0 0,0-1 1 0 0,0 1 0 0 0,0 0-1 0 0,-1 0 1 0 0,0 1 0 0 0,-10-6-1 0 0,12 7-5 0 0,1 1-1 0 0,-1 0 0 0 0,0 0 1 0 0,0 0-1 0 0,0 0 1 0 0,0 1-1 0 0,0-1 0 0 0,0 1 1 0 0,0 0-1 0 0,0 0 0 0 0,0 0 1 0 0,0 0-1 0 0,0 1 1 0 0,0-1-1 0 0,0 1 0 0 0,0-1 1 0 0,0 1-1 0 0,0 0 1 0 0,0 0-1 0 0,-5 3 0 0 0,0 2-61 0 0,-1 0 0 0 0,1 0 0 0 0,0 0-1 0 0,1 1 1 0 0,-1 1 0 0 0,2-1-1 0 0,-1 1 1 0 0,1 0 0 0 0,0 1-1 0 0,0-1 1 0 0,1 1 0 0 0,0 0 0 0 0,1 0-1 0 0,0 1 1 0 0,1-1 0 0 0,0 1-1 0 0,0 0 1 0 0,1 0 0 0 0,0 0 0 0 0,1 0-1 0 0,0 1 1 0 0,0-1 0 0 0,2 12-1 0 0,0-14-508 0 0,0 0 0 0 0,1-1-1 0 0,0 1 1 0 0,0 0 0 0 0,6 11-1 0 0,11 16-5229 0 0,-3-11 3187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8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62 106 512 0 0,'1'-8'1037'0'0,"1"0"1"0"0,-2 0-1 0 0,1 0 0 0 0,-2-15 1 0 0,1 20-658 0 0,0-1 1 0 0,-1 1 0 0 0,0 0 0 0 0,0-1-1 0 0,0 1 1 0 0,0 0 0 0 0,0-1 0 0 0,0 1-1 0 0,-1 0 1 0 0,0 0 0 0 0,0 0 0 0 0,0 0-1 0 0,-4-4 1 0 0,6 7-347 0 0,0 0-1 0 0,0 0 1 0 0,0-1 0 0 0,0 1-1 0 0,0 0 1 0 0,0 0 0 0 0,-1 0-1 0 0,1 0 1 0 0,0 0 0 0 0,0 0-1 0 0,0 0 1 0 0,0 0 0 0 0,-1 0-1 0 0,1 0 1 0 0,0 0 0 0 0,0 0-1 0 0,0 0 1 0 0,0 0 0 0 0,-1 0-1 0 0,1 0 1 0 0,0 0 0 0 0,0 0-1 0 0,0 0 1 0 0,0 0-1 0 0,0 0 1 0 0,-1 0 0 0 0,1 0-1 0 0,0 0 1 0 0,0 0 0 0 0,0 1-1 0 0,0-1 1 0 0,0 0 0 0 0,-1 0-1 0 0,1 0 1 0 0,0 0 0 0 0,0 0-1 0 0,0 0 1 0 0,0 0 0 0 0,0 1-1 0 0,0-1 1 0 0,0 0 0 0 0,0 0-1 0 0,0 0 1 0 0,0 0 0 0 0,-1 0-1 0 0,1 1 1 0 0,-5 12 770 0 0,-1 16 116 0 0,-1 73 636 0 0,2-17-937 0 0,1 31 13 0 0,1-2 19 0 0,-2-62-473 0 0,2 0 0 0 0,6 63 0 0 0,-4-81-97 0 0,7-51 52 0 0,7-60-311 0 0,-7 51-121 0 0,2-9-497 0 0,-3 21-4055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6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81 142 8 0 0,'-1'-3'358'0'0,"-1"0"0"0"0,1 0 0 0 0,-1 1 0 0 0,1-1 0 0 0,-1 0 0 0 0,0 0 0 0 0,0 1 0 0 0,0-1-1 0 0,-1 1 1 0 0,-3-4 0 0 0,3 4 78 0 0,1-1 0 0 0,-1 1 0 0 0,1-1-1 0 0,-1 0 1 0 0,1 0 0 0 0,0 0 0 0 0,0 0-1 0 0,-3-7 1 0 0,4 7 100 0 0,-1 0 0 0 0,1 0 1 0 0,-1 1-1 0 0,0-1 0 0 0,0 0 0 0 0,-3-3 0 0 0,3 5-172 0 0,0-1-1 0 0,1 0 1 0 0,-1 1-1 0 0,1-1 1 0 0,0 0 0 0 0,-1 0-1 0 0,1 0 1 0 0,0 0-1 0 0,0 0 1 0 0,0 0 0 0 0,0-1-1 0 0,1 1 1 0 0,-2-3-1 0 0,3 4-282 0 0,-1 1-1 0 0,0-1 0 0 0,0 1 1 0 0,1-1-1 0 0,-1 1 0 0 0,0-1 1 0 0,0 1-1 0 0,1-1 0 0 0,-1 1 1 0 0,1-1-1 0 0,-1 1 1 0 0,0-1-1 0 0,1 1 0 0 0,-1 0 1 0 0,1-1-1 0 0,-1 1 0 0 0,1 0 1 0 0,-1 0-1 0 0,1-1 0 0 0,-1 1 1 0 0,1 0-1 0 0,-1 0 0 0 0,2-1 1 0 0,16-3 1002 0 0,-13 3-859 0 0,9-2 99 0 0,0 0 1 0 0,0 2 0 0 0,1 0 0 0 0,-1 0 0 0 0,1 2 0 0 0,24 3 0 0 0,-17-1-89 0 0,0 2-1 0 0,-1 0 1 0 0,36 16 0 0 0,-41-14-167 0 0,0 2 0 0 0,0 0 0 0 0,-1 0 1 0 0,-1 2-1 0 0,0-1 0 0 0,0 2 1 0 0,-1 0-1 0 0,0 1 0 0 0,-1 0 1 0 0,-1 1-1 0 0,11 16 0 0 0,2 9-17 0 0,-1 1 0 0 0,-2 0 1 0 0,18 51-1 0 0,-31-71-44 0 0,-1-1 1 0 0,-1 1 0 0 0,-1 1-1 0 0,-1-1 1 0 0,-1 1-1 0 0,2 33 1 0 0,-5-40-21 0 0,-1 0 0 0 0,-1-1 1 0 0,1 1-1 0 0,-2-1 0 0 0,0 1 0 0 0,-1-1 1 0 0,0 0-1 0 0,-1-1 0 0 0,0 1 0 0 0,-1-1 1 0 0,-9 14-1 0 0,-1-1-258 0 0,0-1 0 0 0,-2-1 1 0 0,-1-1-1 0 0,0 0 0 0 0,-2-2 0 0 0,0 0 1 0 0,-2-1-1 0 0,0-2 0 0 0,0 0 1 0 0,-29 15-1 0 0,33-25-1331 0 0,19-7 1466 0 0,0 0 0 0 0,0 1 0 0 0,-1-1 0 0 0,1 0 0 0 0,0 0-1 0 0,-1 0 1 0 0,1 0 0 0 0,0 0 0 0 0,-1 0 0 0 0,1 0 0 0 0,0 1 0 0 0,-1-1-1 0 0,1 0 1 0 0,0 0 0 0 0,-1 0 0 0 0,1 0 0 0 0,0-1 0 0 0,-1 1 0 0 0,1 0-1 0 0,0 0 1 0 0,-1 0 0 0 0,1 0 0 0 0,0 0 0 0 0,-1 0 0 0 0,1 0 0 0 0,0-1-1 0 0,-1 1 1 0 0,1 0 0 0 0,0 0 0 0 0,0 0 0 0 0,-1-1 0 0 0,1 1-1 0 0,0 0 1 0 0,0 0 0 0 0,0-1 0 0 0,-1 1 0 0 0,1 0 0 0 0,0-1 0 0 0,0 1-1 0 0,0 0 1 0 0,0-1 0 0 0,-1 1 0 0 0,1 0 0 0 0,0-1 0 0 0,0 1 0 0 0,0-1-1 0 0,0-6-2150 0 0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9.0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 32 3097 0 0,'-3'-5'1717'0'0,"2"3"-957"0"0,-1 1 1 0 0,1-1 0 0 0,1 0-1 0 0,-1 0 1 0 0,0 1-1 0 0,0-1 1 0 0,1 0-1 0 0,-1 0 1 0 0,1 0 0 0 0,-1-3-1 0 0,1 5-753 0 0,0 0 0 0 0,0-1-1 0 0,0 1 1 0 0,0 0 0 0 0,0 0-1 0 0,0 0 1 0 0,0 0 0 0 0,0 0 0 0 0,0-1-1 0 0,0 1 1 0 0,0 0 0 0 0,0 0 0 0 0,0 0-1 0 0,0 0 1 0 0,0 0 0 0 0,0 0-1 0 0,0-1 1 0 0,0 1 0 0 0,0 0 0 0 0,1 0-1 0 0,-1 0 1 0 0,0 0 0 0 0,0 0-1 0 0,0 0 1 0 0,0 0 0 0 0,0 0 0 0 0,0 0-1 0 0,0-1 1 0 0,1 1 0 0 0,-1 0 0 0 0,0 0-1 0 0,0 0 1 0 0,0 0 0 0 0,0 0-1 0 0,0 0 1 0 0,0 0 0 0 0,1 0 0 0 0,-1 0-1 0 0,0 0 1 0 0,0 0 0 0 0,0 0-1 0 0,8 3 54 0 0,6 7 44 0 0,-8-3 45 0 0,0 0 1 0 0,-1 1 0 0 0,0-1 0 0 0,0 1 0 0 0,3 10 0 0 0,14 21 719 0 0,71 67 1440 0 0,-63-73-1335 0 0,39 51-1 0 0,-61-72-791 0 0,0 0 0 0 0,0 1 0 0 0,-2 0 0 0 0,0 1 0 0 0,0-1-1 0 0,-1 1 1 0 0,-1 0 0 0 0,4 21 0 0 0,-6-20-28 0 0,-1 0 1 0 0,0 0-1 0 0,-1 0 0 0 0,-1 0 0 0 0,0 0 0 0 0,-1 0 0 0 0,-1 0 1 0 0,-6 21-1 0 0,2-16 56 0 0,-1 0 1 0 0,-1 0 0 0 0,0-1-1 0 0,-2 0 1 0 0,-17 24-1 0 0,25-38-204 0 0,0-1 0 0 0,-1 1-1 0 0,0-1 1 0 0,0 0-1 0 0,0 0 1 0 0,-1 0-1 0 0,0 0 1 0 0,1-1 0 0 0,-1 1-1 0 0,-6 2 1 0 0,4-6-217 0 0,11-5-17 0 0,11-6-267 0 0,1 0-937 0 0,19-17 1 0 0,-19 13-2150 0 0,14-17 0 0 0,-16 15 870 0 0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09.37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29 68 2160 0 0,'-5'-10'1951'0'0,"1"4"-129"0"0,0-1-1 0 0,0 0 1 0 0,1 1-1 0 0,0-1 1 0 0,-2-8 0 0 0,5 15-1800 0 0,0-1 0 0 0,0 1 1 0 0,0 0-1 0 0,-1-1 1 0 0,1 1-1 0 0,0 0 1 0 0,0 0-1 0 0,0-1 1 0 0,0 1-1 0 0,0 0 1 0 0,0-1-1 0 0,0 1 1 0 0,0 0-1 0 0,0 0 0 0 0,0-1 1 0 0,1 1-1 0 0,-1 0 1 0 0,0-1-1 0 0,0 1 1 0 0,0 0-1 0 0,0 0 1 0 0,0-1-1 0 0,0 1 1 0 0,1 0-1 0 0,-1 0 1 0 0,0-1-1 0 0,0 1 0 0 0,0 0 1 0 0,1 0-1 0 0,-1 0 1 0 0,0-1-1 0 0,0 1 1 0 0,0 0-1 0 0,1 0 1 0 0,-1 0-1 0 0,1 0 1 0 0,12 1 597 0 0,12 12 568 0 0,-7 1-446 0 0,-1 2 1 0 0,-1 0-1 0 0,18 23 1 0 0,39 60 483 0 0,-53-70-883 0 0,39 58 384 0 0,55 109-1 0 0,-102-171-626 0 0,0 0 0 0 0,-2 1 0 0 0,0 1 0 0 0,5 30 0 0 0,-11-39-10 0 0,-1-1-1 0 0,-1 1 0 0 0,-1 0 1 0 0,-1 1-1 0 0,0-1 1 0 0,-1 0-1 0 0,-5 24 1 0 0,2-21-29 0 0,-2 0 0 0 0,0-1 0 0 0,-1 0 0 0 0,-1 0 0 0 0,-1 0 0 0 0,0-1-1 0 0,-24 34 1 0 0,25-42-176 0 0,-1-1-1 0 0,1 0 0 0 0,-2 0 0 0 0,0-1 0 0 0,0 0 1 0 0,0 0-1 0 0,-1-1 0 0 0,0-1 0 0 0,-1 0 1 0 0,0 0-1 0 0,0-1 0 0 0,0-1 0 0 0,-20 7 0 0 0,15-8-1729 0 0,0 0 0 0 0,-32 3 0 0 0,35-7-747 0 0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58.20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634 45 512 0 0,'2'-3'-33'0'0,"1"1"0"0"0,0 0 0 0 0,-1 1 0 0 0,1-1 0 0 0,0 0 0 0 0,0 1 0 0 0,0-1 0 0 0,0 1 0 0 0,0 0 0 0 0,1 0 0 0 0,-1 0 0 0 0,0 1 0 0 0,0-1 0 0 0,5 1 0 0 0,-7-1 252 0 0,0 1 0 0 0,1-1 0 0 0,-1 1 0 0 0,0-1 0 0 0,0 1 0 0 0,0-1 0 0 0,1 0 0 0 0,-1 0 0 0 0,0 0 0 0 0,1-1 0 0 0,1-2 2605 0 0,-10 6-1346 0 0,7-2-1342 0 0,-1 1-1 0 0,1-1 1 0 0,-1 1 0 0 0,0-1-1 0 0,1 0 1 0 0,-1 0 0 0 0,0 1-1 0 0,0-1 1 0 0,1 0 0 0 0,-1 0-1 0 0,0 0 1 0 0,1 1 0 0 0,-1-1-1 0 0,0 0 1 0 0,0 0 0 0 0,1 0-1 0 0,-1 0 1 0 0,0 0 0 0 0,0-1-1 0 0,1 1 1 0 0,-1 0 0 0 0,0 0-1 0 0,1 0 1 0 0,-1-1 0 0 0,0 1-1 0 0,1 0 1 0 0,-1-1 0 0 0,0 1-1 0 0,1 0 1 0 0,-1-1 0 0 0,1 1-1 0 0,-1-1 1 0 0,0 1 0 0 0,1-1-1 0 0,-1 0 1 0 0,1 1 0 0 0,0-1-1 0 0,-1 1 1 0 0,0-2 0 0 0,1 2-53 0 0,-1-1 1 0 0,1 0-1 0 0,-1 1 1 0 0,1-1-1 0 0,-1 1 1 0 0,1-1-1 0 0,-1 1 1 0 0,0 0 0 0 0,1-1-1 0 0,-1 1 1 0 0,0 0-1 0 0,1-1 1 0 0,-1 1-1 0 0,0 0 1 0 0,0 0-1 0 0,1-1 1 0 0,-1 1 0 0 0,0 0-1 0 0,0 0 1 0 0,1 0-1 0 0,-1 0 1 0 0,0 0-1 0 0,0 0 1 0 0,1 0-1 0 0,-1 0 1 0 0,0 0-1 0 0,0 1 1 0 0,1-1 0 0 0,-1 0-1 0 0,0 0 1 0 0,0 1-1 0 0,1-1 1 0 0,-1 1-1 0 0,0-1 1 0 0,-5 4 98 0 0,1-1 1 0 0,0 0-1 0 0,-7 7 0 0 0,3-3 243 0 0,-14 10 304 0 0,12-8-382 0 0,0-1 0 0 0,0 0 0 0 0,-15 6 1 0 0,12-6-96 0 0,0 0 1 0 0,0 1 0 0 0,0 0 0 0 0,1 1 0 0 0,1 1-1 0 0,-14 13 1 0 0,4 0 176 0 0,1 1-1 0 0,-19 30 1 0 0,6 0 176 0 0,2 1 1 0 0,-32 79-1 0 0,61-128-544 0 0,-25 55 451 0 0,3 1 1 0 0,-23 88-1 0 0,32-66 23 0 0,-10 150 1 0 0,4-29-11 0 0,5-57-126 0 0,13-106-279 0 0,-5 45 217 0 0,4 102 0 0 0,6-161-287 0 0,1 0 0 0 0,2 0 1 0 0,1 0-1 0 0,1 0 0 0 0,2-1 1 0 0,1 0-1 0 0,19 41 0 0 0,80 135 165 0 0,-90-176-201 0 0,1 0 0 0 0,1-2 0 0 0,1 0 1 0 0,47 42-1 0 0,-49-51-5 0 0,89 84 64 0 0,-99-89-85 0 0,3 6-2 0 0,-11-17 13 0 0,-1 0-1 0 0,1 0 0 0 0,-1-1 1 0 0,1 1-1 0 0,0-1 1 0 0,-1 1-1 0 0,1 0 0 0 0,0-1 1 0 0,0 1-1 0 0,-1-1 1 0 0,1 0-1 0 0,0 1 0 0 0,0-1 1 0 0,0 0-1 0 0,0 1 1 0 0,1-1-1 0 0,-1 0-7 0 0,0-1 1 0 0,0 0-1 0 0,0 0 1 0 0,1 1-1 0 0,-2-1 0 0 0,1 0 1 0 0,0 0-1 0 0,0 0 1 0 0,0 0-1 0 0,0 0 0 0 0,-1 0 1 0 0,1-1-1 0 0,0 1 0 0 0,0-2 1 0 0,9-19-90 0 0,-9 21 90 0 0,12-29-132 0 0,-12 28 94 0 0,0 1-1 0 0,0-1 1 0 0,0 0 0 0 0,0 0 0 0 0,1 1-1 0 0,-1-1 1 0 0,0 1 0 0 0,1-1-1 0 0,-1 1 1 0 0,1 0 0 0 0,-1 0 0 0 0,1 0-1 0 0,2-2 1 0 0,-3 3-42 0 0,-1 0 1 0 0,1 0-1 0 0,-1 0 0 0 0,1 0 1 0 0,0 0-1 0 0,-1 0 0 0 0,1 1 1 0 0,-1-1-1 0 0,1 0 0 0 0,-1 0 1 0 0,1 0-1 0 0,0 1 0 0 0,-1-1 0 0 0,1 0 1 0 0,-1 1-1 0 0,0-1 0 0 0,1 0 1 0 0,-1 1-1 0 0,1-1 0 0 0,-1 1 1 0 0,1-1-1 0 0,-1 1 0 0 0,0-1 0 0 0,1 1 1 0 0,-1 0-1 0 0,5 7-3719 0 0,-1-1-4282 0 0,-1-3 2972 0 0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3:59.2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0 1 512 0 0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4:00.2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140 142 512 0 0,'1'-4'75'0'0,"1"1"0"0"0,0 0 0 0 0,0 0 0 0 0,0 0 0 0 0,0 0 0 0 0,3-3 0 0 0,-4 4 151 0 0,1 0-1 0 0,0 0 1 0 0,-1-1 0 0 0,1 1 0 0 0,-1 0 0 0 0,1 0-1 0 0,-1-1 1 0 0,0 1 0 0 0,0-1 0 0 0,0 1-1 0 0,0-1 1 0 0,-1 0 0 0 0,1 1 0 0 0,0-4 0 0 0,-1 4-10 0 0,0 0 0 0 0,-1 0 1 0 0,1 0-1 0 0,0 0 0 0 0,-1 1 0 0 0,1-1 1 0 0,-1 0-1 0 0,1 1 0 0 0,-1-1 1 0 0,0 0-1 0 0,1 1 0 0 0,-1-1 1 0 0,0 0-1 0 0,0 1 0 0 0,0 0 0 0 0,-1-1 1 0 0,1 1-1 0 0,0 0 0 0 0,0-1 1 0 0,-1 1-1 0 0,1 0 0 0 0,-1 0 1 0 0,1 0-1 0 0,-1 0 0 0 0,1 0 1 0 0,-1 0-1 0 0,0 1 0 0 0,1-1 0 0 0,-1 1 1 0 0,0-1-1 0 0,0 1 0 0 0,1-1 1 0 0,-1 1-1 0 0,0 0 0 0 0,-2 0 1 0 0,3 0-77 0 0,-1 0-1 0 0,1 0 1 0 0,0 0 0 0 0,0 0 0 0 0,0-1 0 0 0,-1 1 0 0 0,1 0 0 0 0,0 0 0 0 0,0-1 0 0 0,0 1 0 0 0,0-1 0 0 0,-1 1 0 0 0,1-1-1 0 0,0 0 1 0 0,0 1 0 0 0,0-1 0 0 0,-1-1 0 0 0,2 1-57 0 0,-1 1 0 0 0,1-1 0 0 0,0 1-1 0 0,0-1 1 0 0,0 1 0 0 0,0-1 0 0 0,0 1 0 0 0,0-1-1 0 0,0 1 1 0 0,0-1 0 0 0,0 0 0 0 0,0 1 0 0 0,0-1-1 0 0,0 1 1 0 0,0-1 0 0 0,0 1 0 0 0,0-1 0 0 0,0 1-1 0 0,1-1 1 0 0,-1 1 0 0 0,0-1 0 0 0,0 1 0 0 0,1-1-1 0 0,-1 1 1 0 0,0-1 0 0 0,1 1 0 0 0,-1 0 0 0 0,0-1-1 0 0,1 1 1 0 0,-1-1 0 0 0,1 1 0 0 0,-1 0 0 0 0,0-1-1 0 0,1 1 1 0 0,-1 0 0 0 0,1 0 0 0 0,-1-1 0 0 0,2 1 0 0 0,-2 0-12 0 0,1 0 1 0 0,-1 0 0 0 0,0-1 0 0 0,1 1 0 0 0,-1 0 0 0 0,0 0 0 0 0,1 0 0 0 0,-1-1 0 0 0,0 1 0 0 0,1 0 0 0 0,-1 0 0 0 0,0-1 0 0 0,1 1 0 0 0,-1 0 0 0 0,0-1 0 0 0,0 1 0 0 0,1 0 0 0 0,-1-1 0 0 0,0 1-1 0 0,0-1 1 0 0,0 1 0 0 0,0 0 0 0 0,1-1 0 0 0,-1 0 0 0 0,-9 1 984 0 0,7 0-975 0 0,-1 1 0 0 0,1-1 0 0 0,-1 1 0 0 0,1 0 0 0 0,-1 0 0 0 0,1 0 0 0 0,0 0 0 0 0,-4 3 0 0 0,5-4-54 0 0,1 1-1 0 0,-1-1 1 0 0,0 1 0 0 0,1-1-1 0 0,-1 1 1 0 0,1 0 0 0 0,-1-1-1 0 0,0 1 1 0 0,1 0 0 0 0,0-1 0 0 0,-1 1-1 0 0,1 0 1 0 0,-1 0 0 0 0,1-1-1 0 0,0 1 1 0 0,0 0 0 0 0,-1 0-1 0 0,1 0 1 0 0,0 0 0 0 0,0-1-1 0 0,0 1 1 0 0,0 0 0 0 0,0 0 0 0 0,0 0-1 0 0,0 0 1 0 0,0-1 0 0 0,0 1-1 0 0,1 0 1 0 0,-1 0 0 0 0,0 0-1 0 0,0 0 1 0 0,1 0 0 0 0,0 1 51 0 0,1-1 0 0 0,-1 0 0 0 0,0 0 0 0 0,1 0 1 0 0,-1 1-1 0 0,1-1 0 0 0,-1 0 0 0 0,1-1 0 0 0,0 1 0 0 0,-1 0 1 0 0,1 0-1 0 0,0-1 0 0 0,3 1 0 0 0,-2 0-16 0 0,1 1 1 0 0,-1-1-1 0 0,0 1 1 0 0,0-1-1 0 0,0 1 1 0 0,0 0-1 0 0,0 0 0 0 0,0 0 1 0 0,0 0-1 0 0,-1 1 1 0 0,1-1-1 0 0,-1 1 1 0 0,3 4-1 0 0,8 7 252 0 0,18 11 413 0 0,-24-19-630 0 0,0 0 0 0 0,0 0 0 0 0,0 0 0 0 0,8 10 1 0 0,-9-5-35 0 0,0-1 1 0 0,0 1 0 0 0,-1 0 0 0 0,0 1-1 0 0,5 22 1 0 0,-5-19 38 0 0,0 1-1 0 0,14 26 0 0 0,-4-18 45 0 0,1-1-1 0 0,31 34 1 0 0,-31-40-47 0 0,-1 2 0 0 0,0 0-1 0 0,-2 0 1 0 0,19 35 0 0 0,43 124 368 0 0,-61-137-314 0 0,-1 1 1 0 0,10 62-1 0 0,-16-44-23 0 0,-2-1 1 0 0,-3 70-1 0 0,-4 208 235 0 0,4-201-114 0 0,-2 105 106 0 0,-3-194-261 0 0,-15 90-1 0 0,13-116-65 0 0,-1 1 0 0 0,-1-1 0 0 0,-1 0 1 0 0,0 0-1 0 0,-2-1 0 0 0,-14 24 0 0 0,2-12 8 0 0,-2 0 0 0 0,-1-1-1 0 0,-2-2 1 0 0,-32 28 0 0 0,-47 50 90 0 0,91-90-106 0 0,1 1-1 0 0,1 1 1 0 0,0 0 0 0 0,-15 33-1 0 0,-7 46 60 0 0,24-64-41 0 0,-17 37 1 0 0,8-26-21 0 0,11-23-2 0 0,-21 37 0 0 0,30-59-19 0 0,0 1 0 0 0,-1 0 0 0 0,1-1 0 0 0,-1 1 1 0 0,1 0-1 0 0,-1-1 0 0 0,1 1 0 0 0,-1-1 1 0 0,1 1-1 0 0,-1 0 0 0 0,1-1 0 0 0,-1 0 0 0 0,0 1 1 0 0,1-1-1 0 0,-1 1 0 0 0,0-1 0 0 0,1 0 0 0 0,-1 1 1 0 0,0-1-1 0 0,0 0 0 0 0,0 0 0 0 0,0 0-1 0 0,0 0 0 0 0,1 0 1 0 0,-1 0-1 0 0,1 0 0 0 0,-1-1 0 0 0,0 1 0 0 0,1 0 0 0 0,-1 0 0 0 0,1-1 0 0 0,-1 1 0 0 0,1-1 0 0 0,-1 1 0 0 0,1 0 0 0 0,-1-1 0 0 0,1 1 0 0 0,-1-1 0 0 0,1 1 0 0 0,0-1 1 0 0,-1 0-1 0 0,-1-3-8 0 0,0 0 1 0 0,0 1 0 0 0,1-1 0 0 0,-1 0 0 0 0,1 0 0 0 0,-1-5 0 0 0,-1-4-9 0 0,2 9 6 0 0,0 0-1 0 0,0 0 1 0 0,0 0-1 0 0,1 0 1 0 0,-1 0-1 0 0,1 0 1 0 0,0-1 0 0 0,0 1-1 0 0,0 0 1 0 0,1 0-1 0 0,1-8 1 0 0,-1 11-10 0 0,0 0 0 0 0,0 1 0 0 0,-1-1 0 0 0,1 0 0 0 0,0 1 0 0 0,0-1 1 0 0,0 0-1 0 0,0 1 0 0 0,0-1 0 0 0,0 1 0 0 0,0-1 0 0 0,0 1 0 0 0,0 0 0 0 0,0-1 0 0 0,1 1 1 0 0,21-4-823 0 0,-14 2 93 0 0,51-10-8936 0 0,-46 12 6098 0 0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3:51.0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85 165 512 0 0,'-3'2'932'0'0,"1"0"-1"0"0,-1 0 1 0 0,0 0-1 0 0,1 1 1 0 0,-1-1-1 0 0,-3 5 1 0 0,2-2 1012 0 0,4-5-1783 0 0,-1 0 0 0 0,1 1 0 0 0,0-1 1 0 0,-1 1-1 0 0,1-1 0 0 0,0 1 0 0 0,-1-1 0 0 0,1 1 1 0 0,0-1-1 0 0,0 1 0 0 0,0-1 0 0 0,-1 1 1 0 0,1-1-1 0 0,0 1 0 0 0,0-1 0 0 0,0 1 0 0 0,0-1 1 0 0,0 1-1 0 0,0 0 0 0 0,0-1 0 0 0,0 1 1 0 0,0-1-1 0 0,0 1 0 0 0,0-1 0 0 0,1 1 1 0 0,-1-1-1 0 0,0 1 0 0 0,1 0 0 0 0,-1-1 67 0 0,0-1 0 0 0,1 1 0 0 0,-1-1 0 0 0,1 1 0 0 0,-1-1 0 0 0,1 1 0 0 0,-1-1 0 0 0,1 1 0 0 0,-1 0 0 0 0,1-1 0 0 0,-1 1 0 0 0,1 0 0 0 0,0-1 0 0 0,-1 1 0 0 0,1 0 0 0 0,0 0 0 0 0,-1-1 0 0 0,1 1 0 0 0,0 0 0 0 0,0 0 0 0 0,-1 5 1393 0 0,1-2-1415 0 0,-1-1 1 0 0,0 1-1 0 0,-1-1 1 0 0,1 1-1 0 0,0-1 1 0 0,-1 1-1 0 0,0 2 1 0 0,-9 35 917 0 0,-2 7 7 0 0,0-9-177 0 0,11-36-902 0 0,1 1-1 0 0,-1 0 0 0 0,1-1 1 0 0,0 1-1 0 0,0 0 0 0 0,0-1 1 0 0,0 1-1 0 0,0-1 0 0 0,0 1 1 0 0,1 0-1 0 0,-1-1 0 0 0,2 5 0 0 0,-2-7-46 0 0,1 0 0 0 0,-1 0 0 0 0,0 0 0 0 0,0 0 0 0 0,0-1 0 0 0,0 1 0 0 0,0 0 0 0 0,0 0-1 0 0,0 0 1 0 0,0 0 0 0 0,0 0 0 0 0,0 0 0 0 0,0 0 0 0 0,0 0 0 0 0,0 0 0 0 0,0 0 0 0 0,0 0 0 0 0,0 0-1 0 0,0 0 1 0 0,0 0 0 0 0,0 0 0 0 0,0 0 0 0 0,0 0 0 0 0,0 0 0 0 0,1 0 0 0 0,-1 0 0 0 0,0 0-1 0 0,0 0 1 0 0,0 0 0 0 0,0 0 0 0 0,0 0 0 0 0,0 0 0 0 0,0 0 0 0 0,0 0 0 0 0,0 0 0 0 0,0 0-1 0 0,0 0 1 0 0,0 0 0 0 0,0 0 0 0 0,0 0 0 0 0,1 0 0 0 0,-1 0 0 0 0,0 0 0 0 0,0 0 0 0 0,-1-6 16 0 0,-5-2 37 0 0,6 8-55 0 0,0 0 0 0 0,0 0 0 0 0,0 0 0 0 0,0 0 0 0 0,0 0 1 0 0,0 0-1 0 0,0 0 0 0 0,0 0 0 0 0,0-1 0 0 0,0 1 0 0 0,0 0 0 0 0,-1 0 0 0 0,1 0 0 0 0,0 0 0 0 0,0 0 0 0 0,0 0 0 0 0,0 0 0 0 0,0 0 0 0 0,0 0 0 0 0,0 0 0 0 0,0 0 0 0 0,-1 0 0 0 0,1-1 0 0 0,0 1 0 0 0,0 0 0 0 0,0 0 0 0 0,0 0 0 0 0,0 0 0 0 0,0 0 0 0 0,-1 0 0 0 0,1 0 0 0 0,0 0 0 0 0,0 0 0 0 0,0 0 0 0 0,0 0 0 0 0,0 0 0 0 0,0 0 0 0 0,0 1 0 0 0,-1-1 0 0 0,1 0 0 0 0,0 0 0 0 0,0 0 0 0 0,0 0 0 0 0,0 0 0 0 0,0 0 0 0 0,0 0 0 0 0,0 0 0 0 0,-1 0 1 0 0,1 0-1 0 0,0 0 0 0 0,0 0 0 0 0,0 1 0 0 0,0-1 0 0 0,0 0 0 0 0,0 0 0 0 0,0 0 0 0 0,0 0 0 0 0,0 0 0 0 0,0 0 0 0 0,0 0 0 0 0,0 1 0 0 0,0-1 0 0 0,0 0 0 0 0,0 0 28 0 0,1 0-15 0 0,-16 24 488 0 0,9-15-350 0 0,2-3-13 0 0,4-10-26 0 0,16-32-76 0 0,-7 12 29 0 0,-6 16-66 0 0,0 1 0 0 0,4-15 1 0 0,9-38-44 0 0,-6 27 35 0 0,-9 30 4 0 0,6-21-10 0 0,0-1 0 0 0,2 1 0 0 0,12-25 0 0 0,-17 42 13 0 0,-1 1-1 0 0,1 0 0 0 0,0 0 0 0 0,1 0 0 0 0,-1 0 0 0 0,1 1 0 0 0,0 0 0 0 0,1 0 0 0 0,-1 0 0 0 0,1 1 1 0 0,0-1-1 0 0,0 2 0 0 0,0-1 0 0 0,1 0 0 0 0,11-4 0 0 0,-15 8 2 0 0,0-1 1 0 0,0 1-1 0 0,-1 0 0 0 0,1-1 0 0 0,0 1 1 0 0,-1 0-1 0 0,1 0 0 0 0,0 1 0 0 0,0-1 1 0 0,-1 1-1 0 0,1-1 0 0 0,0 1 0 0 0,-1 0 0 0 0,1 0 1 0 0,-1 0-1 0 0,1 0 0 0 0,-1 0 0 0 0,0 1 1 0 0,1-1-1 0 0,-1 1 0 0 0,0 0 0 0 0,0-1 1 0 0,2 3-1 0 0,6 7-11 0 0,0-1 0 0 0,-1 1 1 0 0,10 16-1 0 0,-4-7 5 0 0,-5-6 14 0 0,0 1 0 0 0,0 0 0 0 0,-1 0 0 0 0,-1 1 0 0 0,9 24 0 0 0,-16-36 0 0 0,0 0-1 0 0,-1 0 1 0 0,1 0 0 0 0,-1 1 0 0 0,1-1 0 0 0,-1 0 0 0 0,0 0 0 0 0,-1 1-1 0 0,1-1 1 0 0,-1 0 0 0 0,0 0 0 0 0,0 0 0 0 0,-3 8 0 0 0,-1 0 23 0 0,-1-1 0 0 0,0 0 0 0 0,-9 13 1 0 0,-21 15 135 0 0,33-35-132 0 0,-3 5-50 0 0,8-8-10 0 0,5-4 29 0 0,-2-1-11 0 0,1 0 0 0 0,-1 0 1 0 0,0-1-1 0 0,0 1 1 0 0,-1-1-1 0 0,1 0 1 0 0,4-7-1 0 0,23-43-41 0 0,-23 36 15 0 0,-1 0 0 0 0,-1-1-1 0 0,8-37 1 0 0,-9 31-49 0 0,18-45 0 0 0,-21 64 73 0 0,0-1-1 0 0,1 1 1 0 0,0 0 0 0 0,1 0-1 0 0,0 0 1 0 0,0 1 0 0 0,0 0-1 0 0,1 0 1 0 0,-1 0 0 0 0,9-5-1 0 0,-14 10 8 0 0,1 0 0 0 0,0 1 0 0 0,0-1-1 0 0,0 0 1 0 0,0 1 0 0 0,0-1-1 0 0,0 1 1 0 0,0-1 0 0 0,0 1 0 0 0,0 0-1 0 0,0-1 1 0 0,0 1 0 0 0,0 0-1 0 0,0 0 1 0 0,1 0 0 0 0,-1 0 0 0 0,0 0-1 0 0,0 0 1 0 0,0 0 0 0 0,0 0-1 0 0,2 1 1 0 0,-2-1-1 0 0,1 1 0 0 0,-1 0 0 0 0,0 0 0 0 0,0-1 0 0 0,0 1 0 0 0,0 0 0 0 0,1 0 1 0 0,-1 0-1 0 0,0 1 0 0 0,0-1 0 0 0,-1 0 0 0 0,1 0 0 0 0,0 0 0 0 0,1 2 0 0 0,1 6-4 0 0,1 0 0 0 0,-1 1 0 0 0,0-1 0 0 0,1 11 0 0 0,-2-10 4 0 0,6 31-2 0 0,-5-25 6 0 0,0 0 0 0 0,1 0 0 0 0,6 15 0 0 0,-2-11 22 0 0,6 22 0 0 0,-12-35-20 0 0,0 1-1 0 0,-1-1 1 0 0,0 1-1 0 0,0-1 1 0 0,-1 1-1 0 0,-1 11 0 0 0,1-17 3 0 0,0 0-1 0 0,-1 0 1 0 0,0 0-1 0 0,1 0 0 0 0,-1-1 1 0 0,0 1-1 0 0,0 0 1 0 0,0 0-1 0 0,-2 1 0 0 0,2-1-9 0 0,0-1 1 0 0,0 1-1 0 0,0-1 0 0 0,1 1 0 0 0,-1-1 0 0 0,0 1 0 0 0,1 0 0 0 0,-1-1 0 0 0,1 1 1 0 0,-1 0-1 0 0,1 2 0 0 0,1-6-35 0 0,0 0 0 0 0,1 0 0 0 0,-1 1 1 0 0,1-1-1 0 0,-1 0 0 0 0,1 1 0 0 0,0-1 0 0 0,0 1 1 0 0,0-1-1 0 0,0 1 0 0 0,4-2 0 0 0,2-2-263 0 0,2-4-539 0 0,0-1 1 0 0,9-11-1 0 0,-11 12-949 0 0,1 1 0 0 0,-1-1 0 0 0,15-9 0 0 0,11-11-6296 0 0,-16 13 5039 0 0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3:51.8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204 139 8 0 0,'-1'-3'402'0'0,"-1"1"0"0"0,1 0 0 0 0,0 0-1 0 0,-1 0 1 0 0,0 0 0 0 0,1 0 0 0 0,-1 1 0 0 0,0-1 0 0 0,0 0 0 0 0,0 1-1 0 0,0-1 1 0 0,0 1 0 0 0,0 0 0 0 0,0 0 0 0 0,-1 0 0 0 0,1 0-1 0 0,0 0 1 0 0,-1 0 0 0 0,1 0 0 0 0,-1 1 0 0 0,1-1 0 0 0,-1 1 0 0 0,1 0-1 0 0,-1 0 1 0 0,1 0 0 0 0,-1 0 0 0 0,1 0 0 0 0,-1 0 0 0 0,1 1 0 0 0,-1-1-1 0 0,1 1 1 0 0,0 0 0 0 0,-5 2 0 0 0,2 0 138 0 0,1 0-1 0 0,0 0 1 0 0,0 1 0 0 0,0-1 0 0 0,0 1-1 0 0,1 0 1 0 0,0 0 0 0 0,-1 1 0 0 0,1-1-1 0 0,1 1 1 0 0,-4 6 0 0 0,-2 7 536 0 0,-9 35 0 0 0,5-14-279 0 0,4-15-486 0 0,-22 67 797 0 0,29-87-1083 0 0,0 1 1 0 0,0 0-1 0 0,0-1 0 0 0,1 1 1 0 0,0 0-1 0 0,0-1 0 0 0,0 1 0 0 0,1 0 1 0 0,-1-1-1 0 0,1 1 0 0 0,0-1 1 0 0,2 6-1 0 0,-2-8-25 0 0,0 0 1 0 0,0 0-1 0 0,0 0 0 0 0,0 0 1 0 0,0 0-1 0 0,1 0 0 0 0,-1 0 0 0 0,0-1 1 0 0,1 1-1 0 0,-1-1 0 0 0,1 1 1 0 0,0-1-1 0 0,0 1 0 0 0,0-1 1 0 0,-1 0-1 0 0,1 0 0 0 0,0 0 0 0 0,0 0 1 0 0,0 0-1 0 0,1 0 0 0 0,-1-1 1 0 0,0 1-1 0 0,0-1 0 0 0,0 1 0 0 0,0-1 1 0 0,1 0-1 0 0,1 0 0 0 0,4 0-27 0 0,0 0-1 0 0,0-1 0 0 0,0 0 0 0 0,0-1 0 0 0,0 0 1 0 0,0 0-1 0 0,-1-1 0 0 0,1 1 0 0 0,-1-2 1 0 0,14-7-1 0 0,3-2-149 0 0,-1-1 1 0 0,34-27-1 0 0,-49 34 143 0 0,-1 0 0 0 0,0 0 0 0 0,-1-1 0 0 0,1 1 0 0 0,-2-1 0 0 0,1-1 0 0 0,-1 1 0 0 0,0-1 0 0 0,-1 0 0 0 0,6-14 0 0 0,-6 7 11 0 0,0 0-1 0 0,-1-1 1 0 0,-1 1 0 0 0,-1-1 0 0 0,0 1 0 0 0,-1-1 0 0 0,0 0 0 0 0,-2 1 0 0 0,0-1 0 0 0,-1 1-1 0 0,-7-26 1 0 0,8 38 27 0 0,1-1 0 0 0,-1 1 0 0 0,1 0-1 0 0,-1-1 1 0 0,0 1 0 0 0,-1 0 0 0 0,1 1 0 0 0,-1-1-1 0 0,0 0 1 0 0,0 1 0 0 0,-6-6 0 0 0,7 7 4 0 0,-1 0 0 0 0,0 0 0 0 0,1 1 0 0 0,-1-1 0 0 0,0 1 0 0 0,0 0 0 0 0,0 0 0 0 0,0 0 0 0 0,-1 0 1 0 0,1 1-1 0 0,0-1 0 0 0,0 1 0 0 0,0 0 0 0 0,0 0 0 0 0,-1 0 0 0 0,1 0 0 0 0,-4 1 0 0 0,-2 1 19 0 0,-1 1 0 0 0,1 0 0 0 0,1 0 0 0 0,-1 0 0 0 0,0 1 0 0 0,1 1 0 0 0,0-1 0 0 0,0 1 0 0 0,0 1 0 0 0,1-1 0 0 0,0 2 1 0 0,0-1-1 0 0,0 0 0 0 0,1 1 0 0 0,-8 11 0 0 0,-2 4 5 0 0,0 1-1 0 0,2 1 1 0 0,-22 49 0 0 0,32-64-19 0 0,0 1 1 0 0,1-1-1 0 0,0 1 0 0 0,1-1 0 0 0,0 1 1 0 0,0 0-1 0 0,0 11 0 0 0,2-18-9 0 0,0 1 0 0 0,1 0 0 0 0,-1 0 0 0 0,1 0 0 0 0,-1-1 0 0 0,1 1 0 0 0,0 0-1 0 0,0-1 1 0 0,1 1 0 0 0,-1-1 0 0 0,1 1 0 0 0,0-1 0 0 0,0 0 0 0 0,0 1 0 0 0,0-1 0 0 0,1 0 0 0 0,-1-1 0 0 0,1 1-1 0 0,-1 0 1 0 0,1-1 0 0 0,4 4 0 0 0,0-2-9 0 0,0 0 0 0 0,0-1 1 0 0,0 0-1 0 0,0 0 0 0 0,1 0 0 0 0,-1-1 0 0 0,9 2 0 0 0,0-1-4 0 0,-1-1-1 0 0,25-1 0 0 0,-31-1 8 0 0,0-1 1 0 0,0 0-1 0 0,0-1 0 0 0,0 0 1 0 0,-1-1-1 0 0,1 1 0 0 0,-1-2 1 0 0,10-4-1 0 0,-5 1-7 0 0,-1 0 0 0 0,1-1-1 0 0,-1 0 1 0 0,14-13 0 0 0,-21 16 2 0 0,-1-1-1 0 0,1 1 1 0 0,-1-1 0 0 0,0 0 0 0 0,0 0-1 0 0,-1 0 1 0 0,0-1 0 0 0,0 1 0 0 0,0-1 0 0 0,-1 1-1 0 0,0-1 1 0 0,0 0 0 0 0,1-11 0 0 0,-2 10 15 0 0,0 0 0 0 0,-1 0 0 0 0,0 0 0 0 0,0-1 1 0 0,-1 1-1 0 0,0 0 0 0 0,0 0 0 0 0,-1 0 1 0 0,0 0-1 0 0,0 0 0 0 0,-6-11 0 0 0,5 17 35 0 0,1 7-8 0 0,0 11 26 0 0,2-15-49 0 0,-2 14-1 0 0,2 0 0 0 0,0 0 0 0 0,1-1 0 0 0,0 1 0 0 0,1 0 0 0 0,1 0 0 0 0,1-1 1 0 0,0 0-1 0 0,0 1 0 0 0,1-1 0 0 0,1-1 0 0 0,12 21 0 0 0,-14-28-14 0 0,1 0 0 0 0,0 0 0 0 0,0 0 1 0 0,1 0-1 0 0,-1-1 0 0 0,1 0 0 0 0,7 4 0 0 0,-8-6-49 0 0,-1 0-1 0 0,1-1 0 0 0,0 1 1 0 0,0-1-1 0 0,0 0 0 0 0,0-1 1 0 0,0 1-1 0 0,0-1 0 0 0,0 0 0 0 0,0 0 1 0 0,7 0-1 0 0,-10-2-191 0 0,1 1-1 0 0,-1-1 1 0 0,1 0-1 0 0,-1 1 1 0 0,1-1-1 0 0,-1 0 1 0 0,0 0-1 0 0,1-1 1 0 0,-1 1-1 0 0,0 0 1 0 0,0-1-1 0 0,0 0 1 0 0,0 1-1 0 0,0-1 1 0 0,0 0-1 0 0,-1 0 1 0 0,1 0-1 0 0,2-3 1 0 0,1-1-1526 0 0,5-5-1725 0 0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3:52.2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63 151 136 0 0,'-3'2'1304'0'0,"-1"0"0"0"0,0-1-1 0 0,1 1 1 0 0,-1-1 0 0 0,-5 1-1 0 0,6-1-350 0 0,0-1 0 0 0,0 1-1 0 0,1 0 1 0 0,-1 0-1 0 0,0 0 1 0 0,1 0 0 0 0,-1 0-1 0 0,1 1 1 0 0,-1-1-1 0 0,1 1 1 0 0,-4 3 648 0 0,6-5-1527 0 0,1 0 1 0 0,0 0-1 0 0,0 0 1 0 0,-1 0 0 0 0,1 0-1 0 0,0 0 1 0 0,0 0-1 0 0,-1 0 1 0 0,1 0-1 0 0,0-1 1 0 0,0 1 0 0 0,-1 0-1 0 0,1 0 1 0 0,0-1-1 0 0,-1 1 1 0 0,1 0-1 0 0,0-1 1 0 0,-1 1 0 0 0,1-1-1 0 0,0 0 1 0 0,15-12 140 0 0,-13 10-40 0 0,5-5 19 0 0,0-1 1 0 0,0 0-1 0 0,-1 0 1 0 0,10-16-1 0 0,-9 12-110 0 0,1 0 0 0 0,11-12 0 0 0,-15 19-52 0 0,1 0 0 0 0,0 1-1 0 0,0 0 1 0 0,0 0-1 0 0,10-6 1 0 0,-14 10-18 0 0,0 0 1 0 0,-1 0-1 0 0,1 0 1 0 0,0 1-1 0 0,0-1 1 0 0,0 0-1 0 0,0 1 1 0 0,-1 0-1 0 0,1-1 1 0 0,0 1-1 0 0,0 0 1 0 0,0 0-1 0 0,0 0 1 0 0,0 0-1 0 0,0 0 1 0 0,0 1-1 0 0,0-1 1 0 0,0 0-1 0 0,-1 1 0 0 0,1 0 1 0 0,0-1-1 0 0,0 1 1 0 0,0 0-1 0 0,-1 0 1 0 0,1 0-1 0 0,0 0 1 0 0,-1 0-1 0 0,2 2 1 0 0,3 2 10 0 0,-1 1 0 0 0,0 1 0 0 0,0-1 0 0 0,0 1 0 0 0,-1 0 0 0 0,0 0 0 0 0,0 0 0 0 0,-1 0 0 0 0,0 1 0 0 0,3 10 0 0 0,2 13 280 0 0,5 41-1 0 0,-9-47-144 0 0,0 2 23 0 0,8 41 140 0 0,-10-62-320 0 0,-1 0-1 0 0,1 0 1 0 0,1 0 0 0 0,-1-1-1 0 0,1 1 1 0 0,0 0-1 0 0,0-1 1 0 0,6 7-1 0 0,-8-10-24 0 0,0-1-1 0 0,1 1 1 0 0,-1-1-1 0 0,1 1 0 0 0,0-1 1 0 0,-1 1-1 0 0,1-1 1 0 0,0 0-1 0 0,0 0 0 0 0,0 0 1 0 0,0 0-1 0 0,0 0 0 0 0,0 0 1 0 0,0-1-1 0 0,0 1 1 0 0,0-1-1 0 0,0 1 0 0 0,0-1 1 0 0,1 0-1 0 0,-1 0 1 0 0,4 0-1 0 0,-3-1-266 0 0,0 1-1 0 0,0-1 1 0 0,0 0 0 0 0,-1-1-1 0 0,1 1 1 0 0,0 0 0 0 0,-1-1 0 0 0,1 0-1 0 0,-1 1 1 0 0,1-1 0 0 0,-1 0-1 0 0,0 0 1 0 0,0-1 0 0 0,4-4-1 0 0,21-29-8059 0 0,-16 22 6088 0 0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3:52.4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330 1 880 0 0,'-14'5'3642'0'0,"0"1"0"0"0,-24 13 0 0 0,21-8-780 0 0,-24 19 0 0 0,-62 70 712 0 0,59-55-2515 0 0,36-37-1001 0 0,-1 1 98 0 0,-15 18 0 0 0,22-24-197 0 0,0-1 0 0 0,0 1 0 0 0,0 0 0 0 0,1 0 0 0 0,-1 0 0 0 0,1 0-1 0 0,0 0 1 0 0,0 0 0 0 0,0 0 0 0 0,0 0 0 0 0,0 1 0 0 0,1 4 0 0 0,-1-8-65 0 0,1 1 0 0 0,0 0-1 0 0,0-1 1 0 0,0 1 0 0 0,0 0 0 0 0,0-1-1 0 0,1 1 1 0 0,-1 0 0 0 0,0-1-1 0 0,0 1 1 0 0,0-1 0 0 0,1 1-1 0 0,-1 0 1 0 0,0-1 0 0 0,0 1 0 0 0,1-1-1 0 0,-1 1 1 0 0,1-1 0 0 0,-1 1-1 0 0,0-1 1 0 0,1 1 0 0 0,-1-1-1 0 0,1 1 1 0 0,-1-1 0 0 0,1 1 0 0 0,0-1-1 0 0,-1 0 1 0 0,1 1 0 0 0,-1-1-1 0 0,1 0 1 0 0,-1 0 0 0 0,1 1-1 0 0,0-1 1 0 0,-1 0 0 0 0,1 0 0 0 0,0 0-1 0 0,-1 0 1 0 0,1 0 0 0 0,0 0-1 0 0,0 0 1 0 0,11 0-3060 0 0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3:59.6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 10 8 0 0,'-3'-2'8388'0'0,"-9"-6"-1773"0"0,12 8-6399 0 0,-1 0 0 0 0,0 0 0 0 0,1 1 0 0 0,-1-1 0 0 0,0 0 0 0 0,0 0 0 0 0,1 1 0 0 0,-1-1 0 0 0,1 0-1 0 0,-1 1 1 0 0,0-1 0 0 0,1 1 0 0 0,-1-1 0 0 0,1 1 0 0 0,-1-1 0 0 0,1 1 0 0 0,-1-1 0 0 0,1 1 0 0 0,-1-1 0 0 0,1 1 0 0 0,0 0 0 0 0,-1-1 0 0 0,1 1-1 0 0,0 0 1 0 0,-1-1 0 0 0,1 1 0 0 0,0 0 0 0 0,0 1 0 0 0,-6 21 834 0 0,6-20-1095 0 0,1 0-1 0 0,-1-1 0 0 0,1 1 0 0 0,-1-1 0 0 0,1 0 0 0 0,0 1 1 0 0,0-1-1 0 0,0 1 0 0 0,0-1 0 0 0,0 0 0 0 0,0 0 0 0 0,4 4 0 0 0,5 6-7689 0 0,-8-8 3673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7.2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26 512 0 0,'2'-6'427'0'0,"3"-8"4076"0"0,-5 13-4287 0 0,1 1 0 0 0,-1 0 0 0 0,0 0-1 0 0,0-1 1 0 0,0 1 0 0 0,0 0 0 0 0,0-1 0 0 0,0 1-1 0 0,1 0 1 0 0,-1 0 0 0 0,0-1 0 0 0,0 1 0 0 0,1 0-1 0 0,-1 0 1 0 0,0 0 0 0 0,0-1 0 0 0,0 1 0 0 0,1 0-1 0 0,-1 0 1 0 0,0 0 0 0 0,1 0 0 0 0,-1 0 0 0 0,0 0-1 0 0,0-1 1 0 0,1 1 0 0 0,-1 0 0 0 0,0 0 0 0 0,1 0-1 0 0,-1 0 1 0 0,0 0 0 0 0,1 0 0 0 0,-1 0 0 0 0,0 0-1 0 0,0 0 1 0 0,1 0 0 0 0,-1 1 0 0 0,1-1-46 0 0,-1 1 0 0 0,1-1-1 0 0,-1 1 1 0 0,1-1 0 0 0,-1 1 0 0 0,0 0 0 0 0,1-1 0 0 0,-1 1 0 0 0,0 0-1 0 0,0-1 1 0 0,0 1 0 0 0,1 0 0 0 0,-1-1 0 0 0,0 1 0 0 0,0 0-1 0 0,0-1 1 0 0,0 1 0 0 0,0 0 0 0 0,0-1 0 0 0,0 1 0 0 0,0 0 0 0 0,-1 0-1 0 0,-3 21 417 0 0,3-17-248 0 0,-16 73 365 0 0,-3-1 1 0 0,-43 105-1 0 0,60-174-790 0 0,-1 1-1 0 0,1 0 1 0 0,1-1 0 0 0,-4 19-1 0 0,6-23-231 0 0,0-1 0 0 0,0 0 0 0 0,0 1 0 0 0,1-1 0 0 0,-1 0 0 0 0,1 0 0 0 0,1 4 0 0 0,-1-4-481 0 0,0 0-1 0 0,0 0 1 0 0,1 0-1 0 0,-1-1 1 0 0,1 1-1 0 0,0 0 1 0 0,-1-1 0 0 0,5 4-1 0 0,2 1-1339 0 0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3:59.85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 51 2096 0 0,'-4'0'1598'0'0,"1"0"-150"0"0,1 0 0 0 0,-1 0 0 0 0,0 0 1 0 0,1 0-1 0 0,-1 1 0 0 0,0-1 0 0 0,1 1 0 0 0,-5 1 1187 0 0,16-3-2407 0 0,-1-1-1 0 0,1 0 0 0 0,-1 0 0 0 0,0-1 0 0 0,12-5 0 0 0,-10 4-189 0 0,24-11-873 0 0,-7 2-5420 0 0,-15 9 1624 0 0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4:02.57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64 435 512 0 0,'-5'0'1042'0'0,"0"-1"0"0"0,0 0 0 0 0,0 0 0 0 0,-8-4 0 0 0,-3 1 3538 0 0,15 3-4124 0 0,0 1 0 0 0,0-1 0 0 0,0 1 0 0 0,0-1 0 0 0,0 1 0 0 0,0-1-1 0 0,0 0 1 0 0,0 0 0 0 0,0 1 0 0 0,-3-5 4727 0 0,11 16-4599 0 0,-5-7-534 0 0,1 0-1 0 0,0-1 0 0 0,0 0 0 0 0,0 0 0 0 0,1 0 1 0 0,-1 0-1 0 0,1 0 0 0 0,-1 0 0 0 0,1-1 1 0 0,0 0-1 0 0,0 0 0 0 0,0 0 0 0 0,0 0 0 0 0,0 0 1 0 0,6 0-1 0 0,6 2-15 0 0,1 0 1 0 0,27 2-1 0 0,-24-6-50 0 0,0 0 0 0 0,0-1 0 0 0,-1-1 0 0 0,1-1 0 0 0,0 0-1 0 0,-1-2 1 0 0,0 0 0 0 0,31-13 0 0 0,-37 12 8 0 0,0 0-1 0 0,-1-1 1 0 0,0-1 0 0 0,0 1 0 0 0,11-11-1 0 0,-17 12-7 0 0,0 0-1 0 0,0 0 0 0 0,0 0 1 0 0,-1-1-1 0 0,0 1 0 0 0,0-1 1 0 0,0-1-1 0 0,-1 1 1 0 0,5-13-1 0 0,-7 14 21 0 0,-1 0 0 0 0,0 0 0 0 0,0 0 0 0 0,-1 0 0 0 0,0 0 0 0 0,0 0 0 0 0,0-1 0 0 0,0 1 0 0 0,-1 0 0 0 0,0 0 0 0 0,-1 0 0 0 0,-2-8 0 0 0,-3-6 6 0 0,-1 1-1 0 0,-13-25 1 0 0,13 29-2 0 0,0 1-1 0 0,-1-1 1 0 0,-21-23-1 0 0,25 32 14 0 0,-1 0 0 0 0,0 1-1 0 0,0 0 1 0 0,0 0 0 0 0,0 1-1 0 0,-1 0 1 0 0,1 0 0 0 0,-1 0-1 0 0,-1 1 1 0 0,-10-4 0 0 0,13 5 4 0 0,0 1 0 0 0,0 0 0 0 0,1 0 0 0 0,-1 0 0 0 0,0 0 0 0 0,0 1 0 0 0,0 0 0 0 0,0 0 0 0 0,0 1 0 0 0,-5 0 0 0 0,7 0-5 0 0,1 0 0 0 0,-1 0 0 0 0,0 0 0 0 0,1 0 0 0 0,-1 1 0 0 0,1-1 0 0 0,0 1 0 0 0,-1 0 0 0 0,1-1 0 0 0,0 1 0 0 0,0 0 0 0 0,0 0 0 0 0,0 0 0 0 0,0 1 0 0 0,0-1 0 0 0,1 0 0 0 0,-1 1-1 0 0,-1 4 1 0 0,-6 12 65 0 0,2 0 0 0 0,0 1-1 0 0,1 0 1 0 0,1 0-1 0 0,-5 38 1 0 0,7-20 79 0 0,1 1 0 0 0,5 48-1 0 0,11 28 228 0 0,-8-81-250 0 0,-1 1 0 0 0,-2-1 0 0 0,-3 67 0 0 0,-12 87 450 0 0,12-188-590 0 0,0 1-1 0 0,0-1 1 0 0,0 1 0 0 0,0 0-1 0 0,0-1 1 0 0,0 1 0 0 0,0-1 0 0 0,0 1-1 0 0,0 0 1 0 0,0-1 0 0 0,0 1-1 0 0,0-1 1 0 0,0 1 0 0 0,1-1-1 0 0,-1 1 1 0 0,0-1 0 0 0,0 1 0 0 0,1-1-1 0 0,-1 1 1 0 0,0-1 0 0 0,1 1-1 0 0,-1-1 1 0 0,1 1 0 0 0,0 0-1 0 0,-1-1 0 0 0,1-1-1 0 0,-1 1 0 0 0,1 0 0 0 0,-1 0 0 0 0,1 0 1 0 0,-1-1-1 0 0,1 1 0 0 0,-1 0 0 0 0,1 0 0 0 0,-1-1 1 0 0,0 1-1 0 0,1 0 0 0 0,-1-1 0 0 0,1 1 0 0 0,-1 0 1 0 0,0-1-1 0 0,1 1 0 0 0,-1-1 0 0 0,0 1 0 0 0,0-1 0 0 0,1 1 1 0 0,-1-1-1 0 0,0 1 0 0 0,0-2 0 0 0,34-59-97 0 0,12-27-125 0 0,-3 5 67 0 0,-40 78 139 0 0,31-65-143 0 0,-30 62 145 0 0,1 0 0 0 0,0 1 0 0 0,1-1 0 0 0,0 1 0 0 0,0 1 0 0 0,10-10 0 0 0,-15 16 15 0 0,0-1 0 0 0,0 0 0 0 0,0 0 0 0 0,0 0 0 0 0,0 1 0 0 0,0-1-1 0 0,1 0 1 0 0,-1 1 0 0 0,0-1 0 0 0,0 1 0 0 0,0-1 0 0 0,1 1 0 0 0,-1 0-1 0 0,0-1 1 0 0,1 1 0 0 0,-1 0 0 0 0,0 0 0 0 0,0 0 0 0 0,1 0 0 0 0,-1 0-1 0 0,0 0 1 0 0,1 1 0 0 0,-1-1 0 0 0,0 0 0 0 0,2 1 0 0 0,-1 0-2 0 0,-1 0 1 0 0,1 1-1 0 0,-1-1 1 0 0,0 0 0 0 0,1 0-1 0 0,-1 1 1 0 0,0-1-1 0 0,0 1 1 0 0,0-1-1 0 0,0 1 1 0 0,0 0 0 0 0,0-1-1 0 0,0 1 1 0 0,-1 0-1 0 0,1 0 1 0 0,-1-1 0 0 0,1 4-1 0 0,2 11 37 0 0,-1 1 1 0 0,0-1-1 0 0,-1 1 0 0 0,-2 18 1 0 0,0-20-8 0 0,1 0 1 0 0,0 0-1 0 0,1-1 1 0 0,1 1 0 0 0,6 27-1 0 0,-6-36-34 0 0,1-1 0 0 0,-1 1 0 0 0,1-1 0 0 0,0 1 0 0 0,1-1 0 0 0,-1 0 0 0 0,1 0 0 0 0,5 6 1 0 0,-6-9-1 0 0,0 1 0 0 0,0-1 1 0 0,0 1-1 0 0,0-1 1 0 0,0 0-1 0 0,0 0 0 0 0,0 0 1 0 0,1 0-1 0 0,-1-1 1 0 0,1 1-1 0 0,0-1 1 0 0,-1 0-1 0 0,1 0 0 0 0,4 0 1 0 0,0 0-134 0 0,5 0-170 0 0,0 0 0 0 0,21-2-1 0 0,-29 0-393 0 0,1 0 0 0 0,-1 0-1 0 0,1 0 1 0 0,-1-1 0 0 0,7-3-1 0 0,2-2-1882 0 0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4:03.1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204 96 8 0 0,'-6'-20'2740'0'0,"4"9"1962"0"0,2-1 1 0 0,0-18-1 0 0,0 14-2817 0 0,0 16-1836 0 0,0-1 0 0 0,0 1-1 0 0,0 0 1 0 0,-1-1 0 0 0,1 1 0 0 0,0 0-1 0 0,0-1 1 0 0,0 1 0 0 0,0 0 0 0 0,-1 0-1 0 0,1-1 1 0 0,0 1 0 0 0,0 0 0 0 0,-1 0 0 0 0,1-1-1 0 0,0 1 1 0 0,0 0 0 0 0,-1 0 0 0 0,1 0-1 0 0,0 0 1 0 0,-1-1 0 0 0,1 1 0 0 0,0 0-1 0 0,-1 0 1 0 0,1 0 0 0 0,0 0 0 0 0,-1 0 0 0 0,1 0-1 0 0,0 0 1 0 0,-1 0 0 0 0,1 0 0 0 0,0 0-1 0 0,-1 0 1 0 0,1 0 0 0 0,0 0 0 0 0,-1 0-1 0 0,0 0 1 0 0,-13 4 660 0 0,4 1-303 0 0,-10 7 342 0 0,-20 14 1 0 0,33-20-615 0 0,0-1 0 0 0,1 1 0 0 0,0 1 0 0 0,0-1 0 0 0,0 1-1 0 0,-6 10 1 0 0,4-4 43 0 0,1 0-1 0 0,0 0 0 0 0,1 1 0 0 0,0 0 1 0 0,-3 14-1 0 0,7-19-135 0 0,0 0 1 0 0,1 0-1 0 0,0 1 1 0 0,0-1-1 0 0,1 0 1 0 0,0 0-1 0 0,1 0 1 0 0,0 0-1 0 0,3 14 1 0 0,-3-19-43 0 0,0 0 0 0 0,1 0 0 0 0,-1 0 0 0 0,1 0 0 0 0,0 0 1 0 0,0 0-1 0 0,1 0 0 0 0,-1 0 0 0 0,1-1 0 0 0,-1 1 0 0 0,1-1 0 0 0,0 0 0 0 0,7 5 1 0 0,-5-4-19 0 0,0-1 0 0 0,1 0 1 0 0,0 0-1 0 0,-1 0 1 0 0,1-1-1 0 0,0 0 1 0 0,0 0-1 0 0,11 2 0 0 0,-1-2-217 0 0,0-1 0 0 0,-1 0 0 0 0,1-1 0 0 0,0-1 0 0 0,0 0 0 0 0,29-8-1 0 0,24-9-2379 0 0,-25 4-2757 0 0,-27 8 3527 0 0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4:04.1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163 39 376 0 0,'4'-16'2749'0'0,"-4"15"-2260"0"0,0 0 1 0 0,1 0 0 0 0,-1-1-1 0 0,0 1 1 0 0,0 0-1 0 0,0 0 1 0 0,-1 0 0 0 0,1 0-1 0 0,0 0 1 0 0,0 0 0 0 0,-1 0-1 0 0,1 0 1 0 0,0 0 0 0 0,-1 0-1 0 0,1 0 1 0 0,-1 0 0 0 0,1 0-1 0 0,-1 0 1 0 0,-1-1 897 0 0,-4 14 695 0 0,7-6-1695 0 0,-1 1-1 0 0,1-1 1 0 0,1 0 0 0 0,-1 0 0 0 0,1 0 0 0 0,0 0 0 0 0,1 0 0 0 0,0 0 0 0 0,3 5-1 0 0,35 52 549 0 0,-29-45-612 0 0,1 1-144 0 0,-1 1-1 0 0,0 0 1 0 0,-2 1-1 0 0,9 25 1 0 0,-15-33-70 0 0,0 0 1 0 0,-1 0-1 0 0,0 0 1 0 0,-1 1-1 0 0,-1 0 1 0 0,0-1-1 0 0,0 1 0 0 0,-3 18 1 0 0,1-25-68 0 0,-1 0 1 0 0,0 0-1 0 0,0-1 1 0 0,0 1-1 0 0,-1-1 1 0 0,0 1-1 0 0,0-1 1 0 0,-1 0-1 0 0,0 0 0 0 0,0-1 1 0 0,0 1-1 0 0,-1-1 1 0 0,0 0-1 0 0,0 0 1 0 0,0 0-1 0 0,0 0 1 0 0,-1-1-1 0 0,-10 6 0 0 0,-5 2 137 0 0,-1-1-1 0 0,0-1 0 0 0,0 0 0 0 0,-26 5 1 0 0,41-12-151 0 0,-1-1 0 0 0,1 0 1 0 0,-1-1-1 0 0,0 0 1 0 0,0 0-1 0 0,1 0 1 0 0,-1-1-1 0 0,-10-1 1 0 0,17 1-27 0 0,0-1 0 0 0,0 1 0 0 0,1 0 0 0 0,-1 0 0 0 0,0-1 0 0 0,0 1 0 0 0,1 0 0 0 0,-1-1 0 0 0,0 1 0 0 0,1-1 0 0 0,-1 1 0 0 0,0-1 0 0 0,1 1 0 0 0,-1-1 0 0 0,1 1 0 0 0,-1-1 0 0 0,1 0 1 0 0,-1 1-1 0 0,1-1 0 0 0,0 0 0 0 0,-1-1 0 0 0,0 1-5 0 0,1-1 0 0 0,-1 0 0 0 0,1 0 0 0 0,0 1 1 0 0,0-1-1 0 0,0 0 0 0 0,0 0 0 0 0,0 1 0 0 0,1-4 1 0 0,1-3-35 0 0,0 0-1 0 0,0 0 1 0 0,6-10 0 0 0,-6 13 14 0 0,5-10-67 0 0,1-1 0 0 0,1 1-1 0 0,1 0 1 0 0,0 1 0 0 0,1 0 0 0 0,0 1 0 0 0,15-14 0 0 0,98-76-1655 0 0,-88 76 810 0 0,8-3-2037 0 0,-21 15-3044 0 0,-15 11 2211 0 0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4:04.31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87 0 3337 0 0,'-20'0'3344'0'0,"2"2"4394"0"0,4-2-7018 0 0,1 2 336 0 0,3 2 185 0 0,4 1-361 0 0,2 1-232 0 0,2-2-456 0 0,4 2-8 0 0,2-2-168 0 0,4 0-104 0 0,4-2-120 0 0,1 0-16 0 0,5-2-544 0 0,0 0-1473 0 0,2 0 1457 0 0,10-4-4561 0 0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4:04.9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277 7 208 0 0,'2'-6'7987'0'0,"-6"7"-5953"0"0,3 0-1611 0 0,1-1 1 0 0,-1 1-1 0 0,0 0 1 0 0,1-1-1 0 0,-1 1 1 0 0,0 0 0 0 0,1 0-1 0 0,-1 0 1 0 0,1-1-1 0 0,-1 1 1 0 0,1 0-1 0 0,0 0 1 0 0,-1 0-1 0 0,1 0 1 0 0,0 0-1 0 0,0 0 1 0 0,0 0-1 0 0,-1 1 1 0 0,0 27 1558 0 0,-1 0-654 0 0,-2-18-1167 0 0,0 0 0 0 0,-1-1 0 0 0,0 0 0 0 0,-1 0 0 0 0,0 0 0 0 0,0-1-1 0 0,-1 0 1 0 0,0 0 0 0 0,-13 12 0 0 0,-8 4 30 0 0,-47 34-1 0 0,10-10 422 0 0,47-31-333 0 0,18-18-265 0 0,-1 1 0 0 0,0 0 1 0 0,1 0-1 0 0,-1 0 0 0 0,1-1 0 0 0,-1 1 1 0 0,1 0-1 0 0,-1 0 0 0 0,1 0 0 0 0,-1 0 1 0 0,1 0-1 0 0,0 0 0 0 0,0 0 0 0 0,-1 0 1 0 0,1 0-1 0 0,0 0 0 0 0,0 0 0 0 0,0 0 1 0 0,0 0-1 0 0,0 0 0 0 0,0 0 0 0 0,1 1 1 0 0,0-1-5 0 0,-1 0 0 0 0,1 0 0 0 0,0 0 0 0 0,1 0 1 0 0,-1 0-1 0 0,0 0 0 0 0,0 0 0 0 0,0-1 0 0 0,0 1 0 0 0,1 0 1 0 0,-1-1-1 0 0,0 1 0 0 0,1-1 0 0 0,-1 0 0 0 0,0 1 1 0 0,3-1-1 0 0,22 4 51 0 0,22-2 27 0 0,-26-2-63 0 0,0 1 1 0 0,34 7-1 0 0,-41-5-25 0 0,-1 0-1 0 0,1 1 0 0 0,-1 1 0 0 0,1 1 0 0 0,-2 0 0 0 0,1 0 0 0 0,-1 2 1 0 0,0 0-1 0 0,0 0 0 0 0,-1 1 0 0 0,0 1 0 0 0,0 0 0 0 0,16 18 0 0 0,-28-27-11 0 0,1 0-1 0 0,-1 0 0 0 0,1-1 0 0 0,0 1 0 0 0,-1 0 1 0 0,1-1-1 0 0,0 1 0 0 0,-1-1 0 0 0,1 1 1 0 0,0 0-1 0 0,0-1 0 0 0,-1 0 0 0 0,1 1 0 0 0,0-1 1 0 0,0 1-1 0 0,0-1 0 0 0,0 0 0 0 0,0 0 0 0 0,0 0 1 0 0,-1 1-1 0 0,2-1 0 0 0,-1-1-45 0 0,0 1-1 0 0,0 0 1 0 0,0 0-1 0 0,-1-1 1 0 0,1 1 0 0 0,0-1-1 0 0,-1 1 1 0 0,1-1-1 0 0,0 1 1 0 0,-1-1 0 0 0,1 1-1 0 0,-1-1 1 0 0,1 1-1 0 0,-1-1 1 0 0,1 0 0 0 0,-1 1-1 0 0,1-1 1 0 0,0-1-1 0 0,1-5-1395 0 0,1 1 0 0 0,-1-1 0 0 0,0 0 0 0 0,1-8-1 0 0,-2 13 765 0 0,1-8-1128 0 0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4:05.4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162 181 1240 0 0,'-1'-1'263'0'0,"1"1"1"0"0,0-1-1 0 0,0 1 0 0 0,-1-1 0 0 0,1 0 0 0 0,0 1 1 0 0,-1-1-1 0 0,1 1 0 0 0,-1-1 0 0 0,1 1 0 0 0,-1-1 0 0 0,1 1 1 0 0,-1-1-1 0 0,1 1 0 0 0,-1-1 0 0 0,1 1 0 0 0,-1 0 1 0 0,0-1-1 0 0,1 1 0 0 0,-1 0 0 0 0,1 0 0 0 0,-1-1 0 0 0,0 1 1 0 0,1 0-1 0 0,-1 0 0 0 0,0 0 0 0 0,0 0 0 0 0,1 0 1 0 0,-1 0-1 0 0,0 0 0 0 0,1 0 0 0 0,-1 0 0 0 0,0 0 0 0 0,1 0 1 0 0,-1 1-1 0 0,0-1 0 0 0,1 0 0 0 0,-1 0 0 0 0,1 1 0 0 0,-1-1 1 0 0,0 0-1 0 0,1 1 0 0 0,-1-1 0 0 0,1 0 0 0 0,-1 1 1 0 0,1-1-1 0 0,-1 1 0 0 0,1-1 0 0 0,-1 1 0 0 0,0 0 0 0 0,-1 3 313 0 0,0-1 0 0 0,0 0 0 0 0,0 0 0 0 0,0 1 0 0 0,1-1 0 0 0,-1 1 0 0 0,-1 7-1 0 0,-8 38 1245 0 0,3 0-1 0 0,-5 96 0 0 0,13-134-1758 0 0,1 0 0 0 0,-1-1 1 0 0,2 1-1 0 0,0 0 0 0 0,0-1 1 0 0,1 0-1 0 0,0 1 0 0 0,1-1 1 0 0,0 0-1 0 0,1-1 0 0 0,6 11 1 0 0,-8-17-75 0 0,0 1 0 0 0,0-1-1 0 0,1 1 1 0 0,-1-1 0 0 0,1 0 0 0 0,0 0 0 0 0,0-1 0 0 0,0 1 0 0 0,0-1 0 0 0,1 0 0 0 0,-1 0 0 0 0,0 0 0 0 0,1-1-1 0 0,0 1 1 0 0,-1-1 0 0 0,1 0 0 0 0,0-1 0 0 0,-1 1 0 0 0,1-1 0 0 0,0 0 0 0 0,0 0 0 0 0,0 0 0 0 0,-1-1-1 0 0,1 0 1 0 0,0 0 0 0 0,-1 0 0 0 0,9-3 0 0 0,-5-1-36 0 0,1 0 1 0 0,-1-1-1 0 0,0 0 0 0 0,0-1 1 0 0,-1 0-1 0 0,0 0 0 0 0,0 0 0 0 0,-1-1 1 0 0,0 0-1 0 0,0 0 0 0 0,-1-1 1 0 0,6-12-1 0 0,-5 10 36 0 0,-1-1 0 0 0,-1 1 0 0 0,0-1 1 0 0,-1 1-1 0 0,0-1 0 0 0,-1 0 0 0 0,0 0 0 0 0,-1-1 0 0 0,0-21 1 0 0,-3 13 22 0 0,-1 0 0 0 0,-1 1 0 0 0,-7-21 1 0 0,-24-58-28 0 0,30 86 19 0 0,-1-5 15 0 0,-1 1 0 0 0,-1 1 1 0 0,0 0-1 0 0,-1 0 0 0 0,-15-19 0 0 0,20 30-8 0 0,1 1 0 0 0,-1 0 0 0 0,0 0-1 0 0,-1 1 1 0 0,1-1 0 0 0,-1 1 0 0 0,1 0 0 0 0,-1 0 0 0 0,-7-3 0 0 0,8 5-5 0 0,0-1 1 0 0,0 1 0 0 0,0 1 0 0 0,1-1 0 0 0,-1 0 0 0 0,0 1 0 0 0,0 0 0 0 0,-1 0 0 0 0,1 0 0 0 0,0 0 0 0 0,0 1 0 0 0,1 0 0 0 0,-1-1 0 0 0,-6 3 0 0 0,4 0-30 0 0,0-1 1 0 0,0 1-1 0 0,0 1 1 0 0,1-1 0 0 0,-1 1-1 0 0,1-1 1 0 0,0 2-1 0 0,0-1 1 0 0,1 0 0 0 0,-1 1-1 0 0,1 0 1 0 0,-6 9-1 0 0,-3 6-1958 0 0,2 0 1 0 0,-11 26-1 0 0,15-32-527 0 0,-7 16-2619 0 0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6:25.1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19 114 512 0 0,'1'0'70'0'0,"0"0"1"0"0,0 0-1 0 0,0-1 1 0 0,0 1-1 0 0,0 0 0 0 0,0 0 1 0 0,0-1-1 0 0,0 1 1 0 0,0 0-1 0 0,0-1 0 0 0,-1 1 1 0 0,1-1-1 0 0,0 0 1 0 0,0 1-1 0 0,-1-1 0 0 0,1 1 1 0 0,0-1-1 0 0,0 0 0 0 0,-1 0 1 0 0,1 1-1 0 0,-1-1 1 0 0,1 0-1 0 0,-1 0 0 0 0,1 0 1 0 0,-1 0-1 0 0,1 1 1 0 0,-1-1-1 0 0,0 0 0 0 0,0 0 1 0 0,1 0-1 0 0,-1 0 1 0 0,0 0-1 0 0,0 0 0 0 0,0 0 1 0 0,0 0-1 0 0,0-1 0 0 0,0-2 761 0 0,0 0-1 0 0,0 1 0 0 0,-1-1 1 0 0,1 1-1 0 0,-1-1 0 0 0,0 1 0 0 0,0-1 1 0 0,-2-5-1 0 0,2 8-191 0 0,1 0 0 0 0,-1 0 1 0 0,1 0-1 0 0,0 0 0 0 0,-1 0 0 0 0,1 0 0 0 0,0-1 1 0 0,0 1-1 0 0,0 0 0 0 0,0 0 0 0 0,0 0 0 0 0,0 0 1 0 0,0-1-1 0 0,0 1 0 0 0,1-2 0 0 0,-1 2-389 0 0,1 0 0 0 0,-1-1 0 0 0,1 1 0 0 0,0 0 0 0 0,-1-1 0 0 0,1 1 0 0 0,0 0 0 0 0,0 0 0 0 0,0-1-1 0 0,2-1 1 0 0,-1 2-185 0 0,0-1 0 0 0,1 1-1 0 0,-1-1 1 0 0,0 1 0 0 0,0 0-1 0 0,1 0 1 0 0,-1 0 0 0 0,1 0-1 0 0,-1 0 1 0 0,1 0 0 0 0,-1 1-1 0 0,1-1 1 0 0,4 1 0 0 0,-3 0 62 0 0,-2-1-79 0 0,0 1-1 0 0,0 0 0 0 0,0 0 0 0 0,0 0 1 0 0,0 1-1 0 0,0-1 0 0 0,0 0 0 0 0,0 1 1 0 0,0-1-1 0 0,0 1 0 0 0,0 0 0 0 0,0-1 1 0 0,-1 1-1 0 0,1 0 0 0 0,0 0 0 0 0,-1 0 1 0 0,1 1-1 0 0,2 1 0 0 0,2 2 10 0 0,-1 0 0 0 0,0 1 0 0 0,0 0 0 0 0,-1-1 0 0 0,0 2 0 0 0,0-1 0 0 0,0 0 0 0 0,5 14 0 0 0,0 4 62 0 0,7 32 0 0 0,-4-14-60 0 0,8 28 53 0 0,-3 1 1 0 0,8 84-1 0 0,-21-125-80 0 0,-2 0 1 0 0,-3 51-1 0 0,-1-65-9 0 0,0 0 1 0 0,-1 0-1 0 0,-1-1 0 0 0,0 1 1 0 0,-1-1-1 0 0,-12 25 0 0 0,15-36-12 0 0,0 1 0 0 0,-1-1 1 0 0,0-1-1 0 0,0 1 0 0 0,0 0 0 0 0,0-1 0 0 0,0 1 0 0 0,-1-1 1 0 0,1 0-1 0 0,-1 0 0 0 0,0 0 0 0 0,0-1 0 0 0,0 0 0 0 0,-1 1 1 0 0,1-1-1 0 0,0-1 0 0 0,-1 1 0 0 0,-6 1 0 0 0,7-2 1 0 0,0 0-1 0 0,0-1 1 0 0,0 0-1 0 0,0 0 0 0 0,-1 0 1 0 0,1 0-1 0 0,0 0 1 0 0,0-1-1 0 0,0 0 0 0 0,0 0 1 0 0,0 0-1 0 0,1 0 1 0 0,-1-1-1 0 0,0 1 1 0 0,0-1-1 0 0,1 0 0 0 0,-1 0 1 0 0,1-1-1 0 0,0 1 1 0 0,-1-1-1 0 0,1 1 0 0 0,-3-4 1 0 0,-1-2 4 0 0,0-1 0 0 0,0 0 1 0 0,0 0-1 0 0,1-1 0 0 0,1 0 0 0 0,0 0 1 0 0,0 0-1 0 0,1 0 0 0 0,0-1 0 0 0,1 1 1 0 0,0-1-1 0 0,0 0 0 0 0,0-15 0 0 0,2 11-9 0 0,1 0 1 0 0,0 1-1 0 0,1-1 0 0 0,1 0 0 0 0,0 1 0 0 0,1-1 0 0 0,1 1 0 0 0,0 0 0 0 0,11-24 1 0 0,-2 8-38 0 0,2 1 1 0 0,35-52 0 0 0,-38 66-5 0 0,0 0 1 0 0,1 1 0 0 0,0 0-1 0 0,1 0 1 0 0,0 2 0 0 0,23-16-1 0 0,-29 24 36 0 0,-1-1-1 0 0,1 1 1 0 0,0 0-1 0 0,1 1 1 0 0,-1 0-1 0 0,1 0 1 0 0,-1 1-1 0 0,1 0 1 0 0,0 0-1 0 0,-1 1 1 0 0,15 0-1 0 0,-16 1-500 0 0,0 1 0 0 0,1 0 0 0 0,-1 0-1 0 0,0 1 1 0 0,14 4 0 0 0,-15-4-1083 0 0,1 1 0 0 0,-1 1 0 0 0,0-1 0 0 0,1 1 0 0 0,-2 0 0 0 0,9 7 0 0 0,-6-3-3320 0 0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6:25.4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55 48 2761 0 0,'-4'-4'1511'0'0,"-1"-1"-1"0"0,1 0 1 0 0,0 1 0 0 0,-1 0 0 0 0,0 0 0 0 0,0 0 0 0 0,-10-5 0 0 0,14 8-1488 0 0,0 1 146 0 0,1 0 0 0 0,0 0 0 0 0,0 0 0 0 0,-1 0 0 0 0,1 0 1 0 0,0 0-1 0 0,-1 0 0 0 0,1-1 0 0 0,0 1 0 0 0,0 0 0 0 0,-1 0 0 0 0,1 0 0 0 0,0 0 0 0 0,0-1 0 0 0,-1 1 0 0 0,1 0 0 0 0,0 0 0 0 0,0-1 0 0 0,0 1 0 0 0,-1 0 0 0 0,1 0 1 0 0,0-1-1 0 0,0 1 0 0 0,0 0 0 0 0,0-1 0 0 0,0 1 0 0 0,0 0 0 0 0,0 0 0 0 0,0-1 0 0 0,0 1 0 0 0,9-1 1591 0 0,21 6-1465 0 0,-29-5-107 0 0,8 2-398 0 0,49 13 523 0 0,-30-4-1941 0 0,-3 4-3475 0 0,-16-7 1347 0 0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4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667 151 512 0 0,'-10'-23'3796'0'0,"-15"-31"0"0"0,22 48-2934 0 0,-1 0-1 0 0,0 0 1 0 0,0 0-1 0 0,0 0 0 0 0,-1 1 1 0 0,0 0-1 0 0,0 0 0 0 0,0 0 1 0 0,-12-8-1 0 0,13 11-668 0 0,0 1-1 0 0,0-1 1 0 0,0 1-1 0 0,0 0 1 0 0,0 0-1 0 0,-1 0 1 0 0,1 0-1 0 0,0 1 0 0 0,0-1 1 0 0,-1 1-1 0 0,1 0 1 0 0,0 1-1 0 0,-1-1 1 0 0,1 1-1 0 0,0 0 1 0 0,-7 2-1 0 0,-5 2 186 0 0,0 2 1 0 0,-27 14-1 0 0,39-20-345 0 0,-34 21 385 0 0,0 1-1 0 0,2 1 1 0 0,1 3 0 0 0,1 0 0 0 0,1 2 0 0 0,-43 51-1 0 0,59-60-192 0 0,1 0 0 0 0,2 1 0 0 0,0 1-1 0 0,-18 37 1 0 0,26-44-135 0 0,0 1 0 0 0,0 0 0 0 0,1 0 0 0 0,1 0 0 0 0,1 1 0 0 0,1-1 0 0 0,0 1 0 0 0,0 18 0 0 0,2-25-64 0 0,1-1 0 0 0,0 1 0 0 0,1-1 0 0 0,0 1 1 0 0,0-1-1 0 0,1 0 0 0 0,0 1 0 0 0,1-2 0 0 0,0 1 0 0 0,7 12 0 0 0,-4-11-16 0 0,1 1 0 0 0,0-1 0 0 0,0 0 0 0 0,1-1 0 0 0,0 0 0 0 0,1-1 0 0 0,11 9 1 0 0,1-3-74 0 0,0-1 1 0 0,1-1 0 0 0,0-1 0 0 0,0-1-1 0 0,1-1 1 0 0,1-1 0 0 0,33 6 0 0 0,-20-7-449 0 0,1-2 1 0 0,0-2 0 0 0,59-2 0 0 0,-51-3-1700 0 0,48-10 0 0 0,-41 1-51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8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28 512 0 0,'2'-14'144'0'0,"-1"0"8858"0"0,-1 30-6789 0 0,1 55 225 0 0,-4 0 0 0 0,-22 135 0 0 0,-9-78-1884 0 0,2-8-229 0 0,26-92-264 0 0,1 0 1 0 0,-1 39-1 0 0,6-63-64 0 0,0 0-1 0 0,0 0 0 0 0,0 0 1 0 0,1 1-1 0 0,-1-1 0 0 0,1 0 1 0 0,0 0-1 0 0,0 0 0 0 0,1 0 1 0 0,-1 0-1 0 0,1 0 0 0 0,0-1 1 0 0,4 8-1 0 0,-4-8-13 0 0,1-1 0 0 0,-1 1 1 0 0,1-1-1 0 0,0 1 0 0 0,0-1 1 0 0,0 0-1 0 0,0 0 0 0 0,1 0 1 0 0,-1-1-1 0 0,0 1 0 0 0,1-1 0 0 0,-1 0 1 0 0,1 0-1 0 0,0 0 0 0 0,5 1 1 0 0,1-1-94 0 0,-1-1 0 0 0,0 1 0 0 0,0-2 0 0 0,1 1 0 0 0,-1-1 0 0 0,0-1 0 0 0,0 0 0 0 0,0 0 0 0 0,16-6 0 0 0,5-5-1936 0 0,41-23-1 0 0,-47 23-105 0 0,-1 1 597 0 0,-1 0 71 0 0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4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17 2312 0 0,'-2'-1'1009'0'0,"0"-1"-1"0"0,-1 0 0 0 0,1 0 0 0 0,-1 1 0 0 0,1-1 0 0 0,-1 1 1 0 0,1 0-1 0 0,-1 0 0 0 0,0 0 0 0 0,0 0 0 0 0,-5-1 0 0 0,7 2-829 0 0,-1 0 0 0 0,1 1 0 0 0,0-1 0 0 0,0 0 0 0 0,-1 0 0 0 0,1 0-1 0 0,0 1 1 0 0,0-1 0 0 0,0 1 0 0 0,0-1 0 0 0,-1 1 0 0 0,1-1 0 0 0,0 1-1 0 0,0 0 1 0 0,0 0 0 0 0,0-1 0 0 0,0 1 0 0 0,0 0 0 0 0,0 0 0 0 0,1 0-1 0 0,-1 0 1 0 0,0 0 0 0 0,0 0 0 0 0,1 0 0 0 0,-1 0 0 0 0,1 0 0 0 0,-1 1-1 0 0,1-1 1 0 0,-1 1 0 0 0,-3 10 239 0 0,0 0-1 0 0,1 0 0 0 0,1 0 1 0 0,0 1-1 0 0,-1 22 1 0 0,4-4-44 0 0,3 37 0 0 0,-3-63-361 0 0,0 1-1 0 0,0-1 1 0 0,0 1-1 0 0,1-1 1 0 0,-1 0 0 0 0,1 1-1 0 0,0-1 1 0 0,1 0-1 0 0,-1 0 1 0 0,1-1 0 0 0,0 1-1 0 0,1 0 1 0 0,-1-1-1 0 0,1 0 1 0 0,4 4 0 0 0,-4-4-85 0 0,0-2 0 0 0,0 1 0 0 0,0 0 0 0 0,0-1 0 0 0,1 0 0 0 0,0 0 0 0 0,-1 0 0 0 0,1 0 0 0 0,0-1 0 0 0,0 1 0 0 0,0-2 0 0 0,-1 1 0 0 0,1 0 0 0 0,0-1 0 0 0,0 0 0 0 0,0 0 0 0 0,6-1 0 0 0,-4 0-346 0 0,0 0-1 0 0,0-1 0 0 0,10-3 1 0 0,-5 0-1217 0 0,0 0 0 0 0,0-1 1 0 0,-1-1-1 0 0,0 0 1 0 0,11-9-1 0 0,2-3-696 0 0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4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 3305 0 0,'-9'-1'3985'0'0,"0"1"2776"0"0,1 0-2568 0 0,10 0-3513 0 0,1 3 208 0 0,0 0-488 0 0,3 1 128 0 0,-2 1-216 0 0,4 0-191 0 0,3 1-217 0 0,-1 0-65 0 0,1-2 25 0 0,4 2-672 0 0,-4 1-1144 0 0,1-3-137 0 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5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18 225 2312 0 0,'-1'1'579'0'0,"0"0"-1"0"0,-1-1 0 0 0,1 1 0 0 0,0 0 1 0 0,0 0-1 0 0,0 0 0 0 0,0 0 0 0 0,0 0 1 0 0,0 0-1 0 0,0 0 0 0 0,1 0 0 0 0,-1 1 0 0 0,0-1 1 0 0,0 0-1 0 0,1 0 0 0 0,-1 1 0 0 0,1-1 1 0 0,-1 0-1 0 0,1 1 0 0 0,0-1 0 0 0,-1 3 1 0 0,1-2-203 0 0,1 1 0 0 0,-1-1 0 0 0,0 1 0 0 0,1-1 0 0 0,-1 1 0 0 0,1-1 0 0 0,0 0 0 0 0,0 1 0 0 0,0-1 0 0 0,0 0 0 0 0,2 3 0 0 0,1 1-66 0 0,0 0-1 0 0,1 0 1 0 0,-1-1 0 0 0,1 1 0 0 0,0-1 0 0 0,1 0 0 0 0,8 6 0 0 0,-12-10-170 0 0,0 0 0 0 0,0 1 1 0 0,0-1-1 0 0,1 0 0 0 0,-1 0 0 0 0,0-1 1 0 0,0 1-1 0 0,3 0 0 0 0,-5-1-121 0 0,0 0-1 0 0,1 0 1 0 0,-1 0 0 0 0,0 0-1 0 0,0 0 1 0 0,0 0-1 0 0,0 0 1 0 0,1 0-1 0 0,-1 0 1 0 0,0 0-1 0 0,0 0 1 0 0,0 0 0 0 0,0 0-1 0 0,1 0 1 0 0,-1 0-1 0 0,0 0 1 0 0,0 0-1 0 0,0 0 1 0 0,0-1-1 0 0,0 1 1 0 0,0 0 0 0 0,1 0-1 0 0,-1 0 1 0 0,0 0-1 0 0,0 0 1 0 0,0-1-1 0 0,0 1 1 0 0,0 0-1 0 0,0 0 1 0 0,0 0 0 0 0,0 0-1 0 0,0 0 1 0 0,0-1-1 0 0,0 1 1 0 0,0 0-1 0 0,1 0 1 0 0,-5-13 190 0 0,-21-35 6 0 0,20 41-204 0 0,0-2-1 0 0,1 1 1 0 0,-1 0 0 0 0,2-1 0 0 0,-1 0-1 0 0,1 0 1 0 0,1 0 0 0 0,-3-16 0 0 0,4 15-19 0 0,0 1 0 0 0,1 0 0 0 0,1 0 0 0 0,0-1 0 0 0,0 1 0 0 0,0 0 1 0 0,1 0-1 0 0,5-13 0 0 0,-5 17-1 0 0,0 1-1 0 0,1-1 1 0 0,-1 1 0 0 0,1-1 0 0 0,0 1-1 0 0,0 0 1 0 0,1 0 0 0 0,-1 0 0 0 0,1 1-1 0 0,0-1 1 0 0,0 1 0 0 0,0 0 0 0 0,0 0-1 0 0,0 0 1 0 0,1 1 0 0 0,7-4 0 0 0,1 1-41 0 0,0 1 0 0 0,0 0 0 0 0,1 1 0 0 0,-1 1 0 0 0,1 0 0 0 0,19 0 1 0 0,-8 2-400 0 0,1 1 0 0 0,38 7 0 0 0,-42-3-2636 0 0,30 10-1 0 0,-31-7-383 0 0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6.3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253 194 512 0 0,'3'-5'741'0'0,"0"0"1"0"0,0-1-1 0 0,0 0 0 0 0,-1 0 0 0 0,0 0 1 0 0,0 0-1 0 0,-1 0 0 0 0,1 0 0 0 0,-1 0 1 0 0,0 0-1 0 0,-1-1 0 0 0,0 1 0 0 0,0-7 1 0 0,0 7-267 0 0,-1 1 1 0 0,1-1-1 0 0,-1 0 0 0 0,0 1 1 0 0,-1-1-1 0 0,1 0 1 0 0,-1 1-1 0 0,0 0 1 0 0,-1-1-1 0 0,1 1 0 0 0,-1 0 1 0 0,0 0-1 0 0,0 0 1 0 0,-6-5-1 0 0,8 8-333 0 0,-2 0 1 0 0,1 0-1 0 0,0 1 0 0 0,0-1 1 0 0,0 1-1 0 0,-1 0 0 0 0,1 0 0 0 0,-1-1 1 0 0,1 2-1 0 0,-1-1 0 0 0,1 0 1 0 0,-1 0-1 0 0,0 1 0 0 0,1-1 0 0 0,-1 1 1 0 0,0 0-1 0 0,1 0 0 0 0,-1 0 1 0 0,0 0-1 0 0,1 1 0 0 0,-1-1 0 0 0,0 1 1 0 0,1-1-1 0 0,-1 1 0 0 0,1 0 1 0 0,-1 0-1 0 0,1 0 0 0 0,-4 3 1 0 0,-3 1 82 0 0,0 0 0 0 0,1 1 1 0 0,-1 0-1 0 0,2 1 0 0 0,-1 0 1 0 0,-9 10-1 0 0,5-2 57 0 0,0 0 1 0 0,0 1-1 0 0,2 0 0 0 0,-17 34 0 0 0,22-39-208 0 0,0 1-1 0 0,1 0 1 0 0,0-1-1 0 0,1 1 1 0 0,1 0-1 0 0,0 1 1 0 0,0-1-1 0 0,1 0 0 0 0,1 13 1 0 0,0-20-54 0 0,1 0-1 0 0,0 0 1 0 0,-1-1 0 0 0,2 1-1 0 0,-1 0 1 0 0,0-1 0 0 0,1 1-1 0 0,0-1 1 0 0,0 1 0 0 0,0-1-1 0 0,1 0 1 0 0,0 0 0 0 0,-1 0-1 0 0,1 0 1 0 0,1 0 0 0 0,4 5-1 0 0,-2-5-16 0 0,-1 0-1 0 0,1 0 0 0 0,0-1 0 0 0,0 0 1 0 0,0 0-1 0 0,1 0 0 0 0,-1-1 0 0 0,1 1 1 0 0,-1-2-1 0 0,1 1 0 0 0,8 0 0 0 0,3 0-29 0 0,0-1-1 0 0,0-1 1 0 0,-1 0-1 0 0,1-2 1 0 0,0 0-1 0 0,0-1 1 0 0,-1 0-1 0 0,26-10 1 0 0,-13 2-67 0 0,-1-1 0 0 0,0-2-1 0 0,51-32 1 0 0,-71 40 53 0 0,0 0 0 0 0,-1 0-1 0 0,0-1 1 0 0,0 0 0 0 0,10-13 0 0 0,-15 16 23 0 0,0-1 0 0 0,0 1 0 0 0,0 0 0 0 0,-1-1 0 0 0,0 1 1 0 0,0-1-1 0 0,0 0 0 0 0,-1 0 0 0 0,1 0 0 0 0,-1 0 0 0 0,0 0 0 0 0,-1 0 1 0 0,1-8-1 0 0,-1-1-6 0 0,0 0 0 0 0,-2 0 1 0 0,1-1-1 0 0,-2 1 0 0 0,0 0 0 0 0,-1 0 1 0 0,0 1-1 0 0,-11-25 0 0 0,15 38 28 0 0,0-1-1 0 0,-1 0 1 0 0,1 1 0 0 0,0-1-1 0 0,0 1 1 0 0,-1-1-1 0 0,1 0 1 0 0,0 1 0 0 0,-1-1-1 0 0,1 1 1 0 0,-1-1-1 0 0,1 1 1 0 0,0-1 0 0 0,-1 1-1 0 0,1 0 1 0 0,-1-1-1 0 0,1 1 1 0 0,-1 0-1 0 0,0-1 1 0 0,1 1 0 0 0,-1 0-1 0 0,1-1 1 0 0,-1 1-1 0 0,0 0 1 0 0,1 0 0 0 0,-1 0-1 0 0,0 0 1 0 0,0 0 2 0 0,0 1 1 0 0,1-1-1 0 0,-1 1 1 0 0,1-1-1 0 0,-1 1 1 0 0,0-1-1 0 0,1 1 1 0 0,-1-1-1 0 0,1 1 1 0 0,-1 0-1 0 0,1 0 1 0 0,0-1-1 0 0,-1 1 1 0 0,1 0-1 0 0,0-1 1 0 0,-1 1-1 0 0,1 1 1 0 0,-3 7 42 0 0,1 0-1 0 0,-1 15 1 0 0,2-13-41 0 0,1 0-1 0 0,1 0 1 0 0,0 0-1 0 0,0-1 1 0 0,1 1-1 0 0,0 0 1 0 0,1 0-1 0 0,0-1 1 0 0,8 18-1 0 0,-3-12-7 0 0,0-1-1 0 0,0 0 1 0 0,2-1-1 0 0,0 1 1 0 0,17 18-1 0 0,-22-28-3 0 0,-1-1-1 0 0,1 1 0 0 0,0-1 0 0 0,1 0 0 0 0,-1 0 0 0 0,1-1 1 0 0,-1 0-1 0 0,1 0 0 0 0,0 0 0 0 0,0 0 0 0 0,0-1 1 0 0,1 0-1 0 0,-1-1 0 0 0,0 1 0 0 0,1-1 0 0 0,-1 0 0 0 0,1-1 1 0 0,-1 0-1 0 0,1 0 0 0 0,0 0 0 0 0,-1 0 0 0 0,1-1 1 0 0,-1-1-1 0 0,1 1 0 0 0,8-4 0 0 0,-5 1-25 0 0,0-1-1 0 0,0 0 1 0 0,0 0-1 0 0,-1-1 1 0 0,1-1-1 0 0,-1 0 1 0 0,-1 0-1 0 0,11-11 1 0 0,-14 12 5 0 0,0 0 1 0 0,-1 0-1 0 0,1-1 0 0 0,-1 1 1 0 0,-1-1-1 0 0,1 0 0 0 0,-1 0 1 0 0,-1-1-1 0 0,1 1 0 0 0,-1-1 1 0 0,0 1-1 0 0,1-15 0 0 0,-2 10 9 0 0,1-3-3 0 0,-1 0 0 0 0,0 0 0 0 0,-1-1 0 0 0,0 1 0 0 0,-5-23 0 0 0,3 36 98 0 0,-1 6-34 0 0,-2 6 19 0 0,1 4-10 0 0,0 1 1 0 0,1 0-1 0 0,0 0 1 0 0,1 0-1 0 0,1 0 1 0 0,0 19-1 0 0,2-27-41 0 0,0 0 0 0 0,0-1 0 0 0,0 1 0 0 0,1-1-1 0 0,0 1 1 0 0,0-1 0 0 0,0 0 0 0 0,1 0 0 0 0,0 0 0 0 0,1 0 0 0 0,-1 0-1 0 0,1-1 1 0 0,0 1 0 0 0,0-1 0 0 0,1 0 0 0 0,7 7 0 0 0,-4-6-14 0 0,0-1 0 0 0,0 1 1 0 0,1-2-1 0 0,-1 1 1 0 0,1-1-1 0 0,1 0 0 0 0,-1-1 1 0 0,0 0-1 0 0,1-1 0 0 0,-1 1 1 0 0,21 0-1 0 0,-9-1-36 0 0,0-2 0 0 0,0 0 0 0 0,0-2 1 0 0,33-5-1 0 0,-38 4-48 0 0,0-1 0 0 0,-1-1 0 0 0,28-12 0 0 0,-36 14-31 0 0,0-1 0 0 0,0 0 0 0 0,0 0 0 0 0,0-1 0 0 0,-1 0 0 0 0,0 0 0 0 0,0 0 0 0 0,0-1-1 0 0,8-11 1 0 0,-12 14 1 0 0,-1 0-1 0 0,1-1 1 0 0,-1 1 0 0 0,1 0-1 0 0,-1-1 1 0 0,0 1-1 0 0,0-1 1 0 0,-1 1-1 0 0,1-1 1 0 0,-1 0-1 0 0,0 1 1 0 0,0-1 0 0 0,0 1-1 0 0,0-1 1 0 0,-1 0-1 0 0,1 1 1 0 0,-3-7-1 0 0,-2-6-9 0 0,0 2 0 0 0,-13-27-1 0 0,12 30 237 0 0,-20-54 343 0 0,26 64-437 0 0,0 1 1 0 0,0-1-1 0 0,-1 1 1 0 0,1-1-1 0 0,0 1 1 0 0,-1-1-1 0 0,1 1 1 0 0,0-1-1 0 0,0 1 1 0 0,-1 0 0 0 0,1-1-1 0 0,-1 1 1 0 0,1 0-1 0 0,0-1 1 0 0,-1 1-1 0 0,1 0 1 0 0,-1 0-1 0 0,1-1 1 0 0,-1 1-1 0 0,0 0 8 0 0,1 0-1 0 0,0 0 1 0 0,0 0-1 0 0,-1 0 1 0 0,1 0 0 0 0,0 0-1 0 0,-1 0 1 0 0,1 0-1 0 0,0 1 1 0 0,0-1-1 0 0,-1 0 1 0 0,1 0-1 0 0,0 0 1 0 0,0 0-1 0 0,-1 1 1 0 0,1-1-1 0 0,0 0 1 0 0,0 0-1 0 0,0 0 1 0 0,0 1 0 0 0,-1-1-1 0 0,1 0 1 0 0,0 0-1 0 0,0 1 1 0 0,-1 0 56 0 0,0 1 0 0 0,1 0 0 0 0,-1-1 1 0 0,1 1-1 0 0,-1-1 0 0 0,1 1 0 0 0,0 0 1 0 0,-1-1-1 0 0,1 1 0 0 0,0 3 0 0 0,7 40 672 0 0,2 0-1 0 0,24 75 0 0 0,-31-113-734 0 0,1 0 0 0 0,0 0-1 0 0,0 0 1 0 0,1-1 0 0 0,0 0 0 0 0,0 1 0 0 0,0-1 0 0 0,1 0 0 0 0,0-1-1 0 0,0 1 1 0 0,1-1 0 0 0,5 5 0 0 0,-7-7-108 0 0,1-1 0 0 0,-1 1 0 0 0,1-1 0 0 0,-1 0 0 0 0,1 0 0 0 0,0 0 0 0 0,-1 0 0 0 0,1-1 0 0 0,0 0 0 0 0,0 0 0 0 0,0 0 0 0 0,0-1 0 0 0,0 0 0 0 0,0 0 0 0 0,0 0 0 0 0,1 0 0 0 0,-1-1 0 0 0,9-2 0 0 0,-2-1-1294 0 0,0 0 0 0 0,20-10-1 0 0,-18 7-3106 0 0,24-18-1 0 0,-23 14 2377 0 0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6.5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3105 0 0,'-25'1'7177'0'0,"19"-1"-6037"0"0,1 0 1 0 0,-1 0-1 0 0,1 1 1 0 0,-1 0-1 0 0,1-1 1 0 0,0 2-1 0 0,-11 2 0 0 0,16-3-1051 0 0,-1-1-1 0 0,1 0 1 0 0,-1 0-1 0 0,0 1 1 0 0,1-1-1 0 0,-1 0 0 0 0,1 1 1 0 0,-1-1-1 0 0,1 1 1 0 0,-1-1-1 0 0,1 1 1 0 0,-1-1-1 0 0,1 0 1 0 0,0 1-1 0 0,-1 0 0 0 0,1-1 1 0 0,0 1-1 0 0,-1-1 1 0 0,1 1-1 0 0,0-1 1 0 0,0 1-1 0 0,-1 0 0 0 0,1-1 1 0 0,0 1-1 0 0,0 0 1 0 0,0-1-1 0 0,0 1 1 0 0,0 1-33 0 0,0-1 0 0 0,1 0 0 0 0,-1 0 0 0 0,1 0 0 0 0,-1 0 0 0 0,1 1 0 0 0,-1-1 0 0 0,1 0 0 0 0,0 0 0 0 0,0 0 0 0 0,-1 0 0 0 0,1 0 0 0 0,1 0 0 0 0,4 4-46 0 0,-1 0 1 0 0,1-1-1 0 0,10 6 1 0 0,-4-4-544 0 0,0-1 0 0 0,1 0 0 0 0,24 6 1 0 0,-31-9-82 0 0,11 2-985 0 0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6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85 2729 0 0,'-33'-52'10390'0'0,"20"29"-7880"0"0,12 23-2370 0 0,1-1 1 0 0,0 0-1 0 0,0 1 0 0 0,-1-1 1 0 0,1 1-1 0 0,0-1 1 0 0,-1 1-1 0 0,1-1 1 0 0,0 1-1 0 0,-1 0 0 0 0,1-1 1 0 0,-1 1-1 0 0,1-1 1 0 0,-1 1-1 0 0,1 0 1 0 0,-1-1-1 0 0,1 1 1 0 0,-1 0-1 0 0,1 0 0 0 0,-1-1 1 0 0,0 1-1 0 0,0 0 1 0 0,0 0-60 0 0,1 0-1 0 0,0 1 1 0 0,-1-1 0 0 0,1 0 0 0 0,-1 0 0 0 0,1 1 0 0 0,0-1 0 0 0,-1 0 0 0 0,1 1 0 0 0,0-1 0 0 0,0 0-1 0 0,-1 1 1 0 0,1-1 0 0 0,0 1 0 0 0,0-1 0 0 0,-1 1 0 0 0,1-1 0 0 0,0 0 0 0 0,0 1 0 0 0,0-1 0 0 0,0 1-1 0 0,-5 31 1006 0 0,5-30-1039 0 0,-1 19 194 0 0,1 0 0 0 0,1 0 0 0 0,6 35 0 0 0,21 64 30 0 0,-13-56-12 0 0,34 116 179 0 0,-9-42-184 0 0,-1-12-225 0 0,-32-109-150 0 0,0 0 0 0 0,1-1 0 0 0,1 0 0 0 0,1 0 0 0 0,14 18 0 0 0,-22-32-93 0 0,0 0-1 0 0,-1 0 1 0 0,1 0 0 0 0,0 0 0 0 0,0 0 0 0 0,0 0 0 0 0,0-1 0 0 0,0 1 0 0 0,0-1 0 0 0,1 0 0 0 0,-1 1 0 0 0,0-1-1 0 0,1 0 1 0 0,4 1 0 0 0,3 0-1822 0 0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7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13 109 2753 0 0,'-13'-13'13825'0'0,"13"13"-13672"0"0,9-3 4042 0 0,6 0-4239 0 0,304-52 1356 0 0,-174 28-7058 0 0,-100 19 3373 0 0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7.6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598 188 512 0 0,'-19'-42'2024'0'0,"-30"-52"10730"0"0,47 90-12387 0 0,0 0-1 0 0,-1 0 1 0 0,0 0 0 0 0,0 1 0 0 0,0-1-1 0 0,0 1 1 0 0,-1 0 0 0 0,1 0 0 0 0,-1 0 0 0 0,1 1-1 0 0,-1-1 1 0 0,0 1 0 0 0,-8-4 0 0 0,7 5-196 0 0,1 0 0 0 0,0 1 0 0 0,0-1 0 0 0,0 1 1 0 0,0-1-1 0 0,-1 1 0 0 0,1 0 0 0 0,0 1 0 0 0,0-1 0 0 0,0 1 1 0 0,0 0-1 0 0,0 0 0 0 0,0 0 0 0 0,0 0 0 0 0,-7 4 1 0 0,-7 4 150 0 0,0 1 0 0 0,1 1 1 0 0,0 0-1 0 0,-24 22 1 0 0,8-3 78 0 0,-31 38 1 0 0,38-38-176 0 0,2 2-1 0 0,1 0 1 0 0,2 1 0 0 0,-30 61-1 0 0,41-73-180 0 0,2 0 0 0 0,0 1-1 0 0,2 0 1 0 0,0 0 0 0 0,2 1-1 0 0,0-1 1 0 0,1 1 0 0 0,2 0-1 0 0,2 39 1 0 0,0-52-51 0 0,0 1 1 0 0,1-1-1 0 0,0 0 1 0 0,1 0-1 0 0,0-1 1 0 0,1 1-1 0 0,0-1 1 0 0,0 1-1 0 0,1-1 1 0 0,0-1-1 0 0,1 1 1 0 0,0-1-1 0 0,0 0 1 0 0,1 0-1 0 0,0 0 1 0 0,0-1-1 0 0,1 0 1 0 0,0-1-1 0 0,0 0 0 0 0,0 0 1 0 0,13 6-1 0 0,-1-2-90 0 0,1-1 0 0 0,0-1 0 0 0,1-1 0 0 0,0-1 0 0 0,35 5 0 0 0,-9-5-547 0 0,72-1-1 0 0,-80-6-896 0 0,-1-1 0 0 0,0-3-1 0 0,0-1 1 0 0,70-20 0 0 0,-46 6-1669 0 0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9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159 191 512 0 0,'-3'-4'1061'0'0,"-2"-3"1116"0"0,0 1 1 0 0,-1 0-1 0 0,1 1 0 0 0,-1 0 1 0 0,-9-7-1 0 0,13 11-1789 0 0,0 0 1 0 0,1 0-1 0 0,-1 0 0 0 0,0 1 1 0 0,0-1-1 0 0,1 0 0 0 0,-1 1 1 0 0,0 0-1 0 0,0-1 0 0 0,0 1 1 0 0,0 0-1 0 0,-2 0 0 0 0,2 0-283 0 0,1 0 0 0 0,-1 1-1 0 0,0-1 1 0 0,0 1 0 0 0,1 0-1 0 0,-1-1 1 0 0,0 1 0 0 0,1 0-1 0 0,-1 0 1 0 0,0 0 0 0 0,1 0-1 0 0,-1 0 1 0 0,1 0 0 0 0,-2 3-1 0 0,-3 3 159 0 0,0 0 0 0 0,0 0 0 0 0,1 1 0 0 0,1 0 0 0 0,-1 0 0 0 0,1 0 0 0 0,1 1 0 0 0,-1-1 0 0 0,-2 16 0 0 0,2-9-170 0 0,1 1 1 0 0,0 0-1 0 0,2 0 0 0 0,0 28 1 0 0,1-40-97 0 0,0 1 0 0 0,1-1 0 0 0,0 1 0 0 0,0-1 0 0 0,0 0 0 0 0,1 1 0 0 0,0-1 0 0 0,-1 0 0 0 0,1 0 0 0 0,1 0 0 0 0,-1 0 0 0 0,1 0 1 0 0,-1-1-1 0 0,1 1 0 0 0,0-1 0 0 0,0 0 0 0 0,1 1 0 0 0,-1-1 0 0 0,1-1 0 0 0,-1 1 0 0 0,1 0 0 0 0,0-1 0 0 0,0 0 0 0 0,0 0 0 0 0,0 0 0 0 0,0-1 0 0 0,1 1 0 0 0,-1-1 0 0 0,0 0 0 0 0,1 0 0 0 0,-1 0 0 0 0,6-1 1 0 0,6 2-71 0 0,1-2 0 0 0,-1 0 0 0 0,1-1 1 0 0,0 0-1 0 0,-1-2 0 0 0,18-4 0 0 0,-23 4 16 0 0,0 0-1 0 0,-1-1 0 0 0,0 0 1 0 0,1-1-1 0 0,-2 0 0 0 0,1-1 1 0 0,0 0-1 0 0,-1 0 1 0 0,16-16-1 0 0,-23 20 49 0 0,-1 1 0 0 0,1-1 0 0 0,-1 0 0 0 0,1 0 0 0 0,-1-1 0 0 0,0 1 0 0 0,0 0 0 0 0,0 0 0 0 0,0-1 0 0 0,-1 1 0 0 0,1 0-1 0 0,0-1 1 0 0,-1 1 0 0 0,0-1 0 0 0,0 1 0 0 0,1-1 0 0 0,-1 1 0 0 0,-1 0 0 0 0,1-1 0 0 0,0 1 0 0 0,-1-1 0 0 0,1 1 0 0 0,-1-1 0 0 0,0 1 0 0 0,-1-3 0 0 0,-1-3-27 0 0,-1 0 0 0 0,0 0-1 0 0,0 1 1 0 0,-1-1 0 0 0,-9-10 0 0 0,1 1 45 0 0,-9-11 77 0 0,-1 1 1 0 0,-1 1-1 0 0,-44-37 1 0 0,60 57-50 0 0,0 1 1 0 0,1 1 0 0 0,-2-1 0 0 0,1 1-1 0 0,0 1 1 0 0,-1-1 0 0 0,0 2-1 0 0,-11-3 1 0 0,17 4-20 0 0,0 1-1 0 0,0-1 1 0 0,0 1-1 0 0,0 0 1 0 0,0 0 0 0 0,0 1-1 0 0,0-1 1 0 0,0 0-1 0 0,0 1 1 0 0,0 0-1 0 0,0 0 1 0 0,-4 2 0 0 0,5-2-11 0 0,0 0 0 0 0,0 0 0 0 0,0 1 0 0 0,1-1 1 0 0,-1 1-1 0 0,0 0 0 0 0,1-1 0 0 0,-1 1 1 0 0,1 0-1 0 0,-1 0 0 0 0,1 0 0 0 0,0 0 1 0 0,0 0-1 0 0,0 1 0 0 0,0-1 0 0 0,0 0 1 0 0,0 0-1 0 0,0 3 0 0 0,1-3-1 0 0,-1 0 0 0 0,1 1-1 0 0,-1-1 1 0 0,1 0 0 0 0,0 0 0 0 0,0 0-1 0 0,0 0 1 0 0,0 1 0 0 0,0-1 0 0 0,1 0-1 0 0,-1 0 1 0 0,1 0 0 0 0,-1 0 0 0 0,1 0 0 0 0,0 0-1 0 0,0 0 1 0 0,2 4 0 0 0,-2-4-6 0 0,1 0 0 0 0,0 0 0 0 0,0 0 0 0 0,0 0 0 0 0,0 0 0 0 0,1 0 0 0 0,-1-1 0 0 0,0 1 1 0 0,1-1-1 0 0,-1 1 0 0 0,1-1 0 0 0,3 1 0 0 0,4 1-7 0 0,1 0 1 0 0,0-1-1 0 0,0-1 1 0 0,1 1-1 0 0,17-2 0 0 0,7-1-3 0 0,-1-3 0 0 0,-1-1 0 0 0,1-1 0 0 0,62-21 0 0 0,-25 0 16 0 0,-46 16 66 0 0,49-14-1 0 0,-73 24-61 0 0,0 1 0 0 0,0-1 0 0 0,0 1-1 0 0,0 0 1 0 0,0 0 0 0 0,0 0 0 0 0,0 0 0 0 0,0 0-1 0 0,0 0 1 0 0,0 0 0 0 0,0 1 0 0 0,0-1 0 0 0,0 1 0 0 0,0 0-1 0 0,0-1 1 0 0,-1 1 0 0 0,1 0 0 0 0,0 0 0 0 0,0 0-1 0 0,-1 0 1 0 0,1 0 0 0 0,1 2 0 0 0,0 0 8 0 0,-1 0 0 0 0,0-1 0 0 0,0 1 0 0 0,-1 0 0 0 0,1 0 0 0 0,0 1 0 0 0,-1-1 0 0 0,0 0 0 0 0,0 0 0 0 0,0 1 0 0 0,0-1 0 0 0,0 5 0 0 0,8 68 257 0 0,1 9-44 0 0,-8-74-219 0 0,1 1 0 0 0,0-1 0 0 0,1 1 1 0 0,0-1-1 0 0,7 13 0 0 0,-9-22-2 0 0,0 1-1 0 0,0 0 1 0 0,0 0-1 0 0,0-1 1 0 0,0 1-1 0 0,1-1 1 0 0,-1 0-1 0 0,1 0 1 0 0,-1 0 0 0 0,6 3-1 0 0,-7-4-10 0 0,1 0-1 0 0,-1-1 1 0 0,1 1 0 0 0,-1 0-1 0 0,1-1 1 0 0,-1 1 0 0 0,1-1 0 0 0,-1 0-1 0 0,1 0 1 0 0,0 1 0 0 0,-1-1-1 0 0,1 0 1 0 0,-1 0 0 0 0,1-1-1 0 0,0 1 1 0 0,-1 0 0 0 0,1 0-1 0 0,-1-1 1 0 0,1 1 0 0 0,-1-1-1 0 0,1 1 1 0 0,-1-1 0 0 0,3-1-1 0 0,1-2-8 0 0,1 0-1 0 0,-1 0 0 0 0,-1 0 0 0 0,1-1 1 0 0,-1 0-1 0 0,0 0 0 0 0,0 0 0 0 0,0 0 1 0 0,-1 0-1 0 0,1-1 0 0 0,3-9 0 0 0,-4 6-6 0 0,0 0 0 0 0,0-1 0 0 0,-1 0-1 0 0,0 1 1 0 0,-1-1 0 0 0,1-19-1 0 0,-3 11 10 0 0,0 1 0 0 0,-1 0 0 0 0,-1 0 0 0 0,0 0 0 0 0,-1 0 0 0 0,-1 0 0 0 0,-1 1 0 0 0,-10-21 0 0 0,12 29-5 0 0,0 1 0 0 0,-1-1 0 0 0,-9-11 1 0 0,12 17 13 0 0,0 0 0 0 0,0 0 0 0 0,0-1 0 0 0,0 1 0 0 0,-1 1 1 0 0,1-1-1 0 0,-1 0 0 0 0,1 1 0 0 0,-1-1 0 0 0,0 1 1 0 0,1 0-1 0 0,-1-1 0 0 0,0 1 0 0 0,-3 0 0 0 0,5 1-1 0 0,0 0-1 0 0,1 0 1 0 0,-1 0-1 0 0,1 0 1 0 0,-1 0-1 0 0,1 1 1 0 0,-1-1-1 0 0,1 0 1 0 0,-1 0-1 0 0,0 0 1 0 0,1 1-1 0 0,-1-1 1 0 0,1 0-1 0 0,0 1 1 0 0,-1-1-1 0 0,1 0 1 0 0,-1 1-1 0 0,1-1 1 0 0,-1 1-1 0 0,1-1 1 0 0,0 1-1 0 0,-1-1 1 0 0,1 1-1 0 0,0-1 1 0 0,0 1-1 0 0,-1-1 1 0 0,1 1-1 0 0,0-1 1 0 0,0 1-1 0 0,0-1 1 0 0,0 1-1 0 0,-1 0 1 0 0,1-1-1 0 0,0 1 1 0 0,0 0-1 0 0,-1 24-56 0 0,1-22 43 0 0,0 2 14 0 0,1 0 1 0 0,-1 0 0 0 0,1-1-1 0 0,0 1 1 0 0,0 0-1 0 0,0 0 1 0 0,1-1-1 0 0,-1 1 1 0 0,1-1 0 0 0,1 1-1 0 0,-1-1 1 0 0,0 0-1 0 0,1 0 1 0 0,0 0-1 0 0,0 0 1 0 0,0-1-1 0 0,1 1 1 0 0,-1-1 0 0 0,1 0-1 0 0,4 4 1 0 0,-1-3-5 0 0,-1 0 0 0 0,1 0 0 0 0,0-1 0 0 0,0 0 0 0 0,0 0 0 0 0,0 0 1 0 0,0-1-1 0 0,1 0 0 0 0,-1-1 0 0 0,1 0 0 0 0,-1 0 0 0 0,10 0 0 0 0,5-3-10 0 0,1-1 0 0 0,-1 0-1 0 0,1-2 1 0 0,40-14 0 0 0,22-4-36 0 0,-72 20 45 0 0,1 1 1 0 0,-1 0-1 0 0,0 1 1 0 0,21 1-1 0 0,-30 1 9 0 0,0-1 0 0 0,0 1 0 0 0,0 0 0 0 0,0 0 0 0 0,0 0 0 0 0,0 0 0 0 0,0 0 0 0 0,-1 1 0 0 0,1 0 0 0 0,-1 0 0 0 0,1 0 0 0 0,-1 0 0 0 0,0 1 0 0 0,3 2 0 0 0,2 2 23 0 0,-1 1 0 0 0,-1 1 1 0 0,11 17-1 0 0,-13-20 8 0 0,1 1-37 0 0,0 0-1 0 0,0 0 1 0 0,1 0 0 0 0,0-1-1 0 0,0 0 1 0 0,0 0-1 0 0,1-1 1 0 0,0 1-1 0 0,0-1 1 0 0,0-1 0 0 0,13 7-1 0 0,-14-9 3 0 0,0 0-1 0 0,0 0 0 0 0,0 0 1 0 0,0-1-1 0 0,0 0 1 0 0,0 0-1 0 0,0 0 1 0 0,1-1-1 0 0,-1 0 1 0 0,0 0-1 0 0,1-1 0 0 0,-1 0 1 0 0,0 0-1 0 0,0 0 1 0 0,0-1-1 0 0,10-3 1 0 0,-6 0-8 0 0,0 1 1 0 0,-1-1 0 0 0,0-1 0 0 0,0 0 0 0 0,0 0 0 0 0,-1 0 0 0 0,0-1 0 0 0,14-16 0 0 0,-20 21 4 0 0,0-1 0 0 0,0 0 1 0 0,0 1-1 0 0,0-1 0 0 0,0 0 1 0 0,0 0-1 0 0,-1-1 1 0 0,0 1-1 0 0,1 0 0 0 0,-1 0 1 0 0,0-1-1 0 0,-1 1 0 0 0,1 0 1 0 0,-1-1-1 0 0,1 1 1 0 0,-1-1-1 0 0,0 1 0 0 0,0-1 1 0 0,0 1-1 0 0,-1-1 0 0 0,0 1 1 0 0,1-1-1 0 0,-1 1 1 0 0,0 0-1 0 0,0 0 0 0 0,-1-1 1 0 0,1 1-1 0 0,-1 0 0 0 0,1 0 1 0 0,-1 0-1 0 0,-2-2 1 0 0,-3-4 4 0 0,0 1 1 0 0,0 0-1 0 0,-1 0 0 0 0,0 1 1 0 0,0 0-1 0 0,-1 1 1 0 0,0-1-1 0 0,0 2 1 0 0,0-1-1 0 0,-1 1 1 0 0,-15-5-1 0 0,20 8 8 0 0,0 1 0 0 0,-1-1-1 0 0,1 1 1 0 0,-1 0 0 0 0,1 0-1 0 0,-1 1 1 0 0,1 0-1 0 0,-1 0 1 0 0,1 0 0 0 0,-1 1-1 0 0,0-1 1 0 0,1 2 0 0 0,-1-1-1 0 0,1 0 1 0 0,0 1 0 0 0,0 0-1 0 0,-1 0 1 0 0,1 1 0 0 0,0-1-1 0 0,1 1 1 0 0,-1 0 0 0 0,0 0-1 0 0,-7 8 1 0 0,-3 4 30 0 0,1 2 0 0 0,0 0 0 0 0,1 0 0 0 0,1 1 0 0 0,1 1 0 0 0,1 0 0 0 0,0 0 0 0 0,1 1 0 0 0,-6 21 0 0 0,13-34-22 0 0,0 0-1 0 0,1 0 1 0 0,0 0-1 0 0,0 0 1 0 0,0 0 0 0 0,1 0-1 0 0,0 0 1 0 0,0 0 0 0 0,1 0-1 0 0,1 6 1 0 0,-1-8-16 0 0,1-1 1 0 0,-1 1 0 0 0,1-1 0 0 0,0 0-1 0 0,0 0 1 0 0,0 0 0 0 0,0 0 0 0 0,1 0-1 0 0,-1-1 1 0 0,1 1 0 0 0,0-1-1 0 0,1 1 1 0 0,-1-1 0 0 0,0 0 0 0 0,1 0-1 0 0,5 3 1 0 0,6 2-56 0 0,1 0 1 0 0,0-1-1 0 0,0-1 1 0 0,1-1-1 0 0,0 0 1 0 0,0-1-1 0 0,0-1 0 0 0,0 0 1 0 0,1-1-1 0 0,-1-1 1 0 0,1-1-1 0 0,0-1 1 0 0,26-3-1 0 0,-29 1-104 0 0,-1-1 1 0 0,1 0-1 0 0,-1-1 1 0 0,0 0-1 0 0,19-11 0 0 0,-23 11-282 0 0,-1 0-1 0 0,0-1 1 0 0,-1 0-1 0 0,0 0 0 0 0,0-1 1 0 0,0 0-1 0 0,-1-1 1 0 0,11-13-1 0 0,-15 17 362 0 0,-1 0 0 0 0,-1 1-1 0 0,1-1 1 0 0,0 0 0 0 0,-1 0 0 0 0,0 0-1 0 0,0 0 1 0 0,0 0 0 0 0,0 0-1 0 0,0-1 1 0 0,-1 1 0 0 0,0 0 0 0 0,0 0-1 0 0,0 0 1 0 0,-2-8 0 0 0,-1-4-427 0 0,-1 1 1 0 0,-12-29-1 0 0,3 8 211 0 0,10 25 321 0 0,2 8-14 0 0,1 0 0 0 0,-1 1-1 0 0,1-1 1 0 0,-1 0-1 0 0,0 1 1 0 0,0-1-1 0 0,-1 0 1 0 0,1 1-1 0 0,-2-3 1 0 0,2 7-17 0 0,1 0 0 0 0,-1 1 0 0 0,1-1 1 0 0,0 0-1 0 0,0 0 0 0 0,0 0 0 0 0,0 1 0 0 0,0 3 0 0 0,0-2-14 0 0,4 25-436 0 0,2-10-2931 0 0,-2-9 1938 0 0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19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58 197 2809 0 0,'-15'-9'8072'0'0,"14"8"-7501"0"0,-1-1 0 0 0,0 1 0 0 0,0 0 0 0 0,0 0 0 0 0,0 0 0 0 0,0 0 0 0 0,0 0 0 0 0,0 0 0 0 0,-1 0 0 0 0,1 1 0 0 0,0-1 0 0 0,0 1 0 0 0,-1 0 0 0 0,1-1 0 0 0,0 1 0 0 0,-3 0 0 0 0,5 1-460 0 0,-1-1-1 0 0,1 1 1 0 0,0-1 0 0 0,-1 1-1 0 0,1 0 1 0 0,-1-1-1 0 0,1 1 1 0 0,0-1-1 0 0,0 1 1 0 0,-1 0-1 0 0,1-1 1 0 0,0 1-1 0 0,0 0 1 0 0,0-1-1 0 0,0 1 1 0 0,0-1-1 0 0,0 1 1 0 0,0 0-1 0 0,0-1 1 0 0,0 1-1 0 0,0 0 1 0 0,0 0-1 0 0,3 16 414 0 0,20 128 1482 0 0,-13-77-1492 0 0,-10-65-506 0 0,1 0 0 0 0,0-1 0 0 0,-1 1 0 0 0,1 0 0 0 0,0-1 0 0 0,0 1 1 0 0,1-1-1 0 0,-1 1 0 0 0,0-1 0 0 0,1 1 0 0 0,0-1 0 0 0,3 4 1 0 0,-5-6-7 0 0,1 1 0 0 0,0-1 0 0 0,-1 1 0 0 0,1-1 0 0 0,0 1 0 0 0,0-1 1 0 0,-1 1-1 0 0,1-1 0 0 0,0 0 0 0 0,0 0 0 0 0,0 1 0 0 0,-1-1 0 0 0,1 0 1 0 0,0 0-1 0 0,0 0 0 0 0,0 0 0 0 0,0 0 0 0 0,1 0 0 0 0,-1 0-4 0 0,0-1 0 0 0,0 1-1 0 0,1-1 1 0 0,-1 1 0 0 0,0-1 0 0 0,0 0 0 0 0,0 1-1 0 0,0-1 1 0 0,0 0 0 0 0,0 0 0 0 0,0 0-1 0 0,0 0 1 0 0,0 1 0 0 0,0-2 0 0 0,1 0-1 0 0,0-1 1 0 0,0 0 0 0 0,0-1 0 0 0,0 1-1 0 0,-1-1 1 0 0,0 1 0 0 0,1-1 0 0 0,-1 0 0 0 0,0 0 0 0 0,-1 0-1 0 0,1 1 1 0 0,-1-1 0 0 0,1 0 0 0 0,-1 0 0 0 0,0 0-1 0 0,-1 0 1 0 0,1 0 0 0 0,-1 1 0 0 0,-2-9 0 0 0,-2-5 12 0 0,0 0 1 0 0,-15-28 0 0 0,16 36-19 0 0,-10-23 27 0 0,-15-48 0 0 0,25 64-21 0 0,0 0 1 0 0,1 0-1 0 0,0 0 0 0 0,2 0 1 0 0,0-23-1 0 0,1 37-1 0 0,0 0 0 0 0,0-1 1 0 0,0 1-1 0 0,0 0 0 0 0,1 0 0 0 0,-1-1 0 0 0,1 1 1 0 0,0 0-1 0 0,-1 0 0 0 0,1 0 0 0 0,0 0 1 0 0,0 0-1 0 0,1 0 0 0 0,-1 0 0 0 0,0 0 0 0 0,1 0 1 0 0,2-3-1 0 0,-2 4-3 0 0,1-1-1 0 0,-1 1 1 0 0,0 0 0 0 0,1 0-1 0 0,-1 0 1 0 0,1 0-1 0 0,0 1 1 0 0,-1-1 0 0 0,1 1-1 0 0,0-1 1 0 0,-1 1 0 0 0,1 0-1 0 0,0 0 1 0 0,4 1 0 0 0,12 1-36 0 0,-1 1 1 0 0,35 10 0 0 0,13 3-11 0 0,120 10-1696 0 0,-61-16-5626 0 0,-95-9 5645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18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1 116 2537 0 0,'0'0'4552'0'0,"4"-1"-1488"0"0,14-4-1830 0 0,0 1 1 0 0,0 0 0 0 0,0 2-1 0 0,37-2 1 0 0,29-3-743 0 0,100-41-554 0 0,-69 16-2848 0 0,-82 23 819 0 0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0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580 380 512 0 0,'0'-5'977'0'0,"1"0"0"0"0,-1 0 0 0 0,1 0 0 0 0,-1 0 0 0 0,-1-1 1 0 0,1 1-1 0 0,-1 0 0 0 0,0 0 0 0 0,0 0 0 0 0,-3-6 0 0 0,-3-10 1342 0 0,-12-21-1 0 0,10 21-1565 0 0,-4-9 220 0 0,-37-75 1647 0 0,44 96-2350 0 0,0-1 1 0 0,0 1 0 0 0,-1 1 0 0 0,0-1-1 0 0,0 1 1 0 0,-1 0 0 0 0,0 1 0 0 0,-12-9-1 0 0,16 14-188 0 0,1 0-1 0 0,-1 0 0 0 0,1 0 0 0 0,-1 1 0 0 0,0 0 1 0 0,0-1-1 0 0,0 1 0 0 0,0 1 0 0 0,0-1 0 0 0,0 1 1 0 0,0-1-1 0 0,0 1 0 0 0,0 0 0 0 0,0 0 0 0 0,-1 1 1 0 0,1-1-1 0 0,0 1 0 0 0,0 0 0 0 0,1 0 0 0 0,-1 1 0 0 0,0-1 1 0 0,-6 4-1 0 0,-3 2 106 0 0,1 0 0 0 0,0 1 0 0 0,0 1 0 0 0,0 0 0 0 0,-9 10 0 0 0,-2 3-26 0 0,2 1-1 0 0,0 0 0 0 0,2 1 0 0 0,0 2 0 0 0,2-1 0 0 0,1 2 0 0 0,1 0 0 0 0,2 1 1 0 0,0 1-1 0 0,-9 33 0 0 0,16-42-143 0 0,1 0 1 0 0,1 0-1 0 0,0 1 1 0 0,2-1-1 0 0,0 1 1 0 0,2 0-1 0 0,0 0 1 0 0,1 0-1 0 0,1-1 1 0 0,1 1-1 0 0,1 0 1 0 0,1-1 0 0 0,0 0-1 0 0,2 0 1 0 0,0-1-1 0 0,11 20 1 0 0,-10-27-34 0 0,0 1 1 0 0,1-1 0 0 0,1 0-1 0 0,0-1 1 0 0,0 0 0 0 0,1 0 0 0 0,0-1-1 0 0,1-1 1 0 0,0 0 0 0 0,27 15-1 0 0,-19-14-127 0 0,0 0 1 0 0,1-1-1 0 0,1-1 0 0 0,-1-1 0 0 0,1-1 0 0 0,37 5 0 0 0,-38-9-290 0 0,-1-1-1 0 0,1-1 0 0 0,0-1 0 0 0,-1 0 1 0 0,33-8-1 0 0,-15 0-2692 0 0,-1-2 1 0 0,37-16 0 0 0,-31 9-1727 0 0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1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285 190 1648 0 0,'-1'-10'1747'0'0,"0"0"0"0"0,0 0 0 0 0,-1 0 0 0 0,-1 1-1 0 0,1-1 1 0 0,-9-17 0 0 0,10 24-1537 0 0,0 1 0 0 0,-1 0 0 0 0,1-1 0 0 0,-1 1 0 0 0,1 0 0 0 0,-1 0 0 0 0,0 0 0 0 0,0 0 0 0 0,0 0 0 0 0,0 1 0 0 0,0-1 0 0 0,0 1 0 0 0,0-1 0 0 0,-1 1 0 0 0,1 0 0 0 0,-1 0 0 0 0,1 0 0 0 0,-1 0 0 0 0,1 0 0 0 0,-1 0 0 0 0,1 1 0 0 0,-1-1 0 0 0,0 1 0 0 0,1 0 0 0 0,-1 0 0 0 0,0 0 0 0 0,1 0 0 0 0,-1 0 0 0 0,1 1 0 0 0,-5 0 0 0 0,-1 1-38 0 0,0 1 0 0 0,0 0 0 0 0,1 0 0 0 0,-1 1 0 0 0,1 0 0 0 0,0 0 0 0 0,0 1 0 0 0,0 0 0 0 0,-10 9 0 0 0,3 0 128 0 0,0 0-1 0 0,-22 31 1 0 0,30-37-208 0 0,0 1 0 0 0,0 0 0 0 0,1 0 0 0 0,0 0 0 0 0,1 0 1 0 0,-4 12-1 0 0,7-17-72 0 0,0 0 1 0 0,0 0 0 0 0,1-1 0 0 0,0 1 0 0 0,0 0 0 0 0,0 0 0 0 0,0 0-1 0 0,0 0 1 0 0,1-1 0 0 0,-1 1 0 0 0,1 0 0 0 0,0 0 0 0 0,0-1-1 0 0,1 1 1 0 0,-1-1 0 0 0,1 1 0 0 0,0-1 0 0 0,0 1 0 0 0,4 5-1 0 0,-1-4-15 0 0,-1 0 0 0 0,1-1 0 0 0,0 1 0 0 0,0-1-1 0 0,1-1 1 0 0,-1 1 0 0 0,1-1 0 0 0,0 1 0 0 0,0-1-1 0 0,0-1 1 0 0,0 0 0 0 0,0 1 0 0 0,0-2 0 0 0,1 1-1 0 0,-1-1 1 0 0,11 1 0 0 0,4 0-40 0 0,-1-2 1 0 0,1 0-1 0 0,-1-1 0 0 0,22-4 0 0 0,-33 3 13 0 0,0 0 0 0 0,0 0 0 0 0,0-1 0 0 0,-1 0 0 0 0,1 0-1 0 0,-1-1 1 0 0,0-1 0 0 0,0 1 0 0 0,0-1 0 0 0,-1 0 0 0 0,9-8-1 0 0,-13 10 24 0 0,1 0 0 0 0,-1 0 0 0 0,0 0-1 0 0,-1-1 1 0 0,1 1 0 0 0,-1-1 0 0 0,1 0-1 0 0,-1 0 1 0 0,0 0 0 0 0,0 0 0 0 0,-1 0-1 0 0,1 0 1 0 0,-1 0 0 0 0,0 0 0 0 0,0-1-1 0 0,0 1 1 0 0,-1 0 0 0 0,1-1 0 0 0,-1 1-1 0 0,0-1 1 0 0,-1 1 0 0 0,1 0 0 0 0,-1-1-1 0 0,0 1 1 0 0,-1-5 0 0 0,-5-12 48 0 0,-2 1 1 0 0,0 1 0 0 0,-1-1-1 0 0,-1 1 1 0 0,0 1 0 0 0,-2 0-1 0 0,-23-26 1 0 0,31 39-11 0 0,0 0 0 0 0,-1 0 0 0 0,0 0 0 0 0,0 1 0 0 0,0 0 0 0 0,0 0-1 0 0,0 0 1 0 0,-1 1 0 0 0,0 0 0 0 0,0 0 0 0 0,0 1 0 0 0,0 0 0 0 0,0 0 0 0 0,0 1 0 0 0,-10-1 0 0 0,13 2-13 0 0,-1-1 0 0 0,1 2 0 0 0,0-1 0 0 0,-1 0 0 0 0,1 1 0 0 0,0 0 0 0 0,-1 0 0 0 0,1 0 0 0 0,0 0 0 0 0,0 1 0 0 0,0 0 0 0 0,0 0 0 0 0,0 0 0 0 0,0 0 0 0 0,1 1 0 0 0,-1-1 0 0 0,1 1 0 0 0,-1 0 0 0 0,1 0 0 0 0,0 0 1 0 0,0 0-1 0 0,1 1 0 0 0,-1-1 0 0 0,0 1 0 0 0,1 0 0 0 0,-3 6 0 0 0,3-6-13 0 0,0 0 0 0 0,1 0 0 0 0,-1 0 0 0 0,1 1 0 0 0,0-1 0 0 0,0 1 0 0 0,1-1 0 0 0,-1 1 0 0 0,1-1 0 0 0,0 1 0 0 0,0-1 0 0 0,1 6 0 0 0,0-7-13 0 0,-1 0-1 0 0,1 0 1 0 0,0-1 0 0 0,0 1 0 0 0,1 0 0 0 0,-1-1 0 0 0,0 1 0 0 0,1-1 0 0 0,-1 1 0 0 0,1-1 0 0 0,0 0-1 0 0,0 0 1 0 0,0 0 0 0 0,0 0 0 0 0,0 0 0 0 0,0 0 0 0 0,1-1 0 0 0,-1 1 0 0 0,1-1 0 0 0,3 2-1 0 0,4 2 8 0 0,1-1 0 0 0,-1-1-1 0 0,1 0 1 0 0,0-1-1 0 0,0 0 1 0 0,0 0 0 0 0,0-1-1 0 0,12-1 1 0 0,15-2 34 0 0,38-6-1 0 0,-42 4 30 0 0,-16 2-47 0 0,-1 0 1 0 0,1 1-1 0 0,0 1 0 0 0,24 3 0 0 0,-36-2-10 0 0,0 0-1 0 0,0 1 0 0 0,0 0 1 0 0,0 0-1 0 0,0 0 0 0 0,0 1 1 0 0,0 0-1 0 0,-1 0 0 0 0,0 0 1 0 0,1 1-1 0 0,-1 0 0 0 0,0 0 1 0 0,-1 0-1 0 0,1 1 0 0 0,6 8 1 0 0,-5-6 25 0 0,-1 1 0 0 0,0-1 0 0 0,-1 1 1 0 0,0 1-1 0 0,0-1 0 0 0,-1 0 0 0 0,3 12 1 0 0,-4-14-1 0 0,-1 0 0 0 0,0 1 0 0 0,0-1 0 0 0,0 0 0 0 0,-1 1 1 0 0,0-1-1 0 0,0 1 0 0 0,-1-1 0 0 0,0 0 0 0 0,0 1 1 0 0,-2 6-1 0 0,2-11-25 0 0,0 0 1 0 0,0-1 0 0 0,-1 1-1 0 0,1 0 1 0 0,0-1 0 0 0,-1 1-1 0 0,1-1 1 0 0,-1 1 0 0 0,0-1 0 0 0,1 0-1 0 0,-1 1 1 0 0,0-1 0 0 0,0 0-1 0 0,1 0 1 0 0,-1 0 0 0 0,0-1-1 0 0,0 1 1 0 0,0 0 0 0 0,0-1-1 0 0,0 1 1 0 0,-1-1 0 0 0,-2 1-1 0 0,3-1-11 0 0,0 0-1 0 0,1 0 0 0 0,-1 1 1 0 0,0-1-1 0 0,0 0 0 0 0,0-1 1 0 0,0 1-1 0 0,1 0 0 0 0,-1 0 1 0 0,0-1-1 0 0,0 1 0 0 0,1-1 1 0 0,-1 1-1 0 0,0-1 0 0 0,1 0 1 0 0,-1 0-1 0 0,0 0 0 0 0,1 0 1 0 0,-1 0-1 0 0,1 0 0 0 0,0 0 1 0 0,-1 0-1 0 0,1-1 0 0 0,0 1 1 0 0,0-1-1 0 0,-2-1 0 0 0,1-2-17 0 0,1 0-1 0 0,0 1 0 0 0,0-1 0 0 0,0 0 1 0 0,0 0-1 0 0,1 0 0 0 0,0 0 0 0 0,0 0 0 0 0,0 0 1 0 0,0 1-1 0 0,1-1 0 0 0,0 0 0 0 0,2-8 1 0 0,3-6-22 0 0,1 1 0 0 0,10-20 0 0 0,-10 24 30 0 0,2-7 14 0 0,-1 3-58 0 0,0 1 0 0 0,1 0 0 0 0,23-32 0 0 0,-29 45 49 0 0,1-1 0 0 0,0 1 0 0 0,0 0 0 0 0,0 1 0 0 0,1-1 0 0 0,-1 1 0 0 0,1-1 0 0 0,0 1 0 0 0,0 1 0 0 0,0-1 0 0 0,0 1 0 0 0,1 0 0 0 0,-1 0 0 0 0,1 0 0 0 0,-1 1 0 0 0,1 0-1 0 0,-1 0 1 0 0,8 0 0 0 0,-6 1 8 0 0,1 0 0 0 0,0 1-1 0 0,-1 0 1 0 0,1 0-1 0 0,-1 1 1 0 0,0 0 0 0 0,1 0-1 0 0,-1 1 1 0 0,0 0-1 0 0,0 0 1 0 0,-1 1-1 0 0,10 5 1 0 0,6 7 12 0 0,0 1 1 0 0,21 23-1 0 0,-9-9 18 0 0,114 114-392 0 0,-133-132-987 0 0,-3-6-4394 0 0,-9-6 2001 0 0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2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363 337 1592 0 0,'-3'-6'1342'0'0,"2"0"-1"0"0,-1 1 0 0 0,1-1 0 0 0,0 0 0 0 0,0-1 1 0 0,0-10-1 0 0,4-40 2081 0 0,0 18-1388 0 0,-1 12-812 0 0,-1 4-408 0 0,-2-26 0 0 0,1 43-742 0 0,-1 0-1 0 0,0-1 0 0 0,0 1 0 0 0,0 0 0 0 0,-1 0 1 0 0,0 0-1 0 0,-1 0 0 0 0,-5-10 0 0 0,7 14-45 0 0,0 0 1 0 0,0 1-1 0 0,-1-1 0 0 0,1 0 0 0 0,0 1 0 0 0,-1 0 1 0 0,1-1-1 0 0,-1 1 0 0 0,0 0 0 0 0,1 0 0 0 0,-1 0 1 0 0,0 0-1 0 0,0 0 0 0 0,1 0 0 0 0,-1 0 0 0 0,0 1 1 0 0,-3-2-1 0 0,1 2 4 0 0,1 0 1 0 0,-1-1 0 0 0,0 1 0 0 0,1 1-1 0 0,-1-1 1 0 0,1 0 0 0 0,-1 1 0 0 0,0 0-1 0 0,-3 1 1 0 0,-4 2 7 0 0,1 0 0 0 0,0 1-1 0 0,0 1 1 0 0,0-1 0 0 0,-12 11 0 0 0,11-8-30 0 0,1 1 1 0 0,0 0 0 0 0,1 1-1 0 0,0 0 1 0 0,1 1-1 0 0,0-1 1 0 0,0 2 0 0 0,1-1-1 0 0,1 1 1 0 0,0 0 0 0 0,-5 14-1 0 0,8-19-12 0 0,1 1 0 0 0,0-1 0 0 0,1 1 0 0 0,0-1 0 0 0,0 1 0 0 0,1-1 0 0 0,-1 1 0 0 0,2-1 0 0 0,0 11 0 0 0,0-13-5 0 0,1 1 0 0 0,-1 0 0 0 0,1-1 0 0 0,0 1 0 0 0,1-1 0 0 0,-1 0 0 0 0,1 1 0 0 0,0-1 0 0 0,0 0 0 0 0,1-1 0 0 0,-1 1 0 0 0,1-1 0 0 0,5 5 0 0 0,0-1-13 0 0,0-1 0 0 0,1 0 0 0 0,0-1 0 0 0,0 0 0 0 0,0 0 0 0 0,1-1 0 0 0,0 0 0 0 0,18 5 0 0 0,4-2-35 0 0,58 8 0 0 0,-74-15 59 0 0,22-1-1 0 0,-26 0 97 0 0,0 0-1 0 0,0 1 0 0 0,23 3 0 0 0,-62 4 1741 0 0,-356 17 522 0 0,374-24-2418 0 0,-1 0 36 0 0,0-1 1 0 0,-1 0 0 0 0,-10-2 0 0 0,19 2-26 0 0,0 0 1 0 0,0 0 0 0 0,-1 0 0 0 0,1-1 0 0 0,0 1 0 0 0,0 0 0 0 0,0-1 0 0 0,0 1-1 0 0,-1 0 1 0 0,1-1 0 0 0,0 0 0 0 0,0 1 0 0 0,0-1 0 0 0,0 0 0 0 0,0 1 0 0 0,0-1 0 0 0,1 0-1 0 0,-1 0 1 0 0,0 0 0 0 0,0 1 0 0 0,0-1 0 0 0,1 0 0 0 0,-1 0 0 0 0,0-1 0 0 0,1 1 0 0 0,-1 0-1 0 0,1 0 1 0 0,0 0 0 0 0,-1 0 0 0 0,1 0 0 0 0,0 0 0 0 0,-1-2 0 0 0,2 1-267 0 0,-1-1 1 0 0,1 1-1 0 0,-1 0 0 0 0,1 0 1 0 0,0 0-1 0 0,0-1 1 0 0,0 1-1 0 0,0 0 0 0 0,0 0 1 0 0,0 1-1 0 0,0-1 1 0 0,4-3-1 0 0,21-22-6148 0 0,-22 23 4427 0 0,9-7-2634 0 0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2.2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17 3025 0 0,'-2'-2'1532'0'0,"0"0"0"0"0,1 0 0 0 0,-1-1 0 0 0,0 2 0 0 0,0-1 0 0 0,-3-2 0 0 0,5 4-1387 0 0,0 0 1 0 0,0 0-1 0 0,-1 0 0 0 0,1 0 0 0 0,0 0 0 0 0,0 0 0 0 0,0 0 1 0 0,-1-1-1 0 0,1 1 0 0 0,0 0 0 0 0,0 0 0 0 0,-1 0 1 0 0,1 0-1 0 0,0 0 0 0 0,0 0 0 0 0,0 0 0 0 0,-1 0 1 0 0,1 0-1 0 0,0 1 0 0 0,0-1 0 0 0,0 0 0 0 0,-1 0 0 0 0,1 0 1 0 0,0 0-1 0 0,0 0 0 0 0,0 0 0 0 0,-1 0 0 0 0,1 0 1 0 0,0 1-1 0 0,0-1 0 0 0,0 0 0 0 0,-4 13 1455 0 0,3 15-920 0 0,1 1 1 0 0,2-1-1 0 0,0 0 1 0 0,2 0-1 0 0,9 31 1 0 0,48 135 1028 0 0,-13-49-712 0 0,-17-29-737 0 0,11 35-89 0 0,-31-114-257 0 0,3-1 0 0 0,18 34-1 0 0,-28-61-294 0 0,0-1-1 0 0,1 0 1 0 0,0 0-1 0 0,0-1 0 0 0,8 9 1 0 0,-12-16 143 0 0,-1 0 160 0 0,0 0 0 0 0,0 0 0 0 0,0 1 0 0 0,0-1 0 0 0,0 0-1 0 0,0 0 1 0 0,0 0 0 0 0,0 0 0 0 0,0 0 0 0 0,0 0 0 0 0,0 0 0 0 0,0 0 0 0 0,0 0-1 0 0,0 0 1 0 0,0 1 0 0 0,1-1 0 0 0,-1 0 0 0 0,0 0 0 0 0,0 0 0 0 0,0 0 0 0 0,0 0 0 0 0,0 0-1 0 0,0 0 1 0 0,0 0 0 0 0,0 0 0 0 0,0 0 0 0 0,1 0 0 0 0,-1 0 0 0 0,0 0 0 0 0,0 0-1 0 0,0 0 1 0 0,0 0 0 0 0,0 0 0 0 0,0 0 0 0 0,0 0 0 0 0,0 0 0 0 0,1 0 0 0 0,-1 0 0 0 0,0 0-1 0 0,0 0 1 0 0,0 0 0 0 0,0 0 0 0 0,0 0 0 0 0,0 0 0 0 0,0 0 0 0 0,0 0 0 0 0,0 0-1 0 0,0 0 1 0 0,1 0 0 0 0,-1-1 0 0 0,0 1 0 0 0,0-3-2661 0 0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2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96 2705 0 0,'1'-2'808'0'0,"0"0"1"0"0,0 1 0 0 0,0-1 0 0 0,0 1 0 0 0,0 0 0 0 0,0-1 0 0 0,0 1 0 0 0,0 0-1 0 0,0-1 1 0 0,2 0 0 0 0,18-10 3000 0 0,-8 8-3034 0 0,22-5 0 0 0,-23 6 125 0 0,81-15 731 0 0,100-6 0 0 0,-148 20-1672 0 0,43 0-644 0 0,-29 4-3051 0 0,-30 2 1966 0 0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3.2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193 261 512 0 0,'-21'-10'3700'0'0,"-12"-2"7487"0"0,22 11-6905 0 0,7 10-2521 0 0,3-5-1532 0 0,-1 4 59 0 0,0-1-1 0 0,1 1 1 0 0,0 0 0 0 0,0 0-1 0 0,1 0 1 0 0,0-1-1 0 0,2 12 1 0 0,-1-8-65 0 0,1 1 0 0 0,1 0 1 0 0,0-1-1 0 0,5 15 0 0 0,3-8 112 0 0,-9-15-212 0 0,0 0 0 0 0,0 1 0 0 0,0-1 0 0 0,-1 0 0 0 0,2 5 1 0 0,-4-11-105 0 0,-1 1 1 0 0,0-1 0 0 0,1 1-1 0 0,-1 0 1 0 0,0 0 0 0 0,0 0-1 0 0,0 0 1 0 0,0 0 0 0 0,-3-1-1 0 0,-7-8-18 0 0,-4-7 23 0 0,0-1-1 0 0,2-1 1 0 0,1 0-1 0 0,-14-25 1 0 0,21 31-17 0 0,0 0-1 0 0,0 0 0 0 0,1 0 1 0 0,1-1-1 0 0,1 1 1 0 0,0-1-1 0 0,-2-28 0 0 0,5 32-12 0 0,0 0 0 0 0,0 0-1 0 0,1 0 1 0 0,0 1 0 0 0,5-19-1 0 0,-5 26 0 0 0,0 0 0 0 0,0 0 1 0 0,0 0-1 0 0,1 0 0 0 0,-1 1 0 0 0,1-1 0 0 0,-1 0 0 0 0,1 1 0 0 0,0 0 0 0 0,0-1 0 0 0,0 1 0 0 0,1 0 0 0 0,-1 0 1 0 0,0 0-1 0 0,1 0 0 0 0,-1 0 0 0 0,1 0 0 0 0,0 1 0 0 0,-1 0 0 0 0,1-1 0 0 0,0 1 0 0 0,0 0 0 0 0,0 0 1 0 0,5-1-1 0 0,5 1-49 0 0,0 0-1 0 0,0 1 1 0 0,0 0 0 0 0,0 0 0 0 0,0 2 0 0 0,24 5 0 0 0,-1 2-504 0 0,38 16 0 0 0,-56-18-757 0 0,-1 0 0 0 0,0 1 0 0 0,27 18 1 0 0,-25-13-1266 0 0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3.8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50 116 1872 0 0,'-4'-23'4674'0'0,"4"13"-2914"0"0,-2 1 0 0 0,1 0-1 0 0,-1 0 1 0 0,-1 0 0 0 0,1 0-1 0 0,-9-17 1 0 0,11 26-1712 0 0,0 0 0 0 0,0-1 0 0 0,0 1-1 0 0,0 0 1 0 0,0 0 0 0 0,0-1 0 0 0,-1 1 0 0 0,1 0 0 0 0,0 0-1 0 0,0-1 1 0 0,0 1 0 0 0,0 0 0 0 0,0 0 0 0 0,-1 0 0 0 0,1-1-1 0 0,0 1 1 0 0,0 0 0 0 0,-1 0 0 0 0,1 0 0 0 0,0 0 0 0 0,0-1-1 0 0,0 1 1 0 0,-1 0 0 0 0,1 0 0 0 0,0 0 0 0 0,-1 0 0 0 0,1 0-1 0 0,0 0 1 0 0,0 0 0 0 0,-1 0 0 0 0,1 0 0 0 0,0 0 0 0 0,0 0-1 0 0,-1 0 1 0 0,1 0 0 0 0,0 0 0 0 0,-1 0 0 0 0,1 0 0 0 0,0 0-1 0 0,0 0 1 0 0,-1 0 0 0 0,1 0 0 0 0,0 0 0 0 0,0 1 0 0 0,-1-1-1 0 0,1 0 1 0 0,0 0 0 0 0,0 0 0 0 0,0 0 0 0 0,-1 1 0 0 0,1-1-1 0 0,0 0 1 0 0,0 0 0 0 0,0 0 0 0 0,-1 1 0 0 0,1-1 0 0 0,0 0-1 0 0,0 0 1 0 0,0 1 0 0 0,0-1 0 0 0,0 0 0 0 0,0 0 0 0 0,0 1-1 0 0,0-1 1 0 0,0 0 0 0 0,-1 1 0 0 0,1-1 0 0 0,-5 20 721 0 0,5-19-747 0 0,-3 16 143 0 0,1 1 0 0 0,1-1 0 0 0,1 0 0 0 0,0 1 0 0 0,3 18 0 0 0,-1-24-109 0 0,0 0 1 0 0,1-1-1 0 0,0 1 1 0 0,0 0-1 0 0,1-1 1 0 0,1 0-1 0 0,0 0 1 0 0,8 12 0 0 0,-9-17-58 0 0,0-1 1 0 0,0 0 0 0 0,1 1 0 0 0,0-2 0 0 0,0 1 0 0 0,0-1 0 0 0,1 1 0 0 0,-1-1 0 0 0,1-1 0 0 0,0 1 0 0 0,0-1 0 0 0,0 0 0 0 0,1-1 0 0 0,-1 1 0 0 0,1-1 0 0 0,12 2 0 0 0,-9-3-3 0 0,-1 0 1 0 0,1 0 0 0 0,-1-1 0 0 0,1-1-1 0 0,-1 1 1 0 0,1-1 0 0 0,-1-1 0 0 0,1 0-1 0 0,-1 0 1 0 0,0-1 0 0 0,13-6 0 0 0,-13 5-7 0 0,0 0 0 0 0,0-1 0 0 0,-1 0 0 0 0,0 0 0 0 0,0-1 0 0 0,0 0 0 0 0,11-12 0 0 0,-16 14 5 0 0,0 1 0 0 0,0-1 1 0 0,-1 0-1 0 0,1 0 1 0 0,-1-1-1 0 0,0 1 1 0 0,0 0-1 0 0,-1-1 1 0 0,1 1-1 0 0,-1-1 0 0 0,0 0 1 0 0,0 1-1 0 0,-1-1 1 0 0,1 0-1 0 0,-1 1 1 0 0,0-1-1 0 0,-1-8 1 0 0,-1-5 26 0 0,-1 0 1 0 0,-1 1-1 0 0,-1-1 1 0 0,0 1-1 0 0,-1 0 1 0 0,-1 1-1 0 0,-1-1 1 0 0,-12-20 0 0 0,20 37-22 0 0,-1-1 1 0 0,1 1 0 0 0,0-1 0 0 0,-1 1 0 0 0,1-1 0 0 0,-1 1 0 0 0,1-1-1 0 0,-1 1 1 0 0,1-1 0 0 0,-1 1 0 0 0,1 0 0 0 0,-1-1 0 0 0,1 1-1 0 0,-1 0 1 0 0,1-1 0 0 0,-1 1 0 0 0,0 0 0 0 0,1 0 0 0 0,-1 0 0 0 0,1-1-1 0 0,-1 1 1 0 0,0 0 0 0 0,1 0 0 0 0,-1 0 0 0 0,0 0 0 0 0,1 0 0 0 0,-2 0-1 0 0,1 1 10 0 0,0-1-1 0 0,-1 1 1 0 0,1 0-1 0 0,0-1 1 0 0,0 1-1 0 0,0 0 1 0 0,0 0-1 0 0,0 0 1 0 0,0 0-1 0 0,0 0 1 0 0,0 0-1 0 0,-1 1 1 0 0,-2 4 30 0 0,1-1 1 0 0,-1 1-1 0 0,1 0 1 0 0,-2 8-1 0 0,1-5-17 0 0,2 1-1 0 0,-1 0 1 0 0,1 0-1 0 0,1 0 1 0 0,0 0 0 0 0,1 0-1 0 0,-1 0 1 0 0,2 0-1 0 0,-1 0 1 0 0,2 0 0 0 0,-1 0-1 0 0,1 0 1 0 0,1 0-1 0 0,0 0 1 0 0,0-1 0 0 0,1 1-1 0 0,0-1 1 0 0,1 0-1 0 0,7 12 1 0 0,-6-13-19 0 0,0 0-1 0 0,0 0 1 0 0,0-1 0 0 0,1 0-1 0 0,0 0 1 0 0,1 0 0 0 0,-1-1-1 0 0,1 0 1 0 0,0-1 0 0 0,1 0-1 0 0,0 0 1 0 0,-1 0 0 0 0,1-1-1 0 0,1-1 1 0 0,-1 0 0 0 0,0 0-1 0 0,1 0 1 0 0,0-1 0 0 0,17 1-1 0 0,-13-3-60 0 0,-1 0 0 0 0,1-1-1 0 0,-1-1 1 0 0,1 0-1 0 0,-1-1 1 0 0,20-6-1 0 0,-17 3-1519 0 0,20-10-1 0 0,14-13-8545 0 0,-34 19 7026 0 0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4.1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259 219 2040 0 0,'10'-32'10121'0'0,"12"-12"-4812"0"0,-15 30-4028 0 0,-5 11-1156 0 0,0 1 0 0 0,-1-1 0 0 0,0 0 0 0 0,0 0 0 0 0,0-1 0 0 0,0 1 0 0 0,0 0 1 0 0,-1 0-1 0 0,1 0 0 0 0,-1-1 0 0 0,0 1 0 0 0,0 0 0 0 0,0 0 0 0 0,0-1 0 0 0,-1 1 1 0 0,1 0-1 0 0,-1 0 0 0 0,0 0 0 0 0,0 0 0 0 0,0 0 0 0 0,0 0 0 0 0,-1 0 0 0 0,1 0 1 0 0,-3-3-1 0 0,1 2-37 0 0,0 0 1 0 0,-1 0-1 0 0,1 1 1 0 0,-1-1-1 0 0,0 1 1 0 0,0 0-1 0 0,0 0 0 0 0,0 0 1 0 0,0 1-1 0 0,-1-1 1 0 0,1 1-1 0 0,-1 0 1 0 0,0 0-1 0 0,1 1 1 0 0,-7-2-1 0 0,5 2-6 0 0,-1 0 0 0 0,1 1 0 0 0,-1 0-1 0 0,1 0 1 0 0,-1 0 0 0 0,1 1 0 0 0,-1 0-1 0 0,1 0 1 0 0,0 1 0 0 0,0 0 0 0 0,-1 0-1 0 0,1 0 1 0 0,0 1 0 0 0,1-1 0 0 0,-1 1-1 0 0,0 1 1 0 0,1-1 0 0 0,0 1 0 0 0,0 0-1 0 0,0 1 1 0 0,-7 6 0 0 0,3-1-14 0 0,0 1 1 0 0,1 0 0 0 0,0 0-1 0 0,0 0 1 0 0,1 1-1 0 0,1 0 1 0 0,0 0 0 0 0,1 1-1 0 0,-5 17 1 0 0,7-20-49 0 0,1 0-1 0 0,0 0 1 0 0,0 1 0 0 0,1-1-1 0 0,1 1 1 0 0,0-1 0 0 0,0 1 0 0 0,1-1-1 0 0,2 13 1 0 0,-1-16-25 0 0,0 0 0 0 0,0 0 0 0 0,1-1 0 0 0,0 1-1 0 0,0-1 1 0 0,0 0 0 0 0,1 1 0 0 0,0-2 0 0 0,0 1 0 0 0,0 0-1 0 0,1-1 1 0 0,0 0 0 0 0,0 0 0 0 0,10 7 0 0 0,-4-4-33 0 0,1-1-1 0 0,0 0 1 0 0,0-1 0 0 0,1-1 0 0 0,0 0 0 0 0,0 0-1 0 0,0-1 1 0 0,18 2 0 0 0,-9-2-132 0 0,-1-2 0 0 0,0-1-1 0 0,1 0 1 0 0,34-4 0 0 0,-31 0-314 0 0,0-2 0 0 0,-1 0 1 0 0,36-13-1 0 0,-43 11-1168 0 0,30-16 0 0 0,-37 17-255 0 0,1-1-1 0 0,-1 0 1 0 0,13-13 0 0 0,-7 4-367 0 0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4.4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 2328 0 0,'0'-1'331'0'0,"-1"1"0"0"0,1 0 0 0 0,0-1-1 0 0,-1 1 1 0 0,1 0 0 0 0,-1 0-1 0 0,1-1 1 0 0,-1 1 0 0 0,1 0-1 0 0,-1 0 1 0 0,1 0 0 0 0,-1 0-1 0 0,1 0 1 0 0,-1 0 0 0 0,1 0-1 0 0,-1 0 1 0 0,1 0 0 0 0,-1 0-1 0 0,1 0 1 0 0,-1 0 0 0 0,1 0 0 0 0,-1 0-1 0 0,1 0 1 0 0,0 0 0 0 0,-1 0-1 0 0,1 1 1 0 0,-1-1 0 0 0,1 0-1 0 0,-1 1 1 0 0,0 0 0 0 0,0 0 1 0 0,0 0-1 0 0,0 0 1 0 0,1 0-1 0 0,-1 0 1 0 0,0 0-1 0 0,1 0 0 0 0,-1 0 1 0 0,1 0-1 0 0,-1 1 1 0 0,0 1-1 0 0,-1 5 272 0 0,1 0 0 0 0,-1 16 0 0 0,1-21-79 0 0,-1 53 1020 0 0,8 102 1 0 0,22 54 407 0 0,-3-30-1205 0 0,-20-132-547 0 0,22 150 20 0 0,-23-182-260 0 0,11 29 0 0 0,-12-39-31 0 0,0-1-1 0 0,0 1 1 0 0,1-1-1 0 0,1 0 1 0 0,-1 0-1 0 0,6 7 1 0 0,-9-13-43 0 0,0 0 1 0 0,0-1-1 0 0,0 1 1 0 0,0 0-1 0 0,0 0 1 0 0,1 0-1 0 0,-1-1 1 0 0,0 1-1 0 0,0-1 1 0 0,0 1-1 0 0,1-1 1 0 0,-1 1-1 0 0,0-1 1 0 0,1 0-1 0 0,-1 1 1 0 0,0-1-1 0 0,1 0 1 0 0,-1 0-1 0 0,0 0 1 0 0,1 0-1 0 0,1 0 1 0 0,0-1-707 0 0,0 0 0 0 0,0 0 0 0 0,0 0 0 0 0,0 0 0 0 0,0 0 0 0 0,0 0 0 0 0,5-4 0 0 0,2-3-1083 0 0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4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17 8 0 0,'-15'-6'2837'0'0,"14"6"-2603"0"0,1 0 1 0 0,0-1-1 0 0,-1 1 0 0 0,1 0 1 0 0,0 0-1 0 0,-1 0 1 0 0,1-1-1 0 0,0 1 1 0 0,-1 0-1 0 0,1 0 1 0 0,0 0-1 0 0,-1 0 0 0 0,1 0 1 0 0,0 0-1 0 0,-1 0 1 0 0,1 0-1 0 0,-1 0 1 0 0,1 0-1 0 0,0 0 1 0 0,-1 0-1 0 0,1 0 0 0 0,0 0 1 0 0,-1 0-1 0 0,1 0 1 0 0,0 0-1 0 0,-1 1 1 0 0,1-1-1 0 0,0 0 0 0 0,-1 0 1 0 0,1 0-1 0 0,0 1 1 0 0,-1-1-1 0 0,1 0 1 0 0,0 0-1 0 0,-1 1 1 0 0,1-1-1 0 0,0 0 0 0 0,-1 1 1 0 0,3 0 55 0 0,-1-1 0 0 0,1 1 0 0 0,-1-1 1 0 0,0 1-1 0 0,1-1 0 0 0,-1 0 0 0 0,1 1 0 0 0,-1-1 0 0 0,1 0 0 0 0,-1 0 1 0 0,1 0-1 0 0,-1 0 0 0 0,1 0 0 0 0,1-1 0 0 0,3 1 240 0 0,21 2 235 0 0,0-2 0 0 0,0 0 0 0 0,27-5 0 0 0,-21 0-345 0 0,58-2 1 0 0,-77 7-305 0 0,-1 1 1 0 0,1 0-1 0 0,-1 1 0 0 0,0 1 0 0 0,0 0 0 0 0,0 1 0 0 0,15 6 1 0 0,-19-6-34 0 0,0 0 0 0 0,-1 0 0 0 0,0 1 0 0 0,0 0 0 0 0,0 0 1 0 0,-1 1-1 0 0,1 0 0 0 0,-1 0 0 0 0,-1 0 0 0 0,1 1 0 0 0,-1 0 1 0 0,-1 1-1 0 0,1-1 0 0 0,-1 1 0 0 0,0 0 0 0 0,-1 1 1 0 0,0-1-1 0 0,0 1 0 0 0,-1 0 0 0 0,0-1 0 0 0,3 19 0 0 0,2 34 461 0 0,4 21 12 0 0,-10-73-549 0 0,0 0 1 0 0,1 0-1 0 0,0 0 1 0 0,1-1-1 0 0,-1 1 1 0 0,10 13 0 0 0,-10-19-24 0 0,-1-1 0 0 0,1 1 0 0 0,0-1 0 0 0,0 1 0 0 0,0-1 0 0 0,0 0 0 0 0,0 0 0 0 0,0 0 0 0 0,0 0-1 0 0,1-1 1 0 0,6 3 0 0 0,2 0-269 0 0,0-1 0 0 0,16 2-1 0 0,-24-5-255 0 0,0 0 0 0 0,0 0 0 0 0,0 0 0 0 0,0 0-1 0 0,0-1 1 0 0,0 1 0 0 0,0-1 0 0 0,0 0 0 0 0,0 0-1 0 0,6-3 1 0 0,2-3-1089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20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6 512 0 0,'-33'-2'3320'0'0,"27"0"-2365"0"0,1 1 0 0 0,-1 1 0 0 0,1-1-1 0 0,-1 1 1 0 0,1 0 0 0 0,-1 1 0 0 0,0-1 0 0 0,1 1 0 0 0,-1 0 0 0 0,1 0 0 0 0,-8 3 0 0 0,7-1 18 0 0,4-2-493 0 0,-1 0 0 0 0,1 0 1 0 0,-1 0-1 0 0,1 1 0 0 0,-1-1 0 0 0,-1 3 0 0 0,3-4-435 0 0,1 0-1 0 0,0 1 0 0 0,-1-1 0 0 0,1 0 0 0 0,0 1 0 0 0,0-1 0 0 0,0 1 1 0 0,-1-1-1 0 0,1 0 0 0 0,0 1 0 0 0,0-1 0 0 0,0 1 0 0 0,0-1 0 0 0,0 1 0 0 0,-1-1 1 0 0,1 1-1 0 0,0-1 0 0 0,0 1 0 0 0,0-1 0 0 0,0 1 0 0 0,1-1 0 0 0,-1 0 0 0 0,0 1 1 0 0,0-1-1 0 0,0 1 0 0 0,0-1 0 0 0,0 1 0 0 0,1-1 0 0 0,-1 1 0 0 0,0-1 1 0 0,0 0-1 0 0,0 1 0 0 0,1-1 0 0 0,-1 0 0 0 0,0 1 0 0 0,1-1 0 0 0,-1 0 0 0 0,0 1 1 0 0,1-1-1 0 0,-1 0 0 0 0,1 1 0 0 0,-1-1 0 0 0,1 0 0 0 0,7 6 87 0 0,0-1-1 0 0,0 1 1 0 0,0-2-1 0 0,0 1 1 0 0,1-1-1 0 0,0-1 1 0 0,13 4-1 0 0,69 12-86 0 0,-32-8-25 0 0,139 42 91 0 0,-169-41-91 0 0,-21-9-4 0 0,-1 0 0 0 0,1 0-1 0 0,12 2 1 0 0,-16-4-16 0 0,0 0-1 0 0,0 1 1 0 0,-1-1-1 0 0,1 1 1 0 0,0 0-1 0 0,-1 0 1 0 0,1 0 0 0 0,-1 1-1 0 0,1-1 1 0 0,3 5-1 0 0,-8-6-1 0 0,0 0 1 0 0,1 0-1 0 0,-1 1 0 0 0,0-1 0 0 0,0 0 0 0 0,-1 0 1 0 0,1 0-1 0 0,0 0 0 0 0,-2 1 0 0 0,-4 2 27 0 0,0 0-1 0 0,0-1 1 0 0,-15 5 0 0 0,-7 4 35 0 0,-61 28 118 0 0,-27 14 62 0 0,58-18-172 0 0,2 2 1 0 0,-59 51-1 0 0,105-78-86 0 0,-1 0 0 0 0,-18 22-1 0 0,26-26-28 0 0,-1-1-1 0 0,1 1 0 0 0,0-1 1 0 0,0 1-1 0 0,0 0 1 0 0,1 1-1 0 0,-3 11 1 0 0,6-18 1 0 0,-1 0 0 0 0,1-1 0 0 0,0 1 1 0 0,0 0-1 0 0,0 0 0 0 0,0-1 1 0 0,0 1-1 0 0,0 0 0 0 0,0 0 0 0 0,0-1 1 0 0,0 1-1 0 0,1 0 0 0 0,-1 0 1 0 0,0-1-1 0 0,0 1 0 0 0,1 0 0 0 0,-1 0 1 0 0,1-1-1 0 0,-1 1 0 0 0,0 0 1 0 0,1-1-1 0 0,-1 1 0 0 0,1-1 0 0 0,-1 1 1 0 0,1-1-1 0 0,0 1 0 0 0,-1-1 1 0 0,1 1-1 0 0,0-1 0 0 0,-1 1 0 0 0,1-1 1 0 0,0 0-1 0 0,-1 1 0 0 0,1-1 1 0 0,0 0-1 0 0,-1 0 0 0 0,1 1 0 0 0,0-1 1 0 0,0 0-1 0 0,0 0 0 0 0,-1 0 1 0 0,1 0-1 0 0,0 0 0 0 0,1 0 0 0 0,5 0-795 0 0,0-1 0 0 0,0 1 0 0 0,12-3 0 0 0,-17 2 559 0 0,58-12-6514 0 0,-37 7 4598 0 0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4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32 2937 0 0,'-44'-15'11508'0'0,"32"10"-8750"0"0,0 0 0 0 0,-14-2 1 0 0,40 10-1898 0 0,42 9-2124 0 0,-41-9-3195 0 0,26 11 0 0 0,-26-7 2146 0 0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5.5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125 107 512 0 0,'-2'-1'655'0'0,"-1"0"1"0"0,1 1-1 0 0,-1 0 1 0 0,1-1-1 0 0,-1 1 0 0 0,1 0 1 0 0,0 0-1 0 0,-1 0 0 0 0,1 1 1 0 0,-1-1-1 0 0,1 1 1 0 0,-1-1-1 0 0,1 1 0 0 0,0 0 1 0 0,-4 1-1 0 0,3 0-69 0 0,-1 0 0 0 0,1 1-1 0 0,0-1 1 0 0,0 1 0 0 0,0-1 0 0 0,0 1-1 0 0,0 0 1 0 0,-4 6 0 0 0,1 0-147 0 0,1 0 0 0 0,0 0 0 0 0,1 0 0 0 0,0 1 0 0 0,0 0 0 0 0,-4 17 0 0 0,3-7-153 0 0,1 1 0 0 0,1 0 0 0 0,1 0 0 0 0,1 0 0 0 0,2 23 0 0 0,-1-39-234 0 0,1 0-1 0 0,0 0 1 0 0,0 0-1 0 0,0 0 1 0 0,1 0 0 0 0,0-1-1 0 0,0 1 1 0 0,0 0-1 0 0,0-1 1 0 0,1 0-1 0 0,-1 1 1 0 0,1-1 0 0 0,0 0-1 0 0,1 0 1 0 0,-1-1-1 0 0,6 5 1 0 0,-4-4-37 0 0,0-1 1 0 0,0 0-1 0 0,1 0 0 0 0,-1 0 1 0 0,1 0-1 0 0,0-1 0 0 0,-1 0 1 0 0,1 0-1 0 0,0-1 0 0 0,1 1 1 0 0,-1-1-1 0 0,11 0 0 0 0,-7-1-43 0 0,0-1 0 0 0,0 0 0 0 0,0 0-1 0 0,0-1 1 0 0,0-1 0 0 0,-1 0 0 0 0,1 0-1 0 0,-1 0 1 0 0,1-1 0 0 0,-1-1 0 0 0,-1 0 0 0 0,1 0-1 0 0,-1 0 1 0 0,1-1 0 0 0,-2-1 0 0 0,11-9-1 0 0,-14 12 27 0 0,0 0 0 0 0,-1 0-1 0 0,0-1 1 0 0,0 1-1 0 0,0-1 1 0 0,-1 1 0 0 0,0-1-1 0 0,1 0 1 0 0,-2 0-1 0 0,1 0 1 0 0,-1 0 0 0 0,1-1-1 0 0,-1 1 1 0 0,-1 0 0 0 0,1 0-1 0 0,-1-1 1 0 0,0 1-1 0 0,0 0 1 0 0,0-1 0 0 0,-2-4-1 0 0,-2-10 20 0 0,-1 0 1 0 0,0 1-1 0 0,-16-35 0 0 0,19 50-16 0 0,-8-21 73 0 0,-28-47 1 0 0,33 64-19 0 0,0 0 0 0 0,-1 0 1 0 0,0 1-1 0 0,-1-1 1 0 0,0 1-1 0 0,0 1 1 0 0,0-1-1 0 0,-16-10 0 0 0,20 16-14 0 0,0-1-1 0 0,1 1 1 0 0,-1-1-1 0 0,0 1 1 0 0,0 0-1 0 0,0 0 0 0 0,0 1 1 0 0,-1-1-1 0 0,1 0 1 0 0,0 1-1 0 0,0 0 1 0 0,0 0-1 0 0,-1 0 0 0 0,1 0 1 0 0,0 0-1 0 0,0 1 1 0 0,0-1-1 0 0,0 1 0 0 0,-4 1 1 0 0,3 0 8 0 0,0 0 1 0 0,0 0 0 0 0,0 1-1 0 0,1-1 1 0 0,-1 1 0 0 0,0 0-1 0 0,1 0 1 0 0,0 0-1 0 0,-1 0 1 0 0,2 1 0 0 0,-1-1-1 0 0,-3 6 1 0 0,2-3-22 0 0,0 0 0 0 0,1 0 0 0 0,0 1 0 0 0,0-1 0 0 0,1 1 0 0 0,0-1 0 0 0,0 1 0 0 0,0 0 0 0 0,1 0 0 0 0,0 0 0 0 0,0-1 0 0 0,1 1 0 0 0,0 0 0 0 0,0 0 0 0 0,1 0 0 0 0,0 0 0 0 0,2 11 0 0 0,0-11-58 0 0,0 0 0 0 0,1-1 1 0 0,0 1-1 0 0,0-1 0 0 0,0 0 0 0 0,1 0 1 0 0,-1-1-1 0 0,2 1 0 0 0,-1-1 0 0 0,0 0 1 0 0,1 0-1 0 0,0-1 0 0 0,0 1 0 0 0,1-2 0 0 0,-1 1 1 0 0,1-1-1 0 0,9 4 0 0 0,10 3-883 0 0,1-2 0 0 0,1-1 0 0 0,33 4 0 0 0,-37-6-417 0 0,43 4-5747 0 0,-26-6 2180 0 0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25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69 3625 0 0,'-3'-3'1876'0'0,"0"1"-1"0"0,0-1 1 0 0,0 1 0 0 0,-1 0 0 0 0,-5-3-1 0 0,6 4-1158 0 0,0-1-1 0 0,0 1 1 0 0,0 0-1 0 0,0 0 1 0 0,0 1-1 0 0,0-1 1 0 0,-4 0-1 0 0,5 1-569 0 0,0 0 0 0 0,1 0 0 0 0,-1 0 0 0 0,0 1 0 0 0,0-1 0 0 0,0 0 0 0 0,0 1 0 0 0,1-1 0 0 0,-1 1 0 0 0,0-1 0 0 0,0 1 0 0 0,1 0 0 0 0,-1 0 0 0 0,0 0-1 0 0,1 0 1 0 0,-1 0 0 0 0,1 0 0 0 0,0 0 0 0 0,-1 1 0 0 0,1-1 0 0 0,0 1 0 0 0,0-1 0 0 0,-1 1 0 0 0,1-1 0 0 0,0 1 0 0 0,1-1 0 0 0,-1 1 0 0 0,0 0 0 0 0,-1 3 0 0 0,0 2-43 0 0,1 0 1 0 0,-1 0-1 0 0,1 1 0 0 0,1-1 1 0 0,-1 1-1 0 0,1-1 0 0 0,0 1 0 0 0,1-1 1 0 0,0 0-1 0 0,0 1 0 0 0,1-1 1 0 0,4 14-1 0 0,4 6 62 0 0,27 51 1 0 0,-24-53-56 0 0,2 7-44 0 0,2 0 0 0 0,40 54-1 0 0,-51-79-33 0 0,2 2-85 0 0,-7-11 5 0 0,-4-7 15 0 0,-1-4 13 0 0,2 0 1 0 0,-1 0 0 0 0,1 0 0 0 0,1 0-1 0 0,1-1 1 0 0,-1 1 0 0 0,2 0-1 0 0,0 0 1 0 0,1 0 0 0 0,6-25-1 0 0,1 7-34 0 0,1 1-1 0 0,1 1 0 0 0,23-41 1 0 0,-28 58 31 0 0,1-1 0 0 0,0 1 1 0 0,1 1-1 0 0,1-1 0 0 0,0 2 0 0 0,0-1 1 0 0,14-11-1 0 0,-17 18 21 0 0,-1 0 0 0 0,1 0 0 0 0,1 0 0 0 0,-1 0 0 0 0,0 1-1 0 0,1 0 1 0 0,0 1 0 0 0,-1 0 0 0 0,1 0 0 0 0,0 0 0 0 0,0 1 0 0 0,0-1 0 0 0,1 2 0 0 0,-1-1 0 0 0,0 1 0 0 0,8 1 0 0 0,-9-1 3 0 0,0 1 1 0 0,-1 0-1 0 0,1 0 1 0 0,-1 0-1 0 0,1 1 1 0 0,-1 0-1 0 0,1 0 1 0 0,-1 0-1 0 0,0 1 1 0 0,0 0-1 0 0,0 0 1 0 0,0 0-1 0 0,-1 0 1 0 0,1 1-1 0 0,-1 0 1 0 0,0 0-1 0 0,0 0 1 0 0,0 0-1 0 0,0 1 1 0 0,-1-1-1 0 0,0 1 1 0 0,0 0-1 0 0,3 6 1 0 0,1 4 0 0 0,-1 0 0 0 0,-1 0 1 0 0,0 0-1 0 0,5 31 1 0 0,3 66-43 0 0,-9-60-25 0 0,-2-32-89 0 0,-1-9-123 0 0,0 0-1 0 0,0-1 0 0 0,1 1 1 0 0,0-1-1 0 0,1 1 0 0 0,7 17 1 0 0,9 5-1901 0 0,2 4-3870 0 0,-12-12 3499 0 0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35:57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26 269 512 0 0,'1'-29'3220'0'0,"1"0"4284"0"0,-2 29-7383 0 0,0-1 1 0 0,0 1-1 0 0,0-1 1 0 0,0 1-1 0 0,0-1 1 0 0,0 1-1 0 0,0-1 1 0 0,0 1-1 0 0,0-1 1 0 0,-1 1-1 0 0,1-1 1 0 0,0 1-1 0 0,0 0 1 0 0,0-1-1 0 0,-1 1 1 0 0,1-1-1 0 0,0 1 0 0 0,0 0 1 0 0,-1-1-1 0 0,1 1 1 0 0,0 0-1 0 0,-1-1 1 0 0,1 1-1 0 0,0 0 1 0 0,-1 0-1 0 0,1-1 1 0 0,-1 1-1 0 0,1 0 1 0 0,0 0-1 0 0,-1-1 1 0 0,1 1-1 0 0,-1 0 1 0 0,1 0-1 0 0,-1 0 1 0 0,1 0-1 0 0,-1 0 1 0 0,1 0-1 0 0,-1 0 1 0 0,1 0-1 0 0,-1 0 1 0 0,1 0-1 0 0,0 0 1 0 0,-2 0-1 0 0,2 0-1 0 0,-1 1-1 0 0,0-1 1 0 0,1 0-1 0 0,-1 0 1 0 0,0 0-1 0 0,1 1 1 0 0,-1-1 0 0 0,0 0-1 0 0,1 1 1 0 0,-1-1-1 0 0,1 1 1 0 0,-1-1-1 0 0,0 1 1 0 0,1-1-1 0 0,0 1 1 0 0,-1-1 0 0 0,1 1-1 0 0,-1-1 1 0 0,1 1-1 0 0,-1 0 1 0 0,1-1-1 0 0,0 1 1 0 0,0 0-1 0 0,-1-1 1 0 0,1 1 0 0 0,0 0-1 0 0,0-1 1 0 0,0 2-1 0 0,-2 53 2670 0 0,7 41-1804 0 0,-4-59-613 0 0,9 64-1 0 0,43 171 529 0 0,-36-192-795 0 0,-5-26-29 0 0,7 76-1 0 0,-17-112-67 0 0,5 218 107 0 0,-18-127 14 0 0,-2 17 56 0 0,8-5-83 0 0,1 146 238 0 0,8-175-239 0 0,2 38-55 0 0,-5-125-50 0 0,4 31 21 0 0,-2 1 0 0 0,-1 0 0 0 0,-5 58 0 0 0,-6-35 17 0 0,3-28-8 0 0,-2 55 1 0 0,10-84 85 0 0,3-6-58 0 0,4-9-38 0 0,-6 10-14 0 0,18-22 75 0 0,-15 17-79 0 0,0 0 0 0 0,13-11 0 0 0,-16 16-3 0 0,0 0 0 0 0,1 0 0 0 0,-1 0 0 0 0,0 0 0 0 0,1 1 0 0 0,-1-1 0 0 0,1 1 0 0 0,-1 0 0 0 0,1 0 0 0 0,6-1 0 0 0,67-12 9 0 0,16-2-40 0 0,15 9 27 0 0,113 7 0 0 0,-152 5 9 0 0,28 2-29 0 0,93-14 7 0 0,-52 1 5 0 0,2-6 14 0 0,0 0-8 0 0,25 1 15 0 0,37 1 21 0 0,-81 8-41 0 0,94 2-45 0 0,5-1 48 0 0,-52-1-13 0 0,7-4 33 0 0,-48 1-6 0 0,43-3-14 0 0,26 0 29 0 0,-41-1-62 0 0,-17 1 54 0 0,115-1-56 0 0,-85 3-10 0 0,-58-1 74 0 0,41 0 25 0 0,37-2-94 0 0,-43 1 3 0 0,265-9 86 0 0,-304 13-60 0 0,125-2 23 0 0,77 5 8 0 0,85 3-71 0 0,-114-2 52 0 0,-114-1 20 0 0,34 2-38 0 0,81 0 78 0 0,-151-2-58 0 0,213 2 2 0 0,-63 1-7 0 0,63-6 2 0 0,-140 2-20 0 0,-53 1 47 0 0,198-4-3 0 0,-58 0 21 0 0,-131 2-67 0 0,26-1 31 0 0,-7 1 20 0 0,-29-1-17 0 0,156-4-38 0 0,85 0 16 0 0,13 2 15 0 0,-316 4 5 0 0,37 1-8 0 0,84 1-23 0 0,-6 0 8 0 0,119 6-6 0 0,-212-5 29 0 0,191 7 24 0 0,-218-6-26 0 0,15 2-7 0 0,-28 2 3 0 0,95-4 1 0 0,17 5 6 0 0,-13 0 5 0 0,-28-2 11 0 0,-113-3-20 0 0,142-1-5 0 0,-92-2 7 0 0,151 7-24 0 0,-100-2 28 0 0,-48 0-11 0 0,22 0 22 0 0,-21-4-46 0 0,13-1 21 0 0,128 14 1 0 0,-123-6 6 0 0,4 0-2 0 0,-31 0-13 0 0,104-3 0 0 0,56 5 51 0 0,-184-5-12 0 0,55-3 0 0 0,9 0-36 0 0,51-1 35 0 0,-65-3-35 0 0,-40 4 22 0 0,64 7 1 0 0,-30-4-39 0 0,-63-4 58 0 0,42 6-1 0 0,-22-1-29 0 0,1-2-1 0 0,64-4 1 0 0,-44 2 15 0 0,119 17 0 0 0,-169-15 2 0 0,0 0 1 0 0,1-2 0 0 0,-1-1 0 0 0,0 0 0 0 0,0-1 0 0 0,0-1-1 0 0,23-6 1 0 0,5-4 15 0 0,-45 12-26 0 0,-1-1 1 0 0,1 1 0 0 0,-1 0 0 0 0,1-1 0 0 0,-1 1-1 0 0,1-1 1 0 0,-1 0 0 0 0,1 1 0 0 0,-1-1 0 0 0,0 0-1 0 0,1 0 1 0 0,-1 0 0 0 0,0 0 0 0 0,0 0 0 0 0,1 0-1 0 0,-1 0 1 0 0,0 0 0 0 0,0-1 0 0 0,1-1 0 0 0,7-13-9 0 0,1-13-3 0 0,-7 12 27 0 0,-1 0 1 0 0,-1 0-1 0 0,-2-32 1 0 0,1-23 30 0 0,12-65 77 0 0,-3-11-84 0 0,-3 79-20 0 0,1 12 22 0 0,-4 0 0 0 0,-4-72 0 0 0,-9 51-10 0 0,-40-151 1 0 0,-16-91 339 0 0,60 279-271 0 0,3 0-1 0 0,1-1 0 0 0,2 1 1 0 0,1-1-1 0 0,12-64 1 0 0,-1 45-50 0 0,3 0 1 0 0,2 1 0 0 0,27-60 0 0 0,-32 92-59 0 0,-2 4 22 0 0,0 0-1 0 0,5-25 1 0 0,-13 41-26 0 0,-1 0 1 0 0,0-1-1 0 0,0 1 0 0 0,-1 0 0 0 0,0 0 1 0 0,-2-15-1 0 0,1 16 12 0 0,-1 0 1 0 0,1 1-1 0 0,-2-1 1 0 0,1 1-1 0 0,-4-7 0 0 0,6 13-5 0 0,0-1 0 0 0,0 0 0 0 0,-1 1 0 0 0,1-1 0 0 0,0 1 0 0 0,-1-1 0 0 0,1 0 0 0 0,0 1 0 0 0,-1-1 0 0 0,1 1 0 0 0,-1-1 0 0 0,1 1 0 0 0,-1-1 0 0 0,1 1 0 0 0,-1 0 0 0 0,1-1 0 0 0,-1 1 0 0 0,0 0 0 0 0,1-1 0 0 0,-1 1 0 0 0,0 0 0 0 0,1 0 0 0 0,-2-1 0 0 0,2 2-4 0 0,-1-1 1 0 0,1 0-1 0 0,-1 0 0 0 0,1 1 0 0 0,-1-1 0 0 0,1 0 0 0 0,-1 1 0 0 0,1-1 1 0 0,-1 0-1 0 0,1 1 0 0 0,-1-1 0 0 0,1 1 0 0 0,0-1 0 0 0,-1 1 1 0 0,1-1-1 0 0,0 1 0 0 0,-1-1 0 0 0,1 1 0 0 0,0 0 0 0 0,0-1 0 0 0,0 1 1 0 0,-1-1-1 0 0,1 1 0 0 0,0-1 0 0 0,0 1 0 0 0,0 1 0 0 0,-1 3-222 0 0,1 1 1 0 0,-1 0-1 0 0,1-1 0 0 0,0 1 0 0 0,1 0 0 0 0,-1 0 1 0 0,3 10-1 0 0,15 41-6038 0 0,-13-44 3163 0 0,4 15 200 0 0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2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44 106 512 0 0,'2'-11'1657'0'0,"-1"1"0"0"0,0-1 1 0 0,-1 1-1 0 0,0-1 0 0 0,0 1 0 0 0,-1-1 0 0 0,-5-17 1 0 0,4 24 2572 0 0,1 10-2709 0 0,1 14-567 0 0,0-18-235 0 0,0-2-667 0 0,0 0 0 0 0,-1 1 0 0 0,1-1-1 0 0,0 0 1 0 0,0 0 0 0 0,-1 0 0 0 0,1 0 0 0 0,0 0 0 0 0,0 0 0 0 0,-1 0 0 0 0,1 0-1 0 0,0 0 1 0 0,0 0 0 0 0,-1 0 0 0 0,1 0 0 0 0,0 0 0 0 0,-1 0 0 0 0,1 0 0 0 0,0 0 0 0 0,0 0-1 0 0,-1 0 1 0 0,1-1 0 0 0,0 1 0 0 0,0 0 0 0 0,-1 0 0 0 0,1 0 0 0 0,0 0 0 0 0,0-1 0 0 0,0 1-1 0 0,-1 0 1 0 0,1 0 0 0 0,0 0 0 0 0,0-1 0 0 0,-8-4 572 0 0,6 4-619 0 0,-2 0 833 0 0,5 4-216 0 0,-1-3-611 0 0,0 0-1 0 0,0 0 1 0 0,0 0 0 0 0,0 0 0 0 0,1 0 0 0 0,-1 1 0 0 0,0-1 0 0 0,0 0 0 0 0,0 0 0 0 0,0 0 0 0 0,0 0 0 0 0,0 0-1 0 0,0 0 1 0 0,0 1 0 0 0,0-1 0 0 0,0 0 0 0 0,0 0 0 0 0,0 0 0 0 0,0 0 0 0 0,0 0 0 0 0,0 1 0 0 0,0-1-1 0 0,0 0 1 0 0,0 0 0 0 0,0 0 0 0 0,0 0 0 0 0,0 0 0 0 0,-1 0 0 0 0,1 0 0 0 0,0 1 0 0 0,0-1 0 0 0,0 0 0 0 0,0 0-1 0 0,0 0 1 0 0,0 0 0 0 0,0 0 0 0 0,0 0 0 0 0,0 0 0 0 0,0 0 0 0 0,-1 0 0 0 0,1 1 0 0 0,0-1 0 0 0,0 0-1 0 0,0 0 1 0 0,0 0 0 0 0,0 0 0 0 0,0 0 0 0 0,-1 0 0 0 0,1 0 0 0 0,0 0 0 0 0,0 0 0 0 0,0 0 0 0 0,0 0 0 0 0,0 0-1 0 0,0 0 1 0 0,-1 0 0 0 0,1 0 0 0 0,0 0 0 0 0,0 0 0 0 0,0 0 0 0 0,0 0 0 0 0,0 0 0 0 0,0 0 0 0 0,-1 0-1 0 0,1-1 1 0 0,0 1-11 0 0,-1 0 0 0 0,1 0 0 0 0,-1 0-1 0 0,1 0 1 0 0,-1 0 0 0 0,1 0 0 0 0,-1 0-1 0 0,1 0 1 0 0,-1 0 0 0 0,1 0 0 0 0,-1-1 0 0 0,1 1-1 0 0,-1 0 1 0 0,1 0 0 0 0,-1-1 0 0 0,1 1-1 0 0,0 0 1 0 0,-1 0 0 0 0,1-1 0 0 0,-1 0 0 0 0,0-1 0 0 0,-1-5-101 0 0,2 7 83 0 0,13 0-810 0 0,0 11-1374 0 0,-6-5-1278 0 0,1 0-3578 0 0,-3-3 2593 0 0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3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116 181 512 0 0,'-13'-23'2848'0'0,"1"-1"0"0"0,0 0 0 0 0,2 0-1 0 0,-8-31 1 0 0,18 53-2575 0 0,-1 0 1 0 0,1-1-1 0 0,0 1 0 0 0,0 0 0 0 0,0-1 1 0 0,0 1-1 0 0,1 0 0 0 0,0-3 0 0 0,-1 5-188 0 0,0-1-1 0 0,0 1 1 0 0,0-1-1 0 0,0 1 1 0 0,0 0 0 0 0,1-1-1 0 0,-1 1 1 0 0,0 0-1 0 0,0-1 1 0 0,0 1-1 0 0,1 0 1 0 0,-1-1-1 0 0,0 1 1 0 0,0 0-1 0 0,1-1 1 0 0,-1 1-1 0 0,0 0 1 0 0,1 0 0 0 0,-1-1-1 0 0,1 1 1 0 0,-1 0-9 0 0,1 0 0 0 0,-1 0 0 0 0,0 0 0 0 0,1 0 0 0 0,-1 0 0 0 0,1 0 0 0 0,-1 1 0 0 0,0-1 0 0 0,1 0 0 0 0,-1 0 0 0 0,1 0 0 0 0,-1 1 0 0 0,0-1 0 0 0,1 0 1 0 0,-1 0-1 0 0,0 1 0 0 0,1-1 0 0 0,-1 0 0 0 0,0 1 0 0 0,1-1 0 0 0,-1 0 0 0 0,0 1 0 0 0,0-1 0 0 0,1 1 0 0 0,0 0 36 0 0,0 0 0 0 0,0 1 0 0 0,0-1 0 0 0,-1 0 0 0 0,1 1 1 0 0,0-1-1 0 0,-1 0 0 0 0,1 1 0 0 0,0-1 0 0 0,-1 1 0 0 0,0 0 0 0 0,1-1 0 0 0,-1 1 0 0 0,0-1 0 0 0,0 1 0 0 0,0-1 0 0 0,0 1 0 0 0,0 0 0 0 0,0-1 1 0 0,0 1-1 0 0,-1-1 0 0 0,1 1 0 0 0,-1 2 0 0 0,-2 0 188 0 0,1 0 1 0 0,-1 0-1 0 0,0 0 1 0 0,0 0-1 0 0,0-1 1 0 0,-5 5-1 0 0,4-4 8 0 0,1 0 0 0 0,-1-1 0 0 0,1 1 0 0 0,0 1 0 0 0,-3 3 1 0 0,6-8-170 0 0,1-2-81 0 0,0 0 0 0 0,0 0 0 0 0,-1 0 0 0 0,1 0-1 0 0,0 0 1 0 0,-1 0 0 0 0,0 0 0 0 0,1-3 0 0 0,-3-6 96 0 0,-6 10 157 0 0,1 1-108 0 0,7 0-197 0 0,-1 0 0 0 0,1 1 1 0 0,0-1-1 0 0,-1 0 0 0 0,1 1 0 0 0,-1-1 0 0 0,1 0 1 0 0,0 1-1 0 0,-1-1 0 0 0,1 1 0 0 0,0-1 1 0 0,0 0-1 0 0,-1 1 0 0 0,1-1 0 0 0,0 1 1 0 0,0-1-1 0 0,-1 1 0 0 0,1-1 0 0 0,0 1 0 0 0,0-1 1 0 0,0 1-1 0 0,0-1 0 0 0,0 1 0 0 0,0-1 1 0 0,0 1-1 0 0,0-1 0 0 0,0 1 0 0 0,0 16 140 0 0,9 17-28 0 0,-7-26-103 0 0,0-1-1 0 0,0 0 0 0 0,-1 1 0 0 0,1 14 0 0 0,-10 100 169 0 0,-1-21-91 0 0,5-28 13 0 0,1-36-72 0 0,2-1 1 0 0,1 1-1 0 0,8 65 1 0 0,-6-94-30 0 0,-1-1 1 0 0,0 1 0 0 0,1 0 0 0 0,1 0 0 0 0,4 11 0 0 0,-7-19-7 0 0,0 0 1 0 0,0 0-1 0 0,0 0 0 0 0,0 0 0 0 0,0 0 1 0 0,0 1-1 0 0,0-1 0 0 0,0 0 0 0 0,0 0 1 0 0,0 0-1 0 0,0 0 0 0 0,0 0 0 0 0,1 0 1 0 0,-1 0-1 0 0,0 1 0 0 0,0-1 1 0 0,0 0-1 0 0,0 0 0 0 0,0 0 0 0 0,0 0 1 0 0,0 0-1 0 0,1 0 0 0 0,-1 0 0 0 0,0 0 1 0 0,0 0-1 0 0,0 0 0 0 0,0 0 0 0 0,0 0 1 0 0,0 0-1 0 0,1 0 0 0 0,-1 0 1 0 0,0 0-1 0 0,0 0 0 0 0,0 0 0 0 0,0 0 1 0 0,0 0-1 0 0,1 0 0 0 0,-1 0 0 0 0,0 0 1 0 0,0 0-1 0 0,0 0 0 0 0,0 0 0 0 0,0 0 1 0 0,0 0-1 0 0,1 0 0 0 0,-1 0 1 0 0,5-8-93 0 0,1-10-99 0 0,-5-1-358 0 0,-1 0 0 0 0,-4-30-1 0 0,0-14-6899 0 0,7 49 335 0 0,0 7 4518 0 0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4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175 159 8 0 0,'-8'3'2164'0'0,"0"-1"0"0"0,1 0 1 0 0,-16 2-1 0 0,-7 2 3465 0 0,21-4-4406 0 0,0 0 0 0 0,-1 0 0 0 0,1-1-1 0 0,0 0 1 0 0,-13 0 0 0 0,20-1-1090 0 0,1 0-1 0 0,-1 0 0 0 0,1-1 0 0 0,0 1 1 0 0,-1 0-1 0 0,1 0 0 0 0,0-1 1 0 0,-1 1-1 0 0,1-1 0 0 0,0 1 0 0 0,-1-1 1 0 0,1 0-1 0 0,0 0 0 0 0,0 1 1 0 0,0-1-1 0 0,0 0 0 0 0,0 0 0 0 0,0 0 1 0 0,0 0-1 0 0,0 0 0 0 0,-1-2 0 0 0,1 2-52 0 0,1 0-1 0 0,0-1 1 0 0,-1 1-1 0 0,1 0 1 0 0,0-1-1 0 0,0 1 1 0 0,0-1-1 0 0,0 1 1 0 0,0-1-1 0 0,0 1 1 0 0,0 0-1 0 0,1-1 0 0 0,-1 1 1 0 0,0-1-1 0 0,1 1 1 0 0,0-3-1 0 0,2-2 3 0 0,1-1-1 0 0,-1 1 0 0 0,1 0 1 0 0,1 1-1 0 0,-1-1 0 0 0,10-9 1 0 0,-2 5-74 0 0,1-1 0 0 0,0 1-1 0 0,0 1 1 0 0,1 1 0 0 0,1 0 0 0 0,19-9 0 0 0,-25 13-5 0 0,1 1 0 0 0,-1 0-1 0 0,1 0 1 0 0,0 1 0 0 0,0 1-1 0 0,0-1 1 0 0,0 1 0 0 0,0 1 0 0 0,0 0-1 0 0,0 0 1 0 0,15 3 0 0 0,-19-1-7 0 0,0 0 0 0 0,-1 0 0 0 0,1 1 1 0 0,0-1-1 0 0,-1 1 0 0 0,1 1 0 0 0,-1-1 1 0 0,0 1-1 0 0,0 0 0 0 0,-1 0 0 0 0,1 0 1 0 0,6 9-1 0 0,-6-8 4 0 0,-1 1-1 0 0,0 0 1 0 0,0 0-1 0 0,0 0 1 0 0,-1 1-1 0 0,0-1 1 0 0,0 1 0 0 0,-1 0-1 0 0,0-1 1 0 0,2 13-1 0 0,-3-11 4 0 0,0 1 0 0 0,-1-1 0 0 0,0 1 0 0 0,-1-1 0 0 0,1 1 0 0 0,-2-1 0 0 0,1 0 0 0 0,-1 0 0 0 0,-1 1 0 0 0,1-1 0 0 0,-1 0 0 0 0,-1-1 0 0 0,0 1 0 0 0,-8 12 0 0 0,3-7 10 0 0,-2 0 0 0 0,0 0 0 0 0,0-2 0 0 0,-1 1-1 0 0,0-1 1 0 0,-24 15 0 0 0,-74 44 166 0 0,129-81-263 0 0,1 0 1 0 0,0 2 0 0 0,38-13-1 0 0,-49 20 78 0 0,16-5-7 0 0,1 2 1 0 0,30-4-1 0 0,-48 8 5 0 0,-1 1 1 0 0,0 0 0 0 0,0 0-1 0 0,1 1 1 0 0,-1 0-1 0 0,0 0 1 0 0,0 0-1 0 0,0 1 1 0 0,0 0-1 0 0,0 0 1 0 0,-1 1-1 0 0,13 7 1 0 0,-11-5 17 0 0,0 0 1 0 0,-1 1-1 0 0,0 0 0 0 0,-1 0 1 0 0,1 1-1 0 0,-1 0 0 0 0,0 0 1 0 0,-1 0-1 0 0,0 1 0 0 0,8 13 1 0 0,-9-10 2 0 0,0-1 0 0 0,0 1 1 0 0,-1 0-1 0 0,0 0 0 0 0,-1 0 0 0 0,-1 0 1 0 0,1 0-1 0 0,-2 16 0 0 0,0-9 43 0 0,0 0-1 0 0,-2 0 0 0 0,0 0 0 0 0,-7 26 0 0 0,7-37-33 0 0,0 0 0 0 0,0-1-1 0 0,-1 0 1 0 0,0 1-1 0 0,0-1 1 0 0,-1 0 0 0 0,0-1-1 0 0,0 1 1 0 0,0-1-1 0 0,0 1 1 0 0,-1-1 0 0 0,0-1-1 0 0,0 1 1 0 0,-11 7-1 0 0,-1-2 66 0 0,0-1 0 0 0,0 0 0 0 0,-1-2 0 0 0,0 0 0 0 0,0-1 0 0 0,-1 0 0 0 0,-20 2-1 0 0,26-6-98 0 0,1 0-1 0 0,0-2 0 0 0,-1 1 1 0 0,1-1-1 0 0,0-1 0 0 0,-1 0 0 0 0,1-1 1 0 0,0 0-1 0 0,0-1 0 0 0,0 0 0 0 0,0-1 1 0 0,-13-6-1 0 0,23 9-19 0 0,0 0 1 0 0,-1 0-1 0 0,1-1 0 0 0,0 1 1 0 0,0-1-1 0 0,0 1 0 0 0,0-1 1 0 0,0 0-1 0 0,1 0 0 0 0,-1 0 1 0 0,0 0-1 0 0,1 0 1 0 0,-1 0-1 0 0,1 0 0 0 0,0 0 1 0 0,0-1-1 0 0,0 1 0 0 0,0 0 1 0 0,0-1-1 0 0,0 1 0 0 0,1-1 1 0 0,-1 1-1 0 0,1-1 0 0 0,-1-3 1 0 0,2 1-148 0 0,-1 0 1 0 0,1 1-1 0 0,0-1 1 0 0,0 1-1 0 0,0-1 1 0 0,0 1-1 0 0,1-1 1 0 0,0 1 0 0 0,0 0-1 0 0,0 0 1 0 0,1 0-1 0 0,4-7 1 0 0,3 0-1422 0 0,0-1 1 0 0,0 2-1 0 0,1 0 1 0 0,0 0-1 0 0,21-13 1 0 0,-4 4-828 0 0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4.5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0 1976 0 0,'-38'7'9035'0'0,"32"-7"-7683"0"0,0 1 0 0 0,0 0-1 0 0,0 0 1 0 0,0 1 0 0 0,0-1-1 0 0,0 1 1 0 0,-9 4 0 0 0,15-6-1307 0 0,0 0 1 0 0,0 0-1 0 0,0 0 1 0 0,0 1-1 0 0,0-1 1 0 0,0 0-1 0 0,0 0 1 0 0,-1 0-1 0 0,1 0 1 0 0,0 0-1 0 0,0 0 1 0 0,0 0-1 0 0,0 0 1 0 0,0 0-1 0 0,0 0 1 0 0,0 0-1 0 0,0 0 1 0 0,-1 0-1 0 0,1 1 1 0 0,0-1-1 0 0,0 0 1 0 0,0 0-1 0 0,0 0 1 0 0,0 0-1 0 0,0 0 1 0 0,0 0-1 0 0,0 0 1 0 0,0 1-1 0 0,0-1 1 0 0,0 0-1 0 0,0 0 1 0 0,0 0-1 0 0,0 0 1 0 0,0 0-1 0 0,0 0 1 0 0,0 1-1 0 0,0-1 1 0 0,0 0-1 0 0,0 0 1 0 0,0 0-1 0 0,0 0 1 0 0,0 0-1 0 0,0 1 1 0 0,6 1 812 0 0,11-1-347 0 0,138-13 625 0 0,-41 2-1637 0 0,-112 10 386 0 0,0-1 0 0 0,1 1 0 0 0,-1 1 0 0 0,0-1 0 0 0,0 0 0 0 0,0 0 0 0 0,1 1 1 0 0,-1 0-1 0 0,0-1 0 0 0,0 1 0 0 0,0 0 0 0 0,0 0 0 0 0,0 0 0 0 0,0 0 0 0 0,0 0 0 0 0,0 0 0 0 0,3 4 1 0 0,-4-4-352 0 0,0 1 0 0 0,0-1 1 0 0,0 1-1 0 0,0-1 0 0 0,0 1 1 0 0,-1-1-1 0 0,1 1 0 0 0,0 0 1 0 0,-1 0-1 0 0,1-1 0 0 0,-1 1 1 0 0,0 0-1 0 0,1 0 0 0 0,-1-1 1 0 0,0 1-1 0 0,0 0 0 0 0,0 0 1 0 0,0 0-1 0 0,-1-1 0 0 0,1 1 1 0 0,0 0-1 0 0,-1 0 0 0 0,0 1 1 0 0,-4 11-1496 0 0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4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34 800 0 0,'-25'2'9889'0'0,"23"-2"-9383"0"0,1 0-1 0 0,0 1 1 0 0,-1-1-1 0 0,1 0 1 0 0,0 1-1 0 0,-1-1 1 0 0,1 1-1 0 0,0-1 1 0 0,0 1-1 0 0,-1 0 1 0 0,1-1-1 0 0,0 1 1 0 0,0 0-1 0 0,0 0 1 0 0,-2 2-1 0 0,3-3-441 0 0,0 0-1 0 0,0 1 0 0 0,0-1 1 0 0,0 1-1 0 0,0-1 0 0 0,0 1 1 0 0,0-1-1 0 0,0 0 0 0 0,0 1 1 0 0,0-1-1 0 0,0 1 0 0 0,0-1 1 0 0,0 1-1 0 0,0-1 0 0 0,0 0 1 0 0,1 1-1 0 0,-1-1 0 0 0,0 1 1 0 0,0-1-1 0 0,0 0 0 0 0,1 1 1 0 0,-1-1-1 0 0,0 0 0 0 0,0 1 0 0 0,1-1 1 0 0,-1 0-1 0 0,0 1 0 0 0,1-1 1 0 0,-1 0-1 0 0,0 0 0 0 0,1 1 1 0 0,-1-1-1 0 0,1 0 0 0 0,-1 0 1 0 0,0 0-1 0 0,1 1 0 0 0,-1-1 1 0 0,1 0-1 0 0,-1 0 0 0 0,0 0 1 0 0,2 0-1 0 0,20 6 369 0 0,-20-6-334 0 0,8 2-41 0 0,1-1-1 0 0,-1 0 0 0 0,1-1 1 0 0,0 0-1 0 0,-1-1 0 0 0,1 0 1 0 0,16-4-1 0 0,1-3-664 0 0,38-15 1 0 0,4-2-2720 0 0,-45 19 2303 0 0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5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186 325 512 0 0,'0'-1'681'0'0,"-1"0"0"0"0,1 0 1 0 0,-1 1-1 0 0,1-1 0 0 0,-1 0 0 0 0,1 0 0 0 0,-1 0 0 0 0,1 0 1 0 0,0 0-1 0 0,-1 0 0 0 0,1 0 0 0 0,0-2 0 0 0,0-15 4566 0 0,0 14-4714 0 0,1 0-1 0 0,0 0 0 0 0,0 1 1 0 0,0-1-1 0 0,1 0 1 0 0,2-6-1 0 0,4-4-197 0 0,-1 0-1 0 0,-1-1 1 0 0,0 0 0 0 0,-1 0-1 0 0,-1 0 1 0 0,0-1 0 0 0,-1 1-1 0 0,-1-1 1 0 0,-1 0-1 0 0,0-31 1 0 0,-1 43-270 0 0,0 0-1 0 0,-1 0 1 0 0,1 0 0 0 0,-1 1 0 0 0,0-1-1 0 0,0 0 1 0 0,-1 1 0 0 0,1-1-1 0 0,-1 1 1 0 0,-2-6 0 0 0,3 8-36 0 0,0 0 0 0 0,0 0 1 0 0,0-1-1 0 0,0 1 0 0 0,0 0 1 0 0,-1 0-1 0 0,1 0 0 0 0,0 0 0 0 0,-1 1 1 0 0,1-1-1 0 0,0 0 0 0 0,-1 0 1 0 0,1 1-1 0 0,-1-1 0 0 0,1 1 1 0 0,-1-1-1 0 0,1 1 0 0 0,-1 0 1 0 0,1 0-1 0 0,-1-1 0 0 0,1 1 1 0 0,-1 0-1 0 0,0 1 0 0 0,1-1 0 0 0,-1 0 1 0 0,1 0-1 0 0,-4 1 0 0 0,-5 3 72 0 0,0-1 1 0 0,0 1-1 0 0,0 1 0 0 0,1 0 0 0 0,-1 0 0 0 0,1 1 0 0 0,-16 13 0 0 0,14-9-53 0 0,0 0 0 0 0,0 1 0 0 0,1 0 1 0 0,1 0-1 0 0,-10 16 0 0 0,16-23-35 0 0,1 0 0 0 0,0 0 0 0 0,0 0 1 0 0,0 0-1 0 0,0 0 0 0 0,1 1 0 0 0,0-1 0 0 0,0 1 0 0 0,0-1 1 0 0,0 1-1 0 0,1-1 0 0 0,0 7 0 0 0,0-9-12 0 0,0 1-1 0 0,1-1 1 0 0,-1 1-1 0 0,1-1 1 0 0,0 0-1 0 0,0 1 1 0 0,0-1-1 0 0,0 0 1 0 0,0 1-1 0 0,0-1 1 0 0,1 0-1 0 0,-1 0 1 0 0,1 0 0 0 0,-1 0-1 0 0,1 0 1 0 0,0-1-1 0 0,0 1 1 0 0,0 0-1 0 0,0-1 1 0 0,0 1-1 0 0,0-1 1 0 0,0 0-1 0 0,4 2 1 0 0,6 1-22 0 0,-1 0 1 0 0,1-1-1 0 0,-1-1 0 0 0,1 0 1 0 0,0 0-1 0 0,18-1 0 0 0,-12 0-56 0 0,33 6 0 0 0,-43-5 69 0 0,-1 0 0 0 0,1 1 0 0 0,-1-1 0 0 0,1 1-1 0 0,-1 1 1 0 0,0-1 0 0 0,-1 1 0 0 0,1 1 0 0 0,10 8 0 0 0,-14-11 7 0 0,-1 1 1 0 0,0-1-1 0 0,0 1 1 0 0,0-1 0 0 0,0 1-1 0 0,0 0 1 0 0,-1 0-1 0 0,1 0 1 0 0,-1 0 0 0 0,0 0-1 0 0,1 0 1 0 0,-2 0-1 0 0,1 0 1 0 0,0 1 0 0 0,-1-1-1 0 0,1 0 1 0 0,-1 0-1 0 0,0 1 1 0 0,0-1 0 0 0,0 0-1 0 0,0 1 1 0 0,-1-1-1 0 0,1 0 1 0 0,-1 0 0 0 0,-2 6-1 0 0,-1 0 1 0 0,0 0 0 0 0,0 0 0 0 0,-1 0 0 0 0,0-1 0 0 0,-8 11-1 0 0,-35 37 92 0 0,32-38-26 0 0,-10 8-24 0 0,20-20-32 0 0,-1 0 1 0 0,1 0-1 0 0,0 1 0 0 0,1-1 1 0 0,-1 1-1 0 0,1 1 1 0 0,-7 13-1 0 0,12-21-11 0 0,0 1-1 0 0,0-1 1 0 0,0 1-1 0 0,-1-1 1 0 0,1 1-1 0 0,0-1 1 0 0,0 1-1 0 0,0-1 1 0 0,0 1 0 0 0,0-1-1 0 0,0 1 1 0 0,0-1-1 0 0,0 1 1 0 0,0-1-1 0 0,0 1 1 0 0,0-1-1 0 0,0 1 1 0 0,1-1 0 0 0,-1 1-1 0 0,0-1 1 0 0,0 1-1 0 0,1-1 1 0 0,-1 1-1 0 0,0-1 1 0 0,0 0-1 0 0,1 1 1 0 0,-1-1 0 0 0,0 1-1 0 0,1-1 1 0 0,-1 0-1 0 0,1 1 1 0 0,-1-1-1 0 0,0 0 1 0 0,1 0-1 0 0,-1 1 1 0 0,1-1 0 0 0,-1 0-1 0 0,1 0 1 0 0,-1 1-1 0 0,1-1 1 0 0,-1 0-1 0 0,1 0 1 0 0,-1 0-1 0 0,1 0 1 0 0,-1 0 0 0 0,1 0-1 0 0,-1 0 1 0 0,1 0-1 0 0,-1 0 1 0 0,2 0-1 0 0,4 0-46 0 0,0-1 0 0 0,0 1 0 0 0,9-2 0 0 0,-8 0-14 0 0,21-2-142 0 0,-11 0 89 0 0,24 0-1 0 0,-37 4 110 0 0,0-1 1 0 0,0 2-1 0 0,0-1 0 0 0,0 0 0 0 0,1 1 1 0 0,-1 0-1 0 0,0 0 0 0 0,0 0 0 0 0,-1 1 1 0 0,1-1-1 0 0,4 3 0 0 0,-7-3 7 0 0,1-1 0 0 0,-1 1 1 0 0,0 0-1 0 0,0 0 0 0 0,0 0 0 0 0,0 0 0 0 0,0 0 0 0 0,0 0 1 0 0,0 0-1 0 0,0 1 0 0 0,0-1 0 0 0,0 0 0 0 0,-1 1 0 0 0,1-1 1 0 0,-1 0-1 0 0,1 1 0 0 0,-1-1 0 0 0,1 0 0 0 0,-1 3 0 0 0,1-1 4 0 0,-1 0 0 0 0,0 0 0 0 0,-1 0 0 0 0,1 0 0 0 0,0 0-1 0 0,-1 0 1 0 0,0-1 0 0 0,0 1 0 0 0,-1 4 0 0 0,-3 4 27 0 0,-1-1 0 0 0,0 1 0 0 0,-13 16 0 0 0,18-26-28 0 0,-93 107 316 0 0,38-47-153 0 0,30-34-47 0 0,19-20-108 0 0,0 0-1 0 0,0 0 1 0 0,1 0-1 0 0,0 1 1 0 0,0 0-1 0 0,0 0 1 0 0,-5 13 0 0 0,11-20-17 0 0,-1-1 0 0 0,1 1 0 0 0,0 0 1 0 0,0 0-1 0 0,-1-1 0 0 0,1 1 0 0 0,0 0 1 0 0,0 0-1 0 0,0-1 0 0 0,0 1 0 0 0,0 0 0 0 0,0 0 1 0 0,0 0-1 0 0,0 0 0 0 0,0-1 0 0 0,0 1 1 0 0,1 0-1 0 0,-1 0 0 0 0,0-1 0 0 0,0 1 1 0 0,1 0-1 0 0,-1 0 0 0 0,1-1 0 0 0,0 2 1 0 0,0-1-16 0 0,0 0 0 0 0,0-1 1 0 0,0 1-1 0 0,0 0 1 0 0,0-1-1 0 0,0 1 0 0 0,1-1 1 0 0,-1 1-1 0 0,0-1 1 0 0,0 0-1 0 0,1 1 1 0 0,-1-1-1 0 0,2 0 0 0 0,5 0-152 0 0,0 0-1 0 0,-1 0 0 0 0,15-3 1 0 0,11-5-2748 0 0,55-19 0 0 0,-18 5-3275 0 0,-43 14 4484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9:20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466 4 576 0 0,'-13'-2'5629'0'0,"11"2"-5192"0"0,0-1 0 0 0,1 1 0 0 0,-1 0 0 0 0,0-1 0 0 0,0 1 0 0 0,0 0 0 0 0,0 0 0 0 0,-3 1 0 0 0,-4 1 465 0 0,0 1 0 0 0,0 0 0 0 0,1 0-1 0 0,-1 1 1 0 0,1 1 0 0 0,-9 5 0 0 0,-48 36 1890 0 0,42-28-1979 0 0,-52 36 805 0 0,-74 58-62 0 0,143-107-1516 0 0,0 1 0 0 0,0 0 0 0 0,0 0 0 0 0,0 0-1 0 0,1 1 1 0 0,-5 8 0 0 0,9-14-147 0 0,0 0 0 0 0,1 0 0 0 0,-1 1 0 0 0,0-1 1 0 0,1 1-1 0 0,-1-1 0 0 0,1 1 0 0 0,-1-1 0 0 0,1 0 0 0 0,0 1 0 0 0,-1-1 0 0 0,1 1 0 0 0,0 0 0 0 0,0-1 0 0 0,0 1 0 0 0,0-1 0 0 0,1 1 1 0 0,-1-1-1 0 0,0 1 0 0 0,1-1 0 0 0,-1 1 0 0 0,0-1 0 0 0,1 0 0 0 0,0 1 0 0 0,-1-1 0 0 0,1 0 0 0 0,0 1 0 0 0,0-1 0 0 0,0 0 1 0 0,0 0-1 0 0,0 1 0 0 0,0-1 0 0 0,0 0 0 0 0,0 0 0 0 0,0 0 0 0 0,1 0 0 0 0,-1-1 0 0 0,0 1 0 0 0,1 0 0 0 0,2 1 0 0 0,9 3-3643 0 0,1-1-519 0 0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6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83 512 0 0,'-13'-12'3145'0'0,"12"11"-2787"0"0,0 1 0 0 0,0-1 0 0 0,0 1-1 0 0,1-1 1 0 0,-1 1 0 0 0,0-1 0 0 0,0 0 0 0 0,1 1-1 0 0,-1-1 1 0 0,0 0 0 0 0,1 1 0 0 0,-1-1 0 0 0,1 0-1 0 0,-1 0 1 0 0,1 0 0 0 0,-1 0 0 0 0,1 1 0 0 0,0-1-1 0 0,-1 0 1 0 0,1 0 0 0 0,0 0 0 0 0,0 0-1 0 0,0 0 1 0 0,0 0 0 0 0,0 0 0 0 0,0 0 0 0 0,0 0-1 0 0,0 0 1 0 0,0-1 0 0 0,4-15 2159 0 0,1-12 1850 0 0,3 70-1367 0 0,-2 32-2421 0 0,-3 99 0 0 0,-4-98-570 0 0,12 97 0 0 0,-10-163-102 0 0,4 22-59 0 0,-5-28 43 0 0,1 0 1 0 0,-1 0 0 0 0,1 0-1 0 0,0 0 1 0 0,-1-1 0 0 0,1 1-1 0 0,0 0 1 0 0,0-1 0 0 0,0 1-1 0 0,0-1 1 0 0,1 1-1 0 0,1 2 1 0 0,-2-4-43 0 0,-1 0 0 0 0,0 0 0 0 0,1 0 0 0 0,-1 0 0 0 0,0 0 0 0 0,1 0 0 0 0,-1 0 0 0 0,0 1 0 0 0,1-1 0 0 0,-1 0 0 0 0,0-1 0 0 0,1 1 0 0 0,-1 0 0 0 0,0 0 0 0 0,1 0 0 0 0,-1 0 0 0 0,0 0-1 0 0,1 0 1 0 0,-1 0 0 0 0,0 0 0 0 0,1-1 0 0 0,-1 1 0 0 0,0 0 0 0 0,1 0 0 0 0,-1 0 0 0 0,0-1 0 0 0,0 1 0 0 0,1 0 0 0 0,-1 0 0 0 0,0-1 0 0 0,0 1 0 0 0,1 0 0 0 0,-1 0 0 0 0,0-1 0 0 0,0 1 0 0 0,0 0 0 0 0,0-1 0 0 0,1 1 0 0 0,-1 0 0 0 0,0-1 0 0 0,0 1 0 0 0,0-1 0 0 0,0 1 0 0 0,0-1 0 0 0,2-3-1923 0 0,4-4-1098 0 0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6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23 2136 0 0,'-4'-11'9604'0'0,"-1"0"-2587"0"0,6 11-6920 0 0,-1 0 0 0 0,0 0 0 0 0,0 0 0 0 0,1 0 0 0 0,-1 0 0 0 0,0 0 0 0 0,1 0 0 0 0,-1 0 0 0 0,0 0 0 0 0,0 0 0 0 0,1 0 0 0 0,-1 1-1 0 0,0-1 1 0 0,0 0 0 0 0,1 0 0 0 0,-1 0 0 0 0,0 0 0 0 0,0 1 0 0 0,0-1 0 0 0,1 0 0 0 0,-1 0 0 0 0,0 0 0 0 0,0 1 0 0 0,0-1 0 0 0,0 0 0 0 0,1 0 0 0 0,-1 1 0 0 0,0-1-1 0 0,0 0 1 0 0,0 1 0 0 0,5 8 467 0 0,-1 0-535 0 0,0 2 0 0 0,-1-1-1 0 0,0 0 1 0 0,-1 0 0 0 0,0 1 0 0 0,-1-1-1 0 0,0 1 1 0 0,-1 0 0 0 0,0-1 0 0 0,-1 1 0 0 0,0 0-1 0 0,0-1 1 0 0,-1 1 0 0 0,0-1 0 0 0,-1 0-1 0 0,-1 0 1 0 0,1 0 0 0 0,-1 0 0 0 0,-1 0-1 0 0,-5 8 1 0 0,-5 13-4990 0 0,14-30 4213 0 0,-2 6-2790 0 0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7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60 3849 0 0,'-3'-2'1728'0'0,"-14"-12"7141"0"0,16 13-8682 0 0,0 1 1 0 0,0-1-1 0 0,0 0 1 0 0,0 0-1 0 0,1 0 0 0 0,-1 0 1 0 0,0 0-1 0 0,1 0 1 0 0,-1 0-1 0 0,1 0 1 0 0,-1 0-1 0 0,1 0 1 0 0,0 0-1 0 0,-1 0 1 0 0,1-2-1 0 0,0 2-155 0 0,0 0 1 0 0,0 1-1 0 0,0-1 1 0 0,0 0-1 0 0,1 1 1 0 0,-1-1-1 0 0,0 0 0 0 0,1 1 1 0 0,-1-1-1 0 0,0 0 1 0 0,1 1-1 0 0,-1-1 1 0 0,1 1-1 0 0,-1-1 0 0 0,1 1 1 0 0,-1-1-1 0 0,1 1 1 0 0,-1-1-1 0 0,1 1 1 0 0,-1 0-1 0 0,1-1 0 0 0,0 1 1 0 0,-1 0-1 0 0,1-1 1 0 0,0 1-1 0 0,0 0 0 0 0,22-6-571 0 0,-17 5 338 0 0,9-1-2754 0 0,1 0 1 0 0,26 0 0 0 0,-28 2 166 0 0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7.3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29 2024 0 0,'-2'0'1293'0'0,"1"0"-1"0"0,-1 0 1 0 0,1 0-1 0 0,0 0 1 0 0,-1 0-1 0 0,1-1 1 0 0,-1 1-1 0 0,1 0 1 0 0,-2-2-1 0 0,3-1 1563 0 0,8-1-2717 0 0,38-10-824 0 0,-15 10-3107 0 0,-21 3 1388 0 0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7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39 2248 0 0,'0'-2'1329'0'0,"-1"0"-1"0"0,1 0 1 0 0,-1 0-1 0 0,1 0 1 0 0,-1 0-1 0 0,0 1 1 0 0,1-1-1 0 0,-1 0 1 0 0,-2-2-1 0 0,3 4-1206 0 0,0 0-1 0 0,0-1 1 0 0,0 1 0 0 0,-1-1-1 0 0,1 1 1 0 0,0 0 0 0 0,0-1-1 0 0,-1 1 1 0 0,1 0 0 0 0,0-1 0 0 0,-1 1-1 0 0,1 0 1 0 0,0-1 0 0 0,-1 1-1 0 0,1 0 1 0 0,0 0 0 0 0,-1-1-1 0 0,1 1 1 0 0,-1 0 0 0 0,1 0-1 0 0,0 0 1 0 0,-1 0 0 0 0,1 0-1 0 0,-1-1 1 0 0,1 1 0 0 0,-1 0-1 0 0,1 0 1 0 0,0 0 0 0 0,-1 0-1 0 0,1 0 1 0 0,-1 0 0 0 0,1 0-1 0 0,-1 1 1 0 0,1-1 0 0 0,0 0-1 0 0,-1 0 1 0 0,1 0 0 0 0,-1 0-1 0 0,1 0 1 0 0,-1 1 0 0 0,1-1-1 0 0,0 0 1 0 0,-1 0 0 0 0,1 1 0 0 0,-1-1-97 0 0,8 0-857 0 0,-1-1 0 0 0,0 0 0 0 0,1 0 0 0 0,9-4-1 0 0,-7 3-1174 0 0,1-1-640 0 0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7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14 2825 0 0,'-15'-2'10629'0'0,"0"-3"-5015"0"0,13 4-5186 0 0,-1 0 1 0 0,1 0-1 0 0,-1 0 1 0 0,0 0-1 0 0,1 1 1 0 0,-1-1-1 0 0,0 1 1 0 0,1-1-1 0 0,-1 1 1 0 0,0 0-1 0 0,0 0 1 0 0,1 1-1 0 0,-6 0 1 0 0,7-1-358 0 0,-1 1 0 0 0,0-1 1 0 0,1 1-1 0 0,-1-1 0 0 0,1 1 1 0 0,-1 0-1 0 0,1 0 0 0 0,-1 0 1 0 0,1-1-1 0 0,0 1 1 0 0,0 1-1 0 0,-1-1 0 0 0,1 0 1 0 0,0 0-1 0 0,0 0 0 0 0,0 1 1 0 0,0-1-1 0 0,0 0 0 0 0,0 1 1 0 0,0-1-1 0 0,1 1 0 0 0,-2 2 1 0 0,1 1-71 0 0,1 0 1 0 0,-1 0 0 0 0,1-1-1 0 0,0 1 1 0 0,0 0-1 0 0,2 8 1 0 0,0 4-144 0 0,0 0 0 0 0,-2 1-1 0 0,-1 27 1 0 0,-1-35-636 0 0,0 0-1 0 0,-5 16 0 0 0,4-16-1332 0 0,-1 0-1 0 0,-10 16 1 0 0,7-14-1150 0 0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8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31 117 512 0 0,'-5'-10'1252'0'0,"-15"-26"3923"0"0,19 34-4776 0 0,0 0 0 0 0,0-1 0 0 0,1 1 1 0 0,-1-1-1 0 0,0 1 0 0 0,1-1 0 0 0,-1 1 0 0 0,1-1 0 0 0,0 1 0 0 0,0-1 1 0 0,0 1-1 0 0,1-6 0 0 0,0 6-168 0 0,1 0 1 0 0,-1 0-1 0 0,1-1 1 0 0,-1 1-1 0 0,1 0 1 0 0,0 0-1 0 0,0 0 1 0 0,0 1-1 0 0,0-1 1 0 0,0 0-1 0 0,0 1 1 0 0,0-1-1 0 0,0 1 1 0 0,1 0-1 0 0,-1 0 1 0 0,1 0-1 0 0,-1 0 1 0 0,1 0-1 0 0,-1 0 1 0 0,1 1 0 0 0,4-1-1 0 0,-7 1-166 0 0,0 0 1 0 0,0 0-1 0 0,0 1 0 0 0,1-1 1 0 0,-1 0-1 0 0,0 0 0 0 0,0 1 0 0 0,0-1 1 0 0,0 0-1 0 0,0 0 0 0 0,0 1 1 0 0,1-1-1 0 0,-1 0 0 0 0,0 1 1 0 0,0-1-1 0 0,0 0 0 0 0,0 1 0 0 0,0-1 1 0 0,0 0-1 0 0,0 0 0 0 0,0 1 1 0 0,0-1-1 0 0,0 0 0 0 0,0 1 1 0 0,0-1-1 0 0,-1 0 0 0 0,1 1 0 0 0,0-1 1 0 0,0 1-1 0 0,-4 12 1029 0 0,3-11-810 0 0,1-1-189 0 0,0 0 0 0 0,0-1 0 0 0,0 1 0 0 0,-1 0 1 0 0,1 0-1 0 0,0 0 0 0 0,0 0 0 0 0,0-1 0 0 0,0 1 0 0 0,0 0 1 0 0,1 0-1 0 0,-1 0 0 0 0,0 1 0 0 0,1-2-47 0 0,-1 0-1 0 0,0 1 1 0 0,0-1-1 0 0,0 0 1 0 0,0 0-1 0 0,1 0 1 0 0,-1 1-1 0 0,0-1 1 0 0,0 0-1 0 0,0 0 1 0 0,1 0 0 0 0,-1 0-1 0 0,0 0 1 0 0,0 1-1 0 0,1-1 1 0 0,-1 0-1 0 0,0 0 1 0 0,0 0-1 0 0,1 0 1 0 0,-1 0-1 0 0,0 0 1 0 0,1 0-1 0 0,-1 0 1 0 0,0 0-1 0 0,0 0 1 0 0,1 0-1 0 0,-1 0 1 0 0,2-1 84 0 0,0 1-1 0 0,0-1 1 0 0,-1 0 0 0 0,1 0-1 0 0,0 0 1 0 0,0 0 0 0 0,-1 0-1 0 0,1 0 1 0 0,-1 0 0 0 0,3-3-1 0 0,5-2 778 0 0,-9 6-893 0 0,0 0 0 0 0,0 0-1 0 0,1 0 1 0 0,-1 0 0 0 0,0 0 0 0 0,0 0-1 0 0,0 0 1 0 0,0 0 0 0 0,0 0 0 0 0,0 0 0 0 0,1 1-1 0 0,-1-1 1 0 0,0 0 0 0 0,0 0 0 0 0,0 0-1 0 0,0 0 1 0 0,0 0 0 0 0,0 0 0 0 0,0 0-1 0 0,0 1 1 0 0,0-1 0 0 0,0 0 0 0 0,0 0 0 0 0,0 0-1 0 0,1 0 1 0 0,-1 0 0 0 0,0 0 0 0 0,0 1-1 0 0,0-1 1 0 0,0 0 0 0 0,0 0 0 0 0,0 0-1 0 0,0 0 1 0 0,0 0 0 0 0,0 1 0 0 0,0-1 0 0 0,-1 0-1 0 0,1 0 1 0 0,-5 24 609 0 0,0-8-411 0 0,-2 76 286 0 0,-3 147 255 0 0,18-167-656 0 0,-5-57-306 0 0,-1-1 0 0 0,0 1 1 0 0,-1-1-1 0 0,-2 26 1 0 0,3-44-323 0 0,-1-1 1 0 0,1 0 0 0 0,1 1 0 0 0,-1-1 0 0 0,7-8 0 0 0,1-3-1246 0 0,3-10-2176 0 0,1-3-3710 0 0,-5 15 4934 0 0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19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21 144 40 0 0,'-3'-4'1055'0'0,"1"0"1"0"0,-1 0-1 0 0,1-1 0 0 0,0 0 0 0 0,0 1 1 0 0,1-1-1 0 0,-1 0 0 0 0,1 0 1 0 0,0 0-1 0 0,1 0 0 0 0,-1 0 0 0 0,1-7 1 0 0,0 8-708 0 0,0-1 1 0 0,0 1 0 0 0,1 0-1 0 0,0 0 1 0 0,-1 0 0 0 0,1 0-1 0 0,1 0 1 0 0,-1 0 0 0 0,1 0-1 0 0,-1 0 1 0 0,1 0 0 0 0,0 1-1 0 0,1-1 1 0 0,-1 1 0 0 0,5-5-1 0 0,-7 7-261 0 0,0 1-1 0 0,1-1 1 0 0,0 0-1 0 0,-1 1 0 0 0,1-1 1 0 0,-1 1-1 0 0,1-1 0 0 0,0 1 1 0 0,-1-1-1 0 0,1 1 0 0 0,0 0 1 0 0,0-1-1 0 0,-1 1 1 0 0,1 0-1 0 0,0-1 0 0 0,0 1 1 0 0,0 0-1 0 0,-1 0 0 0 0,1 0 1 0 0,0 0-1 0 0,0 0 0 0 0,1 0 1 0 0,-2 0-20 0 0,1 0 1 0 0,0 1 0 0 0,-1-1 0 0 0,1 1-1 0 0,-1-1 1 0 0,1 1 0 0 0,0-1-1 0 0,-1 1 1 0 0,1-1 0 0 0,-1 1 0 0 0,0 0-1 0 0,1-1 1 0 0,-1 1 0 0 0,1-1-1 0 0,-1 1 1 0 0,0 0 0 0 0,1-1-1 0 0,-1 1 1 0 0,0 1 0 0 0,2 4 146 0 0,-1 0 1 0 0,0 1-1 0 0,0-1 1 0 0,0 8-1 0 0,-1-14-212 0 0,1 69 1144 0 0,-10 98 0 0 0,8-156-1076 0 0,-4 63 385 0 0,5-65-444 0 0,0 0 1 0 0,1 0 0 0 0,0 0 0 0 0,0 0-1 0 0,1 0 1 0 0,3 10 0 0 0,-5-18-22 0 0,1 0-1 0 0,-1 0 1 0 0,0 0 0 0 0,1 0 0 0 0,-1 0-1 0 0,1 0 1 0 0,-1 0 0 0 0,1 0-1 0 0,0 0 1 0 0,-1 0 0 0 0,1-1 0 0 0,0 1-1 0 0,0 0 1 0 0,-1 0 0 0 0,1-1-1 0 0,0 1 1 0 0,0 0 0 0 0,0-1 0 0 0,0 1-1 0 0,0-1 1 0 0,0 1 0 0 0,1 0-1 0 0,-1-1-98 0 0,1 0 0 0 0,-1 0 0 0 0,0-1 0 0 0,0 1-1 0 0,0 0 1 0 0,0 0 0 0 0,1 0 0 0 0,-1-1-1 0 0,0 1 1 0 0,0-1 0 0 0,0 1 0 0 0,0-1-1 0 0,0 1 1 0 0,0-1 0 0 0,0 0 0 0 0,2-1 0 0 0,16-18-4205 0 0,-5 1-3291 0 0,-7 8 4880 0 0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0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92 185 2473 0 0,'-14'-9'6904'0'0,"8"5"-5226"0"0,0 1 0 0 0,0-1 0 0 0,1 0 0 0 0,-1-1 0 0 0,1 1 0 0 0,-8-9 0 0 0,12 10-1538 0 0,0 1 0 0 0,0-1-1 0 0,0 1 1 0 0,1-1 0 0 0,-1 1-1 0 0,1-1 1 0 0,-1 0 0 0 0,1 1-1 0 0,0-1 1 0 0,0 0 0 0 0,0 1-1 0 0,0-1 1 0 0,0 0 0 0 0,1 1 0 0 0,-1-1-1 0 0,1 0 1 0 0,0 1 0 0 0,0-1-1 0 0,0 1 1 0 0,0-1 0 0 0,2-3-1 0 0,1-1-81 0 0,0 0-1 0 0,0 0 1 0 0,1 1-1 0 0,0 0 1 0 0,0-1-1 0 0,6-4 1 0 0,-6 8-60 0 0,-1-1 1 0 0,1 2 0 0 0,-1-1-1 0 0,1 0 1 0 0,0 1 0 0 0,0 0 0 0 0,0 0-1 0 0,0 1 1 0 0,0-1 0 0 0,0 1-1 0 0,1 0 1 0 0,-1 1 0 0 0,10-1 0 0 0,7 1-27 0 0,43 6 1 0 0,-54-5 8 0 0,-6 0 10 0 0,0 0 1 0 0,0 0 0 0 0,0 0-1 0 0,0 1 1 0 0,0 0 0 0 0,0-1-1 0 0,0 2 1 0 0,-1-1 0 0 0,1 1-1 0 0,-1-1 1 0 0,1 1 0 0 0,-1 0 0 0 0,4 4-1 0 0,-6-5 10 0 0,0 0 0 0 0,-1 1 0 0 0,1-1 0 0 0,-1 0 0 0 0,1 0 0 0 0,-1 1 0 0 0,0-1 0 0 0,0 1 0 0 0,0-1 0 0 0,0 1 0 0 0,0-1 0 0 0,-1 1 0 0 0,1-1 0 0 0,-1 1 0 0 0,1 0-1 0 0,-1-1 1 0 0,0 1 0 0 0,0 0 0 0 0,-1 0 0 0 0,1-1 0 0 0,0 1 0 0 0,-1-1 0 0 0,1 1 0 0 0,-1 0 0 0 0,0-1 0 0 0,-2 5 0 0 0,-1 1 22 0 0,0-1 1 0 0,-1 1-1 0 0,1-1 0 0 0,-1-1 1 0 0,-1 1-1 0 0,1-1 1 0 0,-1 0-1 0 0,0 0 0 0 0,-1 0 1 0 0,-10 6-1 0 0,6-4 70 0 0,-1-1 1 0 0,0-1-1 0 0,0 0 0 0 0,-1 0 0 0 0,-22 6 0 0 0,31-11-60 0 0,3-1-26 0 0,0 1 0 0 0,0-1 0 0 0,0 1-1 0 0,-1-1 1 0 0,1 1 0 0 0,0-1 0 0 0,0 0 0 0 0,-1 0 0 0 0,1 0 0 0 0,0 1 0 0 0,-1-1 0 0 0,1-1 0 0 0,-2 1-1 0 0,18-13-115 0 0,0 4 62 0 0,0 1 1 0 0,1 1-1 0 0,0 1 0 0 0,0 0 1 0 0,0 1-1 0 0,0 0 0 0 0,1 2 1 0 0,0 0-1 0 0,30-2 0 0 0,-44 5 52 0 0,1 1 0 0 0,0-1 0 0 0,0 0 0 0 0,0 1 0 0 0,0 0 0 0 0,-1 0 0 0 0,1 0 0 0 0,0 1 0 0 0,-1-1 0 0 0,1 1 0 0 0,-1 0 0 0 0,0 0 0 0 0,1 0 0 0 0,3 3 0 0 0,-3-1-3 0 0,1 1 1 0 0,-1 0-1 0 0,0-1 0 0 0,0 1 1 0 0,0 1-1 0 0,-1-1 1 0 0,0 0-1 0 0,3 8 0 0 0,0 2 9 0 0,-1 0 0 0 0,0 0-1 0 0,-2 0 1 0 0,1 1 0 0 0,-2 0-1 0 0,1 19 1 0 0,-2-21 42 0 0,-1-1-1 0 0,0 1 1 0 0,-1-1 0 0 0,-3 20-1 0 0,3-29-35 0 0,0-1 0 0 0,0 1 0 0 0,0-1 0 0 0,0 1 0 0 0,-1-1 0 0 0,1 0 0 0 0,-1 0 0 0 0,0 0 0 0 0,0 0 0 0 0,0 0 0 0 0,0 0 0 0 0,-1 0 0 0 0,1-1 0 0 0,-1 1 0 0 0,0-1 0 0 0,1 1 0 0 0,-1-1 0 0 0,0 0 0 0 0,0 0 0 0 0,0-1 0 0 0,-1 1 0 0 0,-2 1-1 0 0,-25 5 50 0 0,1-1-1 0 0,-1-1 0 0 0,-36 1 0 0 0,49-5-43 0 0,-17 1-10 0 0,-1-1 0 0 0,1-2-1 0 0,-49-6 1 0 0,56 0-70 0 0,27 6 38 0 0,0-1 0 0 0,0 1 0 0 0,0 0 1 0 0,0 0-1 0 0,0-1 0 0 0,0 1 0 0 0,0-1 0 0 0,1 1 0 0 0,-1-1 0 0 0,0 1 0 0 0,0-1 0 0 0,0 1 1 0 0,1-1-1 0 0,-1 0 0 0 0,0 1 0 0 0,0-1 0 0 0,1 0 0 0 0,-1 0 0 0 0,1 1 0 0 0,-1-1 1 0 0,1 0-1 0 0,-1 0 0 0 0,1 0 0 0 0,-1 0 0 0 0,1-1 0 0 0,0 1-47 0 0,0 0-1 0 0,1 0 0 0 0,-1 0 1 0 0,1 0-1 0 0,-1 1 1 0 0,1-1-1 0 0,-1 0 0 0 0,1 0 1 0 0,-1 0-1 0 0,1 1 1 0 0,0-1-1 0 0,-1 0 1 0 0,1 1-1 0 0,0-1 0 0 0,0 0 1 0 0,0 1-1 0 0,-1-1 1 0 0,1 1-1 0 0,1-1 1 0 0,22-10-1762 0 0,-20 9 1248 0 0,16-5-2972 0 0,22-6-1 0 0,-39 11 3401 0 0,29-8-1811 0 0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0.5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 3273 0 0,'-8'-4'13522'0'0,"4"16"-10197"0"0,0 19-2742 0 0,5 59 1041 0 0,17 133 0 0 0,-7-120-747 0 0,-8-68-1241 0 0,1 0-1 0 0,2-1 1 0 0,11 36-1 0 0,-17-70 266 0 0,0 0-1 0 0,0 0 1 0 0,1 0-1 0 0,-1 0 1 0 0,0 1-1 0 0,0-1 1 0 0,0 0-1 0 0,0 0 1 0 0,1 0-897 0 0,-1 0 897 0 0,0 1-1 0 0,0-1 1 0 0,0 0-1 0 0,0 0 1 0 0,0 0-1 0 0,0 0 0 0 0,0 0 1 0 0,1 0-1 0 0,-1 0 1 0 0,0 0-1 0 0,0 0 1 0 0,0 0-1 0 0,0 0 1 0 0,0 0-1 0 0,0 0 1 0 0,0 0-1 0 0,0 0 1 0 0,1 0-1 0 0,-1-1 1 0 0,0 1-1 0 0,0 0 1 0 0,0 0-1 0 0,0 0 0 0 0,0 0 1 0 0,0 0-1 0 0,1-1-895 0 0,-1 1 896 0 0,0 0-1 0 0,0 0 0 0 0,0 0 1 0 0,0 0-1 0 0,3-4-3671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2:26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91 512 0 0,'-5'-4'750'0'0,"3"-2"4832"0"0,2 6-5444 0 0,1 0 0 0 0,-1-1 0 0 0,0 1 0 0 0,0 0 0 0 0,0 0 0 0 0,0 0 0 0 0,1 0 0 0 0,-1 0 1 0 0,0 0-1 0 0,0 0 0 0 0,0-1 0 0 0,1 1 0 0 0,-1 0 0 0 0,0 0 0 0 0,0 0 0 0 0,1 0 0 0 0,-1 0 0 0 0,0 0 0 0 0,0 0 0 0 0,0 0 0 0 0,1 0 0 0 0,-1 0 0 0 0,0 0 0 0 0,0 0 0 0 0,1 0 0 0 0,-1 1 0 0 0,0-1 0 0 0,0 0 0 0 0,0 0 0 0 0,1 0 0 0 0,-1 0 0 0 0,0 0 1 0 0,0 0-1 0 0,0 0 0 0 0,0 1 0 0 0,1-1 0 0 0,-1 0 0 0 0,0 0 0 0 0,0 0 0 0 0,0 0 0 0 0,0 1 0 0 0,0-1 0 0 0,0 0 0 0 0,1 0 0 0 0,-1 0 0 0 0,0 1 0 0 0,0-1 0 0 0,0 0 0 0 0,0 0 0 0 0,0 1 0 0 0,9 12 582 0 0,0 0 0 0 0,-2 1 0 0 0,1 1 0 0 0,-2-1-1 0 0,8 23 1 0 0,16 82 302 0 0,-12-43-584 0 0,-17-72-421 0 0,0 0 0 0 0,0 0 0 0 0,1 0 0 0 0,-1 0 1 0 0,1 0-1 0 0,0 0 0 0 0,0-1 0 0 0,1 1 0 0 0,-1-1 0 0 0,1 0 0 0 0,-1 1 0 0 0,4 2 1 0 0,-5-6-17 0 0,-1 0 1 0 0,1 0 0 0 0,-1 0 0 0 0,1 0 0 0 0,0 0 0 0 0,-1 0 0 0 0,1 0 0 0 0,-1 0-1 0 0,1 0 1 0 0,-1 0 0 0 0,1 0 0 0 0,-1 0 0 0 0,1 0 0 0 0,-1 0 0 0 0,1-1 0 0 0,-1 1-1 0 0,1 0 1 0 0,-1 0 0 0 0,1 0 0 0 0,-1-1 0 0 0,1 1 0 0 0,-1 0 0 0 0,0-1-1 0 0,1 1 1 0 0,-1 0 0 0 0,1-1 0 0 0,-1 1 0 0 0,0-1 0 0 0,1 1 0 0 0,-1-1 0 0 0,0 1-1 0 0,0-1 1 0 0,1 1 0 0 0,-1 0 0 0 0,0-1 0 0 0,0 1 0 0 0,0-1 0 0 0,0 0 0 0 0,1 0-1 0 0,6-21 17 0 0,1-19-8 0 0,3-76 0 0 0,-9 75 25 0 0,14-74 0 0 0,-14 110-40 0 0,-1 1 0 0 0,1-1 0 0 0,1 1 1 0 0,-1-1-1 0 0,1 1 0 0 0,0 0 0 0 0,0 0 0 0 0,0 0 0 0 0,1 0 0 0 0,0 0 0 0 0,0 1 0 0 0,7-7 0 0 0,-9 10 4 0 0,-1-1 0 0 0,1 1 0 0 0,0 0 0 0 0,0 0 0 0 0,0-1 0 0 0,0 1 0 0 0,0 1 0 0 0,1-1 0 0 0,-1 0 0 0 0,0 0 0 0 0,0 1 0 0 0,0-1 0 0 0,1 1 0 0 0,-1 0 0 0 0,0 0 0 0 0,0 0-1 0 0,1 0 1 0 0,-1 0 0 0 0,0 0 0 0 0,1 1 0 0 0,-1-1 0 0 0,0 1 0 0 0,0-1 0 0 0,0 1 0 0 0,0 0 0 0 0,1 0 0 0 0,-1 0 0 0 0,0 0 0 0 0,0 0 0 0 0,-1 0 0 0 0,1 1 0 0 0,0-1 0 0 0,0 1 0 0 0,-1-1 0 0 0,3 3 0 0 0,3 4 2 0 0,0 0 1 0 0,0 0-1 0 0,-1 1 1 0 0,0 0-1 0 0,-1 1 0 0 0,6 12 1 0 0,20 62 124 0 0,-25-62-58 0 0,1-1 1 0 0,1-1-1 0 0,20 37 0 0 0,-28-56-60 0 0,1 1-1 0 0,0-1 0 0 0,0 1 0 0 0,0-1 1 0 0,0 0-1 0 0,0 0 0 0 0,0 0 0 0 0,1 1 1 0 0,-1-1-1 0 0,0 0 0 0 0,1 0 0 0 0,2 1 1 0 0,-4-2-6 0 0,1 0 0 0 0,-1 0 0 0 0,0 0 0 0 0,1 0 0 0 0,-1 0 0 0 0,0 0 0 0 0,1 0 0 0 0,-1 0 0 0 0,0 0 0 0 0,1 0-1 0 0,-1 0 1 0 0,0 0 0 0 0,1 0 0 0 0,-1 0 0 0 0,0 0 0 0 0,1 0 0 0 0,-1-1 0 0 0,0 1 0 0 0,0 0 0 0 0,1 0 0 0 0,-1 0 0 0 0,0-1 0 0 0,1 1 0 0 0,5-14-14 0 0,-1-9-40 0 0,-2-1 0 0 0,1-35 1 0 0,-3 38 46 0 0,1-1 0 0 0,0 1 0 0 0,8-30 0 0 0,-8 46 10 0 0,-1 1-1 0 0,1-1 1 0 0,0 1-1 0 0,0-1 1 0 0,1 1-1 0 0,-1 0 1 0 0,1 0-1 0 0,0 0 1 0 0,5-4-1 0 0,-8 7-5 0 0,1 0-1 0 0,0 1 1 0 0,-1-1-1 0 0,1 1 1 0 0,0-1-1 0 0,0 1 0 0 0,0-1 1 0 0,0 1-1 0 0,-1-1 1 0 0,1 1-1 0 0,0 0 1 0 0,0-1-1 0 0,0 1 1 0 0,0 0-1 0 0,0 0 0 0 0,0 0 1 0 0,0 0-1 0 0,0 0 1 0 0,0 0-1 0 0,1 0 1 0 0,0 1 2 0 0,-1-1 1 0 0,0 1-1 0 0,1 0 1 0 0,-1 0 0 0 0,0 0-1 0 0,0-1 1 0 0,0 1-1 0 0,0 1 1 0 0,0-1 0 0 0,0 0-1 0 0,0 0 1 0 0,0 0-1 0 0,0 0 1 0 0,0 1 0 0 0,0-1-1 0 0,-1 0 1 0 0,2 3-1 0 0,3 10-5 0 0,0 1 1 0 0,-1-1-1 0 0,-1 1 0 0 0,0 0 0 0 0,1 16 0 0 0,-2-11 13 0 0,1-1 0 0 0,6 22 0 0 0,-7-35-16 0 0,1 4 7 0 0,0-1-1 0 0,1 0 1 0 0,0 1 0 0 0,7 11-1 0 0,-10-19-33 0 0,1 1 1 0 0,0-1-1 0 0,0 0 1 0 0,0 0-1 0 0,0 0 1 0 0,0 0-1 0 0,0 0 1 0 0,0 0-1 0 0,1-1 1 0 0,-1 1-1 0 0,1-1 1 0 0,-1 1-1 0 0,1-1 1 0 0,-1 0-1 0 0,1 0 1 0 0,0 0-1 0 0,0-1 0 0 0,-1 1 1 0 0,1-1-1 0 0,3 1 1 0 0,-1-1-403 0 0,0 0 1 0 0,0 0-1 0 0,1 0 0 0 0,-1-1 1 0 0,0 0-1 0 0,0 0 0 0 0,-1 0 1 0 0,1-1-1 0 0,0 1 0 0 0,0-1 1 0 0,-1 0-1 0 0,1-1 0 0 0,-1 1 1 0 0,9-6-1 0 0,-2-1-1698 0 0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1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150 135 8 0 0,'-32'-9'11186'0'0,"16"15"-6774"0"0,-32 2 1757 0 0,35-7-5226 0 0,5 0-406 0 0,0 0 1 0 0,0 0-1 0 0,-8 3 1 0 0,16-4-523 0 0,0 0-1 0 0,0 0 1 0 0,0 0 0 0 0,0 0-1 0 0,0 0 1 0 0,0 0 0 0 0,0 0-1 0 0,0 0 1 0 0,0 0 0 0 0,0 0-1 0 0,0 0 1 0 0,0 0 0 0 0,0 0-1 0 0,1 0 1 0 0,-1 0 0 0 0,0 0-1 0 0,0 0 1 0 0,0 0 0 0 0,0 1-1 0 0,0-1 1 0 0,0 0 0 0 0,0 0-1 0 0,0 0 1 0 0,0 0 0 0 0,0 0-1 0 0,0 0 1 0 0,0 0 0 0 0,0 0-1 0 0,0 0 1 0 0,0 0 0 0 0,0 1-1 0 0,0-1 1 0 0,0 0 0 0 0,0 0-1 0 0,0 0 1 0 0,0 0 0 0 0,2-2 20 0 0,0 0 0 0 0,1 1 1 0 0,-1-1-1 0 0,1 0 0 0 0,0 1 1 0 0,-1 0-1 0 0,1 0 0 0 0,6-2 1 0 0,9-5 13 0 0,183-96-85 0 0,-195 101 29 0 0,3-1 10 0 0,0 0-1 0 0,1 1 1 0 0,-1 0-1 0 0,12-2 0 0 0,-19 5 1 0 0,0 0 0 0 0,-1-1 0 0 0,1 1 0 0 0,-1 0 1 0 0,1 0-1 0 0,0 0 0 0 0,-1 0 0 0 0,1 0 0 0 0,0 1 0 0 0,-1-1 0 0 0,1 0 0 0 0,-1 1 0 0 0,1-1 0 0 0,-1 1 0 0 0,1 0 0 0 0,-1-1 0 0 0,1 1 0 0 0,-1 0 0 0 0,1 0 0 0 0,-1 0 0 0 0,0 0 0 0 0,1 0 0 0 0,-1 0 0 0 0,0 0 0 0 0,0 0 0 0 0,0 1 0 0 0,0-1 0 0 0,0 0 0 0 0,0 1 0 0 0,0-1 0 0 0,-1 1 0 0 0,2 2 0 0 0,1 7 10 0 0,-1 0-1 0 0,0 0 1 0 0,0 0 0 0 0,-1 0 0 0 0,-1 0-1 0 0,0 0 1 0 0,-2 13 0 0 0,-2 8 39 0 0,-9 37-1 0 0,9-55-20 0 0,-1 0-1 0 0,-1 0 1 0 0,0 0 0 0 0,0-1-1 0 0,-10 13 1 0 0,6-9 101 0 0,-14 34 0 0 0,22-47-124 0 0,1 1-1 0 0,-1-1 1 0 0,1 1-1 0 0,1-1 1 0 0,-1 1-1 0 0,1-1 1 0 0,-1 1-1 0 0,1-1 1 0 0,1 1 0 0 0,-1-1-1 0 0,1 1 1 0 0,-1-1-1 0 0,1 1 1 0 0,0-1-1 0 0,1 0 1 0 0,-1 1-1 0 0,4 5 1 0 0,-3-7-10 0 0,-1 0 0 0 0,1 0 0 0 0,0-1 0 0 0,0 1 0 0 0,1-1 0 0 0,-1 0 0 0 0,0 1 0 0 0,1-1 0 0 0,-1 0 0 0 0,1 0 0 0 0,0-1 0 0 0,0 1 0 0 0,-1-1 0 0 0,1 1 0 0 0,0-1 0 0 0,0 0 0 0 0,1 0 0 0 0,-1 0 0 0 0,0 0 0 0 0,0-1 0 0 0,0 1 0 0 0,1-1 0 0 0,-1 0 0 0 0,6 0 0 0 0,-1-1-18 0 0,0-1 0 0 0,0 0 1 0 0,0 0-1 0 0,0 0 0 0 0,0-1 0 0 0,-1 0 1 0 0,1-1-1 0 0,-1 0 0 0 0,12-8 1 0 0,-4 1-29 0 0,-1 0 0 0 0,0-1 0 0 0,17-18 1 0 0,-31 29 47 0 0,23-26-28 0 0,-22 25 25 0 0,0 0 0 0 0,0 0 1 0 0,0 1-1 0 0,0-1 0 0 0,0 0 1 0 0,-1 0-1 0 0,1 0 0 0 0,0 0 1 0 0,-1 0-1 0 0,0 0 0 0 0,1 0 1 0 0,-1 0-1 0 0,0-1 0 0 0,0-2 1 0 0,-1 5 0 0 0,1-1 0 0 0,0 0 1 0 0,0 1-1 0 0,-1-1 1 0 0,1 1-1 0 0,-1-1 0 0 0,1 1 1 0 0,-1-1-1 0 0,1 1 1 0 0,0 0-1 0 0,-1-1 0 0 0,0 1 1 0 0,1-1-1 0 0,-1 1 0 0 0,1 0 1 0 0,-1 0-1 0 0,1-1 1 0 0,-1 1-1 0 0,0 0 0 0 0,1 0 1 0 0,-1 0-1 0 0,1-1 1 0 0,-1 1-1 0 0,0 0 0 0 0,1 0 1 0 0,-1 0-1 0 0,0 0 1 0 0,1 0-1 0 0,-1 0 0 0 0,0 0 1 0 0,1 1-1 0 0,-1-1 1 0 0,1 0-1 0 0,-1 0 0 0 0,0 0 1 0 0,0 1-1 0 0,-24 8 104 0 0,19-5-81 0 0,0 0 0 0 0,0 0 0 0 0,0 1 0 0 0,0-1-1 0 0,1 1 1 0 0,0 1 0 0 0,0-1 0 0 0,0 1 0 0 0,1 0 0 0 0,0 0-1 0 0,0 0 1 0 0,-5 10 0 0 0,1 2-24 0 0,0 1 1 0 0,2 0-1 0 0,-7 26 0 0 0,10-33-6 0 0,1 0-1 0 0,0 1 0 0 0,1-1 0 0 0,1 0 1 0 0,0 0-1 0 0,0 1 0 0 0,1-1 0 0 0,1 0 1 0 0,0 0-1 0 0,5 16 0 0 0,-5-19-23 0 0,2-1 0 0 0,-1 0 0 0 0,1 0 0 0 0,0 0 0 0 0,0-1 0 0 0,1 1 0 0 0,0-1 0 0 0,1 0 0 0 0,-1-1 0 0 0,1 1 0 0 0,0-1 0 0 0,1 0 0 0 0,0-1 0 0 0,0 1 0 0 0,10 5 1 0 0,-4-4-24 0 0,0 1 1 0 0,-1 0 0 0 0,0 1 0 0 0,0 0 0 0 0,11 12 0 0 0,-20-19 68 0 0,-1 1 0 0 0,0-1-1 0 0,-1 0 1 0 0,1 1 0 0 0,0-1-1 0 0,0 1 1 0 0,-1-1 0 0 0,0 1-1 0 0,1 0 1 0 0,-1-1 0 0 0,0 1-1 0 0,-1 0 1 0 0,1 0 0 0 0,0 0-1 0 0,-1 0 1 0 0,1 0 0 0 0,-1 0-1 0 0,0 0 1 0 0,0 0 0 0 0,0 0-1 0 0,-1 0 1 0 0,1 0 0 0 0,-1 0-1 0 0,1 0 1 0 0,-1 0 0 0 0,0-1-1 0 0,0 1 1 0 0,0 0 0 0 0,-1 0-1 0 0,1-1 1 0 0,-1 1 0 0 0,-2 3 0 0 0,-7 9 65 0 0,-1-1 1 0 0,0 0-1 0 0,-1-1 1 0 0,0 0-1 0 0,-1-1 1 0 0,0-1-1 0 0,-1 0 1 0 0,0-1 0 0 0,-1 0-1 0 0,-26 11 1 0 0,40-20-164 0 0,0-1 0 0 0,0 1 0 0 0,0 0 0 0 0,0-1 0 0 0,0 0 0 0 0,0 1 0 0 0,0-1 1 0 0,0 0-1 0 0,0 0 0 0 0,0 0 0 0 0,0 0 0 0 0,0 0 0 0 0,0 0 0 0 0,0-1 0 0 0,0 1 0 0 0,1-1 0 0 0,-1 1 0 0 0,-4-3 1 0 0,5 2-283 0 0,0 1 0 0 0,-1-1 0 0 0,1 0 1 0 0,0 0-1 0 0,0 0 0 0 0,0-1 0 0 0,0 1 1 0 0,0 0-1 0 0,0 0 0 0 0,-1-3 1 0 0,1 2-766 0 0,0 0 1 0 0,1 0-1 0 0,-1-1 1 0 0,0 1-1 0 0,1 0 1 0 0,-1-1-1 0 0,1-3 1 0 0,-1-4-5175 0 0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4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4 2048 0 0,'7'-3'13501'0'0,"-6"3"-13247"0"0,-1 1 7 0 0,1-1 1 0 0,-1 0-1 0 0,1 1 0 0 0,0-1 0 0 0,-1 0 0 0 0,1 1 0 0 0,-1-1 0 0 0,1 1 0 0 0,-1-1 0 0 0,1 1 0 0 0,-1-1 0 0 0,0 1 1 0 0,1 0-1 0 0,-1-1 0 0 0,0 1 0 0 0,1-1 0 0 0,-1 2 0 0 0,1 13 462 0 0,0 1 0 0 0,-1-1 0 0 0,-1 0 0 0 0,-1 1 0 0 0,-7 29 0 0 0,0 8-644 0 0,7-40-108 0 0,0 1 0 0 0,-8 22 1 0 0,-3-7-1314 0 0,10-25 554 0 0,1 0 0 0 0,-1 0 0 0 0,0-1 0 0 0,0 0 0 0 0,-4 4 0 0 0,1-2-2085 0 0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5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10 351 512 0 0,'2'-8'275'0'0,"0"-10"2221"0"0,2 0 1 0 0,0 0-1 0 0,1 1 1 0 0,12-27 0 0 0,-13 37 352 0 0,0 7-891 0 0,-1 13-23 0 0,-2 25-1127 0 0,-1-37-686 0 0,-2 71 582 0 0,2-23-275 0 0,-3-1 1 0 0,-1 0-1 0 0,-14 64 1 0 0,-10-2 172 0 0,28-122-656 0 0,2-10-29 0 0,18-47 23 0 0,-10 38 62 0 0,11-65 0 0 0,-12-41 38 0 0,-8 92 60 0 0,2 0 0 0 0,12-58 0 0 0,-14 99-69 0 0,4-19 29 0 0,-5 23-47 0 0,1-1-1 0 0,-1 0 1 0 0,0 1-1 0 0,0-1 1 0 0,0 0 0 0 0,1 1-1 0 0,-1-1 1 0 0,0 0 0 0 0,1 1-1 0 0,-1-1 1 0 0,0 0 0 0 0,1 1-1 0 0,-1-1 1 0 0,1 1-1 0 0,-1-1 1 0 0,1 1 0 0 0,-1-1-1 0 0,1 1 1 0 0,0-1 0 0 0,-1 1-1 0 0,1 0 1 0 0,0-1 0 0 0,0 2 14 0 0,0 1 0 0 0,-1-1 1 0 0,1 0-1 0 0,-1 1 1 0 0,1-1-1 0 0,-1 1 0 0 0,0-1 1 0 0,1 1-1 0 0,-1 1 1 0 0,0-2 2 0 0,7 34 134 0 0,2 0 1 0 0,24 61-1 0 0,40 62 95 0 0,-62-138-175 0 0,1 0 0 0 0,0 0 1 0 0,18 20-1 0 0,-23-32-68 0 0,1 0 1 0 0,0 0-1 0 0,0-1 0 0 0,1 0 1 0 0,-1 0-1 0 0,1-1 0 0 0,1 0 1 0 0,17 8-1 0 0,-25-13-15 0 0,0-1-1 0 0,0 1 1 0 0,0 0 0 0 0,0-1-1 0 0,0 1 1 0 0,1-1 0 0 0,-1 0-1 0 0,0 0 1 0 0,0 0-1 0 0,0 0 1 0 0,1 0 0 0 0,-1 0-1 0 0,0-1 1 0 0,0 1 0 0 0,0-1-1 0 0,1 0 1 0 0,-1 1 0 0 0,0-1-1 0 0,0 0 1 0 0,0 0 0 0 0,0 0-1 0 0,-1-1 1 0 0,1 1 0 0 0,0 0-1 0 0,0-1 1 0 0,-1 1 0 0 0,1-1-1 0 0,-1 1 1 0 0,1-1 0 0 0,-1 0-1 0 0,1 0 1 0 0,0-2 0 0 0,5-7-16 0 0,-1 0-1 0 0,-1 0 1 0 0,1-1 0 0 0,4-17 0 0 0,-7 21-14 0 0,1-8 37 0 0,0 1 0 0 0,-1-1 0 0 0,0 1 0 0 0,-1-1 0 0 0,-1-27 0 0 0,-9-80 95 0 0,6 102-86 0 0,-3-31 67 0 0,-2 1 0 0 0,-19-68 0 0 0,15 94 58 0 0,11 25-135 0 0,0-1-1 0 0,0 1 1 0 0,-1-1-1 0 0,1 1 1 0 0,0 0 0 0 0,-1-1-1 0 0,1 1 1 0 0,0 0-1 0 0,-1-1 1 0 0,1 1 0 0 0,-1 0-1 0 0,1-1 1 0 0,0 1-1 0 0,-1 0 1 0 0,1 0 0 0 0,-1-1-1 0 0,1 1 1 0 0,-1 0-1 0 0,0 0 1 0 0,1 0-3 0 0,-1 0 0 0 0,1 0 0 0 0,-1 1 0 0 0,1-1 0 0 0,-1 0 0 0 0,1 0 0 0 0,-1 1 0 0 0,1-1 0 0 0,0 0 0 0 0,-1 1 0 0 0,1-1 0 0 0,0 0 0 0 0,-1 1 0 0 0,1-1 0 0 0,0 1 0 0 0,-1-1 0 0 0,1 1 0 0 0,0-1 0 0 0,0 0 0 0 0,-1 1 0 0 0,1-1 0 0 0,0 1 0 0 0,0 0 0 0 0,-3 8-30 0 0,0 1 1 0 0,0-1-1 0 0,1 0 0 0 0,1 1 1 0 0,0-1-1 0 0,0 1 1 0 0,1 0-1 0 0,0-1 1 0 0,3 18-1 0 0,-2-17-416 0 0,1-1 1 0 0,1 1-1 0 0,6 17 1 0 0,-6-20-447 0 0,0-1 0 0 0,1 1 0 0 0,0-1 0 0 0,0 0 0 0 0,8 9 0 0 0,4 2-4078 0 0,2 1 2054 0 0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6.4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68 1248 0 0,'-6'0'3394'0'0,"4"0"-2629"0"0,1 1 0 0 0,-1-1 1 0 0,1 0-1 0 0,-1 0 0 0 0,1 0 0 0 0,0 0 1 0 0,-1-1-1 0 0,1 1 0 0 0,-1 0 1 0 0,1-1-1 0 0,-1 1 0 0 0,1-1 0 0 0,0 1 1 0 0,-1-1-1 0 0,-1-1 1394 0 0,46-4 1946 0 0,-29 6-4013 0 0,0-1 0 0 0,0-1 1 0 0,0 0-1 0 0,16-5 0 0 0,51-21-2140 0 0,-50 16-738 0 0,-18 8-1419 0 0,-8 4 2977 0 0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6.6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37 1872 0 0,'-11'8'6395'0'0,"10"-8"-6221"0"0,1 1 0 0 0,0-1 0 0 0,-1 0 1 0 0,1 0-1 0 0,-1 0 0 0 0,1 0 0 0 0,0 0 0 0 0,-1 0 0 0 0,1 1 1 0 0,-1-1-1 0 0,1 0 0 0 0,0 0 0 0 0,-1 0 0 0 0,1 0 0 0 0,-1 0 1 0 0,1-1-1 0 0,0 1 0 0 0,-1 0 0 0 0,1 0 0 0 0,-1 0 0 0 0,1 0 1 0 0,0 0-1 0 0,-1-1 0 0 0,1 1 0 0 0,0 0 0 0 0,-1 0 0 0 0,1 0 1 0 0,0-1-1 0 0,-1 1 0 0 0,1 0 0 0 0,-1-1 0 0 0,1 1-61 0 0,0-1 1 0 0,1 1-1 0 0,-1 0 0 0 0,0 0 0 0 0,0-1 0 0 0,0 1 0 0 0,0 0 0 0 0,0 0 0 0 0,0 0 0 0 0,1-1 0 0 0,-1 1 1 0 0,0 0-1 0 0,0 0 0 0 0,0 0 0 0 0,1 0 0 0 0,-1-1 0 0 0,0 1 0 0 0,0 0 0 0 0,1 0 0 0 0,-1 0 0 0 0,0 0 1 0 0,0 0-1 0 0,1 0 0 0 0,-1 0 0 0 0,0-1 0 0 0,0 1 0 0 0,1 0 0 0 0,-1 0 0 0 0,0 0 0 0 0,1 0 1 0 0,12-3 824 0 0,-11 3-655 0 0,181-30-74 0 0,-119 27-5124 0 0,-45 1 3016 0 0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7.4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162 226 544 0 0,'6'-19'5955'0'0,"-4"12"-4586"0"0,0 1 1 0 0,0-1 0 0 0,1 0 0 0 0,5-10 0 0 0,-2 7-379 0 0,-1-1 0 0 0,1 0-1 0 0,5-21 1 0 0,-9 25-530 0 0,0 0 1 0 0,-1 0-1 0 0,0 0 1 0 0,0 0 0 0 0,0-1-1 0 0,-1 1 1 0 0,-1-13-1 0 0,0 18-383 0 0,1 1 0 0 0,-1-1 0 0 0,1 1 0 0 0,-1 0 0 0 0,1-1 0 0 0,-1 1 0 0 0,0 0 0 0 0,1-1 0 0 0,-1 1 0 0 0,0 0 0 0 0,0 0 0 0 0,0 0 0 0 0,0 0 0 0 0,0 0 0 0 0,0 0 0 0 0,0 0 0 0 0,-1 0-1 0 0,1 0 1 0 0,0 0 0 0 0,0 0 0 0 0,-1 1 0 0 0,1-1 0 0 0,0 1 0 0 0,-1-1 0 0 0,1 1 0 0 0,-1-1 0 0 0,1 1 0 0 0,-1 0 0 0 0,1 0 0 0 0,-1 0 0 0 0,1 0 0 0 0,-1 0 0 0 0,1 0 0 0 0,-3 0 0 0 0,-6 1 93 0 0,0 1 0 0 0,1 0 0 0 0,-1 0 0 0 0,-9 4 1 0 0,16-5-85 0 0,-11 3 83 0 0,0 1 1 0 0,0 1-1 0 0,-21 12 1 0 0,32-17-167 0 0,0 1 0 0 0,1-1 0 0 0,-1 1 0 0 0,1 0 1 0 0,-1 0-1 0 0,1 0 0 0 0,0 0 0 0 0,0 0 0 0 0,0 1 0 0 0,0-1 0 0 0,0 1 0 0 0,0-1 1 0 0,1 1-1 0 0,-1 0 0 0 0,1-1 0 0 0,0 1 0 0 0,0 0 0 0 0,0 0 0 0 0,0 0 0 0 0,0 0 1 0 0,1 0-1 0 0,-1 0 0 0 0,1 0 0 0 0,0 5 0 0 0,0-6-15 0 0,1 0 0 0 0,-1 0 1 0 0,1 0-1 0 0,0 0 0 0 0,-1 1 0 0 0,1-1 0 0 0,0 0 0 0 0,1-1 0 0 0,-1 1 0 0 0,0 0 1 0 0,0 0-1 0 0,1 0 0 0 0,-1-1 0 0 0,1 1 0 0 0,-1-1 0 0 0,1 1 0 0 0,0-1 1 0 0,0 0-1 0 0,0 1 0 0 0,0-1 0 0 0,0 0 0 0 0,0 0 0 0 0,0 0 0 0 0,0-1 0 0 0,3 2 1 0 0,5 1-77 0 0,0-1 0 0 0,0 0 0 0 0,0-1 1 0 0,11 1-1 0 0,43-4-361 0 0,-18 0 213 0 0,-45 2 235 0 0,1 0 0 0 0,-1 0 0 0 0,1 0 0 0 0,-1 1 0 0 0,1-1-1 0 0,-1 0 1 0 0,1 0 0 0 0,0 1 0 0 0,-1-1 0 0 0,0 1 0 0 0,1-1 0 0 0,-1 1 0 0 0,1 0-1 0 0,-1 0 1 0 0,0-1 0 0 0,1 1 0 0 0,-1 0 0 0 0,0 0 0 0 0,0 0 0 0 0,2 2 0 0 0,-2-1 3 0 0,0 0 1 0 0,-1-1-1 0 0,1 1 1 0 0,0 0 0 0 0,0 0-1 0 0,-1 0 1 0 0,1 0-1 0 0,-1 0 1 0 0,0 0 0 0 0,0 0-1 0 0,1 0 1 0 0,-1 0-1 0 0,-1 3 1 0 0,0 4 23 0 0,-1-1 1 0 0,1 0-1 0 0,-2 0 0 0 0,1 0 0 0 0,-1 0 1 0 0,-5 9-1 0 0,-14 23 105 0 0,-36 47 1 0 0,19-29 27 0 0,34-51-161 0 0,0 1 6 0 0,1-1 0 0 0,-1 1 0 0 0,1 0 1 0 0,-5 13-1 0 0,9-20-12 0 0,-1 0 0 0 0,1 0 0 0 0,-1 1 0 0 0,1-1 0 0 0,0 0 0 0 0,-1 1 0 0 0,1-1 0 0 0,0 0 0 0 0,0 1 0 0 0,0-1 0 0 0,0 0 0 0 0,1 1 0 0 0,-1-1 0 0 0,0 0 0 0 0,0 1 0 0 0,1-1 0 0 0,-1 0 0 0 0,1 1 0 0 0,-1-1 0 0 0,1 0 0 0 0,-1 0 1 0 0,1 0-1 0 0,0 0 0 0 0,0 0 0 0 0,0 0 0 0 0,-1 0 0 0 0,1 0 0 0 0,0 0 0 0 0,0 0 0 0 0,0 0 0 0 0,1 0 0 0 0,-1 0 0 0 0,0-1 0 0 0,0 1 0 0 0,0 0 0 0 0,0-1 0 0 0,3 1 0 0 0,4 2-237 0 0,0-1-1 0 0,0-1 1 0 0,0 0-1 0 0,0 0 1 0 0,0 0-1 0 0,16-1 0 0 0,18 1-807 0 0,-40-1 1035 0 0,0 0 1 0 0,0 0 0 0 0,0 0-1 0 0,0 1 1 0 0,1-1 0 0 0,-1 1-1 0 0,0 0 1 0 0,0-1 0 0 0,0 1-1 0 0,-1 0 1 0 0,1 0 0 0 0,0 0-1 0 0,3 3 1 0 0,-4-3 21 0 0,0 1 0 0 0,0-1-1 0 0,0 0 1 0 0,0 1 0 0 0,-1-1 0 0 0,1 1-1 0 0,-1-1 1 0 0,1 1 0 0 0,-1 0 0 0 0,0-1-1 0 0,1 1 1 0 0,-1-1 0 0 0,0 1 0 0 0,0 0-1 0 0,0-1 1 0 0,0 1 0 0 0,0-1 0 0 0,-1 1 0 0 0,1 2-1 0 0,-2 3 27 0 0,1 0 0 0 0,-1 0 0 0 0,-1-1 0 0 0,1 1-1 0 0,-1 0 1 0 0,0-1 0 0 0,0 0 0 0 0,-7 9 0 0 0,-3 2 207 0 0,-21 22-1 0 0,21-25 72 0 0,1-1-1 0 0,-18 28 0 0 0,28-37-251 0 0,0 0-1 0 0,0 0 1 0 0,0 1-1 0 0,0-1 1 0 0,1 1-1 0 0,0-1 1 0 0,0 1 0 0 0,0 0-1 0 0,1-1 1 0 0,-1 1-1 0 0,1 0 1 0 0,0 6-1 0 0,1-9-48 0 0,-1 0-1 0 0,0 1 1 0 0,1-1-1 0 0,-1 0 0 0 0,1 0 1 0 0,0 0-1 0 0,-1 0 1 0 0,1 0-1 0 0,0 0 0 0 0,0-1 1 0 0,1 1-1 0 0,-1 0 1 0 0,0 0-1 0 0,0-1 0 0 0,1 1 1 0 0,-1-1-1 0 0,1 1 1 0 0,0-1-1 0 0,-1 1 0 0 0,1-1 1 0 0,0 0-1 0 0,0 0 1 0 0,-1 0-1 0 0,1 0 0 0 0,0 0 1 0 0,0-1-1 0 0,0 1 1 0 0,0 0-1 0 0,4 0 1 0 0,0 0-48 0 0,1-1 0 0 0,0 1 0 0 0,-1-1 0 0 0,1-1 0 0 0,0 1 1 0 0,-1-1-1 0 0,1 0 0 0 0,-1 0 0 0 0,10-4 0 0 0,3-2-2871 0 0,31-17-1 0 0,-32 15-1143 0 0,-2 1-593 0 0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8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65 512 0 0,'-1'-2'496'0'0,"0"-1"1"0"0,0 1-1 0 0,0 0 0 0 0,-1 0 1 0 0,1 0-1 0 0,-1 1 0 0 0,1-1 1 0 0,-1 0-1 0 0,1 1 0 0 0,-1-1 1 0 0,0 1-1 0 0,0-1 0 0 0,0 1 1 0 0,0 0-1 0 0,0-1 0 0 0,0 1 1 0 0,-3 0-1 0 0,2-1 564 0 0,-1 0 1 0 0,1 0-1 0 0,-1 0 1 0 0,1 0-1 0 0,-3-4 1 0 0,6 6-943 0 0,0 0 0 0 0,-1-1 0 0 0,1 1 1 0 0,0 0-1 0 0,0-1 0 0 0,0 1 0 0 0,0 0 0 0 0,0-1 1 0 0,0 1-1 0 0,0-1 0 0 0,0 1 0 0 0,0 0 0 0 0,0-1 1 0 0,0 1-1 0 0,0 0 0 0 0,0-1 0 0 0,0 1 0 0 0,0 0 1 0 0,0-1-1 0 0,0 1 0 0 0,0 0 0 0 0,1-1 1 0 0,-1 1-1 0 0,0 0 0 0 0,0-1 0 0 0,0 1 0 0 0,1 0 1 0 0,-1 0-1 0 0,0-1 0 0 0,0 1 0 0 0,1 0 0 0 0,-1 0 1 0 0,0-1-1 0 0,0 1 0 0 0,1 0 0 0 0,0 0 0 0 0,-1-1 135 0 0,1 0-1 0 0,0 0 1 0 0,0 1-1 0 0,0-1 1 0 0,0 0-1 0 0,0 1 1 0 0,0 0-1 0 0,1-1 1 0 0,-1 1 0 0 0,0-1-1 0 0,0 1 1 0 0,1 0-1 0 0,-1 0-197 0 0,-1 0-1 0 0,0 0 1 0 0,1 1-1 0 0,-1-1 1 0 0,0 0-1 0 0,0 1 1 0 0,1-1-1 0 0,-1 0 1 0 0,0 1-1 0 0,0-1 1 0 0,0 0-1 0 0,1 1 1 0 0,-1-1-1 0 0,0 0 1 0 0,0 1-1 0 0,0-1 1 0 0,0 0-1 0 0,0 1 1 0 0,0-1-1 0 0,0 1 1 0 0,0-1 0 0 0,0 0-1 0 0,0 1 1 0 0,0-1-1 0 0,0 1 1 0 0,0-1-1 0 0,0 0 1 0 0,0 1-1 0 0,0-1 1 0 0,0 0-1 0 0,-1 1 1 0 0,-2 17 445 0 0,2-15-359 0 0,-32 157 1140 0 0,23-116-1160 0 0,2-1 0 0 0,2 1 0 0 0,2 0 0 0 0,1 46 0 0 0,4-77-122 0 0,0 1 0 0 0,1 0 0 0 0,4 15-1 0 0,-4-23-7 0 0,0 0-1 0 0,0 0 0 0 0,0-1 1 0 0,0 1-1 0 0,1-1 0 0 0,0 1 0 0 0,0-1 1 0 0,1 0-1 0 0,6 7 0 0 0,-10-11-21 0 0,1 0-1 0 0,0 0 1 0 0,0 0-1 0 0,0-1 1 0 0,0 1 0 0 0,0 0-1 0 0,1 0 1 0 0,-1-1-1 0 0,0 1 1 0 0,0-1-1 0 0,0 1 1 0 0,0-1-1 0 0,1 1 1 0 0,-1-1 0 0 0,0 0-1 0 0,1 0 1 0 0,-1 0-1 0 0,0 0 1 0 0,0 1-1 0 0,1-2 1 0 0,-1 1-1 0 0,2 0 1 0 0,-1-1-152 0 0,0 0 0 0 0,1 1 0 0 0,-1-1 0 0 0,0-1 0 0 0,0 1 0 0 0,0 0 0 0 0,0 0 0 0 0,0-1 0 0 0,-1 1 0 0 0,1-1 0 0 0,2-2 0 0 0,1-2-1485 0 0,0 0 0 0 0,0-1 0 0 0,-1 1 0 0 0,0-1 0 0 0,-1 0 0 0 0,5-11 0 0 0,-3 5-1778 0 0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8.7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15 1272 0 0,'3'-13'7820'0'0,"-3"13"-7657"0"0,0 0-1 0 0,0 0 0 0 0,0 0 0 0 0,0-1 1 0 0,1 1-1 0 0,-1 0 0 0 0,0 0 1 0 0,0 0-1 0 0,0 0 0 0 0,0 0 0 0 0,1 0 1 0 0,-1 0-1 0 0,0 0 0 0 0,0 0 1 0 0,0-1-1 0 0,1 1 0 0 0,-1 0 0 0 0,0 0 1 0 0,0 0-1 0 0,0 0 0 0 0,1 0 1 0 0,-1 0-1 0 0,0 0 0 0 0,0 0 0 0 0,0 1 1 0 0,1-1-1 0 0,-1 0 0 0 0,0 0 1 0 0,0 0-1 0 0,0 0 0 0 0,0 0 0 0 0,1 0 1 0 0,-1 0-1 0 0,1 1 116 0 0,0 0 1 0 0,0 0 0 0 0,0 0-1 0 0,0 0 1 0 0,0 0-1 0 0,0 0 1 0 0,0 1-1 0 0,0-1 1 0 0,0 0-1 0 0,-1 0 1 0 0,1 1-1 0 0,-1-1 1 0 0,2 3-1 0 0,1 8 234 0 0,-1 0-1 0 0,0 0 0 0 0,0 0 0 0 0,-1 23 1 0 0,-7 50 546 0 0,1-28-470 0 0,2-10-149 0 0,1-25-360 0 0,0 0-1 0 0,2 0 1 0 0,0 0-1 0 0,6 39 1 0 0,-5-57-151 0 0,0 0 0 0 0,0-1 1 0 0,0 1-1 0 0,1 0 0 0 0,-1-1 1 0 0,1 1-1 0 0,0-1 0 0 0,0 0 1 0 0,0 1-1 0 0,1-1 0 0 0,2 3 1 0 0,-5-6-111 0 0,1 0 0 0 0,-1 0 0 0 0,0 0 0 0 0,1 0 0 0 0,-1 0 0 0 0,1 1 0 0 0,-1-1 0 0 0,1 0 0 0 0,-1 0 0 0 0,1 0 0 0 0,-1 0 0 0 0,1 0 0 0 0,-1 0 0 0 0,1-1 0 0 0,-1 1 0 0 0,0 0 0 0 0,1 0 0 0 0,-1 0 0 0 0,1 0 0 0 0,-1-1 0 0 0,1 1 0 0 0,-1 0 0 0 0,0 0 0 0 0,1 0 0 0 0,-1-1 0 0 0,0 1 0 0 0,1 0 0 0 0,-1-1 0 0 0,0 1 0 0 0,1 0 0 0 0,-1-1 0 0 0,0 1 0 0 0,1-1 0 0 0,-1 1 0 0 0,0 0 0 0 0,0-1 0 0 0,0 1 0 0 0,0-1 0 0 0,1 0 0 0 0,-1 1 25 0 0,5-7-3215 0 0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9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35 118 1768 0 0,'-16'-6'6731'0'0,"14"6"-5900"0"0,0-1 1 0 0,0 1-1 0 0,0-1 1 0 0,0 0 0 0 0,0 1-1 0 0,1-1 1 0 0,-1 0 0 0 0,-2-2-1 0 0,4 3-740 0 0,0 0-1 0 0,0 0 1 0 0,0-1-1 0 0,0 1 0 0 0,0 0 1 0 0,0 0-1 0 0,0 0 1 0 0,0-1-1 0 0,0 1 1 0 0,0 0-1 0 0,0 0 0 0 0,1-1 1 0 0,-1 1-1 0 0,0 0 1 0 0,0 0-1 0 0,0 0 0 0 0,0-1 1 0 0,0 1-1 0 0,0 0 1 0 0,1 0-1 0 0,-1 0 0 0 0,0 0 1 0 0,0-1-1 0 0,0 1 1 0 0,0 0-1 0 0,1 0 0 0 0,-1 0 1 0 0,0 0-1 0 0,0 0 1 0 0,0 0-1 0 0,1 0 1 0 0,-1-1-1 0 0,0 1 0 0 0,0 0 1 0 0,0 0-1 0 0,1 0 1 0 0,10-5 132 0 0,-9 4 21 0 0,45-24 288 0 0,-23 12-491 0 0,0 1-1 0 0,0 1 1 0 0,1 1 0 0 0,37-10-1 0 0,-60 20-40 0 0,0-1 0 0 0,0 1-1 0 0,0 0 1 0 0,0 0 0 0 0,0 0 0 0 0,0 0-1 0 0,0 1 1 0 0,0-1 0 0 0,0 0 0 0 0,0 1-1 0 0,0 0 1 0 0,0-1 0 0 0,-1 1 0 0 0,1 0-1 0 0,0 0 1 0 0,0 0 0 0 0,-1 0 0 0 0,1 0-1 0 0,0 0 1 0 0,-1 1 0 0 0,1-1 0 0 0,-1 1-1 0 0,0-1 1 0 0,1 1 0 0 0,-1-1 0 0 0,0 1-1 0 0,0 0 1 0 0,0-1 0 0 0,0 1 0 0 0,0 0-1 0 0,0 0 1 0 0,-1 0 0 0 0,1 0 0 0 0,-1 0 0 0 0,1 0-1 0 0,-1 0 1 0 0,0 0 0 0 0,1 0 0 0 0,-1 0-1 0 0,0 0 1 0 0,0 0 0 0 0,-1 0 0 0 0,1 0-1 0 0,0 0 1 0 0,-1 0 0 0 0,1-1 0 0 0,-1 1-1 0 0,-1 4 1 0 0,-7 11 285 0 0,0 1-1 0 0,-2-1 1 0 0,0-1-1 0 0,-1 0 1 0 0,0 0-1 0 0,-1-1 1 0 0,-1-1-1 0 0,-21 18 1 0 0,24-21 8 0 0,12-9-260 0 0,9-3-82 0 0,-1-2 4 0 0,-1 0-1 0 0,1-1 1 0 0,9-5 0 0 0,-8 4-7 0 0,0 1 0 0 0,11-5 1 0 0,-7 5 35 0 0,0 1 0 0 0,0 0 0 0 0,0 0 0 0 0,17 0 0 0 0,-27 3 9 0 0,1 0 1 0 0,-1 0-1 0 0,1 0 0 0 0,-1 1 0 0 0,0-1 1 0 0,1 1-1 0 0,-1 0 0 0 0,0 1 0 0 0,0-1 1 0 0,0 1-1 0 0,0-1 0 0 0,0 1 0 0 0,0 1 1 0 0,0-1-1 0 0,0 0 0 0 0,-1 1 0 0 0,6 5 1 0 0,0 1 24 0 0,-1 1 1 0 0,0 0 0 0 0,-1 0 0 0 0,0 1 0 0 0,-1 0 0 0 0,8 16 0 0 0,-13-24-1 0 0,-1-1 1 0 0,1 1-1 0 0,0 0 1 0 0,-1 0-1 0 0,1 0 1 0 0,-1 0-1 0 0,0 1 1 0 0,0-1 0 0 0,0 0-1 0 0,-1 0 1 0 0,1 0-1 0 0,-1 0 1 0 0,1 0-1 0 0,-1 0 1 0 0,-2 3-1 0 0,1-1 49 0 0,0-1 0 0 0,-1 0 0 0 0,1 1 0 0 0,-1-1 0 0 0,0-1 0 0 0,-1 1 0 0 0,1 0 0 0 0,-7 5 0 0 0,0-2 121 0 0,1 0 0 0 0,-1-1 0 0 0,-1 0 1 0 0,1-1-1 0 0,-1 0 0 0 0,0-1 0 0 0,-14 4 0 0 0,-14 3 339 0 0,-63 7 0 0 0,96-17-530 0 0,0-1 0 0 0,0 0 1 0 0,0 0-1 0 0,0-1 0 0 0,1 1 1 0 0,-13-4-1 0 0,17 4-22 0 0,0-1 0 0 0,0 1-1 0 0,0-1 1 0 0,0 1 0 0 0,0-1 0 0 0,0 1-1 0 0,0-1 1 0 0,0 0 0 0 0,0 1-1 0 0,0-1 1 0 0,0 0 0 0 0,0 0 0 0 0,0 0-1 0 0,1 0 1 0 0,-1 0 0 0 0,-1-2-1 0 0,2 2-30 0 0,0 0 1 0 0,-1 0-1 0 0,1 0 0 0 0,0-1 0 0 0,0 1 0 0 0,0 0 0 0 0,0-1 0 0 0,0 1 0 0 0,0 0 0 0 0,0 0 0 0 0,1-1 0 0 0,-1 1 0 0 0,0 0 0 0 0,1 0 0 0 0,-1 0 0 0 0,1-1 0 0 0,-1 1 1 0 0,1 0-1 0 0,1-2 0 0 0,1-1-456 0 0,0-1 0 0 0,0 1 0 0 0,1 0 1 0 0,0 0-1 0 0,0 0 0 0 0,0 0 1 0 0,0 0-1 0 0,9-4 0 0 0,-2 1-1963 0 0,0 1 0 0 0,21-8 0 0 0,-10 5 449 0 0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9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12 1984 0 0,'-5'-12'17036'0'0,"5"19"-15385"0"0,12 124 2642 0 0,-13 64-2458 0 0,0-164-1704 0 0,-1-5-110 0 0,2 0 0 0 0,0 0 1 0 0,2 1-1 0 0,8 37 0 0 0,-8-57-81 0 0,0 0-1 0 0,1 1 0 0 0,-1-2 0 0 0,2 1 1 0 0,4 8-1 0 0,-7-13-157 0 0,0 0 0 0 0,1-1 0 0 0,-1 1 0 0 0,0-1 0 0 0,1 1 0 0 0,-1-1 0 0 0,1 1 1 0 0,0-1-1 0 0,-1 0 0 0 0,4 2 0 0 0,-4-3-141 0 0,0 1 0 0 0,1-1 1 0 0,-1 0-1 0 0,0 0 0 0 0,0 1 0 0 0,0-1 1 0 0,1 0-1 0 0,-1 0 0 0 0,0 0 0 0 0,0 0 1 0 0,0 0-1 0 0,1-1 0 0 0,-1 1 0 0 0,0 0 0 0 0,0 0 1 0 0,0-1-1 0 0,0 1 0 0 0,0-1 0 0 0,0 1 1 0 0,2-1-1 0 0,4-4-3027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2:27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87 131 808 0 0,'-1'0'397'0'0,"-1"0"0"0"0,0 0-1 0 0,0-1 1 0 0,0 1 0 0 0,0 0-1 0 0,0 1 1 0 0,0-1 0 0 0,0 0-1 0 0,0 0 1 0 0,0 1 0 0 0,0-1-1 0 0,0 1 1 0 0,0 0 0 0 0,1 0-1 0 0,-1-1 1 0 0,0 1 0 0 0,0 0-1 0 0,1 1 1 0 0,-1-1 0 0 0,1 0-1 0 0,-2 2 1 0 0,-1 1 52 0 0,0 0 1 0 0,0 1-1 0 0,1 0 0 0 0,0 0 0 0 0,-5 10 1 0 0,4-8-340 0 0,1 0 0 0 0,0 0 0 0 0,1 1 0 0 0,0-1 0 0 0,0 1 0 0 0,1-1 0 0 0,-1 1 0 0 0,2-1 0 0 0,-1 1 1 0 0,1 0-1 0 0,0 0 0 0 0,1-1 0 0 0,0 1 0 0 0,0 0 0 0 0,0-1 0 0 0,1 1 0 0 0,1-1 0 0 0,-1 0 0 0 0,1 1 1 0 0,0-1-1 0 0,1 0 0 0 0,-1-1 0 0 0,1 1 0 0 0,1-1 0 0 0,-1 0 0 0 0,12 12 0 0 0,-11-14-96 0 0,0 1-1 0 0,1-1 0 0 0,-1 0 1 0 0,1-1-1 0 0,0 1 1 0 0,1-1-1 0 0,-1 0 0 0 0,0-1 1 0 0,1 1-1 0 0,-1-1 1 0 0,1-1-1 0 0,11 3 0 0 0,-14-4-29 0 0,-1 0 0 0 0,1 0 0 0 0,0 0 0 0 0,0 0 0 0 0,0 0 0 0 0,0-1-1 0 0,0 0 1 0 0,-1 0 0 0 0,1 0 0 0 0,0 0 0 0 0,-1 0 0 0 0,1-1 0 0 0,-1 1-1 0 0,1-1 1 0 0,-1 0 0 0 0,0 0 0 0 0,0-1 0 0 0,0 1 0 0 0,0-1-1 0 0,0 1 1 0 0,0-1 0 0 0,-1 0 0 0 0,5-6 0 0 0,1-4 23 0 0,0-2 0 0 0,0 1 0 0 0,-2-1 0 0 0,1 0 0 0 0,-2-1 0 0 0,0 0 0 0 0,-1 1 0 0 0,3-26 0 0 0,-5 22 45 0 0,-1-1-1 0 0,-1 0 1 0 0,0 0-1 0 0,-2 1 1 0 0,0-1-1 0 0,-8-33 1 0 0,9 49-38 0 0,-1-1 0 0 0,1 0-1 0 0,-1 1 1 0 0,0-1 0 0 0,0 1 0 0 0,0-1 0 0 0,-1 1-1 0 0,-5-7 1 0 0,7 10 0 0 0,0 0 0 0 0,0 0 0 0 0,0 0 0 0 0,-1 0 0 0 0,1 0 0 0 0,0 0 0 0 0,-1 0 0 0 0,1 1 0 0 0,0-1 0 0 0,-1 0 0 0 0,1 1 0 0 0,-1-1 0 0 0,1 1 0 0 0,-1 0 0 0 0,1-1 0 0 0,-1 1 0 0 0,1 0 0 0 0,-1 0 0 0 0,1 0 0 0 0,-1 0 0 0 0,1 0 0 0 0,-1 0 0 0 0,0 1 0 0 0,1-1 0 0 0,-1 0 0 0 0,1 1 0 0 0,0-1 0 0 0,-1 1 0 0 0,1 0 0 0 0,-1-1 0 0 0,-1 2 0 0 0,-9 5 83 0 0,0 1 1 0 0,0 1-1 0 0,1 0 0 0 0,0 0 1 0 0,0 1-1 0 0,1 0 0 0 0,1 1 0 0 0,0 0 1 0 0,0 1-1 0 0,1-1 0 0 0,0 2 1 0 0,-9 19-1 0 0,12-21-75 0 0,0 1 1 0 0,1 0-1 0 0,0 0 0 0 0,1 0 1 0 0,0 0-1 0 0,1 1 0 0 0,0-1 1 0 0,1 1-1 0 0,1-1 1 0 0,0 1-1 0 0,0-1 0 0 0,1 1 1 0 0,1-1-1 0 0,5 21 0 0 0,-5-27-89 0 0,1 0 0 0 0,0 0 0 0 0,1 0-1 0 0,-1 0 1 0 0,1 0 0 0 0,1-1-1 0 0,-1 0 1 0 0,0 0 0 0 0,1 0 0 0 0,0 0-1 0 0,1-1 1 0 0,-1 0 0 0 0,0 0 0 0 0,1 0-1 0 0,0-1 1 0 0,0 0 0 0 0,0 0-1 0 0,1 0 1 0 0,-1-1 0 0 0,0 0 0 0 0,1 0-1 0 0,0-1 1 0 0,-1 1 0 0 0,1-1-1 0 0,0-1 1 0 0,0 0 0 0 0,-1 0 0 0 0,10-1-1 0 0,-11 0-21 0 0,0-1-1 0 0,-1 0 1 0 0,1 0-1 0 0,-1 0 1 0 0,1-1-1 0 0,-1 1 1 0 0,0-1-1 0 0,0 0 1 0 0,0 0-1 0 0,0-1 1 0 0,-1 1-1 0 0,1-1 1 0 0,-1 0-1 0 0,0 0 1 0 0,0 0-1 0 0,4-7 1 0 0,3-7-76 0 0,-1 0 1 0 0,11-31-1 0 0,-15 35 289 0 0,-2-1 0 0 0,0 1 0 0 0,0-1 0 0 0,-1 1 0 0 0,-1-1 0 0 0,-1 0 0 0 0,0 0 0 0 0,-1 1 0 0 0,0-1 0 0 0,-1 0 0 0 0,-1 1-1 0 0,0-1 1 0 0,-1 1 0 0 0,-9-22 0 0 0,13 35-101 0 0,0 1-1 0 0,0 0 0 0 0,0 0 0 0 0,0 0 1 0 0,0-1-1 0 0,-1 1 0 0 0,1 0 0 0 0,0 0 1 0 0,0-1-1 0 0,0 1 0 0 0,0 0 0 0 0,0 0 1 0 0,0 0-1 0 0,0 0 0 0 0,-1-1 0 0 0,1 1 0 0 0,0 0 1 0 0,0 0-1 0 0,0 0 0 0 0,-1 0 0 0 0,1-1 1 0 0,0 1-1 0 0,0 0 0 0 0,0 0 0 0 0,-1 0 1 0 0,1 0-1 0 0,0 0 0 0 0,0 0 0 0 0,0 0 1 0 0,-1 0-1 0 0,1 0 0 0 0,0 0 0 0 0,0 0 1 0 0,-1 0-1 0 0,1 0 0 0 0,-6 7 538 0 0,0 13 25 0 0,5-11-499 0 0,0 1 0 0 0,0-1 0 0 0,1 1-1 0 0,0-1 1 0 0,1 1 0 0 0,0-1 0 0 0,0 1 0 0 0,1-1-1 0 0,1 1 1 0 0,-1-1 0 0 0,1 0 0 0 0,1 0 0 0 0,0 0 0 0 0,0-1-1 0 0,1 1 1 0 0,0-1 0 0 0,0 0 0 0 0,1 0 0 0 0,8 8-1 0 0,-3-3-121 0 0,1 0 0 0 0,1-2-1 0 0,0 1 1 0 0,28 18 0 0 0,-30-24-742 0 0,-1-1 0 0 0,1 1 1 0 0,1-1-1 0 0,17 4 0 0 0,-25-8-633 0 0,0 0 0 0 0,0 0 0 0 0,0 0 0 0 0,7 0 0 0 0,-7-1-868 0 0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29.8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3241 0 0,'-18'2'9859'0'0,"4"4"-5080"0"0,12-5-4531 0 0,1 0 1 0 0,-1 1 0 0 0,1-1 0 0 0,0 1 0 0 0,0-1 0 0 0,-1 1 0 0 0,1-1 0 0 0,0 1 0 0 0,0 0 0 0 0,1 0 0 0 0,-1 0 0 0 0,0 0 0 0 0,0-1 0 0 0,0 5 0 0 0,-1 5 48 0 0,0 0 0 0 0,1 0 0 0 0,0 0 0 0 0,0 0 0 0 0,1 0 1 0 0,2 14-1 0 0,2 4-282 0 0,10 33 1 0 0,0-22-219 0 0,-10-30-314 0 0,-1 1 0 0 0,4 14 0 0 0,-6-20-654 0 0,0-1-1 0 0,-1 1 1 0 0,0 0 0 0 0,0-1-1 0 0,0 6 1 0 0,-2-4-1936 0 0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0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63 3153 0 0,'1'-2'12162'0'0,"9"-4"-10563"0"0,-1 5-957 0 0,1-1-1 0 0,0 1 1 0 0,-1 1-1 0 0,18 1 0 0 0,7-1-495 0 0,-11-2-377 0 0,-1-1 0 0 0,0 0 0 0 0,33-11 0 0 0,-4-2-3466 0 0,-28 9 352 0 0,-1 0-970 0 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0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21 3457 0 0,'-4'-16'11191'0'0,"5"11"-5789"0"0,7 9-4303 0 0,-4 1-771 0 0,0 0 0 0 0,0 0 0 0 0,-1 0 0 0 0,0 1 0 0 0,1 0 0 0 0,1 6 0 0 0,-1-4-225 0 0,2 6 3 0 0,-1 0 1 0 0,-1 0 0 0 0,0 1-1 0 0,2 17 1 0 0,1 5-23 0 0,11 66 131 0 0,-5-23-382 0 0,-5-33-985 0 0,-2-6-4237 0 0,-3-28 2624 0 0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0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0 3641 0 0,'1'47'16375'0'0,"0"-8"-10823"0"0,-1-21-5378 0 0,-2 22 0 0 0,0-31-562 0 0,1 0 0 0 0,-1 0-1 0 0,-1 0 1 0 0,-4 10 0 0 0,5-12 758 0 0,-2-1 1 0 0,1 1 0 0 0,-7 8-1 0 0,-12 18-1256 0 0,-4 5-5388 0 0,20-29 4629 0 0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1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53 512 0 0,'-1'0'414'0'0,"1"0"0"0"0,-1 1-1 0 0,1-1 1 0 0,-1 0 0 0 0,0 0 0 0 0,1 0 0 0 0,-1 0-1 0 0,0 1 1 0 0,1-1 0 0 0,-1 0 0 0 0,0 0 0 0 0,1-1-1 0 0,-1 1 1 0 0,0 0 0 0 0,1 0 0 0 0,-1 0 0 0 0,0 0-1 0 0,1 0 1 0 0,-1-1 0 0 0,0 1 0 0 0,1 0 0 0 0,-1-1-1 0 0,1 1 1 0 0,-1 0 0 0 0,1-1 0 0 0,-1 1 0 0 0,1-1-1 0 0,-1 1 1 0 0,1 0 0 0 0,-1-1 0 0 0,1 0-1 0 0,-1 0 1 0 0,1 0-100 0 0,0 1-1 0 0,0-1 0 0 0,0 1 1 0 0,0-1-1 0 0,0 0 0 0 0,0 1 0 0 0,0-1 1 0 0,0 1-1 0 0,0-1 0 0 0,0 1 1 0 0,0-1-1 0 0,1 1 0 0 0,-1-1 1 0 0,0 1-1 0 0,1-1 0 0 0,-1 1 1 0 0,0-1-1 0 0,0 1 0 0 0,1-1 1 0 0,9-7-534 0 0,-1 4 181 0 0,1 0 1 0 0,-1 0-1 0 0,1 0 1 0 0,1 1-1 0 0,-1 1 1 0 0,0 0-1 0 0,16-2 1 0 0,-25 4-52 0 0,-1 0 0 0 0,1 0 0 0 0,-1 0 0 0 0,1 0 0 0 0,-1 0 0 0 0,0 0 0 0 0,1 0 0 0 0,-1 0 0 0 0,1 0 1 0 0,-1 0-1 0 0,1 0 0 0 0,-1 0 0 0 0,0 1 0 0 0,1-1 0 0 0,-1 0 0 0 0,1 0 0 0 0,-1 0 0 0 0,0 0 0 0 0,1 1 1 0 0,-1-1-1 0 0,0 0 0 0 0,1 0 0 0 0,-1 1 0 0 0,0-1 0 0 0,1 1 0 0 0,1 7-4819 0 0,-2-3 3636 0 0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1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29 2817 0 0,'-2'-3'11837'0'0,"-4"-8"-5072"0"0,8 12-6953 0 0,1-1 1 0 0,-1 0-1 0 0,1 0 0 0 0,-1-1 0 0 0,1 1 1 0 0,-1-1-1 0 0,1 1 0 0 0,-1-1 0 0 0,1 0 1 0 0,-1 1-1 0 0,1-1 0 0 0,2-2 0 0 0,11-3-5412 0 0,-5 4 3280 0 0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1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35 2433 0 0,'-10'3'3040'0'0,"3"-3"3306"0"0,4-1-5418 0 0,-2-1 752 0 0,-1-1-512 0 0,3 1 81 0 0,2 1-305 0 0,-1-1-192 0 0,2 1-288 0 0,0-1-272 0 0,3 1-272 0 0,2-2 16 0 0,-1 0-248 0 0,4-2-392 0 0,-2 2-104 0 0,3-1-1617 0 0,0-1 1257 0 0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1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0 680 0 0,'0'1'641'0'0,"0"0"-1"0"0,-1 0 0 0 0,0 0 1 0 0,1 0-1 0 0,-1 0 0 0 0,1 0 1 0 0,-1-1-1 0 0,0 1 1 0 0,1 0-1 0 0,-1 0 0 0 0,0-1 1 0 0,0 1-1 0 0,0-1 0 0 0,0 1 1 0 0,1 0-1 0 0,-1-1 0 0 0,0 1 1 0 0,0-1-1 0 0,0 0 1 0 0,0 1-1 0 0,0-1 0 0 0,-2 0 1 0 0,-8 5 3550 0 0,10-5-4140 0 0,0 1 0 0 0,0 0 0 0 0,1-1 0 0 0,-1 1 0 0 0,0-1 0 0 0,1 1 0 0 0,-1 0 0 0 0,0 0 0 0 0,1-1 0 0 0,-1 1 0 0 0,1 0 0 0 0,-1 1 0 0 0,-2 5 183 0 0,1 1 0 0 0,0-1 0 0 0,0 1 0 0 0,0 10 0 0 0,-2 7 222 0 0,-3 9 86 0 0,-9 35 6 0 0,13-61-549 0 0,0 1 1 0 0,-1-1-1 0 0,1 0 1 0 0,-2 0-1 0 0,-9 15 1 0 0,5-13-760 0 0,-1 1 1 0 0,0-2 0 0 0,0 1 0 0 0,-16 9 0 0 0,10-7-3777 0 0,7-4 134 0 0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4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52 512 0 0,'0'-1'519'0'0,"1"-1"1"0"0,-1 1-1 0 0,0-1 0 0 0,1 1 1 0 0,-1-1-1 0 0,0 1 0 0 0,0 0 0 0 0,0-1 1 0 0,0 1-1 0 0,0-1 0 0 0,0 1 1 0 0,-1-1-1 0 0,1 1 0 0 0,0-1 0 0 0,-1-1 1 0 0,0 2 398 0 0,0-1 0 0 0,1 0 1 0 0,0 1-1 0 0,-1-1 1 0 0,1 0-1 0 0,0 1 1 0 0,0-1-1 0 0,0 0 0 0 0,0 1 1 0 0,0-1-1 0 0,1-3 1 0 0,-1 5-843 0 0,0 0 0 0 0,0 0 1 0 0,0 0-1 0 0,0 0 1 0 0,0-1-1 0 0,0 1 1 0 0,0 0-1 0 0,0 0 1 0 0,0 0-1 0 0,0 0 0 0 0,0 0 1 0 0,0-1-1 0 0,0 1 1 0 0,0 0-1 0 0,0 0 1 0 0,1 0-1 0 0,-1 0 1 0 0,0 0-1 0 0,0 0 0 0 0,0-1 1 0 0,0 1-1 0 0,0 0 1 0 0,0 0-1 0 0,0 0 1 0 0,0 0-1 0 0,1 0 1 0 0,-1 0-1 0 0,0 0 0 0 0,0 0 1 0 0,0 0-1 0 0,0 0 1 0 0,0-1-1 0 0,1 1 1 0 0,-1 0-1 0 0,0 0 1 0 0,0 0-1 0 0,0 0 0 0 0,0 0 1 0 0,0 0-1 0 0,1 0 1 0 0,-1 0-1 0 0,0 0 1 0 0,0 0-1 0 0,5 8 1282 0 0,0 12-273 0 0,-4-3-681 0 0,-1 1-1 0 0,0-1 1 0 0,-4 23-1 0 0,-14 54 154 0 0,9-47-306 0 0,6-35-235 0 0,-7 39 156 0 0,2 1 1 0 0,-2 67-1 0 0,10-112-200 0 0,1 0-1 0 0,-1-1 1 0 0,2 1-1 0 0,2 11 0 0 0,-3-15 15 0 0,0 0-1 0 0,0 0 1 0 0,0 0-1 0 0,0 0 1 0 0,1-1-1 0 0,-1 1 1 0 0,1 0-1 0 0,0-1 1 0 0,0 1-1 0 0,0-1 0 0 0,0 0 1 0 0,4 4-1 0 0,-5-6-58 0 0,0 1 0 0 0,0-1 0 0 0,1 1 0 0 0,-1 0 0 0 0,0-1-1 0 0,1 0 1 0 0,-1 1 0 0 0,0-1 0 0 0,1 0 0 0 0,-1 0-1 0 0,1 0 1 0 0,-1 0 0 0 0,0 0 0 0 0,1 0 0 0 0,-1 0 0 0 0,0 0-1 0 0,1-1 1 0 0,-1 1 0 0 0,0 0 0 0 0,1-1 0 0 0,-1 1 0 0 0,0-1-1 0 0,1 1 1 0 0,-1-1 0 0 0,0 0 0 0 0,2-1 0 0 0,1-1-829 0 0,1-1 0 0 0,-2 1-1 0 0,1-1 1 0 0,0 0 0 0 0,6-8 0 0 0,-3 1-1425 0 0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4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7 2248 0 0,'-14'-7'8151'0'0,"4"8"-3350"0"0,9 0-4606 0 0,0 0 1 0 0,0 0-1 0 0,0 0 1 0 0,0 0-1 0 0,0 0 1 0 0,0 0-1 0 0,1 1 1 0 0,-1-1-1 0 0,0 0 0 0 0,1 0 1 0 0,-1 1-1 0 0,1-1 1 0 0,-1 1-1 0 0,1-1 1 0 0,0 0-1 0 0,-1 3 1 0 0,-9 61 1891 0 0,-4 98 1 0 0,9-79-1224 0 0,4-73-772 0 0,-2 16 23 0 0,2-1 0 0 0,3 40-1 0 0,-2-64-182 0 0,0 1-1 0 0,1 0 1 0 0,0-1-1 0 0,-1 1 1 0 0,1-1-1 0 0,0 1 1 0 0,0-1-1 0 0,0 0 1 0 0,3 5-1 0 0,-4-7-70 0 0,1 0 0 0 0,-1 1 0 0 0,0-1-1 0 0,1 0 1 0 0,-1 1 0 0 0,0-1 0 0 0,1 0-1 0 0,-1 1 1 0 0,1-1 0 0 0,-1 0 0 0 0,0 0 0 0 0,1 0-1 0 0,-1 1 1 0 0,1-1 0 0 0,-1 0 0 0 0,1 0-1 0 0,-1 0 1 0 0,1 0 0 0 0,-1 0 0 0 0,1 0 0 0 0,0 0-1 0 0,0 0-270 0 0,0 0-1 0 0,0-1 0 0 0,0 1 0 0 0,-1 0 0 0 0,1-1 1 0 0,0 1-1 0 0,0-1 0 0 0,0 1 0 0 0,-1-1 0 0 0,1 0 1 0 0,0 1-1 0 0,-1-1 0 0 0,1 0 0 0 0,-1 1 0 0 0,2-3 1 0 0,5-8-1626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2:28.1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62 183 2048 0 0,'-17'-3'6849'0'0,"-9"-2"-1752"0"0,25 5-4815 0 0,0 0-1 0 0,0 0 0 0 0,0-1 0 0 0,0 1 0 0 0,0-1 0 0 0,0 1 1 0 0,0-1-1 0 0,0 1 0 0 0,0-1 0 0 0,0 1 0 0 0,1-1 0 0 0,-1 0 0 0 0,0 1 1 0 0,0-1-1 0 0,1 0 0 0 0,-1 0 0 0 0,1 0 0 0 0,-1 0 0 0 0,0-1 1 0 0,0 1-183 0 0,1-1 1 0 0,0 1 0 0 0,0-1-1 0 0,0 1 1 0 0,0-1 0 0 0,0 1 0 0 0,0-1-1 0 0,0 1 1 0 0,1 0 0 0 0,-1-1 0 0 0,0 1-1 0 0,1-1 1 0 0,-1 1 0 0 0,1 0-1 0 0,0-1 1 0 0,-1 1 0 0 0,1 0 0 0 0,0 0-1 0 0,0 0 1 0 0,1-2 0 0 0,22-22 202 0 0,-19 20-193 0 0,7-6-59 0 0,0 1-1 0 0,1 0 0 0 0,0 1 0 0 0,0 0 0 0 0,1 1 0 0 0,0 0 0 0 0,0 1 1 0 0,1 1-1 0 0,0 0 0 0 0,0 1 0 0 0,1 1 0 0 0,25-4 0 0 0,-38 7-36 0 0,0 1-1 0 0,1 0 1 0 0,-1 0-1 0 0,0 1 1 0 0,0-1-1 0 0,0 0 1 0 0,0 1-1 0 0,0 0 1 0 0,0 0-1 0 0,0 0 1 0 0,0 0-1 0 0,0 0 1 0 0,-1 1-1 0 0,1-1 1 0 0,0 1-1 0 0,-1 0 1 0 0,1 0-1 0 0,-1 0 1 0 0,1 0-1 0 0,-1 0 1 0 0,0 0 0 0 0,0 1-1 0 0,0-1 1 0 0,0 1-1 0 0,-1-1 1 0 0,1 1-1 0 0,-1 0 1 0 0,3 4-1 0 0,1 8 58 0 0,0-1 0 0 0,-1 1 0 0 0,0 0 0 0 0,2 23 0 0 0,-4-26-29 0 0,1 5-38 0 0,0-1 1 0 0,2 0 0 0 0,6 17-1 0 0,-7-24-77 0 0,0-1-1 0 0,0 1 0 0 0,1-1 1 0 0,0 0-1 0 0,0 0 0 0 0,13 13 1 0 0,-16-19-118 0 0,0 0 1 0 0,1 0-1 0 0,-1 0 1 0 0,1 0-1 0 0,-1-1 1 0 0,1 1 0 0 0,-1-1-1 0 0,1 0 1 0 0,0 0-1 0 0,0 0 1 0 0,0 0-1 0 0,0 0 1 0 0,-1 0-1 0 0,1-1 1 0 0,0 1 0 0 0,0-1-1 0 0,5 0 1 0 0,-4-1-828 0 0,0 1 1 0 0,-1-1 0 0 0,1 1-1 0 0,-1-1 1 0 0,1 0 0 0 0,0-1 0 0 0,-1 1-1 0 0,6-4 1 0 0,2-1-2890 0 0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5.1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50 144 2897 0 0,'-13'-5'5512'0'0,"-9"-5"1645"0"0,20 10-6856 0 0,1-1 1 0 0,0 1 0 0 0,0-1 0 0 0,0 0 0 0 0,0 1-1 0 0,0-1 1 0 0,0 0 0 0 0,1 0 0 0 0,-1 1-1 0 0,0-1 1 0 0,0 0 0 0 0,0 0 0 0 0,1 0 0 0 0,-2-1-1 0 0,2 1-173 0 0,0 0 0 0 0,0 0-1 0 0,0 0 1 0 0,0 1-1 0 0,0-1 1 0 0,0 0 0 0 0,0 0-1 0 0,1 1 1 0 0,-1-1 0 0 0,0 0-1 0 0,0 0 1 0 0,1 1 0 0 0,-1-1-1 0 0,0 0 1 0 0,1 0-1 0 0,-1 1 1 0 0,1-1 0 0 0,-1 0-1 0 0,1 1 1 0 0,-1-1 0 0 0,1 1-1 0 0,-1-1 1 0 0,2 0 0 0 0,18-14-84 0 0,-15 12 205 0 0,17-12-15 0 0,46-24 0 0 0,-57 34-224 0 0,1 1-1 0 0,-1 0 0 0 0,0 0 1 0 0,1 1-1 0 0,0 1 0 0 0,21-2 0 0 0,-31 4 0 0 0,1-1-1 0 0,-1 1 0 0 0,0 1 0 0 0,0-1 0 0 0,0 0 0 0 0,0 0 0 0 0,0 1 1 0 0,0-1-1 0 0,0 1 0 0 0,0-1 0 0 0,0 1 0 0 0,-1 0 0 0 0,1 0 0 0 0,0 0 1 0 0,0 0-1 0 0,0 0 0 0 0,-1 0 0 0 0,1 1 0 0 0,1 1 0 0 0,-1-1-2 0 0,-1 0 0 0 0,1 1 1 0 0,-1-1-1 0 0,1 1 0 0 0,-1-1 0 0 0,0 1 0 0 0,0-1 0 0 0,0 1 0 0 0,0 0 0 0 0,-1 0 1 0 0,1 0-1 0 0,0 3 0 0 0,-1 4 21 0 0,0 1 1 0 0,0-1 0 0 0,-1 0-1 0 0,0 1 1 0 0,-1-1 0 0 0,-4 13 0 0 0,0-1 151 0 0,-1-1 1 0 0,-11 23 0 0 0,14-36-43 0 0,-1 0 0 0 0,1 0 1 0 0,-1 0-1 0 0,-1-1 0 0 0,1 0 1 0 0,-1 0-1 0 0,-13 12 0 0 0,14-16-74 0 0,1 0 0 0 0,-1-1 0 0 0,1 1 1 0 0,-1-1-1 0 0,0-1 0 0 0,0 1 0 0 0,0 0 0 0 0,-8 0 0 0 0,4 0-22 0 0,0-1 0 0 0,0-1 0 0 0,1 1 1 0 0,-13-2-1 0 0,21 1-44 0 0,-1 0 0 0 0,1 0 0 0 0,-1 0 0 0 0,1 0 0 0 0,-1 0 0 0 0,1 0 0 0 0,-1 0 0 0 0,1 0 0 0 0,-1 0 0 0 0,1 0 0 0 0,0 0 0 0 0,-1 0 0 0 0,1 0 0 0 0,-1-1 1 0 0,1 1-1 0 0,-1 0 0 0 0,1 0 0 0 0,0-1 0 0 0,-1 1 0 0 0,1 0 0 0 0,-1 0 0 0 0,1-1 0 0 0,0 1 0 0 0,-1 0 0 0 0,1-1 0 0 0,0 1 0 0 0,0 0 0 0 0,-1-1 0 0 0,1 1 0 0 0,0-1 0 0 0,0 1 0 0 0,-1-1 0 0 0,1 1 1 0 0,0 0-1 0 0,0-1 0 0 0,0 1 0 0 0,0-1 0 0 0,0 0 0 0 0,0 0-8 0 0,1 1-1 0 0,-1-1 1 0 0,0 0 0 0 0,1 1 0 0 0,-1-1 0 0 0,1 1-1 0 0,0-1 1 0 0,-1 1 0 0 0,1-1 0 0 0,-1 1-1 0 0,1-1 1 0 0,0 1 0 0 0,-1-1 0 0 0,1 1 0 0 0,0 0-1 0 0,0 0 1 0 0,-1-1 0 0 0,1 1 0 0 0,0 0 0 0 0,0 0-1 0 0,-1 0 1 0 0,1 0 0 0 0,1 0 0 0 0,10-1-78 0 0,-1 1 0 0 0,1 0 0 0 0,0 1 0 0 0,-1 0 0 0 0,0 1 0 0 0,1 0 0 0 0,13 6 0 0 0,-9-3 18 0 0,-1 1 0 0 0,0 1 0 0 0,0 0 0 0 0,22 16 0 0 0,-28-17 63 0 0,0-1 19 0 0,-1 1 1 0 0,0 0 0 0 0,0 0-1 0 0,-1 1 1 0 0,0 0 0 0 0,0 0-1 0 0,8 11 1 0 0,-11-12 22 0 0,-1 0 0 0 0,0 0-1 0 0,0 0 1 0 0,0 0 0 0 0,-1 0 0 0 0,1 1 0 0 0,1 11-1 0 0,-3-14 3 0 0,-1 0-1 0 0,0 0 0 0 0,1 0 1 0 0,-2-1-1 0 0,1 1 1 0 0,0 0-1 0 0,-1 0 0 0 0,0 0 1 0 0,1-1-1 0 0,-1 1 0 0 0,-1 0 1 0 0,1-1-1 0 0,-1 1 1 0 0,1-1-1 0 0,-4 5 0 0 0,2-4 41 0 0,-1 1 0 0 0,0-1 0 0 0,0 0 0 0 0,0 0 0 0 0,-1 0 0 0 0,1 0 0 0 0,-1-1 0 0 0,0 0 0 0 0,0 0 0 0 0,0 0 0 0 0,0-1 0 0 0,0 1 0 0 0,-9 1 0 0 0,10-2-35 0 0,-34 12 231 0 0,0-2 1 0 0,-1-2 0 0 0,-67 9-1 0 0,106-19-301 0 0,0 0-1 0 0,0 0 0 0 0,0 0 0 0 0,0-1 0 0 0,0 1 0 0 0,0 0 1 0 0,0 0-1 0 0,0 0 0 0 0,0 0 0 0 0,0 0 0 0 0,0 0 0 0 0,0 0 1 0 0,0 0-1 0 0,0 0 0 0 0,0 0 0 0 0,0 0 0 0 0,0 0 0 0 0,0 0 1 0 0,0-1-1 0 0,0 1 0 0 0,0 0 0 0 0,0 0 0 0 0,0 0 0 0 0,0 0 0 0 0,0 0 1 0 0,0 0-1 0 0,0 0 0 0 0,0 0 0 0 0,0 0 0 0 0,0 0 0 0 0,0 0 1 0 0,0 0-1 0 0,0 0 0 0 0,0 0 0 0 0,-1 0 0 0 0,1 0 0 0 0,0 0 1 0 0,0 0-1 0 0,0 0 0 0 0,0 0 0 0 0,0 0 0 0 0,0 0 0 0 0,0-1 1 0 0,0 1-1 0 0,0 0 0 0 0,0 0 0 0 0,0 0 0 0 0,0 0 0 0 0,0 0 1 0 0,0 0-1 0 0,-1 0 0 0 0,1 1 0 0 0,0-1 0 0 0,0 0 0 0 0,0 0 1 0 0,9-7-1369 0 0,15-8-1327 0 0,37-15-5026 0 0,-36 18 5747 0 0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5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74 1248 0 0,'12'-69'16756'0'0,"-12"69"-16680"0"0,0 0 1 0 0,0 0-1 0 0,0-1 1 0 0,0 1-1 0 0,0 0 1 0 0,1 0-1 0 0,-1 0 1 0 0,0-1-1 0 0,0 1 1 0 0,0 0 0 0 0,0 0-1 0 0,0 0 1 0 0,0 0-1 0 0,1-1 1 0 0,-1 1-1 0 0,0 0 1 0 0,0 0-1 0 0,0 0 1 0 0,0 0-1 0 0,1 0 1 0 0,-1-1-1 0 0,0 1 1 0 0,0 0-1 0 0,0 0 1 0 0,1 0-1 0 0,-1 0 1 0 0,0 0-1 0 0,0 0 1 0 0,1 0-1 0 0,-1 0 1 0 0,0 0-1 0 0,0 0 1 0 0,0 0-1 0 0,1 0 1 0 0,-1 0-1 0 0,0 0 1 0 0,0 0-1 0 0,1 0 1 0 0,-1 0-1 0 0,0 0 1 0 0,0 0-1 0 0,0 0 1 0 0,1 1 0 0 0,-1-1-1 0 0,0 0 1 0 0,0 0-1 0 0,0 0 1 0 0,0 0-1 0 0,1 0 1 0 0,-1 1-1 0 0,0-1 1 0 0,0 0-1 0 0,0 0 1 0 0,0 0-1 0 0,0 0 1 0 0,1 1-1 0 0,-1-1 1 0 0,0 0-1 0 0,0 0 1 0 0,0 0-1 0 0,0 1 1 0 0,0-1-1 0 0,0 0 1 0 0,0 1-1 0 0,7 12 1069 0 0,-2 10-522 0 0,-2 1 0 0 0,0 23-1 0 0,-3-39-560 0 0,1 50 674 0 0,-11 85-1 0 0,0-21-91 0 0,10-113-606 0 0,-2 42 51 0 0,2-1 0 0 0,7 55-1 0 0,-6-100-100 0 0,0 0 0 0 0,0 0 0 0 0,1 0 0 0 0,-1 0 0 0 0,1 0 0 0 0,5 8 0 0 0,-6-12-78 0 0,-1-1 1 0 0,0 1-1 0 0,1 0 1 0 0,-1 0-1 0 0,1-1 1 0 0,-1 1-1 0 0,1 0 1 0 0,-1-1-1 0 0,1 1 1 0 0,-1-1-1 0 0,1 1 1 0 0,0-1-1 0 0,-1 1 0 0 0,1-1 1 0 0,0 1-1 0 0,-1-1 1 0 0,1 0-1 0 0,0 1 1 0 0,0-1-1 0 0,-1 0 1 0 0,1 0-1 0 0,0 1 1 0 0,0-1-1 0 0,0 0 1 0 0,-1 0-1 0 0,1 0 1 0 0,0 0-1 0 0,0 0 1 0 0,0 0-1 0 0,0 0 1 0 0,-1 0-1 0 0,1-1 1 0 0,0 1-1 0 0,0 0 1 0 0,-1 0-1 0 0,1-1 1 0 0,0 1-1 0 0,0 0 1 0 0,-1-1-1 0 0,1 1 1 0 0,0-1-1 0 0,-1 1 1 0 0,1-1-1 0 0,0 1 1 0 0,-1-1-1 0 0,1 1 0 0 0,-1-1 1 0 0,1 0-1 0 0,-1 1 1 0 0,1-1-1 0 0,-1 0 1 0 0,1 0-1 0 0,5-8-2078 0 0,2 0-270 0 0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5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4 3889 0 0,'-4'-3'16753'0'0,"0"17"-12609"0"0,-2 23-3419 0 0,3-1-12 0 0,-7 80 232 0 0,9-90-933 0 0,1-1 1 0 0,6 40-1 0 0,-5-58-22 0 0,0 0-1 0 0,1 0 1 0 0,3 7 0 0 0,5 3-2097 0 0,-9-17 1744 0 0,-1 1 1 0 0,1-1-1 0 0,-1 1 1 0 0,1-1 0 0 0,0 1-1 0 0,-1-1 1 0 0,1 0-1 0 0,-1 1 1 0 0,1-1 0 0 0,0 0-1 0 0,-1 0 1 0 0,1 1-1 0 0,0-1 1 0 0,-1 0 0 0 0,1 0-1 0 0,0 0 1 0 0,-1 0 0 0 0,1 0-1 0 0,0 0 1 0 0,-1 0-1 0 0,2 0 1 0 0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36.0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79 3857 0 0,'-4'-2'8111'0'0,"6"-2"-3477"0"0,8-3-2279 0 0,1 5-1701 0 0,1 0-1 0 0,-1 1 1 0 0,0 0-1 0 0,16 1 0 0 0,0-1-442 0 0,10-1-174 0 0,59-11-1 0 0,-66 7-1798 0 0,29-12 0 0 0,-11 4-3074 0 0,-22 8 3315 0 0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40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16 133 512 0 0,'0'0'49'0'0,"-6"-31"5904"0"0,2 1 1 0 0,-1-33-1 0 0,5 62-5875 0 0,0 1 0 0 0,0-1 0 0 0,0 1-1 0 0,1-1 1 0 0,-1 1 0 0 0,0 0 0 0 0,0-1 0 0 0,0 1-1 0 0,1 0 1 0 0,-1-1 0 0 0,0 1 0 0 0,1-1-1 0 0,-1 1 1 0 0,0 0 0 0 0,1 0 0 0 0,-1-1 0 0 0,0 1-1 0 0,1 0 1 0 0,-1 0 0 0 0,0-1 0 0 0,1 1-1 0 0,-1 0 1 0 0,1 0 0 0 0,-1 0 0 0 0,0 0 0 0 0,1-1-1 0 0,-1 1 1 0 0,1 0 0 0 0,-1 0 0 0 0,1 0-1 0 0,-1 0 1 0 0,1 0 0 0 0,-1 0 0 0 0,1 0 0 0 0,-1 0-1 0 0,0 0 1 0 0,1 1 0 0 0,-1-1 0 0 0,1 0-1 0 0,-1 0 1 0 0,1 0 0 0 0,-1 0 0 0 0,0 1 0 0 0,1-1-1 0 0,1 1 41 0 0,0-1-1 0 0,0 1 1 0 0,-1-1-1 0 0,1 1 1 0 0,0 0 0 0 0,-1 0-1 0 0,1 0 1 0 0,-1 0-1 0 0,1 0 1 0 0,1 2-1 0 0,0 2 77 0 0,0 0-1 0 0,-1-1 1 0 0,0 2-1 0 0,0-1 0 0 0,0 0 1 0 0,0 0-1 0 0,-1 0 1 0 0,0 1-1 0 0,1 6 0 0 0,0 53 445 0 0,-2-53-533 0 0,-3 53 496 0 0,-12 67 1 0 0,-1 15-165 0 0,10-89-230 0 0,0 23-151 0 0,5-71-73 0 0,2 0 1 0 0,-1 0 0 0 0,1 0-1 0 0,1-1 1 0 0,4 18-1 0 0,-6-26 2 0 0,0-1 1 0 0,0 0-1 0 0,0 1 0 0 0,1-1 0 0 0,-1 0 0 0 0,0 0 0 0 0,0 1 0 0 0,0-1 1 0 0,0 0-1 0 0,0 1 0 0 0,1-1 0 0 0,-1 0 0 0 0,0 0 0 0 0,0 1 0 0 0,0-1 1 0 0,1 0-1 0 0,-1 0 0 0 0,0 0 0 0 0,0 1 0 0 0,1-1 0 0 0,-1 0 0 0 0,0 0 1 0 0,0 0-1 0 0,1 0 0 0 0,-1 0 0 0 0,0 1 0 0 0,1-1 0 0 0,-1 0 0 0 0,0 0 1 0 0,1 0-1 0 0,7-6-565 0 0,8-17-860 0 0,-13 18 961 0 0,36-65-9415 0 0,-31 53 6935 0 0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41.5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10 187 968 0 0,'1'-7'1058'0'0,"0"1"-1"0"0,0-1 0 0 0,1 0 1 0 0,0 0-1 0 0,0 1 0 0 0,0-1 1 0 0,1 1-1 0 0,0 0 0 0 0,1 0 1 0 0,-1 0-1 0 0,7-8 1 0 0,11-21 3038 0 0,-11 21 992 0 0,-14 21-4133 0 0,1 0-800 0 0,0 0 0 0 0,1 0 0 0 0,0 0 0 0 0,0 0 1 0 0,0 1-1 0 0,1-1 0 0 0,0 1 0 0 0,1 10 0 0 0,-1-5-71 0 0,-7 127 671 0 0,-2 30 53 0 0,8-142-758 0 0,2-19-34 0 0,0 0 0 0 0,-1 0 0 0 0,0 0 0 0 0,0 0 0 0 0,-1 0-1 0 0,0-1 1 0 0,-5 12 0 0 0,7-19-16 0 0,0-1 0 0 0,0 1-1 0 0,0-1 1 0 0,-1 0-1 0 0,1 1 1 0 0,0-1-1 0 0,0 1 1 0 0,0-1-1 0 0,-1 0 1 0 0,1 1 0 0 0,0-1-1 0 0,-1 0 1 0 0,1 1-1 0 0,0-1 1 0 0,-1 0-1 0 0,1 0 1 0 0,0 1 0 0 0,-1-1-1 0 0,1 0 1 0 0,-1 0-1 0 0,1 0 1 0 0,-1 1-1 0 0,-5-7-21 0 0,0-13-15 0 0,6 3 35 0 0,0 0 1 0 0,1 0-1 0 0,1 0 1 0 0,1 1-1 0 0,4-16 0 0 0,3-21 8 0 0,4-82 89 0 0,10-56 202 0 0,-23 185-261 0 0,0-1-1 0 0,1 1 1 0 0,0-1 0 0 0,0 1-1 0 0,0 0 1 0 0,4-8 0 0 0,-4 15 155 0 0,-2 6-107 0 0,-1 11-35 0 0,1-17-28 0 0,-2 32 12 0 0,2 0 1 0 0,1 0-1 0 0,2 0 0 0 0,1-1 1 0 0,14 53-1 0 0,-13-67-30 0 0,2 0 0 0 0,0 1-1 0 0,1-2 1 0 0,1 1-1 0 0,0-1 1 0 0,1-1 0 0 0,2 0-1 0 0,-1 0 1 0 0,2-1 0 0 0,22 22-1 0 0,-29-32-6 0 0,1 0 0 0 0,-1-1-1 0 0,1 1 1 0 0,0-1-1 0 0,1-1 1 0 0,10 6 0 0 0,-15-9 6 0 0,-1 0-1 0 0,0-1 1 0 0,1 1 0 0 0,-1 0 0 0 0,0-1-1 0 0,1 0 1 0 0,-1 0 0 0 0,1 1 0 0 0,-1-1 0 0 0,1-1-1 0 0,-1 1 1 0 0,0 0 0 0 0,1 0 0 0 0,-1-1-1 0 0,1 0 1 0 0,-1 1 0 0 0,0-1 0 0 0,0 0-1 0 0,1 0 1 0 0,-1 0 0 0 0,0-1 0 0 0,0 1 0 0 0,0 0-1 0 0,0-1 1 0 0,0 1 0 0 0,3-4 0 0 0,-2 1-1 0 0,0 0 1 0 0,0 0 0 0 0,0 0 0 0 0,-1 0-1 0 0,0-1 1 0 0,1 1 0 0 0,-1-1 0 0 0,-1 1-1 0 0,1-1 1 0 0,-1 0 0 0 0,1 1 0 0 0,-2-1-1 0 0,1 0 1 0 0,0 0 0 0 0,-1-9-1 0 0,-1-7 29 0 0,0 0-1 0 0,-7-31 0 0 0,1 12-31 0 0,0-23 22 0 0,2 1 1 0 0,5-74-1 0 0,0 128-13 0 0,1 0 0 0 0,0 0 0 0 0,0 0 0 0 0,0 0-1 0 0,1 1 1 0 0,0-1 0 0 0,1 1 0 0 0,3-8 0 0 0,-13 47-106 0 0,4-23 20 0 0,0 1-1 0 0,0 0 1 0 0,1 0 0 0 0,1 0 0 0 0,-1 0-1 0 0,2 1 1 0 0,0 12 0 0 0,3 27-2621 0 0,4-4-4802 0 0,-4-32 4867 0 0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41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1 171 984 0 0,'0'-50'4919'0'0,"-1"37"-3115"0"0,1-1-1 0 0,0 1 1 0 0,1-1-1 0 0,1 1 1 0 0,0-1-1 0 0,5-18 1 0 0,-7 32-1730 0 0,0 0 1 0 0,0-1-1 0 0,0 1 0 0 0,0 0 1 0 0,0-1-1 0 0,0 1 1 0 0,1 0-1 0 0,-1-1 0 0 0,0 1 1 0 0,0 0-1 0 0,0-1 0 0 0,0 1 1 0 0,0 0-1 0 0,1 0 1 0 0,-1-1-1 0 0,0 1 0 0 0,0 0 1 0 0,0 0-1 0 0,1-1 0 0 0,-1 1 1 0 0,0 0-1 0 0,0 0 0 0 0,1 0 1 0 0,-1-1-1 0 0,0 1 1 0 0,1 0-1 0 0,-1 0 0 0 0,0 0 1 0 0,1 0-1 0 0,-1 0 0 0 0,0 0 1 0 0,0 0-1 0 0,1 0 1 0 0,5 9 1348 0 0,1 18-326 0 0,-2 28-435 0 0,-2 79-1 0 0,-4-91-457 0 0,-6 104 324 0 0,1 45-102 0 0,6-186-508 0 0,0 0 1 0 0,1 0 0 0 0,0 0 0 0 0,0 0 0 0 0,1 0 0 0 0,-1 0 0 0 0,1 0 0 0 0,1 0 0 0 0,4 10 0 0 0,-6-15-28 0 0,-1-1 0 0 0,1 1 0 0 0,-1 0 0 0 0,1-1 0 0 0,0 1 0 0 0,-1-1 0 0 0,1 1 0 0 0,0-1 0 0 0,0 1 0 0 0,-1-1 0 0 0,1 0 0 0 0,0 1 0 0 0,0-1 0 0 0,0 0 0 0 0,-1 0 0 0 0,1 1 0 0 0,0-1 0 0 0,0 0 0 0 0,0 0 0 0 0,0 0 0 0 0,0 0 0 0 0,-1 0 0 0 0,1 0 0 0 0,2-1 0 0 0,11-5-6940 0 0,-6 1 2602 0 0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42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112 176 1136 0 0,'-4'-6'1950'0'0,"0"0"-1"0"0,0 1 0 0 0,-1-1 0 0 0,1 1 1 0 0,-1 0-1 0 0,-10-9 0 0 0,10 11-1212 0 0,1 0 0 0 0,-1 1 0 0 0,0-1 0 0 0,1 1 0 0 0,-1 0 0 0 0,0 0-1 0 0,0 0 1 0 0,0 1 0 0 0,-9-2 0 0 0,2 0 356 0 0,12 3-1071 0 0,-1-1 0 0 0,1 1 0 0 0,0 0 0 0 0,0 0 0 0 0,0 0 0 0 0,0 0 0 0 0,0 0 0 0 0,0 0 0 0 0,0 0 0 0 0,0 0 0 0 0,0 0-1 0 0,0 0 1 0 0,0-1 0 0 0,-1 1 0 0 0,1 0 0 0 0,0 0 0 0 0,0 0 0 0 0,0 0 0 0 0,0 0 0 0 0,0 0 0 0 0,0 0 0 0 0,0 0 0 0 0,0-1 0 0 0,0 1 0 0 0,0 0 0 0 0,0 0 0 0 0,0 0 0 0 0,0 0 0 0 0,0 0 0 0 0,0 0 0 0 0,0-1 0 0 0,0 1 0 0 0,0 0 0 0 0,0 0 0 0 0,0 0 0 0 0,1 0 0 0 0,-1 0 0 0 0,0 0 0 0 0,0 0 0 0 0,0 0 0 0 0,0-1 0 0 0,0 1 0 0 0,0 0 0 0 0,0 0 0 0 0,0 0 0 0 0,3-2 80 0 0,-1 1 0 0 0,1-1 0 0 0,-1 1 0 0 0,1 0 0 0 0,-1 0 0 0 0,5-1 0 0 0,66-22 146 0 0,26-10-159 0 0,-82 28-86 0 0,0 0-1 0 0,0 1 0 0 0,1 1 1 0 0,0 1-1 0 0,0 1 0 0 0,26-1 0 0 0,-43 3-1 0 0,0 0-1 0 0,0 0 0 0 0,-1 0 1 0 0,1 0-1 0 0,0 0 1 0 0,-1 0-1 0 0,1 0 0 0 0,0 1 1 0 0,-1-1-1 0 0,1 0 0 0 0,0 0 1 0 0,-1 1-1 0 0,1-1 0 0 0,0 0 1 0 0,-1 1-1 0 0,1-1 1 0 0,-1 1-1 0 0,1-1 0 0 0,-1 0 1 0 0,1 1-1 0 0,-1-1 0 0 0,1 1 1 0 0,-1 0-1 0 0,1-1 0 0 0,-1 1 1 0 0,1-1-1 0 0,-1 1 1 0 0,1 1-1 0 0,-1 0 5 0 0,0 0 0 0 0,1 0 1 0 0,-1 0-1 0 0,0 0 0 0 0,0 0 1 0 0,0 0-1 0 0,0 0 0 0 0,0 0 1 0 0,0 0-1 0 0,-1 2 0 0 0,-2 6 16 0 0,0-1 0 0 0,0 0 1 0 0,-6 10-1 0 0,-7 11 59 0 0,-39 53 0 0 0,32-51-45 0 0,-20 37 0 0 0,38-59-34 0 0,0 1-1 0 0,0 1 1 0 0,0-1-1 0 0,2 1 1 0 0,-1-1-1 0 0,2 1 1 0 0,-3 20-1 0 0,4-23-9 0 0,1 1 0 0 0,1-1-1 0 0,-1 0 1 0 0,1 1 0 0 0,1-1-1 0 0,0 0 1 0 0,0 0 0 0 0,1 0-1 0 0,0 0 1 0 0,0 0 0 0 0,1-1-1 0 0,0 0 1 0 0,7 10 0 0 0,-7-12 0 0 0,0-1 1 0 0,0 0-1 0 0,0 0 0 0 0,1-1 1 0 0,0 1-1 0 0,0-1 1 0 0,0 0-1 0 0,0 0 0 0 0,1 0 1 0 0,0-1-1 0 0,0 0 1 0 0,-1 0-1 0 0,2-1 0 0 0,-1 1 1 0 0,0-1-1 0 0,0-1 1 0 0,1 1-1 0 0,-1-1 0 0 0,11 1 1 0 0,-7-3-10 0 0,0 1-1 0 0,0-1 1 0 0,0-1 0 0 0,0 0 0 0 0,15-5 0 0 0,20-3-65 0 0,34-8-32 0 0,-76 17 116 0 0,-1 1 0 0 0,1-1 0 0 0,-1 1 0 0 0,1 0 0 0 0,-1-1 0 0 0,1 1 0 0 0,4 1 1 0 0,-7-1-1 0 0,0 0 1 0 0,0 0 0 0 0,1 0-1 0 0,-1 0 1 0 0,0 0 0 0 0,0 1-1 0 0,1-1 1 0 0,-1 0 0 0 0,0 0 0 0 0,0 0-1 0 0,0 0 1 0 0,1 1 0 0 0,-1-1-1 0 0,0 0 1 0 0,0 0 0 0 0,0 0-1 0 0,0 1 1 0 0,1-1 0 0 0,-1 0-1 0 0,0 0 1 0 0,0 0 0 0 0,0 1 0 0 0,0-1-1 0 0,0 0 1 0 0,0 0 0 0 0,0 1-1 0 0,0-1 1 0 0,0 1 0 0 0,-4 12 65 0 0,-48 63 84 0 0,48-72-150 0 0,1 0 0 0 0,-1 0 0 0 0,0 0 0 0 0,0 0 0 0 0,0-1-1 0 0,0 0 1 0 0,-1 0 0 0 0,-7 4 0 0 0,-19 16 15 0 0,29-22-13 0 0,0 1 1 0 0,1-1-1 0 0,-1 1 1 0 0,1 0-1 0 0,-1 0 1 0 0,1 0 0 0 0,0 0-1 0 0,0 0 1 0 0,0 0-1 0 0,0 0 1 0 0,0 0-1 0 0,0 1 1 0 0,0 1-1 0 0,-2 12-22 0 0,2 1 0 0 0,0-1 0 0 0,0 0 0 0 0,2 1 0 0 0,0-1 0 0 0,4 20 0 0 0,-5-34 20 0 0,1-1 0 0 0,-1 1 1 0 0,1 0-1 0 0,0-1 0 0 0,-1 1 0 0 0,1-1 0 0 0,0 1 0 0 0,0-1 1 0 0,0 1-1 0 0,0-1 0 0 0,0 0 0 0 0,0 1 0 0 0,0-1 0 0 0,3 2 0 0 0,23 14-2 0 0,-23-16 3 0 0,-1 1 0 0 0,0 0 0 0 0,1-1 1 0 0,-1 1-1 0 0,0 0 0 0 0,0 1 0 0 0,0-1 0 0 0,-1 1 1 0 0,1-1-1 0 0,-1 1 0 0 0,1 0 0 0 0,-1 0 1 0 0,2 3-1 0 0,3 9-7 0 0,-3-7 18 0 0,0 0 1 0 0,-1 0-1 0 0,0 1 0 0 0,3 12 0 0 0,-6-19-8 0 0,1-1 0 0 0,-1 1 1 0 0,0-1-1 0 0,0 1 1 0 0,0 0-1 0 0,0-1 0 0 0,0 1 1 0 0,0-1-1 0 0,0 1 0 0 0,-1 0 1 0 0,1-1-1 0 0,0 1 0 0 0,-1-1 1 0 0,0 1-1 0 0,1-1 0 0 0,-1 1 1 0 0,0-1-1 0 0,0 0 0 0 0,1 1 1 0 0,-1-1-1 0 0,0 0 0 0 0,0 1 1 0 0,-1-1-1 0 0,1 0 0 0 0,0 0 1 0 0,0 0-1 0 0,0 0 0 0 0,-1 0 1 0 0,1 0-1 0 0,-1-1 0 0 0,-1 2 1 0 0,-17 4 55 0 0,0 0-1 0 0,0-1 1 0 0,-34 3 0 0 0,28-4 20 0 0,-87 8 95 0 0,99-11-235 0 0,0-1 0 0 0,1-1 0 0 0,-1 0 0 0 0,0-1 0 0 0,1 0 0 0 0,-18-6-1 0 0,27 6-165 0 0,-1 0 0 0 0,1 0-1 0 0,0 0 1 0 0,0 0-1 0 0,0-1 1 0 0,-7-5 0 0 0,9 7-234 0 0,0-1-1 0 0,1 0 1 0 0,-1 0 0 0 0,0 0 0 0 0,1 0 0 0 0,-1 0 0 0 0,1 0 0 0 0,0 0 0 0 0,0 0 0 0 0,0-1-1 0 0,0 1 1 0 0,0 0 0 0 0,0-1 0 0 0,0-2 0 0 0,0-11-3851 0 0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02.0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71 512 0 0,'20'-13'3492'0'0,"29"-15"0"0"0,-19 11-154 0 0,-25 14-2605 0 0,-3 2-211 0 0,0 0 1 0 0,0-1-1 0 0,1 1 1 0 0,-1 0 0 0 0,0 0-1 0 0,1 0 1 0 0,3-1-1 0 0,-6 3-358 0 0,0 0-1 0 0,1-1 1 0 0,-1 1-1 0 0,0 0 1 0 0,1-1-1 0 0,-1 1 1 0 0,0 0-1 0 0,0-1 0 0 0,0 1 1 0 0,1 0-1 0 0,-1 0 1 0 0,0-1-1 0 0,0 1 1 0 0,0 0-1 0 0,0 0 1 0 0,0-1-1 0 0,0 1 1 0 0,-1 0-1 0 0,1 1 0 0 0,0 0-37 0 0,0-1-1 0 0,-1 1 0 0 0,1 0 0 0 0,0-1 0 0 0,-1 1 1 0 0,1 0-1 0 0,-1-1 0 0 0,0 1 0 0 0,-1 2 0 0 0,-4 1-4 0 0,-1 0-1 0 0,0 0 1 0 0,0-1-1 0 0,0 0 1 0 0,0-1-1 0 0,-1 0 1 0 0,1 0-1 0 0,-1 0 1 0 0,-8 1-1 0 0,4 0-43 0 0,0 0 1 0 0,-22 10-1 0 0,23-8-42 0 0,2 0 1 0 0,-1 1 0 0 0,1 0 0 0 0,-11 10 0 0 0,16-12-13 0 0,-1 0 1 0 0,1 0 0 0 0,0 0 0 0 0,0 1 0 0 0,1 0 0 0 0,0 0-1 0 0,0 0 1 0 0,-4 11 0 0 0,4-9 20 0 0,1-2-7 0 0,0-1 1 0 0,0 1-1 0 0,1-1 0 0 0,-2 12 1 0 0,3-16-20 0 0,1 0 0 0 0,-1 0 1 0 0,0 0-1 0 0,0-1 0 0 0,1 1 1 0 0,-1 0-1 0 0,0 0 0 0 0,1 0 1 0 0,-1-1-1 0 0,1 1 0 0 0,-1 0 1 0 0,1-1-1 0 0,-1 1 0 0 0,1 0 1 0 0,-1-1-1 0 0,1 1 0 0 0,0 0 1 0 0,-1-1-1 0 0,1 1 0 0 0,0-1 0 0 0,-1 1 1 0 0,1-1-1 0 0,0 0 0 0 0,0 1 1 0 0,0-1-1 0 0,-1 0 0 0 0,1 0 1 0 0,2 1-1 0 0,30 4 287 0 0,-16-3-161 0 0,5 4-126 0 0,0 1 0 0 0,34 14 0 0 0,-32-10-9 0 0,42 11 0 0 0,-43-17-86 0 0,45 5 0 0 0,-60-9-8 0 0,0-1-1 0 0,-1 0 1 0 0,1 0-1 0 0,0-1 1 0 0,0 0-1 0 0,-1 0 1 0 0,1-1 0 0 0,-1 0-1 0 0,14-6 1 0 0,-7-1-1382 0 0,-14 9 1254 0 0,1-1 0 0 0,-1 1-1 0 0,0 0 1 0 0,1-1 0 0 0,-1 1 0 0 0,1 0 0 0 0,-1-1 0 0 0,0 1 0 0 0,1 0 0 0 0,-1-1 0 0 0,0 1 0 0 0,0-1 0 0 0,1 1 0 0 0,-1-1 0 0 0,0 1 0 0 0,0-1 0 0 0,0 1 0 0 0,1-1 0 0 0,-1 1 0 0 0,0-1 0 0 0,0 1 0 0 0,0-1-1 0 0,0 1 1 0 0,0-1 0 0 0,0 1 0 0 0,0-1 0 0 0,0 1 0 0 0,0-1 0 0 0,-3-1-1415 0 0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52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31 512 0 0,'0'-5'512'0'0,"2"0"-104"0"0,-2 1-272 0 0,0 1-376 0 0,0 0 544 0 0,0 0 433 0 0,0 0-441 0 0,0 1-200 0 0,-2 1-64 0 0,1-1-96 0 0,-1 2-224 0 0,0 0-417 0 0,1 0-31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2:28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1 3025 0 0,'-29'22'9152'0'0,"-4"-2"-5139"0"0,20-13-3073 0 0,1 0 1 0 0,0 2-1 0 0,-17 14 0 0 0,9-4-674 0 0,2 1 0 0 0,0 2-1 0 0,1-1 1 0 0,1 2 0 0 0,1 0 0 0 0,2 1 0 0 0,0 1 0 0 0,-14 37-1 0 0,24-51-498 0 0,-1 1-1 0 0,2-1 1 0 0,-3 20-1 0 0,5-21-1145 0 0,0-1-1 0 0,1 16 0 0 0,3-9-343 0 0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53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14 107 8 0 0,'9'-57'17593'0'0,"-8"53"-16153"0"0,-1 0 0 0 0,0 0 0 0 0,1-1-1 0 0,-2-5 1 0 0,0-2 114 0 0,-3 2 149 0 0,2 9-875 0 0,1 7-725 0 0,0 17 269 0 0,-6 30 0 0 0,4-30-240 0 0,-2 32 0 0 0,7-23-32 0 0,1-1 0 0 0,8 34 0 0 0,-2-15-23 0 0,-3-25-66 0 0,-4-21 3 0 0,-1 1 0 0 0,1 0 1 0 0,-1-1-1 0 0,-1 1 0 0 0,1 5 0 0 0,0-16-58 0 0,-1-1 0 0 0,-1 1 1 0 0,0-1-1 0 0,1 1 0 0 0,-2-1 0 0 0,1 1 0 0 0,-1 0 0 0 0,0 0 0 0 0,-3-7 0 0 0,1 6-309 0 0,-6-13-1041 0 0,9 9-2298 0 0,1 10 3339 0 0,0 1 1 0 0,1 0-1 0 0,-1-1 1 0 0,0 1 0 0 0,1 0-1 0 0,-1 0 1 0 0,0-1 0 0 0,1 1-1 0 0,-1 0 1 0 0,0 0-1 0 0,1 0 1 0 0,-1-1 0 0 0,1 1-1 0 0,-1 0 1 0 0,0 0 0 0 0,1 0-1 0 0,-1 0 1 0 0,1 0-1 0 0,-1 0 1 0 0,1 0 0 0 0,0 0-1 0 0,-1 0 55 0 0,6-1-2023 0 0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54.1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0 40 0 0,'-12'2'1346'0'0,"0"0"1394"0"0,0 0-1 0 0,1 0 0 0 0,-1 1 1 0 0,-17 8-1 0 0,28-11-2603 0 0,1 0-1 0 0,-1 0 1 0 0,1 0-1 0 0,-1 0 1 0 0,1 1-1 0 0,-1-1 1 0 0,1 0 0 0 0,0 0-1 0 0,-1 0 1 0 0,1 1-1 0 0,-1-1 1 0 0,1 0-1 0 0,0 1 1 0 0,-1-1-1 0 0,1 0 1 0 0,0 1-1 0 0,-1-1 1 0 0,1 0-1 0 0,0 1 1 0 0,0-1 0 0 0,-1 1-1 0 0,1-1 1 0 0,0 1-1 0 0,0-1 1 0 0,0 0-1 0 0,0 1 1 0 0,0-1-1 0 0,-1 1 1 0 0,1-1-1 0 0,0 1 1 0 0,0 0-1 0 0,1 0 46 0 0,-1 0 0 0 0,1-1 0 0 0,0 1-1 0 0,-1 0 1 0 0,1 0 0 0 0,0-1-1 0 0,-1 1 1 0 0,1-1 0 0 0,0 1 0 0 0,0-1-1 0 0,-1 1 1 0 0,1-1 0 0 0,0 1 0 0 0,2 0-1 0 0,2 1 338 0 0,1 0 0 0 0,0-1 0 0 0,12 3-1 0 0,34-3 595 0 0,81-7-1 0 0,-4-1-978 0 0,-119 7-139 0 0,140 3 36 0 0,-115-1-190 0 0,-1 3 0 0 0,43 9 0 0 0,-62-10 22 0 0,-6-1-288 0 0,1-1 1 0 0,0 0-1 0 0,0 0 0 0 0,0-1 0 0 0,-1 0 0 0 0,17-1 1 0 0,-23-1-250 0 0,-1 1 0 0 0,1-1 1 0 0,-1 0-1 0 0,1 0 1 0 0,-1-1-1 0 0,1 1 1 0 0,-1 0-1 0 0,0-1 0 0 0,4-3 1 0 0,-2 2-1560 0 0,2-1-1272 0 0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54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55 8 0 0,'-3'-5'251'0'0,"-2"-2"2744"0"0,0 0 0 0 0,-10-12 0 0 0,13 18-2536 0 0,1-1 0 0 0,-1 1 0 0 0,0-1 1 0 0,0 1-1 0 0,1 0 0 0 0,-1 0 0 0 0,0-1 0 0 0,0 1 0 0 0,0 1 0 0 0,0-1 0 0 0,0 0 0 0 0,0 0 1 0 0,0 1-1 0 0,-1-1 0 0 0,1 1 0 0 0,-3 0 0 0 0,17 4 4581 0 0,10 3-3908 0 0,-10-4-861 0 0,0 2 0 0 0,-1 0 0 0 0,1 0 0 0 0,-1 1 0 0 0,0 1 0 0 0,-1 0 0 0 0,1 0 0 0 0,-2 1 0 0 0,1 0 0 0 0,-1 1 0 0 0,16 19 0 0 0,-11-10-164 0 0,0 1-1 0 0,-2 0 1 0 0,0 1 0 0 0,-1 1 0 0 0,13 34 0 0 0,-20-44-123 0 0,1 0 1 0 0,0 0-1 0 0,1 0 1 0 0,11 14-1 0 0,-17-25-6 0 0,0 1 0 0 0,0-1 0 0 0,1 0 0 0 0,-1 1 0 0 0,0-1-1 0 0,0 0 1 0 0,1 0 0 0 0,-1 0 0 0 0,0 1 0 0 0,1-1-1 0 0,-1 0 1 0 0,0 0 0 0 0,1 0 0 0 0,-1 0 0 0 0,0 0 0 0 0,1 1-1 0 0,-1-1 1 0 0,0 0 0 0 0,1 0 0 0 0,-1 0 0 0 0,0 0-1 0 0,1 0 1 0 0,-1 0 0 0 0,1 0 0 0 0,-1 0 0 0 0,0 0 0 0 0,1-1-1 0 0,-1 1 1 0 0,0 0 0 0 0,1 0 0 0 0,-1 0 0 0 0,1-1-1 0 0,11-10-1358 0 0,6-17-2196 0 0,-10 2-1633 0 0,-6 8-1245 0 0,-2 11 3687 0 0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54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283 0 128 0 0,'-27'31'11836'0'0,"-9"21"-6098"0"0,-17 25-2828 0 0,-90 98-1 0 0,142-175-2913 0 0,-2 3-95 0 0,1 0 0 0 0,-1 0 0 0 0,1 0 0 0 0,-1 0 0 0 0,1 1 0 0 0,0-1 0 0 0,1 1 0 0 0,-4 6 0 0 0,5-9 31 0 0,0-1 1 0 0,0 0-1 0 0,0 0 0 0 0,0 0 1 0 0,0 0-1 0 0,0 0 0 0 0,0 0 1 0 0,0 0-1 0 0,0 1 0 0 0,0-1 0 0 0,0 0 1 0 0,0 0-1 0 0,0 0 0 0 0,0 0 1 0 0,0 0-1 0 0,0 0 0 0 0,0 0 1 0 0,0 0-1 0 0,1 1 0 0 0,-1-1 1 0 0,0 0-1 0 0,0 0 0 0 0,0 0 0 0 0,0 0 1 0 0,0 0-1 0 0,0 0 0 0 0,0 0 1 0 0,0 0-1 0 0,0 0 0 0 0,0 0 1 0 0,1 0-1 0 0,-1 0 0 0 0,0 1 0 0 0,0-1 1 0 0,0 0-1 0 0,0 0 0 0 0,0 0 1 0 0,0 0-1 0 0,0 0 0 0 0,1 0 1 0 0,-1 0-1 0 0,0 0 0 0 0,0 0 0 0 0,0 0-43 0 0,5 0-1917 0 0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56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24 496 0 0,'0'-10'889'0'0,"-4"-4"14155"0"0,4 14-14932 0 0,-5 12 2100 0 0,0 6-1734 0 0,1 0-1 0 0,1 0 0 0 0,0 1 0 0 0,1-1 1 0 0,1 1-1 0 0,1-1 0 0 0,1 1 1 0 0,4 24-1 0 0,-5-42-469 0 0,0 1 1 0 0,1 0-1 0 0,-1-1 0 0 0,0 1 1 0 0,1-1-1 0 0,0 1 0 0 0,-1-1 1 0 0,1 1-1 0 0,0-1 1 0 0,0 0-1 0 0,-1 1 0 0 0,3 1 1 0 0,-3-3-8 0 0,1 1 0 0 0,-1-1 0 0 0,1 1 1 0 0,0-1-1 0 0,-1 1 0 0 0,1-1 1 0 0,0 0-1 0 0,0 1 0 0 0,-1-1 1 0 0,1 0-1 0 0,0 0 0 0 0,-1 1 0 0 0,1-1 1 0 0,0 0-1 0 0,0 0 0 0 0,0 0 1 0 0,-1 0-1 0 0,3 0 0 0 0,-1-1-221 0 0,0 1 0 0 0,0-1 1 0 0,1 0-1 0 0,-1 0 0 0 0,0 0 0 0 0,0 0 0 0 0,0 0 0 0 0,0 0 0 0 0,0-1 1 0 0,0 1-1 0 0,0-1 0 0 0,0 0 0 0 0,0 1 0 0 0,2-4 0 0 0,13-18-6656 0 0,-9 8 4534 0 0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2:57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0 1344 0 0,'-3'1'1235'0'0,"1"0"0"0"0,-1 1 0 0 0,1-1-1 0 0,-1 0 1 0 0,1 1 0 0 0,-1-1 0 0 0,1 1-1 0 0,0 0 1 0 0,-4 3 0 0 0,4-3-596 0 0,0 1-1 0 0,0-1 1 0 0,1 0 0 0 0,-1 1 0 0 0,1-1-1 0 0,0 1 1 0 0,0 0 0 0 0,-1 3-1 0 0,0 3-131 0 0,0 0-1 0 0,1 1 0 0 0,0-1 0 0 0,2 18 1 0 0,-1-11 250 0 0,0-13-669 0 0,0 0 0 0 0,0 0-1 0 0,-1 0 1 0 0,1 0 0 0 0,-1 0 0 0 0,0 0 0 0 0,0 0 0 0 0,0-1 0 0 0,0 1-1 0 0,0 0 1 0 0,0 0 0 0 0,-1-1 0 0 0,0 1 0 0 0,1-1 0 0 0,-1 1 0 0 0,-4 4 0 0 0,6-7 6 0 0,1-2-78 0 0,0 0 0 0 0,0 1 0 0 0,0-1 0 0 0,1 0 0 0 0,-1 1 0 0 0,1-1 0 0 0,0 1-1 0 0,-1 0 1 0 0,4-2 0 0 0,-1 0 1 0 0,9-8-9 0 0,0-1 0 0 0,0-1 0 0 0,-1 0 0 0 0,-1 0 0 0 0,15-24 0 0 0,-13 22 29 0 0,-11 13-35 0 0,-1 0 1 0 0,1 0-1 0 0,0 0 0 0 0,0 0 0 0 0,-1 0 1 0 0,1 0-1 0 0,-1-1 0 0 0,0 1 1 0 0,0-1-1 0 0,0 1 0 0 0,0 0 1 0 0,1-6-1 0 0,-2 8-2 0 0,0 0 0 0 0,0 0 0 0 0,0-1 0 0 0,0 1 1 0 0,0 0-1 0 0,0 0 0 0 0,0 0 0 0 0,0-1 0 0 0,0 1 0 0 0,0 0 0 0 0,0 0 0 0 0,0 0 1 0 0,0 0-1 0 0,0-1 0 0 0,0 1 0 0 0,0 0 0 0 0,0 0 0 0 0,0 0 0 0 0,-1 0 0 0 0,1-1 1 0 0,0 1-1 0 0,0 0 0 0 0,0 0 0 0 0,0 0 0 0 0,0 0 0 0 0,0 0 0 0 0,-1 0 0 0 0,1 0 1 0 0,0-1-1 0 0,0 1 0 0 0,0 0 0 0 0,0 0 0 0 0,-1 0 0 0 0,1 0 0 0 0,0 0 0 0 0,0 0 1 0 0,-1 0-1 0 0,-8 3 10 0 0,-10 9-9 0 0,17-11-6 0 0,-159 107 145 0 0,161-108-139 0 0,-10 7-23 0 0,8-5 4 0 0,7-2 5 0 0,-1-2 6 0 0,0 0 0 0 0,1 0 0 0 0,-1 0 1 0 0,0-1-1 0 0,0 1 0 0 0,0-1 0 0 0,0 0 1 0 0,-1 0-1 0 0,4-5 0 0 0,21-14 1 0 0,42-28-7 0 0,-52 41 13 0 0,-10 7-9 0 0,-8 2 9 0 0,0 0 0 0 0,0 0 0 0 0,0 1-1 0 0,0-1 1 0 0,1 0 0 0 0,-1 0 0 0 0,0 0 0 0 0,0 0 0 0 0,0 0 0 0 0,0 0 0 0 0,0 0 0 0 0,0 0 0 0 0,0 1 0 0 0,0-1-1 0 0,0 0 1 0 0,0 0 0 0 0,0 0 0 0 0,0 0 0 0 0,0 0 0 0 0,0 0 0 0 0,0 1 0 0 0,0-1 0 0 0,0 0 0 0 0,0 0-1 0 0,0 0 1 0 0,0 0 0 0 0,0 0 0 0 0,0 1 0 0 0,0-1 0 0 0,0 0 0 0 0,0 0 0 0 0,0 0 0 0 0,0 0 0 0 0,0 0 0 0 0,0 0-1 0 0,0 1 1 0 0,0-1 0 0 0,0 0 0 0 0,0 0 0 0 0,0 0 0 0 0,0 0 0 0 0,0 0 0 0 0,-1 0 0 0 0,1 0 0 0 0,-5 10-26 0 0,3-7 29 0 0,0 0 1 0 0,1 0 0 0 0,-1 0 0 0 0,1 1 0 0 0,0-1 0 0 0,0 0 0 0 0,0 0 0 0 0,0 1 0 0 0,1-1 0 0 0,-1 5 0 0 0,0-2 11 0 0,1 11 11 0 0,0-16-27 0 0,0-1 0 0 0,0 0 0 0 0,0 1 0 0 0,1-1-1 0 0,-1 1 1 0 0,0-1 0 0 0,0 1 0 0 0,0-1 0 0 0,1 0 0 0 0,-1 1 0 0 0,0-1 0 0 0,0 1 0 0 0,1-1 0 0 0,-1 0 0 0 0,0 1 0 0 0,1-1 0 0 0,-1 0 0 0 0,0 0 0 0 0,1 1 0 0 0,-1-1 0 0 0,1 0 0 0 0,-1 0 0 0 0,0 0 0 0 0,1 1 0 0 0,-1-1 0 0 0,1 0 0 0 0,-1 0 0 0 0,1 0-1 0 0,-1 0 1 0 0,1 0 0 0 0,-1 0 0 0 0,1 0 0 0 0,0 0 0 0 0,0-2 0 0 0,1 1-1 0 0,0-1 1 0 0,0 0-1 0 0,-1-1 1 0 0,1 1 0 0 0,-1 0-1 0 0,0 0 1 0 0,0-1-1 0 0,0 1 1 0 0,1-3-1 0 0,-1 3 3 0 0,0 0-1 0 0,0-1 0 0 0,-1 1 1 0 0,1 0-1 0 0,-1 0 0 0 0,1 0 1 0 0,-1-1-1 0 0,0 1 1 0 0,0 0-1 0 0,0 0 0 0 0,0 0 1 0 0,0-1-1 0 0,-1 1 0 0 0,1 0 1 0 0,-1 0-1 0 0,1 0 1 0 0,-1-1-1 0 0,0 1 0 0 0,0 0 1 0 0,0 0-1 0 0,0 0 0 0 0,0 0 1 0 0,-1 1-1 0 0,1-1 1 0 0,0 0-1 0 0,-1 0 0 0 0,1 1 1 0 0,-1-1-1 0 0,0 1 0 0 0,1-1 1 0 0,-1 1-1 0 0,0 0 1 0 0,0 0-1 0 0,0 0 0 0 0,-3-2 1 0 0,0 1-2 0 0,0 1 0 0 0,1 0-1 0 0,-1-1 1 0 0,0 2 0 0 0,0-1 0 0 0,1 0 0 0 0,-1 1 0 0 0,0 0 0 0 0,0 0 0 0 0,0 0 0 0 0,0 1 0 0 0,1 0 0 0 0,-1 0 0 0 0,-5 2 0 0 0,3-1-4 0 0,0 0 0 0 0,1 1 0 0 0,0 0 0 0 0,0 0 0 0 0,0 1 0 0 0,0-1 0 0 0,0 1 0 0 0,0 1 0 0 0,-5 5 0 0 0,11-10 3 0 0,-1 1-1 0 0,1-1 1 0 0,-1 1 0 0 0,1-1-1 0 0,-1 1 1 0 0,1 0 0 0 0,-1-1-1 0 0,1 1 1 0 0,-1 0-1 0 0,1-1 1 0 0,0 1 0 0 0,0 0-1 0 0,-1 1 1 0 0,1-2 2 0 0,0 1 0 0 0,0-1 1 0 0,0 0-1 0 0,0 0 0 0 0,0 1 0 0 0,0-1 0 0 0,0 0 1 0 0,0 0-1 0 0,0 1 0 0 0,1-1 0 0 0,-1 0 0 0 0,0 0 1 0 0,0 1-1 0 0,0-1 0 0 0,0 0 0 0 0,0 0 0 0 0,1 0 1 0 0,-1 1-1 0 0,0-1 0 0 0,0 0 0 0 0,0 0 0 0 0,1 0 1 0 0,-1 0-1 0 0,0 1 0 0 0,0-1 0 0 0,1 0 0 0 0,0 0 3 0 0,0 1-1 0 0,0-1 0 0 0,0 0 0 0 0,0 0 1 0 0,1 1-1 0 0,-1-1 0 0 0,0 0 1 0 0,0 0-1 0 0,0 0 0 0 0,0-1 0 0 0,1 1 1 0 0,-1 0-1 0 0,0 0 0 0 0,0-1 0 0 0,0 1 1 0 0,2-1-1 0 0,119-54-78 0 0,-119 54 82 0 0,0 0-1 0 0,1 0 1 0 0,-1 0 0 0 0,1 0-1 0 0,6 0 1 0 0,-10 1-20 0 0,1 0-1 0 0,-1-1 1 0 0,0 1 0 0 0,1 0-1 0 0,-1 0 1 0 0,1 0 0 0 0,-1 0-1 0 0,1 0 1 0 0,-1 0-1 0 0,1 0 1 0 0,-1 0 0 0 0,1 1-1 0 0,-1-1 1 0 0,1 0 0 0 0,-1 0-1 0 0,1 0 1 0 0,-1 0 0 0 0,0 1-1 0 0,1-1 1 0 0,-1 0 0 0 0,1 0-1 0 0,-1 1 1 0 0,0-1-1 0 0,1 0 1 0 0,-1 1 0 0 0,0-1-1 0 0,1 0 1 0 0,-1 1 0 0 0,0-1-1 0 0,0 1 1 0 0,1-1 0 0 0,-1 0-1 0 0,0 1 1 0 0,0-1 0 0 0,0 1-1 0 0,1-1 1 0 0,-1 1-1 0 0,0-1 1 0 0,0 1 0 0 0,0-1-1 0 0,0 1 1 0 0,0-1 0 0 0,0 1-1 0 0,0-1 1 0 0,0 1 0 0 0,0-1-1 0 0,0 0 1 0 0,0 1 0 0 0,-1-1-1 0 0,1 1 1 0 0,0-1-1 0 0,0 1 1 0 0,0-1 0 0 0,-1 1-1 0 0,1-1 1 0 0,-1 1 0 0 0,-7 11-4289 0 0,5-7 1610 0 0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06.1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30 251 512 0 0,'-13'3'5834'0'0,"12"-2"-5157"0"0,0 0 0 0 0,0-1 1 0 0,0 0-1 0 0,0 1 0 0 0,0-1 0 0 0,0 1 1 0 0,0-1-1 0 0,0 0 0 0 0,-1 0 0 0 0,1 0 0 0 0,0 0 1 0 0,-2 0-1 0 0,21-13 3025 0 0,-15 12-3541 0 0,-1 0 0 0 0,1 0 0 0 0,0 0 0 0 0,0 0 0 0 0,-1-1 0 0 0,1 1 0 0 0,0-1 0 0 0,-1 0 0 0 0,1 0 0 0 0,-1 0 0 0 0,0 0 0 0 0,0 0 0 0 0,0 0 0 0 0,0 0 0 0 0,0-1 0 0 0,0 1 0 0 0,-1-1 0 0 0,1 1 0 0 0,-1-1 0 0 0,3-5 0 0 0,-2 1 37 0 0,1 0 1 0 0,0 0-1 0 0,6-8 1 0 0,5-14 279 0 0,-3-2 37 0 0,-8 21-366 0 0,0-1 1 0 0,1 1 0 0 0,0 1 0 0 0,1-1 0 0 0,-1 1 0 0 0,2-1-1 0 0,-1 1 1 0 0,9-9 0 0 0,-14 18-135 0 0,1-1 0 0 0,-1 1 0 0 0,1-1 0 0 0,0 0 1 0 0,-1 1-1 0 0,1-1 0 0 0,-1 1 0 0 0,1-1 0 0 0,0 1 0 0 0,0 0 0 0 0,-1-1 0 0 0,1 1 0 0 0,0 0 0 0 0,0-1 0 0 0,-1 1 0 0 0,1 0 1 0 0,0 0-1 0 0,0 0 0 0 0,1-1 0 0 0,-2 2-4 0 0,1-1-1 0 0,-1 0 1 0 0,1 0 0 0 0,-1 1 0 0 0,1-1 0 0 0,-1 0 0 0 0,0 0-1 0 0,1 1 1 0 0,-1-1 0 0 0,0 0 0 0 0,1 1 0 0 0,-1-1 0 0 0,0 1-1 0 0,0-1 1 0 0,1 0 0 0 0,-1 1 0 0 0,0-1 0 0 0,0 1 0 0 0,0-1-1 0 0,0 1 1 0 0,1-1 0 0 0,-1 0 0 0 0,0 1 0 0 0,0 0 0 0 0,0 2 18 0 0,0-1 0 0 0,1 1 0 0 0,-1-1 0 0 0,0 1 0 0 0,-1 0 0 0 0,1-1 0 0 0,0 1 0 0 0,-1-1 0 0 0,0 1 0 0 0,-1 4 0 0 0,-1-1-31 0 0,2-5 30 0 0,0 0 0 0 0,0 1-1 0 0,1-1 1 0 0,-1 0 0 0 0,1 0 0 0 0,-1 1 0 0 0,1-1-1 0 0,-1 0 1 0 0,1 1 0 0 0,-1-1 0 0 0,1 0-1 0 0,0 1 1 0 0,0-1 0 0 0,0 0 0 0 0,0 1-1 0 0,0-1 1 0 0,0 1 0 0 0,0-1 0 0 0,1 0 0 0 0,-1 1-1 0 0,0-1 1 0 0,1 0 0 0 0,-1 1 0 0 0,2 1-1 0 0,1 6 23 0 0,1 0-1 0 0,-2 1 1 0 0,1-1 0 0 0,-1 0-1 0 0,-1 1 1 0 0,1 11-1 0 0,0-7-11 0 0,4 23-1 0 0,14 61 56 0 0,-20-96-90 0 0,1 0 0 0 0,-1 0-1 0 0,0 1 1 0 0,-1-1 0 0 0,1 0 0 0 0,0 0-1 0 0,-1 0 1 0 0,1 0 0 0 0,-1 1 0 0 0,1-1-1 0 0,-3 3 1 0 0,3-4 1 0 0,-1 1 0 0 0,0 0 0 0 0,0 0-1 0 0,1 0 1 0 0,-1 0 0 0 0,1 0 0 0 0,0-1 0 0 0,0 1 0 0 0,-1 0-1 0 0,1 0 1 0 0,0 0 0 0 0,1 0 0 0 0,-1 3 0 0 0,1-3-42 0 0,-1-2 40 0 0,0 1-1 0 0,0-1 0 0 0,0 0 1 0 0,0 1-1 0 0,0-1 1 0 0,0 0-1 0 0,0 1 0 0 0,0-1 1 0 0,0 0-1 0 0,0 1 0 0 0,0-1 1 0 0,1 0-1 0 0,-1 1 1 0 0,0-1-1 0 0,0 0 0 0 0,0 1 1 0 0,1-1-1 0 0,-1 0 1 0 0,0 0-1 0 0,0 1 0 0 0,1-1 1 0 0,-1 0-1 0 0,0 0 0 0 0,1 0 1 0 0,-1 1-1 0 0,0-1 1 0 0,0 0-1 0 0,1 0 0 0 0,-1 0 1 0 0,0 0-1 0 0,1 0 1 0 0,0 1-1 0 0,-1-1 48 0 0,-13 7-102 0 0,6 2 60 0 0,7-5 25 0 0,5-5-27 0 0,-5 1-6 0 0,0 0 1 0 0,0 0-1 0 0,0 0 1 0 0,0 0 0 0 0,0 0-1 0 0,0 0 1 0 0,0 0-1 0 0,0 0 1 0 0,1 0-1 0 0,-1 0 1 0 0,0 0-1 0 0,0 0 1 0 0,0 0-1 0 0,0 0 1 0 0,0-1-1 0 0,0 1 1 0 0,0 0-1 0 0,0 0 1 0 0,0 0-1 0 0,0 0 1 0 0,0 0-1 0 0,0 0 1 0 0,0 0 0 0 0,0 0-1 0 0,0 0 1 0 0,0 0-1 0 0,0 0 1 0 0,0-1-1 0 0,0 1 1 0 0,0 0-1 0 0,0 0 1 0 0,0 0-1 0 0,0 0 1 0 0,0 0-1 0 0,0 0 1 0 0,0 0-1 0 0,0 0 1 0 0,0 0-1 0 0,0 0 1 0 0,0-1 0 0 0,0 1-1 0 0,0 0 1 0 0,0 0-1 0 0,0 0 1 0 0,0 0-1 0 0,0 0 1 0 0,0 0-1 0 0,0 0 1 0 0,0 0-1 0 0,0 0 1 0 0,0 0-1 0 0,0 0 1 0 0,0 0-1 0 0,-1-1 1 0 0,-6-2 4 0 0,-9-2-5 0 0,-7 5-9 0 0,0 2 0 0 0,0 0 0 0 0,-36 8 0 0 0,59-10 11 0 0,-1 0-1 0 0,1 0 1 0 0,0 0-1 0 0,-1 0 1 0 0,1 0 0 0 0,0 0-1 0 0,0 0 1 0 0,-1 0-1 0 0,1 0 1 0 0,0 0-1 0 0,0 0 1 0 0,-1 0 0 0 0,1 1-1 0 0,0-1 1 0 0,0 0-1 0 0,-1 0 1 0 0,1 0-1 0 0,0 0 1 0 0,0 0-1 0 0,-1 1 1 0 0,1-1 0 0 0,0 0-1 0 0,0 0 1 0 0,0 0-1 0 0,0 1 1 0 0,-1-1-1 0 0,1 0 1 0 0,0 0-1 0 0,0 1 1 0 0,0-1 0 0 0,0 0-1 0 0,0 0 1 0 0,0 1-1 0 0,0-1 1 0 0,-1 0-1 0 0,1 0 1 0 0,0 1 0 0 0,0-1-1 0 0,0 0 1 0 0,0 0-1 0 0,0 1 1 0 0,0-1-1 0 0,0 0 1 0 0,0 1-1 0 0,1-1 1 0 0,-1 0 0 0 0,0 0-1 0 0,0 1 1 0 0,0-1-1 0 0,0 0 1 0 0,1 1 0 0 0,-1-1 0 0 0,1 1 0 0 0,-1-1 0 0 0,1 0 0 0 0,-1 0 0 0 0,1 1 0 0 0,-1-1 0 0 0,1 0 0 0 0,-1 0 1 0 0,1 0-1 0 0,-1 0 0 0 0,1 1 0 0 0,-1-1 0 0 0,1 0 0 0 0,0 0 0 0 0,-1 0 0 0 0,1 0 0 0 0,-1 0 0 0 0,1 0 0 0 0,-1-1 0 0 0,1 1 0 0 0,0 0 1 0 0,-1 0-1 0 0,1 0 0 0 0,-1 0 0 0 0,1-1 0 0 0,0 1 0 0 0,10-5 4 0 0,-1 1-1 0 0,1 0 1 0 0,1 1-1 0 0,-1 1 1 0 0,0-1 0 0 0,19 0-1 0 0,-2 2-19 0 0,43 3 1 0 0,-41 2 25 0 0,-18-3-12 0 0,-1 1 0 0 0,14-1-1 0 0,-21-2-21 0 0,0 1 0 0 0,0-1 0 0 0,0 1 0 0 0,-1-1 0 0 0,1 0 0 0 0,0 0-1 0 0,0-1 1 0 0,-1 1 0 0 0,1-1 0 0 0,4-2 0 0 0,-7 3-90 0 0,1 0-1 0 0,-1 0 1 0 0,0 0-1 0 0,1 0 1 0 0,-1 0 0 0 0,0 0-1 0 0,1 0 1 0 0,-1 0 0 0 0,0-1-1 0 0,0 1 1 0 0,0 0 0 0 0,0-1-1 0 0,0 1 1 0 0,0-3 0 0 0,-1 4-55 0 0,0-1 0 0 0,1 1 0 0 0,-1-1 1 0 0,0 1-1 0 0,0 0 0 0 0,0-1 1 0 0,0 1-1 0 0,-1-1 0 0 0,1 1 0 0 0,0-1 1 0 0,0 1-1 0 0,0 0 0 0 0,0-1 0 0 0,0 1 1 0 0,0-1-1 0 0,-1 1 0 0 0,1 0 1 0 0,0-1-1 0 0,0 1 0 0 0,-1 0 0 0 0,1-1 1 0 0,-15-7-5894 0 0,7 7 2377 0 0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35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75 512 0 0,'2'-9'980'0'0,"-2"5"-216"0"0,1-1-1 0 0,-1 1 1 0 0,1-1-1 0 0,0 1 0 0 0,1 0 1 0 0,-1 0-1 0 0,1 0 1 0 0,0 0-1 0 0,0 0 1 0 0,3-4-1 0 0,-2 2 1490 0 0,-6 5 635 0 0,2 2-2729 0 0,0-1 1 0 0,1 0 0 0 0,-1 1 0 0 0,0-1 0 0 0,1 1 0 0 0,-1 0 0 0 0,0-1 0 0 0,1 1 0 0 0,-1-1 0 0 0,1 1-1 0 0,-1 0 1 0 0,1 0 0 0 0,-1-1 0 0 0,0 2 0 0 0,-2 6 139 0 0,1 0 0 0 0,0 1 1 0 0,0-1-1 0 0,0 1 0 0 0,1-1 0 0 0,0 1 1 0 0,1-1-1 0 0,1 14 0 0 0,11 69 658 0 0,13 23 4 0 0,-13-61-728 0 0,-1-1 0 0 0,4 74 1 0 0,-14-93-224 0 0,1-2 52 0 0,-1 1 0 0 0,-1-1 0 0 0,-9 55 0 0 0,1-64-57 0 0,7-20-3 0 0,-1 1-1 0 0,1-1 1 0 0,0 1-1 0 0,0 0 1 0 0,0-1-1 0 0,1 1 1 0 0,-2 5 0 0 0,2-8 51 0 0,11-16 16 0 0,-9 14-65 0 0,6-14-8 0 0,0 0 0 0 0,-2 0-1 0 0,1 0 1 0 0,3-18 0 0 0,12-71-26 0 0,-18 84 25 0 0,4-36 45 0 0,1-92 0 0 0,-1-4-63 0 0,-5 128 14 0 0,1-1 0 0 0,2 2-1 0 0,16-49 1 0 0,-20 69 6 0 0,0-1 0 0 0,0 1 0 0 0,0 0 0 0 0,0 0 0 0 0,1 0 0 0 0,0 0 0 0 0,0 0 0 0 0,0 1 0 0 0,4-5 0 0 0,-5 7 1 0 0,0 0 1 0 0,-1-1 0 0 0,1 1 0 0 0,0 0 0 0 0,-1 0-1 0 0,1 0 1 0 0,0 1 0 0 0,0-1 0 0 0,0 0-1 0 0,0 1 1 0 0,0-1 0 0 0,0 1 0 0 0,0 0-1 0 0,0 0 1 0 0,0-1 0 0 0,0 1 0 0 0,0 0 0 0 0,0 1-1 0 0,0-1 1 0 0,0 0 0 0 0,0 1 0 0 0,0-1-1 0 0,0 1 1 0 0,2 0 0 0 0,5 4 8 0 0,0 0 0 0 0,0 0 1 0 0,-1 0-1 0 0,1 1 0 0 0,-1 1 0 0 0,-1-1 1 0 0,9 10-1 0 0,45 56 29 0 0,-55-65-26 0 0,9 15 41 0 0,0 0 0 0 0,-2 1 0 0 0,0 0 0 0 0,-2 1 1 0 0,-1 0-1 0 0,0 1 0 0 0,-2 0 0 0 0,-1 1 0 0 0,-1-1 0 0 0,-1 1 0 0 0,2 43 0 0 0,-3-1 29 0 0,-2-19-91 0 0,1 0 0 0 0,3-1 0 0 0,13 52 0 0 0,-18-97-25 0 0,0 1 0 0 0,0-1 0 0 0,1 1 0 0 0,-1-1 0 0 0,1 0 0 0 0,0 0 0 0 0,0 0 0 0 0,0 0 0 0 0,0 0 0 0 0,0 0 0 0 0,5 4 0 0 0,-6-6-73 0 0,1 0 0 0 0,-1 0 1 0 0,1 0-1 0 0,-1 0 0 0 0,1 0 1 0 0,0 0-1 0 0,0-1 0 0 0,-1 1 1 0 0,1-1-1 0 0,0 1 0 0 0,0-1 0 0 0,0 1 1 0 0,0-1-1 0 0,-1 0 0 0 0,1 0 1 0 0,0 0-1 0 0,0 0 0 0 0,0 0 1 0 0,0-1-1 0 0,0 1 0 0 0,0 0 0 0 0,-1-1 1 0 0,1 0-1 0 0,2 0 0 0 0,24-13-5649 0 0,-15 6 1550 0 0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35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5 112 3049 0 0,'-1'-2'881'0'0,"0"1"0"0"0,1 0 1 0 0,-1-1-1 0 0,1 1 1 0 0,0 0-1 0 0,-1-1 0 0 0,1 1 1 0 0,0-1-1 0 0,0 1 1 0 0,0-2-1 0 0,0 2-746 0 0,0 0 1 0 0,1 1-1 0 0,-1-1 0 0 0,0 0 0 0 0,1 1 1 0 0,-1-1-1 0 0,1 1 0 0 0,-1-1 1 0 0,1 1-1 0 0,-1-1 0 0 0,1 1 0 0 0,0-1 1 0 0,-1 1-1 0 0,1 0 0 0 0,-1-1 0 0 0,1 1 1 0 0,0 0-1 0 0,-1-1 0 0 0,1 1 1 0 0,0 0-1 0 0,0 0 0 0 0,0-1 0 0 0,23-5 1514 0 0,42-5-1 0 0,9-2-894 0 0,115-21-724 0 0,4 16-2593 0 0,-123 17-1838 0 0,-43 3 2775 0 0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35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170 221 1864 0 0,'-2'-24'8263'0'0,"1"19"-7572"0"0,1 1 1 0 0,-1-1 0 0 0,1 1-1 0 0,0-1 1 0 0,0 1 0 0 0,1-1-1 0 0,0 1 1 0 0,1-6 0 0 0,1 2-138 0 0,0 0 0 0 0,1 0 0 0 0,0 0 0 0 0,9-11 0 0 0,-8 12-389 0 0,-1 0 0 0 0,0 1 1 0 0,0-1-1 0 0,0 0 0 0 0,4-15 1 0 0,-8 21-138 0 0,1-1 1 0 0,-1 1 0 0 0,0 0-1 0 0,1-1 1 0 0,-1 1-1 0 0,0 0 1 0 0,0-1 0 0 0,0 1-1 0 0,0 0 1 0 0,0-1 0 0 0,0 1-1 0 0,-1-1 1 0 0,1 1 0 0 0,0 0-1 0 0,-1-1 1 0 0,1 1-1 0 0,-1 0 1 0 0,1 0 0 0 0,-1-1-1 0 0,0 1 1 0 0,1 0 0 0 0,-1 0-1 0 0,0 0 1 0 0,0 0 0 0 0,0 0-1 0 0,0 0 1 0 0,0 0-1 0 0,0 0 1 0 0,-2-1 0 0 0,1 1-5 0 0,0 0 1 0 0,0 0-1 0 0,-1 1 0 0 0,1-1 1 0 0,0 1-1 0 0,0-1 1 0 0,-1 1-1 0 0,1 0 1 0 0,0 0-1 0 0,0 0 1 0 0,-1 0-1 0 0,1 0 0 0 0,0 0 1 0 0,0 1-1 0 0,-1-1 1 0 0,1 1-1 0 0,-3 1 1 0 0,-21 9 205 0 0,1 1 0 0 0,-26 17 1 0 0,37-20-208 0 0,9-6-12 0 0,1-1-1 0 0,0 1 1 0 0,0 0-1 0 0,0 1 1 0 0,0-1-1 0 0,1 1 1 0 0,0-1-1 0 0,-1 1 1 0 0,1 0-1 0 0,0 0 1 0 0,1 1-1 0 0,-4 6 1 0 0,5-9-14 0 0,0 1 1 0 0,0-1-1 0 0,1 1 1 0 0,-1-1-1 0 0,1 1 1 0 0,0-1 0 0 0,-1 1-1 0 0,1 0 1 0 0,0-1-1 0 0,0 1 1 0 0,1-1-1 0 0,-1 1 1 0 0,1-1 0 0 0,-1 1-1 0 0,1-1 1 0 0,0 1-1 0 0,0-1 1 0 0,0 0-1 0 0,0 1 1 0 0,0-1 0 0 0,0 0-1 0 0,1 0 1 0 0,-1 0-1 0 0,1 0 1 0 0,0 0-1 0 0,2 3 1 0 0,3 1 0 0 0,0 0-1 0 0,0 0 1 0 0,0-1-1 0 0,1 0 1 0 0,0-1-1 0 0,14 7 1 0 0,52 14-39 0 0,-54-19 23 0 0,1 0 0 0 0,26 14-1 0 0,-40-17 17 0 0,-1 1-1 0 0,1 0 0 0 0,-1 1 0 0 0,0-1 1 0 0,0 1-1 0 0,0 1 0 0 0,-1-1 1 0 0,1 1-1 0 0,-1 0 0 0 0,6 10 0 0 0,-6-8 19 0 0,0 0-1 0 0,0 0 1 0 0,-1 1-1 0 0,-1 0 0 0 0,1 0 1 0 0,-1 0-1 0 0,2 10 0 0 0,-5-15-10 0 0,1 0 0 0 0,-1 0 0 0 0,0 0 0 0 0,0 0 0 0 0,0 0 0 0 0,0 0 0 0 0,-1 0 0 0 0,0 0 0 0 0,0 0 0 0 0,0 0 0 0 0,0-1 0 0 0,0 1 0 0 0,-1 0 0 0 0,1-1 0 0 0,-1 1 0 0 0,0-1 0 0 0,-1 1 0 0 0,1-1 0 0 0,-5 5 0 0 0,2-3 30 0 0,-1 0 0 0 0,0 0 0 0 0,-1-1 0 0 0,1 0 0 0 0,-1 0 0 0 0,1 0 0 0 0,-1-1 0 0 0,0 0 0 0 0,-1 0 0 0 0,1-1 0 0 0,-8 2 0 0 0,0-1 15 0 0,0 0 1 0 0,0-1-1 0 0,0-1 1 0 0,-25-1-1 0 0,37 0-64 0 0,0 0-1 0 0,0-1 1 0 0,-1 1-1 0 0,1-1 1 0 0,0 1-1 0 0,0-1 1 0 0,0 0-1 0 0,0 0 1 0 0,0 0-1 0 0,0-1 1 0 0,0 1-1 0 0,1-1 1 0 0,-1 0-1 0 0,0 0 1 0 0,1 0-1 0 0,-1 0 1 0 0,1 0-1 0 0,0 0 1 0 0,-1-1-1 0 0,1 1 1 0 0,1-1-1 0 0,-1 1 1 0 0,0-1-1 0 0,0 0 1 0 0,1 0-1 0 0,0 1 1 0 0,-1-1-1 0 0,1 0 1 0 0,0-1-1 0 0,1 1 1 0 0,-1 0-1 0 0,0 0 1 0 0,1 0 0 0 0,0 0-1 0 0,0-1 1 0 0,0 1-1 0 0,0 0 1 0 0,0 0-1 0 0,1 0 1 0 0,-1 0-1 0 0,1-1 1 0 0,0 1-1 0 0,0 0 1 0 0,2-5-1 0 0,4-6-511 0 0,1 1 0 0 0,0 0 0 0 0,0 1 0 0 0,1 0 0 0 0,1 0 0 0 0,22-20 0 0 0,-22 23-1277 0 0,1 0 1 0 0,0 1 0 0 0,1 0 0 0 0,18-9 0 0 0,-9 8-802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9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24 380 512 0 0,'-2'1'318'0'0,"0"-1"24"0"0,0 1 1 0 0,0-1-1 0 0,0 1 0 0 0,0 0 0 0 0,0-1 1 0 0,0 1-1 0 0,0 0 0 0 0,-1 1 0 0 0,2-1-275 0 0,1-1-1 0 0,0 1 0 0 0,-1-1 1 0 0,1 1-1 0 0,0-1 0 0 0,0 1 1 0 0,0-1-1 0 0,-1 1 1 0 0,1-1-1 0 0,0 1 0 0 0,0-1 1 0 0,0 1-1 0 0,0 0 0 0 0,0-1 1 0 0,0 1-1 0 0,0-1 0 0 0,0 1 1 0 0,0-1-1 0 0,0 1 1 0 0,0-1-1 0 0,1 1 0 0 0,-1-1 1 0 0,0 1-1 0 0,0-1 0 0 0,0 1 1 0 0,1-1-1 0 0,-1 1 0 0 0,0-1 1 0 0,1 1-1 0 0,-1-1 1 0 0,0 1-1 0 0,1-1 0 0 0,-1 0 1 0 0,1 1-1 0 0,-1-1 0 0 0,0 0 1 0 0,2 1-1 0 0,1 2 185 0 0,1 1-1 0 0,0-1 1 0 0,0-1 0 0 0,0 1-1 0 0,0 0 1 0 0,0-1 0 0 0,1 0-1 0 0,-1 0 1 0 0,9 2 0 0 0,44 10 844 0 0,-54-14-967 0 0,16 3 26 0 0,0 0 0 0 0,0-2-1 0 0,0 0 1 0 0,0-1 0 0 0,0-1-1 0 0,0-1 1 0 0,35-7 0 0 0,-43 5-153 0 0,0 0 0 0 0,0 0 0 0 0,-1-1 0 0 0,0-1 0 0 0,0 1 0 0 0,0-2 0 0 0,-1 1 0 0 0,0-1 0 0 0,0-1 0 0 0,-1 0 0 0 0,1 0 0 0 0,-2 0 0 0 0,10-14 0 0 0,-15 19 17 0 0,1-1 0 0 0,-1 0 0 0 0,0-1-1 0 0,0 1 1 0 0,-1 0 0 0 0,1-1 0 0 0,-1 1-1 0 0,0 0 1 0 0,0-1 0 0 0,-1 0-1 0 0,1-7 1 0 0,-1 5-5 0 0,-1 0 1 0 0,0 0-1 0 0,0 0 0 0 0,-1 0 1 0 0,1 0-1 0 0,-6-12 0 0 0,-3-2 8 0 0,-1 1 0 0 0,-1 0-1 0 0,-22-29 1 0 0,28 42-8 0 0,-2-5 11 0 0,-1 1 0 0 0,0 0 0 0 0,-1 0 0 0 0,0 1 0 0 0,-1 1-1 0 0,-12-10 1 0 0,19 16-2 0 0,-1 0 1 0 0,1 1-1 0 0,-1-1 0 0 0,0 1 0 0 0,0 0 0 0 0,1 1 0 0 0,-1-1 0 0 0,0 1 0 0 0,0 0 0 0 0,-1 0 0 0 0,1 0 0 0 0,0 1 0 0 0,0 0 0 0 0,0 0 0 0 0,0 0 0 0 0,-1 1 0 0 0,1-1 0 0 0,0 1 1 0 0,0 0-1 0 0,-5 3 0 0 0,2-1 69 0 0,0 0 1 0 0,0 1 0 0 0,1 0 0 0 0,-1 0 0 0 0,1 1 0 0 0,0 0-1 0 0,1 0 1 0 0,-1 1 0 0 0,-7 8 0 0 0,6-5 25 0 0,0 1 0 0 0,1 0-1 0 0,0 1 1 0 0,1 0 0 0 0,-10 20 0 0 0,8-10 51 0 0,1-1 1 0 0,1 1-1 0 0,1 1 0 0 0,1-1 1 0 0,1 1-1 0 0,1-1 0 0 0,0 23 1 0 0,3-1 248 0 0,2-1 0 0 0,2 1 1 0 0,11 43-1 0 0,47 121 234 0 0,-50-168-646 0 0,-10-25 13 0 0,1-1-1 0 0,1 0 1 0 0,0 0-1 0 0,1-1 1 0 0,0 0-1 0 0,1 0 1 0 0,9 11-1 0 0,-16-22-12 0 0,1 0-1 0 0,-1-1 0 0 0,1 1 0 0 0,-1-1 1 0 0,1 1-1 0 0,-1-1 0 0 0,1 1 0 0 0,0-1 0 0 0,-1 1 1 0 0,1-1-1 0 0,0 0 0 0 0,-1 1 0 0 0,1-1 0 0 0,0 0 1 0 0,-1 0-1 0 0,1 1 0 0 0,0-1 0 0 0,0 0 1 0 0,-1 0-1 0 0,1 0 0 0 0,0 0 0 0 0,0 0 0 0 0,1 0 1 0 0,-1-1-6 0 0,1 1 0 0 0,-1-1 0 0 0,1 0 0 0 0,-1 1 0 0 0,0-1 0 0 0,1 0 0 0 0,-1 0 0 0 0,0 0 0 0 0,1 0 0 0 0,-1 0 0 0 0,1-1 0 0 0,3-4-5 0 0,0-1 0 0 0,0 1 1 0 0,6-12-1 0 0,-11 17 13 0 0,21-40-163 0 0,-3 0 0 0 0,26-88 0 0 0,-27 75 103 0 0,28-63 0 0 0,-44 115 68 0 0,10-18-66 0 0,-11 19 55 0 0,1 0 1 0 0,-1 0-1 0 0,1 0 1 0 0,-1 1-1 0 0,1-1 0 0 0,-1 0 1 0 0,1 0-1 0 0,0 1 1 0 0,0-1-1 0 0,-1 0 1 0 0,1 1-1 0 0,0-1 1 0 0,0 1-1 0 0,0-1 1 0 0,-1 1-1 0 0,1 0 0 0 0,0-1 1 0 0,1 0-1 0 0,-1 2-1 0 0,-1-1-1 0 0,1 0 0 0 0,-1 1 1 0 0,0-1-1 0 0,1 0 0 0 0,-1 1 1 0 0,0-1-1 0 0,0 1 0 0 0,1-1 0 0 0,-1 1 1 0 0,0-1-1 0 0,0 0 0 0 0,0 1 1 0 0,0-1-1 0 0,1 1 0 0 0,-1-1 1 0 0,0 1-1 0 0,0-1 0 0 0,0 1 1 0 0,0-1-1 0 0,0 1 0 0 0,1 16 33 0 0,0-13-10 0 0,1 53 13 0 0,-3-47-53 0 0,1 1 1 0 0,0-1-1 0 0,1 0 1 0 0,0 0-1 0 0,1 1 1 0 0,0-1-1 0 0,7 18 0 0 0,4 3 71 0 0,1-2 0 0 0,34 51-1 0 0,-46-77-65 0 0,0 0-1 0 0,1-1 1 0 0,-1 1 0 0 0,1 0-1 0 0,-1-1 1 0 0,1 0 0 0 0,0 1-1 0 0,0-1 1 0 0,1 0 0 0 0,-1-1-1 0 0,0 1 1 0 0,0 0 0 0 0,1-1-1 0 0,-1 0 1 0 0,1 0 0 0 0,-1 0-1 0 0,1 0 1 0 0,0-1-1 0 0,-1 1 1 0 0,1-1 0 0 0,0 0-1 0 0,5 0 1 0 0,5-2-419 0 0,0-1 0 0 0,0 0 0 0 0,-1 0 0 0 0,22-10 0 0 0,5 0-3297 0 0,-28 10 2020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2:29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209 216 512 0 0,'3'-16'2009'0'0,"-1"0"1"0"0,-1 0-1 0 0,-1-17 0 0 0,2-24 2848 0 0,-2 55-4703 0 0,1-5 270 0 0,0 0 0 0 0,-1 1 0 0 0,0-1 0 0 0,0 0 0 0 0,-2-8 0 0 0,2 14-368 0 0,0-1 0 0 0,-1 1 1 0 0,1 0-1 0 0,-1-1 0 0 0,1 1 0 0 0,-1 0 1 0 0,1 0-1 0 0,-1 0 0 0 0,0-1 0 0 0,0 1 1 0 0,1 0-1 0 0,-1 0 0 0 0,0 0 0 0 0,0 0 1 0 0,0 0-1 0 0,0 1 0 0 0,0-1 0 0 0,0 0 0 0 0,0 0 1 0 0,-1 1-1 0 0,1-1 0 0 0,0 0 0 0 0,0 1 1 0 0,0-1-1 0 0,-1 1 0 0 0,1 0 0 0 0,0-1 1 0 0,-1 1-1 0 0,1 0 0 0 0,0 0 0 0 0,-1 0 1 0 0,-1 0-1 0 0,-4 0 66 0 0,-1 1 1 0 0,1 1-1 0 0,0-1 1 0 0,0 1-1 0 0,1 0 1 0 0,-1 0-1 0 0,0 1 0 0 0,-12 7 1 0 0,8-4-3 0 0,1 1 0 0 0,-1 0 0 0 0,1 1 0 0 0,-11 10 0 0 0,16-13-71 0 0,1 0 0 0 0,-1 1 0 0 0,1-1 0 0 0,0 1 0 0 0,0 0 1 0 0,1 0-1 0 0,0 0 0 0 0,0 0 0 0 0,0 0 0 0 0,-2 12 0 0 0,4-15-45 0 0,0 0 0 0 0,1 0 0 0 0,0 0 0 0 0,-1 1-1 0 0,1-1 1 0 0,0 0 0 0 0,1 0 0 0 0,-1 0 0 0 0,1 0 0 0 0,-1 0-1 0 0,1 0 1 0 0,0 1 0 0 0,0-2 0 0 0,0 1 0 0 0,1 0-1 0 0,-1 0 1 0 0,1 0 0 0 0,-1 0 0 0 0,1-1 0 0 0,0 1-1 0 0,0-1 1 0 0,0 1 0 0 0,0-1 0 0 0,5 4 0 0 0,8 4-11 0 0,-1-1 0 0 0,1 0 0 0 0,20 8 0 0 0,25 15-85 0 0,-48-24 98 0 0,1 0-12 0 0,0 0 1 0 0,-1 1 0 0 0,0 0-1 0 0,16 17 1 0 0,-25-23 7 0 0,-1 0 0 0 0,1 0 0 0 0,-1 0 0 0 0,0 0 0 0 0,0 0-1 0 0,-1 0 1 0 0,1 1 0 0 0,0-1 0 0 0,-1 1 0 0 0,0-1 0 0 0,0 1 0 0 0,0-1 0 0 0,0 1 0 0 0,-1 0-1 0 0,1-1 1 0 0,-1 1 0 0 0,0 0 0 0 0,0-1 0 0 0,-1 1 0 0 0,1 0 0 0 0,-1-1 0 0 0,1 1 0 0 0,-1 0-1 0 0,-2 3 1 0 0,0 3 3 0 0,-2-1-1 0 0,1 0 0 0 0,-2 1 0 0 0,1-2 1 0 0,-10 13-1 0 0,-37 37 148 0 0,29-34-91 0 0,17-19-59 0 0,1 1-1 0 0,0 0 1 0 0,1 1-1 0 0,-1-1 1 0 0,1 1-1 0 0,-5 10 1 0 0,8-15-6 0 0,1-1 1 0 0,-1 1-1 0 0,1 0 0 0 0,-1 0 0 0 0,1-1 1 0 0,-1 1-1 0 0,1 0 0 0 0,0 0 1 0 0,0-1-1 0 0,0 1 0 0 0,0 0 1 0 0,0 0-1 0 0,1-1 0 0 0,-1 1 0 0 0,0 0 1 0 0,1-1-1 0 0,-1 1 0 0 0,1 0 1 0 0,0-1-1 0 0,-1 1 0 0 0,1 0 1 0 0,0-1-1 0 0,0 1 0 0 0,0-1 0 0 0,0 0 1 0 0,0 1-1 0 0,1-1 0 0 0,-1 0 1 0 0,0 0-1 0 0,1 0 0 0 0,-1 1 0 0 0,0-1 1 0 0,1-1-1 0 0,1 2 0 0 0,11 5-195 0 0,-1-1 1 0 0,18 6-1 0 0,-16-7-256 0 0,24 13 1 0 0,-37-17 411 0 0,0 1 0 0 0,-1-1 1 0 0,1 1-1 0 0,0-1 1 0 0,0 1-1 0 0,-1 0 0 0 0,1 0 1 0 0,-1 0-1 0 0,0 0 1 0 0,1 0-1 0 0,-1 0 0 0 0,0 0 1 0 0,0 0-1 0 0,0 0 1 0 0,-1 1-1 0 0,1-1 0 0 0,0 0 1 0 0,-1 1-1 0 0,0-1 1 0 0,1 0-1 0 0,-1 1 0 0 0,0-1 1 0 0,0 0-1 0 0,-1 5 1 0 0,0 5-93 0 0,-1 0 1 0 0,-1-1-1 0 0,-5 19 1 0 0,7-26 147 0 0,-12 32-32 0 0,-2 0 0 0 0,-1-1 0 0 0,-26 41 0 0 0,35-64 53 0 0,0 0 1 0 0,1 0-1 0 0,1 1 1 0 0,0 0-1 0 0,1 0 1 0 0,-4 15-1 0 0,7-24-43 0 0,1 0-1 0 0,-1-1 1 0 0,1 1-1 0 0,0 0 0 0 0,0-1 1 0 0,0 1-1 0 0,1 0 1 0 0,-1-1-1 0 0,1 1 1 0 0,0 0-1 0 0,0-1 0 0 0,0 1 1 0 0,0-1-1 0 0,1 1 1 0 0,0-1-1 0 0,-1 0 1 0 0,1 0-1 0 0,0 1 0 0 0,0-1 1 0 0,1-1-1 0 0,-1 1 1 0 0,1 0-1 0 0,-1 0 1 0 0,1-1-1 0 0,0 0 0 0 0,0 1 1 0 0,5 1-1 0 0,22 10-1627 0 0,-25-12 782 0 0,0-1 1 0 0,0 0-1 0 0,0 0 0 0 0,0 0 0 0 0,0-1 1 0 0,0 0-1 0 0,9 0 0 0 0,2-1-795 0 0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36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98 385 960 0 0,'5'-88'4572'0'0,"-2"62"-4058"0"0,-2-1 0 0 0,0 1 0 0 0,-5-41 0 0 0,2 21 647 0 0,-1 0 2050 0 0,2 43-2929 0 0,1 0 0 0 0,-2-1 0 0 0,1 1 0 0 0,0 0 0 0 0,0 0 0 0 0,-1 0 0 0 0,0 0 0 0 0,0 0 0 0 0,0 0 0 0 0,0 0 1 0 0,0 1-1 0 0,0-1 0 0 0,-1 1 0 0 0,1-1 0 0 0,-1 1 0 0 0,1 0 0 0 0,-1 0 0 0 0,0 0 0 0 0,0 0 0 0 0,0 1 0 0 0,-6-3 0 0 0,6 4-215 0 0,-1 0 0 0 0,1 0 0 0 0,0 1-1 0 0,0-1 1 0 0,0 1 0 0 0,0 0 0 0 0,0 0-1 0 0,0 0 1 0 0,0 0 0 0 0,0 0 0 0 0,0 1 0 0 0,-5 3-1 0 0,8-5-58 0 0,0 0 0 0 0,0 0 0 0 0,-1 0 0 0 0,1 1 0 0 0,0-1 0 0 0,0 0 0 0 0,0 0 0 0 0,0 1 0 0 0,-1-1 0 0 0,1 0 0 0 0,0 0 0 0 0,0 1 0 0 0,0-1 0 0 0,0 0 0 0 0,0 1 0 0 0,0-1 0 0 0,0 0 0 0 0,0 1 0 0 0,0-1 0 0 0,0 0 0 0 0,0 0 0 0 0,0 1 0 0 0,0-1 0 0 0,0 0 0 0 0,0 1-1 0 0,0-1 1 0 0,0 0 0 0 0,0 1 0 0 0,0-1 0 0 0,1 1 0 0 0,7 6 30 0 0,15 2-139 0 0,-14-7 54 0 0,-7-1 20 0 0,0-1 0 0 0,0 0 0 0 0,0 1 0 0 0,0-1 0 0 0,0 1 0 0 0,0-1 0 0 0,0 1 0 0 0,0 0 0 0 0,2 1 0 0 0,-2 1-2168 0 0,5 1-5388 0 0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39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215 138 512 0 0,'-1'0'476'0'0,"0"0"-1"0"0,0-1 0 0 0,1 1 1 0 0,-1-1-1 0 0,0 1 1 0 0,0-1-1 0 0,1 1 1 0 0,-1-1-1 0 0,0 1 1 0 0,1-1-1 0 0,-1 0 1 0 0,1 1-1 0 0,-1-1 1 0 0,1 0-1 0 0,-1 0 0 0 0,1 1 1 0 0,0-1-1 0 0,-1-1 1 0 0,1 1-174 0 0,0 0-1 0 0,0 0 1 0 0,0 0 0 0 0,0 0 0 0 0,0 0 0 0 0,0 0 0 0 0,0 0-1 0 0,0 0 1 0 0,0 0 0 0 0,0 1 0 0 0,1-1 0 0 0,-1 0-1 0 0,1 0 1 0 0,-1-1 0 0 0,4-3 81 0 0,-1 0 0 0 0,1 0 1 0 0,0 0-1 0 0,7-6 0 0 0,1-4 426 0 0,-9 12-667 0 0,14-24 681 0 0,-17 26-767 0 0,1 0 0 0 0,-1 0 0 0 0,1 0 0 0 0,-1 0 0 0 0,0 0 0 0 0,1 0 0 0 0,-1 0 0 0 0,0 0 0 0 0,0 0 0 0 0,0 0 0 0 0,0 0 0 0 0,0 0 0 0 0,0 0 0 0 0,0 0 1 0 0,0 0-1 0 0,0 0 0 0 0,0 0 0 0 0,0 0 0 0 0,-1 0 0 0 0,1 0 0 0 0,0 0 0 0 0,-1 0 0 0 0,1 0 0 0 0,-1 0 0 0 0,0-1 0 0 0,0 1 6 0 0,-1 0 0 0 0,1 0 0 0 0,0 1 0 0 0,-1-1-1 0 0,1 0 1 0 0,-1 1 0 0 0,1-1 0 0 0,-1 1 0 0 0,1 0 0 0 0,-1-1-1 0 0,1 1 1 0 0,-1 0 0 0 0,1 0 0 0 0,-1 0 0 0 0,1 0 0 0 0,-1 0 0 0 0,-1 1-1 0 0,-29 5 461 0 0,27-5-409 0 0,-15 5 112 0 0,0 0-1 0 0,0 1 1 0 0,-24 13-1 0 0,35-16-132 0 0,0 1 1 0 0,1 0-1 0 0,0 1 0 0 0,0 0 0 0 0,0 0 1 0 0,1 1-1 0 0,0-1 0 0 0,0 2 1 0 0,-7 9-1 0 0,13-16-71 0 0,0 0 0 0 0,1 0 0 0 0,-1 0 0 0 0,0 0 0 0 0,1 0 1 0 0,-1 0-1 0 0,1 0 0 0 0,-1 0 0 0 0,1 1 0 0 0,0-1 0 0 0,-1 0 0 0 0,1 0 0 0 0,0 0 0 0 0,0 1 1 0 0,0-1-1 0 0,0 0 0 0 0,0 0 0 0 0,0 0 0 0 0,0 1 0 0 0,1 1 0 0 0,-1-2 0 0 0,1 0 0 0 0,0 0-1 0 0,0 0 1 0 0,-1 0 0 0 0,1 0-1 0 0,0 0 1 0 0,0 0 0 0 0,0-1 0 0 0,0 1-1 0 0,0 0 1 0 0,0 0 0 0 0,0-1-1 0 0,0 1 1 0 0,0 0 0 0 0,0-1 0 0 0,2 1-1 0 0,6 1 38 0 0,-1 1 0 0 0,1-2-1 0 0,0 0 1 0 0,13 1-1 0 0,-16-2-75 0 0,26 2 6 0 0,0 2 0 0 0,-1 0 0 0 0,0 2 0 0 0,0 2 0 0 0,0 0 0 0 0,40 18 0 0 0,-66-23 1 0 0,1 0 0 0 0,0 0 0 0 0,-1 0 0 0 0,0 1-1 0 0,0-1 1 0 0,0 1 0 0 0,0 1 0 0 0,-1-1 0 0 0,1 1-1 0 0,-1-1 1 0 0,0 1 0 0 0,-1 0 0 0 0,1 1 0 0 0,-1-1-1 0 0,0 1 1 0 0,0-1 0 0 0,-1 1 0 0 0,1 0 0 0 0,-1 0 0 0 0,-1 0-1 0 0,1 0 1 0 0,-1 0 0 0 0,0 1 0 0 0,-1-1 0 0 0,1 0-1 0 0,-1 0 1 0 0,0 1 0 0 0,-1-1 0 0 0,1 0 0 0 0,-1 1-1 0 0,-1-1 1 0 0,-2 8 0 0 0,0-3 16 0 0,0 0 1 0 0,-1 0-1 0 0,0-1 1 0 0,-1 0-1 0 0,0 0 1 0 0,-1 0-1 0 0,0-1 1 0 0,-1 0-1 0 0,0 0 1 0 0,0-1-1 0 0,-12 10 1 0 0,8-8 19 0 0,-1-1 1 0 0,-1 0-1 0 0,1-1 1 0 0,-1 0-1 0 0,-1-1 1 0 0,0 0-1 0 0,-27 7 0 0 0,38-13-19 0 0,1 0-1 0 0,-1 0 0 0 0,1-1 0 0 0,-1 1 1 0 0,1-1-1 0 0,-1 0 0 0 0,1 0 0 0 0,-1 0 0 0 0,-3-1 1 0 0,6 1-12 0 0,0-1-1 0 0,0 1 1 0 0,0-1 0 0 0,0 1 0 0 0,0-1 0 0 0,1 1 0 0 0,-1-1 0 0 0,0 1 0 0 0,0-1-1 0 0,0 0 1 0 0,1 1 0 0 0,-1-1 0 0 0,0 0 0 0 0,1 0 0 0 0,-1 0 0 0 0,1 1 0 0 0,-1-1-1 0 0,1 0 1 0 0,-1 0 0 0 0,1 0 0 0 0,-1 0 0 0 0,1 0 0 0 0,0 0 0 0 0,0 0 0 0 0,-1 0 0 0 0,1 0-1 0 0,0 0 1 0 0,0 0 0 0 0,0 0 0 0 0,0 0 0 0 0,0 0 0 0 0,0 0 0 0 0,1 0 0 0 0,-1 0-1 0 0,0-1 1 0 0,2-4-159 0 0,-1 0 0 0 0,1 1 0 0 0,0-1 0 0 0,0 1 0 0 0,0 0 0 0 0,1-1 0 0 0,0 1 0 0 0,0 0 0 0 0,0 1 0 0 0,8-10-1 0 0,6-3-2225 0 0,23-20 0 0 0,-29 27 753 0 0,10-8-2840 0 0,1 1 1804 0 0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40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38 173 1624 0 0,'-5'-16'3473'0'0,"1"-1"0"0"0,-2-25 0 0 0,-1-4 1957 0 0,3 34-3860 0 0,4 12-1538 0 0,0 0 0 0 0,0 0 0 0 0,-1 0-1 0 0,1 0 1 0 0,0 0 0 0 0,0 0 0 0 0,0-1 0 0 0,0 1-1 0 0,0 0 1 0 0,0 0 0 0 0,0 0 0 0 0,0 0 0 0 0,-1 0-1 0 0,1 0 1 0 0,0 0 0 0 0,0 0 0 0 0,0 0-1 0 0,0 0 1 0 0,0 0 0 0 0,0 0 0 0 0,0 0 0 0 0,-1 0-1 0 0,1 0 1 0 0,0 0 0 0 0,0 0 0 0 0,0 0 0 0 0,0 0-1 0 0,0 0 1 0 0,0 0 0 0 0,0 0 0 0 0,-1 1-1 0 0,1-1 1 0 0,0 0 0 0 0,0 0 0 0 0,0 0 0 0 0,0 0-1 0 0,0 0 1 0 0,0 0 0 0 0,0 0 0 0 0,0 0 0 0 0,0 0-1 0 0,0 0 1 0 0,0 1 0 0 0,0-1 0 0 0,-1 0-1 0 0,1 0 1 0 0,-1 2 53 0 0,1 0-1 0 0,-1 0 1 0 0,0 0 0 0 0,1 0-1 0 0,-1 0 1 0 0,1 0-1 0 0,0 0 1 0 0,0 0 0 0 0,0 2-1 0 0,-1 57 126 0 0,0-10 200 0 0,7 71 0 0 0,-5-114-380 0 0,1 0 1 0 0,0 0-1 0 0,0 0 1 0 0,0-1 0 0 0,1 1-1 0 0,0-1 1 0 0,1 0-1 0 0,0 0 1 0 0,0 0-1 0 0,0 0 1 0 0,8 8-1 0 0,-10-12-25 0 0,1 0-1 0 0,0-1 0 0 0,0 1 1 0 0,0-1-1 0 0,0 1 0 0 0,0-1 1 0 0,0 0-1 0 0,1 0 0 0 0,-1-1 0 0 0,1 1 1 0 0,-1-1-1 0 0,1 1 0 0 0,-1-1 1 0 0,1 0-1 0 0,0-1 0 0 0,0 1 1 0 0,0-1-1 0 0,-1 1 0 0 0,1-1 1 0 0,0 0-1 0 0,0-1 0 0 0,0 1 1 0 0,0-1-1 0 0,-1 1 0 0 0,7-3 1 0 0,-2 0-11 0 0,0 0 1 0 0,-1-1 0 0 0,1 0 0 0 0,-1 0 0 0 0,0 0-1 0 0,0-1 1 0 0,0 0 0 0 0,-1-1 0 0 0,0 1 0 0 0,10-13-1 0 0,-4 3-3 0 0,0 0 0 0 0,-2-1 0 0 0,15-29 0 0 0,-21 35 19 0 0,0-1-1 0 0,0 1 1 0 0,-1-1-1 0 0,0 0 1 0 0,-1 1 0 0 0,0-1-1 0 0,1-13 1 0 0,-3-10 99 0 0,-2-34 0 0 0,-1 0 188 0 0,-7 101 155 0 0,6-9-426 0 0,2-1 0 0 0,0 1 0 0 0,2 0 0 0 0,0 0 0 0 0,5 25 0 0 0,-3-34 2 0 0,1-1-1 0 0,1 1 1 0 0,0-1-1 0 0,0 0 1 0 0,2 0-1 0 0,-1-1 1 0 0,2 1-1 0 0,0-1 1 0 0,11 16-1 0 0,-13-24-36 0 0,0 1-1 0 0,0-1 0 0 0,0-1 1 0 0,1 1-1 0 0,-1-1 1 0 0,1 1-1 0 0,0-2 0 0 0,1 1 1 0 0,-1-1-1 0 0,0 0 1 0 0,1 0-1 0 0,0 0 0 0 0,0-1 1 0 0,-1 0-1 0 0,1-1 1 0 0,10 2-1 0 0,-11-3-282 0 0,0 1 1 0 0,0-1-1 0 0,0-1 1 0 0,0 1-1 0 0,0-1 0 0 0,0 0 1 0 0,0 0-1 0 0,10-4 1 0 0,-11 3-371 0 0,-1 0 1 0 0,0 0 0 0 0,1-1-1 0 0,-1 1 1 0 0,0-1 0 0 0,-1 0-1 0 0,1 0 1 0 0,0 0 0 0 0,-1-1-1 0 0,0 1 1 0 0,6-8 0 0 0,-1-2-1078 0 0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40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50 2553 0 0,'-2'2'1618'0'0,"1"0"0"0"0,-1 0 1 0 0,0 0-1 0 0,1 1 0 0 0,-1-1 1 0 0,0 4-1 0 0,-5 16 2660 0 0,2 27-3366 0 0,5-37 231 0 0,1 23-380 0 0,1-1 0 0 0,2 1 1 0 0,1-1-1 0 0,12 39 1 0 0,-7-27-336 0 0,-3-29-294 0 0,-6-15-101 0 0,0 0 0 0 0,0 0 1 0 0,0 0-1 0 0,0 0 0 0 0,0 0 0 0 0,-1 0 0 0 0,1 3 1 0 0,-2-36 218 0 0,1 18-233 0 0,-3-27 0 0 0,2 36-12 0 0,-5-27 7 0 0,2 0 0 0 0,-1-34-1 0 0,5 44-12 0 0,1 0-1 0 0,1 1 0 0 0,6-31 0 0 0,-6 44-2 0 0,-1 1-1 0 0,1 0 1 0 0,0 0-1 0 0,1 0 1 0 0,-1 0-1 0 0,1 0 1 0 0,0 1-1 0 0,1-1 1 0 0,-1 1-1 0 0,1 0 1 0 0,0 0 0 0 0,1 0-1 0 0,-1 0 1 0 0,1 1-1 0 0,8-6 1 0 0,-9 7-2 0 0,0 1-1 0 0,0 1 1 0 0,1-1 0 0 0,-1 1 0 0 0,1 0 0 0 0,0 0 0 0 0,-1 0 0 0 0,1 0-1 0 0,0 1 1 0 0,-1 0 0 0 0,1 0 0 0 0,0 0 0 0 0,-1 0 0 0 0,1 1 0 0 0,0 0-1 0 0,-1 0 1 0 0,1 0 0 0 0,-1 1 0 0 0,1-1 0 0 0,3 3 0 0 0,6 3-20 0 0,0-1 0 0 0,-1 2 1 0 0,0 0-1 0 0,22 19 0 0 0,-26-19 36 0 0,-1 0 0 0 0,0 0 0 0 0,-1 1-1 0 0,0 0 1 0 0,0 1 0 0 0,-1 0-1 0 0,-1 0 1 0 0,8 15 0 0 0,-2 3 72 0 0,-2-1 0 0 0,8 34 0 0 0,-13-44 43 0 0,3 33 0 0 0,-7-43-42 0 0,0 0 1 0 0,0-1-1 0 0,0 1 1 0 0,-1 0-1 0 0,1 0 0 0 0,-2 0 1 0 0,-3 12-1 0 0,5-19-73 0 0,0 0-1 0 0,0 1 1 0 0,0-1-1 0 0,0 0 1 0 0,0 0-1 0 0,0 1 0 0 0,0-1 1 0 0,0 0-1 0 0,0 0 1 0 0,-1 1-1 0 0,1-1 1 0 0,0 0-1 0 0,0 0 1 0 0,0 1-1 0 0,0-1 1 0 0,0 0-1 0 0,-1 0 0 0 0,1 0 1 0 0,0 1-1 0 0,0-1 1 0 0,-1 0-1 0 0,1 0 1 0 0,0 0-1 0 0,0 0 1 0 0,0 0-1 0 0,-1 1 0 0 0,1-1 1 0 0,-1 0-1 0 0,-1-7 153 0 0,2-13-112 0 0,38-136-241 0 0,-28 116 47 0 0,-3 11-17 0 0,1 1 0 0 0,1 0 0 0 0,21-43 1 0 0,-28 67 133 0 0,0 0 1 0 0,1 1 0 0 0,0-1 0 0 0,-1 1 0 0 0,1-1 0 0 0,0 1 0 0 0,1 0 0 0 0,-1 0 0 0 0,0 0 0 0 0,1 1 0 0 0,0-1 0 0 0,0 1 0 0 0,-1 0 0 0 0,7-3 0 0 0,-8 4 19 0 0,1 1-1 0 0,-1-1 1 0 0,0 1-1 0 0,1-1 1 0 0,-1 1 0 0 0,0 0-1 0 0,1 0 1 0 0,-1 0-1 0 0,1 0 1 0 0,-1 0 0 0 0,0 1-1 0 0,1-1 1 0 0,-1 1-1 0 0,0-1 1 0 0,1 1-1 0 0,-1 0 1 0 0,0 0 0 0 0,0 0-1 0 0,0 0 1 0 0,0 0-1 0 0,0 1 1 0 0,0-1 0 0 0,0 0-1 0 0,0 1 1 0 0,0 0-1 0 0,-1-1 1 0 0,1 1 0 0 0,1 2-1 0 0,5 6 2 0 0,-1 1 0 0 0,-1-1 0 0 0,0 1 0 0 0,0 1-1 0 0,-1-1 1 0 0,0 1 0 0 0,5 22 0 0 0,-2 3 44 0 0,3 48-1 0 0,-9-59-45 0 0,1 0-1 0 0,2 0 0 0 0,0 0 0 0 0,16 44 0 0 0,-20-68-84 0 0,0 0-1 0 0,0 0 1 0 0,0 0-1 0 0,0 0 1 0 0,1 0-1 0 0,-1-1 0 0 0,0 1 1 0 0,1 0-1 0 0,-1-1 1 0 0,1 1-1 0 0,0-1 1 0 0,-1 0-1 0 0,1 1 1 0 0,2 0-1 0 0,-2-1-266 0 0,-1-1 0 0 0,1 1 0 0 0,0 0-1 0 0,0-1 1 0 0,0 1 0 0 0,-1-1 0 0 0,1 0 0 0 0,0 0-1 0 0,0 0 1 0 0,3 0 0 0 0,6-1-1961 0 0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41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89 140 1352 0 0,'-4'0'943'0'0,"0"0"1"0"0,0 1-1 0 0,0 0 0 0 0,0-1 0 0 0,0 2 0 0 0,0-1 0 0 0,1 0 0 0 0,-1 1 0 0 0,0 0 0 0 0,1 0 1 0 0,-1 0-1 0 0,1 0 0 0 0,0 0 0 0 0,0 1 0 0 0,-6 5 0 0 0,7-5-295 0 0,-1 0-1 0 0,1 0 0 0 0,0 0 0 0 0,0 1 1 0 0,0-1-1 0 0,-2 7 0 0 0,2-5-413 0 0,1 1-1 0 0,-1 0 1 0 0,1 0-1 0 0,0 8 1 0 0,0-8-106 0 0,1-1 0 0 0,0 0 0 0 0,1 1 0 0 0,-1-1 0 0 0,1 0 0 0 0,0 0 0 0 0,1 0 0 0 0,-1 0 0 0 0,1 0 0 0 0,0 0 0 0 0,0 0 0 0 0,0 0 0 0 0,1 0 0 0 0,-1-1 0 0 0,6 6 0 0 0,-4-5-74 0 0,1 1-1 0 0,1-1 1 0 0,-1-1-1 0 0,1 1 1 0 0,-1-1 0 0 0,1 0-1 0 0,1 0 1 0 0,-1-1-1 0 0,0 0 1 0 0,10 3 0 0 0,-3-2-59 0 0,0 0 0 0 0,0-1 0 0 0,0 0 0 0 0,1-2 0 0 0,-1 1 0 0 0,1-2 0 0 0,0 1 1 0 0,-1-2-1 0 0,1 0 0 0 0,-1-1 0 0 0,22-5 0 0 0,-20 3-37 0 0,-1-2 1 0 0,0 1-1 0 0,-1-2 0 0 0,24-14 1 0 0,-28 15 3 0 0,-1 0 0 0 0,1-1 0 0 0,-1 0 0 0 0,0 0 0 0 0,-1-1 0 0 0,0 0 0 0 0,10-14 0 0 0,-15 17 32 0 0,1 0 1 0 0,-1 0-1 0 0,0 0 1 0 0,-1 0-1 0 0,1-1 1 0 0,-1 1-1 0 0,0 0 1 0 0,0-1-1 0 0,-1 1 1 0 0,1-1-1 0 0,-1 1 1 0 0,-1 0-1 0 0,1-1 1 0 0,-1 1-1 0 0,0-1 1 0 0,0 1-1 0 0,0 0 1 0 0,-1-1-1 0 0,1 1 1 0 0,-5-7-1 0 0,0 0 8 0 0,0 0 0 0 0,0 1 0 0 0,-1 0-1 0 0,-1 0 1 0 0,0 1 0 0 0,0 0 0 0 0,-15-14-1 0 0,17 19 43 0 0,0 1 0 0 0,0-1-1 0 0,-1 1 1 0 0,1 0 0 0 0,-1 1-1 0 0,0 0 1 0 0,0 0-1 0 0,0 0 1 0 0,0 1 0 0 0,0 0-1 0 0,-1 0 1 0 0,1 1-1 0 0,-1 0 1 0 0,1 0 0 0 0,-1 1-1 0 0,1 0 1 0 0,-1 0-1 0 0,1 1 1 0 0,-1 0 0 0 0,1 0-1 0 0,-1 0 1 0 0,1 1 0 0 0,0 1-1 0 0,0-1 1 0 0,0 1-1 0 0,0 0 1 0 0,0 1 0 0 0,0-1-1 0 0,1 1 1 0 0,0 1-1 0 0,0-1 1 0 0,0 1 0 0 0,0 0-1 0 0,1 1 1 0 0,0-1-1 0 0,0 1 1 0 0,0 0 0 0 0,1 0-1 0 0,-6 11 1 0 0,3-3 15 0 0,1 1 1 0 0,1 0 0 0 0,0 0-1 0 0,2 1 1 0 0,-1-1-1 0 0,2 1 1 0 0,0 0 0 0 0,1-1-1 0 0,0 1 1 0 0,1 0-1 0 0,1 0 1 0 0,5 24 0 0 0,-5-30-76 0 0,2-1 1 0 0,-1 0 0 0 0,1-1-1 0 0,1 1 1 0 0,0-1 0 0 0,0 1 0 0 0,0-1-1 0 0,1 0 1 0 0,1 0 0 0 0,-1-1-1 0 0,1 0 1 0 0,0 0 0 0 0,13 11-1 0 0,-8-10-505 0 0,0 1 0 0 0,1-2 0 0 0,1 1 0 0 0,-1-2 0 0 0,1 0 0 0 0,0 0 0 0 0,1-1 0 0 0,18 4 0 0 0,1-1-1773 0 0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53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89 512 0 0,'-9'-12'3598'0'0,"0"0"1"0"0,-2 0-1 0 0,1 1 1 0 0,-21-16-1 0 0,28 25-2971 0 0,2 2-473 0 0,0-1 1 0 0,1 1 0 0 0,-1 0 0 0 0,0-1 0 0 0,1 1-1 0 0,-1-1 1 0 0,1 1 0 0 0,-1-1 0 0 0,1 1-1 0 0,-1-1 1 0 0,1 0 0 0 0,-1 1 0 0 0,1-1-1 0 0,-1 0 1 0 0,1 1 0 0 0,0-1 0 0 0,-1 0 0 0 0,1 0-1 0 0,-1 0 1 0 0,1 0 93 0 0,14 12 1778 0 0,-14-10-1980 0 0,0 0 0 0 0,1 0 0 0 0,-1 0 0 0 0,0 0 0 0 0,0 0 0 0 0,0 0 0 0 0,0 0 0 0 0,0 0 0 0 0,0 0 0 0 0,-1 0 0 0 0,1 0 0 0 0,0 0 0 0 0,0 0 0 0 0,-1 0 0 0 0,1 0 0 0 0,-1 0 0 0 0,1 0 0 0 0,-1-1 0 0 0,1 1 0 0 0,-1 0 0 0 0,1 0 0 0 0,-2 1 0 0 0,-19 16 567 0 0,9-8-65 0 0,12-10-532 0 0,0 0-1 0 0,0 0 1 0 0,0 0 0 0 0,0 0-1 0 0,0 1 1 0 0,0-1 0 0 0,0 0-1 0 0,0 0 1 0 0,0 0 0 0 0,0 0-1 0 0,0 1 1 0 0,0-1 0 0 0,0 0 0 0 0,0 0-1 0 0,0 0 1 0 0,0 0 0 0 0,0 0-1 0 0,0 1 1 0 0,0-1 0 0 0,0 0-1 0 0,0 0 1 0 0,1 0 0 0 0,-1 0-1 0 0,0 0 1 0 0,0 0 0 0 0,0 1-1 0 0,0-1 1 0 0,0 0 0 0 0,0 0-1 0 0,1 0 1 0 0,-1 0 0 0 0,0 0-1 0 0,0 0 1 0 0,0 0 0 0 0,0 0-1 0 0,0 0 1 0 0,1 0 0 0 0,-1 0-1 0 0,11 6 272 0 0,2 0-133 0 0,-11-3-126 0 0,0 0-1 0 0,0-1 1 0 0,0 1-1 0 0,-1 0 1 0 0,1 0 0 0 0,-1 0-1 0 0,0 0 1 0 0,0 0-1 0 0,2 5 1 0 0,4 33 51 0 0,-4-23-46 0 0,2 12-5 0 0,-1-6 9 0 0,8 25-1 0 0,-10-41-31 0 0,1 0-1 0 0,1 0 1 0 0,-1 0 0 0 0,1-1-1 0 0,1 1 1 0 0,8 11 0 0 0,-6-9-29 0 0,7 8 70 0 0,-13-17-54 0 0,-1-1 0 0 0,1 1 0 0 0,0 0 0 0 0,0 0 0 0 0,0-1 0 0 0,0 1 1 0 0,0 0-1 0 0,0-1 0 0 0,0 1 0 0 0,0-1 0 0 0,0 0 0 0 0,0 1 0 0 0,0-1 0 0 0,0 0 0 0 0,0 1 1 0 0,1-1-1 0 0,-1 0-10 0 0,0-1 0 0 0,0 1 0 0 0,0 0 0 0 0,-1-1 1 0 0,1 1-1 0 0,0-1 0 0 0,0 1 0 0 0,-1-1 0 0 0,1 0 1 0 0,-1 1-1 0 0,1-1 0 0 0,0 1 0 0 0,-1-1 0 0 0,1 0 1 0 0,-1 0-1 0 0,1 1 0 0 0,-1-1 0 0 0,0 0 0 0 0,1-1 0 0 0,6-17-392 0 0,-2 6-180 0 0,2-7-1407 0 0,-7 7-4670 0 0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54.1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52 1616 0 0,'-4'1'1411'0'0,"-1"-1"-261"0"0,0 0 0 0 0,0 1 0 0 0,0 0 0 0 0,1 0 0 0 0,-1 0 0 0 0,0 0 0 0 0,1 1 0 0 0,-1 0 0 0 0,1 0 0 0 0,-1 0 1 0 0,-4 4-1 0 0,28-8 1874 0 0,38-17-135 0 0,-40 13-2221 0 0,0 0 1 0 0,30-5 0 0 0,186-7 805 0 0,0 20-1302 0 0,-200-2-163 0 0,227 2-429 0 0,-224-4-265 0 0,45-7 1 0 0,-66 7 27 0 0,-22 6-4482 0 0,-10 2 1348 0 0,0 0 1741 0 0,-4 2 156 0 0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54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35 126 936 0 0,'-10'-44'7311'0'0,"7"30"-4238"0"0,-1-1 1 0 0,0 1-1 0 0,-10-24 0 0 0,21 51-1589 0 0,1-1-1 0 0,13 18 1 0 0,26 23-403 0 0,59 40-779 0 0,11-9-81 0 0,-117-84-229 0 0,3 2-34 0 0,-1 0 0 0 0,1 0-1 0 0,-1 0 1 0 0,0 0 0 0 0,0 0 0 0 0,0 1 0 0 0,0-1 0 0 0,0 0 0 0 0,3 6 0 0 0,-14-17-4071 0 0,8-12-9179 0 0,1 18 10908 0 0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54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395 1 800 0 0,'-21'8'7973'0'0,"1"0"-3901"0"0,4 3-1065 0 0,-28 23 1 0 0,-34 44-986 0 0,26-25-1135 0 0,-97 106 1040 0 0,147-157-1952 0 0,1 0 1 0 0,-1 0 0 0 0,1 0-1 0 0,-1 0 1 0 0,1 1-1 0 0,0-1 1 0 0,0 0 0 0 0,0 0-1 0 0,0 1 1 0 0,1-1 0 0 0,-1 4-1 0 0,0-5-29 0 0,1-1 0 0 0,0 1-1 0 0,1-1 1 0 0,-1 1 0 0 0,0-1 0 0 0,0 1-1 0 0,0-1 1 0 0,0 1 0 0 0,0-1 0 0 0,0 0-1 0 0,1 1 1 0 0,-1-1 0 0 0,0 1-1 0 0,0-1 1 0 0,0 1 0 0 0,1-1 0 0 0,-1 0-1 0 0,0 1 1 0 0,1-1 0 0 0,-1 0 0 0 0,0 1-1 0 0,2 0 1 0 0,-1-1-157 0 0,0 1-1 0 0,0-1 1 0 0,0 0 0 0 0,0 1-1 0 0,0-1 1 0 0,1 0 0 0 0,-1 0-1 0 0,0 0 1 0 0,0 1-1 0 0,1-1 1 0 0,-1-1 0 0 0,0 1-1 0 0,2 0 1 0 0,11-3-2269 0 0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55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49 8 0 0,'-33'-31'19859'0'0,"52"31"-17945"0"0,-10 0-1678 0 0,0-2 0 0 0,1 1 1 0 0,13-5-1 0 0,-17 4-183 0 0,1 0 1 0 0,0 1-1 0 0,0 0 1 0 0,0 0-1 0 0,0 0 0 0 0,0 1 1 0 0,0 0-1 0 0,7 1 0 0 0,-12-1-44 0 0,-1 1-1 0 0,0 0 0 0 0,1-1 0 0 0,-1 1 1 0 0,0 0-1 0 0,0 0 0 0 0,1 0 1 0 0,-1-1-1 0 0,0 1 0 0 0,0 1 1 0 0,0-1-1 0 0,0 0 0 0 0,0 0 0 0 0,-1 0 1 0 0,1 0-1 0 0,0 1 0 0 0,0-1 1 0 0,-1 0-1 0 0,1 1 0 0 0,-1-1 0 0 0,1 0 1 0 0,-1 1-1 0 0,1-1 0 0 0,-1 1 1 0 0,0-1-1 0 0,0 1 0 0 0,0 2 0 0 0,0 1 20 0 0,1 0-1 0 0,-2 0 1 0 0,1 0-1 0 0,0 0 1 0 0,-1 0-1 0 0,0 0 1 0 0,-2 5-1 0 0,-8 17 193 0 0,-28 49 0 0 0,-3 6 267 0 0,40-78-468 0 0,1 1-1 0 0,-1-1 1 0 0,1 0-1 0 0,0 1 1 0 0,0-1-1 0 0,1 0 1 0 0,-1 1-1 0 0,1-1 1 0 0,0 1-1 0 0,0-1 1 0 0,0 1-1 0 0,2 6 1 0 0,-2-9-28 0 0,1 0 1 0 0,0 0-1 0 0,0 0 0 0 0,-1-1 0 0 0,1 1 1 0 0,0 0-1 0 0,1 0 0 0 0,-1-1 1 0 0,0 1-1 0 0,0 0 0 0 0,1-1 1 0 0,-1 1-1 0 0,1-1 0 0 0,-1 0 1 0 0,1 0-1 0 0,-1 1 0 0 0,1-1 1 0 0,0 0-1 0 0,0 0 0 0 0,0 0 0 0 0,0-1 1 0 0,-1 1-1 0 0,1 0 0 0 0,0-1 1 0 0,0 1-1 0 0,0-1 0 0 0,0 0 1 0 0,0 0-1 0 0,3 0 0 0 0,3 0-163 0 0,0 0 1 0 0,0-1-1 0 0,-1 0 0 0 0,1 0 0 0 0,0-1 0 0 0,0 0 0 0 0,-1-1 1 0 0,1 0-1 0 0,10-5 0 0 0,9-6-3847 0 0,26-20 1 0 0,-47 30 2736 0 0,15-9-1165 0 0,0-1 128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2:40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53 100 512 0 0,'-20'-8'3514'0'0,"-8"-5"4177"0"0,28 13-7597 0 0,0 0 0 0 0,-1 0 0 0 0,1-1 0 0 0,0 1 0 0 0,0 0 0 0 0,-1 0 0 0 0,1 0 0 0 0,0 0 0 0 0,0-1 0 0 0,0 1 0 0 0,-1 0 0 0 0,1 0 0 0 0,0 0 0 0 0,0-1 0 0 0,0 1 0 0 0,0 0 0 0 0,-1-1 0 0 0,1 1 0 0 0,0 0 0 0 0,0 0 0 0 0,0-1 0 0 0,0 1 0 0 0,0 0 0 0 0,0 0 0 0 0,0-1 0 0 0,0 1 0 0 0,0 0 0 0 0,0-1 0 0 0,0 1 0 0 0,0-1 0 0 0,7-6 970 0 0,19-2-850 0 0,-22 7 128 0 0,73-17 368 0 0,-15 5-549 0 0,-43 8-119 0 0,0 2 0 0 0,1 0 0 0 0,-1 2-1 0 0,0 0 1 0 0,1 1 0 0 0,0 1 0 0 0,-1 0 0 0 0,30 6-1 0 0,-46-6-36 0 0,0 1 0 0 0,0 0-1 0 0,0 0 1 0 0,0 0 0 0 0,-1 0-1 0 0,1 0 1 0 0,0 1-1 0 0,-1-1 1 0 0,1 1 0 0 0,-1-1-1 0 0,1 1 1 0 0,-1 0 0 0 0,0 0-1 0 0,1 1 1 0 0,2 3-1 0 0,-4-4 8 0 0,0 0-1 0 0,0 0 1 0 0,0 0-1 0 0,0 1 1 0 0,0-1-1 0 0,0 0 1 0 0,-1 1-1 0 0,1-1 1 0 0,-1 0-1 0 0,0 1 0 0 0,0-1 1 0 0,0 1-1 0 0,0-1 1 0 0,0 1-1 0 0,0-1 1 0 0,-1 0-1 0 0,1 1 1 0 0,-1-1-1 0 0,1 0 1 0 0,-2 3-1 0 0,-2 5 25 0 0,0-1 0 0 0,-1 1-1 0 0,0-1 1 0 0,-1 0 0 0 0,-9 12 0 0 0,-38 38 47 0 0,40-45-63 0 0,-69 66 5 0 0,43-43 62 0 0,-41 49 1 0 0,74-78-101 0 0,-4 5 73 0 0,0 0 0 0 0,-8 15-1 0 0,16-25-52 0 0,0 1-1 0 0,0-1 0 0 0,1 1 1 0 0,-1 0-1 0 0,1 0 1 0 0,0 0-1 0 0,0 0 0 0 0,0 0 1 0 0,0 0-1 0 0,1 0 0 0 0,0 0 1 0 0,0 0-1 0 0,0 7 1 0 0,1-10 1 0 0,-1 0 0 0 0,1 0 0 0 0,-1 1 0 0 0,1-1 0 0 0,-1 0 1 0 0,1 0-1 0 0,0 0 0 0 0,0 0 0 0 0,0 0 0 0 0,-1 0 1 0 0,1 0-1 0 0,0 0 0 0 0,0 0 0 0 0,0 0 0 0 0,0 0 0 0 0,1 0 1 0 0,-1-1-1 0 0,0 1 0 0 0,0-1 0 0 0,0 1 0 0 0,1-1 0 0 0,-1 1 1 0 0,0-1-1 0 0,0 1 0 0 0,3-1 0 0 0,4 1-6 0 0,0 0 1 0 0,-1 0-1 0 0,11-1 0 0 0,-13 0 30 0 0,29-2-140 0 0,-1-1-1 0 0,40-10 1 0 0,-33 6-70 0 0,60-14-1730 0 0,-34 5-3501 0 0,-56 13 3971 0 0,10-2-734 0 0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56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14 1352 0 0,'-1'0'597'0'0,"0"0"1"0"0,0-1-1 0 0,0 1 0 0 0,0 0 0 0 0,0-1 0 0 0,0 1 0 0 0,1 0 0 0 0,-1-1 1 0 0,0 1-1 0 0,0-1 0 0 0,0 1 0 0 0,-1-2 0 0 0,2 1-18 0 0,-1 0 1 0 0,0 1-1 0 0,0-1 0 0 0,0 0 0 0 0,0 1 0 0 0,0-1 0 0 0,0 1 1 0 0,0-1-1 0 0,0 1 0 0 0,0-1 0 0 0,0 1 0 0 0,0 0 1 0 0,-2-1-1 0 0,3 1-384 0 0,-1 0 0 0 0,0 0 0 0 0,1 0 0 0 0,-1 0 0 0 0,1 0 1 0 0,-1 1-1 0 0,0-1 0 0 0,1 0 0 0 0,-1 0 0 0 0,1 0 0 0 0,-1 1 0 0 0,1-1 1 0 0,-1 0-1 0 0,1 0 0 0 0,-1 1 0 0 0,1-1 0 0 0,-1 0 0 0 0,1 1 0 0 0,-1-1 1 0 0,1 1-1 0 0,-1-1 0 0 0,1 1 0 0 0,0-1 0 0 0,-1 1 0 0 0,1-1 0 0 0,0 1 1 0 0,-1-1-1 0 0,1 1 0 0 0,-1 1-56 0 0,1 0-1 0 0,0-1 1 0 0,0 1 0 0 0,-1 0 0 0 0,1 0 0 0 0,0-1 0 0 0,0 1-1 0 0,1 0 1 0 0,-1-1 0 0 0,0 3 0 0 0,2 1-90 0 0,-1 0-1 0 0,1 0 1 0 0,-1 0 0 0 0,1 0-1 0 0,1 0 1 0 0,3 6 0 0 0,-3-7-54 0 0,0 0 0 0 0,0 0 0 0 0,0-1 0 0 0,1 1 1 0 0,0-1-1 0 0,0 1 0 0 0,0-1 0 0 0,0 0 1 0 0,0-1-1 0 0,0 1 0 0 0,1-1 0 0 0,-1 0 0 0 0,1 0 1 0 0,0 0-1 0 0,0-1 0 0 0,0 1 0 0 0,-1-1 0 0 0,1 0 1 0 0,0-1-1 0 0,0 1 0 0 0,0-1 0 0 0,1 0 1 0 0,-1 0-1 0 0,0-1 0 0 0,0 1 0 0 0,0-1 0 0 0,-1 0 1 0 0,1-1-1 0 0,0 1 0 0 0,0-1 0 0 0,0 0 1 0 0,-1 0-1 0 0,9-6 0 0 0,-9 6-3 0 0,-1 0 1 0 0,0-1-1 0 0,0 0 1 0 0,0 0-1 0 0,0 0 1 0 0,0 0-1 0 0,-1-1 1 0 0,5-6-1 0 0,-7 9 10 0 0,1 0-1 0 0,-1 0 1 0 0,0 0-1 0 0,1 1 1 0 0,-1-1 0 0 0,0 0-1 0 0,0 0 1 0 0,1 0-1 0 0,-1 0 1 0 0,0 0-1 0 0,0 0 1 0 0,0 0-1 0 0,0 0 1 0 0,0 0-1 0 0,-1 0 1 0 0,1 0 0 0 0,0 0-1 0 0,-1-1 1 0 0,1 1-1 0 0,-1 0 0 0 0,0 0 0 0 0,0 0 0 0 0,1 0 0 0 0,-1 0 0 0 0,0 1 0 0 0,0-1 0 0 0,0 0 0 0 0,0 0 0 0 0,0 1 0 0 0,0-1 0 0 0,0 1 0 0 0,0-1 0 0 0,0 1 0 0 0,0-1 0 0 0,-1 1 0 0 0,1 0 0 0 0,-2-1 0 0 0,-2 0 15 0 0,0 1 1 0 0,0-1-1 0 0,0 1 0 0 0,0 0 0 0 0,0 0 1 0 0,0 1-1 0 0,0 0 0 0 0,0-1 0 0 0,0 2 0 0 0,-8 2 1 0 0,-6 3 50 0 0,-24 13 1 0 0,27-12-16 0 0,-5 2 52 0 0,-27 18 1 0 0,40-23-57 0 0,1 0 0 0 0,0 1 0 0 0,1-1 0 0 0,0 1 0 0 0,0 1 0 0 0,-10 12 0 0 0,15-18-40 0 0,0 0 0 0 0,1 0 0 0 0,-1 0 0 0 0,0 0 0 0 0,1 0 0 0 0,-1 0 0 0 0,1 0 0 0 0,0 0 0 0 0,-1 0-1 0 0,1 0 1 0 0,0 0 0 0 0,-1 0 0 0 0,1 0 0 0 0,0 0 0 0 0,0 1 0 0 0,0-1 0 0 0,0 0 0 0 0,0 0 0 0 0,0 0 0 0 0,0 0 0 0 0,0 0 0 0 0,1 2 0 0 0,0-2-4 0 0,0 0 0 0 0,-1-1 0 0 0,1 1 0 0 0,0-1 0 0 0,0 1 0 0 0,0 0 0 0 0,-1-1 0 0 0,1 0 1 0 0,0 1-1 0 0,0-1 0 0 0,0 1 0 0 0,0-1 0 0 0,0 0 0 0 0,0 0 0 0 0,0 0 0 0 0,0 1 0 0 0,0-1 1 0 0,0 0-1 0 0,0 0 0 0 0,0 0 0 0 0,0-1 0 0 0,0 1 0 0 0,0 0 0 0 0,0 0 0 0 0,1-1 1 0 0,11-3-32 0 0,0 0 1 0 0,0-1 0 0 0,0 0 0 0 0,-1-1-1 0 0,13-8 1 0 0,-1 1 18 0 0,81-50-84 0 0,-37 21 17 0 0,-56 31 81 0 0,-11 8 11 0 0,-9 6 6 0 0,-25 14 22 0 0,1 2 0 0 0,-55 42-1 0 0,86-60-62 0 0,-25 24-6 0 0,25-25 6 0 0,0 1 0 0 0,0 0-1 0 0,0 0 1 0 0,0 1-1 0 0,0-1 1 0 0,0 0 0 0 0,1 0-1 0 0,-1 0 1 0 0,1 0-1 0 0,-1 1 1 0 0,1-1 0 0 0,-1 0-1 0 0,1 0 1 0 0,-1 1-1 0 0,1-1 1 0 0,0 1 0 0 0,0-1-1 0 0,0 0 1 0 0,0 1-1 0 0,0-1 1 0 0,0 0-1 0 0,0 2 1 0 0,1-2-88 0 0,0 0-1 0 0,-1 0 1 0 0,1 0-1 0 0,0-1 1 0 0,0 1 0 0 0,0 0-1 0 0,-1 0 1 0 0,1-1-1 0 0,0 1 1 0 0,0-1 0 0 0,0 1-1 0 0,0-1 1 0 0,0 1-1 0 0,0-1 1 0 0,1 1 0 0 0,-1-1-1 0 0,0 0 1 0 0,0 0-1 0 0,0 0 1 0 0,0 1-1 0 0,0-1 1 0 0,0 0 0 0 0,1 0-1 0 0,0-1 1 0 0,29-2-4645 0 0,-11-2-450 0 0,8-2 2135 0 0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57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383 1 512 0 0,'-14'0'3085'0'0,"5"1"-1327"0"0,1 0 0 0 0,0 1 0 0 0,0 0 1 0 0,-16 6-1 0 0,14-3-638 0 0,1 0 0 0 0,0 0 0 0 0,-13 9-1 0 0,4 1-78 0 0,0 1-1 0 0,-30 34 0 0 0,12-9-297 0 0,-47 56 760 0 0,73-83-1339 0 0,3-5-58 0 0,0 0 1 0 0,0 1-1 0 0,1 0 0 0 0,0 0 1 0 0,-5 13-1 0 0,10-21-101 0 0,0 1 0 0 0,1-1 0 0 0,-1 0-1 0 0,1 0 1 0 0,-1 0 0 0 0,1 0 0 0 0,0 1 0 0 0,0-1 0 0 0,0 0 0 0 0,0 0 0 0 0,0 1 0 0 0,0-1-1 0 0,1 0 1 0 0,-1 0 0 0 0,1 1 0 0 0,-1-1 0 0 0,1 0 0 0 0,0 0 0 0 0,0 0 0 0 0,0 0 0 0 0,0 0 0 0 0,0 0-1 0 0,1 0 1 0 0,-1-1 0 0 0,1 1 0 0 0,-1 0 0 0 0,1-1 0 0 0,-1 1 0 0 0,1-1 0 0 0,0 1 0 0 0,0-1-1 0 0,0 0 1 0 0,2 1 0 0 0,2 2-29 0 0,0-1 0 0 0,1-1 0 0 0,-1 1 0 0 0,1-1 0 0 0,0 0 0 0 0,0-1 0 0 0,13 2 0 0 0,52-1-386 0 0,-48-3 137 0 0,100-2-1996 0 0,-62 0-1164 0 0,0 2-3583 0 0,-42 1 4857 0 0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5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18 2521 0 0,'-2'-2'1210'0'0,"0"0"1"0"0,0 1-1 0 0,0-1 1 0 0,0 1 0 0 0,0-1-1 0 0,-1 1 1 0 0,1 0 0 0 0,-5-2-1 0 0,6 3-988 0 0,1-1 0 0 0,-1 1-1 0 0,0 0 1 0 0,0-1 0 0 0,0 1-1 0 0,0 0 1 0 0,0 0 0 0 0,0-1-1 0 0,0 1 1 0 0,0 0 0 0 0,1 0-1 0 0,-1 0 1 0 0,0 0 0 0 0,0 0-1 0 0,0 0 1 0 0,0 1 0 0 0,0-1-1 0 0,0 0 1 0 0,0 0 0 0 0,0 1-1 0 0,0-1 1 0 0,1 0 0 0 0,-1 1-1 0 0,0-1 1 0 0,0 1 0 0 0,0-1-1 0 0,-1 2 1 0 0,2-2-216 0 0,0 0 0 0 0,0 1 0 0 0,0-1 0 0 0,0 0 0 0 0,0 0 0 0 0,0 0 0 0 0,0 1 0 0 0,-1-1 0 0 0,1 0 0 0 0,0 0 0 0 0,0 1 0 0 0,0-1 0 0 0,0 0 0 0 0,0 0 0 0 0,0 0 0 0 0,0 1 0 0 0,0-1 0 0 0,0 0 0 0 0,0 0 0 0 0,0 1 0 0 0,0-1 0 0 0,0 0 0 0 0,0 0 0 0 0,0 1 0 0 0,1-1 0 0 0,-1 0 0 0 0,0 0 0 0 0,0 0 0 0 0,0 1 0 0 0,0-1 0 0 0,0 0 0 0 0,0 0 0 0 0,1 0 0 0 0,-1 1 0 0 0,10 3-179 0 0,11-1-952 0 0,-8-3-19 0 0,17 0-6009 0 0,-20-1 3428 0 0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3:57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5 8 0 0,'-1'-1'492'0'0,"1"1"0"0"0,-1 0 0 0 0,1-1 0 0 0,-1 1 0 0 0,1 0 0 0 0,0-1 0 0 0,-1 1 0 0 0,1 0-1 0 0,-1 0 1 0 0,0-1 0 0 0,1 1 0 0 0,-1 0 0 0 0,1 0 0 0 0,-1 0 0 0 0,1 0 0 0 0,-1 0 0 0 0,1 0 0 0 0,-1 0 0 0 0,0 0 0 0 0,1 0 0 0 0,-1 0 0 0 0,1 0 0 0 0,-1 0 0 0 0,0 0-263 0 0,1 0 0 0 0,-1 0 1 0 0,1 0-1 0 0,-1 0 0 0 0,1 0 1 0 0,-1 0-1 0 0,1 0 1 0 0,-1 1-1 0 0,1-1 0 0 0,-1 0 1 0 0,1 0-1 0 0,-1 0 0 0 0,1 0 1 0 0,-1 1-1 0 0,1-1 1 0 0,-1 0-1 0 0,1 1 0 0 0,-1-1 1 0 0,1 0-1 0 0,0 1 1 0 0,-1-1-1 0 0,1 0 0 0 0,0 1 1 0 0,-1-1-1 0 0,1 1 0 0 0,0-1 1 0 0,0 0-1 0 0,-1 1 1 0 0,1 0-1 0 0,2 0-536 0 0,0 0 1 0 0,0-1-1 0 0,0 1 0 0 0,0-1 1 0 0,0 1-1 0 0,1-1 1 0 0,-1 0-1 0 0,0 0 0 0 0,0 0 1 0 0,3-1-1 0 0,1 2-3563 0 0,1 0-726 0 0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19.2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283 136 512 0 0,'2'-1'219'0'0,"0"-1"0"0"0,0 1 0 0 0,0-1 1 0 0,0 1-1 0 0,0-1 0 0 0,-1 0 0 0 0,3-3 0 0 0,-3 4 0 0 0,1-1-1 0 0,-1 0 1 0 0,1 0-1 0 0,0 0 1 0 0,0 1-1 0 0,0-1 1 0 0,-1 1-1 0 0,1 0 1 0 0,4-2-1 0 0,-2 0 77 0 0,-1 1 0 0 0,1 0 0 0 0,0-1 0 0 0,-1 0 0 0 0,1 0 0 0 0,-1 0 0 0 0,0 0 0 0 0,0 0 0 0 0,0-1 0 0 0,0 0 0 0 0,-1 1 0 0 0,1-1-1 0 0,1-6 1 0 0,-1 6 146 0 0,-1-1-1 0 0,1 1 0 0 0,0 0 0 0 0,0 0 0 0 0,0 0 1 0 0,0 0-1 0 0,1 0 0 0 0,0 1 0 0 0,0 0 0 0 0,0-1 0 0 0,5-2 1 0 0,-1 2 1895 0 0,-9 7-1056 0 0,-16 9-347 0 0,3-1 307 0 0,12-10-954 0 0,1 1-1 0 0,-1-1 1 0 0,0 0 0 0 0,0 0-1 0 0,0-1 1 0 0,0 1 0 0 0,0 0-1 0 0,0-1 1 0 0,0 1 0 0 0,-4 0 0 0 0,3-1-146 0 0,0 1 1 0 0,0 0 0 0 0,0 0 0 0 0,0 0 0 0 0,-5 2-1 0 0,-19 15 349 0 0,1 1-1 0 0,-47 45 1 0 0,25-22-431 0 0,-15 15 117 0 0,41-32-86 0 0,16-18 14 0 0,-1 1 1 0 0,0-1-1 0 0,-9 8 0 0 0,16-15-97 0 0,0 1 1 0 0,0-1 0 0 0,-1 0-1 0 0,1 0 1 0 0,0 0-1 0 0,0 1 1 0 0,0-1-1 0 0,0 0 1 0 0,-1 0 0 0 0,1 0-1 0 0,0 0 1 0 0,0 0-1 0 0,0 1 1 0 0,-1-1-1 0 0,1 0 1 0 0,0 0 0 0 0,0 0-1 0 0,-1 0 1 0 0,1 0-1 0 0,0 0 1 0 0,0 0-1 0 0,-1 0 1 0 0,1 0 0 0 0,0 0-1 0 0,0 0 1 0 0,-1 0-1 0 0,1 0 1 0 0,0 0-1 0 0,0 0 1 0 0,-1 0 0 0 0,1 0-1 0 0,0 0 1 0 0,0 0-1 0 0,0 0 1 0 0,-1 0 0 0 0,1 0-1 0 0,0 0 1 0 0,0-1-1 0 0,-1 1 1 0 0,1 0-1 0 0,0 0 1 0 0,0 0 0 0 0,-1-1-1 0 0,0-10 264 0 0,1 8-258 0 0,0 3 57 0 0,0-1-63 0 0,0 1 0 0 0,0 0 0 0 0,-1 0 0 0 0,1 0 0 0 0,0 0 0 0 0,-1 0 0 0 0,1-1 0 0 0,0 1 0 0 0,0 0 0 0 0,-1 0 0 0 0,1 0 0 0 0,0 0 0 0 0,-1 0 0 0 0,1 0 0 0 0,0 0 0 0 0,0 0 0 0 0,-1 0 0 0 0,1 0 0 0 0,0 0 0 0 0,-1 0 0 0 0,1 0 0 0 0,0 0 0 0 0,-1 0 0 0 0,1 1 0 0 0,0-1 0 0 0,0 0 0 0 0,-1 0 0 0 0,1 0 0 0 0,0 0 0 0 0,0 0 0 0 0,-1 1 0 0 0,1-1 0 0 0,-11 12 91 0 0,9-10-84 0 0,0 1 0 0 0,1-1-1 0 0,-1 1 1 0 0,1-1 0 0 0,0 1-1 0 0,0 0 1 0 0,0 0 0 0 0,-1 5-1 0 0,3-8-5 0 0,1 1-1 0 0,0-1 1 0 0,-1 0-1 0 0,1 1 0 0 0,0-1 1 0 0,-1 0-1 0 0,1 0 1 0 0,0 0-1 0 0,-1 0 0 0 0,1-1 1 0 0,3 0-1 0 0,1 1 12 0 0,-6 0-17 0 0,0 0-1 0 0,0 0 1 0 0,0 0 0 0 0,0 0-1 0 0,0 0 1 0 0,1 0 0 0 0,-1 0-1 0 0,0 0 1 0 0,0 0-1 0 0,0 0 1 0 0,0 0 0 0 0,0 0-1 0 0,0 0 1 0 0,0 0 0 0 0,0 0-1 0 0,0 0 1 0 0,0 0 0 0 0,0 0-1 0 0,0 0 1 0 0,0 0 0 0 0,0 0-1 0 0,1 0 1 0 0,-1 0-1 0 0,0 0 1 0 0,0 0 0 0 0,0 0-1 0 0,0 0 1 0 0,0 0 0 0 0,0 0-1 0 0,0 1 1 0 0,0-1 0 0 0,0 0-1 0 0,0 0 1 0 0,0 0-1 0 0,0 0 1 0 0,0 0 0 0 0,0 0-1 0 0,0 0 1 0 0,0 0 0 0 0,0 0-1 0 0,0 0 1 0 0,0 0 0 0 0,0 0-1 0 0,0 1 1 0 0,0-1-1 0 0,0 0 1 0 0,0 0 0 0 0,0 0-1 0 0,0 0 1 0 0,0 0 0 0 0,0 0-1 0 0,0 0 1 0 0,0 0 0 0 0,-4 6 27 0 0,-7 5 4 0 0,10-10-30 0 0,1-1 2 0 0,-1 1-1 0 0,1-1 0 0 0,-1 1 1 0 0,1-1-1 0 0,-1 1 0 0 0,1-1 1 0 0,-1 1-1 0 0,1-1 0 0 0,-1 1 1 0 0,1-1-1 0 0,0 1 0 0 0,-1 0 1 0 0,1-1-1 0 0,0 1 0 0 0,0 0 1 0 0,-1-1-1 0 0,1 1 0 0 0,0 0 1 0 0,0-1-1 0 0,0 1 0 0 0,0 0 1 0 0,0-1-1 0 0,0 1 0 0 0,0 0 1 0 0,0 0-1 0 0,0-1 0 0 0,0 1 1 0 0,0 0-1 0 0,1-1 0 0 0,-1 1 1 0 0,0 0-1 0 0,0-1 0 0 0,1 1 1 0 0,-1-1-1 0 0,0 1 0 0 0,1 0 1 0 0,-1-1-1 0 0,1 1 0 0 0,-1-1 0 0 0,1 1 1 0 0,-1-1-1 0 0,1 1 0 0 0,-1-1 1 0 0,1 1-1 0 0,-1-1 0 0 0,1 0 1 0 0,0 1-1 0 0,0-1 0 0 0,6 4 23 0 0,0-1-1 0 0,0 0 0 0 0,0 0 0 0 0,8 1 0 0 0,2 1 11 0 0,-8 0 11 0 0,1 0 0 0 0,-1 1 0 0 0,-1 0 0 0 0,16 14 0 0 0,-15-12-33 0 0,0-1 0 0 0,1 1 0 0 0,16 8 1 0 0,-7-6-16 0 0,1-1 0 0 0,0-1-1 0 0,0-1 1 0 0,0 0 0 0 0,1-2 0 0 0,0 0 0 0 0,0-2 0 0 0,24 2 0 0 0,-18-5-31 0 0,-12 0-93 0 0,-1 1 1 0 0,18 2 0 0 0,-32-3 111 0 0,0 0 1 0 0,0 0 0 0 0,1 0-1 0 0,-1 0 1 0 0,0 0 0 0 0,0 0-1 0 0,0 0 1 0 0,0 0 0 0 0,0 0-1 0 0,0 0 1 0 0,0 0 0 0 0,0 0-1 0 0,0 0 1 0 0,0 0 0 0 0,0 0-1 0 0,0 0 1 0 0,0 0-1 0 0,0 0 1 0 0,0 0 0 0 0,0 0-1 0 0,1 0 1 0 0,-1 0 0 0 0,0 0-1 0 0,0 0 1 0 0,0 0 0 0 0,0 0-1 0 0,0 0 1 0 0,0 0 0 0 0,0 0-1 0 0,0 0 1 0 0,0 0-1 0 0,0 0 1 0 0,0 0 0 0 0,0 1-1 0 0,0-1 1 0 0,0 0 0 0 0,0 0-1 0 0,0 0 1 0 0,0 0 0 0 0,0 0-1 0 0,0 0 1 0 0,0 0 0 0 0,0 0-1 0 0,1 0 1 0 0,-1 0 0 0 0,0 0-1 0 0,0 0 1 0 0,0 0-1 0 0,0 0 1 0 0,0 0 0 0 0,0 0-1 0 0,0 0 1 0 0,0 1 0 0 0,0-1-1 0 0,0 0 1 0 0,0 0 0 0 0,0 0-1 0 0,0 0 1 0 0,0 0 0 0 0,0 0-1 0 0,-1 0 1 0 0,1 0-1 0 0,0 0 1 0 0,0 0 0 0 0,0 0-1 0 0,0 0 1 0 0,0 0 0 0 0,0 0-1 0 0,-6 3-1057 0 0,-10 0-1975 0 0,-12-1-6801 0 0,16-2 7092 0 0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22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4 104 512 0 0,'-3'-93'14255'0'0,"3"93"-14140"0"0,0-1 1 0 0,-1 1-1 0 0,1 0 0 0 0,0-1 0 0 0,0 1 1 0 0,0-1-1 0 0,0 1 0 0 0,0 0 0 0 0,0-1 1 0 0,0 1-1 0 0,1 0 0 0 0,-1-1 0 0 0,0 1 0 0 0,0 0 1 0 0,0-1-1 0 0,0 1 0 0 0,0 0 0 0 0,0-1 1 0 0,1 1-1 0 0,-1 0 0 0 0,0 0 0 0 0,0-1 1 0 0,0 1-1 0 0,1 0 0 0 0,-1-1 0 0 0,0 1 1 0 0,1 0-1 0 0,-1 0 0 0 0,0 0 0 0 0,0-1 1 0 0,1 1-1 0 0,-1 0 0 0 0,0 0 0 0 0,1 0 1 0 0,-1 0-1 0 0,0 0 0 0 0,1 0 0 0 0,-1-1 0 0 0,0 1 1 0 0,1 0-1 0 0,-1 0 0 0 0,0 0 0 0 0,1 0 1 0 0,0 0-1 0 0,0 1 12 0 0,-1-1 1 0 0,1 0 0 0 0,0 1-1 0 0,-1-1 1 0 0,1 0-1 0 0,0 1 1 0 0,-1-1-1 0 0,1 1 1 0 0,0-1-1 0 0,-1 1 1 0 0,1-1 0 0 0,-1 1-1 0 0,1 0 1 0 0,-1-1-1 0 0,1 1 1 0 0,-1-1-1 0 0,1 1 1 0 0,-1 0-1 0 0,0 0 1 0 0,1 0 0 0 0,5 20 183 0 0,0 1 1 0 0,-2-1 0 0 0,0 1 0 0 0,-2 0 0 0 0,0 0 0 0 0,-1 0 0 0 0,-5 41 0 0 0,3-50-299 0 0,1 0 0 0 0,0 1 0 0 0,2 13-1 0 0,-2-21-13 0 0,1 0 0 0 0,0-1 0 0 0,1 0 0 0 0,-1 1 0 0 0,1-1-1 0 0,0 0 1 0 0,0 1 0 0 0,1-1 0 0 0,6 9 0 0 0,-8-13-17 0 0,1 1 1 0 0,-1-1-1 0 0,1 1 1 0 0,0-1-1 0 0,0 0 1 0 0,0 1-1 0 0,0-1 1 0 0,0 0-1 0 0,0 0 1 0 0,0-1-1 0 0,0 1 1 0 0,1 0-1 0 0,-1-1 1 0 0,0 1-1 0 0,0-1 1 0 0,1 0-1 0 0,-1 1 1 0 0,0-1-1 0 0,1 0 1 0 0,-1-1-1 0 0,0 1 1 0 0,0 0 0 0 0,5-2-1 0 0,1 0-517 0 0,0 0 0 0 0,0-1 0 0 0,-1 0 0 0 0,1 0 0 0 0,9-6 0 0 0,-5 0-2743 0 0,-12 9 2748 0 0,1-1 0 0 0,-1 0 0 0 0,1 1 0 0 0,0-1-1 0 0,-1 1 1 0 0,1-1 0 0 0,-1 0 0 0 0,0 0 0 0 0,1 1 0 0 0,-1-1 0 0 0,0 0 0 0 0,1 0 0 0 0,-1 1 0 0 0,0-1 0 0 0,0-1 0 0 0,-1-3-2239 0 0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23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7 2120 0 0,'-8'-2'3611'0'0,"-22"-2"3411"0"0,29 4-6723 0 0,0-1-1 0 0,-1 1 0 0 0,1 0 0 0 0,0 0 1 0 0,0 0-1 0 0,0 0 0 0 0,0 1 1 0 0,0-1-1 0 0,0 0 0 0 0,-1 0 1 0 0,1 1-1 0 0,0-1 0 0 0,0 1 0 0 0,0-1 1 0 0,0 1-1 0 0,0-1 0 0 0,0 1 1 0 0,0 0-1 0 0,1-1 0 0 0,-2 2 0 0 0,2-2-234 0 0,0 1 0 0 0,0-1-1 0 0,0 0 1 0 0,0 0-1 0 0,0 1 1 0 0,0-1-1 0 0,0 0 1 0 0,0 0 0 0 0,0 1-1 0 0,1-1 1 0 0,-1 0-1 0 0,0 0 1 0 0,0 1 0 0 0,0-1-1 0 0,0 0 1 0 0,1 0-1 0 0,-1 0 1 0 0,0 1-1 0 0,0-1 1 0 0,1 0 0 0 0,-1 0-1 0 0,0 0 1 0 0,0 0-1 0 0,1 0 1 0 0,-1 0 0 0 0,0 1-1 0 0,0-1 1 0 0,1 0-1 0 0,-1 0 1 0 0,0 0-1 0 0,0 0 1 0 0,1 0 0 0 0,-1 0-1 0 0,0 0 1 0 0,1 0-1 0 0,-1 0 1 0 0,0 0 0 0 0,14 2 508 0 0,97-4 1613 0 0,-21 0-1513 0 0,120-2 58 0 0,116 7-460 0 0,-323-3-285 0 0,-1 1-1 0 0,1-1 1 0 0,0 1 0 0 0,-1-1-1 0 0,1 1 1 0 0,-1 0 0 0 0,1 0-1 0 0,-1 0 1 0 0,1 0 0 0 0,-1 0-1 0 0,0 1 1 0 0,1-1 0 0 0,-1 1-1 0 0,0-1 1 0 0,2 3 0 0 0,-3-3-83 0 0,0 1 0 0 0,-1-1 1 0 0,1 0-1 0 0,0 0 1 0 0,-1 0-1 0 0,1 1 1 0 0,-1-1-1 0 0,1 0 0 0 0,-1 1 1 0 0,0-1-1 0 0,0 0 1 0 0,0 1-1 0 0,1-1 1 0 0,-1 1-1 0 0,0-1 0 0 0,-1 0 1 0 0,1 1-1 0 0,0-1 1 0 0,0 0-1 0 0,-1 1 1 0 0,1-1-1 0 0,0 0 0 0 0,-1 1 1 0 0,1-1-1 0 0,-1 0 1 0 0,0 0-1 0 0,1 0 1 0 0,-1 1-1 0 0,0-1 0 0 0,-1 1 1 0 0,-8 15-3963 0 0,6-6-4248 0 0,4-8 6357 0 0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23.6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67 116 8 0 0,'-11'-15'2485'0'0,"0"0"483"0"0,1-1 0 0 0,1-1-1 0 0,0 1 1 0 0,-7-20 0 0 0,20 39 514 0 0,15 15-1946 0 0,44 46-348 0 0,10 13-783 0 0,-61-63-337 0 0,-2 0 0 0 0,0 1 0 0 0,0-1 0 0 0,7 18 0 0 0,-5-2-8 0 0,-2 0 1 0 0,-1 0-1 0 0,7 39 1 0 0,-10-39-57 0 0,1-1 1 0 0,1 0-1 0 0,22 49 1 0 0,-30-76-34 0 0,1-1 0 0 0,-1 0 1 0 0,1 1-1 0 0,-1-1 0 0 0,1 0 0 0 0,0 0 1 0 0,0 0-1 0 0,0 0 0 0 0,0 1 1 0 0,0-1-1 0 0,0 0 0 0 0,0-1 1 0 0,0 1-1 0 0,0 0 0 0 0,0 0 0 0 0,1 0 1 0 0,-1-1-1 0 0,0 1 0 0 0,1 0 1 0 0,-1-1-1 0 0,0 1 0 0 0,1-1 1 0 0,-1 0-1 0 0,0 0 0 0 0,1 1 0 0 0,-1-1 1 0 0,1 0-1 0 0,-1 0 0 0 0,2 0 1 0 0,0-1-316 0 0,0 0 0 0 0,0 0 0 0 0,0 0 0 0 0,0 0 0 0 0,-1-1 0 0 0,1 1 0 0 0,0-1 0 0 0,-1 0 0 0 0,1 0 1 0 0,-1 0-1 0 0,0 0 0 0 0,4-4 0 0 0,13-18-5311 0 0,-11 12 2693 0 0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23.9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3 1496 0 0,'-2'0'893'0'0,"0"-1"-1"0"0,0 1 0 0 0,0-1 0 0 0,0 1 0 0 0,0 0 0 0 0,0 0 1 0 0,0 0-1 0 0,0 0 0 0 0,0 0 0 0 0,-3 1 0 0 0,2 0-163 0 0,1-1 0 0 0,-1 1 1 0 0,1 0-1 0 0,-1 0 0 0 0,1 1 0 0 0,-5 2 0 0 0,0 2 12 0 0,0 0 0 0 0,0 0 0 0 0,-9 12 0 0 0,1-2 200 0 0,-50 56 651 0 0,9-8-845 0 0,14-23-432 0 0,24-25-493 0 0,1 1 0 0 0,0 1 0 0 0,1 1 0 0 0,-14 22 0 0 0,24-27-2971 0 0,6-14 2997 0 0,0 0 0 0 0,0 0-1 0 0,0 1 1 0 0,0-1 0 0 0,0 0 0 0 0,0 0-1 0 0,0 1 1 0 0,1-1 0 0 0,-1 0-1 0 0,0 1 1 0 0,0-1 0 0 0,0 0 0 0 0,0 0-1 0 0,0 0 1 0 0,0 1 0 0 0,0-1 0 0 0,1 0-1 0 0,-1 0 1 0 0,0 1 0 0 0,0-1-1 0 0,0 0 1 0 0,1 0 0 0 0,-1 0 0 0 0,0 0-1 0 0,0 1 1 0 0,0-1 0 0 0,1 0 0 0 0,-1 0-1 0 0,0 0 1 0 0,0 0 0 0 0,1 0-1 0 0,-1 0 1 0 0,0 0 0 0 0,0 0 0 0 0,1 1-1 0 0,-1-1 1 0 0,0 0 0 0 0,1 0 0 0 0,-1 0-1 0 0,0 0 1 0 0,0 0 0 0 0,1-1-1 0 0,-1 1 1 0 0,0 0 0 0 0,0 0 0 0 0,1 0-1 0 0,-1 0 1 0 0,9-1-2247 0 0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25.4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4 111 8 0 0,'-2'-32'3789'0'0,"1"20"-1351"0"0,1 1-1 0 0,0-17 1 0 0,1 27-2422 0 0,-1 0 0 0 0,0 0-1 0 0,0 0 1 0 0,0 0 0 0 0,1 0-1 0 0,-1 0 1 0 0,0 0 0 0 0,1 0-1 0 0,-1 0 1 0 0,1 0 0 0 0,-1 0-1 0 0,1 0 1 0 0,0 1 0 0 0,-1-1-1 0 0,1 0 1 0 0,0 0 0 0 0,0 0-1 0 0,-1 1 1 0 0,1-1 0 0 0,0 1-1 0 0,0-1 1 0 0,0 0 0 0 0,1 0-1 0 0,3 23-1854 0 0,-5-15 390 0 0,-1-4 1406 0 0,1-1-1 0 0,0 0 1 0 0,0 1 0 0 0,0-1 0 0 0,0 1 0 0 0,0-1 0 0 0,1 5-1 0 0,-1-6 65 0 0,1-1 0 0 0,-1 0 0 0 0,0 0 0 0 0,0 0-1 0 0,0 0 1 0 0,1 1 0 0 0,-1-1 0 0 0,0 0 0 0 0,0 0-1 0 0,0 0 1 0 0,1 0 0 0 0,-1 0 0 0 0,0 0 0 0 0,0 0-1 0 0,1 0 1 0 0,-1 1 0 0 0,0-1 0 0 0,0 0 0 0 0,1 0-1 0 0,-1 0 1 0 0,0 0 0 0 0,0 0 0 0 0,1-1 0 0 0,-1 1-1 0 0,0 0 1 0 0,0 0 0 0 0,1 0 0 0 0,-1 0 0 0 0,0 0-1 0 0,0 0 1 0 0,1 0 0 0 0,-1 0 0 0 0,0 0 0 0 0,0-1-1 0 0,0 1 1 0 0,1 0 0 0 0,-1 0 0 0 0,0 0 0 0 0,0 0 0 0 0,0-1-1 0 0,1 1 1 0 0,-1 0 0 0 0,0 0 0 0 0,0-1 0 0 0,0 1-1 0 0,0 0 1 0 0,0 0 0 0 0,0 0 0 0 0,0-1 0 0 0,0 1-1 0 0,1 0 1 0 0,-1 0 0 0 0,0-1 0 0 0,0 1 0 0 0,0 0-1 0 0,0 0 1 0 0,0-1 0 0 0,0 1 0 0 0,0 0 0 0 0,-1-1-1 0 0,2 0 287 0 0,-1-1-1 0 0,0 1 1 0 0,0-1-1 0 0,0 1 1 0 0,1-1 0 0 0,-2 1-1 0 0,1-1 1 0 0,0 0-1 0 0,-1-1 1 0 0,-8-32 6101 0 0,9 35-6343 0 0,0 0 1 0 0,0-1-1 0 0,0 1 1 0 0,0 0-1 0 0,0 0 1 0 0,0 0-1 0 0,0 0 1 0 0,0 0-1 0 0,0 0 1 0 0,0 0 0 0 0,0-1-1 0 0,0 1 1 0 0,0 0-1 0 0,0 0 1 0 0,0 0-1 0 0,0 0 1 0 0,0 0-1 0 0,0 0 1 0 0,-1 0-1 0 0,1 0 1 0 0,0 0-1 0 0,0 0 1 0 0,0 0-1 0 0,0-1 1 0 0,0 1 0 0 0,0 0-1 0 0,0 0 1 0 0,0 0-1 0 0,-1 0 1 0 0,1 0-1 0 0,0 0 1 0 0,0 0-1 0 0,0 0 1 0 0,0 0-1 0 0,0 0 1 0 0,0 0-1 0 0,0 0 1 0 0,0 0-1 0 0,-1 0 1 0 0,1 0-1 0 0,0 0 1 0 0,0 0 0 0 0,0 0-1 0 0,0 0 1 0 0,0 0-1 0 0,0 0 1 0 0,-1 1-1 0 0,-2 5 957 0 0,2 12-302 0 0,18 139 1875 0 0,-16-150-2536 0 0,-1 2-36 0 0,1 1 0 0 0,1 0 0 0 0,-1-1 0 0 0,1 1-1 0 0,1-1 1 0 0,0 0 0 0 0,0 1 0 0 0,8 13 0 0 0,-11-23-26 0 0,0 0 1 0 0,0 1 0 0 0,0-1 0 0 0,0 0-1 0 0,1 1 1 0 0,-1-1 0 0 0,0 0 0 0 0,0 0 0 0 0,0 1-1 0 0,1-1 1 0 0,-1 0 0 0 0,0 0 0 0 0,0 1-1 0 0,1-1 1 0 0,-1 0 0 0 0,0 0 0 0 0,1 0-1 0 0,-1 1 1 0 0,0-1 0 0 0,1 0 0 0 0,-1 0-1 0 0,0 0 1 0 0,1 0 0 0 0,1-6-161 0 0,-3-12-370 0 0,1 18 498 0 0,-1-1-1 0 0,1 0 1 0 0,0 1-1 0 0,-1-1 1 0 0,1 1-1 0 0,-1-1 1 0 0,1 0-1 0 0,-1 1 1 0 0,1-1-1 0 0,-1 1 1 0 0,1-1-1 0 0,-1 1 1 0 0,0 0 0 0 0,0-1-1 0 0,1 1-5 0 0,-1 0 0 0 0,1-1-1 0 0,-1 1 1 0 0,1 0 0 0 0,0 0 0 0 0,-1 0 0 0 0,1 0-1 0 0,0-1 1 0 0,0 1 0 0 0,-1 0 0 0 0,1 0 0 0 0,0-1 0 0 0,-1 1-1 0 0,1 0 1 0 0,0 0 0 0 0,0-1 0 0 0,0 1 0 0 0,-1 0-1 0 0,1-1 1 0 0,0 1 0 0 0,0 0 0 0 0,0-1 0 0 0,0 1-1 0 0,0 0 1 0 0,-1-1 0 0 0,1 1 0 0 0,0-1 0 0 0,0 1-1 0 0,0 0 1 0 0,0-1 0 0 0,0 1 0 0 0,0 0 0 0 0,0-1-1 0 0,0 1 1 0 0,0 0 0 0 0,1-1 0 0 0,-1 1 0 0 0,0-1-1 0 0,0 1 1 0 0,0 0 0 0 0,0-1 0 0 0,0 1 0 0 0,1 0 0 0 0,-1-1-1 0 0,0 1 1 0 0,0 0 0 0 0,1 0 0 0 0,-1-1 0 0 0,0 1-1 0 0,0 0 1 0 0,1 0 0 0 0,-1-1 0 0 0,1 1 0 0 0,23-23-6361 0 0,-18 19 4011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2:42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7 107 8 0 0,'-1'0'0'0'0,"1"0"0"0"0,0 0 0 0 0,0 1 0 0 0,0-1 0 0 0,0 0 0 0 0,0 0 0 0 0,0 0 0 0 0,0 0 0 0 0,0 0 0 0 0,0 0 0 0 0,-1 1 0 0 0,1-1 0 0 0,0 0 0 0 0,0 0 0 0 0,0 0 0 0 0,0 0 0 0 0,0 0 0 0 0,0 0 0 0 0,0 0 0 0 0,0 0 0 0 0,0 1 0 0 0,-1-1 0 0 0,1 0 0 0 0,0 0 0 0 0,0 0 0 0 0,0 0 0 0 0,0 0 0 0 0,0 0 0 0 0,0 0 0 0 0,-1 0 0 0 0,1 0 0 0 0,0 0 0 0 0,0 0 0 0 0,0 0 0 0 0,0 0 0 0 0,0 0 0 0 0,-1 0 0 0 0,1 0 0 0 0,0 0 0 0 0,0 0 0 0 0,0 0 0 0 0,0 0 0 0 0,0 0 0 0 0,-1 0 0 0 0,1 0 0 0 0,0 0 0 0 0,0 0 0 0 0,0 0 0 0 0,0-1 0 0 0,5-4 0 0 0,1 0 2566 0 0,-6 5-2526 0 0,1 0-1 0 0,-1 0 1 0 0,0 0-1 0 0,0 0 1 0 0,0 0 0 0 0,0 0-1 0 0,0 0 1 0 0,0 0-1 0 0,0-1 1 0 0,0 1 0 0 0,0 0-1 0 0,0 0 1 0 0,0 0 0 0 0,0 0-1 0 0,0 0 1 0 0,0 0-1 0 0,0 0 1 0 0,0 0 0 0 0,0-1-1 0 0,0 1 1 0 0,0 0 0 0 0,0 0-1 0 0,0 0 1 0 0,0 0-1 0 0,0 0 1 0 0,0 0 0 0 0,0 0-1 0 0,-1 0 1 0 0,1 0 0 0 0,0-1-1 0 0,0 1 1 0 0,0 0-1 0 0,0 0 1 0 0,0 0 0 0 0,0 0-1 0 0,0 0 1 0 0,0 0 0 0 0,0 0-1 0 0,0 0 1 0 0,0 0-1 0 0,-1 0 1 0 0,1 0 0 0 0,0 0-1 0 0,0 0 1 0 0,0 0-1 0 0,0 0 1 0 0,0 0 0 0 0,0 0-1 0 0,0 0 1 0 0,0 0 0 0 0,-1 0-1 0 0,1 0 1 0 0,0 0-1 0 0,0 0 1 0 0,0 0 0 0 0,0 0-1 0 0,0 0 1 0 0,0 0 0 0 0,0 0-1 0 0,0 0 1 0 0,0 0-1 0 0,-1 0 1 0 0,1 0 0 0 0,0 0-1 0 0,0 0 1 0 0,0 0 0 0 0,0 0-1 0 0,0 0 378 0 0,0 0-323 0 0,0 0 0 0 0,0 0-1 0 0,0 0 1 0 0,0 0 0 0 0,0 0 0 0 0,0 0-1 0 0,0 0 1 0 0,0 0 0 0 0,0 0 0 0 0,0 0-1 0 0,0 0 1 0 0,0-1 0 0 0,1 1 0 0 0,-1 0-1 0 0,0 0 1 0 0,0 0 0 0 0,0 0 0 0 0,0 0-1 0 0,0 0 1 0 0,0 0 0 0 0,0-1 0 0 0,0 1-1 0 0,0 0 1 0 0,0 0 0 0 0,0 0 0 0 0,0 0-1 0 0,0 0 1 0 0,0 0 0 0 0,0 0 0 0 0,0 0-1 0 0,-1-1 1 0 0,1 1 0 0 0,0 0 0 0 0,0 0-1 0 0,0 0 1 0 0,0 0 0 0 0,0 0 0 0 0,0 0-1 0 0,0 0 1 0 0,0 0 0 0 0,0 0 0 0 0,0 0-1 0 0,0-1 1 0 0,0 1 0 0 0,0 0 0 0 0,-1 0-1 0 0,1 0 1 0 0,0 0 0 0 0,0 0 0 0 0,0 0-1 0 0,0 0 1 0 0,0 0 0 0 0,0 0-1 0 0,9-4 1972 0 0,-8 4-1892 0 0,3-5 1935 0 0,-4 6-2087 0 0,0-1 1 0 0,0 0-1 0 0,0 1 1 0 0,0-1-1 0 0,-1 0 1 0 0,1 0 0 0 0,0 1-1 0 0,0-1 1 0 0,0 0-1 0 0,0 0 1 0 0,-1 1-1 0 0,1-1 1 0 0,0 0-1 0 0,0 0 1 0 0,0 0 0 0 0,-1 1-1 0 0,1-1 1 0 0,0 0-1 0 0,0 0 1 0 0,-1 0-1 0 0,1 0 1 0 0,0 1 0 0 0,-1-1-1 0 0,1 0 1 0 0,0 0-1 0 0,0 0 1 0 0,-1 0-1 0 0,1 0 1 0 0,0 0 0 0 0,-1 0-1 0 0,1 0 1 0 0,0 0-1 0 0,-1 0 1 0 0,1 0-1 0 0,0 0 1 0 0,0 0-1 0 0,-1 0 1 0 0,1 0 0 0 0,0 0-1 0 0,-1 0 1 0 0,1-1-1 0 0,0 1 1 0 0,-1 0-1 0 0,-4 0 363 0 0,6-8 43 0 0,1 8-375 0 0,0-1 0 0 0,0 0 0 0 0,0 1 0 0 0,0-1 0 0 0,-1 0 0 0 0,1 0 0 0 0,0 0 0 0 0,-1 0 1 0 0,4-3-1 0 0,10-6 281 0 0,13-2-50 0 0,-13 4-87 0 0,2 1 0 0 0,-1 0-1 0 0,30-7 1 0 0,-37 13-107 0 0,4-2-5 0 0,-1 0 1 0 0,1 2-1 0 0,0-1 1 0 0,18 2-1 0 0,-29 0-72 0 0,1 0-1 0 0,-1 0 0 0 0,1 0 1 0 0,-1 1-1 0 0,0-1 0 0 0,1 1 1 0 0,-1-1-1 0 0,0 1 0 0 0,1 0 0 0 0,-1 0 1 0 0,0 0-1 0 0,0 0 0 0 0,0 1 1 0 0,0-1-1 0 0,0 1 0 0 0,0-1 0 0 0,0 1 1 0 0,0-1-1 0 0,-1 1 0 0 0,1 0 1 0 0,0 0-1 0 0,-1 0 0 0 0,0 0 0 0 0,1 0 1 0 0,-1 0-1 0 0,0 0 0 0 0,0 1 1 0 0,0-1-1 0 0,-1 0 0 0 0,2 4 1 0 0,-2-1 1 0 0,1 0 0 0 0,-1 1 0 0 0,0-1 0 0 0,-1 0 1 0 0,1 0-1 0 0,-1 1 0 0 0,0-1 0 0 0,-1 0 0 0 0,1 0 1 0 0,-1 0-1 0 0,0 0 0 0 0,-5 8 0 0 0,-2 3-10 0 0,-1 0-1 0 0,-14 18 0 0 0,-120 176-106 0 0,137-199 81 0 0,1 1 0 0 0,-8 22 0 0 0,12-29 7 0 0,0 0 0 0 0,1 1 0 0 0,-1-1 0 0 0,1 1 0 0 0,1-1 0 0 0,-1 1 0 0 0,1-1 0 0 0,0 1 0 0 0,1 6 0 0 0,-1-10 10 0 0,0 0 0 0 0,0-1 0 0 0,1 1-1 0 0,-1-1 1 0 0,1 1 0 0 0,0-1 0 0 0,-1 0 0 0 0,1 1 0 0 0,0-1 0 0 0,0 0 0 0 0,0 1 0 0 0,0-1 0 0 0,0 0-1 0 0,0 0 1 0 0,0 0 0 0 0,0 0 0 0 0,1 0 0 0 0,0 1 0 0 0,1-1-3 0 0,-1 0-1 0 0,1 1 1 0 0,0-1 0 0 0,-1-1 0 0 0,1 1-1 0 0,0 0 1 0 0,0-1 0 0 0,-1 1-1 0 0,5-1 1 0 0,4 0-58 0 0,0-1-1 0 0,0 0 1 0 0,21-5-1 0 0,28-8-564 0 0,18-4-1530 0 0,-26 7-2682 0 0,-29 6 3052 0 0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26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32 512 0 0,'-20'-14'6753'0'0,"19"14"-6470"0"0,1 0 0 0 0,-1 0 0 0 0,1-1 0 0 0,-1 1-1 0 0,1 0 1 0 0,-1-1 0 0 0,1 1 0 0 0,-1-1 0 0 0,1 1 0 0 0,0-1 0 0 0,-1 1 0 0 0,1-1 0 0 0,-1 1 0 0 0,1-1 0 0 0,0 1 0 0 0,0-1 0 0 0,-1 1 0 0 0,1-1 0 0 0,0 1 0 0 0,0-1 0 0 0,0 0 0 0 0,-1 1 0 0 0,1-1 0 0 0,0 1 0 0 0,0-1 0 0 0,0 0-1 0 0,0 1 1 0 0,0-1 0 0 0,0 0 0 0 0,0 1 0 0 0,1-1 0 0 0,-1 0 0 0 0,1 2 105 0 0,0 1-1 0 0,0-1 0 0 0,-1 1 1 0 0,1 0-1 0 0,-1-1 0 0 0,1 1 1 0 0,-1 0-1 0 0,1-1 0 0 0,-1 4 1 0 0,0-3-81 0 0,3 17 147 0 0,0 1-1 0 0,-2-1 1 0 0,-1 1 0 0 0,0 0-1 0 0,-4 20 1 0 0,0 34 274 0 0,4-69-715 0 0,0-1 0 0 0,1 1 0 0 0,-1 0 0 0 0,1 0 0 0 0,0 0 0 0 0,2 5 0 0 0,-3-9-23 0 0,1-1 0 0 0,-1 1 0 0 0,0 0 0 0 0,0 0 0 0 0,1 0 1 0 0,-1-1-1 0 0,1 1 0 0 0,-1 0 0 0 0,1-1 0 0 0,-1 1 0 0 0,1 0 0 0 0,-1-1 0 0 0,1 1 0 0 0,-1-1 0 0 0,1 1 1 0 0,0-1-1 0 0,-1 1 0 0 0,1-1 0 0 0,0 1 0 0 0,0-1 0 0 0,-1 1 0 0 0,1-1 0 0 0,0 0 0 0 0,0 0 0 0 0,-1 1 1 0 0,1-1-1 0 0,0 0 0 0 0,0 0 0 0 0,0 0 0 0 0,0 0 0 0 0,-1 0 0 0 0,1 0 0 0 0,0 0 0 0 0,0 0 0 0 0,0 0 1 0 0,-1-1-1 0 0,1 1 0 0 0,0 0 0 0 0,0 0 0 0 0,0-1 0 0 0,-1 1 0 0 0,1 0 0 0 0,0-1 0 0 0,1 0 0 0 0,-1 0-122 0 0,32-19-2577 0 0,-13 3-5369 0 0,-14 11 3929 0 0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26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54 140 1848 0 0,'-4'0'1111'0'0,"0"-1"-1"0"0,0 0 1 0 0,1-1-1 0 0,-1 1 1 0 0,1 0 0 0 0,-1-1-1 0 0,1 0 1 0 0,0 0-1 0 0,-1 0 1 0 0,1 0-1 0 0,0-1 1 0 0,0 1-1 0 0,-4-6 1 0 0,7 5-866 0 0,-1 0 0 0 0,1 0 0 0 0,-1 0 0 0 0,1 0 0 0 0,0 0 0 0 0,0 0 0 0 0,1 0 0 0 0,-1 0 0 0 0,1 0 0 0 0,-1 0 0 0 0,1 0 0 0 0,0 0 0 0 0,0 0 0 0 0,2-4 0 0 0,0 3-226 0 0,0 1-1 0 0,0-1 0 0 0,0 0 1 0 0,1 1-1 0 0,-1 0 0 0 0,1 0 1 0 0,0 0-1 0 0,0 0 0 0 0,0 0 1 0 0,0 1-1 0 0,0 0 0 0 0,1 0 1 0 0,-1 0-1 0 0,1 0 0 0 0,9-2 1 0 0,6 0 11 0 0,1 0 1 0 0,27-1-1 0 0,-37 5 1 0 0,-1-1-16 0 0,1 0 0 0 0,0 2 1 0 0,0-1-1 0 0,-1 1 0 0 0,1 1 0 0 0,0 0 0 0 0,13 4 0 0 0,-21-5 6 0 0,0 0-1 0 0,0 0 1 0 0,0 0 0 0 0,-1 1-1 0 0,1-1 1 0 0,0 0 0 0 0,-1 1-1 0 0,1 0 1 0 0,-1 0 0 0 0,1 0-1 0 0,-1 0 1 0 0,0 0 0 0 0,0 0-1 0 0,0 0 1 0 0,0 1 0 0 0,-1-1-1 0 0,1 1 1 0 0,0 0 0 0 0,-1-1-1 0 0,0 1 1 0 0,0 0 0 0 0,0 0-1 0 0,0 0 1 0 0,0-1 0 0 0,0 1-1 0 0,-1 0 1 0 0,1 0 0 0 0,-1 0-1 0 0,0 0 1 0 0,0 5 0 0 0,-1-5 8 0 0,1-1 0 0 0,-1 1 0 0 0,0 0 0 0 0,0-1 0 0 0,0 1 0 0 0,-1 0 0 0 0,1-1 0 0 0,0 1 0 0 0,-1-1 0 0 0,0 0 1 0 0,0 1-1 0 0,1-1 0 0 0,-1 0 0 0 0,0 0 0 0 0,-1 0 0 0 0,1 0 0 0 0,0-1 0 0 0,-1 1 0 0 0,1-1 0 0 0,-4 2 0 0 0,-7 4 76 0 0,-1-1 0 0 0,-23 8-1 0 0,26-10-63 0 0,1-1-25 0 0,-83 26 218 0 0,90-29-239 0 0,1 1 0 0 0,0 0 0 0 0,-1-1 0 0 0,1 1 0 0 0,0 0 0 0 0,0 0 0 0 0,0 0 0 0 0,0 1 0 0 0,-4 2 0 0 0,32-6-252 0 0,5-4 129 0 0,-10 2 95 0 0,0 1 0 0 0,29-2 0 0 0,-45 5 34 0 0,0 0 0 0 0,0 0 0 0 0,0 1 0 0 0,1-1 0 0 0,-1 1 0 0 0,0 0 0 0 0,0 1 0 0 0,0-1 0 0 0,-1 1 0 0 0,1 0 0 0 0,0 0 0 0 0,-1 0 0 0 0,1 1 0 0 0,-1 0 0 0 0,5 3 0 0 0,-7-3 2 0 0,0-1 1 0 0,0 0-1 0 0,0 1 0 0 0,0 0 0 0 0,0-1 0 0 0,0 1 0 0 0,-1 0 1 0 0,1 0-1 0 0,-1 0 0 0 0,0 0 0 0 0,0 0 0 0 0,0 0 0 0 0,-1 0 1 0 0,1 1-1 0 0,-1-1 0 0 0,1 0 0 0 0,-1 0 0 0 0,0 0 0 0 0,0 1 1 0 0,0-1-1 0 0,-1 0 0 0 0,-1 6 0 0 0,1-5 18 0 0,0 0 0 0 0,0 0 1 0 0,-1 0-1 0 0,1 0 0 0 0,-1 0 0 0 0,0 0 1 0 0,-1-1-1 0 0,1 1 0 0 0,0-1 0 0 0,-1 0 0 0 0,0 1 1 0 0,0-1-1 0 0,0 0 0 0 0,0-1 0 0 0,0 1 1 0 0,-1 0-1 0 0,-3 1 0 0 0,-9 4 44 0 0,0 0 0 0 0,-21 6 0 0 0,30-12-51 0 0,1 0 0 0 0,-1 0-1 0 0,0-1 1 0 0,0 0 0 0 0,0 0 0 0 0,0-1-1 0 0,0 0 1 0 0,-12-1 0 0 0,16 0-32 0 0,1 1 0 0 0,-1-1 0 0 0,1 0 0 0 0,0 1 0 0 0,-1-1 0 0 0,1 0-1 0 0,0-1 1 0 0,0 1 0 0 0,-1 0 0 0 0,1-1 0 0 0,0 1 0 0 0,0-1 0 0 0,0 0 0 0 0,1 1 0 0 0,-1-1 0 0 0,0 0 0 0 0,1 0 0 0 0,-1 0 0 0 0,1 0 0 0 0,0-1 0 0 0,-1 1 0 0 0,1 0 0 0 0,0-1 0 0 0,1 1 0 0 0,-2-5 0 0 0,1 5-147 0 0,1 0 0 0 0,0 0 0 0 0,0-1 0 0 0,0 1 0 0 0,0 0 0 0 0,0 0 0 0 0,0 0 0 0 0,1 0 0 0 0,-1 0 0 0 0,1 0 0 0 0,-1 0 0 0 0,1 0 0 0 0,1-3 0 0 0,-1 3-298 0 0,1 0-1 0 0,-1 0 1 0 0,1 0-1 0 0,-1 0 1 0 0,1 0-1 0 0,0 0 1 0 0,-1 1-1 0 0,1-1 1 0 0,0 1-1 0 0,0-1 1 0 0,0 1-1 0 0,1 0 1 0 0,2-2-1 0 0,5-1-1431 0 0,2 0 92 0 0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27.0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27 2112 0 0,'0'-1'528'0'0,"-1"-14"5918"0"0,1 14-6207 0 0,0 1 0 0 0,0 0 1 0 0,-1-1-1 0 0,1 1 0 0 0,0-1 1 0 0,0 1-1 0 0,0-1 0 0 0,0 1 1 0 0,0 0-1 0 0,0-1 0 0 0,-1 1 1 0 0,1-1-1 0 0,0 1 0 0 0,0 0 1 0 0,-1-1-1 0 0,1 1 1 0 0,0 0-1 0 0,0-1 0 0 0,-1 1 1 0 0,1 0-1 0 0,0 0 0 0 0,-1-1 1 0 0,1 1-1 0 0,-1 0 0 0 0,1 0 1 0 0,0-1-1 0 0,-1 1 0 0 0,1 0 1 0 0,-1 0-1 0 0,-1 15 2903 0 0,0 31-1824 0 0,1 0-1 0 0,3 0 1 0 0,13 83 0 0 0,-12-112-1115 0 0,1 0 0 0 0,1 0 0 0 0,12 29 0 0 0,-14-39-483 0 0,0-1-1 0 0,1 1 0 0 0,-1-1 0 0 0,2 0 1 0 0,-1 0-1 0 0,1 0 0 0 0,-1-1 0 0 0,2 1 0 0 0,-1-1 1 0 0,1 0-1 0 0,9 6 0 0 0,-11-9-2253 0 0,-1 0 830 0 0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44:28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40 512 0 0,'-5'-13'4903'0'0,"4"11"-3658"0"0,-1-1 1 0 0,2 1-1 0 0,-1-1 0 0 0,0 1 0 0 0,0-1 1 0 0,1 1-1 0 0,-1-1 0 0 0,1-4 0 0 0,0 11 2237 0 0,0 3-440 0 0,0-5-2952 0 0,0-1 1 0 0,0 0-1 0 0,0 0 1 0 0,0 1-1 0 0,1-1 1 0 0,-1 0-1 0 0,1 1 0 0 0,-1-1 1 0 0,1 0-1 0 0,-1 0 1 0 0,1 0-1 0 0,0 1 1 0 0,0-1-1 0 0,-1 0 1 0 0,3 1-1 0 0,28 31 412 0 0,-1 1-1 0 0,28 42 1 0 0,-54-69-503 0 0,11 15 14 0 0,13 24 1 0 0,-24-43-116 0 0,-2-8-72 0 0,1-10-182 0 0,-3 14 301 0 0,2-8-4 0 0,-1 0-1 0 0,0-1 0 0 0,0 1 1 0 0,-1 0-1 0 0,-1 0 0 0 0,1 0 0 0 0,-2 0 1 0 0,1 0-1 0 0,-1 0 0 0 0,0 0 1 0 0,-1 0-1 0 0,-5-10 0 0 0,8 18 64 0 0,-1 0-1 0 0,0-1 1 0 0,0 1-1 0 0,0 0 1 0 0,0 0-1 0 0,0 0 0 0 0,0 0 1 0 0,0 0-1 0 0,0 0 1 0 0,-1 1-1 0 0,1-1 1 0 0,0 0-1 0 0,0 0 1 0 0,-1 1-1 0 0,1-1 0 0 0,-1 1 1 0 0,1-1-1 0 0,0 1 1 0 0,-1 0-1 0 0,1 0 1 0 0,-1-1-1 0 0,1 1 1 0 0,-1 0-1 0 0,1 0 1 0 0,-1 0-1 0 0,1 1 0 0 0,-1-1 1 0 0,1 0-1 0 0,0 0 1 0 0,-1 1-1 0 0,-1 0 1 0 0,-6 2 21 0 0,0 1 0 0 0,1 0 0 0 0,0 0 0 0 0,-8 6 1 0 0,3-2-37 0 0,-52 32 57 0 0,-10 6 13 0 0,69-43-52 0 0,2-1-5 0 0,0 0 0 0 0,0 0 1 0 0,1 0-1 0 0,-1 0 0 0 0,0 0 0 0 0,1 1 0 0 0,0 0 0 0 0,0 0 0 0 0,0 0 0 0 0,0 0 0 0 0,-3 4 0 0 0,6-7-2 0 0,0 0 0 0 0,0 0 0 0 0,0 0 0 0 0,0 0-1 0 0,0 1 1 0 0,0-1 0 0 0,0 0 0 0 0,-1 0 0 0 0,1 0 0 0 0,0 0 0 0 0,0 1 0 0 0,0-1-1 0 0,0 0 1 0 0,0 0 0 0 0,0 0 0 0 0,0 0 0 0 0,0 1 0 0 0,0-1 0 0 0,0 0 0 0 0,0 0 0 0 0,0 0-1 0 0,0 1 1 0 0,1-1 0 0 0,-1 0 0 0 0,0 0 0 0 0,0 0 0 0 0,0 0 0 0 0,0 1 0 0 0,0-1-1 0 0,0 0 1 0 0,0 0 0 0 0,0 0 0 0 0,1 0 0 0 0,-1 0 0 0 0,0 0 0 0 0,0 1 0 0 0,0-1-1 0 0,0 0 1 0 0,0 0 0 0 0,1 0 0 0 0,9 1 0 0 0,12-4 2 0 0,0-4-27 0 0,0-1 1 0 0,-1-1-1 0 0,0-1 0 0 0,0-1 0 0 0,20-14 0 0 0,-36 22 24 0 0,13-9 11 0 0,0-2 0 0 0,-1 0 0 0 0,23-24 0 0 0,-28 26-9 0 0,-12 12 1 0 0,0 0-1 0 0,0-1 1 0 0,0 1 0 0 0,0 0-1 0 0,0 0 1 0 0,-1 0 0 0 0,1 0 0 0 0,0 0-1 0 0,0 0 1 0 0,0 0 0 0 0,0 0-1 0 0,-1-1 1 0 0,1 1 0 0 0,0 0-1 0 0,0 0 1 0 0,0 0 0 0 0,0 0-1 0 0,-1 0 1 0 0,1 0 0 0 0,0 0 0 0 0,0 0-1 0 0,0 0 1 0 0,-1 0 0 0 0,1 0-1 0 0,0 0 1 0 0,0 0 0 0 0,0 0-1 0 0,0 0 1 0 0,-1 1 0 0 0,1-1-1 0 0,0 0 1 0 0,0 0 0 0 0,0 0 0 0 0,0 0-1 0 0,-1 0 1 0 0,1 0 0 0 0,0 0-1 0 0,0 0 1 0 0,0 1 0 0 0,-10 2-42 0 0,-77 55 60 0 0,70-45-34 0 0,-23 25 0 0 0,36-32-53 0 0,8-4-14 0 0,-2-2 69 0 0,-1 0 0 0 0,0 0 1 0 0,0-1-1 0 0,0 1 0 0 0,0 0 0 0 0,0-1 0 0 0,0 1 1 0 0,1-1-1 0 0,-1 1 0 0 0,0-1 0 0 0,0 1 0 0 0,1-2 1 0 0,11-7-41 0 0,0 0 0 0 0,1 1 0 0 0,1 0 0 0 0,-1 2 1 0 0,22-8-1 0 0,33-7 101 0 0,-68 21-50 0 0,0-1-1 0 0,-1 1 1 0 0,1 0 0 0 0,0 0-1 0 0,0 0 1 0 0,-1 0-1 0 0,1 0 1 0 0,0 0-1 0 0,-1 0 1 0 0,1 0 0 0 0,0 0-1 0 0,0 0 1 0 0,-1 0-1 0 0,1 0 1 0 0,0 1 0 0 0,-1-1-1 0 0,2 0 1 0 0,-2 4-32 0 0,-7 0-53 0 0,-33 10-2493 0 0,11-5-4771 0 0,20-6 3992 0 0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46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91 512 0 0,'12'-5'776'0'0,"-7"4"-110"0"0,0-1 0 0 0,-1 0 0 0 0,1 0 0 0 0,0 0-1 0 0,-1-1 1 0 0,1 0 0 0 0,-1 1 0 0 0,0-2 0 0 0,6-4 0 0 0,-6 3 519 0 0,6-6 3198 0 0,-10 11-4307 0 0,0 0 0 0 0,0-1 1 0 0,0 1-1 0 0,0 0 1 0 0,0-1-1 0 0,0 1 0 0 0,0 0 1 0 0,0-1-1 0 0,0 1 1 0 0,0 0-1 0 0,0-1 0 0 0,-1 1 1 0 0,1 0-1 0 0,0 0 1 0 0,0-1-1 0 0,0 1 0 0 0,0 0 1 0 0,0-1-1 0 0,-1 1 0 0 0,1 0 1 0 0,0 0-1 0 0,0-1 1 0 0,0 1-1 0 0,-1 0 0 0 0,1 0 1 0 0,0 0-1 0 0,0-1 1 0 0,-1 1-1 0 0,1 0 0 0 0,0 0 1 0 0,-1 0-1 0 0,1 0 1 0 0,0 0-1 0 0,0 0 0 0 0,-1 0 1 0 0,1-1-1 0 0,0 1 1 0 0,-1 0-1 0 0,1 0 0 0 0,0 0 1 0 0,-1 0-1 0 0,0 0 1 0 0,-38-20 4091 0 0,25 17-3488 0 0,7 1-367 0 0,0 0 0 0 0,0 0 0 0 0,0 1 0 0 0,-12 0 0 0 0,8 1-146 0 0,0 1 1 0 0,-1 0-1 0 0,1 1 1 0 0,0 0-1 0 0,0 1 1 0 0,-16 6-1 0 0,23-7-125 0 0,-1-1 0 0 0,1 1 1 0 0,0 0-1 0 0,0 0 0 0 0,0 1 0 0 0,1-1 0 0 0,-1 1 1 0 0,0 0-1 0 0,1 0 0 0 0,0 0 0 0 0,0 0 0 0 0,0 1 1 0 0,0-1-1 0 0,0 1 0 0 0,1 0 0 0 0,-1 0 0 0 0,1 0 1 0 0,-3 8-1 0 0,4-9-32 0 0,0 1 1 0 0,1-1 0 0 0,-1 1 0 0 0,1-1 0 0 0,0 1-1 0 0,0-1 1 0 0,0 1 0 0 0,1-1 0 0 0,-1 1-1 0 0,1-1 1 0 0,0 1 0 0 0,0-1 0 0 0,1 4-1 0 0,1-2-3 0 0,-1 0-1 0 0,1 0 0 0 0,0 0 0 0 0,0 0 0 0 0,0-1 0 0 0,1 1 0 0 0,6 5 0 0 0,0-1-18 0 0,1-1 0 0 0,-1 0 0 0 0,1-1 0 0 0,1 0 0 0 0,-1-1 0 0 0,16 7-1 0 0,53 13-23 0 0,-56-19 24 0 0,0 1 1 0 0,36 17 0 0 0,-51-21 12 0 0,0 1 0 0 0,-1 0 1 0 0,1 1-1 0 0,-1 0 0 0 0,0 0 0 0 0,13 15 1 0 0,-19-19-2 0 0,0 1 1 0 0,0-1-1 0 0,-1 0 1 0 0,1 1 0 0 0,-1-1-1 0 0,0 1 1 0 0,1 0-1 0 0,-1-1 1 0 0,0 1 0 0 0,-1 0-1 0 0,1 0 1 0 0,0 0-1 0 0,-1 0 1 0 0,0-1 0 0 0,0 1-1 0 0,1 0 1 0 0,-2 0-1 0 0,1 0 1 0 0,0 0-1 0 0,-1 0 1 0 0,1 0 0 0 0,-1-1-1 0 0,0 1 1 0 0,0 0-1 0 0,0 0 1 0 0,0-1 0 0 0,0 1-1 0 0,-1-1 1 0 0,-1 4-1 0 0,0-1 20 0 0,-1-1 0 0 0,0 1 0 0 0,0 0-1 0 0,-1-1 1 0 0,1 0 0 0 0,-1 0-1 0 0,0 0 1 0 0,0-1 0 0 0,0 0 0 0 0,-6 3-1 0 0,-9 4 48 0 0,-31 9 0 0 0,19-7 22 0 0,27-10-76 0 0,-1 0-1 0 0,0 0 0 0 0,1-1 0 0 0,-1 1 0 0 0,0-1 0 0 0,0-1 0 0 0,0 1 0 0 0,0-1 0 0 0,0 0 0 0 0,-7-1 0 0 0,11 1-19 0 0,-1-1-1 0 0,1 1 1 0 0,0-1 0 0 0,0 0 0 0 0,0 0-1 0 0,0 0 1 0 0,0 0 0 0 0,0 0-1 0 0,0 0 1 0 0,0 0 0 0 0,0-1 0 0 0,0 1-1 0 0,1-1 1 0 0,-1 1 0 0 0,0-1 0 0 0,1 0-1 0 0,0 0 1 0 0,-1 1 0 0 0,1-1 0 0 0,0 0-1 0 0,0 0 1 0 0,0 0 0 0 0,0-1 0 0 0,0 1-1 0 0,1 0 1 0 0,-1 0 0 0 0,0 0 0 0 0,1 0-1 0 0,-1-3 1 0 0,0-4-237 0 0,1 1 0 0 0,-1-1 0 0 0,2 0 0 0 0,-1 1 0 0 0,1-1 0 0 0,0 0 0 0 0,3-11 0 0 0,-1 11-1539 0 0,1-1 0 0 0,-1 1 0 0 0,8-14 0 0 0,6-5-4151 0 0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49.1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37 512 0 0,'-8'-11'1744'0'0,"7"9"-733"0"0,-1 0 1 0 0,1 1 0 0 0,0-1 0 0 0,0 0-1 0 0,0 0 1 0 0,0 0 0 0 0,0 1-1 0 0,0-1 1 0 0,1 0 0 0 0,-1 0 0 0 0,0-3-1 0 0,5 7 2 0 0,-1 1 0 0 0,0 0 0 0 0,0 0 0 0 0,6 6 0 0 0,0 6-570 0 0,1 0-1 0 0,-2 0 0 0 0,0 1 0 0 0,9 29 0 0 0,-8-23-205 0 0,21 41 0 0 0,-27-57-254 0 0,2 3 15 0 0,0 0 1 0 0,1-1-1 0 0,0 0 1 0 0,0 0-1 0 0,12 10 1 0 0,-17-16-4 0 0,1-1 1 0 0,0 1 0 0 0,0-1 0 0 0,0 0 0 0 0,0 0 0 0 0,0 1 0 0 0,1-2-1 0 0,-1 1 1 0 0,0 0 0 0 0,0 0 0 0 0,1-1 0 0 0,-1 1 0 0 0,0-1 0 0 0,1 0-1 0 0,-1 1 1 0 0,0-1 0 0 0,1 0 0 0 0,-1-1 0 0 0,1 1 0 0 0,-1 0 0 0 0,0-1-1 0 0,1 1 1 0 0,-1-1 0 0 0,0 0 0 0 0,0 0 0 0 0,0 0 0 0 0,1 0 0 0 0,-1 0 0 0 0,2-2-1 0 0,0 1 0 0 0,-1 0 0 0 0,0-1 0 0 0,1 0 0 0 0,-1 1 0 0 0,0-1-1 0 0,0-1 1 0 0,3-4 0 0 0,-4 6 9 0 0,-1 0 0 0 0,0 0 0 0 0,0 0-1 0 0,0 0 1 0 0,0 0 0 0 0,0 0 0 0 0,0 0 0 0 0,-1-1 0 0 0,1 1-1 0 0,-1 0 1 0 0,0 0 0 0 0,1 0 0 0 0,-1-1 0 0 0,0 1 0 0 0,0 0 0 0 0,-1-3-1 0 0,1 3 1 0 0,-1 1-1 0 0,0-1 1 0 0,1 1-1 0 0,-1-1 1 0 0,0 1-1 0 0,0 0 1 0 0,0-1 0 0 0,0 1-1 0 0,0 0 1 0 0,-1 0-1 0 0,1 0 1 0 0,0 0-1 0 0,0 0 1 0 0,-1 0-1 0 0,1 0 1 0 0,-1 0-1 0 0,1 0 1 0 0,-1 0-1 0 0,1 1 1 0 0,-1-1-1 0 0,1 1 1 0 0,-1-1-1 0 0,1 1 1 0 0,-4-1-1 0 0,-4 0 24 0 0,-1 0 1 0 0,-17 0-1 0 0,26 1-27 0 0,-16 0 17 0 0,0 1 0 0 0,1 1 1 0 0,-30 7-1 0 0,36-7-9 0 0,1 1-1 0 0,-1 1 1 0 0,1-1 0 0 0,0 2-1 0 0,0-1 1 0 0,0 1 0 0 0,-13 10-1 0 0,19-12-5 0 0,-1 0 0 0 0,1 1 0 0 0,0-1 0 0 0,-5 7 0 0 0,7-9-2 0 0,0 0-1 0 0,1 0 1 0 0,-1 0-1 0 0,0 1 1 0 0,1-1-1 0 0,-1 0 1 0 0,1 0-1 0 0,-1 1 1 0 0,1-1-1 0 0,0 0 0 0 0,-1 1 1 0 0,1-1-1 0 0,0 0 1 0 0,0 1-1 0 0,0-1 1 0 0,0 0-1 0 0,0 1 1 0 0,0-1-1 0 0,0 0 1 0 0,1 2-1 0 0,0-2-1 0 0,-1 0 0 0 0,1 0 0 0 0,0-1 0 0 0,-1 1 0 0 0,1 0 0 0 0,0-1 0 0 0,0 1 0 0 0,-1 0 0 0 0,1-1 0 0 0,0 1-1 0 0,0-1 1 0 0,0 1 0 0 0,0-1 0 0 0,0 0 0 0 0,0 1 0 0 0,0-1 0 0 0,0 0 0 0 0,0 0 0 0 0,0 1 0 0 0,0-1 0 0 0,0 0 0 0 0,0 0 0 0 0,0 0 0 0 0,0 0 0 0 0,0-1 0 0 0,-1 1 0 0 0,1 0 0 0 0,0 0-1 0 0,0 0 1 0 0,0-1 0 0 0,2 0 0 0 0,3-1 2 0 0,1 0 0 0 0,-1-1 0 0 0,7-3-1 0 0,18-11-16 0 0,-2-1 0 0 0,0-1-1 0 0,33-29 1 0 0,-57 44 92 0 0,-4 3-69 0 0,1 1 0 0 0,-1-1 0 0 0,0 0 0 0 0,0 0 0 0 0,0 0 0 0 0,0 0 0 0 0,0 0-1 0 0,0 0 1 0 0,0 0 0 0 0,0 0 0 0 0,-1 0 0 0 0,1 0 0 0 0,0-1 0 0 0,-1 1 0 0 0,1 0 0 0 0,-1-1 0 0 0,1-1-1 0 0,-1 3-8 0 0,0 0 1 0 0,0-1-1 0 0,0 1 0 0 0,0 0 0 0 0,-1-1 0 0 0,1 1 0 0 0,0 0 0 0 0,0-1 0 0 0,-1 1 0 0 0,1 0 0 0 0,0 0 0 0 0,0 0 0 0 0,-1-1 0 0 0,1 1 0 0 0,0 0 0 0 0,0 0 0 0 0,-1 0 0 0 0,1-1 0 0 0,0 1 0 0 0,-1 0 0 0 0,1 0 0 0 0,0 0 0 0 0,-1 0 0 0 0,1 0 0 0 0,-1 0 0 0 0,1 0 0 0 0,0 0 0 0 0,-1 0 0 0 0,-9 0 64 0 0,-10 3-71 0 0,1 1 1 0 0,-1 2-1 0 0,-33 13 0 0 0,-22 6 10 0 0,71-24 11 0 0,-14 4-41 0 0,18-5 30 0 0,-1 0 0 0 0,1 1 0 0 0,-1-1 0 0 0,1 0 0 0 0,0 0 0 0 0,-1 0 0 0 0,1 1 0 0 0,-1-1 0 0 0,1 0 0 0 0,0 0 0 0 0,-1 1 0 0 0,1-1 0 0 0,0 0 0 0 0,0 1 0 0 0,-1-1 0 0 0,1 0 0 0 0,0 1 0 0 0,0-1 0 0 0,-1 0 0 0 0,1 1 0 0 0,0-1 0 0 0,0 1 0 0 0,0-1 0 0 0,0 0 0 0 0,0 1 0 0 0,0-1 1 0 0,0 1-1 0 0,0-1 0 0 0,0 1 0 0 0,0-1 0 0 0,0 0 0 0 0,0 1 0 0 0,0-1 0 0 0,0 1 0 0 0,2 0-8 0 0,0 0 0 0 0,0 0 1 0 0,0 0-1 0 0,0 0 1 0 0,0 0-1 0 0,0-1 0 0 0,0 1 1 0 0,0-1-1 0 0,0 1 0 0 0,4-1 1 0 0,9 0-5 0 0,0-1 1 0 0,0-1-1 0 0,0 0 1 0 0,-1-1-1 0 0,21-6 1 0 0,1 0-14 0 0,14-1-133 0 0,57-4-1 0 0,-98 15-806 0 0,-13 3-706 0 0,-19 7-3431 0 0,16-9 2196 0 0,-7 6-2491 0 0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49.8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34 512 0 0,'-1'-3'1878'0'0,"-1"-1"0"0"0,1 1 0 0 0,0-1 1 0 0,-1 1-1 0 0,0 0 0 0 0,-3-6 0 0 0,2 8 1139 0 0,3 1-2973 0 0,0 0 1 0 0,0 0-1 0 0,0 0 1 0 0,0 0-1 0 0,1 0 1 0 0,-1 0-1 0 0,0 0 1 0 0,0 0 0 0 0,0 0-1 0 0,0 0 1 0 0,0 0-1 0 0,0 0 1 0 0,0 0-1 0 0,0 0 1 0 0,0 0-1 0 0,0 0 1 0 0,0-1-1 0 0,0 1 1 0 0,0 0 0 0 0,0 0-1 0 0,0 0 1 0 0,0 0-1 0 0,0 0 1 0 0,0 0-1 0 0,0 0 1 0 0,0 0-1 0 0,0 0 1 0 0,0 0-1 0 0,0 0 1 0 0,0-1 0 0 0,0 1-1 0 0,0 0 1 0 0,0 0-1 0 0,0 0 1 0 0,0 0-1 0 0,0 0 1 0 0,0 0-1 0 0,0 0 1 0 0,0 0-1 0 0,0 0 1 0 0,0 0 0 0 0,0 0-1 0 0,0 0 1 0 0,0-1-1 0 0,0 1 1 0 0,0 0-1 0 0,0 0 1 0 0,0 0-1 0 0,0 0 1 0 0,0 0-1 0 0,-1 0 1 0 0,1 0 0 0 0,0 0-1 0 0,0 0 1 0 0,0 0-1 0 0,0 0 1 0 0,0 0-1 0 0,0 0 1 0 0,0 0-1 0 0,0 0 1 0 0,0 0-1 0 0,11 17 2928 0 0,-9-14-2850 0 0,4 8 217 0 0,0 0 1 0 0,0 0-1 0 0,-1 1 1 0 0,-1 0-1 0 0,5 17 1 0 0,-5-3-85 0 0,-2 1 0 0 0,0-1 1 0 0,-4 48-1 0 0,0-11-213 0 0,2-62-50 0 0,0-1-1 0 0,0 1 1 0 0,0-1 0 0 0,0 1-1 0 0,0-1 1 0 0,0 1 0 0 0,0-1-1 0 0,0 1 1 0 0,0-1 0 0 0,0 1 0 0 0,0-1-1 0 0,1 1 1 0 0,-1-1 0 0 0,0 0-1 0 0,0 1 1 0 0,0-1 0 0 0,1 1-1 0 0,-1-1 1 0 0,0 1 0 0 0,0-1 0 0 0,1 0-1 0 0,-1 1 1 0 0,0-1 0 0 0,1 0-1 0 0,-1 1 1 0 0,1-1 0 0 0,-1 0-1 0 0,0 0 1 0 0,1 1 0 0 0,-1-1 0 0 0,1 0-1 0 0,0 0-33 0 0,0 0 0 0 0,1 0 0 0 0,-1 0-1 0 0,0 0 1 0 0,0 0 0 0 0,0 0 0 0 0,0 0 0 0 0,0-1 0 0 0,0 1-1 0 0,0 0 1 0 0,0-1 0 0 0,0 1 0 0 0,1-2 0 0 0,4-1-460 0 0,0-1-1 0 0,-1 0 1 0 0,7-6 0 0 0,8-11-3533 0 0,-9 11 1307 0 0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0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30 512 0 0,'2'-20'4103'0'0,"-2"20"-3519"0"0,0-1 0 0 0,0 1-1 0 0,0-1 1 0 0,0 0-1 0 0,1 1 1 0 0,-1-1-1 0 0,0 1 1 0 0,0-1-1 0 0,3-2 3502 0 0,-2 2-3502 0 0,3 9 3992 0 0,3 11-3194 0 0,-4-5-1003 0 0,0-1 0 0 0,-1 0 1 0 0,-1 0-1 0 0,0 1 0 0 0,-2 18 0 0 0,1-11-141 0 0,-3 31 37 0 0,1 22-46 0 0,2-66-227 0 0,1 0 0 0 0,0-1 0 0 0,0 1-1 0 0,1 0 1 0 0,0 0 0 0 0,5 13 0 0 0,-7-20-28 0 0,1 1 0 0 0,-1-1 0 0 0,1 0 0 0 0,0 1 0 0 0,-1-1-1 0 0,1 0 1 0 0,0 0 0 0 0,0 0 0 0 0,0 1 0 0 0,0-1 0 0 0,0 0 0 0 0,0 0 0 0 0,0 0 0 0 0,0-1 0 0 0,1 1-1 0 0,-1 0 1 0 0,0 0 0 0 0,0-1 0 0 0,1 1 0 0 0,-1 0 0 0 0,0-1 0 0 0,1 0 0 0 0,-1 1 0 0 0,1-1 0 0 0,-1 0-1 0 0,2 1 1 0 0,0-2-313 0 0,1 1 0 0 0,-1-1 0 0 0,0 0-1 0 0,0 1 1 0 0,-1-2 0 0 0,1 1 0 0 0,0 0 0 0 0,0 0-1 0 0,0-1 1 0 0,-1 1 0 0 0,5-4 0 0 0,3-3-2086 0 0,1-1-348 0 0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1.6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60 106 136 0 0,'-14'-8'3935'0'0,"13"7"-3255"0"0,0 0 1 0 0,0 0 0 0 0,0 1 0 0 0,0-1 0 0 0,0 0 0 0 0,0 1 0 0 0,-1-1 0 0 0,1 0 0 0 0,-3 0 0 0 0,2 0 115 0 0,-1 0 1 0 0,0 0 0 0 0,0 0 0 0 0,1-1-1 0 0,-1 0 1 0 0,1 1 0 0 0,-1-1-1 0 0,1 0 1 0 0,0 0 0 0 0,0 0 0 0 0,-3-3-1 0 0,5 4-736 0 0,0 1 0 0 0,0-1 1 0 0,0 0-1 0 0,1 0 0 0 0,-1 1 0 0 0,0-1 0 0 0,0 0 0 0 0,0 1 0 0 0,0-1 0 0 0,1 0 0 0 0,-1 1 0 0 0,0-1 0 0 0,1 1 0 0 0,-1-1 0 0 0,0 0 0 0 0,1 1 0 0 0,-1-1 0 0 0,1 1 0 0 0,-1-1 0 0 0,1 1 0 0 0,-1-1 0 0 0,1 1 0 0 0,-1-1 0 0 0,1 1 0 0 0,0 0 0 0 0,-1-1 1 0 0,1 1-1 0 0,-1 0 0 0 0,2-1 0 0 0,22-9 111 0 0,-19 8-10 0 0,14-6-43 0 0,1 1 0 0 0,-1 1 0 0 0,1 1 0 0 0,0 1 0 0 0,1 0 0 0 0,-1 2 0 0 0,1 0 0 0 0,26 2 0 0 0,-43 0-94 0 0,0 1 1 0 0,1 0 0 0 0,-1 0 0 0 0,0 0-1 0 0,0 0 1 0 0,0 0 0 0 0,0 1 0 0 0,0 0-1 0 0,-1 0 1 0 0,1 0 0 0 0,0 0 0 0 0,4 5-1 0 0,-7-6 0 0 0,1 0-1 0 0,-1 0 0 0 0,0 0 0 0 0,0 0 0 0 0,0 0 0 0 0,0 1 1 0 0,0-1-1 0 0,0 0 0 0 0,-1 1 0 0 0,1-1 0 0 0,0 1 1 0 0,-1-1-1 0 0,1 1 0 0 0,-1-1 0 0 0,1 1 0 0 0,-1-1 0 0 0,0 1 1 0 0,1-1-1 0 0,-1 1 0 0 0,0-1 0 0 0,0 1 0 0 0,0 0 1 0 0,-1-1-1 0 0,1 1 0 0 0,0-1 0 0 0,0 1 0 0 0,-1-1 1 0 0,1 1-1 0 0,-1-1 0 0 0,1 1 0 0 0,-1-1 0 0 0,0 1 0 0 0,0-1 1 0 0,0 0-1 0 0,-1 3 0 0 0,-2 1 38 0 0,0-1-1 0 0,0 0 1 0 0,0 1 0 0 0,0-1 0 0 0,-1-1 0 0 0,1 1-1 0 0,-1-1 1 0 0,0 0 0 0 0,0 0 0 0 0,-1 0-1 0 0,1 0 1 0 0,0-1 0 0 0,-1 0 0 0 0,0 0-1 0 0,-8 1 1 0 0,5-1-21 0 0,0 1-1 0 0,1 0 0 0 0,-1 0 1 0 0,1 1-1 0 0,-11 6 0 0 0,19-10-39 0 0,0 0-1 0 0,0 0 0 0 0,0 0 0 0 0,0 0 1 0 0,0 0-1 0 0,-1 0 0 0 0,1 0 1 0 0,0 0-1 0 0,0 0 0 0 0,0 0 1 0 0,0 0-1 0 0,0 0 0 0 0,0 0 1 0 0,0 0-1 0 0,0 0 0 0 0,0 0 0 0 0,0 0 1 0 0,0 0-1 0 0,0 0 0 0 0,0 1 1 0 0,-1-1-1 0 0,1 0 0 0 0,0 0 1 0 0,0 0-1 0 0,0 0 0 0 0,0 0 1 0 0,0 0-1 0 0,0 0 0 0 0,0 0 0 0 0,0 0 1 0 0,0 1-1 0 0,0-1 0 0 0,0 0 1 0 0,0 0-1 0 0,0 0 0 0 0,0 0 1 0 0,0 0-1 0 0,0 0 0 0 0,0 0 0 0 0,0 0 1 0 0,0 0-1 0 0,0 0 0 0 0,0 1 1 0 0,1-1-1 0 0,-1 0 0 0 0,0 0 1 0 0,0 0-1 0 0,0 0 0 0 0,0 0 1 0 0,0 0-1 0 0,0 0 0 0 0,0 0 0 0 0,0 0 1 0 0,7 3-12 0 0,8-2-48 0 0,35-2 16 0 0,-32-1 23 0 0,0 1-1 0 0,0 2 1 0 0,1-1-1 0 0,-1 2 0 0 0,0 0 1 0 0,20 6-1 0 0,-34-6 31 0 0,-1-2-11 0 0,1 1 0 0 0,-1 0 0 0 0,1 1 0 0 0,-1-1 0 0 0,0 0-1 0 0,0 1 1 0 0,0 0 0 0 0,0-1 0 0 0,0 1 0 0 0,0 1 0 0 0,0-1 0 0 0,0 0-1 0 0,-1 1 1 0 0,1-1 0 0 0,-1 1 0 0 0,0 0 0 0 0,3 4 0 0 0,-3-3 4 0 0,0 0 0 0 0,-1 0 0 0 0,0 0 0 0 0,0 0 0 0 0,0 0 0 0 0,0 0 0 0 0,0 0 0 0 0,-1 0 0 0 0,0 0 0 0 0,1 0 0 0 0,-2 0 0 0 0,1 0 0 0 0,0 0 0 0 0,-1 0 0 0 0,0 0 0 0 0,0 0 0 0 0,0 0 0 0 0,0 0 0 0 0,-1 0 0 0 0,-2 4 0 0 0,-2 4 25 0 0,0-1-1 0 0,-1 1 1 0 0,0-1-1 0 0,-18 20 1 0 0,13-20-10 0 0,-1 1 0 0 0,0-1 1 0 0,0-1-1 0 0,-1-1 0 0 0,-24 14 1 0 0,36-22-19 0 0,0 0 0 0 0,0 0 0 0 0,0 0 1 0 0,0-1-1 0 0,0 1 0 0 0,0 0 1 0 0,0-1-1 0 0,-4 1 0 0 0,6-1-2 0 0,0 0 0 0 0,0 0 1 0 0,0 0-1 0 0,-1 0 0 0 0,1 0 0 0 0,0 0 0 0 0,0 0 0 0 0,-1 0 1 0 0,1 0-1 0 0,0 0 0 0 0,0 0 0 0 0,0 0 0 0 0,-1-1 0 0 0,1 1 1 0 0,0 0-1 0 0,0 0 0 0 0,0 0 0 0 0,0 0 0 0 0,-1 0 0 0 0,1-1 1 0 0,0 1-1 0 0,0 0 0 0 0,0 0 0 0 0,0 0 0 0 0,0 0 0 0 0,0-1 1 0 0,-1 1-1 0 0,1 0 0 0 0,0 0 0 0 0,0-1 0 0 0,3-12-157 0 0,7-11-1111 0 0,1 0 1 0 0,18-29-1 0 0,-17 34-3593 0 0,20-23 1 0 0,-20 28 1353 0 0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1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22 40 0 0,'-1'-1'766'0'0,"-1"0"-1"0"0,1-1 1 0 0,0 1-1 0 0,-1 0 1 0 0,1-1 0 0 0,0 0-1 0 0,0 1 1 0 0,-8-10 10294 0 0,7 19-9134 0 0,0 6-919 0 0,2 22-234 0 0,2 0-1 0 0,1-1 1 0 0,1 0 0 0 0,3 1 0 0 0,0-2 0 0 0,18 48 0 0 0,-21-70-713 0 0,2 0-1 0 0,-1-1 0 0 0,13 18 1 0 0,-15-24-291 0 0,1-1 1 0 0,-1 0 0 0 0,1 0-1 0 0,7 5 1 0 0,-8-6-394 0 0,0-1 0 0 0,0 0-1 0 0,0-1 1 0 0,1 1 0 0 0,-1 0 0 0 0,1-1-1 0 0,4 2 1 0 0,-1-2-2777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3:02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81 416 0 0,'-5'-9'3062'0'0,"4"8"-2388"0"0,0 0 1 0 0,0-1-1 0 0,0 1 0 0 0,0-1 1 0 0,0 1-1 0 0,0-1 0 0 0,0 0 1 0 0,1 1-1 0 0,-1-1 0 0 0,1 0 1 0 0,-1 0-1 0 0,1 1 0 0 0,0-1 1 0 0,-1 0-1 0 0,1 0 0 0 0,0 0 1 0 0,0 1-1 0 0,1-4 0 0 0,-1 4-575 0 0,0 1 0 0 0,0 0-1 0 0,0 0 1 0 0,0 0 0 0 0,0 0-1 0 0,0-1 1 0 0,1 1 0 0 0,-1 0-1 0 0,0 0 1 0 0,0 0 0 0 0,0 0-1 0 0,0 0 1 0 0,0-1 0 0 0,0 1 0 0 0,1 0-1 0 0,-1 0 1 0 0,0 0 0 0 0,0 0-1 0 0,0 0 1 0 0,0 0 0 0 0,1 0-1 0 0,-1 0 1 0 0,0 0 0 0 0,0-1-1 0 0,0 1 1 0 0,0 0 0 0 0,1 0-1 0 0,-1 0 1 0 0,0 0 0 0 0,0 0 0 0 0,0 0-1 0 0,1 0 1 0 0,-1 0 0 0 0,0 0-1 0 0,0 0 1 0 0,0 1 0 0 0,0-1-1 0 0,1 0 1 0 0,-1 0 0 0 0,0 0-1 0 0,0 0 1 0 0,0 0 0 0 0,0 0 0 0 0,1 0-1 0 0,-1 0 1 0 0,0 0 0 0 0,0 1-1 0 0,9 10 1131 0 0,3 17-934 0 0,21 104 932 0 0,-28-103-1120 0 0,-4-28-106 0 0,-1-1 0 0 0,0 0-1 0 0,0 0 1 0 0,0 0 0 0 0,0 0 0 0 0,0 0 0 0 0,1 1-1 0 0,-1-1 1 0 0,0 0 0 0 0,0 0 0 0 0,0 0 0 0 0,0 0-1 0 0,1 0 1 0 0,-1 0 0 0 0,0 0 0 0 0,0 1-1 0 0,0-1 1 0 0,1 0 0 0 0,-1 0 0 0 0,0 0 0 0 0,0 0-1 0 0,0 0 1 0 0,1 0 0 0 0,-1 0 0 0 0,0 0 0 0 0,0 0-1 0 0,1 0 1 0 0,-1 0 0 0 0,0 0 0 0 0,0 0-1 0 0,0-1 1 0 0,1 1 0 0 0,-1 0 0 0 0,0 0 0 0 0,0 0-1 0 0,0 0 1 0 0,1 0 0 0 0,-1 0 0 0 0,0 0 0 0 0,0-1-1 0 0,0 1 1 0 0,0 0 0 0 0,0 0 0 0 0,1 0-1 0 0,-1 0 1 0 0,0 0 0 0 0,0-1 0 0 0,0 1 0 0 0,0 0-1 0 0,0 0 1 0 0,0 0 0 0 0,0-1 0 0 0,8-10 5 0 0,-8 10 15 0 0,15-32-20 0 0,-6 10 8 0 0,7-18-12 0 0,-9 24-18 0 0,0 0 1 0 0,12-21-1 0 0,-16 34 15 0 0,0-1 1 0 0,0 1-1 0 0,0 0 1 0 0,1 0-1 0 0,-1 0 1 0 0,1 0-1 0 0,0 1 0 0 0,0 0 1 0 0,1-1-1 0 0,-1 2 1 0 0,0-1-1 0 0,8-3 0 0 0,-9 5 2 0 0,0 0 0 0 0,0 1 0 0 0,1-1-1 0 0,-1 1 1 0 0,0 0 0 0 0,0 0-1 0 0,0 0 1 0 0,0 0 0 0 0,0 0 0 0 0,0 1-1 0 0,0-1 1 0 0,0 1 0 0 0,0 0 0 0 0,0 0-1 0 0,0 0 1 0 0,0 1 0 0 0,0-1-1 0 0,-1 1 1 0 0,1-1 0 0 0,0 1 0 0 0,4 4-1 0 0,4 3-15 0 0,0 1 0 0 0,0 1 0 0 0,10 12 0 0 0,42 65-115 0 0,-30-39-349 0 0,-31-46 276 0 0,8 10-1756 0 0,-1-5-5566 0 0,-6-5 4065 0 0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2.2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0 2705 0 0,'-11'3'11247'0'0,"7"3"-6729"0"0,4-4-4280 0 0,0 0 1 0 0,0 0 0 0 0,0 0-1 0 0,0 0 1 0 0,0 0 0 0 0,1 0-1 0 0,-1 0 1 0 0,2 4 0 0 0,46 115 2669 0 0,0 0-3052 0 0,-45-107-1039 0 0,-3-4-2844 0 0,0-3 618 0 0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2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48 3753 0 0,'3'-14'10111'0'0,"5"3"-4033"0"0,-5 9-5583 0 0,0 0 1 0 0,-1 1 0 0 0,1-1 0 0 0,0 0-1 0 0,0 1 1 0 0,0 0 0 0 0,5-2 0 0 0,4 0-582 0 0,0 1 1 0 0,0 1 0 0 0,15-1-1 0 0,-25 2 31 0 0,47-1-388 0 0,-16 8-3721 0 0,-22-3 2376 0 0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2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3017 0 0,'-15'2'8353'0'0,"14"-2"-8090"0"0,1 0 1 0 0,0 1-1 0 0,-1-1 0 0 0,1 0 0 0 0,0 0 0 0 0,-1 1 0 0 0,1-1 0 0 0,0 0 0 0 0,-1 0 0 0 0,1 1 0 0 0,0-1 0 0 0,0 0 0 0 0,-1 0 1 0 0,1 1-1 0 0,0-1 0 0 0,0 0 0 0 0,0 1 0 0 0,0-1 0 0 0,-1 1 0 0 0,1-1 0 0 0,0 0 0 0 0,0 1 0 0 0,0 1 59 0 0,1 0 0 0 0,-1 0 1 0 0,0-1-1 0 0,1 1 0 0 0,0 0 0 0 0,-1 0 0 0 0,1-1 0 0 0,0 1 0 0 0,0 0 0 0 0,0-1 0 0 0,0 1 1 0 0,1 1-1 0 0,11 18 97 0 0,0 1 1 0 0,-2 0-1 0 0,9 26 1 0 0,20 73-2089 0 0,-38-112 1392 0 0,0-4-625 0 0,0 1 0 0 0,0-1 0 0 0,0 1 1 0 0,0-1-1 0 0,1 0 0 0 0,3 5 1 0 0,3 1-821 0 0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4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284 18 512 0 0,'4'-6'39'0'0,"4"-5"10135"0"0,-12 17-7567 0 0,-3 3-2081 0 0,0-1-1 0 0,0 0 1 0 0,-1 0-1 0 0,0-1 0 0 0,0 1 1 0 0,-10 5-1 0 0,-44 29 885 0 0,-26 21 604 0 0,78-55-1749 0 0,0 1 0 0 0,1 0 0 0 0,1 1 1 0 0,-1 0-1 0 0,1 0 0 0 0,-7 13 0 0 0,13-21-244 0 0,1 0 0 0 0,0 0-1 0 0,0 0 1 0 0,1 0 0 0 0,-1 0 0 0 0,0 0 0 0 0,0 0-1 0 0,1 0 1 0 0,0 0 0 0 0,-1 0 0 0 0,1 0 0 0 0,0 1-1 0 0,0-1 1 0 0,0 0 0 0 0,0 0 0 0 0,0 0 0 0 0,1 0-1 0 0,-1 1 1 0 0,1-1 0 0 0,-1 0 0 0 0,1 0 0 0 0,0 0-1 0 0,0 0 1 0 0,0 0 0 0 0,0 0 0 0 0,0-1 0 0 0,0 1-1 0 0,0 0 1 0 0,1 0 0 0 0,-1-1 0 0 0,1 1 0 0 0,-1-1-1 0 0,1 1 1 0 0,0-1 0 0 0,-1 0 0 0 0,5 3 0 0 0,2 0 69 0 0,0 1 1 0 0,1-1-1 0 0,0 0 1 0 0,0-1-1 0 0,0 0 1 0 0,19 3-1 0 0,36 5-277 0 0,0-2 0 0 0,75-1 0 0 0,-78-4-2493 0 0,-33-2-4090 0 0,-18-1 4674 0 0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4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30 512 0 0,'-5'1'512'0'0,"-2"-2"7658"0"0,4-4-2505 0 0,3 1-3928 0 0,0-2-1353 0 0,1 1-200 0 0,4 1-32 0 0,1 0-104 0 0,2 3-96 0 0,7 2-344 0 0,2-1-553 0 0,1 2 305 0 0,3 4-4721 0 0,-1-3 3505 0 0,-2 2-777 0 0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4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55 1136 0 0,'-1'1'711'0'0,"0"-1"1"0"0,0 1-1 0 0,0-1 0 0 0,0 1 0 0 0,-1-1 0 0 0,1 0 1 0 0,0 0-1 0 0,0 1 0 0 0,0-1 0 0 0,0 0 0 0 0,0 0 1 0 0,-1 0-1 0 0,1 0 0 0 0,0-1 0 0 0,-1 1 1 0 0,0 0-252 0 0,1-1 0 0 0,0 1 0 0 0,0-1 0 0 0,0 0 0 0 0,-1 1 0 0 0,1-1 0 0 0,0 0 0 0 0,0 0 0 0 0,0 1 0 0 0,0-1 0 0 0,-1-2 0 0 0,-1-1 165 0 0,0-1 0 0 0,0 0 0 0 0,0 1 0 0 0,1-1 0 0 0,-3-7 0 0 0,5 12-605 0 0,0-1-1 0 0,0 1 1 0 0,0 0 0 0 0,0 0 0 0 0,0-1-1 0 0,0 1 1 0 0,0 0 0 0 0,1 0-1 0 0,-1 0 1 0 0,0-1 0 0 0,0 1 0 0 0,0 0-1 0 0,0 0 1 0 0,0 0 0 0 0,1-1-1 0 0,-1 1 1 0 0,0 0 0 0 0,0 0 0 0 0,0 0-1 0 0,0 0 1 0 0,1 0 0 0 0,-1-1-1 0 0,0 1 1 0 0,0 0 0 0 0,0 0 0 0 0,1 0-1 0 0,-1 0 1 0 0,0 0 0 0 0,0 0-1 0 0,1 0 1 0 0,-1 0 0 0 0,0 0 0 0 0,0 0-1 0 0,1 0 1 0 0,-1 0 0 0 0,0 0-1 0 0,1 0 1 0 0,13-2 16 0 0,-9 2-1 0 0,23-3-1334 0 0,39 0 0 0 0,0 5-5874 0 0,-34 1 4036 0 0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4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28 1816 0 0,'-12'-5'11473'0'0,"-5"-12"-5778"0"0,13 13-3542 0 0,6 3-2143 0 0,-1 1 1 0 0,1 0 0 0 0,0-1 0 0 0,-1 1 0 0 0,1 0 0 0 0,0 0 0 0 0,-1 0 0 0 0,1 0 0 0 0,2 1 0 0 0,36 5-7130 0 0,-26-3 4739 0 0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5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25 2913 0 0,'-3'0'1375'0'0,"0"1"0"0"0,0-1 1 0 0,1 0-1 0 0,-1 1 0 0 0,0-1 1 0 0,0 0-1 0 0,-4-1 0 0 0,1 0 29 0 0,1-1 0 0 0,-1 0 0 0 0,1 0 0 0 0,-8-3 0 0 0,8 2-675 0 0,-1 0-1 0 0,0 1 0 0 0,1 0 1 0 0,-11-2-1 0 0,14 4-136 0 0,6 1-782 0 0,11 2-1860 0 0,26 3-3954 0 0,-22-5 4210 0 0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5.7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495 12 512 0 0,'-3'-2'948'0'0,"2"0"198"0"0,-1 1-1 0 0,1 0 0 0 0,0 1 1 0 0,-1-1-1 0 0,1 0 1 0 0,-1 0-1 0 0,0 0 0 0 0,1 1 1 0 0,-1-1-1 0 0,1 1 0 0 0,-3-1 1 0 0,-4 5 4187 0 0,-1 7-5529 0 0,4-3 382 0 0,-58 79 958 0 0,53-76-1115 0 0,0-1-1 0 0,0 0 1 0 0,-1 0-1 0 0,0-1 1 0 0,-21 13-1 0 0,-52 22 67 0 0,49-26-7 0 0,-65 42 1 0 0,92-54-36 0 0,-5 3 8 0 0,0 1-1 0 0,-11 12 1 0 0,21-20-50 0 0,1 1 1 0 0,0-1-1 0 0,0 1 0 0 0,0-1 1 0 0,0 1-1 0 0,0 0 1 0 0,1 0-1 0 0,-1-1 0 0 0,1 1 1 0 0,-1 0-1 0 0,1 0 1 0 0,0 1-1 0 0,0-1 0 0 0,1 0 1 0 0,-1 0-1 0 0,0 5 0 0 0,2-6-4 0 0,-1 0-1 0 0,0 0 1 0 0,1-1-1 0 0,-1 1 0 0 0,1 0 1 0 0,0 0-1 0 0,-1-1 1 0 0,1 1-1 0 0,0-1 0 0 0,0 1 1 0 0,0-1-1 0 0,0 1 1 0 0,0-1-1 0 0,0 0 0 0 0,1 1 1 0 0,-1-1-1 0 0,0 0 1 0 0,1 0-1 0 0,-1 0 0 0 0,1 0 1 0 0,-1 0-1 0 0,1 0 1 0 0,3 1-1 0 0,3 1 3 0 0,0 0 1 0 0,0-1-1 0 0,14 3 0 0 0,-19-4-2 0 0,65 8-41 0 0,0-3-1 0 0,82-2 1 0 0,-122-5 24 0 0,32-6 0 0 0,18-1-1010 0 0,-67 7-513 0 0,1 2 1 0 0,16 2-1 0 0,-23 0-3678 0 0,-5 1 3248 0 0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7.1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321 51 512 0 0,'0'-2'564'0'0,"-1"-1"0"0"0,0 1 0 0 0,0-1 0 0 0,0 1 0 0 0,0-1 0 0 0,0 1 1 0 0,-1 0-1 0 0,1-1 0 0 0,-1 1 0 0 0,1 0 0 0 0,-1 0 0 0 0,0 0 0 0 0,0 0 0 0 0,0 0 0 0 0,0 1 0 0 0,0-1 0 0 0,-4-2 0 0 0,2 2-71 0 0,0 1-1 0 0,0-1 1 0 0,0 1-1 0 0,0 0 1 0 0,-1 0-1 0 0,1 0 1 0 0,0 1-1 0 0,-1-1 1 0 0,1 1-1 0 0,-5 0 0 0 0,-3 1 74 0 0,0 1-1 0 0,1 0 0 0 0,-1 0 0 0 0,0 1 0 0 0,1 1 0 0 0,0 0 0 0 0,-13 6 0 0 0,9-3-39 0 0,9-4-265 0 0,-1 0 0 0 0,1 0 0 0 0,0 1 0 0 0,0 0 0 0 0,-8 6 0 0 0,13-9-224 0 0,0 0 1 0 0,0 0 0 0 0,-1 1-1 0 0,1-1 1 0 0,0 1 0 0 0,0-1-1 0 0,0 1 1 0 0,0-1 0 0 0,1 1-1 0 0,-1 0 1 0 0,0-1 0 0 0,1 1-1 0 0,-1 0 1 0 0,1-1 0 0 0,0 1-1 0 0,-1 0 1 0 0,1 0 0 0 0,0-1-1 0 0,0 1 1 0 0,0 0 0 0 0,0 0-1 0 0,1 0 1 0 0,-1-1 0 0 0,0 1-1 0 0,1 0 1 0 0,0 2 0 0 0,3 5-29 0 0,0 1-1 0 0,0-1 1 0 0,1-1 0 0 0,1 1 0 0 0,-1-1 0 0 0,1 0 0 0 0,1 0 0 0 0,-1 0-1 0 0,1-1 1 0 0,1 0 0 0 0,-1-1 0 0 0,1 1 0 0 0,1-1 0 0 0,-1-1 0 0 0,11 6-1 0 0,2-1 3 0 0,0 0 0 0 0,1-2-1 0 0,0 0 1 0 0,0-2-1 0 0,35 7 1 0 0,-34-11 14 0 0,-19-2-4 0 0,1 1 0 0 0,-1-1 0 0 0,0 1 0 0 0,0-1 1 0 0,0 1-1 0 0,1 1 0 0 0,-1-1 0 0 0,0 0 0 0 0,-1 1 0 0 0,1 0 1 0 0,6 4-1 0 0,-9-6-12 0 0,-1 0 1 0 0,0 0-1 0 0,0 0 0 0 0,0 1 1 0 0,1-1-1 0 0,-1 0 1 0 0,0 0-1 0 0,0 1 0 0 0,0-1 1 0 0,0 0-1 0 0,0 0 0 0 0,1 1 1 0 0,-1-1-1 0 0,0 0 1 0 0,0 1-1 0 0,0-1 0 0 0,0 0 1 0 0,0 1-1 0 0,0-1 0 0 0,0 0 1 0 0,0 0-1 0 0,0 1 1 0 0,0-1-1 0 0,0 0 0 0 0,0 1 1 0 0,0-1-1 0 0,-1 0 1 0 0,1 1-1 0 0,0-1 0 0 0,0 0 1 0 0,0 0-1 0 0,0 1 0 0 0,0-1 1 0 0,0 0-1 0 0,-1 0 1 0 0,1 1-1 0 0,0-1 0 0 0,0 0 1 0 0,-1 0-1 0 0,1 0 1 0 0,0 1-1 0 0,0-1 0 0 0,-1 0 1 0 0,1 0-1 0 0,0 0 0 0 0,0 0 1 0 0,-1 0-1 0 0,1 1 1 0 0,0-1-1 0 0,0 0 0 0 0,-1 0 1 0 0,1 0-1 0 0,-1 0 1 0 0,-19 8 271 0 0,17-7-228 0 0,-39 11 196 0 0,-1-1-1 0 0,-63 7 1 0 0,-24 5-225 0 0,124-22-72 0 0,0 1-1 0 0,0-1 1 0 0,-1-1 0 0 0,1 1-1 0 0,0-1 1 0 0,0 0 0 0 0,-1 0-1 0 0,-9-2 1 0 0,16 2 27 0 0,0 0 0 0 0,-1 0 0 0 0,1 0 0 0 0,0-1 0 0 0,-1 1-1 0 0,1 0 1 0 0,0 0 0 0 0,0 0 0 0 0,-1-1 0 0 0,1 1 0 0 0,0 0 0 0 0,0 0 0 0 0,-1 0 0 0 0,1-1-1 0 0,0 1 1 0 0,0 0 0 0 0,0 0 0 0 0,0-1 0 0 0,-1 1 0 0 0,1 0 0 0 0,0-1 0 0 0,0 1 0 0 0,0 0-1 0 0,0-1 1 0 0,0 1 0 0 0,0 0 0 0 0,0-1 0 0 0,0 1 0 0 0,0 0 0 0 0,0-1 0 0 0,0 1 0 0 0,0 0-1 0 0,0 0 1 0 0,0-1 0 0 0,0 1 0 0 0,0 0 0 0 0,0-1 0 0 0,0 1 0 0 0,0 0 0 0 0,1-1 0 0 0,-1 1-1 0 0,0 0 1 0 0,0 0 0 0 0,0-1 0 0 0,0 1 0 0 0,1 0 0 0 0,-1 0 0 0 0,0-1 0 0 0,0 1 0 0 0,1 0-1 0 0,-1 0 1 0 0,0-1 0 0 0,17-15-1590 0 0,-15 14 1198 0 0,38-33-6803 0 0,-24 21 3269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3:05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7 512 0 0,'0'0'295'0'0,"0"0"0"0"0,0-1 0 0 0,0 1 0 0 0,0 0 0 0 0,0 0 0 0 0,0-1 0 0 0,0 1 0 0 0,0 0 0 0 0,0-1 0 0 0,3-2 4426 0 0,-2 2-4426 0 0,7 2 3525 0 0,14 13-2268 0 0,-12-8-451 0 0,-4-2-940 0 0,0 1 1 0 0,0-1-1 0 0,0 1 0 0 0,0 0 1 0 0,-1 1-1 0 0,0 0 0 0 0,0 0 1 0 0,0 0-1 0 0,-1 0 0 0 0,0 0 0 0 0,0 1 1 0 0,0 0-1 0 0,-1 0 0 0 0,0 0 1 0 0,-1 0-1 0 0,1 1 0 0 0,-2-1 1 0 0,1 1-1 0 0,-1-1 0 0 0,1 9 0 0 0,-1-4-330 0 0,0-1-1 0 0,-1 0 0 0 0,-1 0 0 0 0,0 1 0 0 0,0-1 0 0 0,-1 0 1 0 0,-1 0-1 0 0,1 0 0 0 0,-2 0 0 0 0,0 0 0 0 0,0-1 0 0 0,-1 0 1 0 0,-6 11-1 0 0,-2-1-1260 0 0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7.8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3 1104 0 0,'-5'-1'1636'0'0,"0"0"-1"0"0,0 1 0 0 0,-1 0 0 0 0,1 0 1 0 0,-7 0-1 0 0,12 0-1467 0 0,-1 1 0 0 0,0-1-1 0 0,0 0 1 0 0,0 0 0 0 0,1 0 0 0 0,-1 0 0 0 0,0 1 0 0 0,0-1 0 0 0,0 0-1 0 0,1 1 1 0 0,-1-1 0 0 0,0 1 0 0 0,1-1 0 0 0,-1 1 0 0 0,0-1 0 0 0,1 1-1 0 0,-1-1 1 0 0,1 1 0 0 0,-1 0 0 0 0,1-1 0 0 0,-1 1 0 0 0,1 0-1 0 0,-1-1 1 0 0,1 1 0 0 0,-1 0 0 0 0,1-1 0 0 0,0 1 0 0 0,0 0 0 0 0,-1 0-1 0 0,1 0 1 0 0,0-1 0 0 0,0 1 0 0 0,0 0 0 0 0,0 0 0 0 0,0 0 0 0 0,0 0-1 0 0,0-1 1 0 0,0 1 0 0 0,0 0 0 0 0,0 0 0 0 0,1 0 0 0 0,-1-1 0 0 0,0 1-1 0 0,1 1 1 0 0,0 1-1 0 0,0 0 0 0 0,1 0 0 0 0,-1-1 0 0 0,1 1 0 0 0,0 0 0 0 0,-1-1 0 0 0,1 1 0 0 0,0-1 0 0 0,0 0 0 0 0,1 0 0 0 0,3 4 0 0 0,33 19 718 0 0,-20-14-426 0 0,50 31 188 0 0,-37-23-404 0 0,59 44 0 0 0,-73-47-230 0 0,-14-12-17 0 0,1 1-1 0 0,0 0 0 0 0,0-1 0 0 0,0 0 1 0 0,1 0-1 0 0,0-1 0 0 0,-1 1 0 0 0,1-1 0 0 0,11 4 1 0 0,-16-7 3 0 0,-1 0 0 0 0,0 0 1 0 0,1 0-1 0 0,-1 0 0 0 0,0 0 0 0 0,1 0 1 0 0,-1 0-1 0 0,0 0 0 0 0,1 1 1 0 0,-1-1-1 0 0,0 0 0 0 0,1 0 1 0 0,-1-1-1 0 0,1 1 0 0 0,-1 0 1 0 0,0 0-1 0 0,1 0 0 0 0,-1 0 1 0 0,0 0-1 0 0,1 0 0 0 0,-1 0 1 0 0,0-1-1 0 0,1 1 0 0 0,-1 0 1 0 0,0 0-1 0 0,1 0 0 0 0,-1-1 0 0 0,0 1 1 0 0,0 0-1 0 0,1 0 0 0 0,-1-1 1 0 0,0 1-1 0 0,0 0 0 0 0,1-1 1 0 0,-1 1-1 0 0,0 0 0 0 0,0-1 1 0 0,0 1-1 0 0,0 0 0 0 0,0-1 1 0 0,0 1-1 0 0,1 0 0 0 0,-1-1 1 0 0,0 1-1 0 0,0-1 0 0 0,0 1 1 0 0,0 0-1 0 0,0-1 0 0 0,0 1 0 0 0,0 0 1 0 0,-1-1-1 0 0,1 1 0 0 0,0-1 1 0 0,0 1-1 0 0,0-2 1 0 0,-1 1 0 0 0,1 0 0 0 0,-1-1-1 0 0,1 1 1 0 0,-1 0 0 0 0,1 0 0 0 0,-1 0 0 0 0,0-1 0 0 0,1 1-1 0 0,-1 0 1 0 0,0 0 0 0 0,0 0 0 0 0,0 0 0 0 0,-2-1 0 0 0,-8-4 0 0 0,0 1 0 0 0,0 0 1 0 0,-1 1-1 0 0,0 1 1 0 0,1 0-1 0 0,-1 0 1 0 0,-17 0-1 0 0,-88-1 106 0 0,84 5-78 0 0,16-2 34 0 0,-1 2-1 0 0,1 0 1 0 0,1 1-1 0 0,-27 7 1 0 0,37-6-34 0 0,11 0 32 0 0,12-2-41 0 0,-1-3-1 0 0,-1-1 1 0 0,28-9-1 0 0,-9 2-29 0 0,-11 4 23 0 0,-1 0 0 0 0,0-2 1 0 0,-1 0-1 0 0,1-1 1 0 0,-2-2-1 0 0,26-16 0 0 0,-45 27-12 0 0,17-14 20 0 0,-17 13-18 0 0,0 0-1 0 0,0 0 1 0 0,-1 0-1 0 0,1 0 1 0 0,0 0-1 0 0,0 0 1 0 0,-1 0-1 0 0,1 0 1 0 0,0 0-1 0 0,-1 0 1 0 0,1 0-1 0 0,-1 0 1 0 0,0-1-1 0 0,1 1 1 0 0,-1-2-1 0 0,0 3 0 0 0,0-1-1 0 0,0 1 0 0 0,0 0 0 0 0,-1-1 0 0 0,1 1 1 0 0,0 0-1 0 0,0 0 0 0 0,-1 0 0 0 0,1-1 0 0 0,0 1 0 0 0,0 0 1 0 0,-1 0-1 0 0,1 0 0 0 0,0-1 0 0 0,-1 1 0 0 0,1 0 1 0 0,0 0-1 0 0,-1 0 0 0 0,1 0 0 0 0,0 0 0 0 0,-1 0 1 0 0,1 0-1 0 0,0 0 0 0 0,-1 0 0 0 0,1 0 0 0 0,0 0 0 0 0,-1 0 1 0 0,1 0-1 0 0,0 0 0 0 0,-1 0 0 0 0,1 0 0 0 0,0 0 1 0 0,-1 0-1 0 0,1 0 0 0 0,0 0 0 0 0,0 1 0 0 0,-1-1 1 0 0,1 0-1 0 0,-1 0 0 0 0,-13 6 11 0 0,5 0 0 0 0,0-1 0 0 0,0-1 0 0 0,-1 1 0 0 0,0-1 0 0 0,1-1 0 0 0,-2 0 0 0 0,1 0 0 0 0,-20 2 0 0 0,15-3-20 0 0,1 1-1 0 0,0 1 1 0 0,-24 8-1 0 0,35-11-31 0 0,1 0 0 0 0,-1 1 0 0 0,1-1 0 0 0,-1 0 1 0 0,1 1-1 0 0,0-1 0 0 0,0 1 0 0 0,0 0 0 0 0,0 0 0 0 0,-3 3 0 0 0,5-4-2 0 0,0-1 1 0 0,1 1 0 0 0,-1-1 0 0 0,1 1 0 0 0,-1-1-1 0 0,0 1 1 0 0,1-1 0 0 0,-1 0 0 0 0,1 1-1 0 0,-1-1 1 0 0,1 1 0 0 0,-1-1 0 0 0,1 0 0 0 0,-1 0-1 0 0,1 1 1 0 0,-1-1 0 0 0,1 0 0 0 0,-1 0 0 0 0,2 1-1 0 0,15 4-948 0 0,-15-4 685 0 0,11 2-1539 0 0,0-1-1 0 0,14 1 1 0 0,-6-1-1464 0 0,4 1 1090 0 0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8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14 120 8 0 0,'-2'-7'1351'0'0,"1"0"-1"0"0,-1 0 1 0 0,1-8 0 0 0,-2-10 2189 0 0,1 13 855 0 0,0-1 0 0 0,1-20-1 0 0,1 33-4339 0 0,0 0 0 0 0,0 0-1 0 0,0 0 1 0 0,0 0 0 0 0,0 0-1 0 0,0 0 1 0 0,0 0 0 0 0,0 0-1 0 0,0 0 1 0 0,0 0-1 0 0,1 0 1 0 0,-1 1 0 0 0,0-1-1 0 0,0 0 1 0 0,0 0 0 0 0,0 0-1 0 0,0 0 1 0 0,0 0 0 0 0,0 0-1 0 0,0 0 1 0 0,0 0-1 0 0,0 0 1 0 0,0 0 0 0 0,0 0-1 0 0,0 0 1 0 0,0 0 0 0 0,1 0-1 0 0,-1 0 1 0 0,0 0 0 0 0,0 0-1 0 0,0 0 1 0 0,0 0-1 0 0,0 0 1 0 0,0 0 0 0 0,0 0-1 0 0,0 0 1 0 0,0 0 0 0 0,0 0-1 0 0,0 0 1 0 0,0 0 0 0 0,0 0-1 0 0,1-1 1 0 0,-1 1 0 0 0,0 0-1 0 0,0 0 1 0 0,0 0-1 0 0,0 0 1 0 0,0 0 0 0 0,0 0-1 0 0,0 0 1 0 0,0 0 0 0 0,0 0-1 0 0,0 0 1 0 0,0 0-1 0 0,3 9 992 0 0,-6 80 768 0 0,2 51-1313 0 0,2-131-503 0 0,1 1 1 0 0,0-1-1 0 0,1 0 1 0 0,0 1 0 0 0,5 9-1 0 0,-6-14-3 0 0,-2-5 0 0 0,0 1-1 0 0,0-1 0 0 0,0 0 0 0 0,0 0 1 0 0,0 1-1 0 0,0-1 0 0 0,1 0 1 0 0,-1 1-1 0 0,0-1 0 0 0,0 0 0 0 0,0 0 1 0 0,0 1-1 0 0,1-1 0 0 0,-1 0 0 0 0,0 0 1 0 0,0 0-1 0 0,1 1 0 0 0,-1-1 0 0 0,0 0 1 0 0,0 0-1 0 0,1 0 0 0 0,-1 0 1 0 0,0 1-1 0 0,0-1 0 0 0,1 0 0 0 0,-1 0 1 0 0,0 0-1 0 0,1 0 0 0 0,-1 0 0 0 0,0 0 1 0 0,1 0-1 0 0,-1 0 0 0 0,0 0 1 0 0,1 0-1 0 0,-1 0 0 0 0,0 0 0 0 0,0 0 1 0 0,1 0-1 0 0,-1 0 0 0 0,0 0 0 0 0,1 0 1 0 0,-1 0-1 0 0,0-1 0 0 0,0 1 0 0 0,1 0 1 0 0,-1 0-1 0 0,0 0 0 0 0,0 0 1 0 0,1-1-1 0 0,0 0-52 0 0,-1 1 0 0 0,1-1 0 0 0,0 0 0 0 0,-1 1 0 0 0,1-1-1 0 0,-1 0 1 0 0,1 0 0 0 0,-1 1 0 0 0,1-1 0 0 0,-1 0 0 0 0,0 0 0 0 0,1 0 0 0 0,-1 0 0 0 0,0 1 0 0 0,0-1 0 0 0,1-1 0 0 0,-2-3-926 0 0,1-1 0 0 0,-1 1 0 0 0,0 1 0 0 0,0-1 0 0 0,0 0 0 0 0,-1 0 0 0 0,1 0 0 0 0,-4-5 0 0 0,1 0-2687 0 0,-1 1 1363 0 0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8.8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24 1864 0 0,'-1'0'779'0'0,"1"-1"-23"0"0,-1 0 0 0 0,0 0 0 0 0,1 0 0 0 0,-1 0 0 0 0,1 0 0 0 0,-1 0 0 0 0,1 0 0 0 0,0 0 0 0 0,0 0 0 0 0,-1 0 0 0 0,1-1 0 0 0,0 1 0 0 0,0 0 0 0 0,0 0 0 0 0,0 0 0 0 0,0 0 0 0 0,0 0 0 0 0,0 0 0 0 0,0 0 0 0 0,1-2 0 0 0,8 22 3677 0 0,8 70-2469 0 0,-5-22-1659 0 0,8 55-2266 0 0,-20-118-986 0 0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9.4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43 134 2048 0 0,'-14'-4'6580'0'0,"11"4"-5280"0"0,0 0 0 0 0,1-1 0 0 0,-1 0-1 0 0,0 1 1 0 0,1-1 0 0 0,-1 0 0 0 0,-2-2 0 0 0,4 3-1150 0 0,1-1 0 0 0,0 1 1 0 0,-1 0-1 0 0,1 0 1 0 0,0-1-1 0 0,0 1 0 0 0,-1 0 1 0 0,1-1-1 0 0,0 1 0 0 0,0 0 1 0 0,-1-1-1 0 0,1 1 0 0 0,0-1 1 0 0,0 1-1 0 0,0 0 0 0 0,0-1 1 0 0,0 1-1 0 0,0-1 0 0 0,-1 1 1 0 0,1-1-1 0 0,1 0-89 0 0,-1 0 0 0 0,0 0 0 0 0,0 0-1 0 0,1 0 1 0 0,-1 0 0 0 0,0 0 0 0 0,1 0 0 0 0,-1 0 0 0 0,1 0 0 0 0,-1 0-1 0 0,2-1 1 0 0,9-10 88 0 0,-1 0 0 0 0,2 1 0 0 0,14-11 0 0 0,-8 7-38 0 0,-14 11-112 0 0,1 1 0 0 0,-1 0 0 0 0,1 0-1 0 0,0 1 1 0 0,0-1 0 0 0,0 1 0 0 0,0 0 0 0 0,0 0-1 0 0,0 1 1 0 0,1-1 0 0 0,-1 1 0 0 0,0 1 0 0 0,1-1 0 0 0,-1 1-1 0 0,1 0 1 0 0,-1 0 0 0 0,7 1 0 0 0,-6 0-6 0 0,1 0 1 0 0,-1 0 0 0 0,0 1-1 0 0,0 0 1 0 0,0 0-1 0 0,0 1 1 0 0,0-1 0 0 0,0 1-1 0 0,-1 1 1 0 0,1-1-1 0 0,-1 1 1 0 0,0 0-1 0 0,0 0 1 0 0,6 6 0 0 0,-10-8 10 0 0,0-1 1 0 0,0 1-1 0 0,1 0 1 0 0,-2 0-1 0 0,1-1 1 0 0,0 1-1 0 0,0 0 1 0 0,0 0-1 0 0,-1 0 1 0 0,1 0-1 0 0,-1 0 1 0 0,0 0-1 0 0,1 0 1 0 0,-1 0-1 0 0,0 0 1 0 0,0 0-1 0 0,0 0 1 0 0,0 0-1 0 0,-1 0 1 0 0,1 0-1 0 0,-1 0 1 0 0,1 0-1 0 0,-1 0 1 0 0,1 0-1 0 0,-1 0 1 0 0,0-1-1 0 0,0 1 1 0 0,0 0-1 0 0,0 0 1 0 0,0-1-1 0 0,-2 3 1 0 0,-3 3 65 0 0,0 1 0 0 0,-1-1 0 0 0,0-1 1 0 0,0 1-1 0 0,-9 6 0 0 0,10-10-24 0 0,1 0 0 0 0,0 0 0 0 0,-1 0 0 0 0,0-1 0 0 0,0 0 0 0 0,-9 2 0 0 0,-37 6 114 0 0,43-10-163 0 0,7-3-125 0 0,2 2 109 0 0,1 1-1 0 0,0-1 0 0 0,-1 1 1 0 0,1-1-1 0 0,0 1 0 0 0,0-1 1 0 0,-1 1-1 0 0,1-1 1 0 0,0 1-1 0 0,0-1 0 0 0,0 1 1 0 0,-1 0-1 0 0,1 0 0 0 0,0-1 1 0 0,0 1-1 0 0,1 0 0 0 0,18-1-66 0 0,0 0-1 0 0,0 2 1 0 0,37 5-1 0 0,-20-2-11 0 0,-30-4 95 0 0,0 1-1 0 0,0 0 0 0 0,0 0 0 0 0,0 1 1 0 0,0 0-1 0 0,-1 0 0 0 0,1 0 0 0 0,-1 1 0 0 0,0 0 1 0 0,1 0-1 0 0,-1 0 0 0 0,-1 1 0 0 0,1 0 1 0 0,0 1-1 0 0,-1-1 0 0 0,6 7 0 0 0,-8-9 13 0 0,0 1-1 0 0,0 0 0 0 0,0-1 0 0 0,0 1 1 0 0,1-1-1 0 0,-1 0 0 0 0,1 0 0 0 0,6 2 1 0 0,-6-3-4 0 0,0 1 1 0 0,-1 0-1 0 0,1-1 1 0 0,-1 1-1 0 0,0 1 1 0 0,1-1 0 0 0,3 4-1 0 0,-7-6-3 0 0,0 0 0 0 0,0 1 1 0 0,0-1-1 0 0,1 0 0 0 0,-1 0 0 0 0,0 0 0 0 0,0 1 0 0 0,0-1 0 0 0,0 0 1 0 0,0 0-1 0 0,0 1 0 0 0,0-1 0 0 0,0 0 0 0 0,0 1 0 0 0,0-1 1 0 0,1 0-1 0 0,-1 0 0 0 0,-1 1 0 0 0,1-1 0 0 0,0 0 0 0 0,0 0 1 0 0,0 1-1 0 0,0-1 0 0 0,0 0 0 0 0,0 0 0 0 0,0 1 0 0 0,0-1 0 0 0,0 0 1 0 0,0 0-1 0 0,-1 1 0 0 0,1-1 0 0 0,0 0 0 0 0,0 0 0 0 0,0 0 1 0 0,0 1-1 0 0,-1-1 0 0 0,1 0 0 0 0,0 0 0 0 0,-10 7 49 0 0,9-7-43 0 0,-71 43 407 0 0,57-36-323 0 0,-1 0 0 0 0,1-1 0 0 0,-1-1 0 0 0,0 0 0 0 0,0-2 1 0 0,-24 4-1 0 0,13-3 49 0 0,4 1-160 0 0,-48 1 0 0 0,71-6 7 0 0,0 0 1 0 0,-1 0 0 0 0,1 0 0 0 0,0 0 0 0 0,0 0 0 0 0,0 0-1 0 0,0 0 1 0 0,0 0 0 0 0,0 0 0 0 0,-1 0 0 0 0,1 0 0 0 0,0 0-1 0 0,0 0 1 0 0,0 0 0 0 0,0 0 0 0 0,0 0 0 0 0,-1 0 0 0 0,1 0-1 0 0,0 0 1 0 0,0 0 0 0 0,0 0 0 0 0,0 0 0 0 0,0 0-1 0 0,0-1 1 0 0,0 1 0 0 0,0 0 0 0 0,-1 0 0 0 0,1 0 0 0 0,0 0-1 0 0,0 0 1 0 0,0 0 0 0 0,0 0 0 0 0,0-1 0 0 0,0 1 0 0 0,0 0-1 0 0,0 0 1 0 0,0 0 0 0 0,0 0 0 0 0,0 0 0 0 0,0-1-1 0 0,0 1 1 0 0,0 0 0 0 0,0 0 0 0 0,0 0 0 0 0,4-8-490 0 0,8-7-1047 0 0,13-5-2458 0 0,3 4-3337 0 0,-11 8 1746 0 0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0:59:59.7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66 1096 0 0,'2'-24'6479'0'0,"4"-18"5806"0"0,-8 47-9214 0 0,-15 68-46 0 0,12-33-2292 0 0,0 70 1 0 0,5-85-671 0 0,2 0 0 0 0,1 0 0 0 0,12 48 0 0 0,-14-66-160 0 0,12 30 154 0 0,-12-34-256 0 0,0-1-1 0 0,1 1 1 0 0,-1 0 0 0 0,1 0-1 0 0,0-1 1 0 0,-1 1 0 0 0,1-1-1 0 0,1 1 1 0 0,3 3-1 0 0,-6-6 18 0 0,0 0 1 0 0,0 0-1 0 0,1 0 0 0 0,-1 0 0 0 0,0 0 0 0 0,1 1 0 0 0,-1-1 0 0 0,0 0 0 0 0,0 0 0 0 0,1 0 0 0 0,-1 0 0 0 0,0 0 0 0 0,1 0 0 0 0,-1 0 0 0 0,0 0 0 0 0,0 0 0 0 0,1 0 0 0 0,-1 0 0 0 0,0 0 0 0 0,1 0 0 0 0,-1 0 0 0 0,0 0 0 0 0,0 0 0 0 0,1-1 0 0 0,-1 1 0 0 0,0 0 0 0 0,1 0 0 0 0,-1 0 0 0 0,0 0 0 0 0,0-1 0 0 0,0 1 0 0 0,1 0 0 0 0,-1 0 0 0 0,0 0 0 0 0,0-1 0 0 0,0 1 0 0 0,1 0 0 0 0,-1 0 0 0 0,0-1 0 0 0,0 1 0 0 0,0 0 0 0 0,0 0 0 0 0,0-1 0 0 0,1 1 0 0 0,-1-1 0 0 0,2-2-3541 0 0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00.0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40 8 0 0,'-1'-2'145'0'0,"-3"-6"3583"0"0,3 6-2222 0 0,1 0-1 0 0,-1 1 1 0 0,0-1-1 0 0,1 0 1 0 0,-1 0 0 0 0,1 1-1 0 0,0-1 1 0 0,0 0-1 0 0,-1-3 1 0 0,4-2 779 0 0,-3 7-2224 0 0,0 0 0 0 0,0 0 0 0 0,0 0 0 0 0,0 0 0 0 0,0-1 0 0 0,0 1 0 0 0,0 0 0 0 0,0 0 0 0 0,0 0 0 0 0,0 0 0 0 0,0 0 0 0 0,0 0 0 0 0,0 0 1 0 0,0 0-1 0 0,0 0 0 0 0,0 0 0 0 0,0 0 0 0 0,0 0 0 0 0,1 0 0 0 0,-1 0 0 0 0,0 0 0 0 0,0 0 0 0 0,0 0 0 0 0,0 0 0 0 0,0 0 0 0 0,0-1 0 0 0,0 1 0 0 0,0 0 0 0 0,0 0 0 0 0,0 0 0 0 0,1 0 0 0 0,-1 0 0 0 0,0 0 0 0 0,0 1 1 0 0,0-1-1 0 0,0 0 0 0 0,0 0 0 0 0,0 0 0 0 0,0 0 0 0 0,0 0 0 0 0,0 0 0 0 0,0 0 0 0 0,0 0 0 0 0,1 0 0 0 0,-1 0 0 0 0,0 0 0 0 0,0 0 0 0 0,4 5 999 0 0,0 5-502 0 0,2 64 754 0 0,-6-51-1362 0 0,2-1-1 0 0,7 38 1 0 0,-5-46-180 0 0,7 26-842 0 0,1-17-3767 0 0,-4-18-4335 0 0,-5-3 6816 0 0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00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23 104 0 0,'-11'-16'18571'0'0,"19"15"-17484"0"0,62 3 861 0 0,-29 0-2448 0 0,49-5 0 0 0,-25-3-2282 0 0,-34 5 801 0 0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00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40 8 0 0,'-1'-12'2682'0'0,"0"-6"2767"0"0,2 10 4160 0 0,-1 8-9555 0 0,0 0 0 0 0,0 0 0 0 0,0 0 0 0 0,0 0 0 0 0,0 0 0 0 0,0 0 0 0 0,0-1 1 0 0,0 1-1 0 0,0 0 0 0 0,0 0 0 0 0,1 0 0 0 0,-1 0 0 0 0,0 0 0 0 0,0 0 0 0 0,0 0 0 0 0,0 0 0 0 0,0 0 1 0 0,0 0-1 0 0,0 0 0 0 0,0 0 0 0 0,0 0 0 0 0,0 0 0 0 0,0 0 0 0 0,0 0 0 0 0,0 0 0 0 0,0 0 0 0 0,0 0 0 0 0,0 0 1 0 0,1 0-1 0 0,-1 0 0 0 0,0 0 0 0 0,0 0 0 0 0,0 0 0 0 0,0 0 0 0 0,0 0 0 0 0,0 0 0 0 0,0 0 0 0 0,0 0 1 0 0,0 0-1 0 0,0 0 0 0 0,0 0 0 0 0,0 0 0 0 0,1 0 0 0 0,-1 0 0 0 0,0 0 0 0 0,0 0 0 0 0,0 0 0 0 0,0 0 0 0 0,0 0 1 0 0,0 0-1 0 0,0 0 0 0 0,0 0 0 0 0,0 0 0 0 0,3 6 1033 0 0,0 6-111 0 0,-4 15 256 0 0,-10 50 1 0 0,3-22-676 0 0,6-36-422 0 0,-1 2 44 0 0,-1 38 0 0 0,5-53-219 0 0,-1 0-1 0 0,0 0 0 0 0,1 0 1 0 0,0 0-1 0 0,1-1 1 0 0,-1 1-1 0 0,1 0 1 0 0,0-1-1 0 0,0 0 0 0 0,1 1 1 0 0,4 6-1 0 0,-6-11-89 0 0,0 0 0 0 0,0 0 1 0 0,0 0-1 0 0,0 0 0 0 0,0 0 0 0 0,0 0 0 0 0,0 0 0 0 0,0-1 1 0 0,1 1-1 0 0,-1 0 0 0 0,0 0 0 0 0,1-1 0 0 0,2 1 0 0 0,-2 0-497 0 0,0-1 0 0 0,1 1 0 0 0,-1-1-1 0 0,0 0 1 0 0,1 0 0 0 0,-1 0 0 0 0,0 0-1 0 0,3-1 1 0 0,3-1-2107 0 0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01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51 112 104 0 0,'-2'-2'971'0'0,"1"0"0"0"0,-1-1 0 0 0,1 1 0 0 0,0-1-1 0 0,0 1 1 0 0,-1-6 0 0 0,0-2 9314 0 0,6 13-6654 0 0,-4-2-3448 0 0,1-1 0 0 0,-1 1 0 0 0,0-1 0 0 0,1 1 1 0 0,-1-1-1 0 0,1 0 0 0 0,-1 1 0 0 0,1-1 0 0 0,-1 0 0 0 0,1 1 0 0 0,-1-1 1 0 0,1 0-1 0 0,0 1 0 0 0,-1-1 0 0 0,1 0 0 0 0,-1 0 0 0 0,1 0 0 0 0,0 0 1 0 0,-1 1-1 0 0,1-1 0 0 0,0 0 0 0 0,-1 0 0 0 0,1 0 0 0 0,0 0 0 0 0,0-1 0 0 0,-15-3 1189 0 0,6 2-1403 0 0,8 2 43 0 0,0 0 1 0 0,0 0-1 0 0,0 0 0 0 0,0 0 1 0 0,1 0-1 0 0,-1 0 1 0 0,0 0-1 0 0,0-1 0 0 0,0 1 1 0 0,0 0-1 0 0,0 0 1 0 0,0 0-1 0 0,0 0 1 0 0,0 0-1 0 0,0 0 0 0 0,0 0 1 0 0,0 0-1 0 0,0 0 1 0 0,0 0-1 0 0,0 0 0 0 0,0 0 1 0 0,0 0-1 0 0,0 0 1 0 0,0 0-1 0 0,0 0 0 0 0,0 0 65 0 0,21-1 681 0 0,-28 14-306 0 0,-4 6-265 0 0,-19 252 143 0 0,28-258-318 0 0,-2 10-27 0 0,0 29-1 0 0,13-87 36 0 0,12-108-45 0 0,-10 61 101 0 0,-6 39-86 0 0,-4 25 29 0 0,1 0 0 0 0,6-20 1 0 0,7-16 18 0 0,-6 103 70 0 0,1-22-78 0 0,0 0-1 0 0,2-1 1 0 0,1 0 0 0 0,18 25-1 0 0,-15-25 18 0 0,-3-4-22 0 0,1 0 0 0 0,22 26 1 0 0,-30-42-22 0 0,-1 0 0 0 0,1-1 1 0 0,0 0-1 0 0,0 0 1 0 0,0 0-1 0 0,1-1 0 0 0,0 0 1 0 0,0 0-1 0 0,0 0 0 0 0,0-1 1 0 0,16 4-1 0 0,-20-6-2 0 0,1 0 0 0 0,0 0 0 0 0,0-1 0 0 0,0 1 0 0 0,0-1 0 0 0,-1 0-1 0 0,1 0 1 0 0,0 0 0 0 0,0-1 0 0 0,0 0 0 0 0,0 1 0 0 0,-1-1 0 0 0,1-1 0 0 0,0 1 0 0 0,-1 0 0 0 0,1-1 0 0 0,-1 0 0 0 0,1 0 0 0 0,-1 0-1 0 0,0 0 1 0 0,0 0 0 0 0,0-1 0 0 0,0 1 0 0 0,0-1 0 0 0,0 0 0 0 0,-1 0 0 0 0,1 0 0 0 0,-1 0 0 0 0,0-1 0 0 0,0 1 0 0 0,0 0-1 0 0,-1-1 1 0 0,3-6 0 0 0,0 0 3 0 0,-2-1 0 0 0,1 1-1 0 0,-1-1 1 0 0,-1 0 0 0 0,0 1-1 0 0,0-1 1 0 0,-2-20 0 0 0,-16-76 75 0 0,8 57-39 0 0,8 47-39 0 0,-4-24 56 0 0,-1-45 1 0 0,7 77-116 0 0,-1 0-1 0 0,2 0 1 0 0,-1 0 0 0 0,0 0 0 0 0,1 0-1 0 0,0 0 1 0 0,0-1 0 0 0,6 9 0 0 0,-4-5-831 0 0,0-1 1 0 0,5 16 0 0 0,-5-10-883 0 0,3 10-6443 0 0,-4-8 2739 0 0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02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73 8 0 0,'1'-20'3285'0'0,"-1"14"-1150"0"0,0 1 1 0 0,0 0-1 0 0,1 0 1 0 0,0-1-1 0 0,0 1 0 0 0,0 0 1 0 0,3-8-1 0 0,-4 13-2068 0 0,0 0-1 0 0,0 0 0 0 0,0 0 1 0 0,1 0-1 0 0,-1-1 0 0 0,0 1 0 0 0,0 0 1 0 0,0 0-1 0 0,0 0 0 0 0,0 0 1 0 0,1 0-1 0 0,-1-1 0 0 0,0 1 1 0 0,0 0-1 0 0,0 0 0 0 0,0 0 1 0 0,1 0-1 0 0,-1 0 0 0 0,0 0 0 0 0,0 0 1 0 0,0 0-1 0 0,0 0 0 0 0,1 0 1 0 0,-1 0-1 0 0,0 0 0 0 0,0 0 1 0 0,0 0-1 0 0,1 0 0 0 0,-1 0 0 0 0,0 0 1 0 0,0 0-1 0 0,0 0 0 0 0,0 0 1 0 0,1 0-1 0 0,-1 0 0 0 0,0 0 1 0 0,0 0-1 0 0,0 0 0 0 0,1 0 1 0 0,-1 0-1 0 0,0 1 0 0 0,0-1 0 0 0,0 0 1 0 0,0 0-1 0 0,0 0 0 0 0,1 0 1 0 0,-1 0-1 0 0,0 1 0 0 0,0-1 1 0 0,0 0-1 0 0,0 0 0 0 0,0 0 1 0 0,0 0-1 0 0,0 1 0 0 0,0-1 0 0 0,0 0 1 0 0,0 0-1 0 0,0 0 0 0 0,1 1 1 0 0,4 10 901 0 0,1 13-309 0 0,-2 0 1 0 0,4 42-1 0 0,-6 51-108 0 0,-1-20-90 0 0,0-65-503 0 0,1-1 1 0 0,2 0-1 0 0,1 0 0 0 0,15 49 1 0 0,-15-65-615 0 0,8 23 770 0 0,-3-22-3257 0 0,3-6-4801 0 0,-7-8 3679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3:14.8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8 0 0,'0'2'0'0'0,"0"-1"0"0"0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2.2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605 167 512 0 0,'3'-7'328'0'0,"5"-14"2282"0"0,11-46 0 0 0,-18 65-2354 0 0,-1-1-1 0 0,1 1 1 0 0,-1 0 0 0 0,0-1 0 0 0,0 1-1 0 0,0-1 1 0 0,0 1 0 0 0,-1 0 0 0 0,1-1-1 0 0,-1 1 1 0 0,1 0 0 0 0,-1-1 0 0 0,0 1-1 0 0,0 0 1 0 0,0 0 0 0 0,0 0 0 0 0,0-1-1 0 0,0 1 1 0 0,-1 0 0 0 0,1 1 0 0 0,-1-1-1 0 0,1 0 1 0 0,-1 0 0 0 0,0 1 0 0 0,-3-3-1 0 0,2 2-21 0 0,-1 0-1 0 0,1 0 1 0 0,0 1-1 0 0,-1-1 1 0 0,1 1-1 0 0,-1 0 1 0 0,0 0-1 0 0,1 1 1 0 0,-1-1-1 0 0,0 1 1 0 0,1-1-1 0 0,-1 1 0 0 0,0 0 1 0 0,0 1-1 0 0,-6 0 1 0 0,-19 7 344 0 0,1 1 0 0 0,0 1 0 0 0,-46 24 0 0 0,28-12-210 0 0,-7 2 45 0 0,0 2-1 0 0,2 3 1 0 0,-73 53-1 0 0,117-76-320 0 0,0 0-1 0 0,0 0 1 0 0,0 1-1 0 0,1 0 1 0 0,0 0 0 0 0,-8 13-1 0 0,13-19-76 0 0,0 1 1 0 0,0 0-1 0 0,0 0 0 0 0,0 0 0 0 0,0 0 1 0 0,1 0-1 0 0,-1 0 0 0 0,1 0 0 0 0,-1 0 0 0 0,1 0 1 0 0,0 0-1 0 0,-1 0 0 0 0,1 0 0 0 0,0 1 1 0 0,1-1-1 0 0,-1 0 0 0 0,0 0 0 0 0,1 0 1 0 0,-1 0-1 0 0,1 0 0 0 0,-1 0 0 0 0,1 0 1 0 0,0 0-1 0 0,0 0 0 0 0,0 0 0 0 0,0-1 1 0 0,0 1-1 0 0,1 0 0 0 0,-1-1 0 0 0,0 1 0 0 0,1 0 1 0 0,-1-1-1 0 0,1 0 0 0 0,-1 1 0 0 0,4 1 1 0 0,2 1 10 0 0,-1 0 1 0 0,1-1-1 0 0,0 0 0 0 0,0 0 1 0 0,0 0-1 0 0,11 2 1 0 0,48 7 19 0 0,-48-9-36 0 0,241 41 12 0 0,-4 20-105 0 0,-226-56 39 0 0,2 2 57 0 0,40 17 0 0 0,-62-24-17 0 0,-1 2-1 0 0,0-1 1 0 0,0 1 0 0 0,0 1 0 0 0,0-1 0 0 0,-1 1-1 0 0,0 1 1 0 0,0-1 0 0 0,7 10 0 0 0,-12-13 6 0 0,0 0 0 0 0,0 0 0 0 0,0 1 0 0 0,0-1 0 0 0,-1 0 1 0 0,1 1-1 0 0,-1-1 0 0 0,0 1 0 0 0,0 0 0 0 0,0-1 0 0 0,0 1 0 0 0,-1 0 1 0 0,0-1-1 0 0,0 8 0 0 0,0-6 0 0 0,-1 0 0 0 0,0 0 0 0 0,0 0-1 0 0,-1-1 1 0 0,1 1 0 0 0,-1-1 0 0 0,0 1 0 0 0,-1-1 0 0 0,1 0 0 0 0,-4 5 0 0 0,-3 2 10 0 0,0 0 1 0 0,-1-1 0 0 0,0 0 0 0 0,-1-1-1 0 0,0 0 1 0 0,0-1 0 0 0,-13 7-1 0 0,-14 6 5 0 0,-1-2 0 0 0,-1-1 0 0 0,-1-2 0 0 0,-1-2 0 0 0,0-2 0 0 0,-56 9 0 0 0,80-18-16 0 0,0-1 1 0 0,-31 0-1 0 0,42-2-17 0 0,-1 0-1 0 0,0-1 1 0 0,0 0-1 0 0,1-1 1 0 0,-1 0-1 0 0,1 0 1 0 0,-1-1 0 0 0,-12-5-1 0 0,18 6-8 0 0,0 1 0 0 0,-1 0-1 0 0,1-1 1 0 0,0 0 0 0 0,0 1 0 0 0,0-1-1 0 0,0 0 1 0 0,1 0 0 0 0,-1 0 0 0 0,0 0 0 0 0,1-1-1 0 0,-1 1 1 0 0,1 0 0 0 0,0-1 0 0 0,0 1-1 0 0,-2-5 1 0 0,2 3-63 0 0,1 0-1 0 0,-1 0 0 0 0,1 0 1 0 0,0 0-1 0 0,0 0 0 0 0,0 0 1 0 0,1 0-1 0 0,-1 0 1 0 0,1 0-1 0 0,1-5 0 0 0,2-1-860 0 0,0 0-1 0 0,0 1 0 0 0,1-1 0 0 0,1 1 0 0 0,-1 0 1 0 0,1 0-1 0 0,12-12 0 0 0,6-4-3380 0 0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2.8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49 6 512 0 0,'6'-5'11916'0'0,"-8"11"-11701"0"0,-12 35 2751 0 0,-15 46-374 0 0,26-75-2426 0 0,1 0 0 0 0,0 0-1 0 0,1-1 1 0 0,0 1 0 0 0,1 18 0 0 0,0-26-167 0 0,1 0-1 0 0,-1 0 1 0 0,1 0 0 0 0,0 0-1 0 0,0-1 1 0 0,1 1 0 0 0,-1 0-1 0 0,1-1 1 0 0,-1 1 0 0 0,1-1-1 0 0,1 1 1 0 0,-1-1 0 0 0,0 0-1 0 0,1 0 1 0 0,-1 0 0 0 0,1 0-1 0 0,0-1 1 0 0,0 1 0 0 0,0-1-1 0 0,0 1 1 0 0,1-1 0 0 0,-1 0-1 0 0,1 0 1 0 0,-1-1 0 0 0,1 1-1 0 0,-1-1 1 0 0,1 0 0 0 0,0 0-1 0 0,0 0 1 0 0,0 0 0 0 0,0 0-1 0 0,0-1 1 0 0,6 0 0 0 0,0 0-142 0 0,0-1 1 0 0,0 0-1 0 0,0 0 1 0 0,0-1-1 0 0,0 0 1 0 0,10-5 0 0 0,5-2-2693 0 0,27-15 1 0 0,-19 6-1201 0 0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3.0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 5 3129 0 0,'-8'0'3232'0'0,"-6"-2"3234"0"0,7 1-6122 0 0,1-1 48 0 0,4 2-272 0 0,2 3 88 0 0,0-1-208 0 0,2 1 152 0 0,1 0-72 0 0,3 0-80 0 0,1 1-192 0 0,3 1-112 0 0,2-2 80 0 0,4 2-1793 0 0,3-1 1377 0 0,2 1-360 0 0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3.9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180 80 824 0 0,'-2'-1'309'0'0,"-5"-4"1017"0"0,0 0-1 0 0,-1 1 1 0 0,0 0 0 0 0,-15-5-1 0 0,20 8-1045 0 0,0 1 0 0 0,0-1 0 0 0,0 1 0 0 0,-1 0 0 0 0,1 0 0 0 0,0 0 0 0 0,0 0 0 0 0,0 0 0 0 0,0 1 0 0 0,0 0 0 0 0,0-1 0 0 0,0 1 0 0 0,0 0 0 0 0,0 1 0 0 0,0-1 0 0 0,0 0 0 0 0,-3 3 0 0 0,1-1-151 0 0,0 0 0 0 0,0 1-1 0 0,1 0 1 0 0,-1 0 0 0 0,1 0-1 0 0,0 0 1 0 0,0 1 0 0 0,1 0-1 0 0,-1-1 1 0 0,1 1 0 0 0,0 1-1 0 0,0-1 1 0 0,0 0 0 0 0,1 1-1 0 0,0-1 1 0 0,0 1 0 0 0,1 0-1 0 0,-1-1 1 0 0,1 1 0 0 0,0 0-1 0 0,1 0 1 0 0,0 0-1 0 0,0 0 1 0 0,0 0 0 0 0,0 0-1 0 0,1 0 1 0 0,0 0 0 0 0,0 0-1 0 0,1-1 1 0 0,-1 1 0 0 0,1 0-1 0 0,1-1 1 0 0,2 6 0 0 0,0-2-115 0 0,0 0 1 0 0,1-1-1 0 0,0 0 1 0 0,0 0 0 0 0,1-1-1 0 0,0 0 1 0 0,0 0-1 0 0,0-1 1 0 0,1 1 0 0 0,0-1-1 0 0,1-1 1 0 0,-1 0-1 0 0,1 0 1 0 0,0-1 0 0 0,18 6-1 0 0,-20-7-44 0 0,1-1-1 0 0,0-1 1 0 0,-1 1-1 0 0,1-1 1 0 0,0-1 0 0 0,0 1-1 0 0,0-1 1 0 0,0-1-1 0 0,0 0 1 0 0,0 0 0 0 0,-1 0-1 0 0,1-1 1 0 0,0 0-1 0 0,-1 0 1 0 0,1-1-1 0 0,-1 0 1 0 0,0 0 0 0 0,0-1-1 0 0,0 0 1 0 0,9-7-1 0 0,-12 8 10 0 0,-1 0-1 0 0,1 0 1 0 0,-1-1-1 0 0,1 1 1 0 0,-1-1 0 0 0,0 1-1 0 0,0-1 1 0 0,-1 0-1 0 0,1 0 1 0 0,-1-1-1 0 0,0 1 1 0 0,0 0-1 0 0,0-1 1 0 0,-1 1-1 0 0,1-1 1 0 0,-1 0-1 0 0,0 1 1 0 0,-1-1 0 0 0,1 0-1 0 0,-1 0 1 0 0,0 1-1 0 0,0-1 1 0 0,0 0-1 0 0,-1 0 1 0 0,0 1-1 0 0,0-1 1 0 0,0 0-1 0 0,0 1 1 0 0,-1-1 0 0 0,0 1-1 0 0,1-1 1 0 0,-2 1-1 0 0,-2-5 1 0 0,-6-9 31 0 0,-1 1 1 0 0,-1 0 0 0 0,0 0-1 0 0,-1 2 1 0 0,-1-1 0 0 0,-1 2-1 0 0,0 0 1 0 0,-21-14 0 0 0,33 26 8 0 0,0-1 0 0 0,0 1 1 0 0,0-1-1 0 0,-1 1 0 0 0,1 1 1 0 0,0-1-1 0 0,-1 0 0 0 0,0 1 0 0 0,1 0 1 0 0,-1 0-1 0 0,0 1 0 0 0,1-1 1 0 0,-1 1-1 0 0,0 0 0 0 0,0 0 1 0 0,1 1-1 0 0,-1-1 0 0 0,0 1 1 0 0,1 0-1 0 0,-1 0 0 0 0,1 1 0 0 0,-1-1 1 0 0,1 1-1 0 0,-1 0 0 0 0,-5 4 1 0 0,4-2 20 0 0,0 0-1 0 0,0 1 1 0 0,1 0 0 0 0,0 0 0 0 0,0 0 0 0 0,0 0 0 0 0,1 1 0 0 0,0 0 0 0 0,0 0 0 0 0,0 0 0 0 0,1 0 0 0 0,0 0-1 0 0,0 1 1 0 0,1-1 0 0 0,-1 1 0 0 0,-1 11 0 0 0,3-9-27 0 0,0 1 1 0 0,1-1-1 0 0,0 0 1 0 0,1 0-1 0 0,-1 0 1 0 0,2 0-1 0 0,0 0 0 0 0,0 0 1 0 0,0 0-1 0 0,1-1 1 0 0,0 1-1 0 0,1-1 1 0 0,0 1-1 0 0,0-1 1 0 0,1-1-1 0 0,0 1 0 0 0,6 7 1 0 0,-6-9-8 0 0,1 0 0 0 0,-1 0-1 0 0,1 0 1 0 0,1-1 0 0 0,-1 0 0 0 0,1 0 0 0 0,-1-1 0 0 0,13 7-1 0 0,-13-9-1 0 0,-1 0 0 0 0,1 0 0 0 0,0 0 0 0 0,-1-1 0 0 0,1 1-1 0 0,0-2 1 0 0,0 1 0 0 0,0-1 0 0 0,0 1 0 0 0,0-1-1 0 0,0-1 1 0 0,9-1 0 0 0,-12 1-5 0 0,0 1 0 0 0,0-1-1 0 0,0 0 1 0 0,0-1 0 0 0,0 1-1 0 0,0 0 1 0 0,0-1 0 0 0,0 0-1 0 0,-1 1 1 0 0,1-1 0 0 0,0 0 0 0 0,-1-1-1 0 0,0 1 1 0 0,0 0 0 0 0,1-1-1 0 0,-1 1 1 0 0,0-1 0 0 0,-1 1 0 0 0,1-1-1 0 0,0 0 1 0 0,-1 0 0 0 0,0 0-1 0 0,0 0 1 0 0,0 0 0 0 0,0 0 0 0 0,1-6-1 0 0,-1 2 28 0 0,0 0-1 0 0,-1 0 1 0 0,0-1-1 0 0,0 1 1 0 0,0 0-1 0 0,-1 0 1 0 0,0-1-1 0 0,-1 1 1 0 0,1 0-1 0 0,-6-12 0 0 0,6 17-12 0 0,1 0-1 0 0,-1 1 1 0 0,1-1-1 0 0,-1 0 1 0 0,1 0-1 0 0,-1-1 1 0 0,1 1-1 0 0,0-3 1 0 0,0 5-11 0 0,0 0 0 0 0,0 0 0 0 0,0-1 0 0 0,0 1 0 0 0,0 0 1 0 0,0-1-1 0 0,0 1 0 0 0,1 0 0 0 0,-1-1 0 0 0,0 1 0 0 0,0 0 0 0 0,0 0 0 0 0,0-1 0 0 0,1 1 1 0 0,-1 0-1 0 0,0 0 0 0 0,0 0 0 0 0,1-1 0 0 0,-1 1 0 0 0,0 0 0 0 0,0 0 0 0 0,1 0 0 0 0,-1-1 1 0 0,1 1-3 0 0,0 0 1 0 0,0 0 0 0 0,-1 0 0 0 0,1 0-1 0 0,0 0 1 0 0,0 0 0 0 0,0 0-1 0 0,-1 0 1 0 0,1 0 0 0 0,0 0 0 0 0,0 1-1 0 0,-1-1 1 0 0,3 1 0 0 0,12 6 3 0 0,1 0-1 0 0,-1 1 1 0 0,0 1 0 0 0,-1 1 0 0 0,0 0 0 0 0,0 0-1 0 0,-1 2 1 0 0,-1 0 0 0 0,15 17 0 0 0,-8-5-11 0 0,0 1 0 0 0,-1 1 0 0 0,-2 1 1 0 0,17 35-1 0 0,-24-42 32 0 0,-1 0 1 0 0,-1 0 0 0 0,0 0-1 0 0,-2 1 1 0 0,-1 0-1 0 0,0 0 1 0 0,-1 0-1 0 0,-1 43 1 0 0,-3-50 12 0 0,0 1 0 0 0,-1-1 1 0 0,-1 0-1 0 0,0 0 0 0 0,-1 0 0 0 0,0 0 0 0 0,-1 0 0 0 0,-1-1 1 0 0,0 0-1 0 0,-1 0 0 0 0,0-1 0 0 0,-1 0 0 0 0,0 0 1 0 0,-12 12-1 0 0,13-16 132 0 0,-1-1 0 0 0,1-1 0 0 0,-1 1 0 0 0,0-1-1 0 0,-1 0 1 0 0,1-1 0 0 0,-1 0 0 0 0,0-1 0 0 0,-1 0 0 0 0,-16 6 0 0 0,21-9-95 0 0,0 0 0 0 0,-1 1 0 0 0,1-2 0 0 0,-1 1 0 0 0,1-1-1 0 0,-1 1 1 0 0,0-2 0 0 0,1 1 0 0 0,-1-1 0 0 0,1 1 0 0 0,-1-1 0 0 0,1-1 0 0 0,0 1 0 0 0,-1-1-1 0 0,1 0 1 0 0,0 0 0 0 0,0-1 0 0 0,0 1 0 0 0,0-1 0 0 0,-7-6 0 0 0,6 4-42 0 0,1 0 0 0 0,0-1 1 0 0,-1 1-1 0 0,2-1 0 0 0,-1 0 1 0 0,1-1-1 0 0,0 1 0 0 0,0-1 1 0 0,1 0-1 0 0,-1 1 0 0 0,2-2 1 0 0,-5-12-1 0 0,5 9-23 0 0,0 0 0 0 0,1 0 1 0 0,1-1-1 0 0,-1 1 0 0 0,2-1 1 0 0,-1 1-1 0 0,5-20 0 0 0,3-1-139 0 0,2 0 0 0 0,1 0 0 0 0,1 1-1 0 0,30-52 1 0 0,-27 55-286 0 0,2 0-1 0 0,29-36 0 0 0,-30 47-1104 0 0,18-19 0 0 0,-21 25-1454 0 0,1-1 1 0 0,15-8-1 0 0,-19 14 745 0 0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4.4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 68 1824 0 0,'-12'-15'7853'0'0,"15"36"-4566"0"0,-3-15-2343 0 0,2 9-41 0 0,1-1 0 0 0,1 0 0 0 0,9 25 0 0 0,3 10 76 0 0,19 85 712 0 0,-32-125-1526 0 0,-4-16 29 0 0,-2-15-193 0 0,3-3-7 0 0,5-114-84 0 0,-3 126 82 0 0,0-1 0 0 0,1 0-1 0 0,0 1 1 0 0,1 0 0 0 0,1 0 0 0 0,0 0 0 0 0,13-23-1 0 0,-17 33 7 0 0,1 1 0 0 0,-1 0 0 0 0,1 0 0 0 0,0 0 0 0 0,0 0 0 0 0,0 0 0 0 0,0 0 0 0 0,0 0 0 0 0,0 0 0 0 0,0 1 0 0 0,1-1 0 0 0,-1 1 0 0 0,0 0 0 0 0,1 0 0 0 0,-1-1 0 0 0,1 2 0 0 0,4-2 0 0 0,-5 1 2 0 0,0 1 0 0 0,0 0 0 0 0,0 0 0 0 0,0 1 0 0 0,0-1-1 0 0,0 0 1 0 0,0 1 0 0 0,0-1 0 0 0,0 1 0 0 0,0 0 0 0 0,0-1-1 0 0,0 1 1 0 0,-1 0 0 0 0,1 0 0 0 0,0 0 0 0 0,-1 0 0 0 0,1 1-1 0 0,0-1 1 0 0,-1 0 0 0 0,0 1 0 0 0,1-1 0 0 0,-1 1 0 0 0,0-1 0 0 0,2 4-1 0 0,128 185 104 0 0,-124-180-40 0 0,0 0 0 0 0,1-1 0 0 0,0 0 0 0 0,14 12-1 0 0,-18-17-359 0 0,1 0 0 0 0,1-1 0 0 0,-1 1 0 0 0,8 2 0 0 0,-9-4-568 0 0,-1-1 1 0 0,1 1 0 0 0,0-1 0 0 0,0 0-1 0 0,0-1 1 0 0,0 1 0 0 0,6-1-1 0 0,-1 0-1098 0 0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5.65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269 103 512 0 0,'-1'-5'412'0'0,"0"0"1"0"0,0 0-1 0 0,-1 0 1 0 0,0 0-1 0 0,1 0 0 0 0,-4-5 1 0 0,4 8-193 0 0,0 1 1 0 0,-1-1 0 0 0,1 1-1 0 0,0 0 1 0 0,-1-1 0 0 0,1 1-1 0 0,0 0 1 0 0,-1 0 0 0 0,1 0-1 0 0,-1 0 1 0 0,0 0 0 0 0,1 0 0 0 0,-1 1-1 0 0,0-1 1 0 0,1 0 0 0 0,-1 1-1 0 0,0 0 1 0 0,0-1 0 0 0,0 1-1 0 0,1 0 1 0 0,-3 0 0 0 0,-5 0 212 0 0,1 0 0 0 0,0 1 0 0 0,0 0 0 0 0,0 1 0 0 0,0-1 0 0 0,0 2 0 0 0,0-1 0 0 0,0 1 0 0 0,1 0 1 0 0,-1 1-1 0 0,1 0 0 0 0,-9 6 0 0 0,4-2-11 0 0,1 0 1 0 0,0 1-1 0 0,1 0 1 0 0,0 1-1 0 0,0 0 0 0 0,-11 17 1 0 0,18-23-368 0 0,0 1-1 0 0,1-1 1 0 0,-1 1-1 0 0,1-1 1 0 0,0 1 0 0 0,0 0-1 0 0,0 0 1 0 0,1 0 0 0 0,0 0-1 0 0,0 0 1 0 0,0 0 0 0 0,1 0-1 0 0,-1 0 1 0 0,1 0-1 0 0,1 1 1 0 0,-1-1 0 0 0,1 0-1 0 0,-1 0 1 0 0,1 0 0 0 0,3 8-1 0 0,-2-8-36 0 0,1 1 0 0 0,0-1 1 0 0,0 0-1 0 0,0 0 0 0 0,0 0 0 0 0,1 0 0 0 0,0 0 0 0 0,0-1 0 0 0,0 0 1 0 0,0 0-1 0 0,1 0 0 0 0,0 0 0 0 0,-1 0 0 0 0,2-1 0 0 0,-1 0 0 0 0,0 0 0 0 0,8 2 1 0 0,-1 0-24 0 0,0-1 0 0 0,0 0 1 0 0,0-1-1 0 0,1 0 1 0 0,0-1-1 0 0,-1-1 0 0 0,1 0 1 0 0,13-1-1 0 0,-19 0-81 0 0,0-1 0 0 0,-1 0 0 0 0,1 0 0 0 0,0-1 0 0 0,-1 0 0 0 0,1 0 0 0 0,-1 0 0 0 0,0-1 0 0 0,0 0 0 0 0,0 0 0 0 0,0-1 0 0 0,0 1 0 0 0,-1-1-1 0 0,0-1 1 0 0,1 1 0 0 0,6-9 0 0 0,-6 7-150 0 0,-1-1-1 0 0,-1 0 1 0 0,1 1-1 0 0,-1-2 1 0 0,0 1-1 0 0,-1 0 1 0 0,1-1 0 0 0,-2 0-1 0 0,1 0 1 0 0,-1 0-1 0 0,0 0 1 0 0,1-9-1 0 0,-3 7 87 0 0,1-1-1 0 0,-2 1 1 0 0,1-1 0 0 0,-1 1-1 0 0,-1-1 1 0 0,0 1-1 0 0,0 0 1 0 0,-1-1-1 0 0,-5-9 1 0 0,5 11 171 0 0,0 1 0 0 0,-1 0 0 0 0,0 0 0 0 0,-1 1 0 0 0,0-1 0 0 0,0 1 0 0 0,-11-12 0 0 0,13 16 24 0 0,0 1 0 0 0,0 0 0 0 0,0-1 0 0 0,0 1 0 0 0,0 0 0 0 0,0 0 0 0 0,-1 1 0 0 0,1-1 0 0 0,-1 1 0 0 0,1 0 0 0 0,-1 0 0 0 0,0 0 0 0 0,1 0 0 0 0,-1 0 0 0 0,0 1 0 0 0,0 0 0 0 0,1 0 0 0 0,-1 0 0 0 0,0 0 0 0 0,-7 2 1 0 0,1 0 56 0 0,0 1 1 0 0,1 0 0 0 0,-1 1 0 0 0,1 0-1 0 0,0 0 1 0 0,0 1 0 0 0,0 0 0 0 0,0 1-1 0 0,1 0 1 0 0,-9 8 0 0 0,7-5 181 0 0,0 1 1 0 0,1 1-1 0 0,-1 0 1 0 0,2 0-1 0 0,0 1 1 0 0,-12 21 0 0 0,19-30-242 0 0,-1 1 1 0 0,1-1 0 0 0,-1 1-1 0 0,1-1 1 0 0,0 1 0 0 0,1-1 0 0 0,-1 1-1 0 0,1 0 1 0 0,-1-1 0 0 0,1 1 0 0 0,0 0-1 0 0,0-1 1 0 0,1 1 0 0 0,-1-1-1 0 0,1 1 1 0 0,0 0 0 0 0,0-1 0 0 0,0 1-1 0 0,0-1 1 0 0,1 0 0 0 0,-1 1 0 0 0,1-1-1 0 0,0 0 1 0 0,0 0 0 0 0,0 0 0 0 0,0 0-1 0 0,1 0 1 0 0,-1 0 0 0 0,5 3-1 0 0,-1-1-33 0 0,1 0 0 0 0,-1 0 0 0 0,1 0 0 0 0,1-1-1 0 0,-1 0 1 0 0,0 0 0 0 0,1-1 0 0 0,0 0 0 0 0,0-1 0 0 0,0 1-1 0 0,16 1 1 0 0,-14-2-4 0 0,1-2 1 0 0,-1 1-1 0 0,1-2 0 0 0,-1 1 0 0 0,1-1 0 0 0,-1-1 0 0 0,0 0 1 0 0,1 0-1 0 0,16-8 0 0 0,-20 7-15 0 0,0 0 0 0 0,0-1 1 0 0,0 0-1 0 0,-1 0 0 0 0,0-1 0 0 0,0 0 0 0 0,0 0 1 0 0,-1 0-1 0 0,1-1 0 0 0,-1 0 0 0 0,0 0 0 0 0,-1 0 1 0 0,8-14-1 0 0,-9 15 1 0 0,0-1 1 0 0,-1 0-1 0 0,0 0 0 0 0,0 0 1 0 0,0 0-1 0 0,-1 0 0 0 0,0 0 1 0 0,1-11-1 0 0,-2 14 15 0 0,0-1 0 0 0,0 1-1 0 0,-1 0 1 0 0,1 0 0 0 0,-1 0-1 0 0,0 0 1 0 0,0 0 0 0 0,0 0-1 0 0,0 0 1 0 0,0 0 0 0 0,0 1 0 0 0,-1-1-1 0 0,1 0 1 0 0,-1 1 0 0 0,0-1-1 0 0,0 1 1 0 0,0-1 0 0 0,0 1-1 0 0,-4-3 1 0 0,6 5 0 0 0,0 0-1 0 0,0-1 0 0 0,-1 1 1 0 0,1 0-1 0 0,0 0 0 0 0,-1-1 1 0 0,1 1-1 0 0,0 0 1 0 0,-1 0-1 0 0,1 0 0 0 0,0 0 1 0 0,-1-1-1 0 0,1 1 0 0 0,-1 0 1 0 0,1 0-1 0 0,0 0 1 0 0,-1 0-1 0 0,1 0 0 0 0,0 0 1 0 0,-1 0-1 0 0,1 0 0 0 0,-1 0 1 0 0,1 0-1 0 0,0 0 1 0 0,-1 0-1 0 0,1 1 0 0 0,0-1 1 0 0,-1 0-1 0 0,1 0 1 0 0,-1 0-1 0 0,1 0 0 0 0,-1 1 1 0 0,0 0 16 0 0,1 0-1 0 0,-1 0 1 0 0,0 0 0 0 0,0 0 0 0 0,1 0 0 0 0,-1 0-1 0 0,0 0 1 0 0,1 1 0 0 0,0-1 0 0 0,-1 2 0 0 0,-4 28 451 0 0,5-22-405 0 0,1 0 0 0 0,0 1 0 0 0,1-1 0 0 0,0 0 0 0 0,0 0-1 0 0,1 0 1 0 0,0-1 0 0 0,1 1 0 0 0,0-1 0 0 0,0 1 0 0 0,1-1 0 0 0,8 12-1 0 0,-6-12-61 0 0,0 0 0 0 0,0 0 0 0 0,1 0 0 0 0,0-1 0 0 0,0 0 0 0 0,1 0 0 0 0,0-1 1 0 0,0 0-1 0 0,0-1 0 0 0,17 7 0 0 0,-22-10-50 0 0,1-1 1 0 0,-1 1 0 0 0,1-1 0 0 0,0 0 0 0 0,0-1 0 0 0,-1 1 0 0 0,1-1 0 0 0,0 0-1 0 0,0 0 1 0 0,0 0 0 0 0,-1-1 0 0 0,1 1 0 0 0,0-1 0 0 0,0 0 0 0 0,-1-1-1 0 0,7-2 1 0 0,-5 2-340 0 0,-1-1-1 0 0,0 0 0 0 0,0 0 0 0 0,0 0 1 0 0,5-6-1 0 0,-4 4-1032 0 0,0-1-1 0 0,-1 0 1 0 0,8-10 0 0 0,-4 0-1255 0 0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5.9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 72 968 0 0,'-1'-16'1388'0'0,"0"8"-84"0"0,0 0 1 0 0,0 0-1 0 0,0 1 0 0 0,-1-1 1 0 0,-3-8-1 0 0,19 52 5159 0 0,12 68-4357 0 0,35 314 1481 0 0,-51-330-3442 0 0,30 123 1 0 0,-36-195-182 0 0,1 0 0 0 0,1-1 1 0 0,11 23-1 0 0,-15-33-45 0 0,1 1-1 0 0,0-1 1 0 0,1-1 0 0 0,-1 1 0 0 0,1 0-1 0 0,0-1 1 0 0,0 0 0 0 0,0 0 0 0 0,0 0-1 0 0,1 0 1 0 0,0-1 0 0 0,-1 0 0 0 0,8 4 0 0 0,-11-7-108 0 0,1 1 0 0 0,0 0 0 0 0,0 0 0 0 0,0-1 0 0 0,0 1 0 0 0,0-1 0 0 0,1 0 1 0 0,-1 0-1 0 0,0 0 0 0 0,0 0 0 0 0,0 0 0 0 0,0 0 0 0 0,0 0 0 0 0,0-1 0 0 0,0 1 1 0 0,0-1-1 0 0,0 1 0 0 0,0-1 0 0 0,0 0 0 0 0,2-1 0 0 0,-1 1-754 0 0,-1-1-1 0 0,1 0 1 0 0,-1 0 0 0 0,1-1-1 0 0,-1 1 1 0 0,0 0 0 0 0,4-5-1 0 0,2-5-3674 0 0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6.46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 0 2008 0 0,'-2'0'616'0'0,"1"1"0"0"0,-1-1 1 0 0,1 0-1 0 0,-1 1 0 0 0,1-1 0 0 0,-1 1 0 0 0,1 0 0 0 0,-1-1 0 0 0,1 1 0 0 0,0 0 0 0 0,-1 0 0 0 0,1 0 0 0 0,0 0 0 0 0,-2 2 0 0 0,2-3-467 0 0,1 1 1 0 0,0-1 0 0 0,0 0-1 0 0,0 1 1 0 0,0-1-1 0 0,0 0 1 0 0,0 0 0 0 0,-1 1-1 0 0,1-1 1 0 0,0 0-1 0 0,0 1 1 0 0,0-1 0 0 0,0 0-1 0 0,0 1 1 0 0,0-1-1 0 0,0 0 1 0 0,0 1 0 0 0,0-1-1 0 0,0 0 1 0 0,0 1-1 0 0,1-1 1 0 0,-1 0 0 0 0,0 1-1 0 0,0-1 1 0 0,0 0-1 0 0,0 1 1 0 0,1 0-9 0 0,0 0 0 0 0,0-1 0 0 0,0 1 0 0 0,0 0 0 0 0,-1 0 0 0 0,1-1 0 0 0,0 1 0 0 0,0-1 0 0 0,0 1 0 0 0,0-1 0 0 0,2 1 0 0 0,14 4 406 0 0,-1-1-1 0 0,1 0 1 0 0,-1-2 0 0 0,1 0 0 0 0,17-1 0 0 0,7 2-282 0 0,113-1-3 0 0,-22-2-451 0 0,-109 2-23 0 0,0 0-1 0 0,0 2 1 0 0,36 10 0 0 0,-53-12 13 0 0,0 0 0 0 0,1 0 1 0 0,-1 1-1 0 0,-1 0 0 0 0,1 0 1 0 0,8 6-1 0 0,-12-8 162 0 0,-1 0 1 0 0,0 0-1 0 0,0 0 0 0 0,0 0 1 0 0,0 0-1 0 0,0 1 1 0 0,0-1-1 0 0,0 0 0 0 0,0 0 1 0 0,-1 1-1 0 0,1-1 0 0 0,0 1 1 0 0,-1-1-1 0 0,1 0 1 0 0,-1 1-1 0 0,1-1 0 0 0,-1 1 1 0 0,0-1-1 0 0,0 1 0 0 0,1 0 1 0 0,-1-1-1 0 0,0 1 1 0 0,-1-1-1 0 0,1 1 0 0 0,0-1 1 0 0,0 1-1 0 0,-1-1 0 0 0,1 1 1 0 0,-1-1-1 0 0,1 1 1 0 0,-1-1-1 0 0,0 2 0 0 0,-5 7 212 0 0,0-1 0 0 0,0 0 0 0 0,-11 12-1 0 0,9-12 349 0 0,-13 21-1 0 0,19-26-449 0 0,-1 0-1 0 0,1 0 1 0 0,1 0-1 0 0,-1 1 1 0 0,1-1-1 0 0,0 1 1 0 0,0-1-1 0 0,-1 10 1 0 0,2-7 30 0 0,0 0 1 0 0,1 0-1 0 0,0 0 1 0 0,0 0-1 0 0,1-1 0 0 0,0 1 1 0 0,0 0-1 0 0,1-1 1 0 0,0 1-1 0 0,0-1 1 0 0,0 0-1 0 0,1 0 1 0 0,-1 0-1 0 0,2 0 0 0 0,-1-1 1 0 0,1 1-1 0 0,-1-1 1 0 0,1 0-1 0 0,1-1 1 0 0,10 9-1 0 0,-9-8-101 0 0,0-1 1 0 0,0 1-1 0 0,0-1 0 0 0,1-1 1 0 0,0 1-1 0 0,-1-1 0 0 0,1-1 1 0 0,0 1-1 0 0,0-1 0 0 0,1-1 0 0 0,-1 1 1 0 0,0-1-1 0 0,1-1 0 0 0,-1 0 1 0 0,0 0-1 0 0,1 0 0 0 0,11-3 1 0 0,-15 1-32 0 0,1 0 1 0 0,0 0 0 0 0,-1-1-1 0 0,1 0 1 0 0,-1 0 0 0 0,0-1-1 0 0,0 1 1 0 0,0-1-1 0 0,-1 0 1 0 0,1 0 0 0 0,-1 0-1 0 0,0-1 1 0 0,0 0 0 0 0,0 0-1 0 0,-1 0 1 0 0,0 0 0 0 0,0 0-1 0 0,0-1 1 0 0,3-7 0 0 0,-3 4-18 0 0,0 1 0 0 0,0-1-1 0 0,-1 0 1 0 0,0 0 0 0 0,-1 0 0 0 0,0 0 0 0 0,0 0 0 0 0,-1 0 0 0 0,0 0 0 0 0,0 0 0 0 0,-1 0 0 0 0,-3-13 0 0 0,-8-21 61 0 0,-19-82 55 0 0,28 112 66 0 0,2 19 209 0 0,2 23 148 0 0,1-17-387 0 0,0 0-1 0 0,0 0 1 0 0,1 0 0 0 0,1-1-1 0 0,0 1 1 0 0,10 19 0 0 0,43 64 636 0 0,-44-75-646 0 0,-5-6-17 0 0,2-1 0 0 0,0 0 1 0 0,0-1-1 0 0,1 0 1 0 0,1-1-1 0 0,0 0 1 0 0,23 16-1 0 0,-28-23-241 0 0,0 0 1 0 0,0 0-1 0 0,1 0 1 0 0,-1-1-1 0 0,1-1 0 0 0,0 1 1 0 0,10 1-1 0 0,-11-3-413 0 0,-1-1 0 0 0,0 1 0 0 0,0-1 0 0 0,1 0 0 0 0,-1-1 0 0 0,0 0 0 0 0,0 0 0 0 0,0 0 0 0 0,1 0 0 0 0,8-5 0 0 0,0-1-2183 0 0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6.87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88 221 2280 0 0,'-4'-2'1548'0'0,"-1"0"-1"0"0,0 1 0 0 0,1 0 0 0 0,-1 0 0 0 0,0 0 0 0 0,1 0 0 0 0,-9 1 0 0 0,12 0-1324 0 0,0 0 0 0 0,0 0-1 0 0,0 0 1 0 0,0 0 0 0 0,0 1 0 0 0,0-1 0 0 0,0 0-1 0 0,0 1 1 0 0,1-1 0 0 0,-1 1 0 0 0,0-1 0 0 0,0 1-1 0 0,0-1 1 0 0,1 1 0 0 0,-1-1 0 0 0,0 1 0 0 0,1 0-1 0 0,-2 0 1 0 0,2 1-59 0 0,-1-1 0 0 0,0 0 1 0 0,1 1-1 0 0,-1-1 0 0 0,1 1 0 0 0,0-1 0 0 0,-1 1 0 0 0,1-1 1 0 0,0 1-1 0 0,0-1 0 0 0,0 1 0 0 0,0-1 0 0 0,0 1 0 0 0,0-1 0 0 0,1 2 1 0 0,2 7 128 0 0,0-1 0 0 0,0 1 1 0 0,1-1-1 0 0,1 0 1 0 0,-1 0-1 0 0,10 13 0 0 0,3 5 63 0 0,-7-8-240 0 0,1 4-21 0 0,2 0-1 0 0,0-1 1 0 0,2-1 0 0 0,23 28 0 0 0,-38-49-94 0 0,0 0 0 0 0,1 0-1 0 0,-1 0 1 0 0,0 0 0 0 0,0 0 0 0 0,0 0 0 0 0,0 0 0 0 0,0 0-1 0 0,0 1 1 0 0,0-1 0 0 0,0 0 0 0 0,0 0 0 0 0,0 0 0 0 0,0 0 0 0 0,0 0-1 0 0,0 0 1 0 0,0 0 0 0 0,0 0 0 0 0,1 0 0 0 0,-1 0 0 0 0,0 0-1 0 0,0 0 1 0 0,0 0 0 0 0,0 0 0 0 0,0 0 0 0 0,0 0 0 0 0,0 0-1 0 0,0 0 1 0 0,0 0 0 0 0,0 0 0 0 0,1 0 0 0 0,-1 0 0 0 0,0 0 0 0 0,0 0-1 0 0,0 0 1 0 0,0 0 0 0 0,0 0 0 0 0,0 0 0 0 0,0 0 0 0 0,0 0-1 0 0,0 0 1 0 0,0 0 0 0 0,0 0 0 0 0,1 0 0 0 0,-1 0 0 0 0,0 0-1 0 0,0 0 1 0 0,0 0 0 0 0,0-1 0 0 0,0 1 0 0 0,0 0 0 0 0,0 0 0 0 0,0 0-1 0 0,0 0 1 0 0,0 0 0 0 0,0 0 0 0 0,0 0 0 0 0,1-8 27 0 0,-4-10-40 0 0,-11-22-48 0 0,-2 1 1 0 0,-1 1-1 0 0,-37-59 0 0 0,11 20 39 0 0,37 65 21 0 0,0 0 1 0 0,1 0-1 0 0,1 0 0 0 0,-4-16 1 0 0,7 24-8 0 0,0-1 0 0 0,0 1 0 0 0,0-1 0 0 0,1 1 0 0 0,0-1 1 0 0,0 0-1 0 0,0 1 0 0 0,0-1 0 0 0,1 0 0 0 0,0 1 0 0 0,0-1 1 0 0,0 1-1 0 0,0-1 0 0 0,1 1 0 0 0,2-5 0 0 0,-1 6 6 0 0,-1 0-1 0 0,0 0 1 0 0,1 0 0 0 0,0 1-1 0 0,0-1 1 0 0,0 1-1 0 0,0 0 1 0 0,0 0 0 0 0,0 0-1 0 0,0 0 1 0 0,1 0-1 0 0,-1 1 1 0 0,1 0 0 0 0,-1-1-1 0 0,1 1 1 0 0,0 1 0 0 0,-1-1-1 0 0,1 0 1 0 0,0 1-1 0 0,4 0 1 0 0,5 0-25 0 0,0 0 0 0 0,0 1 0 0 0,-1 0 0 0 0,20 5 0 0 0,-10 0-315 0 0,-1 0-1 0 0,0 1 0 0 0,25 14 1 0 0,-22-9-2366 0 0,21 15 0 0 0,-27-15 284 0 0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7.3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69 178 3625 0 0,'-11'-4'3122'0'0,"-17"-5"5430"0"0,11 9-5965 0 0,16 0-2501 0 0,1 0-1 0 0,-1 0 0 0 0,1 1 0 0 0,-1-1 0 0 0,1 0 0 0 0,-1 0 0 0 0,0 0 0 0 0,1 1 0 0 0,-1-1 0 0 0,1 0 0 0 0,-1 1 1 0 0,1-1-1 0 0,-1 0 0 0 0,1 1 0 0 0,0-1 0 0 0,-1 1 0 0 0,1-1 0 0 0,-1 1 0 0 0,1-1 0 0 0,0 1 0 0 0,-1-1 0 0 0,1 1 0 0 0,0-1 1 0 0,0 1-1 0 0,-1-1 0 0 0,1 2 0 0 0,0-1 23 0 0,0 0 0 0 0,0 0 0 0 0,0 0 0 0 0,1 0 0 0 0,-1 1 0 0 0,0-1 0 0 0,1 0 0 0 0,-1 0 0 0 0,0 0 0 0 0,1 0 0 0 0,-1 0 0 0 0,1-1 0 0 0,1 3 0 0 0,1 1 120 0 0,1 1-1 0 0,0-1 0 0 0,1 0 1 0 0,6 5-1 0 0,5 2-75 0 0,1-1 0 0 0,0-1-1 0 0,0-1 1 0 0,1 0 0 0 0,0-1 0 0 0,32 7 0 0 0,-2-3-170 0 0,71 5 0 0 0,-105-14 3 0 0,0-1-1 0 0,0-1 1 0 0,0-1 0 0 0,0 0 0 0 0,0-1 0 0 0,-1 0-1 0 0,18-5 1 0 0,-25 5-9 0 0,0 0 0 0 0,0-1 0 0 0,0 1 1 0 0,0-1-1 0 0,-1-1 0 0 0,1 1 0 0 0,-1-1 0 0 0,0 0 0 0 0,0 0 0 0 0,0 0 0 0 0,0-1 0 0 0,-1 0 0 0 0,0 0 0 0 0,0 0 0 0 0,0 0 1 0 0,0 0-1 0 0,5-13 0 0 0,-8 15 3 0 0,0-1 1 0 0,0 0 0 0 0,0 0-1 0 0,-1 0 1 0 0,1-1 0 0 0,-1 1 0 0 0,0 0-1 0 0,0 0 1 0 0,0 0 0 0 0,-1 0-1 0 0,1 0 1 0 0,-1 0 0 0 0,0 0-1 0 0,0 0 1 0 0,-1 0 0 0 0,1 0-1 0 0,-4-5 1 0 0,0 0 1 0 0,0-1-1 0 0,-1 1 1 0 0,0 1-1 0 0,0-1 0 0 0,-13-12 1 0 0,11 14 21 0 0,0-1 0 0 0,-1 1 0 0 0,0 0 0 0 0,-1 1 1 0 0,1 0-1 0 0,-1 0 0 0 0,0 1 0 0 0,-1 1 0 0 0,1-1 0 0 0,-17-3 1 0 0,19 6 34 0 0,-1 0 1 0 0,1 1-1 0 0,-1 0 1 0 0,0 1 0 0 0,0 0-1 0 0,1 0 1 0 0,-1 1 0 0 0,0 0-1 0 0,1 0 1 0 0,-1 1-1 0 0,1 0 1 0 0,0 1 0 0 0,-1 0-1 0 0,-9 5 1 0 0,8-3 79 0 0,0 1 0 0 0,1 0 0 0 0,0 1 0 0 0,0 0-1 0 0,0 0 1 0 0,1 1 0 0 0,0 0 0 0 0,0 1 0 0 0,1-1 0 0 0,0 2 0 0 0,1-1 0 0 0,-6 11 0 0 0,9-14-81 0 0,0 0 0 0 0,0 0 0 0 0,1 0 0 0 0,0 0 0 0 0,0 0 0 0 0,0 1 0 0 0,1-1 0 0 0,0 0 0 0 0,1 1 0 0 0,-1-1 0 0 0,1 1 0 0 0,0-1 0 0 0,1 1 0 0 0,-1-1 0 0 0,1 1 0 0 0,1-1 0 0 0,-1 1 0 0 0,1-1 0 0 0,0 0 0 0 0,1 0 0 0 0,-1 0 0 0 0,6 7 1 0 0,-1-2-41 0 0,1 0 1 0 0,1-1 0 0 0,0 0-1 0 0,0-1 1 0 0,1 0 0 0 0,0 0 0 0 0,1-1-1 0 0,-1 0 1 0 0,2-1 0 0 0,20 10 0 0 0,1-3-403 0 0,1 0 0 0 0,59 14 0 0 0,-65-21-1545 0 0,50 5 0 0 0,-56-10-2624 0 0,29-2 0 0 0,-24-3 1721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3:15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</inkml:trace>
  <inkml:trace contextRef="#ctx0" brushRef="#br0" timeOffset="1">0 8 8 0 0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7.57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64 84 4721 0 0,'-21'-30'14006'0'0,"-18"-13"-5342"0"0,39 43-8647 0 0,0 0 0 0 0,0 0 0 0 0,0 0-1 0 0,-1-1 1 0 0,1 1 0 0 0,0 0 0 0 0,0 0 0 0 0,0 0-1 0 0,-1 0 1 0 0,1-1 0 0 0,0 1 0 0 0,0 0-1 0 0,0 0 1 0 0,0 0 0 0 0,0-1 0 0 0,-1 1 0 0 0,1 0-1 0 0,0 0 1 0 0,0 0 0 0 0,0-1 0 0 0,0 1 0 0 0,0 0-1 0 0,0 0 1 0 0,0-1 0 0 0,0 1 0 0 0,0 0 0 0 0,0 0-1 0 0,0-1 1 0 0,0 1 0 0 0,0 0 0 0 0,0 0-1 0 0,0 0 1 0 0,0-1 0 0 0,0 1 0 0 0,0 0 0 0 0,0 0-1 0 0,1-1 1 0 0,-1 1 0 0 0,0 0 0 0 0,11-2 49 0 0,14 5-468 0 0,-16 0-356 0 0,-1 1 0 0 0,0 0 0 0 0,0 0-1 0 0,8 6 1 0 0,14 12-6833 0 0,-15-10 2688 0 0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0:57.7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 74 1152 0 0,'-13'12'15139'0'0,"13"-15"-13082"0"0,2 0-681 0 0,0-1-704 0 0,2-4-456 0 0,1 0 24 0 0,1 1-216 0 0,3-4-232 0 0,-1 2-512 0 0,1-2-80 0 0,1-1-3849 0 0,1 3 2585 0 0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0.04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615 185 512 0 0,'-4'-16'1798'0'0,"-2"1"0"0"0,0 0 0 0 0,-1 0-1 0 0,-1 1 1 0 0,0 0 0 0 0,-16-20 0 0 0,19 28-1511 0 0,1 1 1 0 0,-1 0-1 0 0,-1 0 0 0 0,1 0 1 0 0,-1 1-1 0 0,0 0 1 0 0,0 0-1 0 0,0 1 1 0 0,0-1-1 0 0,-1 1 1 0 0,1 1-1 0 0,-1-1 0 0 0,0 1 1 0 0,0 0-1 0 0,0 1 1 0 0,0-1-1 0 0,-9 1 1 0 0,6 0-6 0 0,-1 1-1 0 0,1 1 1 0 0,-1 0 0 0 0,1 0 0 0 0,0 1 0 0 0,0 0 0 0 0,0 1 0 0 0,-15 5 0 0 0,11-1 47 0 0,0 0 1 0 0,1 0-1 0 0,0 1 0 0 0,1 1 0 0 0,-14 12 1 0 0,-14 14 420 0 0,1 2 1 0 0,2 1 0 0 0,-35 48 0 0 0,66-78-685 0 0,1 0 0 0 0,0 0 1 0 0,0 1-1 0 0,1-1 0 0 0,0 1 0 0 0,0 0 1 0 0,1 0-1 0 0,0 1 0 0 0,-2 14 0 0 0,4-17-43 0 0,0 1 0 0 0,1 0 0 0 0,0-1 0 0 0,1 1 0 0 0,-1-1 0 0 0,1 0 0 0 0,1 1 0 0 0,0-1 0 0 0,0 0 0 0 0,0 1 0 0 0,1-1 0 0 0,6 12 0 0 0,0-4-33 0 0,1 0 0 0 0,1-1-1 0 0,0 0 1 0 0,1-1 0 0 0,0 0-1 0 0,1-1 1 0 0,1-1 0 0 0,0 0-1 0 0,0 0 1 0 0,1-2 0 0 0,0 0-1 0 0,28 12 1 0 0,-8-6-436 0 0,0-2 1 0 0,1-2-1 0 0,0-1 0 0 0,75 9 0 0 0,16-10-4024 0 0,-67-7 1215 0 0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0.58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514 139 512 0 0,'0'-8'1013'0'0,"0"0"1"0"0,-1 0-1 0 0,0 1 1 0 0,-1-1-1 0 0,1 0 0 0 0,-1 0 1 0 0,-1 1-1 0 0,0 0 0 0 0,-3-8 1 0 0,4 11-626 0 0,0 1-1 0 0,0-1 1 0 0,-1 1 0 0 0,1-1 0 0 0,-1 1 0 0 0,0 0 0 0 0,0 0 0 0 0,0 0 0 0 0,0 1 0 0 0,0-1 0 0 0,-1 1 0 0 0,1 0-1 0 0,-1 0 1 0 0,1 0 0 0 0,-1 0 0 0 0,0 0 0 0 0,0 1 0 0 0,-7-2 0 0 0,0 1-83 0 0,1 1 1 0 0,-1 1-1 0 0,0 0 0 0 0,1 0 1 0 0,-1 1-1 0 0,1 0 0 0 0,-1 1 1 0 0,1 0-1 0 0,0 1 1 0 0,-1 0-1 0 0,1 1 0 0 0,-18 9 1 0 0,4-1 102 0 0,1 2 0 0 0,0 1 0 0 0,-38 34 0 0 0,43-33-186 0 0,0 0-1 0 0,1 2 1 0 0,1 0-1 0 0,-18 28 0 0 0,28-36-132 0 0,0 0 1 0 0,0 0-1 0 0,1 1 0 0 0,-6 18 0 0 0,10-22-57 0 0,-1 0-1 0 0,1 0 1 0 0,0-1 0 0 0,0 1 0 0 0,1 0 0 0 0,0 0 0 0 0,0 0 0 0 0,2 13-1 0 0,0-14-29 0 0,-1 0 0 0 0,2 1-1 0 0,-1-1 1 0 0,1 0 0 0 0,0-1-1 0 0,0 1 1 0 0,0 0 0 0 0,1-1 0 0 0,0 0-1 0 0,0 1 1 0 0,0-2 0 0 0,1 1-1 0 0,-1 0 1 0 0,1-1 0 0 0,0 0-1 0 0,1 0 1 0 0,-1 0 0 0 0,1-1-1 0 0,-1 0 1 0 0,12 4 0 0 0,1 0-96 0 0,0 0 0 0 0,1-2 1 0 0,0 0-1 0 0,0-2 0 0 0,35 3 1 0 0,-21-4-385 0 0,-1-1 0 0 0,0-2 0 0 0,36-5 0 0 0,-48 3-990 0 0,40-13-1 0 0,-44 11-163 0 0,-1-1 1 0 0,0-1 0 0 0,14-9-1 0 0,-3 0-1858 0 0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0.7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 33 1680 0 0,'-6'6'3089'0'0,"0"-2"1712"0"0,7-2-3513 0 0,7 0 785 0 0,3-1-1761 0 0,11 1 448 0 0,7-1-200 0 0,6-1-104 0 0,14-1-408 0 0,5-7-24 0 0,6 0-96 0 0,9-2-344 0 0,-6-3-648 0 0,-6 3-176 0 0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3.0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133 49 512 0 0,'0'-2'299'0'0,"0"1"-1"0"0,-1 0 1 0 0,1 0-1 0 0,0-1 1 0 0,-1 1-1 0 0,1 0 1 0 0,-1 0-1 0 0,0 0 1 0 0,1-1-1 0 0,-1 1 1 0 0,0 0-1 0 0,0 0 1 0 0,0 0-1 0 0,0 0 1 0 0,0 1-1 0 0,0-1 1 0 0,0 0-1 0 0,0 0 1 0 0,0 0-1 0 0,0 1 1 0 0,0-1-1 0 0,-1 1 1 0 0,1-1-1 0 0,0 1 1 0 0,0-1 0 0 0,-1 1-1 0 0,-1-1 1 0 0,1 1 36 0 0,-1 0 0 0 0,1 1 0 0 0,0-1 1 0 0,-1 0-1 0 0,1 0 0 0 0,0 1 1 0 0,0 0-1 0 0,-1-1 0 0 0,1 1 0 0 0,0 0 1 0 0,0 0-1 0 0,0 0 0 0 0,0 0 0 0 0,0 1 1 0 0,-3 1-1 0 0,-22 27 1964 0 0,48-52-652 0 0,-31 34-1570 0 0,9-12-77 0 0,1 1 1 0 0,-1-1 0 0 0,1 1-1 0 0,-1-1 1 0 0,1 1 0 0 0,-1-1-1 0 0,1 1 1 0 0,0 0 0 0 0,-1-1-1 0 0,1 1 1 0 0,0-1 0 0 0,-1 1-1 0 0,1 0 1 0 0,0-1 0 0 0,0 1 0 0 0,0 0-1 0 0,0 0 1 0 0,0-1 0 0 0,0 1-1 0 0,0 0 1 0 0,0-1 0 0 0,0 2-1 0 0,0-2 15 0 0,0 0-1 0 0,0 1 0 0 0,1-1 1 0 0,-1 0-1 0 0,0 0 1 0 0,1 0-1 0 0,-1 0 0 0 0,0 0 1 0 0,0 0-1 0 0,1 0 0 0 0,-1 0 1 0 0,0 0-1 0 0,0 0 1 0 0,1 0-1 0 0,-1 0 0 0 0,0 0 1 0 0,1 0-1 0 0,-1 0 0 0 0,0 0 1 0 0,0-1-1 0 0,1 1 1 0 0,-1 0-1 0 0,0 0 0 0 0,0 0 1 0 0,1 0-1 0 0,-1 0 1 0 0,0-1-1 0 0,0 1 0 0 0,0 0 1 0 0,1 0-1 0 0,-1 0 0 0 0,0-1 1 0 0,0 1-1 0 0,0 0 1 0 0,1-1-1 0 0,-1-1 952 0 0,-7 4-435 0 0,5 1-421 0 0,-1-1-1 0 0,0 1 1 0 0,1-1 0 0 0,0 1-1 0 0,0 0 1 0 0,0 0-1 0 0,0 0 1 0 0,0 0-1 0 0,0 0 1 0 0,-1 5-1 0 0,-11 36 661 0 0,11-31-656 0 0,0 1 0 0 0,1-1 0 0 0,1 1 0 0 0,1-1-1 0 0,0 15 1 0 0,0-19-84 0 0,1 1 1 0 0,1-1-1 0 0,-1 1 0 0 0,1-1 0 0 0,1 0 1 0 0,0 0-1 0 0,0 0 0 0 0,5 9 0 0 0,-4-11-57 0 0,1 0-1 0 0,0 0 0 0 0,0-1 1 0 0,1 1-1 0 0,0-1 1 0 0,0-1-1 0 0,0 1 0 0 0,1-1 1 0 0,0 0-1 0 0,0 0 1 0 0,0-1-1 0 0,0 0 0 0 0,1 0 1 0 0,0-1-1 0 0,-1 0 1 0 0,1 0-1 0 0,1 0 0 0 0,-1-1 1 0 0,0-1-1 0 0,0 0 1 0 0,1 0-1 0 0,-1 0 0 0 0,1-1 1 0 0,-1 0-1 0 0,0-1 1 0 0,1 0-1 0 0,-1 0 0 0 0,0-1 1 0 0,13-3-1 0 0,10-7-168 0 0,-1-1 0 0 0,35-20 0 0 0,-50 24 174 0 0,-1 0 0 0 0,-1-1-1 0 0,0 0 1 0 0,0-1 0 0 0,-1 0-1 0 0,15-18 1 0 0,-22 22 30 0 0,0-1 1 0 0,0 0-1 0 0,0 0 0 0 0,-1 0 1 0 0,-1-1-1 0 0,1 1 0 0 0,-1-1 1 0 0,-1 0-1 0 0,0 0 0 0 0,0 0 1 0 0,1-9-1 0 0,-2-12 49 0 0,0 1-1 0 0,-4-33 0 0 0,2 53-30 0 0,1 7-15 0 0,0 1 1 0 0,0-1 0 0 0,0 1-1 0 0,0-1 1 0 0,-1 1 0 0 0,1-1-1 0 0,0 1 1 0 0,-1-1 0 0 0,1 1-1 0 0,-1-1 1 0 0,1 1 0 0 0,-1 0-1 0 0,0-1 1 0 0,0 1 0 0 0,1 0-1 0 0,-1 0 1 0 0,0 0 0 0 0,0-1-1 0 0,0 1 1 0 0,0 0 0 0 0,-2-1-1 0 0,1 1 1 0 0,0 1-1 0 0,0-1 1 0 0,0 1-1 0 0,1 0 1 0 0,-1-1-1 0 0,0 1 1 0 0,0 0-1 0 0,0 0 1 0 0,0 0-1 0 0,0 0 1 0 0,0 1-1 0 0,0-1 1 0 0,1 0-1 0 0,-1 1 1 0 0,0 0-1 0 0,-3 1 1 0 0,-8 3 39 0 0,0 0 0 0 0,1 2 0 0 0,0-1 0 0 0,0 2 0 0 0,-11 8 0 0 0,-50 48 286 0 0,63-54-253 0 0,1 1 0 0 0,0 0 0 0 0,0 1 0 0 0,1 0 1 0 0,1 0-1 0 0,-9 19 0 0 0,-28 83 592 0 0,43-112-664 0 0,-5 16 66 0 0,2 1-1 0 0,-1 0 1 0 0,2 1-1 0 0,1-1 0 0 0,0 0 1 0 0,2 30-1 0 0,1-22-48 0 0,2 1 0 0 0,2-1 0 0 0,0 0 0 0 0,9 27 0 0 0,-9-40-50 0 0,0 0 0 0 0,0 0 0 0 0,2 0 0 0 0,-1-1 0 0 0,2 0-1 0 0,17 24 1 0 0,-19-30-20 0 0,1 0 0 0 0,-1-1 0 0 0,1 0 0 0 0,0 0 0 0 0,1 0-1 0 0,-1-1 1 0 0,1 0 0 0 0,0 0 0 0 0,1-1 0 0 0,-1 0 0 0 0,1-1-1 0 0,12 4 1 0 0,-5-4-166 0 0,0 0 0 0 0,-1 0-1 0 0,1-2 1 0 0,0 0 0 0 0,31-2-1 0 0,-36 0-1001 0 0,1-1 0 0 0,0 0-1 0 0,-1-1 1 0 0,23-8-1 0 0,-16 2-541 0 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3.9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 19 512 0 0,'0'-1'421'0'0,"0"0"0"0"0,0 0 0 0 0,0 1 0 0 0,0-1 0 0 0,0 0 0 0 0,0 1 0 0 0,0-1 0 0 0,0 0 0 0 0,0 1 0 0 0,-1-1 0 0 0,1 0 0 0 0,0 1 0 0 0,-1-1 0 0 0,1 1 0 0 0,0-1 0 0 0,-1 0 1 0 0,1 1-1 0 0,-1-1 0 0 0,1 1 0 0 0,-1-1 0 0 0,1 1 0 0 0,-1-1 0 0 0,1 1 0 0 0,-1 0 0 0 0,1-1 0 0 0,-1 1 0 0 0,0 0 0 0 0,1-1 0 0 0,-1 1 0 0 0,0 0 0 0 0,1 0 0 0 0,-1-1 0 0 0,0 1 0 0 0,1 0 0 0 0,-2 0 0 0 0,1 0-265 0 0,0 0-1 0 0,1 0 1 0 0,-1 0-1 0 0,1 1 1 0 0,-1-1-1 0 0,0 0 1 0 0,1 0-1 0 0,-1 0 1 0 0,0 1-1 0 0,1-1 1 0 0,-1 0-1 0 0,1 1 1 0 0,-1-1 0 0 0,1 1-1 0 0,-1-1 1 0 0,1 0-1 0 0,-1 1 1 0 0,1-1-1 0 0,0 1 1 0 0,-1-1-1 0 0,1 1 1 0 0,-1 0-1 0 0,1-1 1 0 0,-1 2 0 0 0,-2 6 191 0 0,1 0 0 0 0,-1 0 0 0 0,1 0 0 0 0,1 1 1 0 0,-1-1-1 0 0,1 1 0 0 0,1-1 0 0 0,0 1 0 0 0,1 13 1 0 0,0-17-306 0 0,-1 1-1 0 0,1-1 1 0 0,0 0 0 0 0,1 1 0 0 0,-1-1-1 0 0,1 0 1 0 0,0 0 0 0 0,0 0 0 0 0,1 0 0 0 0,0 0-1 0 0,-1-1 1 0 0,1 1 0 0 0,1-1 0 0 0,-1 0 0 0 0,8 8-1 0 0,-8-10-51 0 0,0 0 0 0 0,0 0 0 0 0,0 0-1 0 0,1 0 1 0 0,-1-1 0 0 0,0 1 0 0 0,1-1-1 0 0,-1 0 1 0 0,1 0 0 0 0,-1 0 0 0 0,1-1-1 0 0,-1 1 1 0 0,1-1 0 0 0,0 1 0 0 0,-1-1-1 0 0,1-1 1 0 0,0 1 0 0 0,-1 0 0 0 0,7-2-1 0 0,-5 0-307 0 0,0 1-1 0 0,0-1 1 0 0,1-1-1 0 0,-2 1 1 0 0,7-4-1 0 0,-5 2-1182 0 0,0 0-1 0 0,0-1 1 0 0,7-7 0 0 0,-1 0-2650 0 0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4.0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 26 1192 0 0,'-1'-1'684'0'0,"1"-1"-1"0"0,-1 1 1 0 0,1 0-1 0 0,-1-1 1 0 0,0 1-1 0 0,1 0 1 0 0,-1-1-1 0 0,0 1 1 0 0,0 0-1 0 0,0 0 1 0 0,0 0-1 0 0,0 0 0 0 0,0 0 1 0 0,0 0-1 0 0,0 0 1 0 0,-1 0-1 0 0,1 0 1 0 0,0 0-1 0 0,-1 1 1 0 0,1-1-1 0 0,0 0 1 0 0,-1 1-1 0 0,1 0 1 0 0,-1-1-1 0 0,1 1 1 0 0,0 0-1 0 0,-3-1 1 0 0,14 2 1100 0 0,-8 0-2688 0 0,0 0 0 0 0,0 0 0 0 0,0 0 0 0 0,0 0 0 0 0,1 0 0 0 0,-1 0 0 0 0,0 1 0 0 0,-1-1-1 0 0,1 1 1 0 0,3 2 0 0 0,2 4-1591 0 0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4.46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385 147 3081 0 0,'0'-11'1936'0'0,"1"-6"948"0"0,-2 1 0 0 0,-2-20 0 0 0,2 32-2556 0 0,0 1-1 0 0,1-1 1 0 0,-1 0 0 0 0,0 1 0 0 0,-1-1 0 0 0,1 0-1 0 0,-1 1 1 0 0,0 0 0 0 0,0-1 0 0 0,0 1-1 0 0,0 0 1 0 0,0 0 0 0 0,-1 0 0 0 0,1 0 0 0 0,-4-3-1 0 0,3 5-133 0 0,1-1-1 0 0,-1 1 0 0 0,1 0 1 0 0,-1 0-1 0 0,1 0 0 0 0,-1 1 1 0 0,0-1-1 0 0,0 0 0 0 0,1 1 0 0 0,-1 0 1 0 0,0 0-1 0 0,0 0 0 0 0,0 0 1 0 0,1 0-1 0 0,-1 0 0 0 0,0 1 1 0 0,0-1-1 0 0,1 1 0 0 0,-1 0 1 0 0,-3 1-1 0 0,-2 1 38 0 0,1 0 0 0 0,-1 1 0 0 0,1 0 1 0 0,0 0-1 0 0,-10 8 0 0 0,4 0-46 0 0,0-1 1 0 0,1 2-1 0 0,1 0 1 0 0,0 0-1 0 0,1 1 1 0 0,0 1-1 0 0,-8 16 1 0 0,-47 114 429 0 0,50-107-431 0 0,2-7-29 0 0,1 2 0 0 0,2-1 0 0 0,-8 46-1 0 0,15-58-118 0 0,1 0-1 0 0,1 0 1 0 0,1-1-1 0 0,0 1 1 0 0,2 0-1 0 0,0 0 0 0 0,5 21 1 0 0,-1-16-102 0 0,1 1 0 0 0,2-1 0 0 0,0 0 0 0 0,1-1 0 0 0,1 0 0 0 0,2 0 0 0 0,0-1 0 0 0,31 39 0 0 0,-38-56-158 0 0,0 0-1 0 0,1 0 0 0 0,-1 0 1 0 0,1-1-1 0 0,1 0 1 0 0,-1 0-1 0 0,0-1 0 0 0,1 1 1 0 0,0-2-1 0 0,12 5 0 0 0,-7-4-1191 0 0,0-1-1 0 0,0-1 1 0 0,0 0-1 0 0,1 0 1 0 0,-1-1-1 0 0,16-1 1 0 0,-8-1-1339 0 0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4.9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100 181 2849 0 0,'-4'0'2305'0'0,"-1"0"0"0"0,0-1 0 0 0,0 1 1 0 0,-9-3-1 0 0,10 2-1226 0 0,-1 0 1 0 0,1 0-1 0 0,-1 1 1 0 0,0-1-1 0 0,-9 2 0 0 0,13-1-952 0 0,0 0 1 0 0,0 1-1 0 0,-1-1 0 0 0,1 0 0 0 0,0 1 0 0 0,0-1 0 0 0,0 1 0 0 0,0 0 1 0 0,0-1-1 0 0,0 1 0 0 0,0 0 0 0 0,0 0 0 0 0,0 0 0 0 0,0-1 0 0 0,0 1 0 0 0,0 0 1 0 0,0 0-1 0 0,1 0 0 0 0,-1 0 0 0 0,0 1 0 0 0,1-1 0 0 0,-1 0 0 0 0,1 0 0 0 0,-1 0 1 0 0,1 0-1 0 0,-1 3 0 0 0,-1 4 46 0 0,1 0-1 0 0,0 0 1 0 0,0 0 0 0 0,1 0-1 0 0,0 1 1 0 0,1 12 0 0 0,13 51 359 0 0,-7-42-262 0 0,0 7-176 0 0,32 133 523 0 0,-34-158-641 0 0,-3-22-31 0 0,-3-21-41 0 0,-5-18 54 0 0,-12-53 0 0 0,14 82 18 0 0,2 2 26 0 0,0 0 0 0 0,0 0 0 0 0,2 0 0 0 0,0 0 0 0 0,4-24 0 0 0,1 13-4 0 0,1 0-1 0 0,14-43 0 0 0,-17 64 2 0 0,0 0 1 0 0,1 0-1 0 0,0 0 0 0 0,1 0 1 0 0,-1 1-1 0 0,1-1 1 0 0,1 1-1 0 0,-1 0 0 0 0,13-11 1 0 0,-15 15 3 0 0,1 0 1 0 0,-1 1 0 0 0,1-1 0 0 0,0 1 0 0 0,0-1-1 0 0,0 1 1 0 0,0 1 0 0 0,1-1 0 0 0,-1 0 0 0 0,0 1-1 0 0,1 0 1 0 0,-1 0 0 0 0,1 0 0 0 0,-1 1 0 0 0,1-1-1 0 0,0 1 1 0 0,-1 0 0 0 0,1 0 0 0 0,-1 1 0 0 0,8 1-1 0 0,-7 0 1 0 0,0 0-1 0 0,0 0 0 0 0,0 0 0 0 0,0 1 0 0 0,-1 0 0 0 0,0 0 0 0 0,1 0 0 0 0,-1 0 0 0 0,0 1 1 0 0,-1-1-1 0 0,1 1 0 0 0,0 0 0 0 0,-1 1 0 0 0,3 4 0 0 0,2 2 17 0 0,-1 2 1 0 0,-1-1-1 0 0,1 1 0 0 0,3 13 0 0 0,1 11 54 0 0,-2-1 0 0 0,-2 1-1 0 0,5 62 1 0 0,2 12-46 0 0,-12-96-70 0 0,2 0 0 0 0,0 1-1 0 0,9 21 1 0 0,-11-31-102 0 0,1-1 1 0 0,-1 0-1 0 0,1 0 0 0 0,0 0 1 0 0,1-1-1 0 0,-1 1 0 0 0,1-1 1 0 0,0 0-1 0 0,0 0 0 0 0,0 0 1 0 0,0 0-1 0 0,1-1 0 0 0,4 4 1 0 0,-7-7-53 0 0,-1 1 1 0 0,0 0 0 0 0,1-1-1 0 0,-1 1 1 0 0,0-1-1 0 0,1 1 1 0 0,-1-1 0 0 0,0 0-1 0 0,1 0 1 0 0,-1 0 0 0 0,1 1-1 0 0,-1-1 1 0 0,0-1 0 0 0,1 1-1 0 0,-1 0 1 0 0,3-1-1 0 0,12-8-5775 0 0,-9 3 2208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3:35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86 512 0 0,'-15'-17'5011'0'0,"-18"-19"1"0"0,29 32-4571 0 0,3 4-254 0 0,0-1 1 0 0,0 0-1 0 0,0 1 1 0 0,0-1-1 0 0,0 1 1 0 0,0-1 0 0 0,-1 1-1 0 0,1 0 1 0 0,0-1-1 0 0,0 1 1 0 0,0 0-1 0 0,-2 0 1 0 0,-4 1 4551 0 0,21-12-2826 0 0,-8 9-1692 0 0,-1-1 1 0 0,1 1 0 0 0,0 0-1 0 0,0 1 1 0 0,0 0-1 0 0,0 0 1 0 0,1 0 0 0 0,8 0-1 0 0,-10 2-167 0 0,-1-1 0 0 0,1 1-1 0 0,-1 0 1 0 0,0 0 0 0 0,1 1-1 0 0,-1-1 1 0 0,0 1 0 0 0,0 0 0 0 0,0 0-1 0 0,0 0 1 0 0,0 1 0 0 0,5 4-1 0 0,5 4 4 0 0,0 2 0 0 0,-2 0-1 0 0,1 1 1 0 0,11 16 0 0 0,38 66 57 0 0,-57-88-105 0 0,10 18-2 0 0,-1 2 0 0 0,-2 0-1 0 0,0 0 1 0 0,-2 1 0 0 0,-2 1 0 0 0,0-1-1 0 0,-2 1 1 0 0,-1 0 0 0 0,-2 1 0 0 0,-1-1 0 0 0,-2 39-1 0 0,0-57-14 0 0,-1 0 0 0 0,0 0 0 0 0,-1 0 0 0 0,0 0 0 0 0,-1-1 0 0 0,-1 1 0 0 0,1-1 0 0 0,-2 1 0 0 0,0-1 0 0 0,0-1 0 0 0,-1 1 0 0 0,0-1 0 0 0,-1 0 0 0 0,0 0 0 0 0,-16 16 0 0 0,10-13-9 0 0,4-4-28 0 0,0 0 1 0 0,-1 0 0 0 0,0 0 0 0 0,-1-1 0 0 0,0-1 0 0 0,-23 12 0 0 0,34-19 42 0 0,-1 1 0 0 0,0-1 0 0 0,1 0 0 0 0,-1 0 0 0 0,0 1 0 0 0,1-1 0 0 0,-1 0 0 0 0,0 0 0 0 0,1 0 0 0 0,-1 0 0 0 0,0 0 0 0 0,1 0 0 0 0,-1 0 0 0 0,0 0 0 0 0,1 0 0 0 0,-1 0 0 0 0,0 0 0 0 0,1 0 0 0 0,-1-1 0 0 0,0 1 0 0 0,1 0 0 0 0,-1 0 0 0 0,0-1 0 0 0,1 1 0 0 0,-2-1 0 0 0,2 0-1 0 0,-1 0 0 0 0,1 1 0 0 0,-1-1 0 0 0,1 0 0 0 0,0 0 0 0 0,-1 0 0 0 0,1 0 0 0 0,0 0 0 0 0,0 0 0 0 0,-1 0 0 0 0,1 0 0 0 0,0 0 0 0 0,0 0 0 0 0,0 0 0 0 0,0-1 0 0 0,1-6-5 0 0,1 0 1 0 0,-1 0-1 0 0,5-10 1 0 0,-6 15 13 0 0,32-85-115 0 0,-4 14 186 0 0,-6 12-108 0 0,2 2 0 0 0,41-72 0 0 0,84-100-66 0 0,-137 215 30 0 0,7-9 22 0 0,22-24 0 0 0,-35 43-196 0 0,2 0 0 0 0,-1 0 0 0 0,1 1 0 0 0,0 0-1 0 0,0 1 1 0 0,0-1 0 0 0,15-6 0 0 0,-23 12 230 0 0,2 0-219 0 0,-1-1 0 0 0,1 0 0 0 0,-1 1 0 0 0,1-1 0 0 0,-1 1 0 0 0,0 0 0 0 0,1-1 0 0 0,0 1 0 0 0,-1 0 0 0 0,1 0 1 0 0,-1 0-1 0 0,4 0 0 0 0,2 4-1791 0 0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5.19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 7 4113 0 0,'-6'-6'14541'0'0,"23"5"-12440"0"0,251 39 344 0 0,-248-35-2513 0 0,8 1-447 0 0,-1-1-1 0 0,0-1 0 0 0,0-1 0 0 0,49-6 1 0 0,-45 0-2194 0 0,-3 0 779 0 0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05.48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40 2753 0 0,'5'-11'6103'0'0,"-4"9"-5118"0"0,0-1 0 0 0,0 1-1 0 0,0 0 1 0 0,0-1-1 0 0,1 1 1 0 0,-1 0 0 0 0,3-2-1 0 0,-3 3-846 0 0,0 0-1 0 0,1 0 1 0 0,-1 0-1 0 0,0 1 1 0 0,1-1-1 0 0,-1 0 1 0 0,1 1-1 0 0,-1-1 1 0 0,1 1-1 0 0,-1-1 1 0 0,1 1-1 0 0,0 0 1 0 0,-1 0 0 0 0,4 0-1 0 0,4 0 245 0 0,0 0 1 0 0,0 1-1 0 0,1 0 0 0 0,-1 1 1 0 0,0 0-1 0 0,0 0 0 0 0,13 6 1 0 0,59 31 839 0 0,-51-23-633 0 0,5 3-259 0 0,-2 1 1 0 0,0 2-1 0 0,-2 1 0 0 0,0 2 0 0 0,-2 0 0 0 0,28 32 0 0 0,-21-15 11 0 0,-1 1 0 0 0,-2 2 0 0 0,45 82 0 0 0,-68-107-301 0 0,0 0 1 0 0,-2 0 0 0 0,0 1 0 0 0,-2 0 0 0 0,0 0 0 0 0,-1 0 0 0 0,-1 1 0 0 0,-1 0 0 0 0,-1 0 0 0 0,-1 24 0 0 0,-1-33-100 0 0,-1 1-1 0 0,-1-1 1 0 0,0-1 0 0 0,-1 1-1 0 0,0 0 1 0 0,-1-1-1 0 0,0 1 1 0 0,-1-1 0 0 0,0 0-1 0 0,-1 0 1 0 0,-1-1 0 0 0,0 0-1 0 0,0 0 1 0 0,-1-1 0 0 0,0 1-1 0 0,-1-2 1 0 0,0 1-1 0 0,-13 10 1 0 0,8-10-1145 0 0,-25 14-1 0 0,24-16-2625 0 0,-28 10 0 0 0,4-5-2226 0 0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1:18.69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43 512 0 0,'4'-15'2132'0'0,"-4"13"-1356"0"0,0 0 1 0 0,0 1 0 0 0,1-1 0 0 0,-1 0-1 0 0,1 0 1 0 0,-1 0 0 0 0,1 1 0 0 0,0-1-1 0 0,0 0 1 0 0,0 1 0 0 0,0-1 0 0 0,2-2-1 0 0,-2 3-620 0 0,-1 1 0 0 0,1 0 0 0 0,-1 0-1 0 0,1 0 1 0 0,-1-1 0 0 0,1 1 0 0 0,-1 0-1 0 0,1 0 1 0 0,0 0 0 0 0,-1 0-1 0 0,1 0 1 0 0,-1 0 0 0 0,1 0 0 0 0,0 0-1 0 0,-1 0 1 0 0,1 0 0 0 0,-1 0 0 0 0,1 0-1 0 0,-1 1 1 0 0,1-1 0 0 0,-1 0 0 0 0,1 0-1 0 0,0 0 1 0 0,-1 1 0 0 0,1-1-1 0 0,-1 0 1 0 0,0 1 0 0 0,1-1 0 0 0,-1 1-1 0 0,1-1 1 0 0,-1 0 0 0 0,1 2 0 0 0,13 14 919 0 0,-10-9-947 0 0,-1 1 0 0 0,1-1 0 0 0,-2 1 0 0 0,1 0 0 0 0,-1 1 0 0 0,0-1 0 0 0,-1 0 0 0 0,1 14 0 0 0,-1 6-88 0 0,-4 35 0 0 0,1-45-347 0 0,0 0 0 0 0,-1 0-1 0 0,-8 22 1 0 0,7-27-704 0 0,-1-1 0 0 0,0 0 0 0 0,-1 0 0 0 0,0 0 0 0 0,-10 12 0 0 0,-4 3-1024 0 0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14.8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71 4 512 0 0,'-20'-2'2702'0'0,"18"2"-2181"0"0,0-1-1 0 0,0 1 1 0 0,0 0 0 0 0,0 0-1 0 0,0 0 1 0 0,0 0 0 0 0,-1 0-1 0 0,1 0 1 0 0,0 0-1 0 0,0 1 1 0 0,0-1 0 0 0,0 1-1 0 0,0 0 1 0 0,-2 1 0 0 0,2-2-272 0 0,0 1 0 0 0,1 0 0 0 0,-1 0 1 0 0,1 0-1 0 0,-1 0 0 0 0,1 0 0 0 0,-1 0 1 0 0,1 0-1 0 0,-2 2 0 0 0,3-2-216 0 0,0-1 0 0 0,0 0 0 0 0,0 0 1 0 0,0 0-1 0 0,0 0 0 0 0,0 0 0 0 0,0 1 0 0 0,0-1 0 0 0,0 0 0 0 0,0 0 1 0 0,0 0-1 0 0,0 1 0 0 0,0-1 0 0 0,0 0 0 0 0,0 0 0 0 0,0 0 0 0 0,0 0 1 0 0,0 1-1 0 0,0-1 0 0 0,0 0 0 0 0,0 0 0 0 0,0 0 0 0 0,0 0 0 0 0,0 1 1 0 0,0-1-1 0 0,0 0 0 0 0,0 0 0 0 0,1 0 0 0 0,-1 0 0 0 0,0 0 0 0 0,0 1 1 0 0,0-1-1 0 0,0 0 0 0 0,12 4 545 0 0,15 0 187 0 0,-1-1 1 0 0,38-1 0 0 0,54-9 40 0 0,-33 2-434 0 0,3 0-80 0 0,117-1 111 0 0,5 12-530 0 0,-144-4-1499 0 0,-67-2 1506 0 0,1 0 0 0 0,0 0 0 0 0,0 0 0 0 0,0 0-1 0 0,0 0 1 0 0,0 0 0 0 0,0 0 0 0 0,0 0 0 0 0,0 0-1 0 0,-1 0 1 0 0,1 0 0 0 0,0 0 0 0 0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15.2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30 1144 0 0,'-8'-29'5285'0'0,"8"29"-5247"0"0,0 0 0 0 0,0 0 0 0 0,0 0 0 0 0,0 0 0 0 0,1 0-1 0 0,-1 0 1 0 0,0 0 0 0 0,0 0 0 0 0,0 0 0 0 0,0 0 0 0 0,0 0 0 0 0,0 0-1 0 0,0-1 1 0 0,0 1 0 0 0,0 0 0 0 0,0 0 0 0 0,0 0 0 0 0,0 0-1 0 0,1 0 1 0 0,-1 0 0 0 0,0 0 0 0 0,0 0 0 0 0,0 0 0 0 0,0 0 0 0 0,0 0-1 0 0,0 0 1 0 0,0 0 0 0 0,0 0 0 0 0,0 0 0 0 0,0 0 0 0 0,0 0-1 0 0,1 0 1 0 0,-1 0 0 0 0,0 0 0 0 0,0 0 0 0 0,0 1 0 0 0,0-1 0 0 0,0 0-1 0 0,0 0 1 0 0,0 0 0 0 0,0 0 0 0 0,0 0 0 0 0,0 0 0 0 0,0 0-1 0 0,0 0 1 0 0,0 0 0 0 0,1 0 0 0 0,-1 0 0 0 0,0 0 0 0 0,0 0-1 0 0,0 0 1 0 0,0 1 0 0 0,0-1 0 0 0,0 0 0 0 0,0 0 0 0 0,0 0 0 0 0,0 0-1 0 0,0 0 1 0 0,0 0 0 0 0,4 5 767 0 0,-3 0-420 0 0,0 0 0 0 0,0 0 0 0 0,-1 0 0 0 0,1-1 0 0 0,-1 1 0 0 0,-1 0 0 0 0,1 0 0 0 0,-1 6 0 0 0,-1 13 627 0 0,15 229 4114 0 0,-5-150-4571 0 0,-7-60-471 0 0,-1-27-204 0 0,1 0 1 0 0,0 1-1 0 0,1-1 0 0 0,7 28 0 0 0,-6-41-974 0 0,-2-7-1864 0 0,1-7-2889 0 0,-2 5 2087 0 0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15.4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14 2096 0 0,'3'3'7261'0'0,"-3"-3"-7100"0"0,12 1 2288 0 0,18-2-2624 0 0,-24 1 1098 0 0,359-4 4682 0 0,-16 1-5413 0 0,-284-3-2443 0 0,-51 4 130 0 0,-3 1-809 0 0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16.0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583 108 512 0 0,'-1'-5'508'0'0,"0"-1"-1"0"0,0 1 1 0 0,0-1-1 0 0,0 1 1 0 0,-1 0 0 0 0,0-1-1 0 0,0 1 1 0 0,-1 0-1 0 0,1 0 1 0 0,-1 1 0 0 0,0-1-1 0 0,0 0 1 0 0,-1 1-1 0 0,-6-7 1 0 0,7 8-174 0 0,-1 0-1 0 0,1 1 1 0 0,-1-1 0 0 0,0 1-1 0 0,0 0 1 0 0,0 0 0 0 0,0 0-1 0 0,0 1 1 0 0,0-1 0 0 0,0 1-1 0 0,-1 0 1 0 0,1 0 0 0 0,0 1-1 0 0,-1-1 1 0 0,1 1 0 0 0,-1 0-1 0 0,1 0 1 0 0,0 1 0 0 0,-6 0-1 0 0,-3 2 34 0 0,0 1 1 0 0,1 0-1 0 0,-1 0 0 0 0,1 1 1 0 0,0 1-1 0 0,1 0 0 0 0,-1 1 1 0 0,1 0-1 0 0,-19 17 0 0 0,0 3 525 0 0,-52 61 0 0 0,56-55-561 0 0,0 1-1 0 0,3 1 1 0 0,0 1-1 0 0,3 1 0 0 0,1 1 1 0 0,2 1-1 0 0,-19 59 1 0 0,32-82-305 0 0,0 0-1 0 0,1 0 1 0 0,1 1 0 0 0,0-1 0 0 0,1 1 0 0 0,1-1 0 0 0,1 1 0 0 0,3 23 0 0 0,-2-31-37 0 0,0 0-1 0 0,0 0 1 0 0,1-1-1 0 0,0 1 1 0 0,1-1-1 0 0,0 0 1 0 0,0 0-1 0 0,0 0 1 0 0,1 0-1 0 0,0-1 1 0 0,1 0-1 0 0,0 0 1 0 0,0 0-1 0 0,1-1 1 0 0,-1 0-1 0 0,1 0 1 0 0,10 6-1 0 0,-4-5-109 0 0,0 0-1 0 0,0-1 1 0 0,0-1-1 0 0,1 0 1 0 0,0 0-1 0 0,18 2 1 0 0,-2-2-665 0 0,-1-1 0 0 0,33 0 1 0 0,1-4-906 0 0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17.6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416 121 512 0 0,'2'-3'356'0'0,"-1"0"1"0"0,0 1-1 0 0,0-1 0 0 0,-1 0 1 0 0,1 0-1 0 0,-1 0 0 0 0,1 0 1 0 0,-1 1-1 0 0,0-1 0 0 0,0 0 1 0 0,0 0-1 0 0,0 0 0 0 0,-1 0 1 0 0,1 0-1 0 0,-1 0 0 0 0,0 1 1 0 0,0-1-1 0 0,0 0 0 0 0,0 1 0 0 0,0-1 1 0 0,0 0-1 0 0,-1 1 0 0 0,1-1 1 0 0,-1 1-1 0 0,0 0 0 0 0,0 0 1 0 0,1-1-1 0 0,-2 1 0 0 0,1 0 1 0 0,-4-2-1 0 0,1 0 72 0 0,-1-1 0 0 0,1 2 0 0 0,-1-1 0 0 0,0 1 1 0 0,0 0-1 0 0,-1 0 0 0 0,1 0 0 0 0,-1 1 0 0 0,1 0 0 0 0,-1 1 0 0 0,-13-3 1 0 0,10 4-131 0 0,0 1 0 0 0,0-1 0 0 0,0 2 0 0 0,1-1 1 0 0,-1 1-1 0 0,1 1 0 0 0,-1 0 0 0 0,1 0 1 0 0,0 1-1 0 0,0 0 0 0 0,0 0 0 0 0,1 1 0 0 0,-1 0 1 0 0,-11 11-1 0 0,6-4-5 0 0,0 0 0 0 0,1 1 0 0 0,1 1 1 0 0,0 0-1 0 0,1 1 0 0 0,-19 31 0 0 0,22-27-226 0 0,0-1 1 0 0,0 2-1 0 0,2-1 1 0 0,1 1-1 0 0,0 0 0 0 0,2 0 1 0 0,0 0-1 0 0,0 26 1 0 0,2-38-72 0 0,1 0 1 0 0,0 1-1 0 0,1-1 0 0 0,0 0 1 0 0,0 1-1 0 0,1-1 1 0 0,0 0-1 0 0,0 0 0 0 0,4 8 1 0 0,-3-11-25 0 0,0 0-1 0 0,0 0 1 0 0,0 0 0 0 0,0 0 0 0 0,1-1 0 0 0,-1 1-1 0 0,1-1 1 0 0,0 0 0 0 0,1 0 0 0 0,-1 0 0 0 0,1-1-1 0 0,0 1 1 0 0,8 3 0 0 0,0-1-134 0 0,0 0-1 0 0,0-1 1 0 0,0-1-1 0 0,1-1 1 0 0,0 0-1 0 0,0 0 1 0 0,16 0 0 0 0,10-1-823 0 0,51-5 0 0 0,78-18-3143 0 0,-57-1-1719 0 0,-59 10 1719 0 0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18.12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44 107 8 0 0,'-7'-7'1165'0'0,"1"0"0"0"0,0 0 0 0 0,-7-12 0 0 0,11 16-774 0 0,1 1 0 0 0,0 0 1 0 0,-1-1-1 0 0,1 1 0 0 0,0-1 0 0 0,0 1 0 0 0,0-1 0 0 0,1 1 0 0 0,-1-1 0 0 0,1 0 0 0 0,-1 1 1 0 0,1-1-1 0 0,0 0 0 0 0,0 0 0 0 0,0 1 0 0 0,1-6 0 0 0,0 7-250 0 0,0 0-1 0 0,0-1 0 0 0,-1 1 1 0 0,1 0-1 0 0,0 0 1 0 0,0 0-1 0 0,1 0 1 0 0,-1 0-1 0 0,0 0 1 0 0,0 0-1 0 0,0 0 1 0 0,1 1-1 0 0,-1-1 0 0 0,0 0 1 0 0,1 1-1 0 0,-1-1 1 0 0,1 1-1 0 0,-1-1 1 0 0,1 1-1 0 0,-1 0 1 0 0,0 0-1 0 0,1-1 1 0 0,-1 1-1 0 0,1 0 0 0 0,-1 0 1 0 0,1 1-1 0 0,1-1 1 0 0,8 1 294 0 0,-1 0-1 0 0,17 4 1 0 0,-26-5-388 0 0,76 18 1160 0 0,139 53-1 0 0,-181-57-1086 0 0,-1 2 0 0 0,0 2-1 0 0,-1 1 1 0 0,-1 1 0 0 0,-1 2 0 0 0,30 27-1 0 0,-46-34-89 0 0,-1 1 0 0 0,0 0 1 0 0,-1 1-1 0 0,-1 0 0 0 0,-1 1 0 0 0,0 0 0 0 0,-2 1 0 0 0,0 0 0 0 0,-1 1 0 0 0,-1 0 0 0 0,0 0 0 0 0,-2 0 1 0 0,0 1-1 0 0,-2 0 0 0 0,0 0 0 0 0,-1 0 0 0 0,-1 0 0 0 0,-1 0 0 0 0,-1 0 0 0 0,-6 33 0 0 0,4-38 0 0 0,-2 0 0 0 0,1-1 0 0 0,-2 0 0 0 0,0 0 0 0 0,-1-1 0 0 0,0 1 0 0 0,-1-1 0 0 0,-1-1 0 0 0,0 0 0 0 0,-1 0 0 0 0,0-1 0 0 0,-1 0 0 0 0,-14 11 0 0 0,9-9-446 0 0,-1-1 1 0 0,0-1-1 0 0,-1 0 1 0 0,0-1-1 0 0,-1-2 1 0 0,0 0-1 0 0,0 0 1 0 0,-1-2-1 0 0,-30 7 1 0 0,32-11-2272 0 0,2-2 1012 0 0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8:08.3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87 84 512 0 0,'-2'0'7934'0'0,"-10"-1"-6773"0"0,-38-2 5618 0 0,41 4-5871 0 0,9-1-879 0 0,0 0 1 0 0,-1 0-1 0 0,1 0 1 0 0,0 1-1 0 0,-1-1 1 0 0,1 0 0 0 0,-1 0-1 0 0,1 0 1 0 0,0 0-1 0 0,-1 0 1 0 0,1 0-1 0 0,-1 0 1 0 0,1 0-1 0 0,0 0 1 0 0,-1 0-1 0 0,1 0 1 0 0,-1 0 0 0 0,1 0-1 0 0,0-1 1 0 0,-1 1-1 0 0,1 0 1 0 0,-1 0-1 0 0,1 0 1 0 0,0 0-1 0 0,-1-1 1 0 0,1 1 0 0 0,0 0-1 0 0,0 0 1 0 0,-1-1-1 0 0,1 1 1 0 0,0 0-1 0 0,-1-1 1 0 0,1 1-1 0 0,0-1 1 0 0,-1 0 23 0 0,1 1 0 0 0,0-1 0 0 0,0 0 0 0 0,0 1 0 0 0,-1-1 0 0 0,1 1 0 0 0,0-1 1 0 0,0 0-1 0 0,0 1 0 0 0,0-1 0 0 0,0 0 0 0 0,0 1 0 0 0,0-1 0 0 0,1 0 0 0 0,-1 1 0 0 0,0-1 0 0 0,0 0 0 0 0,0 1 0 0 0,1-1 1 0 0,-1 0-1 0 0,0 1 0 0 0,1-1 0 0 0,-1 1 0 0 0,0-1 0 0 0,1 1 0 0 0,-1-1 0 0 0,1 1 0 0 0,-1-1 0 0 0,1 1 0 0 0,-1-1 0 0 0,1 1 0 0 0,-1 0 1 0 0,1-1-1 0 0,0 1 0 0 0,-1 0 0 0 0,1-1 0 0 0,-1 1 0 0 0,1 0 0 0 0,0 0 0 0 0,-1 0 0 0 0,1 0 0 0 0,1-1 0 0 0,4 0 123 0 0,1 1 0 0 0,-1-1 0 0 0,12 1 0 0 0,-4 1 29 0 0,123-4 853 0 0,-23 1-714 0 0,-64 0-360 0 0,31 0-221 0 0,0-4 0 0 0,92-19 0 0 0,-151 18-426 0 0,-13 4-1186 0 0,1 0-3402 0 0,-7 3 3055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3:36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22 512 0 0,'-81'-9'11040'0'0,"76"9"-6096"0"0,20 4-3348 0 0,27 5-979 0 0,-3-8-672 0 0,-1-1-1 0 0,0-2 1 0 0,47-9 0 0 0,-10 2-4391 0 0,-61 7 1618 0 0,-2 0-112 0 0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3:06.75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 0 8 0 0,'-2'1'0'0'0,"1"-1"0"0"0,-1 0 0 0 0,0 1 0 0 0,1 0 0 0 0,-1-1 0 0 0,1 1 0 0 0,-1 0 0 0 0,1 0 0 0 0,-1 0 0 0 0,1 0 0 0 0,0 0 0 0 0,0 0 0 0 0,-3 3 0 0 0,5-4 0 0 0,0 1 0 0 0,0-1 0 0 0,0 1 0 0 0,0-1 0 0 0,0 0 0 0 0,0 1 0 0 0,0-1 0 0 0,0 0 0 0 0,0 0 0 0 0,0 0 0 0 0,0 0 0 0 0,0 0 0 0 0,0 0 0 0 0,0 0 0 0 0,0 0 0 0 0,-1 0 0 0 0,1 0 0 0 0,2-1 0 0 0,11 2 0 0 0,-13-1 0 0 0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05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14 512 0 0,'0'0'77'0'0,"0"-1"1"0"0,0 1-1 0 0,0-1 0 0 0,0 1 0 0 0,0-1 1 0 0,0 1-1 0 0,0-1 0 0 0,0 1 1 0 0,0-1-1 0 0,0 1 0 0 0,0-1 0 0 0,-1 1 1 0 0,1-1-1 0 0,0 1 0 0 0,0-1 0 0 0,0 1 1 0 0,-1 0-1 0 0,1-1 0 0 0,0 1 0 0 0,0-1 1 0 0,-1 1-1 0 0,1 0 0 0 0,0-1 1 0 0,-1 1-1 0 0,1 0 0 0 0,-1-1 0 0 0,1 1 1 0 0,0 0-1 0 0,-1-1 0 0 0,1 1 0 0 0,-1 0 1 0 0,1 0-1 0 0,-1 0 0 0 0,1 0 0 0 0,-1-1 1 0 0,1 1-1 0 0,-1 0 0 0 0,1 0 1 0 0,-1 0-1 0 0,1 0 0 0 0,-1 0 0 0 0,1 0 1 0 0,-1 0-1 0 0,1 0 0 0 0,-1 0 0 0 0,1 0 1 0 0,-1 1-1 0 0,1-1 0 0 0,-1 0 1 0 0,1 0-1 0 0,-1 0 0 0 0,1 1 0 0 0,-6 1 379 0 0,1 0-1 0 0,0 1 1 0 0,-9 6-1 0 0,4-4-291 0 0,7-3 169 0 0,0-1-1 0 0,0 0 1 0 0,0 0-1 0 0,0 0 1 0 0,0 0-1 0 0,-4 0 1 0 0,23-9 825 0 0,-10 8-1095 0 0,-5 0-73 0 0,0 0 1 0 0,0 0 0 0 0,0 0 0 0 0,-1 0 0 0 0,1 0 0 0 0,0 0 0 0 0,0 0 0 0 0,0 0-1 0 0,0 1 1 0 0,0-1 0 0 0,0 0 0 0 0,-1 0 0 0 0,1 1 0 0 0,0-1 0 0 0,1 1-1 0 0,3 3-482 0 0,6 3-4883 0 0,-8-4 4160 0 0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06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45 225 688 0 0,'-6'-10'789'0'0,"0"-1"0"0"0,1 0 0 0 0,0 0-1 0 0,0-1 1 0 0,1 1 0 0 0,1-1 0 0 0,0 0 0 0 0,1 0 0 0 0,-2-20 0 0 0,4 22-385 0 0,-1-33 1415 0 0,1 41-1595 0 0,0-1-1 0 0,0 1 0 0 0,1-1 1 0 0,0 1-1 0 0,-1-1 1 0 0,1 1-1 0 0,0-1 1 0 0,0 1-1 0 0,0 0 1 0 0,0-1-1 0 0,0 1 0 0 0,1 0 1 0 0,2-3-1 0 0,-4 4-192 0 0,0 1-1 0 0,0 0 1 0 0,0 0-1 0 0,0 0 0 0 0,0 0 1 0 0,0 0-1 0 0,0 0 1 0 0,1 0-1 0 0,-1 0 1 0 0,0 0-1 0 0,0 0 0 0 0,0 0 1 0 0,0 0-1 0 0,0-1 1 0 0,0 1-1 0 0,0 0 1 0 0,0 0-1 0 0,0 0 0 0 0,1 0 1 0 0,-1 0-1 0 0,0 0 1 0 0,0 0-1 0 0,0 0 1 0 0,0 0-1 0 0,0 0 0 0 0,0 0 1 0 0,0 0-1 0 0,0 0 1 0 0,1 0-1 0 0,-1 0 1 0 0,0 0-1 0 0,0 0 0 0 0,0 0 1 0 0,0 0-1 0 0,0 1 1 0 0,0-1-1 0 0,0 0 1 0 0,0 0-1 0 0,1 0 0 0 0,-1 0 1 0 0,0 0-1 0 0,0 0 1 0 0,0 0-1 0 0,0 0 1 0 0,0 0-1 0 0,0 0 0 0 0,0 0 1 0 0,0 1-1 0 0,2 7 604 0 0,-1 12-225 0 0,-1-19-311 0 0,-7 234 3253 0 0,6-110-2800 0 0,3 177 143 0 0,3-207-412 0 0,20 110-1 0 0,-22-188-281 0 0,3 15 66 0 0,13 44 0 0 0,-19-75-66 0 0,0-1 0 0 0,0 1 0 0 0,0-1-1 0 0,0 1 1 0 0,0-1 0 0 0,0 0 0 0 0,0 1-1 0 0,1-1 1 0 0,-1 1 0 0 0,0-1 0 0 0,0 0-1 0 0,0 1 1 0 0,1-1 0 0 0,-1 1 0 0 0,0-1-1 0 0,1 0 1 0 0,-1 1 0 0 0,0-1 0 0 0,0 0-1 0 0,1 0 1 0 0,-1 1 0 0 0,1-1 0 0 0,-1 0-1 0 0,0 0 1 0 0,1 1 0 0 0,-1-1 0 0 0,1 0-1 0 0,-1 0 1 0 0,0 0 0 0 0,1 0 0 0 0,-1 0-1 0 0,1 0 1 0 0,-1 0 0 0 0,1 0 0 0 0,-1 0-1 0 0,0 0 1 0 0,1 0 0 0 0,-1 0 0 0 0,1 0-1 0 0,0 0 1 0 0,1-1-11 0 0,1-1 0 0 0,-1 1 0 0 0,0-1 0 0 0,0 1 0 0 0,0-1 0 0 0,3-3 0 0 0,-3 3-16 0 0,0 0 0 0 0,0 1 0 0 0,0-1 0 0 0,0 0-1 0 0,1 0 1 0 0,2-1 0 0 0,8-1-32 0 0,0 1 0 0 0,0 0 0 0 0,0 0 0 0 0,23 0 1 0 0,55 3-388 0 0,-41 1 20 0 0,-6-1-250 0 0,37 0-1324 0 0,-28 4-3371 0 0,-41-2 2844 0 0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06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40 224 2977 0 0,'-12'-1'3837'0'0,"8"1"-2776"0"0,1 0 0 0 0,-1 0 0 0 0,1 0 0 0 0,-1 0 0 0 0,-5 1 0 0 0,9 0-1014 0 0,0-1 1 0 0,-1 0-1 0 0,1 0 0 0 0,0 1 0 0 0,0-1 1 0 0,0 0-1 0 0,0 0 0 0 0,0 1 0 0 0,0-1 1 0 0,0 0-1 0 0,0 0 0 0 0,0 1 0 0 0,0-1 1 0 0,0 0-1 0 0,0 0 0 0 0,1 1 0 0 0,-1-1 1 0 0,0 0-1 0 0,0 0 0 0 0,0 1 0 0 0,0-1 0 0 0,0 0 1 0 0,0 0-1 0 0,1 0 0 0 0,-1 1 0 0 0,0-1 1 0 0,0 0-1 0 0,0 0 0 0 0,0 0 0 0 0,1 1 1 0 0,5 7 957 0 0,-6-8-996 0 0,8 8 225 0 0,1 0 0 0 0,-1-1 0 0 0,2 0-1 0 0,-1 0 1 0 0,0-1 0 0 0,1 0 0 0 0,0-1-1 0 0,1 0 1 0 0,15 5 0 0 0,-5-3-35 0 0,0-2 0 0 0,0 0 0 0 0,1-1 0 0 0,22 1 0 0 0,-27-4-183 0 0,-1 0 0 0 0,1-2 0 0 0,-1 0 1 0 0,0-1-1 0 0,0-1 0 0 0,0 0 0 0 0,21-7 0 0 0,-25 5-76 0 0,-1 1-1 0 0,0-1 1 0 0,0-1-1 0 0,0 0 1 0 0,-1-1-1 0 0,0 0 1 0 0,0 0-1 0 0,-1-1 1 0 0,0 0-1 0 0,12-15 1 0 0,-18 18-20 0 0,1 1 0 0 0,-1-1 0 0 0,-1 0 0 0 0,1 0 0 0 0,-1-1 0 0 0,0 1-1 0 0,0 0 1 0 0,0-1 0 0 0,-1 1 0 0 0,0-1 0 0 0,0 0 0 0 0,0 1 0 0 0,-1-1 0 0 0,0 0 0 0 0,0 1 0 0 0,0-1 0 0 0,-1 0 0 0 0,0 1 0 0 0,0-1 0 0 0,0 0 0 0 0,-1 1-1 0 0,0 0 1 0 0,-2-7 0 0 0,1 6 32 0 0,0 0-1 0 0,0 0 0 0 0,0 1 1 0 0,-1-1-1 0 0,1 1 0 0 0,-2-1 1 0 0,1 1-1 0 0,0 1 0 0 0,-1-1 1 0 0,0 1-1 0 0,0-1 1 0 0,0 1-1 0 0,-1 1 0 0 0,1-1 1 0 0,-1 1-1 0 0,0 0 0 0 0,0 0 1 0 0,0 0-1 0 0,0 1 0 0 0,-7-1 1 0 0,8 1 57 0 0,0 2 1 0 0,-1-1 0 0 0,1 1-1 0 0,-1 0 1 0 0,1 0 0 0 0,-1 0 0 0 0,1 1-1 0 0,0 0 1 0 0,-1 0 0 0 0,1 0-1 0 0,0 1 1 0 0,0-1 0 0 0,-7 4-1 0 0,6-1 78 0 0,-1 0-1 0 0,1 0 1 0 0,0 0-1 0 0,0 1 1 0 0,0 0-1 0 0,1 0 1 0 0,0 0-1 0 0,-8 11 1 0 0,3-1 103 0 0,0 1 1 0 0,1 0 0 0 0,1 0 0 0 0,1 1 0 0 0,0 0 0 0 0,-8 36-1 0 0,11-37-100 0 0,1 0-1 0 0,0 0 0 0 0,1 0 0 0 0,1 1 0 0 0,1-1 0 0 0,3 30 0 0 0,-2-39-70 0 0,0 1 0 0 0,1-1 0 0 0,0 0 0 0 0,0 0 0 0 0,1 0 0 0 0,-1 0 0 0 0,2-1 0 0 0,-1 1 0 0 0,1-1 0 0 0,0 0 0 0 0,0 0 0 0 0,1 0 0 0 0,-1 0 0 0 0,1-1 0 0 0,1 0 0 0 0,-1 0 0 0 0,9 6 0 0 0,-2-4-29 0 0,1 0-1 0 0,0 0 1 0 0,0-1-1 0 0,0-1 1 0 0,1 0-1 0 0,-1-1 1 0 0,1 0-1 0 0,0-1 1 0 0,22 1-1 0 0,-14-2-648 0 0,0-2-1 0 0,0 0 1 0 0,0-2-1 0 0,0 0 0 0 0,32-9 1 0 0,-2-5-4964 0 0,-29 7 1757 0 0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07.0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19 2473 0 0,'0'-1'441'0'0,"-1"0"0"0"0,1 0 0 0 0,0 0 1 0 0,-1 0-1 0 0,1 0 0 0 0,-1 1 0 0 0,1-1 1 0 0,-1 0-1 0 0,0 0 0 0 0,1 0 1 0 0,-1 0-1 0 0,0 0 0 0 0,0 1 0 0 0,1-1 1 0 0,-1 0-1 0 0,0 1 0 0 0,-2-2 0 0 0,2 2-215 0 0,0-1-1 0 0,0 1 0 0 0,-1-1 1 0 0,1 1-1 0 0,-1 0 0 0 0,1 0 1 0 0,0-1-1 0 0,-1 1 0 0 0,1 0 1 0 0,-1 0-1 0 0,1 0 0 0 0,-2 1 1 0 0,1-1-156 0 0,0 1 1 0 0,0-1-1 0 0,0 1 0 0 0,0 0 1 0 0,0-1-1 0 0,0 1 1 0 0,0 0-1 0 0,0 0 1 0 0,0 1-1 0 0,1-1 1 0 0,-1 0-1 0 0,0 0 0 0 0,1 1 1 0 0,-1-1-1 0 0,1 1 1 0 0,-1-1-1 0 0,1 1 1 0 0,-2 3-1 0 0,0 3 219 0 0,0 0 0 0 0,0 0-1 0 0,0 1 1 0 0,1 0 0 0 0,-1 15 0 0 0,-1 47 182 0 0,4-62-461 0 0,0 80 1169 0 0,20 144-1 0 0,38 83-365 0 0,-23-194-854 0 0,-1 0-2504 0 0,-34-122 2509 0 0,1 4-650 0 0,0 0-1 0 0,0 0 1 0 0,-1 0 0 0 0,1 0 0 0 0,-1-1 0 0 0,0 1-1 0 0,0 0 1 0 0,-1 7 0 0 0,-3-4-3157 0 0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07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1 127 3033 0 0,'3'-12'3328'0'0,"3"4"2818"0"0,8-1-5538 0 0,6 1-8 0 0,4 2-264 0 0,8-3 40 0 0,0 3 104 0 0,1 0-248 0 0,6-2-128 0 0,-4 4-88 0 0,0-4-56 0 0,6 1-168 0 0,-6-1-224 0 0,0 0 216 0 0,6 1-1552 0 0,-6-1-1289 0 0,-1 4-96 0 0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08.04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30 377 512 0 0,'-7'1'518'0'0,"5"0"29"0"0,-1 0 0 0 0,1-1 0 0 0,0 1 0 0 0,-1-1 0 0 0,1 0-1 0 0,0 0 1 0 0,-4 0 0 0 0,6 0-385 0 0,0 0 0 0 0,0-1-1 0 0,0 1 1 0 0,0 0 0 0 0,0-1 0 0 0,0 1-1 0 0,0 0 1 0 0,0-1 0 0 0,0 1-1 0 0,0 0 1 0 0,0-1 0 0 0,0 1 0 0 0,0 0-1 0 0,0-1 1 0 0,0 1 0 0 0,0 0 0 0 0,0-1-1 0 0,0 1 1 0 0,1 0 0 0 0,-1 0-1 0 0,0-1 1 0 0,0 1 0 0 0,0 0 0 0 0,1 0-1 0 0,-1-1 1 0 0,0 1 0 0 0,0 0 0 0 0,1 0-1 0 0,-1-1 1 0 0,0 1 0 0 0,10-10 937 0 0,-10 10-837 0 0,30-29 1970 0 0,55-42 1 0 0,-44 42-1703 0 0,70-38 1 0 0,-86 55-367 0 0,-1 1 0 0 0,2 1 1 0 0,0 1-1 0 0,42-9 1 0 0,-58 16-124 0 0,1 1-1 0 0,-1 0 1 0 0,1 1-1 0 0,-1 0 1 0 0,0 0 0 0 0,1 1-1 0 0,-1 1 1 0 0,0 0 0 0 0,1 0-1 0 0,-1 1 1 0 0,0 0 0 0 0,-1 1-1 0 0,1 0 1 0 0,-1 0-1 0 0,1 1 1 0 0,-1 1 0 0 0,-1-1-1 0 0,12 11 1 0 0,4 2 138 0 0,0-1 0 0 0,0-1 0 0 0,2-1-1 0 0,0-1 1 0 0,0-2 0 0 0,29 10 0 0 0,-37-16-149 0 0,0-1 0 0 0,0-1 0 0 0,1-1 0 0 0,-1 0 0 0 0,1-1 1 0 0,-1-2-1 0 0,1 1 0 0 0,0-2 0 0 0,-1-1 0 0 0,30-6 0 0 0,-15 0-51 0 0,0-3 0 0 0,-1 0 0 0 0,35-19 0 0 0,89-54-227 0 0,-89 46 88 0 0,-20 12-209 0 0,37-20-212 0 0,-28 16-4516 0 0,-52 29 2845 0 0,-2 0 106 0 0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08.55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158 9 8 0 0,'-2'-3'318'0'0,"-1"-2"5840"0"0,5 13-1132 0 0,-1-6-4768 0 0,0 0-1 0 0,1-1 0 0 0,-1 1 0 0 0,0 0 0 0 0,1-1 0 0 0,0 1 0 0 0,-1 0 0 0 0,1-1 0 0 0,0 0 1 0 0,-1 1-1 0 0,4 0 0 0 0,4 6 534 0 0,22 20 767 0 0,-21-21-1191 0 0,-1 2-1 0 0,0-1 0 0 0,16 20 1 0 0,-17-15-189 0 0,-1 0 0 0 0,0 0 0 0 0,-1 1 1 0 0,0 0-1 0 0,-1 0 0 0 0,4 19 0 0 0,-2 0 123 0 0,5 57-1 0 0,-8-40-218 0 0,-2 1 0 0 0,-9 88 0 0 0,4-116-65 0 0,-1-1 0 0 0,0 0-1 0 0,-2 0 1 0 0,-1 0 0 0 0,0-1 0 0 0,-2 0 0 0 0,0 0 0 0 0,-20 31-1 0 0,18-37 105 0 0,0 0-1 0 0,-17 17 0 0 0,21-25-96 0 0,0 0 0 0 0,0-1 0 0 0,0 0 0 0 0,-1-1 1 0 0,0 0-1 0 0,-12 6 0 0 0,16-9-88 0 0,1-1 1 0 0,0 1 0 0 0,-1-1-1 0 0,1 0 1 0 0,-1-1 0 0 0,0 1-1 0 0,1 0 1 0 0,-1-1 0 0 0,1 0-1 0 0,-1 0 1 0 0,0 0-1 0 0,1 0 1 0 0,-1-1 0 0 0,0 0-1 0 0,1 1 1 0 0,-1-1 0 0 0,1 0-1 0 0,-1-1 1 0 0,1 1 0 0 0,0 0-1 0 0,-1-1 1 0 0,1 0-1 0 0,0 0 1 0 0,0 0 0 0 0,0 0-1 0 0,1-1 1 0 0,-1 1 0 0 0,0-1-1 0 0,1 1 1 0 0,-1-1 0 0 0,1 0-1 0 0,-3-6 1 0 0,0 2-542 0 0,1-1 1 0 0,0 1-1 0 0,0-1 1 0 0,1 0 0 0 0,0-1-1 0 0,0 1 1 0 0,1-1-1 0 0,0 1 1 0 0,1-1-1 0 0,0 1 1 0 0,0-1 0 0 0,1-15-1 0 0,1 17-6 0 0,0 1 0 0 0,0 0 0 0 0,1 0-1 0 0,0-1 1 0 0,0 1 0 0 0,4-8 0 0 0,7-10-867 0 0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08.85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 63 2385 0 0,'-1'-1'241'0'0,"1"1"0"0"0,0 0 0 0 0,-1-1 1 0 0,1 1-1 0 0,0 0 0 0 0,-1-1 0 0 0,1 1 1 0 0,0 0-1 0 0,-1-1 0 0 0,1 1 1 0 0,0 0-1 0 0,0-1 0 0 0,0 1 0 0 0,-1-1 1 0 0,1 1-1 0 0,0-1 0 0 0,0 1 0 0 0,0 0 1 0 0,0-1-1 0 0,0 1 0 0 0,0-1 1 0 0,0 1-1 0 0,0-1 0 0 0,0 1 0 0 0,0-1 1 0 0,0 1-1 0 0,0-1 0 0 0,0 0 0 0 0,1 1-95 0 0,-1-1-1 0 0,1 1 1 0 0,-1-1-1 0 0,1 0 1 0 0,0 1-1 0 0,-1 0 1 0 0,1-1-1 0 0,0 1 1 0 0,-1-1-1 0 0,1 1 1 0 0,0 0-1 0 0,0-1 0 0 0,-1 1 1 0 0,1 0-1 0 0,1 0 1 0 0,35-4 697 0 0,-33 3-120 0 0,193 3 2630 0 0,-22 1-2434 0 0,-136-4-1128 0 0,0-2 0 0 0,57-13 0 0 0,-5-3-4895 0 0,-68 14 2002 0 0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09.15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 17 2753 0 0,'-1'-8'3829'0'0,"1"0"1882"0"0,0 8-5660 0 0,0 0-1 0 0,0 0 1 0 0,0 0-1 0 0,1 0 1 0 0,-1 0-1 0 0,0 0 1 0 0,0 0 0 0 0,0 0-1 0 0,0 0 1 0 0,1 0-1 0 0,-1 0 1 0 0,0 0-1 0 0,0 0 1 0 0,0 0-1 0 0,0 0 1 0 0,1 0 0 0 0,-1 0-1 0 0,0 0 1 0 0,0 0-1 0 0,0 0 1 0 0,0 0-1 0 0,1 0 1 0 0,-1 1-1 0 0,0-1 1 0 0,0 0 0 0 0,0 0-1 0 0,0 0 1 0 0,0 0-1 0 0,1 0 1 0 0,-1 0-1 0 0,0 1 1 0 0,0-1-1 0 0,0 0 1 0 0,0 0-1 0 0,0 0 1 0 0,0 0 0 0 0,0 0-1 0 0,0 1 1 0 0,0-1-1 0 0,1 0 1 0 0,0 2 171 0 0,1 1 1 0 0,0-1-1 0 0,-1 0 1 0 0,0 1-1 0 0,1-1 0 0 0,-1 1 1 0 0,0-1-1 0 0,0 1 1 0 0,-1-1-1 0 0,2 6 1 0 0,3 31 583 0 0,-4-24-452 0 0,2 15 138 0 0,16 112 1468 0 0,-15-122-2092 0 0,1 0 1 0 0,1-1-1 0 0,1 0 1 0 0,0 0 0 0 0,11 19-1 0 0,-2-16-5500 0 0,-8-14 1350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3:36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27 256 0 0,'-1'0'275'0'0,"-4"1"1221"0"0,0 0-1 0 0,0 1 0 0 0,1-1 0 0 0,-1 1 0 0 0,0 0 1 0 0,1 0-1 0 0,-1 0 0 0 0,-1 5 3581 0 0,16-9-3660 0 0,17-4-1142 0 0,-21 4 142 0 0,33-8-13 0 0,0 1-1 0 0,0 2 1 0 0,1 2 0 0 0,61-1 0 0 0,-97 7-380 0 0,0-1-1 0 0,0 0 1 0 0,1 1 0 0 0,-1 0 0 0 0,0 0 0 0 0,0 0 0 0 0,0 1 0 0 0,7 3 0 0 0,-10-5-20 0 0,0 1 0 0 0,-1 0 0 0 0,1-1 0 0 0,0 1 0 0 0,0 0 0 0 0,0-1 0 0 0,0 1 0 0 0,-1 0 0 0 0,1 0 0 0 0,0 0 0 0 0,-1 0 0 0 0,1 0 0 0 0,0 0 0 0 0,-1 0 0 0 0,0 0 0 0 0,1 0 0 0 0,-1 0 0 0 0,1 0 0 0 0,-1 0 1 0 0,0 0-1 0 0,0 0 0 0 0,0 0 0 0 0,1 0 0 0 0,-1 0 0 0 0,0 0 0 0 0,-1 0 0 0 0,1 1 0 0 0,0-1 0 0 0,0 0 0 0 0,0 0 0 0 0,-1 0 0 0 0,1 0 0 0 0,0 0 0 0 0,-1 0 0 0 0,1 0 0 0 0,-1 0 0 0 0,0 2 0 0 0,-5 6-8 0 0,0 1-1 0 0,-1-1 0 0 0,0 0 1 0 0,-1 0-1 0 0,0-1 1 0 0,-11 10-1 0 0,-61 41-147 0 0,23-18 114 0 0,29-20 16 0 0,2 2 0 0 0,-34 35 0 0 0,54-51-7 0 0,0 0 0 0 0,0 1 0 0 0,1-1 0 0 0,0 1 0 0 0,0 0 0 0 0,1 0 0 0 0,0 0 0 0 0,0 1 0 0 0,1 0 0 0 0,0-1 0 0 0,1 1 0 0 0,0 0 1 0 0,0 1-1 0 0,0 12 0 0 0,2-19-12 0 0,0 1 0 0 0,1 0 0 0 0,0 0 0 0 0,0-1 0 0 0,0 1 1 0 0,0 0-1 0 0,1-1 0 0 0,-1 1 0 0 0,1-1 0 0 0,0 0 1 0 0,0 0-1 0 0,0 1 0 0 0,0-1 0 0 0,1 0 0 0 0,-1-1 0 0 0,1 1 1 0 0,0 0-1 0 0,0-1 0 0 0,0 0 0 0 0,0 1 0 0 0,0-1 1 0 0,6 3-1 0 0,1 0-143 0 0,1 0 0 0 0,0 0 0 0 0,0-1 0 0 0,1-1 0 0 0,-1 0 0 0 0,14 2 0 0 0,-1-2-1178 0 0,49 2-1 0 0,-63-5 127 0 0,1-1-1 0 0,-1 0 1 0 0,0-1 0 0 0,1 0 0 0 0,-1 0-1 0 0,0-1 1 0 0,12-5 0 0 0,-7 0-1589 0 0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14.88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547 150 512 0 0,'1'-8'837'0'0,"1"1"1"0"0,1 0-1 0 0,3-9 0 0 0,8-23 3014 0 0,-14 37-3594 0 0,1-1 1 0 0,-1 1-1 0 0,0 0 0 0 0,0 0 1 0 0,0 0-1 0 0,0-1 1 0 0,0 1-1 0 0,0 0 1 0 0,0 0-1 0 0,-1 0 0 0 0,1 0 1 0 0,-1-1-1 0 0,1 1 1 0 0,-3-3-1 0 0,1 2-69 0 0,0 0 0 0 0,0 0 0 0 0,-1 1 0 0 0,1-1 0 0 0,-1 1 0 0 0,0-1-1 0 0,1 1 1 0 0,-1 0 0 0 0,0 0 0 0 0,0 0 0 0 0,-1 1 0 0 0,1-1 0 0 0,0 1 0 0 0,-1 0 0 0 0,1-1 0 0 0,0 1-1 0 0,-1 1 1 0 0,0-1 0 0 0,1 1 0 0 0,-1-1 0 0 0,1 1 0 0 0,-6 0 0 0 0,-3 1-57 0 0,-1-1 1 0 0,1 2-1 0 0,-1 0 1 0 0,1 0-1 0 0,-14 5 1 0 0,4 1 45 0 0,1 1 0 0 0,0 0 1 0 0,-26 17-1 0 0,-57 42 869 0 0,84-54-757 0 0,1-1 74 0 0,0 2 1 0 0,1 0-1 0 0,1 1 0 0 0,-25 27 0 0 0,36-35-209 0 0,0 0 0 0 0,0 1 1 0 0,1-1-1 0 0,0 1 0 0 0,0 0 0 0 0,1 0 0 0 0,0 1 0 0 0,1-1 0 0 0,0 1 0 0 0,0 0 0 0 0,1 0 0 0 0,-2 19 0 0 0,4-26-127 0 0,1 0-1 0 0,-1 1 0 0 0,0-1 0 0 0,1 0 0 0 0,0 1 0 0 0,0-1 0 0 0,0 0 0 0 0,0 0 0 0 0,1 1 0 0 0,-1-1 1 0 0,1 0-1 0 0,-1-1 0 0 0,1 1 0 0 0,0 0 0 0 0,0 0 0 0 0,1-1 0 0 0,-1 1 0 0 0,1-1 0 0 0,-1 0 0 0 0,1 0 0 0 0,-1 0 1 0 0,5 2-1 0 0,5 3-7 0 0,-1-1 1 0 0,2 0-1 0 0,-1-1 1 0 0,16 5-1 0 0,3-1-18 0 0,1-1 0 0 0,0-2-1 0 0,0-1 1 0 0,1-1 0 0 0,-1-2 0 0 0,1-1 0 0 0,56-6 0 0 0,-48-1-1298 0 0,74-18 0 0 0,-68 9-3238 0 0,56-24 1 0 0,-79 28 1739 0 0,-1 3 474 0 0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15.23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55 87 464 0 0,'-4'2'1218'0'0,"0"-1"-1"0"0,0 1 1 0 0,0-1 0 0 0,-1-1-1 0 0,-4 2 1 0 0,-15 3 3949 0 0,51-3-1563 0 0,266-49-1279 0 0,-61 8-2483 0 0,-167 31-483 0 0,101 1 0 0 0,-148 7-640 0 0,-1 1 0 0 0,0 1 0 0 0,23 5-1 0 0,-25 0-402 0 0,-7 1 357 0 0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18.91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134 99 512 0 0,'5'-42'2380'0'0,"-1"0"3163"0"0,-4 42-5440 0 0,0-1 0 0 0,0 1 0 0 0,0-1-1 0 0,0 0 1 0 0,0 1 0 0 0,0-1 0 0 0,0 0 0 0 0,0 1-1 0 0,-1-1 1 0 0,1 1 0 0 0,0-1 0 0 0,0 1-1 0 0,-1-1 1 0 0,1 0 0 0 0,0 1 0 0 0,-1-1 0 0 0,1 1-1 0 0,-1 0 1 0 0,1-1 0 0 0,-1 1 0 0 0,1-1 0 0 0,-1 1-1 0 0,1 0 1 0 0,-1-1 0 0 0,1 1 0 0 0,-1 0 0 0 0,1-1-1 0 0,-1 1 1 0 0,1 0 0 0 0,-1 0 0 0 0,0-1 0 0 0,1 1-1 0 0,-1 0 1 0 0,0 0 0 0 0,1 0 0 0 0,-1 0 0 0 0,1 0-1 0 0,-1 0 1 0 0,0 0 0 0 0,1 0 0 0 0,-1 0 0 0 0,0 1-1 0 0,1-1 1 0 0,-1 0 0 0 0,1 0 0 0 0,-1 0 0 0 0,0 1-1 0 0,-5 1 650 0 0,0-1 0 0 0,1 2 0 0 0,-10 3 0 0 0,13-5-549 0 0,-2 2 26 0 0,-1 1 1 0 0,0-1-1 0 0,1 1 1 0 0,0 0-1 0 0,-1 0 1 0 0,2 0-1 0 0,-1 0 1 0 0,0 1-1 0 0,1 0 1 0 0,0-1-1 0 0,0 1 1 0 0,-4 11-1 0 0,0-1 41 0 0,2 0 0 0 0,0 0 0 0 0,-4 22 0 0 0,6-24-125 0 0,1 1-1 0 0,1 0 1 0 0,0-1 0 0 0,1 1-1 0 0,0 0 1 0 0,2 0 0 0 0,-1-1 0 0 0,8 27-1 0 0,-6-29-102 0 0,1-1 1 0 0,0 1-1 0 0,0-1 0 0 0,2 0 1 0 0,-1 0-1 0 0,1-1 0 0 0,0 0 1 0 0,1 0-1 0 0,0 0 0 0 0,1-1 1 0 0,12 11-1 0 0,-9-10-36 0 0,-1-2 1 0 0,2 1-1 0 0,-1-2 0 0 0,1 1 1 0 0,0-2-1 0 0,1 1 1 0 0,-1-2-1 0 0,1 0 1 0 0,0 0-1 0 0,0-1 0 0 0,0-1 1 0 0,0 0-1 0 0,1-1 1 0 0,-1 0-1 0 0,0-1 0 0 0,1 0 1 0 0,-1-1-1 0 0,0-1 1 0 0,1 0-1 0 0,21-7 0 0 0,6-4-78 0 0,0-1 0 0 0,-1-2-1 0 0,61-34 1 0 0,-94 45 67 0 0,1 0-1 0 0,-1-1 1 0 0,-1 1 0 0 0,1-2-1 0 0,-1 1 1 0 0,0-1-1 0 0,0 1 1 0 0,-1-1 0 0 0,0-1-1 0 0,0 1 1 0 0,-1-1 0 0 0,0 0-1 0 0,0 0 1 0 0,-1 0-1 0 0,0-1 1 0 0,0 1 0 0 0,-1-1-1 0 0,0 0 1 0 0,-1 1 0 0 0,0-1-1 0 0,0 0 1 0 0,-1 0-1 0 0,0 0 1 0 0,0 0 0 0 0,-1 0-1 0 0,0 1 1 0 0,-1-1 0 0 0,0 0-1 0 0,0 1 1 0 0,-5-11-1 0 0,6 17 13 0 0,0 0 0 0 0,1 0 0 0 0,-2 0 0 0 0,1 0 0 0 0,0 0 0 0 0,0 0 0 0 0,-1 0 0 0 0,1 1 0 0 0,-1-1 0 0 0,1 0 0 0 0,-1 1 0 0 0,0-1 0 0 0,1 1 0 0 0,-1 0 0 0 0,0 0 0 0 0,0 0 0 0 0,0 0 0 0 0,0 0 0 0 0,0 0 0 0 0,0 0 0 0 0,-1 0 0 0 0,1 1 0 0 0,0-1 0 0 0,-4 1 0 0 0,2 0 5 0 0,0 0 0 0 0,0 1-1 0 0,-1-1 1 0 0,1 1-1 0 0,0 0 1 0 0,0 1-1 0 0,1-1 1 0 0,-1 1 0 0 0,0-1-1 0 0,0 1 1 0 0,1 0-1 0 0,-7 5 1 0 0,-13 9-21 0 0,7-6 78 0 0,1 2 0 0 0,0-1 0 0 0,-15 18 0 0 0,-2 6 143 0 0,1 3 1 0 0,2 0 0 0 0,1 2 0 0 0,3 1 0 0 0,-23 48 0 0 0,33-55-36 0 0,1 1 0 0 0,2 0 0 0 0,1 0 1 0 0,2 2-1 0 0,1-1 0 0 0,2 1 1 0 0,-1 44-1 0 0,6-65-172 0 0,2 0 1 0 0,0 0 0 0 0,0 0-1 0 0,2 0 1 0 0,0 0 0 0 0,1-1-1 0 0,0 1 1 0 0,1-1 0 0 0,1 0-1 0 0,1-1 1 0 0,0 1 0 0 0,11 16-1 0 0,-10-19-29 0 0,1 0-1 0 0,0-1 1 0 0,1 0 0 0 0,1 0-1 0 0,-1-1 1 0 0,2-1-1 0 0,-1 0 1 0 0,1 0 0 0 0,1-1-1 0 0,-1-1 1 0 0,1 0 0 0 0,1 0-1 0 0,20 6 1 0 0,-9-5-150 0 0,0-2-1 0 0,0 0 1 0 0,0-2 0 0 0,32 2 0 0 0,-44-5-535 0 0,1-1 0 0 0,-1-1 0 0 0,0 0 0 0 0,1-1 0 0 0,-1 0 0 0 0,0-1 0 0 0,0 0 0 0 0,0-1 0 0 0,22-11 0 0 0,-6-1-4028 0 0,0-3-1019 0 0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20.08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116 11 1232 0 0,'-1'-1'377'0'0,"0"0"-1"0"0,1 0 1 0 0,-1 1-1 0 0,0-1 1 0 0,0 0-1 0 0,0 1 1 0 0,0-1 0 0 0,1 0-1 0 0,-1 1 1 0 0,0-1-1 0 0,0 1 1 0 0,0-1-1 0 0,0 1 1 0 0,0 0-1 0 0,0 0 1 0 0,-1-1-1 0 0,1 1 1 0 0,0 0-1 0 0,0 0 1 0 0,0 0-1 0 0,0 0 1 0 0,0 0 0 0 0,0 0-1 0 0,0 0 1 0 0,0 0-1 0 0,0 1 1 0 0,0-1-1 0 0,0 0 1 0 0,-2 1-1 0 0,1 1 84 0 0,-1 0-1 0 0,0 0 0 0 0,1 0 1 0 0,0 0-1 0 0,-1 0 1 0 0,1 0-1 0 0,0 1 1 0 0,0-1-1 0 0,-1 4 0 0 0,-6 6 92 0 0,1 1 0 0 0,1-1 0 0 0,0 2-1 0 0,1-1 1 0 0,0 1 0 0 0,1 0 0 0 0,-4 16-1 0 0,8-25-521 0 0,0 0 0 0 0,0-1 0 0 0,1 1 0 0 0,0 0 0 0 0,0 0-1 0 0,0-1 1 0 0,0 1 0 0 0,1 0 0 0 0,-1-1 0 0 0,1 1 0 0 0,0 0 0 0 0,1-1-1 0 0,-1 1 1 0 0,1-1 0 0 0,0 1 0 0 0,0-1 0 0 0,0 0 0 0 0,1 0 0 0 0,-1 0-1 0 0,1 0 1 0 0,0 0 0 0 0,0-1 0 0 0,1 1 0 0 0,-1-1 0 0 0,1 0 0 0 0,4 4-1 0 0,2-2-71 0 0,0 1-1 0 0,-1-2 0 0 0,2 1 0 0 0,-1-1 0 0 0,0-1 0 0 0,1 0 1 0 0,0 0-1 0 0,-1-1 0 0 0,1 0 0 0 0,0-1 0 0 0,0 0 0 0 0,0-1 0 0 0,21-2 1 0 0,-14 0-686 0 0,0-1 1 0 0,34-10 0 0 0,-34 7-1440 0 0,0-1 0 0 0,26-13 0 0 0,-17 3-2155 0 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20.26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71 4 3201 0 0,'-23'0'3488'0'0,"3"0"3346"0"0,8 0-6578 0 0,4 1 112 0 0,2 1-384 0 0,5-2 16 0 0,2 1-48 0 0,2 1 88 0 0,0-2-80 0 0,2 1-56 0 0,1-1-184 0 0,3 0-168 0 0,-1 0 184 0 0,5-3-1217 0 0,-2 0-1087 0 0,3-2-121 0 0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20.87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350 95 512 0 0,'-4'-9'1680'0'0,"0"0"-1"0"0,0 1 1 0 0,-1-1-1 0 0,0 1 1 0 0,-8-8-1 0 0,11 12-1170 0 0,-1 1 0 0 0,0 0 1 0 0,1 1-1 0 0,-2-1 0 0 0,1 0 0 0 0,0 1 0 0 0,0 0 0 0 0,-1-1 0 0 0,1 1 0 0 0,-1 1 0 0 0,0-1 0 0 0,1 0 0 0 0,-1 1 0 0 0,-7-2 0 0 0,9 3-387 0 0,0 0 0 0 0,1 1 0 0 0,-1-1 0 0 0,0 0 0 0 0,1 0-1 0 0,-1 1 1 0 0,1-1 0 0 0,-1 1 0 0 0,0 0 0 0 0,1-1 0 0 0,-1 1 0 0 0,1 0-1 0 0,0 0 1 0 0,-1 0 0 0 0,1 0 0 0 0,0 0 0 0 0,-1 0 0 0 0,1 0 0 0 0,-2 3 0 0 0,-19 28 803 0 0,20-30-880 0 0,-24 47 705 0 0,3 0 0 0 0,-25 73-1 0 0,32-78-344 0 0,-8 20 1 0 0,3 1 1 0 0,-19 106 0 0 0,38-160-389 0 0,0 1 0 0 0,1-1 1 0 0,1 0-1 0 0,0 1 0 0 0,1-1 1 0 0,0 1-1 0 0,4 19 0 0 0,-3-25-23 0 0,0-1 0 0 0,0 1 0 0 0,0 0 0 0 0,1-1 0 0 0,0 0-1 0 0,0 0 1 0 0,0 0 0 0 0,1 0 0 0 0,-1 0 0 0 0,1-1 0 0 0,0 1-1 0 0,1-1 1 0 0,-1 0 0 0 0,1 0 0 0 0,0-1 0 0 0,7 5-1 0 0,-3-3-67 0 0,0-1-1 0 0,1-1 1 0 0,-1 0-1 0 0,1 0 0 0 0,-1-1 1 0 0,1 0-1 0 0,0-1 0 0 0,0 0 1 0 0,0 0-1 0 0,-1-1 1 0 0,1 0-1 0 0,0-1 0 0 0,0 0 1 0 0,18-5-1 0 0,4-3-700 0 0,-1-1-1 0 0,0-1 1 0 0,34-18-1 0 0,31-19-3334 0 0,-33 13-2692 0 0,-31 15 1501 0 0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21.42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77 164 3217 0 0,'-14'-13'8087'0'0,"8"7"-6814"0"0,-1 0 0 0 0,1-1-1 0 0,1 1 1 0 0,-9-13 0 0 0,14 18-1214 0 0,0 1 1 0 0,0 0 0 0 0,0-1-1 0 0,-1 1 1 0 0,1 0-1 0 0,0 0 1 0 0,0-1 0 0 0,0 1-1 0 0,0 0 1 0 0,-1 0 0 0 0,1-1-1 0 0,0 1 1 0 0,0 0-1 0 0,-1 0 1 0 0,1 0 0 0 0,0-1-1 0 0,0 1 1 0 0,-1 0-1 0 0,1 0 1 0 0,0 0 0 0 0,0 0-1 0 0,-1 0 1 0 0,1 0 0 0 0,0 0-1 0 0,-1-1 1 0 0,1 1-1 0 0,0 0 1 0 0,-1 0 0 0 0,1 0-1 0 0,0 0 1 0 0,-1 0 0 0 0,-5 8 1348 0 0,-1 14-310 0 0,5-3-806 0 0,1 0 0 0 0,0 0 0 0 0,1 1-1 0 0,2-1 1 0 0,3 24 0 0 0,21 81 300 0 0,-15-79-479 0 0,-2 0 0 0 0,3 50 0 0 0,-11-89-76 0 0,0 14 43 0 0,-1-19-77 0 0,0-1 0 0 0,0 1 0 0 0,0 0 0 0 0,0 0 0 0 0,0-1 0 0 0,0 1 0 0 0,0 0 1 0 0,0-1-1 0 0,0 1 0 0 0,-1 0 0 0 0,1 0 0 0 0,0-1 0 0 0,-1 1 0 0 0,1-1 0 0 0,0 1 0 0 0,-1 0 0 0 0,1-1 0 0 0,0 1 0 0 0,-1-1 0 0 0,0 2 0 0 0,0-2-3 0 0,1 0-1 0 0,0-1 1 0 0,-1 1-1 0 0,1 0 1 0 0,0 0-1 0 0,-1 0 0 0 0,1 0 1 0 0,-1 0-1 0 0,1-1 1 0 0,0 1-1 0 0,0 0 1 0 0,-1 0-1 0 0,1-1 1 0 0,0 1-1 0 0,-1 0 1 0 0,1 0-1 0 0,0-1 0 0 0,0 1 1 0 0,-1 0-1 0 0,1-1 1 0 0,0 1-1 0 0,0 0 1 0 0,0-1-1 0 0,-1 0 1 0 0,-5-12-73 0 0,4 10 53 0 0,-4-14-10 0 0,0 1 0 0 0,2-1 1 0 0,-1 0-1 0 0,2 0 0 0 0,-2-23 0 0 0,1 10 69 0 0,0-2-69 0 0,1-1 1 0 0,2 1-1 0 0,1-1 1 0 0,2 0-1 0 0,1 1 1 0 0,1-1-1 0 0,2 1 1 0 0,10-33-1 0 0,-12 54 23 0 0,-1 1 1 0 0,1 0-1 0 0,1 1 0 0 0,0-1 1 0 0,0 1-1 0 0,1 0 0 0 0,10-13 0 0 0,-14 19 8 0 0,0 1 1 0 0,0 0-1 0 0,0 0 0 0 0,0 0 0 0 0,1 0 0 0 0,-1 0 0 0 0,0 0 0 0 0,1 1 0 0 0,0-1 0 0 0,-1 1 0 0 0,1 0 1 0 0,0 0-1 0 0,0 0 0 0 0,0 0 0 0 0,-1 0 0 0 0,1 0 0 0 0,0 1 0 0 0,0-1 0 0 0,0 1 0 0 0,0 0 0 0 0,0 0 1 0 0,0 0-1 0 0,0 1 0 0 0,0-1 0 0 0,0 0 0 0 0,0 1 0 0 0,0 0 0 0 0,0 0 0 0 0,0 0 0 0 0,-1 0 0 0 0,4 2 1 0 0,1 1 0 0 0,0 1 0 0 0,0 0 0 0 0,-1 1 1 0 0,0-1-1 0 0,0 1 0 0 0,0 0 0 0 0,-1 1 1 0 0,0-1-1 0 0,0 1 0 0 0,0 0 0 0 0,-1 0 1 0 0,0 1-1 0 0,-1-1 0 0 0,4 11 0 0 0,4 14 18 0 0,-2 0 0 0 0,6 40-1 0 0,-11-55-1 0 0,4 27 42 0 0,1 3-100 0 0,1-1 1 0 0,27 73 0 0 0,-36-117-52 0 0,-1-1 0 0 0,1 1 0 0 0,0 0 0 0 0,0-1 1 0 0,0 1-1 0 0,1-1 0 0 0,-1 0 0 0 0,0 1 0 0 0,1-1 0 0 0,-1 0 1 0 0,2 2-1 0 0,-3-3-25 0 0,0 0 0 0 0,1 0 0 0 0,-1 0-1 0 0,0 0 1 0 0,0 0 0 0 0,1 1 0 0 0,-1-1 0 0 0,0 0 0 0 0,1 0 0 0 0,-1 0 0 0 0,0 0 0 0 0,0 0 0 0 0,1 0 0 0 0,-1 0-1 0 0,0 0 1 0 0,0 0 0 0 0,1 0 0 0 0,-1 0 0 0 0,0 0 0 0 0,1 0 0 0 0,-1 0 0 0 0,0 0 0 0 0,0 0 0 0 0,1-1-1 0 0,-1 1 1 0 0,0 0 0 0 0,1 0 0 0 0,-1-1-283 0 0,0 1 1 0 0,1-1-1 0 0,-1 0 0 0 0,1 1 1 0 0,-1-1-1 0 0,0 0 0 0 0,0 1 1 0 0,1-1-1 0 0,-1 0 0 0 0,0 1 0 0 0,0-1 1 0 0,0 0-1 0 0,0 0 0 0 0,0 1 1 0 0,0-1-1 0 0,0 0 0 0 0,0-6-2059 0 0,0 0 162 0 0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21.64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2 119 3233 0 0,'0'0'448'0'0,"0"-1"0"0"0,0 1 0 0 0,-1-1 0 0 0,1 0 0 0 0,0 1 0 0 0,0-1 0 0 0,0 0 0 0 0,0 1 0 0 0,0-1 0 0 0,0 0 0 0 0,0 1 0 0 0,0-1 0 0 0,0 1 1 0 0,0-1-1 0 0,0 0 0 0 0,1 1 0 0 0,-1-1 0 0 0,0 0 0 0 0,0 1 0 0 0,1-2 0 0 0,0 1-162 0 0,0 0-1 0 0,0 0 1 0 0,0 0-1 0 0,0 0 1 0 0,0 0 0 0 0,0 1-1 0 0,0-1 1 0 0,0 0 0 0 0,2-1-1 0 0,4-1-500 0 0,0 1 1 0 0,0-1-1 0 0,9-1 0 0 0,-7 2 1401 0 0,225-63 1168 0 0,-219 61-2332 0 0,-1 0 0 0 0,0 1 0 0 0,1 1 0 0 0,0 0 1 0 0,0 2-1 0 0,17 0 0 0 0,-25 1-253 0 0,0 0 1 0 0,0 0-1 0 0,0 1 1 0 0,0 0-1 0 0,14 5 0 0 0,-15-4-416 0 0,0 1-1 0 0,-1-1 1 0 0,1 1-1 0 0,0 0 1 0 0,-1 0-1 0 0,0 1 1 0 0,5 6 0 0 0,4 5-930 0 0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2:21.96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 56 4169 0 0,'-3'-9'2733'0'0,"-3"-19"6039"0"0,5 27-8705 0 0,1 1 0 0 0,0-1 0 0 0,0 1 1 0 0,0-1-1 0 0,0 0 0 0 0,0 1 0 0 0,0-1 0 0 0,0 1 0 0 0,0-1 0 0 0,0 0 0 0 0,0 1 0 0 0,0-1 0 0 0,1 1 0 0 0,-1-1 0 0 0,0 1 0 0 0,0-1 0 0 0,1 0 1 0 0,-1 1-1 0 0,0-1 0 0 0,1 1 0 0 0,-1-1 0 0 0,0 1 0 0 0,1 0 0 0 0,-1-1 0 0 0,1 1 0 0 0,-1-1 0 0 0,0 1 0 0 0,1 0 0 0 0,-1-1 0 0 0,1 1 0 0 0,0 0 1 0 0,-1-1-1 0 0,1 1 0 0 0,-1 0 0 0 0,1 0 0 0 0,0-1 0 0 0,8 1-17 0 0,-1 0-1 0 0,0 0 1 0 0,1 1 0 0 0,-1-1 0 0 0,0 2 0 0 0,1-1-1 0 0,-1 1 1 0 0,0 1 0 0 0,0 0 0 0 0,0 0 0 0 0,9 5-1 0 0,7 5 218 0 0,0 1-1 0 0,26 21 0 0 0,-26-15 155 0 0,-1 0 0 0 0,0 2 0 0 0,-2 0 0 0 0,-1 2 0 0 0,34 49-1 0 0,-29-32-69 0 0,-1 0-1 0 0,-3 2 0 0 0,19 52 0 0 0,-29-64-383 0 0,-1 1 0 0 0,-2-1 0 0 0,-1 2 0 0 0,-1-1 0 0 0,-2 1 0 0 0,-1-1 0 0 0,-2 1 0 0 0,-1 0-1 0 0,-2 0 1 0 0,-10 60 0 0 0,8-78-363 0 0,1-1 0 0 0,-2 1 0 0 0,-10 22 0 0 0,10-27-1440 0 0,-1 0 0 0 0,-12 17 0 0 0,0-4-2496 0 0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16.0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275 121 512 0 0,'3'-17'3080'0'0,"-3"15"-2562"0"0,1-1 0 0 0,-1 1 0 0 0,1-1 0 0 0,-1 0 0 0 0,0 1 0 0 0,0-1-1 0 0,0 0 1 0 0,-1 1 0 0 0,0-5 0 0 0,1 5-346 0 0,-2-4 708 0 0,0-1-1 0 0,0 1 0 0 0,-1-1 1 0 0,-3-7-1 0 0,4 12-709 0 0,1 0 0 0 0,-1 0 0 0 0,1 0-1 0 0,-1 1 1 0 0,0-1 0 0 0,0 0 0 0 0,1 1 0 0 0,-1-1 0 0 0,0 1 0 0 0,0-1 0 0 0,-1 1 0 0 0,1 0-1 0 0,0 0 1 0 0,0 0 0 0 0,-5-1 0 0 0,3 1-13 0 0,-1-1 0 0 0,1 1 0 0 0,-1 0 0 0 0,1 1 0 0 0,-1-1 0 0 0,1 1 0 0 0,-1 0 0 0 0,0 0 0 0 0,1 0 0 0 0,-1 1 0 0 0,0 0 0 0 0,1 0 0 0 0,-1 0 0 0 0,1 0 0 0 0,0 0-1 0 0,-1 1 1 0 0,1 0 0 0 0,0 0 0 0 0,0 0 0 0 0,0 1 0 0 0,0-1 0 0 0,-4 5 0 0 0,-3 2 17 0 0,1 0 0 0 0,0 1 0 0 0,1 0 0 0 0,0 0 0 0 0,0 1 0 0 0,1 0 0 0 0,1 0 0 0 0,0 1 0 0 0,0 0 0 0 0,1 1 0 0 0,1-1 0 0 0,0 1 0 0 0,1 0 0 0 0,0 1 0 0 0,1-1 0 0 0,-2 19 0 0 0,4-24-160 0 0,0 0-1 0 0,0 0 1 0 0,1 1-1 0 0,0-1 1 0 0,0 0-1 0 0,1 0 1 0 0,0 0-1 0 0,1 0 1 0 0,0 0-1 0 0,0 0 1 0 0,1 0-1 0 0,0 0 1 0 0,0 0-1 0 0,0-1 1 0 0,1 0-1 0 0,1 0 1 0 0,-1 0 0 0 0,1 0-1 0 0,0-1 1 0 0,0 1-1 0 0,1-1 1 0 0,0-1-1 0 0,0 1 1 0 0,1-1-1 0 0,-1 0 1 0 0,1 0-1 0 0,0-1 1 0 0,9 4-1 0 0,-2-1-76 0 0,1-2-1 0 0,0 0 0 0 0,0 0 1 0 0,0-1-1 0 0,1-1 0 0 0,-1-1 1 0 0,1 0-1 0 0,20 0 0 0 0,-17-3-263 0 0,0-1-1 0 0,-1 0 0 0 0,1-2 0 0 0,0 0 1 0 0,-1-1-1 0 0,28-11 0 0 0,-4-2-4011 0 0,78-47 0 0 0,-98 51 2060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4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219 198 512 0 0,'-9'-2'1498'0'0,"0"1"1"0"0,-20-1-1 0 0,26 2-699 0 0,0 0 0 0 0,0 1-1 0 0,0-1 1 0 0,0 1 0 0 0,0 0 0 0 0,0-1-1 0 0,-5 3 1 0 0,8-3-693 0 0,-1 1 0 0 0,1-1 0 0 0,-1 0 0 0 0,1 0 0 0 0,-1 1 0 0 0,1-1 0 0 0,-1 0 0 0 0,1 1 0 0 0,0-1 0 0 0,-1 0 0 0 0,1 1 0 0 0,0-1 0 0 0,-1 1 0 0 0,1-1 0 0 0,0 1 0 0 0,0-1 0 0 0,-1 0 0 0 0,1 1 0 0 0,0-1 0 0 0,0 1 0 0 0,0-1 0 0 0,-1 1 0 0 0,1-1 0 0 0,0 1 0 0 0,0-1 0 0 0,0 1 0 0 0,0 0 0 0 0,0 0 8 0 0,1 1-1 0 0,-1-1 1 0 0,0 0-1 0 0,1 0 0 0 0,-1 1 1 0 0,1-1-1 0 0,0 0 1 0 0,-1 0-1 0 0,1 0 0 0 0,1 2 1 0 0,1 1 54 0 0,0-1 0 0 0,1 0 0 0 0,-1 1 0 0 0,1-1 0 0 0,4 3 0 0 0,1-1-7 0 0,0-1 0 0 0,0 0 0 0 0,0 0 0 0 0,1 0 0 0 0,-1-1 0 0 0,1-1 0 0 0,0 0 0 0 0,0 0 0 0 0,0-1 0 0 0,0 0 0 0 0,0-1 0 0 0,1 0 0 0 0,-1 0 0 0 0,19-5 0 0 0,-11 2-104 0 0,-2-2 0 0 0,1 0 0 0 0,0-1 0 0 0,-1-1 0 0 0,0 0 0 0 0,-1-1 0 0 0,27-19 0 0 0,-38 25-49 0 0,-1 0 0 0 0,0-1 0 0 0,0 1 0 0 0,-1-1 0 0 0,1 0 0 0 0,0 1 0 0 0,-1-1 0 0 0,0-1 0 0 0,0 1 1 0 0,0 0-1 0 0,0 0 0 0 0,0-1 0 0 0,0 1 0 0 0,-1-1 0 0 0,0 1 0 0 0,0-1 0 0 0,0 0 0 0 0,0 0 0 0 0,0 1 0 0 0,-1-1 0 0 0,0-4 0 0 0,0 2-6 0 0,-1 1 1 0 0,0-1 0 0 0,0 1-1 0 0,0-1 1 0 0,-1 1-1 0 0,0-1 1 0 0,0 1-1 0 0,0 0 1 0 0,-1 0-1 0 0,1 0 1 0 0,-1 0-1 0 0,-1 1 1 0 0,-5-8-1 0 0,5 7-3 0 0,0 1 0 0 0,-1-1 1 0 0,0 1-1 0 0,0 0 0 0 0,0 1 0 0 0,0-1 0 0 0,0 1 0 0 0,-1 0 0 0 0,1 0 0 0 0,-1 0 1 0 0,-9-2-1 0 0,6 3-2 0 0,-1 0 1 0 0,1 0-1 0 0,-1 1 1 0 0,1 0 0 0 0,-1 1-1 0 0,-17 1 1 0 0,1 3 13 0 0,1 1 0 0 0,0 1 1 0 0,1 2-1 0 0,-42 16 1 0 0,54-18 37 0 0,-1-1 0 0 0,1 1 1 0 0,1 1-1 0 0,-1 0 1 0 0,1 1-1 0 0,1 0 1 0 0,-1 1-1 0 0,1 0 0 0 0,1 0 1 0 0,0 1-1 0 0,0 1 1 0 0,1-1-1 0 0,0 1 1 0 0,1 1-1 0 0,-8 14 0 0 0,14-22-9 0 0,-1 0 0 0 0,1-1 0 0 0,0 1 0 0 0,-1 0 0 0 0,2 0 0 0 0,-1 0 1 0 0,0 0-1 0 0,1 0 0 0 0,0 0 0 0 0,0 1 0 0 0,0-1 0 0 0,0 0 0 0 0,1 0 0 0 0,0 0 0 0 0,0 0 0 0 0,2 6 0 0 0,-1-6 7 0 0,0 1 0 0 0,1-1 0 0 0,0 0 0 0 0,0 0 0 0 0,0 0 0 0 0,0 0 0 0 0,0 0 0 0 0,1-1 0 0 0,0 1 0 0 0,0-1 1 0 0,0 0-1 0 0,8 5 0 0 0,6 1 11 0 0,0 0 0 0 0,1-1 0 0 0,0-1 0 0 0,0-1-1 0 0,0 0 1 0 0,1-2 0 0 0,36 5 0 0 0,143-4-688 0 0,-184-5 527 0 0,180-12-5185 0 0,-142 5 2712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3:57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92 8 0 0,'-3'-22'4979'0'0,"2"19"-3558"0"0,1-1 0 0 0,0 1 0 0 0,0-1 0 0 0,1 1 0 0 0,-1-1 0 0 0,1 1 0 0 0,1-5 0 0 0,2 15 2693 0 0,6 17-3089 0 0,-8-18-642 0 0,4 9 16 0 0,-2 1 1 0 0,5 21-1 0 0,-7-23-275 0 0,2 0 1 0 0,-1 0-1 0 0,12 25 0 0 0,12 24 84 0 0,-25-64-215 0 0,0-5 8 0 0,3-13 13 0 0,-2 7-2 0 0,18-60 20 0 0,-14 42-43 0 0,23-56-1 0 0,-28 82 10 0 0,0 0-1 0 0,0 0 1 0 0,1 0-1 0 0,-1 1 1 0 0,1-1-1 0 0,0 0 1 0 0,0 1-1 0 0,0 0 1 0 0,0 0-1 0 0,0 0 1 0 0,1 0-1 0 0,-1 0 1 0 0,1 1-1 0 0,0 0 1 0 0,0-1-1 0 0,5-1 1 0 0,-6 3 0 0 0,1 0 1 0 0,0 0-1 0 0,-1 1 1 0 0,1-1 0 0 0,0 1-1 0 0,-1 0 1 0 0,1 0-1 0 0,0 0 1 0 0,0 0 0 0 0,-1 1-1 0 0,1-1 1 0 0,0 1-1 0 0,-1 0 1 0 0,1 0-1 0 0,-1 0 1 0 0,1 1 0 0 0,-1-1-1 0 0,0 1 1 0 0,6 3-1 0 0,0 2-8 0 0,0 0 0 0 0,-1 1 0 0 0,0 0 1 0 0,0 0-1 0 0,-1 0 0 0 0,0 1 0 0 0,-1 0 0 0 0,0 1 0 0 0,0-1 0 0 0,-1 1 0 0 0,0 0 0 0 0,-1 1 0 0 0,0-1 0 0 0,0 1 0 0 0,-1-1 0 0 0,-1 1 0 0 0,0 0 0 0 0,0 0 0 0 0,-1 1 0 0 0,0 10 0 0 0,-3-10-228 0 0,0-1-1 0 0,-1 0 1 0 0,0 0 0 0 0,0 0 0 0 0,-1 0-1 0 0,-1 0 1 0 0,-6 12 0 0 0,-2 4-3677 0 0,12-26 3367 0 0,1 0 0 0 0,-1 0 1 0 0,1 1-1 0 0,0-1 0 0 0,-1 0 1 0 0,1 0-1 0 0,0 0 0 0 0,0 0 0 0 0,0 0 1 0 0,0 0-1 0 0,0 1 0 0 0,0 1 1 0 0,1 1-1247 0 0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16.5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145 111 8 0 0,'-2'-5'809'0'0,"0"0"0"0"0,-1 0 0 0 0,1 0 0 0 0,-1 1-1 0 0,-1-1 1 0 0,1 1 0 0 0,0 0 0 0 0,-7-6 0 0 0,8 9-588 0 0,1 0 0 0 0,0 0 1 0 0,-1 0-1 0 0,1 0 0 0 0,0 1 0 0 0,-1-1 1 0 0,1 0-1 0 0,-1 1 0 0 0,1-1 0 0 0,-1 1 0 0 0,1-1 1 0 0,-1 1-1 0 0,1 0 0 0 0,-1-1 0 0 0,0 1 1 0 0,1 0-1 0 0,-1 0 0 0 0,1 0 0 0 0,-1 0 1 0 0,0 1-1 0 0,1-1 0 0 0,-1 0 0 0 0,1 1 0 0 0,-1-1 1 0 0,1 1-1 0 0,-1-1 0 0 0,1 1 0 0 0,-1 0 1 0 0,1 0-1 0 0,0 0 0 0 0,-1-1 0 0 0,1 1 1 0 0,-2 2-1 0 0,-2 2-85 0 0,-1 0 0 0 0,1 1 0 0 0,0 0 0 0 0,0 0 0 0 0,1 0 0 0 0,0 1 0 0 0,0-1 0 0 0,0 1 0 0 0,1 0 0 0 0,0 0 0 0 0,0 0 0 0 0,1 1 0 0 0,0-1 0 0 0,0 1 0 0 0,1-1 0 0 0,0 1 0 0 0,0-1 0 0 0,1 1 0 0 0,0 0 0 0 0,0-1 0 0 0,1 1 0 0 0,0 0 0 0 0,0-1 0 0 0,1 1 0 0 0,0-1 0 0 0,0 1 0 0 0,0-1 0 0 0,1 0 0 0 0,1 0 0 0 0,-1 0 0 0 0,1-1 0 0 0,0 1 0 0 0,6 7-1 0 0,-5-9-127 0 0,0 0 0 0 0,0 0 0 0 0,0 0 0 0 0,1 0 0 0 0,-1-1 0 0 0,1 0-1 0 0,0-1 1 0 0,0 1 0 0 0,10 3 0 0 0,-11-5-15 0 0,0 0-1 0 0,0-1 1 0 0,1 0 0 0 0,-1 0-1 0 0,0 0 1 0 0,1-1 0 0 0,-1 0-1 0 0,0 0 1 0 0,1 0 0 0 0,-1-1-1 0 0,0 1 1 0 0,1-1 0 0 0,5-2-1 0 0,-5 1-4 0 0,1 0-1 0 0,-1-1 0 0 0,0 1 0 0 0,0-1 0 0 0,0-1 0 0 0,0 1 0 0 0,0-1 0 0 0,-1 0 0 0 0,0 0 0 0 0,0-1 0 0 0,0 1 0 0 0,0-1 0 0 0,7-10 0 0 0,-9 11 14 0 0,-1 0-1 0 0,0-1 1 0 0,0 1 0 0 0,0-1-1 0 0,0 1 1 0 0,-1-1 0 0 0,1 0-1 0 0,-1 1 1 0 0,-1-1 0 0 0,1 0-1 0 0,0 0 1 0 0,-1 0 0 0 0,0 0-1 0 0,0 1 1 0 0,-1-1 0 0 0,0 0-1 0 0,1 0 1 0 0,-1 0 0 0 0,-4-8-1 0 0,-1-5 7 0 0,-2 0-1 0 0,0 1 1 0 0,-1-1 0 0 0,0 2-1 0 0,-2-1 1 0 0,0 2-1 0 0,0-1 1 0 0,-21-18-1 0 0,29 31 6 0 0,0 0-1 0 0,-1 0 1 0 0,1 1-1 0 0,-1-1 1 0 0,0 1 0 0 0,1 0-1 0 0,-1 0 1 0 0,-1 0-1 0 0,1 1 1 0 0,-8-2 0 0 0,11 2-9 0 0,-1 1 0 0 0,1 0 0 0 0,0 0 0 0 0,-1 0 1 0 0,1 0-1 0 0,-1 0 0 0 0,1 0 0 0 0,0 0 0 0 0,-1 0 1 0 0,1 1-1 0 0,-1-1 0 0 0,1 1 0 0 0,0-1 0 0 0,-1 1 1 0 0,1-1-1 0 0,0 1 0 0 0,0 0 0 0 0,-1 0 0 0 0,1-1 1 0 0,0 1-1 0 0,0 0 0 0 0,0 0 0 0 0,0 0 0 0 0,0 0 1 0 0,0 0-1 0 0,0 1 0 0 0,1-1 0 0 0,-1 0 0 0 0,0 0 1 0 0,1 1-1 0 0,-1-1 0 0 0,0 0 0 0 0,1 1 0 0 0,0-1 1 0 0,-1 3-1 0 0,0-1-2 0 0,0 1 0 0 0,0-1-1 0 0,1 1 1 0 0,0-1 0 0 0,0 1 0 0 0,0-1 0 0 0,0 1 0 0 0,0 0 0 0 0,0-1 0 0 0,1 1 0 0 0,0-1-1 0 0,0 1 1 0 0,0-1 0 0 0,3 7 0 0 0,-1-5-8 0 0,0 0-1 0 0,0 0 1 0 0,0-1 0 0 0,1 1-1 0 0,0-1 1 0 0,0 0 0 0 0,0 0-1 0 0,7 5 1 0 0,3 1-103 0 0,1-1 1 0 0,0-1-1 0 0,0 0 0 0 0,0-1 1 0 0,23 6-1 0 0,-20-7-739 0 0,0-2 0 0 0,37 5-1 0 0,8-5-4886 0 0,-44-4 3174 0 0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17.0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10 8 0 0,'-2'-2'473'0'0,"1"1"1"0"0,-1 0-1 0 0,0 0 0 0 0,0 0 0 0 0,0 1 1 0 0,0-1-1 0 0,0 0 0 0 0,0 1 0 0 0,0-1 1 0 0,0 1-1 0 0,0 0 0 0 0,0 0 0 0 0,0-1 1 0 0,0 1-1 0 0,0 0 0 0 0,0 1 1 0 0,0-1-1 0 0,0 0 0 0 0,-3 1 0 0 0,3 1-295 0 0,-1-1 0 0 0,1 1 0 0 0,0-1 0 0 0,-1 1 0 0 0,1 0 0 0 0,0-1 0 0 0,0 1 0 0 0,0 0 0 0 0,0 1 0 0 0,1-1 0 0 0,-1 0 0 0 0,0 0 0 0 0,-1 5 0 0 0,-1 0 33 0 0,1 0 1 0 0,0 1-1 0 0,0 0 0 0 0,1 0 0 0 0,0 0 0 0 0,0 0 0 0 0,0 0 1 0 0,1 0-1 0 0,1 0 0 0 0,-1 0 0 0 0,2 1 0 0 0,-1-1 0 0 0,1 0 1 0 0,0 0-1 0 0,4 13 0 0 0,3 9 556 0 0,2-2 0 0 0,24 52 0 0 0,-31-74-683 0 0,1 2 80 0 0,0-1-1 0 0,0 1 1 0 0,1-1-1 0 0,0 0 1 0 0,9 10 0 0 0,-13-17-44 0 0,-2-7-50 0 0,0-1 0 0 0,-1 1 0 0 0,1 0 0 0 0,-1 0 0 0 0,-4-9 0 0 0,3 7-28 0 0,0 0 0 0 0,-3-17-1 0 0,6 13-21 0 0,0-1-1 0 0,0 1 1 0 0,1 0 0 0 0,1 0-1 0 0,0 0 1 0 0,1 0 0 0 0,1 0-1 0 0,0 1 1 0 0,0-1 0 0 0,1 1-1 0 0,1 0 1 0 0,0 0 0 0 0,0 1-1 0 0,12-16 1 0 0,-15 24-13 0 0,0 0 1 0 0,-1 0-1 0 0,1 0 1 0 0,0 1-1 0 0,0-1 1 0 0,1 0-1 0 0,-1 1 1 0 0,1 0-1 0 0,-1 0 1 0 0,1 0-1 0 0,-1 1 1 0 0,1-1-1 0 0,0 1 0 0 0,0-1 1 0 0,0 1-1 0 0,0 1 1 0 0,0-1-1 0 0,0 0 1 0 0,0 1-1 0 0,0 0 1 0 0,6 0-1 0 0,-6 1 0 0 0,-1 0 1 0 0,0-1-1 0 0,1 1 0 0 0,-1 0 0 0 0,0 1 0 0 0,0-1 0 0 0,0 1 1 0 0,0-1-1 0 0,0 1 0 0 0,0 0 0 0 0,0 0 0 0 0,0 0 0 0 0,-1 0 1 0 0,1 1-1 0 0,-1-1 0 0 0,0 1 0 0 0,1-1 0 0 0,-1 1 0 0 0,0 0 1 0 0,-1 0-1 0 0,1 0 0 0 0,0 0 0 0 0,-1 0 0 0 0,0 0 0 0 0,2 6 1 0 0,0 8 123 0 0,0 0 1 0 0,-1 0 0 0 0,-1 1-1 0 0,-1-1 1 0 0,-1 1 0 0 0,-3 23 0 0 0,0 30 371 0 0,4-69-493 0 0,0 4 9 0 0,0 0 0 0 0,0 0 0 0 0,1 0 0 0 0,0-1 0 0 0,1 8 0 0 0,-1-13-20 0 0,-1 1 0 0 0,0 0 0 0 0,0 0 0 0 0,1-1 1 0 0,-1 1-1 0 0,0 0 0 0 0,1 0 0 0 0,-1-1 1 0 0,1 1-1 0 0,-1 0 0 0 0,1-1 0 0 0,-1 1 0 0 0,1-1 1 0 0,-1 1-1 0 0,1-1 0 0 0,0 1 0 0 0,-1-1 0 0 0,1 1 1 0 0,0-1-1 0 0,-1 0 0 0 0,1 1 0 0 0,0-1 1 0 0,0 0-1 0 0,0 1 0 0 0,-1-1 0 0 0,1 0 0 0 0,0 0 1 0 0,0 0-1 0 0,-1 0 0 0 0,1 0 0 0 0,0 0 1 0 0,0 0-1 0 0,0 0 0 0 0,0 0 0 0 0,-1 0 0 0 0,1 0 1 0 0,0-1-1 0 0,0 1 0 0 0,-1 0 0 0 0,1 0 1 0 0,0-1-1 0 0,0 1 0 0 0,-1-1 0 0 0,1 1 0 0 0,0 0 1 0 0,0-2-1 0 0,17-10-269 0 0,0-1-1 0 0,-1 0 1 0 0,-1-2 0 0 0,-1 0-1 0 0,18-20 1 0 0,6-7-1063 0 0,3-5-2018 0 0,-18 14-1685 0 0,-17 22 2622 0 0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17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21 2649 0 0,'-4'-5'1283'0'0,"2"4"-636"0"0,1-1 1 0 0,0 1-1 0 0,0-1 0 0 0,-1 1 0 0 0,1 0 0 0 0,-1 0 0 0 0,1 0 0 0 0,-1 0 0 0 0,1 0 0 0 0,-1 0 0 0 0,-3-1 0 0 0,5 2-631 0 0,0 0 0 0 0,-1 0 0 0 0,1 0 0 0 0,0 0 0 0 0,-1 0 0 0 0,1 1 0 0 0,0-1 0 0 0,0 0 0 0 0,0 0 0 0 0,-1 1-1 0 0,1-1 1 0 0,0 0 0 0 0,0 0 0 0 0,0 1 0 0 0,-1-1 0 0 0,1 0 0 0 0,0 0 0 0 0,0 1 0 0 0,0-1 0 0 0,0 0 0 0 0,0 1 0 0 0,0-1 0 0 0,0 0 0 0 0,0 1 0 0 0,0-1 0 0 0,0 0-1 0 0,0 1 1 0 0,0-1 0 0 0,0 0 0 0 0,0 0 0 0 0,0 1 0 0 0,0-1 0 0 0,0 0 0 0 0,0 1 0 0 0,0-1 0 0 0,0 0 0 0 0,0 1 0 0 0,1-1 0 0 0,-1 0 0 0 0,5 18 52 0 0,-5-15-7 0 0,11 48 990 0 0,8 88-1 0 0,-1 0 1051 0 0,-10-87-1152 0 0,2 84 1 0 0,-12 52-302 0 0,-4-104-594 0 0,2-60-283 0 0,2 1 0 0 0,1 0 0 0 0,1 0-1 0 0,5 33 1 0 0,-5-56 13 0 0,0 0-1 0 0,0 0 1 0 0,1 0 0 0 0,-1 0-1 0 0,1 0 1 0 0,0 0 0 0 0,-1 0-1 0 0,1 0 1 0 0,0 0-1 0 0,0 0 1 0 0,0-1 0 0 0,1 1-1 0 0,-1 0 1 0 0,0-1 0 0 0,3 3-1 0 0,2-2-1535 0 0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17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3 2641 0 0,'-23'-1'4828'0'0,"18"0"-3881"0"0,1 1-1 0 0,0-1 0 0 0,-1 1 0 0 0,1 1 1 0 0,-7 0-1 0 0,11-1-924 0 0,-1 0 0 0 0,1 0 0 0 0,0 0 0 0 0,0 0 0 0 0,0 0 0 0 0,0 0 0 0 0,0 0-1 0 0,-1 0 1 0 0,1 0 0 0 0,0 0 0 0 0,0 0 0 0 0,0 0 0 0 0,0 0 0 0 0,0 0 0 0 0,0 0 0 0 0,-1 0 0 0 0,1 1 0 0 0,0-1 0 0 0,0 0 0 0 0,0 0 0 0 0,0 0 0 0 0,0 0 0 0 0,0 0 0 0 0,0 0 0 0 0,0 0 0 0 0,-1 1 0 0 0,1-1 0 0 0,0 0 0 0 0,0 0 0 0 0,0 0-1 0 0,0 0 1 0 0,0 0 0 0 0,0 1 0 0 0,0-1 0 0 0,0 0 0 0 0,0 0 0 0 0,0 0 0 0 0,0 0 0 0 0,0 0 0 0 0,0 1 0 0 0,5 5 671 0 0,9 3-128 0 0,-1-6-525 0 0,0 0 0 0 0,-1-1 1 0 0,1 0-1 0 0,0-2 0 0 0,0 1 1 0 0,16-2-1 0 0,13 0-200 0 0,-3 2-196 0 0,53 2-1989 0 0,-31-2-2047 0 0,-34-1 1755 0 0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18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271 53 1464 0 0,'-32'-11'6476'0'0,"28"10"-6100"0"0,0 1 0 0 0,0-1-1 0 0,0 1 1 0 0,0 0 0 0 0,-1 0 0 0 0,1 0-1 0 0,0 0 1 0 0,0 1 0 0 0,0 0 0 0 0,-5 1-1 0 0,1 0-163 0 0,1 1 0 0 0,-1 0 0 0 0,1 0 0 0 0,0 0 0 0 0,0 1 0 0 0,0 0 0 0 0,1 0 0 0 0,-1 1 0 0 0,1 0 0 0 0,0 0-1 0 0,0 0 1 0 0,1 1 0 0 0,0 0 0 0 0,0 0 0 0 0,0 0 0 0 0,1 1 0 0 0,-1-1 0 0 0,2 1 0 0 0,-1 0 0 0 0,1 1 0 0 0,0-1 0 0 0,-3 11 0 0 0,5-11-173 0 0,0 1 1 0 0,0-1 0 0 0,0 1 0 0 0,1-1 0 0 0,0 1-1 0 0,1-1 1 0 0,-1 1 0 0 0,1-1 0 0 0,1 1-1 0 0,0-1 1 0 0,0 0 0 0 0,0 0 0 0 0,1 0 0 0 0,0 0-1 0 0,0 0 1 0 0,1 0 0 0 0,0-1 0 0 0,0 0 0 0 0,0 1-1 0 0,1-2 1 0 0,9 10 0 0 0,-9-10-56 0 0,0 0-1 0 0,0-1 1 0 0,1 1 0 0 0,0-1-1 0 0,-1-1 1 0 0,1 1 0 0 0,1-1 0 0 0,-1 0-1 0 0,0 0 1 0 0,1-1 0 0 0,0 0-1 0 0,-1 0 1 0 0,1 0 0 0 0,0-1-1 0 0,0 0 1 0 0,0-1 0 0 0,0 1 0 0 0,0-1-1 0 0,0-1 1 0 0,0 1 0 0 0,0-1-1 0 0,0 0 1 0 0,9-4 0 0 0,-9 3-36 0 0,-1 0-1 0 0,1-1 1 0 0,-1 0 0 0 0,0 0 0 0 0,0-1 0 0 0,0 1 0 0 0,-1-1-1 0 0,1-1 1 0 0,-1 1 0 0 0,0-1 0 0 0,0 0 0 0 0,-1 0 0 0 0,1 0-1 0 0,-1-1 1 0 0,0 1 0 0 0,-1-1 0 0 0,1 0 0 0 0,-1 0 0 0 0,-1 0-1 0 0,1-1 1 0 0,-1 1 0 0 0,0-1 0 0 0,0 0 0 0 0,-1 1 0 0 0,2-11-1 0 0,-3 3-45 0 0,0 1-1 0 0,0-1 1 0 0,-1 1-1 0 0,-1 0 0 0 0,0-1 1 0 0,-6-18-1 0 0,5 22 91 0 0,-1 0 0 0 0,1 1 0 0 0,-2-1 1 0 0,1 1-1 0 0,-2 0 0 0 0,1 0 0 0 0,-1 1 0 0 0,0-1 0 0 0,-8-7 0 0 0,10 13 24 0 0,1 0 0 0 0,-1 0 0 0 0,1 1 0 0 0,-1-1 0 0 0,0 1 0 0 0,0 0 0 0 0,0 0 0 0 0,0 0 0 0 0,-1 1 0 0 0,1 0 0 0 0,0-1 0 0 0,-1 1 0 0 0,1 1 1 0 0,-1-1-1 0 0,1 1 0 0 0,-1-1 0 0 0,1 1 0 0 0,-1 1 0 0 0,1-1 0 0 0,-1 1 0 0 0,1-1 0 0 0,-1 1 0 0 0,1 1 0 0 0,-6 1 0 0 0,-4 3 61 0 0,0 0 1 0 0,1 0-1 0 0,0 1 1 0 0,0 1-1 0 0,1 0 0 0 0,-14 12 1 0 0,15-11 56 0 0,0 1 1 0 0,1 0-1 0 0,0 1 1 0 0,0 0 0 0 0,-12 19-1 0 0,19-25-89 0 0,0 0 0 0 0,0 1 0 0 0,0-1 0 0 0,1 1 0 0 0,0-1 0 0 0,0 1 0 0 0,0 0 0 0 0,1 0 0 0 0,0 0 0 0 0,0 0 0 0 0,0 0 0 0 0,1 0 0 0 0,0 0 0 0 0,0 0 0 0 0,0 0 0 0 0,2 6 0 0 0,0-6-40 0 0,0-1-1 0 0,0 0 0 0 0,0 0 1 0 0,1 0-1 0 0,0 0 0 0 0,0 0 1 0 0,0 0-1 0 0,1-1 1 0 0,-1 0-1 0 0,1 1 0 0 0,0-1 1 0 0,5 3-1 0 0,4 4 5 0 0,1-1 0 0 0,25 14 0 0 0,-31-19-23 0 0,0-1-1 0 0,1-1 1 0 0,0 1-1 0 0,0-1 1 0 0,0-1-1 0 0,0 0 1 0 0,1 0 0 0 0,-1-1-1 0 0,1 0 1 0 0,-1 0-1 0 0,0-1 1 0 0,1 0-1 0 0,17-4 1 0 0,-19 3 2 0 0,0-1 1 0 0,-1 0 0 0 0,0-1-1 0 0,1 1 1 0 0,-1-1 0 0 0,0-1-1 0 0,0 1 1 0 0,-1-1 0 0 0,1-1-1 0 0,-1 1 1 0 0,0-1 0 0 0,0 0-1 0 0,0 0 1 0 0,-1-1-1 0 0,0 0 1 0 0,0 0 0 0 0,6-10-1 0 0,-8 11 7 0 0,0-1 0 0 0,-1 0 0 0 0,0 1 0 0 0,-1-1-1 0 0,1 0 1 0 0,-1 0 0 0 0,0 0 0 0 0,0 0 0 0 0,-1 0 0 0 0,0 0-1 0 0,0 0 1 0 0,0 0 0 0 0,-2-7 0 0 0,-2-10 46 0 0,-13-44 1 0 0,15 62-43 0 0,1 2 29 0 0,-5-18 93 0 0,5 20-102 0 0,1 0 0 0 0,0 0-1 0 0,-1 0 1 0 0,1 0 0 0 0,-1 0-1 0 0,1 0 1 0 0,-1 1 0 0 0,0-1-1 0 0,1 0 1 0 0,-1 0 0 0 0,0 0-1 0 0,0 1 1 0 0,1-1 0 0 0,-3-1-1 0 0,2 2-6 0 0,1 0 0 0 0,0 0 1 0 0,-1 0-1 0 0,1 0 0 0 0,-1 0 0 0 0,1 0 0 0 0,0 1 0 0 0,-1-1 0 0 0,1 0 0 0 0,-1 0 1 0 0,1 0-1 0 0,0 1 0 0 0,-1-1 0 0 0,1 0 0 0 0,0 0 0 0 0,-1 1 0 0 0,1-1 0 0 0,0 0 1 0 0,-1 1-1 0 0,1-1 0 0 0,0 0 0 0 0,0 1 0 0 0,-1-1 0 0 0,1 0 0 0 0,0 1 1 0 0,0-1-1 0 0,0 0 0 0 0,0 1 0 0 0,-1-1 0 0 0,1 1 0 0 0,0-1 0 0 0,0 1 0 0 0,0 0 1 0 0,-3 15 158 0 0,1 4-14 0 0,2-1 0 0 0,1 1 0 0 0,0-1 0 0 0,1 1 0 0 0,1-1 0 0 0,6 20-1 0 0,-5-25-118 0 0,1 0-1 0 0,0 0 0 0 0,1-1 1 0 0,0 0-1 0 0,1 0 0 0 0,0-1 0 0 0,1 0 1 0 0,18 21-1 0 0,-23-30-46 0 0,0 0 0 0 0,0 0 0 0 0,1 0 0 0 0,0 0 0 0 0,-1 0 0 0 0,1-1 0 0 0,0 0 1 0 0,0 1-1 0 0,0-1 0 0 0,0-1 0 0 0,1 1 0 0 0,-1-1 0 0 0,0 1 0 0 0,7 0 0 0 0,-9-2-14 0 0,1 0 1 0 0,-1 0-1 0 0,1 0 0 0 0,0-1 0 0 0,-1 1 1 0 0,1-1-1 0 0,-1 1 0 0 0,1-1 0 0 0,-1 0 1 0 0,1 0-1 0 0,-1 0 0 0 0,0 0 0 0 0,0 0 1 0 0,1 0-1 0 0,-1-1 0 0 0,0 1 0 0 0,0-1 1 0 0,0 0-1 0 0,0 1 0 0 0,-1-1 0 0 0,1 0 1 0 0,0 0-1 0 0,-1 0 0 0 0,1 0 0 0 0,-1-1 0 0 0,2-2 1 0 0,1-4-25 0 0,0 1 1 0 0,-1-1 0 0 0,-1 0-1 0 0,1 0 1 0 0,-1 0 0 0 0,-1 0-1 0 0,0-1 1 0 0,0 1 0 0 0,0-10 0 0 0,-3-14 91 0 0,-5-37 1 0 0,7 68-41 0 0,-8-32 196 0 0,10 75 102 0 0,2-26-247 0 0,2 1 0 0 0,0-1 1 0 0,1 0-1 0 0,0 0 0 0 0,1-1 0 0 0,1 0 0 0 0,0 0 0 0 0,18 20 1 0 0,-20-27-27 0 0,-1-1 0 0 0,2 1 0 0 0,-1-1 0 0 0,0 0 1 0 0,9 4-1 0 0,-13-8-184 0 0,0-1 0 0 0,0 0 1 0 0,0 1-1 0 0,0-1 0 0 0,0 0 0 0 0,0-1 1 0 0,0 1-1 0 0,5 0 0 0 0,-6-1-153 0 0,-1 0 0 0 0,1 0-1 0 0,-1 0 1 0 0,1 0 0 0 0,-1-1 0 0 0,1 1-1 0 0,0 0 1 0 0,-1-1 0 0 0,1 1-1 0 0,-1-1 1 0 0,0 0 0 0 0,1 1 0 0 0,-1-1-1 0 0,1 0 1 0 0,-1 0 0 0 0,0 0-1 0 0,2-2 1 0 0,2-3-1823 0 0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18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17 3201 0 0,'-3'-2'1288'0'0,"-1"-1"1"0"0,1 1-1 0 0,-1 0 0 0 0,1 1 1 0 0,-1-1-1 0 0,-7-2 1 0 0,10 4-1166 0 0,0 0 1 0 0,0 0-1 0 0,-1 0 1 0 0,1 0-1 0 0,0 0 1 0 0,0 0-1 0 0,0 0 1 0 0,0 0-1 0 0,-1 1 1 0 0,1-1-1 0 0,0 0 1 0 0,0 1-1 0 0,0-1 1 0 0,0 0-1 0 0,0 1 0 0 0,0 0 1 0 0,0-1-1 0 0,0 1 1 0 0,0-1-1 0 0,0 1 1 0 0,0 0-1 0 0,1 0 1 0 0,-1 0-1 0 0,0-1 1 0 0,0 1-1 0 0,1 0 1 0 0,-1 0-1 0 0,0 1 1 0 0,-1 1-28 0 0,0 0 0 0 0,1 0 0 0 0,-1 0 0 0 0,1 1 0 0 0,-1-1 0 0 0,1 0 0 0 0,0 0 0 0 0,1 1 0 0 0,-1-1 0 0 0,1 1 0 0 0,-1-1 0 0 0,1 0 0 0 0,0 1 0 0 0,0-1 0 0 0,0 1 0 0 0,1 3 0 0 0,1-3-209 0 0,-1 0-1 0 0,0 0 1 0 0,1-1-1 0 0,0 1 0 0 0,0 0 1 0 0,0-1-1 0 0,0 0 1 0 0,0 1-1 0 0,1-1 1 0 0,-1 0-1 0 0,1 0 1 0 0,0 0-1 0 0,6 4 0 0 0,28 22-5935 0 0,-24-17 4009 0 0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19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57 1360 0 0,'-16'-19'3916'0'0,"14"15"-3234"0"0,-1 0-1 0 0,-1 0 1 0 0,1 0-1 0 0,-1 0 1 0 0,1 1 0 0 0,-1 0-1 0 0,-7-5 1 0 0,11 8-539 0 0,0 0 0 0 0,-1-1 0 0 0,1 1 0 0 0,-1 0 1 0 0,1 0-1 0 0,0 0 0 0 0,-1 0 0 0 0,1 0 0 0 0,0 0 0 0 0,-1-1 0 0 0,1 1 0 0 0,-1 0 1 0 0,1 0-1 0 0,0 0 0 0 0,-1 0 0 0 0,1 0 0 0 0,0 0 0 0 0,-1 1 0 0 0,1-1 0 0 0,-1 0 1 0 0,1 0-1 0 0,0 0 0 0 0,-1 0 0 0 0,1 0 0 0 0,0 0 0 0 0,-1 1 0 0 0,1-1 0 0 0,0 0 1 0 0,-1 0-1 0 0,1 1 0 0 0,0-1 0 0 0,-1 0 0 0 0,1 1 19 0 0,-1 1 0 0 0,0-1-1 0 0,1 0 1 0 0,-1 0 0 0 0,1 0-1 0 0,0 0 1 0 0,-1 0 0 0 0,1 1 0 0 0,0-1-1 0 0,-1 2 1 0 0,1 2 17 0 0,0 1-1 0 0,0-1 1 0 0,1 1-1 0 0,0 5 1 0 0,8 20 464 0 0,21 54 0 0 0,6 19 93 0 0,-31-79-595 0 0,-4-17-29 0 0,1 1 0 0 0,0-1 0 0 0,0 0 0 0 0,4 9 0 0 0,-6-17-108 0 0,0 0 0 0 0,0 0 1 0 0,0 0-1 0 0,0 0 0 0 0,0 0 0 0 0,0 0 0 0 0,0 0 1 0 0,1 0-1 0 0,-1 0 0 0 0,0 0 0 0 0,0 0 0 0 0,0 0 0 0 0,0 0 1 0 0,0 0-1 0 0,0 1 0 0 0,0-1 0 0 0,0 0 0 0 0,0 0 0 0 0,0 0 1 0 0,0 0-1 0 0,0 0 0 0 0,1 0 0 0 0,-1 0 0 0 0,0 0 1 0 0,0 0-1 0 0,0 0 0 0 0,0 0 0 0 0,0 0 0 0 0,0 0 0 0 0,0 0 1 0 0,0 0-1 0 0,0 0 0 0 0,0 0 0 0 0,0 0 0 0 0,1 0 0 0 0,-1 0 1 0 0,0 0-1 0 0,0 0 0 0 0,0-1 0 0 0,0 1 0 0 0,0 0 1 0 0,0 0-1 0 0,0 0 0 0 0,0 0 0 0 0,0 0 0 0 0,0 0 0 0 0,0 0 1 0 0,0 0-1 0 0,5-6 53 0 0,1-5-51 0 0,-6 10-7 0 0,9-18-20 0 0,-1-1-1 0 0,-1 0 1 0 0,5-22-1 0 0,-2-27 77 0 0,-8 51-56 0 0,0 1-1 0 0,1 0 1 0 0,1 0 0 0 0,0 0-1 0 0,10-24 1 0 0,-13 39 0 0 0,-1 0 0 0 0,1 0 0 0 0,0 1-1 0 0,0-1 1 0 0,1 0 0 0 0,-1 0 0 0 0,0 1-1 0 0,1-1 1 0 0,-1 0 0 0 0,1 1 0 0 0,-1-1 0 0 0,1 1-1 0 0,0 0 1 0 0,-1 0 0 0 0,1-1 0 0 0,0 1-1 0 0,0 0 1 0 0,0 1 0 0 0,0-1 0 0 0,0 0 0 0 0,0 0-1 0 0,0 1 1 0 0,0 0 0 0 0,0-1 0 0 0,4 1 0 0 0,-3 0 3 0 0,0 1-1 0 0,0-1 1 0 0,0 1 0 0 0,0 0 0 0 0,0 0 0 0 0,-1 0 0 0 0,1 0 0 0 0,0 1 0 0 0,0-1 0 0 0,-1 1 0 0 0,1-1 0 0 0,-1 1 0 0 0,0 0 0 0 0,1 0 0 0 0,-1 0 0 0 0,0 0 0 0 0,3 5 0 0 0,69 102-105 0 0,-6-7-191 0 0,-60-92-31 0 0,0-1-1 0 0,0-1 1 0 0,1 1 0 0 0,0-1 0 0 0,11 7 0 0 0,-7-7-2563 0 0,24 12 0 0 0,-18-11 1063 0 0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4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20 231 512 0 0,'3'-66'1985'0'0,"-1"49"-218"0"0,-1-1 0 0 0,0 1 1 0 0,-2-1-1 0 0,0 1 1 0 0,-1-1-1 0 0,-5-20 1 0 0,6 32-1161 0 0,1 5-470 0 0,0 1 1 0 0,0-1 0 0 0,0 1 0 0 0,0-1 0 0 0,0 0 0 0 0,0 1 0 0 0,0-1 0 0 0,0 1 0 0 0,0-1 0 0 0,0 1 0 0 0,-1-1 0 0 0,1 0 0 0 0,0 1-1 0 0,0-1 1 0 0,-1 1 0 0 0,1-1 0 0 0,0 1 0 0 0,-1-1 0 0 0,1 1 0 0 0,-1-1 0 0 0,1 1 0 0 0,0 0 0 0 0,-1-1 0 0 0,1 1 0 0 0,-1 0 0 0 0,1-1-1 0 0,-1 1 1 0 0,1 0 0 0 0,-1-1 0 0 0,0 1 0 0 0,1 0 0 0 0,-1 0 0 0 0,-3 20 1252 0 0,4 11-1001 0 0,0 1 0 0 0,2-1 1 0 0,6 33-1 0 0,37 155 402 0 0,1 4-544 0 0,-45-206-338 0 0,0 32 0 0 0,-2-26-377 0 0,6-74-16329 0 0,-4 39 14609 0 0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4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117 294 640 0 0,'-63'12'6231'0'0,"61"-12"-6013"0"0,1 1 0 0 0,-1-1 0 0 0,1 1 0 0 0,-1-1 1 0 0,1 0-1 0 0,-1 1 0 0 0,1-1 0 0 0,-1 0 0 0 0,0 0 0 0 0,1 0 1 0 0,-1 0-1 0 0,1-1 0 0 0,-1 1 0 0 0,1 0 0 0 0,-1-1 0 0 0,1 1 1 0 0,-1-1-1 0 0,1 1 0 0 0,-1-1 0 0 0,1 0 0 0 0,-1 1 0 0 0,1-1 0 0 0,0 0 1 0 0,0 0-1 0 0,-1 0 0 0 0,1 0 0 0 0,0 0 0 0 0,0 0 0 0 0,0-1 1 0 0,0 1-1 0 0,0 0 0 0 0,0 0 0 0 0,0-1 0 0 0,1 1 0 0 0,-1-1 1 0 0,0 1-1 0 0,1-1 0 0 0,-1 1 0 0 0,1-1 0 0 0,-1-1 0 0 0,0-2 35 0 0,1-1 0 0 0,-1 1 0 0 0,1-1-1 0 0,0 1 1 0 0,0-1 0 0 0,0 1 0 0 0,1-1 0 0 0,0 1-1 0 0,0 0 1 0 0,3-8 0 0 0,1-1-141 0 0,1 0 0 0 0,1 0 0 0 0,1 0-1 0 0,-1 1 1 0 0,2 0 0 0 0,0 1 0 0 0,1 0 0 0 0,17-18 0 0 0,-19 22-110 0 0,1 1 1 0 0,-1 0-1 0 0,1 0 0 0 0,1 1 1 0 0,-1 0-1 0 0,1 1 0 0 0,0 0 1 0 0,0 1-1 0 0,1 0 0 0 0,-1 0 1 0 0,1 1-1 0 0,18-3 1 0 0,-13 5 3 0 0,0 0 0 0 0,1 1 1 0 0,-1 1-1 0 0,0 0 0 0 0,1 1 1 0 0,-1 1-1 0 0,0 0 0 0 0,-1 1 1 0 0,1 1-1 0 0,-1 1 0 0 0,1 0 1 0 0,-2 1-1 0 0,1 0 0 0 0,-1 2 1 0 0,18 12-1 0 0,-27-17-2 0 0,0 0 0 0 0,-1 0 1 0 0,1 1-1 0 0,-1 0 0 0 0,0 0 0 0 0,0 0 1 0 0,-1 0-1 0 0,1 0 0 0 0,-1 1 0 0 0,0 0 1 0 0,-1-1-1 0 0,1 1 0 0 0,-1 0 0 0 0,-1 0 1 0 0,1 0-1 0 0,-1 1 0 0 0,0-1 0 0 0,0 0 1 0 0,0 0-1 0 0,-1 1 0 0 0,-1 6 0 0 0,1-6 10 0 0,-1-1-1 0 0,-1 1 1 0 0,1 0-1 0 0,-1 0 0 0 0,-1-1 1 0 0,1 1-1 0 0,-1-1 1 0 0,0 1-1 0 0,0-1 0 0 0,-1 0 1 0 0,0 0-1 0 0,0-1 1 0 0,0 1-1 0 0,-1-1 0 0 0,0 0 1 0 0,0 0-1 0 0,0 0 1 0 0,-11 6-1 0 0,4-3 10 0 0,-1 0 1 0 0,-1-1-1 0 0,1-1 0 0 0,-1 0 1 0 0,0 0-1 0 0,-1-2 0 0 0,1 0 1 0 0,-1-1-1 0 0,-15 2 1 0 0,23-4-82 0 0,-1-1 1 0 0,1 0 0 0 0,0 0 0 0 0,0-1-1 0 0,0 0 1 0 0,0 0 0 0 0,0-1 0 0 0,0 0 0 0 0,-8-3-1 0 0,10 2-112 0 0,0 1 0 0 0,0-1 0 0 0,1 0 0 0 0,-1 0 0 0 0,1 0 0 0 0,0-1-1 0 0,0 0 1 0 0,0 0 0 0 0,0 0 0 0 0,1 0 0 0 0,0 0 0 0 0,-1-1 0 0 0,-2-6-1 0 0,4 8-82 0 0,1-1 1 0 0,-1 1-1 0 0,1-1 0 0 0,0 0 0 0 0,0 1 0 0 0,0-1 0 0 0,1 0 0 0 0,-1 0 0 0 0,1 1 0 0 0,0-1 0 0 0,0 0 0 0 0,0 0 0 0 0,0 0 0 0 0,2-4 0 0 0,0 0-493 0 0,0 0-1 0 0,1 1 0 0 0,0 0 0 0 0,0-1 0 0 0,0 1 0 0 0,6-7 0 0 0,5-8-1656 0 0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5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206 159 8 0 0,'0'-8'311'0'0,"0"1"1082"0"0,0-1 0 0 0,0 1 0 0 0,-1 0 0 0 0,-2-10 0 0 0,3 15-1152 0 0,-1 1 1 0 0,1-1 0 0 0,-1 0 0 0 0,0 1 0 0 0,1-1 0 0 0,-1 1 0 0 0,0-1 0 0 0,0 1 0 0 0,0-1 0 0 0,0 1 0 0 0,0-1 0 0 0,-1 1-1 0 0,1 0 1 0 0,0 0 0 0 0,0 0 0 0 0,-1 0 0 0 0,1 0 0 0 0,-1 0 0 0 0,1 0 0 0 0,-1 0 0 0 0,1 1 0 0 0,-1-1 0 0 0,-3-1-1 0 0,2 2-27 0 0,0 0-1 0 0,0 0 0 0 0,0 0 0 0 0,0 0 1 0 0,0 1-1 0 0,0-1 0 0 0,0 1 0 0 0,0 0 0 0 0,0-1 1 0 0,0 1-1 0 0,1 1 0 0 0,-1-1 0 0 0,0 0 1 0 0,1 1-1 0 0,-5 2 0 0 0,-3 3 286 0 0,0 1-1 0 0,-12 11 1 0 0,13-10-225 0 0,0 0 0 0 0,1 1 0 0 0,0 0 0 0 0,0 0 0 0 0,-9 20-1 0 0,14-24-205 0 0,0 1 0 0 0,0-1 0 0 0,0 1-1 0 0,1-1 1 0 0,0 1 0 0 0,1 0-1 0 0,-1 0 1 0 0,1 0 0 0 0,1 0-1 0 0,-1 0 1 0 0,1 0 0 0 0,1 7-1 0 0,-1-11-56 0 0,1 1 0 0 0,0-1 0 0 0,0 1 0 0 0,0-1 0 0 0,1 0 0 0 0,-1 0 0 0 0,1 1 0 0 0,0-1 0 0 0,-1 0-1 0 0,1 0 1 0 0,1-1 0 0 0,-1 1 0 0 0,4 3 0 0 0,-2-2-11 0 0,1-1-1 0 0,-1 1 0 0 0,1-1 1 0 0,0 0-1 0 0,0-1 1 0 0,0 1-1 0 0,9 2 1 0 0,0-1-17 0 0,0-1 1 0 0,0 0 0 0 0,0-1 0 0 0,0 0-1 0 0,26-2 1 0 0,-20-1-28 0 0,0-1 0 0 0,0-1 0 0 0,0 0 0 0 0,-1-2 0 0 0,1 0 0 0 0,32-15 1 0 0,-38 14-50 0 0,-1 0 1 0 0,0-2 0 0 0,0 0 0 0 0,-1 0 0 0 0,0-1-1 0 0,-1 0 1 0 0,1-1 0 0 0,-2 0 0 0 0,18-23-1 0 0,-26 31 55 0 0,-1 0-1 0 0,1 0 1 0 0,-1-1-1 0 0,0 1 0 0 0,0 0 1 0 0,0-1-1 0 0,0 1 1 0 0,0-1-1 0 0,0 0 1 0 0,-1 1-1 0 0,1-1 0 0 0,-1 0 1 0 0,0 1-1 0 0,0-1 1 0 0,0 0-1 0 0,0-3 0 0 0,-1 2-8 0 0,0 0 0 0 0,0 0-1 0 0,-1 0 1 0 0,1 1 0 0 0,-1-1 0 0 0,0 0-1 0 0,0 1 1 0 0,0-1 0 0 0,-4-5-1 0 0,-3-1-52 0 0,0 1 1 0 0,0 0-1 0 0,0 1 0 0 0,-1 0 0 0 0,-21-13 0 0 0,17 12 84 0 0,-1 1 0 0 0,1 1 0 0 0,-1 0 0 0 0,-1 1 1 0 0,-20-6-1 0 0,27 10 26 0 0,1 1 0 0 0,0-1 1 0 0,-1 2-1 0 0,1-1 1 0 0,-1 1-1 0 0,1 1 1 0 0,0-1-1 0 0,-1 1 0 0 0,1 1 1 0 0,0-1-1 0 0,0 2 1 0 0,-11 3-1 0 0,9-2 53 0 0,0 1 0 0 0,0 0-1 0 0,1 0 1 0 0,0 1 0 0 0,0 0 0 0 0,0 0-1 0 0,-13 15 1 0 0,18-18-18 0 0,0 1-1 0 0,1 0 0 0 0,0 0 1 0 0,0 1-1 0 0,0-1 1 0 0,1 1-1 0 0,-1-1 0 0 0,1 1 1 0 0,0 0-1 0 0,1 0 1 0 0,-1 0-1 0 0,1 0 0 0 0,0 0 1 0 0,0 0-1 0 0,0 0 1 0 0,1 0-1 0 0,0 1 0 0 0,0 6 1 0 0,1-8-19 0 0,0 0 0 0 0,0 0 1 0 0,1-1-1 0 0,-1 1 0 0 0,1 0 1 0 0,-1-1-1 0 0,1 1 0 0 0,0-1 1 0 0,1 1-1 0 0,-1-1 1 0 0,1 0-1 0 0,-1 0 0 0 0,1 0 1 0 0,0 0-1 0 0,0-1 0 0 0,0 1 1 0 0,0-1-1 0 0,1 0 0 0 0,-1 0 1 0 0,8 4-1 0 0,2 0-21 0 0,0-1 0 0 0,1 0 0 0 0,0-1-1 0 0,21 4 1 0 0,6-2-74 0 0,1-2-1 0 0,59-3 0 0 0,-75-1-14 0 0,-21 0 30 0 0,1 0 1 0 0,0-1-1 0 0,-1 0 1 0 0,1 0-1 0 0,-1 0 1 0 0,1-1 0 0 0,-1 0-1 0 0,1 0 1 0 0,-1 0-1 0 0,9-6 1 0 0,-11 6 10 0 0,-1 1 0 0 0,1-1 0 0 0,-1 0 0 0 0,0 0-1 0 0,1 0 1 0 0,-1 0 0 0 0,0-1 0 0 0,0 1 0 0 0,-1-1 0 0 0,1 1 0 0 0,0-1 0 0 0,-1 0 0 0 0,0 1 0 0 0,1-1 0 0 0,-1 0 0 0 0,0 0 0 0 0,-1 0 0 0 0,1 0 0 0 0,0 0 0 0 0,-1 0 0 0 0,1-4 0 0 0,-3-16 160 0 0,0 0 0 0 0,-1 0 0 0 0,-2 0 0 0 0,0 1 0 0 0,-1-1 0 0 0,-2 2 0 0 0,0-1 0 0 0,-12-22 0 0 0,55 167 1617 0 0,-30-108-1696 0 0,1-1 0 0 0,0 0 0 0 0,2 0 0 0 0,-1 0 0 0 0,2-1 0 0 0,0 0 0 0 0,14 15 0 0 0,-15-20-141 0 0,0 0 0 0 0,0 0 0 0 0,1-1 1 0 0,0-1-1 0 0,0 1 0 0 0,0-1 0 0 0,1-1 1 0 0,0 0-1 0 0,0 0 0 0 0,0-1 0 0 0,13 3 1 0 0,-18-5-319 0 0,1-1 1 0 0,0 0 0 0 0,0 0 0 0 0,0-1-1 0 0,8 0 1 0 0,-11 0-255 0 0,-1 0-1 0 0,0 0 1 0 0,1-1 0 0 0,-1 0-1 0 0,1 1 1 0 0,-1-1-1 0 0,0 0 1 0 0,1 0 0 0 0,2-2-1 0 0,3-3-1476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3:59.6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46 512 0 0,'-6'-1'169'0'0,"2"0"332"0"0,0 0 1 0 0,0 0-1 0 0,-1 0 1 0 0,1 1-1 0 0,0 0 1 0 0,-1-1-1 0 0,1 2 1 0 0,0-1-1 0 0,-1 0 1 0 0,1 1-1 0 0,-4 1 1 0 0,50-7 3524 0 0,292-33 984 0 0,-326 37-4918 0 0,0 1 0 0 0,0 1 0 0 0,0 0 0 0 0,0 0 0 0 0,0 0 0 0 0,0 1 0 0 0,14 5 0 0 0,-19-6-70 0 0,0 0 1 0 0,0 1-1 0 0,-1-1 0 0 0,1 1 1 0 0,-1-1-1 0 0,1 1 0 0 0,-1 0 1 0 0,0 0-1 0 0,0 0 0 0 0,0 0 1 0 0,0 0-1 0 0,0 0 0 0 0,0 1 0 0 0,0-1 1 0 0,-1 1-1 0 0,1-1 0 0 0,-1 1 1 0 0,0 0-1 0 0,0-1 0 0 0,0 1 1 0 0,0 0-1 0 0,0 0 0 0 0,0 0 1 0 0,0 4-1 0 0,-1 3 23 0 0,-1 1-1 0 0,0-1 1 0 0,0 1 0 0 0,-1-1-1 0 0,0 1 1 0 0,-1-1 0 0 0,0 0 0 0 0,0 0-1 0 0,-10 18 1 0 0,-6 7 82 0 0,-30 42-1 0 0,29-47-86 0 0,-86 109 182 0 0,18-28-109 0 0,77-95-103 0 0,1 0 0 0 0,1 0-1 0 0,-12 28 1 0 0,17-34-9 0 0,1-1 0 0 0,0 1 0 0 0,1 0 0 0 0,0 0 0 0 0,0-1 0 0 0,1 1 0 0 0,0 0 0 0 0,2 16 0 0 0,-1-21 2 0 0,1 0-1 0 0,0 0 1 0 0,0 0 0 0 0,1 0 0 0 0,0 0-1 0 0,-1 0 1 0 0,2 0 0 0 0,-1 0 0 0 0,0-1 0 0 0,1 1-1 0 0,0-1 1 0 0,5 7 0 0 0,-3-6-6 0 0,1 0-1 0 0,-1 0 1 0 0,1 0 0 0 0,0-1 0 0 0,0 0-1 0 0,0 0 1 0 0,1 0 0 0 0,9 3 0 0 0,-8-3 0 0 0,1-1 0 0 0,0-1 0 0 0,0 1 0 0 0,0-1 0 0 0,0-1 0 0 0,0 0 0 0 0,0 0 0 0 0,0-1 0 0 0,0 0 0 0 0,1 0 0 0 0,-1-1 0 0 0,0 0 0 0 0,0-1 0 0 0,14-4 1 0 0,-8 1 25 0 0,-1-1-16 0 0,1 1 0 0 0,-1-2 0 0 0,15-8 0 0 0,-27 14 7 0 0,1-1-1 0 0,0 0 1 0 0,-1 0-1 0 0,1 0 1 0 0,-1 0-1 0 0,0 0 1 0 0,0 0-1 0 0,1 0 1 0 0,-1-1-1 0 0,-1 1 1 0 0,1-1 0 0 0,0 0-1 0 0,-1 1 1 0 0,1-1-1 0 0,-1 0 1 0 0,0 0-1 0 0,0 0 1 0 0,0 0-1 0 0,0 0 1 0 0,-1 0-1 0 0,1-5 1 0 0,-1 7-2 0 0,0 0-1 0 0,0 0 1 0 0,0 0 0 0 0,-1 0-1 0 0,1 0 1 0 0,0 0-1 0 0,-1 0 1 0 0,1 0 0 0 0,-1 0-1 0 0,1 0 1 0 0,-1 0 0 0 0,0 0-1 0 0,1 0 1 0 0,-1 0 0 0 0,0 1-1 0 0,1-1 1 0 0,-1 0-1 0 0,0 0 1 0 0,0 1 0 0 0,0-1-1 0 0,0 0 1 0 0,0 1 0 0 0,0-1-1 0 0,0 1 1 0 0,0 0 0 0 0,0-1-1 0 0,0 1 1 0 0,0 0 0 0 0,0-1-1 0 0,0 1 1 0 0,0 0-1 0 0,0 0 1 0 0,0 0 0 0 0,-2 0-1 0 0,-3 0 29 0 0,1 0-1 0 0,-1 0 0 0 0,1 0 0 0 0,0 1 1 0 0,-11 2-1 0 0,-3 3-22 0 0,0 1 0 0 0,0 1 0 0 0,1 1 0 0 0,-1 0 0 0 0,2 1 0 0 0,0 1 0 0 0,0 1 0 0 0,1 0 0 0 0,0 1-1 0 0,-19 21 1 0 0,33-32-18 0 0,-1 1-1 0 0,1 0 1 0 0,0 0-1 0 0,0 0 1 0 0,0 1-1 0 0,0-1 0 0 0,0 0 1 0 0,1 1-1 0 0,-1-1 1 0 0,1 1-1 0 0,0-1 0 0 0,0 1 1 0 0,0 0-1 0 0,1-1 1 0 0,0 1-1 0 0,-1 6 1 0 0,2-6-5 0 0,-1 0 0 0 0,1 0 1 0 0,0 0-1 0 0,1 0 0 0 0,-1 0 1 0 0,1 0-1 0 0,0-1 0 0 0,0 1 1 0 0,0 0-1 0 0,0-1 0 0 0,0 1 0 0 0,1-1 1 0 0,-1 0-1 0 0,6 5 0 0 0,0-1-9 0 0,-1-1 0 0 0,1 0 0 0 0,0 0-1 0 0,0-1 1 0 0,16 8 0 0 0,49 16-47 0 0,-5-3-89 0 0,-47-15 143 0 0,0 0 0 0 0,-1 2 0 0 0,21 15 0 0 0,-30-20-3 0 0,-1 1 1 0 0,0 0-1 0 0,-1 1 0 0 0,0 0 1 0 0,0 1-1 0 0,13 21 1 0 0,-19-28 15 0 0,-1 0 1 0 0,0 0-1 0 0,0 1 1 0 0,0-1-1 0 0,-1 1 1 0 0,0-1-1 0 0,0 1 1 0 0,0-1-1 0 0,0 1 0 0 0,0-1 1 0 0,-1 1-1 0 0,0 0 1 0 0,0-1-1 0 0,0 1 1 0 0,-1 0-1 0 0,0-1 1 0 0,0 1-1 0 0,0-1 1 0 0,0 1-1 0 0,-1-1 1 0 0,1 1-1 0 0,-1-1 1 0 0,0 0-1 0 0,0 0 1 0 0,-1 0-1 0 0,0 0 1 0 0,1 0-1 0 0,-1 0 1 0 0,0-1-1 0 0,-1 0 1 0 0,1 1-1 0 0,0-1 1 0 0,-1 0-1 0 0,0-1 1 0 0,-6 5-1 0 0,-8 3 4 0 0,-1-1 1 0 0,0 0-1 0 0,0-1 0 0 0,-1-1 0 0 0,-33 7 0 0 0,2-4-57 0 0,-55 3 0 0 0,63-9-111 0 0,1-2 1 0 0,-1-2-1 0 0,1-1 1 0 0,-59-10 0 0 0,95 10-50 0 0,1-1 0 0 0,-1 1 0 0 0,0-1 0 0 0,1 0 0 0 0,-10-5 0 0 0,13 6 15 0 0,1 0 0 0 0,-1 0-1 0 0,1 0 1 0 0,-1-1 0 0 0,1 1 0 0 0,-1 0-1 0 0,1 0 1 0 0,0-1 0 0 0,0 1 0 0 0,0-1 0 0 0,0 1-1 0 0,0-1 1 0 0,0 0 0 0 0,0 1 0 0 0,0-1-1 0 0,1 0 1 0 0,-1 0 0 0 0,1 1 0 0 0,-1-1-1 0 0,1 0 1 0 0,-1-3 0 0 0,2-11-1753 0 0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5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61 159 2096 0 0,'-2'0'825'0'0,"0"0"0"0"0,0 0-1 0 0,0 0 1 0 0,0 0-1 0 0,0 0 1 0 0,0 0 0 0 0,-3 1-1 0 0,-9 7 2030 0 0,12-6-2519 0 0,0 1 0 0 0,0 0 1 0 0,0 0-1 0 0,0 0 0 0 0,0 0 0 0 0,1 1 0 0 0,-1-1 0 0 0,-1 4 0 0 0,1-1-125 0 0,0 0-1 0 0,1 0 0 0 0,-1 1 1 0 0,1-1-1 0 0,0 0 1 0 0,1 0-1 0 0,-1 1 1 0 0,1-1-1 0 0,0 0 1 0 0,1 1-1 0 0,0-1 1 0 0,0 0-1 0 0,0 0 1 0 0,4 11-1 0 0,-2-10-109 0 0,1 0 0 0 0,-1 0 0 0 0,1-1 0 0 0,1 0 0 0 0,-1 1 0 0 0,1-2-1 0 0,0 1 1 0 0,0 0 0 0 0,1-1 0 0 0,-1 0 0 0 0,1-1 0 0 0,8 6 0 0 0,-10-7-72 0 0,0-1-16 0 0,-1 1-1 0 0,0-1 0 0 0,1 0 1 0 0,-1 0-1 0 0,1 0 1 0 0,0 0-1 0 0,0-1 0 0 0,0 0 1 0 0,0 1-1 0 0,8 0 0 0 0,-12-2-10 0 0,0 0 0 0 0,0 0 0 0 0,1-1 0 0 0,-1 1 0 0 0,0 0 0 0 0,0 0 0 0 0,1 0 0 0 0,-1 0 0 0 0,0-1 0 0 0,0 1 0 0 0,0 0 0 0 0,1 0 0 0 0,-1 0 0 0 0,0-1 0 0 0,0 1 0 0 0,0 0 0 0 0,0 0 0 0 0,0-1 0 0 0,0 1 0 0 0,1 0 1 0 0,-1 0-1 0 0,0-1 0 0 0,0 1 0 0 0,0 0 0 0 0,0 0 0 0 0,0-1 0 0 0,0 1 0 0 0,0 0 0 0 0,0-1 0 0 0,0 1 0 0 0,0 0 0 0 0,0 0 0 0 0,0-1 0 0 0,0 1 0 0 0,0 0 0 0 0,-1 0 0 0 0,1-1 0 0 0,0 1 0 0 0,0 0 0 0 0,0 0 0 0 0,0-1 0 0 0,0 1 0 0 0,-1 0 0 0 0,1 0 0 0 0,0 0 0 0 0,0-1 0 0 0,-1 1 0 0 0,-6-13 4 0 0,-30-23-53 0 0,30 30 57 0 0,0-1 0 0 0,0 0 0 0 0,0 0 0 0 0,1 0 0 0 0,0 0 0 0 0,-9-16-1 0 0,9 8 59 0 0,1 1 0 0 0,0-1 0 0 0,1 0 0 0 0,1-1-1 0 0,0 1 1 0 0,1-1 0 0 0,0 1 0 0 0,2-1 0 0 0,0 0-1 0 0,3-28 1 0 0,-2 39-2 0 0,0 1 0 0 0,0 0-1 0 0,0 0 1 0 0,0 0-1 0 0,0 0 1 0 0,1 0 0 0 0,0 1-1 0 0,0-1 1 0 0,0 0 0 0 0,0 1-1 0 0,1-1 1 0 0,-1 1 0 0 0,1 0-1 0 0,0 0 1 0 0,0 0-1 0 0,0 0 1 0 0,0 1 0 0 0,0-1-1 0 0,1 1 1 0 0,-1-1 0 0 0,1 1-1 0 0,-1 0 1 0 0,1 1 0 0 0,8-4-1 0 0,-6 4 7 0 0,0 0 0 0 0,0 0 0 0 0,0 0-1 0 0,0 0 1 0 0,0 1 0 0 0,1 0 0 0 0,-1 1-1 0 0,0-1 1 0 0,0 1 0 0 0,0 0 0 0 0,0 0 0 0 0,0 1-1 0 0,0 0 1 0 0,0 0 0 0 0,-1 1 0 0 0,8 3 0 0 0,21 17-20 0 0,-28-18-48 0 0,0 0 0 0 0,0-1 1 0 0,1 0-1 0 0,-1 0 0 0 0,1-1 0 0 0,0 0 0 0 0,0 0 0 0 0,0 0 0 0 0,8 1 0 0 0,-2-2-189 0 0,-1-1 0 0 0,0 0-1 0 0,1-1 1 0 0,13-1 0 0 0,-17 0-1395 0 0,0-1 0 0 0,0 0 0 0 0,14-5 0 0 0,-8 2-1606 0 0,0 1-367 0 0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6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163 7 1200 0 0,'-4'-2'728'0'0,"0"1"1"0"0,0 0-1 0 0,0 0 0 0 0,0 0 0 0 0,0 1 0 0 0,0-1 0 0 0,0 1 0 0 0,0 0 0 0 0,0 0 1 0 0,-7 2-1 0 0,9-2-398 0 0,-1 1 0 0 0,1 0 0 0 0,-1 0 0 0 0,1 1 0 0 0,0-1 0 0 0,0 0 0 0 0,0 1 0 0 0,-1-1 0 0 0,1 1 0 0 0,1 0 0 0 0,-1-1 0 0 0,0 1 0 0 0,0 0 0 0 0,1 0 0 0 0,-1 0 0 0 0,1 1 0 0 0,-3 3 0 0 0,2-2-199 0 0,0 1-1 0 0,0 0 1 0 0,0 0 0 0 0,0 0-1 0 0,1 0 1 0 0,0 0 0 0 0,0 0-1 0 0,0 0 1 0 0,1 0 0 0 0,0 1 0 0 0,0-1-1 0 0,0 0 1 0 0,0 0 0 0 0,1 0-1 0 0,0 1 1 0 0,0-1 0 0 0,1 0-1 0 0,-1 0 1 0 0,1-1 0 0 0,0 1 0 0 0,0 0-1 0 0,1 0 1 0 0,-1-1 0 0 0,1 0-1 0 0,6 8 1 0 0,-4-6-88 0 0,0 0 0 0 0,1 0 0 0 0,0-1-1 0 0,0 1 1 0 0,0-1 0 0 0,1-1 0 0 0,0 1 0 0 0,0-1 0 0 0,0 0-1 0 0,0-1 1 0 0,1 0 0 0 0,-1 0 0 0 0,1 0 0 0 0,0-1 0 0 0,15 2-1 0 0,-15-3-53 0 0,0 0-1 0 0,0-1 0 0 0,-1-1 0 0 0,1 1 0 0 0,0-1 0 0 0,0 0 1 0 0,0-1-1 0 0,-1 0 0 0 0,1 0 0 0 0,-1-1 0 0 0,1 0 0 0 0,-1 0 1 0 0,0-1-1 0 0,0 0 0 0 0,-1 0 0 0 0,1 0 0 0 0,-1-1 0 0 0,0 0 1 0 0,0 0-1 0 0,0-1 0 0 0,-1 1 0 0 0,0-1 0 0 0,7-10 0 0 0,-11 13 6 0 0,1 1-1 0 0,-1-1 0 0 0,0 0 0 0 0,0 1 0 0 0,0-1 0 0 0,0 0 1 0 0,0 1-1 0 0,-1-1 0 0 0,1 0 0 0 0,-1 0 0 0 0,0 0 1 0 0,0 0-1 0 0,0 1 0 0 0,0-1 0 0 0,-1 0 0 0 0,1 0 1 0 0,-2-5-1 0 0,1 4 5 0 0,-1 0 0 0 0,0 0 0 0 0,0 0-1 0 0,-1 0 1 0 0,1 0 0 0 0,-1 1 0 0 0,0-1 0 0 0,0 1 0 0 0,0-1 0 0 0,-5-3 0 0 0,1 1 8 0 0,-1 1-1 0 0,1-1 1 0 0,-1 2 0 0 0,0-1 0 0 0,0 1-1 0 0,-1 0 1 0 0,1 1 0 0 0,-1 0-1 0 0,0 0 1 0 0,-15-2 0 0 0,17 4 83 0 0,-1 0 1 0 0,0 1 0 0 0,1 0-1 0 0,-1 0 1 0 0,0 0 0 0 0,1 1 0 0 0,-1 1-1 0 0,0-1 1 0 0,1 1 0 0 0,0 0-1 0 0,-1 1 1 0 0,1 0 0 0 0,0 0-1 0 0,0 0 1 0 0,0 1 0 0 0,1 0-1 0 0,-1 1 1 0 0,1-1 0 0 0,0 1-1 0 0,1 0 1 0 0,-1 1 0 0 0,1-1-1 0 0,-8 12 1 0 0,1-1 159 0 0,2 1 0 0 0,0 0-1 0 0,1 0 1 0 0,1 1 0 0 0,0 0 0 0 0,2 1-1 0 0,-8 32 1 0 0,12-41-197 0 0,1 0 1 0 0,0-1-1 0 0,1 1 0 0 0,0 0 0 0 0,0-1 0 0 0,1 1 1 0 0,3 15-1 0 0,-2-18-49 0 0,1 0 1 0 0,-1 0-1 0 0,1-1 0 0 0,0 1 1 0 0,0-1-1 0 0,1 0 1 0 0,0 0-1 0 0,0 0 0 0 0,0 0 1 0 0,1-1-1 0 0,6 7 1 0 0,-5-7-31 0 0,0 1 1 0 0,1-2 0 0 0,-1 1-1 0 0,1-1 1 0 0,0 0-1 0 0,0 0 1 0 0,0-1 0 0 0,1 0-1 0 0,-1 0 1 0 0,1-1-1 0 0,9 2 1 0 0,-6-2-48 0 0,1-1 0 0 0,-1-1 0 0 0,1 1 0 0 0,-1-2 0 0 0,1 0 0 0 0,-1 0-1 0 0,12-3 1 0 0,3-3-395 0 0,-2-1-1 0 0,1-1 0 0 0,-1-1 1 0 0,0-1-1 0 0,-1-1 0 0 0,23-16 1 0 0,-24 13-522 0 0,-1 0 1 0 0,0-1-1 0 0,25-27 0 0 0,-37 34 14 0 0,-1-1-1 0 0,0 0 0 0 0,0-1 0 0 0,-1 0 0 0 0,0 0 0 0 0,-1-1 1 0 0,0 1-1 0 0,7-22 0 0 0,-8 10-1689 0 0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6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51 2481 0 0,'-5'-12'2138'0'0,"3"9"-1344"0"0,1-1 1 0 0,0 1 0 0 0,-1 0-1 0 0,0-1 1 0 0,0 1 0 0 0,0 0-1 0 0,0 0 1 0 0,0 0 0 0 0,0 1-1 0 0,-6-6 708 0 0,9 16-692 0 0,0 0-1 0 0,0 0 1 0 0,1 0 0 0 0,3 9-1 0 0,2 9-187 0 0,13 66 778 0 0,16 84 744 0 0,-28-129-1755 0 0,1 86 1 0 0,-24 60-270 0 0,1-60-314 0 0,13-125 153 0 0,1 4-73 0 0,-1 1 0 0 0,3 23 0 0 0,-2-33 9 0 0,1 0 1 0 0,-1-1-1 0 0,1 1 0 0 0,0 0 0 0 0,-1 0 1 0 0,1 0-1 0 0,1-1 0 0 0,-1 1 0 0 0,0 0 0 0 0,1-1 1 0 0,-1 1-1 0 0,1-1 0 0 0,0 0 0 0 0,0 1 1 0 0,0-1-1 0 0,0 0 0 0 0,0 0 0 0 0,3 1 0 0 0,-4-2-80 0 0,0 0 0 0 0,0-1 0 0 0,1 1 0 0 0,-1 0-1 0 0,0-1 1 0 0,1 1 0 0 0,-1-1 0 0 0,1 0 0 0 0,-1 0-1 0 0,0 1 1 0 0,1-1 0 0 0,-1 0 0 0 0,1 0 0 0 0,-1 0-1 0 0,1 0 1 0 0,-1-1 0 0 0,0 1 0 0 0,1 0-1 0 0,-1-1 1 0 0,1 1 0 0 0,0-1 0 0 0,3-1-762 0 0,-1 0 0 0 0,0-1 0 0 0,-1 1 1 0 0,1-1-1 0 0,4-4 0 0 0,3-2-708 0 0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7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44 133 2625 0 0,'0'0'31'0'0,"-21"-9"5717"0"0,19 9-5430 0 0,1-1 0 0 0,-1 1 0 0 0,1 0 0 0 0,0 0 0 0 0,-1-1-1 0 0,1 1 1 0 0,-1 0 0 0 0,1 0 0 0 0,0 0 0 0 0,-1 0 0 0 0,1 1 0 0 0,-1-1 0 0 0,-1 1 0 0 0,33-2 3020 0 0,162-40-1210 0 0,-98 17-1905 0 0,-57 13-237 0 0,1 1-1 0 0,0 2 1 0 0,41-2 0 0 0,-77 9 18 0 0,0 1 0 0 0,1 0 0 0 0,-1 0 0 0 0,0 0 0 0 0,1 1 0 0 0,-1-1 0 0 0,0 0 0 0 0,0 1 0 0 0,1 0 0 0 0,-1-1 0 0 0,0 1 0 0 0,0 0 0 0 0,0 0 0 0 0,0 0 0 0 0,0 0 0 0 0,0 1 0 0 0,0-1 0 0 0,3 4 0 0 0,-4-4 9 0 0,0 1 0 0 0,0 0 0 0 0,0-1 0 0 0,0 1 0 0 0,0 0 0 0 0,-1 0 0 0 0,1 0 0 0 0,-1-1 0 0 0,1 1 0 0 0,-1 0 0 0 0,0 0 0 0 0,1 0 0 0 0,-1 0 0 0 0,0 0 0 0 0,0 0-1 0 0,-1 0 1 0 0,1 0 0 0 0,0 0 0 0 0,-1 0 0 0 0,1 0 0 0 0,-1 0 0 0 0,-1 3 0 0 0,-7 17 300 0 0,-1 0 0 0 0,-20 30-1 0 0,15-27 311 0 0,-12 30 0 0 0,23-47-524 0 0,1 1 0 0 0,0 1 1 0 0,0-1-1 0 0,1 0 0 0 0,0 1 0 0 0,1-1 0 0 0,0 14 0 0 0,0-17-54 0 0,2 1 0 0 0,-1-1 0 0 0,1 1 0 0 0,-1-1 0 0 0,2 0 0 0 0,-1 1 0 0 0,1-1 0 0 0,2 6 0 0 0,-2-8-30 0 0,0-1 0 0 0,0 1 0 0 0,1-1 0 0 0,-1 0 0 0 0,1 0 0 0 0,0 0 0 0 0,-1 0 0 0 0,1 0 0 0 0,1-1 0 0 0,-1 1 0 0 0,0-1 0 0 0,0 0 0 0 0,8 4 0 0 0,-5-4-26 0 0,0 1 1 0 0,-1-1-1 0 0,1 0 0 0 0,1-1 1 0 0,-1 1-1 0 0,0-1 1 0 0,0 0-1 0 0,0-1 1 0 0,1 1-1 0 0,-1-1 0 0 0,0-1 1 0 0,0 1-1 0 0,1-1 1 0 0,-1 0-1 0 0,0-1 1 0 0,0 1-1 0 0,0-1 0 0 0,0 0 1 0 0,0-1-1 0 0,0 1 1 0 0,-1-1-1 0 0,1 0 0 0 0,-1-1 1 0 0,0 1-1 0 0,0-1 1 0 0,0 0-1 0 0,-1 0 1 0 0,1-1-1 0 0,7-9 0 0 0,-7 6-48 0 0,-1 1-1 0 0,0-1 1 0 0,-1 0-1 0 0,1 1 1 0 0,-2-2-1 0 0,1 1 1 0 0,-1 0-1 0 0,0-1 1 0 0,1-9-1 0 0,-3 5 10 0 0,1 1 0 0 0,-1-1 1 0 0,-1 0-1 0 0,-1 1 0 0 0,-4-22 0 0 0,0 13 18 0 0,0 1-1 0 0,-2 0 1 0 0,0 0 0 0 0,-1 1 0 0 0,-1 1 0 0 0,-1-1-1 0 0,-16-19 1 0 0,23 32 68 0 0,0 0 0 0 0,-1 1 1 0 0,1 0-1 0 0,-11-8 0 0 0,14 12-23 0 0,-1 0 1 0 0,1 0-1 0 0,-1 0 0 0 0,1 1 1 0 0,-1-1-1 0 0,1 0 1 0 0,-1 1-1 0 0,1-1 1 0 0,-1 1-1 0 0,0-1 0 0 0,1 1 1 0 0,-1 0-1 0 0,0 0 1 0 0,0 0-1 0 0,1 0 0 0 0,-1 0 1 0 0,0 0-1 0 0,1 0 1 0 0,-1 0-1 0 0,0 1 1 0 0,1-1-1 0 0,-1 1 0 0 0,0-1 1 0 0,-2 2-1 0 0,-3 2 10 0 0,0 1 0 0 0,0 0 0 0 0,0 0 1 0 0,1 0-1 0 0,0 1 0 0 0,0 0 0 0 0,0 0 0 0 0,-6 10 0 0 0,0 0 60 0 0,2 1 0 0 0,-13 26 1 0 0,20-38-75 0 0,0 1 0 0 0,1 0 0 0 0,0 0 0 0 0,0 0 1 0 0,1 0-1 0 0,-1 0 0 0 0,1 0 0 0 0,1 1 1 0 0,-1 8-1 0 0,1-13-11 0 0,0 1 0 0 0,1 0 1 0 0,-1-1-1 0 0,1 1 0 0 0,0 0 0 0 0,0-1 1 0 0,0 1-1 0 0,0-1 0 0 0,0 0 1 0 0,0 1-1 0 0,1-1 0 0 0,-1 0 1 0 0,1 0-1 0 0,0 0 0 0 0,-1 0 0 0 0,1 0 1 0 0,0 0-1 0 0,0 0 0 0 0,0 0 1 0 0,0-1-1 0 0,1 1 0 0 0,-1-1 0 0 0,0 0 1 0 0,5 2-1 0 0,2 1-125 0 0,0-1 0 0 0,0-1 0 0 0,0 0 0 0 0,0 0 0 0 0,0-1 0 0 0,1 0 0 0 0,-1 0 0 0 0,1-1 0 0 0,-1 0 0 0 0,12-2 0 0 0,11-4-2710 0 0,49-14 0 0 0,-79 20 2710 0 0,30-9-2198 0 0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33.3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106 120 512 0 0,'-20'4'1888'0'0,"16"-4"-1118"0"0,0 1-1 0 0,0-1 1 0 0,0 1-1 0 0,0 1 0 0 0,0-1 1 0 0,0 0-1 0 0,0 1 0 0 0,-4 2 1 0 0,4-1 18 0 0,-11 8 4732 0 0,15-11-5471 0 0,0 0-1 0 0,0 0 1 0 0,0 0 0 0 0,0 0 0 0 0,0 0 0 0 0,0 0 0 0 0,0 0 0 0 0,0 0 0 0 0,0 0 0 0 0,0 0 0 0 0,-1 1 0 0 0,1-1-1 0 0,0 0 1 0 0,0 0 0 0 0,0 0 0 0 0,0 0 0 0 0,0 0 0 0 0,0 0 0 0 0,0 0 0 0 0,0 0 0 0 0,0 0 0 0 0,0 0 0 0 0,0 0-1 0 0,0 1 1 0 0,0-1 0 0 0,0 0 0 0 0,0 0 0 0 0,0 0 0 0 0,0 0 0 0 0,0 0 0 0 0,0 0 0 0 0,0 0 0 0 0,0 0-1 0 0,0 0 1 0 0,0 0 0 0 0,0 0 0 0 0,0 1 0 0 0,1-1 0 0 0,-1 0 0 0 0,0 0 0 0 0,0 0 0 0 0,0 0 0 0 0,0 0 0 0 0,0 0-1 0 0,0 0 1 0 0,0 0 0 0 0,0 0 0 0 0,0 0 0 0 0,0 0 0 0 0,0 0 0 0 0,0 0 0 0 0,12 0 1054 0 0,8-2-286 0 0,-11 1-639 0 0,0 0-1 0 0,0 0 0 0 0,11-4 1 0 0,0 0 105 0 0,-16 4-226 0 0,0 1 0 0 0,-1-1 0 0 0,1-1 0 0 0,0 1 0 0 0,0 0 1 0 0,4-3-1 0 0,-3 1-1 0 0,1-2 109 0 0,-12-6-2 0 0,-10-11 121 0 0,-21-20 1 0 0,36 42-263 0 0,1-1-1 0 0,-1 1 0 0 0,1-1 1 0 0,-1 1-1 0 0,1-1 1 0 0,-1 1-1 0 0,0-1 1 0 0,1 1-1 0 0,-1-1 0 0 0,1 1 1 0 0,-1 0-1 0 0,0 0 1 0 0,1-1-1 0 0,-1 1 1 0 0,0 0-1 0 0,0 0 0 0 0,1 0 1 0 0,-1 0-1 0 0,0 0 1 0 0,1 0-1 0 0,-1 0 1 0 0,0 0-1 0 0,0 0 1 0 0,1 0-1 0 0,-1 0 0 0 0,0 0 1 0 0,1 0-1 0 0,-1 0 1 0 0,0 1-1 0 0,1-1 1 0 0,-1 0-1 0 0,0 1 0 0 0,1-1 1 0 0,-1 0-1 0 0,0 1 1 0 0,1-1-1 0 0,-1 1 1 0 0,0 0-1 0 0,-2 2 142 0 0,0 1-1 0 0,0 0 1 0 0,0 0 0 0 0,-5 8-1 0 0,-1 4 43 0 0,1-7-45 0 0,-2 2 81 0 0,1 1-1 0 0,-16 26 0 0 0,25-38-235 0 0,0 1-1 0 0,-1-1 1 0 0,1 1 0 0 0,0-1-1 0 0,0 0 1 0 0,0 1-1 0 0,0-1 1 0 0,-1 1-1 0 0,1-1 1 0 0,0 1-1 0 0,0-1 1 0 0,0 0-1 0 0,0 1 1 0 0,0-1-1 0 0,0 1 1 0 0,0-1-1 0 0,0 1 1 0 0,0-1-1 0 0,0 1 1 0 0,0-1 0 0 0,0 1-1 0 0,1-1 1 0 0,-1 0-1 0 0,0 1 1 0 0,0-1-1 0 0,0 1 1 0 0,1-1-1 0 0,-1 1 1 0 0,0-1-1 0 0,0 0 1 0 0,1 1-1 0 0,-1-1 1 0 0,0 0-1 0 0,1 1 1 0 0,-1-1 0 0 0,0 0-1 0 0,1 0 1 0 0,-1 1-1 0 0,1-1 1 0 0,-1 0-1 0 0,1 0 1 0 0,-1 0-1 0 0,0 1 1 0 0,1-1-1 0 0,-1 0 1 0 0,1 0-1 0 0,-1 0 1 0 0,1 0-1 0 0,-1 0 1 0 0,1 0-1 0 0,-1 0 1 0 0,0 0 0 0 0,1 0-1 0 0,-1 0 1 0 0,1 0-1 0 0,0 0 1 0 0,30-4 86 0 0,-29 4-97 0 0,15-4-6 0 0,-1-1 0 0 0,1 0 0 0 0,-1-1 0 0 0,25-14 0 0 0,58-40-117 0 0,-93 56 111 0 0,27-21-4 0 0,-31 23 20 0 0,-1 1 0 0 0,0 0 0 0 0,0 0 0 0 0,1 0 0 0 0,-1-1 0 0 0,0 1 0 0 0,0-1 0 0 0,0 1 0 0 0,-1-1 0 0 0,1 1 0 0 0,0-1 0 0 0,0 0 0 0 0,-1 1 0 0 0,1-1 0 0 0,-1 0 0 0 0,0 1 0 0 0,1-1 0 0 0,-1 0 0 0 0,0-2 0 0 0,0 3 4 0 0,0 1 0 0 0,-1-1-1 0 0,1 1 1 0 0,0-1 0 0 0,-1 1 0 0 0,1-1-1 0 0,0 1 1 0 0,-1 0 0 0 0,1-1 0 0 0,0 1-1 0 0,-1 0 1 0 0,1-1 0 0 0,-1 1 0 0 0,1 0-1 0 0,-1-1 1 0 0,1 1 0 0 0,-1 0 0 0 0,1 0-1 0 0,-1 0 1 0 0,1-1 0 0 0,-1 1 0 0 0,1 0-1 0 0,-1 0 1 0 0,1 0 0 0 0,-1 0 0 0 0,1 0-1 0 0,-1 0 1 0 0,1 0 0 0 0,-2 0 0 0 0,-17 2-19 0 0,17-1 12 0 0,-14 3 7 0 0,-1 1 1 0 0,1 1 0 0 0,0 0 0 0 0,-25 15-1 0 0,-8 2-5 0 0,46-21-13 0 0,-29 13-53 0 0,30-14 24 0 0,0 1 0 0 0,0-1 1 0 0,0 0-1 0 0,0 0 0 0 0,0 1 0 0 0,1-1 1 0 0,-1 1-1 0 0,1 0 0 0 0,-1-1 0 0 0,1 1 1 0 0,-1 0-1 0 0,1 0 0 0 0,-1 2 0 0 0,2-3-18 0 0,0-1 0 0 0,0 1-1 0 0,0-1 1 0 0,0 1 0 0 0,0-1-1 0 0,0 1 1 0 0,0-1-1 0 0,0 1 1 0 0,0-1 0 0 0,1 1-1 0 0,-1-1 1 0 0,0 1 0 0 0,0-1-1 0 0,1 1 1 0 0,-1-1 0 0 0,0 0-1 0 0,0 1 1 0 0,1-1 0 0 0,-1 1-1 0 0,1-1 1 0 0,-1 0 0 0 0,0 1-1 0 0,1-1 1 0 0,-1 0 0 0 0,1 0-1 0 0,-1 1 1 0 0,0-1 0 0 0,1 0-1 0 0,-1 0 1 0 0,1 1 0 0 0,-1-1-1 0 0,1 0 1 0 0,-1 0-1 0 0,1 0 1 0 0,-1 0 0 0 0,1 0-1 0 0,-1 0 1 0 0,1 0 0 0 0,0 0-1 0 0,23 2-3680 0 0,-4-4-635 0 0,3-2-1007 0 0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4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34 164 512 0 0,'-4'-5'773'0'0,"2"3"-188"0"0,1-1-1 0 0,-1 1 0 0 0,0 0 0 0 0,1 0 0 0 0,0-1 1 0 0,-3-4-1 0 0,4 6-448 0 0,0 1 0 0 0,0-1 0 0 0,0 1 0 0 0,0-1 0 0 0,0 1 0 0 0,0-1 0 0 0,0 0 0 0 0,1 1 0 0 0,-1-1 0 0 0,0 1 0 0 0,0-1 0 0 0,0 1 0 0 0,0-1 0 0 0,1 1 0 0 0,-1-1 0 0 0,0 1 0 0 0,1-1 0 0 0,-1 1 0 0 0,0-1 0 0 0,1 1 0 0 0,-1 0 0 0 0,0-1 0 0 0,1 1 0 0 0,-1-1 0 0 0,1 1 0 0 0,-1 0 0 0 0,1-1 0 0 0,-1 1 0 0 0,1 0 0 0 0,-1 0 0 0 0,1 0 0 0 0,-1-1 0 0 0,1 1 1 0 0,-1 0-1 0 0,1 0 0 0 0,-1 0 0 0 0,1 0 0 0 0,0 0 0 0 0,0 0 0 0 0,0 0-55 0 0,-1 0 0 0 0,1 0 0 0 0,-1 0 1 0 0,1 0-1 0 0,-1 0 0 0 0,1 0 0 0 0,-1 1 1 0 0,1-1-1 0 0,-1 0 0 0 0,0 0 0 0 0,1 0 1 0 0,-1 1-1 0 0,1-1 0 0 0,-1 0 0 0 0,1 1 1 0 0,-1-1-1 0 0,0 0 0 0 0,1 1 0 0 0,-1-1 1 0 0,0 1-1 0 0,1-1 0 0 0,-1 0 0 0 0,0 1 1 0 0,1-1-1 0 0,-1 1 0 0 0,0-1 0 0 0,0 1 1 0 0,0 0-1 0 0,7 19 1278 0 0,-5-15-980 0 0,1 9 114 0 0,0 0 0 0 0,-1 1 1 0 0,-1-1-1 0 0,0 1 0 0 0,-2 23 1 0 0,1 11 239 0 0,1-13-211 0 0,4 45 276 0 0,-5-79-790 0 0,0 0 1 0 0,1 0-1 0 0,-1 0 1 0 0,1 0-1 0 0,-1 0 0 0 0,1 0 1 0 0,0 0-1 0 0,-1 0 0 0 0,1 0 1 0 0,0 0-1 0 0,0 0 1 0 0,1-1-1 0 0,-1 1 0 0 0,0 0 1 0 0,0-1-1 0 0,1 1 1 0 0,-1-1-1 0 0,1 1 0 0 0,0-1 1 0 0,-1 0-1 0 0,3 2 1 0 0,-2-3-6 0 0,0 1 0 0 0,0-1 1 0 0,0 1-1 0 0,-1-1 0 0 0,1 0 1 0 0,0 0-1 0 0,0 1 0 0 0,0-1 1 0 0,0-1-1 0 0,0 1 0 0 0,0 0 1 0 0,0 0-1 0 0,0-1 0 0 0,0 1 1 0 0,0-1-1 0 0,0 0 0 0 0,0 1 1 0 0,-1-1-1 0 0,1 0 0 0 0,0 0 1 0 0,-1 0-1 0 0,3-2 0 0 0,3-1-9 0 0,-1-2 1 0 0,1 1-1 0 0,-1-1 0 0 0,0 0 0 0 0,0 0 0 0 0,-1-1 0 0 0,0 0 0 0 0,0 0 0 0 0,0 0 1 0 0,-1-1-1 0 0,0 1 0 0 0,-1-1 0 0 0,1 0 0 0 0,-2 0 0 0 0,1 0 0 0 0,-1 0 0 0 0,1-10 1 0 0,-1 9 4 0 0,-1-1 1 0 0,-1 0 0 0 0,0 0 0 0 0,0 1 0 0 0,-1-1 0 0 0,0 0 0 0 0,-1 0 0 0 0,0 1 0 0 0,-1-1 0 0 0,1 1 0 0 0,-2 0 0 0 0,0-1 0 0 0,0 2 0 0 0,-8-14 0 0 0,-7-6 12 0 0,-1 1 0 0 0,-2 0 0 0 0,-37-34 0 0 0,31 38 75 0 0,26 22-84 0 0,0 0 1 0 0,0 0 0 0 0,1 0-1 0 0,-1 0 1 0 0,0 0 0 0 0,0 0-1 0 0,0 0 1 0 0,0 1-1 0 0,0-1 1 0 0,-1 1 0 0 0,1 0-1 0 0,0 0 1 0 0,0 0 0 0 0,0 0-1 0 0,-2 0 1 0 0,4 0-4 0 0,0 0 1 0 0,-1 0-1 0 0,1 0 0 0 0,0 0 0 0 0,0 0 1 0 0,0 0-1 0 0,0 0 0 0 0,0 0 1 0 0,-1 0-1 0 0,1 0 0 0 0,0 0 0 0 0,0 0 1 0 0,0 0-1 0 0,0 0 0 0 0,0 0 1 0 0,0 1-1 0 0,-1-1 0 0 0,1 0 1 0 0,0 0-1 0 0,0 0 0 0 0,0 0 0 0 0,0 0 1 0 0,0 0-1 0 0,0 0 0 0 0,0 1 1 0 0,0-1-1 0 0,0 0 0 0 0,0 0 0 0 0,0 0 1 0 0,-1 0-1 0 0,1 0 0 0 0,0 1 1 0 0,0-1-1 0 0,0 0 0 0 0,0 0 0 0 0,0 0 1 0 0,0 0-1 0 0,0 0 0 0 0,0 1 1 0 0,4 5-17 0 0,8 5-4 0 0,-5-8 14 0 0,1 1 0 0 0,-1-2 0 0 0,1 1 0 0 0,0-1 0 0 0,0 0 0 0 0,0 0 0 0 0,9 0 0 0 0,60 0-43 0 0,-33-1 38 0 0,81-5-160 0 0,-26 0-1753 0 0,-83 5 66 0 0,0 3-3516 0 0,-7 0 1395 0 0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4.6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40 1824 0 0,'-12'1'2652'0'0,"3"0"-1293"0"0,-1 0 0 0 0,1 0-1 0 0,-1 1 1 0 0,1 0 0 0 0,-11 5 0 0 0,18-7-1217 0 0,0 1 0 0 0,0 0 0 0 0,0 1 0 0 0,0-1 0 0 0,0 0 1 0 0,0 1-1 0 0,0-1 0 0 0,0 1 0 0 0,1-1 0 0 0,-1 1 1 0 0,1 0-1 0 0,-1 0 0 0 0,1-1 0 0 0,0 1 0 0 0,-1 0 0 0 0,1 0 1 0 0,0 1-1 0 0,0-1 0 0 0,1 0 0 0 0,-1 0 0 0 0,0 0 1 0 0,1 1-1 0 0,-1-1 0 0 0,1 0 0 0 0,0 1 0 0 0,0 3 1 0 0,0-2-61 0 0,0-1 1 0 0,0 0 0 0 0,1 0 0 0 0,-1 0 0 0 0,1 0-1 0 0,0 0 1 0 0,0 0 0 0 0,0 0 0 0 0,0 0 0 0 0,1 0-1 0 0,-1 0 1 0 0,1-1 0 0 0,3 6 0 0 0,-1-4 22 0 0,-1-1 0 0 0,1 1 1 0 0,0-1-1 0 0,0 1 0 0 0,0-1 1 0 0,1-1-1 0 0,8 6 0 0 0,-2-4-1 0 0,1 1 0 0 0,-1-1-1 0 0,1-1 1 0 0,0 0-1 0 0,0-1 1 0 0,18 2 0 0 0,-5-3-75 0 0,1 0 1 0 0,-1-1-1 0 0,34-6 1 0 0,-48 4-47 0 0,0 0 0 0 0,0-1 0 0 0,-1 0 0 0 0,1-1 0 0 0,-1 0 0 0 0,1-1 0 0 0,-2 0 0 0 0,1 0 0 0 0,0-1-1 0 0,8-8 1 0 0,-14 11 18 0 0,0 0 0 0 0,0-1 0 0 0,0 1 0 0 0,-1-1 0 0 0,1 0 0 0 0,-1 0 0 0 0,0-1 0 0 0,3-5-1 0 0,-5 9-9 0 0,-1-1 0 0 0,1 0-1 0 0,-1 0 1 0 0,1 1 0 0 0,-1-1-1 0 0,1 0 1 0 0,-1 0 0 0 0,0 0-1 0 0,0 0 1 0 0,0 1 0 0 0,0-1-1 0 0,0 0 1 0 0,-1 0 0 0 0,1 0-1 0 0,0 1 1 0 0,-1-1 0 0 0,1 0-1 0 0,-1 0 1 0 0,0 1 0 0 0,0-1-1 0 0,1 0 1 0 0,-1 1 0 0 0,0-1-1 0 0,0 1 1 0 0,-1-1 0 0 0,-1-1-1 0 0,-4-4 13 0 0,-1 1 0 0 0,1 0 0 0 0,-1 0 0 0 0,0 0 0 0 0,-1 1 0 0 0,1 1 0 0 0,-1 0 0 0 0,0 0-1 0 0,0 0 1 0 0,0 1 0 0 0,-1 0 0 0 0,1 1 0 0 0,-1 0 0 0 0,0 1 0 0 0,1 0 0 0 0,-1 0 0 0 0,-13 2 0 0 0,15-1 22 0 0,0 1 0 0 0,1 0-1 0 0,-1 0 1 0 0,0 1 0 0 0,1 0 0 0 0,-1 1 0 0 0,1-1 0 0 0,0 1 0 0 0,-13 8 0 0 0,15-8 10 0 0,0 1 1 0 0,1-1-1 0 0,0 1 0 0 0,0 0 1 0 0,0 0-1 0 0,0 0 0 0 0,1 1 0 0 0,-1-1 1 0 0,1 1-1 0 0,0 0 0 0 0,1 0 0 0 0,-1 0 1 0 0,1 0-1 0 0,-3 9 0 0 0,4-10-11 0 0,0 0 0 0 0,0 0 1 0 0,0 0-1 0 0,1 0 0 0 0,-1 1 0 0 0,1-1 0 0 0,0 0 0 0 0,1 0 1 0 0,-1 0-1 0 0,1 0 0 0 0,-1 0 0 0 0,1 0 0 0 0,1 0 0 0 0,-1 0 0 0 0,0 0 1 0 0,1 0-1 0 0,0 0 0 0 0,2 3 0 0 0,0-1-22 0 0,0 0 0 0 0,1-1-1 0 0,0 0 1 0 0,0 0 0 0 0,0 0 0 0 0,0-1 0 0 0,1 0 0 0 0,0 0-1 0 0,-1 0 1 0 0,8 3 0 0 0,11 4-202 0 0,0 0 1 0 0,0-2-1 0 0,1 0 0 0 0,0-2 1 0 0,1-1-1 0 0,26 4 0 0 0,18-5-2723 0 0,2-7-3309 0 0,-41 0 2331 0 0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5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95 217 1984 0 0,'-12'-2'2691'0'0,"0"-1"1"0"0,-14-5-1 0 0,23 6-2215 0 0,-1 1 1 0 0,0-1-1 0 0,0 0 1 0 0,0 0-1 0 0,1 0 1 0 0,0-1-1 0 0,-1 1 1 0 0,1-1-1 0 0,0 0 1 0 0,-3-3-1 0 0,5 5-413 0 0,1 1-1 0 0,-1-1 1 0 0,1 0-1 0 0,0 0 1 0 0,0 0-1 0 0,-1 0 1 0 0,1 0-1 0 0,0 1 1 0 0,0-1-1 0 0,0 0 1 0 0,0 0-1 0 0,0 0 1 0 0,0 0-1 0 0,0 0 1 0 0,0 0-1 0 0,0 1 1 0 0,0-1-1 0 0,1 0 1 0 0,-1 0-1 0 0,0 0 1 0 0,1 0-1 0 0,-1 1 1 0 0,0-1-1 0 0,1 0 1 0 0,-1 0-1 0 0,1 1 1 0 0,-1-1-1 0 0,1 0 1 0 0,0 1-1 0 0,-1-1 1 0 0,1 0-1 0 0,0 0 1 0 0,4-4 48 0 0,0 1 0 0 0,1 0 0 0 0,6-4 0 0 0,-8 5-20 0 0,24-17-10 0 0,1 2-1 0 0,1 1 1 0 0,1 1-1 0 0,0 1 0 0 0,52-15 1 0 0,-74 27-21 0 0,1 1 1 0 0,-1 1-1 0 0,1 0 0 0 0,0 0 1 0 0,0 0-1 0 0,-1 1 1 0 0,1 1-1 0 0,17 3 0 0 0,-24-4-35 0 0,1 1-1 0 0,-1 0 0 0 0,0 0 0 0 0,0 0 1 0 0,0 0-1 0 0,-1 0 0 0 0,1 1 0 0 0,0-1 1 0 0,0 1-1 0 0,-1 0 0 0 0,1 0 0 0 0,-1 0 1 0 0,1 0-1 0 0,-1 0 0 0 0,0 1 0 0 0,0-1 1 0 0,0 1-1 0 0,0-1 0 0 0,0 1 0 0 0,-1 0 0 0 0,1 0 1 0 0,-1 0-1 0 0,0 0 0 0 0,0 0 0 0 0,0 0 1 0 0,0 0-1 0 0,0 0 0 0 0,-1 0 0 0 0,1 0 1 0 0,-1 4-1 0 0,0 0 38 0 0,0 0 1 0 0,-1 1-1 0 0,0-1 1 0 0,-1 0-1 0 0,1 0 0 0 0,-1 0 1 0 0,-6 13-1 0 0,-26 48 121 0 0,27-54-202 0 0,-2 3 41 0 0,-1 0 0 0 0,-1 0-1 0 0,0-1 1 0 0,-14 14 0 0 0,21-25-20 0 0,0-1 0 0 0,0 0 0 0 0,0-1 0 0 0,0 1 0 0 0,-1-1 0 0 0,0 0 0 0 0,1 0 1 0 0,-1 0-1 0 0,0-1 0 0 0,-1 0 0 0 0,1 0 0 0 0,0 0 0 0 0,0 0 0 0 0,-1-1 0 0 0,1 0 0 0 0,-1 0 0 0 0,1 0 0 0 0,-11-1 0 0 0,11-1-63 0 0,1 0 0 0 0,-1 0 0 0 0,0 0 1 0 0,1 0-1 0 0,0-1 0 0 0,-1 0 1 0 0,1 0-1 0 0,0 0 0 0 0,0-1 0 0 0,0 1 1 0 0,0-1-1 0 0,1 0 0 0 0,-1 0 0 0 0,1 0 1 0 0,-1 0-1 0 0,1-1 0 0 0,0 1 0 0 0,0-1 1 0 0,1 0-1 0 0,-1 0 0 0 0,1 0 0 0 0,0 0 1 0 0,0-1-1 0 0,0 1 0 0 0,1 0 0 0 0,-1-1 1 0 0,1 1-1 0 0,0-1 0 0 0,1 0 0 0 0,-1 1 1 0 0,1-1-1 0 0,0 0 0 0 0,0 1 0 0 0,0-1 1 0 0,0 0-1 0 0,1 1 0 0 0,0-1 1 0 0,0 1-1 0 0,0-1 0 0 0,1 1 0 0 0,2-8 1 0 0,8-7-2476 0 0,1-1 0 0 0,23-26 1 0 0,-16 21-864 0 0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5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82 1624 0 0,'-2'0'869'0'0,"-1"0"0"0"0,1 1-1 0 0,-1 0 1 0 0,1-1 0 0 0,0 1-1 0 0,-1 0 1 0 0,1 0 0 0 0,0 0-1 0 0,-3 3 1 0 0,4-4-697 0 0,1 1 0 0 0,-1 0 0 0 0,1-1 0 0 0,-1 1 0 0 0,1 0 0 0 0,-1 0 0 0 0,1 0 0 0 0,0 0 0 0 0,-1-1 0 0 0,1 1 0 0 0,0 0-1 0 0,0 0 1 0 0,0 0 0 0 0,0 0 0 0 0,0 0 0 0 0,0 0 0 0 0,0 0 0 0 0,0-1 0 0 0,0 1 0 0 0,0 0 0 0 0,0 0 0 0 0,0 0 0 0 0,1 0 0 0 0,-1 0 0 0 0,0 0 0 0 0,1-1 0 0 0,-1 1 0 0 0,1 1 0 0 0,24 52 3533 0 0,13 35-2378 0 0,-30-69-1205 0 0,5 26 1 0 0,-12-40-81 0 0,0 0 1 0 0,0 0 0 0 0,0 0-1 0 0,-1 1 1 0 0,0-1-1 0 0,0 0 1 0 0,0 0-1 0 0,-1 0 1 0 0,-2 7-1 0 0,3-13-33 0 0,0 1-1 0 0,0-1 1 0 0,0 1-1 0 0,0-1 0 0 0,0 0 1 0 0,0 1-1 0 0,0-1 0 0 0,-1 1 1 0 0,1-1-1 0 0,0 0 1 0 0,0 1-1 0 0,0-1 0 0 0,-1 1 1 0 0,1-1-1 0 0,0 0 1 0 0,-1 1-1 0 0,1-1 0 0 0,0 0 1 0 0,-1 0-1 0 0,1 1 0 0 0,0-1 1 0 0,-1 0-1 0 0,1 0 1 0 0,0 1-1 0 0,-1-1 0 0 0,1 0 1 0 0,-1 0-1 0 0,1 0 0 0 0,0 0 1 0 0,-1 0-1 0 0,1 0 1 0 0,-1 0-1 0 0,1 0 0 0 0,-1 0 1 0 0,1 0-1 0 0,-1 0 0 0 0,1 0 1 0 0,0 0-1 0 0,-1 0 1 0 0,1 0-1 0 0,-1 0 0 0 0,1 0 1 0 0,0 0-1 0 0,-1-1 0 0 0,-1 1 3 0 0,1-1 0 0 0,0 0-1 0 0,0 1 1 0 0,0-1-1 0 0,0 0 1 0 0,0 0 0 0 0,0 0-1 0 0,0 0 1 0 0,0 0-1 0 0,0 0 1 0 0,1 0 0 0 0,-1 0-1 0 0,-1-2 1 0 0,-1-6 26 0 0,0 0 0 0 0,1 1 0 0 0,0-1 0 0 0,0 0-1 0 0,0-1 1 0 0,1-14 0 0 0,4-59 364 0 0,-1 45-223 0 0,-1 3-8 0 0,0 5-71 0 0,8-57 1 0 0,-9 85-101 0 0,0 0 0 0 0,1 0 0 0 0,-1 1 1 0 0,0-1-1 0 0,1 0 0 0 0,0 1 1 0 0,-1-1-1 0 0,1 1 0 0 0,0-1 1 0 0,0 1-1 0 0,0-1 0 0 0,0 1 0 0 0,0-1 1 0 0,0 1-1 0 0,1 0 0 0 0,-1-1 1 0 0,0 1-1 0 0,1 0 0 0 0,-1 0 1 0 0,0 0-1 0 0,1 0 0 0 0,0 0 1 0 0,-1 1-1 0 0,1-1 0 0 0,-1 0 0 0 0,4 0 1 0 0,-2 1-20 0 0,1-1 1 0 0,-1 1 0 0 0,1 0-1 0 0,-1 1 1 0 0,1-1-1 0 0,-1 0 1 0 0,0 1 0 0 0,1 0-1 0 0,-1 0 1 0 0,0 0 0 0 0,1 0-1 0 0,4 3 1 0 0,9 4-308 0 0,0-1 1 0 0,0-1 0 0 0,1 0-1 0 0,0-1 1 0 0,34 4 0 0 0,-9-5-3289 0 0,60-3 0 0 0,-43-3-692 0 0,-28 2 2943 0 0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6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82 2120 0 0,'-2'0'1021'0'0,"-23"-4"5622"0"0,-4 4-4067 0 0,27 0-2471 0 0,0 0 0 0 0,0 0-1 0 0,0 0 1 0 0,0 1 0 0 0,0-1 0 0 0,0 1 0 0 0,0-1 0 0 0,0 1 0 0 0,0 0-1 0 0,0 0 1 0 0,0-1 0 0 0,0 1 0 0 0,0 1 0 0 0,1-1 0 0 0,-1 0 0 0 0,0 0 0 0 0,1 1-1 0 0,-1-1 1 0 0,1 1 0 0 0,0-1 0 0 0,-1 1 0 0 0,1 0 0 0 0,-2 3 0 0 0,2-4-12 0 0,1 0 0 0 0,0 1 0 0 0,-1-1 1 0 0,1 0-1 0 0,0 0 0 0 0,0 1 1 0 0,-1-1-1 0 0,1 0 0 0 0,0 1 1 0 0,0-1-1 0 0,1 0 0 0 0,-1 1 0 0 0,0-1 1 0 0,0 0-1 0 0,1 0 0 0 0,-1 1 1 0 0,0-1-1 0 0,2 2 0 0 0,-1-1 34 0 0,0 1 0 0 0,1-1 0 0 0,0 0 0 0 0,0 1-1 0 0,0-1 1 0 0,0 0 0 0 0,0 0 0 0 0,2 1 0 0 0,5 4 100 0 0,0-1 1 0 0,1-1-1 0 0,12 7 1 0 0,-21-12-222 0 0,12 6 66 0 0,0-1 1 0 0,0-1 0 0 0,1 0-1 0 0,0 0 1 0 0,-1-2 0 0 0,20 2-1 0 0,-24-3-71 0 0,0-1 1 0 0,0 0-1 0 0,0 0 0 0 0,-1-1 0 0 0,1 0 0 0 0,0-1 0 0 0,0 0 0 0 0,-1 0 0 0 0,1-1 0 0 0,-1 0 0 0 0,10-5 0 0 0,-14 5-17 0 0,0 1 0 0 0,0-1 0 0 0,0 0 0 0 0,-1 0 1 0 0,1 0-1 0 0,-1 0 0 0 0,0 0 0 0 0,0-1 0 0 0,0 1 0 0 0,0-1 0 0 0,3-6 0 0 0,-5 7 12 0 0,0 1 0 0 0,0-1 0 0 0,0 0 0 0 0,0 1 0 0 0,-1-1-1 0 0,1 0 1 0 0,-1 0 0 0 0,0 1 0 0 0,0-1 0 0 0,0 0 0 0 0,0 0 0 0 0,0 0 0 0 0,0 0-1 0 0,-1 1 1 0 0,1-1 0 0 0,-1 0 0 0 0,0 0 0 0 0,0 1 0 0 0,-2-6 0 0 0,0 2 9 0 0,-1 1 0 0 0,1-1 0 0 0,-1 1 0 0 0,0-1 0 0 0,-1 1 0 0 0,1 0 0 0 0,-1 1 0 0 0,0-1 1 0 0,0 1-1 0 0,-1 0 0 0 0,1 0 0 0 0,-1 0 0 0 0,0 1 0 0 0,1 0 0 0 0,-2 0 0 0 0,1 1 0 0 0,0-1 0 0 0,0 1 0 0 0,-1 1 1 0 0,1-1-1 0 0,-1 1 0 0 0,0 0 0 0 0,1 1 0 0 0,-1 0 0 0 0,0 0 0 0 0,1 0 0 0 0,-1 1 0 0 0,0 0 0 0 0,1 0 0 0 0,-1 0 1 0 0,1 1-1 0 0,-13 5 0 0 0,0 2 180 0 0,0 1 0 0 0,0 1 0 0 0,1 0 1 0 0,0 2-1 0 0,1 0 0 0 0,0 1 0 0 0,2 0 1 0 0,-24 28-1 0 0,36-38-129 0 0,0 0 0 0 0,0 0 0 0 0,0 0 0 0 0,1 0 1 0 0,0 1-1 0 0,0-1 0 0 0,0 1 0 0 0,0-1 0 0 0,1 1 0 0 0,0 0 0 0 0,0 0 1 0 0,0 0-1 0 0,0-1 0 0 0,1 9 0 0 0,0-9-56 0 0,1 0-1 0 0,0 0 1 0 0,-1 0-1 0 0,1 0 1 0 0,1 0 0 0 0,-1 0-1 0 0,0 0 1 0 0,1-1-1 0 0,0 1 1 0 0,0-1 0 0 0,0 1-1 0 0,0-1 1 0 0,1 0 0 0 0,0 1-1 0 0,-1-1 1 0 0,1-1-1 0 0,0 1 1 0 0,4 2 0 0 0,3 3-91 0 0,2-1 1 0 0,-1 0-1 0 0,1-1 1 0 0,0 0-1 0 0,0-1 1 0 0,1 0-1 0 0,0-1 1 0 0,0-1-1 0 0,13 3 1 0 0,49 2-2330 0 0,-3-7-3564 0 0,-44-2 3062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36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18 512 0 0,'0'21'5804'0'0,"-1"-5"-4850"0"0,1 1 1 0 0,1-1-1 0 0,0 0 0 0 0,5 24 1 0 0,-2-25-673 0 0,-3-10-164 0 0,0 0 1 0 0,0 0-1 0 0,0-1 1 0 0,1 1-1 0 0,0 0 1 0 0,0 0-1 0 0,0-1 1 0 0,0 0-1 0 0,6 8 1 0 0,-8-12-113 0 0,0 0 0 0 0,0 0 0 0 0,0 0 0 0 0,0 1 0 0 0,1-1 0 0 0,-1 0 0 0 0,0 0 0 0 0,0 0 0 0 0,0 0 0 0 0,0 0 0 0 0,0 0 0 0 0,1 0 0 0 0,-1 1 0 0 0,0-1 0 0 0,0 0 0 0 0,0 0 0 0 0,1 0 0 0 0,-1 0 0 0 0,0 0 0 0 0,0 0 0 0 0,0 0 0 0 0,0 0 0 0 0,1 0 0 0 0,-1 0 0 0 0,0 0 0 0 0,0 0 0 0 0,0 0 0 0 0,1 0 0 0 0,-1 0 0 0 0,0 0 0 0 0,0 0 0 0 0,0 0 0 0 0,1 0 0 0 0,-1 0 0 0 0,0-1 0 0 0,0 1 0 0 0,0 0 0 0 0,0 0 0 0 0,0 0 0 0 0,1 0 0 0 0,-1 0 0 0 0,0 0 0 0 0,0 0 0 0 0,0-1 0 0 0,0 1 0 0 0,1 0 0 0 0,3-13 32 0 0,-3-16 8 0 0,-4 8-43 0 0,-1-34-73 0 0,4 50 47 0 0,0-1 0 0 0,1 0 0 0 0,-1 1 0 0 0,1-1 0 0 0,1 1 0 0 0,-1-1 0 0 0,5-8-1 0 0,-6 12 26 0 0,1 1 0 0 0,0-1 0 0 0,-1 0 0 0 0,1 1 0 0 0,0-1 0 0 0,0 1 0 0 0,1-1-1 0 0,-1 1 1 0 0,0 0 0 0 0,0-1 0 0 0,1 1 0 0 0,-1 0 0 0 0,0 0 0 0 0,1 0 0 0 0,-1 0 0 0 0,1 0-1 0 0,0 0 1 0 0,-1 0 0 0 0,1 1 0 0 0,0-1 0 0 0,-1 0 0 0 0,1 1 0 0 0,0 0 0 0 0,0-1 0 0 0,0 1-1 0 0,-1 0 1 0 0,1 0 0 0 0,0 0 0 0 0,0 0 0 0 0,0 0 0 0 0,0 0 0 0 0,-1 1 0 0 0,1-1-1 0 0,2 1 1 0 0,0 1 13 0 0,0-1 0 0 0,0 1 0 0 0,0 0 0 0 0,0 0 0 0 0,0 1 0 0 0,0-1 0 0 0,0 1 0 0 0,-1 0 0 0 0,1 0 0 0 0,-1 0 0 0 0,0 0-1 0 0,4 5 1 0 0,-2-1 90 0 0,-1-1 0 0 0,1 1-1 0 0,-1 0 1 0 0,0 0 0 0 0,-1 0 0 0 0,0 1-1 0 0,0-1 1 0 0,0 1 0 0 0,-1 0-1 0 0,0-1 1 0 0,-1 1 0 0 0,0 0-1 0 0,0 13 1 0 0,-1-20-90 0 0,0 0-1 0 0,0-1 0 0 0,0 1 1 0 0,0-1-1 0 0,0 1 1 0 0,0 0-1 0 0,0-1 1 0 0,0 1-1 0 0,0 0 0 0 0,1-1 1 0 0,-1 1-1 0 0,0-1 1 0 0,0 1-1 0 0,0-1 1 0 0,1 1-1 0 0,-1 0 0 0 0,0-1 1 0 0,1 1-1 0 0,0 0 1 0 0,-1-1-10 0 0,0 0 0 0 0,0 0-1 0 0,1 0 1 0 0,-1 0 0 0 0,0 0 0 0 0,1 0 0 0 0,-1-1 0 0 0,0 1 0 0 0,1 0 0 0 0,-1 0 0 0 0,0 0 0 0 0,0 0-1 0 0,1 0 1 0 0,-1 0 0 0 0,0-1 0 0 0,1 1 0 0 0,-1 0 0 0 0,0 0 0 0 0,0 0 0 0 0,0-1 0 0 0,1 1 0 0 0,-1 0-1 0 0,0 0 1 0 0,0-1 0 0 0,1 1 0 0 0,0-3-10 0 0,1 1 0 0 0,0-1 0 0 0,0 0 0 0 0,-1 0 0 0 0,0 0 0 0 0,2-3 0 0 0,-1-3-21 0 0,1 1 0 0 0,0-1 0 0 0,1 1 0 0 0,-1 0-1 0 0,2 0 1 0 0,-1 0 0 0 0,1 1 0 0 0,0-1-1 0 0,1 1 1 0 0,0 1 0 0 0,0-1 0 0 0,0 1-1 0 0,1 0 1 0 0,0 0 0 0 0,0 1 0 0 0,0 0-1 0 0,1 0 1 0 0,0 0 0 0 0,0 1 0 0 0,0 1-1 0 0,0-1 1 0 0,1 1 0 0 0,-1 1 0 0 0,1 0-1 0 0,0 0 1 0 0,-1 0 0 0 0,12 0 0 0 0,-16 2 29 0 0,0 0 0 0 0,1 0 0 0 0,-1 1 0 0 0,0-1 0 0 0,1 1 0 0 0,-1 0-1 0 0,0 0 1 0 0,1 0 0 0 0,-1 1 0 0 0,0-1 0 0 0,0 1 0 0 0,0 0 0 0 0,-1 0 0 0 0,1 1 0 0 0,0-1 0 0 0,-1 1 0 0 0,5 3 0 0 0,-4-1 29 0 0,-1-1 0 0 0,1 0-1 0 0,-1 1 1 0 0,0-1 0 0 0,0 1-1 0 0,0 0 1 0 0,-1 0 0 0 0,0 0-1 0 0,0 1 1 0 0,0-1 0 0 0,0 0-1 0 0,1 12 1 0 0,-2-5-215 0 0,0-5 292 0 0,0 0 0 0 0,0 0-1 0 0,0 0 1 0 0,1 0 0 0 0,5 11-1 0 0,-6-16-328 0 0,0-1-1 0 0,0 1 0 0 0,0 0 0 0 0,1 0 0 0 0,-1-1 0 0 0,0 1 1 0 0,1-1-1 0 0,-1 1 0 0 0,1-1 0 0 0,0 0 0 0 0,0 1 1 0 0,-1-1-1 0 0,1 0 0 0 0,0 0 0 0 0,0 0 0 0 0,0-1 0 0 0,0 1 1 0 0,0 0-1 0 0,0-1 0 0 0,0 1 0 0 0,0-1 0 0 0,1 0 1 0 0,2 1-1 0 0,7-1-1448 0 0,-1 0 22 0 0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6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296 181 376 0 0,'-8'-41'9322'0'0,"7"37"-8750"0"0,-1 0 0 0 0,0 0 0 0 0,1 0 0 0 0,-2 0 0 0 0,1 1 0 0 0,0-1 0 0 0,-5-5 0 0 0,-22-22 1294 0 0,25 28-1748 0 0,-6-8 140 0 0,0 1 0 0 0,-1 1 0 0 0,-24-17 0 0 0,32 24-211 0 0,-1 0 0 0 0,1 1 0 0 0,0-1 0 0 0,-1 1 0 0 0,1 0 0 0 0,-1-1 0 0 0,1 2 0 0 0,-1-1 0 0 0,0 0 0 0 0,1 1 0 0 0,-1-1 0 0 0,0 1 0 0 0,0 0 0 0 0,1 1 0 0 0,-1-1 0 0 0,0 0 0 0 0,1 1 0 0 0,-1 0 0 0 0,0 0 0 0 0,-6 3 0 0 0,3-1 95 0 0,1 1-1 0 0,-1 0 1 0 0,1 0 0 0 0,0 1-1 0 0,0-1 1 0 0,0 1-1 0 0,-9 11 1 0 0,12-12-93 0 0,0 0-1 0 0,0 0 1 0 0,1 0-1 0 0,-1 0 1 0 0,1 0 0 0 0,0 0-1 0 0,0 0 1 0 0,0 1 0 0 0,1-1-1 0 0,0 1 1 0 0,0 0 0 0 0,0-1-1 0 0,-1 10 1 0 0,3-12-42 0 0,-1 0 1 0 0,1 0-1 0 0,-1 1 0 0 0,1-1 1 0 0,0 0-1 0 0,-1 0 1 0 0,1 0-1 0 0,0 0 0 0 0,1 0 1 0 0,-1 0-1 0 0,0 0 0 0 0,1 0 1 0 0,-1-1-1 0 0,1 1 1 0 0,-1 0-1 0 0,1-1 0 0 0,0 1 1 0 0,-1-1-1 0 0,1 0 0 0 0,3 2 1 0 0,6 4-20 0 0,-1-2 1 0 0,19 8-1 0 0,-24-11-11 0 0,43 16 41 0 0,-27-11-24 0 0,-1 2 0 0 0,1 0 0 0 0,-2 0 0 0 0,33 23 0 0 0,-43-26 8 0 0,0 2 0 0 0,-1-1-1 0 0,1 1 1 0 0,-2 0 0 0 0,1 0 0 0 0,-1 1-1 0 0,7 12 1 0 0,-12-18 5 0 0,0 0 1 0 0,-1 1-1 0 0,1-1 0 0 0,-1 0 0 0 0,0 1 1 0 0,0-1-1 0 0,0 0 0 0 0,0 1 1 0 0,0 0-1 0 0,-1-1 0 0 0,0 1 1 0 0,0-1-1 0 0,0 1 0 0 0,0-1 0 0 0,0 1 1 0 0,-1-1-1 0 0,0 1 0 0 0,1-1 1 0 0,-1 1-1 0 0,-1-1 0 0 0,1 0 1 0 0,0 1-1 0 0,-1-1 0 0 0,1 0 0 0 0,-1 0 1 0 0,-5 6-1 0 0,2-3 49 0 0,0-1-1 0 0,0 1 1 0 0,-1-1-1 0 0,0 0 1 0 0,0-1-1 0 0,-1 1 1 0 0,1-1-1 0 0,-1-1 1 0 0,0 1-1 0 0,0-1 1 0 0,-8 3-1 0 0,3-3 23 0 0,1 0-1 0 0,-1 0 0 0 0,1-1 0 0 0,-1-1 0 0 0,0 0 1 0 0,-18 0-1 0 0,26-2-83 0 0,-1 0 1 0 0,1 1-1 0 0,0-1 1 0 0,0-1-1 0 0,0 1 1 0 0,0-1-1 0 0,0 1 1 0 0,0-1-1 0 0,0 0 0 0 0,1 0 1 0 0,-1-1-1 0 0,1 1 1 0 0,-1-1-1 0 0,1 0 1 0 0,0 0-1 0 0,0 0 1 0 0,0 0-1 0 0,0 0 1 0 0,1-1-1 0 0,0 0 1 0 0,-4-6-1 0 0,4 7-62 0 0,0-1 0 0 0,0 0 0 0 0,1 0 0 0 0,-1 0-1 0 0,1 0 1 0 0,0-1 0 0 0,0 1 0 0 0,1 0 0 0 0,-1 0 0 0 0,1-1 0 0 0,0 1 0 0 0,0 0 0 0 0,0-1-1 0 0,1 1 1 0 0,-1 0 0 0 0,1 0 0 0 0,0 0 0 0 0,0-1 0 0 0,1 1 0 0 0,-1 0 0 0 0,4-6 0 0 0,0 3-602 0 0,1-1-1 0 0,0 0 1 0 0,0 1 0 0 0,0 0 0 0 0,1 1 0 0 0,0 0 0 0 0,1 0 0 0 0,10-7 0 0 0,1 1-1534 0 0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7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54 816 0 0,'-12'-8'7566'0'0,"10"7"-7300"0"0,1 0 1 0 0,0 1-1 0 0,-1-1 0 0 0,1 0 1 0 0,-1 1-1 0 0,1 0 1 0 0,-1-1-1 0 0,1 1 1 0 0,-1 0-1 0 0,1 0 0 0 0,-1 0 1 0 0,-2 0-1 0 0,3 0-217 0 0,1 0-1 0 0,0 1 0 0 0,0-1 0 0 0,-1 0 1 0 0,1 1-1 0 0,0-1 0 0 0,0 0 1 0 0,0 1-1 0 0,-1-1 0 0 0,1 1 1 0 0,0-1-1 0 0,0 0 0 0 0,0 1 1 0 0,0-1-1 0 0,0 1 0 0 0,0-1 1 0 0,0 0-1 0 0,0 1 0 0 0,0-1 1 0 0,0 1-1 0 0,0-1 0 0 0,0 0 0 0 0,0 1 1 0 0,1-1-1 0 0,-1 1 0 0 0,0-1 1 0 0,0 0-1 0 0,0 1 0 0 0,0-1 1 0 0,1 0-1 0 0,-1 1 0 0 0,7 14 496 0 0,-6-14-465 0 0,2 7 57 0 0,1 0 1 0 0,1-1-1 0 0,-1 1 0 0 0,1-1 1 0 0,1 0-1 0 0,-1-1 1 0 0,1 0-1 0 0,0 1 1 0 0,0-2-1 0 0,1 1 1 0 0,0-1-1 0 0,0 0 1 0 0,0 0-1 0 0,1-1 0 0 0,-1 0 1 0 0,1 0-1 0 0,0-1 1 0 0,0 0-1 0 0,1-1 1 0 0,-1 1-1 0 0,12 0 1 0 0,-5-1-133 0 0,0-1 1 0 0,1-1-1 0 0,-1-1 1 0 0,1 0-1 0 0,-1-1 1 0 0,0-1 0 0 0,1 0-1 0 0,-1-1 1 0 0,-1 0-1 0 0,1-2 1 0 0,23-11-1 0 0,-34 15-10 0 0,1 0-1 0 0,-1-1 0 0 0,0 0 0 0 0,0 0 0 0 0,-1 0 0 0 0,1 0 1 0 0,-1-1-1 0 0,1 1 0 0 0,-1-1 0 0 0,5-7 0 0 0,-8 10 9 0 0,1-1 0 0 0,0 0 0 0 0,0 1 0 0 0,-1-1 0 0 0,1 0-1 0 0,-1 0 1 0 0,0 1 0 0 0,1-1 0 0 0,-1 0 0 0 0,0 0 0 0 0,0 0-1 0 0,0 1 1 0 0,0-1 0 0 0,0 0 0 0 0,-1 0 0 0 0,1 1 0 0 0,-1-1 0 0 0,1 0-1 0 0,-1 0 1 0 0,1 1 0 0 0,-1-1 0 0 0,0 0 0 0 0,0 1 0 0 0,0-1-1 0 0,0 1 1 0 0,0-1 0 0 0,0 1 0 0 0,0 0 0 0 0,0-1 0 0 0,-1 1-1 0 0,-1-2 1 0 0,-4-2 6 0 0,1-1 0 0 0,-1 1 0 0 0,0 0 0 0 0,0 1-1 0 0,-1-1 1 0 0,1 2 0 0 0,-1-1 0 0 0,0 1 0 0 0,0 0-1 0 0,0 1 1 0 0,-10-2 0 0 0,11 3 47 0 0,0 0 0 0 0,1 0 0 0 0,-1 1 0 0 0,0 1 0 0 0,0-1 0 0 0,0 1-1 0 0,0 0 1 0 0,1 0 0 0 0,-1 1 0 0 0,0 0 0 0 0,1 0 0 0 0,-1 1 0 0 0,1 0 0 0 0,-8 5 0 0 0,1 0 273 0 0,1 1-1 0 0,0 0 1 0 0,1 1 0 0 0,0 0-1 0 0,1 1 1 0 0,0 0 0 0 0,0 1-1 0 0,1 0 1 0 0,-13 24 0 0 0,19-31-299 0 0,1-1 1 0 0,0 1 0 0 0,0 0-1 0 0,1 0 1 0 0,-1 0 0 0 0,1 0-1 0 0,0 0 1 0 0,0 0 0 0 0,1 0 0 0 0,0 1-1 0 0,0-1 1 0 0,0 0 0 0 0,0 0-1 0 0,1 0 1 0 0,0 0 0 0 0,0 0 0 0 0,0 0-1 0 0,3 8 1 0 0,-1-7-43 0 0,0-1 0 0 0,0 1 0 0 0,1-1 0 0 0,-1 0-1 0 0,1 0 1 0 0,0 0 0 0 0,0 0 0 0 0,1-1 0 0 0,0 1 0 0 0,-1-1 0 0 0,1 0 0 0 0,1-1 0 0 0,-1 1 0 0 0,11 4 0 0 0,2 0-341 0 0,1-1 1 0 0,0-1 0 0 0,1 0 0 0 0,-1-1-1 0 0,23 1 1 0 0,-2-1-4566 0 0,65-3 0 0 0,-72-3 2910 0 0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8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70 117 240 0 0,'-1'-3'985'0'0,"0"1"-1"0"0,0 0 1 0 0,0 0 0 0 0,0 0-1 0 0,0 0 1 0 0,-1 1 0 0 0,1-1-1 0 0,-1 0 1 0 0,1 1 0 0 0,-1-1-1 0 0,0 0 1 0 0,-2-1 0 0 0,-27-14 6095 0 0,21 12-6039 0 0,10 5-980 0 0,-1 0 1 0 0,1 0-1 0 0,0-1 1 0 0,0 1-1 0 0,-1 0 1 0 0,1 0-1 0 0,0 0 1 0 0,-1 0-1 0 0,1 0 1 0 0,0 0-1 0 0,-1-1 1 0 0,1 1-1 0 0,0 0 0 0 0,-1 0 1 0 0,1 0-1 0 0,0 0 1 0 0,-1 0-1 0 0,1 0 1 0 0,0 0-1 0 0,-1 1 1 0 0,1-1-1 0 0,0 0 1 0 0,-1 0-1 0 0,0 7 609 0 0,13 18-453 0 0,-7-16 5 0 0,23 64 463 0 0,20 44-81 0 0,-48-115-603 0 0,13 25 98 0 0,-13-24-90 0 0,1-1 0 0 0,0 0 0 0 0,-1 0 0 0 0,1 0 0 0 0,-1 1 0 0 0,1-1 0 0 0,-1 0 0 0 0,0 1 0 0 0,0-1-1 0 0,-1 4 1 0 0,1-6-8 0 0,0 0 0 0 0,0 1 0 0 0,0-1-1 0 0,0 0 1 0 0,0 1 0 0 0,0-1 0 0 0,0 0-1 0 0,0 0 1 0 0,-1 1 0 0 0,1-1 0 0 0,0 0-1 0 0,0 0 1 0 0,0 1 0 0 0,0-1 0 0 0,-1 0-1 0 0,1 0 1 0 0,0 0 0 0 0,0 0 0 0 0,-1 1-1 0 0,1-1 1 0 0,0 0 0 0 0,0 0 0 0 0,-1 0-1 0 0,1 0 1 0 0,0 0 0 0 0,0 1-1 0 0,-1-1 1 0 0,1 0 0 0 0,0 0 0 0 0,0 0-1 0 0,-1 0 1 0 0,1 0 0 0 0,-11-4 3 0 0,-6-12-43 0 0,14 13 37 0 0,1-1 0 0 0,0 0 0 0 0,0 0 0 0 0,1 0 0 0 0,-1 0-1 0 0,1 0 1 0 0,0 0 0 0 0,0 0 0 0 0,0 0 0 0 0,1-1 0 0 0,-1 1 0 0 0,1 0 0 0 0,1-8 0 0 0,0-3-10 0 0,2-1 0 0 0,5-21 1 0 0,-3 14-12 0 0,-2 9 9 0 0,1 1 0 0 0,0-1 0 0 0,1 0-1 0 0,0 1 1 0 0,1 0 0 0 0,1 0 0 0 0,11-17 0 0 0,-14 25 11 0 0,0 0 0 0 0,0 0-1 0 0,0 0 1 0 0,1 1 0 0 0,-1 0 0 0 0,1 0 0 0 0,0 0 0 0 0,1 0 0 0 0,-1 1-1 0 0,1 0 1 0 0,-1 0 0 0 0,1 0 0 0 0,0 1 0 0 0,0 0 0 0 0,0 0 0 0 0,0 1-1 0 0,0-1 1 0 0,1 1 0 0 0,5 0 0 0 0,-7 1 5 0 0,0 0 0 0 0,0 0 1 0 0,0 0-1 0 0,0 1 0 0 0,-1 0 0 0 0,1 0 0 0 0,0 0 0 0 0,-1 0 1 0 0,1 1-1 0 0,-1 0 0 0 0,1 0 0 0 0,-1 0 0 0 0,7 5 0 0 0,-6-3 8 0 0,1 0 0 0 0,-1 1 0 0 0,-1 0 0 0 0,1 0 0 0 0,-1 0 0 0 0,1 1-1 0 0,-1-1 1 0 0,5 11 0 0 0,-1 3-1 0 0,0 0 1 0 0,-2 0-1 0 0,0 0 0 0 0,-1 1 0 0 0,4 30 1 0 0,-8-40-27 0 0,1 0 1 0 0,0 0 0 0 0,1-1-1 0 0,0 1 1 0 0,1-1 0 0 0,5 11-1 0 0,-8-17-150 0 0,1-1 0 0 0,-1 1 0 0 0,1 0 0 0 0,0-1 0 0 0,0 1-1 0 0,0-1 1 0 0,0 0 0 0 0,1 0 0 0 0,-1 0 0 0 0,0 0 0 0 0,1 0-1 0 0,0 0 1 0 0,-1-1 0 0 0,1 1 0 0 0,0-1 0 0 0,0 0 0 0 0,0 1-1 0 0,0-1 1 0 0,0-1 0 0 0,0 1 0 0 0,0 0 0 0 0,0-1 0 0 0,5 1 0 0 0,-2-2-954 0 0,-1 1 1 0 0,0 0 0 0 0,1-1 0 0 0,-1 0 0 0 0,7-2 0 0 0,4-2-2278 0 0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8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2 146 1048 0 0,'-1'-31'1916'0'0,"0"14"-43"0"0,1 0-1 0 0,1 0 1 0 0,5-29-1 0 0,-6 45-1623 0 0,0 0 0 0 0,1-1 0 0 0,-1 1 0 0 0,1 0 0 0 0,-1-1 0 0 0,1 1 0 0 0,-1 0 0 0 0,1-1 0 0 0,0 1 0 0 0,0 0 0 0 0,1-1 0 0 0,4 1 1833 0 0,1 9-628 0 0,-4 5-995 0 0,0-1-1 0 0,-1 0 1 0 0,0 1-1 0 0,0-1 1 0 0,-1 1-1 0 0,-2 23 1 0 0,1 13 64 0 0,35 219 1215 0 0,-31-247-1630 0 0,1 1 0 0 0,1-1-1 0 0,16 37 1 0 0,-16-46-155 0 0,1 1 0 0 0,0-1-1 0 0,1 0 1 0 0,1-1 0 0 0,-1 1-1 0 0,21 18 1 0 0,-23-25-64 0 0,-1 0 0 0 0,1 0 0 0 0,0 0 0 0 0,1-1 0 0 0,-1 0 0 0 0,9 3 0 0 0,-13-5-214 0 0,1-2 1 0 0,0 1 0 0 0,0 0 0 0 0,0 0 0 0 0,-1-1 0 0 0,1 0 0 0 0,0 1 0 0 0,3-1 0 0 0,-3-1-558 0 0,0 1 0 0 0,0 0 1 0 0,-1-1-1 0 0,1 0 0 0 0,0 0 1 0 0,-1 0-1 0 0,1 0 0 0 0,-1 0 1 0 0,5-2-1 0 0,-1-2-986 0 0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9.2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63 3185 0 0,'-18'-3'5647'0'0,"5"1"963"0"0,28-1-4350 0 0,2 0-1523 0 0,26-6-1 0 0,11-3-512 0 0,-8 6-183 0 0,72 1 0 0 0,-91 6-51 0 0,-1 1 0 0 0,1 1 0 0 0,-1 1 0 0 0,31 10 0 0 0,-53-14 37 0 0,0 2 1 0 0,0-1 0 0 0,-1 0-1 0 0,1 1 1 0 0,0 0-1 0 0,-1 0 1 0 0,1 0 0 0 0,-1 0-1 0 0,1 0 1 0 0,-1 1 0 0 0,0 0-1 0 0,0-1 1 0 0,0 1-1 0 0,-1 0 1 0 0,1 1 0 0 0,-1-1-1 0 0,1 0 1 0 0,-1 1-1 0 0,0-1 1 0 0,0 1 0 0 0,-1 0-1 0 0,1 0 1 0 0,-1-1-1 0 0,0 1 1 0 0,0 0 0 0 0,0 0-1 0 0,0 0 1 0 0,-1 0 0 0 0,1 0-1 0 0,-1 1 1 0 0,0-1-1 0 0,-1 0 1 0 0,1 0 0 0 0,-1 0-1 0 0,1 0 1 0 0,-3 6-1 0 0,-6 19 387 0 0,5-18-250 0 0,0 0 0 0 0,1 1 0 0 0,1-1 0 0 0,0 1 0 0 0,-1 15-1 0 0,3-24-157 0 0,0 0-1 0 0,1 0 1 0 0,-1 0-1 0 0,1 0 1 0 0,-1 0-1 0 0,1 0 1 0 0,0 0-1 0 0,0-1 1 0 0,0 1-1 0 0,0 0 0 0 0,1-1 1 0 0,-1 1-1 0 0,1-1 1 0 0,-1 1-1 0 0,1-1 1 0 0,0 0-1 0 0,0 0 1 0 0,0 0-1 0 0,0 0 0 0 0,0 0 1 0 0,1 0-1 0 0,-1 0 1 0 0,1-1-1 0 0,-1 1 1 0 0,1-1-1 0 0,4 2 1 0 0,0 0-14 0 0,0-1 0 0 0,0 0-1 0 0,0-1 1 0 0,0 1 0 0 0,0-1 0 0 0,1-1 0 0 0,-1 0 0 0 0,0 0 0 0 0,0 0 0 0 0,1 0 0 0 0,-1-1 0 0 0,0-1 0 0 0,0 1 0 0 0,0-1-1 0 0,0 0 1 0 0,7-4 0 0 0,-4 2-2 0 0,0-1 0 0 0,-1 0 0 0 0,1-1 0 0 0,-1 0 0 0 0,0 0 0 0 0,0-1-1 0 0,-1 0 1 0 0,0 0 0 0 0,14-18 0 0 0,-19 21 9 0 0,-1 0 0 0 0,0 0 0 0 0,1 0 0 0 0,-1-1 0 0 0,-1 1 0 0 0,1-1 0 0 0,-1 1 0 0 0,1-1 1 0 0,-1 0-1 0 0,-1 1 0 0 0,1-1 0 0 0,-1 0 0 0 0,1 0 0 0 0,-2 0 0 0 0,1 1 0 0 0,0-1 0 0 0,-1 0 0 0 0,0 0 0 0 0,-2-8 0 0 0,-3-4 19 0 0,-1 0-1 0 0,0 0 0 0 0,-19-30 1 0 0,24 43-16 0 0,-1-1 0 0 0,0 1 1 0 0,-1-1-1 0 0,1 1 0 0 0,-1 0 1 0 0,1 0-1 0 0,-1 1 0 0 0,0-1 1 0 0,-1 1-1 0 0,1 0 0 0 0,-1 0 1 0 0,1 0-1 0 0,-1 1 0 0 0,-6-3 1 0 0,5 3 10 0 0,0 1 1 0 0,1-1 0 0 0,-1 1 0 0 0,0 1-1 0 0,0-1 1 0 0,0 1 0 0 0,0 0-1 0 0,0 0 1 0 0,0 1 0 0 0,0 0 0 0 0,1 0-1 0 0,-12 3 1 0 0,9-1 18 0 0,0 0-1 0 0,0 1 1 0 0,0 0-1 0 0,0 0 0 0 0,1 1 1 0 0,-1 0-1 0 0,1 0 1 0 0,1 1-1 0 0,-1 0 1 0 0,1 0-1 0 0,-6 7 1 0 0,5-4 30 0 0,0 0 1 0 0,1 0-1 0 0,0 0 1 0 0,1 1-1 0 0,0 0 1 0 0,0 0-1 0 0,1 1 1 0 0,-4 14-1 0 0,7-22-51 0 0,1 1 0 0 0,-1-1-1 0 0,0 1 1 0 0,1-1 0 0 0,0 1 0 0 0,0 0-1 0 0,0-1 1 0 0,0 1 0 0 0,1 0 0 0 0,-1-1-1 0 0,1 1 1 0 0,0-1 0 0 0,0 1-1 0 0,0-1 1 0 0,1 1 0 0 0,-1-1 0 0 0,1 0-1 0 0,0 0 1 0 0,0 0 0 0 0,0 0-1 0 0,2 3 1 0 0,1-1-3 0 0,1 0 0 0 0,-1 0 0 0 0,1-1 0 0 0,0 0 0 0 0,0 0 0 0 0,0 0 0 0 0,0-1 0 0 0,1 0 0 0 0,12 4 0 0 0,-2-1-36 0 0,0-1 0 0 0,1 0 0 0 0,-1-1 0 0 0,1-2-1 0 0,0 1 1 0 0,0-2 0 0 0,32-2 0 0 0,-45 1 17 0 0,-1-1 0 0 0,1 1 0 0 0,-1-1 0 0 0,0-1 0 0 0,1 1 1 0 0,-1-1-1 0 0,0 0 0 0 0,0 1 0 0 0,0-2 0 0 0,0 1 0 0 0,0 0 0 0 0,0-1 0 0 0,0 0 0 0 0,-1 0 1 0 0,0 0-1 0 0,1 0 0 0 0,-1-1 0 0 0,0 1 0 0 0,-1-1 0 0 0,1 0 0 0 0,-1 0 0 0 0,1 1 0 0 0,-1-2 1 0 0,0 1-1 0 0,-1 0 0 0 0,1 0 0 0 0,-1-1 0 0 0,0 1 0 0 0,1-7 0 0 0,3-39-37 0 0,-5 37 66 0 0,1 0 0 0 0,0 1-1 0 0,1-1 1 0 0,0 1 0 0 0,1 0-1 0 0,6-18 1 0 0,-8 29-13 0 0,-1 1 0 0 0,0-1-1 0 0,0 0 1 0 0,0 0 0 0 0,1 1-1 0 0,-1-1 1 0 0,1 0 0 0 0,-1 1-1 0 0,0-1 1 0 0,1 0 0 0 0,-1 1-1 0 0,1-1 1 0 0,-1 0 0 0 0,1 1-1 0 0,0-1 1 0 0,-1 1 0 0 0,1-1-1 0 0,-1 1 1 0 0,1-1 0 0 0,0 1-1 0 0,0 0 1 0 0,-1-1 0 0 0,1 1-1 0 0,0 0 1 0 0,0 0 0 0 0,-1-1-1 0 0,1 1 1 0 0,0 0 0 0 0,0 0-1 0 0,-1 0 1 0 0,1 0 0 0 0,0 0-1 0 0,1 0 1 0 0,-1 1 7 0 0,0-1 0 0 0,0 1 1 0 0,0 0-1 0 0,0 0 0 0 0,0 0 0 0 0,0 0 1 0 0,0 0-1 0 0,0 0 0 0 0,0 0 1 0 0,0 0-1 0 0,-1 0 0 0 0,1 0 0 0 0,0 0 1 0 0,-1 0-1 0 0,1 0 0 0 0,-1 1 0 0 0,0-1 1 0 0,1 0-1 0 0,-1 3 0 0 0,3 11 34 0 0,-1 1-1 0 0,0 27 0 0 0,-2-30-59 0 0,1 0 0 0 0,0 0-1 0 0,0-1 1 0 0,1 1-1 0 0,5 16 1 0 0,-4-20 4 0 0,1-1 1 0 0,0 1-1 0 0,0-1 1 0 0,0 0-1 0 0,1-1 1 0 0,0 1 0 0 0,1-1-1 0 0,0 0 1 0 0,0 0-1 0 0,0-1 1 0 0,1 1-1 0 0,0-2 1 0 0,9 7-1 0 0,-11-8-235 0 0,1-1 0 0 0,-1-1 0 0 0,1 1 0 0 0,0-1 0 0 0,0 0 0 0 0,0 0 0 0 0,0 0 0 0 0,0-1 0 0 0,0 0 0 0 0,0 0 0 0 0,0-1 0 0 0,1 0 0 0 0,-1 0 0 0 0,0 0 0 0 0,0-1-1 0 0,1 0 1 0 0,-1 0 0 0 0,0 0 0 0 0,0-1 0 0 0,6-3 0 0 0,15-8-4697 0 0,-14 4 2629 0 0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9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 3265 0 0,'3'-12'10820'0'0,"-2"14"-7890"0"0,3 5-3208 0 0,-2-3 593 0 0,-1 0-1 0 0,1 0 1 0 0,-1 0 0 0 0,0 0 0 0 0,0 0-1 0 0,-1 0 1 0 0,1 0 0 0 0,-1 0 0 0 0,0 8-1 0 0,-5 42 906 0 0,2-32-739 0 0,-1 21 105 0 0,2 1 1 0 0,2 0 0 0 0,1 0 0 0 0,13 73 0 0 0,40 124-173 0 0,-46-219-574 0 0,1 0 0 0 0,1 0 0 0 0,2-1 0 0 0,-1 0 0 0 0,2-1 0 0 0,1 0 0 0 0,24 26 0 0 0,-36-44-245 0 0,-1-1 0 0 0,1 1 0 0 0,-1-1 0 0 0,1 1 0 0 0,-1-1 0 0 0,1 0 0 0 0,0 0 0 0 0,2 1 0 0 0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29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34 3489 0 0,'-25'-21'11588'0'0,"25"21"-11529"0"0,0 0 0 0 0,0-1 0 0 0,0 1 0 0 0,0 0 0 0 0,0 0 1 0 0,0-1-1 0 0,0 1 0 0 0,0 0 0 0 0,0 0 0 0 0,0-1 0 0 0,0 1 1 0 0,0 0-1 0 0,0 0 0 0 0,0 0 0 0 0,0-1 0 0 0,0 1 0 0 0,0 0 1 0 0,0 0-1 0 0,0 0 0 0 0,0-1 0 0 0,0 1 0 0 0,1 0 0 0 0,-1 0 0 0 0,0 0 1 0 0,0-1-1 0 0,0 1 0 0 0,0 0 0 0 0,0 0 0 0 0,1 0 0 0 0,-1 0 1 0 0,0-1-1 0 0,0 1 0 0 0,0 0 0 0 0,1 0 0 0 0,-1 0 0 0 0,0 0 1 0 0,0 0-1 0 0,0 0 0 0 0,1 0 0 0 0,-1 0 0 0 0,0 0 0 0 0,0 0 1 0 0,1 0-1 0 0,-1 0 0 0 0,0 0 0 0 0,0 0 0 0 0,1 0 0 0 0,-1 0 1 0 0,13-3 1067 0 0,37 2 653 0 0,-22 0-1508 0 0,46 4 0 0 0,44 11-284 0 0,180 19-805 0 0,-279-33 721 0 0,-1 2 0 0 0,1 0 0 0 0,-1 1 1 0 0,33 10-1 0 0,-51-13 98 0 0,1 0-1 0 0,0 0 1 0 0,0 1-1 0 0,0-1 1 0 0,0 1-1 0 0,0-1 1 0 0,-1 1-1 0 0,1-1 1 0 0,0 1-1 0 0,0-1 1 0 0,-1 1-1 0 0,1 0 1 0 0,0-1-1 0 0,-1 1 1 0 0,1 0 0 0 0,-1 0-1 0 0,1-1 1 0 0,-1 1-1 0 0,1 0 1 0 0,-1 0-1 0 0,1 0 1 0 0,-1 0-1 0 0,0 0 1 0 0,0 0-1 0 0,1-1 1 0 0,-1 1-1 0 0,0 0 1 0 0,0 0 0 0 0,0 0-1 0 0,0 0 1 0 0,0 0-1 0 0,0 0 1 0 0,0 0-1 0 0,0 0 1 0 0,-1 0-1 0 0,1 0 1 0 0,0 0-1 0 0,-1 1 1 0 0,-2 4 65 0 0,1-1 0 0 0,-1 1 0 0 0,-1-1 1 0 0,-6 10-1 0 0,2-3 72 0 0,-2 3 84 0 0,1 1 0 0 0,1 0 1 0 0,0 1-1 0 0,-5 18 0 0 0,11-29-157 0 0,0 0 0 0 0,1 0-1 0 0,0 0 1 0 0,0 0 0 0 0,0 1-1 0 0,1-1 1 0 0,0 0 0 0 0,0 0-1 0 0,0 1 1 0 0,1-1 0 0 0,0 0-1 0 0,0 0 1 0 0,1 0 0 0 0,-1 0-1 0 0,5 8 1 0 0,-6-12-96 0 0,1 0 0 0 0,0 0 0 0 0,0 0 0 0 0,0-1 1 0 0,1 1-1 0 0,-1 0 0 0 0,0-1 0 0 0,1 1 0 0 0,-1-1 0 0 0,1 0 1 0 0,-1 1-1 0 0,1-1 0 0 0,-1 0 0 0 0,1 0 0 0 0,0 0 0 0 0,0 0 0 0 0,0 0 1 0 0,0-1-1 0 0,-1 1 0 0 0,5 0 0 0 0,-3 0-84 0 0,0-1 1 0 0,0 0-1 0 0,0 0 0 0 0,0-1 0 0 0,0 1 0 0 0,0-1 1 0 0,0 1-1 0 0,0-1 0 0 0,0 0 0 0 0,0 0 1 0 0,0 0-1 0 0,4-3 0 0 0,0 0-197 0 0,-1 0 1 0 0,1-1-1 0 0,0 0 1 0 0,-1 0-1 0 0,0 0 0 0 0,-1-1 1 0 0,1 0-1 0 0,-1 0 1 0 0,8-13-1 0 0,0-8-5570 0 0,-9 12 2331 0 0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30.0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46 3257 0 0,'-57'-46'16645'0'0,"58"50"-16250"0"0,4 4-473 0 0,12 6-220 0 0,-4-4-1056 0 0,16 17 0 0 0,-19-17 0 0 0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30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25 1704 0 0,'-31'-12'8629'0'0,"28"10"-8101"0"0,0 1 0 0 0,-1-1 1 0 0,1 0-1 0 0,-1 1 0 0 0,0 0 1 0 0,1 0-1 0 0,-1 0 0 0 0,0 0 1 0 0,0 1-1 0 0,1 0 0 0 0,-1-1 1 0 0,-7 2-1 0 0,1 0 317 0 0,8-2-638 0 0,0 1 0 0 0,0 0 0 0 0,0 1 1 0 0,1-1-1 0 0,-1 0 0 0 0,0 0 0 0 0,0 1 1 0 0,0-1-1 0 0,1 1 0 0 0,-1 0 0 0 0,0-1 1 0 0,1 1-1 0 0,-4 2 0 0 0,19 11 1339 0 0,-5-7-1388 0 0,-1 1 1 0 0,0 0-1 0 0,-1 0 0 0 0,1 0 1 0 0,-1 1-1 0 0,-1 0 1 0 0,10 18-1 0 0,29 75 430 0 0,-44-98-561 0 0,4 12 54 0 0,-1 0 0 0 0,0 0 0 0 0,-1 0 0 0 0,1 33 0 0 0,3 13 2 0 0,-7-58-74 0 0,2 1 0 0 0,-1-1 0 0 0,0 1 0 0 0,1-1 0 0 0,0 0 0 0 0,0 0 0 0 0,0 0 0 0 0,1 0 0 0 0,2 4 0 0 0,-4-7-9 0 0,-1 0-1 0 0,1 0 1 0 0,0 0-1 0 0,0-1 0 0 0,-1 1 1 0 0,1 0-1 0 0,0 0 1 0 0,0-1-1 0 0,0 1 0 0 0,0-1 1 0 0,0 1-1 0 0,-1-1 1 0 0,1 1-1 0 0,0-1 1 0 0,0 0-1 0 0,0 1 0 0 0,1-1 1 0 0,-1 0-1 0 0,0 0 1 0 0,0 1-1 0 0,0-1 0 0 0,0 0 1 0 0,0 0-1 0 0,0 0 1 0 0,0-1-1 0 0,0 1 0 0 0,0 0 1 0 0,0 0-1 0 0,0 0 1 0 0,0-1-1 0 0,0 1 0 0 0,0-1 1 0 0,0 1-1 0 0,0-1 1 0 0,0 1-1 0 0,0-1 0 0 0,0 1 1 0 0,-1-1-1 0 0,1 0 1 0 0,0 1-1 0 0,0-1 0 0 0,-1 0 1 0 0,1 0-1 0 0,1-1 1 0 0,6-8 7 0 0,0-1 0 0 0,-1 1 0 0 0,0-1 1 0 0,-1-1-1 0 0,0 1 0 0 0,-1-1 0 0 0,0 0 1 0 0,0 0-1 0 0,-2-1 0 0 0,5-23 0 0 0,-3-5 94 0 0,-2 0 0 0 0,-1-44-1 0 0,-2 65-87 0 0,0 19-9 0 0,2-32 18 0 0,-2 32-21 0 0,0 0 1 0 0,0-1-1 0 0,0 1 1 0 0,0 0 0 0 0,1 0-1 0 0,-1 0 1 0 0,0 0-1 0 0,1-1 1 0 0,-1 1 0 0 0,1 0-1 0 0,-1 0 1 0 0,1 0 0 0 0,0 0-1 0 0,-1 0 1 0 0,1 0-1 0 0,0 0 1 0 0,0 0 0 0 0,0 1-1 0 0,-1-1 1 0 0,1 0-1 0 0,0 0 1 0 0,0 1 0 0 0,0-1-1 0 0,2 0 1 0 0,-2 1-17 0 0,0 0 1 0 0,0 0-1 0 0,-1 0 0 0 0,1 0 1 0 0,0 0-1 0 0,0 0 0 0 0,0 1 1 0 0,0-1-1 0 0,0 0 1 0 0,0 1-1 0 0,0-1 0 0 0,0 1 1 0 0,0-1-1 0 0,0 1 1 0 0,-1-1-1 0 0,1 1 0 0 0,0-1 1 0 0,1 2-1 0 0,14 16-621 0 0,-6-7-32 0 0,14 11-2206 0 0,0 2-4283 0 0,-16-15 3601 0 0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3:31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58 141 2849 0 0,'-16'-10'7720'0'0,"13"8"-7046"0"0,1 0 1 0 0,-1 0 0 0 0,0 0-1 0 0,0 0 1 0 0,0 1 0 0 0,0-1 0 0 0,0 1-1 0 0,-1 0 1 0 0,1 0 0 0 0,-4 0 0 0 0,7 1-593 0 0,0 0 1 0 0,-1 0 0 0 0,1 0 0 0 0,0 1-1 0 0,-1-1 1 0 0,1 0 0 0 0,0 1 0 0 0,0-1-1 0 0,-1 0 1 0 0,1 0 0 0 0,0 1 0 0 0,0-1-1 0 0,0 0 1 0 0,-1 1 0 0 0,1-1 0 0 0,0 1 0 0 0,0-1-1 0 0,0 0 1 0 0,0 1 0 0 0,0-1 0 0 0,0 0-1 0 0,0 1 1 0 0,0-1 0 0 0,0 1 0 0 0,0-1-1 0 0,0 0 1 0 0,0 1 0 0 0,0-1 0 0 0,0 0-1 0 0,0 1 1 0 0,0-1 0 0 0,0 1 0 0 0,1-1 0 0 0,-1 1-1 0 0,4 14 566 0 0,0-10-542 0 0,-1 1-1 0 0,1-1 1 0 0,0 0-1 0 0,1 0 1 0 0,-1-1-1 0 0,1 1 1 0 0,0-1-1 0 0,0 0 1 0 0,0 0-1 0 0,0-1 1 0 0,1 0-1 0 0,-1 0 1 0 0,7 3-1 0 0,4 0-70 0 0,-1 0 0 0 0,1-1 1 0 0,30 6-1 0 0,-32-9-33 0 0,0 0-1 0 0,0-1 1 0 0,0 0 0 0 0,0-1-1 0 0,21-3 1 0 0,-28 2-18 0 0,0 0 1 0 0,-1-1-1 0 0,0 0 0 0 0,1 0 1 0 0,-1 0-1 0 0,0-1 0 0 0,0 0 1 0 0,0 0-1 0 0,0-1 0 0 0,-1 1 1 0 0,0-1-1 0 0,1-1 0 0 0,7-7 1 0 0,-10 8 5 0 0,0-1 1 0 0,0 0 0 0 0,0 0 0 0 0,0 0 0 0 0,-1 0 0 0 0,0 0-1 0 0,0 0 1 0 0,0-1 0 0 0,-1 1 0 0 0,0-1 0 0 0,0 1 0 0 0,0-1-1 0 0,-1 0 1 0 0,0 1 0 0 0,0-1 0 0 0,0 0 0 0 0,0 1 0 0 0,-1-1-1 0 0,0 1 1 0 0,-1-1 0 0 0,1 1 0 0 0,-1-1 0 0 0,0 1 0 0 0,0 0-1 0 0,0 0 1 0 0,-1 0 0 0 0,0 0 0 0 0,0 0 0 0 0,0 1 0 0 0,-1-1-1 0 0,-5-5 1 0 0,8 9 17 0 0,-1-1 0 0 0,1 1-1 0 0,-1 0 1 0 0,0 0 0 0 0,1 0-1 0 0,-1 0 1 0 0,0 0 0 0 0,0 0-1 0 0,0 0 1 0 0,0 0 0 0 0,0 1-1 0 0,1-1 1 0 0,-1 1 0 0 0,0 0-1 0 0,0-1 1 0 0,-1 1 0 0 0,1 0-1 0 0,-2 0 1 0 0,1 1 7 0 0,0-1 0 0 0,0 1 1 0 0,1 0-1 0 0,-1 0 0 0 0,0 0 0 0 0,0 0 1 0 0,1 1-1 0 0,-1-1 0 0 0,1 1 0 0 0,0 0 0 0 0,-4 2 1 0 0,-4 6 36 0 0,1 0 0 0 0,0 1 0 0 0,0 0 1 0 0,-9 17-1 0 0,11-17-46 0 0,-40 67 167 0 0,41-67-179 0 0,0 0-1 0 0,1 1 1 0 0,1 0 0 0 0,0 0-1 0 0,-2 14 1 0 0,5-21-4 0 0,0 0-1 0 0,1 0 1 0 0,0 0 0 0 0,0 0 0 0 0,0 0-1 0 0,0 0 1 0 0,1 0 0 0 0,0-1 0 0 0,0 1-1 0 0,0 0 1 0 0,1 0 0 0 0,-1-1 0 0 0,5 9-1 0 0,-2-8-7 0 0,-1 1 0 0 0,1-1-1 0 0,0-1 1 0 0,0 1-1 0 0,0-1 1 0 0,1 1 0 0 0,0-1-1 0 0,0 0 1 0 0,9 5-1 0 0,1-1-515 0 0,0-1 0 0 0,1-1 0 0 0,0 0 0 0 0,0-1 0 0 0,0 0-1 0 0,1-2 1 0 0,20 3 0 0 0,3-2-2189 0 0,6-2 1029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32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76 209 512 0 0,'-5'0'923'0'0,"-1"-1"-1"0"0,0 1 0 0 0,1-1 1 0 0,-1 0-1 0 0,-6-3 1 0 0,10 3-496 0 0,-1 0 0 0 0,1 0 0 0 0,-1 0 0 0 0,1 0 0 0 0,0 0 1 0 0,-1-1-1 0 0,1 1 0 0 0,0-1 0 0 0,0 1 0 0 0,0-1 0 0 0,0 0 0 0 0,1 0 0 0 0,-3-3 1 0 0,3 4-314 0 0,1 0 0 0 0,-1-1 1 0 0,1 1-1 0 0,-1-1 0 0 0,1 1 0 0 0,0-1 1 0 0,0 1-1 0 0,0-1 0 0 0,0 1 1 0 0,0-1-1 0 0,0 1 0 0 0,0-1 1 0 0,0 1-1 0 0,1-1 0 0 0,-1 1 1 0 0,1 0-1 0 0,-1-1 0 0 0,1 1 1 0 0,-1-1-1 0 0,1 1 0 0 0,0 0 1 0 0,0 0-1 0 0,-1-1 0 0 0,1 1 1 0 0,0 0-1 0 0,0 0 0 0 0,0 0 1 0 0,3-2-1 0 0,1-2 9 0 0,1 0 0 0 0,-1 1 1 0 0,1-1-1 0 0,10-5 0 0 0,24-11 2 0 0,0 1 0 0 0,2 2 0 0 0,0 2 0 0 0,52-12 1 0 0,-87 26-106 0 0,-1 1 0 0 0,1 0 1 0 0,0 0-1 0 0,0 1 0 0 0,0 0 1 0 0,0 0-1 0 0,0 0 0 0 0,0 1 1 0 0,-1 0-1 0 0,14 4 0 0 0,-16-4 6 0 0,-1 1 0 0 0,1-1 0 0 0,-1 1 0 0 0,1 0-1 0 0,-1 0 1 0 0,0 0 0 0 0,0 1 0 0 0,0-1 0 0 0,0 1-1 0 0,0-1 1 0 0,-1 1 0 0 0,1 0 0 0 0,-1 0 0 0 0,1 0-1 0 0,-1 1 1 0 0,0-1 0 0 0,-1 0 0 0 0,1 1-1 0 0,0-1 1 0 0,1 7 0 0 0,0 6 131 0 0,-1 0 0 0 0,0 0 0 0 0,-2 0 0 0 0,1 0 0 0 0,-2 0 0 0 0,-4 25 0 0 0,0 32 210 0 0,5-64-343 0 0,0 1 1 0 0,1 0 0 0 0,0-1-1 0 0,1 1 1 0 0,0-1-1 0 0,1 0 1 0 0,0 0 0 0 0,0 0-1 0 0,9 17 1 0 0,-10-22-47 0 0,1 0 0 0 0,-1 0 0 0 0,1 0 0 0 0,0-1 1 0 0,0 1-1 0 0,1-1 0 0 0,-1 0 0 0 0,1 0 0 0 0,0 0 0 0 0,0 0 0 0 0,0-1 1 0 0,0 1-1 0 0,0-1 0 0 0,0 0 0 0 0,1 0 0 0 0,-1-1 0 0 0,1 1 0 0 0,-1-1 1 0 0,1 0-1 0 0,-1 0 0 0 0,10 0 0 0 0,-2-1-382 0 0,0 0 0 0 0,-1-2 0 0 0,1 1 0 0 0,0-1 0 0 0,-1-1-1 0 0,21-7 1 0 0,-17 4-1685 0 0,-1 0 0 0 0,20-12-1 0 0,-18 7 361 0 0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8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29 2553 0 0,'0'-1'181'0'0,"-1"0"441"0"0,0 0-1 0 0,1 0 1 0 0,-1 0-1 0 0,0 0 1 0 0,0-1-1 0 0,1 1 1 0 0,-1 0-1 0 0,1-1 1 0 0,-1 1-1 0 0,1 0 1 0 0,0-1-1 0 0,-1-1 1 0 0,2 2-418 0 0,0 0 0 0 0,-1 1 0 0 0,1-1 0 0 0,0 0 0 0 0,0 1 0 0 0,0-1 0 0 0,0 0 0 0 0,-1 1 0 0 0,1 0 1 0 0,0-1-1 0 0,0 1 0 0 0,0-1 0 0 0,0 1 0 0 0,0 0 0 0 0,0 0 0 0 0,2-1 0 0 0,-1 1-17 0 0,-1 0 0 0 0,1 0-1 0 0,-1-1 1 0 0,1 1 0 0 0,-1 0 0 0 0,1 1 0 0 0,-1-1-1 0 0,1 0 1 0 0,-1 0 0 0 0,1 1 0 0 0,-1-1 0 0 0,1 0-1 0 0,-1 1 1 0 0,1 0 0 0 0,-1-1 0 0 0,0 1 0 0 0,1 0-1 0 0,-1 0 1 0 0,0-1 0 0 0,0 1 0 0 0,1 0 0 0 0,-1 0-1 0 0,2 3 1 0 0,2 2 154 0 0,0 0 0 0 0,0 1 0 0 0,5 9 0 0 0,-5-7-141 0 0,10 18 378 0 0,-2 1 1 0 0,19 54-1 0 0,-13-30-208 0 0,-11-27-187 0 0,0 1-1 0 0,-2 0 0 0 0,4 43 0 0 0,-8-60-139 0 0,-1-8-1 0 0,1-15-28 0 0,-1 6-79 0 0,45-282-64 0 0,-45 283 119 0 0,1 0 1 0 0,-1 0-1 0 0,1 1 0 0 0,1-1 0 0 0,-1 0 1 0 0,1 1-1 0 0,7-12 0 0 0,-9 17 14 0 0,0-1-1 0 0,0 1 1 0 0,0 0-1 0 0,0 0 0 0 0,0 0 1 0 0,0-1-1 0 0,0 1 1 0 0,0 0-1 0 0,1 1 1 0 0,-1-1-1 0 0,1 0 0 0 0,-1 0 1 0 0,0 0-1 0 0,1 1 1 0 0,-1-1-1 0 0,1 1 0 0 0,-1-1 1 0 0,1 1-1 0 0,0 0 1 0 0,-1-1-1 0 0,1 1 1 0 0,-1 0-1 0 0,1 0 0 0 0,0 0 1 0 0,-1 0-1 0 0,1 1 1 0 0,-1-1-1 0 0,1 0 1 0 0,0 1-1 0 0,-1-1 0 0 0,1 1 1 0 0,-1-1-1 0 0,1 1 1 0 0,-1 0-1 0 0,0-1 1 0 0,1 1-1 0 0,-1 0 0 0 0,0 0 1 0 0,1 0-1 0 0,0 2 1 0 0,6 3 3 0 0,-1 1 0 0 0,0 0 1 0 0,0 1-1 0 0,-1-1 1 0 0,0 1-1 0 0,0 0 1 0 0,-1 1-1 0 0,0-1 1 0 0,-1 1-1 0 0,4 10 0 0 0,0 3 36 0 0,0 1-1 0 0,-2 0 0 0 0,4 24 0 0 0,-6-28 63 0 0,-2 0 0 0 0,0 0 0 0 0,-1 0 0 0 0,0 0 0 0 0,-2 1 0 0 0,-4 25 0 0 0,-2-24 45 0 0,7-20-136 0 0,-1 1 0 0 0,1-1-1 0 0,-1 0 1 0 0,1 0 0 0 0,-1 0 0 0 0,0 0 0 0 0,1 0-1 0 0,-1 0 1 0 0,0 0 0 0 0,0-1 0 0 0,0 1 0 0 0,0 0-1 0 0,0 0 1 0 0,0-1 0 0 0,-1 2 0 0 0,1-2-14 0 0,1 0 1 0 0,-1 0 0 0 0,1 0-1 0 0,-1 0 1 0 0,1 0-1 0 0,-1-1 1 0 0,1 1 0 0 0,0 0-1 0 0,-1 0 1 0 0,1 0-1 0 0,-1 0 1 0 0,1-1 0 0 0,0 1-1 0 0,-1 0 1 0 0,1 0-1 0 0,-1-1 1 0 0,1 1 0 0 0,0 0-1 0 0,-1-1 1 0 0,1 1-1 0 0,0 0 1 0 0,0-1 0 0 0,-1 1-1 0 0,1 0 1 0 0,0-1-1 0 0,0 1 1 0 0,0-1 0 0 0,-1 1-1 0 0,1-1 1 0 0,0 1-1 0 0,0 0 1 0 0,0-1-1 0 0,0 1 1 0 0,0-1 0 0 0,0 0-1 0 0,-4-17-29 0 0,4 18 24 0 0,-1-14-41 0 0,1 0 0 0 0,0 0 0 0 0,1 1 1 0 0,4-23-1 0 0,17-55-117 0 0,-9 40 90 0 0,-9 37 40 0 0,-1 1 0 0 0,1 0 0 0 0,1 0-1 0 0,0 1 1 0 0,1 0 0 0 0,10-16-1 0 0,-13 23 33 0 0,0 1-1 0 0,1 0 0 0 0,-1 0 0 0 0,1 0 1 0 0,0 0-1 0 0,0 0 0 0 0,1 1 0 0 0,-1 0 0 0 0,1 0 1 0 0,-1 0-1 0 0,1 0 0 0 0,0 1 0 0 0,0 0 1 0 0,0 0-1 0 0,0 0 0 0 0,0 1 0 0 0,1 0 1 0 0,9-2-1 0 0,-6 3 13 0 0,-1 0 0 0 0,1 1 0 0 0,-1-1 0 0 0,0 2 0 0 0,0-1 0 0 0,1 1 0 0 0,-1 0 0 0 0,0 1 0 0 0,-1 0-1 0 0,1 0 1 0 0,0 1 0 0 0,-1 0 0 0 0,0 0 0 0 0,0 0 0 0 0,0 1 0 0 0,0 0 0 0 0,-1 1 0 0 0,0-1 0 0 0,0 1 0 0 0,0 1 0 0 0,-1-1 0 0 0,0 1 0 0 0,0 0 0 0 0,-1 0 0 0 0,5 9 0 0 0,0 7 69 0 0,-2 0 0 0 0,0 0-1 0 0,-1 1 1 0 0,3 34 0 0 0,-9-57-72 0 0,1 4-25 0 0,-1-1 0 0 0,1 0 0 0 0,0 1-1 0 0,0-1 1 0 0,0 0 0 0 0,1 0 0 0 0,3 7 0 0 0,-5-11-2 0 0,1 0 0 0 0,-1 0 0 0 0,0 0 1 0 0,1 0-1 0 0,-1 1 0 0 0,0-1 0 0 0,1 0 0 0 0,-1-1 1 0 0,0 1-1 0 0,1 0 0 0 0,-1 0 0 0 0,0 0 1 0 0,0 0-1 0 0,1 0 0 0 0,-1 0 0 0 0,0 0 1 0 0,1 0-1 0 0,-1 0 0 0 0,0-1 0 0 0,0 1 1 0 0,1 0-1 0 0,-1 0 0 0 0,0 0 0 0 0,0-1 1 0 0,1 1-1 0 0,-1 0 0 0 0,0 0 0 0 0,0-1 1 0 0,0 1-1 0 0,1 0 0 0 0,8-12-636 0 0,-7 9 174 0 0,35-30-5877 0 0,-27 24 3538 0 0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8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35 2457 0 0,'-7'-18'8045'0'0,"7"17"-7772"0"0,0 0 0 0 0,0 0 0 0 0,0 0 1 0 0,0 0-1 0 0,0 1 0 0 0,0-1 1 0 0,1 0-1 0 0,-1 0 0 0 0,0 0 1 0 0,0 1-1 0 0,1-1 0 0 0,-1 0 0 0 0,0 0 1 0 0,1 1-1 0 0,-1-1 0 0 0,1 0 1 0 0,-1 1-1 0 0,1-1 0 0 0,1-1 0 0 0,-4 5 566 0 0,0-1-1 0 0,0 0 1 0 0,0 1-1 0 0,1-1 1 0 0,-1 1-1 0 0,-1 4 1 0 0,-6 21 1376 0 0,1 36-2160 0 0,5-42 661 0 0,2-7-646 0 0,-1-1 0 0 0,2 1 0 0 0,0 0 0 0 0,1 0 1 0 0,0-1-1 0 0,4 17 0 0 0,-4-26-74 0 0,0 0 1 0 0,1 0-1 0 0,-1-1 0 0 0,1 1 1 0 0,0 0-1 0 0,0-1 1 0 0,1 0-1 0 0,0 1 0 0 0,-1-1 1 0 0,1 0-1 0 0,1 0 1 0 0,-1 0-1 0 0,1-1 0 0 0,-1 1 1 0 0,1-1-1 0 0,0 0 1 0 0,0 0-1 0 0,0 0 0 0 0,1-1 1 0 0,-1 1-1 0 0,8 2 1 0 0,-4-3-82 0 0,1 0 0 0 0,-1 0 0 0 0,1 0 0 0 0,-1-1 0 0 0,1 0 1 0 0,0-1-1 0 0,-1 0 0 0 0,1 0 0 0 0,0-1 0 0 0,-1 0 0 0 0,1-1 0 0 0,11-3 1 0 0,0-1-1209 0 0,-1-2 0 0 0,0 0-1 0 0,0-1 1 0 0,18-12 0 0 0,-17 9-1122 0 0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8.8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13 1888 0 0,'-8'-1'2514'0'0,"0"1"0"0"0,0-1-1 0 0,-11-4 1 0 0,-9 0 4192 0 0,27 5-6689 0 0,1 0 0 0 0,0 0 0 0 0,-1 0 0 0 0,1 0 0 0 0,0 0 0 0 0,-1 0 0 0 0,1 0 0 0 0,0 0 0 0 0,-1 0 0 0 0,1 0 0 0 0,0 0 0 0 0,-1 0 0 0 0,1 0 0 0 0,0 0 0 0 0,0 0 0 0 0,-1 0 0 0 0,1 1 0 0 0,0-1 0 0 0,-1 0 0 0 0,1 0 0 0 0,0 0 0 0 0,0 1 0 0 0,-1-1 0 0 0,1 0 0 0 0,0 0 0 0 0,0 1 0 0 0,0-1 0 0 0,-1 0 0 0 0,1 0 0 0 0,0 1 0 0 0,0-1 0 0 0,0 0 0 0 0,0 1 0 0 0,0-1 0 0 0,0 0 0 0 0,-1 1 0 0 0,1-1 0 0 0,0 0 0 0 0,0 1 0 0 0,0-1 0 0 0,0 0 0 0 0,0 1 0 0 0,0-1 0 0 0,0 0 0 0 0,0 0 0 0 0,0 1 0 0 0,1-1 0 0 0,-1 0 0 0 0,0 1 0 0 0,0-1 0 0 0,0 0 0 0 0,0 1 0 0 0,0-1 0 0 0,1 0 0 0 0,-1 0 0 0 0,0 1 0 0 0,1 1-47 0 0,-1-1-1 0 0,1 0 0 0 0,0 1 1 0 0,-1-1-1 0 0,1 0 1 0 0,0 1-1 0 0,0-1 0 0 0,0 0 1 0 0,0 0-1 0 0,0 0 0 0 0,2 2 1 0 0,3-1-842 0 0,-1 0 0 0 0,1 0 1 0 0,1 0-1 0 0,9 1 0 0 0,17 4-4357 0 0,-19-1 3872 0 0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9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61 143 8 0 0,'-1'-9'2115'0'0,"0"1"1"0"0,-1-1-1 0 0,-5-15 1 0 0,-4-14 4879 0 0,7 29-4748 0 0,0 9-513 0 0,-8 15-44 0 0,11-13-1667 0 0,-1 2 115 0 0,-1 1 0 0 0,1-1 0 0 0,0 1 0 0 0,0 0 1 0 0,1 0-1 0 0,-1-1 0 0 0,1 1 0 0 0,0 0 0 0 0,0 1 0 0 0,1-1 0 0 0,-1 0 0 0 0,2 8 0 0 0,-1-5-64 0 0,2 0-1 0 0,-1 0 1 0 0,1 0 0 0 0,0 0-1 0 0,1 0 1 0 0,0-1 0 0 0,5 9-1 0 0,4 5-12 0 0,1 0 0 0 0,1-1 0 0 0,1-1 0 0 0,22 22 0 0 0,-24-26-25 0 0,14 14 4 0 0,-24-27-25 0 0,-1 0-1 0 0,1 0 0 0 0,0 0 1 0 0,-1 0-1 0 0,1 0 0 0 0,0 0 1 0 0,0-1-1 0 0,0 0 0 0 0,4 2 1 0 0,-7-3-16 0 0,1-1 0 0 0,-1 1 0 0 0,1 0 1 0 0,-1 0-1 0 0,1 0 0 0 0,-1-1 0 0 0,1 1 0 0 0,-1 0 1 0 0,1 0-1 0 0,-1-1 0 0 0,0 1 0 0 0,1 0 0 0 0,-1-1 0 0 0,0 1 1 0 0,1-1-1 0 0,-1 1 0 0 0,0 0 0 0 0,1-1 0 0 0,-1 1 1 0 0,0-1-1 0 0,0 1 0 0 0,1-1 0 0 0,-1 1 0 0 0,0-1 1 0 0,0 1-1 0 0,0-1 0 0 0,0 1 0 0 0,0-1 0 0 0,0 1 0 0 0,0-1 1 0 0,0 1-1 0 0,0-1 0 0 0,3-23-10 0 0,-3 21 31 0 0,5-23-47 0 0,0-1-1 0 0,2 2 0 0 0,1-1 1 0 0,19-43-1 0 0,-9 24-16 0 0,-10 23 57 0 0,15-34-39 0 0,-21 51 27 0 0,1 0 0 0 0,0 0 0 0 0,0 0 0 0 0,0 1 0 0 0,1-1 1 0 0,0 1-1 0 0,7-8 0 0 0,-10 11-1 0 0,0 1 0 0 0,0-1 0 0 0,0 0 0 0 0,0 1 1 0 0,0-1-1 0 0,0 0 0 0 0,0 1 0 0 0,0-1 0 0 0,0 1 0 0 0,0-1 1 0 0,0 1-1 0 0,0 0 0 0 0,0-1 0 0 0,1 1 0 0 0,-1 0 1 0 0,0 0-1 0 0,0 0 0 0 0,0 0 0 0 0,1 0 0 0 0,-1 0 0 0 0,0 0 1 0 0,0 0-1 0 0,2 1 0 0 0,-2 0 5 0 0,1 0 0 0 0,-1 0 0 0 0,1 0 0 0 0,-1 0 0 0 0,0 0 0 0 0,0 0 0 0 0,1 0 0 0 0,-1 1 0 0 0,0-1 0 0 0,0 0 0 0 0,0 1 0 0 0,0-1 0 0 0,-1 1 0 0 0,2 1 0 0 0,2 7 29 0 0,-1 0 0 0 0,0 0 0 0 0,0 0 0 0 0,0 11 0 0 0,-2-18-30 0 0,5 39 62 0 0,20 90 228 0 0,-24-125-285 0 0,1 1-1 0 0,-1-1 1 0 0,2 0-1 0 0,-1 0 0 0 0,1 0 1 0 0,0-1-1 0 0,0 1 1 0 0,1-1-1 0 0,-1 0 0 0 0,2 0 1 0 0,-1-1-1 0 0,0 1 1 0 0,1-1-1 0 0,7 4 1 0 0,-10-7-15 0 0,1 0 1 0 0,-1 0 0 0 0,1 0 0 0 0,0 0 0 0 0,0-1 0 0 0,-1 1 0 0 0,1-1 0 0 0,0 0-1 0 0,1-1 1 0 0,-1 1 0 0 0,0-1 0 0 0,0 1 0 0 0,0-1 0 0 0,0 0 0 0 0,0-1-1 0 0,0 1 1 0 0,0-1 0 0 0,0 0 0 0 0,0 0 0 0 0,0 0 0 0 0,0 0 0 0 0,0-1 0 0 0,0 1-1 0 0,-1-1 1 0 0,1 0 0 0 0,0 0 0 0 0,4-4 0 0 0,4-3-66 0 0,0-1 1 0 0,-1 1-1 0 0,-1-2 0 0 0,1 0 1 0 0,-1 0-1 0 0,12-19 1 0 0,-17 22 51 0 0,-1 0 0 0 0,1-1 0 0 0,-1 1 1 0 0,-1-1-1 0 0,0 0 0 0 0,0 0 1 0 0,0-1-1 0 0,-2 1 0 0 0,1 0 0 0 0,-1-1 1 0 0,0-11-1 0 0,-5-65 108 0 0,0 128 68 0 0,3-31-95 0 0,0 1 1 0 0,1 19-1 0 0,0-26-42 0 0,1-1 1 0 0,0 1-1 0 0,0-1 0 0 0,0 0 0 0 0,1 1 0 0 0,-1-1 0 0 0,1 0 0 0 0,0 0 1 0 0,0 0-1 0 0,5 7 0 0 0,-1-4-49 0 0,-1-1 1 0 0,1 1-1 0 0,1-1 0 0 0,-1 0 1 0 0,1-1-1 0 0,0 1 0 0 0,1-2 0 0 0,-1 1 1 0 0,1-1-1 0 0,0 0 0 0 0,0 0 1 0 0,0-1-1 0 0,0 0 0 0 0,1-1 1 0 0,-1 1-1 0 0,1-2 0 0 0,0 1 1 0 0,0-1-1 0 0,-1-1 0 0 0,1 1 1 0 0,0-2-1 0 0,0 1 0 0 0,0-1 1 0 0,-1 0-1 0 0,1-1 0 0 0,0 0 1 0 0,15-6-1 0 0,-3 0-586 0 0,64-26-5874 0 0,-71 27 3947 0 0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09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 3025 0 0,'-2'0'1135'0'0,"1"0"1"0"0,-1 0 0 0 0,0 0 0 0 0,0 0 0 0 0,0 1 0 0 0,1-1-1 0 0,-1 1 1 0 0,0-1 0 0 0,0 1 0 0 0,1 0 0 0 0,-3 1 0 0 0,3-1-837 0 0,-1 0 0 0 0,1 0 0 0 0,0-1 1 0 0,0 1-1 0 0,0 1 0 0 0,1-1 0 0 0,-1 0 1 0 0,0 0-1 0 0,0 0 0 0 0,0 0 1 0 0,1 1-1 0 0,-1 1 0 0 0,-1 2-262 0 0,1 0 1 0 0,0 0-1 0 0,1 0 0 0 0,-1 0 0 0 0,1 0 1 0 0,0 0-1 0 0,1 6 0 0 0,-1-4-179 0 0,1-1-1 0 0,-1 0 0 0 0,1 0 1 0 0,1 1-1 0 0,-1-1 1 0 0,5 9-1 0 0,-5-12-211 0 0,1 0 0 0 0,-1-1 1 0 0,1 1-1 0 0,0-1 0 0 0,0 0 0 0 0,0 1 0 0 0,0-1 1 0 0,0 0-1 0 0,0 0 0 0 0,1 0 0 0 0,-1 0 1 0 0,1-1-1 0 0,-1 1 0 0 0,1-1 0 0 0,5 3 0 0 0,1-1-1371 0 0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0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65 3489 0 0,'-12'-17'7707'0'0,"4"5"-2285"0"0,3 5-5098 0 0,-3 35 2674 0 0,0-5-2404 0 0,2 0-1 0 0,0 0 0 0 0,-3 31 0 0 0,8-43-463 0 0,1 0 0 0 0,0 0-1 0 0,0 0 1 0 0,1 0 0 0 0,1 0 0 0 0,0-1-1 0 0,0 1 1 0 0,1 0 0 0 0,7 15-1 0 0,-5-13-94 0 0,1 1 0 0 0,1-1 0 0 0,1-1 0 0 0,0 0-1 0 0,0 0 1 0 0,1 0 0 0 0,1-1 0 0 0,-1 0 0 0 0,2-1-1 0 0,20 16 1 0 0,-31-26-34 0 0,1 1 0 0 0,-1-1 0 0 0,1 0 0 0 0,-1 1 0 0 0,1-1 0 0 0,-1 0 0 0 0,0 0 0 0 0,1 0 0 0 0,-1 1 0 0 0,1-1 0 0 0,-1 0 0 0 0,1 0 0 0 0,-1 0 0 0 0,1 0 0 0 0,-1 0 0 0 0,1 0 0 0 0,0 0 0 0 0,-1 0 0 0 0,1 0 0 0 0,-1 0 0 0 0,1 0 0 0 0,-1 0 0 0 0,1 0 0 0 0,-1-1 0 0 0,1 1 0 0 0,-1 0 0 0 0,1 0 0 0 0,0-1 0 0 0,0 0 0 0 0,-1 0 0 0 0,1 0 0 0 0,0 0 0 0 0,-1 1 0 0 0,1-1-1 0 0,0 0 1 0 0,-1 0 0 0 0,1 0 0 0 0,-1 0 0 0 0,0 0 0 0 0,1-2 0 0 0,1-4-7 0 0,-1-1 1 0 0,0 1 0 0 0,0-9-1 0 0,-1 11-4 0 0,3-47 7 0 0,-2 16-14 0 0,11-62 0 0 0,13-1-94 0 0,-22 89 107 0 0,1 0 1 0 0,0 0-1 0 0,0 1 1 0 0,1-1 0 0 0,0 1-1 0 0,1 1 1 0 0,11-15-1 0 0,-15 21 7 0 0,-1 1 0 0 0,1-1-1 0 0,0 0 1 0 0,0 1 0 0 0,-1-1-1 0 0,1 1 1 0 0,0-1 0 0 0,0 1 0 0 0,1 0-1 0 0,-1 0 1 0 0,0 0 0 0 0,0 0-1 0 0,0 0 1 0 0,1 1 0 0 0,-1-1 0 0 0,0 1-1 0 0,1-1 1 0 0,-1 1 0 0 0,1 0-1 0 0,-1 0 1 0 0,0 0 0 0 0,1 0 0 0 0,-1 1-1 0 0,0-1 1 0 0,1 0 0 0 0,-1 1-1 0 0,0 0 1 0 0,1 0 0 0 0,3 1 0 0 0,-2 1 4 0 0,0-1 0 0 0,0 1 0 0 0,0 0 0 0 0,0 1 0 0 0,0-1 0 0 0,-1 1 0 0 0,1-1 0 0 0,-1 1 0 0 0,0 0 0 0 0,0 1 0 0 0,0-1 0 0 0,-1 0 0 0 0,3 6 0 0 0,1 5 55 0 0,0 1 0 0 0,-1-1 0 0 0,5 30 0 0 0,1 49 395 0 0,-10-73-342 0 0,0-16-84 0 0,0 10 32 0 0,1 1 1 0 0,6 21 0 0 0,-8-33-59 0 0,1-1 1 0 0,1 0 0 0 0,-1 1 0 0 0,0-1 0 0 0,1 0 0 0 0,-1 0 0 0 0,1 0 0 0 0,0 0 0 0 0,0 0 0 0 0,0 0 0 0 0,1-1 0 0 0,-1 1 0 0 0,0-1 0 0 0,1 1 0 0 0,0-1 0 0 0,5 4 0 0 0,-5-5-13 0 0,-1 0 0 0 0,1-1 0 0 0,-1 1 1 0 0,1-1-1 0 0,-1 1 0 0 0,1-1 0 0 0,-1 0 0 0 0,1 0 0 0 0,0 0 0 0 0,-1 0 1 0 0,1-1-1 0 0,-1 1 0 0 0,1 0 0 0 0,-1-1 0 0 0,1 0 0 0 0,-1 0 0 0 0,1 0 1 0 0,-1 0-1 0 0,0 0 0 0 0,4-3 0 0 0,5-3-121 0 0,-1 0 0 0 0,18-16 1 0 0,-23 18 54 0 0,14-11-289 0 0,-1-2-1 0 0,27-34 1 0 0,-42 46 266 0 0,1 1 0 0 0,-2 0 0 0 0,1-1 0 0 0,-1 0 1 0 0,1 0-1 0 0,-2 0 0 0 0,1 0 0 0 0,-1 0 0 0 0,2-9 0 0 0,-1-8-103 0 0,-2-28 0 0 0,0 33 185 0 0,0 1 75 0 0,0 0-1 0 0,-5-23 0 0 0,5 40-46 0 0,0 0 0 0 0,-1 1-1 0 0,1-1 1 0 0,0 0-1 0 0,-1 0 1 0 0,1 0-1 0 0,0 1 1 0 0,-1-1-1 0 0,1 0 1 0 0,0 1 0 0 0,0-1-1 0 0,-1 0 1 0 0,1 1-1 0 0,0-1 1 0 0,0 0-1 0 0,-1 1 1 0 0,1-1 0 0 0,0 0-1 0 0,0 1 1 0 0,0-1-1 0 0,0 0 1 0 0,0 1-1 0 0,0-1 1 0 0,0 1-1 0 0,0-1 1 0 0,0 1 0 0 0,-6 16 53 0 0,2 0 35 0 0,1 0 0 0 0,0 1 0 0 0,2 0 0 0 0,0-1 0 0 0,2 29 0 0 0,0-39-88 0 0,0 0-1 0 0,0-1 0 0 0,1 1 0 0 0,0-1 0 0 0,0 0 0 0 0,0 1 0 0 0,1-1 0 0 0,0 0 0 0 0,0 0 0 0 0,1 0 1 0 0,0-1-1 0 0,0 1 0 0 0,0-1 0 0 0,0 0 0 0 0,1 0 0 0 0,0-1 0 0 0,0 1 0 0 0,6 3 0 0 0,-7-5-12 0 0,1 0-1 0 0,0 0 0 0 0,1 0 0 0 0,-1-1 0 0 0,0 1 0 0 0,1-1 0 0 0,-1-1 0 0 0,1 1 1 0 0,0-1-1 0 0,-1 0 0 0 0,1 0 0 0 0,0-1 0 0 0,0 1 0 0 0,6-2 0 0 0,-5 0-26 0 0,-1 0-1 0 0,1 0 0 0 0,-1-1 1 0 0,1 0-1 0 0,-1 0 0 0 0,0-1 0 0 0,0 1 1 0 0,0-2-1 0 0,0 1 0 0 0,0 0 0 0 0,-1-1 1 0 0,6-5-1 0 0,-5 4-87 0 0,-1 0 0 0 0,1 0 1 0 0,-1 0-1 0 0,0-1 0 0 0,-1 0 0 0 0,0 0 1 0 0,1 0-1 0 0,-2 0 0 0 0,1-1 0 0 0,-1 1 0 0 0,0-1 1 0 0,0 0-1 0 0,-1 0 0 0 0,0 0 0 0 0,0-1 1 0 0,-1 1-1 0 0,0 0 0 0 0,0-14 0 0 0,1 5 133 0 0,-2 0 0 0 0,0 0-1 0 0,-1 1 1 0 0,-1-1 0 0 0,0 0-1 0 0,-5-18 1 0 0,-7 78 1240 0 0,12-32-1206 0 0,0-1 0 0 0,1 1 1 0 0,1 0-1 0 0,-1 1 1 0 0,2-1-1 0 0,0 0 0 0 0,0 0 1 0 0,1-1-1 0 0,0 1 0 0 0,1 0 1 0 0,1-1-1 0 0,0 1 0 0 0,0-1 1 0 0,1 0-1 0 0,0 0 0 0 0,1-1 1 0 0,1 1-1 0 0,-1-1 0 0 0,2-1 1 0 0,-1 1-1 0 0,1-1 0 0 0,17 14 1 0 0,-25-23-54 0 0,9 9-17 0 0,1-2-1 0 0,-1 0 1 0 0,17 10 0 0 0,-23-16 14 0 0,0 1 1 0 0,0-1-1 0 0,0 0 0 0 0,1 0 1 0 0,-1 0-1 0 0,0 0 1 0 0,1 0-1 0 0,-1-1 0 0 0,0 1 1 0 0,1-1-1 0 0,-1 0 0 0 0,1 0 1 0 0,-1 0-1 0 0,1-1 1 0 0,-1 1-1 0 0,0-1 0 0 0,5-1 1 0 0,8-5-121 0 0,0-1 1 0 0,0 0-1 0 0,-1-1 1 0 0,0 0-1 0 0,-1-1 1 0 0,0-1-1 0 0,18-19 0 0 0,-29 28-20 0 0,0-1-1 0 0,0 0 0 0 0,-1-1 0 0 0,0 1 1 0 0,1 0-1 0 0,-1-1 0 0 0,0 0 0 0 0,-1 1 1 0 0,1-1-1 0 0,1-6 0 0 0,-2 8-268 0 0,-1 0 0 0 0,0 0 0 0 0,1-1 0 0 0,-1 1 0 0 0,0 0 0 0 0,0-1 0 0 0,-1 1 0 0 0,1 0 0 0 0,0 0 0 0 0,-1-1 0 0 0,1 1 0 0 0,-3-4 0 0 0,2 0-1579 0 0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2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320 584 968 0 0,'-1'-5'1012'0'0,"0"1"0"0"0,0-1 1 0 0,0 0-1 0 0,-1 1 0 0 0,0 0 0 0 0,0-1 0 0 0,0 1 0 0 0,-3-5 0 0 0,4 8-824 0 0,0 0 0 0 0,0 0-1 0 0,0 0 1 0 0,0 0 0 0 0,0 0-1 0 0,0 0 1 0 0,0 1 0 0 0,-1-1 0 0 0,1 0-1 0 0,0 0 1 0 0,0 1 0 0 0,-1-1-1 0 0,1 1 1 0 0,-1-1 0 0 0,1 1-1 0 0,0 0 1 0 0,-1 0 0 0 0,1-1-1 0 0,-1 1 1 0 0,1 0 0 0 0,-1 0 0 0 0,1 1-1 0 0,0-1 1 0 0,-1 0 0 0 0,1 0-1 0 0,-1 1 1 0 0,1-1 0 0 0,0 0-1 0 0,-1 1 1 0 0,1-1 0 0 0,-2 2-1 0 0,-18 7 473 0 0,1 1 0 0 0,0 0 0 0 0,1 2 0 0 0,0 0 0 0 0,1 1 0 0 0,0 1 0 0 0,1 1 0 0 0,1 0 0 0 0,0 1 0 0 0,1 1 0 0 0,-20 28-1 0 0,32-39-586 0 0,-1 0 0 0 0,1 0 0 0 0,0 0 0 0 0,1 0 0 0 0,0 1 0 0 0,0-1 0 0 0,0 1 0 0 0,0-1-1 0 0,0 9 1 0 0,2-12-60 0 0,0 0 0 0 0,0 0 0 0 0,0 0 0 0 0,0 0 0 0 0,1 0 0 0 0,-1 0 0 0 0,1 0 0 0 0,0 0-1 0 0,0 0 1 0 0,0-1 0 0 0,0 1 0 0 0,0 0 0 0 0,0-1 0 0 0,1 1 0 0 0,-1 0 0 0 0,1-1 0 0 0,0 0 0 0 0,0 1-1 0 0,0-1 1 0 0,0 0 0 0 0,0 0 0 0 0,5 3 0 0 0,4 2-8 0 0,1 0 1 0 0,0-1-1 0 0,1 0 0 0 0,-1-1 0 0 0,1-1 1 0 0,17 4-1 0 0,-9-3-17 0 0,1-2 0 0 0,-1 0 0 0 0,28-1 0 0 0,-35-2-67 0 0,1-1-1 0 0,0-1 0 0 0,-1 0 1 0 0,1-1-1 0 0,-1-1 0 0 0,0 0 1 0 0,0-1-1 0 0,-1 0 0 0 0,1-1 1 0 0,23-15-1 0 0,-34 19 39 0 0,-1 0-1 0 0,1 0 0 0 0,-1 0 1 0 0,1 0-1 0 0,-1-1 1 0 0,0 1-1 0 0,0-1 1 0 0,0 1-1 0 0,-1-1 0 0 0,1 0 1 0 0,-1 0-1 0 0,1 1 1 0 0,1-6-1 0 0,-2 3-45 0 0,0-1 1 0 0,1 0-1 0 0,-2 1 0 0 0,1-1 0 0 0,-1 0 0 0 0,0-11 0 0 0,-3-2-282 0 0,0 0 0 0 0,-2 0 0 0 0,-8-25 0 0 0,12 40 279 0 0,-5-15-180 0 0,-1 0 0 0 0,-1 1 0 0 0,0 0 0 0 0,-1 0 1 0 0,-1 1-1 0 0,-16-22 0 0 0,24 37 277 0 0,0 0 0 0 0,0 0 0 0 0,0 0 0 0 0,0 0 0 0 0,0 0 0 0 0,0 1 0 0 0,-1-1 0 0 0,1 1 0 0 0,-1-1 0 0 0,1 1 0 0 0,-1 0 0 0 0,1 0 0 0 0,-1 0 0 0 0,0 0 0 0 0,1 0 0 0 0,-5 0 0 0 0,4 1 24 0 0,-1 0 1 0 0,1 0-1 0 0,0 1 1 0 0,-1-1 0 0 0,1 1-1 0 0,0 0 1 0 0,0-1-1 0 0,-1 2 1 0 0,1-1-1 0 0,0 0 1 0 0,0 0-1 0 0,0 1 1 0 0,-4 3-1 0 0,-9 6 252 0 0,1 1-1 0 0,0 1 0 0 0,0 0 0 0 0,1 1 1 0 0,1 1-1 0 0,-15 21 0 0 0,14-15 55 0 0,0 1 1 0 0,1 0-1 0 0,1 1 0 0 0,-12 33 0 0 0,22-49-275 0 0,0-1-1 0 0,0 1 0 0 0,0 0 1 0 0,1 0-1 0 0,0-1 1 0 0,0 1-1 0 0,1 0 0 0 0,1 13 1 0 0,-1-17-51 0 0,1 1 0 0 0,0 0 0 0 0,0-1 0 0 0,0 1 1 0 0,0-1-1 0 0,1 0 0 0 0,-1 1 0 0 0,1-1 0 0 0,0 0 0 0 0,0 0 1 0 0,0 0-1 0 0,0 0 0 0 0,1 0 0 0 0,-1 0 0 0 0,1-1 1 0 0,0 1-1 0 0,6 3 0 0 0,-1-1-19 0 0,0 0-1 0 0,0-1 1 0 0,0 0 0 0 0,1 0-1 0 0,0-1 1 0 0,0 0 0 0 0,0-1-1 0 0,0 0 1 0 0,0 0 0 0 0,1-1 0 0 0,-1 0-1 0 0,0 0 1 0 0,1-1 0 0 0,-1-1-1 0 0,0 0 1 0 0,1 0 0 0 0,9-3-1 0 0,0-1-34 0 0,0-1-1 0 0,0 0 1 0 0,-1-2-1 0 0,0 0 1 0 0,-1-1-1 0 0,0-1 1 0 0,18-13-1 0 0,-28 18 7 0 0,-1 0-1 0 0,0-1 0 0 0,-1 0 1 0 0,1 0-1 0 0,-1 0 1 0 0,0 0-1 0 0,-1-1 0 0 0,1 0 1 0 0,-1 0-1 0 0,-1 0 0 0 0,1 0 1 0 0,-1-1-1 0 0,-1 0 0 0 0,1 1 1 0 0,-1-1-1 0 0,-1 0 0 0 0,2-9 1 0 0,-1-6-94 0 0,-1 1 1 0 0,-1-1 0 0 0,-1 1-1 0 0,-7-43 1 0 0,4 54 196 0 0,4 11-64 0 0,0 0 0 0 0,0-1 1 0 0,0 1-1 0 0,0 0 0 0 0,0 0 0 0 0,0 0 0 0 0,0 0 0 0 0,0 0 0 0 0,0 0 0 0 0,0 0 0 0 0,0 0 0 0 0,0 0 0 0 0,0 0 0 0 0,0 0 0 0 0,0 0 0 0 0,-1 0 0 0 0,1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0,-1 1 0 0 0,1-1 1 0 0,0 0-1 0 0,0 0 0 0 0,0 0 0 0 0,0 0 0 0 0,0 0 0 0 0,0 0 0 0 0,0 0 0 0 0,-6 19 157 0 0,5-14-171 0 0,-2 6 70 0 0,-4 13 116 0 0,1 0 0 0 0,1 1 0 0 0,-3 49 0 0 0,8-67-156 0 0,0 1 0 0 0,0-1 0 0 0,1 1 0 0 0,1-1 0 0 0,-1 0 0 0 0,1 0 0 0 0,0 0 0 0 0,1 0-1 0 0,-1 0 1 0 0,1 0 0 0 0,1 0 0 0 0,-1-1 0 0 0,1 0 0 0 0,0 0 0 0 0,1 0 0 0 0,0 0 0 0 0,0 0 0 0 0,6 5-1 0 0,-3-5-16 0 0,1 1 0 0 0,0-1 0 0 0,0 0 0 0 0,0-1-1 0 0,1 0 1 0 0,-1-1 0 0 0,1 0 0 0 0,15 4 0 0 0,-7-4-9 0 0,0 0 0 0 0,0-1 0 0 0,0-1 0 0 0,22 0 0 0 0,-23-4-42 0 0,0 0-1 0 0,0-1 0 0 0,0-1 0 0 0,-1-1 0 0 0,1 0 1 0 0,-1-1-1 0 0,0 0 0 0 0,24-15 0 0 0,-31 15-23 0 0,1 0 0 0 0,-2 0 0 0 0,1-1 0 0 0,-1 0 0 0 0,0-1 0 0 0,0 1 0 0 0,-1-2 0 0 0,0 1 0 0 0,-1-1 0 0 0,0 0 0 0 0,0 0 0 0 0,5-12 0 0 0,-4 5-87 0 0,-1 0 0 0 0,0-1 1 0 0,-2 1-1 0 0,0-1 1 0 0,0 0-1 0 0,-2 0 0 0 0,1-18 1 0 0,2-120-886 0 0,-27-274-1 0 0,22 425 1251 0 0,-1 1 0 0 0,1-1-1 0 0,-1 0 1 0 0,0 0 0 0 0,-2-5 0 0 0,3 9-162 0 0,-1 0 0 0 0,1-1 0 0 0,0 1 0 0 0,0-1 0 0 0,0 1 0 0 0,-1 0 0 0 0,1 0 0 0 0,0-1 0 0 0,0 1 0 0 0,-1 0 0 0 0,1-1 1 0 0,0 1-1 0 0,-1 0 0 0 0,1 0 0 0 0,0-1 0 0 0,-1 1 0 0 0,1 0 0 0 0,0 0 0 0 0,-1 0 0 0 0,1 0 0 0 0,-1 0 0 0 0,1-1 0 0 0,-1 1 1 0 0,0 1-6 0 0,0-1 0 0 0,0 0 0 0 0,1 0 0 0 0,-1 1 0 0 0,0-1 0 0 0,0 0 0 0 0,0 1 0 0 0,1-1 0 0 0,-1 1 0 0 0,0-1 0 0 0,0 1 0 0 0,1-1 0 0 0,-1 1 0 0 0,1 0 0 0 0,-1-1 0 0 0,0 2 0 0 0,-11 13 274 0 0,1 0 0 0 0,1 1-1 0 0,-13 25 1 0 0,-2 4 189 0 0,3-11 61 0 0,3 2-1 0 0,0 1 0 0 0,3 0 0 0 0,-24 76 0 0 0,31-80-239 0 0,2 0 0 0 0,1 1 0 0 0,2-1 1 0 0,-1 64-1 0 0,6-82-310 0 0,0 0-1 0 0,1 1 1 0 0,1-1 0 0 0,0 0 0 0 0,1-1-1 0 0,0 1 1 0 0,1-1 0 0 0,1 1 0 0 0,1-1-1 0 0,0-1 1 0 0,0 0 0 0 0,1 0 0 0 0,11 14-1 0 0,-8-16-57 0 0,0 0 0 0 0,0-1-1 0 0,1 0 1 0 0,0 0 0 0 0,1-2-1 0 0,0 1 1 0 0,0-2 0 0 0,1 0 0 0 0,0 0-1 0 0,28 8 1 0 0,-1-3-662 0 0,1-2 1 0 0,72 7-1 0 0,-73-13-990 0 0,68-4-1 0 0,-9-7-3705 0 0,-39 1 763 0 0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2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416 207 864 0 0,'1'-4'732'0'0,"2"-18"3190"0"0,0-32 0 0 0,-3 47-3270 0 0,-1-1 0 0 0,0 1 0 0 0,0 0 0 0 0,0-1 0 0 0,-1 1 0 0 0,0 0 0 0 0,-1 0-1 0 0,-3-9 1 0 0,1 5 111 0 0,3 7-414 0 0,0-1 1 0 0,-1 1-1 0 0,1 0 1 0 0,-1 0-1 0 0,-3-5 1 0 0,5 8-267 0 0,0 0 0 0 0,0 0 0 0 0,-1 0 1 0 0,1 0-1 0 0,0 0 0 0 0,0 0 0 0 0,-1 1 0 0 0,1-1 0 0 0,0 0 0 0 0,-1 1 1 0 0,1-1-1 0 0,0 1 0 0 0,-1 0 0 0 0,1-1 0 0 0,-1 1 0 0 0,1 0 1 0 0,-1 0-1 0 0,1 0 0 0 0,-1 0 0 0 0,1 0 0 0 0,-3 0 0 0 0,-5 2 117 0 0,0 0 1 0 0,1 1-1 0 0,0 0 0 0 0,-1 0 0 0 0,1 1 0 0 0,0 0 1 0 0,-9 6-1 0 0,-51 41 205 0 0,29-21-169 0 0,8-8-87 0 0,14-11 0 0 0,0 1-1 0 0,0 1 1 0 0,1 0-1 0 0,1 1 1 0 0,-22 27 0 0 0,35-38-138 0 0,0-1 1 0 0,0 1-1 0 0,0 0 1 0 0,1-1-1 0 0,0 1 1 0 0,-1 0 0 0 0,1 0-1 0 0,0 0 1 0 0,0 0-1 0 0,0 0 1 0 0,1 1-1 0 0,-1-1 1 0 0,1 0-1 0 0,0 0 1 0 0,0 0 0 0 0,0 6-1 0 0,1-6-10 0 0,0-1 0 0 0,0 0 0 0 0,0 0 1 0 0,0 1-1 0 0,0-1 0 0 0,0 0 0 0 0,1 0 0 0 0,-1 0 0 0 0,1 0 1 0 0,-1 0-1 0 0,1 0 0 0 0,0-1 0 0 0,0 1 0 0 0,0-1 0 0 0,0 1 0 0 0,0-1 1 0 0,0 1-1 0 0,0-1 0 0 0,0 0 0 0 0,0 0 0 0 0,1 0 0 0 0,2 0 0 0 0,19 6-29 0 0,1-1-1 0 0,-1-1 1 0 0,1-2 0 0 0,45 1-1 0 0,37 6-17 0 0,-83-6 54 0 0,0 1 0 0 0,0 1 0 0 0,32 12 0 0 0,-48-14 0 0 0,0 0-1 0 0,0 0 1 0 0,0 1 0 0 0,-1-1 0 0 0,1 2-1 0 0,-1-1 1 0 0,-1 1 0 0 0,1 0-1 0 0,-1 0 1 0 0,0 1 0 0 0,0 0 0 0 0,8 13-1 0 0,-12-17 2 0 0,0 1-1 0 0,0-1 0 0 0,0 1 0 0 0,-1 0 1 0 0,0-1-1 0 0,1 1 0 0 0,-1 0 0 0 0,-1 0 1 0 0,1 0-1 0 0,0 0 0 0 0,-1 0 0 0 0,0 0 1 0 0,0 0-1 0 0,0 0 0 0 0,-2 7 0 0 0,1-6 26 0 0,0 0-1 0 0,-1 0 0 0 0,0-1 0 0 0,0 1 1 0 0,-1-1-1 0 0,1 1 0 0 0,-1-1 1 0 0,0 0-1 0 0,0 0 0 0 0,0 0 1 0 0,-5 4-1 0 0,-1 0 61 0 0,0-1 0 0 0,0 0 0 0 0,-1-1 0 0 0,0 0 0 0 0,0 0 0 0 0,0-1 0 0 0,-1 0 0 0 0,0-1 0 0 0,0 0 0 0 0,-13 3 0 0 0,12-5-51 0 0,1 1 1 0 0,-1-2-1 0 0,0 0 0 0 0,1 0 1 0 0,-1-1-1 0 0,-17-2 0 0 0,25 2-51 0 0,-1-1-1 0 0,1 0 0 0 0,-1-1 0 0 0,1 1 0 0 0,0-1 0 0 0,0 0 0 0 0,-1 0 0 0 0,1 0 0 0 0,1-1 0 0 0,-1 1 0 0 0,0-1 1 0 0,0 0-1 0 0,1 0 0 0 0,0 0 0 0 0,0-1 0 0 0,0 1 0 0 0,0-1 0 0 0,0 1 0 0 0,-3-7 0 0 0,3 5-68 0 0,1 0 0 0 0,-1 0 0 0 0,1 0 0 0 0,0-1-1 0 0,1 1 1 0 0,-1 0 0 0 0,1-1 0 0 0,0 1 0 0 0,0-1 0 0 0,1 0-1 0 0,0 1 1 0 0,0-1 0 0 0,0 1 0 0 0,0-1 0 0 0,3-10-1 0 0,0 8-179 0 0,-1 1 0 0 0,1-1 0 0 0,1 1-1 0 0,-1 0 1 0 0,1 0 0 0 0,0 1 0 0 0,1-1-1 0 0,0 1 1 0 0,0 0 0 0 0,11-10 0 0 0,-6 6-917 0 0,1 1 0 0 0,1 0 1 0 0,0 1-1 0 0,0 1 1 0 0,0 0-1 0 0,1 0 0 0 0,24-8 1 0 0,-8 6-2325 0 0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3.1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21 4409 0 0,'-2'-13'13504'0'0,"-3"6"-11190"0"0,4 6-1825 0 0,6 19 1531 0 0,-2-7-1527 0 0,-2 4-237 0 0,0 0-1 0 0,-2 0 1 0 0,0 0-1 0 0,0 0 1 0 0,-6 23-1 0 0,3-18 101 0 0,1 1 0 0 0,0 22 0 0 0,3-33-296 0 0,1 0 0 0 0,0 0 1 0 0,0 0-1 0 0,2 0 0 0 0,-1 0 1 0 0,1 0-1 0 0,0-1 1 0 0,1 1-1 0 0,0-1 0 0 0,6 9 1 0 0,-7-12-82 0 0,1 0 1 0 0,1 0 0 0 0,-1 0 0 0 0,1 0-1 0 0,0-1 1 0 0,0 0 0 0 0,0 0 0 0 0,1 0-1 0 0,0-1 1 0 0,0 0 0 0 0,0 0-1 0 0,0 0 1 0 0,1-1 0 0 0,11 5 0 0 0,-8-6-73 0 0,-1 0 1 0 0,0-1 0 0 0,1 0 0 0 0,-1 0 0 0 0,1-1 0 0 0,-1 0 0 0 0,0 0-1 0 0,12-3 1 0 0,7-2-1009 0 0,38-13-1 0 0,-7-2-1710 0 0,-41 13-329 0 0,20-13 0 0 0,-20 8 216 0 0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3.3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35 1920 0 0,'-44'-35'16579'0'0,"49"40"-16295"0"0,0-1 0 0 0,1 0 0 0 0,-1 0-1 0 0,1-1 1 0 0,-1 1 0 0 0,1-1 0 0 0,8 3 0 0 0,48 12-704 0 0,-44-13-1505 0 0,31 12 1 0 0,-33-9-174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33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503 26 992 0 0,'-25'-24'6590'0'0,"25"24"-6474"0"0,0 0 0 0 0,-1-1 0 0 0,1 1 0 0 0,-1 0 0 0 0,1 0 0 0 0,0 0 0 0 0,-1 0 0 0 0,1-1 0 0 0,-1 1 0 0 0,1 0 0 0 0,-1 0 0 0 0,1 0 0 0 0,0 0 0 0 0,-1 0 0 0 0,1 0 1 0 0,-1 0-1 0 0,1 0 0 0 0,-1 1 0 0 0,1-1 0 0 0,-1 0 0 0 0,1 0 0 0 0,0 0 0 0 0,-1 0 0 0 0,1 1 0 0 0,-1-1 0 0 0,1 0 0 0 0,0 0 0 0 0,-1 0 0 0 0,1 1 0 0 0,0-1 0 0 0,-1 0 0 0 0,1 1 0 0 0,-1 0 1 0 0,-13 14 784 0 0,11-11-502 0 0,-17 18 285 0 0,-2-2-1 0 0,-30 24 1 0 0,-53 30 250 0 0,-11 10-556 0 0,95-68-279 0 0,1 2 0 0 0,1 0 0 0 0,-23 29 1 0 0,38-41-105 0 0,0-1 1 0 0,1 1 0 0 0,-1-1 0 0 0,1 1 0 0 0,1 0 0 0 0,-5 11 0 0 0,7-15-81 0 0,-1-1 0 0 0,1 1 0 0 0,-1 0 0 0 0,1-1 0 0 0,0 1 0 0 0,0 0 1 0 0,-1-1-1 0 0,1 1 0 0 0,0 0 0 0 0,1 0 0 0 0,-1-1 0 0 0,0 1 0 0 0,0 0 0 0 0,1-1 0 0 0,-1 1 0 0 0,1-1 1 0 0,-1 1-1 0 0,1 0 0 0 0,0-1 0 0 0,0 1 0 0 0,0-1 0 0 0,0 1 0 0 0,0-1 0 0 0,0 0 0 0 0,0 1 0 0 0,0-1 1 0 0,0 0-1 0 0,1 0 0 0 0,-1 0 0 0 0,3 2 0 0 0,7 2-1263 0 0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4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41 2977 0 0,'2'-8'3800'0'0,"4"-12"1799"0"0,-6 20-5486 0 0,0-1 0 0 0,0 1 1 0 0,1-1-1 0 0,-1 1 0 0 0,0-1 1 0 0,0 0-1 0 0,1 1 0 0 0,-1-1 1 0 0,0 1-1 0 0,1-1 0 0 0,-1 1 1 0 0,0-1-1 0 0,1 1 0 0 0,-1-1 0 0 0,1 1 1 0 0,-1 0-1 0 0,1-1 0 0 0,-1 1 1 0 0,1 0-1 0 0,-1-1 0 0 0,1 1 1 0 0,0 0-1 0 0,-18 17 2864 0 0,-7 0-1434 0 0,-51 29 0 0 0,47-30-431 0 0,-38 27 1 0 0,58-36-945 0 0,0-1-1 0 0,0 1 0 0 0,1 0 1 0 0,0 1-1 0 0,0 0 1 0 0,1 0-1 0 0,-9 15 0 0 0,14-21-161 0 0,0 1-1 0 0,0-1 1 0 0,0 0-1 0 0,0 1 1 0 0,0-1-1 0 0,0 1 1 0 0,1-1-1 0 0,-1 1 0 0 0,1 0 1 0 0,0-1-1 0 0,0 1 1 0 0,0-1-1 0 0,0 1 1 0 0,0-1-1 0 0,1 1 1 0 0,-1 0-1 0 0,1-1 0 0 0,-1 1 1 0 0,1-1-1 0 0,0 0 1 0 0,0 1-1 0 0,0-1 1 0 0,0 0-1 0 0,1 1 0 0 0,-1-1 1 0 0,1 0-1 0 0,-1 0 1 0 0,1 0-1 0 0,0 0 1 0 0,-1 0-1 0 0,1-1 1 0 0,0 1-1 0 0,0 0 0 0 0,0-1 1 0 0,4 2-1 0 0,-1 0-20 0 0,0 0 0 0 0,1 0-1 0 0,-1-1 1 0 0,1 0 0 0 0,-1 0-1 0 0,1 0 1 0 0,10 1 0 0 0,45 2-68 0 0,-22-3-13 0 0,-19 0-38 0 0,0-1 0 0 0,1-1 0 0 0,-1-1 0 0 0,0-1 1 0 0,0 0-1 0 0,-1-2 0 0 0,26-7 0 0 0,-40 10 35 0 0,0-1-1 0 0,-1 1 1 0 0,1-1 0 0 0,0-1-1 0 0,-1 1 1 0 0,0 0 0 0 0,1-1-1 0 0,6-6 1 0 0,-10 8 61 0 0,0-1-1 0 0,1 0 1 0 0,-1 1 0 0 0,0-1-1 0 0,0 0 1 0 0,0 0 0 0 0,0 0-1 0 0,0 0 1 0 0,0 0 0 0 0,-1 0-1 0 0,1 0 1 0 0,0 0 0 0 0,-1 0-1 0 0,0 0 1 0 0,0 0 0 0 0,1 0 0 0 0,-1-1-1 0 0,0 1 1 0 0,-1 0 0 0 0,1 0-1 0 0,0 0 1 0 0,-1 0 0 0 0,0-3-1 0 0,-4-9-111 0 0,-1 0-1 0 0,0 1 0 0 0,-1-1 0 0 0,0 1 1 0 0,-1 0-1 0 0,0 1 0 0 0,-1 0 1 0 0,-12-12-1 0 0,11 13 148 0 0,0 0-1 0 0,0 1 1 0 0,-1 1-1 0 0,0 0 1 0 0,-1 0-1 0 0,0 1 1 0 0,-23-11-1 0 0,28 15 43 0 0,-1 1-1 0 0,0 1 0 0 0,0-1 1 0 0,0 1-1 0 0,0 1 1 0 0,0-1-1 0 0,-1 1 0 0 0,1 1 1 0 0,0 0-1 0 0,-1 0 1 0 0,1 0-1 0 0,0 1 0 0 0,-1 0 1 0 0,-13 5-1 0 0,15-4 88 0 0,0 0-1 0 0,0 1 0 0 0,1 0 1 0 0,-1 0-1 0 0,1 0 1 0 0,-1 1-1 0 0,1 0 1 0 0,0 0-1 0 0,0 1 1 0 0,1 0-1 0 0,-10 10 0 0 0,11-10-57 0 0,1 0 0 0 0,-1 1 0 0 0,1-1 0 0 0,0 1 0 0 0,1 0 0 0 0,-1 0 0 0 0,1 0 0 0 0,0 0 0 0 0,1 0 0 0 0,-1 0 0 0 0,1 0 0 0 0,1 1 0 0 0,-1 11 0 0 0,1-12-49 0 0,0 0 0 0 0,1-1 0 0 0,-1 1 0 0 0,1 0 0 0 0,0-1 0 0 0,1 1 0 0 0,0-1 1 0 0,0 1-1 0 0,0-1 0 0 0,0 0 0 0 0,1 0 0 0 0,-1 0 0 0 0,1 0 0 0 0,1 0 0 0 0,-1-1 0 0 0,1 1 1 0 0,0-1-1 0 0,0 0 0 0 0,0 0 0 0 0,0 0 0 0 0,1-1 0 0 0,-1 1 0 0 0,8 2 0 0 0,6 5-26 0 0,0-1 0 0 0,1-1 0 0 0,1-1 0 0 0,-1-1 0 0 0,1-1 0 0 0,1 0 0 0 0,-1-2-1 0 0,1 0 1 0 0,-1-1 0 0 0,1-1 0 0 0,30-2 0 0 0,-47 0-1 0 0,0-1 1 0 0,1 0-1 0 0,-1 0 1 0 0,0 0-1 0 0,0 0 0 0 0,0-1 1 0 0,0 1-1 0 0,0-1 1 0 0,7-4-1 0 0,-10 5 8 0 0,0 0 0 0 0,1 0 0 0 0,-1 0 0 0 0,0 0 0 0 0,0 0-1 0 0,0 0 1 0 0,1 0 0 0 0,-1 0 0 0 0,0-1 0 0 0,-1 1 0 0 0,1 0 0 0 0,0-1 0 0 0,0 1 0 0 0,0-1 0 0 0,-1 1 0 0 0,1-1-1 0 0,-1 1 1 0 0,1-1 0 0 0,-1 1 0 0 0,0-1 0 0 0,1 1 0 0 0,-1-1 0 0 0,0 1 0 0 0,0-1 0 0 0,0 0 0 0 0,0 1 0 0 0,-1-1 0 0 0,1 1-1 0 0,-1-3 1 0 0,-3-6 6 0 0,2 8-1 0 0,1 0 0 0 0,0 0-1 0 0,0 0 1 0 0,1-1 0 0 0,-1 1 0 0 0,0 0 0 0 0,0-3-1 0 0,16 8 82 0 0,11 16 50 0 0,-10-6-71 0 0,-9-7-24 0 0,0 0-1 0 0,-1 1 1 0 0,1-1-1 0 0,-1 1 1 0 0,0 1-1 0 0,4 7 1 0 0,28 50 80 0 0,-37-63-119 0 0,8 17 71 0 0,0 0 0 0 0,-2 0 0 0 0,0 1 0 0 0,7 36 0 0 0,6 86 694 0 0,-8-42 35 0 0,-10-88-720 0 0,0 1-1 0 0,-1-1 1 0 0,-1 1 0 0 0,0 0 0 0 0,-1-1 0 0 0,0 1 0 0 0,-4 15 0 0 0,3-22-20 0 0,1 0-1 0 0,-2 1 1 0 0,1-1-1 0 0,-1 0 0 0 0,0 0 1 0 0,0-1-1 0 0,-1 1 1 0 0,0-1-1 0 0,0 1 1 0 0,0-1-1 0 0,0 0 1 0 0,-1-1-1 0 0,0 1 1 0 0,0-1-1 0 0,-9 6 1 0 0,9-6-26 0 0,-1 0 1 0 0,0-1-1 0 0,0 0 1 0 0,0 0 0 0 0,-1-1-1 0 0,1 0 1 0 0,-1 0-1 0 0,1 0 1 0 0,-1-1-1 0 0,0 1 1 0 0,0-2 0 0 0,1 1-1 0 0,-1-1 1 0 0,0 0-1 0 0,0 0 1 0 0,0-1 0 0 0,1 0-1 0 0,-1 0 1 0 0,0-1-1 0 0,1 0 1 0 0,-1 0 0 0 0,1 0-1 0 0,0-1 1 0 0,0 0-1 0 0,0 0 1 0 0,0-1-1 0 0,0 1 1 0 0,1-1 0 0 0,-9-8-1 0 0,7 5-40 0 0,-1-1 0 0 0,2-1 0 0 0,-1 1-1 0 0,1-1 1 0 0,0 0 0 0 0,1-1 0 0 0,0 1 0 0 0,-6-18 0 0 0,9 19-11 0 0,-1 0 0 0 0,2 0 1 0 0,-1 0-1 0 0,1 0 0 0 0,1 0 1 0 0,-1-1-1 0 0,1 1 0 0 0,1 0 1 0 0,-1 0-1 0 0,1 0 0 0 0,1-1 1 0 0,2-7-1 0 0,7-19-232 0 0,2 1 0 0 0,1 0 0 0 0,2 1 0 0 0,1 0 0 0 0,2 2 0 0 0,1 0 0 0 0,1 1 0 0 0,1 1 0 0 0,2 1 0 0 0,1 2 0 0 0,36-31 0 0 0,-52 49-109 0 0,1 1 0 0 0,0 1 0 0 0,0-1 0 0 0,1 1 0 0 0,14-5 0 0 0,-19 8-580 0 0,1 1 0 0 0,0 1 0 0 0,0-1 1 0 0,-1 1-1 0 0,1 0 0 0 0,9 0 1 0 0,-3 1-746 0 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4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32 3889 0 0,'-1'-8'6076'0'0,"2"-10"1685"0"0,-1 18-7721 0 0,0 0 0 0 0,0-1 0 0 0,0 1 0 0 0,0 0 0 0 0,1-1 0 0 0,-1 1 0 0 0,0 0 0 0 0,0-1 0 0 0,1 1 0 0 0,-1 0 0 0 0,0-1 0 0 0,0 1 0 0 0,1 0 0 0 0,-1 0 0 0 0,0-1 0 0 0,1 1 0 0 0,-1 0 0 0 0,0 0 0 0 0,1 0 0 0 0,-1 0 0 0 0,1-1 0 0 0,-1 1 0 0 0,0 0 0 0 0,1 0 0 0 0,-1 0 0 0 0,0 0 0 0 0,1 0 0 0 0,-1 0 0 0 0,1 0 0 0 0,-1 0 0 0 0,0 0 0 0 0,1 0 0 0 0,-1 0 0 0 0,1 0 0 0 0,-1 0-1 0 0,0 1 1 0 0,1-1 0 0 0,-1 0 0 0 0,0 0 0 0 0,1 1 0 0 0,0-1 32 0 0,0 1-1 0 0,0 0 1 0 0,0-1-1 0 0,0 1 0 0 0,0 0 1 0 0,0 0-1 0 0,-1 0 0 0 0,1-1 1 0 0,0 1-1 0 0,-1 0 0 0 0,1 0 1 0 0,0 0-1 0 0,-1 0 1 0 0,0 0-1 0 0,1 0 0 0 0,-1 1 1 0 0,1-1-1 0 0,-1 0 0 0 0,0 0 1 0 0,0 0-1 0 0,0 0 0 0 0,0 0 1 0 0,0 0-1 0 0,0 1 1 0 0,0-1-1 0 0,0 0 0 0 0,0 2 1 0 0,-7 35 761 0 0,6-34-619 0 0,-6 27 626 0 0,1 1-1 0 0,-4 61 0 0 0,10-77-722 0 0,1 0 0 0 0,0-1 0 0 0,1 1 0 0 0,1 0 0 0 0,0 0 0 0 0,1-1 0 0 0,11 28 1 0 0,-13-37-79 0 0,2 2 89 0 0,-3-8-127 0 0,-1 0 1 0 0,0 0 0 0 0,0 0 0 0 0,0-1-1 0 0,1 1 1 0 0,-1 0 0 0 0,0 0 0 0 0,0 0 0 0 0,0-1-1 0 0,1 1 1 0 0,-1 0 0 0 0,0 0 0 0 0,0-1 0 0 0,0 1-1 0 0,0 0 1 0 0,0 0 0 0 0,1-1 0 0 0,-1 1-1 0 0,0 0 1 0 0,0 0 0 0 0,0-1 0 0 0,0 1 0 0 0,0 0-1 0 0,0-1 1 0 0,0 1 0 0 0,0 0 0 0 0,0 0-1 0 0,0-1 1 0 0,0 1 0 0 0,0 0 0 0 0,0-1 0 0 0,21-173-178 0 0,-20 161 129 0 0,1-9 12 0 0,6-31-1 0 0,-7 47 35 0 0,0 1 0 0 0,1 0-1 0 0,0 0 1 0 0,0 0 0 0 0,0 0 0 0 0,0 0 0 0 0,1 0-1 0 0,-1 1 1 0 0,1-1 0 0 0,1 1 0 0 0,5-7 0 0 0,-8 10 0 0 0,1 0 1 0 0,-1 1-1 0 0,1-1 1 0 0,-1 0-1 0 0,1 0 1 0 0,-1 1-1 0 0,1-1 1 0 0,-1 1-1 0 0,1-1 1 0 0,0 1 0 0 0,-1 0-1 0 0,1 0 1 0 0,0 0-1 0 0,-1 0 1 0 0,1 0-1 0 0,0 0 1 0 0,-1 0-1 0 0,1 0 1 0 0,0 1 0 0 0,-1-1-1 0 0,1 1 1 0 0,0-1-1 0 0,-1 1 1 0 0,1-1-1 0 0,-1 1 1 0 0,1 0-1 0 0,-1 0 1 0 0,3 2-1 0 0,3 2 5 0 0,0 0 0 0 0,0 1 0 0 0,0 0 0 0 0,5 7 0 0 0,63 69 29 0 0,97 96-378 0 0,-167-174-87 0 0,28 22-255 0 0,-15-17-2134 0 0,-1-6-4181 0 0,-9-4 2838 0 0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5.4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243 137 2841 0 0,'-55'-5'15155'0'0,"54"5"-15102"0"0,0 0-1 0 0,0 1 1 0 0,0-1 0 0 0,0 1-1 0 0,0-1 1 0 0,0 0 0 0 0,0 1-1 0 0,0 0 1 0 0,1-1 0 0 0,-1 1 0 0 0,0-1-1 0 0,0 1 1 0 0,0 0 0 0 0,1 0-1 0 0,-1-1 1 0 0,0 1 0 0 0,1 0-1 0 0,-1 0 1 0 0,1 0 0 0 0,-1 0 0 0 0,1 0-1 0 0,-1 2 1 0 0,-11 26 1032 0 0,11-27-991 0 0,-2 6 224 0 0,1 1 1 0 0,-1-1-1 0 0,2 1 0 0 0,-1-1 1 0 0,1 1-1 0 0,0 15 0 0 0,1-21-256 0 0,1 1-1 0 0,-1 0 0 0 0,1 0 1 0 0,-1-1-1 0 0,1 1 1 0 0,0-1-1 0 0,0 1 0 0 0,1-1 1 0 0,-1 1-1 0 0,1-1 0 0 0,0 1 1 0 0,0-1-1 0 0,0 0 0 0 0,0 0 1 0 0,0 0-1 0 0,1 0 0 0 0,-1-1 1 0 0,5 4-1 0 0,-2-1-68 0 0,0-1 0 0 0,1 0-1 0 0,-1-1 1 0 0,1 1 0 0 0,0-1 0 0 0,0 0 0 0 0,1-1-1 0 0,-1 1 1 0 0,0-1 0 0 0,1 0 0 0 0,0-1-1 0 0,-1 0 1 0 0,1 0 0 0 0,0 0 0 0 0,-1-1 0 0 0,15-1-1 0 0,-5 0-61 0 0,0-2-1 0 0,0 0 0 0 0,0-1 0 0 0,22-8 0 0 0,-27 8-58 0 0,-1-1-1 0 0,0 0 1 0 0,0 0 0 0 0,-1-1-1 0 0,1-1 1 0 0,-1 1-1 0 0,11-12 1 0 0,-18 16 21 0 0,0-1 1 0 0,0 1-1 0 0,0 0 0 0 0,0-1 1 0 0,-1 1-1 0 0,1-1 0 0 0,-1 1 1 0 0,0-1-1 0 0,0 0 1 0 0,0 0-1 0 0,0 0 0 0 0,0 1 1 0 0,-1-1-1 0 0,1-5 0 0 0,0 3-61 0 0,-1-1 1 0 0,-1 1-1 0 0,1 0 0 0 0,-1 0 0 0 0,0 0 0 0 0,0 0 0 0 0,-4-9 0 0 0,-1 1-18 0 0,0 1 0 0 0,-1-1 0 0 0,0 1 0 0 0,-1 1 0 0 0,-13-15 0 0 0,13 16 207 0 0,0 2-1 0 0,-1-1 1 0 0,0 1 0 0 0,-1 1 0 0 0,1-1 0 0 0,-2 2 0 0 0,1-1 0 0 0,-1 1 0 0 0,1 1 0 0 0,-2 0 0 0 0,1 1 0 0 0,-19-5 0 0 0,21 7 107 0 0,0 0 0 0 0,1 1-1 0 0,-1 0 1 0 0,0 1 0 0 0,0 0 0 0 0,0 0 0 0 0,1 1-1 0 0,-1 0 1 0 0,0 1 0 0 0,1 0 0 0 0,-1 0 0 0 0,1 1-1 0 0,0 0 1 0 0,0 0 0 0 0,0 1 0 0 0,0 0 0 0 0,0 0-1 0 0,-8 7 1 0 0,-1 2 235 0 0,1 1 1 0 0,-24 26-1 0 0,34-33-206 0 0,-1 1 1 0 0,2-1-1 0 0,-1 1 1 0 0,1 1-1 0 0,0-1 1 0 0,1 1-1 0 0,0 0 1 0 0,-3 10-1 0 0,6-16-118 0 0,0 0-1 0 0,1 0 0 0 0,-1 1 0 0 0,1-1 0 0 0,0 1 1 0 0,0-1-1 0 0,0 0 0 0 0,0 1 0 0 0,0-1 1 0 0,1 0-1 0 0,0 1 0 0 0,0-1 0 0 0,0 0 0 0 0,2 6 1 0 0,-1-5-20 0 0,1 1 0 0 0,0-1 0 0 0,0 0 0 0 0,0 0 0 0 0,1 0 1 0 0,-1 0-1 0 0,1 0 0 0 0,7 5 0 0 0,4 1-10 0 0,1-1 1 0 0,0 0-1 0 0,0-1 0 0 0,24 7 1 0 0,-29-10-23 0 0,1-2 0 0 0,0 0 0 0 0,0-1 0 0 0,0 0 0 0 0,0 0 0 0 0,0-1 0 0 0,19-1 0 0 0,-4-3-79 0 0,0 0 0 0 0,35-10 1 0 0,-56 12 48 0 0,-1-1 0 0 0,0 1 0 0 0,1-1 0 0 0,-1 0 0 0 0,0-1 0 0 0,0 0 0 0 0,0 1 0 0 0,0-2 0 0 0,0 1 0 0 0,5-5 1 0 0,-8 6 3 0 0,0-1 0 0 0,0 1 0 0 0,0 0-1 0 0,-1 0 1 0 0,1-1 0 0 0,-1 1 0 0 0,0-1 0 0 0,0 1 0 0 0,0-1 0 0 0,0 1 0 0 0,0-1 0 0 0,0 0 0 0 0,-1 1 0 0 0,1-1 0 0 0,-1 0 0 0 0,0 0 0 0 0,1 0 0 0 0,-1 1 0 0 0,-1-1 0 0 0,1 0 0 0 0,0 0 0 0 0,-2-5 0 0 0,-17-89-64 0 0,18 85 132 0 0,0 1-1 0 0,0-1 0 0 0,2 0 0 0 0,-1 0 0 0 0,1 0 1 0 0,4-14-1 0 0,-4 22 13 0 0,1-1 0 0 0,0 2 1 0 0,0-1-1 0 0,0 0 0 0 0,4-5 1 0 0,-6 9-15 0 0,1-1 0 0 0,-1 0 0 0 0,1 1 0 0 0,-1-1 0 0 0,1 1 1 0 0,0-1-1 0 0,-1 0 0 0 0,1 1 0 0 0,0-1 0 0 0,0 1 0 0 0,-1 0 1 0 0,1-1-1 0 0,0 1 0 0 0,1-1 0 0 0,-1 1-7 0 0,-1 0 0 0 0,1 0-1 0 0,-1 0 1 0 0,0 0 0 0 0,1 1 0 0 0,-1-1-1 0 0,1 0 1 0 0,-1 0 0 0 0,1 0 0 0 0,-1 1-1 0 0,0-1 1 0 0,1 0 0 0 0,-1 0 0 0 0,1 1 0 0 0,-1-1-1 0 0,0 0 1 0 0,1 1 0 0 0,-1-1 0 0 0,0 0-1 0 0,1 1 1 0 0,-1-1 0 0 0,0 1 0 0 0,0-1-1 0 0,0 0 1 0 0,1 1 0 0 0,-1-1 0 0 0,0 1 0 0 0,0-1-1 0 0,0 1 1 0 0,3 6 148 0 0,-1 0 1 0 0,-1 0-1 0 0,1 0 0 0 0,-1 0 0 0 0,0 13 1 0 0,-3 39 353 0 0,1-32-199 0 0,0-14-201 0 0,0 19 160 0 0,1 0 1 0 0,5 42 0 0 0,-4-65-316 0 0,1 0 1 0 0,0 0-1 0 0,0 0 0 0 0,1-1 0 0 0,0 1 1 0 0,1-1-1 0 0,0 1 0 0 0,0-1 0 0 0,0 0 1 0 0,1-1-1 0 0,1 1 0 0 0,10 11 0 0 0,-15-18-12 0 0,1 1 0 0 0,-1-1 0 0 0,0 0 0 0 0,1 0 0 0 0,-1 0 0 0 0,1 0 0 0 0,-1 0 0 0 0,1-1 0 0 0,-1 1 0 0 0,1 0 0 0 0,0-1 0 0 0,-1 1 0 0 0,1-1 0 0 0,0 1 0 0 0,-1-1 0 0 0,1 0 0 0 0,0 0 0 0 0,3 0 0 0 0,-2 0-171 0 0,0-1 0 0 0,0 0 0 0 0,0 0 0 0 0,0 0 0 0 0,0 0 0 0 0,0 0 0 0 0,-1 0-1 0 0,1-1 1 0 0,4-3 0 0 0,2-1-1682 0 0,-1-1-1 0 0,0 0 0 0 0,-1-1 1 0 0,13-16-1 0 0,-3-2-4968 0 0,-9 10 4412 0 0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5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30 1616 0 0,'1'-3'550'0'0,"-1"2"68"0"0,1 0 0 0 0,-1-1 0 0 0,0 1-1 0 0,1 0 1 0 0,-1 0 0 0 0,0 0 0 0 0,1 0 0 0 0,-1 0 0 0 0,0 0-1 0 0,0 0 1 0 0,0-1 0 0 0,0 1 0 0 0,0 0 0 0 0,0 0 0 0 0,-1 0-1 0 0,1 0 1 0 0,0 0 0 0 0,0-1 0 0 0,-1 1 0 0 0,0-2 0 0 0,1 3-583 0 0,0 0 1 0 0,0 0 0 0 0,0 0-1 0 0,0 0 1 0 0,0 0 0 0 0,-1 0-1 0 0,1 0 1 0 0,0 0 0 0 0,0 0-1 0 0,0 0 1 0 0,0 0 0 0 0,0 0-1 0 0,0-1 1 0 0,0 1 0 0 0,0 0-1 0 0,0 0 1 0 0,0 0 0 0 0,-1 0-1 0 0,1 0 1 0 0,0 0 0 0 0,0 0-1 0 0,0 0 1 0 0,0 0 0 0 0,0 0-1 0 0,0 0 1 0 0,0 0 0 0 0,0 0-1 0 0,0 0 1 0 0,-1 0 0 0 0,1 0-1 0 0,0 0 1 0 0,0 0 0 0 0,0 0 0 0 0,0 0-1 0 0,0 0 1 0 0,0 0 0 0 0,0 0-1 0 0,0 0 1 0 0,0 1 0 0 0,-1-1-1 0 0,1 0 1 0 0,0 0 0 0 0,0 0-1 0 0,0 0 1 0 0,0 0 0 0 0,0 0-1 0 0,0 0 1 0 0,0 0 0 0 0,-2 7 603 0 0,2 9 125 0 0,3 30 1108 0 0,0 14-3 0 0,2-1 1 0 0,21 96-1 0 0,100 236-497 0 0,-103-327-1425 0 0,-18-50 1 0 0,-3-9-48 0 0,0 0-1 0 0,0 0 1 0 0,0 0-1 0 0,-1 0 0 0 0,0 0 1 0 0,0 1-1 0 0,0-1 1 0 0,0 0-1 0 0,-1 10 1 0 0,0-14 30 0 0,0-1 1 0 0,0 0 0 0 0,0 1 0 0 0,0-1 0 0 0,-1 0-1 0 0,1 1 1 0 0,0-1 0 0 0,0 0 0 0 0,0 0 0 0 0,0 1-1 0 0,0-1 1 0 0,-1 0 0 0 0,1 1 0 0 0,0-1 0 0 0,0 0-1 0 0,-1 0 1 0 0,1 0 0 0 0,0 1 0 0 0,0-1 0 0 0,-1 0-1 0 0,1 0 1 0 0,0 0 0 0 0,-1 1 0 0 0,1-1 0 0 0,0 0-1 0 0,-1 0 1 0 0,1 0 0 0 0,0 0 0 0 0,-1 0 0 0 0,1 0-1 0 0,-13-3-2654 0 0,10 2 1509 0 0,0-1 0 0 0,0 1 0 0 0,0-1 1 0 0,0 0-1 0 0,0 0 0 0 0,-2-3 0 0 0,-1-1-627 0 0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6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22 216 3601 0 0,'-4'0'1350'0'0,"-11"-5"6650"0"0,12 3-4538 0 0,9-1-2482 0 0,213-75 4146 0 0,-136 41-4581 0 0,84-31 182 0 0,-149 63-668 0 0,0 0 1 0 0,0 1-1 0 0,1 1 1 0 0,0 0-1 0 0,0 2 1 0 0,0 0-1 0 0,26 2 1 0 0,-42 0-59 0 0,1-1 1 0 0,-1 1-1 0 0,1-1 1 0 0,-1 1 0 0 0,0 0-1 0 0,1 1 1 0 0,-1-1-1 0 0,0 1 1 0 0,0-1 0 0 0,0 1-1 0 0,0 0 1 0 0,0 0 0 0 0,0 0-1 0 0,-1 0 1 0 0,1 1-1 0 0,-1-1 1 0 0,1 1 0 0 0,-1-1-1 0 0,0 1 1 0 0,0 0 0 0 0,0 0-1 0 0,2 4 1 0 0,-2-2-23 0 0,0 0-1 0 0,-1 0 1 0 0,0 0 0 0 0,1 0 0 0 0,-1 1-1 0 0,-1-1 1 0 0,1 0 0 0 0,-1 0 0 0 0,0 1-1 0 0,0-1 1 0 0,-1 0 0 0 0,0 0 0 0 0,0 1-1 0 0,-2 6 1 0 0,0-2-173 0 0,-1 1 0 0 0,0-1-1 0 0,-1 0 1 0 0,-1 0 0 0 0,1-1 0 0 0,-11 14-1 0 0,-16 14-2299 0 0,-1-5-3289 0 0,18-18 1845 0 0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6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23 100 8 0 0,'-2'-8'1658'0'0,"-1"-1"0"0"0,2 0 0 0 0,-1 0 0 0 0,1-1 0 0 0,1 1 0 0 0,0 0 0 0 0,0 0 0 0 0,3-16 0 0 0,-3 25-1582 0 0,0 0-1 0 0,0 1 1 0 0,0-1 0 0 0,0 0-1 0 0,0 0 1 0 0,0 0 0 0 0,0 0 0 0 0,1 0-1 0 0,-1 1 1 0 0,0-1 0 0 0,0 0 0 0 0,0 0-1 0 0,0 0 1 0 0,0 0 0 0 0,1 0-1 0 0,-1 0 1 0 0,0 0 0 0 0,0 0 0 0 0,0 0-1 0 0,0 1 1 0 0,0-1 0 0 0,1 0 0 0 0,-1 0-1 0 0,0 0 1 0 0,0 0 0 0 0,0 0 0 0 0,1 0-1 0 0,-1 0 1 0 0,0 0 0 0 0,0 0-1 0 0,0 0 1 0 0,0 0 0 0 0,1 0 0 0 0,-1 0-1 0 0,0-1 1 0 0,0 1 0 0 0,0 0 0 0 0,0 0-1 0 0,1 0 1 0 0,-1 0 0 0 0,0 0-1 0 0,0 0 1 0 0,0 0 0 0 0,0 0 0 0 0,0-1-1 0 0,1 1 1 0 0,-1 0 0 0 0,0 0 0 0 0,0 0-1 0 0,0 0 1 0 0,0 0 0 0 0,0-1-1 0 0,0 1 1 0 0,0 0 0 0 0,0 0 0 0 0,0 0-1 0 0,0 0 1 0 0,0-1 0 0 0,1 1 0 0 0,-1 0-1 0 0,0 0 1 0 0,0 0 0 0 0,0 0-1 0 0,0-1 1 0 0,0 1 0 0 0,0 0 0 0 0,-1 0-1 0 0,1-1 1 0 0,6 15 1572 0 0,-4 13-1117 0 0,-2 0 1 0 0,-2 0-1 0 0,0 1 0 0 0,-10 42 0 0 0,6-40-325 0 0,2 1-1 0 0,1 0 1 0 0,0 33-1 0 0,4-58-189 0 0,-1 1 0 0 0,1-1 0 0 0,0 0-1 0 0,1 0 1 0 0,0 0 0 0 0,-1 1-1 0 0,2-2 1 0 0,-1 1 0 0 0,1 0 0 0 0,6 9-1 0 0,-8-13-17 0 0,0 0-1 0 0,1 0 0 0 0,-1-1 0 0 0,1 1 1 0 0,0-1-1 0 0,-1 1 0 0 0,1-1 1 0 0,0 1-1 0 0,0-1 0 0 0,0 0 1 0 0,0 0-1 0 0,0 0 0 0 0,0 0 1 0 0,0 0-1 0 0,0 0 0 0 0,0-1 0 0 0,1 1 1 0 0,-1-1-1 0 0,0 0 0 0 0,0 1 1 0 0,1-1-1 0 0,-1 0 0 0 0,0 0 1 0 0,1 0-1 0 0,-1-1 0 0 0,0 1 1 0 0,0-1-1 0 0,1 1 0 0 0,-1-1 0 0 0,0 0 1 0 0,0 1-1 0 0,4-3 0 0 0,2-2-20 0 0,0 1-1 0 0,0-1 0 0 0,0-1 1 0 0,-1 1-1 0 0,0-1 1 0 0,0-1-1 0 0,0 1 0 0 0,-1-1 1 0 0,0 0-1 0 0,0 0 0 0 0,-1-1 1 0 0,0 0-1 0 0,0 0 0 0 0,-1 0 1 0 0,0-1-1 0 0,0 1 0 0 0,-1-1 1 0 0,3-13-1 0 0,-2-7 25 0 0,-1 1-1 0 0,-2-50 1 0 0,3-29 89 0 0,-5 117 126 0 0,-1 5-84 0 0,0 0-1 0 0,1-1 0 0 0,0 1 1 0 0,1 0-1 0 0,1 0 1 0 0,4 22-1 0 0,-1-25-60 0 0,0 0-1 0 0,2 0 1 0 0,-1 0 0 0 0,1-1-1 0 0,1 0 1 0 0,0 0 0 0 0,0 0-1 0 0,1-1 1 0 0,17 16-1 0 0,-17-18-478 0 0,0-1 0 0 0,0 0 0 0 0,1 0 0 0 0,0-1 0 0 0,1 0 0 0 0,-1-1 0 0 0,1 0 0 0 0,0 0 0 0 0,0-1 0 0 0,0 0 0 0 0,21 4 0 0 0,-4-7-5275 0 0,-15 0 1911 0 0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7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60 273 4769 0 0,'-21'-5'6087'0'0,"-3"-2"2438"0"0,10 5-7127 0 0,29 17 1264 0 0,1-2-1971 0 0,0 1 0 0 0,-1 1 0 0 0,19 24 0 0 0,35 53-230 0 0,-69-91-453 0 0,15 23 199 0 0,19 38 0 0 0,-33-59-199 0 0,2 3 36 0 0,-5-5 18 0 0,-3-10-62 0 0,0-6-39 0 0,-1-1 0 0 0,-1 1 1 0 0,0 0-1 0 0,-14-20 0 0 0,6 10-11 0 0,-16-28-81 0 0,-31-62 4 0 0,55 100 131 0 0,1 0 1 0 0,1-1-1 0 0,1 1 1 0 0,0-1-1 0 0,1 0 1 0 0,-1-19-1 0 0,3 25 1 0 0,0 1 0 0 0,1 0 0 0 0,1 0-1 0 0,0-1 1 0 0,0 1 0 0 0,3-12 0 0 0,-3 19-3 0 0,0-1 0 0 0,0 1 1 0 0,0 0-1 0 0,0 0 0 0 0,0 0 0 0 0,0 0 0 0 0,0 0 1 0 0,1 0-1 0 0,-1 0 0 0 0,1 0 0 0 0,-1 0 0 0 0,1 1 1 0 0,0-1-1 0 0,0 0 0 0 0,0 1 0 0 0,0 0 0 0 0,0-1 1 0 0,0 1-1 0 0,0 0 0 0 0,0 0 0 0 0,0 0 0 0 0,1 1 1 0 0,-1-1-1 0 0,0 0 0 0 0,1 1 0 0 0,-1 0 0 0 0,0-1 1 0 0,1 1-1 0 0,3 0 0 0 0,2 1 1 0 0,0-1-1 0 0,1 1 1 0 0,-1 1 0 0 0,0-1-1 0 0,-1 1 1 0 0,1 1 0 0 0,0 0-1 0 0,-1 0 1 0 0,10 5 0 0 0,6 5-25 0 0,31 26 1 0 0,-19-14-31 0 0,8 7-225 0 0,-23-16-650 0 0,27 16 0 0 0,-39-27-1051 0 0,0-1-1 0 0,1 0 1 0 0,15 5-1 0 0,-14-6-1224 0 0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17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30 101 4849 0 0,'-12'-7'9793'0'0,"1"6"-3715"0"0,11 1-5962 0 0,0 0 0 0 0,-1 1 0 0 0,1-1-1 0 0,0 0 1 0 0,-1 0 0 0 0,1 0 0 0 0,0 0 0 0 0,-1 1 0 0 0,1-1 0 0 0,0 0 0 0 0,-1 0 0 0 0,1 0 0 0 0,0 1 0 0 0,0-1-1 0 0,-1 0 1 0 0,1 1 0 0 0,0-1 0 0 0,0 0 0 0 0,0 1 0 0 0,0-1 0 0 0,-1 0 0 0 0,1 0 0 0 0,0 1 0 0 0,0 0-136 0 0,0 0 1 0 0,0 0 0 0 0,0 0-1 0 0,0 1 1 0 0,0-1 0 0 0,0 0 0 0 0,0 0-1 0 0,0 0 1 0 0,0 0 0 0 0,1 0 0 0 0,0 1-1 0 0,6 21 455 0 0,-3-12 10 0 0,0-1 0 0 0,8 17 0 0 0,-10-23-319 0 0,1 0 0 0 0,-1 0 0 0 0,1-1 0 0 0,0 1 0 0 0,0-1 0 0 0,1 1 0 0 0,-1-1 0 0 0,1 0 0 0 0,6 4 0 0 0,5 2-60 0 0,1-2-1 0 0,0 1 0 0 0,0-2 1 0 0,0 0-1 0 0,1-1 0 0 0,-1 0 1 0 0,1-2-1 0 0,0 0 0 0 0,1-1 1 0 0,20 0-1 0 0,-9-2-122 0 0,-1-1 1 0 0,-1-2-1 0 0,1-1 0 0 0,0-1 1 0 0,42-14-1 0 0,-63 17 17 0 0,0 0 0 0 0,0-1 1 0 0,-1 0-1 0 0,1 0 0 0 0,-1 0 0 0 0,1-1 0 0 0,-1 0 0 0 0,9-8 1 0 0,-13 10 0 0 0,0 0 0 0 0,-1 0 0 0 0,1 0 0 0 0,-1-1 1 0 0,1 1-1 0 0,-1 0 0 0 0,0-1 0 0 0,0 1 0 0 0,0 0 1 0 0,0-1-1 0 0,0 1 0 0 0,0-1 0 0 0,-1 0 1 0 0,0 1-1 0 0,1-1 0 0 0,-1 1 0 0 0,0-1 0 0 0,0 0 1 0 0,0 1-1 0 0,0-1 0 0 0,-1 0 0 0 0,1 1 1 0 0,-1-1-1 0 0,0 1 0 0 0,0-1 0 0 0,-1-3 0 0 0,-3-6-56 0 0,-1 1-1 0 0,1 0 0 0 0,-2 0 0 0 0,1 0 0 0 0,-11-11 0 0 0,13 17 77 0 0,0 0-1 0 0,-1 0 1 0 0,0 1-1 0 0,1 0 1 0 0,-1 0-1 0 0,-1 0 1 0 0,1 1-1 0 0,-1-1 1 0 0,1 1 0 0 0,-1 1-1 0 0,0-1 1 0 0,-6-1-1 0 0,-5 0 83 0 0,-1 1-1 0 0,1 0 1 0 0,0 2 0 0 0,-1 0-1 0 0,1 1 1 0 0,-1 0-1 0 0,1 2 1 0 0,0 0-1 0 0,-1 1 1 0 0,1 0 0 0 0,0 2-1 0 0,-28 10 1 0 0,36-10 27 0 0,0 1 0 0 0,0 0-1 0 0,0 0 1 0 0,0 1 0 0 0,1 0 0 0 0,0 0 0 0 0,1 1 0 0 0,0 0 0 0 0,-11 16 0 0 0,4-4 179 0 0,2 0 0 0 0,1 1 0 0 0,-12 30 0 0 0,19-41-202 0 0,0 1 1 0 0,1 0-1 0 0,0 0 0 0 0,0-1 1 0 0,2 2-1 0 0,-2 15 0 0 0,3-21-54 0 0,0 1 0 0 0,1-1 0 0 0,0 1 0 0 0,0-1 0 0 0,0 1-1 0 0,1-1 1 0 0,0 0 0 0 0,0 0 0 0 0,1 0 0 0 0,0 0 0 0 0,0 0 0 0 0,5 7 0 0 0,2 0-67 0 0,0-1 0 0 0,1 0 1 0 0,0 0-1 0 0,1-1 0 0 0,1-1 1 0 0,0 0-1 0 0,0-1 1 0 0,1 0-1 0 0,0-1 0 0 0,0 0 1 0 0,1-2-1 0 0,0 1 0 0 0,24 5 1 0 0,5 0-1705 0 0,1-3 1 0 0,0-2 0 0 0,71 3-1 0 0,-62-7-674 0 0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4:51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96 512 0 0,'3'-9'1035'0'0,"1"0"0"0"0,-1 1 0 0 0,1-1 0 0 0,10-14 0 0 0,2-6 3391 0 0,-15 29-4324 0 0,-1 0-1 0 0,0 0 1 0 0,0 0 0 0 0,0-1-1 0 0,0 1 1 0 0,1 0 0 0 0,-1 0-1 0 0,0 0 1 0 0,0-1 0 0 0,0 1 0 0 0,0 0-1 0 0,0 0 1 0 0,0 0 0 0 0,0-1-1 0 0,0 1 1 0 0,1 0 0 0 0,-1 0-1 0 0,0-1 1 0 0,0 1 0 0 0,0 0-1 0 0,0 0 1 0 0,0-1 0 0 0,0 1 0 0 0,0 0-1 0 0,0 0 1 0 0,-1-1 0 0 0,1 1-1 0 0,0 0 1 0 0,0 0 0 0 0,0-1-1 0 0,0 1 1 0 0,0 0 0 0 0,0 0 0 0 0,0-1-1 0 0,-1 1 1 0 0,-6 2 1774 0 0,1 3-287 0 0,11-8 1214 0 0,5 0-1894 0 0,-10 3-884 0 0,0 0 0 0 0,0 0 1 0 0,1 0-1 0 0,-1 0 0 0 0,0 0 0 0 0,0 1 0 0 0,1-1 0 0 0,-1 0 1 0 0,0 0-1 0 0,0 0 0 0 0,0 0 0 0 0,0 1 0 0 0,1-1 0 0 0,-1 0 1 0 0,0 0-1 0 0,0 0 0 0 0,0 1 0 0 0,0-1 0 0 0,0 0 0 0 0,0 0 0 0 0,0 1 1 0 0,0-1-1 0 0,0 0 0 0 0,0 0 0 0 0,1 1 0 0 0,-1-1 0 0 0,-3 24 889 0 0,1-9-284 0 0,13-2 138 0 0,-10-12-729 0 0,0-1 1 0 0,0 1 0 0 0,-1 0 0 0 0,1-1-1 0 0,0 1 1 0 0,0 0 0 0 0,-1 0 0 0 0,1 0 0 0 0,-1 0-1 0 0,1 0 1 0 0,-1 0 0 0 0,1 0 0 0 0,-1 0-1 0 0,1 0 1 0 0,-1 0 0 0 0,0 0 0 0 0,1 0 0 0 0,-1 0-1 0 0,0 0 1 0 0,0 0 0 0 0,0 0 0 0 0,0 0-1 0 0,0 0 1 0 0,0 2 0 0 0,-2 5 160 0 0,1-1-1 0 0,0 1 1 0 0,0 11 0 0 0,-5 4 451 0 0,11 107-137 0 0,-1-75-347 0 0,-8 69 132 0 0,-1-29-23 0 0,5-91-272 0 0,-1 10 88 0 0,2 1 0 0 0,-1-1 1 0 0,2 0-1 0 0,5 26 0 0 0,-7-39-91 0 0,1-1 0 0 0,-1 1 0 0 0,0 0 0 0 0,1 0 0 0 0,-1 0-1 0 0,0-1 1 0 0,1 1 0 0 0,-1 0 0 0 0,1 0 0 0 0,0-1 0 0 0,-1 1 0 0 0,2 1-1 0 0,-2-2 1 0 0,1 0 0 0 0,-1 0 0 0 0,0 0 0 0 0,0 0 0 0 0,1 0 0 0 0,-1 1 0 0 0,0-1 0 0 0,1 0 0 0 0,-1 0 0 0 0,0 0 0 0 0,1 0 0 0 0,-1 0 0 0 0,0 0 0 0 0,1 0 0 0 0,-1 0 0 0 0,0 0 0 0 0,1 0 0 0 0,-1 0 0 0 0,0 0 0 0 0,1-1 0 0 0,-1 1 0 0 0,0 0 0 0 0,1 0 0 0 0,0-1 1 0 0,0 0 0 0 0,0 1 0 0 0,-1-1 0 0 0,1 0 0 0 0,0 0-1 0 0,0 0 1 0 0,-1 0 0 0 0,1 0 0 0 0,0 0 0 0 0,-1 0 0 0 0,1 0-1 0 0,-1 0 1 0 0,1 0 0 0 0,-1 0 0 0 0,0 0 0 0 0,1 0 0 0 0,-1-2-1 0 0,5-65-358 0 0,-2 25-2518 0 0,1 25-1448 0 0,1 10 1347 0 0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5:27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11 194 512 0 0,'-1'3'8797'0'0,"-6"8"-5990"0"0,7-10-2683 0 0,-1 0 0 0 0,1 0 1 0 0,0 1-1 0 0,-1-1 0 0 0,1 0 0 0 0,0 0 1 0 0,0 1-1 0 0,0-1 0 0 0,-1 0 0 0 0,1 0 1 0 0,1 1-1 0 0,-1-1 0 0 0,0 0 0 0 0,0 0 1 0 0,0 0-1 0 0,1 1 0 0 0,-1-1 0 0 0,0 0 1 0 0,1 0-1 0 0,-1 0 0 0 0,1 0 0 0 0,0 1 0 0 0,-1-1 1 0 0,1 0-1 0 0,0 0 0 0 0,0 0 0 0 0,-1-1 1 0 0,1 1-1 0 0,0 0 0 0 0,0 0 0 0 0,0 0 1 0 0,0-1-1 0 0,0 1 0 0 0,0 0 0 0 0,0-1 1 0 0,1 1-1 0 0,-1-1 0 0 0,0 1 0 0 0,0-1 1 0 0,2 1-1 0 0,5 1 119 0 0,1-1 0 0 0,0 1 0 0 0,0-1 0 0 0,15-1-1 0 0,-9 1 210 0 0,-2-2-313 0 0,1 1 0 0 0,-1-2 1 0 0,0 1-1 0 0,0-2 0 0 0,0 0 0 0 0,-1 0 1 0 0,1-1-1 0 0,-1-1 0 0 0,24-12 0 0 0,-30 14-110 0 0,-1-1 0 0 0,0 1-1 0 0,1-1 1 0 0,-1-1-1 0 0,0 1 1 0 0,-1-1 0 0 0,1 1-1 0 0,-1-2 1 0 0,0 1 0 0 0,0 0-1 0 0,3-8 1 0 0,-5 10-22 0 0,-1 0 1 0 0,1 0-1 0 0,-1-1 0 0 0,0 1 1 0 0,0-1-1 0 0,-1 1 0 0 0,1-1 1 0 0,-1 1-1 0 0,1-1 0 0 0,-1 1 1 0 0,0-1-1 0 0,0 0 1 0 0,-1 1-1 0 0,1-1 0 0 0,-1 1 1 0 0,0-1-1 0 0,0 1 0 0 0,0-1 1 0 0,0 1-1 0 0,-1 0 0 0 0,-2-6 1 0 0,0 3-5 0 0,1 0 0 0 0,-2 1 0 0 0,1-1 0 0 0,0 1 0 0 0,-1 0 0 0 0,0 0 0 0 0,-1 0 0 0 0,1 0 0 0 0,-9-5 0 0 0,9 8 20 0 0,1-1 0 0 0,-1 1-1 0 0,0 0 1 0 0,0 0 0 0 0,0 1-1 0 0,0 0 1 0 0,0-1 0 0 0,0 1-1 0 0,0 1 1 0 0,-1-1 0 0 0,1 1-1 0 0,0 0 1 0 0,-9 1 0 0 0,8 1 40 0 0,-1-1 0 0 0,1 1 0 0 0,0 0 0 0 0,0 1 0 0 0,0 0 0 0 0,1 0 0 0 0,-1 0-1 0 0,0 0 1 0 0,1 1 0 0 0,0 0 0 0 0,0 0 0 0 0,0 1 0 0 0,1-1 0 0 0,-1 1 0 0 0,1 0 0 0 0,-5 8 0 0 0,2-3 67 0 0,1 0 1 0 0,0 0-1 0 0,1 1 0 0 0,0 0 1 0 0,0 0-1 0 0,2 0 0 0 0,-1 0 1 0 0,-2 14-1 0 0,5-13-44 0 0,0-1 1 0 0,0 1-1 0 0,1-1 0 0 0,1 1 0 0 0,-1-1 1 0 0,2 1-1 0 0,0-1 0 0 0,0 1 1 0 0,1-1-1 0 0,6 14 0 0 0,-6-18-50 0 0,0 0 1 0 0,1 0-1 0 0,-1 0 0 0 0,2 0 0 0 0,-1-1 1 0 0,1 1-1 0 0,0-1 0 0 0,0-1 1 0 0,0 1-1 0 0,1-1 0 0 0,0 0 0 0 0,0 0 1 0 0,0 0-1 0 0,1-1 0 0 0,0 0 0 0 0,7 3 1 0 0,-5-3-41 0 0,0 0 0 0 0,1-1 0 0 0,-1-1 0 0 0,1 1 0 0 0,0-2 0 0 0,0 1 0 0 0,-1-1 0 0 0,1-1 0 0 0,0 0 0 0 0,0 0 0 0 0,0-1 0 0 0,0 0 0 0 0,0 0 0 0 0,-1-1 0 0 0,1-1 0 0 0,17-6 0 0 0,-1-3-166 0 0,-6 3 43 0 0,-1-1 0 0 0,20-13 0 0 0,-33 19-86 0 0,0 0 0 0 0,-1-1 1 0 0,1 0-1 0 0,-1 0 0 0 0,-1 0 1 0 0,1 0-1 0 0,-1-1 1 0 0,0 0-1 0 0,0 0 0 0 0,5-10 1 0 0,-4-4-2256 0 0,-6 8-6187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48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7 512 0 0,'-3'1'173'0'0,"0"-1"0"0"0,0 0 1 0 0,0 1-1 0 0,0 0 0 0 0,0 0 0 0 0,0 0 0 0 0,-5 2 0 0 0,4-1 634 0 0,0 0 0 0 0,1 0 0 0 0,-1 0 0 0 0,1 1 0 0 0,-7 3 5093 0 0,17-7-5501 0 0,18-7 220 0 0,1 1 0 0 0,34-5 0 0 0,-48 11-493 0 0,1 0 0 0 0,0 0 0 0 0,-1 1 0 0 0,1 0 0 0 0,0 2 0 0 0,-1-1 0 0 0,13 4 1 0 0,-23-5-106 0 0,0 1 1 0 0,-1-1 0 0 0,1 1 0 0 0,0 0 0 0 0,-1-1 0 0 0,1 1 0 0 0,-1 0 0 0 0,1 0 0 0 0,-1 0 0 0 0,0 0 0 0 0,1 0 0 0 0,-1 0-1 0 0,0 0 1 0 0,0 0 0 0 0,0 1 0 0 0,0-1 0 0 0,0 0 0 0 0,0 1 0 0 0,0-1 0 0 0,0 1 0 0 0,1 2 0 0 0,-2-1 11 0 0,1 0 1 0 0,0 0 0 0 0,-1 0-1 0 0,0 0 1 0 0,0 0 0 0 0,0 0-1 0 0,0 0 1 0 0,0 1-1 0 0,-1-1 1 0 0,0 0 0 0 0,0 3-1 0 0,-4 6 47 0 0,1 1-1 0 0,-2-2 1 0 0,1 1-1 0 0,-13 18 0 0 0,0-6 51 0 0,-1 0-1 0 0,-2 0 1 0 0,-23 20-1 0 0,22-22-20 0 0,21-22-104 0 0,1 1 1 0 0,-1-1-1 0 0,1 0 0 0 0,-1 1 0 0 0,1-1 0 0 0,-1 1 0 0 0,1-1 1 0 0,0 1-1 0 0,-1 0 0 0 0,1-1 0 0 0,0 1 0 0 0,-1-1 0 0 0,1 1 0 0 0,0 0 1 0 0,0-1-1 0 0,-1 1 0 0 0,1-1 0 0 0,0 1 0 0 0,0 0 0 0 0,0-1 1 0 0,0 1-1 0 0,0 0 0 0 0,0-1 0 0 0,0 1 0 0 0,0 0 0 0 0,0 0 1 0 0,1 0 1 0 0,-1 0 1 0 0,1-1 0 0 0,0 1 0 0 0,-1 0 0 0 0,1-1 0 0 0,0 1 0 0 0,-1 0 0 0 0,1-1 0 0 0,0 1 0 0 0,0-1 0 0 0,-1 1 0 0 0,1-1 0 0 0,0 0 0 0 0,0 1 0 0 0,0-1 0 0 0,1 1 0 0 0,3 0 9 0 0,1 0 0 0 0,-1 0-1 0 0,1 0 1 0 0,9 0 0 0 0,74 3-9 0 0,11 1-1367 0 0,-82-6-2166 0 0,31-5 1 0 0,-33 4 24 0 0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5:27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84 1256 0 0,'0'-1'293'0'0,"0"1"0"0"0,0-1 1 0 0,-1 1-1 0 0,1-1 0 0 0,0 0 0 0 0,-1 1 0 0 0,1-1 0 0 0,-1 1 0 0 0,1 0 0 0 0,0-1 0 0 0,-1 1 0 0 0,1-1 0 0 0,-1 1 1 0 0,1 0-1 0 0,-1-1 0 0 0,0 1 0 0 0,1 0 0 0 0,-1-1 0 0 0,1 1 0 0 0,-1 0 0 0 0,0 0 0 0 0,1 0 0 0 0,-1-1 1 0 0,1 1-1 0 0,-2 0 0 0 0,0 1 81 0 0,1 0 0 0 0,-1-1 0 0 0,1 1 1 0 0,-1 0-1 0 0,1 0 0 0 0,0 0 0 0 0,-1 1 0 0 0,1-1 1 0 0,-2 2-1 0 0,-10 12 787 0 0,1 1 0 0 0,0 0 0 0 0,-17 31 0 0 0,9-12-141 0 0,11-22-616 0 0,0 1 0 0 0,1 1 0 0 0,1-1 0 0 0,-10 28 0 0 0,16-38-372 0 0,0 0 0 0 0,1-1 0 0 0,-1 1 0 0 0,0 0 0 0 0,1 0 0 0 0,0-1 0 0 0,0 1 0 0 0,0 0 0 0 0,0 0 0 0 0,1-1 0 0 0,0 1 0 0 0,-1 0 0 0 0,1-1 0 0 0,0 1 0 0 0,1 0 0 0 0,-1-1 0 0 0,1 1 0 0 0,0-1 0 0 0,-1 0 0 0 0,1 0 0 0 0,1 0 0 0 0,-1 0 0 0 0,0 0 0 0 0,1 0 0 0 0,0 0 0 0 0,4 3 0 0 0,0-1-46 0 0,0-1 0 0 0,0 1 0 0 0,0-1 0 0 0,1 0-1 0 0,0-1 1 0 0,0 0 0 0 0,0 0 0 0 0,0-1 0 0 0,0 0 0 0 0,0 0-1 0 0,1-1 1 0 0,-1 0 0 0 0,1-1 0 0 0,-1 0 0 0 0,17-1 0 0 0,-20 0-9 0 0,-1 1 0 0 0,0-1 1 0 0,1 0-1 0 0,-1 0 0 0 0,0-1 1 0 0,0 1-1 0 0,1-1 0 0 0,-1 0 0 0 0,-1 0 1 0 0,1-1-1 0 0,0 1 0 0 0,0-1 1 0 0,-1 1-1 0 0,1-1 0 0 0,-1 0 1 0 0,0-1-1 0 0,0 1 0 0 0,0 0 1 0 0,-1-1-1 0 0,1 0 0 0 0,-1 1 1 0 0,0-1-1 0 0,0 0 0 0 0,0 0 1 0 0,0 0-1 0 0,-1-1 0 0 0,1 1 1 0 0,-1 0-1 0 0,0-1 0 0 0,-1 1 1 0 0,1-9-1 0 0,0-8-135 0 0,-2-1 1 0 0,-5-40-1 0 0,-16-43-500 0 0,9 45 241 0 0,12 53 407 0 0,0 1 1 0 0,-1 0-1 0 0,0 0 1 0 0,0 0 0 0 0,-1 0-1 0 0,1 0 1 0 0,-1 0-1 0 0,-5-6 1 0 0,7 10 12 0 0,0 1 1 0 0,0 0-1 0 0,0 0 1 0 0,-1 0-1 0 0,1-1 1 0 0,0 1-1 0 0,-1 1 1 0 0,1-1-1 0 0,0 0 1 0 0,-1 0-1 0 0,0 0 0 0 0,1 1 1 0 0,-1-1-1 0 0,1 1 1 0 0,-1-1-1 0 0,0 1 1 0 0,1-1-1 0 0,-1 1 1 0 0,0 0-1 0 0,1 0 1 0 0,-1 0-1 0 0,0 0 1 0 0,1 0-1 0 0,-1 1 1 0 0,0-1-1 0 0,1 0 0 0 0,-1 1 1 0 0,0-1-1 0 0,1 1 1 0 0,-1-1-1 0 0,1 1 1 0 0,-1 0-1 0 0,1 0 1 0 0,-1 0-1 0 0,-1 2 1 0 0,-4 1 28 0 0,1 1 1 0 0,0 1-1 0 0,1-1 1 0 0,-1 1-1 0 0,1 0 1 0 0,0 0-1 0 0,1 0 1 0 0,-6 11-1 0 0,-28 57 148 0 0,26-44 87 0 0,0 1 1 0 0,-12 60 0 0 0,22-83-206 0 0,1 0 0 0 0,0 0 1 0 0,1 0-1 0 0,0 0 1 0 0,0 0-1 0 0,1 0 1 0 0,0 1-1 0 0,1-1 0 0 0,-1 0 1 0 0,1-1-1 0 0,6 15 1 0 0,-6-18-49 0 0,-1-1 1 0 0,1 1-1 0 0,0 0 1 0 0,0-1-1 0 0,1 0 1 0 0,-1 0-1 0 0,1 1 1 0 0,-1-1-1 0 0,1-1 1 0 0,0 1 0 0 0,0 0-1 0 0,0-1 1 0 0,1 1-1 0 0,-1-1 1 0 0,0 0-1 0 0,1 0 1 0 0,0-1-1 0 0,-1 1 1 0 0,1-1-1 0 0,0 1 1 0 0,0-1-1 0 0,0 0 1 0 0,0-1-1 0 0,0 1 1 0 0,6-1 0 0 0,-8 0-17 0 0,1 0 1 0 0,0-1 0 0 0,-1 1 0 0 0,1-1-1 0 0,-1 0 1 0 0,1 0 0 0 0,-1 0 0 0 0,1 0 0 0 0,-1 0-1 0 0,0 0 1 0 0,3-3 0 0 0,26-21-63 0 0,-15 11 8 0 0,-2 2-15 0 0,0-1 1 0 0,-1 0-1 0 0,-1-1 1 0 0,0-1 0 0 0,13-20-1 0 0,-22 28 55 0 0,1 1 0 0 0,-1 0 0 0 0,-1-1 0 0 0,0 0 0 0 0,0 1 0 0 0,0-1-1 0 0,0 0 1 0 0,-1 0 0 0 0,0-10 0 0 0,0 6-20 0 0,-2 0 0 0 0,1 0-1 0 0,-1-1 1 0 0,-1 1 0 0 0,-4-13-1 0 0,6 23 46 0 0,0 1-1 0 0,0-1 0 0 0,0 1 0 0 0,0-1 0 0 0,0 0 1 0 0,0 1-1 0 0,0-1 0 0 0,0 1 0 0 0,-1-1 0 0 0,1 1 1 0 0,0-1-1 0 0,0 1 0 0 0,-1-1 0 0 0,1 1 0 0 0,0-1 0 0 0,-1 1 1 0 0,1 0-1 0 0,0-1 0 0 0,-1 1 0 0 0,1-1 0 0 0,-1 1 1 0 0,1 0-1 0 0,-1-1 0 0 0,1 1 0 0 0,-1 0 0 0 0,1 0 1 0 0,-1-1-1 0 0,1 1 0 0 0,-1 0 0 0 0,0 0 7 0 0,0 0 0 0 0,0 1 0 0 0,1-1 0 0 0,-1 1 0 0 0,0-1 0 0 0,0 1 0 0 0,1-1 0 0 0,-1 1 0 0 0,0-1 0 0 0,1 1 0 0 0,-1 0 0 0 0,1-1 0 0 0,-1 1 0 0 0,1 0 0 0 0,-1-1 0 0 0,0 2 0 0 0,-2 4 64 0 0,-1 1-1 0 0,1-1 1 0 0,-3 11-1 0 0,0 2 50 0 0,2-1 0 0 0,0 1-1 0 0,-1 21 1 0 0,4-34-112 0 0,1 0 0 0 0,0 0-1 0 0,0-1 1 0 0,0 1 0 0 0,1 0 0 0 0,0 0-1 0 0,0-1 1 0 0,1 1 0 0 0,-1-1-1 0 0,1 1 1 0 0,0-1 0 0 0,1 0 0 0 0,-1 0-1 0 0,7 10 1 0 0,-5-12-51 0 0,-1 1 1 0 0,1 0-1 0 0,0-1 0 0 0,-1 1 1 0 0,2-1-1 0 0,-1 0 1 0 0,0-1-1 0 0,1 1 0 0 0,-1-1 1 0 0,1 0-1 0 0,0 0 1 0 0,6 2-1 0 0,3-1-1119 0 0,-1 0 1 0 0,1-1 0 0 0,19 0-1 0 0,-17-1-1049 0 0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5:28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233 175 8 0 0,'1'-5'907'0'0,"1"0"-1"0"0,0 0 1 0 0,0 1 0 0 0,4-7-1 0 0,-3 7-27 0 0,-1 0-1 0 0,0 0 1 0 0,0 0-1 0 0,0 0 0 0 0,-1-1 1 0 0,3-7-1 0 0,-3 3 31 0 0,0 0 0 0 0,0 0 0 0 0,-1 0 0 0 0,0 0 0 0 0,-1-14 0 0 0,0 21-801 0 0,1 0 0 0 0,0 0 0 0 0,-1 0 0 0 0,0 0 0 0 0,1 1 1 0 0,-1-1-1 0 0,0 0 0 0 0,0 0 0 0 0,0 0 0 0 0,0 1 0 0 0,0-1 0 0 0,-1 1 0 0 0,1-1 0 0 0,0 1 0 0 0,-1-1 0 0 0,1 1 1 0 0,-1 0-1 0 0,1 0 0 0 0,-1-1 0 0 0,0 1 0 0 0,0 0 0 0 0,1 1 0 0 0,-1-1 0 0 0,0 0 0 0 0,0 0 0 0 0,0 1 0 0 0,0-1 1 0 0,0 1-1 0 0,0 0 0 0 0,0-1 0 0 0,-2 1 0 0 0,-4 0 19 0 0,1 0 0 0 0,0 1 0 0 0,0-1 0 0 0,-1 1 0 0 0,1 1 0 0 0,0-1 0 0 0,0 1 0 0 0,0 1 1 0 0,1-1-1 0 0,-1 1 0 0 0,0 0 0 0 0,1 1 0 0 0,0-1 0 0 0,0 1 0 0 0,0 0 0 0 0,0 1 0 0 0,1 0 0 0 0,-1 0 0 0 0,-4 6 0 0 0,0 1 54 0 0,1-1-1 0 0,1 2 0 0 0,0-1 0 0 0,0 1 1 0 0,1 1-1 0 0,1-1 0 0 0,0 1 0 0 0,-4 19 0 0 0,7-25-150 0 0,1 0 0 0 0,0 0-1 0 0,1 0 1 0 0,0 1-1 0 0,1-1 1 0 0,-1 0-1 0 0,1 0 1 0 0,1 1-1 0 0,0-1 1 0 0,0 0-1 0 0,1 0 1 0 0,-1 0 0 0 0,2 0-1 0 0,-1 0 1 0 0,1 0-1 0 0,0-1 1 0 0,1 1-1 0 0,0-1 1 0 0,0 0-1 0 0,1 0 1 0 0,0-1-1 0 0,0 1 1 0 0,0-1 0 0 0,1 0-1 0 0,0 0 1 0 0,0-1-1 0 0,0 1 1 0 0,1-1-1 0 0,0-1 1 0 0,0 1-1 0 0,14 6 1 0 0,-4-4-94 0 0,-1-1-1 0 0,1-1 1 0 0,0 0-1 0 0,1-1 1 0 0,-1-1 0 0 0,19 2-1 0 0,-25-5-441 0 0,0 0-1 0 0,0 0 0 0 0,0-1 0 0 0,15-3 0 0 0,-18 2-748 0 0,1-1 1 0 0,-1 0-1 0 0,0 0 0 0 0,0 0 1 0 0,0-1-1 0 0,8-5 0 0 0,-2 0-2335 0 0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5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90 387 384 0 0,'-11'0'4021'0'0,"6"-1"-2272"0"0,-1 1 1 0 0,1 0-1 0 0,0 0 0 0 0,-10 2 0 0 0,14-2-1626 0 0,0 0 0 0 0,1 0 0 0 0,-1 0 1 0 0,0 1-1 0 0,1-1 0 0 0,-1 0 0 0 0,0 0 1 0 0,1 1-1 0 0,-1-1 0 0 0,1 1 0 0 0,-1-1 1 0 0,1 0-1 0 0,-1 1 0 0 0,0-1 0 0 0,1 1 1 0 0,0-1-1 0 0,-1 1 0 0 0,1-1 0 0 0,-1 1 0 0 0,1 0 1 0 0,0-1-1 0 0,-1 1 0 0 0,1 0 0 0 0,0-1 1 0 0,0 1-1 0 0,-1 0 0 0 0,1-1 0 0 0,0 1 1 0 0,0 0-1 0 0,0-1 0 0 0,0 1 0 0 0,0 0 1 0 0,0-1-1 0 0,0 1 0 0 0,0 0 0 0 0,0-1 1 0 0,0 1-1 0 0,1 0 0 0 0,-1-1 0 0 0,0 1 1 0 0,0 0-1 0 0,0-1 0 0 0,1 2 0 0 0,1 2 67 0 0,1 0 1 0 0,-1 0-1 0 0,0 0 0 0 0,1 0 0 0 0,0 0 0 0 0,0-1 1 0 0,0 0-1 0 0,0 1 0 0 0,1-1 0 0 0,-1 0 0 0 0,1-1 1 0 0,0 1-1 0 0,8 4 0 0 0,-1-1-117 0 0,1-1 0 0 0,-1 0 0 0 0,25 6 1 0 0,-11-5-54 0 0,1-1 0 0 0,0-2 0 0 0,1 0 0 0 0,-1-1 0 0 0,31-3 0 0 0,-49 0-22 0 0,0-1 0 0 0,-1 1 0 0 0,1-2 0 0 0,-1 1 0 0 0,0-1 0 0 0,0 0 0 0 0,0 0 0 0 0,0-1 0 0 0,0 0 0 0 0,-1 0 0 0 0,1 0 0 0 0,-1-1 0 0 0,-1 0 0 0 0,1 0 0 0 0,0-1 0 0 0,-1 0 0 0 0,9-12 0 0 0,-12 14-5 0 0,-1-1 0 0 0,1 1-1 0 0,-1 0 1 0 0,0-1 0 0 0,0 1 0 0 0,0 0 0 0 0,0-1 0 0 0,-1 0 0 0 0,1 1 0 0 0,-1-1 0 0 0,-1 1 0 0 0,1-1 0 0 0,-1 1 0 0 0,1-1 0 0 0,-1 1 0 0 0,0-1 0 0 0,-1 1 0 0 0,1 0 0 0 0,-4-7 0 0 0,-5-8 12 0 0,0 0 1 0 0,-22-32 0 0 0,28 46-16 0 0,-120-179-60 0 0,120 177 74 0 0,-1 0 0 0 0,0 0 0 0 0,-1 0 1 0 0,1 1-1 0 0,-9-7 0 0 0,13 12 0 0 0,0 0 0 0 0,0 0 0 0 0,0 0 0 0 0,0 0 0 0 0,0 1 0 0 0,-1-1 0 0 0,1 0 0 0 0,0 1 0 0 0,0-1 0 0 0,-1 1 0 0 0,1-1 0 0 0,0 1 0 0 0,-1 0 0 0 0,1-1 0 0 0,-1 1 0 0 0,1 0-1 0 0,0 0 1 0 0,-1 0 0 0 0,1 0 0 0 0,-1 0 0 0 0,1 0 0 0 0,0 1 0 0 0,-1-1 0 0 0,1 0 0 0 0,-1 1 0 0 0,1-1 0 0 0,0 1 0 0 0,0-1 0 0 0,-1 1 0 0 0,1 0 0 0 0,0 0 0 0 0,0-1 0 0 0,0 1 0 0 0,0 0 0 0 0,0 0 0 0 0,0 0 0 0 0,0 0 0 0 0,-2 2 0 0 0,-5 9 28 0 0,0 0 1 0 0,1 1-1 0 0,-11 25 1 0 0,4-10 105 0 0,-66 165 1014 0 0,49-114-283 0 0,25-63-663 0 0,0 0-1 0 0,1 0 0 0 0,1 1 0 0 0,1-1 0 0 0,0 1 1 0 0,0 26-1 0 0,3-29-128 0 0,1 0 0 0 0,0 1-1 0 0,1-1 1 0 0,1 0 0 0 0,0 0 0 0 0,1-1 0 0 0,1 1 0 0 0,6 14 0 0 0,-4-13-53 0 0,1-1 0 0 0,1-1 0 0 0,-1 1 0 0 0,2-1 0 0 0,22 23 0 0 0,-10-15 3 0 0,1-1 0 0 0,30 20 0 0 0,-47-36-18 0 0,0-1-1 0 0,0 0 1 0 0,0 0-1 0 0,7 2 0 0 0,11 5-3 0 0,-29-18-41 0 0,-24-7 38 0 0,19 10 6 0 0,-1-1 0 0 0,-12-8 1 0 0,15 8-5 0 0,-15-11 32 0 0,22 16-35 0 0,0 0 1 0 0,1 1-1 0 0,-1-1 0 0 0,0 0 0 0 0,1 0 0 0 0,-1 0 0 0 0,1 1 0 0 0,-1-1 0 0 0,1 0 0 0 0,-1 0 0 0 0,1 0 0 0 0,0 0 0 0 0,-1 0 0 0 0,1 0 0 0 0,0 0 0 0 0,0 0 0 0 0,-1 0 0 0 0,1 0 0 0 0,0 0 0 0 0,0 0 0 0 0,0 0 0 0 0,1 0 0 0 0,-1 0 0 0 0,0 0 0 0 0,1 0-1 0 0,-1 0 0 0 0,1 1-1 0 0,-1-1 1 0 0,1 1 0 0 0,0-1-1 0 0,-1 1 1 0 0,1-1 0 0 0,0 1-1 0 0,0-1 1 0 0,-1 1 0 0 0,1 0-1 0 0,0-1 1 0 0,0 1 0 0 0,0 0-1 0 0,0 0 1 0 0,-1 0 0 0 0,2-1-1 0 0,18-1-15 0 0,-17 1 12 0 0,9 0 39 0 0,1-1 0 0 0,0-1 1 0 0,12-3-1 0 0,-32 5 41 0 0,-7 2-36 0 0,10 0-32 0 0,1 1 0 0 0,-1-1 0 0 0,1 1 0 0 0,-1 0 0 0 0,1 0-1 0 0,0 0 1 0 0,0 1 0 0 0,0-1 0 0 0,0 1 0 0 0,0-1 0 0 0,-3 5 0 0 0,5-6-9 0 0,0 1 1 0 0,0-1 0 0 0,0 1-1 0 0,0 0 1 0 0,0-1 0 0 0,0 1-1 0 0,0 0 1 0 0,0-1-1 0 0,1 1 1 0 0,-1 0 0 0 0,0 0-1 0 0,1 0 1 0 0,0-1 0 0 0,-1 1-1 0 0,1 0 1 0 0,0 0-1 0 0,0 0 1 0 0,0 0 0 0 0,0 0-1 0 0,1 0 1 0 0,-1-1 0 0 0,0 1-1 0 0,1 0 1 0 0,0 3-1 0 0,1-3 3 0 0,0 0 0 0 0,-1 1 0 0 0,1-1 0 0 0,0 0-1 0 0,0 0 1 0 0,0 0 0 0 0,0 0 0 0 0,0 0 0 0 0,0-1 0 0 0,4 2-1 0 0,-4-1 2 0 0,1 0 0 0 0,-1 0 0 0 0,1 0 0 0 0,-1 0 0 0 0,0 0 0 0 0,4 5-1 0 0,-6-7-1 0 0,0 0-1 0 0,1 0 0 0 0,-1 1 1 0 0,0-1-1 0 0,0 0 0 0 0,0 0 1 0 0,1 1-1 0 0,-1-1 0 0 0,0 0 1 0 0,0 1-1 0 0,0-1 0 0 0,0 0 1 0 0,0 1-1 0 0,0-1 0 0 0,0 0 1 0 0,0 1-1 0 0,0-1 0 0 0,0 0 1 0 0,0 1-1 0 0,0-1 1 0 0,0 1-1 0 0,0-1 0 0 0,0 0 1 0 0,0 1-1 0 0,0-1 0 0 0,0 0 1 0 0,0 1-1 0 0,0-1 0 0 0,-1 0 1 0 0,1 0-1 0 0,0 1 0 0 0,-1 0-3 0 0,0-1 0 0 0,1 1 1 0 0,-1-1-1 0 0,0 0 0 0 0,1 1 0 0 0,-1-1 0 0 0,0 0 0 0 0,1 0 0 0 0,-1 1 0 0 0,0-1 0 0 0,0 0 0 0 0,0 0 0 0 0,-1 0 1 0 0,1 0-1 0 0,-1 0 0 0 0,0 0 1 0 0,0 0-1 0 0,0 0 0 0 0,1 0 1 0 0,-1 0-1 0 0,0-1 0 0 0,0 1 1 0 0,1-1-1 0 0,-1 1 1 0 0,0-1-1 0 0,1 0 0 0 0,-2 0 1 0 0,2 0-1 0 0,0 0 1 0 0,0 0 0 0 0,1 0 0 0 0,-1 0-1 0 0,0 0 1 0 0,1 0 0 0 0,-1 0-1 0 0,1 0 1 0 0,-1 0 0 0 0,1 0 0 0 0,-1 0-1 0 0,1 0 1 0 0,0-2 0 0 0,0 4 3 0 0,0-1 1 0 0,0 0 0 0 0,1 1 0 0 0,-1-1-1 0 0,0 0 1 0 0,0 0 0 0 0,1 1 0 0 0,-1-1-1 0 0,0 0 1 0 0,1 0 0 0 0,-1 1 0 0 0,0-1-1 0 0,1 0 1 0 0,-1 0 0 0 0,0 0 0 0 0,1 0-1 0 0,-1 1 1 0 0,1-1 0 0 0,-1 0 0 0 0,0 0-1 0 0,1 0 1 0 0,-1 0 0 0 0,1 0 0 0 0,-1 0-1 0 0,0 0 1 0 0,1 0 0 0 0,-1 0 0 0 0,1 0-1 0 0,-1 0 1 0 0,0 0 0 0 0,1-1 0 0 0,-1 1-1 0 0,1 0 1 0 0,-1 0 0 0 0,6 0 39 0 0,-7 4-22 0 0,-6 2-5 0 0,6-6-8 0 0,-1 1-1 0 0,1 0 1 0 0,0 0 0 0 0,0 0 0 0 0,0 0-1 0 0,0 0 1 0 0,0 1 0 0 0,0-1-1 0 0,0 0 1 0 0,0 0 0 0 0,0 1 0 0 0,0-1-1 0 0,1 0 1 0 0,-1 1 0 0 0,0 2-1 0 0,2-4 4 0 0,1 0-1 0 0,-1 0 0 0 0,1-1 0 0 0,-1 1 1 0 0,1 0-1 0 0,-1-1 0 0 0,1 1 1 0 0,-1-1-1 0 0,2-1 0 0 0,10-9 119 0 0,-9 10-56 0 0,-7 9-21 0 0,2-5-41 0 0,-1 0 0 0 0,1 1 0 0 0,0-1 0 0 0,0 0-1 0 0,0 1 1 0 0,1-1 0 0 0,-1 1 0 0 0,1-1 0 0 0,0 0 0 0 0,0 1 0 0 0,0-1 0 0 0,0 1-1 0 0,0-1 1 0 0,1 1 0 0 0,0-1 0 0 0,1 4 0 0 0,-2-7-6 0 0,0 1 0 0 0,1-1 1 0 0,-1 0-1 0 0,1 0 0 0 0,-1 0 0 0 0,0 0 0 0 0,1 1 1 0 0,-1-1-1 0 0,0 0 0 0 0,1 0 0 0 0,-1 0 1 0 0,1 0-1 0 0,-1 0 0 0 0,0 0 0 0 0,1 0 0 0 0,-1 0 1 0 0,1 0-1 0 0,-1 0 0 0 0,0 0 0 0 0,1 0 1 0 0,-1 0-1 0 0,1-1 0 0 0,-1 1 0 0 0,0 0 1 0 0,1 0-1 0 0,-1 0 0 0 0,0 0 0 0 0,1-1 0 0 0,-1 1 1 0 0,0 0-1 0 0,1 0 0 0 0,-1-1 0 0 0,0 1 1 0 0,0 0-1 0 0,1-1 0 0 0,-1 1 0 0 0,0-1 1 0 0,1 0 3 0 0,0 1 1 0 0,0-1 0 0 0,0 0-1 0 0,0 0 1 0 0,0 0 0 0 0,-1 0-1 0 0,1 0 1 0 0,0 0 0 0 0,-1 0-1 0 0,1 0 1 0 0,-1 0 0 0 0,1 0-1 0 0,-1 0 1 0 0,0-1 0 0 0,1 0-1 0 0,0-7 19 0 0,-1 9-20 0 0,-12 22 93 0 0,4-7 6 0 0,8-14-101 0 0,0 0 1 0 0,0-1-1 0 0,0 1 0 0 0,-1 0 1 0 0,1-1-1 0 0,0 1 1 0 0,0 0-1 0 0,0-1 0 0 0,0 1 1 0 0,0 0-1 0 0,0-1 1 0 0,1 1-1 0 0,-1-1 0 0 0,0 1 1 0 0,0 0-1 0 0,0-1 1 0 0,1 1-1 0 0,-1 0 1 0 0,0-1-1 0 0,1 1 0 0 0,-1-1 1 0 0,0 1-1 0 0,1 0 1 0 0,0-1-4 0 0,-1 0 0 0 0,0 1 0 0 0,0-1 1 0 0,0 0-1 0 0,1 0 0 0 0,-1 0 0 0 0,0 0 0 0 0,0 0 1 0 0,0 0-1 0 0,1 0 0 0 0,-1 0 0 0 0,0 0 1 0 0,0 0-1 0 0,1 0 0 0 0,-1 0 0 0 0,0 0 0 0 0,0 0 1 0 0,0 0-1 0 0,1 0 0 0 0,-1 0 0 0 0,0 0 1 0 0,0 0-1 0 0,0 0 0 0 0,1 0 0 0 0,-1 0 0 0 0,0 0 1 0 0,0 0-1 0 0,0-1 0 0 0,1 1 0 0 0,-1 0 1 0 0,0 0-1 0 0,0 0 0 0 0,0 0 0 0 0,0 0 0 0 0,1-1 1 0 0,-1 1-1 0 0,0 0 0 0 0,0 0 0 0 0,0 0 1 0 0,0-1-1 0 0,0 1 0 0 0,0 0 0 0 0,0 0 0 0 0,0 0 1 0 0,0-1-1 0 0,1 1 0 0 0,-1 0 0 0 0,0 0 1 0 0,0-1-1 0 0,0 1 0 0 0,0 0 0 0 0,2-12 33 0 0,-2 2-41 0 0,-1 0-1 0 0,-1 0 1 0 0,-2-10 0 0 0,1 10 12 0 0,1 0 0 0 0,1 0 0 0 0,-1-11 0 0 0,2 2-22 0 0,0 1 1 0 0,1-1 0 0 0,1 1 0 0 0,7-29-1 0 0,-8 42 15 0 0,1 0 0 0 0,-1 0 0 0 0,1 1 0 0 0,0-1 0 0 0,1 1-1 0 0,-1 0 1 0 0,1-1 0 0 0,0 1 0 0 0,0 0 0 0 0,0 1 0 0 0,0-1 0 0 0,1 0-1 0 0,0 1 1 0 0,-1 0 0 0 0,1 0 0 0 0,0 0 0 0 0,1 0 0 0 0,-1 1 0 0 0,0 0-1 0 0,1-1 1 0 0,0 2 0 0 0,5-3 0 0 0,-4 2-2 0 0,1 1 1 0 0,0 0-1 0 0,-1 0 1 0 0,1 0-1 0 0,0 1 1 0 0,0 0-1 0 0,0 0 0 0 0,-1 1 1 0 0,1-1-1 0 0,0 2 1 0 0,0-1-1 0 0,-1 1 1 0 0,1 0-1 0 0,-1 0 0 0 0,0 1 1 0 0,9 4-1 0 0,-3 0 14 0 0,-1 1-1 0 0,0 0 0 0 0,0 0 0 0 0,-1 1 1 0 0,0 1-1 0 0,-1-1 0 0 0,11 15 0 0 0,-6-5-14 0 0,-1 1 0 0 0,-1 0 0 0 0,-1 0 0 0 0,16 42 0 0 0,-26-61-25 0 0,0 1-1 0 0,-1-1 1 0 0,1 1 0 0 0,0-1-1 0 0,0 1 1 0 0,0-1 0 0 0,0 0-1 0 0,0 1 1 0 0,0-1 0 0 0,0 0-1 0 0,1 0 1 0 0,-1 0 0 0 0,0 0-1 0 0,1 0 1 0 0,-1 0 0 0 0,1 0-1 0 0,-1 0 1 0 0,1-1 0 0 0,-1 1-1 0 0,1 0 1 0 0,0-1 0 0 0,-1 0-1 0 0,1 1 1 0 0,-1-1 0 0 0,1 0-1 0 0,0 0 1 0 0,0 0 0 0 0,-1 0-1 0 0,1 0 1 0 0,0 0 0 0 0,-1 0-1 0 0,1 0 1 0 0,0-1 0 0 0,1 0-1 0 0,30-11-2756 0 0,-4-3-4026 0 0,-22 11 3704 0 0,7-5-3088 0 0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5:40.7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285 166 8 0 0,'-2'-7'695'0'0,"1"0"1"0"0,0 0-1 0 0,0 0 0 0 0,1 0 1 0 0,0 0-1 0 0,0 0 0 0 0,1-1 0 0 0,0 1 1 0 0,0 0-1 0 0,4-13 0 0 0,-1 10 296 0 0,-2 7-572 0 0,-1 0 0 0 0,0 0-1 0 0,1 0 1 0 0,-1 0 0 0 0,-1 0 0 0 0,1 0 0 0 0,0 0 0 0 0,-1 0 0 0 0,1 0 0 0 0,-1 0-1 0 0,0 0 1 0 0,0-1 0 0 0,-1-2 0 0 0,1 5-358 0 0,0 1-1 0 0,-1-1 0 0 0,1 1 1 0 0,-1-1-1 0 0,1 1 1 0 0,-1 0-1 0 0,1-1 1 0 0,-1 1-1 0 0,1 0 1 0 0,-1-1-1 0 0,1 1 0 0 0,-1 0 1 0 0,1 0-1 0 0,-1-1 1 0 0,1 1-1 0 0,-1 0 1 0 0,0 0-1 0 0,1 0 1 0 0,-1 0-1 0 0,1 0 1 0 0,-1 0-1 0 0,0 0 0 0 0,1 0 1 0 0,-1 0-1 0 0,0 0 1 0 0,-20 3 525 0 0,17-2-482 0 0,-6 1 111 0 0,0 1 0 0 0,0 0 0 0 0,1 0 0 0 0,-1 1 0 0 0,1 1 0 0 0,0-1 0 0 0,0 2-1 0 0,0-1 1 0 0,-8 7 0 0 0,-9 10 455 0 0,-32 32 0 0 0,48-44-419 0 0,1-1 0 0 0,0 2-1 0 0,1-1 1 0 0,0 1 0 0 0,-12 22 0 0 0,18-29-213 0 0,0 0 0 0 0,1 0 0 0 0,-1 0-1 0 0,1 0 1 0 0,0 0 0 0 0,0 0 0 0 0,1 0-1 0 0,-1 1 1 0 0,1-1 0 0 0,0 0 0 0 0,0 0-1 0 0,0 1 1 0 0,0-1 0 0 0,1 0 0 0 0,0 0-1 0 0,0 0 1 0 0,0 1 0 0 0,0-1 0 0 0,1 0-1 0 0,0-1 1 0 0,-1 1 0 0 0,5 6 0 0 0,-2-5-18 0 0,0 1 1 0 0,1-1-1 0 0,0 0 1 0 0,0 0 0 0 0,0-1-1 0 0,1 0 1 0 0,0 1 0 0 0,-1-2-1 0 0,1 1 1 0 0,1-1 0 0 0,9 5-1 0 0,3-1-22 0 0,1-1-1 0 0,34 7 1 0 0,-41-11-1 0 0,1-1 0 0 0,-1 0 0 0 0,0-1 0 0 0,0 0 0 0 0,1-1 0 0 0,-1 0 0 0 0,0-1 0 0 0,21-6 0 0 0,-26 5-12 0 0,0 1 1 0 0,0-1-1 0 0,0 0 0 0 0,0-1 0 0 0,-1 0 1 0 0,1 0-1 0 0,-1-1 0 0 0,0 0 0 0 0,-1 0 0 0 0,1 0 1 0 0,-1-1-1 0 0,0 0 0 0 0,0-1 0 0 0,7-10 1 0 0,-10 11-2 0 0,0 0 1 0 0,0 0 0 0 0,-1-1-1 0 0,0 1 1 0 0,0-1 0 0 0,0 1-1 0 0,-1-1 1 0 0,0 0 0 0 0,0 0-1 0 0,-1 0 1 0 0,0 0 0 0 0,0 0 0 0 0,-1 1-1 0 0,-1-11 1 0 0,-3-3-3 0 0,0 0 0 0 0,0 1 0 0 0,-15-30 0 0 0,16 39 12 0 0,0 1 1 0 0,-1 0-1 0 0,0 1 1 0 0,0-1-1 0 0,-1 1 0 0 0,-8-9 1 0 0,11 14 1 0 0,0 0 0 0 0,-1 0 0 0 0,1 0 0 0 0,-1 0 0 0 0,0 1 0 0 0,0 0 1 0 0,0-1-1 0 0,0 1 0 0 0,0 1 0 0 0,0-1 0 0 0,-1 1 0 0 0,1-1 0 0 0,0 1 0 0 0,-1 1 1 0 0,-8-2-1 0 0,7 2-1 0 0,-1 0 1 0 0,1 1-1 0 0,-1-1 1 0 0,1 1-1 0 0,0 1 1 0 0,-1-1-1 0 0,1 1 1 0 0,0 0-1 0 0,0 0 1 0 0,0 1 0 0 0,0 0-1 0 0,0 0 1 0 0,1 0-1 0 0,-1 1 1 0 0,-4 4-1 0 0,7-6 5 0 0,0 1-1 0 0,0 0 1 0 0,0 0-1 0 0,0 0 1 0 0,1 1 0 0 0,0-1-1 0 0,-1 0 1 0 0,1 1-1 0 0,1 0 1 0 0,-1-1-1 0 0,0 1 1 0 0,1 0-1 0 0,0 0 1 0 0,0 0 0 0 0,0 0-1 0 0,0 0 1 0 0,1 0-1 0 0,-1 0 1 0 0,1 0-1 0 0,0 0 1 0 0,0 0-1 0 0,1 0 1 0 0,-1 0-1 0 0,3 8 1 0 0,-2-10-7 0 0,0 1 0 0 0,0-1 0 0 0,0 0-1 0 0,0 0 1 0 0,1 1 0 0 0,-1-1 0 0 0,1 0 0 0 0,-1 0-1 0 0,1 0 1 0 0,0-1 0 0 0,0 1 0 0 0,0 0 0 0 0,0-1-1 0 0,0 1 1 0 0,0-1 0 0 0,1 0 0 0 0,-1 0 0 0 0,0 0 0 0 0,1 0-1 0 0,-1 0 1 0 0,0 0 0 0 0,1-1 0 0 0,-1 1 0 0 0,5 0-1 0 0,6 1-111 0 0,1-1-1 0 0,-1-1 0 0 0,19 0 0 0 0,-23-1-32 0 0,83-8-2720 0 0,-3-10-5889 0 0,-64 12 6385 0 0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5:41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119 641 552 0 0,'1'-2'1158'0'0,"-1"0"0"0"0,1 1 0 0 0,-1-1 0 0 0,0 0 0 0 0,1 0 0 0 0,-1 0 0 0 0,0 0 0 0 0,0-4 2742 0 0,0 10-2034 0 0,1 3-1306 0 0,0 1 269 0 0,-1 0-1 0 0,-1 15 1 0 0,0 16 706 0 0,6-6-943 0 0,1 1 1 0 0,2-1-1 0 0,14 39 1 0 0,-13-46-459 0 0,-2-9-52 0 0,-1-1 1 0 0,-1 2 0 0 0,-1-1 0 0 0,-1 0 0 0 0,3 29 0 0 0,-6-49-74 0 0,0-13-16 0 0,0-1-1 0 0,-1 1 1 0 0,-1-1 0 0 0,-7-31 0 0 0,-49-114-104 0 0,-1-5-26 0 0,54 150 119 0 0,-51-198-210 0 0,51 188 215 0 0,2 0 0 0 0,0 0 0 0 0,2 0 0 0 0,1 0 0 0 0,1 0 0 0 0,5-32 0 0 0,-5 52 13 0 0,1 0 1 0 0,-1 1-1 0 0,1-1 1 0 0,1 0-1 0 0,-1 1 1 0 0,1 0-1 0 0,0 0 1 0 0,0 0 0 0 0,1 0-1 0 0,0 0 1 0 0,0 0-1 0 0,0 1 1 0 0,1 0-1 0 0,-1 0 1 0 0,1 0-1 0 0,1 0 1 0 0,-1 1 0 0 0,1 0-1 0 0,-1 0 1 0 0,1 1-1 0 0,0-1 1 0 0,0 1-1 0 0,1 0 1 0 0,-1 1-1 0 0,1 0 1 0 0,-1 0 0 0 0,1 0-1 0 0,0 1 1 0 0,0 0-1 0 0,11 0 1 0 0,6 0-28 0 0,-1 1 0 0 0,0 1 0 0 0,0 1 0 0 0,0 1 0 0 0,0 1 0 0 0,0 1-1 0 0,-1 2 1 0 0,0 0 0 0 0,0 1 0 0 0,0 1 0 0 0,-1 1 0 0 0,-1 0 0 0 0,21 16 0 0 0,-35-22-14 0 0,0 0 0 0 0,0 0-1 0 0,-1 1 1 0 0,0 0 0 0 0,0 0 0 0 0,0 0-1 0 0,-1 1 1 0 0,0-1 0 0 0,5 9-1 0 0,-7-10-28 0 0,0 0-1 0 0,0 1 0 0 0,-1-1 1 0 0,0 0-1 0 0,0 1 0 0 0,0-1 0 0 0,0 1 1 0 0,-1-1-1 0 0,1 1 0 0 0,-1-1 0 0 0,0 1 1 0 0,-1-1-1 0 0,1 1 0 0 0,-1-1 0 0 0,-2 9 1 0 0,0-3-316 0 0,-1-1 1 0 0,0 1-1 0 0,-1-1 1 0 0,1 1-1 0 0,-2-1 1 0 0,-6 8-1 0 0,-1 0-1666 0 0,0-2 0 0 0,-17 17 0 0 0,-3-3-1705 0 0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5:41.3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1 162 656 0 0,'13'-2'7951'0'0,"9"-10"-5113"0"0,-5 3-2492 0 0,-12 7-135 0 0,21-9 549 0 0,-1-2 1 0 0,36-22-1 0 0,-42 23-776 0 0,0 0 1 0 0,0 2-1 0 0,28-12 0 0 0,-33 17-1500 0 0,-1 1 0 0 0,0 0 0 0 0,25-3 0 0 0,-19 5-319 0 0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12.0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102 67 512 0 0,'-14'-9'4093'0'0,"0"0"3879"0"0,13 9-7741 0 0,0 0 0 0 0,0 0 0 0 0,0-1 0 0 0,0 1 0 0 0,0 0 0 0 0,-1 0-1 0 0,1 0 1 0 0,0 0 0 0 0,0 1 0 0 0,0-1 0 0 0,0 0 0 0 0,0 0 0 0 0,0 1-1 0 0,-1-1 1 0 0,1 0 0 0 0,0 1 0 0 0,0-1 0 0 0,0 1 0 0 0,0 0 0 0 0,0-1-1 0 0,0 1 1 0 0,0 0 0 0 0,1-1 0 0 0,-1 1 0 0 0,0 0 0 0 0,-1 2 0 0 0,-1 0 50 0 0,0 1 0 0 0,0-1 1 0 0,0 1-1 0 0,1 0 1 0 0,-4 6-1 0 0,3-2-148 0 0,0 0 0 0 0,1 0 0 0 0,-1 1 0 0 0,2-1 0 0 0,-1 1 0 0 0,1 0 0 0 0,0-1 0 0 0,1 1 0 0 0,0 0 0 0 0,0 0 0 0 0,1-1 0 0 0,0 1 0 0 0,1 0 0 0 0,0-1 0 0 0,4 12 1 0 0,-5-18-131 0 0,0 0 0 0 0,-1 0 0 0 0,1-1 0 0 0,0 1 0 0 0,0 0 1 0 0,0-1-1 0 0,1 1 0 0 0,-1-1 0 0 0,0 1 0 0 0,1-1 1 0 0,-1 0-1 0 0,1 1 0 0 0,-1-1 0 0 0,1 0 0 0 0,-1 0 1 0 0,1 0-1 0 0,0 0 0 0 0,0-1 0 0 0,-1 1 0 0 0,4 1 1 0 0,-3-2 0 0 0,1 0 1 0 0,0 0-1 0 0,-1 0 1 0 0,1 0 0 0 0,0 0-1 0 0,-1-1 1 0 0,1 1 0 0 0,-1-1-1 0 0,1 0 1 0 0,-1 1 0 0 0,1-1-1 0 0,-1 0 1 0 0,0 0 0 0 0,1-1-1 0 0,1-1 1 0 0,3-1-9 0 0,-1 0 1 0 0,0-1-1 0 0,0 0 0 0 0,0 0 1 0 0,-1-1-1 0 0,1 1 1 0 0,-1-1-1 0 0,-1 0 0 0 0,1-1 1 0 0,5-10-1 0 0,-8 12 12 0 0,1 0 0 0 0,-1 0-1 0 0,0 0 1 0 0,-1 0 0 0 0,1 0-1 0 0,-1-1 1 0 0,0 1 0 0 0,-1 0 0 0 0,1-1-1 0 0,-1 1 1 0 0,0 0 0 0 0,0-1 0 0 0,-1 1-1 0 0,1-1 1 0 0,-4-9 0 0 0,2 7 16 0 0,-1 1-1 0 0,0-1 1 0 0,0 1 0 0 0,-1-1-1 0 0,-7-10 1 0 0,11 17-13 0 0,-1 0 1 0 0,0 0-1 0 0,0 0 0 0 0,0-1 1 0 0,0 1-1 0 0,0 0 0 0 0,0 0 0 0 0,0 0 1 0 0,0 0-1 0 0,-1 1 0 0 0,1-1 1 0 0,0 0-1 0 0,-1 0 0 0 0,1 1 1 0 0,0-1-1 0 0,-1 1 0 0 0,1-1 0 0 0,-1 1 1 0 0,1 0-1 0 0,0-1 0 0 0,-1 1 1 0 0,1 0-1 0 0,-1 0 0 0 0,1 0 0 0 0,-1 0 1 0 0,1 0-1 0 0,-1 0 0 0 0,1 1 1 0 0,-1-1-1 0 0,1 0 0 0 0,-1 1 1 0 0,1-1-1 0 0,0 1 0 0 0,-1 0 0 0 0,1-1 1 0 0,0 1-1 0 0,0 0 0 0 0,-2 1 1 0 0,-3 3 21 0 0,0 0 1 0 0,1 0-1 0 0,0 0 0 0 0,0 1 1 0 0,0-1-1 0 0,1 1 1 0 0,0 1-1 0 0,0-1 0 0 0,-4 9 1 0 0,4-6 3 0 0,0 1-1 0 0,1-1 1 0 0,0 1 0 0 0,0 0-1 0 0,1 0 1 0 0,-2 13-1 0 0,4-19-26 0 0,0 0 0 0 0,0 0-1 0 0,0 1 1 0 0,1-1 0 0 0,-1 0-1 0 0,1 0 1 0 0,0 0-1 0 0,0 0 1 0 0,0 0 0 0 0,1 0-1 0 0,0 0 1 0 0,3 7-1 0 0,-3-9-10 0 0,0 1-1 0 0,0-1 0 0 0,0 0 1 0 0,0 0-1 0 0,0 0 1 0 0,0 0-1 0 0,0 0 0 0 0,1 0 1 0 0,-1-1-1 0 0,0 1 0 0 0,1-1 1 0 0,0 0-1 0 0,-1 0 0 0 0,1 1 1 0 0,0-2-1 0 0,0 1 0 0 0,0 0 1 0 0,-1-1-1 0 0,5 1 0 0 0,-3 0-10 0 0,1-1 0 0 0,-1 0-1 0 0,0 0 1 0 0,1-1-1 0 0,-1 1 1 0 0,1-1 0 0 0,-1 0-1 0 0,0 0 1 0 0,0 0-1 0 0,0-1 1 0 0,0 0 0 0 0,0 0-1 0 0,0 0 1 0 0,0 0-1 0 0,0 0 1 0 0,0-1 0 0 0,-1 1-1 0 0,0-1 1 0 0,1 0-1 0 0,-1 0 1 0 0,0 0 0 0 0,0-1-1 0 0,-1 1 1 0 0,1-1-1 0 0,-1 0 1 0 0,0 1 0 0 0,0-1-1 0 0,0 0 1 0 0,3-8-1 0 0,-4 2 19 0 0,1-1-1 0 0,-1 1 0 0 0,-1 0 0 0 0,0-1 0 0 0,0 1 0 0 0,-1 0 1 0 0,-1 0-1 0 0,1 0 0 0 0,-2 0 0 0 0,1 0 0 0 0,-1 0 0 0 0,-1 0 1 0 0,0 1-1 0 0,0-1 0 0 0,-9-13 0 0 0,12 22-2 0 0,0 0 1 0 0,1 0-1 0 0,-1 0 0 0 0,0 0 1 0 0,1 0-1 0 0,-1 0 0 0 0,0 0 1 0 0,0 1-1 0 0,0-1 0 0 0,0 0 1 0 0,0 0-1 0 0,0 1 0 0 0,0-1 1 0 0,0 1-1 0 0,0-1 0 0 0,0 1 1 0 0,0-1-1 0 0,0 1 0 0 0,0 0 1 0 0,0-1-1 0 0,0 1 0 0 0,-1 0 1 0 0,1 0-1 0 0,-2 0 0 0 0,1 0 7 0 0,0 1-1 0 0,-1 0 0 0 0,1-1 0 0 0,0 1 1 0 0,0 0-1 0 0,0 0 0 0 0,0 0 0 0 0,0 0 0 0 0,0 1 1 0 0,0-1-1 0 0,-3 3 0 0 0,-3 4 12 0 0,0 0-1 0 0,0 1 0 0 0,1 0 1 0 0,-6 10-1 0 0,3-4 9 0 0,0 1 0 0 0,2 0 0 0 0,-11 27 0 0 0,16-34-24 0 0,0-1-1 0 0,1 1 0 0 0,0 0 1 0 0,0 0-1 0 0,1 0 1 0 0,0 0-1 0 0,1 1 0 0 0,0-1 1 0 0,1 9-1 0 0,0-14-6 0 0,-1-1-1 0 0,1 0 1 0 0,0 0-1 0 0,0 0 1 0 0,0 0-1 0 0,0 0 1 0 0,1 0-1 0 0,-1 0 1 0 0,1-1-1 0 0,0 1 1 0 0,-1 0 0 0 0,1-1-1 0 0,0 1 1 0 0,1-1-1 0 0,-1 0 1 0 0,5 4-1 0 0,-4-4-5 0 0,-1-1 0 0 0,0 0 0 0 0,0 1 0 0 0,1-1 0 0 0,-1-1 0 0 0,1 1 0 0 0,-1 0 0 0 0,1 0 0 0 0,0-1 0 0 0,-1 0 0 0 0,1 1 0 0 0,-1-1 0 0 0,1 0 0 0 0,0 0 0 0 0,-1-1 0 0 0,1 1 0 0 0,0 0 0 0 0,-1-1 0 0 0,1 0 0 0 0,3-1-1 0 0,1-1-5 0 0,0 0 0 0 0,0 0-1 0 0,0-1 1 0 0,-1 0-1 0 0,0 0 1 0 0,0 0-1 0 0,0-1 1 0 0,0 0-1 0 0,9-11 1 0 0,-12 12 20 0 0,1-1 0 0 0,-1 0-1 0 0,0 0 1 0 0,-1 0 0 0 0,1 0 0 0 0,-1 0 0 0 0,0 0 0 0 0,0-1 0 0 0,-1 1-1 0 0,1-1 1 0 0,-1 1 0 0 0,-1-1 0 0 0,1-10 0 0 0,-1 8-2 0 0,0 0 1 0 0,-1 1 0 0 0,0-1-1 0 0,-1 0 1 0 0,1 1 0 0 0,-2-1-1 0 0,1 1 1 0 0,-1-1 0 0 0,0 1-1 0 0,0 0 1 0 0,-1 0 0 0 0,0 1-1 0 0,-5-7 1 0 0,8 12-2 0 0,0 0-1 0 0,1 0 0 0 0,-1 0 1 0 0,0 0-1 0 0,0 1 1 0 0,0-1-1 0 0,0 0 0 0 0,0 1 1 0 0,0-1-1 0 0,0 1 1 0 0,0-1-1 0 0,0 1 0 0 0,0-1 1 0 0,-1 1-1 0 0,1 0 1 0 0,0-1-1 0 0,0 1 0 0 0,0 0 1 0 0,0 0-1 0 0,-1 0 1 0 0,1 0-1 0 0,0 0 0 0 0,0 0 1 0 0,0 0-1 0 0,-1 1 1 0 0,1-1-1 0 0,0 0 0 0 0,0 1 1 0 0,0-1-1 0 0,0 0 1 0 0,0 1-1 0 0,0 0 0 0 0,0-1 1 0 0,0 1-1 0 0,0-1 1 0 0,0 1-1 0 0,-1 1 0 0 0,-5 3 26 0 0,0 1 0 0 0,1 0-1 0 0,-11 14 1 0 0,12-15-24 0 0,0 2 11 0 0,-1 0 1 0 0,1 1 0 0 0,1-1 0 0 0,-1 1 0 0 0,1 0 0 0 0,-5 13-1 0 0,8-17-13 0 0,-1 0 0 0 0,1 1-1 0 0,0-1 1 0 0,1 1-1 0 0,-1-1 1 0 0,1 0-1 0 0,-1 1 1 0 0,1-1 0 0 0,1 1-1 0 0,-1-1 1 0 0,1 1-1 0 0,-1-1 1 0 0,1 0-1 0 0,0 1 1 0 0,2 3 0 0 0,-1-5-8 0 0,0 0 1 0 0,-1-1 0 0 0,1 1 0 0 0,0-1 0 0 0,1 0 0 0 0,-1 1-1 0 0,0-1 1 0 0,1 0 0 0 0,-1 0 0 0 0,1 0 0 0 0,-1-1 0 0 0,1 1 0 0 0,0-1-1 0 0,0 1 1 0 0,0-1 0 0 0,6 2 0 0 0,-5-2-11 0 0,1 0-1 0 0,0 0 1 0 0,-1 0 0 0 0,1 0 0 0 0,0-1-1 0 0,0 0 1 0 0,0 0 0 0 0,0 0-1 0 0,-1 0 1 0 0,9-3 0 0 0,-10 3 10 0 0,-1-1-1 0 0,1 0 1 0 0,0 0 0 0 0,0 0 0 0 0,-1-1-1 0 0,1 1 1 0 0,-1 0 0 0 0,1-1 0 0 0,-1 0-1 0 0,1 0 1 0 0,-1 0 0 0 0,0 0 0 0 0,0 0 0 0 0,0 0-1 0 0,0 0 1 0 0,-1-1 0 0 0,1 1 0 0 0,0-1-1 0 0,-1 1 1 0 0,0-1 0 0 0,1 0 0 0 0,-1 1-1 0 0,0-1 1 0 0,-1 0 0 0 0,1 0 0 0 0,0 0-1 0 0,-1 0 1 0 0,0 0 0 0 0,1 1 0 0 0,-1-1 0 0 0,0 0-1 0 0,-1 0 1 0 0,1 0 0 0 0,0 0 0 0 0,-1 0-1 0 0,-1-5 1 0 0,-5-11 28 0 0,-15-32 0 0 0,18 44-3 0 0,0 0-1 0 0,0 0 0 0 0,-1 0 0 0 0,0 1 0 0 0,0 0 0 0 0,0 0 0 0 0,-9-7 0 0 0,13 12-4 0 0,0 0-1 0 0,-1 0 0 0 0,1 0 0 0 0,0 1 0 0 0,-1-1 0 0 0,1 0 0 0 0,0 1 0 0 0,-1-1 0 0 0,1 1 0 0 0,-1-1 0 0 0,1 1 0 0 0,-1 0 0 0 0,0-1 0 0 0,1 1 0 0 0,-1 0 0 0 0,1 0 0 0 0,-1 0 0 0 0,1 0 0 0 0,-1 1 0 0 0,-1-1 0 0 0,0 1 3 0 0,0 0 1 0 0,0 1 0 0 0,0-1 0 0 0,1 0 0 0 0,-1 1-1 0 0,1 0 1 0 0,-1 0 0 0 0,1-1 0 0 0,-5 5 0 0 0,2 0 25 0 0,-1 1 1 0 0,1-1 0 0 0,1 1 0 0 0,-1 0-1 0 0,1 0 1 0 0,-6 14 0 0 0,8-16-43 0 0,0-1 0 0 0,1 1 0 0 0,-1-1 0 0 0,1 1 0 0 0,0 0 0 0 0,1 0 0 0 0,-1-1 1 0 0,1 1-1 0 0,0 0 0 0 0,0 0 0 0 0,0 0 0 0 0,1-1 0 0 0,0 1 0 0 0,0 0 0 0 0,0 0 0 0 0,0-1 1 0 0,1 1-1 0 0,-1-1 0 0 0,1 1 0 0 0,1-1 0 0 0,-1 0 0 0 0,0 0 0 0 0,1 0 0 0 0,0 0 0 0 0,0 0 1 0 0,0 0-1 0 0,1-1 0 0 0,-1 0 0 0 0,1 1 0 0 0,0-1 0 0 0,0-1 0 0 0,0 1 0 0 0,0 0 1 0 0,5 1-1 0 0,-3-1-20 0 0,0 0 1 0 0,0-1 0 0 0,0 1 0 0 0,1-2-1 0 0,-1 1 1 0 0,1-1 0 0 0,-1 0-1 0 0,1 0 1 0 0,0 0 0 0 0,11-2 0 0 0,-14 1 7 0 0,0-1 0 0 0,0 1 0 0 0,0-1 0 0 0,0-1 1 0 0,0 1-1 0 0,-1 0 0 0 0,1-1 0 0 0,0 0 0 0 0,-1 0 1 0 0,1 0-1 0 0,-1 0 0 0 0,0 0 0 0 0,0-1 0 0 0,0 0 1 0 0,0 1-1 0 0,0-1 0 0 0,0 0 0 0 0,4-7 1 0 0,-6 8 9 0 0,0-1 0 0 0,1 0 1 0 0,-1 0-1 0 0,0 1 1 0 0,-1-1-1 0 0,1 0 1 0 0,0 0-1 0 0,-1 0 1 0 0,0 0-1 0 0,0 0 1 0 0,0 0-1 0 0,0 0 1 0 0,0 0-1 0 0,0 0 0 0 0,-1 0 1 0 0,-1-4-1 0 0,0-3 21 0 0,-2-1-1 0 0,0 1 0 0 0,-4-10 0 0 0,5 13-7 0 0,0 0-3 0 0,0 0 0 0 0,-1 0-1 0 0,0 0 1 0 0,0 1 0 0 0,0-1-1 0 0,-1 1 1 0 0,1 0 0 0 0,-12-10-1 0 0,15 15-3 0 0,0 0-1 0 0,0 1 1 0 0,0-1-1 0 0,0 1 1 0 0,0 0-1 0 0,0-1 1 0 0,0 1-1 0 0,-1 0 1 0 0,1-1-1 0 0,0 1 1 0 0,0 0-1 0 0,0 0 1 0 0,0 0 0 0 0,0 0-1 0 0,-1 0 1 0 0,1 0-1 0 0,0 0 1 0 0,0 0-1 0 0,0 1 1 0 0,0-1-1 0 0,0 0 1 0 0,0 1-1 0 0,0-1 1 0 0,0 1-1 0 0,0-1 1 0 0,0 1-1 0 0,0 0 1 0 0,-2 1-1 0 0,-2 2 25 0 0,0 0-1 0 0,0 1 1 0 0,-8 9-1 0 0,6-6-40 0 0,2-2 28 0 0,0 0 0 0 0,1 0 0 0 0,-1 1 1 0 0,1-1-1 0 0,1 1 0 0 0,-1 0 0 0 0,1 0 0 0 0,-2 9 0 0 0,3-12-11 0 0,1 1-1 0 0,0 0 0 0 0,0 0 0 0 0,0 0 0 0 0,1 0 1 0 0,0 0-1 0 0,0 0 0 0 0,0 0 0 0 0,0 0 0 0 0,1 0 1 0 0,0 0-1 0 0,0 0 0 0 0,2 7 0 0 0,-2-10-6 0 0,0 0 0 0 0,1 0 0 0 0,-1 1 0 0 0,0-1 0 0 0,1 0 0 0 0,0 0 0 0 0,-1 0 0 0 0,1 0 0 0 0,0-1 0 0 0,0 1 0 0 0,0 0-1 0 0,0-1 1 0 0,0 0 0 0 0,0 1 0 0 0,1-1 0 0 0,-1 0 0 0 0,0 0 0 0 0,1 0 0 0 0,-1 0 0 0 0,1 0 0 0 0,-1-1 0 0 0,1 1 0 0 0,-1-1 0 0 0,1 0 0 0 0,-1 0 0 0 0,1 0-1 0 0,2 0 1 0 0,1 0-11 0 0,0-1 0 0 0,-1 0 0 0 0,1 0 0 0 0,0 0 0 0 0,-1 0 0 0 0,1-1 0 0 0,-1 0 0 0 0,0 0 0 0 0,0-1 0 0 0,0 1 0 0 0,6-5 0 0 0,-7 4 14 0 0,0 0 0 0 0,0 0 0 0 0,-1 0 0 0 0,0 0 0 0 0,1 0 0 0 0,-1-1 0 0 0,0 1 0 0 0,-1-1 0 0 0,1 0 0 0 0,-1 0 0 0 0,0 0 0 0 0,0 0 0 0 0,0-1 0 0 0,0 1 0 0 0,-1-1 0 0 0,1 1 0 0 0,-1-1 0 0 0,0 1 0 0 0,-1-1 1 0 0,1 1-1 0 0,-1-1 0 0 0,0 0 0 0 0,0 1 0 0 0,0-1 0 0 0,-1 0 0 0 0,0 1 0 0 0,-2-9 0 0 0,1 4 17 0 0,1 3-13 0 0,-1 0 1 0 0,1 1-1 0 0,-1-1 1 0 0,0 1-1 0 0,-1 0 1 0 0,1 0-1 0 0,-1 0 0 0 0,0 0 1 0 0,-6-8-1 0 0,8 13-2 0 0,0-1 1 0 0,1 1-1 0 0,-1-1 0 0 0,0 1 0 0 0,0 0 0 0 0,0-1 0 0 0,0 1 0 0 0,0 0 0 0 0,0 0 0 0 0,0 0 1 0 0,0 0-1 0 0,0 0 0 0 0,0 0 0 0 0,0 0 0 0 0,0 0 0 0 0,1 0 0 0 0,-1 0 0 0 0,0 1 0 0 0,0-1 1 0 0,0 0-1 0 0,0 0 0 0 0,0 1 0 0 0,0-1 0 0 0,0 1 0 0 0,1-1 0 0 0,-1 1 0 0 0,0-1 0 0 0,0 1 1 0 0,1 0-1 0 0,-2 0 0 0 0,-22 22 88 0 0,13-10-50 0 0,1 0-1 0 0,-14 25 0 0 0,21-33-34 0 0,1-1 1 0 0,-1 1-1 0 0,1-1 0 0 0,1 1 1 0 0,-1 0-1 0 0,1 0 0 0 0,0 0 0 0 0,0 0 1 0 0,0 0-1 0 0,1 0 0 0 0,-1 0 1 0 0,1 0-1 0 0,1 7 0 0 0,0-11-13 0 0,-1 1 0 0 0,1 0 0 0 0,-1-1 0 0 0,1 1 0 0 0,0 0 0 0 0,0-1 0 0 0,0 1 0 0 0,0-1 0 0 0,0 1 0 0 0,0-1 0 0 0,0 0 0 0 0,0 1 0 0 0,1-1 0 0 0,-1 0 0 0 0,1 0 0 0 0,-1 0 0 0 0,1 0 0 0 0,-1 0 0 0 0,1 0 0 0 0,-1 0 0 0 0,1-1 0 0 0,0 1 0 0 0,-1 0 0 0 0,1-1 0 0 0,3 1 0 0 0,4 1-172 0 0,1-1-1 0 0,-1 0 0 0 0,16-1 0 0 0,-17 0-105 0 0,6-1-1539 0 0,1 0 1 0 0,-1-1-1 0 0,17-5 1 0 0,-27 6 1067 0 0,21-4-3273 0 0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19.5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198 128 512 0 0,'-3'-4'913'0'0,"0"0"-1"0"0,1 1 1 0 0,-1-1-1 0 0,1 0 1 0 0,0 0 0 0 0,-4-9-1 0 0,5 8-3 0 0,-1 1 0 0 0,0-1 0 0 0,-1 1 0 0 0,1 0 0 0 0,-1 0 0 0 0,1 0 0 0 0,-4-4 0 0 0,4 8-708 0 0,1-1 1 0 0,-1 0-1 0 0,1 0 0 0 0,-1 0 0 0 0,1 1 0 0 0,-1-1 0 0 0,0 1 0 0 0,1-1 1 0 0,-1 1-1 0 0,0 0 0 0 0,1-1 0 0 0,-1 1 0 0 0,0 0 0 0 0,1 0 0 0 0,-1 0 0 0 0,0 1 1 0 0,0-1-1 0 0,1 0 0 0 0,-1 0 0 0 0,1 1 0 0 0,-1-1 0 0 0,0 1 0 0 0,1 0 0 0 0,-1-1 1 0 0,-2 3-1 0 0,-4 1 298 0 0,-1 1 0 0 0,1 0 1 0 0,-8 7-1 0 0,8-6-56 0 0,0 0-61 0 0,1-1-1 0 0,0 1 0 0 0,1 0 0 0 0,-10 12 0 0 0,14-16-338 0 0,1 0 0 0 0,0 0 0 0 0,0 0 0 0 0,0 0 0 0 0,0 0-1 0 0,0 0 1 0 0,0 0 0 0 0,0 0 0 0 0,1 0 0 0 0,-1 1 0 0 0,1-1 0 0 0,-1 0 0 0 0,1 1 0 0 0,0-1-1 0 0,0 0 1 0 0,0 0 0 0 0,0 1 0 0 0,1-1 0 0 0,-1 0 0 0 0,1 0 0 0 0,-1 1 0 0 0,1-1-1 0 0,1 3 1 0 0,0-2-29 0 0,0-1 0 0 0,0 1 1 0 0,0-1-1 0 0,0 0 0 0 0,0 1 0 0 0,0-1 0 0 0,0 0 0 0 0,1 0 0 0 0,-1-1 0 0 0,4 3 0 0 0,28 13-5 0 0,-23-12-20 0 0,0-2 0 0 0,0 1 0 0 0,0-1 0 0 0,1-1 0 0 0,0 0 0 0 0,-1-1 0 0 0,22 0 0 0 0,-26-2-20 0 0,0 0 0 0 0,-1 0 0 0 0,1-1 0 0 0,-1 0 0 0 0,1 0 0 0 0,-1-1 0 0 0,0 1 0 0 0,0-1 0 0 0,0-1 0 0 0,0 1 0 0 0,-1-1 0 0 0,1 0 0 0 0,-1-1 0 0 0,0 1 0 0 0,9-11 0 0 0,-12 12 30 0 0,1 0 1 0 0,-1-1 0 0 0,1 1-1 0 0,-1-1 1 0 0,0 0 0 0 0,0 1-1 0 0,-1-1 1 0 0,1 0 0 0 0,-1 0-1 0 0,0 0 1 0 0,0 0 0 0 0,0 0-1 0 0,0-1 1 0 0,-1 1 0 0 0,0 0-1 0 0,0 0 1 0 0,0 0 0 0 0,0 0-1 0 0,0-1 1 0 0,-1 1 0 0 0,0 0-1 0 0,0 0 1 0 0,0 0 0 0 0,-1 0 0 0 0,1 0-1 0 0,-4-5 1 0 0,2 3 15 0 0,-1 0 0 0 0,1 1 0 0 0,-1-1 0 0 0,-1 1 0 0 0,1 0 0 0 0,-1 1 0 0 0,0-1 0 0 0,0 1 0 0 0,0 0-1 0 0,-1 0 1 0 0,1 0 0 0 0,-1 1 0 0 0,0-1 0 0 0,0 2 0 0 0,-9-4 0 0 0,10 4 1 0 0,0 1-1 0 0,0 0 1 0 0,-1 0 0 0 0,1 1-1 0 0,-1-1 1 0 0,1 1-1 0 0,0 0 1 0 0,-1 1-1 0 0,1-1 1 0 0,0 1 0 0 0,-1 0-1 0 0,1 0 1 0 0,0 1-1 0 0,0 0 1 0 0,0 0-1 0 0,0 0 1 0 0,0 0 0 0 0,0 1-1 0 0,-6 4 1 0 0,2 0-3 0 0,0 1 1 0 0,0-1 0 0 0,1 2 0 0 0,0-1 0 0 0,0 1 0 0 0,-11 17 0 0 0,14-18-5 0 0,1 0 0 0 0,0 0 0 0 0,0 0 0 0 0,0 1 0 0 0,1-1 0 0 0,1 1 0 0 0,-1 0 0 0 0,1 0 1 0 0,-1 10-1 0 0,3-16-10 0 0,0-1 0 0 0,0 1 1 0 0,0 0-1 0 0,1-1 0 0 0,-1 1 0 0 0,0 0 1 0 0,1-1-1 0 0,0 1 0 0 0,0-1 0 0 0,0 1 1 0 0,0-1-1 0 0,0 0 0 0 0,0 1 1 0 0,0-1-1 0 0,3 3 0 0 0,-1-2 3 0 0,-1 0 0 0 0,1 0 0 0 0,1 0 0 0 0,-1-1 0 0 0,0 1-1 0 0,1-1 1 0 0,-1 1 0 0 0,8 2 0 0 0,-2-1-25 0 0,0-1 1 0 0,1 0-1 0 0,-1-1 0 0 0,1 1 1 0 0,0-2-1 0 0,0 0 0 0 0,13 1 1 0 0,-16-3-16 0 0,0 1 0 0 0,-1-1 0 0 0,1-1 0 0 0,0 1 0 0 0,0-1 0 0 0,-1 0 0 0 0,1 0 0 0 0,-1-1 0 0 0,0 0 0 0 0,1 0 0 0 0,-2-1 0 0 0,1 1 0 0 0,0-1 0 0 0,-1-1 0 0 0,1 1 0 0 0,-1-1 0 0 0,0 0 0 0 0,7-10 0 0 0,-9 12 43 0 0,0-1 0 0 0,-1 0 0 0 0,0 0 0 0 0,1 0 0 0 0,-2 0 0 0 0,1 0 1 0 0,0-1-1 0 0,-1 1 0 0 0,0 0 0 0 0,0-1 0 0 0,0 1 0 0 0,0-1 0 0 0,-1 1 0 0 0,0-1 0 0 0,0 0 0 0 0,0 1 0 0 0,0-1 0 0 0,-1 1 0 0 0,0-1 0 0 0,0 1 1 0 0,0-1-1 0 0,0 1 0 0 0,-1 0 0 0 0,1-1 0 0 0,-1 1 0 0 0,-1 0 0 0 0,1 0 0 0 0,0 0 0 0 0,-4-4 0 0 0,4 6 7 0 0,0-1 0 0 0,0 1 0 0 0,-1 0 0 0 0,1 0 0 0 0,0 0 0 0 0,-1 0 0 0 0,0 0 1 0 0,1 0-1 0 0,-1 1 0 0 0,0-1 0 0 0,0 1 0 0 0,0 0 0 0 0,0 0 0 0 0,0 0 0 0 0,0 0 0 0 0,0 0 0 0 0,0 1 0 0 0,0 0 0 0 0,0-1 0 0 0,0 1 0 0 0,-6 1 0 0 0,5-1 10 0 0,-1 1 1 0 0,1 0-1 0 0,-1 0 0 0 0,1 0 0 0 0,-1 1 0 0 0,1 0 1 0 0,0 0-1 0 0,-1 0 0 0 0,1 0 0 0 0,0 1 1 0 0,0-1-1 0 0,1 1 0 0 0,-7 6 0 0 0,5-4-3 0 0,-13 12 93 0 0,-21 29 0 0 0,35-41-96 0 0,1-1 0 0 0,-1 1 0 0 0,1 0 0 0 0,1 0 1 0 0,-1 0-1 0 0,1 0 0 0 0,0 1 0 0 0,0-1 0 0 0,0 1 0 0 0,1-1 0 0 0,0 1 0 0 0,-1 7 0 0 0,2-11-19 0 0,0 0 0 0 0,0-1 0 0 0,1 1-1 0 0,-1 0 1 0 0,0 0 0 0 0,1 0 0 0 0,-1-1-1 0 0,1 1 1 0 0,0 0 0 0 0,0 0 0 0 0,-1-1-1 0 0,1 1 1 0 0,0-1 0 0 0,1 1 0 0 0,-1-1 0 0 0,0 1-1 0 0,2 1 1 0 0,0 0 5 0 0,0-1 0 0 0,0 0-1 0 0,0 0 1 0 0,0-1 0 0 0,0 1 0 0 0,0-1 0 0 0,0 0 0 0 0,1 1-1 0 0,3 0 1 0 0,0-1-17 0 0,0 0-1 0 0,0 0 1 0 0,0 0-1 0 0,1-1 1 0 0,-1 0-1 0 0,0 0 0 0 0,0-1 1 0 0,12-2-1 0 0,-7 0-32 0 0,-1-1 0 0 0,-1 0 0 0 0,1-1 0 0 0,0-1 0 0 0,-1 1 0 0 0,0-1 0 0 0,14-12 0 0 0,-21 15 48 0 0,0-1 0 0 0,0 1-1 0 0,-1-1 1 0 0,1 1 0 0 0,-1-1-1 0 0,0 0 1 0 0,0 0 0 0 0,0 0-1 0 0,-1 0 1 0 0,1 0 0 0 0,-1 0-1 0 0,0 0 1 0 0,0 0 0 0 0,0-1 0 0 0,-1 1-1 0 0,1 0 1 0 0,-1-1 0 0 0,-1-6-1 0 0,1 6 8 0 0,-1 0 0 0 0,0 0 0 0 0,0 0 0 0 0,0 1 0 0 0,0-1 0 0 0,-1 0 0 0 0,0 1 0 0 0,0-1 0 0 0,0 1 0 0 0,0-1 1 0 0,-1 1-1 0 0,0 0 0 0 0,0 0 0 0 0,0 0 0 0 0,0 0 0 0 0,-5-4 0 0 0,6 7 0 0 0,1 0 0 0 0,-1 0 0 0 0,0 0 0 0 0,1 0 0 0 0,-1 1 0 0 0,0-1 0 0 0,0 0 0 0 0,0 1 0 0 0,0-1 0 0 0,1 1 0 0 0,-1 0 0 0 0,0 0 0 0 0,0-1 0 0 0,0 1 0 0 0,0 0 0 0 0,0 1 0 0 0,0-1 0 0 0,0 0 0 0 0,0 0 0 0 0,0 1 0 0 0,1-1 0 0 0,-1 1 1 0 0,0 0-1 0 0,0 0 0 0 0,1-1 0 0 0,-1 1 0 0 0,0 0 0 0 0,1 0 0 0 0,-3 3 0 0 0,-5 3 46 0 0,0 0 0 0 0,0 1 0 0 0,-12 16 0 0 0,14-16-43 0 0,-9 9 49 0 0,2 1 1 0 0,-15 23-1 0 0,24-33-43 0 0,1 0 0 0 0,0 0 0 0 0,0 0 0 0 0,1 0 0 0 0,0 1 1 0 0,0-1-1 0 0,1 1 0 0 0,-2 15 0 0 0,3-23-19 0 0,1 1 1 0 0,0-1-1 0 0,0 1 1 0 0,1-1-1 0 0,-1 1 0 0 0,0-1 1 0 0,0 1-1 0 0,1-1 1 0 0,-1 1-1 0 0,1-1 1 0 0,-1 1-1 0 0,1-1 1 0 0,0 0-1 0 0,-1 1 0 0 0,1-1 1 0 0,0 0-1 0 0,0 0 1 0 0,0 0-1 0 0,0 0 1 0 0,1 2-1 0 0,1-1 2 0 0,-1-1 0 0 0,0 1 0 0 0,1-1 0 0 0,0 1 0 0 0,-1-1 1 0 0,1 0-1 0 0,0 0 0 0 0,-1 0 0 0 0,7 1 0 0 0,-3-1-9 0 0,1-1 0 0 0,-1 1 0 0 0,0-1 0 0 0,1 0 1 0 0,-1 0-1 0 0,0-1 0 0 0,1 0 0 0 0,-1 0 0 0 0,8-3 0 0 0,-7 1-10 0 0,1 0 0 0 0,-1-1 0 0 0,0 0 0 0 0,0 0 0 0 0,-1-1 0 0 0,1 0 0 0 0,-1 0 0 0 0,0 0 0 0 0,9-11 0 0 0,-12 12 24 0 0,-1 1 0 0 0,1-1 1 0 0,-1 1-1 0 0,0-1 1 0 0,0 0-1 0 0,0 0 0 0 0,0 0 1 0 0,0 0-1 0 0,-1-1 0 0 0,0 1 1 0 0,0 0-1 0 0,0 0 1 0 0,-1-1-1 0 0,1 1 0 0 0,-1-1 1 0 0,0 1-1 0 0,0 0 0 0 0,-1-1 1 0 0,0-5-1 0 0,-1 2 7 0 0,-1 0-1 0 0,-6-16 1 0 0,8 21-7 0 0,-1 0 0 0 0,0 0 1 0 0,1 0-1 0 0,-1 0 0 0 0,0 1 0 0 0,-1-1 1 0 0,1 0-1 0 0,0 1 0 0 0,-1 0 0 0 0,-3-3 1 0 0,5 4-4 0 0,-1 0 1 0 0,0 1-1 0 0,1-1 0 0 0,-1 1 1 0 0,0-1-1 0 0,0 1 1 0 0,1 0-1 0 0,-1 0 1 0 0,0 0-1 0 0,0 0 0 0 0,1 0 1 0 0,-1 0-1 0 0,0 0 1 0 0,0 0-1 0 0,0 1 1 0 0,1-1-1 0 0,-1 1 0 0 0,0-1 1 0 0,1 1-1 0 0,-1 0 1 0 0,1 0-1 0 0,-1-1 1 0 0,-2 3-1 0 0,-3 1 10 0 0,1 1 0 0 0,-1 0 0 0 0,-9 10 0 0 0,5-5-2 0 0,1 0 0 0 0,1 1-1 0 0,0 0 1 0 0,0 1-1 0 0,1 0 1 0 0,-10 20-1 0 0,17-31-16 0 0,0 0 0 0 0,1 0 0 0 0,-1 0 0 0 0,1 0 0 0 0,-1 1-1 0 0,1-1 1 0 0,0 0 0 0 0,-1 0 0 0 0,1 1 0 0 0,0-1 0 0 0,0 0-1 0 0,0 1 1 0 0,0-1 0 0 0,0 0 0 0 0,0 1 0 0 0,0-1-1 0 0,0 0 1 0 0,1 0 0 0 0,-1 1 0 0 0,1-1 0 0 0,-1 0 0 0 0,1 0-1 0 0,-1 1 1 0 0,1-1 0 0 0,-1 0 0 0 0,1 0 0 0 0,0 0 0 0 0,0 0-1 0 0,0 0 1 0 0,-1 0 0 0 0,1 0 0 0 0,0 0 0 0 0,0 0-1 0 0,0-1 1 0 0,1 1 0 0 0,-1 0 0 0 0,0-1 0 0 0,0 1 0 0 0,0 0-1 0 0,0-1 1 0 0,1 0 0 0 0,-1 1 0 0 0,2 0 0 0 0,6 0-400 0 0,0 1 0 0 0,0-1-1 0 0,1-1 1 0 0,-1 1 0 0 0,9-2 0 0 0,-14 1 81 0 0,70-8-7673 0 0,-42 4 5657 0 0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40.36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253 107 512 0 0,'-1'-4'1188'0'0,"1"-1"0"0"0,-1 0 0 0 0,0 1 0 0 0,0-1-1 0 0,-1 1 1 0 0,-3-9 0 0 0,4 12-964 0 0,-1 1 0 0 0,1 0-1 0 0,-1 0 1 0 0,1 0 0 0 0,0 0-1 0 0,-1 0 1 0 0,1 0 0 0 0,-1 1-1 0 0,1-1 1 0 0,0 0 0 0 0,-1 1-1 0 0,1-1 1 0 0,0 1 0 0 0,-1-1 0 0 0,1 1-1 0 0,0 0 1 0 0,-2 1 0 0 0,-3 0 458 0 0,0 1-280 0 0,-1 0 0 0 0,1 0 1 0 0,0 1-1 0 0,0-1 0 0 0,1 1 0 0 0,-1 1 0 0 0,1-1 0 0 0,0 1 0 0 0,0 0 0 0 0,-8 10 0 0 0,11-12-291 0 0,0-1 1 0 0,1 1-1 0 0,-1 0 0 0 0,1 0 0 0 0,-1-1 0 0 0,1 1 0 0 0,0 0 0 0 0,0 1 1 0 0,0-1-1 0 0,1 0 0 0 0,-1 4 0 0 0,1-5-62 0 0,0 0 0 0 0,0 0 0 0 0,0 0 0 0 0,1 0 0 0 0,-1 0 0 0 0,1 0 0 0 0,-1 0 0 0 0,1 0 0 0 0,0 0 0 0 0,-1-1 0 0 0,1 1 0 0 0,0 0 0 0 0,0 0 0 0 0,1-1-1 0 0,-1 1 1 0 0,0-1 0 0 0,0 1 0 0 0,1-1 0 0 0,2 3 0 0 0,-1-2-21 0 0,1 0 1 0 0,-1 0-1 0 0,1 0 0 0 0,0 0 0 0 0,-1-1 0 0 0,1 1 0 0 0,0-1 1 0 0,0 0-1 0 0,0 0 0 0 0,0 0 0 0 0,0-1 0 0 0,0 1 0 0 0,0-1 1 0 0,0 0-1 0 0,7-1 0 0 0,-2 0-15 0 0,0-1 1 0 0,0 1-1 0 0,0-2 0 0 0,0 1 1 0 0,15-7-1 0 0,-19 6-5 0 0,-1 0 0 0 0,1 0 0 0 0,-1 0 0 0 0,0-1 0 0 0,0 1 0 0 0,0-1 0 0 0,0 0 0 0 0,-1 0 0 0 0,0 0 1 0 0,0-1-1 0 0,0 1 0 0 0,0-1 0 0 0,0 1 0 0 0,-1-1 0 0 0,0 0 0 0 0,0 0 0 0 0,0 0 0 0 0,-1-1 0 0 0,0 1 0 0 0,0 0 0 0 0,0 0 0 0 0,0-1 0 0 0,-1 1 0 0 0,0 0 0 0 0,0-1 0 0 0,-1 1 0 0 0,1-1 0 0 0,-1 1 0 0 0,0 0 0 0 0,-1 0 0 0 0,1 0 0 0 0,-1 0 0 0 0,0 0 0 0 0,-3-6 1 0 0,3 9 0 0 0,0-1 0 0 0,-1 1 0 0 0,1 0 0 0 0,0 0 0 0 0,-1 0 0 0 0,1 0 0 0 0,-1 0 0 0 0,0 1 0 0 0,0-1 0 0 0,0 1 0 0 0,0-1 0 0 0,0 1 0 0 0,0 0 0 0 0,0 0 0 0 0,0 1 0 0 0,0-1 0 0 0,-6 0 1 0 0,-1 0 29 0 0,-1 1 1 0 0,1-1 0 0 0,-1 2 0 0 0,-12 1 0 0 0,13 0-8 0 0,1 1 0 0 0,-1 0 0 0 0,1 0 0 0 0,-1 1 0 0 0,1 0 0 0 0,0 0 0 0 0,1 1 0 0 0,-1 1 0 0 0,-10 8 0 0 0,-4 4 194 0 0,-38 42 0 0 0,59-57-220 0 0,0-1 0 0 0,-1 1 0 0 0,1 0 0 0 0,0 0 0 0 0,0 0 0 0 0,1 0 0 0 0,-1 0 0 0 0,1 0 0 0 0,-1 1 0 0 0,1-1 0 0 0,0 0-1 0 0,0 1 1 0 0,1-1 0 0 0,-1 1 0 0 0,1-1 0 0 0,0 1 0 0 0,0 5 0 0 0,0-6-4 0 0,1-1 1 0 0,-1 1-1 0 0,1 0 0 0 0,0-1 1 0 0,0 1-1 0 0,0 0 0 0 0,0-1 1 0 0,1 1-1 0 0,-1-1 0 0 0,1 0 1 0 0,-1 1-1 0 0,1-1 0 0 0,0 0 1 0 0,0 0-1 0 0,0 0 0 0 0,0 0 1 0 0,0 0-1 0 0,1-1 0 0 0,-1 1 0 0 0,0-1 1 0 0,1 1-1 0 0,3 1 0 0 0,6 1-17 0 0,1 1 0 0 0,0-1 0 0 0,0-1 0 0 0,0 0 0 0 0,0-1 0 0 0,0-1 0 0 0,0 0 0 0 0,0 0 0 0 0,1-2 0 0 0,-1 1 0 0 0,0-2 0 0 0,0 0 0 0 0,0 0 0 0 0,0-1 0 0 0,0-1-1 0 0,13-5 1 0 0,-21 7 9 0 0,-1 0-1 0 0,0 0 0 0 0,1 0 1 0 0,-1-1-1 0 0,0 1 0 0 0,0-1 1 0 0,-1 0-1 0 0,1 0 0 0 0,-1 0 1 0 0,1-1-1 0 0,-1 1 0 0 0,5-8 1 0 0,-6 7 12 0 0,-1 1 1 0 0,1 0 0 0 0,-1-1-1 0 0,0 0 1 0 0,0 1-1 0 0,0-1 1 0 0,0 0-1 0 0,-1 1 1 0 0,1-1 0 0 0,-1 0-1 0 0,0 0 1 0 0,0 0-1 0 0,-1 1 1 0 0,1-1 0 0 0,-1 0-1 0 0,-1-6 1 0 0,0 4-8 0 0,0 1 0 0 0,0-1 0 0 0,0 0 0 0 0,0 1 1 0 0,-1 0-1 0 0,0 0 0 0 0,0-1 0 0 0,0 2 0 0 0,-1-1 0 0 0,-7-8 1 0 0,9 11 8 0 0,-1 0 1 0 0,1 1-1 0 0,-1-1 1 0 0,1 0 0 0 0,-1 1-1 0 0,0-1 1 0 0,0 1 0 0 0,0 0-1 0 0,0 0 1 0 0,0 0 0 0 0,0 0-1 0 0,0 0 1 0 0,0 1-1 0 0,0 0 1 0 0,0-1 0 0 0,0 1-1 0 0,0 0 1 0 0,0 0 0 0 0,0 1-1 0 0,-1-1 1 0 0,1 1-1 0 0,-5 1 1 0 0,-2 2-8 0 0,-1 1 0 0 0,1 0 0 0 0,0 0 0 0 0,1 1-1 0 0,-1 1 1 0 0,1-1 0 0 0,0 2 0 0 0,1-1 0 0 0,0 1 0 0 0,0 0 0 0 0,0 1-1 0 0,1 0 1 0 0,-10 16 0 0 0,15-20 1 0 0,-1 0 0 0 0,1 1 1 0 0,0-1-1 0 0,0 0 0 0 0,1 1 0 0 0,-1-1 0 0 0,1 1 1 0 0,0-1-1 0 0,1 1 0 0 0,0 0 0 0 0,-1-1 0 0 0,2 1 0 0 0,-1 0 1 0 0,1-1-1 0 0,1 8 0 0 0,-1-10-7 0 0,0 0 0 0 0,0 0 1 0 0,0-1-1 0 0,0 1 0 0 0,0 0 0 0 0,1-1 0 0 0,0 1 0 0 0,-1 0 1 0 0,1-1-1 0 0,0 0 0 0 0,0 0 0 0 0,0 1 0 0 0,0-1 0 0 0,0 0 1 0 0,1-1-1 0 0,-1 1 0 0 0,1 0 0 0 0,-1-1 0 0 0,1 1 1 0 0,0-1-1 0 0,-1 0 0 0 0,1 0 0 0 0,0 0 0 0 0,0 0 0 0 0,0 0 1 0 0,0-1-1 0 0,0 1 0 0 0,0-1 0 0 0,0 0 0 0 0,3 0 0 0 0,1 0-13 0 0,1-1 0 0 0,-1 0-1 0 0,0 0 1 0 0,0-1-1 0 0,1 0 1 0 0,-1 0-1 0 0,-1-1 1 0 0,1 0 0 0 0,0 0-1 0 0,-1-1 1 0 0,1 1-1 0 0,-1-1 1 0 0,9-8-1 0 0,-11 8 19 0 0,0 1 0 0 0,1-1-1 0 0,-1-1 1 0 0,-1 1 0 0 0,1 0-1 0 0,-1-1 1 0 0,0 0 0 0 0,0 0-1 0 0,0 0 1 0 0,0 0 0 0 0,-1 0-1 0 0,0-1 1 0 0,0 1 0 0 0,-1 0-1 0 0,1-1 1 0 0,-1 0 0 0 0,1-10-1 0 0,-2 3 9 0 0,-1 0-1 0 0,0 0 0 0 0,0 0 0 0 0,-1 0 0 0 0,-1 0 0 0 0,0 1 0 0 0,-1-1 1 0 0,0 1-1 0 0,-1-1 0 0 0,-6-11 0 0 0,9 22-3 0 0,1 0 0 0 0,0 0 0 0 0,-1 1-1 0 0,1-1 1 0 0,-1 0 0 0 0,1 1 0 0 0,-1-1 0 0 0,0 1 0 0 0,1-1 0 0 0,-1 1-1 0 0,0 0 1 0 0,0-1 0 0 0,0 1 0 0 0,0 0 0 0 0,0 1 0 0 0,-1-1 0 0 0,1 0-1 0 0,0 0 1 0 0,0 1 0 0 0,0 0 0 0 0,-1-1 0 0 0,1 1 0 0 0,0 0 0 0 0,-1 0-1 0 0,1 0 1 0 0,0 0 0 0 0,0 1 0 0 0,-1-1 0 0 0,1 0 0 0 0,0 1 0 0 0,0 0-1 0 0,0-1 1 0 0,-1 1 0 0 0,-1 1 0 0 0,-8 4 18 0 0,1 1 0 0 0,0-1-1 0 0,0 2 1 0 0,-17 14 0 0 0,20-16-25 0 0,7-5 4 0 0,-15 11 6 0 0,1 2 1 0 0,-18 18-1 0 0,30-28-5 0 0,0-1-1 0 0,0 1 1 0 0,0 0-1 0 0,0 0 1 0 0,1 0-1 0 0,-1 0 1 0 0,1 1-1 0 0,0-1 1 0 0,1 0-1 0 0,-1 1 1 0 0,1-1-1 0 0,-1 1 1 0 0,2 0-1 0 0,-1-1 1 0 0,0 11-1 0 0,1-13-3 0 0,1 1 1 0 0,-1-1-1 0 0,1 1 0 0 0,0-1 0 0 0,0 1 1 0 0,0-1-1 0 0,0 0 0 0 0,0 0 0 0 0,0 1 1 0 0,1-1-1 0 0,-1 0 0 0 0,1 0 0 0 0,-1 0 1 0 0,1 0-1 0 0,0-1 0 0 0,0 1 0 0 0,0 0 0 0 0,0-1 1 0 0,0 1-1 0 0,0-1 0 0 0,1 0 0 0 0,-1 1 1 0 0,0-1-1 0 0,1 0 0 0 0,-1-1 0 0 0,5 2 1 0 0,2 1 0 0 0,1-2 0 0 0,-1 1 0 0 0,1-1 1 0 0,-1 0-1 0 0,19-2 0 0 0,-16 0-16 0 0,-1-2-1 0 0,1 1 1 0 0,0-2 0 0 0,-1 0-1 0 0,1 0 1 0 0,-1-1 0 0 0,0 0-1 0 0,-1-1 1 0 0,1 0 0 0 0,9-8-1 0 0,-17 11 20 0 0,0 1 0 0 0,0-1-1 0 0,-1 0 1 0 0,0 0 0 0 0,1 0-1 0 0,-1 0 1 0 0,0 0 0 0 0,0 0 0 0 0,-1-1-1 0 0,1 1 1 0 0,-1-1 0 0 0,0 1-1 0 0,0-1 1 0 0,0 1 0 0 0,0-1-1 0 0,0 0 1 0 0,-1 1 0 0 0,0-1-1 0 0,0 0 1 0 0,0 0 0 0 0,0 1-1 0 0,0-1 1 0 0,-1 0 0 0 0,1 0-1 0 0,-1 1 1 0 0,0-1 0 0 0,-1 1-1 0 0,-1-5 1 0 0,2 4 3 0 0,0 1 0 0 0,-1 0 0 0 0,1-1 0 0 0,-1 1 0 0 0,0 0 0 0 0,0 0 0 0 0,0 0 0 0 0,0 0 0 0 0,0 1 0 0 0,-1-1 0 0 0,0 0 0 0 0,1 1 0 0 0,-1 0 0 0 0,0-1 0 0 0,0 1 0 0 0,0 1 0 0 0,0-1 0 0 0,0 0 0 0 0,-1 1 0 0 0,1-1 0 0 0,-1 1 0 0 0,1 0 0 0 0,-1 0 0 0 0,1 0 0 0 0,-1 1 0 0 0,1-1 0 0 0,-1 1 0 0 0,0 0 0 0 0,-3 0 0 0 0,1 2 3 0 0,1-1 0 0 0,-1 1 0 0 0,1 0-1 0 0,-1 0 1 0 0,1 1 0 0 0,0 0 0 0 0,0 0 0 0 0,1 0 0 0 0,-1 0-1 0 0,1 1 1 0 0,-1 0 0 0 0,1 0 0 0 0,0 0 0 0 0,-6 8 0 0 0,3-3 3 0 0,0 1 1 0 0,1 0 0 0 0,0 0 0 0 0,1 0 0 0 0,0 1-1 0 0,-5 14 1 0 0,9-22-12 0 0,0-1-1 0 0,1 1 0 0 0,-1-1 1 0 0,1 1-1 0 0,0-1 1 0 0,-1 1-1 0 0,1-1 1 0 0,0 1-1 0 0,0-1 0 0 0,1 1 1 0 0,-1-1-1 0 0,1 1 1 0 0,-1-1-1 0 0,1 1 1 0 0,0-1-1 0 0,0 1 0 0 0,0-1 1 0 0,2 4-1 0 0,-1-3-2 0 0,0 0 0 0 0,0-1 0 0 0,1 1 0 0 0,0 0 0 0 0,-1-1 0 0 0,1 0 0 0 0,0 0 0 0 0,0 0 0 0 0,0 0 0 0 0,0 0 0 0 0,7 2-1 0 0,-3-1 0 0 0,-1-1 0 0 0,1 0-1 0 0,0 0 1 0 0,1-1-1 0 0,-1 1 1 0 0,0-2-1 0 0,0 1 1 0 0,0-1 0 0 0,1 0-1 0 0,-1-1 1 0 0,0 1-1 0 0,11-4 1 0 0,-11 2 5 0 0,-1 0 0 0 0,1-1 0 0 0,-1 0 0 0 0,0 0 0 0 0,0 0 0 0 0,0-1 0 0 0,-1 0 0 0 0,1 0-1 0 0,7-8 1 0 0,-9 8 0 0 0,-1 0 1 0 0,0 0-1 0 0,0 0 0 0 0,-1 0 0 0 0,1 0 0 0 0,-1-1 0 0 0,0 1 0 0 0,0-1 0 0 0,0 1 0 0 0,-1-1 0 0 0,0 0 0 0 0,0 1 0 0 0,0-1 0 0 0,0-6 0 0 0,0-1 15 0 0,-1 0-1 0 0,-1-1 1 0 0,-4-21-1 0 0,4 27-8 0 0,0 1 0 0 0,-1-1 1 0 0,0 1-1 0 0,-1-1 0 0 0,1 1 0 0 0,-1 0 0 0 0,-1 0 1 0 0,-4-8-1 0 0,7 13-2 0 0,0 0 0 0 0,0 0 0 0 0,0 0 0 0 0,1 0 1 0 0,-1 1-1 0 0,0-1 0 0 0,0 0 0 0 0,0 0 0 0 0,0 1 0 0 0,0-1 1 0 0,0 1-1 0 0,0-1 0 0 0,-1 1 0 0 0,1-1 0 0 0,0 1 0 0 0,0 0 1 0 0,0 0-1 0 0,0-1 0 0 0,-1 1 0 0 0,1 0 0 0 0,0 0 0 0 0,0 0 1 0 0,0 0-1 0 0,0 0 0 0 0,-1 1 0 0 0,1-1 0 0 0,0 0 0 0 0,0 0 1 0 0,0 1-1 0 0,0-1 0 0 0,0 1 0 0 0,-1-1 0 0 0,1 1 0 0 0,0 0 1 0 0,0-1-1 0 0,0 1 0 0 0,1 0 0 0 0,-1-1 0 0 0,-1 2 0 0 0,-5 4 50 0 0,1 0-1 0 0,0 1 1 0 0,0-1-1 0 0,-5 10 1 0 0,6-9-11 0 0,3-5-37 0 0,-7 10 29 0 0,1 0 0 0 0,-10 18-1 0 0,16-27-28 0 0,1 1 1 0 0,-1 0-1 0 0,1-1 0 0 0,0 1 0 0 0,0 0 0 0 0,0 0 1 0 0,0 0-1 0 0,1 0 0 0 0,-1-1 0 0 0,1 1 0 0 0,0 0 1 0 0,0 0-1 0 0,1 0 0 0 0,0 4 0 0 0,0-6-6 0 0,-1-1-1 0 0,1 1 1 0 0,0-1-1 0 0,0 1 1 0 0,0-1 0 0 0,0 0-1 0 0,0 1 1 0 0,0-1-1 0 0,0 0 1 0 0,1 0-1 0 0,-1 0 1 0 0,0 0-1 0 0,0 0 1 0 0,1 0-1 0 0,-1 0 1 0 0,1 0-1 0 0,-1-1 1 0 0,1 1 0 0 0,-1 0-1 0 0,1-1 1 0 0,0 0-1 0 0,-1 1 1 0 0,1-1-1 0 0,0 0 1 0 0,-1 0-1 0 0,1 0 1 0 0,0 0-1 0 0,-1 0 1 0 0,1 0-1 0 0,0 0 1 0 0,-1 0 0 0 0,1-1-1 0 0,-1 1 1 0 0,1-1-1 0 0,0 1 1 0 0,-1-1-1 0 0,1 0 1 0 0,-1 1-1 0 0,0-1 1 0 0,1 0-1 0 0,1-1 1 0 0,1-1-8 0 0,-1-1 0 0 0,1 1 0 0 0,-1-1 1 0 0,1 0-1 0 0,-1 0 0 0 0,0 0 0 0 0,0 0 0 0 0,-1-1 0 0 0,3-4 1 0 0,-4 6 8 0 0,0 0 0 0 0,0 0 1 0 0,-1 0-1 0 0,1-1 1 0 0,-1 1-1 0 0,1 0 1 0 0,-1 0-1 0 0,0-1 1 0 0,0 1-1 0 0,-1 0 0 0 0,1 0 1 0 0,-1-1-1 0 0,0 1 1 0 0,1 0-1 0 0,-3-4 1 0 0,2 5-4 0 0,0-1 1 0 0,1 1-1 0 0,-1 0 1 0 0,0 0 0 0 0,-1 0-1 0 0,1 0 1 0 0,0 0-1 0 0,-1 0 1 0 0,1 0 0 0 0,-1 0-1 0 0,1 1 1 0 0,-1-1-1 0 0,0 0 1 0 0,0 1 0 0 0,0 0-1 0 0,0-1 1 0 0,0 1 0 0 0,0 0-1 0 0,0 0 1 0 0,0 0-1 0 0,0 0 1 0 0,-1 0 0 0 0,1 1-1 0 0,0-1 1 0 0,-1 1-1 0 0,1-1 1 0 0,0 1 0 0 0,-5 0-1 0 0,2 1 3 0 0,0-1-1 0 0,0 1 1 0 0,1 0-1 0 0,-1 0 1 0 0,1 1-1 0 0,-1 0 1 0 0,1-1-1 0 0,-1 2 1 0 0,1-1-1 0 0,0 0 1 0 0,0 1-1 0 0,0 0 0 0 0,-5 4 1 0 0,9-6-4 0 0,-30 29-42 0 0,28-28 27 0 0,0 0-1 0 0,1 0 0 0 0,-1 0 1 0 0,1 1-1 0 0,0-1 1 0 0,0 1-1 0 0,0-1 1 0 0,0 1-1 0 0,0-1 0 0 0,0 1 1 0 0,0 0-1 0 0,1-1 1 0 0,-1 4-1 0 0,2-5 6 0 0,-1 0 0 0 0,0 1 0 0 0,1-1-1 0 0,-1 0 1 0 0,0 0 0 0 0,1 0 0 0 0,0 0 0 0 0,-1 0 0 0 0,1 0 0 0 0,-1 0 0 0 0,1-1-1 0 0,0 1 1 0 0,0 0 0 0 0,0 0 0 0 0,-1 0 0 0 0,1-1 0 0 0,0 1 0 0 0,0-1 0 0 0,0 1 0 0 0,0 0-1 0 0,0-1 1 0 0,0 1 0 0 0,0-1 0 0 0,0 0 0 0 0,1 1 0 0 0,-1-1 0 0 0,0 0 0 0 0,2 0-1 0 0,4 2-124 0 0,0-1-1 0 0,0-1 0 0 0,8 1 0 0 0,39-5-1953 0 0,-18-1-2939 0 0,-19 2 1315 0 0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41.50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11 512 0 0,'0'0'512'0'0,"2"0"552"0"0,1 0-2120 0 0,0-1 544 0 0,0-1 0 0 0,1 1 512 0 0,1-2 0 0 0,-1 1 0 0 0,2 2 0 0 0,-2-2 0 0 0,-1 2 0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49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51 8 0 0,'-16'-5'1109'0'0,"15"5"-763"0"0,0 0 1 0 0,0 0-1 0 0,0 1 1 0 0,0-1 0 0 0,0 0-1 0 0,0 0 1 0 0,0 0-1 0 0,0 1 1 0 0,1-1-1 0 0,-1 0 1 0 0,0 1-1 0 0,0-1 1 0 0,0 1-1 0 0,0-1 1 0 0,0 1-1 0 0,-1 1 1 0 0,1-2-17 0 0,1 1 0 0 0,-1 0 0 0 0,0 0 0 0 0,1-1-1 0 0,-1 1 1 0 0,1 0 0 0 0,-1 0 0 0 0,1 0 0 0 0,0 0 0 0 0,-1 0 0 0 0,1 0 0 0 0,0 0-1 0 0,0 0 1 0 0,0 0 0 0 0,-1 0 0 0 0,1 2 0 0 0,4 12 270 0 0,6 5 181 0 0,1-1-1 0 0,1 0 1 0 0,19 23-1 0 0,-9-13-417 0 0,-6-12-305 0 0,-13-14-31 0 0,0 0 0 0 0,0 0 0 0 0,0 0 1 0 0,-1 0-1 0 0,4 5 0 0 0,-8-13-2 0 0,0-1 0 0 0,1 0 0 0 0,0 0 0 0 0,0 0 0 0 0,0 0 0 0 0,1-10-1 0 0,3-44-34 0 0,-2 50-2 0 0,1 1 0 0 0,0-1-1 0 0,0 1 1 0 0,0 0 0 0 0,1-1-1 0 0,1 1 1 0 0,0 1-1 0 0,6-13 1 0 0,-7 17 13 0 0,0 0 0 0 0,-1 1 0 0 0,1-1 0 0 0,1 1 0 0 0,-1 0 0 0 0,0 0 0 0 0,1 0 0 0 0,-1 1 0 0 0,1-1 0 0 0,0 1 0 0 0,0 0 0 0 0,0 0 0 0 0,0 0 0 0 0,0 1 0 0 0,0-1 0 0 0,1 1 0 0 0,-1 0 0 0 0,0 0 0 0 0,1 0 0 0 0,6 0 0 0 0,-5 2-3 0 0,-1-1 1 0 0,1 1 0 0 0,-1 0 0 0 0,1 0-1 0 0,-1 0 1 0 0,1 1 0 0 0,-1 0-1 0 0,0 0 1 0 0,0 0 0 0 0,0 1 0 0 0,0 0-1 0 0,0 0 1 0 0,0 0 0 0 0,5 5-1 0 0,-1 0 20 0 0,1 0-1 0 0,-2 1 1 0 0,1 1-1 0 0,-1-1 1 0 0,9 15-1 0 0,-3-1 34 0 0,0 0 0 0 0,-2 0 0 0 0,14 41 0 0 0,-24-48-437 0 0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43.66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8 8 0 0,'20'-7'1300'0'0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45.3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168 140 8 0 0,'0'0'94'0'0,"0"0"0"0"0,0-1-1 0 0,0 1 1 0 0,1 0 0 0 0,-1 0 0 0 0,0 0 0 0 0,0 0 0 0 0,0-1-1 0 0,0 1 1 0 0,0 0 0 0 0,0 0 0 0 0,0 0 0 0 0,0-1-1 0 0,1 1 1 0 0,-1 0 0 0 0,0 0 0 0 0,0 0 0 0 0,0-1 0 0 0,0 1-1 0 0,0 0 1 0 0,0 0 0 0 0,0-1 0 0 0,0 1 0 0 0,0 0-1 0 0,0 0 1 0 0,-1 0 0 0 0,1-1 0 0 0,0 1 0 0 0,0 0-1 0 0,0 0 1 0 0,0 0 0 0 0,0-1 0 0 0,0 1 0 0 0,0 0 0 0 0,0 0-1 0 0,-1 0 1 0 0,1 0 0 0 0,0 0 0 0 0,0-1 0 0 0,0 1-1 0 0,0 0 1 0 0,-1 0 0 0 0,1 0 0 0 0,0 0 0 0 0,-12 0 6842 0 0,5 0-5051 0 0,4 0-1074 0 0,0 0 0 0 0,0 0 0 0 0,0 0 0 0 0,0 1 0 0 0,0-1 0 0 0,0 1 0 0 0,0 0 0 0 0,-5 1 0 0 0,6 0-705 0 0,1-1 1 0 0,-1 0 0 0 0,1 0 0 0 0,-1 0 0 0 0,0 1 0 0 0,1-1 0 0 0,0 1-1 0 0,-1-1 1 0 0,1 1 0 0 0,0 0 0 0 0,0 0 0 0 0,0-1 0 0 0,0 1 0 0 0,0 0-1 0 0,0 2 1 0 0,-2 5 23 0 0,0 0 0 0 0,0 0-1 0 0,1 0 1 0 0,1 0 0 0 0,-1 0-1 0 0,1 11 1 0 0,1-14-102 0 0,0 0 0 0 0,0 0 1 0 0,1 0-1 0 0,0 0 0 0 0,0 1 0 0 0,1-1 0 0 0,-1-1 0 0 0,1 1 1 0 0,1 0-1 0 0,2 6 0 0 0,-4-10-22 0 0,0-1 0 0 0,-1 0-1 0 0,1 0 1 0 0,0 0 0 0 0,0 0 0 0 0,0 1-1 0 0,0-1 1 0 0,0 0 0 0 0,0-1 0 0 0,0 1 0 0 0,0 0-1 0 0,0 0 1 0 0,0 0 0 0 0,0-1 0 0 0,1 1-1 0 0,-1 0 1 0 0,0-1 0 0 0,1 1 0 0 0,-1-1-1 0 0,0 0 1 0 0,3 1 0 0 0,-2-1-4 0 0,1 0 0 0 0,-1 0-1 0 0,0-1 1 0 0,0 1 0 0 0,0-1 0 0 0,0 1-1 0 0,0-1 1 0 0,0 0 0 0 0,0 0 0 0 0,0 0 0 0 0,0 0-1 0 0,0 0 1 0 0,1-1 0 0 0,2-2 2 0 0,-1 0 1 0 0,0 1-1 0 0,0-2 0 0 0,0 1 1 0 0,0 0-1 0 0,0-1 0 0 0,-1 1 1 0 0,0-1-1 0 0,0 0 1 0 0,2-6-1 0 0,0-4-12 0 0,-1 0 0 0 0,0 1 0 0 0,-1-1 1 0 0,-1 0-1 0 0,-1-1 0 0 0,0 1 0 0 0,-1 0 0 0 0,0 0 0 0 0,-4-25 0 0 0,3 37 8 0 0,1 0 0 0 0,0 1 0 0 0,-1-1 0 0 0,0 0-1 0 0,1 1 1 0 0,-1-1 0 0 0,0 1 0 0 0,0 0 0 0 0,-1-1 0 0 0,1 1-1 0 0,0 0 1 0 0,-3-3 0 0 0,3 4 1 0 0,0 0 0 0 0,0 1 1 0 0,0-1-1 0 0,-1 0 0 0 0,1 0 0 0 0,0 1 0 0 0,0-1 1 0 0,-1 1-1 0 0,1-1 0 0 0,-1 1 0 0 0,1 0 1 0 0,0 0-1 0 0,-1-1 0 0 0,1 1 0 0 0,-1 0 0 0 0,1 0 1 0 0,-1 0-1 0 0,1 0 0 0 0,-1 1 0 0 0,1-1 0 0 0,0 0 1 0 0,-1 1-1 0 0,1-1 0 0 0,-2 1 0 0 0,-6 3 3 0 0,0-1 0 0 0,1 1 0 0 0,0 1 0 0 0,0-1 0 0 0,0 1 0 0 0,1 1 0 0 0,0-1 0 0 0,0 1 0 0 0,0 1 0 0 0,1-1 0 0 0,-7 9 0 0 0,4-4 3 0 0,1 1 0 0 0,0 0 0 0 0,0 1 0 0 0,1 0 0 0 0,1 0-1 0 0,-6 18 1 0 0,10-26-9 0 0,1 1 0 0 0,-1 0-1 0 0,2-1 1 0 0,-1 1 0 0 0,1 0 0 0 0,-1-1-1 0 0,2 1 1 0 0,-1 0 0 0 0,2 8-1 0 0,-2-12 2 0 0,0-1 0 0 0,1 1-1 0 0,-1-1 1 0 0,1 1-1 0 0,-1-1 1 0 0,1 0 0 0 0,-1 1-1 0 0,1-1 1 0 0,0 0-1 0 0,-1 1 1 0 0,1-1 0 0 0,0 0-1 0 0,0 0 1 0 0,0 0-1 0 0,0 0 1 0 0,0 0 0 0 0,0 0-1 0 0,0 0 1 0 0,1 0 0 0 0,-1 0-1 0 0,0 0 1 0 0,0-1-1 0 0,1 1 1 0 0,-1-1 0 0 0,0 1-1 0 0,1-1 1 0 0,-1 1-1 0 0,1-1 1 0 0,-1 0 0 0 0,1 1-1 0 0,-1-1 1 0 0,1 0-1 0 0,-1 0 1 0 0,1 0 0 0 0,-1 0-1 0 0,0 0 1 0 0,1-1 0 0 0,-1 1-1 0 0,1 0 1 0 0,-1-1-1 0 0,3 0 1 0 0,6-3-44 0 0,0 1 1 0 0,-1-2-1 0 0,1 1 0 0 0,-1-2 1 0 0,11-6-1 0 0,40-36-227 0 0,-29 22 121 0 0,-25 21 133 0 0,-1 0 0 0 0,0 0-1 0 0,-1-1 1 0 0,1 0 0 0 0,-1 0-1 0 0,0 0 1 0 0,0 0 0 0 0,-1-1 0 0 0,4-8-1 0 0,-2 3-21 0 0,-1 0 0 0 0,-1 0 0 0 0,0-1-1 0 0,2-19 1 0 0,-4 31 42 0 0,-1 0 0 0 0,0 0 0 0 0,0 0 1 0 0,0 0-1 0 0,0 0 0 0 0,0 0 0 0 0,0 0 0 0 0,0 0 0 0 0,0 0 0 0 0,0 0 0 0 0,-1 0 1 0 0,1 0-1 0 0,0 0 0 0 0,-1 0 0 0 0,1 0 0 0 0,-1 0 0 0 0,1 0 0 0 0,-1 0 0 0 0,1 0 0 0 0,-1 0 1 0 0,0 0-1 0 0,1 1 0 0 0,-1-1 0 0 0,0 0 0 0 0,0 0 0 0 0,-1 0 0 0 0,0 0 4 0 0,1 0-1 0 0,-1 1 1 0 0,0-1 0 0 0,0 1-1 0 0,0 0 1 0 0,0-1-1 0 0,0 1 1 0 0,0 0 0 0 0,0 0-1 0 0,0 0 1 0 0,0 1 0 0 0,0-1-1 0 0,-2 1 1 0 0,-5 1 13 0 0,0 0 0 0 0,1 1 0 0 0,-1 1 0 0 0,1-1 0 0 0,-10 6 0 0 0,10-3 11 0 0,0-1 0 0 0,0 2 0 0 0,0-1 0 0 0,1 1 0 0 0,0 0 0 0 0,0 0 0 0 0,1 1 0 0 0,0 0 0 0 0,0 0 0 0 0,-8 18 0 0 0,12-22-23 0 0,0 1 0 0 0,0-1 0 0 0,0 1 0 0 0,0 0 1 0 0,1 0-1 0 0,0 0 0 0 0,0 0 0 0 0,0 0 1 0 0,1 0-1 0 0,-1 0 0 0 0,1 0 0 0 0,1 0 0 0 0,-1 0 1 0 0,1 0-1 0 0,0 0 0 0 0,0 0 0 0 0,0 0 0 0 0,0 0 1 0 0,1 0-1 0 0,0 0 0 0 0,0-1 0 0 0,6 9 1 0 0,-6-10-10 0 0,0 0 0 0 0,1 0 0 0 0,0-1 0 0 0,0 1 1 0 0,0 0-1 0 0,0-1 0 0 0,0 0 0 0 0,0 0 0 0 0,0 0 1 0 0,1 0-1 0 0,-1-1 0 0 0,1 1 0 0 0,0-1 1 0 0,-1 0-1 0 0,1 0 0 0 0,0 0 0 0 0,6 0 0 0 0,-5 0-2 0 0,0-1-1 0 0,0 0 0 0 0,0 0 1 0 0,0-1-1 0 0,0 1 0 0 0,-1-1 1 0 0,1 0-1 0 0,0 0 0 0 0,0-1 1 0 0,-1 0-1 0 0,1 1 1 0 0,-1-2-1 0 0,6-2 0 0 0,-2 0-11 0 0,-1 0 0 0 0,0-1 0 0 0,-1 0-1 0 0,1 0 1 0 0,-1 0 0 0 0,0-1 0 0 0,7-10 0 0 0,-10 11 12 0 0,0 1-1 0 0,0-1 1 0 0,0 0 0 0 0,-1 0 0 0 0,0 0 0 0 0,0 0 0 0 0,-1 0 0 0 0,1 0 0 0 0,-1 0 0 0 0,-1-1 0 0 0,1-7 0 0 0,-5-52-101 0 0,3 58 98 0 0,0 0-1 0 0,-1 0 1 0 0,0 1 0 0 0,0-1-1 0 0,-1 0 1 0 0,-4-7 0 0 0,6 13 8 0 0,0 0-1 0 0,0 1 1 0 0,0-1 0 0 0,0 1 0 0 0,0-1 0 0 0,0 1 0 0 0,-1 0 0 0 0,1-1 0 0 0,0 1 0 0 0,-1 0 0 0 0,1 0 0 0 0,-1 0 0 0 0,0 0 0 0 0,1 0 0 0 0,-1 0 0 0 0,0 0 0 0 0,1 1 0 0 0,-4-1 0 0 0,2 0 11 0 0,0 1 1 0 0,0 0-1 0 0,0-1 0 0 0,0 2 0 0 0,-1-1 0 0 0,1 0 0 0 0,0 1 0 0 0,0-1 0 0 0,0 1 0 0 0,-4 1 1 0 0,-3 2 4 0 0,0 1 1 0 0,-1 0 0 0 0,2 1 0 0 0,-19 13 0 0 0,15-9 18 0 0,1 0-1 0 0,1 1 1 0 0,0 0 0 0 0,-15 21 0 0 0,21-25-21 0 0,-1 0 1 0 0,2 1-1 0 0,-1 0 0 0 0,1 0 1 0 0,1 0-1 0 0,-1 0 1 0 0,1 1-1 0 0,1-1 1 0 0,-3 14-1 0 0,4-19-15 0 0,1 0 0 0 0,0 0 0 0 0,0 0-1 0 0,0 0 1 0 0,0 0 0 0 0,0-1 0 0 0,0 1 0 0 0,1 0-1 0 0,0 0 1 0 0,-1 0 0 0 0,1 0 0 0 0,0-1-1 0 0,0 1 1 0 0,1 0 0 0 0,-1-1 0 0 0,0 1 0 0 0,1-1-1 0 0,0 1 1 0 0,-1-1 0 0 0,4 3 0 0 0,-2-2-3 0 0,0-1 1 0 0,1 0 0 0 0,-1 0 0 0 0,0 0 0 0 0,1-1 0 0 0,-1 1-1 0 0,1-1 1 0 0,0 0 0 0 0,0 0 0 0 0,-1 0 0 0 0,1 0-1 0 0,0-1 1 0 0,0 1 0 0 0,7-1 0 0 0,-5-1-20 0 0,1 0-1 0 0,-1 0 1 0 0,1 0 0 0 0,-1-1-1 0 0,0 0 1 0 0,0 0-1 0 0,1 0 1 0 0,-1-1 0 0 0,-1 0-1 0 0,1 0 1 0 0,8-7 0 0 0,-6 5-12 0 0,-1-1 0 0 0,-1 1 0 0 0,1-2 0 0 0,-1 1 0 0 0,0-1 0 0 0,0 1 0 0 0,-1-2 0 0 0,5-7 1 0 0,-8 9 20 0 0,0 1 0 0 0,0-1 1 0 0,0 0-1 0 0,-1 0 1 0 0,0 0-1 0 0,0 0 1 0 0,0 0-1 0 0,-1 0 1 0 0,0 0-1 0 0,0 0 1 0 0,0 0-1 0 0,-1 0 1 0 0,0 0-1 0 0,0 1 1 0 0,-1-1-1 0 0,0 0 1 0 0,0 0-1 0 0,0 1 1 0 0,0-1-1 0 0,-1 1 0 0 0,0 0 1 0 0,-6-8-1 0 0,8 12 15 0 0,0-1-1 0 0,0 1 1 0 0,0 0-1 0 0,-1 0 0 0 0,1 0 1 0 0,-1 0-1 0 0,1 0 0 0 0,-1 0 1 0 0,1 1-1 0 0,-1-1 1 0 0,1 0-1 0 0,-1 1 0 0 0,1-1 1 0 0,-1 1-1 0 0,0-1 0 0 0,0 1 1 0 0,-1 0-1 0 0,0 0 15 0 0,0 0 0 0 0,0 0 0 0 0,-1 1 0 0 0,1-1 0 0 0,0 1-1 0 0,0 0 1 0 0,1 0 0 0 0,-7 3 0 0 0,2-1 22 0 0,0 2 0 0 0,0-1 0 0 0,0 1 0 0 0,0 0 0 0 0,1 1 0 0 0,-7 7 0 0 0,-2 3 42 0 0,0 1 0 0 0,-13 21-1 0 0,25-33-65 0 0,-1 1-1 0 0,1-1 1 0 0,0 1-1 0 0,1 0 1 0 0,-1-1-1 0 0,1 1 1 0 0,0 0-1 0 0,1 1 1 0 0,-1-1-1 0 0,1 0 1 0 0,1 0-1 0 0,-1 9 1 0 0,1-13-14 0 0,0 0 0 0 0,0 0 0 0 0,0 0 0 0 0,1 0 0 0 0,-1 0 0 0 0,1 0 0 0 0,0 0 0 0 0,-1 0 1 0 0,1 0-1 0 0,0 0 0 0 0,0 0 0 0 0,0 0 0 0 0,0-1 0 0 0,1 1 0 0 0,-1 0 0 0 0,0-1 0 0 0,1 1 0 0 0,-1-1 0 0 0,1 0 1 0 0,1 2-1 0 0,0-1-7 0 0,0-1 0 0 0,0 0 0 0 0,0 0 1 0 0,0 0-1 0 0,0 0 0 0 0,0 0 0 0 0,0-1 0 0 0,0 1 1 0 0,1-1-1 0 0,-1 0 0 0 0,6 0 0 0 0,2-1-64 0 0,0-1-1 0 0,0 0 1 0 0,-1-1-1 0 0,1 0 1 0 0,-1-1-1 0 0,15-7 1 0 0,-13 5-97 0 0,-1 0 1 0 0,1-1-1 0 0,17-15 1 0 0,-26 20-124 0 0,0-1 0 0 0,0 0 0 0 0,0 0 1 0 0,-1 0-1 0 0,1 0 0 0 0,-1-1 1 0 0,3-4-1 0 0,-5 6-214 0 0,1 0 0 0 0,0 0 0 0 0,-1 0 1 0 0,1 0-1 0 0,-1 0 0 0 0,1 0 0 0 0,-1 0 0 0 0,0 0 0 0 0,0 0 1 0 0,0 0-1 0 0,0 0 0 0 0,0 0 0 0 0,-1 0 0 0 0,1 0 0 0 0,-1-3 0 0 0,-2-1-1435 0 0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47.0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1 512 0 0,'3'5'60'0'0,"0"1"-1"0"0,0 0 1 0 0,0 0-1 0 0,-1 0 1 0 0,3 9-1 0 0,-4-11 145 0 0,-1-1 1 0 0,1 1-1 0 0,0 0 0 0 0,-1 0 0 0 0,0 0 0 0 0,0 0 1 0 0,0 0-1 0 0,0-1 0 0 0,-1 1 0 0 0,0 5 0 0 0,-4 2 156 0 0,4-9-361 0 0,0-1 0 0 0,0 1 0 0 0,0-1 0 0 0,0 1 0 0 0,0-1 0 0 0,1 1 0 0 0,-1-1 0 0 0,1 1 0 0 0,-1 0 0 0 0,1-1 0 0 0,0 1 1 0 0,0 0-1 0 0,-1-1 0 0 0,1 1 0 0 0,0 0 0 0 0,1 0 0 0 0,-1-1 0 0 0,0 3 0 0 0,2-3-41 0 0,-1 0-1 0 0,0 0 1 0 0,0 0 0 0 0,0-1 0 0 0,1 1-1 0 0,-1 0 1 0 0,0-1 0 0 0,1 1 0 0 0,-1-1-1 0 0,1 1 1 0 0,-1-1 0 0 0,0 0 0 0 0,1 1-1 0 0,-1-1 1 0 0,1 0 0 0 0,2 0 0 0 0,-2 0 36 0 0,0 0 0 0 0,0 0 0 0 0,0 1 1 0 0,0-1-1 0 0,0 0 0 0 0,1 1 0 0 0,1 1 1 0 0,-3-2 4 0 0,0 1 0 0 0,0 0 1 0 0,-1-1-1 0 0,1 1 1 0 0,0 0-1 0 0,0 0 0 0 0,-1 0 1 0 0,1 0-1 0 0,0 0 1 0 0,-1-1-1 0 0,1 1 0 0 0,-1 0 1 0 0,1 0-1 0 0,-1 0 1 0 0,0 0-1 0 0,1 1 1 0 0,-1-1-1 0 0,0 0 0 0 0,0 0 1 0 0,0 0-1 0 0,0 0 1 0 0,0 0-1 0 0,0 0 0 0 0,0 0 1 0 0,0 0-1 0 0,0 2 1 0 0,0-2 32 0 0,0 1 0 0 0,0 0 0 0 0,0 0 0 0 0,0-1 0 0 0,0 1 0 0 0,0 0 0 0 0,1 0 0 0 0,-1-1 0 0 0,2 4 0 0 0,-2-5-28 0 0,0 0 0 0 0,0 0 0 0 0,0 1 0 0 0,0-1 1 0 0,1 0-1 0 0,-1 0 0 0 0,0 0 0 0 0,0 1 0 0 0,0-1 0 0 0,1 0 1 0 0,-1 0-1 0 0,0 0 0 0 0,0 0 0 0 0,1 0 0 0 0,-1 0 0 0 0,0 1 1 0 0,0-1-1 0 0,1 0 0 0 0,-1 0 0 0 0,0 0 0 0 0,0 0 0 0 0,1 0 1 0 0,-1 0-1 0 0,0 0 0 0 0,0 0 0 0 0,1 0 0 0 0,-1 0 0 0 0,0 0 1 0 0,0 0-1 0 0,1 0 0 0 0,-1 0 0 0 0,1-1 0 0 0,11-5-59 0 0,7-12-210 0 0,10-20-2509 0 0,-27 37 2750 0 0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50.8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147 237 8 0 0,'9'-20'2028'0'0,"-8"17"-1380"0"0,1 0 0 0 0,0-1 0 0 0,-1 1 0 0 0,0-1 0 0 0,0 1 0 0 0,0-1 0 0 0,0 1 0 0 0,-1-1 0 0 0,1 0 0 0 0,-1 1 0 0 0,0-1 0 0 0,0-7 0 0 0,0 10-550 0 0,-1 1 1 0 0,1-1-1 0 0,0 1 1 0 0,-1-1-1 0 0,1 1 1 0 0,0-1-1 0 0,-1 1 1 0 0,1-1 0 0 0,0 1-1 0 0,-1-1 1 0 0,1 1-1 0 0,-1 0 1 0 0,1-1-1 0 0,-1 1 1 0 0,1 0-1 0 0,-1-1 1 0 0,1 1-1 0 0,-1 0 1 0 0,1-1 0 0 0,-1 1-1 0 0,1 0 1 0 0,-2 0-1 0 0,-17-4 1214 0 0,2 1-429 0 0,15 2-720 0 0,0 1 1 0 0,-1-1-1 0 0,1 1 1 0 0,0 0-1 0 0,0 0 1 0 0,0 0 0 0 0,0 0-1 0 0,0 0 1 0 0,0 0-1 0 0,0 1 1 0 0,-1-1-1 0 0,1 1 1 0 0,0-1 0 0 0,0 1-1 0 0,0 0 1 0 0,0 0-1 0 0,1 0 1 0 0,-1 0 0 0 0,0 0-1 0 0,0 0 1 0 0,-2 3-1 0 0,-1-1-33 0 0,1 1 0 0 0,-1 0 0 0 0,1 0 0 0 0,0 0 0 0 0,0 0 0 0 0,1 1 0 0 0,-5 6 0 0 0,3-2-27 0 0,0 0 1 0 0,0 0-1 0 0,1 1 1 0 0,1 0-1 0 0,-1-1 1 0 0,2 1-1 0 0,-1 1 1 0 0,1-1-1 0 0,1 0 1 0 0,0 1-1 0 0,0-1 1 0 0,2 21-1 0 0,0-27-87 0 0,0 0 0 0 0,0 0 0 0 0,0 0 0 0 0,1 0 0 0 0,-1 0 0 0 0,1 0-1 0 0,0 0 1 0 0,0 0 0 0 0,1-1 0 0 0,-1 1 0 0 0,1-1 0 0 0,-1 0-1 0 0,1 1 1 0 0,0-1 0 0 0,0-1 0 0 0,1 1 0 0 0,-1 0 0 0 0,0-1 0 0 0,1 1-1 0 0,0-1 1 0 0,0 0 0 0 0,6 2 0 0 0,-5-2-29 0 0,0-1-1 0 0,0 1 1 0 0,0-1-1 0 0,0 0 1 0 0,1-1-1 0 0,-1 1 1 0 0,0-1 0 0 0,0 0-1 0 0,0 0 1 0 0,0-1-1 0 0,0 0 1 0 0,0 0-1 0 0,1 0 1 0 0,-1 0 0 0 0,-1-1-1 0 0,1 0 1 0 0,0 0-1 0 0,6-3 1 0 0,-4 1-6 0 0,47-32-262 0 0,-48 32 266 0 0,0-1 1 0 0,-1 0 0 0 0,0 0-1 0 0,1 0 1 0 0,-1-1 0 0 0,-1 0-1 0 0,1 0 1 0 0,-1 0 0 0 0,-1-1-1 0 0,1 1 1 0 0,-1-1 0 0 0,0 0-1 0 0,0 0 1 0 0,-1 0 0 0 0,0 0-1 0 0,0 0 1 0 0,-1-1 0 0 0,1 1-1 0 0,-1-10 1 0 0,0 0 26 0 0,0 10-10 0 0,0 0 1 0 0,-1 1 0 0 0,0-1-1 0 0,0 0 1 0 0,-2-11 0 0 0,1 17 2 0 0,1-1 0 0 0,-1 0 0 0 0,0 1 0 0 0,1-1 0 0 0,-1 1 0 0 0,0-1 0 0 0,0 1 0 0 0,0-1 1 0 0,0 1-1 0 0,0 0 0 0 0,0-1 0 0 0,0 1 0 0 0,0 0 0 0 0,-1 0 0 0 0,1 0 0 0 0,0 0 0 0 0,-1 0 1 0 0,1 0-1 0 0,-1 0 0 0 0,1 0 0 0 0,-1 1 0 0 0,1-1 0 0 0,-1 1 0 0 0,0-1 0 0 0,1 1 0 0 0,-1-1 1 0 0,-2 1-1 0 0,-3-1 8 0 0,1 1 0 0 0,0 0 0 0 0,0 0 0 0 0,-1 1 0 0 0,1 0 0 0 0,0 0 0 0 0,0 0 0 0 0,0 1-1 0 0,0-1 1 0 0,0 2 0 0 0,0-1 0 0 0,1 1 0 0 0,-1-1 0 0 0,1 2 0 0 0,-1-1 0 0 0,1 0 0 0 0,-8 8 0 0 0,-4 5 43 0 0,1 1 1 0 0,1 0-1 0 0,-18 25 0 0 0,32-41-56 0 0,-3 5 28 0 0,0 0 0 0 0,1 0 0 0 0,-1 0 0 0 0,1 0-1 0 0,0 0 1 0 0,1 1 0 0 0,-1 0 0 0 0,1-1-1 0 0,-1 10 1 0 0,3-13-20 0 0,-1-1 0 0 0,1 0 0 0 0,0 1 0 0 0,0-1 0 0 0,0 1-1 0 0,0-1 1 0 0,1 0 0 0 0,-1 1 0 0 0,0-1 0 0 0,1 0 0 0 0,0 0 0 0 0,0 1 0 0 0,0-1-1 0 0,0 0 1 0 0,0 0 0 0 0,0 0 0 0 0,0 0 0 0 0,0 0 0 0 0,1 0 0 0 0,-1 0-1 0 0,1 0 1 0 0,0-1 0 0 0,0 1 0 0 0,-1 0 0 0 0,1-1 0 0 0,0 0 0 0 0,0 1 0 0 0,0-1-1 0 0,0 0 1 0 0,1 0 0 0 0,1 1 0 0 0,1-1-17 0 0,0 1 0 0 0,0-1 0 0 0,0 0 0 0 0,0 0-1 0 0,0-1 1 0 0,1 0 0 0 0,-1 0 0 0 0,0 0 0 0 0,0 0 0 0 0,0-1 0 0 0,0 0 0 0 0,0 0 0 0 0,1 0-1 0 0,-2-1 1 0 0,1 1 0 0 0,0-1 0 0 0,0 0 0 0 0,7-5 0 0 0,-5 3-5 0 0,-1 0 1 0 0,0 0 0 0 0,-1-1-1 0 0,1 0 1 0 0,-1 0-1 0 0,1 0 1 0 0,-2 0-1 0 0,1-1 1 0 0,-1 0-1 0 0,1 0 1 0 0,-2 0-1 0 0,7-13 1 0 0,-9 14 3 0 0,1 1 0 0 0,-1-1 1 0 0,-1 0-1 0 0,1 0 0 0 0,-1 0 1 0 0,1 0-1 0 0,-1 0 0 0 0,-2-9 0 0 0,-7-38-67 0 0,8 51 73 0 0,1-2 6 0 0,-1 0 1 0 0,0 0-1 0 0,0 0 1 0 0,-1 0 0 0 0,1 0-1 0 0,0 0 1 0 0,-1 1 0 0 0,0-1-1 0 0,1 0 1 0 0,-4-3 0 0 0,4 5 0 0 0,0 0 0 0 0,0 1 0 0 0,0-1 0 0 0,0 0 0 0 0,-1 0 0 0 0,1 1 0 0 0,0-1 0 0 0,0 1 0 0 0,0-1 1 0 0,-1 1-1 0 0,1-1 0 0 0,0 1 0 0 0,0 0 0 0 0,-1 0 0 0 0,1-1 0 0 0,0 1 0 0 0,-1 0 0 0 0,1 0 1 0 0,0 0-1 0 0,-1 1 0 0 0,1-1 0 0 0,0 0 0 0 0,0 0 0 0 0,-1 1 0 0 0,1-1 0 0 0,0 1 0 0 0,-2 0 1 0 0,-7 4 23 0 0,1 0 1 0 0,1 1-1 0 0,-1 0 1 0 0,1 0-1 0 0,0 1 1 0 0,0 0-1 0 0,1 0 1 0 0,-7 10-1 0 0,0 0 40 0 0,1 2 1 0 0,-19 33-1 0 0,30-48-62 0 0,0-1 1 0 0,1 1-1 0 0,-1 0 1 0 0,1-1 0 0 0,0 1-1 0 0,0 0 1 0 0,0 0-1 0 0,0 0 1 0 0,1 0-1 0 0,0 0 1 0 0,-1 0-1 0 0,1 0 1 0 0,1 0-1 0 0,-1 0 1 0 0,1 0-1 0 0,-1 0 1 0 0,1 0-1 0 0,3 7 1 0 0,-2-8-2 0 0,-1 0 0 0 0,1 1 1 0 0,1-1-1 0 0,-1 0 1 0 0,0 0-1 0 0,1 0 1 0 0,-1-1-1 0 0,1 1 0 0 0,0-1 1 0 0,0 1-1 0 0,0-1 1 0 0,0 0-1 0 0,0 0 0 0 0,1 0 1 0 0,-1-1-1 0 0,1 1 1 0 0,-1-1-1 0 0,1 0 1 0 0,-1 0-1 0 0,6 1 0 0 0,-2-1-18 0 0,-1-1 0 0 0,1 1 0 0 0,-1-1 0 0 0,1-1 0 0 0,-1 1 0 0 0,1-1 0 0 0,-1 0 0 0 0,0-1 0 0 0,1 0 0 0 0,-1 0 0 0 0,0 0 0 0 0,7-4 0 0 0,-1 0-49 0 0,1-1 0 0 0,-2 0 1 0 0,1-1-1 0 0,18-16 0 0 0,-26 20 47 0 0,0-1-1 0 0,0 0 0 0 0,0 0 1 0 0,0 0-1 0 0,-1 0 1 0 0,0-1-1 0 0,0 1 0 0 0,0-1 1 0 0,-1 0-1 0 0,0 0 1 0 0,0 0-1 0 0,0 0 0 0 0,1-9 1 0 0,-1-8-20 0 0,0-1-1 0 0,-2-30 1 0 0,0 28 60 0 0,0 17-17 0 0,0-1 1 0 0,-1 0-1 0 0,0 1 1 0 0,0-1-1 0 0,-1 0 1 0 0,-4-8-1 0 0,6 16 3 0 0,-1 0 0 0 0,1 0 0 0 0,-1 0 0 0 0,0 0 0 0 0,0 1 0 0 0,0-1 0 0 0,0 0 0 0 0,0 1 0 0 0,-1-1 0 0 0,1 1 1 0 0,0-1-1 0 0,-1 1 0 0 0,1 0 0 0 0,-1-1 0 0 0,1 1 0 0 0,-1 0 0 0 0,0 0 0 0 0,1 0 0 0 0,-1 0 0 0 0,0 0 0 0 0,0 1 0 0 0,0-1 0 0 0,0 0 0 0 0,0 1 0 0 0,0 0 0 0 0,0-1 0 0 0,0 1 0 0 0,1 0 0 0 0,-1 0 0 0 0,0 0 0 0 0,0 0 0 0 0,0 0 0 0 0,0 1 0 0 0,0-1 0 0 0,0 0 0 0 0,-2 2 0 0 0,-3 0 21 0 0,0 1 1 0 0,0 0 0 0 0,1 0 0 0 0,0 1 0 0 0,-1 0 0 0 0,2 0 0 0 0,-1 0-1 0 0,0 1 1 0 0,1 0 0 0 0,0 0 0 0 0,-8 9 0 0 0,-4 9 56 0 0,-23 37 0 0 0,40-60-88 0 0,-12 18 90 0 0,2 1 0 0 0,1 0 0 0 0,0 0 0 0 0,-9 30 0 0 0,16-41-63 0 0,0-1 1 0 0,1 1-1 0 0,0-1 0 0 0,0 1 1 0 0,1 0-1 0 0,1 14 0 0 0,0-18-11 0 0,0 1 1 0 0,0 0-1 0 0,0-1 0 0 0,0 1 0 0 0,1-1 1 0 0,0 0-1 0 0,0 1 0 0 0,0-1 0 0 0,1 0 1 0 0,-1 0-1 0 0,1 0 0 0 0,3 3 1 0 0,-4-4-19 0 0,0-1 0 0 0,1 0 0 0 0,-1 0 0 0 0,0 0 0 0 0,1-1 0 0 0,-1 1 0 0 0,1 0 0 0 0,-1-1 0 0 0,1 0 0 0 0,0 0 0 0 0,-1 1 0 0 0,1-2 0 0 0,0 1 0 0 0,0 0 0 0 0,6 0 0 0 0,-5-1-6 0 0,1 0 0 0 0,0 0 0 0 0,-1-1-1 0 0,1 1 1 0 0,-1-1 0 0 0,1 0 0 0 0,-1-1 0 0 0,1 1 0 0 0,5-3 0 0 0,3-3-49 0 0,0-1 0 0 0,0 0 0 0 0,-1-1 1 0 0,0 0-1 0 0,13-13 0 0 0,-20 17 32 0 0,0-1 1 0 0,0 0-1 0 0,0 0 1 0 0,-1 0-1 0 0,0 0 0 0 0,0-1 1 0 0,-1 0-1 0 0,1 1 1 0 0,-2-1-1 0 0,1-1 0 0 0,-1 1 1 0 0,0 0-1 0 0,1-10 0 0 0,0-8-102 0 0,-1-1-1 0 0,-2-40 0 0 0,-1 25 32 0 0,1 39 97 0 0,0-1 0 0 0,0 1 0 0 0,0-1 0 0 0,-1 1 0 0 0,1-1-1 0 0,-1 1 1 0 0,1 0 0 0 0,-1-1 0 0 0,0 1 0 0 0,0 0 0 0 0,0 0 0 0 0,0-1 0 0 0,-2-1 0 0 0,3 3 0 0 0,-1 0 0 0 0,0 1 1 0 0,0-1-1 0 0,0 0 0 0 0,0 0 0 0 0,0 1 0 0 0,0-1 1 0 0,0 1-1 0 0,0-1 0 0 0,0 1 0 0 0,0-1 0 0 0,-1 1 1 0 0,1 0-1 0 0,0-1 0 0 0,0 1 0 0 0,0 0 0 0 0,0 0 1 0 0,-1 0-1 0 0,1 0 0 0 0,0 0 0 0 0,0 0 0 0 0,0 0 1 0 0,-1 1-1 0 0,1-1 0 0 0,0 0 0 0 0,0 1 1 0 0,0-1-1 0 0,-2 1 0 0 0,-5 3 17 0 0,-1 0 0 0 0,1 0 0 0 0,0 1 1 0 0,0 0-1 0 0,1 0 0 0 0,-1 1 0 0 0,-12 13 0 0 0,-42 53 145 0 0,51-58-126 0 0,0 0 24 0 0,1 1 0 0 0,-9 17 0 0 0,15-25-43 0 0,1 1 1 0 0,-1-1-1 0 0,2 1 0 0 0,-1-1 0 0 0,1 1 1 0 0,-2 15-1 0 0,3-21-16 0 0,1 0 0 0 0,0 0 0 0 0,0-1 0 0 0,0 1 0 0 0,0 0-1 0 0,0-1 1 0 0,0 1 0 0 0,0 0 0 0 0,1-1 0 0 0,-1 1 0 0 0,1 0 0 0 0,-1-1 0 0 0,1 1-1 0 0,0 0 1 0 0,-1-1 0 0 0,1 1 0 0 0,0-1 0 0 0,0 0 0 0 0,0 1 0 0 0,0-1 0 0 0,0 0 0 0 0,1 1-1 0 0,-1-1 1 0 0,0 0 0 0 0,1 0 0 0 0,-1 0 0 0 0,0 0 0 0 0,1 0 0 0 0,-1 0 0 0 0,1-1 0 0 0,0 1-1 0 0,-1 0 1 0 0,1-1 0 0 0,-1 1 0 0 0,1-1 0 0 0,0 0 0 0 0,3 1 0 0 0,1-1-21 0 0,0 0-1 0 0,0 0 1 0 0,0 0 0 0 0,0-1 0 0 0,0 1 0 0 0,0-2 0 0 0,0 1-1 0 0,0-1 1 0 0,8-3 0 0 0,-3 0-27 0 0,0 0 0 0 0,0-1-1 0 0,-1-1 1 0 0,0 0 0 0 0,0 0 0 0 0,0-1 0 0 0,9-10-1 0 0,-13 12 18 0 0,-1 0 0 0 0,1-1-1 0 0,-2 1 1 0 0,1-1 0 0 0,-1 0-1 0 0,0-1 1 0 0,0 1 0 0 0,-1-1 0 0 0,0 1-1 0 0,0-1 1 0 0,2-12 0 0 0,4-37 13 0 0,3-65 1 0 0,-12 122 15 0 0,-1-41 46 0 0,1 40-41 0 0,0-1-1 0 0,0 1 1 0 0,0-1 0 0 0,0 1-1 0 0,-1-1 1 0 0,1 1-1 0 0,0 0 1 0 0,-1-1-1 0 0,1 1 1 0 0,-1 0-1 0 0,0-1 1 0 0,1 1-1 0 0,-1 0 1 0 0,0 0 0 0 0,0-1-1 0 0,0 1 1 0 0,0 0-1 0 0,0 0 1 0 0,0 0-1 0 0,0 0 1 0 0,0 0-1 0 0,0 1 1 0 0,0-1-1 0 0,-2-1 1 0 0,2 2 7 0 0,0 0-1 0 0,-1 0 1 0 0,1 0 0 0 0,0 0 0 0 0,0 1-1 0 0,0-1 1 0 0,0 0 0 0 0,-1 0-1 0 0,1 1 1 0 0,0-1 0 0 0,0 1 0 0 0,0-1-1 0 0,0 1 1 0 0,0 0 0 0 0,0-1 0 0 0,0 1-1 0 0,-1 1 1 0 0,-17 16 126 0 0,14-13-132 0 0,-17 18 121 0 0,0 0 0 0 0,2 2-1 0 0,0 1 1 0 0,2 0 0 0 0,-22 44 0 0 0,36-63-113 0 0,1 0 0 0 0,1 0-1 0 0,0 1 1 0 0,0-1 0 0 0,0 0 0 0 0,1 1-1 0 0,0 0 1 0 0,0-1 0 0 0,1 1 0 0 0,0 8-1 0 0,0-13-13 0 0,0 0-1 0 0,1 0 1 0 0,-1 0-1 0 0,1 0 1 0 0,0-1-1 0 0,0 1 0 0 0,0 0 1 0 0,0 0-1 0 0,1-1 1 0 0,-1 1-1 0 0,1 0 1 0 0,-1-1-1 0 0,1 1 0 0 0,0-1 1 0 0,0 0-1 0 0,0 0 1 0 0,0 0-1 0 0,0 0 1 0 0,1 0-1 0 0,-1 0 0 0 0,1 0 1 0 0,-1-1-1 0 0,1 1 1 0 0,-1-1-1 0 0,1 0 1 0 0,0 0-1 0 0,0 0 0 0 0,3 1 1 0 0,-1-1-21 0 0,0-1 1 0 0,1 1 0 0 0,-1-1-1 0 0,0 0 1 0 0,0 0-1 0 0,1-1 1 0 0,-1 1-1 0 0,0-1 1 0 0,0-1 0 0 0,0 1-1 0 0,0-1 1 0 0,0 1-1 0 0,0-2 1 0 0,6-2-1 0 0,-4 1-20 0 0,0 0 0 0 0,0-1-1 0 0,-1 0 1 0 0,1 0 0 0 0,-1 0-1 0 0,-1 0 1 0 0,1-1-1 0 0,9-13 1 0 0,-12 13 18 0 0,1-1-1 0 0,-1 1 1 0 0,-1-1-1 0 0,1 0 1 0 0,-1 0-1 0 0,0 0 1 0 0,-1 0-1 0 0,0 0 1 0 0,1-9 0 0 0,-1-11-90 0 0,-2-27 0 0 0,1 48 119 0 0,0 0-1 0 0,-1 0 1 0 0,0 0 0 0 0,0 0-1 0 0,0 1 1 0 0,-4-9 0 0 0,5 13-2 0 0,-1 0 1 0 0,1 0-1 0 0,-1 0 1 0 0,1 0-1 0 0,-1 0 0 0 0,0 0 1 0 0,1 0-1 0 0,-1 1 1 0 0,0-1-1 0 0,0 0 1 0 0,1 1-1 0 0,-1-1 1 0 0,0 0-1 0 0,0 1 1 0 0,0-1-1 0 0,0 1 0 0 0,-1-1 1 0 0,0 1 2 0 0,1-1 0 0 0,-1 1 0 0 0,1 0 0 0 0,-1 0-1 0 0,1 0 1 0 0,0 0 0 0 0,-1 1 0 0 0,1-1 0 0 0,-1 0 0 0 0,1 0 0 0 0,-1 1 0 0 0,1-1 0 0 0,0 1 0 0 0,-1 0 0 0 0,1-1-1 0 0,-2 2 1 0 0,-13 8 12 0 0,0 0 0 0 0,1 1 0 0 0,0 1 0 0 0,1 0 0 0 0,1 1 0 0 0,0 1 0 0 0,0 0 0 0 0,-13 21 0 0 0,23-32-18 0 0,1 1-1 0 0,0-1 1 0 0,0 1 0 0 0,0 0-1 0 0,1 0 1 0 0,-1 0 0 0 0,1 0-1 0 0,-1 6 1 0 0,1-9-183 0 0,1 1 1 0 0,0 0-1 0 0,0 0 1 0 0,0 0-1 0 0,1 0 1 0 0,-1-1-1 0 0,0 1 1 0 0,1 0-1 0 0,-1 0 1 0 0,1 0-1 0 0,0-1 1 0 0,-1 1-1 0 0,1 0 1 0 0,0-1-1 0 0,0 1 1 0 0,0-1-1 0 0,0 1 1 0 0,0-1-1 0 0,1 1 1 0 0,-1-1-1 0 0,2 2 1 0 0,5 4-2355 0 0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56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57 512 0 0,'2'-3'-108'0'0,"12"-21"1377"0"0,-14 23-1016 0 0,1 0 0 0 0,-1 0-1 0 0,1 0 1 0 0,-1 0 0 0 0,0 0 0 0 0,1-1 0 0 0,-1 1 0 0 0,0 0 0 0 0,0 0 0 0 0,0 0 0 0 0,0 0 0 0 0,0 0 0 0 0,0-1 0 0 0,0 1 0 0 0,0 0 0 0 0,0 0-1 0 0,-1 0 1 0 0,1 0 0 0 0,0 0 0 0 0,-1-2 0 0 0,0 3-197 0 0,1-1 0 0 0,-1 1 0 0 0,1 0-1 0 0,-1-1 1 0 0,1 1 0 0 0,-1 0 0 0 0,1-1 0 0 0,-1 1 0 0 0,1 0-1 0 0,-1 0 1 0 0,1 0 0 0 0,-1-1 0 0 0,1 1 0 0 0,-1 0 0 0 0,1 0-1 0 0,-1 0 1 0 0,0 0 0 0 0,1 0 0 0 0,-1 0 0 0 0,1 0 0 0 0,-1 0-1 0 0,0 0 1 0 0,1 0 0 0 0,-1 0 0 0 0,1 1 0 0 0,-1-1 0 0 0,1 0-1 0 0,-1 0 1 0 0,1 1 0 0 0,-1-1 0 0 0,1 0 0 0 0,-1 0 0 0 0,1 1-1 0 0,-1-1 1 0 0,1 1 0 0 0,-1-1 0 0 0,0 1 0 0 0,0 0-319 0 0,0 0 1 0 0,0 0 0 0 0,0 0-1 0 0,0 0 1 0 0,0 0 0 0 0,0 0-1 0 0,0 0 1 0 0,0 0 0 0 0,1 0-1 0 0,-1 0 1 0 0,0 1 0 0 0,1-1-1 0 0,-1 0 1 0 0,0 3-1 0 0,1-3-810 0 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6:57.8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169 58 8 0 0,'11'-15'1727'0'0,"-10"14"-1472"0"0,1 0 1 0 0,-1 0-1 0 0,0 0 0 0 0,0 0 0 0 0,0-1 0 0 0,0 1 1 0 0,0 0-1 0 0,0-1 0 0 0,0 1 0 0 0,-1-1 0 0 0,1 1 1 0 0,0-1-1 0 0,-1 1 0 0 0,1-1 0 0 0,-1 0 0 0 0,0 1 1 0 0,1-1-1 0 0,-1 1 0 0 0,0-1 0 0 0,0 0 0 0 0,0-2 1 0 0,-2 4-15 0 0,0-1 0 0 0,0 1 0 0 0,0-1 0 0 0,0 1 0 0 0,0 0 0 0 0,0 0 0 0 0,0 0 0 0 0,0 0 0 0 0,1 0 1 0 0,-1 0-1 0 0,-4 1 0 0 0,4 0-74 0 0,-2-1 147 0 0,0 0-1 0 0,-1 1 1 0 0,1 0-1 0 0,0 0 1 0 0,0 0-1 0 0,0 1 0 0 0,0-1 1 0 0,0 1-1 0 0,0 0 1 0 0,1 0-1 0 0,-1 0 1 0 0,0 0-1 0 0,1 1 1 0 0,0 0-1 0 0,0-1 1 0 0,-1 1-1 0 0,2 0 1 0 0,-1 1-1 0 0,-3 3 1 0 0,1 0-12 0 0,1-1 1 0 0,0 1 0 0 0,0 0 0 0 0,0 1-1 0 0,-2 8 1 0 0,5-13-238 0 0,0 1-1 0 0,0 0 1 0 0,0-1 0 0 0,1 1-1 0 0,-1 0 1 0 0,1-1-1 0 0,0 1 1 0 0,0 0-1 0 0,0-1 1 0 0,1 1-1 0 0,-1 0 1 0 0,1-1 0 0 0,1 6-1 0 0,1-3-24 0 0,-1-1-1 0 0,0 0 0 0 0,1 1 1 0 0,0-1-1 0 0,0 0 0 0 0,1-1 1 0 0,-1 1-1 0 0,1 0 0 0 0,0-1 1 0 0,0 0-1 0 0,0 0 0 0 0,8 5 1 0 0,-9-7-36 0 0,0 0-1 0 0,1 0 1 0 0,-1 0 0 0 0,1-1 0 0 0,0 0 0 0 0,0 1 0 0 0,-1-1-1 0 0,1 0 1 0 0,0-1 0 0 0,0 1 0 0 0,0-1 0 0 0,0 0-1 0 0,0 0 1 0 0,-1 0 0 0 0,1 0 0 0 0,0-1 0 0 0,0 1 0 0 0,0-1-1 0 0,7-3 1 0 0,3 0-3 0 0,1-2 0 0 0,-1 0 0 0 0,-1 0 0 0 0,1-1-1 0 0,-1-1 1 0 0,-1 0 0 0 0,18-15 0 0 0,-28 20-2 0 0,1 1 1 0 0,-1-1-1 0 0,0 0 1 0 0,0 0-1 0 0,0 0 1 0 0,0 0-1 0 0,-1-1 0 0 0,1 1 1 0 0,-1 0-1 0 0,0-1 1 0 0,0 1-1 0 0,0-1 1 0 0,0 0-1 0 0,0 1 1 0 0,-1-1-1 0 0,0 1 0 0 0,0-1 1 0 0,0 0-1 0 0,0 1 1 0 0,0-1-1 0 0,-1 0 1 0 0,0 1-1 0 0,0-1 1 0 0,0 1-1 0 0,0-1 0 0 0,-3-4 1 0 0,3 4 3 0 0,-1 0 0 0 0,-1 0-1 0 0,1 0 1 0 0,0 0 0 0 0,-1 1 0 0 0,0-1 0 0 0,0 1-1 0 0,0 0 1 0 0,0 0 0 0 0,-1 0 0 0 0,1 0 0 0 0,-1 1-1 0 0,0-1 1 0 0,1 1 0 0 0,-1 0 0 0 0,0 0 0 0 0,0 1-1 0 0,-1-1 1 0 0,1 1 0 0 0,0 0 0 0 0,-7-2 0 0 0,-1 3 64 0 0,1 0 0 0 0,-1 0 0 0 0,1 2 1 0 0,-1-1-1 0 0,1 1 0 0 0,0 1 1 0 0,0 0-1 0 0,0 0 0 0 0,0 1 1 0 0,0 0-1 0 0,1 1 0 0 0,0 1 0 0 0,0 0 1 0 0,0 0-1 0 0,1 0 0 0 0,0 1 1 0 0,0 1-1 0 0,0 0 0 0 0,1 0 0 0 0,1 0 1 0 0,-1 1-1 0 0,1 0 0 0 0,-7 13 1 0 0,12-19-55 0 0,1-1 0 0 0,-1 2 0 0 0,1-1 0 0 0,0 0 0 0 0,0 0 0 0 0,0 0 0 0 0,0 0 0 0 0,0 1 0 0 0,1-1 0 0 0,-1 0 0 0 0,1 1 0 0 0,0-1 0 0 0,0 0 0 0 0,0 1 0 0 0,1-1 0 0 0,-1 0 0 0 0,1 1 0 0 0,0-1 0 0 0,0 0 0 0 0,0 0 0 0 0,0 0 0 0 0,0 1 0 0 0,1-1 0 0 0,-1-1 0 0 0,1 1 0 0 0,0 0 0 0 0,0 0 0 0 0,0-1 0 0 0,3 4 0 0 0,1-2-15 0 0,-1 1 0 0 0,1-1 0 0 0,0-1 0 0 0,0 1 1 0 0,1-1-1 0 0,-1 0 0 0 0,1 0 0 0 0,-1-1 0 0 0,1 0 0 0 0,0 0 0 0 0,0-1 0 0 0,0 0 0 0 0,0 0 0 0 0,0 0 0 0 0,0-1 0 0 0,0 0 0 0 0,0-1 0 0 0,1 0 0 0 0,-1 0 0 0 0,9-2 0 0 0,-3 0-20 0 0,-1-1 0 0 0,0-1 0 0 0,0 1 0 0 0,0-2 0 0 0,-1 0 0 0 0,1 0 0 0 0,-1-1 0 0 0,-1 0 1 0 0,1-1-1 0 0,13-13 0 0 0,-21 18 19 0 0,-1 0 0 0 0,0 0 1 0 0,0 1-1 0 0,0-1 0 0 0,-1 0 1 0 0,1-1-1 0 0,-1 1 0 0 0,1 0 1 0 0,-1 0-1 0 0,0-1 0 0 0,0 1 1 0 0,-1-1-1 0 0,1 1 0 0 0,-1 0 1 0 0,1-1-1 0 0,-1 1 0 0 0,0-1 1 0 0,0 1-1 0 0,-1-1 0 0 0,1 1 1 0 0,-1-1-1 0 0,0 1 0 0 0,-2-6 1 0 0,2 4 6 0 0,-1 1-1 0 0,0-1 1 0 0,0 1 0 0 0,0-1 0 0 0,-1 1 0 0 0,0 0 0 0 0,0 0-1 0 0,0 0 1 0 0,0 0 0 0 0,0 1 0 0 0,-1-1 0 0 0,0 1 0 0 0,0 0-1 0 0,1 0 1 0 0,-2 0 0 0 0,-4-3 0 0 0,5 5 2 0 0,0 0-1 0 0,0 0 1 0 0,0 0 0 0 0,0 1 0 0 0,0-1-1 0 0,0 1 1 0 0,0 0 0 0 0,0 0 0 0 0,-1 0-1 0 0,1 1 1 0 0,0-1 0 0 0,0 1 0 0 0,0 0-1 0 0,0 0 1 0 0,1 0 0 0 0,-1 1 0 0 0,0 0-1 0 0,0-1 1 0 0,1 1 0 0 0,-4 3 0 0 0,-6 3 39 0 0,0 1 1 0 0,1 1 0 0 0,-21 20 0 0 0,29-26-37 0 0,0 1 0 0 0,0 0 1 0 0,1-1-1 0 0,0 2 0 0 0,-1-1 0 0 0,2 0 0 0 0,-1 0 0 0 0,1 1 1 0 0,0-1-1 0 0,0 1 0 0 0,0 0 0 0 0,1 0 0 0 0,0 0 0 0 0,-1 11 1 0 0,2-14-6 0 0,0 0 0 0 0,0 0 0 0 0,1 0 0 0 0,-1 0 1 0 0,0 0-1 0 0,1 0 0 0 0,0 0 0 0 0,0 0 0 0 0,0-1 1 0 0,0 1-1 0 0,0 0 0 0 0,1 0 0 0 0,-1-1 0 0 0,1 1 1 0 0,-1-1-1 0 0,1 0 0 0 0,0 1 0 0 0,0-1 0 0 0,0 0 1 0 0,0 0-1 0 0,1 0 0 0 0,-1 0 0 0 0,1-1 0 0 0,-1 1 1 0 0,1-1-1 0 0,-1 1 0 0 0,1-1 0 0 0,0 0 0 0 0,0 0 1 0 0,-1 0-1 0 0,6 1 0 0 0,-2-1-3 0 0,0-1-1 0 0,0 1 0 0 0,1-1 1 0 0,-1 0-1 0 0,0-1 1 0 0,0 1-1 0 0,0-1 0 0 0,0-1 1 0 0,0 1-1 0 0,0-1 1 0 0,0 0-1 0 0,0 0 1 0 0,0-1-1 0 0,9-5 0 0 0,-6 3 0 0 0,0-1 1 0 0,-1 0-1 0 0,1-1 0 0 0,-1 0 0 0 0,0 0 0 0 0,-1-1 0 0 0,13-16 0 0 0,-18 20-7 0 0,0 0 0 0 0,0-1-1 0 0,0 1 1 0 0,0-1 0 0 0,-1 0 0 0 0,0 1 0 0 0,0-1 0 0 0,0 0 0 0 0,0 0 0 0 0,-1 1 0 0 0,0-1 0 0 0,0 0 0 0 0,-1-9-1 0 0,0 8 2 0 0,0 1-1 0 0,0-1 1 0 0,0 0-1 0 0,-1 1 0 0 0,1-1 1 0 0,-1 1-1 0 0,-1 0 1 0 0,1 0-1 0 0,-1 0 0 0 0,0 0 1 0 0,-5-6-1 0 0,6 9 10 0 0,0 0 1 0 0,1 1-1 0 0,-2-1 1 0 0,1 1-1 0 0,0 0 1 0 0,0-1-1 0 0,0 1 0 0 0,-1 0 1 0 0,1 1-1 0 0,0-1 1 0 0,-1 0-1 0 0,1 1 1 0 0,-1-1-1 0 0,1 1 0 0 0,-1 0 1 0 0,1-1-1 0 0,-1 1 1 0 0,1 1-1 0 0,-1-1 1 0 0,1 0-1 0 0,-1 0 0 0 0,-3 2 1 0 0,-2 0 4 0 0,-1 1 0 0 0,1 0 0 0 0,0 0 1 0 0,0 0-1 0 0,-8 6 0 0 0,3-1 26 0 0,1 0 0 0 0,0 0 0 0 0,1 1 0 0 0,0 1 0 0 0,0 0 0 0 0,-11 15 0 0 0,18-21-25 0 0,0 1 0 0 0,0 0 0 0 0,0 0 0 0 0,1 1 0 0 0,0-1 0 0 0,1 1 0 0 0,-1-1 0 0 0,1 1 0 0 0,0 0 0 0 0,0 0 0 0 0,1 0 0 0 0,-1 0 0 0 0,1 0 0 0 0,1 0 0 0 0,-1 1 0 0 0,1-1 0 0 0,1 8 0 0 0,-1-11-6 0 0,1 0 0 0 0,-1-1 0 0 0,1 1 0 0 0,0 0 0 0 0,0 0 0 0 0,0-1 0 0 0,1 1 0 0 0,-1 0 0 0 0,1-1 0 0 0,-1 0 0 0 0,1 1 0 0 0,0-1 0 0 0,0 0 0 0 0,0 0 0 0 0,0 0 0 0 0,3 3 0 0 0,-1-3-6 0 0,-1 0 0 0 0,0 0 0 0 0,1 0 0 0 0,0-1 1 0 0,-1 0-1 0 0,1 0 0 0 0,0 0 0 0 0,0 0 0 0 0,-1 0 0 0 0,1-1 0 0 0,5 1 0 0 0,-1-1 7 0 0,-1 0 0 0 0,1-1-1 0 0,0 0 1 0 0,0-1 0 0 0,-1 1-1 0 0,1-1 1 0 0,-1-1 0 0 0,1 1-1 0 0,-1-1 1 0 0,0-1 0 0 0,11-6-1 0 0,-11 6-5 0 0,-1-1 0 0 0,1 0-1 0 0,-1-1 1 0 0,0 1 0 0 0,0-1-1 0 0,-1 0 1 0 0,6-8 0 0 0,-10 11 1 0 0,1 0 1 0 0,0 0 0 0 0,-1 0 0 0 0,0 0 0 0 0,0 0 0 0 0,0 0 0 0 0,0-1-1 0 0,0 1 1 0 0,0-1 0 0 0,-1 1 0 0 0,0 0 0 0 0,0-1 0 0 0,0 1 0 0 0,0-1 0 0 0,0 1-1 0 0,-1 0 1 0 0,1-1 0 0 0,-1 1 0 0 0,-2-5 0 0 0,-2-7-25 0 0,-1 0 1 0 0,-8-16-1 0 0,11 26 27 0 0,1 1 0 0 0,0 0 1 0 0,-1 0-1 0 0,0 1 0 0 0,0-1 0 0 0,0 1 0 0 0,0-1 1 0 0,0 1-1 0 0,-1 0 0 0 0,0 0 0 0 0,1 0 0 0 0,-6-2 1 0 0,7 4-2 0 0,-1 1 0 0 0,1-1 0 0 0,-1 0 0 0 0,1 1 0 0 0,-1 0 0 0 0,0 0 0 0 0,1 0 0 0 0,-1 0-1 0 0,1 0 1 0 0,-1 0 0 0 0,0 0 0 0 0,1 1 0 0 0,-1 0 0 0 0,1-1 0 0 0,-1 1 0 0 0,1 0 0 0 0,0 0 0 0 0,-1 0 0 0 0,1 1 0 0 0,-4 1 0 0 0,-4 5 14 0 0,0-1-1 0 0,-17 17 0 0 0,21-18 13 0 0,1-1-21 0 0,0 0 0 0 0,1 0 0 0 0,0 0-1 0 0,0 1 1 0 0,1-1 0 0 0,-1 1 0 0 0,1 0-1 0 0,0 0 1 0 0,1 0 0 0 0,0 1 0 0 0,-3 10-1 0 0,4-12-2 0 0,0-1 0 0 0,0 1 0 0 0,1-1 0 0 0,0 1 0 0 0,0-1 0 0 0,0 1 0 0 0,0-1 0 0 0,1 1-1 0 0,0-1 1 0 0,0 1 0 0 0,0-1 0 0 0,0 0 0 0 0,1 0 0 0 0,-1 1 0 0 0,1-1 0 0 0,0 0-1 0 0,1 0 1 0 0,2 4 0 0 0,-4-7-4 0 0,0 0 0 0 0,1 0 0 0 0,-1 0 1 0 0,0 0-1 0 0,0-1 0 0 0,1 1 0 0 0,-1 0 0 0 0,0-1 0 0 0,1 1 0 0 0,-1-1 0 0 0,0 1 0 0 0,1-1 0 0 0,-1 0 0 0 0,1 1 1 0 0,-1-1-1 0 0,0 0 0 0 0,1 0 0 0 0,-1 0 0 0 0,1 0 0 0 0,-1 0 0 0 0,1-1 0 0 0,-1 1 0 0 0,1 0 0 0 0,1-2 0 0 0,2 1 0 0 0,0-1 0 0 0,0 0 0 0 0,0 0-1 0 0,-1 0 1 0 0,8-5 0 0 0,-2 0 0 0 0,-1 0 0 0 0,1-1 0 0 0,-2 0 1 0 0,1-1-1 0 0,13-17 0 0 0,-18 20 1 0 0,-1 1 0 0 0,1-1-1 0 0,-1 0 1 0 0,0 0-1 0 0,-1 0 1 0 0,0 0 0 0 0,0-1-1 0 0,0 1 1 0 0,0-1-1 0 0,-1 1 1 0 0,0-1 0 0 0,0-8-1 0 0,-1 10 24 0 0,0-1-23 0 0,0 0 0 0 0,0 0 0 0 0,0-1 0 0 0,-1 1 0 0 0,0 0-1 0 0,0 0 1 0 0,0 0 0 0 0,-1 0 0 0 0,0 0 0 0 0,-4-10 0 0 0,5 16-1 0 0,0-1 1 0 0,1 0-1 0 0,-1 0 1 0 0,0 1 0 0 0,0-1-1 0 0,0 1 1 0 0,1-1-1 0 0,-1 1 1 0 0,0-1-1 0 0,0 1 1 0 0,0-1 0 0 0,0 1-1 0 0,0 0 1 0 0,0-1-1 0 0,0 1 1 0 0,0 0 0 0 0,0 0-1 0 0,0 0 1 0 0,0 0-1 0 0,0 0 1 0 0,0 0 0 0 0,0 0-1 0 0,0 0 1 0 0,0 0-1 0 0,0 0 1 0 0,0 0-1 0 0,0 1 1 0 0,0-1 0 0 0,0 0-1 0 0,0 1 1 0 0,-1 0-1 0 0,-3 1 18 0 0,0 1 0 0 0,0 0 1 0 0,0-1-1 0 0,-5 6 0 0 0,-6 4 24 0 0,2 0 0 0 0,-1 2 0 0 0,2 0 0 0 0,-19 23 0 0 0,25-27 5 0 0,0 1 1 0 0,0-1-1 0 0,1 1 0 0 0,1 0 1 0 0,0 0-1 0 0,0 1 1 0 0,1 0-1 0 0,-3 14 0 0 0,6-23-32 0 0,1 1-1 0 0,-1-1 0 0 0,1 0 1 0 0,0 0-1 0 0,0 1 0 0 0,0-1 1 0 0,1 0-1 0 0,-1 0 0 0 0,1 0 1 0 0,-1 0-1 0 0,1 1 0 0 0,0-1 1 0 0,0 0-1 0 0,3 4 0 0 0,-3-5-10 0 0,0 0-1 0 0,1-1 1 0 0,-1 1-1 0 0,1 0 1 0 0,-1-1-1 0 0,1 1 1 0 0,0-1-1 0 0,0 1 1 0 0,0-1-1 0 0,0 0 1 0 0,0 0-1 0 0,0 0 1 0 0,0 0-1 0 0,0 0 1 0 0,0 0-1 0 0,0 0 1 0 0,0-1-1 0 0,1 1 0 0 0,-1-1 1 0 0,4 1-1 0 0,1-1 1 0 0,-1-1-1 0 0,1 1 1 0 0,-1-1-1 0 0,1 0 0 0 0,-1-1 1 0 0,1 0-1 0 0,-1 0 0 0 0,0 0 1 0 0,0-1-1 0 0,0 0 1 0 0,0 0-1 0 0,0 0 0 0 0,-1-1 1 0 0,1 0-1 0 0,7-7 0 0 0,-7 6 0 0 0,-1 0 0 0 0,1-1 0 0 0,-1 0 0 0 0,1 0 0 0 0,-2-1 0 0 0,1 1 0 0 0,-1-1 0 0 0,0 0 0 0 0,0 0-1 0 0,-1-1 1 0 0,0 1 0 0 0,3-13 0 0 0,-4 10-5 0 0,-1 1 1 0 0,-1-1-1 0 0,0 0 0 0 0,0 0 1 0 0,-1 1-1 0 0,0-1 0 0 0,0 0 1 0 0,-1 1-1 0 0,-1-1 0 0 0,-5-15 1 0 0,8 25 3 0 0,-1-1 0 0 0,1 0 0 0 0,0 1 0 0 0,-1-1 0 0 0,1 0-1 0 0,0 1 1 0 0,-1-1 0 0 0,1 0 0 0 0,-1 1 0 0 0,1-1 0 0 0,-1 1 0 0 0,1-1 0 0 0,-1 1 0 0 0,1-1 0 0 0,-1 1 0 0 0,1-1 0 0 0,-1 1 0 0 0,0 0 0 0 0,1-1 0 0 0,-1 1 0 0 0,0 0 0 0 0,0-1 0 0 0,1 1 0 0 0,-1 0-1 0 0,-1 0 1 0 0,0 0-1 0 0,1 0 0 0 0,-1 0 0 0 0,0 0 0 0 0,1 1 0 0 0,-1-1 0 0 0,1 1 0 0 0,-1-1 0 0 0,1 1 0 0 0,-1 0 0 0 0,1-1 0 0 0,-3 3 0 0 0,-3 2-3 0 0,0 1 1 0 0,0 0 0 0 0,-8 10-1 0 0,14-15 5 0 0,-15 16-15 0 0,-23 32 1 0 0,35-43 7 0 0,0 0 0 0 0,0 0 1 0 0,1 0-1 0 0,0 1 0 0 0,1-1 1 0 0,-1 1-1 0 0,1 0 0 0 0,0 0 0 0 0,-1 13 1 0 0,2-17-12 0 0,1-1 1 0 0,1 1-1 0 0,-1-1 1 0 0,0 0-1 0 0,0 1 1 0 0,1-1 0 0 0,0 0-1 0 0,-1 1 1 0 0,1-1-1 0 0,0 0 1 0 0,0 0-1 0 0,0 0 1 0 0,0 1-1 0 0,0-1 1 0 0,1 0-1 0 0,-1 0 1 0 0,1-1-1 0 0,-1 1 1 0 0,1 0-1 0 0,0-1 1 0 0,3 4 0 0 0,0-2-793 0 0,0 0 1 0 0,1 0 0 0 0,-1 0 0 0 0,0-1 0 0 0,1 0 0 0 0,0 0-1 0 0,9 2 1 0 0,1-1-2524 0 0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01.5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222 184 512 0 0,'0'-1'0'0'0,"0"1"0"0"0,0-1 0 0 0,0 1 0 0 0,0-1-1 0 0,0 1 1 0 0,0-1 0 0 0,0 1 0 0 0,0-1 0 0 0,0 1 0 0 0,0-1 0 0 0,0 1-1 0 0,0-1 1 0 0,0 1 0 0 0,-1-1 0 0 0,1 1 0 0 0,0-1 0 0 0,0 1 0 0 0,0-1-1 0 0,-1 1 1 0 0,1 0 0 0 0,0-1 0 0 0,-1 1 0 0 0,1-1 0 0 0,0 1 0 0 0,-1 0 0 0 0,1-1-1 0 0,0 1 1 0 0,-1 0 0 0 0,1-1 0 0 0,-1 1 0 0 0,1 0 0 0 0,0 0 0 0 0,-1-1-1 0 0,1 1 1 0 0,-1 0 0 0 0,1 0 0 0 0,-1 0 0 0 0,1 0 0 0 0,-1 0 0 0 0,0 0-1 0 0,-1 0 24 0 0,0 0 0 0 0,0 1 0 0 0,0 0 0 0 0,0-1 0 0 0,0 1 0 0 0,0 0 0 0 0,0 0 0 0 0,1 0 0 0 0,-3 1 0 0 0,4-1-38 0 0,-1-1 1 0 0,1 0-1 0 0,0 0 0 0 0,0 0 0 0 0,-1 1 1 0 0,1-1-1 0 0,0 0 0 0 0,0 0 0 0 0,0 1 0 0 0,-1-1 1 0 0,1 0-1 0 0,0 0 0 0 0,0 1 0 0 0,0-1 1 0 0,0 0-1 0 0,0 1 0 0 0,0-1 0 0 0,0 0 0 0 0,-1 1 1 0 0,1-1-1 0 0,0 0 0 0 0,0 1 0 0 0,-1-9-22 0 0,1 4 518 0 0,0 0 0 0 0,-1 0 0 0 0,1 1 0 0 0,1-1 0 0 0,-1 0 0 0 0,1 0 0 0 0,-1 0-1 0 0,1 0 1 0 0,2-4 0 0 0,-2 3 271 0 0,1-1 0 0 0,-1 1-1 0 0,1-10 1 0 0,-2 14-706 0 0,-2-35 2593 0 0,1 34-2428 0 0,1 0 0 0 0,0 0 0 0 0,-1 0 0 0 0,1 0 0 0 0,-1 1 0 0 0,1-1 1 0 0,-1 0-1 0 0,0 0 0 0 0,0 0 0 0 0,0 1 0 0 0,0-1 0 0 0,0 0 0 0 0,0 1 0 0 0,0-1 1 0 0,-3-2-1 0 0,3 4-127 0 0,0-1 1 0 0,0 1-1 0 0,-1 0 1 0 0,1 0 0 0 0,0-1-1 0 0,0 1 1 0 0,0 0-1 0 0,0 0 1 0 0,0 0-1 0 0,0 0 1 0 0,0 0 0 0 0,0 1-1 0 0,0-1 1 0 0,-1 0-1 0 0,1 0 1 0 0,0 1-1 0 0,0-1 1 0 0,0 0 0 0 0,0 1-1 0 0,0-1 1 0 0,0 1-1 0 0,0 0 1 0 0,1-1 0 0 0,-2 2-1 0 0,-22 18 824 0 0,20-16-810 0 0,1 1 0 0 0,-1-1 1 0 0,1 1-1 0 0,0 0 0 0 0,0 0 0 0 0,1 1 1 0 0,-1-1-1 0 0,1 0 0 0 0,0 1 0 0 0,1-1 1 0 0,-1 1-1 0 0,1 0 0 0 0,-1 6 1 0 0,1 11 288 0 0,0 0 1 0 0,2 24-1 0 0,1-4 199 0 0,-3-40-563 0 0,1 0-1 0 0,1 0 1 0 0,-1 0-1 0 0,0-1 1 0 0,1 1-1 0 0,-1 0 1 0 0,1 0-1 0 0,0 0 1 0 0,0 0-1 0 0,0-1 1 0 0,2 5-1 0 0,-2-6-20 0 0,0 0 0 0 0,0 0 1 0 0,0 0-1 0 0,0 0 0 0 0,0 0 0 0 0,0 0 0 0 0,0-1 0 0 0,1 1 0 0 0,-1 0 0 0 0,0-1 1 0 0,0 1-1 0 0,1-1 0 0 0,-1 1 0 0 0,0-1 0 0 0,0 0 0 0 0,1 1 0 0 0,-1-1 0 0 0,0 0 1 0 0,1 0-1 0 0,-1 0 0 0 0,1 0 0 0 0,-1 0 0 0 0,0 0 0 0 0,1 0 0 0 0,-1-1 1 0 0,0 1-1 0 0,2-1 0 0 0,13-3-9 0 0,0-2 0 0 0,0 0 0 0 0,0-1 0 0 0,-1 0 1 0 0,0-1-1 0 0,0-1 0 0 0,25-20 0 0 0,-35 24-7 0 0,0 1-1 0 0,0-1 1 0 0,-1-1 0 0 0,1 1-1 0 0,-1-1 1 0 0,0 1 0 0 0,-1-1-1 0 0,0-1 1 0 0,0 1 0 0 0,0 0 0 0 0,0-1-1 0 0,2-11 1 0 0,-1 2-25 0 0,-1-1 1 0 0,-1 0-1 0 0,0 0 1 0 0,-1-17-1 0 0,-1 31 42 0 0,0 1-1 0 0,0-1 0 0 0,0 1 0 0 0,-1 0 1 0 0,1-1-1 0 0,0 1 0 0 0,-1 0 0 0 0,0-1 0 0 0,0 1 1 0 0,0 0-1 0 0,0 0 0 0 0,0-1 0 0 0,0 1 1 0 0,0 0-1 0 0,-1 0 0 0 0,1 1 0 0 0,-3-4 1 0 0,2 3 5 0 0,-1 1 0 0 0,1-1 1 0 0,-1 1-1 0 0,1-1 0 0 0,-1 1 1 0 0,0 0-1 0 0,1 0 0 0 0,-1 0 1 0 0,0 0-1 0 0,0 0 0 0 0,0 0 1 0 0,0 1-1 0 0,0 0 0 0 0,-3-1 1 0 0,-4 1 26 0 0,0 1 1 0 0,0-1 0 0 0,0 2 0 0 0,-1-1 0 0 0,1 1-1 0 0,1 1 1 0 0,-1 0 0 0 0,0 0 0 0 0,1 1 0 0 0,-1 0-1 0 0,1 1 1 0 0,-14 9 0 0 0,10-5 31 0 0,1 0 0 0 0,0 1 0 0 0,1 1-1 0 0,0 0 1 0 0,0 1 0 0 0,1 0 0 0 0,-13 21 0 0 0,18-25-1 0 0,1 0 1 0 0,0 1-1 0 0,0 0 1 0 0,1-1-1 0 0,0 2 1 0 0,-2 9-1 0 0,4-16-46 0 0,0 1-1 0 0,0-1 0 0 0,1 0 1 0 0,0 1-1 0 0,-1-1 1 0 0,1 1-1 0 0,0-1 1 0 0,1 0-1 0 0,-1 1 1 0 0,1-1-1 0 0,-1 0 0 0 0,1 1 1 0 0,0-1-1 0 0,0 0 1 0 0,1 0-1 0 0,-1 0 1 0 0,1 0-1 0 0,-1 0 1 0 0,1 0-1 0 0,3 4 0 0 0,-1-4-8 0 0,0 0 0 0 0,0 0 0 0 0,1 0 0 0 0,-1-1 0 0 0,1 1-1 0 0,0-1 1 0 0,-1 0 0 0 0,1 0 0 0 0,0-1 0 0 0,0 0 0 0 0,0 1-1 0 0,0-2 1 0 0,0 1 0 0 0,1-1 0 0 0,-1 1 0 0 0,0-1 0 0 0,9-2 0 0 0,3 0-36 0 0,0 0 1 0 0,-1-2 0 0 0,1 0 0 0 0,16-7 0 0 0,-27 9 12 0 0,1 0 0 0 0,-1-1 0 0 0,0 0 0 0 0,0-1 0 0 0,0 1-1 0 0,0-1 1 0 0,0-1 0 0 0,6-6 0 0 0,-9 8 6 0 0,0 0-1 0 0,-1 0 1 0 0,1 0 0 0 0,-1 0 0 0 0,0-1-1 0 0,0 1 1 0 0,0-1 0 0 0,-1 1-1 0 0,1-1 1 0 0,-1 0 0 0 0,0 0 0 0 0,0 1-1 0 0,0-1 1 0 0,-1 0 0 0 0,1 0-1 0 0,-1-5 1 0 0,0-3 10 0 0,-1 0 0 0 0,0-1 1 0 0,-1 1-1 0 0,-1 0 0 0 0,-4-14 0 0 0,6 21-2 0 0,-1 0 0 0 0,0 0 1 0 0,0 0-1 0 0,0 1 0 0 0,-1-1 0 0 0,0 0 0 0 0,0 1 0 0 0,0 0 0 0 0,0 0 1 0 0,-1 0-1 0 0,1 0 0 0 0,-1 0 0 0 0,0 1 0 0 0,-7-5 0 0 0,7 6 4 0 0,0 0-1 0 0,0 0 1 0 0,-1 1-1 0 0,1 0 0 0 0,0-1 1 0 0,-1 2-1 0 0,1-1 1 0 0,-1 0-1 0 0,1 1 0 0 0,-1 0 1 0 0,1 0-1 0 0,-1 0 1 0 0,1 1-1 0 0,-1-1 0 0 0,1 1 1 0 0,-1 0-1 0 0,1 1 1 0 0,0-1-1 0 0,-1 1 0 0 0,1 0 1 0 0,0 0-1 0 0,-4 2 1 0 0,0 1-1 0 0,-1 1 0 0 0,2-1 0 0 0,-1 1 0 0 0,1 1 0 0 0,-1-1 0 0 0,2 1 0 0 0,-1 1 0 0 0,1-1 0 0 0,-7 11 0 0 0,7-8 8 0 0,1 1 0 0 0,0-1 0 0 0,0 1 0 0 0,1 0 1 0 0,0 0-1 0 0,1 1 0 0 0,0-1 0 0 0,1 1 0 0 0,0-1 0 0 0,1 1 0 0 0,0 0 0 0 0,1 14 0 0 0,1-20-11 0 0,-1 1 0 0 0,1-1 0 0 0,0 0-1 0 0,1 0 1 0 0,0 0 0 0 0,0 0 0 0 0,0 0 0 0 0,0-1-1 0 0,1 1 1 0 0,0-1 0 0 0,0 1 0 0 0,1-1-1 0 0,-1 0 1 0 0,1 0 0 0 0,0 0 0 0 0,1-1 0 0 0,-1 0-1 0 0,1 0 1 0 0,0 0 0 0 0,0 0 0 0 0,0 0-1 0 0,0-1 1 0 0,1 0 0 0 0,9 4 0 0 0,-10-5-9 0 0,1-1 0 0 0,0 1 0 0 0,-1-1 0 0 0,1 0 0 0 0,0 0 0 0 0,0-1 0 0 0,0 1 0 0 0,0-1 0 0 0,0-1 0 0 0,0 1 0 0 0,9-3 0 0 0,-12 2-3 0 0,1 1 0 0 0,-1-2-1 0 0,1 1 1 0 0,-1 0 0 0 0,0-1 0 0 0,0 1-1 0 0,1-1 1 0 0,-1 0 0 0 0,0 0 0 0 0,-1 0-1 0 0,1 0 1 0 0,0-1 0 0 0,-1 1 0 0 0,1-1 0 0 0,-1 0-1 0 0,0 1 1 0 0,1-1 0 0 0,-1 0 0 0 0,-1 0-1 0 0,3-5 1 0 0,-3 5 12 0 0,0-1 0 0 0,0 1 0 0 0,0 0-1 0 0,-1-1 1 0 0,0 1 0 0 0,1 0 0 0 0,-1-1 0 0 0,0 1 0 0 0,-1 0-1 0 0,1-1 1 0 0,-1 1 0 0 0,1 0 0 0 0,-3-7 0 0 0,-2-2-12 0 0,0-1 0 0 0,-9-14 0 0 0,-1-2-10 0 0,5 3 23 0 0,-10-24-11 0 0,18 47 10 0 0,0-1-1 0 0,0 1 1 0 0,0 0-1 0 0,0 0 1 0 0,-1 0 0 0 0,1 0-1 0 0,-1 0 1 0 0,0 1-1 0 0,1-1 1 0 0,-8-4-1 0 0,8 7-1 0 0,0-1 0 0 0,0 1 1 0 0,0-1-1 0 0,0 1 0 0 0,0 0 0 0 0,0 0 0 0 0,0-1 1 0 0,-1 2-1 0 0,1-1 0 0 0,0 0 0 0 0,0 0 0 0 0,0 1 1 0 0,0-1-1 0 0,0 1 0 0 0,0 0 0 0 0,0-1 0 0 0,0 1 1 0 0,0 0-1 0 0,0 0 0 0 0,0 0 0 0 0,1 1 0 0 0,-1-1 0 0 0,-2 2 1 0 0,-4 4 12 0 0,0-1 0 0 0,1 1 0 0 0,-11 13 0 0 0,9-9 32 0 0,0 2-1 0 0,1-1 0 0 0,0 1 0 0 0,-8 19 0 0 0,13-26-35 0 0,1 0 1 0 0,0 0-1 0 0,0 0 0 0 0,0 0 0 0 0,1 0 1 0 0,0 1-1 0 0,0-1 0 0 0,0 0 1 0 0,1 1-1 0 0,0-1 0 0 0,0 1 1 0 0,3 11-1 0 0,-3-15-6 0 0,1-1 1 0 0,0 0-1 0 0,0 0 1 0 0,0 0-1 0 0,0 0 1 0 0,0 0-1 0 0,1 0 1 0 0,-1 0-1 0 0,1 0 1 0 0,-1 0-1 0 0,1 0 1 0 0,0-1 0 0 0,-1 1-1 0 0,1-1 1 0 0,2 2-1 0 0,0-1-1 0 0,0 0 0 0 0,0 0 1 0 0,-1 0-1 0 0,1-1 0 0 0,0 0 0 0 0,0 1 0 0 0,1-2 0 0 0,3 2 1 0 0,1-1-12 0 0,0-1 1 0 0,0 0 0 0 0,0 0-1 0 0,0-1 1 0 0,0 0 0 0 0,0-1-1 0 0,11-3 1 0 0,-13 3 8 0 0,0 0 0 0 0,0-1 0 0 0,0 0 0 0 0,-1-1 1 0 0,1 1-1 0 0,-1-1 0 0 0,0 0 0 0 0,0-1 0 0 0,0 0 0 0 0,8-9 0 0 0,-10 9 0 0 0,0 0 0 0 0,-1 0 0 0 0,0 0 0 0 0,0 0 1 0 0,0-1-1 0 0,0 1 0 0 0,-1-1 0 0 0,0 0 0 0 0,0 1 0 0 0,-1-1 0 0 0,0 0 1 0 0,0 0-1 0 0,0-9 0 0 0,0-4 19 0 0,-1 1 0 0 0,-4-23 1 0 0,3 32-13 0 0,-1 0 0 0 0,0 0 0 0 0,0 0 0 0 0,-1 0 0 0 0,0 1 0 0 0,-6-13 0 0 0,8 19-8 0 0,0 1 1 0 0,0-1 0 0 0,0 0-1 0 0,0 1 1 0 0,-1-1 0 0 0,1 1-1 0 0,0-1 1 0 0,-1 1 0 0 0,1-1-1 0 0,-1 1 1 0 0,1 0 0 0 0,-1 0-1 0 0,0 0 1 0 0,1 0 0 0 0,-1 0-1 0 0,0 0 1 0 0,0 0-1 0 0,0 1 1 0 0,-3-2 0 0 0,2 2 2 0 0,0 0 0 0 0,1 0 0 0 0,-1 1 0 0 0,0-1 0 0 0,1 0 0 0 0,-1 1 0 0 0,1 0 0 0 0,-1-1 0 0 0,0 1 0 0 0,1 0 0 0 0,0 0 0 0 0,-5 3 0 0 0,-3 3 20 0 0,1 0 1 0 0,1 0-1 0 0,-1 0 0 0 0,1 1 0 0 0,-13 16 0 0 0,6-4 3 0 0,0 1 0 0 0,2 1 1 0 0,0 0-1 0 0,-13 33 0 0 0,25-52-22 0 0,0-1-1 0 0,0 0 0 0 0,0 1 1 0 0,0-1-1 0 0,1 0 1 0 0,-1 1-1 0 0,1-1 1 0 0,-1 1-1 0 0,1-1 0 0 0,0 1 1 0 0,0-1-1 0 0,0 1 1 0 0,1-1-1 0 0,-1 1 0 0 0,1-1 1 0 0,-1 1-1 0 0,1-1 1 0 0,0 1-1 0 0,0-1 0 0 0,0 0 1 0 0,0 1-1 0 0,0-1 1 0 0,0 0-1 0 0,1 0 0 0 0,-1 0 1 0 0,1 0-1 0 0,-1 0 1 0 0,1 0-1 0 0,0 0 0 0 0,0-1 1 0 0,0 1-1 0 0,0-1 1 0 0,0 1-1 0 0,0-1 0 0 0,0 0 1 0 0,0 0-1 0 0,1 0 1 0 0,-1 0-1 0 0,0 0 1 0 0,1 0-1 0 0,-1-1 0 0 0,1 1 1 0 0,-1-1-1 0 0,1 1 1 0 0,-1-1-1 0 0,1 0 0 0 0,-1 0 1 0 0,1 0-1 0 0,-1-1 1 0 0,4 0-1 0 0,4-1-13 0 0,0 0 0 0 0,1-1 0 0 0,-1-1 0 0 0,-1 0 0 0 0,1 0 0 0 0,-1-1 0 0 0,1 0 0 0 0,-1-1 0 0 0,-1 0-1 0 0,1 0 1 0 0,-1-1 0 0 0,0 0 0 0 0,13-15 0 0 0,-18 17 13 0 0,0 0 0 0 0,0 0 0 0 0,0 0 0 0 0,-1 0 0 0 0,1-1 0 0 0,-1 1-1 0 0,0-1 1 0 0,-1 1 0 0 0,0-1 0 0 0,0 0 0 0 0,1-8 0 0 0,-1 6 5 0 0,-1 0 1 0 0,0 0-1 0 0,-1 0 0 0 0,1-1 1 0 0,-1 1-1 0 0,-1 0 0 0 0,-3-12 1 0 0,4 18-9 0 0,1 1 1 0 0,-1 0-1 0 0,1-1 1 0 0,-1 1-1 0 0,0 0 1 0 0,1-1 0 0 0,-1 1-1 0 0,0 0 1 0 0,0 0-1 0 0,0 0 1 0 0,0 0-1 0 0,0 0 1 0 0,0 0 0 0 0,0 0-1 0 0,0 0 1 0 0,0 0-1 0 0,0 0 1 0 0,-1 1-1 0 0,1-1 1 0 0,0 0 0 0 0,-3 0-1 0 0,2 1 6 0 0,0-1 1 0 0,0 1-1 0 0,0 0 1 0 0,0 0-1 0 0,0 0 0 0 0,0 1 1 0 0,0-1-1 0 0,0 0 0 0 0,0 1 1 0 0,0-1-1 0 0,0 1 1 0 0,0 0-1 0 0,-2 1 0 0 0,-4 2 24 0 0,1 0-1 0 0,-1 1 0 0 0,1 0 0 0 0,1 1 0 0 0,-1-1 0 0 0,-5 8 0 0 0,0-1-1 0 0,1 1 0 0 0,1 0-1 0 0,1 1 1 0 0,0 0 0 0 0,0 1-1 0 0,1 0 1 0 0,-6 19 0 0 0,13-32-25 0 0,0 0 0 0 0,1-1 0 0 0,-1 1 1 0 0,1 0-1 0 0,-1 0 0 0 0,1 0 0 0 0,0 0 1 0 0,0 0-1 0 0,0 0 0 0 0,0 0 0 0 0,0 0 0 0 0,0 0 1 0 0,1 0-1 0 0,-1 0 0 0 0,1 0 0 0 0,-1 0 1 0 0,1 0-1 0 0,0-1 0 0 0,0 1 0 0 0,1 3 1 0 0,0-3-1 0 0,0 0 1 0 0,0 0 0 0 0,0 0 0 0 0,0-1 0 0 0,0 1 0 0 0,1 0 0 0 0,-1-1 0 0 0,0 0 0 0 0,1 1 0 0 0,-1-1 0 0 0,1 0 0 0 0,0 0 0 0 0,2 0 0 0 0,4 1-45 0 0,0 0 0 0 0,-1-1 1 0 0,1 0-1 0 0,0-1 1 0 0,0 0-1 0 0,0 0 0 0 0,0-1 1 0 0,11-2-1 0 0,31-11-1763 0 0,-17 2-4866 0 0,-25 9 3200 0 0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03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35 512 0 0,'-12'11'1248'0'0,"12"-11"-1210"0"0,-6 13-74 0 0,5-7-5 0 0,5-6 140 0 0,-3 0-29 0 0,-1-1 0 0 0,0 1 0 0 0,1 0 0 0 0,-1-1-1 0 0,1 1 1 0 0,-1-1 0 0 0,1 1 0 0 0,-1-1 0 0 0,0 1 0 0 0,0-1-1 0 0,1 1 1 0 0,-1-1 0 0 0,0 1 0 0 0,0-1 0 0 0,1 1-1 0 0,-1-1 1 0 0,0 0 0 0 0,0 1 0 0 0,0-1 0 0 0,0 1 0 0 0,0-1-1 0 0,0 0 1 0 0,0 1 0 0 0,0-1 0 0 0,0 1 0 0 0,0-1-1 0 0,0 0 1 0 0,0 1 0 0 0,-1-1 0 0 0,-7-23 5292 0 0,4 13-3313 0 0,3 10-1931 0 0,1 0-1 0 0,0 1 1 0 0,0-1 0 0 0,-1 0-1 0 0,1 1 1 0 0,0-1-1 0 0,-1 1 1 0 0,1-1-1 0 0,0 0 1 0 0,-1 1-1 0 0,1-1 1 0 0,-1 1-1 0 0,1 0 1 0 0,-1-1-1 0 0,0 1 1 0 0,1-1-1 0 0,-1 1 1 0 0,1 0 0 0 0,-1-1-1 0 0,0 1 1 0 0,1 0-1 0 0,-1 0 1 0 0,0-1-1 0 0,1 1 1 0 0,-1 0-1 0 0,0 0 1 0 0,1 0-1 0 0,-1 0 1 0 0,0 0-1 0 0,1 0 1 0 0,-1 0-1 0 0,0 0 1 0 0,1 0-1 0 0,-1 0 1 0 0,0 0 0 0 0,1 0-1 0 0,-1 1 1 0 0,-1-1-1 0 0,-4 2 288 0 0,0 0 0 0 0,1 1-1 0 0,-9 4 1 0 0,5-3 93 0 0,2-1-207 0 0,0 1 1 0 0,0 0-1 0 0,0 0 1 0 0,0 1-1 0 0,1-1 1 0 0,0 1-1 0 0,-6 6 1 0 0,8-7-174 0 0,1 0 0 0 0,0 0 0 0 0,0 0-1 0 0,1 0 1 0 0,-1 0 0 0 0,1 1 0 0 0,0-1 0 0 0,0 1 0 0 0,0-1 0 0 0,1 1 0 0 0,-1 0-1 0 0,0 7 1 0 0,1-1-36 0 0,0 0 0 0 0,1 0 0 0 0,0-1 0 0 0,1 1-1 0 0,0 0 1 0 0,0 0 0 0 0,1-1 0 0 0,1 1 0 0 0,7 18-1 0 0,-9-24-80 0 0,1-1-1 0 0,0 0 0 0 0,0 0 0 0 0,0 0 1 0 0,1-1-1 0 0,0 1 0 0 0,-1 0 0 0 0,1-1 1 0 0,0 0-1 0 0,1 0 0 0 0,-1 0 0 0 0,0 0 0 0 0,1 0 1 0 0,0-1-1 0 0,0 1 0 0 0,0-1 0 0 0,0 0 1 0 0,0 0-1 0 0,0 0 0 0 0,0-1 0 0 0,0 0 0 0 0,1 0 1 0 0,-1 0-1 0 0,1 0 0 0 0,-1 0 0 0 0,6-1 1 0 0,-2 0-4 0 0,0 0-1 0 0,0-1 1 0 0,0 0 0 0 0,-1 0 0 0 0,1-1 0 0 0,0 0 0 0 0,-1 0 0 0 0,1-1 0 0 0,-1 0 0 0 0,1 0 0 0 0,-1-1 0 0 0,-1 0 0 0 0,1 0 0 0 0,0-1 0 0 0,-1 0 0 0 0,0 0 0 0 0,0 0 0 0 0,0-1 0 0 0,-1 1 0 0 0,0-1 0 0 0,0-1 0 0 0,0 1 0 0 0,-1-1 0 0 0,0 0 0 0 0,0 0 0 0 0,-1 0 0 0 0,0 0 0 0 0,0-1 0 0 0,2-12 0 0 0,-3 12 7 0 0,-1 0 1 0 0,-1 0-1 0 0,0 0 0 0 0,0 0 1 0 0,0 0-1 0 0,-1 0 0 0 0,0 1 1 0 0,-1-1-1 0 0,1 0 0 0 0,-2 0 1 0 0,1 1-1 0 0,-1 0 0 0 0,0-1 1 0 0,-8-12-1 0 0,8 16 0 0 0,1 1 0 0 0,-1-1 0 0 0,1 1-1 0 0,-1 0 1 0 0,0 0 0 0 0,0 0 0 0 0,0 0 0 0 0,-1 1 0 0 0,1-1 0 0 0,-1 1 0 0 0,1 0-1 0 0,-1 0 1 0 0,0 0 0 0 0,0 1 0 0 0,0-1 0 0 0,0 1 0 0 0,0 0 0 0 0,0 0 0 0 0,0 0-1 0 0,0 0 1 0 0,-1 1 0 0 0,1 0 0 0 0,0 0 0 0 0,0 0 0 0 0,-1 0 0 0 0,1 1 0 0 0,0 0-1 0 0,0 0 1 0 0,-6 2 0 0 0,-3 1 10 0 0,0 2 0 0 0,0 0 1 0 0,0 1-1 0 0,0 0 0 0 0,1 1 0 0 0,0 0 0 0 0,1 1 0 0 0,0 0 0 0 0,0 1 0 0 0,1 0 0 0 0,1 0 0 0 0,-1 1 0 0 0,-8 14 1 0 0,16-21-10 0 0,0 0 0 0 0,0 0 0 0 0,0 0 0 0 0,0 0 0 0 0,0 1 0 0 0,1-1 0 0 0,0 0 1 0 0,0 1-1 0 0,0-1 0 0 0,1 1 0 0 0,-1-1 0 0 0,1 1 0 0 0,0-1 0 0 0,1 1 1 0 0,-1-1-1 0 0,2 7 0 0 0,-1-8-4 0 0,0 1 0 0 0,0-1 0 0 0,1 0 0 0 0,-1 1 0 0 0,1-1 0 0 0,0 0 0 0 0,0 0 0 0 0,0 0 0 0 0,0 0 0 0 0,0 0 0 0 0,1-1 0 0 0,-1 1 0 0 0,1-1 1 0 0,0 1-1 0 0,0-1 0 0 0,0 0 0 0 0,0 0 0 0 0,0 0 0 0 0,0-1 0 0 0,7 3 0 0 0,-3-2-16 0 0,0 0 0 0 0,1 0 1 0 0,-1-1-1 0 0,1 0 0 0 0,-1-1 0 0 0,1 1 0 0 0,-1-2 1 0 0,1 1-1 0 0,-1-1 0 0 0,1 0 0 0 0,-1 0 0 0 0,1-1 1 0 0,-1 0-1 0 0,0-1 0 0 0,8-3 0 0 0,-5 2-2 0 0,-1 0 0 0 0,0-1 0 0 0,0-1 0 0 0,0 1-1 0 0,-1-2 1 0 0,0 1 0 0 0,0-1 0 0 0,-1 0 0 0 0,1 0 0 0 0,8-13 0 0 0,-14 16 15 0 0,0 0 1 0 0,-1 0 0 0 0,1 1 0 0 0,-1-2 0 0 0,1 1-1 0 0,-1 0 1 0 0,0 0 0 0 0,-1 0 0 0 0,1 0 0 0 0,-1-1-1 0 0,0 1 1 0 0,0 0 0 0 0,0 0 0 0 0,-1-1 0 0 0,-1-5-1 0 0,0-1 4 0 0,0 1-1 0 0,-1 0 0 0 0,-1 0 0 0 0,0 0 0 0 0,-5-10 1 0 0,8 17 1 0 0,-1 0 0 0 0,0 0 0 0 0,0 0 0 0 0,0 0 0 0 0,0 0 0 0 0,0 1 1 0 0,0-1-1 0 0,-1 1 0 0 0,1-1 0 0 0,-1 1 0 0 0,0 0 0 0 0,-4-2 0 0 0,5 3 3 0 0,0 0 0 0 0,0 0 0 0 0,0 1 0 0 0,-1-1 0 0 0,1 1-1 0 0,0 0 1 0 0,-1-1 0 0 0,1 1 0 0 0,0 0 0 0 0,-1 1 0 0 0,1-1-1 0 0,0 0 1 0 0,-1 1 0 0 0,1-1 0 0 0,0 1 0 0 0,-1-1-1 0 0,1 1 1 0 0,0 0 0 0 0,-3 2 0 0 0,-5 2 5 0 0,0 1 0 0 0,1 1 0 0 0,0 0-1 0 0,0 0 1 0 0,0 0 0 0 0,1 2 0 0 0,0-1 0 0 0,0 1 0 0 0,1 0 0 0 0,1 0 0 0 0,-1 1-1 0 0,1-1 1 0 0,1 2 0 0 0,0-1 0 0 0,0 0 0 0 0,1 1 0 0 0,1 0 0 0 0,-4 14 0 0 0,6-20-5 0 0,1-1 0 0 0,-1 0 1 0 0,1 0-1 0 0,0 0 1 0 0,0 1-1 0 0,1-1 1 0 0,-1 0-1 0 0,1 0 1 0 0,0 0-1 0 0,0 0 1 0 0,0 0-1 0 0,1 0 0 0 0,-1 0 1 0 0,1 0-1 0 0,0 0 1 0 0,3 4-1 0 0,-2-5-4 0 0,-1 0 1 0 0,1 0-1 0 0,0-1 0 0 0,0 1 0 0 0,0-1 0 0 0,0 0 0 0 0,0 0 1 0 0,0 0-1 0 0,1 0 0 0 0,-1 0 0 0 0,1-1 0 0 0,-1 0 0 0 0,1 0 1 0 0,0 0-1 0 0,-1 0 0 0 0,1 0 0 0 0,0-1 0 0 0,4 1 0 0 0,-1-1 1 0 0,1 0-1 0 0,-1-1 1 0 0,0 0 0 0 0,0 0-1 0 0,0-1 1 0 0,1 0-1 0 0,-2 0 1 0 0,1 0-1 0 0,0-1 1 0 0,0 0-1 0 0,7-5 1 0 0,-8 5-3 0 0,-1-1 1 0 0,0 1 0 0 0,0-1-1 0 0,0 0 1 0 0,0-1-1 0 0,-1 1 1 0 0,0-1 0 0 0,0 0-1 0 0,0 0 1 0 0,0 0-1 0 0,-1 0 1 0 0,0-1-1 0 0,4-7 1 0 0,-6 8 2 0 0,0-1-1 0 0,0 0 1 0 0,0 0-1 0 0,0 0 1 0 0,-1 0 0 0 0,0 0-1 0 0,0 0 1 0 0,-1 1 0 0 0,0-1-1 0 0,0 0 1 0 0,0 0-1 0 0,-3-6 1 0 0,2 4 9 0 0,0 1 0 0 0,-1-1-1 0 0,-1 1 1 0 0,1 0 0 0 0,-1 1 0 0 0,0-1-1 0 0,-1 0 1 0 0,-8-9 0 0 0,11 15-13 0 0,1-1 0 0 0,-1 1 0 0 0,0 0 0 0 0,0 0 0 0 0,1 0 0 0 0,-1 1 0 0 0,0-1 0 0 0,0 0 0 0 0,0 1 0 0 0,0-1 0 0 0,0 1 0 0 0,0-1 0 0 0,0 1 0 0 0,0 0 0 0 0,0 0-1 0 0,0 0 1 0 0,0 0 0 0 0,0 0 0 0 0,0 1 0 0 0,0-1 0 0 0,0 0 0 0 0,1 1 0 0 0,-1 0 0 0 0,0-1 0 0 0,0 1 0 0 0,0 0 0 0 0,-3 2 0 0 0,-5 3 9 0 0,0 0 0 0 0,0 1 0 0 0,-13 11-1 0 0,18-14-10 0 0,-6 6 26 0 0,0 0-1 0 0,1 0 1 0 0,1 1 0 0 0,0 1 0 0 0,0 0 0 0 0,1 0 0 0 0,-12 25-1 0 0,19-34-13 0 0,0-1 1 0 0,0 1-1 0 0,0-1 0 0 0,0 1 0 0 0,0 0 0 0 0,1-1 0 0 0,-1 1 0 0 0,1 0 0 0 0,0 0 0 0 0,0-1 1 0 0,0 1-1 0 0,0 0 0 0 0,0 0 0 0 0,1-1 0 0 0,-1 1 0 0 0,1 0 0 0 0,0-1 0 0 0,0 1 0 0 0,2 4 1 0 0,-2-5-3 0 0,0 0 0 0 0,1-1 0 0 0,0 1 0 0 0,-1 0 1 0 0,1 0-1 0 0,0-1 0 0 0,0 1 0 0 0,0-1 0 0 0,0 0 1 0 0,0 1-1 0 0,0-1 0 0 0,0 0 0 0 0,0 0 1 0 0,1 0-1 0 0,-1-1 0 0 0,0 1 0 0 0,1-1 0 0 0,-1 1 1 0 0,0-1-1 0 0,1 0 0 0 0,-1 1 0 0 0,4-2 0 0 0,2 1-6 0 0,0-1 0 0 0,0 0 0 0 0,0 0-1 0 0,-1-1 1 0 0,1 0 0 0 0,-1 0 0 0 0,1-1-1 0 0,-1 0 1 0 0,10-6 0 0 0,-7 3-1 0 0,1-1 1 0 0,-2 0-1 0 0,1 0 1 0 0,-1-1 0 0 0,13-13-1 0 0,-21 19 0 0 0,1 0-1 0 0,0-1 0 0 0,-1 1 1 0 0,0 0-1 0 0,1 0 1 0 0,-1-1-1 0 0,0 1 0 0 0,0 0 1 0 0,0-1-1 0 0,-1 1 1 0 0,1-1-1 0 0,-1 0 1 0 0,1 1-1 0 0,-1-4 0 0 0,0 1-1 0 0,0 0-1 0 0,-1 1 0 0 0,1-1 1 0 0,-1 0-1 0 0,0 0 0 0 0,-1 0 1 0 0,-1-4-1 0 0,-3-4-7 0 0,0 1 0 0 0,0 0 0 0 0,-1 0 0 0 0,-13-16 0 0 0,19 27 12 0 0,0-1 0 0 0,0 1 0 0 0,-1-1 0 0 0,1 1 0 0 0,0-1 0 0 0,-1 1 0 0 0,1 0 0 0 0,-1 0 0 0 0,1 0 0 0 0,-1 0 0 0 0,1 0 0 0 0,-1 0 0 0 0,0 0 0 0 0,0 0 0 0 0,1 1 0 0 0,-1-1 0 0 0,0 0 0 0 0,0 1 0 0 0,0 0 0 0 0,0-1 0 0 0,-2 1 0 0 0,1 1 0 0 0,0-1 0 0 0,0 1 0 0 0,0 0 0 0 0,0 0 0 0 0,0 0 0 0 0,0 1 0 0 0,1-1 0 0 0,-1 0-1 0 0,0 1 1 0 0,1 0 0 0 0,-1 0 0 0 0,-2 3 0 0 0,-8 7 11 0 0,1 0 1 0 0,0 1-1 0 0,1 1 0 0 0,1 0 0 0 0,0 1 0 0 0,1 0 0 0 0,1 0 0 0 0,-8 18 0 0 0,14-28-6 0 0,0 0 0 0 0,0 0 0 0 0,1 1 0 0 0,-1-1 0 0 0,1 0 0 0 0,1 1 0 0 0,-1-1 0 0 0,1 1 0 0 0,0 6-1 0 0,0-10-3 0 0,0-1 0 0 0,0 1 0 0 0,0 0 0 0 0,1 0 0 0 0,-1-1-1 0 0,1 1 1 0 0,0 0 0 0 0,-1-1 0 0 0,1 1 0 0 0,0-1 0 0 0,0 1-1 0 0,0-1 1 0 0,0 1 0 0 0,0-1 0 0 0,0 1 0 0 0,0-1-1 0 0,1 0 1 0 0,-1 0 0 0 0,0 0 0 0 0,1 1 0 0 0,-1-1 0 0 0,1-1-1 0 0,-1 1 1 0 0,1 0 0 0 0,-1 0 0 0 0,1-1 0 0 0,0 1 0 0 0,-1 0-1 0 0,1-1 1 0 0,0 0 0 0 0,3 1 0 0 0,1-1-6 0 0,1 1 1 0 0,-1-1 0 0 0,1-1-1 0 0,-1 1 1 0 0,0-1 0 0 0,1 0-1 0 0,-1-1 1 0 0,1 1 0 0 0,-1-1-1 0 0,0-1 1 0 0,0 1 0 0 0,6-4-1 0 0,9-6 25 0 0,36-28-1 0 0,-55 38-20 0 0,2-1 3 0 0,0 0-1 0 0,0 0 0 0 0,0-1 1 0 0,0 0-1 0 0,-1 1 0 0 0,0-1 1 0 0,0-1-1 0 0,0 1 0 0 0,0 0 1 0 0,-1-1-1 0 0,1 1 0 0 0,-1-1 1 0 0,1-5-1 0 0,-2 7 0 0 0,0 0-1 0 0,-1 0 0 0 0,1 0 1 0 0,-1-1-1 0 0,0 1 1 0 0,0 0-1 0 0,-1 0 0 0 0,1-1 1 0 0,0 1-1 0 0,-1 0 1 0 0,0 0-1 0 0,0 0 0 0 0,0 0 1 0 0,0 0-1 0 0,0 0 1 0 0,-1 0-1 0 0,1 0 1 0 0,-1 0-1 0 0,0 1 0 0 0,0-1 1 0 0,-4-4-1 0 0,4 5-2 0 0,0 0 0 0 0,1 0 0 0 0,-1 1 0 0 0,0-1 0 0 0,-1 0 0 0 0,1 1 0 0 0,0-1-1 0 0,0 1 1 0 0,-1 0 0 0 0,1 0 0 0 0,0 0 0 0 0,-1 0 0 0 0,1 0 0 0 0,-1 0 0 0 0,0 1 0 0 0,-4-1 0 0 0,3 1 1 0 0,0 0-1 0 0,1 1 1 0 0,-1-1 0 0 0,0 1 0 0 0,1 0 0 0 0,-1 0 0 0 0,0 0 0 0 0,1 1 0 0 0,-1-1 0 0 0,1 1 0 0 0,-4 2 0 0 0,-7 5 9 0 0,0 0 0 0 0,1 1 1 0 0,-17 15-1 0 0,24-19-7 0 0,0 1 0 0 0,0-1 0 0 0,0 1 1 0 0,1 1-1 0 0,0-1 0 0 0,0 1 0 0 0,-6 15 0 0 0,10-21 0 0 0,0 0-1 0 0,0 0 1 0 0,1-1-1 0 0,-1 1 1 0 0,1 0-1 0 0,-1 0 1 0 0,1 0-1 0 0,0 0 1 0 0,0-1-1 0 0,0 1 1 0 0,0 0-1 0 0,0 0 1 0 0,0 0-1 0 0,0 0 1 0 0,1 0-1 0 0,-1 0 1 0 0,1-1-1 0 0,-1 1 1 0 0,1 0-1 0 0,0 0 1 0 0,-1-1 0 0 0,1 1-1 0 0,2 2 1 0 0,-1-2-5 0 0,0 0 0 0 0,0-1 0 0 0,0 1 0 0 0,0-1 0 0 0,1 1 0 0 0,-1-1 0 0 0,0 0 0 0 0,1 0 0 0 0,-1 0 1 0 0,1 0-1 0 0,-1 0 0 0 0,1-1 0 0 0,-1 1 0 0 0,1-1 0 0 0,0 1 0 0 0,2-1 0 0 0,3 0-15 0 0,0 0-1 0 0,0-1 1 0 0,0 0-1 0 0,-1-1 0 0 0,1 1 1 0 0,0-1-1 0 0,-1-1 1 0 0,1 1-1 0 0,10-7 1 0 0,7-4-2081 0 0,29-21-1 0 0,-53 33 1997 0 0,8-5-1810 0 0,-3 0-284 0 0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07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2 147 512 0 0,'7'-2'716'0'0,"0"0"0"0"0,1-1 0 0 0,-2 0 0 0 0,1 0-1 0 0,0-1 1 0 0,-1 0 0 0 0,1 0 0 0 0,6-6 0 0 0,-13 10-660 0 0,0 0 0 0 0,1 0 0 0 0,-1 0 1 0 0,0-1-1 0 0,0 1 0 0 0,0 0 0 0 0,0 0 0 0 0,0 0 1 0 0,0 0-1 0 0,0 0 0 0 0,0 0 0 0 0,0 0 0 0 0,0 0 0 0 0,0 0 1 0 0,0-1-1 0 0,0 1 0 0 0,0 0 0 0 0,0 0 0 0 0,0 0 1 0 0,0 0-1 0 0,0 0 0 0 0,0 0 0 0 0,0 0 0 0 0,0 0 1 0 0,0-1-1 0 0,0 1 0 0 0,0 0 0 0 0,0 0 0 0 0,0 0 0 0 0,0 0 1 0 0,0 0-1 0 0,0 0 0 0 0,0 0 0 0 0,-1 0 0 0 0,1 0 1 0 0,0 0-1 0 0,0-1 0 0 0,0 1 0 0 0,0 0 0 0 0,0 0 1 0 0,0 0-1 0 0,0 0 0 0 0,0 0 0 0 0,0 0 0 0 0,0 0 0 0 0,-1 0 1 0 0,1 0-1 0 0,0 0 0 0 0,0 0 0 0 0,0 0 0 0 0,0 0 1 0 0,0 0-1 0 0,0 0 0 0 0,0 0 0 0 0,0 0 0 0 0,-1 0 1 0 0,-10-2 1721 0 0,-13 2 470 0 0,22 0-2038 0 0,1 0 0 0 0,-1 1 0 0 0,1-1 0 0 0,-1 0 0 0 0,1 1 0 0 0,-1-1 0 0 0,1 1 0 0 0,-1-1 0 0 0,1 1 0 0 0,0-1 0 0 0,-1 1 0 0 0,1 0 0 0 0,-3 2 0 0 0,4-2-105 0 0,-1 0-1 0 0,0 1 1 0 0,1-1 0 0 0,-1 1 0 0 0,0-1-1 0 0,1 1 1 0 0,0-1 0 0 0,-1 1-1 0 0,1-1 1 0 0,0 1 0 0 0,0-1 0 0 0,0 1-1 0 0,0-1 1 0 0,0 3 0 0 0,0 13 274 0 0,1 0 0 0 0,1 0 0 0 0,0 0 0 0 0,1 0 1 0 0,9 28-1 0 0,-11-42-359 0 0,1 1 1 0 0,0 0-1 0 0,-1-1 0 0 0,1 0 1 0 0,0 1-1 0 0,1-1 0 0 0,-1 0 1 0 0,0 0-1 0 0,1 0 1 0 0,0-1-1 0 0,0 1 0 0 0,-1-1 1 0 0,2 1-1 0 0,-1-1 1 0 0,0 0-1 0 0,0 0 0 0 0,1 0 1 0 0,-1-1-1 0 0,5 2 0 0 0,-3-1-11 0 0,1-1-1 0 0,-1 0 0 0 0,0-1 1 0 0,1 1-1 0 0,-1-1 0 0 0,1 0 1 0 0,-1-1-1 0 0,0 1 0 0 0,1-1 1 0 0,-1 0-1 0 0,0 0 0 0 0,1-1 1 0 0,5-2-1 0 0,2-1 1 0 0,-1-1 1 0 0,1 0 0 0 0,-2-1-1 0 0,12-8 1 0 0,-16 11 0 0 0,-1-1-1 0 0,0 0 1 0 0,0-1 0 0 0,-1 1 0 0 0,0-1 0 0 0,0 0-1 0 0,0 0 1 0 0,6-11 0 0 0,-9 11 7 0 0,0 1 0 0 0,0-1 0 0 0,-1-1 0 0 0,1 1 0 0 0,-1 0 0 0 0,-1 0 0 0 0,1 0-1 0 0,-1-1 1 0 0,0 1 0 0 0,0 0 0 0 0,-1-1 0 0 0,0 1 0 0 0,0 0 0 0 0,-1 0 0 0 0,1 0 0 0 0,-1 0 0 0 0,0 0 0 0 0,-1 0 0 0 0,-5-9 0 0 0,6 13 9 0 0,0-1 0 0 0,-1 1 0 0 0,1-1 1 0 0,-1 1-1 0 0,0 0 0 0 0,1 0 0 0 0,-1 0 0 0 0,0 0 1 0 0,-1 0-1 0 0,1 1 0 0 0,0-1 0 0 0,0 1 1 0 0,-1 0-1 0 0,1 0 0 0 0,0 0 0 0 0,-1 1 1 0 0,1-1-1 0 0,-1 1 0 0 0,1 0 0 0 0,-1 0 0 0 0,1 0 1 0 0,-1 0-1 0 0,1 0 0 0 0,-1 1 0 0 0,-4 1 1 0 0,2 0 18 0 0,-1-1 0 0 0,0 2 0 0 0,1-1 0 0 0,0 1 0 0 0,0 0 0 0 0,0 0 0 0 0,0 0 0 0 0,0 1 1 0 0,1 0-1 0 0,-1 0 0 0 0,1 1 0 0 0,-5 5 0 0 0,4-3-9 0 0,1 0 1 0 0,0 1-1 0 0,0-1 0 0 0,1 1 0 0 0,0 0 1 0 0,0 0-1 0 0,1 1 0 0 0,0-1 0 0 0,1 1 1 0 0,-1-1-1 0 0,2 1 0 0 0,-2 13 0 0 0,3-19-27 0 0,0 1 0 0 0,0-1-1 0 0,0 1 1 0 0,0-1-1 0 0,1 1 1 0 0,-1-1-1 0 0,1 1 1 0 0,0-1-1 0 0,0 1 1 0 0,0-1-1 0 0,0 0 1 0 0,1 0-1 0 0,0 0 1 0 0,-1 1-1 0 0,1-1 1 0 0,0-1-1 0 0,0 1 1 0 0,1 0 0 0 0,-1 0-1 0 0,0-1 1 0 0,1 0-1 0 0,0 1 1 0 0,0-1-1 0 0,0 0 1 0 0,-1 0-1 0 0,2 0 1 0 0,-1-1-1 0 0,0 1 1 0 0,0-1-1 0 0,0 0 1 0 0,1 0-1 0 0,-1 0 1 0 0,7 1-1 0 0,-4-1-3 0 0,0-1 0 0 0,1 1 0 0 0,-1-2 0 0 0,0 1 0 0 0,0 0 0 0 0,1-1 0 0 0,-1-1 0 0 0,0 1 0 0 0,0-1 0 0 0,0 0 0 0 0,0 0-1 0 0,7-4 1 0 0,-3 1-17 0 0,1-1-1 0 0,-1 0 1 0 0,0-1 0 0 0,-1 0-1 0 0,15-14 1 0 0,-21 18 11 0 0,-1 0 0 0 0,1-1 1 0 0,-1 1-1 0 0,1-1 0 0 0,-1 0 0 0 0,0 0 1 0 0,0 1-1 0 0,-1-1 0 0 0,1 0 0 0 0,-1 0 1 0 0,0-1-1 0 0,0 1 0 0 0,-1 0 1 0 0,1 0-1 0 0,0-6 0 0 0,-1 3-3 0 0,-1 0 1 0 0,1 0-1 0 0,-1 1 0 0 0,0-1 0 0 0,-1 1 1 0 0,0-1-1 0 0,0 1 0 0 0,0-1 0 0 0,-3-5 0 0 0,3 9 4 0 0,1 1 0 0 0,0 0-1 0 0,-1 0 1 0 0,1-1 0 0 0,-1 1-1 0 0,0 0 1 0 0,0 1-1 0 0,1-1 1 0 0,-1 0 0 0 0,-1 0-1 0 0,1 1 1 0 0,0-1 0 0 0,0 1-1 0 0,0 0 1 0 0,-3-1-1 0 0,1 0 0 0 0,0 1 0 0 0,-1 0 0 0 0,1 0 0 0 0,0 1 0 0 0,0-1 0 0 0,0 1 0 0 0,-1 0 0 0 0,-6 0 0 0 0,0 2 7 0 0,0 0 1 0 0,-1 1 0 0 0,1 0 0 0 0,0 0 0 0 0,-19 10 0 0 0,17-6-8 0 0,1 1 0 0 0,0 0 1 0 0,0 1-1 0 0,1 0 0 0 0,0 1 1 0 0,0 0-1 0 0,1 1 0 0 0,1 0 1 0 0,-12 17-1 0 0,18-24 4 0 0,1 1-1 0 0,-1-1 1 0 0,1 0-1 0 0,0 1 1 0 0,0 0-1 0 0,0-1 1 0 0,1 1-1 0 0,0 0 1 0 0,0 0-1 0 0,0 0 1 0 0,0 0-1 0 0,1 0 1 0 0,0 6-1 0 0,0-8-1 0 0,0-1-1 0 0,1 0 0 0 0,-1 1 0 0 0,1-1 1 0 0,0 0-1 0 0,-1 1 0 0 0,1-1 0 0 0,0 0 1 0 0,1 0-1 0 0,-1 0 0 0 0,0 0 0 0 0,0 0 1 0 0,1 0-1 0 0,0 0 0 0 0,-1 0 0 0 0,1 0 1 0 0,0-1-1 0 0,0 1 0 0 0,-1-1 0 0 0,1 1 1 0 0,1-1-1 0 0,-1 0 0 0 0,0 0 0 0 0,0 0 1 0 0,0 0-1 0 0,1 0 0 0 0,-1 0 1 0 0,5 0-1 0 0,-1 0-1 0 0,1 0 0 0 0,-1 0 0 0 0,1-1 0 0 0,0 0 0 0 0,-1-1 0 0 0,1 0 0 0 0,-1 0 0 0 0,0 0 0 0 0,1 0 0 0 0,-1-1 0 0 0,0 0 0 0 0,9-5 0 0 0,0 0-17 0 0,-1 0-1 0 0,-1-1 1 0 0,0-1 0 0 0,13-11 0 0 0,-19 15 15 0 0,0-1 1 0 0,-1 0 0 0 0,1 0-1 0 0,-2-1 1 0 0,9-10-1 0 0,-12 13 4 0 0,0-1 0 0 0,1 1 0 0 0,-1-1 0 0 0,-1 1 0 0 0,1-1 0 0 0,-1 0 0 0 0,0 1 0 0 0,0-1 0 0 0,0 0 0 0 0,0 0 0 0 0,-1-6 0 0 0,0 1 11 0 0,0 1-1 0 0,-1-1 1 0 0,0 1-1 0 0,-1 0 1 0 0,0 0-1 0 0,-6-17 1 0 0,7 24-9 0 0,0 0-1 0 0,1 0 1 0 0,-1 0-1 0 0,0 0 1 0 0,0 0 0 0 0,-1 1-1 0 0,1-1 1 0 0,0 0 0 0 0,0 1-1 0 0,-1-1 1 0 0,1 1 0 0 0,-1-1-1 0 0,0 1 1 0 0,1 0 0 0 0,-1-1-1 0 0,0 1 1 0 0,0 0 0 0 0,0 0-1 0 0,1 0 1 0 0,-1 1-1 0 0,0-1 1 0 0,0 0 0 0 0,-1 1-1 0 0,1-1 1 0 0,0 1 0 0 0,0 0-1 0 0,0 0 1 0 0,0-1 0 0 0,0 1-1 0 0,0 1 1 0 0,0-1 0 0 0,0 0-1 0 0,-1 0 1 0 0,1 1 0 0 0,0 0-1 0 0,-3 0 1 0 0,-3 3 5 0 0,0-1 1 0 0,0 1-1 0 0,1 0 1 0 0,-1 1-1 0 0,1 0 1 0 0,0 0-1 0 0,0 1 1 0 0,0 0-1 0 0,1 0 1 0 0,0 0-1 0 0,-9 12 1 0 0,6-5-7 0 0,1 0-1 0 0,0 0 1 0 0,1 1 0 0 0,0 0 0 0 0,-8 27 0 0 0,13-38 3 0 0,2 1 0 0 0,-1-1 1 0 0,0 0-1 0 0,1 1 0 0 0,-1-1 0 0 0,1 1 0 0 0,0-1 0 0 0,0 0 1 0 0,0 1-1 0 0,1-1 0 0 0,-1 1 0 0 0,1-1 0 0 0,0 0 0 0 0,0 1 0 0 0,0-1 1 0 0,0 0-1 0 0,4 6 0 0 0,-4-6-5 0 0,1-1 0 0 0,0 1 0 0 0,0-1 1 0 0,0 0-1 0 0,1 0 0 0 0,-1 0 0 0 0,1 0 0 0 0,-1 0 0 0 0,1 0 0 0 0,-1-1 1 0 0,1 0-1 0 0,0 1 0 0 0,0-1 0 0 0,0 0 0 0 0,0 0 0 0 0,-1 0 1 0 0,2-1-1 0 0,-1 1 0 0 0,0-1 0 0 0,4 1 0 0 0,0-1-4 0 0,1 0 0 0 0,-1-1 0 0 0,1 0 0 0 0,-1 0 0 0 0,1-1-1 0 0,-1 0 1 0 0,1 0 0 0 0,-1 0 0 0 0,0-1 0 0 0,0 0 0 0 0,7-5 0 0 0,-2 1-4 0 0,-1-1 1 0 0,0 0-1 0 0,0-1 1 0 0,-1 0-1 0 0,13-14 0 0 0,-21 20 5 0 0,1-1 0 0 0,-1 1 0 0 0,0-1 0 0 0,0 0 0 0 0,0 1 0 0 0,-1-1 0 0 0,1 0 0 0 0,-1 0 0 0 0,0 0 0 0 0,0 0 0 0 0,-1-1-1 0 0,1 1 1 0 0,-1 0 0 0 0,0 0 0 0 0,0 0 0 0 0,-1-7 0 0 0,-1-6 14 0 0,-1 1 1 0 0,-8-29-1 0 0,10 42-15 0 0,0 0-1 0 0,0 0 1 0 0,0 0 0 0 0,-1 0-1 0 0,1 0 1 0 0,-1 0 0 0 0,1 0 0 0 0,-1 0-1 0 0,0 1 1 0 0,0-1 0 0 0,-1 1-1 0 0,1-1 1 0 0,-3-2 0 0 0,3 4 3 0 0,1 1 0 0 0,-1-1 1 0 0,0 0-1 0 0,0 0 0 0 0,1 1 0 0 0,-1-1 1 0 0,0 1-1 0 0,0-1 0 0 0,0 1 0 0 0,1 0 1 0 0,-1 0-1 0 0,0 0 0 0 0,0 0 0 0 0,0 0 1 0 0,0 0-1 0 0,0 0 0 0 0,1 1 0 0 0,-1-1 1 0 0,0 1-1 0 0,0-1 0 0 0,0 1 0 0 0,1 0 1 0 0,-1 0-1 0 0,-2 1 0 0 0,-4 3 10 0 0,0 0-1 0 0,1 1 0 0 0,0 0 1 0 0,0 0-1 0 0,1 0 1 0 0,-1 1-1 0 0,-7 11 0 0 0,-1 3-5 0 0,-17 32 0 0 0,29-48 0 0 0,0 1-1 0 0,1-1 0 0 0,0 1 0 0 0,-1 0 1 0 0,2 0-1 0 0,-1 0 0 0 0,1 0 0 0 0,0 1 1 0 0,0 10-1 0 0,1-16 1 0 0,0 1-1 0 0,0 0 1 0 0,0 0-1 0 0,0 0 1 0 0,1 0 0 0 0,-1 0-1 0 0,1 0 1 0 0,0-1-1 0 0,-1 1 1 0 0,1 0 0 0 0,0-1-1 0 0,0 1 1 0 0,0 0-1 0 0,0-1 1 0 0,0 1 0 0 0,1-1-1 0 0,-1 1 1 0 0,0-1-1 0 0,1 0 1 0 0,-1 0 0 0 0,1 1-1 0 0,-1-1 1 0 0,1 0-1 0 0,-1 0 1 0 0,1-1 0 0 0,0 1-1 0 0,0 0 1 0 0,-1 0-1 0 0,1-1 1 0 0,0 1 0 0 0,0-1-1 0 0,0 0 1 0 0,0 1-1 0 0,0-1 1 0 0,0 0 0 0 0,1 0-1 0 0,4 0-13 0 0,1-1-1 0 0,-1 0 1 0 0,0 0-1 0 0,-1 0 1 0 0,1-1-1 0 0,0 0 1 0 0,0 0-1 0 0,-1 0 0 0 0,13-7 1 0 0,4-4-1 0 0,25-18-1 0 0,-43 27 17 0 0,0 1 0 0 0,-1-1-1 0 0,0 0 1 0 0,1-1 0 0 0,-2 1 0 0 0,1-1-1 0 0,0 1 1 0 0,-1-1 0 0 0,0 0-1 0 0,0 0 1 0 0,0-1 0 0 0,-1 1 0 0 0,0-1-1 0 0,2-6 1 0 0,-1 1-7 0 0,-1 1-1 0 0,0-1 1 0 0,-1 0-1 0 0,-1 0 1 0 0,0 0 0 0 0,-2-20-1 0 0,1 25 0 0 0,1 1 11 0 0,0 0 1 0 0,-1 0 0 0 0,0 0 0 0 0,0 0 0 0 0,-2-5 0 0 0,2 9-7 0 0,1 1 1 0 0,0-1 0 0 0,-1 0 0 0 0,1 0-1 0 0,-1 1 1 0 0,1-1 0 0 0,0 0-1 0 0,-1 1 1 0 0,0-1 0 0 0,1 1 0 0 0,-1-1-1 0 0,1 1 1 0 0,-1-1 0 0 0,0 1 0 0 0,1-1-1 0 0,-1 1 1 0 0,0-1 0 0 0,1 1-1 0 0,-1 0 1 0 0,0-1 0 0 0,0 1 0 0 0,0 0-1 0 0,1 0 1 0 0,-1 0 0 0 0,0-1 0 0 0,0 1-1 0 0,0 0 1 0 0,1 0 0 0 0,-1 0-1 0 0,0 0 1 0 0,0 0 0 0 0,0 1 0 0 0,1-1-1 0 0,-1 0 1 0 0,0 0 0 0 0,0 0-1 0 0,-1 1 1 0 0,-7 3 5 0 0,-1 1-1 0 0,1 0 1 0 0,0 0 0 0 0,0 1-1 0 0,0 0 1 0 0,-9 9-1 0 0,-45 48 58 0 0,50-49-14 0 0,-4 3-32 0 0,8-8 3 0 0,0-1 0 0 0,1 1 0 0 0,0 1 0 0 0,0 0 0 0 0,1 0-1 0 0,-10 20 1 0 0,16-29-23 0 0,0 1 0 0 0,0 0 0 0 0,1-1 0 0 0,-1 1 0 0 0,1 0 0 0 0,-1-1 0 0 0,1 1 0 0 0,0 0-1 0 0,0 0 1 0 0,-1 0 0 0 0,1-1 0 0 0,1 1 0 0 0,-1 0 0 0 0,0 0 0 0 0,0 0 0 0 0,1-1 0 0 0,-1 1 0 0 0,1 0 0 0 0,-1-1-1 0 0,1 1 1 0 0,0 0 0 0 0,0-1 0 0 0,-1 1 0 0 0,1-1 0 0 0,2 3 0 0 0,-1-2 4 0 0,0-1-1 0 0,0 0 1 0 0,0 1 0 0 0,1-1 0 0 0,-1 0 0 0 0,0 0-1 0 0,1 0 1 0 0,-1 0 0 0 0,1 0 0 0 0,-1-1-1 0 0,1 1 1 0 0,-1-1 0 0 0,1 0 0 0 0,-1 1-1 0 0,1-1 1 0 0,-1 0 0 0 0,4-1 0 0 0,6-1-20 0 0,-1-1 1 0 0,1 0-1 0 0,-1 0 0 0 0,0-1 1 0 0,0-1-1 0 0,0 0 1 0 0,10-6-1 0 0,10-5-64 0 0,-23 13 77 0 0,-1-1 1 0 0,1-1-1 0 0,-1 1 0 0 0,0-1 1 0 0,0 0-1 0 0,0-1 0 0 0,-1 0 1 0 0,0 0-1 0 0,0 0 0 0 0,6-10 1 0 0,-9 12 2 0 0,0-1 0 0 0,0 0 0 0 0,0 0 1 0 0,-1 0-1 0 0,0 0 0 0 0,0 0 0 0 0,-1 0 1 0 0,1-1-1 0 0,-1 1 0 0 0,-1-1 0 0 0,1 1 1 0 0,-1-1-1 0 0,1 1 0 0 0,-1-1 0 0 0,-1 1 1 0 0,1-1-1 0 0,-2-6 0 0 0,1 11 3 0 0,1-1 0 0 0,0 0 0 0 0,-1 1 0 0 0,1-1 0 0 0,-1 1 0 0 0,1-1 0 0 0,-1 0 0 0 0,0 1 1 0 0,0 0-1 0 0,0-1 0 0 0,0 1 0 0 0,0-1 0 0 0,0 1 0 0 0,0 0 0 0 0,0 0 0 0 0,0-1 0 0 0,-1 1 0 0 0,1 0 0 0 0,0 0 0 0 0,-1 0 0 0 0,-2-1 0 0 0,1 1 3 0 0,1 1-1 0 0,-1-1 1 0 0,1 1-1 0 0,-1 0 1 0 0,1 0-1 0 0,-1 0 1 0 0,1 0 0 0 0,-1 0-1 0 0,1 0 1 0 0,-1 1-1 0 0,1-1 1 0 0,-1 1 0 0 0,-2 1-1 0 0,-5 2 8 0 0,1 0 0 0 0,0 0-1 0 0,0 1 1 0 0,0 1 0 0 0,0 0 0 0 0,-8 7-1 0 0,-5 8-7 0 0,1 2-1 0 0,-36 48 0 0 0,57-70-5 0 0,-3 2-3 0 0,1-1 0 0 0,1 1 0 0 0,-1 0 0 0 0,0 0 0 0 0,1 0 0 0 0,-1 0 0 0 0,1 1 1 0 0,0-1-1 0 0,0 0 0 0 0,-1 5 0 0 0,2-7-6 0 0,0 1 0 0 0,0-1 0 0 0,0 0 0 0 0,1 1 1 0 0,-1-1-1 0 0,0 1 0 0 0,0-1 0 0 0,1 0 0 0 0,-1 1 1 0 0,1-1-1 0 0,-1 0 0 0 0,1 0 0 0 0,0 1 0 0 0,-1-1 1 0 0,1 0-1 0 0,0 0 0 0 0,0 0 0 0 0,0 0 0 0 0,0 0 1 0 0,0 0-1 0 0,0 0 0 0 0,0 0 0 0 0,0 0 0 0 0,0-1 1 0 0,0 1-1 0 0,1 0 0 0 0,1 0 0 0 0,3 2-201 0 0,-1-1-1 0 0,1 0 0 0 0,-1-1 1 0 0,1 1-1 0 0,0-1 0 0 0,0 0 1 0 0,8 0-1 0 0,42-3-4269 0 0,-35 1 2333 0 0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1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19 512 0 0,'-1'-1'118'0'0,"0"-1"-1"0"0,0 1 1 0 0,0-1 0 0 0,1 1-1 0 0,-1 0 1 0 0,0-1-1 0 0,-1 1 1 0 0,1 0 0 0 0,0 0-1 0 0,-2-2 1 0 0,2 3-54 0 0,0-1 0 0 0,0 1 0 0 0,1 0 1 0 0,-1-1-1 0 0,0 1 0 0 0,0 0 0 0 0,0 0 1 0 0,1 0-1 0 0,-1 0 0 0 0,0 0 0 0 0,0 0 1 0 0,0 0-1 0 0,1 0 0 0 0,-1 0 0 0 0,0 0 1 0 0,0 0-1 0 0,0 0 0 0 0,1 1 0 0 0,-1-1 1 0 0,0 0-1 0 0,0 1 0 0 0,0 0 0 0 0,0-1-3 0 0,1 0-1 0 0,0 0 1 0 0,0 0-1 0 0,0 0 0 0 0,0 0 1 0 0,0 0-1 0 0,0 0 1 0 0,0 0-1 0 0,0 0 0 0 0,0 0 1 0 0,0 0-1 0 0,0 0 0 0 0,0 0 1 0 0,0 0-1 0 0,0 1 1 0 0,-1-1-1 0 0,1 0 0 0 0,0 0 1 0 0,0 0-1 0 0,0 0 1 0 0,0 0-1 0 0,0 0 0 0 0,0 0 1 0 0,0 0-1 0 0,0 0 1 0 0,0 0-1 0 0,0 0 0 0 0,-1 0 1 0 0,1 0-1 0 0,0 0 1 0 0,0 0-1 0 0,0 0 0 0 0,0 0 1 0 0,0-1-1 0 0,0 1 1 0 0,0 0-1 0 0,0 0 0 0 0,0 0 1 0 0,0 0-1 0 0,-1 0 1 0 0,1 0-1 0 0,0 0 0 0 0,0 0 1 0 0,0 0-1 0 0,0 0 0 0 0,0 0 1 0 0,0 0-1 0 0,0 0 1 0 0,0 0-1 0 0,0 0 0 0 0,0-1 1 0 0,0 1-1 0 0,0 0 1 0 0,0 0-1 0 0,0 0 0 0 0,0 0 1 0 0,0 0-1 0 0,0 0 1 0 0,0 0-1 0 0,0 0 0 0 0,0 0 1 0 0,0 0-1 0 0,0-1 1 0 0,0 1-1 0 0,0 0 0 0 0,0 0 1 0 0,0 0-1 0 0,2 0-441 0 0,1 6 472 0 0,3 11-1821 0 0,-4-9 665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49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 8 0 0,'1'-1'264'0'0,"-1"0"-1"0"0,1 1 1 0 0,0-1-1 0 0,0 1 1 0 0,0-1-1 0 0,0 1 1 0 0,0 0-1 0 0,0-1 1 0 0,0 1-1 0 0,0 0 1 0 0,0 0-1 0 0,0 0 1 0 0,0 0 0 0 0,0 0-1 0 0,0 0 1 0 0,1 0-1 0 0,-1 0 1 0 0,0 0-1 0 0,0 0 1 0 0,0 0-1 0 0,0 1 1 0 0,0-1-1 0 0,0 0 1 0 0,0 1-1 0 0,0-1 1 0 0,0 1 0 0 0,-1-1-1 0 0,3 2 1 0 0,-1-1 124 0 0,1 1 0 0 0,-1 0 1 0 0,0 0-1 0 0,1-1 1 0 0,-1 1-1 0 0,0 0 0 0 0,0 1 1 0 0,0-1-1 0 0,1 3 0 0 0,2 5 69 0 0,-1-1-1 0 0,0 1 0 0 0,-1 1 1 0 0,0-1-1 0 0,-1 0 0 0 0,0 1 0 0 0,1 12 1 0 0,-1 78 665 0 0,-3-61-787 0 0,1-19-294 0 0,-1-1 1 0 0,-4 25-1 0 0,4-38-202 0 0,0 0 1 0 0,-1-1-1 0 0,0 1 1 0 0,-1 0 0 0 0,0-1-1 0 0,0 1 1 0 0,0-1-1 0 0,-1 0 1 0 0,1 0-1 0 0,-6 6 1 0 0,-5 3-887 0 0,0 2-1144 0 0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1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19 8 0 0,'2'-3'2150'0'0,"-2"2"-2076"0"0,0 0-1 0 0,0 0 0 0 0,0 1 0 0 0,1-1 0 0 0,-1 0 0 0 0,0 0 1 0 0,1 1-1 0 0,-1-1 0 0 0,0 0 0 0 0,1 1 0 0 0,-1-1 1 0 0,1 0-1 0 0,-1 1 0 0 0,1-1 0 0 0,0 1 0 0 0,-1-1 0 0 0,1 1 1 0 0,-1-1-1 0 0,1 1 0 0 0,0-1 0 0 0,0 1 0 0 0,-1 0 0 0 0,1-1 1 0 0,0 1-1 0 0,1-1 0 0 0,-1 1-45 0 0,1 0 0 0 0,-1 0 0 0 0,1 0 0 0 0,-1 0 0 0 0,1 0 0 0 0,-1 1-1 0 0,1-1 1 0 0,-1 0 0 0 0,1 1 0 0 0,-1-1 0 0 0,0 1 0 0 0,1-1 0 0 0,-1 1 0 0 0,0 0 0 0 0,1-1 0 0 0,1 3 0 0 0,-2-2-29 0 0,0 1 0 0 0,0 0 1 0 0,0-1-1 0 0,-1 1 0 0 0,1-1 1 0 0,0 1-1 0 0,-1 0 0 0 0,0 0 0 0 0,1-1 1 0 0,-1 1-1 0 0,0 0 0 0 0,0 0 0 0 0,0-1 1 0 0,0 4-1 0 0,0-2-12 0 0,1 0 0 0 0,-1 0 0 0 0,1-1 0 0 0,-1 1 0 0 0,1 0 0 0 0,0 0 0 0 0,0 0 0 0 0,0-1 0 0 0,1 1 0 0 0,1 3 0 0 0,21 26-978 0 0,-7-10-954 0 0,-11-13 1222 0 0,2 0 88 0 0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1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0,'-8'5'0'0'0,"1"-2"0"0"0,1 2 8 0 0,0-1 24 0 0,2 1 248 0 0,1-1-120 0 0,2 1 16 0 0,1-2-200 0 0,0 2 48 0 0,1-1-24 0 0,2-1 64 0 0,1 2-136 0 0,0-2-120 0 0,1 1 24 0 0,2-1 16 0 0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1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 8 0 0,'0'-1'17'0'0,"0"1"0"0"0,0 0 0 0 0,0 0-1 0 0,0-1 1 0 0,0 1 0 0 0,0 0 0 0 0,0 0 0 0 0,-1-1 0 0 0,1 1-1 0 0,0 0 1 0 0,0 0 0 0 0,0-1 0 0 0,0 1 0 0 0,0 0 0 0 0,0 0-1 0 0,0-1 1 0 0,0 1 0 0 0,0 0 0 0 0,1 0 0 0 0,-1-1 0 0 0,0 1 0 0 0,0 0-1 0 0,0 0 1 0 0,0-1 0 0 0,0 1 0 0 0,0 0 0 0 0,0 0 0 0 0,1 0-1 0 0,-1-1 1 0 0,0 1 0 0 0,0 0 0 0 0,0 0 0 0 0,1 0 0 0 0,-1-1 0 0 0,0 1-1 0 0,0 0 1 0 0,0 0 0 0 0,1 0 0 0 0,-1 0 0 0 0,0 0 0 0 0,0 0-1 0 0,1 0 1 0 0,-1-1 0 0 0,0 1 0 0 0,0 0 0 0 0,1 0 0 0 0,-1 0-1 0 0,0 0 1 0 0,0 0 0 0 0,1 0 0 0 0,-1 0 0 0 0,0 0 0 0 0,1 0 0 0 0,0 0 18 0 0,0 0 1 0 0,1 0 0 0 0,-1 0 0 0 0,0 0 0 0 0,0 0-1 0 0,1 1 1 0 0,-1-1 0 0 0,0 0 0 0 0,0 0 0 0 0,1 1-1 0 0,-1-1 1 0 0,0 1 0 0 0,0-1 0 0 0,0 1 0 0 0,0 0 0 0 0,0-1-1 0 0,0 1 1 0 0,0 0 0 0 0,0 0 0 0 0,0-1 0 0 0,0 1-1 0 0,0 0 1 0 0,0 0 0 0 0,0 0 0 0 0,-1 0 0 0 0,1 0 0 0 0,0 1-1 0 0,-1-1 1 0 0,1 1 0 0 0,0 1-18 0 0,-1-1 1 0 0,0 0-1 0 0,1 1 0 0 0,-1-1 0 0 0,0 0 1 0 0,-1 1-1 0 0,1-1 0 0 0,0 1 1 0 0,-1-1-1 0 0,1 0 0 0 0,-1 0 0 0 0,0 1 1 0 0,1-1-1 0 0,-1 0 0 0 0,-2 2 0 0 0,0 3-139 0 0,0-1-1 0 0,1 1 1 0 0,-1-1-1 0 0,1 1 0 0 0,1 0 1 0 0,-1 0-1 0 0,1 0 0 0 0,0 0 1 0 0,1 0-1 0 0,-1 0 0 0 0,1 0 1 0 0,1 0-1 0 0,1 9 0 0 0,1-8-155 0 0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3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23 512 0 0,'-13'-9'2413'0'0,"12"8"-1843"0"0,-1-1 0 0 0,1 1 0 0 0,-1 0-1 0 0,0-1 1 0 0,0 1 0 0 0,1 0 0 0 0,-1 0 0 0 0,0 1 0 0 0,0-1 0 0 0,0 0 0 0 0,-4 0-1 0 0,6 1-546 0 0,0 0-1 0 0,0 0 1 0 0,0 0 0 0 0,0 0-1 0 0,-1 0 1 0 0,1 0-1 0 0,0 0 1 0 0,0 0-1 0 0,0 0 1 0 0,0 0-1 0 0,-1 0 1 0 0,1 0-1 0 0,0 0 1 0 0,0 0-1 0 0,0 0 1 0 0,0 0-1 0 0,-1 0 1 0 0,1 0 0 0 0,0 0-1 0 0,0 0 1 0 0,0 0-1 0 0,0 1 1 0 0,0-1-1 0 0,0 0 1 0 0,-1 0-1 0 0,1 0 1 0 0,0 0-1 0 0,0 0 1 0 0,0 1-1 0 0,0-1 1 0 0,0 0-1 0 0,0 0 1 0 0,0 0-1 0 0,0 0 1 0 0,0 0 0 0 0,0 1-1 0 0,0-1 1 0 0,0 0-1 0 0,2 8 136 0 0,8 7-198 0 0,-1-5 101 0 0,-6-6-65 0 0,0 0 0 0 0,0 0 0 0 0,0 0 0 0 0,0 0-1 0 0,-1 0 1 0 0,1 0 0 0 0,2 8 0 0 0,8 32-1144 0 0,-4-11-4208 0 0,-6-23 3096 0 0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4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1 976 0 0,'-7'7'1569'0'0,"6"-6"-1499"0"0,1-1 0 0 0,-1 1 0 0 0,0 0 1 0 0,1-1-1 0 0,-1 1 0 0 0,0 0 0 0 0,1-1 0 0 0,-1 1 1 0 0,1 0-1 0 0,0-1 0 0 0,-1 1 0 0 0,1 0 1 0 0,-1 0-1 0 0,1 0 0 0 0,0-1 0 0 0,0 1 1 0 0,-1 0-1 0 0,1 0 0 0 0,0 0 0 0 0,0 0 1 0 0,0 0-1 0 0,0 0 0 0 0,0-1 0 0 0,0 1 0 0 0,0 0 1 0 0,0 0-1 0 0,0 0 0 0 0,1 0 0 0 0,-1 0 1 0 0,0-1-1 0 0,1 1 0 0 0,-1 0 0 0 0,0 0 1 0 0,1 0-1 0 0,0 0 0 0 0,5 11 401 0 0,-2-3-758 0 0,1-1 0 0 0,-1 2 0 0 0,3 10 0 0 0,-6-17 222 0 0,-1 0-1 0 0,1 0 0 0 0,-1-1 0 0 0,1 1 0 0 0,-1 0 1 0 0,0 0-1 0 0,0 0 0 0 0,-1-1 0 0 0,1 1 0 0 0,-1 0 0 0 0,1 0 1 0 0,-1-1-1 0 0,0 1 0 0 0,0 0 0 0 0,-2 4 0 0 0,-24 45-2403 0 0,24-44 1603 0 0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2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4 8 0 0,'-17'0'600'0'0,"5"-3"32"0"0,0 3 96 0 0,3 0 321 0 0,3 1-721 0 0,0 4-40 0 0,3-2-24 0 0,1 2-128 0 0,2-1-144 0 0,0 1-8 0 0,2-1-32 0 0,1 1-40 0 0,0 1-168 0 0,1-1-112 0 0,1 1-561 0 0,-1 0 57 0 0,3 1-64 0 0,-1 3 728 0 0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2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0,'0'0'8'0'0,"0"1"1"0"0,0-1-1 0 0,-1 1 0 0 0,1 0 1 0 0,0-1-1 0 0,0 1 0 0 0,0 0 1 0 0,0-1-1 0 0,0 1 0 0 0,0 0 0 0 0,0-1 1 0 0,0 1-1 0 0,0 0 0 0 0,0-1 1 0 0,1 1-1 0 0,-1 0 0 0 0,0-1 1 0 0,0 1-1 0 0,1-1 0 0 0,-1 1 1 0 0,0 0-1 0 0,1-1 0 0 0,-1 1 1 0 0,0-1-1 0 0,1 1 0 0 0,17 16 433 0 0,-16-16-408 0 0,0 1 0 0 0,0-1 0 0 0,0 1 0 0 0,0 0-1 0 0,-1 0 1 0 0,1 0 0 0 0,0 0 0 0 0,-1 0 0 0 0,1 0 0 0 0,-1 0 0 0 0,2 4 0 0 0,-3-5-37 0 0,0 0 0 0 0,0 0 0 0 0,0 0 0 0 0,0 0 0 0 0,0 1 0 0 0,0-1 0 0 0,0 0 0 0 0,-1 0 0 0 0,1 0 0 0 0,0 0 0 0 0,-1 0 0 0 0,1 0 0 0 0,-1 0 0 0 0,1 0 0 0 0,-1 0 0 0 0,1 0 0 0 0,-1 0 0 0 0,0 0 0 0 0,1 0 0 0 0,-1 0 0 0 0,0 0 0 0 0,0-1 0 0 0,0 1 0 0 0,0 0 0 0 0,-1 1 0 0 0,1-1-52 0 0,-1 0 0 0 0,1 0 0 0 0,0 0 0 0 0,-1 1 1 0 0,1-1-1 0 0,0 1 0 0 0,0-1 0 0 0,0 1 0 0 0,-1 2 0 0 0,-1 2-125 0 0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4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1 520 0 0,'-7'8'1053'0'0,"0"1"1"0"0,0 0-1 0 0,1 1 1 0 0,1-1-1 0 0,-8 19 0 0 0,10-22-758 0 0,1 0 0 0 0,0 0 0 0 0,1 1 0 0 0,-1-1-1 0 0,1 1 1 0 0,0-1 0 0 0,1 1 0 0 0,0-1 0 0 0,0 1 0 0 0,0-1-1 0 0,2 8 1 0 0,-2-12-313 0 0,1 0 0 0 0,-1-1 0 0 0,1 1 0 0 0,-1 0 0 0 0,1-1 0 0 0,0 1-1 0 0,0 0 1 0 0,0-1 0 0 0,0 1 0 0 0,0-1 0 0 0,0 1 0 0 0,0-1 0 0 0,1 0 0 0 0,-1 1-1 0 0,0-1 1 0 0,4 2 0 0 0,-1 0-379 0 0,1-1-1 0 0,1 1 0 0 0,-1-1 1 0 0,6 1-1 0 0,-7-1-334 0 0,1-1 0 0 0,-1 1 0 0 0,0-1 1 0 0,0 1-1 0 0,0 0 0 0 0,6 5 0 0 0,-5-3-43 0 0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4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8 0 0,'3'2'98'0'0,"0"0"0"0"0,0 0 1 0 0,0 0-1 0 0,0 0 0 0 0,1 0 0 0 0,-1-1 0 0 0,0 1 1 0 0,8 1-1 0 0,-8-2 8 0 0,1 0 1 0 0,-1 0 0 0 0,1 1 0 0 0,-1-1-1 0 0,1 1 1 0 0,-1 0 0 0 0,0 0 0 0 0,6 4-1 0 0,-9-5-75 0 0,0-1-1 0 0,0 0 1 0 0,0 1-1 0 0,0-1 1 0 0,1 0 0 0 0,-1 1-1 0 0,0-1 1 0 0,0 1-1 0 0,0-1 1 0 0,0 0-1 0 0,0 1 1 0 0,0-1-1 0 0,0 1 1 0 0,0-1-1 0 0,0 0 1 0 0,0 1-1 0 0,0-1 1 0 0,-1 1-1 0 0,1-1 1 0 0,0 0-1 0 0,0 1 1 0 0,0-1-1 0 0,0 1 1 0 0,-1-1 0 0 0,1 0-1 0 0,0 1 1 0 0,0-1-1 0 0,-1 0 1 0 0,1 1-1 0 0,0-1 1 0 0,0 0-1 0 0,-1 0 1 0 0,1 1-1 0 0,0-1 1 0 0,-1 0-1 0 0,1 0 1 0 0,0 0-1 0 0,-1 1 1 0 0,1-1-1 0 0,-1 0 1 0 0,1 0-1 0 0,-1 0 1 0 0,-21 11 2083 0 0,18-10-1698 0 0,-4 3 300 0 0,3-3-455 0 0,1 1 0 0 0,0 0-1 0 0,0 0 1 0 0,0 0 0 0 0,-6 5 0 0 0,9-7-368 0 0,1 1 0 0 0,-1 0 0 0 0,1-1 0 0 0,-1 1 0 0 0,1-1 1 0 0,-1 1-1 0 0,1 0 0 0 0,-1 0 0 0 0,1-1 0 0 0,0 1 0 0 0,-1 0 0 0 0,1 0 1 0 0,0-1-1 0 0,0 1 0 0 0,0 0 0 0 0,-1 0 0 0 0,1 0 0 0 0,0-1 1 0 0,0 1-1 0 0,0 0 0 0 0,0 0 0 0 0,0 0 0 0 0,1-1 0 0 0,-1 1 0 0 0,0 0 1 0 0,0 0-1 0 0,0 0 0 0 0,1-1 0 0 0,-1 1 0 0 0,0 0 0 0 0,1 0 1 0 0,-1-1-1 0 0,1 1 0 0 0,-1 0 0 0 0,1-1 0 0 0,-1 1 0 0 0,2 1 1 0 0,1 1-665 0 0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4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 0 0,'-11'9'2192'0'0,"9"-8"-1624"0"0,1 0 1 0 0,0 0-1 0 0,-1 0 0 0 0,1 0 0 0 0,0 0 0 0 0,0 0 0 0 0,0 1 0 0 0,-2 1 0 0 0,3-2-499 0 0,0-1 1 0 0,-1 1-1 0 0,1 0 0 0 0,0-1 0 0 0,0 1 1 0 0,0 0-1 0 0,0-1 0 0 0,0 1 1 0 0,0 0-1 0 0,0-1 0 0 0,0 1 0 0 0,1-1 1 0 0,-1 1-1 0 0,0 0 0 0 0,0-1 0 0 0,0 1 1 0 0,1-1-1 0 0,-1 1 0 0 0,0 0 1 0 0,1-1-1 0 0,-1 1 0 0 0,0-1 0 0 0,1 1 1 0 0,-1-1-1 0 0,1 1 0 0 0,-1-1 0 0 0,1 0 1 0 0,0 1-1 0 0,4 4-283 0 0,1-1 1 0 0,-1 0-1 0 0,1-1 1 0 0,0 1-1 0 0,13 4 1 0 0,7 5-3166 0 0,-17-8 2238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4:5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26 184 0 0,'0'-1'142'0'0,"0"0"-1"0"0,1 0 1 0 0,-1 0 0 0 0,0 0-1 0 0,1 0 1 0 0,-1 0 0 0 0,0 1-1 0 0,1-1 1 0 0,-1 0 0 0 0,1 0-1 0 0,-1 1 1 0 0,1-1 0 0 0,0 0-1 0 0,-1 1 1 0 0,1-1-1 0 0,0 0 1 0 0,0 1 0 0 0,-1-1-1 0 0,1 1 1 0 0,0-1 0 0 0,0 1-1 0 0,0 0 1 0 0,-1-1 0 0 0,1 1-1 0 0,0 0 1 0 0,0-1 0 0 0,0 1-1 0 0,1 0 1 0 0,28-5 3135 0 0,-27 5-3127 0 0,23-2 928 0 0,-1 2-1 0 0,1 0 1 0 0,-1 2-1 0 0,1 0 1 0 0,-1 2 0 0 0,35 10-1 0 0,-41-8-824 0 0,0 1 0 0 0,-1 0 0 0 0,0 1 0 0 0,0 2 0 0 0,-1 0 0 0 0,0 0 0 0 0,-1 2 0 0 0,28 24-1 0 0,-28-19-100 0 0,-1 0-1 0 0,0 0 0 0 0,-2 2 1 0 0,0 0-1 0 0,-1 0 1 0 0,0 1-1 0 0,-2 1 0 0 0,-1 0 1 0 0,0 0-1 0 0,9 39 0 0 0,-6-6-7 0 0,-2 0-1 0 0,-3 0 0 0 0,1 75 0 0 0,-9-62 46 0 0,-3 0 0 0 0,-3 0 0 0 0,-22 97 0 0 0,23-134-136 0 0,-1 0 0 0 0,-2-1 0 0 0,-23 54 0 0 0,28-74-156 0 0,-1-1 0 0 0,0 1 0 0 0,0-1 0 0 0,-1 0 0 0 0,0 0-1 0 0,-1-1 1 0 0,0 0 0 0 0,0 0 0 0 0,0 0 0 0 0,-1-1 0 0 0,0 0-1 0 0,0-1 1 0 0,-1 0 0 0 0,1 0 0 0 0,-1-1 0 0 0,-10 4 0 0 0,8-4-1243 0 0,0-1 0 0 0,0 0 1 0 0,-17 2-1 0 0,7-4-2476 0 0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4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 1896 0 0,'-1'0'549'0'0,"-2"-1"362"0"0,0 0 0 0 0,0 1 1 0 0,1 0-1 0 0,-1-1 1 0 0,0 1-1 0 0,0 0 1 0 0,-4 1-1 0 0,7-1-858 0 0,-1 0-1 0 0,1 0 1 0 0,-1 0 0 0 0,1 0-1 0 0,0 1 1 0 0,-1-1-1 0 0,1 0 1 0 0,-1 0 0 0 0,1 1-1 0 0,0-1 1 0 0,-1 0 0 0 0,1 0-1 0 0,0 1 1 0 0,-1-1 0 0 0,1 1-1 0 0,0-1 1 0 0,-1 0-1 0 0,1 1 1 0 0,0-1 0 0 0,-1 1-1 0 0,1 0-26 0 0,0 0-1 0 0,0 0 0 0 0,0 1 1 0 0,0-1-1 0 0,-1 0 0 0 0,2 0 1 0 0,-1 0-1 0 0,0 0 0 0 0,0 0 0 0 0,0 0 1 0 0,0 0-1 0 0,1 2 0 0 0,0-1-331 0 0,0 0 0 0 0,0 1-1 0 0,0-1 1 0 0,0 0-1 0 0,1 0 1 0 0,-1 0-1 0 0,1-1 1 0 0,-1 1 0 0 0,1 0-1 0 0,0 0 1 0 0,0-1-1 0 0,2 2 1 0 0,-3-2-62 0 0,5 4-1434 0 0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5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1 672 0 0,'-16'15'1849'0'0,"12"-11"-1151"0"0,-1 0-1 0 0,1 1 1 0 0,0-1-1 0 0,0 1 1 0 0,0 0-1 0 0,-2 5 1 0 0,5-8-627 0 0,0-1 0 0 0,1 0 0 0 0,-1 1 0 0 0,1-1 0 0 0,0 1 0 0 0,-1-1 0 0 0,1 1 0 0 0,0-1 0 0 0,0 1 0 0 0,0-1 0 0 0,0 1 1 0 0,0 0-1 0 0,0-1 0 0 0,0 1 0 0 0,1-1 0 0 0,-1 0 0 0 0,1 1 0 0 0,-1-1 0 0 0,1 1 0 0 0,-1-1 0 0 0,1 1 0 0 0,0-1 0 0 0,0 0 0 0 0,-1 0 0 0 0,1 1 0 0 0,0-1 0 0 0,0 0 0 0 0,0 0 0 0 0,2 1 0 0 0,0 1-107 0 0,1 0-1 0 0,-1-1 0 0 0,1 0 0 0 0,-1 0 0 0 0,1 0 1 0 0,0 0-1 0 0,-1 0 0 0 0,1-1 0 0 0,0 0 0 0 0,7 2 1 0 0,41 3-4189 0 0,-51-6 4025 0 0,9 1-1417 0 0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5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0 8 0 0,'1'16'909'0'0,"0"-14"-604"0"0,-1 1-1 0 0,1 0 1 0 0,-1 0-1 0 0,0 0 0 0 0,0 0 1 0 0,-1-1-1 0 0,1 1 0 0 0,0 0 1 0 0,-1 0-1 0 0,0-1 1 0 0,0 1-1 0 0,1 0 0 0 0,-2-1 1 0 0,1 1-1 0 0,0 0 1 0 0,-3 3-1 0 0,-6 5-292 0 0,0 0 0 0 0,-1-1 0 0 0,0 0 0 0 0,-24 14 0 0 0,21-14-29 0 0,14-10-51 0 0,-1 1 1 0 0,1-1-1 0 0,-1 0 1 0 0,1 0-1 0 0,0 1 1 0 0,-1-1-1 0 0,1 0 1 0 0,0 1-1 0 0,-1-1 1 0 0,1 0-1 0 0,0 1 1 0 0,-1-1 0 0 0,1 1-1 0 0,0-1 1 0 0,0 0-1 0 0,-1 1 1 0 0,1-1-1 0 0,0 1 1 0 0,0-1-1 0 0,0 1 1 0 0,0-1-1 0 0,0 1 1 0 0,0-1-1 0 0,0 1 1 0 0,0-1-1 0 0,0 1 1 0 0,0-1-1 0 0,0 1 1 0 0,0-1-1 0 0,0 0 1 0 0,0 1 0 0 0,3 1-716 0 0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5.4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 1840 0 0,'-9'4'2272'0'0,"0"1"1"0"0,-13 8-1 0 0,17-9-1871 0 0,0 0 0 0 0,0 0 0 0 0,0 0 0 0 0,1 1 0 0 0,0 0 0 0 0,0-1 0 0 0,0 1 1 0 0,-5 11-1 0 0,8-16-398 0 0,-8 18 158 0 0,-9 21 1 0 0,15-32-354 0 0,1 0 0 0 0,0 1 0 0 0,1-1 1 0 0,-1 0-1 0 0,1 1 0 0 0,0 10 0 0 0,1-16-94 0 0,1-1-1 0 0,-1 0 0 0 0,0 0 0 0 0,1 0 0 0 0,-1 1 1 0 0,1-1-1 0 0,-1 0 0 0 0,1 0 0 0 0,0 0 1 0 0,-1 0-1 0 0,2 1 0 0 0,-1 0-252 0 0,2 2-1162 0 0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5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4 1304 0 0,'-5'0'1453'0'0,"1"1"0"0"0,-1-1 0 0 0,0 0 0 0 0,1-1 0 0 0,-6 0 0 0 0,-12-1-71 0 0,22 2-1357 0 0,0 0 1 0 0,-1 0 0 0 0,1 0-1 0 0,0 0 1 0 0,-1-1 0 0 0,1 1-1 0 0,0 0 1 0 0,-1 1 0 0 0,1-1-1 0 0,0 0 1 0 0,-1 0 0 0 0,1 0-1 0 0,0 0 1 0 0,-1 0 0 0 0,1 0-1 0 0,0 0 1 0 0,-1 0 0 0 0,1 1-1 0 0,0-1 1 0 0,-1 0-1 0 0,1 0 1 0 0,0 0 0 0 0,0 1-1 0 0,-1-1 1 0 0,1 0 0 0 0,0 0-1 0 0,0 1 1 0 0,0-1 0 0 0,-1 0-1 0 0,1 0 1 0 0,0 1 0 0 0,0 0-1 0 0,0-1-16 0 0,0 1 1 0 0,0 0-1 0 0,0 0 0 0 0,0-1 0 0 0,1 1 0 0 0,-1 0 0 0 0,0-1 0 0 0,0 1 1 0 0,1 0-1 0 0,-1-1 0 0 0,1 1 0 0 0,-1 0 0 0 0,2 0 0 0 0,17 17-3064 0 0,-10-11-239 0 0,-4-3 1930 0 0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5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0 8 0 0,'-25'13'1278'0'0,"17"-10"38"0"0,1 1 0 0 0,0-1-1 0 0,-10 3 1 0 0,10-5-1157 0 0,6-2-199 0 0,11-5-2724 0 0,-6 5 988 0 0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6.0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8 2176 0 0,'-11'2'2177'0'0,"-1"-4"2288"0"0,1-1-4217 0 0,2 0-48 0 0,1 2-80 0 0,4 1-8 0 0,1 0-72 0 0,3 4-224 0 0,0-2-8 0 0,3 1-168 0 0,1 0-1144 0 0,1-2 983 0 0,0 2-359 0 0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6.2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8 840 0 0,'6'-3'1008'0'0,"-2"0"705"0"0,1 1-1409 0 0,-1 2-88 0 0,2 0-168 0 0,1 0-112 0 0,0 2 136 0 0,2-1-176 0 0,-1-1-288 0 0,1 3-584 0 0,-1-1-377 0 0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6.3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12 200 0 0,'-3'-3'920'0'0,"0"1"-344"0"0,-1 1 1065 0 0,2-1-425 0 0,-1 0-496 0 0,2 1-232 0 0,-1 1 416 0 0,5 1-952 0 0,-1 1-416 0 0,2 0-432 0 0,1-2-16 0 0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6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33 2705 0 0,'-10'0'3248'0'0,"-3"-5"3138"0"0,1-1-5954 0 0,1-2 400 0 0,1 4-568 0 0,2-1 88 0 0,4 1-56 0 0,2 4 368 0 0,7 0-568 0 0,2 3-352 0 0,5-2-64 0 0,1 2-96 0 0,3-1-1032 0 0,3-1-697 0 0,1 2-623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5:06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41 512 0 0,'-9'-5'440'0'0,"9"4"-66"0"0,-1 1 0 0 0,0-1 1 0 0,1 0-1 0 0,-1 0 0 0 0,0 0 0 0 0,1 1 0 0 0,-1-1 1 0 0,1 0-1 0 0,0 0 0 0 0,-1 0 0 0 0,1 0 1 0 0,0 0-1 0 0,-1 0 0 0 0,1 0 0 0 0,0 0 0 0 0,0 0 1 0 0,0 0-1 0 0,0 0 0 0 0,0 0 0 0 0,0 0 0 0 0,0-1 1 0 0,0 1-190 0 0,0 0 1 0 0,0 1 0 0 0,0-1 0 0 0,0 0-1 0 0,0 1 1 0 0,0-1 0 0 0,0 0 0 0 0,0 1-1 0 0,0-1 1 0 0,-1 0 0 0 0,1 1 0 0 0,0-1-1 0 0,0 1 1 0 0,-1-1 0 0 0,1 0 0 0 0,0 1-1 0 0,-1-1 1 0 0,1 1 0 0 0,-1-1 0 0 0,0 0-1 0 0,1 1-86 0 0,0 0 0 0 0,-1 0-1 0 0,1 0 1 0 0,-1 0 0 0 0,1-1-1 0 0,0 1 1 0 0,-1 0 0 0 0,1 0-1 0 0,-1 0 1 0 0,1 0-1 0 0,-1 0 1 0 0,1 0 0 0 0,0 0-1 0 0,-1 0 1 0 0,1 0 0 0 0,-1 0-1 0 0,1 1 1 0 0,0-1-1 0 0,-1 0 1 0 0,1 0 0 0 0,-1 0-1 0 0,0 1 1 0 0,0 0-17 0 0,0-1 0 0 0,0 1-1 0 0,0 0 1 0 0,0 0 0 0 0,0-1 0 0 0,0 1 0 0 0,0 0-1 0 0,1 0 1 0 0,-1 0 0 0 0,0 0 0 0 0,0 0 0 0 0,1 1-1 0 0,-1-1 1 0 0,1 0 0 0 0,-1 0 0 0 0,1 0-1 0 0,-1 1 1 0 0,1-1 0 0 0,0 0 0 0 0,-1 2 0 0 0,2-2-56 0 0,-1 0 0 0 0,0 0 0 0 0,1 0 0 0 0,-1 0 1 0 0,1 0-1 0 0,-1 0 0 0 0,1 0 0 0 0,-1-1 0 0 0,1 1 0 0 0,0 0 1 0 0,-1 0-1 0 0,1 0 0 0 0,0-1 0 0 0,0 1 0 0 0,-1 0 1 0 0,1-1-1 0 0,0 1 0 0 0,0-1 0 0 0,0 1 0 0 0,0-1 0 0 0,0 1 1 0 0,0-1-1 0 0,1 1 0 0 0,26 7 281 0 0,-25-7-298 0 0,102 30 439 0 0,-62-20-397 0 0,0 2 0 0 0,65 28 0 0 0,-16-5 4 0 0,-82-33-60 0 0,1 0-1 0 0,0-1 0 0 0,0 0 0 0 0,0-1 1 0 0,0 0-1 0 0,20-1 0 0 0,-25-1 24 0 0,0-1-1 0 0,1 1 1 0 0,-1-1-1 0 0,6-3 1 0 0,2 0 53 0 0,-23 11 335 0 0,-24 16-93 0 0,23-18-218 0 0,0 0 1 0 0,1-1 0 0 0,-1 0-1 0 0,-1-1 1 0 0,1 0 0 0 0,0-1 0 0 0,-1 0-1 0 0,-10 0 1 0 0,19 5 141 0 0,2-5-234 0 0,0 0 0 0 0,0-1 0 0 0,0 1 0 0 0,0-1 0 0 0,0 1 0 0 0,0-1 0 0 0,0 1 0 0 0,0 0 0 0 0,0-1 0 0 0,0 1 0 0 0,-1-1 0 0 0,1 1 0 0 0,0-1 0 0 0,0 1 0 0 0,-1-1 0 0 0,1 1 0 0 0,0-1 0 0 0,-1 1 0 0 0,1-1 0 0 0,-8 5 95 0 0,7-4-94 0 0,0 0-1 0 0,-1 0 1 0 0,1-1-1 0 0,0 1 1 0 0,-1 0-1 0 0,1-1 1 0 0,-1 1-1 0 0,1-1 1 0 0,-1 1-1 0 0,-2 0 0 0 0,2-1 8 0 0,-1 0 0 0 0,0 1-1 0 0,1-1 1 0 0,-1 1-1 0 0,1 0 1 0 0,-1 0-1 0 0,1 0 1 0 0,-1 0-1 0 0,1 1 1 0 0,0-1-1 0 0,-4 3 1 0 0,-16 8 66 0 0,13-9-63 0 0,0 1 0 0 0,0 0 0 0 0,-16 11 0 0 0,-6 2-22 0 0,-79 44 211 0 0,-4-6-24 0 0,51-20-12 0 0,60-33-160 0 0,-1 1-1 0 0,1 0 1 0 0,0 0 0 0 0,0 0 0 0 0,-5 6 0 0 0,10-8-98 0 0,5-2-2 0 0,5-4-142 0 0,6-1-188 0 0,-13 4 183 0 0,0 0-1 0 0,0 0 1 0 0,0 0-1 0 0,0-1 1 0 0,6-3-1 0 0,-9 5-412 0 0,0 0-1 0 0,1 0 1 0 0,-1 0-1 0 0,1 1 1 0 0,0-1-1 0 0,-1 1 1 0 0,1-1-1 0 0,-1 1 1 0 0,1 0-1 0 0,0 0 1 0 0,4 1-1 0 0,2-1-1850 0 0,0 0 250 0 0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6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16 776 0 0,'-3'0'8314'0'0,"-3"-5"-6362"0"0,1-1-759 0 0,2 3-865 0 0,3 1 80 0 0,3 4-200 0 0,3 1-80 0 0,2 0-248 0 0,3 2-32 0 0,2-4-88 0 0,3 2-680 0 0,0 0-713 0 0,3 0-519 0 0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6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12 944 0 0,'8'0'944'0'0,"-1"-5"1065"0"0,-2 2-1873 0 0,1 1 40 0 0,0 1 224 0 0,2 1 40 0 0,-1 1 104 0 0,4 1-464 0 0,-1 1 24 0 0,3-3-160 0 0,-1 2-152 0 0,0-1-336 0 0,-1 1-192 0 0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6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20 488 0 0,'1'-1'274'0'0,"3"-2"1115"0"0,1 0-1 0 0,-1 0 1 0 0,1 1-1 0 0,8-4 1 0 0,-11 6-1336 0 0,0-1 1 0 0,1 1 0 0 0,-1 0 0 0 0,1-1-1 0 0,-1 1 1 0 0,1 0 0 0 0,-1 1-1 0 0,1-1 1 0 0,-1 0 0 0 0,0 1 0 0 0,1-1-1 0 0,3 2 1 0 0,26 3-2050 0 0,-20-4 353 0 0,1 1-312 0 0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7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 1384 0 0,'0'0'129'0'0,"0"0"-1"0"0,0 0 1 0 0,0 0-1 0 0,1 0 1 0 0,-1-1-1 0 0,0 1 1 0 0,0 0-1 0 0,0 0 1 0 0,1 0-1 0 0,-1 0 0 0 0,0 0 1 0 0,0-1-1 0 0,0 1 1 0 0,0 0-1 0 0,0 0 1 0 0,1 0-1 0 0,-1 0 1 0 0,0-1-1 0 0,0 1 1 0 0,0 0-1 0 0,0 0 1 0 0,0 0-1 0 0,0-1 1 0 0,0 1-1 0 0,0 0 0 0 0,0 0 1 0 0,0 0-1 0 0,0-1 1 0 0,0 1-1 0 0,0 0 1 0 0,0 0-1 0 0,0-1 1 0 0,0 1-1 0 0,0 0 1 0 0,0 0-1 0 0,0 0 1 0 0,0-1-1 0 0,0 1 1 0 0,0 0-1 0 0,0 0 0 0 0,0 0 1 0 0,0-1-1 0 0,-1 1 1 0 0,1 0-1 0 0,0 0-20 0 0,0-1 0 0 0,0 1 0 0 0,-1 0 0 0 0,1 0-1 0 0,0 0 1 0 0,0-1 0 0 0,0 1 0 0 0,0 0 0 0 0,0 0-1 0 0,0 0 1 0 0,0-1 0 0 0,0 1 0 0 0,0 0-1 0 0,0 0 1 0 0,0-1 0 0 0,0 1 0 0 0,0 0 0 0 0,0 0-1 0 0,0 0 1 0 0,0-1 0 0 0,0 1 0 0 0,0 0 0 0 0,0 0-1 0 0,0-1 1 0 0,0 1 0 0 0,0 0 0 0 0,0 0 0 0 0,0 0-1 0 0,1-1 1 0 0,-1 1 0 0 0,0 0 0 0 0,0 0 0 0 0,0 0-1 0 0,0 0 1 0 0,0-1 0 0 0,1 1 0 0 0,-1 0 0 0 0,0 0-1 0 0,0 0 1 0 0,0 0 0 0 0,1 0 0 0 0,-1 0 0 0 0,0-1-1 0 0,0 1 1 0 0,1 0 0 0 0,64 6-1206 0 0,-30-2-2494 0 0,-20-3 2351 0 0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7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 1616 0 0,'12'-3'1769'0'0,"-1"0"1671"0"0,-2 0-3199 0 0,-1-2 79 0 0,1 4 400 0 0,2 1-8 0 0,-1-2 80 0 0,1 2-400 0 0,3 0-144 0 0,-2 2-176 0 0,2 1-192 0 0,2-2-64 0 0,1 2-56 0 0,0 2-928 0 0,3-3-577 0 0,-2 1-551 0 0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7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 8 0 0,'104'-5'2259'0'0,"-67"1"-658"0"0,0 3-1 0 0,62 4 0 0 0,-33 1-2257 0 0,-39-3-302 0 0,-6-1 36 0 0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7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8 0 0,'19'0'751'0'0,"32"2"3162"0"0,-8 4-2088 0 0,-1 1-3637 0 0,-31-5 1272 0 0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7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 8 0 0,'11'0'0'0'0,"-1"-3"1360"0"0,-1-2-1008 0 0,1 4 761 0 0,0-2-977 0 0,1 1 32 0 0,1 2-40 0 0,0 0-48 0 0,2 2 104 0 0,1-1-120 0 0,0 1-80 0 0,1-2-288 0 0,-1 3-200 0 0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7:37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26 1728 0 0,'-5'-8'1921'0'0,"1"2"1912"0"0,1 0-3537 0 0,-1 2-16 0 0,4 2-288 0 0,4 4 16 0 0,2-1-80 0 0,1 1-112 0 0,1 2-1089 0 0,1 1-647 0 0,3-1-176 0 0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08.3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16 140 960 0 0,'-3'-34'5695'0'0,"1"4"3584"0"0,1 30-9089 0 0,1 0 0 0 0,-1 0 0 0 0,1 1-1 0 0,-1-1 1 0 0,1 0 0 0 0,-1 1 0 0 0,1-1 0 0 0,-1 1-1 0 0,1-1 1 0 0,-1 1 0 0 0,1-1 0 0 0,0 1 0 0 0,-1-1 0 0 0,1 1-1 0 0,0-1 1 0 0,-1 1 0 0 0,1-1 0 0 0,0 1 0 0 0,0 0-1 0 0,-1-1 1 0 0,1 1 0 0 0,0 0 0 0 0,0-1 0 0 0,0 1-1 0 0,0-1 1 0 0,0 2 0 0 0,-2 17 1234 0 0,4 2-866 0 0,0-1-1 0 0,1 0 0 0 0,11 35 0 0 0,-6-21-449 0 0,0-4-52 0 0,-4-19-22 0 0,-1-1 0 0 0,-1 1-1 0 0,0 0 1 0 0,1 13 0 0 0,-3-45 41 0 0,4-112 183 0 0,-3 117-254 0 0,1-1 0 0 0,1 1 0 0 0,1 1 0 0 0,0-1 0 0 0,1 1 0 0 0,8-18-1 0 0,-12 30-1 0 0,1 1 0 0 0,-1 0 0 0 0,0 0 0 0 0,1 0 0 0 0,-1 0 0 0 0,1 0-1 0 0,-1 0 1 0 0,1 0 0 0 0,0 1 0 0 0,0-1 0 0 0,0 0 0 0 0,0 1 0 0 0,0 0-1 0 0,0-1 1 0 0,1 1 0 0 0,-1 0 0 0 0,0 0 0 0 0,4-1 0 0 0,-4 2-5 0 0,0 0 1 0 0,0 0-1 0 0,0 0 1 0 0,0 0-1 0 0,0 0 1 0 0,0 0-1 0 0,0 0 1 0 0,0 0-1 0 0,0 1 1 0 0,0-1-1 0 0,0 1 0 0 0,0 0 1 0 0,0 0-1 0 0,-1-1 1 0 0,1 1-1 0 0,0 0 1 0 0,0 1-1 0 0,-1-1 1 0 0,1 0-1 0 0,-1 0 1 0 0,1 1-1 0 0,1 2 1 0 0,12 13 25 0 0,-1 1 0 0 0,-1 0 0 0 0,-1 1 0 0 0,0 1 0 0 0,-2 0 0 0 0,0 0 0 0 0,-1 1 0 0 0,-2 0 0 0 0,10 38 0 0 0,-13-40 125 0 0,0 0 0 0 0,1 32-1 0 0,13-72-209 0 0,-10 8 18 0 0,0-1 1 0 0,-1 0 0 0 0,-1 0-1 0 0,6-19 1 0 0,13-61-124 0 0,-20 70 149 0 0,0 3-3 0 0,13-33 0 0 0,-15 46 17 0 0,1 0 0 0 0,0 0 0 0 0,0 1 0 0 0,1 0 0 0 0,-1 0 0 0 0,2 0 0 0 0,6-7-1 0 0,-12 13 5 0 0,1 0 0 0 0,0 0 0 0 0,0 0 0 0 0,0 1 0 0 0,0-1 0 0 0,0 0 0 0 0,0 0 0 0 0,0 1-1 0 0,0-1 1 0 0,0 1 0 0 0,0-1 0 0 0,0 1 0 0 0,0-1 0 0 0,1 1 0 0 0,-1-1 0 0 0,0 1 0 0 0,0 0-1 0 0,0 0 1 0 0,2 0 0 0 0,-2 0 0 0 0,0 0 1 0 0,0 1-1 0 0,0-1 0 0 0,0 1 0 0 0,0-1 1 0 0,0 1-1 0 0,0-1 0 0 0,0 1 0 0 0,-1-1 1 0 0,1 1-1 0 0,0 0 0 0 0,0-1 0 0 0,-1 1 1 0 0,1 0-1 0 0,-1 0 0 0 0,1 0 0 0 0,-1-1 1 0 0,2 3-1 0 0,1 4 2 0 0,0 1 1 0 0,-1 0-1 0 0,0-1 1 0 0,3 15 0 0 0,-4-13-3 0 0,36 142 143 0 0,-34-139-128 0 0,1-1 0 0 0,0 0 0 0 0,0 0 0 0 0,8 12 0 0 0,-10-19-14 0 0,0 0 0 0 0,1-1 0 0 0,-1 1 0 0 0,1-1-1 0 0,-1 0 1 0 0,1 0 0 0 0,0 0 0 0 0,0 0-1 0 0,1 0 1 0 0,-1 0 0 0 0,0-1 0 0 0,1 0-1 0 0,0 0 1 0 0,7 4 0 0 0,-10-6 1 0 0,0 0-1 0 0,0 0 1 0 0,1 1 0 0 0,-1-1-1 0 0,0 0 1 0 0,0 0 0 0 0,0 0-1 0 0,1 0 1 0 0,-1-1 0 0 0,0 1 0 0 0,0 0-1 0 0,0 0 1 0 0,0-1 0 0 0,0 1-1 0 0,0-1 1 0 0,1 1 0 0 0,-1-1-1 0 0,1 0 1 0 0,0-1-22 0 0,1 0 0 0 0,-1 0 0 0 0,0 0 0 0 0,0 0 0 0 0,0-1 0 0 0,4-4 0 0 0,-2 0-62 0 0,0 0-1 0 0,0 0 0 0 0,-1-1 0 0 0,4-11 0 0 0,2-13-227 0 0,5-49 0 0 0,-8 44 172 0 0,-5 30 123 0 0,0 1 1 0 0,0 0 0 0 0,1-1-1 0 0,0 1 1 0 0,0 0 0 0 0,0 0 0 0 0,1 0-1 0 0,-1 0 1 0 0,5-5 0 0 0,-7 11 15 0 0,0 0 1 0 0,0-1-1 0 0,0 1 1 0 0,1 0-1 0 0,-1 0 0 0 0,0 0 1 0 0,0-1-1 0 0,0 1 1 0 0,0 0-1 0 0,0 0 1 0 0,1 0-1 0 0,-1 0 0 0 0,0 0 1 0 0,0 0-1 0 0,0-1 1 0 0,0 1-1 0 0,1 0 0 0 0,-1 0 1 0 0,0 0-1 0 0,0 0 1 0 0,0 0-1 0 0,1 0 1 0 0,-1 0-1 0 0,0 0 0 0 0,0 0 1 0 0,1 0-1 0 0,-1 0 1 0 0,0 0-1 0 0,0 0 1 0 0,0 0-1 0 0,1 0 0 0 0,-1 0 1 0 0,0 0-1 0 0,0 0 1 0 0,0 0-1 0 0,1 0 1 0 0,-1 0-1 0 0,0 0 0 0 0,0 0 1 0 0,0 1-1 0 0,1-1 1 0 0,-1 0-1 0 0,0 0 1 0 0,0 0-1 0 0,0 0 0 0 0,0 0 1 0 0,1 1-1 0 0,-1-1 1 0 0,0 0-1 0 0,0 0 0 0 0,0 0 1 0 0,0 1-1 0 0,0-1 1 0 0,0 0-1 0 0,0 0 1 0 0,0 0-1 0 0,0 1 0 0 0,1-1 1 0 0,-1 0-1 0 0,0 0 1 0 0,0 0-1 0 0,0 1 1 0 0,0-1-1 0 0,0 0 0 0 0,0 0 1 0 0,-1 1-1 0 0,4 16 26 0 0,-3-15-20 0 0,0 19 104 0 0,0 1 0 0 0,-6 35 0 0 0,3-38-44 0 0,1 0 0 0 0,0 0 0 0 0,2 0 0 0 0,2 21 0 0 0,-2-36-55 0 0,1 1-1 0 0,0 0 0 0 0,0-1 0 0 0,0 0 0 0 0,1 1 0 0 0,0-1 0 0 0,0 0 0 0 0,0 1 1 0 0,0-1-1 0 0,0 0 0 0 0,1-1 0 0 0,0 1 0 0 0,4 4 0 0 0,-4-5-19 0 0,0-1 0 0 0,0 1 0 0 0,0-1 0 0 0,1 0 0 0 0,-1 0 0 0 0,1 0 0 0 0,-1 0 0 0 0,1-1 0 0 0,0 0 0 0 0,-1 1 0 0 0,1-1 0 0 0,0-1 0 0 0,0 1 0 0 0,0-1 0 0 0,0 1 0 0 0,4-1 0 0 0,-2 0-110 0 0,1-1 1 0 0,-1 1-1 0 0,0-1 0 0 0,1-1 0 0 0,-1 1 0 0 0,0-1 0 0 0,0 0 0 0 0,0-1 0 0 0,0 1 0 0 0,6-5 1 0 0,20-16-2522 0 0,-5-5-3386 0 0,-19 18 2671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0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71 138 512 0 0,'-23'-69'3023'0'0,"11"22"2296"0"0,12 46-5200 0 0,0 1 0 0 0,0 0 1 0 0,0-1-1 0 0,0 1 0 0 0,0 0 1 0 0,0-1-1 0 0,0 1 0 0 0,0 0 0 0 0,0-1 1 0 0,0 1-1 0 0,0 0 0 0 0,0-1 1 0 0,-1 1-1 0 0,1 0 0 0 0,0 0 1 0 0,0-1-1 0 0,0 1 0 0 0,0 0 0 0 0,-1-1 1 0 0,1 1-1 0 0,0 0 0 0 0,0 0 1 0 0,0-1-1 0 0,-1 1 0 0 0,1 0 0 0 0,0 0 1 0 0,0 0-1 0 0,-1-1 0 0 0,1 1 1 0 0,0 0-1 0 0,-1 0 0 0 0,-4 9 1516 0 0,0 18-462 0 0,-3 57 295 0 0,4 0 0 0 0,10 148 0 0 0,-2-203-1305 0 0,-3 0 1 0 0,0 0-1 0 0,-6 46 0 0 0,5-75-156 0 0,0 0 0 0 0,0 0-1 0 0,0 0 1 0 0,0 0 0 0 0,0 0-1 0 0,0 0 1 0 0,0 0 0 0 0,0 0-1 0 0,0 0 1 0 0,0 0 0 0 0,0 0-1 0 0,0 0 1 0 0,0 0 0 0 0,-1 0-1 0 0,1 0 1 0 0,0 0-1 0 0,0 0 1 0 0,0 0 0 0 0,0 0-1 0 0,0 0 1 0 0,0 0 0 0 0,0 0-1 0 0,0 0 1 0 0,0 0 0 0 0,0 1-1 0 0,0-1 1 0 0,0 0 0 0 0,0 0-1 0 0,0 0 1 0 0,0 0 0 0 0,-1 0-1 0 0,0-15 32 0 0,-1-22-109 0 0,-3-134 106 0 0,0-41-43 0 0,5 197-15 0 0,1-1 1 0 0,1 1-1 0 0,4-16 0 0 0,-5 27 21 0 0,0-1-1 0 0,0 1 0 0 0,1-1 0 0 0,-1 1 1 0 0,1 0-1 0 0,0 0 0 0 0,1 0 0 0 0,-1 0 1 0 0,1 0-1 0 0,0 0 0 0 0,-1 1 0 0 0,2-1 1 0 0,-1 1-1 0 0,6-5 0 0 0,-7 7 5 0 0,0 0 0 0 0,0 0 0 0 0,0 0 0 0 0,0 1 0 0 0,0-1 0 0 0,0 1 0 0 0,0-1 0 0 0,0 1 0 0 0,0 0 0 0 0,0-1 0 0 0,1 1 0 0 0,-1 0 0 0 0,0 1 0 0 0,0-1 0 0 0,0 0 0 0 0,0 0 0 0 0,0 1 0 0 0,0 0 0 0 0,0-1 0 0 0,1 1 0 0 0,-2 0 0 0 0,1 0 0 0 0,0 0 0 0 0,0 0 0 0 0,0 0 0 0 0,0 0 0 0 0,-1 1 1 0 0,3 1-1 0 0,5 5 16 0 0,0 1 0 0 0,0 0 1 0 0,12 16-1 0 0,-16-18-11 0 0,9 10 2 0 0,19 24 95 0 0,51 82 1 0 0,-75-108-50 0 0,-2 0 0 0 0,0 0 0 0 0,0 1-1 0 0,-2 0 1 0 0,0 0 0 0 0,-1 1 0 0 0,0-1 0 0 0,-2 1 0 0 0,2 32 0 0 0,-4-38-15 0 0,0 1 0 0 0,-1 0 0 0 0,-1 0 0 0 0,0-1 0 0 0,-1 1 0 0 0,0-1 1 0 0,0 0-1 0 0,-1 1 0 0 0,-7 12 0 0 0,11-24-39 0 0,0 0 0 0 0,0 0 0 0 0,0 0 0 0 0,0 0 0 0 0,0 0 0 0 0,0 0 1 0 0,0 1-1 0 0,0-1 0 0 0,0 0 0 0 0,0 0 0 0 0,-1 0 0 0 0,1 0 0 0 0,0 0 0 0 0,0 0 0 0 0,0 0 0 0 0,0 1 0 0 0,0-1 0 0 0,0 0 0 0 0,0 0 0 0 0,0 0 0 0 0,0 0 1 0 0,0 0-1 0 0,-1 0 0 0 0,1 0 0 0 0,0 0 0 0 0,0 0 0 0 0,0 0 0 0 0,0 0 0 0 0,0 0 0 0 0,0 0 0 0 0,0 0 0 0 0,-1 0 0 0 0,1 0 0 0 0,0 0 0 0 0,0 0 1 0 0,0 0-1 0 0,0 0 0 0 0,0 0 0 0 0,0 0 0 0 0,0 0 0 0 0,-1 0 0 0 0,1 0 0 0 0,0 0 0 0 0,0 0 0 0 0,0 0 0 0 0,0 0 0 0 0,0 0 0 0 0,-1 0 0 0 0,-2-8 39 0 0,-1-11-29 0 0,4 17-19 0 0,-2-8 7 0 0,-4-33-21 0 0,-4-73-1 0 0,9 50-3 0 0,0 22-54 0 0,4-56 1 0 0,-1 86 67 0 0,0 0 0 0 0,1 0 1 0 0,0 0-1 0 0,1 0 0 0 0,1 1 1 0 0,0-1-1 0 0,1 1 0 0 0,8-13 1 0 0,-12 22 8 0 0,1-1 0 0 0,0 1 0 0 0,1 0 0 0 0,-1 0 1 0 0,1 0-1 0 0,-1 0 0 0 0,1 1 0 0 0,0-1 0 0 0,1 1 1 0 0,-1 0-1 0 0,0 0 0 0 0,1 1 0 0 0,0 0 0 0 0,-1-1 1 0 0,1 1-1 0 0,0 1 0 0 0,6-2 0 0 0,-5 2 1 0 0,-1 0 0 0 0,1 1-1 0 0,0 0 1 0 0,0 0 0 0 0,-1 0 0 0 0,1 1-1 0 0,0-1 1 0 0,-1 2 0 0 0,1-1 0 0 0,-1 0-1 0 0,1 1 1 0 0,-1 0 0 0 0,0 1-1 0 0,0-1 1 0 0,8 6 0 0 0,5 3 6 0 0,-1 1 0 0 0,0 1 1 0 0,-1 1-1 0 0,-1 0 0 0 0,23 28 0 0 0,-28-29 10 0 0,-1 0 0 0 0,0 0 0 0 0,-1 1-1 0 0,0 0 1 0 0,-1 1 0 0 0,-1-1 0 0 0,-1 2 0 0 0,5 15-1 0 0,-3 4 37 0 0,-2-1-1 0 0,-1 1 0 0 0,-2-1 1 0 0,-4 65-1 0 0,2-93-82 0 0,0 0 0 0 0,0 0 1 0 0,0 0-1 0 0,1 0 0 0 0,0 0 0 0 0,0 0 0 0 0,1 0 1 0 0,0 0-1 0 0,4 10 0 0 0,-6-15-49 0 0,1-1 1 0 0,-1 1-1 0 0,1-1 1 0 0,-1 0-1 0 0,1 1 1 0 0,0-1-1 0 0,-1 1 1 0 0,1-1-1 0 0,-1 0 1 0 0,1 1-1 0 0,0-1 1 0 0,-1 0-1 0 0,1 0 1 0 0,0 0-1 0 0,-1 0 1 0 0,1 1-1 0 0,0-1 0 0 0,-1 0 1 0 0,1 0-1 0 0,0 0 1 0 0,-1 0-1 0 0,1 0 1 0 0,0 0-1 0 0,-1-1 1 0 0,1 1-1 0 0,0 0 1 0 0,-1 0-1 0 0,2-1 1 0 0,19-8-6529 0 0,-14 5 4160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5:07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840 42 8 0 0,'19'-16'2729'0'0,"-18"15"-2602"0"0,-1 1 1 0 0,1-1 0 0 0,0 0-1 0 0,0 1 1 0 0,-1-1 0 0 0,1 0-1 0 0,-1 0 1 0 0,1 1 0 0 0,-1-1 0 0 0,1 0-1 0 0,-1 0 1 0 0,1 0 0 0 0,-1 0-1 0 0,0 1 1 0 0,0-1 0 0 0,1 0-1 0 0,-1 0 1 0 0,0 0 0 0 0,0 0-1 0 0,0 0 1 0 0,0 0 0 0 0,0 0 0 0 0,0-1-1 0 0,-1 1 13 0 0,1 1 1 0 0,-1 0-1 0 0,1-1 0 0 0,-1 1 0 0 0,0-1 1 0 0,1 1-1 0 0,-1 0 0 0 0,0 0 0 0 0,1-1 1 0 0,-1 1-1 0 0,0 0 0 0 0,1 0 0 0 0,-1 0 1 0 0,0 0-1 0 0,0 0 0 0 0,1 0 0 0 0,-1 0 1 0 0,0 0-1 0 0,-1 0 0 0 0,-19 3 843 0 0,15-2-643 0 0,-29 5 288 0 0,1 2 0 0 0,0 1 0 0 0,0 2 0 0 0,-32 16 0 0 0,-17 7 346 0 0,-194 83 992 0 0,170-73-1531 0 0,-20 10-177 0 0,123-52-252 0 0,2-1-13 0 0,0 0 0 0 0,1 0 0 0 0,-1-1 0 0 0,0 1 0 0 0,0 0 0 0 0,1 1 0 0 0,-1-1 0 0 0,1 0 0 0 0,-1 0 0 0 0,1 1-1 0 0,0-1 1 0 0,-1 1 0 0 0,1-1 0 0 0,-2 4 0 0 0,4-5-6 0 0,-1 1 0 0 0,1-1 0 0 0,-1 1 0 0 0,1-1 0 0 0,-1 0-1 0 0,1 1 1 0 0,0-1 0 0 0,-1 0 0 0 0,1 1 0 0 0,0-1 0 0 0,-1 0 0 0 0,1 0 0 0 0,0 0-1 0 0,-1 0 1 0 0,1 0 0 0 0,0 0 0 0 0,-1 1 0 0 0,1-2 0 0 0,0 1 0 0 0,0 0 0 0 0,0 0-1 0 0,1 0-60 0 0,20 0-1053 0 0,0-2 0 0 0,0 0 0 0 0,29-8 0 0 0,-23 5 196 0 0,15-2-379 0 0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08.55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63 105 816 0 0,'-19'-15'4304'0'0,"11"8"-1103"0"0,0 1 1 0 0,0-1 0 0 0,-8-11-1 0 0,15 17-3068 0 0,1 0 0 0 0,-1 0-1 0 0,1 0 1 0 0,-1-1-1 0 0,1 1 1 0 0,0 0 0 0 0,0 0-1 0 0,-1 0 1 0 0,1 0-1 0 0,0-1 1 0 0,0 1-1 0 0,0 0 1 0 0,0 0 0 0 0,1 0-1 0 0,-1-1 1 0 0,0 1-1 0 0,0 0 1 0 0,1 0 0 0 0,-1 0-1 0 0,1 0 1 0 0,-1 0-1 0 0,1 0 1 0 0,-1 0-1 0 0,1 0 1 0 0,0 0 0 0 0,-1 0-1 0 0,1 0 1 0 0,0 0-1 0 0,0 0 1 0 0,0 0-1 0 0,0 0 1 0 0,0 1 0 0 0,1-2-1 0 0,-1 1-173 0 0,1-1-1 0 0,-1 1 1 0 0,1 0-1 0 0,0-1 1 0 0,0 1-1 0 0,0 0 1 0 0,0 0-1 0 0,0 0 1 0 0,0 0-1 0 0,0 1 1 0 0,0-1-1 0 0,0 0 1 0 0,0 1-1 0 0,0 0 1 0 0,1-1-1 0 0,-1 1 1 0 0,3 0-1 0 0,-4 1-176 0 0,1 0-1 0 0,-1-1 1 0 0,0 1-1 0 0,1 0 1 0 0,-1 0-1 0 0,0 0 1 0 0,1 0-1 0 0,-1 0 1 0 0,0 1-1 0 0,0-1 1 0 0,0 0-1 0 0,0 0 1 0 0,0 1-1 0 0,0-1 1 0 0,0 1-1 0 0,-1-1 1 0 0,1 1-1 0 0,0 2 1 0 0,3 7-690 0 0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09.0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21 108 1616 0 0,'-5'-18'5089'0'0,"-5"-35"0"0"0,4 16 651 0 0,8 59-1572 0 0,-1 22-2459 0 0,1 17-1034 0 0,9 34 421 0 0,-8-84-971 0 0,-1 0 1 0 0,1-1-1 0 0,1 1 1 0 0,0-1-1 0 0,0 0 1 0 0,10 17-1 0 0,-13-26-117 0 0,-1 0 0 0 0,1 0 1 0 0,0 0-1 0 0,-1 0 0 0 0,1 0 0 0 0,0 0 0 0 0,-1 0 0 0 0,1-1 0 0 0,0 1 0 0 0,0 0 0 0 0,0 0 0 0 0,0-1 1 0 0,0 1-1 0 0,0-1 0 0 0,0 1 0 0 0,0-1 0 0 0,0 1 0 0 0,0-1 0 0 0,0 0 0 0 0,0 1 0 0 0,0-1 0 0 0,0 0 0 0 0,1 0 1 0 0,0 0-1 0 0,0 0-9 0 0,-1-1 1 0 0,0 1-1 0 0,1-1 0 0 0,-1 1 1 0 0,0-1-1 0 0,1 0 1 0 0,-1 0-1 0 0,0 0 1 0 0,0 0-1 0 0,0 0 1 0 0,0 0-1 0 0,0 0 1 0 0,0 0-1 0 0,0 0 0 0 0,0 0 1 0 0,0-1-1 0 0,0 1 1 0 0,0-2-1 0 0,10-20-41 0 0,-1 0 0 0 0,-1 0 0 0 0,9-43 0 0 0,3-5 18 0 0,-19 65 16 0 0,0 0-1 0 0,1 0 1 0 0,0 0 0 0 0,0 0-1 0 0,0 0 1 0 0,1 1-1 0 0,0 0 1 0 0,5-7 0 0 0,-7 10 8 0 0,0 1 0 0 0,0-1 0 0 0,0 0 0 0 0,0 1 0 0 0,0-1 0 0 0,0 1 0 0 0,0 0 0 0 0,0 0 0 0 0,1 0 0 0 0,-1 0 1 0 0,0 0-1 0 0,1 0 0 0 0,-1 0 0 0 0,1 1 0 0 0,-1-1 0 0 0,1 1 0 0 0,-1 0 0 0 0,1 0 0 0 0,-1 0 0 0 0,1 0 0 0 0,-1 0 1 0 0,1 1-1 0 0,-1-1 0 0 0,4 2 0 0 0,0 0-5 0 0,1 1 0 0 0,-1 0 1 0 0,0 0-1 0 0,0 0 0 0 0,-1 1 1 0 0,1 0-1 0 0,-1 0 0 0 0,0 1 1 0 0,6 6-1 0 0,6 8-10 0 0,16 23 1 0 0,-20-24 34 0 0,12 18-417 0 0,-14-19 835 0 0,16 19 0 0 0,-4-14-3144 0 0,-19-19 1290 0 0,0-1 1 0 0,0 1-1 0 0,0-1 0 0 0,6 3 0 0 0,-1-3-990 0 0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0.85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 31 512 0 0,'-1'-3'1423'0'0,"0"0"-1"0"0,0-1 1 0 0,0 1-1 0 0,1-1 1 0 0,-1-10 5615 0 0,1 31-4508 0 0,10 285 2708 0 0,-7-271-4989 0 0,1 28-109 0 0,-4-59-167 0 0,0-17-515 0 0,3-41-2472 0 0,-1-1-4651 0 0,-2 47 4935 0 0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1.2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25 172 1480 0 0,'-1'-1'668'0'0,"-1"1"-1"0"0,0-1 0 0 0,1 0 0 0 0,-1 0 0 0 0,1 0 1 0 0,0 0-1 0 0,-1 0 0 0 0,1 0 0 0 0,0 0 0 0 0,-1-1 1 0 0,1 1-1 0 0,0 0 0 0 0,0-1 0 0 0,0 1 0 0 0,0-1 1 0 0,0 1-1 0 0,1-1 0 0 0,-2-2 0 0 0,2 2-450 0 0,0 0 0 0 0,0 1-1 0 0,0-1 1 0 0,0 0 0 0 0,0 0 0 0 0,1 1 0 0 0,-1-1-1 0 0,1 0 1 0 0,-1 0 0 0 0,1 1 0 0 0,-1-1-1 0 0,1 1 1 0 0,0-1 0 0 0,0 0 0 0 0,0 1 0 0 0,0-1-1 0 0,0 1 1 0 0,2-2 0 0 0,7-8-46 0 0,0 0 0 0 0,0 1 0 0 0,1 0-1 0 0,1 1 1 0 0,-1 1 0 0 0,1 0 0 0 0,1 0 0 0 0,-1 1 0 0 0,1 0 0 0 0,21-6-1 0 0,-27 10-164 0 0,0 1 0 0 0,0 0 0 0 0,0 1 0 0 0,0 0 0 0 0,0 0 0 0 0,1 0 0 0 0,-1 1 0 0 0,0 0 0 0 0,0 0 0 0 0,0 1 0 0 0,1 0 0 0 0,-1 0 0 0 0,0 1 0 0 0,0 0 0 0 0,0 0 0 0 0,-1 1 0 0 0,1 0 0 0 0,-1 0 0 0 0,1 0-1 0 0,-1 1 1 0 0,0 0 0 0 0,11 9 0 0 0,-12-8-9 0 0,0 0-1 0 0,0 0 1 0 0,0 1-1 0 0,-1 0 1 0 0,0 0-1 0 0,0 0 1 0 0,0 0 0 0 0,-1 0-1 0 0,0 1 1 0 0,0 0-1 0 0,-1 0 1 0 0,1 0-1 0 0,-1 0 1 0 0,1 9-1 0 0,-3-11 10 0 0,0 0-1 0 0,0 0 1 0 0,0-1-1 0 0,0 1 1 0 0,-1 0 0 0 0,1-1-1 0 0,-1 1 1 0 0,0 0-1 0 0,-1-1 1 0 0,1 1-1 0 0,-1-1 1 0 0,0 0 0 0 0,0 0-1 0 0,0 1 1 0 0,-1-1-1 0 0,1 0 1 0 0,-1-1 0 0 0,0 1-1 0 0,0 0 1 0 0,-1-1-1 0 0,1 0 1 0 0,-8 6-1 0 0,4-5 16 0 0,0 0 0 0 0,0 0 0 0 0,0-1 0 0 0,-1 1-1 0 0,1-2 1 0 0,-1 1 0 0 0,-9 1 0 0 0,-5 0 23 0 0,-30 2 0 0 0,43-6-50 0 0,0 1 0 0 0,0-1 0 0 0,-1-1 0 0 0,1 0 1 0 0,0 0-1 0 0,0-1 0 0 0,-11-3 0 0 0,18 4-40 0 0,-1 0 1 0 0,1 0-1 0 0,0 1 1 0 0,0-1-1 0 0,0 0 1 0 0,0-1-1 0 0,0 1 1 0 0,0 0 0 0 0,0-1-1 0 0,1 1 1 0 0,-1-1-1 0 0,0 1 1 0 0,1-1-1 0 0,-1 0 1 0 0,1 0-1 0 0,0 0 1 0 0,-1 1-1 0 0,1-1 1 0 0,0-1-1 0 0,0 1 1 0 0,0 0-1 0 0,1 0 1 0 0,-1 0-1 0 0,0 0 1 0 0,1-1-1 0 0,0 1 1 0 0,-1 0-1 0 0,1 0 1 0 0,0-1-1 0 0,0 1 1 0 0,0 0-1 0 0,0-1 1 0 0,1 1 0 0 0,0-4-1 0 0,0 2-309 0 0,0 1-1 0 0,0-1 1 0 0,1 0-1 0 0,-1 0 1 0 0,1 1 0 0 0,0-1-1 0 0,0 1 1 0 0,0 0-1 0 0,1-1 1 0 0,-1 1 0 0 0,6-5-1 0 0,-2 3-1055 0 0,1-1 1 0 0,0 1-1 0 0,0 0 0 0 0,12-6 1 0 0,1 1-631 0 0</inkml:trace>
</inkml:ink>
</file>

<file path=ppt/ink/ink8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1.9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112 84 1128 0 0,'-2'-4'1451'0'0,"-20"-28"5292"0"0,21 31-6434 0 0,0-1 1 0 0,0 1 0 0 0,-1-1-1 0 0,1 1 1 0 0,0 0-1 0 0,-1 0 1 0 0,1 0 0 0 0,-1 0-1 0 0,0 0 1 0 0,1 0 0 0 0,-1 0-1 0 0,0 1 1 0 0,1-1 0 0 0,-1 0-1 0 0,0 1 1 0 0,0-1 0 0 0,-2 1-1 0 0,2 0-142 0 0,0 1-1 0 0,1-1 1 0 0,-1 1 0 0 0,0-1-1 0 0,1 1 1 0 0,-1 0-1 0 0,1-1 1 0 0,-1 1-1 0 0,1 0 1 0 0,-1 0 0 0 0,1 0-1 0 0,-1 1 1 0 0,1-1-1 0 0,0 0 1 0 0,0 0-1 0 0,0 1 1 0 0,-1-1 0 0 0,0 2-1 0 0,-1 3 178 0 0,-1-1 0 0 0,1 1 0 0 0,-4 9 0 0 0,4-9-248 0 0,1-1-1 0 0,1 1 1 0 0,-1 0-1 0 0,1 0 1 0 0,0 0-1 0 0,0 0 0 0 0,0 0 1 0 0,1 0-1 0 0,0 0 1 0 0,1 0-1 0 0,-1 0 1 0 0,2 6-1 0 0,-1-8-75 0 0,0-1-1 0 0,0 0 0 0 0,0 0 0 0 0,0 0 1 0 0,1 0-1 0 0,-1 0 0 0 0,1 0 0 0 0,0-1 1 0 0,0 1-1 0 0,0 0 0 0 0,0-1 0 0 0,0 1 0 0 0,1-1 1 0 0,-1 0-1 0 0,1 0 0 0 0,0 0 0 0 0,-1 0 1 0 0,1 0-1 0 0,0-1 0 0 0,0 1 0 0 0,0-1 1 0 0,0 0-1 0 0,5 2 0 0 0,-2-2-27 0 0,1 0 1 0 0,-1 0-1 0 0,0-1 0 0 0,1 1 1 0 0,-1-1-1 0 0,0-1 0 0 0,1 1 0 0 0,-1-1 1 0 0,0 0-1 0 0,9-3 0 0 0,-7 2-54 0 0,1-1-1 0 0,-1-1 0 0 0,0 1 0 0 0,0-1 1 0 0,-1-1-1 0 0,14-9 0 0 0,-18 12 49 0 0,-1 0 0 0 0,0 0 0 0 0,0 0-1 0 0,0 0 1 0 0,0-1 0 0 0,-1 1 0 0 0,1 0 0 0 0,-1-1 0 0 0,1 0-1 0 0,-1 1 1 0 0,0-1 0 0 0,0 0 0 0 0,0 1 0 0 0,0-1-1 0 0,0 0 1 0 0,-1 0 0 0 0,1 0 0 0 0,-1 0 0 0 0,0 1 0 0 0,0-1-1 0 0,0 0 1 0 0,0 0 0 0 0,-1 0 0 0 0,1 0 0 0 0,-1 0 0 0 0,1 0-1 0 0,-1 1 1 0 0,0-1 0 0 0,-2-4 0 0 0,-2-3 12 0 0,0 0 1 0 0,0 0-1 0 0,-2 1 1 0 0,1-1-1 0 0,-1 1 1 0 0,-10-10-1 0 0,16 17 5 0 0,-1 0-1 0 0,0 0 1 0 0,0 0-1 0 0,1 1 1 0 0,-1-1-1 0 0,0 1 1 0 0,-1-1 0 0 0,1 1-1 0 0,0 0 1 0 0,0 0-1 0 0,0 0 1 0 0,-1 0-1 0 0,1 0 1 0 0,-1 0 0 0 0,1 1-1 0 0,0-1 1 0 0,-1 1-1 0 0,-3 0 1 0 0,3 0 2 0 0,-1 1 0 0 0,1-1 1 0 0,0 1-1 0 0,0 0 0 0 0,0 0 1 0 0,0 0-1 0 0,0 1 0 0 0,0-1 0 0 0,1 1 1 0 0,-1 0-1 0 0,0-1 0 0 0,1 1 0 0 0,-1 0 1 0 0,-1 3-1 0 0,-5 4 32 0 0,2-1 0 0 0,-1 2 0 0 0,1-1 0 0 0,1 1 1 0 0,0 0-1 0 0,0 0 0 0 0,1 1 0 0 0,0 0 0 0 0,1 0 0 0 0,0 0 0 0 0,-2 13 0 0 0,5-22-32 0 0,1 0-1 0 0,-1 0 0 0 0,1 1 0 0 0,0-1 0 0 0,-1 0 0 0 0,1 0 1 0 0,1 1-1 0 0,-1-1 0 0 0,0 0 0 0 0,0 0 0 0 0,1 0 0 0 0,-1 1 0 0 0,1-1 1 0 0,0 0-1 0 0,0 0 0 0 0,0 0 0 0 0,0 0 0 0 0,0 0 0 0 0,0 0 1 0 0,0 0-1 0 0,1-1 0 0 0,-1 1 0 0 0,2 2 0 0 0,0-2-9 0 0,-1-1 0 0 0,1 1 0 0 0,0 0 0 0 0,-1-1 0 0 0,1 0 0 0 0,0 0 0 0 0,0 1 0 0 0,0-2-1 0 0,0 1 1 0 0,0 0 0 0 0,0-1 0 0 0,0 1 0 0 0,0-1 0 0 0,0 0 0 0 0,1 0 0 0 0,2 0 0 0 0,1-1-19 0 0,0 0-1 0 0,-1-1 1 0 0,0 1 0 0 0,1-1 0 0 0,-1-1 0 0 0,0 1 0 0 0,0-1-1 0 0,10-5 1 0 0,0-3-135 0 0,25-21 0 0 0,-37 29 146 0 0,-1-1 1 0 0,1 0-1 0 0,-1 0 1 0 0,0 0-1 0 0,1 0 1 0 0,-2 0-1 0 0,1-1 1 0 0,-1 1 0 0 0,1-1-1 0 0,-1 0 1 0 0,0 0-1 0 0,-1 0 1 0 0,1 0-1 0 0,-1 0 1 0 0,0 0-1 0 0,0 0 1 0 0,-1 0-1 0 0,0-1 1 0 0,0 1-1 0 0,0 0 1 0 0,0 0 0 0 0,-1 0-1 0 0,0-1 1 0 0,0 1-1 0 0,0 0 1 0 0,0 0-1 0 0,-1 0 1 0 0,0 1-1 0 0,0-1 1 0 0,-1 0-1 0 0,-4-7 1 0 0,7 12 16 0 0,0 0 0 0 0,0 0 1 0 0,0 0-1 0 0,0 0 0 0 0,0 0 1 0 0,0 0-1 0 0,-1 0 0 0 0,1-1 0 0 0,0 1 1 0 0,0 0-1 0 0,0 0 0 0 0,0 0 0 0 0,0 0 1 0 0,0 0-1 0 0,0 0 0 0 0,0 0 0 0 0,0 0 1 0 0,0 0-1 0 0,0 0 0 0 0,-1 0 1 0 0,1 0-1 0 0,0 0 0 0 0,0 0 0 0 0,0 0 1 0 0,0 0-1 0 0,0 0 0 0 0,0 1 0 0 0,0-1 1 0 0,0 0-1 0 0,0 0 0 0 0,0 0 0 0 0,0 0 1 0 0,0 0-1 0 0,-1 0 0 0 0,1 0 1 0 0,0 0-1 0 0,0 0 0 0 0,0 0 0 0 0,0 0 1 0 0,0 0-1 0 0,0 0 0 0 0,0 0 0 0 0,0 0 1 0 0,0 0-1 0 0,0 1 0 0 0,0-1 0 0 0,0 0 1 0 0,0 0-1 0 0,0 0 0 0 0,0 0 1 0 0,0 0-1 0 0,0 0 0 0 0,0 0 0 0 0,0 0 1 0 0,-3 9 104 0 0,0 10 46 0 0,2-10-95 0 0,1 1 0 0 0,0 0 0 0 0,0 0 0 0 0,1 0 0 0 0,1 0 0 0 0,0 0 0 0 0,0-1-1 0 0,5 13 1 0 0,-5-16-27 0 0,1 0 0 0 0,-1 0-1 0 0,1 0 1 0 0,1-1 0 0 0,-1 0-1 0 0,1 1 1 0 0,0-1 0 0 0,0-1-1 0 0,1 1 1 0 0,-1-1 0 0 0,1 1-1 0 0,0-1 1 0 0,0-1 0 0 0,7 5-1 0 0,-10-7-38 0 0,1 1-1 0 0,-1-1 1 0 0,1 0-1 0 0,0 0 1 0 0,0 0-1 0 0,-1 0 1 0 0,1 0-1 0 0,0-1 1 0 0,0 1-1 0 0,0-1 1 0 0,0 0-1 0 0,5 0 1 0 0,-4-1-557 0 0,1 0 0 0 0,-1 0 0 0 0,1-1 1 0 0,-1 1-1 0 0,0-1 0 0 0,0 0 1 0 0,7-4-1 0 0,-2 1-1438 0 0,-2 0-160 0 0</inkml:trace>
</inkml:ink>
</file>

<file path=ppt/ink/ink8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2.27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75 115 1384 0 0,'-3'2'2117'0'0,"-3"2"-142"0"0,1 0 0 0 0,0 0 0 0 0,0 0 0 0 0,1 1 0 0 0,-9 9 0 0 0,13-13-1809 0 0,-1 1-1 0 0,0-1 0 0 0,0 1 1 0 0,1-1-1 0 0,-1 0 1 0 0,1 1-1 0 0,-1-1 0 0 0,1 1 1 0 0,0 0-1 0 0,-1-1 1 0 0,1 1-1 0 0,0-1 1 0 0,0 1-1 0 0,0-1 0 0 0,0 1 1 0 0,0-1-1 0 0,1 1 1 0 0,-1 0-1 0 0,0-1 0 0 0,1 1 1 0 0,-1-1-1 0 0,1 0 1 0 0,-1 1-1 0 0,1-1 1 0 0,0 1-1 0 0,0-1 0 0 0,0 0 1 0 0,0 1-1 0 0,0-1 1 0 0,1 1-1 0 0,16 22 1560 0 0,-12-15-859 0 0,-12-14-328 0 0,-4-5-533 0 0,3 4-12 0 0,1 0 0 0 0,1 0 0 0 0,-1-1 1 0 0,-8-13-1 0 0,12 17 2 0 0,1 1 1 0 0,0-1-1 0 0,0 0 1 0 0,0 0-1 0 0,0 1 1 0 0,1-1-1 0 0,-1 0 1 0 0,1 0-1 0 0,0 0 1 0 0,-1 0-1 0 0,1 0 1 0 0,1 0-1 0 0,-1 0 1 0 0,0 0-1 0 0,1 0 1 0 0,-1 0-1 0 0,1 1 1 0 0,1-5-1 0 0,1 1-6 0 0,-1 0 0 0 0,1 0 0 0 0,0 0 0 0 0,1 0 0 0 0,0 1 0 0 0,-1-1 0 0 0,2 1 0 0 0,-1 0 0 0 0,0 0 0 0 0,1 0 0 0 0,0 1 0 0 0,0 0 0 0 0,1 0 0 0 0,-1 0 0 0 0,1 1 0 0 0,0-1 0 0 0,7-2 0 0 0,0 1-95 0 0,-1 1 0 0 0,2 0-1 0 0,-1 1 1 0 0,0 1 0 0 0,1 0-1 0 0,-1 0 1 0 0,21 1 0 0 0,-30 1 32 0 0,-1 0 0 0 0,1 0 1 0 0,0 1-1 0 0,0-1 0 0 0,0 1 1 0 0,0 0-1 0 0,0 0 0 0 0,0 0 1 0 0,6 4-1 0 0,-9-4-172 0 0,1 0 1 0 0,-1 0-1 0 0,1 0 1 0 0,-1 0-1 0 0,0 0 1 0 0,1 1-1 0 0,-1-1 1 0 0,0 0-1 0 0,0 1 1 0 0,1 1-1 0 0,-1-1-625 0 0,0 0 0 0 0,0 0 0 0 0,-1 0 0 0 0,1 0 0 0 0,-1 0 0 0 0,1 0 0 0 0,-1 0 0 0 0,0 1 0 0 0,1 3 0 0 0,-1 2-1600 0 0</inkml:trace>
</inkml:ink>
</file>

<file path=ppt/ink/ink8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2.7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77 117 1656 0 0,'-18'-2'5932'0'0,"-13"1"225"0"0,29 2-5943 0 0,1-1-1 0 0,0 0 0 0 0,-1 0 1 0 0,1 1-1 0 0,-1-1 0 0 0,1 1 1 0 0,0-1-1 0 0,-1 1 0 0 0,1 0 1 0 0,0 0-1 0 0,0-1 0 0 0,-1 1 1 0 0,1 0-1 0 0,0 0 0 0 0,0 0 1 0 0,0 0-1 0 0,0 0 0 0 0,-1 2 0 0 0,2-3-143 0 0,0 1-1 0 0,-1 0 1 0 0,1-1-1 0 0,0 1 1 0 0,-1-1-1 0 0,1 1 0 0 0,0 0 1 0 0,0-1-1 0 0,0 1 1 0 0,-1 0-1 0 0,1-1 0 0 0,0 1 1 0 0,0 0-1 0 0,0-1 1 0 0,0 1-1 0 0,0 0 0 0 0,1-1 1 0 0,-1 1-1 0 0,0 0 1 0 0,0-1-1 0 0,0 1 0 0 0,0 0 1 0 0,1-1-1 0 0,-1 2 1 0 0,1-1 17 0 0,1 1 1 0 0,-1 0-1 0 0,0-1 1 0 0,0 1-1 0 0,1-1 0 0 0,-1 0 1 0 0,1 1-1 0 0,2 1 1 0 0,3 1 77 0 0,0 0 0 0 0,0 0 1 0 0,8 2-1 0 0,-8-3-159 0 0,0-1 0 0 0,-1 0 1 0 0,1 0-1 0 0,0-1 0 0 0,0 0 1 0 0,0 0-1 0 0,0 0 0 0 0,1-1 1 0 0,-1 0-1 0 0,0-1 0 0 0,0 1 1 0 0,0-2-1 0 0,0 1 0 0 0,0-1 0 0 0,0 0 1 0 0,-1 0-1 0 0,1 0 0 0 0,-1-1 1 0 0,1 0-1 0 0,-1-1 0 0 0,0 1 1 0 0,0-1-1 0 0,0 0 0 0 0,-1-1 1 0 0,11-9-1 0 0,-15 12-2 0 0,0 0 1 0 0,-1 1-1 0 0,1-1 0 0 0,0 0 1 0 0,0 1-1 0 0,-1-1 1 0 0,1 0-1 0 0,-1 0 0 0 0,0 0 1 0 0,1 1-1 0 0,-1-1 0 0 0,0 0 1 0 0,0 0-1 0 0,0 0 1 0 0,-1 0-1 0 0,1 1 0 0 0,0-1 1 0 0,0 0-1 0 0,-1 0 0 0 0,0 0 1 0 0,1 1-1 0 0,-2-4 1 0 0,-3-5 8 0 0,1 0 0 0 0,-10-14 0 0 0,9 17-24 0 0,3 3 24 0 0,-1 0-1 0 0,1 0 1 0 0,-1 0 0 0 0,0 1-1 0 0,-1-1 1 0 0,1 1-1 0 0,-1-1 1 0 0,-6-4 0 0 0,8 7-5 0 0,0 0 1 0 0,1 0 0 0 0,-1 1 0 0 0,0-1-1 0 0,0 0 1 0 0,0 1 0 0 0,0-1 0 0 0,0 1-1 0 0,1 0 1 0 0,-1-1 0 0 0,0 1 0 0 0,0 0-1 0 0,0 0 1 0 0,0 0 0 0 0,0 1 0 0 0,0-1-1 0 0,0 0 1 0 0,0 1 0 0 0,0-1 0 0 0,0 1-1 0 0,0 0 1 0 0,1-1 0 0 0,-1 1 0 0 0,-2 1-1 0 0,-1 2 57 0 0,0 0 1 0 0,0 0-1 0 0,0 0 0 0 0,0 0 0 0 0,1 1 0 0 0,0-1 0 0 0,0 1 0 0 0,0 1 1 0 0,0-1-1 0 0,1 0 0 0 0,-3 7 0 0 0,-1 3 193 0 0,0 1 0 0 0,-8 32 1 0 0,14-44-240 0 0,0 0 0 0 0,0 0 0 0 0,1-1 0 0 0,-1 1 0 0 0,1 0 0 0 0,0 0 0 0 0,0 0 0 0 0,0 0 0 0 0,0 0 0 0 0,1 0 0 0 0,0 0 0 0 0,0 0 0 0 0,0 0 0 0 0,0 0 0 0 0,3 5 0 0 0,-1-4-10 0 0,0-1 0 0 0,0 0 0 0 0,0-1-1 0 0,0 1 1 0 0,0-1 0 0 0,1 1 0 0 0,0-1 0 0 0,0 0 0 0 0,0 0 0 0 0,0-1 0 0 0,0 1 0 0 0,5 2 0 0 0,0-2-75 0 0,-1 1 1 0 0,0-2 0 0 0,1 1 0 0 0,0-1 0 0 0,-1 0-1 0 0,1 0 1 0 0,0-1 0 0 0,0-1 0 0 0,0 0-1 0 0,0 0 1 0 0,16-2 0 0 0,-12 0-1004 0 0,1-1 1 0 0,19-7-1 0 0,-16 4-3397 0 0,23-12-1 0 0,-27 11 2273 0 0,0 2 231 0 0</inkml:trace>
</inkml:ink>
</file>

<file path=ppt/ink/ink8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3.00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9 600 0 0,'0'0'262'0'0,"-1"-1"-1"0"0,1 0 1 0 0,-1 1-1 0 0,0-1 1 0 0,1 0-1 0 0,-1 1 1 0 0,0-1-1 0 0,0 1 1 0 0,0-1-1 0 0,1 1 1 0 0,-1-1-1 0 0,0 1 1 0 0,0 0-1 0 0,0-1 1 0 0,0 1-1 0 0,0 0 1 0 0,0 0-1 0 0,1-1 1 0 0,-1 1-1 0 0,0 0 1 0 0,0 0-1 0 0,0 0 1 0 0,0 0-1 0 0,0 0 1 0 0,0 1-1 0 0,0-1 1 0 0,0 0-1 0 0,-1 1 1 0 0,0 0 154 0 0,0 0 0 0 0,1 1 0 0 0,-1-1-1 0 0,1 0 1 0 0,-1 1 0 0 0,1 0 0 0 0,0-1 0 0 0,-1 1 0 0 0,1 0 0 0 0,0 0 0 0 0,0-1 0 0 0,-1 4 0 0 0,0 0-23 0 0,1 0 1 0 0,-1-1 0 0 0,1 1-1 0 0,0 0 1 0 0,1 0-1 0 0,-1 0 1 0 0,1 0-1 0 0,0 0 1 0 0,0 0-1 0 0,0-1 1 0 0,2 8-1 0 0,2 8 202 0 0,10 29-1 0 0,-2-6 246 0 0,19 134 1441 0 0,-13-60-1682 0 0,-17-112-607 0 0,0 0 1 0 0,1-1-1 0 0,-1 1 0 0 0,1 0 0 0 0,0-1 0 0 0,0 0 0 0 0,0 1 0 0 0,1-1 1 0 0,-1 0-1 0 0,1 0 0 0 0,0 0 0 0 0,4 3 0 0 0,-6-5-132 0 0,1-1-1 0 0,0 1 1 0 0,-1-1 0 0 0,1 0-1 0 0,0 0 1 0 0,0 0-1 0 0,0 0 1 0 0,-1 0 0 0 0,1 0-1 0 0,0-1 1 0 0,0 1-1 0 0,0-1 1 0 0,0 1 0 0 0,0-1-1 0 0,1 0 1 0 0,-1 1-1 0 0,0-1 1 0 0,0 0 0 0 0,0-1-1 0 0,0 1 1 0 0,0 0-1 0 0,0 0 1 0 0,0-1 0 0 0,0 0-1 0 0,0 1 1 0 0,0-1-1 0 0,0 0 1 0 0,0 0-1 0 0,3-2 1 0 0,4-2-2196 0 0,0-1-513 0 0</inkml:trace>
</inkml:ink>
</file>

<file path=ppt/ink/ink8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3.5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40 116 2481 0 0,'-2'0'891'0'0,"0"0"0"0"0,1 0 1 0 0,-1-1-1 0 0,0 1 1 0 0,0 0-1 0 0,0-1 0 0 0,0 1 1 0 0,1-1-1 0 0,-1 1 1 0 0,0-1-1 0 0,1 0 1 0 0,-1 0-1 0 0,0 0 0 0 0,1 0 1 0 0,-3-2-1 0 0,3 3-754 0 0,0-1 1 0 0,1 1-1 0 0,-1-1 0 0 0,1 1 0 0 0,-1-1 0 0 0,0 1 0 0 0,1-1 0 0 0,-1 0 0 0 0,1 1 1 0 0,0-1-1 0 0,-1 0 0 0 0,1 1 0 0 0,-1-1 0 0 0,1 0 0 0 0,0 1 0 0 0,0-1 1 0 0,-1 0-1 0 0,1 0 0 0 0,0 1 0 0 0,0-1 0 0 0,0 0 0 0 0,0 0 0 0 0,0 0 0 0 0,0 1 1 0 0,0-1-1 0 0,0 0 0 0 0,0 0 0 0 0,0 0 0 0 0,0 1 0 0 0,1-1 0 0 0,-1 0 1 0 0,0 0-1 0 0,1 1 0 0 0,-1-1 0 0 0,0 0 0 0 0,1 1 0 0 0,-1-1 0 0 0,1 0 0 0 0,5-5 61 0 0,-1 1 1 0 0,1 0-1 0 0,0 1 0 0 0,0-1 0 0 0,1 1 0 0 0,12-6 0 0 0,-1 2-51 0 0,28-8 0 0 0,-34 12-131 0 0,2 1 1 0 0,-1 0-1 0 0,0 1 0 0 0,1 1 1 0 0,-1 0-1 0 0,19 1 0 0 0,-28 0-8 0 0,0 1-1 0 0,0 0 0 0 0,0-1 0 0 0,0 1 0 0 0,0 1 0 0 0,0-1 0 0 0,0 1 0 0 0,0 0 1 0 0,0-1-1 0 0,5 5 0 0 0,-6-4-2 0 0,-1 0 1 0 0,0 0 0 0 0,0 0-1 0 0,0 0 1 0 0,-1 1-1 0 0,1-1 1 0 0,0 0-1 0 0,-1 1 1 0 0,0-1 0 0 0,1 1-1 0 0,-1 0 1 0 0,0-1-1 0 0,0 1 1 0 0,0 0-1 0 0,-1 0 1 0 0,1 0 0 0 0,-1 3-1 0 0,1-3 5 0 0,-1 1-1 0 0,0 0 0 0 0,0-1 1 0 0,-1 1-1 0 0,1 0 1 0 0,-1 0-1 0 0,0-1 1 0 0,0 1-1 0 0,0-1 1 0 0,-3 7-1 0 0,-1 0 69 0 0,-1 0-1 0 0,-7 11 1 0 0,9-17-27 0 0,0 1 0 0 0,0 1 0 0 0,1-1 0 0 0,0 0 0 0 0,0 1 0 0 0,1-1 0 0 0,-1 1 0 0 0,1 0 0 0 0,0 0 1 0 0,1 0-1 0 0,-2 12 0 0 0,3-14-47 0 0,0-1-1 0 0,0 0 1 0 0,0 0 0 0 0,0 0 0 0 0,1 0 0 0 0,-1 0 0 0 0,1 0 0 0 0,0 0-1 0 0,0 0 1 0 0,0 0 0 0 0,0-1 0 0 0,1 1 0 0 0,-1 0 0 0 0,1-1 0 0 0,0 1-1 0 0,0-1 1 0 0,-1 1 0 0 0,2-1 0 0 0,-1 0 0 0 0,0 0 0 0 0,0 0 0 0 0,1 0-1 0 0,-1 0 1 0 0,1 0 0 0 0,-1-1 0 0 0,1 1 0 0 0,5 1 0 0 0,-1 0-15 0 0,0 0 0 0 0,0 0 0 0 0,1-1 1 0 0,-1 0-1 0 0,1-1 0 0 0,-1 0 0 0 0,1 0 0 0 0,0 0 1 0 0,-1-1-1 0 0,1 0 0 0 0,0-1 0 0 0,-1 0 0 0 0,1 0 1 0 0,0 0-1 0 0,9-4 0 0 0,-11 3-16 0 0,0 0 0 0 0,0 0 0 0 0,0-1 0 0 0,0 0 0 0 0,-1 0 0 0 0,1-1 0 0 0,-1 1 0 0 0,0-1 0 0 0,0 0 0 0 0,0-1 0 0 0,0 1 0 0 0,-1-1 0 0 0,0 0 0 0 0,0 0 0 0 0,0 0 0 0 0,0-1 0 0 0,-1 1 0 0 0,4-11 0 0 0,-6 13 4 0 0,0-1 0 0 0,0 1 0 0 0,-1 0-1 0 0,1-1 1 0 0,-1 1 0 0 0,0-1 0 0 0,0 1 0 0 0,0 0 0 0 0,0-1-1 0 0,-1 1 1 0 0,0-1 0 0 0,1 1 0 0 0,-3-5 0 0 0,-2-6-52 0 0,-13-24 0 0 0,11 25 62 0 0,3 7 24 0 0,1-1-1 0 0,-1 1 0 0 0,0 1 0 0 0,0-1 0 0 0,-1 0 0 0 0,1 1 0 0 0,-2 0 0 0 0,1 0 0 0 0,0 1 0 0 0,-9-7 0 0 0,11 10-4 0 0,1-1 0 0 0,-1 1 0 0 0,1 0 0 0 0,-1 0 0 0 0,1 0 0 0 0,-1 0 0 0 0,0 0 0 0 0,1 1 0 0 0,-1-1 0 0 0,0 1 0 0 0,1-1 0 0 0,-1 1 0 0 0,0 0 0 0 0,0 0 0 0 0,1 1 0 0 0,-1-1 0 0 0,0 0 0 0 0,0 1 0 0 0,1 0 0 0 0,-1 0 0 0 0,1 0 0 0 0,-1 0 0 0 0,0 0 0 0 0,1 0 0 0 0,0 0 0 0 0,-1 1 0 0 0,1-1 0 0 0,0 1 0 0 0,-4 3 0 0 0,1 0 21 0 0,1 0 1 0 0,0 0-1 0 0,0 0 0 0 0,1 0 0 0 0,-1 1 1 0 0,1-1-1 0 0,0 1 0 0 0,-3 7 0 0 0,5-10-28 0 0,0 0 0 0 0,0 1 0 0 0,0-1-1 0 0,0 0 1 0 0,0 0 0 0 0,1 1 0 0 0,0-1-1 0 0,-1 1 1 0 0,1-1 0 0 0,0 0 0 0 0,1 1-1 0 0,-1-1 1 0 0,1 1 0 0 0,-1-1 0 0 0,1 0-1 0 0,0 0 1 0 0,2 5 0 0 0,-1-6-8 0 0,0 1 1 0 0,0-1-1 0 0,0 1 1 0 0,0-1-1 0 0,0 0 1 0 0,0 0-1 0 0,1 0 1 0 0,-1 0-1 0 0,1-1 1 0 0,0 1-1 0 0,-1-1 1 0 0,1 1-1 0 0,0-1 1 0 0,0 0-1 0 0,0 0 1 0 0,0 0-1 0 0,0 0 1 0 0,0-1-1 0 0,4 1 1 0 0,6 0-197 0 0,0 0 1 0 0,0-1-1 0 0,15-1 1 0 0,56-8-3064 0 0,-28-1-3182 0 0,-23 2 1374 0 0</inkml:trace>
</inkml:ink>
</file>

<file path=ppt/ink/ink8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4.23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5 513 104 0 0,'11'37'9071'0'0,"1"-2"-4043"0"0,-4-12-3262 0 0,-1-1 0 0 0,-1 1 0 0 0,4 28 0 0 0,-10-49-1621 0 0,2 12 513 0 0,-2-13-631 0 0,0-1-1 0 0,0 0 1 0 0,0 1-1 0 0,0-1 1 0 0,0 0-1 0 0,0 1 1 0 0,0-1-1 0 0,0 0 1 0 0,0 1-1 0 0,0-1 1 0 0,-1 0-1 0 0,1 1 1 0 0,0-1-1 0 0,0 0 1 0 0,0 1-1 0 0,0-1 0 0 0,0 0 1 0 0,-1 0-1 0 0,1 1 1 0 0,0-1-1 0 0,0 0 1 0 0,0 0-1 0 0,-1 1 1 0 0,1-1-1 0 0,0 0 1 0 0,0 0-1 0 0,-1 0 1 0 0,1 0-1 0 0,0 1 1 0 0,-1-1-1 0 0,1 0 1 0 0,0 0-1 0 0,0 0 1 0 0,-1 0-1 0 0,1 0 1 0 0,-1 0 147 0 0,1-3-129 0 0,0 0 0 0 0,0 0 0 0 0,0 0 0 0 0,0 1 0 0 0,0-1 0 0 0,1 0 0 0 0,0-5 0 0 0,2-11-31 0 0,-5-7 129 0 0,0 1 0 0 0,-12-47 1 0 0,0-7-22 0 0,-12-292 269 0 0,26 362-391 0 0,0-1 0 0 0,1 0 1 0 0,0 1-1 0 0,5-19 1 0 0,-5 26-8 0 0,-1-1 0 0 0,1 1 1 0 0,0 0-1 0 0,0 0 1 0 0,0 0-1 0 0,0 0 0 0 0,0 0 1 0 0,0 0-1 0 0,1 0 1 0 0,-1 0-1 0 0,1 0 0 0 0,-1 1 1 0 0,1-1-1 0 0,0 0 1 0 0,-1 1-1 0 0,1-1 1 0 0,0 1-1 0 0,0 0 0 0 0,0 0 1 0 0,0 0-1 0 0,0 0 1 0 0,1 0-1 0 0,-1 0 0 0 0,0 0 1 0 0,5 0-1 0 0,-4 1-11 0 0,1 1 1 0 0,-1 0-1 0 0,0-1 0 0 0,1 1 0 0 0,-1 1 1 0 0,0-1-1 0 0,0 0 0 0 0,0 1 0 0 0,0 0 0 0 0,0-1 1 0 0,0 1-1 0 0,4 4 0 0 0,6 3-74 0 0,82 55-1061 0 0,-48-33-545 0 0,-42-27 757 0 0,-1 0 0 0 0,1 0 0 0 0,-1 0-1 0 0,0 0 1 0 0,0 1 0 0 0,0 0 0 0 0,4 7 0 0 0,-3 0-922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6:33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37 113 512 0 0,'-4'-2'762'0'0,"1"0"1"0"0,-1 0-1 0 0,1-1 0 0 0,-1 1 0 0 0,1-1 0 0 0,0 0 1 0 0,-4-5-1 0 0,6 8-636 0 0,1-1 1 0 0,-1 1 0 0 0,1-1-1 0 0,-1 0 1 0 0,1 1 0 0 0,-1-1 0 0 0,1 0-1 0 0,0 1 1 0 0,-1-1 0 0 0,1 0-1 0 0,0 0 1 0 0,0 1 0 0 0,0-1-1 0 0,-1 0 1 0 0,1 0 0 0 0,0 1-1 0 0,0-1 1 0 0,0 0 0 0 0,0 0-1 0 0,0 1 1 0 0,0-1 0 0 0,1 0 0 0 0,-1 0-1 0 0,0 1 1 0 0,0-1 0 0 0,0 0-1 0 0,1 0 1 0 0,-1 1 0 0 0,0-1-1 0 0,1 0 1 0 0,-1 1 0 0 0,1-1-1 0 0,-1 0 1 0 0,0 1 0 0 0,1-1-1 0 0,0 1 1 0 0,-1-1 0 0 0,1 1 0 0 0,-1-1-1 0 0,1 1 1 0 0,0-1 0 0 0,-1 1-1 0 0,1 0 1 0 0,0-1 0 0 0,-1 1-1 0 0,1 0 1 0 0,0-1 0 0 0,1 1-1 0 0,14-6 275 0 0,0 0-1 0 0,0 1 1 0 0,18-3-1 0 0,-19 5-150 0 0,42-9 371 0 0,64-3 0 0 0,-104 13-565 0 0,-1 2 0 0 0,1 0-1 0 0,-1 1 1 0 0,1 1 0 0 0,-1 0 0 0 0,0 1 0 0 0,0 1 0 0 0,28 10 0 0 0,-40-12-41 0 0,1 0-1 0 0,-1 1 1 0 0,0-1-1 0 0,0 1 1 0 0,0 0 0 0 0,0 0-1 0 0,0 0 1 0 0,0 1-1 0 0,-1-1 1 0 0,0 1-1 0 0,0 0 1 0 0,0 0 0 0 0,0 0-1 0 0,3 7 1 0 0,-3-4 3 0 0,0 0 0 0 0,-1 1 0 0 0,1-1 0 0 0,-2 0-1 0 0,1 1 1 0 0,-1 0 0 0 0,0-1 0 0 0,-1 14 0 0 0,-1-2 5 0 0,-1 0 0 0 0,-1-1-1 0 0,-1 1 1 0 0,-1-1 0 0 0,0 0-1 0 0,-15 33 1 0 0,8-26-15 0 0,-2 0 1 0 0,-1-1-1 0 0,0 0 1 0 0,-32 34-1 0 0,-84 75 109 0 0,110-113-81 0 0,14-13-6 0 0,-1 0 2 0 0,1-1-1 0 0,0 1 1 0 0,1 1 0 0 0,0-1 0 0 0,0 1-1 0 0,0 0 1 0 0,-6 13 0 0 0,12-20-26 0 0,-1-1-1 0 0,1 0 1 0 0,0 1 0 0 0,0-1 0 0 0,0 1 0 0 0,0-1-1 0 0,0 1 1 0 0,0-1 0 0 0,0 1 0 0 0,0-1 0 0 0,0 1-1 0 0,0-1 1 0 0,0 1 0 0 0,0-1 0 0 0,0 0 0 0 0,0 1-1 0 0,0-1 1 0 0,0 1 0 0 0,0-1 0 0 0,1 1 0 0 0,-1-1-1 0 0,0 1 1 0 0,0-1 0 0 0,1 0 0 0 0,-1 1 0 0 0,0-1-1 0 0,1 1 1 0 0,0 0 5 0 0,0-1 0 0 0,0 1 0 0 0,0-1-1 0 0,0 1 1 0 0,0-1 0 0 0,0 1 0 0 0,0-1 0 0 0,0 0-1 0 0,0 0 1 0 0,0 1 0 0 0,2-1 0 0 0,4 0 67 0 0,0 0 1 0 0,14-1 0 0 0,-18 1-51 0 0,391-27 59 0 0,-337 29-450 0 0,0 1 1 0 0,82 18 0 0 0,-119-17-472 0 0,0 0 0 0 0,26 11-1 0 0,-32-9-669 0 0,-2 0-1 0 0,16 9 0 0 0,-13-6-784 0 0</inkml:trace>
</inkml:ink>
</file>

<file path=ppt/ink/ink8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4.44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30 100 2657 0 0,'-1'1'541'0'0,"1"-1"-1"0"0,-1 1 1 0 0,0 0 0 0 0,0-1 0 0 0,0 1 0 0 0,-1-1 0 0 0,1 0 0 0 0,0 1 0 0 0,0-1 0 0 0,0 0 0 0 0,0 0 0 0 0,0 1 0 0 0,0-1 0 0 0,0 0 0 0 0,-1 0 0 0 0,1 0 0 0 0,0 0 0 0 0,0-1 0 0 0,0 1 0 0 0,0 0 0 0 0,0 0 0 0 0,0-1 0 0 0,0 1-1 0 0,0-1 1 0 0,0 1 0 0 0,-2-1 0 0 0,5-1-96 0 0,-1 1 0 0 0,1 0-1 0 0,-1 0 1 0 0,1 0 0 0 0,-1 0-1 0 0,1 1 1 0 0,0-1 0 0 0,2-1 0 0 0,56-18 369 0 0,86-27-383 0 0,-119 40-758 0 0,1 1 1 0 0,0 1-1 0 0,38-1 0 0 0,-61 6-131 0 0,1 0-1 0 0,0 0 0 0 0,-1 0 1 0 0,1 1-1 0 0,-1 0 0 0 0,1 0 1 0 0,-1 1-1 0 0,10 3 1 0 0,0 3-2655 0 0</inkml:trace>
</inkml:ink>
</file>

<file path=ppt/ink/ink8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4.7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156 250 1680 0 0,'-13'0'5462'0'0,"-19"1"3387"0"0,26-1-7787 0 0,0 0 0 0 0,0 1 0 0 0,0 0 0 0 0,0 1 0 0 0,-9 3 0 0 0,14-5-1024 0 0,1 0 0 0 0,0 0-1 0 0,0 0 1 0 0,-1 0-1 0 0,1 0 1 0 0,0 1-1 0 0,0-1 1 0 0,0 0 0 0 0,0 0-1 0 0,-1 0 1 0 0,1 1-1 0 0,0-1 1 0 0,0 0-1 0 0,0 0 1 0 0,0 0 0 0 0,0 1-1 0 0,0-1 1 0 0,-1 0-1 0 0,1 0 1 0 0,0 1-1 0 0,0-1 1 0 0,0 0 0 0 0,0 0-1 0 0,0 1 1 0 0,0-1-1 0 0,0 0 1 0 0,0 0-1 0 0,0 1 1 0 0,0-1 0 0 0,0 0-1 0 0,0 0 1 0 0,1 1-1 0 0,-1-1 1 0 0,0 0-1 0 0,0 0 1 0 0,0 1 0 0 0,0-1-1 0 0,0 0 1 0 0,0 0-1 0 0,1 1 1 0 0,-1-1-1 0 0,0 0 1 0 0,0 0-1 0 0,0 0 1 0 0,0 0 0 0 0,1 1-1 0 0,-1-1 1 0 0,0 0-1 0 0,0 0 1 0 0,0 0-1 0 0,1 0 1 0 0,-1 0 0 0 0,14 12 475 0 0,-12-11-373 0 0,17 13 1492 0 0,-31-24-1605 0 0,0 0-1 0 0,0-1 0 0 0,1 0 1 0 0,1-1-1 0 0,0 0 0 0 0,-11-17 0 0 0,19 26-29 0 0,1 0-1 0 0,-1 0 1 0 0,1 0-1 0 0,0 0 1 0 0,0 0-1 0 0,0 0 1 0 0,0 0-1 0 0,0-1 0 0 0,0 1 1 0 0,1 0-1 0 0,0-1 1 0 0,0 1-1 0 0,0 0 1 0 0,0-1-1 0 0,0 1 0 0 0,1 0 1 0 0,-1-1-1 0 0,1 1 1 0 0,0 0-1 0 0,0 0 1 0 0,0 0-1 0 0,0 0 1 0 0,3-5-1 0 0,1-3-47 0 0,0 1 0 0 0,0-1 0 0 0,1 1-1 0 0,1 1 1 0 0,-1-1 0 0 0,13-12 0 0 0,-15 18 22 0 0,0 1 0 0 0,0-1 0 0 0,1 1 0 0 0,-1 0 0 0 0,1 0 0 0 0,0 0 0 0 0,0 1 0 0 0,0-1 0 0 0,0 1 0 0 0,1 1 0 0 0,-1-1 0 0 0,0 1 0 0 0,1 0 0 0 0,-1 0 0 0 0,10 0 1 0 0,-2 0-211 0 0,0 1 1 0 0,1 1 0 0 0,-1 0 0 0 0,0 1 0 0 0,22 6 0 0 0,-27-5-748 0 0,0 0-1 0 0,0 0 1 0 0,14 9 0 0 0,-16-9-825 0 0,-1 1 0 0 0,1 1-1 0 0,-1-1 1 0 0,0 1 0 0 0,7 7 0 0 0,-5-3-3321 0 0</inkml:trace>
</inkml:ink>
</file>

<file path=ppt/ink/ink8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5.22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144 175 2457 0 0,'-4'-6'2669'0'0,"-1"1"0"0"0,0 0-1 0 0,-7-5 1 0 0,9 7-1646 0 0,-1 0-1 0 0,0 1 0 0 0,0 0 0 0 0,0 0 0 0 0,-7-3 0 0 0,8 4-745 0 0,0 0 0 0 0,0 0 0 0 0,0 1 0 0 0,-1-1-1 0 0,1 1 1 0 0,0 0 0 0 0,0 0 0 0 0,0 0 0 0 0,-1 0-1 0 0,1 1 1 0 0,0-1 0 0 0,0 1 0 0 0,0 0 0 0 0,0 0-1 0 0,0 0 1 0 0,0 0 0 0 0,0 0 0 0 0,0 1 0 0 0,-5 3-1 0 0,6-4-246 0 0,1 0-1 0 0,-1 0 1 0 0,1 0 0 0 0,0 0-1 0 0,-1 0 1 0 0,1 1-1 0 0,0-1 1 0 0,0 1 0 0 0,0-1-1 0 0,0 1 1 0 0,0-1-1 0 0,0 1 1 0 0,0-1-1 0 0,0 1 1 0 0,1 0 0 0 0,-1 0-1 0 0,1-1 1 0 0,-1 1-1 0 0,1 0 1 0 0,0 0-1 0 0,-1 0 1 0 0,1-1 0 0 0,0 1-1 0 0,0 0 1 0 0,0 0-1 0 0,1 0 1 0 0,-1-1 0 0 0,0 1-1 0 0,1 0 1 0 0,-1 0-1 0 0,1 0 1 0 0,-1-1-1 0 0,2 3 1 0 0,0 0-23 0 0,0 0 0 0 0,1 0 0 0 0,-1-1-1 0 0,1 1 1 0 0,0-1 0 0 0,0 1 0 0 0,0-1 0 0 0,0 0 0 0 0,0 0 0 0 0,1-1-1 0 0,-1 1 1 0 0,8 3 0 0 0,-4-2-45 0 0,1-1 0 0 0,0-1 0 0 0,0 1-1 0 0,0-1 1 0 0,0-1 0 0 0,0 1 0 0 0,0-1 0 0 0,0-1-1 0 0,0 0 1 0 0,1 0 0 0 0,-1 0 0 0 0,0-1-1 0 0,0 0 1 0 0,0-1 0 0 0,0 0 0 0 0,0 0 0 0 0,0-1-1 0 0,0 1 1 0 0,7-5 0 0 0,-12 5 24 0 0,-1 1 0 0 0,1-1 0 0 0,0 1 0 0 0,-1-1 0 0 0,1 0 0 0 0,-1 0 0 0 0,0 0 0 0 0,0 0 0 0 0,1 0 0 0 0,-1 0 0 0 0,-1-1 0 0 0,1 1 0 0 0,0-1 0 0 0,-1 1 0 0 0,1-1 0 0 0,-1 0 0 0 0,0 1 0 0 0,1-1 0 0 0,-1 0 0 0 0,-1 0 0 0 0,1 0 0 0 0,0 0 0 0 0,-1 0 0 0 0,0 0 0 0 0,1 0-1 0 0,-1 0 1 0 0,0 0 0 0 0,-1 0 0 0 0,1 0 0 0 0,0 0 0 0 0,-1 0 0 0 0,0 0 0 0 0,0 0 0 0 0,0 0 0 0 0,0 0 0 0 0,0 0 0 0 0,0 1 0 0 0,-3-5 0 0 0,-9-13 51 0 0,-28-37 0 0 0,35 50-21 0 0,0 1-1 0 0,0 0 1 0 0,0 0-1 0 0,0 1 0 0 0,-1 0 1 0 0,0 0-1 0 0,0 0 1 0 0,-1 1-1 0 0,-7-3 0 0 0,12 6 0 0 0,1 0 0 0 0,-1 0-1 0 0,0 1 1 0 0,1-1-1 0 0,-1 1 1 0 0,0-1 0 0 0,1 1-1 0 0,-1 0 1 0 0,0 0-1 0 0,1 0 1 0 0,-1 1 0 0 0,0-1-1 0 0,1 1 1 0 0,-1-1-1 0 0,0 1 1 0 0,1 0 0 0 0,-1 0-1 0 0,1 0 1 0 0,-1 0-1 0 0,1 0 1 0 0,0 1 0 0 0,-1-1-1 0 0,1 1 1 0 0,0 0-1 0 0,0-1 1 0 0,-3 5 0 0 0,2-3-6 0 0,0 1 0 0 0,0 0 1 0 0,0 0-1 0 0,1 0 0 0 0,0 0 1 0 0,0 0-1 0 0,0 1 1 0 0,0-1-1 0 0,1 1 0 0 0,-1-1 1 0 0,1 1-1 0 0,0-1 0 0 0,1 1 1 0 0,-1 7-1 0 0,1-10-13 0 0,0-1-1 0 0,1 1 1 0 0,-1-1-1 0 0,1 0 1 0 0,-1 1-1 0 0,1-1 1 0 0,0 0-1 0 0,0 0 1 0 0,-1 1-1 0 0,1-1 1 0 0,0 0-1 0 0,0 0 1 0 0,0 0-1 0 0,0 0 1 0 0,0 0 0 0 0,0 0-1 0 0,0 0 1 0 0,1-1-1 0 0,-1 1 1 0 0,0 0-1 0 0,0-1 1 0 0,1 1-1 0 0,2 0 1 0 0,3 2-31 0 0,1 0 0 0 0,14 2 0 0 0,-11-3-265 0 0,1-1-1 0 0,-1 0 1 0 0,1 0-1 0 0,0-1 1 0 0,21-4-1 0 0,-17 1-4197 0 0,28-8-1 0 0,-31 6 365 0 0</inkml:trace>
</inkml:ink>
</file>

<file path=ppt/ink/ink8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5.67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31 45 2160 0 0,'-1'0'963'0'0,"-1"1"-1"0"0,0-1 1 0 0,1 1-1 0 0,-1 0 0 0 0,0 0 1 0 0,1 0-1 0 0,-1 0 1 0 0,1 0-1 0 0,0 0 0 0 0,-1 1 1 0 0,1-1-1 0 0,0 0 1 0 0,0 1-1 0 0,-1-1 0 0 0,0 2 1 0 0,1 0-384 0 0,0-1 0 0 0,0 1 0 0 0,0-1 0 0 0,0 1 0 0 0,1 0 0 0 0,-1-1 0 0 0,1 1 0 0 0,-1 0 0 0 0,1 3 0 0 0,1 6-466 0 0,0-1 0 0 0,1 0 1 0 0,0 1-1 0 0,4 10 0 0 0,-2-5 1389 0 0,-2-8-1402 0 0,0-1-1 0 0,0 0 0 0 0,0 0 1 0 0,1 0-1 0 0,0-1 0 0 0,1 1 0 0 0,0-1 1 0 0,0 0-1 0 0,0 0 0 0 0,10 11 1 0 0,-14-18-98 0 0,0 1 0 0 0,0-1 1 0 0,1 0-1 0 0,-1 0 0 0 0,0 1 0 0 0,0-1 1 0 0,0 0-1 0 0,1 0 0 0 0,-1 0 1 0 0,0 1-1 0 0,0-1 0 0 0,1 0 0 0 0,-1 0 1 0 0,0 0-1 0 0,0 1 0 0 0,1-1 1 0 0,-1 0-1 0 0,0 0 0 0 0,1 0 1 0 0,-1 0-1 0 0,0 0 0 0 0,1 0 0 0 0,-1 0 1 0 0,0 0-1 0 0,1 0 0 0 0,-1 0 1 0 0,0 0-1 0 0,1 0 0 0 0,-1 0 0 0 0,0 0 1 0 0,1 0-1 0 0,1-9-30 0 0,-7-15-29 0 0,-6-1-25 0 0,9 22 77 0 0,1 1-1 0 0,-1-1 1 0 0,1 1 0 0 0,0-1 0 0 0,0 0-1 0 0,0 0 1 0 0,0 0 0 0 0,0 0 0 0 0,0 0-1 0 0,1 0 1 0 0,0 0 0 0 0,-1 0 0 0 0,1 0-1 0 0,0 0 1 0 0,1 0 0 0 0,-1 0 0 0 0,0 0-1 0 0,1 0 1 0 0,0 1 0 0 0,1-5 0 0 0,3-7-1 0 0,1 1 0 0 0,1-1 0 0 0,0 1 0 0 0,1 0 0 0 0,1 1 0 0 0,17-21 0 0 0,-22 29 6 0 0,0 0 0 0 0,0 0 1 0 0,0 1-1 0 0,0 0 0 0 0,0 0 0 0 0,1 0 1 0 0,0 0-1 0 0,-1 1 0 0 0,1-1 0 0 0,0 1 1 0 0,0 0-1 0 0,0 1 0 0 0,1-1 0 0 0,-1 1 1 0 0,0 0-1 0 0,0 1 0 0 0,1-1 0 0 0,-1 1 1 0 0,0 0-1 0 0,1 0 0 0 0,-1 1 0 0 0,9 1 1 0 0,-10-1 2 0 0,-1 0 1 0 0,1 0 0 0 0,-1 1 0 0 0,1-1-1 0 0,-1 1 1 0 0,0 0 0 0 0,0 0-1 0 0,0 0 1 0 0,0 0 0 0 0,0 0 0 0 0,0 1-1 0 0,-1 0 1 0 0,1-1 0 0 0,-1 1 0 0 0,1 0-1 0 0,-1 0 1 0 0,0 0 0 0 0,0 0-1 0 0,-1 1 1 0 0,1-1 0 0 0,-1 0 0 0 0,1 1-1 0 0,-1-1 1 0 0,1 8 0 0 0,1 6 22 0 0,-1 0 0 0 0,-1 0-1 0 0,0 0 1 0 0,-2 20 0 0 0,0-8-14 0 0,1-25-72 0 0,0 0 0 0 0,1-1 0 0 0,-1 1-1 0 0,1-1 1 0 0,0 1 0 0 0,0-1-1 0 0,0 1 1 0 0,0-1 0 0 0,1 1 0 0 0,-1-1-1 0 0,1 0 1 0 0,0 0 0 0 0,0 0-1 0 0,0 0 1 0 0,0 0 0 0 0,1 0 0 0 0,-1-1-1 0 0,4 4 1 0 0,-4-5-1 0 0,0 1 0 0 0,0-1 0 0 0,1 0-1 0 0,-1 1 1 0 0,0-1 0 0 0,0 0 0 0 0,1 0 0 0 0,-1-1 0 0 0,1 1-1 0 0,-1 0 1 0 0,1-1 0 0 0,-1 0 0 0 0,1 1 0 0 0,-1-1 0 0 0,1 0 0 0 0,-1 0-1 0 0,1 0 1 0 0,-1-1 0 0 0,1 1 0 0 0,-1-1 0 0 0,1 1 0 0 0,-1-1-1 0 0,0 0 1 0 0,1 0 0 0 0,-1 0 0 0 0,4-2 0 0 0,16-12-3228 0 0,-10 1-1985 0 0,-5 2 1307 0 0</inkml:trace>
</inkml:ink>
</file>

<file path=ppt/ink/ink8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5.9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8 2377 0 0,'6'-8'10878'0'0,"-6"32"-5247"0"0,0-21-5770 0 0,0 33 1577 0 0,1-1 1 0 0,3 1-1 0 0,14 67 1 0 0,1 6-238 0 0,-12-55-830 0 0,12 79 126 0 0,-14-109-595 0 0,1-1 0 0 0,0-1 0 0 0,17 37 0 0 0,-21-56-18 0 0,-1-1 1 0 0,1 1-1 0 0,-1-1 0 0 0,1 1 1 0 0,4 3-1 0 0,-6-5-22 0 0,1-1-1 0 0,-1 0 0 0 0,0 1 0 0 0,0-1 0 0 0,1 0 0 0 0,-1 1 0 0 0,0-1 0 0 0,1 0 0 0 0,-1 1 0 0 0,1-1 0 0 0,-1 0 1 0 0,0 0-1 0 0,1 0 0 0 0,-1 1 0 0 0,1-1 0 0 0,-1 0 0 0 0,1 0 0 0 0,-1 0 0 0 0,1 0 0 0 0,-1 0 0 0 0,0 0 0 0 0,1 0 0 0 0,-1 0 1 0 0,1 0-1 0 0,-1 0 0 0 0,1 0 0 0 0,-1 0 0 0 0,1 0 0 0 0,-1 0 0 0 0,1 0 0 0 0,-1-1 0 0 0,0 1 0 0 0,1 0 0 0 0,-1 0 1 0 0,1 0-1 0 0,-1-1 0 0 0,0 1 0 0 0,1 0 0 0 0,-1-1 0 0 0,1 1 0 0 0,-1 0 0 0 0,0-1 0 0 0,0 1 0 0 0,1-1 0 0 0,2-3-4083 0 0</inkml:trace>
</inkml:ink>
</file>

<file path=ppt/ink/ink8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38:16.09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20 3097 0 0,'9'-3'11439'0'0,"9"5"-8010"0"0,-9-1-1974 0 0,92 6 2499 0 0,-67-7-3701 0 0,1-1 0 0 0,47-8 0 0 0,-37-1-1158 0 0,-26 5-2189 0 0,-10 4 532 0 0</inkml:trace>
</inkml:ink>
</file>

<file path=ppt/ink/ink8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28.0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94 512 0 0,'-1'-2'535'0'0,"-1"1"1"0"0,0 0-1 0 0,1 0 0 0 0,-1 0 1 0 0,0 0-1 0 0,0 0 0 0 0,0 0 1 0 0,0 1-1 0 0,0-1 0 0 0,0 1 1 0 0,0-1-1 0 0,0 1 0 0 0,0 0 1 0 0,0 0-1 0 0,-1 0 0 0 0,1 0 0 0 0,0 0 1 0 0,-3 1-1 0 0,-8-1 2457 0 0,13 1-2904 0 0,0-1 0 0 0,0 0 0 0 0,0 0-1 0 0,-1 0 1 0 0,1 1 0 0 0,0-1 0 0 0,0 0 0 0 0,0 0 0 0 0,0 1 0 0 0,0-1-1 0 0,0 0 1 0 0,0 0 0 0 0,0 1 0 0 0,0-1 0 0 0,0 0 0 0 0,0 0 0 0 0,0 0-1 0 0,0 1 1 0 0,0-1 0 0 0,0 0 0 0 0,0 0 0 0 0,0 1 0 0 0,0-1 0 0 0,0 0 0 0 0,0 0-1 0 0,0 1 1 0 0,1-1 0 0 0,-1 0 0 0 0,0 0 0 0 0,0 0 0 0 0,0 1 0 0 0,0-1-1 0 0,0 0 1 0 0,1 0 0 0 0,-1 0 0 0 0,0 0 0 0 0,0 1 0 0 0,0-1 0 0 0,1 0 0 0 0,-1 0-1 0 0,0 0 1 0 0,0 0 0 0 0,0 0 0 0 0,1 0 0 0 0,-1 0 0 0 0,0 0 0 0 0,0 0-1 0 0,1 1 1 0 0,-1-1 0 0 0,0 0 0 0 0,1 0 0 0 0,5 2 540 0 0,-6-2-592 0 0,1 0 1 0 0,-1 0 0 0 0,0 1 0 0 0,1-1 0 0 0,-1 0 0 0 0,0 0 0 0 0,1 0 0 0 0,-1 0 0 0 0,1 0 0 0 0,-1 0 0 0 0,0 1 0 0 0,1-1-1 0 0,-1 0 1 0 0,0 0 0 0 0,1 0 0 0 0,-1 0 0 0 0,1 0 0 0 0,-1 0 0 0 0,0-1 0 0 0,1 1 0 0 0,-1 0 0 0 0,0 0 0 0 0,1 0 0 0 0,1 0 60 0 0,-1-1 1 0 0,1 1 0 0 0,0 0 0 0 0,-1 0-1 0 0,1 0 1 0 0,0 0 0 0 0,-1 0 0 0 0,1 0 0 0 0,2 1-1 0 0,12 0 437 0 0,66-15 597 0 0,89-13-219 0 0,-52 10-644 0 0,-70 9-167 0 0,86-4-1 0 0,-60 12-367 0 0,79-12 1 0 0,-98 4-1215 0 0,-98 17-9897 0 0,28-5 9671 0 0</inkml:trace>
</inkml:ink>
</file>

<file path=ppt/ink/ink8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28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48 8 0 0,'0'-8'1070'0'0,"0"-14"4183"0"0,0 21-4882 0 0,0 0-1 0 0,0 0 0 0 0,0 0 0 0 0,0 1 1 0 0,0-1-1 0 0,0 0 0 0 0,0 0 0 0 0,-1 1 1 0 0,1-1-1 0 0,0 0 0 0 0,0 0 0 0 0,-1 1 1 0 0,1-1-1 0 0,-1 0 0 0 0,1 0 0 0 0,-1 1 1 0 0,1-1-1 0 0,-1 1 0 0 0,0-2 0 0 0,0 2-218 0 0,1 0-1 0 0,0 0 0 0 0,-1-1 0 0 0,1 1 1 0 0,0 0-1 0 0,-1 0 0 0 0,1 0 0 0 0,0 0 1 0 0,-1 0-1 0 0,1 0 0 0 0,-1 0 0 0 0,1 0 1 0 0,0 0-1 0 0,-1 0 0 0 0,1 0 0 0 0,-1 0 1 0 0,1 0-1 0 0,0 0 0 0 0,-1 0 0 0 0,1 0 1 0 0,0 0-1 0 0,-1 0 0 0 0,1 0 0 0 0,0 1 1 0 0,-1-1-1 0 0,1 0 0 0 0,0 0 0 0 0,-1 1 1 0 0,1-1-1 0 0,0 0 0 0 0,-1 1 0 0 0,0 0 54 0 0,0 0 0 0 0,1 0 0 0 0,-1 0 0 0 0,1 0 0 0 0,-1 1 0 0 0,1-1-1 0 0,-1 0 1 0 0,1 0 0 0 0,0 1 0 0 0,-1 0 0 0 0,1 3 75 0 0,0-1 0 0 0,-1 0-1 0 0,1 1 1 0 0,1-1 0 0 0,0 7 0 0 0,4 16 104 0 0,-2 0 1 0 0,-1-1-1 0 0,0 1 1 0 0,-2 0-1 0 0,-4 29 1 0 0,-10 50 69 0 0,0 7-231 0 0,14-108-214 0 0,0 0 0 0 0,0-1-1 0 0,1 1 1 0 0,-1 0 0 0 0,3 8-1 0 0,-3-13-21 0 0,0 1 0 0 0,1 0-1 0 0,-1-1 1 0 0,0 1 0 0 0,0-1 0 0 0,0 1-1 0 0,0 0 1 0 0,1-1 0 0 0,-1 1-1 0 0,0-1 1 0 0,1 1 0 0 0,-1-1 0 0 0,0 1-1 0 0,1-1 1 0 0,-1 1 0 0 0,0-1-1 0 0,1 1 1 0 0,-1-1 0 0 0,1 0 0 0 0,-1 1-1 0 0,1-1 1 0 0,-1 0 0 0 0,1 1-1 0 0,-1-1 1 0 0,1 0 0 0 0,0 0 0 0 0,-1 1-1 0 0,1-1 1 0 0,-1 0 0 0 0,1 0-1 0 0,-1 0 1 0 0,1 0 0 0 0,0 0 0 0 0,-1 0-1 0 0,1 0 1 0 0,0 0 0 0 0,-1 0 0 0 0,1 0-1 0 0,-1 0 1 0 0,1 0 0 0 0,0 0-1 0 0,-1-1 1 0 0,1 1 0 0 0,-1 0 0 0 0,1 0-1 0 0,-1-1 1 0 0,1 1 0 0 0,-1 0-1 0 0,1-1 1 0 0,-1 1 0 0 0,1 0 0 0 0,-1-1-1 0 0,1 0 1 0 0,1 0-204 0 0,0-1 0 0 0,-1 1 0 0 0,1-1 0 0 0,-1 1-1 0 0,1-1 1 0 0,-1 1 0 0 0,0-1 0 0 0,0 0 0 0 0,1 0 0 0 0,-1 0 0 0 0,-1 0 0 0 0,2-3-1 0 0,-1 4-156 0 0,-1 0 1 0 0,0 0-1 0 0,0 0 0 0 0,0 0 0 0 0,0 0 0 0 0,0 0 0 0 0,0 0 0 0 0,0 0 0 0 0,-1 1 0 0 0,1-1 0 0 0,0 0 0 0 0,-1 0 0 0 0,1 0 0 0 0,0 0 0 0 0,-1 0 0 0 0,1 0 0 0 0,-1 0 0 0 0,1 1 0 0 0,-1-1 0 0 0,1 0 0 0 0,-1 0 0 0 0,0 1 0 0 0,1-1 0 0 0,-1 1 0 0 0,0-1 0 0 0,0 0 0 0 0,0 1 0 0 0,1-1 0 0 0,-3 0 0 0 0,-2-1-1658 0 0</inkml:trace>
</inkml:ink>
</file>

<file path=ppt/ink/ink8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28.8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0 824 0 0,'-15'5'1981'0'0,"-13"5"4166"0"0,26-10-5849 0 0,1 1 0 0 0,0 0-1 0 0,0-1 1 0 0,0 1 0 0 0,0 0 0 0 0,0 0 0 0 0,0 0 0 0 0,0 0 0 0 0,0 0-1 0 0,0 0 1 0 0,0 0 0 0 0,1 0 0 0 0,-1 0 0 0 0,0 0 0 0 0,1 0 0 0 0,-1 0-1 0 0,1 0 1 0 0,-2 3 0 0 0,2-3-212 0 0,0-1 0 0 0,0 1 0 0 0,1-1 0 0 0,-1 1 0 0 0,0-1 0 0 0,0 1 0 0 0,0-1 0 0 0,0 1 0 0 0,1-1 0 0 0,-1 1 1 0 0,0-1-1 0 0,0 1 0 0 0,1-1 0 0 0,-1 1 0 0 0,0-1 0 0 0,1 1 0 0 0,-1-1 0 0 0,1 0 0 0 0,-1 1 0 0 0,0-1 0 0 0,1 0 0 0 0,-1 1 0 0 0,1-1 0 0 0,-1 0 0 0 0,1 0 0 0 0,-1 1 0 0 0,1-1 0 0 0,-1 0 0 0 0,1 0 0 0 0,-1 0 0 0 0,2 1 0 0 0,20 4 806 0 0,-17-5-640 0 0,26 4 288 0 0,50 1 1 0 0,-58-5-416 0 0,13-1-241 0 0,1-1 1 0 0,-1-2-1 0 0,52-13 1 0 0,29-4-5845 0 0,-99 20 2926 0 0,-3 0 1146 0 0</inkml:trace>
</inkml:ink>
</file>

<file path=ppt/ink/ink8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30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34 8 0 0,'-67'-2'6775'0'0,"67"2"-6621"0"0,0 0 1 0 0,0 0-1 0 0,-1 0 1 0 0,1 0-1 0 0,0 1 1 0 0,0-1-1 0 0,-1 0 1 0 0,1 0-1 0 0,0 0 1 0 0,0 0-1 0 0,-1 0 1 0 0,1 0-1 0 0,0 0 1 0 0,0 0-1 0 0,-1 0 1 0 0,1 0-1 0 0,0-1 1 0 0,0 1-1 0 0,0 0 1 0 0,-1 0-1 0 0,1 0 1 0 0,0 0 0 0 0,0 0-1 0 0,0 0 1 0 0,-1 0-1 0 0,1 0 1 0 0,0-1-1 0 0,0 1 1 0 0,0 0-1 0 0,-1 0 1 0 0,1 0-1 0 0,0-1 1 0 0,7-3 2176 0 0,14-3-377 0 0,6 1-906 0 0,0 1-1 0 0,43-1 1 0 0,58 6-293 0 0,-58 1-613 0 0,15 4-111 0 0,-1 1-431 0 0,-77-7-22 0 0,0 1 0 0 0,0-1 0 0 0,9-2 0 0 0,8-4-8534 0 0,-18 5 4307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6:34.6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75 133 8 0 0,'-9'-19'2985'0'0,"0"0"0"0"0,1-1 0 0 0,-10-41 0 0 0,14 49-1013 0 0,4 12-1949 0 0,0 0 0 0 0,0 0 0 0 0,0 0-1 0 0,0-1 1 0 0,0 1 0 0 0,0 0 0 0 0,0 0 0 0 0,0 0-1 0 0,0 0 1 0 0,0 0 0 0 0,0 0 0 0 0,0 0-1 0 0,0 0 1 0 0,0 0 0 0 0,0 0 0 0 0,0 0 0 0 0,0 0-1 0 0,0 0 1 0 0,0 0 0 0 0,0 0 0 0 0,0 0-1 0 0,0-1 1 0 0,0 1 0 0 0,0 0 0 0 0,0 0-1 0 0,-1 0 1 0 0,1 0 0 0 0,0 0 0 0 0,0 0 0 0 0,0 0-1 0 0,0 0 1 0 0,0 0 0 0 0,0 0 0 0 0,0 0-1 0 0,0 0 1 0 0,0 0 0 0 0,0 0 0 0 0,0 0 0 0 0,0 0-1 0 0,0 0 1 0 0,0 0 0 0 0,-1 0 0 0 0,1 0-1 0 0,0 0 1 0 0,0 0 0 0 0,0 0 0 0 0,0 0-1 0 0,0 0 1 0 0,0 0 0 0 0,0 0 0 0 0,0 0 0 0 0,0 0-1 0 0,0 1 1 0 0,0-1 0 0 0,0 0 0 0 0,0 0-1 0 0,0 0 1 0 0,0 0 0 0 0,0 0 0 0 0,0 0 0 0 0,0 0-1 0 0,-1 0 1 0 0,-3 19 1484 0 0,1-4-1312 0 0,-2 7 13 0 0,0 0 0 0 0,2 1 1 0 0,1 0-1 0 0,0 0 0 0 0,2-1 0 0 0,4 38 1 0 0,2-24-43 0 0,2 0 1 0 0,15 42 0 0 0,-22-77-164 0 0,-1 0 0 0 0,0 0 1 0 0,1 1-1 0 0,-1-1 0 0 0,1 0 0 0 0,0 0 1 0 0,-1 0-1 0 0,1 0 0 0 0,0 0 0 0 0,0 0 1 0 0,1 1-1 0 0,-2-2 4 0 0,0 1 0 0 0,0-1 0 0 0,1 0-1 0 0,-1 0 1 0 0,0 0 0 0 0,1 0 0 0 0,-1 0 0 0 0,0 1 0 0 0,0-1 0 0 0,1 0 0 0 0,-1 0 0 0 0,0 0-1 0 0,1 0 1 0 0,-1 0 0 0 0,0 0 0 0 0,1 0 0 0 0,-1 0 0 0 0,0 0 0 0 0,1 0 0 0 0,-1 0 0 0 0,0 0-1 0 0,0-1 1 0 0,1 1 0 0 0,-1 0 0 0 0,0 0 0 0 0,1 0 0 0 0,-1 0 0 0 0,0-1 0 0 0,2 0 12 0 0,-1 0 0 0 0,0 0 0 0 0,0-1 0 0 0,0 1 0 0 0,0-1 0 0 0,0 1 0 0 0,0-1 0 0 0,-1 1 1 0 0,1-1-1 0 0,0 0 0 0 0,-1 1 0 0 0,1-1 0 0 0,-1 0 0 0 0,1-2 0 0 0,0-9 107 0 0,-1-1-1 0 0,0 0 1 0 0,-1 0 0 0 0,-1 1-1 0 0,0-1 1 0 0,-6-20-1 0 0,-1-15 64 0 0,7 39-157 0 0,0-6 49 0 0,-2-29-1 0 0,4 41-69 0 0,0 0 0 0 0,1 0 0 0 0,-1 0 0 0 0,1 0 0 0 0,-1 1 0 0 0,1-1 0 0 0,1 0 0 0 0,-1 0 0 0 0,0 1 0 0 0,1-1 0 0 0,0 1 0 0 0,-1-1 0 0 0,4-2 0 0 0,-4 4-8 0 0,0 1-1 0 0,0 0 0 0 0,0-1 1 0 0,1 1-1 0 0,-1 0 0 0 0,1 0 1 0 0,-1 0-1 0 0,1 0 0 0 0,-1 0 1 0 0,1 0-1 0 0,-1 1 0 0 0,1-1 1 0 0,0 0-1 0 0,-1 1 0 0 0,1-1 1 0 0,0 1-1 0 0,2-1 0 0 0,-1 1 2 0 0,0 0 0 0 0,0 1 0 0 0,0-1-1 0 0,0 0 1 0 0,0 1 0 0 0,0 0-1 0 0,0 0 1 0 0,0 0 0 0 0,4 2-1 0 0,1 1-2 0 0,0 1 0 0 0,0 1-1 0 0,0-1 1 0 0,-1 1-1 0 0,9 10 1 0 0,0 0 16 0 0,-1 1 0 0 0,-1 1 0 0 0,19 31 0 0 0,25 65 102 0 0,-56-111-140 0 0,-1 0 0 0 0,0-1 0 0 0,1 1 0 0 0,0 0 0 0 0,0 0 0 0 0,0-1 0 0 0,0 1 0 0 0,0-1 1 0 0,0 1-1 0 0,1-1 0 0 0,-1 0 0 0 0,1 0 0 0 0,-1 0 0 0 0,1-1 0 0 0,3 3 0 0 0,-3-3-98 0 0,0-1 0 0 0,-1 1 0 0 0,1 0 0 0 0,0-1 0 0 0,0 1 0 0 0,0-1 0 0 0,0 0 0 0 0,0 0 0 0 0,0 0 0 0 0,-1 0 0 0 0,1-1 0 0 0,0 1 0 0 0,0-1 0 0 0,0 0 0 0 0,0 0 0 0 0,-1 0 0 0 0,4-1 0 0 0,28-11-4213 0 0,-21 8 2159 0 0</inkml:trace>
</inkml:ink>
</file>

<file path=ppt/ink/ink8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31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76 8 0 0,'-4'-1'650'0'0,"0"0"1"0"0,0 1-1 0 0,0-1 1 0 0,0 1-1 0 0,0 0 1 0 0,1 0-1 0 0,-1 1 0 0 0,0-1 1 0 0,0 1-1 0 0,0 0 1 0 0,0 0-1 0 0,0 0 1 0 0,1 0-1 0 0,-5 3 0 0 0,-19 5 7178 0 0,37-11-6485 0 0,17-6-707 0 0,-20 6-453 0 0,0-1 0 0 0,0 2 0 0 0,0-1 1 0 0,0 1-1 0 0,0 0 0 0 0,0 1 0 0 0,12 0 0 0 0,7-1 166 0 0,34-1 41 0 0,39-5-22 0 0,129-16 381 0 0,-108 6-292 0 0,-115 16-381 0 0,0 0 0 0 0,0-1 0 0 0,1 0-1 0 0,-1 0 1 0 0,0 0 0 0 0,-1-1 0 0 0,9-5 0 0 0,-13 8 68 0 0,-18 2-23 0 0,7-1-135 0 0,-1 2-1 0 0,1-1 1 0 0,0 2-1 0 0,0-1 1 0 0,-14 8-1 0 0,8-4-23 0 0,0 0 0 0 0,0-1-1 0 0,-32 7 1 0 0,-57 4 99 0 0,67-11-65 0 0,-111 4 68 0 0,63-6-81 0 0,-25 10 16 0 0,100-10 34 0 0,11-3-26 0 0,0 0-1 0 0,-1-1 0 0 0,1 1 1 0 0,0-1-1 0 0,-1 1 1 0 0,1-1-1 0 0,-1 0 0 0 0,1 0 1 0 0,-2 1-1 0 0,2-1 60 0 0,2-1-62 0 0,0 0 1 0 0,0 0 0 0 0,0 1 0 0 0,0-1 0 0 0,0 0 0 0 0,0 1 0 0 0,0-1 0 0 0,0 1 0 0 0,0-1-1 0 0,1 1 1 0 0,-1-1 0 0 0,0 1 0 0 0,0 0 0 0 0,0-1 0 0 0,0 1 0 0 0,1 0 0 0 0,0 0 0 0 0,2 0-17 0 0,33-8-19 0 0,72-4 0 0 0,-48 7-42 0 0,24 1-1272 0 0,-67 4-2810 0 0,0 0-3653 0 0,-9 0 5042 0 0</inkml:trace>
</inkml:ink>
</file>

<file path=ppt/ink/ink8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31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14 856 0 0,'0'-1'274'0'0,"0"1"-1"0"0,-1-1 1 0 0,1 1 0 0 0,0-1-1 0 0,0 0 1 0 0,0 1 0 0 0,0-1-1 0 0,0 1 1 0 0,-1-1 0 0 0,1 1-1 0 0,0-1 1 0 0,0 1 0 0 0,-1-1-1 0 0,1 1 1 0 0,-1-1-1 0 0,1 1 1 0 0,0-1 0 0 0,-1 1-1 0 0,1-1 1 0 0,-1 1 0 0 0,1 0-1 0 0,-1-1 1 0 0,1 1 0 0 0,-1 0-1 0 0,1-1 1 0 0,-1 1 0 0 0,1 0-1 0 0,-1 0 1 0 0,1 0-1 0 0,-1-1 1 0 0,0 1 0 0 0,1 0-1 0 0,-1 0 1 0 0,1 0 0 0 0,-1 0-1 0 0,1 0 1 0 0,-1 0 0 0 0,0 0-1 0 0,1 0 1 0 0,-1 0-1 0 0,1 1 1 0 0,-1-1 0 0 0,0 0-1 0 0,0 0 1 0 0,0 1 124 0 0,-1-1 1 0 0,1 0-1 0 0,0 1 1 0 0,-1-1-1 0 0,1 1 1 0 0,0-1-1 0 0,-1 1 0 0 0,1 0 1 0 0,0-1-1 0 0,0 1 1 0 0,-1 0-1 0 0,1 0 1 0 0,0 0-1 0 0,0 0 0 0 0,0 0 1 0 0,0 0-1 0 0,-1 3 1 0 0,-2 7 237 0 0,1 1-1 0 0,1 0 1 0 0,0 0 0 0 0,0 0 0 0 0,1 24 0 0 0,-2 10 70 0 0,-3 4-338 0 0,3 0 1 0 0,3 64-1 0 0,0-112-366 0 0,4 27 57 0 0,-4-28-95 0 0,1 1 0 0 0,-1-1 0 0 0,0 0 0 0 0,1 1 1 0 0,-1-1-1 0 0,1 0 0 0 0,-1 1 0 0 0,1-1 0 0 0,0 0 1 0 0,-1 0-1 0 0,1 1 0 0 0,0-1 0 0 0,0 0 0 0 0,0 0 1 0 0,0 0-1 0 0,2 1 0 0 0,-3-2-81 0 0,1 0 0 0 0,-1 1 0 0 0,0-1 0 0 0,1 0 0 0 0,-1 0 0 0 0,1 0 0 0 0,-1 0 0 0 0,0 0 0 0 0,1 0 0 0 0,-1 0 0 0 0,1-1 0 0 0,-1 1 0 0 0,0 0 0 0 0,1 0 0 0 0,-1 0 0 0 0,1 0 0 0 0,-1 0 0 0 0,0-1 0 0 0,1 1 0 0 0,-1 0 0 0 0,0 0 0 0 0,1-1 0 0 0,-1 1 0 0 0,0 0 0 0 0,1 0 0 0 0,-1-1 0 0 0,0 1 0 0 0,0 0 0 0 0,1-1 0 0 0,-1 1 0 0 0,0 0 0 0 0,1-1 0 0 0,5-14-9329 0 0,-4 10 4799 0 0</inkml:trace>
</inkml:ink>
</file>

<file path=ppt/ink/ink8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32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50 145 376 0 0,'-4'0'1020'0'0,"1"0"-1"0"0,0-1 0 0 0,-1 1 1 0 0,1-1-1 0 0,0 1 1 0 0,-1-1-1 0 0,1 0 1 0 0,0 0-1 0 0,-4-3 1 0 0,6 4-845 0 0,0-1 1 0 0,0 1 0 0 0,0-1-1 0 0,1 1 1 0 0,-1-1 0 0 0,0 1-1 0 0,1-1 1 0 0,-1 0 0 0 0,0 0-1 0 0,1 1 1 0 0,-1-1 0 0 0,1 0-1 0 0,-1 0 1 0 0,1 1 0 0 0,-1-1-1 0 0,1 0 1 0 0,0 0 0 0 0,-1 0-1 0 0,1 0 1 0 0,0 0 0 0 0,0 0 0 0 0,0 0-1 0 0,0 0 1 0 0,-1 0 0 0 0,1 1-1 0 0,1-1 1 0 0,-1 0 0 0 0,0 0-1 0 0,0 0 1 0 0,0 0 0 0 0,0 0-1 0 0,1 0 1 0 0,-1 0 0 0 0,0 0-1 0 0,1 0 1 0 0,-1 1 0 0 0,1-2-1 0 0,3-5-42 0 0,0 0 0 0 0,0 1 0 0 0,1 0 0 0 0,0 0 0 0 0,0 0 0 0 0,0 0 0 0 0,1 1 0 0 0,0 0 0 0 0,0 0 0 0 0,0 0 0 0 0,1 1 0 0 0,-1 0 0 0 0,1 0 0 0 0,0 1 0 0 0,0 0 0 0 0,13-4 0 0 0,-3 3-148 0 0,-1 0 0 0 0,1 1 1 0 0,0 1-1 0 0,0 0 0 0 0,0 1 1 0 0,28 3-1 0 0,-38-1 9 0 0,0 1 0 0 0,0 0 0 0 0,0 0-1 0 0,0 0 1 0 0,0 1 0 0 0,0 0 0 0 0,-1 0 0 0 0,0 1-1 0 0,0 0 1 0 0,0 0 0 0 0,0 0 0 0 0,0 1 0 0 0,-1 0-1 0 0,0 0 1 0 0,0 0 0 0 0,8 12 0 0 0,-10-13-3 0 0,0 0 0 0 0,-1 0 0 0 0,0 0 0 0 0,0 0 0 0 0,0 0 1 0 0,0 1-1 0 0,-1-1 0 0 0,0 1 0 0 0,0 0 0 0 0,0-1 0 0 0,1 10 0 0 0,-3-11 14 0 0,1 1 1 0 0,0-1-1 0 0,-1 1 0 0 0,0-1 1 0 0,0 1-1 0 0,0-1 0 0 0,0 0 1 0 0,0 1-1 0 0,-1-1 0 0 0,1 0 1 0 0,-1 0-1 0 0,0 0 0 0 0,0 0 1 0 0,0 0-1 0 0,0 0 0 0 0,-1-1 1 0 0,-2 4-1 0 0,-4 1 37 0 0,-1 1 0 0 0,0-2-1 0 0,0 1 1 0 0,0-1 0 0 0,-1-1-1 0 0,0 0 1 0 0,0 0 0 0 0,0-1-1 0 0,-23 5 1 0 0,11-4 62 0 0,-1-2-1 0 0,0 0 1 0 0,1-2-1 0 0,-26-1 1 0 0,47 0-108 0 0,-1 0-1 0 0,1 0 1 0 0,-1 0 0 0 0,1-1-1 0 0,-1 1 1 0 0,1-1-1 0 0,-1 1 1 0 0,1-1 0 0 0,0 0-1 0 0,-1 0 1 0 0,1 0 0 0 0,0 0-1 0 0,-1 0 1 0 0,1-1-1 0 0,0 1 1 0 0,-3-4 0 0 0,4 4-80 0 0,0-1 0 0 0,0 0-1 0 0,0 0 1 0 0,0 0 0 0 0,0 0 0 0 0,1 0 0 0 0,-1 0 0 0 0,1 0 0 0 0,-1 0 0 0 0,1 0 0 0 0,0 0 0 0 0,-1 0-1 0 0,1 0 1 0 0,1 0 0 0 0,-1 0 0 0 0,0 0 0 0 0,0 0 0 0 0,1 0 0 0 0,-1 0 0 0 0,1 0 0 0 0,0-2 0 0 0,2-5-1348 0 0,0 0 1 0 0,8-15-1 0 0,2 2-1586 0 0</inkml:trace>
</inkml:ink>
</file>

<file path=ppt/ink/ink8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36.9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41 512 0 0,'-9'-2'12163'0'0,"-2"-2"-9053"0"0,8 3-3089 0 0,0 0-1 0 0,0 0 1 0 0,0 0-1 0 0,0 0 1 0 0,0 0-1 0 0,-4 0 1 0 0,-2 0 402 0 0,8 1-341 0 0,1 0 0 0 0,-1-1 0 0 0,0 1 0 0 0,1 0 1 0 0,-1 0-1 0 0,0 0 0 0 0,1 0 0 0 0,-1 0 0 0 0,0 0 0 0 0,1 0 0 0 0,-1 0 0 0 0,0 0 0 0 0,1 0 0 0 0,-1 1 0 0 0,0-1 1 0 0,1 0-1 0 0,-1 0 0 0 0,0 1 0 0 0,-19 9 617 0 0,20-10-462 0 0,20-9 587 0 0,-19 8-798 0 0,-1 1-1 0 0,1 0 0 0 0,0-1 1 0 0,-1 1-1 0 0,1 0 1 0 0,0-1-1 0 0,-1 1 0 0 0,1 0 1 0 0,0 0-1 0 0,0-1 1 0 0,0 1-1 0 0,-1 0 1 0 0,3 0-1 0 0,-14 2 223 0 0,1-2-274 0 0,6 0 99 0 0,14-3-104 0 0,-9 3 25 0 0,20-9-397 0 0,3 0-2914 0 0,-11 6-4026 0 0,-8 1 3057 0 0</inkml:trace>
</inkml:ink>
</file>

<file path=ppt/ink/ink8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38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31 151 512 0 0,'-2'0'669'0'0,"0"0"-1"0"0,0 0 1 0 0,0 0-1 0 0,0 0 1 0 0,0-1-1 0 0,1 1 1 0 0,-1-1-1 0 0,0 1 1 0 0,0-1-1 0 0,0 0 1 0 0,1 1 0 0 0,-3-3-1 0 0,3 3-507 0 0,1-1 1 0 0,-1 1-1 0 0,1-1 0 0 0,-1 1 0 0 0,1-1 1 0 0,0 1-1 0 0,0-1 0 0 0,-1 1 0 0 0,1-1 0 0 0,0 0 1 0 0,0 1-1 0 0,0-1 0 0 0,-1 0 0 0 0,1 1 1 0 0,0-1-1 0 0,0 0 0 0 0,0 1 0 0 0,0-1 1 0 0,0 1-1 0 0,0-1 0 0 0,0 0 0 0 0,1 1 0 0 0,-1-1 1 0 0,0 0-1 0 0,0 1 0 0 0,0-1 0 0 0,1 1 1 0 0,-1-1-1 0 0,0 0 0 0 0,1 1 0 0 0,-1-1 1 0 0,0 1-1 0 0,1-1 0 0 0,-1 1 0 0 0,1-1 0 0 0,-1 1 1 0 0,1-1-1 0 0,0 0-44 0 0,-1 0 1 0 0,1 0-1 0 0,0 1 1 0 0,0-1-1 0 0,-1 0 0 0 0,1 1 1 0 0,0-1-1 0 0,0 0 1 0 0,0 1-1 0 0,0-1 0 0 0,0 1 1 0 0,0-1-1 0 0,0 1 1 0 0,0 0-1 0 0,0-1 0 0 0,0 1 1 0 0,0 0-1 0 0,0 0 1 0 0,2-1-1 0 0,21 5 1730 0 0,-22-3-1757 0 0,1 0 1 0 0,0 0-1 0 0,-1-1 0 0 0,1 1 0 0 0,0-1 0 0 0,-1 0 1 0 0,1 0-1 0 0,0 0 0 0 0,3 0 0 0 0,57-19 718 0 0,-40 13-587 0 0,0 1 0 0 0,1 1-1 0 0,30-1 1 0 0,56-4-9 0 0,-1-5 0 0 0,108-28 0 0 0,-209 40-266 0 0,-1 0 0 0 0,1-1 0 0 0,10-5 0 0 0,-23 10-378 0 0,0 0 0 0 0,0-1 0 0 0,-10 2 0 0 0,0 0-514 0 0,-59 12-6889 0 0,47-7 3864 0 0</inkml:trace>
</inkml:ink>
</file>

<file path=ppt/ink/ink8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39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60 8 0 0,'-1'-18'1353'0'0,"1"14"-403"0"0,0 1 1 0 0,-1 0 0 0 0,1 0-1 0 0,0-1 1 0 0,-1 1 0 0 0,0 0 0 0 0,0 0-1 0 0,0-1 1 0 0,0 1 0 0 0,-3-4 0 0 0,4 7-825 0 0,0 0 1 0 0,0-1-1 0 0,0 1 1 0 0,0 0 0 0 0,0 0-1 0 0,-1 0 1 0 0,1 0 0 0 0,0 0-1 0 0,0 0 1 0 0,0 0 0 0 0,0 0-1 0 0,-1 0 1 0 0,1-1 0 0 0,0 1-1 0 0,0 0 1 0 0,0 0-1 0 0,-1 0 1 0 0,1 0 0 0 0,0 0-1 0 0,0 0 1 0 0,0 0 0 0 0,0 0-1 0 0,-1 0 1 0 0,1 0 0 0 0,0 0-1 0 0,0 0 1 0 0,0 1 0 0 0,-1-1-1 0 0,1 0 1 0 0,0 0-1 0 0,0 0 1 0 0,0 0 0 0 0,0 0-1 0 0,-1 0 1 0 0,1 0 0 0 0,0 0-1 0 0,0 0 1 0 0,0 1 0 0 0,0-1-1 0 0,0 0 1 0 0,0 0 0 0 0,-1 0-1 0 0,1 0 1 0 0,0 1-1 0 0,0-1 1 0 0,0 0 0 0 0,0 0-1 0 0,0 0 1 0 0,0 0 0 0 0,0 1-1 0 0,-1-1 3 0 0,1 1-1 0 0,0 0 0 0 0,0-1 1 0 0,-1 1-1 0 0,1-1 0 0 0,0 1 1 0 0,0 0-1 0 0,0-1 1 0 0,0 1-1 0 0,0 0 0 0 0,0-1 1 0 0,0 1-1 0 0,0-1 0 0 0,0 1 1 0 0,0 0-1 0 0,0-1 0 0 0,0 1 1 0 0,0 0-1 0 0,1 0 0 0 0,10 18 1147 0 0,-8-14-1106 0 0,0 0 1 0 0,-1 0 0 0 0,1 0 0 0 0,-1 0 0 0 0,0 0 0 0 0,1 7 0 0 0,2 16 242 0 0,-2-1 0 0 0,-1 40 0 0 0,-1-13-177 0 0,-1-7-39 0 0,1 14-27 0 0,0-54-152 0 0,0 0 1 0 0,0 0 0 0 0,1 0-1 0 0,-1-1 1 0 0,2 1-1 0 0,3 9 1 0 0,-5-14-20 0 0,0-1 1 0 0,0 1-1 0 0,0-1 0 0 0,0 1 1 0 0,1-1-1 0 0,-1 0 1 0 0,0 0-1 0 0,1 0 1 0 0,-1 1-1 0 0,1-1 1 0 0,-1 0-1 0 0,1-1 0 0 0,-1 1 1 0 0,1 0-1 0 0,0 0 1 0 0,-1-1-1 0 0,1 1 1 0 0,0-1-1 0 0,0 1 0 0 0,-1-1 1 0 0,1 0-1 0 0,0 0 1 0 0,2 0-1 0 0,-2 0-42 0 0,-1 0-1 0 0,1 0 1 0 0,-1 0 0 0 0,1 0-1 0 0,-1-1 1 0 0,1 1-1 0 0,-1 0 1 0 0,1-1-1 0 0,-1 0 1 0 0,0 1 0 0 0,1-1-1 0 0,-1 0 1 0 0,0 1-1 0 0,0-1 1 0 0,1 0 0 0 0,-1 0-1 0 0,0 0 1 0 0,0 0-1 0 0,0 0 1 0 0,0 0-1 0 0,0 0 1 0 0,0-1 0 0 0,0 1-1 0 0,-1 0 1 0 0,1-1-1 0 0,0 1 1 0 0,-1 0 0 0 0,2-3-1 0 0,-2 3-98 0 0,0 1 0 0 0,0-1 0 0 0,0 1 0 0 0,0-1 0 0 0,0 0 0 0 0,0 1 0 0 0,0-1 0 0 0,0 1 0 0 0,0-1-1 0 0,0 1 1 0 0,0-1 0 0 0,0 0 0 0 0,0 1 0 0 0,0-1 0 0 0,-1 1 0 0 0,1-1 0 0 0,0 1 0 0 0,0-1 0 0 0,-1 1 0 0 0,1-1 0 0 0,0 1 0 0 0,-1-1 0 0 0,1 1 0 0 0,0 0 0 0 0,-1-1-1 0 0,1 1 1 0 0,-1 0 0 0 0,1-1 0 0 0,-1 1 0 0 0,1 0 0 0 0,-1-1 0 0 0,1 1 0 0 0,-1 0 0 0 0,1 0 0 0 0,-1-1 0 0 0,1 1 0 0 0,-1 0 0 0 0,1 0 0 0 0,-1 0 0 0 0,1 0-1 0 0,-1 0 1 0 0,1 0 0 0 0,-1 0 0 0 0,0 0 0 0 0,0 0 0 0 0,-2 0-1165 0 0,-1 0-1 0 0,1 0 1 0 0,0 1 0 0 0,-1-1-1 0 0,1 1 1 0 0,-5 1 0 0 0,2 0-517 0 0</inkml:trace>
</inkml:ink>
</file>

<file path=ppt/ink/ink8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39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11 16 0 0,'-3'-2'7938'0'0,"3"2"-7810"0"0,0 0 53 0 0,1 0 0 0 0,-1-1 1 0 0,0 1-1 0 0,0 0 0 0 0,0-1 0 0 0,0 1 0 0 0,1 0 0 0 0,-1 0 0 0 0,0-1 0 0 0,0 1 0 0 0,1 0 0 0 0,-1 0 1 0 0,0 0-1 0 0,0 0 0 0 0,1-1 0 0 0,-1 1 0 0 0,0 0 0 0 0,1 0 0 0 0,-1 0 0 0 0,0 0 0 0 0,1 0 1 0 0,-1 0-1 0 0,0 0 0 0 0,1-1 0 0 0,-1 1 0 0 0,1 0 0 0 0,25-2 1042 0 0,0 1 0 0 0,0 0 0 0 0,0 2 1 0 0,34 6-1 0 0,-26-3-1136 0 0,64-1 1 0 0,-44-7-371 0 0,37-1-1439 0 0,-30 4-3361 0 0,-43 1 3758 0 0</inkml:trace>
</inkml:ink>
</file>

<file path=ppt/ink/ink8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41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16 101 8 0 0,'63'-24'8232'0'0,"-55"20"-7102"0"0,-7 3-973 0 0,-1 1-1 0 0,1-1 1 0 0,0 1 0 0 0,-1-1 0 0 0,1 1 0 0 0,-1 0 0 0 0,1-1 0 0 0,0 1 0 0 0,-1 0-1 0 0,1 0 1 0 0,0-1 0 0 0,-1 1 0 0 0,1 0 0 0 0,0 0 0 0 0,-1 0 0 0 0,1 0 0 0 0,0 0-1 0 0,0 0 1 0 0,-1 0 0 0 0,1 0 0 0 0,0 0 0 0 0,-1 0 0 0 0,1 0 0 0 0,0 0 0 0 0,-1 1-1 0 0,1-1 1 0 0,0 0 0 0 0,-1 1 0 0 0,1-1 0 0 0,0 0 0 0 0,0 1 0 0 0,1 0 44 0 0,-1 1-1 0 0,1-1 1 0 0,0 0 0 0 0,-1 0 0 0 0,1-1 0 0 0,0 1 0 0 0,0 0 0 0 0,0-1-1 0 0,0 1 1 0 0,0-1 0 0 0,0 1 0 0 0,0-1 0 0 0,0 0 0 0 0,0 0-1 0 0,0 0 1 0 0,3 0 0 0 0,36-7 1245 0 0,-32 5-1285 0 0,63-7 665 0 0,-24 3-632 0 0,180-24 127 0 0,-209 27-265 0 0,-10 2-20 0 0,0 0 0 0 0,0-1-1 0 0,0 0 1 0 0,0-1-1 0 0,13-5 1 0 0,-55 2 239 0 0,18 6-246 0 0,-1-1-19 0 0,-1 1-1 0 0,1 1 0 0 0,0 1 0 0 0,0 0 1 0 0,-21 6-1 0 0,-25 14-6 0 0,37-13-2 0 0,1-1 0 0 0,-1 0 0 0 0,-28 3 0 0 0,22-6-2 0 0,0-1 0 0 0,-45 2 0 0 0,65-6 4 0 0,-17 0 77 0 0,-57-6 0 0 0,85 6-76 0 0,-1 0 0 0 0,1 0 0 0 0,-1 0 1 0 0,1 0-1 0 0,0 0 0 0 0,-1 0 0 0 0,1 0 1 0 0,-1 0-1 0 0,1 0 0 0 0,0-1 0 0 0,-1 1 0 0 0,1 0 1 0 0,-1 0-1 0 0,1 0 0 0 0,0-1 0 0 0,-1 1 1 0 0,1 0-1 0 0,0 0 0 0 0,-1-1 0 0 0,1 1 1 0 0,0 0-1 0 0,0 0 0 0 0,-1-1 0 0 0,1 1 1 0 0,0 0-1 0 0,0-1 0 0 0,-1 1 0 0 0,1 0 0 0 0,0-1 1 0 0,0 1-1 0 0,0-1 0 0 0,0 1 0 0 0,-1 0 1 0 0,1-1-1 0 0,0 1 0 0 0,0-1 0 0 0,0 1 1 0 0,0-1-1 0 0,0 1 0 0 0,0 0 0 0 0,0-1 1 0 0,0 0-1 0 0,1 0 0 0 0,-1 0 1 0 0,1 0 0 0 0,-1 0-1 0 0,1 0 1 0 0,0 0-1 0 0,-1 0 1 0 0,1 1 0 0 0,0-1-1 0 0,-1 0 1 0 0,1 0 0 0 0,0 1-1 0 0,0-1 1 0 0,0 0-1 0 0,0 1 1 0 0,1-1 0 0 0,3-2 13 0 0,1 1-1 0 0,0 0 1 0 0,0 0 0 0 0,0 1 0 0 0,0 0 0 0 0,11-1 0 0 0,40 2 10 0 0,-33 0-11 0 0,40-1 71 0 0,68-9-1 0 0,86-4-135 0 0,-154 11 57 0 0,-25-2-71 0 0,5 0-826 0 0,-72 14-5207 0 0,0-3 343 0 0,13-3 3656 0 0</inkml:trace>
</inkml:ink>
</file>

<file path=ppt/ink/ink8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42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280 349 8 0 0,'0'-5'622'0'0,"0"-1"0"0"0,-1 0 0 0 0,1 1 0 0 0,-3-10 1 0 0,2 12-245 0 0,0 0 0 0 0,0 1 0 0 0,0-1 0 0 0,-1 1 0 0 0,1-1 0 0 0,-1 1 1 0 0,0-1-1 0 0,1 1 0 0 0,-1 0 0 0 0,0 0 0 0 0,-3-2 0 0 0,1 1-128 0 0,0 0 0 0 0,0 1 0 0 0,0-1 0 0 0,0 1-1 0 0,0 0 1 0 0,-1 0 0 0 0,1 1 0 0 0,-1-1 0 0 0,0 1-1 0 0,1 0 1 0 0,-1 0 0 0 0,0 1 0 0 0,1-1 0 0 0,-1 1 0 0 0,0 0-1 0 0,-5 1 1 0 0,-1 0 230 0 0,0 1-1 0 0,0 0 0 0 0,0 0 1 0 0,0 1-1 0 0,-19 9 0 0 0,24-9-271 0 0,0 0-1 0 0,1 0 1 0 0,-1 1-1 0 0,1 0 0 0 0,0 0 1 0 0,0 0-1 0 0,0 1 1 0 0,1 0-1 0 0,-1 0 1 0 0,1 0-1 0 0,0 0 1 0 0,0 1-1 0 0,1-1 1 0 0,0 1-1 0 0,0 0 1 0 0,0 0-1 0 0,1 0 0 0 0,0 0 1 0 0,0 1-1 0 0,-1 8 1 0 0,2-9-147 0 0,0 0 0 0 0,0 0 1 0 0,1 0-1 0 0,0 0 0 0 0,0 1 1 0 0,1-1-1 0 0,-1 0 0 0 0,1 0 0 0 0,1 0 1 0 0,-1 0-1 0 0,1 0 0 0 0,0 0 1 0 0,1 0-1 0 0,-1-1 0 0 0,1 1 1 0 0,0-1-1 0 0,1 0 0 0 0,-1 0 0 0 0,1 0 1 0 0,0 0-1 0 0,8 7 0 0 0,-9-9-64 0 0,0-1 0 0 0,0 0 0 0 0,1 0 0 0 0,-1 0-1 0 0,0 0 1 0 0,1 0 0 0 0,-1-1 0 0 0,1 0 0 0 0,0 0-1 0 0,0 0 1 0 0,-1 0 0 0 0,1 0 0 0 0,0-1 0 0 0,0 0 0 0 0,0 1-1 0 0,4-2 1 0 0,-1 1-26 0 0,-1-1-1 0 0,0 0 1 0 0,0-1-1 0 0,0 0 1 0 0,0 0-1 0 0,-1 0 1 0 0,1 0-1 0 0,0-1 0 0 0,6-4 1 0 0,-1 0-35 0 0,-6 5 22 0 0,0-1-1 0 0,-1 0 1 0 0,1-1 0 0 0,-1 1 0 0 0,1-1-1 0 0,-1 0 1 0 0,0 0 0 0 0,6-8 0 0 0,-5 5 3 0 0,-1-1-1 0 0,1 0 1 0 0,-1 0 0 0 0,-1 0-1 0 0,1 0 1 0 0,-1 0 0 0 0,-1-1 0 0 0,1 0-1 0 0,-1 1 1 0 0,1-15 0 0 0,2-43 148 0 0,-3 1 0 0 0,-9-110 0 0 0,6 152 1 0 0,1 17-32 0 0,0 1-1 0 0,0-1 1 0 0,-1 0 0 0 0,0 1 0 0 0,-2-10 0 0 0,2 14-70 0 0,1 1-1 0 0,0 0 1 0 0,0 0-1 0 0,0 0 1 0 0,0 0-1 0 0,0 0 1 0 0,0 0 0 0 0,0 0-1 0 0,0-1 1 0 0,0 1-1 0 0,-1 0 1 0 0,1 0 0 0 0,0 0-1 0 0,0 0 1 0 0,0 0-1 0 0,0 0 1 0 0,0 0-1 0 0,-1 0 1 0 0,1 0 0 0 0,0 0-1 0 0,0 0 1 0 0,0 0-1 0 0,0 0 1 0 0,0 0 0 0 0,-1 0-1 0 0,1 0 1 0 0,0 0-1 0 0,0 0 1 0 0,0 0-1 0 0,0 0 1 0 0,0 0 0 0 0,-1 0-1 0 0,1 0 1 0 0,0 0-1 0 0,0 0 1 0 0,0 0 0 0 0,0 0-1 0 0,0 0 1 0 0,0 0-1 0 0,-1 1 1 0 0,1-1-1 0 0,0 0 1 0 0,0 0 0 0 0,0 0-1 0 0,0 0 1 0 0,0 0-1 0 0,0 0 1 0 0,0 0-1 0 0,0 1 1 0 0,0-1 0 0 0,0 0-1 0 0,-1 0 1 0 0,1 0-1 0 0,0 0 1 0 0,0 0 0 0 0,0 0-1 0 0,0 1 1 0 0,0-1-1 0 0,-6 11 93 0 0,5-9-35 0 0,-3 5 1 0 0,1-1-1 0 0,0 1 0 0 0,1 0 1 0 0,-1 0-1 0 0,1 0 0 0 0,1 1 1 0 0,-1-1-1 0 0,1 0 1 0 0,0 1-1 0 0,1 7 0 0 0,1 12 78 0 0,6 39-1 0 0,-1-10 40 0 0,-4-32-107 0 0,11 103 240 0 0,-11-110-302 0 0,2 0-1 0 0,1 0 1 0 0,0-1-1 0 0,0 0 1 0 0,13 23-1 0 0,-16-35-10 0 0,0-1-1 0 0,1 1 1 0 0,0-1 0 0 0,-1 1-1 0 0,1-1 1 0 0,0 0-1 0 0,1 0 1 0 0,-1-1 0 0 0,0 1-1 0 0,5 2 1 0 0,-6-4-151 0 0,0 0 0 0 0,0 0 0 0 0,0 0 1 0 0,1 0-1 0 0,-1 0 0 0 0,0-1 0 0 0,1 1 0 0 0,3 0 0 0 0,-4-1-211 0 0,0 0-1 0 0,-1 0 0 0 0,1-1 1 0 0,0 1-1 0 0,-1 0 1 0 0,1-1-1 0 0,0 1 0 0 0,-1-1 1 0 0,1 1-1 0 0,-1-1 0 0 0,1 0 1 0 0,-1 1-1 0 0,3-3 0 0 0,4-2-2555 0 0</inkml:trace>
</inkml:ink>
</file>

<file path=ppt/ink/ink8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3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48 512 0 0,'1'-18'1553'0'0,"-1"16"-955"0"0,0 1 0 0 0,0-1 0 0 0,0 0 0 0 0,0 0 0 0 0,0 0-1 0 0,1 0 1 0 0,-1 1 0 0 0,0-1 0 0 0,1 0 0 0 0,-1 0 0 0 0,1 1 0 0 0,0-1 0 0 0,0-4 6682 0 0,-2 6-7265 0 0,1 0-1 0 0,0 0 1 0 0,-1 0 0 0 0,1 0-1 0 0,0 0 1 0 0,0 1 0 0 0,-1-1 0 0 0,1 0-1 0 0,0 0 1 0 0,0 0 0 0 0,-1 1-1 0 0,1-1 1 0 0,0 0 0 0 0,0 0-1 0 0,-1 0 1 0 0,1 1 0 0 0,0-1 0 0 0,0 0-1 0 0,0 1 1 0 0,0-1 0 0 0,-1 0-1 0 0,1 0 1 0 0,0 1 0 0 0,0-1-1 0 0,0 0 1 0 0,0 1 0 0 0,0-1 0 0 0,0 0-1 0 0,0 1 1 0 0,0-1 0 0 0,0 0-1 0 0,0 1 1 0 0,0-1 0 0 0,0 0-1 0 0,0 1 1 0 0,0-1 0 0 0,0 0 0 0 0,0 1-1 0 0,0-1 1 0 0,0 0 0 0 0,1 0-1 0 0,-1 1 1 0 0,0-1 0 0 0,0 0-1 0 0,0 0 1 0 0,1 1 0 0 0,-1-1 0 0 0,0 0-1 0 0,0 0 1 0 0,0 1 0 0 0,1-1-1 0 0,-1 0 1 0 0,0 0 0 0 0,0 0-1 0 0,1 1 1 0 0,0-1 0 0 0,13 20-1690 0 0,-13-18 583 0 0,0 0 0 0 0,0 0-1 0 0,0 1 1 0 0,0-1 0 0 0,-1 0 0 0 0,1 1-1 0 0,-1-1 1 0 0,1 0 0 0 0,-1 4-1 0 0,0-2-1240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6:34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25 8 0 0,'0'0'6'0'0,"-1"0"1"0"0,1 0-1 0 0,0-1 1 0 0,0 1-1 0 0,0 0 1 0 0,-1 0-1 0 0,1-1 1 0 0,0 1-1 0 0,0 0 1 0 0,0 0-1 0 0,0-1 0 0 0,-1 1 1 0 0,1 0-1 0 0,0 0 1 0 0,0-1-1 0 0,0 1 1 0 0,0 0-1 0 0,0 0 1 0 0,0-1-1 0 0,0 1 0 0 0,0 0 1 0 0,0-1-1 0 0,0 1 1 0 0,0 0-1 0 0,0 0 1 0 0,0-1-1 0 0,0 1 1 0 0,0 0-1 0 0,0-1 1 0 0,0 1-1 0 0,1 0 0 0 0,-1 0 1 0 0,0-1-1 0 0,0 1 1 0 0,0 0-1 0 0,0 0 1 0 0,0 0-1 0 0,1-1 1 0 0,-1 1-1 0 0,14-8 558 0 0,-8 7-367 0 0,-1-1-1 0 0,1 1 1 0 0,10-1-1 0 0,-15 2-284 0 0,-1 0 50 0 0,1 0 0 0 0,-1 0 0 0 0,0 0 0 0 0,1 0 0 0 0,-1 0 0 0 0,0 0 0 0 0,1 0 0 0 0,-1 0 0 0 0,1 0 0 0 0,-1 0 0 0 0,0 0 0 0 0,1 0 0 0 0,-1 0 0 0 0,0 0 0 0 0,1 0 0 0 0,-1 0 0 0 0,0 0 0 0 0,0 0 0 0 0,1 1 0 0 0,-1-1 0 0 0,0 0 0 0 0,1 0 0 0 0,-1 0 0 0 0,0 1 0 0 0,0-1 0 0 0,1 0 0 0 0,-1 0 0 0 0,0 1 0 0 0,0-1 0 0 0,1 0 0 0 0,-1 0 0 0 0,0 1 0 0 0,0-1 0 0 0,0 0 0 0 0,0 1 0 0 0,0-1 0 0 0,1 0 0 0 0,-1 1 0 0 0,0-1 0 0 0,0 3 38 0 0</inkml:trace>
</inkml:ink>
</file>

<file path=ppt/ink/ink8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95 8 0 0,'0'0'79'0'0,"0"-4"1016"0"0,0 0 0 0 0,0 0-1 0 0,0 0 1 0 0,1 0-1 0 0,-1 0 1 0 0,1 0-1 0 0,0 0 1 0 0,0 0-1 0 0,3-5 1 0 0,-3 7-769 0 0,-1 0-1 0 0,1 0 1 0 0,-1 0 0 0 0,1 0 0 0 0,-1 0-1 0 0,0 0 1 0 0,0 0 0 0 0,0 0 0 0 0,0 0-1 0 0,0 1 1 0 0,0-1 0 0 0,0 0-1 0 0,-1 0 1 0 0,1 0 0 0 0,-1 0 0 0 0,1 0-1 0 0,-1 0 1 0 0,0 0 0 0 0,0 1-1 0 0,-2-4 3119 0 0,3 5-3385 0 0,0-1-1 0 0,0 1 0 0 0,0 0 1 0 0,0 0-1 0 0,0-1 1 0 0,0 1-1 0 0,0 0 0 0 0,0 0 1 0 0,0-1-1 0 0,0 1 1 0 0,1 0-1 0 0,-1 0 1 0 0,0-1-1 0 0,0 1 0 0 0,0 0 1 0 0,0 0-1 0 0,0 0 1 0 0,0-1-1 0 0,1 1 0 0 0,-1 0 1 0 0,0 0-1 0 0,0 0 1 0 0,0-1-1 0 0,0 1 0 0 0,1 0 1 0 0,-1 0-1 0 0,0 0 1 0 0,0 0-1 0 0,1 0 1 0 0,-1-1-1 0 0,0 1 0 0 0,0 0 1 0 0,0 0-1 0 0,1 0 1 0 0,-1 0-1 0 0,0 0 0 0 0,0 0 1 0 0,1 0-1 0 0,-1 0 1 0 0,0 0-1 0 0,0 0 0 0 0,1 0 1 0 0,-1 0-1 0 0,0 0 1 0 0,0 0-1 0 0,1 0 1 0 0,-1 0-1 0 0,0 0 0 0 0,0 1 1 0 0,1-1-1 0 0,-1 0 1 0 0,0 0-1 0 0,0 0 0 0 0,0 0 1 0 0,1 0-1 0 0,-1 0 1 0 0,0 1-1 0 0,0-1 0 0 0,0 0 1 0 0,1 0-1 0 0,-1 0 1 0 0,0 1-1 0 0,0-1 0 0 0,1 1-5 0 0,0 0 0 0 0,0-1 0 0 0,0 1-1 0 0,-1 0 1 0 0,1 0 0 0 0,0 0-1 0 0,0 0 1 0 0,-1 0 0 0 0,1 0 0 0 0,-1 0-1 0 0,1 0 1 0 0,-1 0 0 0 0,1 0-1 0 0,0 2 1 0 0,-1 3 191 0 0,1 0 0 0 0,0-1 0 0 0,0 1-1 0 0,2 8 1 0 0,3 10 181 0 0,29 130 482 0 0,-29-107-749 0 0,-2 0-1 0 0,-2 1 0 0 0,-8 87 1 0 0,5-127-150 0 0,-1 28 63 0 0,2 68-1 0 0,1-101-63 0 0,-1 0 0 0 0,1 0 0 0 0,-1 0 0 0 0,1-1 0 0 0,0 1 0 0 0,0 0 0 0 0,0 0 0 0 0,1-1 0 0 0,-1 1 0 0 0,3 2 0 0 0,-4-4-5 0 0,1-1-1 0 0,-1 1 1 0 0,1 0-1 0 0,-1-1 1 0 0,1 1-1 0 0,-1-1 0 0 0,1 1 1 0 0,0-1-1 0 0,-1 0 1 0 0,1 1-1 0 0,-1-1 1 0 0,1 0-1 0 0,0 1 1 0 0,0-1-1 0 0,-1 0 1 0 0,1 0-1 0 0,0 0 1 0 0,0 0-1 0 0,-1 1 0 0 0,1-1 1 0 0,0 0-1 0 0,0 0 1 0 0,-1 0-1 0 0,1-1 1 0 0,0 1-1 0 0,0 0 1 0 0,-1 0-1 0 0,1 0 1 0 0,0 0-1 0 0,-1-1 1 0 0,1 1-1 0 0,0 0 0 0 0,-1-1 1 0 0,1 1-1 0 0,0-1 1 0 0,-1 1-1 0 0,1 0 1 0 0,-1-1-1 0 0,1 1 1 0 0,0-1-1 0 0,-1 0 1 0 0,0 1-1 0 0,1-2 1 0 0,1 1-7 0 0,-1 0 1 0 0,0 0 0 0 0,0 0 0 0 0,1 0 0 0 0,-1-1-1 0 0,0 1 1 0 0,0 0 0 0 0,-1-1 0 0 0,1 1 0 0 0,0-1 0 0 0,0 1-1 0 0,-1-1 1 0 0,1 0 0 0 0,-1 1 0 0 0,1-1 0 0 0,-1 0 0 0 0,0 1-1 0 0,1-1 1 0 0,-1 0 0 0 0,0 1 0 0 0,0-1 0 0 0,0 0 0 0 0,-1 1-1 0 0,1-1 1 0 0,0 0 0 0 0,-1 1 0 0 0,1-1 0 0 0,-1 0 0 0 0,1 1-1 0 0,-1-1 1 0 0,0 1 0 0 0,1-1 0 0 0,-1 1 0 0 0,0-1 0 0 0,0 1-1 0 0,0 0 1 0 0,0-1 0 0 0,-2 0 0 0 0,1-1-108 0 0,0 0 0 0 0,0 1 1 0 0,0-1-1 0 0,1 0 0 0 0,-1 0 0 0 0,1-1 1 0 0,0 1-1 0 0,-1 0 0 0 0,2 0 0 0 0,-2-6 0 0 0,1 3-538 0 0,0 0 0 0 0,0 1-1 0 0,1-1 1 0 0,0 0-1 0 0,1-9 1 0 0,0 11-322 0 0,0 1 0 0 0,0-1-1 0 0,0 0 1 0 0,0 1 0 0 0,1-1 0 0 0,0 0 0 0 0,-1 1-1 0 0,2 0 1 0 0,-1 0 0 0 0,4-5 0 0 0,4-3-1381 0 0</inkml:trace>
</inkml:ink>
</file>

<file path=ppt/ink/ink8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5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55 1664 0 0,'-1'-1'759'0'0,"-1"-1"-1"0"0,1 1 0 0 0,-1 0 1 0 0,1 0-1 0 0,-1 0 0 0 0,0 1 1 0 0,1-1-1 0 0,-1 0 0 0 0,0 1 1 0 0,1-1-1 0 0,-1 1 0 0 0,-3-1 1 0 0,5 1-620 0 0,0 0 1 0 0,-1 0 0 0 0,1 0-1 0 0,0 0 1 0 0,0 0-1 0 0,-1 0 1 0 0,1 0 0 0 0,0 0-1 0 0,-1 0 1 0 0,1 0 0 0 0,0 0-1 0 0,0 0 1 0 0,-1 0-1 0 0,1 0 1 0 0,0 0 0 0 0,0 1-1 0 0,-1-1 1 0 0,1 0 0 0 0,0 0-1 0 0,0 0 1 0 0,-1 0 0 0 0,1 1-1 0 0,0-1 1 0 0,0 0-1 0 0,0 0 1 0 0,-1 1 0 0 0,1-1-1 0 0,0 0 1 0 0,0 1 68 0 0,0 0 0 0 0,0 0 0 0 0,0 0 0 0 0,0-1 0 0 0,0 1 0 0 0,0 0 1 0 0,0 0-1 0 0,0 0 0 0 0,1-1 0 0 0,-1 1 0 0 0,0 0 0 0 0,1 0 0 0 0,-1-1 0 0 0,0 1 0 0 0,1 0 0 0 0,0 0 0 0 0,1 4 169 0 0,0-1 0 0 0,0 1 0 0 0,0-1 0 0 0,-1 1 0 0 0,1 0 0 0 0,-1 0-1 0 0,0-1 1 0 0,-1 1 0 0 0,1 9 0 0 0,-1 5 241 0 0,-4 24-1 0 0,0 6 61 0 0,-1 59-31 0 0,1 31-339 0 0,4-125-302 0 0,1-1 0 0 0,1 1 0 0 0,0-1 1 0 0,0 0-1 0 0,2 0 0 0 0,8 23 1 0 0,-12-35-3 0 0,1 0 0 0 0,-1 0 0 0 0,1 0 0 0 0,0 1 1 0 0,-1-1-1 0 0,1 0 0 0 0,0 0 0 0 0,0 0 1 0 0,0-1-1 0 0,1 2 0 0 0,1-3 2 0 0,-5-8 8 0 0,-20-46 28 0 0,14 38-16 0 0,2 0 0 0 0,0 0 0 0 0,-5-22 0 0 0,6-3-31 0 0,1 1 1 0 0,5-82 0 0 0,-1 108 30 0 0,3-11 9 0 0,0 0 1 0 0,2 0-1 0 0,0 0 1 0 0,2 1-1 0 0,1 0 1 0 0,12-26-1 0 0,-20 49-17 0 0,1 0-1 0 0,0 1 1 0 0,0-1-1 0 0,0 0 1 0 0,0 1-1 0 0,0-1 1 0 0,0 0-1 0 0,1 1 1 0 0,-1 0 0 0 0,3-3-1 0 0,-4 4-6 0 0,1 0-1 0 0,-1-1 1 0 0,1 1 0 0 0,-1 0-1 0 0,0 0 1 0 0,1 0 0 0 0,-1 0-1 0 0,1-1 1 0 0,-1 1 0 0 0,1 0 0 0 0,-1 0-1 0 0,1 0 1 0 0,-1 0 0 0 0,0 0-1 0 0,1 0 1 0 0,-1 0 0 0 0,1 0-1 0 0,-1 1 1 0 0,1-1 0 0 0,-1 0-1 0 0,1 0 1 0 0,-1 0 0 0 0,0 0-1 0 0,1 1 1 0 0,-1-1 0 0 0,1 0-1 0 0,-1 0 1 0 0,0 1 0 0 0,1-1-1 0 0,-1 0 1 0 0,0 1 0 0 0,1-1-1 0 0,-1 0 1 0 0,0 1 0 0 0,0-1-1 0 0,1 0 1 0 0,-1 1 0 0 0,0-1-1 0 0,0 1 1 0 0,1-1 0 0 0,-1 0-1 0 0,0 1 1 0 0,0-1 0 0 0,0 1-1 0 0,0-1 1 0 0,0 1 0 0 0,0 0-1 0 0,23 69 559 0 0,3 10-173 0 0,-14-54-245 0 0,1-1 0 0 0,17 25 0 0 0,-16-28-29 0 0,-1 1 1 0 0,17 40-1 0 0,-29-61-117 0 0,38 96 265 0 0,-31-82-248 0 0,0-1-1 0 0,1 0 1 0 0,1 0-1 0 0,11 13 1 0 0,-15-21-25 0 0,0 1 3 0 0,0-1-1 0 0,1 0 0 0 0,7 6 0 0 0,-13-12 4 0 0,1 0-1 0 0,-1 0 0 0 0,1 0 0 0 0,0 0 0 0 0,-1 0 0 0 0,1 0 1 0 0,0 0-1 0 0,-1 0 0 0 0,1-1 0 0 0,0 1 0 0 0,0-1 1 0 0,0 1-1 0 0,0-1 0 0 0,-1 0 0 0 0,1 1 0 0 0,0-1 0 0 0,0 0 1 0 0,0-1-1 0 0,0 1 0 0 0,0 0 0 0 0,2-1 0 0 0,-2 0-1 0 0,0 0-1 0 0,0 0 0 0 0,0-1 1 0 0,0 1-1 0 0,0 0 0 0 0,0-1 1 0 0,0 0-1 0 0,-1 1 0 0 0,1-1 1 0 0,0 0-1 0 0,-1 0 0 0 0,0 0 1 0 0,1 0-1 0 0,-1 0 0 0 0,1-4 0 0 0,14-38 20 0 0,-13 36-26 0 0,7-27 6 0 0,-2 0 0 0 0,-2-1 0 0 0,4-52-1 0 0,-7-110-25 0 0,-3 128 62 0 0,-3 43-26 0 0,3 26-8 0 0,-1 0-1 0 0,1-1 1 0 0,0 1 0 0 0,-1 0-1 0 0,1 0 1 0 0,-1-1 0 0 0,0 1-1 0 0,1 0 1 0 0,-1 0 0 0 0,0 0-1 0 0,0 0 1 0 0,0-1 0 0 0,0 1 0 0 0,1 0-1 0 0,-1 1 1 0 0,-1-1 0 0 0,0-1-1 0 0,1 2-2 0 0,0-1 0 0 0,0 1 0 0 0,0 0 0 0 0,0 0 0 0 0,0 0 0 0 0,0 0 0 0 0,0 0 0 0 0,0 0 0 0 0,0 0 0 0 0,0 0 0 0 0,0 0 0 0 0,0 0 0 0 0,0 1 0 0 0,1-1 0 0 0,-1 0 0 0 0,0 1 0 0 0,0-1 0 0 0,0 1 0 0 0,0-1 0 0 0,0 1 0 0 0,1-1 0 0 0,-1 1 0 0 0,0-1 0 0 0,0 1 0 0 0,0 1 0 0 0,19-7-114 0 0,-9-1-22 0 0,10-5-102 0 0,-19 11 179 0 0,1-1 0 0 0,0 1-1 0 0,0 0 1 0 0,-1-1 0 0 0,1 1-1 0 0,0 0 1 0 0,0 0 0 0 0,0-1-1 0 0,0 1 1 0 0,0 0 0 0 0,-1 0-1 0 0,1 0 1 0 0,0 0 0 0 0,0 0-1 0 0,0 0 1 0 0,0 0 0 0 0,1 1-1 0 0,-2 0-44 0 0,0 0 0 0 0,0 0 0 0 0,0 1 0 0 0,0-1-1 0 0,0 0 1 0 0,0 0 0 0 0,0 0 0 0 0,0 1 0 0 0,-1-1 0 0 0,1 0-1 0 0,0 0 1 0 0,-1 0 0 0 0,1 0 0 0 0,-1 1 0 0 0,1-1 0 0 0,-2 1-1 0 0,1 1-310 0 0,-6 18-1092 0 0,1-5-1895 0 0,1 0-1 0 0,-6 32 0 0 0,9-30-546 0 0</inkml:trace>
</inkml:ink>
</file>

<file path=ppt/ink/ink8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5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6 295 1616 0 0,'-3'-98'8140'0'0,"1"-34"-1074"0"0,2 112-6091 0 0,2-19 2166 0 0,0 34-1798 0 0,0 8-333 0 0,1 12-76 0 0,-3 33-111 0 0,-1 5-268 0 0,2-1 0 0 0,10 59 1 0 0,31 91 572 0 0,-10-64-954 0 0,11 38-241 0 0,-37-154-13 0 0,-5-16-24 0 0,1-1 1 0 0,-1 1-1 0 0,1 0 0 0 0,0-1 1 0 0,1 1-1 0 0,3 5 0 0 0,-6-10 24 0 0,0-1-1 0 0,0 0 1 0 0,1 0-1 0 0,-1 1 1 0 0,0-1-1 0 0,1 0 1 0 0,-1 0-1 0 0,0 1 1 0 0,0-1-1 0 0,1 0 1 0 0,-1 0-1 0 0,0 0 1 0 0,1 1-1 0 0,-1-1 1 0 0,0 0-1 0 0,1 0 1 0 0,-1 0-1 0 0,1 0 1 0 0,-1 0-1 0 0,0 0 1 0 0,1 0-1 0 0,-1 0 1 0 0,0 0-1 0 0,1 0 1 0 0,-1 0-1 0 0,0 0 1 0 0,1 0-1 0 0,-1 0 1 0 0,1 0-1 0 0,-1 0 1 0 0,0 0-1 0 0,1 0 1 0 0,-1-1-1 0 0,0 1 1 0 0,1 0 0 0 0,-1 0-1 0 0,0 0 1 0 0,1-1-1 0 0,-1 1 1 0 0,0 0-1 0 0,0 0 1 0 0,1-1-1 0 0,-1 1 1 0 0,13-18-4106 0 0,-9 12 1555 0 0,3-4-1817 0 0,1-2-335 0 0</inkml:trace>
</inkml:ink>
</file>

<file path=ppt/ink/ink8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6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13 193 512 0 0,'2'-48'2740'0'0,"-2"31"-1022"0"0,1 0-1 0 0,4-22 0 0 0,-5 35-1274 0 0,3-10 1728 0 0,0 0 0 0 0,0-19-1 0 0,-3 33-2088 0 0,0 0-1 0 0,0 0 0 0 0,0-1 1 0 0,0 1-1 0 0,0 0 0 0 0,0-1 1 0 0,0 1-1 0 0,0 0 0 0 0,0 0 1 0 0,0-1-1 0 0,0 1 0 0 0,0 0 1 0 0,0 0-1 0 0,-1-1 0 0 0,1 1 1 0 0,0 0-1 0 0,0 0 0 0 0,0 0 1 0 0,0-1-1 0 0,0 1 0 0 0,0 0 0 0 0,-1 0 1 0 0,1-1-1 0 0,0 1 0 0 0,0 0 1 0 0,0 0-1 0 0,-1 0 0 0 0,1 0 1 0 0,0 0-1 0 0,0-1 0 0 0,-1 1 1 0 0,-7 3 1749 0 0,6-2-1615 0 0,1 1 0 0 0,-1-1 0 0 0,1 0-1 0 0,0 1 1 0 0,-1-1 0 0 0,1 1 0 0 0,0-1 0 0 0,0 1 0 0 0,-1 2-1 0 0,1 0-57 0 0,0 0 0 0 0,0 0-1 0 0,1-1 1 0 0,0 1 0 0 0,-1 0-1 0 0,1 0 1 0 0,1 0 0 0 0,0 6-1 0 0,9 33 573 0 0,-4-20-405 0 0,4 27 219 0 0,-1 0 0 0 0,2 60-1 0 0,-10-84-425 0 0,7 40 0 0 0,-6-54-128 0 0,1-1-1 0 0,0 0 1 0 0,1 0-1 0 0,0 0 1 0 0,12 20 0 0 0,-16-31-6 0 0,0 1 1 0 0,0-1-1 0 0,0 0 1 0 0,0 0 0 0 0,0 0-1 0 0,0 0 1 0 0,0 1-1 0 0,0-1 1 0 0,1 0 0 0 0,-1 0-1 0 0,0 0 1 0 0,0 0-1 0 0,0 0 1 0 0,0 1 0 0 0,0-1-1 0 0,0 0 1 0 0,1 0-1 0 0,-1 0 1 0 0,0 0-1 0 0,0 0 1 0 0,0 0 0 0 0,0 0-1 0 0,1 0 1 0 0,-1 0-1 0 0,0 0 1 0 0,0 1 0 0 0,0-1-1 0 0,1 0 1 0 0,-1 0-1 0 0,0 0 1 0 0,0 0 0 0 0,0 0-1 0 0,0 0 1 0 0,1 0-1 0 0,-1 0 1 0 0,0 0 0 0 0,0-1-1 0 0,0 1 1 0 0,1 0-1 0 0,-1 0 1 0 0,0 0 0 0 0,0 0-1 0 0,0 0 1 0 0,0 0-1 0 0,1 0 1 0 0,-1-1 0 0 0,7-11-1702 0 0,2-24-3580 0 0,-7 30 3858 0 0,5-21-4417 0 0,-4 13 2933 0 0</inkml:trace>
</inkml:ink>
</file>

<file path=ppt/ink/ink8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7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33 1264 0 0,'7'-15'5138'0'0,"-3"4"-434"0"0,1 4 1310 0 0,0 30-771 0 0,-1 68-2413 0 0,-1 27-1745 0 0,-4-93-984 0 0,-1-1-60 0 0,1 0 0 0 0,2 0 0 0 0,0 0 0 0 0,1 0-1 0 0,9 38 1 0 0,-9-55-43 0 0,0 0 0 0 0,1-1 0 0 0,5 11 0 0 0,-8-16-36 0 0,1 1 0 0 0,0-1 0 0 0,-1 0 0 0 0,1 0 0 0 0,0 0 0 0 0,-1 0 0 0 0,1 0 0 0 0,0 0 0 0 0,0 0 0 0 0,0 0 0 0 0,0 0 0 0 0,0-1 0 0 0,0 1 0 0 0,0 0 0 0 0,0 0 0 0 0,1-1 0 0 0,-1 1 0 0 0,0-1 0 0 0,0 1 0 0 0,0-1 0 0 0,1 0 0 0 0,-1 1 0 0 0,0-1 0 0 0,1 0 0 0 0,-1 0 0 0 0,0 0 0 0 0,3 0 0 0 0,-3-1-186 0 0,0 1 0 0 0,1-1 0 0 0,-1 0 0 0 0,0 1-1 0 0,1-1 1 0 0,-1 0 0 0 0,0 0 0 0 0,0 0 0 0 0,0 0 0 0 0,0 0 0 0 0,0-1 0 0 0,0 1-1 0 0,0 0 1 0 0,0 0 0 0 0,1-3 0 0 0,11-23-5547 0 0,-12 23 4154 0 0,4-6-1991 0 0</inkml:trace>
</inkml:ink>
</file>

<file path=ppt/ink/ink8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8.0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142 106 432 0 0,'-19'6'4943'0'0,"-1"-1"1"0"0,-31 3-1 0 0,44-7-4228 0 0,2 0 46 0 0,0-1 0 0 0,0 1 1 0 0,0-1-1 0 0,-9-1 0 0 0,13 1-695 0 0,1 0-1 0 0,-1 0 1 0 0,1-1-1 0 0,-1 1 1 0 0,1 0-1 0 0,-1 0 0 0 0,1 0 1 0 0,-1 0-1 0 0,1-1 1 0 0,-1 1-1 0 0,1 0 1 0 0,-1 0-1 0 0,1-1 0 0 0,0 1 1 0 0,-1-1-1 0 0,1 1 1 0 0,-1 0-1 0 0,1-1 1 0 0,0 1-1 0 0,-1 0 1 0 0,1-2-1 0 0,0 1-41 0 0,0 1 0 0 0,0-1 1 0 0,0 0-1 0 0,0 0 0 0 0,0 0 0 0 0,0 1 1 0 0,0-1-1 0 0,0 0 0 0 0,1 0 0 0 0,-1 1 0 0 0,0-1 1 0 0,1 0-1 0 0,-1 0 0 0 0,0 1 0 0 0,1-1 0 0 0,-1 0 1 0 0,1 1-1 0 0,-1-1 0 0 0,2 0 0 0 0,7-9-13 0 0,1 1-1 0 0,1 0 0 0 0,-1 0 1 0 0,2 1-1 0 0,-1 1 0 0 0,1 0 0 0 0,0 0 1 0 0,0 1-1 0 0,1 1 0 0 0,15-5 1 0 0,-14 6-20 0 0,1 0 0 0 0,-1 1 1 0 0,1 0-1 0 0,0 1 0 0 0,20 0 1 0 0,-29 3 5 0 0,0-1-1 0 0,1 1 1 0 0,-1 0 0 0 0,0 0 0 0 0,-1 0 0 0 0,1 1 0 0 0,6 2-1 0 0,-9-2 7 0 0,0 0-1 0 0,0-1 0 0 0,0 1 1 0 0,0 0-1 0 0,0 0 1 0 0,0 1-1 0 0,-1-1 0 0 0,1 0 1 0 0,-1 1-1 0 0,1 0 0 0 0,-1 0 1 0 0,3 5-1 0 0,-3-5 10 0 0,-1 0-1 0 0,0-1 1 0 0,0 1-1 0 0,0 0 1 0 0,0-1 0 0 0,-1 1-1 0 0,1 0 1 0 0,-1 0-1 0 0,1 0 1 0 0,-1-1 0 0 0,0 1-1 0 0,0 0 1 0 0,0 0-1 0 0,-1 0 1 0 0,1 0 0 0 0,-1-1-1 0 0,1 1 1 0 0,-1 0-1 0 0,0 0 1 0 0,0-1-1 0 0,0 1 1 0 0,-1-1 0 0 0,1 1-1 0 0,-1-1 1 0 0,1 1-1 0 0,-1-1 1 0 0,0 0 0 0 0,0 0-1 0 0,-4 4 1 0 0,-1 1 139 0 0,-2 0 1 0 0,1-1-1 0 0,-1 0 1 0 0,0 0-1 0 0,0-1 1 0 0,-18 8-1 0 0,14-8 35 0 0,-1-1 0 0 0,0-1-1 0 0,0 0 1 0 0,-18 1 0 0 0,-13 3 144 0 0,18-4-186 0 0,36-4-212 0 0,-1 0 0 0 0,1 0 0 0 0,11-5-1 0 0,24-3-44 0 0,-17 6 51 0 0,1 0 0 0 0,0 2 0 0 0,0 2 0 0 0,38 4 0 0 0,-61-4 62 0 0,1 0 0 0 0,-1 1 0 0 0,1 0 0 0 0,-1 0 0 0 0,0 0 0 0 0,0 0 0 0 0,0 1 0 0 0,0 0 0 0 0,0 0 0 0 0,-1 0 0 0 0,1 1 0 0 0,-1 0 0 0 0,0-1 0 0 0,0 2 0 0 0,6 6 0 0 0,-6-4 12 0 0,0-1-1 0 0,0 1 1 0 0,-1 0 0 0 0,0 0-1 0 0,0 0 1 0 0,-1 0 0 0 0,0 1-1 0 0,0-1 1 0 0,0 1 0 0 0,-1-1-1 0 0,0 10 1 0 0,0-7 62 0 0,-1 1 0 0 0,0-1 0 0 0,-1 1 0 0 0,0 0 0 0 0,-1-1 0 0 0,-4 19 0 0 0,4-25-20 0 0,1 0 0 0 0,-1 0 0 0 0,0 0 1 0 0,0 0-1 0 0,0 0 0 0 0,-1 0 1 0 0,1-1-1 0 0,-1 1 0 0 0,0-1 0 0 0,0 0 1 0 0,0 0-1 0 0,-1 0 0 0 0,1 0 0 0 0,-1-1 1 0 0,1 1-1 0 0,-1-1 0 0 0,0 0 1 0 0,0 0-1 0 0,-4 2 0 0 0,-6 1 7 0 0,1-1 0 0 0,-1-1 0 0 0,-1 0 0 0 0,1 0 0 0 0,0-1 0 0 0,-17-1 0 0 0,24-1-89 0 0,0 0 1 0 0,1 0 0 0 0,-1-1-1 0 0,1 0 1 0 0,-1 0 0 0 0,1-1-1 0 0,0 0 1 0 0,-1 0 0 0 0,1 0-1 0 0,0-1 1 0 0,0 0 0 0 0,0 0-1 0 0,1 0 1 0 0,-1-1 0 0 0,-8-7-1 0 0,12 9-80 0 0,0 0 0 0 0,0 0 0 0 0,1 0-1 0 0,-1-1 1 0 0,1 1 0 0 0,-1 0 0 0 0,1-1-1 0 0,0 1 1 0 0,0-1 0 0 0,0 1 0 0 0,0-1-1 0 0,0 1 1 0 0,1-1 0 0 0,-1 0 0 0 0,1 1-1 0 0,-1-1 1 0 0,1 0 0 0 0,0 1-1 0 0,0-1 1 0 0,1 0 0 0 0,-1 0 0 0 0,0 1-1 0 0,1-1 1 0 0,0 0 0 0 0,-1 1 0 0 0,1-1-1 0 0,0 1 1 0 0,0-1 0 0 0,1 1 0 0 0,-1 0-1 0 0,2-3 1 0 0,5-7-1915 0 0,0 1 1 0 0,1 0-1 0 0,1 0 1 0 0,17-15-1 0 0,-21 21 376 0 0,7-8-210 0 0,2 1 142 0 0</inkml:trace>
</inkml:ink>
</file>

<file path=ppt/ink/ink8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8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51 8 0 0,'-2'-50'20598'0'0,"-4"57"-17127"0"0,3 8-3042 0 0,0-1 0 0 0,1 0 0 0 0,1 0 0 0 0,0 1 1 0 0,1 16-1 0 0,11 75 337 0 0,-7-78-493 0 0,2 20-204 0 0,3-1 0 0 0,1 0-1 0 0,3-1 1 0 0,2 0 0 0 0,22 47-1 0 0,-35-88-281 0 0,14 27-24 0 0,-2-14-3691 0 0,-14-18 3777 0 0,0 0 0 0 0,0 1-603 0 0,0-1 603 0 0,1 0 0 0 0,-1 0 0 0 0,0 0 0 0 0,0 0 0 0 0,0 0 0 0 0,0 0 0 0 0,1 0 0 0 0,-1 0 0 0 0,0 0 0 0 0,0 0 0 0 0,0 0 0 0 0,0 1 0 0 0,0-1 0 0 0,1 0 0 0 0,-1-1 1 0 0,0 1-1 0 0,0 0 0 0 0,0 0 0 0 0,0 0 0 0 0,1 0 0 0 0,-1 0 0 0 0,0 0 0 0 0,0 0 0 0 0,0 0 0 0 0,0 0 0 0 0,0 0 0 0 0,1 0 0 0 0,-1 0 0 0 0,0 0 0 0 0,0 0 0 0 0,0-1-603 0 0,1 1 603 0 0,-1 0 0 0 0,0 0 0 0 0,0-1 0 0 0,0 1 0 0 0,0 0 0 0 0,1-2-1578 0 0,2 0-1413 0 0</inkml:trace>
</inkml:ink>
</file>

<file path=ppt/ink/ink8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9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63 1096 0 0,'-7'-10'3651'0'0,"-2"-8"2532"0"0,9 17-6030 0 0,0 1 0 0 0,0-1 0 0 0,0 0 1 0 0,0 1-1 0 0,0-1 0 0 0,0 0 0 0 0,0 1 1 0 0,0-1-1 0 0,0 0 0 0 0,0 1 0 0 0,1-1 1 0 0,-1 0-1 0 0,0 1 0 0 0,0-1 0 0 0,1 0 1 0 0,-1 1-1 0 0,1-1 0 0 0,-1 1 0 0 0,0-1 1 0 0,1 1-1 0 0,-1-1 0 0 0,1 1 0 0 0,-1-1 1 0 0,1 1-1 0 0,-1-1 0 0 0,1 1 0 0 0,1-1 1 0 0,34-16 4948 0 0,-34 19-3878 0 0,-2 5-514 0 0,-3 8 143 0 0,-11 32-243 0 0,2 1-1 0 0,3 0 1 0 0,-7 77-1 0 0,16-114-571 0 0,1-1 0 0 0,0 1 0 0 0,4 16 0 0 0,-3-15-1034 0 0,0 0 1 0 0,1 16 0 0 0,-3-37-10523 0 0,0 8 10803 0 0,0-4-1212 0 0</inkml:trace>
</inkml:ink>
</file>

<file path=ppt/ink/ink8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9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16 624 0 0,'-4'-3'925'0'0,"-9"-4"2983"0"0,11 6-2786 0 0,0 1-1 0 0,1-1 0 0 0,-1 0 0 0 0,0 0 0 0 0,0 1 0 0 0,0 0 0 0 0,0-1 0 0 0,-3 1 0 0 0,18 6 2578 0 0,0 0-3229 0 0,17 0-92 0 0,0-2 0 0 0,0 0 0 0 0,0-2-1 0 0,44-2 1 0 0,-33-1-437 0 0,60 0-156 0 0,-50 0-1493 0 0,0 0-3473 0 0,-39 1 3830 0 0</inkml:trace>
</inkml:ink>
</file>

<file path=ppt/ink/ink8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0:59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42 2513 0 0,'1'-33'12866'0'0,"-2"25"-7628"0"0,1 24-2715 0 0,-7 147 685 0 0,8-101-2945 0 0,3 0 1 0 0,14 69-1 0 0,-16-113-290 0 0,2-1 0 0 0,0 0 0 0 0,1 0 1 0 0,1 0-1 0 0,13 25 0 0 0,-13-31-343 0 0,0-1 0 0 0,1 0 0 0 0,11 13 0 0 0,-10-14-859 0 0,1-1 1 0 0,-1 0-1 0 0,19 12 1 0 0,-10-10-1543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6:35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212 48 8 0 0,'-2'-12'1897'0'0,"2"12"-1793"0"0,1-1 0 0 0,-1 1-1 0 0,0-1 1 0 0,0 1 0 0 0,0 0 0 0 0,0-1-1 0 0,0 1 1 0 0,0-1 0 0 0,0 1 0 0 0,0-1-1 0 0,0 1 1 0 0,0-1 0 0 0,0 1-1 0 0,0 0 1 0 0,-1-1 0 0 0,1 1 0 0 0,0-1-1 0 0,0 1 1 0 0,0 0 0 0 0,-1-1 0 0 0,1 1-1 0 0,0-1 1 0 0,0 1 0 0 0,-1 0 0 0 0,1-1-1 0 0,0 1 1 0 0,-1 0 0 0 0,1 0-1 0 0,0-1 1 0 0,-1 1 0 0 0,1 0 0 0 0,0 0-1 0 0,-1-1 1 0 0,1 1 0 0 0,-1 0 0 0 0,1 0-1 0 0,0 0 1 0 0,-1 0 0 0 0,1 0 0 0 0,-1-1-1 0 0,1 1 1 0 0,-1 0 0 0 0,1 0-1 0 0,-1 0 1 0 0,1 0 0 0 0,0 0 0 0 0,-1 0-1 0 0,0 1 1 0 0,-54-3 4033 0 0,50 3-3851 0 0,0-1 0 0 0,1 1 0 0 0,-1 0 0 0 0,-7 2 0 0 0,12-3-61 0 0,27 3 2286 0 0,120-10 170 0 0,-132 5-2502 0 0,-6 2-173 0 0,-1 0 135 0 0,0-1 0 0 0,1 0 0 0 0,-1 0 0 0 0,0-1 0 0 0,-1 0 0 0 0,13-4 0 0 0,-28 4 90 0 0,-8 3-214 0 0,-124 27-251 0 0,37-8 139 0 0,87-16 109 0 0,1-1 0 0 0,-1-1 1 0 0,-21 1-1 0 0,11 2 5 0 0,26-5-2 0 0,16-5-18 0 0,171-29 226 0 0,-136 24-208 0 0,-12 2 38 0 0,-1 2 0 0 0,54-2 1 0 0,-92 8-63 0 0,0 0 1 0 0,0 0-1 0 0,0 0 1 0 0,0 0-1 0 0,0 0 1 0 0,0 0-1 0 0,0 1 1 0 0,0-1-1 0 0,0 0 1 0 0,0 0-1 0 0,0 0 0 0 0,0 0 1 0 0,0 0-1 0 0,0 0 1 0 0,0 0-1 0 0,0 0 1 0 0,0 0-1 0 0,0 1 1 0 0,0-1-1 0 0,0 0 1 0 0,0 0-1 0 0,0 0 1 0 0,0 0-1 0 0,0 0 1 0 0,0 0-1 0 0,0 0 0 0 0,0 0 1 0 0,0 0-1 0 0,0 0 1 0 0,0 0-1 0 0,0 1 1 0 0,0-1-1 0 0,0 0 1 0 0,0 0-1 0 0,1 0 1 0 0,-21 7-159 0 0,-29 6-266 0 0,-18 2-1136 0 0,-29 9-4882 0 0,81-20 4133 0 0,4-2-203 0 0</inkml:trace>
</inkml:ink>
</file>

<file path=ppt/ink/ink8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4:25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233 46 512 0 0,'0'-3'293'0'0,"0"0"0"0"0,-1 1 0 0 0,1-1-1 0 0,0 0 1 0 0,-1 1 0 0 0,1-1 0 0 0,-1 1 0 0 0,0-1-1 0 0,0 1 1 0 0,0-1 0 0 0,-2-3 0 0 0,2 5-168 0 0,0 0 0 0 0,1 0 0 0 0,-1 1 0 0 0,0-1-1 0 0,0 0 1 0 0,0 0 0 0 0,0 1 0 0 0,0-1 0 0 0,0 1 0 0 0,0-1 0 0 0,0 1 0 0 0,0-1 0 0 0,0 1 0 0 0,0-1 0 0 0,0 1 0 0 0,0 0 0 0 0,0 0 0 0 0,0 0-1 0 0,-1-1 1 0 0,1 1 0 0 0,0 0 0 0 0,0 0 0 0 0,0 1 0 0 0,0-1 0 0 0,0 0 0 0 0,0 0 0 0 0,-1 0 0 0 0,1 1 0 0 0,-2 0 0 0 0,-15 5 2058 0 0,-30 15 0 0 0,42-18-1850 0 0,0 0 1 0 0,1 1-1 0 0,-1-1 0 0 0,1 1 0 0 0,0 1 0 0 0,1-1 0 0 0,-1 0 0 0 0,1 1 0 0 0,-5 6 0 0 0,4-3-56 0 0,2 1 0 0 0,-1-1 0 0 0,1 0-1 0 0,1 1 1 0 0,-1-1 0 0 0,0 13 0 0 0,-3 5-25 0 0,-8 22 178 0 0,6-21-80 0 0,-9 47 1 0 0,17-71-337 0 0,-1 1 1 0 0,1-1-1 0 0,0 1 0 0 0,0 0 1 0 0,0-1-1 0 0,0 1 0 0 0,1-1 1 0 0,0 1-1 0 0,-1-1 0 0 0,1 1 0 0 0,2 4 1 0 0,-2-6-13 0 0,0-1 0 0 0,0 1 0 0 0,0-1 0 0 0,1 1 0 0 0,-1-1 0 0 0,0 0 0 0 0,1 1 0 0 0,-1-1 0 0 0,1 0 0 0 0,-1 0 1 0 0,1 0-1 0 0,-1 0 0 0 0,1 0 0 0 0,0 0 0 0 0,-1 0 0 0 0,1-1 0 0 0,0 1 0 0 0,0-1 0 0 0,0 1 0 0 0,0-1 0 0 0,-1 0 0 0 0,1 0 0 0 0,3 0 0 0 0,6 1-11 0 0,0-2 0 0 0,0 1 0 0 0,-1-2 0 0 0,1 1 0 0 0,12-4-1 0 0,52-20-55 0 0,-53 17 3 0 0,-10 4 59 0 0,0 0-1 0 0,0-2 1 0 0,-1 1 0 0 0,0-1 0 0 0,0-1 0 0 0,19-15 0 0 0,-26 19 0 0 0,0-1 1 0 0,-1 1-1 0 0,0-1 1 0 0,1 0-1 0 0,-1 0 1 0 0,-1 0-1 0 0,1 0 1 0 0,-1-1-1 0 0,1 1 1 0 0,-1-1-1 0 0,0 1 1 0 0,-1-1-1 0 0,1 0 1 0 0,-1 0-1 0 0,0 0 1 0 0,0 0-1 0 0,0 0 1 0 0,-1 0-1 0 0,0 0 1 0 0,0-5-1 0 0,-2-5 0 0 0,0 0 0 0 0,-1 1 1 0 0,0-1-1 0 0,-1 1 0 0 0,-1 0 0 0 0,0 0 0 0 0,-1 0 1 0 0,0 1-1 0 0,-14-22 0 0 0,18 33 4 0 0,1 0 1 0 0,-1 0-1 0 0,0 0 0 0 0,0 0 1 0 0,0 0-1 0 0,0 1 1 0 0,0-1-1 0 0,0 1 0 0 0,-1-1 1 0 0,1 1-1 0 0,0 0 0 0 0,-1 0 1 0 0,1 0-1 0 0,-1 0 0 0 0,1 0 1 0 0,-1 0-1 0 0,1 1 1 0 0,-5-1-1 0 0,4 1-5 0 0,-1 0 1 0 0,0 1-1 0 0,0-1 1 0 0,0 1-1 0 0,0 0 0 0 0,0 0 1 0 0,0 0-1 0 0,1 0 1 0 0,-1 1-1 0 0,0 0 0 0 0,-3 2 1 0 0,-4 3-10 0 0,1 0 0 0 0,0 1 0 0 0,0 1 1 0 0,1-1-1 0 0,0 1 0 0 0,-12 18 0 0 0,-38 65 78 0 0,35-53 33 0 0,22-35-83 0 0,0-1 1 0 0,-1 1-1 0 0,2 0 0 0 0,-1 0 1 0 0,0 0-1 0 0,1 1 0 0 0,0-1 1 0 0,0 0-1 0 0,-1 7 1 0 0,2-9-1 0 0,0 0 0 0 0,0 0 0 0 0,1 0 0 0 0,-1 0 0 0 0,0 0 0 0 0,1-1 0 0 0,-1 1 0 0 0,1 0 1 0 0,0 0-1 0 0,-1 0 0 0 0,1 0 0 0 0,0-1 0 0 0,0 1 0 0 0,0 0 0 0 0,0-1 0 0 0,1 1 0 0 0,-1-1 0 0 0,0 1 1 0 0,1-1-1 0 0,-1 0 0 0 0,1 1 0 0 0,-1-1 0 0 0,4 1 0 0 0,4 3-14 0 0,1 0-1 0 0,0-1 1 0 0,0 0-1 0 0,0 0 1 0 0,0-2 0 0 0,1 1-1 0 0,-1-1 1 0 0,1 0-1 0 0,0-1 1 0 0,-1-1-1 0 0,1 0 1 0 0,0 0 0 0 0,11-2-1 0 0,-15 1-3 0 0,-1 0 0 0 0,1 0 1 0 0,-1-1-1 0 0,0 0 0 0 0,0 0 0 0 0,0-1 0 0 0,0 1 0 0 0,0-1 1 0 0,0-1-1 0 0,-1 1 0 0 0,1-1 0 0 0,-1 0 0 0 0,0 0 0 0 0,0 0 1 0 0,6-9-1 0 0,-9 11 0 0 0,-1 0 1 0 0,0-1 0 0 0,0 1 0 0 0,0-1-1 0 0,0 1 1 0 0,-1-1 0 0 0,1 0-1 0 0,-1 1 1 0 0,0-1 0 0 0,1 0 0 0 0,-1 1-1 0 0,0-1 1 0 0,0 0 0 0 0,-1 1-1 0 0,0-5 1 0 0,-2-5 39 0 0,0 1 0 0 0,-6-14 0 0 0,2 4-23 0 0,5 15-30 0 0,0 2 48 0 0,1-1 1 0 0,0 1-1 0 0,0-1 0 0 0,-1-6 1 0 0,2 10-26 0 0,0 1 0 0 0,0-1 0 0 0,0 1 0 0 0,0 0 0 0 0,0-1 0 0 0,0 1 1 0 0,0-1-1 0 0,0 1 0 0 0,0-1 0 0 0,0 1 0 0 0,0-1 0 0 0,1 1 0 0 0,-1-1 1 0 0,0 1-1 0 0,0 0 0 0 0,0-1 0 0 0,1 1 0 0 0,-1-1 0 0 0,0 1 0 0 0,1 0 0 0 0,-1-1 1 0 0,0 1-1 0 0,1 0 0 0 0,-1-1 0 0 0,0 1 0 0 0,1 0 0 0 0,-1 0 0 0 0,1-1 1 0 0,-1 1-1 0 0,0 0 0 0 0,1 0 0 0 0,-1 0 0 0 0,1-1 0 0 0,-1 1 0 0 0,1 0 1 0 0,-1 0-1 0 0,1 0 0 0 0,-1 0 0 0 0,1 0 0 0 0,-1 0 0 0 0,1 0 0 0 0,-1 0 1 0 0,1 0-1 0 0,-1 0 0 0 0,0 0 0 0 0,1 1 0 0 0,-1-1 0 0 0,1 0 0 0 0,-1 0 0 0 0,1 0 1 0 0,-1 1-1 0 0,1-1 0 0 0,34 8 335 0 0,-26-7-154 0 0,0 1 0 0 0,-1 0 0 0 0,1 0 0 0 0,0 1 0 0 0,14 7 0 0 0,-23-10-152 0 0,1 0 1 0 0,-1 0-1 0 0,0 1 1 0 0,1-1-1 0 0,-1 0 1 0 0,1 0-1 0 0,-1 1 1 0 0,0-1-1 0 0,1 0 1 0 0,-1 1-1 0 0,1-1 1 0 0,-1 0-1 0 0,0 1 1 0 0,0-1 0 0 0,1 1-1 0 0,-1-1 1 0 0,0 0-1 0 0,0 1 1 0 0,1-1-1 0 0,-1 1 1 0 0,0-1-1 0 0,0 1 1 0 0,0 0 2 0 0,0-1 0 0 0,0 0 1 0 0,0 1-1 0 0,-1-1 0 0 0,1 0 0 0 0,0 1 1 0 0,0-1-1 0 0,-1 0 0 0 0,1 0 0 0 0,0 1 1 0 0,-1-1-1 0 0,1 0 0 0 0,0 0 0 0 0,-1 1 1 0 0,1-1-1 0 0,0 0 0 0 0,-1 0 0 0 0,1 0 1 0 0,0 0-1 0 0,-1 0 0 0 0,0 1 1 0 0,-26 3 1223 0 0,22-4-1128 0 0,-9 0 474 0 0,20-4-133 0 0,22-6-77 0 0,-15 7-270 0 0,0 1 1 0 0,21-2-1 0 0,-33 5-85 0 0,-5 1 25 0 0,-6 3 25 0 0,10-5-94 0 0,-5 1 49 0 0,0 1 0 0 0,0 1 1 0 0,0-1-1 0 0,0 1 0 0 0,0 0 1 0 0,1 0-1 0 0,-8 7 0 0 0,12-10-31 0 0,-1 0 0 0 0,1 0 0 0 0,0 1 0 0 0,-1-1-1 0 0,1 0 1 0 0,-1 1 0 0 0,1-1 0 0 0,-1 0 0 0 0,1 0-1 0 0,-1 0 1 0 0,1 0 0 0 0,-1 0 0 0 0,1 1 0 0 0,-1-1-1 0 0,1 0 1 0 0,-1 0 0 0 0,1 0 0 0 0,-1 0 0 0 0,1 0-1 0 0,-1 0 1 0 0,1-1 0 0 0,-1 1 0 0 0,1 0 0 0 0,-1 0-1 0 0,0 0 1 0 0,-14-11 93 0 0,13 8-112 0 0,-1 1 0 0 0,1-1 0 0 0,0 0 0 0 0,-1 0 0 0 0,2 0 0 0 0,-1 0 0 0 0,0 0 0 0 0,-2-6 0 0 0,4-3 34 0 0,-1 5 263 0 0,1 7-288 0 0,-1 0 0 0 0,1 0 0 0 0,0 0 0 0 0,-1 0 0 0 0,1 0 0 0 0,0 0 0 0 0,-1 0 0 0 0,1 0 0 0 0,0 0 0 0 0,-1 0 0 0 0,1 0 0 0 0,0 0 0 0 0,0 1 1 0 0,-1-1-1 0 0,1 0 0 0 0,0 0 0 0 0,-1 0 0 0 0,1 0 0 0 0,0 1 0 0 0,0-1 0 0 0,0 0 0 0 0,-1 0 0 0 0,1 1 0 0 0,0-1 0 0 0,0 0 0 0 0,0 1 0 0 0,-1-1 7 0 0,1 1 0 0 0,0 0 0 0 0,0-1-1 0 0,0 1 1 0 0,0-1 0 0 0,-1 1 0 0 0,1-1-1 0 0,0 1 1 0 0,0 0 0 0 0,0-1 0 0 0,0 1-1 0 0,1-1 1 0 0,-1 1 0 0 0,0 0 0 0 0,0-1-1 0 0,0 1 1 0 0,0-1 0 0 0,1 1 0 0 0,-1 0 0 0 0,8 17 49 0 0,-3-6-42 0 0,11 63 193 0 0,-10-42-132 0 0,1 0 0 0 0,13 33 0 0 0,-19-62-81 0 0,1-1 1 0 0,-1 0-1 0 0,1 0 0 0 0,0 0 1 0 0,0 0-1 0 0,0 0 0 0 0,0 0 1 0 0,1-1-1 0 0,-1 1 1 0 0,1-1-1 0 0,0 1 0 0 0,-1-1 1 0 0,1 0-1 0 0,0 0 1 0 0,0 0-1 0 0,0-1 0 0 0,1 1 1 0 0,-1-1-1 0 0,0 1 0 0 0,1-1 1 0 0,-1 0-1 0 0,1-1 1 0 0,-1 1-1 0 0,1 0 0 0 0,-1-1 1 0 0,1 0-1 0 0,3 0 0 0 0,4 0-83 0 0,0-1 0 0 0,0-1 0 0 0,0 0 0 0 0,0 0 0 0 0,0-1 0 0 0,-1 0 0 0 0,17-8 0 0 0,5-6-964 0 0,-29 16 333 0 0,-1-1 0 0 0,1 1 0 0 0,-1-1 0 0 0,0 0 0 0 0,0 0 1 0 0,1 0-1 0 0,-1-1 0 0 0,0 1 0 0 0,2-5 0 0 0</inkml:trace>
</inkml:ink>
</file>

<file path=ppt/ink/ink8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4:42.1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98 512 0 0,'0'-9'-124'0'0,"0"5"754"0"0,0-1 0 0 0,0 1 1 0 0,0-1-1 0 0,-1 1 0 0 0,1 0 0 0 0,-4-9 1 0 0,4 11-560 0 0,0 1 0 0 0,-1-1 0 0 0,1 1 1 0 0,0-1-1 0 0,0 0 0 0 0,0 1 0 0 0,0-1 1 0 0,1 0-1 0 0,-1 1 0 0 0,0-1 0 0 0,1 1 1 0 0,-1-1-1 0 0,1 0 0 0 0,-1 1 0 0 0,1-1 0 0 0,1-1 1 0 0,-1 1 130 0 0,0 0-1 0 0,0 0 1 0 0,0 0 0 0 0,-1 0 0 0 0,1 0 0 0 0,-1 0 0 0 0,1-5 0 0 0,-1 7-173 0 0,-41 9 1619 0 0,17 4 2397 0 0,-28-1-2286 0 0,43-11-1513 0 0,0 0 0 0 0,1 1 0 0 0,-1 0 0 0 0,1 1 0 0 0,-1 0 0 0 0,1 0 0 0 0,0 1 0 0 0,0 0-1 0 0,-8 5 1 0 0,5-1-15 0 0,0 1 0 0 0,1 0 0 0 0,0 1 0 0 0,0 0 0 0 0,-9 13 0 0 0,16-19-184 0 0,0 1 0 0 0,0 0 0 0 0,1 0 0 0 0,-1 0-1 0 0,1 0 1 0 0,0 0 0 0 0,0 0 0 0 0,1 0 0 0 0,0 1-1 0 0,-1-1 1 0 0,2 0 0 0 0,-1 1 0 0 0,1-1 0 0 0,0 1 0 0 0,0-1-1 0 0,1 6 1 0 0,-1-7-35 0 0,1-1 1 0 0,0 0-1 0 0,0 0 0 0 0,0 0 0 0 0,0 1 0 0 0,1-1 1 0 0,-1-1-1 0 0,1 1 0 0 0,0 0 0 0 0,0 0 0 0 0,0-1 1 0 0,0 1-1 0 0,0-1 0 0 0,0 1 0 0 0,1-1 0 0 0,-1 0 0 0 0,1 0 1 0 0,0 0-1 0 0,-1 0 0 0 0,1 0 0 0 0,0-1 0 0 0,0 1 1 0 0,0-1-1 0 0,4 1 0 0 0,8 2 5 0 0,0 0 1 0 0,-1-2-1 0 0,1 1 0 0 0,18-1 0 0 0,-1 1-74 0 0,-20-2 70 0 0,1 1 0 0 0,-1 1 1 0 0,0 0-1 0 0,0 1 0 0 0,0 0 1 0 0,0 1-1 0 0,17 10 0 0 0,-23-12-4 0 0,-1 1 0 0 0,1-1 0 0 0,-1 1 0 0 0,0 1 0 0 0,0-1 0 0 0,-1 1 0 0 0,0 0 0 0 0,1 0 0 0 0,-1 0 0 0 0,-1 1 0 0 0,1-1 1 0 0,-1 1-1 0 0,0 0 0 0 0,-1 0 0 0 0,1 0 0 0 0,1 9 0 0 0,-1-4 17 0 0,0 1 1 0 0,-1 0-1 0 0,-1 0 1 0 0,0 0-1 0 0,-1 0 0 0 0,0 0 1 0 0,-4 23-1 0 0,3-29-13 0 0,0 0-1 0 0,-1-1 1 0 0,0 1-1 0 0,0 0 1 0 0,0-1-1 0 0,-1 0 1 0 0,1 1-1 0 0,-2-1 1 0 0,1 0-1 0 0,0 0 0 0 0,-1-1 1 0 0,0 1-1 0 0,0-1 1 0 0,0 0-1 0 0,-1 0 1 0 0,1 0-1 0 0,-11 6 1 0 0,6-5-8 0 0,-1 0 1 0 0,1-1-1 0 0,-1 0 0 0 0,0 0 1 0 0,0-1-1 0 0,-1-1 1 0 0,1 1-1 0 0,-1-2 0 0 0,1 1 1 0 0,-20-1-1 0 0,25-1-37 0 0,-1-1-1 0 0,1 1 0 0 0,-1-1 1 0 0,1 0-1 0 0,0-1 1 0 0,-1 1-1 0 0,1-1 1 0 0,0 0-1 0 0,0 0 1 0 0,0 0-1 0 0,1-1 0 0 0,-1 0 1 0 0,0 0-1 0 0,1 0 1 0 0,0 0-1 0 0,0-1 1 0 0,0 0-1 0 0,0 0 1 0 0,0 0-1 0 0,1 0 0 0 0,0 0 1 0 0,-5-9-1 0 0,6 9-135 0 0,1 1-1 0 0,0 0 0 0 0,-1-1 0 0 0,1 1 1 0 0,1-1-1 0 0,-1 1 0 0 0,0-1 1 0 0,1 0-1 0 0,0 1 0 0 0,0-1 1 0 0,0 1-1 0 0,0-1 0 0 0,0 0 0 0 0,1 1 1 0 0,0-1-1 0 0,0 1 0 0 0,0-1 1 0 0,2-4-1 0 0,1 0-687 0 0,-1 1 1 0 0,2-1 0 0 0,-1 1-1 0 0,1 0 1 0 0,0 1-1 0 0,0-1 1 0 0,7-5-1 0 0,6-3-853 0 0</inkml:trace>
</inkml:ink>
</file>

<file path=ppt/ink/ink8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4:42.5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15 552 0 0,'0'-1'166'0'0,"0"0"0"0"0,0 1 0 0 0,-1-1 1 0 0,1 0-1 0 0,0 1 0 0 0,-1-1 0 0 0,1 0 0 0 0,0 1 0 0 0,-1-1 0 0 0,1 0 0 0 0,-1 1 1 0 0,1-1-1 0 0,-1 1 0 0 0,1-1 0 0 0,-1 1 0 0 0,0-1 0 0 0,1 1 0 0 0,-1-1 0 0 0,0 1 1 0 0,1-1-1 0 0,-1 1 0 0 0,0 0 0 0 0,1 0 0 0 0,-1-1 0 0 0,0 1 0 0 0,0 0 0 0 0,1 0 1 0 0,-1 0-1 0 0,0 0 0 0 0,0 0 0 0 0,0 0 0 0 0,1 0 0 0 0,-1 0 0 0 0,0 0 0 0 0,-1 0 0 0 0,1 1 123 0 0,0 0-1 0 0,-1 0 1 0 0,1 0-1 0 0,0 0 1 0 0,-1 1-1 0 0,1-1 0 0 0,0 0 1 0 0,0 0-1 0 0,0 1 1 0 0,0-1-1 0 0,0 1 1 0 0,1-1-1 0 0,-1 1 0 0 0,0-1 1 0 0,1 1-1 0 0,-1 2 1 0 0,-2 6 570 0 0,1 0 1 0 0,1 0 0 0 0,0 0-1 0 0,0 0 1 0 0,2 20 0 0 0,0-16-620 0 0,-1-1 1 0 0,-4 26 0 0 0,-2-9 27 0 0,1-11-7 0 0,2 1 1 0 0,-3 30-1 0 0,6-45-225 0 0,0 0-1 0 0,0 0 1 0 0,0 0-1 0 0,1 0 1 0 0,0-1-1 0 0,0 1 1 0 0,0 0-1 0 0,0 0 1 0 0,1-1-1 0 0,0 1 1 0 0,0-1-1 0 0,0 0 1 0 0,0 1-1 0 0,1-1 1 0 0,5 6-1 0 0,-5-6-36 0 0,1-1 0 0 0,0 0 0 0 0,0 0 1 0 0,0-1-1 0 0,0 1 0 0 0,0-1 0 0 0,1 0 0 0 0,-1 0 0 0 0,1-1 0 0 0,0 1 0 0 0,-1-1 0 0 0,1 0 1 0 0,0 0-1 0 0,0 0 0 0 0,0-1 0 0 0,7 0 0 0 0,-1 0-288 0 0,1-1 0 0 0,-1 0 0 0 0,0-1 0 0 0,0 0 0 0 0,0 0 0 0 0,11-5 0 0 0,11-7-3638 0 0,-18 5 2358 0 0</inkml:trace>
</inkml:ink>
</file>

<file path=ppt/ink/ink8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4:42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49 1048 0 0,'-2'-9'1736'0'0,"2"7"-1218"0"0,-1 0-1 0 0,1 0 1 0 0,-1 0 0 0 0,1 0-1 0 0,0 0 1 0 0,0 0 0 0 0,1-4-1 0 0,-1 5-488 0 0,0 0 0 0 0,1 1-1 0 0,-1-1 1 0 0,0 0 0 0 0,1 0 0 0 0,-1 1-1 0 0,1-1 1 0 0,-1 0 0 0 0,1 1-1 0 0,0-1 1 0 0,-1 0 0 0 0,1 1 0 0 0,0-1-1 0 0,-1 1 1 0 0,1-1 0 0 0,0 1-1 0 0,0-1 1 0 0,0 1 0 0 0,-1 0 0 0 0,1-1-1 0 0,0 1 1 0 0,1 0 0 0 0,4-3-65 0 0,-5 3-26 0 0,1-1 0 0 0,-1 1 0 0 0,1-1-1 0 0,-1 1 1 0 0,1-1 0 0 0,0 1 0 0 0,-1 0 0 0 0,1-1 0 0 0,-1 1 0 0 0,1 0 0 0 0,0 0-1 0 0,-1 0 1 0 0,1 1 0 0 0,-1-1 0 0 0,1 0 0 0 0,-1 0 0 0 0,1 1 0 0 0,-1-1 0 0 0,1 1-1 0 0,2 1 1 0 0,2 1-838 0 0</inkml:trace>
</inkml:ink>
</file>

<file path=ppt/ink/ink8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4:43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8 101 1064 0 0,'-1'-8'6827'0'0,"-1"18"-3615"0"0,-2 18-863 0 0,3-18-1830 0 0,1-1-1 0 0,1 0 1 0 0,0 1 0 0 0,0-1-1 0 0,0 0 1 0 0,2 0-1 0 0,-1 0 1 0 0,5 12-1 0 0,5 6 49 0 0,18 32 0 0 0,-28-54-556 0 0,7 9 77 0 0,-1-2 0 0 0,2 1 0 0 0,0-1 0 0 0,12 12 0 0 0,-24-27-72 0 0,0 0 0 0 0,0 0 0 0 0,0-1 0 0 0,0 1 0 0 0,1-1-1 0 0,-1 1 1 0 0,1-1 0 0 0,-1-3 0 0 0,-7-33 121 0 0,6 15-132 0 0,2 0 0 0 0,0 1 0 0 0,2-1 0 0 0,0 0 0 0 0,11-48 0 0 0,-12 73-5 0 0,3-16 19 0 0,9-30-1 0 0,-11 42-13 0 0,1 0 0 0 0,-1 0 0 0 0,1 1 0 0 0,0-1 0 0 0,0 1 0 0 0,0-1 0 0 0,0 1 1 0 0,1 0-1 0 0,-1 0 0 0 0,1 0 0 0 0,0 0 0 0 0,0 0 0 0 0,6-3 0 0 0,-8 5-8 0 0,1 0 1 0 0,0 0-1 0 0,0 0 1 0 0,0 0-1 0 0,1 0 1 0 0,-1 1-1 0 0,0-1 1 0 0,0 1-1 0 0,0-1 1 0 0,0 1-1 0 0,1 0 1 0 0,-1 0-1 0 0,0 0 1 0 0,0 0 0 0 0,0 0-1 0 0,1 1 1 0 0,2 0-1 0 0,-1 0 7 0 0,-1 1 0 0 0,0-1 0 0 0,1 1 0 0 0,-1 0 0 0 0,0 0 0 0 0,0 0-1 0 0,0 0 1 0 0,-1 1 0 0 0,6 4 0 0 0,0 3 10 0 0,-1 0 1 0 0,0 0-1 0 0,0 1 0 0 0,-1 0 0 0 0,5 13 1 0 0,4 10 337 0 0,-2 1 0 0 0,12 50 0 0 0,-22-74-256 0 0,0 0 0 0 0,0-1 0 0 0,1 1 1 0 0,0-1-1 0 0,1 0 0 0 0,7 12 0 0 0,-11-20-131 0 0,1 0 0 0 0,-1 0-1 0 0,0 0 1 0 0,1 0 0 0 0,-1-1-1 0 0,1 1 1 0 0,0-1-1 0 0,-1 1 1 0 0,1-1 0 0 0,0 1-1 0 0,0-1 1 0 0,0 0 0 0 0,0 0-1 0 0,0 0 1 0 0,0 0 0 0 0,0 0-1 0 0,1 0 1 0 0,-1-1 0 0 0,0 1-1 0 0,0-1 1 0 0,1 0-1 0 0,-1 1 1 0 0,0-1 0 0 0,1 0-1 0 0,-1 0 1 0 0,0 0 0 0 0,0-1-1 0 0,1 1 1 0 0,-1-1 0 0 0,0 1-1 0 0,0-1 1 0 0,1 0-1 0 0,-1 1 1 0 0,0-1 0 0 0,0 0-1 0 0,4-3 1 0 0,22-15-5614 0 0,-18 11 3382 0 0</inkml:trace>
</inkml:ink>
</file>

<file path=ppt/ink/ink8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4:44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189 158 8 0 0,'-4'-6'1082'0'0,"1"0"1"0"0,0 1-1 0 0,0-1 1 0 0,0 0-1 0 0,-2-9 1 0 0,-2-4 1467 0 0,7 19-2453 0 0,0-1 1 0 0,0 1 0 0 0,0-1 0 0 0,-1 1 0 0 0,1-1-1 0 0,0 1 1 0 0,-1-1 0 0 0,1 1 0 0 0,0-1-1 0 0,-1 1 1 0 0,1 0 0 0 0,-1-1 0 0 0,1 1 0 0 0,-1 0-1 0 0,1-1 1 0 0,-1 1 0 0 0,1 0 0 0 0,-1-1-1 0 0,1 1 1 0 0,-1 0 0 0 0,1 0 0 0 0,-1 0 0 0 0,1-1-1 0 0,-2 1 1 0 0,1 0 49 0 0,-1 0 0 0 0,1 0 0 0 0,-1 1 0 0 0,1-1 0 0 0,0 0-1 0 0,-1 0 1 0 0,1 1 0 0 0,0-1 0 0 0,-1 1 0 0 0,0 0 0 0 0,-2 1 176 0 0,0 1 0 0 0,0-1 0 0 0,0 1 0 0 0,1-1 0 0 0,-5 6 0 0 0,0 1-1 0 0,1 0 0 0 0,0 0 0 0 0,0 1 0 0 0,1-1 0 0 0,0 2 0 0 0,1-1 0 0 0,0 1 0 0 0,1-1-1 0 0,0 1 1 0 0,-3 14 0 0 0,6-20-269 0 0,0 0-1 0 0,1 1 1 0 0,-1-1-1 0 0,1 0 0 0 0,0 1 1 0 0,0-1-1 0 0,1 0 1 0 0,0 1-1 0 0,0-1 1 0 0,0 0-1 0 0,0 0 0 0 0,1 0 1 0 0,0 0-1 0 0,0 0 1 0 0,0 0-1 0 0,1 0 1 0 0,-1-1-1 0 0,1 1 0 0 0,0-1 1 0 0,1 1-1 0 0,-1-1 1 0 0,1-1-1 0 0,0 1 1 0 0,5 4-1 0 0,-2-3-37 0 0,0 0 0 0 0,1 0 1 0 0,0-1-1 0 0,0 1 0 0 0,0-2 0 0 0,0 1 0 0 0,1-1 1 0 0,-1-1-1 0 0,1 0 0 0 0,0 0 0 0 0,14 1 0 0 0,-15-2-26 0 0,-1-1 0 0 0,1 0-1 0 0,0-1 1 0 0,0 1-1 0 0,0-2 1 0 0,-1 1-1 0 0,1-1 1 0 0,-1 0 0 0 0,1-1-1 0 0,-1 1 1 0 0,0-1-1 0 0,0-1 1 0 0,11-6 0 0 0,-13 7-66 0 0,-1-1 1 0 0,1 1 0 0 0,-1-1 0 0 0,0 0-1 0 0,0 0 1 0 0,0-1 0 0 0,0 1-1 0 0,0-1 1 0 0,-1 0 0 0 0,0 0 0 0 0,0 0-1 0 0,-1 0 1 0 0,1 0 0 0 0,-1-1 0 0 0,0 1-1 0 0,-1-1 1 0 0,1 1 0 0 0,-1-1-1 0 0,0 0 1 0 0,0-8 0 0 0,-1-7-689 0 0,-2 0 1 0 0,0 0-1 0 0,-2 0 1 0 0,-6-23 0 0 0,3 12-12 0 0,5 21 670 0 0,-1 1 0 0 0,0 0 0 0 0,0 1 0 0 0,-1-1 0 0 0,-8-16 0 0 0,11 24 113 0 0,0 0 1 0 0,0 1-1 0 0,-1-1 0 0 0,1 0 0 0 0,0 1 1 0 0,-1-1-1 0 0,1 0 0 0 0,-1 1 1 0 0,1 0-1 0 0,-1-1 0 0 0,0 1 0 0 0,0 0 1 0 0,1 0-1 0 0,-1 0 0 0 0,0 0 0 0 0,0 0 1 0 0,0 0-1 0 0,0 1 0 0 0,0-1 1 0 0,0 1-1 0 0,0-1 0 0 0,-1 1 0 0 0,1 0 1 0 0,0 0-1 0 0,0 0 0 0 0,0 0 1 0 0,0 0-1 0 0,0 0 0 0 0,0 1 0 0 0,-1-1 1 0 0,1 1-1 0 0,0-1 0 0 0,-3 2 1 0 0,-9 5 33 0 0,1 0 0 0 0,0 1 0 0 0,0 0 0 0 0,1 1 0 0 0,0 0 0 0 0,0 1 0 0 0,-15 17 0 0 0,-64 86 513 0 0,81-100-291 0 0,1 1 0 0 0,-9 18 0 0 0,15-27-190 0 0,1 0 1 0 0,0 0-1 0 0,0 1 0 0 0,1-1 0 0 0,-1 1 0 0 0,1-1 0 0 0,0 1 1 0 0,1 0-1 0 0,-1-1 0 0 0,1 7 0 0 0,1-9-47 0 0,-1 0 0 0 0,1-1 0 0 0,0 1 0 0 0,0 0 0 0 0,0-1 0 0 0,0 1 0 0 0,0-1 0 0 0,1 1 0 0 0,-1-1 0 0 0,1 0 0 0 0,0 0 0 0 0,0 1 0 0 0,-1-1 0 0 0,1 0 0 0 0,0 0 0 0 0,1-1 1 0 0,-1 1-1 0 0,0 0 0 0 0,1-1 0 0 0,-1 0 0 0 0,0 1 0 0 0,4 0 0 0 0,6 4 22 0 0,1-2 1 0 0,0 1 0 0 0,15 2-1 0 0,-22-5-34 0 0,11 2-2 0 0,0-1 0 0 0,0 0-1 0 0,1-1 1 0 0,0 0 0 0 0,29-3 0 0 0,-39 1-23 0 0,-1-1-1 0 0,1-1 1 0 0,-1 1-1 0 0,1-1 1 0 0,-1-1 0 0 0,0 1-1 0 0,1-1 1 0 0,-1 0 0 0 0,-1-1-1 0 0,1 0 1 0 0,0 0 0 0 0,-1 0-1 0 0,0-1 1 0 0,0 0 0 0 0,7-8-1 0 0,-11 11 14 0 0,-1 0 0 0 0,1 0 0 0 0,-1 0 0 0 0,0 0 1 0 0,0 0-1 0 0,0-1 0 0 0,0 1 0 0 0,0 0 0 0 0,0-1 0 0 0,-1 1 0 0 0,1 0 0 0 0,-1-1 0 0 0,0 1 0 0 0,1-1 0 0 0,-1 1 0 0 0,0-1 0 0 0,0 1 0 0 0,-1 0 1 0 0,1-1-1 0 0,-1 1 0 0 0,1-1 0 0 0,-1 1 0 0 0,0 0 0 0 0,1 0 0 0 0,-1-1 0 0 0,-2-2 0 0 0,-4-7-12 0 0,0 0-1 0 0,0 1 0 0 0,-16-18 1 0 0,7 10 3 0 0,1-1 401 0 0,2 0-1 0 0,0 0 1 0 0,-17-37 0 0 0,29 53 248 0 0,5 8-438 0 0,3 6-118 0 0,9 19 158 0 0,-7-14-167 0 0,-1 0 1 0 0,2-1-1 0 0,17 21 1 0 0,-2-7 147 0 0,-1 0 1 0 0,-1 1 0 0 0,-1 2 0 0 0,21 41 0 0 0,32 63 13 0 0,-39-71-7 0 0,-24-45-91 0 0,-1 2 1 0 0,0-1-1 0 0,15 44 0 0 0,-25-62-119 0 0,-1 1 0 0 0,1 0-1 0 0,0 0 1 0 0,-1 0 0 0 0,0-1 0 0 0,1 1-1 0 0,-1 0 1 0 0,0 0 0 0 0,-1 0-1 0 0,1 0 1 0 0,0 0 0 0 0,-1 0 0 0 0,0-1-1 0 0,-1 5 1 0 0,1-5-3 0 0,0 0-1 0 0,0 0 1 0 0,-1 0-1 0 0,0 0 1 0 0,1-1-1 0 0,-1 1 1 0 0,0 0-1 0 0,0-1 1 0 0,1 1-1 0 0,-1-1 1 0 0,0 0-1 0 0,-1 0 1 0 0,1 1-1 0 0,0-1 1 0 0,0-1-1 0 0,0 1 1 0 0,-4 1-1 0 0,-1 0-1 0 0,-1-1 0 0 0,1 0 0 0 0,0 0 0 0 0,-1-1 0 0 0,1 1-1 0 0,-1-2 1 0 0,1 1 0 0 0,-1-1 0 0 0,1 0 0 0 0,0 0 0 0 0,-1-1 0 0 0,1 0 0 0 0,0-1 0 0 0,0 1 0 0 0,0-1-1 0 0,1-1 1 0 0,-11-5 0 0 0,-7-8 9 0 0,0 0-1 0 0,1-1 1 0 0,-21-22-1 0 0,44 39-25 0 0,-10-8 45 0 0,0 0 0 0 0,1-1 0 0 0,1 0 0 0 0,-1-1 0 0 0,2 1 0 0 0,-12-22 0 0 0,18 30-45 0 0,-1-1 0 0 0,1 0 0 0 0,0 0 0 0 0,0 1 0 0 0,0-1 0 0 0,1 0-1 0 0,-1 0 1 0 0,1 0 0 0 0,-1 0 0 0 0,1 0 0 0 0,0 0 0 0 0,0 0 0 0 0,0 0-1 0 0,1 0 1 0 0,-1 0 0 0 0,1 0 0 0 0,0 0 0 0 0,-1 0 0 0 0,1 0 0 0 0,0 0-1 0 0,1 1 1 0 0,-1-1 0 0 0,0 0 0 0 0,1 1 0 0 0,0-1 0 0 0,0 1 0 0 0,-1-1-1 0 0,1 1 1 0 0,0 0 0 0 0,1 0 0 0 0,-1 0 0 0 0,0 0 0 0 0,1 0 0 0 0,-1 1-1 0 0,5-3 1 0 0,7-3-41 0 0,1 1-1 0 0,0 0 0 0 0,0 1 1 0 0,0 1-1 0 0,20-3 0 0 0,-7 1-64 0 0,67-22-912 0 0,-33 7-6841 0 0,-51 17 5107 0 0,0 0-2484 0 0</inkml:trace>
</inkml:ink>
</file>

<file path=ppt/ink/ink8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4:44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26 1920 0 0,'-8'-3'2238'0'0,"0"-1"-1"0"0,0 0 0 0 0,-12-9 0 0 0,20 13-2203 0 0,0 0 0 0 0,0 0 1 0 0,0 0-1 0 0,0 0 0 0 0,0 0 0 0 0,-1 0 1 0 0,1-1-1 0 0,0 1 0 0 0,0 0 0 0 0,0 0 1 0 0,0 0-1 0 0,0 0 0 0 0,0 0 0 0 0,-1 0 1 0 0,1 0-1 0 0,0 0 0 0 0,0 0 0 0 0,0 0 1 0 0,0 0-1 0 0,0 0 0 0 0,-1 0 0 0 0,1 0 1 0 0,0 0-1 0 0,0 0 0 0 0,0 0 0 0 0,0 0 1 0 0,0 0-1 0 0,-1 0 0 0 0,1 0 0 0 0,0 0 1 0 0,0 0-1 0 0,0 0 0 0 0,0 0 0 0 0,0 1 1 0 0,0-1-1 0 0,-1 0 0 0 0,1 0 0 0 0,0 0 1 0 0,0 0-1 0 0,0 0 0 0 0,0 0 0 0 0,0 0 1 0 0,0 0-1 0 0,0 1 0 0 0,0-1 0 0 0,0 0 1 0 0,0 0-1 0 0,-1 0 0 0 0,1 0 0 0 0,0 12 1396 0 0,4 14 550 0 0,-4-25-1856 0 0,8 26 756 0 0,2 1 0 0 0,0-2 0 0 0,2 1 0 0 0,27 44-1 0 0,6 15-335 0 0,-13-18-212 0 0,29 88 0 0 0,-58-143-307 0 0,-1 0 0 0 0,0 1 0 0 0,0-1 1 0 0,-2 27-1 0 0,2 11-62 0 0,-2-50 36 0 0,0 1 0 0 0,0-1-1 0 0,0 0 1 0 0,0 0 0 0 0,1 0-1 0 0,-1 0 1 0 0,0 1 0 0 0,1-1-1 0 0,-1 0 1 0 0,1 0 0 0 0,-1 0-1 0 0,1 0 1 0 0,-1 0 0 0 0,1 0-1 0 0,0 0 1 0 0,-1 0 0 0 0,1 0-1 0 0,1 1 1 0 0,-1-2-50 0 0,0 1 0 0 0,-1-1 0 0 0,1 0 0 0 0,0 0 1 0 0,0 1-1 0 0,0-1 0 0 0,0 0 0 0 0,-1 0 0 0 0,1 0 0 0 0,0 0 1 0 0,0 0-1 0 0,0 0 0 0 0,0 0 0 0 0,-1 0 0 0 0,1 0 0 0 0,0-1 1 0 0,0 1-1 0 0,0 0 0 0 0,1-1 0 0 0,4-2-884 0 0,0-1-1 0 0,0 1 1 0 0,0-1 0 0 0,10-9 0 0 0,-10 7-480 0 0,6-4-524 0 0</inkml:trace>
</inkml:ink>
</file>

<file path=ppt/ink/ink8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4:45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44 2673 0 0,'-3'1'928'0'0,"-1"-1"0"0"0,1 1 1 0 0,0 0-1 0 0,0 0 0 0 0,1 0 1 0 0,-1 0-1 0 0,0 1 0 0 0,-4 2 1 0 0,3-2-418 0 0,0 1 0 0 0,0 1 0 0 0,1-1 0 0 0,-7 7 0 0 0,4-1-197 0 0,0 0 0 0 0,0 0 0 0 0,1 0 1 0 0,-6 14-1 0 0,10-20-221 0 0,0-1 1 0 0,0 1 0 0 0,0-1-1 0 0,0 1 1 0 0,0-1-1 0 0,1 1 1 0 0,-1 0-1 0 0,1-1 1 0 0,0 1 0 0 0,0 0-1 0 0,0 0 1 0 0,0-1-1 0 0,0 1 1 0 0,0 0-1 0 0,1 0 1 0 0,-1-1 0 0 0,1 1-1 0 0,0-1 1 0 0,0 1-1 0 0,0 0 1 0 0,0-1-1 0 0,0 0 1 0 0,1 1 0 0 0,-1-1-1 0 0,1 0 1 0 0,0 1-1 0 0,-1-1 1 0 0,1 0-1 0 0,0 0 1 0 0,0-1 0 0 0,0 1-1 0 0,0 0 1 0 0,1-1-1 0 0,-1 1 1 0 0,0-1-1 0 0,6 3 1 0 0,16 7 127 0 0,0-1-1 0 0,1-1 1 0 0,0-1 0 0 0,1-1-1 0 0,0-2 1 0 0,0 0-1 0 0,0-2 1 0 0,39 1 0 0 0,-52-4-211 0 0,-1-1 1 0 0,1-1 0 0 0,0 0 0 0 0,-1-1-1 0 0,0 0 1 0 0,16-6 0 0 0,-20 6-13 0 0,1-1 1 0 0,-2 0-1 0 0,1 0 1 0 0,0 0-1 0 0,-1-1 1 0 0,0 0-1 0 0,0-1 1 0 0,0 1-1 0 0,11-14 1 0 0,-16 17-6 0 0,-1-1 0 0 0,1 1 1 0 0,-1-1-1 0 0,0 1 0 0 0,1-1 0 0 0,-1 1 1 0 0,0-1-1 0 0,-1 1 0 0 0,1-1 1 0 0,0 0-1 0 0,-1 0 0 0 0,1 1 0 0 0,-1-1 1 0 0,0-4-1 0 0,-1 2-6 0 0,1 0-1 0 0,-1 1 1 0 0,0-1 0 0 0,0 1-1 0 0,-1-1 1 0 0,1 1 0 0 0,-1 0-1 0 0,-2-5 1 0 0,-2-2-19 0 0,-1 1 0 0 0,0 1 0 0 0,0-1 0 0 0,-1 1 1 0 0,-18-16-1 0 0,20 20 46 0 0,0 0 1 0 0,0 1-1 0 0,0-1 0 0 0,-1 1 1 0 0,0 1-1 0 0,0-1 1 0 0,0 1-1 0 0,0 0 1 0 0,-1 1-1 0 0,1-1 1 0 0,-1 2-1 0 0,1-1 1 0 0,-1 1-1 0 0,0 0 0 0 0,-12 0 1 0 0,9 2 110 0 0,0 1-1 0 0,1-1 1 0 0,-1 2 0 0 0,1-1-1 0 0,0 1 1 0 0,0 1 0 0 0,0 0 0 0 0,0 1-1 0 0,0-1 1 0 0,-16 13 0 0 0,4-2 157 0 0,1 1 0 0 0,1 1 1 0 0,-23 25-1 0 0,34-32-218 0 0,0 0-1 0 0,1 1 1 0 0,0 0 0 0 0,0 1-1 0 0,1 0 1 0 0,1 0-1 0 0,0 0 1 0 0,-4 15-1 0 0,8-22-46 0 0,0 1 1 0 0,1 0-1 0 0,0 0 0 0 0,0 0 0 0 0,1 0 0 0 0,0 0 0 0 0,0 0 0 0 0,0 0 0 0 0,1 0 0 0 0,-1 0 1 0 0,1 0-1 0 0,1-1 0 0 0,-1 1 0 0 0,1 0 0 0 0,0-1 0 0 0,1 1 0 0 0,4 9 0 0 0,-1-7-9 0 0,0 1-1 0 0,1-1 1 0 0,0 0-1 0 0,0-1 1 0 0,1 1-1 0 0,0-2 1 0 0,0 1-1 0 0,1-1 1 0 0,11 7-1 0 0,3-1-78 0 0,0 0 0 0 0,0-2 0 0 0,41 13 1 0 0,-21-11-2865 0 0,57 7 0 0 0,-59-13-246 0 0</inkml:trace>
</inkml:ink>
</file>

<file path=ppt/ink/ink8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7:15.7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1 113 512 0 0,'1'-3'419'0'0,"-1"0"0"0"0,1-1-1 0 0,0 1 1 0 0,0 0 0 0 0,1 0 0 0 0,-1 1 0 0 0,0-1-1 0 0,1 0 1 0 0,0 0 0 0 0,0 1 0 0 0,0-1-1 0 0,0 1 1 0 0,0-1 0 0 0,0 1 0 0 0,4-3 0 0 0,12-15 3629 0 0,-16 16 456 0 0,-5 8-2574 0 0,-6 11-249 0 0,9-5-1304 0 0,-1 0-1 0 0,1 0 1 0 0,1-1-1 0 0,0 1 1 0 0,0 0-1 0 0,5 17 1 0 0,-1-5 102 0 0,-1-2-207 0 0,1 0 0 0 0,1 0 0 0 0,1-1 0 0 0,15 30-1 0 0,-13-14-69 0 0,-10-36-202 0 0,0-1-1 0 0,1 1 1 0 0,-1-1 0 0 0,0 0 0 0 0,1 0-1 0 0,-1 1 1 0 0,1-1 0 0 0,-1 0 0 0 0,1 0 0 0 0,0 0-1 0 0,0-3 1 0 0,0-30 19 0 0,7-47 0 0 0,-4 65-30 0 0,0 1 1 0 0,1 0-1 0 0,1-1 1 0 0,13-28-1 0 0,-15 39 4 0 0,-1 1-1 0 0,2 0 0 0 0,-1 1 0 0 0,0-1 0 0 0,8-7 0 0 0,-10 11 10 0 0,0 0 0 0 0,0 0 0 0 0,0 0 0 0 0,0 0 0 0 0,1 0 0 0 0,-1 0 0 0 0,0 0 0 0 0,1 0-1 0 0,-1 0 1 0 0,1 1 0 0 0,-1-1 0 0 0,1 0 0 0 0,-1 1 0 0 0,1-1 0 0 0,-1 1 0 0 0,1 0 0 0 0,-1 0 0 0 0,1-1 0 0 0,0 1 0 0 0,-1 0 0 0 0,1 0-1 0 0,-1 0 1 0 0,1 1 0 0 0,0-1 0 0 0,1 1 0 0 0,-1 0 2 0 0,0 0 0 0 0,0 1 0 0 0,-1-1 1 0 0,1 0-1 0 0,-1 1 0 0 0,1 0 0 0 0,-1-1 0 0 0,0 1 0 0 0,1 0 0 0 0,-1-1 0 0 0,0 1 1 0 0,0 0-1 0 0,0 0 0 0 0,0 0 0 0 0,0 2 0 0 0,9 34 30 0 0,-6-12-2 0 0,1 46 0 0 0,-5-53 12 0 0,0 0 0 0 0,2 0-1 0 0,0-1 1 0 0,1 1 0 0 0,9 26 0 0 0,-12-44-40 0 0,0 0 0 0 0,1 0 0 0 0,-1 0 0 0 0,1 0 0 0 0,-1 0 0 0 0,1 0 0 0 0,-1 0 0 0 0,1-1 0 0 0,0 1 0 0 0,-1 0 0 0 0,1 0 0 0 0,1 1 0 0 0,-1-2-1 0 0,-1 0 0 0 0,0 0 1 0 0,1 0-1 0 0,-1 0 0 0 0,1 1 0 0 0,-1-1 1 0 0,0 0-1 0 0,1 0 0 0 0,-1 0 1 0 0,1 0-1 0 0,-1 0 0 0 0,0 0 1 0 0,1 0-1 0 0,-1 0 0 0 0,1 0 1 0 0,-1 0-1 0 0,0 0 0 0 0,1-1 0 0 0,-1 1 1 0 0,1 0-1 0 0,-1 0 0 0 0,1 0 1 0 0,2-2-5 0 0,-1 0 0 0 0,1-1 0 0 0,-1 1 0 0 0,0 0 0 0 0,1-1 0 0 0,2-4 0 0 0,5-8-27 0 0,-1 0 0 0 0,0-1 0 0 0,-1 0 0 0 0,7-23 0 0 0,4-7-60 0 0,-3 9 11 0 0,-9 19 51 0 0,0 1 1 0 0,2 0-1 0 0,-1 1 1 0 0,2-1-1 0 0,18-22 0 0 0,-26 37 27 0 0,-1 0-1 0 0,1 1 1 0 0,-1-1-1 0 0,1 1 1 0 0,0-1-1 0 0,0 1 1 0 0,0 0-1 0 0,0 0 1 0 0,0 0-1 0 0,0 0 1 0 0,3-1-1 0 0,-5 2 1 0 0,1 0 0 0 0,-1-1 0 0 0,1 1 0 0 0,-1 0 0 0 0,1 0 0 0 0,-1 0 0 0 0,1 1 0 0 0,-1-1 0 0 0,1 0 0 0 0,-1 0 0 0 0,1 0 0 0 0,-1 0 0 0 0,1 0 0 0 0,-1 0 0 0 0,0 1 0 0 0,1-1 0 0 0,-1 0 0 0 0,1 0 0 0 0,-1 1 0 0 0,1 0 0 0 0,0 0 2 0 0,0-1 0 0 0,-1 1 0 0 0,1 0 1 0 0,-1 0-1 0 0,1 0 0 0 0,-1 0 0 0 0,1 1 0 0 0,-1-1 1 0 0,0 0-1 0 0,1 0 0 0 0,-1 0 0 0 0,0 2 0 0 0,3 20 58 0 0,-2 38 0 0 0,-1-38-2 0 0,4 38 1 0 0,-3-55-193 0 0,0-1 0 0 0,1 0 0 0 0,-1 0 0 0 0,1 0 0 0 0,0 0 0 0 0,1 0 0 0 0,-1-1 0 0 0,1 1 0 0 0,0-1 0 0 0,0 1 0 0 0,0-1 0 0 0,1 0 0 0 0,-1 0 0 0 0,1-1 0 0 0,0 1 0 0 0,0-1 0 0 0,0 1 0 0 0,1-1 0 0 0,-1-1 0 0 0,1 1 0 0 0,0-1 0 0 0,0 1 0 0 0,0-1 0 0 0,6 1 0 0 0,0 0-274 0 0,-1 0 1 0 0,1-1 0 0 0,0-1-1 0 0,-1 0 1 0 0,1 0-1 0 0,0-1 1 0 0,0 0-1 0 0,0-1 1 0 0,-1 0 0 0 0,1-1-1 0 0,12-4 1 0 0,-5 1-2896 0 0</inkml:trace>
</inkml:ink>
</file>

<file path=ppt/ink/ink8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7:16.5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120 111 1272 0 0,'-15'-1'6018'0'0,"13"1"-5675"0"0,1-1 1 0 0,-1 1-1 0 0,1 0 1 0 0,-1-1-1 0 0,1 1 1 0 0,-1 0 0 0 0,1 0-1 0 0,-1 0 1 0 0,1 1-1 0 0,-1-1 1 0 0,1 0-1 0 0,-1 0 1 0 0,1 1-1 0 0,-1-1 1 0 0,1 1 0 0 0,0 0-1 0 0,-1-1 1 0 0,1 1-1 0 0,0 0 1 0 0,-1 0-1 0 0,1-1 1 0 0,0 1-1 0 0,0 0 1 0 0,0 0 0 0 0,0 1-1 0 0,0-1 1 0 0,0 0-1 0 0,0 0 1 0 0,0 0-1 0 0,-1 2 1 0 0,-2 5 31 0 0,0 0 1 0 0,1 1 0 0 0,0-1-1 0 0,0 1 1 0 0,0 0 0 0 0,1-1-1 0 0,1 1 1 0 0,0 0 0 0 0,0 0-1 0 0,0 12 1 0 0,1-17-327 0 0,1-1-1 0 0,-1 0 1 0 0,0 0 0 0 0,1 1 0 0 0,0-1 0 0 0,-1 0-1 0 0,1 0 1 0 0,1 0 0 0 0,-1 0 0 0 0,0 0-1 0 0,1 0 1 0 0,-1 0 0 0 0,1 0 0 0 0,0-1 0 0 0,0 1-1 0 0,0-1 1 0 0,0 1 0 0 0,1-1 0 0 0,-1 0 0 0 0,0 0-1 0 0,1 0 1 0 0,0 0 0 0 0,-1 0 0 0 0,1 0 0 0 0,0-1-1 0 0,0 1 1 0 0,0-1 0 0 0,0 0 0 0 0,0 0-1 0 0,1 0 1 0 0,3 0 0 0 0,0 0-57 0 0,1 0 0 0 0,-1-1 0 0 0,0 0-1 0 0,1-1 1 0 0,-1 0 0 0 0,1 0 0 0 0,-1 0 0 0 0,0-1 0 0 0,0 0-1 0 0,0 0 1 0 0,0-1 0 0 0,0 0 0 0 0,0 0 0 0 0,11-8 0 0 0,-13 7-6 0 0,1 0 1 0 0,-1 1-1 0 0,0-2 1 0 0,0 1-1 0 0,-1-1 1 0 0,1 1 0 0 0,-1-1-1 0 0,0 0 1 0 0,-1-1-1 0 0,1 1 1 0 0,-1-1 0 0 0,0 1-1 0 0,0-1 1 0 0,-1 0-1 0 0,0 0 1 0 0,0-1-1 0 0,2-8 1 0 0,-4 7-17 0 0,0-1 1 0 0,0 1-1 0 0,-1-1 1 0 0,0 1-1 0 0,0-1 1 0 0,-1 1-1 0 0,0 0 1 0 0,-1 0-1 0 0,0 0 1 0 0,0 0-1 0 0,-1 0 0 0 0,0 1 1 0 0,0-1-1 0 0,-1 1 1 0 0,0 0-1 0 0,0 0 1 0 0,0 1-1 0 0,-1 0 1 0 0,-13-11-1 0 0,17 15 24 0 0,-1 0 0 0 0,1 0 0 0 0,-1 1 0 0 0,0-1 0 0 0,0 1 0 0 0,1 0 0 0 0,-1-1 0 0 0,0 1-1 0 0,0 1 1 0 0,0-1 0 0 0,-1 0 0 0 0,1 1 0 0 0,0 0 0 0 0,0-1 0 0 0,0 1 0 0 0,0 0 0 0 0,-4 1 0 0 0,2 0-3 0 0,1 0 1 0 0,-1 1-1 0 0,1 0 1 0 0,0-1 0 0 0,0 1-1 0 0,-1 1 1 0 0,1-1-1 0 0,1 1 1 0 0,-1-1-1 0 0,-5 6 1 0 0,-3 4 23 0 0,0 0 1 0 0,1 1-1 0 0,1 1 1 0 0,0-1-1 0 0,-9 20 1 0 0,13-23 11 0 0,0 1 0 0 0,0 0 0 0 0,2 0 0 0 0,-8 23 0 0 0,12-31-25 0 0,-1-1-1 0 0,1 1 1 0 0,0 0-1 0 0,-1-1 1 0 0,1 1-1 0 0,0 0 1 0 0,1 0 0 0 0,-1-1-1 0 0,0 1 1 0 0,1 0-1 0 0,0-1 1 0 0,1 4 0 0 0,-1-4-4 0 0,0 0 0 0 0,0 0 0 0 0,0-1 0 0 0,0 1 0 0 0,0-1 0 0 0,1 1 0 0 0,-1-1 0 0 0,1 0 0 0 0,-1 1 0 0 0,1-1 0 0 0,0 0 0 0 0,-1 0 0 0 0,1 0 0 0 0,0 0 0 0 0,0 0 0 0 0,-1-1 0 0 0,1 1 0 0 0,0 0 0 0 0,3-1 0 0 0,0 1 1 0 0,0 0 1 0 0,0-1-1 0 0,0 0 1 0 0,0 0 0 0 0,0 0-1 0 0,0 0 1 0 0,0-1-1 0 0,0 0 1 0 0,0 0-1 0 0,0 0 1 0 0,4-3-1 0 0,2 0-6 0 0,-1 0-1 0 0,0-1 0 0 0,18-12 1 0 0,-16 8 7 0 0,0 0 1 0 0,-1 0-1 0 0,0-1 0 0 0,18-22 1 0 0,-25 27 14 0 0,0-1 0 0 0,0 1 0 0 0,-1-1 1 0 0,1 0-1 0 0,-1 0 0 0 0,-1 0 0 0 0,1 0 0 0 0,-1 0 1 0 0,0-1-1 0 0,0 1 0 0 0,-1-1 0 0 0,0 1 0 0 0,0-8 1 0 0,-1 11-10 0 0,0 1 1 0 0,-1-1-1 0 0,1 1 1 0 0,-1-1 0 0 0,1 1-1 0 0,-1 0 1 0 0,-2-5-1 0 0,3 7-2 0 0,0 0 0 0 0,0-1-1 0 0,0 1 1 0 0,0 0-1 0 0,-1 0 1 0 0,1-1 0 0 0,0 1-1 0 0,0 0 1 0 0,0 0-1 0 0,0 0 1 0 0,-1-1 0 0 0,1 1-1 0 0,0 0 1 0 0,0 0-1 0 0,-1 0 1 0 0,1 0 0 0 0,0-1-1 0 0,0 1 1 0 0,-1 0-1 0 0,1 0 1 0 0,0 0 0 0 0,0 0-1 0 0,-1 0 1 0 0,1 0-1 0 0,0 0 1 0 0,-1 0 0 0 0,0 0 2 0 0,1 0 1 0 0,-1 1-1 0 0,1-1 1 0 0,-1 0 0 0 0,1 1-1 0 0,0-1 1 0 0,-1 1 0 0 0,1-1-1 0 0,-1 1 1 0 0,1-1 0 0 0,0 1-1 0 0,-1-1 1 0 0,1 1-1 0 0,0-1 1 0 0,-1 1 0 0 0,1 0-1 0 0,0-1 1 0 0,0 2 0 0 0,-4 9 32 0 0,0 0 1 0 0,1 0 0 0 0,1 0 0 0 0,0 0-1 0 0,0 1 1 0 0,1-1 0 0 0,0 1 0 0 0,1-1-1 0 0,3 22 1 0 0,-2-28-53 0 0,0 0 0 0 0,0 0 1 0 0,0-1-1 0 0,1 1 0 0 0,-1-1 0 0 0,1 1 1 0 0,1-1-1 0 0,-1 0 0 0 0,0 0 0 0 0,1 0 0 0 0,0 0 1 0 0,0 0-1 0 0,0 0 0 0 0,0-1 0 0 0,1 0 0 0 0,-1 1 1 0 0,1-1-1 0 0,0 0 0 0 0,0-1 0 0 0,0 1 0 0 0,0-1 1 0 0,1 0-1 0 0,-1 0 0 0 0,1 0 0 0 0,-1-1 0 0 0,6 2 1 0 0,-2-1-326 0 0,1-1 0 0 0,-1 0 0 0 0,1 0 0 0 0,0-1 0 0 0,0 0 0 0 0,12-1 0 0 0,-12 0-2214 0 0,0-1 0 0 0,0 0 0 0 0,11-5 0 0 0,-8 3-2801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6:36.5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127 167 8 0 0,'-15'-47'3154'0'0,"10"28"-841"0"0,-11-25 0 0 0,13 40-1817 0 0,0-1 0 0 0,0 1 0 0 0,0 0-1 0 0,0 0 1 0 0,0 0 0 0 0,-1 1 0 0 0,0-1 0 0 0,0 1-1 0 0,0 0 1 0 0,0 0 0 0 0,-7-4 0 0 0,9 6-299 0 0,1 0 147 0 0,-1 0 0 0 0,1 1 0 0 0,-1-1 0 0 0,0 0 0 0 0,1 0 0 0 0,-1 1 0 0 0,0-1 0 0 0,1 1 0 0 0,-1-1 0 0 0,0 1 0 0 0,0 0 0 0 0,-3-1 681 0 0,5 2-939 0 0,1-1 1 0 0,-1 1-1 0 0,0-1 0 0 0,0 1 0 0 0,1-1 1 0 0,-1 1-1 0 0,0-1 0 0 0,1 1 0 0 0,-1-1 1 0 0,0 1-1 0 0,1-1 0 0 0,-1 0 0 0 0,1 1 1 0 0,-1-1-1 0 0,1 1 0 0 0,-1-1 1 0 0,1 0-1 0 0,-1 0 0 0 0,1 1 0 0 0,-1-1 1 0 0,1 0-1 0 0,-1 0 0 0 0,1 0 0 0 0,-1 1 1 0 0,1-1-1 0 0,-1 0 0 0 0,2 0 0 0 0,-1 0-11 0 0,-1 0-1 0 0,1 0 0 0 0,0 0 1 0 0,-1 1-1 0 0,1-1 0 0 0,0 0 1 0 0,0 1-1 0 0,-1-1 0 0 0,1 0 1 0 0,-1 1-1 0 0,1-1 0 0 0,0 1 1 0 0,-1-1-1 0 0,1 1 1 0 0,0 0-1 0 0,-1 3 0 0 0,0-1-1 0 0,0 1 1 0 0,-1-1 0 0 0,1 0-1 0 0,-1 1 1 0 0,0-1 0 0 0,0 0 0 0 0,0 0-1 0 0,-1 1 1 0 0,-1 3 0 0 0,1-3-33 0 0,0 1 0 0 0,0 0 1 0 0,0 1-1 0 0,1-1 0 0 0,0 0 1 0 0,0 0-1 0 0,0 1 0 0 0,1 5 1 0 0,0-10-27 0 0,0 0 0 0 0,0 0 0 0 0,0 0-1 0 0,1 0 1 0 0,-1-1 0 0 0,0 1 0 0 0,1 0 0 0 0,-1 0 0 0 0,0 0 0 0 0,1 0 0 0 0,-1 0 0 0 0,1-1 0 0 0,0 1 0 0 0,-1 0 0 0 0,1 0 0 0 0,1 0 0 0 0,-2 0-6 0 0,1-1 1 0 0,0 1-1 0 0,-1 0 1 0 0,1-1 0 0 0,-1 1-1 0 0,1 0 1 0 0,-1-1 0 0 0,1 1-1 0 0,-1 0 1 0 0,1 0 0 0 0,-1-1-1 0 0,0 1 1 0 0,0 0-1 0 0,1 0 1 0 0,-1 0 0 0 0,0 0-1 0 0,0-1 1 0 0,0 1 0 0 0,0 0-1 0 0,0 0 1 0 0,0 0 0 0 0,0 0-1 0 0,0 0 1 0 0,0 1 0 0 0,-3 9-10 0 0,-7 29 15 0 0,-6 47 1 0 0,15-73-12 0 0,0 1 0 0 0,1 0-1 0 0,0-1 1 0 0,1 1 0 0 0,1 0 0 0 0,7 26 0 0 0,-7-32-38 0 0,1-1-1 0 0,0 0 1 0 0,1 0-1 0 0,0 0 1 0 0,0 0-1 0 0,1-1 1 0 0,10 14-1 0 0,-13-19 21 0 0,0 1-1 0 0,1-1 1 0 0,-1 0-1 0 0,0 1 0 0 0,1-1 1 0 0,-1 0-1 0 0,1 0 0 0 0,0-1 1 0 0,0 1-1 0 0,-1-1 1 0 0,1 1-1 0 0,0-1 0 0 0,0 0 1 0 0,1 0-1 0 0,-1 0 0 0 0,0 0 1 0 0,0-1-1 0 0,0 1 1 0 0,0-1-1 0 0,1 0 0 0 0,-1 0 1 0 0,0 0-1 0 0,0 0 0 0 0,5-2 1 0 0,-6 2-95 0 0,-1 0 0 0 0,1-1 1 0 0,-1 1-1 0 0,0-1 0 0 0,0 1 0 0 0,1-1 1 0 0,-1 0-1 0 0,0 0 0 0 0,0 0 0 0 0,0 1 1 0 0,0-1-1 0 0,0 0 0 0 0,0 0 0 0 0,0 0 1 0 0,0-1-1 0 0,0 1 0 0 0,0 0 1 0 0,-1 0-1 0 0,1 0 0 0 0,0-1 0 0 0,-1 1 1 0 0,1 0-1 0 0,0-2 0 0 0,-1 1-426 0 0,0 0 1 0 0,1-1-1 0 0,-1 1 0 0 0,0 0 1 0 0,0 0-1 0 0,0 0 0 0 0,-1 0 0 0 0,1-1 1 0 0,0 1-1 0 0,-1 0 0 0 0,1 0 1 0 0,-1 0-1 0 0,0 0 0 0 0,-1-2 0 0 0,-2-5-2804 0 0</inkml:trace>
</inkml:ink>
</file>

<file path=ppt/ink/ink8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7:16.82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37 157 2345 0 0,'-21'-17'9982'0'0,"20"15"-9082"0"0,-1 0-1 0 0,0 0 1 0 0,0 0-1 0 0,1-1 1 0 0,-1 1-1 0 0,-1-6 1 0 0,2 7-711 0 0,1-1 1 0 0,-1 0-1 0 0,1 0 1 0 0,0 0-1 0 0,-1 0 1 0 0,1 0-1 0 0,0 0 1 0 0,0 0-1 0 0,0 0 1 0 0,0 0-1 0 0,1 0 1 0 0,-1 1-1 0 0,1-1 1 0 0,-1 0-1 0 0,1 0 1 0 0,-1 0-1 0 0,1 0 1 0 0,0 1-1 0 0,0-1 1 0 0,0 0-1 0 0,0 1 1 0 0,0-1-1 0 0,0 0 1 0 0,3-1-1 0 0,2-5-42 0 0,1 1 0 0 0,1 0 0 0 0,-1 1 0 0 0,1 0 0 0 0,0 0 0 0 0,1 1 0 0 0,-1 0 0 0 0,17-7 0 0 0,-20 10-114 0 0,0 0 0 0 0,0 1 0 0 0,0 0 0 0 0,0 0 0 0 0,0 0 0 0 0,0 0-1 0 0,0 1 1 0 0,1 0 0 0 0,-1 0 0 0 0,0 0 0 0 0,0 1 0 0 0,0 0 0 0 0,1 0 0 0 0,-1 0 0 0 0,0 0 0 0 0,0 1 0 0 0,-1 0-1 0 0,8 4 1 0 0,-4-1-21 0 0,0 0-1 0 0,0 0 1 0 0,-1 1-1 0 0,0 0 1 0 0,0 1-1 0 0,7 8 0 0 0,31 47 2 0 0,-34-44-50 0 0,2 0 0 0 0,23 25 0 0 0,-32-40-18 0 0,-1 1 0 0 0,2-1 0 0 0,-1 0 1 0 0,0 0-1 0 0,1 0 0 0 0,-1-1 0 0 0,1 0 1 0 0,0 1-1 0 0,0-2 0 0 0,0 1 0 0 0,0 0 1 0 0,0-1-1 0 0,0 0 0 0 0,0 0 0 0 0,8 0 1 0 0,-8-1-504 0 0,-1-1 1 0 0,1 1-1 0 0,0-1 1 0 0,6-1 0 0 0,-7 1-700 0 0,0-1 1 0 0,1 0 0 0 0,-1 1-1 0 0,7-6 1 0 0,-2 3-2704 0 0</inkml:trace>
</inkml:ink>
</file>

<file path=ppt/ink/ink8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7:17.1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457 1 8 0 0,'-8'2'565'0'0,"-20"6"6797"0"0,27-7-6981 0 0,-1 0 1 0 0,1 0-1 0 0,-1 0 1 0 0,1 0-1 0 0,0 1 1 0 0,-1-1-1 0 0,1 0 1 0 0,0 0-1 0 0,0 1 1 0 0,0-1-1 0 0,0 1 1 0 0,0-1 0 0 0,0 1-1 0 0,-1 2 1 0 0,-6 13 70 0 0,0-1 1 0 0,-1 0-1 0 0,-1 0 1 0 0,-1-1-1 0 0,-17 20 1 0 0,-71 63 111 0 0,76-76-208 0 0,-34 27 76 0 0,-18 18 35 0 0,65-56-406 0 0,0 0 1 0 0,1 0-1 0 0,0 1 0 0 0,-13 21 1 0 0,20-28-84 0 0,0-1 0 0 0,0 0 1 0 0,0 1-1 0 0,1-1 1 0 0,0 1-1 0 0,-1-1 1 0 0,1 6-1 0 0,1-9-157 0 0,0 0 0 0 0,-1 1-1 0 0,1-1 1 0 0,0 0 0 0 0,1 0 0 0 0,-1 0-1 0 0,0 1 1 0 0,0-1 0 0 0,0 0 0 0 0,1 0-1 0 0,-1 0 1 0 0,1 0 0 0 0,-1 0 0 0 0,1 0-1 0 0,-1 0 1 0 0,1 1 0 0 0,-1-1 0 0 0,1-1-1 0 0,0 1 1 0 0,0 0 0 0 0,0 0-1 0 0,-1 0 1 0 0,1 0 0 0 0,0 0 0 0 0,0-1-1 0 0,0 1 1 0 0,0 0 0 0 0,0-1 0 0 0,0 1-1 0 0,1-1 1 0 0,-1 1 0 0 0,2 0 0 0 0,15 1-2245 0 0,3-3-33 0 0</inkml:trace>
</inkml:ink>
</file>

<file path=ppt/ink/ink8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20.16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285 62 512 0 0,'17'-22'944'0'0,"-13"19"143"0"0,0-2 1 0 0,-1 1-1 0 0,0 0 1 0 0,0-1-1 0 0,0 1 1 0 0,2-6 0 0 0,-5 10-1009 0 0,0 0 0 0 0,1 0 1 0 0,-1 0-1 0 0,0-1 0 0 0,0 1 1 0 0,0 0-1 0 0,0 0 0 0 0,0 0 1 0 0,0 0-1 0 0,0 0 1 0 0,0 0-1 0 0,0-1 0 0 0,0 1 1 0 0,0 0-1 0 0,0 0 0 0 0,0 0 1 0 0,0 0-1 0 0,0 0 0 0 0,0-1 1 0 0,0 1-1 0 0,0 0 1 0 0,0 0-1 0 0,0 0 0 0 0,0 0 1 0 0,0 0-1 0 0,0 0 0 0 0,0 0 1 0 0,-1-1-1 0 0,1 1 0 0 0,0 0 1 0 0,0 0-1 0 0,0 0 1 0 0,0 0-1 0 0,0 0 0 0 0,0 0 1 0 0,0 0-1 0 0,0 0 0 0 0,0-1 1 0 0,-1 1-1 0 0,1 0 0 0 0,0 0 1 0 0,0 0-1 0 0,0 0 1 0 0,0 0-1 0 0,0 0 0 0 0,0 0 1 0 0,-1 0-1 0 0,-8 2 1439 0 0,-10 8-440 0 0,16-8-703 0 0,2-1-148 0 0,-1 0 0 0 0,1 0 1 0 0,0 0-1 0 0,-1 0 0 0 0,1 0 0 0 0,0 0 0 0 0,-1 0 0 0 0,1 1 0 0 0,0-1 0 0 0,0 0 0 0 0,0 1 0 0 0,-1 2 0 0 0,-1-4 138 0 0,-1 1 1 0 0,1 0-1 0 0,0-1 0 0 0,-1 0 0 0 0,1 0 0 0 0,-7 0 0 0 0,6 0-24 0 0,-1 0-170 0 0,0 1 0 0 0,0 0 0 0 0,1 1 0 0 0,-1-1 0 0 0,0 1 0 0 0,1 0 0 0 0,-1 0 0 0 0,1 0 0 0 0,-5 5-1 0 0,-19 7 457 0 0,21-11-534 0 0,-1 1 0 0 0,2 0 0 0 0,-1 1 0 0 0,0-1 0 0 0,1 1-1 0 0,-8 8 1 0 0,-34 39 392 0 0,42-45-397 0 0,-1 2-2 0 0,0-1 0 0 0,1 2-1 0 0,0-1 1 0 0,-9 19 0 0 0,13-23-33 0 0,0 1 0 0 0,0 0 1 0 0,0-1-1 0 0,0 1 0 0 0,1 0 1 0 0,0 0-1 0 0,0 0 0 0 0,1 1 1 0 0,-1-1-1 0 0,2 8 0 0 0,0-11-27 0 0,-1 0 0 0 0,1 0-1 0 0,0 0 1 0 0,1 0-1 0 0,-1 0 1 0 0,0-1 0 0 0,1 1-1 0 0,0 0 1 0 0,0-1 0 0 0,0 1-1 0 0,0-1 1 0 0,0 1 0 0 0,0-1-1 0 0,0 0 1 0 0,1 0 0 0 0,-1 0-1 0 0,1 0 1 0 0,0-1-1 0 0,-1 1 1 0 0,1-1 0 0 0,4 2-1 0 0,17 3 66 0 0,-1 2 0 0 0,45 19-1 0 0,-44-15-110 0 0,-12-7 29 0 0,-1 0 0 0 0,0 0 0 0 0,-1 1 0 0 0,1 1 0 0 0,-1 0 0 0 0,0 0 0 0 0,12 13 0 0 0,-18-15 12 0 0,0 1-1 0 0,-1-1 0 0 0,1 1 1 0 0,-1 0-1 0 0,0 0 0 0 0,-1 0 1 0 0,0 0-1 0 0,0 1 0 0 0,0-1 0 0 0,0 0 1 0 0,-1 1-1 0 0,0 0 0 0 0,-1-1 1 0 0,1 1-1 0 0,-1-1 0 0 0,-1 1 0 0 0,1 0 1 0 0,-1-1-1 0 0,-3 13 0 0 0,2-12 0 0 0,0 0-1 0 0,-1-1 1 0 0,1 1-1 0 0,-1-1 1 0 0,0 0-1 0 0,-1 0 1 0 0,0 0-1 0 0,0 0 1 0 0,0-1-1 0 0,0 0 1 0 0,-1 0-1 0 0,0 0 1 0 0,0 0-1 0 0,-1-1 1 0 0,1 1-1 0 0,-1-1 1 0 0,0-1-1 0 0,-11 7 1 0 0,-18 2 13 0 0,-44 11 1 0 0,44-14 17 0 0,31-8-57 0 0,1 0-1 0 0,1 0 1 0 0,-1 0-1 0 0,0 1 1 0 0,0-1 0 0 0,0 1-1 0 0,1 0 1 0 0,-1 0-1 0 0,1 0 1 0 0,-1 0-1 0 0,1 0 1 0 0,-4 5-1 0 0,6-7 7 0 0,0 1-1 0 0,0-1 1 0 0,0 1 0 0 0,0-1-1 0 0,0 1 1 0 0,0-1-1 0 0,0 1 1 0 0,0-1-1 0 0,1 1 1 0 0,-1-1-1 0 0,0 1 1 0 0,0-1 0 0 0,0 1-1 0 0,1-1 1 0 0,-1 1-1 0 0,0-1 1 0 0,0 0-1 0 0,1 1 1 0 0,-1-1-1 0 0,0 1 1 0 0,1-1 0 0 0,-1 0-1 0 0,1 1 1 0 0,-1-1-1 0 0,0 0 1 0 0,1 0-1 0 0,-1 1 1 0 0,1-1 0 0 0,-1 0-1 0 0,1 0 1 0 0,-1 0-1 0 0,1 1 1 0 0,-1-1-1 0 0,1 0 1 0 0,-1 0-1 0 0,2 0 1 0 0,18 5 0 0 0,52 0 34 0 0,44 6-50 0 0,-112-10 13 0 0,0 0 0 0 0,1 0 0 0 0,-1 0 0 0 0,0 0 0 0 0,0 1 0 0 0,0 0 0 0 0,0 0 0 0 0,0 0 0 0 0,7 4 0 0 0,-10-5 4 0 0,0 0 1 0 0,0 1-1 0 0,0-1 0 0 0,0 0 1 0 0,0 0-1 0 0,0 0 0 0 0,0 1 1 0 0,0-1-1 0 0,0 0 0 0 0,0 1 1 0 0,-1-1-1 0 0,1 1 1 0 0,-1-1-1 0 0,1 1 0 0 0,-1-1 1 0 0,1 1-1 0 0,-1 0 0 0 0,0-1 1 0 0,0 1-1 0 0,0-1 0 0 0,0 1 1 0 0,0 0-1 0 0,0-1 0 0 0,0 1 1 0 0,-1-1-1 0 0,1 1 0 0 0,0-1 1 0 0,-1 1-1 0 0,0 2 0 0 0,-5 6 7 0 0,1 0 1 0 0,-1 0-1 0 0,-1 0 0 0 0,-10 11 0 0 0,7-9-1 0 0,2-1 0 0 0,-13 22-1 0 0,19-29-2 0 0,0-1-1 0 0,1 1 1 0 0,-1-1-1 0 0,1 1 1 0 0,0 0-1 0 0,0-1 1 0 0,1 1-1 0 0,-1 0 1 0 0,1 0-1 0 0,0 0 1 0 0,-1-1-1 0 0,2 1 1 0 0,-1 0-1 0 0,2 7 1 0 0,-2-10-3 0 0,1 1 0 0 0,-1 0 0 0 0,1 0 1 0 0,-1-1-1 0 0,1 1 0 0 0,0 0 1 0 0,0-1-1 0 0,0 1 0 0 0,0-1 0 0 0,0 1 1 0 0,0-1-1 0 0,0 0 0 0 0,1 1 0 0 0,-1-1 1 0 0,0 0-1 0 0,1 0 0 0 0,-1 0 0 0 0,4 2 1 0 0,-2-2-3 0 0,0 0 0 0 0,-1 0 1 0 0,1 0-1 0 0,0-1 1 0 0,0 1-1 0 0,0-1 0 0 0,0 0 1 0 0,0 0-1 0 0,0 0 0 0 0,5 0 1 0 0,2-2-15 0 0,0 0 0 0 0,0-1 0 0 0,0 0 0 0 0,0 0 1 0 0,14-8-1 0 0,-7 2-407 0 0,0-1 0 0 0,0 0 0 0 0,-1-2 0 0 0,0 0 0 0 0,20-20 0 0 0,-28 20-1951 0 0,-8 6-4197 0 0</inkml:trace>
</inkml:ink>
</file>

<file path=ppt/ink/ink8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23.26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182 21 512 0 0,'-1'-1'429'0'0,"0"0"0"0"0,1-1 0 0 0,-1 1-1 0 0,0 0 1 0 0,0 0 0 0 0,0-1 0 0 0,0 1 0 0 0,0 0-1 0 0,0 0 1 0 0,0 0 0 0 0,-1 0 0 0 0,1 0 0 0 0,0 0-1 0 0,0 1 1 0 0,-1-1 0 0 0,1 0 0 0 0,-1 1 0 0 0,1-1 0 0 0,0 1-1 0 0,-1-1 1 0 0,1 1 0 0 0,-1 0 0 0 0,1-1 0 0 0,-1 1-1 0 0,0 0 1 0 0,1 0 0 0 0,-3 0 0 0 0,1 1-123 0 0,1-1-1 0 0,-1 1 1 0 0,1 0 0 0 0,0 0-1 0 0,-1 0 1 0 0,1 0 0 0 0,0 0-1 0 0,0 0 1 0 0,0 0 0 0 0,0 1 0 0 0,0-1-1 0 0,0 1 1 0 0,0-1 0 0 0,0 1-1 0 0,0 0 1 0 0,-1 3 0 0 0,-6 9 260 0 0,1 0 1 0 0,0 0 0 0 0,1 1-1 0 0,1 0 1 0 0,0 1-1 0 0,-6 29 1 0 0,-11 100 653 0 0,21-128-1020 0 0,0-3-152 0 0,1 0 0 0 0,1 0 0 0 0,0 1 0 0 0,4 27 0 0 0,-3-36-43 0 0,0-1 0 0 0,1 0 0 0 0,-1 1 0 0 0,1-1 0 0 0,0 0 0 0 0,1 0-1 0 0,-1 0 1 0 0,1 0 0 0 0,0 0 0 0 0,0-1 0 0 0,0 1 0 0 0,1-1 0 0 0,0 0 0 0 0,-1 0 0 0 0,10 7 0 0 0,-9-9-5 0 0,1 1 0 0 0,0-1 1 0 0,0 0-1 0 0,0 0 0 0 0,0 0 0 0 0,0-1 0 0 0,1 1 1 0 0,-1-1-1 0 0,0-1 0 0 0,1 1 0 0 0,10-1 0 0 0,-3-1-9 0 0,1 0 0 0 0,0-1 0 0 0,20-5-1 0 0,-25 5-1 0 0,0-1 0 0 0,-1-1 0 0 0,1 1 0 0 0,-1-1 0 0 0,1-1-1 0 0,-1 0 1 0 0,-1 0 0 0 0,1 0 0 0 0,-1-1 0 0 0,0 0 0 0 0,0 0 0 0 0,0-1 0 0 0,-1 0-1 0 0,0 0 1 0 0,-1-1 0 0 0,1 0 0 0 0,4-10 0 0 0,-4 7 12 0 0,-1 0 0 0 0,-1 0 0 0 0,0-1 0 0 0,-1 0 1 0 0,0 0-1 0 0,-1 0 0 0 0,0 0 0 0 0,-1 0 0 0 0,0 0 0 0 0,-1-1 1 0 0,0 1-1 0 0,-4-21 0 0 0,0 6 34 0 0,-14-42 0 0 0,15 58-19 0 0,-1 2 1 0 0,0-1-1 0 0,-1 0 0 0 0,1 1 0 0 0,-2 0 1 0 0,0 0-1 0 0,-8-11 0 0 0,10 16-4 0 0,0 0-1 0 0,-1 1 1 0 0,1-1 0 0 0,-1 1 0 0 0,0 0-1 0 0,0 0 1 0 0,0 0 0 0 0,0 1-1 0 0,-1 0 1 0 0,1 0 0 0 0,-1 0 0 0 0,1 1-1 0 0,-1-1 1 0 0,0 1 0 0 0,0 1-1 0 0,1-1 1 0 0,-1 1 0 0 0,0 0 0 0 0,0 0-1 0 0,1 1 1 0 0,-11 2 0 0 0,4-1 20 0 0,1 1 0 0 0,0 0 0 0 0,0 1 1 0 0,0 0-1 0 0,0 1 0 0 0,1 0 0 0 0,0 1 1 0 0,0 0-1 0 0,-17 14 0 0 0,21-14-27 0 0,-1 1 0 0 0,1 0 0 0 0,0 0 0 0 0,1 0 0 0 0,-1 1 1 0 0,1 0-1 0 0,1 0 0 0 0,0 0 0 0 0,0 1 0 0 0,1-1 0 0 0,-1 1 0 0 0,-1 11 0 0 0,4-15-240 0 0,0 1-1 0 0,0-1 1 0 0,1 0 0 0 0,0 1 0 0 0,0-1-1 0 0,0 0 1 0 0,1 0 0 0 0,0 1-1 0 0,0-1 1 0 0,2 5 0 0 0,-2-6-377 0 0,1 0 0 0 0,-1 0 1 0 0,1-1-1 0 0,0 1 1 0 0,1-1-1 0 0,-1 1 0 0 0,1-1 1 0 0,-1 0-1 0 0,1 0 0 0 0,0 0 1 0 0,0 0-1 0 0,0-1 0 0 0,1 1 1 0 0,3 2-1 0 0,20 9-4743 0 0</inkml:trace>
</inkml:ink>
</file>

<file path=ppt/ink/ink8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24.50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122 88 8 0 0,'-10'-2'3029'0'0,"0"0"1"0"0,0 1-1 0 0,0 0 1 0 0,0 0-1 0 0,-19 3 0 0 0,1-1 278 0 0,28-1-3240 0 0,-1 0 0 0 0,1 0-1 0 0,-1 0 1 0 0,0 0 0 0 0,1 0-1 0 0,-1 0 1 0 0,1 0 0 0 0,-1 0-1 0 0,1 0 1 0 0,-1 0 0 0 0,1 0-1 0 0,-1-1 1 0 0,1 1 0 0 0,-1 0-1 0 0,1 0 1 0 0,-1 0 0 0 0,1-1-1 0 0,-1 1 1 0 0,1 0 0 0 0,-1-1-1 0 0,1 1 1 0 0,0 0 0 0 0,-1-1-1 0 0,1 1 1 0 0,0 0 0 0 0,-1-1 0 0 0,1 1-1 0 0,0-1 1 0 0,-1 1 0 0 0,1-2-1 0 0,0 1-7 0 0,0 0 0 0 0,0 0 0 0 0,0 0 0 0 0,0 0 0 0 0,0 0 0 0 0,0 0 0 0 0,1 0 0 0 0,-1 0 0 0 0,0 0 0 0 0,1 0 0 0 0,-1 0 0 0 0,1 0 0 0 0,-1 0 0 0 0,2-1 0 0 0,1-3 7 0 0,0 1 0 0 0,1-1-1 0 0,0 1 1 0 0,7-7 0 0 0,-6 8-49 0 0,1-1 0 0 0,0 0 0 0 0,0 1 0 0 0,0 0-1 0 0,0 1 1 0 0,1-1 0 0 0,-1 1 0 0 0,1 0 0 0 0,0 1 0 0 0,-1 0 0 0 0,1 0 0 0 0,13 0 0 0 0,4 1-12 0 0,0 2 1 0 0,33 7 0 0 0,-13-2-18 0 0,-14-5 34 0 0,-16-1-18 0 0,23 3-1 0 0,-34-3 3 0 0,0-1 1 0 0,0 1 0 0 0,0 0-1 0 0,0 0 1 0 0,-1 0-1 0 0,1 0 1 0 0,0 1 0 0 0,-1-1-1 0 0,1 1 1 0 0,-1 0 0 0 0,1 0-1 0 0,-1-1 1 0 0,3 4 0 0 0,-4-3 18 0 0,0 0 0 0 0,0 1 0 0 0,0-1 1 0 0,0 0-1 0 0,0 0 0 0 0,-1 0 1 0 0,1 1-1 0 0,-1-1 0 0 0,0 0 0 0 0,0 1 1 0 0,0-1-1 0 0,0 0 0 0 0,0 1 0 0 0,0-1 1 0 0,0 0-1 0 0,-1 0 0 0 0,1 1 0 0 0,-2 3 1 0 0,-2 5 80 0 0,0 1 0 0 0,-6 11 1 0 0,-6 8 108 0 0,-27 39 1 0 0,0 1-26 0 0,33-54-129 0 0,-22 46 86 0 0,28-54-122 0 0,1-1 0 0 0,0 1 1 0 0,1 0-1 0 0,0 0 1 0 0,-2 17-1 0 0,4-19-24 0 0,0-1 0 0 0,0 1 1 0 0,0 0-1 0 0,1 0 0 0 0,0 0 0 0 0,0 0 0 0 0,1 0 0 0 0,0-1 1 0 0,3 8-1 0 0,-3-10 0 0 0,0 0 1 0 0,0 0 0 0 0,0-1-1 0 0,1 1 1 0 0,0-1-1 0 0,-1 0 1 0 0,1 0 0 0 0,0 0-1 0 0,1 0 1 0 0,-1 0-1 0 0,0 0 1 0 0,1-1-1 0 0,0 0 1 0 0,-1 0 0 0 0,1 0-1 0 0,4 2 1 0 0,-2-3-8 0 0,-1 1 1 0 0,0-1-1 0 0,1 0 1 0 0,-1 0-1 0 0,1 0 1 0 0,-1-1 0 0 0,1 0-1 0 0,-1 0 1 0 0,1 0-1 0 0,-1-1 1 0 0,1 0-1 0 0,-1 0 1 0 0,1 0-1 0 0,-1 0 1 0 0,0-1 0 0 0,0 0-1 0 0,0 0 1 0 0,0-1-1 0 0,0 0 1 0 0,0 1-1 0 0,0-1 1 0 0,4-4-1 0 0,-1-1-21 0 0,-6 7 27 0 0,1-1-1 0 0,-1 1 1 0 0,0-1 0 0 0,0 0 0 0 0,0 1 0 0 0,0-1 0 0 0,-1 0 0 0 0,1 0 0 0 0,-1-1 0 0 0,1 1 0 0 0,-1 0 0 0 0,0 0 0 0 0,1-1 0 0 0,-1 1 0 0 0,0-1 0 0 0,-1 1-1 0 0,1-1 1 0 0,0 1 0 0 0,-1-1 0 0 0,1 0 0 0 0,-1 1 0 0 0,0-5 0 0 0,0 6 1 0 0,0 0-1 0 0,0 0 1 0 0,0 0 0 0 0,0 0-1 0 0,0 0 1 0 0,0 0 0 0 0,0 0-1 0 0,0-1 1 0 0,0 1 0 0 0,-1 0-1 0 0,1 0 1 0 0,0 0 0 0 0,-1 0-1 0 0,1 0 1 0 0,-1 0-1 0 0,1 0 1 0 0,-1 0 0 0 0,0 0-1 0 0,1 1 1 0 0,-1-1 0 0 0,0 0-1 0 0,0 0 1 0 0,0 0 0 0 0,1 1-1 0 0,-1-1 1 0 0,0 0 0 0 0,0 1-1 0 0,0-1 1 0 0,0 1 0 0 0,0-1-1 0 0,0 1 1 0 0,0 0 0 0 0,0-1-1 0 0,0 1 1 0 0,0 0-1 0 0,-1 0 1 0 0,1-1 0 0 0,0 1-1 0 0,0 0 1 0 0,0 0 0 0 0,0 0-1 0 0,-2 1 1 0 0,0 0-1 0 0,-1 0 0 0 0,1 0 0 0 0,-1 0 0 0 0,1 1 0 0 0,0-1 0 0 0,-1 1 0 0 0,1 0 0 0 0,0 0 0 0 0,-4 3 0 0 0,-24 24 16 0 0,30-28-12 0 0,-4 5-8 0 0,0 0 0 0 0,0 0 1 0 0,0 1-1 0 0,1 0 0 0 0,0 0 0 0 0,0 0 0 0 0,1 0 0 0 0,0 0 1 0 0,0 1-1 0 0,1 0 0 0 0,0-1 0 0 0,0 1 0 0 0,1 0 0 0 0,0 0 1 0 0,0 16-1 0 0,2-20 2 0 0,-1 0 1 0 0,1 0-1 0 0,0 0 1 0 0,1-1-1 0 0,-1 1 1 0 0,1 0-1 0 0,0 0 1 0 0,0-1 0 0 0,0 1-1 0 0,0-1 1 0 0,0 0-1 0 0,1 0 1 0 0,-1 0-1 0 0,1 0 1 0 0,0 0-1 0 0,0 0 1 0 0,0-1-1 0 0,1 1 1 0 0,-1-1 0 0 0,1 0-1 0 0,-1 0 1 0 0,1 0-1 0 0,4 1 1 0 0,10 4-8 0 0,0-1 1 0 0,0 0-1 0 0,32 4 1 0 0,-32-7 1 0 0,-7-1 3 0 0,9 2-6 0 0,25 8 0 0 0,-40-10 11 0 0,-1 0 0 0 0,1-1 0 0 0,-1 1 0 0 0,1 1 0 0 0,-1-1 0 0 0,0 1 0 0 0,0-1 1 0 0,0 1-1 0 0,0 1 0 0 0,-1-1 0 0 0,5 5 0 0 0,-7-7-1 0 0,0 1 1 0 0,0-1-1 0 0,0 1 1 0 0,0-1-1 0 0,-1 1 1 0 0,1 0-1 0 0,0-1 0 0 0,-1 1 1 0 0,1 0-1 0 0,-1-1 1 0 0,0 1-1 0 0,1 0 1 0 0,-1 0-1 0 0,0 0 0 0 0,0-1 1 0 0,0 1-1 0 0,0 0 1 0 0,-1 2-1 0 0,0-1 3 0 0,0 0 1 0 0,0 0-1 0 0,0 0 0 0 0,0-1 1 0 0,-1 1-1 0 0,1 0 0 0 0,-1-1 1 0 0,0 1-1 0 0,-4 4 0 0 0,-2 1 9 0 0,-1-1 0 0 0,0 1 0 0 0,0-1 0 0 0,-15 8 0 0 0,-119 64 137 0 0,18-11-158 0 0,121-65 19 0 0,-7 3-41 0 0,9-7-21 0 0,5-5-29 0 0,18-23-1350 0 0,2 2 1 0 0,0 0 0 0 0,2 2-1 0 0,1 1 1 0 0,29-22 0 0 0,-19 18-851 0 0</inkml:trace>
</inkml:ink>
</file>

<file path=ppt/ink/ink8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26.05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26 165 8 0 0,'1'-11'3272'0'0,"-1"-6"7921"0"0,-2 10-9086 0 0,1-4 2522 0 0,0 9-2488 0 0,-1 10-1713 0 0,-3 5 216 0 0,-9 33 472 0 0,14-42-1058 0 0,-1 0 1 0 0,1 0 0 0 0,-1 0-1 0 0,1 0 1 0 0,0 0 0 0 0,1 0-1 0 0,-1 0 1 0 0,1 0 0 0 0,1 7-1 0 0,1 3 88 0 0,0 1 0 0 0,-1-1 0 0 0,-1 0 0 0 0,0 1 0 0 0,-1-1 0 0 0,-3 25 0 0 0,0 14 197 0 0,4-41-292 0 0,0 0 1 0 0,0 0 0 0 0,1 0 0 0 0,1-1 0 0 0,0 1 0 0 0,1-1 0 0 0,0 1 0 0 0,0-1 0 0 0,1 0 0 0 0,1 0 0 0 0,0-1-1 0 0,9 13 1 0 0,3 10 17 0 0,-15-26-43 0 0,1 0 1 0 0,0 0-1 0 0,0 0 0 0 0,0-1 1 0 0,7 9-1 0 0,-9-13-19 0 0,0 0 0 0 0,0-1 0 0 0,0 1 0 0 0,1 0 0 0 0,-1-1 0 0 0,0 1 1 0 0,1-1-1 0 0,-1 0 0 0 0,0 0 0 0 0,1 0 0 0 0,0 0 0 0 0,-1 0 0 0 0,1 0 0 0 0,0-1 0 0 0,2 1 0 0 0,0-1-2 0 0,-1 0 1 0 0,1-1-1 0 0,-1 1 0 0 0,1-1 0 0 0,-1 0 0 0 0,1 0 1 0 0,-1-1-1 0 0,6-2 0 0 0,-3 2 4 0 0,1-1-4 0 0,0 0 0 0 0,0 0-1 0 0,-1-1 1 0 0,1 0 0 0 0,-1 0 0 0 0,0-1 0 0 0,0 0 0 0 0,0 0 0 0 0,10-11-1 0 0,-12 10 4 0 0,0-1-1 0 0,-1 1 1 0 0,0-1-1 0 0,0 0 1 0 0,0 0-1 0 0,-1 0 0 0 0,0 0 1 0 0,-1-1-1 0 0,1 1 1 0 0,-1-1-1 0 0,-1 1 0 0 0,0-1 1 0 0,0 0-1 0 0,0 0 1 0 0,-2-14-1 0 0,2-76 244 0 0,-6-171 694 0 0,5 266-881 0 0,0 0 0 0 0,-1-1 0 0 0,1 1 0 0 0,-1 0 0 0 0,0 0 0 0 0,0 0 0 0 0,-3-6 0 0 0,3 8-17 0 0,1-1-1 0 0,-1 1 1 0 0,0 0 0 0 0,0 0-1 0 0,0 0 1 0 0,-1 0-1 0 0,1 0 1 0 0,0 0 0 0 0,0 0-1 0 0,-1 0 1 0 0,1 0 0 0 0,0 0-1 0 0,-1 1 1 0 0,1-1-1 0 0,-1 0 1 0 0,1 1 0 0 0,-3-1-1 0 0,1 0 7 0 0,1 0-1 0 0,-1 0 1 0 0,1 0-1 0 0,0-1 1 0 0,-1 1-1 0 0,1-1 1 0 0,0 0-1 0 0,0 1 1 0 0,0-1-1 0 0,0 0 1 0 0,0 0-1 0 0,0 0 1 0 0,1 0-1 0 0,-1-1 1 0 0,1 1-1 0 0,-1 0 1 0 0,1-1-1 0 0,0 1 1 0 0,0-1-1 0 0,0 1 1 0 0,0-1-1 0 0,0 0 1 0 0,1 1-1 0 0,-1-1 1 0 0,1 0 0 0 0,0-5-1 0 0,0 8-31 0 0,2 20 17 0 0,-1-10-42 0 0,1-1 0 0 0,1 1 0 0 0,-1-1 0 0 0,2 0 0 0 0,4 11 1 0 0,-7-17-149 0 0,1 0 1 0 0,0 0 0 0 0,0-1 0 0 0,0 1 0 0 0,0-1 0 0 0,0 1-1 0 0,0-1 1 0 0,4 3 0 0 0,-4-4-209 0 0,0 1 1 0 0,0-1-1 0 0,1 0 0 0 0,-1 0 0 0 0,0 0 1 0 0,0-1-1 0 0,1 1 0 0 0,-1 0 1 0 0,0-1-1 0 0,1 1 0 0 0,-1-1 0 0 0,4 0 1 0 0,0 1-2044 0 0,-2 0-375 0 0</inkml:trace>
</inkml:ink>
</file>

<file path=ppt/ink/ink8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27.53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239 95 512 0 0,'17'-22'1351'0'0,"-12"17"294"0"0,-1 0 1 0 0,0 0-1 0 0,6-11 0 0 0,-9 16-1511 0 0,-1-1-1 0 0,0 1 1 0 0,1-1-1 0 0,-1 1 1 0 0,0-1-1 0 0,0 1 1 0 0,1 0-1 0 0,-1-1 1 0 0,0 1-1 0 0,0-1 0 0 0,0 0 1 0 0,0 1-1 0 0,0-1 1 0 0,0 1-1 0 0,0-1 1 0 0,0 1-1 0 0,0-1 1 0 0,0 1-1 0 0,0-1 1 0 0,0 1-1 0 0,0-1 0 0 0,0 1 1 0 0,0-1-1 0 0,0 1 1 0 0,-1-1-1 0 0,1 1 1 0 0,0-1-1 0 0,0 1 1 0 0,-1-1-1 0 0,1 1 1 0 0,0-1-1 0 0,-1 1 0 0 0,1 0 1 0 0,-1-1-1 0 0,-1 0 260 0 0,0 0 1 0 0,0 0-1 0 0,0 0 0 0 0,0 1 0 0 0,0-1 0 0 0,0 1 0 0 0,-3-1 0 0 0,3 1-241 0 0,1 0 0 0 0,0 0 0 0 0,-1 0 0 0 0,1 0 0 0 0,0 0 0 0 0,-1-1 0 0 0,1 1 0 0 0,0-1 0 0 0,0 1 0 0 0,-1-1 0 0 0,1 1 0 0 0,0-1 0 0 0,0 0 0 0 0,0 1 0 0 0,0-1 0 0 0,0 0 0 0 0,-2-1 0 0 0,3 1-41 0 0,-1 0 1 0 0,0 1-1 0 0,1-1 0 0 0,-1 0 0 0 0,0 1 1 0 0,0-1-1 0 0,1 0 0 0 0,-1 1 1 0 0,0-1-1 0 0,0 1 0 0 0,0-1 0 0 0,0 1 1 0 0,0 0-1 0 0,0-1 0 0 0,1 1 0 0 0,-1 0 1 0 0,0 0-1 0 0,0 0 0 0 0,0-1 1 0 0,0 1-1 0 0,0 0 0 0 0,0 0 0 0 0,0 0 1 0 0,0 1-1 0 0,0-1 0 0 0,0 0 0 0 0,0 0 1 0 0,0 0-1 0 0,0 1 0 0 0,-1 0 1 0 0,-7 2 26 0 0,-1 0 1 0 0,-11 6-1 0 0,4-1 290 0 0,-7 1 23 0 0,-23 12-1 0 0,40-18-324 0 0,1 1-1 0 0,0 0 0 0 0,-1 0 0 0 0,1 0 1 0 0,1 1-1 0 0,-1 0 0 0 0,1 0 0 0 0,-7 8 0 0 0,10-9-51 0 0,-1 0 0 0 0,1 0 0 0 0,0 1 0 0 0,0-1 0 0 0,0 0 0 0 0,1 1 0 0 0,0 0 0 0 0,0-1 0 0 0,0 1 0 0 0,0 0 0 0 0,1-1-1 0 0,0 10 1 0 0,1 3 71 0 0,1 1 0 0 0,5 21 0 0 0,-4-24-80 0 0,0 0 0 0 0,1 23 0 0 0,-9-10 44 0 0,4-24-91 0 0,0-1 0 0 0,0 0 0 0 0,1 0 0 0 0,-1 0 0 0 0,1 1 0 0 0,0-1 0 0 0,0 0 0 0 0,0 1 0 0 0,0-1 0 0 0,1 5 0 0 0,-1-8-13 0 0,1 1-1 0 0,-1-1 1 0 0,0 1 0 0 0,1-1-1 0 0,-1 0 1 0 0,0 1-1 0 0,1-1 1 0 0,-1 0 0 0 0,1 0-1 0 0,-1 1 1 0 0,1-1-1 0 0,-1 0 1 0 0,0 0-1 0 0,1 1 1 0 0,-1-1 0 0 0,1 0-1 0 0,-1 0 1 0 0,1 0-1 0 0,-1 0 1 0 0,1 0 0 0 0,-1 0-1 0 0,2 0 1 0 0,14 0 87 0 0,-10-1-92 0 0,6 1-3 0 0,1-2 1 0 0,22-5 0 0 0,3 0-2 0 0,6 0 7 0 0,-17 2 2 0 0,40-3 1 0 0,-60 8-6 0 0,1 0 1 0 0,-1 0-1 0 0,1 1 1 0 0,-1 0-1 0 0,0 0 1 0 0,0 1 0 0 0,1 0-1 0 0,-1 0 1 0 0,0 1-1 0 0,8 4 1 0 0,-14-7 0 0 0,1 1 0 0 0,-1 0-1 0 0,1 0 1 0 0,-1 0 0 0 0,1 0 0 0 0,-1 0 0 0 0,0 0 0 0 0,1 0-1 0 0,-1 1 1 0 0,0-1 0 0 0,0 0 0 0 0,0 1 0 0 0,0-1-1 0 0,0 1 1 0 0,-1-1 0 0 0,1 1 0 0 0,0 0 0 0 0,-1-1 0 0 0,1 1-1 0 0,0 1 1 0 0,-1 0 2 0 0,0-1 0 0 0,0 0 0 0 0,0 1 0 0 0,-1-1 0 0 0,1 0-1 0 0,-1 0 1 0 0,1 1 0 0 0,-1-1 0 0 0,0 0 0 0 0,1 0 0 0 0,-1 0-1 0 0,0 0 1 0 0,-2 3 0 0 0,-3 4 9 0 0,-1-1 1 0 0,0 0-1 0 0,0 0 0 0 0,-1 0 0 0 0,-9 8 1 0 0,-7 2 16 0 0,1-1 1 0 0,-2-2-1 0 0,0 0 1 0 0,-1-1-1 0 0,0-2 1 0 0,-35 12-1 0 0,50-20 7 0 0,-21 11 0 0 0,29-13-34 0 0,-1 0 0 0 0,1 0 1 0 0,0 1-1 0 0,0-1 0 0 0,0 1 1 0 0,0 0-1 0 0,0 0 0 0 0,0 0 1 0 0,-3 5-1 0 0,6-8-1 0 0,0 0-1 0 0,0 1 1 0 0,0-1-1 0 0,-1 0 1 0 0,1 0 0 0 0,0 1-1 0 0,0-1 1 0 0,0 0 0 0 0,0 1-1 0 0,0-1 1 0 0,0 1 0 0 0,-1-1-1 0 0,1 0 1 0 0,0 1-1 0 0,0-1 1 0 0,0 0 0 0 0,0 1-1 0 0,0-1 1 0 0,0 0 0 0 0,1 1-1 0 0,-1-1 1 0 0,0 0 0 0 0,0 1-1 0 0,0-1 1 0 0,0 0-1 0 0,0 1 1 0 0,0-1 0 0 0,1 0-1 0 0,-1 1 1 0 0,0-1 0 0 0,0 0-1 0 0,0 1 1 0 0,1-1-1 0 0,-1 0 1 0 0,15 6-5 0 0,18-5-37 0 0,118-19-85 0 0,-146 17 131 0 0,28-1-12 0 0,-32 2 6 0 0,1 0 0 0 0,0 0 0 0 0,0 0 1 0 0,0 1-1 0 0,0-1 0 0 0,-1 0 0 0 0,1 1 1 0 0,0-1-1 0 0,0 1 0 0 0,-1 0 0 0 0,1 0 1 0 0,-1-1-1 0 0,1 1 0 0 0,2 2 0 0 0,-3-2 2 0 0,-1 0-1 0 0,1 0 1 0 0,-1 0 0 0 0,0 0-1 0 0,1 0 1 0 0,-1 0-1 0 0,0 0 1 0 0,1 0 0 0 0,-1 0-1 0 0,0 0 1 0 0,0 0-1 0 0,0 0 1 0 0,0 0 0 0 0,0 0-1 0 0,0 0 1 0 0,0 0-1 0 0,0 0 1 0 0,0 0 0 0 0,0 0-1 0 0,-1 0 1 0 0,1 0-1 0 0,0 0 1 0 0,-1 0 0 0 0,1 0-1 0 0,-1 1 1 0 0,-13 21 19 0 0,-2-3-27 0 0,-21 21 0 0 0,21-26-15 0 0,-23 34 0 0 0,34-43 24 0 0,1 1 0 0 0,0 0 0 0 0,1 0 1 0 0,-1 1-1 0 0,2-1 0 0 0,-1 1 0 0 0,1-1 0 0 0,-3 16 1 0 0,4-19-7 0 0,1 1 1 0 0,0-1 0 0 0,0 0-1 0 0,0 1 1 0 0,0-1 0 0 0,0 0 0 0 0,1 1-1 0 0,0-1 1 0 0,0 0 0 0 0,0 0 0 0 0,1 1-1 0 0,-1-1 1 0 0,1 0 0 0 0,0 0-1 0 0,0-1 1 0 0,0 1 0 0 0,1 0 0 0 0,-1-1-1 0 0,1 1 1 0 0,0-1 0 0 0,0 0-1 0 0,0 0 1 0 0,0 0 0 0 0,1 0 0 0 0,-1-1-1 0 0,1 1 1 0 0,-1-1 0 0 0,1 0 0 0 0,0 0-1 0 0,0 0 1 0 0,0-1 0 0 0,0 1-1 0 0,0-1 1 0 0,7 1 0 0 0,-2 0-118 0 0,1-1 0 0 0,-1 0 0 0 0,1-1 0 0 0,-1 0 0 0 0,1-1 0 0 0,-1 0-1 0 0,1 0 1 0 0,-1-1 0 0 0,1 0 0 0 0,-1-1 0 0 0,0 0 0 0 0,0 0 0 0 0,11-7 0 0 0,-10 5-1299 0 0,0-1 0 0 0,11-9 0 0 0,-12 7-3385 0 0,17-17-1 0 0,-16 16-369 0 0</inkml:trace>
</inkml:ink>
</file>

<file path=ppt/ink/ink8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28.49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69 29 80 0 0,'-3'0'489'0'0,"-22"-1"6822"0"0,23 1-6831 0 0,1 0 1 0 0,0-1-1 0 0,0 1 1 0 0,0 0 0 0 0,0 0-1 0 0,0-1 1 0 0,0 1 0 0 0,0-1-1 0 0,0 1 1 0 0,0-1 0 0 0,0 1-1 0 0,0-1 1 0 0,0 0-1 0 0,0 1 1 0 0,0-1 0 0 0,0 0-1 0 0,0 0 1 0 0,0-1 0 0 0,0 2-383 0 0,1-1 1 0 0,0 1 0 0 0,0-1-1 0 0,0 1 1 0 0,-1 0 0 0 0,1-1-1 0 0,0 1 1 0 0,0-1 0 0 0,0 1-1 0 0,0-1 1 0 0,0 1 0 0 0,0 0-1 0 0,0-1 1 0 0,0 1 0 0 0,0-1-1 0 0,0 1 1 0 0,0-1 0 0 0,1 1-1 0 0,-1 0 1 0 0,0-1 0 0 0,0 1-1 0 0,0-1 1 0 0,0 1 0 0 0,1 0-1 0 0,-1-1 1 0 0,0 1 0 0 0,0 0-1 0 0,1-1 1 0 0,-1 1 0 0 0,0 0-1 0 0,1-1 1 0 0,-1 1 0 0 0,0 0-1 0 0,1-1 1 0 0,-1 1 0 0 0,1 0-1 0 0,-1 0 1 0 0,0 0-1 0 0,1 0 1 0 0,-1-1 0 0 0,1 1-1 0 0,-1 0 1 0 0,0 0 0 0 0,1 0-1 0 0,-1 0 1 0 0,1 0 0 0 0,21-1 1605 0 0,-18 1-1596 0 0,1 2 0 0 0,-1-1 1 0 0,1 0-1 0 0,-1 1 0 0 0,0 0 0 0 0,0 0 1 0 0,1 0-1 0 0,-2 0 0 0 0,1 1 0 0 0,0 0 1 0 0,0 0-1 0 0,-1 0 0 0 0,1 0 0 0 0,-1 0 1 0 0,0 1-1 0 0,0-1 0 0 0,0 1 1 0 0,-1 0-1 0 0,4 7 0 0 0,3 6-18 0 0,-1 1 1 0 0,-1 0-1 0 0,6 28 0 0 0,-2-11 205 0 0,57 130 271 0 0,-13-37-432 0 0,-51-117-101 0 0,0 1 1 0 0,-1-1-1 0 0,0 1 1 0 0,-1 0 0 0 0,0 0-1 0 0,-1 0 1 0 0,0 17-1 0 0,-1-23-12 0 0,-1-1 0 0 0,0 1 0 0 0,0 0 0 0 0,0 0 0 0 0,0-1 0 0 0,-1 1 0 0 0,0-1 0 0 0,0 1 0 0 0,-1-1 0 0 0,1 0 0 0 0,-1 0 0 0 0,0 0 0 0 0,-1 0 1 0 0,1-1-1 0 0,-1 1 0 0 0,0-1 0 0 0,-6 6 0 0 0,1-3 36 0 0,-1-1 1 0 0,0 0 0 0 0,0 0 0 0 0,0-1-1 0 0,0 0 1 0 0,-19 6 0 0 0,12-6-2 0 0,1-1-1 0 0,-1-1 1 0 0,-32 3-1 0 0,45-6-48 0 0,-1 0-1 0 0,1 0 0 0 0,-1 0 1 0 0,1-1-1 0 0,0 0 1 0 0,-1 0-1 0 0,1 0 0 0 0,0 0 1 0 0,-1 0-1 0 0,1-1 0 0 0,-4-2 1 0 0,6 3-6 0 0,0-1 0 0 0,0 1 0 0 0,0-1 0 0 0,0 1 0 0 0,0-1 0 0 0,1 1 0 0 0,-1-1-1 0 0,0 0 1 0 0,1 0 0 0 0,0 0 0 0 0,-1 0 0 0 0,1 0 0 0 0,0 0 0 0 0,0-1 0 0 0,0 1 0 0 0,0 0 0 0 0,0 0 0 0 0,1-1 0 0 0,-1 1 0 0 0,1 0 0 0 0,-1-4 0 0 0,1-4-19 0 0,1 1 1 0 0,0 0-1 0 0,0-1 1 0 0,0 1 0 0 0,2 0-1 0 0,-1 0 1 0 0,1 0-1 0 0,0 0 1 0 0,8-14 0 0 0,5-7-109 0 0,26-36 0 0 0,-31 50 78 0 0,0 0-93 0 0,0 2 0 0 0,1 0-1 0 0,20-18 1 0 0,44-32-1427 0 0,-39 34 24 0 0,-24 18 326 0 0,2-2-1750 0 0,-4 8-5350 0 0,-9 6 5802 0 0</inkml:trace>
</inkml:ink>
</file>

<file path=ppt/ink/ink8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29.1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69 35 4121 0 0,'-14'-16'4665'0'0,"-2"6"4849"0"0,2 6-8610 0 0,0 0 352 0 0,8 4-39 0 0,4 2-329 0 0,-1 2-208 0 0,3 0-288 0 0,3 0-232 0 0,7 4-152 0 0,0-2-48 0 0,4 0 24 0 0,4 2-328 0 0,-2 0-648 0 0,0 0-72 0 0,5 4-3105 0 0,1 2 2080 0 0</inkml:trace>
</inkml:ink>
</file>

<file path=ppt/ink/ink8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29.7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372 4 936 0 0,'-5'-1'1142'0'0,"1"0"1"0"0,0 0-1 0 0,0 1 0 0 0,-1 0 0 0 0,1 0 0 0 0,0 0 1 0 0,-6 1-1 0 0,5 0-93 0 0,-1 0 1 0 0,1 1 0 0 0,-1-1-1 0 0,-8 5 1 0 0,2 1 6 0 0,0 0-1 0 0,1 0 1 0 0,-19 17-1 0 0,13-10-436 0 0,2 1 0 0 0,-1 0 0 0 0,2 1 0 0 0,0 1 0 0 0,2 0 0 0 0,-13 22-1 0 0,17-25-339 0 0,1 0 0 0 0,1 1 0 0 0,0 0 0 0 0,1 0 0 0 0,0 0 0 0 0,1 1 0 0 0,1 0 0 0 0,-2 29 0 0 0,5-40-254 0 0,0-1 0 0 0,0 1 0 0 0,0-1-1 0 0,1 1 1 0 0,0-1 0 0 0,0 1 0 0 0,0-1 0 0 0,0 1 0 0 0,1-1 0 0 0,-1 0-1 0 0,1 0 1 0 0,0 0 0 0 0,1 0 0 0 0,3 5 0 0 0,-2-4-17 0 0,0 0 0 0 0,1-1 0 0 0,-1 1 0 0 0,1-1 0 0 0,0-1 0 0 0,0 1 0 0 0,1-1 0 0 0,-1 1 0 0 0,9 2 0 0 0,1 0-63 0 0,-1-2 1 0 0,1 0 0 0 0,0 0 0 0 0,0-1-1 0 0,1-1 1 0 0,-1-1 0 0 0,28 0 0 0 0,-27-2-330 0 0,-1 0 0 0 0,1-1 0 0 0,23-7 1 0 0,-31 7-324 0 0,-1-1 0 0 0,1 0 0 0 0,9-5 1 0 0,-12 5-169 0 0,-1 0 1 0 0,0 0 0 0 0,0 0 0 0 0,0 0 0 0 0,0-1 0 0 0,4-5 0 0 0,1-2-792 0 0</inkml:trace>
  <inkml:trace contextRef="#ctx0" brushRef="#br0" timeOffset="1">51 313 3113 0 0,'-23'4'3648'0'0,"5"-4"3594"0"0,10-2-6458 0 0,6 0 408 0 0,6 2-287 0 0,6-5 231 0 0,4 3-440 0 0,11-2 184 0 0,-1-2-320 0 0,8 0-256 0 0,11-4-280 0 0,-1 4-16 0 0,4-2-48 0 0,9-2-296 0 0,-9 6-568 0 0,-3-2-64 0 0,-1 4-2409 0 0,-9 0 1633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6:38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11 512 0 0,'-3'0'-81'0'0,"0"0"0"0"0,0 1 1 0 0,0 0-1 0 0,0-1 0 0 0,0 1 0 0 0,-5 3 1 0 0,5-3 735 0 0,0 1 0 0 0,0-1 1 0 0,0 0 0 0 0,0-1-1 0 0,0 1 1 0 0,-6 0 0 0 0,8 0-434 0 0,0-1 0 0 0,0 0 0 0 0,0 0 0 0 0,0 0 1 0 0,0 0-1 0 0,0-1 0 0 0,0 1 0 0 0,0 0 0 0 0,0 0 0 0 0,1-1 1 0 0,-1 1-1 0 0,0 0 0 0 0,0-1 0 0 0,0 1 0 0 0,0-1 1 0 0,1 1-1 0 0,-1-1 0 0 0,0 1 0 0 0,0-1 0 0 0,1 1 0 0 0,-1-1 1 0 0,0 0-1 0 0,1 1 0 0 0,-2-3 0 0 0,2 3-121 0 0,0 0 0 0 0,-1-1 0 0 0,1 1-1 0 0,0 0 1 0 0,-1-1 0 0 0,1 1 0 0 0,-1 0 0 0 0,1 0-1 0 0,0-1 1 0 0,-1 1 0 0 0,1 0 0 0 0,-1 0 0 0 0,1 0 0 0 0,-1 0-1 0 0,1-1 1 0 0,-1 1 0 0 0,1 0 0 0 0,-1 0 0 0 0,1 0-1 0 0,0 0 1 0 0,-1 0 0 0 0,1 0 0 0 0,-1 0 0 0 0,1 0-1 0 0,-1 1 1 0 0,1-1 0 0 0,-1 0 0 0 0,1 0 0 0 0,-1 0 0 0 0,1 0-1 0 0,-1 1 1 0 0,1-1 0 0 0,0 0 0 0 0,-1 0 0 0 0,1 1-1 0 0,0-1 1 0 0,-1 0 0 0 0,1 1 0 0 0,-1 0 0 0 0,-17 17 662 0 0,14-13-418 0 0,2-3-262 0 0,1 0 0 0 0,-1 0-1 0 0,0 0 1 0 0,1 1 0 0 0,0-1-1 0 0,0 0 1 0 0,-1 1 0 0 0,1-1-1 0 0,1 1 1 0 0,-1 0 0 0 0,0-1-1 0 0,1 1 1 0 0,-1 0 0 0 0,1 4-1 0 0,0-6-69 0 0,0 0 0 0 0,0 0-1 0 0,0 0 1 0 0,0 0 0 0 0,0 0-1 0 0,0 0 1 0 0,0 1 0 0 0,1-1-1 0 0,-1 0 1 0 0,0 0 0 0 0,1 0-1 0 0,-1 0 1 0 0,1 0 0 0 0,-1-1-1 0 0,1 1 1 0 0,-1 0 0 0 0,1 0-1 0 0,0 0 1 0 0,0 0-1 0 0,-1-1 1 0 0,1 1 0 0 0,0 0-1 0 0,0 0 1 0 0,0-1 0 0 0,0 1-1 0 0,0-1 1 0 0,-1 1 0 0 0,1-1-1 0 0,0 1 1 0 0,0-1 0 0 0,0 0-1 0 0,1 1 1 0 0,-1-1 0 0 0,0 0-1 0 0,0 0 1 0 0,0 0 0 0 0,0 0-1 0 0,1 0 1 0 0,3 0 11 0 0,1 0 0 0 0,-1-1 0 0 0,0 1-1 0 0,0-1 1 0 0,0-1 0 0 0,-1 1 0 0 0,1-1 0 0 0,0 0 0 0 0,0 0-1 0 0,-1 0 1 0 0,1 0 0 0 0,-1-1 0 0 0,0 0 0 0 0,0 0 0 0 0,0 0 0 0 0,5-5-1 0 0,-7 6 4 0 0,-1 0 0 0 0,1 0 1 0 0,-1 0-1 0 0,0 0 0 0 0,0 0 0 0 0,0 0 0 0 0,0 0 0 0 0,0 0 0 0 0,0 0 0 0 0,-1 0 0 0 0,1-4 0 0 0,-1 4 17 0 0,0 0 0 0 0,0 1 0 0 0,-1-1 1 0 0,1 0-1 0 0,0 1 0 0 0,-1-1 0 0 0,0 1 0 0 0,1-1 0 0 0,-1 1 0 0 0,0-1 0 0 0,0 1 1 0 0,1 0-1 0 0,-1-1 0 0 0,0 1 0 0 0,-1 0 0 0 0,1 0 0 0 0,-2-2 0 0 0,2 1 26 0 0,-1 1 0 0 0,0 0 0 0 0,0-1 0 0 0,0 1 0 0 0,-1 0 1 0 0,1 0-1 0 0,0 0 0 0 0,0 0 0 0 0,-1 0 0 0 0,1 1 0 0 0,0-1 0 0 0,-1 1 0 0 0,1-1 0 0 0,-1 1 0 0 0,1 0 0 0 0,-5 0 0 0 0,1 1 32 0 0,0-1 0 0 0,0 1-1 0 0,-1 1 1 0 0,1-1 0 0 0,-8 4 0 0 0,9-4-96 0 0,4 0 11 0 0,-1-1 0 0 0,1 0 0 0 0,0 0 0 0 0,0 1 1 0 0,0-1-1 0 0,0 1 0 0 0,0-1 0 0 0,1 1 0 0 0,-1-1 0 0 0,0 1 0 0 0,0-1 1 0 0,0 1-1 0 0,0 0 0 0 0,1-1 0 0 0,-2 2 0 0 0,2-1 30 0 0,8-2-22 0 0,0 1 0 0 0,0-1 1 0 0,0 0-1 0 0,9-2 0 0 0,18-3-133 0 0,-12 1-44 0 0,9 0-618 0 0,-31 4 319 0 0,1 1 0 0 0,-1 0 0 0 0,1 1 1 0 0,-1-1-1 0 0,1 0 0 0 0,-1 0 0 0 0,1 1 0 0 0,-1-1 1 0 0,3 1-1 0 0,0 3-2059 0 0,-1 1-424 0 0</inkml:trace>
</inkml:ink>
</file>

<file path=ppt/ink/ink8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30.3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 53 1984 0 0,'-1'-5'2100'0'0,"0"1"-742"0"0,0 0-1 0 0,0 0 0 0 0,0 0 1 0 0,1 0-1 0 0,-1 0 0 0 0,1 0 0 0 0,0 0 1 0 0,1 0-1 0 0,0-7 0 0 0,0 24 2876 0 0,0 12-3621 0 0,-1-20-500 0 0,-1 54 1154 0 0,14 103-1 0 0,2-81-904 0 0,9 64-426 0 0,-24-144 0 0 0,0 1 0 0 0,0-1 0 0 0,0 0-1 0 0,0 0 1 0 0,0 0 0 0 0,1 0 0 0 0,-1 0 0 0 0,0 0-1 0 0,1 0 1 0 0,-1 0 0 0 0,1 0 0 0 0,-1 0-1 0 0,1 0 1 0 0,0 0 0 0 0,-1 0 0 0 0,1 0-1 0 0,0 0 1 0 0,0 0 0 0 0,-1-1 0 0 0,3 2-1 0 0,8 0-3261 0 0,3-8-3351 0 0,-4 1 2446 0 0</inkml:trace>
</inkml:ink>
</file>

<file path=ppt/ink/ink8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30.7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125 193 2497 0 0,'-8'-2'3226'0'0,"-1"1"0"0"0,1-1 0 0 0,-1 1 0 0 0,-13 0 0 0 0,14 1-1950 0 0,0 0-1 0 0,0-1 1 0 0,1 0-1 0 0,-1 0 1 0 0,-13-5-1 0 0,20 6-1240 0 0,0 0 0 0 0,1-1 0 0 0,-1 1 0 0 0,1-1 0 0 0,-1 1 0 0 0,1-1 0 0 0,0 1 0 0 0,-1-1 0 0 0,1 1 0 0 0,-1-1 0 0 0,1 0 0 0 0,0 1 0 0 0,-1-1 0 0 0,1 1 0 0 0,0-1 0 0 0,0 0 0 0 0,-1 1 0 0 0,1-1 0 0 0,0 0 0 0 0,0 1 0 0 0,0-1 0 0 0,0 0 0 0 0,0 1 0 0 0,0-1 0 0 0,0 0 0 0 0,0 1 0 0 0,0-1 0 0 0,0 0 0 0 0,1 0 0 0 0,-1 1 0 0 0,0-2 0 0 0,9-20 123 0 0,-3 12-165 0 0,0 0-1 0 0,1 1 1 0 0,0 0 0 0 0,0 0 0 0 0,1 1-1 0 0,0 0 1 0 0,0 0 0 0 0,1 1-1 0 0,0 0 1 0 0,0 1 0 0 0,1 0 0 0 0,0 0-1 0 0,0 1 1 0 0,19-7 0 0 0,-21 9-14 0 0,1 0 1 0 0,0 1-1 0 0,0 0 1 0 0,0 0-1 0 0,0 1 0 0 0,0 0 1 0 0,1 1-1 0 0,-1 0 1 0 0,0 0-1 0 0,0 1 0 0 0,0 0 1 0 0,0 1-1 0 0,0 0 1 0 0,0 1-1 0 0,0-1 1 0 0,-1 2-1 0 0,1-1 0 0 0,13 9 1 0 0,-19-11 13 0 0,0 1 1 0 0,0 0 0 0 0,0 1 0 0 0,-1-1-1 0 0,1 0 1 0 0,0 1 0 0 0,-1-1-1 0 0,0 1 1 0 0,0 0 0 0 0,0 0-1 0 0,0 0 1 0 0,0 0 0 0 0,0 0 0 0 0,-1 0-1 0 0,1 1 1 0 0,0 4 0 0 0,-1-3 6 0 0,0-1 0 0 0,-1 1 0 0 0,0 0 0 0 0,0-1 0 0 0,0 1 0 0 0,-1-1 0 0 0,1 1 0 0 0,-1-1 0 0 0,0 1 0 0 0,0-1 0 0 0,-3 6 0 0 0,-3 5 36 0 0,0 0 1 0 0,-1-1-1 0 0,-1 0 0 0 0,0 0 0 0 0,-22 23 0 0 0,-2-2 175 0 0,-40 33 0 0 0,72-67-209 0 0,0 0-1 0 0,0-1 1 0 0,0 1 0 0 0,0 0 0 0 0,0 0 0 0 0,0 0-1 0 0,1 0 1 0 0,-1 0 0 0 0,0 0 0 0 0,1 0-1 0 0,-1 0 1 0 0,1 0 0 0 0,-1 0 0 0 0,1 0 0 0 0,-1 0-1 0 0,1 0 1 0 0,0 0 0 0 0,-1 2 0 0 0,1-3-4 0 0,0 1-1 0 0,0-1 1 0 0,0 0 0 0 0,1 1 0 0 0,-1-1 0 0 0,0 0-1 0 0,0 1 1 0 0,0-1 0 0 0,1 0 0 0 0,-1 1 0 0 0,0-1-1 0 0,0 0 1 0 0,0 0 0 0 0,1 1 0 0 0,-1-1 0 0 0,0 0-1 0 0,1 0 1 0 0,-1 0 0 0 0,0 1 0 0 0,1-1 0 0 0,-1 0-1 0 0,1 0 1 0 0,14 2-124 0 0,-3-3-11 0 0,1 0-1 0 0,0-2 0 0 0,-1 1 1 0 0,1-2-1 0 0,18-7 1 0 0,21-5-443 0 0,-44 14 541 0 0,-1 1 0 0 0,1 0 0 0 0,-1 0 0 0 0,1 0 0 0 0,0 1 0 0 0,-1 0 1 0 0,1 1-1 0 0,0 0 0 0 0,11 2 0 0 0,-15-1 36 0 0,1-1 0 0 0,-1 1 0 0 0,0 0 0 0 0,0 0 0 0 0,0 0 0 0 0,0 0 1 0 0,0 1-1 0 0,-1 0 0 0 0,1 0 0 0 0,-1 0 0 0 0,1 0 0 0 0,-1 0 0 0 0,0 1 0 0 0,0-1 0 0 0,-1 1 0 0 0,1 0 0 0 0,2 6 0 0 0,-2-3 30 0 0,0 0 0 0 0,-1 0 0 0 0,0 0-1 0 0,0 0 1 0 0,-1 1 0 0 0,0-1 0 0 0,0 0 0 0 0,-1 1 0 0 0,0-1-1 0 0,0 0 1 0 0,-1 1 0 0 0,0-1 0 0 0,0 0 0 0 0,-1 1-1 0 0,1-1 1 0 0,-2 0 0 0 0,1 0 0 0 0,-1 0 0 0 0,0-1 0 0 0,-5 9-1 0 0,2-4 83 0 0,-1-1-1 0 0,0 1 0 0 0,-1-2 0 0 0,1 1 0 0 0,-2-1 0 0 0,0 0 0 0 0,0-1 0 0 0,0 0 0 0 0,-1 0 0 0 0,0-1 0 0 0,-16 9 1 0 0,8-8 0 0 0,1 0 1 0 0,-23 6-1 0 0,32-12-104 0 0,0 0 0 0 0,0 0 0 0 0,0-1-1 0 0,-1 0 1 0 0,1 0 0 0 0,0-1 0 0 0,-14-1-1 0 0,20 1-53 0 0,-1-1-1 0 0,1 1 1 0 0,-1-1-1 0 0,1 0 1 0 0,-1 1-1 0 0,1-1 1 0 0,0 0-1 0 0,-1 0 1 0 0,1-1-1 0 0,0 1 1 0 0,0 0-1 0 0,0-1 1 0 0,0 0 0 0 0,0 1-1 0 0,0-1 1 0 0,0 0-1 0 0,0 0 1 0 0,1 0-1 0 0,-1 0 1 0 0,1 0-1 0 0,-1 0 1 0 0,1 0-1 0 0,0-1 1 0 0,0 1-1 0 0,0 0 1 0 0,0-1-1 0 0,0 1 1 0 0,1-1-1 0 0,-1 1 1 0 0,0-6-1 0 0,1 3-343 0 0,0 0 0 0 0,0-1 0 0 0,0 1-1 0 0,1 0 1 0 0,0-1 0 0 0,0 1 0 0 0,0 0 0 0 0,1 0-1 0 0,0 0 1 0 0,0 0 0 0 0,0 0 0 0 0,0 1-1 0 0,1-1 1 0 0,3-5 0 0 0,13-12-2118 0 0</inkml:trace>
  <inkml:trace contextRef="#ctx0" brushRef="#br0" timeOffset="1">741 305 512 0 0,'0'0'512'0'0,"-6"-11"10883"0"0,8 11-10843 0 0,2 0 128 0 0,0 0-552 0 0,1 0-24 0 0,1 2-432 0 0,2-2-120 0 0</inkml:trace>
</inkml:ink>
</file>

<file path=ppt/ink/ink8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31.35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 17 3705 0 0,'-4'0'18427'0'0,"-12"-2"-14255"0"0,16 1-4152 0 0,-1 1 0 0 0,1-1 0 0 0,0 1 1 0 0,0-1-1 0 0,0 1 0 0 0,0-1 0 0 0,0 1 0 0 0,0-1 0 0 0,-1 1 0 0 0,1-1 0 0 0,0 1 0 0 0,0-1 0 0 0,1 1 0 0 0,-1-1 0 0 0,0 1 0 0 0,0-1 0 0 0,0 1 0 0 0,0-1 0 0 0,0 0 0 0 0,1-2-2268 0 0</inkml:trace>
</inkml:ink>
</file>

<file path=ppt/ink/ink8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32.36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16 257 512 0 0,'-9'-1'1474'0'0,"2"-4"3839"0"0,14 4-113 0 0,11-1-3372 0 0,4 0-386 0 0,0 1 0 0 0,41 4 0 0 0,-47 0-1239 0 0,0-1 0 0 0,-1 2 1 0 0,1 0-1 0 0,-1 1 1 0 0,0 0-1 0 0,0 1 0 0 0,-1 1 1 0 0,14 9-1 0 0,-20-12-130 0 0,-1 1 0 0 0,1-1 0 0 0,0 0-1 0 0,0-1 1 0 0,0 0 0 0 0,15 4 0 0 0,-21-7-67 0 0,0 0 0 0 0,0 1 0 0 0,0-1 1 0 0,1 0-1 0 0,-1 0 0 0 0,0 0 0 0 0,0-1 0 0 0,0 1 0 0 0,1 0 1 0 0,-1-1-1 0 0,0 0 0 0 0,0 1 0 0 0,0-1 0 0 0,0 0 0 0 0,0 0 0 0 0,0 0 1 0 0,0 0-1 0 0,0 0 0 0 0,-1-1 0 0 0,1 1 0 0 0,0 0 0 0 0,-1-1 1 0 0,1 0-1 0 0,-1 1 0 0 0,1-1 0 0 0,-1 0 0 0 0,0 0 0 0 0,1 1 0 0 0,-1-1 1 0 0,0 0-1 0 0,0-3 0 0 0,2 0-5 0 0,-1 0 1 0 0,0 0-1 0 0,-1-1 1 0 0,1 1-1 0 0,-1-1 1 0 0,-1 1-1 0 0,1-1 0 0 0,-1 0 1 0 0,1 1-1 0 0,-2-1 1 0 0,0-8-1 0 0,0 6 27 0 0,-1 0 0 0 0,-1 0 0 0 0,1 1 0 0 0,-1-1 0 0 0,0 1 0 0 0,-1 0 0 0 0,-5-9 0 0 0,-7-5 275 0 0,0 0 0 0 0,-2 1 0 0 0,-35-33 0 0 0,49 49-233 0 0,0 1 26 0 0,0-1 1 0 0,0 1-1 0 0,-1 0 1 0 0,1 0-1 0 0,-1 0 0 0 0,1 0 1 0 0,-1 1-1 0 0,0 0 1 0 0,0 0-1 0 0,0 0 1 0 0,-1 1-1 0 0,-7-2 0 0 0,9 3-36 0 0,-1-1-1 0 0,1 1 0 0 0,0 1 1 0 0,-1-1-1 0 0,1 1 0 0 0,-1-1 1 0 0,1 1-1 0 0,0 0 1 0 0,-1 1-1 0 0,1-1 0 0 0,0 1 1 0 0,0 0-1 0 0,0 0 0 0 0,0 0 1 0 0,-5 4-1 0 0,-2 3 60 0 0,0 0 1 0 0,1 1-1 0 0,-1 1 1 0 0,2-1-1 0 0,0 2 0 0 0,0-1 1 0 0,1 1-1 0 0,0 0 0 0 0,1 1 1 0 0,0 0-1 0 0,1 0 1 0 0,1 1-1 0 0,0-1 0 0 0,-3 19 1 0 0,4-15-9 0 0,1 1 0 0 0,0 1 0 0 0,1-1 1 0 0,2 0-1 0 0,0 0 0 0 0,0 0 0 0 0,2 0 0 0 0,0 1 1 0 0,1-1-1 0 0,11 33 0 0 0,1-9 54 0 0,2-2 0 0 0,1 0-1 0 0,2-1 1 0 0,29 42 0 0 0,-39-66-160 0 0,0-1 21 0 0,0 0 0 0 0,-1 1-1 0 0,0 0 1 0 0,12 32 0 0 0,-20-46-23 0 0,-1 1 0 0 0,1 0 0 0 0,0 0 0 0 0,-1 0 1 0 0,1 0-1 0 0,-1 0 0 0 0,0 0 0 0 0,0 0 1 0 0,0 0-1 0 0,0-1 0 0 0,0 1 0 0 0,0 0 1 0 0,0 0-1 0 0,-1 0 0 0 0,1 0 0 0 0,-1 0 1 0 0,1 0-1 0 0,-1 0 0 0 0,0-1 0 0 0,1 1 1 0 0,-1 0-1 0 0,0 0 0 0 0,0-1 0 0 0,-1 1 0 0 0,1-1 1 0 0,0 1-1 0 0,0-1 0 0 0,-1 1 0 0 0,1-1 1 0 0,-1 0-1 0 0,1 0 0 0 0,-1 1 0 0 0,0-1 1 0 0,-2 1-1 0 0,0 0 10 0 0,1 0 1 0 0,-1 0-1 0 0,0-1 0 0 0,0 1 1 0 0,0-1-1 0 0,0 0 0 0 0,0 0 1 0 0,0 0-1 0 0,0 0 0 0 0,-5-1 1 0 0,8 0-14 0 0,1 0 1 0 0,0 0 0 0 0,-1 0 0 0 0,1-1 0 0 0,0 1-1 0 0,-1 0 1 0 0,1-1 0 0 0,0 1 0 0 0,-1 0 0 0 0,1 0-1 0 0,0-1 1 0 0,0 1 0 0 0,-1 0 0 0 0,1-1 0 0 0,0 1 0 0 0,0-1-1 0 0,0 1 1 0 0,-1 0 0 0 0,1-1 0 0 0,0 1 0 0 0,0-1-1 0 0,0 1 1 0 0,0-1 0 0 0,0 1 0 0 0,0 0 0 0 0,0-1-1 0 0,0 1 1 0 0,0-1 0 0 0,0 1 0 0 0,0-1 0 0 0,0 1 0 0 0,0 0-1 0 0,0-1 1 0 0,1 1 0 0 0,-1-1 0 0 0,0 1 0 0 0,0 0-1 0 0,1-1 1 0 0,5-17 20 0 0,10-14-27 0 0,1 2 0 0 0,23-31-1 0 0,-4 6-17 0 0,-19 27 9 0 0,20-30-31 0 0,-32 50 31 0 0,1 1 0 0 0,-1 1 0 0 0,1-1 0 0 0,1 1 0 0 0,10-8 0 0 0,-16 13 13 0 0,0 0-1 0 0,1 0 1 0 0,-1 0-1 0 0,1 1 1 0 0,-1-1-1 0 0,1 0 1 0 0,-1 1-1 0 0,1-1 1 0 0,-1 1-1 0 0,1-1 1 0 0,1 1-1 0 0,-3 0 2 0 0,1 0 0 0 0,0 0 0 0 0,-1 0 0 0 0,1 0 0 0 0,-1 0 0 0 0,1 0 1 0 0,-1 0-1 0 0,1 1 0 0 0,-1-1 0 0 0,1 0 0 0 0,-1 0 0 0 0,1 1 0 0 0,-1-1 0 0 0,1 0 0 0 0,-1 0 0 0 0,0 1 0 0 0,1-1 0 0 0,-1 1 0 0 0,1-1 0 0 0,-1 0 0 0 0,0 1 0 0 0,1 0 0 0 0,0 2-2 0 0,1 1 0 0 0,-1-1 0 0 0,0 1 1 0 0,0-1-1 0 0,0 1 0 0 0,-1 0 0 0 0,1 5 0 0 0,0-1 1 0 0,3 28-16 0 0,2 0 0 0 0,2-1-1 0 0,0 1 1 0 0,3-2 0 0 0,1 1 0 0 0,1-2 0 0 0,28 50-1 0 0,-38-78-42 0 0,0 0 0 0 0,1-1-1 0 0,-1 1 1 0 0,1-1-1 0 0,-1 0 1 0 0,2 0-1 0 0,-1 0 1 0 0,0-1-1 0 0,1 1 1 0 0,-1-1-1 0 0,1 0 1 0 0,6 3-1 0 0,-8-5-137 0 0,0 0 0 0 0,0 0 0 0 0,0 0 0 0 0,-1-1-1 0 0,1 1 1 0 0,1-1 0 0 0,-1 0 0 0 0,0 0 0 0 0,0 0-1 0 0,0 0 1 0 0,0 0 0 0 0,0 0 0 0 0,0-1 0 0 0,0 0-1 0 0,0 1 1 0 0,0-1 0 0 0,-1 0 0 0 0,1-1 0 0 0,0 1-1 0 0,0 0 1 0 0,-1-1 0 0 0,1 1 0 0 0,3-4 0 0 0,23-22-5372 0 0,-13 12 3525 0 0</inkml:trace>
</inkml:ink>
</file>

<file path=ppt/ink/ink8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33.7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226 194 512 0 0,'-2'-12'4165'0'0,"0"1"0"0"0,-1-15 0 0 0,3-50 2385 0 0,1 32-4150 0 0,-1 43-2347 0 0,1 0 0 0 0,-1 0 0 0 0,0 0 0 0 0,0 1 0 0 0,0-1-1 0 0,0 0 1 0 0,0 0 0 0 0,0 0 0 0 0,-1 0 0 0 0,1 0 0 0 0,0 1 0 0 0,0-1 0 0 0,-1 0 0 0 0,1 0 0 0 0,0 0 0 0 0,-1 1 0 0 0,1-1 0 0 0,-1 0 0 0 0,1 0 0 0 0,-1 1 0 0 0,1-1 0 0 0,-1 0 0 0 0,1 1 0 0 0,-1-1 0 0 0,0 1 0 0 0,1-1 0 0 0,-1 1 0 0 0,0-1 0 0 0,1 1 0 0 0,-1-1 0 0 0,0 1 0 0 0,0 0 0 0 0,0-1 0 0 0,1 1 0 0 0,-1 0 0 0 0,0 0-1 0 0,0-1 1 0 0,0 1 0 0 0,0 0 0 0 0,0 0 0 0 0,0 0 0 0 0,1 0 0 0 0,-1 0 0 0 0,0 0 0 0 0,0 1 0 0 0,0-1 0 0 0,0 0 0 0 0,1 0 0 0 0,-2 1 0 0 0,-3 0 93 0 0,0 1 0 0 0,1 0-1 0 0,-1 0 1 0 0,1 1 0 0 0,-1-1 0 0 0,-7 7-1 0 0,-2 4-26 0 0,-1 0 0 0 0,2 2 0 0 0,0-1 0 0 0,1 2-1 0 0,1 0 1 0 0,0 0 0 0 0,1 1 0 0 0,1 0 0 0 0,0 1-1 0 0,1 0 1 0 0,1 0 0 0 0,1 1 0 0 0,-5 23 0 0 0,10-34-98 0 0,0 0 1 0 0,0 1-1 0 0,0-1 1 0 0,1 0 0 0 0,1 1-1 0 0,-1-1 1 0 0,1 1 0 0 0,1-1-1 0 0,0 0 1 0 0,2 9-1 0 0,-2-13-25 0 0,0 0 0 0 0,0 0 0 0 0,0-1 0 0 0,0 1 0 0 0,0 0 0 0 0,1-1 0 0 0,0 0 0 0 0,-1 1 0 0 0,1-1 0 0 0,1 0 0 0 0,-1-1 0 0 0,0 1 0 0 0,1 0 0 0 0,-1-1 0 0 0,1 0 0 0 0,0 0 0 0 0,-1 0 0 0 0,1 0 0 0 0,0-1 0 0 0,0 1 0 0 0,6 0 0 0 0,4 1-106 0 0,0-1 1 0 0,1-1-1 0 0,-1 0 1 0 0,0-1-1 0 0,28-3 1 0 0,71-17-2218 0 0,-84 13 1225 0 0,69-15-5506 0 0,-49 10 4139 0 0</inkml:trace>
</inkml:ink>
</file>

<file path=ppt/ink/ink8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34.3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 64 512 0 0,'-1'-2'855'0'0,"0"0"0"0"0,-1 0 0 0 0,1 0 0 0 0,1 0 0 0 0,-1-1 0 0 0,0 1-1 0 0,0 0 1 0 0,1 0 0 0 0,-1-3 0 0 0,1 4-513 0 0,0 0 0 0 0,0 0 0 0 0,0 0 0 0 0,0 0 0 0 0,0 1 0 0 0,0-1 0 0 0,0 0-1 0 0,0 0 1 0 0,1 0 0 0 0,-1 0 0 0 0,0 0 0 0 0,1 0 0 0 0,-1 1 0 0 0,0-1 0 0 0,1 0 0 0 0,-1 0 0 0 0,1 0 0 0 0,-1 1 0 0 0,1-1-1 0 0,-1 0 1 0 0,1 1 0 0 0,0-1 0 0 0,-1 1 0 0 0,2-2 0 0 0,3-1 108 0 0,0 1 1 0 0,1-1-1 0 0,-1 1 0 0 0,0 0 0 0 0,1 1 1 0 0,0-1-1 0 0,-1 1 0 0 0,1 0 0 0 0,0 0 1 0 0,10 1-1 0 0,-13 0-320 0 0,1 0-1 0 0,-1 0 1 0 0,1 1 0 0 0,-1-1 0 0 0,1 1 0 0 0,-1 0-1 0 0,1 0 1 0 0,-1 1 0 0 0,0-1 0 0 0,1 1 0 0 0,-1-1-1 0 0,0 1 1 0 0,0 0 0 0 0,0 0 0 0 0,-1 1 0 0 0,1-1-1 0 0,0 0 1 0 0,4 6 0 0 0,13 21 288 0 0,-1 1 0 0 0,-2 0 0 0 0,27 64 0 0 0,-36-70-344 0 0,-1 0 0 0 0,-1 1-1 0 0,-1 0 1 0 0,-1 0-1 0 0,-1 0 1 0 0,-1 0 0 0 0,-2 0-1 0 0,0 0 1 0 0,-2 0-1 0 0,-9 47 1 0 0,8-60-36 0 0,0-1 1 0 0,-1 1 0 0 0,-1-1-1 0 0,0-1 1 0 0,0 1 0 0 0,-1-1-1 0 0,-1 0 1 0 0,1 0-1 0 0,-2 0 1 0 0,1-1 0 0 0,-1 0-1 0 0,-1-1 1 0 0,1 0-1 0 0,-1 0 1 0 0,-1-1 0 0 0,0 0-1 0 0,0 0 1 0 0,0-1 0 0 0,0-1-1 0 0,-22 9 1 0 0,26-12-14 0 0,1-1-1 0 0,-1 1 1 0 0,0-1 0 0 0,1 0 0 0 0,-1 0 0 0 0,0 0 0 0 0,0-1 0 0 0,0 0 0 0 0,-7-1 0 0 0,11 1-23 0 0,0 0 1 0 0,0-1 0 0 0,0 1 0 0 0,1-1 0 0 0,-1 1-1 0 0,0-1 1 0 0,0 0 0 0 0,1 0 0 0 0,-1 0 0 0 0,0 0-1 0 0,1 0 1 0 0,-1 0 0 0 0,1 0 0 0 0,-1 0 0 0 0,1 0-1 0 0,0-1 1 0 0,-1 1 0 0 0,1-1 0 0 0,0 1 0 0 0,0-1 0 0 0,0 1-1 0 0,0-1 1 0 0,0 0 0 0 0,0 0 0 0 0,1 1 0 0 0,-1-1-1 0 0,1 0 1 0 0,-1 0 0 0 0,1 0 0 0 0,-1 1 0 0 0,1-5-1 0 0,0-4-14 0 0,0-1-1 0 0,1 0 1 0 0,1 1 0 0 0,-1-1-1 0 0,2 1 1 0 0,-1-1-1 0 0,7-13 1 0 0,33-69-132 0 0,-40 88 139 0 0,10-17-291 0 0,1 1 1 0 0,1 0-1 0 0,1 1 0 0 0,0 1 0 0 0,1 1 0 0 0,1 0 0 0 0,1 1 0 0 0,39-29 0 0 0,-39 33-715 0 0,11-9-4410 0 0,-24 18 2444 0 0</inkml:trace>
</inkml:ink>
</file>

<file path=ppt/ink/ink8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34.94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101 21 3089 0 0,'-18'-4'5329'0'0,"-2"-2"1376"0"0,-1 0-2016 0 0,5 2-1536 0 0,6 4-2089 0 0,0 0-392 0 0,6 2 120 0 0,2 2-471 0 0,2-2-153 0 0,2 0-88 0 0,6 0-80 0 0,6 0-72 0 0,0-2-104 0 0,5 0 87 0 0,3 2-831 0 0,0 2-1072 0 0,2-2-153 0 0</inkml:trace>
</inkml:ink>
</file>

<file path=ppt/ink/ink8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35.31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133 174 1984 0 0,'1'-2'869'0'0,"-1"0"-1"0"0,1 0 0 0 0,0 0 0 0 0,0 0 0 0 0,-1 1 1 0 0,1-1-1 0 0,0 0 0 0 0,1 1 0 0 0,-1-1 0 0 0,0 1 1 0 0,0-1-1 0 0,1 1 0 0 0,1-2 0 0 0,-1 2-300 0 0,-1-1 1 0 0,1 1-1 0 0,0 1 0 0 0,-1-1 0 0 0,1 0 1 0 0,0 0-1 0 0,-1 1 0 0 0,1-1 0 0 0,0 1 0 0 0,0-1 1 0 0,0 1-1 0 0,2-1 0 0 0,-2 1-435 0 0,0 0 1 0 0,-1 1-1 0 0,1-1 0 0 0,0 0 0 0 0,-1 0 1 0 0,1 1-1 0 0,0-1 0 0 0,-1 1 0 0 0,1-1 0 0 0,-1 1 1 0 0,1 0-1 0 0,-1 0 0 0 0,1 0 0 0 0,-1 0 1 0 0,0 0-1 0 0,1 0 0 0 0,-1 0 0 0 0,0 0 1 0 0,0 0-1 0 0,0 0 0 0 0,0 1 0 0 0,0-1 1 0 0,0 0-1 0 0,0 1 0 0 0,0-1 0 0 0,0 1 0 0 0,-1-1 1 0 0,1 1-1 0 0,0 0 0 0 0,-1-1 0 0 0,0 1 1 0 0,1 2-1 0 0,1 7-14 0 0,-1-1 1 0 0,0 1-1 0 0,0 0 1 0 0,-1 0-1 0 0,0 0 1 0 0,-1 0-1 0 0,-1 0 1 0 0,0 0-1 0 0,0-1 0 0 0,-1 1 1 0 0,0-1-1 0 0,-1 1 1 0 0,-9 17-1 0 0,3-9-86 0 0,-1-1 0 0 0,-1-1 0 0 0,0 0 0 0 0,-2 0 0 0 0,1-2 0 0 0,-2 0 0 0 0,0 0-1 0 0,-21 14 1 0 0,5 0-5 0 0,29-27-25 0 0,0 0-1 0 0,0 1 1 0 0,0 0 0 0 0,0-1-1 0 0,0 1 1 0 0,0 0 0 0 0,1 0 0 0 0,0 0-1 0 0,-1 0 1 0 0,0 4 0 0 0,2-7-4 0 0,0 1 0 0 0,0-1 0 0 0,0 1 0 0 0,0-1 0 0 0,1 1 0 0 0,-1-1 1 0 0,0 0-1 0 0,0 1 0 0 0,0-1 0 0 0,0 1 0 0 0,0-1 0 0 0,1 0 0 0 0,-1 1 0 0 0,0-1 1 0 0,0 0-1 0 0,1 1 0 0 0,-1-1 0 0 0,0 0 0 0 0,0 1 0 0 0,1-1 0 0 0,-1 0 0 0 0,0 0 1 0 0,1 1-1 0 0,-1-1 0 0 0,1 0 0 0 0,-1 0 0 0 0,0 0 0 0 0,1 1 0 0 0,-1-1 1 0 0,1 0-1 0 0,-1 0 0 0 0,0 0 0 0 0,1 0 0 0 0,-1 0 0 0 0,1 0 0 0 0,-1 0 0 0 0,1 0 1 0 0,20 1 7 0 0,-17-1-8 0 0,97-4-223 0 0,-81 4-140 0 0,1 2 0 0 0,-1 0 0 0 0,0 1 0 0 0,0 1 0 0 0,34 12 0 0 0,-31-9-1302 0 0,0-1-5110 0 0,-18-6 4555 0 0</inkml:trace>
  <inkml:trace contextRef="#ctx0" brushRef="#br0" timeOffset="1">594 155 2913 0 0,'-5'-1'2120'0'0,"0"-1"0"0"0,0 1 1 0 0,1 0-1 0 0,-1 0 0 0 0,-8 0 1 0 0,9 2-1670 0 0,1-1 1 0 0,0 0 0 0 0,0 1-1 0 0,-1 0 1 0 0,1 0-1 0 0,0 0 1 0 0,0 0 0 0 0,0 0-1 0 0,0 1 1 0 0,0 0-1 0 0,0-1 1 0 0,1 1 0 0 0,-1 0-1 0 0,-4 4 1 0 0,-3 4-170 0 0,0 0-1 0 0,1 0 1 0 0,1 1 0 0 0,-1 0-1 0 0,2 1 1 0 0,-1 0 0 0 0,2 0 0 0 0,-1 1-1 0 0,2-1 1 0 0,0 1 0 0 0,0 1 0 0 0,1-1-1 0 0,1 1 1 0 0,0-1 0 0 0,-1 22-1 0 0,4-26-261 0 0,1-1-1 0 0,0 0 0 0 0,0 0 1 0 0,0 1-1 0 0,1-1 0 0 0,1 0 1 0 0,-1 0-1 0 0,1-1 0 0 0,1 1 0 0 0,-1 0 1 0 0,1-1-1 0 0,0 0 0 0 0,1 0 1 0 0,0 0-1 0 0,0-1 0 0 0,0 1 0 0 0,9 6 1 0 0,-3-3-35 0 0,1 0 1 0 0,0-1-1 0 0,0 0 1 0 0,1-1 0 0 0,0 0-1 0 0,0-1 1 0 0,1-1-1 0 0,24 8 1 0 0,-30-12-3 0 0,-1 0 1 0 0,0-1 0 0 0,1 0-1 0 0,-1-1 1 0 0,1 1-1 0 0,-1-2 1 0 0,0 1 0 0 0,1-1-1 0 0,-1 0 1 0 0,1 0-1 0 0,-1-1 1 0 0,0 0 0 0 0,0 0-1 0 0,0-1 1 0 0,0 0-1 0 0,-1 0 1 0 0,1-1 0 0 0,-1 0-1 0 0,1 0 1 0 0,-1 0-1 0 0,-1-1 1 0 0,1 0 0 0 0,-1 0-1 0 0,1 0 1 0 0,-1-1-1 0 0,-1 1 1 0 0,1-1-1 0 0,-1 0 1 0 0,3-7 0 0 0,-3 6 13 0 0,-1 0 0 0 0,0 0 1 0 0,0 0-1 0 0,-1-1 0 0 0,0 1 1 0 0,-1-1-1 0 0,1 1 0 0 0,-1-1 1 0 0,-1 0-1 0 0,1 1 0 0 0,-1-1 1 0 0,-1 0-1 0 0,0 1 0 0 0,0-1 1 0 0,0 1-1 0 0,-3-9 0 0 0,-3-7 20 0 0,-1 0 0 0 0,-1 0-1 0 0,-21-36 1 0 0,14 30-19 0 0,-47-80 67 0 0,54 95-45 0 0,0 1 0 0 0,-2 0-1 0 0,0 0 1 0 0,0 2 0 0 0,-21-18-1 0 0,27 25-12 0 0,-1 0-1 0 0,-1 1 0 0 0,1 0 0 0 0,-1 0 1 0 0,1 0-1 0 0,-1 1 0 0 0,0 0 0 0 0,0 0 0 0 0,1 1 1 0 0,-1 0-1 0 0,-1 0 0 0 0,1 0 0 0 0,0 1 1 0 0,0 0-1 0 0,0 0 0 0 0,0 1 0 0 0,0 0 1 0 0,0 0-1 0 0,0 1 0 0 0,0 0 0 0 0,-9 4 1 0 0,9-3-38 0 0,1-1 0 0 0,0 1 0 0 0,-1 1 1 0 0,2-1-1 0 0,-1 1 0 0 0,0 0 0 0 0,1 1 1 0 0,-1-1-1 0 0,1 1 0 0 0,1 0 1 0 0,-1 0-1 0 0,1 1 0 0 0,-1-1 0 0 0,2 1 1 0 0,-1 0-1 0 0,1 0 0 0 0,-1 0 1 0 0,2 1-1 0 0,-1-1 0 0 0,1 1 0 0 0,-3 12 1 0 0,3-7-378 0 0,1-1 1 0 0,0 1 0 0 0,1-1 0 0 0,0 1 0 0 0,1 0 0 0 0,2 12 0 0 0,-1-15-572 0 0,0-1 0 0 0,1 1 0 0 0,0-1 0 0 0,0 0 0 0 0,6 9 0 0 0,7 8-2448 0 0</inkml:trace>
</inkml:ink>
</file>

<file path=ppt/ink/ink8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36.30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238 32 8 0 0,'-22'2'2186'0'0,"-12"8"5514"0"0,-1 0-1799 0 0,-59 15 1286 0 0,59-14-5126 0 0,18-7-524 0 0,27-8-591 0 0,29-10-467 0 0,21-7-404 0 0,75-22-69 0 0,-113 39-8 0 0,-1 1 0 0 0,1 0-1 0 0,0 2 1 0 0,0 0 0 0 0,23 3 0 0 0,-43-2 3 0 0,1 0 1 0 0,0 1-1 0 0,0-1 1 0 0,-1 1-1 0 0,1-1 1 0 0,-1 1 0 0 0,1 0-1 0 0,-1 0 1 0 0,1 0-1 0 0,-1 0 1 0 0,1 1-1 0 0,-1-1 1 0 0,0 1 0 0 0,0-1-1 0 0,1 1 1 0 0,-1 0-1 0 0,0 0 1 0 0,-1 0-1 0 0,1 0 1 0 0,0 0-1 0 0,-1 0 1 0 0,1 1 0 0 0,-1-1-1 0 0,0 0 1 0 0,2 4-1 0 0,-2-1 4 0 0,0-1 0 0 0,0 0 0 0 0,0 0 0 0 0,0 1 0 0 0,-1-1 0 0 0,0 1 0 0 0,0-1 0 0 0,0 0 0 0 0,-1 1 0 0 0,1-1 0 0 0,-1 0 0 0 0,0 1-1 0 0,0-1 1 0 0,-4 8 0 0 0,0 2 18 0 0,-1-1-1 0 0,0 1 1 0 0,-2-1-1 0 0,1 0 1 0 0,-14 16-1 0 0,-51 46 159 0 0,-7 8 42 0 0,70-72-180 0 0,1 1 1 0 0,0-1 0 0 0,1 1 0 0 0,0 0 0 0 0,1 1 0 0 0,-5 13 0 0 0,9-22-37 0 0,1 1-1 0 0,0 0 1 0 0,0-1 0 0 0,0 1-1 0 0,0-1 1 0 0,1 1 0 0 0,0 0-1 0 0,0 0 1 0 0,0-1 0 0 0,0 1 0 0 0,1 0-1 0 0,0-1 1 0 0,0 1 0 0 0,0-1-1 0 0,1 1 1 0 0,-1-1 0 0 0,1 1-1 0 0,0-1 1 0 0,0 0 0 0 0,5 6 0 0 0,-3-5-8 0 0,0 0 0 0 0,0 0 0 0 0,1 0 0 0 0,0-1 0 0 0,0 0 0 0 0,0 0 1 0 0,0 0-1 0 0,1-1 0 0 0,-1 0 0 0 0,1 0 0 0 0,0 0 0 0 0,0-1 1 0 0,0 0-1 0 0,10 3 0 0 0,-7-4 0 0 0,1 1 0 0 0,-1-1 0 0 0,1-1 0 0 0,0 0 0 0 0,-1 0 0 0 0,1-1 0 0 0,-1 0 0 0 0,1 0 0 0 0,-1-1 0 0 0,15-5 0 0 0,-20 6-2 0 0,1-1 1 0 0,-1 0 0 0 0,1 0-1 0 0,-1 0 1 0 0,0 0 0 0 0,0-1-1 0 0,0 1 1 0 0,0-1-1 0 0,0 0 1 0 0,-1 0 0 0 0,1-1-1 0 0,-1 1 1 0 0,0-1 0 0 0,0 0-1 0 0,0 0 1 0 0,0 0-1 0 0,-1 0 1 0 0,0 0 0 0 0,0 0-1 0 0,0-1 1 0 0,0 1 0 0 0,-1-1-1 0 0,2-4 1 0 0,-3 8 2 0 0,0 1-1 0 0,1-1 1 0 0,-1 1 0 0 0,0-1 0 0 0,0 1-1 0 0,0-1 1 0 0,0 1 0 0 0,0-1 0 0 0,0 1 0 0 0,0-1-1 0 0,0 1 1 0 0,0-1 0 0 0,0 1 0 0 0,0-1-1 0 0,0 1 1 0 0,0-1 0 0 0,0 1 0 0 0,-1-1-1 0 0,1 1 1 0 0,0-1 0 0 0,0 1 0 0 0,-1-1-1 0 0,1 1 1 0 0,0 0 0 0 0,0-1 0 0 0,-1 1-1 0 0,1-1 1 0 0,0 1 0 0 0,-1 0 0 0 0,1-1 0 0 0,-1 1-1 0 0,1 0 1 0 0,-1-1 0 0 0,1 1 0 0 0,0 0-1 0 0,-1 0 1 0 0,1 0 0 0 0,-1-1 0 0 0,1 1-1 0 0,-1 0 1 0 0,1 0 0 0 0,-1 0 0 0 0,1 0-1 0 0,-1 0 1 0 0,1 0 0 0 0,-1 0 0 0 0,1 0-1 0 0,-1 0 1 0 0,1 0 0 0 0,-1 0 0 0 0,1 0 0 0 0,-1 0-1 0 0,-2 1 3 0 0,1 0 0 0 0,-1-1 0 0 0,1 1-1 0 0,-1 0 1 0 0,1 0 0 0 0,0 0 0 0 0,0 1 0 0 0,-1-1-1 0 0,-1 3 1 0 0,-27 22 53 0 0,17-15-49 0 0,0 0 0 0 0,1 1 1 0 0,-21 26-1 0 0,31-34-8 0 0,0 1 0 0 0,0 0 0 0 0,0-1 0 0 0,1 1 0 0 0,0 0 0 0 0,0 1 0 0 0,0-1 0 0 0,0 0 0 0 0,1 1 0 0 0,0-1 0 0 0,0 0 1 0 0,0 1-1 0 0,1-1 0 0 0,0 1 0 0 0,0 0 0 0 0,2 9 0 0 0,-1-7-2 0 0,2-1 1 0 0,-1 1 0 0 0,1-1-1 0 0,0 0 1 0 0,1 0-1 0 0,-1 0 1 0 0,1 0 0 0 0,1 0-1 0 0,-1-1 1 0 0,1 0-1 0 0,0 0 1 0 0,1 0 0 0 0,0-1-1 0 0,6 6 1 0 0,9 5-41 0 0,0-1 0 0 0,45 24 0 0 0,-47-29-6 0 0,-11-7 40 0 0,0 1 1 0 0,0 1-1 0 0,-1-1 0 0 0,1 2 0 0 0,7 6 0 0 0,-13-10 12 0 0,0 0-1 0 0,0 0 0 0 0,-1 0 0 0 0,1 0 0 0 0,-1 0 1 0 0,1 1-1 0 0,-1-1 0 0 0,0 0 0 0 0,0 1 0 0 0,0-1 1 0 0,0 1-1 0 0,0-1 0 0 0,-1 1 0 0 0,1 0 0 0 0,-1-1 0 0 0,0 1 1 0 0,0 0-1 0 0,0-1 0 0 0,0 1 0 0 0,0 0 0 0 0,0-1 1 0 0,-1 4-1 0 0,-1-3 6 0 0,1 1-1 0 0,0-1 1 0 0,0 0 0 0 0,-1 0-1 0 0,0 0 1 0 0,0 0 0 0 0,1-1-1 0 0,-2 1 1 0 0,1 0 0 0 0,0-1-1 0 0,0 0 1 0 0,-5 4 0 0 0,-34 23 72 0 0,41-29-78 0 0,-16 9-18 0 0,0-1 0 0 0,-1-1 1 0 0,0 0-1 0 0,0-1 0 0 0,-1-1 1 0 0,0-1-1 0 0,0 0 0 0 0,0-1 1 0 0,0-1-1 0 0,0-1 0 0 0,-1-1 1 0 0,1 0-1 0 0,0-1 0 0 0,-1-1 0 0 0,1-1 1 0 0,0-1-1 0 0,1 0 0 0 0,-1-1 1 0 0,-17-8-1 0 0,30 11-90 0 0,-1-1 0 0 0,1 0-1 0 0,0 0 1 0 0,0 0 0 0 0,0-1-1 0 0,1 0 1 0 0,-1 1 0 0 0,1-2 0 0 0,-7-6-1 0 0,10 8-95 0 0,-1 1-1 0 0,1 0 0 0 0,0 0 0 0 0,0 0 1 0 0,0-1-1 0 0,0 1 0 0 0,0-1 0 0 0,0 1 0 0 0,0-1 1 0 0,1 1-1 0 0,-1-1 0 0 0,1 1 0 0 0,0-1 1 0 0,0 1-1 0 0,0-1 0 0 0,0 1 0 0 0,0-1 1 0 0,1 0-1 0 0,-1 1 0 0 0,1-1 0 0 0,-1 1 1 0 0,1-1-1 0 0,0 1 0 0 0,0 0 0 0 0,2-3 0 0 0,9-15-2783 0 0</inkml:trace>
</inkml:ink>
</file>

<file path=ppt/ink/ink8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56.7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62 2 512 0 0,'-19'-1'3179'0'0,"12"1"-372"0"0,1-1-1 0 0,-1 1 1 0 0,1 0-1 0 0,-11 2 1 0 0,18-2-2763 0 0,-1 0 1 0 0,0 0 0 0 0,0 0-1 0 0,0 0 1 0 0,0 0 0 0 0,0 1-1 0 0,0-1 1 0 0,0 0 0 0 0,0 0-1 0 0,0 0 1 0 0,0 0 0 0 0,0 0-1 0 0,0 0 1 0 0,0 0 0 0 0,0 0-1 0 0,0 0 1 0 0,0 0 0 0 0,0 0-1 0 0,1 0 1 0 0,-1 0 0 0 0,0 0-1 0 0,0 0 1 0 0,0 1 0 0 0,0-1-1 0 0,0 0 1 0 0,0 0 0 0 0,0 0-1 0 0,0 0 1 0 0,0 0 0 0 0,0 0-1 0 0,0 0 1 0 0,0 0 0 0 0,0 0-1 0 0,0 0 1 0 0,0 0 0 0 0,0 0-1 0 0,0 1 1 0 0,0-1 0 0 0,0 0-1 0 0,-1 0 1 0 0,1 0 0 0 0,0 0-1 0 0,0 0 1 0 0,0 0 0 0 0,0 0-1 0 0,0 0 1 0 0,9 2 394 0 0,21-6 125 0 0,-25 3-645 0 0,1 0 0 0 0,-1 1 0 0 0,0-1-1 0 0,1 1 1 0 0,-1 0 0 0 0,1 0 0 0 0,7 2-1 0 0,-8 2-958 0 0,-6 0-2922 0 0,-1 0 1103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6:5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64 512 0 0,'0'-2'113'0'0,"1"0"0"0"0,-1 0 0 0 0,1 0 0 0 0,-1 0 0 0 0,0 0 0 0 0,0 0 0 0 0,0 0 0 0 0,0 0-1 0 0,0-1 1 0 0,0 1 0 0 0,-1-2 0 0 0,0-17-351 0 0,1 20 324 0 0,0 0-1 0 0,1 0 0 0 0,-1 1 0 0 0,0-1 0 0 0,0 0 1 0 0,1 0-1 0 0,-1 0 0 0 0,1 1 0 0 0,-1-1 0 0 0,1 0 0 0 0,-1 0 1 0 0,1 1-1 0 0,-1-1 0 0 0,1 0 0 0 0,-1 1 0 0 0,1-1 1 0 0,0 1-1 0 0,0-1 0 0 0,-1 1 0 0 0,1-1 0 0 0,1 0 0 0 0,-1 1-8 0 0,0 0 0 0 0,-1 0-1 0 0,1 0 1 0 0,0 0-1 0 0,0 0 1 0 0,0 0 0 0 0,0 0-1 0 0,0 0 1 0 0,0 1-1 0 0,0-1 1 0 0,0 0-1 0 0,0 0 1 0 0,0 1 0 0 0,-1-1-1 0 0,1 1 1 0 0,0-1-1 0 0,0 0 1 0 0,0 1 0 0 0,-1 0-1 0 0,1-1 1 0 0,0 1-1 0 0,-1-1 1 0 0,1 1 0 0 0,1 1-1 0 0,14 19 735 0 0,-10-10-722 0 0,-1-1 0 0 0,0 1 0 0 0,-1 0 0 0 0,0 0 0 0 0,0 0 0 0 0,-1 0 0 0 0,-1 1 0 0 0,2 18 0 0 0,-4-21-473 0 0,0 1-1 0 0,0 0 1 0 0,-1-1-1 0 0,0 1 0 0 0,0 0 1 0 0,-5 13-1 0 0,-2 1-544 0 0</inkml:trace>
</inkml:ink>
</file>

<file path=ppt/ink/ink8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57.0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 1 2336 0 0,'-17'7'7553'0'0,"-3"6"-3646"0"0,19-12-3661 0 0,0 0 0 0 0,-1 1 0 0 0,1-1 0 0 0,0 0-1 0 0,0 1 1 0 0,0-1 0 0 0,0 1 0 0 0,0-1 0 0 0,-1 4 0 0 0,2-5-110 0 0,0 1 0 0 0,-1 0 1 0 0,1 0-1 0 0,0-1 0 0 0,0 1 1 0 0,0 0-1 0 0,0 0 0 0 0,0 0 0 0 0,0-1 1 0 0,0 1-1 0 0,0 0 0 0 0,1 0 1 0 0,-1-1-1 0 0,0 1 0 0 0,0 0 0 0 0,0 0 1 0 0,1-1-1 0 0,-1 1 0 0 0,1 0 1 0 0,-1-1-1 0 0,0 1 0 0 0,1 1 0 0 0,0-2-84 0 0,0 1 0 0 0,1 0 0 0 0,-1-1-1 0 0,0 1 1 0 0,0-1 0 0 0,0 1-1 0 0,0-1 1 0 0,0 0 0 0 0,1 1 0 0 0,-1-1-1 0 0,0 0 1 0 0,0 0 0 0 0,0 0-1 0 0,1 0 1 0 0,-1 0 0 0 0,0 0-1 0 0,0 0 1 0 0,1 0 0 0 0,-1 0 0 0 0,1-1-1 0 0,26-7 9 0 0,-17 4 113 0 0,21-13 1 0 0,-10 5-1796 0 0,1 2-5607 0 0,-20 10 4456 0 0</inkml:trace>
</inkml:ink>
</file>

<file path=ppt/ink/ink8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57.45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 13 984 0 0,'-7'-4'3243'0'0,"6"3"-2715"0"0,1 0 0 0 0,-1 0 1 0 0,0 1-1 0 0,0-1 0 0 0,0 1 0 0 0,1-1 1 0 0,-1 0-1 0 0,0 1 0 0 0,0 0 0 0 0,0-1 1 0 0,0 1-1 0 0,0-1 0 0 0,0 1 0 0 0,0 0 0 0 0,0 0 1 0 0,0 0-1 0 0,0-1 0 0 0,0 1 0 0 0,0 0 1 0 0,0 0-1 0 0,0 1 0 0 0,0-1 0 0 0,0 0 0 0 0,0 0 1 0 0,0 0-1 0 0,0 1 0 0 0,0-1 0 0 0,-1 1 1 0 0,1 1 1874 0 0,6 1-1676 0 0,6 0-353 0 0,97 2 452 0 0,-20-3-965 0 0,-57 0-346 0 0,31-2 1 0 0,-32-3-2842 0 0,-1-2-4371 0 0,-24 3 5541 0 0,-2 1 145 0 0</inkml:trace>
</inkml:ink>
</file>

<file path=ppt/ink/ink8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57.64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23 2120 0 0,'-15'3'13694'0'0,"24"-3"-13027"0"0,10 0 67 0 0,12 1-395 0 0,1-2 1 0 0,37-6-1 0 0,66-11-1150 0 0,-77 18-2799 0 0,-46 1 1152 0 0</inkml:trace>
</inkml:ink>
</file>

<file path=ppt/ink/ink8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54.33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482 49 912 0 0,'0'-1'178'0'0,"-2"-4"868"0"0,0 0-1 0 0,0 1 0 0 0,0-1 0 0 0,-5-8 0 0 0,5 12-709 0 0,1 0-1 0 0,0-1 1 0 0,0 1-1 0 0,-1 0 1 0 0,1 0-1 0 0,-1 0 1 0 0,1 0-1 0 0,-1 0 0 0 0,1 0 1 0 0,-1 0-1 0 0,1 1 1 0 0,-1-1-1 0 0,0 1 1 0 0,1-1-1 0 0,-1 1 1 0 0,0-1-1 0 0,-3 1 1 0 0,-4 0 153 0 0,-1 0 0 0 0,1 0 0 0 0,0 1 0 0 0,0 1 1 0 0,0-1-1 0 0,0 1 0 0 0,0 1 0 0 0,0 0 0 0 0,1 0 0 0 0,-1 1 1 0 0,1 0-1 0 0,0 0 0 0 0,0 1 0 0 0,0 0 0 0 0,-13 12 1 0 0,-4 6 255 0 0,1 0 1 0 0,1 2 0 0 0,-20 29 0 0 0,16-18-81 0 0,1 0 1 0 0,-20 42-1 0 0,33-55-344 0 0,2 1 0 0 0,1 1 0 0 0,1 0 0 0 0,-11 48 0 0 0,17-55-254 0 0,1 1 1 0 0,1-1-1 0 0,0 1 1 0 0,2-1 0 0 0,0 1-1 0 0,1-1 1 0 0,1 1-1 0 0,1-1 1 0 0,0 0-1 0 0,2 0 1 0 0,11 26 0 0 0,-8-24-83 0 0,0-1 1 0 0,2 0 0 0 0,0-1 0 0 0,1 0 0 0 0,1-1 0 0 0,1-1 0 0 0,0 0-1 0 0,1-1 1 0 0,31 24 0 0 0,-38-32-193 0 0,1-2 1 0 0,0 1-1 0 0,1-1 0 0 0,-1 0 0 0 0,1-1 1 0 0,0 0-1 0 0,0-1 0 0 0,1 0 0 0 0,-1-1 1 0 0,15 2-1 0 0,-14-3-909 0 0,-1-1 1 0 0,0 0 0 0 0,1 0-1 0 0,-1-1 1 0 0,0-1-1 0 0,16-3 1 0 0,-1-3-2459 0 0</inkml:trace>
</inkml:ink>
</file>

<file path=ppt/ink/ink8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55.18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503 117 1680 0 0,'12'-93'13174'0'0,"-12"93"-13064"0"0,0-1-1 0 0,0 0 1 0 0,0 0 0 0 0,1 0 0 0 0,-1 0-1 0 0,-1 1 1 0 0,1-1 0 0 0,0 0 0 0 0,0 0 0 0 0,0 0-1 0 0,0 1 1 0 0,-1-1 0 0 0,1 0 0 0 0,0 0-1 0 0,0 0 1 0 0,-1 1 0 0 0,1-1 0 0 0,-1 0-1 0 0,1 1 1 0 0,-1-1 0 0 0,1 0 0 0 0,-1 1 0 0 0,1-1-1 0 0,-1 1 1 0 0,0-1 0 0 0,1 1 0 0 0,-1-1-1 0 0,0 1 1 0 0,1-1 0 0 0,-1 1 0 0 0,0-1-1 0 0,0 1 1 0 0,0 0 0 0 0,1 0 0 0 0,-1-1 0 0 0,0 1-1 0 0,0 0 1 0 0,0 0 0 0 0,1 0 0 0 0,-1 0-1 0 0,0 0 1 0 0,0 0 0 0 0,0 0 0 0 0,0 0-1 0 0,1 0 1 0 0,-2 1 0 0 0,-5 0 118 0 0,0 0 1 0 0,0 1-1 0 0,0 0 1 0 0,-7 3-1 0 0,11-4-96 0 0,-50 22 1117 0 0,-82 47 0 0 0,127-66-1162 0 0,-21 13 454 0 0,1 1 0 0 0,0 1 0 0 0,-30 28 0 0 0,47-38-350 0 0,0 2 1 0 0,1-1-1 0 0,1 2 1 0 0,0-1-1 0 0,0 1 1 0 0,1 0 0 0 0,1 1-1 0 0,0 0 1 0 0,-10 27-1 0 0,15-32-149 0 0,0-1-1 0 0,0 1 0 0 0,1 0 1 0 0,0 0-1 0 0,1 0 1 0 0,-1 0-1 0 0,2 0 0 0 0,-1-1 1 0 0,1 1-1 0 0,0 0 1 0 0,3 10-1 0 0,-1-8-22 0 0,1 0 0 0 0,0 0 0 0 0,0-1 0 0 0,1 1 0 0 0,0-1 0 0 0,1 0 0 0 0,13 15 0 0 0,-9-12-61 0 0,1-2 0 0 0,0 1 0 0 0,1-2 0 0 0,0 1 0 0 0,0-2 0 0 0,1 1 0 0 0,0-2-1 0 0,0 0 1 0 0,1 0 0 0 0,0-1 0 0 0,29 8 0 0 0,-28-11-302 0 0,1-1-1 0 0,-1 0 0 0 0,1-1 1 0 0,-1 0-1 0 0,1-1 0 0 0,-1-1 1 0 0,0 0-1 0 0,1-2 0 0 0,-1 1 0 0 0,0-2 1 0 0,0 0-1 0 0,14-6 0 0 0,24-13-3119 0 0,-29 11 1230 0 0</inkml:trace>
</inkml:ink>
</file>

<file path=ppt/ink/ink8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8:55.82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78 72 2328 0 0,'-5'-7'1579'0'0,"1"0"0"0"0,-1 1-1 0 0,0 0 1 0 0,0 0-1 0 0,-1 1 1 0 0,1-1-1 0 0,-1 1 1 0 0,-1 1-1 0 0,1-1 1 0 0,-11-5-1 0 0,10 6 7 0 0,8 3-129 0 0,13 2-49 0 0,-14-1-1409 0 0,47 3 1371 0 0,-36-3-1197 0 0,-1 0 1 0 0,1 1-1 0 0,-1 0 1 0 0,1 1-1 0 0,-1 0 1 0 0,0 0 0 0 0,17 7-1 0 0,-13-2-63 0 0,0 0 0 0 0,-1 1 0 0 0,0 0 0 0 0,-1 1 0 0 0,0 1 0 0 0,0 0 1 0 0,13 15-1 0 0,-12-10-31 0 0,0 1 1 0 0,-1 1-1 0 0,-1 0 1 0 0,17 36 0 0 0,-11-17-47 0 0,-2 0-1 0 0,-2 1 1 0 0,-1 1 0 0 0,-2 0 0 0 0,-1 1 0 0 0,-2 0 0 0 0,3 77-1 0 0,-10-70 97 0 0,-12 83 0 0 0,9-108-102 0 0,-2 0 0 0 0,0-1 0 0 0,-2 0 0 0 0,0 0 0 0 0,-1-1 0 0 0,-14 25 0 0 0,17-36-9 0 0,0 0 1 0 0,-1-1 0 0 0,0 1-1 0 0,0-1 1 0 0,-1 0-1 0 0,1-1 1 0 0,-1 0-1 0 0,-10 7 1 0 0,11-9-287 0 0,0-1 0 0 0,0 0-1 0 0,0 0 1 0 0,0 0 0 0 0,-8 1 0 0 0,9-2-531 0 0,-1-1 0 0 0,1 0 0 0 0,0-1 1 0 0,-1 1-1 0 0,1-1 0 0 0,0 0 1 0 0,-7-1-1 0 0,-5-2-3234 0 0</inkml:trace>
</inkml:ink>
</file>

<file path=ppt/ink/ink8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9:09.16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136 147 512 0 0,'0'-1'236'0'0,"-1"1"0"0"0,0-1 0 0 0,0-1-1 0 0,1 1 1 0 0,-1 0 0 0 0,1 0 0 0 0,-1 0 0 0 0,1 0 0 0 0,-1 0 0 0 0,1 0-1 0 0,0-1 1 0 0,-1 1 0 0 0,1 0 0 0 0,0 0 0 0 0,0-2 0 0 0,0 2-105 0 0,0 0 0 0 0,0 1 0 0 0,0-1 0 0 0,0 0 0 0 0,0 0 0 0 0,0 0 0 0 0,-1 0 0 0 0,1 1 0 0 0,0-1 0 0 0,0 0 1 0 0,-1 0-1 0 0,1 0 0 0 0,0 1 0 0 0,-1-1 0 0 0,1 0 0 0 0,-1 0 0 0 0,1 1 0 0 0,-1-1 0 0 0,0 0 0 0 0,1 1 0 0 0,-1-1 0 0 0,0 1 1 0 0,1-1-1 0 0,-1 1 0 0 0,0-1 0 0 0,1 1 0 0 0,-1 0 0 0 0,0-1 0 0 0,0 1 0 0 0,0 0 0 0 0,1-1 0 0 0,-1 1 0 0 0,0 0 0 0 0,0 0 1 0 0,-1 0-1 0 0,0-1 72 0 0,-4 0 283 0 0,0 0-1 0 0,1 0 0 0 0,-1 0 0 0 0,0 1 0 0 0,0-1 0 0 0,0 1 1 0 0,0 1-1 0 0,-6 0 0 0 0,11 0-117 0 0,-1 0-1 0 0,0-1 1 0 0,1 1-1 0 0,-1 0 1 0 0,1 0 0 0 0,-1 0-1 0 0,1 0 1 0 0,0 0 0 0 0,-1 0-1 0 0,1 0 1 0 0,0 1 0 0 0,0-1-1 0 0,0 0 1 0 0,0 1-1 0 0,0-1 1 0 0,0 1 0 0 0,0-1-1 0 0,0 1 1 0 0,1 0 0 0 0,-2 2-1 0 0,2-3-255 0 0,0 0 0 0 0,-1-1 0 0 0,1 1-1 0 0,-1 0 1 0 0,1 0 0 0 0,-1-1 0 0 0,1 1-1 0 0,-1 0 1 0 0,1-1 0 0 0,-1 1 0 0 0,0-1-1 0 0,1 1 1 0 0,-1-1 0 0 0,0 1 0 0 0,-1 0 0 0 0,2 0-74 0 0,-1-1 0 0 0,0 1 0 0 0,0-1 0 0 0,0 1 1 0 0,0 0-1 0 0,0-1 0 0 0,1 1 0 0 0,-1 0 1 0 0,0 0-1 0 0,1 0 0 0 0,-1 0 0 0 0,1-1 1 0 0,-1 1-1 0 0,1 0 0 0 0,-1 0 0 0 0,1 0 1 0 0,-1 2-1 0 0,1-3-25 0 0,0 0 0 0 0,0 0 1 0 0,0 0-1 0 0,0 0 0 0 0,0 0 1 0 0,0 0-1 0 0,0 1 0 0 0,0-1 0 0 0,0 0 1 0 0,0 0-1 0 0,0 0 0 0 0,0 0 1 0 0,0 0-1 0 0,0 1 0 0 0,0-1 1 0 0,0 0-1 0 0,1 0 0 0 0,-1 0 0 0 0,0 0 1 0 0,0 0-1 0 0,0 0 0 0 0,0 0 1 0 0,0 1-1 0 0,0-1 0 0 0,0 0 1 0 0,0 0-1 0 0,1 0 0 0 0,-1 0 0 0 0,0 0 1 0 0,0 0-1 0 0,0 0 0 0 0,0 0 1 0 0,0 0-1 0 0,0 0 0 0 0,1 0 1 0 0,-1 0-1 0 0,0 0 0 0 0,0 0 0 0 0,8-2 321 0 0,9-9 36 0 0,-13 9-245 0 0,21-16 449 0 0,-22 15-474 0 0,1 0 1 0 0,0-1-1 0 0,0 2 0 0 0,0-1 1 0 0,0 0-1 0 0,1 1 1 0 0,-1 0-1 0 0,1 0 0 0 0,-1 0 1 0 0,1 1-1 0 0,0-1 0 0 0,6 0 1 0 0,2 2-16 0 0,0 0 1 0 0,-1 2 0 0 0,25 4 0 0 0,-20-4-50 0 0,-1 0 0 0 0,1-1 0 0 0,0 0 1 0 0,0-2-1 0 0,0 0 0 0 0,24-5 1 0 0,11 0 81 0 0,107-12 354 0 0,25-1-58 0 0,-42 4-252 0 0,-92 10 41 0 0,-44 5-102 0 0,-6 0-93 0 0,1 0 1 0 0,-1 0-1 0 0,1-1 1 0 0,-1 1-1 0 0,1 0 1 0 0,-1 0 0 0 0,1 0-1 0 0,-1 1 1 0 0,1-1-1 0 0,-1 0 1 0 0,1 0-1 0 0,-1 0 1 0 0,1 0-1 0 0,-1 0 1 0 0,1 0 0 0 0,-1 1-1 0 0,0-1 1 0 0,1 0-1 0 0,-1 0 1 0 0,1 1-1 0 0,-1-1 1 0 0,0 0-1 0 0,1 1 1 0 0,-1-1-1 0 0,0 0 1 0 0,1 1 0 0 0,1 0-7 0 0,-1 1 1 0 0,0-2-1 0 0,1 1 1 0 0,-1 0 0 0 0,1 0-1 0 0,-1 0 1 0 0,1-1 0 0 0,0 1-1 0 0,-1-1 1 0 0,1 1-1 0 0,0-1 1 0 0,-1 0 0 0 0,1 1-1 0 0,0-1 1 0 0,-1 0-1 0 0,1 0 1 0 0,0 0 0 0 0,0-1-1 0 0,3 0 1 0 0,0 0 0 0 0,1 0 0 0 0,-1-1 0 0 0,0 0-1 0 0,9-4 1 0 0,-9 4 3 0 0,1-1 0 0 0,0 1-1 0 0,0 0 1 0 0,0 0 0 0 0,0 1 0 0 0,0-1-1 0 0,0 1 1 0 0,0 1 0 0 0,12-1 0 0 0,-7-9 42 0 0,-10 10-46 0 0,4-7 23 0 0,-5 6-25 0 0,0 1 0 0 0,1 0-1 0 0,-1 0 1 0 0,0 0 0 0 0,0 0 0 0 0,0 0-1 0 0,0-1 1 0 0,0 1 0 0 0,0 0 0 0 0,0 0-1 0 0,0 0 1 0 0,0 0 0 0 0,0-1 0 0 0,0 1-1 0 0,0 0 1 0 0,0 0 0 0 0,0 0 0 0 0,0 0 0 0 0,0-1-1 0 0,0 1 1 0 0,0 0 0 0 0,0 0 0 0 0,0 0-1 0 0,0 0 1 0 0,0 0 0 0 0,0-1 0 0 0,0 1-1 0 0,0 0 1 0 0,0 0 0 0 0,0 0 0 0 0,-1 0-1 0 0,1 0 1 0 0,0-1 0 0 0,0 1 0 0 0,0 0-1 0 0,0 0 1 0 0,0 0 0 0 0,0 0 0 0 0,0 0 0 0 0,-1 0-1 0 0,1 0 1 0 0,0 0 0 0 0,0-1 0 0 0,0 1-1 0 0,0 0 1 0 0,-1 0 0 0 0,1 0 0 0 0,0 0-1 0 0,0 0 1 0 0,0 0 0 0 0,0 0 0 0 0,0 0-1 0 0,-1 0 1 0 0,1 0 0 0 0,0 0 0 0 0,0 0-1 0 0,0 0 1 0 0,-1 0 0 0 0,-78 19-1243 0 0,28-4-3117 0 0,32-8 316 0 0,-3 2 1574 0 0</inkml:trace>
</inkml:ink>
</file>

<file path=ppt/ink/ink8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9:10.3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110 43 616 0 0,'-1'-3'1305'0'0,"-1"0"-1"0"0,0 0 1 0 0,1 1-1 0 0,-1-1 1 0 0,0 0-1 0 0,-1 1 1 0 0,1 0 0 0 0,0-1-1 0 0,-1 1 1 0 0,1 0-1 0 0,-1 0 1 0 0,-5-2-1 0 0,5 2-638 0 0,0 1 0 0 0,0 0 0 0 0,0 0 0 0 0,0 0 0 0 0,0 0 0 0 0,0 0 0 0 0,-1 1 0 0 0,-3 0 0 0 0,2 0-307 0 0,1 0 1 0 0,-1 0 0 0 0,1 1 0 0 0,0 0-1 0 0,-1 0 1 0 0,-4 1 0 0 0,9-2-304 0 0,0 0-1 0 0,-1 0 1 0 0,1 1 0 0 0,-1-1 0 0 0,1 0-1 0 0,-1 0 1 0 0,1 0 0 0 0,0 0 0 0 0,-1 1 0 0 0,1-1-1 0 0,0 0 1 0 0,-1 1 0 0 0,1-1 0 0 0,0 0-1 0 0,-1 1 1 0 0,1-1 0 0 0,0 0 0 0 0,-1 1-1 0 0,1-1 1 0 0,0 0 0 0 0,0 1 0 0 0,0-1-1 0 0,-1 1 1 0 0,1-1 0 0 0,0 0 0 0 0,0 1-1 0 0,0-1 1 0 0,0 1 0 0 0,0-1 0 0 0,0 1-1 0 0,0-1 1 0 0,0 1 0 0 0,0-1 0 0 0,0 1 0 0 0,0-1-1 0 0,0 0 1 0 0,0 1 0 0 0,0-1 0 0 0,0 1-1 0 0,0-1 1 0 0,1 1 0 0 0,-1-1 0 0 0,0 0-1 0 0,0 1 1 0 0,1 0 0 0 0,15 19 350 0 0,-10-12-194 0 0,-5-7-196 0 0,0 0-1 0 0,0 1 0 0 0,0 0 0 0 0,0-1 1 0 0,0 1-1 0 0,0-1 0 0 0,-1 1 0 0 0,1 0 1 0 0,-1 0-1 0 0,1-1 0 0 0,-1 1 0 0 0,0 0 1 0 0,0 0-1 0 0,0 3 0 0 0,0-2 14 0 0,-1 0-1 0 0,0 0 1 0 0,0 0-1 0 0,0 0 1 0 0,-1 0 0 0 0,-2 4-1 0 0,-1 2 46 0 0,1 0-23 0 0,2-6-5 0 0,0 1 0 0 0,0-1 0 0 0,1 1 1 0 0,0 0-1 0 0,-2 4 0 0 0,3-7-30 0 0,0 1 0 0 0,0-1 0 0 0,0 0-1 0 0,0 0 1 0 0,0 1 0 0 0,0-1 0 0 0,0 0 0 0 0,0 0 0 0 0,1 0-1 0 0,-1 1 1 0 0,0-1 0 0 0,1 0 0 0 0,-1 0 0 0 0,1 0-1 0 0,0 0 1 0 0,-1 0 0 0 0,1 0 0 0 0,0 0 0 0 0,-1 0 0 0 0,1 0-1 0 0,1 1 1 0 0,0 0-3 0 0,-1-1 1 0 0,1 1-1 0 0,-1 0 0 0 0,1 0 0 0 0,-1-1 0 0 0,0 1 0 0 0,0 0 1 0 0,0 0-1 0 0,0 1 0 0 0,0-1 0 0 0,0 0 0 0 0,-1 0 0 0 0,1 0 1 0 0,-1 0-1 0 0,1 4 0 0 0,-1-1 32 0 0,0 1 0 0 0,-1 0-1 0 0,0-1 1 0 0,-2 10 0 0 0,0 0-4 0 0,1-5-2 0 0,2 1 0 0 0,-1 0 0 0 0,2 0 0 0 0,-1 0 0 0 0,1 0 0 0 0,3 10 0 0 0,-1-4 3 0 0,3 19 51 0 0,-3-23-47 0 0,0 1 0 0 0,0 24 0 0 0,-12 77 87 0 0,2-60-77 0 0,2 26 10 0 0,6-70-57 0 0,0-1 0 0 0,0 1-1 0 0,1-1 1 0 0,0 0 0 0 0,6 18 0 0 0,-1-10 9 0 0,-1-1 1 0 0,-1 1 0 0 0,0 0-1 0 0,-2 1 1 0 0,0-1 0 0 0,1 33-1 0 0,-4-43-10 0 0,-1-1-1 0 0,0 1 1 0 0,0-1-1 0 0,0 0 1 0 0,-1 1-1 0 0,0-1 0 0 0,0 0 1 0 0,-4 7-1 0 0,6 0 23 0 0,1-13-29 0 0,-1-1 0 0 0,0 1 1 0 0,0-1-1 0 0,0 1 0 0 0,0-1 1 0 0,0 1-1 0 0,1-1 0 0 0,-1 1 1 0 0,0-1-1 0 0,0 0 0 0 0,1 1 1 0 0,-1-1-1 0 0,0 1 0 0 0,1-1 1 0 0,-1 0-1 0 0,0 1 0 0 0,1-1 1 0 0,-1 0-1 0 0,0 1 0 0 0,1-1 1 0 0,-1 0-1 0 0,1 1 0 0 0,-1-1 1 0 0,1 0-1 0 0,-1 0 0 0 0,1 1 1 0 0,6-16 11 0 0,12-14-7 0 0,-15 24-38 0 0,-1 0-1 0 0,1 0 1 0 0,-1 0-1 0 0,0-1 1 0 0,0 1-1 0 0,-1-1 1 0 0,3-9-1 0 0,-2 8-206 0 0,4-16-11 0 0,-7 23 153 0 0,0-1 0 0 0,0 1 0 0 0,0-1 1 0 0,1 1-1 0 0,-1 0 0 0 0,0-1 0 0 0,0 1 1 0 0,0-1-1 0 0,0 1 0 0 0,0 0 0 0 0,0-1 1 0 0,0 1-1 0 0,0-1 0 0 0,0 1 0 0 0,0 0 1 0 0,0-1-1 0 0,-1 1 0 0 0,1-1 1 0 0,0 1-1 0 0,0 0 0 0 0,0-1 0 0 0,0 1 1 0 0,-1 0-1 0 0,1-1 0 0 0,0 1 0 0 0,0 0 1 0 0,-1-1-1 0 0,1 1 0 0 0,0 0 0 0 0,0-1 1 0 0,-1 1-1 0 0,1 0 0 0 0,0 0 0 0 0,-1-1 1 0 0,1 1-1 0 0,-1 0 0 0 0,1 0 1 0 0,0 0-1 0 0,-1 0 0 0 0,1 0 0 0 0,0-1 1 0 0,-1 1-1 0 0,0 0 0 0 0,1 0-56 0 0,0 0-1 0 0,0 0 0 0 0,0 0 1 0 0,-1 0-1 0 0,1 0 1 0 0,0 0-1 0 0,0 0 0 0 0,0 0 1 0 0,0 1-1 0 0,0-1 1 0 0,-1 0-1 0 0,1 0 0 0 0,0 0 1 0 0,0 0-1 0 0,-1 2-2303 0 0,1-2 2303 0 0,0 0 0 0 0,0 0 1 0 0,0 0-1 0 0,0 1 1 0 0,0-1-1 0 0,0 0 0 0 0,0 0 1 0 0,0 0-1 0 0,0 0 1 0 0,0 1-1 0 0,0-1 0 0 0,0 0 1 0 0,0 0-1 0 0,0 0 1 0 0,0 0-1 0 0,0 0 0 0 0,0 1 1 0 0,0-1-1 0 0,0 0 1 0 0,2 1-1691 0 0,3 6-1043 0 0</inkml:trace>
</inkml:ink>
</file>

<file path=ppt/ink/ink8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59:11.69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184 45 8 0 0,'-23'8'2246'0'0,"3"-2"4718"0"0,-28 12 0 0 0,52-20-6504 0 0,0 0 1 0 0,-1-1-1 0 0,1 1 0 0 0,-1-1 1 0 0,0 0-1 0 0,0 0 0 0 0,0 0 1 0 0,0 0-1 0 0,0-1 0 0 0,-1 1 1 0 0,3-6-1 0 0,-4 9-425 0 0,-1-1 0 0 0,0 1-1 0 0,0 0 1 0 0,0 0 0 0 0,0 0 0 0 0,0-1-1 0 0,0 1 1 0 0,0 0 0 0 0,0 0 0 0 0,0 0-1 0 0,0-1 1 0 0,0 1 0 0 0,0 0 0 0 0,0 0-1 0 0,0 0 1 0 0,0-1 0 0 0,0 1 0 0 0,0 0-1 0 0,0 0 1 0 0,0 0 0 0 0,0-1 0 0 0,-1 1 0 0 0,1 0-1 0 0,0 0 1 0 0,0 0 0 0 0,0 0 0 0 0,0-1-1 0 0,0 1 1 0 0,0 0 0 0 0,-1 0 0 0 0,1 0-1 0 0,0 0 1 0 0,0 0 0 0 0,0-1 0 0 0,-1 1 0 0 0,-9-1 622 0 0,-16 7-196 0 0,18-4-221 0 0,-13 6 1 0 0,18-7-154 0 0,0 0 1 0 0,0 1-1 0 0,0-1 0 0 0,0 0 0 0 0,0-1 0 0 0,0 1 1 0 0,-4 0-1 0 0,7-1-65 0 0,0 0 0 0 0,0 0 1 0 0,0 0-1 0 0,0 0 1 0 0,0 0-1 0 0,-1 0 0 0 0,1-1 1 0 0,0 1-1 0 0,0 0 0 0 0,0 0 1 0 0,0 0-1 0 0,0 0 0 0 0,0 0 1 0 0,0-1-1 0 0,0 1 1 0 0,0 0-1 0 0,-1 0 0 0 0,1 0 1 0 0,0 0-1 0 0,0-1 0 0 0,0 1 1 0 0,0 0-1 0 0,0 0 1 0 0,0 0-1 0 0,0 0 0 0 0,0-1 1 0 0,0 1-1 0 0,0 0 0 0 0,0 0 1 0 0,0 0-1 0 0,0 0 0 0 0,0-1 1 0 0,1 1-1 0 0,-1 0 1 0 0,0 0-1 0 0,0 0 0 0 0,0 0 1 0 0,0-1-1 0 0,0 1 0 0 0,0 0 1 0 0,0 0-1 0 0,6-13 463 0 0,-2 3 31 0 0,-4 9-492 0 0,-1 0-1 0 0,1 1 1 0 0,0-1-1 0 0,-1 0 1 0 0,1 1 0 0 0,0-1-1 0 0,-1 1 1 0 0,1-1-1 0 0,-1 1 1 0 0,1-1-1 0 0,-1 1 1 0 0,1-1-1 0 0,-1 1 1 0 0,1-1 0 0 0,-1 1-1 0 0,0 0 1 0 0,1-1-1 0 0,-1 1 1 0 0,1 0-1 0 0,-1 0 1 0 0,0-1-1 0 0,1 1 1 0 0,-1 0 0 0 0,0 0-1 0 0,1 0 1 0 0,-1 0-1 0 0,-1 0 1 0 0,-18-2 268 0 0,9 3 124 0 0,21 3-233 0 0,21 1-61 0 0,-11-4-26 0 0,0-1 1 0 0,32-3-1 0 0,11-1 393 0 0,-24 6-306 0 0,-27 0-158 0 0,0-1 1 0 0,20-2-1 0 0,91-5 239 0 0,-110 6-239 0 0,-6-1 23 0 0,0 1 0 0 0,0 1-1 0 0,0-1 1 0 0,11 4 0 0 0,-1-2-5 0 0,-1 0 0 0 0,1 0 0 0 0,0-2-1 0 0,0 0 1 0 0,0-1 0 0 0,31-6 0 0 0,-9 2 1 0 0,-10 1 8 0 0,-12 2 22 0 0,26-1-1 0 0,47 7 39 0 0,-84-4-86 0 0,0 1 0 0 0,0 1-1 0 0,0-1 1 0 0,0 1 0 0 0,0 0 0 0 0,0 0-1 0 0,-1 0 1 0 0,7 4 0 0 0,-4 1 93 0 0,-8-6-116 0 0,1 0 0 0 0,0-1 1 0 0,-1 1-1 0 0,1 0 0 0 0,0-1 0 0 0,0 1 0 0 0,-1-1 0 0 0,1 1 0 0 0,0-1 0 0 0,0 1 0 0 0,0-1 0 0 0,0 1 0 0 0,0-1 0 0 0,0 0 0 0 0,-1 0 0 0 0,1 1 0 0 0,0-1 0 0 0,2 0 0 0 0,32 2 151 0 0,-34-2-5 0 0,0 0-147 0 0,0 1 1 0 0,0-1-1 0 0,1 0 0 0 0,-1 1 1 0 0,0-1-1 0 0,0 0 0 0 0,1 0 0 0 0,-1 0 1 0 0,0 0-1 0 0,0 0 0 0 0,1-1 1 0 0,-1 1-1 0 0,2-1 0 0 0,-2 1 7 0 0,6-3 25 0 0,-7 3-33 0 0,0 0 0 0 0,0 0-1 0 0,0 0 1 0 0,0 0 0 0 0,0 0 0 0 0,0 0 0 0 0,1 0-1 0 0,-1 0 1 0 0,0 0 0 0 0,0 0 0 0 0,0 0-1 0 0,0 0 1 0 0,0 0 0 0 0,0 0 0 0 0,0 0 0 0 0,0 0-1 0 0,0 0 1 0 0,0 0 0 0 0,0 0 0 0 0,0 0-1 0 0,0 0 1 0 0,0-1 0 0 0,1 1 0 0 0,-1 0 0 0 0,0 0-1 0 0,0 0 1 0 0,0 0 0 0 0,0 0 0 0 0,0 0-1 0 0,0 0 1 0 0,0 0 0 0 0,0 0 0 0 0,0 0 0 0 0,0 0-1 0 0,0 0 1 0 0,0-1 0 0 0,0 1 0 0 0,0 0-1 0 0,0 0 1 0 0,0 0 0 0 0,0 0 0 0 0,0 0 0 0 0,0 0-1 0 0,0 0 1 0 0,0 0 0 0 0,0 0 0 0 0,0 0-1 0 0,0 0 1 0 0,-1-1 0 0 0,1 1 0 0 0,0 0-1 0 0,0 0 1 0 0,0 0 0 0 0,0 0 0 0 0,0 0 0 0 0,0 0-1 0 0,0 0 1 0 0,0 0 0 0 0,0 0 0 0 0,0 0-1 0 0,0 0 1 0 0,0 0 0 0 0,0 0 0 0 0,0 0 0 0 0,0 0-1 0 0,-1 0 1 0 0,1 0 0 0 0,0 0 0 0 0,0 0-1 0 0,-7-1-51 0 0,1 1-1 0 0,-1 1 0 0 0,0-1 0 0 0,1 1 0 0 0,-1 0 0 0 0,0 1 0 0 0,1-1 0 0 0,-1 1 1 0 0,-7 4-1 0 0,-16 3-2466 0 0,10-3-8258 0 0,14-8 6230 0 0</inkml:trace>
</inkml:ink>
</file>

<file path=ppt/ink/ink8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0:53.9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86 180 512 0 0,'-1'-2'150'0'0,"0"0"0"0"0,-1 1 0 0 0,1-1 0 0 0,0 0 0 0 0,-1 1 1 0 0,0-1-1 0 0,1 1 0 0 0,-1 0 0 0 0,0-1 0 0 0,-2 0 0 0 0,2 1 209 0 0,0-1 0 0 0,0 1 0 0 0,0 0 0 0 0,0-1 1 0 0,0 1-1 0 0,0-1 0 0 0,1 0 0 0 0,-1 0 0 0 0,1 1 0 0 0,-2-4 0 0 0,-3-7 963 0 0,0 3-387 0 0,2-1-1 0 0,-1 0 1 0 0,1 0 0 0 0,-2-11-1 0 0,5 19-808 0 0,1 0-1 0 0,-1 0 1 0 0,1 0-1 0 0,-1-1 0 0 0,1 1 1 0 0,0 0-1 0 0,0 0 1 0 0,0 0-1 0 0,1-1 1 0 0,-1 1-1 0 0,0 0 1 0 0,1 0-1 0 0,0 0 1 0 0,-1 0-1 0 0,1 0 0 0 0,0 0 1 0 0,0 0-1 0 0,0 0 1 0 0,0 0-1 0 0,0 0 1 0 0,1 0-1 0 0,-1 0 1 0 0,0 1-1 0 0,1-1 1 0 0,3-2-1 0 0,23-10 1606 0 0,-39 21 215 0 0,-20 12-1002 0 0,20-15-644 0 0,4-2 956 0 0,13-12-447 0 0,-4 8-819 0 0,7-5 186 0 0,-1 2-49 0 0,-8 4-102 0 0,-1 1-1 0 0,1 0 1 0 0,0 0-1 0 0,0 0 1 0 0,0-1 0 0 0,-1 1-1 0 0,1 0 1 0 0,0 0 0 0 0,0 0-1 0 0,-1-1 1 0 0,1 1-1 0 0,0 0 1 0 0,-1 0 0 0 0,1 0-1 0 0,0 0 1 0 0,0 0 0 0 0,-1 0-1 0 0,1 0 1 0 0,0 0 0 0 0,-1 0-1 0 0,1 0 1 0 0,0 0-1 0 0,-1 0 1 0 0,1 0 0 0 0,0 0-1 0 0,0 0 1 0 0,-1 0 0 0 0,1 0-1 0 0,0 0 1 0 0,-1 0-1 0 0,1 0 1 0 0,-1 0-4 0 0,1 0 0 0 0,0 0 0 0 0,-1 0 0 0 0,1 0-1 0 0,0 0 1 0 0,-1 0 0 0 0,1 0 0 0 0,0 0 0 0 0,-1 0 0 0 0,1 0 0 0 0,0 0 0 0 0,-1 0-1 0 0,1 0 1 0 0,0 0 0 0 0,-1 1 0 0 0,1-1 0 0 0,0 0 0 0 0,-1 0 0 0 0,1 0 0 0 0,0 0-1 0 0,-1 0 1 0 0,1 1 0 0 0,0-1 0 0 0,0 0 0 0 0,-1 0 0 0 0,1 1 0 0 0,0-1 0 0 0,0 0 0 0 0,0 0-1 0 0,-1 1 1 0 0,1-1 0 0 0,0 0 0 0 0,0 1 0 0 0,0-1 0 0 0,0 0 0 0 0,0 1 0 0 0,-1-1-1 0 0,1 0 1 0 0,0 1 0 0 0,0-1 0 0 0,0 0 0 0 0,0 1 0 0 0,0-1 0 0 0,0 0 0 0 0,0 1 0 0 0,0-1-1 0 0,0 0 1 0 0,0 1 0 0 0,0-1 0 0 0,1 1 0 0 0,10 20 392 0 0,-4-9-265 0 0,-1 11-32 0 0,-1 1 0 0 0,-1-1 0 0 0,1 27 1 0 0,1 5-38 0 0,7 97 282 0 0,-10-93-234 0 0,13 77 0 0 0,-14-124-102 0 0,-1 0 1 0 0,0 20 0 0 0,-5-70-374 0 0,5 14-401 0 0,0 1 1 0 0,6-29-1 0 0,8-12-7855 0 0,-10 49 5458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0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433 138 512 0 0,'0'-2'38'0'0,"0"1"0"0"0,1 0 1 0 0,-1 0-1 0 0,0 0 0 0 0,0 0 0 0 0,1 0 0 0 0,-1-1 0 0 0,1 1 0 0 0,-1 0 0 0 0,1 0 1 0 0,-1 0-1 0 0,1 0 0 0 0,0 0 0 0 0,-1 0 0 0 0,1 0 0 0 0,0 1 0 0 0,0-1 1 0 0,1-1-1 0 0,20-13 2401 0 0,-19 14-2170 0 0,0 0 0 0 0,-1-1 0 0 0,1 1-1 0 0,-1-1 1 0 0,1 1 0 0 0,-1-1 0 0 0,0 0-1 0 0,0 0 1 0 0,0 0 0 0 0,0 0 0 0 0,0 0-1 0 0,0-1 1 0 0,2-3 0 0 0,-4 5-146 0 0,1 0 0 0 0,-1 0 0 0 0,0 0 0 0 0,1-1 0 0 0,-1 1 0 0 0,0 0 0 0 0,0 0 0 0 0,0 0 0 0 0,0 0 0 0 0,0-1 0 0 0,0 1 0 0 0,0 0 0 0 0,-1 0 0 0 0,1 0 0 0 0,0-1 0 0 0,-1 1 0 0 0,1 0 0 0 0,-1 0 0 0 0,0-2 0 0 0,-1 1 54 0 0,0 0 0 0 0,1 0 0 0 0,-1 0 0 0 0,0 0 0 0 0,0 0 0 0 0,0 0 0 0 0,-1 1 0 0 0,-2-3 0 0 0,-5-1 246 0 0,0 0 0 0 0,0 1 0 0 0,-14-4 0 0 0,16 6-225 0 0,-1 0 1 0 0,1 1-1 0 0,0 0 1 0 0,-1 1-1 0 0,1 0 0 0 0,0 0 1 0 0,-1 1-1 0 0,1 0 0 0 0,0 0 1 0 0,-1 1-1 0 0,1 0 0 0 0,0 1 1 0 0,-8 3-1 0 0,-15 7 710 0 0,-54 33-1 0 0,77-41-798 0 0,-3 2 58 0 0,0 0-1 0 0,0 0 0 0 0,-18 18 1 0 0,26-22-141 0 0,0 0 0 0 0,0 0-1 0 0,0 1 1 0 0,1-1 0 0 0,-1 1 0 0 0,1-1 0 0 0,0 1-1 0 0,0 0 1 0 0,0 0 0 0 0,1 0 0 0 0,0 0 0 0 0,-1 0 0 0 0,1 0-1 0 0,0 0 1 0 0,0 8 0 0 0,1-10-22 0 0,0 1-1 0 0,1-1 1 0 0,-1 1-1 0 0,1-1 1 0 0,0 1-1 0 0,-1-1 1 0 0,1 1-1 0 0,0-1 1 0 0,1 0-1 0 0,-1 1 1 0 0,0-1-1 0 0,1 0 1 0 0,-1 0-1 0 0,1 0 1 0 0,0 0-1 0 0,-1 0 1 0 0,1 0-1 0 0,0-1 1 0 0,0 1-1 0 0,4 2 1 0 0,3 2 4 0 0,2 0 1 0 0,-1-1-1 0 0,14 5 1 0 0,-10-4-29 0 0,134 48-104 0 0,-135-50 121 0 0,-1 1-1 0 0,0 0 1 0 0,0 0 0 0 0,0 1-1 0 0,-1 1 1 0 0,0 0 0 0 0,0 0-1 0 0,-1 1 1 0 0,18 17 0 0 0,-25-22 6 0 0,17 16 2 0 0,0 2 0 0 0,-1 1 0 0 0,20 31 0 0 0,-34-47 1 0 0,-1 1-1 0 0,-1 0 0 0 0,1 0 0 0 0,-1 1 0 0 0,0-1 0 0 0,-1 0 0 0 0,0 1 0 0 0,0 0 0 0 0,0-1 0 0 0,-1 1 0 0 0,-1 0 0 0 0,1 0 0 0 0,-1 0 0 0 0,0 0 0 0 0,-1 0 0 0 0,0-1 0 0 0,-2 10 0 0 0,0-10 33 0 0,0 1 0 0 0,0-1 0 0 0,0 1 0 0 0,-1-1-1 0 0,0 0 1 0 0,-1 0 0 0 0,0-1 0 0 0,0 0 0 0 0,0 1-1 0 0,-1-2 1 0 0,0 1 0 0 0,0-1 0 0 0,0 1 0 0 0,0-2 0 0 0,-15 9-1 0 0,0-2 121 0 0,0-1-1 0 0,-1 0 0 0 0,0-2 0 0 0,-28 7 0 0 0,30-10-92 0 0,0-2 0 0 0,0 0 0 0 0,0-2 0 0 0,0 0 0 0 0,-1-1 0 0 0,1-1 0 0 0,0 0 0 0 0,0-2 0 0 0,0-1 0 0 0,0 0 0 0 0,0-1 0 0 0,-21-10 0 0 0,35 13-63 0 0,1 0 0 0 0,-1-1 0 0 0,1 0 0 0 0,-1 0 0 0 0,1 0 0 0 0,0-1 0 0 0,0 0 0 0 0,0 0 0 0 0,1 0 1 0 0,-6-7-1 0 0,8 9-29 0 0,1-1 1 0 0,-1 1 0 0 0,1-1 0 0 0,-1 0-1 0 0,1 0 1 0 0,0 1 0 0 0,0-1-1 0 0,0 0 1 0 0,0 0 0 0 0,1 0 0 0 0,-1 0-1 0 0,1 0 1 0 0,0-1 0 0 0,-1 1-1 0 0,2 0 1 0 0,-1 0 0 0 0,0 0 0 0 0,1 0-1 0 0,-1 0 1 0 0,1 0 0 0 0,0 0-1 0 0,1-4 1 0 0,1 0-220 0 0,1 0 0 0 0,-1 0 0 0 0,2 0 0 0 0,-1 0 0 0 0,1 1-1 0 0,-1-1 1 0 0,2 1 0 0 0,-1 0 0 0 0,12-9 0 0 0,-4 5-960 0 0,0 1 1 0 0,0 0-1 0 0,1 1 0 0 0,15-6 0 0 0,-1 3-437 0 0</inkml:trace>
</inkml:ink>
</file>

<file path=ppt/ink/ink8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0:54.59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116 141 408 0 0,'-4'0'728'0'0,"-1"1"-1"0"0,0-1 1 0 0,1 1 0 0 0,-1 0-1 0 0,0 0 1 0 0,1 1 0 0 0,-1-1 0 0 0,1 1-1 0 0,0 0 1 0 0,0 0 0 0 0,-1 0-1 0 0,1 1 1 0 0,-4 3 798 0 0,26-14 1356 0 0,-8 2-1645 0 0,-12 5-94 0 0,-21 7 502 0 0,10-3-1317 0 0,3-1 132 0 0,8-1-353 0 0,0 0 0 0 0,0-1 1 0 0,0 0-1 0 0,0 1 1 0 0,0-1-1 0 0,0 0 1 0 0,0 0-1 0 0,0 0 1 0 0,0 0-1 0 0,0 0 1 0 0,0 0-1 0 0,-2-1 1 0 0,4 1-91 0 0,-1 0-1 0 0,1-1 1 0 0,0 1 0 0 0,0 0 0 0 0,0 0 0 0 0,0 0-1 0 0,0-1 1 0 0,0 1 0 0 0,-1 0 0 0 0,1 0 0 0 0,0-1-1 0 0,0 1 1 0 0,0 0 0 0 0,0 0 0 0 0,0-1 0 0 0,0 1-1 0 0,0 0 1 0 0,0 0 0 0 0,0-1 0 0 0,0 1 0 0 0,0 0-1 0 0,0 0 1 0 0,0-1 0 0 0,0 1 0 0 0,0 0 0 0 0,1 0-1 0 0,-1-1 1 0 0,0 1 0 0 0,0 0 0 0 0,0 0 0 0 0,0-1 0 0 0,0 1-1 0 0,0 0 1 0 0,1 0 0 0 0,-1 0 0 0 0,0-1 0 0 0,0 1-1 0 0,1 0 1 0 0,8-11 39 0 0,-7 9 9 0 0,5-5-43 0 0,0-1 0 0 0,1 1 1 0 0,0 1-1 0 0,0-1 0 0 0,0 1 0 0 0,14-6 1 0 0,58-26-59 0 0,-47 24 41 0 0,-15 7-14 0 0,-1 0 0 0 0,1 2 0 0 0,36-8 0 0 0,-41 12 10 0 0,0-1-1 0 0,0 1 1 0 0,-1 1-1 0 0,1 0 1 0 0,0 1 0 0 0,21 4-1 0 0,-30-4 3 0 0,-1 1-1 0 0,1-1 0 0 0,0 1 1 0 0,-1-1-1 0 0,1 1 0 0 0,-1 0 0 0 0,0 1 1 0 0,0-1-1 0 0,1 0 0 0 0,-1 1 1 0 0,-1 0-1 0 0,1 0 0 0 0,0 0 1 0 0,-1 0-1 0 0,0 0 0 0 0,1 0 1 0 0,-1 1-1 0 0,0-1 0 0 0,-1 1 1 0 0,1-1-1 0 0,-1 1 0 0 0,1 0 1 0 0,0 4-1 0 0,2 10 13 0 0,-1 0-1 0 0,0 0 1 0 0,0 32 0 0 0,-2-40-14 0 0,-1 2 14 0 0,1-1 0 0 0,-2 1-1 0 0,1-1 1 0 0,-2 1 0 0 0,1-1 0 0 0,-6 17-1 0 0,6-24-11 0 0,0-1 0 0 0,-1 1 0 0 0,0 0 0 0 0,0-1 0 0 0,0 1 0 0 0,0-1 0 0 0,0 0 0 0 0,-1 0 0 0 0,1 0 0 0 0,-1 0 0 0 0,0 0 0 0 0,0 0 0 0 0,0-1 0 0 0,0 1 0 0 0,0-1 0 0 0,-1 0 0 0 0,1 0 0 0 0,-1 0 0 0 0,1 0 0 0 0,-1-1 0 0 0,0 0 0 0 0,-4 2 0 0 0,-7 0-43 0 0,0-1-1 0 0,-1 0 0 0 0,1-1 1 0 0,0 0-1 0 0,0-2 0 0 0,-16-1 1 0 0,8-1-252 0 0,0-1 0 0 0,0-2 0 0 0,-28-9 0 0 0,36 9-810 0 0,0 0 1 0 0,-27-15-1 0 0,11-3-1285 0 0</inkml:trace>
</inkml:ink>
</file>

<file path=ppt/ink/ink8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35.16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107 196 512 0 0,'-2'-2'282'0'0,"0"1"0"0"0,-1 0 0 0 0,1-1 0 0 0,0 1 0 0 0,0 0 0 0 0,-1 0 0 0 0,1 0 0 0 0,-1 0 0 0 0,-2 0 0 0 0,3 0 80 0 0,0 1 0 0 0,0-1 0 0 0,0 1 0 0 0,0-1 0 0 0,0 0 0 0 0,0 0 0 0 0,0 0 0 0 0,0 0 0 0 0,0 0 0 0 0,1 0 0 0 0,-1-1 0 0 0,0 1 0 0 0,1 0 0 0 0,-2-3 0 0 0,-3-2 666 0 0,6 5-846 0 0,-1 0 0 0 0,1 1 0 0 0,-1-1 1 0 0,1 1-1 0 0,-1-1 0 0 0,1 0 0 0 0,-1 0 0 0 0,1 1 1 0 0,-1-1-1 0 0,1 0 0 0 0,0 0 0 0 0,0 1 0 0 0,-1-1 1 0 0,1 0-1 0 0,0 0 0 0 0,0 0 0 0 0,0-1 693 0 0,-11-16 2516 0 0,11 17-3322 0 0,-1 1 0 0 0,0-1 0 0 0,1 1 0 0 0,-1-1 0 0 0,0 1 0 0 0,0 0 1 0 0,1-1-1 0 0,-1 1 0 0 0,0 0 0 0 0,0-1 0 0 0,0 1 0 0 0,1 0 0 0 0,-1 0 0 0 0,0 0 0 0 0,0 0 0 0 0,0 0 0 0 0,0 0 0 0 0,1 0 0 0 0,-1 0 0 0 0,0 0 1 0 0,0 0-1 0 0,0 1 0 0 0,0-1 0 0 0,-1 1 0 0 0,-6 0 1314 0 0,26-3-191 0 0,5-6 150 0 0,-10 6-1120 0 0,1 1 0 0 0,17 2 0 0 0,3-1-40 0 0,275-23 610 0 0,-248 17-714 0 0,132-16 183 0 0,-73 7-185 0 0,115-23-171 0 0,-193 30-42 0 0,-31 7-304 0 0,-22 4-486 0 0,-5 0 210 0 0,-71 20-8351 0 0,56-14 6699 0 0</inkml:trace>
</inkml:ink>
</file>

<file path=ppt/ink/ink8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35.7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37 960 0 0,'0'-37'18236'0'0,"6"59"-14962"0"0,1-4-2870 0 0,-2 0-1 0 0,0 0 1 0 0,-1 0-1 0 0,3 30 1 0 0,-7 184 957 0 0,-2-39-767 0 0,4-170-522 0 0,6 37-1 0 0,-6-50-50 0 0,1 0-1 0 0,0 0 1 0 0,0 0 0 0 0,1 0-1 0 0,9 17 1 0 0,-2-15-39 0 0,-9-11 14 0 0,-1 1-1 0 0,0-1 0 0 0,1 1 1 0 0,-1-1-1 0 0,0 1 0 0 0,1 0 1 0 0,-1 0-1 0 0,0-1 0 0 0,1 4 1 0 0,-24-6-334 0 0,-17-10-1239 0 0,27 3 390 0 0,8 4-1150 0 0,15-6-9900 0 0</inkml:trace>
</inkml:ink>
</file>

<file path=ppt/ink/ink8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36.0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28 76 1728 0 0,'-5'-1'1089'0'0,"3"1"-450"0"0,1 0 0 0 0,-1-1 0 0 0,0 1 0 0 0,1 0 0 0 0,-1-1 0 0 0,1 1 0 0 0,-1-1 0 0 0,1 1 0 0 0,-1-1 0 0 0,1 0 0 0 0,-1 0 0 0 0,-2-2 1233 0 0,14 3 1752 0 0,133-6-1029 0 0,-104 6-1413 0 0,0-1 0 0 0,74-13 0 0 0,-63 2-1240 0 0,-11 3-184 0 0,-1 1 0 0 0,74-5 0 0 0,-84 11-178 0 0,-6 1-1210 0 0,34 2 0 0 0,-54 0 1158 0 0,0-1-1 0 0,0 1 1 0 0,0-1-1 0 0,1 1 0 0 0,-1 0 1 0 0,0 0-1 0 0,0-1 0 0 0,0 2 1 0 0,2 0-1 0 0,4 4-1313 0 0</inkml:trace>
</inkml:ink>
</file>

<file path=ppt/ink/ink8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37.36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306 57 512 0 0,'-35'1'2459'0'0,"-34"4"4136"0"0,54-5-5654 0 0,11 0-649 0 0,0 0-1 0 0,0 0 1 0 0,0 1-1 0 0,0-1 1 0 0,0 1-1 0 0,-5 2 1 0 0,1-1 430 0 0,-1 0-1 0 0,1 0 1 0 0,-11 1-1 0 0,10-3 234 0 0,0 2-1 0 0,-15 3 0 0 0,21-4-697 0 0,-1 0 1 0 0,1-1-1 0 0,-1 0 0 0 0,1 0 0 0 0,-1 0 0 0 0,1 0 0 0 0,-1 0 0 0 0,1-1 1 0 0,-6-1-1 0 0,-15-1 1064 0 0,21 1-571 0 0,7-2-451 0 0,8-5-113 0 0,-11 9-71 0 0,0-1-102 0 0,0 0 1 0 0,0 1 0 0 0,0-1 0 0 0,0 0-1 0 0,1 1 1 0 0,-1-1 0 0 0,0 1 0 0 0,0 0-1 0 0,1-1 1 0 0,-1 1 0 0 0,0 0 0 0 0,1 0-1 0 0,2 0 1 0 0,21 0 282 0 0,-14 1-190 0 0,167-12 475 0 0,-58 1-475 0 0,-42 6-77 0 0,106-8 93 0 0,78-5-95 0 0,-171 13-51 0 0,-76 4 22 0 0,-3-1 6 0 0,-1 0 0 0 0,1 1 0 0 0,16 2 0 0 0,-41 2-1444 0 0,-13-2-4227 0 0,16-2 2580 0 0</inkml:trace>
</inkml:ink>
</file>

<file path=ppt/ink/ink8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39.69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553 60 1552 0 0,'-2'-5'908'0'0,"-1"1"-1"0"0,1 0 1 0 0,-1 0-1 0 0,0 0 1 0 0,0 0-1 0 0,0 1 1 0 0,-5-5-1 0 0,5 6-466 0 0,-1-1 0 0 0,1 1-1 0 0,-1 0 1 0 0,1 0 0 0 0,-1 0-1 0 0,0 0 1 0 0,0 1 0 0 0,0-1-1 0 0,0 1 1 0 0,0 0 0 0 0,0 0 0 0 0,0 1-1 0 0,-7-1 1 0 0,5 1-160 0 0,-18-2 1663 0 0,-42 4-1 0 0,57-1-1631 0 0,1 0-1 0 0,-1 1 1 0 0,1 0-1 0 0,-1 1 0 0 0,1 0 1 0 0,0 0-1 0 0,0 1 0 0 0,-11 6 1 0 0,1 2-4 0 0,0 0 1 0 0,1 1-1 0 0,1 1 1 0 0,0 0-1 0 0,1 2 1 0 0,1 0 0 0 0,0 0-1 0 0,1 1 1 0 0,1 1-1 0 0,-17 30 1 0 0,11-11-52 0 0,1 0 0 0 0,1 1 1 0 0,-15 63-1 0 0,25-76-205 0 0,1 0 1 0 0,1 0-1 0 0,2 0 0 0 0,0 0 0 0 0,2 1 0 0 0,5 49 1 0 0,-3-65-59 0 0,0 1 0 0 0,1-1 0 0 0,0 0 0 0 0,1 0 1 0 0,0 0-1 0 0,0-1 0 0 0,1 1 0 0 0,0-1 0 0 0,1 0 1 0 0,7 9-1 0 0,-3-7-28 0 0,-1-1 1 0 0,2 0-1 0 0,-1 0 0 0 0,1-1 1 0 0,1-1-1 0 0,22 14 0 0 0,-8-10-375 0 0,-1 0 0 0 0,1-2 0 0 0,1-1 0 0 0,0-1 0 0 0,0-2 0 0 0,1 0 0 0 0,33 2 0 0 0,-39-7-724 0 0,0 0 1 0 0,27-4-1 0 0,12-5-4339 0 0,-28 2 1166 0 0</inkml:trace>
</inkml:ink>
</file>

<file path=ppt/ink/ink8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0.23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338 213 504 0 0,'4'-10'1052'0'0,"1"0"1"0"0,-2 0-1 0 0,0 0 0 0 0,0 0 1 0 0,-1 0-1 0 0,0-1 0 0 0,0 1 1 0 0,-1-1-1 0 0,-1 0 0 0 0,0 1 1 0 0,0-1-1 0 0,-1 0 0 0 0,-5-20 1 0 0,6 28-866 0 0,-1 1 0 0 0,0-1 0 0 0,0 1 0 0 0,0-1 0 0 0,-1 1 0 0 0,1-1 0 0 0,0 1 0 0 0,-1 0 0 0 0,0 0 0 0 0,1-1 0 0 0,-1 1 0 0 0,0 0 0 0 0,0 1 0 0 0,0-1 0 0 0,0 0 0 0 0,-1 1 0 0 0,-3-3 1 0 0,3 3-29 0 0,0 0 0 0 0,0 0 0 0 0,0 0 0 0 0,0 0 0 0 0,0 1 0 0 0,-1-1 0 0 0,1 1 0 0 0,0 0 0 0 0,-1 0 0 0 0,1 0 0 0 0,0 1 0 0 0,-6 0 0 0 0,0 2 51 0 0,-1 0-1 0 0,1 0 1 0 0,0 1 0 0 0,0 0-1 0 0,1 1 1 0 0,-1 0 0 0 0,1 0-1 0 0,-13 11 1 0 0,2 1-1 0 0,1 1 0 0 0,1 1 0 0 0,0 0-1 0 0,2 1 1 0 0,-16 26 0 0 0,20-28-67 0 0,1 0 0 0 0,1 1 0 0 0,1 0-1 0 0,1 0 1 0 0,1 0 0 0 0,-8 39 0 0 0,13-49-124 0 0,0 0 0 0 0,0 0 0 0 0,1 1 0 0 0,0-1 0 0 0,1 0 0 0 0,0 0 1 0 0,0 0-1 0 0,1 0 0 0 0,0 0 0 0 0,1 0 0 0 0,0 0 0 0 0,0-1 0 0 0,1 1 0 0 0,0-1 0 0 0,1 0 0 0 0,-1 0 0 0 0,2 0 0 0 0,-1-1 1 0 0,1 0-1 0 0,0 0 0 0 0,0 0 0 0 0,1-1 0 0 0,0 0 0 0 0,15 10 0 0 0,-4-4-199 0 0,1-1 0 0 0,1-1 0 0 0,0-1 0 0 0,0 0 0 0 0,1-2 0 0 0,0 0 0 0 0,0-2 0 0 0,1 0-1 0 0,-1-1 1 0 0,1-1 0 0 0,0-1 0 0 0,29-1 0 0 0,-32-3-790 0 0,0 0 0 0 0,0-1 0 0 0,22-7 0 0 0,-21 4-3003 0 0,22-11 0 0 0,-16 5-583 0 0</inkml:trace>
</inkml:ink>
</file>

<file path=ppt/ink/ink8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0.7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 36 1016 0 0,'-17'-24'5256'0'0,"13"13"1946"0"0,20 14-4419 0 0,11 5-1255 0 0,104 35 1742 0 0,-107-34-2854 0 0,0 2 1 0 0,-1 1-1 0 0,30 20 1 0 0,-36-21-221 0 0,-1 2 0 0 0,1 0 0 0 0,-2 1 0 0 0,0 1 0 0 0,-1 0 0 0 0,0 1 0 0 0,-1 0 0 0 0,-1 1 0 0 0,-1 1 0 0 0,0 0 0 0 0,-1 0 0 0 0,-1 1 0 0 0,-1 0 0 0 0,10 34 0 0 0,-8-8-5 0 0,-2-1 0 0 0,-2 1 0 0 0,0 69-1 0 0,-6-94-166 0 0,-1-1-1 0 0,-1 1 1 0 0,-1-1 0 0 0,0 0-1 0 0,-9 26 1 0 0,3-19-22 0 0,-1-1 0 0 0,-1 0 0 0 0,-18 30 0 0 0,17-37-518 0 0,-1 0 0 0 0,0 0 0 0 0,-1-2 0 0 0,-1 0 0 0 0,-32 27 0 0 0,24-29-5441 0 0,12-7 2039 0 0</inkml:trace>
</inkml:ink>
</file>

<file path=ppt/ink/ink8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1.52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 54 512 0 0,'-9'-12'8490'0'0,"-1"-3"-3205"0"0,10 14-5176 0 0,0 1 0 0 0,0-1 0 0 0,0 1 1 0 0,0 0-1 0 0,0-1 0 0 0,0 1 1 0 0,0 0-1 0 0,0-1 0 0 0,0 1 1 0 0,0-1-1 0 0,0 1 0 0 0,0 0 1 0 0,0-1-1 0 0,0 1 0 0 0,1 0 0 0 0,-1-1 1 0 0,0 1-1 0 0,0 0 0 0 0,0-1 1 0 0,1 1-1 0 0,-1 0 0 0 0,0 0 1 0 0,0-1-1 0 0,1 1 0 0 0,-1 0 1 0 0,0 0-1 0 0,1-1 0 0 0,-1 1 0 0 0,0 0 1 0 0,1 0-1 0 0,-1 0 0 0 0,0 0 1 0 0,1 0-1 0 0,-1-1 0 0 0,0 1 1 0 0,1 0-1 0 0,-1 0 0 0 0,0 0 0 0 0,1 0 1 0 0,-1 0-1 0 0,1 0 0 0 0,0 0 1 0 0,24-6 1166 0 0,-18 3-1384 0 0,0 2-1 0 0,0-1 0 0 0,0 1 0 0 0,11-1 0 0 0,-18 2 44 0 0,0 0 0 0 0,0 0 1 0 0,0 0-1 0 0,0 0 0 0 0,0 0 0 0 0,0 0 1 0 0,0 0-1 0 0,0 0 0 0 0,1 0 0 0 0,-1 0 1 0 0,0 0-1 0 0,0 0 0 0 0,0 0 0 0 0,0 0 1 0 0,0 0-1 0 0,0 0 0 0 0,0 0 0 0 0,0 0 0 0 0,0 0 1 0 0,0 0-1 0 0,0 0 0 0 0,0 0 0 0 0,0 0 1 0 0,0 0-1 0 0,0 0 0 0 0,1 0 0 0 0,-1 1 1 0 0,0-1-1 0 0,0 0 0 0 0,0 0 0 0 0,0 0 1 0 0,0 0-1 0 0,0 0 0 0 0,0 0 0 0 0,0 0 1 0 0,0 0-1 0 0,0 0 0 0 0,0 0 0 0 0,0 0 1 0 0,0 0-1 0 0,0 1 0 0 0,0-1 0 0 0,0 0 1 0 0,0 0-1 0 0,0 0 0 0 0,0 0 0 0 0,0 0 1 0 0,0 0-1 0 0,0 0 0 0 0,0 0 0 0 0,0 0 0 0 0,0 0 1 0 0,0 0-1 0 0,-1 0 0 0 0,1 0 0 0 0,0 1 1 0 0,0-1-1 0 0,0 0 0 0 0,0 0 0 0 0,0 0 1 0 0,-2 1-2446 0 0</inkml:trace>
</inkml:ink>
</file>

<file path=ppt/ink/ink8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1.7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 1 8 0 0,'0'1'34'0'0,"0"-1"380"0"0,0 1 0 0 0,0-1-1 0 0,0 1 1 0 0,0 0 0 0 0,0-1 0 0 0,0 1-1 0 0,0-1 1 0 0,0 1 0 0 0,0 0 0 0 0,0-1-1 0 0,0 1 1 0 0,0-1 0 0 0,-1 1 0 0 0,1 0 0 0 0,0-1-1 0 0,0 1 1 0 0,-1-1 0 0 0,1 1 0 0 0,0-1-1 0 0,-1 1 1 0 0,1-1 0 0 0,-1 1 0 0 0,1-1-1 0 0,0 0 1 0 0,-1 1 0 0 0,1-1 0 0 0,-1 1-1 0 0,0-1 1 0 0,0 1-353 0 0,1-1 0 0 0,0 0 0 0 0,0 0-1 0 0,0 0 1 0 0,0 0 0 0 0,0 0 0 0 0,0 0-1 0 0,-1 0 1 0 0,1 0 0 0 0,0 0 0 0 0,0 0-1 0 0,0 1 1 0 0,0-1 0 0 0,0 0 0 0 0,0 0 0 0 0,0 0-1 0 0,0 0 1 0 0,0 0 0 0 0,-1 1 0 0 0,1-1-1 0 0,0 0 1 0 0,0 0 0 0 0,0 0 0 0 0,0 0 0 0 0,0 0-1 0 0,0 1 1 0 0,0-1 0 0 0,0 0 0 0 0,0 0-1 0 0,0 0 1 0 0,0 0 0 0 0,0 0 0 0 0,0 1-1 0 0,0-1 1 0 0,0 0 0 0 0,0 0 0 0 0,1 0 0 0 0,5 5 1652 0 0,8-1-95 0 0,-9-4-1591 0 0,-1 0-1 0 0,1 0 1 0 0,-1 0-1 0 0,1-1 1 0 0,0 0-1 0 0,-1 0 1 0 0,1 0-1 0 0,-1 0 1 0 0,0-1-1 0 0,1 0 1 0 0,-1 0-1 0 0,8-5 1 0 0,-10 3-976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1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3 185 512 0 0,'-2'-20'1266'0'0,"1"0"-1"0"0,3-35 1 0 0,-2 51-747 0 0,0-1 1 0 0,1 0 0 0 0,0 0-1 0 0,0 0 1 0 0,1 1-1 0 0,-1-1 1 0 0,1 1 0 0 0,0-1-1 0 0,0 1 1 0 0,0 0-1 0 0,1-1 1 0 0,0 1 0 0 0,-1 0-1 0 0,1 1 1 0 0,1-1-1 0 0,-1 0 1 0 0,5-3 0 0 0,-6 6-386 0 0,1 0 1 0 0,-1-1 0 0 0,0 1 0 0 0,1 1-1 0 0,-1-1 1 0 0,1 0 0 0 0,-1 1 0 0 0,1-1 0 0 0,0 1-1 0 0,-1 0 1 0 0,1-1 0 0 0,-1 1 0 0 0,1 1-1 0 0,-1-1 1 0 0,1 0 0 0 0,0 1 0 0 0,-1-1-1 0 0,1 1 1 0 0,-1 0 0 0 0,1-1 0 0 0,-1 1 0 0 0,0 1-1 0 0,1-1 1 0 0,-1 0 0 0 0,0 0 0 0 0,0 1-1 0 0,0 0 1 0 0,0-1 0 0 0,0 1 0 0 0,0 0-1 0 0,0 0 1 0 0,-1 0 0 0 0,1 0 0 0 0,-1 0 0 0 0,2 3-1 0 0,3 7 64 0 0,-1 1 1 0 0,0 0-1 0 0,-1 0 0 0 0,-1 0 0 0 0,0 0 0 0 0,-1 1 0 0 0,1 24 1 0 0,-6 96 672 0 0,-4-51-631 0 0,1-26-38 0 0,4 111 0 0 0,2-159-187 0 0,2 0 1 0 0,-1 0 0 0 0,2 0-1 0 0,-1 0 1 0 0,1 0-1 0 0,0-1 1 0 0,1 1-1 0 0,0-1 1 0 0,8 13-1 0 0,-10-19-12 0 0,-1 1 0 0 0,1-1-1 0 0,0 0 1 0 0,-1 0 0 0 0,1 0-1 0 0,0 0 1 0 0,1 0 0 0 0,-1 0-1 0 0,0 0 1 0 0,0-1 0 0 0,1 1 0 0 0,-1-1-1 0 0,1 0 1 0 0,-1 0 0 0 0,1 0-1 0 0,0 0 1 0 0,-1 0 0 0 0,1 0-1 0 0,0-1 1 0 0,0 1 0 0 0,0-1-1 0 0,-1 0 1 0 0,1 0 0 0 0,0 0-1 0 0,0 0 1 0 0,0 0 0 0 0,-1-1 0 0 0,1 1-1 0 0,0-1 1 0 0,0 0 0 0 0,-1 0-1 0 0,1 0 1 0 0,-1 0 0 0 0,5-3-1 0 0,7-4 7 0 0,20-16 0 0 0,-26 17-2 0 0,0 1 0 0 0,0 0 0 0 0,1 1 0 0 0,0 0 0 0 0,0 0 0 0 0,19-6 0 0 0,-10 6-28 0 0,0 1 0 0 0,0 1 1 0 0,1 1-1 0 0,25 0 0 0 0,-33 2 0 0 0,-1 1-1 0 0,1 0 1 0 0,0 1 0 0 0,0 0-1 0 0,-1 0 1 0 0,0 1 0 0 0,1 0-1 0 0,18 10 1 0 0,-28-12-33 0 0,1-1-1 0 0,-1 1 1 0 0,0 0 0 0 0,1 0 0 0 0,-1 0-1 0 0,0 1 1 0 0,0-1 0 0 0,1 0 0 0 0,-1 0-1 0 0,0 1 1 0 0,0-1 0 0 0,0 1-1 0 0,-1-1 1 0 0,1 1 0 0 0,0-1 0 0 0,1 4-1 0 0,0 10-2416 0 0,-1 1-3774 0 0,-1-10 4636 0 0</inkml:trace>
</inkml:ink>
</file>

<file path=ppt/ink/ink8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2.2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55 44 1512 0 0,'-7'-1'2144'0'0,"0"-1"0"0"0,0 1 0 0 0,0 1 0 0 0,0-1 0 0 0,-9 2-1 0 0,13-1 806 0 0,21-1-1953 0 0,25-5-1 0 0,-10 2-651 0 0,40-5 27 0 0,179-11-197 0 0,-232 20-581 0 0,35 1 71 0 0,-20 2-5509 0 0,-31-2 1767 0 0</inkml:trace>
</inkml:ink>
</file>

<file path=ppt/ink/ink8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2.47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73 2737 0 0,'3'-14'8554'0'0,"5"6"-5138"0"0,-5 7-3312 0 0,1 0-1 0 0,-1 0 1 0 0,0 0 0 0 0,0 1 0 0 0,0-1 0 0 0,5 1-1 0 0,5-2 1186 0 0,159-13 1252 0 0,-108 11-2397 0 0,-13 1-269 0 0,63-6-273 0 0,-28-2-1984 0 0,-29 9-5139 0 0,-41 2 5229 0 0</inkml:trace>
</inkml:ink>
</file>

<file path=ppt/ink/ink8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0:58.89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298 534 512 0 0,'16'0'745'0'0,"-1"-1"1"0"0,1 0-1 0 0,0-2 0 0 0,24-6 1 0 0,-34 8-461 0 0,0-1 0 0 0,0 0 1 0 0,-1 0-1 0 0,0-1 1 0 0,1 0-1 0 0,-1 0 0 0 0,0 0 1 0 0,0 0-1 0 0,0-1 0 0 0,-1 0 1 0 0,1 0-1 0 0,-1 0 0 0 0,0-1 1 0 0,0 1-1 0 0,4-7 1 0 0,-7 8-152 0 0,0 0 0 0 0,0 0 1 0 0,0 0-1 0 0,0 1 1 0 0,0-1-1 0 0,-1 0 0 0 0,0 0 1 0 0,1 0-1 0 0,-1 0 1 0 0,0 0-1 0 0,0 0 0 0 0,0 0 1 0 0,-1 0-1 0 0,1 0 1 0 0,-1 0-1 0 0,0 0 0 0 0,-1-4 1 0 0,-3-6 315 0 0,-1 1 0 0 0,-12-20 0 0 0,8 14-25 0 0,4 8-66 0 0,0 1 1 0 0,0-1-1 0 0,-1 1 1 0 0,0 1-1 0 0,0 0 1 0 0,-1 0-1 0 0,0 0 1 0 0,-13-9-1 0 0,17 15-277 0 0,1 1 0 0 0,-1-1 0 0 0,1 0 0 0 0,-1 1 0 0 0,0-1 0 0 0,1 1 0 0 0,-1 0-1 0 0,0 1 1 0 0,0-1 0 0 0,0 1 0 0 0,0-1 0 0 0,1 1 0 0 0,-1 0 0 0 0,0 0 0 0 0,0 1 0 0 0,0-1 0 0 0,0 1 0 0 0,0 0 0 0 0,1 0 0 0 0,-5 2-1 0 0,-8 3 67 0 0,0 2 0 0 0,0 0-1 0 0,-18 12 1 0 0,1-1 142 0 0,15-9-173 0 0,1 1 1 0 0,0 0 0 0 0,0 1-1 0 0,-17 17 1 0 0,27-23-40 0 0,0 2 0 0 0,0-1 0 0 0,1 1 0 0 0,0 0 0 0 0,0 0 0 0 0,1 0 0 0 0,0 1 0 0 0,0 0-1 0 0,1 0 1 0 0,-4 15 0 0 0,6-17-46 0 0,1 0-1 0 0,1-1 0 0 0,-1 1 1 0 0,1 0-1 0 0,1 0 0 0 0,-1 0 1 0 0,1 0-1 0 0,0 0 0 0 0,1 0 1 0 0,0 0-1 0 0,0-1 0 0 0,0 1 1 0 0,1 0-1 0 0,0-1 0 0 0,0 0 1 0 0,0 0-1 0 0,1 0 0 0 0,0 0 1 0 0,8 9-1 0 0,-5-7-27 0 0,0 0 0 0 0,1-1 1 0 0,0 0-1 0 0,0 0 0 0 0,0 0 0 0 0,1-1 0 0 0,0 0 1 0 0,0-1-1 0 0,1 0 0 0 0,0 0 0 0 0,0-1 1 0 0,12 3-1 0 0,-9-4-9 0 0,0 0 0 0 0,0-1 0 0 0,0-1 0 0 0,0 0 0 0 0,0-1 0 0 0,0-1 0 0 0,0 0 0 0 0,0 0 0 0 0,25-7 0 0 0,-31 6 5 0 0,1-1 1 0 0,-1 0-1 0 0,0 0 1 0 0,0-1-1 0 0,0 0 1 0 0,0 0-1 0 0,-1 0 1 0 0,0-1-1 0 0,0 0 1 0 0,0 0-1 0 0,0-1 1 0 0,-1 0-1 0 0,0 0 1 0 0,0 0-1 0 0,0 0 1 0 0,-1-1-1 0 0,6-12 0 0 0,-5 8 8 0 0,-1-1-1 0 0,0 0 0 0 0,-1 0 0 0 0,-1 0 0 0 0,1 0 0 0 0,-2-1 0 0 0,0 1 0 0 0,0-1 0 0 0,-1 1 0 0 0,-1-1 0 0 0,-2-15 0 0 0,-6-16 34 0 0,-24-79 1 0 0,11 49-23 0 0,3-21 79 0 0,5 21 127 0 0,6 49 46 0 0,8 25-237 0 0,0 1-21 0 0,0 0 0 0 0,-1 0 0 0 0,1 0 0 0 0,0 0 0 0 0,-1 0 0 0 0,1 0 0 0 0,0 0 0 0 0,0 0 0 0 0,0 0 0 0 0,0 0 0 0 0,0 0 0 0 0,0 2 0 0 0,0-1-8 0 0,1 5 16 0 0,-1 0 0 0 0,1 1 0 0 0,1-1 1 0 0,-1 0-1 0 0,1 0 0 0 0,0 0 0 0 0,1-1 1 0 0,4 10-1 0 0,5 6 11 0 0,17 24 1 0 0,8 15 149 0 0,-25-38-58 0 0,12 39-1 0 0,-20-50-46 0 0,-1 1 1 0 0,0 0-1 0 0,-1-1 1 0 0,-1 1-1 0 0,1 15 0 0 0,-3-1 130 0 0,-2 0 1 0 0,-7 33-1 0 0,9-53-176 0 0,0 0 0 0 0,0-1 1 0 0,0 1-1 0 0,1 0 1 0 0,0 0-1 0 0,1 0 0 0 0,-1 0 1 0 0,3 9-1 0 0,-2-14-32 0 0,0 0-1 0 0,-1 0 1 0 0,1 0-1 0 0,0 1 1 0 0,0-1-1 0 0,1 0 0 0 0,-1 0 1 0 0,0 0-1 0 0,1-1 1 0 0,-1 1-1 0 0,1 0 1 0 0,-1 0-1 0 0,1-1 1 0 0,0 1-1 0 0,0-1 1 0 0,0 0-1 0 0,0 1 1 0 0,0-1-1 0 0,0 0 1 0 0,0 0-1 0 0,0 0 1 0 0,0 0-1 0 0,1-1 1 0 0,-1 1-1 0 0,0-1 1 0 0,0 1-1 0 0,4-1 1 0 0,1 1-37 0 0,-1-1 1 0 0,1 0 0 0 0,-1 0-1 0 0,1-1 1 0 0,-1 0 0 0 0,0 0-1 0 0,1-1 1 0 0,9-3 0 0 0,-12 3-138 0 0,-1 1 0 0 0,0-1 1 0 0,0 1-1 0 0,0-1 0 0 0,0 0 1 0 0,-1 0-1 0 0,1-1 0 0 0,2-1 1 0 0,-3 2-213 0 0,-1 0 0 0 0,0 0 1 0 0,1 0-1 0 0,-1 0 1 0 0,0 0-1 0 0,0 0 1 0 0,0 0-1 0 0,0 0 1 0 0,0-1-1 0 0,-1 1 0 0 0,1 0 1 0 0,0-5-1 0 0,-1 6-125 0 0,0-1 0 0 0,0 1 0 0 0,0 0 0 0 0,0-1 0 0 0,0 1 0 0 0,0 0 0 0 0,-1-1-1 0 0,1 1 1 0 0,0 0 0 0 0,-1-1 0 0 0,1 1 0 0 0,-1 0 0 0 0,0-2 0 0 0,-7-7-2263 0 0</inkml:trace>
</inkml:ink>
</file>

<file path=ppt/ink/ink8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33.90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477 47 512 0 0,'0'-2'313'0'0,"0"0"1"0"0,-1 0-1 0 0,1 0 0 0 0,-1 0 1 0 0,1 0-1 0 0,-1 0 0 0 0,0 0 0 0 0,0 0 1 0 0,0 0-1 0 0,0 0 0 0 0,0 0 0 0 0,0 0 1 0 0,0 1-1 0 0,-1-1 0 0 0,1 0 1 0 0,-1 1-1 0 0,1-1 0 0 0,-1 1 0 0 0,1 0 1 0 0,-1 0-1 0 0,0-1 0 0 0,0 1 1 0 0,0 0-1 0 0,0 0 0 0 0,0 1 0 0 0,0-1 1 0 0,0 0-1 0 0,0 1 0 0 0,0-1 0 0 0,0 1 1 0 0,-3-1-1 0 0,-1 1 167 0 0,1 0 1 0 0,-1 0-1 0 0,1 1 0 0 0,0 0 1 0 0,-1 0-1 0 0,1 0 0 0 0,0 0 1 0 0,0 1-1 0 0,0 0 0 0 0,0 0 0 0 0,-6 4 1 0 0,-2 2 10 0 0,1 0 0 0 0,0 1 0 0 0,1 1 0 0 0,0 0 0 0 0,1 0 0 0 0,-13 16 1 0 0,-48 75 1008 0 0,53-73-1220 0 0,-12 19 105 0 0,1 2-1 0 0,2 1 1 0 0,-26 70-1 0 0,44-95-331 0 0,1 0-1 0 0,1 0 1 0 0,1 1 0 0 0,2 0-1 0 0,0-1 1 0 0,2 2 0 0 0,1-1-1 0 0,1 0 1 0 0,4 36 0 0 0,-2-51-55 0 0,0 0 0 0 0,1 1 0 0 0,0-1-1 0 0,1-1 1 0 0,0 1 0 0 0,0 0 0 0 0,1-1 0 0 0,1 0 0 0 0,0 0 0 0 0,0-1 0 0 0,1 0 0 0 0,14 16 0 0 0,-9-14-93 0 0,0-1 0 0 0,1 0 0 0 0,0-1 1 0 0,0 0-1 0 0,1-1 0 0 0,0 0 0 0 0,1-1 0 0 0,20 6 1 0 0,-11-4-624 0 0,0-2 0 0 0,45 7 0 0 0,-54-12-706 0 0,0-1-1 0 0,0 0 1 0 0,20-3 0 0 0,-5-2-1819 0 0</inkml:trace>
</inkml:ink>
</file>

<file path=ppt/ink/ink8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36.3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84 208 0 0,'4'-6'1535'0'0,"0"0"0"0"0,-1 0 0 0 0,4-10 0 0 0,-6 12-591 0 0,1-1 0 0 0,0 1 0 0 0,0 0 0 0 0,0 0 0 0 0,1 0 0 0 0,-1 0 0 0 0,1 0 1 0 0,0 1-1 0 0,7-7 0 0 0,-10 9-830 0 0,0 1 0 0 0,1 0 0 0 0,-1-1 0 0 0,0 1 0 0 0,1 0 0 0 0,-1 0 0 0 0,0-1 0 0 0,1 1 1 0 0,-1 0-1 0 0,0 0 0 0 0,1 0 0 0 0,-1 0 0 0 0,0-1 0 0 0,1 1 0 0 0,-1 0 0 0 0,1 0 0 0 0,-1 0 0 0 0,1 0 0 0 0,-1 0 1 0 0,0 0-1 0 0,1 0 0 0 0,-1 0 0 0 0,1 0 0 0 0,-1 0 0 0 0,0 0 0 0 0,1 0 0 0 0,-1 1 0 0 0,1-1 0 0 0,-1 0 0 0 0,1 0 1 0 0,-1 1 25 0 0,1 0 1 0 0,-1-1-1 0 0,1 1 1 0 0,-1 0 0 0 0,1 0-1 0 0,-1-1 1 0 0,0 1-1 0 0,1 0 1 0 0,-1 0 0 0 0,0 0-1 0 0,0-1 1 0 0,0 1 0 0 0,1 2-1 0 0,-2 31 1315 0 0,0-30-1266 0 0,-5 219 2010 0 0,7-190-2058 0 0,1-1-1 0 0,7 37 0 0 0,-5-48-140 0 0,1 0 0 0 0,1 0 0 0 0,1-1 0 0 0,12 26-1 0 0,-16-39 94 0 0,4 7-592 0 0,-14-23-535 0 0,2 0-136 0 0,0 0-1 0 0,-7-20 1 0 0,2 3-2932 0 0,6 13-259 0 0,2 8 1580 0 0</inkml:trace>
</inkml:ink>
</file>

<file path=ppt/ink/ink8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36.59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 0 1952 0 0,'-29'3'12066'0'0,"40"-1"-8655"0"0,32 0-1507 0 0,56-4 1 0 0,-74 0-1718 0 0,94 0-97 0 0,167 17 0 0 0,-285-15-215 0 0,12 2-119 0 0,-12-2 142 0 0,-1 0 0 0 0,0 0 0 0 0,0 0 0 0 0,1 0 0 0 0,-1 0 1 0 0,0 0-1 0 0,0 0 0 0 0,1 0 0 0 0,-1 0 0 0 0,0 0 1 0 0,0 0-1 0 0,1 0 0 0 0,-1 0 0 0 0,0 0 0 0 0,0 0 0 0 0,0 0 1 0 0,1 0-1 0 0,-1 0 0 0 0,0 1 0 0 0,0-1 0 0 0,1 0 1 0 0,-1 0-1 0 0,0 0 0 0 0,0 0 0 0 0,0 1 0 0 0,0-1 0 0 0,1 0 1 0 0,-1 0-1 0 0,0 0 0 0 0,0 1 0 0 0,0-1 0 0 0,0 0 0 0 0,0 0 1 0 0,0 0-1 0 0,0 1 0 0 0,0-1 0 0 0,1 0 0 0 0,-1 0 1 0 0,0 1-1 0 0,0-1 0 0 0,-4 3-1532 0 0</inkml:trace>
</inkml:ink>
</file>

<file path=ppt/ink/ink8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39.1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310 98 512 0 0,'1'-2'180'0'0,"-1"0"0"0"0,1 0 1 0 0,-1 0-1 0 0,1 0 0 0 0,0 0 0 0 0,0 0 0 0 0,0 0 0 0 0,0 0 1 0 0,0 0-1 0 0,0 0 0 0 0,0 1 0 0 0,1-1 0 0 0,-1 0 1 0 0,0 1-1 0 0,4-3 0 0 0,-3 2 202 0 0,-1 1 0 0 0,1-1 0 0 0,0 0 0 0 0,-1 0 0 0 0,1 0 1 0 0,-1 1-1 0 0,0-1 0 0 0,0-1 0 0 0,0 1 0 0 0,0 0 0 0 0,0 0 0 0 0,0 0 0 0 0,0 0 0 0 0,-1-1 1 0 0,2-4-1 0 0,-2 6-213 0 0,0 0 1 0 0,0 0 0 0 0,0 0 0 0 0,0 0-1 0 0,0 0 1 0 0,0 0 0 0 0,-1 0 0 0 0,1 0-1 0 0,0 0 1 0 0,0 0 0 0 0,-1 0-1 0 0,1 0 1 0 0,-1 0 0 0 0,1 0 0 0 0,-1 0-1 0 0,1 0 1 0 0,-1 0 0 0 0,1 0 0 0 0,-1 0-1 0 0,0 0 1 0 0,0 1 0 0 0,1-1 0 0 0,-1 0-1 0 0,0 1 1 0 0,0-1 0 0 0,0 0-1 0 0,0 1 1 0 0,0-1 0 0 0,0 1 0 0 0,0-1-1 0 0,0 1 1 0 0,0 0 0 0 0,0-1 0 0 0,0 1-1 0 0,0 0 1 0 0,0 0 0 0 0,0 0-1 0 0,0 0 1 0 0,0 0 0 0 0,0 0 0 0 0,0 0-1 0 0,0 0 1 0 0,0 0 0 0 0,0 0 0 0 0,-1 1-1 0 0,1-1 1 0 0,-1 1 0 0 0,-3 0 151 0 0,0 1 0 0 0,0 0 0 0 0,0 0-1 0 0,0 0 1 0 0,0 1 0 0 0,1 0 0 0 0,-5 3 0 0 0,-30 27 727 0 0,28-24-749 0 0,-15 14 136 0 0,1 1 0 0 0,2 1 0 0 0,0 2 1 0 0,1 0-1 0 0,-20 35 0 0 0,33-48-366 0 0,1 1 1 0 0,1 1-1 0 0,0-1 1 0 0,1 1-1 0 0,0 0 1 0 0,2 1-1 0 0,0-1 1 0 0,1 1-1 0 0,0 0 1 0 0,1-1-1 0 0,1 1 1 0 0,2 29-1 0 0,0-41-74 0 0,0 1-1 0 0,0 0 1 0 0,0 0-1 0 0,1-1 1 0 0,-1 1-1 0 0,2-1 1 0 0,-1 1-1 0 0,0-1 1 0 0,1 0-1 0 0,0 0 1 0 0,0 0-1 0 0,1 0 1 0 0,-1 0-1 0 0,1-1 1 0 0,0 0-1 0 0,6 5 1 0 0,-3-4-47 0 0,0 0 0 0 0,0 0 0 0 0,1-1 1 0 0,0 0-1 0 0,0 0 0 0 0,0-1 0 0 0,0 0 1 0 0,1 0-1 0 0,-1-1 0 0 0,11 2 0 0 0,9 0-788 0 0,0-2 1 0 0,1 0-1 0 0,-1-2 0 0 0,0-1 0 0 0,0-1 0 0 0,42-8 1 0 0,-29 0-1565 0 0</inkml:trace>
</inkml:ink>
</file>

<file path=ppt/ink/ink8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39.5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313 102 528 0 0,'2'-3'828'0'0,"0"0"-1"0"0,-1 0 1 0 0,1-1 0 0 0,-1 1-1 0 0,0 0 1 0 0,0 0 0 0 0,0-1-1 0 0,0 1 1 0 0,0-1 0 0 0,-1 1-1 0 0,0-1 1 0 0,0 1 0 0 0,0-1-1 0 0,0-6 1 0 0,-1 8-619 0 0,0 0 0 0 0,1 0-1 0 0,-1 0 1 0 0,0-1 0 0 0,0 1 0 0 0,-1 0 0 0 0,1 0 0 0 0,0 0-1 0 0,0 1 1 0 0,-1-1 0 0 0,0 0 0 0 0,1 0 0 0 0,-1 1-1 0 0,0-1 1 0 0,1 1 0 0 0,-1 0 0 0 0,0-1 0 0 0,0 1-1 0 0,0 0 1 0 0,0 0 0 0 0,-1 0 0 0 0,1 0 0 0 0,-4 0 0 0 0,-1-1 33 0 0,0 1 1 0 0,0 0 0 0 0,0 0 0 0 0,-1 1 0 0 0,1 0-1 0 0,0 0 1 0 0,-1 1 0 0 0,1 0 0 0 0,0 0 0 0 0,0 1-1 0 0,0 0 1 0 0,0 0 0 0 0,0 0 0 0 0,-10 6 0 0 0,3-1 66 0 0,1 0-1 0 0,-1 2 1 0 0,1-1 0 0 0,1 2 0 0 0,-22 20 0 0 0,27-23-227 0 0,0 1 0 0 0,1 0 0 0 0,0 0 0 0 0,0 1 0 0 0,1-1 0 0 0,0 1 0 0 0,1 0 0 0 0,0 1 0 0 0,0-1 0 0 0,1 1 0 0 0,0 0 0 0 0,1 0 0 0 0,0 0-1 0 0,0 0 1 0 0,1 0 0 0 0,1 16 0 0 0,0-17-82 0 0,1-1 0 0 0,0 0-1 0 0,0 0 1 0 0,1 0 0 0 0,0 0 0 0 0,0 0-1 0 0,1 0 1 0 0,0-1 0 0 0,1 1 0 0 0,-1-1-1 0 0,1 0 1 0 0,1 0 0 0 0,-1 0-1 0 0,1-1 1 0 0,1 1 0 0 0,-1-1 0 0 0,1-1-1 0 0,0 1 1 0 0,0-1 0 0 0,1 0 0 0 0,7 5-1 0 0,-1-3-122 0 0,1 0-1 0 0,0-1 1 0 0,0-1-1 0 0,0 0 1 0 0,1-1-1 0 0,0 0 1 0 0,0-1-1 0 0,0-1 1 0 0,0-1-1 0 0,0 0 1 0 0,0 0-1 0 0,18-3 1 0 0,-9 0-1051 0 0,-1-2-1 0 0,38-9 1 0 0,-35 5-2901 0 0,47-21-1 0 0,-48 17 2248 0 0</inkml:trace>
</inkml:ink>
</file>

<file path=ppt/ink/ink8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39.9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61 76 1640 0 0,'-5'-7'1980'0'0,"0"0"0"0"0,0 0-1 0 0,-10-9 1 0 0,10 11-488 0 0,0 0 1 0 0,0-1 0 0 0,0 0 0 0 0,-6-11-1 0 0,25 18 915 0 0,175 73 1540 0 0,-156-58-3603 0 0,0 1 0 0 0,-2 2 0 0 0,45 34 0 0 0,-53-35-189 0 0,-1 1 1 0 0,-1 1-1 0 0,-1 1 0 0 0,0 1 1 0 0,17 25-1 0 0,-31-38-127 0 0,-1 0 0 0 0,0-1 0 0 0,-1 2 0 0 0,0-1 0 0 0,-1 0 0 0 0,0 1-1 0 0,4 18 1 0 0,-6-20-21 0 0,-1-1 0 0 0,1 1 0 0 0,-2-1 0 0 0,1 1 0 0 0,-1-1 0 0 0,0 1 0 0 0,0-1 0 0 0,-1 1 0 0 0,0-1 0 0 0,0 0 0 0 0,-7 13 0 0 0,1-4-35 0 0,-1 0 1 0 0,0-1-1 0 0,-1 0 0 0 0,-1 0 1 0 0,0-1-1 0 0,-27 25 1 0 0,33-35-159 0 0,-1 0 1 0 0,1 0 0 0 0,-1 0 0 0 0,0-1 0 0 0,0 0 0 0 0,0 0-1 0 0,-1-1 1 0 0,1 0 0 0 0,-1 0 0 0 0,1 0 0 0 0,-14 1 0 0 0,20-3 55 0 0,-1 0-1 0 0,1 0 1 0 0,-1 0 0 0 0,0 0 0 0 0,1 0 0 0 0,-1 0-1 0 0,1 0 1 0 0,-1 0 0 0 0,0 0 0 0 0,1-1 0 0 0,-1 1-1 0 0,1 0 1 0 0,-1 0 0 0 0,1 0 0 0 0,-1-1 0 0 0,1 1-1 0 0,-1 0 1 0 0,0-1 0 0 0,1 0-306 0 0,-1 1 0 0 0,1-1-1 0 0,0 1 1 0 0,-1-1 0 0 0,1 1 0 0 0,0-1 0 0 0,0 0-1 0 0,-1 1 1 0 0,1-1 0 0 0,0 0 0 0 0,0 1 0 0 0,0-1 0 0 0,0 1-1 0 0,0-1 1 0 0,0-1 0 0 0,0-4-4341 0 0</inkml:trace>
</inkml:ink>
</file>

<file path=ppt/ink/ink8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7:49.8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 36 512 0 0,'19'-9'-290'0'0,"-1"0"2601"0"0,-23 7 39 0 0,1 0 1 0 0,-1 0 0 0 0,-9-3 924 0 0,15 5-3173 0 0,0-1 0 0 0,-1 0-1 0 0,1 1 1 0 0,0-1 0 0 0,0 1 0 0 0,0-1 0 0 0,-1 1-1 0 0,1-1 1 0 0,0 1 0 0 0,0 0 0 0 0,0-1 0 0 0,0 1-1 0 0,0 0 1 0 0,0 0 0 0 0,0 0 0 0 0,0 0 0 0 0,0-1-1 0 0,0 1 1 0 0,0 1 0 0 0,0-1 0 0 0,1 0 0 0 0,-2 0-74 0 0,0 0-1 0 0,1 0 1 0 0,-1 0 0 0 0,0 0 0 0 0,0 0 0 0 0,1 0 0 0 0,-1 0 0 0 0,0 0 0 0 0,1 1 0 0 0,-1-1 0 0 0,0 0-1 0 0,0 0 1 0 0,1 0 0 0 0,-1 0 0 0 0,0 0 0 0 0,0 1 0 0 0,1-1 0 0 0,-1 0 0 0 0,0 0 0 0 0,0 1 0 0 0,0-1 0 0 0,1 0-1 0 0,-1 0 1 0 0,0 1 0 0 0,0-1 0 0 0,0 1 0 0 0,0-1 9 0 0,0 1 1 0 0,0-1-1 0 0,0 1 1 0 0,0 0-1 0 0,-1-1 1 0 0,1 1-1 0 0,0-1 1 0 0,-1 1-1 0 0,1-1 1 0 0,0 1-1 0 0,-1 0 1 0 0,1-1-1 0 0,0 0 0 0 0,-1 1 1 0 0,1-1-1 0 0,-1 1 1 0 0,1-1-1 0 0,-1 1 1 0 0,0-1-1 0 0,-13 10 135 0 0,11-8-78 0 0,-1 0 0 0 0,1 0 1 0 0,0 1-1 0 0,0-1 0 0 0,0 1 0 0 0,0 0 1 0 0,0 0-1 0 0,-3 5 0 0 0,6-7-88 0 0,0-1-1 0 0,0 0 0 0 0,0 0 1 0 0,1 0-1 0 0,-1 0 0 0 0,0 0 0 0 0,0 0 1 0 0,0 1-1 0 0,1-1 0 0 0,-1 0 0 0 0,0 0 1 0 0,0 0-1 0 0,1 0 0 0 0,-1 0 1 0 0,0 0-1 0 0,0 0 0 0 0,1 0 0 0 0,-1 0 1 0 0,0 0-1 0 0,0 0 0 0 0,1 0 1 0 0,-1 0-1 0 0,0 0 0 0 0,0-1 0 0 0,0 1 1 0 0,1 0-1 0 0,-1 0 0 0 0,0 0 0 0 0,0 0 1 0 0,1 0-1 0 0,-1 0 0 0 0,0-1 1 0 0,0 1-1 0 0,0 0 0 0 0,1 0 0 0 0,11-6 19 0 0,13-12 17 0 0,-17 11-65 0 0,-1 2 1 0 0,15-9-1 0 0,-44 23-286 0 0,20-8 234 0 0,1-1-12 0 0,1 1 1 0 0,-1-1 0 0 0,0 0-1 0 0,1 0 1 0 0,-1 1-1 0 0,0-1 1 0 0,1 1 0 0 0,-1-1-1 0 0,0 1 1 0 0,1-1-1 0 0,-1 1 1 0 0,1-1 0 0 0,-1 1-1 0 0,1-1 1 0 0,-1 1-1 0 0,1 0 1 0 0,-1-1-1 0 0,1 1 1 0 0,0 0 0 0 0,-1-1-1 0 0,1 1 1 0 0,0 0-1 0 0,0 0 1 0 0,0-1 0 0 0,-1 2-1 0 0,1 4-1272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5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202 151 512 0 0,'11'-8'219'0'0,"-8"6"100"0"0,-8 5 181 0 0,-4 2 1159 0 0,0 0 1 0 0,-1 0 0 0 0,-18 5 0 0 0,-10 5 680 0 0,29-11-1845 0 0,1 1 1 0 0,-1 0-1 0 0,1 0 1 0 0,0 1-1 0 0,0 0 1 0 0,1 0-1 0 0,-1 1 1 0 0,2 0-1 0 0,-1 0 1 0 0,-9 13-1 0 0,13-15-392 0 0,0 0-1 0 0,0 1 1 0 0,1-1 0 0 0,0 1-1 0 0,0-1 1 0 0,0 1-1 0 0,0 0 1 0 0,1-1 0 0 0,0 1-1 0 0,0 0 1 0 0,1 0 0 0 0,0 0-1 0 0,0 0 1 0 0,0 0 0 0 0,0 0-1 0 0,1 0 1 0 0,0 0 0 0 0,4 11-1 0 0,-2-10-76 0 0,0 0 1 0 0,0-1-1 0 0,1 1 0 0 0,0-1 0 0 0,1 0 1 0 0,-1 0-1 0 0,1 0 0 0 0,0 0 0 0 0,0-1 0 0 0,1 0 1 0 0,0 0-1 0 0,-1-1 0 0 0,2 1 0 0 0,-1-1 1 0 0,7 3-1 0 0,0 0-14 0 0,1-1 0 0 0,0 0 1 0 0,0-1-1 0 0,0 0 0 0 0,0-1 0 0 0,25 3 1 0 0,-29-6-38 0 0,-1 0 0 0 0,0-1 1 0 0,1 0-1 0 0,-1-1 1 0 0,1 0-1 0 0,-1 0 0 0 0,0-1 1 0 0,1 0-1 0 0,-1 0 1 0 0,16-8-1 0 0,-20 8-39 0 0,0-1-1 0 0,-1 0 1 0 0,1 0-1 0 0,0 0 1 0 0,-1-1-1 0 0,0 1 1 0 0,0-1-1 0 0,0 0 1 0 0,0 0-1 0 0,0-1 1 0 0,-1 1-1 0 0,0-1 1 0 0,0 0-1 0 0,0 0 1 0 0,-1 0-1 0 0,1 0 1 0 0,-1 0-1 0 0,-1 0 1 0 0,3-8-1 0 0,0-7-359 0 0,-2 0-1 0 0,0-1 0 0 0,-1 1 0 0 0,-2-34 1 0 0,-17-81-1588 0 0,16 122 1926 0 0,0 1 0 0 0,-1-1 1 0 0,-1 0-1 0 0,0 1 0 0 0,-8-17 1 0 0,10 26 102 0 0,1 0 0 0 0,-1 0 1 0 0,0 0-1 0 0,0 1 0 0 0,0-1 1 0 0,0 1-1 0 0,0-1 0 0 0,-1 1 1 0 0,1 0-1 0 0,-1-1 1 0 0,1 1-1 0 0,-1 1 0 0 0,0-1 1 0 0,0 0-1 0 0,0 1 0 0 0,0-1 1 0 0,0 1-1 0 0,0 0 0 0 0,0 0 1 0 0,-1 0-1 0 0,1 0 1 0 0,0 1-1 0 0,0 0 0 0 0,-1-1 1 0 0,1 1-1 0 0,-4 0 0 0 0,-3 2 78 0 0,1 0 0 0 0,0 0 0 0 0,0 0-1 0 0,0 1 1 0 0,0 1 0 0 0,1-1-1 0 0,-1 1 1 0 0,1 1 0 0 0,0 0 0 0 0,0 0-1 0 0,0 0 1 0 0,1 1 0 0 0,0 0 0 0 0,0 1-1 0 0,-7 8 1 0 0,1 0 146 0 0,0 1 0 0 0,1 1 0 0 0,1 0 0 0 0,0 0 1 0 0,1 1-1 0 0,-7 20 0 0 0,12-26-86 0 0,1 1 0 0 0,0-1 0 0 0,0 1 0 0 0,2 0 0 0 0,-1 0 0 0 0,2 0 0 0 0,0 1 0 0 0,0 17 0 0 0,2-23-94 0 0,0 0 1 0 0,0 0 0 0 0,1 0 0 0 0,0-1 0 0 0,0 1-1 0 0,1 0 1 0 0,0-1 0 0 0,0 1 0 0 0,1-1 0 0 0,-1 0-1 0 0,2 0 1 0 0,-1 0 0 0 0,1-1 0 0 0,10 11 0 0 0,-6-8-52 0 0,1-1 1 0 0,-1-1-1 0 0,2 0 1 0 0,-1 0-1 0 0,1-1 1 0 0,0 0 0 0 0,0-1-1 0 0,0 0 1 0 0,1 0-1 0 0,0-2 1 0 0,0 1-1 0 0,0-2 1 0 0,0 1-1 0 0,0-2 1 0 0,23 1 0 0 0,-27-2-43 0 0,0 0 0 0 0,0-1 0 0 0,0 0 0 0 0,0 0 0 0 0,0-1 0 0 0,0 0 0 0 0,0 0 0 0 0,-1-1 1 0 0,1 0-1 0 0,-1-1 0 0 0,1 1 0 0 0,-1-1 0 0 0,-1-1 0 0 0,1 1 0 0 0,0-1 0 0 0,-1 0 1 0 0,0-1-1 0 0,0 0 0 0 0,-1 0 0 0 0,0 0 0 0 0,0 0 0 0 0,0-1 0 0 0,-1 0 0 0 0,7-13 0 0 0,-8 12-11 0 0,0-1-1 0 0,-1 1 1 0 0,0 0-1 0 0,0-1 1 0 0,-1 1-1 0 0,0-1 1 0 0,-1 0-1 0 0,1 1 1 0 0,-2-1-1 0 0,1 0 1 0 0,-1 1-1 0 0,-1-1 1 0 0,-2-8-1 0 0,-5-15 46 0 0,-2 1-1 0 0,-15-32 1 0 0,20 48 10 0 0,2 7 4 0 0,3 3 18 0 0,-2 0 1 0 0,1 0-1 0 0,-1 0 1 0 0,-3-5-1 0 0,6 10-32 0 0,0 0 0 0 0,0 0 0 0 0,0 0 0 0 0,0 0 0 0 0,0 0 0 0 0,0 0 0 0 0,0 0 0 0 0,0 0 0 0 0,0 0 0 0 0,-1-1 0 0 0,1 1 0 0 0,0 0 0 0 0,0 0 0 0 0,0 0 0 0 0,0 0-1 0 0,0 0 1 0 0,0 0 0 0 0,0 0 0 0 0,0 0 0 0 0,0 0 0 0 0,0 0 0 0 0,-1 0 0 0 0,1 0 0 0 0,0 0 0 0 0,0 0 0 0 0,0 0 0 0 0,0 0 0 0 0,0 0 0 0 0,0 0 0 0 0,0 0 0 0 0,0 0 0 0 0,0 0 0 0 0,0 0 0 0 0,-1 0-1 0 0,1 0 1 0 0,0 0 0 0 0,0 1 0 0 0,0-1 0 0 0,0 0 0 0 0,0 0 0 0 0,0 0 0 0 0,0 0 0 0 0,0 0 0 0 0,0 0 0 0 0,0 0 0 0 0,0 0 0 0 0,0 0 0 0 0,0 0 0 0 0,0 0 0 0 0,0 0 0 0 0,0 0 0 0 0,-1 1 0 0 0,-2 7 87 0 0,0 8 116 0 0,3-6-118 0 0,-1-1 1 0 0,1 1 0 0 0,1 0-1 0 0,0-1 1 0 0,0 1 0 0 0,1-1-1 0 0,0 0 1 0 0,0 1 0 0 0,1-1-1 0 0,8 15 1 0 0,1 1 114 0 0,1-1 0 0 0,25 33-1 0 0,-21-34-202 0 0,1-2 0 0 0,1 0-1 0 0,1-1 1 0 0,0-1 0 0 0,2-1-1 0 0,26 18 1 0 0,-41-32-202 0 0,-1 0 1 0 0,1-1-1 0 0,0 0 0 0 0,0 0 0 0 0,0 0 1 0 0,11 2-1 0 0,-9-3-1696 0 0,-1-1 1 0 0,0 0-1 0 0,10 0 0 0 0,-2-1-3262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88 512 0 0,'-12'0'626'0'0,"4"-1"-22"0"0,0 1 0 0 0,0 0 0 0 0,0 0-1 0 0,0 1 1 0 0,0 1 0 0 0,0-1 0 0 0,0 1 0 0 0,1 0-1 0 0,-13 6 1 0 0,13-5-182 0 0,0 1 0 0 0,0 0-1 0 0,1 1 1 0 0,-1-1 0 0 0,1 1 0 0 0,0 1-1 0 0,1-1 1 0 0,-1 1 0 0 0,1 0 0 0 0,0 0-1 0 0,-6 10 1 0 0,9-12-300 0 0,0 1 0 0 0,0-1-1 0 0,0 1 1 0 0,1-1 0 0 0,-1 1 0 0 0,1-1-1 0 0,0 1 1 0 0,1 0 0 0 0,-1-1 0 0 0,1 1-1 0 0,0 0 1 0 0,0 0 0 0 0,0 0 0 0 0,1-1-1 0 0,-1 1 1 0 0,1 0 0 0 0,0-1 0 0 0,1 1-1 0 0,-1 0 1 0 0,3 5 0 0 0,0-3-70 0 0,0 0 1 0 0,1-1-1 0 0,0 1 1 0 0,0-1-1 0 0,0 0 1 0 0,0 0-1 0 0,1 0 1 0 0,0-1-1 0 0,1 0 1 0 0,-1 0-1 0 0,1 0 1 0 0,0-1-1 0 0,0 0 1 0 0,0 0-1 0 0,0-1 1 0 0,1 0-1 0 0,13 3 1 0 0,-4-1-38 0 0,1-1 0 0 0,-1-2 0 0 0,1 1 0 0 0,-1-2 0 0 0,1 0 0 0 0,0-1 0 0 0,19-3 0 0 0,-28 2-26 0 0,0-1-1 0 0,0 0 0 0 0,0 0 0 0 0,0-1 1 0 0,-1 0-1 0 0,0-1 0 0 0,1 0 1 0 0,-1 0-1 0 0,-1-1 0 0 0,1 0 0 0 0,-1 0 1 0 0,0 0-1 0 0,10-11 0 0 0,-13 12-2 0 0,0 0 0 0 0,0-1-1 0 0,0 0 1 0 0,-1 0 0 0 0,0 0 0 0 0,0 0-1 0 0,0-1 1 0 0,-1 1 0 0 0,0-1 0 0 0,0 1 0 0 0,0-1-1 0 0,-1 0 1 0 0,1 0 0 0 0,-1 0 0 0 0,-1 0-1 0 0,1 0 1 0 0,-1 0 0 0 0,0 1 0 0 0,-1-1-1 0 0,1 0 1 0 0,-3-9 0 0 0,0 4 3 0 0,0-1 1 0 0,-1 1-1 0 0,-1 0 1 0 0,0 0-1 0 0,0 0 1 0 0,-1 0-1 0 0,-1 1 0 0 0,1 0 1 0 0,-15-15-1 0 0,15 18 2 0 0,-1 1 1 0 0,1 0-1 0 0,-1 0 0 0 0,0 1 0 0 0,-1 0 0 0 0,1 0 0 0 0,-1 0 1 0 0,0 1-1 0 0,0 0 0 0 0,-1 1 0 0 0,1 0 0 0 0,-1 0 0 0 0,-14-2 1 0 0,8 3 10 0 0,1 1 1 0 0,-1 1-1 0 0,0 0 1 0 0,1 1-1 0 0,-1 0 1 0 0,1 1-1 0 0,-1 1 1 0 0,1 1-1 0 0,-21 7 1 0 0,26-8 23 0 0,0 1-1 0 0,1 0 1 0 0,-1 0-1 0 0,1 1 1 0 0,0 0 0 0 0,1 1-1 0 0,-1 0 1 0 0,1 0-1 0 0,0 0 1 0 0,1 1-1 0 0,-1 0 1 0 0,1 1 0 0 0,1-1-1 0 0,-1 1 1 0 0,-7 16-1 0 0,11-19 3 0 0,0 0 0 0 0,0-1 0 0 0,1 1 0 0 0,-1 0 0 0 0,1 0 0 0 0,0 0 0 0 0,1 1 0 0 0,-1-1 1 0 0,1 0-1 0 0,0 0 0 0 0,0 0 0 0 0,1 0 0 0 0,-1 0 0 0 0,1 0 0 0 0,1 0 0 0 0,-1 0 0 0 0,0 0 0 0 0,1 0 0 0 0,0 0 0 0 0,0 0 0 0 0,1-1 0 0 0,-1 1 0 0 0,1-1 0 0 0,0 0 0 0 0,0 0 0 0 0,1 0 0 0 0,-1 0 0 0 0,1-1 0 0 0,4 5 0 0 0,2-1 30 0 0,-1 0 0 0 0,1 0 1 0 0,0-1-1 0 0,0 0 0 0 0,1-1 0 0 0,0 0 0 0 0,-1-1 1 0 0,2 0-1 0 0,-1-1 0 0 0,0 0 0 0 0,23 2 0 0 0,-18-3-45 0 0,0-2 0 0 0,0 0 0 0 0,0 0 0 0 0,0-2 0 0 0,31-6-1 0 0,-40 6-5 0 0,-1 0 0 0 0,1 0-1 0 0,0-1 1 0 0,-1 0 0 0 0,1 0-1 0 0,-1 0 1 0 0,0-1 0 0 0,0 0 0 0 0,0-1-1 0 0,0 1 1 0 0,-1-1 0 0 0,0 0-1 0 0,0 0 1 0 0,0-1 0 0 0,6-9-1 0 0,-8 10 1 0 0,-1 1 0 0 0,0 0-1 0 0,-1-1 1 0 0,1 1-1 0 0,-1-1 1 0 0,0 1-1 0 0,0-1 1 0 0,0 0-1 0 0,-1 0 1 0 0,0 1 0 0 0,1-1-1 0 0,-2 0 1 0 0,0-5-1 0 0,-1-7 8 0 0,-2 0 0 0 0,-6-21 0 0 0,7 26 8 0 0,2 10-6 0 0,0 0 0 0 0,1 0 0 0 0,-1 0 0 0 0,0 1 0 0 0,0-1-1 0 0,0 0 1 0 0,-1 0 0 0 0,1 1 0 0 0,0-1 0 0 0,0 1-1 0 0,-1-1 1 0 0,-1-1 0 0 0,3 3-6 0 0,-1 0-1 0 0,1 0 1 0 0,0-1-1 0 0,-1 1 1 0 0,1 0-1 0 0,0 0 1 0 0,-1 0-1 0 0,1 0 1 0 0,0-1 0 0 0,-1 1-1 0 0,1 0 1 0 0,0 0-1 0 0,-1 0 1 0 0,1 0-1 0 0,0 0 1 0 0,-1 0-1 0 0,1 0 1 0 0,-1 0-1 0 0,1 0 1 0 0,0 0 0 0 0,-1 0-1 0 0,1 1 1 0 0,0-1-1 0 0,-1 0 1 0 0,1 0-1 0 0,-1 0 1 0 0,1 1 9 0 0,-1 0-1 0 0,0-1 1 0 0,1 1 0 0 0,-1 0-1 0 0,1 0 1 0 0,-1 0 0 0 0,1-1 0 0 0,-1 1-1 0 0,1 0 1 0 0,-1 0 0 0 0,1 0-1 0 0,0 0 1 0 0,0 0 0 0 0,-1 0 0 0 0,1 1-1 0 0,-1 7 100 0 0,0 0-1 0 0,0 0 0 0 0,0 0 0 0 0,1 0 1 0 0,1 0-1 0 0,0 0 0 0 0,0 0 1 0 0,0 0-1 0 0,1 0 0 0 0,1 0 0 0 0,3 8 1 0 0,-4-10-93 0 0,1-1 1 0 0,1 1 0 0 0,-1-1-1 0 0,1 0 1 0 0,0 0 0 0 0,1 0-1 0 0,-1 0 1 0 0,1-1 0 0 0,0 0-1 0 0,1 0 1 0 0,-1 0 0 0 0,1 0-1 0 0,0-1 1 0 0,8 4 0 0 0,-4-3-11 0 0,1 0 0 0 0,0-1 0 0 0,0-1 0 0 0,0 0 0 0 0,0 0 0 0 0,0-1 0 0 0,1-1 0 0 0,17 1 0 0 0,-14-2-517 0 0,0-1 0 0 0,17-3 0 0 0,-19 2-1312 0 0,-1-1 0 0 0,20-7 0 0 0,-20 4 336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1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485 137 512 0 0,'-5'-22'1310'0'0,"3"9"157"0"0,-1 1 0 0 0,0-1 1 0 0,-9-20-1 0 0,11 30-1172 0 0,0 1 0 0 0,-1-1 1 0 0,1 0-1 0 0,-1 1 0 0 0,0-1 0 0 0,0 1 0 0 0,0 0 0 0 0,0 0 0 0 0,0-1 1 0 0,0 1-1 0 0,0 0 0 0 0,-1 1 0 0 0,1-1 0 0 0,-1 0 0 0 0,1 1 0 0 0,-1-1 1 0 0,0 1-1 0 0,0 0 0 0 0,1 0 0 0 0,-1 0 0 0 0,-4 0 0 0 0,1 0-22 0 0,-1 1 0 0 0,1 0-1 0 0,0 0 1 0 0,-1 0 0 0 0,1 1-1 0 0,0 0 1 0 0,0 1 0 0 0,0-1 0 0 0,0 1-1 0 0,0 0 1 0 0,0 1 0 0 0,0-1-1 0 0,0 1 1 0 0,1 1 0 0 0,0-1-1 0 0,-9 7 1 0 0,-6 7 270 0 0,1 0 1 0 0,-29 36-1 0 0,34-37-214 0 0,-21 22 353 0 0,2 3 0 0 0,-40 61 0 0 0,64-85-556 0 0,0 0 0 0 0,1 0 0 0 0,1 0 0 0 0,-5 20 0 0 0,9-26-71 0 0,0 1-1 0 0,1 0 0 0 0,1 0 0 0 0,0 0 0 0 0,0 0 1 0 0,1 0-1 0 0,3 16 0 0 0,-2-18-37 0 0,1 0-1 0 0,1 0 1 0 0,0 0 0 0 0,0-1-1 0 0,1 1 1 0 0,0-1-1 0 0,1 0 1 0 0,-1 0-1 0 0,2 0 1 0 0,6 8 0 0 0,-2-6-1 0 0,0 1 1 0 0,1-1 0 0 0,0-1 0 0 0,0 0 0 0 0,1-1-1 0 0,15 9 1 0 0,4-1-225 0 0,1-1-1 0 0,1-2 1 0 0,0-1-1 0 0,0-1 1 0 0,36 7-1 0 0,-37-12-1254 0 0,58 6 0 0 0,-9-11-3966 0 0,-40-3 3401 0 0</inkml:trace>
</inkml:ink>
</file>

<file path=ppt/ink/ink9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7:50.45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85 33 208 0 0,'0'-1'337'0'0,"-1"-1"1"0"0,1 1-1 0 0,0-1 0 0 0,-1 1 1 0 0,1-1-1 0 0,-1 1 0 0 0,1 0 1 0 0,-1-1-1 0 0,0 1 0 0 0,1 0 0 0 0,-1 0 1 0 0,0-1-1 0 0,0 1 0 0 0,0 0 1 0 0,0 0-1 0 0,0 0 0 0 0,0 0 1 0 0,0 0-1 0 0,-1 0 0 0 0,1 1 1 0 0,0-1-1 0 0,0 0 0 0 0,-1 0 0 0 0,1 1 1 0 0,0-1-1 0 0,-1 1 0 0 0,1 0 1 0 0,-1-1-1 0 0,-1 1 0 0 0,0-1-107 0 0,0 0 0 0 0,1 1 0 0 0,-1 0 0 0 0,0-1 0 0 0,0 1 0 0 0,0 0 0 0 0,0 0 0 0 0,0 1 0 0 0,0-1 0 0 0,0 1 0 0 0,0-1-1 0 0,1 1 1 0 0,-1 0 0 0 0,-5 2 0 0 0,8-2-188 0 0,-1-1 0 0 0,1 0-1 0 0,-1 0 1 0 0,1 1 0 0 0,0-1 0 0 0,-1 0-1 0 0,1 1 1 0 0,-1-1 0 0 0,1 1 0 0 0,0-1-1 0 0,-1 0 1 0 0,1 1 0 0 0,0-1 0 0 0,0 1-1 0 0,-1-1 1 0 0,1 1 0 0 0,0-1-1 0 0,0 1 1 0 0,-1-1 0 0 0,1 1 0 0 0,0-1-1 0 0,0 1 1 0 0,0-1 0 0 0,0 1 0 0 0,0-1-1 0 0,0 1 1 0 0,0-1 0 0 0,0 1-1 0 0,0 0 1 0 0,0-1 0 0 0,0 1 0 0 0,1-1-1 0 0,-1 1 1 0 0,0-1 0 0 0,0 1 0 0 0,0-1-1 0 0,1 1 1 0 0,-1-1 0 0 0,0 1 0 0 0,0-1-1 0 0,1 0 1 0 0,-1 1 0 0 0,0-1-1 0 0,1 1 1 0 0,-1-1 0 0 0,1 0 0 0 0,-1 1-1 0 0,1-1 1 0 0,-1 0 0 0 0,0 0 0 0 0,1 1-1 0 0,1 0 30 0 0,0 1 0 0 0,0-1 0 0 0,0 0 0 0 0,0 0 0 0 0,0 0 0 0 0,0 0 0 0 0,0 0 0 0 0,0 0 0 0 0,1 0 0 0 0,-1-1 0 0 0,3 1 0 0 0,4-3 157 0 0,-7-2-31 0 0,-3 3-168 0 0,1 0-1 0 0,-1-1 0 0 0,1 1 1 0 0,-1 0-1 0 0,0 0 0 0 0,0 0 1 0 0,0 0-1 0 0,0 0 1 0 0,0 0-1 0 0,-1 0 0 0 0,-10-9 178 0 0,10 9-140 0 0,7 4-24 0 0,-4-2-111 0 0,1 1-1 0 0,-1-1 1 0 0,1 0 0 0 0,-1 1-1 0 0,0-1 1 0 0,0 1 0 0 0,0-1-1 0 0,1 1 1 0 0,0 2-1 0 0,2 4-2624 0 0,-2-4-273 0 0,-1-1-669 0 0</inkml:trace>
</inkml:ink>
</file>

<file path=ppt/ink/ink9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7:51.22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103 36 512 0 0,'-14'-1'620'0'0,"-10"0"2022"0"0,15 2-1490 0 0,6 0-475 0 0,0-1 1 0 0,0 1-1 0 0,0-1 0 0 0,0 1 0 0 0,0 0 0 0 0,-3 2 0 0 0,-11-5 3396 0 0,3 1-2667 0 0,14-1-279 0 0,8-2-447 0 0,42-8 1392 0 0,-28 8-1632 0 0,-14 3-374 0 0,0 0 1 0 0,-1 0-1 0 0,11-4 1 0 0,-13 3-37 0 0,0 1 1 0 0,0 1 0 0 0,0-1 0 0 0,1 1 0 0 0,5 0 0 0 0,8-1 22 0 0,75-2-361 0 0,-84 4 186 0 0,-8 3-953 0 0,-3-3 639 0 0,1 0 0 0 0,-1 0 1 0 0,1 0-1 0 0,-1-1 0 0 0,0 1 1 0 0,1 0-1 0 0,-1-1 0 0 0,0 1 1 0 0,0 0-1 0 0,0-1 0 0 0,1 1 1 0 0,-1-1-1 0 0,0 1 1 0 0,-1 0-1 0 0,-10 4-4683 0 0</inkml:trace>
</inkml:ink>
</file>

<file path=ppt/ink/ink9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7:51.92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133 18 8 0 0,'0'-3'589'0'0,"-1"-1"2791"0"0,-8 4-929 0 0,2 0-1577 0 0,0 0 0 0 0,1 0 0 0 0,-1 1 0 0 0,0 0 1 0 0,0 1-1 0 0,-6 1 0 0 0,4 2 1968 0 0,-19 7-1874 0 0,23-10-729 0 0,-1-1 1 0 0,1 0-1 0 0,-11 1 0 0 0,47-3 213 0 0,0-1 0 0 0,-1-1 0 0 0,33-9-1 0 0,-41 8-59 0 0,26-3 0 0 0,-38 6-361 0 0,69-10-558 0 0,-63 12-646 0 0,-6 4-5106 0 0,-7-3 4612 0 0</inkml:trace>
</inkml:ink>
</file>

<file path=ppt/ink/ink9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02.79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75 512 0 0,'0'1'294'0'0,"1"0"-1"0"0,-1-1 0 0 0,1 1 1 0 0,0-1-1 0 0,-1 1 0 0 0,1-1 1 0 0,-1 1-1 0 0,1-1 1 0 0,0 1-1 0 0,-1-1 0 0 0,1 0 1 0 0,0 1-1 0 0,0-1 1 0 0,-1 0-1 0 0,1 0 0 0 0,0 1 1 0 0,0-1-1 0 0,-1 0 1 0 0,1 0-1 0 0,1 0 0 0 0,19 2 5721 0 0,-20-2-5918 0 0,-1 0 1 0 0,1 0-1 0 0,-1 0 0 0 0,1 0 1 0 0,-1 0-1 0 0,0 0 1 0 0,1 0-1 0 0,-1 0 0 0 0,1 0 1 0 0,-1 0-1 0 0,1-1 0 0 0,-1 1 1 0 0,0 0-1 0 0,1 0 1 0 0,-1-1-1 0 0,0 1 0 0 0,1 0 1 0 0,-1-1-1 0 0,0 1 1 0 0,1 0-1 0 0,-1-1 0 0 0,0 1 1 0 0,1 0-1 0 0,-1-1 1 0 0,0 1-1 0 0,1-1 0 0 0,2-4 793 0 0,-3 4-794 0 0,1 1-1 0 0,-1 0 1 0 0,0-1-1 0 0,0 1 1 0 0,0-1-1 0 0,1 1 1 0 0,-1 0-1 0 0,0-1 1 0 0,0 1-1 0 0,0-1 1 0 0,0 1-1 0 0,0-1 1 0 0,0 1-1 0 0,0 0 1 0 0,0-1-1 0 0,0 1 1 0 0,0-1-1 0 0,0 1 0 0 0,0-1 1 0 0,0 1-1 0 0,0-1 1 0 0,0 1-1 0 0,-1 0 1 0 0,1-1-1 0 0,0 1 1 0 0,0-1-1 0 0,0 1 1 0 0,-1 0-1 0 0,1-1 1 0 0,0 1-1 0 0,0 0 1 0 0,-1-1-1 0 0,1 1 1 0 0,0 0-1 0 0,-1-1 1 0 0,1 1-1 0 0,0 0 1 0 0,-1 0-1 0 0,1-1 1 0 0,-1 1-1 0 0,1 0 1 0 0,0 0-1 0 0,-1 0 1 0 0,1 0-1 0 0,-1-1 1 0 0,1 1-1 0 0,-1 0 1 0 0,0 0-76 0 0,1 0 0 0 0,0 0 0 0 0,0 0 0 0 0,0 0 1 0 0,-1 0-1 0 0,1 0 0 0 0,0 0 0 0 0,0 0 0 0 0,0 0 0 0 0,0 0 1 0 0,-1 0-1 0 0,1 0 0 0 0,0 0 0 0 0,0 0 0 0 0,0 1 0 0 0,-1-1 1 0 0,1 0-1 0 0,0 0 0 0 0,0 0 0 0 0,0 0 0 0 0,0 0 0 0 0,-1 0 1 0 0,1 0-1 0 0,0 1 0 0 0,0-1 0 0 0,0 0 0 0 0,0 0 1 0 0,0 0-1 0 0,0 0 0 0 0,0 1 0 0 0,-1-1 0 0 0,1 0 0 0 0,0 0 16 0 0,1 1 1 0 0,-1-1-1 0 0,0 0 0 0 0,0 0 0 0 0,0 1 0 0 0,0-1 0 0 0,1 0 1 0 0,-1 0-1 0 0,0 0 0 0 0,0 0 0 0 0,0 1 0 0 0,1-1 0 0 0,-1 0 0 0 0,0 0 1 0 0,0 0-1 0 0,1 0 0 0 0,-1 0 0 0 0,0 0 0 0 0,0 0 0 0 0,1 0 0 0 0,-1 0 1 0 0,0 0-1 0 0,0 1 0 0 0,1-1 0 0 0,-1 0 0 0 0,0 0 0 0 0,0-1 0 0 0,1 1 1 0 0,-1 0-1 0 0,1 0 27 0 0,0 1 1 0 0,0-1 0 0 0,0 0 0 0 0,0 0-1 0 0,0 0 1 0 0,0 0 0 0 0,0-1-1 0 0,0 1 1 0 0,0 0 0 0 0,0 0-1 0 0,0-1 1 0 0,0 1 0 0 0,0 0-1 0 0,0-1 1 0 0,-1 1 0 0 0,1-1-1 0 0,0 1 1 0 0,0-1 0 0 0,0 1-1 0 0,-1-1 1 0 0,1 0 0 0 0,1 0-1 0 0,-2-1 10 0 0,0 1-1 0 0,1-1 0 0 0,-1 1 0 0 0,0-1 0 0 0,0 1 0 0 0,0-1 0 0 0,0 1 0 0 0,0-1 0 0 0,0 0 0 0 0,0 1 0 0 0,0-1 0 0 0,-1 1 0 0 0,1-1 0 0 0,-1-1 0 0 0,1 2-24 0 0,-6-16 320 0 0,6 16-315 0 0,0 0 0 0 0,0 1 0 0 0,-1-1 0 0 0,1 0 0 0 0,0 1 0 0 0,-1-1 0 0 0,1 1 0 0 0,0-1 0 0 0,-1 0 1 0 0,1 1-1 0 0,-1-1 0 0 0,1 1 0 0 0,-1-1 0 0 0,1 1 0 0 0,-1-1 0 0 0,1 1 0 0 0,-1-1 0 0 0,1 1 0 0 0,-1 0 0 0 0,0-1 0 0 0,-1 1 0 0 0,2 22 415 0 0,6 39 46 0 0,-5-50-485 0 0,0 1-1 0 0,0 0 1 0 0,1-1 0 0 0,1 1-1 0 0,4 12 1 0 0,23 53 47 0 0,-12-35-10 0 0,9 13-45 0 0,-16-35-4 0 0,10 28 1 0 0,-19-42-13 0 0,0 0 0 0 0,0 0 0 0 0,0 1 0 0 0,-1-1 0 0 0,-1 0 1 0 0,1 1-1 0 0,-1-1 0 0 0,0 1 0 0 0,-1 7 0 0 0,1-11-6 0 0,-1 0-1 0 0,0-1 1 0 0,0 1 0 0 0,0 0-1 0 0,-1-1 1 0 0,1 1-1 0 0,-1-1 1 0 0,1 0-1 0 0,-1 1 1 0 0,0-1 0 0 0,0 0-1 0 0,0 0 1 0 0,0 0-1 0 0,-4 3 1 0 0,4-4-8 0 0,1 1 1 0 0,-1-1-1 0 0,0 0 1 0 0,0 0-1 0 0,0 0 0 0 0,0 0 1 0 0,0 0-1 0 0,0 0 1 0 0,0 0-1 0 0,0-1 1 0 0,0 1-1 0 0,0-1 0 0 0,-1 0 1 0 0,1 1-1 0 0,0-1 1 0 0,0 0-1 0 0,0 0 0 0 0,0-1 1 0 0,-4 0-1 0 0,5 1 3 0 0,1 0 0 0 0,-1 0 0 0 0,1-1 0 0 0,-1 1 0 0 0,1 0 0 0 0,-1-1 0 0 0,1 1 0 0 0,0-1 0 0 0,-1 1 0 0 0,1 0 0 0 0,0-1 0 0 0,-1 1 0 0 0,1-1 0 0 0,0 1 0 0 0,-1-1 1 0 0,1 1-1 0 0,0-1 0 0 0,0 1 0 0 0,0-1 0 0 0,0 0 0 0 0,-1 1 0 0 0,1-1 0 0 0,0 1 0 0 0,0-1 0 0 0,0 1 0 0 0,0-1 0 0 0,0 1 0 0 0,0-1 0 0 0,0 0 0 0 0,1 1 0 0 0,-1-1 0 0 0,0 1 0 0 0,0-1 0 0 0,0 1 0 0 0,1-1 0 0 0,-1 1 0 0 0,0-1 0 0 0,0 1 0 0 0,1-1 0 0 0,0 0 0 0 0,13-21-390 0 0,39-30-1536 0 0,-15 19-2984 0 0,-15 14-1941 0 0,-8 6 3672 0 0</inkml:trace>
</inkml:ink>
</file>

<file path=ppt/ink/ink9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03.5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114 105 8 0 0,'-8'2'1366'0'0,"-1"1"0"0"0,1 0 0 0 0,0 0 0 0 0,-13 8 0 0 0,6-3-101 0 0,15-8-1176 0 0,0 0-1 0 0,0 0 1 0 0,0 0-1 0 0,0 0 0 0 0,0 0 1 0 0,0 0-1 0 0,0 1 1 0 0,0-1-1 0 0,0 0 1 0 0,0 0-1 0 0,0 0 1 0 0,0 0-1 0 0,0 0 1 0 0,0 0-1 0 0,0 0 1 0 0,0 0-1 0 0,0 0 1 0 0,0 1-1 0 0,0-1 1 0 0,0 0-1 0 0,0 0 1 0 0,0 0-1 0 0,0 0 1 0 0,0 0-1 0 0,0 0 1 0 0,0 0-1 0 0,0 0 1 0 0,0 0-1 0 0,0 1 1 0 0,1-1 88 0 0,-1 0-89 0 0,0 0 1 0 0,0 0-1 0 0,0 0 1 0 0,0 0-1 0 0,0 0 1 0 0,0 0-1 0 0,0 0 1 0 0,0 0-1 0 0,0 0 1 0 0,0 0-1 0 0,1 0 0 0 0,-1 0 1 0 0,0 0-1 0 0,0 0 1 0 0,0 0-1 0 0,0 0 1 0 0,0 0-1 0 0,0 0 1 0 0,0 0-1 0 0,0 0 1 0 0,1 0-1 0 0,-1 0 1 0 0,0 0-1 0 0,0 0 1 0 0,0 0-1 0 0,0 0 1 0 0,0 0-1 0 0,0 0 1 0 0,0 0-1 0 0,0 0 1 0 0,1 0-1 0 0,-1 0-34 0 0,0 0 1 0 0,0 0-1 0 0,1 0 0 0 0,-1 0 0 0 0,0 0 1 0 0,0 0-1 0 0,1 0 0 0 0,-1 0 0 0 0,0 0 1 0 0,0-1-1 0 0,1 1 0 0 0,-1 0 0 0 0,0 0 0 0 0,0 0 1 0 0,1 0-1 0 0,-1 0 0 0 0,0 0 0 0 0,0-1 1 0 0,0 1-1 0 0,1 0 0 0 0,-1 0 0 0 0,0 0 0 0 0,0-1 1 0 0,0 1-1 0 0,0 0 0 0 0,1 0 0 0 0,-1 0 1 0 0,0-1-1 0 0,0 1 0 0 0,0 0 0 0 0,0 0 1 0 0,0-1-1 0 0,0 1 0 0 0,0 0 0 0 0,0 0 0 0 0,0-1 1 0 0,0 1-1 0 0,0 0 0 0 0,0-1 0 0 0,0-3 259 0 0,0 1 0 0 0,-1-1 0 0 0,0 0 0 0 0,0 1-1 0 0,0-1 1 0 0,0 0 0 0 0,-1 1 0 0 0,-2-5 0 0 0,3 5-175 0 0,-1-1 0 0 0,0 0 0 0 0,1 1 0 0 0,0-1 0 0 0,0 0 0 0 0,0 0 0 0 0,0 0 1 0 0,0-6-1 0 0,1 8-108 0 0,0 0 0 0 0,0 0 1 0 0,1 0-1 0 0,-1 0 1 0 0,1 0-1 0 0,-1 0 0 0 0,1 0 1 0 0,0 0-1 0 0,0 0 1 0 0,-1 0-1 0 0,2 0 0 0 0,-1 0 1 0 0,0 0-1 0 0,0 0 1 0 0,0 1-1 0 0,1-1 0 0 0,-1 1 1 0 0,1-1-1 0 0,-1 1 1 0 0,1-1-1 0 0,0 1 0 0 0,0 0 1 0 0,-1 0-1 0 0,1 0 1 0 0,0 0-1 0 0,0 0 0 0 0,0 0 1 0 0,0 0-1 0 0,0 1 1 0 0,0-1-1 0 0,4 0 0 0 0,7-1-20 0 0,-1 1 0 0 0,1 0 0 0 0,0 0 0 0 0,15 3 0 0 0,-19-2 27 0 0,149 15 16 0 0,-133-11-48 0 0,0 1 0 0 0,0 2 0 0 0,0 0 0 0 0,27 13 0 0 0,-49-18-4 0 0,1 0-1 0 0,-1 0 1 0 0,0 0-1 0 0,0 0 1 0 0,0 0-1 0 0,0 1 1 0 0,0-1-1 0 0,0 1 1 0 0,-1 0-1 0 0,5 5 1 0 0,-6-7 6 0 0,-1 0 1 0 0,1 1-1 0 0,0-1 0 0 0,0 1 0 0 0,-1 0 1 0 0,1-1-1 0 0,-1 1 0 0 0,1-1 1 0 0,-1 1-1 0 0,0 0 0 0 0,0-1 0 0 0,0 1 1 0 0,0 0-1 0 0,0-1 0 0 0,0 1 1 0 0,0 0-1 0 0,0-1 0 0 0,-1 1 1 0 0,1 0-1 0 0,0-1 0 0 0,-1 1 0 0 0,0 0 1 0 0,1-1-1 0 0,-1 1 0 0 0,0-1 1 0 0,-1 2-1 0 0,-2 3 23 0 0,-1 0-1 0 0,0-1 1 0 0,0 1 0 0 0,-1-1-1 0 0,0 0 1 0 0,0-1 0 0 0,0 0-1 0 0,0 0 1 0 0,-11 5 0 0 0,-8 3 43 0 0,-33 10 0 0 0,28-11-45 0 0,-17 5 12 0 0,-1-2 1 0 0,0-2-1 0 0,-1-2 1 0 0,-71 4-1 0 0,103-16-163 0 0,14-1-97 0 0,9-3-150 0 0,11-5-1718 0 0,1 2 1 0 0,24-10-1 0 0,-7 5-1925 0 0</inkml:trace>
</inkml:ink>
</file>

<file path=ppt/ink/ink9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40.5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 0 512 0 0,'-3'3'8155'0'0,"3"-3"-8019"0"0,2 12 3534 0 0,7 11-1591 0 0,-9-23-2035 0 0,7 18 346 0 0,-2 0-1 0 0,0 0 0 0 0,-1 1 0 0 0,0-1 0 0 0,-2 1 1 0 0,0 0-1 0 0,-1 0 0 0 0,-1 0 0 0 0,-1 0 0 0 0,-1 0 1 0 0,-6 28-1 0 0,7-41-513 0 0,-1 0-1 0 0,0 0 1 0 0,0 0 0 0 0,0 0 0 0 0,-1 0 0 0 0,0-1-1 0 0,0 0 1 0 0,0 1 0 0 0,-1-1 0 0 0,0 0 0 0 0,0-1-1 0 0,0 1 1 0 0,-1-1 0 0 0,1 1 0 0 0,-7 3 0 0 0,5-5-1281 0 0</inkml:trace>
</inkml:ink>
</file>

<file path=ppt/ink/ink9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41.0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 87 512 0 0,'-4'0'625'0'0,"0"0"850"0"0,0 0 1 0 0,0 0 0 0 0,-1 0-1 0 0,1 0 1 0 0,0-1-1 0 0,0 0 1 0 0,-5-2-1 0 0,8 3-1423 0 0,1 0-1 0 0,0 0 1 0 0,0 0 0 0 0,0 0-1 0 0,0 0 1 0 0,0 0-1 0 0,0 0 1 0 0,0 0-1 0 0,0 0 1 0 0,0 0-1 0 0,0 0 1 0 0,0 0-1 0 0,0 0 1 0 0,0 0-1 0 0,0 0 1 0 0,0 0-1 0 0,0 0 1 0 0,0 0 0 0 0,0 0-1 0 0,-1 0 1 0 0,1 0-1 0 0,0 0 1 0 0,0 0-1 0 0,0 0 1 0 0,0 0-1 0 0,0-1 1 0 0,0 1-1 0 0,0 0 1 0 0,0 0-1 0 0,0 0 1 0 0,0 0-1 0 0,0 0 1 0 0,0 0 0 0 0,0 0-1 0 0,0 0 1 0 0,0 0-1 0 0,0 0 1 0 0,0 0-1 0 0,0 0 1 0 0,0 0-1 0 0,0 0 1 0 0,0 0-1 0 0,0 0 1 0 0,0-1-1 0 0,0 1 1 0 0,0 0-1 0 0,0 0 1 0 0,0 0-1 0 0,0 0 1 0 0,1 0 0 0 0,-1 0-1 0 0,0 0 1 0 0,0 0-1 0 0,0 0 1 0 0,0 0-1 0 0,0 0 1 0 0,0 0-1 0 0,0 0 1 0 0,0 0-1 0 0,0 0 1 0 0,0 0-1 0 0,6-3 1187 0 0,8 1-481 0 0,-13 1-569 0 0,44-7 1635 0 0,42-6-244 0 0,202-3-458 0 0,39-5-1363 0 0,-233 9-825 0 0,-135 16-6527 0 0,22 0 4937 0 0</inkml:trace>
</inkml:ink>
</file>

<file path=ppt/ink/ink9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41.42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58 2040 0 0,'14'-53'14888'0'0,"-14"53"-14836"0"0,0-1 0 0 0,0 1 0 0 0,0 0 0 0 0,0 0 0 0 0,0 0 0 0 0,0 0 0 0 0,0 0 0 0 0,0-1 1 0 0,0 1-1 0 0,0 0 0 0 0,0 0 0 0 0,0 0 0 0 0,0 0 0 0 0,0-1 0 0 0,1 1 0 0 0,-1 0 0 0 0,0 0 0 0 0,0 0 0 0 0,0 0 1 0 0,0 0-1 0 0,0 0 0 0 0,0-1 0 0 0,0 1 0 0 0,0 0 0 0 0,1 0 0 0 0,-1 0 0 0 0,0 0 0 0 0,0 0 0 0 0,0 0 1 0 0,0 0-1 0 0,0 0 0 0 0,1 0 0 0 0,-1 0 0 0 0,0 0 0 0 0,0 0 0 0 0,0 0 0 0 0,0 0 0 0 0,1 0 0 0 0,-1 0 1 0 0,0 0-1 0 0,0 0 0 0 0,0 0 0 0 0,1 0 0 0 0,5 6 1007 0 0,3 10-359 0 0,-4-1-362 0 0,0 0 0 0 0,-1 0 0 0 0,-1 1 0 0 0,3 26 1 0 0,-4 65 633 0 0,0-17-330 0 0,0-59-514 0 0,1 32-89 0 0,15 71 1 0 0,-17-126-142 0 0,0-5-1 0 0,0 0 0 0 0,0 0 0 0 0,-1 1 0 0 0,1-1 0 0 0,-1 0 0 0 0,0 1 0 0 0,0-1 0 0 0,-1 6 0 0 0,1-9 0 0 0,0 0 0 0 0,0 0 0 0 0,0 1 0 0 0,0-1 0 0 0,-1 0 0 0 0,1 0-1 0 0,0 0 1 0 0,0 0 0 0 0,0 0 0 0 0,0 1 0 0 0,-1-1 0 0 0,1 0 0 0 0,0 0-1 0 0,0 0 1 0 0,0 0 0 0 0,0 0 0 0 0,-1 0 0 0 0,1 0 0 0 0,0 0 0 0 0,0 0 0 0 0,0 0-1 0 0,-1 0 1 0 0,1 0 0 0 0,0 0 0 0 0,0 0 0 0 0,0 0 0 0 0,-1 0 0 0 0,1 0-1 0 0,0 0 1 0 0,0 0 0 0 0,0 0 0 0 0,-1 0 0 0 0,1 0 0 0 0,0 0 0 0 0,0 0 0 0 0,0 0-1 0 0,-1 0 1 0 0,1-1 0 0 0,0 1 0 0 0,0 0 0 0 0,0 0 0 0 0,0 0 0 0 0,-1 0-1 0 0,1 0 1 0 0,0-1 0 0 0,0 1 0 0 0,-9-8-5076 0 0,8 7 4188 0 0,-5-5-1092 0 0</inkml:trace>
</inkml:ink>
</file>

<file path=ppt/ink/ink9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41.64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1 2272 0 0,'-7'4'10715'0'0,"7"-4"-10409"0"0,0 1 0 0 0,0-1 0 0 0,9 6 4043 0 0,-5-4-4331 0 0,5 2 364 0 0,0-2 1 0 0,0 1-1 0 0,0-1 1 0 0,0 0-1 0 0,1-1 1 0 0,-1 0-1 0 0,1-1 1 0 0,9 0-1 0 0,4 1-94 0 0,161-2 279 0 0,-47-1-778 0 0,-105 2-115 0 0,70 3 42 0 0,-86-1-901 0 0,0 0 0 0 0,0 1 1 0 0,0 0-1 0 0,17 7 1 0 0,-22-4-613 0 0,-3 1 228 0 0</inkml:trace>
</inkml:ink>
</file>

<file path=ppt/ink/ink9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43.60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93 44 8 0 0,'2'-13'488'0'0,"-2"3"680"0"0,-3 2-568 0 0,-1 2 601 0 0,1 3-529 0 0,-3 1 40 0 0,0 1-248 0 0,-1 1-304 0 0,-3 1-72 0 0,1-1-96 0 0,0 3-216 0 0,0 1-152 0 0,1 0 48 0 0,-1 1-1496 0 0,3 1 1183 0 0,0 0-279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2.7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360 112 512 0 0,'0'-5'404'0'0,"0"0"-1"0"0,-1 0 1 0 0,1 0 0 0 0,-1-1-1 0 0,0 1 1 0 0,-1 0-1 0 0,1 0 1 0 0,-1 1 0 0 0,0-1-1 0 0,0 0 1 0 0,-1 0 0 0 0,1 1-1 0 0,-1 0 1 0 0,0-1-1 0 0,0 1 1 0 0,-7-6 0 0 0,7 7-91 0 0,0 1 1 0 0,0-1-1 0 0,0 1 1 0 0,-1 0-1 0 0,1 0 1 0 0,-1 0-1 0 0,1 1 1 0 0,-1-1-1 0 0,0 1 1 0 0,0 0-1 0 0,0 0 1 0 0,1 0-1 0 0,-1 0 1 0 0,0 1-1 0 0,0 0 1 0 0,0 0-1 0 0,0 0 1 0 0,0 0-1 0 0,0 0 1 0 0,0 1-1 0 0,0 0 1 0 0,-6 2-1 0 0,-3 1 199 0 0,-1 1 0 0 0,1 1 0 0 0,0 0 0 0 0,1 1-1 0 0,-1 0 1 0 0,1 1 0 0 0,1 0 0 0 0,0 1 0 0 0,0 0-1 0 0,-15 18 1 0 0,16-16-322 0 0,1 0-1 0 0,1 1 1 0 0,0 0-1 0 0,0 0 1 0 0,1 1 0 0 0,1 0-1 0 0,0 0 1 0 0,1 1-1 0 0,0 0 1 0 0,-3 20-1 0 0,6-27-190 0 0,1 0 1 0 0,1 0-1 0 0,-1 0 0 0 0,1 0 0 0 0,0 0 0 0 0,1 0 0 0 0,0 0 0 0 0,0 0 0 0 0,0-1 0 0 0,1 1 0 0 0,0 0 0 0 0,0-1 0 0 0,1 1 0 0 0,0-1 0 0 0,0 0 0 0 0,0 1 0 0 0,1-1 0 0 0,0-1 0 0 0,0 1 0 0 0,1-1 0 0 0,-1 0 0 0 0,1 0 0 0 0,0 0 0 0 0,1 0 0 0 0,-1-1 0 0 0,1 0 0 0 0,0 0 0 0 0,0 0 1 0 0,0-1-1 0 0,0 0 0 0 0,1 0 0 0 0,-1-1 0 0 0,1 0 0 0 0,0 0 0 0 0,8 1 0 0 0,6 0-431 0 0,1-1-1 0 0,-1-1 1 0 0,1-1 0 0 0,26-3 0 0 0,-17-2-1815 0 0,-1 0-1 0 0,41-13 1 0 0,-33 5-41 0 0</inkml:trace>
</inkml:ink>
</file>

<file path=ppt/ink/ink9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44.5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411 35 760 0 0,'1'-1'282'0'0,"-1"0"0"0"0,0 0 0 0 0,0 0 0 0 0,1 0 0 0 0,-1-1 0 0 0,0 1 0 0 0,0 0 0 0 0,0 0 0 0 0,-1 0 0 0 0,1 0 0 0 0,0 0 0 0 0,0-1 0 0 0,0 1 0 0 0,-1 0 0 0 0,1 0 0 0 0,-1 0 0 0 0,1 0 0 0 0,-1 0 0 0 0,1 0 0 0 0,-1 0 0 0 0,0 0-1 0 0,1 0 1 0 0,-1 0 0 0 0,0 1 0 0 0,0-1 0 0 0,0 0 0 0 0,0 0 0 0 0,0 1 0 0 0,1-1 0 0 0,-1 0 0 0 0,0 1 0 0 0,0-1 0 0 0,-1 1 0 0 0,1-1 0 0 0,0 1 0 0 0,0 0 0 0 0,0-1 0 0 0,0 1 0 0 0,0 0 0 0 0,0 0 0 0 0,-1 0 0 0 0,1 0 0 0 0,-2 0 0 0 0,-6 0 677 0 0,1 1 0 0 0,-1-1 0 0 0,0 2 1 0 0,-13 3-1 0 0,20-5-925 0 0,-18 6 383 0 0,1 0 1 0 0,0 1-1 0 0,0 1 0 0 0,0 1 1 0 0,1 0-1 0 0,1 2 0 0 0,0 0 0 0 0,0 1 1 0 0,1 0-1 0 0,1 1 0 0 0,0 1 1 0 0,0 1-1 0 0,-13 18 0 0 0,19-21-316 0 0,1 0 0 0 0,0 1 1 0 0,1-1-1 0 0,0 2 0 0 0,1-1 0 0 0,1 0 0 0 0,0 1 1 0 0,-4 19-1 0 0,7-21-48 0 0,0 0 0 0 0,1 0 0 0 0,0 0 0 0 0,1 0 0 0 0,1-1 0 0 0,0 1 0 0 0,0 0 0 0 0,1 0-1 0 0,1 0 1 0 0,0-1 0 0 0,5 12 0 0 0,-4-14-68 0 0,0 0 0 0 0,1 0 0 0 0,0-1 0 0 0,1 0 0 0 0,-1 0 1 0 0,2 0-1 0 0,-1-1 0 0 0,1 0 0 0 0,0 0 0 0 0,1-1 0 0 0,-1 0 0 0 0,1 0 0 0 0,0 0 0 0 0,1-1 0 0 0,-1-1 0 0 0,1 1 0 0 0,11 3 0 0 0,2-1-471 0 0,1 0-1 0 0,0-1 1 0 0,0-1 0 0 0,0-1 0 0 0,0-1 0 0 0,26 0 0 0 0,-35-3-1341 0 0,0-1 0 0 0,0 0 0 0 0,27-6 1 0 0,-14 1-313 0 0</inkml:trace>
</inkml:ink>
</file>

<file path=ppt/ink/ink9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45.02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256 136 8 0 0,'8'-6'891'0'0,"3"-2"1347"0"0,-1 0 0 0 0,18-18 0 0 0,-26 24-1805 0 0,0 0-1 0 0,0-1 0 0 0,0 1 0 0 0,-1-1 0 0 0,1 1 0 0 0,0-1 0 0 0,-1 0 0 0 0,0 0 0 0 0,0 0 0 0 0,0 0 1 0 0,0 0-1 0 0,0 0 0 0 0,0 0 0 0 0,-1 0 0 0 0,1 0 0 0 0,-1 0 0 0 0,0-5 0 0 0,0 7-315 0 0,-1 0 0 0 0,1-1-1 0 0,0 1 1 0 0,-1 0 0 0 0,1-1 0 0 0,0 1-1 0 0,-1 0 1 0 0,0 0 0 0 0,1 0 0 0 0,-1 0-1 0 0,0-1 1 0 0,1 1 0 0 0,-1 0-1 0 0,0 0 1 0 0,0 0 0 0 0,0 1 0 0 0,0-1-1 0 0,0 0 1 0 0,-1-1 0 0 0,-1 1 74 0 0,0 0 1 0 0,1-1-1 0 0,-1 1 1 0 0,0 0-1 0 0,0 0 1 0 0,0 1-1 0 0,1-1 1 0 0,-5 0-1 0 0,-1 0 153 0 0,-1 1 0 0 0,1 0-1 0 0,0 1 1 0 0,-1 0 0 0 0,-9 2-1 0 0,7 0-113 0 0,0 0 0 0 0,1 1 1 0 0,0 0-1 0 0,-1 1 0 0 0,2 0 0 0 0,-1 1 0 0 0,0 0 0 0 0,1 1 0 0 0,0 0 0 0 0,-13 13 1 0 0,9-6-47 0 0,0 1 0 0 0,1 0 0 0 0,0 1 0 0 0,1 1 0 0 0,-10 20 0 0 0,16-28-145 0 0,1-1 0 0 0,1 1 0 0 0,0 0 1 0 0,0 0-1 0 0,1 0 0 0 0,0 1 0 0 0,0-1 1 0 0,1 0-1 0 0,0 1 0 0 0,1-1 0 0 0,0 11 1 0 0,1-14-45 0 0,0 0 1 0 0,0 0 0 0 0,0-1 0 0 0,1 1 0 0 0,0 0 0 0 0,0-1 0 0 0,0 0-1 0 0,1 1 1 0 0,0-1 0 0 0,0 0 0 0 0,0 0 0 0 0,0-1 0 0 0,1 1 0 0 0,0-1-1 0 0,0 0 1 0 0,0 1 0 0 0,0-2 0 0 0,1 1 0 0 0,6 3 0 0 0,3 2-139 0 0,1-1 0 0 0,1-1 0 0 0,0-1 0 0 0,0 0-1 0 0,0-1 1 0 0,1-1 0 0 0,20 3 0 0 0,5-1-1626 0 0,74-1-1 0 0,-37-10-2246 0 0,-27-4-1561 0 0,-30 5 2897 0 0</inkml:trace>
</inkml:ink>
</file>

<file path=ppt/ink/ink9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45.3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32 109 1000 0 0,'-4'-2'1027'0'0,"0"-1"0"0"0,0 1 0 0 0,0-1 0 0 0,-5-3 0 0 0,8 5-897 0 0,1 1-1 0 0,-1 0 1 0 0,1-1 0 0 0,0 1 0 0 0,-1 0 0 0 0,1-1 0 0 0,-1 1 0 0 0,1-1-1 0 0,0 1 1 0 0,-1-1 0 0 0,1 1 0 0 0,0-1 0 0 0,-1 1 0 0 0,1-1 0 0 0,0 0 0 0 0,0 1-1 0 0,0-1 1 0 0,-1 1 0 0 0,1-1 0 0 0,0 0 0 0 0,0 1 0 0 0,0-1 0 0 0,0 1-1 0 0,0-1 1 0 0,0 0 0 0 0,0 1 0 0 0,0-1 0 0 0,0 1 0 0 0,1-1 0 0 0,-1 0-1 0 0,0 1 1 0 0,0-1 0 0 0,0 1 0 0 0,1-1 0 0 0,-1 1 0 0 0,0-1 0 0 0,1 1 0 0 0,-1-1-1 0 0,0 1 1 0 0,1-1 0 0 0,-1 1 0 0 0,1-1 0 0 0,-1 1 0 0 0,1-1 0 0 0,9-6 539 0 0,0 0 0 0 0,1 1 1 0 0,-1 1-1 0 0,1-1 1 0 0,0 2-1 0 0,15-5 0 0 0,-3 2 303 0 0,0 2 0 0 0,30-4 0 0 0,-37 7-646 0 0,1 1-1 0 0,0 1 1 0 0,-1 0-1 0 0,1 1 1 0 0,-1 1-1 0 0,1 1 1 0 0,-1 0-1 0 0,0 1 1 0 0,0 1-1 0 0,0 0 1 0 0,-1 1-1 0 0,0 1 1 0 0,0 0-1 0 0,-1 1 0 0 0,22 15 1 0 0,-9-2-111 0 0,-1 0 0 0 0,0 2 0 0 0,-2 1 0 0 0,-1 1 0 0 0,0 1 1 0 0,29 45-1 0 0,-40-51-168 0 0,0 1-1 0 0,-2-1 1 0 0,0 2 0 0 0,-2-1 0 0 0,0 1 0 0 0,-1 1 0 0 0,-2-1 0 0 0,0 1 0 0 0,-1 0 0 0 0,1 35 0 0 0,-5-44-35 0 0,0 0 0 0 0,-1 0 1 0 0,0 0-1 0 0,-1 0 0 0 0,-6 21 1 0 0,7-31-24 0 0,0 0 0 0 0,-1 0 0 0 0,1 0 0 0 0,-1 0 1 0 0,-1 0-1 0 0,1 0 0 0 0,0-1 0 0 0,-1 1 0 0 0,1-1 1 0 0,-1 0-1 0 0,0 0 0 0 0,0 0 0 0 0,-1 0 0 0 0,1 0 0 0 0,-1 0 1 0 0,1-1-1 0 0,-1 0 0 0 0,0 0 0 0 0,0 0 0 0 0,0 0 1 0 0,0-1-1 0 0,-5 2 0 0 0,-2 0-256 0 0,0-1 0 0 0,0-1 0 0 0,0 1 1 0 0,0-2-1 0 0,-21-1 0 0 0,25 1-814 0 0,0-2-1 0 0,-1 1 1 0 0,1-1 0 0 0,0 0 0 0 0,-12-5 0 0 0,8 1-1743 0 0</inkml:trace>
</inkml:ink>
</file>

<file path=ppt/ink/ink9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02:45.8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 51 1904 0 0,'-1'-2'680'0'0,"1"-1"-1"0"0,-1 1 1 0 0,1-1-1 0 0,0 1 1 0 0,-1-1-1 0 0,1 1 0 0 0,0-1 1 0 0,0 0-1 0 0,1 1 1 0 0,-1-1-1 0 0,1 1 1 0 0,0-5-1 0 0,0 6-481 0 0,0 0 1 0 0,-1 0-1 0 0,1 0 1 0 0,0 0-1 0 0,-1 0 0 0 0,1 1 1 0 0,0-1-1 0 0,0 0 1 0 0,0 0-1 0 0,0 1 0 0 0,0-1 1 0 0,0 0-1 0 0,0 1 1 0 0,0-1-1 0 0,0 1 0 0 0,0 0 1 0 0,0-1-1 0 0,0 1 1 0 0,0 0-1 0 0,1-1 1 0 0,-1 1-1 0 0,0 0 0 0 0,0 0 1 0 0,0 0-1 0 0,0 0 1 0 0,0 0-1 0 0,1 0 0 0 0,-1 1 1 0 0,0-1-1 0 0,1 0 1 0 0,13 4 558 0 0,-1 1 1 0 0,0 0 0 0 0,0 0 0 0 0,0 2 0 0 0,-1 0 0 0 0,1 0-1 0 0,20 16 1 0 0,6 9 471 0 0,56 55-1 0 0,-30-24-524 0 0,-5-9-142 0 0,86 81 169 0 0,-117-105-642 0 0,-2 1 0 0 0,40 57 0 0 0,-56-68-71 0 0,-1-1 0 0 0,-1 2-1 0 0,0-1 1 0 0,-2 1 0 0 0,0 1-1 0 0,-2 0 1 0 0,6 29 0 0 0,-9-31-28 0 0,-1 0 1 0 0,0 0-1 0 0,-2 1 1 0 0,0-1-1 0 0,-1 0 1 0 0,-1 0-1 0 0,-1 0 1 0 0,-7 27-1 0 0,6-35-16 0 0,-1 0 0 0 0,0 0 0 0 0,0-1-1 0 0,-1 0 1 0 0,-1 0 0 0 0,0 0 0 0 0,0 0-1 0 0,-1-1 1 0 0,0-1 0 0 0,-1 1 0 0 0,0-1-1 0 0,-12 9 1 0 0,7-8-607 0 0,-1 1 0 0 0,-32 16 0 0 0,26-18-2284 0 0,-42 14 1 0 0,27-13-855 0 0</inkml:trace>
</inkml:ink>
</file>

<file path=ppt/ink/ink9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05.7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326 427 512 0 0,'7'0'772'0'0,"1"0"0"0"0,-1-1 1 0 0,1 0-1 0 0,-1 0 0 0 0,1-1 0 0 0,-1 0 0 0 0,11-5 0 0 0,-15 6-574 0 0,0 0 0 0 0,-1 0 0 0 0,1-1 0 0 0,-1 1 0 0 0,1-1-1 0 0,-1 0 1 0 0,0 0 0 0 0,0 1 0 0 0,0-2 0 0 0,0 1 0 0 0,0 0-1 0 0,0 0 1 0 0,0 0 0 0 0,-1-1 0 0 0,1 1 0 0 0,-1-1 0 0 0,0 0 0 0 0,0 1-1 0 0,0-1 1 0 0,0 0 0 0 0,0 1 0 0 0,0-6 0 0 0,0 2 11 0 0,-1-1 0 0 0,0 0 0 0 0,-1 1 0 0 0,0-1 0 0 0,0 0 0 0 0,0 1 1 0 0,-1-1-1 0 0,0 1 0 0 0,0 0 0 0 0,-1 0 0 0 0,0 0 0 0 0,0 0 0 0 0,0 0 0 0 0,-5-6 1 0 0,4 5-102 0 0,-1 2 1 0 0,0-1-1 0 0,0 0 1 0 0,0 1 0 0 0,-1 0-1 0 0,1 0 1 0 0,-1 1 0 0 0,-1-1-1 0 0,1 1 1 0 0,0 1-1 0 0,-1-1 1 0 0,-9-3 0 0 0,9 5-1 0 0,0 0 1 0 0,-1 1-1 0 0,1-1 1 0 0,0 1-1 0 0,-1 1 1 0 0,1-1-1 0 0,0 1 1 0 0,-1 1-1 0 0,-14 1 1 0 0,17 0-5 0 0,0-1 1 0 0,-1 1 0 0 0,1 0 0 0 0,0 0 0 0 0,0 0 0 0 0,0 1-1 0 0,0-1 1 0 0,0 1 0 0 0,0 1 0 0 0,1-1 0 0 0,0 1 0 0 0,-1-1-1 0 0,-5 9 1 0 0,-3 4 192 0 0,1 1-1 0 0,0 1 0 0 0,1 0 1 0 0,-10 25-1 0 0,-9 22 362 0 0,16-40-463 0 0,2 1 0 0 0,1 0 1 0 0,-14 55-1 0 0,24-80-187 0 0,1 0 0 0 0,-1 1 0 0 0,1-1 0 0 0,0 1-1 0 0,0-1 1 0 0,0 1 0 0 0,0-1 0 0 0,0 1 0 0 0,0-1 0 0 0,0 1 0 0 0,0-1 0 0 0,1 0 0 0 0,-1 1 0 0 0,1-1 0 0 0,-1 1-1 0 0,1-1 1 0 0,-1 0 0 0 0,1 1 0 0 0,1 1 0 0 0,-1-2-4 0 0,1 0 0 0 0,-1 0 1 0 0,0-1-1 0 0,0 1 0 0 0,1 0 0 0 0,-1 0 0 0 0,1-1 0 0 0,-1 1 1 0 0,1-1-1 0 0,-1 0 0 0 0,1 1 0 0 0,-1-1 0 0 0,1 0 0 0 0,-1 0 1 0 0,1 0-1 0 0,0 0 0 0 0,-1 0 0 0 0,4 0 0 0 0,4-2-8 0 0,1 0 0 0 0,-1-1 0 0 0,0 0 0 0 0,0 0 0 0 0,11-6 0 0 0,0 0-5 0 0,10-4-48 0 0,0-1 0 0 0,0-1 0 0 0,-1-2 0 0 0,31-24 0 0 0,-50 31 48 0 0,1 1 1 0 0,-2-1 0 0 0,1-1-1 0 0,-2 0 1 0 0,1 0 0 0 0,-1-1 0 0 0,-1 0-1 0 0,0 0 1 0 0,-1 0 0 0 0,0-1-1 0 0,-1 0 1 0 0,0 0 0 0 0,4-22-1 0 0,-3 1-9 0 0,-2 1 0 0 0,0-1-1 0 0,-3 0 1 0 0,-3-49-1 0 0,2 75 43 0 0,-1 1 0 0 0,0-1 0 0 0,-5-14-1 0 0,6 20-14 0 0,-1 0 1 0 0,0 0-1 0 0,0 0 0 0 0,0 0 1 0 0,0 0-1 0 0,-1 0 0 0 0,1 0 1 0 0,-2-2-1 0 0,2 4-3 0 0,1-1 0 0 0,-1 0 1 0 0,1 1-1 0 0,-1-1 0 0 0,0 1 0 0 0,0 0 1 0 0,1-1-1 0 0,-1 1 0 0 0,0-1 0 0 0,0 1 1 0 0,1 0-1 0 0,-1 0 0 0 0,0-1 0 0 0,0 1 1 0 0,0 0-1 0 0,0 0 0 0 0,1 0 1 0 0,-1 0-1 0 0,0 0 0 0 0,0 0 0 0 0,-1 0 1 0 0,0 1 2 0 0,1 0 1 0 0,-1-1 0 0 0,1 1 0 0 0,-1 0 0 0 0,1 0 0 0 0,0 0 0 0 0,0-1-1 0 0,-1 2 1 0 0,1-1 0 0 0,0 0 0 0 0,0 0 0 0 0,0 0 0 0 0,0 0 0 0 0,0 1 0 0 0,0-1-1 0 0,1 0 1 0 0,-1 1 0 0 0,-1 2 0 0 0,-9 28 45 0 0,10-29-53 0 0,0 3 13 0 0,0-1 0 0 0,0 1 0 0 0,1-1 0 0 0,-1 0 0 0 0,1 1 0 0 0,1-1 0 0 0,-1 1 0 0 0,3 10 0 0 0,1 0 86 0 0,10 25-1 0 0,0 3 74 0 0,7 19 55 0 0,-12-38-36 0 0,8 36 0 0 0,-15-50-95 0 0,-1 0 0 0 0,0-1-1 0 0,0 1 1 0 0,-1 0 0 0 0,-1 0-1 0 0,0 0 1 0 0,-1 0 0 0 0,1 0 0 0 0,-2-1-1 0 0,-6 19 1 0 0,6-19-3 0 0,0 0 0 0 0,0 0 0 0 0,1 1 1 0 0,0-1-1 0 0,0 12 0 0 0,2-22-95 0 0,0 1 0 0 0,0 0 1 0 0,0-1-1 0 0,1 1 0 0 0,-1 0 1 0 0,0 0-1 0 0,0-1 0 0 0,0 1 0 0 0,0 0 1 0 0,1-1-1 0 0,-1 1 0 0 0,0 0 0 0 0,1-1 1 0 0,-1 1-1 0 0,0-1 0 0 0,1 1 1 0 0,-1-1-1 0 0,1 1 0 0 0,-1-1 0 0 0,1 1 1 0 0,-1-1-1 0 0,1 1 0 0 0,-1-1 1 0 0,2 1-1 0 0,-1 0 1 0 0,1-1 0 0 0,-1 1 0 0 0,1-1-1 0 0,-1 1 1 0 0,1-1 0 0 0,-1 0 0 0 0,1 0 0 0 0,-1 0 0 0 0,1 0 0 0 0,2 0 0 0 0,1-1-6 0 0,0 0 0 0 0,-1 0 0 0 0,0 0 0 0 0,1 0 0 0 0,-1-1 0 0 0,8-4 1 0 0,-7 3-7 0 0,1 0 1 0 0,-1-1 0 0 0,-1 0 0 0 0,1 0-1 0 0,0 0 1 0 0,-1-1 0 0 0,4-5 0 0 0,-7 8-118 0 0,1 0 0 0 0,-1 0 0 0 0,0 0 0 0 0,0 0 0 0 0,0 0 0 0 0,-1 0 0 0 0,1-1 0 0 0,0 1 0 0 0,0-4 0 0 0,-1 4-208 0 0,0 0 1 0 0,0 0-1 0 0,0 0 1 0 0,-1 0-1 0 0,1 0 0 0 0,0 0 1 0 0,-1 0-1 0 0,0 1 1 0 0,1-1-1 0 0,-1 0 0 0 0,0 0 1 0 0,0 0-1 0 0,-1-1 1 0 0,-4-5-3766 0 0,-2 4-879 0 0</inkml:trace>
</inkml:ink>
</file>

<file path=ppt/ink/ink9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4.26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33 512 0 0,'-12'-3'11364'0'0,"11"21"-4726"0"0,0-7-6633 0 0,0 10 1351 0 0,2 28 1 0 0,0 9 39 0 0,-1-44-1201 0 0,-2-2 38 0 0,1 1 0 0 0,1-1 0 0 0,1 1 0 0 0,-1-1 0 0 0,2 1-1 0 0,5 22 1 0 0,-7-34-222 0 0,0 0 0 0 0,1 0 0 0 0,-1 0 0 0 0,0-1 0 0 0,1 1 0 0 0,-1 0 0 0 0,0 0 0 0 0,1-1 0 0 0,-1 1 0 0 0,1 0-1 0 0,0 0 1 0 0,-1-1 0 0 0,1 1 0 0 0,-1-1 0 0 0,1 1 0 0 0,0-1 0 0 0,1 2 0 0 0,-2-2-9 0 0,1 0-1 0 0,-1 0 1 0 0,0 0 0 0 0,1 0 0 0 0,-1 0 0 0 0,1 0-1 0 0,-1 0 1 0 0,1 0 0 0 0,-1-1 0 0 0,0 1-1 0 0,1 0 1 0 0,-1 0 0 0 0,0 0 0 0 0,1 0-1 0 0,-1-1 1 0 0,1 1 0 0 0,-1 0 0 0 0,0 0-1 0 0,1-1 1 0 0,-1 1 0 0 0,0 0 0 0 0,0 0-1 0 0,1-1 1 0 0,-1 1 0 0 0,0-1 0 0 0,2-1-10 0 0,0-1 0 0 0,-1 0 0 0 0,1 0 0 0 0,-1 0 1 0 0,0 0-1 0 0,1 0 0 0 0,0-5 0 0 0,-1-2 7 0 0,-1 0-1 0 0,1 0 0 0 0,-2 0 1 0 0,1 0-1 0 0,-1-1 0 0 0,-1 1 1 0 0,-4-16-1 0 0,3 12 2 0 0,0 0-1 0 0,1 0 1 0 0,-1-15 0 0 0,3 20-4 0 0,0-1 1 0 0,1 1-1 0 0,0-1 1 0 0,1 1-1 0 0,-1-1 1 0 0,6-14 0 0 0,-6 21 1 0 0,0 1 1 0 0,1-1 0 0 0,-1 1 0 0 0,0 0 0 0 0,1-1 0 0 0,-1 1 0 0 0,1 0-1 0 0,0 0 1 0 0,0 0 0 0 0,0 0 0 0 0,0 0 0 0 0,0 0 0 0 0,0 1 0 0 0,1-1-1 0 0,-1 1 1 0 0,0-1 0 0 0,1 1 0 0 0,-1 0 0 0 0,1 0 0 0 0,0 0 0 0 0,-1 0-1 0 0,1 0 1 0 0,0 1 0 0 0,-1-1 0 0 0,1 1 0 0 0,0 0 0 0 0,3 0 0 0 0,5 0 3 0 0,0 0 1 0 0,-1 1 0 0 0,1 1 0 0 0,-1-1 0 0 0,1 2 0 0 0,14 5 0 0 0,-18-6-1 0 0,-1 1 0 0 0,0 0 1 0 0,0 1-1 0 0,0-1 0 0 0,0 1 1 0 0,-1 1-1 0 0,1-1 0 0 0,-1 1 1 0 0,0 0-1 0 0,-1 0 0 0 0,5 5 1 0 0,-4-3 24 0 0,-1-1 0 0 0,1 1 1 0 0,-1 0-1 0 0,-1 0 0 0 0,1 0 1 0 0,-1 1-1 0 0,-1-1 0 0 0,1 1 1 0 0,-1 0-1 0 0,-1-1 0 0 0,1 1 1 0 0,-1 0-1 0 0,-1 0 0 0 0,0 0 1 0 0,0 0-1 0 0,0 0 0 0 0,-1 0 1 0 0,0 0-1 0 0,0-1 0 0 0,-1 1 1 0 0,-3 8-1 0 0,-16 34 385 0 0,19-38-309 0 0,7-17-150 0 0,7-17-141 0 0,-3 1 108 0 0,-1 0-1 0 0,-1-1 1 0 0,5-26-1 0 0,-7 28 51 0 0,0 1 1 0 0,1-1-1 0 0,0 1 0 0 0,16-28 0 0 0,-21 44 30 0 0,1 0-1 0 0,0 0 1 0 0,0 0-1 0 0,0 1 0 0 0,0-1 1 0 0,1 1-1 0 0,-1 0 1 0 0,1-1-1 0 0,-1 1 0 0 0,1 0 1 0 0,0 1-1 0 0,0-1 1 0 0,0 0-1 0 0,0 1 0 0 0,0-1 1 0 0,0 1-1 0 0,6-1 1 0 0,-6 1 0 0 0,-1 1 0 0 0,1 0 0 0 0,-1 0 1 0 0,1 0-1 0 0,-1 0 0 0 0,1 1 0 0 0,0-1 0 0 0,-1 1 1 0 0,1-1-1 0 0,-1 1 0 0 0,0 0 0 0 0,1 0 1 0 0,-1 0-1 0 0,0 0 0 0 0,1 0 0 0 0,-1 1 0 0 0,0-1 1 0 0,0 1-1 0 0,0 0 0 0 0,0-1 0 0 0,0 1 1 0 0,-1 0-1 0 0,4 4 0 0 0,1 3 1 0 0,1 1 0 0 0,-2 0 0 0 0,0 0 0 0 0,0 0 1 0 0,5 17-1 0 0,-3-3 14 0 0,6 34 0 0 0,-10-29 32 0 0,-3-23-44 0 0,0 0 0 0 0,1 0 0 0 0,0 0 0 0 0,0 0 1 0 0,0 0-1 0 0,1 0 0 0 0,0 0 0 0 0,2 5 0 0 0,-3-10-25 0 0,-1 0 1 0 0,1-1-1 0 0,-1 1 1 0 0,1-1-1 0 0,-1 0 1 0 0,1 1-1 0 0,0-1 1 0 0,-1 1-1 0 0,1-1 1 0 0,-1 0-1 0 0,1 0 0 0 0,0 1 1 0 0,-1-1-1 0 0,1 0 1 0 0,0 0-1 0 0,-1 0 1 0 0,1 1-1 0 0,0-1 1 0 0,-1 0-1 0 0,1 0 1 0 0,0 0-1 0 0,0 0 0 0 0,-1-1 1 0 0,1 1-1 0 0,0 0 1 0 0,-1 0-1 0 0,1 0 1 0 0,0 0-1 0 0,-1-1 1 0 0,1 1-1 0 0,0-1 1 0 0,23-11-1448 0 0,-19 9 888 0 0,54-27-9689 0 0,-40 20 6625 0 0</inkml:trace>
</inkml:ink>
</file>

<file path=ppt/ink/ink9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4.9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160 123 2144 0 0,'-17'-5'4502'0'0,"10"2"-2677"0"0,-1 1 0 0 0,1 0 0 0 0,-15-1 0 0 0,20 3-1495 0 0,-1 0 0 0 0,0 0 0 0 0,0 0 0 0 0,1 1 0 0 0,-1-1 0 0 0,0 1 0 0 0,1-1 0 0 0,-1 1 0 0 0,0 0 0 0 0,1 0 0 0 0,-1 1 0 0 0,1-1 0 0 0,-1 0 0 0 0,-3 4 0 0 0,1-1-97 0 0,0 1 0 0 0,1 0 0 0 0,-1 0 0 0 0,1 1 0 0 0,0 0-1 0 0,0-1 1 0 0,1 1 0 0 0,0 0 0 0 0,0 1 0 0 0,0-1 0 0 0,1 1 0 0 0,0-1 0 0 0,0 1 0 0 0,-1 8-1 0 0,2-10-168 0 0,0 1-1 0 0,0-1 0 0 0,1 0 1 0 0,0 1-1 0 0,0-1 0 0 0,0 1 0 0 0,0-1 1 0 0,1 0-1 0 0,0 1 0 0 0,0-1 0 0 0,1 0 1 0 0,0 1-1 0 0,-1-1 0 0 0,2 0 1 0 0,-1 0-1 0 0,1-1 0 0 0,-1 1 0 0 0,6 6 1 0 0,-4-7-71 0 0,0 0 0 0 0,0-1 0 0 0,0 0 0 0 0,0 0 1 0 0,1 0-1 0 0,0 0 0 0 0,-1-1 0 0 0,1 0 0 0 0,0 0 0 0 0,0 0 0 0 0,0-1 1 0 0,0 1-1 0 0,0-1 0 0 0,0 0 0 0 0,1-1 0 0 0,-1 1 0 0 0,0-1 1 0 0,0 0-1 0 0,1 0 0 0 0,9-2 0 0 0,-6 0-41 0 0,0 0-1 0 0,-1 0 1 0 0,1-1-1 0 0,0 0 1 0 0,-1-1-1 0 0,1 0 1 0 0,-1 0-1 0 0,0 0 1 0 0,-1-1-1 0 0,1-1 1 0 0,7-6-1 0 0,-11 9 29 0 0,0-1-1 0 0,-1 1 0 0 0,1 0 1 0 0,-1-1-1 0 0,0 0 1 0 0,0 0-1 0 0,-1 0 1 0 0,1 0-1 0 0,-1-1 0 0 0,0 1 1 0 0,0 0-1 0 0,0-1 1 0 0,-1 0-1 0 0,1 1 1 0 0,-1-1-1 0 0,0 0 0 0 0,-1 0 1 0 0,1 1-1 0 0,-1-1 1 0 0,0-6-1 0 0,-2-5 8 0 0,0 1-1 0 0,-1-1 1 0 0,-1 0-1 0 0,-1 1 1 0 0,0 0-1 0 0,-1 0 1 0 0,0 0-1 0 0,-1 1 1 0 0,-1 0 0 0 0,-9-14-1 0 0,15 26 18 0 0,0-1 0 0 0,0 1 0 0 0,0-1 0 0 0,-1 1 0 0 0,1 0 0 0 0,-1 0 0 0 0,1 0 0 0 0,-1 0 0 0 0,0 0 0 0 0,1 1 0 0 0,-1-1 0 0 0,0 1 0 0 0,0 0 0 0 0,0-1 0 0 0,0 1 0 0 0,0 1 0 0 0,0-1 0 0 0,-5 0 0 0 0,5 1 9 0 0,-1 0 0 0 0,0 0 1 0 0,1 1-1 0 0,-1-1 0 0 0,0 1 0 0 0,1 0 1 0 0,-1 0-1 0 0,1 0 0 0 0,-1 1 0 0 0,1-1 1 0 0,-1 1-1 0 0,1 0 0 0 0,0-1 1 0 0,0 2-1 0 0,-5 3 0 0 0,2 0 8 0 0,0 0-1 0 0,-1 1 0 0 0,2 0 1 0 0,-1 1-1 0 0,1-1 1 0 0,0 1-1 0 0,1 0 1 0 0,0 0-1 0 0,0 0 0 0 0,1 1 1 0 0,-4 13-1 0 0,2-1 72 0 0,0 1 0 0 0,1 0 1 0 0,0 35-1 0 0,3-47-73 0 0,1 0 0 0 0,1 0 1 0 0,0-1-1 0 0,0 1 1 0 0,1 0-1 0 0,0 0 0 0 0,4 10 1 0 0,-5-17-21 0 0,0 0-1 0 0,1 0 1 0 0,-1 0 0 0 0,0-1-1 0 0,1 1 1 0 0,0-1 0 0 0,-1 1-1 0 0,1-1 1 0 0,0 1 0 0 0,0-1-1 0 0,0 0 1 0 0,1 0 0 0 0,-1 0 0 0 0,0 0-1 0 0,1-1 1 0 0,0 1 0 0 0,-1 0-1 0 0,1-1 1 0 0,0 0 0 0 0,-1 0-1 0 0,1 0 1 0 0,0 0 0 0 0,0 0 0 0 0,0 0-1 0 0,0-1 1 0 0,0 0 0 0 0,4 1-1 0 0,1-2-14 0 0,0 0 0 0 0,1 0 0 0 0,-1-1 0 0 0,0 0-1 0 0,0-1 1 0 0,-1 1 0 0 0,1-2 0 0 0,0 1 0 0 0,-1-1 0 0 0,0 0-1 0 0,10-7 1 0 0,-4 1-18 0 0,-1 1 0 0 0,0-2-1 0 0,-1 0 1 0 0,0 0 0 0 0,11-15-1 0 0,-17 20 35 0 0,-1-1 0 0 0,0 0 1 0 0,-1 0-1 0 0,1 0 0 0 0,-2 0 0 0 0,1-1 0 0 0,-1 1 0 0 0,2-9 0 0 0,0-8 2 0 0,1-30 1 0 0,-2 17 1 0 0,0 25 87 0 0,-1 19 41 0 0,0 21 5 0 0,-4-3-50 0 0,1-1 0 0 0,1 1 0 0 0,7 45 1 0 0,-6-62-85 0 0,1-1 0 0 0,0 1 0 0 0,0-1 0 0 0,1 0 0 0 0,0 0 1 0 0,1 0-1 0 0,5 8 0 0 0,-6-11-21 0 0,0 0-1 0 0,0 0 1 0 0,1 0 0 0 0,-1-1-1 0 0,1 1 1 0 0,0-1 0 0 0,0 0-1 0 0,0 0 1 0 0,1 0 0 0 0,-1-1-1 0 0,1 1 1 0 0,5 1 0 0 0,-7-3-75 0 0,0 0 1 0 0,0 0 0 0 0,0 0-1 0 0,0-1 1 0 0,1 1 0 0 0,-1-1-1 0 0,0 0 1 0 0,1 0-1 0 0,-1 0 1 0 0,0 0 0 0 0,1 0-1 0 0,-1-1 1 0 0,0 1 0 0 0,4-2-1 0 0,9-6-3141 0 0,-2-3-3798 0 0,-8 4 4610 0 0</inkml:trace>
</inkml:ink>
</file>

<file path=ppt/ink/ink9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5.3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40 130 2104 0 0,'-18'-11'11191'0'0,"1"2"-4948"0"0,17 8-6158 0 0,-1 1 1 0 0,1-1-1 0 0,-1 1 1 0 0,1 0-1 0 0,0-1 1 0 0,-1 1-1 0 0,1-1 1 0 0,0 0 0 0 0,0 1-1 0 0,-1-1 1 0 0,1 1-1 0 0,0-1 1 0 0,0 1-1 0 0,0-1 1 0 0,-1 0 0 0 0,1 1-1 0 0,0-1 1 0 0,0 1-1 0 0,0-1 1 0 0,0 0-1 0 0,0 1 1 0 0,0-1 0 0 0,1 1-1 0 0,-1-1 1 0 0,0 1-1 0 0,0-1 1 0 0,0 0-1 0 0,0 1 1 0 0,1-1 0 0 0,-1 1-1 0 0,0-1 1 0 0,1 1-1 0 0,-1-1 1 0 0,0 1-1 0 0,1-1 1 0 0,-1 1 0 0 0,0-1-1 0 0,1 1 1 0 0,-1 0-1 0 0,1-1 1 0 0,0 0-1 0 0,20-16 405 0 0,-8 9-370 0 0,66-35 156 0 0,-72 39-239 0 0,1 1 1 0 0,-1 1 0 0 0,1-1-1 0 0,0 1 1 0 0,0 1 0 0 0,0-1 0 0 0,0 1-1 0 0,14 0 1 0 0,-19 2-7 0 0,0-1 0 0 0,0 1 0 0 0,0-1 0 0 0,0 1 0 0 0,0 0 0 0 0,0 1-1 0 0,0-1 1 0 0,0 0 0 0 0,-1 1 0 0 0,1-1 0 0 0,-1 1 0 0 0,1 0 0 0 0,-1 0 0 0 0,1 0 0 0 0,-1 0 0 0 0,0 0 0 0 0,0 1 0 0 0,0-1 0 0 0,-1 1 0 0 0,1-1 0 0 0,0 1 0 0 0,-1-1 0 0 0,1 1-1 0 0,0 4 1 0 0,3 7 100 0 0,0 1 0 0 0,-1-1 0 0 0,3 26-1 0 0,-5-30-79 0 0,5 51 269 0 0,9 39 63 0 0,-14-90-364 0 0,1 0 0 0 0,0 0 0 0 0,1-1 0 0 0,0 1 0 0 0,0-1 0 0 0,1 0 0 0 0,10 13 0 0 0,-11-17-40 0 0,0 0 0 0 0,1-1 0 0 0,-1 1 0 0 0,1-1 0 0 0,0-1 0 0 0,0 1 0 0 0,1-1 0 0 0,-1 1 0 0 0,1-2 0 0 0,-1 1-1 0 0,1-1 1 0 0,0 1 0 0 0,0-2 0 0 0,0 1 0 0 0,1-1 0 0 0,-1 0 0 0 0,0 0 0 0 0,0 0 0 0 0,1-1 0 0 0,-1 0 0 0 0,8-1 0 0 0,-5 0-429 0 0,0 0 1 0 0,0-1-1 0 0,0 0 0 0 0,0-1 0 0 0,0 1 0 0 0,8-6 0 0 0,-9 5-1071 0 0,-1-1 0 0 0,0 0-1 0 0,0-1 1 0 0,0 1 0 0 0,-1-1 0 0 0,11-11-1 0 0,-6 4-2941 0 0</inkml:trace>
</inkml:ink>
</file>

<file path=ppt/ink/ink9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10:45.51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464 0 1784 0 0,'-5'1'1319'0'0,"1"-1"0"0"0,-1 1 0 0 0,0-1 0 0 0,1 1 0 0 0,-1 1 0 0 0,1-1 0 0 0,-9 4 0 0 0,6-1-131 0 0,0-1 0 0 0,0 2-1 0 0,1-1 1 0 0,-8 7 0 0 0,4-3-340 0 0,1 1-1 0 0,1 0 1 0 0,0 1-1 0 0,0 0 0 0 0,-11 18 1 0 0,5-3-147 0 0,-28 46 178 0 0,34-60-873 0 0,0-1 0 0 0,-1 0 0 0 0,1 0 0 0 0,-15 11-1 0 0,5-8-237 0 0,-1 0 0 0 0,-35 17 0 0 0,1-1-2986 0 0,42-22 22 0 0,1 0 0 0 0,-17 15-1 0 0,16-10 613 0 0</inkml:trace>
</inkml:ink>
</file>

<file path=ppt/ink/ink9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4:54.14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443 75 512 0 0,'1'-1'343'0'0,"0"0"0"0"0,0 0 0 0 0,0 1 0 0 0,0-1 0 0 0,0 0 1 0 0,0 0-1 0 0,0 0 0 0 0,0 0 0 0 0,0 0 0 0 0,0 0 0 0 0,-1-1 0 0 0,1 1 0 0 0,0 0 0 0 0,-1 0 0 0 0,1-1 0 0 0,-1 1 0 0 0,0 0 0 0 0,1 0 0 0 0,-1-3 1 0 0,1-27 6098 0 0,-1 21-5301 0 0,0 10-1046 0 0,0-1 0 0 0,-1 1 1 0 0,1-1-1 0 0,0 1 1 0 0,0-1-1 0 0,-1 0 1 0 0,1 1-1 0 0,-1-1 1 0 0,1 1-1 0 0,0-1 1 0 0,-1 1-1 0 0,1 0 0 0 0,-1-1 1 0 0,1 1-1 0 0,-1-1 1 0 0,0 1-1 0 0,1 0 1 0 0,-1 0-1 0 0,1-1 1 0 0,-1 1-1 0 0,1 0 0 0 0,-1 0 1 0 0,0 0-1 0 0,1-1 1 0 0,-1 1-1 0 0,0 0 1 0 0,1 0-1 0 0,-1 0 1 0 0,0 0-1 0 0,1 0 1 0 0,-1 0-1 0 0,1 0 0 0 0,-1 1 1 0 0,0-1-1 0 0,0 0 1 0 0,-24 5 1213 0 0,-29 14 584 0 0,13-4-346 0 0,-74 36-1 0 0,97-41-1242 0 0,-1 2 0 0 0,2 1 0 0 0,0 0 0 0 0,1 1-1 0 0,-25 26 1 0 0,32-30-227 0 0,1 0 0 0 0,0 0 0 0 0,1 1 0 0 0,0 0 0 0 0,1 1 0 0 0,0-1 0 0 0,1 1 0 0 0,0 0 0 0 0,0 1 0 0 0,-3 19 0 0 0,7-29-71 0 0,0 0 0 0 0,1 0 1 0 0,0 0-1 0 0,-1 0 0 0 0,1 1 0 0 0,0-1 0 0 0,1 0 1 0 0,-1 0-1 0 0,1 0 0 0 0,-1 0 0 0 0,1 0 1 0 0,0 0-1 0 0,0 0 0 0 0,0-1 0 0 0,0 1 0 0 0,0 0 1 0 0,1 0-1 0 0,0-1 0 0 0,-1 1 0 0 0,1-1 1 0 0,0 1-1 0 0,0-1 0 0 0,0 0 0 0 0,0 0 0 0 0,1 0 1 0 0,-1 0-1 0 0,1 0 0 0 0,-1 0 0 0 0,1-1 1 0 0,0 1-1 0 0,-1-1 0 0 0,1 0 0 0 0,0 1 0 0 0,0-1 1 0 0,5 0-1 0 0,2 2 14 0 0,0-2 1 0 0,21 1-1 0 0,-22-1-15 0 0,-1-1-1 0 0,1 1 1 0 0,-1 0-1 0 0,0 1 0 0 0,14 3 1 0 0,-20-4-3 0 0,-1 0 0 0 0,1 0 1 0 0,0-1-1 0 0,0 1 0 0 0,-1 1 1 0 0,1-1-1 0 0,-1 0 0 0 0,1 0 0 0 0,-1 0 1 0 0,1 1-1 0 0,-1-1 0 0 0,0 1 1 0 0,1-1-1 0 0,-1 1 0 0 0,0 0 0 0 0,0-1 1 0 0,0 1-1 0 0,-1 0 0 0 0,2 2 1 0 0,0 0 14 0 0,-1 0-17 0 0,1 1 1 0 0,1-1 0 0 0,-1 0 0 0 0,1 1 0 0 0,-1-1-1 0 0,1 0 1 0 0,0 0 0 0 0,0-1 0 0 0,1 1-1 0 0,-1-1 1 0 0,1 0 0 0 0,0 1 0 0 0,0-2 0 0 0,0 1-1 0 0,0 0 1 0 0,8 3 0 0 0,4-1 6 0 0,1 1 0 0 0,1-2 0 0 0,-1 0 0 0 0,1-1 0 0 0,20 0 1 0 0,-35-3-5 0 0,3 1 8 0 0,-1-1 0 0 0,1 1 0 0 0,-1 0 0 0 0,9 3 0 0 0,-13-4-9 0 0,-1 1 1 0 0,1-1-1 0 0,0 0 1 0 0,-1 0 0 0 0,1 1-1 0 0,-1-1 1 0 0,1 0-1 0 0,-1 1 1 0 0,1-1 0 0 0,-1 1-1 0 0,1-1 1 0 0,-1 1-1 0 0,1-1 1 0 0,-1 1-1 0 0,0-1 1 0 0,1 1 0 0 0,-1-1-1 0 0,0 1 1 0 0,1-1-1 0 0,-1 2 1 0 0,0-1 1 0 0,0-1 0 0 0,0 1 1 0 0,0 0-1 0 0,0 0 0 0 0,-1 0 0 0 0,1 0 1 0 0,0-1-1 0 0,0 1 0 0 0,-1 0 0 0 0,1 0 1 0 0,-1 0-1 0 0,1-1 0 0 0,0 1 0 0 0,-1 0 1 0 0,1-1-1 0 0,-1 1 0 0 0,0 0 0 0 0,1-1 1 0 0,-2 2-1 0 0,-16 14 134 0 0,-1-1 0 0 0,-30 20 0 0 0,31-23-84 0 0,0 0 0 0 0,1 1-1 0 0,-26 27 1 0 0,-24 43 134 0 0,66-81-166 0 0,-1 0-1 0 0,0 1 1 0 0,0-1-1 0 0,0 0 1 0 0,0 0-1 0 0,-1-1 0 0 0,1 1 1 0 0,0 0-1 0 0,-1-1 1 0 0,0 1-1 0 0,1-1 0 0 0,-1 0 1 0 0,0 0-1 0 0,1 0 1 0 0,-1 0-1 0 0,0 0 0 0 0,0-1 1 0 0,-4 1-1 0 0,7-1-21 0 0,0 0-1 0 0,-1 0 1 0 0,1 0-1 0 0,0 0 1 0 0,0 0-1 0 0,0 0 1 0 0,-1 0-1 0 0,1 0 1 0 0,0 0-1 0 0,0 0 1 0 0,0 0-1 0 0,-1 0 1 0 0,1 0-1 0 0,0 0 1 0 0,0 0-1 0 0,0 0 1 0 0,-1 0-1 0 0,1 0 1 0 0,0 0-1 0 0,0-1 1 0 0,0 1-1 0 0,0 0 1 0 0,-1 0-1 0 0,1 0 1 0 0,0 0-1 0 0,0 0 1 0 0,0-1 0 0 0,0 1-1 0 0,0 0 1 0 0,0 0-1 0 0,-1 0 1 0 0,1 0-1 0 0,0-1 1 0 0,0 1-1 0 0,3-8-9 0 0,10-6-16 0 0,-7 12 9 0 0,0-1 1 0 0,0 1-1 0 0,0 0 0 0 0,0 0 1 0 0,0 1-1 0 0,12-2 0 0 0,41 0-58 0 0,-27 2 3 0 0,-27 0 68 0 0,9 0-12 0 0,1 1 1 0 0,20 2 0 0 0,-32-2 13 0 0,1 0 0 0 0,-1 1 0 0 0,1 0 0 0 0,-1 0-1 0 0,1 0 1 0 0,-1 0 0 0 0,0 1 0 0 0,1-1 0 0 0,-1 1 0 0 0,0 0 0 0 0,0-1 0 0 0,0 2 0 0 0,0-1 0 0 0,-1 0 0 0 0,5 4 0 0 0,-6-4 5 0 0,0 0 0 0 0,0 0 0 0 0,0 0 0 0 0,-1 0 0 0 0,1 0 0 0 0,0 0 0 0 0,-1 0 0 0 0,1 0 0 0 0,-1 0 0 0 0,0 0 0 0 0,0 0 0 0 0,0 0 0 0 0,0 0 0 0 0,0 1 0 0 0,0-1 0 0 0,0 0 0 0 0,-1 0 0 0 0,1 0 0 0 0,-1 0 0 0 0,0 2 0 0 0,-2 5 1 0 0,-1 0 1 0 0,0 0-1 0 0,-5 8 0 0 0,-5 4 23 0 0,-1-1 0 0 0,0 0 0 0 0,-23 21 0 0 0,19-20 12 0 0,-34 45 1 0 0,45-53-31 0 0,0 0 0 0 0,1 1 0 0 0,-9 24 0 0 0,14-32-12 0 0,0 0 0 0 0,1-1-1 0 0,0 1 1 0 0,0 0 0 0 0,0 0-1 0 0,1-1 1 0 0,-1 1 0 0 0,1 0 0 0 0,1 0-1 0 0,-1 0 1 0 0,1 0 0 0 0,3 10-1 0 0,-3-14 1 0 0,0 0 0 0 0,0-1 0 0 0,0 1 0 0 0,0 0 0 0 0,0-1 0 0 0,1 1 0 0 0,-1-1-1 0 0,1 1 1 0 0,-1-1 0 0 0,1 0 0 0 0,-1 1 0 0 0,1-1 0 0 0,0 0 0 0 0,-1 0 0 0 0,1 0 0 0 0,0 0 0 0 0,0-1 0 0 0,0 1-1 0 0,0 0 1 0 0,0-1 0 0 0,0 1 0 0 0,0-1 0 0 0,3 0 0 0 0,6 2-65 0 0,1-2-1 0 0,21 0 1 0 0,-24-1 16 0 0,7 0-139 0 0,1-1 0 0 0,-1-1 0 0 0,1 0-1 0 0,-1-2 1 0 0,22-8 0 0 0,20-11-2014 0 0,-3-4-3532 0 0,-44 23 4020 0 0,8-5-2229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3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57 872 0 0,'-3'0'1358'0'0,"-1"1"-1"0"0,0-1 0 0 0,0 1 1 0 0,1-1-1 0 0,-1 1 0 0 0,-6 3 1 0 0,4-1-280 0 0,0 0 1 0 0,0 0 0 0 0,-7 5 0 0 0,3 0-281 0 0,-1 1-1 0 0,2-1 1 0 0,-13 15 0 0 0,16-16-566 0 0,0 0 0 0 0,1 0 0 0 0,0 1 0 0 0,0 0 0 0 0,0 0 0 0 0,1 0 0 0 0,0 1 0 0 0,-5 17 0 0 0,8-23-197 0 0,1 0-1 0 0,-1 1 1 0 0,1-1 0 0 0,-1 0 0 0 0,1 1 0 0 0,0-1 0 0 0,1 0-1 0 0,-1 0 1 0 0,0 1 0 0 0,1-1 0 0 0,0 0 0 0 0,0 1 0 0 0,0-1-1 0 0,0 0 1 0 0,0 0 0 0 0,0 0 0 0 0,1 0 0 0 0,0 0 0 0 0,0 0-1 0 0,-1-1 1 0 0,1 1 0 0 0,1-1 0 0 0,-1 1 0 0 0,0-1 0 0 0,1 0-1 0 0,-1 1 1 0 0,1-1 0 0 0,3 2 0 0 0,5 2-19 0 0,0 0-1 0 0,0-1 1 0 0,0 0 0 0 0,0-1-1 0 0,1 0 1 0 0,19 3 0 0 0,-22-5-62 0 0,-1-1-1 0 0,1 0 1 0 0,0 0 0 0 0,-1-1 0 0 0,1 0-1 0 0,0-1 1 0 0,-1 0 0 0 0,1 0 0 0 0,0-1-1 0 0,8-3 1 0 0,-12 3 10 0 0,0 0 0 0 0,0-1 0 0 0,-1 1 1 0 0,0-1-1 0 0,1 0 0 0 0,-1 0 0 0 0,0 0 0 0 0,0-1 0 0 0,-1 0 0 0 0,1 0 0 0 0,-1 0 0 0 0,1 0 1 0 0,-1 0-1 0 0,-1 0 0 0 0,1-1 0 0 0,-1 0 0 0 0,1 1 0 0 0,-1-1 0 0 0,1-6 0 0 0,-1 3-15 0 0,0 0 0 0 0,0 0 0 0 0,-1-1 0 0 0,0 1 0 0 0,-1 0 0 0 0,1-1 0 0 0,-2 1 0 0 0,1 0-1 0 0,-1-1 1 0 0,-1 1 0 0 0,-2-10 0 0 0,0 3 26 0 0,0 1-1 0 0,-2 0 1 0 0,1 1 0 0 0,-2-1-1 0 0,-9-15 1 0 0,14 25 33 0 0,-1 1 0 0 0,0-1-1 0 0,0 1 1 0 0,0-1 0 0 0,0 1 0 0 0,0 0-1 0 0,-1 0 1 0 0,0 1 0 0 0,1-1 0 0 0,-1 1-1 0 0,0 0 1 0 0,0 0 0 0 0,0 0 0 0 0,-1 0-1 0 0,1 1 1 0 0,0-1 0 0 0,-1 1 0 0 0,1 0 0 0 0,0 1-1 0 0,-1-1 1 0 0,-6 1 0 0 0,3 0 36 0 0,0 1 0 0 0,0 0 1 0 0,1 1-1 0 0,-1 0 0 0 0,0 0 0 0 0,1 0 1 0 0,-1 1-1 0 0,1 1 0 0 0,0-1 1 0 0,0 1-1 0 0,0 0 0 0 0,0 1 0 0 0,1-1 1 0 0,-1 1-1 0 0,-8 10 0 0 0,7-7 39 0 0,1-1 0 0 0,0 2-1 0 0,1-1 1 0 0,0 1 0 0 0,0 0 0 0 0,1 1 0 0 0,0-1-1 0 0,0 1 1 0 0,1 0 0 0 0,1 0 0 0 0,-4 14-1 0 0,6-21-56 0 0,1 1-1 0 0,-1 0 0 0 0,1 0 1 0 0,0 0-1 0 0,0 0 0 0 0,0 0 1 0 0,0 0-1 0 0,1 0 0 0 0,0 0 0 0 0,0 0 1 0 0,0 0-1 0 0,0 0 0 0 0,0 0 1 0 0,1-1-1 0 0,0 1 0 0 0,2 3 1 0 0,-1-2-8 0 0,0-1 1 0 0,1 0-1 0 0,0 0 1 0 0,0 0-1 0 0,0 0 1 0 0,0-1-1 0 0,0 1 1 0 0,1-1-1 0 0,0 0 1 0 0,8 3-1 0 0,-3-1-32 0 0,0-2 0 0 0,0 1 0 0 0,0-1 0 0 0,1-1 1 0 0,-1 0-1 0 0,1 0 0 0 0,-1-1 0 0 0,1-1 0 0 0,0 0 0 0 0,-1 0 0 0 0,19-3 0 0 0,-22 1-48 0 0,1 0 1 0 0,-1-1-1 0 0,1 0 0 0 0,-1 0 0 0 0,0-1 0 0 0,0 1 1 0 0,0-1-1 0 0,-1-1 0 0 0,0 0 0 0 0,0 0 0 0 0,0 0 0 0 0,0 0 1 0 0,-1-1-1 0 0,1 0 0 0 0,-1 0 0 0 0,-1 0 0 0 0,0-1 1 0 0,1 0-1 0 0,-2 0 0 0 0,1 0 0 0 0,-1 0 0 0 0,0 0 0 0 0,-1-1 1 0 0,0 1-1 0 0,0-1 0 0 0,0 0 0 0 0,-1 0 0 0 0,0 1 1 0 0,-1-1-1 0 0,0 0 0 0 0,0 0 0 0 0,-1 0 0 0 0,-1-12 0 0 0,-1 7 84 0 0,3 10 13 0 0,0 0 0 0 0,-1 0 0 0 0,0 0 0 0 0,1-1 1 0 0,-1 1-1 0 0,0 0 0 0 0,0 0 0 0 0,-1 0 0 0 0,1 0 0 0 0,-3-3 1 0 0,3 8 60 0 0,0-1 0 0 0,0 1 1 0 0,1 0-1 0 0,-1 0 0 0 0,0 0 1 0 0,1 0-1 0 0,-1 3 0 0 0,0 6 74 0 0,1 0 0 0 0,0 0 0 0 0,1 0 0 0 0,0 0 0 0 0,1 0 0 0 0,0 0 0 0 0,0 0 0 0 0,8 19 0 0 0,-3-12 1 0 0,1-1-1 0 0,1 0 0 0 0,0-1 1 0 0,17 22-1 0 0,-22-32-238 0 0,1 0 0 0 0,0-1 1 0 0,0 0-1 0 0,1 1 0 0 0,-1-2 0 0 0,1 1 0 0 0,0-1 0 0 0,1 0 0 0 0,-1 0 0 0 0,12 5 0 0 0,-18-9-49 0 0,1 0 0 0 0,-1 0 0 0 0,1 0 0 0 0,0 0 0 0 0,-1 0 0 0 0,1 0 0 0 0,-1 0 0 0 0,1 0 0 0 0,0 0 0 0 0,-1 0 0 0 0,1 0 0 0 0,-1 0 0 0 0,1 0 0 0 0,-1-1 0 0 0,1 1 0 0 0,0 0 0 0 0,-1 0 0 0 0,1-1 0 0 0,0 1 0 0 0,6-7-5135 0 0,-4 3 1459 0 0</inkml:trace>
</inkml:ink>
</file>

<file path=ppt/ink/ink9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4:54.8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62 58 8 0 0,'-1'-13'5243'0'0,"1"10"-3912"0"0,-1 1 1 0 0,1-1-1 0 0,0 1 1 0 0,0 0-1 0 0,0-1 0 0 0,1-4 1 0 0,0 6-1097 0 0,-1 0 0 0 0,1 0-1 0 0,-1 0 1 0 0,1 0 0 0 0,-1 0 0 0 0,1 0 0 0 0,0 0 0 0 0,0 1 0 0 0,-1-1 0 0 0,1 0 0 0 0,0 0 0 0 0,0 1 0 0 0,0-1 0 0 0,0 0 0 0 0,0 1 0 0 0,0-1 0 0 0,0 1 0 0 0,0-1 0 0 0,1 0-1 0 0,0 0-35 0 0,0 0-1 0 0,0 1 0 0 0,-1-1 0 0 0,1 0 0 0 0,0 1 0 0 0,0-1 0 0 0,0 1 0 0 0,0-1 0 0 0,0 1 0 0 0,0 0 1 0 0,0 0-1 0 0,0 0 0 0 0,0 0 0 0 0,0 0 0 0 0,0 0 0 0 0,0 1 0 0 0,0-1 0 0 0,-1 1 0 0 0,1-1 0 0 0,0 1 1 0 0,0 0-1 0 0,0 0 0 0 0,0 0 0 0 0,-1 0 0 0 0,1 0 0 0 0,0 0 0 0 0,-1 0 0 0 0,1 0 0 0 0,-1 1 0 0 0,0-1 1 0 0,1 1-1 0 0,-1-1 0 0 0,0 1 0 0 0,2 2 0 0 0,8 13 278 0 0,-5-9-225 0 0,-1 0 0 0 0,7 16 1 0 0,62 129 940 0 0,-62-130-1153 0 0,-2 0 1 0 0,-1 1-1 0 0,-1 0 1 0 0,10 46-1 0 0,-15-51-20 0 0,-1 0-1 0 0,0 22 1 0 0,-2-34 1 0 0,-1 0-1 0 0,1-1 1 0 0,-1 1 0 0 0,0 0 0 0 0,-1-1 0 0 0,1 1-1 0 0,-1-1 1 0 0,-1 1 0 0 0,-4 9 0 0 0,5-12 9 0 0,-1-1 1 0 0,0 1 0 0 0,-1 0 0 0 0,1-1 0 0 0,-1 0 0 0 0,1 1 0 0 0,-1-1 0 0 0,0-1 0 0 0,0 1 0 0 0,0-1 0 0 0,-1 1-1 0 0,1-1 1 0 0,0 0 0 0 0,-7 1 0 0 0,-2 1 7 0 0,0-1 0 0 0,0-1 0 0 0,-26 2 0 0 0,30-3-37 0 0,1-2 1 0 0,0 1 0 0 0,-1-1-1 0 0,1-1 1 0 0,0 0-1 0 0,0 0 1 0 0,-12-4 0 0 0,14 3-9 0 0,0 1 1 0 0,1-1 0 0 0,-1 0 0 0 0,1 0-1 0 0,-1-1 1 0 0,1 1 0 0 0,0-1 0 0 0,0-1-1 0 0,1 1 1 0 0,-6-7 0 0 0,8 9 1 0 0,1 0-1 0 0,-1 0 1 0 0,1-1 0 0 0,0 1-1 0 0,0 0 1 0 0,0-1 0 0 0,0 1-1 0 0,0-1 1 0 0,0 0 0 0 0,1 1-1 0 0,-1-1 1 0 0,1 1 0 0 0,0-1-1 0 0,0 0 1 0 0,0 1 0 0 0,0-4-1 0 0,1 1-3 0 0,0 1 0 0 0,0 0 0 0 0,1-1 0 0 0,-1 1 0 0 0,1 0 0 0 0,0 0 0 0 0,0 0 0 0 0,0 1 0 0 0,4-5 0 0 0,0 0-21 0 0,1 0 0 0 0,0 1 0 0 0,0-1 0 0 0,1 2 0 0 0,0-1 0 0 0,0 1 0 0 0,16-9 0 0 0,-13 10-35 0 0,0 0-1 0 0,1 1 1 0 0,-1 0 0 0 0,0 1-1 0 0,1 0 1 0 0,20-1 0 0 0,73 1-1846 0 0,-32 2-3606 0 0,-55 0 1841 0 0,-3 1-658 0 0</inkml:trace>
</inkml:ink>
</file>

<file path=ppt/ink/ink9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4:55.4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81 79 4257 0 0,'-10'-8'4702'0'0,"1"0"1"0"0,-13-14-1 0 0,13 12-1236 0 0,-19-14 0 0 0,28 24-3439 0 0,0 0 1 0 0,0 0-1 0 0,0-1 0 0 0,0 1 1 0 0,-1 0-1 0 0,1 0 0 0 0,0 0 1 0 0,0 0-1 0 0,0 0 0 0 0,0 0 1 0 0,0 0-1 0 0,0 0 0 0 0,0 0 1 0 0,-1 0-1 0 0,1 0 0 0 0,0 0 0 0 0,0-1 1 0 0,0 1-1 0 0,0 0 0 0 0,0 0 1 0 0,0 0-1 0 0,0 0 0 0 0,0 0 1 0 0,0 0-1 0 0,0 0 0 0 0,0-1 1 0 0,0 1-1 0 0,0 0 0 0 0,0 0 1 0 0,0 0-1 0 0,0 0 0 0 0,0 0 1 0 0,0 0-1 0 0,0-1 0 0 0,0 1 1 0 0,0 0-1 0 0,0 0 0 0 0,0 0 0 0 0,0 0 1 0 0,0 0-1 0 0,0 0 0 0 0,0-1 1 0 0,0 1-1 0 0,0 0 0 0 0,7-2 202 0 0,10 3-349 0 0,-5 0-221 0 0,0 1 0 0 0,19 6 0 0 0,4 4-5088 0 0,-22-6 1683 0 0</inkml:trace>
</inkml:ink>
</file>

<file path=ppt/ink/ink9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4:55.8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339 80 512 0 0,'-2'-5'601'0'0,"0"2"109"0"0,0 0-1 0 0,1 0 1 0 0,0 0 0 0 0,-1-1 0 0 0,1 1-1 0 0,0 0 1 0 0,1-1 0 0 0,-1 1 0 0 0,0-1 0 0 0,1 1-1 0 0,0-5 1 0 0,0 3 20 0 0,-1-12 3675 0 0,1 17-4261 0 0,0-1 1 0 0,0 1-1 0 0,-1 0 1 0 0,1-1-1 0 0,0 1 1 0 0,0-1-1 0 0,0 1 1 0 0,-1 0-1 0 0,1-1 1 0 0,0 1-1 0 0,-1-1 1 0 0,1 1-1 0 0,0 0 1 0 0,-1-1-1 0 0,1 1 1 0 0,0 0-1 0 0,-1 0 1 0 0,1-1-1 0 0,0 1 1 0 0,-1 0-1 0 0,1 0 1 0 0,-1 0-1 0 0,1-1 1 0 0,-1 1-1 0 0,1 0 1 0 0,0 0-1 0 0,-1 0 1 0 0,1 0-1 0 0,-1 0 1 0 0,0 0-1 0 0,-4 0 473 0 0,-1 0-135 0 0,-1 0 0 0 0,1 0 0 0 0,0 0 0 0 0,-1 1 1 0 0,1 0-1 0 0,0 1 0 0 0,-8 2 0 0 0,0 2-103 0 0,0 0 1 0 0,1 1-1 0 0,0 0 0 0 0,0 1 0 0 0,-21 18 0 0 0,12-6 50 0 0,-38 43 0 0 0,52-53-362 0 0,1-1 1 0 0,0 1-1 0 0,1 1 0 0 0,0-1 0 0 0,0 1 1 0 0,1 0-1 0 0,1 0 0 0 0,0 1 0 0 0,0 0 1 0 0,1-1-1 0 0,1 1 0 0 0,0 0 1 0 0,0 0-1 0 0,1 0 0 0 0,1 24 0 0 0,2-30-64 0 0,-1 1-1 0 0,1-1 1 0 0,0 0 0 0 0,0 0-1 0 0,1 0 1 0 0,-1-1-1 0 0,2 1 1 0 0,-1 0 0 0 0,0-1-1 0 0,1 0 1 0 0,0 0-1 0 0,0 0 1 0 0,1 0 0 0 0,-1-1-1 0 0,1 0 1 0 0,0 0-1 0 0,10 7 1 0 0,2-1-24 0 0,0 0 0 0 0,0-1 1 0 0,0-1-1 0 0,30 9 0 0 0,-24-11-181 0 0,0 0-1 0 0,0-2 1 0 0,1-1-1 0 0,43 1 1 0 0,-35-5-1865 0 0,43-5 0 0 0,-67 4 654 0 0,1 1 0 0 0,-1-1 0 0 0,0-1 1 0 0,0 0-1 0 0,9-4 0 0 0,-2 1-2216 0 0</inkml:trace>
</inkml:ink>
</file>

<file path=ppt/ink/ink9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4:56.4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 12 2441 0 0,'-11'-5'9574'0'0,"18"2"-5136"0"0,20 1-2624 0 0,72 4-814 0 0,71-2-1938 0 0,-94-2-1561 0 0,-42 0 1384 0 0</inkml:trace>
</inkml:ink>
</file>

<file path=ppt/ink/ink9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4:57.05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43 152 2040 0 0,'0'-11'4162'0'0,"0"-20"3535"0"0,0 30-7260 0 0,0-1 0 0 0,1 0 1 0 0,-1 0-1 0 0,0 0 0 0 0,1 1 0 0 0,-1-1 0 0 0,1 0 0 0 0,0 1 0 0 0,0-1 0 0 0,0 0 0 0 0,-1 1 0 0 0,4-3 1 0 0,-4 3-366 0 0,0 1 0 0 0,0 0 0 0 0,0-1 0 0 0,1 1 0 0 0,-1 0 1 0 0,0-1-1 0 0,1 1 0 0 0,-1 0 0 0 0,0 0 0 0 0,0-1 0 0 0,1 1 1 0 0,-1 0-1 0 0,1 0 0 0 0,-1 0 0 0 0,0-1 0 0 0,1 1 0 0 0,-1 0 1 0 0,0 0-1 0 0,1 0 0 0 0,-1 0 0 0 0,1 0 0 0 0,-1 0 0 0 0,0 0 0 0 0,1 0 1 0 0,-1 0-1 0 0,1 0 0 0 0,-1 0 0 0 0,0 0 0 0 0,1 0 0 0 0,-1 0 1 0 0,0 0-1 0 0,1 1 0 0 0,-1-1 0 0 0,1 0 0 0 0,-1 0 0 0 0,0 0 1 0 0,1 0-1 0 0,-1 1 0 0 0,0-1 0 0 0,0 0 0 0 0,1 0 0 0 0,-1 1 1 0 0,0-1-1 0 0,1 1 0 0 0,0 0 74 0 0,-1 0 0 0 0,1 0 0 0 0,-1 0 0 0 0,1 1 0 0 0,-1-1-1 0 0,1 0 1 0 0,-1 0 0 0 0,0 1 0 0 0,1-1 0 0 0,-1 0 0 0 0,0 2 0 0 0,-1 5 90 0 0,0 0 0 0 0,0-1 0 0 0,-1 1 0 0 0,-1-1 1 0 0,1 1-1 0 0,-1-1 0 0 0,-5 10 0 0 0,-8 21 226 0 0,11-20-331 0 0,-2 2-46 0 0,1 0 0 0 0,0 0 0 0 0,2 1 0 0 0,1 0-1 0 0,-2 26 1 0 0,6-29-70 0 0,1-1 0 0 0,1 1-1 0 0,0 0 1 0 0,2-1 0 0 0,0 1-1 0 0,11 25 1 0 0,-8-26-24 0 0,-8-16 12 0 0,0 0-1 0 0,1 0 0 0 0,-1 0 1 0 0,1 0-1 0 0,-1 0 0 0 0,1 0 1 0 0,-1 0-1 0 0,1 0 0 0 0,0 0 1 0 0,0-1-1 0 0,-1 1 1 0 0,1 0-1 0 0,0-1 0 0 0,1 2 1 0 0,-1-4-2 0 0,0 1 0 0 0,-1-1 0 0 0,1 0 1 0 0,-1 1-1 0 0,1-1 0 0 0,-1 0 0 0 0,1 0 0 0 0,-1 0 1 0 0,0 1-1 0 0,0-1 0 0 0,0-3 0 0 0,1 0 2 0 0,5-96 57 0 0,0-1-29 0 0,-1 63 69 0 0,2-1 1 0 0,2 1 0 0 0,1 1 0 0 0,30-71 0 0 0,-39 107-68 0 0,0 0 1 0 0,0 0 0 0 0,0 0-1 0 0,0 0 1 0 0,0 0 0 0 0,1 1-1 0 0,1-3 1 0 0,-3 4-28 0 0,0 0 0 0 0,0 0 0 0 0,0 0-1 0 0,1-1 1 0 0,-1 1 0 0 0,0 0 0 0 0,0 0 0 0 0,0 0-1 0 0,0 0 1 0 0,0 0 0 0 0,0 0 0 0 0,0 0 0 0 0,1 0 0 0 0,-1 0-1 0 0,0 0 1 0 0,0 0 0 0 0,0 0 0 0 0,0 0 0 0 0,0 0 0 0 0,0 0-1 0 0,1 0 1 0 0,-1 0 0 0 0,0 0 0 0 0,0 0 0 0 0,0 0 0 0 0,0 0-1 0 0,0 0 1 0 0,1 0 0 0 0,-1 0 0 0 0,0 0 0 0 0,0 0-1 0 0,0 0 1 0 0,0 0 0 0 0,0 0 0 0 0,0 0 0 0 0,0 0 0 0 0,1 0-1 0 0,-1 1 1 0 0,0-1 0 0 0,2 11 195 0 0,-5 61-30 0 0,0 13-69 0 0,3-72-88 0 0,1 0 0 0 0,1-1 0 0 0,0 1 1 0 0,7 21-1 0 0,-3-18-1 0 0,0-1 0 0 0,2 1 0 0 0,0-1 1 0 0,0-1-1 0 0,17 21 0 0 0,0-3-7 0 0,34 31 1 0 0,-50-56-2 0 0,-1 1 0 0 0,1-1 0 0 0,14 8-1 0 0,-19-12-7 0 0,0 0 0 0 0,1-1 0 0 0,0 0-1 0 0,-1 0 1 0 0,1 0 0 0 0,0-1-1 0 0,0 1 1 0 0,0-1 0 0 0,9 1-1 0 0,-12-2 5 0 0,0-1 1 0 0,0 1-1 0 0,0-1 0 0 0,0 1 0 0 0,-1-1 0 0 0,1 1 0 0 0,0-1 0 0 0,-1 0 1 0 0,1 0-1 0 0,0 0 0 0 0,-1 0 0 0 0,1 0 0 0 0,-1 0 0 0 0,1 0 0 0 0,-1-1 1 0 0,0 1-1 0 0,0 0 0 0 0,1-1 0 0 0,-1 1 0 0 0,0-1 0 0 0,0 0 0 0 0,0 1 0 0 0,0-3 1 0 0,2-2-7 0 0,0 0 0 0 0,-1 0 0 0 0,0-1 1 0 0,0 1-1 0 0,1-9 0 0 0,1-21 11 0 0,-2-49 0 0 0,0 2 38 0 0,20-168-29 0 0,-22 222 41 0 0,-1 28 0 0 0,-2 6-43 0 0,-1 4-29 0 0,0 9-92 0 0,2 0 0 0 0,-1-1 1 0 0,2 1-1 0 0,1 33 0 0 0,1-44-328 0 0,0 0-1 0 0,0-1 0 0 0,1 1 1 0 0,0-1-1 0 0,0 1 1 0 0,0-1-1 0 0,6 11 0 0 0,-3-8-2839 0 0,0-1 0 0 0,11 12 0 0 0,-4-7-2855 0 0</inkml:trace>
</inkml:ink>
</file>

<file path=ppt/ink/ink9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4:59.3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49 54 512 0 0,'2'-2'900'0'0,"0"0"1"0"0,0 0-1 0 0,0 0 0 0 0,0 0 0 0 0,0-1 1 0 0,0 1-1 0 0,0-1 0 0 0,-1 1 0 0 0,1-1 1 0 0,-1 1-1 0 0,1-4 0 0 0,-1 6-532 0 0,-1-1 0 0 0,0 0 0 0 0,0 0 0 0 0,1 1 0 0 0,-1-1 0 0 0,0 0 0 0 0,0 0 0 0 0,0 1 0 0 0,0-1 0 0 0,0 0 0 0 0,0 0-1 0 0,0 0 1 0 0,0 1 0 0 0,-1-1 0 0 0,1 0 0 0 0,0 0 0 0 0,0 1 0 0 0,-1-2 0 0 0,0 1-182 0 0,1 0-1 0 0,-1 1 0 0 0,0-1 0 0 0,0 1 1 0 0,1-1-1 0 0,-1 1 0 0 0,0-1 1 0 0,0 1-1 0 0,1 0 0 0 0,-1-1 1 0 0,0 1-1 0 0,0 0 0 0 0,0-1 1 0 0,0 1-1 0 0,0 0 0 0 0,0 0 1 0 0,1 0-1 0 0,-1 0 0 0 0,0 0 1 0 0,-2 0-1 0 0,-1 0 287 0 0,0 0-1 0 0,-1 1 0 0 0,1-1 1 0 0,-8 3-1 0 0,10-3-420 0 0,1 1 0 0 0,0-1 0 0 0,-1 1-1 0 0,1-1 1 0 0,0 1 0 0 0,0 0 0 0 0,0-1-1 0 0,-1 1 1 0 0,1 0 0 0 0,0 0 0 0 0,0 0 0 0 0,0 0-1 0 0,0 0 1 0 0,0 0 0 0 0,1 0 0 0 0,-1 0-1 0 0,0 0 1 0 0,0 0 0 0 0,0 3 0 0 0,1-4-48 0 0,0 1 0 0 0,0-1 0 0 0,0 1 0 0 0,1-1 1 0 0,-1 1-1 0 0,0-1 0 0 0,0 1 0 0 0,1-1 0 0 0,-1 1 0 0 0,0-1 0 0 0,1 0 0 0 0,-1 1 1 0 0,0-1-1 0 0,1 1 0 0 0,-1-1 0 0 0,1 0 0 0 0,-1 1 0 0 0,1-1 0 0 0,-1 0 1 0 0,1 0-1 0 0,-1 1 0 0 0,1-1 0 0 0,-1 0 0 0 0,1 0 0 0 0,-1 0 0 0 0,1 0 1 0 0,-1 0-1 0 0,1 0 0 0 0,0 0 0 0 0,-1 0 0 0 0,1 0 0 0 0,0 0 0 0 0,21 2-36 0 0,39-2-875 0 0,-20 0-2516 0 0,-26 0 1151 0 0</inkml:trace>
</inkml:ink>
</file>

<file path=ppt/ink/ink9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4:59.7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119 4 1544 0 0,'-25'-1'6795'0'0,"20"0"-5844"0"0,-1 0 0 0 0,1 1 1 0 0,0 0-1 0 0,-1 0 0 0 0,1 0 1 0 0,0 1-1 0 0,-1 0 0 0 0,1 0 1 0 0,0 0-1 0 0,0 1 1 0 0,-9 3-1 0 0,12-4-592 0 0,0 0 0 0 0,1 0 1 0 0,-1 0-1 0 0,0 1 0 0 0,0-1 1 0 0,1 0-1 0 0,-1 1 0 0 0,1 0 0 0 0,-1-1 1 0 0,-1 4-1 0 0,3-5-300 0 0,-1 1 0 0 0,1-1 0 0 0,0 1 0 0 0,0-1 0 0 0,0 0 1 0 0,0 1-1 0 0,0-1 0 0 0,0 1 0 0 0,0-1 0 0 0,0 1 0 0 0,0-1 0 0 0,0 1 0 0 0,0-1 0 0 0,0 1 0 0 0,0-1 1 0 0,0 1-1 0 0,0-1 0 0 0,0 1 0 0 0,0-1 0 0 0,1 1 0 0 0,-1 0-19 0 0,1 0 0 0 0,0 0 0 0 0,0 0 0 0 0,-1-1 1 0 0,1 1-1 0 0,0 0 0 0 0,0 0 0 0 0,0-1 0 0 0,0 1 0 0 0,0 0 0 0 0,2 0 0 0 0,2 1-22 0 0,1 0-1 0 0,-1 0 1 0 0,1-1-1 0 0,-1 1 1 0 0,1-2-1 0 0,0 1 1 0 0,0 0-1 0 0,-1-1 1 0 0,1 0-1 0 0,0-1 1 0 0,8 0-1 0 0,6-3-1881 0 0,35-11-1 0 0,-41 11-1381 0 0,-5 0-351 0 0</inkml:trace>
</inkml:ink>
</file>

<file path=ppt/ink/ink9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5:00.66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71 247 512 0 0,'-28'-8'5867'0'0,"22"6"-2939"0"0,0 0-1 0 0,-1 1 1 0 0,1-1-1 0 0,-11 0 0 0 0,29 23-741 0 0,-6-15-2011 0 0,1 1-1 0 0,-1-1 1 0 0,1 0 0 0 0,1 0-1 0 0,-1-1 1 0 0,16 9-1 0 0,53 18 213 0 0,-48-22-365 0 0,1-2 0 0 0,0-2 1 0 0,0 0-1 0 0,1-2 0 0 0,-1-1 0 0 0,36-1 1 0 0,-54-3-27 0 0,0 0 1 0 0,0 0 0 0 0,0-1 0 0 0,1-1-1 0 0,-2 0 1 0 0,1 0 0 0 0,0-1 0 0 0,-1 0 0 0 0,1-1-1 0 0,-1 0 1 0 0,-1-1 0 0 0,1 0 0 0 0,13-11-1 0 0,-19 13 8 0 0,-1 1 0 0 0,0 0-1 0 0,0-1 1 0 0,0 0-1 0 0,0 1 1 0 0,-1-1 0 0 0,0 0-1 0 0,0-1 1 0 0,0 1-1 0 0,0 0 1 0 0,0 0 0 0 0,0-7-1 0 0,0 4 7 0 0,-1 0-1 0 0,-1 0 0 0 0,1 0 0 0 0,-1 0 0 0 0,0 0 1 0 0,-1 0-1 0 0,-2-12 0 0 0,1 10 6 0 0,-1-1 0 0 0,0 1 0 0 0,0 0 0 0 0,-1 0 0 0 0,0 0 0 0 0,-1 0 0 0 0,0 1 0 0 0,0 0 0 0 0,-1 0 0 0 0,0 0-1 0 0,-13-13 1 0 0,10 13 22 0 0,0 1 0 0 0,-1 0 0 0 0,0 0 0 0 0,0 1 0 0 0,0 0 0 0 0,-1 1-1 0 0,0 0 1 0 0,0 1 0 0 0,-19-5 0 0 0,21 7 0 0 0,1 1 1 0 0,-1 0-1 0 0,1 0 0 0 0,-1 1 1 0 0,1 0-1 0 0,-1 1 0 0 0,1 0 0 0 0,-1 0 1 0 0,1 1-1 0 0,0 0 0 0 0,-1 0 1 0 0,1 1-1 0 0,0 0 0 0 0,-9 5 1 0 0,3-1 29 0 0,-1 2 1 0 0,1 0 0 0 0,1 1 0 0 0,0 0 0 0 0,-17 17 0 0 0,23-20-17 0 0,1 1-1 0 0,0-1 1 0 0,0 1 0 0 0,1 0 0 0 0,0 1-1 0 0,0-1 1 0 0,1 1 0 0 0,0 0 0 0 0,1 0-1 0 0,-5 17 1 0 0,4 2 189 0 0,1 1 0 0 0,2 0-1 0 0,2 41 1 0 0,0-13 148 0 0,-1-38-289 0 0,0 0 0 0 0,2-1 0 0 0,0 1 0 0 0,0 0-1 0 0,2-1 1 0 0,11 33 0 0 0,39 69 173 0 0,-48-106-257 0 0,-4-7-6 0 0,1 0 0 0 0,0-1 1 0 0,1 1-1 0 0,3 6 0 0 0,-6-13-5 0 0,0 1 0 0 0,-1 0 0 0 0,1 0 0 0 0,0 0 0 0 0,-1 0 0 0 0,1 0 0 0 0,0-1 0 0 0,0 1 0 0 0,0 0 0 0 0,-1-1 0 0 0,1 1 0 0 0,0-1 0 0 0,0 1 0 0 0,0-1 0 0 0,0 1 0 0 0,0-1 0 0 0,0 1 0 0 0,0-1 0 0 0,0 0 0 0 0,0 0 0 0 0,1 0 0 0 0,-1 1 0 0 0,0-1 0 0 0,0 0 0 0 0,0 0 0 0 0,0-1 0 0 0,0 1 0 0 0,0 0 0 0 0,0 0-1 0 0,0 0 1 0 0,0-1 0 0 0,0 1 0 0 0,2-1 0 0 0,-2 0-2 0 0,1 0-1 0 0,-1 0 0 0 0,0 0 0 0 0,0 0 0 0 0,1 0 1 0 0,-1-1-1 0 0,0 1 0 0 0,0 0 0 0 0,0-1 0 0 0,0 1 1 0 0,0 0-1 0 0,0-1 0 0 0,-1 1 0 0 0,1-1 1 0 0,0 0-1 0 0,-1 1 0 0 0,0-1 0 0 0,1 1 0 0 0,0-4 1 0 0,0-3-4 0 0,-1 0 0 0 0,0-15 0 0 0,0 12 1 0 0,0 1-4 0 0,0 0 0 0 0,1-1 0 0 0,1 1 0 0 0,-1 0 0 0 0,1 0 0 0 0,1 0 1 0 0,0 1-1 0 0,1-1 0 0 0,0 1 0 0 0,9-17 0 0 0,-11 22-6 0 0,2-1 1 0 0,-1 1-1 0 0,0 0 0 0 0,1 0 1 0 0,0 0-1 0 0,0 0 0 0 0,0 1 0 0 0,0 0 1 0 0,1 0-1 0 0,-1 0 0 0 0,1 0 1 0 0,0 0-1 0 0,0 1 0 0 0,0 0 0 0 0,0 0 1 0 0,0 1-1 0 0,0-1 0 0 0,1 1 0 0 0,-1 0 1 0 0,0 1-1 0 0,1-1 0 0 0,5 1 1 0 0,-8 0 6 0 0,0 0 1 0 0,1 0 0 0 0,-1 1-1 0 0,0-1 1 0 0,1 1 0 0 0,-1 0-1 0 0,0 0 1 0 0,0 0 0 0 0,1 0 0 0 0,-1 1-1 0 0,0-1 1 0 0,0 1 0 0 0,-1 0-1 0 0,1 0 1 0 0,3 2 0 0 0,-3 0 1 0 0,0-1-1 0 0,0 0 1 0 0,0 1 0 0 0,-1-1 0 0 0,0 1 0 0 0,1 0 0 0 0,-1-1 0 0 0,-1 1-1 0 0,1 0 1 0 0,0 1 0 0 0,1 6 0 0 0,0 4 23 0 0,-1 1-1 0 0,1 27 1 0 0,-2-26 19 0 0,5 33 1 0 0,-4-43-43 0 0,0 1 0 0 0,1-1 1 0 0,0 0-1 0 0,0 0 0 0 0,0 0 0 0 0,1-1 1 0 0,6 8-1 0 0,35 41 12 0 0,-44-54-10 0 0,2 2-9 0 0,0 0 1 0 0,-1-1-1 0 0,1 1 1 0 0,0-1-1 0 0,0 0 1 0 0,0 0 0 0 0,1 0-1 0 0,-1-1 1 0 0,0 1-1 0 0,1-1 1 0 0,-1 1-1 0 0,1-1 1 0 0,0 0-1 0 0,-1 0 1 0 0,1-1 0 0 0,0 1-1 0 0,-1-1 1 0 0,1 0-1 0 0,4 0 1 0 0,-3-1-379 0 0,0 1 1 0 0,-1-1-1 0 0,1 0 0 0 0,0 0 1 0 0,-1-1-1 0 0,1 0 1 0 0,-1 0-1 0 0,0 0 0 0 0,1 0 1 0 0,-1 0-1 0 0,0-1 1 0 0,0 0-1 0 0,0 0 0 0 0,4-4 1 0 0,8-10-5717 0 0,-9 11 3793 0 0</inkml:trace>
</inkml:ink>
</file>

<file path=ppt/ink/ink9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5:01.6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299 82 512 0 0,'0'-1'514'0'0,"-1"0"0"0"0,1 0 0 0 0,0 0 0 0 0,0-1 1 0 0,0 1-1 0 0,-1 0 0 0 0,1 0 0 0 0,0-1 0 0 0,1 1 0 0 0,-1 0 0 0 0,0 0 0 0 0,0 0 0 0 0,0-1 0 0 0,1 1 0 0 0,-1 0 0 0 0,1 0 1 0 0,0-2-1 0 0,3-16 3312 0 0,-5 17-3609 0 0,1 0 0 0 0,-1 0 0 0 0,0 0 0 0 0,0 0 1 0 0,0 0-1 0 0,0 1 0 0 0,0-1 0 0 0,0 0 0 0 0,0 1 0 0 0,0-1 0 0 0,-1 0 0 0 0,1 1 0 0 0,-1 0 0 0 0,1-1 0 0 0,-1 1 0 0 0,1 0 0 0 0,-1 0 0 0 0,0 0 0 0 0,0 0 1 0 0,0 0-1 0 0,1 0 0 0 0,-1 0 0 0 0,0 1 0 0 0,0-1 0 0 0,0 1 0 0 0,0-1 0 0 0,-2 1 0 0 0,-6-2 291 0 0,0 1 0 0 0,0 1 0 0 0,0 0 0 0 0,-11 1 0 0 0,10 0-215 0 0,0 1 1 0 0,0 1-1 0 0,1-1 0 0 0,-1 2 0 0 0,0 0 1 0 0,1 0-1 0 0,0 0 0 0 0,0 2 1 0 0,1-1-1 0 0,-16 12 0 0 0,18-11-226 0 0,1 1 0 0 0,-1 0 1 0 0,1 0-1 0 0,1 0 0 0 0,-1 1 0 0 0,1 0 0 0 0,1 0 1 0 0,-1 0-1 0 0,1 1 0 0 0,1 0 0 0 0,0-1 0 0 0,0 1 1 0 0,1 0-1 0 0,0 0 0 0 0,0 1 0 0 0,1-1 0 0 0,0 14 1 0 0,0-13-55 0 0,1 0 1 0 0,1 1 0 0 0,0-1 0 0 0,0 0 0 0 0,1 0 0 0 0,0 0 0 0 0,1 0 0 0 0,0 0 0 0 0,0 0 0 0 0,1-1 0 0 0,1 1 0 0 0,0-1 0 0 0,0 0 0 0 0,0-1-1 0 0,12 14 1 0 0,-10-16-53 0 0,0 1 0 0 0,1-1 0 0 0,0 0 0 0 0,0-1 0 0 0,0 0 1 0 0,1 0-1 0 0,0-1 0 0 0,0 0 0 0 0,0-1 0 0 0,0 0 0 0 0,1 0 0 0 0,17 2 0 0 0,3-1-576 0 0,0-2 1 0 0,56-2 0 0 0,-48-3-2952 0 0,62-14 0 0 0,-97 16 3279 0 0,40-7-4346 0 0</inkml:trace>
</inkml:ink>
</file>

<file path=ppt/ink/ink9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5:02.5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53 113 512 0 0,'17'-16'2506'0'0,"30"-20"0"0"0,-28 23 260 0 0,26-25 0 0 0,-45 38-2676 0 0,0-1 0 0 0,0 1 0 0 0,1 0 0 0 0,-1 0 0 0 0,0 0 0 0 0,0 0 0 0 0,1-1 0 0 0,-1 1 0 0 0,0 0 0 0 0,0 0 0 0 0,0-1 0 0 0,0 1 0 0 0,1 0 0 0 0,-1 0 0 0 0,0-1 0 0 0,0 1 0 0 0,0 0 0 0 0,0 0 0 0 0,0-1 0 0 0,0 1 1 0 0,0 0-1 0 0,0 0 0 0 0,0-1 0 0 0,0 1 0 0 0,0 0 0 0 0,0-1 0 0 0,0 1 0 0 0,0 0 0 0 0,0 0 0 0 0,0-1 0 0 0,-8-1 2196 0 0,6 3-1846 0 0,-1-1 0 0 0,1 0 0 0 0,-1 1 0 0 0,1-1-1 0 0,0 1 1 0 0,-5 2 0 0 0,7-3-354 0 0,-1 1 1 0 0,0-1-1 0 0,1 0 0 0 0,-1 1 0 0 0,1-1 1 0 0,-1 1-1 0 0,1-1 0 0 0,-1 1 0 0 0,1-1 1 0 0,-1 1-1 0 0,1 0 0 0 0,0-1 1 0 0,-1 1-1 0 0,1-1 0 0 0,0 1 0 0 0,0 0 1 0 0,-1-1-1 0 0,1 1 0 0 0,0 0 0 0 0,0-1 1 0 0,0 1-1 0 0,0 0 0 0 0,0-1 0 0 0,0 1 1 0 0,0 0-1 0 0,0 0 0 0 0,0-1 1 0 0,0 1-1 0 0,0 0 0 0 0,0-1 0 0 0,0 1 1 0 0,1 0-1 0 0,-1-1 0 0 0,0 1 0 0 0,1-1 1 0 0,-1 1-1 0 0,0 0 0 0 0,1-1 0 0 0,-1 1 1 0 0,0-1-1 0 0,1 1 0 0 0,0 0 0 0 0,3 3 32 0 0,0 0-1 0 0,1-1 0 0 0,-1 1 0 0 0,8 3 1 0 0,0 1 123 0 0,4 6 0 0 0,0 1 0 0 0,-1 1 0 0 0,-1 0 0 0 0,0 1 0 0 0,21 35 0 0 0,-28-39-143 0 0,-1 0 0 0 0,0 1 0 0 0,-1 0 1 0 0,0 0-1 0 0,-1 0 0 0 0,2 21 0 0 0,-2-9 89 0 0,-2-1 0 0 0,-2 48 0 0 0,0-65-158 0 0,-1-1-1 0 0,0 0 1 0 0,0 0-1 0 0,-1 0 1 0 0,0 0-1 0 0,0 0 1 0 0,-1 0-1 0 0,0 0 1 0 0,0-1-1 0 0,0 1 1 0 0,-1-1-1 0 0,0 0 1 0 0,0 0 0 0 0,0 0-1 0 0,-1-1 1 0 0,0 0-1 0 0,0 0 1 0 0,-1 0-1 0 0,-8 6 1 0 0,3-4 28 0 0,-1 0 0 0 0,0-1 0 0 0,0 0 0 0 0,0-1 0 0 0,0-1 0 0 0,-1 0 0 0 0,0-1 0 0 0,-17 3 0 0 0,25-5-47 0 0,0-1 0 0 0,-1 0 1 0 0,1 0-1 0 0,-1 0 0 0 0,1 0 0 0 0,-1-1 0 0 0,1 0 0 0 0,-1 0 0 0 0,1 0 0 0 0,0-1 0 0 0,0 0 0 0 0,0 0 0 0 0,0 0 0 0 0,0-1 1 0 0,0 0-1 0 0,0 0 0 0 0,1 0 0 0 0,0 0 0 0 0,-1 0 0 0 0,1-1 0 0 0,0 0 0 0 0,-5-8 0 0 0,5 6-9 0 0,0 0 0 0 0,1 0 0 0 0,0 0 0 0 0,0-1 0 0 0,0 1 0 0 0,1-1 0 0 0,0 0 0 0 0,0 0 0 0 0,1 0 0 0 0,0 0 0 0 0,0 0 0 0 0,1 0 0 0 0,0 0 0 0 0,0 0 0 0 0,0 0 0 0 0,1 0 0 0 0,0 0 0 0 0,3-8 1 0 0,-1 4-34 0 0,0 1 1 0 0,1-1-1 0 0,0 1 1 0 0,0 0-1 0 0,1 0 1 0 0,1 0-1 0 0,0 1 1 0 0,0 0-1 0 0,1 0 1 0 0,14-15 0 0 0,-11 15-51 0 0,1 0 0 0 0,1 1 0 0 0,-1 0 1 0 0,1 0-1 0 0,0 2 0 0 0,23-10 1 0 0,-25 12-619 0 0,1 0 0 0 0,1 1 1 0 0,14-2-1 0 0,-17 4-777 0 0,-1 1 0 0 0,0-1 0 0 0,0 1-1 0 0,0 1 1 0 0,11 1 0 0 0,-3 2-3936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2961 0 0,'-2'0'722'0'0,"0"0"1"0"0,0 0-1 0 0,0 1 1 0 0,-1-1 0 0 0,1 0-1 0 0,0 1 1 0 0,0-1-1 0 0,0 1 1 0 0,0 0-1 0 0,0-1 1 0 0,0 1 0 0 0,0 0-1 0 0,1 0 1 0 0,-1 0-1 0 0,0 1 1 0 0,-2 1 0 0 0,3-1-357 0 0,-1-1 1 0 0,1 1-1 0 0,0 0 1 0 0,0 0-1 0 0,0-1 1 0 0,0 1-1 0 0,0 0 1 0 0,0 0-1 0 0,0 0 1 0 0,1 0-1 0 0,-1 1 1 0 0,1-1-1 0 0,-1 3 1 0 0,1 2-107 0 0,0-1 1 0 0,0 1 0 0 0,1-1 0 0 0,0 1 0 0 0,0-1 0 0 0,1 1 0 0 0,0-1 0 0 0,0 0 0 0 0,4 9 0 0 0,5 7 0 0 0,2 0 1 0 0,0-1 0 0 0,2-1-1 0 0,0 0 1 0 0,1-1-1 0 0,36 33 1 0 0,-49-50-242 0 0,15 16-10 0 0,-17-17-4 0 0,0 0-1 0 0,0-1 1 0 0,-1 1-1 0 0,1 0 0 0 0,0 0 1 0 0,-1 0-1 0 0,1 0 1 0 0,-1 0-1 0 0,1 0 1 0 0,-1 0-1 0 0,0 0 0 0 0,1 0 1 0 0,-1 0-1 0 0,0 0 1 0 0,0 0-1 0 0,1 0 0 0 0,-1 0 1 0 0,0 2-1 0 0,-1-3-4 0 0,1 0 0 0 0,0 1 0 0 0,-1-1 0 0 0,1 0 0 0 0,0 0-1 0 0,-1 0 1 0 0,1 1 0 0 0,0-1 0 0 0,-1 0 0 0 0,1 0 0 0 0,0 0-1 0 0,-1 0 1 0 0,1 0 0 0 0,-1 0 0 0 0,1 1 0 0 0,0-1 0 0 0,-1 0-1 0 0,1 0 1 0 0,-1 0 0 0 0,1 0 0 0 0,0 0 0 0 0,-1-1 0 0 0,1 1 0 0 0,-1 0-1 0 0,1 0 1 0 0,0 0 0 0 0,-1 0 0 0 0,1 0 0 0 0,-1-1 0 0 0,1 1-1 0 0,0 0 1 0 0,-1 0 0 0 0,1-1 0 0 0,-14-6-19 0 0,12 4 5 0 0,0 1 0 0 0,0 0 0 0 0,1-1 0 0 0,-1 1 0 0 0,0-1 0 0 0,1 1 0 0 0,-1-1 0 0 0,1 1 0 0 0,0-1 0 0 0,0 0 0 0 0,0 0 0 0 0,0 0 0 0 0,1 0 0 0 0,-1 0 0 0 0,1 0 0 0 0,-1 0 0 0 0,1 0-1 0 0,0 0 1 0 0,0 0 0 0 0,1 0 0 0 0,0-5 0 0 0,1-3-13 0 0,1 1 1 0 0,0 0-1 0 0,0 0 0 0 0,10-18 0 0 0,-7 16 5 0 0,6-12-12 0 0,26-39-1 0 0,-35 57 32 0 0,1 1 0 0 0,0-1 1 0 0,1 2-1 0 0,-1-1 0 0 0,1 0 0 0 0,0 1 0 0 0,0 0 0 0 0,1 0 0 0 0,-1 0 0 0 0,1 1 1 0 0,0-1-1 0 0,10-3 0 0 0,-14 7 4 0 0,1-1 0 0 0,-1 1 0 0 0,0-1 0 0 0,1 1 0 0 0,-1 0 0 0 0,0 0 0 0 0,1 0 0 0 0,-1 0 0 0 0,0 0 0 0 0,1 1 0 0 0,-1-1 0 0 0,0 1 0 0 0,1-1 0 0 0,2 3 0 0 0,-1-1 3 0 0,0 0-1 0 0,0 0 1 0 0,0 1-1 0 0,0-1 1 0 0,-1 1-1 0 0,0 0 1 0 0,5 4-1 0 0,2 5 13 0 0,-1 1 0 0 0,1 0 0 0 0,8 19-1 0 0,-15-28-12 0 0,31 65 49 0 0,-26-49-63 0 0,2 0-1 0 0,0-1 0 0 0,1 0 1 0 0,15 17-1 0 0,-24-32-41 0 0,1-1-1 0 0,0 0 0 0 0,1 0 1 0 0,-1 0-1 0 0,0 0 0 0 0,8 5 0 0 0,-9-8-293 0 0,-1 1-1 0 0,1-1 0 0 0,-1 1 0 0 0,1-1 1 0 0,-1 1-1 0 0,1-1 0 0 0,-1 0 0 0 0,1 1 0 0 0,2-1 1 0 0,-2 0-545 0 0,-1-1 1 0 0,1 1-1 0 0,-1 0 1 0 0,1-1 0 0 0,-1 1-1 0 0,1-1 1 0 0,-1 1-1 0 0,0-1 1 0 0,1 1-1 0 0,-1-1 1 0 0,2-1-1 0 0,2-3-2155 0 0</inkml:trace>
</inkml:ink>
</file>

<file path=ppt/ink/ink9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5:02.93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115 73 3633 0 0,'-53'-29'11869'0'0,"-5"6"-6032"0"0,55 21-4889 0 0,3 0-398 0 0,10 1-277 0 0,14 0-507 0 0,67-6-1414 0 0,-55 3-1146 0 0,1 1-3428 0 0,-13 3 763 0 0</inkml:trace>
</inkml:ink>
</file>

<file path=ppt/ink/ink9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5:03.3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52 21 512 0 0,'-1'-2'870'0'0,"-1"0"1"0"0,0 1-1 0 0,1-1 0 0 0,-1 0 0 0 0,0 1 0 0 0,0 0 1 0 0,0-1-1 0 0,0 1 0 0 0,0 0 0 0 0,0 0 0 0 0,0 0 1 0 0,0 0-1 0 0,0 0 0 0 0,-1 1 0 0 0,1-1 1 0 0,0 1-1 0 0,-1 0 0 0 0,1-1 0 0 0,0 1 0 0 0,-1 0 1 0 0,1 0-1 0 0,-5 1 0 0 0,8 0-604 0 0,1 0-1 0 0,-1 0 1 0 0,0 0-1 0 0,1-1 1 0 0,-1 1-1 0 0,0 0 1 0 0,1 0-1 0 0,-1-1 1 0 0,1 1-1 0 0,-1-1 1 0 0,3 1 0 0 0,9 4 188 0 0,14 10 301 0 0,47 35-1 0 0,11 8-593 0 0,133 50-168 0 0,-213-105 7 0 0,1 0 0 0 0,-1-1-1 0 0,0 2 1 0 0,0-1 0 0 0,0 1 0 0 0,9 8 0 0 0,-13-11 4 0 0,0 0 1 0 0,0 0 0 0 0,0 1-1 0 0,0-1 1 0 0,0 0 0 0 0,0 1-1 0 0,-1-1 1 0 0,1 1 0 0 0,0-1-1 0 0,-1 0 1 0 0,1 1 0 0 0,-1 0-1 0 0,0-1 1 0 0,1 1 0 0 0,-1-1-1 0 0,0 1 1 0 0,0-1 0 0 0,0 1-1 0 0,0 0 1 0 0,0-1 0 0 0,0 1-1 0 0,-1-1 1 0 0,1 1 0 0 0,-1 0-1 0 0,1-1 1 0 0,-1 1 0 0 0,1-1-1 0 0,-1 0 1 0 0,0 1 0 0 0,1-1-1 0 0,-3 2 1 0 0,-1 4 65 0 0,-1-1-1 0 0,0-1 1 0 0,-1 1 0 0 0,1-1 0 0 0,-1 0-1 0 0,0 0 1 0 0,-1 0 0 0 0,1-1 0 0 0,-1 0-1 0 0,1 0 1 0 0,-1-1 0 0 0,-9 3 0 0 0,-11 3 195 0 0,0-1 1 0 0,-30 4 0 0 0,-4 1 8 0 0,49-10-259 0 0,8-3-16 0 0,1 1 1 0 0,-1 0-1 0 0,1 0 0 0 0,0 0 1 0 0,-1 0-1 0 0,1 0 0 0 0,0 1 1 0 0,0 0-1 0 0,0-1 0 0 0,-4 4 1 0 0,13-4-346 0 0,4-2 154 0 0,21-9-738 0 0,38-10-2973 0 0,-21 8-3917 0 0,-21 6 4977 0 0</inkml:trace>
</inkml:ink>
</file>

<file path=ppt/ink/ink9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5:03.76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144 14 8 0 0,'0'0'684'0'0,"0"-1"0"0"0,1 0 0 0 0,-1 0 0 0 0,-1 0 0 0 0,1 1 0 0 0,0-1 0 0 0,0 0 0 0 0,0 0 0 0 0,0 0 0 0 0,-1 1 0 0 0,1-1 0 0 0,0 0 1 0 0,0 0-1 0 0,-2-1 0 0 0,2 2-501 0 0,0 0 1 0 0,0 0 0 0 0,0 0-1 0 0,-1 0 1 0 0,1 0 0 0 0,0 0 0 0 0,0 0-1 0 0,-1 0 1 0 0,1 0 0 0 0,0 0-1 0 0,0 0 1 0 0,-1 0 0 0 0,1 0-1 0 0,0 0 1 0 0,0 0 0 0 0,0 0 0 0 0,-1 0-1 0 0,1 0 1 0 0,0 0 0 0 0,0 0-1 0 0,-1 0 1 0 0,1 0 0 0 0,0 1-1 0 0,0-1 1 0 0,0 0 0 0 0,-1 0 0 0 0,1 0-1 0 0,0 0 1 0 0,0 0 0 0 0,0 1-1 0 0,-1-1 1 0 0,-17 23 4133 0 0,12-14-3635 0 0,-21 25 1229 0 0,-22 41 0 0 0,44-68-1779 0 0,1 1-1 0 0,0 0 1 0 0,0 0-1 0 0,1 0 1 0 0,0 1 0 0 0,0-1-1 0 0,1 1 1 0 0,0 0-1 0 0,1-1 1 0 0,0 1 0 0 0,0 9-1 0 0,1-12-106 0 0,0 0 0 0 0,1-1 1 0 0,0 1-1 0 0,0 0 0 0 0,1-1 0 0 0,-1 1 0 0 0,1-1 0 0 0,1 0 0 0 0,-1 1 0 0 0,1-1 1 0 0,0 0-1 0 0,0-1 0 0 0,0 1 0 0 0,0 0 0 0 0,1-1 0 0 0,0 0 0 0 0,0 0 0 0 0,5 4 0 0 0,6 3-59 0 0,1 0 0 0 0,0-1-1 0 0,1-1 1 0 0,0-1-1 0 0,1 0 1 0 0,0-1 0 0 0,0-1-1 0 0,0-1 1 0 0,37 6-1 0 0,-49-10 5 0 0,0 0 0 0 0,0 0 0 0 0,0-1 0 0 0,0 0 0 0 0,0 0 0 0 0,1 0 0 0 0,-1-1 0 0 0,0 1 0 0 0,0-2 0 0 0,0 1-1 0 0,0-1 1 0 0,0 0 0 0 0,-1 0 0 0 0,1 0 0 0 0,0-1 0 0 0,-1 0 0 0 0,10-6 0 0 0,-10 5-8 0 0,0 0-1 0 0,0 0 1 0 0,0-1 0 0 0,0 1-1 0 0,-1-1 1 0 0,0 0 0 0 0,0 0-1 0 0,3-7 1 0 0,-5 8 16 0 0,0 0-1 0 0,0 0 1 0 0,-1 0-1 0 0,0 0 0 0 0,1-1 1 0 0,-2 1-1 0 0,1 0 1 0 0,0 0-1 0 0,-1-1 1 0 0,0 1-1 0 0,0 0 1 0 0,0 0-1 0 0,-1-6 1 0 0,-2-4-40 0 0,-1 0 0 0 0,0 1 0 0 0,-1 0 0 0 0,0-1 0 0 0,-1 2 0 0 0,0-1 0 0 0,-14-19 0 0 0,4 10 5 0 0,0 1 1 0 0,-2 0-1 0 0,-21-19 0 0 0,33 34 53 0 0,0 2 1 0 0,0-1-1 0 0,-1 0 1 0 0,1 1-1 0 0,-1 1 1 0 0,0-1-1 0 0,-1 1 1 0 0,1 0-1 0 0,-1 0 1 0 0,1 1-1 0 0,-1 0 1 0 0,-14-1-1 0 0,16 2-29 0 0,1 1 0 0 0,-1 0-1 0 0,0 0 1 0 0,0 0 0 0 0,1 1-1 0 0,-1 0 1 0 0,0 0 0 0 0,1 0-1 0 0,-1 1 1 0 0,1-1 0 0 0,0 2-1 0 0,-1-1 1 0 0,1 0 0 0 0,0 1-1 0 0,0 0 1 0 0,0 0 0 0 0,1 1-1 0 0,-7 5 1 0 0,9-7-195 0 0,0 0 0 0 0,0 1 1 0 0,1-1-1 0 0,-1 1 0 0 0,0-1 0 0 0,1 1 0 0 0,0 0 0 0 0,0 0 0 0 0,-1 0 1 0 0,0 5-1 0 0,-1 18-4941 0 0,3-10 746 0 0</inkml:trace>
</inkml:ink>
</file>

<file path=ppt/ink/ink9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5:04.74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162 159 8 0 0,'-2'-4'736'0'0,"1"1"-1"0"0,-1 0 1 0 0,0 1 0 0 0,0-1-1 0 0,0 0 1 0 0,0 0-1 0 0,0 1 1 0 0,0 0 0 0 0,-1-1-1 0 0,1 1 1 0 0,-1 0 0 0 0,0 0-1 0 0,0 0 1 0 0,1 0-1 0 0,-1 1 1 0 0,0-1 0 0 0,-1 1-1 0 0,1 0 1 0 0,-6-2 0 0 0,-7-1 1350 0 0,0 1 1 0 0,-30-3-1 0 0,32 4-1068 0 0,13 2-954 0 0,0 0 0 0 0,1 0 0 0 0,-1 0-1 0 0,0 0 1 0 0,1 0 0 0 0,-1 0 0 0 0,0 0 0 0 0,1 0 0 0 0,-1 0 0 0 0,0-1-1 0 0,1 1 1 0 0,-1 0 0 0 0,1 0 0 0 0,-1-1 0 0 0,1 1 0 0 0,-1 0 0 0 0,0-1-1 0 0,1 1 1 0 0,-1-1 0 0 0,1 1 0 0 0,-1-2 0 0 0,1 2-30 0 0,0 0 0 0 0,0-1 1 0 0,0 1-1 0 0,0-1 0 0 0,0 1 1 0 0,0-1-1 0 0,0 1 0 0 0,1-1 1 0 0,-1 1-1 0 0,0-1 0 0 0,0 1 0 0 0,0 0 1 0 0,1-1-1 0 0,-1 1 0 0 0,0-1 1 0 0,1 1-1 0 0,-1 0 0 0 0,0-1 1 0 0,1 1-1 0 0,-1 0 0 0 0,0 0 0 0 0,1-1 1 0 0,27-17 432 0 0,-25 17-457 0 0,15-8 36 0 0,1 1 0 0 0,1 0 0 0 0,-1 2-1 0 0,22-5 1 0 0,-2 3-36 0 0,46-3-1 0 0,-60 9-18 0 0,44 1 1 0 0,-62 2 3 0 0,0-1 1 0 0,0 1 0 0 0,-1 1 0 0 0,1-1 0 0 0,0 1 0 0 0,-1 0 0 0 0,1 1 0 0 0,-1 0 0 0 0,0 0 0 0 0,1 0 0 0 0,6 6 0 0 0,-11-8 0 0 0,0 1 1 0 0,0-1-1 0 0,-1 1 1 0 0,1 0-1 0 0,-1 0 1 0 0,1 0 0 0 0,-1 0-1 0 0,0 0 1 0 0,0 0-1 0 0,0 1 1 0 0,0-1-1 0 0,0 0 1 0 0,1 5-1 0 0,-1-3 9 0 0,0 1 0 0 0,-1 0-1 0 0,0 0 1 0 0,1 0-1 0 0,-2 0 1 0 0,0 7 0 0 0,-1 2 30 0 0,-2 0 1 0 0,0-1 0 0 0,-9 23-1 0 0,-34 71 133 0 0,-14 33 104 0 0,58-132-234 0 0,1 0 0 0 0,-1 0 0 0 0,2 0-1 0 0,-1 0 1 0 0,1 1 0 0 0,0 13-1 0 0,1-19-22 0 0,0 0-1 0 0,0-1 1 0 0,0 1-1 0 0,1 0 1 0 0,-1 0-1 0 0,1-1 0 0 0,0 1 1 0 0,-1-1-1 0 0,1 1 1 0 0,0 0-1 0 0,1-1 1 0 0,-1 0-1 0 0,0 1 1 0 0,1-1-1 0 0,0 0 1 0 0,-1 0-1 0 0,1 0 0 0 0,0 0 1 0 0,0 0-1 0 0,0 0 1 0 0,0 0-1 0 0,0-1 1 0 0,5 3-1 0 0,-2-1-1 0 0,1-1 1 0 0,0 0-1 0 0,0-1 0 0 0,0 1 0 0 0,0-1 0 0 0,0 0 0 0 0,0-1 0 0 0,0 0 1 0 0,0 0-1 0 0,0 0 0 0 0,0 0 0 0 0,0-1 0 0 0,6-1 0 0 0,-1-1-24 0 0,1 0-1 0 0,-1-1 0 0 0,-1 0 0 0 0,1 0 0 0 0,-1-1 0 0 0,11-7 1 0 0,-16 8-4 0 0,0 1 0 0 0,-1-1-1 0 0,0 0 1 0 0,1 0 0 0 0,-1 0 0 0 0,-1 0 0 0 0,1-1 0 0 0,-1 0 0 0 0,0 0 0 0 0,3-5 0 0 0,-6 9 15 0 0,0 1 1 0 0,1 0-1 0 0,-1 0 0 0 0,0 0 1 0 0,0-1-1 0 0,0 1 0 0 0,0 0 0 0 0,0 0 1 0 0,0-1-1 0 0,0 1 0 0 0,0 0 0 0 0,0 0 1 0 0,1-1-1 0 0,-1 1 0 0 0,0 0 1 0 0,0 0-1 0 0,0-1 0 0 0,-1 1 0 0 0,1 0 1 0 0,0 0-1 0 0,0-1 0 0 0,0 1 1 0 0,0 0-1 0 0,0 0 0 0 0,0-1 0 0 0,0 1 1 0 0,0 0-1 0 0,0 0 0 0 0,-1-1 0 0 0,1 1 1 0 0,0 0-1 0 0,0 0 0 0 0,0 0 1 0 0,-1-1-1 0 0,-9-1 36 0 0,-13 7-16 0 0,8 2-5 0 0,-1 0 0 0 0,2 1 0 0 0,-1 1 1 0 0,1 0-1 0 0,0 1 0 0 0,1 0 0 0 0,0 1 1 0 0,-16 18-1 0 0,29-28-13 0 0,-11 12 24 0 0,-13 20 1 0 0,21-29-22 0 0,1-1 0 0 0,0 1-1 0 0,0 0 1 0 0,1 0 0 0 0,-1 1 0 0 0,1-1 0 0 0,-1 0-1 0 0,2 0 1 0 0,-1 1 0 0 0,0 6 0 0 0,1-9-6 0 0,0-1 1 0 0,0 1-1 0 0,1-1 1 0 0,-1 1-1 0 0,1 0 1 0 0,-1-1-1 0 0,1 1 1 0 0,0-1-1 0 0,0 0 1 0 0,0 1-1 0 0,-1-1 1 0 0,1 0-1 0 0,1 1 1 0 0,-1-1-1 0 0,0 0 0 0 0,0 0 1 0 0,0 0-1 0 0,0 0 1 0 0,1 0-1 0 0,-1 0 1 0 0,1 0-1 0 0,-1-1 1 0 0,0 1-1 0 0,1 0 1 0 0,-1-1-1 0 0,1 1 1 0 0,0-1-1 0 0,2 1 1 0 0,4 1-4 0 0,0-1 0 0 0,1 1 0 0 0,-1-2 0 0 0,9 1 0 0 0,-2-2-36 0 0,-1-1-1 0 0,1-1 0 0 0,26-8 0 0 0,-27 7 20 0 0,-11 3 7 0 0,4-1-7 0 0,0 1-1 0 0,0-1 1 0 0,12 0-1 0 0,-17 2 24 0 0,-1 0 0 0 0,1 0-1 0 0,0 0 1 0 0,0 0 0 0 0,-1 1 0 0 0,1-1-1 0 0,0 0 1 0 0,-1 1 0 0 0,1-1 0 0 0,0 1-1 0 0,-1 0 1 0 0,1 0 0 0 0,-1-1-1 0 0,1 1 1 0 0,-1 0 0 0 0,1 0 0 0 0,-1 0-1 0 0,1 1 1 0 0,1 1 0 0 0,1 2 5 0 0,-1 1 0 0 0,1-1 1 0 0,-1 1-1 0 0,-1-1 0 0 0,1 1 0 0 0,-1 0 1 0 0,0 0-1 0 0,0 0 0 0 0,2 12 1 0 0,-2 3 30 0 0,0 35 1 0 0,-2-35-19 0 0,3 31 1 0 0,-1-41 12 0 0,-2 0 1 0 0,1 1 0 0 0,-1-1 0 0 0,-1 0 0 0 0,0 0-1 0 0,-1 0 1 0 0,0 0 0 0 0,-5 13 0 0 0,6-21-13 0 0,-1 1 0 0 0,0-1 0 0 0,1 0 0 0 0,-1 0 0 0 0,-1 0 0 0 0,1 0 0 0 0,0 0 0 0 0,-1 0 0 0 0,0-1 0 0 0,1 1 0 0 0,-1-1 0 0 0,0 0 0 0 0,0 1 0 0 0,-1-1 0 0 0,1-1 0 0 0,-6 3 1 0 0,-6 3 82 0 0,-1-2 1 0 0,-23 6 0 0 0,23-7-76 0 0,-44 12 144 0 0,-2-3-1 0 0,-107 9 1 0 0,165-22-176 0 0,-20 0 31 0 0,24 0-35 0 0,-1 0 0 0 0,1 0 1 0 0,0 0-1 0 0,-1 0 0 0 0,1-1 1 0 0,0 1-1 0 0,-1 0 0 0 0,1 0 0 0 0,0 0 1 0 0,-1 0-1 0 0,1 0 0 0 0,0-1 0 0 0,0 1 1 0 0,-1 0-1 0 0,1 0 0 0 0,0-1 1 0 0,0 1-1 0 0,-1 0 0 0 0,1 0 0 0 0,0-1 1 0 0,0 1-1 0 0,-1-1 0 0 0,1 1-14 0 0,0-1 1 0 0,0 1-1 0 0,1-1 0 0 0,-1 1 0 0 0,0-1 0 0 0,0 1 1 0 0,0-1-1 0 0,0 1 0 0 0,0-1 0 0 0,0 1 0 0 0,1-1 1 0 0,-1 1-1 0 0,0-1 0 0 0,1 1 0 0 0,-1 0 0 0 0,0-1 1 0 0,0 1-1 0 0,1-1 0 0 0,0 0 0 0 0,10-9-1370 0 0,0 1 0 0 0,0 0 0 0 0,1 0 0 0 0,0 1-1 0 0,1 1 1 0 0,18-8 0 0 0,6-2-3315 0 0</inkml:trace>
</inkml:ink>
</file>

<file path=ppt/ink/ink9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10T11:06:44.72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1 24575,'0'0'0</inkml:trace>
</inkml:ink>
</file>

<file path=ppt/ink/ink9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7:18.7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31 91 512 0 0,'-7'-3'2166'0'0,"6"2"-1613"0"0,0 1 0 0 0,0 0 0 0 0,0-1 0 0 0,0 1 0 0 0,0-1 0 0 0,0 0 0 0 0,0 1 0 0 0,0-1 0 0 0,0 0 1 0 0,0 1-1 0 0,0-1 0 0 0,0 0 0 0 0,0 0 0 0 0,1 0 0 0 0,-1 0 0 0 0,0 0 0 0 0,0-2 0 0 0,13-5 5641 0 0,-12 7-6132 0 0,0 1 0 0 0,0 0-1 0 0,0 0 1 0 0,0 0 0 0 0,0 0 0 0 0,0-1 0 0 0,0 1 0 0 0,0 0 0 0 0,0 0 0 0 0,1 0 0 0 0,-1 0 0 0 0,0-1-1 0 0,0 1 1 0 0,0 0 0 0 0,0 0 0 0 0,0 0 0 0 0,0-1 0 0 0,0 1 0 0 0,0 0 0 0 0,0 0 0 0 0,-1 0 0 0 0,1-1 0 0 0,0 1-1 0 0,0 0 1 0 0,0 0 0 0 0,0 0 0 0 0,0 0 0 0 0,0-1 0 0 0,0 1 0 0 0,0 0 0 0 0,0 0 0 0 0,-1 0 0 0 0,1 0 0 0 0,0 0-1 0 0,0-1 1 0 0,0 1 0 0 0,0 0 0 0 0,0 0 0 0 0,-1 0 0 0 0,1 0 0 0 0,0 0 0 0 0,0 0 0 0 0,0 0 0 0 0,0 0-1 0 0,-1 0 1 0 0,1 0 0 0 0,0-1 0 0 0,0 1 0 0 0,-1 0-33 0 0,1 0 1 0 0,0 0-1 0 0,0 0 0 0 0,0 0 1 0 0,0 0-1 0 0,0 0 0 0 0,0 0 1 0 0,-1 0-1 0 0,1 0 0 0 0,0 0 1 0 0,0 0-1 0 0,0 0 0 0 0,0 0 1 0 0,0 0-1 0 0,0 0 0 0 0,-1 0 1 0 0,1 0-1 0 0,0-1 0 0 0,0 1 1 0 0,0 0-1 0 0,0 0 0 0 0,0 0 1 0 0,0 0-1 0 0,0 0 0 0 0,0 0 1 0 0,0 0-1 0 0,0-1 0 0 0,0 1 0 0 0,0 0 1 0 0,0 0-1 0 0,0 0 0 0 0,-1 0 1 0 0,1 0-1 0 0,0 0 0 0 0,0-1 1 0 0,0 1-1 0 0,0 0 0 0 0,0 0 1 0 0,0 0-1 0 0,1 0 0 0 0,-1 0 1 0 0,0-1-1 0 0,0 1 0 0 0,0 0 1 0 0,0 0-1 0 0,0 0 0 0 0,0-21 3231 0 0,1 19-3204 0 0,0-1 0 0 0,0 1 0 0 0,-1 0 0 0 0,1-1 0 0 0,-1 1 0 0 0,0 0 1 0 0,1-1-1 0 0,-1 1 0 0 0,0-1 0 0 0,0 1 0 0 0,-1-4 0 0 0,0 6-43 0 0,0 0-1 0 0,0 1 1 0 0,0-1 0 0 0,1 0-1 0 0,-1 0 1 0 0,0 0-1 0 0,0 0 1 0 0,0 1 0 0 0,1-1-1 0 0,-1 0 1 0 0,0 1 0 0 0,0-1-1 0 0,1 1 1 0 0,-1-1-1 0 0,0 0 1 0 0,1 1 0 0 0,-1 0-1 0 0,0-1 1 0 0,1 1-1 0 0,-2 0 1 0 0,2 1 7 0 0,0 0-1 0 0,0 0 0 0 0,0-1 1 0 0,1 1-1 0 0,-1 0 1 0 0,0-1-1 0 0,1 1 1 0 0,-1 0-1 0 0,1-1 0 0 0,0 3 1 0 0,7 16 52 0 0,-5-13 1 0 0,0 1 0 0 0,-1-1 0 0 0,3 15 0 0 0,8 63 233 0 0,45 148 0 0 0,-46-193-195 0 0,-2 0 1 0 0,-1 1-1 0 0,-3 0 0 0 0,4 80 0 0 0,-11-109-47 0 0,1-7-27 0 0,0 0 1 0 0,0 0-1 0 0,0 0 0 0 0,0 0 1 0 0,2 5-1 0 0,9-27 15 0 0,-3-1-846 0 0,-5 11 1225 0 0,0 1 0 0 0,5-15 0 0 0,-7 3-4056 0 0,-5 1-6450 0 0,1 12 4324 0 0</inkml:trace>
</inkml:ink>
</file>

<file path=ppt/ink/ink9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7:19.7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32 259 512 0 0,'-4'0'3543'0'0,"1"0"-2237"0"0,1 1-1 0 0,-1-1 0 0 0,1 0 1 0 0,-1-1-1 0 0,1 1 0 0 0,-1 0 1 0 0,1-1-1 0 0,0 1 1 0 0,-4-2 1546 0 0,8-2-2476 0 0,-1 1-1 0 0,1 0 1 0 0,0-1 0 0 0,0 1-1 0 0,4-5 1 0 0,-2 4-88 0 0,-1-1 0 0 0,0 1 0 0 0,0-1 0 0 0,3-9 1 0 0,-5 11-219 0 0,0 0 1 0 0,0 0 0 0 0,1 1-1 0 0,-1-1 1 0 0,1 0-1 0 0,-1 1 1 0 0,1-1 0 0 0,0 1-1 0 0,0 0 1 0 0,0-1 0 0 0,0 1-1 0 0,0 0 1 0 0,1 0 0 0 0,-1 0-1 0 0,1 1 1 0 0,-1-1 0 0 0,6-2-1 0 0,14-3 353 0 0,30-7-1 0 0,17-6 930 0 0,-63 18-1216 0 0,0 0 0 0 0,0 0 0 0 0,0 1 0 0 0,1 0 0 0 0,-1 0-1 0 0,1 0 1 0 0,-1 1 0 0 0,8 0 0 0 0,-10 0-86 0 0,-1 1 1 0 0,1-1-1 0 0,-1 1 0 0 0,1 0 0 0 0,-1 0 0 0 0,0 0 1 0 0,1 1-1 0 0,-1-1 0 0 0,0 1 0 0 0,0 0 0 0 0,0 0 0 0 0,0 0 1 0 0,-1 0-1 0 0,1 0 0 0 0,0 1 0 0 0,2 2 0 0 0,-1 1 18 0 0,1 0-1 0 0,0-1 0 0 0,0 0 0 0 0,0 0 1 0 0,1 0-1 0 0,-1-1 0 0 0,1 0 1 0 0,0 0-1 0 0,0 0 0 0 0,12 4 0 0 0,7 2 38 0 0,0-2 0 0 0,49 10 0 0 0,-44-14-130 0 0,59 0 1 0 0,-75-5 19 0 0,-1 0 0 0 0,1 0 0 0 0,-1-1 1 0 0,0-1-1 0 0,0 0 0 0 0,23-10 1 0 0,-26 9 4 0 0,0-1 0 0 0,-1-1 0 0 0,0 0 0 0 0,-1 0 0 0 0,1 0 0 0 0,-1-1 0 0 0,0-1 0 0 0,-1 1 0 0 0,1-1 0 0 0,-2 0 0 0 0,1-1 0 0 0,-1 0 0 0 0,0 0 0 0 0,-1 0 0 0 0,0-1 0 0 0,5-13 0 0 0,-8 19-5 0 0,0 0 0 0 0,0-1 0 0 0,1 1 0 0 0,0 0 1 0 0,5-6-1 0 0,2-2-43 0 0,-4-3-1785 0 0,-6 7-2499 0 0,-9 7-7564 0 0</inkml:trace>
</inkml:ink>
</file>

<file path=ppt/ink/ink9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7:20.48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55 39 8 0 0,'-1'-1'495'0'0,"1"0"-1"0"0,-1 0 1 0 0,1 0 0 0 0,-1 0 0 0 0,1 0-1 0 0,-1 0 1 0 0,1 0 0 0 0,0-1 0 0 0,-1 1-1 0 0,1 0 1 0 0,0 0 0 0 0,0 0 0 0 0,0 0-1 0 0,0 0 1 0 0,0-3 0 0 0,0 4-244 0 0,0-1 1 0 0,1 1 0 0 0,-1-1-1 0 0,0 0 1 0 0,0 1-1 0 0,0-1 1 0 0,1 1 0 0 0,-1-1-1 0 0,0 1 1 0 0,0-1 0 0 0,1 1-1 0 0,-1-1 1 0 0,1 1 0 0 0,-1 0-1 0 0,0-1 1 0 0,1 1-1 0 0,-1-1 1 0 0,1 1 0 0 0,-1 0-1 0 0,1-1 1 0 0,-1 1 0 0 0,1 0-1 0 0,-1 0 1 0 0,1-1-1 0 0,-1 1 1 0 0,1 0 0 0 0,-1 0-1 0 0,1 0 1 0 0,0 0 0 0 0,-1 0-1 0 0,1 0 1 0 0,0 0-1 0 0,-6-3 6243 0 0,5 2-6424 0 0,-1 1 0 0 0,1 0 0 0 0,0-1 0 0 0,0 1 0 0 0,-1 0 0 0 0,1 0 0 0 0,0-1 0 0 0,-1 1 0 0 0,1 0 1 0 0,0 0-1 0 0,-1 0 0 0 0,1-1 0 0 0,-1 1 0 0 0,1 0 0 0 0,0 0 0 0 0,-1 0 0 0 0,1 0 0 0 0,-1 0 0 0 0,1 0 0 0 0,0 0 0 0 0,-1 0 0 0 0,1 0 1 0 0,-1 0-1 0 0,1 0 0 0 0,-1 0 0 0 0,1 0 0 0 0,0 0 0 0 0,-1 0 0 0 0,1 0 0 0 0,-1 1 0 0 0,1-1 0 0 0,-1 0 0 0 0,1 1-26 0 0,0-1 0 0 0,0 1 0 0 0,-1-1 1 0 0,1 1-1 0 0,0-1 0 0 0,0 1 0 0 0,0-1 0 0 0,0 1 0 0 0,0-1 0 0 0,0 1 0 0 0,0 0 0 0 0,0-1 0 0 0,0 1 0 0 0,0-1 0 0 0,0 1 0 0 0,0-1 0 0 0,0 1 0 0 0,0-1 0 0 0,1 1 0 0 0,-1-1 0 0 0,0 1 0 0 0,0-1 0 0 0,1 1 0 0 0,-1-1 0 0 0,0 1 0 0 0,0-1 0 0 0,1 1 0 0 0,0-1 1 0 0,13 19 181 0 0,-7-12-64 0 0,-2 2-51 0 0,0 0-1 0 0,-1 1 0 0 0,0-1 1 0 0,0 1-1 0 0,-1-1 1 0 0,0 1-1 0 0,2 16 1 0 0,-2-8 75 0 0,8 20 0 0 0,-2-15-71 0 0,-4-10-52 0 0,1 1 1 0 0,-2 0-1 0 0,0 0 1 0 0,-1 0-1 0 0,0 0 1 0 0,1 17-1 0 0,-4-29-64 0 0,0 1 1 0 0,-1-1-1 0 0,1 0 0 0 0,0 1 0 0 0,-1-1 1 0 0,0 0-1 0 0,1 0 0 0 0,-1 0 0 0 0,0 0 1 0 0,0 0-1 0 0,0 0 0 0 0,0 0 0 0 0,-1 0 1 0 0,1 0-1 0 0,0 0 0 0 0,-3 2 1 0 0,1-1 1 0 0,0 0 0 0 0,-1-1 0 0 0,1 1 0 0 0,-1-1 0 0 0,0 0 0 0 0,0 0 0 0 0,1 0 0 0 0,-6 1 0 0 0,0 0-15 0 0,-1 0 0 0 0,1-1-1 0 0,-1 0 1 0 0,1-1 0 0 0,-1 0 0 0 0,0-1 0 0 0,-10 0 0 0 0,19 0 10 0 0,0 0 0 0 0,1 0 0 0 0,-1 0 0 0 0,1 0 1 0 0,-1 0-1 0 0,1 0 0 0 0,-1 0 0 0 0,0 0 0 0 0,1 0 0 0 0,-1 0 0 0 0,1-1 0 0 0,-1 1 0 0 0,1 0 0 0 0,-1 0 1 0 0,1-1-1 0 0,-1 1 0 0 0,1 0 0 0 0,-1-1 0 0 0,1 1 0 0 0,-1 0 0 0 0,1-1 0 0 0,0 1 0 0 0,-1-1 0 0 0,1 1 1 0 0,-1-2-1 0 0,1 2-17 0 0,0-1-1 0 0,0 0 1 0 0,0 1 0 0 0,0-1 0 0 0,0 0 0 0 0,0 1 0 0 0,1-1 0 0 0,-1 0-1 0 0,0 1 1 0 0,0-1 0 0 0,1 0 0 0 0,-1 1 0 0 0,0-1 0 0 0,1 1 0 0 0,-1-1 0 0 0,1 1-1 0 0,0-2 1 0 0,5-3-436 0 0,-1-1 0 0 0,13-7 0 0 0,-15 10 120 0 0,24-13-3449 0 0,-8 7-1876 0 0,-4 3 3153 0 0</inkml:trace>
</inkml:ink>
</file>

<file path=ppt/ink/ink9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7:20.9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38 1104 0 0,'3'-1'10636'0'0,"5"-2"-5606"0"0,27-8-2564 0 0,40 1-1026 0 0,108-2-1 0 0,-174 11-1673 0 0,1 1-1 0 0,12 2 0 0 0,-5 3-3291 0 0,-14-3 1044 0 0</inkml:trace>
</inkml:ink>
</file>

<file path=ppt/ink/ink9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7:22.1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 76 512 0 0,'0'-1'552'0'0,"0"0"0"0"0,0 0-1 0 0,-1 0 1 0 0,1 1 0 0 0,0-1 0 0 0,1 0 0 0 0,-1 0-1 0 0,0 0 1 0 0,0 0 0 0 0,0 0 0 0 0,0 0 0 0 0,1 0-1 0 0,-1 1 1 0 0,0-1 0 0 0,1-1 0 0 0,10-10 4358 0 0,-10 11-4626 0 0,0 0 0 0 0,0 0 0 0 0,0 0 0 0 0,0 0 0 0 0,0-1 0 0 0,0 1 0 0 0,0 0 0 0 0,0 0 0 0 0,0-1 0 0 0,-1 1 0 0 0,1 0 0 0 0,0-1 0 0 0,-1 1 0 0 0,1-1 0 0 0,-1 1 0 0 0,0-1 0 0 0,1 1 0 0 0,-1-1 0 0 0,0 1 0 0 0,0-1 0 0 0,0-1 0 0 0,0 2-110 0 0,0 0 0 0 0,0 0 0 0 0,-1 0 0 0 0,1 0 0 0 0,0 0 0 0 0,0 1 0 0 0,-1-1 1 0 0,1 0-1 0 0,-1 0 0 0 0,1 0 0 0 0,-1 0 0 0 0,1 0 0 0 0,-1 1 0 0 0,1-1 0 0 0,-2-1 0 0 0,1 2-85 0 0,1-1 0 0 0,0 1 1 0 0,-1 0-1 0 0,1 0 0 0 0,-1 0 0 0 0,1-1 0 0 0,-1 1 1 0 0,1 0-1 0 0,-1 0 0 0 0,1 0 0 0 0,-1 0 0 0 0,1 0 1 0 0,-1 0-1 0 0,1 0 0 0 0,-1 0 0 0 0,1 0 0 0 0,-1 0 1 0 0,1 0-1 0 0,-1 0 0 0 0,1 0 0 0 0,0 0 0 0 0,-1 1 1 0 0,0-1-19 0 0,0 1 0 0 0,0-1 1 0 0,0 1-1 0 0,0 0 0 0 0,0-1 1 0 0,1 1-1 0 0,-1 0 1 0 0,0 0-1 0 0,0 0 0 0 0,1-1 1 0 0,-1 1-1 0 0,1 0 0 0 0,-1 0 1 0 0,1 0-1 0 0,-1 0 0 0 0,1 0 1 0 0,0 0-1 0 0,-1 0 1 0 0,1 0-1 0 0,0 0 0 0 0,0 0 1 0 0,0 0-1 0 0,-1 0 0 0 0,1 0 1 0 0,0 0-1 0 0,1 1 1 0 0,-1 0-1 0 0,2 9 320 0 0,1 0 0 0 0,7 21 0 0 0,3 8-40 0 0,29 163 412 0 0,-18-85-419 0 0,25 196-12 0 0,-48-312-331 0 0,0 28 34 0 0,-1-29-33 0 0,0 1 0 0 0,0 0 0 0 0,0 0 0 0 0,0 0 0 0 0,-1-1 0 0 0,1 1 0 0 0,0 0 0 0 0,-1-1 0 0 0,0 1 0 0 0,1 0 0 0 0,-1-1 0 0 0,0 1 0 0 0,-1 2 0 0 0,0-29-455 0 0,6-37-1541 0 0,-2 31-1748 0 0,-1 0-4649 0 0,-1 20 5781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4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21 512 0 0,'-6'-4'693'0'0,"4"2"-21"0"0,0 0 0 0 0,0 1-1 0 0,-1-1 1 0 0,1 1-1 0 0,0-1 1 0 0,0 1-1 0 0,-1 0 1 0 0,-9-4 12149 0 0,14 15-11790 0 0,11 46 1344 0 0,0-1-1592 0 0,5 147 543 0 0,-18 1-802 0 0,-1-87-345 0 0,4-32-169 0 0,-2-72-12 0 0,1-1 1 0 0,0 1 0 0 0,1 0-1 0 0,8 20 1 0 0,-11-31-3 0 0,0-1 0 0 0,0 1 0 0 0,0-1 0 0 0,1 0 0 0 0,-1 1 0 0 0,0-1 0 0 0,0 1 0 0 0,0-1 0 0 0,1 0 0 0 0,-1 1 0 0 0,0-1 0 0 0,1 0 0 0 0,-1 0 1 0 0,0 1-1 0 0,1-1 0 0 0,-1 0 0 0 0,0 0 0 0 0,1 1 0 0 0,-1-1 0 0 0,1 0 0 0 0,-1 0 0 0 0,0 0 0 0 0,1 0 0 0 0,-1 0 0 0 0,1 0 0 0 0,-1 0 0 0 0,1 0 0 0 0,-1 0 0 0 0,0 0 0 0 0,1 0 0 0 0,-1 0 0 0 0,1 0 0 0 0,-1 0 0 0 0,1 0 0 0 0,-1 0 0 0 0,0 0 0 0 0,1 0 0 0 0,-1 0 0 0 0,1-1 0 0 0,-1 1 0 0 0,0 0 0 0 0,1 0 0 0 0,-1 0 0 0 0,0-1 0 0 0,1 1 0 0 0,-1 0 0 0 0,0-1 0 0 0,1 1 0 0 0,-1 0 1 0 0,0-1-1 0 0,0 1 0 0 0,1 0 0 0 0,-1-1 0 0 0,15-20-131 0 0,9-27 2 0 0,-1-2 1 0 0,20-69-1 0 0,-40 110 116 0 0,0 0-1 0 0,1 0 0 0 0,-1 0 1 0 0,2 1-1 0 0,-1 0 0 0 0,1-1 1 0 0,0 2-1 0 0,1-1 0 0 0,0 1 0 0 0,10-10 1 0 0,-12 13 0 0 0,0 0 1 0 0,1 1-1 0 0,-1-1 1 0 0,1 1-1 0 0,0 0 1 0 0,0 1-1 0 0,0-1 1 0 0,0 1-1 0 0,0 0 1 0 0,1 0-1 0 0,-1 1 1 0 0,1-1-1 0 0,-1 1 1 0 0,1 0-1 0 0,0 1 1 0 0,-1-1-1 0 0,1 1 1 0 0,9 1-1 0 0,-11 0 3 0 0,1 0-1 0 0,-1 0 0 0 0,1 0 1 0 0,-1 0-1 0 0,0 1 0 0 0,1 0 1 0 0,-1 0-1 0 0,0 0 0 0 0,0 0 1 0 0,0 1-1 0 0,0-1 1 0 0,6 7-1 0 0,-6-4 5 0 0,0-1 0 0 0,0 1 1 0 0,0 1-1 0 0,0-1 0 0 0,-1 0 0 0 0,0 1 1 0 0,0 0-1 0 0,3 8 0 0 0,-2 0 20 0 0,0 0-1 0 0,-1 1 0 0 0,-1-1 1 0 0,0 1-1 0 0,-1-1 1 0 0,-1 1-1 0 0,-1 20 0 0 0,0-27 10 0 0,1 0-1 0 0,-2 0 0 0 0,1 0 0 0 0,-1-1 0 0 0,0 1 0 0 0,-1 0 0 0 0,0-1 0 0 0,0 0 0 0 0,0 1 0 0 0,-1-1 0 0 0,0 0 0 0 0,-1-1 0 0 0,1 1 0 0 0,-1-1 0 0 0,-1 0 0 0 0,1 0 0 0 0,-1-1 0 0 0,0 1 0 0 0,0-1 1 0 0,-1 0-1 0 0,1-1 0 0 0,-1 0 0 0 0,0 0 0 0 0,0 0 0 0 0,0-1 0 0 0,-1 0 0 0 0,-10 3 0 0 0,-1-2-1 0 0,0-1-1 0 0,0 0 1 0 0,0-2-1 0 0,0 0 1 0 0,-38-3 0 0 0,49 1-158 0 0,0 0 0 0 0,0-1 0 0 0,1 1 1 0 0,-1-2-1 0 0,0 1 0 0 0,1-1 0 0 0,-1 0 0 0 0,1-1 1 0 0,0 1-1 0 0,0-2 0 0 0,0 1 0 0 0,1-1 0 0 0,-1 0 1 0 0,1 0-1 0 0,0-1 0 0 0,-9-11 0 0 0,13 14-235 0 0,0 0-1 0 0,0 0 1 0 0,0-1-1 0 0,0 1 1 0 0,0-1-1 0 0,1 1 0 0 0,0-1 1 0 0,0 0-1 0 0,-1-6 1 0 0,1 7-131 0 0,1 1-1 0 0,0 0 1 0 0,0-1 0 0 0,0 1 0 0 0,1-1 0 0 0,-1 1-1 0 0,1 0 1 0 0,-1-1 0 0 0,1 1 0 0 0,1-4-1 0 0,6-9-1471 0 0</inkml:trace>
</inkml:ink>
</file>

<file path=ppt/ink/ink9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06.26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207 80 512 0 0,'9'-12'3305'0'0,"21"-19"-1"0"0,-5 5 295 0 0,-11 16-1742 0 0,-8 10-75 0 0,-7 7 140 0 0,-7 5 446 0 0,7-11-2169 0 0,0 0 0 0 0,0 0-1 0 0,0-1 1 0 0,0 1 0 0 0,0 1 0 0 0,1-1 0 0 0,-1 0 0 0 0,0 0 0 0 0,1 0 0 0 0,-1 2-1 0 0,-2 15 2339 0 0,3-14-2395 0 0,-1 0 1 0 0,0 0 0 0 0,1-1 0 0 0,-1 1-1 0 0,0 0 1 0 0,-2 4 0 0 0,-9 13-49 0 0,0 0-1 0 0,-1 0 1 0 0,-1-2 0 0 0,-1 1 0 0 0,-1-2-1 0 0,-1 0 1 0 0,0-1 0 0 0,-1 0 0 0 0,-36 24-1 0 0,48-37-81 0 0,1 0 0 0 0,-1-1-1 0 0,0 1 1 0 0,-1-1-1 0 0,1 0 1 0 0,0 0 0 0 0,-1-1-1 0 0,0 0 1 0 0,-12 2-1 0 0,28-18 103 0 0,-5 10-81 0 0,0 1 0 0 0,0 0 0 0 0,0 0-1 0 0,0 0 1 0 0,1 0 0 0 0,-1 1 0 0 0,1-1 0 0 0,0 1 0 0 0,9-2 0 0 0,-5 1 23 0 0,0 1-1 0 0,0 0 1 0 0,0 0 0 0 0,16 0 0 0 0,-22 2-50 0 0,-1 1 0 0 0,1-1 1 0 0,-1 1-1 0 0,0-1 0 0 0,1 1 0 0 0,-1 0 0 0 0,0-1 1 0 0,3 3-1 0 0,-4-3-3 0 0,0 1-1 0 0,0-1 1 0 0,0 1 0 0 0,0-1-1 0 0,0 1 1 0 0,0 0 0 0 0,-1-1-1 0 0,1 1 1 0 0,0 0 0 0 0,-1-1-1 0 0,1 1 1 0 0,0 0 0 0 0,-1 0-1 0 0,1 0 1 0 0,-1 0 0 0 0,1-1-1 0 0,-1 1 1 0 0,1 0 0 0 0,-1 0-1 0 0,0 0 1 0 0,0 0 0 0 0,1 2-1 0 0,0-2 5 0 0,1-1 1 0 0,-1 1-1 0 0,1-1 0 0 0,-1 0 0 0 0,1 0 0 0 0,-1 1 0 0 0,1-1 0 0 0,-1 0 1 0 0,1 0-1 0 0,-1 0 0 0 0,3-1 0 0 0,-2 1-6 0 0,98-5-6 0 0,-65 2-2 0 0,1 2 0 0 0,64 5-1 0 0,-65-1 5 0 0,-25-3 13 0 0,-1 0 0 0 0,1 1 0 0 0,0 1 0 0 0,16 4 0 0 0,-25-6-8 0 0,1 1 0 0 0,-1 0 0 0 0,0-1 1 0 0,0 1-1 0 0,0 0 0 0 0,0 0 0 0 0,0 0 0 0 0,0 0 0 0 0,0 0 1 0 0,0 0-1 0 0,0 0 0 0 0,0 0 0 0 0,0 0 0 0 0,-1 0 0 0 0,1 0 1 0 0,0 1-1 0 0,-1-1 0 0 0,1 0 0 0 0,-1 1 0 0 0,0-1 0 0 0,1 0 0 0 0,-1 1 1 0 0,0 2-1 0 0,3 6-51 0 0,-3-10-44 0 0,0 1 1 0 0,1-1 0 0 0,-1 0 0 0 0,0 1-1 0 0,0-1 1 0 0,1 0 0 0 0,-1 1-1 0 0,0-1 1 0 0,0 0 0 0 0,1 1 0 0 0,-1-1-1 0 0,0 0 1 0 0,1 0 0 0 0,-1 1-1 0 0,0-1 1 0 0,1 0 0 0 0,-1 0 0 0 0,1 0-1 0 0,-1 0 1 0 0,0 1 0 0 0,1-1-1 0 0,-1 0 1 0 0,1 0 0 0 0</inkml:trace>
</inkml:ink>
</file>

<file path=ppt/ink/ink9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06.8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26 344 0 0,'13'-6'19121'0'0,"-1"3"-15050"0"0,9 2-3231 0 0,35-6 1 0 0,13-1-395 0 0,144 8-189 0 0,-143 6-256 0 0,-61-4-22 0 0,0 0 1 0 0,0 0 0 0 0,0 0 0 0 0,-1 1 0 0 0,14 6 0 0 0,-22-8 16 0 0,1-1 0 0 0,-1 0 0 0 0,1 0 0 0 0,-1 1 1 0 0,1-1-1 0 0,-1 0 0 0 0,1 1 0 0 0,-1-1 0 0 0,1 0 0 0 0,-1 1 0 0 0,1-1 0 0 0,-1 1 0 0 0,0-1 0 0 0,1 1 0 0 0,-1-1 0 0 0,0 1 0 0 0,0-1 0 0 0,1 1 1 0 0,-1-1-1 0 0,0 1 0 0 0,0-1 0 0 0,0 1 0 0 0,0-1 0 0 0,1 1 0 0 0,-1 0 0 0 0,0-1 0 0 0,0 1 0 0 0,0-1 0 0 0,0 1 0 0 0,0-1 0 0 0,0 1 0 0 0,-1 0 1 0 0,1-1-1 0 0,0 1 0 0 0,0-1 0 0 0,0 1 0 0 0,0-1 0 0 0,-1 2 0 0 0,-7 8-2544 0 0,-1-1-5957 0 0,2-4 5081 0 0</inkml:trace>
</inkml:ink>
</file>

<file path=ppt/ink/ink9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12.75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428 45 512 0 0,'2'-4'1914'0'0,"7"-16"2955"0"0,-8 19-4673 0 0,-1 1 1 0 0,0-1-1 0 0,0 0 1 0 0,1 1-1 0 0,-1-1 1 0 0,0 0 0 0 0,0 0-1 0 0,0 1 1 0 0,0-1-1 0 0,0 0 1 0 0,0 0-1 0 0,0 1 1 0 0,0-1 0 0 0,0 0-1 0 0,-1 0 1 0 0,1 1-1 0 0,0-1 1 0 0,0 0 0 0 0,-1 1-1 0 0,1-1 1 0 0,0 0-1 0 0,-1-1 1 0 0,1 2-137 0 0,-1 0 0 0 0,1 0 0 0 0,0 0 0 0 0,0-1 0 0 0,0 1 0 0 0,0 0 0 0 0,-1 0 0 0 0,1-1 0 0 0,0 1 0 0 0,0 0 0 0 0,-1 0 0 0 0,1 0 0 0 0,0 0 0 0 0,0 0 0 0 0,-1-1 0 0 0,1 1 0 0 0,0 0 0 0 0,0 0 0 0 0,-1 0 0 0 0,1 0 0 0 0,0 0 0 0 0,0 0 0 0 0,-1 0 0 0 0,1 0 0 0 0,0 0 0 0 0,-1 0 0 0 0,1 0 0 0 0,0 0 0 0 0,0 0 0 0 0,-1 0 0 0 0,1 0-1 0 0,0 0 1 0 0,-1 1 0 0 0,1-1 0 0 0,0 0 0 0 0,0 0 0 0 0,-1 0 0 0 0,1 0 0 0 0,0 0 0 0 0,0 1 0 0 0,0-1 0 0 0,-1 0 0 0 0,1 0 0 0 0,0 0 0 0 0,0 1 0 0 0,0-1 0 0 0,-1 0 0 0 0,1 0 0 0 0,0 1 0 0 0,0-1 0 0 0,0 0 0 0 0,-2 7 7280 0 0,-16-4-6069 0 0,3 8-907 0 0,1 0 0 0 0,0 1 0 0 0,0 1 0 0 0,-22 26 0 0 0,-8 9 68 0 0,17-22-271 0 0,14-12 74 0 0,-1-1-1 0 0,0 0 1 0 0,-1-1 0 0 0,-1-1-1 0 0,-16 10 1 0 0,7-7 157 0 0,16-8-250 0 0,0-1 0 0 0,0 0 0 0 0,0-1 0 0 0,0 0 0 0 0,-1 0 0 0 0,-18 3 0 0 0,27-6-118 0 0,0-1 1 0 0,0 0 0 0 0,0 0-1 0 0,0 0 1 0 0,-1 0 0 0 0,1 0-1 0 0,0-1 1 0 0,0 1 0 0 0,0 0-1 0 0,0 0 1 0 0,0-1-1 0 0,0 1 1 0 0,0-1 0 0 0,0 1-1 0 0,0-1 1 0 0,0 1 0 0 0,0-1-1 0 0,-1-1 1 0 0,5 3 58 0 0,-2-1-82 0 0,-1 0 0 0 0,0 0 0 0 0,0 0 0 0 0,1 0 1 0 0,-1 0-1 0 0,0 0 0 0 0,0 0 0 0 0,0 0 0 0 0,1 1 1 0 0,-1-1-1 0 0,0 0 0 0 0,0 0 0 0 0,1 0 0 0 0,-1 0 1 0 0,0 0-1 0 0,0 0 0 0 0,0 0 0 0 0,1 0 1 0 0,-1 1-1 0 0,0-1 0 0 0,0 0 0 0 0,0 0 0 0 0,0 0 1 0 0,0 0-1 0 0,1 1 0 0 0,-1-1 0 0 0,0 0 0 0 0,0 0 1 0 0,0 0-1 0 0,0 1 0 0 0,0-1 0 0 0,0 0 0 0 0,0 0 1 0 0,0 1-1 0 0,0-1 0 0 0,1 0 0 0 0,-1 0 0 0 0,0 1 1 0 0,0-1-1 0 0,0 0 0 0 0,-1 1 0 0 0,1-1 11 0 0,-18 1 114 0 0,37 6-58 0 0,-9-7-46 0 0,0-2-1 0 0,0 1 1 0 0,0-1 0 0 0,14-5 0 0 0,19-3-53 0 0,-21 8 9 0 0,1 1 0 0 0,0 1 0 0 0,43 7-1 0 0,-31-4 16 0 0,-14 0-3 0 0,0 0 0 0 0,0 2 0 0 0,0 0 0 0 0,-1 1 0 0 0,0 1 0 0 0,0 1 0 0 0,0 1 0 0 0,-1 0 0 0 0,-1 1 0 0 0,0 2 0 0 0,32 25 0 0 0,-45-34 4 0 0,-1 1 17 0 0,1 0 0 0 0,0 0-1 0 0,0 0 1 0 0,0-1 0 0 0,9 4 0 0 0,-13-6-24 0 0,1 0 1 0 0,-1-1-1 0 0,1 0 1 0 0,-1 1-1 0 0,1-1 1 0 0,0 0-1 0 0,-1 0 1 0 0,1 0-1 0 0,-1 0 1 0 0,1 0-1 0 0,-1 0 1 0 0,1-1-1 0 0,0 1 1 0 0,-1 0-1 0 0,1-1 1 0 0,-1 1-1 0 0,0-1 1 0 0,1 1-1 0 0,-1-1 1 0 0,1 0-1 0 0,-1 0 1 0 0,0 0 0 0 0,1 0-1 0 0,-1 0 1 0 0,0 0-1 0 0,2-2 1 0 0,-2 3-81 0 0,0-1 0 0 0,0 0 1 0 0,-1 0-1 0 0,1 0 0 0 0,0 1 1 0 0,0-1-1 0 0,-1 0 1 0 0,1 0-1 0 0,0 0 0 0 0,-1 0 1 0 0,1 0-1 0 0,-1 0 0 0 0,0 0 1 0 0,1 0-1 0 0,-1-1 1 0 0,0 1-1 0 0,1 0 0 0 0,-1 0 1 0 0,0 0-1 0 0,0 0 1 0 0,0 0-1 0 0,0-1 0 0 0,0 1 1 0 0,0 0-1 0 0,-1 0 0 0 0,1 0 1 0 0,0 0-1 0 0,0 0 1 0 0,-1 0-1 0 0,1 0 0 0 0,-1-1 1 0 0,0 0-1 0 0,0 1-314 0 0,0-1 1 0 0,0 1-1 0 0,0 0 1 0 0,-1 0-1 0 0,1 0 0 0 0,0 0 1 0 0,0 0-1 0 0,-1 0 1 0 0,-2-1-1 0 0,2 1-697 0 0,0 0-1 0 0,0 0 1 0 0,0 1 0 0 0,-1-1 0 0 0,1 1-1 0 0,-5-1 1 0 0,-3 1-4137 0 0</inkml:trace>
</inkml:ink>
</file>

<file path=ppt/ink/ink9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13.4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29 1 8 0 0,'-7'1'13539'0'0,"1"2"-9349"0"0,-8 1-688 0 0,13-3-1934 0 0,4 2-664 0 0,4 2 17 0 0,7-1-593 0 0,0 0-1 0 0,0-1 1 0 0,1-1 0 0 0,-1 0-1 0 0,23-1 1 0 0,19 3-122 0 0,-32-1-207 0 0,24 3 36 0 0,-1 1 0 0 0,66 20 0 0 0,-82-16-55 0 0,0 2 0 0 0,-1 0 0 0 0,0 2 0 0 0,-1 2-1 0 0,48 35 1 0 0,-74-50 16 0 0,0 1 1 0 0,0-1-1 0 0,0 1 1 0 0,-1 0-1 0 0,1 0 1 0 0,2 3-1 0 0,-5-5-4 0 0,0-1-1 0 0,1 1 1 0 0,-1-1-1 0 0,0 1 1 0 0,0-1 0 0 0,0 1-1 0 0,1 0 1 0 0,-1-1-1 0 0,0 1 1 0 0,0-1 0 0 0,0 1-1 0 0,0-1 1 0 0,0 1 0 0 0,0 0-1 0 0,0-1 1 0 0,0 1-1 0 0,0-1 1 0 0,0 1 0 0 0,-1 0-1 0 0,1 0-8 0 0,-1 0-1 0 0,1-1 0 0 0,-1 1 1 0 0,1-1-1 0 0,-1 1 1 0 0,1 0-1 0 0,-1-1 1 0 0,0 1-1 0 0,1-1 0 0 0,-1 0 1 0 0,0 1-1 0 0,0-1 1 0 0,1 0-1 0 0,-1 1 1 0 0,0-1-1 0 0,0 0 0 0 0,1 0 1 0 0,-2 1-1 0 0,-6 0-771 0 0,0 0 0 0 0,0 0-1 0 0,0 0 1 0 0,-10-2-1 0 0,6 1-1375 0 0,-10 0-1331 0 0</inkml:trace>
</inkml:ink>
</file>

<file path=ppt/ink/ink9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16.26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67 91 512 0 0,'-8'-14'3287'0'0,"8"12"-2139"0"0,-1 0-1 0 0,0 0 1 0 0,0 0-1 0 0,0 0 0 0 0,-1 0 1 0 0,1 0-1 0 0,0 0 0 0 0,-1 0 1 0 0,1 0-1 0 0,-1 0 0 0 0,-2-1 1 0 0,3 3-968 0 0,0-1 0 0 0,0 1 1 0 0,1 0-1 0 0,-1 0 0 0 0,0 0 1 0 0,0 1-1 0 0,0-1 0 0 0,1 0 0 0 0,-1 0 1 0 0,0 0-1 0 0,0 0 0 0 0,1 1 1 0 0,-1-1-1 0 0,0 0 0 0 0,0 1 0 0 0,1-1 1 0 0,-1 1-1 0 0,0-1 0 0 0,1 1 1 0 0,-1-1-1 0 0,1 1 0 0 0,-1-1 0 0 0,1 1 1 0 0,-1-1-1 0 0,0 2 0 0 0,-12 17 1285 0 0,11-15-1319 0 0,0 1 0 0 0,1 0 0 0 0,-1 0 0 0 0,1 1 0 0 0,1-1 0 0 0,-1 0 0 0 0,1 0 0 0 0,-1 0 1 0 0,1 1-1 0 0,1-1 0 0 0,-1 0 0 0 0,2 6 0 0 0,3 7 90 0 0,0 0 0 0 0,8 19 0 0 0,2 6 51 0 0,23 69 82 0 0,-36-101-314 0 0,-2-10-54 0 0,0-1 0 0 0,0 0 0 0 0,0 0 0 0 0,-1 0 0 0 0,1 0 0 0 0,0 1 0 0 0,0-1 0 0 0,0 0 0 0 0,0 0 0 0 0,-1 0 0 0 0,1 0 0 0 0,0 0 0 0 0,0 0 0 0 0,0 0 0 0 0,0 1 0 0 0,-1-1 0 0 0,1 0 0 0 0,0 0 0 0 0,0 0 0 0 0,0 0 0 0 0,-1 0 0 0 0,1 0 0 0 0,0 0 0 0 0,0 0 0 0 0,0 0 0 0 0,-1 0 0 0 0,1 0 0 0 0,0 0 0 0 0,0 0 0 0 0,-1 0 0 0 0,0-1 1 0 0,0 1 0 0 0,0-1 0 0 0,0 1 0 0 0,0-1-1 0 0,0 1 1 0 0,-1-1 0 0 0,1 0 0 0 0,0 1 0 0 0,1-1-1 0 0,-1 0 1 0 0,0 0 0 0 0,0 0 0 0 0,0 0 0 0 0,-1-2-1 0 0,0 0 2 0 0,0-1-1 0 0,1 0 0 0 0,0 0 1 0 0,-1 0-1 0 0,1 0 1 0 0,0 0-1 0 0,1 0 0 0 0,-1 0 1 0 0,1-7-1 0 0,3-41-13 0 0,0 27 22 0 0,-3 19-17 0 0,2-22-17 0 0,7-39 1 0 0,-7 59 22 0 0,0-1 1 0 0,0 1 0 0 0,1 0-1 0 0,0 0 1 0 0,1 0 0 0 0,0 0 0 0 0,0 1-1 0 0,10-14 1 0 0,-13 20 0 0 0,0-1-1 0 0,0 1 1 0 0,0 0 0 0 0,0 0-1 0 0,1-1 1 0 0,-1 1 0 0 0,0 0-1 0 0,1 0 1 0 0,-1 0-1 0 0,0 0 1 0 0,1 0 0 0 0,-1 1-1 0 0,1-1 1 0 0,-1 0 0 0 0,1 1-1 0 0,0-1 1 0 0,-1 1 0 0 0,1 0-1 0 0,0-1 1 0 0,-1 1-1 0 0,1 0 1 0 0,0 0 0 0 0,-1 0-1 0 0,1 0 1 0 0,0 0 0 0 0,-1 0-1 0 0,1 1 1 0 0,0-1 0 0 0,-1 1-1 0 0,4 0 1 0 0,-1 1 3 0 0,-1 0-1 0 0,1 1 1 0 0,0 0 0 0 0,-1-1 0 0 0,0 1 0 0 0,1 0-1 0 0,-1 0 1 0 0,0 1 0 0 0,-1-1 0 0 0,5 7-1 0 0,39 54 118 0 0,-29-44-22 0 0,-2 0 0 0 0,-1 2 0 0 0,0 0 1 0 0,18 43-1 0 0,-29-50-39 0 0,-3-9-44 0 0,-2-7 42 0 0,-1-8-79 0 0,0 1-1 0 0,1-1 0 0 0,0 0 0 0 0,0 0 0 0 0,1 0 1 0 0,0-1-1 0 0,0 1 0 0 0,1 0 0 0 0,0 0 0 0 0,1-1 1 0 0,3-13-1 0 0,-1 6-12 0 0,-1 1 2 0 0,1 0 1 0 0,1 0-1 0 0,0 1 0 0 0,8-19 1 0 0,-11 31 27 0 0,1 0 0 0 0,-1 0 0 0 0,1 0 0 0 0,-1 0 0 0 0,1 1 0 0 0,0-1 0 0 0,0 0 0 0 0,0 1 0 0 0,0 0 0 0 0,1-1 0 0 0,-1 1 0 0 0,1 0 0 0 0,-1 0 1 0 0,1 1-1 0 0,0-1 0 0 0,-1 0 0 0 0,1 1 0 0 0,0 0 0 0 0,0-1 0 0 0,0 1 0 0 0,0 0 0 0 0,1 1 0 0 0,-1-1 0 0 0,0 0 0 0 0,0 1 0 0 0,0 0 0 0 0,5 0 0 0 0,-5 0 5 0 0,-1 1 0 0 0,1-1 0 0 0,-1 1 0 0 0,1-1 0 0 0,-1 1 0 0 0,1 0 0 0 0,-1 0 0 0 0,0 0 0 0 0,0 0 0 0 0,1 0 0 0 0,-1 1 0 0 0,0-1 0 0 0,0 1 0 0 0,3 2 0 0 0,-2 0 3 0 0,0 0 0 0 0,0 0 1 0 0,0 0-1 0 0,0 0 1 0 0,-1 0-1 0 0,1 1 0 0 0,1 4 1 0 0,1 7 51 0 0,0 1-1 0 0,-1 0 1 0 0,3 20 0 0 0,-7-34-39 0 0,4 42 83 0 0,-4-34-88 0 0,1 0-1 0 0,0-1 0 0 0,1 1 0 0 0,0-1 0 0 0,4 15 1 0 0,-5-25-13 0 0,-1 1-1 0 0,0 0 1 0 0,1 0 0 0 0,-1 0 0 0 0,1 0 0 0 0,-1-1 0 0 0,1 1 0 0 0,-1 0 0 0 0,1 0 0 0 0,0-1 0 0 0,-1 1 0 0 0,1 0-1 0 0,0-1 1 0 0,-1 1 0 0 0,1-1 0 0 0,0 1 0 0 0,0-1 0 0 0,0 1 0 0 0,0-1 0 0 0,-1 0 0 0 0,3 1 0 0 0,-2-1-6 0 0,1 0 1 0 0,-1 1 0 0 0,1-1-1 0 0,0-1 1 0 0,-1 1-1 0 0,1 0 1 0 0,0 0 0 0 0,-1-1-1 0 0,1 1 1 0 0,-1 0 0 0 0,3-2-1 0 0,4-2-33 0 0,0 0-1 0 0,0-1 0 0 0,12-10 1 0 0,-12 9 24 0 0,-1 2-42 0 0,-1-1-1 0 0,1 0 1 0 0,-1-1 0 0 0,0 1 0 0 0,0-1-1 0 0,-1 0 1 0 0,0 0 0 0 0,0-1 0 0 0,0 0 0 0 0,-1 0-1 0 0,0 0 1 0 0,-1 0 0 0 0,1-1 0 0 0,-1 1-1 0 0,-1-1 1 0 0,1 0 0 0 0,-1 0 0 0 0,-1 0-1 0 0,0 0 1 0 0,1-14 0 0 0,-8-109-2 0 0,3 187 394 0 0,2-38-249 0 0,0 1 1 0 0,1-1-1 0 0,1 0 1 0 0,4 24-1 0 0,-3-30-36 0 0,1-1 0 0 0,1 0 0 0 0,0 0-1 0 0,0 0 1 0 0,12 18 0 0 0,-14-26-53 0 0,0 0 1 0 0,0 0-1 0 0,0 0 0 0 0,1 0 1 0 0,-1 0-1 0 0,1-1 1 0 0,0 1-1 0 0,0-1 0 0 0,0 0 1 0 0,3 2-1 0 0,-4-3-9 0 0,0 0 0 0 0,0-1-1 0 0,0 1 1 0 0,0-1 0 0 0,1 1 0 0 0,-1-1 0 0 0,0 1-1 0 0,0-1 1 0 0,0 0 0 0 0,0 0 0 0 0,0 0-1 0 0,1 0 1 0 0,-1-1 0 0 0,0 1 0 0 0,0-1-1 0 0,0 1 1 0 0,0-1 0 0 0,3-1 0 0 0,-1 0-148 0 0,1 0 0 0 0,-1-1 0 0 0,0 0 0 0 0,0 0 0 0 0,0 0 0 0 0,0 0 0 0 0,-1 0 0 0 0,1-1 0 0 0,-1 0 0 0 0,0 0 0 0 0,5-6 0 0 0,-7 7-1225 0 0,0 0 1 0 0,1 1-1 0 0,-1-1 0 0 0,0 0 0 0 0,0 1 0 0 0,-1-1 0 0 0,2-4 0 0 0,-3 3-1765 0 0,-1 0 93 0 0</inkml:trace>
</inkml:ink>
</file>

<file path=ppt/ink/ink9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16.49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73 28 3785 0 0,'-15'-11'9077'0'0,"-4"0"-4359"0"0,17 10-4455 0 0,1 1 1 0 0,-1-1-1 0 0,0 0 0 0 0,1 1 1 0 0,-1-1-1 0 0,0 1 0 0 0,0-1 1 0 0,1 1-1 0 0,-1 0 0 0 0,0 0 0 0 0,0 0 1 0 0,0 0-1 0 0,1 0 0 0 0,-1 0 1 0 0,0 0-1 0 0,0 1 0 0 0,0-1 1 0 0,1 1-1 0 0,-4 1 0 0 0,8-1-320 0 0,0 0 0 0 0,1 0 1 0 0,-1 0-1 0 0,0 0 0 0 0,6 0 0 0 0,24 5-2952 0 0,-21-3 933 0 0</inkml:trace>
</inkml:ink>
</file>

<file path=ppt/ink/ink9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17.04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 81 2713 0 0,'-1'-2'1878'0'0,"0"-1"0"0"0,0 0 0 0 0,0 0 1 0 0,0 0-1 0 0,0 1 0 0 0,1-5 1141 0 0,3 12 584 0 0,0 8-2657 0 0,-2-10-539 0 0,54 150 3736 0 0,-43-127-3785 0 0,28 48 0 0 0,-40-73-356 0 0,0-1 1 0 0,1 1-1 0 0,-1-1 0 0 0,0 1 0 0 0,0-1 0 0 0,1 0 0 0 0,-1 1 0 0 0,0-1 0 0 0,0 0 0 0 0,1 1 0 0 0,-1-1 0 0 0,0 0 1 0 0,1 1-1 0 0,-1-1 0 0 0,1 0 0 0 0,-1 1 0 0 0,0-1 0 0 0,1 0 0 0 0,-1 0 0 0 0,1 0 0 0 0,-1 1 0 0 0,1-1 0 0 0,-1 0 1 0 0,1 0-1 0 0,-1 0 0 0 0,1 0 0 0 0,-1 0 0 0 0,1 0 0 0 0,-1 0 0 0 0,0 0 0 0 0,1 0 0 0 0,-1 0 0 0 0,1 0 0 0 0,0 0 0 0 0,0-1-3 0 0,0 0-1 0 0,0 0 0 0 0,0 0 0 0 0,0 0 0 0 0,0 0 1 0 0,0 0-1 0 0,0 0 0 0 0,0 0 0 0 0,0 0 0 0 0,-1 0 1 0 0,1-1-1 0 0,0 0 0 0 0,2-5-9 0 0,0 1 1 0 0,-1-1-1 0 0,0 0 0 0 0,2-8 0 0 0,-3-7 19 0 0,0 1-1 0 0,-2-25 1 0 0,0 4-19 0 0,1 39 8 0 0,0-13-10 0 0,0 1 0 0 0,1-1-1 0 0,1 1 1 0 0,4-19 0 0 0,-5 30 12 0 0,1 1 0 0 0,-1-1-1 0 0,0 1 1 0 0,1 0 0 0 0,-1-1 0 0 0,1 1-1 0 0,0 0 1 0 0,0 0 0 0 0,1 0 0 0 0,3-4-1 0 0,-4 6 3 0 0,0-1-1 0 0,0 1 0 0 0,0 0 0 0 0,0 0 1 0 0,0 0-1 0 0,0 0 0 0 0,0 0 0 0 0,0 0 0 0 0,0 0 1 0 0,0 1-1 0 0,1-1 0 0 0,-1 1 0 0 0,0 0 1 0 0,0 0-1 0 0,1 0 0 0 0,-1 0 0 0 0,0 0 1 0 0,4 1-1 0 0,-2 0 0 0 0,0 0 0 0 0,0 0 1 0 0,0 1-1 0 0,0-1 1 0 0,0 1-1 0 0,0 0 0 0 0,-1 1 1 0 0,1-1-1 0 0,-1 0 1 0 0,0 1-1 0 0,0 0 0 0 0,1 0 1 0 0,-2 0-1 0 0,4 4 0 0 0,4 6 7 0 0,0 0 0 0 0,9 19 0 0 0,-11-18 0 0 0,-1 1-1 0 0,0 0 0 0 0,-2 1 0 0 0,7 26 0 0 0,6 65 96 0 0,-16-98-100 0 0,-2-5 8 0 0,1 0-1 0 0,0 0 1 0 0,0 0-1 0 0,0 1 1 0 0,1-1-1 0 0,-1 0 1 0 0,4 5 0 0 0,-4-8-131 0 0,-1 0 1 0 0,1 0 0 0 0,0 0 0 0 0,0 0 0 0 0,0 0-1 0 0,-1-1 1 0 0,1 1 0 0 0,0 0 0 0 0,0 0-1 0 0,0-1 1 0 0,0 1 0 0 0,2 0 0 0 0,-2 0-232 0 0,0-1-1 0 0,0 0 1 0 0,0 0 0 0 0,1 0 0 0 0,-1 0 0 0 0,0 0-1 0 0,0 0 1 0 0,0 0 0 0 0,0 0 0 0 0,0 0 0 0 0,0 0-1 0 0,0 0 1 0 0,0-1 0 0 0,0 1 0 0 0,0 0 0 0 0,2-2-1 0 0,4-2-1895 0 0,1-1 90 0 0</inkml:trace>
</inkml:ink>
</file>

<file path=ppt/ink/ink9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18.02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193 174 512 0 0,'4'-5'957'0'0,"-1"-1"0"0"0,0 0-1 0 0,0 0 1 0 0,-1 0 0 0 0,1 0 0 0 0,-1 0-1 0 0,0-1 1 0 0,-1 1 0 0 0,1-9 0 0 0,1-8 2311 0 0,-2-28 1 0 0,-1 50-3174 0 0,0 0 1 0 0,0-1-1 0 0,0 1 0 0 0,0 0 1 0 0,0 0-1 0 0,0 0 1 0 0,0 0-1 0 0,-1 0 0 0 0,1-1 1 0 0,0 1-1 0 0,-1 0 0 0 0,1 0 1 0 0,-1 0-1 0 0,1 0 0 0 0,-1 0 1 0 0,0 0-1 0 0,1 0 1 0 0,-1 0-1 0 0,0 1 0 0 0,0-1 1 0 0,1 0-1 0 0,-1 0 0 0 0,0 0 1 0 0,0 1-1 0 0,0-1 1 0 0,0 0-1 0 0,0 1 0 0 0,0-1 1 0 0,0 1-1 0 0,0 0 0 0 0,0-1 1 0 0,-1 1-1 0 0,1 0 1 0 0,0-1-1 0 0,0 1 0 0 0,0 0 1 0 0,0 0-1 0 0,0 0 0 0 0,-1 0 1 0 0,1 0-1 0 0,0 0 1 0 0,0 0-1 0 0,-2 1 0 0 0,-6 1 178 0 0,0 0 0 0 0,0 0 0 0 0,1 1 0 0 0,-13 5 0 0 0,15-5-146 0 0,-15 6 349 0 0,0 0-1 0 0,1 2 1 0 0,-29 19 0 0 0,48-29-449 0 0,0-1 0 0 0,0 1 0 0 0,0 0 0 0 0,0-1 0 0 0,1 1 0 0 0,-1 0 0 0 0,0 0 0 0 0,0 0 0 0 0,0 0 0 0 0,1-1 0 0 0,-1 1 0 0 0,0 0 1 0 0,1 0-1 0 0,-1 1 0 0 0,1-1 0 0 0,-1 0 0 0 0,1 0 0 0 0,0 0 0 0 0,-1 0 0 0 0,1 2 0 0 0,0-2-13 0 0,0 0 0 0 0,1 0 0 0 0,-1 0 1 0 0,0 0-1 0 0,1 0 0 0 0,-1 0 0 0 0,1 0 0 0 0,-1 0 0 0 0,1 0 1 0 0,-1 0-1 0 0,1 0 0 0 0,0-1 0 0 0,0 1 0 0 0,-1 0 0 0 0,1 0 1 0 0,0-1-1 0 0,0 1 0 0 0,1 0 0 0 0,3 2 0 0 0,0 0 1 0 0,0-1-1 0 0,0 1 1 0 0,1-1-1 0 0,-1-1 0 0 0,1 1 1 0 0,5 0-1 0 0,83 7-76 0 0,15 3-56 0 0,-102-11 113 0 0,0 1-1 0 0,0-1 1 0 0,-1 1 0 0 0,1 1 0 0 0,0-1-1 0 0,0 1 1 0 0,8 6 0 0 0,-13-8 5 0 0,0 1 1 0 0,0-1-1 0 0,0 1 1 0 0,0 0-1 0 0,-1 0 1 0 0,1 0-1 0 0,-1 0 1 0 0,0 0-1 0 0,1 0 1 0 0,-1 0 0 0 0,0 1-1 0 0,0-1 1 0 0,0 0-1 0 0,0 1 1 0 0,-1-1-1 0 0,1 1 1 0 0,-1-1-1 0 0,1 1 1 0 0,-1-1-1 0 0,0 0 1 0 0,0 1-1 0 0,0-1 1 0 0,0 1-1 0 0,-1 4 1 0 0,-1 4 17 0 0,-1 1 1 0 0,0-1-1 0 0,0 0 0 0 0,-1 0 1 0 0,0 0-1 0 0,-1 0 1 0 0,0-1-1 0 0,-1 1 1 0 0,0-1-1 0 0,-1-1 0 0 0,0 1 1 0 0,-10 10-1 0 0,-4 1 72 0 0,-1-1 1 0 0,-1-1-1 0 0,-41 26 0 0 0,58-42-72 0 0,2 0-13 0 0,0 0 0 0 0,0 0-1 0 0,0 0 1 0 0,0 0 0 0 0,-5 6-1 0 0,8-8-7 0 0,1-1-1 0 0,-1 1 1 0 0,1 0-1 0 0,-1-1 1 0 0,1 1-1 0 0,0 0 1 0 0,0-1-1 0 0,-1 1 1 0 0,1 0-1 0 0,0 0 1 0 0,0-1-1 0 0,0 1 1 0 0,-1 0-1 0 0,1 0 1 0 0,0-1 0 0 0,0 1-1 0 0,0 0 1 0 0,1 0-1 0 0,-1 0-5 0 0,0 0 0 0 0,1 0 0 0 0,-1 0 0 0 0,1 0 0 0 0,-1 0 0 0 0,1 0 0 0 0,0 0 0 0 0,-1-1 0 0 0,1 1 0 0 0,0 0 1 0 0,0 0-1 0 0,-1-1 0 0 0,1 1 0 0 0,0-1 0 0 0,0 1 0 0 0,2 0 0 0 0,1 1-67 0 0,0 0 0 0 0,0 0 1 0 0,1-1-1 0 0,-1 1 0 0 0,1-1 1 0 0,-1 0-1 0 0,1-1 0 0 0,-1 1 1 0 0,1-1-1 0 0,-1 0 0 0 0,7 0 1 0 0,7-2-790 0 0,28-7 1 0 0,-4 1 0 0 0,-42 8 867 0 0,1 0-1 0 0,-1 0 1 0 0,0 0-1 0 0,0 0 1 0 0,0 0-1 0 0,1 0 1 0 0,-1 0 0 0 0,0 0-1 0 0,0 0 1 0 0,1 0-1 0 0,-1 0 1 0 0,0 0-1 0 0,0 0 1 0 0,0 0 0 0 0,1 0-1 0 0,-1 1 1 0 0,0-1-1 0 0,0 0 1 0 0,0 0 0 0 0,1 0-1 0 0,-1 0 1 0 0,0 0-1 0 0,0 1 1 0 0,0-1-1 0 0,0 0 1 0 0,1 0 0 0 0,-1 0-1 0 0,0 0 1 0 0,0 1-1 0 0,0-1 1 0 0,0 0-1 0 0,0 0 1 0 0,0 0 0 0 0,0 1-1 0 0,0-1 1 0 0,0 12 130 0 0,-7 10 26 0 0,-1-7 6 0 0,-1 0-1 0 0,-16 21 0 0 0,16-24 72 0 0,0 0-1 0 0,1 1 1 0 0,0 0 0 0 0,-10 26-1 0 0,16-35-205 0 0,1 1 0 0 0,0-1 0 0 0,0 0-1 0 0,1 0 1 0 0,-1 1 0 0 0,1-1 0 0 0,0 0-1 0 0,0 1 1 0 0,0-1 0 0 0,1 0 0 0 0,-1 0 0 0 0,1 1-1 0 0,0-1 1 0 0,1 0 0 0 0,-1 0 0 0 0,1 0-1 0 0,-1 0 1 0 0,1 0 0 0 0,0 0 0 0 0,1-1-1 0 0,3 6 1 0 0,-4-6-61 0 0,1-1 0 0 0,-1 1 0 0 0,0-1 0 0 0,1 0 0 0 0,-1 0 0 0 0,1 0 0 0 0,0-1-1 0 0,-1 1 1 0 0,1 0 0 0 0,0-1 0 0 0,0 0 0 0 0,0 0 0 0 0,0 0 0 0 0,0 0 0 0 0,0 0 0 0 0,1 0-1 0 0,-1-1 1 0 0,4 0 0 0 0,-3 1-361 0 0,1-1 0 0 0,0-1 0 0 0,-1 1-1 0 0,1-1 1 0 0,-1 0 0 0 0,1 0 0 0 0,6-2-1 0 0,5-4-1719 0 0</inkml:trace>
</inkml:ink>
</file>

<file path=ppt/ink/ink9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18.85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56 776 0 0,'2'31'14178'0'0,"3"0"-5871"0"0,-1-16-5914 0 0,12 29 0 0 0,-5-20-3609 0 0,19 30 0 0 0,-10-22 3328 0 0,-39-87-1937 0 0,17 47-174 0 0,0 1-1 0 0,1 0 1 0 0,0-1-1 0 0,0 1 1 0 0,0-1-1 0 0,1 1 1 0 0,0-1-1 0 0,0 1 1 0 0,1-1 0 0 0,0 1-1 0 0,3-9 1 0 0,-2 7-14 0 0,1 0 1 0 0,0 1 0 0 0,0-1 0 0 0,1 1 0 0 0,0 0 0 0 0,1 0 0 0 0,0 1 0 0 0,0-1-1 0 0,6-7 1 0 0,-9 14 15 0 0,-1-1-1 0 0,0 1 1 0 0,0-1-1 0 0,1 1 1 0 0,-1 0-1 0 0,1-1 0 0 0,-1 1 1 0 0,1 0-1 0 0,0 0 1 0 0,0 0-1 0 0,-1 0 1 0 0,1 0-1 0 0,0 0 1 0 0,0 1-1 0 0,0-1 1 0 0,0 1-1 0 0,0-1 0 0 0,0 1 1 0 0,0 0-1 0 0,0 0 1 0 0,0-1-1 0 0,0 2 1 0 0,0-1-1 0 0,0 0 1 0 0,0 0-1 0 0,0 0 1 0 0,-1 1-1 0 0,1-1 0 0 0,0 1 1 0 0,0 0-1 0 0,0 0 1 0 0,0-1-1 0 0,0 1 1 0 0,-1 0-1 0 0,1 0 1 0 0,0 1-1 0 0,-1-1 0 0 0,1 0 1 0 0,-1 0-1 0 0,0 1 1 0 0,1-1-1 0 0,-1 1 1 0 0,0 0-1 0 0,0-1 1 0 0,0 1-1 0 0,0 0 1 0 0,0-1-1 0 0,0 1 0 0 0,1 2 1 0 0,7 19 49 0 0,-1 0 0 0 0,-1 0 1 0 0,-2 1-1 0 0,5 27 0 0 0,9 38 585 0 0,-25-142-500 0 0,5 43-161 0 0,0 1 1 0 0,2-1-1 0 0,-1 1 1 0 0,1-1 0 0 0,0 1-1 0 0,3-10 1 0 0,1 5-26 0 0,22-54-249 0 0,-24 60 262 0 0,1 0 1 0 0,1 1-1 0 0,-1 0 0 0 0,1-1 1 0 0,0 2-1 0 0,9-9 1 0 0,-12 13 29 0 0,0 0 0 0 0,0 0 0 0 0,0 0 0 0 0,1 1 0 0 0,-1-1 0 0 0,1 1 0 0 0,-1 0 0 0 0,1-1 0 0 0,0 1 0 0 0,-1 0 1 0 0,1 1-1 0 0,4-2 0 0 0,-6 2 11 0 0,0 0-1 0 0,1 0 1 0 0,-1 0 0 0 0,0 0 0 0 0,0 0 0 0 0,1 0 0 0 0,-1 1 0 0 0,0-1 0 0 0,0 0-1 0 0,1 1 1 0 0,-1-1 0 0 0,0 1 0 0 0,0-1 0 0 0,0 1 0 0 0,0 0 0 0 0,0-1 0 0 0,0 1-1 0 0,0 0 1 0 0,0 0 0 0 0,0 0 0 0 0,0 0 0 0 0,0-1 0 0 0,0 1 0 0 0,0 1 0 0 0,-1-1 0 0 0,1 0-1 0 0,-1 0 1 0 0,1 0 0 0 0,0 2 0 0 0,3 7 16 0 0,-1 1 0 0 0,0-1 0 0 0,-1 1 0 0 0,0 0 0 0 0,-1 0 0 0 0,0 12 0 0 0,-1-15-4 0 0,0 1-1 0 0,1 0 1 0 0,0 0-1 0 0,1-1 0 0 0,0 1 1 0 0,0 0-1 0 0,1-1 1 0 0,0 0-1 0 0,0 0 1 0 0,5 9-1 0 0,-6-14-208 0 0,0 0 1 0 0,0 0-1 0 0,0-1 0 0 0,1 1 0 0 0,-1 0 0 0 0,1-1 1 0 0,0 0-1 0 0,0 1 0 0 0,-1-1 0 0 0,1 0 1 0 0,1-1-1 0 0,-1 1 0 0 0,4 1 0 0 0,-4-2-73 0 0,0 0-1 0 0,0-1 0 0 0,0 1 0 0 0,0-1 1 0 0,0 0-1 0 0,0 0 0 0 0,0 0 1 0 0,0 0-1 0 0,0 0 0 0 0,0-1 0 0 0,0 1 1 0 0,0-1-1 0 0,0 0 0 0 0,0 0 1 0 0,3-2-1 0 0,2 0-3072 0 0</inkml:trace>
</inkml:ink>
</file>

<file path=ppt/ink/ink9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19.3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 15 512 0 0,'-3'-15'18812'0'0,"3"25"-17981"0"0,8 92 2668 0 0,-5-71-2905 0 0,0-1 0 0 0,-4 46 0 0 0,-3-23-2762 0 0,5-53 1059 0 0,-1 0 951 0 0,0 0-1 0 0,0 1 1 0 0,1-1 0 0 0,-1 0-1 0 0,0 0 1 0 0,0 0 0 0 0,0 0-1 0 0,0 0 1 0 0,1 0 0 0 0,-1 0-1 0 0,0 0 1 0 0,0 0 0 0 0,0 0-1 0 0,0 0 1 0 0,0 0 0 0 0,1 0-1 0 0,-1 0 1 0 0,0 0 0 0 0,0 0-1 0 0,0 0 1 0 0,0 0-1 0 0,1-1 1 0 0,-1 1 0 0 0,0 0-1 0 0,0 0 1 0 0,0 0 0 0 0,0 0-1 0 0,1-1-632 0 0,0 1 474 0 0,6-3-1673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5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35 928 0 0,'-29'40'8736'0'0,"3"6"-3972"0"0,22-39-4357 0 0,1 0-1 0 0,0 1 0 0 0,0-1 0 0 0,1 1 0 0 0,0 0 0 0 0,0 0 0 0 0,1 0 1 0 0,0 0-1 0 0,0 0 0 0 0,1 12 0 0 0,0-17-339 0 0,1 1 0 0 0,-1 0 0 0 0,1 0 0 0 0,0 0 0 0 0,0-1 0 0 0,1 1 0 0 0,-1-1 0 0 0,1 1 0 0 0,-1-1 0 0 0,1 1 0 0 0,0-1 0 0 0,0 0 0 0 0,1 0 0 0 0,-1 0 0 0 0,1 0 0 0 0,-1 0 0 0 0,1-1 0 0 0,0 1 0 0 0,0-1 0 0 0,0 0 0 0 0,0 1 0 0 0,1-1 0 0 0,-1-1 0 0 0,0 1 0 0 0,1-1 0 0 0,0 1 0 0 0,-1-1 0 0 0,1 0 0 0 0,0 0 0 0 0,-1 0 0 0 0,8 0 0 0 0,0 0-83 0 0,0-1 0 0 0,0-1-1 0 0,1 1 1 0 0,-1-1-1 0 0,0-1 1 0 0,0 0 0 0 0,-1-1-1 0 0,1 0 1 0 0,18-8-1 0 0,-21 7 9 0 0,15-6-82 0 0,29-18-1 0 0,-46 24 81 0 0,1 0 0 0 0,-1 0 0 0 0,0-1 0 0 0,-1 0-1 0 0,1 0 1 0 0,-1-1 0 0 0,0 0 0 0 0,-1 0 0 0 0,5-6 0 0 0,-7 8 14 0 0,-1 0 0 0 0,1 0 0 0 0,-1 0 0 0 0,0 0 0 0 0,0 0 1 0 0,0 0-1 0 0,-1 0 0 0 0,0-1 0 0 0,0 1 0 0 0,0 0 0 0 0,0 0 0 0 0,0 0 0 0 0,-1 0 1 0 0,0 0-1 0 0,0 0 0 0 0,0 0 0 0 0,0 0 0 0 0,-1 0 0 0 0,1 0 0 0 0,-3-4 1 0 0,0 2-1 0 0,1-1 1 0 0,-1 1-1 0 0,0 0 1 0 0,0 0 0 0 0,-1 0-1 0 0,0 1 1 0 0,0 0-1 0 0,0 0 1 0 0,0 0-1 0 0,-11-7 1 0 0,9 8 12 0 0,0 1 1 0 0,1 1-1 0 0,-1-1 1 0 0,0 1-1 0 0,0 0 0 0 0,0 0 1 0 0,0 1-1 0 0,-1 0 0 0 0,1 0 1 0 0,0 1-1 0 0,0 0 0 0 0,-1 0 1 0 0,1 1-1 0 0,0 0 0 0 0,-14 3 1 0 0,12-2 17 0 0,1 1-1 0 0,-1 0 1 0 0,1 1 0 0 0,-1 0 0 0 0,1 0-1 0 0,0 1 1 0 0,0 0 0 0 0,1 0 0 0 0,0 1-1 0 0,0-1 1 0 0,0 2 0 0 0,-7 7 0 0 0,1 2 221 0 0,2 0 0 0 0,-1 1 0 0 0,2 0 1 0 0,-14 31-1 0 0,20-38-168 0 0,0 0 1 0 0,0 1-1 0 0,1-1 1 0 0,1 1 0 0 0,-1 0-1 0 0,2 0 1 0 0,0 0-1 0 0,0 0 1 0 0,1 0-1 0 0,1 11 1 0 0,0-16-81 0 0,0 0 0 0 0,0 0 0 0 0,1-1 0 0 0,0 1 0 0 0,0 0 0 0 0,0-1 0 0 0,1 0 0 0 0,0 1 1 0 0,0-1-1 0 0,0 0 0 0 0,1-1 0 0 0,4 7 0 0 0,-1-5-12 0 0,-1 0 1 0 0,1 0-1 0 0,0-1 1 0 0,0 0-1 0 0,0 0 1 0 0,0-1-1 0 0,15 6 0 0 0,-6-4-467 0 0,1-1 0 0 0,0 0-1 0 0,-1-1 1 0 0,2-1 0 0 0,-1-1-1 0 0,0 0 1 0 0,33-2 0 0 0,-33-1-1521 0 0,24-5 0 0 0,-11-1-219 0 0</inkml:trace>
</inkml:ink>
</file>

<file path=ppt/ink/ink9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20.01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66 776 0 0,'0'-3'8326'0'0,"2"-2"-4223"0"0,-1 5-3808 0 0,-1 0 0 0 0,0 0 0 0 0,1 0-1 0 0,-1 0 1 0 0,0 0 0 0 0,1 0-1 0 0,-1 0 1 0 0,0 0 0 0 0,1 0 0 0 0,-1 0-1 0 0,0 1 1 0 0,1-1 0 0 0,-1 0-1 0 0,0 0 1 0 0,1 0 0 0 0,-1 0 0 0 0,0 0-1 0 0,1 1 1 0 0,-1-1 0 0 0,0 0-1 0 0,0 0 1 0 0,1 1 0 0 0,-1-1 0 0 0,0 0-1 0 0,0 1 1 0 0,1-1 0 0 0,4 14 3143 0 0,-2 18-2261 0 0,-3-28-745 0 0,1 16 14 0 0,1-1 1 0 0,9 39-1 0 0,-9-52-425 0 0,0 0 0 0 0,0 0 0 0 0,0-1 0 0 0,0 1 0 0 0,1-1 0 0 0,0 1 0 0 0,0-1 0 0 0,1 0 0 0 0,-1 0 0 0 0,1-1 0 0 0,0 1 0 0 0,0-1 1 0 0,1 1-1 0 0,5 3 0 0 0,-10-8-20 0 0,1 1 0 0 0,-1-1 1 0 0,0 0-1 0 0,1 0 0 0 0,-1 1 0 0 0,0-1 1 0 0,1 0-1 0 0,-1 0 0 0 0,0 0 1 0 0,1 1-1 0 0,-1-1 0 0 0,1 0 1 0 0,-1 0-1 0 0,0 0 0 0 0,1 0 0 0 0,-1 0 1 0 0,1 0-1 0 0,-1 0 0 0 0,0 0 1 0 0,1 0-1 0 0,-1 0 0 0 0,1 0 1 0 0,-1 0-1 0 0,1 0 0 0 0,-1 0 0 0 0,0 0 1 0 0,1 0-1 0 0,-1-1 0 0 0,1 1 1 0 0,-1 0-1 0 0,0 0 0 0 0,1-1 1 0 0,0 1-8 0 0,-1-1 0 0 0,1 0 0 0 0,-1 0 0 0 0,0 0 0 0 0,1 0 0 0 0,-1 0 0 0 0,0 0 0 0 0,0 0 0 0 0,1 0 0 0 0,-1 0 0 0 0,0 0 0 0 0,0 0 0 0 0,0-1 0 0 0,0-3-5 0 0,0-1 0 0 0,-1 1 1 0 0,0 0-1 0 0,-1-6 0 0 0,-4-6 3 0 0,2-1 1 0 0,-4-22-1 0 0,7 31 0 0 0,1 1 0 0 0,-1-1 0 0 0,2 1 0 0 0,-1-1-1 0 0,1 1 1 0 0,1 0 0 0 0,2-11 0 0 0,-2 11-4 0 0,1 0 0 0 0,0 0 0 0 0,0 0 0 0 0,1 0 1 0 0,0 0-1 0 0,9-13 0 0 0,-11 19 10 0 0,-1 0-1 0 0,1 1 1 0 0,-1-1-1 0 0,1 0 1 0 0,0 1 0 0 0,0-1-1 0 0,0 1 1 0 0,0 0 0 0 0,0 0-1 0 0,0-1 1 0 0,0 1 0 0 0,0 1-1 0 0,0-1 1 0 0,0 0 0 0 0,1 0-1 0 0,-1 1 1 0 0,0-1 0 0 0,0 1-1 0 0,1 0 1 0 0,-1 0-1 0 0,0 0 1 0 0,1 0 0 0 0,-1 0-1 0 0,0 0 1 0 0,1 1 0 0 0,-1-1-1 0 0,0 1 1 0 0,1-1 0 0 0,-1 1-1 0 0,4 2 1 0 0,-2-1 7 0 0,1 1 1 0 0,-1-1-1 0 0,0 1 0 0 0,0 0 1 0 0,0 0-1 0 0,-1 0 0 0 0,1 0 1 0 0,-1 1-1 0 0,1 0 0 0 0,-1-1 1 0 0,0 1-1 0 0,-1 1 1 0 0,1-1-1 0 0,-1 0 0 0 0,4 9 1 0 0,0 4 26 0 0,-1 0 0 0 0,0 0 0 0 0,1 19 0 0 0,-1-12-14 0 0,-4-14 9 0 0,2 0 1 0 0,-1-1-1 0 0,1 1 0 0 0,1 0 0 0 0,-1-1 1 0 0,7 10-1 0 0,-9-16-144 0 0,1-1-1 0 0,-1 0 1 0 0,1 0 0 0 0,-1 0-1 0 0,1 0 1 0 0,0 0 0 0 0,0-1-1 0 0,0 1 1 0 0,0-1 0 0 0,0 1-1 0 0,0-1 1 0 0,0 1 0 0 0,1-1 0 0 0,-1 0-1 0 0,0 0 1 0 0,1 0 0 0 0,-1-1-1 0 0,1 1 1 0 0,-1 0 0 0 0,1-1-1 0 0,-1 0 1 0 0,1 1 0 0 0,-1-1-1 0 0,1 0 1 0 0,-1 0 0 0 0,1-1-1 0 0,-1 1 1 0 0,1-1 0 0 0,4 0-1 0 0,13-7-7093 0 0,-11 4 1692 0 0</inkml:trace>
</inkml:ink>
</file>

<file path=ppt/ink/ink9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20.27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 38 3497 0 0,'-9'-13'11013'0'0,"5"2"-5221"0"0,4 10-5678 0 0,0 1-1 0 0,0-1 0 0 0,0 1 1 0 0,0 0-1 0 0,0-1 1 0 0,0 1-1 0 0,0 0 1 0 0,0-1-1 0 0,1 1 0 0 0,-1 0 1 0 0,0-1-1 0 0,0 1 1 0 0,0 0-1 0 0,1-1 1 0 0,-1 1-1 0 0,0 0 1 0 0,0-1-1 0 0,1 1 0 0 0,-1 0 1 0 0,0 0-1 0 0,0-1 1 0 0,1 1-1 0 0,-1 0 1 0 0,16-5 1514 0 0,5 5-1294 0 0,31 2 0 0 0,-1 1-2323 0 0,-25-3-1784 0 0,-13 0 1274 0 0</inkml:trace>
</inkml:ink>
</file>

<file path=ppt/ink/ink9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21.30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9 136 816 0 0,'-8'-10'19768'0'0,"11"45"-14356"0"0,7 0-3760 0 0,17 30-1113 0 0,-24-57-522 0 0,1 0-1 0 0,0 0 0 0 0,0-1 0 0 0,9 11 1 0 0,-15-34-68 0 0,-10-13-42 0 0,8 22 80 0 0,0-1 0 0 0,-4-15 1 0 0,7 20 14 0 0,1 0 1 0 0,-1-1 0 0 0,1 1-1 0 0,0-1 1 0 0,0 1-1 0 0,0-1 1 0 0,0 1 0 0 0,0-1-1 0 0,1 1 1 0 0,1-6-1 0 0,1-2-17 0 0,1 0 0 0 0,0 0 0 0 0,1 1 0 0 0,0-1 0 0 0,1 1 0 0 0,0 0 0 0 0,1 0 0 0 0,0 1 0 0 0,10-11 0 0 0,-15 18 18 0 0,1 0 0 0 0,-1 0 1 0 0,1 0-1 0 0,0 0 1 0 0,0 0-1 0 0,-1 0 1 0 0,1 1-1 0 0,0 0 0 0 0,0-1 1 0 0,1 1-1 0 0,-1 0 1 0 0,0 1-1 0 0,0-1 0 0 0,0 1 1 0 0,1-1-1 0 0,-1 1 1 0 0,0 0-1 0 0,0 0 1 0 0,1 0-1 0 0,-1 1 0 0 0,4 0 1 0 0,-3 0-1 0 0,1 0 1 0 0,-1 1-1 0 0,0 0 0 0 0,0 0 1 0 0,0 0-1 0 0,0 0 0 0 0,0 0 1 0 0,0 1-1 0 0,0 0 0 0 0,-1 0 1 0 0,0 0-1 0 0,1 0 0 0 0,-1 1 1 0 0,4 4-1 0 0,1 4 39 0 0,0 1-1 0 0,0 0 1 0 0,-1 0 0 0 0,-1 0-1 0 0,0 0 1 0 0,-1 1 0 0 0,0 0-1 0 0,-1 1 1 0 0,-1-1 0 0 0,0 0-1 0 0,-1 1 1 0 0,0 20-1 0 0,-2-33-24 0 0,0 0 0 0 0,0-1-1 0 0,0 1 1 0 0,-1-1-1 0 0,1 1 1 0 0,-1 0-1 0 0,1-1 1 0 0,-1 1-1 0 0,0-1 1 0 0,1 1 0 0 0,-1-1-1 0 0,-2 3 1 0 0,3-4-15 0 0,0 0 0 0 0,0 0 1 0 0,0 1-1 0 0,0-1 0 0 0,0 0 0 0 0,-1 0 1 0 0,1 0-1 0 0,0 0 0 0 0,0 0 1 0 0,0 0-1 0 0,0 1 0 0 0,-1-1 1 0 0,1 0-1 0 0,0 0 0 0 0,0 0 1 0 0,0 0-1 0 0,0 0 0 0 0,-1 0 0 0 0,1 0 1 0 0,0 0-1 0 0,0 0 0 0 0,0 0 1 0 0,-1 0-1 0 0,1 0 0 0 0,0 0 1 0 0,0 0-1 0 0,0 0 0 0 0,0 0 1 0 0,-1 0-1 0 0,1 0 0 0 0,0 0 0 0 0,0 0 1 0 0,0 0-1 0 0,-1-1 0 0 0,1 1-3 0 0,-1-1 0 0 0,1 0 0 0 0,-1 1 0 0 0,1-1 0 0 0,0 0 0 0 0,-1 0 0 0 0,1 1 0 0 0,0-1 0 0 0,0 0 0 0 0,-1 0 0 0 0,1 1 0 0 0,0-1 0 0 0,0-2 0 0 0,0-3-19 0 0,0 1 1 0 0,0-1-1 0 0,1 0 0 0 0,-1 0 1 0 0,1 0-1 0 0,1 1 0 0 0,2-8 1 0 0,18-41-107 0 0,-8 20 17 0 0,3-22-45 0 0,-13 41 132 0 0,0 0-1 0 0,1 1 0 0 0,0 0 1 0 0,9-17-1 0 0,-13 30 24 0 0,-1 0 0 0 0,0 0-1 0 0,1 0 1 0 0,-1 1 0 0 0,1-1 0 0 0,-1 0-1 0 0,1 0 1 0 0,0 0 0 0 0,-1 0 0 0 0,1 1 0 0 0,0-1-1 0 0,0 0 1 0 0,-1 1 0 0 0,1-1 0 0 0,0 1-1 0 0,0-1 1 0 0,0 1 0 0 0,0-1 0 0 0,0 1 0 0 0,-1-1-1 0 0,1 1 1 0 0,0 0 0 0 0,0 0 0 0 0,0-1-1 0 0,0 1 1 0 0,0 0 0 0 0,0 0 0 0 0,1 0-1 0 0,0 1 5 0 0,-1-1-1 0 0,0 1 0 0 0,1 0 1 0 0,-1 0-1 0 0,0 0 0 0 0,0 0 1 0 0,0 0-1 0 0,0 0 0 0 0,0 0 0 0 0,0 0 1 0 0,0 0-1 0 0,0 0 0 0 0,0 1 1 0 0,-1-1-1 0 0,1 0 0 0 0,0 1 0 0 0,-1-1 1 0 0,1 3-1 0 0,11 28 62 0 0,2 0 0 0 0,1-1-1 0 0,1-1 1 0 0,2 0 0 0 0,33 42 0 0 0,-34-50 58 0 0,-37-33-170 0 0,15 7-21 0 0,0 0-1 0 0,1-1 1 0 0,-1 1-1 0 0,-5-9 0 0 0,9 11-15 0 0,-1 0 0 0 0,1 0 0 0 0,0 0-1 0 0,0 0 1 0 0,0 0 0 0 0,0 0 0 0 0,0-1 0 0 0,0 1-1 0 0,1 0 1 0 0,-1-1 0 0 0,1 1 0 0 0,-1 0-1 0 0,1-1 1 0 0,0 1 0 0 0,0-3 0 0 0,0 4-90 0 0,0 0 0 0 0,1 0 0 0 0,-1 0-1 0 0,1 1 1 0 0,-1-1 0 0 0,0 0 0 0 0,1 0 0 0 0,-1 1 0 0 0,1-1 0 0 0,0 0 0 0 0,-1 0 0 0 0,1 1 0 0 0,0-1 0 0 0,-1 1-1 0 0,1-1 1 0 0,0 1 0 0 0,-1-1 0 0 0,1 1 0 0 0,1-1 0 0 0,17-4-9028 0 0,-11 5 5368 0 0</inkml:trace>
</inkml:ink>
</file>

<file path=ppt/ink/ink9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47.7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 69 512 0 0,'0'0'81'0'0,"0"-1"1"0"0,-1 1-1 0 0,1-1 0 0 0,0 1 0 0 0,0 0 1 0 0,-1-1-1 0 0,1 1 0 0 0,0-1 0 0 0,0 1 1 0 0,-1-1-1 0 0,1 1 0 0 0,0-1 0 0 0,0 1 0 0 0,0-1 1 0 0,0 1-1 0 0,0-1 0 0 0,0 1 0 0 0,0-1 1 0 0,0 1-1 0 0,0-1 0 0 0,0 1 0 0 0,0-1 1 0 0,0 1-1 0 0,0-1 0 0 0,1 0 0 0 0,9-13 4580 0 0,-8 11-3673 0 0,1 1-1 0 0,0-1 0 0 0,1 1 0 0 0,-1 0 1 0 0,0 0-1 0 0,7-3 0 0 0,8-1-732 0 0,0 1 0 0 0,0 1-1 0 0,1 1 1 0 0,0 1 0 0 0,-1 0-1 0 0,1 1 1 0 0,0 1-1 0 0,0 1 1 0 0,-1 1 0 0 0,1 0-1 0 0,0 2 1 0 0,-1 0 0 0 0,0 1-1 0 0,22 8 1 0 0,-38-12-220 0 0,-1 0 0 0 0,1-1 0 0 0,0 1-1 0 0,0 0 1 0 0,0 0 0 0 0,-1 0 0 0 0,1 0 0 0 0,-1 0 0 0 0,1 1 0 0 0,-1-1 0 0 0,1 0 0 0 0,-1 1 0 0 0,0-1-1 0 0,1 1 1 0 0,-1-1 0 0 0,0 1 0 0 0,0 0 0 0 0,0-1 0 0 0,0 1 0 0 0,0 0 0 0 0,-1 0 0 0 0,1 0 0 0 0,-1-1-1 0 0,1 1 1 0 0,-1 0 0 0 0,1 0 0 0 0,-1 0 0 0 0,0 0 0 0 0,0 0 0 0 0,0 0 0 0 0,0 0 0 0 0,-1 0 0 0 0,1 0-1 0 0,0 0 1 0 0,-1 0 0 0 0,1 0 0 0 0,-1 0 0 0 0,0-1 0 0 0,-1 4 0 0 0,-2 2 60 0 0,1 0 0 0 0,-2 0 1 0 0,1-1-1 0 0,-1 1 0 0 0,0-1 1 0 0,0 0-1 0 0,-1-1 0 0 0,-9 8 1 0 0,-50 31 414 0 0,51-36-337 0 0,0 1 1 0 0,1 0-1 0 0,0 1 0 0 0,1 0 0 0 0,0 1 0 0 0,-17 19 1 0 0,28-28-159 0 0,-1 0 0 0 0,1-1 0 0 0,0 1 0 0 0,0 0 0 0 0,0 0 0 0 0,0 0 0 0 0,0 1 0 0 0,0-1 0 0 0,0 0 0 0 0,1 0 1 0 0,-1 0-1 0 0,1 1 0 0 0,0-1 0 0 0,-1 0 0 0 0,1 0 0 0 0,0 1 0 0 0,1-1 0 0 0,-1 0 0 0 0,0 0 0 0 0,0 1 0 0 0,1-1 0 0 0,0 0 1 0 0,1 4-1 0 0,-1-4-6 0 0,1 1 1 0 0,0 0 0 0 0,-1-1-1 0 0,1 1 1 0 0,0-1-1 0 0,1 1 1 0 0,-1-1 0 0 0,0 0-1 0 0,1 0 1 0 0,-1 0 0 0 0,1 0-1 0 0,0 0 1 0 0,0-1 0 0 0,-1 1-1 0 0,7 1 1 0 0,7 2-33 0 0,-1-1 0 0 0,1 0-1 0 0,0-1 1 0 0,1-1 0 0 0,-1 0 0 0 0,0-1 0 0 0,0-1 0 0 0,25-3 0 0 0,-21-1-63 0 0,-19 4 77 0 0,0 0 1 0 0,-1 0-1 0 0,1 0 1 0 0,-1 0-1 0 0,1-1 0 0 0,-1 1 1 0 0,1 0-1 0 0,0 0 1 0 0,-1 0-1 0 0,1-1 0 0 0,-1 1 1 0 0,1 0-1 0 0,-1-1 1 0 0,1 1-1 0 0,-1 0 1 0 0,0-1-1 0 0,1 1 0 0 0,-1 0 1 0 0,1-1-1 0 0,-1 1 1 0 0,0-1-1 0 0,1 1 0 0 0,-1-1 1 0 0,0 1-1 0 0,0-1 1 0 0,1 1-1 0 0,-1-1 0 0 0,0 1 1 0 0,0-1-1 0 0,1 0 1 0 0,-2 0 5 0 0,1 0 0 0 0,-1 1 0 0 0,1-1 1 0 0,-1 1-1 0 0,0-1 0 0 0,1 1 0 0 0,-1-1 0 0 0,1 1 0 0 0,-1 0 1 0 0,0-1-1 0 0,0 1 0 0 0,1 0 0 0 0,-1-1 0 0 0,0 1 1 0 0,1 0-1 0 0,-1 0 0 0 0,0 0 0 0 0,0 0 0 0 0,1 0 1 0 0,-1-1-1 0 0,0 1 0 0 0,0 1 0 0 0,0-1 0 0 0,-19 1-21 0 0,11 0 34 0 0,0 1 0 0 0,1 0 0 0 0,-1 1 0 0 0,1 0 0 0 0,-1 0 0 0 0,1 1 0 0 0,0 0 1 0 0,-13 9-1 0 0,15-9 8 0 0,1 0 1 0 0,-1 0 0 0 0,1 1-1 0 0,1 0 1 0 0,-1 0 0 0 0,1 0-1 0 0,0 0 1 0 0,0 1-1 0 0,0 0 1 0 0,1-1 0 0 0,0 2-1 0 0,-3 7 1 0 0,5-12-13 0 0,0 1-1 0 0,0 0 1 0 0,1-1-1 0 0,-1 1 1 0 0,1 0-1 0 0,0 0 1 0 0,-1 0 0 0 0,1-1-1 0 0,1 1 1 0 0,-1 0-1 0 0,0 0 1 0 0,1 0-1 0 0,0-1 1 0 0,-1 1-1 0 0,1 0 1 0 0,2 2-1 0 0,-1 0-6 0 0,0-1-1 0 0,1 0 1 0 0,0 0-1 0 0,0 0 0 0 0,0 0 1 0 0,0-1-1 0 0,1 1 1 0 0,6 4-1 0 0,0-1-3 0 0,0 0 0 0 0,0-1 1 0 0,0-1-1 0 0,1 1 0 0 0,0-2 0 0 0,0 0 0 0 0,12 3 0 0 0,14 0-26 0 0,13 2 45 0 0,-47-8-15 0 0,1 0 0 0 0,-1 0 1 0 0,0 0-1 0 0,1 1 0 0 0,-1 0 1 0 0,0-1-1 0 0,0 1 0 0 0,0 0 0 0 0,0 0 1 0 0,4 5-1 0 0,-6-6 5 0 0,0 0 0 0 0,0 0 1 0 0,-1 0-1 0 0,1 0 0 0 0,0 0 0 0 0,-1 0 0 0 0,1 0 0 0 0,-1 0 0 0 0,1 0 1 0 0,-1 0-1 0 0,0 0 0 0 0,1 0 0 0 0,-1 0 0 0 0,0 0 0 0 0,0 1 1 0 0,0-1-1 0 0,0 0 0 0 0,0 0 0 0 0,0 0 0 0 0,0 0 0 0 0,0 0 0 0 0,-1 2 1 0 0,0-1-5 0 0,0 1 0 0 0,0-1 1 0 0,0 1-1 0 0,0-1 0 0 0,-1 0 1 0 0,1 0-1 0 0,-1 0 1 0 0,0 0-1 0 0,-2 3 0 0 0,-3 2 40 0 0,-1-1-1 0 0,0 0 0 0 0,0 0 1 0 0,-11 5-1 0 0,-5 1-13 0 0,-1-1 1 0 0,-1-1-1 0 0,0-1 0 0 0,0-1 0 0 0,-43 6 1 0 0,96-36-4350 0 0,-10 12 1043 0 0,2-2-271 0 0</inkml:trace>
</inkml:ink>
</file>

<file path=ppt/ink/ink9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59.09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 76 512 0 0,'-2'-8'1144'0'0,"0"0"1257"0"0,0 1 0 0 0,0-1 1 0 0,0-10-1 0 0,3 16-2098 0 0,-1 1-1 0 0,0-1 1 0 0,1 1-1 0 0,-1-1 1 0 0,1 1 0 0 0,0-1-1 0 0,-1 1 1 0 0,1-1-1 0 0,0 1 1 0 0,0 0 0 0 0,0 0-1 0 0,0-1 1 0 0,0 1-1 0 0,0 0 1 0 0,0 0 0 0 0,1 0-1 0 0,-1 0 1 0 0,0 0-1 0 0,3-1 1504 0 0,-6 18 2136 0 0,1-14-3802 0 0,0-1-1 0 0,0 1 1 0 0,0 0-1 0 0,0 0 1 0 0,0 0-1 0 0,0 0 0 0 0,1-1 1 0 0,-1 1-1 0 0,0 0 1 0 0,1 0-1 0 0,0 0 1 0 0,-1 1-1 0 0,1-1 1 0 0,0 0-1 0 0,0 0 1 0 0,0 0-1 0 0,1 3 1 0 0,0 7 15 0 0,7 22 1 0 0,-3-15 70 0 0,-3-4-121 0 0,-1 1 0 0 0,0 0 1 0 0,-1-1-1 0 0,-1 1 1 0 0,-3 18-1 0 0,1-14-45 0 0,2 0-1 0 0,1 26 0 0 0,0-43-52 0 0,0-1 1 0 0,1 1-1 0 0,-1-1 0 0 0,1 0 0 0 0,0 1 0 0 0,0-1 0 0 0,0 0 0 0 0,0 0 1 0 0,0 1-1 0 0,0-1 0 0 0,0 0 0 0 0,1 0 0 0 0,1 2 0 0 0,-2-3-4 0 0,-1-1-1 0 0,1 0 0 0 0,0 1 1 0 0,-1-1-1 0 0,1 1 1 0 0,-1-1-1 0 0,1 0 0 0 0,0 1 1 0 0,-1-1-1 0 0,1 0 1 0 0,0 1-1 0 0,-1-1 0 0 0,1 0 1 0 0,0 0-1 0 0,-1 0 1 0 0,1 0-1 0 0,0 0 0 0 0,0 0 1 0 0,0 0-1 0 0,0 0-4 0 0,0 0 0 0 0,0-1 0 0 0,0 1 0 0 0,0-1 0 0 0,0 1 0 0 0,0-1 0 0 0,0 1 0 0 0,0-1 0 0 0,-1 0 0 0 0,1 1 0 0 0,0-1 0 0 0,0 0 0 0 0,-1 0 0 0 0,1 1 0 0 0,0-1 0 0 0,-1 0 0 0 0,1-1 0 0 0,1 0-6 0 0,-1 0 0 0 0,0 0 0 0 0,0 0 0 0 0,0 0 0 0 0,0-1 0 0 0,0 1 0 0 0,0 0 0 0 0,0-1 0 0 0,-1 1 0 0 0,1 0 0 0 0,-1-1 0 0 0,0 1 0 0 0,0-1 0 0 0,0 1 0 0 0,0 0 0 0 0,0-1 0 0 0,-1-2 0 0 0,1 4-137 0 0,-1-1 0 0 0,1 1 0 0 0,-1-1-1 0 0,0 1 1 0 0,0-1 0 0 0,0 1 0 0 0,1 0-1 0 0,-1-1 1 0 0,-1 1 0 0 0,1 0 0 0 0,0 0-1 0 0,0 0 1 0 0,0-1 0 0 0,-1 1-1 0 0,1 1 1 0 0,0-1 0 0 0,-1 0 0 0 0,1 0-1 0 0,-1 0 1 0 0,1 1 0 0 0,-1-1 0 0 0,1 1-1 0 0,-1-1 1 0 0,1 1 0 0 0,-3-1 0 0 0,-20-3-6469 0 0,17 2 3343 0 0</inkml:trace>
</inkml:ink>
</file>

<file path=ppt/ink/ink9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8:59.46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57 1 1120 0 0,'-32'2'7514'0'0,"31"-2"-7139"0"0,0 1 0 0 0,-1-1-1 0 0,1 0 1 0 0,0 0 0 0 0,-1 1 0 0 0,1-1-1 0 0,0 1 1 0 0,0-1 0 0 0,-1 1-1 0 0,1-1 1 0 0,0 1 0 0 0,0 0 0 0 0,0 0-1 0 0,0-1 1 0 0,0 1 0 0 0,0 0 0 0 0,0 0-1 0 0,0 0 1 0 0,0 0 0 0 0,-1 2 0 0 0,2-3-304 0 0,0 0 0 0 0,0 1 0 0 0,0-1 1 0 0,0 0-1 0 0,0 1 0 0 0,0-1 1 0 0,0 0-1 0 0,1 0 0 0 0,-1 1 0 0 0,0-1 1 0 0,0 0-1 0 0,0 1 0 0 0,0-1 1 0 0,0 0-1 0 0,0 0 0 0 0,1 1 1 0 0,-1-1-1 0 0,0 0 0 0 0,0 0 0 0 0,0 0 1 0 0,1 1-1 0 0,-1-1 0 0 0,0 0 1 0 0,0 0-1 0 0,1 0 0 0 0,-1 1 0 0 0,0-1 1 0 0,0 0-1 0 0,1 0 0 0 0,-1 0 1 0 0,0 0-1 0 0,1 0 0 0 0,-1 0 1 0 0,0 0-1 0 0,0 0 0 0 0,1 0 0 0 0,-1 0 1 0 0,0 0-1 0 0,1 0 0 0 0,-1 0 1 0 0,1 0-1 0 0,15 1 777 0 0,-13-2-624 0 0,105-5 1283 0 0,-69 2-1560 0 0,68 3 0 0 0,-94 4-497 0 0,-13-3 407 0 0,0 0 0 0 0,1 0-1 0 0,-1 1 1 0 0,0-1 0 0 0,0 0 0 0 0,1 0 0 0 0,-1 0 0 0 0,0 1 0 0 0,0-1 0 0 0,1 0 0 0 0,-1 0 0 0 0,0 1 0 0 0,0-1-1 0 0,0 0 1 0 0,0 0 0 0 0,1 1 0 0 0,-1-1 0 0 0,0 0 0 0 0,0 0 0 0 0,0 1 0 0 0,0-1 0 0 0,0 0 0 0 0,0 1 0 0 0,0 1-2209 0 0</inkml:trace>
</inkml:ink>
</file>

<file path=ppt/ink/ink9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01.09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34 320 8 0 0,'-19'2'2409'0'0,"18"-2"-1958"0"0,0 0 1 0 0,0 1-1 0 0,1-1 0 0 0,-1 0 1 0 0,0 0-1 0 0,0 1 0 0 0,0-1 1 0 0,0 1-1 0 0,0-1 0 0 0,1 1 1 0 0,-1-1-1 0 0,0 1 0 0 0,1 0 1 0 0,-1-1-1 0 0,0 1 0 0 0,1 0 1 0 0,-2 1-1 0 0,4-1-112 0 0,-1 0 0 0 0,1 0 0 0 0,0 0 0 0 0,-1 0 0 0 0,1 0 1 0 0,0 0-1 0 0,0-1 0 0 0,0 1 0 0 0,0 0 0 0 0,2-1 0 0 0,14 1 1463 0 0,-14-4-511 0 0,-9-3-42 0 0,4 5-1179 0 0,0 1 0 0 0,0-1 0 0 0,1 1 1 0 0,-1-1-1 0 0,1 0 0 0 0,-1 0 0 0 0,0 1 0 0 0,1-1 0 0 0,-1 0 0 0 0,1 0 0 0 0,0 1 0 0 0,-1-1 0 0 0,1 0 0 0 0,0 0 0 0 0,-1 0 0 0 0,1 0 0 0 0,0 0 0 0 0,0 0 0 0 0,0 0 0 0 0,0 0 0 0 0,0 1 1 0 0,0-1-1 0 0,0 0 0 0 0,0 0 0 0 0,0 0 0 0 0,0 0 0 0 0,0 0 0 0 0,1 0 0 0 0,-1 0 0 0 0,0 0 0 0 0,1 1 0 0 0,-1-1 0 0 0,0 0 0 0 0,1 0 0 0 0,0-1 0 0 0,3-4 220 0 0,1-1 0 0 0,-1 1 0 0 0,9-8-1 0 0,-5 4 254 0 0,-4 5-349 0 0,0-1 0 0 0,0 1 0 0 0,-1-1 0 0 0,0 0 0 0 0,0 0 1 0 0,-1 0-1 0 0,1 0 0 0 0,-2-1 0 0 0,4-11 0 0 0,-3-1 127 0 0,-1 0 0 0 0,-1-20 0 0 0,2-25 478 0 0,-2 60-722 0 0,1 1-1 0 0,-1-1 0 0 0,1 1 0 0 0,0 0 0 0 0,0-1 1 0 0,0 1-1 0 0,0 0 0 0 0,0 0 0 0 0,1-1 1 0 0,-1 1-1 0 0,1 0 0 0 0,3-3 0 0 0,-7 28 416 0 0,1-19-469 0 0,0 0 0 0 0,0 0 0 0 0,0 0 0 0 0,0 1 0 0 0,0-1 0 0 0,1 0 0 0 0,0 0 0 0 0,0 1 0 0 0,0-1 0 0 0,0 0 0 0 0,0 1 0 0 0,0-1 0 0 0,1 0 0 0 0,0 0 0 0 0,0 1 0 0 0,0-1 0 0 0,0 0 0 0 0,0 0 0 0 0,0 0 0 0 0,3 4 0 0 0,3 3 22 0 0,-1 0 1 0 0,0 1-1 0 0,-1 0 0 0 0,0 0 0 0 0,-1 1 1 0 0,0-1-1 0 0,-1 1 0 0 0,0 0 0 0 0,-1 0 1 0 0,0 0-1 0 0,-1 0 0 0 0,0 0 0 0 0,-1 0 1 0 0,-2 14-1 0 0,-5 146 287 0 0,7-168-331 0 0,0 2 9 0 0,1 0 1 0 0,-1-1-1 0 0,1 1 0 0 0,1-1 0 0 0,-1 1 0 0 0,1-1 1 0 0,0 0-1 0 0,0 1 0 0 0,0-1 0 0 0,1 0 0 0 0,-1 0 0 0 0,1-1 1 0 0,1 1-1 0 0,-1 0 0 0 0,1-1 0 0 0,0 0 0 0 0,0 0 1 0 0,5 5-1 0 0,3-4 53 0 0,-8-5-2 0 0,-7-4-39 0 0,2 3-15 0 0,0 0-1 0 0,-1 0 0 0 0,1 0 0 0 0,0 0 0 0 0,-1 0 0 0 0,1 1 0 0 0,-1-1 0 0 0,1 1 1 0 0,-1-1-1 0 0,0 1 0 0 0,1-1 0 0 0,-1 1 0 0 0,1 0 0 0 0,-4-1 0 0 0,-25 3-25 0 0,11 0-30 0 0,19-2 50 0 0,0 0-1 0 0,0 0 0 0 0,0 0 1 0 0,1 0-1 0 0,-1 0 0 0 0,0 0 1 0 0,0 0-1 0 0,0 0 0 0 0,0 0 1 0 0,0 0-1 0 0,0 0 0 0 0,0 0 1 0 0,0 0-1 0 0,0 0 0 0 0,0 0 1 0 0,0 1-1 0 0,0-1 0 0 0,-1 0 0 0 0,1 0 1 0 0,0 0-1 0 0,0 0 0 0 0,0 0 1 0 0,0 0-1 0 0,0 0 0 0 0,0 0 1 0 0,0 0-1 0 0,0 0 0 0 0,0 0 1 0 0,0 0-1 0 0,0 0 0 0 0,0 0 1 0 0,0 0-1 0 0,0 0 0 0 0,0 0 1 0 0,0 0-1 0 0,0 0 0 0 0,0 0 1 0 0,0 0-1 0 0,0 0 0 0 0,9 0-9 0 0,-5-4 1 0 0,-5 1-17 0 0,0 3 24 0 0,0 0 1 0 0,0 0 0 0 0,0 0-1 0 0,0 0 1 0 0,0 0 0 0 0,1 0 0 0 0,-1 0-1 0 0,0 0 1 0 0,0 0 0 0 0,0 0 0 0 0,0 1-1 0 0,-1-1 1 0 0,-20 8-16 0 0,-33 6-1 0 0,30-8 45 0 0,23-5-26 0 0,1-1 0 0 0,-1 0 0 0 0,1 1 0 0 0,-1-1-1 0 0,1 1 1 0 0,-1 0 0 0 0,1-1 0 0 0,0 1 0 0 0,-1 0 0 0 0,1 0 0 0 0,0 0 0 0 0,-2 1 0 0 0,3-2-2 0 0,0 0 0 0 0,0 0 0 0 0,0 1 1 0 0,0-1-1 0 0,0 0 0 0 0,0 0 0 0 0,0 0 0 0 0,0 0 0 0 0,0 0 0 0 0,0 0 1 0 0,0 0-1 0 0,0 0 0 0 0,0 1 0 0 0,0-1 0 0 0,0 0 0 0 0,0 0 1 0 0,0 0-1 0 0,0 0 0 0 0,0 0 0 0 0,0 0 0 0 0,0 0 0 0 0,0 0 0 0 0,0 0 1 0 0,0 1-1 0 0,0-1 0 0 0,1 0 0 0 0,-1 0 0 0 0,0 0 0 0 0,0 0 0 0 0,0 0 1 0 0,0 0-1 0 0,0 0 0 0 0,0 0 0 0 0,0 0 0 0 0,0 0 0 0 0,0 0 0 0 0,1 0 1 0 0,-1 0-1 0 0,0 0 0 0 0,0 0 0 0 0,0 0 0 0 0,0 0 0 0 0,0 0 0 0 0,0 0 1 0 0,0 0-1 0 0,0 0 0 0 0,1 0 0 0 0,13 0 2 0 0,32-2 34 0 0,-32 2-14 0 0,23-3-1 0 0,-12-1-11 0 0,0 2 0 0 0,0 1 0 0 0,37 3 0 0 0,-59-2-3 0 0,1 0-2 0 0,0 0 0 0 0,-1 0-1 0 0,1 1 1 0 0,0-1 0 0 0,0 1-1 0 0,0 0 1 0 0,-1 1 0 0 0,1-1-1 0 0,-1 0 1 0 0,5 3 0 0 0,-8-4 23 0 0,-4 0-33 0 0,1-1 1 0 0,-1 0 0 0 0,0 0-1 0 0,1 0 1 0 0,-7-4-1 0 0,-7-1 6 0 0,10 4-42 0 0,-4-2-125 0 0,0 1-1 0 0,0 1 1 0 0,1 0 0 0 0,-15-1 0 0 0,39 3-3401 0 0,-6-1 312 0 0,-1 1-1 0 0,0 0 1 0 0,9 2-1 0 0,-5 0-115 0 0</inkml:trace>
</inkml:ink>
</file>

<file path=ppt/ink/ink9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7:53.19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38 104 512 0 0,'0'0'112'0'0,"-1"0"-1"0"0,1 0 0 0 0,-1 0 1 0 0,0 0-1 0 0,1 0 1 0 0,-1 0-1 0 0,1 0 0 0 0,-1 0 1 0 0,0-1-1 0 0,1 1 1 0 0,-1 0-1 0 0,1 0 0 0 0,-1 0 1 0 0,1-1-1 0 0,-1 1 1 0 0,1 0-1 0 0,-1 0 0 0 0,1-1 1 0 0,-2 0-1 0 0,0-14 5772 0 0,9-19 2880 0 0,-7 34-8659 0 0,0-1 0 0 0,-1 1-1 0 0,1 0 1 0 0,0-1-1 0 0,0 1 1 0 0,0 0-1 0 0,0 0 1 0 0,-1-1 0 0 0,1 1-1 0 0,0 0 1 0 0,0 0-1 0 0,-1-1 1 0 0,1 1 0 0 0,0 0-1 0 0,0 0 1 0 0,-1 0-1 0 0,1 0 1 0 0,0-1-1 0 0,-1 1 1 0 0,1 0 0 0 0,0 0-1 0 0,0 0 1 0 0,-1 0-1 0 0,1 0 1 0 0,0 0 0 0 0,-1 0-1 0 0,1 0 1 0 0,0 0-1 0 0,-1 0 1 0 0,1 0 0 0 0,0 0-1 0 0,-1 0 1 0 0,1 0-1 0 0,0 0 1 0 0,-1 0-1 0 0,1 0 1 0 0,0 0 0 0 0,-1 0-1 0 0,1 0 1 0 0,0 1-1 0 0,-1-1 1 0 0,0 0 33 0 0,0 1 1 0 0,0-1-1 0 0,0 0 0 0 0,1 1 1 0 0,-1-1-1 0 0,0 0 0 0 0,0 1 1 0 0,0-1-1 0 0,1 1 0 0 0,-1-1 1 0 0,0 1-1 0 0,0 0 0 0 0,1-1 1 0 0,-1 1-1 0 0,1 0 0 0 0,-2 0 1 0 0,1 4 93 0 0,0 0 0 0 0,0 1 1 0 0,0-1-1 0 0,1 0 0 0 0,0 0 1 0 0,0 0-1 0 0,0 1 0 0 0,0-1 1 0 0,3 9-1 0 0,2 6 84 0 0,8 23 0 0 0,1 1 45 0 0,-9-27-269 0 0,-3-10-32 0 0,0-1 0 0 0,0 0 0 0 0,-1 1 0 0 0,1 10 0 0 0,-1-33-5 0 0,1 1 0 0 0,1-1 0 0 0,6-20 0 0 0,-1 6-88 0 0,-4 10 21 0 0,1 1 0 0 0,1 0 0 0 0,10-20 0 0 0,-14 34 10 0 0,0 0 0 0 0,1 0 0 0 0,0 0 0 0 0,0 0 0 0 0,1 0-1 0 0,-1 1 1 0 0,1 0 0 0 0,0-1 0 0 0,0 1 0 0 0,0 1 0 0 0,1-1 0 0 0,-1 1 0 0 0,1-1 0 0 0,0 1 0 0 0,7-3 0 0 0,-10 5 1 0 0,0 1-1 0 0,-1-1 1 0 0,1 1-1 0 0,0-1 1 0 0,0 1 0 0 0,0 0-1 0 0,0 0 1 0 0,-1 0 0 0 0,1 0-1 0 0,0 0 1 0 0,0 0 0 0 0,0 0-1 0 0,0 0 1 0 0,-1 1-1 0 0,1-1 1 0 0,3 2 0 0 0,-2 0-3 0 0,0-1 0 0 0,-1 1 0 0 0,1 0 1 0 0,-1 0-1 0 0,1 0 0 0 0,-1 0 0 0 0,0 0 0 0 0,1 1 1 0 0,1 2-1 0 0,3 7 9 0 0,0-1 0 0 0,-1 1-1 0 0,9 23 1 0 0,-10-23 38 0 0,0 2-11 0 0,0 1 0 0 0,-1 0-1 0 0,2 16 1 0 0,-3-14 121 0 0,0 0 1 0 0,7 17-1 0 0,-10-34-147 0 0,1 0-1 0 0,-1 1 0 0 0,0-1 0 0 0,0 1 0 0 0,0-1 0 0 0,0 0 0 0 0,0 1 1 0 0,1-1-1 0 0,-1 1 0 0 0,0-1 0 0 0,0 0 0 0 0,1 1 0 0 0,-1-1 0 0 0,0 0 1 0 0,1 0-1 0 0,-1 1 0 0 0,0-1 0 0 0,1 0 0 0 0,-1 0 0 0 0,0 1 0 0 0,1-1 1 0 0,-1 0-1 0 0,0 0 0 0 0,1 0 0 0 0,-1 1 0 0 0,1-1 0 0 0,-1 0 1 0 0,0 0-1 0 0,1 0 0 0 0,0 0 0 0 0,0 0-2 0 0,0-1 1 0 0,0 1-1 0 0,0 0 1 0 0,0-1-1 0 0,0 1 0 0 0,-1-1 1 0 0,1 1-1 0 0,0-1 1 0 0,0 1-1 0 0,0-1 0 0 0,-1 0 1 0 0,2-1-1 0 0,18-26-41 0 0,-19 27 38 0 0,7-15-57 0 0,0-1 0 0 0,-1-1 0 0 0,-1 1 0 0 0,8-32 0 0 0,2-10 10 0 0,-10 44 31 0 0,-6 15 17 0 0,0-1-1 0 0,1 1 1 0 0,-1-1 0 0 0,0 1-1 0 0,0-1 1 0 0,0 1-1 0 0,0 0 1 0 0,1-1-1 0 0,-1 1 1 0 0,0-1 0 0 0,0 1-1 0 0,1 0 1 0 0,-1-1-1 0 0,0 1 1 0 0,1 0-1 0 0,-1 0 1 0 0,1-1 0 0 0,-1 1-1 0 0,0 0 1 0 0,1 0-1 0 0,-1-1 1 0 0,1 1-1 0 0,-1 0 1 0 0,0 0-1 0 0,1 0 1 0 0,-1 0 0 0 0,1-1-1 0 0,-1 1 1 0 0,1 0-1 0 0,0 3 10 0 0,0-1-1 0 0,-1 0 0 0 0,0 1 1 0 0,0-1-1 0 0,1 1 0 0 0,-2-1 1 0 0,1 5-1 0 0,0-2-13 0 0,0 15 28 0 0,1 0 1 0 0,6 33-1 0 0,-5-44-20 0 0,0-1 1 0 0,0 0-1 0 0,1 0 0 0 0,0-1 0 0 0,0 1 0 0 0,1-1 0 0 0,0 1 0 0 0,0-1 0 0 0,6 8 0 0 0,-8-13-7 0 0,0 0-1 0 0,0 0 0 0 0,1 0 1 0 0,-1 0-1 0 0,0 0 1 0 0,1 0-1 0 0,-1-1 1 0 0,1 1-1 0 0,-1-1 1 0 0,1 0-1 0 0,0 0 0 0 0,-1 0 1 0 0,1 0-1 0 0,0 0 1 0 0,0-1-1 0 0,0 1 1 0 0,0-1-1 0 0,-1 0 1 0 0,1 1-1 0 0,0-1 0 0 0,0-1 1 0 0,0 1-1 0 0,0 0 1 0 0,0-1-1 0 0,3 0 1 0 0,6-3-47 0 0,-1 0 0 0 0,0-1 0 0 0,1 0 0 0 0,15-11 0 0 0,-21 13 32 0 0,-2 0 7 0 0,1 0-1 0 0,-1-1 1 0 0,1 0 0 0 0,-1 1-1 0 0,0-1 1 0 0,-1-1 0 0 0,1 1-1 0 0,-1 0 1 0 0,0-1-1 0 0,0 0 1 0 0,0 0 0 0 0,0 0-1 0 0,-1 0 1 0 0,0 0 0 0 0,0 0-1 0 0,2-10 1 0 0,-1-3 13 0 0,0-1 0 0 0,-1 0-1 0 0,-1-31 1 0 0,-2 51 143 0 0,-4 5-44 0 0,-2 7-1 0 0,4-4-61 0 0,1 0 0 0 0,0 0 0 0 0,0 0 0 0 0,0 1 0 0 0,1-1 1 0 0,1 1-1 0 0,0-1 0 0 0,1 10 0 0 0,-1-11-19 0 0,1 0 1 0 0,1 0 0 0 0,-1-1-1 0 0,1 1 1 0 0,0-1 0 0 0,1 0-1 0 0,0 1 1 0 0,0-1 0 0 0,1 0-1 0 0,5 8 1 0 0,-7-13-36 0 0,0 1 0 0 0,0-1 0 0 0,0 1 0 0 0,0-1-1 0 0,0 0 1 0 0,1 0 0 0 0,-1 0 0 0 0,1 0 0 0 0,0 0 0 0 0,-1 0 0 0 0,1-1 0 0 0,0 1 0 0 0,0-1 0 0 0,0 0 0 0 0,0 0 0 0 0,0 0 0 0 0,0 0 0 0 0,0-1 0 0 0,1 1 0 0 0,5-1 0 0 0,-4 0-276 0 0,0-1 1 0 0,-1 0 0 0 0,1 0 0 0 0,0 0-1 0 0,0-1 1 0 0,-1 1 0 0 0,1-1 0 0 0,-1 0-1 0 0,0 0 1 0 0,1-1 0 0 0,-1 0-1 0 0,7-6 1 0 0,9-6-4529 0 0,-2-2-5462 0 0,-14 12 7188 0 0</inkml:trace>
</inkml:ink>
</file>

<file path=ppt/ink/ink9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7:53.37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69 12 4265 0 0,'-9'-3'7443'0'0,"-10"-2"-1434"0"0,-1 3-3314 0 0,20 1-2629 0 0,-1 1 1 0 0,0 0-1 0 0,1 0 1 0 0,-1 0-1 0 0,0 0 1 0 0,0 0-1 0 0,1 0 1 0 0,-1 0-1 0 0,0 0 0 0 0,1 0 1 0 0,-1 0-1 0 0,0 1 1 0 0,1-1-1 0 0,-1 0 1 0 0,0 0-1 0 0,1 1 1 0 0,-1-1-1 0 0,0 0 1 0 0,1 1-1 0 0,-1-1 0 0 0,1 0 1 0 0,-1 1-1 0 0,1-1 1 0 0,-1 1-1 0 0,1-1 1 0 0,-1 1-1 0 0,1-1 1 0 0,-1 1-1 0 0,1 0 1 0 0,0-1-1 0 0,-1 1 0 0 0,1 0 1 0 0,0-1-1 0 0,0 1 1 0 0,-1 0-1 0 0,1-1 1 0 0,0 1-1 0 0,0 0 1 0 0,0-1-1 0 0,0 1 1 0 0,0 0-1 0 0,0-1 0 0 0,0 1 1 0 0,0 1-1 0 0,0-1-55 0 0,0 0-1 0 0,1 0 1 0 0,-1 0-1 0 0,1 0 0 0 0,-1 0 1 0 0,1 0-1 0 0,-1 0 0 0 0,1-1 1 0 0,0 1-1 0 0,-1 0 1 0 0,1 0-1 0 0,0 0 0 0 0,0 0 1 0 0,0-1-1 0 0,-1 1 1 0 0,1 0-1 0 0,0-1 0 0 0,0 1 1 0 0,2 0-1 0 0,24 10-298 0 0,-16-7 67 0 0,72 25-5250 0 0,-68-23 3772 0 0</inkml:trace>
</inkml:ink>
</file>

<file path=ppt/ink/ink9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7:53.8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 83 2737 0 0,'-12'-16'19120'0'0,"14"26"-17455"0"0,11 22-93 0 0,44 121 825 0 0,-56-148-2370 0 0,3 6 42 0 0,-2-12-56 0 0,-1-8-31 0 0,4-49-123 0 0,-4 39 106 0 0,0-1-1 0 0,1 1 0 0 0,2 0 1 0 0,7-28-1 0 0,-7 37 5 0 0,0-1-1 0 0,0 1 1 0 0,1 0 0 0 0,7-10-1 0 0,-10 18 29 0 0,-1 0 1 0 0,1 0-1 0 0,0-1 0 0 0,0 2 0 0 0,0-1 0 0 0,0 0 0 0 0,0 0 0 0 0,0 1 0 0 0,0-1 0 0 0,4-1 0 0 0,-5 3 5 0 0,1-1 0 0 0,-1 1 0 0 0,1-1 0 0 0,-1 1 0 0 0,1 0 0 0 0,-1 0 0 0 0,1-1 0 0 0,-1 1 0 0 0,1 0 1 0 0,-1 1-1 0 0,1-1 0 0 0,-1 0 0 0 0,1 0 0 0 0,-1 1 0 0 0,1-1 0 0 0,-1 1 0 0 0,1-1 0 0 0,-1 1 0 0 0,3 1 0 0 0,-1-1 2 0 0,-1 1 0 0 0,1 1 0 0 0,0-1 1 0 0,-1 0-1 0 0,1 1 0 0 0,-1-1 0 0 0,0 1 0 0 0,0 0 0 0 0,3 4 0 0 0,15 32 17 0 0,-10-19-3 0 0,34 86 47 0 0,-14-31-133 0 0,-29-72-26 0 0,1 1-1 0 0,0-1 1 0 0,0 1-1 0 0,0-1 1 0 0,0 0-1 0 0,1 0 0 0 0,-1 0 1 0 0,1 0-1 0 0,3 3 1 0 0,6 1-3023 0 0,2-3-4027 0 0,-7-3 4161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6.1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66 104 512 0 0,'-1'3'799'0'0,"0"-1"0"0"0,0 0 0 0 0,0 1 0 0 0,-1-1 0 0 0,1 0 1 0 0,-1 0-1 0 0,0 0 0 0 0,1 0 0 0 0,-4 2 0 0 0,-10 13 5451 0 0,10-1-4894 0 0,5-12-1138 0 0,0-1 0 0 0,0 0-1 0 0,0 1 1 0 0,1-1 0 0 0,-1 1 0 0 0,1-1 0 0 0,0 0 0 0 0,0 1 0 0 0,0-1 0 0 0,0 0 0 0 0,0 0 0 0 0,1 0 0 0 0,-1 0-1 0 0,1 0 1 0 0,2 3 0 0 0,-1-3-72 0 0,0 1 0 0 0,1-1 0 0 0,-1 0 0 0 0,1 0-1 0 0,0 0 1 0 0,0 0 0 0 0,0-1 0 0 0,0 1 0 0 0,8 3 0 0 0,-3-3-93 0 0,0 0 1 0 0,1-1-1 0 0,-1 0 1 0 0,0 0-1 0 0,1-1 0 0 0,-1 0 1 0 0,1-1-1 0 0,-1 0 1 0 0,1 0-1 0 0,13-3 1 0 0,0-2-30 0 0,0-1 0 0 0,33-12 0 0 0,-45 14-27 0 0,-1-1-1 0 0,1 0 1 0 0,-1-1-1 0 0,0 0 1 0 0,-1 0-1 0 0,1-1 1 0 0,9-9-1 0 0,-17 13 3 0 0,0 1 1 0 0,0 0-1 0 0,0 0 0 0 0,-1-1 0 0 0,1 1 1 0 0,0-1-1 0 0,-1 0 0 0 0,0 1 1 0 0,1-1-1 0 0,-1 0 0 0 0,0 0 1 0 0,-1 0-1 0 0,1 0 0 0 0,0 0 0 0 0,-1 0 1 0 0,0 0-1 0 0,1 0 0 0 0,-1 0 1 0 0,0 0-1 0 0,-1 0 0 0 0,1 0 1 0 0,-1 0-1 0 0,1 0 0 0 0,-1 0 0 0 0,0 0 1 0 0,0 0-1 0 0,0 0 0 0 0,0 1 1 0 0,0-1-1 0 0,-1 0 0 0 0,-2-2 1 0 0,0-1 6 0 0,0 0 0 0 0,-1 0 1 0 0,0 0-1 0 0,0 1 1 0 0,-1 0-1 0 0,1 0 1 0 0,-1 0-1 0 0,0 1 0 0 0,0 0 1 0 0,-1 0-1 0 0,-12-5 1 0 0,10 5 40 0 0,-1 1 1 0 0,1 0 0 0 0,-1 0-1 0 0,0 1 1 0 0,0 1 0 0 0,0 0-1 0 0,0 0 1 0 0,0 1 0 0 0,0 0-1 0 0,0 1 1 0 0,0 0 0 0 0,0 0-1 0 0,0 1 1 0 0,0 1 0 0 0,1-1-1 0 0,-1 1 1 0 0,1 1 0 0 0,0 0-1 0 0,0 1 1 0 0,0-1 0 0 0,0 2 0 0 0,1-1-1 0 0,0 1 1 0 0,0 0 0 0 0,0 1-1 0 0,1 0 1 0 0,-10 12 0 0 0,9-9 112 0 0,1 0 0 0 0,0 1 1 0 0,0 0-1 0 0,1 0 1 0 0,1 1-1 0 0,0-1 1 0 0,-4 15-1 0 0,7-19-96 0 0,0 0 0 0 0,1 1 0 0 0,0-1 1 0 0,1 1-1 0 0,-1 0 0 0 0,1-1 0 0 0,1 1 0 0 0,-1-1 1 0 0,1 1-1 0 0,1-1 0 0 0,-1 1 0 0 0,1-1 0 0 0,4 9 0 0 0,-2-7-47 0 0,0 0-1 0 0,0-1 0 0 0,1 1 0 0 0,1-1 0 0 0,-1 0 0 0 0,1 0 1 0 0,1-1-1 0 0,-1 0 0 0 0,1 0 0 0 0,0 0 0 0 0,1-1 0 0 0,0 0 1 0 0,13 8-1 0 0,-7-7-63 0 0,0-1 1 0 0,1 0 0 0 0,0-1 0 0 0,-1 0-1 0 0,2-1 1 0 0,-1-1 0 0 0,28 2-1 0 0,-16-3-538 0 0,1-1 0 0 0,-1-2 0 0 0,0-1-1 0 0,44-8 1 0 0,-36 2-2115 0 0,47-17 1 0 0,-44 11 50 0 0,-2-1-160 0 0</inkml:trace>
</inkml:ink>
</file>

<file path=ppt/ink/ink9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7:54.9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183 212 512 0 0,'17'-27'3157'0'0,"-1"0"-1"0"0,-1-2 0 0 0,-1 0 1 0 0,13-42-1 0 0,-27 70-3032 0 0,1 1 0 0 0,-1-1 0 0 0,0 0 0 0 0,1 0 0 0 0,-1 0 0 0 0,0 0 0 0 0,0 0 0 0 0,1 0 0 0 0,-1 1 0 0 0,0-1 0 0 0,0 0 0 0 0,0 0 0 0 0,0 0 0 0 0,0 0 0 0 0,0 0 0 0 0,0 0 0 0 0,0 0 0 0 0,-1 0 0 0 0,1 0 0 0 0,0 0 0 0 0,-1 0 0 0 0,1 1 0 0 0,0-1 0 0 0,-2-1 0 0 0,1 1 1 0 0,0 0 0 0 0,0 1 0 0 0,-1-1 0 0 0,1 0 0 0 0,-1 1 0 0 0,1 0 1 0 0,0-1-1 0 0,-1 1 0 0 0,1 0 0 0 0,-1 0 0 0 0,1-1 0 0 0,-1 1 0 0 0,1 0 0 0 0,-1 1 0 0 0,-1-1 0 0 0,-17 2 149 0 0,0 1 0 0 0,0 1-1 0 0,0 1 1 0 0,1 0 0 0 0,-1 2-1 0 0,2 0 1 0 0,-1 1 0 0 0,-29 17-1 0 0,44-22-226 0 0,1-1 0 0 0,0 0-1 0 0,-1 1 1 0 0,1 0-1 0 0,0 0 1 0 0,0 0-1 0 0,1 0 1 0 0,-1 0-1 0 0,1 0 1 0 0,-1 1-1 0 0,1-1 1 0 0,-2 5-1 0 0,3-6-32 0 0,1 0 0 0 0,-1 0 0 0 0,1-1 0 0 0,-1 1 0 0 0,1 0 0 0 0,0 0 0 0 0,0-1-1 0 0,0 1 1 0 0,0 0 0 0 0,0 0 0 0 0,0 0 0 0 0,1-1 0 0 0,-1 1 0 0 0,0 0-1 0 0,1 0 1 0 0,0-1 0 0 0,-1 1 0 0 0,1 0 0 0 0,0-1 0 0 0,0 1 0 0 0,0-1 0 0 0,0 1-1 0 0,0-1 1 0 0,0 1 0 0 0,0-1 0 0 0,0 0 0 0 0,1 0 0 0 0,-1 1 0 0 0,0-1-1 0 0,4 2 1 0 0,-1 0-17 0 0,1-1 0 0 0,0 1 0 0 0,0-1 0 0 0,0 1 0 0 0,1-2-1 0 0,-1 1 1 0 0,0 0 0 0 0,6 0 0 0 0,48 4-105 0 0,-19-2 38 0 0,-27-2 28 0 0,0 0 0 0 0,0 1 0 0 0,0 0 0 0 0,-1 1 0 0 0,1 0 0 0 0,17 10 0 0 0,-26-12 38 0 0,-1 0 1 0 0,0 0 0 0 0,0 0 0 0 0,-1 0-1 0 0,1 0 1 0 0,0 1 0 0 0,-1-1 0 0 0,1 1 0 0 0,-1-1-1 0 0,0 1 1 0 0,0 0 0 0 0,0 0 0 0 0,0 0-1 0 0,-1 0 1 0 0,1 0 0 0 0,-1 1 0 0 0,0-1 0 0 0,1 0-1 0 0,-2 1 1 0 0,1-1 0 0 0,0 1 0 0 0,-1-1-1 0 0,1 1 1 0 0,-1-1 0 0 0,0 1 0 0 0,0 0 0 0 0,-1-1-1 0 0,1 1 1 0 0,-2 3 0 0 0,0 0 22 0 0,0-1 1 0 0,0 0 0 0 0,-1 0-1 0 0,0 0 1 0 0,0 0-1 0 0,-1 0 1 0 0,0-1-1 0 0,0 1 1 0 0,0-1 0 0 0,0 0-1 0 0,-1-1 1 0 0,0 1-1 0 0,-6 4 1 0 0,3-1 13 0 0,-1 0-1 0 0,-14 19 1 0 0,22-26-37 0 0,0 1 0 0 0,0 0 1 0 0,0 0-1 0 0,0 0 0 0 0,0-1 0 0 0,0 1 0 0 0,0 0 1 0 0,1 0-1 0 0,-1 0 0 0 0,1 0 0 0 0,0 1 0 0 0,-1-1 1 0 0,1 2-1 0 0,0-3-7 0 0,0 0 1 0 0,1 0-1 0 0,-1-1 1 0 0,0 1-1 0 0,0 0 1 0 0,1 0-1 0 0,-1-1 1 0 0,0 1-1 0 0,1 0 1 0 0,-1-1-1 0 0,1 1 0 0 0,-1 0 1 0 0,1-1-1 0 0,-1 1 1 0 0,1-1-1 0 0,-1 1 1 0 0,1-1-1 0 0,0 1 1 0 0,-1-1-1 0 0,1 1 1 0 0,0-1-1 0 0,-1 0 1 0 0,1 1-1 0 0,0-1 1 0 0,-1 0-1 0 0,1 0 1 0 0,0 1-1 0 0,0-1 1 0 0,0 0-1 0 0,-1 0 0 0 0,1 0 1 0 0,0 0-1 0 0,0 0 1 0 0,-1 0-1 0 0,3 0 1 0 0,-2 0-3 0 0,0 0-1 0 0,0 0 1 0 0,0 0 0 0 0,0 0 0 0 0,0 0-1 0 0,0 0 1 0 0,0 1 0 0 0,0-1 0 0 0,-1 0-1 0 0,1 1 1 0 0,0-1 0 0 0,0 1 0 0 0,0-1-1 0 0,0 1 1 0 0,0-1 0 0 0,-1 1 0 0 0,1 0-1 0 0,0-1 1 0 0,0 1 0 0 0,-1 0 0 0 0,1 0-1 0 0,0 1 1 0 0,0 0 8 0 0,0 0 0 0 0,0 0-1 0 0,0 0 1 0 0,0 1 0 0 0,0-1 0 0 0,-1 0-1 0 0,1 1 1 0 0,-1-1 0 0 0,0 3 0 0 0,1 5 9 0 0,-2-1 0 0 0,1 1 0 0 0,-1-1 1 0 0,-3 10-1 0 0,-11 30 162 0 0,10-38-75 0 0,2 1-1 0 0,-1-1 1 0 0,1 1-1 0 0,-1 11 1 0 0,4-22-88 0 0,0 0 0 0 0,0 0 1 0 0,0 1-1 0 0,-1-1 0 0 0,1 0 1 0 0,1 0-1 0 0,-1 0 0 0 0,0 1 1 0 0,0-1-1 0 0,0 0 0 0 0,1 0 1 0 0,-1 0-1 0 0,0 0 0 0 0,1 0 1 0 0,-1 1-1 0 0,1-1 1 0 0,0 0-1 0 0,-1 0 0 0 0,1 0 1 0 0,0 0-1 0 0,-1 0 0 0 0,1-1 1 0 0,0 1-1 0 0,0 0 0 0 0,0 0 1 0 0,0 0-1 0 0,0-1 0 0 0,0 1 1 0 0,0-1-1 0 0,0 1 0 0 0,0-1 1 0 0,2 2-1 0 0,3-1 14 0 0,0 0-1 0 0,0-1 1 0 0,0 1 0 0 0,0-1-1 0 0,10-1 1 0 0,-11 0-2 0 0,0 1-1 0 0,0 0 1 0 0,-1 0 0 0 0,1 0 0 0 0,0 1-1 0 0,5 1 1 0 0,-9-2-19 0 0,0 0 1 0 0,0 1-1 0 0,0-1 0 0 0,-1 1 0 0 0,1-1 1 0 0,0 1-1 0 0,0-1 0 0 0,-1 1 0 0 0,1-1 1 0 0,0 1-1 0 0,0 0 0 0 0,-1-1 1 0 0,1 1-1 0 0,-1 0 0 0 0,1 0 0 0 0,-1 0 1 0 0,1-1-1 0 0,-1 1 0 0 0,1 0 1 0 0,-1 0-1 0 0,0 0 0 0 0,0 0 0 0 0,1 0 1 0 0,-1 0-1 0 0,0 0 0 0 0,0 0 0 0 0,0 0 1 0 0,0 0-1 0 0,0 0 0 0 0,0 0 1 0 0,0-1-1 0 0,0 1 0 0 0,0 0 0 0 0,-1 0 1 0 0,1 0-1 0 0,0 0 0 0 0,-1 0 1 0 0,1 0-1 0 0,0 0 0 0 0,-1 0 0 0 0,1-1 1 0 0,-2 3-1 0 0,19-5-2810 0 0,-8-1 385 0 0,0-1-637 0 0</inkml:trace>
</inkml:ink>
</file>

<file path=ppt/ink/ink9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14.53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 43 512 0 0,'-2'-12'14339'0'0,"2"7"-9400"0"0,0-15-1473 0 0,1 20-3248 0 0,0-1 0 0 0,0 0 0 0 0,0 1 0 0 0,1-1 0 0 0,-1 1 0 0 0,0-1 0 0 0,0 1 0 0 0,0 0 0 0 0,0-1 0 0 0,1 1 0 0 0,-1 0 0 0 0,0 0 0 0 0,0 0 0 0 0,0 0 0 0 0,1 0 0 0 0,-1 0 0 0 0,2 0 0 0 0,-4 3-88 0 0,0 0-1 0 0,-1 0 0 0 0,1-1 0 0 0,0 1 0 0 0,-4 4 0 0 0,3-4-58 0 0,0 0-6 0 0,1 1 0 0 0,-1 0-1 0 0,1 0 1 0 0,-1 0 0 0 0,1 0 0 0 0,0 0 0 0 0,1 0-1 0 0,-1 0 1 0 0,1 0 0 0 0,-1 0 0 0 0,2 7-1 0 0,0 5 171 0 0,7 27-1 0 0,1 7-60 0 0,0 82-12 0 0,-7-120-129 0 0,0-1 0 0 0,6 20 0 0 0,-6-26-19 0 0,0 0 0 0 0,0 0 1 0 0,1 0-1 0 0,-1 0 0 0 0,1 0 0 0 0,0 0 1 0 0,7 7-1 0 0,-10-11-9 0 0,1-1 0 0 0,-1 1 0 0 0,0-1 0 0 0,1 1 0 0 0,-1-1 0 0 0,0 1 0 0 0,1-1 0 0 0,-1 0 0 0 0,1 1 0 0 0,-1-1 0 0 0,1 0 0 0 0,-1 1 0 0 0,1-1 0 0 0,-1 0 0 0 0,1 1 0 0 0,-1-1 1 0 0,1 0-1 0 0,-1 0 0 0 0,1 0 0 0 0,-1 0 0 0 0,1 1 0 0 0,0-1 0 0 0,-1 0 0 0 0,1 0 0 0 0,-1 0 0 0 0,1 0 0 0 0,-1 0 0 0 0,1-1 0 0 0,0 1 0 0 0,-1 0 0 0 0,1 0 0 0 0,-1 0 0 0 0,1 0 0 0 0,-1-1 0 0 0,1 1 0 0 0,-1 0 0 0 0,1 0 0 0 0,-1-1 0 0 0,1 1 0 0 0,-1 0 0 0 0,1-1 0 0 0,-1 1 0 0 0,1-1 0 0 0,-1 1 0 0 0,0 0 0 0 0,1-1 0 0 0,-1 1 0 0 0,0-1 0 0 0,1 1 0 0 0,-1-2 0 0 0,1 1 2 0 0,0-1-1 0 0,-1 1 0 0 0,1-1 0 0 0,-1 0 1 0 0,0 0-1 0 0,1 1 0 0 0,-1-1 0 0 0,0 0 1 0 0,0 0-1 0 0,0 1 0 0 0,0-1 1 0 0,0 0-1 0 0,0 1 0 0 0,-1-1 0 0 0,1 0 1 0 0,-1-2-1 0 0,-1 1-40 0 0,-1-1 0 0 0,1 1 0 0 0,0-1 1 0 0,-1 1-1 0 0,1 0 0 0 0,-1 0 0 0 0,-4-3 0 0 0,0-1-359 0 0,6 7 206 0 0,2 0-387 0 0,0 1 0 0 0,-1 0 0 0 0,1-1 0 0 0,0 1-1 0 0,0-1 1 0 0,-1 0 0 0 0,1 1 0 0 0,0-1 0 0 0,0 1 0 0 0,0-1 0 0 0,-1 0 0 0 0,1 0 0 0 0,0 0 0 0 0,0 1 0 0 0,0-1-1 0 0,0 0 1 0 0,0 0 0 0 0,-1 0 0 0 0,1 0 0 0 0,0 0 0 0 0,1-1 0 0 0</inkml:trace>
</inkml:ink>
</file>

<file path=ppt/ink/ink9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15.21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32 9 8 0 0,'0'-1'364'0'0,"0"1"-1"0"0,0-1 1 0 0,-1 1 0 0 0,1-1-1 0 0,-1 1 1 0 0,1-1 0 0 0,0 1 0 0 0,-1 0-1 0 0,1-1 1 0 0,-1 1 0 0 0,1-1-1 0 0,-1 1 1 0 0,1 0 0 0 0,-1-1-1 0 0,1 1 1 0 0,-1 0 0 0 0,1 0-1 0 0,-1-1 1 0 0,0 1 0 0 0,1 0-1 0 0,-1 0 1 0 0,1 0 0 0 0,-1 0 0 0 0,0 0-1 0 0,1 0 1 0 0,-1 0 0 0 0,1 0-1 0 0,-1 0 1 0 0,0 0 0 0 0,0 0-1 0 0,0 0-28 0 0,1 0-1 0 0,-1 0 1 0 0,0 1-1 0 0,0-1 0 0 0,0 0 1 0 0,1 0-1 0 0,-1 1 0 0 0,0-1 1 0 0,0 0-1 0 0,1 1 1 0 0,-1-1-1 0 0,0 1 0 0 0,1-1 1 0 0,-1 1-1 0 0,0-1 1 0 0,1 1-1 0 0,-1-1 0 0 0,1 1 1 0 0,-1 0-1 0 0,1-1 1 0 0,-1 1-1 0 0,0 0 0 0 0,1-1-277 0 0,0 1 0 0 0,0-1 0 0 0,0 0-1 0 0,0 0 1 0 0,0 0 0 0 0,0 0 0 0 0,0 0 0 0 0,0 0-1 0 0,0 0 1 0 0,0 1 0 0 0,0-1 0 0 0,0 0-1 0 0,0 0 1 0 0,0 0 0 0 0,0 0 0 0 0,0 0-1 0 0,0 0 1 0 0,0 1 0 0 0,1-1 0 0 0,-1 0-1 0 0,0 0 1 0 0,0 0 0 0 0,0 0 0 0 0,0 0-1 0 0,0 0 1 0 0,0 0 0 0 0,0 0 0 0 0,0 0 0 0 0,0 1-1 0 0,0-1 1 0 0,0 0 0 0 0,1 0 0 0 0,-1 0-1 0 0,0 0 1 0 0,0 0 0 0 0,0 0 0 0 0,0 0-1 0 0,0 0 1 0 0,0 0 0 0 0,0 0 0 0 0,1 0-1 0 0,-1 0 1 0 0,0 0 0 0 0,0 0 0 0 0,0 0 0 0 0,0 0-1 0 0,0 0 1 0 0,0 0 0 0 0,1 0 0 0 0,-1 0-1 0 0,10-2 1511 0 0,-1-1-142 0 0,-7 2-394 0 0,-4 1 409 0 0,2 0-1412 0 0,-1 1-1 0 0,0-1 1 0 0,1 1 0 0 0,-1-1-1 0 0,1 0 1 0 0,-1 1-1 0 0,1-1 1 0 0,-1 1 0 0 0,1-1-1 0 0,-1 1 1 0 0,1-1-1 0 0,-1 1 1 0 0,1 0 0 0 0,0-1-1 0 0,-1 1 1 0 0,1 0 0 0 0,0-1-1 0 0,0 1 1 0 0,-1 0-1 0 0,1-1 1 0 0,0 1 0 0 0,0 0-1 0 0,0-1 1 0 0,0 1-1 0 0,0 0 1 0 0,0-1 0 0 0,0 1-1 0 0,0 0 1 0 0,0-1-1 0 0,0 1 1 0 0,0 0 0 0 0,1-1-1 0 0,-1 2 1 0 0,8 26 143 0 0,-6-23-105 0 0,4 13 54 0 0,-1 0-1 0 0,4 24 0 0 0,-8-32-69 0 0,0-1 0 0 0,-1 0-1 0 0,0 0 1 0 0,0 0 0 0 0,-1 0-1 0 0,-4 17 1 0 0,3-19-27 0 0,1 0 0 0 0,0-1 0 0 0,1 1 1 0 0,-1 0-1 0 0,2 10 0 0 0,-1-14-19 0 0,0-1 1 0 0,0 0-1 0 0,1 0 0 0 0,-1 0 1 0 0,1 0-1 0 0,-1 0 0 0 0,1 0 1 0 0,0 0-1 0 0,-1 0 0 0 0,1 0 1 0 0,1 0-1 0 0,-1 0 0 0 0,0 0 1 0 0,0 0-1 0 0,0-1 1 0 0,1 1-1 0 0,-1-1 0 0 0,1 1 1 0 0,0-1-1 0 0,-1 1 0 0 0,3 1 1 0 0,-3-3-9 0 0,0 0 0 0 0,0 1 0 0 0,0-1 0 0 0,0 0 0 0 0,0 0 0 0 0,0 0 0 0 0,0 0 0 0 0,0 0 0 0 0,0 0 0 0 0,0 0 1 0 0,0 0-1 0 0,0 0 0 0 0,-1 0 0 0 0,1 0 0 0 0,0-1 0 0 0,0 1 0 0 0,0 0 0 0 0,0-1 0 0 0,0 1 0 0 0,0 0 0 0 0,0-1 0 0 0,-1 1 0 0 0,1-1 1 0 0,0 0-1 0 0,0 1 0 0 0,-1-1 0 0 0,1 1 0 0 0,0-1 0 0 0,-1 0 0 0 0,1 0 0 0 0,0 1 0 0 0,-1-1 0 0 0,1 0 0 0 0,-1 0 0 0 0,0 0 1 0 0,1 0-1 0 0,-1 0 0 0 0,0 0 0 0 0,1 1 0 0 0,-1-1 0 0 0,0 0 0 0 0,0 0 0 0 0,0 0 0 0 0,0 0 0 0 0,0 0 0 0 0,0 0 0 0 0,0 0 0 0 0,0 0 1 0 0,0 0-1 0 0,0 0 0 0 0,-1 0 0 0 0,1 0 0 0 0,0 0 0 0 0,-1 0 0 0 0,1 0 0 0 0,-1 1 0 0 0,1-1 0 0 0,-1 0 0 0 0,1 0 0 0 0,-1 0 1 0 0,1 1-1 0 0,-1-1 0 0 0,0 0 0 0 0,0 0 0 0 0,-3-2-118 0 0,0 0-1 0 0,-1 1 1 0 0,1-1-1 0 0,0 1 1 0 0,-1 0 0 0 0,0 0-1 0 0,-5-1 1 0 0,-15-7-4467 0 0,24 10 3277 0 0</inkml:trace>
</inkml:ink>
</file>

<file path=ppt/ink/ink9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16.02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35 125 48 0 0,'-3'-1'1001'0'0,"1"0"-1"0"0,0 0 1 0 0,0 0 0 0 0,0-1-1 0 0,0 1 1 0 0,0-1-1 0 0,0 1 1 0 0,1-1 0 0 0,-1 0-1 0 0,0 0 1 0 0,1 0 0 0 0,-1 0-1 0 0,1 0 1 0 0,0 0-1 0 0,0 0 1 0 0,-1 0 0 0 0,1 0-1 0 0,1-1 1 0 0,-2-4 0 0 0,1 5-721 0 0,1 0 0 0 0,0 0 0 0 0,-1 0 0 0 0,1 0 1 0 0,0 0-1 0 0,0 0 0 0 0,1 0 0 0 0,-1 0 1 0 0,0 0-1 0 0,1 0 0 0 0,-1 0 0 0 0,1 0 0 0 0,0 0 1 0 0,0 1-1 0 0,1-4 0 0 0,1 1-209 0 0,0 1 1 0 0,0-1-1 0 0,0 0 0 0 0,0 1 1 0 0,1 0-1 0 0,0 0 0 0 0,-1 0 1 0 0,1 0-1 0 0,0 1 1 0 0,1 0-1 0 0,-1-1 0 0 0,0 1 1 0 0,1 1-1 0 0,-1-1 0 0 0,7-1 1 0 0,-4 2-44 0 0,-1-1 1 0 0,1 1 0 0 0,0 0 0 0 0,0 1-1 0 0,-1 0 1 0 0,1 0 0 0 0,0 0-1 0 0,0 1 1 0 0,-1 0 0 0 0,10 2 0 0 0,-14-2-21 0 0,0-1 0 0 0,0 1 1 0 0,0 0-1 0 0,0 0 1 0 0,-1 0-1 0 0,1 0 1 0 0,0 0-1 0 0,0 0 1 0 0,-1 1-1 0 0,1-1 0 0 0,-1 1 1 0 0,1-1-1 0 0,-1 1 1 0 0,0-1-1 0 0,1 1 1 0 0,-1 0-1 0 0,0-1 1 0 0,1 4-1 0 0,0-1 16 0 0,-2-1 0 0 0,1 0 0 0 0,0 1 0 0 0,0-1 0 0 0,-1 0 0 0 0,0 1 0 0 0,0-1 0 0 0,0 1 0 0 0,0-1 0 0 0,-1 6 0 0 0,-1-1 80 0 0,0-1 0 0 0,0 0-1 0 0,0 1 1 0 0,-1-1 0 0 0,0 0-1 0 0,-1 0 1 0 0,0-1 0 0 0,0 1-1 0 0,-8 10 1 0 0,8-14-36 0 0,1 0 0 0 0,0 0 0 0 0,-1-1 0 0 0,1 0 0 0 0,-1 1 0 0 0,0-1 0 0 0,1-1 0 0 0,-1 1 0 0 0,0 0 0 0 0,-8 1 0 0 0,-1 0 116 0 0,-1-1 0 0 0,-14 1-1 0 0,23-2-150 0 0,-7-1 24 0 0,13-2-60 0 0,6-3-18 0 0,6 0-1 0 0,-1 0 0 0 0,1 0 0 0 0,0 2 0 0 0,0-1 0 0 0,0 2 1 0 0,0 0-1 0 0,1 0 0 0 0,-1 1 0 0 0,1 1 0 0 0,15 1 0 0 0,-26 0 23 0 0,1-1-1 0 0,-1 0 0 0 0,1 1 0 0 0,-1 0 0 0 0,0 0 0 0 0,1 0 0 0 0,-1 0 0 0 0,0 0 1 0 0,0 1-1 0 0,1 0 0 0 0,-1-1 0 0 0,0 1 0 0 0,-1 0 0 0 0,1 0 0 0 0,0 1 0 0 0,-1-1 1 0 0,1 1-1 0 0,-1-1 0 0 0,0 1 0 0 0,0 0 0 0 0,0-1 0 0 0,0 1 0 0 0,0 0 0 0 0,0 1 1 0 0,-1-1-1 0 0,0 0 0 0 0,1 0 0 0 0,0 7 0 0 0,2 7 27 0 0,-1 0 0 0 0,-1 0 0 0 0,-1 0-1 0 0,-1 28 1 0 0,-1-25 21 0 0,1-18-39 0 0,0 0 1 0 0,0 0-1 0 0,-1 0 1 0 0,1 0-1 0 0,-1 0 0 0 0,0 0 1 0 0,0 0-1 0 0,1 0 1 0 0,-1 0-1 0 0,0 0 1 0 0,-1 0-1 0 0,1 0 0 0 0,0-1 1 0 0,-1 1-1 0 0,1 0 1 0 0,0-1-1 0 0,-1 1 1 0 0,0-1-1 0 0,1 1 0 0 0,-1-1 1 0 0,0 0-1 0 0,0 0 1 0 0,0 0-1 0 0,0 0 1 0 0,0 0-1 0 0,0 0 1 0 0,-4 0-1 0 0,-6 3 52 0 0,0-1 0 0 0,0-1 0 0 0,-21 2 0 0 0,25-4-49 0 0,-7 2 31 0 0,0-1 0 0 0,-20-2 0 0 0,30 1-59 0 0,1-1-1 0 0,-1 1 1 0 0,0-1 0 0 0,1 0-1 0 0,-1-1 1 0 0,1 1-1 0 0,0-1 1 0 0,-1 0-1 0 0,1 0 1 0 0,0 0-1 0 0,-7-6 1 0 0,10 8 0 0 0,1-1 1 0 0,-1 1-1 0 0,1-1 1 0 0,-1 1-1 0 0,1 0 1 0 0,-1-1-1 0 0,1 1 1 0 0,-1-1-1 0 0,1 1 1 0 0,-1-1-1 0 0,1 1 1 0 0,0-1-1 0 0,-1 1 1 0 0,1-1-1 0 0,0 0 1 0 0,0 1-1 0 0,-1-1 1 0 0,1 1-1 0 0,0-1 1 0 0,0 0-1 0 0,0 1 0 0 0,0-1 1 0 0,0 0-1 0 0,0 1 1 0 0,0-1-1 0 0,0 0 1 0 0,0 1-1 0 0,0-1 1 0 0,0 0-1 0 0,1 0-88 0 0,0 0-1 0 0,0 0 1 0 0,-1 0 0 0 0,1 0-1 0 0,0 0 1 0 0,0 0-1 0 0,0 0 1 0 0,0 0-1 0 0,0 1 1 0 0,0-1 0 0 0,0 0-1 0 0,0 1 1 0 0,3-2-1 0 0,4-1-1865 0 0,1 0-1 0 0,0 1 0 0 0,10-2 1 0 0,-2 1-3683 0 0,4 1 2301 0 0</inkml:trace>
</inkml:ink>
</file>

<file path=ppt/ink/ink9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16.8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 84 1736 0 0,'-12'-17'11436'0'0,"11"15"-10429"0"0,-1 0 1 0 0,1 1 0 0 0,0-1 0 0 0,-1 0 0 0 0,1 0 0 0 0,0 0-1 0 0,0 0 1 0 0,0 0 0 0 0,0-3 0 0 0,1 4-865 0 0,0 0 1 0 0,0 0 0 0 0,0 0-1 0 0,0 0 1 0 0,0 1 0 0 0,1-1-1 0 0,-1 0 1 0 0,0 0-1 0 0,0 0 1 0 0,1 0 0 0 0,-1 0-1 0 0,1 0 1 0 0,-1 1 0 0 0,1-1-1 0 0,-1 0 1 0 0,1 0-1 0 0,0 1 1 0 0,-1-1 0 0 0,1 0-1 0 0,0 1 1 0 0,0-1-1 0 0,-1 1 1 0 0,1-1 0 0 0,0 1-1 0 0,0-1 1 0 0,0 1 0 0 0,1-1-1 0 0,-1 0-61 0 0,15-9 1119 0 0,-16 10-1179 0 0,0 0-1 0 0,0 0 1 0 0,1-1-1 0 0,-1 1 1 0 0,0 0 0 0 0,0 0-1 0 0,0 0 1 0 0,1 0-1 0 0,-1 0 1 0 0,0-1 0 0 0,0 1-1 0 0,0 0 1 0 0,1 0-1 0 0,-1 0 1 0 0,0-1 0 0 0,0 1-1 0 0,0 0 1 0 0,0 0-1 0 0,0 0 1 0 0,0-1 0 0 0,0 1-1 0 0,1 0 1 0 0,-1 0-1 0 0,0-1 1 0 0,0 1 0 0 0,0 0-1 0 0,0 0 1 0 0,0-1-1 0 0,0 1 1 0 0,0 0 0 0 0,0 0-1 0 0,0-1 1 0 0,0 1-1 0 0,0 0 1 0 0,-1 0 0 0 0,1-1-1 0 0,0 1 1 0 0,0 0-1 0 0,0 0 1 0 0,0 0 0 0 0,0-1-1 0 0,0 1 1 0 0,0 0-1 0 0,-1 0 1 0 0,1 0 0 0 0,0-1-1 0 0,0 1 1 0 0,0 0 0 0 0,0 0-1 0 0,-1 0 1 0 0,1 0-1 0 0,0-1 1 0 0,0 1 0 0 0,-1 0-1 0 0,1 0 1 0 0,0 0-1 0 0,0 0 1 0 0,0 0 0 0 0,-1 0-1 0 0,1 0 1 0 0,-1-1 26 0 0,0 1 0 0 0,0 0 1 0 0,0 0-1 0 0,0 0 1 0 0,0 0-1 0 0,1 0 0 0 0,-1 0 1 0 0,0 0-1 0 0,0 0 1 0 0,0 0-1 0 0,0 0 0 0 0,0 0 1 0 0,0 1-1 0 0,1-1 0 0 0,-1 0 1 0 0,0 1-1 0 0,0-1 1 0 0,0 1-1 0 0,1-1 0 0 0,-1 0 1 0 0,0 1-1 0 0,1 0 1 0 0,-1-1-1 0 0,-1 2 0 0 0,10 21 346 0 0,-5-9-313 0 0,-1-1 0 0 0,-1 1 1 0 0,0 0-1 0 0,-2 25 0 0 0,1-24-34 0 0,1 0 0 0 0,1 0 0 0 0,0-1-1 0 0,0 1 1 0 0,8 21 0 0 0,2 20 103 0 0,-6-20-6 0 0,0 66-1 0 0,-6-102-118 0 0,0-5-45 0 0,-1 0 1 0 0,1 0-1 0 0,1 0 0 0 0,-1 0 0 0 0,1 0 0 0 0,0 0 0 0 0,0 0 0 0 0,0 0 0 0 0,1 0 0 0 0,0 0 0 0 0,0 0 0 0 0,4-7 1 0 0,-6 12-24 0 0,0 0 1 0 0,0-1 0 0 0,0 1 0 0 0,0 0 0 0 0,0 0 0 0 0,0 0 0 0 0,0 0-1 0 0,0 0 1 0 0,0 0 0 0 0,0-1 0 0 0,0 1 0 0 0,0 0 0 0 0,1 0 0 0 0,-1 0 0 0 0,0 0-1 0 0,0 0 1 0 0,0 0 0 0 0,0 0 0 0 0,0-1 0 0 0,0 1 0 0 0,0 0 0 0 0,0 0-1 0 0,0 0 1 0 0,0 0 0 0 0,1 0 0 0 0,-1 0 0 0 0,0 0 0 0 0,0 0 0 0 0,0 0 0 0 0,0 0-1 0 0,0 0 1 0 0,0 0 0 0 0,0 0 0 0 0,1 0 0 0 0,-1 0 0 0 0,0 0 0 0 0,0 0-1 0 0,0-1 1 0 0,0 1 0 0 0,0 1 0 0 0,0-1 0 0 0,1 0 0 0 0,-1 0 0 0 0,0 0-1 0 0,0 0 1 0 0,0 0 0 0 0,0 0 0 0 0,0 0 0 0 0,0 0 0 0 0,0 0 0 0 0,1 0 0 0 0,-1 0-1 0 0,0 0 1 0 0,0 0 0 0 0,0 0 0 0 0,0 0 0 0 0,0 0 0 0 0,0 0 0 0 0,0 1-1 0 0,0-1 1 0 0,0 0 0 0 0,1 0 0 0 0,-1 0 0 0 0,0 0 0 0 0,0 9-9632 0 0</inkml:trace>
</inkml:ink>
</file>

<file path=ppt/ink/ink9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20.24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 6 512 0 0,'-10'-5'4776'0'0,"15"7"626"0"0,15 8 1629 0 0,-21-9-6808 0 0,1-1 0 0 0,0 1 0 0 0,-1-1-1 0 0,1 1 1 0 0,-1-1 0 0 0,1 0 0 0 0,-1 1 0 0 0,1-1-1 0 0,-1 0 1 0 0,1 1 0 0 0,-1-1 0 0 0,1 0 0 0 0,-1 0-1 0 0,1 1 1 0 0,-1-1 0 0 0,1 0 0 0 0,-1 0 0 0 0,0 0-1 0 0,0 0 1 0 0,-3 1 945 0 0,12-5-424 0 0,-5 2-514 0 0,0 1 0 0 0,1 0 1 0 0,-1 0-1 0 0,1 0 0 0 0,0 0 0 0 0,3 0 331 0 0,-7 21 8 0 0,1-10-398 0 0,1 1 0 0 0,-1-1 0 0 0,-1 1 0 0 0,0 0 0 0 0,0-1-1 0 0,-3 14 1 0 0,-1 25 4 0 0,5-44-162 0 0,-1 1 0 0 0,1-1 0 0 0,0 1 0 0 0,1-1 0 0 0,0 0 0 0 0,-1 1 0 0 0,1-1 0 0 0,1 0 0 0 0,-1 0 0 0 0,1 0-1 0 0,0-1 1 0 0,0 1 0 0 0,0-1 0 0 0,1 0 0 0 0,6 7 0 0 0,-9-10 2 0 0,17 21-31 0 0,-17-21 17 0 0,0 1 1 0 0,0-1-1 0 0,0 0 0 0 0,0 1 0 0 0,0-1 1 0 0,-1 0-1 0 0,1 1 0 0 0,0-1 1 0 0,-1 1-1 0 0,1-1 0 0 0,-1 1 1 0 0,0-1-1 0 0,0 1 0 0 0,1 2 1 0 0,-2-3-2 0 0,1-1 1 0 0,-1 1 0 0 0,1 0-1 0 0,-1 0 1 0 0,0-1 0 0 0,1 1-1 0 0,-1 0 1 0 0,0-1 0 0 0,0 1-1 0 0,1-1 1 0 0,-1 1 0 0 0,0-1-1 0 0,0 1 1 0 0,0-1 0 0 0,0 0-1 0 0,1 1 1 0 0,-1-1 0 0 0,0 0-1 0 0,0 0 1 0 0,0 0 0 0 0,0 1-1 0 0,0-1 1 0 0,0 0 0 0 0,0 0-1 0 0,0 0 1 0 0,0 0 0 0 0,-1-1-1 0 0,0 1-3 0 0,0 0 0 0 0,0 0 0 0 0,0 0 0 0 0,0-1 0 0 0,0 1 0 0 0,0 0 0 0 0,1-1 0 0 0,-1 0 0 0 0,0 1 0 0 0,0-1-1 0 0,0 0 1 0 0,-1-1 0 0 0,2 1-4 0 0,1 1 0 0 0,0-1 0 0 0,0 1 0 0 0,-1-1 0 0 0,1 1 0 0 0,0-1 0 0 0,0 0 0 0 0,0 1 0 0 0,0-1 0 0 0,-1 1 0 0 0,1-1-1 0 0,0 0 1 0 0,0 1 0 0 0,0-1 0 0 0,0 1 0 0 0,1-1 0 0 0,-1 0 0 0 0,0 1 0 0 0,0-1 0 0 0,0 1 0 0 0,0-1 0 0 0,1 1 0 0 0,-1-1 0 0 0,0 0-1 0 0,0 1 1 0 0,1-1 0 0 0,-1 1 0 0 0,1-1 0 0 0,14-18-828 0 0,-10 13-256 0 0,1-3-1750 0 0</inkml:trace>
</inkml:ink>
</file>

<file path=ppt/ink/ink9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20.77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67 20 280 0 0,'-24'4'12569'0'0,"8"0"-6502"0"0,0-4-3625 0 0,6-2-240 0 0,11 1-899 0 0,21 1-308 0 0,-2 0-377 0 0,6-3-122 0 0,33 2-1 0 0,-36 1-487 0 0,-1-1-1 0 0,33-5 1 0 0,-52 6-22 0 0,-1-1 0 0 0,1 1 0 0 0,-1-1 0 0 0,1 0 1 0 0,-1 0-1 0 0,0 0 0 0 0,1 0 0 0 0,-1 0 0 0 0,3-2 0 0 0,-8 2-210 0 0,-1 0 1 0 0,0 0-1 0 0,1 1 0 0 0,-1-1 0 0 0,-3 1 0 0 0,3 0 51 0 0</inkml:trace>
</inkml:ink>
</file>

<file path=ppt/ink/ink9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21.95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77 286 8 0 0,'-5'5'2297'0'0,"-13"0"5261"0"0,7-1-3661 0 0,10-4-3455 0 0,0 1 0 0 0,0-1 0 0 0,0 1 0 0 0,1-1 0 0 0,-1 1 0 0 0,0 0 0 0 0,0-1 0 0 0,1 1 0 0 0,-1 0 0 0 0,0 0 0 0 0,1 0 0 0 0,1 2 3347 0 0,7-8-2542 0 0,-1-1-1078 0 0,0 0 1 0 0,0-1 0 0 0,0 1-1 0 0,-1-1 1 0 0,0-1 0 0 0,0 1-1 0 0,0-1 1 0 0,-1 0-1 0 0,-1 0 1 0 0,1-1 0 0 0,-1 1-1 0 0,-1-1 1 0 0,1 0-1 0 0,-2 0 1 0 0,3-11 0 0 0,3-35 149 0 0,-6 33-178 0 0,2-1 0 0 0,9-36-1 0 0,-8 49 1 0 0,-5 10-138 0 0,0 0-1 0 0,0-1 1 0 0,0 1 0 0 0,1 0-1 0 0,-1 0 1 0 0,0 0 0 0 0,0 0-1 0 0,0 0 1 0 0,0 0 0 0 0,0 0-1 0 0,0 0 1 0 0,0 0 0 0 0,0 0-1 0 0,0 0 1 0 0,0 0 0 0 0,0 0-1 0 0,1 0 1 0 0,-1 0 0 0 0,0 0 0 0 0,0 0-1 0 0,0 0 1 0 0,0 0 0 0 0,0 0-1 0 0,0 0 1 0 0,0 0 0 0 0,0 0-1 0 0,0 0 1 0 0,0 0 0 0 0,0 0-1 0 0,1 0 1 0 0,-1 0 0 0 0,0 0-1 0 0,0 0 1 0 0,0 0 0 0 0,0 0-1 0 0,0 0 1 0 0,0 0 0 0 0,0 0 0 0 0,0 1-1 0 0,0-1 1 0 0,0 0 0 0 0,0 0-1 0 0,0 0 1 0 0,0 0 0 0 0,0 0-1 0 0,0 0 1 0 0,0 0 0 0 0,1 0-1 0 0,-1 0 1 0 0,0 0 0 0 0,0 0-1 0 0,0 0 1 0 0,0 1 0 0 0,0-1-1 0 0,0 1 20 0 0,0 1 0 0 0,1 0-1 0 0,-1 0 1 0 0,0 0-1 0 0,0-1 1 0 0,0 1 0 0 0,0 0-1 0 0,-1 0 1 0 0,0 2-1 0 0,-2 11 38 0 0,1 0 0 0 0,0 0-1 0 0,0 0 1 0 0,2 1 0 0 0,0-1-1 0 0,3 24 1 0 0,7-5 6 0 0,-7-25-66 0 0,-1-1 1 0 0,4 16 0 0 0,-4 11 92 0 0,-1 51-1 0 0,-1 2 18 0 0,0-49-25 0 0,-1 0 0 0 0,-6 43 0 0 0,5-68 27 0 0,14-40 106 0 0,-12 25-218 0 0,1 0 1 0 0,-1 1-1 0 0,0-1 0 0 0,0 0 0 0 0,1 1 1 0 0,-1-1-1 0 0,0 0 0 0 0,0 1 0 0 0,0-1 0 0 0,0 0 1 0 0,0 1-1 0 0,0-1 0 0 0,0 0 0 0 0,0 0 0 0 0,0 1 1 0 0,0-1-1 0 0,0 0 0 0 0,-1 1 0 0 0,1-1 1 0 0,0 0-1 0 0,0 1 0 0 0,-1-1 0 0 0,1 0 0 0 0,-1 0 0 0 0,0 1 0 0 0,1 0-1 0 0,-1 0 1 0 0,0 0-1 0 0,1 0 1 0 0,-1 0 0 0 0,0 0-1 0 0,1 0 1 0 0,-1 0 0 0 0,0 0-1 0 0,1 0 1 0 0,-1 0-1 0 0,1 1 1 0 0,-1-1 0 0 0,0 0-1 0 0,1 0 1 0 0,-1 1 0 0 0,1-1-1 0 0,-1 0 1 0 0,0 1 0 0 0,1-1-1 0 0,-1 0 1 0 0,1 1-1 0 0,-1-1 1 0 0,1 1 0 0 0,-1 0-1 0 0,-8 7 8 0 0,6-6-3 0 0,1 0 0 0 0,0 0 0 0 0,-1 0 0 0 0,1 0 0 0 0,-1 0 0 0 0,0-1 0 0 0,0 1 1 0 0,0-1-1 0 0,1 1 0 0 0,-1-1 0 0 0,0 0 0 0 0,-1 0 0 0 0,1-1 0 0 0,0 1 0 0 0,0-1 0 0 0,0 1 1 0 0,-4-1-1 0 0,-16-1-40 0 0,15 1 38 0 0,0-1-1 0 0,-1 1 1 0 0,1 0 0 0 0,-1 1-1 0 0,1 0 1 0 0,-16 4 0 0 0,24-5-2 0 0,0 0 0 0 0,0 0 1 0 0,-1 0-1 0 0,1 0 1 0 0,0 0-1 0 0,0 0 0 0 0,0 0 1 0 0,0 0-1 0 0,0 0 0 0 0,-1 1 1 0 0,1-1-1 0 0,0 0 1 0 0,0 0-1 0 0,0 0 0 0 0,0 0 1 0 0,0 0-1 0 0,0 0 1 0 0,-1 0-1 0 0,1 0 0 0 0,0 0 1 0 0,0 0-1 0 0,0 0 0 0 0,0 1 1 0 0,0-1-1 0 0,0 0 1 0 0,0 0-1 0 0,0 0 0 0 0,0 0 1 0 0,-1 0-1 0 0,1 0 1 0 0,0 1-1 0 0,0-1 0 0 0,0 0 1 0 0,0 0-1 0 0,0 0 0 0 0,0 0 1 0 0,0 0-1 0 0,0 1 1 0 0,0-1-1 0 0,0 0 0 0 0,0 0 1 0 0,0 0-1 0 0,0 0 1 0 0,0 0-1 0 0,0 1 0 0 0,0-1 1 0 0,8 4 0 0 0,12-1 34 0 0,7-2-31 0 0,0-2-1 0 0,38-6 1 0 0,4 0 29 0 0,-40 6-41 0 0,-1 1 0 0 0,48 5 0 0 0,-76-5 11 0 0,1 1-3 0 0,0-1 0 0 0,0 0 0 0 0,0 0 0 0 0,0 0 0 0 0,0 0 0 0 0,0 0 0 0 0,0 0 0 0 0,0 0 0 0 0,0 0 0 0 0,0 0 0 0 0,0-1 0 0 0,0 1 0 0 0,-1 0 0 0 0,1-1 0 0 0,0 1 0 0 0,0 0 0 0 0,1-2 0 0 0,-2 2-5 0 0,0 0 1 0 0,0-1-1 0 0,0 1 0 0 0,0 0 0 0 0,-1 0 0 0 0,1-1 1 0 0,0 1-1 0 0,0 0 0 0 0,0 0 0 0 0,0-1 0 0 0,-1 1 1 0 0,1 0-1 0 0,0 0 0 0 0,0 0 0 0 0,0-1 0 0 0,-1 1 0 0 0,1 0 1 0 0,0 0-1 0 0,0 0 0 0 0,-1 0 0 0 0,1-1 0 0 0,0 1 1 0 0,0 0-1 0 0,-1 0 0 0 0,1 0 0 0 0,0 0 0 0 0,-1 0 1 0 0,1 0-1 0 0,0 0 0 0 0,-1 0 0 0 0,-14-5-409 0 0,13 4 221 0 0,-6-1-542 0 0,-16-6-1829 0 0,7 6-4284 0 0,6 2 1081 0 0</inkml:trace>
</inkml:ink>
</file>

<file path=ppt/ink/ink9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22.3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 2 2601 0 0,'-10'-1'20682'0'0,"12"10"-20220"0"0,1 2 277 0 0,3 8 6 0 0,-2 0 1 0 0,4 22-1 0 0,-7-35-742 0 0,-1 1-1 0 0,0 0 1 0 0,0 0-1 0 0,-1-1 1 0 0,0 1 0 0 0,0 0-1 0 0,0-1 1 0 0,-1 1-1 0 0,-4 12 1 0 0,0-10-48 0 0,5-7-111 0 0,0 0 0 0 0,0 0 0 0 0,0-1-1 0 0,0 1 1 0 0,0 0 0 0 0,0 0 0 0 0,0 0-1 0 0,1 0 1 0 0,-1 3 0 0 0,9-4-5756 0 0,-7-1 4397 0 0,7 0-3338 0 0</inkml:trace>
</inkml:ink>
</file>

<file path=ppt/ink/ink9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23.12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 78 1856 0 0,'-2'-22'5075'0'0,"1"17"-3523"0"0,1 0 0 0 0,-1 0 0 0 0,1 0 0 0 0,0 0 0 0 0,1-6 0 0 0,-1 11-1432 0 0,0 0 0 0 0,0-1-1 0 0,0 1 1 0 0,0 0-1 0 0,1 0 1 0 0,-1-1-1 0 0,0 1 1 0 0,0 0-1 0 0,0 0 1 0 0,0 0-1 0 0,0-1 1 0 0,0 1-1 0 0,1 0 1 0 0,-1 0-1 0 0,0 0 1 0 0,0-1-1 0 0,0 1 1 0 0,1 0-1 0 0,-1 0 1 0 0,0 0 0 0 0,0 0-1 0 0,1 0 1 0 0,-1 0-1 0 0,0 0 1 0 0,0-1-1 0 0,0 1 1 0 0,1 0-1 0 0,-1 0 1 0 0,0 0-1 0 0,0 0 1 0 0,1 0-1 0 0,-1 0 1 0 0,0 0-1 0 0,1 0 1 0 0,-1 0-1 0 0,0 0 1 0 0,1 0-1 0 0,11 4 1367 0 0,-4-1 2067 0 0,-10-12-2139 0 0,2 5-890 0 0,6-3-227 0 0,-5 6 334 0 0,-3 2-254 0 0,1 0-334 0 0,1-1 1 0 0,-1 1 0 0 0,1-1-1 0 0,0 1 1 0 0,-1-1 0 0 0,1 1-1 0 0,0-1 1 0 0,0 1-1 0 0,-1 0 1 0 0,1-1 0 0 0,0 1-1 0 0,0 0 1 0 0,0-1 0 0 0,0 1-1 0 0,0 1 1 0 0,4 88 779 0 0,22 126 1 0 0,-23-200-744 0 0,1 7-23 0 0,-1-5 32 0 0,2 36 1 0 0,-5-49-87 0 0,0-1 0 0 0,0 1 0 0 0,0-1-1 0 0,-1 0 1 0 0,0 1 0 0 0,0-1 0 0 0,0 0-1 0 0,0 0 1 0 0,-1 0 0 0 0,0 1 0 0 0,1-1-1 0 0,-1-1 1 0 0,-4 7 0 0 0,5-10-3 0 0,1 1 0 0 0,0-1 1 0 0,-1 1-1 0 0,1-1 0 0 0,0 0 1 0 0,-1 1-1 0 0,1-1 0 0 0,0 1 1 0 0,-1-1-1 0 0,1 0 0 0 0,-1 0 1 0 0,1 1-1 0 0,-1-1 0 0 0,1 0 1 0 0,-1 0-1 0 0,1 1 0 0 0,-1-1 1 0 0,1 0-1 0 0,-1 0 0 0 0,1 0 1 0 0,-1 0-1 0 0,0 0 0 0 0,1 0 0 0 0,-1 0-1 0 0,1 0 0 0 0,0 0 0 0 0,-1-1 0 0 0,1 1 0 0 0,0 0 1 0 0,-1 0-1 0 0,1-1 0 0 0,0 1 0 0 0,-1 0 0 0 0,1-1 1 0 0,0 1-1 0 0,0 0 0 0 0,-1-1 0 0 0,1 1 0 0 0,0 0 1 0 0,0-1-1 0 0,0 1 0 0 0,0 0 0 0 0,-1-2 0 0 0,1 0-4 0 0,-1 0 0 0 0,1-1 0 0 0,-1 1 0 0 0,1 0-1 0 0,0 0 1 0 0,0-1 0 0 0,0 1 0 0 0,0-4 0 0 0,2-1-152 0 0,0 1 0 0 0,1-1 0 0 0,0 1 0 0 0,0 0 0 0 0,0-1 0 0 0,0 1 0 0 0,1 1 0 0 0,8-11-1 0 0,-1 5-4430 0 0,0 0-4116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6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13 2745 0 0,'-11'-4'5098'0'0,"-12"-4"802"0"0,22 8-5703 0 0,1 0 1 0 0,-1-1-1 0 0,0 1 0 0 0,1 0 0 0 0,-1 0 0 0 0,0 0 0 0 0,0 0 1 0 0,1 0-1 0 0,-1 0 0 0 0,0 0 0 0 0,1 0 0 0 0,-1 0 0 0 0,0 1 0 0 0,0-1 1 0 0,1 0-1 0 0,-1 0 0 0 0,0 1 0 0 0,1-1 0 0 0,-1 0 0 0 0,1 1 1 0 0,-1-1-1 0 0,0 0 0 0 0,1 1 0 0 0,-1-1 0 0 0,0 2 0 0 0,1-2-86 0 0,0 1 0 0 0,-1 0 0 0 0,1 0-1 0 0,0 0 1 0 0,0-1 0 0 0,0 1 0 0 0,0 0-1 0 0,0 0 1 0 0,0 0 0 0 0,0-1-1 0 0,1 1 1 0 0,-1 0 0 0 0,0 0 0 0 0,0 0-1 0 0,0-1 1 0 0,1 1 0 0 0,-1 0 0 0 0,0-1-1 0 0,1 1 1 0 0,-1 0 0 0 0,1 0 0 0 0,-1-1-1 0 0,2 2 1 0 0,12 14 608 0 0,91 66 172 0 0,-7-6-626 0 0,-29-7-163 0 0,-45-43-295 0 0,43 36-1 0 0,-65-60 61 0 0,0 0-1 0 0,0-1 1 0 0,1 1 0 0 0,-1-1-1 0 0,0 0 1 0 0,1 0 0 0 0,-1 1-1 0 0,1-2 1 0 0,4 2 0 0 0,-6-1-249 0 0,0-1 1 0 0,0 0 0 0 0,1 0-1 0 0,-1 0 1 0 0,0-1 0 0 0,0 1-1 0 0,1 0 1 0 0,-1 0-1 0 0,0-1 1 0 0,0 1 0 0 0,0 0-1 0 0,1-1 1 0 0,-1 1 0 0 0,0-1-1 0 0,0 0 1 0 0,0 1-1 0 0,0-1 1 0 0,0 0 0 0 0,0 0-1 0 0,0 1 1 0 0,0-1 0 0 0,0-2-1 0 0,4-3-2028 0 0</inkml:trace>
</inkml:ink>
</file>

<file path=ppt/ink/ink9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24.1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18 214 816 0 0,'-1'-3'758'0'0,"-4"-14"5737"0"0,5 16-5697 0 0,0 0-1 0 0,0-1 1 0 0,0 1 0 0 0,0 0 0 0 0,0 0 0 0 0,0 0-1 0 0,0-1 1 0 0,1 1 0 0 0,-1 0 0 0 0,0 0-1 0 0,1 0 1 0 0,0-2 0 0 0,-1 3-464 0 0,1-1 0 0 0,-1 0 0 0 0,0 1 0 0 0,0-1 1 0 0,1 1-1 0 0,-1-1 0 0 0,0 0 0 0 0,0 1 0 0 0,0-1 0 0 0,0 1 0 0 0,0-1 0 0 0,0 0 0 0 0,0 1 1 0 0,0-1-1 0 0,0 0 0 0 0,0 1 0 0 0,0-1 0 0 0,0 1 0 0 0,0-1 0 0 0,0 0 0 0 0,-1 1 0 0 0,1-1 1 0 0,-1 0-1 0 0,-3 1 2005 0 0,-2 9-1796 0 0,5-5-436 0 0,0 1 0 0 0,0-1 0 0 0,0 1-1 0 0,1-1 1 0 0,-1 1 0 0 0,1-1 0 0 0,0 1 0 0 0,1 7 0 0 0,9 39 85 0 0,-4-23-66 0 0,16 82 118 0 0,-19-96-192 0 0,-1 1-1 0 0,1 27 0 0 0,0 2 47 0 0,-3-43-86 0 0,0 0 0 0 0,0 0-1 0 0,0 0 1 0 0,1 0 0 0 0,-1 0 0 0 0,0 0-1 0 0,0 0 1 0 0,1 0 0 0 0,-1 0 0 0 0,1 0-1 0 0,-1 0 1 0 0,0 0 0 0 0,2 1-1 0 0,-1-2-6 0 0,-1-1-1 0 0,0 1 0 0 0,0-1 0 0 0,1 1 0 0 0,-1-1 0 0 0,0 1 1 0 0,0-1-1 0 0,0 1 0 0 0,0-1 0 0 0,0 0 0 0 0,0 1 0 0 0,0-1 1 0 0,0 1-1 0 0,0-1 0 0 0,0 0 0 0 0,0 1 0 0 0,0-1 0 0 0,0 1 1 0 0,0-1-1 0 0,0 1 0 0 0,-1-1 0 0 0,1 0 0 0 0,-1 0 0 0 0,1-1-2 0 0,1-1 0 0 0,-1 0 0 0 0,0 0 0 0 0,1 0 0 0 0,-1 1 0 0 0,1-1 0 0 0,0 0 0 0 0,0 1 0 0 0,0-1 0 0 0,0 0 0 0 0,2-2 0 0 0,6-21-10 0 0,-8 10 10 0 0,-1-1 1 0 0,0 0-1 0 0,-2 0 0 0 0,0 1 0 0 0,-6-25 0 0 0,2 7-4 0 0,-1-14 6 0 0,4 23-14 0 0,0 1 1 0 0,-11-33 0 0 0,7 43 5 0 0,5 14 6 0 0,5 7-1 0 0,1-1 14 0 0,0 0 0 0 0,0 0 1 0 0,1 0-1 0 0,0 0 1 0 0,6 5-1 0 0,-4-4 10 0 0,0 0 1 0 0,7 11-1 0 0,-5-4 27 0 0,0 0 1 0 0,-1 1-1 0 0,0 1 1 0 0,10 30-1 0 0,-12-27-19 0 0,1 0 0 0 0,1-1 0 0 0,13 22 0 0 0,-17-32-24 0 0,1 0-1 0 0,1 0 1 0 0,-1-1 0 0 0,1 0-1 0 0,0 0 1 0 0,1-1 0 0 0,0 1 0 0 0,0-2-1 0 0,11 8 1 0 0,-17-12-5 0 0,1 0 0 0 0,-1 0 0 0 0,1 0 0 0 0,-1-1 0 0 0,1 1 0 0 0,0 0 0 0 0,-1-1-1 0 0,1 1 1 0 0,0-1 0 0 0,-1 0 0 0 0,1 1 0 0 0,0-1 0 0 0,0 0 0 0 0,-1 0 0 0 0,1 0 0 0 0,0 0 0 0 0,0-1-1 0 0,2 0 1 0 0,-2 1-4 0 0,0-1 0 0 0,0-1 0 0 0,0 1 1 0 0,-1 0-1 0 0,1 0 0 0 0,0-1 0 0 0,-1 1 0 0 0,1-1 0 0 0,-1 1 0 0 0,1-1 0 0 0,-1 1 0 0 0,0-1 0 0 0,0 0 0 0 0,2-3 0 0 0,1-3 1 0 0,0 0 1 0 0,-1-1-1 0 0,0 0 0 0 0,0 1 1 0 0,2-18-1 0 0,2-47-8 0 0,-4 31-21 0 0,20-104-8 0 0,-10 78 44 0 0,-11 57-3 0 0,0 0-1 0 0,-1 0 1 0 0,-1 1-1 0 0,0-1 0 0 0,-1-13 1 0 0,1 24-5 0 0,0 0 0 0 0,0 0-1 0 0,0 1 1 0 0,0-1 0 0 0,-1 0 0 0 0,1 0 0 0 0,0 0-1 0 0,0 0 1 0 0,0 0 0 0 0,0 0 0 0 0,0 0 0 0 0,0 0 0 0 0,0 0-1 0 0,0 0 1 0 0,0 0 0 0 0,0 0 0 0 0,0 0 0 0 0,0 0-1 0 0,0 0 1 0 0,-1 0 0 0 0,1 0 0 0 0,0 0 0 0 0,0 0 0 0 0,0 0-1 0 0,0 0 1 0 0,0 0 0 0 0,0 0 0 0 0,0 0 0 0 0,0 0 0 0 0,0 0-1 0 0,0 0 1 0 0,0 0 0 0 0,0 0 0 0 0,0-1 0 0 0,0 1-1 0 0,-1 0 1 0 0,1 0 0 0 0,0 0 0 0 0,0 0 0 0 0,0 0 0 0 0,0 0-1 0 0,0 0 1 0 0,0 0 0 0 0,0 0 0 0 0,0 0 0 0 0,0 0 0 0 0,0 0-1 0 0,0 0 1 0 0,0 0 0 0 0,0 0 0 0 0,0-1 0 0 0,0 1-1 0 0,0 0 1 0 0,-4 12-32 0 0,-2 17-18 0 0,6-21 38 0 0,0 0-1 0 0,0 0 1 0 0,1 0 0 0 0,0 0-1 0 0,1 0 1 0 0,3 11 0 0 0,2 1-1342 0 0,12 22 1 0 0,-18-38 1029 0 0,7 15-4349 0 0,-3 1-5515 0 0,-4-16 7994 0 0,0 4-1299 0 0</inkml:trace>
</inkml:ink>
</file>

<file path=ppt/ink/ink9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24.75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 48 1776 0 0,'-6'-24'6743'0'0,"6"22"-6100"0"0,-1 1 0 0 0,1 0 1 0 0,0 0-1 0 0,0 0 0 0 0,0-1 0 0 0,0 1 0 0 0,0 0 0 0 0,0 0 1 0 0,0 0-1 0 0,0-1 0 0 0,0 1 0 0 0,1 0 0 0 0,-1 0 1 0 0,0 0-1 0 0,1 0 0 0 0,-1 0 0 0 0,2-2 0 0 0,-2 3-418 0 0,1 0 0 0 0,-1 0-1 0 0,1 0 1 0 0,-1 1 0 0 0,1-1-1 0 0,-1 0 1 0 0,0 1 0 0 0,1-1-1 0 0,-1 0 1 0 0,0 1 0 0 0,1-1-1 0 0,-1 0 1 0 0,0 1 0 0 0,0-1-1 0 0,1 1 1 0 0,-1-1 0 0 0,0 0-1 0 0,0 1 1 0 0,0-1 0 0 0,0 1-1 0 0,1-1 1 0 0,-1 2 0 0 0,5 11 1239 0 0,0 9 1686 0 0,5 7-2838 0 0,-2 0-1 0 0,-1 1 1 0 0,7 60-1 0 0,-4-16-212 0 0,-5-50-48 0 0,14 37 1 0 0,-13-42 28 0 0,0 0 0 0 0,-1 0 1 0 0,4 27-1 0 0,-9-44-73 0 0,0 1 0 0 0,1-1 0 0 0,-1 0-1 0 0,-1 0 1 0 0,1 1 0 0 0,0-1 0 0 0,0 0 0 0 0,-1 1 0 0 0,1-1 0 0 0,-1 0 0 0 0,0 0 0 0 0,0 0 0 0 0,0 1 0 0 0,0-1 0 0 0,-2 3-1 0 0,8-22-88 0 0,12-31-1097 0 0,-8 16-2869 0 0,-3 5-2415 0 0,-2-2-3604 0 0,-3 12 6254 0 0</inkml:trace>
</inkml:ink>
</file>

<file path=ppt/ink/ink9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9:25.61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45 145 1400 0 0,'-4'-4'1912'0'0,"3"3"-633"0"0,-1-1 1 0 0,0 1 0 0 0,1-1-1 0 0,-1 0 1 0 0,1 0 0 0 0,0 0 0 0 0,-2-3-1 0 0,2 4-1095 0 0,1 1 0 0 0,0-1 0 0 0,0 0 0 0 0,0 0 0 0 0,0 1 0 0 0,0-1 0 0 0,0 0 0 0 0,0 0-1 0 0,0 1 1 0 0,0-1 0 0 0,0 0 0 0 0,1 0 0 0 0,-1 1 0 0 0,0-1 0 0 0,0 0 0 0 0,1 1 0 0 0,-1-1 0 0 0,1 0 0 0 0,-1 1 0 0 0,0-1-1 0 0,1 0 1 0 0,-1 1 0 0 0,1-1 0 0 0,-1 1 0 0 0,1-1 0 0 0,0 1 0 0 0,-1-1 0 0 0,1 0 0 0 0,92-74 4723 0 0,-76 62-4201 0 0,-14 11-644 0 0,-1 1 0 0 0,1-1 0 0 0,0 0 0 0 0,0 1 0 0 0,0-1 0 0 0,0 1 0 0 0,0 0 0 0 0,0 0 1 0 0,1 0-1 0 0,-1 1 0 0 0,0-1 0 0 0,0 1 0 0 0,1-1 0 0 0,-1 1 0 0 0,0 0 0 0 0,1 1 0 0 0,4 0 0 0 0,-3 0 7 0 0,0 0-1 0 0,0 1 0 0 0,-1-1 1 0 0,1 1-1 0 0,0 0 1 0 0,-1 1-1 0 0,1-1 1 0 0,-1 1-1 0 0,0 0 0 0 0,8 6 1 0 0,-9-5-16 0 0,1-1 1 0 0,-1 1-1 0 0,1 0 0 0 0,-1 0 1 0 0,0 1-1 0 0,-1-1 1 0 0,1 0-1 0 0,-1 1 0 0 0,0-1 1 0 0,3 10-1 0 0,-4-10-18 0 0,0-1-1 0 0,0 0 1 0 0,-1 0-1 0 0,0 1 1 0 0,0-1 0 0 0,0 0-1 0 0,0 1 1 0 0,0-1-1 0 0,-1 0 1 0 0,1 0-1 0 0,-1 1 1 0 0,0-1-1 0 0,0 0 1 0 0,0 0 0 0 0,0 0-1 0 0,-1 0 1 0 0,-2 4-1 0 0,-55 72 717 0 0,39-55-482 0 0,18-20-243 0 0,-1-1-1 0 0,1 1 0 0 0,0 0 1 0 0,0 0-1 0 0,0 0 0 0 0,1 0 1 0 0,-1 0-1 0 0,1 0 0 0 0,0 0 1 0 0,0 1-1 0 0,1-1 0 0 0,-1 0 1 0 0,1 1-1 0 0,0-1 0 0 0,0 0 1 0 0,0 1-1 0 0,1-1 0 0 0,0 0 1 0 0,-1 1-1 0 0,2-1 0 0 0,-1 0 0 0 0,0 0 1 0 0,4 7-1 0 0,-3-7-19 0 0,0-1 0 0 0,-1 0 0 0 0,1 0 0 0 0,1 0 1 0 0,-1 0-1 0 0,0 0 0 0 0,1 0 0 0 0,-1-1 0 0 0,1 1 0 0 0,0-1 0 0 0,0 0 0 0 0,0 0 0 0 0,0 0 0 0 0,0 0 0 0 0,0 0 0 0 0,1-1 1 0 0,-1 1-1 0 0,1-1 0 0 0,-1 0 0 0 0,1 0 0 0 0,-1 0 0 0 0,1-1 0 0 0,0 1 0 0 0,-1-1 0 0 0,1 0 0 0 0,0 0 0 0 0,-1 0 1 0 0,7-2-1 0 0,-5 1-8 0 0,1 0 1 0 0,-1-1 0 0 0,1 0-1 0 0,5-3 1 0 0,-10 5 0 0 0,0 0 0 0 0,0-1-1 0 0,0 1 1 0 0,0-1 0 0 0,0 1 0 0 0,0-1-1 0 0,0 1 1 0 0,0-1 0 0 0,-1 0 0 0 0,1 1-1 0 0,0-1 1 0 0,0 0 0 0 0,-1 0 0 0 0,1 0-1 0 0,0 1 1 0 0,-1-1 0 0 0,1 0 0 0 0,-1 0-1 0 0,1 0 1 0 0,-1 0 0 0 0,1 0 0 0 0,-1 0-1 0 0,0 0 1 0 0,1 0 0 0 0,-1 0 0 0 0,0 0-1 0 0,0 0 1 0 0,0-3 0 0 0,0 4 2 0 0,-1-1 1 0 0,0 1-1 0 0,1-1 0 0 0,-1 1 1 0 0,1 0-1 0 0,-1-1 0 0 0,0 1 1 0 0,1 0-1 0 0,-1-1 1 0 0,0 1-1 0 0,0 0 0 0 0,1 0 1 0 0,-1 0-1 0 0,0 0 0 0 0,0 0 1 0 0,1-1-1 0 0,-1 1 0 0 0,0 1 1 0 0,0-1-1 0 0,1 0 1 0 0,-1 0-1 0 0,-1 0 0 0 0,-18 3 35 0 0,13-1-37 0 0,1 0 0 0 0,0 1 1 0 0,0-1-1 0 0,1 1 1 0 0,-1 0-1 0 0,0 0 0 0 0,1 1 1 0 0,0 0-1 0 0,0 0 1 0 0,0 0-1 0 0,0 1 0 0 0,1-1 1 0 0,0 1-1 0 0,-8 11 1 0 0,9-12-1 0 0,0 0 1 0 0,1 1-1 0 0,0-1 0 0 0,0 1 1 0 0,0 0-1 0 0,0 0 1 0 0,1 0-1 0 0,-1 0 1 0 0,1 0-1 0 0,0 0 1 0 0,1 0-1 0 0,-1 0 0 0 0,1 0 1 0 0,0 1-1 0 0,1-1 1 0 0,-1 0-1 0 0,1 0 1 0 0,0 0-1 0 0,2 6 1 0 0,-1-6-3 0 0,0-1 0 0 0,0 0 1 0 0,0 0-1 0 0,1 0 0 0 0,-1-1 1 0 0,1 1-1 0 0,0-1 1 0 0,0 1-1 0 0,6 4 0 0 0,4 2-29 0 0,19 13 0 0 0,-1-2-35 0 0,-21-14 63 0 0,0 1 0 0 0,-1 0 0 0 0,0 1 0 0 0,0 0 0 0 0,12 16 0 0 0,-19-22 7 0 0,-1-1 0 0 0,1 1-1 0 0,-1 0 1 0 0,0-1 0 0 0,1 1 0 0 0,-1 0 0 0 0,0 0 0 0 0,-1 0-1 0 0,1 0 1 0 0,0 0 0 0 0,-1 0 0 0 0,0 0 0 0 0,0 1-1 0 0,0-1 1 0 0,0 0 0 0 0,0 0 0 0 0,-1 0 0 0 0,1 0-1 0 0,-1 0 1 0 0,0 0 0 0 0,0 0 0 0 0,0 0 0 0 0,0 0 0 0 0,0-1-1 0 0,-1 1 1 0 0,1 0 0 0 0,-1-1 0 0 0,-2 4 0 0 0,-1 0 9 0 0,-1 0 0 0 0,0 0 0 0 0,0-1 0 0 0,0 0 0 0 0,0 0 0 0 0,-1-1 1 0 0,0 1-1 0 0,0-2 0 0 0,0 1 0 0 0,0-1 0 0 0,-1 0 0 0 0,-7 3 0 0 0,-13 1 71 0 0,-56 9-1 0 0,69-14-105 0 0,1-1-1 0 0,-1 0 1 0 0,-23-3-1 0 0,32 1-109 0 0,-1 1 0 0 0,0-2-1 0 0,0 1 1 0 0,1-1 0 0 0,-1 0 0 0 0,1-1-1 0 0,0 1 1 0 0,-1-1 0 0 0,-9-7-1 0 0,15 9-31 0 0,0 1-1 0 0,0-1 1 0 0,0 0-1 0 0,0 0 1 0 0,0 0 0 0 0,0 0-1 0 0,0 0 1 0 0,0 0-1 0 0,1 0 1 0 0,-1 0-1 0 0,0 0 1 0 0,1 0-1 0 0,-1 0 1 0 0,1 0-1 0 0,-1 0 1 0 0,1 0-1 0 0,-1-1 1 0 0,1 1-1 0 0,0 0 1 0 0,0 0-1 0 0,0 0 1 0 0,-1-2-1 0 0,2 1-409 0 0,-1 1 0 0 0,1-1 0 0 0,-1 0 0 0 0,1 1 0 0 0,-1-1 0 0 0,1 1-1 0 0,0-1 1 0 0,-1 1 0 0 0,1 0 0 0 0,0-1 0 0 0,0 1 0 0 0,0 0 0 0 0,1-1 0 0 0,-1 1-1 0 0,2-2 1 0 0,10-7-3922 0 0</inkml:trace>
</inkml:ink>
</file>

<file path=ppt/ink/ink9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59.5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302 162 512 0 0,'4'-21'244'0'0,"-1"8"1218"0"0,-1-1 0 0 0,0 1 0 0 0,-1-1 0 0 0,-1-21 0 0 0,-1 32-946 0 0,1 0 0 0 0,-1 1 0 0 0,0-1 0 0 0,0 0 1 0 0,0 0-1 0 0,0 0 0 0 0,0 0 0 0 0,-1 1 0 0 0,1-1 0 0 0,-1 0 1 0 0,0 1-1 0 0,-3-4 0 0 0,4 4-332 0 0,0 1 0 0 0,0 0 0 0 0,-1 0 0 0 0,1 0 0 0 0,0 1-1 0 0,0-1 1 0 0,-1 0 0 0 0,1 0 0 0 0,0 1 0 0 0,-1-1 0 0 0,1 1 0 0 0,-1-1 0 0 0,1 1 0 0 0,-1-1 0 0 0,1 1 0 0 0,-1 0-1 0 0,1 0 1 0 0,-1 0 0 0 0,1 0 0 0 0,-1 0 0 0 0,1 0 0 0 0,-1 0 0 0 0,1 0 0 0 0,-1 1 0 0 0,1-1 0 0 0,-3 2 0 0 0,-5 3 126 0 0,1 0 1 0 0,0 1-1 0 0,0 0 1 0 0,0 0-1 0 0,1 1 1 0 0,0 0 0 0 0,-8 11-1 0 0,4-6-83 0 0,-13 14 30 0 0,2 1 0 0 0,0 1 0 0 0,2 1 1 0 0,-17 34-1 0 0,29-48-214 0 0,0 1 0 0 0,2 0 0 0 0,0 0 0 0 0,1 1 0 0 0,0 0 1 0 0,2 0-1 0 0,0 0 0 0 0,0 0 0 0 0,2 0 0 0 0,0 24 0 0 0,2-35-42 0 0,0 1-1 0 0,0-1 1 0 0,0 1-1 0 0,0-1 1 0 0,1 1-1 0 0,0-1 1 0 0,1 0 0 0 0,-1 0-1 0 0,1 0 1 0 0,0 0-1 0 0,1 0 1 0 0,0-1-1 0 0,-1 1 1 0 0,2-1-1 0 0,-1 0 1 0 0,0 0 0 0 0,1-1-1 0 0,0 1 1 0 0,6 3-1 0 0,-1-1-25 0 0,0-1 0 0 0,1-1 0 0 0,0 0-1 0 0,0 0 1 0 0,0-1 0 0 0,1 0 0 0 0,-1-1-1 0 0,1 0 1 0 0,19 1 0 0 0,-8-1-53 0 0,0-2 1 0 0,0 0 0 0 0,34-4 0 0 0,-42 1 0 0 0,0-1 0 0 0,0 0 0 0 0,-1-2 0 0 0,1 1 0 0 0,-1-2 0 0 0,17-8 0 0 0,-9 2-80 0 0,-1-2 0 0 0,0-1 0 0 0,-1 0 0 0 0,-1-2 0 0 0,-1 0 0 0 0,30-36 0 0 0,-41 44 146 0 0,0 0 0 0 0,-1 0 0 0 0,0-1 1 0 0,-1 0-1 0 0,0-1 0 0 0,-1 1 0 0 0,0-1 1 0 0,-1 1-1 0 0,0-1 0 0 0,-1 0 0 0 0,0-1 1 0 0,0 1-1 0 0,-1-16 0 0 0,1 8 22 0 0,1-21 15 0 0,-3 38-25 0 0,0 0 0 0 0,0-1 0 0 0,-1 1 0 0 0,1 0 0 0 0,0-1 0 0 0,-1 1 0 0 0,0 0 0 0 0,0-1 0 0 0,1 1 0 0 0,-1 0 1 0 0,0 0-1 0 0,-2-3 0 0 0,1 4 4 0 0,1 0 1 0 0,0 0 0 0 0,0 0 0 0 0,-1 1-1 0 0,1-1 1 0 0,0 1 0 0 0,-1-1-1 0 0,1 1 1 0 0,0-1 0 0 0,-1 1-1 0 0,1 0 1 0 0,-1 0 0 0 0,1 0 0 0 0,0-1-1 0 0,-1 1 1 0 0,1 1 0 0 0,-1-1-1 0 0,1 0 1 0 0,-1 0 0 0 0,1 0 0 0 0,0 1-1 0 0,-1-1 1 0 0,1 1 0 0 0,-2 0-1 0 0,-3 1 24 0 0,0 0-1 0 0,1 1 1 0 0,-1 0 0 0 0,-7 4-1 0 0,-123 99 1114 0 0,127-99-1114 0 0,1 2 90 0 0,-1 0 1 0 0,1 1 0 0 0,1 0-1 0 0,0 0 1 0 0,0 1 0 0 0,1-1 0 0 0,1 1-1 0 0,-7 16 1 0 0,-7 28 324 0 0,-21 91-1 0 0,11-35-102 0 0,18-72-278 0 0,1 2-1 0 0,3-1 1 0 0,-4 54-1 0 0,10-74-60 0 0,0 0-1 0 0,2 1 1 0 0,1-1 0 0 0,0 0 0 0 0,1 0-1 0 0,2 0 1 0 0,0-1 0 0 0,13 34 0 0 0,-13-42-19 0 0,0-1 1 0 0,1 1-1 0 0,1-1 0 0 0,-1 0 1 0 0,2-1-1 0 0,-1 1 1 0 0,2-1-1 0 0,-1-1 1 0 0,1 0-1 0 0,0 0 1 0 0,17 11-1 0 0,-11-10-218 0 0,0-1-1 0 0,1-1 1 0 0,0 0 0 0 0,1-1-1 0 0,-1-1 1 0 0,1 0-1 0 0,26 3 1 0 0,-22-5-1035 0 0,1-1-1 0 0,0 0 1 0 0,0-2 0 0 0,-1 0 0 0 0,1-2-1 0 0,0 0 1 0 0,-1-2 0 0 0,30-8 0 0 0,-10-1-1822 0 0</inkml:trace>
</inkml:ink>
</file>

<file path=ppt/ink/ink9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00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66 512 0 0,'11'-32'6093'0'0,"-9"27"-3592"0"0,-1-1-1 0 0,0 0 1 0 0,1-10 0 0 0,-14 27 1493 0 0,7-3-3768 0 0,0 0 1 0 0,1 0 0 0 0,1 1 0 0 0,-1-1 0 0 0,1 1-1 0 0,1 0 1 0 0,-1 0 0 0 0,2 0 0 0 0,-1 1-1 0 0,1-1 1 0 0,1 0 0 0 0,-1 0 0 0 0,2 1-1 0 0,-1-1 1 0 0,3 10 0 0 0,-2-13-214 0 0,0 0 0 0 0,0 0 1 0 0,1 0-1 0 0,0 0 0 0 0,0 0 1 0 0,1-1-1 0 0,0 1 0 0 0,0-1 1 0 0,0 1-1 0 0,0-1 0 0 0,1 0 1 0 0,0 0-1 0 0,0-1 0 0 0,0 1 0 0 0,1-1 1 0 0,-1 0-1 0 0,1 0 0 0 0,0 0 1 0 0,0-1-1 0 0,1 0 0 0 0,-1 0 1 0 0,1 0-1 0 0,7 2 0 0 0,-5-2-322 0 0,0-1 1 0 0,0 0-1 0 0,0-1 0 0 0,0 0 0 0 0,16 0 0 0 0,-19-1-540 0 0,0 0 0 0 0,-1-1 0 0 0,1 1 0 0 0,0-1 0 0 0,-1-1 1 0 0,1 1-1 0 0,4-3 0 0 0,2-2-2485 0 0</inkml:trace>
</inkml:ink>
</file>

<file path=ppt/ink/ink9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00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10 2264 0 0,'-22'-1'10262'0'0,"1"-3"-5049"0"0,13 3-4176 0 0,0-1 0 0 0,0 1 0 0 0,0 1 1 0 0,-16 0-1 0 0,22 0-923 0 0,-20 4 1231 0 0,21-4-1304 0 0,0 1 0 0 0,-1-1 1 0 0,1 0-1 0 0,0 1 0 0 0,0-1 1 0 0,0 1-1 0 0,0-1 0 0 0,0 1 1 0 0,0 0-1 0 0,0-1 1 0 0,0 1-1 0 0,0 0 0 0 0,0 0 1 0 0,0 0-1 0 0,-1 1 0 0 0,2-1-44 0 0,-1-1 1 0 0,1 0-1 0 0,0 0 0 0 0,0 0 0 0 0,0 1 0 0 0,0-1 0 0 0,0 0 0 0 0,0 0 0 0 0,0 1 1 0 0,0-1-1 0 0,0 0 0 0 0,0 0 0 0 0,0 1 0 0 0,0-1 0 0 0,0 0 0 0 0,0 0 0 0 0,0 1 0 0 0,0-1 1 0 0,0 0-1 0 0,1 0 0 0 0,-1 0 0 0 0,0 1 0 0 0,0-1 0 0 0,0 0 0 0 0,0 0 0 0 0,0 0 0 0 0,0 1 1 0 0,1-1-1 0 0,-1 0 0 0 0,0 0 0 0 0,1 0 0 0 0,9 5-196 0 0,12 0-514 0 0,43-3-5059 0 0,-38-2 2042 0 0</inkml:trace>
</inkml:ink>
</file>

<file path=ppt/ink/ink9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00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422 87 512 0 0,'5'-21'972'0'0,"-5"17"204"0"0,0-1 0 0 0,1 1 0 0 0,-2-1-1 0 0,1 1 1 0 0,-2-9 0 0 0,2 12-850 0 0,0-1 0 0 0,0 1 0 0 0,-1-1 0 0 0,1 1 0 0 0,-1-1 0 0 0,0 1 0 0 0,1 0 0 0 0,-1-1 0 0 0,0 1 0 0 0,0 0 1 0 0,0-1-1 0 0,1 1 0 0 0,-1 0 0 0 0,-1 0 0 0 0,1 0 0 0 0,0 0 0 0 0,0 0 0 0 0,0 0 0 0 0,-1 0 0 0 0,1 0 0 0 0,0 1 0 0 0,-1-1 0 0 0,1 0 0 0 0,0 1 0 0 0,-1-1 0 0 0,1 1 0 0 0,-1-1 1 0 0,1 1-1 0 0,-1 0 0 0 0,1 0 0 0 0,-1-1 0 0 0,1 1 0 0 0,-1 0 0 0 0,-2 1 0 0 0,-3 0-9 0 0,0 0 0 0 0,0 1-1 0 0,-1 0 1 0 0,1 0 0 0 0,0 1 0 0 0,1 0 0 0 0,-1 0-1 0 0,-7 5 1 0 0,-1 1 97 0 0,0 2-1 0 0,-17 15 0 0 0,8-5-167 0 0,1 2 0 0 0,1 0 0 0 0,1 2 0 0 0,1 0 0 0 0,2 2 0 0 0,0 0 0 0 0,-21 44 0 0 0,-4 37 422 0 0,36-88-520 0 0,2 0 0 0 0,0 1 0 0 0,-2 31 0 0 0,7-45-139 0 0,-1-1 1 0 0,2 1 0 0 0,-1-1-1 0 0,1 1 1 0 0,0-1-1 0 0,0 1 1 0 0,1-1-1 0 0,0 0 1 0 0,0 1 0 0 0,0-1-1 0 0,1 0 1 0 0,4 6-1 0 0,-2-4-16 0 0,1 0-1 0 0,0 0 0 0 0,1 0 1 0 0,-1-1-1 0 0,2 0 1 0 0,-1 0-1 0 0,10 6 0 0 0,7 3-315 0 0,1-2-1 0 0,0-1 0 0 0,0 0 1 0 0,44 13-1 0 0,-39-16-1804 0 0,61 12 1 0 0,-69-19-2856 0 0,40 1-1 0 0,-37-4-268 0 0</inkml:trace>
</inkml:ink>
</file>

<file path=ppt/ink/ink9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01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97 312 0 0,'-8'0'3057'0'0,"0"-1"0"0"0,0 0 1 0 0,-10-3-1 0 0,-1 0 1992 0 0,18 4-4857 0 0,0 0-1 0 0,0 0 0 0 0,1-1 0 0 0,-1 1 0 0 0,0 0 1 0 0,0 0-1 0 0,0 0 0 0 0,0 0 0 0 0,0 0 0 0 0,1 1 0 0 0,-1-1 1 0 0,0 0-1 0 0,0 0 0 0 0,0 1 0 0 0,0-1 0 0 0,1 0 1 0 0,-1 1-1 0 0,0-1 0 0 0,0 0 0 0 0,1 1 0 0 0,-1-1 0 0 0,0 1 1 0 0,1 0-1 0 0,-2 0 0 0 0,1 0-46 0 0,1 1 1 0 0,-1-1-1 0 0,0 1 0 0 0,1-1 1 0 0,-1 1-1 0 0,1-1 0 0 0,-1 1 0 0 0,1-1 1 0 0,0 1-1 0 0,-1-1 0 0 0,1 1 1 0 0,0 2-1 0 0,1 6 34 0 0,0-1 1 0 0,0 1-1 0 0,5 14 0 0 0,-5-19 97 0 0,57 200 1522 0 0,-33-123-1494 0 0,-14-47-211 0 0,12 61 1 0 0,-23-94-95 0 0,3 24 47 0 0,-3-25-45 0 0,0 1 1 0 0,0-1-1 0 0,0 0 1 0 0,0 1 0 0 0,0-1-1 0 0,0 1 1 0 0,-1-1 0 0 0,1 0-1 0 0,-1 1 1 0 0,1-1-1 0 0,-1 0 1 0 0,1 1 0 0 0,-1-1-1 0 0,-1 2 1 0 0,2-3-3 0 0,-1 1 1 0 0,1-1-1 0 0,0 0 0 0 0,-1 0 1 0 0,1 0-1 0 0,0 0 0 0 0,-1 0 1 0 0,1 1-1 0 0,-1-1 0 0 0,1 0 1 0 0,0 0-1 0 0,-1 0 1 0 0,1 0-1 0 0,-1 0 0 0 0,1 0 1 0 0,0 0-1 0 0,-1-1 0 0 0,1 1 1 0 0,0 0-1 0 0,-1 0 0 0 0,1 0 1 0 0,-1 0-1 0 0,1 0 0 0 0,0-1 1 0 0,-1 1-1 0 0,1 0 0 0 0,0 0 1 0 0,-1 0-1 0 0,1-1 1 0 0,0 1-1 0 0,0 0 0 0 0,-1 0 1 0 0,1-1-1 0 0,0 1 0 0 0,0 0 1 0 0,-1-1-1 0 0,1 1 0 0 0,0 0 1 0 0,0-1-1 0 0,0 1 0 0 0,0-1 1 0 0,0 1-1 0 0,-1 0 1 0 0,1-1-1 0 0,-9-20-87 0 0,8 18 62 0 0,-10-24-31 0 0,0-1-1 0 0,3 0 0 0 0,0 0 0 0 0,1-1 1 0 0,2 0-1 0 0,1 0 0 0 0,0-46 1 0 0,5 43 53 0 0,6-95-58 0 0,-5 109 53 0 0,1 1 0 0 0,0-1-1 0 0,2 1 1 0 0,0 0 0 0 0,8-17-1 0 0,-12 30 10 0 0,1 1 0 0 0,0-1 0 0 0,1 0 0 0 0,-1 0 0 0 0,1 1 0 0 0,0-1 0 0 0,0 1-1 0 0,0 0 1 0 0,0 0 0 0 0,0 0 0 0 0,1 0 0 0 0,-1 1 0 0 0,1-1 0 0 0,0 1 0 0 0,4-2-1 0 0,-5 3 4 0 0,0 0-1 0 0,0 0 1 0 0,0 0-1 0 0,0 1 0 0 0,0-1 1 0 0,0 1-1 0 0,0 0 1 0 0,0-1-1 0 0,1 2 0 0 0,-1-1 1 0 0,0 0-1 0 0,0 1 1 0 0,0-1-1 0 0,0 1 0 0 0,0 0 1 0 0,0 0-1 0 0,0 0 1 0 0,0 0-1 0 0,0 1 0 0 0,0-1 1 0 0,3 3-1 0 0,11 9-4 0 0,-1 1 0 0 0,-1 1 0 0 0,0 0-1 0 0,19 26 1 0 0,-7-10 42 0 0,-1 1 11 0 0,42 68 0 0 0,9 43 35 0 0,-55-97-62 0 0,-9-17-188 0 0,23 35 0 0 0,-28-50-167 0 0,9 12-590 0 0,-3-14-3456 0 0</inkml:trace>
</inkml:ink>
</file>

<file path=ppt/ink/ink9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01.4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65 3625 0 0,'-22'-8'13174'0'0,"22"8"-13056"0"0,0 0 0 0 0,0 0 0 0 0,-1 0 0 0 0,1 0 0 0 0,0 0 0 0 0,0 0 1 0 0,0 0-1 0 0,0 0 0 0 0,0 0 0 0 0,0 0 0 0 0,-1 0 0 0 0,1 0 0 0 0,0 0 1 0 0,0-1-1 0 0,0 1 0 0 0,0 0 0 0 0,0 0 0 0 0,0 0 0 0 0,0 0 0 0 0,0 0 1 0 0,0 0-1 0 0,0 0 0 0 0,-1-1 0 0 0,1 1 0 0 0,0 0 0 0 0,0 0 0 0 0,0 0 1 0 0,0 0-1 0 0,0 0 0 0 0,0 0 0 0 0,0-1 0 0 0,0 1 0 0 0,0 0 0 0 0,0 0 1 0 0,0 0-1 0 0,0 0 0 0 0,0 0 0 0 0,0 0 0 0 0,0-1 0 0 0,0 1 0 0 0,0 0 1 0 0,1 0-1 0 0,11-3 1389 0 0,37-2 304 0 0,62-4-1074 0 0,175-10-1108 0 0,-184 11-1022 0 0,-50 3-1308 0 0,0 2-4224 0 0,-29 3 2319 0 0</inkml:trace>
</inkml:ink>
</file>

<file path=ppt/ink/ink9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01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57 3153 0 0,'1'-2'1387'0'0,"-1"0"1"0"0,1-1 0 0 0,-1 1-1 0 0,0 0 1 0 0,1-1 0 0 0,-1 1-1 0 0,0 0 1 0 0,-1-4 0 0 0,2-12 2591 0 0,-1 17-3864 0 0,1 1 1 0 0,-1-1-1 0 0,1 0 0 0 0,-1 0 1 0 0,1 1-1 0 0,-1-1 0 0 0,1 1 1 0 0,-1-1-1 0 0,1 0 0 0 0,0 1 1 0 0,-1-1-1 0 0,1 1 1 0 0,0-1-1 0 0,0 1 0 0 0,-1 0 1 0 0,1-1-1 0 0,0 1 0 0 0,0 0 1 0 0,-1-1-1 0 0,1 1 0 0 0,0 0 1 0 0,1 0-1 0 0,7-2 112 0 0,1 1-1 0 0,-1 1 1 0 0,0-1-1 0 0,1 2 0 0 0,-1-1 1 0 0,1 1-1 0 0,-1 0 1 0 0,0 1-1 0 0,0 0 1 0 0,0 1-1 0 0,0 0 1 0 0,0 0-1 0 0,14 8 1 0 0,7 6-229 0 0,-2 1 0 0 0,40 32 0 0 0,-34-24 214 0 0,114 93-75 0 0,-128-100-131 0 0,0 1 0 0 0,-2 0 1 0 0,-1 2-1 0 0,27 42 0 0 0,-24-29 9 0 0,-1 1 1 0 0,-2 1-1 0 0,-2 0 1 0 0,-1 2-1 0 0,16 73 1 0 0,-25-88-33 0 0,-2 0 0 0 0,-1 1 0 0 0,-1-1-1 0 0,-1 0 1 0 0,-1 0 0 0 0,-1 1 0 0 0,-1-1 0 0 0,-1 0 0 0 0,-1-1 0 0 0,-1 1 0 0 0,-10 24 0 0 0,8-30-143 0 0,0-1 1 0 0,-1 0 0 0 0,-1-1-1 0 0,0 0 1 0 0,-1 0 0 0 0,-1-1-1 0 0,-1-1 1 0 0,0 0 0 0 0,0-1-1 0 0,-1 0 1 0 0,-17 11-1 0 0,17-14-1658 0 0,-1-2 0 0 0,0 0 0 0 0,0 0 0 0 0,-21 7 0 0 0,20-10-579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6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443 0 1872 0 0,'-43'30'9504'0'0,"1"2"-4405"0"0,-80 68-1484 0 0,107-87-3081 0 0,-30 24 82 0 0,10-9-499 0 0,1 2 1 0 0,-39 43 0 0 0,68-68-168 0 0,1 1 1 0 0,0 1 0 0 0,0-1 0 0 0,-6 13-1 0 0,8-16-237 0 0,1 0-1 0 0,1 0 1 0 0,-1 0 0 0 0,0 0-1 0 0,1 0 1 0 0,-1 5-1 0 0,1-6-244 0 0,0-1-1 0 0,0 1 1 0 0,0 0-1 0 0,1 0 1 0 0,-1-1-1 0 0,0 1 1 0 0,1 0-1 0 0,-1-1 1 0 0,1 1-1 0 0,0 0 1 0 0,0-1-1 0 0,1 3 1 0 0,6 5-4814 0 0</inkml:trace>
</inkml:ink>
</file>

<file path=ppt/ink/ink9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52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682 99 512 0 0,'1'-1'248'0'0,"0"-1"-1"0"0,0 0 1 0 0,0 0-1 0 0,0 0 1 0 0,0 0-1 0 0,0 0 1 0 0,-1 0-1 0 0,1 0 1 0 0,-1 0-1 0 0,1 0 1 0 0,-1-1-1 0 0,0 1 1 0 0,0 0-1 0 0,0 0 1 0 0,0 0 0 0 0,0 0-1 0 0,-1 0 1 0 0,1-1-1 0 0,-1 1 1 0 0,1 0-1 0 0,-1 0 1 0 0,0 0-1 0 0,0 0 1 0 0,1 0-1 0 0,-1 0 1 0 0,-1 1-1 0 0,1-1 1 0 0,0 0-1 0 0,0 0 1 0 0,-1 1-1 0 0,1-1 1 0 0,-3-1-1 0 0,0-1 192 0 0,0 1 0 0 0,0 0-1 0 0,0 0 1 0 0,0 0-1 0 0,-1 0 1 0 0,1 1-1 0 0,-1 0 1 0 0,0 0 0 0 0,0 0-1 0 0,0 1 1 0 0,0-1-1 0 0,-9 0 1 0 0,-2 1-74 0 0,0 2-1 0 0,0 0 1 0 0,0 0 0 0 0,0 2 0 0 0,1 0 0 0 0,-1 1 0 0 0,1 0-1 0 0,-1 1 1 0 0,-23 12 0 0 0,11-3 121 0 0,0 2 0 0 0,1 0 0 0 0,-48 40 0 0 0,48-32 165 0 0,2 1-1 0 0,-39 48 1 0 0,-31 67 916 0 0,87-127-1424 0 0,0 1 0 0 0,1 0 0 0 0,0 0 0 0 0,1 1-1 0 0,1 0 1 0 0,-6 27 0 0 0,10-35-119 0 0,0 0 0 0 0,0 0-1 0 0,1-1 1 0 0,0 1 0 0 0,1 0-1 0 0,0 0 1 0 0,0 0 0 0 0,0-1 0 0 0,0 1-1 0 0,1 0 1 0 0,0-1 0 0 0,1 1 0 0 0,0-1-1 0 0,0 0 1 0 0,0 0 0 0 0,0 0 0 0 0,1 0-1 0 0,5 5 1 0 0,-2-3-2 0 0,2 1 0 0 0,-1-2-1 0 0,1 1 1 0 0,0-1 0 0 0,1 0 0 0 0,0-1 0 0 0,0 0 0 0 0,13 6-1 0 0,14 4-39 0 0,41 10-1 0 0,-49-18-9 0 0,2-1 1 0 0,-1-1 0 0 0,50 2-1 0 0,93-6-534 0 0,-130-2 340 0 0,20-3-1570 0 0,70-11 1 0 0,-2-9-6231 0 0,-66 11 2932 0 0</inkml:trace>
</inkml:ink>
</file>

<file path=ppt/ink/ink9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53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534 233 512 0 0,'2'-4'299'0'0,"0"0"0"0"0,0 0 0 0 0,0 0 0 0 0,-1 0 0 0 0,1-1-1 0 0,-1 1 1 0 0,0 0 0 0 0,0-1 0 0 0,-1 1 0 0 0,1 0 0 0 0,-1-1 0 0 0,0 1 0 0 0,0-1-1 0 0,0 1 1 0 0,-2-8 0 0 0,0 4 459 0 0,0 1 0 0 0,0 0-1 0 0,-1-1 1 0 0,1 1 0 0 0,-2 0-1 0 0,1 1 1 0 0,-1-1 0 0 0,-6-8-1 0 0,5 8-470 0 0,0 0-1 0 0,-1 1 1 0 0,1 0-1 0 0,-1 0 1 0 0,-1 0-1 0 0,1 1 0 0 0,-1 0 1 0 0,0 0-1 0 0,0 1 1 0 0,0-1-1 0 0,-1 2 1 0 0,0-1-1 0 0,1 1 1 0 0,-1 0-1 0 0,0 1 1 0 0,-1-1-1 0 0,1 2 1 0 0,0-1-1 0 0,0 1 0 0 0,-1 1 1 0 0,1-1-1 0 0,-1 1 1 0 0,1 1-1 0 0,-10 1 1 0 0,1 1-87 0 0,0 1 0 0 0,0 1 0 0 0,0 0 0 0 0,1 1 0 0 0,0 1 0 0 0,-28 15 0 0 0,33-14-65 0 0,-1 0 1 0 0,1 1-1 0 0,1 0 0 0 0,-1 0 1 0 0,2 1-1 0 0,-1 0 1 0 0,1 1-1 0 0,1 0 0 0 0,-8 14 1 0 0,5-7 2 0 0,1 1 1 0 0,1-1 0 0 0,1 1-1 0 0,1 1 1 0 0,1 0 0 0 0,0 0 0 0 0,2 0-1 0 0,0 0 1 0 0,1 1 0 0 0,0 39-1 0 0,4-51-127 0 0,0 0-1 0 0,1-1 1 0 0,0 1-1 0 0,0-1 0 0 0,1 1 1 0 0,0-1-1 0 0,0 0 0 0 0,1 0 1 0 0,0 0-1 0 0,1-1 1 0 0,0 1-1 0 0,0-1 0 0 0,0 0 1 0 0,1-1-1 0 0,0 1 1 0 0,0-1-1 0 0,12 9 0 0 0,-5-6-21 0 0,0 0-1 0 0,0-1 0 0 0,1 0 0 0 0,0-1 1 0 0,1-1-1 0 0,-1 0 0 0 0,1-1 0 0 0,31 6 1 0 0,14-2-408 0 0,0-3-1 0 0,86-2 1 0 0,-117-6-288 0 0,0 0 0 0 0,-1-2-1 0 0,30-7 1 0 0,81-31-7176 0 0,-99 28 4027 0 0</inkml:trace>
</inkml:ink>
</file>

<file path=ppt/ink/ink9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53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86 3505 0 0,'-5'0'3512'0'0,"5"-6"3466"0"0,5 1-6642 0 0,8-1-208 0 0,13 0 216 0 0,6 1-120 0 0,3 2-104 0 0,19-3-104 0 0,-1 0 48 0 0,5 0-80 0 0,17-2 8 0 0,-11 4-200 0 0,1-2-56 0 0,10-2-904 0 0,-11 4-1241 0 0,-3-3-39 0 0</inkml:trace>
</inkml:ink>
</file>

<file path=ppt/ink/ink9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27.5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26 512 0 0,'-4'-11'948'0'0,"1"4"1713"0"0,2-1 4240 0 0,2 9-6773 0 0,0-1-1 0 0,0 0 1 0 0,0 0-1 0 0,0 1 1 0 0,0-1-1 0 0,-1 0 1 0 0,1 1-1 0 0,0-1 1 0 0,0 1-1 0 0,0-1 1 0 0,0 1-1 0 0,-1 0 1 0 0,1-1-1 0 0,1 2 1 0 0,-1 0-161 0 0,0-1 0 0 0,1 1 0 0 0,-1 0 0 0 0,1-1 0 0 0,0 0 0 0 0,-1 1 0 0 0,1-1 0 0 0,0 0 0 0 0,0 0 0 0 0,0 0 0 0 0,0 0 0 0 0,0 0 0 0 0,0 0 1 0 0,0 0-1 0 0,0-1 0 0 0,1 1 0 0 0,2 0 0 0 0,5 1-1005 0 0,-4-1-128 0 0</inkml:trace>
</inkml:ink>
</file>

<file path=ppt/ink/ink9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27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 1944 0 0,'3'-6'2609'0'0,"0"0"1944"0"0,0 3-4041 0 0,2 1 424 0 0,4 2-920 0 0,3 2 112 0 0,0 1-120 0 0,2 0-80 0 0,3 3-1136 0 0,-2-1 752 0 0</inkml:trace>
</inkml:ink>
</file>

<file path=ppt/ink/ink9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0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80 512 0 0,'-8'-1'808'0'0,"0"0"-1"0"0,1 0 1 0 0,-1 1-1 0 0,0 0 1 0 0,0 0-1 0 0,1 1 1 0 0,-1-1-1 0 0,0 2 1 0 0,-12 3-1 0 0,13-3 336 0 0,6-2-944 0 0,0 0 0 0 0,0 0 0 0 0,0 0 0 0 0,0 1 0 0 0,0-1 0 0 0,0 0 0 0 0,0 1 0 0 0,0-1 0 0 0,0 1-1 0 0,0-1 1 0 0,0 1 0 0 0,0 0 0 0 0,0-1 0 0 0,0 1 0 0 0,0 0 0 0 0,0 1 0 0 0,9 2 1798 0 0,6 3-121 0 0,-14-7-1835 0 0,1 0 0 0 0,-1 0 0 0 0,0 0 0 0 0,0 1 0 0 0,0-1 0 0 0,0 0 0 0 0,1 0 0 0 0,-1 0 0 0 0,0 1 0 0 0,0-1 0 0 0,0 0 0 0 0,0 0 0 0 0,0 0 0 0 0,0 1 0 0 0,0-1 0 0 0,0 0 0 0 0,0 0 0 0 0,0 1 0 0 0,0-1 0 0 0,0 0 0 0 0,0 0 0 0 0,0 1 0 0 0,0-1 0 0 0,0 0 0 0 0,0 0 0 0 0,0 1 0 0 0,0-1 0 0 0,0 0 0 0 0,0 0 0 0 0,0 1 0 0 0,0-1 0 0 0,0 0 0 0 0,0 0 0 0 0,0 0 0 0 0,-1 1 0 0 0,1-1 0 0 0,0 0 0 0 0,0 0 0 0 0,0 0 0 0 0,0 0 0 0 0,-1 1 0 0 0,1-1 0 0 0,0 0 0 0 0,0 0 0 0 0,0 0 0 0 0,-1 0 0 0 0,1 0 0 0 0,0 1 0 0 0,-1-1 0 0 0,-1 1 218 0 0,0 0 0 0 0,0 0 0 0 0,0 0 0 0 0,0 0 0 0 0,0 0 0 0 0,-1 0 1 0 0,1 0-1 0 0,0-1 0 0 0,-4 1 0 0 0,18-13 872 0 0,0 3-1043 0 0,0 1 0 0 0,0 1 0 0 0,1 0-1 0 0,0 0 1 0 0,0 2 0 0 0,1-1 0 0 0,-1 2 0 0 0,1 0 0 0 0,16-3 0 0 0,15 0-71 0 0,70-1 1 0 0,-99 7 17 0 0,145-6 15 0 0,-153 6-41 0 0,-4 1 4 0 0,0 0 0 0 0,0 0 0 0 0,0 0 0 0 0,0-1-1 0 0,0 0 1 0 0,0 0 0 0 0,0 0 0 0 0,0 0 0 0 0,0-1 0 0 0,5-2-1 0 0,-9 4 1 0 0,0 0-1 0 0,0-1 0 0 0,0 1 0 0 0,0 0 0 0 0,1 0 1 0 0,-1-1-1 0 0,0 1 0 0 0,0 0 0 0 0,0-1 0 0 0,0 1 1 0 0,0 0-1 0 0,0-1 0 0 0,0 1 0 0 0,0 0 0 0 0,0-1 0 0 0,0 1 1 0 0,0 0-1 0 0,0-1 0 0 0,0 1 0 0 0,0 0 0 0 0,0-1 1 0 0,0 1-1 0 0,0 0 0 0 0,0 0 0 0 0,0-1 0 0 0,0 1 1 0 0,-1 0-1 0 0,1-1 0 0 0,0 1 0 0 0,0 0 0 0 0,0 0 0 0 0,-1-1 1 0 0,1 1-1 0 0,0 0 0 0 0,0 0 0 0 0,-1-1 0 0 0,1 1 1 0 0,0 0-1 0 0,-1 0 0 0 0,1-1-1 0 0,0 1 0 0 0,-1 0 0 0 0,1 0 0 0 0,0-1 0 0 0,-1 1 0 0 0,1 0 0 0 0,-1 0 0 0 0,1 0 0 0 0,0-1 0 0 0,-1 1 0 0 0,1 0 0 0 0,-1 0 0 0 0,1 0 0 0 0,0 0 0 0 0,-1 0 0 0 0,1 0 0 0 0,-1 0 0 0 0,1 0 0 0 0,-1 0 0 0 0,1 0 0 0 0,0 0 0 0 0,-1 0 0 0 0,1 0 0 0 0,-1 0 0 0 0,1 0 0 0 0,-1 0 0 0 0,1 1 0 0 0,0-1 0 0 0,-1 0 0 0 0,0 2 14 0 0,1-1-1 0 0,0 0 1 0 0,-1 0-1 0 0,1 0 1 0 0,0 1-1 0 0,0-1 1 0 0,0 0-1 0 0,0 0 1 0 0,0 1-1 0 0,0-1 1 0 0,0 0 0 0 0,0 0-1 0 0,0 0 1 0 0,1 1-1 0 0,-1-1 1 0 0,0 0-1 0 0,1 0 1 0 0,-1 0-1 0 0,1 0 1 0 0,0 1 0 0 0,0 0-1 0 0,5 15 125 0 0,-3 23 61 0 0,-3 67-1 0 0,-12 39 6 0 0,-2 58-28 0 0,12-128-124 0 0,1-28-25 0 0,7 84-1 0 0,-6-131-39 0 0,3 29 61 0 0,-3-27-54 0 0,0-1 0 0 0,0 0 1 0 0,0 0-1 0 0,-1 0 0 0 0,1 1 0 0 0,-1-1 1 0 0,1 0-1 0 0,-1 0 0 0 0,0 0 1 0 0,-1 4-1 0 0,0-5 3 0 0,1-1 0 0 0,0 1 0 0 0,-1-1 0 0 0,1 1 0 0 0,-1-1 0 0 0,1 0 0 0 0,0 1 0 0 0,-1-1 0 0 0,1 0 0 0 0,-1 0 1 0 0,1 0-1 0 0,-1 0 0 0 0,1-1 0 0 0,-1 1 0 0 0,1 0 0 0 0,-1 0 0 0 0,-1-2 0 0 0,-1 2-26 0 0,-24-3 37 0 0,0 2-1 0 0,0 1 1 0 0,0 1 0 0 0,-52 9 0 0 0,0-1-91 0 0,-57 9 23 0 0,107-15 20 0 0,-57 2 82 0 0,87-5-66 0 0,20-7-235 0 0,-18 7 157 0 0,0-1-1 0 0,-1 1 1 0 0,1 0 0 0 0,0-1 0 0 0,0 1 0 0 0,0-1 0 0 0,-1 0 0 0 0,1 0 0 0 0,0 1 0 0 0,-1-1 0 0 0,1 0 0 0 0,2-3 0 0 0,20-18-3418 0 0,-9 7-2407 0 0,-5 7 1890 0 0</inkml:trace>
</inkml:ink>
</file>

<file path=ppt/ink/ink9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0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22 512 0 0,'-8'0'1328'0'0,"5"0"-309"0"0,-1-1-1 0 0,1 1 0 0 0,-1 0 0 0 0,1 1 0 0 0,-1-1 0 0 0,1 1 0 0 0,-1-1 1 0 0,1 1-1 0 0,-1 0 0 0 0,-4 3 0 0 0,7-4-990 0 0,1 0-1 0 0,0 0 0 0 0,0 0 1 0 0,0 0-1 0 0,-1 0 1 0 0,1 1-1 0 0,0-1 0 0 0,0 0 1 0 0,0 0-1 0 0,-1 0 1 0 0,1 0-1 0 0,0 1 0 0 0,0-1 1 0 0,0 0-1 0 0,0 0 1 0 0,0 1-1 0 0,0-1 0 0 0,0 0 1 0 0,-1 0-1 0 0,1 1 1 0 0,0-1-1 0 0,0 0 0 0 0,0 0 1 0 0,0 1-1 0 0,0-1 1 0 0,0 0-1 0 0,0 0 0 0 0,0 1 1 0 0,0-1-1 0 0,0 0 1 0 0,0 0-1 0 0,1 1 0 0 0,6 5 650 0 0,11 1 48 0 0,1-4-593 0 0,0-2 0 0 0,0 0 0 0 0,-1-1 0 0 0,38-5 0 0 0,-32 3-101 0 0,149-23-2136 0 0,-82 10-1107 0 0,-50 9 2046 0 0</inkml:trace>
</inkml:ink>
</file>

<file path=ppt/ink/ink9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1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435 143 512 0 0,'3'-4'535'0'0,"0"-1"-1"0"0,0 0 1 0 0,-1 1-1 0 0,0-1 1 0 0,0 0-1 0 0,0-1 1 0 0,-1 1-1 0 0,1 0 1 0 0,-1 0-1 0 0,-1-1 1 0 0,1-7-1 0 0,0 9-154 0 0,-1 1-1 0 0,0 0 1 0 0,-1-1-1 0 0,1 1 1 0 0,0-1-1 0 0,-1 1 1 0 0,0 0 0 0 0,0-1-1 0 0,0 1 1 0 0,0 0-1 0 0,-1 0 1 0 0,1 0-1 0 0,-1 0 1 0 0,0 0-1 0 0,1 0 1 0 0,-1 0 0 0 0,-1 0-1 0 0,-4-4 1 0 0,5 6-220 0 0,0-1 0 0 0,0 1 0 0 0,0 0 0 0 0,0 0 0 0 0,-1 1 0 0 0,1-1 0 0 0,0 0 0 0 0,0 1 0 0 0,-1-1 0 0 0,1 1 0 0 0,-1 0 0 0 0,1 0 0 0 0,0 0 0 0 0,-1 0 0 0 0,1 0 0 0 0,0 1 0 0 0,-3 0 0 0 0,-5 1 193 0 0,1 0 1 0 0,-16 7 0 0 0,6 0 15 0 0,0 0 0 0 0,0 1 1 0 0,1 1-1 0 0,0 1 1 0 0,1 1-1 0 0,-24 22 0 0 0,16-10 69 0 0,1 1-1 0 0,1 2 1 0 0,-21 31-1 0 0,33-42-352 0 0,0 0-1 0 0,2 1 1 0 0,0-1-1 0 0,1 2 1 0 0,1-1-1 0 0,1 1 0 0 0,-5 22 1 0 0,9-32-54 0 0,0 1 1 0 0,1 0-1 0 0,0 1 0 0 0,1-1 1 0 0,0 0-1 0 0,1 0 0 0 0,0 0 1 0 0,0 0-1 0 0,1 0 1 0 0,0 0-1 0 0,1 0 0 0 0,0-1 1 0 0,1 1-1 0 0,0-1 0 0 0,8 15 1 0 0,-4-12-126 0 0,0-2 1 0 0,1 1 0 0 0,0-1-1 0 0,1 0 1 0 0,0-1-1 0 0,1 0 1 0 0,0-1 0 0 0,0 0-1 0 0,0 0 1 0 0,1-1 0 0 0,0-1-1 0 0,1 0 1 0 0,0-1-1 0 0,-1 0 1 0 0,17 3 0 0 0,-9-3-127 0 0,0-2 1 0 0,0 0-1 0 0,1-1 0 0 0,-1-1 1 0 0,1-1-1 0 0,-1 0 0 0 0,1-2 1 0 0,-1 0-1 0 0,30-8 1 0 0,-12-1-2839 0 0,40-17 0 0 0,-35 10 1427 0 0</inkml:trace>
</inkml:ink>
</file>

<file path=ppt/ink/ink9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1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7 2152 0 0,'-2'-1'593'0'0,"-3"0"1049"0"0,1 0 0 0 0,0 0 0 0 0,0 0-1 0 0,-9 0 1 0 0,13 1-1598 0 0,0 0-1 0 0,0 0 1 0 0,-1 1 0 0 0,1-1-1 0 0,0 0 1 0 0,0 0-1 0 0,0 1 1 0 0,-1-1-1 0 0,1 0 1 0 0,0 0 0 0 0,0 1-1 0 0,0-1 1 0 0,0 0-1 0 0,0 1 1 0 0,0-1-1 0 0,0 0 1 0 0,0 0-1 0 0,0 1 1 0 0,0-1 0 0 0,0 0-1 0 0,0 1 1 0 0,0-1-1 0 0,0 0 1 0 0,0 1-1 0 0,0-1 1 0 0,0 0-1 0 0,0 0 1 0 0,0 1 0 0 0,0-1-1 0 0,1 0 1 0 0,-1 0-1 0 0,0 1 1 0 0,0-1-1 0 0,0 0 1 0 0,0 0 0 0 0,1 1-1 0 0,-1-1 1 0 0,0 0-1 0 0,0 0 1 0 0,8 15 961 0 0,48 63 1254 0 0,1 2-1580 0 0,-4 10-309 0 0,-44-73-1352 0 0,-1 0-1 0 0,-1 1 1 0 0,8 26 0 0 0,-11-25-609 0 0</inkml:trace>
</inkml:ink>
</file>

<file path=ppt/ink/ink9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2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427 60 512 0 0,'-9'-9'2377'0'0,"1"1"1"0"0,-1 1-1 0 0,-19-14 0 0 0,24 19-2028 0 0,0 0-1 0 0,0 0 0 0 0,0 1 0 0 0,0-1 0 0 0,0 1 0 0 0,0 0 0 0 0,0 0 0 0 0,-1 0 1 0 0,1 0-1 0 0,0 1 0 0 0,-1 0 0 0 0,1 0 0 0 0,0 0 0 0 0,-5 1 0 0 0,-8 2 51 0 0,1 1 0 0 0,-1 1 0 0 0,1 0 0 0 0,1 1-1 0 0,-1 1 1 0 0,1 0 0 0 0,0 1 0 0 0,0 1 0 0 0,1 1-1 0 0,-16 12 1 0 0,19-12-220 0 0,0 0 0 0 0,1 0 0 0 0,0 1 0 0 0,1 0 0 0 0,0 1-1 0 0,1 0 1 0 0,0 0 0 0 0,1 1 0 0 0,0 0 0 0 0,1 0 0 0 0,0 1 0 0 0,-4 16-1 0 0,8-18-116 0 0,-1-1-1 0 0,2 1 0 0 0,0 0 0 0 0,0 0 0 0 0,1 0 1 0 0,1 0-1 0 0,0 0 0 0 0,0 0 0 0 0,1-1 0 0 0,1 1 1 0 0,0 0-1 0 0,6 15 0 0 0,-3-14-44 0 0,0-1 0 0 0,0 0 0 0 0,1 0 1 0 0,1 0-1 0 0,0-1 0 0 0,1 0 0 0 0,0 0 0 0 0,0-1 0 0 0,1 0 0 0 0,15 11 1 0 0,0-2-85 0 0,2-2 0 0 0,0 0 0 0 0,1-2 0 0 0,41 16 0 0 0,-48-22-485 0 0,1-2-1 0 0,0-1 1 0 0,0-1 0 0 0,0 0-1 0 0,1-2 1 0 0,44 1 0 0 0,-52-5-414 0 0,1-1-1 0 0,-1 0 1 0 0,0-2 0 0 0,0 0 0 0 0,0 0 0 0 0,0-1 0 0 0,-1-1 0 0 0,22-12-1 0 0,-6 2-498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7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86 512 0 0,'-8'-21'2841'0'0,"6"13"-1408"0"0,-1-1-1 0 0,0 1 1 0 0,-6-10 0 0 0,8 17-1102 0 0,1-1-1 0 0,-1 1 1 0 0,0 0-1 0 0,0-1 1 0 0,0 1 0 0 0,0 0-1 0 0,0 0 1 0 0,-1 0-1 0 0,1-1 1 0 0,0 1-1 0 0,-1 1 1 0 0,1-1-1 0 0,0 0 1 0 0,-1 0-1 0 0,1 0 1 0 0,-1 1-1 0 0,1-1 1 0 0,-1 1-1 0 0,0-1 1 0 0,1 1-1 0 0,-1-1 1 0 0,-2 1-1 0 0,3 0-196 0 0,0 1 0 0 0,0-1 0 0 0,0 0 0 0 0,0 1 0 0 0,0-1 0 0 0,0 1-1 0 0,0-1 1 0 0,0 1 0 0 0,0 0 0 0 0,0-1 0 0 0,0 1 0 0 0,1 0 0 0 0,-1-1 0 0 0,0 1 0 0 0,1 0 0 0 0,-1 0-1 0 0,0 0 1 0 0,1 0 0 0 0,-1 0 0 0 0,1 0 0 0 0,-1 1 0 0 0,-9 24 880 0 0,7-14-731 0 0,0 1-1 0 0,1-1 1 0 0,1 1 0 0 0,0 0 0 0 0,2 23 0 0 0,11 66 462 0 0,-5-56-332 0 0,35 272 739 0 0,-40-299-1142 0 0,0 0 0 0 0,-1 0 0 0 0,0 0-1 0 0,-2 0 1 0 0,0 0 0 0 0,-1-1 0 0 0,-1 1 0 0 0,-7 21-1 0 0,10-40-14 0 0,0 0 0 0 0,0 0-1 0 0,0 1 1 0 0,0-1-1 0 0,0 0 1 0 0,0 0 0 0 0,0 0-1 0 0,0 0 1 0 0,0 1 0 0 0,0-1-1 0 0,0 0 1 0 0,0 0 0 0 0,0 0-1 0 0,0 0 1 0 0,0 0-1 0 0,0 1 1 0 0,0-1 0 0 0,0 0-1 0 0,-1 0 1 0 0,1 0 0 0 0,0 0-1 0 0,0 0 1 0 0,0 0-1 0 0,0 1 1 0 0,0-1 0 0 0,0 0-1 0 0,-1 0 1 0 0,1 0 0 0 0,0 0-1 0 0,0 0 1 0 0,0 0 0 0 0,0 0-1 0 0,-1 0 1 0 0,1 0-1 0 0,0 0 1 0 0,0 0 0 0 0,0 0-1 0 0,0 0 1 0 0,-1 0 0 0 0,-3-6-190 0 0,-1-13-341 0 0,8-55-2900 0 0,0-2-3699 0 0,-3 59 4656 0 0</inkml:trace>
</inkml:ink>
</file>

<file path=ppt/ink/ink9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2.2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50 2793 0 0,'1'0'6529'0'0,"3"0"-3354"0"0,18 0-3052 0 0,63-2 425 0 0,-31 2-491 0 0,66-9 0 0 0,28-19-3828 0 0,-108 18 1710 0 0</inkml:trace>
</inkml:ink>
</file>

<file path=ppt/ink/ink9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3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46 107 512 0 0,'-10'4'1617'0'0,"-14"8"2793"0"0,23-12-4172 0 0,1 1 0 0 0,-1 0-1 0 0,0-1 1 0 0,0 1 0 0 0,0 0 0 0 0,1-1-1 0 0,-1 1 1 0 0,0 0 0 0 0,1 0 0 0 0,-1 0-1 0 0,1-1 1 0 0,-1 1 0 0 0,1 0 0 0 0,-1 0-1 0 0,1 0 1 0 0,-1 0 0 0 0,1 0 0 0 0,0 0-1 0 0,0 0 1 0 0,-1 2 0 0 0,1-3-175 0 0,0 0 0 0 0,0 0-1 0 0,0 0 1 0 0,0 0 0 0 0,0 0 0 0 0,0 1 0 0 0,0-1 0 0 0,0 0 0 0 0,0 0-1 0 0,1 0 1 0 0,-1 0 0 0 0,0 0 0 0 0,0 0 0 0 0,0 0 0 0 0,0 0 0 0 0,0 0-1 0 0,0 1 1 0 0,0-1 0 0 0,0 0 0 0 0,0 0 0 0 0,0 0 0 0 0,0 0 0 0 0,0 0-1 0 0,0 0 1 0 0,1 0 0 0 0,-1 0 0 0 0,0 0 0 0 0,0 0 0 0 0,0 0 0 0 0,0 0 0 0 0,0 0-1 0 0,0 0 1 0 0,0 0 0 0 0,0 0 0 0 0,1 0 0 0 0,-1 0 0 0 0,0 0 0 0 0,0 0-1 0 0,0 0 1 0 0,0 0 0 0 0,0 0 0 0 0,0 0 0 0 0,0 0 0 0 0,0 0 0 0 0,1 0-1 0 0,6-3 1370 0 0,5-5-278 0 0,-4 2-967 0 0,-1 0 1 0 0,1 1-1 0 0,0-1 0 0 0,16-6 1 0 0,5-4-86 0 0,-18 10-20 0 0,0 1 0 0 0,0 0 1 0 0,0 0-1 0 0,1 1 0 0 0,0 0 0 0 0,21-3 0 0 0,76-3 244 0 0,-46 6-243 0 0,187-22 1017 0 0,-220 23-971 0 0,1 1 0 0 0,-1 2 0 0 0,52 5 0 0 0,332 59-249 0 0,-383-59-238 0 0,1-1-1 0 0,55 0 0 0 0,-75-5-107 0 0,0 0 1 0 0,-1 0-1 0 0,1-1 0 0 0,0 0 0 0 0,-1-1 0 0 0,1-1 1 0 0,-1 0-1 0 0,0 0 0 0 0,0-1 0 0 0,16-10 0 0 0,-16 9-464 0 0,-8 4 358 0 0,0 0-1 0 0,0 0 1 0 0,0 0 0 0 0,0 0-1 0 0,-1 0 1 0 0,1-1 0 0 0,4-5-1 0 0,-2 1-548 0 0</inkml:trace>
</inkml:ink>
</file>

<file path=ppt/ink/ink9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3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60 512 0 0,'-4'-3'908'0'0,"1"-1"0"0"0,0 1 0 0 0,0-1 0 0 0,-4-6 1 0 0,7 9-719 0 0,-1 0 1 0 0,1 0 0 0 0,-1 0-1 0 0,1 1 1 0 0,0-1 0 0 0,-1 0-1 0 0,1 0 1 0 0,0 0 0 0 0,-1 0-1 0 0,1 0 1 0 0,0 0 0 0 0,0 0-1 0 0,0 0 1 0 0,0 1 0 0 0,0-1-1 0 0,0 0 1 0 0,0 0 0 0 0,0 0-1 0 0,1 0 1 0 0,-1 0 0 0 0,0 0 0 0 0,1 0-1 0 0,-1 0 1 0 0,0 0 0 0 0,1 1-1 0 0,-1-1 1 0 0,1 0 0 0 0,-1 0-1 0 0,2 0 1 0 0,-2 0 40 0 0,1 0 1 0 0,-1 1-1 0 0,1-1 1 0 0,-1 0-1 0 0,1 1 1 0 0,-1-1-1 0 0,1 1 1 0 0,0-1-1 0 0,-1 1 1 0 0,1 0-1 0 0,0-1 1 0 0,-1 1-1 0 0,1 0 1 0 0,0-1-1 0 0,0 1 1 0 0,-1 0-1 0 0,1 0 0 0 0,0 0 1 0 0,0-1-1 0 0,0 1 1 0 0,-1 0-1 0 0,1 0 1 0 0,0 0-1 0 0,0 0 1 0 0,0 1-1 0 0,-1-1 1 0 0,2 0-1 0 0,0 1-63 0 0,-1 0-1 0 0,0 0 1 0 0,0 0 0 0 0,0 0-1 0 0,0 0 1 0 0,0 0 0 0 0,-1 0-1 0 0,1 0 1 0 0,0 0 0 0 0,0 0-1 0 0,-1 1 1 0 0,1-1 0 0 0,-1 0-1 0 0,1 2 1 0 0,2 6 151 0 0,0 0 0 0 0,-2 1 0 0 0,3 14-1 0 0,-3-8-46 0 0,1 0 0 0 0,1 0-1 0 0,0 0 1 0 0,2-1-1 0 0,0 1 1 0 0,0-1-1 0 0,9 17 1 0 0,-5-14-220 0 0,20 39 80 0 0,-2 0 0 0 0,27 88 0 0 0,-49-127-115 0 0,-1 0 0 0 0,0 1 0 0 0,-1-1 0 0 0,-1 1 0 0 0,-1 0 1 0 0,0 0-1 0 0,-2 0 0 0 0,0-1 0 0 0,-1 1 0 0 0,-1 0 0 0 0,0-1 1 0 0,-12 33-1 0 0,10-40-4 0 0,0 0 0 0 0,0 0 1 0 0,-1-1-1 0 0,-1 0 0 0 0,0 0 0 0 0,0-1 0 0 0,-1 0 1 0 0,0 0-1 0 0,-12 10 0 0 0,15-15-18 0 0,0 1 0 0 0,-1-2-1 0 0,1 1 1 0 0,-1 0 0 0 0,0-1-1 0 0,1 0 1 0 0,-1-1 0 0 0,-1 1 0 0 0,1-1-1 0 0,0 0 1 0 0,-1 0 0 0 0,1-1-1 0 0,-1 0 1 0 0,1 0 0 0 0,-1-1 0 0 0,1 0-1 0 0,-1 0 1 0 0,-8-1 0 0 0,11 0-33 0 0,-1 0 0 0 0,1 0 0 0 0,0-1 1 0 0,0 0-1 0 0,0 1 0 0 0,0-1 0 0 0,1 0 1 0 0,-1-1-1 0 0,0 1 0 0 0,1-1 0 0 0,0 0 0 0 0,-4-3 1 0 0,2 1-110 0 0,1-1 1 0 0,0 1-1 0 0,0-1 1 0 0,0 0-1 0 0,0 0 1 0 0,-4-13-1 0 0,4 8-138 0 0,0-1 1 0 0,1 1-1 0 0,0-1 0 0 0,1 1 0 0 0,1-1 1 0 0,0 0-1 0 0,0 0 0 0 0,2-18 0 0 0,1 14-543 0 0,1 1-1 0 0,0-1 1 0 0,10-26-1 0 0,-9 31-744 0 0,1 1 0 0 0,0 1 0 0 0,9-16 0 0 0,1 6-275 0 0</inkml:trace>
</inkml:ink>
</file>

<file path=ppt/ink/ink9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4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37 2937 0 0,'-3'-1'1458'0'0,"-21"-5"6113"0"0,22 6-7279 0 0,0-1 0 0 0,0 1 0 0 0,0 0 1 0 0,-1 0-1 0 0,1 0 0 0 0,0 0 0 0 0,0 0 0 0 0,-4 1 0 0 0,6-1-259 0 0,0 0 0 0 0,0 0 0 0 0,0 0-1 0 0,0 0 1 0 0,0 0 0 0 0,0 0 0 0 0,0 0 0 0 0,0 0 0 0 0,0 1-1 0 0,0-1 1 0 0,0 0 0 0 0,0 0 0 0 0,0 0 0 0 0,0 0-1 0 0,0 0 1 0 0,-1 0 0 0 0,1 0 0 0 0,0 0 0 0 0,0 0 0 0 0,0 1-1 0 0,0-1 1 0 0,0 0 0 0 0,0 0 0 0 0,0 0 0 0 0,0 0 0 0 0,0 0-1 0 0,0 0 1 0 0,1 0 0 0 0,-1 0 0 0 0,0 1 0 0 0,0-1-1 0 0,0 0 1 0 0,0 0 0 0 0,0 0 0 0 0,0 0 0 0 0,0 0 0 0 0,0 0-1 0 0,0 0 1 0 0,0 0 0 0 0,0 0 0 0 0,0 0 0 0 0,0 1 0 0 0,0-1-1 0 0,0 0 1 0 0,1 0 0 0 0,-1 0 0 0 0,0 0 0 0 0,0 0 0 0 0,0 0-1 0 0,0 0 1 0 0,0 0 0 0 0,0 0 0 0 0,0 0 0 0 0,0 0-1 0 0,0 0 1 0 0,1 0 0 0 0,-1 0 0 0 0,0 0 0 0 0,0 0 0 0 0,0 0-1 0 0,0 0 1 0 0,0 0 0 0 0,7 3 774 0 0,15 2 17 0 0,0-1-1 0 0,0-2 0 0 0,30 1 0 0 0,68-7-372 0 0,-42 0-246 0 0,287-20-514 0 0,-181 10-1079 0 0,-172 13 1002 0 0,-10 0 117 0 0,0 0 1 0 0,1 1-1 0 0,-1 0 0 0 0,0-1 1 0 0,1 1-1 0 0,-1 0 0 0 0,1 0 1 0 0,-1 0-1 0 0,0 0 0 0 0,1 1 1 0 0,-1-1-1 0 0,0 1 0 0 0,1-1 1 0 0,2 2-1 0 0,-5-1 127 0 0,1-1 0 0 0,-1 0 0 0 0,0 1 0 0 0,0-1 0 0 0,0 0 0 0 0,0 1 1 0 0,1-1-1 0 0,-1 0 0 0 0,0 1 0 0 0,0-1 0 0 0,0 1 0 0 0,0-1 0 0 0,0 0 0 0 0,0 1 0 0 0,0-1 0 0 0,0 0 0 0 0,0 1 0 0 0,0-1 1 0 0,0 1-1 0 0,0-1 0 0 0,0 0 0 0 0,-1 1 0 0 0,1-1 0 0 0,0 0 0 0 0,0 1 0 0 0,0-1 0 0 0,0 0 0 0 0,-1 1 0 0 0,-4 6-1174 0 0</inkml:trace>
</inkml:ink>
</file>

<file path=ppt/ink/ink9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4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13 512 0 0,'5'-4'11006'0'0,"-5"4"-10672"0"0,2-5 3944 0 0,5 2-3316 0 0,-4 3-819 0 0,-1 0 0 0 0,0 0 1 0 0,0 1-1 0 0,0-1 1 0 0,1 1-1 0 0,-1-1 1 0 0,0 1-1 0 0,0 0 0 0 0,0 0 1 0 0,0 0-1 0 0,0 0 1 0 0,0 0-1 0 0,0 0 0 0 0,-1 1 1 0 0,1-1-1 0 0,0 1 1 0 0,-1-1-1 0 0,1 1 0 0 0,-1-1 1 0 0,1 1-1 0 0,-1 0 1 0 0,0 0-1 0 0,0 0 0 0 0,0 0 1 0 0,1 2-1 0 0,4 7 189 0 0,-1 0-1 0 0,-1 0 1 0 0,4 14-1 0 0,-1 1 267 0 0,5 50-1 0 0,-9-53-567 0 0,0-1-1 0 0,1-1 0 0 0,14 41 0 0 0,-17-59-142 0 0,17 37-528 0 0,-4-21-1618 0 0,-13-18 1554 0 0,1 1 1 0 0,0 0-1 0 0,0-1 1 0 0,0 0-1 0 0,-1 1 1 0 0,1-1-1 0 0,3 1 1 0 0,4 2-2871 0 0</inkml:trace>
</inkml:ink>
</file>

<file path=ppt/ink/ink9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5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331 32 512 0 0,'0'0'175'0'0,"0"-1"0"0"0,1 0 0 0 0,-1 0 0 0 0,0 0 0 0 0,1 0 0 0 0,-1 1 0 0 0,0-1 0 0 0,0 0 0 0 0,0 0 0 0 0,0 0 0 0 0,0 0 0 0 0,0 0 0 0 0,0 0 0 0 0,0 0 0 0 0,0 1 0 0 0,0-1 0 0 0,-1 0 0 0 0,1 0 1 0 0,0 0-1 0 0,0 0 0 0 0,-1 1 0 0 0,1-1 0 0 0,-1-1 0 0 0,0 1 56 0 0,0 0-1 0 0,0 0 1 0 0,0 1 0 0 0,0-1 0 0 0,-1 0 0 0 0,1 0 0 0 0,0 1 0 0 0,0-1 0 0 0,0 1 0 0 0,-1-1 0 0 0,1 1 0 0 0,0-1 0 0 0,-3 1 0 0 0,-4-1 568 0 0,0 0 1 0 0,0 1-1 0 0,-16 2 1 0 0,21-2-752 0 0,-121 16 3531 0 0,105-13-3045 0 0,-1 2 0 0 0,1 0 0 0 0,1 2 0 0 0,-25 10 0 0 0,42-16-503 0 0,0-1 0 0 0,0 1 0 0 0,0 0 0 0 0,0-1 1 0 0,0 1-1 0 0,0 0 0 0 0,0-1 0 0 0,0 1 0 0 0,0 0 0 0 0,0 0 0 0 0,0 0 0 0 0,0 0 0 0 0,1 0 0 0 0,-1 0 0 0 0,0 0 1 0 0,1 0-1 0 0,-1 1 0 0 0,0-1-18 0 0,1 0 0 0 0,0 0 0 0 0,0-1 0 0 0,0 1 1 0 0,0 0-1 0 0,0 0 0 0 0,1-1 0 0 0,-1 1 0 0 0,0 0 1 0 0,0 0-1 0 0,0-1 0 0 0,1 1 0 0 0,-1 0 0 0 0,0-1 1 0 0,1 1-1 0 0,-1 0 0 0 0,0-1 0 0 0,1 1 0 0 0,-1 0 0 0 0,2 0 1 0 0,0 2 2 0 0,1-1 1 0 0,1 1 0 0 0,-1-1-1 0 0,0 0 1 0 0,1 1-1 0 0,-1-2 1 0 0,1 1 0 0 0,-1 0-1 0 0,5 1 1 0 0,79 22 48 0 0,20 7-35 0 0,-94-26-28 0 0,0 0 0 0 0,0 1 0 0 0,-1 0-1 0 0,0 1 1 0 0,0 1 0 0 0,-1 0 0 0 0,0 0 0 0 0,-1 1 0 0 0,0 1 0 0 0,0 0 0 0 0,-1 0 0 0 0,-1 1 0 0 0,0 0 0 0 0,0 0 0 0 0,-1 1 0 0 0,6 16 0 0 0,-12-27 18 0 0,0-1 1 0 0,-1 0-1 0 0,1 0 1 0 0,-1 1-1 0 0,1-1 1 0 0,-1 1-1 0 0,0-1 0 0 0,1 0 1 0 0,-1 1-1 0 0,0-1 1 0 0,0 0-1 0 0,0 1 1 0 0,0-1-1 0 0,0 1 1 0 0,0-1-1 0 0,-1 0 0 0 0,1 1 1 0 0,0-1-1 0 0,-1 1 1 0 0,1-1-1 0 0,-1 0 1 0 0,1 0-1 0 0,-1 1 1 0 0,0-1-1 0 0,1 0 0 0 0,-1 0 1 0 0,0 0-1 0 0,0 1 1 0 0,0-1-1 0 0,0 0 1 0 0,0 0-1 0 0,0-1 0 0 0,0 1 1 0 0,0 0-1 0 0,-1 0 1 0 0,1 0-1 0 0,0-1 1 0 0,0 1-1 0 0,-1-1 1 0 0,1 1-1 0 0,0-1 0 0 0,-1 1 1 0 0,1-1-1 0 0,0 0 1 0 0,-1 0-1 0 0,1 0 1 0 0,-1 1-1 0 0,-1-2 1 0 0,-8 2-37 0 0,0 0 0 0 0,1-2 0 0 0,-1 1 0 0 0,0-1 0 0 0,1-1 0 0 0,-1 0 0 0 0,1 0 0 0 0,-1-1 0 0 0,1-1 0 0 0,0 1 0 0 0,0-2 1 0 0,1 1-1 0 0,-1-1 0 0 0,-14-11 0 0 0,22 14-170 0 0,-1 0 0 0 0,1 0 1 0 0,0 0-1 0 0,-1-1 0 0 0,1 1 1 0 0,0-1-1 0 0,1 1 0 0 0,-1-1 0 0 0,0 0 1 0 0,-1-5-1 0 0,2 7-27 0 0,1 0 0 0 0,0-1 0 0 0,-1 1-1 0 0,1 0 1 0 0,0 0 0 0 0,0 0 0 0 0,0-1 0 0 0,0 1 0 0 0,0 0 0 0 0,0 0 0 0 0,0-1-1 0 0,0 1 1 0 0,1 0 0 0 0,-1 0 0 0 0,0 0 0 0 0,1 0 0 0 0,-1-1 0 0 0,1 1 0 0 0,-1 0-1 0 0,1 0 1 0 0,0 0 0 0 0,-1 0 0 0 0,1 0 0 0 0,0 0 0 0 0,0 0 0 0 0,0 0-1 0 0,0 1 1 0 0,0-1 0 0 0,0 0 0 0 0,1 0 0 0 0,9-6-3194 0 0,0 1-598 0 0</inkml:trace>
</inkml:ink>
</file>

<file path=ppt/ink/ink9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5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13 2673 0 0,'-16'-12'12721'0'0,"26"15"-12836"0"0,4 3 143 0 0,1-1-1 0 0,21 6 0 0 0,10-3-4690 0 0,-43-7 2463 0 0</inkml:trace>
</inkml:ink>
</file>

<file path=ppt/ink/ink9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6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6 100 1160 0 0,'-2'-12'2447'0'0,"-1"-23"-1"0"0,3 31-1978 0 0,0 0 0 0 0,0 0 0 0 0,1 0 0 0 0,-1 0 1 0 0,1 1-1 0 0,0-1 0 0 0,0 0 0 0 0,0 0 0 0 0,4-7 0 0 0,-5 11-392 0 0,0 0 0 0 0,0-1 0 0 0,1 1 0 0 0,-1-1 0 0 0,0 1-1 0 0,1 0 1 0 0,-1-1 0 0 0,0 1 0 0 0,1 0 0 0 0,-1-1 0 0 0,0 1-1 0 0,1 0 1 0 0,-1-1 0 0 0,0 1 0 0 0,1 0 0 0 0,-1 0 0 0 0,1 0 0 0 0,-1-1-1 0 0,1 1 1 0 0,-1 0 0 0 0,0 0 0 0 0,1 0 0 0 0,-1 0 0 0 0,1 0 0 0 0,-1 0-1 0 0,1 0 1 0 0,-1 0 0 0 0,1 0 0 0 0,-1 0 0 0 0,1 0 0 0 0,-1 0-1 0 0,1 0 1 0 0,-1 0 0 0 0,0 0 0 0 0,1 1 0 0 0,-1-1 0 0 0,1 0 0 0 0,-1 0-1 0 0,1 0 1 0 0,-1 1 0 0 0,0-1 0 0 0,1 0 0 0 0,-1 1 0 0 0,0-1-1 0 0,1 0 1 0 0,-1 1 0 0 0,0-1 0 0 0,1 0 0 0 0,-1 1 0 0 0,0-1 0 0 0,0 0-1 0 0,1 2 1 0 0,1 1 180 0 0,0 0-1 0 0,0 0 0 0 0,0 0 1 0 0,-1 0-1 0 0,3 6 0 0 0,1 11 147 0 0,-1 0 1 0 0,-1 0-1 0 0,0 26 0 0 0,-1-14-213 0 0,4 260 2270 0 0,-7-111-1305 0 0,2-164-1095 0 0,1-1 1 0 0,1 1 0 0 0,0 0 0 0 0,1-1-1 0 0,8 20 1 0 0,-1-8-10 0 0,29 54-1 0 0,-35-73-55 0 0,1 0 1 0 0,0 0-1 0 0,1 0 0 0 0,0-1 1 0 0,0 0-1 0 0,0-1 0 0 0,1 1 1 0 0,12 8-1 0 0,-15-13-120 0 0,0 0 0 0 0,0 0 0 0 0,0-1 0 0 0,0 1 0 0 0,1-1 0 0 0,-1 0 0 0 0,1-1 0 0 0,-1 1 0 0 0,1-1-1 0 0,0 0 1 0 0,0-1 0 0 0,-1 1 0 0 0,1-1 0 0 0,0 0 0 0 0,0 0 0 0 0,10-3 0 0 0,-2 0-1773 0 0,-1-1-1 0 0,1 0 0 0 0,-1-1 1 0 0,13-8-1 0 0,-4 1-2377 0 0</inkml:trace>
</inkml:ink>
</file>

<file path=ppt/ink/ink9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6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21 3305 0 0,'-6'-1'2330'0'0,"4"1"-1286"0"0,0 0 1 0 0,1 0-1 0 0,-1-1 0 0 0,0 1 1 0 0,0 0-1 0 0,1-1 0 0 0,-1 1 1 0 0,-2-2-1 0 0,20-4 403 0 0,132 3-187 0 0,-27 1-1285 0 0,-101 1 46 0 0,118-2-5631 0 0,-112 4 4405 0 0</inkml:trace>
</inkml:ink>
</file>

<file path=ppt/ink/ink9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6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 3537 0 0,'-17'6'8588'0'0,"15"-5"-7953"0"0,1-1 1 0 0,-1 1-1 0 0,0 0 0 0 0,0-1 1 0 0,1 1-1 0 0,-1 0 0 0 0,1 0 0 0 0,-1 0 1 0 0,-2 2-1 0 0,4-2-505 0 0,-1 0 1 0 0,1-1-1 0 0,-1 1 0 0 0,1 0 1 0 0,-1 0-1 0 0,1 0 1 0 0,0 0-1 0 0,0 0 0 0 0,-1 0 1 0 0,1 0-1 0 0,0 0 0 0 0,0 0 1 0 0,0 1-1 0 0,0-1 1 0 0,0 0-1 0 0,0 0 0 0 0,1 0 1 0 0,-1 0-1 0 0,0 0 0 0 0,0 0 1 0 0,1 0-1 0 0,0 1 1 0 0,-1-1-134 0 0,1 1 0 0 0,-1 0 0 0 0,1 0 0 0 0,0-1 0 0 0,0 1 1 0 0,0 0-1 0 0,0-1 0 0 0,0 1 0 0 0,0-1 0 0 0,0 1 0 0 0,0-1 1 0 0,1 0-1 0 0,-1 1 0 0 0,0-1 0 0 0,1 0 0 0 0,-1 0 0 0 0,1 0 1 0 0,0 0-1 0 0,-1 0 0 0 0,1 0 0 0 0,0-1 0 0 0,0 1 0 0 0,-1 0 1 0 0,3 0-1 0 0,20 0-2644 0 0,1-5-3288 0 0,-13 0 3465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109 180 1320 0 0,'-24'-4'3830'0'0,"14"3"-2199"0"0,1 0 0 0 0,0-1 0 0 0,0 0 0 0 0,0-1 0 0 0,0 1 0 0 0,-11-7 1 0 0,19 9-1582 0 0,0-1 0 0 0,1 1 0 0 0,-1-1 0 0 0,1 1 1 0 0,-1-1-1 0 0,1 1 0 0 0,-1-1 0 0 0,1 1 0 0 0,-1-1 0 0 0,1 0 1 0 0,-1 1-1 0 0,1-1 0 0 0,-1 0 0 0 0,1 1 0 0 0,0-1 1 0 0,0 0-1 0 0,-1 0 0 0 0,1 1 0 0 0,0-1 0 0 0,0 0 1 0 0,0 0-1 0 0,0 1 0 0 0,0-1 0 0 0,0 0 0 0 0,0 0 1 0 0,0 0-1 0 0,0 1 0 0 0,0-1 0 0 0,0 0 0 0 0,1 0 1 0 0,-1 1-1 0 0,0-1 0 0 0,0 0 0 0 0,1 1 0 0 0,-1-1 1 0 0,1 0-1 0 0,-1 1 0 0 0,0-1 0 0 0,1 0 0 0 0,3-5-45 0 0,1 0 1 0 0,-1 1-1 0 0,8-8 0 0 0,-5 5 247 0 0,6-6-160 0 0,-1 1 1 0 0,22-17-1 0 0,-30 26-45 0 0,1 0 0 0 0,0 1 0 0 0,1-1 0 0 0,-1 1 0 0 0,1 0 0 0 0,-1 1 0 0 0,1 0 0 0 0,0 0-1 0 0,0 0 1 0 0,0 0 0 0 0,7 0 0 0 0,-10 2-31 0 0,-1 0 1 0 0,0 1-1 0 0,0-1 0 0 0,1 1 0 0 0,-1-1 0 0 0,0 1 0 0 0,0 0 0 0 0,0 0 1 0 0,0 0-1 0 0,0 0 0 0 0,0 0 0 0 0,0 1 0 0 0,0-1 0 0 0,0 0 1 0 0,0 1-1 0 0,-1-1 0 0 0,1 1 0 0 0,-1 0 0 0 0,1 0 0 0 0,-1 0 0 0 0,0 0 1 0 0,2 3-1 0 0,3 5 47 0 0,-1 0-1 0 0,9 22 1 0 0,-6-8 10 0 0,2 1 0 0 0,0-2 0 0 0,2 0 0 0 0,0 0 0 0 0,22 29 0 0 0,-25-41-56 0 0,0 0 0 0 0,1-1 1 0 0,0 0-1 0 0,1 0 0 0 0,16 11 1 0 0,-22-18-39 0 0,0 0 0 0 0,0 0 0 0 0,1-1 0 0 0,-1 1 1 0 0,0-1-1 0 0,1 0 0 0 0,-1-1 0 0 0,1 1 1 0 0,0-1-1 0 0,0 0 0 0 0,-1 0 0 0 0,1-1 0 0 0,0 0 1 0 0,0 0-1 0 0,0 0 0 0 0,5-2 0 0 0,-7 1-130 0 0,-1 0-1 0 0,1 0 1 0 0,-1-1-1 0 0,0 1 0 0 0,1-1 1 0 0,-1 0-1 0 0,0 0 1 0 0,0 0-1 0 0,0 0 0 0 0,-1-1 1 0 0,1 1-1 0 0,0-1 0 0 0,2-3 1 0 0,-1 0-1473 0 0,1 1 0 0 0,-1-1 0 0 0,-1-1 0 0 0,1 1 0 0 0,4-13 0 0 0,-5 9-601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7.6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150 183 1360 0 0,'-4'-10'8402'0'0,"-1"0"-3568"0"0,3 7-4614 0 0,1 0 1 0 0,-1 0-1 0 0,1 0 1 0 0,0 0-1 0 0,-1-1 1 0 0,1 1-1 0 0,1 0 1 0 0,-1 0-1 0 0,0-1 1 0 0,1 1-1 0 0,0-1 1 0 0,0 1-1 0 0,0 0 1 0 0,0-1-1 0 0,1-3 1 0 0,0 2-186 0 0,0 0 0 0 0,1 0 0 0 0,0 0 0 0 0,0 0 0 0 0,0 1 0 0 0,0-1 0 0 0,1 0 0 0 0,0 1 0 0 0,0 0 0 0 0,0 0 1 0 0,0 0-1 0 0,1 0 0 0 0,6-5 0 0 0,-4 4-26 0 0,0 1-1 0 0,0 0 1 0 0,0 1 0 0 0,1-1 0 0 0,-1 1-1 0 0,1 0 1 0 0,0 1 0 0 0,0 0 0 0 0,7-2 0 0 0,-2 2 10 0 0,1 1 0 0 0,-1 0 0 0 0,1 0 1 0 0,-1 1-1 0 0,0 1 0 0 0,1 0 0 0 0,-1 1 0 0 0,0 0 1 0 0,0 0-1 0 0,0 2 0 0 0,17 6 0 0 0,-10-2 21 0 0,-1 1 0 0 0,23 15 0 0 0,-35-21 0 0 0,-1 1 0 0 0,0 0 0 0 0,0 0 0 0 0,-1 0-1 0 0,1 1 1 0 0,-1-1 0 0 0,0 1 0 0 0,0 0 0 0 0,-1 0 0 0 0,1 1 0 0 0,4 10 0 0 0,-6-12 31 0 0,-1-1-1 0 0,-1 0 1 0 0,1 0 0 0 0,0 1-1 0 0,-1-1 1 0 0,0 1 0 0 0,1-1-1 0 0,-2 0 1 0 0,1 1 0 0 0,0-1-1 0 0,0 0 1 0 0,-1 1 0 0 0,0-1-1 0 0,-1 4 1 0 0,0-2 33 0 0,0 1 0 0 0,-1-1 0 0 0,0 0 0 0 0,0 0 0 0 0,0 0 0 0 0,-1 0 0 0 0,-5 6 0 0 0,-3 0 82 0 0,-1 0 0 0 0,0 0-1 0 0,0-1 1 0 0,-25 14 0 0 0,8-7 26 0 0,0-2 1 0 0,-2-1 0 0 0,0-1-1 0 0,0-2 1 0 0,-1-1 0 0 0,0-2-1 0 0,-1-1 1 0 0,-56 4 0 0 0,86-11-213 0 0,0 0 0 0 0,0 0 1 0 0,0 0-1 0 0,0-1 1 0 0,0 0-1 0 0,0 1 1 0 0,0-1-1 0 0,0-1 1 0 0,0 1-1 0 0,0 0 1 0 0,-5-4-1 0 0,7 4-16 0 0,0-1 0 0 0,0 1 0 0 0,0-1 0 0 0,1 0 0 0 0,-1 1 0 0 0,0-1 0 0 0,1 0 0 0 0,-1 0 0 0 0,1 0 0 0 0,0 0 0 0 0,0 0 0 0 0,0 0 0 0 0,0 0 0 0 0,0-1 0 0 0,0 1 0 0 0,0 0 0 0 0,1 0 0 0 0,-1-1 0 0 0,1 1 0 0 0,0-1 0 0 0,-1-2 0 0 0,2-3-195 0 0,-1 0 1 0 0,1 0-1 0 0,1 0 1 0 0,-1 0-1 0 0,1 0 1 0 0,0 1-1 0 0,1-1 1 0 0,0 0-1 0 0,0 1 1 0 0,5-7-1 0 0,5-8-2654 0 0,29-38-1 0 0,-16 30 1364 0 0</inkml:trace>
</inkml:ink>
</file>

<file path=ppt/ink/ink9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8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66 512 0 0,'-48'-8'1992'0'0,"32"4"-172"0"0,-1 1 0 0 0,-27-1 0 0 0,22 4 21 0 0,1-1 3875 0 0,38-5-3605 0 0,31-3-1012 0 0,70-4 0 0 0,49 7-325 0 0,-101 4-476 0 0,148 8 402 0 0,-42 0-413 0 0,-125-6-251 0 0,81-2 28 0 0,-103 1-105 0 0,0-2 0 0 0,50-13 0 0 0,-185 38-4353 0 0,52-13 1492 0 0,-16 5-1707 0 0,37-7 2162 0 0</inkml:trace>
</inkml:ink>
</file>

<file path=ppt/ink/ink9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8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86 8 0 0,'10'-46'10525'0'0,"-6"35"-8152"0"0,-3 8-1726 0 0,0 0 0 0 0,0 0 0 0 0,0 1 0 0 0,0-1 0 0 0,1 0 0 0 0,-1 1 0 0 0,1-1 0 0 0,3-3 326 0 0,-6 14 2905 0 0,0-6-3757 0 0,1 1 0 0 0,0 0 0 0 0,0-1 0 0 0,0 1 0 0 0,0-1 0 0 0,0 4 0 0 0,17 65 882 0 0,14 23-451 0 0,-12-40-356 0 0,24 108 0 0 0,-34-113-185 0 0,-2 1-1 0 0,0 99 1 0 0,-8-143-7 0 0,1 0 1 0 0,-1 0-1 0 0,0 0 1 0 0,0 0-1 0 0,0 0 1 0 0,-1 0-1 0 0,-5 11 1 0 0,7-16-7 0 0,0-1 1 0 0,0 1 0 0 0,0-1-1 0 0,0 0 1 0 0,0 1-1 0 0,-1-1 1 0 0,1 0-1 0 0,0 0 1 0 0,0 1-1 0 0,-1-1 1 0 0,1 0 0 0 0,0 1-1 0 0,0-1 1 0 0,-1 0-1 0 0,1 0 1 0 0,0 0-1 0 0,-1 1 1 0 0,1-1-1 0 0,0 0 1 0 0,-1 0 0 0 0,1 0-1 0 0,0 0 1 0 0,-1 0-1 0 0,1 1 1 0 0,0-1-1 0 0,-1 0 1 0 0,1 0-1 0 0,0 0 1 0 0,-1 0 0 0 0,1 0-1 0 0,-1 0 1 0 0,0-1-12 0 0,1 1 0 0 0,-1-1 1 0 0,1 1-1 0 0,-1 0 0 0 0,1-1 1 0 0,-1 1-1 0 0,1-1 0 0 0,-1 0 0 0 0,1 1 1 0 0,0-1-1 0 0,-1 1 0 0 0,1-1 1 0 0,0 0-1 0 0,-1 0 0 0 0,-5-25-538 0 0,4 9-217 0 0,1 3-277 0 0,0 0 0 0 0,-5-20-1 0 0,5 29-246 0 0,-1 0 0 0 0,1 1 0 0 0,-1-1 0 0 0,-1 1 0 0 0,1-1 0 0 0,-4-4 0 0 0,2 3-1605 0 0</inkml:trace>
</inkml:ink>
</file>

<file path=ppt/ink/ink9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8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 5681 0 0,'5'-2'7444'0'0,"9"2"-6889"0"0,-12 1 316 0 0,227 3 5719 0 0,-2 19-5254 0 0,-33 23-1285 0 0,-55-10-1048 0 0,-112-31-174 0 0,0-1 1 0 0,38 0-1 0 0,14-6-5116 0 0,-49 0 4021 0 0</inkml:trace>
</inkml:ink>
</file>

<file path=ppt/ink/ink9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9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10 5033 0 0,'-1'-1'377'0'0,"-1"0"0"0"0,1 0 0 0 0,-1 0 0 0 0,1 0 0 0 0,-1 0 0 0 0,0 1 0 0 0,1-1 0 0 0,-1 1 0 0 0,0-1 0 0 0,1 1 0 0 0,-1-1 0 0 0,0 1 0 0 0,0 0 0 0 0,1 0-1 0 0,-1 0 1 0 0,0 0 0 0 0,0 0 0 0 0,1 0 0 0 0,-1 1 0 0 0,0-1 0 0 0,1 1 0 0 0,-1-1 0 0 0,-2 2 0 0 0,1 0-148 0 0,-1 0-1 0 0,1 0 1 0 0,0 1 0 0 0,0-1-1 0 0,0 1 1 0 0,0 0-1 0 0,0 0 1 0 0,1 0 0 0 0,-4 6-1 0 0,-13 19 421 0 0,1 0 1 0 0,2 2-1 0 0,1 0 0 0 0,1 1 1 0 0,2 0-1 0 0,-15 59 0 0 0,13-26 115 0 0,-8 107-1 0 0,19-128-636 0 0,3-1 0 0 0,2 1 0 0 0,10 66 0 0 0,-10-100-134 0 0,0 0-1 0 0,0 0 1 0 0,1 0-1 0 0,0 0 1 0 0,1-1 0 0 0,0 1-1 0 0,0-1 1 0 0,1 0-1 0 0,0 0 1 0 0,0-1-1 0 0,1 1 1 0 0,10 10-1 0 0,-10-12-233 0 0,1-1-1 0 0,-1 0 1 0 0,1-1-1 0 0,0 0 0 0 0,0 0 1 0 0,0 0-1 0 0,0-1 1 0 0,0 0-1 0 0,1 0 0 0 0,0-1 1 0 0,-1 0-1 0 0,1-1 1 0 0,0 1-1 0 0,16-1 0 0 0,32-2-5245 0 0,-24-3 1631 0 0</inkml:trace>
</inkml:ink>
</file>

<file path=ppt/ink/ink9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39.8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19 512 0 0,'7'-6'512'0'0,"-1"3"488"0"0,3 0-1992 0 0,-2-1 688 0 0,3 1-336 0 0</inkml:trace>
</inkml:ink>
</file>

<file path=ppt/ink/ink9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0.0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414 135 8 0 0,'3'-6'793'0'0,"-1"-1"0"0"0,0 1 0 0 0,0-1 0 0 0,-1 1 0 0 0,0-1 0 0 0,0 0 0 0 0,0 0 0 0 0,-1 1 0 0 0,0-1 0 0 0,0 0 0 0 0,-1 0 0 0 0,0 0 0 0 0,0 1 0 0 0,-3-10 0 0 0,3 14-634 0 0,1 1 1 0 0,-1 0 0 0 0,0-1 0 0 0,0 1 0 0 0,1-1-1 0 0,-1 1 1 0 0,0 0 0 0 0,-1 0 0 0 0,1 0 0 0 0,0-1-1 0 0,0 1 1 0 0,0 0 0 0 0,-1 1 0 0 0,1-1 0 0 0,0 0-1 0 0,-1 0 1 0 0,1 0 0 0 0,-3 0 0 0 0,1 0 10 0 0,0 0 1 0 0,0 1 0 0 0,0-1-1 0 0,-1 1 1 0 0,1 0 0 0 0,0 0-1 0 0,0 0 1 0 0,-6 1 0 0 0,1 1 41 0 0,-1 0 0 0 0,1 0 1 0 0,1 0-1 0 0,-1 1 0 0 0,0 1 1 0 0,-9 5-1 0 0,-22 17 1016 0 0,-60 54 1 0 0,53-41-489 0 0,33-29-569 0 0,1 2-1 0 0,0-1 1 0 0,0 1 0 0 0,-11 16 0 0 0,18-20-91 0 0,0 0 1 0 0,0 1-1 0 0,1-1 1 0 0,0 1-1 0 0,1 0 1 0 0,0 0 0 0 0,0 0-1 0 0,-3 18 1 0 0,5-13-44 0 0,-1-1 1 0 0,2 1 0 0 0,0 0-1 0 0,0-1 1 0 0,1 1-1 0 0,5 20 1 0 0,-3-24-40 0 0,-1-1 0 0 0,1 0 0 0 0,1 0 0 0 0,0 0 1 0 0,0 0-1 0 0,1 0 0 0 0,0-1 0 0 0,0 0 0 0 0,1 0 0 0 0,7 7 1 0 0,-1-2-23 0 0,1 0 1 0 0,1-1-1 0 0,0-1 1 0 0,1 0 0 0 0,0-1-1 0 0,28 14 1 0 0,-33-19-117 0 0,0-1-1 0 0,1 0 1 0 0,-1-1 0 0 0,1 0 0 0 0,0 0-1 0 0,0-2 1 0 0,0 1 0 0 0,0-1 0 0 0,0-1-1 0 0,0 0 1 0 0,0 0 0 0 0,14-3-1 0 0,9-4-2159 0 0,43-15-1 0 0,-5-5-3625 0 0,-37 12 2478 0 0</inkml:trace>
</inkml:ink>
</file>

<file path=ppt/ink/ink9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0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 1752 0 0,'-1'0'422'0'0,"1"-1"-1"0"0,-1 1 1 0 0,1 0-1 0 0,-1-1 1 0 0,1 1-1 0 0,-1 0 1 0 0,1 0-1 0 0,-1-1 1 0 0,0 1-1 0 0,1 0 1 0 0,-1 0-1 0 0,1 0 1 0 0,-1 0-1 0 0,0 0 0 0 0,1 0 1 0 0,-1 0-1 0 0,1 0 1 0 0,-1 0-1 0 0,0 0 1 0 0,1 0-1 0 0,-1 0 1 0 0,1 0-1 0 0,-1 1 1 0 0,1-1-1 0 0,-2 0 1 0 0,3 7 2280 0 0,4 4-3353 0 0,47 110 1467 0 0,-27-57-1007 0 0,-19-51-572 0 0,0 0 0 0 0,11 17 0 0 0,-14-25 304 0 0,0-1 0 0 0,0 0 1 0 0,1 0-1 0 0,0 0 1 0 0,-1 0-1 0 0,1-1 1 0 0,1 1-1 0 0,-1-1 1 0 0,7 3-1 0 0,13 7-1100 0 0</inkml:trace>
</inkml:ink>
</file>

<file path=ppt/ink/ink9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0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28 512 0 0,'-8'-17'4058'0'0,"0"7"5559"0"0,19 13-8806 0 0,0 0-1 0 0,0-1 1 0 0,1 0 0 0 0,15 1 0 0 0,17 2 271 0 0,-17 1-557 0 0,0 1 0 0 0,-1 1 0 0 0,0 1 0 0 0,-1 1 0 0 0,37 20 0 0 0,-47-22-418 0 0,-2 1-1 0 0,0 0 1 0 0,0 1-1 0 0,0 0 1 0 0,-1 1-1 0 0,-1 1 1 0 0,0 0-1 0 0,0 0 1 0 0,-1 1 0 0 0,14 24-1 0 0,10 20 51 0 0,-20-35-57 0 0,17 35 1 0 0,-27-49-79 0 0,-1 1 1 0 0,0 0-1 0 0,0 0 0 0 0,-1 1 0 0 0,0-1 1 0 0,0 0-1 0 0,-1 18 0 0 0,-1-13 21 0 0,-1 1-1 0 0,-1 0 1 0 0,-1-1-1 0 0,0 0 1 0 0,-7 20 0 0 0,-32 69 106 0 0,12-35-104 0 0,21-46-20 0 0,-1 0 1 0 0,-1-1-1 0 0,-1-1 1 0 0,0 0 0 0 0,-26 30-1 0 0,25-35-71 0 0,0-2 0 0 0,0 0 1 0 0,-2 0-1 0 0,1-2 0 0 0,-2 0 0 0 0,1 0 0 0 0,-28 13 0 0 0,-31 7-486 0 0,66-28 45 0 0,-1-1-1 0 0,0 0 1 0 0,1 0-1 0 0,-1-1 0 0 0,0 0 1 0 0,-16 0-1 0 0,24-1 235 0 0,-1 0-1 0 0,1 0 0 0 0,0 0 0 0 0,0-1 0 0 0,0 1 0 0 0,0 0 1 0 0,0-1-1 0 0,0 1 0 0 0,0-1 0 0 0,0 1 0 0 0,0-1 1 0 0,0 1-1 0 0,0-1 0 0 0,-2-1 0 0 0,3 1-232 0 0,-1 0 0 0 0,0 1 0 0 0,1-1 0 0 0,-1 0 0 0 0,0 0 0 0 0,1 0 0 0 0,-1 0-1 0 0,1 0 1 0 0,0 0 0 0 0,-1 0 0 0 0,1 0 0 0 0,0 0 0 0 0,-1-1 0 0 0,1-1 0 0 0,0-7-3839 0 0</inkml:trace>
</inkml:ink>
</file>

<file path=ppt/ink/ink9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1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205 66 512 0 0,'2'-4'521'0'0,"0"0"1"0"0,1 0-1 0 0,-1 0 1 0 0,1 0-1 0 0,-1 0 0 0 0,1 1 1 0 0,0-1-1 0 0,1 1 1 0 0,-1-1-1 0 0,1 1 0 0 0,-1 0 1 0 0,1 1-1 0 0,0-1 1 0 0,0 1-1 0 0,0-1 0 0 0,0 1 1 0 0,1 1-1 0 0,-1-1 0 0 0,0 0 1 0 0,1 1-1 0 0,-1 0 1 0 0,9-1-1 0 0,-12 2-397 0 0,0 0-1 0 0,0 0 1 0 0,0 0-1 0 0,0 0 1 0 0,0 0-1 0 0,0 0 1 0 0,0 0-1 0 0,0 0 1 0 0,0 0-1 0 0,0 1 1 0 0,0-1-1 0 0,0 0 1 0 0,-1 1-1 0 0,1-1 1 0 0,0 1-1 0 0,0-1 1 0 0,0 1-1 0 0,0-1 1 0 0,0 1-1 0 0,-1-1 1 0 0,2 2-1 0 0,-1 0 62 0 0,1 0 0 0 0,-1 0-1 0 0,0 0 1 0 0,1 0 0 0 0,-1 0 0 0 0,0 0-1 0 0,0 0 1 0 0,1 4 0 0 0,-1 0 26 0 0,1-1 1 0 0,-1 1-1 0 0,-1-1 0 0 0,1 1 1 0 0,-1 0-1 0 0,0-1 0 0 0,-1 9 1 0 0,-3 2-43 0 0,0 1 1 0 0,-1-1-1 0 0,-1 0 1 0 0,0-1 0 0 0,-1 1-1 0 0,-1-1 1 0 0,-14 21-1 0 0,-2-3 137 0 0,-55 60 0 0 0,48-65-131 0 0,23-21-100 0 0,-1 1 1 0 0,2 0 0 0 0,-1 0 0 0 0,-12 17 0 0 0,18-22-64 0 0,-1-1 1 0 0,0 1 0 0 0,0-1 0 0 0,0 1 0 0 0,0-1 0 0 0,0 0-1 0 0,0-1 1 0 0,-1 1 0 0 0,1 0 0 0 0,0-1 0 0 0,-1 0 0 0 0,0 0-1 0 0,-5 1 1 0 0,4 0 8 0 0,0-1 0 0 0,0 1 0 0 0,0 0 0 0 0,-5 3 0 0 0,10-4-20 0 0,-1-1 1 0 0,1 0-1 0 0,0 0 1 0 0,0 0 0 0 0,0 0-1 0 0,0 0 1 0 0,0 0-1 0 0,0 1 1 0 0,-1-1 0 0 0,1 0-1 0 0,0 0 1 0 0,0 0-1 0 0,0 0 1 0 0,0 1 0 0 0,0-1-1 0 0,0 0 1 0 0,0 0-1 0 0,0 0 1 0 0,0 0 0 0 0,0 1-1 0 0,0-1 1 0 0,0 0-1 0 0,0 0 1 0 0,0 0 0 0 0,0 1-1 0 0,0-1 1 0 0,0 0-1 0 0,0 0 1 0 0,0 0 0 0 0,0 0-1 0 0,0 1 1 0 0,0-1-1 0 0,0 0 1 0 0,0 0 0 0 0,1 0-1 0 0,-1 0 1 0 0,0 1-1 0 0,0-1 1 0 0,0 0 0 0 0,0 0-1 0 0,0 0 1 0 0,0 0-1 0 0,1 0 1 0 0,-1 0 0 0 0,0 0-1 0 0,0 1 1 0 0,0-1-1 0 0,0 0 1 0 0,1 0 0 0 0,-1 0-1 0 0,0 0 1 0 0,0 0-1 0 0,0 0 1 0 0,0 0 0 0 0,1 0-1 0 0,-1 0 1 0 0,0 0-1 0 0,0 0 1 0 0,12 4 44 0 0,19 2 40 0 0,0-2 0 0 0,1-1 0 0 0,0-2 0 0 0,50-3 0 0 0,18 0 82 0 0,-61 5-79 0 0,59 12-1 0 0,-39-6-106 0 0,-6 1-28 0 0,1 1 0 0 0,63 23-1 0 0,-113-32 4 0 0,0-1-1 0 0,0 1 0 0 0,0 0 0 0 0,0 0 0 0 0,-1 0 1 0 0,1 1-1 0 0,-1 0 0 0 0,6 4 0 0 0,-8-6-20 0 0,0 0-1 0 0,-1 0 0 0 0,1-1 1 0 0,0 1-1 0 0,-1 0 1 0 0,1 0-1 0 0,-1 0 0 0 0,1 0 1 0 0,-1 0-1 0 0,0 0 1 0 0,1 0-1 0 0,-1 0 1 0 0,0 0-1 0 0,0 0 0 0 0,1 0 1 0 0,-1 0-1 0 0,0 0 1 0 0,0 0-1 0 0,0 0 0 0 0,0 0 1 0 0,0 0-1 0 0,-1 1 1 0 0,1-1-1 0 0,0 0 1 0 0,0 0-1 0 0,-1 0 0 0 0,1 0 1 0 0,-1 0-1 0 0,1-1 1 0 0,-1 1-1 0 0,1 0 0 0 0,-1 0 1 0 0,1 0-1 0 0,-1 0 1 0 0,0 0-1 0 0,0-1 1 0 0,1 1-1 0 0,-1 0 0 0 0,0-1 1 0 0,0 1-1 0 0,0 0 1 0 0,-1 0-1 0 0,-1 1-224 0 0,0-1 0 0 0,0 0 0 0 0,-1 1 0 0 0,1-1-1 0 0,0 0 1 0 0,-1 0 0 0 0,1-1 0 0 0,-1 1 0 0 0,1-1 0 0 0,-6 1 0 0 0,-6 0-852 0 0,-68 9-5936 0 0,56-6 5380 0 0</inkml:trace>
</inkml:ink>
</file>

<file path=ppt/ink/ink9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1.8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2729 0 0,'2'6'7553'0'0,"2"-2"-3927"0"0,13 3-3445 0 0,-12-6 584 0 0,28 10 602 0 0,56 27 1 0 0,-71-30-1072 0 0,1-1 1 0 0,-1-1-1 0 0,1 0 0 0 0,1-2 1 0 0,33 5-1 0 0,104 0 51 0 0,-104-8-399 0 0,35 1-103 0 0,115 8-3109 0 0,-174-5 1564 0 0,-3 1-1000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8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192 51 8 0 0,'-2'2'959'0'0,"-1"-1"-1"0"0,1 1 1 0 0,-1-1 0 0 0,0 0-1 0 0,1 0 1 0 0,-1 0 0 0 0,0 0-1 0 0,0-1 1 0 0,-5 1 0 0 0,-10 4 3164 0 0,8-1-3532 0 0,0 0 0 0 0,1 1 1 0 0,0 0-1 0 0,0 1 1 0 0,0 0-1 0 0,1 0 0 0 0,0 1 1 0 0,0 0-1 0 0,0 0 0 0 0,1 1 1 0 0,0 0-1 0 0,-6 10 1 0 0,11-14-552 0 0,-1 0 1 0 0,1 0 0 0 0,-1 0 0 0 0,1 1 0 0 0,0-1-1 0 0,1 1 1 0 0,-1 0 0 0 0,1-1 0 0 0,0 1 0 0 0,0 0-1 0 0,1 0 1 0 0,-1 0 0 0 0,1-1 0 0 0,0 1 0 0 0,0 0-1 0 0,1 0 1 0 0,-1 0 0 0 0,1 0 0 0 0,0-1 0 0 0,0 1-1 0 0,1 0 1 0 0,0-1 0 0 0,-1 1 0 0 0,1-1 0 0 0,1 1-1 0 0,-1-1 1 0 0,1 0 0 0 0,3 4 0 0 0,-1-3-37 0 0,0 1 0 0 0,1-1-1 0 0,0 0 1 0 0,0-1 0 0 0,0 0 0 0 0,0 0 0 0 0,1 0 0 0 0,-1 0 0 0 0,1-1 0 0 0,0 0 0 0 0,0-1 0 0 0,1 0-1 0 0,-1 0 1 0 0,0 0 0 0 0,1-1 0 0 0,10 1 0 0 0,-13-2-12 0 0,0 0 1 0 0,0 0-1 0 0,1 0 1 0 0,-1-1-1 0 0,0 0 1 0 0,0 0-1 0 0,0 0 1 0 0,0-1-1 0 0,0 0 1 0 0,-1 1-1 0 0,6-4 1 0 0,-7 3 1 0 0,1 0 1 0 0,-1-1-1 0 0,0 1 1 0 0,-1-1 0 0 0,1 1-1 0 0,0-1 1 0 0,-1 0-1 0 0,1 0 1 0 0,-1 0 0 0 0,0 0-1 0 0,0 0 1 0 0,0-1-1 0 0,-1 1 1 0 0,1-1 0 0 0,-1 1-1 0 0,2-6 1 0 0,-2 5 0 0 0,-1 0-1 0 0,1-1 1 0 0,-1 1 0 0 0,0 0 0 0 0,0-1 0 0 0,0 1 0 0 0,0 0-1 0 0,-1 0 1 0 0,0-1 0 0 0,0 1 0 0 0,-2-7 0 0 0,-3-4 15 0 0,-15-26 0 0 0,8 17 37 0 0,7 10-67 0 0,-32-55-21 0 0,34 63 36 0 0,0 1 0 0 0,0-1 0 0 0,0 1-1 0 0,-1 0 1 0 0,1 0 0 0 0,-1 0 0 0 0,-1 1-1 0 0,1 0 1 0 0,-7-4 0 0 0,9 6 12 0 0,0 1 1 0 0,-1 0 0 0 0,1 0-1 0 0,-1 0 1 0 0,1 0 0 0 0,-1 1-1 0 0,1-1 1 0 0,-1 1 0 0 0,1 0-1 0 0,-1 0 1 0 0,1 0 0 0 0,-1 0-1 0 0,1 1 1 0 0,-1 0 0 0 0,1-1-1 0 0,-1 1 1 0 0,1 0 0 0 0,0 1-1 0 0,-5 1 1 0 0,5-1 16 0 0,0-1-1 0 0,0 1 1 0 0,0 0-1 0 0,1 0 1 0 0,-1 0-1 0 0,0 0 1 0 0,1 0-1 0 0,0 1 1 0 0,-1-1-1 0 0,1 1 1 0 0,0-1-1 0 0,0 1 1 0 0,0 0-1 0 0,1 0 1 0 0,-1 0-1 0 0,1 0 1 0 0,0 0-1 0 0,-1 0 1 0 0,1 0-1 0 0,0 6 1 0 0,1-8-10 0 0,0 0 0 0 0,0 0 1 0 0,0 1-1 0 0,0-1 0 0 0,1 0 1 0 0,-1 0-1 0 0,0 0 1 0 0,1 0-1 0 0,-1 0 0 0 0,1 0 1 0 0,-1 0-1 0 0,1 0 1 0 0,0 0-1 0 0,-1 0 0 0 0,1 0 1 0 0,0 0-1 0 0,0 0 0 0 0,-1 0 1 0 0,1 0-1 0 0,0-1 1 0 0,0 1-1 0 0,0 0 0 0 0,0-1 1 0 0,0 1-1 0 0,0-1 0 0 0,0 1 1 0 0,1-1-1 0 0,-1 1 1 0 0,0-1-1 0 0,0 0 0 0 0,2 1 1 0 0,3 0 30 0 0,0 1 0 0 0,1-1 1 0 0,-1 0-1 0 0,10 0 0 0 0,17-3 5 0 0,-1-1 0 0 0,34-8 0 0 0,-34 6-92 0 0,-13 2 54 0 0,35-1 0 0 0,-46 4-3 0 0,-1 0 0 0 0,1 1 0 0 0,-1 0 0 0 0,0 0 0 0 0,1 0 0 0 0,-1 1 0 0 0,12 5 0 0 0,-13-4 14 0 0,-1 1-1 0 0,1-1 0 0 0,-1 1 0 0 0,0 0 1 0 0,0 0-1 0 0,-1 1 0 0 0,1 0 0 0 0,-1 0 1 0 0,0 0-1 0 0,-1 0 0 0 0,1 0 0 0 0,-1 1 0 0 0,0-1 1 0 0,0 1-1 0 0,0 0 0 0 0,3 12 0 0 0,-2-3 124 0 0,-1-1-1 0 0,0 1 0 0 0,-1 0 0 0 0,0-1 0 0 0,-2 1 0 0 0,0 19 0 0 0,0-26-49 0 0,-1 1 0 0 0,0-1 0 0 0,0 0-1 0 0,-1 1 1 0 0,0-1 0 0 0,-1 0 0 0 0,-5 13 0 0 0,8-21-90 0 0,0 1 0 0 0,0-1 0 0 0,-1 1 0 0 0,1-1 0 0 0,0 1 0 0 0,0-1 1 0 0,-1 1-1 0 0,1-1 0 0 0,0 0 0 0 0,-1 1 0 0 0,1-1 0 0 0,-1 1 0 0 0,1-1 0 0 0,-1 0 0 0 0,1 1 0 0 0,0-1 0 0 0,-1 0 0 0 0,0 1 1 0 0,-2-8 20 0 0,6-16-34 0 0,11-23-76 0 0,37-80 1 0 0,-47 118 67 0 0,0-3-3 0 0,2 0 0 0 0,-1 1 0 0 0,1 0 0 0 0,1 0 0 0 0,0 1 0 0 0,11-12 0 0 0,-15 17 7 0 0,1 1-1 0 0,0-1 1 0 0,0 1-1 0 0,1 0 1 0 0,-1 0 0 0 0,1 0-1 0 0,-1 1 1 0 0,1-1-1 0 0,0 1 1 0 0,0 0-1 0 0,0 1 1 0 0,0-1 0 0 0,0 1-1 0 0,0 0 1 0 0,0 0-1 0 0,8 0 1 0 0,-9 2 9 0 0,-1-1-1 0 0,1 1 1 0 0,0 0 0 0 0,-1 0-1 0 0,1 0 1 0 0,-1 1 0 0 0,1-1 0 0 0,-1 1-1 0 0,0 0 1 0 0,1 0 0 0 0,-1 0-1 0 0,0 0 1 0 0,0 1 0 0 0,-1-1 0 0 0,1 1-1 0 0,0 0 1 0 0,-1 0 0 0 0,4 5-1 0 0,0 0-3 0 0,-1 0-1 0 0,0 0 0 0 0,0 1 0 0 0,-1-1 1 0 0,0 1-1 0 0,3 11 0 0 0,-3 0 8 0 0,0-1-1 0 0,1 23 1 0 0,3 17-2 0 0,-7-55 1 0 0,-1 0 0 0 0,1 0 0 0 0,1 0 0 0 0,-1 0 0 0 0,1 0-1 0 0,-1 0 1 0 0,1-1 0 0 0,4 7 0 0 0,-5-9-105 0 0,0 0 0 0 0,0 0 1 0 0,0 0-1 0 0,0 0 0 0 0,0 0 0 0 0,0-1 1 0 0,0 1-1 0 0,0 0 0 0 0,1-1 0 0 0,-1 1 1 0 0,0-1-1 0 0,0 1 0 0 0,1-1 0 0 0,-1 0 0 0 0,0 1 1 0 0,0-1-1 0 0,1 0 0 0 0,-1 0 0 0 0,0 0 1 0 0,1 0-1 0 0,-1 0 0 0 0,0 0 0 0 0,1 0 1 0 0,-1-1-1 0 0,0 1 0 0 0,0 0 0 0 0,1-1 0 0 0,-1 1 1 0 0,0-1-1 0 0,0 1 0 0 0,2-2 0 0 0,47-25-9585 0 0,-34 21 7495 0 0</inkml:trace>
</inkml:ink>
</file>

<file path=ppt/ink/ink9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2.3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76 1024 0 0,'-2'0'1052'0'0,"0"-1"0"0"0,0 1 1 0 0,0-1-1 0 0,0 0 0 0 0,0 0 0 0 0,0 0 0 0 0,0 0 0 0 0,0-1 0 0 0,0 1 0 0 0,-2-2 0 0 0,27-1 1561 0 0,195-18 2163 0 0,-54 7-3457 0 0,274-6-919 0 0,-426 21-425 0 0,-4-1-44 0 0,1 1 0 0 0,0 0 0 0 0,-1 0 0 0 0,1 1 0 0 0,-1 1-1 0 0,0-1 1 0 0,1 1 0 0 0,11 5 0 0 0,-20-7 35 0 0,0 0 1 0 0,1 0-1 0 0,-1 0 0 0 0,0 0 1 0 0,0 0-1 0 0,1 0 1 0 0,-1 0-1 0 0,0 1 0 0 0,0-1 1 0 0,0 0-1 0 0,1 0 0 0 0,-1 0 1 0 0,0 0-1 0 0,0 1 1 0 0,0-1-1 0 0,1 0 0 0 0,-1 0 1 0 0,0 0-1 0 0,0 1 1 0 0,0-1-1 0 0,0 0 0 0 0,0 0 1 0 0,0 0-1 0 0,0 1 1 0 0,1-1-1 0 0,-1 0 0 0 0,0 0 1 0 0,0 1-1 0 0,0-1 0 0 0,0 0 1 0 0,0 0-1 0 0,0 1 1 0 0,0-1-1 0 0,0 0 0 0 0,0 0 1 0 0,0 1-1 0 0,0-1 1 0 0,0 0-1 0 0,-1 0 0 0 0,1 1 1 0 0,0-1-1 0 0,0 0 1 0 0,0 0-1 0 0,0 1 0 0 0,0-1 1 0 0,0 0-1 0 0,0 0 0 0 0,-1 0 1 0 0,1 1-1 0 0,0-1 1 0 0,0 0-1 0 0,0 0 0 0 0,-1 0 1 0 0,1 0-1 0 0,0 0 1 0 0,0 1-1 0 0,0-1 0 0 0,-1 0 1 0 0,1 0-1 0 0,0 0 0 0 0,0 0 1 0 0,-1 0-1 0 0,1 0 1 0 0,-1 0-1 0 0,-18 8-2401 0 0,18-7 2090 0 0,-11 2-1452 0 0,1 0 1 0 0,-17 1-1 0 0,7 0-663 0 0,-12 1-1350 0 0</inkml:trace>
</inkml:ink>
</file>

<file path=ppt/ink/ink9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2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16 1896 0 0,'-20'-15'14655'0'0,"28"19"-11592"0"0,-5 0-2714 0 0,1 1 1 0 0,-1-1 0 0 0,1 0 0 0 0,-1 1 0 0 0,0 0 0 0 0,-1 0-1 0 0,1 0 1 0 0,2 10 0 0 0,-3-12-290 0 0,6 16 169 0 0,-1-2-44 0 0,0 0-1 0 0,-1 0 1 0 0,-1 1-1 0 0,0 0 1 0 0,2 22-1 0 0,1 20 252 0 0,2 35-77 0 0,-5-35-244 0 0,-2-27-80 0 0,-1 51 1 0 0,-7-24-290 0 0,3-56-370 0 0,4-8-557 0 0,0 1-306 0 0,0 0 1 0 0,0 0-1 0 0,-1 0 1 0 0,1 0 0 0 0,-1 0-1 0 0,0-1 1 0 0,0 1-1 0 0,1-6 1 0 0,-2 3-686 0 0</inkml:trace>
</inkml:ink>
</file>

<file path=ppt/ink/ink9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2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3785 0 0,'1'1'8621'0'0,"4"0"-3939"0"0,23 2-3515 0 0,-8 0-157 0 0,183 14 2008 0 0,13-13-2798 0 0,-46-2-756 0 0,-135-1-98 0 0,97 7-779 0 0,-68 4-1939 0 0,-45-7-449 0 0,26 11 1 0 0,-26-8 1394 0 0</inkml:trace>
</inkml:ink>
</file>

<file path=ppt/ink/ink9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3.3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468 46 1792 0 0,'0'-3'724'0'0,"0"1"0"0"0,-1 0 0 0 0,1-1-1 0 0,-1 1 1 0 0,1 0 0 0 0,-1 0 0 0 0,0-1-1 0 0,0 1 1 0 0,0 0 0 0 0,0 0 0 0 0,0 0-1 0 0,-1 0 1 0 0,1 0 0 0 0,0 1-1 0 0,-1-1 1 0 0,-3-3 0 0 0,4 4-489 0 0,-1 0 0 0 0,0 1-1 0 0,0-1 1 0 0,1 0 0 0 0,-1 1 0 0 0,0-1 0 0 0,0 1-1 0 0,0-1 1 0 0,0 1 0 0 0,0 0 0 0 0,1 0 0 0 0,-1 0-1 0 0,0 0 1 0 0,0 0 0 0 0,0 0 0 0 0,0 0-1 0 0,0 1 1 0 0,0-1 0 0 0,1 1 0 0 0,-1-1 0 0 0,-2 2-1 0 0,-12 5 181 0 0,0 0-1 0 0,1 2 1 0 0,0 0-1 0 0,0 0 1 0 0,1 2-1 0 0,1-1 1 0 0,-1 2-1 0 0,-21 24 1 0 0,8-3 165 0 0,1 0 1 0 0,-31 56-1 0 0,31-47-171 0 0,2 2 0 0 0,2 1 0 0 0,-28 81 0 0 0,45-107-368 0 0,0 0 0 0 0,1 0 0 0 0,1 1 1 0 0,0-1-1 0 0,2 1 0 0 0,0 0 0 0 0,2 0 0 0 0,0-1 1 0 0,1 1-1 0 0,1-1 0 0 0,0 1 0 0 0,9 25 0 0 0,-6-29-110 0 0,0-1-1 0 0,1-1 1 0 0,0 1-1 0 0,2-1 1 0 0,-1 0 0 0 0,2-1-1 0 0,-1 0 1 0 0,2 0-1 0 0,0-1 1 0 0,0-1-1 0 0,1 1 1 0 0,1-2-1 0 0,0 0 1 0 0,0-1-1 0 0,1 0 1 0 0,0 0-1 0 0,0-2 1 0 0,1 0-1 0 0,26 8 1 0 0,-21-9-401 0 0,1-1 0 0 0,0-1-1 0 0,0 0 1 0 0,1-2 0 0 0,30-1 0 0 0,-26-2-2264 0 0,52-8 0 0 0,-35 0 911 0 0</inkml:trace>
</inkml:ink>
</file>

<file path=ppt/ink/ink9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5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357 175 512 0 0,'5'-2'190'0'0,"-1"-1"0"0"0,0 0 0 0 0,0 1 0 0 0,0-1 0 0 0,0-1 0 0 0,0 1 0 0 0,4-6 0 0 0,-5 5 323 0 0,0 0 0 0 0,0 0 0 0 0,-1-1 1 0 0,1 1-1 0 0,-1-1 0 0 0,0 0 0 0 0,0 0 0 0 0,0 0 1 0 0,-1 0-1 0 0,0 0 0 0 0,0 0 0 0 0,0 0 0 0 0,-1 0 1 0 0,1-1-1 0 0,-1 1 0 0 0,-1 0 0 0 0,1 0 0 0 0,-2-7 1 0 0,2 10-340 0 0,-1 0 0 0 0,1 0 1 0 0,-1 0-1 0 0,0 0 1 0 0,1 0-1 0 0,-1 0 0 0 0,0 1 1 0 0,0-1-1 0 0,0 0 1 0 0,-1 1-1 0 0,1-1 0 0 0,0 0 1 0 0,-1 1-1 0 0,1-1 1 0 0,-1 1-1 0 0,-2-2 1 0 0,0 1-9 0 0,1 0 0 0 0,-1 0 0 0 0,1 0 0 0 0,-1 1 0 0 0,0 0 1 0 0,1 0-1 0 0,-1 0 0 0 0,-5-1 0 0 0,-2 1 95 0 0,0 1-1 0 0,0 0 1 0 0,0 0-1 0 0,0 1 1 0 0,-15 3-1 0 0,11 0 6 0 0,1 0-1 0 0,-1 1 1 0 0,1 1-1 0 0,0 0 0 0 0,0 1 1 0 0,-14 10-1 0 0,10-5 213 0 0,0 0 0 0 0,2 1-1 0 0,-28 29 1 0 0,36-34-342 0 0,1 0 0 0 0,1 1 0 0 0,-1 0 0 0 0,2 1-1 0 0,-1-1 1 0 0,1 1 0 0 0,1 0 0 0 0,0 0 0 0 0,0 1 0 0 0,1-1-1 0 0,0 1 1 0 0,-2 19 0 0 0,4-21-98 0 0,1-1 1 0 0,0 1-1 0 0,0 0 1 0 0,1 0-1 0 0,0-1 1 0 0,0 1-1 0 0,1-1 1 0 0,0 1-1 0 0,1-1 0 0 0,0 1 1 0 0,0-1-1 0 0,1 0 1 0 0,0-1-1 0 0,0 1 1 0 0,1-1-1 0 0,8 11 0 0 0,3-1-4 0 0,1 0-1 0 0,1-1 0 0 0,0 0 0 0 0,1-2 0 0 0,0 0 0 0 0,1-1 0 0 0,1-2 0 0 0,37 17 1 0 0,-10-10-78 0 0,0-1 1 0 0,0-3-1 0 0,54 8 0 0 0,-72-16-120 0 0,36 1-1 0 0,-52-7-110 0 0,-1 0 1 0 0,0 0-1 0 0,1-2 0 0 0,-1 1 0 0 0,16-6 1 0 0,56-20-3681 0 0,-31 4-1876 0 0,-31 12 2526 0 0</inkml:trace>
</inkml:ink>
</file>

<file path=ppt/ink/ink9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5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30 2593 0 0,'-1'-3'1294'0'0,"0"1"-438"0"0,0 0-1 0 0,1 0 0 0 0,-1 1 0 0 0,1-1 1 0 0,0 0-1 0 0,-1 0 0 0 0,1 0 1 0 0,0 0-1 0 0,0-2 0 0 0,0 3-741 0 0,1 1 0 0 0,-1 0-1 0 0,0-1 1 0 0,0 1 0 0 0,0 0 0 0 0,0 0 0 0 0,1-1-1 0 0,-1 1 1 0 0,0 0 0 0 0,0 0 0 0 0,0 0 0 0 0,1-1-1 0 0,-1 1 1 0 0,0 0 0 0 0,0 0 0 0 0,1 0 0 0 0,-1-1-1 0 0,0 1 1 0 0,0 0 0 0 0,1 0 0 0 0,-1 0-1 0 0,0 0 1 0 0,1 0 0 0 0,13 1 669 0 0,9 6 623 0 0,-1 1 0 0 0,0 1 0 0 0,41 23 0 0 0,-1 0-319 0 0,342 192 2003 0 0,-348-190-2930 0 0,-1-1 38 0 0,86 70 0 0 0,-121-86-180 0 0,-1 1 1 0 0,0 1 0 0 0,-2 0-1 0 0,0 1 1 0 0,-1 1 0 0 0,-1 1 0 0 0,12 23-1 0 0,-19-27-4 0 0,-1-1 0 0 0,-1 1 0 0 0,0 1 0 0 0,-1-1 0 0 0,-1 1 0 0 0,1 19 0 0 0,-1 6 29 0 0,-4 63 0 0 0,0-92-40 0 0,-2-1 0 0 0,0 1 0 0 0,0-1 0 0 0,-2 0 0 0 0,1 0 0 0 0,-2 0 0 0 0,0 0 0 0 0,-1-1 0 0 0,-10 19 0 0 0,10-23-28 0 0,0 0-1 0 0,0-1 1 0 0,0 0-1 0 0,-1 0 1 0 0,0 0-1 0 0,-1-1 1 0 0,0 0-1 0 0,0-1 1 0 0,0 1-1 0 0,-1-2 1 0 0,0 1 0 0 0,0-1-1 0 0,-17 7 1 0 0,4-5-293 0 0,-1-1 0 0 0,1-1 0 0 0,-1-1 0 0 0,0-1 0 0 0,1-1 0 0 0,-1-1 0 0 0,-26-2 0 0 0,41 0-66 0 0,0 1 0 0 0,0-2-1 0 0,-9-1 1 0 0,15 2 51 0 0,-1 0 0 0 0,1 1 1 0 0,0-1-1 0 0,-1 0 0 0 0,1 0 1 0 0,0-1-1 0 0,0 1 0 0 0,0 0 1 0 0,-1-1-1 0 0,1 1 0 0 0,1-1 0 0 0,-1 0 1 0 0,0 0-1 0 0,-1-2 0 0 0,-4-10-2726 0 0</inkml:trace>
</inkml:ink>
</file>

<file path=ppt/ink/ink9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8:46.0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57 512 0 0,'5'-11'1903'0'0,"-3"-6"5340"0"0,1-4 2355 0 0,-3 20-9298 0 0,1 1 0 0 0,-1-1 0 0 0,0 1 0 0 0,0 0 0 0 0,1-1 0 0 0,-1 1 0 0 0,0 0 0 0 0,1-1 0 0 0,-1 1 0 0 0,0 0 0 0 0,1-1 0 0 0,-1 1 0 0 0,1 0 0 0 0,-1-1 0 0 0,1 1 0 0 0,-1 0 0 0 0,0 0 0 0 0,1 0 0 0 0,-1 0 0 0 0,2-1 0 0 0,12 1 1257 0 0,11 6-1668 0 0,-24-6 263 0 0,8 3-148 0 0,-1 1 0 0 0,1 0 0 0 0,-1 0-1 0 0,14 10 1 0 0,-14-8-970 0 0,1 0 0 0 0,0-1 0 0 0,13 5 0 0 0,-8-2-5501 0 0,-10-2 2076 0 0</inkml:trace>
</inkml:ink>
</file>

<file path=ppt/ink/ink9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9:26.06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58 448 512 0 0,'-6'0'1519'0'0,"1"0"0"0"0,-1 1 0 0 0,1-1 0 0 0,0 1 0 0 0,-7 2 0 0 0,11-3-1164 0 0,0 0 0 0 0,0 1 1 0 0,0-1-1 0 0,0 1 0 0 0,0-1 1 0 0,0 1-1 0 0,0 0 0 0 0,0-1 1 0 0,0 1-1 0 0,0 0 0 0 0,0 0 1 0 0,1-1-1 0 0,-1 1 0 0 0,0 0 1 0 0,-1 2-1 0 0,2-2-277 0 0,-1 0 1 0 0,1 0-1 0 0,0 0 1 0 0,-1 0-1 0 0,1 0 0 0 0,0 0 1 0 0,0 0-1 0 0,0 0 1 0 0,0 0-1 0 0,0 0 0 0 0,0 0 1 0 0,0 2-1 0 0,1-2 14 0 0,-1 1-1 0 0,1-1 1 0 0,0 0-1 0 0,-1 0 1 0 0,1 0-1 0 0,0 0 1 0 0,-1 0-1 0 0,1 0 1 0 0,0 0-1 0 0,0 0 1 0 0,0 0 0 0 0,0 0-1 0 0,0-1 1 0 0,0 1-1 0 0,0 0 1 0 0,0-1-1 0 0,0 1 1 0 0,2 0-1 0 0,24 9 524 0 0,-24-9-526 0 0,34 10 219 0 0,0-2-1 0 0,1-1 0 0 0,0-2 0 0 0,1-2 0 0 0,64-1 0 0 0,-80-4-287 0 0,-1-2-1 0 0,1-1 0 0 0,-1 0 0 0 0,0-2 0 0 0,0 0 0 0 0,-1-1 0 0 0,0-2 0 0 0,0 0 0 0 0,-1-1 1 0 0,0-1-1 0 0,22-16 0 0 0,-35 22-16 0 0,-1 0 0 0 0,0 0 1 0 0,0-1-1 0 0,0 0 0 0 0,0 0 1 0 0,-1 0-1 0 0,0-1 0 0 0,-1 1 1 0 0,1-1-1 0 0,-1 0 0 0 0,-1-1 0 0 0,1 1 1 0 0,-1-1-1 0 0,0 1 0 0 0,-1-1 1 0 0,0 0-1 0 0,0 0 0 0 0,-1 0 1 0 0,0 0-1 0 0,0 0 0 0 0,-1 0 1 0 0,0-1-1 0 0,0 1 0 0 0,-1 0 1 0 0,0 0-1 0 0,-4-15 0 0 0,-1 2 25 0 0,-1 0 0 0 0,-1 1 1 0 0,-1 0-1 0 0,0 0 0 0 0,-22-32 0 0 0,26 45 23 0 0,0 0 1 0 0,0 0-1 0 0,-1 0 0 0 0,0 1 1 0 0,0 0-1 0 0,0 0 1 0 0,-1 1-1 0 0,0 0 0 0 0,0 0 1 0 0,-1 0-1 0 0,1 1 0 0 0,-1 0 1 0 0,0 1-1 0 0,0 0 1 0 0,0 0-1 0 0,0 0 0 0 0,-15-1 1 0 0,17 3-4 0 0,0 1-1 0 0,0 0 1 0 0,-1 1 0 0 0,1 0 0 0 0,0 0 0 0 0,0 0 0 0 0,0 1-1 0 0,0-1 1 0 0,0 1 0 0 0,0 1 0 0 0,0-1 0 0 0,1 1 0 0 0,-1 0-1 0 0,1 1 1 0 0,0-1 0 0 0,0 1 0 0 0,-8 8 0 0 0,5-5 27 0 0,1 1 0 0 0,0 0 1 0 0,1 0-1 0 0,0 0 1 0 0,0 1-1 0 0,0 0 1 0 0,1 1-1 0 0,1-1 0 0 0,-7 19 1 0 0,7-12 18 0 0,1 0 1 0 0,0 1 0 0 0,1 0-1 0 0,0-1 1 0 0,2 1-1 0 0,0 0 1 0 0,1 0 0 0 0,3 18-1 0 0,6 19 209 0 0,21 61-1 0 0,0 4 149 0 0,4 98-9 0 0,-33-183-351 0 0,-1 0 0 0 0,-1-1 0 0 0,-2 1-1 0 0,-8 50 1 0 0,8-77-47 0 0,0 0-1 0 0,0 0 1 0 0,-6 13-1 0 0,7-18-37 0 0,1-1-1 0 0,-1 1 0 0 0,0-1 1 0 0,0 1-1 0 0,1-1 0 0 0,-1 0 1 0 0,0 1-1 0 0,0-1 0 0 0,-1 0 1 0 0,1 0-1 0 0,0 0 1 0 0,0 0-1 0 0,-1 0 0 0 0,1 0 1 0 0,0 0-1 0 0,-1 0 0 0 0,1 0 1 0 0,-1-1-1 0 0,1 1 0 0 0,-1 0 1 0 0,1-1-1 0 0,-1 1 0 0 0,-1-1 1 0 0,2 0-7 0 0,1 0 0 0 0,0 0 0 0 0,-1 0 1 0 0,1 0-1 0 0,0 0 0 0 0,-1 0 0 0 0,1 0 1 0 0,0 0-1 0 0,-1-1 0 0 0,1 1 0 0 0,0 0 1 0 0,0 0-1 0 0,-1 0 0 0 0,1-1 0 0 0,0 1 0 0 0,0 0 1 0 0,-1 0-1 0 0,1 0 0 0 0,0-1 0 0 0,0 1 1 0 0,0 0-1 0 0,-1 0 0 0 0,1-1 0 0 0,0 1 1 0 0,0 0-1 0 0,0-1 0 0 0,0 1 0 0 0,0-1 0 0 0,-2-12-4 0 0,6-12-81 0 0,8-11-31 0 0,1 1-1 0 0,31-58 0 0 0,-11 25 46 0 0,-28 58 65 0 0,30-61-92 0 0,-31 64 73 0 0,1 0 0 0 0,0 0 0 0 0,0 1 0 0 0,0-1 0 0 0,0 1-1 0 0,1 1 1 0 0,10-9 0 0 0,-15 13 23 0 0,1 0-1 0 0,-1 0 1 0 0,0 1-1 0 0,0-1 1 0 0,1 0-1 0 0,-1 1 1 0 0,1-1-1 0 0,-1 0 1 0 0,1 1-1 0 0,-1 0 1 0 0,1-1-1 0 0,-1 1 1 0 0,1 0-1 0 0,-1 0 1 0 0,1 0-1 0 0,0 0 1 0 0,2 0-1 0 0,-3 1 0 0 0,0-1 0 0 0,0 1 0 0 0,1-1 0 0 0,-1 1 0 0 0,0 0 0 0 0,0-1 0 0 0,0 1 0 0 0,0 0 0 0 0,0 0 0 0 0,0 0 0 0 0,0 0 0 0 0,0 0 0 0 0,0 0 0 0 0,0 0 0 0 0,-1 0 0 0 0,2 2 0 0 0,2 5-2 0 0,-1 0-1 0 0,-1 0 1 0 0,1 0 0 0 0,-1 0 0 0 0,1 11 0 0 0,-1-9 30 0 0,2 8-4 0 0,1 10-16 0 0,14 42 1 0 0,-15-61-9 0 0,-1 0 0 0 0,1-1 0 0 0,1 1 0 0 0,-1-1 0 0 0,1 0 0 0 0,1 0 0 0 0,0-1 0 0 0,11 12 1 0 0,-9-12-126 0 0,0-1 0 0 0,0 0 0 0 0,0-1 0 0 0,1 0 0 0 0,-1 0 0 0 0,1-1 0 0 0,0 0 0 0 0,1 0 0 0 0,-1-1 0 0 0,1-1 0 0 0,-1 1 0 0 0,11 0 0 0 0,-10-2-750 0 0,-1 0 0 0 0,1-1-1 0 0,0 0 1 0 0,-1-1-1 0 0,1 0 1 0 0,-1 0 0 0 0,15-4-1 0 0,-4-2-2247 0 0</inkml:trace>
</inkml:ink>
</file>

<file path=ppt/ink/ink9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9:27.06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278 171 8 0 0,'0'-13'975'0'0,"1"7"272"0"0,-1 0 1 0 0,0-1 0 0 0,-1 1 0 0 0,-1-11 0 0 0,1 14-753 0 0,0-1 1 0 0,1 0-1 0 0,0 1 1 0 0,-1-1-1 0 0,2 0 1 0 0,-1 0-1 0 0,1-4 1 0 0,-1 5-206 0 0,1 0 0 0 0,-1 0 0 0 0,0 0 0 0 0,0 0 0 0 0,0 0-1 0 0,0 0 1 0 0,0-1 0 0 0,-1 1 0 0 0,0 0 0 0 0,-1-5 0 0 0,1 6-106 0 0,0-1 0 0 0,0 1 0 0 0,0-1 1 0 0,-1 1-1 0 0,1 0 0 0 0,-1-1 0 0 0,1 1 0 0 0,-1 0 0 0 0,0 0 0 0 0,0 0 0 0 0,0 0 1 0 0,0 1-1 0 0,0-1 0 0 0,0 0 0 0 0,-1 1 0 0 0,1 0 0 0 0,0-1 0 0 0,-1 1 0 0 0,1 0 1 0 0,-1 0-1 0 0,0 0 0 0 0,1 1 0 0 0,-1-1 0 0 0,0 1 0 0 0,1-1 0 0 0,-1 1 0 0 0,0 0 1 0 0,1 0-1 0 0,-1 0 0 0 0,0 0 0 0 0,-4 1 0 0 0,-1 1 26 0 0,0 0 0 0 0,0 1 0 0 0,0-1 1 0 0,0 1-1 0 0,1 1 0 0 0,-1 0 0 0 0,1 0 0 0 0,0 0 0 0 0,0 1 0 0 0,0 0 1 0 0,1 0-1 0 0,0 0 0 0 0,-7 8 0 0 0,2-1-1 0 0,1 1 1 0 0,0 0-1 0 0,0 1 1 0 0,1 0-1 0 0,-11 24 0 0 0,16-30-158 0 0,1 0 0 0 0,0 1 0 0 0,0 0 0 0 0,1 0 0 0 0,0 0 0 0 0,1 0 0 0 0,0 0 0 0 0,0 0 0 0 0,1 1-1 0 0,0-1 1 0 0,0 0 0 0 0,4 16 0 0 0,-3-18-54 0 0,1-1 0 0 0,0 0-1 0 0,0 0 1 0 0,1 0-1 0 0,0 0 1 0 0,0-1 0 0 0,0 1-1 0 0,0-1 1 0 0,1 0 0 0 0,0 0-1 0 0,0 0 1 0 0,1 0 0 0 0,-1 0-1 0 0,1-1 1 0 0,0 0-1 0 0,0 0 1 0 0,0-1 0 0 0,1 1-1 0 0,7 3 1 0 0,1-2-132 0 0,1 1 0 0 0,0-2 0 0 0,0 0 0 0 0,1-1-1 0 0,-1 0 1 0 0,1-1 0 0 0,-1-1 0 0 0,1 0 0 0 0,20-3 0 0 0,13-2-3815 0 0,78-18 1 0 0,-92 13-896 0 0,-1 0 2010 0 0</inkml:trace>
</inkml:ink>
</file>

<file path=ppt/ink/ink9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9:27.9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48 42 512 0 0,'0'0'340'0'0,"-1"-1"0"0"0,1 1-1 0 0,-1-1 1 0 0,1 1 0 0 0,0-1 0 0 0,-1 0 0 0 0,1 1-1 0 0,0-1 1 0 0,0 1 0 0 0,-1-1 0 0 0,1 0-1 0 0,0 1 1 0 0,0-1 0 0 0,0 0 0 0 0,0 1 0 0 0,0-1-1 0 0,0 0 1 0 0,0 1 0 0 0,0-1 0 0 0,0-1-1 0 0,0-8 3007 0 0,-1 4-1209 0 0,1 5-1932 0 0,0 1 1 0 0,-1-1-1 0 0,1 1 1 0 0,0-1-1 0 0,0 1 1 0 0,0-1-1 0 0,0 1 1 0 0,0-1-1 0 0,0 1 1 0 0,-1-1-1 0 0,1 1 0 0 0,0-1 1 0 0,0 1-1 0 0,-1-1 1 0 0,1 1-1 0 0,0 0 1 0 0,-1-1-1 0 0,1 1 1 0 0,0-1-1 0 0,-1 1 1 0 0,1 0-1 0 0,-1 0 0 0 0,1-1 1 0 0,-1 1-1 0 0,1 0 1 0 0,0 0-1 0 0,-2-1 1 0 0,0 3 165 0 0,0 0 0 0 0,1 0 0 0 0,-1 0 0 0 0,0 0 0 0 0,1 0 0 0 0,0 0 0 0 0,-1 0 0 0 0,1 1 0 0 0,-2 3 0 0 0,-1 6-193 0 0,1 1 1 0 0,0 0-1 0 0,1 0 1 0 0,0 0-1 0 0,1 0 1 0 0,0 0-1 0 0,2 19 1 0 0,-1-25-185 0 0,1 1 0 0 0,0 0 0 0 0,0-1 0 0 0,1 1 0 0 0,0-1 0 0 0,1 0 0 0 0,-1 1 0 0 0,1-1 0 0 0,1 0 0 0 0,-1-1 0 0 0,1 1 0 0 0,0 0 0 0 0,10 10 0 0 0,-9-12-85 0 0,0-2 0 0 0,0 1-1 0 0,0 0 1 0 0,0-1 0 0 0,1 0 0 0 0,-1 0-1 0 0,1-1 1 0 0,0 1 0 0 0,0-1 0 0 0,0-1-1 0 0,0 1 1 0 0,0-1 0 0 0,0 0 0 0 0,0 0-1 0 0,0-1 1 0 0,1 1 0 0 0,-1-2 0 0 0,0 1-1 0 0,10-2 1 0 0,-1-1-1034 0 0,1 0 0 0 0,-2-1-1 0 0,1-1 1 0 0,0 0 0 0 0,-1-1-1 0 0,23-14 1 0 0,-10 3-855 0 0,0 1 119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8.9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28 2248 0 0,'-11'2'3483'0'0,"1"0"-402"0"0,-1 0 0 0 0,-16 6 0 0 0,24-6-2748 0 0,0-1 1 0 0,0 1-1 0 0,0-1 1 0 0,0 1-1 0 0,0 0 1 0 0,0 1-1 0 0,0-1 1 0 0,1 0-1 0 0,-1 1 1 0 0,1-1-1 0 0,-1 1 1 0 0,-1 3-1 0 0,2-3-113 0 0,-1 1 0 0 0,1 0 0 0 0,0 0 0 0 0,0-1 0 0 0,1 2 0 0 0,-1-1 0 0 0,1 0 0 0 0,0 0 0 0 0,0 0 0 0 0,0 1 0 0 0,1-1 0 0 0,-1 0 0 0 0,1 7 0 0 0,1-7-170 0 0,-1 0 1 0 0,1-1-1 0 0,0 1 1 0 0,0-1-1 0 0,1 1 1 0 0,-1-1-1 0 0,1 0 1 0 0,-1 1-1 0 0,1-1 1 0 0,0 0-1 0 0,0 0 1 0 0,0 0 0 0 0,1 0-1 0 0,-1-1 1 0 0,1 1-1 0 0,3 3 1 0 0,0-2-30 0 0,1 1 0 0 0,-1-1 1 0 0,0 0-1 0 0,1-1 1 0 0,0 1-1 0 0,0-1 1 0 0,0-1-1 0 0,0 1 0 0 0,1-1 1 0 0,-1 0-1 0 0,12 0 1 0 0,-9-1-49 0 0,1 0 1 0 0,0-1 0 0 0,0-1-1 0 0,0 0 1 0 0,-1 0 0 0 0,1-1 0 0 0,14-4-1 0 0,-16 3 7 0 0,0-1-1 0 0,1 0 0 0 0,-1 0 0 0 0,-1 0 1 0 0,1-1-1 0 0,-1-1 0 0 0,0 0 1 0 0,12-10-1 0 0,-17 14 19 0 0,0-1 0 0 0,-1 0 0 0 0,1 0-1 0 0,-1 0 1 0 0,1 0 0 0 0,-1-1 0 0 0,0 1 0 0 0,0-1 0 0 0,0 1 0 0 0,-1-1 0 0 0,1 1-1 0 0,-1-1 1 0 0,0 0 0 0 0,0 0 0 0 0,0 0 0 0 0,-1 0 0 0 0,1 0 0 0 0,-1 0 0 0 0,0 0-1 0 0,0 0 1 0 0,-1 0 0 0 0,1 1 0 0 0,-2-9 0 0 0,0 6 0 0 0,0 0 1 0 0,0 0-1 0 0,-1 0 1 0 0,1 0-1 0 0,-1 0 0 0 0,0 0 1 0 0,-6-7-1 0 0,7 11 3 0 0,0 0 1 0 0,0 0-1 0 0,0 0 0 0 0,0 1 0 0 0,-1-1 0 0 0,1 1 0 0 0,0-1 1 0 0,-1 1-1 0 0,1 0 0 0 0,-1 0 0 0 0,0 0 0 0 0,1 0 0 0 0,-1 0 1 0 0,0 0-1 0 0,1 1 0 0 0,-1-1 0 0 0,0 1 0 0 0,0 0 1 0 0,0 0-1 0 0,-2 0 0 0 0,-6 1 62 0 0,-1 0-1 0 0,1 0 1 0 0,0 1-1 0 0,0 0 1 0 0,0 1-1 0 0,0 0 1 0 0,1 1 0 0 0,-1 0-1 0 0,1 1 1 0 0,0 0-1 0 0,0 1 1 0 0,0 0 0 0 0,1 0-1 0 0,-15 14 1 0 0,8-4 284 0 0,0 0 1 0 0,1 2 0 0 0,-18 26 0 0 0,27-36-237 0 0,1 1-1 0 0,0 0 1 0 0,1 0 0 0 0,0 0 0 0 0,0 1 0 0 0,1-1 0 0 0,1 1 0 0 0,-1 0 0 0 0,1 0 0 0 0,0 12 0 0 0,2-17-104 0 0,0-1-1 0 0,0 1 1 0 0,0 0 0 0 0,1 0-1 0 0,0 0 1 0 0,0 0 0 0 0,0 0-1 0 0,1-1 1 0 0,-1 1 0 0 0,1 0-1 0 0,0-1 1 0 0,1 0-1 0 0,-1 1 1 0 0,1-1 0 0 0,3 4-1 0 0,-1-3-9 0 0,0 0 0 0 0,0 0 0 0 0,0 0 0 0 0,1-1 0 0 0,-1 0 0 0 0,1 0 0 0 0,0-1 0 0 0,0 1 0 0 0,13 3 0 0 0,-7-2-224 0 0,0-2 0 0 0,0 0 0 0 0,1 0 0 0 0,0-1 0 0 0,0-1 0 0 0,-1 0 0 0 0,1-1-1 0 0,0 0 1 0 0,0-1 0 0 0,0 0 0 0 0,15-4 0 0 0,49-22-4337 0 0,-74 26 4297 0 0,21-9-2100 0 0</inkml:trace>
</inkml:ink>
</file>

<file path=ppt/ink/ink9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9:28.1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26 44 1312 0 0,'-8'-8'2476'0'0,"-7"-11"6336"0"0,12 8-6394 0 0,3 11-2417 0 0,1-1 0 0 0,-1 1 0 0 0,1 0 0 0 0,-1-1 0 0 0,0 1 0 0 0,1-1 0 0 0,-1 1 0 0 0,1 0 0 0 0,-1-1 0 0 0,1 1 0 0 0,-1 0 0 0 0,1 0 0 0 0,-1-1 0 0 0,1 1 0 0 0,-1 0-1 0 0,1 0 1 0 0,0 0 0 0 0,-1-1 0 0 0,1 1 0 0 0,-1 0 0 0 0,1 0 0 0 0,-1 0 0 0 0,1 0 0 0 0,0 0 0 0 0,-1 0 0 0 0,1 1 0 0 0,-1-1 0 0 0,1 0 0 0 0,0 0 0 0 0,18 5-289 0 0,-17-3-190 0 0,0 0 1 0 0,-1 0-1 0 0,1 0 0 0 0,0 0 1 0 0,0 0-1 0 0,-1 0 0 0 0,0 0 1 0 0,1 1-1 0 0,-1-1 0 0 0,0 0 1 0 0,0 1-1 0 0,0-1 0 0 0,0 1 1 0 0,0 2-1 0 0,1 1-651 0 0,2 7-455 0 0</inkml:trace>
</inkml:ink>
</file>

<file path=ppt/ink/ink9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17.2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81 43 512 0 0,'0'0'1'0'0,"-28"-5"5409"0"0,27 5-5231 0 0,0 0 1 0 0,-1 0-1 0 0,1 0 1 0 0,0 0-1 0 0,0 0 1 0 0,0 1-1 0 0,0-1 1 0 0,0 0-1 0 0,0 0 1 0 0,0 1-1 0 0,0-1 1 0 0,0 1-1 0 0,0-1 1 0 0,0 1-1 0 0,0-1 1 0 0,0 1-1 0 0,0 0 1 0 0,0-1-1 0 0,0 1 1 0 0,1 0-1 0 0,-1 0 1 0 0,0-1-1 0 0,0 1 1 0 0,0 1-1 0 0,-17 9 6571 0 0,8-5-4807 0 0,24-9-954 0 0,9-1-744 0 0,45-4 0 0 0,-3 2 4 0 0,56-9-563 0 0,-65 10-24 0 0,74-18-1 0 0,-115 21-507 0 0,-13 3-1021 0 0,-7 4-570 0 0,-2 0 254 0 0</inkml:trace>
</inkml:ink>
</file>

<file path=ppt/ink/ink9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17.46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23 113 608 0 0,'-1'0'417'0'0,"0"-1"-1"0"0,0 1 1 0 0,-1-1-1 0 0,1 1 1 0 0,0-1-1 0 0,0 1 1 0 0,0-1-1 0 0,0 0 1 0 0,0 1-1 0 0,0-1 1 0 0,0 0-1 0 0,0 0 0 0 0,0 0 1 0 0,0 0-1 0 0,0 0 1 0 0,0 0-1 0 0,1 0 1 0 0,-1 0-1 0 0,0 0 1 0 0,1 0-1 0 0,-2-3 1 0 0,2 4-225 0 0,0-1 1 0 0,0 0-1 0 0,0 0 1 0 0,-1 0-1 0 0,1 0 1 0 0,0 1-1 0 0,0-1 1 0 0,1 0-1 0 0,-1 0 1 0 0,0 0-1 0 0,0 0 1 0 0,0 1-1 0 0,0-1 1 0 0,1 0-1 0 0,-1 0 0 0 0,0 0 1 0 0,1 1-1 0 0,-1-1 1 0 0,0 0-1 0 0,1 0 1 0 0,-1 1-1 0 0,1-1 1 0 0,0 0-1 0 0,-1 1 1 0 0,1-1-1 0 0,-1 1 1 0 0,1-1-1 0 0,0 1 1 0 0,-1-1-1 0 0,1 1 1 0 0,0-1-1 0 0,0 1 1 0 0,-1 0-1 0 0,2-1 1 0 0,7-2 45 0 0,-1 1 1 0 0,0 1-1 0 0,1-1 1 0 0,-1 1-1 0 0,1 1 1 0 0,-1-1-1 0 0,1 1 1 0 0,12 2 0 0 0,13 0-155 0 0,10-4-103 0 0,-1-1 1 0 0,45-10-1 0 0,0-5-1460 0 0,-3-3-3821 0 0,-62 15 2014 0 0</inkml:trace>
</inkml:ink>
</file>

<file path=ppt/ink/ink9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1.34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2 482 512 0 0,'0'-1'258'0'0,"-1"1"0"0"0,1 0 0 0 0,0-1 0 0 0,0 1-1 0 0,0-1 1 0 0,0 1 0 0 0,0-1 0 0 0,0 1 0 0 0,0-1 0 0 0,0 1 0 0 0,0 0 0 0 0,0-1-1 0 0,0 1 1 0 0,0-1 0 0 0,0 1 0 0 0,0-1 0 0 0,0 1 0 0 0,0-1 0 0 0,0 1 0 0 0,1 0-1 0 0,-1-1 1 0 0,0 1 0 0 0,0-1 0 0 0,1 1 0 0 0,7-15 3693 0 0,-4 9-2805 0 0,29-52 3055 0 0,-19 35-2784 0 0,17-40 0 0 0,-21 39-1036 0 0,-2-1-1 0 0,-1 0 1 0 0,-1-1 0 0 0,-1 0 0 0 0,-1 0 0 0 0,0-51 0 0 0,-3 62-208 0 0,-1 7-43 0 0,0-1-1 0 0,0 1 0 0 0,-1-1 1 0 0,0 1-1 0 0,-2-11 0 0 0,2 19-119 0 0,1 0 0 0 0,0 0-1 0 0,0 0 1 0 0,0 0 0 0 0,0 0-1 0 0,0 0 1 0 0,0 0 0 0 0,0 0-1 0 0,-1 0 1 0 0,1 0 0 0 0,0 0-1 0 0,0 0 1 0 0,0 0 0 0 0,0 0-1 0 0,0 0 1 0 0,0 0 0 0 0,-1 0-1 0 0,1 0 1 0 0,0 0 0 0 0,0 0-1 0 0,0 0 1 0 0,0 0 0 0 0,0 0-1 0 0,0 0 1 0 0,-1 0 0 0 0,1 0-1 0 0,0 0 1 0 0,0 0 0 0 0,0 0-1 0 0,0 0 1 0 0,0 1 0 0 0,0-1-1 0 0,0 0 1 0 0,0 0 0 0 0,0 0 0 0 0,0 0-1 0 0,-1 0 1 0 0,1 0 0 0 0,0 0-1 0 0,0 0 1 0 0,0 1 0 0 0,0-1-1 0 0,0 0 1 0 0,0 0 0 0 0,0 0-1 0 0,0 0 1 0 0,0 0 0 0 0,0 0-1 0 0,0 1 1 0 0,0-1 0 0 0,0 0-1 0 0,0 0 1 0 0,0 0 0 0 0,0 0-1 0 0,-3 9 37 0 0,0 2-2 0 0,1 1 1 0 0,1 0 0 0 0,0 0 0 0 0,0 0 0 0 0,2 13 0 0 0,8 62 79 0 0,-6-66-47 0 0,6 31-16 0 0,23 78 0 0 0,28 48 48 0 0,-22-69-34 0 0,-28-73-43 0 0,-1 0 1 0 0,-2 1-1 0 0,-2 0 0 0 0,-1 0 1 0 0,-2 0-1 0 0,-3 60 1 0 0,-2-38 117 0 0,3-56-126 0 0,-1-7 19 0 0,-1-7 37 0 0,2 2-25 0 0,-1-28 187 0 0,0 35-224 0 0,1 0-1 0 0,0 1 1 0 0,0-1-1 0 0,-1 1 1 0 0,1-1-1 0 0,-1 1 1 0 0,1-1-1 0 0,-1 1 1 0 0,0 0-1 0 0,0-1 1 0 0,0 1-1 0 0,1 0 0 0 0,-1-1 1 0 0,0 1-1 0 0,0 0 1 0 0,-1 0-1 0 0,1 0 1 0 0,0 0-1 0 0,-2-2 1 0 0,1 3-13 0 0,0-1 1 0 0,0 1 0 0 0,1-1 0 0 0,-1 1-1 0 0,0-1 1 0 0,0 1 0 0 0,0 0-1 0 0,0 0 1 0 0,0 0 0 0 0,0 0 0 0 0,0 0-1 0 0,1 1 1 0 0,-4 0 0 0 0,-26 9 16 0 0,13-3 50 0 0,-5 1-30 0 0,-34 17-1 0 0,15-5 4 0 0,28-14-14 0 0,8-4-10 0 0,0 0 0 0 0,0 1 1 0 0,0 0-1 0 0,0 0 0 0 0,0 0 0 0 0,-7 7 0 0 0,12-10-18 0 0,1 0-1 0 0,0 0 1 0 0,0 1 0 0 0,-1-1-1 0 0,1 0 1 0 0,0 0 0 0 0,0 0-1 0 0,0 0 1 0 0,0 1 0 0 0,-1-1-1 0 0,1 0 1 0 0,0 0 0 0 0,0 1-1 0 0,0-1 1 0 0,0 0 0 0 0,0 0-1 0 0,0 0 1 0 0,-1 1 0 0 0,1-1-1 0 0,0 0 1 0 0,0 0 0 0 0,0 1-1 0 0,0-1 1 0 0,0 0 0 0 0,0 0-1 0 0,0 1 1 0 0,0-1 0 0 0,0 0-1 0 0,0 0 1 0 0,0 1 0 0 0,0-1-1 0 0,0 0 1 0 0,1 1-1 0 0,7 2 60 0 0,14-5 14 0 0,132-32 62 0 0,-107 21-106 0 0,0 3 0 0 0,90-9 0 0 0,3 16-118 0 0,-193 12-1630 0 0,27-9-261 0 0,7 0-1114 0 0,0 2-3838 0 0,14-1 4716 0 0</inkml:trace>
</inkml:ink>
</file>

<file path=ppt/ink/ink9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4.50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135 132 512 0 0,'-93'5'10700'0'0,"52"0"-6273"0"0,55-8-1472 0 0,65-15-2264 0 0,303-48 232 0 0,-331 59-899 0 0,311-37-1 0 0,-343 42-16 0 0,-6 1-73 0 0,-1 0 0 0 0,20 2 0 0 0,-32-1 59 0 0,0 0 0 0 0,0 0-1 0 0,-1 0 1 0 0,1 0 0 0 0,0 1-1 0 0,0-1 1 0 0,0 0 0 0 0,0 0 0 0 0,0 0-1 0 0,-1 0 1 0 0,1 0 0 0 0,0 1-1 0 0,0-1 1 0 0,0 0 0 0 0,0 0 0 0 0,0 0-1 0 0,0 0 1 0 0,0 1 0 0 0,0-1-1 0 0,0 0 1 0 0,0 0 0 0 0,0 0-1 0 0,0 0 1 0 0,0 1 0 0 0,0-1 0 0 0,0 0-1 0 0,0 0 1 0 0,0 0 0 0 0,0 1-1 0 0,0-1 1 0 0,0 0 0 0 0,0 0-1 0 0,0 0 1 0 0,0 0 0 0 0,0 1 0 0 0,0-1-1 0 0,0 0 1 0 0,0 0 0 0 0,1 0-1 0 0,-1 0 1 0 0,0 1 0 0 0,0-1-1 0 0,0 0 1 0 0,0 0 0 0 0,0 0 0 0 0,0 0-1 0 0,1 0 1 0 0,-1 0 0 0 0,0 0-1 0 0,0 1 1 0 0,0-1 0 0 0,0 0-1 0 0,1 0 1 0 0,-1 0 0 0 0,0 0 0 0 0,0 0-1 0 0,0 0 1 0 0,1 0 0 0 0,-1 0-1 0 0,0 0 1 0 0,0 0 0 0 0,0 0-1 0 0,1 0 1 0 0,-14 8-401 0 0,-7 0-1178 0 0,1-1 0 0 0,-1-1 0 0 0,0 0 0 0 0,-24 2 0 0 0,-6 3-4130 0 0,25-5 2389 0 0</inkml:trace>
</inkml:ink>
</file>

<file path=ppt/ink/ink9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4.79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10 130 840 0 0,'-9'-1'4300'0'0,"14"-2"-1336"0"0,17-3-412 0 0,87-13 1161 0 0,70-8-1815 0 0,319-16-1336 0 0,-299 19-1746 0 0,-172 22 277 0 0,2-1-4426 0 0,-25 2 3982 0 0,-3 1 170 0 0</inkml:trace>
</inkml:ink>
</file>

<file path=ppt/ink/ink9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5.27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104 6 1072 0 0,'-3'-1'474'0'0,"0"0"0"0"0,0 0 1 0 0,0 0-1 0 0,0 1 0 0 0,0-1 0 0 0,0 1 0 0 0,0 0 0 0 0,0 0 0 0 0,-1 0 0 0 0,1 0 0 0 0,0 1 1 0 0,0-1-1 0 0,0 1 0 0 0,-6 2 0 0 0,5-1-23 0 0,-1 0 0 0 0,0 0-1 0 0,0 1 1 0 0,1 0 0 0 0,-1 0 0 0 0,1 0 0 0 0,0 0-1 0 0,-4 5 1 0 0,7-8-352 0 0,1 1-1 0 0,-1-1 0 0 0,1 1 0 0 0,-1-1 1 0 0,1 1-1 0 0,-1-1 0 0 0,1 1 0 0 0,-1 0 1 0 0,1-1-1 0 0,0 1 0 0 0,-1 0 0 0 0,1-1 1 0 0,0 1-1 0 0,0 0 0 0 0,-1-1 0 0 0,1 1 1 0 0,0 0-1 0 0,0 0 0 0 0,0-1 0 0 0,0 1 1 0 0,0 0-1 0 0,0-1 0 0 0,0 1 1 0 0,0 1-1 0 0,1-1-20 0 0,-1-1 1 0 0,1 1-1 0 0,-1 0 1 0 0,1 0-1 0 0,-1 0 1 0 0,1-1-1 0 0,0 1 1 0 0,-1 0 0 0 0,1-1-1 0 0,0 1 1 0 0,0-1-1 0 0,0 1 1 0 0,-1-1-1 0 0,1 1 1 0 0,0-1-1 0 0,1 1 1 0 0,6 2 174 0 0,0-1 0 0 0,0 0 0 0 0,13 2 1 0 0,-12-3 0 0 0,278 53 623 0 0,-234-43-866 0 0,86 30 0 0 0,-118-33 6 0 0,-1 0 0 0 0,0 2 0 0 0,0 0-1 0 0,-1 2 1 0 0,-1 0 0 0 0,34 29 0 0 0,-43-34-41 0 0,-5-3 36 0 0,0-1 1 0 0,0 0-1 0 0,0 1 1 0 0,-1 0-1 0 0,1 0 1 0 0,-1 0-1 0 0,0 0 1 0 0,0 0-1 0 0,-1 1 1 0 0,1-1-1 0 0,-1 1 1 0 0,0 0-1 0 0,0-1 1 0 0,2 11-1 0 0,-4-13-7 0 0,1 0-1 0 0,-1 0 1 0 0,0 0-1 0 0,-1 0 1 0 0,1 0 0 0 0,0 0-1 0 0,0 0 1 0 0,-1 0 0 0 0,1 0-1 0 0,-1 0 1 0 0,0 0 0 0 0,0 0-1 0 0,1-1 1 0 0,-1 1-1 0 0,0 0 1 0 0,-1 0 0 0 0,1-1-1 0 0,0 1 1 0 0,0-1 0 0 0,-1 1-1 0 0,1-1 1 0 0,-1 0 0 0 0,1 1-1 0 0,-1-1 1 0 0,-3 2-1 0 0,-4 2-24 0 0,-1 1 0 0 0,0-2 1 0 0,-18 6-1 0 0,8-2-28 0 0,-13 3-174 0 0,0-1 0 0 0,-61 10 0 0 0,5-2-1300 0 0,57-8-201 0 0,14 0-3580 0 0,16-7 3334 0 0,3 1 48 0 0</inkml:trace>
</inkml:ink>
</file>

<file path=ppt/ink/ink9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6.68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43 354 512 0 0,'-7'-3'1525'0'0,"-14"-3"1796"0"0,21 5-3105 0 0,-1 1-1 0 0,1 0 1 0 0,-1 0 0 0 0,1 0 0 0 0,-1 0 0 0 0,1 0 0 0 0,-1 0-1 0 0,1 0 1 0 0,-1 0 0 0 0,1 0 0 0 0,-1 0 0 0 0,1 0-1 0 0,-1 0 1 0 0,1 0 0 0 0,-1 0 0 0 0,1 0 0 0 0,-1 0 0 0 0,1 1-1 0 0,-1-1 1 0 0,1 0 0 0 0,-1 0 0 0 0,1 0 0 0 0,0 1-1 0 0,-1-1 1 0 0,1 0 0 0 0,0 1 0 0 0,-1-1 0 0 0,1 0-1 0 0,0 1 1 0 0,-1-1 0 0 0,0 1 0 0 0,1 0-108 0 0,0 0 0 0 0,0 0 0 0 0,0 0 1 0 0,0 0-1 0 0,0 0 0 0 0,1 0 0 0 0,-1-1 0 0 0,0 1 0 0 0,0 0 1 0 0,0 0-1 0 0,1 0 0 0 0,-1 0 0 0 0,0-1 0 0 0,1 1 0 0 0,-1 0 0 0 0,1 0 1 0 0,-1-1-1 0 0,1 1 0 0 0,-1 0 0 0 0,1-1 0 0 0,0 1 0 0 0,-1 0 1 0 0,1-1-1 0 0,0 1 0 0 0,-1-1 0 0 0,2 1 0 0 0,23 13 414 0 0,-22-12-338 0 0,10 3-34 0 0,0 0 0 0 0,0 0 0 0 0,1-1-1 0 0,-1-1 1 0 0,1 0 0 0 0,20 1 0 0 0,-8-2 12 0 0,0-2-1 0 0,42-4 1 0 0,-35-2-101 0 0,0-1 1 0 0,0-1 0 0 0,-1-2-1 0 0,56-24 1 0 0,-87 33-62 0 0,20-8 18 0 0,32-20 0 0 0,-48 26-12 0 0,-1-1 0 0 0,1 1 0 0 0,-1 0 0 0 0,0-1 0 0 0,0 0 0 0 0,0 0 0 0 0,0 0 0 0 0,-1-1 0 0 0,1 1 0 0 0,-1-1 0 0 0,0 0 0 0 0,3-7 0 0 0,-5 8 5 0 0,0 0-1 0 0,-1 0 1 0 0,1 1-1 0 0,-1-1 0 0 0,0 0 1 0 0,0 0-1 0 0,0 0 1 0 0,0 1-1 0 0,0-1 0 0 0,-1 0 1 0 0,0 0-1 0 0,0 1 1 0 0,0-1-1 0 0,0 0 0 0 0,-1 1 1 0 0,1-1-1 0 0,-1 1 1 0 0,0-1-1 0 0,0 1 0 0 0,0 0 1 0 0,-3-3-1 0 0,-5-6 60 0 0,-1 0-1 0 0,0 1 1 0 0,-21-17-1 0 0,4 6 263 0 0,-32-21-1 0 0,52 37-222 0 0,-1 1 0 0 0,0 1 1 0 0,1 0-1 0 0,-2 0 0 0 0,1 0 0 0 0,0 1 1 0 0,-1 1-1 0 0,1 0 0 0 0,-12-2 0 0 0,17 4-66 0 0,0 0-1 0 0,1 0 0 0 0,-1 1 1 0 0,0-1-1 0 0,1 1 1 0 0,-1 0-1 0 0,1 0 0 0 0,-1 0 1 0 0,1 0-1 0 0,-1 1 1 0 0,1-1-1 0 0,0 1 0 0 0,-4 2 1 0 0,2 0 2 0 0,1-1 0 0 0,-1 1 1 0 0,1 1-1 0 0,-1-1 0 0 0,1 1 1 0 0,0-1-1 0 0,-4 8 0 0 0,1 0 29 0 0,1 1 1 0 0,0 0-1 0 0,0 0 0 0 0,1 1 1 0 0,-6 27-1 0 0,6-10 51 0 0,0 0 0 0 0,3 0 0 0 0,1 58 0 0 0,22 93 434 0 0,-6-107-244 0 0,30 86 1 0 0,-37-135-256 0 0,-5-14 21 0 0,1 1 0 0 0,7 17 1 0 0,-9-33-71 0 0,-1-1-1 0 0,0 1 1 0 0,0 0 0 0 0,-1-1 0 0 0,1 1 0 0 0,0-7 0 0 0,-1-10-46 0 0,1 0-1 0 0,1 0 1 0 0,7-30 0 0 0,-7 40 9 0 0,1 1-1 0 0,0 0 1 0 0,0 0 0 0 0,1 1-1 0 0,0-1 1 0 0,1 1 0 0 0,0 0-1 0 0,0 0 1 0 0,10-11 0 0 0,-13 17 22 0 0,0 0 1 0 0,0 0-1 0 0,0 0 0 0 0,0 0 1 0 0,1 1-1 0 0,-1-1 1 0 0,1 1-1 0 0,-1-1 1 0 0,1 1-1 0 0,-1 0 1 0 0,1 0-1 0 0,0 0 1 0 0,0 1-1 0 0,-1-1 0 0 0,1 0 1 0 0,0 1-1 0 0,0 0 1 0 0,0 0-1 0 0,-1 0 1 0 0,1 0-1 0 0,0 0 1 0 0,0 0-1 0 0,0 1 1 0 0,-1 0-1 0 0,1-1 0 0 0,0 1 1 0 0,0 0-1 0 0,-1 0 1 0 0,1 1-1 0 0,-1-1 1 0 0,1 0-1 0 0,-1 1 1 0 0,1-1-1 0 0,-1 1 1 0 0,0 0-1 0 0,0 0 0 0 0,3 3 1 0 0,1 4 12 0 0,-1-1 1 0 0,0 1-1 0 0,0 0 1 0 0,-1 1-1 0 0,6 16 0 0 0,10 54 93 0 0,-13-51-67 0 0,-3-12-31 0 0,0 0-1 0 0,1 0 0 0 0,1-1 0 0 0,1 1 1 0 0,9 16-1 0 0,-14-30-44 0 0,0 1 0 0 0,0-1 0 0 0,0 0 0 0 0,1 1 0 0 0,-1-1 0 0 0,1 0 0 0 0,0-1-1 0 0,0 1 1 0 0,0-1 0 0 0,0 1 0 0 0,1-1 0 0 0,-1 0 0 0 0,0 0 0 0 0,1 0 0 0 0,0 0 0 0 0,-1-1 0 0 0,1 0 0 0 0,0 0 0 0 0,0 0 0 0 0,0 0 0 0 0,0 0 0 0 0,0-1 0 0 0,0 1 0 0 0,0-1 0 0 0,0 0 0 0 0,-1 0-1 0 0,1-1 1 0 0,7-1 0 0 0,-2 0-929 0 0,0-1 0 0 0,0 0 0 0 0,-1-1 0 0 0,1 1 0 0 0,-1-2 0 0 0,11-7 0 0 0,-6 5-1908 0 0</inkml:trace>
</inkml:ink>
</file>

<file path=ppt/ink/ink9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7.17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29 39 1896 0 0,'1'-3'1181'0'0,"0"0"0"0"0,0 1 0 0 0,0-1 0 0 0,0 1 0 0 0,0-1 0 0 0,3-3 0 0 0,-3 5-704 0 0,0-1-1 0 0,0 1 1 0 0,0 0-1 0 0,1-1 1 0 0,-1 1-1 0 0,0 0 1 0 0,1 0-1 0 0,-1 0 1 0 0,3-2 0 0 0,-2 3-343 0 0,-1-1 1 0 0,0 1 0 0 0,0 0 0 0 0,1-1 0 0 0,-1 1-1 0 0,0 0 1 0 0,1 0 0 0 0,-1 0 0 0 0,0 0 0 0 0,1 0 0 0 0,-1 0-1 0 0,0 0 1 0 0,1 1 0 0 0,-1-1 0 0 0,0 0 0 0 0,1 1-1 0 0,-1-1 1 0 0,0 1 0 0 0,0-1 0 0 0,0 1 0 0 0,1-1 0 0 0,-1 1-1 0 0,0 0 1 0 0,0 0 0 0 0,0 0 0 0 0,0 0 0 0 0,0 0 0 0 0,0 0-1 0 0,0 0 1 0 0,-1 0 0 0 0,2 1 0 0 0,6 11 49 0 0,0 0-1 0 0,-1 0 1 0 0,-1 0 0 0 0,0 1-1 0 0,0 0 1 0 0,2 15 0 0 0,15 32 30 0 0,43 67-54 0 0,8 17-36 0 0,-67-128-116 0 0,16 40 37 0 0,-21-50-36 0 0,0 0 1 0 0,-1 0 0 0 0,0 1-1 0 0,0-1 1 0 0,0 0 0 0 0,-1 10-1 0 0,0-15-4 0 0,-1 1 1 0 0,1-1-1 0 0,0 0 0 0 0,-1 0 1 0 0,1 0-1 0 0,-1 0 0 0 0,0 1 1 0 0,0-1-1 0 0,0 0 0 0 0,0 0 1 0 0,0-1-1 0 0,0 1 0 0 0,-1 0 0 0 0,1 0 1 0 0,0-1-1 0 0,-4 4 0 0 0,2-3 8 0 0,0 0 0 0 0,0 0-1 0 0,0 0 1 0 0,0-1-1 0 0,0 1 1 0 0,-1-1-1 0 0,1 1 1 0 0,0-1 0 0 0,-7 1-1 0 0,3-1 7 0 0,-1 0 0 0 0,0-1 0 0 0,0 1 0 0 0,0-2 0 0 0,0 1 0 0 0,0-1 0 0 0,0 0 0 0 0,-13-4 0 0 0,5-1 17 0 0,-1 0-1 0 0,2-1 1 0 0,-1-1-1 0 0,-22-15 1 0 0,28 16-6 0 0,1 0 1 0 0,0 0-1 0 0,0-1 1 0 0,0-1-1 0 0,1 1 0 0 0,1-1 1 0 0,-11-16-1 0 0,15 19-21 0 0,0 0-1 0 0,0 0 1 0 0,0-1-1 0 0,1 1 1 0 0,0-1-1 0 0,1 1 1 0 0,-1-1-1 0 0,1 0 1 0 0,0 0-1 0 0,1 0 1 0 0,0 0-1 0 0,0 0 1 0 0,0 0-1 0 0,1 1 1 0 0,0-1-1 0 0,1 0 1 0 0,-1 0-1 0 0,1 1 1 0 0,3-8-1 0 0,0 3-67 0 0,0 0 1 0 0,0 1-1 0 0,1-1 0 0 0,0 1 0 0 0,1 1 0 0 0,0-1 0 0 0,1 1 0 0 0,0 0 1 0 0,0 1-1 0 0,13-10 0 0 0,35-22-1544 0 0,-17 14-4072 0 0,-38 25 5229 0 0,13-8-3274 0 0</inkml:trace>
</inkml:ink>
</file>

<file path=ppt/ink/ink9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7.37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39 1 3225 0 0,'-9'0'3680'0'0,"0"0"2954"0"0,1 0-5610 0 0,2 0-272 0 0,3 1-392 0 0,0 4-208 0 0,3-2 16 0 0,1 0-120 0 0,2-1-80 0 0,2-2-120 0 0,3 0-56 0 0,-1-2-544 0 0,2 1-880 0 0,2-3 528 0 0,1 1-1969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9.3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19 8 0 0,'-13'5'4878'0'0,"8"-4"-2630"0"0,0 1 0 0 0,1 0 0 0 0,0 0 0 0 0,-7 4 1 0 0,10-5-1950 0 0,-1 0 1 0 0,1 1-1 0 0,-1-1 1 0 0,1 1-1 0 0,-1 0 1 0 0,1-1-1 0 0,0 1 1 0 0,0 0 0 0 0,-1 0-1 0 0,1 0 1 0 0,1 0-1 0 0,-1 0 1 0 0,-1 3-1 0 0,0 3 7 0 0,1 0-1 0 0,0 0 0 0 0,1 0 0 0 0,-1 0 0 0 0,1 0 1 0 0,1 0-1 0 0,0 0 0 0 0,0 0 0 0 0,0 0 0 0 0,1 0 0 0 0,6 14 1 0 0,1 3 78 0 0,2-1 0 0 0,16 30 0 0 0,-19-41-331 0 0,-2-2-28 0 0,0 0 1 0 0,9 11-1 0 0,-15-22-26 0 0,0 0 1 0 0,1 1-1 0 0,-1-1 0 0 0,0 1 0 0 0,1-1 0 0 0,-1 0 1 0 0,1 0-1 0 0,-1 1 0 0 0,0-1 0 0 0,1 0 0 0 0,-1 0 1 0 0,1 0-1 0 0,-1 1 0 0 0,1-1 0 0 0,-1 0 1 0 0,1 0-1 0 0,-1 0 0 0 0,1 0 0 0 0,-1 0 0 0 0,1 0 1 0 0,-1 0-1 0 0,0 0 0 0 0,1 0 0 0 0,-1 0 0 0 0,1 0 1 0 0,-1 0-1 0 0,1 0 0 0 0,-1 0 0 0 0,1-1 1 0 0,-1 1-1 0 0,1 0 0 0 0,-1 0 0 0 0,0 0 0 0 0,1-1 1 0 0,-1 1-1 0 0,1 0 0 0 0,-1-1 0 0 0,0 1 0 0 0,1 0 1 0 0,-1-1-1 0 0,0 1 0 0 0,1 0 0 0 0,-1-1 1 0 0,0 1-1 0 0,0-1 0 0 0,1 1 0 0 0,-1 0 0 0 0,0-1 1 0 0,0 0-1 0 0,12-23-192 0 0,-12 24 193 0 0,20-68-648 0 0,-2 3 457 0 0,-8 39 109 0 0,19-48 9 0 0,-26 67 61 0 0,1 0 1 0 0,0 0-1 0 0,1 0 0 0 0,-1 1 0 0 0,1-1 0 0 0,0 1 1 0 0,10-8-1 0 0,-14 13 14 0 0,0 0 0 0 0,1-1 0 0 0,-1 1 0 0 0,0 1 0 0 0,1-1 0 0 0,-1 0 0 0 0,1 0 0 0 0,-1 0 0 0 0,1 1 0 0 0,-1-1 0 0 0,1 1 0 0 0,-1-1 0 0 0,1 1 0 0 0,0 0 0 0 0,-1-1 0 0 0,1 1 0 0 0,-1 0 0 0 0,1 0 0 0 0,0 0 0 0 0,-1 0 0 0 0,3 1 0 0 0,-2 0 6 0 0,0 0-1 0 0,0-1 0 0 0,-1 1 1 0 0,1 1-1 0 0,0-1 1 0 0,0 0-1 0 0,-1 0 1 0 0,1 1-1 0 0,-1-1 1 0 0,1 1-1 0 0,-1-1 0 0 0,0 1 1 0 0,0 0-1 0 0,2 2 1 0 0,2 5 13 0 0,-1 0 0 0 0,-1 0 1 0 0,1 0-1 0 0,-1 0 0 0 0,3 18 1 0 0,2 60 177 0 0,-6-57-129 0 0,5 31-1 0 0,-5-51-76 0 0,0-1 0 0 0,1 0 0 0 0,0 0 0 0 0,0 0 0 0 0,1 0 1 0 0,0-1-1 0 0,9 13 0 0 0,-11-18-117 0 0,0 0 0 0 0,0 0-1 0 0,0-1 1 0 0,1 1 0 0 0,-1-1 0 0 0,1 1 0 0 0,0-1 0 0 0,0 0 0 0 0,0 0 0 0 0,0 0 0 0 0,0-1 0 0 0,0 1 0 0 0,0-1 0 0 0,1 1 0 0 0,-1-1 0 0 0,0 0 0 0 0,1-1 0 0 0,-1 1 0 0 0,1 0 0 0 0,4-1 0 0 0,1 0-1551 0 0,0-1 0 0 0,0 0 0 0 0,0 0 0 0 0,-1-1 0 0 0,1 0 0 0 0,16-6 0 0 0,-5 0-3089 0 0</inkml:trace>
</inkml:ink>
</file>

<file path=ppt/ink/ink9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7.8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340 126 8 0 0,'4'-6'1232'0'0,"0"1"532"0"0,0 0 0 0 0,0-1-1 0 0,-1 1 1 0 0,5-10-1 0 0,-7 13-1429 0 0,-1 0-1 0 0,1-1 0 0 0,-1 1 1 0 0,1-1-1 0 0,-1 1 0 0 0,0 0 1 0 0,0-1-1 0 0,0 1 0 0 0,0-1 0 0 0,0 1 1 0 0,0-1-1 0 0,-1 1 0 0 0,1-1 1 0 0,-1 1-1 0 0,-1-4 0 0 0,1 3-145 0 0,-1 0 0 0 0,0 1 0 0 0,1-1-1 0 0,-1 1 1 0 0,0-1 0 0 0,0 1 0 0 0,0 0-1 0 0,-1 0 1 0 0,1 0 0 0 0,0 0 0 0 0,-1 0-1 0 0,1 0 1 0 0,-1 0 0 0 0,0 1 0 0 0,0 0-1 0 0,1-1 1 0 0,-1 1 0 0 0,0 0 0 0 0,0 0-1 0 0,0 1 1 0 0,0-1 0 0 0,0 1 0 0 0,0-1-1 0 0,-6 1 1 0 0,-2 0 79 0 0,1 0 1 0 0,0 1-1 0 0,0 0 1 0 0,0 0-1 0 0,0 1 0 0 0,-15 5 1 0 0,11-2-86 0 0,0 2 1 0 0,-1-1-1 0 0,2 2 1 0 0,-1-1-1 0 0,1 2 1 0 0,0 0-1 0 0,1 1 1 0 0,0 0-1 0 0,-12 13 1 0 0,17-15-102 0 0,0-1 0 0 0,1 1-1 0 0,0 0 1 0 0,0 1 0 0 0,1 0 0 0 0,0 0 0 0 0,1 0 0 0 0,0 0 0 0 0,0 1 0 0 0,1-1 0 0 0,0 1-1 0 0,0 0 1 0 0,1 0 0 0 0,1 0 0 0 0,-1 11 0 0 0,2-17-71 0 0,0 0 0 0 0,0 0 0 0 0,1 0 0 0 0,-1 0 0 0 0,1 0 0 0 0,0 0 0 0 0,1 0 0 0 0,-1 0 0 0 0,0 0 0 0 0,1 0 0 0 0,0-1 0 0 0,0 1 0 0 0,0-1 0 0 0,4 5 0 0 0,-2-4-17 0 0,0 0 0 0 0,0 0 1 0 0,0 0-1 0 0,0-1 0 0 0,1 0 0 0 0,0 0 1 0 0,-1 0-1 0 0,1-1 0 0 0,8 4 0 0 0,6-1-115 0 0,-1 0-1 0 0,1-1 0 0 0,-1-1 0 0 0,1-1 0 0 0,23 1 0 0 0,1-3-719 0 0,65-7 0 0 0,43-15-4484 0 0,-132 19 4086 0 0,28-5-1840 0 0</inkml:trace>
</inkml:ink>
</file>

<file path=ppt/ink/ink9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9.0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15 165 512 0 0,'-6'-45'3427'0'0,"-2"-14"1505"0"0,7 54-4232 0 0,1-1 0 0 0,0 0 0 0 0,0 1 1 0 0,1-1-1 0 0,0 1 0 0 0,0-1 0 0 0,3-9 0 0 0,-3 14-616 0 0,-1 1 1 0 0,0 0-1 0 0,0 0 0 0 0,0-1 0 0 0,0 1 0 0 0,0 0 0 0 0,0-1 0 0 0,0 1 0 0 0,0 0 0 0 0,0 0 0 0 0,0-1 0 0 0,1 1 0 0 0,-1 0 0 0 0,0 0 0 0 0,0 0 0 0 0,0-1 0 0 0,1 1 0 0 0,-1 0 0 0 0,0 0 1 0 0,0 0-1 0 0,0-1 0 0 0,1 1 0 0 0,-1 0 0 0 0,0 0 0 0 0,0 0 0 0 0,1 0 0 0 0,-1 0 0 0 0,0 0 0 0 0,1 0 0 0 0,-1 0 0 0 0,0-1 0 0 0,6 9 1339 0 0,1 20-435 0 0,-6-24-727 0 0,15 75 1088 0 0,9 143 1 0 0,-6-37-761 0 0,-13-114-538 0 0,-4-45-19 0 0,1 1-1 0 0,7 30 1 0 0,-8-49-59 0 0,1 1 1 0 0,0-1 0 0 0,0 1-1 0 0,1-1 1 0 0,0 0-1 0 0,0 0 1 0 0,1-1-1 0 0,0 1 1 0 0,1-1-1 0 0,8 10 1 0 0,-12-16-28 0 0,0 1 1 0 0,0 0-1 0 0,-1 0 1 0 0,1-1-1 0 0,0 0 1 0 0,0 1-1 0 0,0-1 1 0 0,1 0-1 0 0,-1 0 1 0 0,0 0-1 0 0,0 0 1 0 0,1 0-1 0 0,-1 0 1 0 0,0-1-1 0 0,1 1 1 0 0,-1-1-1 0 0,1 0 1 0 0,2 0-1 0 0,-3 0-650 0 0,1 0 0 0 0,0-1-1 0 0,-1 0 1 0 0,1 1 0 0 0,-1-1-1 0 0,1 0 1 0 0,-1 0-1 0 0,0 0 1 0 0,1-1 0 0 0,3-2-1 0 0,-1 0-1152 0 0</inkml:trace>
</inkml:ink>
</file>

<file path=ppt/ink/ink9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29.67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24 48 512 0 0,'-6'-16'1562'0'0,"4"13"-148"0"0,0-1 0 0 0,1 1-1 0 0,0-1 1 0 0,-1 1-1 0 0,1-1 1 0 0,-1-6 3524 0 0,-1 13-3123 0 0,-1 4-585 0 0,4 3-849 0 0,0 0 0 0 0,1 0 0 0 0,0 0 0 0 0,1-1-1 0 0,0 1 1 0 0,3 10 0 0 0,2 8 47 0 0,15 138 1115 0 0,-15-93-1177 0 0,-1-22-101 0 0,36 235 689 0 0,-37-264-948 0 0,1 0-1 0 0,1-1 1 0 0,1 1 0 0 0,20 36-1 0 0,-27-57-20 0 0,-1 0-1 0 0,1 0 0 0 0,0 1 0 0 0,-1-1 1 0 0,1 0-1 0 0,0 0 0 0 0,0 0 0 0 0,0 0 0 0 0,0 1 1 0 0,0-1-1 0 0,0-1 0 0 0,0 1 0 0 0,1 0 1 0 0,-1 0-1 0 0,0 0 0 0 0,0-1 0 0 0,1 1 1 0 0,-1 0-1 0 0,0-1 0 0 0,1 0 0 0 0,-1 1 1 0 0,1-1-1 0 0,-1 0 0 0 0,0 1 0 0 0,1-1 1 0 0,-1 0-1 0 0,3 0 0 0 0,-3-1-80 0 0,1 0 0 0 0,0 1-1 0 0,0-1 1 0 0,-1 0 0 0 0,1 0 0 0 0,0 0-1 0 0,-1 0 1 0 0,1-1 0 0 0,-1 1 0 0 0,1 0 0 0 0,-1-1-1 0 0,0 1 1 0 0,1-1 0 0 0,-1 1 0 0 0,0-1-1 0 0,0 1 1 0 0,0-1 0 0 0,0 0 0 0 0,1-2-1 0 0,0-1-351 0 0,-1 0-1 0 0,1 0 0 0 0,-1 1 0 0 0,0-1 0 0 0,0 0 1 0 0,1-6-1 0 0,-2 8-141 0 0,0 1 1 0 0,0 0 0 0 0,0-1-1 0 0,-1 1 1 0 0,1-1 0 0 0,-1 1-1 0 0,1 0 1 0 0,-2-5 0 0 0,-3-1-2211 0 0</inkml:trace>
</inkml:ink>
</file>

<file path=ppt/ink/ink9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0.62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359 159 512 0 0,'1'-5'537'0'0,"1"0"1"0"0,-1 0-1 0 0,0-1 1 0 0,-1 1-1 0 0,1-1 0 0 0,-1 1 1 0 0,0-1-1 0 0,0 1 0 0 0,-1-1 1 0 0,0 1-1 0 0,0 0 1 0 0,0-1-1 0 0,0 1 0 0 0,-1 0 1 0 0,0 0-1 0 0,0 0 0 0 0,0 0 1 0 0,-5-7-1 0 0,4 8-276 0 0,0 0 1 0 0,1 1-1 0 0,-2-1 1 0 0,1 0-1 0 0,0 1 0 0 0,-1 0 1 0 0,0 0-1 0 0,1 0 1 0 0,-1 0-1 0 0,0 1 0 0 0,-1 0 1 0 0,1-1-1 0 0,0 1 1 0 0,-1 1-1 0 0,1-1 0 0 0,-1 1 1 0 0,1 0-1 0 0,-1 0 1 0 0,0 0-1 0 0,0 0 0 0 0,-5 1 1 0 0,1 0-8 0 0,0 1 0 0 0,0 0 0 0 0,0 0 0 0 0,0 1 0 0 0,1 0 0 0 0,-1 1-1 0 0,1 0 1 0 0,-1 0 0 0 0,1 1 0 0 0,0 0 0 0 0,0 0 0 0 0,0 1 0 0 0,1 0 0 0 0,0 0 0 0 0,0 1 0 0 0,-12 12 0 0 0,9-7-62 0 0,0 1-1 0 0,1 0 1 0 0,1 1-1 0 0,0 0 1 0 0,1 0 0 0 0,0 0-1 0 0,1 1 1 0 0,1 0 0 0 0,-5 20-1 0 0,4-15-50 0 0,1 1-1 0 0,2 0 0 0 0,0 0 1 0 0,1 0-1 0 0,1 0 1 0 0,1 26-1 0 0,1-40-137 0 0,0 0 1 0 0,0 0-1 0 0,0 0 0 0 0,0 0 0 0 0,1 0 0 0 0,0 0 0 0 0,0 0 1 0 0,1-1-1 0 0,0 1 0 0 0,0-1 0 0 0,0 0 0 0 0,0 0 1 0 0,1 0-1 0 0,0 0 0 0 0,0-1 0 0 0,0 1 0 0 0,1-1 1 0 0,-1 0-1 0 0,1 0 0 0 0,0-1 0 0 0,0 1 0 0 0,1-1 1 0 0,-1 0-1 0 0,11 4 0 0 0,-4-3-82 0 0,1-1 1 0 0,-1 0-1 0 0,1-1 0 0 0,21 2 0 0 0,54-3-395 0 0,-71-2 362 0 0,8 1-416 0 0,-1-2-1 0 0,46-9 1 0 0,-54 6-901 0 0,25-8 0 0 0,-28 7-952 0 0,0 0 1 0 0,14-10 0 0 0,-8 4-1543 0 0</inkml:trace>
</inkml:ink>
</file>

<file path=ppt/ink/ink9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0.8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 67 8 0 0,'-5'-4'11232'0'0,"9"2"-11014"0"0,12-2 407 0 0,1 0-1 0 0,-1 1 1 0 0,19-1-1 0 0,16-2-553 0 0,222-26-2624 0 0,-247 29 1117 0 0,0-2-1408 0 0</inkml:trace>
</inkml:ink>
</file>

<file path=ppt/ink/ink9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3.80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392 57 512 0 0,'-12'-16'3196'0'0,"1"1"4240"0"0,-5 3-4361 0 0,14 10-2839 0 0,-1 1 0 0 0,1-1-1 0 0,-1 0 1 0 0,0 1 0 0 0,0 0 0 0 0,0 0-1 0 0,0 0 1 0 0,-5-1 0 0 0,8 2-235 0 0,-1-1 1 0 0,1 1 0 0 0,0 0 0 0 0,-1 0 0 0 0,1 0 0 0 0,0 0 0 0 0,-1 0 1 0 0,1 0-1 0 0,0 1 0 0 0,-1-1 0 0 0,1 0 0 0 0,0 0 0 0 0,-1 0 0 0 0,1 0 0 0 0,0 0 0 0 0,-1 0 0 0 0,1 0 0 0 0,0 1 0 0 0,0-1 0 0 0,-1 0 0 0 0,1 0 0 0 0,0 0 0 0 0,0 1 0 0 0,-1-1 0 0 0,1 0 0 0 0,0 0 0 0 0,0 1 0 0 0,0-1 0 0 0,-1 0 0 0 0,1 1 0 0 0,0-1 0 0 0,0 0 1 0 0,0 1-1 0 0,0-1 0 0 0,0 0 0 0 0,0 1 0 0 0,0-1 0 0 0,-1 0 0 0 0,1 1 0 0 0,0-1 0 0 0,0 0 0 0 0,0 1 0 0 0,0-1 0 0 0,1 0 0 0 0,-1 1 0 0 0,0-1 0 0 0,0 0 0 0 0,0 0 0 0 0,0 1 0 0 0,-24 1 368 0 0,17-2-260 0 0,7 1-87 0 0,-1-1-1 0 0,0 0 0 0 0,0 0 0 0 0,1 0 0 0 0,-1 0 0 0 0,0 0 0 0 0,0 0 1 0 0,1 0-1 0 0,-1 0 0 0 0,0 0 0 0 0,0 0 0 0 0,1 0 0 0 0,-1-1 0 0 0,0 1 1 0 0,0 0-1 0 0,1 0 0 0 0,-2-2 0 0 0,1 2 33 0 0,-20 0 916 0 0,18-1-937 0 0,-1 1 1 0 0,1 0-1 0 0,0 0 1 0 0,0 0-1 0 0,0 0 1 0 0,-1 1-1 0 0,-3 0 1 0 0,-12 1 90 0 0,-27 0 201 0 0,31 0-27 0 0,-1-2 1 0 0,0 0-1 0 0,-29-4 0 0 0,40 3-240 0 0,5 1-40 0 0,-1 0 0 0 0,1 0-1 0 0,-1 0 1 0 0,1 0 0 0 0,-1-1 0 0 0,1 1 0 0 0,0 0-1 0 0,-1 0 1 0 0,1 0 0 0 0,-1 0 0 0 0,1 0-1 0 0,-1 0 1 0 0,1 0 0 0 0,-1 0 0 0 0,1 0 0 0 0,-1 0-1 0 0,1 0 1 0 0,-1 1 0 0 0,1-1 0 0 0,0 0-1 0 0,-1 0 1 0 0,1 0 0 0 0,-1 0 0 0 0,1 1 0 0 0,0-1-1 0 0,-1 0 1 0 0,1 0 0 0 0,-1 1 0 0 0,1-1-1 0 0,0 0 1 0 0,-1 1 0 0 0,1 0 0 0 0,-2 0-4 0 0,1 0 1 0 0,0-1-1 0 0,0 1 1 0 0,-1 0-1 0 0,1-1 1 0 0,-1 1-1 0 0,1-1 1 0 0,-1 1-1 0 0,1-1 1 0 0,-1 0-1 0 0,-2 1 1 0 0,3-1-11 0 0,-1 0 1 0 0,1 0 0 0 0,-1 1 0 0 0,1-1-1 0 0,-1 0 1 0 0,1 1 0 0 0,-1-1 0 0 0,1 1-1 0 0,0 0 1 0 0,-1 0 0 0 0,-1 1 0 0 0,3-2-4 0 0,0 0 1 0 0,0 0 0 0 0,0 0 0 0 0,-1 0 0 0 0,1 0 0 0 0,0 0 0 0 0,0 0 0 0 0,0 0 0 0 0,0 0 0 0 0,0 0 0 0 0,0 1 0 0 0,0-1 0 0 0,0 0 0 0 0,0 0 0 0 0,0 0 0 0 0,0 0 0 0 0,0 0 0 0 0,0 0 0 0 0,0 0 0 0 0,0 0-1 0 0,0 0 1 0 0,0 1 0 0 0,0-1 0 0 0,0 0 0 0 0,0 0 0 0 0,0 0 0 0 0,0 0 0 0 0,0 0 0 0 0,0 0 0 0 0,0 0 0 0 0,0 0 0 0 0,0 1 0 0 0,0-1 0 0 0,0 0 0 0 0,0 0 0 0 0,0 0 0 0 0,0 0 0 0 0,0 0 0 0 0,0 0-1 0 0,0 0 1 0 0,0 0 0 0 0,0 0 0 0 0,0 0 0 0 0,0 1 0 0 0,6 0 56 0 0,9 0 57 0 0,-14-1-77 0 0,0 0-25 0 0,0 0-1 0 0,1 0 1 0 0,-1 0-1 0 0,0 0 1 0 0,0 0-1 0 0,0 0 1 0 0,0 1-1 0 0,0-1 1 0 0,0 0-1 0 0,0 1 1 0 0,0-1-1 0 0,0 1 1 0 0,0-1-1 0 0,0 1 1 0 0,0-1-1 0 0,0 1 1 0 0,0 0-1 0 0,0-1 1 0 0,0 1-1 0 0,0 0 1 0 0,-1 0-1 0 0,1 0 1 0 0,0 0-1 0 0,-1 0 1 0 0,1 0-1 0 0,0 0 1 0 0,0 1 0 0 0,0 2 55 0 0,0 1 0 0 0,0-1 0 0 0,0 1 0 0 0,0-1 0 0 0,0 9 1 0 0,-1-3-13 0 0,14 213 443 0 0,-5-140-278 0 0,2 40-63 0 0,-11-104-123 0 0,-1 0 1 0 0,0 1-1 0 0,-1-1 1 0 0,-8 28-1 0 0,6-25 24 0 0,0 1 1 0 0,1-1-1 0 0,1 39 0 0 0,4-42-31 0 0,-2-18-24 0 0,0 0 1 0 0,0 0 0 0 0,0-1 0 0 0,0 1-1 0 0,0 0 1 0 0,0 0 0 0 0,1-1-1 0 0,-1 1 1 0 0,0 0 0 0 0,1 0 0 0 0,-1-1-1 0 0,0 1 1 0 0,1 0 0 0 0,-1-1-1 0 0,1 1 1 0 0,-1-1 0 0 0,1 1 0 0 0,-1 0-1 0 0,2 0 1 0 0,-1-2-5 0 0,-1 0 1 0 0,1 0-1 0 0,0 0 1 0 0,0 0-1 0 0,-1 0 0 0 0,1 0 1 0 0,0-1-1 0 0,-1 1 1 0 0,1 0-1 0 0,-1 0 0 0 0,0 0 1 0 0,1-3-1 0 0,1-2 4 0 0,-1 4-5 0 0,1 0 1 0 0,-1 1-1 0 0,0-1 1 0 0,1 1-1 0 0,-1-1 1 0 0,0 1-1 0 0,1-1 0 0 0,0 1 1 0 0,-1 0-1 0 0,1 0 1 0 0,0 0-1 0 0,3-2 1 0 0,-2 2-2 0 0,1 0 0 0 0,0 0 0 0 0,0 1 0 0 0,-1-1 0 0 0,1 1 1 0 0,5 0-1 0 0,23 1-57 0 0,-11-1-34 0 0,1 0 1 0 0,0-1-1 0 0,27-5 1 0 0,-46 5 35 0 0,23-4-1637 0 0,33-12 0 0 0,-39 12-5201 0 0,-17 5 4944 0 0</inkml:trace>
</inkml:ink>
</file>

<file path=ppt/ink/ink9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4.50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 83 512 0 0,'-4'-11'1246'0'0,"1"4"292"0"0,0 0 1 0 0,1-1-1 0 0,-1 1 1 0 0,0-10-1 0 0,1-9 5222 0 0,10 43-4561 0 0,-6-6-1855 0 0,1-1-1 0 0,0 0 0 0 0,0 0 1 0 0,8 13-1 0 0,7 21 215 0 0,-12-23-404 0 0,35 106 263 0 0,-20-85-371 0 0,-8-18-489 0 0,-13-24 411 0 0,-1 0 0 0 0,1 0 0 0 0,0 0 0 0 0,0 0 0 0 0,0 1 0 0 0,0-1 0 0 0,1 0 0 0 0,-1 0 0 0 0,0 0 0 0 0,0 0 1 0 0,0 0-1 0 0,0 1 0 0 0,0-1 0 0 0,0 0 0 0 0,0 0 0 0 0,0 0 0 0 0,0 0 0 0 0,0 0 0 0 0,0 1 0 0 0,0-1 0 0 0,0 0 0 0 0,1 0 0 0 0,-1 0 0 0 0,0 0 0 0 0,0 0 1 0 0,0 0-1 0 0,0 0 0 0 0,0 0 0 0 0,0 0 0 0 0,1 1 0 0 0,-1-1 0 0 0,0 0 0 0 0,0 0 0 0 0,0 0 0 0 0,0 0 0 0 0,0 0 0 0 0,1 0 0 0 0,-1 0 0 0 0,0 0 0 0 0,0 0 0 0 0,0 0 1 0 0,0 0-1 0 0,0 0 0 0 0,1 0 0 0 0,-1 0 0 0 0,0 0 0 0 0,0 0 0 0 0,0 0 0 0 0,0 0 0 0 0,0-1 0 0 0,1 1 0 0 0,-1 0 0 0 0,0 0 0 0 0,0 0 0 0 0,0 0 0 0 0,0 0 1 0 0,0 0-1 0 0,0 0 0 0 0,1 0 0 0 0,-1 0 0 0 0,0-1 0 0 0,0 1 0 0 0,0 0 0 0 0,0 0 0 0 0,0 0 0 0 0,0 0 0 0 0,0-1 0 0 0,3-9-6206 0 0,-3 5 4592 0 0</inkml:trace>
</inkml:ink>
</file>

<file path=ppt/ink/ink9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4.8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 56 960 0 0,'-9'0'2524'0'0,"5"1"-1586"0"0,1-1 0 0 0,-1 0 1 0 0,1 0-1 0 0,-1-1 1 0 0,1 1-1 0 0,-1-1 0 0 0,1 0 1 0 0,-6-1-1 0 0,9 1-806 0 0,0 1-1 0 0,0 0 0 0 0,0 0 1 0 0,0-1-1 0 0,0 1 0 0 0,0 0 1 0 0,0-1-1 0 0,1 1 1 0 0,-1 0-1 0 0,0 0 0 0 0,0-1 1 0 0,0 1-1 0 0,1 0 0 0 0,-1 0 1 0 0,0 0-1 0 0,0-1 0 0 0,0 1 1 0 0,1 0-1 0 0,-1 0 1 0 0,0 0-1 0 0,0 0 0 0 0,1 0 1 0 0,-1-1-1 0 0,0 1 0 0 0,1 0 1 0 0,-1 0-1 0 0,0 0 1 0 0,0 0-1 0 0,1 0 0 0 0,-1 0 1 0 0,0 0-1 0 0,1 0 0 0 0,0 0 1 0 0,13-4 344 0 0,316-5 2202 0 0,-243 9-2550 0 0,-76 0-198 0 0,142-4 170 0 0,-126 2-693 0 0,0-2 0 0 0,0 0 1 0 0,42-14-1 0 0,-67 17 147 0 0</inkml:trace>
</inkml:ink>
</file>

<file path=ppt/ink/ink9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6.02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 51 8 0 0,'-1'-2'665'0'0,"1"0"0"0"0,-1 0 0 0 0,1 0 0 0 0,-1 0 0 0 0,1-1-1 0 0,-1 1 1 0 0,1 0 0 0 0,0 0 0 0 0,0 0 0 0 0,0-1 0 0 0,0 1 0 0 0,1 0 0 0 0,-1 0 0 0 0,1-1 0 0 0,-1 1 0 0 0,1 0 0 0 0,0 0-1 0 0,1-3 1 0 0,-2 5-552 0 0,1-1 0 0 0,-1 1-1 0 0,1-1 1 0 0,-1 1 0 0 0,1-1-1 0 0,-1 1 1 0 0,1-1 0 0 0,0 1-1 0 0,-1 0 1 0 0,1-1 0 0 0,-1 1-1 0 0,1 0 1 0 0,0-1 0 0 0,0 1-1 0 0,-1 0 1 0 0,1 0 0 0 0,0 0-1 0 0,-1-1 1 0 0,1 1 0 0 0,0 0-1 0 0,0 0 1 0 0,-1 0 0 0 0,1 0-1 0 0,0 0 1 0 0,-1 1 0 0 0,1-1-1 0 0,0 0 1 0 0,1 1 0 0 0,-1-1 52 0 0,1 1 0 0 0,0-1 0 0 0,-1 1 0 0 0,1 0 0 0 0,-1 0 1 0 0,1 0-1 0 0,-1 0 0 0 0,1 0 0 0 0,-1 0 0 0 0,2 2 0 0 0,5 9 87 0 0,-1-1-1 0 0,0 1 1 0 0,0 0 0 0 0,-2 1-1 0 0,1 0 1 0 0,-2-1-1 0 0,1 2 1 0 0,-2-1 0 0 0,0 0-1 0 0,-1 1 1 0 0,2 18-1 0 0,-4-26-218 0 0,0 0 0 0 0,-1-1 1 0 0,0 1-1 0 0,0 0 0 0 0,0-1 0 0 0,0 1 0 0 0,-1 0 0 0 0,0-1 0 0 0,0 0 0 0 0,0 1 0 0 0,-1-1 0 0 0,0 0 0 0 0,0 0 0 0 0,-5 5 0 0 0,-2 3 134 0 0,-1-1 0 0 0,0 0-1 0 0,-24 18 1 0 0,24-24 27 0 0,12-13-96 0 0,12-18-53 0 0,-10 20-39 0 0,5-8-22 0 0,0 1 0 0 0,1 0 0 0 0,1 0 0 0 0,0 1 0 0 0,1 0 0 0 0,18-15 0 0 0,78-49-220 0 0,-99 69 199 0 0,19-10-33 0 0,0 1 1 0 0,46-18 0 0 0,-68 31 69 0 0,1 0 1 0 0,-1 1 0 0 0,1-1 0 0 0,0 1 0 0 0,0 0-1 0 0,-1 1 1 0 0,1-1 0 0 0,0 1 0 0 0,0 0-1 0 0,0 1 1 0 0,7 1 0 0 0,-12-2 2 0 0,0 0 1 0 0,0 0-1 0 0,0 1 1 0 0,-1-1-1 0 0,1 0 1 0 0,0 1-1 0 0,0-1 1 0 0,0 0-1 0 0,-1 1 1 0 0,1-1-1 0 0,0 1 1 0 0,-1-1-1 0 0,1 1 0 0 0,-1 0 1 0 0,1-1-1 0 0,0 1 1 0 0,-1 0-1 0 0,1-1 1 0 0,-1 1-1 0 0,0 0 1 0 0,1 0-1 0 0,-1 0-3 0 0,0-1-1 0 0,0 1 0 0 0,0-1 1 0 0,0 1-1 0 0,0-1 1 0 0,0 1-1 0 0,0-1 0 0 0,0 0 1 0 0,0 1-1 0 0,-1-1 1 0 0,1 1-1 0 0,0-1 0 0 0,0 0 1 0 0,0 1-1 0 0,-1-1 1 0 0,1 1-1 0 0,0-1 0 0 0,0 0 1 0 0,-1 1-1 0 0,1-1 0 0 0,0 0 1 0 0,-1 1-1 0 0,1-1 1 0 0,0 0-1 0 0,-1 0 0 0 0,1 1 1 0 0,-1-1-1 0 0,1 0 1 0 0,0 0-1 0 0,-1 0 0 0 0,1 0 1 0 0,-1 0-1 0 0,1 1 1 0 0,-1-1-1 0 0,1 0 0 0 0,-1 0 1 0 0,1 0-1 0 0,0 0 1 0 0,-2 0-1 0 0,-15 2-50 0 0,-89 19-147 0 0,89-17 198 0 0,1 1 0 0 0,0 1 1 0 0,0 0-1 0 0,-20 12 0 0 0,32-15 6 0 0,1-1 0 0 0,-1 1 1 0 0,0 1-1 0 0,1-1 0 0 0,0 0 0 0 0,0 1 1 0 0,0-1-1 0 0,0 1 0 0 0,0 0 0 0 0,-3 8 0 0 0,4-9 1 0 0,1 0 0 0 0,-1 0 0 0 0,1 0 0 0 0,0 1 0 0 0,0-1 0 0 0,1 0 0 0 0,-1 1 0 0 0,0-1-1 0 0,1 1 1 0 0,0-1 0 0 0,0 0 0 0 0,0 1 0 0 0,0-1 0 0 0,1 1 0 0 0,1 5 0 0 0,-2-8 0 0 0,0 0 1 0 0,1 0-1 0 0,0 0 1 0 0,-1 0 0 0 0,1 0-1 0 0,-1 0 1 0 0,1 0-1 0 0,0 0 1 0 0,0 0-1 0 0,0 0 1 0 0,0 0 0 0 0,-1 0-1 0 0,1 0 1 0 0,0-1-1 0 0,0 1 1 0 0,1 0-1 0 0,-1-1 1 0 0,0 1 0 0 0,0 0-1 0 0,0-1 1 0 0,0 0-1 0 0,0 1 1 0 0,1-1 0 0 0,-1 0-1 0 0,0 1 1 0 0,0-1-1 0 0,1 0 1 0 0,-1 0-1 0 0,0 0 1 0 0,2 0 0 0 0,4-1-8 0 0,0 0 0 0 0,0-1 1 0 0,0 0-1 0 0,9-3 1 0 0,1 0-4 0 0,-3 2 16 0 0,-1 0 0 0 0,0 0-1 0 0,1 2 1 0 0,21-1 0 0 0,-31 2-14 0 0,0 1 1 0 0,0-1-1 0 0,0 1 0 0 0,-1 0 1 0 0,1 0-1 0 0,0 0 1 0 0,0 0-1 0 0,-1 1 0 0 0,1-1 1 0 0,-1 1-1 0 0,1 0 1 0 0,-1 0-1 0 0,0 0 0 0 0,0 1 1 0 0,0-1-1 0 0,0 1 0 0 0,0 0 1 0 0,-1 0-1 0 0,1 0 1 0 0,3 6-1 0 0,10 24 76 0 0,-13-25-105 0 0,0-1-1 0 0,7 13 1 0 0,-9-19 12 0 0,-1 0 0 0 0,1-1 0 0 0,-1 1 1 0 0,1 0-1 0 0,-1 0 0 0 0,1-1 0 0 0,0 1 0 0 0,0-1 0 0 0,-1 1 0 0 0,1-1 0 0 0,0 1 1 0 0,0-1-1 0 0,-1 1 0 0 0,1-1 0 0 0,0 1 0 0 0,0-1 0 0 0,0 0 0 0 0,0 0 0 0 0,0 1 1 0 0,0-1-1 0 0,-1 0 0 0 0,1 0 0 0 0,0 0 0 0 0,0 0 0 0 0,0 0 0 0 0,0 0 0 0 0,0 0 1 0 0,0-1-1 0 0,0 1 0 0 0,1 0 0 0 0,0-1-655 0 0,1-1 0 0 0,0 1 0 0 0,0 0 0 0 0,-1-1 0 0 0,1 0 1 0 0,0 0-1 0 0,3-3 0 0 0,1-1-2225 0 0</inkml:trace>
</inkml:ink>
</file>

<file path=ppt/ink/ink9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6.72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 98 608 0 0,'-4'3'9056'0'0,"4"-3"-8818"0"0,3 7 3901 0 0,11 8-1007 0 0,-12-13-1717 0 0,-1 0-1252 0 0,0 0 1 0 0,0 0-1 0 0,0 0 0 0 0,-1 0 0 0 0,1 1 1 0 0,0-1-1 0 0,-1 0 0 0 0,1 0 0 0 0,-1 1 1 0 0,0-1-1 0 0,0 0 0 0 0,0 1 1 0 0,0 2-1 0 0,-3 34 697 0 0,2-36-835 0 0,-3 18 233 0 0,2 0 0 0 0,0 1-1 0 0,2 39 1 0 0,0-61-257 0 0,0 2 17 0 0,0 1 0 0 0,0 0 0 0 0,1-1 0 0 0,-1 1-1 0 0,1-1 1 0 0,-1 1 0 0 0,1-1 0 0 0,0 1 0 0 0,0-1 0 0 0,3 4 0 0 0,-4-6-13 0 0,0 0 0 0 0,1 0 0 0 0,-1 0 0 0 0,1 0 0 0 0,-1-1 0 0 0,1 1 0 0 0,-1 0 0 0 0,0-1 0 0 0,1 1 0 0 0,-1 0 0 0 0,0 0 0 0 0,1-1 0 0 0,-1 1 0 0 0,0 0 0 0 0,1-1 0 0 0,-1 1 1 0 0,0-1-1 0 0,0 1 0 0 0,1-1 0 0 0,-1 1 0 0 0,0 0 0 0 0,0-1 0 0 0,0 1 0 0 0,0-1 0 0 0,1 0 0 0 0,3-13-28 0 0,-1-19 26 0 0,-1 0 1 0 0,-4-38 0 0 0,0 8-95 0 0,2 52 88 0 0,1 0 0 0 0,0 0 1 0 0,1 0-1 0 0,4-18 1 0 0,-5 25-7 0 0,0 0-1 0 0,1 1 1 0 0,-1-1 0 0 0,1 1 0 0 0,0-1 0 0 0,0 1 0 0 0,0-1 0 0 0,0 1 0 0 0,0 0-1 0 0,1 0 1 0 0,-1 0 0 0 0,1 0 0 0 0,0 1 0 0 0,0-1 0 0 0,0 1 0 0 0,5-4 0 0 0,-6 6 9 0 0,1-1 0 0 0,-1 0 1 0 0,0 1-1 0 0,1-1 0 0 0,-1 1 1 0 0,0 0-1 0 0,1 0 0 0 0,-1 0 1 0 0,1 0-1 0 0,-1 0 0 0 0,0 0 1 0 0,1 1-1 0 0,-1-1 0 0 0,0 1 1 0 0,1 0-1 0 0,-1-1 1 0 0,0 1-1 0 0,0 0 0 0 0,0 1 1 0 0,0-1-1 0 0,0 0 0 0 0,0 0 1 0 0,0 1-1 0 0,0-1 0 0 0,2 3 1 0 0,1 1 13 0 0,1 0 1 0 0,-1 1 0 0 0,0-1-1 0 0,-1 1 1 0 0,1 0 0 0 0,6 13 0 0 0,-6-7 26 0 0,-1 0 0 0 0,0 1 0 0 0,-1 0 0 0 0,-1 0 0 0 0,0 0 0 0 0,0 0 0 0 0,-1 26 0 0 0,2 12 36 0 0,-3-48-90 0 0,1 0 0 0 0,-1 0 1 0 0,1 0-1 0 0,-1-1 0 0 0,1 1 0 0 0,0 0 1 0 0,0-1-1 0 0,1 1 0 0 0,-1-1 0 0 0,0 1 1 0 0,1-1-1 0 0,3 5 0 0 0,-4-7 6 0 0,0 1-1 0 0,0 0 1 0 0,0 0 0 0 0,0-1-1 0 0,0 1 1 0 0,0 0 0 0 0,0-1-1 0 0,0 1 1 0 0,0-1 0 0 0,0 1 0 0 0,1-1-1 0 0,-1 0 1 0 0,0 1 0 0 0,0-1-1 0 0,0 0 1 0 0,1 0 0 0 0,-1 0-1 0 0,0 0 1 0 0,0 0 0 0 0,1 0-1 0 0,-1 0 1 0 0,0 0 0 0 0,0-1-1 0 0,0 1 1 0 0,1 0 0 0 0,-1-1-1 0 0,0 1 1 0 0,0-1 0 0 0,0 1 0 0 0,0-1-1 0 0,1 0 1 0 0,16-9-514 0 0,-7 4 203 0 0,-1-1 0 0 0,12-8 0 0 0,-19 12-364 0 0,0 1 0 0 0,0-1 0 0 0,0 0 0 0 0,-1 0 0 0 0,1 0 0 0 0,-1-1 0 0 0,0 1 0 0 0,1 0 1 0 0,-2-1-1 0 0,1 1 0 0 0,1-5 0 0 0,-1 1-959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9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24 2417 0 0,'-4'-4'3650'0'0,"-10"-11"1900"0"0,13 15-5330 0 0,1-1 1 0 0,0 1 0 0 0,-1-1 0 0 0,1 1-1 0 0,-1 0 1 0 0,1-1 0 0 0,-1 1-1 0 0,1 0 1 0 0,-1 0 0 0 0,1-1 0 0 0,-1 1-1 0 0,1 0 1 0 0,-1 0 0 0 0,1 0 0 0 0,-1 0-1 0 0,1-1 1 0 0,-1 1 0 0 0,1 0 0 0 0,-1 0-1 0 0,1 0 1 0 0,-1 0 0 0 0,0 0-1 0 0,1 0 1 0 0,-1 1 0 0 0,1-1 0 0 0,-1 0-1 0 0,0 0 1 0 0,0 2 121 0 0,1 0-1 0 0,-1-1 1 0 0,0 1 0 0 0,1 0-1 0 0,-1 0 1 0 0,1 0-1 0 0,-1-1 1 0 0,1 1-1 0 0,0 0 1 0 0,0 0 0 0 0,0 0-1 0 0,0 0 1 0 0,0 2-1 0 0,1 0 76 0 0,-18 247 3786 0 0,1 0-3223 0 0,16-218-953 0 0,1 0 1 0 0,2-1-1 0 0,1 1 0 0 0,11 39 0 0 0,-10-56-99 0 0,0 0 0 0 0,1-1 0 0 0,0 0 1 0 0,1 0-1 0 0,1-1 0 0 0,1 0 0 0 0,0-1 0 0 0,0 1 0 0 0,1-2 0 0 0,17 18 1 0 0,-19-23-204 0 0,4 5-351 0 0,0-1 0 0 0,16 11 1 0 0,-24-20 54 0 0,0 0 1 0 0,-1 1-1 0 0,1-1 0 0 0,0 0 1 0 0,0-1-1 0 0,1 1 0 0 0,-1-1 1 0 0,0 0-1 0 0,0 0 0 0 0,1 0 1 0 0,-1 0-1 0 0,9-1 1 0 0,0-1-2294 0 0</inkml:trace>
</inkml:ink>
</file>

<file path=ppt/ink/ink9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6.89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67 2048 0 0,'17'0'9332'0'0,"2"-2"-4340"0"0,13-2-3785 0 0,33-10 1 0 0,50-11-1427 0 0,-39 9-3814 0 0,-54 10 1445 0 0</inkml:trace>
</inkml:ink>
</file>

<file path=ppt/ink/ink9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7.4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0 512 0 0,'2'5'9643'0'0,"-2"5"-5251"0"0,-5 14-3728 0 0,2-9 347 0 0,-15 131 1491 0 0,17-140-2559 0 0,-2 10-1430 0 0,-1 27 0 0 0,4-38 453 0 0</inkml:trace>
</inkml:ink>
</file>

<file path=ppt/ink/ink9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8.26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17 48 512 0 0,'0'-5'1288'0'0,"0"0"0"0"0,1 0 0 0 0,0-1 0 0 0,1-7 0 0 0,-2 13-1140 0 0,0-1 0 0 0,1 1 0 0 0,-1-1 0 0 0,0 0 0 0 0,0 1 1 0 0,0-1-1 0 0,0 1 0 0 0,1-1 0 0 0,-1 1 0 0 0,0-1 0 0 0,1 0 0 0 0,-1 1 0 0 0,0-1 0 0 0,1 1 1 0 0,-1 0-1 0 0,0-1 0 0 0,1 1 0 0 0,-1-1 0 0 0,1 1 0 0 0,-1 0 0 0 0,1-1 0 0 0,-1 1 0 0 0,1 0 1 0 0,-1-1-1 0 0,1 1 0 0 0,0 0 0 0 0,-1 0 0 0 0,1-1 0 0 0,-1 1 0 0 0,1 0 0 0 0,0 0 0 0 0,-1 0 1 0 0,1 0-1 0 0,-1 0 0 0 0,1 0 0 0 0,0 0 0 0 0,-1 0 0 0 0,1 0 0 0 0,-1 0 0 0 0,1 0 0 0 0,0 1 1 0 0,-1-1-1 0 0,1 0 0 0 0,-1 0 0 0 0,1 1 0 0 0,-1-1 0 0 0,1 0 0 0 0,-1 1 0 0 0,1-1 1 0 0,-1 0-1 0 0,1 1 0 0 0,0 0 0 0 0,1 1 49 0 0,1 0 0 0 0,-1 1-1 0 0,0-1 1 0 0,0 1 0 0 0,0-1 0 0 0,0 1 0 0 0,-1 0 0 0 0,1 0 0 0 0,-1 0 0 0 0,2 5 0 0 0,8 33 495 0 0,-10-38-644 0 0,4 32 414 0 0,-1 0 1 0 0,-1 40 0 0 0,0-4 67 0 0,-1-32-407 0 0,8 69 132 0 0,-7-96-278 0 0,-2-6 20 0 0,1 1-1 0 0,-1-1 0 0 0,-1 0 1 0 0,1 0-1 0 0,-1 1 1 0 0,0 7-1 0 0,-1-13-30 0 0,1 1 1 0 0,0-1-1 0 0,-1 0 1 0 0,1 1-1 0 0,-1-1 1 0 0,1 0-1 0 0,-1 0 0 0 0,0 1 1 0 0,1-1-1 0 0,-1 0 1 0 0,0 0-1 0 0,0 0 1 0 0,0 0-1 0 0,0 0 1 0 0,0 0-1 0 0,0 0 0 0 0,0 0 1 0 0,0 0-1 0 0,0-1 1 0 0,-1 1-1 0 0,1 0 1 0 0,0-1-1 0 0,0 1 1 0 0,-1-1-1 0 0,1 1 0 0 0,0-1 1 0 0,-1 0-1 0 0,1 1 1 0 0,0-1-1 0 0,-1 0 1 0 0,1 0-1 0 0,-1 0 0 0 0,1 0 1 0 0,-2 0-1 0 0,-5 0-597 0 0,2 0-76 0 0,1 0 1 0 0,-1 0 0 0 0,1-1-1 0 0,0 0 1 0 0,-7-1-1 0 0,10 1-27 0 0,-1 0-1 0 0,1 0 0 0 0,0 0 0 0 0,-1 0 1 0 0,1 0-1 0 0,0-1 0 0 0,-1 0 1 0 0,-1-1-1 0 0,-4-5-2283 0 0</inkml:trace>
</inkml:ink>
</file>

<file path=ppt/ink/ink9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8.63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1 166 8 0 0,'0'-5'7343'0'0,"0"5"-7210"0"0,0 0 1 0 0,0 0-1 0 0,9-5 2880 0 0,42-9 520 0 0,-19 6-2756 0 0,-1-1 0 0 0,53-23 0 0 0,-62 18-697 0 0,-21 13-73 0 0,0 1 1 0 0,0-1-1 0 0,0 0 0 0 0,0 0 0 0 0,0 0 0 0 0,0 0 0 0 0,0 0 1 0 0,0 0-1 0 0,-1 0 0 0 0,1 0 0 0 0,0 0 0 0 0,-1 0 1 0 0,1-1-1 0 0,-1 1 0 0 0,1 0 0 0 0,0-2 0 0 0,-2 3-8 0 0,1-1-1 0 0,0 1 1 0 0,0 0-1 0 0,0 0 1 0 0,-1-1-1 0 0,1 1 1 0 0,0 0-1 0 0,-1 0 1 0 0,1 0-1 0 0,0 0 1 0 0,0 0-1 0 0,-1-1 1 0 0,1 1-1 0 0,0 0 1 0 0,-1 0-1 0 0,1 0 1 0 0,0 0-1 0 0,-1 0 1 0 0,1 0-1 0 0,0 0 1 0 0,-1 0-1 0 0,1 0 1 0 0,0 0-1 0 0,-1 0 1 0 0,1 0-1 0 0,0 0 1 0 0,0 0-1 0 0,-1 1 0 0 0,1-1 1 0 0,0 0-1 0 0,-1 0 1 0 0,1 0-1 0 0,-1 1 1 0 0,-9 2 42 0 0,-8 6-72 0 0,17-9 19 0 0,1 0 1 0 0,-1 1 0 0 0,0-1 0 0 0,0 1 0 0 0,0-1 0 0 0,1 1 0 0 0,-1 0 0 0 0,0-1 0 0 0,1 1 0 0 0,-1-1 0 0 0,0 1 0 0 0,1 0 0 0 0,-1 0 0 0 0,1-1 0 0 0,-1 1 0 0 0,0 1 0 0 0,3-2-15 0 0,-1 0 1 0 0,1 1 0 0 0,-1-2-1 0 0,1 1 1 0 0,-1 0-1 0 0,1 0 1 0 0,-1 0-1 0 0,1-1 1 0 0,-1 1-1 0 0,1 0 1 0 0,1-2-1 0 0,12-11-263 0 0,-12 11 128 0 0,0 0 0 0 0,0-1 0 0 0,-1 1-1 0 0,1-1 1 0 0,-1 1 0 0 0,1-1-1 0 0,-1 0 1 0 0,0 0 0 0 0,0 0-1 0 0,0 0 1 0 0,-1 0 0 0 0,1-1 0 0 0,1-3-1 0 0,1-5-1830 0 0,-1 4-3412 0 0,-3 5 3941 0 0</inkml:trace>
</inkml:ink>
</file>

<file path=ppt/ink/ink9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9.2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8 241 8 0 0,'-8'16'11657'0'0,"13"-23"-9367"0"0,-3 4-1978 0 0,0 0 0 0 0,0 1 1 0 0,0-1-1 0 0,1 1 0 0 0,-1-1 0 0 0,1 1 0 0 0,-1 0 1 0 0,1 0-1 0 0,0 0 0 0 0,0 0 0 0 0,3-2 0 0 0,5 0 404 0 0,-1 0 0 0 0,13-3 0 0 0,-12 4-347 0 0,0-1 1 0 0,11-5 0 0 0,-6 1-107 0 0,0 0-1 0 0,-1-2 1 0 0,0 0 0 0 0,17-15-1 0 0,-30 24-265 0 0,6-7 44 0 0,0 1 1 0 0,0 0-1 0 0,1 0 1 0 0,0 1-1 0 0,1 1 1 0 0,14-8-1 0 0,-20 12-34 0 0,0 1-1 0 0,0-1 1 0 0,0 1-1 0 0,-1 0 1 0 0,1 0-1 0 0,0 1 0 0 0,0-1 1 0 0,6 2-1 0 0,15 1-45 0 0,-10-4-19 0 0,1 0 0 0 0,-1-1 0 0 0,0 0-1 0 0,0-1 1 0 0,0-1 0 0 0,-1-1 0 0 0,1 0 0 0 0,17-9 0 0 0,-15 8-389 0 0,10-5-310 0 0,-26 11 436 0 0,0-1 0 0 0,1 1 0 0 0,-1-1 0 0 0,0 0 0 0 0,0 0 0 0 0,0 0 0 0 0,0 0 0 0 0,0 0 0 0 0,0 0 0 0 0,0 0 0 0 0,0 0 0 0 0,0 0 0 0 0,-1 0 0 0 0,1 0 0 0 0,1-2 0 0 0,-2-1-1997 0 0,0 0-148 0 0</inkml:trace>
</inkml:ink>
</file>

<file path=ppt/ink/ink9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39.83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 16 152 0 0,'-2'0'928'0'0,"0"0"0"0"0,0 0 1 0 0,0 1-1 0 0,0-1 0 0 0,0 1 0 0 0,0-1 0 0 0,0 1 1 0 0,0 0-1 0 0,0 0 0 0 0,0 0 0 0 0,0 0 0 0 0,1 0 1 0 0,-1 0-1 0 0,-3 3 871 0 0,5-4-1719 0 0,1 1 1 0 0,-1-1 0 0 0,0 0-1 0 0,0 0 1 0 0,1 0-1 0 0,-1 0 1 0 0,0 1 0 0 0,0-1-1 0 0,1 0 1 0 0,-1 0-1 0 0,0 0 1 0 0,0 0 0 0 0,1 0-1 0 0,-1 0 1 0 0,0 0-1 0 0,1 0 1 0 0,-1 0 0 0 0,0 0-1 0 0,0 0 1 0 0,1 0-1 0 0,-1 0 1 0 0,0 0 0 0 0,1 0-1 0 0,-1 0 1 0 0,0 0-1 0 0,0 0 1 0 0,1 0 0 0 0,-1 0-1 0 0,0-1 1 0 0,15-3 762 0 0,-9 3-609 0 0,29-7 457 0 0,-12 2-310 0 0,42-4-1 0 0,-59 9-309 0 0,0 1 0 0 0,0 0 0 0 0,0 0 1 0 0,0 1-1 0 0,0-1 0 0 0,0 1 0 0 0,-1 1 0 0 0,1-1 0 0 0,0 1 0 0 0,-1 0 1 0 0,1 0-1 0 0,6 4 0 0 0,-9-3-33 0 0,0-1 0 0 0,-1 0 0 0 0,1 1 0 0 0,-1 0 0 0 0,0-1 0 0 0,0 1 0 0 0,0 0 0 0 0,0 0 1 0 0,0 0-1 0 0,0 1 0 0 0,-1-1 0 0 0,0 0 0 0 0,0 0 0 0 0,0 1 0 0 0,1 3 0 0 0,9 23 317 0 0,-8-25-311 0 0,0 0 1 0 0,1-1-1 0 0,-1 1 0 0 0,1-1 1 0 0,0 1-1 0 0,0-1 0 0 0,0 0 1 0 0,1 0-1 0 0,-1-1 0 0 0,1 1 1 0 0,0-1-1 0 0,0 0 0 0 0,0-1 1 0 0,0 1-1 0 0,1-1 0 0 0,-1 0 1 0 0,1 0-1 0 0,0-1 0 0 0,-1 1 0 0 0,1-1 1 0 0,0-1-1 0 0,0 1 0 0 0,-1-1 1 0 0,9 0-1 0 0,3-1-612 0 0,0-2 0 0 0,1 1 0 0 0,-1-2 0 0 0,-1-1 1 0 0,1 0-1 0 0,30-14 0 0 0,-39 15-1841 0 0,-5-1-3244 0 0</inkml:trace>
</inkml:ink>
</file>

<file path=ppt/ink/ink9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40.69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 39 512 0 0,'-3'-6'1050'0'0,"1"3"288"0"0,1-1 0 0 0,-1 1 0 0 0,0 0 0 0 0,0 0 0 0 0,0 0 0 0 0,-4-4 0 0 0,6 7-1090 0 0,-1-1 0 0 0,1 1 0 0 0,-1-1 1 0 0,1 1-1 0 0,-1-1 0 0 0,0 1 0 0 0,1-1 1 0 0,-1 1-1 0 0,1 0 0 0 0,-1-1 0 0 0,0 1 1 0 0,1 0-1 0 0,-1-1 0 0 0,0 1 0 0 0,1 0 1 0 0,-1 0-1 0 0,0 0 0 0 0,0 0 0 0 0,-1-1 1 0 0,2 2-104 0 0,-1-1 0 0 0,1 0-1 0 0,0 0 1 0 0,-1 0 0 0 0,1 1 0 0 0,-1-1 0 0 0,1 0 0 0 0,0 1 0 0 0,-1-1 0 0 0,1 0 0 0 0,-1 1 0 0 0,1-1 0 0 0,0 0-1 0 0,0 1 1 0 0,-1-1 0 0 0,1 1 0 0 0,0-1 0 0 0,0 1 0 0 0,-1-1 0 0 0,1 0 0 0 0,0 2 0 0 0,-1 1 93 0 0,0-1 0 0 0,1 1 0 0 0,0 0 0 0 0,-1 0 0 0 0,1 0 0 0 0,0 0 0 0 0,0 0 0 0 0,1 4 0 0 0,12 71 782 0 0,-4 0 1 0 0,0 91-1 0 0,-9-168-1011 0 0,0 0 1 0 0,0 1 0 0 0,0-1-1 0 0,0 0 1 0 0,-1 0 0 0 0,1 0-1 0 0,0 1 1 0 0,0-1 0 0 0,-1 0-1 0 0,1 0 1 0 0,-1 2 0 0 0,-2-5 60 0 0,3-9-39 0 0,-6-151-251 0 0,5 145 194 0 0,0 0-1 0 0,2-1 1 0 0,0 1 0 0 0,5-27-1 0 0,-4 38 19 0 0,-1 1-1 0 0,1-1 1 0 0,0 1-1 0 0,1-1 1 0 0,-1 1-1 0 0,1 0 0 0 0,6-8 1 0 0,-7 10 2 0 0,0 1 0 0 0,1-1 0 0 0,-1 1 0 0 0,1-1 0 0 0,-1 1 0 0 0,1 0 0 0 0,0 0 0 0 0,0 1 0 0 0,0-1 0 0 0,0 0 1 0 0,0 1-1 0 0,1 0 0 0 0,-1 0 0 0 0,4-1 0 0 0,-4 1 8 0 0,-1 1 1 0 0,1 0-1 0 0,0-1 0 0 0,0 1 1 0 0,0 0-1 0 0,-1 1 1 0 0,1-1-1 0 0,0 0 0 0 0,0 1 1 0 0,-1-1-1 0 0,1 1 0 0 0,0 0 1 0 0,-1 0-1 0 0,4 2 1 0 0,-2-1 3 0 0,0 1 1 0 0,0 0 0 0 0,0 0-1 0 0,0 0 1 0 0,0 0 0 0 0,-1 0-1 0 0,6 8 1 0 0,-3-3 24 0 0,-1 1 1 0 0,0 0-1 0 0,0 0 0 0 0,0 0 1 0 0,-1 0-1 0 0,-1 1 0 0 0,4 14 1 0 0,24 106 25 0 0,-30-126-64 0 0,0-1-1 0 0,0 0 1 0 0,0 1-1 0 0,0-1 1 0 0,1 0-1 0 0,-1 0 1 0 0,1 0-1 0 0,0 0 1 0 0,0-1-1 0 0,4 5 1 0 0,-6-6-24 0 0,1 0 0 0 0,0-1 0 0 0,0 1 0 0 0,0-1-1 0 0,0 1 1 0 0,0-1 0 0 0,0 1 0 0 0,0-1 0 0 0,0 0 0 0 0,0 1 0 0 0,0-1 0 0 0,0 0 0 0 0,0 0 0 0 0,0 1-1 0 0,0-1 1 0 0,0 0 0 0 0,0 0 0 0 0,0 0 0 0 0,0 0 0 0 0,0-1 0 0 0,0 1 0 0 0,0 0 0 0 0,0 0-1 0 0,0-1 1 0 0,0 1 0 0 0,0 0 0 0 0,0-1 0 0 0,0 1 0 0 0,0-1 0 0 0,-1 1 0 0 0,1-1 0 0 0,0 0 0 0 0,0 1-1 0 0,0-1 1 0 0,-1 0 0 0 0,1 0 0 0 0,1-1 0 0 0,0 0-489 0 0,0 0 1 0 0,0-1-1 0 0,0 1 0 0 0,0-1 1 0 0,-1 1-1 0 0,1-1 0 0 0,1-5 0 0 0,1-11-6420 0 0,-4 11 3299 0 0</inkml:trace>
</inkml:ink>
</file>

<file path=ppt/ink/ink9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40.88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 49 1232 0 0,'-4'-3'5450'0'0,"3"3"-5147"0"0,1 0 0 0 0,0-1 0 0 0,0 1 0 0 0,0 0-1 0 0,0 0 1 0 0,0-1 0 0 0,0 1 0 0 0,-1 0-1 0 0,1-1 1 0 0,0 1 0 0 0,5-2 3609 0 0,0 1-4170 0 0,138-21 4887 0 0,-71 13-5576 0 0,73 2 0 0 0,-125 6-38 0 0,1 0-1381 0 0</inkml:trace>
</inkml:ink>
</file>

<file path=ppt/ink/ink9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41.58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 20 1520 0 0,'-43'-18'12822'0'0,"61"22"-7278"0"0,11-4-4101 0 0,30-2-1342 0 0,-57 2 31 0 0,33-2-13 0 0,-7 0 222 0 0,45 2 0 0 0,-71 1-307 0 0,1-1-1 0 0,-1 1 1 0 0,0-1-1 0 0,0 1 0 0 0,0 0 1 0 0,0 0-1 0 0,0 0 0 0 0,0 0 1 0 0,0 0-1 0 0,0 1 1 0 0,0-1-1 0 0,0 0 0 0 0,0 1 1 0 0,-1 0-1 0 0,1-1 0 0 0,-1 1 1 0 0,1 0-1 0 0,-1 0 0 0 0,0 0 1 0 0,0 0-1 0 0,1 0 1 0 0,-1 0-1 0 0,1 3 0 0 0,2 6 87 0 0,-1-1-1 0 0,0 1 1 0 0,2 17 0 0 0,-4-25-111 0 0,22 120 212 0 0,34 233 180 0 0,-48-294-367 0 0,10 95 47 0 0,-16-128-81 0 0,-2 0 1 0 0,-1 0-1 0 0,-2 0 0 0 0,0 0 0 0 0,-13 53 1 0 0,11-64 10 0 0,-13 31 1 0 0,14-42-6 0 0,0-1 0 0 0,0 1 0 0 0,0-1 0 0 0,-1 0 0 0 0,0-1-1 0 0,0 1 1 0 0,-11 9 0 0 0,14-13-11 0 0,-1-1-1 0 0,1 1 0 0 0,-1-1 1 0 0,0 0-1 0 0,0 0 0 0 0,1 1 1 0 0,-1-1-1 0 0,0-1 0 0 0,0 1 1 0 0,0 0-1 0 0,0 0 0 0 0,0-1 1 0 0,-1 1-1 0 0,1-1 1 0 0,0 0-1 0 0,0 1 0 0 0,0-1 1 0 0,0 0-1 0 0,0 0 0 0 0,-1-1 1 0 0,1 1-1 0 0,0 0 0 0 0,0-1 1 0 0,0 1-1 0 0,0-1 0 0 0,0 0 1 0 0,0 1-1 0 0,0-1 0 0 0,0 0 1 0 0,0 0-1 0 0,0 0 0 0 0,1-1 1 0 0,-1 1-1 0 0,0 0 1 0 0,1-1-1 0 0,-1 1 0 0 0,1-1 1 0 0,-1 0-1 0 0,1 1 0 0 0,0-1 1 0 0,-1 0-1 0 0,1 0 0 0 0,0 0 1 0 0,0 0-1 0 0,1 0 0 0 0,-1 0 1 0 0,0 0-1 0 0,1 0 0 0 0,-1 0 1 0 0,0-3-1 0 0,0-9-274 0 0,0 0 0 0 0,0-1 1 0 0,2 1-1 0 0,2-18 0 0 0,-2 24-651 0 0,1 0 0 0 0,0 0 0 0 0,4-11 0 0 0,-3 14-353 0 0,-1 0-1 0 0,0 1 0 0 0,1-1 1 0 0,0 0-1 0 0,0 1 1 0 0,4-5-1 0 0,3 0-1291 0 0</inkml:trace>
</inkml:ink>
</file>

<file path=ppt/ink/ink9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0:57.4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464 126 512 0 0,'-2'-19'968'0'0,"-6"-33"4995"0"0,7 48-5485 0 0,0 1 1 0 0,0-1-1 0 0,0 0 1 0 0,-1 1 0 0 0,1-1-1 0 0,-1 1 1 0 0,0-1-1 0 0,0 1 1 0 0,0 0-1 0 0,-4-4 1 0 0,5 5-296 0 0,-1 1-1 0 0,0 0 1 0 0,0-1 0 0 0,0 1 0 0 0,0 0 0 0 0,0 0-1 0 0,0 1 1 0 0,-1-1 0 0 0,1 0 0 0 0,0 1-1 0 0,0-1 1 0 0,-1 1 0 0 0,1 0 0 0 0,0 0 0 0 0,0 0-1 0 0,-1 0 1 0 0,1 0 0 0 0,0 0 0 0 0,-1 0 0 0 0,1 1-1 0 0,0-1 1 0 0,0 1 0 0 0,0 0 0 0 0,0 0 0 0 0,-1 0-1 0 0,-1 1 1 0 0,-6 3 266 0 0,0 0 0 0 0,0 1 0 0 0,-15 12-1 0 0,9-4-28 0 0,1 0 0 0 0,0 1 0 0 0,1 0 0 0 0,0 1-1 0 0,-19 32 1 0 0,-46 95 650 0 0,76-137-1036 0 0,-22 44 297 0 0,2 0 1 0 0,2 2-1 0 0,3 1 1 0 0,-17 76-1 0 0,33-115-299 0 0,0 0 0 0 0,0 1-1 0 0,1-1 1 0 0,1 0-1 0 0,3 23 1 0 0,-1-27-28 0 0,0 0 0 0 0,0 1-1 0 0,2-1 1 0 0,-1 0 0 0 0,1 0 0 0 0,0 0 0 0 0,1-1 0 0 0,7 11-1 0 0,-2-5-60 0 0,1 1-1 0 0,1-2 1 0 0,0 1-1 0 0,1-2 1 0 0,17 15-1 0 0,-19-19-128 0 0,0-1 0 0 0,1-1 0 0 0,0 0 0 0 0,0 0 0 0 0,1-1 0 0 0,-1-1 0 0 0,25 7 0 0 0,-19-7-1001 0 0,1-1 1 0 0,0-1-1 0 0,0-1 1 0 0,29 0 0 0 0,-16-4-1675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39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77 136 3169 0 0,'-8'1'1818'0'0,"0"-1"1"0"0,0 0-1 0 0,0-1 1 0 0,0 0-1 0 0,-1-1 1 0 0,1 1 0 0 0,-10-5-1 0 0,18 6-1752 0 0,0 0 0 0 0,0 0 1 0 0,0 0-1 0 0,0 0 0 0 0,0 0 0 0 0,0 0 0 0 0,0 0 0 0 0,0 0 0 0 0,-1 0 1 0 0,1 0-1 0 0,0 0 0 0 0,0 0 0 0 0,0 0 0 0 0,0 0 0 0 0,0 0 0 0 0,0 0 1 0 0,0-1-1 0 0,0 1 0 0 0,0 0 0 0 0,0 0 0 0 0,0 0 0 0 0,0 0 0 0 0,0 0 1 0 0,0 0-1 0 0,0 0 0 0 0,0 0 0 0 0,0 0 0 0 0,0 0 0 0 0,-1-1 0 0 0,1 1 1 0 0,0 0-1 0 0,0 0 0 0 0,0 0 0 0 0,0 0 0 0 0,0 0 0 0 0,1 0 0 0 0,-1 0 1 0 0,0 0-1 0 0,0 0 0 0 0,0-1 0 0 0,0 1 0 0 0,0 0 0 0 0,0 0 0 0 0,0 0 1 0 0,0 0-1 0 0,0 0 0 0 0,0 0 0 0 0,0 0 0 0 0,0 0 0 0 0,0 0 0 0 0,0 0 1 0 0,0 0-1 0 0,0-1 0 0 0,8-4 1195 0 0,10-2-984 0 0,-16 6-96 0 0,68-27 789 0 0,64-22-580 0 0,-113 43-356 0 0,-3 1-31 0 0,0 1 0 0 0,1 0 1 0 0,26-2-1 0 0,-40 7 5 0 0,0-1 0 0 0,0 1 1 0 0,0 1-1 0 0,-1-1 1 0 0,1 0-1 0 0,0 1 0 0 0,-1 0 1 0 0,1 0-1 0 0,0 1 0 0 0,-1-1 1 0 0,1 1-1 0 0,-1 0 0 0 0,0 0 1 0 0,1 0-1 0 0,-1 1 0 0 0,0 0 1 0 0,-1 0-1 0 0,8 6 0 0 0,-6-3 9 0 0,1 0-1 0 0,-1 1 0 0 0,-1 0 1 0 0,1 0-1 0 0,-1 1 0 0 0,0-1 1 0 0,-1 1-1 0 0,0 0 0 0 0,0 0 1 0 0,-1 0-1 0 0,2 12 0 0 0,0 7 119 0 0,-2 0-1 0 0,0 34 1 0 0,-3-42-79 0 0,1 1 1 0 0,1-1-1 0 0,1 1 1 0 0,1-1 0 0 0,9 37-1 0 0,-10-52-73 0 0,0 0-1 0 0,0-1 0 0 0,0 1 1 0 0,0 0-1 0 0,0-1 1 0 0,1 0-1 0 0,0 1 0 0 0,-1-1 1 0 0,1 0-1 0 0,0 0 1 0 0,1-1-1 0 0,-1 1 1 0 0,6 3-1 0 0,-7-5-115 0 0,1 1 1 0 0,-1-1-1 0 0,0 0 0 0 0,1 0 1 0 0,-1 0-1 0 0,1-1 0 0 0,0 1 0 0 0,-1-1 1 0 0,1 1-1 0 0,-1-1 0 0 0,1 0 1 0 0,0 0-1 0 0,-1 0 0 0 0,1 0 1 0 0,0 0-1 0 0,-1-1 0 0 0,1 1 1 0 0,-1-1-1 0 0,1 0 0 0 0,-1 0 0 0 0,1 0 1 0 0,3-2-1 0 0,39-26-8533 0 0,-29 17 4200 0 0</inkml:trace>
</inkml:ink>
</file>

<file path=ppt/ink/ink9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01.6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137 872 512 0 0,'-4'10'1487'0'0,"1"0"-1"0"0,0 0 1 0 0,1 0 0 0 0,0 1-1 0 0,0-1 1 0 0,1 1 0 0 0,1 14-1 0 0,-4 26 2423 0 0,3-39-2973 0 0,-7 25 2580 0 0,8-37-3491 0 0,0 0 1 0 0,0-1-1 0 0,0 1 0 0 0,0 0 1 0 0,0 0-1 0 0,0 0 0 0 0,0 0 1 0 0,0 0-1 0 0,0 0 1 0 0,0 0-1 0 0,0-1 0 0 0,0 1 1 0 0,0 0-1 0 0,0 0 1 0 0,0 0-1 0 0,0 0 0 0 0,0 0 1 0 0,0 0-1 0 0,0 0 1 0 0,0 0-1 0 0,0-1 0 0 0,0 1 1 0 0,-1 0-1 0 0,1 0 0 0 0,0 0 1 0 0,0 0-1 0 0,0 0 1 0 0,0 0-1 0 0,0 0 0 0 0,0 0 1 0 0,0 0-1 0 0,-1 0 1 0 0,1 0-1 0 0,0 0 0 0 0,0 0 1 0 0,0 0-1 0 0,0 0 1 0 0,0 0-1 0 0,0 0 0 0 0,0 0 1 0 0,-1 0-1 0 0,1 0 0 0 0,0 0 1 0 0,0 0-1 0 0,0 0 1 0 0,0 0-1 0 0,0 0 0 0 0,0 0 1 0 0,-1 0-1 0 0,1 0 1 0 0,0 0-1 0 0,0 0 0 0 0,0 0 1 0 0,0 0-1 0 0,0 0 0 0 0,0 0 1 0 0,0 0-1 0 0,0 1 1 0 0,0-1-1 0 0,-1 0 0 0 0,1 0 1 0 0,0 0-1 0 0,0 0 1 0 0,0 0-1 0 0,0 0 0 0 0,0 0 1 0 0,0 1-1 0 0,-5-13 440 0 0,5 11-432 0 0,-3-8 91 0 0,0 1 0 0 0,1-1 0 0 0,0 0 0 0 0,1-1-1 0 0,-1-10 1 0 0,-2-14 11 0 0,-10-43 113 0 0,-25-161 23 0 0,31 179-313 0 0,-1-9 20 0 0,0-74 0 0 0,10 100-6 0 0,10-74-1 0 0,-7 92-11 0 0,1 0 0 0 0,2 1 0 0 0,0-1 0 0 0,16-33 0 0 0,-21 53 28 0 0,0 0 0 0 0,0 0 1 0 0,1 0-1 0 0,-1 1 1 0 0,1-1-1 0 0,0 1 0 0 0,0-1 1 0 0,0 1-1 0 0,1 0 0 0 0,-1 0 1 0 0,1 0-1 0 0,-1 1 0 0 0,1-1 1 0 0,0 1-1 0 0,6-3 0 0 0,-5 3-41 0 0,1 1 0 0 0,-1 0 0 0 0,1 0 0 0 0,-1 0 0 0 0,1 0-1 0 0,-1 1 1 0 0,1 0 0 0 0,0 0 0 0 0,-1 0 0 0 0,1 1 0 0 0,10 2 0 0 0,3 2-378 0 0,0 1 0 0 0,-1 0 0 0 0,0 1 1 0 0,0 1-1 0 0,29 18 0 0 0,-35-18-413 0 0,-1 0 0 0 0,0 1-1 0 0,13 14 1 0 0,-16-15-650 0 0,-1 0 1 0 0,0 1-1 0 0,-1 0 1 0 0,10 18-1 0 0,-3 3-2879 0 0</inkml:trace>
</inkml:ink>
</file>

<file path=ppt/ink/ink9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01.83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4 112 2769 0 0,'-2'-21'7877'0'0,"1"3"-2845"0"0,1 17-4947 0 0,0 0-1 0 0,0 0 1 0 0,1 0-1 0 0,-1 0 1 0 0,1 0-1 0 0,-1 0 1 0 0,1 0 0 0 0,-1 0-1 0 0,1 0 1 0 0,-1 0-1 0 0,1 1 1 0 0,0-1-1 0 0,0 0 1 0 0,-1 0-1 0 0,1 1 1 0 0,0-1-1 0 0,1 0 1 0 0,10-7 207 0 0,0 1 0 0 0,1 1 0 0 0,0 0 0 0 0,0 1 0 0 0,0 1 1 0 0,0 0-1 0 0,1 0 0 0 0,25-2 0 0 0,9 1-1330 0 0,59 3 0 0 0,-76 3 469 0 0,-3-2-2677 0 0,42 7 0 0 0,-46-1 916 0 0</inkml:trace>
</inkml:ink>
</file>

<file path=ppt/ink/ink9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02.2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177 25 648 0 0,'-9'6'1440'0'0,"-1"0"-1"0"0,2 1 0 0 0,-1 0 1 0 0,1 0-1 0 0,0 1 0 0 0,0 0 1 0 0,1 0-1 0 0,0 1 0 0 0,-6 9 1 0 0,8-9-1105 0 0,0 1 0 0 0,0-1 1 0 0,1 0-1 0 0,0 1 0 0 0,1 0 0 0 0,0 0 1 0 0,0 0-1 0 0,1 1 0 0 0,1-1 0 0 0,-1 0 0 0 0,2 1 1 0 0,-1-1-1 0 0,2 1 0 0 0,-1-1 0 0 0,4 16 1 0 0,-2-18-346 0 0,0-1 1 0 0,1 1-1 0 0,0-1 1 0 0,0 0-1 0 0,1 0 1 0 0,0 0-1 0 0,0 0 1 0 0,0-1-1 0 0,1 1 1 0 0,0-1-1 0 0,1-1 1 0 0,-1 1-1 0 0,1-1 1 0 0,0 1-1 0 0,0-2 1 0 0,1 1-1 0 0,0-1 1 0 0,-1 0-1 0 0,1 0 1 0 0,1-1-1 0 0,-1 0 1 0 0,0 0-1 0 0,1-1 1 0 0,-1 1-1 0 0,1-2 1 0 0,0 1-1 0 0,0-1 1 0 0,0-1-1 0 0,0 1 1 0 0,0-1-1 0 0,-1 0 1 0 0,1-1-1 0 0,0 0 1 0 0,0 0-1 0 0,0-1 0 0 0,-1 0 1 0 0,1-1-1 0 0,10-4 1 0 0,-15 6-7 0 0,0-1 1 0 0,0 1-1 0 0,-1-1 0 0 0,1 1 1 0 0,-1-1-1 0 0,1 0 0 0 0,-1 0 1 0 0,0 0-1 0 0,0-1 0 0 0,0 1 0 0 0,0-1 1 0 0,0 1-1 0 0,0-1 0 0 0,-1 1 1 0 0,1-1-1 0 0,1-4 0 0 0,-2 2 18 0 0,0 1-1 0 0,0-1 1 0 0,0 0-1 0 0,-1 0 1 0 0,1 1-1 0 0,-1-1 1 0 0,0 0-1 0 0,0 0 1 0 0,-2-8-1 0 0,-3-4 35 0 0,1 1 0 0 0,-2 0-1 0 0,0 0 1 0 0,-16-29 0 0 0,10 24 41 0 0,0-1 0 0 0,-2 2 0 0 0,0 0 1 0 0,-33-35-1 0 0,39 48-24 0 0,0 0-1 0 0,0 0 1 0 0,-1 1 0 0 0,0 0 0 0 0,-18-9-1 0 0,21 12-17 0 0,-1 0-1 0 0,1 1 1 0 0,-1 0 0 0 0,0 1-1 0 0,1-1 1 0 0,-1 1-1 0 0,0 1 1 0 0,0-1-1 0 0,0 1 1 0 0,-8 1-1 0 0,12-1-11 0 0,1 1-1 0 0,-1-1 0 0 0,0 1 0 0 0,0 0 0 0 0,1 0 0 0 0,-1 0 0 0 0,0 0 0 0 0,1 0 0 0 0,-1 1 0 0 0,1-1 0 0 0,-1 1 0 0 0,1 0 1 0 0,0-1-1 0 0,0 1 0 0 0,0 0 0 0 0,0 0 0 0 0,0 0 0 0 0,0 1 0 0 0,0-1 0 0 0,-2 4 0 0 0,3-4-19 0 0,1 0 0 0 0,-1 0 0 0 0,0 0 0 0 0,1 0 0 0 0,-1 0 0 0 0,1 0 0 0 0,-1 0 0 0 0,1 0-1 0 0,0 1 1 0 0,0-1 0 0 0,0 0 0 0 0,0 0 0 0 0,0 0 0 0 0,1 0 0 0 0,-1 0 0 0 0,1 0 0 0 0,-1 0 0 0 0,1 0 0 0 0,0 0-1 0 0,-1 0 1 0 0,1 0 0 0 0,0 0 0 0 0,1 0 0 0 0,-1-1 0 0 0,0 1 0 0 0,0 0 0 0 0,1-1 0 0 0,1 2 0 0 0,4 4-13 0 0,0-2 0 0 0,0 1 0 0 0,1-1 0 0 0,0 0 0 0 0,0-1 0 0 0,0 0 0 0 0,0 0 1 0 0,16 4-1 0 0,-4-2-68 0 0,0-1 0 0 0,36 3 0 0 0,-15-4-179 0 0,44-2 0 0 0,-70-2-16 0 0,0-1 0 0 0,0-1 0 0 0,-1-1-1 0 0,1 0 1 0 0,-1 0 0 0 0,20-9 0 0 0,-13 0-648 0 0,-8 3-1499 0 0,-3 5-2497 0 0,-8 3 2037 0 0</inkml:trace>
</inkml:ink>
</file>

<file path=ppt/ink/ink9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02.98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33 135 1288 0 0,'0'0'8465'0'0,"-1"6"-1723"0"0,0 8-4844 0 0,3 7-1305 0 0,0 0-1 0 0,2 0 0 0 0,0 0 1 0 0,1 0-1 0 0,1-1 0 0 0,12 27 0 0 0,-17-45-559 0 0,0 0-1 0 0,0 0 0 0 0,0-1 1 0 0,0 1-1 0 0,0 0 0 0 0,0-1 0 0 0,0 1 1 0 0,1-1-1 0 0,-1 1 0 0 0,0-1 1 0 0,4 3-1 0 0,-4-4-19 0 0,-1 0-1 0 0,1 1 1 0 0,-1-1 0 0 0,1 0 0 0 0,0 0-1 0 0,-1 0 1 0 0,1 1 0 0 0,-1-1 0 0 0,1 0-1 0 0,0 0 1 0 0,-1 0 0 0 0,1 0 0 0 0,-1 0-1 0 0,1 0 1 0 0,0-1 0 0 0,-1 1 0 0 0,1 0-1 0 0,0 0 1 0 0,-1 0 0 0 0,1 0 0 0 0,-1-1-1 0 0,1 1 1 0 0,-1 0 0 0 0,1-1 0 0 0,-1 1-1 0 0,1 0 1 0 0,-1-1 0 0 0,1 1 0 0 0,-1 0-1 0 0,1-1 1 0 0,-1 1 0 0 0,1-1 0 0 0,-1 1-1 0 0,0-1 1 0 0,1 1 0 0 0,-1-1 0 0 0,0 0-1 0 0,0 1 1 0 0,1-1 0 0 0,-1 1 0 0 0,0-2-1 0 0,1 0-4 0 0,0-1 0 0 0,0 1-1 0 0,-1-1 1 0 0,1 0-1 0 0,-1 1 1 0 0,1-1 0 0 0,-1 0-1 0 0,0 1 1 0 0,0-1-1 0 0,0 0 1 0 0,-1 1 0 0 0,1-1-1 0 0,-1 0 1 0 0,1 1 0 0 0,-3-6-1 0 0,-1-3 52 0 0,-1 0 0 0 0,-8-13 0 0 0,6 12-48 0 0,-10-21 39 0 0,1 0 1 0 0,1-1 0 0 0,-14-50-1 0 0,28 81-32 0 0,0 0 0 0 0,1-1-1 0 0,-1 1 1 0 0,1-1 0 0 0,0 1 0 0 0,0 0-1 0 0,0-6 1 0 0,0 8-19 0 0,1 0 1 0 0,-1 0-1 0 0,0 0 0 0 0,0 0 1 0 0,1 1-1 0 0,-1-1 0 0 0,1 0 1 0 0,-1 0-1 0 0,0 0 0 0 0,1 1 1 0 0,0-1-1 0 0,-1 0 0 0 0,1 1 0 0 0,-1-1 1 0 0,1 1-1 0 0,0-1 0 0 0,-1 0 1 0 0,1 1-1 0 0,0-1 0 0 0,0 1 1 0 0,-1 0-1 0 0,1-1 0 0 0,0 1 1 0 0,0 0-1 0 0,0-1 0 0 0,0 1 1 0 0,0 0-1 0 0,-1 0 0 0 0,1 0 1 0 0,0 0-1 0 0,0 0 0 0 0,0 0 1 0 0,1 0-1 0 0,5 0-25 0 0,-1 1 0 0 0,1 0 0 0 0,-1 0 0 0 0,0 1 0 0 0,1-1 0 0 0,7 5 0 0 0,38 18-302 0 0,-30-13-21 0 0,43 18-2226 0 0,0-3-3954 0 0,-45-20 4882 0 0</inkml:trace>
</inkml:ink>
</file>

<file path=ppt/ink/ink9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03.82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16 566 512 0 0,'0'-2'523'0'0,"0"0"1"0"0,-1-1-1 0 0,1 1 1 0 0,0 0-1 0 0,-1 0 0 0 0,0 0 1 0 0,1 0-1 0 0,-1 0 0 0 0,0 0 1 0 0,0 0-1 0 0,-1-2 0 0 0,-5-10 8171 0 0,7 14-7859 0 0,2 0-550 0 0,0 0 0 0 0,0 1 0 0 0,-1-1 0 0 0,1 1 0 0 0,0-1 1 0 0,0 1-1 0 0,0 0 0 0 0,0 0 0 0 0,2 1 0 0 0,48 31 1447 0 0,-40-24-1574 0 0,1-1 0 0 0,0 0 0 0 0,0-1 1 0 0,0-1-1 0 0,1 0 0 0 0,28 8 0 0 0,-27-11-77 0 0,0 0-1 0 0,1-2 1 0 0,-1 0-1 0 0,0-1 1 0 0,1 0-1 0 0,-1-1 1 0 0,0-1-1 0 0,0-1 1 0 0,0 0-1 0 0,24-8 1 0 0,-29 7-91 0 0,0 0 1 0 0,0-1-1 0 0,0 0 0 0 0,0-1 1 0 0,-1 0-1 0 0,0 0 0 0 0,0-1 1 0 0,-1 0-1 0 0,1-1 0 0 0,-2 0 1 0 0,1 0-1 0 0,-1 0 0 0 0,0-1 1 0 0,-1 0-1 0 0,7-13 0 0 0,-5 5 13 0 0,-1-1 0 0 0,0 0-1 0 0,-1 0 1 0 0,-1-1 0 0 0,-1 0-1 0 0,-1 0 1 0 0,0 0 0 0 0,-1 0-1 0 0,-2 0 1 0 0,0-1 0 0 0,0 1-1 0 0,-2 0 1 0 0,0 0 0 0 0,-2 0-1 0 0,0 0 1 0 0,-1 0 0 0 0,-1 1-1 0 0,0 0 1 0 0,-17-31 0 0 0,20 42 23 0 0,-1 1 0 0 0,0 0 0 0 0,0 0 1 0 0,-1 1-1 0 0,0-1 0 0 0,0 1 0 0 0,0 0 1 0 0,0 0-1 0 0,-1 1 0 0 0,0-1 0 0 0,0 1 1 0 0,0 1-1 0 0,-13-7 0 0 0,14 9 6 0 0,0-1 1 0 0,0 1-1 0 0,0-1 0 0 0,0 2 0 0 0,0-1 1 0 0,0 0-1 0 0,0 1 0 0 0,-1 0 0 0 0,1 0 0 0 0,0 1 1 0 0,0-1-1 0 0,0 1 0 0 0,0 0 0 0 0,0 1 0 0 0,0-1 1 0 0,0 1-1 0 0,0 0 0 0 0,0 0 0 0 0,1 0 1 0 0,-6 4-1 0 0,3-1 27 0 0,0 0 0 0 0,0 0 0 0 0,1 1 0 0 0,-1 0 0 0 0,1 0 0 0 0,1 1 0 0 0,-1 0 0 0 0,1 0 0 0 0,1 0 0 0 0,-1 0 0 0 0,-6 16 0 0 0,2 2 138 0 0,1 0 1 0 0,-8 40-1 0 0,11-41-114 0 0,-1 7 73 0 0,1 0 0 0 0,0 34 0 0 0,5 64 195 0 0,0-67-246 0 0,16 251 150 0 0,-4-153-231 0 0,-11-132 9 0 0,2-1 1 0 0,1 0 0 0 0,15 51-1 0 0,-19-77-33 0 0,0-1 0 0 0,0 0-1 0 0,0 1 1 0 0,0-1 0 0 0,0 1 0 0 0,0-1-1 0 0,0 1 1 0 0,1-1 0 0 0,-1 0-1 0 0,0 1 1 0 0,0-1 0 0 0,0 1-1 0 0,1-1 1 0 0,-1 0 0 0 0,0 1-1 0 0,0-1 1 0 0,1 0 0 0 0,-1 1 0 0 0,0-1-1 0 0,1 0 1 0 0,-1 0 0 0 0,0 1-1 0 0,1-1 1 0 0,-1 0 0 0 0,1 0-1 0 0,-1 1 1 0 0,0-1 0 0 0,1 0 0 0 0,-1 0-1 0 0,1 0 1 0 0,-1 0 0 0 0,0 0-1 0 0,1 0 1 0 0,-1 0 0 0 0,1 0-1 0 0,-1 0 1 0 0,1 0 0 0 0,-1 0-1 0 0,1 0 1 0 0,-1 0 0 0 0,0 0 0 0 0,1 0-1 0 0,-1 0 1 0 0,1 0 0 0 0,-1 0-1 0 0,0-1 1 0 0,1 1 0 0 0,-1 0-1 0 0,1 0 1 0 0,0-1 0 0 0,2-2-32 0 0,0 0 0 0 0,0 0 0 0 0,0 0 0 0 0,4-5 0 0 0,0-1-5 0 0,2-1 13 0 0,-1-1-1 0 0,0 1 0 0 0,7-15 1 0 0,0 3 20 0 0,14-25-83 0 0,-16 23 81 0 0,21-25 0 0 0,-27 41 5 0 0,1-3 4 0 0,0 1 0 0 0,20-18-1 0 0,-26 26 6 0 0,0 0-1 0 0,0 0 1 0 0,0 1-1 0 0,0-1 0 0 0,1 1 1 0 0,-1-1-1 0 0,0 1 0 0 0,1 0 1 0 0,-1 0-1 0 0,1 0 0 0 0,0 0 1 0 0,-1 1-1 0 0,1-1 0 0 0,0 1 1 0 0,-1-1-1 0 0,1 1 1 0 0,0 0-1 0 0,-1 0 0 0 0,1 0 1 0 0,0 1-1 0 0,2-1 0 0 0,-3 1 3 0 0,-1 0-1 0 0,0 0 1 0 0,0 0 0 0 0,0-1-1 0 0,1 1 1 0 0,-1 0-1 0 0,0 0 1 0 0,0 1-1 0 0,0-1 1 0 0,0 0 0 0 0,-1 0-1 0 0,1 0 1 0 0,0 1-1 0 0,0-1 1 0 0,-1 0 0 0 0,1 1-1 0 0,-1-1 1 0 0,1 1-1 0 0,-1-1 1 0 0,1 0-1 0 0,-1 1 1 0 0,0-1 0 0 0,0 1-1 0 0,0-1 1 0 0,0 2-1 0 0,1 8 37 0 0,-1-1 0 0 0,-2 16-1 0 0,1-19-4 0 0,-1 17-19 0 0,-1 0 52 0 0,1 0-1 0 0,2 0 0 0 0,3 38 0 0 0,-2-56-88 0 0,-1-1 0 0 0,1 0 1 0 0,1 1-1 0 0,-1-1 0 0 0,1 0 0 0 0,0 0 0 0 0,0 0 0 0 0,0 0 0 0 0,1 0 0 0 0,0 0 0 0 0,0-1 0 0 0,0 1 0 0 0,0-1 0 0 0,1 0 0 0 0,0 0 0 0 0,-1 0 0 0 0,2 0 0 0 0,-1-1 1 0 0,0 0-1 0 0,1 1 0 0 0,6 2 0 0 0,-6-4-91 0 0,0 0 0 0 0,0-1 0 0 0,1 0 0 0 0,-1 0 0 0 0,0 0 0 0 0,1-1 0 0 0,-1 0 0 0 0,0 0 0 0 0,1 0 0 0 0,-1-1 0 0 0,0 1 0 0 0,0-1 0 0 0,1 0 0 0 0,-1-1 0 0 0,7-2 0 0 0,33-16-2975 0 0,-6-3-3997 0 0,-23 13 2797 0 0</inkml:trace>
</inkml:ink>
</file>

<file path=ppt/ink/ink9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04.37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294 140 8 0 0,'-2'-8'1547'0'0,"1"0"0"0"0,1 0 0 0 0,0 0 0 0 0,0 0 0 0 0,1-10 0 0 0,0-23 2945 0 0,-1 39-4266 0 0,0 0 0 0 0,0 1 0 0 0,0-1 0 0 0,-1 0 0 0 0,1 1 0 0 0,0-1 0 0 0,-1 0 1 0 0,0 1-1 0 0,1-1 0 0 0,-1 1 0 0 0,0-1 0 0 0,0 1 0 0 0,0-1 0 0 0,0 1 0 0 0,0-1 0 0 0,0 1 1 0 0,0 0-1 0 0,0 0 0 0 0,-3-3 0 0 0,2 3-25 0 0,-1 0-1 0 0,1 0 1 0 0,0 0 0 0 0,-1 0 0 0 0,1 1 0 0 0,-1-1-1 0 0,1 0 1 0 0,-1 1 0 0 0,1 0 0 0 0,-1 0 0 0 0,1 0-1 0 0,-4 0 1 0 0,-3 1 90 0 0,0 0 0 0 0,-1 1-1 0 0,1 0 1 0 0,1 1 0 0 0,-1 0-1 0 0,-13 6 1 0 0,10-2-121 0 0,-1 0 0 0 0,1 1-1 0 0,0 0 1 0 0,1 1 0 0 0,0 1 0 0 0,1 0 0 0 0,-1 0-1 0 0,2 1 1 0 0,0 0 0 0 0,0 0 0 0 0,-13 25 0 0 0,18-29-119 0 0,0 1 0 0 0,1 0 0 0 0,0 0 0 0 0,1 0 0 0 0,-1 0 0 0 0,2 1 0 0 0,-1-1 0 0 0,1 0 0 0 0,0 13 0 0 0,1-14-49 0 0,1-1-1 0 0,0 1 0 0 0,0-1 0 0 0,0 0 0 0 0,1 1 0 0 0,0-1 0 0 0,0 0 1 0 0,1 0-1 0 0,-1 0 0 0 0,1-1 0 0 0,1 1 0 0 0,-1 0 0 0 0,7 7 0 0 0,-3-5-145 0 0,-1 0 0 0 0,2 0 0 0 0,-1-1-1 0 0,1 0 1 0 0,0 0 0 0 0,1 0-1 0 0,0-1 1 0 0,0-1 0 0 0,0 0-1 0 0,0 0 1 0 0,1 0 0 0 0,0-1-1 0 0,0-1 1 0 0,0 0 0 0 0,0 0-1 0 0,0-1 1 0 0,1 0 0 0 0,15 0 0 0 0,17-3-2849 0 0,-37 0 1926 0 0,-1 0 0 0 0,1 0 0 0 0,0-1 0 0 0,0 1-1 0 0,5-4 1 0 0,2-1-1827 0 0</inkml:trace>
</inkml:ink>
</file>

<file path=ppt/ink/ink9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04.58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38 2 2777 0 0,'0'0'372'0'0,"-1"-1"0"0"0,1 1 1 0 0,0 0-1 0 0,-1 0 1 0 0,1 0-1 0 0,-1 0 0 0 0,1 0 1 0 0,-1-1-1 0 0,1 1 1 0 0,0 0-1 0 0,-1 0 0 0 0,1 0 1 0 0,-1 0-1 0 0,1 0 1 0 0,0 0-1 0 0,-1 0 0 0 0,1 1 1 0 0,-1-1-1 0 0,1 0 1 0 0,-1 0-1 0 0,1 0 0 0 0,-6 8 2753 0 0,1 18-3632 0 0,2-13 1367 0 0,-1 0-721 0 0,1 1-1 0 0,0-1 1 0 0,1 1 0 0 0,0 0 0 0 0,1 0-1 0 0,1 0 1 0 0,0 0 0 0 0,4 26-1 0 0,0-20-440 0 0,4 19-1505 0 0,1-14-3349 0 0,-5-16 3359 0 0</inkml:trace>
</inkml:ink>
</file>

<file path=ppt/ink/ink9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04.92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307 2 512 0 0,'0'0'107'0'0,"0"0"1"0"0,1-1-1 0 0,-1 1 1 0 0,0 0-1 0 0,1 0 0 0 0,-1 0 1 0 0,0 0-1 0 0,1 0 0 0 0,-1 0 1 0 0,1-1-1 0 0,-1 1 0 0 0,0 0 1 0 0,1 0-1 0 0,-1 0 1 0 0,1 0-1 0 0,-1 0 0 0 0,0 0 1 0 0,1 1-1 0 0,-1-1 0 0 0,1 0 1 0 0,-1 0-1 0 0,0 0 0 0 0,1 0 1 0 0,-1 0-1 0 0,0 1 0 0 0,1-1 1 0 0,-1 0-1 0 0,1 1 1 0 0,12 4 4610 0 0,4 4-2705 0 0,-1 1 0 0 0,0 0 0 0 0,-1 1 0 0 0,16 14 0 0 0,-14-8-588 0 0,0 0 0 0 0,26 36 0 0 0,-26-29-957 0 0,-2 0 0 0 0,-1 1-1 0 0,-1 0 1 0 0,-1 1-1 0 0,-1 1 1 0 0,7 29 0 0 0,-6-10-166 0 0,-3 1 1 0 0,-2 0-1 0 0,2 65 1 0 0,-9-52-150 0 0,-2 0 0 0 0,-11 74 0 0 0,6-95-81 0 0,-1-1 0 0 0,-2 0 1 0 0,-18 46-1 0 0,16-56-46 0 0,0-2 1 0 0,-2 0-1 0 0,-1 0 1 0 0,-1-1 0 0 0,-20 23-1 0 0,-106 99-95 0 0,33-38-39 0 0,92-90-18 0 0,-4 5 36 0 0,-31 26-1 0 0,46-45-110 0 0,-1 1-1 0 0,0-2 1 0 0,0 1 0 0 0,0-1-1 0 0,0 0 1 0 0,-1 0 0 0 0,1-1-1 0 0,-1 0 1 0 0,-15 4-1 0 0,9-6-821 0 0,13-2 615 0 0,0 1-1 0 0,0 0 1 0 0,0 0 0 0 0,0 0 0 0 0,0 0 0 0 0,0-1 0 0 0,0 1 0 0 0,0-1 0 0 0,0 1 0 0 0,0-1 0 0 0,0 1-1 0 0,0-1 1 0 0,0 1 0 0 0,0-1 0 0 0,0 0 0 0 0,1 1 0 0 0,-1-1 0 0 0,0 0 0 0 0,0 0 0 0 0,1 0-1 0 0,-1 0 1 0 0,0 0 0 0 0,1 0 0 0 0,-1 0 0 0 0,0-1 0 0 0,-1-9-2885 0 0</inkml:trace>
</inkml:ink>
</file>

<file path=ppt/ink/ink9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28.37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66 343 512 0 0,'-2'-1'517'0'0,"0"0"0"0"0,1 1-1 0 0,-1-1 1 0 0,0 1 0 0 0,0 0-1 0 0,0 0 1 0 0,0-1 0 0 0,0 1 0 0 0,0 0-1 0 0,1 1 1 0 0,-1-1 0 0 0,0 0-1 0 0,0 0 1 0 0,0 1 0 0 0,0-1 0 0 0,1 1-1 0 0,-1 0 1 0 0,0-1 0 0 0,-3 3-1 0 0,3-2-205 0 0,0 0-1 0 0,1 0 1 0 0,-1 1-1 0 0,0-1 1 0 0,0 0-1 0 0,1 1 0 0 0,-1-1 1 0 0,1 1-1 0 0,0 0 1 0 0,-1-1-1 0 0,1 1 1 0 0,0 0-1 0 0,0 0 0 0 0,0 0 1 0 0,0 0-1 0 0,0 0 1 0 0,0 3-1 0 0,1-5-271 0 0,-1 0 0 0 0,1 0 1 0 0,0 1-1 0 0,0-1 0 0 0,0 0 0 0 0,0 1 0 0 0,0-1 0 0 0,0 0 1 0 0,0 0-1 0 0,0 1 0 0 0,0-1 0 0 0,0 0 0 0 0,0 1 0 0 0,0-1 0 0 0,1 0 1 0 0,-1 1-1 0 0,0-1 0 0 0,0 0 0 0 0,0 0 0 0 0,0 1 0 0 0,0-1 0 0 0,1 0 1 0 0,-1 0-1 0 0,0 1 0 0 0,0-1 0 0 0,0 0 0 0 0,0 0 0 0 0,1 0 0 0 0,-1 1 1 0 0,0-1-1 0 0,0 0 0 0 0,1 0 0 0 0,-1 0 0 0 0,1 0 0 0 0,12 0 523 0 0,12-8 56 0 0,14-15-184 0 0,-1-1 0 0 0,59-49 0 0 0,-86 63-359 0 0,0 0 1 0 0,-1-1 0 0 0,0 0 0 0 0,-1-1 0 0 0,0 0 0 0 0,0 0-1 0 0,-2-1 1 0 0,1 0 0 0 0,-2-1 0 0 0,0 1 0 0 0,0-1-1 0 0,3-15 1 0 0,-4 8 15 0 0,-2 10 131 0 0,0 0 0 0 0,-1 0 0 0 0,2-19 0 0 0,-15 54 538 0 0,8-12-702 0 0,0-1-1 0 0,1 0 0 0 0,0 1 0 0 0,1-1 1 0 0,0 1-1 0 0,1 0 0 0 0,0-1 0 0 0,3 21 1 0 0,1-17-6 0 0,-1 0 0 0 0,2 0 0 0 0,0-1 0 0 0,0 0 0 0 0,2 0 0 0 0,8 16 0 0 0,-3-9 20 0 0,0 0-1 0 0,-2 0 1 0 0,-1 1-1 0 0,-1 0 1 0 0,0 1-1 0 0,-2 0 0 0 0,-1 0 1 0 0,5 42-1 0 0,-9-46-70 0 0,1 14 54 0 0,-4 62 1 0 0,2-94-55 0 0,0 2 18 0 0,-1 0-1 0 0,1 1 1 0 0,0-1-1 0 0,0 1 1 0 0,1 5-1 0 0,7-17 51 0 0,-7 8-67 0 0,-1-1 0 0 0,0 1 1 0 0,1-1-1 0 0,-1 1 0 0 0,0 0 0 0 0,1-1 1 0 0,-1 1-1 0 0,0-1 0 0 0,0 1 0 0 0,0-1 1 0 0,1 1-1 0 0,-1 0 0 0 0,0-1 0 0 0,0 1 0 0 0,0-1 1 0 0,0 1-1 0 0,0-1 0 0 0,0 1 0 0 0,0-1 1 0 0,0 1-1 0 0,0-1 0 0 0,0 1 0 0 0,0-1 1 0 0,0 1-1 0 0,0-1 0 0 0,-1 1 0 0 0,1-1 0 0 0,0 0 1 0 0,-2 0-3 0 0,1 1 0 0 0,0-1 0 0 0,-1 0 0 0 0,1 0 0 0 0,-1 1 1 0 0,1-1-1 0 0,0 1 0 0 0,-1-1 0 0 0,0 1 0 0 0,1 0 0 0 0,-1 0 0 0 0,1 0 1 0 0,-1-1-1 0 0,1 1 0 0 0,-1 1 0 0 0,1-1 0 0 0,-1 0 0 0 0,-1 1 1 0 0,-33 7 7 0 0,25-5-3 0 0,-4 2-11 0 0,-125 38 30 0 0,56-11 211 0 0,106-50 561 0 0,-20 16-756 0 0,1 0 0 0 0,-1 0 0 0 0,1 0 0 0 0,0 1 0 0 0,0 0 0 0 0,0-1 0 0 0,0 1 1 0 0,0 0-1 0 0,0 0 0 0 0,0 1 0 0 0,4-2 0 0 0,41-2 105 0 0,-32 3-104 0 0,111 2 102 0 0,-12 0-87 0 0,-72-2-57 0 0,-20 1-5 0 0,-1-1-1 0 0,28-5 1 0 0,-37 3-135 0 0,-21 3-183 0 0,-21 4-514 0 0,-1 1-501 0 0,-12 2-2125 0 0,14 0-5101 0 0,17-3 3315 0 0</inkml:trace>
</inkml:ink>
</file>

<file path=ppt/ink/ink9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28.85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115 67 312 0 0,'-12'-2'1624'0'0,"1"0"0"0"0,-1 0 0 0 0,1 2 0 0 0,-1-1 0 0 0,0 1 0 0 0,1 1 0 0 0,-22 4 4226 0 0,42-4-4321 0 0,18-3-536 0 0,159-24 1082 0 0,83-1-1697 0 0,-214 22-284 0 0,7 1-83 0 0,0 2 0 0 0,70 6 0 0 0,-65-1-44 0 0,-47-3-2 0 0,0 0-1 0 0,-1 2 0 0 0,34 6 1 0 0,-51-7-37 0 0,1 0 1 0 0,0 0-1 0 0,-1 0 1 0 0,1 0-1 0 0,-1 1 1 0 0,1-1-1 0 0,3 3 1 0 0,-6-4-30 0 0,0 1 0 0 0,1-1-1 0 0,-1 0 1 0 0,0 0 0 0 0,1 1 0 0 0,-1-1 0 0 0,0 0 0 0 0,0 1-1 0 0,0-1 1 0 0,1 0 0 0 0,-1 1 0 0 0,0-1 0 0 0,0 1 0 0 0,0-1-1 0 0,0 0 1 0 0,0 1 0 0 0,1-1 0 0 0,-1 0 0 0 0,0 1 0 0 0,0-1-1 0 0,0 1 1 0 0,0-1 0 0 0,0 1 0 0 0,-1 0-223 0 0,1-1-1 0 0,-1 1 1 0 0,1 0 0 0 0,0-1 0 0 0,-1 1-1 0 0,1-1 1 0 0,-1 1 0 0 0,1-1 0 0 0,-1 1-1 0 0,0-1 1 0 0,1 1 0 0 0,-1-1-1 0 0,0 1 1 0 0,1-1 0 0 0,-1 0 0 0 0,0 1-1 0 0,-1-1 1 0 0,-4 3-3515 0 0,0 1-221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0:40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21 4065 0 0,'-13'-7'5827'0'0,"8"5"-4285"0"0,0 0 0 0 0,0-1 0 0 0,0 2 0 0 0,0-1 0 0 0,-5-1-1 0 0,9 3-1417 0 0,0 0 0 0 0,0 0 0 0 0,0 0 0 0 0,0 0 0 0 0,0 0 0 0 0,0 0 0 0 0,0 0 0 0 0,0 0 0 0 0,0 0 0 0 0,0 1 0 0 0,1-1 0 0 0,-1 0 0 0 0,0 0-1 0 0,0 1 1 0 0,0-1 0 0 0,0 1 0 0 0,1-1 0 0 0,-1 1 0 0 0,0-1 0 0 0,0 1 0 0 0,1 0 0 0 0,-1-1 0 0 0,0 1 0 0 0,1 0 0 0 0,-1-1 0 0 0,0 1 0 0 0,1 0-1 0 0,-1 0 1 0 0,1-1 0 0 0,0 1 0 0 0,-1 0 0 0 0,1 0 0 0 0,-1 2 0 0 0,1-3-104 0 0,0 1 0 0 0,0-1 1 0 0,0 1-1 0 0,0-1 0 0 0,0 1 0 0 0,0-1 0 0 0,0 1 0 0 0,0-1 1 0 0,0 1-1 0 0,1-1 0 0 0,-1 1 0 0 0,0-1 0 0 0,0 0 0 0 0,0 1 1 0 0,1-1-1 0 0,-1 1 0 0 0,0-1 0 0 0,1 1 0 0 0,-1-1 0 0 0,0 0 1 0 0,1 1-1 0 0,-1-1 0 0 0,0 0 0 0 0,1 1 0 0 0,-1-1 0 0 0,1 0 1 0 0,-1 1-1 0 0,0-1 0 0 0,1 0 0 0 0,0 1 0 0 0,20 7-228 0 0,-10-4-186 0 0,7 6-3108 0 0,-9-4 700 0 0</inkml:trace>
</inkml:ink>
</file>

<file path=ppt/ink/ink9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29.78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398 81 8 0 0,'4'-4'1498'0'0,"-1"0"1"0"0,0 0-1 0 0,0-1 1 0 0,0 0-1 0 0,4-9 0 0 0,-6 11-976 0 0,1-1 0 0 0,0 0 0 0 0,0 0-1 0 0,0 0 1 0 0,1 1 0 0 0,-1-1 0 0 0,1 1 0 0 0,0 0-1 0 0,0 0 1 0 0,6-5 0 0 0,-9 8-412 0 0,0 0 0 0 0,1 0-1 0 0,-1-1 1 0 0,0 1 0 0 0,0 0 0 0 0,0 0 0 0 0,0 0 0 0 0,1 0 0 0 0,-1 0-1 0 0,0 0 1 0 0,0 0 0 0 0,0 0 0 0 0,1 0 0 0 0,-1 0 0 0 0,0-1-1 0 0,0 1 1 0 0,0 0 0 0 0,1 0 0 0 0,-1 0 0 0 0,0 0 0 0 0,0 1 0 0 0,0-1-1 0 0,1 0 1 0 0,-1 0 0 0 0,0 0 0 0 0,0 0 0 0 0,0 0 0 0 0,1 0 0 0 0,-1 0-1 0 0,0 0 1 0 0,0 0 0 0 0,0 0 0 0 0,1 1 0 0 0,-1-1 0 0 0,0 0 0 0 0,0 0-1 0 0,0 0 1 0 0,0 0 0 0 0,0 0 0 0 0,1 1 0 0 0,-1-1 0 0 0,0 0 0 0 0,0 0-1 0 0,3 14 1742 0 0,-5 20-1193 0 0,2-31-336 0 0,-3 27 158 0 0,-1 0 1 0 0,-1-1-1 0 0,-1 1 0 0 0,-2-1 1 0 0,-19 46-1 0 0,20-62-395 0 0,-1 0 0 0 0,0 0 0 0 0,0-1-1 0 0,-1 0 1 0 0,-1-1 0 0 0,0 0 0 0 0,-11 10 0 0 0,8-11-66 0 0,-1 0 0 0 0,0-1 0 0 0,0-1 0 0 0,-1 0 0 0 0,1-1 0 0 0,-2 0 0 0 0,1-2 0 0 0,-1 0 0 0 0,0 0 0 0 0,0-1 0 0 0,0-1 0 0 0,-1-1 0 0 0,1 0 0 0 0,-31-2 0 0 0,44 0-19 0 0,0 0 1 0 0,0 0-1 0 0,0-1 0 0 0,0 1 0 0 0,0-1 0 0 0,0 0 1 0 0,0 0-1 0 0,1 0 0 0 0,-1 0 0 0 0,0 0 0 0 0,0 0 0 0 0,1-1 1 0 0,-1 0-1 0 0,0 1 0 0 0,1-1 0 0 0,0 0 0 0 0,-4-4 0 0 0,4 3-8 0 0,0 0 0 0 0,0 0 0 0 0,0 0 0 0 0,1-1 0 0 0,-1 1 0 0 0,1 0 0 0 0,0-1 0 0 0,0 1 0 0 0,1-1 0 0 0,-1 1 0 0 0,1-1 0 0 0,-1 0 0 0 0,1 1 0 0 0,1-8 0 0 0,0-1-10 0 0,0 0 1 0 0,1-1-1 0 0,0 1 0 0 0,1 0 1 0 0,1 0-1 0 0,0 1 0 0 0,0-1 1 0 0,1 1-1 0 0,13-21 0 0 0,-15 27 16 0 0,1 0 0 0 0,-1 0-1 0 0,1 0 1 0 0,1 0-1 0 0,-1 1 1 0 0,1-1-1 0 0,-1 1 1 0 0,1 1-1 0 0,1-1 1 0 0,-1 1-1 0 0,0 0 1 0 0,1 0-1 0 0,0 0 1 0 0,-1 1-1 0 0,1-1 1 0 0,0 2 0 0 0,0-1-1 0 0,0 1 1 0 0,0-1-1 0 0,1 2 1 0 0,7-1-1 0 0,-7 1 2 0 0,0 1 1 0 0,0 0-1 0 0,0 0 0 0 0,0 1 1 0 0,-1 0-1 0 0,1 0 0 0 0,-1 1 0 0 0,0 0 1 0 0,10 5-1 0 0,6 6 1 0 0,23 18 0 0 0,-42-30 3 0 0,52 45-91 0 0,51 54-1 0 0,-103-98 1 0 0,0-1-1 0 0,0 1 1 0 0,0 0 0 0 0,1-1 0 0 0,-1 0-1 0 0,1 0 1 0 0,0 0 0 0 0,-1 0 0 0 0,1-1-1 0 0,0 1 1 0 0,0-1 0 0 0,0 0 0 0 0,0 0-1 0 0,0 0 1 0 0,5 0 0 0 0,-4-1-543 0 0,0 0-1 0 0,1 0 1 0 0,-1-1 0 0 0,8-1 0 0 0,22-10-6188 0 0,-19 4 3129 0 0</inkml:trace>
</inkml:ink>
</file>

<file path=ppt/ink/ink9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30.39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271 31 368 0 0,'0'-2'470'0'0,"-1"1"0"0"0,1 0 0 0 0,0-1-1 0 0,-1 1 1 0 0,1 0 0 0 0,-1 0 0 0 0,1-1 0 0 0,-1 1-1 0 0,0 0 1 0 0,1 0 0 0 0,-1 0 0 0 0,0 0 0 0 0,0 0 0 0 0,0 0-1 0 0,0 0 1 0 0,0 0 0 0 0,0 0 0 0 0,0 1 0 0 0,0-1-1 0 0,0 0 1 0 0,0 0 0 0 0,0 1 0 0 0,-1-1 0 0 0,-1 0 0 0 0,1 0-17 0 0,0 0 1 0 0,-1 1-1 0 0,1-1 1 0 0,0 0-1 0 0,-1 1 1 0 0,1 0-1 0 0,0-1 1 0 0,-1 1-1 0 0,1 0 1 0 0,0 0-1 0 0,-1 0 1 0 0,-4 1-1 0 0,-3 4 16 0 0,-1-1 1 0 0,1 1-1 0 0,1 1 0 0 0,-1-1 0 0 0,1 2 1 0 0,0-1-1 0 0,-12 13 0 0 0,-52 59 1052 0 0,66-70-1379 0 0,1 0 0 0 0,0 0 1 0 0,1 1-1 0 0,0 0 0 0 0,0 0 0 0 0,1 0 1 0 0,0 1-1 0 0,-3 10 0 0 0,6-17-113 0 0,1 0-1 0 0,-1 0 0 0 0,1 0 0 0 0,-1 1 1 0 0,1-1-1 0 0,0 0 0 0 0,1 0 0 0 0,-1 1 1 0 0,0-1-1 0 0,1 0 0 0 0,0 0 0 0 0,1 5 1 0 0,0-5-28 0 0,-1-1 0 0 0,0 0 0 0 0,1 0 1 0 0,-1 1-1 0 0,1-1 0 0 0,0 0 1 0 0,0 0-1 0 0,0-1 0 0 0,0 1 0 0 0,0 0 1 0 0,0-1-1 0 0,0 1 0 0 0,1-1 1 0 0,-1 0-1 0 0,1 1 0 0 0,-1-1 0 0 0,4 1 1 0 0,3 0-76 0 0,0 0 1 0 0,0 0-1 0 0,1-1 1 0 0,-1 0-1 0 0,0-1 1 0 0,0 0 0 0 0,1 0-1 0 0,-1-1 1 0 0,0 0-1 0 0,10-3 1 0 0,7-2-657 0 0,0-2 0 0 0,30-13 0 0 0,2-6-3020 0 0,-32 12 1290 0 0</inkml:trace>
</inkml:ink>
</file>

<file path=ppt/ink/ink9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30.67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0 30 1584 0 0,'0'-11'2077'0'0,"0"-8"5683"0"0,4 37-1736 0 0,0-1-5282 0 0,1 15-781 0 0,1-1 0 0 0,1-1 1 0 0,2 1-1 0 0,16 36 0 0 0,-19-53-2140 0 0,0-4 720 0 0</inkml:trace>
</inkml:ink>
</file>

<file path=ppt/ink/ink9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35.50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31 59 512 0 0,'-16'-6'6514'0'0,"15"6"-5814"0"0,0 0 0 0 0,0 0 0 0 0,0 0 0 0 0,0-1 0 0 0,0 1 0 0 0,0 0 0 0 0,0-1 0 0 0,0 1 0 0 0,0-1 0 0 0,0 1 0 0 0,0-1 0 0 0,1 1 0 0 0,-3-2 0 0 0,3 2-646 0 0,0-1-1 0 0,1 1 0 0 0,-1 0 0 0 0,0-1 1 0 0,0 1-1 0 0,0 0 0 0 0,0-1 0 0 0,0 1 1 0 0,0 0-1 0 0,0-1 0 0 0,1 1 0 0 0,-1 0 1 0 0,0 0-1 0 0,0-1 0 0 0,0 1 1 0 0,1 0-1 0 0,-1 0 0 0 0,0-1 0 0 0,0 1 1 0 0,0 0-1 0 0,1 0 0 0 0,-1 0 0 0 0,0-1 1 0 0,1 1-1 0 0,-1 0 0 0 0,0 0 1 0 0,1 0-1 0 0,-1 0 0 0 0,0 0 0 0 0,0 0 1 0 0,1 0-1 0 0,-1 0 0 0 0,0 0 0 0 0,1 0 1 0 0,-1 0-1 0 0,0 0 0 0 0,1 0 0 0 0,13-2 751 0 0,41-3 708 0 0,-29 2-1193 0 0,21-2-176 0 0,131-17-549 0 0,-162 21 210 0 0,-15 0 111 0 0,-1 1 1 0 0,0 0-1 0 0,1 0 1 0 0,-1 0-1 0 0,0 0 1 0 0,1 0-1 0 0,-1 0 1 0 0,0 0-1 0 0,1 0 1 0 0,-1 0 0 0 0,1 0-1 0 0,-1 0 1 0 0,0 0-1 0 0,1 0 1 0 0,-1 0-1 0 0,0 0 1 0 0,1 0-1 0 0,-1 0 1 0 0,0 0-1 0 0,1 0 1 0 0,-1 1 0 0 0,0-1-1 0 0,0 0 1 0 0,1 0-1 0 0,-1 0 1 0 0,0 0-1 0 0,1 1 1 0 0,-1-1-1 0 0,0 0 1 0 0,0 0-1 0 0,1 1 1 0 0,-1 0 0 0 0,-4 3-1479 0 0</inkml:trace>
</inkml:ink>
</file>

<file path=ppt/ink/ink9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35.82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 30 1200 0 0,'-10'2'9071'0'0,"18"-5"-4992"0"0,122-12-494 0 0,66 3-4019 0 0,-189 11 355 0 0,7 1-662 0 0,0 0 1 0 0,17 2 0 0 0,-16 1-938 0 0</inkml:trace>
</inkml:ink>
</file>

<file path=ppt/ink/ink9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55.61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598 197 512 0 0,'9'-9'2095'0'0,"-1"-1"0"0"0,1-1 0 0 0,-2 1 1 0 0,0-1-1 0 0,11-22 0 0 0,-16 27-1614 0 0,1 1 1 0 0,-1-1-1 0 0,0 0 0 0 0,-1-1 1 0 0,1 1-1 0 0,-1 0 0 0 0,0 0 1 0 0,-1 0-1 0 0,0-8 1 0 0,0 12-425 0 0,0 0 0 0 0,0 0 1 0 0,-1 0-1 0 0,1 0 0 0 0,-1 1 1 0 0,0-1-1 0 0,1 0 1 0 0,-1 0-1 0 0,0 0 0 0 0,0 1 1 0 0,0-1-1 0 0,0 0 0 0 0,0 1 1 0 0,-1-1-1 0 0,1 1 0 0 0,0-1 1 0 0,-1 1-1 0 0,1-1 1 0 0,-1 1-1 0 0,1 0 0 0 0,-1 0 1 0 0,0 0-1 0 0,0 0 0 0 0,1 0 1 0 0,-1 0-1 0 0,0 1 0 0 0,0-1 1 0 0,0 1-1 0 0,0-1 1 0 0,0 1-1 0 0,0-1 0 0 0,-3 1 1 0 0,-10-1 90 0 0,0 0 0 0 0,0 1 0 0 0,-1 1 0 0 0,1 0 0 0 0,0 2 0 0 0,0-1 0 0 0,-17 6 0 0 0,-101 42 427 0 0,91-32-397 0 0,-34 7 218 0 0,-12 6 289 0 0,73-24-461 0 0,0 1 0 0 0,-18 11 1 0 0,29-16-177 0 0,-1 0 0 0 0,1 0 0 0 0,0 1 1 0 0,0-1-1 0 0,0 1 0 0 0,1 0 1 0 0,-1 0-1 0 0,1 1 0 0 0,0-1 0 0 0,0 1 1 0 0,-3 4-1 0 0,6-7-38 0 0,0-1-1 0 0,-1 0 1 0 0,1 1 0 0 0,0-1-1 0 0,-1 1 1 0 0,1-1 0 0 0,0 1 0 0 0,0-1-1 0 0,0 0 1 0 0,0 1 0 0 0,0-1-1 0 0,1 1 1 0 0,-1-1 0 0 0,0 1 0 0 0,1-1-1 0 0,-1 0 1 0 0,1 1 0 0 0,-1-1 0 0 0,1 0-1 0 0,0 1 1 0 0,0-1 0 0 0,-1 0-1 0 0,1 0 1 0 0,0 0 0 0 0,0 0 0 0 0,0 0-1 0 0,0 0 1 0 0,0 0 0 0 0,0 0-1 0 0,1 0 1 0 0,-1 0 0 0 0,0-1 0 0 0,0 1-1 0 0,1 0 1 0 0,-1-1 0 0 0,0 1-1 0 0,3 0 1 0 0,26 3-16 0 0,1-1 1 0 0,61-3-1 0 0,19 2 11 0 0,-91 0-15 0 0,-2-1 2 0 0,0 1 0 0 0,21 5 0 0 0,-34-6 13 0 0,0 1 0 0 0,0 0 0 0 0,0 0 0 0 0,0 0 0 0 0,0 0 1 0 0,0 1-1 0 0,-1 0 0 0 0,1 0 0 0 0,-1 0 0 0 0,0 0 0 0 0,7 7 0 0 0,-8-6-3 0 0,0-1-1 0 0,-1 1 1 0 0,1 0-1 0 0,0 0 1 0 0,-1 0 0 0 0,0 0-1 0 0,0 0 1 0 0,0 0 0 0 0,-1 1-1 0 0,1-1 1 0 0,-1 1-1 0 0,0-1 1 0 0,0 1 0 0 0,-1-1-1 0 0,1 1 1 0 0,-1 0 0 0 0,0 8-1 0 0,0-12 14 0 0,0 1 0 0 0,0 0 0 0 0,1 0-1 0 0,-1 0 1 0 0,1 0 0 0 0,-1-1 0 0 0,1 1 0 0 0,0 0-1 0 0,1 1 1 0 0,-3-3-13 0 0,1 0 0 0 0,0 0 0 0 0,-1 0-1 0 0,1 0 1 0 0,0-1 0 0 0,-1 1 0 0 0,1 0 0 0 0,0 0-1 0 0,-1 0 1 0 0,1 0 0 0 0,0 0 0 0 0,-1 0-1 0 0,1 0 1 0 0,0 0 0 0 0,-1 0 0 0 0,1 0 0 0 0,0 0-1 0 0,-1 0 1 0 0,1 0 0 0 0,0 1 0 0 0,-1-1 0 0 0,1 0-1 0 0,0 0 1 0 0,-1 0 0 0 0,1 0 0 0 0,0 0 0 0 0,0 1-1 0 0,-1-1 1 0 0,-11 7 90 0 0,11-6-98 0 0,-6 3 61 0 0,1 0 1 0 0,0 0 0 0 0,1 1 0 0 0,-1-1 0 0 0,1 1 0 0 0,0 1 0 0 0,0-1 0 0 0,-7 10-1 0 0,5 1 72 0 0,7-13-106 0 0,-1 0 0 0 0,-1 0 0 0 0,1-1 0 0 0,0 1 0 0 0,-1 0 0 0 0,1-1 0 0 0,-1 1 1 0 0,0-1-1 0 0,0 0 0 0 0,0 1 0 0 0,0-1 0 0 0,0 0 0 0 0,-3 1 0 0 0,-36 23 175 0 0,29-19-131 0 0,1 0 1 0 0,-1 0-1 0 0,2 1 0 0 0,-12 11 1 0 0,-1 3 90 0 0,-42 41 96 0 0,-120 80 210 0 0,183-142-441 0 0,0 1 2 0 0,0 0-1 0 0,0-1 1 0 0,0 1-1 0 0,0 0 1 0 0,0 0 0 0 0,0 0-1 0 0,1 0 1 0 0,-1 0 0 0 0,0 1-1 0 0,1-1 1 0 0,0 0 0 0 0,-2 3-1 0 0,5-5-14 0 0,0 0-1 0 0,-1 0 0 0 0,1 0 1 0 0,-1 0-1 0 0,1-1 1 0 0,-1 1-1 0 0,1-1 1 0 0,0 1-1 0 0,-1-1 0 0 0,0 0 1 0 0,1 1-1 0 0,1-2 1 0 0,-2 1 1 0 0,133-53 67 0 0,-109 46-60 0 0,1 1 1 0 0,0 1-1 0 0,38-3 0 0 0,8 5-102 0 0,84 5 0 0 0,-133 0 26 0 0,-1-1 1 0 0,1-1-1 0 0,-1-2 0 0 0,0 0 1 0 0,1-1-1 0 0,40-14 0 0 0,-41 12-59 0 0,-14 4-63 0 0,0 0 0 0 0,1-1 0 0 0,-2 0 0 0 0,1-1 0 0 0,14-7 1 0 0,-26 11-848 0 0,0 0 0 0 0,0 0 0 0 0,0 0 0 0 0,0 1 0 0 0,0 0 0 0 0,-6 2 0 0 0,-5 4-3140 0 0,-3 3-927 0 0</inkml:trace>
</inkml:ink>
</file>

<file path=ppt/ink/ink9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56.28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77 8 512 0 0,'-1'-1'452'0'0,"0"0"0"0"0,1 1 0 0 0,-1-1 0 0 0,0 1 1 0 0,0-1-1 0 0,1 0 0 0 0,-1 1 0 0 0,0-1 0 0 0,0 1 0 0 0,0 0 0 0 0,0-1 0 0 0,0 1 0 0 0,1 0 0 0 0,-1 0 1 0 0,0-1-1 0 0,0 1 0 0 0,0 0 0 0 0,0 0 0 0 0,0 0 0 0 0,0 0 0 0 0,0 0 0 0 0,0 0 0 0 0,0 0 0 0 0,-1 1 0 0 0,0 0 50 0 0,0 0 0 0 0,0 0-1 0 0,0 0 1 0 0,0 0-1 0 0,0 0 1 0 0,0 1-1 0 0,1-1 1 0 0,-1 1-1 0 0,0-1 1 0 0,-1 4-1 0 0,-1 0 49 0 0,0 1-1 0 0,0-1 1 0 0,0 1-1 0 0,1 1 1 0 0,0-1-1 0 0,-2 9 1 0 0,3-8-367 0 0,1 0-1 0 0,0 0 1 0 0,1 1 0 0 0,-1-1 0 0 0,1 0 0 0 0,1 1-1 0 0,0-1 1 0 0,0 0 0 0 0,0 1 0 0 0,1-1-1 0 0,0 0 1 0 0,3 7 0 0 0,-3-8-167 0 0,1 1 0 0 0,0-1 1 0 0,0 1-1 0 0,0-1 0 0 0,1 0 0 0 0,0-1 1 0 0,1 1-1 0 0,-1-1 0 0 0,1 1 0 0 0,0-1 1 0 0,0-1-1 0 0,10 8 0 0 0,-12-10-67 0 0,0-1-1 0 0,0 1 0 0 0,0-1 1 0 0,0 0-1 0 0,0 0 1 0 0,0 0-1 0 0,1 0 0 0 0,-1-1 1 0 0,0 1-1 0 0,1-1 1 0 0,-1 0-1 0 0,0 0 1 0 0,1 0-1 0 0,-1 0 0 0 0,0 0 1 0 0,4-2-1 0 0,1 0-1228 0 0,0-1 0 0 0,0 0 0 0 0,0 0 0 0 0,-1-1-1 0 0,10-5 1 0 0,-5 1-500 0 0</inkml:trace>
</inkml:ink>
</file>

<file path=ppt/ink/ink9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56.45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59 0 3297 0 0,'-15'0'3913'0'0,"2"0"2936"0"0,3 0-4993 0 0,4 2-479 0 0,1 1-449 0 0,1 1-512 0 0,0 1-24 0 0,3 0-176 0 0,1-1-208 0 0,1-1-72 0 0,4 2-32 0 0,3-2-304 0 0,4 0-160 0 0,0-2 72 0 0,8 1-1761 0 0,1-1 1481 0 0,5-1-352 0 0</inkml:trace>
</inkml:ink>
</file>

<file path=ppt/ink/ink9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56.83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305 55 1640 0 0,'-2'-5'1698'0'0,"-1"0"-1"0"0,1 0 0 0 0,-1 0 0 0 0,1 0 1 0 0,-1 1-1 0 0,-7-8 0 0 0,9 10-1486 0 0,0 1 0 0 0,-1 0 0 0 0,1 0 0 0 0,0 0 0 0 0,-1 0 0 0 0,1 0 0 0 0,0 0 0 0 0,-1 0 0 0 0,1 1 0 0 0,-1-1 0 0 0,1 0 0 0 0,-1 1 0 0 0,0 0 0 0 0,1-1 0 0 0,-1 1 0 0 0,0 0 0 0 0,1-1 0 0 0,-1 1 0 0 0,0 0 0 0 0,1 0 0 0 0,-1 1 0 0 0,0-1 0 0 0,1 0 0 0 0,-1 0-1 0 0,1 1 1 0 0,-3 0 0 0 0,-9 4 288 0 0,0 1 0 0 0,1 1 0 0 0,0 0 0 0 0,-22 17 0 0 0,-41 40 777 0 0,75-63-1258 0 0,-10 8 149 0 0,0 0 0 0 0,1 0 0 0 0,1 1 0 0 0,0 1 0 0 0,0-1 0 0 0,-6 13 0 0 0,12-20-152 0 0,1-1 0 0 0,-1 1 0 0 0,1 0 1 0 0,0-1-1 0 0,0 1 0 0 0,1 0 0 0 0,-1 0 1 0 0,0-1-1 0 0,1 1 0 0 0,0 0 0 0 0,0 0 0 0 0,0 0 1 0 0,0 0-1 0 0,0 0 0 0 0,0 0 0 0 0,1-1 0 0 0,-1 1 1 0 0,1 0-1 0 0,0 0 0 0 0,0 0 0 0 0,0-1 0 0 0,0 1 1 0 0,0-1-1 0 0,1 1 0 0 0,-1-1 0 0 0,1 1 0 0 0,0-1 1 0 0,-1 0-1 0 0,1 1 0 0 0,0-1 0 0 0,1 0 1 0 0,-1-1-1 0 0,4 4 0 0 0,0-1-39 0 0,0 0 0 0 0,0 0 0 0 0,0-1 0 0 0,1 0 0 0 0,0 0 0 0 0,0 0 1 0 0,-1-1-1 0 0,1 0 0 0 0,10 1 0 0 0,-5-2 8 0 0,-1 0 0 0 0,0 0 1 0 0,1-2-1 0 0,-1 1 0 0 0,15-4 1 0 0,-3 0-879 0 0,37-14 0 0 0,16-11-4427 0 0,-60 22 1686 0 0,-4 0-722 0 0</inkml:trace>
</inkml:ink>
</file>

<file path=ppt/ink/ink9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57.02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54 71 2665 0 0,'-15'-3'4995'0'0,"10"2"-3521"0"0,1 0-1 0 0,0 1 1 0 0,-1-1 0 0 0,1 1-1 0 0,-9 0 1 0 0,10 2 391 0 0,7 0-1094 0 0,10 0-492 0 0,16-4-558 0 0,-1-1 0 0 0,1-2-1 0 0,-1-1 1 0 0,33-11-1 0 0,16-4-4464 0 0,-41 13 2676 0 0,0 0 126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28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66 512 0 0,'-6'-5'1502'0'0,"0"0"-1"0"0,0-1 1 0 0,0 0 0 0 0,-8-11-1 0 0,-7-8 3395 0 0,20 25-4879 0 0,1 0 0 0 0,-1 0 0 0 0,1-1-1 0 0,-1 1 1 0 0,1 0 0 0 0,-1 0 0 0 0,1 0 0 0 0,-1 0 0 0 0,1 0-1 0 0,-1 0 1 0 0,1 0 0 0 0,-1 0 0 0 0,1 0 0 0 0,-1 0 0 0 0,1 0-1 0 0,-1 0 1 0 0,1 0 0 0 0,-1 0 0 0 0,0 0 0 0 0,1 0 0 0 0,-1 0-1 0 0,1 1 1 0 0,0-1 0 0 0,-1 0 0 0 0,1 0 0 0 0,-1 1 0 0 0,1-1-1 0 0,-1 0 1 0 0,1 1 0 0 0,0-1 0 0 0,-1 1 0 0 0,1-1 0 0 0,-1 0-1 0 0,1 1 1 0 0,0-1 0 0 0,0 1 0 0 0,-1-1 0 0 0,1 1 0 0 0,0-1-1 0 0,0 1 1 0 0,0-1 0 0 0,-1 1 0 0 0,1-1 0 0 0,0 1 0 0 0,0-1-1 0 0,0 1 1 0 0,0-1 0 0 0,0 1 0 0 0,0-1 0 0 0,0 1 0 0 0,0-1-1 0 0,0 1 1 0 0,0-1 0 0 0,0 1 0 0 0,1-1 0 0 0,-1 1-1 0 0,0 0 1 0 0,14 7-6025 0 0,-11-7 3709 0 0</inkml:trace>
</inkml:ink>
</file>

<file path=ppt/ink/ink9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58.10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51 69 512 0 0,'-2'0'596'0'0,"1"-1"-1"0"0,-1 1 1 0 0,0 0-1 0 0,0 0 1 0 0,1 0-1 0 0,-1 0 0 0 0,0 0 1 0 0,1 0-1 0 0,-1 0 1 0 0,0 1-1 0 0,0-1 1 0 0,1 1-1 0 0,-1-1 1 0 0,1 1-1 0 0,-1 0 1 0 0,0-1-1 0 0,1 1 1 0 0,-1 0-1 0 0,1 0 1 0 0,-2 2-1 0 0,1-2 6 0 0,1 1-1 0 0,0-1 0 0 0,0 1 0 0 0,0-1 0 0 0,0 1 1 0 0,0 0-1 0 0,0-1 0 0 0,0 1 0 0 0,0 3 1 0 0,-2 13-1140 0 0,3-13 724 0 0,0 1 0 0 0,0 0 0 0 0,1 0 0 0 0,0 0 0 0 0,0 0 0 0 0,0-1 0 0 0,1 1 0 0 0,4 9 0 0 0,2 3 510 0 0,15 22 0 0 0,-16-29-358 0 0,0 0 0 0 0,-1 1 0 0 0,0 0 0 0 0,7 22 0 0 0,-11-25-177 0 0,0 1 1 0 0,-1-1-1 0 0,0 1 1 0 0,-1-1-1 0 0,0 1 1 0 0,0-1-1 0 0,-3 13 1 0 0,2-16-124 0 0,0 0 1 0 0,-1-1-1 0 0,1 1 1 0 0,-1-1-1 0 0,0 1 0 0 0,-1-1 1 0 0,1 0-1 0 0,-1 0 1 0 0,0 0-1 0 0,0 0 1 0 0,-1 0-1 0 0,1-1 1 0 0,-7 6-1 0 0,9-9-22 0 0,0 0-1 0 0,0 0 0 0 0,1 0 1 0 0,-1-1-1 0 0,0 1 0 0 0,0-1 1 0 0,0 1-1 0 0,0 0 0 0 0,-1-1 1 0 0,1 0-1 0 0,0 1 0 0 0,0-1 1 0 0,0 0-1 0 0,0 1 0 0 0,-2-1 1 0 0,3 0-11 0 0,-1 0 0 0 0,0 0 1 0 0,1-1-1 0 0,-1 1 0 0 0,1 0 1 0 0,-1 0-1 0 0,1 0 1 0 0,-1-1-1 0 0,0 1 0 0 0,1 0 1 0 0,-1-1-1 0 0,1 1 1 0 0,-1 0-1 0 0,1-1 0 0 0,0 1 1 0 0,-1-1-1 0 0,1 1 0 0 0,-1-1 1 0 0,1 1-1 0 0,0-1 1 0 0,-1 0-1 0 0,0-1 4 0 0,0-1 0 0 0,0 0 0 0 0,0 0 0 0 0,0 0 1 0 0,0-1-1 0 0,1 1 0 0 0,-1 0 0 0 0,1 0 0 0 0,0-4 0 0 0,2-32 90 0 0,12-70 0 0 0,2-8 15 0 0,-13-30 194 0 0,-3 130-120 0 0,0 16-103 0 0,1 10-34 0 0,0 0 1 0 0,1 0-1 0 0,1 0 1 0 0,-1 0-1 0 0,1-1 1 0 0,0 1-1 0 0,1-1 1 0 0,0 0-1 0 0,1 0 1 0 0,-1-1-1 0 0,2 1 1 0 0,-1-1-1 0 0,1 0 1 0 0,9 10-1 0 0,42 37 121 0 0,49 53 196 0 0,-89-85-281 0 0,15 15 0 0 0,-29-33-82 0 0,1-1 0 0 0,-1 0 0 0 0,1-1 0 0 0,0 1 0 0 0,-1 0 0 0 0,1-1 0 0 0,0 0 0 0 0,6 2 0 0 0,-8-3 1 0 0,-1-1 1 0 0,1 1-1 0 0,-1-1 0 0 0,1 0 0 0 0,0 0 1 0 0,-1 1-1 0 0,1-1 0 0 0,-1 0 1 0 0,1-1-1 0 0,-1 1 0 0 0,1 0 1 0 0,-1 0-1 0 0,1-1 0 0 0,-1 1 1 0 0,1 0-1 0 0,-1-1 0 0 0,1 0 0 0 0,1-1 1 0 0,0 1-4 0 0,-1-1 1 0 0,1 0 0 0 0,-1 0-1 0 0,0 0 1 0 0,0-1 0 0 0,0 1-1 0 0,0 0 1 0 0,-1-1 0 0 0,3-3-1 0 0,2-5-8 0 0,-1-2-1 0 0,0 1 0 0 0,5-21 0 0 0,-7 23 8 0 0,1-6 7 0 0,-1-1 0 0 0,0 0 0 0 0,-1 0 1 0 0,-1-30-1 0 0,-10-68 66 0 0,9 110-73 0 0,-5-25 8 0 0,5 29-11 0 0,-1-1 0 0 0,1 1-1 0 0,0-1 1 0 0,-1 1 0 0 0,1-1 0 0 0,-1 1-1 0 0,0-1 1 0 0,1 1 0 0 0,-1 0 0 0 0,0 0 0 0 0,0-1-1 0 0,0 1 1 0 0,0 0 0 0 0,0 0 0 0 0,-2-2 0 0 0,3 3 1 0 0,0 0 0 0 0,-1 0 1 0 0,1 0-1 0 0,0 0 0 0 0,0 0 0 0 0,-1 0 1 0 0,1 0-1 0 0,0 0 0 0 0,-1 0 1 0 0,1 0-1 0 0,0 0 0 0 0,0 0 0 0 0,-1 0 1 0 0,1 1-1 0 0,0-1 0 0 0,0 0 1 0 0,0 0-1 0 0,-1 0 0 0 0,1 0 0 0 0,0 0 1 0 0,0 1-1 0 0,0-1 0 0 0,-1 0 1 0 0,1 0-1 0 0,0 0 0 0 0,0 1 0 0 0,0-1 1 0 0,0 0-1 0 0,-1 0 0 0 0,1 0 1 0 0,0 1-1 0 0,0-1 0 0 0,0 0 0 0 0,0 0 1 0 0,0 1-1 0 0,0-1 0 0 0,0 1 1 0 0,-4 13-43 0 0,3-10 10 0 0,-1 4-65 0 0,-2 3-198 0 0,1 0 0 0 0,1 1 0 0 0,0-1 1 0 0,-1 16-1 0 0,3-24-200 0 0,0-1-1 0 0,0 1 1 0 0,1 0 0 0 0,-1 0-1 0 0,1 0 1 0 0,-1 0 0 0 0,1 0 0 0 0,0-1-1 0 0,2 5 1 0 0,-2-5-183 0 0,1 0 0 0 0,-1-1 1 0 0,0 1-1 0 0,0-1 0 0 0,1 1 1 0 0,-1-1-1 0 0,1 1 0 0 0,-1-1 0 0 0,1 0 1 0 0,-1 0-1 0 0,1 0 0 0 0,0 0 0 0 0,0 0 1 0 0,0 0-1 0 0,2 1 0 0 0,10 1-2842 0 0</inkml:trace>
</inkml:ink>
</file>

<file path=ppt/ink/ink9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59.26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318 131 512 0 0,'0'-21'3230'0'0,"1"6"-442"0"0,-1 0 1 0 0,-1 0-1 0 0,0 0 0 0 0,-6-23 1 0 0,7 38-2709 0 0,0-1 1 0 0,0 0-1 0 0,-1 1 0 0 0,1-1 1 0 0,0 1-1 0 0,-1-1 1 0 0,1 0-1 0 0,0 1 1 0 0,-1-1-1 0 0,1 1 0 0 0,-1-1 1 0 0,1 1-1 0 0,-1-1 1 0 0,1 1-1 0 0,-1 0 1 0 0,0-1-1 0 0,1 1 0 0 0,-1 0 1 0 0,1-1-1 0 0,-1 1 1 0 0,0 0-1 0 0,1 0 1 0 0,-1-1-1 0 0,0 1 0 0 0,1 0 1 0 0,-1 0-1 0 0,0 0 1 0 0,1 0-1 0 0,-1 0 1 0 0,0 0-1 0 0,1 0 0 0 0,-1 0 1 0 0,0 0-1 0 0,1 0 1 0 0,-1 0-1 0 0,0 1 1 0 0,1-1-1 0 0,-1 0 0 0 0,1 0 1 0 0,-2 1-1 0 0,-4 2 125 0 0,0-1-1 0 0,0 1 1 0 0,-8 6 0 0 0,5-4 17 0 0,-29 18 166 0 0,1 1 1 0 0,2 2-1 0 0,-48 45 1 0 0,77-65-327 0 0,0 0 0 0 0,1 0 0 0 0,0 0 0 0 0,0 0-1 0 0,1 1 1 0 0,-1 0 0 0 0,1 0 0 0 0,-4 11 0 0 0,7-16-56 0 0,0 0 1 0 0,1 0-1 0 0,-1 0 0 0 0,0 0 0 0 0,1 1 0 0 0,0-1 0 0 0,-1 0 0 0 0,1 0 0 0 0,0 0 0 0 0,0 1 1 0 0,0-1-1 0 0,1 0 0 0 0,-1 0 0 0 0,0 0 0 0 0,1 1 0 0 0,-1-1 0 0 0,1 0 0 0 0,0 0 0 0 0,0 0 0 0 0,0 0 1 0 0,0 0-1 0 0,0 0 0 0 0,0 0 0 0 0,0-1 0 0 0,1 1 0 0 0,-1 0 0 0 0,1-1 0 0 0,-1 1 0 0 0,1-1 1 0 0,0 1-1 0 0,0-1 0 0 0,-1 0 0 0 0,1 1 0 0 0,0-1 0 0 0,3 1 0 0 0,3 1-13 0 0,0 0 1 0 0,0 0-1 0 0,0 0 0 0 0,0-1 0 0 0,0-1 1 0 0,11 2-1 0 0,53-1-62 0 0,-19-1 10 0 0,-42 0 45 0 0,16 0-80 0 0,-1 1-1 0 0,1 2 1 0 0,32 8 0 0 0,-52-10 69 0 0,1 1 0 0 0,0 0 0 0 0,-1 0 0 0 0,0 1 0 0 0,0 0 0 0 0,10 7 0 0 0,-14-8 23 0 0,1 0 0 0 0,0 0 0 0 0,-1 1 0 0 0,0 0 0 0 0,0-1 0 0 0,0 1 0 0 0,0 0 0 0 0,0 1 0 0 0,-1-1 0 0 0,0 0 0 0 0,3 8 0 0 0,-3-7 21 0 0,-1 0 1 0 0,0 0 0 0 0,0-1 0 0 0,-1 1-1 0 0,1 0 1 0 0,-1 0 0 0 0,0 0 0 0 0,-1 0-1 0 0,1 0 1 0 0,-1-1 0 0 0,0 1 0 0 0,-2 9-1 0 0,1-10 7 0 0,1-1-1 0 0,-1 1 0 0 0,1-1 1 0 0,-1 0-1 0 0,0 1 0 0 0,0-1 1 0 0,-1 0-1 0 0,1 0 0 0 0,0-1 0 0 0,-1 1 1 0 0,0 0-1 0 0,0-1 0 0 0,0 0 1 0 0,0 1-1 0 0,0-1 0 0 0,-7 3 1 0 0,1-1 28 0 0,1-1 0 0 0,-1 0 0 0 0,0 0 0 0 0,-1-1 0 0 0,1 0 0 0 0,0-1 0 0 0,-15 1 0 0 0,19-2-82 0 0,1 0 0 0 0,-1-1 0 0 0,0 0 0 0 0,0 1 0 0 0,0-1 0 0 0,1-1-1 0 0,-1 1 1 0 0,0-1 0 0 0,1 0 0 0 0,-1 0 0 0 0,1 0 0 0 0,0-1 0 0 0,0 1 0 0 0,0-1-1 0 0,0 0 1 0 0,-4-4 0 0 0,7 6-58 0 0,0 0 0 0 0,0 0 0 0 0,0 0 1 0 0,0 0-1 0 0,0-1 0 0 0,0 1 0 0 0,0 0 0 0 0,1 0 0 0 0,-1 0 0 0 0,1-1 0 0 0,-1 1 0 0 0,1 0 0 0 0,-1-1 1 0 0,1 1-1 0 0,0-1 0 0 0,-1 1 0 0 0,1 0 0 0 0,0-1 0 0 0,0 1 0 0 0,0-1 0 0 0,0 1 0 0 0,1-1 0 0 0,-1 1 0 0 0,0 0 1 0 0,0-1-1 0 0,1 1 0 0 0,-1 0 0 0 0,1-1 0 0 0,0 0 0 0 0,1-1-669 0 0,-1 0 0 0 0,1 1 0 0 0,0-1 0 0 0,0 1 0 0 0,0 0 0 0 0,1-1 0 0 0,-1 1 0 0 0,0 0 0 0 0,1 0 0 0 0,0 1 0 0 0,-1-1 0 0 0,4-1 0 0 0,9-5-1960 0 0</inkml:trace>
</inkml:ink>
</file>

<file path=ppt/ink/ink9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59.75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 1 120 0 0,'-2'0'21379'0'0,"0"46"-21889"0"0,1-17 1550 0 0,3 35-1 0 0,-1-56-988 0 0,0 1 0 0 0,0-1 0 0 0,1 0 0 0 0,0 0 0 0 0,1 0 0 0 0,0 0-1 0 0,0 0 1 0 0,8 13 0 0 0,-9-17-61 0 0,1-1-1 0 0,-1 1 0 0 0,1-1 1 0 0,0 0-1 0 0,0 0 0 0 0,0 0 1 0 0,1 0-1 0 0,-1-1 0 0 0,0 1 1 0 0,1-1-1 0 0,0 0 0 0 0,0 0 1 0 0,-1 0-1 0 0,1 0 1 0 0,0-1-1 0 0,1 1 0 0 0,-1-1 1 0 0,0 0-1 0 0,0 0 0 0 0,0-1 1 0 0,1 1-1 0 0,4-1 0 0 0,-4 0-246 0 0,1-1-1 0 0,-1 0 1 0 0,1 0 0 0 0,-1 0-1 0 0,0 0 1 0 0,1-1-1 0 0,5-2 1 0 0,-5 1-873 0 0,0 0 0 0 0,0-1-1 0 0,0 1 1 0 0,0-1 0 0 0,8-8-1 0 0,-4 1-2363 0 0</inkml:trace>
</inkml:ink>
</file>

<file path=ppt/ink/ink9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1:59.91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12 7 2977 0 0,'-12'-6'17323'0'0,"15"7"-16931"0"0,2 1-168 0 0,1-2-136 0 0,0 1-96 0 0,2 1-296 0 0,-1 1-432 0 0,1 0 408 0 0,1 0-4441 0 0,3-3 3217 0 0,0-3-729 0 0</inkml:trace>
</inkml:ink>
</file>

<file path=ppt/ink/ink9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00.98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69 19 960 0 0,'0'17'6679'0'0,"6"33"-1"0"0,-2-31-4854 0 0,8 26 0 0 0,-1-16-1666 0 0,1 1 0 0 0,19 32 0 0 0,-29-58-113 0 0,-1-2-5 0 0,-1-1 1 0 0,1 1 0 0 0,0 0-1 0 0,0-1 1 0 0,-1 1-1 0 0,1-1 1 0 0,0 0-1 0 0,0 1 1 0 0,0-1 0 0 0,1 0-1 0 0,1 3 1 0 0,-3-24 400 0 0,-2 10-281 0 0,0 0 0 0 0,-1 0 0 0 0,-1 0 0 0 0,1 1 0 0 0,-10-17 0 0 0,-7-18 516 0 0,6-3-275 0 0,13 42-357 0 0,0 0 0 0 0,1 0 0 0 0,-1 1 0 0 0,1-1 0 0 0,0 0 0 0 0,0 0 0 0 0,2-10 0 0 0,-1 14-31 0 0,-1 0 0 0 0,1 0 0 0 0,-1 0 0 0 0,1 0 0 0 0,-1 0 0 0 0,1 0-1 0 0,0 0 1 0 0,0 0 0 0 0,-1 0 0 0 0,1 0 0 0 0,0 1 0 0 0,0-1 0 0 0,0 0 0 0 0,0 1 0 0 0,0-1 0 0 0,0 0 0 0 0,0 1 0 0 0,0-1 0 0 0,0 1 0 0 0,2-1 0 0 0,25-5 65 0 0,-23 5-55 0 0,64-13 144 0 0,-38 7-48 0 0,1 1-1 0 0,55-2 1 0 0,-81 8-13 0 0,-7 2 103 0 0,-10 3-3 0 0,-155 56 390 0 0,123-42-481 0 0,-72 42 0 0 0,113-60-110 0 0,-23 17 57 0 0,24-17-61 0 0,0-1 1 0 0,0 1-1 0 0,0 0 0 0 0,1 0 0 0 0,-1 0 1 0 0,0 0-1 0 0,0-1 0 0 0,1 1 1 0 0,-1 0-1 0 0,1 0 0 0 0,-1 0 1 0 0,1 1-1 0 0,-1-1 0 0 0,1 0 1 0 0,0 0-1 0 0,-1 0 0 0 0,1 0 1 0 0,0 0-1 0 0,0 0 0 0 0,0 1 1 0 0,0-1-1 0 0,0 1 0 0 0,0-2 0 0 0,0 1-1 0 0,0-1 0 0 0,1 0 1 0 0,-1 0-1 0 0,0 1 0 0 0,0-1 1 0 0,1 0-1 0 0,-1 0 0 0 0,0 0 1 0 0,1 0-1 0 0,-1 0 1 0 0,0 0-1 0 0,1 1 0 0 0,-1-1 1 0 0,0 0-1 0 0,1 0 0 0 0,-1 0 1 0 0,0 0-1 0 0,0 0 0 0 0,1 0 1 0 0,-1 0-1 0 0,0 0 1 0 0,1 0-1 0 0,-1 0 0 0 0,0 0 1 0 0,1-1-1 0 0,-1 1 0 0 0,1 0 1 0 0,12-3 7 0 0,-9 1-4 0 0,76-20-118 0 0,-50 12 115 0 0,-1 2 0 0 0,46-6 0 0 0,-62 12-24 0 0,-7 1 12 0 0,0 0 0 0 0,0 1 0 0 0,0-1 0 0 0,0 1 0 0 0,0 0 0 0 0,0 1 0 0 0,0-1 0 0 0,0 1 0 0 0,11 4 0 0 0,-17-5 13 0 0,1 0 0 0 0,-1 0 1 0 0,0 0-1 0 0,1 0 0 0 0,-1 0 1 0 0,1 0-1 0 0,-1 1 0 0 0,0-1 1 0 0,1 0-1 0 0,-1 0 0 0 0,0 0 0 0 0,1 1 1 0 0,-1-1-1 0 0,0 0 0 0 0,0 0 1 0 0,1 1-1 0 0,-1-1 0 0 0,0 0 1 0 0,0 1-1 0 0,1-1 0 0 0,-1 0 0 0 0,0 1 1 0 0,0-1-1 0 0,0 0 0 0 0,0 1 1 0 0,1-1-1 0 0,-1 1 0 0 0,0-1 1 0 0,0 0-1 0 0,0 1 0 0 0,0-1 0 0 0,0 0 1 0 0,0 1-1 0 0,0-1 0 0 0,0 1 1 0 0,-1 0-2 0 0,1 0 1 0 0,-1 0 0 0 0,0 0-1 0 0,0 0 1 0 0,1 0 0 0 0,-1 0 0 0 0,0 0-1 0 0,0 0 1 0 0,0 0 0 0 0,0-1-1 0 0,-2 2 1 0 0,-28 14 28 0 0,2-6 9 0 0,-21 7 28 0 0,1 2-1 0 0,-92 50 1 0 0,140-69-66 0 0,1 1 1 0 0,-1-1-1 0 0,1 0 1 0 0,-1 0-1 0 0,1 1 1 0 0,-1-1-1 0 0,1 0 1 0 0,-1 1-1 0 0,1-1 1 0 0,0 1-1 0 0,-1-1 1 0 0,1 1-1 0 0,0-1 1 0 0,-1 1-1 0 0,1-1 1 0 0,0 1-1 0 0,-1 0 0 0 0,1-1-1 0 0,0 1 0 0 0,0-1-1 0 0,0 0 1 0 0,0 0 0 0 0,1 0-1 0 0,-1 1 1 0 0,0-1 0 0 0,0 0-1 0 0,0 0 1 0 0,0 0 0 0 0,1 1-1 0 0,-1-1 1 0 0,0 0-1 0 0,0 0 1 0 0,0 0 0 0 0,1 0-1 0 0,-1 0 1 0 0,0 1 0 0 0,0-1-1 0 0,0 0 1 0 0,1 0 0 0 0,-1 0-1 0 0,0 0 1 0 0,0 0 0 0 0,1 0-1 0 0,-1 0 1 0 0,0 0-1 0 0,3 0-10 0 0,-1 1-1 0 0,0-1 0 0 0,1 0 0 0 0,-1 0 1 0 0,0-1-1 0 0,1 1 0 0 0,2-1 1 0 0,59-22-15 0 0,-29 9-80 0 0,53-12-1 0 0,-23 15 33 0 0,-53 9 56 0 0,-10 2 16 0 0,-4 0 8 0 0,-155 10 10 0 0,139-12-571 0 0,17 2 523 0 0,1 0-1 0 0,0 0 1 0 0,0 0 0 0 0,0 0-1 0 0,0 0 1 0 0,0 0 0 0 0,0 0-1 0 0,0 0 1 0 0,0 0 0 0 0,0 0-1 0 0,0 0 1 0 0,0 0 0 0 0,-1 0 0 0 0,1 0-1 0 0,0 0 1 0 0,0 0 0 0 0,0-1-1 0 0,0 1 1 0 0,0 0 0 0 0,0 0-1 0 0,0 0 1 0 0,0 0 0 0 0,0 0-1 0 0,0 0 1 0 0,0 0 0 0 0,0 0 0 0 0,0 0-1 0 0,0 0 1 0 0,0 0 0 0 0,0 0-1 0 0,0 0 1 0 0,0-1 0 0 0,0 1-1 0 0,0 0 1 0 0,0 0 0 0 0,0 0-1 0 0,0 0 1 0 0,0 0 0 0 0,0 0 0 0 0,0 0-1 0 0,0 0 1 0 0,0 0 0 0 0,0 0-1 0 0,0-1 1 0 0,0 1 0 0 0,0 0-1 0 0,0 0 1 0 0,0 0 0 0 0,0 0-1 0 0,0 0 1 0 0,10-4-2645 0 0,1 1-885 0 0,3 2 1455 0 0</inkml:trace>
</inkml:ink>
</file>

<file path=ppt/ink/ink9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06.86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8 551 512 0 0,'-7'-2'13204'0'0,"10"8"-8969"0"0,5-2-5018 0 0,4-3 1305 0 0,-1 0 1 0 0,1 0 0 0 0,-1-1-1 0 0,1 0 1 0 0,19-3-1 0 0,58-16 282 0 0,-62 12-633 0 0,-12 4-160 0 0,-1-1 0 0 0,1-1 1 0 0,-1 0-1 0 0,0-1 0 0 0,0-1 0 0 0,-1 0 0 0 0,0-1 1 0 0,14-11-1 0 0,-21 14-9 0 0,0 0 0 0 0,0-1 0 0 0,0 0 0 0 0,0 0 0 0 0,-1-1 0 0 0,0 0 0 0 0,-1 1 0 0 0,1-2 0 0 0,-1 1 0 0 0,-1 0 1 0 0,1-1-1 0 0,-1 0 0 0 0,-1 0 0 0 0,1 0 0 0 0,-2 0 0 0 0,3-11 0 0 0,-3-4 17 0 0,0 0 1 0 0,-1 0-1 0 0,-7-40 0 0 0,-19-68 519 0 0,20 104-342 0 0,6 24-156 0 0,-1 0 0 0 0,1 1 0 0 0,-1-1 0 0 0,0 0-1 0 0,0 1 1 0 0,0-1 0 0 0,0 1 0 0 0,-1 0 0 0 0,1-1 0 0 0,-1 1 0 0 0,1 0 0 0 0,-1 0 0 0 0,0 0 0 0 0,0 0 0 0 0,0 0 0 0 0,-4-3 0 0 0,4 4-2 0 0,-1 0 0 0 0,0 0-1 0 0,1 0 1 0 0,-1 0 0 0 0,0 0 0 0 0,1 1 0 0 0,-1 0 0 0 0,0-1 0 0 0,0 1 0 0 0,0 0-1 0 0,1 0 1 0 0,-1 0 0 0 0,0 1 0 0 0,0-1 0 0 0,1 1 0 0 0,-5 1 0 0 0,-7 2 96 0 0,0 1-1 0 0,0 1 1 0 0,1 0 0 0 0,0 1 0 0 0,0 1 0 0 0,-20 14 0 0 0,8-1 461 0 0,-45 46 0 0 0,62-58-431 0 0,0 0 0 0 0,1 1-1 0 0,0 0 1 0 0,1 0 0 0 0,0 0 0 0 0,1 1 0 0 0,0 0 0 0 0,-5 14-1 0 0,6-10-32 0 0,1 0 0 0 0,0 0 0 0 0,1 0 0 0 0,0 0 0 0 0,1 1 0 0 0,2 15 0 0 0,3 15-13 0 0,3 0 1 0 0,2-1-1 0 0,20 62 1 0 0,9 45 115 0 0,-32-114-185 0 0,22 96 293 0 0,-28-133-335 0 0,1 6 6 0 0,1-1 0 0 0,0 0 0 0 0,0 1 0 0 0,1-1 0 0 0,3 7 0 0 0,-6-13-11 0 0,0 0-1 0 0,0 0 0 0 0,0 1 1 0 0,1-1-1 0 0,-1 0 0 0 0,0 0 1 0 0,0 0-1 0 0,0 0 0 0 0,0 0 1 0 0,0 1-1 0 0,1-1 1 0 0,-1 0-1 0 0,0 0 0 0 0,0 0 1 0 0,0 0-1 0 0,0 0 0 0 0,1 0 1 0 0,-1 0-1 0 0,0 0 0 0 0,0 0 1 0 0,0 0-1 0 0,1 0 0 0 0,-1 0 1 0 0,0 0-1 0 0,0 0 0 0 0,0 0 1 0 0,1 0-1 0 0,-1 0 1 0 0,0 0-1 0 0,0 0 0 0 0,0 0 1 0 0,1 0-1 0 0,-1 0 0 0 0,0 0 1 0 0,0 0-1 0 0,1 0 0 0 0,6-7 7 0 0,2-11-39 0 0,7-35-53 0 0,-5 17-43 0 0,2 0 0 0 0,18-37 1 0 0,-26 63 94 0 0,0 1-1 0 0,1 0 1 0 0,1 0 0 0 0,-1 0 0 0 0,11-9 0 0 0,-14 15 27 0 0,-1 0 0 0 0,1 1 1 0 0,0-1-1 0 0,0 1 1 0 0,0 0-1 0 0,0 0 0 0 0,0 0 1 0 0,1 1-1 0 0,-1-1 0 0 0,1 1 1 0 0,-1 0-1 0 0,1-1 1 0 0,-1 2-1 0 0,1-1 0 0 0,-1 0 1 0 0,1 1-1 0 0,0-1 1 0 0,-1 1-1 0 0,6 1 0 0 0,-7-1 3 0 0,0 1 0 0 0,0-1 0 0 0,0 1 0 0 0,-1 0 0 0 0,1 0 0 0 0,0 0-1 0 0,-1 0 1 0 0,1 0 0 0 0,-1 0 0 0 0,1 0 0 0 0,-1 1 0 0 0,1-1 0 0 0,-1 1 0 0 0,0-1-1 0 0,0 1 1 0 0,0-1 0 0 0,0 1 0 0 0,0-1 0 0 0,1 3 0 0 0,2 5-2 0 0,0 0-1 0 0,4 15 1 0 0,-5-11 41 0 0,21 77 50 0 0,-17-56-65 0 0,15 37 1 0 0,-20-64-20 0 0,1-1 0 0 0,-1 0 0 0 0,2 1 0 0 0,5 7 0 0 0,-8-12-12 0 0,0 0 1 0 0,0-1-1 0 0,1 1 1 0 0,-1-1-1 0 0,1 1 1 0 0,0-1-1 0 0,-1 0 1 0 0,1 0-1 0 0,0 1 1 0 0,0-1-1 0 0,0 0 1 0 0,0-1-1 0 0,0 1 1 0 0,0 0-1 0 0,0 0 1 0 0,0-1-1 0 0,0 1 1 0 0,3-1-1 0 0,-1 0-164 0 0,1 0 0 0 0,0 0 0 0 0,0 0 0 0 0,-1-1 0 0 0,1 0-1 0 0,0 0 1 0 0,-1 0 0 0 0,1-1 0 0 0,-1 0 0 0 0,1 1 0 0 0,-1-2 0 0 0,0 1 0 0 0,0 0 0 0 0,5-5 0 0 0,-2 2-1262 0 0,0 0 0 0 0,9-11-1 0 0,8-15-7733 0 0,-11 12 2243 0 0</inkml:trace>
</inkml:ink>
</file>

<file path=ppt/ink/ink9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07.43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308 185 64 0 0,'-15'-66'6971'0'0,"10"39"-2714"0"0,-14-42 0 0 0,19 68-4147 0 0,-1-1 0 0 0,1 1 0 0 0,-1 0 0 0 0,1 0 0 0 0,-1 0 0 0 0,0-1 0 0 0,1 1 0 0 0,-1 0 0 0 0,0 0 0 0 0,0 0 0 0 0,0 0 1 0 0,0 0-1 0 0,0 0 0 0 0,0 1 0 0 0,0-1 0 0 0,0 0 0 0 0,0 0 0 0 0,0 1 0 0 0,-1-1 0 0 0,1 1 0 0 0,0-1 0 0 0,0 1 0 0 0,0-1 0 0 0,-1 1 0 0 0,1 0 0 0 0,0 0 1 0 0,-1 0-1 0 0,1-1 0 0 0,0 1 0 0 0,-1 0 0 0 0,1 1 0 0 0,0-1 0 0 0,-1 0 0 0 0,1 0 0 0 0,0 0 0 0 0,0 1 0 0 0,-1-1 0 0 0,1 1 0 0 0,0-1 0 0 0,-2 2 1 0 0,-5 2 230 0 0,0 0 1 0 0,0 1 0 0 0,0 0-1 0 0,-11 9 1 0 0,0 2 54 0 0,0 1 0 0 0,1 1 1 0 0,1 0-1 0 0,1 1 0 0 0,-18 26 0 0 0,28-35-296 0 0,-1 0 0 0 0,2 1 0 0 0,-1 0 0 0 0,1 0 0 0 0,1 0 1 0 0,0 0-1 0 0,1 1 0 0 0,0 0 0 0 0,0 0 0 0 0,1 0 0 0 0,1 0 0 0 0,0 0 0 0 0,1 12 0 0 0,0-20-100 0 0,1-1 0 0 0,-1 0 0 0 0,1 1 0 0 0,0-1 0 0 0,0 0 0 0 0,0 0 0 0 0,0 1 1 0 0,0-1-1 0 0,1 0 0 0 0,-1 0 0 0 0,1 0 0 0 0,0 0 0 0 0,0-1 0 0 0,0 1 0 0 0,1 0 0 0 0,3 3 0 0 0,-2-3-24 0 0,1 0 0 0 0,-1 0 0 0 0,0-1 0 0 0,1 0 1 0 0,-1 0-1 0 0,1 0 0 0 0,0 0 0 0 0,-1-1 0 0 0,1 0 0 0 0,7 1 0 0 0,4 0-549 0 0,1-2 0 0 0,-1 0 0 0 0,1-1 1 0 0,-1 0-1 0 0,32-8 0 0 0,8-4-6125 0 0,-28 5 2373 0 0</inkml:trace>
</inkml:ink>
</file>

<file path=ppt/ink/ink9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08.21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62 17 512 0 0,'-9'-8'2758'0'0,"-3"0"7071"0"0,11 8-9500 0 0,1 0-1 0 0,-1 0 1 0 0,1 0-1 0 0,0 0 1 0 0,-1 0 0 0 0,1 0-1 0 0,-1 0 1 0 0,1 0 0 0 0,0 0-1 0 0,-1 0 1 0 0,1 0-1 0 0,-1 0 1 0 0,1 0 0 0 0,0 1-1 0 0,-1-1 1 0 0,1 0 0 0 0,0 0-1 0 0,-1 0 1 0 0,1 0-1 0 0,0 1 1 0 0,-1-1 0 0 0,1 1-1 0 0,-1 0-197 0 0,0 0 0 0 0,0 0 0 0 0,0 0 0 0 0,1 0 0 0 0,-1 0 0 0 0,1 0-1 0 0,-1 1 1 0 0,1-1 0 0 0,-1 3 0 0 0,-6 21 993 0 0,1 0-1 0 0,-4 45 1 0 0,9-62-1060 0 0,1 1 1 0 0,0-1-1 0 0,0 0 1 0 0,1 0-1 0 0,0 0 1 0 0,1 0-1 0 0,-1 0 1 0 0,2 0-1 0 0,-1 0 1 0 0,1 0-1 0 0,0-1 0 0 0,8 14 1 0 0,-9-18-95 0 0,0-1 0 0 0,0 1 0 0 0,0 0 0 0 0,0-1 0 0 0,1 0 0 0 0,-1 0 0 0 0,1 1 0 0 0,0-1 0 0 0,-1-1 0 0 0,1 1 0 0 0,0 0 0 0 0,0-1 0 0 0,0 0 0 0 0,6 3 0 0 0,-4-3-55 0 0,0-1-1 0 0,-1 1 1 0 0,1 0-1 0 0,0-1 1 0 0,0 0-1 0 0,0 0 0 0 0,0-1 1 0 0,0 0-1 0 0,6-1 1 0 0,-3 0-486 0 0,1-1 0 0 0,-1 0 0 0 0,0 0 0 0 0,14-8 0 0 0,-14 6-1041 0 0,-1 0 0 0 0,1 0 0 0 0,12-13 0 0 0,-6 3-2537 0 0</inkml:trace>
</inkml:ink>
</file>

<file path=ppt/ink/ink9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08.35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64 22 3897 0 0,'-15'-9'4561'0'0,"1"1"3513"0"0,2 5-5930 0 0,5 1-336 0 0,0 2-391 0 0,3 2-529 0 0,1-1 120 0 0,1 2-448 0 0,2 0-160 0 0,0 1-136 0 0,2-1-200 0 0,5 1-136 0 0,1 1-32 0 0,3-2-24 0 0,4 1-488 0 0,0-1-816 0 0,2-1-176 0 0</inkml:trace>
</inkml:ink>
</file>

<file path=ppt/ink/ink9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22.54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302 52 512 0 0,'18'-22'2609'0'0,"-4"-2"3828"0"0,-14 24-6280 0 0,0 0 0 0 0,0-1-1 0 0,0 1 1 0 0,0 0 0 0 0,0 0 0 0 0,0 0 0 0 0,0-1 0 0 0,0 1-1 0 0,0 0 1 0 0,0 0 0 0 0,0 0 0 0 0,0 0 0 0 0,0-1-1 0 0,0 1 1 0 0,0 0 0 0 0,0 0 0 0 0,1 0 0 0 0,-1 0 0 0 0,0-1-1 0 0,0 1 1 0 0,0 0 0 0 0,0 0 0 0 0,0 0 0 0 0,0 0-1 0 0,1 0 1 0 0,-1 0 0 0 0,0-1 0 0 0,0 1 0 0 0,0 0-1 0 0,0 0 1 0 0,1 0 0 0 0,-1 0 0 0 0,0 0 0 0 0,0 0 0 0 0,0 0-1 0 0,0 0 1 0 0,1 0 0 0 0,-1 0 0 0 0,0 0 0 0 0,0 0-1 0 0,0 0 1 0 0,1 0 0 0 0,-1 0 0 0 0,1 10 1904 0 0,-6 17-1159 0 0,-3-6-330 0 0,-2-1 0 0 0,0-1-1 0 0,-1 0 1 0 0,-21 27-1 0 0,-55 64 270 0 0,68-90-646 0 0,-1 0 0 0 0,0-1 1 0 0,-25 16-1 0 0,22-19-16 0 0,12-9-7 0 0,-1 1 0 0 0,-15 14 0 0 0,32-26-144 0 0,0 1 1 0 0,-1 0-1 0 0,1-1 0 0 0,1 2 1 0 0,-1-1-1 0 0,0 0 0 0 0,1 1 0 0 0,-1 0 1 0 0,12-2-1 0 0,1 0-9 0 0,0 1-1 0 0,21 0 1 0 0,-15 2-23 0 0,0 2 0 0 0,0 0 0 0 0,0 2 0 0 0,30 6-1 0 0,91 32-6 0 0,-130-35-11 0 0,1 1 0 0 0,-1 0 0 0 0,-1 1 0 0 0,0 0 0 0 0,16 13 0 0 0,-30-20-92 0 0,1-1 1 0 0,0 1-1 0 0,0 0 1 0 0,0-1-1 0 0,0 1 1 0 0,0-1-1 0 0,0 1 1 0 0,0-1-1 0 0,0 1 1 0 0,0-1 0 0 0,2 1-1 0 0,1-4-3548 0 0,-3-7-3542 0 0,-1 6 3455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29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12 1096 0 0,'-2'-1'650'0'0,"0"0"168"0"0,0-1 1 0 0,0 1 0 0 0,-1 0 0 0 0,1 0 0 0 0,-1 0 0 0 0,1 0 0 0 0,-1 0-1 0 0,-4-1 1686 0 0,21 9-1201 0 0,22 8-3635 0 0,-30-12-96 0 0,-1-1 30 0 0</inkml:trace>
</inkml:ink>
</file>

<file path=ppt/ink/ink9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23.45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111 35 8 0 0,'0'0'342'0'0,"0"-1"0"0"0,-1 1 0 0 0,1 0 0 0 0,0 0 0 0 0,-1-1 0 0 0,1 1 0 0 0,0 0 0 0 0,0-1 0 0 0,-1 1 0 0 0,1-1 0 0 0,0 1 0 0 0,0 0 0 0 0,0-1 0 0 0,0 1 0 0 0,0-1 0 0 0,-1 1 0 0 0,1 0 0 0 0,0-1 0 0 0,0 1 0 0 0,0-1 0 0 0,0 1 0 0 0,0-1 0 0 0,0 1 0 0 0,0 0 0 0 0,1-1 0 0 0,-1 1 0 0 0,0-1 0 0 0,10-9 3993 0 0,15 0-1121 0 0,-21 9-2965 0 0,0 0-1 0 0,0 0 1 0 0,0 1-1 0 0,-1-1 1 0 0,1 1-1 0 0,0 0 1 0 0,0 0-1 0 0,0 1 1 0 0,0-1 0 0 0,0 1-1 0 0,-1 0 1 0 0,1 0-1 0 0,0 0 1 0 0,0 1-1 0 0,-1-1 1 0 0,1 1 0 0 0,-1 0-1 0 0,1 0 1 0 0,-1 0-1 0 0,6 4 1 0 0,-9-6-230 0 0,0 0 0 0 0,0 1 1 0 0,0-1-1 0 0,0 0 0 0 0,0 0 1 0 0,0 0-1 0 0,0 0 0 0 0,0 0 0 0 0,0 0 1 0 0,0 0-1 0 0,1 0 0 0 0,-1 1 1 0 0,0-1-1 0 0,0 0 0 0 0,0 0 0 0 0,0 0 1 0 0,0 0-1 0 0,0 0 0 0 0,0 0 1 0 0,0 0-1 0 0,0 1 0 0 0,0-1 0 0 0,0 0 1 0 0,0 0-1 0 0,0 0 0 0 0,0 0 1 0 0,0 0-1 0 0,0 0 0 0 0,0 1 0 0 0,0-1 1 0 0,0 0-1 0 0,0 0 0 0 0,0 0 1 0 0,0 0-1 0 0,0 0 0 0 0,-1 0 0 0 0,1 0 1 0 0,0 1-1 0 0,0-1 0 0 0,0 0 1 0 0,0 0-1 0 0,0 0 0 0 0,0 0 0 0 0,-8 3 458 0 0,-7-1 117 0 0,8-2-400 0 0,-2 0 50 0 0,0 0 0 0 0,0 0 1 0 0,-1-1-1 0 0,-16-4 0 0 0,23 4-242 0 0,-1 1 1 0 0,0-1-1 0 0,1 1 1 0 0,-1 0-1 0 0,0 0 1 0 0,1 0-1 0 0,-1 1 1 0 0,0-1-1 0 0,-5 2 1 0 0,-14 1 115 0 0,-3 4-1 0 0,22-4-82 0 0,-2 0 61 0 0,4-3 15 0 0,-1 0 1 0 0,0 1 0 0 0,0 0-1 0 0,0 0 1 0 0,0 0 0 0 0,1 0-1 0 0,-6 3 1 0 0,8-4-103 0 0,-1 0-1 0 0,1 0 1 0 0,0 0-1 0 0,0 0 1 0 0,-1 0-1 0 0,1 0 1 0 0,0 0-1 0 0,0 0 1 0 0,0 0 0 0 0,-1 0-1 0 0,1 0 1 0 0,0 1-1 0 0,0-1 1 0 0,-1 0-1 0 0,1 0 1 0 0,0 0-1 0 0,0 0 1 0 0,0 1-1 0 0,0-1 1 0 0,-1 0 0 0 0,1 0-1 0 0,0 0 1 0 0,0 1-1 0 0,0-1 1 0 0,0 0-1 0 0,0 0 1 0 0,0 1-1 0 0,0-1 1 0 0,0 0-1 0 0,-1 0 1 0 0,1 1 0 0 0,0-1-1 0 0,0 0 1 0 0,0 0-1 0 0,0 1 1 0 0,0-1-1 0 0,0 0 1 0 0,0 0-1 0 0,1 1 1 0 0,-1-1-1 0 0,0 0 1 0 0,0 0 0 0 0,0 1-1 0 0,0-1 1 0 0,0 0-1 0 0,0 0 1 0 0,0 1-1 0 0,1-1 1 0 0,-1 0 11 0 0,1 1 0 0 0,-1-1 0 0 0,1 1 0 0 0,0-1 0 0 0,-1 1 0 0 0,1-1 0 0 0,0 0 0 0 0,-1 1 0 0 0,1-1 0 0 0,0 0 0 0 0,0 0 0 0 0,-1 0 0 0 0,1 0 0 0 0,0 0 0 0 0,1 1 0 0 0,11-2 68 0 0,1 1 1 0 0,-1 1 0 0 0,1 1-1 0 0,23 5 1 0 0,-27-5-65 0 0,0-1 0 0 0,-1 1 0 0 0,17-1 0 0 0,18 2 49 0 0,38 7-50 0 0,-52-7-29 0 0,0 1-1 0 0,30 8 0 0 0,-43-8-3 0 0,6 2 18 0 0,26 11 1 0 0,-43-14-16 0 0,0-1 1 0 0,0 1 0 0 0,0 1 0 0 0,0-1-1 0 0,-1 1 1 0 0,0 0 0 0 0,1 1 0 0 0,7 8-1 0 0,-12-12-2 0 0,0 0 0 0 0,0 0 0 0 0,-1 0-1 0 0,1 0 1 0 0,-1 0 0 0 0,1 0 0 0 0,-1 0-1 0 0,1 0 1 0 0,-1 0 0 0 0,0 0 0 0 0,1 0-1 0 0,-1 0 1 0 0,0 0 0 0 0,0 0 0 0 0,0 2-1 0 0,0-2-45 0 0,0-1-1 0 0,0 1 1 0 0,0-1-1 0 0,0 1 1 0 0,-1-1-1 0 0,1 1 1 0 0,0-1-1 0 0,0 0 1 0 0,-1 1-1 0 0,1-1 1 0 0,0 1-1 0 0,-1-1 1 0 0,1 0-1 0 0,0 1 1 0 0,-1-1-1 0 0,1 1 1 0 0,0-1-1 0 0,-1 0 1 0 0,1 0-1 0 0,-1 1 1 0 0,1-1-1 0 0,-1 0 0 0 0,1 0 1 0 0,-1 0-1 0 0,1 1 1 0 0,-1-1-1 0 0,1 0 1 0 0,-1 0-1 0 0,1 0 1 0 0,-1 0-1 0 0,1 0 1 0 0,-1 0-1 0 0,1 0 1 0 0,-2 0-1 0 0,2 0-67 0 0,0 0-1 0 0,0 0 0 0 0,-1-1 1 0 0,1 1-1 0 0,0 0 1 0 0,0 0-1 0 0,-1 0 0 0 0,1 0 1 0 0,0-1-1 0 0,0 1 0 0 0,0 0 1 0 0,-1 0-1 0 0,1 0 1 0 0,0-1-1 0 0,0 1 0 0 0,0 0 1 0 0,0 0-1 0 0,-1 0 0 0 0,1-1 1 0 0,0 1-1 0 0,0 0 1 0 0,0 0-1 0 0,0-1 0 0 0,0 1 1 0 0,0 0-1 0 0,0-1 1 0 0,0 1-1 0 0,0 0 0 0 0,0 0 1 0 0,0-1-1 0 0,0 1 0 0 0,0 0 1 0 0,0 0-1 0 0,0-1 1 0 0,0 1-1 0 0,0 0 0 0 0,0-1 1 0 0,0 1-1 0 0,0 0 0 0 0,1 0 1 0 0,-1-1-1 0 0,4-11-7437 0 0,-2 8 5188 0 0</inkml:trace>
</inkml:ink>
</file>

<file path=ppt/ink/ink9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43.01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13 134 512 0 0,'-3'-6'1480'0'0,"3"5"-971"0"0,0 0 0 0 0,0 0 0 0 0,0 1 0 0 0,-1-1 0 0 0,-8-10 13011 0 0,17 22-10243 0 0,-8-11-3202 0 0,1 0 0 0 0,0 1 0 0 0,0-1 0 0 0,-1 1 0 0 0,1-1 0 0 0,-1 1 1 0 0,1-1-1 0 0,0 1 0 0 0,-1 0 0 0 0,1-1 0 0 0,-1 1 0 0 0,1 0 0 0 0,-1-1 0 0 0,0 1 0 0 0,1 0 0 0 0,-1-1 1 0 0,0 1-1 0 0,1 0 0 0 0,-1 0 0 0 0,0 0 0 0 0,0-1 0 0 0,0 1 0 0 0,0 0 0 0 0,0 0 0 0 0,0 0 0 0 0,0 1 0 0 0,-3 28 650 0 0,1-12-424 0 0,1-12-172 0 0,0 15 77 0 0,1-21-198 0 0,0 1 0 0 0,0-1 0 0 0,0 1 0 0 0,0-1 0 0 0,0 1-1 0 0,0-1 1 0 0,0 1 0 0 0,0-1 0 0 0,0 0 0 0 0,0 1 0 0 0,0-1-1 0 0,0 1 1 0 0,1-1 0 0 0,-1 1 0 0 0,0-1 0 0 0,0 0 0 0 0,0 1-1 0 0,1-1 1 0 0,-1 1 0 0 0,0-1 0 0 0,0 0 0 0 0,1 1 0 0 0,-1-1-1 0 0,0 0 1 0 0,1 1 0 0 0,-1-1 0 0 0,0 0 0 0 0,1 0-1 0 0,0 1 1 0 0,-1-1 19 0 0,0 0 34 0 0,1 0-19 0 0,0 0-9 0 0,-6-32 102 0 0,2 41 21 0 0,2-8-150 0 0,1-1-1 0 0,-1 1 0 0 0,1 0 0 0 0,0-1 0 0 0,-1 1 0 0 0,1 0 0 0 0,0-1 0 0 0,-1 1 0 0 0,1 0 1 0 0,0-1-1 0 0,0 1 0 0 0,0 0 0 0 0,0 0 0 0 0,0-1 0 0 0,0 1 0 0 0,0 0 0 0 0,0-1 1 0 0,0 1-1 0 0,0 0 0 0 0,0 0 0 0 0,0-1 0 0 0,0 1 0 0 0,1 0 0 0 0,-1-1 0 0 0,0 1 1 0 0,1 0-1 0 0,-1 0 0 0 0,2 2 9 0 0,-1 0-1 0 0,1 0 1 0 0,-1 0 0 0 0,0 0-1 0 0,0 0 1 0 0,-1 0 0 0 0,1 0 0 0 0,-1 0-1 0 0,1 4 1 0 0,-1 32 135 0 0,0-22-132 0 0,6 51 237 0 0,-5-5-142 0 0,-8-167 17 0 0,-1-33-134 0 0,8 121 2 0 0,0 0 0 0 0,1 0 0 0 0,1 0-1 0 0,1 1 1 0 0,5-22 0 0 0,-6 32-1 0 0,0 0 0 0 0,0 0 0 0 0,0 0 0 0 0,0 1 1 0 0,1-1-1 0 0,0 1 0 0 0,-1 0 0 0 0,2 0 0 0 0,-1 0 0 0 0,0 0 1 0 0,1 0-1 0 0,0 1 0 0 0,0-1 0 0 0,0 1 0 0 0,0 0 0 0 0,0 1 1 0 0,1-1-1 0 0,-1 1 0 0 0,1-1 0 0 0,8-1 0 0 0,-4 1 5 0 0,0 1-1 0 0,0 0 1 0 0,0 1-1 0 0,1 0 1 0 0,-1 0-1 0 0,0 1 1 0 0,0 0 0 0 0,1 1-1 0 0,-1 0 1 0 0,0 0-1 0 0,0 1 1 0 0,0 0-1 0 0,11 5 1 0 0,-14-5-1 0 0,0 1 0 0 0,0-1 0 0 0,0 2 0 0 0,-1-1 0 0 0,1 1 0 0 0,-1 0 0 0 0,0 0 0 0 0,0 0 0 0 0,0 0 0 0 0,-1 1 0 0 0,1 0 0 0 0,-1 0 0 0 0,0 0 0 0 0,-1 1 0 0 0,1 0 0 0 0,-1-1 0 0 0,0 1 0 0 0,-1 0 0 0 0,3 9 0 0 0,-2-1 10 0 0,0 1 0 0 0,-2 0 0 0 0,1 0 0 0 0,-2-1 0 0 0,0 1 0 0 0,-1 0 0 0 0,-3 15 0 0 0,2-14 0 0 0,0-1-1 0 0,1 1 1 0 0,1 0-1 0 0,1-1 1 0 0,0 1-1 0 0,4 16 1 0 0,-5-29-13 0 0,1 0 1 0 0,0 0-1 0 0,0 0 0 0 0,1 0 0 0 0,-1-1 1 0 0,1 1-1 0 0,-1 0 0 0 0,1-1 1 0 0,0 1-1 0 0,0-1 0 0 0,0 1 1 0 0,1-1-1 0 0,2 3 0 0 0,-4-4-19 0 0,1 0 1 0 0,-1-1-1 0 0,0 1 1 0 0,1 0-1 0 0,-1 0 0 0 0,0-1 1 0 0,1 1-1 0 0,-1-1 0 0 0,1 0 1 0 0,-1 1-1 0 0,1-1 1 0 0,0 0-1 0 0,-1 0 0 0 0,1 0 1 0 0,-1 0-1 0 0,1 0 0 0 0,-1 0 1 0 0,1 0-1 0 0,-1-1 0 0 0,1 1 1 0 0,-1 0-1 0 0,1-1 1 0 0,-1 1-1 0 0,1-1 0 0 0,-1 0 1 0 0,0 0-1 0 0,1 1 0 0 0,-1-1 1 0 0,2-1-1 0 0,15-13-2119 0 0,28-26-1 0 0,-7 0-6178 0 0,-30 30 6169 0 0</inkml:trace>
</inkml:ink>
</file>

<file path=ppt/ink/ink9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45.18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21 139 512 0 0,'-2'-35'2197'0'0,"2"25"217"0"0,-2 0 1 0 0,1 1-1 0 0,-5-14 1 0 0,0 12 1145 0 0,3 3 968 0 0,3 7-4406 0 0,1 0-1 0 0,-1 1 0 0 0,1-1 0 0 0,-1 0 0 0 0,1 1 0 0 0,0-1 1 0 0,-1 1-1 0 0,1-1 0 0 0,0 1 0 0 0,-1-1 0 0 0,1 1 0 0 0,0-1 0 0 0,0 1 1 0 0,1-1-1 0 0,43-21 1763 0 0,-45 22-1861 0 0,0 0 0 0 0,0-1 0 0 0,1 1 0 0 0,-1 0 0 0 0,0 0 0 0 0,0 0 0 0 0,0 0 0 0 0,0 0 0 0 0,0 0 0 0 0,1 0 0 0 0,-1 0 0 0 0,0 0 0 0 0,0 0 0 0 0,0 0 0 0 0,0 0 0 0 0,0 0 0 0 0,1 0 0 0 0,-1 0 0 0 0,0 0 0 0 0,0 0 0 0 0,0 0 0 0 0,0 0 0 0 0,1 0 0 0 0,-1 0 0 0 0,0 0 0 0 0,0 0 0 0 0,0 0 0 0 0,0 0 0 0 0,0 0 0 0 0,1 0 1 0 0,-1 0-1 0 0,0 1 0 0 0,0-1 0 0 0,0 0 0 0 0,0 0 0 0 0,0 0 0 0 0,0 0 0 0 0,0 0 0 0 0,1 0 0 0 0,-1 1 0 0 0,-2 6 376 0 0,0 4-101 0 0,-7 17 115 0 0,8-21-364 0 0,0 1 0 0 0,1 0 0 0 0,0 1 0 0 0,0-1 0 0 0,1 0 0 0 0,-1 0 0 0 0,2-1-1 0 0,-1 1 1 0 0,6 14 0 0 0,1 5 33 0 0,5 16 73 0 0,8 55-1 0 0,-19-83-117 0 0,0 0 0 0 0,-2-1 0 0 0,1 1 1 0 0,-2 0-1 0 0,0 0 0 0 0,-1 0 0 0 0,-6 25 1 0 0,2-23 26 0 0,-11 24 0 0 0,-3 6 14 0 0,18-40-69 0 0,1-1 0 0 0,-1 0 0 0 0,1 0-1 0 0,0 10 1 0 0,-2-12 20 0 0,1-10-148 0 0,3 0 107 0 0,0 0 0 0 0,1-1 0 0 0,-1 1 0 0 0,2 0 0 0 0,-1 0 0 0 0,6-11 0 0 0,5-12-56 0 0,1-19-21 0 0,-11 34 71 0 0,1 1-1 0 0,0-1 0 0 0,1 1 1 0 0,1-1-1 0 0,0 1 0 0 0,1 1 1 0 0,15-23-1 0 0,-11 23-4 0 0,-1 0 0 0 0,2 1 0 0 0,0 1 0 0 0,23-16 0 0 0,56-27-143 0 0,-90 53 163 0 0,85-50-92 0 0,-81 46 88 0 0,0 1 0 0 0,1-1 0 0 0,-1 0 1 0 0,0-1-1 0 0,-1 1 0 0 0,1-1 0 0 0,-1 0 0 0 0,4-6 0 0 0,-3 0-4 0 0,-3 7 4 0 0,-1 0 1 0 0,1 1-1 0 0,0-1 0 0 0,0 1 1 0 0,1-1-1 0 0,-1 1 0 0 0,4-4 1 0 0,19-19-78 0 0,-25 25 113 0 0,-18 11-46 0 0,0 3 42 0 0,-24 15 0 0 0,-11 7 18 0 0,1 6 4 0 0,-34 26 66 0 0,61-47-60 0 0,1 2 1 0 0,1 1-1 0 0,-35 43 0 0 0,56-63-64 0 0,-10 14 128 0 0,11-17-115 0 0,1 0-1 0 0,0 1 0 0 0,0-1 0 0 0,0 1 1 0 0,0-1-1 0 0,0 1 0 0 0,0-1 1 0 0,0 0-1 0 0,0 1 0 0 0,0-1 1 0 0,0 1-1 0 0,0-1 0 0 0,0 1 1 0 0,0-1-1 0 0,0 1 0 0 0,0-1 1 0 0,0 1-1 0 0,0-1 0 0 0,0 0 1 0 0,1 1-1 0 0,-1-1 0 0 0,0 1 1 0 0,0-1-1 0 0,1 0 0 0 0,-1 1 1 0 0,0-1-1 0 0,0 1 0 0 0,1-1 1 0 0,-1 0-1 0 0,0 0 0 0 0,1 1 1 0 0,-1-1-1 0 0,1 0 0 0 0,-1 1 1 0 0,0-1-1 0 0,1 0 0 0 0,-1 0 1 0 0,1 0-1 0 0,-1 0 0 0 0,1 1 0 0 0,-1-1 1 0 0,1 0-1 0 0,1 0 4 0 0,0 0 0 0 0,0 1 0 0 0,-1-1 0 0 0,1 0 1 0 0,0 0-1 0 0,0 0 0 0 0,0 0 0 0 0,-1-1 0 0 0,1 1 0 0 0,0 0 0 0 0,0-1 0 0 0,2 0 0 0 0,14-3 17 0 0,-18 5-15 0 0,0 0-1 0 0,0-1 1 0 0,0 1 0 0 0,0 0-1 0 0,-1 0 1 0 0,1 0-1 0 0,0-1 1 0 0,0 1 0 0 0,-1 0-1 0 0,1 0 1 0 0,0-1-1 0 0,-1 1 1 0 0,1 0-1 0 0,-1-1 1 0 0,1 1 0 0 0,-1 0-1 0 0,0 0 1 0 0,1-1-5 0 0,1 0 0 0 0,-1 0 1 0 0,0 0-1 0 0,1 0 0 0 0,-1-1 0 0 0,0 1 0 0 0,1 0 1 0 0,-1 0-1 0 0,0 0 0 0 0,1 1 0 0 0,-1-1 0 0 0,0 0 1 0 0,1 0-1 0 0,-1 0 0 0 0,0 0 0 0 0,1 0 1 0 0,-1 0-1 0 0,0 0 0 0 0,0 1 0 0 0,1-1 0 0 0,-1 0 1 0 0,0 0-1 0 0,1 0 0 0 0,-1 1 0 0 0,0-1 0 0 0,0 0 1 0 0,1 0-1 0 0,-1 1 0 0 0,0-1 0 0 0,0 0 1 0 0,0 0-1 0 0,0 1 0 0 0,1-1 0 0 0,-1 0 0 0 0,0 1 1 0 0,0-1-1 0 0,0 0 0 0 0,0 1 0 0 0,0-1 0 0 0,0 0 1 0 0,0 1-1 0 0,0-1 0 0 0,0 0 0 0 0,0 1 1 0 0,0-1-1 0 0,0 0 0 0 0,0 1 0 0 0,0-1 0 0 0,0 0 1 0 0,0 1-1 0 0,0-1 0 0 0,0 0 0 0 0,0 1 0 0 0,-1-1 1 0 0,1 0-1 0 0,0 0 0 0 0,0 1 0 0 0,0-1 1 0 0,-1 0-1 0 0,1 0 0 0 0,0 1 0 0 0,45-28-13 0 0,-35 20 17 0 0,0 1 0 0 0,0 0 1 0 0,0 1-1 0 0,1 0 0 0 0,0 0 0 0 0,0 1 1 0 0,17-4-1 0 0,-26 8-6 0 0,1 0 1 0 0,-1 0-1 0 0,1 0 1 0 0,-1 0-1 0 0,1 0 1 0 0,-1 0-1 0 0,0 1 1 0 0,1-1-1 0 0,-1 1 0 0 0,1-1 1 0 0,-1 1-1 0 0,0 0 1 0 0,1 0-1 0 0,-1 0 1 0 0,0 0-1 0 0,0 1 1 0 0,0-1-1 0 0,3 3 1 0 0,0 1-5 0 0,1 1 1 0 0,-1 0-1 0 0,-1 0 1 0 0,7 10-1 0 0,-9-14 8 0 0,2 5 2 0 0,1 1 0 0 0,-1 0 0 0 0,-1 0 1 0 0,1 0-1 0 0,-1 0 0 0 0,-1 0 0 0 0,3 13 1 0 0,-2-2 46 0 0,-1 1 1 0 0,-1 24-1 0 0,-1-37-46 0 0,0 1 0 0 0,1-1 0 0 0,1 1 0 0 0,-1-1 0 0 0,1 0 0 0 0,0 0 0 0 0,0 1 0 0 0,1-1-1 0 0,0-1 1 0 0,5 10 0 0 0,-7-15-14 0 0,0 0 0 0 0,0 0 0 0 0,0 0 0 0 0,0 0 0 0 0,0 0 0 0 0,0 0 0 0 0,0-1 0 0 0,0 1 0 0 0,0 0-1 0 0,0-1 1 0 0,0 1 0 0 0,0 0 0 0 0,0-1 0 0 0,1 1 0 0 0,-1-1 0 0 0,0 0 0 0 0,0 1 0 0 0,1-1 0 0 0,-1 0 0 0 0,0 0 0 0 0,1 0 0 0 0,-1 0-1 0 0,0 0 1 0 0,1 0 0 0 0,-1 0 0 0 0,0 0 0 0 0,0-1 0 0 0,1 1 0 0 0,-1 0 0 0 0,0-1 0 0 0,0 1 0 0 0,3-2 0 0 0,4-2-244 0 0,0 0 0 0 0,0 0 0 0 0,12-10 0 0 0,-11 8-259 0 0,38-29-4107 0 0,-17 9-5838 0 0,-18 16 4912 0 0</inkml:trace>
</inkml:ink>
</file>

<file path=ppt/ink/ink9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45.94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73 60 760 0 0,'-8'-6'4012'0'0,"7"5"-2863"0"0,-1 0 1 0 0,1 0-1 0 0,-1 0 1 0 0,1 0-1 0 0,-1 0 1 0 0,1 0-1 0 0,-1 0 0 0 0,-2-1 1 0 0,3 2-992 0 0,1 0 1 0 0,0 0-1 0 0,-1 0 1 0 0,1 0-1 0 0,0 0 1 0 0,0 0-1 0 0,-1 0 1 0 0,1 0-1 0 0,0 0 1 0 0,-1 0-1 0 0,1 0 0 0 0,0 1 1 0 0,0-1-1 0 0,-1 0 1 0 0,1 0-1 0 0,0 0 1 0 0,0 0-1 0 0,-1 0 1 0 0,1 1-1 0 0,0-1 1 0 0,0 0-1 0 0,0 0 0 0 0,-1 1 1 0 0,-3 11 1012 0 0,1 24-71 0 0,2 0-1 0 0,1 0 1 0 0,6 46 0 0 0,-2-36-704 0 0,-2 59-1 0 0,-2-99-385 0 0,-3 30 70 0 0,2-34-74 0 0,1 1 0 0 0,0-1 0 0 0,-1 1-1 0 0,0-1 1 0 0,0 0 0 0 0,0 1 0 0 0,0-1 0 0 0,0 0 0 0 0,0 0 0 0 0,0 0 0 0 0,-3 3-1 0 0,4-6-7 0 0,-1 0 0 0 0,1 0 0 0 0,-1 0 0 0 0,1 0 0 0 0,0 0 0 0 0,-1 0 0 0 0,1 0 0 0 0,0 0 0 0 0,0 0 0 0 0,0 0 0 0 0,-1 0 0 0 0,1 0 0 0 0,0 0 0 0 0,1-1 0 0 0,-1 0-4 0 0,-11-71-41 0 0,4 27 9 0 0,2 1 1 0 0,1-1-1 0 0,4-66 0 0 0,1 103 28 0 0,1-1-1 0 0,0 0 1 0 0,0 1 0 0 0,1-1 0 0 0,7-15 0 0 0,-8 21 8 0 0,0-1 1 0 0,0 1-1 0 0,1 0 0 0 0,-1 0 1 0 0,1 1-1 0 0,0-1 1 0 0,0 0-1 0 0,0 1 1 0 0,1 0-1 0 0,-1-1 1 0 0,1 1-1 0 0,0 1 1 0 0,7-6-1 0 0,-8 7 1 0 0,0 1-1 0 0,0-1 1 0 0,-1 1 0 0 0,1-1-1 0 0,0 1 1 0 0,0 0-1 0 0,0 0 1 0 0,0 0 0 0 0,-1 0-1 0 0,1 1 1 0 0,0-1 0 0 0,0 1-1 0 0,-1-1 1 0 0,1 1-1 0 0,0 0 1 0 0,0 0 0 0 0,-1 0-1 0 0,1 1 1 0 0,-1-1-1 0 0,0 1 1 0 0,1-1 0 0 0,3 4-1 0 0,0 0 5 0 0,1 1-1 0 0,-1 0 0 0 0,1 1 0 0 0,-2-1 1 0 0,1 1-1 0 0,4 8 0 0 0,1 3 32 0 0,-2 0-1 0 0,-1 0 1 0 0,0 1-1 0 0,-1 0 1 0 0,7 32-1 0 0,10 103 170 0 0,-23-147-188 0 0,-1 0-27 0 0,1 1 0 0 0,0-1 0 0 0,0 1 0 0 0,1-1 0 0 0,0 0 0 0 0,0 0 0 0 0,1 1 0 0 0,4 8 0 0 0,-6-15-33 0 0,-1 0 0 0 0,1 0 0 0 0,0-1 0 0 0,0 1 0 0 0,-1 0 0 0 0,1 0 0 0 0,0-1 0 0 0,0 1 0 0 0,0 0 0 0 0,0-1 1 0 0,0 1-1 0 0,0-1 0 0 0,0 1 0 0 0,0-1 0 0 0,0 0 0 0 0,0 1 0 0 0,0-1 0 0 0,0 0 0 0 0,0 0 0 0 0,0 1 0 0 0,0-1 0 0 0,0 0 0 0 0,0 0 0 0 0,0 0 1 0 0,0 0-1 0 0,0-1 0 0 0,0 1 0 0 0,0 0 0 0 0,0 0 0 0 0,1-1 0 0 0,-1 1 0 0 0,0-1 0 0 0,0 1 0 0 0,-1 0 0 0 0,1-1 0 0 0,0 0 0 0 0,0 1 0 0 0,0-1 1 0 0,0 0-1 0 0,0 1 0 0 0,-1-1 0 0 0,2-1 0 0 0,16-18-3408 0 0,-7 0-3358 0 0,-8 11 4566 0 0</inkml:trace>
</inkml:ink>
</file>

<file path=ppt/ink/ink9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46.11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91 2248 0 0,'6'-8'9118'0'0,"5"4"-5270"0"0,17 0-2870 0 0,-18 3 194 0 0,165-35 444 0 0,-9 1-6157 0 0,-139 33 1288 0 0</inkml:trace>
</inkml:ink>
</file>

<file path=ppt/ink/ink9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49.99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376 73 512 0 0,'0'-3'337'0'0,"0"0"0"0"0,0 0-1 0 0,0 0 1 0 0,0 0 0 0 0,-1 1 0 0 0,1-1-1 0 0,-1 0 1 0 0,0 0 0 0 0,0 1-1 0 0,0-1 1 0 0,0 0 0 0 0,0 1 0 0 0,0-1-1 0 0,-1 1 1 0 0,1-1 0 0 0,-1 1 0 0 0,0 0-1 0 0,0 0 1 0 0,1 0 0 0 0,-2 0 0 0 0,1 0-1 0 0,0 0 1 0 0,0 0 0 0 0,0 1 0 0 0,-1-1-1 0 0,1 1 1 0 0,-1-1 0 0 0,1 1 0 0 0,-1 0-1 0 0,0 0 1 0 0,1 0 0 0 0,-1 1-1 0 0,0-1 1 0 0,0 1 0 0 0,0-1 0 0 0,1 1-1 0 0,-5 0 1 0 0,-5 0 49 0 0,-1 1 0 0 0,1 0 0 0 0,0 1 0 0 0,-1 0 0 0 0,1 1 0 0 0,0 0 0 0 0,-12 6 0 0 0,13-5-153 0 0,-14 5 429 0 0,1 1 1 0 0,0 1-1 0 0,1 1 0 0 0,-31 21 0 0 0,48-28-528 0 0,3-4-40 0 0,1 1 1 0 0,-1 0 0 0 0,0 0 0 0 0,1 0 0 0 0,-1 0-1 0 0,1 0 1 0 0,0 1 0 0 0,0-1 0 0 0,0 1 0 0 0,0-1-1 0 0,-2 6 1 0 0,4-8-84 0 0,0 1 1 0 0,0-1-1 0 0,0 0 0 0 0,0 1 1 0 0,0-1-1 0 0,0 1 0 0 0,0-1 1 0 0,0 1-1 0 0,1-1 0 0 0,-1 1 0 0 0,0-1 1 0 0,0 1-1 0 0,0-1 0 0 0,1 1 1 0 0,-1-1-1 0 0,0 0 0 0 0,1 1 0 0 0,-1-1 1 0 0,0 0-1 0 0,1 1 0 0 0,-1-1 1 0 0,0 0-1 0 0,1 1 0 0 0,-1-1 1 0 0,0 0-1 0 0,1 0 0 0 0,-1 1 0 0 0,1-1 1 0 0,-1 0-1 0 0,1 0 0 0 0,-1 0 1 0 0,1 0-1 0 0,-1 0 0 0 0,1 1 1 0 0,-1-1-1 0 0,1 0 0 0 0,-1 0 0 0 0,1 0 1 0 0,-1 0-1 0 0,1-1 0 0 0,22 2 106 0 0,-23-2-106 0 0,71-7 75 0 0,-37 4-78 0 0,40-2-1 0 0,-55 6-36 0 0,0 1 0 0 0,0 0-1 0 0,21 5 1 0 0,-34-5 7 0 0,0 1 0 0 0,1 0 0 0 0,-1 0 0 0 0,0 1 0 0 0,0 0 0 0 0,-1 0 0 0 0,1 0 0 0 0,0 0 0 0 0,-1 1 0 0 0,0 0 0 0 0,0 0 1 0 0,9 10-1 0 0,-10-9 7 0 0,1 0 0 0 0,-1 1 0 0 0,-1 0 0 0 0,1 0 0 0 0,-1 0 0 0 0,0 0 0 0 0,0 1 0 0 0,-1-1 1 0 0,1 1-1 0 0,-2-1 0 0 0,3 10 0 0 0,-4-11 14 0 0,1 1 1 0 0,-1-1-1 0 0,0 1 0 0 0,-1-1 1 0 0,1 1-1 0 0,-1-1 1 0 0,0 1-1 0 0,0-1 0 0 0,-1 0 1 0 0,0 0-1 0 0,0 1 0 0 0,0-1 1 0 0,0 0-1 0 0,-6 8 1 0 0,1-3 11 0 0,-1-1 0 0 0,0 0 1 0 0,0-1-1 0 0,0 0 1 0 0,-1 0-1 0 0,-1-1 1 0 0,1 0-1 0 0,-1 0 1 0 0,0-1-1 0 0,-1-1 1 0 0,-15 7-1 0 0,6-4 1 0 0,0-2 0 0 0,0 0 0 0 0,-1-1 0 0 0,0-1 0 0 0,-32 2 0 0 0,52-6-16 0 0,-1 0-1 0 0,1 0 1 0 0,0 1 0 0 0,-1-1-1 0 0,1-1 1 0 0,-1 1 0 0 0,1 0-1 0 0,-1 0 1 0 0,1 0-1 0 0,0-1 1 0 0,-1 1 0 0 0,1-1-1 0 0,-1 1 1 0 0,1-1 0 0 0,0 0-1 0 0,0 1 1 0 0,-1-1 0 0 0,1 0-1 0 0,0 0 1 0 0,-2-1 0 0 0,3 1-71 0 0,-1-1 0 0 0,1 1 0 0 0,-1 0 0 0 0,1 0-1 0 0,0 0 1 0 0,0 0 0 0 0,0-1 0 0 0,-1 1 0 0 0,1 0 0 0 0,0 0 0 0 0,0 0 0 0 0,1-1 0 0 0,-1 1 0 0 0,0 0 0 0 0,0 0 0 0 0,1 0 0 0 0,-1 0 0 0 0,0-1 0 0 0,1 1 0 0 0,-1 0 0 0 0,1 0 0 0 0,0 0 0 0 0,-1 0 0 0 0,2-2 0 0 0,4-5-1866 0 0,0 1 0 0 0,0-1 0 0 0,10-7 0 0 0,-10 9-77 0 0,7-7-2122 0 0</inkml:trace>
</inkml:ink>
</file>

<file path=ppt/ink/ink9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2:52.56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70 41 8 0 0,'-1'-1'501'0'0,"0"0"-1"0"0,0 0 1 0 0,0 0-1 0 0,0 0 1 0 0,0 0 0 0 0,0 0-1 0 0,0 0 1 0 0,0 0 0 0 0,0 0-1 0 0,0-1 1 0 0,1 1-1 0 0,-1 0 1 0 0,0-1 0 0 0,0-1-1 0 0,1 2-301 0 0,0 1 0 0 0,0-1 0 0 0,-1 1 0 0 0,1-1 0 0 0,0 1 0 0 0,0-1 0 0 0,0 1 0 0 0,0-1 0 0 0,0 0 0 0 0,0 1 0 0 0,0-1 0 0 0,0 1 0 0 0,0-1 0 0 0,0 1 0 0 0,0-1 0 0 0,0 1 0 0 0,0-1-1 0 0,1 1 1 0 0,-1-1 0 0 0,0 1 0 0 0,0-1 0 0 0,0 1 0 0 0,1-1 0 0 0,-1 1 0 0 0,0-1 0 0 0,1 1 0 0 0,-1-1 0 0 0,0 1 0 0 0,1 0 0 0 0,-1-1 0 0 0,1 1 0 0 0,-1 0 0 0 0,1-1 0 0 0,-1 1 0 0 0,1 0 0 0 0,-1 0 0 0 0,1-1 0 0 0,0 1 0 0 0,1-1-72 0 0,-1 0 0 0 0,1 1 1 0 0,0-1-1 0 0,0 1 1 0 0,-1 0-1 0 0,1 0 0 0 0,0-1 1 0 0,0 1-1 0 0,-1 0 1 0 0,1 0-1 0 0,0 1 0 0 0,0-1 1 0 0,-1 0-1 0 0,1 0 1 0 0,0 1-1 0 0,0-1 0 0 0,-1 1 1 0 0,1 0-1 0 0,0-1 1 0 0,-1 1-1 0 0,1 0 0 0 0,-1 0 1 0 0,1 0-1 0 0,-1 0 1 0 0,0 0-1 0 0,1 1 0 0 0,-1-1 1 0 0,0 0-1 0 0,0 0 1 0 0,1 1-1 0 0,-1-1 0 0 0,0 1 1 0 0,1 2-1 0 0,7 13 328 0 0,12 32 1 0 0,-4-7-205 0 0,-13-32-224 0 0,2 2 15 0 0,-1 0-1 0 0,11 14 1 0 0,-15-24-42 0 0,1 1 1 0 0,0-1 0 0 0,0 1-1 0 0,0-1 1 0 0,0 0 0 0 0,0 0-1 0 0,1 0 1 0 0,-1 0 0 0 0,1 0-1 0 0,-1-1 1 0 0,1 1 0 0 0,-1-1-1 0 0,1 1 1 0 0,0-1 0 0 0,5 1-1 0 0,-8-2-2 0 0,0 1-1 0 0,1-1 0 0 0,-1 0 0 0 0,1 0 0 0 0,-1 0 0 0 0,1 0 1 0 0,-1 0-1 0 0,1 0 0 0 0,-1 0 0 0 0,1 0 0 0 0,-1 0 0 0 0,1 0 0 0 0,-1 0 1 0 0,1 0-1 0 0,-1 0 0 0 0,1 0 0 0 0,-1-1 0 0 0,1 1 0 0 0,-1 0 1 0 0,1 0-1 0 0,-1 0 0 0 0,1-1 0 0 0,-1 0-3 0 0,0 1 0 0 0,1 0 0 0 0,-1-1-1 0 0,0 1 1 0 0,0-1 0 0 0,0 1 0 0 0,0-1 0 0 0,0 1 0 0 0,0 0 0 0 0,0-1 0 0 0,0 1 0 0 0,0-1-1 0 0,0 1 1 0 0,0 0 0 0 0,0-1 0 0 0,0 1 0 0 0,-1-1 0 0 0,1 1 0 0 0,0 0 0 0 0,0-1-1 0 0,-14-19-175 0 0,7 14 185 0 0,0 1-1 0 0,0 0 0 0 0,0 1 1 0 0,-1 0-1 0 0,1 0 0 0 0,-1 0 1 0 0,0 1-1 0 0,0 0 0 0 0,0 0 0 0 0,-13-1 1 0 0,11 3 26 0 0,1 1 1 0 0,-1 1-1 0 0,1-1 1 0 0,-1 2 0 0 0,1-1-1 0 0,-1 1 1 0 0,1 1-1 0 0,0 0 1 0 0,0 0 0 0 0,-16 9-1 0 0,24-12-15 0 0,-1 1 1 0 0,1-1-1 0 0,0 1 0 0 0,0 0 0 0 0,0-1 0 0 0,0 1 1 0 0,0 0-1 0 0,0 0 0 0 0,0 0 0 0 0,0 0 1 0 0,0 0-1 0 0,0 0 0 0 0,0 0 0 0 0,1 0 1 0 0,-1 0-1 0 0,0 0 0 0 0,1 0 0 0 0,-1 0 0 0 0,1 1 1 0 0,-1-1-1 0 0,1 0 0 0 0,0 0 0 0 0,-1 3 1 0 0,2-4-10 0 0,1 0 0 0 0,-1 0 1 0 0,1 0-1 0 0,-1 0 0 0 0,1-1 1 0 0,-1 1-1 0 0,0 0 0 0 0,1-1 1 0 0,-1 1-1 0 0,0-1 0 0 0,3 0 1 0 0,70-30-27 0 0,68-30-174 0 0,-137 58 183 0 0,6-2-26 0 0,-1 1 0 0 0,0-2 0 0 0,0 0 1 0 0,-1 0-1 0 0,12-10 0 0 0,-21 16 38 0 0,0 0-1 0 0,0 0 1 0 0,0 0 0 0 0,0 0-1 0 0,0 0 1 0 0,0 0 0 0 0,0 1 0 0 0,0-1-1 0 0,0 0 1 0 0,0 0 0 0 0,0 0-1 0 0,-1 0 1 0 0,1 0 0 0 0,0 0 0 0 0,0 0-1 0 0,0-1 1 0 0,0 1 0 0 0,0 0 0 0 0,0 0-1 0 0,0 0 1 0 0,0 0 0 0 0,0 0-1 0 0,0 0 1 0 0,0 0 0 0 0,0 0 0 0 0,0 0-1 0 0,0 0 1 0 0,0 0 0 0 0,0 0-1 0 0,0 0 1 0 0,0 0 0 0 0,0 0 0 0 0,0 0-1 0 0,0 0 1 0 0,0 0 0 0 0,0 0 0 0 0,0 0-1 0 0,0 0 1 0 0,0 0 0 0 0,0 0-1 0 0,0 0 1 0 0,0 0 0 0 0,0 0 0 0 0,0 0-1 0 0,0 0 1 0 0,0 0 0 0 0,0 0-1 0 0,0 0 1 0 0,0 0 0 0 0,0-1 0 0 0,0 1-1 0 0,0 0 1 0 0,0 0 0 0 0,0 0 0 0 0,0 0-1 0 0,-9 2 4 0 0,-14 6 47 0 0,15-5-7 0 0,-17 7-39 0 0,-37 20 0 0 0,6-3 0 0 0,55-26-5 0 0,-21 8 26 0 0,-37 23 0 0 0,49-23 1 0 0,10-6-16 0 0,6-3-55 0 0,2-3-4 0 0,-1 0 1 0 0,1 0-1 0 0,-1-1 1 0 0,0 0-1 0 0,10-8 1 0 0,7-3-216 0 0,-5 3 42 0 0,0-1 0 0 0,-1-1 0 0 0,-1-1 0 0 0,21-21 0 0 0,-27 24 240 0 0,-9 9 29 0 0,-7 9 6 0 0,-10 13 99 0 0,9-10-115 0 0,0-1 0 0 0,-1 0 0 0 0,-9 9 0 0 0,14-15-41 0 0,0-1 1 0 0,0 1-1 0 0,0 0 1 0 0,0 0 0 0 0,1 0-1 0 0,-1 0 1 0 0,1 0-1 0 0,0 0 1 0 0,0 0-1 0 0,-1 1 1 0 0,1-1-1 0 0,1 0 1 0 0,-1 1-1 0 0,-1 3 1 0 0,2-6-30 0 0,1 0 0 0 0,-1 1 0 0 0,0-1 1 0 0,0 0-1 0 0,1 1 0 0 0,-1-1 0 0 0,0 0 0 0 0,1 1 0 0 0,-1-1 1 0 0,0 0-1 0 0,1 0 0 0 0,-1 1 0 0 0,0-1 0 0 0,1 0 1 0 0,-1 0-1 0 0,0 0 0 0 0,1 0 0 0 0,-1 1 0 0 0,1-1 0 0 0,-1 0 1 0 0,0 0-1 0 0,1 0 0 0 0,-1 0 0 0 0,1 0 0 0 0,-1 0 1 0 0,1 0-1 0 0,0 0 0 0 0,13-1-3186 0 0,-5-2 741 0 0</inkml:trace>
</inkml:ink>
</file>

<file path=ppt/ink/ink9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47.0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73 88 512 0 0,'-5'0'621'0'0,"1"-1"1374"0"0,1 1 0 0 0,-1 1 0 0 0,1-1 0 0 0,-1 0 1 0 0,-4 2-1 0 0,-5 3-720 0 0,-4 0 2074 0 0,16-5-3254 0 0,1 0 0 0 0,0 0 0 0 0,-1 0 0 0 0,1 0 1 0 0,-1 0-1 0 0,1 0 0 0 0,0 0 0 0 0,-1 0 0 0 0,1 0 1 0 0,-1 0-1 0 0,1 0 0 0 0,0 0 0 0 0,-1 0 1 0 0,1 0-1 0 0,0-1 0 0 0,-1 1 0 0 0,1 0 0 0 0,0 0 1 0 0,-1 0-1 0 0,1-1 0 0 0,0 1 0 0 0,-1 0 0 0 0,1 0 1 0 0,0-1-1 0 0,-1 1 0 0 0,1 0 0 0 0,0-1 1 0 0,0 1-1 0 0,0 0 0 0 0,-1-1 0 0 0,1 1 0 0 0,0 0 1 0 0,0-1-1 0 0,0 1 0 0 0,0-1 0 0 0,0 1 0 0 0,-1 0 1 0 0,1-1-1 0 0,0 1 0 0 0,0-1 0 0 0,1 0-6 0 0,-1 0-1 0 0,0 0 1 0 0,1 0-1 0 0,-1 1 1 0 0,0-1 0 0 0,1 0-1 0 0,-1 0 1 0 0,1 1-1 0 0,-1-1 1 0 0,1 0-1 0 0,0 1 1 0 0,-1-1-1 0 0,1 0 1 0 0,0 1-1 0 0,0-1 1 0 0,-1 1 0 0 0,1-1-1 0 0,0 1 1 0 0,0-1-1 0 0,0 1 1 0 0,-1 0-1 0 0,1-1 1 0 0,1 1-1 0 0,22-6 409 0 0,249-34 698 0 0,-197 27-1199 0 0,22-3-123 0 0,-93 16-353 0 0,-6 2-4 0 0,-13 6-590 0 0,-24 8-2129 0 0,26-12 2132 0 0,-50 23-9618 0 0,46-19 8214 0 0</inkml:trace>
</inkml:ink>
</file>

<file path=ppt/ink/ink9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47.41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 9 440 0 0,'-10'-8'16768'0'0,"19"13"-15044"0"0,-6-3-1390 0 0,-1 1 0 0 0,1 0 0 0 0,-1-1 0 0 0,1 1 0 0 0,-1 0 1 0 0,0 0-1 0 0,0 0 0 0 0,-1 1 0 0 0,1-1 0 0 0,-1 0 0 0 0,1 1 0 0 0,-1-1 0 0 0,1 4 0 0 0,1 9 226 0 0,3 28 0 0 0,-2-15-220 0 0,7 33-304 0 0,23 72 0 0 0,-25-97-532 0 0,-9-34 69 0 0,1 1 0 0 0,-1-1 0 0 0,0 0 0 0 0,0 1 0 0 0,0-1 0 0 0,0 0 0 0 0,-1 0 0 0 0,1 1 0 0 0,-2 3 0 0 0,2-6 163 0 0,0-1 0 0 0,0 1 1 0 0,-1-1-1 0 0,1 0 0 0 0,0 1 0 0 0,0-1 0 0 0,0 0 1 0 0,-1 0-1 0 0,1 1 0 0 0,0-1 0 0 0,0 0 0 0 0,-1 1 1 0 0,1-1-1 0 0,0 0 0 0 0,0 0 0 0 0,-1 0 0 0 0,1 1 1 0 0,0-1-1 0 0,-1 0 0 0 0,1 0 0 0 0,0 0 0 0 0,-1 0 0 0 0,1 1 1 0 0,0-1-1 0 0,-1 0 0 0 0,1 0 0 0 0,0 0 0 0 0,-1 0 1 0 0,1 0-1 0 0,-1 0 0 0 0,1 0 0 0 0,-5 0-1379 0 0</inkml:trace>
</inkml:ink>
</file>

<file path=ppt/ink/ink9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47.61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16 71 1072 0 0,'-6'-1'4208'0'0,"-4"1"5747"0"0,14 2-8120 0 0,3-1-1459 0 0,0 1-1 0 0,0-2 0 0 0,0 1 1 0 0,0-1-1 0 0,0 0 0 0 0,-1-1 1 0 0,12-1-1 0 0,-10 1-113 0 0,199-33 1256 0 0,15-2-6113 0 0,-198 35 2108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0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10 512 0 0,'-31'-6'811'0'0,"25"4"6641"0"0,16 1-6948 0 0,0 1 0 0 0,0 0 0 0 0,0 0 0 0 0,0 1 0 0 0,17 4 0 0 0,2-1 78 0 0,47 2 259 0 0,51 8 17 0 0,137 10-247 0 0,-186-20-539 0 0,164-6-204 0 0,-212 0 50 0 0,-4 0-22 0 0,-1 1-1 0 0,35 3 1 0 0,-60-2 99 0 0,0 0 0 0 0,0 0 0 0 0,0 0 0 0 0,0 0 0 0 0,0 0 0 0 0,0 0 0 0 0,1 0 0 0 0,-1 0 0 0 0,0 0 0 0 0,0 0 0 0 0,0 0 0 0 0,0 0 0 0 0,0 0 0 0 0,0 0 0 0 0,0 0 0 0 0,0 0 0 0 0,1 0 0 0 0,-1 0 0 0 0,0 0 0 0 0,0 0 0 0 0,0 0 0 0 0,0 0 0 0 0,0 0 0 0 0,0 0 0 0 0,0 0 0 0 0,0 0 0 0 0,1 0 0 0 0,-1 0 0 0 0,0 1 0 0 0,0-1 0 0 0,0 0 0 0 0,0 0 0 0 0,0 0 0 0 0,0 0 0 0 0,0 0 0 0 0,0 0 0 0 0,0 0 0 0 0,0 0 0 0 0,0 0 0 0 0,0 1 0 0 0,0-1 0 0 0,0 0 0 0 0,0 0 0 0 0,0 0 0 0 0,0 0 0 0 0,0 0 0 0 0,0 0 0 0 0,0 0 0 0 0,0 1 0 0 0,0-1-1 0 0,0 0 1 0 0,0 0 0 0 0,0 0 0 0 0,-6 5-353 0 0,-12 4-410 0 0,-27 5-2142 0 0,17-6 395 0 0,-6 4-562 0 0</inkml:trace>
</inkml:ink>
</file>

<file path=ppt/ink/ink9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48.60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207 370 8 0 0,'0'0'396'0'0,"1"0"0"0"0,0 0 1 0 0,-1 0-1 0 0,1 0 0 0 0,0 0 0 0 0,-1-1 1 0 0,1 1-1 0 0,0 0 0 0 0,-1 0 0 0 0,1-1 1 0 0,-1 1-1 0 0,1 0 0 0 0,0-1 0 0 0,-1 1 1 0 0,1-1-1 0 0,-1 1 0 0 0,1-1 0 0 0,-1 1 0 0 0,1-1 1 0 0,-1 1-1 0 0,1-2 0 0 0,6-17 3571 0 0,-6 9-3191 0 0,0-1-1 0 0,0-11 1 0 0,-1 17-337 0 0,-1-5-126 0 0,-1-1 0 0 0,1 0 0 0 0,-2 0 0 0 0,1 1 0 0 0,-1-1 0 0 0,-1 1 0 0 0,0 0 0 0 0,0 0 0 0 0,-1 0 0 0 0,-7-10 0 0 0,11 19-258 0 0,0-1 0 0 0,0 1 0 0 0,-1-1-1 0 0,1 1 1 0 0,0 0 0 0 0,0 0 0 0 0,-1-1-1 0 0,1 1 1 0 0,-1 0 0 0 0,1 0 0 0 0,-1 0 0 0 0,1 0-1 0 0,-1 1 1 0 0,0-1 0 0 0,1 0 0 0 0,-1 1-1 0 0,0-1 1 0 0,0 1 0 0 0,-1-1 0 0 0,0 1-11 0 0,1 0 1 0 0,-1 1-1 0 0,1-1 1 0 0,-1 0-1 0 0,1 1 1 0 0,-1 0-1 0 0,1-1 1 0 0,-1 1-1 0 0,1 0 1 0 0,0 0 0 0 0,-1 0-1 0 0,-1 2 1 0 0,-3 2 18 0 0,1-1 0 0 0,0 1 0 0 0,1 0 1 0 0,-1 1-1 0 0,1-1 0 0 0,0 1 1 0 0,-8 12-1 0 0,-5 10 91 0 0,6-11 66 0 0,2 1 0 0 0,-15 31 1 0 0,24-46-206 0 0,0-1 0 0 0,0 0 1 0 0,0 1-1 0 0,1-1 0 0 0,-1 1 1 0 0,1-1-1 0 0,-1 1 0 0 0,1-1 1 0 0,0 1-1 0 0,0-1 0 0 0,0 1 0 0 0,1-1 1 0 0,-1 1-1 0 0,1-1 0 0 0,-1 1 1 0 0,1-1-1 0 0,0 1 0 0 0,0-1 1 0 0,0 0-1 0 0,0 1 0 0 0,0-1 1 0 0,0 0-1 0 0,1 0 0 0 0,2 4 1 0 0,-1-3-20 0 0,1 0 0 0 0,0 0 1 0 0,-1 0-1 0 0,1-1 1 0 0,0 0-1 0 0,0 1 0 0 0,0-1 1 0 0,1 0-1 0 0,-1-1 1 0 0,0 1-1 0 0,1-1 0 0 0,8 2 1 0 0,-4-2-55 0 0,0 0 0 0 0,0 0 1 0 0,0-1-1 0 0,0 0 0 0 0,-1-1 1 0 0,1 0-1 0 0,0 0 0 0 0,0-1 1 0 0,0 0-1 0 0,-1 0 0 0 0,1-1 1 0 0,-1-1-1 0 0,1 1 0 0 0,-1-1 1 0 0,0 0-1 0 0,-1-1 0 0 0,1 0 1 0 0,-1 0-1 0 0,0-1 0 0 0,0 0 1 0 0,-1 0-1 0 0,0-1 0 0 0,0 1 1 0 0,9-14-1 0 0,-12 15 40 0 0,-1 1 0 0 0,0-1 0 0 0,0 0 0 0 0,0 0 0 0 0,-1 0-1 0 0,0 0 1 0 0,1-1 0 0 0,-2 1 0 0 0,1 0 0 0 0,-1-1 0 0 0,0 1 0 0 0,0-7 0 0 0,-2-8 45 0 0,-9-37 1 0 0,8 44-51 0 0,-27-144 466 0 0,30 157-431 0 0,0-1 0 0 0,0 1 0 0 0,0-1 1 0 0,0 1-1 0 0,0 0 0 0 0,0-1 0 0 0,0 1 0 0 0,0-1 0 0 0,0 1 0 0 0,0-1 0 0 0,-1 1 0 0 0,1 0 0 0 0,0-1 0 0 0,0 1 1 0 0,0-1-1 0 0,-1 1 0 0 0,1 0 0 0 0,0-1 0 0 0,0 1 0 0 0,-1 0 0 0 0,1-1 0 0 0,0 1 0 0 0,-1 0 0 0 0,1 0 0 0 0,0-1 1 0 0,-1 1-1 0 0,1 0 0 0 0,-1 0 0 0 0,0-1 0 0 0,1 1 5 0 0,-1 1-1 0 0,1-1 1 0 0,-1 0-1 0 0,0 1 1 0 0,1-1 0 0 0,-1 1-1 0 0,1-1 1 0 0,-1 0 0 0 0,1 1-1 0 0,-1-1 1 0 0,1 1 0 0 0,0 0-1 0 0,-1-1 1 0 0,1 1-1 0 0,-1-1 1 0 0,1 2 0 0 0,-13 25 237 0 0,10-12-184 0 0,1-1-1 0 0,0 1 0 0 0,0-1 0 0 0,2 1 0 0 0,0-1 0 0 0,0 1 1 0 0,1 0-1 0 0,4 16 0 0 0,4 10 103 0 0,21 61 0 0 0,-27-91-177 0 0,2 0 0 0 0,0 0-1 0 0,12 20 1 0 0,-14-26-97 0 0,1 0 0 0 0,-1 0 1 0 0,1-1-1 0 0,0 0 0 0 0,0 0 0 0 0,1 0 1 0 0,-1 0-1 0 0,1 0 0 0 0,9 5 0 0 0,-12-9-226 0 0,-1 1-1 0 0,1-1 1 0 0,-1 1-1 0 0,1-1 1 0 0,0 0-1 0 0,-1 0 0 0 0,1 0 1 0 0,0 0-1 0 0,-1 0 1 0 0,1 0-1 0 0,-1 0 1 0 0,1 0-1 0 0,0-1 0 0 0,-1 1 1 0 0,1 0-1 0 0,-1-1 1 0 0,1 0-1 0 0,1 0 1 0 0,5-5-1126 0 0</inkml:trace>
</inkml:ink>
</file>

<file path=ppt/ink/ink9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49.06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258 166 736 0 0,'3'-9'1550'0'0,"0"0"0"0"0,-1 0-1 0 0,1 0 1 0 0,-2 0 0 0 0,1 0 0 0 0,-1-12-1 0 0,-1 15-1083 0 0,0 1-1 0 0,0 0 0 0 0,0-1 0 0 0,-1 1 1 0 0,0 0-1 0 0,0-1 0 0 0,0 1 1 0 0,-1 0-1 0 0,1 0 0 0 0,-1 0 1 0 0,-1 0-1 0 0,-2-5 0 0 0,4 8-377 0 0,0 1 0 0 0,0 0-1 0 0,0 0 1 0 0,0-1 0 0 0,-1 1-1 0 0,1 0 1 0 0,0 0 0 0 0,0 0 0 0 0,-1 0-1 0 0,1 0 1 0 0,-1 1 0 0 0,1-1 0 0 0,-1 0-1 0 0,1 1 1 0 0,-1-1 0 0 0,1 1-1 0 0,-4-1 1 0 0,2 1 24 0 0,0 0-1 0 0,0 0 1 0 0,1 0 0 0 0,-1 0-1 0 0,0 1 1 0 0,0-1-1 0 0,0 1 1 0 0,1 0 0 0 0,-5 1-1 0 0,-2 2 118 0 0,1 1 0 0 0,0-1-1 0 0,0 1 1 0 0,1 1 0 0 0,-10 8 0 0 0,4-2-44 0 0,0 2 0 0 0,0-1 1 0 0,2 2-1 0 0,0 0 0 0 0,0 0 1 0 0,1 1-1 0 0,1 0 0 0 0,1 1 1 0 0,0-1-1 0 0,1 2 1 0 0,-4 18-1 0 0,7-22-113 0 0,1 1-1 0 0,0 0 1 0 0,1-1 0 0 0,1 1-1 0 0,0 0 1 0 0,1 0 0 0 0,1 0-1 0 0,0 0 1 0 0,1 0 0 0 0,0-1-1 0 0,1 1 1 0 0,1-1 0 0 0,1 0-1 0 0,7 17 1 0 0,-7-20-76 0 0,1-1 0 0 0,1 0 1 0 0,0 0-1 0 0,0-1 0 0 0,1 0 0 0 0,0 0 1 0 0,0-1-1 0 0,1 0 0 0 0,0 0 0 0 0,1-1 1 0 0,0-1-1 0 0,19 11 0 0 0,-14-9-361 0 0,1-1 0 0 0,-1-1-1 0 0,22 5 1 0 0,-21-7-1287 0 0,1 0 0 0 0,34 1 1 0 0,-43-5 109 0 0,0 0 0 0 0,0-1 0 0 0,-1 1 0 0 0,1-2 0 0 0,9-2 0 0 0,2-2-964 0 0</inkml:trace>
</inkml:ink>
</file>

<file path=ppt/ink/ink9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49.60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333 82 8 0 0,'5'-5'2020'0'0,"-1"1"0"0"0,0-2 0 0 0,7-9 0 0 0,-10 13-1638 0 0,0 1 1 0 0,0-1 0 0 0,0 0-1 0 0,-1 1 1 0 0,1-1 0 0 0,0 0-1 0 0,-1 0 1 0 0,1 0 0 0 0,-1 1-1 0 0,0-1 1 0 0,1 0-1 0 0,-1 0 1 0 0,0 0 0 0 0,0 0-1 0 0,0 0 1 0 0,-1 1 0 0 0,1-1-1 0 0,-1-3 1 0 0,0 4-200 0 0,0 0 1 0 0,0 0-1 0 0,0 0 1 0 0,0 0-1 0 0,0 0 1 0 0,0 0-1 0 0,0 0 1 0 0,-1 0-1 0 0,1 0 1 0 0,0 0-1 0 0,-1 1 0 0 0,1-1 1 0 0,-1 0-1 0 0,1 1 1 0 0,0-1-1 0 0,-1 1 1 0 0,1 0-1 0 0,-1 0 1 0 0,1-1-1 0 0,-1 1 1 0 0,-2 0-1 0 0,-33 1 1347 0 0,21 2-1210 0 0,-1 1 0 0 0,1 0-1 0 0,0 1 1 0 0,0 1-1 0 0,0 0 1 0 0,1 1-1 0 0,-17 10 1 0 0,18-7-109 0 0,-1 0 0 0 0,2 2 0 0 0,-1-1-1 0 0,2 2 1 0 0,-1-1 0 0 0,2 2 0 0 0,0 0 0 0 0,-17 27 0 0 0,25-36-170 0 0,0 0 0 0 0,1 1 0 0 0,0-1 1 0 0,0 1-1 0 0,0-1 0 0 0,0 1 0 0 0,1 0 1 0 0,0 0-1 0 0,0-1 0 0 0,1 1 0 0 0,0 0 1 0 0,0 0-1 0 0,0 0 0 0 0,0 0 0 0 0,1 0 0 0 0,0-1 1 0 0,3 10-1 0 0,-1-9-41 0 0,-1 1 1 0 0,2 0-1 0 0,-1-1 1 0 0,1 1-1 0 0,0-1 0 0 0,0 0 1 0 0,1 0-1 0 0,0-1 1 0 0,0 1-1 0 0,0-1 1 0 0,1 0-1 0 0,0-1 0 0 0,9 7 1 0 0,2-1-72 0 0,0-1-1 0 0,1 0 1 0 0,0-2-1 0 0,0 0 1 0 0,1-1 0 0 0,20 4-1 0 0,1-2-1700 0 0,76 4 0 0 0,-92-11-2242 0 0,32-2 0 0 0,-30-2-39 0 0</inkml:trace>
</inkml:ink>
</file>

<file path=ppt/ink/ink9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49.98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29 1080 0 0,'0'-2'506'0'0,"-1"1"0"0"0,1 0 0 0 0,0 0 0 0 0,1-1 0 0 0,-1 1 0 0 0,0 0 0 0 0,0 0 0 0 0,0-1 0 0 0,1 1 0 0 0,-1 0 0 0 0,1 0 0 0 0,-1 0 0 0 0,1 0 0 0 0,-1 0 0 0 0,1-1 0 0 0,-1 1 0 0 0,1 0 1 0 0,0 0-1 0 0,0 0 0 0 0,0 1 0 0 0,-1-1 0 0 0,3-1 0 0 0,-2 1-263 0 0,0 1 0 0 0,0 0 0 0 0,0 0 1 0 0,1-1-1 0 0,-1 1 0 0 0,0 0 1 0 0,0 0-1 0 0,0 0 0 0 0,1 0 0 0 0,-1 1 1 0 0,0-1-1 0 0,0 0 0 0 0,0 0 1 0 0,0 1-1 0 0,1-1 0 0 0,-1 1 0 0 0,0-1 1 0 0,0 1-1 0 0,0-1 0 0 0,0 1 0 0 0,0 0 1 0 0,0-1-1 0 0,1 3 0 0 0,3 1-84 0 0,-1 0 0 0 0,0 0-1 0 0,0 1 1 0 0,-1-1 0 0 0,1 1-1 0 0,-1 0 1 0 0,0 0 0 0 0,0 0 0 0 0,-1 1-1 0 0,1-1 1 0 0,-1 1 0 0 0,1 7-1 0 0,1 2-157 0 0,0 1-1 0 0,-2-1 0 0 0,2 23 1 0 0,-4-30-566 0 0,-1 1 0 0 0,1-1 1 0 0,-2 0-1 0 0,1 0 0 0 0,-1 1 0 0 0,0-1 1 0 0,0 0-1 0 0,-7 14 0 0 0,-1-3-3219 0 0</inkml:trace>
</inkml:ink>
</file>

<file path=ppt/ink/ink9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50.38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 1 2128 0 0,'-1'2'7208'0'0,"3"3"-4693"0"0,7 7-2207 0 0,-7-11 526 0 0,14 18 432 0 0,2-1 0 0 0,0-1 0 0 0,39 28 0 0 0,8 7 357 0 0,-35-25-699 0 0,-1 1-1 0 0,-1 2 1 0 0,-2 0-1 0 0,33 50 1 0 0,-48-62-724 0 0,-1-1 0 0 0,-1 2 0 0 0,-1-1 0 0 0,9 30 1 0 0,-14-35-177 0 0,0 0 1 0 0,0 1 0 0 0,-1-1-1 0 0,-1 1 1 0 0,-1 0 0 0 0,1-1-1 0 0,-4 21 1 0 0,1-25-44 0 0,1 0 1 0 0,-2 0-1 0 0,1 0 0 0 0,-1 0 1 0 0,-1-1-1 0 0,0 1 0 0 0,0-1 1 0 0,0 0-1 0 0,-1-1 0 0 0,-10 14 0 0 0,5-10-595 0 0,0 0-1 0 0,-1-1 1 0 0,0-1-1 0 0,-1 1 1 0 0,-24 14-1 0 0,-14 9-8985 0 0,41-28 7111 0 0</inkml:trace>
</inkml:ink>
</file>

<file path=ppt/ink/ink9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56.01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499 22 512 0 0,'-1'6'10771'0'0,"2"-5"-10357"0"0,4-1 1149 0 0,-2-1-874 0 0,17-7 2645 0 0,-19 7-3211 0 0,0 1 0 0 0,-1 0 0 0 0,1-1 0 0 0,0 1 0 0 0,0-1 0 0 0,-1 1 0 0 0,1-1 0 0 0,-1 1 0 0 0,1-1 0 0 0,-1 0 0 0 0,1 1 0 0 0,-1-1 0 0 0,1 1 0 0 0,-1-1 0 0 0,1 0 0 0 0,-1 0 0 0 0,0 1 0 0 0,1-1 0 0 0,-1 0 0 0 0,0 0 0 0 0,1 1 0 0 0,-1-2 0 0 0,0 1-4 0 0,-2-2 602 0 0,-5 8-124 0 0,6-5-544 0 0,1 0-1 0 0,-1 1 0 0 0,0-1 1 0 0,1 0-1 0 0,-1 1 0 0 0,0-1 0 0 0,1 1 1 0 0,-1-1-1 0 0,1 1 0 0 0,-1 0 1 0 0,1-1-1 0 0,-1 1 0 0 0,1-1 1 0 0,-1 1-1 0 0,0 1 0 0 0,0 0 34 0 0,0 0 1 0 0,-1 0-1 0 0,1 0 1 0 0,-1 0-1 0 0,0 0 0 0 0,0 0 1 0 0,0 0-1 0 0,-3 2 1 0 0,-5 5 263 0 0,9-8-312 0 0,-1 0 0 0 0,1 0-1 0 0,-1 0 1 0 0,1 0 0 0 0,-1 0-1 0 0,1 0 1 0 0,-1 0-1 0 0,0 0 1 0 0,0-1 0 0 0,1 1-1 0 0,-1 0 1 0 0,0-1 0 0 0,0 0-1 0 0,1 1 1 0 0,-1-1 0 0 0,0 0-1 0 0,-3 0 1 0 0,3 1 11 0 0,0-1 0 0 0,0 1 0 0 0,0 0 0 0 0,0 0 0 0 0,0 0 0 0 0,0 0 0 0 0,0 1 0 0 0,0-1 0 0 0,0 0 0 0 0,1 1 0 0 0,-1-1 0 0 0,-2 4 0 0 0,0 3 65 0 0,-1-1 0 0 0,1 0-1 0 0,-9 8 1 0 0,-78 88 127 0 0,52-63-159 0 0,-82 62-1 0 0,101-86-31 0 0,12-10-10 0 0,1-1 0 0 0,0 1 1 0 0,-1-1-1 0 0,0 0 1 0 0,-12 4-1 0 0,20-9-38 0 0,0 0 0 0 0,0 1 0 0 0,0-1 0 0 0,0 0 0 0 0,0 0 0 0 0,0 0 0 0 0,0 0 0 0 0,0 0 0 0 0,0 0 0 0 0,0 0-1 0 0,0 0 1 0 0,-1 0 0 0 0,1 0 0 0 0,0 0 0 0 0,0 0 0 0 0,0 0 0 0 0,0 0 0 0 0,0 0 0 0 0,0 0 0 0 0,0 0 0 0 0,0 0 0 0 0,0 0 0 0 0,0 0 0 0 0,-1 0-1 0 0,1 0 1 0 0,0 0 0 0 0,0 0 0 0 0,0 0 0 0 0,0 0 0 0 0,0 0 0 0 0,0 0 0 0 0,0 0 0 0 0,0 0 0 0 0,0 0 0 0 0,0 0 0 0 0,-1 0 0 0 0,1 0 0 0 0,0 0-1 0 0,0 0 1 0 0,0 0 0 0 0,0 0 0 0 0,0 0 0 0 0,0 0 0 0 0,0 0 0 0 0,0 0 0 0 0,0 0 0 0 0,0-1 0 0 0,0 1 0 0 0,0 0 0 0 0,0 0 0 0 0,0 0 0 0 0,0 0-1 0 0,0 0 1 0 0,-1 0 0 0 0,1 0 0 0 0,0 0 0 0 0,0 0 0 0 0,0 0 0 0 0,0-1 0 0 0,0 1 0 0 0,0 0 0 0 0,5-6 39 0 0,-4 5-39 0 0,-1 1 0 0 0,1-1 0 0 0,-1 1 0 0 0,0-1-1 0 0,1 1 1 0 0,-1-1 0 0 0,1 1 0 0 0,-1-1 0 0 0,1 1 0 0 0,0 0 0 0 0,-1-1 0 0 0,1 1 0 0 0,-1 0 0 0 0,1 0 0 0 0,0-1 0 0 0,-1 1 0 0 0,1 0 0 0 0,0 0 0 0 0,-1 0 0 0 0,1 0 0 0 0,0 0 0 0 0,-1 0 0 0 0,1 0 0 0 0,0 0 0 0 0,0 0 12 0 0,-14 17-3 0 0,11-15-10 0 0,-1 1 0 0 0,0-1 0 0 0,0 0-1 0 0,0 0 1 0 0,0 0 0 0 0,-1-1 0 0 0,1 1 0 0 0,0-1 0 0 0,-1 1 0 0 0,1-1 0 0 0,-5 0 0 0 0,8-1 217 0 0,-20 7-127 0 0,7-2-70 0 0,7-4 21 0 0,8-1 103 0 0,47-10 94 0 0,-41 8-165 0 0,-12 2 57 0 0,4 0-120 0 0,-1 0 0 0 0,1 0 0 0 0,-1 0 0 0 0,0 0 0 0 0,1 0 0 0 0,-1 0 0 0 0,1 1 0 0 0,-1-1 0 0 0,1 0 0 0 0,-1 0 0 0 0,1 1 0 0 0,-1-1 0 0 0,1 0 0 0 0,-1 1 0 0 0,1-1 0 0 0,-1 0 0 0 0,1 1 0 0 0,-1-1 0 0 0,1 1 0 0 0,0-1 0 0 0,-1 1 0 0 0,0 0 1 0 0,5 0 16 0 0,-1-1 1 0 0,0 1 0 0 0,0-1 0 0 0,0 0-1 0 0,1 0 1 0 0,2-1 0 0 0,16-3 51 0 0,0 1 1 0 0,-1 1 0 0 0,1 1-1 0 0,22 2 1 0 0,170 28-49 0 0,-108-3-39 0 0,10 1-12 0 0,-103-25 7 0 0,-1-1 0 0 0,15 0 0 0 0,11 0-114 0 0,-11-3-106 0 0,-8 0-1946 0 0,-25 3-4428 0 0,0 0-558 0 0,1 1 2016 0 0</inkml:trace>
</inkml:ink>
</file>

<file path=ppt/ink/ink9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56.56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104 5 8 0 0,'-5'-2'964'0'0,"-1"1"0"0"0,1 1 1 0 0,0-1-1 0 0,0 1 0 0 0,-1 0 0 0 0,1 0 0 0 0,0 1 1 0 0,-1-1-1 0 0,1 1 0 0 0,0 0 0 0 0,0 0 0 0 0,0 1 1 0 0,0 0-1 0 0,0 0 0 0 0,0 0 0 0 0,1 0 1 0 0,-8 6-1 0 0,8-4 1878 0 0,11-4-673 0 0,1-1-2190 0 0,28-2 596 0 0,0 3 0 0 0,1 0 1 0 0,-1 3-1 0 0,38 7 0 0 0,141 41-129 0 0,-157-32-427 0 0,-35-11-87 0 0,0-1 1 0 0,1 0-1 0 0,-1-2 1 0 0,1-1-1 0 0,37 2 0 0 0,-57-6-438 0 0,18-1 382 0 0,-11-2-3201 0 0</inkml:trace>
</inkml:ink>
</file>

<file path=ppt/ink/ink9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3:59.90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 93 512 0 0,'-5'0'16162'0'0,"5"3"-15736"0"0,-1-1 0 0 0,1 1-1 0 0,-1-1 1 0 0,1 1 0 0 0,0 0-1 0 0,0-1 1 0 0,0 1 0 0 0,1 0 0 0 0,-1-1-1 0 0,0 1 1 0 0,2 2 0 0 0,11 31 489 0 0,-4-13-312 0 0,1 10-71 0 0,-1 0 0 0 0,7 62 0 0 0,-16-77-425 0 0,1-18-106 0 0,-1 1 1 0 0,0 0 0 0 0,0-1 0 0 0,0 1 0 0 0,0 0 0 0 0,0-1 0 0 0,0 1-1 0 0,0-1 1 0 0,-1 1 0 0 0,1 0 0 0 0,0-1 0 0 0,0 1 0 0 0,0 0 0 0 0,-1-1-1 0 0,1 1 1 0 0,0-1 0 0 0,0 1 0 0 0,-1-1 0 0 0,1 1 0 0 0,-1 0 0 0 0,-1-4 4 0 0,1 1 0 0 0,0-1 1 0 0,-1 1-1 0 0,1-1 0 0 0,0 0 0 0 0,0 0 1 0 0,-1-5-1 0 0,2 7 1 0 0,-5-20-8 0 0,1-1 0 0 0,1 0 0 0 0,1 0 0 0 0,1-35 0 0 0,2 41-12 0 0,1 0 1 0 0,0-1-1 0 0,1 1 1 0 0,1 0-1 0 0,0 0 0 0 0,12-27 1 0 0,-13 38 10 0 0,-1 0 0 0 0,1 0 1 0 0,0 0-1 0 0,0 0 0 0 0,1 1 1 0 0,0 0-1 0 0,-1-1 0 0 0,1 1 1 0 0,1 1-1 0 0,-1-1 0 0 0,5-3 0 0 0,-7 6 2 0 0,0 0-1 0 0,1-1 0 0 0,-1 1 0 0 0,0 0 0 0 0,0 1 0 0 0,1-1 1 0 0,-1 0-1 0 0,0 1 0 0 0,1-1 0 0 0,-1 1 0 0 0,0 0 0 0 0,1 0 0 0 0,-1 0 1 0 0,1 0-1 0 0,-1 0 0 0 0,0 0 0 0 0,1 1 0 0 0,-1-1 0 0 0,1 1 0 0 0,-1-1 1 0 0,0 1-1 0 0,0 0 0 0 0,1 0 0 0 0,-1 0 0 0 0,0 0 0 0 0,0 1 1 0 0,3 2-1 0 0,13 11-4 0 0,-2 0 1 0 0,0 1-1 0 0,22 30 1 0 0,34 60-37 0 0,-50-64 78 0 0,-16-29-32 0 0,1 0 0 0 0,9 14 0 0 0,-15-25-62 0 0,0-1 0 0 0,0 1 0 0 0,0-1-1 0 0,0 0 1 0 0,0 0 0 0 0,1 0 0 0 0,-1 0 0 0 0,0 0 0 0 0,1 0-1 0 0,-1 0 1 0 0,1 0 0 0 0,-1 0 0 0 0,1-1 0 0 0,-1 1 0 0 0,1-1 0 0 0,0 1-1 0 0,-1-1 1 0 0,1 1 0 0 0,-1-1 0 0 0,1 0 0 0 0,0 0 0 0 0,-1 0-1 0 0,1 0 1 0 0,2 0 0 0 0,-1-1-800 0 0,1 0-1 0 0,-1 0 0 0 0,0 0 1 0 0,0 0-1 0 0,1 0 1 0 0,-1-1-1 0 0,0 0 0 0 0,0 1 1 0 0,0-1-1 0 0,4-4 1 0 0,3-3-3203 0 0</inkml:trace>
</inkml:ink>
</file>

<file path=ppt/ink/ink9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01.14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96 9 512 0 0,'-7'-2'281'0'0,"-1"1"-1"0"0,0 0 0 0 0,0 0 1 0 0,0 0-1 0 0,-15 2 1 0 0,-11-2 979 0 0,37-2-1720 0 0,-3 8-2527 0 0</inkml:trace>
</inkml:ink>
</file>

<file path=ppt/ink/ink9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02.91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37 98 8 0 0,'-6'-16'966'0'0,"-7"1"3400"0"0,12 14-4026 0 0,-1-1 0 0 0,1 1-1 0 0,0 0 1 0 0,-1-1-1 0 0,1 1 1 0 0,0-1 0 0 0,0 0-1 0 0,0 1 1 0 0,0-1 0 0 0,0 0-1 0 0,1 0 1 0 0,-1 0-1 0 0,0 1 1 0 0,1-1 0 0 0,0 0-1 0 0,-1 0 1 0 0,1 0 0 0 0,0-2-1 0 0,-2-12 1050 0 0,4 0 3875 0 0,-2 16-5159 0 0,10 24 521 0 0,-1 0 1 0 0,-2 0 0 0 0,0 1 0 0 0,3 29 0 0 0,3 8-415 0 0,7 67 206 0 0,-10-53-390 0 0,0 27 219 0 0,-10-101-240 0 0,0 1 1 0 0,1-1-1 0 0,-1 0 0 0 0,0 1 0 0 0,0-1 1 0 0,-1 0-1 0 0,1 1 0 0 0,0-1 0 0 0,-1 0 1 0 0,1 1-1 0 0,-1-1 0 0 0,0 0 0 0 0,0 0 1 0 0,0 0-1 0 0,-1 3 0 0 0,1-3-5 0 0,-1-1 0 0 0,1 0 0 0 0,0 0 0 0 0,-1 0 0 0 0,1 0 0 0 0,-1 0 0 0 0,1 0 0 0 0,-1 0 0 0 0,1 0 0 0 0,-1 0 0 0 0,0-1 0 0 0,1 1 0 0 0,-1-1 0 0 0,0 1 0 0 0,0-1 0 0 0,1 0 0 0 0,-1 1 0 0 0,0-1 0 0 0,0 0 0 0 0,-2-1 0 0 0,4 1-2 0 0,0 0 0 0 0,0 0 0 0 0,0 0 0 0 0,0 0 0 0 0,0 0 0 0 0,0 0 0 0 0,0 0 0 0 0,0 0 0 0 0,-1 0 1 0 0,1 0-1 0 0,0 0 0 0 0,0 0 0 0 0,0 0 0 0 0,0-1 0 0 0,0 1 0 0 0,0 0 0 0 0,0 0 0 0 0,0 0 1 0 0,0 0-1 0 0,0 0 0 0 0,0 0 0 0 0,0 0 0 0 0,0 0 0 0 0,0-1 0 0 0,0 1 0 0 0,0 0 0 0 0,0 0 0 0 0,0 0 1 0 0,0 0-1 0 0,0 0 0 0 0,0 0 0 0 0,0 0 0 0 0,0-1 0 0 0,0 1 0 0 0,0 0 0 0 0,0 0 0 0 0,0 0 0 0 0,0 0 1 0 0,0 0-1 0 0,0 0 0 0 0,0 0 0 0 0,0 0 0 0 0,0-1 0 0 0,0 1 0 0 0,0 0 0 0 0,1 0 0 0 0,-1 0 1 0 0,0 0-1 0 0,0 0 0 0 0,0 0 0 0 0,0 0 0 0 0,0 0 0 0 0,0 0 0 0 0,0 0 0 0 0,0 0 0 0 0,0 0 0 0 0,1 0 1 0 0,-1 0-1 0 0,0 0 0 0 0,0 0 0 0 0,0 0 0 0 0,0 0 0 0 0,7-6-62 0 0,5 0 113 0 0,-9 5-56 0 0,-1 0 1 0 0,1 0-1 0 0,0 0 1 0 0,-1 0 0 0 0,1 0-1 0 0,5-1 1 0 0,-8 2 4 0 0,0 0 1 0 0,0 0 0 0 0,-1 0 0 0 0,1 0 0 0 0,0 0-1 0 0,0 0 1 0 0,0 0 0 0 0,0 0 0 0 0,0 0 0 0 0,-1-1 0 0 0,1 1-1 0 0,0 0 1 0 0,0 0 0 0 0,0 0 0 0 0,0 0 0 0 0,0 0 0 0 0,0 0-1 0 0,0 0 1 0 0,-1-1 0 0 0,1 1 0 0 0,0 0 0 0 0,0 0 0 0 0,0 0-1 0 0,0 0 1 0 0,0-1 0 0 0,0 1 0 0 0,0 0 0 0 0,0 0-1 0 0,0 0 1 0 0,0 0 0 0 0,0 0 0 0 0,0-1 0 0 0,0 1 0 0 0,0 0-1 0 0,0 0 1 0 0,0 0 0 0 0,0 0 0 0 0,0-1 0 0 0,0 1 0 0 0,0 0-1 0 0,0 0 1 0 0,0 0 0 0 0,0 0 0 0 0,0 0 0 0 0,0-1 0 0 0,1 1-1 0 0,-1 0 1 0 0,0 0 0 0 0,0 0 0 0 0,-1 0-2 0 0,1 0 0 0 0,-1 0 0 0 0,0 0 0 0 0,1 0 0 0 0,-1 0 0 0 0,0 1 0 0 0,1-1 0 0 0,-1 0 0 0 0,0 0 0 0 0,1 1 0 0 0,-1-1-1 0 0,1 0 1 0 0,-1 1 0 0 0,0-1 0 0 0,1 1 0 0 0,-1-1 0 0 0,1 1 0 0 0,0-1 0 0 0,-1 1 0 0 0,1-1 0 0 0,-1 1 0 0 0,1-1 0 0 0,0 1 0 0 0,-1 0 0 0 0,1-1 0 0 0,0 1 0 0 0,-1 0 0 0 0,1-1 0 0 0,0 1 0 0 0,0 0 0 0 0,0-1 0 0 0,0 1 0 0 0,0 0 0 0 0,0-1 0 0 0,0 1 0 0 0,0 0 0 0 0,0-1 0 0 0,0 1 0 0 0,0 0 0 0 0,0-1 0 0 0,1 2 0 0 0,-1 1 5 0 0,2 5 55 0 0,-2-8-59 0 0,0 0 0 0 0,1 0 0 0 0,-1 0 0 0 0,0 1 0 0 0,0-1 0 0 0,0 0 0 0 0,0 0-1 0 0,0 1 1 0 0,0-1 0 0 0,0 0 0 0 0,1 1 0 0 0,-1-1 0 0 0,0 0 0 0 0,0 0 0 0 0,0 1-1 0 0,0-1 1 0 0,0 0 0 0 0,0 1 0 0 0,0-1 0 0 0,-1 0 0 0 0,1 0 0 0 0,0 1 0 0 0,0-1-1 0 0,0 0 1 0 0,0 0 0 0 0,0 1 0 0 0,0-1 0 0 0,0 0 0 0 0,-1 0 0 0 0,1 1 0 0 0,0-1 0 0 0,0 0-1 0 0,0 0 1 0 0,0 0 0 0 0,-1 1 0 0 0,1-1 0 0 0,0 0 0 0 0,0 0 0 0 0,-1 0 0 0 0,1 0-1 0 0,0 1 1 0 0,0-1 0 0 0,-1 0 0 0 0,1 0 0 0 0,0 0 0 0 0,0 0 0 0 0,-1 0 0 0 0,-3 3 4 0 0,1-1 1 0 0,-1 0 0 0 0,0 0 0 0 0,0 0 0 0 0,1 0 0 0 0,-1-1-1 0 0,-6 2 1 0 0,9-3 9 0 0,2 1-13 0 0,0 0 0 0 0,0-1 1 0 0,0 1-1 0 0,0-1 0 0 0,0 0 1 0 0,0 1-1 0 0,0-1 0 0 0,0 0 1 0 0,0 1-1 0 0,-1-1 0 0 0,1 0 1 0 0,0 0-1 0 0,0 0 0 0 0,1 0 1 0 0,0 0-1 0 0,-3 0-5 0 0,-3 1 3 0 0,4-8-63 0 0,9-13-1189 0 0,-4 7-5059 0 0,-3 9 4532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11 8 0 0,'0'-1'192'0'0,"0"1"-1"0"0,-1-1 1 0 0,1 1 0 0 0,0-1-1 0 0,0 1 1 0 0,0-1 0 0 0,-1 1-1 0 0,1-1 1 0 0,0 1 0 0 0,-1-1-1 0 0,1 1 1 0 0,0 0 0 0 0,-1-1-1 0 0,1 1 1 0 0,-1 0 0 0 0,1-1-1 0 0,-1 1 1 0 0,1 0 0 0 0,0-1-1 0 0,-1 1 1 0 0,1 0 0 0 0,-1 0-1 0 0,1-1 1 0 0,-1 1 0 0 0,0 0-1 0 0,-1 0 183 0 0,1 0-1 0 0,0 0 0 0 0,0 0 1 0 0,0 0-1 0 0,-1 1 0 0 0,1-1 1 0 0,0 0-1 0 0,0 1 0 0 0,0-1 1 0 0,0 1-1 0 0,-2 0 0 0 0,-3 3 979 0 0,-1 0 0 0 0,1 1-1 0 0,-6 5 1 0 0,7-5-1145 0 0,-5 3 250 0 0,-25 21 847 0 0,-53 33-1 0 0,-92 42-60 0 0,135-79-1172 0 0,28-17-179 0 0,1 1 0 0 0,-24 17 0 0 0,40-26 96 0 0,0 0 1 0 0,0 0-1 0 0,0 0 1 0 0,0 0 0 0 0,0 0-1 0 0,0 0 1 0 0,0 0-1 0 0,0 0 1 0 0,0 0-1 0 0,1 0 1 0 0,-1 0 0 0 0,0 0-1 0 0,0 0 1 0 0,0 0-1 0 0,0 0 1 0 0,0 0-1 0 0,0 0 1 0 0,0 0 0 0 0,0 0-1 0 0,0 0 1 0 0,0 0-1 0 0,0 0 1 0 0,0 0-1 0 0,0 0 1 0 0,0 0 0 0 0,0 0-1 0 0,0 0 1 0 0,0 1-1 0 0,0-1 1 0 0,0 0-1 0 0,0 0 1 0 0,0 0 0 0 0,0 0-1 0 0,0 0 1 0 0,0 0-1 0 0,0 0 1 0 0,0 0-1 0 0,0 0 1 0 0,0 0 0 0 0,0 0-1 0 0,0 0 1 0 0,0 0-1 0 0,0 0 1 0 0,0 0-1 0 0,0 0 1 0 0,0 0 0 0 0,0 0-1 0 0,0 0 1 0 0,0 0-1 0 0,0 0 1 0 0,0 0-1 0 0,0 0 1 0 0,0 1 0 0 0,0-1-1 0 0,0 0 1 0 0,0 0-1 0 0,0 0 1 0 0,0 0-1 0 0,0 0 1 0 0,7-1-449 0 0,10-3-351 0 0,16-9-2449 0 0,-12 3 1133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1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41 544 0 0,'-29'-40'6212'0'0,"27"40"-4469"0"0,2 5-920 0 0,2 6-134 0 0,21 33 1087 0 0,-14-29-1464 0 0,0 0-1 0 0,-2 1 1 0 0,0 0 0 0 0,0 0 0 0 0,4 24 0 0 0,-5-2 48 0 0,1 45 1 0 0,3 21-300 0 0,-7-79-52 0 0,0 28 0 0 0,0 6-673 0 0,0-51-20 0 0,1-8-3281 0 0,-2 0 2782 0 0</inkml:trace>
</inkml:ink>
</file>

<file path=ppt/ink/ink9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04.26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33 329 256 0 0,'-15'2'7869'0'0,"14"-3"-7536"0"0,0 1 1 0 0,0 0-1 0 0,0 0 0 0 0,1 0 1 0 0,-1 0-1 0 0,0 0 1 0 0,0 0-1 0 0,1 0 0 0 0,-1 0 1 0 0,0 0-1 0 0,0 0 0 0 0,0 0 1 0 0,1 0-1 0 0,-1 1 1 0 0,0-1-1 0 0,0 0 0 0 0,1 1 1 0 0,-1-1-1 0 0,0 0 1 0 0,0 2 856 0 0,12-8 451 0 0,5-10-305 0 0,-3 2-448 0 0,20-16 0 0 0,15-4-623 0 0,-23 15-258 0 0,27-23 0 0 0,-32 24-26 0 0,0 1-1 0 0,1 1 1 0 0,1 1-1 0 0,1 0 1 0 0,0 2 0 0 0,40-17-1 0 0,-27 12 51 0 0,-29 13-43 0 0,0 1 1 0 0,1 1-1 0 0,0-1 1 0 0,-1 1-1 0 0,16-3 0 0 0,-13 3 64 0 0,-9 1-52 0 0,-2 2-2 0 0,0 0 0 0 0,-1-1 0 0 0,1 1 0 0 0,0 0 0 0 0,-1 0 0 0 0,1 1 0 0 0,0-1 0 0 0,-1 0 0 0 0,1 0 0 0 0,0 1 0 0 0,-2 0 0 0 0,-51 16-186 0 0,5-2-124 0 0,-72 34 0 0 0,111-44 305 0 0,1 1 1 0 0,0 0-1 0 0,0 1 0 0 0,1-1 0 0 0,0 2 0 0 0,-8 8 0 0 0,-3 6 243 0 0,-18 25-1 0 0,28-30-89 0 0,-3 3 314 0 0,8 4 316 0 0,-11-6-459 0 0,3-4-126 0 0,6-7 170 0 0,6-6-332 0 0,-1-1-1 0 0,1 0 1 0 0,-1 1-1 0 0,1-1 0 0 0,-1 1 1 0 0,1-1-1 0 0,0 1 1 0 0,-1-1-1 0 0,1 0 0 0 0,-1 1 1 0 0,1 0-1 0 0,0-1 1 0 0,0 1-1 0 0,-1-1 0 0 0,1 1 1 0 0,0-1-1 0 0,0 1 1 0 0,0-1-1 0 0,-1 1 1 0 0,1 0-1 0 0,0-1 0 0 0,0 1 1 0 0,0 0-1 0 0,0-1 1 0 0,0 1-1 0 0,0-1 0 0 0,0 1 1 0 0,1 0-1 0 0,-1-1 1 0 0,0 1-1 0 0,0-1 0 0 0,0 1 1 0 0,1-1-1 0 0,-1 1 1 0 0,0 0-1 0 0,0-1 0 0 0,1 1 1 0 0,-1-1-1 0 0,1 1 1 0 0,-1-1-1 0 0,0 0 0 0 0,1 1 1 0 0,0 0 8 0 0,0-1 143 0 0,0 1 49 0 0,-6-1-227 0 0,-5 3 84 0 0,10-2-84 0 0,-1-1 0 0 0,0 1-1 0 0,1-1 1 0 0,-1 0 0 0 0,1 1-1 0 0,-1-1 1 0 0,0 0 0 0 0,1 0-1 0 0,-1 1 1 0 0,0-1 0 0 0,0 0 0 0 0,1 0-1 0 0,-1 0 1 0 0,0 0 0 0 0,1 0-1 0 0,-1 0 1 0 0,0 0 0 0 0,0 0-1 0 0,1 0 1 0 0,-1 0 0 0 0,0-1 0 0 0,0 1-1 0 0,1-1 14 0 0,0 1 25 0 0,1-2-17 0 0,1 0-1 0 0,0 1 1 0 0,-1-1 0 0 0,1 1 0 0 0,0 0 0 0 0,0 0-1 0 0,4-2 1 0 0,0-1 51 0 0,1 0-60 0 0,0 1-1 0 0,-1 0 1 0 0,1 1-1 0 0,0-1 1 0 0,1 1-1 0 0,-1 1 1 0 0,11-2-1 0 0,6 0 41 0 0,28 1-1 0 0,-49 2-54 0 0,0 0 1 0 0,-1 0 0 0 0,1 0-1 0 0,-1 1 1 0 0,1-1 0 0 0,-1 1-1 0 0,1 0 1 0 0,-1-1 0 0 0,1 1 0 0 0,-1 0-1 0 0,1 0 1 0 0,-1 1 0 0 0,0-1-1 0 0,0 0 1 0 0,0 1 0 0 0,0 0-1 0 0,0-1 1 0 0,0 1 0 0 0,0 0-1 0 0,0 0 1 0 0,1 2 0 0 0,-1 0 0 0 0,0 0 0 0 0,0 0 0 0 0,0 0 1 0 0,0 0-1 0 0,-1 0 0 0 0,0 0 0 0 0,0 0 1 0 0,0 0-1 0 0,0 1 0 0 0,-1-1 0 0 0,0 8 1 0 0,0 3 4 0 0,1-1 0 0 0,0 0 0 0 0,0 0 0 0 0,2 0 0 0 0,0 0 0 0 0,9 26 1 0 0,-11-36-16 0 0,1 1 1 0 0,0-1 0 0 0,0 0-1 0 0,1 0 1 0 0,-1 0 0 0 0,1 0 0 0 0,0-1-1 0 0,0 1 1 0 0,0-1 0 0 0,1 0-1 0 0,-1 0 1 0 0,1 0 0 0 0,0 0 0 0 0,-1 0-1 0 0,1-1 1 0 0,0 0 0 0 0,1 0 0 0 0,-1 0-1 0 0,0 0 1 0 0,1-1 0 0 0,-1 1-1 0 0,1-1 1 0 0,-1 0 0 0 0,1-1 0 0 0,5 1-1 0 0,-3-1-172 0 0,0 0 1 0 0,-1-1-1 0 0,1 0 0 0 0,0 0 0 0 0,0 0 0 0 0,-1-1 0 0 0,1 0 0 0 0,12-6 1 0 0,16-10-3843 0 0,-4-2-5563 0 0,-21 13 6946 0 0</inkml:trace>
</inkml:ink>
</file>

<file path=ppt/ink/ink9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05.50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23 94 512 0 0,'-11'-8'4808'0'0,"11"7"-4372"0"0,-1 1 1 0 0,0 0 0 0 0,0-1 0 0 0,1 1-1 0 0,-1-1 1 0 0,0 1 0 0 0,1-1 0 0 0,-1 1 0 0 0,0-1-1 0 0,1 1 1 0 0,-1-1 0 0 0,1 0 0 0 0,-1 1-1 0 0,1-1 1 0 0,-1 0 0 0 0,1 1 0 0 0,-1-1-1 0 0,1 0 1 0 0,-1-1 0 0 0,1 2-336 0 0,0-1 1 0 0,0 1-1 0 0,1 0 1 0 0,-1 0-1 0 0,0-1 1 0 0,0 1-1 0 0,0 0 1 0 0,0 0-1 0 0,0 0 1 0 0,0-1-1 0 0,0 1 0 0 0,1 0 1 0 0,-1 0-1 0 0,0 0 1 0 0,0-1-1 0 0,0 1 1 0 0,1 0-1 0 0,-1 0 1 0 0,0 0-1 0 0,0 0 1 0 0,0-1-1 0 0,1 1 1 0 0,-1 0-1 0 0,0 0 0 0 0,0 0 1 0 0,1 0-1 0 0,-1 0 1 0 0,0 0-1 0 0,0 0 1 0 0,1 0-1 0 0,-1 0 1 0 0,0 0-1 0 0,1 0 1 0 0,-1 0-1 0 0,0 0 0 0 0,0 0 1 0 0,1 0-1 0 0,-1 0 1 0 0,0 0-1 0 0,0 0 1 0 0,1 0-1 0 0,10 5 2646 0 0,-10-4-2615 0 0,0 1-1 0 0,0-1 1 0 0,-1 0 0 0 0,1 1-1 0 0,0-1 1 0 0,-1 0 0 0 0,1 1-1 0 0,-1-1 1 0 0,1 1-1 0 0,-1-1 1 0 0,0 1 0 0 0,0 0-1 0 0,0 1 1 0 0,0 26 373 0 0,-1-16-124 0 0,-2 80 330 0 0,0 44-5 0 0,8-89-587 0 0,1 28 81 0 0,-8-77-214 0 0,-2-4 16 0 0,-2-8-19 0 0,0-6-1 0 0,2-1-1 0 0,0 0 1 0 0,2 0 0 0 0,0 0-1 0 0,1 0 1 0 0,1 0 0 0 0,1 0 0 0 0,1-1-1 0 0,4-21 1 0 0,-1 18-3 0 0,1-10-6 0 0,15-46-1 0 0,-18 71 26 0 0,1-1 1 0 0,0 1-1 0 0,0 0 0 0 0,1 0 0 0 0,1 0 1 0 0,-1 1-1 0 0,1 0 0 0 0,0 0 0 0 0,11-9 1 0 0,-16 15 2 0 0,1 1 0 0 0,-1-1 1 0 0,1 1-1 0 0,0 0 0 0 0,-1 0 0 0 0,1-1 1 0 0,0 1-1 0 0,0 1 0 0 0,0-1 0 0 0,0 0 1 0 0,0 0-1 0 0,0 1 0 0 0,0-1 0 0 0,0 1 1 0 0,0-1-1 0 0,0 1 0 0 0,0 0 0 0 0,0 0 1 0 0,0 0-1 0 0,2 0 0 0 0,-1 1-2 0 0,0 0-1 0 0,0 0 1 0 0,0 0-1 0 0,-1 1 1 0 0,1-1-1 0 0,0 0 1 0 0,-1 1-1 0 0,1 0 1 0 0,-1-1-1 0 0,0 1 1 0 0,0 0-1 0 0,4 4 1 0 0,0 2 11 0 0,1 1 1 0 0,-2-1-1 0 0,1 1 0 0 0,-1 0 1 0 0,0 1-1 0 0,6 17 1 0 0,-3 6 7 0 0,0-1 0 0 0,-2 1 0 0 0,2 49 1 0 0,5 32-31 0 0,-13-111 1 0 0,1-1 1 0 0,-1 0-1 0 0,1 1 0 0 0,0-1 1 0 0,-1 0-1 0 0,1 0 1 0 0,0 0-1 0 0,0 0 0 0 0,1 0 1 0 0,-1 0-1 0 0,0 0 0 0 0,1 0 1 0 0,1 2-1 0 0,-2-3-57 0 0,0-1-1 0 0,0 1 1 0 0,0-1-1 0 0,0 1 1 0 0,0-1-1 0 0,0 1 1 0 0,0-1 0 0 0,0 0-1 0 0,0 1 1 0 0,0-1-1 0 0,1 0 1 0 0,-1 0-1 0 0,0 0 1 0 0,0 0 0 0 0,0 0-1 0 0,0 0 1 0 0,0 0-1 0 0,0 0 1 0 0,0-1-1 0 0,0 1 1 0 0,0 0 0 0 0,0-1-1 0 0,0 1 1 0 0,0 0-1 0 0,0-1 1 0 0,0 1 0 0 0,0-1-1 0 0,0 0 1 0 0,1 0-1 0 0,31-22-5316 0 0,-13 6-2441 0 0,-12 10 5333 0 0</inkml:trace>
</inkml:ink>
</file>

<file path=ppt/ink/ink9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05.74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68 2769 0 0,'0'-4'11798'0'0,"-1"4"-11622"0"0,13-2 4082 0 0,23 0-4702 0 0,-25 2 1713 0 0,25-4-1067 0 0,1-1 0 0 0,58-17 0 0 0,-1 0-4815 0 0,-78 19 1327 0 0,-4 0 995 0 0</inkml:trace>
</inkml:ink>
</file>

<file path=ppt/ink/ink9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06.38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37 33 728 0 0,'-2'0'1020'0'0,"-1"1"-1"0"0,1-1 1 0 0,-1 0-1 0 0,1 0 0 0 0,0 0 1 0 0,-1 0-1 0 0,1 0 1 0 0,-1-1-1 0 0,1 1 1 0 0,0-1-1 0 0,-1 1 1 0 0,1-1-1 0 0,-4-2 1147 0 0,29-4 1158 0 0,7 2-2685 0 0,58-9 80 0 0,-78 13-707 0 0,0 0 1 0 0,-1 1-1 0 0,1 1 0 0 0,0 0 1 0 0,0 0-1 0 0,17 5 0 0 0,-25-6-6 0 0,-1 1-1 0 0,1-1 0 0 0,0 1 1 0 0,0 0-1 0 0,-1-1 1 0 0,1 1-1 0 0,-1 0 1 0 0,1 0-1 0 0,-1 0 1 0 0,1 0-1 0 0,-1 0 1 0 0,1 1-1 0 0,-1-1 0 0 0,0 0 1 0 0,0 1-1 0 0,0-1 1 0 0,0 1-1 0 0,0-1 1 0 0,0 1-1 0 0,0-1 1 0 0,1 3-1 0 0,-2-2-3 0 0,1 1 1 0 0,-1-1-1 0 0,0 0 0 0 0,0 1 0 0 0,0-1 0 0 0,0 1 1 0 0,0-1-1 0 0,-1 1 0 0 0,1-1 0 0 0,-1 0 1 0 0,1 1-1 0 0,-1-1 0 0 0,-2 4 0 0 0,-2 4 23 0 0,0 0 0 0 0,-1-1 0 0 0,-1 0 0 0 0,1 0-1 0 0,-13 13 1 0 0,-20 15 67 0 0,28-28 13 0 0,0 1-1 0 0,1 0 0 0 0,0 1 0 0 0,0 0 0 0 0,2 1 1 0 0,-15 22-1 0 0,22-32-100 0 0,0 0-1 0 0,0 0 1 0 0,1 0 0 0 0,-1-1 0 0 0,0 1 0 0 0,1 0 0 0 0,-1 1-1 0 0,1-1 1 0 0,0 0 0 0 0,0 0 0 0 0,-1 0 0 0 0,1 0 0 0 0,1 0-1 0 0,-1 0 1 0 0,0 0 0 0 0,0 0 0 0 0,1 0 0 0 0,-1 0 0 0 0,1 0 0 0 0,0 0-1 0 0,-1 0 1 0 0,1 0 0 0 0,0 0 0 0 0,0 0 0 0 0,1-1 0 0 0,-1 1-1 0 0,0 0 1 0 0,0-1 0 0 0,1 1 0 0 0,-1-1 0 0 0,1 1 0 0 0,-1-1-1 0 0,1 0 1 0 0,0 1 0 0 0,-1-1 0 0 0,1 0 0 0 0,0 0 0 0 0,0 0 0 0 0,0-1-1 0 0,0 1 1 0 0,4 1 0 0 0,4 0-80 0 0,1 1-1 0 0,0-2 0 0 0,1 1 1 0 0,-1-2-1 0 0,0 1 1 0 0,21-3-1 0 0,66-15-4177 0 0,-57 6-3095 0 0,-21 6 2739 0 0</inkml:trace>
</inkml:ink>
</file>

<file path=ppt/ink/ink9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38.33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295 73 512 0 0,'9'-9'1580'0'0,"4"-3"7526"0"0,-24 2-4014 0 0,8 9-4793 0 0,0-1-1 0 0,0 0 1 0 0,1 0 0 0 0,-1 0-1 0 0,1-1 1 0 0,0 1 0 0 0,-5-5-1 0 0,-11-11 874 0 0,17 18-1116 0 0,0-1-1 0 0,0 1 1 0 0,-1-1-1 0 0,1 1 1 0 0,0 0 0 0 0,0 0-1 0 0,-1 0 1 0 0,1 0-1 0 0,0 0 1 0 0,-1 0 0 0 0,1 0-1 0 0,0 0 1 0 0,-1 0-1 0 0,1 0 1 0 0,0 1 0 0 0,-2 0-1 0 0,-23 9 426 0 0,20-7-359 0 0,-4 1 84 0 0,6-2-94 0 0,1 0-1 0 0,-1 0 1 0 0,1-1 0 0 0,-1 0 0 0 0,0 0 0 0 0,1 0 0 0 0,-8 1-1 0 0,-5 4 476 0 0,-19 8-180 0 0,25-10-245 0 0,1 0 0 0 0,0 1 0 0 0,-17 11 0 0 0,25-15-126 0 0,-8 5 170 0 0,5-4-113 0 0,0 1 1 0 0,0 0 0 0 0,0 0-1 0 0,1 0 1 0 0,-1 0 0 0 0,1 0-1 0 0,-4 5 1 0 0,6-6-57 0 0,-1 1 0 0 0,0-1 0 0 0,0 1 0 0 0,1 0 0 0 0,0 0 0 0 0,-1 0 0 0 0,0 4 0 0 0,2-6-31 0 0,0 0-1 0 0,-1 0 1 0 0,1 0 0 0 0,0-1-1 0 0,0 1 1 0 0,0 0 0 0 0,0 0-1 0 0,0 0 1 0 0,1 0-1 0 0,-1 0 1 0 0,0 0 0 0 0,0-1-1 0 0,1 1 1 0 0,-1 0 0 0 0,0 0-1 0 0,1 0 1 0 0,-1-1-1 0 0,0 1 1 0 0,1 0 0 0 0,0 0-1 0 0,-1-1 1 0 0,1 1 0 0 0,-1 0-1 0 0,1-1 1 0 0,0 1-1 0 0,-1-1 1 0 0,1 1 0 0 0,0-1-1 0 0,-1 1 1 0 0,1-1 0 0 0,1 1-1 0 0,7 2-13 0 0,-1 0-1 0 0,1-1 0 0 0,-1-1 1 0 0,1 1-1 0 0,0-1 1 0 0,-1-1-1 0 0,11 0 1 0 0,6 2-44 0 0,-22-2 51 0 0,16 1-4 0 0,0 1 1 0 0,0 0 0 0 0,-1 2-1 0 0,26 7 1 0 0,-39-9 4 0 0,-1 0 1 0 0,0-1 0 0 0,1 1 0 0 0,-1 1-1 0 0,0-1 1 0 0,0 0 0 0 0,-1 1-1 0 0,1 0 1 0 0,-1 0 0 0 0,1 0-1 0 0,-1 0 1 0 0,0 1 0 0 0,0 0-1 0 0,0-1 1 0 0,-1 1 0 0 0,1 0 0 0 0,-1 0-1 0 0,0 0 1 0 0,0 0 0 0 0,0 1-1 0 0,-1-1 1 0 0,1 0 0 0 0,0 9-1 0 0,1 1 7 0 0,-1-1 0 0 0,-1 1-1 0 0,-1-1 1 0 0,0 1 0 0 0,0 0-1 0 0,-1-1 1 0 0,-1 1 0 0 0,-1-1-1 0 0,-4 18 1 0 0,4-24-1 0 0,0-1 0 0 0,-1 1 0 0 0,0-1-1 0 0,0 0 1 0 0,0 0 0 0 0,0-1 0 0 0,-1 1-1 0 0,0-1 1 0 0,0 0 0 0 0,0 0 0 0 0,-1 0 0 0 0,0-1-1 0 0,-8 5 1 0 0,0-1 15 0 0,0-1-1 0 0,-1-1 1 0 0,0 0 0 0 0,-30 8-1 0 0,36-12-12 0 0,0 0 0 0 0,0-1 0 0 0,-12 0 0 0 0,19-1-18 0 0,0 1-1 0 0,0-1 0 0 0,0 0 0 0 0,0-1 1 0 0,-1 1-1 0 0,1 0 0 0 0,0-1 0 0 0,0 1 1 0 0,0-1-1 0 0,0 0 0 0 0,0 1 0 0 0,0-1 1 0 0,0 0-1 0 0,0 0 0 0 0,0 0 0 0 0,1-1 1 0 0,-1 1-1 0 0,0 0 0 0 0,-2-3 0 0 0,4 2-22 0 0,-1 1 0 0 0,1 0 0 0 0,-1-1-1 0 0,1 1 1 0 0,0 0 0 0 0,0-1-1 0 0,0 1 1 0 0,0-1 0 0 0,0 1-1 0 0,0 0 1 0 0,0-1 0 0 0,0 1-1 0 0,0-1 1 0 0,1 1 0 0 0,-1 0-1 0 0,0-1 1 0 0,1 1 0 0 0,-1 0 0 0 0,1-1-1 0 0,0 1 1 0 0,-1 0 0 0 0,1 0-1 0 0,0 0 1 0 0,0-1 0 0 0,1 0-1 0 0,3-4-371 0 0,0 0-1 0 0,0 1 1 0 0,8-8-1 0 0,-4 7-836 0 0,-1 0 1 0 0,1 0-1 0 0,14-7 0 0 0,14-2-5032 0 0,-7 4 3400 0 0</inkml:trace>
</inkml:ink>
</file>

<file path=ppt/ink/ink9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1.2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73 52 512 0 0,'-4'-1'1230'0'0,"0"0"0"0"0,0 0 0 0 0,0 1 0 0 0,-1-1 0 0 0,1 1 0 0 0,0 0 0 0 0,-1 0 0 0 0,-4 1 0 0 0,-4-1 1078 0 0,-2-1 953 0 0,13-1-1375 0 0,10-1-1401 0 0,28-4-214 0 0,45-3 1 0 0,-3 0-317 0 0,-21 3-227 0 0,105-1-1 0 0,-148 10-1030 0 0,-24 0-3407 0 0,-2-2-662 0 0,8 0 3795 0 0</inkml:trace>
</inkml:ink>
</file>

<file path=ppt/ink/ink9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1.59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15 91 8 0 0,'-1'0'86'0'0,"1"0"-1"0"0,-1 0 1 0 0,0 0-1 0 0,1 0 1 0 0,-1 0-1 0 0,1 0 1 0 0,-1 0 0 0 0,1 0-1 0 0,-1 0 1 0 0,1-1-1 0 0,-1 1 1 0 0,0 0-1 0 0,1 0 1 0 0,-1-1 0 0 0,1 1-1 0 0,0 0 1 0 0,-1-1-1 0 0,1 1 1 0 0,-1 0-1 0 0,1-1 1 0 0,-1 1 0 0 0,1-1-1 0 0,0 1 1 0 0,-1-1-1 0 0,1 1 1 0 0,0-1-1 0 0,-1 1 1 0 0,1-1-1 0 0,0 1 1 0 0,0-1 0 0 0,0 1-1 0 0,-1-1 1 0 0,1 1-1 0 0,0-1 1 0 0,0 1-1 0 0,0-1 1 0 0,0 0 0 0 0,0 1-1 0 0,0-1 1 0 0,0 1-1 0 0,0-2 1 0 0,1-3 1124 0 0,0 0 0 0 0,0 0 0 0 0,0 0 0 0 0,3-5 0 0 0,0-5 670 0 0,-4 13-1560 0 0,1 0 1 0 0,0 0 0 0 0,-1 0-1 0 0,1 0 1 0 0,0 0-1 0 0,0 0 1 0 0,0 1-1 0 0,0-1 1 0 0,2-2 0 0 0,-3 3-191 0 0,1 1 0 0 0,-1-1 1 0 0,1 1-1 0 0,-1-1 0 0 0,1 1 1 0 0,-1-1-1 0 0,1 1 0 0 0,-1-1 1 0 0,1 1-1 0 0,-1-1 1 0 0,1 1-1 0 0,0-1 0 0 0,-1 1 1 0 0,1 0-1 0 0,0 0 0 0 0,-1-1 1 0 0,1 1-1 0 0,0 0 0 0 0,-1 0 1 0 0,1 0-1 0 0,0 0 0 0 0,0 0 1 0 0,-1-1-1 0 0,1 2 1 0 0,0-1-1 0 0,0 0 0 0 0,-1 0 1 0 0,1 0-1 0 0,0 0 0 0 0,0 0 1 0 0,0 1-79 0 0,-1 0-1 0 0,1-1 1 0 0,-1 1 0 0 0,1-1 0 0 0,-1 1 0 0 0,0-1 0 0 0,1 1 0 0 0,-1 0 0 0 0,0-1 0 0 0,1 1 0 0 0,-1 0 0 0 0,0 0-1 0 0,0-1 1 0 0,0 1 0 0 0,0 0 0 0 0,1-1 0 0 0,-1 1 0 0 0,0 0 0 0 0,0 0 0 0 0,-1 0 0 0 0,0 20 350 0 0,1-17-298 0 0,-2 33 806 0 0,8 68 0 0 0,-3-71-722 0 0,-2-19-181 0 0,-1-7-5 0 0,0 0 0 0 0,1 0 0 0 0,1 0 0 0 0,2 9-1 0 0,-4-16-39 0 0,0-1-1 0 0,0 0 0 0 0,0 0 0 0 0,0 1 0 0 0,1-1 0 0 0,-1 0 0 0 0,0 0 0 0 0,0 0 0 0 0,0 0 1 0 0,1 1-1 0 0,-1-1 0 0 0,0 0 0 0 0,0 0 0 0 0,1 0 0 0 0,-1 0 0 0 0,0 0 0 0 0,0 0 0 0 0,1 0 1 0 0,-1 0-1 0 0,0 1 0 0 0,0-1 0 0 0,1 0 0 0 0,-1 0 0 0 0,0 0 0 0 0,0 0 0 0 0,1 0 0 0 0,-1 0 1 0 0,0 0-1 0 0,0-1 0 0 0,1 1 0 0 0,-1 0 0 0 0,0 0 0 0 0,0 0 0 0 0,1 0 0 0 0,-1 0 1 0 0,0 0-1 0 0,0 0 0 0 0,0 0 0 0 0,1-1 0 0 0,-1 1 0 0 0,0 0 0 0 0,0 0 0 0 0,0 0 0 0 0,1-1 1 0 0,-1 1-1 0 0,0 0 0 0 0,0 0 0 0 0,0 0 0 0 0,0-1 0 0 0,1 1 0 0 0,2-7-3194 0 0,-3 7 2985 0 0,0 0 0 0 0,0-1 0 0 0,0 1 0 0 0,0 0 0 0 0,0-1 0 0 0,-1 1 0 0 0,1 0-1 0 0,0 0 1 0 0,0-1 0 0 0,0 1 0 0 0,0 0 0 0 0,0 0 0 0 0,0-1 0 0 0,0 1 0 0 0,-1 0 0 0 0,1 0 0 0 0,0 0 0 0 0,-1-1-497 0 0,1 1 497 0 0,0 0 0 0 0,0-1 0 0 0,-1 1 0 0 0,1 0 0 0 0,0 0 0 0 0,-4-2-2443 0 0</inkml:trace>
</inkml:ink>
</file>

<file path=ppt/ink/ink9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1.81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8 664 0 0,'-1'4'3527'0'0,"3"5"3966"0"0,6-4-6072 0 0,-2-3-975 0 0,0 0 0 0 0,0 0-1 0 0,0-1 1 0 0,0 0 0 0 0,0 0-1 0 0,0 0 1 0 0,12-1 0 0 0,46-7 102 0 0,-39 4-378 0 0,44-8-292 0 0,28-2-552 0 0,-83 12-1532 0 0,0 1-1 0 0,22 2 1 0 0,-25 0-1599 0 0</inkml:trace>
</inkml:ink>
</file>

<file path=ppt/ink/ink9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3.45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39 720 0 0,'-1'-3'487'0'0,"-16"-21"2972"0"0,16 23-3015 0 0,0 0 1 0 0,0 0 0 0 0,0 0 0 0 0,0 0 0 0 0,-1 0-1 0 0,1 1 1 0 0,0-1 0 0 0,-1 0 0 0 0,1 1 0 0 0,-1-1-1 0 0,1 1 1 0 0,0-1 0 0 0,-1 1 0 0 0,1-1 0 0 0,-1 1-1 0 0,1 0 1 0 0,-3 0 0 0 0,4 0-353 0 0,0 0 1 0 0,0 1-1 0 0,0-1 1 0 0,0 0-1 0 0,0 0 1 0 0,0 1-1 0 0,0-1 1 0 0,0 0-1 0 0,0 0 1 0 0,0 1-1 0 0,0-1 0 0 0,0 0 1 0 0,0 0-1 0 0,0 1 1 0 0,0-1-1 0 0,0 0 1 0 0,0 0-1 0 0,0 0 1 0 0,0 1-1 0 0,0-1 0 0 0,0 0 1 0 0,1 0-1 0 0,-1 1 1 0 0,0-1-1 0 0,0 0 1 0 0,0 0-1 0 0,0 0 1 0 0,0 0-1 0 0,1 1 0 0 0,-1-1 1 0 0,0 0-1 0 0,0 0 1 0 0,1 0-1 0 0,5 8 666 0 0,-6-8-742 0 0,22 23 660 0 0,1-2 1 0 0,48 36-1 0 0,-32-27-455 0 0,-19-14-177 0 0,-5-4-139 0 0,-1 0 1 0 0,2-1-1 0 0,0-1 0 0 0,29 15 0 0 0,-31-21-258 0 0,-14-4 297 0 0,0 0-1 0 0,1 0 0 0 0,-1 0 1 0 0,0 1-1 0 0,0-1 1 0 0,0 0-1 0 0,1 0 1 0 0,-1 0-1 0 0,0 0 1 0 0,0 0-1 0 0,0 0 0 0 0,1 0 1 0 0,-1 0-1 0 0,0 0 1 0 0,0 0-1 0 0,1 0 1 0 0,-1 0-1 0 0,0 0 0 0 0,0 0 1 0 0,1 0-1 0 0,-1 0 1 0 0,0 0-1 0 0,0 0 1 0 0,0 0-1 0 0,1-1 0 0 0,-1 1 1 0 0,0 0-1 0 0,0 0 1 0 0,0 0-1 0 0,1 0 1 0 0,-1 0-1 0 0,0 0 0 0 0,0-1 1 0 0,0 1-1 0 0,0 0 1 0 0,1 0-1 0 0,-1 0 1 0 0,0-1-1 0 0,0 1 0 0 0,0 0 1 0 0,0 0-1 0 0,0 0 1 0 0,0-1-1 0 0,0 1 1 0 0,0 0-1 0 0,0 0 0 0 0,1-1 1 0 0,-1 1-1 0 0,0 0 1 0 0,0 0-1 0 0,0 0 1 0 0,0-1-1 0 0,0 1 0 0 0,0 0 1 0 0,-1 0-1 0 0,1-1 1 0 0,0 1-1 0 0,-2-2-763 0 0,0 0-1 0 0,0 0 1 0 0,-1 1-1 0 0,1-1 0 0 0,-1 0 1 0 0,1 1-1 0 0,-1 0 1 0 0,1 0-1 0 0,-1 0 1 0 0,-5-1-1 0 0,2-1-728 0 0,-1 0 96 0 0,-2 0 106 0 0</inkml:trace>
</inkml:ink>
</file>

<file path=ppt/ink/ink9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3.85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90 104 8 0 0,'-17'6'663'0'0,"11"-5"-12"0"0,0 1 0 0 0,1 0 0 0 0,-1 0-1 0 0,0 1 1 0 0,1 0 0 0 0,-1 0 0 0 0,1 0 0 0 0,0 0 0 0 0,0 1 0 0 0,0 0 0 0 0,-4 4 0 0 0,5 0 2659 0 0,6-5-1105 0 0,14-4-209 0 0,-8-1-1777 0 0,0-1 0 0 0,14-6 0 0 0,1-5-30 0 0,25-19 0 0 0,-40 27-169 0 0,0-1 0 0 0,-1 0 0 0 0,0 0 0 0 0,0-1 0 0 0,-1 1 0 0 0,8-14 0 0 0,-1 1-40 0 0,-12 19 30 0 0,0 0 0 0 0,0 0 0 0 0,-1 0 0 0 0,1 0 0 0 0,0 0 0 0 0,0 0 0 0 0,0 0 0 0 0,0 1-1 0 0,0-1 1 0 0,0 0 0 0 0,1 0 0 0 0,-1 1 0 0 0,0-1 0 0 0,3 0 0 0 0,-4 1-4 0 0,0 1 0 0 0,-1 0 0 0 0,1 0-1 0 0,0 0 1 0 0,0-1 0 0 0,0 1 0 0 0,0 0 0 0 0,-1-1 0 0 0,1 1-1 0 0,0 0 1 0 0,0 0 0 0 0,-1-1 0 0 0,1 1 0 0 0,-1 0 0 0 0,0 0-1 0 0,-2 3 18 0 0,-1 0 0 0 0,0 0 0 0 0,0 0 0 0 0,0-1 1 0 0,0 1-1 0 0,-1-1 0 0 0,1 0 0 0 0,-1 0 0 0 0,0-1 0 0 0,-5 3 0 0 0,-8 2 72 0 0,-27 8 0 0 0,-46 11 400 0 0,91-26-491 0 0,0 0-1 0 0,0 0 1 0 0,0 0-1 0 0,0 0 1 0 0,0 0-1 0 0,-1 0 1 0 0,1 0-1 0 0,0 0 0 0 0,0 0 1 0 0,0 0-1 0 0,0 0 1 0 0,0 0-1 0 0,-1 0 1 0 0,1 0-1 0 0,0 0 1 0 0,0 0-1 0 0,0 0 1 0 0,0 0-1 0 0,0 0 1 0 0,0 0-1 0 0,-1 0 0 0 0,1 0 1 0 0,0 0-1 0 0,0 1 1 0 0,0-1-1 0 0,0 0 1 0 0,0 0-1 0 0,0 0 1 0 0,0 0-1 0 0,0 0 1 0 0,-1 0-1 0 0,1 0 1 0 0,0 1-1 0 0,0-1 1 0 0,0 0-1 0 0,0 0 0 0 0,0 0 1 0 0,0 0-1 0 0,0 0 1 0 0,0 1-1 0 0,0-1 1 0 0,0 0-1 0 0,0 0 1 0 0,7 3 8 0 0,12 0-95 0 0,6-5 14 0 0,0 0 0 0 0,0-2 1 0 0,36-10-1 0 0,12-2-145 0 0,-38 8 52 0 0,-24 5 130 0 0,0 1-1 0 0,1-1 1 0 0,-1 2-1 0 0,1 0 0 0 0,-1 0 1 0 0,1 1-1 0 0,18 2 1 0 0,-29-2 23 0 0,-1 0 1 0 0,0 0-1 0 0,1 0 1 0 0,-1 0-1 0 0,0 0 1 0 0,1 0-1 0 0,-1 0 1 0 0,0 0 0 0 0,1 1-1 0 0,-1-1 1 0 0,0 0-1 0 0,1 0 1 0 0,-1 0-1 0 0,0 0 1 0 0,0 1-1 0 0,1-1 1 0 0,-1 0-1 0 0,0 0 1 0 0,0 0-1 0 0,1 1 1 0 0,-1-1-1 0 0,0 0 1 0 0,0 0 0 0 0,0 1-1 0 0,1-1 1 0 0,-1 0-1 0 0,0 1 1 0 0,0-1-1 0 0,0 0 1 0 0,0 1-1 0 0,0-1 1 0 0,0 0-1 0 0,0 1 1 0 0,0-1-1 0 0,0 1 1 0 0,-7 11-563 0 0,-16 6-1917 0 0,8-9-144 0 0,-2 0-606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1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1 808 0 0,'-1'0'3405'0'0,"-3"1"-1066"0"0,8 1-1867 0 0,0 0 0 0 0,0-1 1 0 0,0 1-1 0 0,0-1 0 0 0,1 0 0 0 0,-1 0 0 0 0,1 0 1 0 0,-1-1-1 0 0,8 0 0 0 0,-4 1-7 0 0,211 15 2894 0 0,-126-9-3288 0 0,142 18-632 0 0,-151-8-631 0 0,-28-3-2447 0 0,-40-8 1952 0 0</inkml:trace>
</inkml:ink>
</file>

<file path=ppt/ink/ink9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4.78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219 393 512 0 0,'0'-1'318'0'0,"0"1"0"0"0,1-1-1 0 0,-1 1 1 0 0,0-1 0 0 0,1 0-1 0 0,-1 1 1 0 0,0-1 0 0 0,1 1 0 0 0,-1-1-1 0 0,1 1 1 0 0,-1 0 0 0 0,1-1-1 0 0,0 1 1 0 0,-1-1 0 0 0,1 1 0 0 0,-1 0-1 0 0,1 0 1 0 0,1-1 0 0 0,13-6 3346 0 0,-12 6-3331 0 0,1 0 24 0 0,0-1 0 0 0,-1 1 1 0 0,1-1-1 0 0,-1 0 0 0 0,0 0 0 0 0,0 0 0 0 0,1-1 0 0 0,-1 1 0 0 0,4-5 0 0 0,-5 4-208 0 0,-1 1-1 0 0,0 0 0 0 0,1-1 0 0 0,-1 1 1 0 0,0-1-1 0 0,0 1 0 0 0,0-1 0 0 0,0 0 0 0 0,-1 1 1 0 0,1-1-1 0 0,-1 0 0 0 0,1 0 0 0 0,-1 1 1 0 0,0-5-1 0 0,0-3-17 0 0,-1 0 1 0 0,0 0-1 0 0,-1 0 0 0 0,0 0 1 0 0,-1 1-1 0 0,1-1 0 0 0,-2 0 1 0 0,0 1-1 0 0,0 0 1 0 0,0 0-1 0 0,-1 0 0 0 0,-1 0 1 0 0,-8-11-1 0 0,8 13-9 0 0,0 1-1 0 0,0 0 0 0 0,0 0 1 0 0,-1 0-1 0 0,0 1 1 0 0,0-1-1 0 0,0 2 1 0 0,-1-1-1 0 0,1 1 0 0 0,-1 0 1 0 0,0 1-1 0 0,0 0 1 0 0,-1 0-1 0 0,1 1 1 0 0,-17-3-1 0 0,21 5-49 0 0,1 0 0 0 0,-1-1 0 0 0,0 2 0 0 0,0-1 0 0 0,0 0 0 0 0,0 1 0 0 0,0 0-1 0 0,0 0 1 0 0,0 0 0 0 0,1 0 0 0 0,-1 1 0 0 0,0-1 0 0 0,1 1 0 0 0,-1 0 0 0 0,1 0 0 0 0,0 0 0 0 0,-1 1 0 0 0,1-1 0 0 0,0 1 0 0 0,1-1 0 0 0,-6 6 0 0 0,5-3-9 0 0,-1 1 0 0 0,1-1 1 0 0,0 0-1 0 0,0 1 0 0 0,1 0 1 0 0,-1-1-1 0 0,1 1 1 0 0,1 0-1 0 0,-1 0 0 0 0,1 0 1 0 0,0 0-1 0 0,0 0 0 0 0,1 9 1 0 0,0-10-43 0 0,0 0 0 0 0,0 1-1 0 0,1-1 1 0 0,0 0 0 0 0,0 0 0 0 0,0 0 0 0 0,1 0 0 0 0,0-1 0 0 0,0 1 0 0 0,0 0-1 0 0,0-1 1 0 0,1 1 0 0 0,0-1 0 0 0,0 0 0 0 0,0 1 0 0 0,0-2 0 0 0,1 1 0 0 0,-1 0-1 0 0,1-1 1 0 0,0 1 0 0 0,0-1 0 0 0,0 0 0 0 0,1-1 0 0 0,-1 1 0 0 0,1-1 0 0 0,8 4-1 0 0,-6-3-45 0 0,1-1 0 0 0,-1 0 0 0 0,0-1 0 0 0,1 0 0 0 0,-1 0 0 0 0,1 0-1 0 0,-1-1 1 0 0,1 0 0 0 0,-1 0 0 0 0,1-1 0 0 0,-1 0 0 0 0,1-1-1 0 0,-1 1 1 0 0,1-1 0 0 0,-1-1 0 0 0,0 1 0 0 0,12-7 0 0 0,-16 7 6 0 0,0 0 1 0 0,0 0 0 0 0,0 0-1 0 0,-1 0 1 0 0,1 0 0 0 0,0-1 0 0 0,-1 1-1 0 0,1-1 1 0 0,-1 0 0 0 0,0 0 0 0 0,0 0-1 0 0,0 0 1 0 0,-1 0 0 0 0,1 0 0 0 0,-1 0-1 0 0,1 0 1 0 0,-1-1 0 0 0,0 1 0 0 0,0-1-1 0 0,0-4 1 0 0,0-3 10 0 0,-1 1-1 0 0,-1 0 1 0 0,1 0 0 0 0,-2-1-1 0 0,-4-18 1 0 0,-2-5-24 0 0,2 13 45 0 0,2 0 1 0 0,0 0-1 0 0,-2-33 0 0 0,4 34 80 0 0,2 20-91 0 0,0 0 0 0 0,0-1 0 0 0,0 1-1 0 0,0 0 1 0 0,0 0 0 0 0,0 0 0 0 0,0 0 0 0 0,0 0 0 0 0,0 0 0 0 0,0 0 0 0 0,0 0-1 0 0,0 0 1 0 0,0 0 0 0 0,0 0 0 0 0,0 0 0 0 0,0 0 0 0 0,0 0 0 0 0,0 0-1 0 0,0 0 1 0 0,0-1 0 0 0,0 1 0 0 0,0 0 0 0 0,-1 0 0 0 0,1 0 0 0 0,0 0 0 0 0,0 0-1 0 0,0 0 1 0 0,0 0 0 0 0,0 0 0 0 0,0 0 0 0 0,0 0 0 0 0,0 0 0 0 0,0 0 0 0 0,0 0-1 0 0,0 0 1 0 0,0 0 0 0 0,0 0 0 0 0,0 0 0 0 0,-1 0 0 0 0,1 0 0 0 0,0 0-1 0 0,0 0 1 0 0,0 0 0 0 0,0 0 0 0 0,0 0 0 0 0,0 0 0 0 0,0 0 0 0 0,0 0 0 0 0,0 0-1 0 0,0 0 1 0 0,0 0 0 0 0,0 0 0 0 0,0 0 0 0 0,0 1 0 0 0,0-1 0 0 0,-1 0 0 0 0,1 0-1 0 0,0 0 1 0 0,0 0 0 0 0,0 0 0 0 0,0 0 0 0 0,-4 11 87 0 0,2-1-64 0 0,0 0-1 0 0,1-1 1 0 0,0 1 0 0 0,0 0-1 0 0,1 0 1 0 0,2 12 0 0 0,11 58 145 0 0,-10-68-154 0 0,0-1 1 0 0,1 1 0 0 0,0-1 0 0 0,1 0 0 0 0,0 0-1 0 0,10 14 1 0 0,-12-20-39 0 0,0-1-1 0 0,0 1 1 0 0,1-1 0 0 0,-1 0-1 0 0,1 0 1 0 0,0 0 0 0 0,0-1-1 0 0,1 1 1 0 0,-1-1 0 0 0,1 0-1 0 0,0 0 1 0 0,-1 0 0 0 0,1-1-1 0 0,1 0 1 0 0,9 3 0 0 0,-13-4-128 0 0,1-1 0 0 0,0 0 1 0 0,0 0-1 0 0,-1 0 1 0 0,1 0-1 0 0,0 0 1 0 0,-1-1-1 0 0,1 1 0 0 0,0-1 1 0 0,-1 0-1 0 0,1 0 1 0 0,-1 0-1 0 0,1 0 1 0 0,-1 0-1 0 0,5-3 0 0 0,-2 1-1998 0 0,-1-1 0 0 0,1 1 0 0 0,6-9 1 0 0,-3 3-302 0 0</inkml:trace>
</inkml:ink>
</file>

<file path=ppt/ink/ink9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5.19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172 37 1744 0 0,'-2'-3'705'0'0,"1"0"0"0"0,-1 0 0 0 0,0 1 0 0 0,0-1 0 0 0,0 1 0 0 0,-1 0 0 0 0,1 0-1 0 0,0 0 1 0 0,-1 0 0 0 0,0 0 0 0 0,1 0 0 0 0,-1 0 0 0 0,0 1 0 0 0,0-1 0 0 0,-5-1-1 0 0,6 3-478 0 0,1 0 0 0 0,-1-1 0 0 0,0 1 0 0 0,0 0 0 0 0,0 0 0 0 0,0 0 0 0 0,0 0 0 0 0,0 0 1 0 0,1 1-1 0 0,-1-1 0 0 0,0 1 0 0 0,0-1 0 0 0,0 1 0 0 0,1-1 0 0 0,-1 1 0 0 0,0 0 0 0 0,0 0 0 0 0,1 0 0 0 0,-1 0 0 0 0,1 0 0 0 0,-1 0 0 0 0,1 0 0 0 0,0 1 0 0 0,-1-1 0 0 0,1 1 0 0 0,0-1 0 0 0,-2 4 0 0 0,-9 15 368 0 0,0 2 1 0 0,2 0 0 0 0,1 0-1 0 0,0 0 1 0 0,2 1-1 0 0,-6 30 1 0 0,10-41-505 0 0,1 1-1 0 0,0 0 1 0 0,1 0-1 0 0,1 0 1 0 0,0 0 0 0 0,0 0-1 0 0,2 0 1 0 0,4 24-1 0 0,-5-32-115 0 0,1 1 0 0 0,0 0 0 0 0,0-1-1 0 0,0 0 1 0 0,1 1 0 0 0,-1-1 0 0 0,1 0-1 0 0,0 0 1 0 0,1-1 0 0 0,-1 1 0 0 0,1-1-1 0 0,0 0 1 0 0,0 1 0 0 0,1-2 0 0 0,-1 1-1 0 0,1 0 1 0 0,0-1 0 0 0,0 0 0 0 0,0 0-1 0 0,0-1 1 0 0,0 1 0 0 0,6 1 0 0 0,2 0-659 0 0,0-1 0 0 0,-1-1 0 0 0,1 0 0 0 0,23 0 0 0 0,-26-2-1708 0 0,1-1 0 0 0,-1 0-1 0 0,18-4 1 0 0,-7-1-347 0 0</inkml:trace>
</inkml:ink>
</file>

<file path=ppt/ink/ink9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5.65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240 159 8 0 0,'0'-3'28'0'0,"-2"-63"8304"0"0,1 58-7170 0 0,-1 0 0 0 0,1 0 0 0 0,-1 0 0 0 0,-1 0-1 0 0,1 1 1 0 0,-5-9 0 0 0,6 14-1015 0 0,0 1 1 0 0,0-1-1 0 0,0 0 0 0 0,0 0 1 0 0,-1 1-1 0 0,1-1 1 0 0,-1 1-1 0 0,1 0 0 0 0,-1-1 1 0 0,1 1-1 0 0,-1 0 1 0 0,0 0-1 0 0,1 0 0 0 0,-1 0 1 0 0,0 0-1 0 0,0 0 1 0 0,0 0-1 0 0,0 1 0 0 0,0-1 1 0 0,0 1-1 0 0,0-1 0 0 0,0 1 1 0 0,0 0-1 0 0,0 0 1 0 0,0 0-1 0 0,0 0 0 0 0,0 0 1 0 0,0 0-1 0 0,0 1 1 0 0,0-1-1 0 0,0 1 0 0 0,0-1 1 0 0,-3 2-1 0 0,-2 1 53 0 0,1-1-1 0 0,0 1 0 0 0,0 0 1 0 0,0 1-1 0 0,0 0 0 0 0,0 0 1 0 0,1 0-1 0 0,-9 9 0 0 0,3-1-12 0 0,1 1-1 0 0,0 0 0 0 0,0 0 0 0 0,2 1 0 0 0,0 0 1 0 0,0 1-1 0 0,-6 20 0 0 0,10-25-138 0 0,1 0 1 0 0,0 1-1 0 0,1 0 0 0 0,0 0 0 0 0,1 0 0 0 0,0 0 1 0 0,0 0-1 0 0,1 0 0 0 0,1 0 0 0 0,0 0 1 0 0,4 18-1 0 0,-4-25-60 0 0,1 1 0 0 0,-1-1 0 0 0,1 0 0 0 0,0 1 1 0 0,0-1-1 0 0,1 0 0 0 0,-1-1 0 0 0,1 1 0 0 0,0 0 0 0 0,0-1 1 0 0,0 1-1 0 0,5 3 0 0 0,-3-3-22 0 0,1 0 0 0 0,-1 0 0 0 0,1-1 0 0 0,0 0 0 0 0,1 0-1 0 0,-1 0 1 0 0,10 2 0 0 0,5 0-583 0 0,-1-2-1 0 0,1 0 1 0 0,0-1-1 0 0,28-1 1 0 0,-37-1-676 0 0,0-1-1 0 0,0 0 1 0 0,0-1 0 0 0,0 0 0 0 0,-1-1 0 0 0,1 0 0 0 0,12-6 0 0 0,-3-1-693 0 0</inkml:trace>
</inkml:ink>
</file>

<file path=ppt/ink/ink9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6.02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54 1104 0 0,'0'-8'2651'0'0,"0"4"-1662"0"0,0 1 0 0 0,0 0 1 0 0,0 0-1 0 0,0-1 0 0 0,1 1 0 0 0,-1 0 0 0 0,3-6 1 0 0,-3 8-761 0 0,1 0 1 0 0,-1 0-1 0 0,1 1 1 0 0,0-1-1 0 0,0 0 1 0 0,-1 0-1 0 0,1 0 1 0 0,0 0-1 0 0,0 1 1 0 0,0-1-1 0 0,0 0 1 0 0,0 1-1 0 0,0-1 1 0 0,0 1-1 0 0,0-1 1 0 0,0 1-1 0 0,0 0 1 0 0,0-1-1 0 0,0 1 1 0 0,1 0-1 0 0,-1 0 1 0 0,0 0-1 0 0,0 0 1 0 0,0 0-1 0 0,0 0 1 0 0,2 0-1 0 0,5 0 55 0 0,-1 1 1 0 0,1 0-1 0 0,0 1 0 0 0,-1 0 1 0 0,0 0-1 0 0,1 0 0 0 0,-1 1 1 0 0,0 0-1 0 0,10 7 0 0 0,8 5 16 0 0,26 22 0 0 0,-33-24-150 0 0,-5-3-76 0 0,-1 0 0 0 0,0 0 0 0 0,-1 2 0 0 0,0-1 0 0 0,-1 1 0 0 0,0 1 0 0 0,-1 0 0 0 0,0 0 0 0 0,-1 1 0 0 0,-1 0 0 0 0,0 0 1 0 0,-1 1-1 0 0,0 0 0 0 0,-1 0 0 0 0,-1 0 0 0 0,0 1 0 0 0,-1-1 0 0 0,1 30 0 0 0,-3-32-68 0 0,-1 1 0 0 0,0-1 1 0 0,-1 0-1 0 0,-1 0 0 0 0,-4 22 0 0 0,4-28-40 0 0,-1-1 0 0 0,1 1-1 0 0,-1 0 1 0 0,0-1 0 0 0,-1 0 0 0 0,1 0-1 0 0,-1 0 1 0 0,-1 0 0 0 0,1-1 0 0 0,-1 1-1 0 0,0-1 1 0 0,-7 6 0 0 0,-1-1-331 0 0,0-1 0 0 0,-18 10 0 0 0,-10 0-4839 0 0,30-15 2345 0 0</inkml:trace>
</inkml:ink>
</file>

<file path=ppt/ink/ink9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8.74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38 572 512 0 0,'-10'-6'2370'0'0,"8"4"-1458"0"0,0 1 0 0 0,0 0-1 0 0,0 0 1 0 0,0 0 0 0 0,0 0 0 0 0,0 0 0 0 0,-1 0-1 0 0,1 0 1 0 0,-7 3 7247 0 0,9-2-7982 0 0,3 7 1401 0 0,-3-5-1558 0 0,1-1 0 0 0,0 0 1 0 0,0 0-1 0 0,0 1 0 0 0,0-1 0 0 0,0 0 0 0 0,0 0 0 0 0,0 0 0 0 0,2 1 0 0 0,-1-1 76 0 0,1 0 0 0 0,0-1-1 0 0,-1 0 1 0 0,1 1 0 0 0,0-1 0 0 0,0 0-1 0 0,-1 0 1 0 0,1 0 0 0 0,0-1 0 0 0,0 1-1 0 0,-1-1 1 0 0,4 0 0 0 0,15-2 50 0 0,-5 2-137 0 0,-1 0 0 0 0,0-1 0 0 0,0 0 0 0 0,0-1-1 0 0,24-9 1 0 0,-13 3-17 0 0,-1-2 0 0 0,30-18-1 0 0,-48 24 10 0 0,0 1 0 0 0,-1-1 1 0 0,0-1-1 0 0,0 1 0 0 0,0-1 0 0 0,0 0 0 0 0,-1 0 0 0 0,0-1 0 0 0,0 0 1 0 0,-1 0-1 0 0,0 0 0 0 0,0 0 0 0 0,-1 0 0 0 0,4-13 0 0 0,-1 2 6 0 0,-1-1 0 0 0,-1 0 0 0 0,-1-1 0 0 0,2-37 0 0 0,-4 36 15 0 0,-1 0-1 0 0,-1 0 1 0 0,-1-1-1 0 0,-1 1 1 0 0,-7-30 0 0 0,8 44 5 0 0,0 1 0 0 0,0 1 0 0 0,-1-1 0 0 0,1 0 1 0 0,-1 0-1 0 0,0 1 0 0 0,-1 0 0 0 0,1-1 0 0 0,-1 1 1 0 0,0 1-1 0 0,-1-1 0 0 0,1 0 0 0 0,-1 1 0 0 0,0 0 0 0 0,0 0 1 0 0,0 1-1 0 0,0-1 0 0 0,-1 1 0 0 0,1 0 0 0 0,-1 0 1 0 0,0 1-1 0 0,-11-3 0 0 0,13 4 8 0 0,0 0 0 0 0,0 0 0 0 0,0 1 0 0 0,0 0 0 0 0,0 0 0 0 0,0 0 0 0 0,0 0 0 0 0,0 1 0 0 0,0-1 0 0 0,0 1 0 0 0,0 0 0 0 0,0 0 0 0 0,0 1-1 0 0,-3 1 1 0 0,1 0 45 0 0,0 0-1 0 0,1 1 1 0 0,0-1-1 0 0,0 1 1 0 0,0 0-1 0 0,0 1 0 0 0,1-1 1 0 0,-6 8-1 0 0,3-2 68 0 0,0 0 1 0 0,0 1-1 0 0,1-1 0 0 0,0 2 1 0 0,1-1-1 0 0,1 1 0 0 0,0-1 0 0 0,-5 22 1 0 0,5-2 64 0 0,1 0 0 0 0,1 0 0 0 0,2 0 0 0 0,6 56-1 0 0,33 123 78 0 0,-29-163-262 0 0,40 155 65 0 0,-38-157-90 0 0,7 5 30 0 0,-19-49-34 0 0,0-1 0 0 0,0 0 0 0 0,0 1 0 0 0,0-1 0 0 0,0 1 0 0 0,0-1 0 0 0,0 1 0 0 0,0-1 0 0 0,0 1 0 0 0,1-1 0 0 0,-1 1 0 0 0,0-1 0 0 0,0 0 0 0 0,1 1 0 0 0,-1-1 0 0 0,0 1 0 0 0,0-1 0 0 0,1 0 0 0 0,-1 1 0 0 0,0-1 0 0 0,1 0 0 0 0,-1 0 0 0 0,0 1 0 0 0,1-1 0 0 0,-1 0 0 0 0,1 0 0 0 0,-1 1 0 0 0,1-1 0 0 0,0 0 0 0 0,-1 0 1 0 0,1-1-1 0 0,-1 1 0 0 0,0 0 0 0 0,1-1 0 0 0,-1 1 0 0 0,1 0 0 0 0,-1-1 0 0 0,0 1 0 0 0,1-1 0 0 0,-1 1 0 0 0,0-1 0 0 0,0 1 0 0 0,1-1 1 0 0,-1 1-1 0 0,0-1 0 0 0,0 1 0 0 0,0-1 0 0 0,1 0 0 0 0,-1 1 0 0 0,0-1 0 0 0,0 1 0 0 0,0-2 0 0 0,3-15-68 0 0,8-25-1 0 0,-6 22 33 0 0,0 2-13 0 0,0 1-1 0 0,1-1 0 0 0,1 1 0 0 0,9-16 0 0 0,-14 28 36 0 0,1 1 0 0 0,0 0-1 0 0,0 0 1 0 0,1 0 0 0 0,-1 0 0 0 0,1 0 0 0 0,0 1 0 0 0,5-5 0 0 0,-6 6 3 0 0,0 1 1 0 0,-1-1 0 0 0,1 1-1 0 0,0 0 1 0 0,0 0 0 0 0,0 0-1 0 0,0 0 1 0 0,0 1-1 0 0,0-1 1 0 0,0 1 0 0 0,0-1-1 0 0,0 1 1 0 0,0 0-1 0 0,0 0 1 0 0,5 1 0 0 0,-5 0 8 0 0,1 1 0 0 0,0-1-1 0 0,-1 0 1 0 0,1 1 0 0 0,-1 0 0 0 0,0 0 0 0 0,1 0 0 0 0,-1 0 0 0 0,0 1 0 0 0,0-1 0 0 0,0 1 0 0 0,-1-1 0 0 0,1 1-1 0 0,-1 0 1 0 0,1 0 0 0 0,-1 1 0 0 0,0-1 0 0 0,3 7 0 0 0,3 5-16 0 0,-1 1 0 0 0,8 30 0 0 0,-8-21 25 0 0,-3-11 3 0 0,0 0-1 0 0,7 16 1 0 0,-9-25-9 0 0,1-1 1 0 0,-1 0-1 0 0,1 0 0 0 0,-1 0 0 0 0,1-1 1 0 0,0 1-1 0 0,0 0 0 0 0,1-1 0 0 0,-1 0 0 0 0,1 0 1 0 0,4 3-1 0 0,-2-3-101 0 0,0 1 0 0 0,0-1 0 0 0,1-1 0 0 0,-1 1 0 0 0,1-1 0 0 0,0 0 0 0 0,0 0 0 0 0,-1-1 0 0 0,15 1 0 0 0,21-4-2386 0 0,0-5-3413 0 0,-24 2 1894 0 0</inkml:trace>
</inkml:ink>
</file>

<file path=ppt/ink/ink9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9.35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33 12 88 0 0,'-1'0'665'0'0,"1"-1"-1"0"0,-1 0 1 0 0,0 0 0 0 0,0 0-1 0 0,0 0 1 0 0,1 1 0 0 0,-1-1-1 0 0,0 0 1 0 0,0 1 0 0 0,0-1 0 0 0,0 1-1 0 0,0-1 1 0 0,0 1 0 0 0,0-1-1 0 0,0 1 1 0 0,0 0 0 0 0,-1-1-1 0 0,1 1 1 0 0,0 0 0 0 0,0 0-1 0 0,0 0 1 0 0,-1 0 0 0 0,1 1-438 0 0,0-1 0 0 0,0 1 0 0 0,1 0 0 0 0,-1-1 0 0 0,0 1 0 0 0,1 0 0 0 0,-1 0 0 0 0,1 0 0 0 0,-1 0 0 0 0,1-1 0 0 0,-1 1 0 0 0,1 0 0 0 0,0 0 0 0 0,-1 0 0 0 0,1 0 0 0 0,0 0 0 0 0,0 0 0 0 0,0 0 0 0 0,-1 0 0 0 0,1 0 0 0 0,0 0 0 0 0,0 0 0 0 0,1 0 0 0 0,-1 2 0 0 0,1 14 326 0 0,2 0 0 0 0,-1 0 0 0 0,2-1 0 0 0,11 32 1 0 0,-11-36-489 0 0,1 6-20 0 0,16 29-1 0 0,-17-39-87 0 0,0-1-1 0 0,0 0 1 0 0,1 0 0 0 0,0-1-1 0 0,0 1 1 0 0,9 7 0 0 0,-13-13-45 0 0,0 0 1 0 0,0 0-1 0 0,1 0 0 0 0,-1-1 1 0 0,0 1-1 0 0,1 0 1 0 0,-1-1-1 0 0,0 1 1 0 0,1-1-1 0 0,-1 1 0 0 0,1-1 1 0 0,-1 0-1 0 0,1 1 1 0 0,-1-1-1 0 0,1 0 1 0 0,-1 0-1 0 0,0 0 0 0 0,1 0 1 0 0,-1 0-1 0 0,1 0 1 0 0,-1-1-1 0 0,3 0 1 0 0,0 0-1219 0 0,0-1 0 0 0,0 0 0 0 0,0 0 1 0 0,-1 0-1 0 0,1 0 0 0 0,5-5 0 0 0,-2 1-1909 0 0</inkml:trace>
</inkml:ink>
</file>

<file path=ppt/ink/ink9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49.5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20 0 2176 0 0,'-14'3'9629'0'0,"13"-3"-9388"0"0,1 0-1 0 0,0 0 1 0 0,-1 1 0 0 0,1-1-1 0 0,0 0 1 0 0,-1 0 0 0 0,1 1 0 0 0,0-1-1 0 0,-1 0 1 0 0,1 0 0 0 0,0 1 0 0 0,0-1-1 0 0,-1 0 1 0 0,1 1 0 0 0,0-1 0 0 0,0 1-1 0 0,0-1 1 0 0,0 0 0 0 0,-1 1 0 0 0,1 0-1 0 0,0 0-98 0 0,0 0 0 0 0,1 0 0 0 0,-1 0 0 0 0,0 0 0 0 0,1 0 1 0 0,-1 0-1 0 0,0 0 0 0 0,1 0 0 0 0,-1 0 0 0 0,1-1 0 0 0,0 1 0 0 0,-1 0 0 0 0,1 0 0 0 0,0 0 0 0 0,-1 0 0 0 0,1-1 0 0 0,0 1 0 0 0,0 0 0 0 0,0-1 0 0 0,0 1 0 0 0,-1-1 0 0 0,3 1 0 0 0,4 3-131 0 0,0 0 0 0 0,1-1-1 0 0,-1 0 1 0 0,1 0 0 0 0,0 0 0 0 0,10 1 0 0 0,28 1-2772 0 0,-31-3 930 0 0</inkml:trace>
</inkml:ink>
</file>

<file path=ppt/ink/ink9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4:51.66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304 71 512 0 0,'-5'-47'10572'0'0,"5"46"-10433"0"0,0 0 0 0 0,0 0 1 0 0,0 0-1 0 0,0 0 1 0 0,0 0-1 0 0,-1 0 0 0 0,1 0 1 0 0,0 0-1 0 0,-1 0 1 0 0,1 0-1 0 0,-1 0 0 0 0,1 0 1 0 0,-1 1-1 0 0,1-1 1 0 0,-1 0-1 0 0,0 0 0 0 0,1 1 1 0 0,-1-1-1 0 0,0 0 1 0 0,1 1-1 0 0,-1-1 0 0 0,0 1 1 0 0,0-1-1 0 0,0 1 1 0 0,0-1-1 0 0,0 1 0 0 0,1-1 1 0 0,-1 1-1 0 0,0 0 1 0 0,0 0-1 0 0,0-1 0 0 0,0 1 1 0 0,0 0-1 0 0,0 0 1 0 0,-2 0-1 0 0,-1 0 115 0 0,-1 0 0 0 0,0 0 1 0 0,0 0-1 0 0,0 1 0 0 0,1 0 0 0 0,-6 1 0 0 0,-21 6 1178 0 0,23-7-1152 0 0,1 0 0 0 0,0 1 0 0 0,0 0 0 0 0,-1 0 0 0 0,2 1 0 0 0,-1 0 0 0 0,0 0 0 0 0,1 1 0 0 0,-10 6 0 0 0,2 2 113 0 0,0 1 0 0 0,0 0 0 0 0,2 1-1 0 0,-18 24 1 0 0,25-30-307 0 0,-1 0-1 0 0,1 1 0 0 0,1 0 0 0 0,0 0 0 0 0,0 0 1 0 0,1 1-1 0 0,0 0 0 0 0,0-1 0 0 0,1 1 0 0 0,-1 13 1 0 0,3-19-73 0 0,0 0 1 0 0,1 0 0 0 0,0 0 0 0 0,0 0 0 0 0,0 0-1 0 0,0 0 1 0 0,0 0 0 0 0,1 0 0 0 0,0 0-1 0 0,-1-1 1 0 0,1 1 0 0 0,1 0 0 0 0,-1-1-1 0 0,1 0 1 0 0,-1 0 0 0 0,1 0 0 0 0,0 0-1 0 0,0 0 1 0 0,0 0 0 0 0,0-1 0 0 0,6 4 0 0 0,4 2-36 0 0,0 0 0 0 0,0-1 0 0 0,0-1 0 0 0,25 8 0 0 0,-14-7-122 0 0,0-1 0 0 0,1-1-1 0 0,-1-2 1 0 0,1 0 0 0 0,40-1 0 0 0,29-9-2462 0 0,0-9-4273 0 0,-61 9 4712 0 0</inkml:trace>
</inkml:ink>
</file>

<file path=ppt/ink/ink9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01.39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401 1 512 0 0,'5'-1'1998'0'0,"2"6"5647"0"0,-5 4-1071 0 0,-4-2-6479 0 0,-1-5 90 0 0,1 0 1 0 0,0 0 0 0 0,0 0 0 0 0,-1 0-1 0 0,1 0 1 0 0,-1-1 0 0 0,0 0 0 0 0,0 1-1 0 0,1-1 1 0 0,-1 0 0 0 0,0 0 0 0 0,-4 1 0 0 0,-7 3 391 0 0,-4 3-183 0 0,1 0-1 0 0,0 1 0 0 0,-16 13 1 0 0,-66 63 856 0 0,35-26-713 0 0,28-27-133 0 0,21-17-109 0 0,0-2-1 0 0,-19 13 1 0 0,32-24-215 0 0,-7 5 77 0 0,9-7-150 0 0,0 0 0 0 0,0 0 0 0 0,-1 0 0 0 0,1 0 0 0 0,0 0-1 0 0,0 0 1 0 0,0 0 0 0 0,0 0 0 0 0,0 1 0 0 0,0-1 0 0 0,0 0 0 0 0,0 0 0 0 0,0 0 0 0 0,0 0-1 0 0,0 0 1 0 0,0 0 0 0 0,-1 1 0 0 0,1-1 0 0 0,0 0 0 0 0,0 0 0 0 0,0 0 0 0 0,0 0-1 0 0,0 0 1 0 0,0 1 0 0 0,0-1 0 0 0,0 0 0 0 0,0 0 0 0 0,1 0 0 0 0,-1 0 0 0 0,0 0 0 0 0,0 0-1 0 0,0 1 1 0 0,0-1 0 0 0,0 0 0 0 0,0 0 0 0 0,0 0 0 0 0,0 0 0 0 0,0 0 0 0 0,0 0-1 0 0,0 0 1 0 0,0 1 0 0 0,1-1 0 0 0,-1 0 0 0 0,0 0 0 0 0,0 0 0 0 0,0 0 0 0 0,0 0 0 0 0,0 0-1 0 0,0 0 1 0 0,0 0 0 0 0,1 0 0 0 0,9 4 98 0 0,-10-3-102 0 0,2 6-27 0 0,-2-6 26 0 0,0-1 0 0 0,1 0 0 0 0,-1 1 0 0 0,0-1 0 0 0,0 0 0 0 0,1 1 0 0 0,-1-1 0 0 0,0 0 0 0 0,1 0 1 0 0,-1 1-1 0 0,0-1 0 0 0,1 0 0 0 0,-1 0 0 0 0,0 0 0 0 0,1 1 0 0 0,-1-1 0 0 0,1 0 0 0 0,-1 0 0 0 0,0 0 0 0 0,1 0 0 0 0,-1 0 0 0 0,1 0 0 0 0,-1 0 0 0 0,1 0 0 0 0,-1 0 0 0 0,0 0 0 0 0,1 0 0 0 0,16 0 8 0 0,-14 0 11 0 0,33 2-22 0 0,-1 2 1 0 0,0 2-1 0 0,41 11 0 0 0,-64-14-17 0 0,49 12-45 0 0,-1 2-1 0 0,75 33 1 0 0,-111-37 90 0 0,-23-12-63 0 0,0 0 0 0 0,0-1 0 0 0,0 1 0 0 0,0 0 0 0 0,0 0 0 0 0,0 0 0 0 0,-1-1 0 0 0,1 1 0 0 0,0 0 0 0 0,0 0 0 0 0,-1 0 0 0 0,1 0 0 0 0,0 1 0 0 0,-1-1 0 0 0,1 0 0 0 0,-1 0 0 0 0,0 0 0 0 0,1 3 0 0 0,-1-4-50 0 0,0 0 1 0 0,0 0 0 0 0,0 0-1 0 0,0 1 1 0 0,-1-1-1 0 0,1 0 1 0 0,0 0 0 0 0,0 0-1 0 0,0 0 1 0 0,0 0-1 0 0,-1 1 1 0 0,1-1 0 0 0,0 0-1 0 0,0 0 1 0 0,0 0-1 0 0,-1 0 1 0 0,1 0 0 0 0,0 0-1 0 0,0 0 1 0 0,0 0-1 0 0,-1 0 1 0 0,1 0 0 0 0,0 0-1 0 0,0 0 1 0 0,-1 0-1 0 0,1 0 1 0 0,0 0 0 0 0,0 0-1 0 0,0 0 1 0 0,-1 0-1 0 0,1 0 1 0 0,0 0-1 0 0,0 0 1 0 0,0 0 0 0 0,-1 0-1 0 0,1-1 1 0 0,0 1-1 0 0,0 0 1 0 0,0 0 0 0 0,0 0-1 0 0,-1 0 1 0 0,1-1-1 0 0,-10-4-5977 0 0,8 2 3718 0 0</inkml:trace>
</inkml:ink>
</file>

<file path=ppt/ink/ink9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01.72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 1 1288 0 0,'-20'2'6057'0'0,"14"1"-2318"0"0,7-2-3633 0 0,-1-1 0 0 0,0 1-1 0 0,1-1 1 0 0,-1 0 0 0 0,0 1-1 0 0,0-1 1 0 0,1 0-1 0 0,-1 1 1 0 0,1-1 0 0 0,-1 0-1 0 0,0 0 1 0 0,1 1 0 0 0,-1-1-1 0 0,1 0 1 0 0,-1 0 0 0 0,1 0-1 0 0,-1 0 1 0 0,0 0 0 0 0,1 1-1 0 0,0-1 1 0 0,13 3 476 0 0,0 0 1 0 0,0-1-1 0 0,0-1 1 0 0,26-1-1 0 0,-5 1-109 0 0,-30-1-429 0 0,154 13 690 0 0,-135-9-747 0 0,-1 0 1 0 0,1 2 0 0 0,-1 0 0 0 0,34 15 0 0 0,-52-18-27 0 0,17 6-888 0 0,24 16 1 0 0,-28-17-5294 0 0,-12-6 2768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2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51 512 0 0,'-21'-50'8302'0'0,"40"96"-3422"0"0,3 32-3490 0 0,-3-13-785 0 0,-11-34-417 0 0,-1 0 0 0 0,-2 0 0 0 0,-1 1 0 0 0,0 39 0 0 0,-1-21-195 0 0,-3-27-36 0 0,2-1-1 0 0,1 1 1 0 0,1-1-1 0 0,1 0 0 0 0,13 37 1 0 0,-18-58 7 0 0,1 0 0 0 0,-1 0-1 0 0,0 0 1 0 0,1-1 0 0 0,-1 1 0 0 0,1 0 0 0 0,-1 0 0 0 0,1-1 0 0 0,-1 1-1 0 0,1 0 1 0 0,-1-1 0 0 0,1 1 0 0 0,0-1 0 0 0,-1 1 0 0 0,1 0 0 0 0,0-1-1 0 0,-1 0 1 0 0,1 1 0 0 0,0-1 0 0 0,0 1 0 0 0,0-1 0 0 0,-1 0 0 0 0,1 0-1 0 0,0 1 1 0 0,0-1 0 0 0,0 0 0 0 0,0 0 0 0 0,-1 0 0 0 0,1 0 0 0 0,0 0-1 0 0,0 0 1 0 0,0 0 0 0 0,0 0 0 0 0,0 0 0 0 0,-1 0 0 0 0,1-1 0 0 0,0 1-1 0 0,0 0 1 0 0,0-1 0 0 0,0 1 0 0 0,0-1 0 0 0,2-1-669 0 0,0 1-1 0 0,-1-1 1 0 0,1 0 0 0 0,-1 0 0 0 0,0 0 0 0 0,1-1-1 0 0,-1 1 1 0 0,0-1 0 0 0,0 1 0 0 0,2-5 0 0 0,-1 0-996 0 0</inkml:trace>
</inkml:ink>
</file>

<file path=ppt/ink/ink9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02.93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 19 512 0 0,'-2'-3'512'0'0,"2"1"552"0"0,0-1-2120 0 0,2 0 544 0 0,-2 0 0 0 0,1 2 512 0 0,1 1 0 0 0,-1-2 0 0 0,1 1 0 0 0</inkml:trace>
</inkml:ink>
</file>

<file path=ppt/ink/ink9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05.84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5 8 0 0,'0'-5'0'0'0</inkml:trace>
</inkml:ink>
</file>

<file path=ppt/ink/ink9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06.31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 54 832 0 0,'1'-1'554'0'0,"-1"-1"0"0"0,1 1 0 0 0,-1 0 0 0 0,1-1 0 0 0,-1 1-1 0 0,1-1 1 0 0,-1 1 0 0 0,0-1 0 0 0,0 1 0 0 0,0-1 0 0 0,0 1 0 0 0,0-1 0 0 0,0 1-1 0 0,0-1 1 0 0,0 1 0 0 0,-9-10 12561 0 0,12 15-13749 0 0,1-1 765 0 0,0 1 1 0 0,0 0-1 0 0,0 0 0 0 0,-1 0 0 0 0,0 1 0 0 0,0-1 0 0 0,0 1 0 0 0,0-1 0 0 0,-1 1 0 0 0,1 0 0 0 0,1 8 0 0 0,1 4 79 0 0,7 37 0 0 0,-10-27-21 0 0,0 0 1 0 0,-2 0-1 0 0,-3 32 1 0 0,2-41-137 0 0,-5 57 216 0 0,11-83-49 0 0,2-9-277 0 0,-5 4 72 0 0,0-1-1 0 0,0 0 1 0 0,-1-19 0 0 0,1-10-17 0 0,2 2-8 0 0,-2 11 0 0 0,1-1-1 0 0,13-49 1 0 0,-15 76 7 0 0,0 0 0 0 0,1 0 1 0 0,0 0-1 0 0,0 0 0 0 0,0 1 1 0 0,0-1-1 0 0,0 1 0 0 0,1-1 1 0 0,-1 1-1 0 0,1 0 0 0 0,0 0 1 0 0,0 0-1 0 0,0 0 0 0 0,0 1 1 0 0,5-3-1 0 0,-6 3-1 0 0,0 1 1 0 0,0 0-1 0 0,1 1 1 0 0,-1-1-1 0 0,0 0 1 0 0,1 1-1 0 0,-1-1 1 0 0,0 1-1 0 0,1 0 1 0 0,-1 0-1 0 0,1 0 1 0 0,-1 0-1 0 0,0 0 1 0 0,1 0-1 0 0,-1 1 1 0 0,1-1-1 0 0,-1 1 1 0 0,0-1-1 0 0,1 1 1 0 0,-1 0-1 0 0,0 0 1 0 0,0 0-1 0 0,0 0 0 0 0,0 1 1 0 0,0-1-1 0 0,0 1 1 0 0,3 1-1 0 0,10 11 3 0 0,-1 0-1 0 0,0 0 1 0 0,14 21 0 0 0,31 51 71 0 0,-42-58-47 0 0,2-1 0 0 0,0 0 0 0 0,44 44-1 0 0,-53-62-67 0 0,-3-2 70 0 0,0 0 0 0 0,12 8 0 0 0,-17-14-62 0 0,0 0 0 0 0,0 0 1 0 0,0 1-1 0 0,1-1 0 0 0,-1 0 0 0 0,0-1 1 0 0,0 1-1 0 0,1 0 0 0 0,-1-1 0 0 0,0 1 0 0 0,1-1 1 0 0,-1 0-1 0 0,1 0 0 0 0,-1 0 0 0 0,3 0 1 0 0,-4 0-121 0 0,0 0 0 0 0,0-1 0 0 0,-1 1 0 0 0,1 0 0 0 0,0-1 0 0 0,-1 1 0 0 0,1 0 0 0 0,-1-1 0 0 0,1 1 0 0 0,0-1 0 0 0,-1 1 0 0 0,1-1 0 0 0,-1 1 0 0 0,1-1 0 0 0,-1 0 0 0 0,0 1 0 0 0,1-1 0 0 0,-1 1 0 0 0,1-1 0 0 0,-1 0 0 0 0,0 1 0 0 0,0-1 0 0 0,1-1 0 0 0,2-17-7619 0 0,-3 13 4503 0 0</inkml:trace>
</inkml:ink>
</file>

<file path=ppt/ink/ink9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13.63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17 42 512 0 0,'0'-3'357'0'0,"-4"-16"1784"0"0,3 18-1861 0 0,1 1 1 0 0,0-1-1 0 0,0 0 1 0 0,0 1 0 0 0,0-1-1 0 0,0 1 1 0 0,-1-1-1 0 0,1 1 1 0 0,0-1 0 0 0,-1 1-1 0 0,1-1 1 0 0,0 1-1 0 0,-1-1 1 0 0,1 1 0 0 0,0 0-1 0 0,-1-1 1 0 0,1 1 0 0 0,-1-1-1 0 0,1 1 1 0 0,-1 0-1 0 0,1-1 1 0 0,-1 1 0 0 0,1 0-1 0 0,-2-1 1 0 0,2 1-206 0 0,0 0 0 0 0,0 0 0 0 0,0 0 0 0 0,0 0 0 0 0,0 0 0 0 0,0 0 0 0 0,0 0 0 0 0,-1 0 0 0 0,1 0-1 0 0,0 0 1 0 0,0 0 0 0 0,0 0 0 0 0,0 0 0 0 0,0 0 0 0 0,0 0 0 0 0,0 0 0 0 0,0 0 0 0 0,0 0 0 0 0,0 0 0 0 0,-1 0 0 0 0,1 0 0 0 0,0 0 0 0 0,0 0 0 0 0,0 0 0 0 0,0 0 0 0 0,0 0 0 0 0,0 0 0 0 0,0 0 0 0 0,0 0 0 0 0,0 0 0 0 0,0-1 0 0 0,0 1 0 0 0,0 0 0 0 0,0 0 0 0 0,0 0 0 0 0,0 0 0 0 0,0 0 0 0 0,0 0 0 0 0,-1 0-1 0 0,1 0 1 0 0,0 0 0 0 0,0 0 0 0 0,0-1 0 0 0,0 1 0 0 0,0 0 0 0 0,0 0 0 0 0,0 0 0 0 0,0 0 0 0 0,1 0 0 0 0,-1 0 0 0 0,0 0 0 0 0,0 0 0 0 0,0 0 0 0 0,0-1 0 0 0,0 1 0 0 0,0 0 0 0 0,0 0 0 0 0,0 0 0 0 0,0 0 0 0 0,0 0 0 0 0,0 0 0 0 0,0 0 0 0 0,0 0 0 0 0,0 0 0 0 0,0 0 0 0 0,0 0 0 0 0,1 0 0 0 0,7-4 2240 0 0,-4 4-1724 0 0,-1-1-237 0 0,1 1-1 0 0,-1 0 0 0 0,0 0 1 0 0,0 1-1 0 0,0-1 0 0 0,0 0 0 0 0,0 1 1 0 0,0 0-1 0 0,0 0 0 0 0,0 0 1 0 0,0 0-1 0 0,0 0 0 0 0,4 3 1 0 0,-6-3-252 0 0,0 1 1 0 0,0-1-1 0 0,0 0 0 0 0,0 0 1 0 0,-1 0-1 0 0,1 1 1 0 0,0-1-1 0 0,-1 0 1 0 0,0 1-1 0 0,1-1 1 0 0,-1 0-1 0 0,0 1 1 0 0,1-1-1 0 0,-1 1 1 0 0,0-1-1 0 0,0 2 1 0 0,0 0-50 0 0,0-1 0 0 0,0 0 1 0 0,1 0-1 0 0,-1 1 0 0 0,1-1 1 0 0,0 0-1 0 0,-1 0 0 0 0,1 0 0 0 0,2 3 1 0 0,11 16 96 0 0,-1 0 1 0 0,-1 0-1 0 0,-1 1 1 0 0,-1 1 0 0 0,10 29-1 0 0,24 123 6 0 0,-40-153-161 0 0,0 0 1 0 0,-2 0 0 0 0,0 0 0 0 0,-2 0 0 0 0,-1 0-1 0 0,-4 31 1 0 0,3-38 28 0 0,-5 42 30 0 0,6-50-58 0 0,1 0 0 0 0,0 0 0 0 0,0 0 0 0 0,1 0 0 0 0,2 12 0 0 0,1-10-36 0 0,0-9-248 0 0,-4-1 207 0 0,1 0 0 0 0,-1 0 1 0 0,1 0-1 0 0,-1 0 1 0 0,0-1-1 0 0,1 1 1 0 0,-1 0-1 0 0,0 0 0 0 0,0 0 1 0 0,0-1-1 0 0,0 0 1 0 0,0-4-623 0 0,0 1 0 0 0,-1 0 0 0 0,0-1 0 0 0,0 1 0 0 0,0 0 0 0 0,-1 0 0 0 0,-2-7 0 0 0,-13-18-7787 0 0,14 26 6839 0 0</inkml:trace>
</inkml:ink>
</file>

<file path=ppt/ink/ink9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14.44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26 289 8 0 0,'-16'2'6833'0'0,"15"-2"-6629"0"0,1 0 1 0 0,-1 0-1 0 0,1 0 1 0 0,0 0 0 0 0,-1 1-1 0 0,1-1 1 0 0,-1 0-1 0 0,1 0 1 0 0,-1 0 0 0 0,1 1-1 0 0,0-1 1 0 0,-1 0-1 0 0,1 0 1 0 0,-1 1 0 0 0,1-1-1 0 0,0 0 1 0 0,-1 1-1 0 0,1-1 1 0 0,0 0 0 0 0,0 1-1 0 0,-1-1 1 0 0,1 1-1 0 0,0-1 1 0 0,0 1 0 0 0,0-1-1 0 0,-1 2 1942 0 0,16-7-119 0 0,-11 1-1618 0 0,-3 3-298 0 0,0 0-1 0 0,0 0 0 0 0,1 0 0 0 0,-1 0 0 0 0,0 0 1 0 0,0 0-1 0 0,0 0 0 0 0,-1-1 0 0 0,1 1 1 0 0,0 0-1 0 0,0-1 0 0 0,-1 1 0 0 0,1-1 0 0 0,-1 1 1 0 0,1 0-1 0 0,0-3 0 0 0,-1 4-70 0 0,-3-9 528 0 0,3 8-538 0 0,0 1 1 0 0,0 0-1 0 0,-1-1 1 0 0,1 1 0 0 0,0 0-1 0 0,0-1 1 0 0,1 1 0 0 0,-1 0-1 0 0,0-1 1 0 0,0 1-1 0 0,0 0 1 0 0,0-1 0 0 0,0 1-1 0 0,0 0 1 0 0,0-1 0 0 0,0 1-1 0 0,1 0 1 0 0,-1 0-1 0 0,0-1 1 0 0,0 1 0 0 0,0 0-1 0 0,1 0 1 0 0,-1-1 0 0 0,0 1-1 0 0,0 0 1 0 0,0 0-1 0 0,1 0 1 0 0,-1-1 0 0 0,0 1-1 0 0,1 0 1 0 0,-1 0 0 0 0,0 0-1 0 0,0 0 1 0 0,1 0-1 0 0,-1 0 1 0 0,0-1 0 0 0,1 1-1 0 0,-1 0 1 0 0,0 0 0 0 0,1 0-1 0 0,-1 0 1 0 0,22-10 1833 0 0,-17 9-1786 0 0,1-1 1 0 0,-1 1-1 0 0,1-1 1 0 0,9-5-1 0 0,-13 7-52 0 0,0-1-1 0 0,0 0 1 0 0,-1 0 0 0 0,1-1 0 0 0,0 1-1 0 0,-1 0 1 0 0,1-1 0 0 0,-1 1 0 0 0,1-1-1 0 0,-1 1 1 0 0,1-1 0 0 0,-1 1 0 0 0,0-1-1 0 0,0 0 1 0 0,0 0 0 0 0,1-3 0 0 0,0 0 68 0 0,-2 2-78 0 0,0 1 0 0 0,1-1 1 0 0,0 1-1 0 0,0-1 0 0 0,-1 1 0 0 0,2-1 1 0 0,-1 1-1 0 0,0 0 0 0 0,0-1 1 0 0,1 1-1 0 0,-1 0 0 0 0,1 0 0 0 0,0 0 1 0 0,-1 0-1 0 0,4-2 0 0 0,16-14 18 0 0,0 2 0 0 0,2 1 0 0 0,-1 0 0 0 0,2 2 0 0 0,-1 1 0 0 0,2 0 0 0 0,31-9 0 0 0,-52 20-209 0 0,8-3 215 0 0,-1 0 1 0 0,13-7-1 0 0,-8-1-2954 0 0,-20 13-2406 0 0,1 1 1717 0 0</inkml:trace>
</inkml:ink>
</file>

<file path=ppt/ink/ink9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15.07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38 31 816 0 0,'-27'-15'13784'0'0,"26"15"-13591"0"0,1 0 0 0 0,0 0-1 0 0,-1 0 1 0 0,1 0 0 0 0,0 0-1 0 0,-1 0 1 0 0,1 0 0 0 0,0 0-1 0 0,-1 0 1 0 0,1 0-1 0 0,0 0 1 0 0,-1 0 0 0 0,1 0-1 0 0,0 0 1 0 0,-1 0 0 0 0,1 0-1 0 0,0 0 1 0 0,-1 1-1 0 0,1-1 1 0 0,0 0 0 0 0,-1 0-1 0 0,1 0 1 0 0,0 0 0 0 0,0 1-1 0 0,-1-1 1 0 0,1 0 0 0 0,0 0-1 0 0,0 1 1 0 0,-1-1-1 0 0,1 1-167 0 0,0-1-1 0 0,0 0 0 0 0,0 0 0 0 0,0 0 0 0 0,0 0 1 0 0,0 1-1 0 0,0-1 0 0 0,0 0 0 0 0,0 0 0 0 0,-1 0 1 0 0,1 0-1 0 0,0 1 0 0 0,0-1 0 0 0,1 0 0 0 0,-1 0 1 0 0,0 0-1 0 0,0 1 0 0 0,0-1 0 0 0,0 0 0 0 0,0 0 1 0 0,0 0-1 0 0,0 0 0 0 0,0 1 0 0 0,0-1 0 0 0,0 0 1 0 0,0 0-1 0 0,0 0 0 0 0,1 0 0 0 0,-1 0 0 0 0,0 1 1 0 0,0-1-1 0 0,0 0 0 0 0,0 0 0 0 0,0 0 1 0 0,0 0-1 0 0,1 0 0 0 0,-1 0 0 0 0,0 0 0 0 0,0 0 1 0 0,0 1-1 0 0,0-1 0 0 0,1 0 0 0 0,-1 0 0 0 0,0 0 1 0 0,0 0-1 0 0,0 0 0 0 0,1 0 0 0 0,-1 0 0 0 0,0 0 1 0 0,0 0-1 0 0,0 0 0 0 0,0 0 0 0 0,1 0 0 0 0,-1 0 1 0 0,0 0-1 0 0,0-1 0 0 0,0 1 0 0 0,1 0 0 0 0,29-1 854 0 0,51-10-1 0 0,8-1-529 0 0,-86 12-329 0 0,0-1-1 0 0,0 1 0 0 0,0 0 1 0 0,0 1-1 0 0,0-1 0 0 0,0 0 1 0 0,0 1-1 0 0,0 0 0 0 0,0 0 1 0 0,-1-1-1 0 0,1 2 0 0 0,0-1 0 0 0,0 0 1 0 0,-1 1-1 0 0,1-1 0 0 0,-1 1 1 0 0,3 1-1 0 0,-3 0-6 0 0,0-1 1 0 0,0 0-1 0 0,0 1 0 0 0,-1-1 0 0 0,1 1 1 0 0,-1-1-1 0 0,0 1 0 0 0,0 0 1 0 0,0 0-1 0 0,0 0 0 0 0,0-1 0 0 0,0 1 1 0 0,-1 0-1 0 0,1 0 0 0 0,-1 0 1 0 0,0 0-1 0 0,0 3 0 0 0,-6 64 209 0 0,0 2-115 0 0,6-54-100 0 0,1 0 0 0 0,1 1 1 0 0,0-1-1 0 0,10 31 0 0 0,-10-42-1 0 0,0 1 0 0 0,1-1 0 0 0,0 0-1 0 0,0 0 1 0 0,1 0 0 0 0,0 0 0 0 0,0-1 0 0 0,1 0 0 0 0,0 0-1 0 0,0 0 1 0 0,0 0 0 0 0,0-1 0 0 0,13 10 0 0 0,-14-13-24 0 0,-1 0 0 0 0,1 0 0 0 0,-1-1 0 0 0,1 0 0 0 0,0 1 0 0 0,0-1 0 0 0,-1 0 1 0 0,1-1-1 0 0,0 1 0 0 0,0-1 0 0 0,0 1 0 0 0,0-1 0 0 0,0 0 0 0 0,0-1 0 0 0,0 1 1 0 0,0-1-1 0 0,0 0 0 0 0,-1 0 0 0 0,7-2 0 0 0,-1 0-725 0 0,0-1 1 0 0,12-7-1 0 0,16-13-6158 0 0,-29 19 4183 0 0,1-1-1800 0 0</inkml:trace>
</inkml:ink>
</file>

<file path=ppt/ink/ink9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15.83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93 8 0 0,'0'-7'1657'0'0,"0"1"0"0"0,1-1 1 0 0,0 0-1 0 0,0 1 0 0 0,1-1 0 0 0,3-9 1 0 0,-5 14-1407 0 0,1 0 1 0 0,0 1 0 0 0,-1-1-1 0 0,1 0 1 0 0,0 0 0 0 0,0 1-1 0 0,1-1 1 0 0,-1 0 0 0 0,0 1-1 0 0,0 0 1 0 0,1-1 0 0 0,-1 1-1 0 0,1 0 1 0 0,-1-1 0 0 0,1 1-1 0 0,0 0 1 0 0,-1 0 0 0 0,1 0-1 0 0,0 0 1 0 0,0 1 0 0 0,0-1 0 0 0,-1 0-1 0 0,1 1 1 0 0,0-1 0 0 0,0 1-1 0 0,3 0 1 0 0,-3 0-120 0 0,-1 0 0 0 0,0 0 0 0 0,1 1 0 0 0,-1-1 0 0 0,0 1 0 0 0,1 0-1 0 0,-1-1 1 0 0,0 1 0 0 0,0 0 0 0 0,1 0 0 0 0,-1-1 0 0 0,0 1 0 0 0,0 0 0 0 0,0 0 0 0 0,0 0 0 0 0,0 1 0 0 0,0-1 0 0 0,0 0 0 0 0,-1 0 0 0 0,1 0 0 0 0,0 1 0 0 0,-1-1-1 0 0,1 0 1 0 0,-1 1 0 0 0,1-1 0 0 0,-1 0 0 0 0,0 1 0 0 0,1 1 0 0 0,1 5 161 0 0,0 1 1 0 0,-1-1-1 0 0,0 11 1 0 0,0 164 1418 0 0,-2-89-1160 0 0,9 0-29 0 0,-8-93-462 0 0,0-24-121 0 0,-1 14 50 0 0,0 1-1 0 0,0-1 1 0 0,-6-15 0 0 0,0-9-30 0 0,3 10 33 0 0,2-1 1 0 0,0 0 0 0 0,2 0-1 0 0,1 0 1 0 0,1 0-1 0 0,0 1 1 0 0,2-1 0 0 0,1 1-1 0 0,1-1 1 0 0,9-23-1 0 0,-13 43 5 0 0,0 0 0 0 0,0 0 0 0 0,0 1-1 0 0,0-1 1 0 0,1 0 0 0 0,-1 1 0 0 0,1 0 0 0 0,0 0 0 0 0,0 0-1 0 0,0 0 1 0 0,1 0 0 0 0,-1 0 0 0 0,1 1 0 0 0,-1 0-1 0 0,1 0 1 0 0,6-3 0 0 0,-7 4 3 0 0,0 0 0 0 0,-1 0 0 0 0,1 1-1 0 0,0-1 1 0 0,0 1 0 0 0,-1 0 0 0 0,1 0 0 0 0,0 0 0 0 0,0 0-1 0 0,-1 0 1 0 0,1 1 0 0 0,0-1 0 0 0,0 1 0 0 0,-1 0 0 0 0,1 0-1 0 0,0 0 1 0 0,-1 0 0 0 0,1 0 0 0 0,-1 0 0 0 0,0 1 0 0 0,1-1-1 0 0,-1 1 1 0 0,0 0 0 0 0,0 0 0 0 0,0 0 0 0 0,3 3 0 0 0,1 2 0 0 0,-1 0 0 0 0,0 1 0 0 0,0-1 0 0 0,0 1 0 0 0,-1 1 0 0 0,0-1 0 0 0,-1 0 0 0 0,0 1 0 0 0,3 13 0 0 0,0 8 38 0 0,3 46 1 0 0,-8-61-52 0 0,1 13 5 0 0,-1-8 9 0 0,5 21 0 0 0,-5-35-18 0 0,0-1 1 0 0,1 1-1 0 0,0 0 1 0 0,0 0 0 0 0,0-1-1 0 0,1 0 1 0 0,6 10-1 0 0,-9-14-54 0 0,1 0 0 0 0,0 0 0 0 0,0 0 1 0 0,0 0-1 0 0,0-1 0 0 0,0 1 0 0 0,0 0 0 0 0,0-1 0 0 0,0 1 0 0 0,1-1 0 0 0,-1 1 0 0 0,0-1 0 0 0,0 1 1 0 0,0-1-1 0 0,1 0 0 0 0,-1 0 0 0 0,0 1 0 0 0,0-1 0 0 0,1 0 0 0 0,-1 0 0 0 0,0 0 0 0 0,0-1 0 0 0,1 1 1 0 0,-1 0-1 0 0,0 0 0 0 0,0-1 0 0 0,1 1 0 0 0,-1-1 0 0 0,0 1 0 0 0,0-1 0 0 0,0 1 0 0 0,1-2 0 0 0,0 1-509 0 0,0 0 0 0 0,0 0 0 0 0,0-1 0 0 0,0 1 0 0 0,0-1 0 0 0,0 1 0 0 0,2-4 0 0 0,-3 4-137 0 0,0 0 0 0 0,-1-1-1 0 0,1 1 1 0 0,0 0 0 0 0,-1 0-1 0 0,1 0 1 0 0,-1-1-1 0 0,1 1 1 0 0,-1 0 0 0 0,1-1-1 0 0,-1 1 1 0 0,0-3 0 0 0,-1-2-4016 0 0</inkml:trace>
</inkml:ink>
</file>

<file path=ppt/ink/ink9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16.03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 52 760 0 0,'-1'0'371'0'0,"1"0"0"0"0,-1-1 0 0 0,1 1 0 0 0,-1 0 0 0 0,1 0 0 0 0,-1-1 0 0 0,1 1 0 0 0,-1-1 0 0 0,1 1 0 0 0,-1 0 0 0 0,1-1 0 0 0,0 1 0 0 0,-1-1 0 0 0,1 1 0 0 0,0-1 0 0 0,-1 1 0 0 0,1-1 0 0 0,0 1 0 0 0,0-1 0 0 0,-1 1 0 0 0,1-1 0 0 0,0 0 0 0 0,0 1 0 0 0,0-1 0 0 0,0 1 0 0 0,0-1 0 0 0,0 0 0 0 0,0 1 0 0 0,0-2-1 0 0,0 1-17 0 0,1 0 0 0 0,0 1 0 0 0,-1-1 0 0 0,1 0 0 0 0,0 0-1 0 0,0 0 1 0 0,-1 1 0 0 0,1-1 0 0 0,0 0 0 0 0,0 1 0 0 0,0-1-1 0 0,0 0 1 0 0,0 1 0 0 0,1-1 0 0 0,5-2 350 0 0,-1 1 0 0 0,1 0 0 0 0,11-3 0 0 0,6 3 26 0 0,43 0 0 0 0,-6 1-800 0 0,-11-2-372 0 0,33-3-2416 0 0,-28 8-4047 0 0,-38-1 5159 0 0</inkml:trace>
</inkml:ink>
</file>

<file path=ppt/ink/ink9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17.46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 31 512 0 0,'-29'-15'10026'0'0,"29"15"-9932"0"0,0-1-1 0 0,0 1 1 0 0,0 0-1 0 0,0 0 1 0 0,0 0-1 0 0,0-1 1 0 0,0 1-1 0 0,0 0 1 0 0,0 0-1 0 0,0 0 1 0 0,0-1-1 0 0,0 1 1 0 0,1 0-1 0 0,-1 0 1 0 0,0 0-1 0 0,0-1 1 0 0,0 1-1 0 0,0 0 1 0 0,0 0-1 0 0,0 0 1 0 0,0 0-1 0 0,0-1 1 0 0,1 1-1 0 0,-1 0 0 0 0,0 0 1 0 0,0 0-1 0 0,0 0 1 0 0,0 0-1 0 0,1 0 1 0 0,-1-1-1 0 0,0 1 1 0 0,0 0-1 0 0,0 0 1 0 0,0 0-1 0 0,1 0 1 0 0,-1 0-1 0 0,0 0 1 0 0,0 0-1 0 0,0 0 1 0 0,1 0-1 0 0,-1 0 1 0 0,0 0-1 0 0,0 0 1 0 0,1 0-1 0 0,-1 0 1 0 0,0 0-1 0 0,0 0 1 0 0,1 0-1 0 0,10-2 922 0 0,51-2 958 0 0,13 1-1299 0 0,-67 3-637 0 0,0 0 0 0 0,0 1 0 0 0,0 1 0 0 0,0-1-1 0 0,-1 1 1 0 0,1 1 0 0 0,8 3 0 0 0,-14-6-25 0 0,-1 1-1 0 0,1 0 1 0 0,-1-1-1 0 0,1 1 1 0 0,-1 0-1 0 0,0 0 1 0 0,1 0 0 0 0,-1 0-1 0 0,0 0 1 0 0,0 0-1 0 0,1 0 1 0 0,-1 0-1 0 0,0 0 1 0 0,0 1-1 0 0,0-1 1 0 0,-1 0 0 0 0,1 1-1 0 0,0-1 1 0 0,0 1-1 0 0,-1-1 1 0 0,1 1-1 0 0,-1-1 1 0 0,1 1-1 0 0,-1-1 1 0 0,0 1 0 0 0,1 0-1 0 0,-1-1 1 0 0,0 1-1 0 0,0-1 1 0 0,-1 3-1 0 0,1-1 15 0 0,-1 0-1 0 0,0 0 0 0 0,-1 0 0 0 0,1 0 1 0 0,0 0-1 0 0,-1 0 0 0 0,0 0 1 0 0,0 0-1 0 0,0-1 0 0 0,0 1 0 0 0,0-1 1 0 0,0 1-1 0 0,-4 2 0 0 0,-36 28 242 0 0,-24 24 304 0 0,65-56-556 0 0,-1 1 0 0 0,1-1 0 0 0,0 0 0 0 0,0 1 0 0 0,0-1 0 0 0,0 0 0 0 0,0 1 0 0 0,0 0 0 0 0,1-1 0 0 0,-1 1 0 0 0,0-1-1 0 0,1 1 1 0 0,-1 0 0 0 0,1-1 0 0 0,0 1 0 0 0,-1 0 0 0 0,1 0 0 0 0,0-1 0 0 0,0 4 0 0 0,1-4-8 0 0,-1 1 0 0 0,1-1 0 0 0,-1 0 0 0 0,1 1-1 0 0,-1-1 1 0 0,1 1 0 0 0,0-1 0 0 0,0 0 0 0 0,-1 0-1 0 0,1 0 1 0 0,0 1 0 0 0,0-1 0 0 0,0 0 0 0 0,0 0-1 0 0,1 0 1 0 0,-1 0 0 0 0,0-1 0 0 0,0 1 0 0 0,1 0-1 0 0,-1 0 1 0 0,0-1 0 0 0,3 2 0 0 0,12 3-23 0 0,-1-1 0 0 0,1 0 0 0 0,0-1-1 0 0,0-1 1 0 0,0 0 0 0 0,17-1 0 0 0,100-8-873 0 0,-96 3 312 0 0,-13 3-346 0 0,4-1-3353 0 0,-21 1 1662 0 0</inkml:trace>
</inkml:ink>
</file>

<file path=ppt/ink/ink9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24.75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588 14 512 0 0,'-8'-6'2266'0'0,"8"5"-1978"0"0,-1 1 1 0 0,0-1 0 0 0,1 1 0 0 0,-1-1-1 0 0,0 1 1 0 0,1-1 0 0 0,-1 1-1 0 0,0-1 1 0 0,0 1 0 0 0,0 0-1 0 0,0-1 1 0 0,1 1 0 0 0,-1 0 0 0 0,0 0-1 0 0,0 0 1 0 0,0-1 0 0 0,0 1-1 0 0,-1 0 1 0 0,-17 0 2878 0 0,2 0-419 0 0,-23 2 0 0 0,-21 9-895 0 0,-89 27 0 0 0,135-34-1626 0 0,0 1-1 0 0,0 1 1 0 0,0 0-1 0 0,0 1 1 0 0,-22 15-1 0 0,32-18-213 0 0,4-3 57 0 0,-1 0-1 0 0,1 1 1 0 0,-1-1-1 0 0,0 0 1 0 0,1 0-1 0 0,-1 0 1 0 0,0 0-1 0 0,0 0 1 0 0,0-1 0 0 0,0 1-1 0 0,0 0 1 0 0,0-1-1 0 0,0 0 1 0 0,0 1-1 0 0,0-1 1 0 0,0 0-1 0 0,-4 0 1 0 0,6 0-30 0 0,-1 0 0 0 0,1 0 1 0 0,-1 0-1 0 0,1 1 1 0 0,0-1-1 0 0,-1 0 0 0 0,1 1 1 0 0,-1-1-1 0 0,1 0 1 0 0,-1 0-1 0 0,1 1 0 0 0,0-1 1 0 0,-1 1-1 0 0,1-1 1 0 0,-1 0-1 0 0,1 1 0 0 0,0-1 1 0 0,0 1-1 0 0,-1 0 1 0 0,1 0-6 0 0,-1-1 0 0 0,1 1 0 0 0,0-1 1 0 0,0 1-1 0 0,-1-1 0 0 0,1 1 0 0 0,-1-1 1 0 0,1 0-1 0 0,0 1 0 0 0,-1-1 0 0 0,1 1 1 0 0,-1-1-1 0 0,1 0 0 0 0,-1 1 0 0 0,1-1 1 0 0,-1 0-1 0 0,1 0 0 0 0,-1 1 0 0 0,1-1 1 0 0,-2 0-1 0 0,2 0-46 0 0,-1-2 118 0 0,5 1-96 0 0,10 3 111 0 0,-11-1 161 0 0,17 4-187 0 0,-15-4-73 0 0,0 1 0 0 0,1-1 0 0 0,8 5 0 0 0,-6-1 2 0 0,0 0 0 0 0,-1 0 0 0 0,1 1 0 0 0,-1 0 0 0 0,-1 0 0 0 0,1 0 0 0 0,5 9 1 0 0,11 9 29 0 0,-8-9-11 0 0,1-1-1 0 0,27 19 0 0 0,-34-27-38 0 0,0 0 0 0 0,1-1-1 0 0,0 0 1 0 0,0-1 0 0 0,0 0-1 0 0,19 5 1 0 0,-13-6 32 0 0,-1-1 1 0 0,17 0-1 0 0,-33-1-31 0 0,1 0 0 0 0,-1 1 0 0 0,1-1-1 0 0,-1 0 1 0 0,1 0 0 0 0,-1 0 0 0 0,0-1 0 0 0,0 1 0 0 0,1 0 0 0 0,-1 0 0 0 0,-1 1 0 0 0,0-1-7 0 0,1 1 1 0 0,-1-1-1 0 0,1 1 0 0 0,0 0 1 0 0,0 0-1 0 0,0-1 1 0 0,0 1-1 0 0,0 0 1 0 0,0 0-1 0 0,0 0 1 0 0,0 0-1 0 0,1 0 1 0 0,-1 0-1 0 0,1 0 1 0 0,0 1-1 0 0,-1-1 1 0 0,1 4-1 0 0,0-5 3 0 0,0 0-1 0 0,0 1 1 0 0,-1-1-1 0 0,1 1 1 0 0,-1-1-1 0 0,1 0 1 0 0,-1 1 0 0 0,0-1-1 0 0,1 0 1 0 0,-1 1-1 0 0,0-1 1 0 0,0 0-1 0 0,0 0 1 0 0,0 0-1 0 0,-1 2 1 0 0,-23 17 45 0 0,2 0-19 0 0,10-7-9 0 0,0-1 0 0 0,0 0 0 0 0,-27 17 0 0 0,27-21-6 0 0,1 1 0 0 0,0 1 0 0 0,0 0 1 0 0,0 1-1 0 0,-14 18 0 0 0,7-2 5 0 0,8-11 1 0 0,0-1-1 0 0,-17 19 0 0 0,22-30-11 0 0,1 0-1 0 0,-1 0 0 0 0,0 0 0 0 0,-1-1 0 0 0,1 0 1 0 0,0 0-1 0 0,-1-1 0 0 0,0 0 0 0 0,0 0 0 0 0,-9 2 1 0 0,-29 9 10 0 0,43-12-20 0 0,0 0 0 0 0,-1 0 0 0 0,1 0 1 0 0,0 0-1 0 0,-1 0 0 0 0,1 1 0 0 0,0-1 1 0 0,0 1-1 0 0,0-1 0 0 0,0 1 0 0 0,0 0 1 0 0,1 0-1 0 0,-1 0 0 0 0,1 0 0 0 0,-1 0 1 0 0,1 0-1 0 0,-1 0 0 0 0,1 0 0 0 0,0 1 0 0 0,0-1 1 0 0,0 0-1 0 0,0 1 0 0 0,1-1 0 0 0,-1 1 1 0 0,1-1-1 0 0,-1 1 0 0 0,1-1 0 0 0,0 4 1 0 0,5 36 74 0 0,-4-41-83 0 0,1-4 44 0 0,1-9-75 0 0,-3 12 43 0 0,0 0 0 0 0,0-1 0 0 0,0 1 0 0 0,0 0 0 0 0,0-1 0 0 0,1 1 0 0 0,-1 0 0 0 0,0-1 0 0 0,0 1 0 0 0,0 0 0 0 0,1 0 0 0 0,-1-1 0 0 0,0 1 0 0 0,0 0 1 0 0,1 0-1 0 0,-1 0 0 0 0,0-1 0 0 0,0 1 0 0 0,1 0 0 0 0,-1 0 0 0 0,0 0 0 0 0,1 0 0 0 0,-1-1 0 0 0,0 1 0 0 0,1 0 0 0 0,-1 0 0 0 0,0 0 0 0 0,1 0 0 0 0,-1 0 0 0 0,0 0 0 0 0,1 0 1 0 0,-1 0-1 0 0,1 0 0 0 0,14 1-31 0 0,-12-1 36 0 0,36 6-39 0 0,-17-3 54 0 0,125 5-93 0 0,-21-3-12 0 0,-98-2 20 0 0,-16-1-90 0 0,0 0 0 0 0,-1-1-1 0 0,1-1 1 0 0,20-1 0 0 0,-21-4-1055 0 0,-5 2-2431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2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43 144 944 0 0,'-3'-2'502'0'0,"-1"0"-1"0"0,1 0 0 0 0,0-1 1 0 0,0 1-1 0 0,0-1 0 0 0,0 0 1 0 0,1 0-1 0 0,-1 0 0 0 0,1 0 1 0 0,-1 0-1 0 0,1 0 1 0 0,0-1-1 0 0,-2-4 0 0 0,4 6-363 0 0,-1 0-1 0 0,1 0 0 0 0,-1 0 0 0 0,1 0 1 0 0,0 0-1 0 0,0 0 0 0 0,0-1 1 0 0,0 1-1 0 0,0 0 0 0 0,0 0 1 0 0,0 0-1 0 0,1 0 0 0 0,-1 0 1 0 0,1 0-1 0 0,0 0 0 0 0,-1 0 0 0 0,1 0 1 0 0,0 0-1 0 0,0 0 0 0 0,0 0 1 0 0,0 0-1 0 0,1 1 0 0 0,-1-1 1 0 0,1 0-1 0 0,2-2 0 0 0,0 0-67 0 0,1 1-1 0 0,0-1 1 0 0,0 1-1 0 0,0 0 1 0 0,0 0-1 0 0,1 1 1 0 0,-1 0-1 0 0,1 0 1 0 0,-1 0-1 0 0,10-2 1 0 0,6 0 71 0 0,32-1 0 0 0,-14 2-47 0 0,-1 1 1 0 0,1 3-1 0 0,0 1 1 0 0,48 8-1 0 0,-60-5-69 0 0,-11-3-5 0 0,-1 1 0 0 0,0 0-1 0 0,0 1 1 0 0,0 1 0 0 0,15 7 0 0 0,-27-11-9 0 0,1 1 1 0 0,-1 0 0 0 0,1 1-1 0 0,-1-1 1 0 0,0 1 0 0 0,0-1 0 0 0,0 1-1 0 0,0 0 1 0 0,-1 0 0 0 0,1 0-1 0 0,-1 0 1 0 0,1 1 0 0 0,-1-1 0 0 0,0 1-1 0 0,-1-1 1 0 0,1 1 0 0 0,-1 0-1 0 0,1-1 1 0 0,-1 1 0 0 0,0 0 0 0 0,0 0-1 0 0,-1 0 1 0 0,1 0 0 0 0,-1 0-1 0 0,0 4 1 0 0,-1 0 26 0 0,1 1 1 0 0,-2-1-1 0 0,1 0 0 0 0,-1 0 0 0 0,0 0 1 0 0,-1-1-1 0 0,0 1 0 0 0,0 0 0 0 0,0-1 1 0 0,-1 0-1 0 0,0 0 0 0 0,-1 0 0 0 0,0 0 0 0 0,0-1 1 0 0,0 0-1 0 0,-1 0 0 0 0,0 0 0 0 0,-8 6 1 0 0,2-2-20 0 0,-1-1 0 0 0,0-1 0 0 0,0 0 0 0 0,-1-1 0 0 0,0 0 0 0 0,0-1 0 0 0,-1-1 0 0 0,-28 7 0 0 0,-1-2-152 0 0,3 0-45 0 0,0-3 1 0 0,-48 4-1 0 0,74-10-161 0 0,-11 2-690 0 0,25-3 787 0 0,0 0 1 0 0,0 0 0 0 0,-1 0-1 0 0,1 0 1 0 0,0-1 0 0 0,0 1-1 0 0,0 0 1 0 0,-1-1-1 0 0,1 1 1 0 0,0 0 0 0 0,0-1-1 0 0,0 1 1 0 0,0-1 0 0 0,-2-1-1 0 0,0-2-883 0 0</inkml:trace>
</inkml:ink>
</file>

<file path=ppt/ink/ink9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25.34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48 32 8 0 0,'-1'-1'746'0'0,"0"0"0"0"0,0-1 0 0 0,1 1 0 0 0,-1 0 0 0 0,0-1 0 0 0,0 1 0 0 0,1-1 1 0 0,-1 1-1 0 0,1-1 0 0 0,-1 1 0 0 0,1-3 0 0 0,-6-8 8687 0 0,6 12-9370 0 0,0 0-1 0 0,0 0 1 0 0,0 0 0 0 0,0 0 0 0 0,0 0 0 0 0,0 0 0 0 0,0 0 0 0 0,0 0 0 0 0,-3 7 1563 0 0,0 8-283 0 0,-10 58 843 0 0,8-53-2019 0 0,1 1 1 0 0,1-1-1 0 0,1 1 0 0 0,1 0 0 0 0,2 29 1 0 0,-1-48-178 0 0,0 0 0 0 0,1 0 0 0 0,-1 0 0 0 0,0 0 0 0 0,1 0 0 0 0,-1-1 0 0 0,1 1 1 0 0,0 0-1 0 0,0 0 0 0 0,0-1 0 0 0,0 1 0 0 0,0 0 0 0 0,0-1 0 0 0,0 1 0 0 0,0-1 0 0 0,1 0 0 0 0,-1 1 1 0 0,0-1-1 0 0,1 0 0 0 0,-1 0 0 0 0,1 0 0 0 0,2 2 0 0 0,-2-3-66 0 0,1 1 0 0 0,-1 0-1 0 0,0-1 1 0 0,1 0 0 0 0,-1 1 0 0 0,1-1 0 0 0,-1 0-1 0 0,1 0 1 0 0,-1 0 0 0 0,1-1 0 0 0,-1 1 0 0 0,0-1-1 0 0,1 1 1 0 0,-1-1 0 0 0,1 0 0 0 0,3-1 0 0 0,5-4-1872 0 0,22-13 0 0 0,-6 0-4044 0 0,-15 8 1982 0 0</inkml:trace>
</inkml:ink>
</file>

<file path=ppt/ink/ink9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25.53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17 11 2312 0 0,'-16'-11'15291'0'0,"24"16"-13850"0"0,32 13-770 0 0,-32-15-1656 0 0,0 1 0 0 0,0-1 0 0 0,0 1 0 0 0,11 8 0 0 0,-9-4-1794 0 0</inkml:trace>
</inkml:ink>
</file>

<file path=ppt/ink/ink9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25.97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265 154 8 0 0,'3'-5'564'0'0,"0"0"0"0"0,0-1 0 0 0,-1 1 0 0 0,0-1 0 0 0,0 0 0 0 0,0 0 0 0 0,-1 0 0 0 0,0 0 0 0 0,0 0 0 0 0,0 0 0 0 0,-1 0 0 0 0,0 0 0 0 0,0 0 0 0 0,-1 0 0 0 0,1-1 0 0 0,-1 1 0 0 0,-1 0 0 0 0,1 0 0 0 0,-1 1 0 0 0,0-1 0 0 0,-5-11 0 0 0,6 16-396 0 0,-1 0 0 0 0,1 0-1 0 0,0 0 1 0 0,0-1 0 0 0,-1 1 0 0 0,1 1-1 0 0,0-1 1 0 0,-1 0 0 0 0,1 0 0 0 0,-1 0 0 0 0,0 1-1 0 0,1-1 1 0 0,-1 1 0 0 0,1-1 0 0 0,-1 1 0 0 0,0 0-1 0 0,1-1 1 0 0,-1 1 0 0 0,0 0 0 0 0,1 0 0 0 0,-4 1-1 0 0,-1-1 238 0 0,-1 1 0 0 0,1 0-1 0 0,0 0 1 0 0,-9 3 0 0 0,4 0-24 0 0,1 1 0 0 0,0 0 1 0 0,0 1-1 0 0,0 0 0 0 0,1 1 1 0 0,0 0-1 0 0,0 0 1 0 0,-10 12-1 0 0,1 0 248 0 0,2 1-1 0 0,-22 33 1 0 0,34-48-534 0 0,1 0 0 0 0,0 0 0 0 0,1 1 0 0 0,-1-1-1 0 0,1 1 1 0 0,0-1 0 0 0,1 1 0 0 0,-1 0 0 0 0,1 0 0 0 0,0 9 0 0 0,1-12-77 0 0,0 0-1 0 0,0 0 1 0 0,0 0 0 0 0,1 0 0 0 0,-1 0 0 0 0,1 0 0 0 0,0 0 0 0 0,0-1 0 0 0,0 1 0 0 0,0 0 0 0 0,1-1 0 0 0,-1 1 0 0 0,1-1-1 0 0,-1 1 1 0 0,1-1 0 0 0,0 0 0 0 0,0 1 0 0 0,0-1 0 0 0,0 0 0 0 0,0 0 0 0 0,0-1 0 0 0,1 1 0 0 0,2 1 0 0 0,5 2-57 0 0,-1 0 1 0 0,1-1 0 0 0,0 0-1 0 0,0-1 1 0 0,0 0 0 0 0,0-1-1 0 0,1 0 1 0 0,-1-1 0 0 0,1 0-1 0 0,-1 0 1 0 0,1-1 0 0 0,14-2 0 0 0,-8 0-565 0 0,0 0 1 0 0,26-9-1 0 0,-25 6-2056 0 0,34-17 1 0 0,-48 19 966 0 0,1 0 1 0 0,-1 0-1 0 0,1 0 0 0 0,4-5 1 0 0,-2 2-502 0 0</inkml:trace>
</inkml:ink>
</file>

<file path=ppt/ink/ink9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26.15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 38 2168 0 0,'-13'-4'11635'0'0,"20"4"-10257"0"0,46-3 302 0 0,69-11 0 0 0,2-1-8397 0 0,-102 13 2847 0 0</inkml:trace>
</inkml:ink>
</file>

<file path=ppt/ink/ink9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26.86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46 155 1048 0 0,'-10'-11'3568'0'0,"9"9"-2791"0"0,0 0 1 0 0,-1 0 0 0 0,1 1 0 0 0,0-1 0 0 0,-1 0-1 0 0,0 1 1 0 0,1 0 0 0 0,-1-1 0 0 0,0 1-1 0 0,0 0 1 0 0,1 0 0 0 0,-1 0 0 0 0,-3-1 0 0 0,7 23 3022 0 0,2 14-2100 0 0,-2 0 0 0 0,-2 48 0 0 0,-16 77-437 0 0,15-148-1206 0 0,0 24 0 0 0,1-32-54 0 0,0 0 0 0 0,0 0 0 0 0,1 0 0 0 0,0 0 1 0 0,0 0-1 0 0,0 0 0 0 0,0 0 0 0 0,0-1 0 0 0,5 8 1 0 0,-6-11-5 0 0,0 0 0 0 0,0 0 0 0 0,0 0 0 0 0,0 0 0 0 0,0 1 0 0 0,0-1 0 0 0,0 0 0 0 0,0 0 0 0 0,0 0 0 0 0,1 0 0 0 0,-1 0 0 0 0,0 0 0 0 0,0 0 0 0 0,0 0 0 0 0,0 0 0 0 0,0 1 0 0 0,0-1 0 0 0,1 0 0 0 0,-1 0 0 0 0,0 0 0 0 0,0 0 0 0 0,0 0 0 0 0,0 0 0 0 0,0 0 0 0 0,1 0 0 0 0,-1 0 0 0 0,0 0 0 0 0,0 0 0 0 0,0 0 0 0 0,0 0 0 0 0,0 0 0 0 0,1 0 0 0 0,-1 0 0 0 0,0 0 0 0 0,0-1 0 0 0,0 1 0 0 0,0 0 0 0 0,0 0 0 0 0,1 0 0 0 0,-1 0 0 0 0,0 0 0 0 0,0 0 0 0 0,0 0 0 0 0,0 0 0 0 0,0-1 0 0 0,7-8-54 0 0,0-13-34 0 0,-2-9 41 0 0,-1 0-1 0 0,-2 0 1 0 0,-3-51-1 0 0,0 52 49 0 0,0 1 0 0 0,3-1 1 0 0,0 0-1 0 0,8-35 0 0 0,-9 62 5 0 0,0 0 0 0 0,0-1 0 0 0,0 1 0 0 0,0 0-1 0 0,1 0 1 0 0,-1 0 0 0 0,1 0 0 0 0,0 0 0 0 0,3-4 0 0 0,-6 31 120 0 0,-1-11-93 0 0,0-1 0 0 0,1 1 0 0 0,0-1-1 0 0,1 1 1 0 0,0-1 0 0 0,1 1 0 0 0,1-1 0 0 0,0 1-1 0 0,0-1 1 0 0,1 0 0 0 0,1 0 0 0 0,0 0-1 0 0,1 0 1 0 0,0-1 0 0 0,13 22 0 0 0,-10-21-11 0 0,1-1 1 0 0,0 0-1 0 0,1 0 1 0 0,0-1-1 0 0,0 0 1 0 0,15 10-1 0 0,-18-15-23 0 0,1 0 1 0 0,0 0-1 0 0,0-1 0 0 0,0 0 0 0 0,1 0 0 0 0,-1-1 0 0 0,1 0 0 0 0,0-1 0 0 0,0 0 0 0 0,16 2 0 0 0,-21-4-13 0 0,1 0 0 0 0,-1-1 1 0 0,0 1-1 0 0,1-1 0 0 0,-1 0 0 0 0,0 0 0 0 0,0-1 1 0 0,1 1-1 0 0,-1-1 0 0 0,0 0 0 0 0,-1 0 0 0 0,1 0 1 0 0,0 0-1 0 0,0-1 0 0 0,-1 1 0 0 0,0-1 1 0 0,1 0-1 0 0,-1 0 0 0 0,0-1 0 0 0,0 1 0 0 0,-1 0 1 0 0,1-1-1 0 0,-1 0 0 0 0,0 0 0 0 0,0 1 0 0 0,0-1 1 0 0,0-1-1 0 0,-1 1 0 0 0,1 0 0 0 0,-1 0 0 0 0,0 0 1 0 0,-1-1-1 0 0,1-5 0 0 0,-1-23-34 0 0,-1 0 0 0 0,-2 0-1 0 0,-12-52 1 0 0,1-2 102 0 0,11 62-61 0 0,3 15 8 0 0,-1-1 0 0 0,-1 0 0 0 0,0 1 0 0 0,0-1 0 0 0,-1 1 0 0 0,-7-18 0 0 0,10 28 1 0 0,0-1 0 0 0,-1 0 1 0 0,1 1-1 0 0,0-1 0 0 0,0 1 0 0 0,-1-1 0 0 0,1 1 0 0 0,-1-1 1 0 0,1 1-1 0 0,0-1 0 0 0,-1 1 0 0 0,1-1 0 0 0,-1 1 0 0 0,1 0 1 0 0,-1-1-1 0 0,1 1 0 0 0,-1 0 0 0 0,1-1 0 0 0,-1 1 0 0 0,0 0 1 0 0,1 0-1 0 0,-2-1 0 0 0,2 1-2 0 0,-1 0 0 0 0,1 1 0 0 0,-1-1 0 0 0,1 0 0 0 0,-1 0 1 0 0,1 1-1 0 0,-1-1 0 0 0,1 0 0 0 0,0 1 0 0 0,-1-1 0 0 0,1 0 0 0 0,0 1 0 0 0,-1-1 0 0 0,1 1 1 0 0,0-1-1 0 0,-1 1 0 0 0,1-1 0 0 0,0 1 0 0 0,0-1 0 0 0,-1 1 0 0 0,0 3-81 0 0,0 0-1 0 0,0 1 1 0 0,0-1-1 0 0,0 0 1 0 0,0 6-1 0 0,2-6-320 0 0,-1-1 0 0 0,1 1 0 0 0,0 0-1 0 0,0-1 1 0 0,1 1 0 0 0,-1-1 0 0 0,1 0-1 0 0,-1 1 1 0 0,1-1 0 0 0,0 0 0 0 0,0 0-1 0 0,5 5 1 0 0,5 10-3478 0 0,-5-6 1986 0 0</inkml:trace>
</inkml:ink>
</file>

<file path=ppt/ink/ink9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28.83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92 221 512 0 0,'2'-1'162'0'0,"12"-5"1092"0"0,-1-1 1 0 0,0 0 0 0 0,0-1 0 0 0,-1 0-1 0 0,0-1 1 0 0,-1 0 0 0 0,12-12 0 0 0,-19 16-862 0 0,0 0 1 0 0,0 0 0 0 0,0 0 0 0 0,0-1 0 0 0,-1 1-1 0 0,0-1 1 0 0,0 0 0 0 0,0 0 0 0 0,-1 0-1 0 0,0 0 1 0 0,0 0 0 0 0,-1-1 0 0 0,0 1 0 0 0,0 0-1 0 0,0-1 1 0 0,-1 1 0 0 0,0-12 0 0 0,0 17-313 0 0,-1-1 1 0 0,1 1-1 0 0,0 0 0 0 0,-1-1 1 0 0,1 1-1 0 0,-1 0 1 0 0,0-1-1 0 0,1 1 0 0 0,-1 0 1 0 0,0 0-1 0 0,1 0 1 0 0,-1 0-1 0 0,0 0 0 0 0,0 0 1 0 0,0 0-1 0 0,0 0 0 0 0,0 0 1 0 0,0 0-1 0 0,-1 0 1 0 0,1 1-1 0 0,0-1 0 0 0,0 1 1 0 0,0-1-1 0 0,-1 0 1 0 0,1 1-1 0 0,0 0 0 0 0,-1-1 1 0 0,1 1-1 0 0,0 0 1 0 0,-1 0-1 0 0,1 0 0 0 0,-3 0 1 0 0,-4 0 131 0 0,1 0 1 0 0,0 1 0 0 0,0-1-1 0 0,-12 4 1 0 0,-4 3 60 0 0,0 0-1 0 0,1 1 1 0 0,-40 21 0 0 0,60-28-270 0 0,0 0 1 0 0,-1 1-1 0 0,1-1 0 0 0,0 1 1 0 0,0 0-1 0 0,0 0 0 0 0,0 0 1 0 0,0 0-1 0 0,0 0 0 0 0,1 0 1 0 0,-1 0-1 0 0,0 0 0 0 0,1 1 1 0 0,0-1-1 0 0,0 0 1 0 0,0 1-1 0 0,0 0 0 0 0,0-1 1 0 0,0 1-1 0 0,0-1 0 0 0,1 1 1 0 0,0 0-1 0 0,-1 0 0 0 0,1-1 1 0 0,0 1-1 0 0,0 0 0 0 0,0-1 1 0 0,1 1-1 0 0,-1 0 1 0 0,1 0-1 0 0,-1-1 0 0 0,1 1 1 0 0,0-1-1 0 0,0 1 0 0 0,0-1 1 0 0,1 1-1 0 0,-1-1 0 0 0,0 0 1 0 0,1 1-1 0 0,0-1 0 0 0,-1 0 1 0 0,1 0-1 0 0,0 0 1 0 0,2 2-1 0 0,14 10-34 0 0,1 0 0 0 0,0-2 0 0 0,33 17 0 0 0,-29-17-38 0 0,-1 1 1 0 0,31 24-1 0 0,-44-29 63 0 0,0 0 0 0 0,0 0 0 0 0,10 13 0 0 0,-17-18 3 0 0,1 1 0 0 0,-1-1 0 0 0,0 0 0 0 0,0 0 0 0 0,-1 1 0 0 0,1-1 0 0 0,-1 1 1 0 0,1-1-1 0 0,-1 1 0 0 0,0 0 0 0 0,-1 0 0 0 0,1-1 0 0 0,-1 1 0 0 0,1 7 0 0 0,-2-9 10 0 0,0 1 0 0 0,1-1 0 0 0,-1 0 1 0 0,0 0-1 0 0,0 1 0 0 0,0-1 0 0 0,-1 0 0 0 0,1 0 1 0 0,0 0-1 0 0,-1 0 0 0 0,1 0 0 0 0,-1-1 0 0 0,0 1 1 0 0,0 0-1 0 0,0-1 0 0 0,1 1 0 0 0,-1-1 1 0 0,-3 2-1 0 0,-4 2 15 0 0,1-1 0 0 0,0 0 0 0 0,-13 4 0 0 0,9-4-8 0 0,-1 0 1 0 0,0-2-1 0 0,1 1 1 0 0,-1-2-1 0 0,0 1 0 0 0,0-2 1 0 0,-1 0-1 0 0,-14-2 1 0 0,27 2-32 0 0,0 0 1 0 0,-1 0-1 0 0,1 0 0 0 0,0-1 1 0 0,-1 1-1 0 0,1 0 1 0 0,0-1-1 0 0,0 1 1 0 0,0-1-1 0 0,-1 1 1 0 0,1-1-1 0 0,0 0 1 0 0,0 1-1 0 0,0-1 1 0 0,0 0-1 0 0,0 0 1 0 0,0 0-1 0 0,0 0 1 0 0,-1-2-1 0 0,2 2-22 0 0,0 0-1 0 0,0 1 1 0 0,0-1 0 0 0,0 0-1 0 0,0 0 1 0 0,0 0 0 0 0,0 0-1 0 0,0 0 1 0 0,0 1 0 0 0,1-1-1 0 0,-1 0 1 0 0,0 0 0 0 0,1 0-1 0 0,-1 1 1 0 0,1-1 0 0 0,-1 0 0 0 0,1 0-1 0 0,-1 1 1 0 0,1-1 0 0 0,-1 0-1 0 0,1 1 1 0 0,0-1 0 0 0,-1 1-1 0 0,1-1 1 0 0,0 1 0 0 0,0-1-1 0 0,-1 1 1 0 0,1-1 0 0 0,2 0-1 0 0,4-3-1137 0 0,1 0 1 0 0,0 1-1 0 0,-1 0 0 0 0,2 0 0 0 0,-1 1 1 0 0,0 0-1 0 0,14-2 0 0 0,-4 3-1719 0 0</inkml:trace>
</inkml:ink>
</file>

<file path=ppt/ink/ink9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29.07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0 1 2064 0 0,'2'0'9672'0'0,"1"0"-7072"0"0,3 12-1768 0 0,-1 0 1 0 0,-1 1-1 0 0,0-1 0 0 0,0 1 0 0 0,-1 0 0 0 0,-1 0 0 0 0,0 0 0 0 0,0 14 0 0 0,-1-11-619 0 0,1 0 0 0 0,1 0 0 0 0,0 0 0 0 0,9 25 0 0 0,-12-40-242 0 0,1 0 0 0 0,-1 0 0 0 0,1 1 0 0 0,-1-1 0 0 0,1 0 0 0 0,-1 0 0 0 0,1 0 0 0 0,0 0 0 0 0,-1 0 0 0 0,1 0 0 0 0,0 0 0 0 0,0 0 0 0 0,0 0 0 0 0,0 0 0 0 0,0-1 0 0 0,0 1 0 0 0,0 0 0 0 0,0-1 0 0 0,0 1 0 0 0,0 0 0 0 0,0-1 0 0 0,1 0-1 0 0,-1 1 1 0 0,0-1 0 0 0,0 0 0 0 0,2 1 0 0 0,-2-1-215 0 0,0 0 0 0 0,0 0-1 0 0,1-1 1 0 0,-1 1 0 0 0,0 0-1 0 0,0-1 1 0 0,0 1 0 0 0,0-1 0 0 0,0 1-1 0 0,0-1 1 0 0,-1 1 0 0 0,2-1-1 0 0,11-14-7045 0 0,-8 7 4428 0 0</inkml:trace>
</inkml:ink>
</file>

<file path=ppt/ink/ink9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29.21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 8 1680 0 0,'-6'-7'11923'0'0,"6"10"-10843"0"0,0-2 88 0 0,0 2-311 0 0,1 0-353 0 0,2 1-200 0 0,0-3-224 0 0,2 2-264 0 0,0-3-24 0 0,1 3-40 0 0,1-1-945 0 0,-2-2-2383 0 0,1 0-585 0 0</inkml:trace>
</inkml:ink>
</file>

<file path=ppt/ink/ink9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0.02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39 0 512 0 0,'-1'0'417'0'0,"1"0"1"0"0,0 0-1 0 0,-1 0 1 0 0,1 0-1 0 0,-1 0 0 0 0,1 1 1 0 0,-1-1-1 0 0,1 0 1 0 0,-1 0-1 0 0,1 0 0 0 0,-1 0 1 0 0,1 0-1 0 0,0 1 0 0 0,-1-1 1 0 0,1 0-1 0 0,-1 1 1 0 0,1-1-1 0 0,0 0 0 0 0,-1 0 1 0 0,1 1-1 0 0,0-1 0 0 0,-1 1 1 0 0,1-1-1 0 0,0 0 1 0 0,0 1-1 0 0,-1-1 0 0 0,1 1 1 0 0,0-1-1 0 0,0 0 1 0 0,0 2-1 0 0,-1 0 55 0 0,1-1 0 0 0,0 1-1 0 0,0 0 1 0 0,0 0 0 0 0,0 0 0 0 0,0 0 0 0 0,0 0 0 0 0,1 2-1 0 0,1 3-134 0 0,0-1 0 0 0,0 0 0 0 0,0 0 0 0 0,4 7-1 0 0,1-3-264 0 0,0 0 0 0 0,0 0-1 0 0,1-1 1 0 0,0 0-1 0 0,0-1 1 0 0,1 1-1 0 0,1-2 1 0 0,-1 1 0 0 0,1-1-1 0 0,15 7 1 0 0,-15-8-23 0 0,0-2 1 0 0,0 1-1 0 0,0-2 0 0 0,0 1 1 0 0,1-1-1 0 0,0-1 1 0 0,-1 0-1 0 0,1 0 0 0 0,0-1 1 0 0,0-1-1 0 0,19-1 1 0 0,-25 1-43 0 0,0-1 1 0 0,1 1-1 0 0,-1-1 0 0 0,0-1 1 0 0,0 1-1 0 0,0-1 1 0 0,0 0-1 0 0,0 0 0 0 0,-1 0 1 0 0,8-6-1 0 0,-30 7 114 0 0,-4 2-28 0 0,0 1 0 0 0,0 2 0 0 0,-23 6 0 0 0,6-1-11 0 0,-75 22 135 0 0,76-20-61 0 0,38-10-145 0 0,-1-1 0 0 0,0 0-1 0 0,0 1 1 0 0,1-1 0 0 0,-1 0-1 0 0,0 1 1 0 0,1-1-1 0 0,-1 1 1 0 0,0-1 0 0 0,1 1-1 0 0,-1-1 1 0 0,0 1 0 0 0,1 0-1 0 0,-1-1 1 0 0,1 1 0 0 0,-1 1-1 0 0,2 1 83 0 0,8-5-64 0 0,11-8-27 0 0,-1-1-1 0 0,22-16 1 0 0,-7 5-47 0 0,6-6 21 0 0,-30 19 13 0 0,0 2 0 0 0,1-1 0 0 0,0 2 0 0 0,21-10 0 0 0,-27 14 18 0 0,1 1 0 0 0,-1-1 0 0 0,0 2-1 0 0,0-1 1 0 0,8 0 0 0 0,-10 1-9 0 0,0 0 0 0 0,0 0 0 0 0,-1 1 1 0 0,1-1-1 0 0,0 0 0 0 0,0 1 0 0 0,-1 0 0 0 0,1 0 1 0 0,0 0-1 0 0,-1 0 0 0 0,5 2 0 0 0,-6-3 2 0 0,-1 1 0 0 0,0-1-1 0 0,1 0 1 0 0,-1 0 0 0 0,0 0 0 0 0,0 1 0 0 0,1-1 0 0 0,-1 0-1 0 0,0 0 1 0 0,0 1 0 0 0,1-1 0 0 0,-1 0 0 0 0,0 1-1 0 0,0-1 1 0 0,0 0 0 0 0,0 1 0 0 0,1-1 0 0 0,-1 0-1 0 0,0 1 1 0 0,0-1 0 0 0,0 0 0 0 0,0 1 0 0 0,0-1-1 0 0,0 1 1 0 0,0-1 0 0 0,0 0 0 0 0,0 1 0 0 0,0-1-1 0 0,0 0 1 0 0,0 1 0 0 0,0-1 0 0 0,0 1 0 0 0,-1 0 2 0 0,1-1 0 0 0,-1 1 1 0 0,0 0-1 0 0,1 0 1 0 0,-1-1-1 0 0,0 1 0 0 0,0 0 1 0 0,1-1-1 0 0,-1 1 1 0 0,0-1-1 0 0,0 1 0 0 0,-1-1 1 0 0,-25 10 32 0 0,-259 30 221 0 0,268-33-252 0 0,18-6-5 0 0,0-1-1 0 0,0 0 1 0 0,0 0-1 0 0,0 0 1 0 0,-1 0 0 0 0,1 0-1 0 0,0 0 1 0 0,0 0 0 0 0,0 1-1 0 0,0-1 1 0 0,0 0-1 0 0,-1 0 1 0 0,1 0 0 0 0,0 0-1 0 0,0 1 1 0 0,0-1 0 0 0,0 0-1 0 0,0 0 1 0 0,0 0-1 0 0,0 1 1 0 0,0-1 0 0 0,0 0-1 0 0,0 0 1 0 0,0 0 0 0 0,0 1-1 0 0,0-1 1 0 0,0 0-1 0 0,0 0 1 0 0,0 1 0 0 0,10 2-58 0 0,5-2 4 0 0,0-1 0 0 0,1-1 1 0 0,-1-1-1 0 0,16-3 0 0 0,18-2-300 0 0,-12 4-31 0 0,77-7-2256 0 0,-40-2-3524 0 0,-51 9 3289 0 0</inkml:trace>
</inkml:ink>
</file>

<file path=ppt/ink/ink9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1.05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29 314 512 0 0,'-6'-3'2431'0'0,"-6"-1"4578"0"0,12 4-6888 0 0,0 0 0 0 0,-1 0 0 0 0,1 0 1 0 0,0 0-1 0 0,0 0 0 0 0,-1 0 1 0 0,1 1-1 0 0,0-1 0 0 0,-1 0 0 0 0,1 0 1 0 0,0 0-1 0 0,-1 0 0 0 0,1 0 0 0 0,0 1 1 0 0,0-1-1 0 0,-1 0 0 0 0,1 0 1 0 0,0 1-1 0 0,0-1 0 0 0,0 0 0 0 0,-1 0 1 0 0,1 1-1 0 0,0-1 0 0 0,0 0 1 0 0,0 0-1 0 0,0 1 0 0 0,-1-1 0 0 0,1 0 1 0 0,0 1-1 0 0,0-1 0 0 0,0 0 0 0 0,0 1 1 0 0,0-1-1 0 0,-1 4 472 0 0,1-3-432 0 0,-1 0 0 0 0,1 0 1 0 0,0 0-1 0 0,-1 0 0 0 0,1 0 1 0 0,0 0-1 0 0,0 1 0 0 0,0-1 1 0 0,0 0-1 0 0,0 0 0 0 0,0 0 1 0 0,0 0-1 0 0,0 1 0 0 0,0-1 1 0 0,1 0-1 0 0,-1 0 1 0 0,0 0-1 0 0,1 0 0 0 0,-1 0 1 0 0,1 0-1 0 0,-1 0 0 0 0,1 0 1 0 0,-1 0-1 0 0,1 0 0 0 0,0 0 1 0 0,1 2-1 0 0,4 3 32 0 0,0-1 1 0 0,0 1-1 0 0,0-1 0 0 0,1 0 0 0 0,-1 0 1 0 0,1 0-1 0 0,0-1 0 0 0,1-1 0 0 0,-1 1 1 0 0,1-1-1 0 0,0 0 0 0 0,0-1 0 0 0,0 0 1 0 0,12 2-1 0 0,-5-2-164 0 0,0-1 0 0 0,1-1-1 0 0,-1-1 1 0 0,1 0 0 0 0,-1 0 0 0 0,29-9 0 0 0,-33 8-21 0 0,0-1 0 0 0,-1 0 1 0 0,1-1-1 0 0,-1-1 0 0 0,10-5 0 0 0,-17 9-6 0 0,-1-1-1 0 0,1 0 0 0 0,-1 0 0 0 0,1 0 1 0 0,-1 0-1 0 0,0 0 0 0 0,0 0 1 0 0,0-1-1 0 0,0 1 0 0 0,0-1 0 0 0,0 1 1 0 0,-1-1-1 0 0,1 0 0 0 0,-1 0 0 0 0,0 0 1 0 0,0 0-1 0 0,0 0 0 0 0,0 0 0 0 0,0 0 1 0 0,-1 0-1 0 0,1 0 0 0 0,-1-5 0 0 0,0-3 8 0 0,-1 0-1 0 0,-1-1 1 0 0,0 1-1 0 0,-1 0 1 0 0,0 0-1 0 0,-6-16 0 0 0,-2 2 18 0 0,-22-37 0 0 0,23 46 10 0 0,0 1-1 0 0,-20-23 1 0 0,24 31 28 0 0,-1 0 0 0 0,-1 0 0 0 0,1 0 0 0 0,-1 1 0 0 0,-1 0 0 0 0,-12-6 0 0 0,19 10-40 0 0,-1 1-1 0 0,0 0 1 0 0,1 0 0 0 0,-1 0-1 0 0,0 0 1 0 0,0 1 0 0 0,0-1-1 0 0,1 1 1 0 0,-1 0 0 0 0,0 0-1 0 0,0 0 1 0 0,0 0 0 0 0,0 0-1 0 0,0 1 1 0 0,-5 0 0 0 0,4 1-3 0 0,0-1 0 0 0,0 1 0 0 0,1 0 0 0 0,-1 0 0 0 0,0 0 0 0 0,1 1 0 0 0,0-1 1 0 0,-1 1-1 0 0,-4 6 0 0 0,1-1 30 0 0,0 1 0 0 0,0 0 0 0 0,1 1 0 0 0,0-1 0 0 0,1 1 1 0 0,0 0-1 0 0,-4 13 0 0 0,1 5 154 0 0,0-1 1 0 0,2 1 0 0 0,1 1 0 0 0,-2 37-1 0 0,5-21 237 0 0,11 91-1 0 0,4-35 86 0 0,36 130 1 0 0,-45-219-458 0 0,-1 1 0 0 0,-1-1 1 0 0,0 1-1 0 0,0 0 0 0 0,-1 0 1 0 0,-1 19-1 0 0,-1-31-56 0 0,1 1 0 0 0,0-1 0 0 0,0 1 1 0 0,-1-1-1 0 0,1 0 0 0 0,0 1 0 0 0,-1-1 0 0 0,0 0 0 0 0,1 0 1 0 0,-1 1-1 0 0,0-1 0 0 0,1 0 0 0 0,-1 0 0 0 0,0 0 1 0 0,0 0-1 0 0,0 0 0 0 0,0 0 0 0 0,-1 1 0 0 0,1-2-10 0 0,1 0-1 0 0,0 0 0 0 0,0 0 1 0 0,-1 0-1 0 0,1-1 0 0 0,0 1 1 0 0,0 0-1 0 0,-1 0 0 0 0,1 0 1 0 0,0-1-1 0 0,0 1 0 0 0,0 0 0 0 0,0 0 1 0 0,-1 0-1 0 0,1-1 0 0 0,0 1 1 0 0,0 0-1 0 0,0-1 0 0 0,0 1 1 0 0,0 0-1 0 0,0 0 0 0 0,0-1 1 0 0,0 1-1 0 0,0 0 0 0 0,0 0 1 0 0,0-1-1 0 0,0 1 0 0 0,0 0 1 0 0,0-1-1 0 0,0 1 0 0 0,0 0 1 0 0,0 0-1 0 0,0-1 0 0 0,0 1 1 0 0,0 0-1 0 0,0-1 0 0 0,2-11 73 0 0,2-1-88 0 0,1 0 0 0 0,1 0 1 0 0,0 1-1 0 0,1-1 0 0 0,8-11 1 0 0,7-13-28 0 0,-5 5-23 0 0,-8 14 26 0 0,1-1 0 0 0,1 1 0 0 0,0 1 0 0 0,20-23 0 0 0,-26 35 24 0 0,0 0-1 0 0,0 1 1 0 0,1-1-1 0 0,6-3 1 0 0,-9 6 8 0 0,-1 1 0 0 0,1-1 0 0 0,0 1 0 0 0,0 0 0 0 0,-1 0 0 0 0,1 0 0 0 0,0 0 0 0 0,0 1 0 0 0,0-1 1 0 0,0 1-1 0 0,0 0 0 0 0,4-1 0 0 0,-6 2 3 0 0,0-1 1 0 0,0 1-1 0 0,0-1 0 0 0,0 1 1 0 0,0-1-1 0 0,0 1 1 0 0,0-1-1 0 0,0 1 0 0 0,0 0 1 0 0,-1-1-1 0 0,1 1 0 0 0,0 0 1 0 0,0 0-1 0 0,-1-1 1 0 0,1 1-1 0 0,-1 0 0 0 0,1 0 1 0 0,-1 0-1 0 0,1 0 1 0 0,-1 0-1 0 0,1 0 0 0 0,-1 0 1 0 0,0 0-1 0 0,1 0 0 0 0,-1 0 1 0 0,0 0-1 0 0,0 0 1 0 0,0 0-1 0 0,0 1 0 0 0,0-1 1 0 0,0 1-1 0 0,0 7-3 0 0,-1 0 0 0 0,-2 16 0 0 0,2-18-4 0 0,-2 12 28 0 0,1 0-1 0 0,0 0 1 0 0,2 0 0 0 0,1 1 0 0 0,0-1 0 0 0,4 19 0 0 0,-4-31-25 0 0,1-1 0 0 0,0 0 0 0 0,0 1 0 0 0,1-1 1 0 0,0 0-1 0 0,0 0 0 0 0,0 0 0 0 0,1-1 0 0 0,4 6 1 0 0,-5-7-26 0 0,1 0 0 0 0,0-1 0 0 0,0 0 0 0 0,0 1 0 0 0,0-1 0 0 0,0-1 0 0 0,0 1 0 0 0,1-1 0 0 0,0 0-1 0 0,-1 0 1 0 0,1 0 0 0 0,0 0 0 0 0,6 1 0 0 0,-2-2-638 0 0,0 1-1 0 0,0-1 0 0 0,16 0 0 0 0,-17-2-993 0 0,0 1 0 0 0,0-1 0 0 0,0-1 0 0 0,11-3 0 0 0,-5-1-446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3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19 215 1072 0 0,'-10'-38'4307'0'0,"10"36"-4053"0"0,-1-1 0 0 0,1 1 0 0 0,0 0 0 0 0,0-1 0 0 0,0 1 0 0 0,0-1 1 0 0,0 1-1 0 0,1-1 0 0 0,-1 1 0 0 0,1 0 0 0 0,0-1 0 0 0,-1 1 0 0 0,3-4 1 0 0,-3 6-234 0 0,0 0 0 0 0,0 0 0 0 0,0-1 0 0 0,0 1 1 0 0,0 0-1 0 0,0 0 0 0 0,0 0 0 0 0,0 0 0 0 0,1 0 1 0 0,-1 0-1 0 0,0 0 0 0 0,0 0 0 0 0,0 0 1 0 0,0 0-1 0 0,0 0 0 0 0,0 0 0 0 0,0 0 0 0 0,0-1 1 0 0,0 1-1 0 0,0 0 0 0 0,0 0 0 0 0,0 0 0 0 0,0 0 1 0 0,1 0-1 0 0,-1 0 0 0 0,0 0 0 0 0,0 0 1 0 0,0 0-1 0 0,0 0 0 0 0,0 0 0 0 0,0 0 0 0 0,0 0 1 0 0,0 0-1 0 0,0 0 0 0 0,1 0 0 0 0,-1 0 0 0 0,0 0 1 0 0,0 0-1 0 0,0 0 0 0 0,0 0 0 0 0,0 0 0 0 0,0 0 1 0 0,0 1-1 0 0,0-1 0 0 0,0 0 0 0 0,0 0 1 0 0,0 0-1 0 0,1 0 0 0 0,-1 0 0 0 0,0 0 0 0 0,0 0 1 0 0,0 0-1 0 0,0 0 0 0 0,0 0 0 0 0,0 0 0 0 0,0 0 1 0 0,0 0-1 0 0,0 1 0 0 0,3 7 498 0 0,-1 11-28 0 0,-9 100 710 0 0,0-26-261 0 0,3-20-488 0 0,0-35-111 0 0,4 61-1 0 0,10 12 131 0 0,-6-100-331 0 0,-1-18-8 0 0,1-18 32 0 0,-3-7-173 0 0,-2-1-1 0 0,-5-40 0 0 0,-1-12-7 0 0,6 41 47 0 0,-2-1 5 0 0,6-60 0 0 0,-2 93-16 0 0,1-1-1 0 0,0 1 1 0 0,1-1 0 0 0,0 1 0 0 0,1 0 0 0 0,0 0-1 0 0,1 1 1 0 0,0-1 0 0 0,11-16 0 0 0,-15 26-8 0 0,1 0 0 0 0,0 0 0 0 0,-1 0 0 0 0,1 0 0 0 0,0 0 0 0 0,0 0 0 0 0,0 1 1 0 0,0-1-1 0 0,0 0 0 0 0,0 1 0 0 0,1 0 0 0 0,-1 0 0 0 0,0-1 0 0 0,1 1 0 0 0,-1 1 0 0 0,1-1 0 0 0,-1 0 1 0 0,4 0-1 0 0,-2 1 15 0 0,0 0 1 0 0,-1 0 0 0 0,1 0-1 0 0,0 1 1 0 0,0-1 0 0 0,0 1-1 0 0,-1 0 1 0 0,1 0 0 0 0,0 1-1 0 0,-1-1 1 0 0,5 3 0 0 0,1 1 21 0 0,0 1 1 0 0,0 0-1 0 0,-1 0 1 0 0,0 1 0 0 0,0 0-1 0 0,-1 0 1 0 0,1 1-1 0 0,7 11 1 0 0,-8-9-9 0 0,63 98 231 0 0,-62-94-225 0 0,-1 0 0 0 0,-1 1 0 0 0,0 0 1 0 0,-1 0-1 0 0,-1 1 0 0 0,3 16 1 0 0,-2 10 119 0 0,-1 0 1 0 0,-3 78 0 0 0,-2-106-170 0 0,1-7 8 0 0,-1-1-1 0 0,1 0 1 0 0,0 0 0 0 0,0 1-1 0 0,0-1 1 0 0,1 0 0 0 0,3 12-1 0 0,-4-17 0 0 0,0-1-1 0 0,0 0 1 0 0,0 0-1 0 0,0 1 1 0 0,1-1-1 0 0,-1 0 1 0 0,0 0-1 0 0,0 1 1 0 0,0-1-1 0 0,0 0 1 0 0,1 0-1 0 0,-1 1 1 0 0,0-1-1 0 0,0 0 1 0 0,0 0-1 0 0,1 0 1 0 0,-1 0-1 0 0,0 1 1 0 0,0-1-1 0 0,0 0 0 0 0,1 0 1 0 0,-1 0-1 0 0,0 0 1 0 0,1 0-1 0 0,-1 0 1 0 0,0 0-1 0 0,0 1 1 0 0,1-1-1 0 0,-1 0 1 0 0,0 0-1 0 0,1 0 1 0 0,8-6-1 0 0,3-12-130 0 0,-5 7 88 0 0,-1-1 0 0 0,-1 0 0 0 0,0 0 0 0 0,-1-1 0 0 0,0 1 0 0 0,-1-1 0 0 0,-1 0 0 0 0,2-20-1 0 0,2-53-366 0 0,6-70-28 0 0,-8 120 424 0 0,3 0 0 0 0,13-46 0 0 0,-14 65-7 0 0,0-5 63 0 0,14-29 0 0 0,-18 46-38 0 0,1 0-1 0 0,0 0 1 0 0,0 0 0 0 0,0 0-1 0 0,0 0 1 0 0,1 1 0 0 0,0-1-1 0 0,0 1 1 0 0,0 0 0 0 0,9-6 0 0 0,-12 10 7 0 0,0-1 0 0 0,1 0 0 0 0,-1 1 1 0 0,0-1-1 0 0,1 0 0 0 0,-1 1 1 0 0,1 0-1 0 0,-1-1 0 0 0,1 1 1 0 0,-1 0-1 0 0,1 0 0 0 0,-1 0 0 0 0,1 0 1 0 0,-1 0-1 0 0,1 0 0 0 0,-1 0 1 0 0,0 0-1 0 0,3 1 0 0 0,-1 0 12 0 0,0 1-1 0 0,0-1 0 0 0,-1 0 0 0 0,1 1 1 0 0,0-1-1 0 0,-1 1 0 0 0,1 0 1 0 0,2 3-1 0 0,2 2 34 0 0,-1 0 0 0 0,0 1 0 0 0,0-1 0 0 0,8 17-1 0 0,1 5 41 0 0,-1 2 0 0 0,-1 0 0 0 0,-2 0 0 0 0,-1 1 0 0 0,-1 0 0 0 0,-2 1 0 0 0,-1 0-1 0 0,1 50 1 0 0,-6-61-32 0 0,9 118 236 0 0,-8-121-352 0 0,2-1 0 0 0,0 0 0 0 0,2 1 0 0 0,0-2 0 0 0,12 26 0 0 0,-17-41-124 0 0,1 1-1 0 0,0-1 0 0 0,0 0 0 0 0,0 0 1 0 0,0 0-1 0 0,0-1 0 0 0,0 1 1 0 0,0 0-1 0 0,1-1 0 0 0,-1 1 1 0 0,1-1-1 0 0,-1 0 0 0 0,1 0 0 0 0,-1 0 1 0 0,1 0-1 0 0,0 0 0 0 0,-1-1 1 0 0,1 1-1 0 0,0-1 0 0 0,0 1 1 0 0,-1-1-1 0 0,1 0 0 0 0,3-1 0 0 0,4 1-1644 0 0</inkml:trace>
</inkml:ink>
</file>

<file path=ppt/ink/ink9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2.60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82 1 512 0 0,'-4'5'7511'0'0,"-2"10"-3373"0"0,5-11-3496 0 0,-4 9 724 0 0,-1-1 0 0 0,0 0 0 0 0,-9 14 0 0 0,8-15-792 0 0,0 0 1 0 0,2 0 0 0 0,-9 22 0 0 0,12-29-504 0 0,1 0 0 0 0,0 1 1 0 0,1-1-1 0 0,-1 1 1 0 0,1-1-1 0 0,0 1 0 0 0,0-1 1 0 0,0 1-1 0 0,1-1 1 0 0,-1 1-1 0 0,1-1 0 0 0,0 1 1 0 0,0-1-1 0 0,4 8 1 0 0,-4-9-92 0 0,1 0 0 0 0,0 1 0 0 0,0-1 0 0 0,0 0 1 0 0,0 0-1 0 0,0-1 0 0 0,1 1 0 0 0,-1 0 0 0 0,1-1 0 0 0,0 1 1 0 0,0-1-1 0 0,0 0 0 0 0,0 0 0 0 0,0 0 0 0 0,0 0 0 0 0,1-1 1 0 0,-1 1-1 0 0,0-1 0 0 0,1 0 0 0 0,-1 0 0 0 0,1 0 0 0 0,4 0 1 0 0,-3 0-341 0 0,1-1 0 0 0,0 0 1 0 0,-1 0-1 0 0,1 0 1 0 0,0-1-1 0 0,-1 0 0 0 0,1 0 1 0 0,-1 0-1 0 0,1-1 1 0 0,-1 0-1 0 0,0 0 0 0 0,0 0 1 0 0,9-5-1 0 0,0-2-655 0 0</inkml:trace>
</inkml:ink>
</file>

<file path=ppt/ink/ink9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2.76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23 1 2457 0 0,'-10'0'3248'0'0,"4"0"1849"0"0,1 3-3248 0 0,3 1-369 0 0,2 2-704 0 0,0 2 72 0 0,0-2 233 0 0,0 2-449 0 0,3 1-8 0 0,2-2-216 0 0,1 1-216 0 0,2 0-184 0 0,1-1-32 0 0,0-2-40 0 0,2 2-384 0 0,1-2-648 0 0,-1 0-25 0 0</inkml:trace>
</inkml:ink>
</file>

<file path=ppt/ink/ink9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3.55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242 81 512 0 0,'-1'-2'511'0'0,"1"0"0"0"0,0 0-1 0 0,-1 0 1 0 0,1-1 0 0 0,0 1-1 0 0,0 0 1 0 0,1 0 0 0 0,-1 0-1 0 0,0 0 1 0 0,1 0 0 0 0,-1 0 0 0 0,1 0-1 0 0,0 0 1 0 0,-1 0 0 0 0,1 0-1 0 0,0 1 1 0 0,0-1 0 0 0,2-3 0 0 0,7-15 3375 0 0,-10 19-3773 0 0,0 1 1 0 0,0-1 0 0 0,0 1 0 0 0,0-1-1 0 0,0 1 1 0 0,0-1 0 0 0,0 1 0 0 0,0 0-1 0 0,0-1 1 0 0,0 1 0 0 0,0-1-1 0 0,0 1 1 0 0,-1-1 0 0 0,1 1 0 0 0,0-1-1 0 0,0 1 1 0 0,0 0 0 0 0,-1-1 0 0 0,1 1-1 0 0,0-1 1 0 0,0 1 0 0 0,-1 0 0 0 0,1-1-1 0 0,0 1 1 0 0,-1 0 0 0 0,1-1-1 0 0,0 1 1 0 0,-1 0 0 0 0,0-1 0 0 0,-1 0 85 0 0,0 0 0 0 0,0 1 0 0 0,0-1 1 0 0,0 0-1 0 0,0 1 0 0 0,0-1 0 0 0,-3 1 1 0 0,-4-1 270 0 0,0 1 1 0 0,-14 1-1 0 0,16-1-273 0 0,-1 1 0 0 0,1 0 0 0 0,0 0 0 0 0,-1 1 0 0 0,1 0 1 0 0,0 0-1 0 0,0 0 0 0 0,0 1 0 0 0,0 0 0 0 0,1 1 0 0 0,-1 0 0 0 0,1 0 0 0 0,0 0 0 0 0,0 0 0 0 0,0 1 0 0 0,1 0 0 0 0,-10 12 0 0 0,7-7-39 0 0,1 1-1 0 0,0 0 1 0 0,0 1-1 0 0,2 0 0 0 0,-1 0 1 0 0,2 0-1 0 0,-1 0 0 0 0,2 1 1 0 0,-1 0-1 0 0,-1 23 0 0 0,2-10-71 0 0,3 0-1 0 0,0-1 1 0 0,1 1-1 0 0,7 39 0 0 0,-7-59-87 0 0,0 0 1 0 0,0 0-1 0 0,1 0 0 0 0,0-1 0 0 0,0 1 1 0 0,0 0-1 0 0,1-1 0 0 0,0 0 0 0 0,6 10 0 0 0,-6-12-49 0 0,-1-1-1 0 0,1 1 1 0 0,-1-1-1 0 0,1 0 0 0 0,0 0 1 0 0,0 0-1 0 0,0 0 1 0 0,0 0-1 0 0,0-1 0 0 0,1 1 1 0 0,-1-1-1 0 0,1 0 0 0 0,-1 0 1 0 0,0 0-1 0 0,1 0 1 0 0,-1-1-1 0 0,8 1 0 0 0,17-1-2186 0 0,0-2-1 0 0,44-7 0 0 0,-38 3-703 0 0</inkml:trace>
</inkml:ink>
</file>

<file path=ppt/ink/ink9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4.87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 41 512 0 0,'0'0'333'0'0,"0"-1"0"0"0,-1 1 0 0 0,1 0 0 0 0,0-1-1 0 0,0 1 1 0 0,0-1 0 0 0,-1 1 0 0 0,1 0 0 0 0,0-1 0 0 0,0 1 0 0 0,0-1-1 0 0,0 1 1 0 0,0-1 0 0 0,0 1 0 0 0,0-1 0 0 0,0 1 0 0 0,0 0-1 0 0,0-1 1 0 0,0 1 0 0 0,0-1 0 0 0,0 1 0 0 0,0-1 0 0 0,0 1 0 0 0,1-1-1 0 0,-1 1 1 0 0,0 0 0 0 0,0-1 0 0 0,0 1 0 0 0,1 0 0 0 0,-1-1 0 0 0,0 0-1 0 0,7-2 3596 0 0,2 0-3567 0 0,-8 3-620 0 0,25-6 1734 0 0,51-6 0 0 0,-30 9-1698 0 0,65 5-1 0 0,-104-2 42 0 0,-6 0 58 0 0,0-1 1 0 0,1 1-1 0 0,-1 0 1 0 0,1 1-1 0 0,-1-1 1 0 0,1 0 0 0 0,-1 1-1 0 0,1-1 1 0 0,-1 1-1 0 0,0 0 1 0 0,1 0-1 0 0,-1 0 1 0 0,0 0-1 0 0,3 2 1 0 0,-5-3-7 0 0,0 0 0 0 0,0 0 0 0 0,0 1 0 0 0,0-1-1 0 0,0 0 1 0 0,1 0 0 0 0,-1 1 0 0 0,0-1 0 0 0,0 0 0 0 0,0 1 0 0 0,0-1 0 0 0,0 0-1 0 0,0 1 1 0 0,0-1 0 0 0,0 0 0 0 0,0 1 0 0 0,0-1 0 0 0,0 0 0 0 0,0 0 0 0 0,-1 1-1 0 0,1-1 1 0 0,0 0 0 0 0,0 1 0 0 0,0-1 0 0 0,0 0 0 0 0,0 0 0 0 0,-1 1 0 0 0,1-1-1 0 0,0 0 1 0 0,-1 1 0 0 0,-8 7-3911 0 0,7-7 3417 0 0,-5 5-1226 0 0</inkml:trace>
</inkml:ink>
</file>

<file path=ppt/ink/ink9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5.08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20 10 1376 0 0,'-1'0'355'0'0,"0"0"-1"0"0,1 0 0 0 0,-1 1 1 0 0,1-1-1 0 0,-1 0 0 0 0,0 0 1 0 0,1 0-1 0 0,-1 0 0 0 0,0 0 1 0 0,1 0-1 0 0,-1 0 0 0 0,0-1 1 0 0,1 1-1 0 0,-1 0 1 0 0,0 0-1 0 0,1 0 0 0 0,-1-1 1 0 0,1 1-1 0 0,-1 0 0 0 0,0-1 1 0 0,1 1-1 0 0,-1 0 0 0 0,1-1 1 0 0,-1 1-1 0 0,1-1 0 0 0,-1 1 1 0 0,1-1-1 0 0,0 1 0 0 0,-1-1 1 0 0,1 1-1 0 0,-1-1 1 0 0,1 1-1 0 0,-1-2 0 0 0,21 2 2429 0 0,164 3-1752 0 0,1 0-5441 0 0,-153-3 3401 0 0</inkml:trace>
</inkml:ink>
</file>

<file path=ppt/ink/ink9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5.79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 73 1040 0 0,'0'-6'1845'0'0,"-1"-1"0"0"0,0 1 0 0 0,0 0 1 0 0,-3-10-1 0 0,0 0 6526 0 0,6 22-6828 0 0,3 10-845 0 0,5 72 1156 0 0,-2 158 0 0 0,-8-237-1733 0 0,1 49 159 0 0,8-112-422 0 0,-5-26 62 0 0,1-32 60 0 0,-4 110 21 0 0,0-21-5 0 0,2-1 0 0 0,0 1-1 0 0,2 0 1 0 0,1 0 0 0 0,12-34 0 0 0,-17 56 3 0 0,-1 0 0 0 0,0 0 0 0 0,1 0-1 0 0,-1 0 1 0 0,1 1 0 0 0,-1-1 0 0 0,1 0 0 0 0,-1 0-1 0 0,1 0 1 0 0,0 0 0 0 0,-1 1 0 0 0,1-1-1 0 0,0 0 1 0 0,0 0 0 0 0,0 1 0 0 0,-1-1 0 0 0,1 1-1 0 0,0-1 1 0 0,0 1 0 0 0,0-1 0 0 0,0 1 0 0 0,0-1-1 0 0,0 1 1 0 0,0 0 0 0 0,0 0 0 0 0,0 0-1 0 0,0-1 1 0 0,0 1 0 0 0,0 0 0 0 0,2 0 0 0 0,-1 1 3 0 0,0 0 1 0 0,0 0-1 0 0,0-1 1 0 0,0 1 0 0 0,0 0-1 0 0,0 1 1 0 0,0-1-1 0 0,0 0 1 0 0,0 1 0 0 0,-1-1-1 0 0,1 1 1 0 0,2 3-1 0 0,6 7 23 0 0,-1 0 0 0 0,0 1-1 0 0,-1 0 1 0 0,0 0-1 0 0,6 18 1 0 0,25 75 53 0 0,-34-91-45 0 0,41 144 172 0 0,-43-146-253 0 0,4 13-98 0 0,-7-26 117 0 0,0 1 0 0 0,0-1 1 0 0,1 0-1 0 0,-1 0 0 0 0,0 0 1 0 0,0 1-1 0 0,1-1 0 0 0,-1 0 1 0 0,0 0-1 0 0,1 0 0 0 0,-1 0 1 0 0,0 0-1 0 0,1 0 0 0 0,-1 0 1 0 0,0 0-1 0 0,1 1 0 0 0,-1-1 1 0 0,0 0-1 0 0,1 0 0 0 0,-1-1 1 0 0,0 1-1 0 0,1 0 0 0 0,-1 0 1 0 0,0 0-1 0 0,1 0 0 0 0,-1 0 1 0 0,0 0-1 0 0,1 0 0 0 0,-1 0 1 0 0,0-1-1 0 0,0 1 0 0 0,1 0 1 0 0,-1 0-1 0 0,0 0 0 0 0,0-1 1 0 0,1 1-1 0 0,13-11-2169 0 0,-10 7 792 0 0,25-17-7903 0 0,-19 10 6746 0 0</inkml:trace>
</inkml:ink>
</file>

<file path=ppt/ink/ink9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6.31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 16 8 0 0,'-13'-15'14094'0'0,"19"24"-12304"0"0,0 1 0 0 0,8 21 1 0 0,-11-23-1476 0 0,0 0 1 0 0,-1 0-1 0 0,0 0 1 0 0,-1 0 0 0 0,0 0-1 0 0,0 1 1 0 0,-1-1-1 0 0,0 9 1 0 0,0 41 238 0 0,2 1-1 0 0,15 82 1 0 0,-5-51-447 0 0,-5-49-53 0 0,-5-28-78 0 0,1 1 0 0 0,-2-1 0 0 0,0 0 0 0 0,0 1 0 0 0,-2 19-1 0 0,1-32 2 0 0,0-1 0 0 0,0 0-1 0 0,0 0 1 0 0,0 1-1 0 0,0-1 1 0 0,0 0 0 0 0,0 0-1 0 0,0 1 1 0 0,0-1 0 0 0,0 0-1 0 0,0 0 1 0 0,0 1-1 0 0,0-1 1 0 0,-1 0 0 0 0,1 0-1 0 0,0 0 1 0 0,0 1-1 0 0,0-1 1 0 0,0 0 0 0 0,0 0-1 0 0,0 0 1 0 0,-1 1-1 0 0,1-1 1 0 0,0 0 0 0 0,0 0-1 0 0,0 0 1 0 0,0 0-1 0 0,-1 0 1 0 0,1 1 0 0 0,0-1-1 0 0,0 0 1 0 0,-1 0 0 0 0,1 0-1 0 0,0 0 1 0 0,0 0-1 0 0,0 0 1 0 0,-1 0 0 0 0,1 0-1 0 0,0 0 1 0 0,0 0-1 0 0,-1 0 1 0 0,1 0 0 0 0,0 0-1 0 0,0 0 1 0 0,-1 0-1 0 0,1 0 1 0 0,0 0 0 0 0,0 0-1 0 0,-1 0 1 0 0,1 0-1 0 0,0 0 1 0 0,0 0 0 0 0,0 0-1 0 0,-1-1 1 0 0,1 1 0 0 0,0 0-1 0 0,0 0 1 0 0,0 0-1 0 0,-1 0 1 0 0,1-1 0 0 0,-15-15-5659 0 0,6 6-1318 0 0,4 6 4240 0 0</inkml:trace>
</inkml:ink>
</file>

<file path=ppt/ink/ink9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6.60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14 384 616 0 0,'-1'-1'483'0'0,"0"0"0"0"0,0 1 0 0 0,0-1-1 0 0,0 0 1 0 0,0 0 0 0 0,0 0 0 0 0,1 0 0 0 0,-1 0-1 0 0,0 0 1 0 0,0 0 0 0 0,1 0 0 0 0,-1 0 0 0 0,1 0-1 0 0,-1 0 1 0 0,1 0 0 0 0,-1-2 0 0 0,1 2-235 0 0,0 1 0 0 0,1-1 1 0 0,-1 0-1 0 0,0 0 0 0 0,1 1 1 0 0,-1-1-1 0 0,1 0 0 0 0,-1 1 0 0 0,1-1 1 0 0,-1 1-1 0 0,1-1 0 0 0,-1 1 0 0 0,1-1 1 0 0,-1 1-1 0 0,1-1 0 0 0,0 1 0 0 0,-1-1 1 0 0,1 1-1 0 0,0 0 0 0 0,-1-1 0 0 0,1 1 1 0 0,0 0-1 0 0,0-1 0 0 0,-1 1 1 0 0,1 0-1 0 0,0 0 0 0 0,1 0 0 0 0,27-9 1118 0 0,1-2-1 0 0,35-18 0 0 0,-49 21-1269 0 0,0-1 0 0 0,-1-1 1 0 0,-1-1-1 0 0,0 0 0 0 0,20-20 0 0 0,11-17-48 0 0,52-51-144 0 0,-68 75-18 0 0,34-19 0 0 0,-55 38 46 0 0,-3 0-762 0 0,-10 6-2933 0 0,-3 0-695 0 0,2 0 879 0 0</inkml:trace>
</inkml:ink>
</file>

<file path=ppt/ink/ink9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6.98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19 16 1112 0 0,'-1'-1'605'0'0,"1"0"-1"0"0,0 0 0 0 0,-1 0 1 0 0,1 0-1 0 0,-1 0 0 0 0,0 0 1 0 0,1 0-1 0 0,-1 1 0 0 0,0-1 1 0 0,1 0-1 0 0,-1 1 1 0 0,0-1-1 0 0,0 0 0 0 0,1 1 1 0 0,-1-1-1 0 0,0 1 0 0 0,0-1 1 0 0,0 1-1 0 0,0-1 0 0 0,0 1 1 0 0,0 0-1 0 0,-2-1 1198 0 0,4 2-1450 0 0,-1 0-1 0 0,0-1 0 0 0,0 1 1 0 0,0-1-1 0 0,1 1 0 0 0,-1 0 1 0 0,0-1-1 0 0,1 1 1 0 0,-1-1-1 0 0,1 1 0 0 0,-1-1 1 0 0,0 1-1 0 0,1-1 0 0 0,-1 1 1 0 0,2 0-1 0 0,18 14 517 0 0,-10-9-232 0 0,49 37 343 0 0,72 58-45 0 0,-101-73-819 0 0,-20-17-143 0 0,1-1 1 0 0,0-1 0 0 0,16 11 0 0 0,-27-20-33 0 0,0 1 1 0 0,1-1-1 0 0,-1 0 1 0 0,0 0 0 0 0,1 1-1 0 0,-1-1 1 0 0,1 0-1 0 0,-1 0 1 0 0,0 0 0 0 0,1 0-1 0 0,-1 0 1 0 0,1 1-1 0 0,-1-1 1 0 0,1 0-1 0 0,-1 0 1 0 0,1 0 0 0 0,-1 0-1 0 0,0 0 1 0 0,1 0-1 0 0,-1 0 1 0 0,1-1 0 0 0,-1 1-1 0 0,1 0 1 0 0,-1 0-1 0 0,0 0 1 0 0,1 0-1 0 0,-1 0 1 0 0,1-1 0 0 0,-1 1-1 0 0,0 0 1 0 0,1 0-1 0 0,-1-1 1 0 0,0 1 0 0 0,1 0-1 0 0,-1-1 1 0 0,0 1-1 0 0,1 0 1 0 0,-1-1-1 0 0,0 1 1 0 0,1-1 0 0 0,-1 0-424 0 0,0 0 1 0 0,1 0 0 0 0,-1 0 0 0 0,0 0-1 0 0,1 0 1 0 0,-1 0 0 0 0,0 0 0 0 0,0 0-1 0 0,0 0 1 0 0,0 0 0 0 0,0 0 0 0 0,0 0-1 0 0,0 0 1 0 0,-1 0 0 0 0,1 0 0 0 0,-1-2-1 0 0,-1-4-1430 0 0</inkml:trace>
</inkml:ink>
</file>

<file path=ppt/ink/ink9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7.63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 74 2272 0 0,'-1'-5'1771'0'0,"1"2"-762"0"0,-1-1 0 0 0,0 0 0 0 0,1 0 0 0 0,0 1-1 0 0,0-1 1 0 0,0 0 0 0 0,0 0 0 0 0,1 1 0 0 0,0-1 0 0 0,-1 0 0 0 0,3-3 0 0 0,-2 11 2832 0 0,2 14-2728 0 0,-1-3-711 0 0,9 66 782 0 0,-3 1 0 0 0,-3 102 1 0 0,-2-150-1015 0 0,-1-61-244 0 0,-1 21 24 0 0,0-1 0 0 0,-1 1-1 0 0,0-1 1 0 0,0 0 0 0 0,-2-10-1 0 0,-1 1 10 0 0,1 0 1 0 0,0 0-1 0 0,1 0 0 0 0,1-1 0 0 0,1 1 0 0 0,3-21 0 0 0,2 5-29 0 0,1 1 0 0 0,13-37 0 0 0,-15 55 50 0 0,-1 1-1 0 0,2 0 1 0 0,7-13-1 0 0,-12 23 22 0 0,0 0 1 0 0,0-1-1 0 0,1 1 1 0 0,-1 0-1 0 0,1 0 1 0 0,-1 0-1 0 0,1 0 1 0 0,0 1-1 0 0,0-1 1 0 0,0 0-1 0 0,0 1 1 0 0,0-1-1 0 0,0 1 1 0 0,0 0-1 0 0,0 0 1 0 0,1 0-1 0 0,-1 0 1 0 0,0 0-1 0 0,1 0 1 0 0,-1 0-1 0 0,1 1 1 0 0,-1 0-1 0 0,5-1 1 0 0,-5 1 8 0 0,0 1 0 0 0,0-1 0 0 0,-1 1 0 0 0,1 0 0 0 0,-1-1 0 0 0,1 1 1 0 0,-1 0-1 0 0,1 0 0 0 0,-1 0 0 0 0,1 0 0 0 0,-1 1 0 0 0,0-1 0 0 0,1 0 1 0 0,-1 0-1 0 0,0 1 0 0 0,0-1 0 0 0,0 1 0 0 0,0-1 0 0 0,0 1 0 0 0,-1-1 1 0 0,2 3-1 0 0,2 5 35 0 0,0 2 1 0 0,4 13 0 0 0,-3-7 6 0 0,7 22 122 0 0,13 70 0 0 0,-4 43 259 0 0,-21-151-422 0 0,7 51 103 0 0,-5-46-144 0 0,-1 0 1 0 0,0-1-1 0 0,1 1 0 0 0,0-1 0 0 0,1 1 0 0 0,5 9 0 0 0,-7-14-28 0 0,-1 0 1 0 0,1-1-1 0 0,0 1 1 0 0,0 0-1 0 0,0 0 0 0 0,0-1 1 0 0,0 1-1 0 0,0 0 1 0 0,0-1-1 0 0,0 1 0 0 0,0-1 1 0 0,1 1-1 0 0,-1-1 1 0 0,0 0-1 0 0,0 0 0 0 0,0 1 1 0 0,1-1-1 0 0,-1 0 1 0 0,0 0-1 0 0,0 0 0 0 0,2 0 1 0 0,0-1-660 0 0,-1 1-1 0 0,1 0 1 0 0,-1-1 0 0 0,0 0 0 0 0,1 1 0 0 0,-1-1 0 0 0,0 0-1 0 0,0 0 1 0 0,5-3 0 0 0,-3 1-2445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4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173 121 512 0 0,'2'-3'291'0'0,"0"-1"-173"0"0,-1 1 0 0 0,1-1 1 0 0,0 1-1 0 0,1 0 1 0 0,-1 0-1 0 0,0 0 0 0 0,5-4 1 0 0,6-5 799 0 0,16-15 555 0 0,-28 26-1349 0 0,0-1 0 0 0,0 1-1 0 0,0 0 1 0 0,0-1-1 0 0,-1 1 1 0 0,1 0 0 0 0,0-1-1 0 0,-1 1 1 0 0,1-1-1 0 0,-1 1 1 0 0,1-1 0 0 0,-1 1-1 0 0,1-1 1 0 0,-1 0-1 0 0,0 1 1 0 0,0-1 0 0 0,0 1-1 0 0,0-1 1 0 0,0-2-1 0 0,-1 3-35 0 0,0 0 0 0 0,1 0 0 0 0,-1 0 0 0 0,0 1 0 0 0,0-1 0 0 0,0 0 0 0 0,0 0-1 0 0,0 0 1 0 0,0 1 0 0 0,0-1 0 0 0,0 0 0 0 0,0 1 0 0 0,0-1 0 0 0,0 1 0 0 0,0-1-1 0 0,0 1 1 0 0,0 0 0 0 0,0-1 0 0 0,-1 1 0 0 0,-1 0 0 0 0,-25-3 732 0 0,12 3-456 0 0,-32 7 0 0 0,0-1 241 0 0,46-6-564 0 0,0 0 1 0 0,0 0-1 0 0,1 0 1 0 0,-1 1-1 0 0,0-1 1 0 0,0 1 0 0 0,1-1-1 0 0,-1 1 1 0 0,0-1-1 0 0,1 1 1 0 0,-1 0-1 0 0,0 0 1 0 0,1 0 0 0 0,-1 0-1 0 0,1 0 1 0 0,-1 0-1 0 0,1 0 1 0 0,0 0-1 0 0,0 0 1 0 0,-1 1-1 0 0,1-1 1 0 0,0 1 0 0 0,0-1-1 0 0,0 1 1 0 0,-1 2-1 0 0,2-2-10 0 0,-1 0-1 0 0,1 0 0 0 0,0 0 1 0 0,0 0-1 0 0,0-1 1 0 0,0 1-1 0 0,0 0 0 0 0,0 0 1 0 0,0 0-1 0 0,1 0 0 0 0,-1 0 1 0 0,1 0-1 0 0,-1-1 1 0 0,1 1-1 0 0,0 0 0 0 0,0 0 1 0 0,0-1-1 0 0,0 1 0 0 0,0-1 1 0 0,0 1-1 0 0,0-1 1 0 0,0 1-1 0 0,3 2 0 0 0,6 4 4 0 0,1 0 0 0 0,0-1-1 0 0,0 0 1 0 0,22 10-1 0 0,-26-14-30 0 0,15 8 23 0 0,-4-3 97 0 0,0 2-1 0 0,21 14 0 0 0,-34-20-97 0 0,1 0-1 0 0,-2 0 0 0 0,1 1 1 0 0,-1 0-1 0 0,1-1 0 0 0,-1 2 1 0 0,0-1-1 0 0,-1 0 0 0 0,0 1 1 0 0,1-1-1 0 0,2 10 1 0 0,-5-13 12 0 0,-1 1 0 0 0,1-1 0 0 0,-1 1 0 0 0,1-1 0 0 0,-1 1 0 0 0,0-1 1 0 0,0 1-1 0 0,-1-1 0 0 0,1 1 0 0 0,0-1 0 0 0,-1 1 0 0 0,1-1 0 0 0,-1 0 1 0 0,0 1-1 0 0,0-1 0 0 0,0 0 0 0 0,0 1 0 0 0,0-1 0 0 0,0 0 0 0 0,-1 0 0 0 0,1 0 1 0 0,-1 0-1 0 0,0 0 0 0 0,-2 2 0 0 0,-6 5 91 0 0,0 0 0 0 0,0 0 1 0 0,-17 9-1 0 0,10-6-10 0 0,6-4-99 0 0,-1-1 0 0 0,0 0 0 0 0,0-1 0 0 0,-1-1 0 0 0,0 0 0 0 0,0-1 0 0 0,0 0 0 0 0,0-1 0 0 0,-1 0 0 0 0,0-1 0 0 0,-25 1 0 0 0,38-3-27 0 0,0 0 1 0 0,0 0 0 0 0,0 0-1 0 0,0 0 1 0 0,0 0 0 0 0,0 0-1 0 0,1 0 1 0 0,-1-1 0 0 0,0 1 0 0 0,0 0-1 0 0,0 0 1 0 0,0-1 0 0 0,0 1-1 0 0,0-1 1 0 0,0 1 0 0 0,0-1 0 0 0,1 1-1 0 0,-1-1 1 0 0,0 1 0 0 0,0-1-1 0 0,0-1 1 0 0,0 2-13 0 0,1-1-1 0 0,0 0 0 0 0,0 0 1 0 0,0 0-1 0 0,-1 1 1 0 0,1-1-1 0 0,0 0 1 0 0,0 0-1 0 0,0 0 0 0 0,0 0 1 0 0,0 0-1 0 0,0 1 1 0 0,0-1-1 0 0,1 0 1 0 0,-1 0-1 0 0,0 0 1 0 0,0 0-1 0 0,1-1 0 0 0,2-3-301 0 0,0 0-1 0 0,0 0 0 0 0,1 0 1 0 0,-1 0-1 0 0,7-6 0 0 0,26-22-2940 0 0,-14 17 1543 0 0</inkml:trace>
</inkml:ink>
</file>

<file path=ppt/ink/ink9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7.85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0 36 3289 0 0,'0'-1'623'0'0,"0"0"1"0"0,0 0-1 0 0,1 0 1 0 0,-1 0-1 0 0,0 0 0 0 0,0 0 1 0 0,1 0-1 0 0,-1 0 1 0 0,0 0-1 0 0,1 0 1 0 0,-1 0-1 0 0,1 0 1 0 0,-1 0-1 0 0,1 0 1 0 0,-1 0-1 0 0,2-1 0 0 0,0 1-171 0 0,-1 0 0 0 0,0 0 0 0 0,1 0 0 0 0,-1 0 0 0 0,1 0-1 0 0,-1 1 1 0 0,1-1 0 0 0,0 0 0 0 0,2 0 0 0 0,4-1-126 0 0,0 1 1 0 0,0 0 0 0 0,14 1-1 0 0,-4-1 1212 0 0,138-3 804 0 0,-51 12-7733 0 0,-92-6 405 0 0,-2-2 1349 0 0</inkml:trace>
</inkml:ink>
</file>

<file path=ppt/ink/ink9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8.25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 43 8 0 0,'-2'-5'941'0'0,"0"2"749"0"0,1 0-1 0 0,-1 0 1 0 0,1 0 0 0 0,0 0-1 0 0,-1-4 1 0 0,2 6-1481 0 0,0 1 0 0 0,-1-1 0 0 0,1 1 0 0 0,0-1 0 0 0,0 1 0 0 0,0-1 0 0 0,1 1 0 0 0,-1-1 0 0 0,0 1 0 0 0,0-1 0 0 0,0 1 0 0 0,0-1 0 0 0,0 1 0 0 0,0-1 0 0 0,1 1 0 0 0,-1-1 0 0 0,0 1 0 0 0,0 0 0 0 0,1-1 0 0 0,-1 1 0 0 0,0-1 0 0 0,1 1 0 0 0,-1 0 0 0 0,0-1 1 0 0,1 1-1 0 0,-1 0 0 0 0,1-1 0 0 0,-1 1 0 0 0,1 0 0 0 0,-1 0 0 0 0,0-1 0 0 0,1 1 0 0 0,-1 0 0 0 0,1 0 0 0 0,-1 0 0 0 0,1 0 0 0 0,-1 0 0 0 0,1 0 0 0 0,-1 0 0 0 0,1 0 0 0 0,-1 0 0 0 0,1 0 0 0 0,27-2 189 0 0,0 2-1 0 0,-1 1 1 0 0,1 1-1 0 0,-1 2 1 0 0,1 0 0 0 0,31 11-1 0 0,-58-15-399 0 0,0 0-1 0 0,1 1 0 0 0,-1-1 1 0 0,0 1-1 0 0,1 0 1 0 0,-1-1-1 0 0,0 1 1 0 0,0 0-1 0 0,0 0 0 0 0,1-1 1 0 0,1 3-1 0 0,-3-2 3 0 0,0-1-1 0 0,1 1 0 0 0,-1-1 0 0 0,0 1 0 0 0,0-1 1 0 0,1 1-1 0 0,-1-1 0 0 0,0 1 0 0 0,0 0 1 0 0,0-1-1 0 0,0 1 0 0 0,1-1 0 0 0,-1 1 1 0 0,0-1-1 0 0,0 1 0 0 0,0 0 0 0 0,0-1 1 0 0,-1 1-1 0 0,1-1 0 0 0,0 2 0 0 0,-1 0 1 0 0,0 1-1 0 0,-1-1 1 0 0,1 0 0 0 0,0 0-1 0 0,-1 0 1 0 0,0 0-1 0 0,0 0 1 0 0,1 0-1 0 0,-1 0 1 0 0,0 0 0 0 0,-3 2-1 0 0,-5 2 11 0 0,1 0 0 0 0,-1-1 0 0 0,0 0 0 0 0,-14 4 0 0 0,-12 7 183 0 0,35-16-190 0 0,0 1 0 0 0,0-1 0 0 0,0 1 0 0 0,0-1 0 0 0,0 1 0 0 0,0 0 0 0 0,0-1 0 0 0,0 1 1 0 0,1 0-1 0 0,-1 0 0 0 0,0 0 0 0 0,0 0 0 0 0,1 0 0 0 0,-1 0 0 0 0,0 0 0 0 0,1 0 0 0 0,-1 0 0 0 0,1 0 0 0 0,-1 0 0 0 0,1 0 0 0 0,0 0 0 0 0,-1 0 0 0 0,1 2 1 0 0,0-1-2 0 0,0 0 0 0 0,0 0 0 0 0,1 0 0 0 0,-1-1 0 0 0,1 1 1 0 0,-1 0-1 0 0,1 0 0 0 0,0 0 0 0 0,-1-1 0 0 0,1 1 1 0 0,0 0-1 0 0,0-1 0 0 0,2 3 0 0 0,1 1-18 0 0,0 0 0 0 0,1 0 0 0 0,0 0 0 0 0,0 0 0 0 0,0-1 0 0 0,1 0 0 0 0,6 4 0 0 0,-1-2-220 0 0,2-1 1 0 0,-1 1-1 0 0,1-2 0 0 0,25 6 1 0 0,-19-6-3772 0 0,24 0 1 0 0,-21-2-618 0 0</inkml:trace>
</inkml:ink>
</file>

<file path=ppt/ink/ink9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8.96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27 173 512 0 0,'1'-10'1383'0'0,"0"0"1"0"0,0-1-1 0 0,1 1 0 0 0,0 0 0 0 0,7-18 0 0 0,0 6 1625 0 0,16-29 0 0 0,-24 49-2717 0 0,0 1 0 0 0,0-1 0 0 0,-1 1 0 0 0,1 0 0 0 0,0-1 0 0 0,0 1 0 0 0,1 0 0 0 0,-1 0 0 0 0,0-1 0 0 0,0 1 0 0 0,0 0 0 0 0,1 0 0 0 0,-1 0 0 0 0,1 1 0 0 0,1-2 0 0 0,-10 17 1779 0 0,-11 25-1337 0 0,2 0 0 0 0,2 1-1 0 0,2 1 1 0 0,-12 72 0 0 0,22-102-637 0 0,0 1-1 0 0,1-1 1 0 0,1 1 0 0 0,0-1-1 0 0,0 1 1 0 0,1 0-1 0 0,1-1 1 0 0,6 22-1 0 0,-7-29-119 0 0,1-1 0 0 0,0 1 0 0 0,0-1 0 0 0,0 0 0 0 0,1 0 0 0 0,-1 0 0 0 0,1 0 0 0 0,0 0 0 0 0,0 0 0 0 0,0-1 0 0 0,5 5 0 0 0,-5-6-95 0 0,1 0 1 0 0,-1 0 0 0 0,1 0 0 0 0,-1 0-1 0 0,1-1 1 0 0,-1 1 0 0 0,1-1-1 0 0,0 0 1 0 0,0 0 0 0 0,0 0-1 0 0,0-1 1 0 0,0 1 0 0 0,0-1-1 0 0,-1 0 1 0 0,7 0 0 0 0,-5-1-947 0 0,0 0 0 0 0,-1 0-1 0 0,1 0 1 0 0,-1 0 0 0 0,6-3 0 0 0,1-1-861 0 0</inkml:trace>
</inkml:ink>
</file>

<file path=ppt/ink/ink9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39.40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86 68 1496 0 0,'-26'-8'7360'0'0,"22"7"-6504"0"0,-1 1 0 0 0,1-2 1 0 0,0 1-1 0 0,-1 0 0 0 0,1-1 0 0 0,0 0 0 0 0,0 0 0 0 0,0 0 0 0 0,0 0 0 0 0,1-1 0 0 0,-1 0 0 0 0,-5-5 1 0 0,9 8-787 0 0,0 0 0 0 0,0 0 1 0 0,-1 0-1 0 0,1-1 0 0 0,0 1 1 0 0,0 0-1 0 0,0 0 0 0 0,0-1 1 0 0,0 1-1 0 0,-1 0 0 0 0,1-1 1 0 0,0 1-1 0 0,0 0 0 0 0,0 0 1 0 0,0-1-1 0 0,0 1 0 0 0,0 0 1 0 0,0-1-1 0 0,0 1 0 0 0,0 0 1 0 0,0 0-1 0 0,0-1 0 0 0,0 1 1 0 0,1 0-1 0 0,-1-1 0 0 0,0 1 1 0 0,0 0-1 0 0,0 0 1 0 0,0-1-1 0 0,1 1 0 0 0,8-6 774 0 0,14-1-460 0 0,-21 7-284 0 0,41-5 321 0 0,1 1 0 0 0,76 4 0 0 0,-87 0-319 0 0,182 17 35 0 0,-65-4-140 0 0,-80-8-80 0 0,126 4-862 0 0,-214-3-2897 0 0,-17 2-1163 0 0,4-4 1001 0 0</inkml:trace>
</inkml:ink>
</file>

<file path=ppt/ink/ink9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40.18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319 66 512 0 0,'2'-4'676'0'0,"0"1"1"0"0,1 0-1 0 0,-1 0 0 0 0,1 1 0 0 0,0-1 1 0 0,0 0-1 0 0,0 1 0 0 0,0 0 0 0 0,0 0 1 0 0,6-3-1 0 0,16-14 4651 0 0,-24 18-5090 0 0,1 0 0 0 0,-1-1 1 0 0,0 1-1 0 0,1 0 0 0 0,0 0 1 0 0,-1 0-1 0 0,1 0 0 0 0,-1 0 1 0 0,1 0-1 0 0,0 1 0 0 0,0-1 1 0 0,-1 0-1 0 0,1 1 0 0 0,0 0 1 0 0,0-1-1 0 0,0 1 0 0 0,0 0 1 0 0,-1 0-1 0 0,1 0 1 0 0,0 0-1 0 0,0 0 0 0 0,0 0 1 0 0,0 1-1 0 0,0-1 0 0 0,-1 1 1 0 0,1-1-1 0 0,0 1 0 0 0,0-1 1 0 0,-1 1-1 0 0,1 0 0 0 0,0 0 1 0 0,-1 0-1 0 0,1 0 0 0 0,-1 0 1 0 0,1 1-1 0 0,-1-1 0 0 0,0 0 1 0 0,2 2-1 0 0,1 3-104 0 0,-1 1 1 0 0,1-1-1 0 0,-1 1 0 0 0,-1 0 1 0 0,1 0-1 0 0,-1 0 0 0 0,-1 0 1 0 0,1 0-1 0 0,-1 0 0 0 0,0 1 0 0 0,-1-1 1 0 0,1 0-1 0 0,-1 1 0 0 0,-1-1 1 0 0,0 0-1 0 0,-2 11 0 0 0,-2 4 186 0 0,-1 1 0 0 0,-1-1-1 0 0,-19 40 1 0 0,-6 15 25 0 0,19-46-197 0 0,0 1 1 0 0,-2-2-1 0 0,-34 52 0 0 0,46-77-135 0 0,-1-1 0 0 0,1 0 0 0 0,-1 0 0 0 0,0 0 0 0 0,0-1 0 0 0,-1 0 0 0 0,1 1 0 0 0,-1-1-1 0 0,0-1 1 0 0,0 1 0 0 0,0-1 0 0 0,0 0 0 0 0,0 0 0 0 0,0 0 0 0 0,0-1 0 0 0,-1 0-1 0 0,1 0 1 0 0,-1 0 0 0 0,1 0 0 0 0,-1-1 0 0 0,1 0 0 0 0,-1 0 0 0 0,1-1 0 0 0,-1 0 0 0 0,1 0-1 0 0,0 0 1 0 0,-11-4 0 0 0,6 2 9 0 0,1-1 1 0 0,-1-1-1 0 0,1 1 0 0 0,-1-1 0 0 0,2-1 0 0 0,-1 0 1 0 0,0 0-1 0 0,1-1 0 0 0,1 0 0 0 0,-1 0 0 0 0,1-1 1 0 0,0 0-1 0 0,-10-16 0 0 0,13 18-30 0 0,0-1 1 0 0,1 1-1 0 0,0-1 0 0 0,0 1 1 0 0,1-1-1 0 0,0 0 0 0 0,0 0 1 0 0,0 0-1 0 0,0-9 0 0 0,2 11 1 0 0,0 1 0 0 0,1-1 0 0 0,-1 0 1 0 0,1 1-1 0 0,0-1 0 0 0,0 1 0 0 0,0-1 0 0 0,1 1 0 0 0,-1 0 0 0 0,1-1 0 0 0,0 1 0 0 0,1 0 0 0 0,-1 0 0 0 0,1 0 0 0 0,4-5 1 0 0,-3 5-15 0 0,0-1 1 0 0,1 1-1 0 0,-1-1 1 0 0,1 2 0 0 0,0-1-1 0 0,0 0 1 0 0,1 1-1 0 0,-1 0 1 0 0,1 0 0 0 0,-1 0-1 0 0,8-1 1 0 0,-5 1 17 0 0,1 1 0 0 0,-1 1 0 0 0,1-1-1 0 0,0 1 1 0 0,0 1 0 0 0,-1 0 0 0 0,12 1 0 0 0,-4 1 17 0 0,0 1 1 0 0,0 0-1 0 0,0 2 1 0 0,0-1-1 0 0,-1 2 1 0 0,0 0-1 0 0,0 1 1 0 0,15 10-1 0 0,-18-10-13 0 0,-1 1 0 0 0,-1 1 0 0 0,0-1-1 0 0,16 18 1 0 0,29 43 64 0 0,-42-51-67 0 0,-12-16-37 0 0,0-1-1 0 0,0 1 0 0 0,1-1 0 0 0,-1 1 0 0 0,0-1 0 0 0,1 0 0 0 0,-1 0 0 0 0,1 1 0 0 0,0-1 0 0 0,-1 0 0 0 0,1 0 0 0 0,0 0 0 0 0,0-1 0 0 0,0 1 0 0 0,-1 0 0 0 0,1-1 0 0 0,0 1 0 0 0,4 0 0 0 0,-1-2-876 0 0,0 1 0 0 0,1 0-1 0 0,-1-1 1 0 0,0 0 0 0 0,9-4-1 0 0,-9 4-148 0 0,5-2-1642 0 0</inkml:trace>
</inkml:ink>
</file>

<file path=ppt/ink/ink9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5:40.91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300 15 208 0 0,'2'2'11062'0'0,"-1"-2"-10888"0"0,-1 0 1 0 0,1 1-1 0 0,-1-1 0 0 0,1 0 1 0 0,-1 1-1 0 0,1-1 0 0 0,-1 0 0 0 0,1 0 1 0 0,0 1-1 0 0,-1-1 0 0 0,1 0 0 0 0,-1 0 1 0 0,1 0-1 0 0,0 0 0 0 0,-1 0 0 0 0,1 0 1 0 0,0 0-1 0 0,-1 0 0 0 0,1 0 1 0 0,-1 0-1 0 0,1 0 0 0 0,0-1 0 0 0,-1 1 1 0 0,1 0-1 0 0,-1 0 0 0 0,2-1 0 0 0,-2 1-35 0 0,1-1-1 0 0,-1 1 1 0 0,1 0-1 0 0,0 0 0 0 0,-1-1 1 0 0,1 1-1 0 0,-1 0 1 0 0,1 0-1 0 0,0 0 0 0 0,-1 0 1 0 0,1 0-1 0 0,-1 0 0 0 0,1 0 1 0 0,0 0-1 0 0,-1 0 1 0 0,1 0-1 0 0,1 0 0 0 0,0 0 1528 0 0,-7-4-1106 0 0,0 2-445 0 0,-1 0-1 0 0,1 0 0 0 0,0 1 1 0 0,-1 0-1 0 0,1 0 0 0 0,-1 0 1 0 0,1 1-1 0 0,-1-1 1 0 0,-6 2-1 0 0,-1-2 12 0 0,-2 0 113 0 0,1 1 1 0 0,-1 1-1 0 0,0 0 0 0 0,0 1 0 0 0,1 0 1 0 0,-1 1-1 0 0,1 1 0 0 0,0 0 0 0 0,0 1 1 0 0,0 1-1 0 0,0 0 0 0 0,1 1 0 0 0,0 0 1 0 0,-12 10-1 0 0,22-16-202 0 0,1 1 0 0 0,0 0 0 0 0,0-1 1 0 0,0 1-1 0 0,0 0 0 0 0,0 0 0 0 0,0 0 1 0 0,1 1-1 0 0,-1-1 0 0 0,1 0 0 0 0,0 1 0 0 0,-1-1 1 0 0,1 1-1 0 0,0-1 0 0 0,0 1 0 0 0,0-1 0 0 0,1 1 1 0 0,-1 0-1 0 0,1-1 0 0 0,-1 1 0 0 0,1 0 0 0 0,0 0 1 0 0,0-1-1 0 0,0 1 0 0 0,1 0 0 0 0,-1-1 1 0 0,1 1-1 0 0,-1 0 0 0 0,1-1 0 0 0,0 1 0 0 0,0 0 1 0 0,0-1-1 0 0,0 1 0 0 0,0-1 0 0 0,1 0 0 0 0,-1 1 1 0 0,1-1-1 0 0,0 0 0 0 0,-1 0 0 0 0,1 0 1 0 0,4 3-1 0 0,6 5 8 0 0,2 0 0 0 0,-1-1 0 0 0,1 0 0 0 0,0-1 0 0 0,28 11 0 0 0,-2-5-96 0 0,43 11 0 0 0,-67-21-135 0 0,1-1 1 0 0,0-1-1 0 0,0 0 1 0 0,28-1-1 0 0,-29-2-1946 0 0,0 0 1 0 0,27-7-1 0 0,-28 5-1078 0 0,1 1-824 0 0</inkml:trace>
</inkml:ink>
</file>

<file path=ppt/ink/ink9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0.3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13 120 512 0 0,'-2'-39'3359'0'0,"0"28"-1733"0"0,1 0-1 0 0,1 0 1 0 0,0 0-1 0 0,2-13 1 0 0,0 11 1665 0 0,-5 19-982 0 0,-4 20-541 0 0,6-6-1202 0 0,1 0-1 0 0,1 0 1 0 0,4 33 0 0 0,1-2-34 0 0,-1 37 96 0 0,7 69 39 0 0,-7-120-527 0 0,1-1-1 0 0,13 44 1 0 0,-17-73-130 0 0,0-1 1 0 0,1 1-1 0 0,0 0 1 0 0,0-1-1 0 0,0 0 1 0 0,4 7-1 0 0,-6-13-13 0 0,-1 0 1 0 0,0 1-1 0 0,0-1 0 0 0,0 0 0 0 0,0 0 1 0 0,0 1-1 0 0,1-1 0 0 0,-1 0 0 0 0,0 0 1 0 0,0 0-1 0 0,0 1 0 0 0,1-1 0 0 0,-1 0 1 0 0,0 0-1 0 0,0 0 0 0 0,0 0 0 0 0,1 0 1 0 0,-1 1-1 0 0,0-1 0 0 0,0 0 0 0 0,1 0 1 0 0,-1 0-1 0 0,0 0 0 0 0,1 0 0 0 0,-1 0 1 0 0,0 0-1 0 0,0 0 0 0 0,1 0 0 0 0,-1 0 1 0 0,0 0-1 0 0,0 0 0 0 0,1 0 0 0 0,-1 0 1 0 0,0 0-1 0 0,6-9-147 0 0,-3-14-172 0 0,-3 17-33 0 0,0 0 1 0 0,-1 0-1 0 0,0 0 1 0 0,0 0-1 0 0,-1 0 1 0 0,-3-11-1 0 0,-9-7-3597 0 0,12 22 2800 0 0,0 0 0 0 0,0-1 0 0 0,-1 1-1 0 0,1 0 1 0 0,-1 0 0 0 0,-3-2 0 0 0,-3-2-3081 0 0</inkml:trace>
</inkml:ink>
</file>

<file path=ppt/ink/ink9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2.3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186 197 512 0 0,'-5'0'332'0'0,"-66"2"8579"0"0,62-1-7877 0 0,0 0 1 0 0,1 1-1 0 0,-1 0 0 0 0,1 0 0 0 0,0 1 0 0 0,-9 4 0 0 0,11-4-596 0 0,0-1 155 0 0,1 1 0 0 0,0 0 0 0 0,-1 0 0 0 0,-7 7-1 0 0,16-9-407 0 0,1 0-1 0 0,0-1 0 0 0,-1 1 0 0 0,1-1 1 0 0,4 0-1 0 0,35-6 480 0 0,74-21 1 0 0,-39 8-450 0 0,200-36 172 0 0,-11 2-292 0 0,-243 48-103 0 0,194-36-59 0 0,-112 26-23 0 0,-54 6-113 0 0,0 2 0 0 0,105 1 0 0 0,-156 5 153 0 0,0 1 0 0 0,0 0 0 0 0,0 0 1 0 0,-1 0-1 0 0,1 0 0 0 0,0 0 0 0 0,0 0 0 0 0,0 1 0 0 0,0-1 0 0 0,0 0 0 0 0,-1 0 0 0 0,1 1 0 0 0,0-1 0 0 0,0 0 0 0 0,0 1 0 0 0,-1-1 0 0 0,1 1 1 0 0,0-1-1 0 0,0 1 0 0 0,-1-1 0 0 0,1 1 0 0 0,0-1 0 0 0,-1 1 0 0 0,1 0 0 0 0,-1-1 0 0 0,1 1 0 0 0,0 1 0 0 0,-1-1-132 0 0,-1 0-1 0 0,1 0 1 0 0,0 0-1 0 0,-1 0 1 0 0,1 0 0 0 0,0 0-1 0 0,-1 0 1 0 0,0 0-1 0 0,1 0 1 0 0,-1-1-1 0 0,1 1 1 0 0,-1 0-1 0 0,0 0 1 0 0,0 0-1 0 0,1-1 1 0 0,-1 1-1 0 0,0 0 1 0 0,0-1 0 0 0,0 1-1 0 0,0-1 1 0 0,0 1-1 0 0,-1 0 1 0 0,-13 7-2600 0 0,-4 2 1087 0 0</inkml:trace>
</inkml:ink>
</file>

<file path=ppt/ink/ink9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3.0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254 8 320 0 0,'-3'-1'460'0'0,"1"0"0"0"0,-1 0-1 0 0,1 0 1 0 0,-1 0 0 0 0,0 0-1 0 0,1 1 1 0 0,-1-1 0 0 0,0 1 0 0 0,0 0-1 0 0,1 0 1 0 0,-1 0 0 0 0,0 0 0 0 0,0 0-1 0 0,0 0 1 0 0,1 1 0 0 0,-1-1-1 0 0,0 1 1 0 0,1 0 0 0 0,-1 0 0 0 0,0 0-1 0 0,-2 2 1 0 0,-2 0 325 0 0,1 0 0 0 0,0 1-1 0 0,0 0 1 0 0,0 0 0 0 0,0 1 0 0 0,-10 9-1 0 0,3 3-138 0 0,0 0-1 0 0,1 0 0 0 0,0 1 0 0 0,2 1 1 0 0,0 0-1 0 0,1 0 0 0 0,1 1 0 0 0,-7 26 0 0 0,4-6-135 0 0,3 0-1 0 0,1 1 0 0 0,-3 56 1 0 0,10-84-462 0 0,0 1-1 0 0,0-1 1 0 0,1 0 0 0 0,1 1 0 0 0,1-1 0 0 0,-1 0 0 0 0,2 0 0 0 0,9 24-1 0 0,-11-32-100 0 0,0-1-1 0 0,0 0 1 0 0,1 1-1 0 0,-1-1 1 0 0,1 0 0 0 0,0 0-1 0 0,0-1 1 0 0,1 1-1 0 0,-1-1 1 0 0,1 1-1 0 0,-1-1 1 0 0,1 0-1 0 0,0-1 1 0 0,0 1-1 0 0,0-1 1 0 0,1 1-1 0 0,-1-1 1 0 0,1-1-1 0 0,-1 1 1 0 0,1 0-1 0 0,0-1 1 0 0,-1 0-1 0 0,1 0 1 0 0,0-1-1 0 0,0 1 1 0 0,0-1-1 0 0,8-1 1 0 0,-3 0-469 0 0,0-1-1 0 0,-1 0 1 0 0,1-1 0 0 0,-1 0 0 0 0,1 0-1 0 0,-1-1 1 0 0,15-9 0 0 0,-10 5-1367 0 0,-1-1 0 0 0,0-1 0 0 0,0 0 0 0 0,11-12 0 0 0,-6 3-248 0 0</inkml:trace>
</inkml:ink>
</file>

<file path=ppt/ink/ink9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3.8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130 235 624 0 0,'-9'-3'2281'0'0,"1"0"0"0"0,-1 0 0 0 0,0 1 0 0 0,-17-3 0 0 0,15 3-234 0 0,0 0 0 0 0,-15-5 1 0 0,25 6-1970 0 0,0 1 1 0 0,0 0 0 0 0,0 0-1 0 0,0-1 1 0 0,0 1 0 0 0,0-1 0 0 0,0 1-1 0 0,0-1 1 0 0,0 1 0 0 0,0-1-1 0 0,0 0 1 0 0,0 1 0 0 0,1-1-1 0 0,-1 0 1 0 0,0 1 0 0 0,1-1 0 0 0,-1 0-1 0 0,0 0 1 0 0,1 0 0 0 0,-1 0-1 0 0,1 0 1 0 0,-1 0 0 0 0,1 0 0 0 0,0 0-1 0 0,-1 0 1 0 0,1 0 0 0 0,0 0-1 0 0,0 0 1 0 0,0 0 0 0 0,0 0 0 0 0,0 0-1 0 0,0 0 1 0 0,0 0 0 0 0,0 0-1 0 0,0 0 1 0 0,0 0 0 0 0,0 0 0 0 0,1 0-1 0 0,-1 0 1 0 0,0 0 0 0 0,1 0-1 0 0,-1 0 1 0 0,1 0 0 0 0,0-1 0 0 0,3-5 42 0 0,1 0 0 0 0,0 1 1 0 0,0-1-1 0 0,11-8 0 0 0,-8 6-2 0 0,3-1-85 0 0,0-1 0 0 0,0 2-1 0 0,1-1 1 0 0,1 2 0 0 0,0-1 0 0 0,0 2 0 0 0,18-8-1 0 0,-11 6-35 0 0,1 2-1 0 0,1 0 1 0 0,-1 2-1 0 0,31-5 1 0 0,-42 9 3 0 0,1 1 0 0 0,-1-1 0 0 0,1 2 1 0 0,-1-1-1 0 0,0 2 0 0 0,1-1 1 0 0,-1 1-1 0 0,0 1 0 0 0,0 0 1 0 0,0 0-1 0 0,12 7 0 0 0,-17-8 2 0 0,0 0 0 0 0,-1 1 1 0 0,1 0-1 0 0,-1 0 0 0 0,0 0 0 0 0,0 0 0 0 0,0 1 0 0 0,0-1 1 0 0,-1 1-1 0 0,1 0 0 0 0,-1 0 0 0 0,0 1 0 0 0,0-1 0 0 0,-1 0 1 0 0,1 1-1 0 0,-1 0 0 0 0,0 0 0 0 0,0 0 0 0 0,-1 0 0 0 0,1 0 1 0 0,-1 0-1 0 0,0 0 0 0 0,0 0 0 0 0,-1 7 0 0 0,0-8 20 0 0,0-1 0 0 0,-1 0-1 0 0,0 1 1 0 0,0-1 0 0 0,0 1-1 0 0,0-1 1 0 0,0 0 0 0 0,-1 0 0 0 0,0 0-1 0 0,1 0 1 0 0,-1 0 0 0 0,0 0-1 0 0,0 0 1 0 0,-1-1 0 0 0,1 1-1 0 0,0-1 1 0 0,-1 1 0 0 0,-4 2 0 0 0,-2 2 67 0 0,-1 0 1 0 0,0-1 0 0 0,-1 0 0 0 0,-11 4 0 0 0,-15 5 84 0 0,-1-1 0 0 0,-57 13 0 0 0,94-26-178 0 0,-1-1 0 0 0,1 0-1 0 0,-1 0 1 0 0,1 0-1 0 0,-1 0 1 0 0,1 0 0 0 0,-1 0-1 0 0,1 0 1 0 0,-3-1 0 0 0,4 1 1 0 0,0 0 0 0 0,0 0 1 0 0,0 0-1 0 0,0 0 0 0 0,-1 0 0 0 0,1 0 1 0 0,0 0-1 0 0,0 0 0 0 0,0 0 0 0 0,0 0 1 0 0,0 0-1 0 0,0 0 0 0 0,0 0 0 0 0,0 0 1 0 0,0 0-1 0 0,0 0 0 0 0,0 0 0 0 0,0-1 1 0 0,0 1-1 0 0,0 0 0 0 0,-1 0 0 0 0,1 0 1 0 0,0 0-1 0 0,0 0 0 0 0,0 0 0 0 0,0 0 1 0 0,0 0-1 0 0,0 0 0 0 0,0 0 0 0 0,0 0 1 0 0,0-1-1 0 0,0 1 0 0 0,0 0 0 0 0,0 0 1 0 0,0 0-1 0 0,0 0 0 0 0,0 0 0 0 0,0 0 1 0 0,0 0-1 0 0,0 0 0 0 0,1 0 0 0 0,-1 0 1 0 0,0-1-1 0 0,0 1 0 0 0,0 0 0 0 0,0 0 1 0 0,0 0-1 0 0,0 0 0 0 0,9-6-96 0 0,8-1-79 0 0,-1 1 0 0 0,1 1 1 0 0,27-5-1 0 0,52-3-394 0 0,-35 6 415 0 0,-51 6 142 0 0,-1 0 0 0 0,1 1-1 0 0,0 0 1 0 0,0 1 0 0 0,11 2-1 0 0,-17-3 14 0 0,1 1 0 0 0,0 0 0 0 0,-1 1 0 0 0,1-1 0 0 0,-1 1 0 0 0,0 0 0 0 0,0 0 0 0 0,1 0-1 0 0,-1 1 1 0 0,0 0 0 0 0,-1-1 0 0 0,7 7 0 0 0,-8-6 25 0 0,0 0 0 0 0,0 0 0 0 0,0 0-1 0 0,0 0 1 0 0,0 1 0 0 0,-1-1 0 0 0,0 0 0 0 0,1 1 0 0 0,-1-1-1 0 0,0 1 1 0 0,-1 0 0 0 0,1-1 0 0 0,-1 1 0 0 0,0 0 0 0 0,1 0-1 0 0,-2-1 1 0 0,1 1 0 0 0,0 0 0 0 0,-1-1 0 0 0,0 1-1 0 0,1 0 1 0 0,-2-1 0 0 0,1 1 0 0 0,-2 3 0 0 0,-2 4 123 0 0,0 0 0 0 0,-1-1 1 0 0,0 1-1 0 0,0-1 0 0 0,-2 0 1 0 0,-8 9-1 0 0,6-9-10 0 0,0 0-1 0 0,0-2 0 0 0,-1 1 1 0 0,0-1-1 0 0,0-1 1 0 0,-22 11-1 0 0,12-8-51 0 0,-1-1 0 0 0,0-1 0 0 0,-25 5 0 0 0,34-10-135 0 0,-1-1-1 0 0,0 0 1 0 0,0-1 0 0 0,0-1 0 0 0,-25-2-1 0 0,31 1-130 0 0,0 0-1 0 0,0-1 1 0 0,0 1-1 0 0,0-2 1 0 0,0 1 0 0 0,1-1-1 0 0,-1 0 1 0 0,1-1-1 0 0,0 0 1 0 0,0 0-1 0 0,-9-7 1 0 0,14 9-131 0 0,-1 0 1 0 0,1-1 0 0 0,0 1-1 0 0,0-1 1 0 0,0 1-1 0 0,0-1 1 0 0,0 0-1 0 0,1 0 1 0 0,-1 0-1 0 0,1 0 1 0 0,0 0 0 0 0,0 0-1 0 0,0 0 1 0 0,0-1-1 0 0,0 1 1 0 0,1 0-1 0 0,-1-1 1 0 0,1 1-1 0 0,0 0 1 0 0,0-1 0 0 0,0 1-1 0 0,1 0 1 0 0,-1-1-1 0 0,1 1 1 0 0,0 0-1 0 0,0 0 1 0 0,0 0-1 0 0,0-1 1 0 0,2-3 0 0 0,12-16-1701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5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8 126 512 0 0,'-1'-17'141'0'0,"1"13"312"0"0,0 1 1 0 0,-1-1-1 0 0,1 0 1 0 0,1 0-1 0 0,-1 1 1 0 0,0-1-1 0 0,1 0 1 0 0,0 0-1 0 0,1-3 1 0 0,0 2 212 0 0,2-7 2641 0 0,-1 13-1739 0 0,1 6-767 0 0,-3-3-628 0 0,-1-1-1 0 0,0 0 0 0 0,0 0 0 0 0,0 0 1 0 0,-1 1-1 0 0,1-1 0 0 0,-1 0 0 0 0,1 0 0 0 0,-3 5 1 0 0,-1 10 309 0 0,1 12-111 0 0,1-1 0 0 0,2 0 1 0 0,0 1-1 0 0,9 48 0 0 0,-4-53-25 0 0,-4-23-252 0 0,-1-4-13 0 0,-2-12 10 0 0,-8-46-120 0 0,5 30 34 0 0,-3-38 1 0 0,7 59-18 0 0,1 1 0 0 0,0-1 0 0 0,1 0-1 0 0,0 0 1 0 0,1 0 0 0 0,0 0 0 0 0,0 1 0 0 0,6-15-1 0 0,-6 18 12 0 0,1 1-1 0 0,0-1 0 0 0,0 1 0 0 0,0 0 0 0 0,0 0 0 0 0,1 0 0 0 0,0 0 0 0 0,0 1 0 0 0,0-1 0 0 0,0 1 1 0 0,0 0-1 0 0,1 0 0 0 0,-1 1 0 0 0,1-1 0 0 0,0 1 0 0 0,0 0 0 0 0,0 1 0 0 0,0-1 0 0 0,9-1 0 0 0,-5 1-5 0 0,-1 1 0 0 0,1 0 0 0 0,0 0 0 0 0,-1 1 0 0 0,1 1 0 0 0,0-1 0 0 0,0 1 0 0 0,-1 1 0 0 0,1-1 0 0 0,-1 1 0 0 0,12 5 0 0 0,-14-4 15 0 0,1 1 0 0 0,-1 0 0 0 0,0 0 0 0 0,0 0 1 0 0,0 1-1 0 0,0 0 0 0 0,-1 0 0 0 0,0 1 0 0 0,0-1 0 0 0,0 1 1 0 0,-1 0-1 0 0,0 1 0 0 0,0-1 0 0 0,0 1 0 0 0,2 7 1 0 0,1 3 22 0 0,0 1 1 0 0,-1 1 0 0 0,-1-1-1 0 0,5 34 1 0 0,-6 24 11 0 0,-4-51-12 0 0,5 37 0 0 0,-5-59-39 0 0,1-1 0 0 0,-1 0-1 0 0,1 1 1 0 0,0-1-1 0 0,-1 0 1 0 0,1 0-1 0 0,0 1 1 0 0,0-1-1 0 0,1 0 1 0 0,-1 0-1 0 0,0 0 1 0 0,1 0-1 0 0,2 2 1 0 0,-3-3-28 0 0,0 0 0 0 0,0-1 0 0 0,0 1-1 0 0,0-1 1 0 0,0 1 0 0 0,0-1 0 0 0,1 1 0 0 0,-1-1 0 0 0,0 1 0 0 0,0-1 0 0 0,1 0 0 0 0,-1 0-1 0 0,0 0 1 0 0,1 0 0 0 0,-1 0 0 0 0,0 0 0 0 0,0 0 0 0 0,1 0 0 0 0,-1 0 0 0 0,0-1 0 0 0,0 1-1 0 0,1-1 1 0 0,-1 1 0 0 0,0-1 0 0 0,0 1 0 0 0,2-2 0 0 0,6-3-1807 0 0,0 0 0 0 0,-1 0 1 0 0,1-1-1 0 0,8-8 0 0 0,-8 6 228 0 0</inkml:trace>
</inkml:ink>
</file>

<file path=ppt/ink/ink9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4.49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309 21 816 0 0,'-2'-2'1165'0'0,"0"0"-1"0"0,-1 0 1 0 0,1 0-1 0 0,0 1 0 0 0,-1-1 1 0 0,1 1-1 0 0,-1 0 1 0 0,1 0-1 0 0,-1-1 1 0 0,-5 0-1 0 0,4 1-424 0 0,0 1 0 0 0,0-1-1 0 0,-1 1 1 0 0,1 0 0 0 0,0 0 0 0 0,-7 1-1 0 0,-3 2-322 0 0,0 1-1 0 0,0 0 1 0 0,-18 8-1 0 0,16-6 689 0 0,3 0-783 0 0,0-1 1 0 0,0 1-1 0 0,1 1 1 0 0,0 0-1 0 0,1 1 0 0 0,0 0 1 0 0,-13 13-1 0 0,20-18-247 0 0,0 1-1 0 0,1 0 1 0 0,0 0-1 0 0,-1 0 1 0 0,1 0-1 0 0,0 0 1 0 0,1 1-1 0 0,-1-1 1 0 0,1 1-1 0 0,0 0 1 0 0,0 0-1 0 0,1 0 1 0 0,-1 0-1 0 0,1 0 1 0 0,0 0-1 0 0,0 0 1 0 0,1 0-1 0 0,0 1 1 0 0,0-1-1 0 0,0 0 1 0 0,0 0-1 0 0,2 7 1 0 0,-1-8-62 0 0,0 1 0 0 0,1-1 0 0 0,-1 0 1 0 0,1 0-1 0 0,0 0 0 0 0,0 0 0 0 0,0 0 0 0 0,1 0 0 0 0,-1-1 1 0 0,1 1-1 0 0,0-1 0 0 0,0 0 0 0 0,6 6 0 0 0,-3-6-23 0 0,-1 1-1 0 0,1-1 0 0 0,0 0 1 0 0,-1 0-1 0 0,1 0 1 0 0,1-1-1 0 0,-1 0 0 0 0,9 2 1 0 0,7-1-323 0 0,0-1 0 0 0,0-1 0 0 0,0-1 0 0 0,30-3 0 0 0,10-5-2581 0 0,-48 5 585 0 0,1 0 0 0 0,15-7 0 0 0,-10 3-563 0 0</inkml:trace>
</inkml:ink>
</file>

<file path=ppt/ink/ink9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4.85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 12 560 0 0,'6'-12'9613'0'0,"-5"13"-9360"0"0,-1-1 1 0 0,0 0-1 0 0,0 0 0 0 0,0 0 0 0 0,1 0 0 0 0,-1 1 0 0 0,0-1 0 0 0,0 0 0 0 0,0 0 0 0 0,1 1 0 0 0,-1-1 0 0 0,0 0 1 0 0,0 0-1 0 0,0 1 0 0 0,0-1 0 0 0,0 0 0 0 0,0 0 0 0 0,0 1 0 0 0,0-1 0 0 0,1 0 0 0 0,-1 1 0 0 0,0-1 1 0 0,0 0-1 0 0,0 0 0 0 0,-1 1 0 0 0,3 31 4134 0 0,-2-29-4708 0 0,0 25 1005 0 0,0 2-536 0 0,-5 52-1 0 0,1-62-3121 0 0,-2 0-5724 0 0,2-13 6101 0 0</inkml:trace>
</inkml:ink>
</file>

<file path=ppt/ink/ink9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6.0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40 30 512 0 0,'-1'-1'571'0'0,"-1"1"-1"0"0,0-1 1 0 0,1 0-1 0 0,-1 1 0 0 0,0-1 1 0 0,1 1-1 0 0,-1 0 1 0 0,0-1-1 0 0,0 1 1 0 0,0 0-1 0 0,1 0 1 0 0,-1 0-1 0 0,0 0 1 0 0,-2 1-1 0 0,-7 0 4844 0 0,21-1-3080 0 0,21-2-1339 0 0,50-8 1 0 0,3-1-779 0 0,-58 9-773 0 0,0 1 0 0 0,1 1 0 0 0,-1 1 0 0 0,36 6 0 0 0,-62-7 374 0 0,1 0 0 0 0,-1 0 0 0 0,1 0 0 0 0,-1 0 0 0 0,0 0 0 0 0,1 0 1 0 0,-1 0-1 0 0,1 1 0 0 0,-1-1 0 0 0,0 0 0 0 0,1 0 0 0 0,-1 0 0 0 0,0 1 0 0 0,1-1 0 0 0,-1 0 1 0 0,0 0-1 0 0,0 1 0 0 0,1-1 0 0 0,-1 0 0 0 0,0 1 0 0 0,1-1 0 0 0,-1 0 0 0 0,0 1 0 0 0,0-1 0 0 0,0 0 1 0 0,0 1-1 0 0,1-1 0 0 0,-1 0 0 0 0,0 1 0 0 0,0-1 0 0 0,0 1 0 0 0,0-1 0 0 0,0 0 0 0 0,0 1 1 0 0,0-1-1 0 0,0 1 0 0 0,0-1 0 0 0,0 0 0 0 0,0 1 0 0 0,0 0 0 0 0,-4 3-1571 0 0</inkml:trace>
</inkml:ink>
</file>

<file path=ppt/ink/ink9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6.2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69 1768 0 0,'1'1'1777'0'0,"3"8"8471"0"0,10-4-7987 0 0,-6-3-1954 0 0,0-1 0 0 0,1 0-1 0 0,-1 0 1 0 0,1-1 0 0 0,-1 0-1 0 0,1 0 1 0 0,-1-1 0 0 0,10-2 0 0 0,69-21-406 0 0,-46 12-40 0 0,16-6-1316 0 0,32-8-5757 0 0,-64 21 5208 0 0</inkml:trace>
</inkml:ink>
</file>

<file path=ppt/ink/ink9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8:59.5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441 39 512 0 0,'0'-2'232'0'0,"0"0"0"0"0,0 0 0 0 0,0 0-1 0 0,0 1 1 0 0,1-1 0 0 0,-1 0 0 0 0,1 0 0 0 0,0-1 0 0 0,1 0 959 0 0,0 0 1 0 0,-1 1 0 0 0,1-1 0 0 0,0 1 0 0 0,1-1 0 0 0,1-1 532 0 0,-5 17 1142 0 0,-1-4-2427 0 0,0-1 1 0 0,-1 0-1 0 0,0 1 0 0 0,-5 8 0 0 0,-2 7 57 0 0,-49 124 995 0 0,44-115-1186 0 0,-2-1 1 0 0,-29 41-1 0 0,36-60-230 0 0,-1 0 1 0 0,0-1-1 0 0,-1-1 0 0 0,0 0 1 0 0,0 0-1 0 0,-1-2 0 0 0,-17 11 1 0 0,-4-1 362 0 0,-67 27 0 0 0,53-22 266 0 0,63-33-376 0 0,-7 4-332 0 0,-7 4 9 0 0,0 1-1 0 0,0-1 1 0 0,0 0-1 0 0,-1 1 0 0 0,1-1 1 0 0,0 1-1 0 0,0-1 0 0 0,0 1 1 0 0,0-1-1 0 0,0 1 0 0 0,0 0 1 0 0,0 0-1 0 0,2-1 0 0 0,10-5 238 0 0,16-1-138 0 0,-13 3-101 0 0,1 1 0 0 0,18-1 0 0 0,43-3 21 0 0,-45 3-13 0 0,0 2 0 0 0,0 1 1 0 0,1 2-1 0 0,34 4 0 0 0,-38 1-19 0 0,0 1 1 0 0,-1 2-1 0 0,1 1 0 0 0,-2 1 0 0 0,1 1 0 0 0,30 19 0 0 0,-35-17-12 0 0,-11-5 27 0 0,0-1-1 0 0,25 10 0 0 0,-34-17-71 0 0,0 0 0 0 0,1 0 0 0 0,-1 0 0 0 0,0 0 0 0 0,1-1 0 0 0,-1 0 0 0 0,5 0 0 0 0,-16-5-3776 0 0,-15 4-3671 0 0,14 1 5441 0 0</inkml:trace>
</inkml:ink>
</file>

<file path=ppt/ink/ink9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8:59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 26 2224 0 0,'-1'-1'842'0'0,"-1"0"-1"0"0,1 0 0 0 0,-1 0 0 0 0,0 0 0 0 0,1 0 0 0 0,-1 0 0 0 0,0 0 0 0 0,1 0 0 0 0,-4-1 0 0 0,-5 1-107 0 0,62-9 4643 0 0,-15 7-4939 0 0,0 2-1 0 0,0 2 1 0 0,0 1-1 0 0,-1 2 0 0 0,1 2 1 0 0,-1 1-1 0 0,0 2 1 0 0,-1 1-1 0 0,50 22 1 0 0,-47-14-226 0 0,0 1 0 0 0,48 35 1 0 0,-64-37-177 0 0,26 27 0 0 0,-1-2-357 0 0,-39-37-251 0 0,-4-5-2900 0 0</inkml:trace>
</inkml:ink>
</file>

<file path=ppt/ink/ink9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04.7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0 512 0 0,'0'0'1826'0'0,"-2"12"1681"0"0,1-10-3225 0 0,1-1 0 0 0,-1 1-1 0 0,1 0 1 0 0,0-1 0 0 0,-1 1-1 0 0,1 0 1 0 0,0 0 0 0 0,0-1-1 0 0,0 3 1 0 0,3 0 80 0 0,-1 0 1 0 0,1 0-1 0 0,-1 0 1 0 0,1-1-1 0 0,0 1 0 0 0,1-1 1 0 0,-1 0-1 0 0,6 5 1 0 0,-4-4-15 0 0,0 0 1 0 0,0 1 0 0 0,6 8 0 0 0,-4-2-46 0 0,0 1 0 0 0,-1 0 0 0 0,-1 1 0 0 0,0-1 0 0 0,6 21 1 0 0,9 67 629 0 0,-13-55-621 0 0,-3 0 0 0 0,-1 0-1 0 0,-5 69 1 0 0,-1-84-269 0 0,-1-1 0 0 0,-1 0 0 0 0,-2 0 1 0 0,-1 0-1 0 0,-1-1 0 0 0,-17 38 0 0 0,16-48-98 0 0,-1-1 0 0 0,-1 0 0 0 0,0 0 0 0 0,-19 19 0 0 0,31-35 15 0 0,-1-1 1 0 0,1 1-1 0 0,-1 0 0 0 0,1-1 1 0 0,-1 1-1 0 0,1-1 0 0 0,-1 1 1 0 0,1-1-1 0 0,-1 1 0 0 0,0-1 0 0 0,1 0 1 0 0,-1 1-1 0 0,0-1 0 0 0,1 1 1 0 0,-1-1-1 0 0,0 0 0 0 0,1 0 1 0 0,-1 0-1 0 0,0 1 0 0 0,0-1 1 0 0,1 0-1 0 0,-2 0 0 0 0,1-1-78 0 0,1 1-1 0 0,0-1 1 0 0,0 1 0 0 0,-1-1-1 0 0,1 1 1 0 0,0-1 0 0 0,0 1-1 0 0,-1-1 1 0 0,1 0-1 0 0,0 1 1 0 0,0-1 0 0 0,0 1-1 0 0,0-1 1 0 0,0 0-1 0 0,0 1 1 0 0,0-1 0 0 0,0 1-1 0 0,0-1 1 0 0,0 0 0 0 0,1 1-1 0 0,-1-1 1 0 0,0 1-1 0 0,0-1 1 0 0,0 1 0 0 0,1-1-1 0 0,-1 1 1 0 0,1-2-1 0 0,3-9-1820 0 0</inkml:trace>
</inkml:ink>
</file>

<file path=ppt/ink/ink9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05.1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15 379 736 0 0,'-5'4'1112'0'0,"-4"4"2404"0"0,11-6-1888 0 0,7-1-625 0 0,-2-1-568 0 0,0-1 1 0 0,0 0-1 0 0,0-1 1 0 0,0 1-1 0 0,0-1 0 0 0,0-1 1 0 0,6-2-1 0 0,44-25 724 0 0,-36 17-947 0 0,-1 0 0 0 0,0-2 1 0 0,-1 0-1 0 0,-1-1 0 0 0,0-1 0 0 0,-1-1 0 0 0,24-32 0 0 0,-38 45-208 0 0,65-80 186 0 0,-59 75-168 0 0,1 1 1 0 0,0 0 0 0 0,0 0 0 0 0,1 1 0 0 0,0 1-1 0 0,15-9 1 0 0,-15 11-156 0 0,0 1-1 0 0,0 0 1 0 0,0 0 0 0 0,17-3-1 0 0,2-1-6440 0 0,-25 7 5105 0 0</inkml:trace>
</inkml:ink>
</file>

<file path=ppt/ink/ink9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05.67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 6 424 0 0,'-10'-1'2488'0'0,"9"0"-2015"0"0,0 1-1 0 0,0-1 1 0 0,0 1-1 0 0,-1 0 1 0 0,1 0-1 0 0,0-1 1 0 0,0 1-1 0 0,0 0 1 0 0,-1 0-1 0 0,1 0 1 0 0,0 0-1 0 0,0 1 1 0 0,0-1-1 0 0,0 0 1 0 0,-1 0-1 0 0,1 1 1 0 0,-1 0 1766 0 0,20-1 628 0 0,0-2-2266 0 0,-1 0-1 0 0,0 2 1 0 0,28 2 0 0 0,-39-1-494 0 0,1 0 0 0 0,-1 0-1 0 0,1 1 1 0 0,-1 0 0 0 0,1 0 0 0 0,-1 1 0 0 0,0 0 0 0 0,0 0 0 0 0,0 0 0 0 0,-1 1 0 0 0,1 0 0 0 0,6 6 0 0 0,-2-1 61 0 0,-1 1 0 0 0,0 0 0 0 0,-1 1 0 0 0,12 20-1 0 0,21 49 218 0 0,-37-70-343 0 0,3 2-37 0 0,0-1 0 0 0,1 0 0 0 0,0 0 0 0 0,1 0 0 0 0,0-1 0 0 0,19 16 0 0 0,-4-2-196 0 0,-20-20 922 0 0,-3-1-3497 0 0</inkml:trace>
</inkml:ink>
</file>

<file path=ppt/ink/ink9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06.7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84 71 200 0 0,'-27'32'6656'0'0,"27"-31"-6014"0"0,-7 9 2434 0 0,7-9-2981 0 0,0-1 1 0 0,-1 0 0 0 0,1 0 0 0 0,0 0 0 0 0,0 0-1 0 0,0 1 1 0 0,0-1 0 0 0,0 0 0 0 0,0 0 0 0 0,0 0-1 0 0,0 0 1 0 0,0 1 0 0 0,0-1 0 0 0,0 0 0 0 0,0 0-1 0 0,0 0 1 0 0,0 1 0 0 0,0-1 0 0 0,0 0 0 0 0,0 0-1 0 0,0 0 1 0 0,0 0 0 0 0,0 1 0 0 0,1-1 0 0 0,-1 0-1 0 0,0 0 1 0 0,0 0 0 0 0,0 0 0 0 0,0 1-1 0 0,0-1 1 0 0,0 0 0 0 0,0 0 0 0 0,1 0 0 0 0,-1 0-1 0 0,0 0 1 0 0,0 0 0 0 0,0 1 0 0 0,0-1 0 0 0,0 0-1 0 0,1 0 1 0 0,-1 0 0 0 0,0 0 0 0 0,0 0 0 0 0,0 0-1 0 0,1 0 1 0 0,-1 0 0 0 0,0 0 0 0 0,0 0 0 0 0,0 0-1 0 0,0 0 1 0 0,1 0 0 0 0,-1 0 0 0 0,0 0-1 0 0,0 0 1 0 0,1 0 0 0 0,-1 0-54 0 0,0 0 1 0 0,0 0-1 0 0,0 1 1 0 0,1-1-1 0 0,-1 0 1 0 0,0 0-1 0 0,0 0 0 0 0,0 1 1 0 0,0-1-1 0 0,0 0 1 0 0,1 0-1 0 0,-1 1 0 0 0,0-1 1 0 0,0 0-1 0 0,0 1 1 0 0,0-1-1 0 0,0 0 1 0 0,0 0-1 0 0,0 1 0 0 0,0-1 1 0 0,0 0-1 0 0,0 0 1 0 0,0 1-1 0 0,0-1 0 0 0,0 0 1 0 0,0 0-1 0 0,0 1 1 0 0,-1-1-1 0 0,1 0 0 0 0,0 0 1 0 0,0 1-1 0 0,0-1 1 0 0,0 0-1 0 0,0 0 1 0 0,0 1-1 0 0,-1-1 0 0 0,-3 9 699 0 0,-15 23 759 0 0,15-18-1292 0 0,1-1-1 0 0,0 1 1 0 0,1-1 0 0 0,0 1-1 0 0,1 0 1 0 0,2 21-1 0 0,-1-21 37 0 0,4-19 154 0 0,-5 2-380 0 0,-5 8 63 0 0,4-3-76 0 0,1 1 0 0 0,-1-1 0 0 0,1 0 0 0 0,0 1 0 0 0,-1-1 0 0 0,1 1 0 0 0,0 0 0 0 0,1-1 1 0 0,-1 1-1 0 0,0 0 0 0 0,1-1 0 0 0,-1 1 0 0 0,1 0 0 0 0,0 0 0 0 0,0-1 0 0 0,0 1 0 0 0,0 0 0 0 0,1 0 0 0 0,-1-1 0 0 0,1 1 0 0 0,0 0 0 0 0,-1-1 0 0 0,3 5 0 0 0,-1 4 187 0 0,2-72-100 0 0,-2 42-91 0 0,0 1 0 0 0,1 0 0 0 0,1 1 0 0 0,6-19 0 0 0,-5 17 14 0 0,-1 7-17 0 0,0 0-1 0 0,0 1 0 0 0,2-1 0 0 0,-1 1 1 0 0,1 0-1 0 0,1 0 0 0 0,0 0 1 0 0,0 1-1 0 0,1 0 0 0 0,10-10 0 0 0,-11 14-2 0 0,-1 1-1 0 0,1-1 0 0 0,0 1 0 0 0,0 0 1 0 0,0 1-1 0 0,0 0 0 0 0,1 0 1 0 0,0 1-1 0 0,0-1 0 0 0,0 2 1 0 0,0-1-1 0 0,0 1 0 0 0,1 1 0 0 0,-1-1 1 0 0,17 0-1 0 0,-22 3 8 0 0,0-1 1 0 0,0 1-1 0 0,0 0 1 0 0,0 0-1 0 0,0 0 0 0 0,0 0 1 0 0,0 0-1 0 0,-1 1 0 0 0,1-1 1 0 0,0 1-1 0 0,-1 0 0 0 0,1 0 1 0 0,-1 0-1 0 0,1 0 1 0 0,-1 0-1 0 0,0 0 0 0 0,0 1 1 0 0,0-1-1 0 0,0 1 0 0 0,0-1 1 0 0,2 6-1 0 0,1 2 9 0 0,0 0 0 0 0,-1 0 0 0 0,0 0 0 0 0,5 21 0 0 0,-6-13 10 0 0,-1-1 1 0 0,-1 0-1 0 0,-1 1 1 0 0,0-1-1 0 0,-2 1 1 0 0,-3 22-1 0 0,-3 30 106 0 0,8-61-111 0 0,0 0-1 0 0,0 0 1 0 0,1 0 0 0 0,0 0-1 0 0,0-1 1 0 0,5 17 0 0 0,-5-23-20 0 0,0 1 1 0 0,0-1-1 0 0,0 0 1 0 0,0 1-1 0 0,0-1 0 0 0,0 0 1 0 0,1 0-1 0 0,-1 0 1 0 0,1 0-1 0 0,0 0 1 0 0,-1 0-1 0 0,1 0 1 0 0,0-1-1 0 0,0 1 1 0 0,0-1-1 0 0,0 1 0 0 0,0-1 1 0 0,1 0-1 0 0,-1 0 1 0 0,0 0-1 0 0,0 0 1 0 0,1 0-1 0 0,-1 0 1 0 0,1-1-1 0 0,-1 1 0 0 0,1-1 1 0 0,-1 0-1 0 0,4 1 1 0 0,-2-2-44 0 0,1 1 0 0 0,-1-1 0 0 0,1 0 1 0 0,-1 0-1 0 0,1 0 0 0 0,-1-1 0 0 0,0 0 1 0 0,0 0-1 0 0,0 0 0 0 0,0 0 0 0 0,7-5 0 0 0,3-4-1604 0 0,21-20 0 0 0,-28 24 508 0 0,7-5-1012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6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60 126 1152 0 0,'-11'-3'2315'0'0,"10"3"-2174"0"0,0-1 0 0 0,0 1 0 0 0,0-1 0 0 0,0 1 0 0 0,0 0 0 0 0,0-1 0 0 0,0 1 0 0 0,0 0 0 0 0,0 0 1 0 0,0 0-1 0 0,-1 0 0 0 0,1 0 0 0 0,0 0 0 0 0,0 0 0 0 0,0 0 0 0 0,0 0 0 0 0,0 1 0 0 0,0-1 0 0 0,0 0 0 0 0,0 1 0 0 0,0-1 0 0 0,0 0 0 0 0,0 1 1 0 0,0 0-1 0 0,0-1 0 0 0,0 1 0 0 0,0 0 0 0 0,0-1 0 0 0,-1 3 0 0 0,0 0 167 0 0,-1 1 1 0 0,1 0-1 0 0,1 0 1 0 0,-1 0-1 0 0,1 1 1 0 0,-1-1-1 0 0,1 0 1 0 0,0 1-1 0 0,1-1 1 0 0,-1 0-1 0 0,1 1 1 0 0,0 6-1 0 0,1 8-1 0 0,5 29-1 0 0,-5-40-193 0 0,1 0-109 0 0,0 1 1 0 0,0-1 0 0 0,1 0 0 0 0,-1 1 0 0 0,2-1-1 0 0,-1-1 1 0 0,1 1 0 0 0,1 0 0 0 0,-1-1-1 0 0,1 0 1 0 0,1 0 0 0 0,-1 0 0 0 0,11 9 0 0 0,-12-13-15 0 0,1 1 0 0 0,-1 0 0 0 0,1-1 0 0 0,0 0 0 0 0,0 0 0 0 0,0-1 0 0 0,1 1 0 0 0,-1-1 0 0 0,1 0 0 0 0,-1-1 0 0 0,1 1 0 0 0,0-1 0 0 0,0 0 0 0 0,-1 0 0 0 0,1-1 0 0 0,0 0 0 0 0,0 0 0 0 0,0 0 0 0 0,0-1 0 0 0,10-2 0 0 0,-6 0-43 0 0,-1 0 0 0 0,0 0 1 0 0,0-1-1 0 0,0 0 0 0 0,-1 0 0 0 0,1-1 1 0 0,-1 0-1 0 0,0-1 0 0 0,-1 0 0 0 0,1 0 1 0 0,9-11-1 0 0,-13 13 36 0 0,-1 0-1 0 0,0 0 1 0 0,0-1 0 0 0,0 1 0 0 0,0-1-1 0 0,-1 1 1 0 0,0-1 0 0 0,0 0 0 0 0,0 0-1 0 0,0 0 1 0 0,-1 0 0 0 0,0 0 0 0 0,0 0 0 0 0,0-1-1 0 0,-1 1 1 0 0,0 0 0 0 0,0-1 0 0 0,0 1-1 0 0,-1 0 1 0 0,1 0 0 0 0,-1 0 0 0 0,-2-8-1 0 0,-2 0 26 0 0,-1 0-1 0 0,0 0 1 0 0,-1 0-1 0 0,0 1 1 0 0,-1 0-1 0 0,0 1 0 0 0,-1 0 1 0 0,-18-19-1 0 0,12 16 111 0 0,0 1 0 0 0,-1 0 0 0 0,0 1 0 0 0,-1 1 0 0 0,-29-14 0 0 0,41 23-52 0 0,1 0-1 0 0,-1 0 1 0 0,1 1-1 0 0,-1 0 0 0 0,0 0 1 0 0,0 0-1 0 0,0 1 1 0 0,1 0-1 0 0,-1 0 1 0 0,0 0-1 0 0,0 0 0 0 0,-6 2 1 0 0,9-2-39 0 0,1 0 0 0 0,-1 1 1 0 0,0-1-1 0 0,0 1 0 0 0,0 0 0 0 0,1-1 1 0 0,-1 1-1 0 0,0 0 0 0 0,1 0 0 0 0,-1 0 1 0 0,1 0-1 0 0,-1 1 0 0 0,1-1 0 0 0,-1 0 1 0 0,1 1-1 0 0,0-1 0 0 0,0 0 0 0 0,0 1 1 0 0,0 0-1 0 0,0-1 0 0 0,0 1 0 0 0,0 0 1 0 0,0-1-1 0 0,1 1 0 0 0,-1 0 0 0 0,1 0 1 0 0,-1 0-1 0 0,1-1 0 0 0,0 1 0 0 0,-1 0 1 0 0,1 0-1 0 0,0 0 0 0 0,0 0 0 0 0,1 2 1 0 0,-1-1-16 0 0,0-1 1 0 0,1 1 0 0 0,0 0 0 0 0,-1-1-1 0 0,1 1 1 0 0,0-1 0 0 0,0 0 0 0 0,0 1-1 0 0,1-1 1 0 0,-1 0 0 0 0,1 1 0 0 0,-1-1-1 0 0,4 3 1 0 0,-1-1-11 0 0,0-1-1 0 0,0 1 0 0 0,0-1 1 0 0,1 0-1 0 0,-1 0 1 0 0,8 2-1 0 0,3 2-68 0 0,1-2 0 0 0,-1 0 1 0 0,25 3-1 0 0,31 8-543 0 0,13 1-4144 0 0,-64-14 2508 0 0</inkml:trace>
</inkml:ink>
</file>

<file path=ppt/ink/ink9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06.95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 84 2585 0 0,'-1'0'537'0'0,"1"0"0"0"0,-1 0 0 0 0,0 0 0 0 0,0 0 0 0 0,1-1 0 0 0,-1 1 0 0 0,0 0 1 0 0,0-1-1 0 0,1 1 0 0 0,-1-1 0 0 0,0 1 0 0 0,1-1 0 0 0,-1 1 0 0 0,0-2 0 0 0,1 2-413 0 0,0 0-1 0 0,0-1 0 0 0,0 1 1 0 0,0 0-1 0 0,0 0 0 0 0,1 0 1 0 0,-1-1-1 0 0,0 1 1 0 0,0 0-1 0 0,0 0 0 0 0,0 0 1 0 0,1-1-1 0 0,-1 1 0 0 0,0 0 1 0 0,0 0-1 0 0,1 0 0 0 0,-1 0 1 0 0,0 0-1 0 0,0 0 0 0 0,1-1 1 0 0,-1 1-1 0 0,0 0 0 0 0,0 0 1 0 0,1 0-1 0 0,-1 0 0 0 0,0 0 1 0 0,1 0-1 0 0,29-3 576 0 0,-25 3-555 0 0,88-7 416 0 0,177-35 0 0 0,-206 27-3619 0 0,-32 9-690 0 0</inkml:trace>
</inkml:ink>
</file>

<file path=ppt/ink/ink9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36.5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127 27 512 0 0,'-3'-1'457'0'0,"-1"0"-1"0"0,1 0 1 0 0,-1 0-1 0 0,1 0 1 0 0,-1 0-1 0 0,0 1 1 0 0,1 0 0 0 0,-1 0-1 0 0,-6 0 1 0 0,2 2 1039 0 0,-1-1 1 0 0,-14 7 0 0 0,14-5-828 0 0,-26 6 4355 0 0,70-17 723 0 0,20-4-4712 0 0,63-6 0 0 0,-21 13-822 0 0,-1 4-1 0 0,122 15 1 0 0,-201-12-208 0 0,360 45 80 0 0,12-16-246 0 0,-216-37-328 0 0,-100-3-2356 0 0,-71 9 1150 0 0,-6 0-968 0 0,-4 0-287 0 0</inkml:trace>
</inkml:ink>
</file>

<file path=ppt/ink/ink9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37.9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25 115 512 0 0,'-9'6'2167'0'0,"8"-6"-1776"0"0,0 0 0 0 0,0 1 0 0 0,0-1 0 0 0,0 0 0 0 0,0 1 0 0 0,1-1 0 0 0,-1 1 0 0 0,0 0 0 0 0,0-1 0 0 0,1 1 1 0 0,-1-1-1 0 0,0 1 0 0 0,1 0 0 0 0,-1 0 0 0 0,0-1 0 0 0,0 10 10293 0 0,0-16-10509 0 0,1 5-60 0 0,0-1-1 0 0,0 1 1 0 0,0-1-1 0 0,0 1 1 0 0,0 0 0 0 0,0-1-1 0 0,1 1 1 0 0,-1 0 0 0 0,1-1-1 0 0,-1 1 1 0 0,1 0-1 0 0,-1 0 1 0 0,1-1 0 0 0,0 1-1 0 0,1-1 1 0 0,16-19 176 0 0,-10 12-136 0 0,4-5-64 0 0,0 1 0 0 0,17-14 0 0 0,-26 24-69 0 0,1 0 0 0 0,-1 1 0 0 0,1-1-1 0 0,-1 1 1 0 0,1 0 0 0 0,0 0 0 0 0,0 0-1 0 0,0 1 1 0 0,0-1 0 0 0,0 1 0 0 0,0 0 0 0 0,0 0-1 0 0,0 1 1 0 0,1-1 0 0 0,5 1 0 0 0,-8 0-12 0 0,0 1 0 0 0,0-1 0 0 0,0 1 0 0 0,-1-1 0 0 0,1 1 0 0 0,0 0 1 0 0,-1 0-1 0 0,1 0 0 0 0,-1 0 0 0 0,1 0 0 0 0,-1 0 0 0 0,1 1 0 0 0,-1-1 0 0 0,0 0 0 0 0,0 1 0 0 0,1-1 1 0 0,-1 1-1 0 0,0 0 0 0 0,0-1 0 0 0,-1 1 0 0 0,1 0 0 0 0,1 2 0 0 0,1 5 57 0 0,0 1 0 0 0,4 18 0 0 0,-6-25-52 0 0,13 94 258 0 0,4 23-128 0 0,-14-106-140 0 0,0 0 0 0 0,0 0 0 0 0,1 0 0 0 0,1-1 0 0 0,0 0 0 0 0,10 15 0 0 0,-7-15-44 0 0,-2-1 31 0 0,0-1 0 0 0,11 11 0 0 0,-16-19-59 0 0,1-1 0 0 0,-1 0 0 0 0,0 0 0 0 0,1 0 0 0 0,-1 0 0 0 0,1 0 0 0 0,-1 0 0 0 0,1-1 0 0 0,0 1 0 0 0,0-1 0 0 0,-1 0 0 0 0,1 0 0 0 0,0 0 0 0 0,6 1 0 0 0,-7-2-111 0 0,0 0-1 0 0,0 0 1 0 0,0 0 0 0 0,0-1-1 0 0,0 1 1 0 0,0-1 0 0 0,-1 1-1 0 0,1-1 1 0 0,0 0-1 0 0,0 1 1 0 0,0-1 0 0 0,-1 0-1 0 0,1 0 1 0 0,0 0 0 0 0,1-2-1 0 0,0 0-994 0 0,0 1 0 0 0,-1-1 0 0 0,1 1 0 0 0,-1-1 0 0 0,0 0 0 0 0,0 0 0 0 0,3-5 0 0 0,0-3-1309 0 0</inkml:trace>
</inkml:ink>
</file>

<file path=ppt/ink/ink9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38.1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493 17 1040 0 0,'-5'-5'2977'0'0,"5"4"-2679"0"0,-1 0 1 0 0,1 0 0 0 0,-1 0 0 0 0,0 1 0 0 0,1-1 0 0 0,-1 0 0 0 0,0 1 0 0 0,1-1-1 0 0,-1 1 1 0 0,0-1 0 0 0,0 0 0 0 0,1 1 0 0 0,-1 0 0 0 0,0-1 0 0 0,0 1 0 0 0,0-1 0 0 0,0 1-1 0 0,0 0 1 0 0,0 0 0 0 0,0 0 0 0 0,0-1 0 0 0,1 1 0 0 0,-1 0 0 0 0,0 0 0 0 0,0 0 0 0 0,0 0-1 0 0,0 1 1 0 0,0-1 0 0 0,0 0 0 0 0,0 0 0 0 0,0 0 0 0 0,0 1 0 0 0,0-1 0 0 0,1 0-1 0 0,-1 1 1 0 0,-2 0 0 0 0,-3 3 203 0 0,-1 0 0 0 0,1 1 0 0 0,0-1 0 0 0,0 1 0 0 0,0 0 0 0 0,-6 8 0 0 0,-30 39 430 0 0,14-16-371 0 0,-175 170 105 0 0,173-180-731 0 0,-29 30 20 0 0,53-51-75 0 0,1 1 0 0 0,1 0 0 0 0,-1 0 0 0 0,1 1 0 0 0,0-1 0 0 0,0 1 0 0 0,1 0 0 0 0,-3 9 0 0 0,5-14-168 0 0,1 0 0 0 0,-1 0 0 0 0,1 1 1 0 0,-1-1-1 0 0,1 0 0 0 0,0 5 1 0 0,0-6 17 0 0,0 0 0 0 0,0-1 0 0 0,0 1 0 0 0,0-1-1 0 0,1 1 1 0 0,-1 0 0 0 0,0-1 0 0 0,0 1 0 0 0,1-1 0 0 0,-1 1 0 0 0,0 0 0 0 0,1-1 0 0 0,-1 1 0 0 0,1-1 0 0 0,-1 1 0 0 0,1-1 0 0 0,-1 0 0 0 0,1 1 0 0 0,8 3-4445 0 0</inkml:trace>
</inkml:ink>
</file>

<file path=ppt/ink/ink9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39.76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 8 392 0 0,'-2'-1'532'0'0,"-1"1"1"0"0,1-1-1 0 0,0 1 0 0 0,-1 0 0 0 0,1 0 1 0 0,0 0-1 0 0,-1 0 0 0 0,1 0 0 0 0,0 1 1 0 0,-1-1-1 0 0,1 1 0 0 0,0-1 0 0 0,-1 1 1 0 0,1 0-1 0 0,0 0 0 0 0,0 0 0 0 0,0 0 1 0 0,-2 2-1 0 0,4-3-494 0 0,0 0 0 0 0,-1 0 0 0 0,1 0 1 0 0,0 0-1 0 0,0 0 0 0 0,0 0 0 0 0,0 0 0 0 0,0 0 0 0 0,0 0 0 0 0,0 0 1 0 0,0 0-1 0 0,0 0 0 0 0,0 1 0 0 0,0-1 0 0 0,0 0 0 0 0,0 0 0 0 0,0 0 1 0 0,0 0-1 0 0,0 0 0 0 0,0 0 0 0 0,0 0 0 0 0,0 0 0 0 0,0 0 0 0 0,0 0 1 0 0,0 0-1 0 0,0 1 0 0 0,0-1 0 0 0,0 0 0 0 0,0 0 0 0 0,0 0 1 0 0,0 0-1 0 0,0 0 0 0 0,1 0 0 0 0,-1 0 0 0 0,0 0 0 0 0,0 0 0 0 0,0 0 1 0 0,0 0-1 0 0,0 0 0 0 0,0 0 0 0 0,0 0 0 0 0,0 0 0 0 0,0 0 0 0 0,0 0 1 0 0,0 0-1 0 0,0 0 0 0 0,0 1 0 0 0,0-1 0 0 0,1 0 0 0 0,-1 0 0 0 0,0 0 1 0 0,0 0-1 0 0,0 0 0 0 0,0 0 0 0 0,0 0 0 0 0,0 0 0 0 0,0 0 1 0 0,9 1 951 0 0,9-3-3 0 0,-13 1-589 0 0,1 0 1 0 0,-1-1-1 0 0,0 2 0 0 0,1-1 1 0 0,7 0-1 0 0,-13 1-383 0 0,0 0 0 0 0,0 0 0 0 0,-1 1-1 0 0,1-1 1 0 0,0 0 0 0 0,0 0 0 0 0,0 0 0 0 0,0 0 0 0 0,0 0-1 0 0,0 0 1 0 0,0 0 0 0 0,0 0 0 0 0,-1 0 0 0 0,1 0 0 0 0,0 0-1 0 0,0 1 1 0 0,0-1 0 0 0,0 0 0 0 0,0 0 0 0 0,0 0 0 0 0,0 0-1 0 0,0 0 1 0 0,0 0 0 0 0,0 1 0 0 0,0-1 0 0 0,0 0 0 0 0,0 0 0 0 0,0 0-1 0 0,0 0 1 0 0,0 0 0 0 0,0 0 0 0 0,0 1 0 0 0,0-1 0 0 0,0 0-1 0 0,0 0 1 0 0,0 0 0 0 0,0 0 0 0 0,0 0 0 0 0,0 0 0 0 0,0 1-1 0 0,0-1 1 0 0,0 0 0 0 0,0 0 0 0 0,0 0 0 0 0,0 0 0 0 0,0 0 0 0 0,0 0-1 0 0,1 0 1 0 0,-1 0 0 0 0,0 1 0 0 0,0-1 0 0 0,0 0 0 0 0,0 0-1 0 0,0 0 1 0 0,0 0 0 0 0,0 0 0 0 0,1 0 0 0 0,-1 0 0 0 0,0 0-1 0 0,0 0 1 0 0,0 0 0 0 0,0 0 0 0 0,0 0 0 0 0,1 0 0 0 0,-11 7 538 0 0,-4-2-80 0 0,13-4-395 0 0,-1 0 1 0 0,0 0-1 0 0,0 0 0 0 0,0 0 1 0 0,0-1-1 0 0,0 1 1 0 0,-3 0-1 0 0,5-1-67 0 0,-1-1 1 0 0,1 1-1 0 0,0 0 0 0 0,-1 0 0 0 0,1 0 1 0 0,0 0-1 0 0,0-1 0 0 0,0 1 1 0 0,-1 0-1 0 0,1 0 0 0 0,0 0 1 0 0,0-1-1 0 0,0 1 0 0 0,-1 0 1 0 0,1 0-1 0 0,0-1 0 0 0,0 1 1 0 0,0 0-1 0 0,0-1 0 0 0,0 1 1 0 0,0 0-1 0 0,0 0 0 0 0,0-1 0 0 0,0 1 1 0 0,0 0-1 0 0,-1-1 0 0 0,2 1 1 0 0,-1 0-1 0 0,0-1 0 0 0,0 1 1 0 0,0-14 199 0 0,1 10-105 0 0,-1 3-88 0 0,0 1 0 0 0,0 0 0 0 0,-1-1 1 0 0,1 1-1 0 0,0 0 0 0 0,0-1 0 0 0,0 1 0 0 0,0-1 0 0 0,1 1 0 0 0,-1 0 0 0 0,0-1 0 0 0,0 1 1 0 0,0 0-1 0 0,0-1 0 0 0,0 1 0 0 0,0 0 0 0 0,0-1 0 0 0,1 1 0 0 0,-1 0 0 0 0,0 0 1 0 0,0-1-1 0 0,0 1 0 0 0,1 0 0 0 0,-1 0 0 0 0,0-1 0 0 0,0 1 0 0 0,1 0 0 0 0,-1 0 1 0 0,0-1-1 0 0,1 1 0 0 0,-1 0 0 0 0,0 0 0 0 0,0 0 0 0 0,1 0 0 0 0,0 0 0 0 0,0 0 17 0 0,0 0 0 0 0,0 0 0 0 0,0 0 0 0 0,0 0 0 0 0,0 1-1 0 0,0-1 1 0 0,0 1 0 0 0,0-1 0 0 0,-1 0 0 0 0,1 1 0 0 0,0 0-1 0 0,1 0 1 0 0,2 2 65 0 0,0 0-1 0 0,0 1 1 0 0,0-1-1 0 0,5 7 1 0 0,10 20 85 0 0,18 39 1 0 0,-22-40-214 0 0,12 17 63 0 0,-13-23-65 0 0,11 27 1 0 0,-24-49 23 0 0,4 14-133 0 0,-6-9 18 0 0,-7-10-35 0 0,5 1 114 0 0,-1 0-1 0 0,1-1 0 0 0,0 1 1 0 0,0-1-1 0 0,1 0 0 0 0,-1 1 1 0 0,1-1-1 0 0,0-1 0 0 0,0 1 1 0 0,0 0-1 0 0,0 0 0 0 0,1-1 1 0 0,-1 1-1 0 0,0-6 0 0 0,0-2-46 0 0,1 0-1 0 0,-1-1 0 0 0,2-24 0 0 0,0 28 80 0 0,1 1-1 0 0,-1-1 0 0 0,1 1 0 0 0,1-1 0 0 0,0 1 1 0 0,0 0-1 0 0,0 0 0 0 0,1 0 0 0 0,5-10 0 0 0,-8 18 12 0 0,1 0 0 0 0,-1 0 0 0 0,0-1 0 0 0,0 1-1 0 0,0 0 1 0 0,0 0 0 0 0,1 0 0 0 0,-1 0 0 0 0,0 0-1 0 0,0 0 1 0 0,0 0 0 0 0,0 0 0 0 0,1 0 0 0 0,-1 0-1 0 0,0-1 1 0 0,0 1 0 0 0,0 0 0 0 0,1 0-1 0 0,-1 0 1 0 0,0 0 0 0 0,0 0 0 0 0,0 0 0 0 0,1 1-1 0 0,-1-1 1 0 0,0 0 0 0 0,0 0 0 0 0,0 0 0 0 0,0 0-1 0 0,1 0 1 0 0,-1 0 0 0 0,0 0 0 0 0,0 0 0 0 0,0 0-1 0 0,1 1 1 0 0,8 6 38 0 0,5 10-59 0 0,-4-6 37 0 0,-10-11-16 0 0,1 1-1 0 0,0 0 1 0 0,0 0-1 0 0,0-1 1 0 0,-1 1-1 0 0,1 0 1 0 0,0 0-1 0 0,-1 0 1 0 0,1 0-1 0 0,0 0 1 0 0,0 1-1 0 0,-2-2 6 0 0,1 1 0 0 0,0 0 1 0 0,0-1-1 0 0,0 1 0 0 0,0-1 0 0 0,-1 0 0 0 0,1 1 0 0 0,0-1 1 0 0,0 1-1 0 0,-1-1 0 0 0,1 1 0 0 0,0-1 0 0 0,-1 0 1 0 0,1 1-1 0 0,-1-1 0 0 0,1 1 0 0 0,-1-1 0 0 0,1 0 1 0 0,0 0-1 0 0,-1 1 0 0 0,1-1 0 0 0,-1 0 0 0 0,1 0 1 0 0,-1 1-1 0 0,1-1 0 0 0,-1 0 0 0 0,1 0 0 0 0,-1 0 0 0 0,0 0 1 0 0,0 0-1 0 0,-74 19 330 0 0,-8 3 160 0 0,69-18-409 0 0,11-4-64 0 0,1 1 0 0 0,-1-1 0 0 0,0 1 0 0 0,0 0 0 0 0,1 0 0 0 0,-1 0 0 0 0,1 1 0 0 0,-1-1 0 0 0,-2 2 0 0 0,5-2-20 0 0,0-1 0 0 0,0 0-1 0 0,0 0 1 0 0,0 1 0 0 0,1-1 0 0 0,-1 0-1 0 0,0 0 1 0 0,0 0 0 0 0,0 1-1 0 0,1-1 1 0 0,-1 0 0 0 0,0 0-1 0 0,0 0 1 0 0,0 0 0 0 0,1 1-1 0 0,-1-1 1 0 0,0 0 0 0 0,0 0-1 0 0,1 0 1 0 0,-1 0 0 0 0,0 0 0 0 0,1 0-1 0 0,-1 0 1 0 0,0 0 0 0 0,0 0-1 0 0,1 0 1 0 0,-1 0 0 0 0,0 0-1 0 0,1 0 1 0 0,-1 0 0 0 0,0 0-1 0 0,0 0 1 0 0,1 0 0 0 0,-1 0-1 0 0,14 0-28 0 0,-5-3 22 0 0,0-1 0 0 0,0 0-1 0 0,-1 0 1 0 0,13-8-1 0 0,-11 6 12 0 0,1 0 0 0 0,11-4 0 0 0,115-39-11 0 0,-136 49 5 0 0,0-1-1 0 0,-1 1 1 0 0,1 0-1 0 0,0 0 1 0 0,0-1-1 0 0,-1 1 1 0 0,1 0-1 0 0,0 0 1 0 0,0 0 0 0 0,0 0-1 0 0,0 0 1 0 0,-1 0-1 0 0,1 0 1 0 0,0 0-1 0 0,0 0 1 0 0,1 1-1 0 0,-2-1 0 0 0,0 0-1 0 0,0 0 1 0 0,0 1-1 0 0,0-1 1 0 0,0 0-1 0 0,1 0 0 0 0,-1 1 1 0 0,0-1-1 0 0,0 0 1 0 0,0 0-1 0 0,0 1 1 0 0,0-1-1 0 0,0 0 1 0 0,0 1-1 0 0,0-1 1 0 0,0 0-1 0 0,0 0 0 0 0,0 1 1 0 0,0-1-1 0 0,0 0 1 0 0,0 0-1 0 0,-1 1 1 0 0,1-1-1 0 0,0 0 1 0 0,0 0-1 0 0,0 1 1 0 0,0-1-1 0 0,0 0 0 0 0,-1 0 1 0 0,1 1-1 0 0,-2 1 5 0 0,0 1 1 0 0,1-1-1 0 0,-1 0 0 0 0,-1 1 0 0 0,1-1 0 0 0,0 0 0 0 0,-4 2 0 0 0,-13 5-29 0 0,1 0-1 0 0,-1-2 1 0 0,-1 0-1 0 0,-39 7 1 0 0,4 0 39 0 0,24-8-64 0 0,24-6 29 0 0,0 1-1 0 0,1 1 1 0 0,-1-1-1 0 0,-11 6 1 0 0,66-15-1154 0 0,-1-5-420 0 0,-7 2-1747 0 0,1 2-4672 0 0,-29 7 4364 0 0</inkml:trace>
</inkml:ink>
</file>

<file path=ppt/ink/ink9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42.0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62 512 0 0,'-47'-8'10992'0'0,"39"4"-7925"0"0,-1 0 1733 0 0,15 10-3002 0 0,-2-4-1757 0 0,0-1 0 0 0,1 1 0 0 0,-1-1 0 0 0,0 0 0 0 0,0 0 0 0 0,1-1 0 0 0,-1 1 0 0 0,0-1 0 0 0,1 0 0 0 0,-1 0 0 0 0,8-1 0 0 0,4 0-32 0 0,17-1 7 0 0,1-1 0 0 0,54-13 0 0 0,17-2-181 0 0,73-1-597 0 0,-177 19 725 0 0,0 0-1 0 0,0-1 1 0 0,0 1-1 0 0,0 0 1 0 0,0 0-1 0 0,-1 0 1 0 0,1 0-1 0 0,0 0 1 0 0,0 0-1 0 0,0 0 1 0 0,0 1-1 0 0,0-1 1 0 0,0 0-1 0 0,-1 0 1 0 0,1 1 0 0 0,0-1-1 0 0,0 0 1 0 0,0 1-1 0 0,-1-1 1 0 0,2 2-1 0 0,-4 3-1095 0 0,-10 2-240 0 0,-32 13-6331 0 0,32-16 4887 0 0</inkml:trace>
</inkml:ink>
</file>

<file path=ppt/ink/ink9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42.38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32 8 0 0,'3'-18'4005'0'0,"-3"6"1932"0"0,0 10-4354 0 0,1 8 5070 0 0,2 5-3646 0 0,7 37-1749 0 0,-6 11-701 0 0,0-14-341 0 0,-1 46 0 0 0,-2 57-695 0 0,-4-135-1031 0 0,3-13 1361 0 0,0 1 0 0 0,0-1 1 0 0,0 0-1 0 0,0 0 0 0 0,0 0 1 0 0,-1 1-1 0 0,1-1 1 0 0,0 0-1 0 0,0 0 0 0 0,0 0 1 0 0,0 0-1 0 0,-1 0 0 0 0,1 0 1 0 0,0 1-1 0 0,0-1 0 0 0,0 0 1 0 0,0 0-1 0 0,-1 0 0 0 0,1 0 1 0 0,0 0-1 0 0,0 0 1 0 0,0 0-1 0 0,-1 0 0 0 0,1 0 1 0 0,0 0-1 0 0,0 0 0 0 0,0 0 1 0 0,-1 0-1 0 0,1 0 0 0 0,0 0 1 0 0,0 0-1 0 0,0 0 0 0 0,-1 0 1 0 0,1 0-1 0 0,0 0 1 0 0,0 0-1 0 0,0 0 0 0 0,-1 0 1 0 0,1 0-1 0 0,0 0 0 0 0,0-1 1 0 0,0 1-1 0 0,0 0 0 0 0,-1 0 1 0 0,1 0-1 0 0,0 0 0 0 0,0 0 1 0 0,0-1-1 0 0,0 1 1 0 0,0 0-1 0 0,0 0 0 0 0,-1 0 1 0 0,1 0-1 0 0,0-1 0 0 0,0 1 1 0 0,0 0-1 0 0,0 0 0 0 0,-2-4-1718 0 0</inkml:trace>
</inkml:ink>
</file>

<file path=ppt/ink/ink9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42.62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 11 2345 0 0,'-1'0'809'0'0,"-1"0"1"0"0,1 1 0 0 0,0-1-1 0 0,-1 1 1 0 0,1-1 0 0 0,0 1-1 0 0,0-1 1 0 0,-1 1 0 0 0,1 0-1 0 0,0 0 1 0 0,0 0 0 0 0,-1 1 0 0 0,1-2-712 0 0,1 0 1 0 0,0 0 0 0 0,0 1 0 0 0,0-1 0 0 0,0 0 0 0 0,0 0-1 0 0,0 0 1 0 0,0 1 0 0 0,0-1 0 0 0,0 0 0 0 0,0 0 0 0 0,0 0-1 0 0,0 1 1 0 0,0-1 0 0 0,0 0 0 0 0,0 0 0 0 0,0 0 0 0 0,0 1-1 0 0,0-1 1 0 0,0 0 0 0 0,0 0 0 0 0,0 0 0 0 0,0 1 0 0 0,0-1-1 0 0,0 0 1 0 0,0 0 0 0 0,0 0 0 0 0,1 1 0 0 0,9 5 1105 0 0,1-2-877 0 0,0-1 1 0 0,0 0-1 0 0,1-1 1 0 0,-1 0-1 0 0,1-1 0 0 0,-1 0 1 0 0,23-1-1 0 0,3-4-364 0 0,41-8-1 0 0,-34 3-129 0 0,-8 2-978 0 0,0 0-1 0 0,56-1 1 0 0,-76 9-978 0 0,-4 2-194 0 0</inkml:trace>
</inkml:ink>
</file>

<file path=ppt/ink/ink9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43.0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34 344 0 0,'1'-3'975'0'0,"-1"1"0"0"0,0 0 0 0 0,1 0 0 0 0,-1-1 0 0 0,1 1 0 0 0,0 0 0 0 0,0 0 0 0 0,0 0 1 0 0,0 0-1 0 0,0 0 0 0 0,0 0 0 0 0,1 0 0 0 0,-1 0 0 0 0,2-1 0 0 0,-2 4-633 0 0,0 0 1 0 0,-1 0-1 0 0,1 1 0 0 0,-1-1 1 0 0,0 0-1 0 0,0 1 0 0 0,1-1 1 0 0,-1 1-1 0 0,0-1 0 0 0,0 3 1 0 0,0-2 60 0 0,10 76 2517 0 0,5 60-1178 0 0,-15-136-1736 0 0,1 23-17 0 0,0 1 0 0 0,2-1 0 0 0,11 47-1 0 0,-14-70-119 0 0,1-1 0 0 0,-1 1-1 0 0,1 0 1 0 0,-1-1-1 0 0,0 1 1 0 0,1 0 0 0 0,-1 0-1 0 0,0 0 1 0 0,0-1-1 0 0,0 1 1 0 0,-1 0-1 0 0,0 3 1 0 0,1-7-961 0 0,-1 1 0 0 0,1 0 0 0 0,-1 0 0 0 0,1-1 0 0 0,-1 1 0 0 0,1 0 0 0 0,-1-1 0 0 0,1 1 0 0 0,0 0 0 0 0,0-1 0 0 0,0 1 0 0 0,0-2 0 0 0,0-6-1333 0 0</inkml:trace>
</inkml:ink>
</file>

<file path=ppt/ink/ink9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43.38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71 189 1696 0 0,'-29'2'8474'0'0,"23"-2"-6893"0"0,0 0 1 0 0,0 0-1 0 0,-11 3 1 0 0,17-3-1541 0 0,0 0 1 0 0,0 0-1 0 0,-1 0 1 0 0,1 0-1 0 0,0 0 1 0 0,0 0-1 0 0,-1 0 1 0 0,1 0 0 0 0,0 0-1 0 0,0 0 1 0 0,-1-1-1 0 0,1 1 1 0 0,0 0-1 0 0,0 0 1 0 0,-1 0-1 0 0,1 0 1 0 0,0 0 0 0 0,0 0-1 0 0,0-1 1 0 0,-1 1-1 0 0,1 0 1 0 0,0 0-1 0 0,0 0 1 0 0,0 0-1 0 0,-1-1 1 0 0,1 1 0 0 0,0 0-1 0 0,0 0 1 0 0,0-1-1 0 0,0 1 1 0 0,0 0-1 0 0,0 0 1 0 0,0 0-1 0 0,-1-1 1 0 0,1 1 0 0 0,0 0-1 0 0,0 0 1 0 0,0-1-1 0 0,0 1 1 0 0,0 0-1 0 0,0 0 1 0 0,0-1-1 0 0,0 1 1 0 0,0 0 0 0 0,0-1-1 0 0,1 1 1 0 0,-1 0-1 0 0,0 0 1 0 0,0 0-1 0 0,0-1 1 0 0,0 1 0 0 0,0 0-1 0 0,0 0 1 0 0,1-1-1 0 0,5-14 481 0 0,8-5-419 0 0,1 0 0 0 0,1 1 0 0 0,1 1-1 0 0,23-20 1 0 0,-33 32-109 0 0,0 0 0 0 0,0 1 0 0 0,1 0 0 0 0,-1 0 0 0 0,1 1 0 0 0,0 0 0 0 0,1 1-1 0 0,-1-1 1 0 0,1 2 0 0 0,0-1 0 0 0,-1 1 0 0 0,1 0 0 0 0,0 1 0 0 0,18 0 0 0 0,-24 1 7 0 0,0 0 1 0 0,0 0 0 0 0,0 1-1 0 0,0 0 1 0 0,0-1-1 0 0,0 1 1 0 0,0 0 0 0 0,-1 1-1 0 0,1-1 1 0 0,0 0 0 0 0,-1 1-1 0 0,1 0 1 0 0,-1-1 0 0 0,1 1-1 0 0,-1 0 1 0 0,3 3 0 0 0,-2-2-3 0 0,0 1 1 0 0,0 0-1 0 0,0 0 1 0 0,-1 1 0 0 0,0-1-1 0 0,0 0 1 0 0,0 1-1 0 0,0-1 1 0 0,1 8 0 0 0,-1-3 9 0 0,0 0 0 0 0,-1 0 1 0 0,0-1-1 0 0,-1 1 0 0 0,0 0 1 0 0,0 0-1 0 0,-1 0 0 0 0,0 0 1 0 0,-1-1-1 0 0,-5 18 0 0 0,4-18 12 0 0,-1 0-1 0 0,0 0 0 0 0,0 0 1 0 0,-1-1-1 0 0,0 1 1 0 0,0-1-1 0 0,0-1 0 0 0,-1 1 1 0 0,-1-1-1 0 0,1 0 0 0 0,-10 7 1 0 0,11-9-52 0 0,-1 0 0 0 0,1-1 0 0 0,-1 0 0 0 0,0-1 1 0 0,0 1-1 0 0,0-1 0 0 0,0 0 0 0 0,0 0 0 0 0,0-1 0 0 0,-1 0 0 0 0,1 0 1 0 0,0 0-1 0 0,-1-1 0 0 0,1 0 0 0 0,-1 0 0 0 0,-8-2 0 0 0,13 2-103 0 0,0-1 0 0 0,1 1 0 0 0,-1-1 0 0 0,0 1 0 0 0,0-1 0 0 0,0 0 0 0 0,1 0 0 0 0,-1 1 0 0 0,0-1 0 0 0,1 0 0 0 0,-1-1 0 0 0,1 1 0 0 0,-1 0 0 0 0,1 0 0 0 0,0-1 0 0 0,-1 1 0 0 0,-1-3 0 0 0,2 2-547 0 0,0-1-1 0 0,-1 0 0 0 0,1 1 0 0 0,0-1 1 0 0,0 0-1 0 0,1 1 0 0 0,-2-4 1 0 0,-1-12-3704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6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23 1728 0 0,'0'-1'253'0'0,"0"0"0"0"0,0 0-1 0 0,0 0 1 0 0,0 0-1 0 0,-1 0 1 0 0,1 0 0 0 0,0 0-1 0 0,0 0 1 0 0,0 0-1 0 0,-1 0 1 0 0,1 0 0 0 0,-1 0-1 0 0,1 0 1 0 0,0 1 0 0 0,-1-1-1 0 0,0 0 1 0 0,1 0-1 0 0,-1 0 1 0 0,1 1 0 0 0,-1-1-1 0 0,0 0 1 0 0,0 1-1 0 0,-1-2 1 0 0,6 27 2264 0 0,1 74-507 0 0,0-3-981 0 0,25 110 523 0 0,-19-154-1418 0 0,2-2 0 0 0,20 50 0 0 0,-19-60-130 0 0,9 23-150 0 0,-20-57 55 0 0,0 0 0 0 0,0 0 0 0 0,0 0 0 0 0,1-1 0 0 0,0 0 0 0 0,0 1 0 0 0,8 6 0 0 0,-1-6-1214 0 0,-10-6 1094 0 0,-1 0 1 0 0,1 0-1 0 0,-1 0 1 0 0,1 0-1 0 0,-1 0 1 0 0,1 0-1 0 0,-1 0 1 0 0,1 0-1 0 0,0-1 1 0 0,-1 1-1 0 0,1 0 1 0 0,-1 0-1 0 0,1 0 1 0 0,-1-1-1 0 0,1 1 1 0 0,-1 0-1 0 0,1-1 1 0 0,-1 1-1 0 0,0 0 1 0 0,1-1-1 0 0,-1 1 1 0 0,1 0-1 0 0,-1-1 1 0 0,0 1-1 0 0,1-1 0 0 0,-1 1 1 0 0,0-1-1 0 0,1 1 1 0 0,-1-1-1 0 0,0 1 1 0 0,0-1-1 0 0,3-8-1337 0 0</inkml:trace>
</inkml:ink>
</file>

<file path=ppt/ink/ink9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43.86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229 55 1320 0 0,'0'-4'899'0'0,"-2"0"0"0"0,1 0 0 0 0,0 0 0 0 0,-1 1 0 0 0,0-1 0 0 0,0 0 0 0 0,0 1 0 0 0,0-1 0 0 0,-4-4 0 0 0,5 7-679 0 0,0 0-1 0 0,-1 0 1 0 0,1 0-1 0 0,0 0 1 0 0,-1 0-1 0 0,1 0 1 0 0,-1 0-1 0 0,1 0 1 0 0,-1 1-1 0 0,1-1 1 0 0,-1 1-1 0 0,1-1 1 0 0,-1 1-1 0 0,0-1 1 0 0,1 1-1 0 0,-1 0 0 0 0,0 0 1 0 0,1 0-1 0 0,-1 0 1 0 0,0 0-1 0 0,0 0 1 0 0,1 0-1 0 0,-1 1 1 0 0,0-1-1 0 0,-1 1 1 0 0,-4 2 97 0 0,1 0-1 0 0,-1 0 1 0 0,1 0 0 0 0,0 1 0 0 0,0 0-1 0 0,0 0 1 0 0,1 0 0 0 0,0 1 0 0 0,-1 0 0 0 0,2 0-1 0 0,-1 0 1 0 0,0 1 0 0 0,1 0 0 0 0,0-1-1 0 0,-4 11 1 0 0,-4 7 288 0 0,1 1 1 0 0,-13 46-1 0 0,16-45-372 0 0,2 1 0 0 0,1 0 0 0 0,0 0 0 0 0,0 46 1 0 0,5-57-243 0 0,0 0 1 0 0,1 0 0 0 0,1-1 0 0 0,0 1-1 0 0,1-1 1 0 0,1 1 0 0 0,0-1 0 0 0,1 0-1 0 0,1 0 1 0 0,7 13 0 0 0,-9-20-136 0 0,0-1-1 0 0,1 0 1 0 0,0 1 0 0 0,0-2 0 0 0,0 1-1 0 0,1 0 1 0 0,-1-1 0 0 0,2 0 0 0 0,-1-1-1 0 0,0 1 1 0 0,1-1 0 0 0,0 0 0 0 0,0-1-1 0 0,0 0 1 0 0,0 0 0 0 0,1 0 0 0 0,8 1 0 0 0,-8-2-684 0 0,0-1 0 0 0,-1 0 0 0 0,1-1 0 0 0,0 0 0 0 0,0 0 0 0 0,0 0 0 0 0,-1-1 0 0 0,1-1 0 0 0,0 1 0 0 0,12-5 0 0 0,1-3-2818 0 0</inkml:trace>
</inkml:ink>
</file>

<file path=ppt/ink/ink9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44.33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248 137 72 0 0,'15'-32'9481'0'0,"-13"24"-7990"0"0,1 0 0 0 0,2-15-1 0 0,-4 20-1238 0 0,-1-1-1 0 0,1 1 0 0 0,-1 0 0 0 0,0-1 0 0 0,-1 1 1 0 0,1-1-1 0 0,0 1 0 0 0,-2-6 0 0 0,1 7-92 0 0,0 0-1 0 0,0 0 1 0 0,1 0 0 0 0,-1 1-1 0 0,0-1 1 0 0,0 0-1 0 0,-1 1 1 0 0,1-1 0 0 0,0 1-1 0 0,-1 0 1 0 0,1-1 0 0 0,0 1-1 0 0,-1 0 1 0 0,1 0-1 0 0,-1 0 1 0 0,-3-2 0 0 0,3 2-75 0 0,1 1 0 0 0,-1-1 0 0 0,0 1 0 0 0,0 0 0 0 0,0-1 0 0 0,0 1 1 0 0,0 0-1 0 0,0 0 0 0 0,0 0 0 0 0,0 1 0 0 0,1-1 0 0 0,-1 0 0 0 0,0 1 1 0 0,0-1-1 0 0,-2 1 0 0 0,-28 13 888 0 0,25-10-696 0 0,-7 3-1 0 0,0 1 0 0 0,0 0 0 0 0,1 1 0 0 0,0 1 0 0 0,0 0-1 0 0,1 0 1 0 0,1 2 0 0 0,-13 15 0 0 0,18-21-218 0 0,1 1 0 0 0,0 0-1 0 0,0 1 1 0 0,1 0 0 0 0,0-1-1 0 0,1 1 1 0 0,-1 0 0 0 0,1 1-1 0 0,1-1 1 0 0,0 0 0 0 0,0 1-1 0 0,1 0 1 0 0,0-1 0 0 0,0 1-1 0 0,1 0 1 0 0,1 13 0 0 0,-1-17-48 0 0,1-1 0 0 0,0 0 0 0 0,1 0 0 0 0,-1 0 0 0 0,1 0-1 0 0,-1 0 1 0 0,1 0 0 0 0,1 0 0 0 0,-1 0 0 0 0,0-1 0 0 0,1 1 0 0 0,3 3 0 0 0,0-2-23 0 0,-1 0-1 0 0,1 0 0 0 0,-1-1 0 0 0,1 0 1 0 0,1 0-1 0 0,11 6 0 0 0,-7-5-80 0 0,1-1 0 0 0,-1 0-1 0 0,1-1 1 0 0,-1-1 0 0 0,1 1-1 0 0,0-2 1 0 0,0 0 0 0 0,21 0-1 0 0,-24-3-130 0 0,-1 1-1 0 0,1-1 1 0 0,-1 0-1 0 0,1-1 1 0 0,-1 0-1 0 0,0-1 1 0 0,0 1-1 0 0,11-8 1 0 0,56-43-8308 0 0,-61 41 4635 0 0,-1 0 1474 0 0</inkml:trace>
</inkml:ink>
</file>

<file path=ppt/ink/ink9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44.6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 48 1864 0 0,'-1'-1'477'0'0,"1"0"-1"0"0,-1 0 0 0 0,0 0 1 0 0,1 0-1 0 0,0 0 0 0 0,-1 0 0 0 0,1 0 1 0 0,0 0-1 0 0,-1 0 0 0 0,1 0 0 0 0,0 0 1 0 0,0 0-1 0 0,0-1 0 0 0,0 1 1 0 0,0 0-1 0 0,0 0 0 0 0,0 0 0 0 0,0 0 1 0 0,1-2-1 0 0,0 2-167 0 0,0 0-1 0 0,0-1 1 0 0,0 1-1 0 0,1 0 1 0 0,-1 0 0 0 0,0 0-1 0 0,1 0 1 0 0,-1 1-1 0 0,0-1 1 0 0,1 0 0 0 0,-1 1-1 0 0,3-2 1 0 0,0 0 48 0 0,1 0-1 0 0,-1 1 1 0 0,1-1-1 0 0,-1 1 1 0 0,1 0-1 0 0,0 0 1 0 0,-1 0-1 0 0,6 1 1 0 0,-7 0-269 0 0,-1 0 0 0 0,0 1 0 0 0,1-1-1 0 0,-1 1 1 0 0,0-1 0 0 0,1 1 0 0 0,-1 0 0 0 0,0 0 0 0 0,0 0 0 0 0,0 1-1 0 0,0-1 1 0 0,0 0 0 0 0,0 1 0 0 0,0-1 0 0 0,0 1 0 0 0,-1 0 0 0 0,1-1-1 0 0,1 3 1 0 0,1 2-15 0 0,0 0 0 0 0,-1 0 0 0 0,1 0 0 0 0,-1 1 0 0 0,-1-1-1 0 0,1 1 1 0 0,-1 0 0 0 0,0-1 0 0 0,-1 1 0 0 0,1 0 0 0 0,-1 10-1 0 0,1 9-497 0 0,-3 43-1 0 0,-2-50-1146 0 0,2-4-3433 0 0,0-8 2385 0 0</inkml:trace>
</inkml:ink>
</file>

<file path=ppt/ink/ink9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9:44.94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8 2345 0 0,'0'0'261'0'0,"0"0"0"0"0,0 0 1 0 0,0-1-1 0 0,0 1 1 0 0,1 0-1 0 0,-1-1 0 0 0,0 1 1 0 0,0 0-1 0 0,0-1 1 0 0,0 1-1 0 0,0 0 1 0 0,0 0-1 0 0,0-1 0 0 0,1 1 1 0 0,-1 0-1 0 0,0-1 1 0 0,0 1-1 0 0,0 0 1 0 0,1 0-1 0 0,-1 0 0 0 0,0-1 1 0 0,0 1-1 0 0,1 0 1 0 0,-1 0-1 0 0,0 0 1 0 0,0 0-1 0 0,1-1 0 0 0,-1 1 1 0 0,0 0-1 0 0,1 0 1 0 0,-1 0-1 0 0,0 0 1 0 0,1 0-1 0 0,-1 0 0 0 0,10 7 3138 0 0,7 21-2213 0 0,-16-25-336 0 0,23 46 1469 0 0,31 93 0 0 0,-27-63-1428 0 0,-17-52-651 0 0,-1 2 1 0 0,-2-1-1 0 0,-1 1 0 0 0,-1 0 1 0 0,3 52-1 0 0,-9-69-362 0 0,0 0 1 0 0,-1 0-1 0 0,-1 0 0 0 0,0 0 0 0 0,0 0 1 0 0,-1 0-1 0 0,-6 14 0 0 0,6-18-309 0 0,-1 0-1 0 0,-1 0 0 0 0,1 0 1 0 0,-1-1-1 0 0,-1 1 1 0 0,1-1-1 0 0,-1 0 0 0 0,-1-1 1 0 0,1 1-1 0 0,-13 8 1 0 0,0-1-1474 0 0,-2-1-830 0 0</inkml:trace>
</inkml:ink>
</file>

<file path=ppt/ink/ink9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07.5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520 54 512 0 0,'1'-2'325'0'0,"-1"0"-1"0"0,1-1 1 0 0,0 1-1 0 0,-1 1 1 0 0,1-1-1 0 0,0 0 1 0 0,0 0-1 0 0,0 0 1 0 0,0 0-1 0 0,1 1 1 0 0,-1-1-1 0 0,0 0 1 0 0,3-1-1 0 0,-2 1 336 0 0,0-1 0 0 0,0 1 0 0 0,-1 0 0 0 0,1 0 0 0 0,-1 0 0 0 0,3-4 0 0 0,-4 5-529 0 0,0 1-1 0 0,0 0 1 0 0,0 0 0 0 0,0-1-1 0 0,0 1 1 0 0,0 0-1 0 0,0 0 1 0 0,0-1-1 0 0,0 1 1 0 0,0 0-1 0 0,0 0 1 0 0,0-1-1 0 0,1 1 1 0 0,-1 0-1 0 0,0 0 1 0 0,0 0-1 0 0,0-1 1 0 0,0 1-1 0 0,1 0 1 0 0,-1 0-1 0 0,0 0 1 0 0,0 0 0 0 0,0-1-1 0 0,1 1 1 0 0,-1 0-1 0 0,0 0 1 0 0,0 0-1 0 0,1 0 1 0 0,-1 0-1 0 0,0 0 1 0 0,0 0-1 0 0,1 0 1 0 0,-1 0-1 0 0,0 0 1 0 0,0 0-1 0 0,1 0 1 0 0,-1 0-1 0 0,0 0 1 0 0,9 8 1850 0 0,1 17-116 0 0,-9-20-1721 0 0,-1-1 0 0 0,0 1 0 0 0,-1 0 0 0 0,1-1 0 0 0,-1 1 0 0 0,0-1 0 0 0,0 0 0 0 0,-1 1 0 0 0,1-1 0 0 0,-1 0 0 0 0,0 0 0 0 0,0 0 0 0 0,-4 7 0 0 0,-2 0 47 0 0,0 0-1 0 0,0 0 1 0 0,-14 13-1 0 0,-31 30 309 0 0,9-8 28 0 0,-97 78 1 0 0,107-99-457 0 0,-2 3-38 0 0,0-3-1 0 0,-2 0 1 0 0,-51 23-1 0 0,88-48-40 0 0,-19 8 53 0 0,19-8-43 0 0,0 0 0 0 0,1 1 0 0 0,-1-1-1 0 0,0 0 1 0 0,1 0 0 0 0,-1 0 0 0 0,0 1 0 0 0,1-1-1 0 0,-1 0 1 0 0,0 0 0 0 0,1 0 0 0 0,-1 0 0 0 0,0 0-1 0 0,1 0 1 0 0,-1-1 0 0 0,0 1 0 0 0,1 0 0 0 0,-1 0-1 0 0,0 0 1 0 0,1-1 0 0 0,-1 1 0 0 0,1 0 0 0 0,-1-1-1 0 0,0 1 1 0 0,0-1 0 0 0,1 0 1 0 0,0 0-1 0 0,-1 1 1 0 0,1-1 0 0 0,0 0 0 0 0,0 1-1 0 0,0-1 1 0 0,1 0 0 0 0,-1 1 0 0 0,0-1-1 0 0,0 0 1 0 0,0 0 0 0 0,0 1-1 0 0,1-1 1 0 0,-1 0 0 0 0,0 1 0 0 0,0-1-1 0 0,1 1 1 0 0,-1-1 0 0 0,1 0 0 0 0,-1 1-1 0 0,1-1 1 0 0,-1 1 0 0 0,1-1-1 0 0,-1 1 1 0 0,1-1 0 0 0,-1 1 0 0 0,1 0-1 0 0,-1-1 1 0 0,1 1 0 0 0,1-1 0 0 0,21-11 113 0 0,-21 11-106 0 0,7-3 54 0 0,0 1 1 0 0,0 1-1 0 0,1-1 1 0 0,-1 1-1 0 0,17-1 1 0 0,52 3 142 0 0,-43 0-151 0 0,-7 2-56 0 0,0 0 0 0 0,48 12 0 0 0,-13-2-48 0 0,-37-7 43 0 0,0 0-1 0 0,41 15 0 0 0,-55-16 2 0 0,0 1 1 0 0,-1 1-1 0 0,0 0 0 0 0,0 0 1 0 0,-1 1-1 0 0,0 0 0 0 0,16 15 1 0 0,-9-7-6 0 0,-13-12-95 0 0,0 0 0 0 0,0-1 0 0 0,-1 2-1 0 0,0-1 1 0 0,0 0 0 0 0,0 1 0 0 0,4 5 0 0 0,-7-8-28 0 0,0-1 0 0 0,0 0-1 0 0,-1 0 1 0 0,1 1-1 0 0,0-1 1 0 0,0 0 0 0 0,-1 0-1 0 0,1 1 1 0 0,0-1 0 0 0,-1 0-1 0 0,1 0 1 0 0,0 0-1 0 0,-1 0 1 0 0,1 0 0 0 0,0 1-1 0 0,-1-1 1 0 0,1 0 0 0 0,0 0-1 0 0,-1 0 1 0 0,1 0-1 0 0,0 0 1 0 0,-1 0 0 0 0,1 0-1 0 0,0 0 1 0 0,-1 0 0 0 0,1 0-1 0 0,0 0 1 0 0,-1 0 0 0 0,1-1-1 0 0,-1 1 1 0 0,-13-1-5203 0 0,6 1 2317 0 0,1 0-182 0 0</inkml:trace>
</inkml:ink>
</file>

<file path=ppt/ink/ink9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07.9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 0 776 0 0,'-16'6'3827'0'0,"2"-1"2499"0"0,14-5-6265 0 0,0 0-1 0 0,0 0 1 0 0,0 0-1 0 0,-1 0 1 0 0,1 0 0 0 0,0 0-1 0 0,0 0 1 0 0,0 0 0 0 0,0 0-1 0 0,0 0 1 0 0,0 0-1 0 0,0 0 1 0 0,0 1 0 0 0,-1-1-1 0 0,1 0 1 0 0,0 0-1 0 0,0 0 1 0 0,0 0 0 0 0,0 0-1 0 0,0 0 1 0 0,0 0-1 0 0,0 0 1 0 0,0 1 0 0 0,0-1-1 0 0,0 0 1 0 0,0 0 0 0 0,0 0-1 0 0,0 0 1 0 0,0 0-1 0 0,0 0 1 0 0,0 0 0 0 0,0 1-1 0 0,0-1 1 0 0,0 0-1 0 0,0 0 1 0 0,0 0 0 0 0,0 0-1 0 0,0 0 1 0 0,0 0-1 0 0,0 0 1 0 0,0 1 0 0 0,0-1-1 0 0,0 0 1 0 0,0 0 0 0 0,6 4 2272 0 0,8 1-274 0 0,13-3-204 0 0,48-2-1 0 0,15 0-858 0 0,-45 5-636 0 0,56 12-1 0 0,-81-12-335 0 0,0 1-1 0 0,0 1 1 0 0,0 1-1 0 0,-1 0 1 0 0,19 12-1 0 0,-19-9-323 0 0,0 1-1 0 0,-1 1 1 0 0,0 1-1 0 0,-1 0 1 0 0,25 27-1 0 0,-42-41 71 0 0,1 1 1 0 0,-1-1-1 0 0,0 1 0 0 0,1-1 0 0 0,-1 1 0 0 0,0-1 0 0 0,1 1 0 0 0,-1-1 0 0 0,0 1 0 0 0,0-1 1 0 0,1 1-1 0 0,-1 0 0 0 0,0-1 0 0 0,0 1 0 0 0,0-1 0 0 0,0 1 0 0 0,0 0 0 0 0,0-1 0 0 0,0 1 1 0 0,0 0-1 0 0,-1 1-2055 0 0</inkml:trace>
</inkml:ink>
</file>

<file path=ppt/ink/ink9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32.9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1 104 512 0 0,'7'-40'2282'0'0,"0"9"1792"0"0,-5 1 4095 0 0,-1 29-8011 0 0,-1 1 1 0 0,0 0 0 0 0,0 0 0 0 0,1 0 0 0 0,-1-1 0 0 0,0 1 0 0 0,0 0-1 0 0,1 0 1 0 0,-1 0 0 0 0,0 0 0 0 0,0 0 0 0 0,1 0 0 0 0,-1 0 0 0 0,0-1 0 0 0,1 1-1 0 0,-1 0 1 0 0,0 0 0 0 0,0 0 0 0 0,1 0 0 0 0,-1 0 0 0 0,0 0 0 0 0,1 0-1 0 0,-1 1 1 0 0,0-1 0 0 0,1 0 0 0 0,-1 0 0 0 0,0 0 0 0 0,0 0 0 0 0,1 0 0 0 0,-1 0-1 0 0,0 0 1 0 0,0 1 0 0 0,1-1 0 0 0,-1 0 0 0 0,0 0 0 0 0,1 1 0 0 0,12 6 304 0 0,-12-7-204 0 0,14 8 125 0 0,-1 1 1 0 0,0 0 0 0 0,-1 1-1 0 0,0 1 1 0 0,14 14 0 0 0,-19-16-283 0 0,-1 0 0 0 0,1 1 0 0 0,-2 0 0 0 0,1 0 0 0 0,-1 1 0 0 0,-1-1 0 0 0,0 1 0 0 0,4 13 0 0 0,0 6 52 0 0,-1 1 0 0 0,-2 1 0 0 0,4 38 0 0 0,-7 98 143 0 0,-13-77-148 0 0,6-58-104 0 0,-1 40 1 0 0,4-73-49 0 0,1 0 0 0 0,0 0 0 0 0,0 0-1 0 0,0 0 1 0 0,0 0 0 0 0,0 0 0 0 0,0 0 0 0 0,0 1 0 0 0,0-1-1 0 0,0 0 1 0 0,0 0 0 0 0,0 0 0 0 0,0 0 0 0 0,0 0-1 0 0,0 0 1 0 0,0 1 0 0 0,0-1 0 0 0,0 0 0 0 0,0 0-1 0 0,0 0 1 0 0,0 0 0 0 0,0 0 0 0 0,0 0 0 0 0,0 1 0 0 0,0-1-1 0 0,0 0 1 0 0,0 0 0 0 0,0 0 0 0 0,0 0 0 0 0,0 0-1 0 0,0 0 1 0 0,0 0 0 0 0,0 1 0 0 0,1-1 0 0 0,-1 0-1 0 0,0 0 1 0 0,0 0 0 0 0,0 0 0 0 0,0 0 0 0 0,0 0 0 0 0,0 0-1 0 0,0 0 1 0 0,0 0 0 0 0,1 0 0 0 0,-1 0 0 0 0,0 0-1 0 0,0 0 1 0 0,0 0 0 0 0,0 0 0 0 0,0 0 0 0 0,0 1-1 0 0,1-1 1 0 0,-1 0 0 0 0,0 0 0 0 0,0-1 0 0 0,0 1 0 0 0,6-8-367 0 0,5-16-978 0 0,-2-10-2762 0 0,-7 11-3380 0 0,-2 12 2695 0 0</inkml:trace>
</inkml:ink>
</file>

<file path=ppt/ink/ink9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33.30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33 325 2513 0 0,'-22'3'9888'0'0,"21"-3"-9731"0"0,0 0 1 0 0,1 0-1 0 0,-1 1 1 0 0,1-1-1 0 0,-1 0 0 0 0,1 0 1 0 0,-1 1-1 0 0,1-1 0 0 0,-1 0 1 0 0,1 1-1 0 0,-1-1 1 0 0,1 0-1 0 0,0 1 0 0 0,-1-1 1 0 0,1 1-1 0 0,0-1 0 0 0,-1 1 1 0 0,1-1-1 0 0,0 1 1 0 0,-1-1-1 0 0,1 1 0 0 0,0-1 1 0 0,0 1-1 0 0,0-1 0 0 0,-1 1 1 0 0,1-1-1 0 0,0 1 1 0 0,0 0-1 0 0,0-1 0 0 0,0 1 1 0 0,0-1-1 0 0,0 1 0 0 0,0-1 1 0 0,0 1-1 0 0,0 0 1 0 0,1 0-1 0 0,-1 0-79 0 0,1-1 0 0 0,-1 1-1 0 0,1 0 1 0 0,0-1 0 0 0,-1 1 0 0 0,1-1 0 0 0,0 1-1 0 0,-1-1 1 0 0,1 0 0 0 0,0 1 0 0 0,-1-1 0 0 0,1 1-1 0 0,0-1 1 0 0,0 0 0 0 0,-1 0 0 0 0,1 0 0 0 0,0 1-1 0 0,0-1 1 0 0,0 0 0 0 0,-1 0 0 0 0,1 0 0 0 0,0 0 0 0 0,0 0-1 0 0,0 0 1 0 0,-1 0 0 0 0,1-1 0 0 0,2 1 0 0 0,22-6 672 0 0,-9 1-553 0 0,-1-1 0 0 0,1-1 1 0 0,19-12-1 0 0,42-30 105 0 0,-52 32-259 0 0,22-17 29 0 0,62-60 0 0 0,26-20-64 0 0,-146 128-833 0 0,-13 11-3452 0 0,6-9-2842 0 0,14-12 5343 0 0</inkml:trace>
</inkml:ink>
</file>

<file path=ppt/ink/ink9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33.6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 0 1376 0 0,'-3'1'827'0'0,"1"0"0"0"0,-1 1 0 0 0,0-1 0 0 0,0 0 0 0 0,1 1 0 0 0,-1 0 0 0 0,1-1 0 0 0,-1 1-1 0 0,1 0 1 0 0,0 0 0 0 0,0 1 0 0 0,0-1 0 0 0,0 0 0 0 0,0 1 0 0 0,1-1 0 0 0,-1 1 0 0 0,1-1 0 0 0,-1 1 0 0 0,1 0-1 0 0,-1 3 1 0 0,2-6-731 0 0,0 0-1 0 0,0 1 0 0 0,0-1 0 0 0,0 0 1 0 0,0 1-1 0 0,0-1 0 0 0,0 0 0 0 0,0 0 0 0 0,0 1 1 0 0,0-1-1 0 0,0 0 0 0 0,1 0 0 0 0,-1 1 1 0 0,0-1-1 0 0,0 0 0 0 0,0 0 0 0 0,0 1 1 0 0,1-1-1 0 0,-1 0 0 0 0,0 0 0 0 0,0 0 0 0 0,0 1 1 0 0,1-1-1 0 0,-1 0 0 0 0,0 0 0 0 0,0 0 1 0 0,1 0-1 0 0,-1 0 0 0 0,0 1 0 0 0,0-1 1 0 0,1 0-1 0 0,-1 0 0 0 0,0 0 0 0 0,1 0 1 0 0,-1 0-1 0 0,15 3 869 0 0,-9-2-488 0 0,35 12 228 0 0,-2 1-1 0 0,0 2 1 0 0,68 39-1 0 0,-89-44-645 0 0,0 2-1 0 0,0 0 0 0 0,-1 1 1 0 0,-1 0-1 0 0,-1 2 0 0 0,0 0 1 0 0,18 25-1 0 0,-16-12-35 0 0,-16-27-62 0 0,0 0 0 0 0,0-1 0 0 0,0 1 0 0 0,0 0 0 0 0,-1 0-1 0 0,1 0 1 0 0,-1 0 0 0 0,0 0 0 0 0,1 0 0 0 0,-1 0 0 0 0,0 0-1 0 0,0 0 1 0 0,0 0 0 0 0,-1 3 0 0 0,1-5 6 0 0,0 0-1 0 0,0 0 1 0 0,0 0 0 0 0,0 0-1 0 0,0 0 1 0 0,0-1-1 0 0,0 1 1 0 0,0 0 0 0 0,0 0-1 0 0,0 0 1 0 0,0 0 0 0 0,0 0-1 0 0,0 0 1 0 0,0 0 0 0 0,0 0-1 0 0,0 0 1 0 0,-1 0 0 0 0,1 0-1 0 0,0 0 1 0 0,0 0 0 0 0,0 0-1 0 0,0 0 1 0 0,0 0-1 0 0,0 0 1 0 0,0 0 0 0 0,0 0-1 0 0,0 0 1 0 0,0 0 0 0 0,0 0-1 0 0,0 0 1 0 0,0 0 0 0 0,0 0-1 0 0,0 0 1 0 0,0 0 0 0 0,0 0-1 0 0,0 0 1 0 0,0 0 0 0 0,0 0-1 0 0,0 0 1 0 0,0 0-1 0 0,0 0 1 0 0,-1 0 0 0 0,1 0-1 0 0,0 0 1 0 0,0 0 0 0 0,0 1-1 0 0,0-1 1 0 0,0 0 0 0 0,0 0-1 0 0,0 0 1 0 0,0 0 0 0 0,0 0-1 0 0,0 0 1 0 0,-1-8-1423 0 0,0-10-1495 0 0,6-2-2897 0 0,-3 10 3710 0 0</inkml:trace>
</inkml:ink>
</file>

<file path=ppt/ink/ink9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35.1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 92 816 0 0,'0'-1'618'0'0,"0"0"0"0"0,1 0 0 0 0,-1-1 0 0 0,0 1 1 0 0,0 0-1 0 0,-1 0 0 0 0,1-1 0 0 0,0 1 0 0 0,0 0 0 0 0,0 0 0 0 0,-1 0 0 0 0,1 0 0 0 0,-1-1 0 0 0,1 1 0 0 0,-1 0 0 0 0,1 0 0 0 0,-1 0 1 0 0,0 0-1 0 0,1 0 0 0 0,-1 0 0 0 0,0 0 0 0 0,0 0 0 0 0,-1 0 0 0 0,6 0 3840 0 0,-4 1-4385 0 0,0 0-1 0 0,1 0 0 0 0,-1-1 0 0 0,0 1 1 0 0,1 0-1 0 0,-1 0 0 0 0,1 0 0 0 0,-1 0 1 0 0,0 0-1 0 0,1 0 0 0 0,-1 0 0 0 0,0-1 0 0 0,1 1 1 0 0,-1 0-1 0 0,1 0 0 0 0,-1 1 0 0 0,0-1 1 0 0,1 0-1 0 0,-1 0 0 0 0,1 0 0 0 0,-1 0 0 0 0,0 0 1 0 0,1 0-1 0 0,-1 0 0 0 0,0 1 0 0 0,1-1 1 0 0,-1 0-1 0 0,0 0 0 0 0,1 1 0 0 0,-1-1 1 0 0,0 0-1 0 0,1 0 0 0 0,-1 1 0 0 0,0-1 0 0 0,0 0 1 0 0,0 1-1 0 0,1-1 0 0 0,-1 0 0 0 0,0 1 1 0 0,0-1-1 0 0,0 0 0 0 0,1 1 0 0 0,2 65 2908 0 0,-7-55-2635 0 0,4-10-341 0 0,0-1 1 0 0,0 0-1 0 0,0 0 0 0 0,0 0 1 0 0,0 0-1 0 0,0 1 1 0 0,0-1-1 0 0,0 0 0 0 0,0 0 1 0 0,0 0-1 0 0,0 0 1 0 0,0 1-1 0 0,0-1 0 0 0,0 0 1 0 0,0 0-1 0 0,0 0 1 0 0,0 0-1 0 0,0 0 0 0 0,0 0 1 0 0,-1 1-1 0 0,1-1 1 0 0,0 0-1 0 0,0 0 1 0 0,0 0-1 0 0,0 0 0 0 0,0 0 1 0 0,0 0-1 0 0,-1 0 1 0 0,1 0-1 0 0,0 1 0 0 0,0-1 1 0 0,0 0-1 0 0,0 0 1 0 0,0 0-1 0 0,-1 0 0 0 0,1 0 1 0 0,0 0-1 0 0,0 0 1 0 0,0 0-1 0 0,0 0 0 0 0,-1 0 1 0 0,1 0-1 0 0,0 0 1 0 0,0 0-1 0 0,0 0 1 0 0,0 0-1 0 0,-1 0 0 0 0,1 0 1 0 0,0 0-1 0 0,0-1 1 0 0,0 1-1 0 0,0 0 0 0 0,0 0 1 0 0,0 0-1 0 0,-1 0 1 0 0,1 0-1 0 0,0 0 0 0 0,0 0 1 0 0,0 0-1 0 0,0-1 1 0 0,0 1-1 0 0,0 0 1 0 0,0 0-1 0 0,-1 0 0 0 0,1 0 1 0 0,0-2 0 0 0,0 0 0 0 0,0 0-1 0 0,1 0 1 0 0,-1 0 0 0 0,0 0 0 0 0,1 0 0 0 0,-1 0 0 0 0,1 0 0 0 0,0 1 0 0 0,0-1 0 0 0,-1 0 0 0 0,1 0 0 0 0,0 1 0 0 0,1-1-1 0 0,-1 0 1 0 0,0 1 0 0 0,0-1 0 0 0,2-1 0 0 0,-3 3-5 0 0,1 0 0 0 0,-1 0 0 0 0,0 0 1 0 0,0 0-1 0 0,0 0 0 0 0,0 0 0 0 0,0 0 0 0 0,0 0 0 0 0,1 0 0 0 0,-1 0 0 0 0,0 0 1 0 0,0 0-1 0 0,0 0 0 0 0,0 0 0 0 0,0 0 0 0 0,0 0 0 0 0,0 0 0 0 0,0-1 0 0 0,1 1 1 0 0,-1 0-1 0 0,0 0 0 0 0,0 0 0 0 0,0 0 0 0 0,0 0 0 0 0,0 0 0 0 0,0 0 0 0 0,0 0 1 0 0,0-1-1 0 0,0 1 0 0 0,0 0 0 0 0,0 0 0 0 0,0 0 0 0 0,0 0 0 0 0,0 0 0 0 0,0 0 1 0 0,0-1-1 0 0,0 1 0 0 0,0 0 0 0 0,0 0 0 0 0,0 0 0 0 0,0 0 0 0 0,0 0 0 0 0,0 0 1 0 0,0-1-1 0 0,0 1 0 0 0,0 0 0 0 0,0 0 0 0 0,0 0 0 0 0,0 0 0 0 0,0 0 0 0 0,0 0 1 0 0,0 0-1 0 0,0-1 0 0 0,-1 1 0 0 0,1 0 0 0 0,0 0 0 0 0,0 0 0 0 0,0 0 0 0 0,0 0 1 0 0,0 0-1 0 0,0 0 0 0 0,0 0 0 0 0,-1 0 0 0 0,1 0 1 0 0,0 0-1 0 0,0 0 1 0 0,0-1-1 0 0,-1 1 1 0 0,1 0-1 0 0,0 0 1 0 0,0 0-1 0 0,0 0 1 0 0,0 0-1 0 0,-1 0 1 0 0,1 0-1 0 0,0 0 1 0 0,0 0-1 0 0,0 1 1 0 0,0-1-1 0 0,-1 0 1 0 0,1 0-1 0 0,0 0 1 0 0,0 0-1 0 0,0 0 1 0 0,0 0-1 0 0,-1 0 1 0 0,1 0-1 0 0,0 0 1 0 0,0 0-1 0 0,0 1 1 0 0,0-1-1 0 0,0 0 1 0 0,0 0-1 0 0,-1 0 1 0 0,1 0-1 0 0,0 0 1 0 0,0 1-1 0 0,0-1 1 0 0,0 0-1 0 0,0 0 1 0 0,0 0-1 0 0,0 0 1 0 0,0 1-1 0 0,0-1 1 0 0,0 0-1 0 0,0 0 1 0 0,0 0-1 0 0,0 0 1 0 0,0 1-1 0 0,0-1 1 0 0,0 0-1 0 0,-2 20 80 0 0,-7 205 518 0 0,10-192-488 0 0,5 41 0 0 0,-3-62-126 0 0,-3-12 17 0 0,0 0-1 0 0,0-1 1 0 0,0 1 0 0 0,0 0-1 0 0,0 0 1 0 0,0 0 0 0 0,0 0-1 0 0,0 0 1 0 0,0 0 0 0 0,0 0-1 0 0,0 0 1 0 0,0 0 0 0 0,0 0-1 0 0,0 0 1 0 0,0 0-1 0 0,0 0 1 0 0,0 0 0 0 0,0 0-1 0 0,0 0 1 0 0,0 0 0 0 0,0 0-1 0 0,0 0 1 0 0,0 0 0 0 0,0 0-1 0 0,0 0 1 0 0,0 0 0 0 0,0 0-1 0 0,0 0 1 0 0,0 0-1 0 0,0 0 1 0 0,0 0 0 0 0,0 0-1 0 0,0 0 1 0 0,1 0 0 0 0,-1-19 48 0 0,0 12-63 0 0,-5-79-88 0 0,2 54 10 0 0,3-63 1 0 0,4 62-33 0 0,11-49 0 0 0,-11 68 97 0 0,0 0 0 0 0,1 0 0 0 0,0 1 0 0 0,1 0-1 0 0,15-25 1 0 0,-20 37 28 0 0,0-1-1 0 0,0 1 0 0 0,0 0 1 0 0,1 0-1 0 0,-1-1 1 0 0,0 1-1 0 0,0 0 0 0 0,1 0 1 0 0,1-1-1 0 0,-2 2 1 0 0,-1 0-1 0 0,1-1 1 0 0,-1 1 0 0 0,1 0-1 0 0,-1 0 1 0 0,1 0 0 0 0,0 0-1 0 0,-1-1 1 0 0,1 1-1 0 0,0 0 1 0 0,-1 0 0 0 0,1 0-1 0 0,-1 0 1 0 0,1 1-1 0 0,0-1 1 0 0,-1 0 0 0 0,1 0-1 0 0,0 0 1 0 0,1 2 0 0 0,0-1 0 0 0,-1 0 1 0 0,1 0-1 0 0,-1 1 0 0 0,1-1 0 0 0,-1 0 1 0 0,0 1-1 0 0,1 0 0 0 0,-1-1 0 0 0,0 1 1 0 0,0 0-1 0 0,0-1 0 0 0,1 4 0 0 0,11 30 43 0 0,0-1-1 0 0,-3 1 1 0 0,11 60-1 0 0,-2-5 25 0 0,-8-30 51 0 0,-8-43-135 0 0,-1-1 0 0 0,2 0 0 0 0,0 0 0 0 0,12 28 0 0 0,-15-42 8 0 0,0 0 0 0 0,0 0 0 0 0,0-1 0 0 0,0 1 0 0 0,0-1 1 0 0,1 1-1 0 0,-1-1 0 0 0,0 1 0 0 0,1-1 0 0 0,-1 0 0 0 0,1 0 1 0 0,0 0-1 0 0,-1 0 0 0 0,1 0 0 0 0,0 0 0 0 0,0 0 1 0 0,-1 0-1 0 0,1-1 0 0 0,0 1 0 0 0,0-1 0 0 0,0 1 0 0 0,0-1 1 0 0,0 0-1 0 0,2 0 0 0 0,-1 0-256 0 0,0 0 0 0 0,0 0 1 0 0,0-1-1 0 0,0 1 0 0 0,0-1 0 0 0,-1 0 1 0 0,1 0-1 0 0,0 0 0 0 0,-1 0 0 0 0,1 0 1 0 0,0-1-1 0 0,-1 1 0 0 0,1-1 0 0 0,-1 0 1 0 0,4-3-1 0 0,-5 3-285 0 0,0 1 1 0 0,0 0-1 0 0,0 0 1 0 0,0-1-1 0 0,0 1 1 0 0,0-1-1 0 0,0 1 1 0 0,-1-1-1 0 0,1 1 1 0 0,-1-1-1 0 0,1 1 1 0 0,-1-1-1 0 0,1-1 1 0 0,-1-1-2491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6.6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61 1488 0 0,'7'-5'1601'0'0,"5"-1"1519"0"0,2 0-2840 0 0,2 3 32 0 0,9-2 425 0 0,2 2 111 0 0,4 0-96 0 0,6-3-112 0 0,-5 0-200 0 0,0 2-208 0 0,5-1-168 0 0,-4 1 56 0 0,-2 2-120 0 0,5 1-24 0 0,-8 0-168 0 0,-1 1-56 0 0,3 0-1072 0 0,-6 0 736 0 0</inkml:trace>
</inkml:ink>
</file>

<file path=ppt/ink/ink9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35.39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91 2256 0 0,'5'-8'11956'0'0,"3"7"-9304"0"0,-5 2-2652 0 0,19 0 987 0 0,0-1 1 0 0,1-1 0 0 0,-1-1 0 0 0,0 0-1 0 0,38-11 1 0 0,23-12-2600 0 0,-3-6-4659 0 0,-64 25 3959 0 0,-2 3 239 0 0</inkml:trace>
</inkml:ink>
</file>

<file path=ppt/ink/ink9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35.9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8 102 1704 0 0,'-8'-8'18095'0'0,"18"1"-17580"0"0,0 0 0 0 0,0 0 0 0 0,0 1-1 0 0,1 0 1 0 0,13-4 0 0 0,-17 6-342 0 0,17-7-85 0 0,1 1 0 0 0,27-7 1 0 0,-42 15-79 0 0,0 0-1 0 0,0 0 1 0 0,0 1 0 0 0,0 0 0 0 0,1 0 0 0 0,-1 1 0 0 0,0 1-1 0 0,15 2 1 0 0,-23-3-11 0 0,0 1-1 0 0,0-1 0 0 0,0 1 1 0 0,0-1-1 0 0,0 1 0 0 0,0 0 0 0 0,0 0 1 0 0,0 0-1 0 0,0 0 0 0 0,0 0 1 0 0,0 1-1 0 0,0-1 0 0 0,-1 1 1 0 0,1-1-1 0 0,-1 1 0 0 0,1-1 0 0 0,-1 1 1 0 0,2 3-1 0 0,-2-3-2 0 0,0 1-1 0 0,0-1 1 0 0,0 1-1 0 0,0 0 1 0 0,-1-1-1 0 0,1 1 1 0 0,-1 0-1 0 0,0 0 1 0 0,1-1-1 0 0,-1 1 1 0 0,-1 0-1 0 0,0 5 1 0 0,-1 1-3 0 0,0 0 1 0 0,-1 0-1 0 0,0 0 0 0 0,-1 0 0 0 0,0 0 1 0 0,0-1-1 0 0,-7 11 0 0 0,-1-3-2 0 0,-2 0-1 0 0,1 0 0 0 0,-2-1 1 0 0,0-1-1 0 0,-26 18 1 0 0,-21 21 4 0 0,57-49-1 0 0,1 1 0 0 0,0 0 0 0 0,-1 0 0 0 0,2 0 0 0 0,-6 8 0 0 0,9-12 0 0 0,-1 0 0 0 0,1 0 0 0 0,-1 0 0 0 0,1 0 0 0 0,-1-1 0 0 0,1 1 1 0 0,0 0-1 0 0,-1 0 0 0 0,1 0 0 0 0,0 0 0 0 0,0 0 0 0 0,0 0 0 0 0,0 0 1 0 0,0 0-1 0 0,0 0 0 0 0,0 0 0 0 0,0 0 0 0 0,0 0 0 0 0,0 0 0 0 0,0 0 1 0 0,1 0-1 0 0,-1 0 0 0 0,0-1 0 0 0,1 1 0 0 0,-1 0 0 0 0,1 0 0 0 0,-1 0 1 0 0,1 0-1 0 0,-1 0 0 0 0,1-1 0 0 0,0 1 0 0 0,-1 0 0 0 0,1-1 0 0 0,0 1 1 0 0,-1 0-1 0 0,1-1 0 0 0,0 1 0 0 0,0-1 0 0 0,0 1 0 0 0,0-1 0 0 0,-1 1 1 0 0,1-1-1 0 0,0 0 0 0 0,0 0 0 0 0,2 1 0 0 0,4 1-95 0 0,-1-1 1 0 0,1 0-1 0 0,0 0 0 0 0,0-1 0 0 0,-1 0 0 0 0,1 0 1 0 0,0 0-1 0 0,10-3 0 0 0,54-15-1869 0 0,-46 11 816 0 0,71-20-6030 0 0,-65 19 5203 0 0</inkml:trace>
</inkml:ink>
</file>

<file path=ppt/ink/ink9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09.3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36 512 0 0,'0'-3'479'0'0,"1"-1"0"0"0,0 1 0 0 0,1 0-1 0 0,-1 0 1 0 0,0 1 0 0 0,1-1 0 0 0,0 0 0 0 0,2-3-1 0 0,-3 5-284 0 0,-1 1 1 0 0,1-1-1 0 0,-1 1 0 0 0,1-1 0 0 0,0 1 0 0 0,-1 0 0 0 0,1-1 0 0 0,-1 1 0 0 0,1 0 0 0 0,0 0 0 0 0,0-1 0 0 0,-1 1 0 0 0,1 0 1 0 0,0 0-1 0 0,-1 0 0 0 0,1 0 0 0 0,0 0 0 0 0,-1 0 0 0 0,1 0 0 0 0,0 0 0 0 0,0 0 0 0 0,-1 0 0 0 0,1 0 0 0 0,0 0 0 0 0,-1 1 0 0 0,1-1 1 0 0,0 0-1 0 0,-1 0 0 0 0,1 1 0 0 0,0-1 0 0 0,-1 1 0 0 0,1-1 0 0 0,-1 0 0 0 0,1 1 0 0 0,-1-1 0 0 0,1 1 0 0 0,-1-1 0 0 0,1 1 0 0 0,-1 0 1 0 0,1-1-1 0 0,-1 1 0 0 0,1 0 0 0 0,7 9 539 0 0,-1 1 1 0 0,1-1 0 0 0,-2 1-1 0 0,0 1 1 0 0,9 22-1 0 0,16 65 1129 0 0,-22-69-1272 0 0,15 74 491 0 0,17 151 0 0 0,-40-241-1085 0 0,1-5-46 0 0,-1 1-1 0 0,-1-1 1 0 0,0 1-1 0 0,0-1 1 0 0,-2 13-1 0 0,1-20-56 0 0,1 0 0 0 0,0 0 0 0 0,-1 0 0 0 0,1 0 0 0 0,-1 0 0 0 0,0 0-1 0 0,1 0 1 0 0,-1-1 0 0 0,0 1 0 0 0,0 0 0 0 0,0-1 0 0 0,0 1 0 0 0,-1 0-1 0 0,1-1 1 0 0,0 0 0 0 0,-1 1 0 0 0,1-1 0 0 0,-1 0 0 0 0,1 1 0 0 0,-1-1 0 0 0,1 0-1 0 0,-1 0 1 0 0,0 0 0 0 0,0-1 0 0 0,0 1 0 0 0,1 0 0 0 0,-1-1 0 0 0,0 1-1 0 0,0-1 1 0 0,0 1 0 0 0,0-1 0 0 0,-3 0 0 0 0,2 0-482 0 0,1 0 1 0 0,-1 0 0 0 0,0 0-1 0 0,1 0 1 0 0,-1 0-1 0 0,1-1 1 0 0,-1 1-1 0 0,1-1 1 0 0,-1 1-1 0 0,1-1 1 0 0,-1 0-1 0 0,1 0 1 0 0,0 0-1 0 0,-1-1 1 0 0,-1-1 0 0 0,-3-3-1007 0 0</inkml:trace>
</inkml:ink>
</file>

<file path=ppt/ink/ink9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09.6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9 265 1464 0 0,'-9'-8'6658'0'0,"9"8"-6528"0"0,0-1 0 0 0,0 1 0 0 0,0 0 0 0 0,0 0 0 0 0,0 0 0 0 0,0 0 0 0 0,0 0-1 0 0,0-1 1 0 0,0 1 0 0 0,0 0 0 0 0,0 0 0 0 0,0 0 0 0 0,0 0 0 0 0,0-1 0 0 0,0 1 0 0 0,0 0 0 0 0,0 0 0 0 0,0 0 0 0 0,1 0 0 0 0,-1-1 0 0 0,0 1 0 0 0,0 0 0 0 0,0 0 0 0 0,0 0-1 0 0,0 0 1 0 0,0 0 0 0 0,0 0 0 0 0,0-1 0 0 0,1 1 0 0 0,-1 0 0 0 0,0 0 0 0 0,0 0 0 0 0,0 0 0 0 0,0 0 0 0 0,1 0 0 0 0,20-4 4201 0 0,-14 3-4224 0 0,21-4 668 0 0,-1 0-1 0 0,0-2 0 0 0,31-12 0 0 0,76-42-179 0 0,-98 43-578 0 0,43-24-413 0 0,126-45 0 0 0,-187 84-974 0 0,-13 5-1531 0 0,-12 5-998 0 0,-3-1 180 0 0</inkml:trace>
</inkml:ink>
</file>

<file path=ppt/ink/ink9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09.9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 2248 0 0,'9'-10'8591'0'0,"-9"10"-8292"0"0,1-1 0 0 0,-1 0 0 0 0,1 1 0 0 0,-1-1 0 0 0,1 0 0 0 0,-1 1 0 0 0,1-1 0 0 0,0 1 1 0 0,-1-1-1 0 0,1 0 0 0 0,0 1 0 0 0,-1 0 0 0 0,1-1 0 0 0,0 1 0 0 0,-1-1 0 0 0,1 1 0 0 0,0 0 0 0 0,0 0 0 0 0,0-1 0 0 0,-1 1 0 0 0,2 0 0 0 0,2-1 72 0 0,1 1 0 0 0,-1 0-1 0 0,0 0 1 0 0,0 0-1 0 0,0 0 1 0 0,0 1-1 0 0,1 0 1 0 0,-1 0-1 0 0,0 0 1 0 0,0 0 0 0 0,0 0-1 0 0,-1 1 1 0 0,5 2-1 0 0,-2-1-107 0 0,-1 1 0 0 0,1 0-1 0 0,-1 0 1 0 0,0 0 0 0 0,-1 1-1 0 0,1 0 1 0 0,6 8 0 0 0,2 7-78 0 0,-1 0-1 0 0,-1 1 1 0 0,14 37 0 0 0,-17-39 146 0 0,13 32-162 0 0,11 28 3 0 0,-26-68-191 0 0,0-1-1 0 0,0 1 1 0 0,1-1-1 0 0,14 17 1 0 0,-17-23-27 0 0,1 0 1 0 0,-1-1-1 0 0,1 0 1 0 0,-1 1-1 0 0,1-1 1 0 0,0-1-1 0 0,0 1 1 0 0,0-1-1 0 0,0 0 1 0 0,0 0-1 0 0,1-1 1 0 0,-1 1-1 0 0,1-1 1 0 0,-1 0-1 0 0,1-1 1 0 0,-1 1-1 0 0,1-1 1 0 0,0 0-1 0 0,8-2 1 0 0,-5 1-489 0 0,0-1 1 0 0,-1 0 0 0 0,0 0 0 0 0,1-1-1 0 0,8-4 1 0 0,-10 4-877 0 0,1-1 0 0 0,-1 0 0 0 0,0-1 0 0 0,0 0 0 0 0,7-7 0 0 0,-4 2-680 0 0</inkml:trace>
</inkml:ink>
</file>

<file path=ppt/ink/ink9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0.6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1 142 344 0 0,'0'0'350'0'0,"0"-1"-1"0"0,0 1 1 0 0,0-1-1 0 0,0 1 1 0 0,0 0-1 0 0,0-1 1 0 0,0 1-1 0 0,0 0 1 0 0,1-1-1 0 0,-1 1 1 0 0,0 0 0 0 0,0-1-1 0 0,0 1 1 0 0,1-1 1048 0 0,0 1-1049 0 0,-1-1 1 0 0,0 1-1 0 0,1 0 1 0 0,-1 0-1 0 0,0 0 1 0 0,1-1-1 0 0,-1 1 1 0 0,0 0 0 0 0,1 0-1 0 0,-1 0 1 0 0,0 0-1 0 0,1 0 1 0 0,17-1 4856 0 0,-14 2-4530 0 0,0-1 0 0 0,1 1 1 0 0,-1 0-1 0 0,0 0 0 0 0,8 4 0 0 0,-7-1-333 0 0,1 0 1 0 0,-1 0-1 0 0,1 0 1 0 0,-1 1-1 0 0,0 0 0 0 0,-1 0 1 0 0,1 0-1 0 0,-1 0 1 0 0,0 1-1 0 0,0 0 1 0 0,-1 0-1 0 0,3 6 0 0 0,2 8 203 0 0,-1 0-1 0 0,7 33 1 0 0,-12-45-442 0 0,9 32 172 0 0,-6-24-217 0 0,-1 0-1 0 0,-1 0 1 0 0,0 0 0 0 0,1 23 0 0 0,-4-37-55 0 0,0-2-5 0 0,-1 0 1 0 0,1 0-1 0 0,0 0 1 0 0,0 0-1 0 0,0 0 1 0 0,0 0-1 0 0,-1 0 1 0 0,1 0-1 0 0,0 0 1 0 0,0 0-1 0 0,0 0 1 0 0,0 0-1 0 0,-1 0 1 0 0,1-1-1 0 0,0 1 1 0 0,0 0-1 0 0,0 0 1 0 0,0 0-1 0 0,0 0 1 0 0,0 0-1 0 0,-1 0 1 0 0,1 0-1 0 0,0-1 1 0 0,0 1-1 0 0,0 0 1 0 0,0 0-1 0 0,0 0 1 0 0,0 0-1 0 0,0 0 1 0 0,0-1-1 0 0,0 1 1 0 0,0 0-1 0 0,0 0 1 0 0,0 0-1 0 0,-1 0 1 0 0,1-1-1 0 0,0 1 1 0 0,0 0-1 0 0,0 0 1 0 0,1-1-1 0 0,-4-6 2 0 0,2 1-9 0 0,1 0 0 0 0,0 0 0 0 0,0 0 0 0 0,1 0 0 0 0,0 0 0 0 0,0 0 1 0 0,3-8-1 0 0,0-8-29 0 0,6-46 37 0 0,10-58-133 0 0,-16 106 109 0 0,2 0 0 0 0,0 1 0 0 0,1-1-1 0 0,10-19 1 0 0,-13 33 18 0 0,0-1-1 0 0,0 1 1 0 0,8-10-1 0 0,-10 14 10 0 0,0 0 0 0 0,-1 0 0 0 0,1 0 0 0 0,0 0 0 0 0,0 1 0 0 0,0-1 0 0 0,1 1 0 0 0,-1 0 0 0 0,0 0 0 0 0,0-1 0 0 0,1 1 0 0 0,-1 1 0 0 0,1-1 0 0 0,3-1 0 0 0,-5 2 0 0 0,0 1 0 0 0,0-1 1 0 0,1 0-1 0 0,-1 0 0 0 0,0 0 0 0 0,0 1 0 0 0,0-1 0 0 0,1 1 0 0 0,-1-1 1 0 0,0 1-1 0 0,0-1 0 0 0,0 1 0 0 0,0 0 0 0 0,0-1 0 0 0,0 1 0 0 0,0 0 1 0 0,0 0-1 0 0,0 0 0 0 0,0 0 0 0 0,-1 0 0 0 0,2 1 0 0 0,15 27 13 0 0,-13-22-34 0 0,67 151 72 0 0,-30-61 36 0 0,-32-77-62 0 0,20 33-1 0 0,-25-48-45 0 0,0 1-1 0 0,-1-1 0 0 0,2-1 0 0 0,-1 1 0 0 0,1 0 0 0 0,-1-1 0 0 0,1 0 0 0 0,0 0 0 0 0,0-1 1 0 0,12 7-1 0 0,-17-10-24 0 0,1 0-1 0 0,-1 1 1 0 0,0-1 0 0 0,0 0 0 0 0,1 0 0 0 0,-1 0 0 0 0,0 1 0 0 0,1-1 0 0 0,-1 0-1 0 0,1 0 1 0 0,-1 0 0 0 0,0 0 0 0 0,1 0 0 0 0,-1 1 0 0 0,0-1 0 0 0,1 0 0 0 0,-1 0-1 0 0,1 0 1 0 0,-1 0 0 0 0,0 0 0 0 0,1 0 0 0 0,-1-1 0 0 0,1 1 0 0 0,-1 0-1 0 0,0 0 1 0 0,1 0 0 0 0,-1 0 0 0 0,0 0 0 0 0,1 0 0 0 0,-1-1 0 0 0,0 1 0 0 0,1 0-1 0 0,-1 0 1 0 0,0 0 0 0 0,1-1 0 0 0,-1 1 0 0 0,0 0 0 0 0,0-1 0 0 0,1 1-1 0 0,-1 0 1 0 0,0-1 0 0 0,0 1 0 0 0,0 0 0 0 0,1-1 0 0 0,-1 1 0 0 0,0 0 0 0 0,0-1-1 0 0,0 1 1 0 0,0 0 0 0 0,0-1 0 0 0,0-1-1161 0 0,0 0-1 0 0,0-1 1 0 0,0 1 0 0 0,0 0-1 0 0,-1 0 1 0 0,1 0 0 0 0,-2-4-1 0 0,-1 0-2652 0 0</inkml:trace>
</inkml:ink>
</file>

<file path=ppt/ink/ink9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0.8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 15 3313 0 0,'-1'-2'2770'0'0,"-2"-8"7604"0"0,4 10-10243 0 0,-1 0 0 0 0,1-1 1 0 0,0 1-1 0 0,-1 0 0 0 0,1 0 0 0 0,0-1 0 0 0,-1 1 0 0 0,1 0 0 0 0,0 0 0 0 0,0 0 0 0 0,-1 0 0 0 0,1 0 0 0 0,0 0 0 0 0,0 0 1 0 0,0 0-1 0 0,21 2 1416 0 0,-1 0 1 0 0,24 5 0 0 0,20 3-852 0 0,132-3-445 0 0,-156-9-1940 0 0,48-8 0 0 0,-68 7-814 0 0,-4 1-310 0 0</inkml:trace>
</inkml:ink>
</file>

<file path=ppt/ink/ink9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1.41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167 31 1904 0 0,'-133'13'13733'0'0,"128"-12"-13069"0"0,1-1 1 0 0,-1 1-1 0 0,0 1 1 0 0,1-1 0 0 0,-7 4-1 0 0,29-4 1125 0 0,10-2-907 0 0,40-7 1 0 0,-17 0-432 0 0,449-29 1456 0 0,104 61-1703 0 0,-403-17-208 0 0,-38-2-889 0 0,-150-4 352 0 0,-11-1-1901 0 0,-5 0-443 0 0,-6 0 858 0 0,-4 1-694 0 0</inkml:trace>
</inkml:ink>
</file>

<file path=ppt/ink/ink9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2.9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9 211 512 0 0,'-2'-2'700'0'0,"1"0"1"0"0,0 1-1 0 0,1-1 1 0 0,-1 0-1 0 0,0 0 0 0 0,0 0 1 0 0,1 0-1 0 0,-1 0 0 0 0,1 0 1 0 0,0 0-1 0 0,-1 0 0 0 0,1 0 1 0 0,0 0-1 0 0,0 0 1 0 0,0 0-1 0 0,0 0 0 0 0,1 0 1 0 0,-1 0-1 0 0,1 0 0 0 0,-1 0 1 0 0,1 0-1 0 0,0 0 0 0 0,-1 0 1 0 0,3-3-1 0 0,22-26 4212 0 0,-16 22-4103 0 0,0 0-1 0 0,18-14 1 0 0,6-3-369 0 0,-18 14-324 0 0,22-15 0 0 0,-32 24-106 0 0,1 0 0 0 0,-1 0 0 0 0,1 1 0 0 0,0-1 0 0 0,-1 1-1 0 0,1 1 1 0 0,0-1 0 0 0,9 0 0 0 0,-13 2-5 0 0,0 0-1 0 0,0 0 1 0 0,0 0 0 0 0,0 0-1 0 0,0 1 1 0 0,0-1-1 0 0,0 1 1 0 0,0 0-1 0 0,0-1 1 0 0,0 1 0 0 0,0 0-1 0 0,-1 0 1 0 0,1 0-1 0 0,0 0 1 0 0,-1 0 0 0 0,1 1-1 0 0,0-1 1 0 0,-1 0-1 0 0,1 1 1 0 0,-1-1-1 0 0,0 1 1 0 0,0 0 0 0 0,0-1-1 0 0,1 1 1 0 0,-1 0-1 0 0,-1 0 1 0 0,1 0 0 0 0,1 3-1 0 0,2 7 29 0 0,0 0 0 0 0,-1 0 1 0 0,3 19-1 0 0,-4-19-3 0 0,3 20 42 0 0,43 191 194 0 0,-44-208-279 0 0,-1-4-7 0 0,-1-1-1 0 0,2 0 1 0 0,4 9 0 0 0,-7-16-8 0 0,0-1 0 0 0,0 0 0 0 0,0 0 0 0 0,1-1 0 0 0,-1 1 0 0 0,0 0 0 0 0,1 0 0 0 0,0-1 0 0 0,-1 1-1 0 0,1-1 1 0 0,0 1 0 0 0,0-1 0 0 0,-1 0 0 0 0,1 1 0 0 0,0-1 0 0 0,0 0 0 0 0,0 0 0 0 0,1-1 0 0 0,3 2 0 0 0,-5-2-91 0 0,0 0 0 0 0,0 0 0 0 0,0-1 0 0 0,0 1 0 0 0,0 0 0 0 0,0-1 0 0 0,0 1 0 0 0,0-1 0 0 0,0 1 0 0 0,0-1 0 0 0,0 0 0 0 0,0 1 0 0 0,0-1 0 0 0,-1 0 0 0 0,1 0 1 0 0,0 1-1 0 0,0-1 0 0 0,-1 0 0 0 0,1 0 0 0 0,0 0 0 0 0,-1 0 0 0 0,1 0 0 0 0,-1 0 0 0 0,0 0 0 0 0,1 0 0 0 0,-1 0 0 0 0,1-2 0 0 0,9-31-7123 0 0,-9 22 5471 0 0</inkml:trace>
</inkml:ink>
</file>

<file path=ppt/ink/ink9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3.1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237 1 2873 0 0,'-23'12'9252'0'0,"3"2"-4198"0"0,16-10-4607 0 0,1 0-1 0 0,-1 0 1 0 0,0 0 0 0 0,1 1 0 0 0,0-1 0 0 0,0 1 0 0 0,0-1-1 0 0,1 1 1 0 0,-1 0 0 0 0,1 0 0 0 0,-2 8 0 0 0,-20 91 649 0 0,21-80-777 0 0,-2 0 0 0 0,-1 0 0 0 0,-1-1 0 0 0,-15 36 0 0 0,16-47-1473 0 0,0-1 1 0 0,-15 20-1 0 0,19-28 863 0 0,0 0 0 0 0,-1-1-1 0 0,1 1 1 0 0,-1-1 0 0 0,0 1-1 0 0,0-1 1 0 0,0 0 0 0 0,0 0 0 0 0,0 0-1 0 0,0 0 1 0 0,0 0 0 0 0,-1-1-1 0 0,1 1 1 0 0,0-1 0 0 0,-5 1-1 0 0,4-2-1559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11 1200 0 0,'-12'-4'2722'0'0,"-10"-3"1441"0"0,21 7-4024 0 0,1 0 0 0 0,-1 0 0 0 0,0 0 0 0 0,0 0 0 0 0,0 1 0 0 0,0-1 0 0 0,0 0-1 0 0,1 0 1 0 0,-1 1 0 0 0,0-1 0 0 0,0 0 0 0 0,0 1 0 0 0,1-1 0 0 0,-1 0 0 0 0,0 1-1 0 0,0-1 1 0 0,1 1 0 0 0,-1 0 0 0 0,1-1 0 0 0,-1 1 0 0 0,0 0 0 0 0,1-1 0 0 0,-1 2-1 0 0,-10 15 929 0 0,0 1 0 0 0,2 0-1 0 0,-14 35 1 0 0,19-40-756 0 0,0 0 0 0 0,1 1-1 0 0,0-1 1 0 0,1 1 0 0 0,1 0 0 0 0,0 22 0 0 0,1-32-297 0 0,0 1-1 0 0,1-1 0 0 0,0 0 1 0 0,0 1-1 0 0,0-1 1 0 0,0 0-1 0 0,0 0 0 0 0,1 1 1 0 0,0-1-1 0 0,0 0 1 0 0,0-1-1 0 0,0 1 1 0 0,1 0-1 0 0,0-1 0 0 0,0 1 1 0 0,-1-1-1 0 0,2 0 1 0 0,-1 0-1 0 0,0 0 0 0 0,1 0 1 0 0,-1 0-1 0 0,1-1 1 0 0,0 0-1 0 0,6 3 1 0 0,-4-2-72 0 0,1-1 0 0 0,0 0 1 0 0,-1 0-1 0 0,1-1 1 0 0,0 0-1 0 0,0 0 1 0 0,0-1-1 0 0,0 1 1 0 0,0-2-1 0 0,-1 1 0 0 0,1-1 1 0 0,0 0-1 0 0,0 0 1 0 0,0-1-1 0 0,7-2 1 0 0,8-5-1057 0 0,0-1 1 0 0,-1-1-1 0 0,-1-1 0 0 0,31-22 1 0 0,-29 18-1257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7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251 69 512 0 0,'0'-3'298'0'0,"1"0"0"0"0,-1-1-1 0 0,0 1 1 0 0,0-1 0 0 0,0 1-1 0 0,-1-5 1 0 0,0-17 2965 0 0,1 25-3187 0 0,0-1 0 0 0,0 1 0 0 0,0-1 1 0 0,0 1-1 0 0,0-1 0 0 0,0 1 0 0 0,0-1 1 0 0,-1 1-1 0 0,1-1 0 0 0,0 1 1 0 0,0-1-1 0 0,0 1 0 0 0,0 0 0 0 0,0-1 1 0 0,-1 1-1 0 0,1-1 0 0 0,0 1 0 0 0,0-1 1 0 0,-1 1-1 0 0,1 0 0 0 0,0-1 1 0 0,-1 1-1 0 0,1 0 0 0 0,0-1 0 0 0,-1 1 1 0 0,1 0-1 0 0,-1 0 0 0 0,0-1 0 0 0,-17-3 1028 0 0,9 4-753 0 0,1 1-1 0 0,-14 2 0 0 0,18-3-271 0 0,-21 5 620 0 0,-41 13 0 0 0,59-16-584 0 0,0 1 1 0 0,0 0-1 0 0,0 0 1 0 0,1 1 0 0 0,-1 0-1 0 0,1 0 1 0 0,0 0 0 0 0,0 1-1 0 0,0 0 1 0 0,-7 8-1 0 0,12-11-90 0 0,-1-1-1 0 0,1 1 1 0 0,0 0 0 0 0,0-1-1 0 0,0 1 1 0 0,0 0-1 0 0,0 0 1 0 0,0 0-1 0 0,1 0 1 0 0,-1 0-1 0 0,1 0 1 0 0,-1 0-1 0 0,1 0 1 0 0,0 0-1 0 0,0 0 1 0 0,0 0-1 0 0,0 0 1 0 0,0 4-1 0 0,1-2-12 0 0,0-1-1 0 0,0 0 1 0 0,0 0-1 0 0,1 0 1 0 0,-1 0-1 0 0,1 0 1 0 0,0-1-1 0 0,0 1 1 0 0,0 0-1 0 0,4 4 1 0 0,3 1-12 0 0,0-1 1 0 0,0 0-1 0 0,0 0 0 0 0,1-1 1 0 0,18 9-1 0 0,28 9 21 0 0,-35-16-10 0 0,0 1-1 0 0,34 21 0 0 0,-45-24 14 0 0,-1 1 0 0 0,0 0 0 0 0,0 1 0 0 0,0 0 0 0 0,-1 0 0 0 0,13 19 0 0 0,-18-24 16 0 0,-1 0 0 0 0,0 0 0 0 0,-1 0 0 0 0,1 0 0 0 0,-1 1 0 0 0,1-1 0 0 0,-1 1 0 0 0,0-1 0 0 0,0 1 0 0 0,-1-1 0 0 0,1 1 0 0 0,-1 0 0 0 0,1-1 0 0 0,-1 1 0 0 0,-1 0 1 0 0,1 0-1 0 0,0-1 0 0 0,-1 1 0 0 0,0-1 0 0 0,1 1 0 0 0,-2 0 0 0 0,1-1 0 0 0,0 0 0 0 0,-1 1 0 0 0,1-1 0 0 0,-3 4 0 0 0,1-3 7 0 0,-1 0 1 0 0,0 0 0 0 0,0 0-1 0 0,0 0 1 0 0,0-1 0 0 0,0 0-1 0 0,-1 0 1 0 0,1 0 0 0 0,-1 0-1 0 0,0-1 1 0 0,0 1 0 0 0,0-1-1 0 0,0 0 1 0 0,0-1 0 0 0,0 1-1 0 0,-8 0 1 0 0,3 0-56 0 0,1-1 0 0 0,-1 0 0 0 0,0-1 1 0 0,1 0-1 0 0,-1-1 0 0 0,0 1 0 0 0,1-2 0 0 0,-14-3 1 0 0,19 4-106 0 0,0 0 0 0 0,0-1 1 0 0,0 0-1 0 0,1 0 0 0 0,-1 0 0 0 0,0 0 1 0 0,1-1-1 0 0,0 0 0 0 0,-1 1 1 0 0,1-1-1 0 0,0 0 0 0 0,1 0 0 0 0,-1-1 1 0 0,0 1-1 0 0,-3-7 0 0 0,3 3-936 0 0,-1 0 0 0 0,1 0 0 0 0,0-1 0 0 0,1 1-1 0 0,0-1 1 0 0,0 1 0 0 0,-1-12 0 0 0,3 6-434 0 0</inkml:trace>
</inkml:ink>
</file>

<file path=ppt/ink/ink9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4.6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 43 824 0 0,'-4'-8'2440'0'0,"2"5"-1283"0"0,0 1 0 0 0,1-1 0 0 0,0 0 0 0 0,0 0 1 0 0,0 0-1 0 0,0 1 0 0 0,0-1 0 0 0,1 0 0 0 0,-1 0 1 0 0,1-4 1310 0 0,10 27 1072 0 0,3 14-2250 0 0,31 57 0 0 0,-37-78-1242 0 0,1-1 0 0 0,0 0 1 0 0,1 0-1 0 0,0-1 0 0 0,1 0 1 0 0,0 0-1 0 0,17 12 0 0 0,-22-20-53 0 0,0 0-1 0 0,0 0 1 0 0,1 0-1 0 0,-1 0 1 0 0,0-1-1 0 0,1 0 1 0 0,6 1-1 0 0,-11-2-4 0 0,1-1 1 0 0,0 1-1 0 0,0-1 0 0 0,0 0 0 0 0,0 0 0 0 0,0 0 1 0 0,0 0-1 0 0,0 0 0 0 0,-1 0 0 0 0,1 0 1 0 0,0 0-1 0 0,0-1 0 0 0,0 1 0 0 0,0-1 0 0 0,0 0 1 0 0,-1 1-1 0 0,1-1 0 0 0,0 0 0 0 0,-1 0 0 0 0,1 0 1 0 0,0 0-1 0 0,-1 0 0 0 0,1 0 0 0 0,-1-1 1 0 0,2-1-1 0 0,-3 3 10 0 0,0-1-1 0 0,1 1 1 0 0,-1-1 0 0 0,0 1 0 0 0,1-1 0 0 0,-1 0 0 0 0,0 1 0 0 0,0-1-1 0 0,0 1 1 0 0,0-1 0 0 0,1 0 0 0 0,-1 1 0 0 0,0-1 0 0 0,0 1 0 0 0,0-1-1 0 0,0 0 1 0 0,0 1 0 0 0,-1-1 0 0 0,1 1 0 0 0,0-1 0 0 0,0 0 0 0 0,0 1-1 0 0,0-1 1 0 0,-1 1 0 0 0,1-1 0 0 0,0 1 0 0 0,-1-1 0 0 0,1 0 0 0 0,0 1-1 0 0,-1-1 1 0 0,1 1 0 0 0,-1 0 0 0 0,1-1 0 0 0,0 1 0 0 0,-1-1 0 0 0,1 1-1 0 0,-1 0 1 0 0,1-1 0 0 0,-1 1 0 0 0,0 0 0 0 0,1 0 0 0 0,-1-1 0 0 0,0 1-1 0 0,-3-2 18 0 0,0 0-1 0 0,0 1 1 0 0,0-1-1 0 0,-8-1 1 0 0,-8 0-6 0 0,0 2 0 0 0,0 0 0 0 0,-29 2 1 0 0,27 0 42 0 0,0-1 1 0 0,-36-4 0 0 0,58 4-54 0 0,0 0-1 0 0,0 0 1 0 0,0 0-1 0 0,0 0 1 0 0,0 0 0 0 0,-1 0-1 0 0,1 0 1 0 0,0 0-1 0 0,0 0 1 0 0,0 0-1 0 0,0 0 1 0 0,0 0 0 0 0,0 0-1 0 0,0 0 1 0 0,0 0-1 0 0,0-1 1 0 0,0 1-1 0 0,0 0 1 0 0,-1 0 0 0 0,1 0-1 0 0,0 0 1 0 0,0 0-1 0 0,0 0 1 0 0,0 0-1 0 0,0 0 1 0 0,0 0 0 0 0,0 0-1 0 0,0 0 1 0 0,0 0-1 0 0,0-1 1 0 0,0 1-1 0 0,0 0 1 0 0,0 0 0 0 0,0 0-1 0 0,0 0 1 0 0,0 0-1 0 0,0 0 1 0 0,0 0-1 0 0,0 0 1 0 0,0 0 0 0 0,0-1-1 0 0,0 1 1 0 0,0 0-1 0 0,0 0 1 0 0,0 0-1 0 0,0 0 1 0 0,0 0 0 0 0,0 0-1 0 0,0 0 1 0 0,0 0-1 0 0,0 0 1 0 0,0 0-1 0 0,0 0 1 0 0,0-1 0 0 0,1 1-1 0 0,-1 0 1 0 0,0 0-1 0 0,0 0 1 0 0,0 0-1 0 0,8-7 47 0 0,19-11 19 0 0,-17 12-74 0 0,-9 5 9 0 0,37-24-10 0 0,62-53-1 0 0,-75 55 136 0 0,34-23-1 0 0,-176 117 273 0 0,76-44-223 0 0,10-7-52 0 0,-30 25 0 0 0,49-35-105 0 0,9-8-59 0 0,12-6-21 0 0,-6 3 52 0 0,93-49-54 0 0,20-8-60 0 0,-93 49 168 0 0,34-8-1 0 0,-56 17-41 0 0,-1-1-1 0 0,0 1 1 0 0,1 0-1 0 0,-1 0 1 0 0,1 0-1 0 0,-1 0 1 0 0,0 0-1 0 0,1 0 1 0 0,-1 0 0 0 0,1 0-1 0 0,-1 0 1 0 0,1 0-1 0 0,-1 0 1 0 0,0 0-1 0 0,1 0 1 0 0,-1 0-1 0 0,1 0 1 0 0,-1 0 0 0 0,1 0-1 0 0,-1 0 1 0 0,0 1-1 0 0,1-1 1 0 0,-1 0-1 0 0,0 0 1 0 0,1 0-1 0 0,-1 1 1 0 0,1-1 0 0 0,-1 1 1 0 0,0-1 1 0 0,0 1-1 0 0,0 0 1 0 0,0-1 0 0 0,0 1-1 0 0,0-1 1 0 0,0 1-1 0 0,0-1 1 0 0,-1 1 0 0 0,1-1-1 0 0,0 1 1 0 0,0-1-1 0 0,0 1 1 0 0,-1-1-1 0 0,1 1 1 0 0,0-1 0 0 0,-1 1-1 0 0,-17 21 72 0 0,17-20-81 0 0,-18 16 17 0 0,0-1-1 0 0,-33 22 1 0 0,29-22-264 0 0,-35 31 1 0 0,57-47 92 0 0,-11 14-788 0 0,11-7-1922 0 0,1-8 2561 0 0,0 1-1 0 0,0-1 1 0 0,1 0-1 0 0,-1 1 1 0 0,0-1-1 0 0,0 0 1 0 0,1 1-1 0 0,-1-1 1 0 0,0 0-1 0 0,1 0 1 0 0,-1 1 0 0 0,0-1-1 0 0,1 0 1 0 0,-1 0-1 0 0,0 0 1 0 0,1 1-1 0 0,-1-1 1 0 0,0 0-1 0 0,1 0 1 0 0,-1 0-1 0 0,1 0 1 0 0,8 1-4391 0 0</inkml:trace>
</inkml:ink>
</file>

<file path=ppt/ink/ink9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5.21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38 34 496 0 0,'-10'2'2606'0'0,"8"-1"-1726"0"0,0-1 0 0 0,0 0 0 0 0,0 1 1 0 0,0-1-1 0 0,0 1 0 0 0,0 0 0 0 0,0 0 0 0 0,0-1 1 0 0,0 1-1 0 0,1 0 0 0 0,-1 1 0 0 0,-3 1 0 0 0,30-3 3105 0 0,60-11-2154 0 0,103-2-1 0 0,-177 12-2019 0 0,-1 1 1 0 0,0-2-1 0 0,15-3 0 0 0,10-6-4116 0 0,-32 10 3218 0 0,3-2-6130 0 0</inkml:trace>
</inkml:ink>
</file>

<file path=ppt/ink/ink9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5.5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56 1224 0 0,'0'-8'3206'0'0,"0"1"0"0"0,1-1 0 0 0,0 0-1 0 0,3-13 1 0 0,-1 18-30 0 0,0 7-1451 0 0,-1 9-345 0 0,17 219 2180 0 0,-11-170-3460 0 0,-5-47-259 0 0,1 14 138 0 0,-4-28-151 0 0,0 1-1 0 0,0 0 0 0 0,0-1 0 0 0,0 1 1 0 0,0 0-1 0 0,0-1 0 0 0,0 1 1 0 0,-1 0-1 0 0,1-1 0 0 0,-1 1 1 0 0,1-1-1 0 0,-2 3 0 0 0,2-4-16 0 0,0 0 1 0 0,0 0-1 0 0,-1 0 0 0 0,1 0 0 0 0,0 0 0 0 0,0 1 0 0 0,0-1 1 0 0,-1 0-1 0 0,1 0 0 0 0,0 0 0 0 0,0 0 0 0 0,0 0 0 0 0,0 0 0 0 0,-1 0 1 0 0,1 0-1 0 0,0 0 0 0 0,0 0 0 0 0,0 0 0 0 0,-1 0 0 0 0,1 0 0 0 0,0 0 1 0 0,0 0-1 0 0,0 0 0 0 0,-1 0 0 0 0,1-1 0 0 0,0 1 0 0 0,0 0 1 0 0,0 0-1 0 0,-1 0 0 0 0,1 0 0 0 0,0 0 0 0 0,-1-1-1133 0 0,1 1 1133 0 0,0-1 0 0 0,0 1 1 0 0,0 0-1 0 0,0 0 0 0 0,0 0 0 0 0,0-1 0 0 0,0 1 0 0 0,0 0 1 0 0,0 0-1 0 0,0 0 0 0 0,0-1 0 0 0,0 1 0 0 0,0 0 0 0 0,0 0 0 0 0,0 0 1 0 0,0-1-1 0 0,-1-3-3555 0 0</inkml:trace>
</inkml:ink>
</file>

<file path=ppt/ink/ink9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5.78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 2521 0 0,'3'6'10474'0'0,"7"-1"-6271"0"0,14 1-3718 0 0,-14-4 1116 0 0,13 4-615 0 0,0 0-1 0 0,0-2 0 0 0,33 1 1 0 0,-27-5-1039 0 0,1 0 0 0 0,0-3 1 0 0,0 0-1 0 0,36-10 0 0 0,-19 4-1148 0 0,-16 7-5537 0 0,-26 2 3518 0 0</inkml:trace>
</inkml:ink>
</file>

<file path=ppt/ink/ink9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6.8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38 4 512 0 0,'-1'0'492'0'0,"0"-1"0"0"0,0 1 0 0 0,0-1-1 0 0,0 1 1 0 0,0 0 0 0 0,0-1 0 0 0,0 1 0 0 0,0 0-1 0 0,0 0 1 0 0,0 0 0 0 0,0 0 0 0 0,0 0 0 0 0,0 0 0 0 0,0 0-1 0 0,0 0 1 0 0,0 0 0 0 0,0 0 0 0 0,0 1 0 0 0,-1-1-1 0 0,1 1-122 0 0,0 0-1 0 0,0-1 0 0 0,0 1 0 0 0,0 0 0 0 0,0-1 1 0 0,0 1-1 0 0,1 0 0 0 0,-1 0 0 0 0,0 0 1 0 0,1 0-1 0 0,-1-1 0 0 0,0 1 0 0 0,1 0 0 0 0,-1 0 1 0 0,0 2-1 0 0,1-1 1 0 0,-1 0-1 0 0,0 1 1 0 0,1-1 0 0 0,-1 1 0 0 0,1-1 0 0 0,0 1-1 0 0,0-1 1 0 0,0 1 0 0 0,0-1 0 0 0,0 1 0 0 0,1-1-1 0 0,-1 1 1 0 0,1-1 0 0 0,-1 0 0 0 0,3 5 0 0 0,5 14 225 0 0,0 0 1 0 0,-1 1-1 0 0,-1-1 1 0 0,3 25 0 0 0,1 5-344 0 0,-6-33-673 0 0,-1 0 0 0 0,-1 1-1 0 0,0 23 1 0 0,12-51-8476 0 0,-9 2 6873 0 0,2-1 162 0 0</inkml:trace>
</inkml:ink>
</file>

<file path=ppt/ink/ink9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17.2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76 151 400 0 0,'-28'1'7505'0'0,"22"-2"-5663"0"0,1 1 1 0 0,-1 0 0 0 0,1 1 0 0 0,-1-1 0 0 0,-8 3-1 0 0,14-3-1790 0 0,0 0 0 0 0,0 1 0 0 0,-1-1 0 0 0,1 0 0 0 0,0 0-1 0 0,0 0 1 0 0,0 0 0 0 0,0 0 0 0 0,0 0 0 0 0,-1 0 0 0 0,1 0-1 0 0,0 0 1 0 0,0 0 0 0 0,0 0 0 0 0,0 0 0 0 0,0 0 0 0 0,-1 0 0 0 0,1 0-1 0 0,0 0 1 0 0,0 0 0 0 0,0 0 0 0 0,0 0 0 0 0,0 0 0 0 0,-1 0-1 0 0,1 0 1 0 0,0 0 0 0 0,0 0 0 0 0,0 0 0 0 0,0 0 0 0 0,0 0-1 0 0,-1 0 1 0 0,1 0 0 0 0,0-1 0 0 0,0 1 0 0 0,0 0 0 0 0,0 0-1 0 0,0 0 1 0 0,0 0 0 0 0,0 0 0 0 0,-1 0 0 0 0,1 0 0 0 0,0-1 0 0 0,0 1-1 0 0,0 0 1 0 0,3-8 773 0 0,7-7-469 0 0,2 0-315 0 0,0 1 0 0 0,1 0-1 0 0,1 1 1 0 0,28-22 0 0 0,-33 30-41 0 0,-1 0 1 0 0,1 0 0 0 0,0 1-1 0 0,0 0 1 0 0,0 0-1 0 0,0 1 1 0 0,1 1 0 0 0,0-1-1 0 0,-1 1 1 0 0,1 1 0 0 0,11-1-1 0 0,-14 2-9 0 0,1 1-1 0 0,-1-1 1 0 0,1 1-1 0 0,-1 0 1 0 0,0 1-1 0 0,1 0 1 0 0,-1 0-1 0 0,0 1 1 0 0,0-1 0 0 0,0 2-1 0 0,-1-1 1 0 0,1 1-1 0 0,6 5 1 0 0,-8-6 2 0 0,-1 0 1 0 0,0 1-1 0 0,0 0 0 0 0,0 0 1 0 0,0 0-1 0 0,-1 1 1 0 0,0-1-1 0 0,1 1 1 0 0,-2 0-1 0 0,1 0 0 0 0,0 0 1 0 0,-1 0-1 0 0,0 0 1 0 0,0 0-1 0 0,-1 1 1 0 0,0-1-1 0 0,0 1 0 0 0,1 6 1 0 0,-2-7 12 0 0,0-1 0 0 0,0 1 1 0 0,-1-1-1 0 0,0 0 0 0 0,0 1 1 0 0,0-1-1 0 0,0 0 0 0 0,-1 0 0 0 0,1 0 1 0 0,-1 0-1 0 0,0 0 0 0 0,0 0 1 0 0,-1 0-1 0 0,1 0 0 0 0,-1-1 0 0 0,0 1 1 0 0,0-1-1 0 0,0 0 0 0 0,0 0 1 0 0,0 0-1 0 0,-1 0 0 0 0,1-1 0 0 0,-1 1 1 0 0,0-1-1 0 0,-6 3 0 0 0,1-1-90 0 0,1-1-1 0 0,0 1 1 0 0,-1-2-1 0 0,0 1 1 0 0,0-1-1 0 0,0 0 1 0 0,0-1-1 0 0,0 0 1 0 0,0-1-1 0 0,0 0 0 0 0,-14-1 1 0 0,19 0-439 0 0,0 0 0 0 0,0 0 0 0 0,1 0 0 0 0,-1-1 1 0 0,1 1-1 0 0,-1-1 0 0 0,1 0 0 0 0,-1 0 0 0 0,1 0 0 0 0,0 0 0 0 0,0 0 0 0 0,-4-5 0 0 0,-3-2-2623 0 0</inkml:trace>
</inkml:ink>
</file>

<file path=ppt/ink/ink9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31.6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377 59 512 0 0,'2'-5'919'0'0,"1"0"-1"0"0,0 1 1 0 0,0-1 0 0 0,1 1-1 0 0,-1-1 1 0 0,1 1 0 0 0,0 0-1 0 0,0 1 1 0 0,1-1 0 0 0,-1 1 0 0 0,1 0-1 0 0,0 0 1 0 0,5-3 0 0 0,-10 6-844 0 0,1 0 0 0 0,-1 0 1 0 0,0 0-1 0 0,1 0 0 0 0,-1 0 1 0 0,0 0-1 0 0,1 0 1 0 0,-1 0-1 0 0,0 0 0 0 0,1 0 1 0 0,-1 0-1 0 0,0 0 0 0 0,1 0 1 0 0,-1 0-1 0 0,0 0 1 0 0,1 0-1 0 0,-1 0 0 0 0,0 0 1 0 0,1 0-1 0 0,-1 1 0 0 0,0-1 1 0 0,1 0-1 0 0,-1 0 0 0 0,0 0 1 0 0,1 1-1 0 0,-1-1 1 0 0,0 0-1 0 0,0 0 0 0 0,1 1 1 0 0,-1-1-1 0 0,0 0 0 0 0,0 0 1 0 0,0 1-1 0 0,1-1 1 0 0,-1 0-1 0 0,0 1 0 0 0,0-1 1 0 0,0 0-1 0 0,0 1 0 0 0,0-1 1 0 0,0 0-1 0 0,0 1 1 0 0,0-1-1 0 0,0 0 0 0 0,0 1 1 0 0,0 0-1 0 0,3 22 1251 0 0,-3-16-920 0 0,0 3-120 0 0,0 1 0 0 0,0 0 1 0 0,-1 0-1 0 0,-1 0 0 0 0,0 0 0 0 0,0-1 0 0 0,-1 1 1 0 0,-1-1-1 0 0,1 0 0 0 0,-8 14 0 0 0,-9 12 81 0 0,-33 48 0 0 0,34-54-272 0 0,4-8-47 0 0,-1-1 1 0 0,0 0-1 0 0,-1-1 1 0 0,-2-1-1 0 0,0 0 1 0 0,0-2-1 0 0,-35 23 1 0 0,-81 41 324 0 0,133-80-339 0 0,1 0 0 0 0,-1 0 0 0 0,0 0 0 0 0,0 0 0 0 0,1 0 0 0 0,-1 1 0 0 0,1-1-1 0 0,-1 0 1 0 0,1 1 0 0 0,0-1 0 0 0,-2 3 0 0 0,24-12 130 0 0,-8 2-144 0 0,0 0 0 0 0,0 1 0 0 0,28-7 0 0 0,-34 10-9 0 0,1 1 0 0 0,0 0 0 0 0,-1 1 0 0 0,1 0 0 0 0,0 0 0 0 0,-1 1 0 0 0,1 0 0 0 0,14 3 0 0 0,9 2 9 0 0,-1-1 0 0 0,62 2 0 0 0,-4-1-63 0 0,19 12-1 0 0,28 2-592 0 0,-134-20 609 0 0,0 0 0 0 0,0 0 1 0 0,-1 0-1 0 0,1 0 0 0 0,0 0 0 0 0,-1 0 0 0 0,1 1 0 0 0,0-1 1 0 0,-1 0-1 0 0,1 0 0 0 0,0 0 0 0 0,-1 1 0 0 0,1-1 0 0 0,0 0 0 0 0,-1 1 1 0 0,1-1-1 0 0,-1 1 0 0 0,1-1 0 0 0,0 2 0 0 0,-1-2-42 0 0,0 1 0 0 0,0-1 0 0 0,-1 1-1 0 0,1-1 1 0 0,0 1 0 0 0,-1-1-1 0 0,1 1 1 0 0,0-1 0 0 0,-1 0 0 0 0,1 1-1 0 0,-1-1 1 0 0,1 1 0 0 0,-1-1-1 0 0,1 0 1 0 0,-1 1 0 0 0,1-1 0 0 0,-1 0-1 0 0,1 0 1 0 0,-1 1 0 0 0,1-1 0 0 0,-1 0-1 0 0,0 0 1 0 0,1 0 0 0 0,-1 0-1 0 0,0 0 1 0 0,-40 17-7838 0 0,27-13 6081 0 0</inkml:trace>
</inkml:ink>
</file>

<file path=ppt/ink/ink9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31.96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2 1608 0 0,'-6'0'2450'0'0,"5"-1"-1827"0"0,-1 1 0 0 0,1 0-1 0 0,0-1 1 0 0,-1 1 0 0 0,1 0 0 0 0,0 0 0 0 0,0 0-1 0 0,-1 0 1 0 0,1 0 0 0 0,0 1 0 0 0,-1-1 0 0 0,1 0 0 0 0,0 0-1 0 0,0 1 1 0 0,-1-1 0 0 0,-1 2 0 0 0,3-2-437 0 0,0 1 1 0 0,0-1-1 0 0,1 1 0 0 0,-1-1 1 0 0,0 1-1 0 0,0-1 1 0 0,1 0-1 0 0,-1 1 1 0 0,0-1-1 0 0,1 0 0 0 0,-1 1 1 0 0,0-1-1 0 0,1 1 1 0 0,-1-1-1 0 0,0 0 1 0 0,1 0-1 0 0,-1 1 0 0 0,1-1 1 0 0,-1 0-1 0 0,0 0 1 0 0,1 0-1 0 0,-1 1 0 0 0,2-1 1 0 0,10 5 1051 0 0,15 2-373 0 0,-1-2 0 0 0,1-1 0 0 0,37 0 0 0 0,80-7-590 0 0,-72 1-64 0 0,-52 1-201 0 0,0 1 1 0 0,28 5 0 0 0,-40-4-109 0 0,0 1 0 0 0,0 0-1 0 0,0 1 1 0 0,0-1 0 0 0,0 2 0 0 0,-1-1 0 0 0,1 1 0 0 0,8 6 0 0 0,-14-9-140 0 0,0 1 0 0 0,0 0-1 0 0,0 0 1 0 0,0 0 0 0 0,-1 0 0 0 0,1 0-1 0 0,-1 0 1 0 0,1 1 0 0 0,-1-1 0 0 0,2 5-1 0 0,2 14-6130 0 0,-4-13 2788 0 0</inkml:trace>
</inkml:ink>
</file>

<file path=ppt/ink/ink9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31.64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271 82 512 0 0,'0'-17'-27'0'0,"1"13"607"0"0,-1 0 1 0 0,0 0 0 0 0,0 1-1 0 0,0-1 1 0 0,0 0-1 0 0,-2-5 1 0 0,1 8-297 0 0,1-1 0 0 0,-1 1-1 0 0,0-1 1 0 0,0 1 0 0 0,1 0 0 0 0,-1-1-1 0 0,0 1 1 0 0,0 0 0 0 0,-1 0 0 0 0,1-1 0 0 0,0 1-1 0 0,0 0 1 0 0,0 0 0 0 0,-1 0 0 0 0,1 1-1 0 0,-1-1 1 0 0,1 0 0 0 0,-4-1 0 0 0,0 0 255 0 0,0 0 1 0 0,0 1 0 0 0,0-1-1 0 0,-1 1 1 0 0,1 0 0 0 0,-1 1-1 0 0,1-1 1 0 0,-1 1 0 0 0,1 0-1 0 0,-1 0 1 0 0,1 1 0 0 0,-1 0-1 0 0,-9 2 1 0 0,10-1-231 0 0,-1 0 0 0 0,0 0 0 0 0,1 1-1 0 0,-1 0 1 0 0,1 0 0 0 0,0 0 0 0 0,0 0 0 0 0,0 1 0 0 0,1 0 0 0 0,-1 0 0 0 0,1 0-1 0 0,-5 7 1 0 0,-1 3-64 0 0,0 1-1 0 0,1 0 1 0 0,1 1-1 0 0,0 0 1 0 0,1 0-1 0 0,1 0 1 0 0,1 1-1 0 0,-5 20 1 0 0,4-3-155 0 0,1 1-1 0 0,1 1 1 0 0,2 36-1 0 0,2-62-99 0 0,0 0 0 0 0,1 0 0 0 0,0 0 0 0 0,1 0 0 0 0,0 0 0 0 0,1 0 0 0 0,6 16 0 0 0,-7-21-55 0 0,1-1-1 0 0,0 1 1 0 0,0 0 0 0 0,0-1-1 0 0,0 1 1 0 0,0-1 0 0 0,1 0-1 0 0,0 0 1 0 0,0 0 0 0 0,0-1-1 0 0,0 0 1 0 0,1 1 0 0 0,-1-1 0 0 0,1-1-1 0 0,9 5 1 0 0,-5-4-323 0 0,0 0 1 0 0,1 0-1 0 0,0-1 1 0 0,-1 0-1 0 0,1-1 1 0 0,0 0-1 0 0,0-1 1 0 0,0 0-1 0 0,12-1 1 0 0,-5-1-1735 0 0,1-2-1 0 0,-1 1 1 0 0,-1-2-1 0 0,24-9 1 0 0,-14 2-351 0 0</inkml:trace>
</inkml:ink>
</file>

<file path=ppt/ink/ink9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32.2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230 133 8 0 0,'15'-38'3409'0'0,"-1"2"240"0"0,-12 27-2555 0 0,0 3 310 0 0,0-1 0 0 0,-1 1 0 0 0,1-1 0 0 0,-1-11 1 0 0,-1 17-1333 0 0,0 1 1 0 0,0 0 0 0 0,0-1 0 0 0,-1 1-1 0 0,1 0 1 0 0,0-1 0 0 0,0 1 0 0 0,-1 0-1 0 0,1 0 1 0 0,0 0 0 0 0,-1-1 0 0 0,1 1-1 0 0,0 0 1 0 0,0 0 0 0 0,-1 0 0 0 0,1-1-1 0 0,0 1 1 0 0,-1 0 0 0 0,1 0 0 0 0,-1 0-1 0 0,1 0 1 0 0,0 0 0 0 0,-1 0 0 0 0,1 0 0 0 0,0 0-1 0 0,-1 0 1 0 0,1 0 0 0 0,0 0 0 0 0,-1 0-1 0 0,1 0 1 0 0,0 0 0 0 0,-1 0 0 0 0,1 0-1 0 0,0 1 1 0 0,-1-1 0 0 0,1 0 0 0 0,0 0-1 0 0,-1 0 1 0 0,1 1 0 0 0,-15 4 853 0 0,10-2-758 0 0,-33 17 1025 0 0,0 2 1 0 0,-42 34-1 0 0,72-50-1070 0 0,1 1 0 0 0,1 0 1 0 0,-1 1-1 0 0,1-1 0 0 0,0 1 1 0 0,1 1-1 0 0,0-1 0 0 0,0 1 1 0 0,1 0-1 0 0,0 0 0 0 0,0 0 0 0 0,1 0 1 0 0,1 0-1 0 0,-1 1 0 0 0,1 0 1 0 0,0 15-1 0 0,1-17-101 0 0,1 1-1 0 0,0-1 1 0 0,0 1 0 0 0,1 0 0 0 0,1-1-1 0 0,-1 1 1 0 0,1-1 0 0 0,1 0-1 0 0,-1 1 1 0 0,2-1 0 0 0,-1 0-1 0 0,1-1 1 0 0,0 1 0 0 0,0-1 0 0 0,1 0-1 0 0,0 0 1 0 0,1 0 0 0 0,11 11-1 0 0,-8-10-56 0 0,2 0 0 0 0,-1-1-1 0 0,1-1 1 0 0,0 0-1 0 0,0 0 1 0 0,0-1 0 0 0,1 0-1 0 0,14 3 1 0 0,-16-5-309 0 0,1-1 0 0 0,0 1 0 0 0,-1-2 1 0 0,1 0-1 0 0,0 0 0 0 0,0-1 0 0 0,0 0 0 0 0,0-1 0 0 0,17-3 1 0 0,-19 1-1014 0 0,-1 1-1 0 0,1-1 1 0 0,-1-1 0 0 0,10-5 0 0 0,-3-1-555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8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1248 0 0,'1'3'4161'0'0,"6"8"-3137"0"0,12 11-437 0 0,-6-8-104 0 0,0 2-1 0 0,-1 0 0 0 0,0 0 1 0 0,-2 1-1 0 0,0 0 1 0 0,0 1-1 0 0,11 34 0 0 0,-8-13 75 0 0,-1 1 0 0 0,10 72-1 0 0,-15-38-106 0 0,-4 142-1 0 0,-9-142-356 0 0,4-53-246 0 0,0 1 0 0 0,1-1 0 0 0,0 1 0 0 0,6 38 0 0 0,-5-59 91 0 0,0-1 1 0 0,0 1-1 0 0,0 0 1 0 0,0-1-1 0 0,1 1 1 0 0,-1-1-1 0 0,0 1 0 0 0,0-1 1 0 0,0 1-1 0 0,0-1 1 0 0,1 1-1 0 0,-1-1 0 0 0,0 0 1 0 0,1 1-1 0 0,-1-1 1 0 0,0 1-1 0 0,1-1 0 0 0,-1 1 1 0 0,0-1-1 0 0,1 0 1 0 0,-1 1-1 0 0,1-1 1 0 0,0 1-1 0 0,-1-2-78 0 0,1 1 1 0 0,-1 0 0 0 0,0 0-1 0 0,1 0 1 0 0,-1 0-1 0 0,1-1 1 0 0,-1 1-1 0 0,0 0 1 0 0,1 0-1 0 0,-1-1 1 0 0,1 1-1 0 0,-1 0 1 0 0,0-1-1 0 0,1 1 1 0 0,-1-1-1 0 0,0 1 1 0 0,0 0 0 0 0,1-1-1 0 0,-1 1 1 0 0,0-1-1 0 0,0 1 1 0 0,0 0-1 0 0,0-1 1 0 0,1 1-1 0 0,-1-1 1 0 0,0 0-1 0 0,2-5-1183 0 0</inkml:trace>
</inkml:ink>
</file>

<file path=ppt/ink/ink9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33.30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 29 8 0 0,'-8'-10'2763'0'0,"2"-1"8579"0"0,12 4-9168 0 0,-3 6-1851 0 0,1 1-1 0 0,-1 0 1 0 0,0 0-1 0 0,1 0 1 0 0,-1 1-1 0 0,0-1 0 0 0,1 1 1 0 0,-1 0-1 0 0,0 0 1 0 0,0 0-1 0 0,0 0 0 0 0,0 0 1 0 0,0 1-1 0 0,3 1 1 0 0,6 4 55 0 0,-1 1 0 0 0,11 8 0 0 0,-7-3-198 0 0,0 0-1 0 0,-1 1 0 0 0,-1 1 1 0 0,0 0-1 0 0,-1 0 1 0 0,-1 1-1 0 0,0 1 1 0 0,-2 0-1 0 0,10 21 0 0 0,-10-16-120 0 0,-1 0-1 0 0,-2 0 0 0 0,0 1 0 0 0,-1 0 0 0 0,-1 0 0 0 0,-1 0 0 0 0,-1 34 0 0 0,-1-20-65 0 0,-5 95 115 0 0,3-116-138 0 0,-1 0 1 0 0,-1 0 0 0 0,-1-1-1 0 0,0 1 1 0 0,-12 29-1 0 0,13-41-118 0 0,1 1-1 0 0,-1-1 1 0 0,1 1-1 0 0,-1-1 0 0 0,-1 0 1 0 0,1 0-1 0 0,0 0 1 0 0,-1-1-1 0 0,-7 6 1 0 0,-12 5-5643 0 0,18-11 3757 0 0</inkml:trace>
</inkml:ink>
</file>

<file path=ppt/ink/ink9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21.1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37 101 512 0 0,'-15'-2'1810'0'0,"13"2"-1173"0"0,1 0 0 0 0,-1 0-1 0 0,0 0 1 0 0,1 0 0 0 0,-1 0-1 0 0,0-1 1 0 0,1 1 0 0 0,-1-1-1 0 0,0 1 1 0 0,1-1-1 0 0,-3-1 1 0 0,6-2 2562 0 0,8-6-2258 0 0,37-10 11 0 0,82-25 1 0 0,-113 40-863 0 0,-12 4-42 0 0,0-1 36 0 0,1 1 0 0 0,0-1 0 0 0,0 1 0 0 0,-1 0 0 0 0,1 0 0 0 0,0 1 0 0 0,0-1 0 0 0,0 1 0 0 0,0 0 0 0 0,6 1 0 0 0,-11 0-42 0 0,0-1-1 0 0,1 1 1 0 0,-1-1 0 0 0,1 1-1 0 0,-1-1 1 0 0,0 1 0 0 0,1-1-1 0 0,-1 1 1 0 0,0-1 0 0 0,0 1-1 0 0,1 0 1 0 0,-1-1 0 0 0,0 1-1 0 0,0 0 1 0 0,0-1 0 0 0,0 1 0 0 0,0 0-1 0 0,0-1 1 0 0,0 1 0 0 0,0-1-1 0 0,0 1 1 0 0,0 0 0 0 0,0-1-1 0 0,0 1 1 0 0,0 0 0 0 0,-1 0-1 0 0,-4 18 600 0 0,5-18-629 0 0,-6 21 363 0 0,1 1-1 0 0,1 0 1 0 0,1 0 0 0 0,1 1 0 0 0,1 41 0 0 0,3-35-237 0 0,2 0 1 0 0,0 0-1 0 0,2 0 0 0 0,10 29 0 0 0,-13-52-129 0 0,-1 1 0 0 0,1-1 0 0 0,1 0 0 0 0,-1 0 0 0 0,1 0-1 0 0,0-1 1 0 0,1 1 0 0 0,0-1 0 0 0,0 0 0 0 0,0 0 0 0 0,10 8-1 0 0,-11-11-142 0 0,0 0-1 0 0,0 0 0 0 0,1-1 0 0 0,0 1 0 0 0,-1-1 0 0 0,1 0 0 0 0,0-1 0 0 0,0 1 1 0 0,0-1-1 0 0,0 0 0 0 0,0 0 0 0 0,1 0 0 0 0,-1-1 0 0 0,0 1 0 0 0,0-1 0 0 0,0-1 1 0 0,1 1-1 0 0,5-2 0 0 0,1-1-2198 0 0,-1 0 1 0 0,16-8-1 0 0,-10 4-606 0 0</inkml:trace>
</inkml:ink>
</file>

<file path=ppt/ink/ink9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21.6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403 64 8 0 0,'5'-12'1133'0'0,"-2"7"149"0"0,-1-1 1 0 0,0 1 0 0 0,0-1-1 0 0,0 0 1 0 0,-1 0 0 0 0,0 0 0 0 0,1-6 1658 0 0,-7 26-533 0 0,-14 15-1349 0 0,-1-1 1 0 0,-2-1-1 0 0,-30 30 1 0 0,31-35-569 0 0,-15 13 215 0 0,-48 38 1 0 0,-30 28 87 0 0,107-93-776 0 0,0 0 1 0 0,1 0-1 0 0,0 0 0 0 0,-7 15 1 0 0,11-20-26 0 0,1-1 0 0 0,-1 1 0 0 0,1 0 0 0 0,0 0 0 0 0,0 0 0 0 0,0 0 1 0 0,1 0-1 0 0,-1 0 0 0 0,1 0 0 0 0,-1 0 0 0 0,1 0 0 0 0,0 0 0 0 0,0 0 1 0 0,0 0-1 0 0,1 0 0 0 0,-1 0 0 0 0,1 0 0 0 0,0 0 0 0 0,1 5 0 0 0,-1-7-52 0 0,1 1 0 0 0,-1-1-1 0 0,0 1 1 0 0,1-1-1 0 0,-1 1 1 0 0,1-1-1 0 0,-1 0 1 0 0,1 0-1 0 0,0 0 1 0 0,-1 0-1 0 0,1 0 1 0 0,0 0-1 0 0,0 0 1 0 0,0 0-1 0 0,0-1 1 0 0,0 1 0 0 0,-1-1-1 0 0,1 1 1 0 0,0-1-1 0 0,0 0 1 0 0,0 0-1 0 0,0 0 1 0 0,3 0-1 0 0,4-1-1305 0 0,-1 1 0 0 0,1-2 0 0 0,16-4-1 0 0,-9 1-222 0 0</inkml:trace>
</inkml:ink>
</file>

<file path=ppt/ink/ink9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22.83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99 39 8 0 0,'-2'-6'214'0'0,"2"4"521"0"0,-1-1 0 0 0,1 1 0 0 0,-1-1 0 0 0,0 1 0 0 0,0 0 0 0 0,0-1 0 0 0,0 1 0 0 0,-1 0 0 0 0,1 0 0 0 0,-1 0 0 0 0,1 0 0 0 0,-1 0 0 0 0,-2-2 0 0 0,17 31 3675 0 0,-6-16-4074 0 0,1-1 0 0 0,0 0 0 0 0,0 0 1 0 0,17 13-1 0 0,3 5 25 0 0,-9-10-193 0 0,0 0 0 0 0,2-2 1 0 0,0 0-1 0 0,40 22 0 0 0,-47-32-115 0 0,3 2-29 0 0,-15-6-2 0 0,-9-1 20 0 0,-6 0-64 0 0,0 0 0 0 0,0 1 0 0 0,-19 6-1 0 0,-17 2 47 0 0,-8-1-45 0 0,31-5 18 0 0,-1 0 0 0 0,-26 0 1 0 0,46-4-32 0 0,-22-1 124 0 0,27 1-82 0 0,0 0-1 0 0,1-1 0 0 0,-1 1 0 0 0,0 0 1 0 0,1-1-1 0 0,-1 1 0 0 0,0-1 0 0 0,1 0 1 0 0,-1 1-1 0 0,1-1 0 0 0,-1 0 0 0 0,-2-2 1 0 0,6 1 10 0 0,0 0 0 0 0,0 0 1 0 0,0 0-1 0 0,0 0 1 0 0,0 0-1 0 0,3-2 1 0 0,28-18 84 0 0,39-20 1 0 0,-44 26-69 0 0,0 0 1 0 0,43-34-1 0 0,-38 23-33 0 0,-17 16-9 0 0,15-16 0 0 0,-57 32 195 0 0,16-1-142 0 0,-79 30 209 0 0,74-26-164 0 0,-1 0 0 0 0,1 0 0 0 0,-21 16-1 0 0,35-23-82 0 0,0 0-1 0 0,-1 0 0 0 0,1 0 0 0 0,0 0 0 0 0,-1 1 0 0 0,1-1 0 0 0,0 1 0 0 0,0-1 0 0 0,0 1 1 0 0,0-1-1 0 0,1 1 0 0 0,-1-1 0 0 0,0 1 0 0 0,1 0 0 0 0,-1-1 0 0 0,1 1 0 0 0,-1 0 0 0 0,1 3 1 0 0,0-4-5 0 0,0 0 1 0 0,0 0-1 0 0,1 0 1 0 0,-1 0-1 0 0,0 0 1 0 0,1 1-1 0 0,-1-1 1 0 0,1 0-1 0 0,-1 0 1 0 0,1 0-1 0 0,0 0 1 0 0,-1 0-1 0 0,1-1 1 0 0,0 1-1 0 0,0 0 1 0 0,0 0-1 0 0,0 0 1 0 0,0-1-1 0 0,0 1 1 0 0,-1 0-1 0 0,2-1 1 0 0,-1 1-1 0 0,0-1 1 0 0,0 1-1 0 0,0-1 1 0 0,0 0-1 0 0,0 1 1 0 0,0-1-1 0 0,0 0 1 0 0,2 0 0 0 0,10 2-17 0 0,-1-1 1 0 0,1-1 0 0 0,-1 0-1 0 0,1-1 1 0 0,-1 0 0 0 0,18-4-1 0 0,-10 1 30 0 0,9-1-20 0 0,-1-3 0 0 0,42-15 0 0 0,-27 8-43 0 0,-35 13 134 0 0,-34 15 37 0 0,-117 27-129 0 0,47-15-71 0 0,94-25 34 0 0,0 1-1 0 0,0 0 1 0 0,0 0-1 0 0,0 0 1 0 0,0 0 0 0 0,0 0-1 0 0,0 0 1 0 0,-3 3 0 0 0,5-4 16 0 0,0 0 1 0 0,-1 0 0 0 0,1 0 0 0 0,0 1-1 0 0,0-1 1 0 0,0 0 0 0 0,0 0-1 0 0,0 0 1 0 0,0 0 0 0 0,0 0-1 0 0,0 1 1 0 0,0-1 0 0 0,0 0-1 0 0,-1 0 1 0 0,1 0 0 0 0,0 0-1 0 0,0 1 1 0 0,0-1 0 0 0,0 0-1 0 0,0 0 1 0 0,0 0 0 0 0,0 0-1 0 0,0 1 1 0 0,0-1 0 0 0,0 0-1 0 0,1 0 1 0 0,-1 0 0 0 0,0 0-1 0 0,0 1 1 0 0,0-1 0 0 0,0 0-1 0 0,0 0 1 0 0,0 0 0 0 0,0 0-1 0 0,0 1 1 0 0,0-1 0 0 0,0 0-1 0 0,1 0 1 0 0,13 4-1664 0 0,38-1-6692 0 0,-30-3 5911 0 0</inkml:trace>
</inkml:ink>
</file>

<file path=ppt/ink/ink9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23.75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79 30 8 0 0,'-10'0'1523'0'0,"0"0"0"0"0,1 1 0 0 0,-1 0 0 0 0,-16 5 0 0 0,13-1 1537 0 0,19-2-755 0 0,26-4-565 0 0,59-13-470 0 0,108-13-848 0 0,-85 24-622 0 0,-91 3-177 0 0,-18 1-142 0 0,-9 3-504 0 0,-10 2-1379 0 0,-12 1-1643 0 0,10-4 2560 0 0</inkml:trace>
</inkml:ink>
</file>

<file path=ppt/ink/ink9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24.1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13 8 0 0,'1'-13'3748'0'0,"0"28"3683"0"0,2 7-1665 0 0,1 5-4929 0 0,0 1 1 0 0,-2 44-1 0 0,-1-39-653 0 0,5 38-1 0 0,-6-67-342 0 0,5 29 312 0 0,-4-11-3817 0 0</inkml:trace>
</inkml:ink>
</file>

<file path=ppt/ink/ink9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24.3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 4 1944 0 0,'-8'-4'8109'0'0,"23"8"-4838"0"0,44 1-1963 0 0,93-5 1 0 0,-131 0-1240 0 0,46 0-1120 0 0,91 13 0 0 0,-123-11-1864 0 0,-21-1 1220 0 0</inkml:trace>
</inkml:ink>
</file>

<file path=ppt/ink/ink9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35.2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0 512 0 0,'0'3'512'0'0,"0"2"-208"0"0,0-2-600 0 0,0 0-504 0 0,0 1 576 0 0,2 1 224 0 0,-1-2 0 0 0,1 0 0 0 0,-1-1 0 0 0,1-1 0 0 0,-1 1 0 0 0,1-2 0 0 0,0 0 0 0 0,-1 0 0 0 0,1-2 0 0 0,-1 2 0 0 0</inkml:trace>
</inkml:ink>
</file>

<file path=ppt/ink/ink9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35.57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60 8 0 0,'1'-3'762'0'0,"1"-1"0"0"0,0 1 0 0 0,-1-1 0 0 0,0 1 0 0 0,1-6 0 0 0,-1 6-75 0 0,-1 1 0 0 0,1-1 0 0 0,0 0 0 0 0,0 0-1 0 0,0 1 1 0 0,0-1 0 0 0,1 0 0 0 0,-1 1 0 0 0,4-5 0 0 0,-5 7-535 0 0,0 0 0 0 0,0 0 0 0 0,0 0-1 0 0,0 0 1 0 0,0-1 0 0 0,0 1 0 0 0,0 0-1 0 0,1 0 1 0 0,-1 0 0 0 0,0 0 0 0 0,0 0 0 0 0,0-1-1 0 0,0 1 1 0 0,1 0 0 0 0,-1 0 0 0 0,0 0 0 0 0,0 0-1 0 0,0 0 1 0 0,1 0 0 0 0,-1 0 0 0 0,0 0 0 0 0,0 0-1 0 0,0 0 1 0 0,1 0 0 0 0,-1 0 0 0 0,0 0 0 0 0,0 0-1 0 0,0 0 1 0 0,1 0 0 0 0,-1 0 0 0 0,0 0 0 0 0,0 0-1 0 0,0 0 1 0 0,1 0 0 0 0,-1 0 0 0 0,0 0 0 0 0,0 0-1 0 0,0 0 1 0 0,0 1 0 0 0,1-1 0 0 0,-1 0 0 0 0,3 10 2070 0 0,-3 13-1031 0 0,-5 17-643 0 0,2-1-1 0 0,2 1 1 0 0,1-1 0 0 0,2 1-1 0 0,15 76 1 0 0,-15-107-541 0 0,1 1-1 0 0,0-1 1 0 0,7 12 0 0 0,-9-18-126 0 0,0 0 0 0 0,1 0-1 0 0,-1-1 1 0 0,1 1 0 0 0,0-1 0 0 0,0 0 0 0 0,0 1 0 0 0,0-1-1 0 0,0 0 1 0 0,0 0 0 0 0,1 0 0 0 0,-1-1 0 0 0,1 1 0 0 0,5 2 0 0 0,-8-4-83 0 0,1 1 1 0 0,-1-1 0 0 0,1 0 0 0 0,-1 0 0 0 0,1 0-1 0 0,-1 0 1 0 0,0 0 0 0 0,1 0 0 0 0,-1 0 0 0 0,1 0 0 0 0,-1 0-1 0 0,1 0 1 0 0,-1-1 0 0 0,1 1 0 0 0,-1 0 0 0 0,1 0 0 0 0,-1 0-1 0 0,0-1 1 0 0,1 1 0 0 0,-1 0 0 0 0,1 0 0 0 0,-1-1 0 0 0,0 1-1 0 0,1 0 1 0 0,-1-1 0 0 0,0 1 0 0 0,1 0 0 0 0,-1-1-1 0 0,0 1 1 0 0,1 0 0 0 0,-1-1 0 0 0,0 0 0 0 0,2-4-2657 0 0</inkml:trace>
</inkml:ink>
</file>

<file path=ppt/ink/ink9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35.8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50 110 1360 0 0,'-29'-8'9191'0'0,"11"5"-4348"0"0,18 3-4798 0 0,0 0-1 0 0,0 0 1 0 0,0 0 0 0 0,-1 0-1 0 0,1 0 1 0 0,0 0 0 0 0,0 0-1 0 0,0 0 1 0 0,0 0 0 0 0,0 0-1 0 0,0 0 1 0 0,0 0 0 0 0,-1 0 0 0 0,1-1-1 0 0,0 1 1 0 0,0 0 0 0 0,0 0-1 0 0,0 0 1 0 0,0 0 0 0 0,0 0-1 0 0,0 0 1 0 0,0 0 0 0 0,0 0-1 0 0,-1 0 1 0 0,1 0 0 0 0,0-1-1 0 0,0 1 1 0 0,0 0 0 0 0,0 0-1 0 0,0 0 1 0 0,0 0 0 0 0,0 0-1 0 0,0 0 1 0 0,0-1 0 0 0,0 1 0 0 0,0 0-1 0 0,0 0 1 0 0,0 0 0 0 0,0 0-1 0 0,0 0 1 0 0,0 0 0 0 0,0 0-1 0 0,0-1 1 0 0,0 1 0 0 0,6-6 788 0 0,11-5-497 0 0,-15 10-126 0 0,6-4-107 0 0,75-41 430 0 0,-73 41-532 0 0,1 1 1 0 0,-1 0-1 0 0,1 1 0 0 0,0 1 1 0 0,0-1-1 0 0,17 0 0 0 0,-12 2-11 0 0,0 0 0 0 0,-1 2-1 0 0,1 0 1 0 0,0 0 0 0 0,21 6-1 0 0,-33-6 11 0 0,0 0-1 0 0,0 1 1 0 0,0-1-1 0 0,0 1 1 0 0,-1 0-1 0 0,1 0 1 0 0,-1 1-1 0 0,1-1 1 0 0,-1 1-1 0 0,0-1 1 0 0,3 4-1 0 0,-4-3-3 0 0,0-1-1 0 0,0 1 1 0 0,0 0-1 0 0,-1 0 1 0 0,1 0-1 0 0,-1 0 1 0 0,0 0-1 0 0,0 0 1 0 0,0 0-1 0 0,0 0 1 0 0,-1 0-1 0 0,1 1 1 0 0,-1-1-1 0 0,0 0 1 0 0,0 7-1 0 0,-1-5 7 0 0,0 0 0 0 0,0 1-1 0 0,-1-1 1 0 0,1 0-1 0 0,-1 0 1 0 0,0 0-1 0 0,-1 0 1 0 0,1-1-1 0 0,-1 1 1 0 0,0-1 0 0 0,0 1-1 0 0,-1-1 1 0 0,1 0-1 0 0,-1 0 1 0 0,0 0-1 0 0,0-1 1 0 0,-8 6-1 0 0,2-2-1 0 0,0 0-1 0 0,0-1 0 0 0,-1 0 1 0 0,1-1-1 0 0,-1-1 0 0 0,-1 1 1 0 0,-11 2-1 0 0,12-5-51 0 0,-1 0 0 0 0,1 0 0 0 0,-17-1 0 0 0,23-1-276 0 0,-1 0 1 0 0,1-1 0 0 0,-10-2 0 0 0,12 3-209 0 0,0-1 1 0 0,1 0-1 0 0,-1 0 1 0 0,1 0 0 0 0,-1 0-1 0 0,1-1 1 0 0,0 1-1 0 0,-4-4 1 0 0,0-1-2223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8.5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99 432 0 0,'-1'0'162'0'0,"0"-1"0"0"0,-1 0 0 0 0,1 0 0 0 0,1 0 0 0 0,-1 1 0 0 0,0-1 0 0 0,0 0 0 0 0,0 0-1 0 0,0 0 1 0 0,1 0 0 0 0,-1 0 0 0 0,0-1 0 0 0,1 1 0 0 0,-1 0 0 0 0,1 0 0 0 0,-1 0 0 0 0,1 0 0 0 0,0-1 0 0 0,-1 1 0 0 0,1 0 0 0 0,0 0 0 0 0,0-1-1 0 0,0 1 1 0 0,0 0 0 0 0,0-1 0 0 0,0 1 0 0 0,0 0 0 0 0,0 0 0 0 0,1-1 0 0 0,-1 1 0 0 0,0 0 0 0 0,1 0 0 0 0,-1 0 0 0 0,1-1 0 0 0,0 1 0 0 0,-1 0-1 0 0,1 0 1 0 0,0 0 0 0 0,-1 0 0 0 0,1 0 0 0 0,0 0 0 0 0,0 0 0 0 0,0 0 0 0 0,0 1 0 0 0,0-1 0 0 0,0 0 0 0 0,0 0 0 0 0,0 1 0 0 0,2-1-1 0 0,5-4 106 0 0,-1 2-1 0 0,2-1 0 0 0,-1 1 0 0 0,0 0 0 0 0,0 1 0 0 0,10-2 0 0 0,54-5 429 0 0,-67 8-671 0 0,175-9-832 0 0,-162 9 450 0 0,-3 0-155 0 0,-1 1-1 0 0,18 1 1 0 0,-29 0 184 0 0,0-1 1 0 0,0 1 0 0 0,0-1-1 0 0,0 1 1 0 0,0 0-1 0 0,0 0 1 0 0,0 0-1 0 0,0 0 1 0 0,0 1-1 0 0,0-1 1 0 0,-1 1-1 0 0,1 0 1 0 0,0 0 0 0 0,-1 0-1 0 0,4 4 1 0 0,0 6-1333 0 0,-5-6 1285 0 0</inkml:trace>
</inkml:ink>
</file>

<file path=ppt/ink/ink9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36.3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216 49 560 0 0,'5'-13'3042'0'0,"-4"11"-1822"0"0,0-1 0 0 0,-1 1 0 0 0,1-1 0 0 0,0 1 0 0 0,-1-1 0 0 0,1 1 0 0 0,-1-4 0 0 0,0 5-1064 0 0,0 1 0 0 0,0-1 0 0 0,-1 0 0 0 0,1 1 0 0 0,0-1-1 0 0,0 1 1 0 0,-1-1 0 0 0,1 1 0 0 0,0-1 0 0 0,-1 1 0 0 0,1-1 0 0 0,0 1-1 0 0,-1-1 1 0 0,1 1 0 0 0,-1-1 0 0 0,1 1 0 0 0,-1 0 0 0 0,1-1 0 0 0,-1 1 0 0 0,1 0-1 0 0,-1-1 1 0 0,1 1 0 0 0,-1 0 0 0 0,0 0 0 0 0,1-1 0 0 0,-1 1 0 0 0,1 0 0 0 0,-1 0-1 0 0,0 0 1 0 0,1 0 0 0 0,-1 0 0 0 0,1 0 0 0 0,-1 0 0 0 0,0 0 0 0 0,1 0 0 0 0,-2 1-1 0 0,-6-1 230 0 0,0 0 0 0 0,0 1-1 0 0,0 1 1 0 0,0 0-1 0 0,0 0 1 0 0,0 0 0 0 0,1 1-1 0 0,-1 0 1 0 0,1 0-1 0 0,-1 1 1 0 0,-12 8 0 0 0,12-5-164 0 0,-1 0 1 0 0,1 0 0 0 0,1 0 0 0 0,-1 1 0 0 0,1 0-1 0 0,0 0 1 0 0,1 1 0 0 0,-10 17 0 0 0,12-18-170 0 0,0 0 1 0 0,1 0-1 0 0,0 1 1 0 0,0 0 0 0 0,0 0-1 0 0,1-1 1 0 0,1 1-1 0 0,0 1 1 0 0,0-1-1 0 0,1 12 1 0 0,0-14-29 0 0,1 0 0 0 0,0 0-1 0 0,0-1 1 0 0,1 1 0 0 0,0 0 0 0 0,0-1 0 0 0,1 1 0 0 0,-1-1 0 0 0,2 0 0 0 0,-1 0 0 0 0,1 0 0 0 0,-1 0 0 0 0,1 0 0 0 0,8 7 0 0 0,-3-5-50 0 0,-1-1 1 0 0,2 1 0 0 0,-1-1 0 0 0,1-1-1 0 0,0 0 1 0 0,1-1 0 0 0,-1 1-1 0 0,1-2 1 0 0,0 0 0 0 0,13 4-1 0 0,-7-4-556 0 0,-1-1-1 0 0,0 0 0 0 0,1-1 1 0 0,0-1-1 0 0,-1-1 0 0 0,27-2 1 0 0,-7-5-3407 0 0,-19 1 1452 0 0</inkml:trace>
</inkml:ink>
</file>

<file path=ppt/ink/ink9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36.78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156 162 8 0 0,'25'-22'1327'0'0,"-20"19"-853"0"0,0-1-1 0 0,0 0 1 0 0,-1 0-1 0 0,0-1 1 0 0,0 1-1 0 0,0-1 1 0 0,0 0 0 0 0,4-7-1 0 0,-5 6 432 0 0,-1 1 0 0 0,1-1 0 0 0,-1 0 0 0 0,-1 0 0 0 0,1 0-1 0 0,-1 0 1 0 0,1-11 0 0 0,-2 15-762 0 0,0 1 1 0 0,0-1-1 0 0,0 1 0 0 0,0-1 0 0 0,0 1 0 0 0,0 0 1 0 0,-1-1-1 0 0,1 1 0 0 0,-1 0 0 0 0,1-1 0 0 0,-1 1 1 0 0,1 0-1 0 0,-1 0 0 0 0,0-1 0 0 0,1 1 0 0 0,-1 0 0 0 0,0 0 1 0 0,0 0-1 0 0,0 0 0 0 0,0 0 0 0 0,0 0 0 0 0,0 0 1 0 0,0 0-1 0 0,-1 0 0 0 0,1 1 0 0 0,0-1 0 0 0,0 0 1 0 0,-1 1-1 0 0,1-1 0 0 0,0 1 0 0 0,-1-1 0 0 0,1 1 1 0 0,0 0-1 0 0,-1 0 0 0 0,1-1 0 0 0,-1 1 0 0 0,1 0 1 0 0,0 0-1 0 0,-3 1 0 0 0,-7-1 232 0 0,0 0 1 0 0,1 1-1 0 0,-1 1 1 0 0,0 0-1 0 0,1 0 0 0 0,-1 1 1 0 0,1 1-1 0 0,-10 4 1 0 0,13-5-227 0 0,1 0 0 0 0,0 0 1 0 0,1 1-1 0 0,-1 0 0 0 0,0 0 1 0 0,1 1-1 0 0,0 0 0 0 0,0 0 0 0 0,1 0 1 0 0,-1 0-1 0 0,1 1 0 0 0,0-1 1 0 0,-4 10-1 0 0,4-7-89 0 0,0 0-1 0 0,1 1 1 0 0,1-1-1 0 0,0 1 1 0 0,0-1-1 0 0,0 1 1 0 0,1 0-1 0 0,0-1 1 0 0,1 1 0 0 0,0 0-1 0 0,0 0 1 0 0,1 0-1 0 0,0-1 1 0 0,1 1-1 0 0,0 0 1 0 0,0-1-1 0 0,1 1 1 0 0,6 13-1 0 0,-6-15-151 0 0,1 0 0 0 0,0 0 0 0 0,0-1 0 0 0,1 1 0 0 0,0-1 0 0 0,0 0 0 0 0,0-1 0 0 0,1 1 0 0 0,0-1 0 0 0,0 0 0 0 0,0 0 0 0 0,1-1 0 0 0,-1 0 0 0 0,1 0 0 0 0,0 0 0 0 0,0-1 0 0 0,1 0 0 0 0,-1-1 0 0 0,0 0 0 0 0,1 0 0 0 0,9 1 0 0 0,-7-1-737 0 0,0-2 1 0 0,-1 1 0 0 0,1-1 0 0 0,13-2 0 0 0,-18 1-458 0 0,1 0 1 0 0,-1-1-1 0 0,1 0 0 0 0,-1 1 1 0 0,6-4-1 0 0,3-2-1045 0 0</inkml:trace>
</inkml:ink>
</file>

<file path=ppt/ink/ink9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37.0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30 1608 0 0,'0'-1'485'0'0,"-1"-1"-1"0"0,1 1 1 0 0,-1 0-1 0 0,1 0 1 0 0,0-1-1 0 0,-1 1 1 0 0,1 0-1 0 0,0-1 0 0 0,0 1 1 0 0,0 0-1 0 0,0-1 1 0 0,0 1-1 0 0,0-1 1 0 0,1-1-1 0 0,-1 3-193 0 0,1-1 0 0 0,0 0 0 0 0,0 1-1 0 0,-1-1 1 0 0,1 0 0 0 0,0 1 0 0 0,0-1 0 0 0,0 1-1 0 0,0-1 1 0 0,0 1 0 0 0,-1 0 0 0 0,1-1 0 0 0,0 1-1 0 0,0 0 1 0 0,0 0 0 0 0,0 0 0 0 0,0 0 0 0 0,0 0-1 0 0,2 0 1 0 0,3-1 89 0 0,1 2 1 0 0,-1-1-1 0 0,0 1 0 0 0,1 0 1 0 0,-1 0-1 0 0,0 0 0 0 0,0 1 1 0 0,0 0-1 0 0,0 1 0 0 0,0-1 1 0 0,0 1-1 0 0,-1 0 0 0 0,9 6 1 0 0,1 2-26 0 0,-1 0-1 0 0,0 1 1 0 0,18 21 0 0 0,-10-9-48 0 0,-2 2-1 0 0,0 0 1 0 0,-2 1-1 0 0,-1 1 1 0 0,22 48-1 0 0,-31-54-209 0 0,0-1-1 0 0,-1 1 0 0 0,0 0 1 0 0,-2 0-1 0 0,-1 1 0 0 0,-1 0 1 0 0,-1-1-1 0 0,-1 44 0 0 0,-2-60-116 0 0,1-1 1 0 0,-1 1-1 0 0,0 0 0 0 0,0 0 1 0 0,-1-1-1 0 0,0 1 0 0 0,0-1 0 0 0,0 1 1 0 0,0-1-1 0 0,-1 0 0 0 0,0 0 1 0 0,0 0-1 0 0,-1 0 0 0 0,1-1 0 0 0,-1 1 1 0 0,0-1-1 0 0,0 0 0 0 0,0 0 0 0 0,-1 0 1 0 0,0-1-1 0 0,-5 5 0 0 0,4-6-661 0 0,0 1-1 0 0,1-1 1 0 0,-1 1-1 0 0,0-2 0 0 0,0 1 1 0 0,0-1-1 0 0,-11 2 1 0 0,-1-2-1138 0 0</inkml:trace>
</inkml:ink>
</file>

<file path=ppt/ink/ink9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48.3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0 156 512 0 0,'11'-25'5147'0'0,"12"-40"0"0"0,-5 12-54 0 0,-12 41-3192 0 0,-6 12-1874 0 0,0 0 0 0 0,0-1 0 0 0,0 1 0 0 0,0 0 0 0 0,0 0 0 0 0,0 0 0 0 0,0 0 0 0 0,0 0-1 0 0,0 0 1 0 0,0 0 0 0 0,0 0 0 0 0,0 0 0 0 0,1 0 0 0 0,-1 0 0 0 0,0 0 0 0 0,0 0 0 0 0,0 0 0 0 0,0 0 0 0 0,0 0 0 0 0,0 0 0 0 0,0 0 0 0 0,0 0 0 0 0,0 0 0 0 0,0 0 0 0 0,0 0 0 0 0,0 0 0 0 0,0 0 0 0 0,1 0 0 0 0,-1 0 0 0 0,0 0 0 0 0,0 0 0 0 0,0 0 0 0 0,0 0 0 0 0,0 0 0 0 0,0 1 0 0 0,0-1 0 0 0,0 0 0 0 0,0 0 0 0 0,0 0 0 0 0,0 0 0 0 0,0 0 0 0 0,0 0 0 0 0,0 0 0 0 0,0 0 0 0 0,0 0 0 0 0,0 0 0 0 0,0 0 0 0 0,0 0 0 0 0,0 0 0 0 0,0 0 0 0 0,0 1 0 0 0,0-1 0 0 0,1 0-1 0 0,-1 0 1 0 0,0 0 0 0 0,-1 0 0 0 0,1 0 0 0 0,0 0 0 0 0,0 0 0 0 0,0 0 0 0 0,0 0 0 0 0,0 0 0 0 0,0 0 0 0 0,0 0 0 0 0,0 1 0 0 0,0 24 2214 0 0,0-12-2297 0 0,1 8 618 0 0,1-1 0 0 0,9 39 0 0 0,0 2 153 0 0,-1 15-158 0 0,20 119 167 0 0,-11-42-766 0 0,-16-117-98 0 0,-3-35 93 0 0,0 0 0 0 0,0 1 0 0 0,0-1-1 0 0,0 0 1 0 0,0 0 0 0 0,1 0 0 0 0,-1 0-1 0 0,0 0 1 0 0,1 1 0 0 0,-1-1 0 0 0,1 0-1 0 0,-1 0 1 0 0,1 0 0 0 0,-1 0 0 0 0,1 0-1 0 0,0 0 1 0 0,1 1 0 0 0,-2-2-25 0 0,1 0 0 0 0,-1 0 0 0 0,0 0-1 0 0,0 0 1 0 0,1 1 0 0 0,-1-1 0 0 0,0 0 0 0 0,1 0 0 0 0,-1 0 0 0 0,0 0 0 0 0,1 0 0 0 0,-1 0 0 0 0,0 0 0 0 0,0 0 0 0 0,1-1 0 0 0,-1 1 0 0 0,0 0-1 0 0,1 0 1 0 0,-1 0 0 0 0,0 0 0 0 0,0 0 0 0 0,1 0 0 0 0,-1 0 0 0 0,0-1 0 0 0,9-10-2427 0 0,6-24-6242 0 0,-12 26 6978 0 0</inkml:trace>
</inkml:ink>
</file>

<file path=ppt/ink/ink9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48.69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6 406 8 0 0,'-1'-1'675'0'0,"1"0"0"0"0,-1 0 0 0 0,0-1 1 0 0,1 1-1 0 0,-1 0 0 0 0,1-1 0 0 0,-1 1 0 0 0,1 0 0 0 0,0-1 0 0 0,0 1 1 0 0,-1-1-1 0 0,1 1 0 0 0,0 0 0 0 0,0-3 0 0 0,1 3-89 0 0,0-1 0 0 0,0 0 1 0 0,0 1-1 0 0,0-1 0 0 0,0 1 0 0 0,0 0 0 0 0,1-1 0 0 0,-1 1 0 0 0,0 0 0 0 0,3-2 0 0 0,17-14 816 0 0,1 2-1 0 0,38-21 1 0 0,-34 22-1112 0 0,40-30 0 0 0,22-36-9 0 0,13-8-207 0 0,-86 77-83 0 0,0 0 0 0 0,1 2 1 0 0,0-1-1 0 0,0 2 1 0 0,23-8-1 0 0,-35 14-31 0 0,1 1 0 0 0,0 0 0 0 0,0 0 0 0 0,0 0 0 0 0,8 0 0 0 0,-13 1 26 0 0,0 0 1 0 0,0 0-1 0 0,0 0 1 0 0,1 0-1 0 0,-1 0 1 0 0,0 0-1 0 0,0 0 0 0 0,0 0 1 0 0,0 0-1 0 0,0 0 1 0 0,0 0-1 0 0,0 0 1 0 0,0 0-1 0 0,1 0 0 0 0,-1 0 1 0 0,0 0-1 0 0,0 0 1 0 0,0 0-1 0 0,0 0 1 0 0,0 0-1 0 0,0 0 0 0 0,0 0 1 0 0,0 0-1 0 0,0 0 1 0 0,0 0-1 0 0,1 1 1 0 0,-1-1-1 0 0,0 0 0 0 0,0 0 1 0 0,0 0-1 0 0,0 0 1 0 0,0 0-1 0 0,0 0 1 0 0,0 0-1 0 0,0 0 0 0 0,0 0 1 0 0,0 0-1 0 0,0 1 1 0 0,0-1-1 0 0,0 0 1 0 0,0 0-1 0 0,0 0 0 0 0,0 0 1 0 0,0 0-1 0 0,0 0 1 0 0,0 0-1 0 0,-3 6-721 0 0,-7 3-1134 0 0,4-5 259 0 0,0-1-1 0 0,0 0 1 0 0,0 0-1 0 0,-7 1 1 0 0,7-1-243 0 0,-6 1-2277 0 0</inkml:trace>
</inkml:ink>
</file>

<file path=ppt/ink/ink9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48.9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66 1 304 0 0,'-16'6'2693'0'0,"10"-4"-1071"0"0,1 0-1 0 0,-1 0 1 0 0,1 1-1 0 0,0 0 1 0 0,-8 5 0 0 0,12-8-1462 0 0,0 1-1 0 0,1 0 1 0 0,-1-1 0 0 0,0 1 0 0 0,1 0 0 0 0,-1 0 0 0 0,1-1 0 0 0,-1 1 0 0 0,1 0 0 0 0,-1 0 0 0 0,1 0 0 0 0,-1 0-1 0 0,1 0 1 0 0,0-1 0 0 0,0 1 0 0 0,-1 0 0 0 0,1 0 0 0 0,0 0 0 0 0,0 0 0 0 0,0 0 0 0 0,0 0 0 0 0,0 0 0 0 0,0 0-1 0 0,0 0 1 0 0,0 0 0 0 0,1 0 0 0 0,-1 0 0 0 0,0 0 0 0 0,1-1 0 0 0,-1 1 0 0 0,0 0 0 0 0,1 0 0 0 0,-1 0 0 0 0,1 0-1 0 0,-1-1 1 0 0,1 1 0 0 0,0 0 0 0 0,-1 0 0 0 0,1-1 0 0 0,0 1 0 0 0,0 0 0 0 0,7 6 147 0 0,0-1 0 0 0,0 1 0 0 0,0-2 0 0 0,1 1 1 0 0,0-1-1 0 0,11 5 0 0 0,12 6 101 0 0,0 4-228 0 0,0 0 0 0 0,0 2 0 0 0,-2 2 1 0 0,-1 0-1 0 0,-1 2 0 0 0,33 40 0 0 0,-52-55-207 0 0,0-1-1 0 0,0 0 1 0 0,15 12-1 0 0,-19-18-470 0 0,0-1-1 0 0,0 0 0 0 0,0 0 0 0 0,7 3 1 0 0,-9-4-485 0 0,1-1 0 0 0,-1 0 1 0 0,0 0-1 0 0,1-1 0 0 0,-1 1 1 0 0,0-1-1 0 0,1 1 0 0 0,5-1 1 0 0,1-2-1543 0 0</inkml:trace>
</inkml:ink>
</file>

<file path=ppt/ink/ink9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49.60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 67 384 0 0,'-1'-6'1678'0'0,"0"-1"-1"0"0,0 1 1 0 0,0-10-1 0 0,1 14-1157 0 0,0 1-1 0 0,0-1 1 0 0,0 1-1 0 0,0-1 1 0 0,0 1-1 0 0,0-1 1 0 0,1 1-1 0 0,-1 0 1 0 0,0-1-1 0 0,1 1 0 0 0,-1-1 1 0 0,1 1-1 0 0,-1 0 1 0 0,1-1-1 0 0,0 1 1 0 0,0 0-1 0 0,0 0 1 0 0,-1-1-1 0 0,1 1 1 0 0,0 0-1 0 0,2-1 1 0 0,-3 2-443 0 0,1 0 0 0 0,-1 0 0 0 0,0 0 0 0 0,1 0 0 0 0,-1 0 0 0 0,0 0 0 0 0,0 1 0 0 0,1-1 0 0 0,-1 0 0 0 0,0 0 0 0 0,0 0 0 0 0,1 0 0 0 0,-1 1 0 0 0,0-1 0 0 0,0 0 0 0 0,0 0 0 0 0,1 1 0 0 0,-1-1 0 0 0,0 0 0 0 0,0 0 0 0 0,0 1 0 0 0,0-1 0 0 0,0 0 0 0 0,1 1 0 0 0,-1-1 0 0 0,0 0 0 0 0,0 0 0 0 0,0 1 0 0 0,0-1 0 0 0,0 0 0 0 0,0 1 0 0 0,0-1 0 0 0,0 0 0 0 0,0 1 0 0 0,0-1 0 0 0,0 0 0 0 0,-1 1 0 0 0,2 15 853 0 0,-1-15-776 0 0,2 72 1884 0 0,21 127-1 0 0,-3-113-1826 0 0,0 9-6 0 0,-15-75-250 0 0,-5-21 45 0 0,0 0-1 0 0,0-1 0 0 0,0 1 1 0 0,0 0-1 0 0,0 0 0 0 0,0 0 1 0 0,0 0-1 0 0,0 0 0 0 0,0 0 1 0 0,0 0-1 0 0,0 0 0 0 0,0 0 1 0 0,0 0-1 0 0,0 0 0 0 0,0 0 1 0 0,0 0-1 0 0,0 0 0 0 0,0 0 1 0 0,0 0-1 0 0,0 0 0 0 0,0 0 1 0 0,0 0-1 0 0,0 0 0 0 0,0 0 1 0 0,0 0-1 0 0,0 0 0 0 0,0 0 1 0 0,0 0-1 0 0,0 0 0 0 0,0 0 0 0 0,1 0 1 0 0,-1 0-1 0 0,0 0 0 0 0,0 0 1 0 0,0 0-1 0 0,0 0 0 0 0,0 0 1 0 0,0 0-1 0 0,0 0 0 0 0,0 0 1 0 0,0 0-1 0 0,0 0 0 0 0,0 0 1 0 0,0 0-1 0 0,0 0 0 0 0,0 0 1 0 0,0 0-1 0 0,0 0 0 0 0,0 0 1 0 0,1-12-22 0 0,-9-85-368 0 0,4 67 283 0 0,-1-49-1 0 0,6 51 70 0 0,1 1-1 0 0,1 0 1 0 0,2-1 0 0 0,0 1 0 0 0,19-51 0 0 0,-24 77 41 0 0,0-1 1 0 0,1 1 0 0 0,-1 0-1 0 0,1 0 1 0 0,-1 0-1 0 0,1 0 1 0 0,0 0 0 0 0,-1 0-1 0 0,1 0 1 0 0,0 0 0 0 0,0 0-1 0 0,0 0 1 0 0,0 0 0 0 0,0 0-1 0 0,0 0 1 0 0,0 1 0 0 0,2-2-1 0 0,-3 2-1 0 0,1 0 0 0 0,0 0 0 0 0,-1 0 0 0 0,1 0 0 0 0,0 0 0 0 0,-1 0 0 0 0,1 0 0 0 0,0 0 0 0 0,0 0 0 0 0,-1 0 0 0 0,1 1 0 0 0,-1-1 0 0 0,1 0 0 0 0,0 0 0 0 0,-1 1 0 0 0,1-1 0 0 0,0 0 0 0 0,-1 1 0 0 0,1-1 0 0 0,-1 1 0 0 0,1-1 0 0 0,0 2 0 0 0,3 3 16 0 0,0 0-1 0 0,0 1 0 0 0,0 0 1 0 0,5 11-1 0 0,-8-14-6 0 0,14 29 26 0 0,-1 1 1 0 0,-2 0-1 0 0,14 58 0 0 0,14 114 325 0 0,-39-201-423 0 0,3 19 113 0 0,-4-22-118 0 0,1 0 0 0 0,-1 0 1 0 0,1 0-1 0 0,-1 0 0 0 0,1 1 0 0 0,-1-1 1 0 0,1 0-1 0 0,-1 0 0 0 0,1 0 1 0 0,0-1-1 0 0,0 1 0 0 0,-1 0 1 0 0,1 0-1 0 0,0 0 0 0 0,2 1 1 0 0,-3-2-123 0 0,0 0 0 0 0,0 0 0 0 0,1 0 0 0 0,-1 0 0 0 0,0 0 0 0 0,0 0 0 0 0,1 0 0 0 0,-1 0 0 0 0,0 0 1 0 0,1 0-1 0 0,-1 0 0 0 0,0 0 0 0 0,0-1 0 0 0,1 1 0 0 0,-1 0 0 0 0,0 0 0 0 0,0 0 0 0 0,1 0 1 0 0,-1 0-1 0 0,0-1 0 0 0,0 1 0 0 0,0 0 0 0 0,1 0 0 0 0,-1 0 0 0 0,0-1 0 0 0,0 1 0 0 0,0 0 1 0 0,0 0-1 0 0,1 0 0 0 0,-1-1 0 0 0,0 1 0 0 0,0 0 0 0 0,0 0 0 0 0,0-1 0 0 0,0 1 0 0 0,0 0 0 0 0,0 0 1 0 0,0-1-1 0 0,0 1 0 0 0,3-13-5895 0 0,-3 6 3662 0 0</inkml:trace>
</inkml:ink>
</file>

<file path=ppt/ink/ink9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49.7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6 110 2377 0 0,'-1'0'259'0'0,"1"0"1"0"0,0 0 0 0 0,0 0 0 0 0,-1 0 0 0 0,1 0 0 0 0,0-1 0 0 0,0 1-1 0 0,-1 0 1 0 0,1 0 0 0 0,0 0 0 0 0,0-1 0 0 0,-1 1 0 0 0,1 0 0 0 0,0 0 0 0 0,0 0-1 0 0,0-1 1 0 0,0 1 0 0 0,-1 0 0 0 0,1 0 0 0 0,0-1 0 0 0,0 1 0 0 0,0 0 0 0 0,0-1-1 0 0,0 1 1 0 0,0 0 0 0 0,0 0 0 0 0,0-1 0 0 0,0 1 0 0 0,0 0 0 0 0,0-1 0 0 0,0 1-1 0 0,0 0 1 0 0,0-1 0 0 0,0 1 0 0 0,0-1 0 0 0,10-5 2749 0 0,18 0-1753 0 0,18-1 240 0 0,87-23 1 0 0,-87 18-1534 0 0,64-23-5260 0 0,-97 31 4076 0 0</inkml:trace>
</inkml:ink>
</file>

<file path=ppt/ink/ink9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52.0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100 54 32 0 0,'-4'-2'788'0'0,"1"0"0"0"0,0 0 0 0 0,-1 0 0 0 0,0 0 0 0 0,1 1 0 0 0,-1-1 0 0 0,0 1 0 0 0,0 0 0 0 0,1 0 0 0 0,-1 0 0 0 0,0 1 0 0 0,0-1 0 0 0,0 1 0 0 0,-6 0 0 0 0,3 0 644 0 0,1 0 0 0 0,-1-1 0 0 0,-10-3 0 0 0,17 4-1391 0 0,0 0 1 0 0,0 0-1 0 0,0 0 1 0 0,0 0-1 0 0,1 0 1 0 0,-1 0-1 0 0,0 0 1 0 0,0 0-1 0 0,0 0 1 0 0,0 0-1 0 0,0-1 1 0 0,1 1-1 0 0,-1 0 1 0 0,0 0-1 0 0,0 0 1 0 0,0 0-1 0 0,0 0 1 0 0,0 0-1 0 0,0 0 1 0 0,0-1-1 0 0,0 1 1 0 0,0 0-1 0 0,0 0 1 0 0,1 0-1 0 0,-1 0 1 0 0,0 0-1 0 0,0-1 1 0 0,0 1-1 0 0,0 0 1 0 0,0 0-1 0 0,0 0 1 0 0,0 0-1 0 0,0-1 1 0 0,0 1-1 0 0,0 0 1 0 0,0 0-1 0 0,0 0 1 0 0,0 0-1 0 0,0 0 1 0 0,-1-1-1 0 0,1 1 1 0 0,0 0-1 0 0,0 0 1 0 0,0 0-1 0 0,0 0 1 0 0,0 0-1 0 0,0-1 1 0 0,0 1-1 0 0,0 0 1 0 0,0 0-1 0 0,0 0 1 0 0,-1 0-1 0 0,1 0 1 0 0,0 0-1 0 0,0 0 1 0 0,0 0-1 0 0,0-1 1 0 0,0 1-1 0 0,-1 0 1 0 0,1 0-1 0 0,0 0 1 0 0,0 0-1 0 0,0 0 1 0 0,0 0-1 0 0,12-4 617 0 0,66-6-308 0 0,0 3-1 0 0,90 5 1 0 0,-133 2-320 0 0,-31 0-19 0 0,0 0 0 0 0,0 0 1 0 0,0 1-1 0 0,0 0 0 0 0,-1 0 0 0 0,6 1 0 0 0,-9-2-11 0 0,0 0 0 0 0,1 0-1 0 0,-1 1 1 0 0,1-1-1 0 0,-1 0 1 0 0,1 0-1 0 0,-1 1 1 0 0,0-1-1 0 0,1 0 1 0 0,-1 1-1 0 0,0-1 1 0 0,1 0-1 0 0,-1 1 1 0 0,0-1-1 0 0,1 0 1 0 0,-1 1-1 0 0,0-1 1 0 0,0 1-1 0 0,1-1 1 0 0,-1 1-1 0 0,0-1 1 0 0,0 1 0 0 0,0 0-1 0 0,0 0 0 0 0,0 0 0 0 0,0 0 0 0 0,-1-1 0 0 0,1 1 0 0 0,0 0 0 0 0,-1 0 0 0 0,1-1 0 0 0,0 1 0 0 0,-1 0 0 0 0,1 0 0 0 0,-1-1 0 0 0,1 1 0 0 0,-1 0 0 0 0,1-1 0 0 0,-1 1 0 0 0,0-1 0 0 0,0 1 0 0 0,-7 6-8 0 0,1-2 0 0 0,-1 1 0 0 0,0-1 0 0 0,-1 0 0 0 0,-13 5 0 0 0,-46 13 6 0 0,49-18 0 0 0,0 2-1 0 0,0 0 0 0 0,-21 11 0 0 0,39-18 7 0 0,0 1 0 0 0,0-1 0 0 0,0 1 0 0 0,1-1 0 0 0,-1 1 0 0 0,0 0 0 0 0,0-1 0 0 0,0 1 0 0 0,0 0 0 0 0,1 0 0 0 0,-1-1 0 0 0,0 1 0 0 0,1 0 0 0 0,-1 0 0 0 0,1 0 0 0 0,-1 0 0 0 0,1 0 0 0 0,-1 0 0 0 0,0 2 0 0 0,1-3-3 0 0,0 1 0 0 0,1 0 0 0 0,-1 0 0 0 0,0 0 0 0 0,0-1 0 0 0,0 1 0 0 0,1 0 0 0 0,-1-1 0 0 0,0 1 0 0 0,1 0 0 0 0,-1-1 0 0 0,0 1 0 0 0,1 0 0 0 0,-1-1 0 0 0,1 1 0 0 0,-1-1 0 0 0,1 1 0 0 0,0 0 0 0 0,-1-1 0 0 0,2 1 0 0 0,2 2-12 0 0,1 0 1 0 0,0-1 0 0 0,0 1-1 0 0,0-1 1 0 0,0 0 0 0 0,5 1-1 0 0,19 4-567 0 0,0-1-1 0 0,31 2 1 0 0,19-4-5651 0 0,-53-3 3277 0 0</inkml:trace>
</inkml:ink>
</file>

<file path=ppt/ink/ink9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52.9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0 116 512 0 0,'3'-14'1347'0'0,"0"0"0"0"0,8-24 0 0 0,8-4 6051 0 0,-19 41-7270 0 0,0 1 0 0 0,0 0 0 0 0,0-1 0 0 0,0 1 0 0 0,0 0 0 0 0,0-1 0 0 0,1 1 0 0 0,-1 0 0 0 0,0-1 0 0 0,0 1 0 0 0,0 0 0 0 0,1-1 0 0 0,-1 1 0 0 0,0 0 1 0 0,1 0-1 0 0,-1-1 0 0 0,0 1 0 0 0,0 0 0 0 0,1 0 0 0 0,-1 0 0 0 0,0 0 0 0 0,1-1 0 0 0,-1 1 0 0 0,0 0 0 0 0,1 0 0 0 0,-1 0 0 0 0,1 0 0 0 0,-1 0 0 0 0,0 0 1 0 0,1 0-1 0 0,0 0 16 0 0,-1 1 0 0 0,1-1 1 0 0,0 0-1 0 0,-1 1 1 0 0,1-1-1 0 0,-1 0 0 0 0,1 1 1 0 0,-1-1-1 0 0,1 1 0 0 0,-1-1 1 0 0,0 1-1 0 0,1 0 1 0 0,-1-1-1 0 0,1 2 0 0 0,9 23 1474 0 0,24 206 1039 0 0,-7-32-2060 0 0,-23-178-953 0 0,0 0 0 0 0,2-1-1 0 0,0 0 1 0 0,1-1 0 0 0,15 30-1 0 0,-21-48-453 0 0,2 3-842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8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1 128 0 0,'-3'4'350'0'0,"0"1"0"0"0,1-1 0 0 0,-1 1 0 0 0,1 0 0 0 0,0 0 0 0 0,0 0 0 0 0,0 0 0 0 0,1 0 0 0 0,0 0 0 0 0,0 0 1 0 0,0 0-1 0 0,0 1 0 0 0,1-1 0 0 0,0 0 0 0 0,0 1 0 0 0,1-1 0 0 0,-1 0 0 0 0,1 0 0 0 0,0 1 0 0 0,1-1 0 0 0,-1 0 0 0 0,4 6 0 0 0,26 94 2305 0 0,-28-96-2358 0 0,0 0 0 0 0,-1 0 0 0 0,0 0 0 0 0,0 0 0 0 0,-1 0 0 0 0,0 0 0 0 0,-1 0 0 0 0,-1 15 0 0 0,1-23-259 0 0,0 0-1 0 0,0-1 1 0 0,0 1 0 0 0,-1 0 0 0 0,1 0 0 0 0,0 0-1 0 0,0 0 1 0 0,-1 0 0 0 0,1 0 0 0 0,-1 0 0 0 0,1-1-1 0 0,-1 1 1 0 0,1 0 0 0 0,-1 0 0 0 0,0 0 0 0 0,1-1-1 0 0,-1 1 1 0 0,0 0 0 0 0,1-1 0 0 0,-1 1-1 0 0,0-1 1 0 0,-1 2 0 0 0,0-2-1 0 0,1 0 0 0 0,-1 1 0 0 0,1-1 0 0 0,0 0 0 0 0,-1 0 0 0 0,1 0 0 0 0,-1 0 0 0 0,1 0 0 0 0,-1-1 0 0 0,1 1 0 0 0,0 0 0 0 0,-1 0 0 0 0,-1-2 0 0 0,-5-1 13 0 0,0-1 1 0 0,0 0-1 0 0,1-1 0 0 0,-7-5 0 0 0,10 8-70 0 0,-9-8 45 0 0,-1-1 1 0 0,2 0 0 0 0,0-1 0 0 0,-12-15 0 0 0,22 24-23 0 0,0 1-1 0 0,0-1 1 0 0,1 0 0 0 0,-1 1-1 0 0,1-1 1 0 0,0 0 0 0 0,0 0-1 0 0,0 0 1 0 0,0 0 0 0 0,0 0-1 0 0,1 0 1 0 0,-1 0 0 0 0,1 0-1 0 0,0 0 1 0 0,0 0 0 0 0,0 0-1 0 0,0 0 1 0 0,0 0 0 0 0,1 0-1 0 0,-1 0 1 0 0,1 0 0 0 0,0 0-1 0 0,0 0 1 0 0,0 0 0 0 0,0 1-1 0 0,1-1 1 0 0,-1 0 0 0 0,3-2-1 0 0,0-2-19 0 0,1 1 0 0 0,0 0 0 0 0,0 0 0 0 0,1 0 0 0 0,-1 0 0 0 0,1 1 0 0 0,1 0 0 0 0,-1 1 0 0 0,13-8 0 0 0,-11 9 11 0 0,0-1 1 0 0,0 1 0 0 0,0 1 0 0 0,0 0 0 0 0,1 0 0 0 0,-1 1 0 0 0,14-1 0 0 0,63 3-147 0 0,-50 1 78 0 0,-9-1-154 0 0,-10-2-465 0 0,0 2 0 0 0,0 0 0 0 0,0 1-1 0 0,0 0 1 0 0,0 2 0 0 0,22 7 0 0 0,-9-2-3871 0 0,-23-7 3459 0 0</inkml:trace>
</inkml:ink>
</file>

<file path=ppt/ink/ink9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53.3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86 49 2361 0 0,'-25'-3'7202'0'0,"19"3"-6054"0"0,-1 0 1 0 0,1 0 0 0 0,0 0 0 0 0,-1 1-1 0 0,1 0 1 0 0,-12 3 0 0 0,18-4-1107 0 0,0 0 1 0 0,0 0 0 0 0,0 0 0 0 0,0 0-1 0 0,-1 0 1 0 0,1 0 0 0 0,0 0 0 0 0,0 0-1 0 0,0 0 1 0 0,0 0 0 0 0,0 0-1 0 0,-1 0 1 0 0,1 0 0 0 0,0 0 0 0 0,0 0-1 0 0,0 0 1 0 0,0 0 0 0 0,-1 0-1 0 0,1 0 1 0 0,0 1 0 0 0,0-1 0 0 0,0 0-1 0 0,0 0 1 0 0,0 0 0 0 0,0 0 0 0 0,-1 0-1 0 0,1 0 1 0 0,0 0 0 0 0,0 1-1 0 0,0-1 1 0 0,0 0 0 0 0,0 0 0 0 0,0 0-1 0 0,0 0 1 0 0,0 0 0 0 0,0 1-1 0 0,0-1 1 0 0,0 0 0 0 0,0 0 0 0 0,0 0-1 0 0,-1 0 1 0 0,1 1 0 0 0,1-1 0 0 0,7 2 722 0 0,15-1-242 0 0,134-15 1049 0 0,12 0-1103 0 0,19 5-325 0 0,392-9-243 0 0,-536 20-50 0 0,-26-1-496 0 0,-1-1 0 0 0,1 0-1 0 0,0-1 1 0 0,23-5 0 0 0,-55 9-8176 0 0,-1 0 4224 0 0</inkml:trace>
</inkml:ink>
</file>

<file path=ppt/ink/ink9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54.5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57 107 512 0 0,'16'-24'1932'0'0,"-5"8"1294"0"0,14-17 0 0 0,-22 29-2506 0 0,0 1-1 0 0,1-1 0 0 0,-1 1 0 0 0,1 0 0 0 0,-1 0 1 0 0,1 0-1 0 0,0 1 0 0 0,0 0 0 0 0,1-1 0 0 0,4-1 1 0 0,-25 17 5584 0 0,-45 47-4255 0 0,52-49-1910 0 0,0 1-1 0 0,1-1 1 0 0,1 1-1 0 0,0 1 1 0 0,1-1-1 0 0,0 1 1 0 0,1 0 0 0 0,0 1-1 0 0,1-1 1 0 0,1 1-1 0 0,0 0 1 0 0,1 0-1 0 0,0 0 1 0 0,1 23-1 0 0,1-18-115 0 0,2 0 0 0 0,0 0 0 0 0,1 0 0 0 0,0-1 0 0 0,2 1 0 0 0,0-1 0 0 0,2 1-1 0 0,0-2 1 0 0,0 1 0 0 0,13 19 0 0 0,-9-21-28 0 0,0 0-1 0 0,0-1 1 0 0,2 0 0 0 0,0-1-1 0 0,20 16 1 0 0,-2-5-180 0 0,52 32-1 0 0,-72-50-56 0 0,1 0 0 0 0,0-1-1 0 0,25 10 1 0 0,-33-15-104 0 0,0 0 1 0 0,0 0 0 0 0,-1 0-1 0 0,1-1 1 0 0,0 0 0 0 0,0 1-1 0 0,0-2 1 0 0,4 1 0 0 0,-6-1-281 0 0,1 1 0 0 0,-1-1 0 0 0,0 1 1 0 0,1-1-1 0 0,-1 0 0 0 0,0 0 0 0 0,0 0 1 0 0,0-1-1 0 0,0 1 0 0 0,0 0 0 0 0,0-1 1 0 0,0 1-1 0 0,0-1 0 0 0,2-2 0 0 0,2-3-1428 0 0</inkml:trace>
</inkml:ink>
</file>

<file path=ppt/ink/ink9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55.49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114 184 8 0 0,'-5'1'1237'0'0,"0"-1"-1"0"0,0 1 1 0 0,0-1-1 0 0,0 0 1 0 0,0 0-1 0 0,0 0 1 0 0,0-1-1 0 0,-1 0 1 0 0,1 0-1 0 0,-7-2 1 0 0,9 2-815 0 0,0 0 0 0 0,0-1 1 0 0,0 1-1 0 0,0 0 0 0 0,0-1 0 0 0,0 0 1 0 0,0 0-1 0 0,1 0 0 0 0,-1 0 1 0 0,0 0-1 0 0,1 0 0 0 0,0-1 1 0 0,0 1-1 0 0,0-1 0 0 0,0 0 1 0 0,0 1-1 0 0,-2-4 0 0 0,4 4-406 0 0,-1 1 0 0 0,1-1 0 0 0,-1 1 0 0 0,1-1-1 0 0,0 1 1 0 0,-1-1 0 0 0,1 0 0 0 0,0 1 0 0 0,0-1 0 0 0,0 1-1 0 0,0-1 1 0 0,1 0 0 0 0,-1 1 0 0 0,0-1 0 0 0,1 1 0 0 0,-1-1-1 0 0,2-2 1 0 0,-1 1 45 0 0,1 0 0 0 0,0 0 1 0 0,0 1-1 0 0,0-1 0 0 0,0 0 0 0 0,1 1 0 0 0,4-5 0 0 0,3-1 112 0 0,1 1 0 0 0,0 1-1 0 0,15-8 1 0 0,-25 13-172 0 0,17-7-2 0 0,1 1 1 0 0,0 0-1 0 0,0 1 0 0 0,0 1 1 0 0,25-2-1 0 0,-10 3-3 0 0,0 1-1 0 0,42 3 1 0 0,-70 0-5 0 0,0 1 0 0 0,0-1 0 0 0,0 1 1 0 0,1 1-1 0 0,-1-1 0 0 0,0 1 0 0 0,0 0 1 0 0,-1 0-1 0 0,1 1 0 0 0,8 4 0 0 0,-12-6 6 0 0,0 1 0 0 0,-1 0 0 0 0,1-1 0 0 0,0 1 0 0 0,0 0 0 0 0,-1 0 0 0 0,1 0 0 0 0,-1 0 0 0 0,1 0 0 0 0,-1 0 0 0 0,0 0 0 0 0,0 0 0 0 0,0 0 0 0 0,0 1 0 0 0,0-1 0 0 0,-1 0 0 0 0,1 1 0 0 0,-1-1 0 0 0,1 1 0 0 0,-1-1 0 0 0,0 1 0 0 0,0-1 0 0 0,0 1 0 0 0,0-1 0 0 0,0 1 0 0 0,-1-1 0 0 0,1 0 0 0 0,-2 5-1 0 0,-1 1 12 0 0,0 0 0 0 0,-1 0 0 0 0,0 0 0 0 0,0-1 0 0 0,-1 0 0 0 0,0 1 0 0 0,0-2-1 0 0,0 1 1 0 0,-1 0 0 0 0,0-1 0 0 0,-9 7 0 0 0,-8 5 45 0 0,-49 29 1 0 0,28-26-2 0 0,36-18-43 0 0,1 0 1 0 0,-1 0-1 0 0,1 1 1 0 0,0 0-1 0 0,0 0 1 0 0,0 1-1 0 0,0-1 1 0 0,-9 11-1 0 0,15-15-9 0 0,1 1 0 0 0,0-1 0 0 0,0 0 0 0 0,-1 0 0 0 0,1 1 0 0 0,0-1 0 0 0,0 0 0 0 0,0 0 0 0 0,-1 1 0 0 0,1-1 0 0 0,0 0 0 0 0,0 1 0 0 0,0-1 0 0 0,0 0 0 0 0,0 1 0 0 0,0-1 0 0 0,0 0 0 0 0,0 1 0 0 0,0-1 0 0 0,0 1 0 0 0,0-1 0 0 0,0 0 0 0 0,0 1 0 0 0,0-1 0 0 0,0 0 0 0 0,0 1 0 0 0,0-1 0 0 0,0 0 0 0 0,0 1 0 0 0,0-1 0 0 0,0 0 0 0 0,1 1 0 0 0,-1-1 0 0 0,12 6 17 0 0,17-3-94 0 0,-5-4-45 0 0,42-9 0 0 0,-20 3 13 0 0,-34 5 90 0 0,-1 1-1 0 0,1 1 1 0 0,-1 0 0 0 0,1 0-1 0 0,-1 1 1 0 0,16 4 0 0 0,-24-5 22 0 0,-1 1-1 0 0,1-1 1 0 0,0 1 0 0 0,-1 0 0 0 0,1 0-1 0 0,-1 1 1 0 0,1-1 0 0 0,-1 0 0 0 0,1 1-1 0 0,-1-1 1 0 0,0 1 0 0 0,0 0 0 0 0,0 0-1 0 0,0 0 1 0 0,0 0 0 0 0,0 0 0 0 0,0 0 0 0 0,-1 1-1 0 0,1-1 1 0 0,-1 0 0 0 0,1 1 0 0 0,-1 0-1 0 0,0-1 1 0 0,0 1 0 0 0,0-1 0 0 0,-1 1-1 0 0,1 0 1 0 0,-1 0 0 0 0,1-1 0 0 0,-1 1-1 0 0,0 3 1 0 0,0 1 24 0 0,-1 0 1 0 0,0-1-1 0 0,-1 1 0 0 0,1-1 1 0 0,-1 0-1 0 0,-1 1 0 0 0,1-1 1 0 0,-1 0-1 0 0,0 0 0 0 0,0 0 1 0 0,-1-1-1 0 0,0 1 0 0 0,0-1 0 0 0,-8 9 1 0 0,-2 1 211 0 0,-2-1 0 0 0,0-1 0 0 0,-24 17 0 0 0,25-21-74 0 0,0 0 0 0 0,0-2 1 0 0,-1 0-1 0 0,0 0 1 0 0,0-2-1 0 0,0 0 0 0 0,-1-1 1 0 0,-30 4-1 0 0,40-8-170 0 0,1 0 1 0 0,0 0-1 0 0,-1 0 0 0 0,1-1 0 0 0,0 0 1 0 0,0 0-1 0 0,-1-1 0 0 0,1 1 0 0 0,0-2 1 0 0,0 1-1 0 0,1 0 0 0 0,-1-1 0 0 0,0 0 1 0 0,-5-5-1 0 0,8 6-54 0 0,1 0 0 0 0,-1 0 0 0 0,1 0 1 0 0,0-1-1 0 0,-1 1 0 0 0,1 0 0 0 0,1-1 0 0 0,-1 0 0 0 0,0 1 1 0 0,0-1-1 0 0,1 0 0 0 0,0 0 0 0 0,0 0 0 0 0,-1 0 0 0 0,2 0 0 0 0,-1 0 1 0 0,0-1-1 0 0,1 1 0 0 0,-1 0 0 0 0,1 0 0 0 0,0 0 0 0 0,0-1 1 0 0,0 1-1 0 0,1 0 0 0 0,-1 0 0 0 0,1 0 0 0 0,-1 0 0 0 0,1-1 1 0 0,2-3-1 0 0,-1 2-255 0 0,1-1 0 0 0,0 0 1 0 0,1 1-1 0 0,-1 0 0 0 0,1 0 1 0 0,0 0-1 0 0,0 0 0 0 0,0 1 0 0 0,9-8 1 0 0,5-2-2837 0 0,27-15-1 0 0,-34 22 1362 0 0,16-10-450 0 0</inkml:trace>
</inkml:ink>
</file>

<file path=ppt/ink/ink9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55.9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321 169 776 0 0,'15'-45'7860'0'0,"-11"38"-6791"0"0,-2 0 0 0 0,1 0 0 0 0,-1-1 0 0 0,0 1 0 0 0,0 0 0 0 0,-1-1 0 0 0,0 1 0 0 0,0-14 0 0 0,-1 19-925 0 0,0 0 0 0 0,0 0 0 0 0,-1 0-1 0 0,0 0 1 0 0,1 0 0 0 0,-1 0 0 0 0,0 0 0 0 0,0 0-1 0 0,0 0 1 0 0,0 0 0 0 0,0 1 0 0 0,0-1 0 0 0,0 0-1 0 0,-1 1 1 0 0,1-1 0 0 0,0 1 0 0 0,-1-1 0 0 0,0 1-1 0 0,1 0 1 0 0,-1 0 0 0 0,0 0 0 0 0,0 0 0 0 0,1 0-1 0 0,-1 0 1 0 0,0 0 0 0 0,0 0 0 0 0,0 1 0 0 0,0-1-1 0 0,0 1 1 0 0,0-1 0 0 0,-4 1 0 0 0,0-1 60 0 0,-1 1 1 0 0,1 0-1 0 0,-1 1 1 0 0,0-1-1 0 0,1 1 0 0 0,-1 0 1 0 0,1 1-1 0 0,-12 4 1 0 0,5-1-29 0 0,0 2 0 0 0,1 0 1 0 0,-1 0-1 0 0,2 1 0 0 0,-1 1 1 0 0,1 0-1 0 0,0 0 1 0 0,1 1-1 0 0,0 1 0 0 0,-17 22 1 0 0,13-13-3 0 0,1 1 1 0 0,1 1 0 0 0,0 0 0 0 0,2 1-1 0 0,-12 36 1 0 0,20-51-122 0 0,-1 1 0 0 0,1-1 0 0 0,0 1 0 0 0,1-1 0 0 0,-1 18 0 0 0,2-23-47 0 0,1-1 1 0 0,-1 0-1 0 0,0 1 1 0 0,1-1-1 0 0,-1 0 0 0 0,1 0 1 0 0,0 1-1 0 0,-1-1 1 0 0,1 0-1 0 0,0 0 1 0 0,1 0-1 0 0,-1 0 0 0 0,0 0 1 0 0,0 0-1 0 0,1 0 1 0 0,-1-1-1 0 0,1 1 0 0 0,0 0 1 0 0,-1-1-1 0 0,1 1 1 0 0,0-1-1 0 0,0 0 1 0 0,0 1-1 0 0,0-1 0 0 0,0 0 1 0 0,0 0-1 0 0,3 0 1 0 0,4 2-5 0 0,-1-1 0 0 0,1 0 0 0 0,0-1 0 0 0,0 0 0 0 0,-1-1 0 0 0,17 0 0 0 0,54-10-176 0 0,-65 8 123 0 0,170-31-1480 0 0,-63 3-6704 0 0,-107 26 6463 0 0</inkml:trace>
</inkml:ink>
</file>

<file path=ppt/ink/ink9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3:54.03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363 121 512 0 0,'2'-8'1129'0'0,"1"-1"1"0"0,0 1-1 0 0,1 0 0 0 0,0 0 0 0 0,0 1 1 0 0,0-1-1 0 0,11-12 0 0 0,-14 19-992 0 0,0 0 1 0 0,-1 0-1 0 0,1 1 0 0 0,0-1 0 0 0,0 0 0 0 0,-1 0 1 0 0,1 0-1 0 0,-1-1 0 0 0,1 1 0 0 0,-1 0 1 0 0,1 0-1 0 0,-1 0 0 0 0,0 0 0 0 0,0 0 1 0 0,1 0-1 0 0,-1-1 0 0 0,0 1 0 0 0,0 0 1 0 0,0 0-1 0 0,0 0 0 0 0,0-1 0 0 0,-1 1 0 0 0,1 0 1 0 0,0 0-1 0 0,0 0 0 0 0,-1 0 0 0 0,1 0 1 0 0,-1-1-1 0 0,0 0-58 0 0,0 1 0 0 0,-1 0 0 0 0,1 0 0 0 0,0 0 0 0 0,-1 0-1 0 0,1 0 1 0 0,-1 1 0 0 0,1-1 0 0 0,-1 0 0 0 0,1 1 0 0 0,-1-1 0 0 0,1 1 0 0 0,-1-1 0 0 0,0 1 0 0 0,1 0 0 0 0,-1 0 0 0 0,0 0 0 0 0,1 0 0 0 0,-3 0 0 0 0,-9 1 49 0 0,0 1 0 0 0,1 0 1 0 0,-1 1-1 0 0,0 0 1 0 0,-19 9-1 0 0,9-5-52 0 0,-20 8 573 0 0,0 1-1 0 0,-76 42 0 0 0,114-55-587 0 0,-1 0 1 0 0,1 1-1 0 0,0 0 1 0 0,0 0-1 0 0,1 0 1 0 0,-8 10-1 0 0,11-13-53 0 0,0 0-1 0 0,0 0 1 0 0,0 1-1 0 0,0-1 1 0 0,1 1 0 0 0,-1-1-1 0 0,0 0 1 0 0,1 1 0 0 0,-1-1-1 0 0,1 1 1 0 0,-1 0-1 0 0,1-1 1 0 0,0 1 0 0 0,0-1-1 0 0,0 1 1 0 0,0-1-1 0 0,0 1 1 0 0,0 0 0 0 0,0-1-1 0 0,0 1 1 0 0,1-1 0 0 0,-1 1-1 0 0,1-1 1 0 0,-1 1-1 0 0,1-1 1 0 0,-1 1 0 0 0,1-1-1 0 0,0 1 1 0 0,0-1-1 0 0,0 0 1 0 0,0 0 0 0 0,1 2-1 0 0,11 9-1 0 0,1 0-1 0 0,0-1 0 0 0,0-1 0 0 0,1 0 0 0 0,24 11 1 0 0,-3-1-34 0 0,-12-6 47 0 0,5 2-35 0 0,-1 1 1 0 0,-1 1 0 0 0,-1 2 0 0 0,37 34 0 0 0,137 184 92 0 0,-197-235-74 0 0,-1 1 0 0 0,1 0 0 0 0,-1 0 0 0 0,0 0 0 0 0,0 0 0 0 0,0 0 0 0 0,0 0 0 0 0,-1 1 0 0 0,0-1 0 0 0,0 0 0 0 0,0 1 0 0 0,0-1 0 0 0,-1 1 0 0 0,0 0 0 0 0,0-1 0 0 0,0 1 0 0 0,0-1 0 0 0,-2 7 0 0 0,1-6 10 0 0,-1 0 1 0 0,0 0-1 0 0,0 0 1 0 0,0 0-1 0 0,-1 0 1 0 0,0 0-1 0 0,1 0 1 0 0,-2-1-1 0 0,1 1 1 0 0,-1-1-1 0 0,1 0 1 0 0,-1 0-1 0 0,0-1 1 0 0,-8 7-1 0 0,1-3-48 0 0,-1 0-1 0 0,0-1 1 0 0,0-1-1 0 0,0 1 1 0 0,-1-2 0 0 0,1 0-1 0 0,-1 0 1 0 0,0-2-1 0 0,0 1 1 0 0,0-1-1 0 0,0-1 1 0 0,-1-1 0 0 0,1 0-1 0 0,0 0 1 0 0,0-1-1 0 0,-1-1 1 0 0,1 0-1 0 0,0-1 1 0 0,1-1 0 0 0,-1 0-1 0 0,0 0 1 0 0,1-1-1 0 0,0-1 1 0 0,-21-12 0 0 0,29 14-29 0 0,-1 1 1 0 0,1-1-1 0 0,0 1 1 0 0,0-1-1 0 0,1 0 1 0 0,-1-1 0 0 0,1 1-1 0 0,-6-9 1 0 0,8 11-60 0 0,0 0 1 0 0,0-1-1 0 0,0 1 0 0 0,1 0 1 0 0,-1 0-1 0 0,0-1 1 0 0,1 1-1 0 0,-1-1 1 0 0,1 1-1 0 0,0 0 0 0 0,0-1 1 0 0,0 1-1 0 0,0-1 1 0 0,0 1-1 0 0,1-1 1 0 0,-1 1-1 0 0,1 0 0 0 0,0-1 1 0 0,-1 1-1 0 0,1 0 1 0 0,2-4-1 0 0,0 1-552 0 0,0 0-1 0 0,-1 1 0 0 0,2 0 1 0 0,-1 0-1 0 0,0 0 1 0 0,1 0-1 0 0,0 0 1 0 0,7-5-1 0 0,2 1-493 0 0</inkml:trace>
</inkml:ink>
</file>

<file path=ppt/ink/ink9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3:54.65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18 64 56 0 0,'3'-32'1288'0'0,"-3"9"2486"0"0,0 15-841 0 0,-10 31 286 0 0,7-11-2810 0 0,0 0-1 0 0,1 0 1 0 0,1 0-1 0 0,0 1 1 0 0,1-1-1 0 0,1 17 1 0 0,0 3 367 0 0,5 202 2163 0 0,-5-150-2223 0 0,21 139 0 0 0,-20-207-705 0 0,1 0-1 0 0,1 0 0 0 0,0 0 0 0 0,2 0 0 0 0,-1 0 0 0 0,2-1 1 0 0,9 16-1 0 0,-15-30-26 0 0,15 21-221 0 0,-15-21 157 0 0,0 0 0 0 0,0 0 0 0 0,0 0 0 0 0,0 0 0 0 0,0 0 0 0 0,1-1 0 0 0,-1 1 0 0 0,0 0 0 0 0,0-1-1 0 0,1 1 1 0 0,-1-1 0 0 0,0 1 0 0 0,1-1 0 0 0,-1 1 0 0 0,1-1 0 0 0,1 0 0 0 0,-3 0-36 0 0,1 0 1 0 0,-1 0-1 0 0,1 0 0 0 0,-1 0 0 0 0,1 0 0 0 0,-1 0 1 0 0,1-1-1 0 0,-1 1 0 0 0,0 0 0 0 0,1 0 1 0 0,-1-1-1 0 0,1 1 0 0 0,-1 0 0 0 0,1-1 1 0 0,-1 1-1 0 0,0 0 0 0 0,1-1 0 0 0,-1 1 0 0 0,0-1 1 0 0,1 1-1 0 0,-1 0 0 0 0,0-1 0 0 0,0 1 1 0 0,1-1-1 0 0,3-13-5965 0 0,-3 11 4122 0 0,0-3-1883 0 0</inkml:trace>
</inkml:ink>
</file>

<file path=ppt/ink/ink9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3:55.14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102 6 1208 0 0,'-1'-1'316'0'0,"0"0"-1"0"0,-1 1 0 0 0,1-1 1 0 0,-1 1-1 0 0,1-1 0 0 0,-1 1 1 0 0,1-1-1 0 0,-1 1 1 0 0,1 0-1 0 0,-1 0 0 0 0,1 0 1 0 0,-1 0-1 0 0,-2 0 0 0 0,3 1-121 0 0,0 0 0 0 0,0 0 0 0 0,-1 0 0 0 0,1 0 0 0 0,0 0 0 0 0,0 0 0 0 0,0 0-1 0 0,0 1 1 0 0,0-1 0 0 0,0 0 0 0 0,1 1 0 0 0,-1-1 0 0 0,-1 3 0 0 0,-11 23 1156 0 0,1 0 0 0 0,1 1 1 0 0,-10 46-1 0 0,19-67-1177 0 0,1-1 1 0 0,-1 0-1 0 0,2 0 0 0 0,-1 1 1 0 0,1-1-1 0 0,0 0 0 0 0,0 1 1 0 0,1-1-1 0 0,-1 0 0 0 0,3 9 1 0 0,-2-12-138 0 0,1 0 1 0 0,-1 0 0 0 0,0 0 0 0 0,1 0 0 0 0,-1-1 0 0 0,1 1 0 0 0,0-1 0 0 0,0 1 0 0 0,0-1 0 0 0,0 0 0 0 0,0 0 0 0 0,0 0-1 0 0,1 0 1 0 0,-1 0 0 0 0,1 0 0 0 0,0-1 0 0 0,-1 1 0 0 0,1-1 0 0 0,0 0 0 0 0,0 1 0 0 0,0-1 0 0 0,0-1 0 0 0,4 2 0 0 0,6 0-37 0 0,0 0 0 0 0,0-1 0 0 0,0-1 0 0 0,0 0 0 0 0,0-1 0 0 0,0 0 0 0 0,0-1 0 0 0,0-1 0 0 0,0 0 0 0 0,0 0 0 0 0,-1-1 0 0 0,1-1 0 0 0,-1 0 0 0 0,0-1 0 0 0,-1 0 0 0 0,1-1 0 0 0,-1 0 0 0 0,-1-1 0 0 0,1 0 0 0 0,12-13 0 0 0,-20 18-8 0 0,-1 0 1 0 0,1 0-1 0 0,-1 0 1 0 0,0 0-1 0 0,0 0 1 0 0,0-1 0 0 0,-1 1-1 0 0,1-1 1 0 0,-1 1-1 0 0,0-1 1 0 0,0 1 0 0 0,0-1-1 0 0,0 0 1 0 0,0 1-1 0 0,-1-1 1 0 0,0-4 0 0 0,0 4-17 0 0,-1-1 1 0 0,1 0 0 0 0,-1 1 0 0 0,-1-1 0 0 0,1 1 0 0 0,0-1 0 0 0,-1 1 0 0 0,0 0-1 0 0,0-1 1 0 0,-1 1 0 0 0,-3-6 0 0 0,1 3-6 0 0,-1 1 0 0 0,0-1 0 0 0,0 1 0 0 0,0 0 0 0 0,-1 1-1 0 0,0-1 1 0 0,0 1 0 0 0,0 1 0 0 0,-1-1 0 0 0,0 1 0 0 0,1 1 0 0 0,-1-1 0 0 0,-12-2 0 0 0,5 2-2 0 0,-9-2 55 0 0,-39-5 1 0 0,56 11 7 0 0,1-1 1 0 0,-1 1 0 0 0,1 0-1 0 0,-1 1 1 0 0,1 0-1 0 0,-1 0 1 0 0,1 0 0 0 0,0 1-1 0 0,-1-1 1 0 0,1 2 0 0 0,-7 2-1 0 0,11-4-28 0 0,0 1 0 0 0,0-1 0 0 0,1 0 0 0 0,-1 0 0 0 0,1 1 0 0 0,-1-1 0 0 0,1 1 0 0 0,-1 0 0 0 0,1-1 0 0 0,0 1 0 0 0,0 0 0 0 0,0-1 0 0 0,0 1 0 0 0,-1 2 0 0 0,2-3-2 0 0,0 0-1 0 0,-1 0 1 0 0,1 0-1 0 0,0 0 1 0 0,0 0-1 0 0,0 0 1 0 0,-1 0-1 0 0,1 0 1 0 0,0 0-1 0 0,1 0 0 0 0,-1 0 1 0 0,0 0-1 0 0,0 0 1 0 0,0 0-1 0 0,0 0 1 0 0,1 0-1 0 0,-1 0 1 0 0,1 0-1 0 0,-1 0 0 0 0,0 0 1 0 0,1-1-1 0 0,0 1 1 0 0,-1 0-1 0 0,1 0 1 0 0,-1 0-1 0 0,1-1 1 0 0,0 1-1 0 0,0 0 1 0 0,-1-1-1 0 0,2 2 0 0 0,7 3-11 0 0,0 0-1 0 0,0-1 1 0 0,1 0-1 0 0,-1-1 1 0 0,1 0-1 0 0,-1 0 0 0 0,1-1 1 0 0,0 0-1 0 0,15 0 1 0 0,0-1-175 0 0,-1-1 0 0 0,44-5 0 0 0,29-12-3727 0 0,-46 8-742 0 0,-34 6 3358 0 0</inkml:trace>
</inkml:ink>
</file>

<file path=ppt/ink/ink9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3:55.43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27 6 368 0 0,'0'-1'178'0'0,"0"1"-1"0"0,0 0 1 0 0,0 0-1 0 0,-1-1 1 0 0,1 1 0 0 0,0 0-1 0 0,0-1 1 0 0,-1 1-1 0 0,1 0 1 0 0,0 0 0 0 0,0-1-1 0 0,-1 1 1 0 0,1 0-1 0 0,0 0 1 0 0,-1 0 0 0 0,1 0-1 0 0,0-1 1 0 0,-1 1-1 0 0,1 0 1 0 0,0 0 0 0 0,-1 0-1 0 0,1 0 1 0 0,-1 0-1 0 0,1 0 1 0 0,0 0 0 0 0,-1 0-1 0 0,1 0 1 0 0,0 0-1 0 0,-1 0 1 0 0,1 0 0 0 0,0 0-1 0 0,-1 0 1 0 0,1 0-1 0 0,-1 1 1 0 0,0-1-111 0 0,1 0 1 0 0,-1 0-1 0 0,1 0 1 0 0,-1 0-1 0 0,0 0 1 0 0,1 1-1 0 0,-1-1 1 0 0,1 0-1 0 0,-1 0 1 0 0,0 1-1 0 0,1-1 0 0 0,-1 0 1 0 0,1 1-1 0 0,-1-1 1 0 0,1 1-1 0 0,-1-1 1 0 0,1 0-1 0 0,0 1 1 0 0,-1-1-1 0 0,1 1 1 0 0,-1-1-1 0 0,1 1 1 0 0,-1 1-1 0 0,0 8 526 0 0,0 0 1 0 0,1 1-1 0 0,1 15 1 0 0,0 2 530 0 0,2 20 17 0 0,2-1 0 0 0,2 1 0 0 0,16 57 0 0 0,-10-50-961 0 0,11 99 0 0 0,-21-59-169 0 0,2 23-361 0 0,-5-117 250 0 0,0 0 0 0 0,0 0 0 0 0,0 0 0 0 0,0 0 0 0 0,1 1 0 0 0,-1-1-1 0 0,1 0 1 0 0,-1 0 0 0 0,1 0 0 0 0,0 2 0 0 0,3-2-2382 0 0,1-9-814 0 0,-3 1 1747 0 0</inkml:trace>
</inkml:ink>
</file>

<file path=ppt/ink/ink9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3:55.85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34 140 1416 0 0,'-12'-5'2976'0'0,"11"5"-2540"0"0,-1-1 0 0 0,0 1 1 0 0,1-1-1 0 0,-1 0 0 0 0,0 1 0 0 0,1-1 0 0 0,-1 0 0 0 0,1 0 0 0 0,0 0 1 0 0,-1 0-1 0 0,1 0 0 0 0,-2-2 0 0 0,3 2-352 0 0,0 1 0 0 0,0-1 0 0 0,0 0 0 0 0,0 1 0 0 0,0-1-1 0 0,0 0 1 0 0,0 1 0 0 0,0-1 0 0 0,0 0 0 0 0,0 1 0 0 0,0-1 0 0 0,0 0 0 0 0,0 1 0 0 0,1-1-1 0 0,-1 0 1 0 0,0 1 0 0 0,1-1 0 0 0,-1 0 0 0 0,0 1 0 0 0,1-1 0 0 0,-1 1 0 0 0,1-1 0 0 0,-1 1-1 0 0,1-1 1 0 0,0 0 0 0 0,16-13 825 0 0,-14 11-671 0 0,18-10 6 0 0,0 1 0 0 0,1 1 0 0 0,0 1 0 0 0,0 1 0 0 0,42-12 0 0 0,-51 18-204 0 0,1 0 0 0 0,0 0 0 0 0,-1 1 0 0 0,1 1-1 0 0,0 0 1 0 0,0 1 0 0 0,0 1 0 0 0,0 0 0 0 0,0 1 0 0 0,15 3 0 0 0,-22-3-10 0 0,1 0 0 0 0,-1 1-1 0 0,1 0 1 0 0,-1 0 0 0 0,0 1 0 0 0,0 0 0 0 0,-1 0-1 0 0,1 0 1 0 0,-1 1 0 0 0,0 0 0 0 0,0 0-1 0 0,0 1 1 0 0,-1 0 0 0 0,0 0 0 0 0,0 0 0 0 0,0 0-1 0 0,-1 1 1 0 0,0 0 0 0 0,4 9 0 0 0,-4-7 53 0 0,0 1-1 0 0,-1 0 1 0 0,-1 0 0 0 0,1 0 0 0 0,-2 0 0 0 0,1 1 0 0 0,-1-1 0 0 0,-1 0 0 0 0,0 1 0 0 0,-1-1-1 0 0,-2 18 1 0 0,2-21-29 0 0,-1-1 0 0 0,0 0 0 0 0,0 0-1 0 0,0 0 1 0 0,-1 0 0 0 0,0 0 0 0 0,0 0-1 0 0,0-1 1 0 0,-1 1 0 0 0,1-1 0 0 0,-1 0-1 0 0,-1 0 1 0 0,1 0 0 0 0,-1-1 0 0 0,0 1-1 0 0,0-1 1 0 0,0 0 0 0 0,0-1 0 0 0,-11 6 0 0 0,-1-2-52 0 0,0 0 1 0 0,-1-2-1 0 0,1 0 1 0 0,-1-1-1 0 0,-1 0 1 0 0,1-2-1 0 0,0 0 1 0 0,-1-1 0 0 0,1-1-1 0 0,-1 0 1 0 0,-26-5-1 0 0,40 4-83 0 0,0 0-1 0 0,0 0 0 0 0,0-1 1 0 0,0 1-1 0 0,1-1 0 0 0,-1 0 1 0 0,0-1-1 0 0,1 1 0 0 0,0-1 1 0 0,-1 0-1 0 0,1 0 0 0 0,0 0 1 0 0,-3-4-1 0 0,5 4-188 0 0,0 1 0 0 0,0-1 1 0 0,0 0-1 0 0,0 0 0 0 0,1 0 0 0 0,-1-1 1 0 0,1 1-1 0 0,0 0 0 0 0,0 0 0 0 0,0-1 1 0 0,0 1-1 0 0,1-1 0 0 0,-1 1 0 0 0,1-1 1 0 0,0 1-1 0 0,0-1 0 0 0,0 1 0 0 0,1-1 1 0 0,-1 1-1 0 0,2-4 0 0 0,4-14-2595 0 0,2 0 1142 0 0</inkml:trace>
</inkml:ink>
</file>

<file path=ppt/ink/ink9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3:56.30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104 78 1312 0 0,'-5'2'631'0'0,"0"0"0"0"0,-1 0 0 0 0,1 0 0 0 0,0 1 0 0 0,1 0 1 0 0,-1 0-1 0 0,0 0 0 0 0,1 1 0 0 0,0-1 0 0 0,-1 1 0 0 0,2 0 0 0 0,-1 0 0 0 0,0 1 0 0 0,1-1 0 0 0,0 1 0 0 0,-4 6 0 0 0,6-10-527 0 0,1 1-1 0 0,-1-1 1 0 0,0 1-1 0 0,1-1 1 0 0,-1 1 0 0 0,1-1-1 0 0,-1 1 1 0 0,1-1-1 0 0,0 1 1 0 0,0-1 0 0 0,0 1-1 0 0,0 0 1 0 0,0-1-1 0 0,0 1 1 0 0,0-1 0 0 0,0 1-1 0 0,0-1 1 0 0,1 1-1 0 0,-1-1 1 0 0,1 1 0 0 0,-1-1-1 0 0,2 3 1 0 0,0-2-12 0 0,0 0 0 0 0,-1 0 1 0 0,1 0-1 0 0,0 0 0 0 0,0 0 0 0 0,0-1 1 0 0,1 1-1 0 0,-1-1 0 0 0,0 1 0 0 0,1-1 1 0 0,-1 0-1 0 0,3 1 0 0 0,5 2 59 0 0,1-1 0 0 0,-1-1 0 0 0,1 1 0 0 0,0-2 0 0 0,14 1 0 0 0,-18-1-111 0 0,86-1 379 0 0,-82-1-405 0 0,-1 0 0 0 0,1-1-1 0 0,-1 0 1 0 0,0-1-1 0 0,0 0 1 0 0,18-8-1 0 0,-12 3-4 0 0,45-25 60 0 0,-55 29-65 0 0,-1 1 0 0 0,1-1-1 0 0,-1-1 1 0 0,0 1 0 0 0,0-1 0 0 0,-1 0 0 0 0,1 0 0 0 0,3-6-1 0 0,-7 10-4 0 0,0-1-1 0 0,0 0 0 0 0,0 0 0 0 0,0 0 0 0 0,-1 0 1 0 0,1 1-1 0 0,0-1 0 0 0,-1 0 0 0 0,0 0 0 0 0,1 0 1 0 0,-1 0-1 0 0,0 0 0 0 0,0 0 0 0 0,0 0 0 0 0,0-1 1 0 0,0 1-1 0 0,-1 0 0 0 0,1 0 0 0 0,-1-2 0 0 0,0 1-9 0 0,-1 1 0 0 0,1-1 0 0 0,-1 0 0 0 0,1 1 0 0 0,-1-1 0 0 0,0 1 0 0 0,0-1 0 0 0,0 1 0 0 0,0 0-1 0 0,-1 0 1 0 0,-3-3 0 0 0,-1 1-3 0 0,0-1 0 0 0,0 1 0 0 0,-1 1-1 0 0,1-1 1 0 0,-1 1 0 0 0,0 1-1 0 0,1-1 1 0 0,-15-1 0 0 0,10 3 12 0 0,0 1 0 0 0,0 0-1 0 0,1 1 1 0 0,-1 0 0 0 0,0 1 0 0 0,-16 4 0 0 0,9-1 26 0 0,1 1 0 0 0,-1 1 0 0 0,-19 11 0 0 0,27-12 71 0 0,0 2-1 0 0,0 0 0 0 0,0 0 1 0 0,1 1-1 0 0,0 0 0 0 0,1 1 0 0 0,0 0 1 0 0,0 0-1 0 0,1 1 0 0 0,0 0 1 0 0,1 1-1 0 0,1 0 0 0 0,0 0 1 0 0,0 0-1 0 0,1 0 0 0 0,1 1 0 0 0,0 0 1 0 0,1 0-1 0 0,0 0 0 0 0,-1 15 1 0 0,4-22-69 0 0,0 1 0 0 0,0-1 1 0 0,1 1-1 0 0,-1-1 1 0 0,1 1-1 0 0,1-1 0 0 0,0 0 1 0 0,-1 1-1 0 0,2-1 0 0 0,-1 0 1 0 0,1 0-1 0 0,0 0 0 0 0,0-1 1 0 0,1 1-1 0 0,-1-1 0 0 0,7 7 1 0 0,-3-5-22 0 0,0 0 0 0 0,0 0 0 0 0,1-1 1 0 0,0-1-1 0 0,0 1 0 0 0,0-1 0 0 0,1 0 1 0 0,0-1-1 0 0,0 0 0 0 0,13 4 0 0 0,-4-3-137 0 0,1 0-1 0 0,-1-1 1 0 0,1-1 0 0 0,-1 0-1 0 0,1-2 1 0 0,0 0 0 0 0,0-1-1 0 0,-1-1 1 0 0,1-1 0 0 0,0 0-1 0 0,32-10 1 0 0,-5-2-2927 0 0,46-22 1 0 0,-58 20 285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39.7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124 111 1216 0 0,'-4'-3'700'0'0,"-1"1"1"0"0,1 0-1 0 0,-1 0 0 0 0,1 0 0 0 0,-1 0 1 0 0,0 1-1 0 0,-6-2 0 0 0,9 3-496 0 0,0 0-1 0 0,0 0 1 0 0,-1-1-1 0 0,1 1 1 0 0,0 1-1 0 0,-1-1 1 0 0,1 0 0 0 0,0 1-1 0 0,-1-1 1 0 0,1 1-1 0 0,0-1 1 0 0,0 1-1 0 0,0 0 1 0 0,0 0 0 0 0,0 0-1 0 0,0 1 1 0 0,-3 1-1 0 0,2 0-105 0 0,-1 0 0 0 0,1 0 0 0 0,0 0 0 0 0,0 1 1 0 0,0-1-1 0 0,1 1 0 0 0,-1 0 0 0 0,1 0 0 0 0,0 0 0 0 0,0 0 0 0 0,0 0 0 0 0,1 0 0 0 0,0 1 0 0 0,-1-1 0 0 0,1 1 0 0 0,1-1 0 0 0,-1 1 0 0 0,1-1 0 0 0,0 1 0 0 0,0-1 1 0 0,0 1-1 0 0,0-1 0 0 0,1 1 0 0 0,0-1 0 0 0,0 1 0 0 0,0-1 0 0 0,0 0 0 0 0,1 1 0 0 0,0-1 0 0 0,-1 0 0 0 0,2 0 0 0 0,-1 0 0 0 0,5 6 0 0 0,5 7-48 0 0,1-1-1 0 0,0 0 0 0 0,2-1 0 0 0,-1 0 1 0 0,20 13-1 0 0,-27-23-70 0 0,0 0-1 0 0,0 0 1 0 0,1 0-1 0 0,-1-1 1 0 0,1-1-1 0 0,0 1 1 0 0,0-1-1 0 0,1 0 1 0 0,-1-1-1 0 0,1 0 1 0 0,-1 0-1 0 0,1-1 1 0 0,-1 0-1 0 0,15-1 1 0 0,-15-1 2 0 0,-1 0 0 0 0,0 0 0 0 0,0-1 1 0 0,0 0-1 0 0,0 0 0 0 0,0-1 1 0 0,0 0-1 0 0,-1 0 0 0 0,1-1 0 0 0,-1 1 1 0 0,10-9-1 0 0,-11 8-3 0 0,-1 0 1 0 0,1 0-1 0 0,-1-1 0 0 0,0 1 1 0 0,-1-1-1 0 0,1 0 0 0 0,-1 0 1 0 0,0 0-1 0 0,0 0 0 0 0,-1 0 1 0 0,1-1-1 0 0,-1 0 0 0 0,0 1 1 0 0,1-10-1 0 0,-2 5-45 0 0,0-1 0 0 0,-1 0 0 0 0,0 1-1 0 0,0-1 1 0 0,-2 1 0 0 0,1-1 0 0 0,-1 1 0 0 0,-1 0 0 0 0,1-1-1 0 0,-2 1 1 0 0,-4-10 0 0 0,2 6 78 0 0,-1 1 1 0 0,-1 0-1 0 0,0 0 0 0 0,-1 1 0 0 0,0 0 1 0 0,0 0-1 0 0,-14-12 0 0 0,18 20 28 0 0,0 1 0 0 0,0-1 0 0 0,0 1 0 0 0,0 0 0 0 0,-1 0 0 0 0,1 1 0 0 0,-1-1 0 0 0,0 1 1 0 0,1 1-1 0 0,-1-1 0 0 0,0 1 0 0 0,0 0 0 0 0,-11-1 0 0 0,12 2 4 0 0,-1 0 1 0 0,1 0-1 0 0,-1 1 1 0 0,1-1-1 0 0,-1 1 0 0 0,1 0 1 0 0,-1 1-1 0 0,1-1 1 0 0,0 1-1 0 0,0 0 0 0 0,0 0 1 0 0,0 1-1 0 0,0 0 1 0 0,0 0-1 0 0,-5 4 1 0 0,9-7-39 0 0,0 1 1 0 0,0 0 0 0 0,1-1 0 0 0,-1 1-1 0 0,0-1 1 0 0,0 1 0 0 0,1 0 0 0 0,-1-1-1 0 0,1 1 1 0 0,-1 0 0 0 0,1 0 0 0 0,-1 0-1 0 0,1-1 1 0 0,-1 1 0 0 0,1 0 0 0 0,-1 0 0 0 0,1 0-1 0 0,0 0 1 0 0,0 0 0 0 0,-1 0 0 0 0,1 0-1 0 0,0 0 1 0 0,0 0 0 0 0,0 0 0 0 0,0 0-1 0 0,0 0 1 0 0,0 0 0 0 0,1 0 0 0 0,-1-1-1 0 0,0 1 1 0 0,0 0 0 0 0,1 0 0 0 0,-1 0-1 0 0,0 0 1 0 0,1 0 0 0 0,-1 0 0 0 0,1-1 0 0 0,-1 1-1 0 0,1 0 1 0 0,0 0 0 0 0,-1 0 0 0 0,1-1-1 0 0,0 1 1 0 0,-1-1 0 0 0,1 1 0 0 0,0 0-1 0 0,0-1 1 0 0,1 2 0 0 0,2 0-1 0 0,0 0 1 0 0,-1 0-1 0 0,1-1 0 0 0,0 1 1 0 0,0-1-1 0 0,1 1 1 0 0,-1-1-1 0 0,0-1 0 0 0,0 1 1 0 0,5 0-1 0 0,18-3-2 0 0,0-1 0 0 0,-1-2 0 0 0,1 0 0 0 0,32-12-1 0 0,-45 13 3 0 0,22-8 96 0 0,-24 7-66 0 0,25-6-1 0 0,-37 11-24 0 0,0 0 0 0 0,0 0 0 0 0,1 0 0 0 0,-1 0 0 0 0,0 0 0 0 0,0 0-1 0 0,1 0 1 0 0,-1 0 0 0 0,0 0 0 0 0,0 0 0 0 0,1 0 0 0 0,-1 0 0 0 0,0 0 0 0 0,0 0-1 0 0,0 1 1 0 0,1-1 0 0 0,-1 0 0 0 0,0 0 0 0 0,0 0 0 0 0,0 0 0 0 0,1 0-1 0 0,-1 1 1 0 0,0-1 0 0 0,0 0 0 0 0,0 0 0 0 0,0 0 0 0 0,0 0 0 0 0,1 1-1 0 0,-1-1 1 0 0,0 0 0 0 0,0 0 0 0 0,0 0 0 0 0,0 1 0 0 0,0-1 0 0 0,0 0 0 0 0,0 0-1 0 0,0 1 1 0 0,0-1 0 0 0,0 0 0 0 0,0 0 0 0 0,0 0 0 0 0,0 1 0 0 0,0-1-1 0 0,0 0 1 0 0,0 0 0 0 0,0 1 0 0 0,0-1 0 0 0,0 0 0 0 0,0 0 0 0 0,0 1 0 0 0,-1-1-1 0 0,-4 20 442 0 0,1-7-185 0 0,4-9-169 0 0,0 0-1 0 0,0-1 1 0 0,1 1 0 0 0,-1 0-1 0 0,1 0 1 0 0,0-1 0 0 0,0 1-1 0 0,0-1 1 0 0,1 1-1 0 0,3 5 1 0 0,22 34 578 0 0,-16-27-509 0 0,11 18 180 0 0,-2 1-1 0 0,18 43 1 0 0,-36-73-318 0 0,0-1 1 0 0,-1 1 0 0 0,0 0 0 0 0,0 0 0 0 0,0 0 0 0 0,0 1 0 0 0,-1-1-1 0 0,0 0 1 0 0,0 0 0 0 0,-1 5 0 0 0,1-9-25 0 0,-1-1-1 0 0,1 1 1 0 0,0 0 0 0 0,0-1-1 0 0,0 1 1 0 0,0 0 0 0 0,-1-1-1 0 0,1 1 1 0 0,0-1 0 0 0,0 1-1 0 0,-1-1 1 0 0,1 1 0 0 0,-1-1-1 0 0,1 1 1 0 0,0-1 0 0 0,-1 1-1 0 0,1-1 1 0 0,-1 1 0 0 0,1-1-1 0 0,-1 0 1 0 0,1 1 0 0 0,-1-1-1 0 0,1 0 1 0 0,-1 1 0 0 0,0-1-1 0 0,1 0 1 0 0,-1 0 0 0 0,1 0-1 0 0,-1 1 1 0 0,0-1 0 0 0,1 0-1 0 0,-1 0 1 0 0,0 0 0 0 0,1 0-1 0 0,-1 0 1 0 0,0 0 0 0 0,1 0-1 0 0,-1 0 1 0 0,1 0 0 0 0,-1-1-1 0 0,0 1 1 0 0,1 0 0 0 0,-1 0-1 0 0,1-1 1 0 0,-1 1 0 0 0,0 0-1 0 0,1-1 1 0 0,-1 1 0 0 0,1 0-1 0 0,-1-1 1 0 0,-1 0-5 0 0,-1-1 0 0 0,1 1 0 0 0,0-1 0 0 0,0 1 0 0 0,0-1 0 0 0,0 0 0 0 0,0 0 0 0 0,0 0 0 0 0,0 0 0 0 0,1 0 0 0 0,-2-3 0 0 0,1 1 3 0 0,1-1 0 0 0,0 0 0 0 0,0 1 0 0 0,0-1 0 0 0,1 0 0 0 0,0 0 0 0 0,0 0 0 0 0,0 1 0 0 0,0-1 0 0 0,1 0 0 0 0,0 0 1 0 0,0 1-1 0 0,0-1 0 0 0,1 1 0 0 0,-1-1 0 0 0,3-4 0 0 0,3-6-19 0 0,1 0 0 0 0,0 0 0 0 0,12-15 1 0 0,28-42-95 0 0,-45 67 107 0 0,1 0 0 0 0,-1 0 0 0 0,1 0 0 0 0,0 0 0 0 0,1 0-1 0 0,-1 1 1 0 0,1 0 0 0 0,0 0 0 0 0,0 0 0 0 0,9-5 0 0 0,-11 8 7 0 0,0-1 1 0 0,1 1-1 0 0,-1 0 0 0 0,1 0 1 0 0,-1 0-1 0 0,1 0 0 0 0,-1 1 0 0 0,1-1 1 0 0,0 1-1 0 0,-1 0 0 0 0,1 0 1 0 0,0 0-1 0 0,-1 0 0 0 0,1 1 1 0 0,-1 0-1 0 0,1-1 0 0 0,-1 1 1 0 0,1 1-1 0 0,4 1 0 0 0,-2 0 8 0 0,0 1 0 0 0,0 0 0 0 0,0 0 0 0 0,-1 1 0 0 0,1-1 0 0 0,-1 1 0 0 0,-1 0 0 0 0,1 1 0 0 0,-1-1 0 0 0,6 9 0 0 0,-1 0 64 0 0,-1 1 1 0 0,0 0-1 0 0,6 20 1 0 0,-10-21-34 0 0,0 0 0 0 0,-2 0 0 0 0,1 1 0 0 0,-1 20 1 0 0,-1-19-48 0 0,1 0 0 0 0,0 0 0 0 0,5 18 0 0 0,-6-32-22 0 0,0 1 0 0 0,0 0 1 0 0,0-1-1 0 0,0 1 0 0 0,1-1 0 0 0,-1 0 1 0 0,1 0-1 0 0,-1 1 0 0 0,1-1 0 0 0,0 0 0 0 0,0 0 1 0 0,0 0-1 0 0,0-1 0 0 0,0 1 0 0 0,0 0 1 0 0,4 1-1 0 0,-5-2-260 0 0,1-1 0 0 0,0 1 0 0 0,0 0 0 0 0,0-1 0 0 0,0 1 0 0 0,0-1 0 0 0,0 0 0 0 0,0 1 0 0 0,0-1 0 0 0,0 0 0 0 0,0 0 0 0 0,0 0 0 0 0,0-1 0 0 0,3 1 0 0 0,5-3-2217 0 0</inkml:trace>
</inkml:ink>
</file>

<file path=ppt/ink/ink9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3:56.52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98 68 3841 0 0,'-11'-17'4289'0'0,"-7"2"4225"0"0,1 4-7842 0 0,2 2 336 0 0,0 3 408 0 0,6 3-168 0 0,3 0 129 0 0,1 0-985 0 0,3 3-136 0 0,2 1-280 0 0,2-1-64 0 0,-1 2 32 0 0,4 1-368 0 0,0 0-456 0 0,-1 0-105 0 0,2 1-1967 0 0,-1-1 1527 0 0</inkml:trace>
</inkml:ink>
</file>

<file path=ppt/ink/ink9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3:56.68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16 105 848 0 0,'0'-4'4049'0'0,"-5"-5"3113"0"0,-2-2-4226 0 0,4 0-1560 0 0,3 4-1247 0 0,4-1-137 0 0,6-1 8 0 0,-1 1-313 0 0,0 1-119 0 0,0-2-864 0 0,-3 1-816 0 0,-1 2 535 0 0,-2-2-1183 0 0</inkml:trace>
</inkml:ink>
</file>

<file path=ppt/ink/ink9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0.46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34 282 512 0 0,'1'-11'957'0'0,"0"1"1"0"0,-1 0-1 0 0,0-1 0 0 0,-1 1 0 0 0,-1-12 1 0 0,-14-51 7374 0 0,15 98-2893 0 0,1 26-4527 0 0,8 36-98 0 0,-5 0 0 0 0,-2 0 0 0 0,-21 154 0 0 0,19-234-789 0 0,-5 53 115 0 0,6-54-125 0 0,0 1 0 0 0,0 0 1 0 0,1-1-1 0 0,-1 1 0 0 0,2 0 0 0 0,2 11 1 0 0,-4-18-16 0 0,0 0 1 0 0,1 1 0 0 0,-1-1-1 0 0,0 1 1 0 0,0-1 0 0 0,0 0 0 0 0,0 1-1 0 0,0-1 1 0 0,0 1 0 0 0,1-1-1 0 0,-1 0 1 0 0,0 1 0 0 0,0-1 0 0 0,0 0-1 0 0,1 1 1 0 0,-1-1 0 0 0,0 0-1 0 0,1 0 1 0 0,-1 1 0 0 0,0-1 0 0 0,1 0-1 0 0,-1 0 1 0 0,0 1 0 0 0,1-1-1 0 0,-1 0 1 0 0,0 0 0 0 0,1 0 0 0 0,-1 0-1 0 0,1 0 1 0 0,-1 1 0 0 0,0-1-1 0 0,1 0 1 0 0,-1 0 0 0 0,1 0 0 0 0,-1 0-1 0 0,0 0 1 0 0,1 0 0 0 0,-1 0-1 0 0,1 0 1 0 0,-1-1 0 0 0,0 1 0 0 0,1 0-1 0 0,-1 0 1 0 0,1 0 0 0 0,-1 0-1 0 0,0 0 1 0 0,1-1 0 0 0,-1 1 0 0 0,0 0-1 0 0,1 0 1 0 0,-1-1 0 0 0,0 1-1 0 0,1 0 1 0 0,-1 0 0 0 0,0-1 0 0 0,0 1-1 0 0,1 0 1 0 0,-1-1 0 0 0,0 1-1 0 0,0 0 1 0 0,0-1 0 0 0,1 0 0 0 0,1-2-18 0 0,1-1 1 0 0,-1 1 0 0 0,0-1 0 0 0,2-6 0 0 0,6-21-5 0 0,-1-1 0 0 0,-1 1 1 0 0,-2-2-1 0 0,3-52 1 0 0,-7-136-4 0 0,-3 120-45 0 0,1 88 82 0 0,3-81 4 0 0,-2 82-16 0 0,1 0 0 0 0,0 0 0 0 0,1 0 0 0 0,0 1 0 0 0,9-21 0 0 0,-11 30 3 0 0,0 0 0 0 0,0 0 0 0 0,0 0 0 0 0,1 0 0 0 0,-1 0 0 0 0,1 0 0 0 0,-1 0 0 0 0,1 0 0 0 0,0 1 0 0 0,0-1 0 0 0,0 0 1 0 0,2-1-1 0 0,-3 3-1 0 0,0-1 0 0 0,0 1 0 0 0,1 0 1 0 0,-1-1-1 0 0,0 1 0 0 0,0 0 0 0 0,0 0 1 0 0,0-1-1 0 0,0 1 0 0 0,0 0 0 0 0,0 0 1 0 0,0 1-1 0 0,1-1 0 0 0,-1 0 0 0 0,0 0 1 0 0,0 0-1 0 0,0 1 0 0 0,0-1 0 0 0,0 0 1 0 0,0 1-1 0 0,0-1 0 0 0,0 1 0 0 0,0 0 1 0 0,0-1-1 0 0,0 1 0 0 0,0 0 0 0 0,1 1 1 0 0,8 7 2 0 0,-1 2 0 0 0,0-1 0 0 0,0 1 0 0 0,-1 0 0 0 0,-1 1 1 0 0,9 18-1 0 0,0 4 48 0 0,13 41 1 0 0,-21-50-8 0 0,-2 1 0 0 0,6 38 1 0 0,0 55 51 0 0,3 27 76 0 0,-13-133-165 0 0,0-1-3 0 0,1 1 0 0 0,3 12 0 0 0,-5-22-4 0 0,0 0 0 0 0,0-1 0 0 0,0 1 0 0 0,0-1 1 0 0,0 0-1 0 0,1 1 0 0 0,-1-1 0 0 0,1 0 0 0 0,0 0 0 0 0,-1 0 0 0 0,1 0 0 0 0,0 0 0 0 0,0 0 0 0 0,0 0 0 0 0,4 2 0 0 0,-5-4-2 0 0,0 0 0 0 0,0 1-1 0 0,-1-1 1 0 0,1 0 0 0 0,0 0 0 0 0,0 0 0 0 0,-1 0 0 0 0,1 0 0 0 0,0 0 0 0 0,0 0 0 0 0,-1 0 0 0 0,1 0 0 0 0,0 0 0 0 0,0 0 0 0 0,-1-1 0 0 0,1 1-1 0 0,0 0 1 0 0,0 0 0 0 0,-1-1 0 0 0,1 1 0 0 0,0 0 0 0 0,-1-1 0 0 0,1 1 0 0 0,-1-1 0 0 0,1 1 0 0 0,0-1 0 0 0,-1 1 0 0 0,1-1 0 0 0,-1 1 0 0 0,0-1 0 0 0,1 0-1 0 0,-1 1 1 0 0,1-1 0 0 0,-1 0 0 0 0,1 0 0 0 0,2-5 1 0 0,-1 0 0 0 0,1 1 0 0 0,2-9 0 0 0,-3 8-38 0 0,14-50-68 0 0,-2-1-1 0 0,11-105 1 0 0,-18 101 48 0 0,3 1 1 0 0,24-82-1 0 0,-27 122 46 0 0,1 0 1 0 0,16-28 0 0 0,-21 41 2 0 0,1 0 0 0 0,1 0 0 0 0,0 1 0 0 0,0 0 0 0 0,0 0 0 0 0,0 0 0 0 0,1 0 0 0 0,0 1 0 0 0,13-9 1 0 0,-18 13 12 0 0,0 1 0 0 0,0-1 1 0 0,0 1-1 0 0,0-1 0 0 0,0 1 1 0 0,-1 0-1 0 0,1-1 0 0 0,0 1 1 0 0,0 0-1 0 0,0 0 1 0 0,0 0-1 0 0,0 0 0 0 0,0 0 1 0 0,0 0-1 0 0,0 0 0 0 0,0 0 1 0 0,0 0-1 0 0,0 0 0 0 0,0 0 1 0 0,0 1-1 0 0,0-1 0 0 0,0 0 1 0 0,0 1-1 0 0,0-1 1 0 0,0 1-1 0 0,1 1 1 0 0,0-1-1 0 0,0 1 1 0 0,-1-1 0 0 0,1 1 0 0 0,-1 0-1 0 0,0 0 1 0 0,1 0 0 0 0,-1 0 0 0 0,0-1-1 0 0,1 5 1 0 0,2 5-1 0 0,0 0-1 0 0,-1 0 1 0 0,2 15 0 0 0,-5-25-6 0 0,22 160 66 0 0,-15-91-38 0 0,4 0 0 0 0,24 85 0 0 0,-30-138-39 0 0,1-1 0 0 0,1-1 0 0 0,0 1 0 0 0,13 19 0 0 0,-16-29-238 0 0,0 0 0 0 0,0-1-1 0 0,1 0 1 0 0,-1 1 0 0 0,1-1-1 0 0,0-1 1 0 0,0 1 0 0 0,1-1-1 0 0,-1 0 1 0 0,1 0 0 0 0,0-1-1 0 0,0 0 1 0 0,10 4 0 0 0,-12-6-596 0 0,0 0 1 0 0,0 0-1 0 0,0 0 0 0 0,1-1 1 0 0,-1 0-1 0 0,0 0 1 0 0,0 0-1 0 0,5-1 0 0 0,6-2-1453 0 0</inkml:trace>
</inkml:ink>
</file>

<file path=ppt/ink/ink9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1.7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194 68 512 0 0,'-4'-1'870'0'0,"0"1"-1"0"0,0-1 1 0 0,0 1-1 0 0,0 0 1 0 0,0 1-1 0 0,0-1 1 0 0,0 1-1 0 0,1-1 1 0 0,-1 1-1 0 0,0 0 1 0 0,0 1-1 0 0,1-1 1 0 0,-6 3-1 0 0,-15 10 622 0 0,16-9-1100 0 0,0 1-1 0 0,0 0 0 0 0,1 0 0 0 0,0 1 0 0 0,0 0 0 0 0,0 1 1 0 0,1-1-1 0 0,0 1 0 0 0,0 0 0 0 0,-6 13 0 0 0,10-16-301 0 0,-1 1 0 0 0,1-1 0 0 0,0 0 0 0 0,1 1 0 0 0,-1-1-1 0 0,1 1 1 0 0,0 0 0 0 0,1-1 0 0 0,-1 1 0 0 0,1 0 0 0 0,0-1 0 0 0,1 1 0 0 0,-1 0-1 0 0,1 0 1 0 0,0-1 0 0 0,1 1 0 0 0,-1-1 0 0 0,1 1 0 0 0,4 7 0 0 0,-4-8-83 0 0,1-1 0 0 0,0 0 0 0 0,0 0 1 0 0,0 0-1 0 0,0 0 0 0 0,0 0 0 0 0,1-1 1 0 0,0 1-1 0 0,0-1 0 0 0,0 0 0 0 0,0 0 0 0 0,6 3 1 0 0,-3-2-18 0 0,1-1 1 0 0,-1 0-1 0 0,1-1 1 0 0,0 0 0 0 0,0 0-1 0 0,0 0 1 0 0,10 0-1 0 0,-5-2-44 0 0,1 0 0 0 0,-1 0-1 0 0,1-1 1 0 0,-1-1-1 0 0,0 0 1 0 0,0-1 0 0 0,0 0-1 0 0,0-1 1 0 0,13-6 0 0 0,-20 7-10 0 0,0 0 0 0 0,-1 0 1 0 0,0 0-1 0 0,0-1 0 0 0,0 1 1 0 0,0-1-1 0 0,0 0 0 0 0,-1-1 1 0 0,1 1-1 0 0,-1-1 0 0 0,0 0 1 0 0,-1 0-1 0 0,4-6 0 0 0,-5 7-14 0 0,0 0 1 0 0,-1 0-1 0 0,1 0 0 0 0,-1-1 0 0 0,0 1 0 0 0,0 0 0 0 0,-1 0 0 0 0,1-1 0 0 0,-1 1 0 0 0,0 0 0 0 0,0-1 1 0 0,0 1-1 0 0,-1 0 0 0 0,1 0 0 0 0,-1-1 0 0 0,0 1 0 0 0,-1 0 0 0 0,1 0 0 0 0,-4-7 0 0 0,-3-6-125 0 0,-1 0-1 0 0,0 0 1 0 0,-1 0-1 0 0,-1 1 1 0 0,-18-19-1 0 0,25 31 205 0 0,-1-1 0 0 0,1 1-1 0 0,-1 0 1 0 0,0 1 0 0 0,-1-1 0 0 0,1 1-1 0 0,-1 0 1 0 0,-10-4 0 0 0,11 6 32 0 0,1-1 0 0 0,-1 2 0 0 0,1-1 0 0 0,-1 0 0 0 0,0 1 0 0 0,1 0 0 0 0,-1 0 0 0 0,0 0 0 0 0,1 1 0 0 0,-1-1 0 0 0,1 1 0 0 0,-1 0 0 0 0,-5 3 0 0 0,1-1 56 0 0,1 1 0 0 0,0 0 0 0 0,1 1 0 0 0,-1-1 0 0 0,1 2 0 0 0,0-1 0 0 0,0 1 0 0 0,1 0 0 0 0,-1 0 0 0 0,1 1 0 0 0,1 0 0 0 0,-9 13 0 0 0,3-4 168 0 0,2 1-1 0 0,0 0 1 0 0,1 1-1 0 0,-10 34 1 0 0,16-45-208 0 0,1-1 0 0 0,-1 1 0 0 0,1-1 0 0 0,0 1 0 0 0,1 0 0 0 0,0-1 0 0 0,0 1 1 0 0,0 0-1 0 0,1-1 0 0 0,2 13 0 0 0,-2-15-40 0 0,1-1 0 0 0,-1 0 0 0 0,0 1 0 0 0,1-1 0 0 0,0 0 0 0 0,0 0 0 0 0,0 0 0 0 0,0-1 1 0 0,0 1-1 0 0,0 0 0 0 0,1-1 0 0 0,-1 1 0 0 0,1-1 0 0 0,0 0 0 0 0,0 0 0 0 0,0 0 0 0 0,0 0 0 0 0,0-1 0 0 0,0 1 0 0 0,0-1 0 0 0,0 1 0 0 0,5 0 1 0 0,1 0-25 0 0,0-1 0 0 0,0 0 1 0 0,0 0-1 0 0,-1-1 0 0 0,1 0 1 0 0,0-1-1 0 0,0 0 1 0 0,0 0-1 0 0,0-1 0 0 0,-1 0 1 0 0,1 0-1 0 0,-1-1 1 0 0,1-1-1 0 0,-1 1 0 0 0,0-1 1 0 0,8-5-1 0 0,-3 1 1 0 0,-1 0 0 0 0,0-1 1 0 0,0-1-1 0 0,0 1 0 0 0,-2-2 0 0 0,1 0 0 0 0,-1 0 1 0 0,15-22-1 0 0,-21 24 39 0 0,1 1 0 0 0,-1-1 1 0 0,0 0-1 0 0,-1 0 0 0 0,0 0 0 0 0,0-1 1 0 0,-1 1-1 0 0,0-1 0 0 0,-1 1 1 0 0,0-1-1 0 0,-1 0 0 0 0,0 0 0 0 0,0 1 1 0 0,-1-1-1 0 0,0 0 0 0 0,-1 1 1 0 0,0-1-1 0 0,0 1 0 0 0,-1 0 0 0 0,-1-1 1 0 0,1 1-1 0 0,-1 1 0 0 0,-6-11 1 0 0,9 18 3 0 0,1 1 1 0 0,0-1-1 0 0,-1 0 1 0 0,1 0 0 0 0,-1 1-1 0 0,1-1 1 0 0,-1 0 0 0 0,1 1-1 0 0,-1-1 1 0 0,0 1-1 0 0,1-1 1 0 0,-1 0 0 0 0,0 1-1 0 0,1 0 1 0 0,-1-1-1 0 0,0 1 1 0 0,1-1 0 0 0,-1 1-1 0 0,0 0 1 0 0,0-1 0 0 0,-1 1-1 0 0,2 0 3 0 0,-1 0 1 0 0,0 0-1 0 0,1 1 0 0 0,-1-1 1 0 0,1 0-1 0 0,-1 1 0 0 0,1-1 1 0 0,-1 0-1 0 0,0 1 0 0 0,1-1 1 0 0,-1 0-1 0 0,1 1 0 0 0,0-1 0 0 0,-1 1 1 0 0,1-1-1 0 0,-1 1 0 0 0,1-1 1 0 0,0 1-1 0 0,-1-1 0 0 0,1 2 1 0 0,-3 4 163 0 0,0 1 0 0 0,1-1 0 0 0,-3 13 0 0 0,4-16-193 0 0,0 4 58 0 0,-1 1 0 0 0,1-1 0 0 0,1 0 0 0 0,-1 1 0 0 0,1-1-1 0 0,1 1 1 0 0,-1-1 0 0 0,1 1 0 0 0,0-1 0 0 0,1 0 0 0 0,0 0-1 0 0,0 1 1 0 0,1-1 0 0 0,-1-1 0 0 0,2 1 0 0 0,3 7 0 0 0,2-1 23 0 0,1 0 0 0 0,0 0 1 0 0,0-1-1 0 0,2 0 0 0 0,-1-1 0 0 0,19 13 1 0 0,-20-15-62 0 0,1-2 1 0 0,0 1 0 0 0,0-1 0 0 0,1-1 0 0 0,0 0 0 0 0,0-1-1 0 0,1 0 1 0 0,-1-1 0 0 0,1-1 0 0 0,19 4 0 0 0,-25-6-338 0 0,0-1 1 0 0,0 0-1 0 0,0 0 1 0 0,0 0-1 0 0,0-1 1 0 0,0 0 0 0 0,0-1-1 0 0,0 1 1 0 0,8-4-1 0 0,-9 2-667 0 0,-1 0 0 0 0,1 0 0 0 0,0 0 0 0 0,-1 0 1 0 0,0-1-1 0 0,0 0 0 0 0,0 0 0 0 0,0-1 0 0 0,-1 1 0 0 0,0-1 0 0 0,5-7 0 0 0,-1 1-3988 0 0</inkml:trace>
</inkml:ink>
</file>

<file path=ppt/ink/ink9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 1 1328 0 0,'-1'0'533'0'0,"0"0"0"0"0,0 0-1 0 0,0 0 1 0 0,0 0 0 0 0,0 0-1 0 0,0 1 1 0 0,1-1-1 0 0,-1 0 1 0 0,0 1 0 0 0,0-1-1 0 0,0 0 1 0 0,0 1 0 0 0,0-1-1 0 0,0 1 1 0 0,1-1 0 0 0,-1 1-1 0 0,0 0 1 0 0,0-1 0 0 0,1 1-1 0 0,-1 0 1 0 0,0 0 0 0 0,1-1-1 0 0,-1 2 1 0 0,0 0-99 0 0,0 1 0 0 0,0-1 1 0 0,0 0-1 0 0,0 1 0 0 0,0-1 1 0 0,1 1-1 0 0,0-1 0 0 0,-1 1 0 0 0,1 2 1 0 0,0 3-34 0 0,1 1-1 0 0,-1-1 1 0 0,1 0 0 0 0,5 16 0 0 0,0-8-67 0 0,0 0 0 0 0,1 0 0 0 0,1-1 0 0 0,18 27 0 0 0,-5-13 137 0 0,33 34-1 0 0,-44-51-607 0 0,1-2 1 0 0,0 0-1 0 0,1 0 0 0 0,0-1 0 0 0,0-1 0 0 0,1 1 0 0 0,0-2 1 0 0,1 0-1 0 0,0-1 0 0 0,0 0 0 0 0,0-1 0 0 0,0-1 0 0 0,1 0 0 0 0,0-1 1 0 0,0 0-1 0 0,0-2 0 0 0,25 1 0 0 0,-37-2-223 0 0,0 0 1 0 0,0-1-1 0 0,0 1 0 0 0,0-1 1 0 0,0 0-1 0 0,0 0 0 0 0,-1 0 1 0 0,1 0-1 0 0,0 0 0 0 0,0-1 1 0 0,4-2-1 0 0,-5 2-620 0 0,1 0 0 0 0,-1-1 0 0 0,0 1 0 0 0,1-1-1 0 0,-1 1 1 0 0,2-4 0 0 0,2-5-1953 0 0</inkml:trace>
</inkml:ink>
</file>

<file path=ppt/ink/ink9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2.1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391 4 16 0 0,'-1'0'252'0'0,"0"-1"-1"0"0,1 1 1 0 0,-1-1-1 0 0,0 1 1 0 0,0 0 0 0 0,0-1-1 0 0,0 1 1 0 0,1 0 0 0 0,-1 0-1 0 0,0-1 1 0 0,0 1-1 0 0,0 0 1 0 0,0 0 0 0 0,0 0-1 0 0,0 0 1 0 0,0 0 0 0 0,0 1-1 0 0,1-1 1 0 0,-1 0-1 0 0,0 0 1 0 0,0 0 0 0 0,0 1-1 0 0,0-1 1 0 0,0 1 0 0 0,1-1-1 0 0,-1 0 1 0 0,0 1-1 0 0,0 0 1 0 0,1-1 0 0 0,-2 2-1 0 0,-24 21 5175 0 0,22-20-4726 0 0,-68 73 4719 0 0,3 3-3468 0 0,-49 51-2017 0 0,62-80-4008 0 0,38-36 353 0 0</inkml:trace>
</inkml:ink>
</file>

<file path=ppt/ink/ink9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3.13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85 238 512 0 0,'0'1'414'0'0,"0"1"0"0"0,0-1-1 0 0,0 1 1 0 0,-1-1 0 0 0,1 0 0 0 0,-1 1-1 0 0,1-1 1 0 0,-1 0 0 0 0,0 1 0 0 0,1-1-1 0 0,-1 0 1 0 0,0 0 0 0 0,0 0-1 0 0,0 0 1 0 0,0 0 0 0 0,0 0 0 0 0,-1 2-1 0 0,0-1 319 0 0,-1-1-1 0 0,1 1 1 0 0,-1 0-1 0 0,1-1 0 0 0,-1 0 1 0 0,0 1-1 0 0,0-1 1 0 0,-4 1-1 0 0,5-1-369 0 0,0-1 0 0 0,0 0 0 0 0,0 1 0 0 0,0-1 0 0 0,0 0 0 0 0,0 0 0 0 0,0 0 0 0 0,0 0 0 0 0,0-1 0 0 0,0 1 0 0 0,0 0 0 0 0,1-1 0 0 0,-3 0 0 0 0,3 0-242 0 0,0 1 1 0 0,0-1 0 0 0,0 0 0 0 0,0 1 0 0 0,0-1 0 0 0,0 0 0 0 0,0 0 0 0 0,0 0 0 0 0,0 1 0 0 0,1-1 0 0 0,-1 0-1 0 0,0 0 1 0 0,1 0 0 0 0,-1 0 0 0 0,1 0 0 0 0,-1 0 0 0 0,1-1 0 0 0,-1 1 0 0 0,1 0 0 0 0,0 0 0 0 0,0 0 0 0 0,-1 0 0 0 0,1-2-1 0 0,0-3-21 0 0,0 0 0 0 0,1 0 0 0 0,0 0 0 0 0,0 1 0 0 0,0-1 0 0 0,1 0 0 0 0,-1 0 0 0 0,1 1 0 0 0,1-1 0 0 0,-1 1 0 0 0,1-1 0 0 0,0 1 0 0 0,0 0-1 0 0,5-6 1 0 0,4-5-90 0 0,2 1 0 0 0,27-26-1 0 0,-26 27-6 0 0,1 1-1 0 0,29-17 1 0 0,-37 25-1 0 0,0 0 1 0 0,1 1-1 0 0,-1 1 0 0 0,1-1 1 0 0,0 2-1 0 0,0-1 1 0 0,0 1-1 0 0,11-1 0 0 0,-17 2 1 0 0,-1 1 1 0 0,0 0-1 0 0,0 0 0 0 0,1 0 0 0 0,-1 1 0 0 0,0-1 0 0 0,0 0 0 0 0,1 1 0 0 0,-1 0 0 0 0,0-1 0 0 0,0 1 0 0 0,0 0 0 0 0,0 0 0 0 0,0 0 0 0 0,0 0 0 0 0,0 1 0 0 0,2 1 0 0 0,-2-1-2 0 0,1 1 0 0 0,-1-1 0 0 0,0 1 1 0 0,0 0-1 0 0,0-1 0 0 0,-1 1 0 0 0,1 0 0 0 0,-1 0 1 0 0,0 0-1 0 0,2 6 0 0 0,0 4 3 0 0,0 1-1 0 0,-2 0 0 0 0,1 0 1 0 0,-2 20-1 0 0,0-30 2 0 0,-2 33-14 0 0,-9 52 0 0 0,6-60-14 0 0,2 0 1 0 0,0 0-1 0 0,3 41 0 0 0,0-66-18 0 0,1-1 0 0 0,-1 1 0 0 0,1 0 0 0 0,0-1-1 0 0,0 1 1 0 0,1-1 0 0 0,-1 0 0 0 0,1 1 0 0 0,-1-1-1 0 0,1 0 1 0 0,0 0 0 0 0,0 0 0 0 0,5 5 0 0 0,-5-6-148 0 0,-1-1 1 0 0,0 0 0 0 0,1 0-1 0 0,-1 0 1 0 0,1 0 0 0 0,-1-1 0 0 0,1 1-1 0 0,-1 0 1 0 0,1-1 0 0 0,0 1-1 0 0,-1 0 1 0 0,1-1 0 0 0,0 0 0 0 0,-1 0-1 0 0,1 1 1 0 0,0-1 0 0 0,0 0-1 0 0,-1 0 1 0 0,1 0 0 0 0,0-1 0 0 0,0 1-1 0 0,-1 0 1 0 0,1-1 0 0 0,0 1-1 0 0,-1-1 1 0 0,1 1 0 0 0,0-1 0 0 0,-1 0-1 0 0,1 0 1 0 0,-1 0 0 0 0,2-1-1 0 0,8-6-3080 0 0,-1-2 1349 0 0</inkml:trace>
</inkml:ink>
</file>

<file path=ppt/ink/ink9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3.31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7 2689 0 0,'-2'-1'1459'0'0,"-1"0"1"0"0,0 0 0 0 0,1 0-1 0 0,-1 0 1 0 0,0 1 0 0 0,0-1-1 0 0,0 1 1 0 0,1 0-1 0 0,-5 0 1 0 0,6 0-1360 0 0,0 0 0 0 0,1 0 0 0 0,-1 0 0 0 0,0 0 1 0 0,1 0-1 0 0,-1 0 0 0 0,0 1 0 0 0,1-1 0 0 0,-1 0 0 0 0,1 0 0 0 0,-1 1 0 0 0,0-1 0 0 0,1 0 0 0 0,-1 1 0 0 0,1-1 0 0 0,-1 1 0 0 0,1-1 1 0 0,-1 0-1 0 0,1 1 0 0 0,-1 0 0 0 0,1-1 0 0 0,0 1 0 0 0,-1-1 0 0 0,1 1 0 0 0,0-1 0 0 0,-1 1 0 0 0,1 0 0 0 0,0-1 0 0 0,0 1 0 0 0,0-1 1 0 0,-1 1-1 0 0,1 0 0 0 0,0-1 0 0 0,0 1 0 0 0,0 0 0 0 0,0-1 0 0 0,0 1 0 0 0,0 0 0 0 0,0-1 0 0 0,0 1 0 0 0,1 0 0 0 0,-1-1 0 0 0,0 1 1 0 0,0 0-1 0 0,0-1 0 0 0,1 2 0 0 0,0-1-100 0 0,-1 0 1 0 0,1 0-1 0 0,0 1 1 0 0,-1-1-1 0 0,1 0 1 0 0,0 0-1 0 0,0 0 1 0 0,0 0-1 0 0,-1 0 1 0 0,1 0-1 0 0,0-1 1 0 0,0 1-1 0 0,1 0 1 0 0,-1 0-1 0 0,1 0 1 0 0,23 10-389 0 0,-9-4-374 0 0,28 17-6598 0 0,-30-16 2931 0 0</inkml:trace>
</inkml:ink>
</file>

<file path=ppt/ink/ink9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3.8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114 160 2016 0 0,'-6'-6'1918'0'0,"1"-1"-1"0"0,-1 1 0 0 0,0 1 1 0 0,0-1-1 0 0,-8-4 1 0 0,11 7-1129 0 0,-1 1 0 0 0,0 0 0 0 0,0 0 0 0 0,0 0 0 0 0,0 1 0 0 0,0-1 1 0 0,0 1-1 0 0,0 0 0 0 0,0 0 0 0 0,-1 1 0 0 0,-6-1 0 0 0,11 1-721 0 0,-1 0 0 0 0,0 0 0 0 0,1 0 0 0 0,-1 0-1 0 0,1 0 1 0 0,-1 0 0 0 0,1 1 0 0 0,-1-1 0 0 0,0 0-1 0 0,1 0 1 0 0,-1 0 0 0 0,1 1 0 0 0,-1-1 0 0 0,1 0 0 0 0,-1 1-1 0 0,1-1 1 0 0,0 0 0 0 0,-1 1 0 0 0,1-1 0 0 0,-1 1-1 0 0,1-1 1 0 0,0 1 0 0 0,-1-1 0 0 0,1 1 0 0 0,-1 0 0 0 0,1 0 35 0 0,-1 1 0 0 0,1 0 0 0 0,-1-1 1 0 0,1 1-1 0 0,0 0 0 0 0,-1-1 1 0 0,1 1-1 0 0,0 3 0 0 0,1 3 114 0 0,0 0-1 0 0,4 14 1 0 0,-5-20-184 0 0,19 59 508 0 0,46 104 0 0 0,-47-125-480 0 0,-6-8-29 0 0,-12-32-3 0 0,1-16-18 0 0,8-64-96 0 0,10-72 52 0 0,-12 110 16 0 0,22-65 1 0 0,-27 100 15 0 0,1-1 1 0 0,0 2-1 0 0,1-1 0 0 0,7-12 1 0 0,-9 17 0 0 0,0 0 0 0 0,0 0 0 0 0,0 0 0 0 0,0 0 0 0 0,0 0 0 0 0,0 0 0 0 0,4-2 0 0 0,-5 4 0 0 0,0-1 0 0 0,0 1 0 0 0,0-1 0 0 0,0 1 0 0 0,1-1 0 0 0,-1 1 0 0 0,0 0 0 0 0,0 0 0 0 0,0 0 0 0 0,0-1 0 0 0,1 1 0 0 0,-1 0 0 0 0,0 1 0 0 0,0-1 0 0 0,0 0 0 0 0,1 0 0 0 0,-1 0 0 0 0,1 1 0 0 0,0 0 1 0 0,0 0-1 0 0,0 0 1 0 0,-1 0-1 0 0,1 1 1 0 0,-1-1-1 0 0,1 0 1 0 0,-1 1-1 0 0,0-1 1 0 0,1 1-1 0 0,-1 0 1 0 0,0-1-1 0 0,0 1 1 0 0,1 2-1 0 0,12 27 10 0 0,-9-19-9 0 0,35 78-7 0 0,28 95 0 0 0,-61-159-3 0 0,7 19 80 0 0,-13-40-80 0 0,1-1 0 0 0,0 0 0 0 0,0 0 1 0 0,0 0-1 0 0,1 0 0 0 0,0 0 0 0 0,4 5 1 0 0,-6-8-43 0 0,-1 0 0 0 0,1-1 0 0 0,0 1 0 0 0,0 0 0 0 0,0-1 0 0 0,0 1 0 0 0,0-1 0 0 0,-1 1 0 0 0,1-1 0 0 0,0 1 0 0 0,0-1 0 0 0,0 0 0 0 0,0 1 0 0 0,1-1 0 0 0,-1 0 1 0 0,0 0-1 0 0,0 0 0 0 0,0 0 0 0 0,0 0 0 0 0,0 0 0 0 0,0 0 0 0 0,0 0 0 0 0,0 0 0 0 0,0 0 0 0 0,0 0 0 0 0,0-1 0 0 0,0 1 0 0 0,0-1 0 0 0,0 1 0 0 0,0-1 1 0 0,0 1-1 0 0,0-1 0 0 0,0 1 0 0 0,0-1 0 0 0,-1 0 0 0 0,1 1 0 0 0,0-1 0 0 0,0 0 0 0 0,0-1 0 0 0,5-4-1572 0 0,-1-1 0 0 0,0 1 0 0 0,-1-1 0 0 0,5-9 0 0 0,-4 8-2181 0 0,5-10 498 0 0</inkml:trace>
</inkml:ink>
</file>

<file path=ppt/ink/ink9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4.20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236 115 672 0 0,'1'-7'1129'0'0,"0"0"0"0"0,-1-1 0 0 0,0 1-1 0 0,0 0 1 0 0,-1 0 0 0 0,0-1 0 0 0,0 1 0 0 0,0 0-1 0 0,-1 0 1 0 0,0 0 0 0 0,-5-10 0 0 0,7 16-971 0 0,-1 0 0 0 0,0 0 0 0 0,1-1 0 0 0,-1 1 0 0 0,0 0 0 0 0,0 0 0 0 0,1 0 0 0 0,-1 0 0 0 0,0 0 0 0 0,0 0 0 0 0,0 1 0 0 0,0-1 0 0 0,0 0 0 0 0,0 0 0 0 0,-1 1 0 0 0,1-1 0 0 0,0 1 0 0 0,0-1 0 0 0,0 1 0 0 0,-1-1 0 0 0,1 1 0 0 0,-2-1 0 0 0,0 1 26 0 0,1 0 1 0 0,-1 1-1 0 0,1-1 1 0 0,-1 0-1 0 0,1 1 1 0 0,-1 0 0 0 0,1-1-1 0 0,-1 1 1 0 0,1 0-1 0 0,0 0 1 0 0,-3 2-1 0 0,-3 2 193 0 0,-1 1-1 0 0,2 0 1 0 0,-1 0-1 0 0,1 1 0 0 0,-7 7 1 0 0,-1 3-3 0 0,0 1-1 0 0,1 1 1 0 0,1 0 0 0 0,1 0-1 0 0,-9 22 1 0 0,17-33-306 0 0,0 1-1 0 0,1-1 1 0 0,0 1-1 0 0,0 0 1 0 0,1 0-1 0 0,1 0 1 0 0,-1 0-1 0 0,1 0 0 0 0,1 1 1 0 0,0-1-1 0 0,0 0 1 0 0,1 0-1 0 0,0 0 1 0 0,0 1-1 0 0,5 11 1 0 0,-5-16-70 0 0,1-1 0 0 0,0 1 1 0 0,0-1-1 0 0,1 0 0 0 0,-1 0 0 0 0,1 0 1 0 0,0 0-1 0 0,0-1 0 0 0,0 1 0 0 0,0-1 1 0 0,1 0-1 0 0,7 5 0 0 0,-5-4-19 0 0,0 0 0 0 0,1-1 0 0 0,0 1 0 0 0,0-2 1 0 0,0 1-1 0 0,0-1 0 0 0,11 2 0 0 0,-2-2-283 0 0,1 0-1 0 0,-1-1 1 0 0,0-1 0 0 0,0-1 0 0 0,0 0 0 0 0,29-7 0 0 0,-19 1-2288 0 0,0-2 1 0 0,-1 0-1 0 0,38-21 0 0 0,-34 15-743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41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313 108 512 0 0,'1'-1'-14'0'0,"11"-9"-64"0"0,18-16-1 0 0,-27 24 346 0 0,0-1 0 0 0,-1 0 0 0 0,0 0-1 0 0,0 0 1 0 0,1 0 0 0 0,-2 0-1 0 0,1 0 1 0 0,0-1 0 0 0,-1 1 0 0 0,1-1-1 0 0,-1 1 1 0 0,1-6 0 0 0,-2 8-181 0 0,0 0 1 0 0,0 0 0 0 0,0 1-1 0 0,0-1 1 0 0,-1 0 0 0 0,1 0-1 0 0,0 0 1 0 0,0 1 0 0 0,-1-1-1 0 0,1 0 1 0 0,-1 0-1 0 0,1 1 1 0 0,-1-1 0 0 0,1 0-1 0 0,-1 1 1 0 0,1-1 0 0 0,-1 0-1 0 0,0 1 1 0 0,1-1 0 0 0,-1 1-1 0 0,0-1 1 0 0,1 1 0 0 0,-1-1-1 0 0,0 1 1 0 0,0 0-1 0 0,1-1 1 0 0,-1 1 0 0 0,0 0-1 0 0,0-1 1 0 0,-1 1 0 0 0,-27-5 1294 0 0,16 4-1026 0 0,1 1 0 0 0,0 1 0 0 0,-1 0-1 0 0,1 1 1 0 0,0 0 0 0 0,0 0 0 0 0,0 2-1 0 0,1-1 1 0 0,-1 2 0 0 0,-16 7 0 0 0,19-7-136 0 0,1 0 0 0 0,0 0 0 0 0,0 1 0 0 0,0 0 0 0 0,0 1 0 0 0,1-1 0 0 0,0 1 0 0 0,1 1 0 0 0,0-1 0 0 0,0 1 0 0 0,0 0 0 0 0,1 0 0 0 0,-7 17 0 0 0,9-19-173 0 0,1-1 1 0 0,1 1 0 0 0,-1 0-1 0 0,1 0 1 0 0,0 0 0 0 0,0 0-1 0 0,1 0 1 0 0,0 0 0 0 0,0 0-1 0 0,0 0 1 0 0,1 0 0 0 0,1 8-1 0 0,0-6-34 0 0,1 0 1 0 0,0 0-1 0 0,0 0 0 0 0,0 0 0 0 0,1-1 0 0 0,0 0 0 0 0,1 1 0 0 0,6 6 0 0 0,-3-3-26 0 0,1-1 0 0 0,1-1 1 0 0,0 0-1 0 0,0 0 0 0 0,1-1 0 0 0,0-1 0 0 0,0 1 0 0 0,0-2 0 0 0,1 0 1 0 0,0 0-1 0 0,14 4 0 0 0,-18-7-6 0 0,0-1-1 0 0,-1 0 1 0 0,1-1-1 0 0,0 0 1 0 0,0 0 0 0 0,16-1-1 0 0,-20 0-12 0 0,0-1 0 0 0,0 0-1 0 0,0 0 1 0 0,0 0-1 0 0,0 0 1 0 0,0 0-1 0 0,0-1 1 0 0,0 0-1 0 0,0 0 1 0 0,0 0 0 0 0,-1 0-1 0 0,1-1 1 0 0,-1 1-1 0 0,5-6 1 0 0,-2 3-57 0 0,-1 0 1 0 0,0-1-1 0 0,0 0 0 0 0,0 0 1 0 0,0 0-1 0 0,-1 0 0 0 0,0-1 1 0 0,-1 0-1 0 0,1 0 1 0 0,-1 0-1 0 0,-1 0 0 0 0,1 0 1 0 0,-1-1-1 0 0,1-8 1 0 0,-1 0-54 0 0,7-79-545 0 0,-9 86 685 0 0,0 0 0 0 0,-1-1 1 0 0,0 1-1 0 0,0 0 0 0 0,-1 0 1 0 0,0 0-1 0 0,-1 1 0 0 0,-4-11 1 0 0,5 15 20 0 0,1 1 1 0 0,-1-1 0 0 0,-1 1 0 0 0,1-1-1 0 0,0 1 1 0 0,-1 0 0 0 0,0 0 0 0 0,1 0-1 0 0,-1 0 1 0 0,0 1 0 0 0,-1-1 0 0 0,1 1-1 0 0,0 0 1 0 0,-1 0 0 0 0,-4-2 0 0 0,2 2 12 0 0,0 0 0 0 0,1 1 1 0 0,-1-1-1 0 0,0 1 0 0 0,1 1 0 0 0,-1-1 1 0 0,0 1-1 0 0,0 0 0 0 0,-9 2 1 0 0,-1 1 54 0 0,0 0 1 0 0,0 1 0 0 0,1 1 0 0 0,0 1-1 0 0,0 0 1 0 0,-23 14 0 0 0,19-9 84 0 0,2 1 0 0 0,-1 1 0 0 0,2 0-1 0 0,-22 23 1 0 0,27-26-75 0 0,2 1-1 0 0,0 1 0 0 0,0 0 0 0 0,1 0 1 0 0,0 1-1 0 0,1-1 0 0 0,-7 20 0 0 0,12-27-94 0 0,0 0 1 0 0,0 1-1 0 0,1-1 0 0 0,0 1 0 0 0,0-1 0 0 0,0 1 0 0 0,1-1 1 0 0,0 1-1 0 0,0-1 0 0 0,0 1 0 0 0,1-1 0 0 0,0 1 1 0 0,0-1-1 0 0,0 1 0 0 0,1-1 0 0 0,0 0 0 0 0,0 1 0 0 0,0-1 1 0 0,0 0-1 0 0,1 0 0 0 0,0-1 0 0 0,0 1 0 0 0,0-1 0 0 0,1 1 1 0 0,-1-1-1 0 0,1 0 0 0 0,0 0 0 0 0,0 0 0 0 0,1-1 0 0 0,-1 0 1 0 0,1 0-1 0 0,7 4 0 0 0,6 1-43 0 0,0 0 0 0 0,1-1 0 0 0,0-1 0 0 0,0-1 0 0 0,0-1 0 0 0,24 2 0 0 0,-28-4 25 0 0,0-1 1 0 0,0-1-1 0 0,0-1 0 0 0,0 0 1 0 0,0-1-1 0 0,0 0 0 0 0,-1-1 1 0 0,27-9-1 0 0,-34 9 24 0 0,0-1 1 0 0,1 1-1 0 0,-1-1 0 0 0,-1-1 1 0 0,1 1-1 0 0,0-1 0 0 0,-1 0 0 0 0,0 0 1 0 0,9-11-1 0 0,-12 12-6 0 0,0-1 0 0 0,0 1 0 0 0,0-1 0 0 0,-1 0 0 0 0,1 0 0 0 0,-1 0 0 0 0,0 0 0 0 0,0 0-1 0 0,-1 0 1 0 0,0-1 0 0 0,0 1 0 0 0,0 0 0 0 0,0-1 0 0 0,-1 1 0 0 0,0-7 0 0 0,-1 0 42 0 0,0 1-1 0 0,0-1 1 0 0,-2 0 0 0 0,1 0 0 0 0,-1 1 0 0 0,-1-1-1 0 0,0 1 1 0 0,0 0 0 0 0,-2 0 0 0 0,1 1 0 0 0,-14-20-1 0 0,16 27 20 0 0,2 4 0 0 0,4 9 52 0 0,9 15-36 0 0,33 58 250 0 0,9 14 14 0 0,-19-43-207 0 0,-1 2-1 0 0,44 105 1 0 0,-52-98-149 0 0,23 64 10 0 0,-43-109 15 0 0,-1 1-1 0 0,-1 0 1 0 0,-1 0-1 0 0,2 39 1 0 0,-5-42-3 0 0,0 0 0 0 0,-1-1 1 0 0,-1 1-1 0 0,0 0 0 0 0,-8 23 0 0 0,9-34 4 0 0,-1 0-1 0 0,0-1 0 0 0,0 1 0 0 0,-1-1 0 0 0,1 1 0 0 0,-1-1 0 0 0,0 0 0 0 0,0 0 1 0 0,0 0-1 0 0,-1-1 0 0 0,1 1 0 0 0,-1-1 0 0 0,0 0 0 0 0,0 0 0 0 0,0 0 1 0 0,0 0-1 0 0,0-1 0 0 0,-1 0 0 0 0,1 0 0 0 0,-1 0 0 0 0,-8 2 0 0 0,2-2-4 0 0,0 0-1 0 0,0 0 0 0 0,0-2 0 0 0,0 1 0 0 0,0-1 0 0 0,-1-1 1 0 0,1 0-1 0 0,0-1 0 0 0,0 0 0 0 0,0 0 0 0 0,1-1 1 0 0,-18-7-1 0 0,9 1-22 0 0,0 0 1 0 0,1-1 0 0 0,0-1-1 0 0,1 0 1 0 0,-30-27-1 0 0,39 31 30 0 0,1 0 0 0 0,1 0-1 0 0,-1-1 1 0 0,1 0-1 0 0,0 0 1 0 0,1 0 0 0 0,0-1-1 0 0,0 1 1 0 0,1-1 0 0 0,0 0-1 0 0,1-1 1 0 0,0 1 0 0 0,0-1-1 0 0,1 1 1 0 0,0-1-1 0 0,1 0 1 0 0,0 0 0 0 0,0 0-1 0 0,1 1 1 0 0,0-1 0 0 0,1 0-1 0 0,4-19 1 0 0,1 3-42 0 0,1 0-1 0 0,2 0 1 0 0,0 1 0 0 0,15-26 0 0 0,-5 15-28 0 0,2 0 0 0 0,26-33 1 0 0,-31 49-69 0 0,0 0 1 0 0,2 1-1 0 0,0 0 0 0 0,1 2 1 0 0,0 0-1 0 0,2 1 1 0 0,0 1-1 0 0,29-15 0 0 0,-40 25-388 0 0,19-11-713 0 0,-15 3-5531 0 0,-12 11 5141 0 0,-2 0 205 0 0</inkml:trace>
</inkml:ink>
</file>

<file path=ppt/ink/ink9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5.23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74 252 8 0 0,'-1'0'253'0'0,"-16"-10"7668"0"0,16 10-7519 0 0,1-1 0 0 0,-1 1 0 0 0,1 0 1 0 0,-1 0-1 0 0,0-1 0 0 0,1 1 0 0 0,-1 0 0 0 0,0 0 1 0 0,1 0-1 0 0,-1 0 0 0 0,0 0 0 0 0,0 0 1 0 0,1 0-1 0 0,-1 0 0 0 0,0 0 0 0 0,1 0 0 0 0,-1 1 1 0 0,0-1-1 0 0,1 0 0 0 0,-1 0 0 0 0,0 0 1 0 0,1 1-1 0 0,-1-1 0 0 0,0 1 0 0 0,0 0-291 0 0,1-1 0 0 0,-1 1 0 0 0,1 0 1 0 0,0-1-1 0 0,0 1 0 0 0,-1 0 0 0 0,1 0 0 0 0,0-1 0 0 0,0 1 0 0 0,0 0 0 0 0,0-1 0 0 0,0 1 0 0 0,0 0 0 0 0,0 0 1 0 0,0-1-1 0 0,0 1 0 0 0,0 0 0 0 0,0-1 0 0 0,0 1 0 0 0,0 0 0 0 0,1 0 0 0 0,-1-1 0 0 0,0 1 0 0 0,1 0 0 0 0,-1 0 1 0 0,13 20 654 0 0,-8-14-543 0 0,-3-1-147 0 0,1-1-1 0 0,-1 1 0 0 0,0 0 1 0 0,0-1-1 0 0,0 8 0 0 0,-1-11-57 0 0,-1-1-1 0 0,1 1 1 0 0,-1 0-1 0 0,0 0 1 0 0,0 1-1 0 0,0-1 1 0 0,0 0-1 0 0,0 0 1 0 0,0 0-1 0 0,0 0 1 0 0,-1 0-1 0 0,1-1 1 0 0,-1 1-1 0 0,0 0 1 0 0,1 0-1 0 0,-1 0 1 0 0,0 0-1 0 0,-2 2 1 0 0,3-3-16 0 0,0-1 1 0 0,0 0 0 0 0,0 0 0 0 0,0 0 0 0 0,0 0 0 0 0,0 0 0 0 0,0 0 0 0 0,0 0 0 0 0,0 0 0 0 0,-1 0 0 0 0,1 0 0 0 0,0 1 0 0 0,0-1 0 0 0,0 0-1 0 0,0 0 1 0 0,0 0 0 0 0,0 0 0 0 0,0 0 0 0 0,0 0 0 0 0,-1 0 0 0 0,1 0 0 0 0,0 0 0 0 0,0 0 0 0 0,0 0 0 0 0,0 0 0 0 0,0 0 0 0 0,0 0-1 0 0,0 0 1 0 0,-1 0 0 0 0,1 0 0 0 0,0 0 0 0 0,0 0 0 0 0,0 0 0 0 0,0 0 0 0 0,0 0 0 0 0,0 0 0 0 0,0 0 0 0 0,0 0 0 0 0,-1-1 0 0 0,1 1 0 0 0,0 0-1 0 0,0 0 1 0 0,0 0 0 0 0,0 0 0 0 0,0 0 0 0 0,0 0 0 0 0,0 0 0 0 0,-2-8 71 0 0,4-8 101 0 0,-2 15-162 0 0,0 1-1 0 0,0 0 1 0 0,0-1-1 0 0,1 1 1 0 0,-1-1 0 0 0,0 1-1 0 0,0-1 1 0 0,1 1-1 0 0,-1 0 1 0 0,0-1 0 0 0,1 1-1 0 0,-1 0 1 0 0,0-1-1 0 0,1 1 1 0 0,-1 0 0 0 0,1-1-1 0 0,-1 1 1 0 0,0 0-1 0 0,1 0 1 0 0,-1 0 0 0 0,1-1-1 0 0,-1 1 1 0 0,1 0-1 0 0,-1 0 1 0 0,1 0 0 0 0,-1 0-1 0 0,1 0 1 0 0,-1 0-1 0 0,1 0 1 0 0,-1 0 0 0 0,1 0-1 0 0,-1 0 1 0 0,1 0-1 0 0,0 0 1 0 0,-1 1 4 0 0,1-1 0 0 0,-1 1 0 0 0,1-1-1 0 0,-1 1 1 0 0,1 0 0 0 0,-1-1 0 0 0,0 1 0 0 0,1 0 0 0 0,-1-1 0 0 0,0 1-1 0 0,1 0 1 0 0,-1-1 0 0 0,0 1 0 0 0,0 0 0 0 0,0 0 0 0 0,0-1-1 0 0,0 1 1 0 0,1 0 0 0 0,-1 0 0 0 0,-1 0 0 0 0,1 72 1150 0 0,2-111-1040 0 0,0 24-93 0 0,-2 1 0 0 0,0 0 0 0 0,-2-16-1 0 0,-4-4 35 0 0,-3 0 0 0 0,-15-41-1 0 0,12 39-63 0 0,8 22 0 0 0,-15-49 42 0 0,17 54-41 0 0,1 0 1 0 0,0 0-1 0 0,0 0 1 0 0,0 0-1 0 0,2-15 1 0 0,-1 22-7 0 0,0 1 0 0 0,0 0 0 0 0,0-1 0 0 0,0 1 0 0 0,0 0 0 0 0,1 0 0 0 0,-1-1 0 0 0,0 1 0 0 0,0 0 1 0 0,0-1-1 0 0,0 1 0 0 0,1 0 0 0 0,-1 0 0 0 0,0-1 0 0 0,0 1 0 0 0,1 0 0 0 0,-1 0 0 0 0,0 0 0 0 0,0-1 0 0 0,1 1 0 0 0,-1 0 0 0 0,0 0 0 0 0,0 0 0 0 0,1 0 1 0 0,-1 0-1 0 0,0 0 0 0 0,1-1 0 0 0,-1 1 0 0 0,0 0 0 0 0,1 0 0 0 0,-1 0 0 0 0,0 0 0 0 0,1 0 0 0 0,-1 0 0 0 0,0 0 0 0 0,1 0 0 0 0,-1 0 0 0 0,0 1 0 0 0,1-1 0 0 0,-1 0 1 0 0,0 0-1 0 0,0 0 0 0 0,1 0 0 0 0,-1 0 0 0 0,0 0 0 0 0,1 1 0 0 0,-1-1 0 0 0,0 0 0 0 0,22 13-79 0 0,-10-6 50 0 0,16 5-43 0 0,33 8 1 0 0,-3 0-123 0 0,110 35-1185 0 0,-95-35-6672 0 0,-61-16 5537 0 0,-7-2-627 0 0</inkml:trace>
</inkml:ink>
</file>

<file path=ppt/ink/ink9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6.3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103 132 1472 0 0,'0'0'606'0'0,"0"-1"-1"0"0,0 0 1 0 0,-1 1-1 0 0,1-1 1 0 0,0 0-1 0 0,0 1 1 0 0,0-1-1 0 0,-1 1 1 0 0,1-1-1 0 0,0 1 1 0 0,-1-1-1 0 0,1 1 1 0 0,-1-1 605 0 0,0-1-606 0 0,-10-6 3540 0 0,8 6-3338 0 0,0 1 0 0 0,0 0 0 0 0,-1-1 0 0 0,1 1 0 0 0,-6-1 0 0 0,7 2-602 0 0,0 0 0 0 0,1 0 0 0 0,-1 0 0 0 0,0 0 0 0 0,0 0 0 0 0,1 0 0 0 0,-1 1 0 0 0,0-1 0 0 0,1 1 0 0 0,-1-1 0 0 0,0 1 0 0 0,1-1 0 0 0,-1 1 0 0 0,0 0 0 0 0,1 0 0 0 0,0 0 0 0 0,-1 0 0 0 0,-1 2 0 0 0,0 0-47 0 0,1-1 1 0 0,0 1-1 0 0,0 0 1 0 0,0 0-1 0 0,0 0 1 0 0,0 0-1 0 0,1 0 1 0 0,0 0-1 0 0,-2 4 1 0 0,1 0-64 0 0,0 1 0 0 0,1-1 0 0 0,0 0 0 0 0,0 1 0 0 0,0-1 0 0 0,1 1 0 0 0,0-1 0 0 0,2 10 0 0 0,-1-10-74 0 0,1 0 0 0 0,1 1 1 0 0,-1-1-1 0 0,1 0 0 0 0,1-1 0 0 0,-1 1 1 0 0,1-1-1 0 0,0 1 0 0 0,0-1 0 0 0,1 0 1 0 0,0-1-1 0 0,0 1 0 0 0,1-1 1 0 0,-1 0-1 0 0,1 0 0 0 0,12 7 0 0 0,-12-8-24 0 0,-1-1-1 0 0,1 0 0 0 0,1 0 0 0 0,-1 0 1 0 0,0-1-1 0 0,1 0 0 0 0,-1 0 1 0 0,1 0-1 0 0,0-1 0 0 0,-1 0 0 0 0,1-1 1 0 0,0 1-1 0 0,0-1 0 0 0,0-1 0 0 0,-1 1 1 0 0,1-1-1 0 0,0 0 0 0 0,10-4 0 0 0,-1 0-56 0 0,0-2-1 0 0,0 0 0 0 0,0-1 0 0 0,-1 0 1 0 0,18-14-1 0 0,-28 18 34 0 0,-1 1-1 0 0,0-1 1 0 0,0 0-1 0 0,0 0 1 0 0,-1 0-1 0 0,1 0 1 0 0,-1 0 0 0 0,0-1-1 0 0,-1 0 1 0 0,1 0-1 0 0,-1 1 1 0 0,1-2 0 0 0,-1 1-1 0 0,-1 0 1 0 0,1 0-1 0 0,-1 0 1 0 0,0-1-1 0 0,0 1 1 0 0,-1-1 0 0 0,1-9-1 0 0,-2 1-88 0 0,-1 0-1 0 0,-6-25 0 0 0,6 33 85 0 0,1 0-1 0 0,-1 1 0 0 0,0-1 1 0 0,-1 1-1 0 0,0 0 0 0 0,1-1 1 0 0,-2 1-1 0 0,1 0 1 0 0,-6-6-1 0 0,8 10 32 0 0,-1 0-1 0 0,0-1 1 0 0,0 1-1 0 0,0 0 1 0 0,0 0-1 0 0,-1 0 1 0 0,1 0 0 0 0,0 1-1 0 0,0-1 1 0 0,-1 0-1 0 0,1 1 1 0 0,0 0-1 0 0,0 0 1 0 0,-1-1 0 0 0,1 1-1 0 0,0 0 1 0 0,-1 1-1 0 0,1-1 1 0 0,0 0-1 0 0,-1 1 1 0 0,1-1-1 0 0,0 1 1 0 0,0 0 0 0 0,0 0-1 0 0,-3 1 1 0 0,-2 1 28 0 0,-1 1 0 0 0,1 0 0 0 0,0 0 0 0 0,0 0 0 0 0,-11 11 0 0 0,9-6 15 0 0,0 0 0 0 0,1 1 1 0 0,0-1-1 0 0,1 2 0 0 0,0-1 0 0 0,-7 15 0 0 0,5-6 52 0 0,1-1-1 0 0,1 1 1 0 0,-5 23 0 0 0,10-34-65 0 0,0 0 1 0 0,1 0-1 0 0,0 0 1 0 0,0 0 0 0 0,1 0-1 0 0,0 0 1 0 0,0 0-1 0 0,1 0 1 0 0,0 0-1 0 0,5 15 1 0 0,-4-17-26 0 0,0 0 0 0 0,1-1 0 0 0,-1 0 0 0 0,1 0 0 0 0,0 0 0 0 0,1 0 1 0 0,-1 0-1 0 0,1 0 0 0 0,0-1 0 0 0,1 0 0 0 0,-1 0 0 0 0,0 0 0 0 0,1 0 0 0 0,0-1 1 0 0,8 5-1 0 0,-3-3-37 0 0,-1 0 1 0 0,1-1-1 0 0,0 0 1 0 0,1-1 0 0 0,-1 0-1 0 0,0-1 1 0 0,15 2-1 0 0,-18-3 25 0 0,0-1-1 0 0,0 0 1 0 0,0 0-1 0 0,1-1 1 0 0,-1 0 0 0 0,0 0-1 0 0,0-1 1 0 0,0 0-1 0 0,-1 0 1 0 0,1 0-1 0 0,0-1 1 0 0,6-3-1 0 0,1-3-36 0 0,0 0-1 0 0,0 0 1 0 0,-1-2 0 0 0,0 1-1 0 0,-1-2 1 0 0,-1 1 0 0 0,0-2-1 0 0,12-15 1 0 0,-16 17-10 0 0,0 0-1 0 0,-1 0 1 0 0,-1 0 0 0 0,1-1-1 0 0,-2 0 1 0 0,0 0 0 0 0,0 0-1 0 0,-1-1 1 0 0,0 1 0 0 0,-1-1-1 0 0,0-15 1 0 0,-1 8-20 0 0,0 11 79 0 0,0 1 0 0 0,-1-1-1 0 0,0 0 1 0 0,-1 1-1 0 0,-2-15 1 0 0,3 23-2 0 0,0 0 1 0 0,0-1 0 0 0,0 1 0 0 0,0 0 0 0 0,-1-1-1 0 0,1 1 1 0 0,0 0 0 0 0,0 0 0 0 0,0-1-1 0 0,0 1 1 0 0,0 0 0 0 0,0 0 0 0 0,-1-1 0 0 0,1 1-1 0 0,0 0 1 0 0,0 0 0 0 0,0-1 0 0 0,0 1-1 0 0,-1 0 1 0 0,1 0 0 0 0,0 0 0 0 0,0-1 0 0 0,-1 1-1 0 0,1 0 1 0 0,0 0 0 0 0,0 0 0 0 0,-1 0-1 0 0,1 0 1 0 0,0 0 0 0 0,-1 0 0 0 0,1 0 0 0 0,0 0-1 0 0,-1-1 1 0 0,-8 8 119 0 0,-4 12 55 0 0,13-18-176 0 0,-7 11 81 0 0,0 2 0 0 0,1-1-1 0 0,1 1 1 0 0,0 0-1 0 0,1 0 1 0 0,0 0-1 0 0,1 0 1 0 0,-1 23-1 0 0,3-30-65 0 0,1-1-1 0 0,0 0 1 0 0,0 1-1 0 0,1-1 0 0 0,0 0 1 0 0,0 0-1 0 0,0 1 1 0 0,1-1-1 0 0,0 0 0 0 0,0 0 1 0 0,1 0-1 0 0,0-1 1 0 0,0 1-1 0 0,0-1 0 0 0,0 1 1 0 0,1-1-1 0 0,0 0 1 0 0,0 0-1 0 0,0-1 0 0 0,1 1 1 0 0,0-1-1 0 0,5 4 1 0 0,-4-4-27 0 0,0 0 0 0 0,1-1 0 0 0,-1 0 0 0 0,1 0 0 0 0,0 0 0 0 0,0-1 0 0 0,0 0 1 0 0,0-1-1 0 0,0 0 0 0 0,0 0 0 0 0,1 0 0 0 0,-1-1 0 0 0,0 0 0 0 0,1 0 0 0 0,-1-1 1 0 0,0 0-1 0 0,0 0 0 0 0,0-1 0 0 0,0 0 0 0 0,0 0 0 0 0,0 0 0 0 0,0-1 0 0 0,8-5 1 0 0,-8 4-19 0 0,0 0 0 0 0,-1 0 1 0 0,1-1-1 0 0,-1 1 0 0 0,0-2 1 0 0,-1 1-1 0 0,1-1 1 0 0,-1 1-1 0 0,0-1 0 0 0,0-1 1 0 0,-1 1-1 0 0,0-1 0 0 0,0 0 1 0 0,0 0-1 0 0,-1 0 1 0 0,0 0-1 0 0,-1-1 0 0 0,1 1 1 0 0,-2-1-1 0 0,1 0 0 0 0,1-11 1 0 0,-4 3-48 0 0,0 0 1 0 0,0 0 0 0 0,-2 1-1 0 0,0-1 1 0 0,0 1-1 0 0,-2 0 1 0 0,0 0 0 0 0,0 0-1 0 0,-1 0 1 0 0,-1 1-1 0 0,-1 0 1 0 0,-18-25 0 0 0,23 36 74 0 0,0-1 1 0 0,0 0 0 0 0,-1 1 0 0 0,0 0 0 0 0,1 0-1 0 0,-1 0 1 0 0,0 0 0 0 0,-1 1 0 0 0,1-1-1 0 0,0 1 1 0 0,-1 0 0 0 0,1 1 0 0 0,-1-1 0 0 0,0 1-1 0 0,0-1 1 0 0,1 2 0 0 0,-1-1 0 0 0,0 0 0 0 0,0 1-1 0 0,0 0 1 0 0,0 0 0 0 0,-5 1 0 0 0,2 0 42 0 0,0 1 0 0 0,0-1 0 0 0,0 2 1 0 0,1-1-1 0 0,-1 1 0 0 0,1 0 0 0 0,0 1 1 0 0,-1-1-1 0 0,1 1 0 0 0,1 1 0 0 0,-1 0 0 0 0,-9 8 1 0 0,13-10-28 0 0,-20 19 359 0 0,-32 39-1 0 0,49-55-309 0 0,1 1 0 0 0,1 0 0 0 0,0 0 0 0 0,-1 0-1 0 0,2 1 1 0 0,-1-1 0 0 0,1 1 0 0 0,1 0 0 0 0,-1-1-1 0 0,1 1 1 0 0,-1 14 0 0 0,2-19-54 0 0,1 1 0 0 0,1-1-1 0 0,-1 1 1 0 0,0-1 0 0 0,1 1 0 0 0,0-1 0 0 0,0 1-1 0 0,0-1 1 0 0,0 1 0 0 0,0-1 0 0 0,1 0-1 0 0,0 0 1 0 0,-1 0 0 0 0,1 0 0 0 0,3 3 0 0 0,-2-2-2 0 0,1 1 1 0 0,0-2 0 0 0,0 1-1 0 0,1 0 1 0 0,-1-1 0 0 0,1 0-1 0 0,0 0 1 0 0,10 4 0 0 0,-6-3-7 0 0,0-1 0 0 0,1 0 0 0 0,-1 0 0 0 0,1-1 0 0 0,0 0 0 0 0,0-1 0 0 0,0 0 0 0 0,0-1 0 0 0,0 0 0 0 0,14-2 0 0 0,-12 0-16 0 0,-1-1 0 0 0,0 0 0 0 0,1-1-1 0 0,-1-1 1 0 0,17-9 0 0 0,-7 2-16 0 0,33-27 0 0 0,-48 34 21 0 0,-1 0-1 0 0,0 0 1 0 0,-1 0-1 0 0,1-1 1 0 0,-1 1-1 0 0,0-1 1 0 0,0 0-1 0 0,-1-1 0 0 0,0 1 1 0 0,0-1-1 0 0,0 1 1 0 0,-1-1-1 0 0,0 0 1 0 0,-1 0-1 0 0,2-7 1 0 0,0-13 9 0 0,-1-1 1 0 0,-2-43-1 0 0,-1 32 104 0 0,1 46-38 0 0,-1 0 0 0 0,0 0 0 0 0,-1 0-1 0 0,-4 12 1 0 0,-3 17 117 0 0,7-20-127 0 0,0 1 0 0 0,2-1 0 0 0,0 0 0 0 0,0 0 0 0 0,2 0 0 0 0,4 21 0 0 0,-4-27-56 0 0,1 0-1 0 0,0 0 0 0 0,1 0 1 0 0,0-1-1 0 0,1 0 0 0 0,0 0 0 0 0,0 0 1 0 0,1 0-1 0 0,0-1 0 0 0,14 15 1 0 0,-14-16-67 0 0,1-1 1 0 0,1 1 0 0 0,-1-2 0 0 0,1 1 0 0 0,0-1 0 0 0,0 0 0 0 0,0-1 0 0 0,18 7 0 0 0,-21-9-344 0 0,0-1 0 0 0,0 0 0 0 0,0 0 1 0 0,0 0-1 0 0,1-1 0 0 0,-1 0 0 0 0,0 0 0 0 0,0 0 1 0 0,1-1-1 0 0,-1 0 0 0 0,0 0 0 0 0,0 0 0 0 0,0 0 1 0 0,0-1-1 0 0,0 0 0 0 0,0 0 0 0 0,7-5 1 0 0,33-18-9770 0 0,-27 16 7333 0 0</inkml:trace>
</inkml:ink>
</file>

<file path=ppt/ink/ink9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7.1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259 247 2000 0 0,'-1'-2'1374'0'0,"0"0"0"0"0,0 0 0 0 0,0-1 0 0 0,0 1 0 0 0,0 0 0 0 0,1 0 0 0 0,-1 0 0 0 0,0-4-1 0 0,1-18 4963 0 0,3 13-5509 0 0,0 0-1 0 0,7-17 1 0 0,2-10 148 0 0,-10 29-826 0 0,0-1 0 0 0,-1 1 0 0 0,-1-16 0 0 0,1 22-120 0 0,-2 0 0 0 0,1 0 0 0 0,0 0 0 0 0,-1 0 0 0 0,1 1 0 0 0,-1-1 0 0 0,0 0 1 0 0,0 0-1 0 0,0 0 0 0 0,0 0 0 0 0,-1 1 0 0 0,1-1 0 0 0,-1 1 0 0 0,1-1 0 0 0,-5-4 0 0 0,4 6-13 0 0,0 0-1 0 0,0 0 0 0 0,0-1 0 0 0,-1 1 0 0 0,1 1 0 0 0,0-1 0 0 0,0 0 1 0 0,-1 0-1 0 0,1 1 0 0 0,-1 0 0 0 0,1-1 0 0 0,-1 1 0 0 0,1 0 0 0 0,-1 0 1 0 0,1 0-1 0 0,-5 1 0 0 0,-5 1-29 0 0,-23 7 0 0 0,29-8 20 0 0,-10 4 33 0 0,-1 0-1 0 0,1 1 1 0 0,-31 16-1 0 0,42-19-24 0 0,0 0 0 0 0,0 1 0 0 0,0-1 0 0 0,1 1 0 0 0,-1 1 0 0 0,1-1 0 0 0,0 0-1 0 0,0 1 1 0 0,1 0 0 0 0,-1 0 0 0 0,1 0 0 0 0,0 0 0 0 0,0 1 0 0 0,1-1 0 0 0,-3 8 0 0 0,3-7-11 0 0,1 0 1 0 0,-1 1 0 0 0,1 0 0 0 0,0-1 0 0 0,0 1 0 0 0,1 0-1 0 0,0 0 1 0 0,0-1 0 0 0,1 1 0 0 0,-1 0 0 0 0,3 7 0 0 0,-1-9-2 0 0,0 0 1 0 0,0 0 0 0 0,0 0-1 0 0,0 0 1 0 0,1 0 0 0 0,0-1 0 0 0,0 0-1 0 0,0 1 1 0 0,0-1 0 0 0,1 0-1 0 0,0-1 1 0 0,0 1 0 0 0,0-1-1 0 0,0 1 1 0 0,5 2 0 0 0,13 6-8 0 0,1-1 0 0 0,29 12 0 0 0,-31-16 5 0 0,0 2-1 0 0,-1 1 1 0 0,0 0-1 0 0,24 17 0 0 0,-40-23 7 0 0,1 0-1 0 0,0 0 0 0 0,-1 1 0 0 0,0-1 1 0 0,0 1-1 0 0,0 0 0 0 0,0 0 0 0 0,-1 0 0 0 0,0 0 1 0 0,0 1-1 0 0,0-1 0 0 0,-1 1 0 0 0,0 0 0 0 0,0 0 1 0 0,0 0-1 0 0,-1 0 0 0 0,0 0 0 0 0,0 0 0 0 0,0 0 1 0 0,-1 7-1 0 0,0-11 13 0 0,0 1 1 0 0,0-1-1 0 0,-1 1 1 0 0,1-1-1 0 0,-1 1 1 0 0,1-1 0 0 0,-1 1-1 0 0,0-1 1 0 0,0 0-1 0 0,0 1 1 0 0,0-1-1 0 0,-1 0 1 0 0,1 0-1 0 0,0 0 1 0 0,-1 0-1 0 0,0 0 1 0 0,1 0-1 0 0,-1 0 1 0 0,0 0-1 0 0,0-1 1 0 0,0 1-1 0 0,0-1 1 0 0,0 1-1 0 0,0-1 1 0 0,-1 0-1 0 0,1 0 1 0 0,0 0-1 0 0,-1 0 1 0 0,1-1-1 0 0,-4 2 1 0 0,-8 1 69 0 0,1-1-1 0 0,-1-1 1 0 0,0 0 0 0 0,-19 0-1 0 0,23-2-91 0 0,-2 1 15 0 0,1 0 1 0 0,-1-1-1 0 0,1-1 0 0 0,0 0 0 0 0,0-1 0 0 0,-1 0 1 0 0,2-1-1 0 0,-13-5 0 0 0,19 8-30 0 0,0-1-1 0 0,0-1 0 0 0,0 1 1 0 0,0 0-1 0 0,1-1 0 0 0,-1 0 1 0 0,1 0-1 0 0,-1 0 0 0 0,1 0 1 0 0,0-1-1 0 0,1 1 0 0 0,-1-1 1 0 0,0 0-1 0 0,1 1 0 0 0,0-1 1 0 0,0 0-1 0 0,0-1 0 0 0,0 1 1 0 0,1 0-1 0 0,0 0 0 0 0,0-1 1 0 0,0 1-1 0 0,-1-8 0 0 0,2 8-31 0 0,1 0-1 0 0,-1 0 0 0 0,1-1 0 0 0,0 1 0 0 0,0 0 0 0 0,0 0 0 0 0,0 0 1 0 0,1 0-1 0 0,-1 0 0 0 0,1 0 0 0 0,4-6 0 0 0,4-4-570 0 0,18-22-1 0 0,-5 9-258 0 0,6-12-251 0 0,3 1 0 0 0,1 1 0 0 0,1 2 0 0 0,63-49 0 0 0,-95 83 1156 0 0,0-1 0 0 0,0 1 0 0 0,0-1 0 0 0,1 1 0 0 0,-1 0 0 0 0,0 0 0 0 0,0 0 0 0 0,1 0 0 0 0,-1 1 0 0 0,0-1 0 0 0,1 1 0 0 0,-1-1 0 0 0,4 1 0 0 0,-5 0 42 0 0,0 0-1 0 0,0 0 1 0 0,0 1 0 0 0,0-1-1 0 0,0 0 1 0 0,0 1-1 0 0,0-1 1 0 0,0 1 0 0 0,0-1-1 0 0,-1 1 1 0 0,1-1 0 0 0,0 1-1 0 0,0-1 1 0 0,0 1-1 0 0,-1 0 1 0 0,1 0 0 0 0,0-1-1 0 0,-1 1 1 0 0,1 0-1 0 0,-1 0 1 0 0,1 0 0 0 0,-1 0-1 0 0,1 0 1 0 0,-1 0 0 0 0,0 0-1 0 0,1 0 1 0 0,-1 0-1 0 0,0 0 1 0 0,0 0 0 0 0,0 0-1 0 0,1 0 1 0 0,-1 0-1 0 0,-1 1 1 0 0,2 28 1438 0 0,-2-25-1289 0 0,1 0-1 0 0,0 0 1 0 0,0 0-1 0 0,0 0 1 0 0,0 0-1 0 0,1-1 1 0 0,0 1-1 0 0,0 0 1 0 0,0 0-1 0 0,1-1 1 0 0,2 6-1 0 0,0-6-124 0 0,0 0 0 0 0,1 0 0 0 0,-1 0 0 0 0,1 0 0 0 0,0-1 0 0 0,0 0 0 0 0,1 0 0 0 0,10 4 0 0 0,-10-4-63 0 0,1-1 1 0 0,0 0 0 0 0,-1 0-1 0 0,1 0 1 0 0,0-1 0 0 0,0 0-1 0 0,0-1 1 0 0,0 1 0 0 0,9-2-1 0 0,7-1 33 0 0,32-8-1 0 0,-30 5-25 0 0,-7 1-41 0 0,-1 0 0 0 0,0-2 0 0 0,0 0 0 0 0,23-12 0 0 0,-29 13-2 0 0,-1-1 1 0 0,0 0 0 0 0,-1-1 0 0 0,1 0 0 0 0,-1 0-1 0 0,-1-1 1 0 0,15-16 0 0 0,-21 22 6 0 0,-1 0 0 0 0,1 0 0 0 0,-1 0 0 0 0,0-1 0 0 0,0 1 0 0 0,0 0 0 0 0,0 0 1 0 0,0-1-1 0 0,0 1 0 0 0,-1 0 0 0 0,1-1 0 0 0,-1 1 0 0 0,1-1 0 0 0,-1 1 0 0 0,0-1 0 0 0,0 1 0 0 0,-1-4 0 0 0,1 5 2 0 0,-1-1-1 0 0,1 0 1 0 0,-1 1-1 0 0,1-1 0 0 0,-1 1 1 0 0,0-1-1 0 0,0 1 1 0 0,0-1-1 0 0,0 1 1 0 0,0 0-1 0 0,0 0 1 0 0,0-1-1 0 0,-1 1 0 0 0,1 0 1 0 0,0 0-1 0 0,-1 0 1 0 0,1 0-1 0 0,-1 0 1 0 0,1 0-1 0 0,-1 1 0 0 0,1-1 1 0 0,-1 0-1 0 0,1 1 1 0 0,-1-1-1 0 0,-2 1 1 0 0,-5-2 1 0 0,1 1 0 0 0,-1 0 0 0 0,0 1 1 0 0,1 0-1 0 0,-1 0 0 0 0,1 1 0 0 0,-18 4 0 0 0,7-1 43 0 0,0 2-1 0 0,-25 11 1 0 0,30-11 54 0 0,1 1 1 0 0,0 1 0 0 0,0 0 0 0 0,1 1 0 0 0,0 0 0 0 0,0 1-1 0 0,1 1 1 0 0,-10 12 0 0 0,-4 6 347 0 0,2 2 0 0 0,-20 34 0 0 0,39-58-422 0 0,-1 1 0 0 0,1 0 0 0 0,0 0 0 0 0,1 1 1 0 0,0-1-1 0 0,0 1 0 0 0,1 0 0 0 0,0-1 0 0 0,-1 13 0 0 0,3-14-12 0 0,0-1 0 0 0,0 1 0 0 0,1 0 0 0 0,0-1 0 0 0,0 1 0 0 0,0-1 0 0 0,1 1 0 0 0,0-1 0 0 0,1 1 0 0 0,-1-1 0 0 0,1 0 0 0 0,0 0 0 0 0,5 7 0 0 0,-3-7-129 0 0,-1 0 0 0 0,1-1 0 0 0,0 1 1 0 0,0-1-1 0 0,1 0 0 0 0,0 0 0 0 0,0-1 0 0 0,0 1 0 0 0,0-1 0 0 0,8 3 0 0 0,-3-2-311 0 0,-1-1-1 0 0,1 0 1 0 0,0-1-1 0 0,-1 0 1 0 0,2-1-1 0 0,13 1 1 0 0,-7-2-237 0 0,1 0-1 0 0,-1-2 1 0 0,1 0 0 0 0,-1-1-1 0 0,0-1 1 0 0,1-1 0 0 0,-1 0 0 0 0,18-8-1 0 0,-5 0-2928 0 0</inkml:trace>
</inkml:ink>
</file>

<file path=ppt/ink/ink9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7.4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 0 3745 0 0,'-7'2'10607'0'0,"-1"-2"-3932"0"0,-2 1-1378 0 0,10-1-5264 0 0,0 1-1 0 0,0-1 1 0 0,0 1-1 0 0,0 0 1 0 0,0-1-1 0 0,0 1 1 0 0,0-1-1 0 0,0 1 1 0 0,0-1-1 0 0,0 1 1 0 0,1-1-1 0 0,-1 1 1 0 0,0-1-1 0 0,0 1 1 0 0,0-1-1 0 0,1 1 1 0 0,-1-1-1 0 0,0 1 1 0 0,1-1-1 0 0,-1 1 1 0 0,0-1-1 0 0,1 0 1 0 0,0 1-1 0 0,15 14-215 0 0,-14-13-125 0 0,0 0 0 0 0,0-1 1 0 0,0 1-1 0 0,0 0 1 0 0,0 0-1 0 0,0 0 1 0 0,-1 1-1 0 0,1-1 1 0 0,1 3-1 0 0,1 3-2312 0 0,0 1-297 0 0</inkml:trace>
</inkml:ink>
</file>

<file path=ppt/ink/ink9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17.55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58 1120 0 0,'-5'-3'9162'0'0,"4"-4"-1552"0"0,1 4-6506 0 0,0 0 616 0 0,0 1-495 0 0,0-1-425 0 0,0-2-560 0 0,0 2-40 0 0,0-1-144 0 0,1-1-168 0 0,2 1-128 0 0,-1-1-32 0 0,2 0-864 0 0,-1 2-1313 0 0,2 2 753 0 0,2-1-3377 0 0</inkml:trace>
</inkml:ink>
</file>

<file path=ppt/ink/ink9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22.97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150 132 512 0 0,'-9'-39'5312'0'0,"8"30"-3796"0"0,-1 0-1 0 0,0 0 1 0 0,-1 1-1 0 0,-4-12 1 0 0,7 19-1383 0 0,-1 0 1 0 0,1 0-1 0 0,-1 0 1 0 0,1 0 0 0 0,-1 0-1 0 0,0 1 1 0 0,1-1-1 0 0,-1 0 1 0 0,0 0 0 0 0,0 0-1 0 0,1 1 1 0 0,-1-1-1 0 0,0 0 1 0 0,0 1-1 0 0,0-1 1 0 0,0 1 0 0 0,0-1-1 0 0,0 1 1 0 0,0-1-1 0 0,0 1 1 0 0,0 0 0 0 0,0-1-1 0 0,0 1 1 0 0,0 0-1 0 0,0 0 1 0 0,0 0 0 0 0,-1 0-1 0 0,1 0 1 0 0,0 0-1 0 0,0 0 1 0 0,0 0 0 0 0,0 0-1 0 0,0 0 1 0 0,0 1-1 0 0,0-1 1 0 0,0 1 0 0 0,0-1-1 0 0,0 0 1 0 0,0 1-1 0 0,0 0 1 0 0,0-1 0 0 0,0 1-1 0 0,-1 0 1 0 0,-2 2 124 0 0,1 0 0 0 0,-1 0 0 0 0,0 1 0 0 0,1-1 1 0 0,0 1-1 0 0,0-1 0 0 0,0 1 0 0 0,-4 6 0 0 0,-2 9 458 0 0,0 0 0 0 0,-12 39-1 0 0,18-46-573 0 0,0 0 0 0 0,1 0 0 0 0,0 0-1 0 0,1 0 1 0 0,1 0 0 0 0,1 18 0 0 0,-1-25-128 0 0,1-1 0 0 0,-1 1 0 0 0,1 0 0 0 0,1-1 1 0 0,-1 1-1 0 0,1-1 0 0 0,0 1 0 0 0,0-1 0 0 0,0 0 1 0 0,0 0-1 0 0,1 0 0 0 0,-1 0 0 0 0,1 0 0 0 0,0-1 1 0 0,1 1-1 0 0,-1-1 0 0 0,0 0 0 0 0,1 1 0 0 0,0-2 1 0 0,0 1-1 0 0,0 0 0 0 0,0-1 0 0 0,6 3 0 0 0,-4-3-25 0 0,1 1-1 0 0,0-1 1 0 0,0-1 0 0 0,0 1-1 0 0,1-1 1 0 0,-1 0-1 0 0,0-1 1 0 0,0 0 0 0 0,1 0-1 0 0,-1 0 1 0 0,0-1-1 0 0,0 0 1 0 0,1-1-1 0 0,10-3 1 0 0,-2-1-70 0 0,0-2 0 0 0,-1 0 0 0 0,0 0 0 0 0,0-2 0 0 0,-1 1 0 0 0,0-2 0 0 0,19-19 0 0 0,-30 28 67 0 0,-1-1 1 0 0,1 0-1 0 0,0 1 1 0 0,-1-1-1 0 0,0 0 1 0 0,0-1-1 0 0,0 1 1 0 0,0 0-1 0 0,0-1 1 0 0,-1 1-1 0 0,0-1 1 0 0,1 1-1 0 0,-1-1 1 0 0,-1 0-1 0 0,1 1 1 0 0,0-1-1 0 0,-1 0 1 0 0,0-7-1 0 0,-1 3-2 0 0,0 1-1 0 0,-1-1 1 0 0,0 1-1 0 0,0 0 1 0 0,0-1-1 0 0,-1 1 0 0 0,0 0 1 0 0,-6-9-1 0 0,2 4 27 0 0,-1-1 0 0 0,0 1-1 0 0,0 0 1 0 0,-1 1 0 0 0,-1 0-1 0 0,-19-17 1 0 0,26 25-3 0 0,0 1 0 0 0,-1-1-1 0 0,1 1 1 0 0,-1 0 0 0 0,1 0 0 0 0,-1 0-1 0 0,1 1 1 0 0,-1-1 0 0 0,0 1 0 0 0,0 0 0 0 0,0 0-1 0 0,0 0 1 0 0,0 1 0 0 0,0-1 0 0 0,0 1-1 0 0,0 0 1 0 0,0 0 0 0 0,0 0 0 0 0,0 1-1 0 0,0-1 1 0 0,0 1 0 0 0,0 0 0 0 0,1 0 0 0 0,-1 1-1 0 0,0-1 1 0 0,0 1 0 0 0,1 0 0 0 0,-1 0-1 0 0,-3 2 1 0 0,-1 3 19 0 0,0-1 0 0 0,0 1 0 0 0,1 0 0 0 0,0 1 0 0 0,0 0 0 0 0,1 0 0 0 0,-8 13 0 0 0,3-3-8 0 0,1 1 1 0 0,-12 32-1 0 0,19-42-5 0 0,0 0-1 0 0,0 0 1 0 0,1 0-1 0 0,0 0 1 0 0,1 1 0 0 0,0-1-1 0 0,1 1 1 0 0,-1-1-1 0 0,3 13 1 0 0,-2-18-13 0 0,1 1-1 0 0,0-1 0 0 0,0 0 1 0 0,1 0-1 0 0,-1 1 1 0 0,1-1-1 0 0,0 0 0 0 0,0 0 1 0 0,0 0-1 0 0,1-1 1 0 0,-1 1-1 0 0,1-1 1 0 0,0 1-1 0 0,0-1 0 0 0,0 0 1 0 0,1 0-1 0 0,-1 0 1 0 0,1 0-1 0 0,-1-1 0 0 0,1 1 1 0 0,6 2-1 0 0,-2-2-12 0 0,-1 0-1 0 0,1 0 1 0 0,0 0 0 0 0,0-1-1 0 0,0-1 1 0 0,0 1-1 0 0,0-1 1 0 0,0-1-1 0 0,0 1 1 0 0,14-2 0 0 0,-11-1-23 0 0,-1 0 1 0 0,1 0-1 0 0,0-1 1 0 0,-1-1 0 0 0,0 1-1 0 0,0-2 1 0 0,15-8-1 0 0,-11 6 16 0 0,-1-1 0 0 0,0-1 0 0 0,0 0-1 0 0,12-12 1 0 0,-21 18 16 0 0,-1-1-1 0 0,0 0 0 0 0,0 0 1 0 0,0 0-1 0 0,0 0 1 0 0,0 0-1 0 0,-1-1 1 0 0,0 1-1 0 0,0-1 1 0 0,0 0-1 0 0,0 1 1 0 0,-1-1-1 0 0,0 0 0 0 0,0 0 1 0 0,0 0-1 0 0,0-9 1 0 0,-2-3 38 0 0,-1 1 0 0 0,-1 0 0 0 0,0 0 1 0 0,-11-30-1 0 0,0-1 24 0 0,14 46-52 0 0,0 1 0 0 0,0-1 0 0 0,0 0 0 0 0,0 1 0 0 0,0-1-1 0 0,-1 0 1 0 0,1 1 0 0 0,0-1 0 0 0,0 1 0 0 0,-1-1 0 0 0,1 0 0 0 0,0 1 0 0 0,-1-1-1 0 0,1 1 1 0 0,-1-1 0 0 0,0 0 0 0 0,1 1-3 0 0,0 0 1 0 0,-1 0-1 0 0,1 1 0 0 0,0-1 0 0 0,0 0 0 0 0,-1 0 1 0 0,1 0-1 0 0,0 0 0 0 0,0 1 0 0 0,0-1 0 0 0,-1 0 1 0 0,1 0-1 0 0,0 0 0 0 0,0 1 0 0 0,0-1 0 0 0,0 0 1 0 0,0 0-1 0 0,-1 1 0 0 0,1-1 0 0 0,0 0 1 0 0,0 0-1 0 0,0 1 0 0 0,0-1 0 0 0,0 0 0 0 0,0 1 1 0 0,-6 29 122 0 0,5-23-90 0 0,-4 19 7 0 0,1 0 0 0 0,0 30 0 0 0,4-44-53 0 0,0 0-1 0 0,1 0 0 0 0,1 0 0 0 0,-1-1 1 0 0,2 1-1 0 0,0-1 0 0 0,5 15 1 0 0,-5-21-69 0 0,0 1 1 0 0,0 0 0 0 0,1-1-1 0 0,-1 0 1 0 0,1 0 0 0 0,1 0 0 0 0,-1-1-1 0 0,1 1 1 0 0,0-1 0 0 0,0 0-1 0 0,0 0 1 0 0,0 0 0 0 0,0-1 0 0 0,1 0-1 0 0,0 0 1 0 0,0-1 0 0 0,10 4-1 0 0,-6-3-716 0 0,0 0 0 0 0,0-1 0 0 0,0-1 0 0 0,14 1 0 0 0,-14-1-1059 0 0,0-2 0 0 0,0 1 0 0 0,-1-1 1 0 0,14-3-1 0 0,-5-2-3046 0 0</inkml:trace>
</inkml:ink>
</file>

<file path=ppt/ink/ink9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23.4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257 197 832 0 0,'-1'0'351'0'0,"1"0"0"0"0,-1 0 0 0 0,1-1 0 0 0,-1 1 0 0 0,1 0-1 0 0,-1 0 1 0 0,1-1 0 0 0,-1 1 0 0 0,1 0 0 0 0,-1-1 0 0 0,1 1 0 0 0,-1 0 0 0 0,1-1-1 0 0,0 1 1 0 0,-1-1 0 0 0,1 1 0 0 0,-1-1 0 0 0,1 1 0 0 0,0-1 0 0 0,0 1-1 0 0,-1-1 1 0 0,1 1 0 0 0,0-1 0 0 0,0 1 0 0 0,0-1 0 0 0,0 1 0 0 0,-1-1 0 0 0,1 0-1 0 0,0 1 1 0 0,0-1 0 0 0,0 0 0 0 0,0-23 3377 0 0,0 18-3079 0 0,0-4 35 0 0,-2-52 1853 0 0,1 56-2356 0 0,0 0 0 0 0,0 0-1 0 0,0 0 1 0 0,-1 0 0 0 0,1 1-1 0 0,-1-1 1 0 0,-1 1 0 0 0,-2-7 0 0 0,3 11-116 0 0,1-1 1 0 0,0 0 0 0 0,0 1 0 0 0,-1-1 0 0 0,1 1 0 0 0,-1 0 0 0 0,1-1 0 0 0,-1 1 0 0 0,0 0 0 0 0,1 0 0 0 0,-1 0 0 0 0,0 0-1 0 0,0 0 1 0 0,0 0 0 0 0,0 1 0 0 0,-3-2 0 0 0,1 2-9 0 0,0-1 0 0 0,0 1 0 0 0,0 0-1 0 0,0 0 1 0 0,0 0 0 0 0,0 1 0 0 0,0-1-1 0 0,-5 2 1 0 0,-1 1-1 0 0,0 1 0 0 0,0-1 1 0 0,0 2-1 0 0,0 0 0 0 0,-13 8 0 0 0,14-7-18 0 0,-1 1-1 0 0,2 0 1 0 0,-1 0-1 0 0,1 0 1 0 0,0 1 0 0 0,-9 13-1 0 0,15-19-40 0 0,1 0-1 0 0,-1 0 1 0 0,1 0-1 0 0,0 0 1 0 0,0 0-1 0 0,0 0 0 0 0,0 0 1 0 0,0 1-1 0 0,1-1 1 0 0,-1 0-1 0 0,1 1 1 0 0,0-1-1 0 0,-1 0 1 0 0,1 1-1 0 0,0-1 1 0 0,0 0-1 0 0,0 1 0 0 0,1-1 1 0 0,-1 1-1 0 0,1-1 1 0 0,-1 0-1 0 0,1 1 1 0 0,0-1-1 0 0,0 0 1 0 0,0 0-1 0 0,0 0 0 0 0,0 0 1 0 0,0 0-1 0 0,0 0 1 0 0,1 0-1 0 0,-1 0 1 0 0,1 0-1 0 0,0 0 1 0 0,-1-1-1 0 0,1 1 1 0 0,2 1-1 0 0,2 1-13 0 0,1 1 0 0 0,0-1 0 0 0,0 0 0 0 0,0 0 0 0 0,0-1 0 0 0,1 0 0 0 0,-1 0 0 0 0,10 1 0 0 0,68 11-179 0 0,-55-10 152 0 0,-28-5 37 0 0,22 3-64 0 0,-1 2 0 0 0,0 0-1 0 0,36 14 1 0 0,-56-18 70 0 0,0 0 1 0 0,-1 0 0 0 0,1 1 0 0 0,-1 0-1 0 0,1-1 1 0 0,-1 1 0 0 0,0 0 0 0 0,0 0 0 0 0,1 0-1 0 0,-1 0 1 0 0,-1 0 0 0 0,1 1 0 0 0,0-1-1 0 0,1 3 1 0 0,-2-3 13 0 0,-1-1-1 0 0,1 0 1 0 0,-1 1 0 0 0,0-1-1 0 0,1 1 1 0 0,-1-1 0 0 0,0 1-1 0 0,0-1 1 0 0,0 1-1 0 0,0-1 1 0 0,0 1 0 0 0,0-1-1 0 0,-1 1 1 0 0,1-1 0 0 0,0 1-1 0 0,-1-1 1 0 0,1 1-1 0 0,-1-1 1 0 0,1 0 0 0 0,-1 1-1 0 0,0-1 1 0 0,0 0-1 0 0,0 1 1 0 0,0-1 0 0 0,0 0-1 0 0,0 0 1 0 0,0 0 0 0 0,-1 1-1 0 0,-5 5 79 0 0,0-1 0 0 0,-1-1 0 0 0,0 1 1 0 0,0-1-1 0 0,0-1 0 0 0,0 0 0 0 0,-1 0 0 0 0,-11 4 0 0 0,-11 1 343 0 0,-33 6 0 0 0,50-12-353 0 0,12-2-83 0 0,1-1 1 0 0,-1 0 0 0 0,1 1-1 0 0,-1-1 1 0 0,0 0 0 0 0,1 0-1 0 0,-1 0 1 0 0,0 0-1 0 0,1 0 1 0 0,-1-1 0 0 0,1 1-1 0 0,-1 0 1 0 0,0-1 0 0 0,1 1-1 0 0,-1-1 1 0 0,1 0 0 0 0,-1 1-1 0 0,1-1 1 0 0,0 0 0 0 0,-1 0-1 0 0,1 0 1 0 0,0 0 0 0 0,-3-2-1 0 0,4 2-19 0 0,-1 0 0 0 0,0-1 0 0 0,1 1 0 0 0,-1 0 0 0 0,1 0 0 0 0,0-1-1 0 0,-1 1 1 0 0,1 0 0 0 0,0-1 0 0 0,0 1 0 0 0,0 0 0 0 0,0-1 0 0 0,0 1 0 0 0,0 0 0 0 0,0-1 0 0 0,0 1-1 0 0,0 0 1 0 0,1-1 0 0 0,-1 1 0 0 0,1 0 0 0 0,-1-1 0 0 0,1 1 0 0 0,-1 0 0 0 0,1 0 0 0 0,0 0 0 0 0,0 0-1 0 0,-1 0 1 0 0,1-1 0 0 0,1 0 0 0 0,2-3-347 0 0,1 1 1 0 0,0-1-1 0 0,0 1 0 0 0,0 0 0 0 0,0 0 1 0 0,0 0-1 0 0,1 1 0 0 0,0-1 0 0 0,10-3 1 0 0,22-5-4396 0 0,0 5-4103 0 0,-26 5 7000 0 0</inkml:trace>
</inkml:ink>
</file>

<file path=ppt/ink/ink9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24.12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291 192 1032 0 0,'-1'0'351'0'0,"1"0"0"0"0,-1 0 0 0 0,0-1-1 0 0,0 1 1 0 0,0 0 0 0 0,0 0 0 0 0,0-1-1 0 0,0 1 1 0 0,0 0 0 0 0,1-1 0 0 0,-1 1-1 0 0,0-1 1 0 0,0 1 0 0 0,0-1 0 0 0,1 0 0 0 0,-1 1-1 0 0,0-1 1 0 0,1 0 0 0 0,-1 1 0 0 0,1-1-1 0 0,-1 0 1 0 0,1 0 0 0 0,-1 1 0 0 0,1-1 0 0 0,-1 0-1 0 0,1-1 1 0 0,-7-24 3764 0 0,7 24-4058 0 0,-1-10 415 0 0,1 0 0 0 0,0-1 0 0 0,1 1-1 0 0,3-20 1 0 0,-1 15 92 0 0,0-21-1 0 0,-3 37-525 0 0,0 1 1 0 0,0-1-1 0 0,0 1 0 0 0,0-1 0 0 0,-1 1 0 0 0,1-1 0 0 0,0 1 1 0 0,0-1-1 0 0,0 1 0 0 0,0 0 0 0 0,0-1 0 0 0,-1 1 0 0 0,1-1 1 0 0,0 1-1 0 0,0 0 0 0 0,-1-1 0 0 0,1 1 0 0 0,0 0 1 0 0,-1-1-1 0 0,1 1 0 0 0,0 0 0 0 0,-1-1 0 0 0,1 1 0 0 0,0 0 1 0 0,-1 0-1 0 0,0-1 0 0 0,-14 0 637 0 0,-16 8 44 0 0,29-6-649 0 0,-25 7 400 0 0,1 2 0 0 0,-38 19-1 0 0,54-24-341 0 0,1 1-1 0 0,0 0 0 0 0,0 0 1 0 0,0 1-1 0 0,1 0 0 0 0,0 1 0 0 0,0-1 1 0 0,1 2-1 0 0,-9 12 0 0 0,14-19-107 0 0,1 0 0 0 0,0 0-1 0 0,0 0 1 0 0,0 0 0 0 0,0 0 0 0 0,1 0-1 0 0,-1 0 1 0 0,1 0 0 0 0,-1 0-1 0 0,1 0 1 0 0,-1 0 0 0 0,1 1-1 0 0,0-1 1 0 0,0 0 0 0 0,0 0 0 0 0,1 0-1 0 0,-1 0 1 0 0,0 1 0 0 0,1-1-1 0 0,0 3 1 0 0,2 1-4 0 0,0-1-1 0 0,0 1 1 0 0,1-1-1 0 0,0 1 1 0 0,5 6-1 0 0,5 5 21 0 0,-13-15-19 0 0,0 0-1 0 0,0 0 1 0 0,0 0 0 0 0,0 0 0 0 0,0 0-1 0 0,-1 0 1 0 0,1 0 0 0 0,0 4-1 0 0,-1-5-3 0 0,0-1-1 0 0,0 1 1 0 0,0 0-1 0 0,1-1 1 0 0,-1 1-1 0 0,0 0 1 0 0,-1-1-1 0 0,1 1 1 0 0,0 0-1 0 0,0-1 1 0 0,0 1-1 0 0,0-1 1 0 0,0 1-1 0 0,0 0 1 0 0,-1-1-1 0 0,1 1 1 0 0,0-1-1 0 0,-1 1 1 0 0,1-1-1 0 0,0 1 1 0 0,-1-1-1 0 0,1 1 1 0 0,-1-1-1 0 0,1 1 0 0 0,0-1 1 0 0,-1 1-1 0 0,1-1 1 0 0,-1 0-1 0 0,1 1 1 0 0,-1-1-1 0 0,0 0 1 0 0,1 1-1 0 0,-2-1 1 0 0,-4 3 208 0 0,13 0-92 0 0,12-1-51 0 0,-9-3-75 0 0,-1 1 1 0 0,0 1-1 0 0,0-1 1 0 0,0 2-1 0 0,0-1 1 0 0,-1 1-1 0 0,1 1 1 0 0,0-1-1 0 0,-1 1 1 0 0,1 1-1 0 0,-1 0 1 0 0,0 0-1 0 0,0 0 1 0 0,0 1-1 0 0,-1 0 1 0 0,0 1-1 0 0,0 0 1 0 0,0 0-1 0 0,-1 0 1 0 0,0 1-1 0 0,0 0 1 0 0,0 0-1 0 0,-1 1 1 0 0,0-1-1 0 0,6 14 1 0 0,-10-18 2 0 0,0 0 1 0 0,0 0-1 0 0,0 1 1 0 0,0-1 0 0 0,-1 0-1 0 0,1 1 1 0 0,-1-1-1 0 0,0 1 1 0 0,0-1 0 0 0,0 5-1 0 0,0-7 4 0 0,0 0-1 0 0,0 0 1 0 0,-1 0-1 0 0,1 0 1 0 0,0 0 0 0 0,-1 0-1 0 0,1 0 1 0 0,0 0-1 0 0,-1 0 1 0 0,1 0-1 0 0,-1 0 1 0 0,1 0-1 0 0,-1 0 1 0 0,0 0-1 0 0,1 0 1 0 0,-1 0 0 0 0,0-1-1 0 0,0 1 1 0 0,0 0-1 0 0,0-1 1 0 0,1 1-1 0 0,-1 0 1 0 0,0-1-1 0 0,0 1 1 0 0,0-1-1 0 0,0 1 1 0 0,0-1 0 0 0,0 0-1 0 0,0 1 1 0 0,-1-1-1 0 0,1 0 1 0 0,0 0-1 0 0,0 0 1 0 0,-1 0-1 0 0,-71 5 592 0 0,46-4-538 0 0,20 0-78 0 0,0-1 0 0 0,0 0-1 0 0,0 0 1 0 0,0 0 0 0 0,0-1 0 0 0,0 0-1 0 0,1 0 1 0 0,-1-1 0 0 0,0 1 0 0 0,-6-4 0 0 0,12 4-13 0 0,0 1 1 0 0,1 0 0 0 0,-1-1-1 0 0,1 1 1 0 0,-1-1 0 0 0,0 1 0 0 0,1-1-1 0 0,-1 1 1 0 0,1-1 0 0 0,-1 0 0 0 0,1 1-1 0 0,0-1 1 0 0,-1 0 0 0 0,1 1 0 0 0,0-1-1 0 0,-1 0 1 0 0,1 1 0 0 0,0-1 0 0 0,0 0-1 0 0,-1 0 1 0 0,1 1 0 0 0,0-1-1 0 0,0 0 1 0 0,0 0 0 0 0,0 1 0 0 0,0-1-1 0 0,0 0 1 0 0,0 0 0 0 0,1 1 0 0 0,-1-1-1 0 0,0 0 1 0 0,0 0 0 0 0,0 1 0 0 0,1-1-1 0 0,-1 0 1 0 0,0 1 0 0 0,1-1-1 0 0,-1 0 1 0 0,1 0 0 0 0,2-4-447 0 0,0 0 0 0 0,1 1-1 0 0,6-8 1 0 0,-9 11 424 0 0,9-9-2463 0 0,21-16 0 0 0,-13 12 70 0 0</inkml:trace>
</inkml:ink>
</file>

<file path=ppt/ink/ink9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24.69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98 1008 0 0,'1'-14'2661'0'0,"0"1"1"0"0,0 0-1 0 0,2 0 0 0 0,-1 1 0 0 0,7-18 1 0 0,-16 41 2646 0 0,-11 15-4062 0 0,14-17-1113 0 0,0 0 0 0 0,1 1 0 0 0,0-1 0 0 0,1 1 0 0 0,0 0 0 0 0,0 0 0 0 0,1 0 0 0 0,1 0 0 0 0,0 0 0 0 0,0 0 0 0 0,0 0 0 0 0,2 0 0 0 0,-1-1 0 0 0,1 1 0 0 0,1 0 0 0 0,-1-1 0 0 0,2 1 0 0 0,-1-1 0 0 0,6 10 0 0 0,-6-14-144 0 0,0-1 1 0 0,0 0-1 0 0,0 1 1 0 0,0-2-1 0 0,1 1 0 0 0,0 0 1 0 0,-1-1-1 0 0,1 1 1 0 0,1-1-1 0 0,-1 0 1 0 0,0-1-1 0 0,1 1 1 0 0,-1-1-1 0 0,1 1 1 0 0,0-2-1 0 0,0 1 1 0 0,0 0-1 0 0,0-1 1 0 0,0 0-1 0 0,0 0 1 0 0,0 0-1 0 0,0-1 1 0 0,0 0-1 0 0,0 0 1 0 0,1 0-1 0 0,-1-1 1 0 0,0 1-1 0 0,0-1 1 0 0,0 0-1 0 0,0-1 1 0 0,0 1-1 0 0,0-1 1 0 0,0 0-1 0 0,5-4 1 0 0,-2 2-40 0 0,0-1 0 0 0,-1 0 0 0 0,1-1 0 0 0,-1 0 0 0 0,-1 0 0 0 0,1-1 1 0 0,-1 1-1 0 0,0-2 0 0 0,-1 1 0 0 0,1 0 0 0 0,-1-1 0 0 0,-1 0 1 0 0,0 0-1 0 0,0-1 0 0 0,0 1 0 0 0,-1-1 0 0 0,0 1 0 0 0,-1-1 1 0 0,0 0-1 0 0,-1 0 0 0 0,1 0 0 0 0,-2-1 0 0 0,1 1 0 0 0,-1 0 1 0 0,-1 0-1 0 0,-1-14 0 0 0,0 16 73 0 0,2 2 11 0 0,-1-1 0 0 0,0 1 0 0 0,0-1 1 0 0,-1 1-1 0 0,0 0 0 0 0,0-1 0 0 0,0 1 0 0 0,-5-9 1 0 0,7 14-26 0 0,-1 0 0 0 0,1 0 0 0 0,0-1 0 0 0,0 1 0 0 0,0 0 0 0 0,-1 0 0 0 0,1 0 0 0 0,0 0 0 0 0,0-1 0 0 0,0 1 0 0 0,-1 0 0 0 0,1 0 0 0 0,0 0 0 0 0,0 0 1 0 0,-1 0-1 0 0,1 0 0 0 0,0 0 0 0 0,0 0 0 0 0,-1 0 0 0 0,1 0 0 0 0,0 0 0 0 0,-1 0 0 0 0,1 0 0 0 0,0 0 0 0 0,0 0 0 0 0,-1 0 0 0 0,1 0 0 0 0,0 0 0 0 0,0 0 0 0 0,-1 0 1 0 0,1 0-1 0 0,0 0 0 0 0,-9 8 175 0 0,-3 14 5 0 0,9-13-137 0 0,1 1 0 0 0,0-1 0 0 0,1 1 0 0 0,0-1 0 0 0,0 1 0 0 0,1-1 0 0 0,0 1 0 0 0,1 0 0 0 0,0-1 0 0 0,0 1 0 0 0,1-1 0 0 0,1 1 0 0 0,-1-1 0 0 0,1 0 0 0 0,1 0 0 0 0,6 11 0 0 0,-7-14-117 0 0,0 0 0 0 0,1-1 0 0 0,-1 1 0 0 0,2-1 1 0 0,-1 0-1 0 0,0 0 0 0 0,1 0 0 0 0,0-1 0 0 0,0 0 1 0 0,0 0-1 0 0,1 0 0 0 0,-1 0 0 0 0,1-1 0 0 0,0 0 1 0 0,0 0-1 0 0,0-1 0 0 0,0 1 0 0 0,1-1 0 0 0,-1-1 1 0 0,0 1-1 0 0,1-1 0 0 0,-1 0 0 0 0,1-1 0 0 0,10 0 1 0 0,-10 0-641 0 0,1-1 0 0 0,-1 0 0 0 0,0 0 0 0 0,0-1 1 0 0,0 0-1 0 0,14-6 0 0 0,-16 5-1694 0 0,1 0 0 0 0,0 0 1 0 0,-1-1-1 0 0,9-7 0 0 0,-6 3-23 0 0</inkml:trace>
</inkml:ink>
</file>

<file path=ppt/ink/ink9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25.3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91 1680 0 0,'-19'7'10799'0'0,"17"-7"-10207"0"0,-1 1 0 0 0,1 0-1 0 0,-1-1 1 0 0,1 1 0 0 0,0 0-1 0 0,0 0 1 0 0,-1 1-1 0 0,1-1 1 0 0,0 0 0 0 0,0 1-1 0 0,-3 2 1 0 0,3-2-314 0 0,0 1-1 0 0,-1 0 1 0 0,1-1 0 0 0,0 1 0 0 0,0 0-1 0 0,1 0 1 0 0,-1 0 0 0 0,1 0 0 0 0,-1 0 0 0 0,1 1-1 0 0,0-1 1 0 0,0 0 0 0 0,1 1 0 0 0,-2 5-1 0 0,2-4-98 0 0,0 1-1 0 0,1-1 0 0 0,-1 1 1 0 0,1-1-1 0 0,0 1 0 0 0,0-1 0 0 0,1 0 1 0 0,3 8-1 0 0,2 2-21 0 0,1 0 0 0 0,0-1-1 0 0,1 0 1 0 0,1-1 0 0 0,12 14 0 0 0,-16-20-101 0 0,0-1 0 0 0,1 0 0 0 0,0 0 0 0 0,0-1 0 0 0,1 1 0 0 0,9 4 0 0 0,-17-10-51 0 0,0 0-1 0 0,1 0 1 0 0,-1 1 0 0 0,0-1-1 0 0,1 0 1 0 0,-1 0-1 0 0,0 0 1 0 0,1 0 0 0 0,-1 0-1 0 0,1 0 1 0 0,-1 0 0 0 0,0 0-1 0 0,1 0 1 0 0,-1 0-1 0 0,0 0 1 0 0,1 0 0 0 0,-1 0-1 0 0,0 0 1 0 0,1 0-1 0 0,-1 0 1 0 0,1-1 0 0 0,-1 1-1 0 0,0 0 1 0 0,0 0 0 0 0,1 0-1 0 0,-1 0 1 0 0,0-1-1 0 0,1 1 1 0 0,-1-1 0 0 0,7-11 41 0 0,-2-20-53 0 0,-5 28 14 0 0,4-31-5 0 0,1 1-1 0 0,1 0 0 0 0,2 0 1 0 0,21-58-1 0 0,-26 87 4 0 0,0-1 0 0 0,0 0 0 0 0,1 1 0 0 0,6-10 0 0 0,-9 14-3 0 0,-1 0 0 0 0,1 0 0 0 0,0 0 0 0 0,0 0 1 0 0,0 0-1 0 0,0 0 0 0 0,0 0 0 0 0,0 0 0 0 0,1 1 0 0 0,-1-1 0 0 0,0 0 0 0 0,0 1 1 0 0,1-1-1 0 0,-1 1 0 0 0,0-1 0 0 0,1 1 0 0 0,-1-1 0 0 0,0 1 0 0 0,1 0 1 0 0,-1 0-1 0 0,0 0 0 0 0,1 0 0 0 0,-1 0 0 0 0,1 0 0 0 0,-1 0 0 0 0,0 0 1 0 0,1 0-1 0 0,1 1 0 0 0,-2 0 4 0 0,0 0 0 0 0,1 0 0 0 0,-1 0 0 0 0,0 0 0 0 0,0 0 0 0 0,0 0 0 0 0,1 0 1 0 0,-1 0-1 0 0,0 1 0 0 0,-1-1 0 0 0,1 0 0 0 0,0 1 0 0 0,0-1 0 0 0,-1 1 0 0 0,2 2 0 0 0,6 27 102 0 0,-5-21-81 0 0,3 25 213 0 0,-2 1 0 0 0,-1 0 0 0 0,-2 64 0 0 0,-2-50-24 0 0,0-32-132 0 0,0-11-1 0 0,1-7-81 0 0,0 0 0 0 0,0 0 0 0 0,0 0 1 0 0,0 0-1 0 0,0 0 0 0 0,0 0 0 0 0,0 0 0 0 0,0 0 0 0 0,0 0 0 0 0,0 0 0 0 0,0 0 0 0 0,0 0 0 0 0,0 0 0 0 0,0 0 0 0 0,0-1 0 0 0,0 1 0 0 0,0 0 0 0 0,0 0 0 0 0,0 0 0 0 0,0 0 0 0 0,0 0 0 0 0,0 0 0 0 0,0 0 0 0 0,0 0 1 0 0,0 0-1 0 0,-1 0 0 0 0,1 0 0 0 0,0 0 0 0 0,0 0 0 0 0,0 0 0 0 0,0 0 0 0 0,0 0 0 0 0,0 0 0 0 0,0 0 0 0 0,0 0 0 0 0,0 0 0 0 0,0 0 0 0 0,0 0 0 0 0,0 0 0 0 0,0 0 0 0 0,0 0 0 0 0,0 0 0 0 0,0 0 0 0 0,0 0 0 0 0,-1 0 1 0 0,1 0-1 0 0,0 0 0 0 0,0 0 0 0 0,0 0 0 0 0,0 0 0 0 0,0 0 0 0 0,0 0 0 0 0,0 0 0 0 0,0 0 0 0 0,0 0 0 0 0,0 0 0 0 0,0 0 0 0 0,0 0 0 0 0,-1-3-8 0 0,1-1-1 0 0,0 0 0 0 0,0 1 1 0 0,1-1-1 0 0,-1 1 1 0 0,1-1-1 0 0,-1 1 1 0 0,1-1-1 0 0,0 1 1 0 0,3-6-1 0 0,0-6-53 0 0,36-123-185 0 0,-35 121 189 0 0,4-22 0 0 0,-6 20 25 0 0,10-28 0 0 0,-11 43 26 0 0,-1-1 0 0 0,1 0 1 0 0,1 1-1 0 0,-1-1 0 0 0,1 1 0 0 0,-1 0 0 0 0,1 0 0 0 0,0 0 1 0 0,1 0-1 0 0,5-5 0 0 0,-8 8 4 0 0,0 0 0 0 0,0 1 0 0 0,0-1 0 0 0,0 1 0 0 0,0-1 0 0 0,0 0 0 0 0,0 1 0 0 0,0 0 0 0 0,0-1 0 0 0,0 1 0 0 0,0 0 0 0 0,0-1 0 0 0,0 1 0 0 0,1 0 0 0 0,-1 0 0 0 0,0 0 0 0 0,0 0 0 0 0,0 0 0 0 0,0 0 0 0 0,2 1 0 0 0,-1-1 6 0 0,0 1-1 0 0,0 0 0 0 0,-1 0 1 0 0,1 0-1 0 0,-1 0 1 0 0,1 0-1 0 0,-1 0 1 0 0,1 0-1 0 0,-1 0 0 0 0,0 1 1 0 0,2 2-1 0 0,3 3 9 0 0,-1 1 0 0 0,-1 0 0 0 0,0 0 0 0 0,4 10 0 0 0,-7-15-22 0 0,10 23 14 0 0,0-2 38 0 0,-1-1 0 0 0,-2 1 0 0 0,0 0 0 0 0,6 40 0 0 0,-12-53-29 0 0,-2-5-45 0 0,1 0 0 0 0,-1 0 0 0 0,1-1-1 0 0,1 1 1 0 0,-1 0 0 0 0,1 0 0 0 0,0-1 0 0 0,4 8-1 0 0,-5-13-12 0 0,-1 0 0 0 0,0 1 0 0 0,0-1 0 0 0,1 0 0 0 0,-1 0 1 0 0,0 0-1 0 0,1 0 0 0 0,-1 0 0 0 0,0 0 0 0 0,0 0 0 0 0,1 0 0 0 0,-1 0 0 0 0,0 0 0 0 0,1-1 0 0 0,-1 1 0 0 0,0 0 0 0 0,0 0 0 0 0,1 0 0 0 0,-1 0 0 0 0,0 0 0 0 0,0 0 0 0 0,1-1 0 0 0,-1 1 0 0 0,0 0 0 0 0,0 0 0 0 0,1 0 0 0 0,-1-1 0 0 0,0 1 0 0 0,0 0 0 0 0,0 0 0 0 0,0-1 0 0 0,1 1 0 0 0,-1 0 0 0 0,0 0 0 0 0,0-1 0 0 0,0 1 0 0 0,0-1 0 0 0,11-15-1965 0 0,-6 10 924 0 0,7-10-2654 0 0,-5 9 1416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43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39 104 512 0 0,'-2'-21'818'0'0,"1"-32"1"0"0,5 23 2631 0 0,-21 121 1628 0 0,5 14-3316 0 0,2 112-234 0 0,10-182-1393 0 0,3 0 0 0 0,7 46 0 0 0,23 67-171 0 0,-28-131-4 0 0,0 0-1 0 0,2 0 1 0 0,10 22-1 0 0,-12-30-40 0 0,0-1 0 0 0,0 0 0 0 0,1 0 0 0 0,0 0 0 0 0,0-1 0 0 0,1 1 0 0 0,14 11 0 0 0,-19-18-37 0 0,0 0 0 0 0,0 1 1 0 0,0-1-1 0 0,0 0 0 0 0,0 0 1 0 0,0-1-1 0 0,0 1 1 0 0,1 0-1 0 0,-1-1 0 0 0,0 1 1 0 0,1-1-1 0 0,-1 0 0 0 0,4 0 1 0 0,-2 0-596 0 0,1-1 1 0 0,-1 1-1 0 0,0-1 1 0 0,0 0-1 0 0,0-1 0 0 0,7-2 1 0 0,1-1-1522 0 0</inkml:trace>
</inkml:ink>
</file>

<file path=ppt/ink/ink9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25.7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56 198 4049 0 0,'-19'1'11891'0'0,"16"-2"-11195"0"0,0 1 1 0 0,0 0-1 0 0,0 0 1 0 0,0 1-1 0 0,0-1 1 0 0,0 1-1 0 0,-3 0 0 0 0,5 0-605 0 0,1-1 0 0 0,-1 0 0 0 0,0 1 0 0 0,1-1 0 0 0,-1 1 0 0 0,1-1 0 0 0,-1 1 0 0 0,1-1 0 0 0,-1 1 0 0 0,1-1-1 0 0,-1 1 1 0 0,1-1 0 0 0,0 1 0 0 0,-1 0 0 0 0,1-1 0 0 0,0 1 0 0 0,-1 0 0 0 0,1-1 0 0 0,0 1 0 0 0,0 0 0 0 0,0 0 0 0 0,0-1-1 0 0,-1 1 1 0 0,1 0 0 0 0,0-1 0 0 0,0 1 0 0 0,0 0 0 0 0,1 0 0 0 0,-1-1 0 0 0,0 1 0 0 0,0 0 0 0 0,0-1 0 0 0,1 2 0 0 0,0 1-35 0 0,0 0 1 0 0,1-1 0 0 0,-1 1 0 0 0,0-1-1 0 0,1 1 1 0 0,0-1 0 0 0,0 0 0 0 0,0 0-1 0 0,0 0 1 0 0,0 0 0 0 0,0 0 0 0 0,0 0-1 0 0,0 0 1 0 0,5 1 0 0 0,1 2-10 0 0,0 0 1 0 0,1-1 0 0 0,10 4-1 0 0,-8-4-48 0 0,1-1 0 0 0,0 0 0 0 0,0 0 0 0 0,0-1 0 0 0,0-1 0 0 0,14 0 0 0 0,-19-1-22 0 0,0 0 1 0 0,0-1 0 0 0,-1 0-1 0 0,1 0 1 0 0,-1-1-1 0 0,1 0 1 0 0,-1 0-1 0 0,1-1 1 0 0,-1 1 0 0 0,0-1-1 0 0,0-1 1 0 0,9-6-1 0 0,-8 5 11 0 0,-1 0-1 0 0,1-1 1 0 0,-1 0-1 0 0,-1 0 0 0 0,1-1 1 0 0,-1 1-1 0 0,0-1 0 0 0,0 0 1 0 0,-1-1-1 0 0,0 1 1 0 0,0-1-1 0 0,-1 0 0 0 0,0 0 1 0 0,0 0-1 0 0,-1 0 0 0 0,0 0 1 0 0,-1-1-1 0 0,1 1 1 0 0,-2-1-1 0 0,1 1 0 0 0,-1 0 1 0 0,0-1-1 0 0,-1 1 1 0 0,0-1-1 0 0,-1 1 0 0 0,1-1 1 0 0,-4-7-1 0 0,4 13 24 0 0,0 1 0 0 0,0-1 1 0 0,0 1-1 0 0,0-1 0 0 0,-1 1 0 0 0,1-1 1 0 0,-1 1-1 0 0,1 0 0 0 0,-1 0 0 0 0,0 0 1 0 0,0 0-1 0 0,0 0 0 0 0,0 0 0 0 0,0 0 0 0 0,-1 0 1 0 0,1 1-1 0 0,0-1 0 0 0,-1 1 0 0 0,1 0 1 0 0,-1 0-1 0 0,1 0 0 0 0,-1 0 0 0 0,0 0 0 0 0,0 1 1 0 0,1-1-1 0 0,-1 1 0 0 0,0-1 0 0 0,0 1 1 0 0,1 0-1 0 0,-1 0 0 0 0,-5 1 0 0 0,2 1 61 0 0,-1-1 0 0 0,1 1 0 0 0,0 0 0 0 0,0 0 0 0 0,0 1 0 0 0,0 0 0 0 0,0 0 0 0 0,0 0 0 0 0,1 1 0 0 0,0 0 0 0 0,0 0 0 0 0,-8 8 0 0 0,1 2 148 0 0,1 2 1 0 0,0-1 0 0 0,1 1-1 0 0,1 1 1 0 0,1 0-1 0 0,0 0 1 0 0,-7 26-1 0 0,12-35-194 0 0,0 0 0 0 0,1 1-1 0 0,0-1 1 0 0,1 1-1 0 0,0 0 1 0 0,0 0 0 0 0,1-1-1 0 0,0 1 1 0 0,2 16-1 0 0,0-19-47 0 0,-1 1 0 0 0,1-2 0 0 0,0 1 0 0 0,0 0 0 0 0,1 0 0 0 0,0-1 0 0 0,0 1 0 0 0,0-1 0 0 0,1 0 0 0 0,0 0 0 0 0,0 0 0 0 0,0 0 0 0 0,0-1 0 0 0,8 7 0 0 0,-2-5-411 0 0,0 1 1 0 0,0-1-1 0 0,0 0 1 0 0,1-1-1 0 0,-1 0 1 0 0,1-1-1 0 0,0 0 1 0 0,1-1-1 0 0,14 3 1 0 0,-11-4-2446 0 0,1 0 0 0 0,-1-1 1 0 0,28-1-1 0 0,-9-4-485 0 0</inkml:trace>
</inkml:ink>
</file>

<file path=ppt/ink/ink9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35.4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222 88 512 0 0,'-1'-3'372'0'0,"1"1"0"0"0,-1-1 1 0 0,0 1-1 0 0,0 0 0 0 0,0-1 0 0 0,0 1 0 0 0,0 0 0 0 0,0 0 1 0 0,-1 0-1 0 0,1-1 0 0 0,-1 1 0 0 0,1 1 0 0 0,-1-1 0 0 0,-2-2 0 0 0,3 3-158 0 0,0 1-1 0 0,-1-1 1 0 0,1 0-1 0 0,0 1 0 0 0,-1-1 1 0 0,1 1-1 0 0,-1 0 1 0 0,1-1-1 0 0,-1 1 0 0 0,1 0 1 0 0,-1 0-1 0 0,1 0 0 0 0,-1 0 1 0 0,1 0-1 0 0,-1 0 1 0 0,1 0-1 0 0,0 0 0 0 0,-1 1 1 0 0,1-1-1 0 0,-1 1 1 0 0,1-1-1 0 0,-1 1 0 0 0,1-1 1 0 0,0 1-1 0 0,-3 2 0 0 0,-5 3 225 0 0,0 0 0 0 0,1 1 0 0 0,0 0 0 0 0,0 1 0 0 0,0 0 0 0 0,1 0 0 0 0,0 1-1 0 0,1-1 1 0 0,0 1 0 0 0,0 1 0 0 0,1-1 0 0 0,-5 14 0 0 0,-3 9 286 0 0,2 0 1 0 0,-12 53-1 0 0,17-61-405 0 0,2 0 1 0 0,0 1-1 0 0,1 0 0 0 0,2 0 0 0 0,3 47 1 0 0,-1-62-281 0 0,0 0 1 0 0,1-1 0 0 0,1 1 0 0 0,-1-1 0 0 0,2 1 0 0 0,-1-1-1 0 0,1 0 1 0 0,1-1 0 0 0,-1 1 0 0 0,2-1 0 0 0,-1 1 0 0 0,1-1 0 0 0,0-1-1 0 0,1 1 1 0 0,-1-1 0 0 0,2-1 0 0 0,12 11 0 0 0,-8-9-75 0 0,0-1 1 0 0,0-1 0 0 0,1 0 0 0 0,0 0 0 0 0,0-2-1 0 0,0 1 1 0 0,1-2 0 0 0,-1 0 0 0 0,1 0-1 0 0,0-1 1 0 0,-1-1 0 0 0,1 0 0 0 0,0-1-1 0 0,15-2 1 0 0,-11 0-15 0 0,0-1-1 0 0,0 0 0 0 0,0-1 1 0 0,-1-1-1 0 0,0-1 1 0 0,1-1-1 0 0,-2 0 1 0 0,1-1-1 0 0,-1-1 0 0 0,17-12 1 0 0,-26 16 40 0 0,0 0-1 0 0,-1-1 1 0 0,0 0 0 0 0,-1 0 0 0 0,1 0-1 0 0,-1-1 1 0 0,0 1 0 0 0,-1-1 0 0 0,1 0-1 0 0,4-12 1 0 0,-5 8 18 0 0,0 1 0 0 0,-1-1 1 0 0,0 0-1 0 0,-1 0 0 0 0,-1 0 0 0 0,1-1 0 0 0,-1-10 0 0 0,-2-3 15 0 0,-1 0 0 0 0,-2 0-1 0 0,0 1 1 0 0,-1-1 0 0 0,-2 1 0 0 0,-12-32-1 0 0,8 29 11 0 0,-1 0 0 0 0,-1 1 1 0 0,-1 0-1 0 0,-2 1 0 0 0,0 1 0 0 0,-34-38 0 0 0,45 57-15 0 0,0 0 0 0 0,-1 0 0 0 0,1 0 0 0 0,-1 1 0 0 0,0-1 0 0 0,0 1 0 0 0,0 1 0 0 0,-1-1 0 0 0,1 1 0 0 0,-1 1 0 0 0,0-1 0 0 0,1 1 0 0 0,-1 0 0 0 0,-1 0 0 0 0,1 1 0 0 0,0 0 0 0 0,0 0 0 0 0,0 1 0 0 0,-1 0 0 0 0,1 0 0 0 0,0 1 0 0 0,0 0 0 0 0,0 0 0 0 0,-13 4 0 0 0,7-1-9 0 0,0 1 0 0 0,0 1 0 0 0,0 0 1 0 0,1 0-1 0 0,0 2 0 0 0,0-1 0 0 0,1 1 1 0 0,0 1-1 0 0,0 0 0 0 0,1 1 0 0 0,0 0 0 0 0,-14 19 1 0 0,15-17-223 0 0,1 0 0 0 0,1 1 0 0 0,0 0 0 0 0,1 0 0 0 0,-6 15 0 0 0,8-16-496 0 0,1 0-1 0 0,0 0 0 0 0,1 1 1 0 0,0-1-1 0 0,1 0 1 0 0,0 16-1 0 0,2 4-2314 0 0</inkml:trace>
</inkml:ink>
</file>

<file path=ppt/ink/ink9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36.9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203 163 512 0 0,'0'-3'181'0'0,"0"1"1"0"0,1 0-1 0 0,-1 0 0 0 0,1 0 1 0 0,-1 0-1 0 0,1 0 0 0 0,-1 0 0 0 0,1 1 1 0 0,0-1-1 0 0,0 0 0 0 0,0 0 0 0 0,0 0 1 0 0,3-2-1 0 0,21-21 1751 0 0,-3 3-515 0 0,29-35 2874 0 0,-44 48-3438 0 0,-6 8-673 0 0,1 1 1 0 0,-1-1-1 0 0,0 0 1 0 0,-1 0-1 0 0,1 0 1 0 0,0 0-1 0 0,0 0 1 0 0,0 0-1 0 0,-1 0 0 0 0,1-1 1 0 0,0 1-1 0 0,-1 0 1 0 0,1 0-1 0 0,0-2 1 0 0,-2 3-148 0 0,1-1 0 0 0,0 1 0 0 0,0 0 0 0 0,0 0 0 0 0,0 0 0 0 0,-1-1 0 0 0,1 1 0 0 0,0 0 0 0 0,0 0 0 0 0,0 0 0 0 0,-1 0 0 0 0,1 0 0 0 0,0 0 0 0 0,0 0 0 0 0,-1 0 0 0 0,1-1 0 0 0,0 1 0 0 0,0 0 0 0 0,-1 0 0 0 0,1 0 0 0 0,0 0 0 0 0,0 0 0 0 0,-1 0 0 0 0,1 0 0 0 0,0 0 0 0 0,0 0 0 0 0,-1 0 0 0 0,1 1 0 0 0,0-1 0 0 0,0 0 0 0 0,0 0 0 0 0,-1 0 0 0 0,1 0 0 0 0,0 0 0 0 0,0 0 0 0 0,0 0 0 0 0,-1 1 0 0 0,1-1 0 0 0,0 0 0 0 0,-10 5 308 0 0,2-1 75 0 0,-4 3 418 0 0,9 2 3242 0 0,3-9-3950 0 0,-24 9 1006 0 0,24-9-1117 0 0,0 0 0 0 0,-1 0-1 0 0,1 1 1 0 0,0-1-1 0 0,0 0 1 0 0,-1 0-1 0 0,1 0 1 0 0,0 0-1 0 0,0 0 1 0 0,-1 1-1 0 0,1-1 1 0 0,0 0-1 0 0,0 0 1 0 0,0 0 0 0 0,0 0-1 0 0,-1 1 1 0 0,1-1-1 0 0,0 0 1 0 0,0 0-1 0 0,0 1 1 0 0,0-1-1 0 0,0 0 1 0 0,0 0-1 0 0,0 1 1 0 0,-1-1-1 0 0,1 0 1 0 0,0 0-1 0 0,0 1 1 0 0,0-1 0 0 0,0 0-1 0 0,0 0 1 0 0,0 1-1 0 0,0-1 1 0 0,0 0-1 0 0,0 0 1 0 0,0 1-1 0 0,1-1 1 0 0,-1 0-1 0 0,0 0 1 0 0,0 1-1 0 0,0-1 1 0 0,0 0 0 0 0,0 0-1 0 0,0 1 1 0 0,1-1-1 0 0,-1 0 1 0 0,0 0-1 0 0,0 0 1 0 0,1 1-1 0 0,-1-1 3 0 0,0 0 0 0 0,0 1 0 0 0,1-1 0 0 0,-1 0 0 0 0,0 1 0 0 0,0-1 0 0 0,0 0-1 0 0,1 1 1 0 0,-1-1 0 0 0,0 1 0 0 0,0-1 0 0 0,0 0 0 0 0,0 1 0 0 0,0-1 0 0 0,0 1 0 0 0,0-1 0 0 0,0 0-1 0 0,0 1 1 0 0,0-1 0 0 0,0 1 0 0 0,0-1 0 0 0,0 1 0 0 0,0-1 0 0 0,0 0 0 0 0,0 1 0 0 0,-1-1-1 0 0,1 0 1 0 0,0 1 0 0 0,0-1 0 0 0,0 1 0 0 0,-1-1 0 0 0,1 0 0 0 0,0 0 0 0 0,0 1 0 0 0,-1-1-1 0 0,-10 13 175 0 0,1 0-1 0 0,1 1 0 0 0,0 0 0 0 0,-8 17 0 0 0,-10 14 40 0 0,-93 127 247 0 0,111-160-408 0 0,-1 0 1 0 0,0-1-1 0 0,-17 13 1 0 0,27-24-69 0 0,0 1 0 0 0,0-1 1 0 0,0 0-1 0 0,0 0 1 0 0,0 0-1 0 0,0 0 0 0 0,-1 0 1 0 0,1 0-1 0 0,0 0 1 0 0,0 0-1 0 0,0 1 0 0 0,0-1 1 0 0,0 0-1 0 0,0 0 1 0 0,0 0-1 0 0,0 0 0 0 0,0 0 1 0 0,0 0-1 0 0,-1 0 1 0 0,1 0-1 0 0,0 0 0 0 0,0 0 1 0 0,0 0-1 0 0,0 0 1 0 0,0 0-1 0 0,0 0 0 0 0,0 0 1 0 0,0 0-1 0 0,-1 0 1 0 0,1 0-1 0 0,0 0 0 0 0,0 0 1 0 0,0 0-1 0 0,0 0 1 0 0,0 0-1 0 0,0 0 0 0 0,0 0 1 0 0,-1 0-1 0 0,1 0 1 0 0,0 0-1 0 0,0 0 0 0 0,0 0 1 0 0,0 0-1 0 0,0 0 1 0 0,0 0-1 0 0,0 0 0 0 0,0 0 1 0 0,0-1-1 0 0,-1 1 1 0 0,3-7-10 0 0,7-7 43 0 0,-9 13-52 0 0,25-5-31 0 0,-13 4 41 0 0,1 0 0 0 0,-1 0 0 0 0,0 2 1 0 0,1-1-1 0 0,0 2 0 0 0,21 2 0 0 0,75 21 23 0 0,-49-10-36 0 0,63 17-33 0 0,-105-25 51 0 0,0 0 0 0 0,0 2-1 0 0,0 0 1 0 0,24 16-1 0 0,-40-23-25 0 0,0 0-1 0 0,0 1 1 0 0,0-1-1 0 0,0 1 1 0 0,0-1-1 0 0,0 1 1 0 0,0 0-1 0 0,0 0 1 0 0,0 0-1 0 0,-1 0 1 0 0,1 0-1 0 0,-1 0 0 0 0,0 1 1 0 0,1-1-1 0 0,-1 0 1 0 0,0 1-1 0 0,0-1 1 0 0,-1 1-1 0 0,2 2 1 0 0,-3-5-31 0 0,1 1 1 0 0,0-1 0 0 0,0 1 0 0 0,-1-1 0 0 0,1 1-1 0 0,0-1 1 0 0,-1 1 0 0 0,1-1 0 0 0,-1 1-1 0 0,1-1 1 0 0,-1 1 0 0 0,1-1 0 0 0,0 0-1 0 0,-1 1 1 0 0,1-1 0 0 0,-1 0 0 0 0,0 0 0 0 0,1 1-1 0 0,-1-1 1 0 0,1 0 0 0 0,-1 0 0 0 0,1 0-1 0 0,-1 1 1 0 0,0-1 0 0 0,1 0 0 0 0,-1 0 0 0 0,1 0-1 0 0,-1 0 1 0 0,0 0 0 0 0,1 0 0 0 0,-1-1-1 0 0,-20-1-7655 0 0,18 1 5608 0 0</inkml:trace>
</inkml:ink>
</file>

<file path=ppt/ink/ink9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37.59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178 81 512 0 0,'-15'-2'1395'0'0,"-1"1"0"0"0,1 0-1 0 0,-1 2 1 0 0,1-1 0 0 0,0 2-1 0 0,-1 0 1 0 0,1 1 0 0 0,0 0-1 0 0,-24 10 1 0 0,39-13-1338 0 0,0 0 1 0 0,1 0-1 0 0,-1 0 0 0 0,0 0 1 0 0,0 0-1 0 0,0 0 0 0 0,0 0 0 0 0,0 0 1 0 0,0 0-1 0 0,0 0 0 0 0,0 0 1 0 0,0 0-1 0 0,0 0 0 0 0,0 0 0 0 0,0 1 1 0 0,0-1-1 0 0,0 0 0 0 0,0 0 1 0 0,0 0-1 0 0,0 0 0 0 0,0 0 0 0 0,0 0 1 0 0,0 0-1 0 0,0 0 0 0 0,0 0 1 0 0,0 0-1 0 0,0 0 0 0 0,0 0 0 0 0,0 1 1 0 0,0-1-1 0 0,0 0 0 0 0,0 0 1 0 0,0 0-1 0 0,-1 0 0 0 0,1 0 0 0 0,0 0 1 0 0,0 0-1 0 0,0 0 0 0 0,0 0 1 0 0,0 0-1 0 0,0 0 0 0 0,0 0 0 0 0,0 0 1 0 0,0 0-1 0 0,0 0 0 0 0,13 0 956 0 0,20-4-509 0 0,302-62 1016 0 0,-154 43-1177 0 0,-133 18-247 0 0,4 1-109 0 0,-46 4-5 0 0,0 0 0 0 0,0 0 0 0 0,0 1 0 0 0,0 0 0 0 0,0 0 0 0 0,9 3 0 0 0,-15-4 15 0 0,1 0 1 0 0,-1 0-1 0 0,0 0 1 0 0,0 0-1 0 0,0 0 1 0 0,0 0-1 0 0,0 0 1 0 0,0 0-1 0 0,1 0 0 0 0,-1 0 1 0 0,0 0-1 0 0,0 0 1 0 0,0 0-1 0 0,0 0 1 0 0,0 1-1 0 0,0-1 1 0 0,1 0-1 0 0,-1 0 0 0 0,0 0 1 0 0,0 0-1 0 0,0 0 1 0 0,0 0-1 0 0,0 0 1 0 0,0 1-1 0 0,0-1 1 0 0,0 0-1 0 0,0 0 1 0 0,0 0-1 0 0,0 0 0 0 0,0 0 1 0 0,0 1-1 0 0,0-1 1 0 0,1 0-1 0 0,-1 0 1 0 0,0 0-1 0 0,0 0 1 0 0,-1 0-1 0 0,1 1 0 0 0,0-1 1 0 0,0 0-1 0 0,0 0 1 0 0,0 0-1 0 0,0 1 1 0 0,-7 4-159 0 0,-11 3-270 0 0,17-8 394 0 0,-12 6-1438 0 0,0 0 0 0 0,0 1 0 0 0,-18 14 0 0 0,18-12-1045 0 0,2-2 1156 0 0</inkml:trace>
</inkml:ink>
</file>

<file path=ppt/ink/ink9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37.96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 57 8 0 0,'-11'-22'4416'0'0,"9"20"-3460"0"0,1-1-1 0 0,-1 1 1 0 0,1-1 0 0 0,-1 0-1 0 0,1 1 1 0 0,0-1-1 0 0,0 0 1 0 0,0 0-1 0 0,1 0 1 0 0,-1-4 1972 0 0,1 26-38 0 0,3-3-2078 0 0,1 0 1 0 0,9 21 0 0 0,-5-12-333 0 0,7 33 259 0 0,-2 1 0 0 0,7 101 0 0 0,-16-120-648 0 0,-1-7-162 0 0,-2-17-75 0 0,0-1 0 0 0,1 1 0 0 0,1-1 0 0 0,0 0 0 0 0,1 0 0 0 0,8 21-1 0 0,-8-33-1448 0 0,-3-9-702 0 0,-1-10-5044 0 0,-2 11 4942 0 0</inkml:trace>
</inkml:ink>
</file>

<file path=ppt/ink/ink9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38.22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52 0 1864 0 0,'-15'2'3648'0'0,"-7"0"1588"0"0,21-2-4963 0 0,0 0 0 0 0,0 0 0 0 0,1 0 0 0 0,-1 0 0 0 0,0 0-1 0 0,0 1 1 0 0,0-1 0 0 0,0 0 0 0 0,1 1 0 0 0,-1-1 0 0 0,0 1 0 0 0,0-1 0 0 0,1 1 0 0 0,-1-1 0 0 0,0 1 0 0 0,1-1 0 0 0,-2 2 0 0 0,2-2-180 0 0,0 1 0 0 0,1-1 0 0 0,-1 1 1 0 0,0-1-1 0 0,0 0 0 0 0,0 1 0 0 0,0-1 1 0 0,1 0-1 0 0,-1 1 0 0 0,0-1 1 0 0,0 0-1 0 0,1 0 0 0 0,-1 1 0 0 0,0-1 1 0 0,0 0-1 0 0,1 0 0 0 0,-1 1 0 0 0,0-1 1 0 0,1 0-1 0 0,-1 0 0 0 0,0 0 0 0 0,1 0 1 0 0,-1 0-1 0 0,0 1 0 0 0,1-1 0 0 0,-1 0 1 0 0,1 0-1 0 0,-1 0 0 0 0,0 0 0 0 0,1 0 1 0 0,-1 0-1 0 0,0 0 0 0 0,1 0 0 0 0,17 2 372 0 0,-17-2-306 0 0,74 5 868 0 0,80-6 1 0 0,-46-1-844 0 0,29-6-190 0 0,-90 3-516 0 0,1 3 0 0 0,52 3 0 0 0,-98-1 164 0 0,21 3-585 0 0,-24-3 636 0 0,1 1 1 0 0,0-1-1 0 0,0 0 1 0 0,0 0 0 0 0,0 0-1 0 0,-1 1 1 0 0,1-1-1 0 0,0 0 1 0 0,0 1-1 0 0,0-1 1 0 0,-1 1-1 0 0,1-1 1 0 0,0 1-1 0 0,-1-1 1 0 0,1 1 0 0 0,0-1-1 0 0,-1 1 1 0 0,1 0-1 0 0,-1-1 1 0 0,2 2-1 0 0,-2 0-1196 0 0</inkml:trace>
</inkml:ink>
</file>

<file path=ppt/ink/ink9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2.13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0 512 0 0,'26'8'867'0'0,"1"-5"-2034"0"0,-27-3 1010 0 0,1-2 110 0 0</inkml:trace>
</inkml:ink>
</file>

<file path=ppt/ink/ink9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2.69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1 132 8 0 0,'3'-15'2096'0'0,"-1"0"1"0"0,-1-1-1 0 0,-1 0 0 0 0,-1-18 0 0 0,1 1 191 0 0,-1 30-492 0 0,-1 7-825 0 0,0 6-157 0 0,3 16-186 0 0,1 0 1 0 0,2-1-1 0 0,0 1 0 0 0,2-1 0 0 0,12 37 1 0 0,35 98 465 0 0,-51-156-1121 0 0,-1 0-1 0 0,0 0 0 0 0,1 0 1 0 0,0-1-1 0 0,0 1 0 0 0,0 0 0 0 0,1-1 1 0 0,-1 1-1 0 0,4 3 0 0 0,-5-7 10 0 0,-1 0-1 0 0,0 0 0 0 0,1 0 0 0 0,-1 0 1 0 0,0 0-1 0 0,1 0 0 0 0,-1 0 0 0 0,0 0 1 0 0,1 0-1 0 0,-1 0 0 0 0,0 0 0 0 0,0 0 1 0 0,1-1-1 0 0,-1 1 0 0 0,0 0 0 0 0,1 0 1 0 0,-1 0-1 0 0,0 0 0 0 0,0 0 0 0 0,1-1 1 0 0,-1 1-1 0 0,0 0 0 0 0,0 0 0 0 0,0-1 1 0 0,1 1-1 0 0,-1 0 0 0 0,0 0 0 0 0,0-1 1 0 0,0 1-1 0 0,0 0 0 0 0,1 0 0 0 0,-1-1 1 0 0,0 1-1 0 0,0 0 0 0 0,0-1 0 0 0,0 1 1 0 0,0 0-1 0 0,0-1 0 0 0,0 1 0 0 0,0 0 1 0 0,5-17-1583 0 0,-5 15 1122 0 0,3-25-6023 0 0,-3 19 3079 0 0</inkml:trace>
</inkml:ink>
</file>

<file path=ppt/ink/ink9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3.0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73 162 8 0 0,'-5'1'1149'0'0,"-1"-1"1"0"0,0 0-1 0 0,0 1 0 0 0,1-2 1 0 0,-1 1-1 0 0,0-1 0 0 0,1 1 1 0 0,-1-2-1 0 0,1 1 0 0 0,-7-3 1 0 0,11 4-1080 0 0,1 0 0 0 0,0 0 0 0 0,-1-1 0 0 0,1 1 1 0 0,0 0-1 0 0,0 0 0 0 0,-1 0 0 0 0,1-1 0 0 0,0 1 0 0 0,0 0 1 0 0,0 0-1 0 0,-1-1 0 0 0,1 1 0 0 0,0 0 0 0 0,0 0 0 0 0,0-1 1 0 0,0 1-1 0 0,0 0 0 0 0,-1-1 0 0 0,1 1 0 0 0,0 0 0 0 0,0-1 1 0 0,0 1-1 0 0,0 0 0 0 0,0 0 0 0 0,0-1 0 0 0,0 1 0 0 0,0 0 1 0 0,0-1-1 0 0,0 1 0 0 0,6-12 971 0 0,11-7-419 0 0,-7 12-468 0 0,0 0 1 0 0,0 0 0 0 0,0 1-1 0 0,17-8 1 0 0,46-13 36 0 0,-41 15-135 0 0,0 3 1 0 0,1 0-1 0 0,1 2 0 0 0,47-4 0 0 0,-78 11-40 0 0,0 0-1 0 0,0 0 0 0 0,0 0 0 0 0,1 1 1 0 0,-1-1-1 0 0,0 1 0 0 0,-1 0 0 0 0,1 0 1 0 0,0 0-1 0 0,0 0 0 0 0,0 0 0 0 0,0 0 0 0 0,-1 1 1 0 0,1-1-1 0 0,-1 1 0 0 0,1 0 0 0 0,-1 0 1 0 0,1 0-1 0 0,2 4 0 0 0,-3-4 0 0 0,-1 0 1 0 0,1 1-1 0 0,-1-1 0 0 0,0 0 1 0 0,0 1-1 0 0,0 0 0 0 0,0-1 1 0 0,0 1-1 0 0,0-1 0 0 0,-1 1 1 0 0,0 0-1 0 0,1-1 1 0 0,-1 1-1 0 0,0 0 0 0 0,0 0 1 0 0,0-1-1 0 0,-1 1 0 0 0,1 0 1 0 0,-1-1-1 0 0,1 1 0 0 0,-1 0 1 0 0,-2 3-1 0 0,1 0 41 0 0,-1-1 0 0 0,-1 1 0 0 0,1-1 1 0 0,-1 0-1 0 0,0 0 0 0 0,0 0 0 0 0,0 0 0 0 0,0-1 1 0 0,-1 0-1 0 0,0 0 0 0 0,-7 5 0 0 0,-3 1 55 0 0,-1-1-1 0 0,-26 11 0 0 0,28-15-80 0 0,0-1-1 0 0,0 0 0 0 0,0-1 0 0 0,0-1 0 0 0,0 0 1 0 0,0-1-1 0 0,-22-2 0 0 0,34 2-72 0 0,1-1 1 0 0,-1 0-1 0 0,1 0 1 0 0,-1-1-1 0 0,0 1 0 0 0,1 0 1 0 0,-1-1-1 0 0,1 1 1 0 0,-1 0-1 0 0,1-1 0 0 0,-1 0 1 0 0,1 1-1 0 0,0-1 1 0 0,-1 0-1 0 0,1 0 0 0 0,0 0 1 0 0,-1 0-1 0 0,1 0 1 0 0,0 0-1 0 0,0 0 1 0 0,0 0-1 0 0,-2-3 0 0 0,2 3-48 0 0,1-1-1 0 0,-1 0 1 0 0,0 0-1 0 0,1 0 0 0 0,0 0 1 0 0,-1 0-1 0 0,1 0 1 0 0,0 0-1 0 0,0 1 0 0 0,0-1 1 0 0,0 0-1 0 0,0 0 1 0 0,1 0-1 0 0,-1 0 1 0 0,1 0-1 0 0,-1 0 0 0 0,1 0 1 0 0,-1 1-1 0 0,2-3 1 0 0,19-35-5519 0 0,-6 18 2042 0 0</inkml:trace>
</inkml:ink>
</file>

<file path=ppt/ink/ink9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3.53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305 161 8 0 0,'6'-17'1876'0'0,"-1"-1"0"0"0,3-20-1 0 0,-7 33-1248 0 0,0 0 0 0 0,-1 0-1 0 0,0 0 1 0 0,0 0 0 0 0,0 0-1 0 0,-1 0 1 0 0,1 0-1 0 0,-1 0 1 0 0,0 0 0 0 0,-1 0-1 0 0,1 0 1 0 0,-4-8 0 0 0,4 12-463 0 0,0 0 1 0 0,0 0-1 0 0,0 0 1 0 0,0 0-1 0 0,0 0 0 0 0,0 0 1 0 0,-1 0-1 0 0,1 0 1 0 0,0 0-1 0 0,0 1 1 0 0,-1-1-1 0 0,1 0 1 0 0,0 1-1 0 0,-1-1 1 0 0,1 1-1 0 0,0-1 1 0 0,-1 1-1 0 0,1 0 1 0 0,-1 0-1 0 0,1 0 1 0 0,-1-1-1 0 0,1 1 1 0 0,-1 1-1 0 0,1-1 0 0 0,0 0 1 0 0,-1 0-1 0 0,1 0 1 0 0,-1 1-1 0 0,1-1 1 0 0,-1 1-1 0 0,-1 0 1 0 0,-3 2 172 0 0,-1-1 1 0 0,0 1-1 0 0,1 1 1 0 0,-12 7-1 0 0,-1 4-35 0 0,0 1-1 0 0,1 0 0 0 0,1 1 0 0 0,0 1 0 0 0,2 1 0 0 0,0 0 0 0 0,1 1 0 0 0,0 1 0 0 0,2 0 0 0 0,1 1 0 0 0,1 0 0 0 0,0 0 1 0 0,2 1-1 0 0,1 0 0 0 0,0 1 0 0 0,-5 40 0 0 0,11-54-266 0 0,1 0 0 0 0,0 1 0 0 0,0-1 0 0 0,1 0-1 0 0,0 0 1 0 0,1 0 0 0 0,0 0 0 0 0,1-1 0 0 0,0 1 0 0 0,0 0 0 0 0,6 9 0 0 0,-5-12-45 0 0,0 0 1 0 0,0 0-1 0 0,1 0 1 0 0,0-1-1 0 0,1 0 1 0 0,-1 0-1 0 0,1 0 1 0 0,0-1-1 0 0,1 0 1 0 0,-1 0-1 0 0,1 0 0 0 0,0-1 1 0 0,0 0-1 0 0,10 4 1 0 0,3-1-176 0 0,0-1 0 0 0,0 0 0 0 0,0-1 0 0 0,0-1-1 0 0,1-1 1 0 0,0-1 0 0 0,0-1 0 0 0,26-2 0 0 0,-19-1-1417 0 0,51-11 1 0 0,-47 5-2236 0 0,38-14 0 0 0,-43 11-145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43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70 640 0 0,'-1'-1'267'0'0,"-1"0"0"0"0,1 0-1 0 0,-1 0 1 0 0,1 0 0 0 0,-1 1-1 0 0,0-1 1 0 0,1 1 0 0 0,-1-1 0 0 0,0 1-1 0 0,1-1 1 0 0,-1 1 0 0 0,0 0 0 0 0,0 0-1 0 0,1 0 1 0 0,-1 0 0 0 0,0 0-1 0 0,0 0 1 0 0,1 1 0 0 0,-1-1 0 0 0,0 1-1 0 0,1-1 1 0 0,-1 1 0 0 0,0-1 0 0 0,1 1-1 0 0,-2 1 1 0 0,14 18 3323 0 0,9 40-2319 0 0,-14-40-1100 0 0,11 28 0 0 0,-14-42-144 0 0,0 0 0 0 0,1 0 0 0 0,-1 0-1 0 0,1-1 1 0 0,0 1 0 0 0,1-1-1 0 0,-1 0 1 0 0,10 7 0 0 0,-10-8-29 0 0,1 0 0 0 0,0-1 0 0 0,0 1 1 0 0,0-1-1 0 0,0-1 0 0 0,0 1 0 0 0,0-1 1 0 0,1 1-1 0 0,0-2 0 0 0,-1 1 0 0 0,1-1 1 0 0,0 1-1 0 0,0-2 0 0 0,-1 1 0 0 0,1-1 1 0 0,0 0-1 0 0,0 0 0 0 0,0 0 0 0 0,0-1 1 0 0,0 0-1 0 0,-1 0 0 0 0,1 0 0 0 0,0-1 1 0 0,-1 0-1 0 0,1 0 0 0 0,-1 0 0 0 0,8-6 0 0 0,-7 5-4 0 0,0-1-1 0 0,0 0 1 0 0,-1 0-1 0 0,0-1 1 0 0,0 0-1 0 0,0 0 0 0 0,-1 0 1 0 0,1 0-1 0 0,-1-1 1 0 0,-1 0-1 0 0,1 0 1 0 0,-1 0-1 0 0,0 0 0 0 0,0 0 1 0 0,-1 0-1 0 0,1-1 1 0 0,1-12-1 0 0,-2 8 24 0 0,-1 0 1 0 0,-1 1-1 0 0,0-1 0 0 0,0 0 1 0 0,-1 0-1 0 0,0 1 0 0 0,-1-1 1 0 0,0 1-1 0 0,-1-1 0 0 0,-7-17 0 0 0,7 18 81 0 0,2 7-71 0 0,0 0-1 0 0,1 1 1 0 0,-1-1 0 0 0,0 1-1 0 0,0-1 1 0 0,-1 1 0 0 0,1-1-1 0 0,0 1 1 0 0,-1 0 0 0 0,1 0-1 0 0,-1 0 1 0 0,-3-4 0 0 0,4 6-17 0 0,1 0 0 0 0,-1 0 0 0 0,1 0 0 0 0,-1 0 0 0 0,1 0 0 0 0,-1 1 0 0 0,1-1 0 0 0,-1 0 0 0 0,1 0 0 0 0,0 0 0 0 0,-1 0 0 0 0,1 1 0 0 0,-1-1 0 0 0,1 0 0 0 0,-1 0 0 0 0,1 1 1 0 0,0-1-1 0 0,-1 0 0 0 0,1 1 0 0 0,0-1 0 0 0,-1 0 0 0 0,1 1 0 0 0,0-1 0 0 0,0 1 0 0 0,-1-1 0 0 0,1 0 0 0 0,0 1 0 0 0,0-1 0 0 0,-1 1 0 0 0,1-1 0 0 0,0 1 0 0 0,0-1 1 0 0,0 1-1 0 0,0-1 0 0 0,0 1 0 0 0,0-1 0 0 0,0 1 0 0 0,-4 20 146 0 0,3-9-112 0 0,1 0 0 0 0,1 0 0 0 0,0 1 0 0 0,1-1 0 0 0,0 0 0 0 0,6 17 0 0 0,29 70 133 0 0,-22-64-84 0 0,61 176 327 0 0,-38-94-323 0 0,12 37 34 0 0,-12-37-50 0 0,9 31 46 0 0,-44-137-105 0 0,-1-1 1 0 0,-1 1-1 0 0,1 0 0 0 0,-2-1 0 0 0,1 1 1 0 0,-3 20-1 0 0,1-27 13 0 0,1-1 0 0 0,-1 1-1 0 0,0-1 1 0 0,0 1 0 0 0,-1-1 0 0 0,1 1 0 0 0,-1-1 0 0 0,0 0-1 0 0,1 0 1 0 0,-1 1 0 0 0,-1-1 0 0 0,1-1 0 0 0,0 1 0 0 0,-1 0 0 0 0,0 0-1 0 0,1-1 1 0 0,-1 0 0 0 0,0 1 0 0 0,0-1 0 0 0,0 0 0 0 0,-1-1-1 0 0,1 1 1 0 0,-4 1 0 0 0,-2 0-14 0 0,1-1 0 0 0,0 0 0 0 0,-1-1-1 0 0,0 0 1 0 0,1 0 0 0 0,-1 0 0 0 0,0-1-1 0 0,1-1 1 0 0,-1 0 0 0 0,1 0 0 0 0,-1 0 0 0 0,1-1-1 0 0,-1 0 1 0 0,-9-4 0 0 0,1-1-9 0 0,0 0 1 0 0,1-2-1 0 0,0 1 1 0 0,0-2-1 0 0,-24-19 1 0 0,25 17-11 0 0,1-1 0 0 0,1 0 0 0 0,0 0-1 0 0,1-1 1 0 0,0-1 0 0 0,2 0 0 0 0,-1-1 0 0 0,-14-30 0 0 0,21 37-5 0 0,0 0 0 0 0,1-1 0 0 0,1 1 1 0 0,-1 0-1 0 0,1-1 0 0 0,1 0 0 0 0,0 1 1 0 0,0-1-1 0 0,1 0 0 0 0,0 1 0 0 0,0-1 0 0 0,1 0 1 0 0,1 1-1 0 0,0-1 0 0 0,0 0 0 0 0,1 1 0 0 0,0 0 1 0 0,6-14-1 0 0,-1 10-34 0 0,0 0 0 0 0,0 1 1 0 0,1 0-1 0 0,0 0 0 0 0,1 1 0 0 0,20-18 1 0 0,-9 12-141 0 0,0 2 0 0 0,45-27 0 0 0,-38 28-664 0 0,47-15 0 0 0,-1 0-2753 0 0,-50 17 1811 0 0</inkml:trace>
</inkml:ink>
</file>

<file path=ppt/ink/ink9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3.96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277 247 856 0 0,'1'-2'769'0'0,"-1"0"1"0"0,0 0-1 0 0,1-1 0 0 0,-1 1 0 0 0,1 0 1 0 0,0 0-1 0 0,0 0 0 0 0,0 0 0 0 0,0 0 0 0 0,2-4 1 0 0,17-20 3274 0 0,-2 3-2028 0 0,-14 15-1679 0 0,0 0 0 0 0,0 0 0 0 0,-1 0 0 0 0,0 0 0 0 0,0-1 0 0 0,-1 1 0 0 0,0-1 0 0 0,0 0 0 0 0,-1 1 0 0 0,0-1 0 0 0,-1 0-1 0 0,0 0 1 0 0,0 0 0 0 0,-4-16 0 0 0,4 23-290 0 0,0 1-1 0 0,-1 0 0 0 0,1-1 0 0 0,-1 1 0 0 0,0 0 0 0 0,1 0 0 0 0,-1-1 1 0 0,0 1-1 0 0,0 0 0 0 0,1 0 0 0 0,-1 0 0 0 0,0 0 0 0 0,0 0 0 0 0,0 0 1 0 0,0 0-1 0 0,-1 0 0 0 0,1 1 0 0 0,0-1 0 0 0,-2 0 0 0 0,1 0 13 0 0,-1 0 0 0 0,1 0 0 0 0,0 1 0 0 0,-1-1 0 0 0,0 1 0 0 0,1 0 0 0 0,-1 0-1 0 0,1 0 1 0 0,-5 0 0 0 0,-3 2 107 0 0,0 0 1 0 0,1 1-1 0 0,-1 0 0 0 0,-10 5 1 0 0,5-2 18 0 0,2 0 0 0 0,-1 2 0 0 0,1 0 0 0 0,0 0 0 0 0,0 1 0 0 0,1 1 0 0 0,0 0 0 0 0,-12 14 0 0 0,12-10-13 0 0,0 1-1 0 0,1 1 1 0 0,1 0 0 0 0,0 0-1 0 0,2 1 1 0 0,-10 24 0 0 0,11-24-85 0 0,1 0 0 0 0,1 0 0 0 0,0 1 0 0 0,2 0-1 0 0,0 0 1 0 0,1 0 0 0 0,0 27 0 0 0,2-38-83 0 0,0 0-1 0 0,1 0 1 0 0,0 0-1 0 0,1 0 1 0 0,-1 0-1 0 0,1 0 1 0 0,1 0-1 0 0,-1 0 1 0 0,1-1-1 0 0,0 1 1 0 0,1-1-1 0 0,-1 0 1 0 0,1 0-1 0 0,1 0 1 0 0,-1-1-1 0 0,1 1 1 0 0,0-1-1 0 0,0 0 1 0 0,0 0-1 0 0,1-1 0 0 0,10 7 1 0 0,-4-4-95 0 0,1-2 0 0 0,0 1-1 0 0,0-2 1 0 0,1 0 0 0 0,-1 0 0 0 0,1-1-1 0 0,0-1 1 0 0,-1 0 0 0 0,1-1 0 0 0,0 0 0 0 0,0-1-1 0 0,21-3 1 0 0,-12 0-702 0 0,0-1-1 0 0,0-1 1 0 0,0-1-1 0 0,0-1 1 0 0,-1-1-1 0 0,34-18 1 0 0,-43 19-1086 0 0,-1 0 0 0 0,0-1 0 0 0,20-17 0 0 0,-15 8-638 0 0</inkml:trace>
</inkml:ink>
</file>

<file path=ppt/ink/ink9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4.2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 55 2417 0 0,'-1'-13'5285'0'0,"1"10"-4597"0"0,0 1 0 0 0,0-1 0 0 0,0 1 0 0 0,0-1 0 0 0,0 1 0 0 0,0-1 0 0 0,1-3 0 0 0,0 5-513 0 0,-1 0-1 0 0,1 0 1 0 0,-1 0-1 0 0,1 0 1 0 0,0 0-1 0 0,-1 1 1 0 0,1-1 0 0 0,0 0-1 0 0,0 0 1 0 0,-1 1-1 0 0,1-1 1 0 0,0 0-1 0 0,0 1 1 0 0,0-1 0 0 0,0 0-1 0 0,0 1 1 0 0,0 0-1 0 0,0-1 1 0 0,0 1-1 0 0,0-1 1 0 0,0 1-1 0 0,1 0 1 0 0,1-1-26 0 0,0 1 0 0 0,-1-1 0 0 0,1 1 1 0 0,-1 0-1 0 0,1 0 0 0 0,0 0 0 0 0,-1 0 0 0 0,1 0 0 0 0,-1 0 0 0 0,1 1 1 0 0,0-1-1 0 0,-1 1 0 0 0,1 0 0 0 0,-1 0 0 0 0,1 0 0 0 0,2 2 0 0 0,-1-1-17 0 0,-1 1 0 0 0,0-1 0 0 0,1 1 0 0 0,-1 0 0 0 0,0 0 0 0 0,0 0 0 0 0,-1 1 0 0 0,1-1 0 0 0,2 5 0 0 0,1 5 16 0 0,0 0 1 0 0,0 0-1 0 0,-1 0 0 0 0,-1 0 1 0 0,3 18-1 0 0,-1 0-187 0 0,-2 1 0 0 0,-1 60 1 0 0,-5-25-5227 0 0,2-52 1995 0 0</inkml:trace>
</inkml:ink>
</file>

<file path=ppt/ink/ink9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4.9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52 54 512 0 0,'-7'-9'-154'0'0,"-9"-11"3826"0"0,13 17-2320 0 0,1 0 1 0 0,-1 0-1 0 0,0 0 1 0 0,0 0-1 0 0,-1 1 1 0 0,1 0-1 0 0,-5-3 1050 0 0,43 28 1327 0 0,96 56-1856 0 0,-6-5-1066 0 0,-108-62-691 0 0,-1 1 0 0 0,0 0 1 0 0,-1 1-1 0 0,-1 0 1 0 0,15 20-1 0 0,-18-19-60 0 0,-1 0-1 0 0,0 1 1 0 0,-1 1-1 0 0,-1-1 0 0 0,0 2 1 0 0,-1-1-1 0 0,-1 1 1 0 0,-1 0-1 0 0,-1 0 1 0 0,4 29-1 0 0,-6-27-22 0 0,-1 1-1 0 0,-2-1 1 0 0,0 1-1 0 0,-1-1 1 0 0,-1 1-1 0 0,0-1 1 0 0,-2 0-1 0 0,0 0 1 0 0,-12 27-1 0 0,11-33-77 0 0,-1 1 0 0 0,-1-1 0 0 0,0-1 0 0 0,0 0 0 0 0,-1 0-1 0 0,-1 0 1 0 0,0-1 0 0 0,-1-1 0 0 0,0 1 0 0 0,-1-2 0 0 0,0 0 0 0 0,-1 0 0 0 0,0-1 0 0 0,0-1-1 0 0,-1 0 1 0 0,-27 11 0 0 0,-35 6-962 0 0,62-21-2322 0 0,-23 2 0 0 0,32-6 383 0 0</inkml:trace>
</inkml:ink>
</file>

<file path=ppt/ink/ink9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7.2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205 79 512 0 0,'15'-21'271'0'0,"-4"6"3226"0"0,21-24 1 0 0,-29 35-1279 0 0,-6 4 825 0 0,-9 6 158 0 0,-2 4-1572 0 0,9-8-1250 0 0,1 1 0 0 0,-1 1 0 0 0,1-1 0 0 0,0 1 1 0 0,-6 7-1 0 0,-40 46 1082 0 0,31-36-975 0 0,-28 37 0 0 0,39-45-362 0 0,1 1 0 0 0,-9 22-1 0 0,11-23-45 0 0,0-1-1 0 0,-2 1 1 0 0,-9 14-1 0 0,11-19-56 0 0,5-7-18 0 0,0 0-1 0 0,0 0 1 0 0,-1 0 0 0 0,1 0-1 0 0,-1-1 1 0 0,1 1 0 0 0,-1 0-1 0 0,1 0 1 0 0,-1-1 0 0 0,0 1-1 0 0,1 0 1 0 0,-1-1 0 0 0,0 1-1 0 0,1-1 1 0 0,-1 1 0 0 0,0 0-1 0 0,0-1 1 0 0,1 0 0 0 0,-1 1 0 0 0,0-1-1 0 0,0 0 1 0 0,0 1 0 0 0,0-1-1 0 0,0 0 1 0 0,0 0 0 0 0,0 0-4 0 0,1 0 0 0 0,0 0 1 0 0,0 0-1 0 0,0-1 0 0 0,0 1 0 0 0,-1 0 1 0 0,1 0-1 0 0,0 0 0 0 0,0-1 1 0 0,0 1-1 0 0,0 0 0 0 0,0 0 0 0 0,0-1 1 0 0,0 1-1 0 0,0 0 0 0 0,0 0 1 0 0,0-1-1 0 0,0 1 0 0 0,0 0 0 0 0,0 0 1 0 0,0-1-1 0 0,0 1 0 0 0,0 0 1 0 0,0 0-1 0 0,0-1 0 0 0,0 1 0 0 0,0 0 1 0 0,0 0-1 0 0,0-1 0 0 0,1 1 1 0 0,-1 0-1 0 0,0 0 0 0 0,0 0 0 0 0,0-1 1 0 0,0 1-1 0 0,1 0 0 0 0,5-13-18 0 0,-5 12-6 0 0,1-2 21 0 0,0 1 1 0 0,-1-1 0 0 0,1 1 0 0 0,1 0 0 0 0,-1 0-1 0 0,0 0 1 0 0,0 0 0 0 0,1 0 0 0 0,-1 1 0 0 0,1-1-1 0 0,-1 1 1 0 0,1-1 0 0 0,0 1 0 0 0,0 0 0 0 0,0 0-1 0 0,-1 0 1 0 0,1 1 0 0 0,0-1 0 0 0,0 1-1 0 0,0-1 1 0 0,5 1 0 0 0,7-1 2 0 0,1 2 0 0 0,26 2 0 0 0,-36-2-10 0 0,65 5-9 0 0,-29-3 49 0 0,44 9 0 0 0,-77-9-35 0 0,1-1-1 0 0,-1 1 0 0 0,0 1 1 0 0,0 0-1 0 0,0 0 0 0 0,14 10 1 0 0,-17-10 9 0 0,-1 0-1 0 0,0 0 1 0 0,0 0 0 0 0,-1 0 0 0 0,1 1 0 0 0,-1 0 0 0 0,0 0 0 0 0,-1 0-1 0 0,1 0 1 0 0,-1 1 0 0 0,4 7 0 0 0,-6-11-8 0 0,0 0 1 0 0,-1-1-1 0 0,1 1 1 0 0,0 0-1 0 0,-1 0 1 0 0,0 0-1 0 0,1 0 1 0 0,-1 0-1 0 0,0 0 1 0 0,0 0-1 0 0,0 0 1 0 0,0 0-1 0 0,0 0 0 0 0,0 0 1 0 0,-1-1-1 0 0,1 1 1 0 0,-1 0-1 0 0,1 0 1 0 0,-1 0-1 0 0,0 0 1 0 0,0 0-1 0 0,1-1 1 0 0,-1 1-1 0 0,-1 0 0 0 0,1-1 1 0 0,0 1-1 0 0,0-1 1 0 0,0 1-1 0 0,-1-1 1 0 0,-1 2-1 0 0,-1 0-71 0 0,0-1 0 0 0,0 0-1 0 0,0 0 1 0 0,0 0 0 0 0,0-1 0 0 0,-1 0-1 0 0,1 1 1 0 0,0-1 0 0 0,-1-1 0 0 0,1 1-1 0 0,0-1 1 0 0,-7 1 0 0 0,-3-2-1311 0 0,1 1 1 0 0,-15-4 0 0 0,-7-5-7221 0 0,24 6 6313 0 0</inkml:trace>
</inkml:ink>
</file>

<file path=ppt/ink/ink9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7.4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 1 1408 0 0,'-1'0'301'0'0,"1"0"0"0"0,-1 0 0 0 0,1 0 0 0 0,0 1 0 0 0,-1-1 0 0 0,1 0 0 0 0,-1 1 0 0 0,1-1 0 0 0,0 0 0 0 0,-1 0 0 0 0,1 1 0 0 0,0-1 1 0 0,0 1-1 0 0,-1-1 0 0 0,1 0 0 0 0,0 1 0 0 0,0-1 0 0 0,-1 1 0 0 0,1-1 0 0 0,0 1 0 0 0,0-1 0 0 0,0 1 0 0 0,0-1 0 0 0,0 0 0 0 0,0 1 0 0 0,0-1 0 0 0,0 1 0 0 0,0 0-88 0 0,0 0 1 0 0,1-1 0 0 0,-1 1-1 0 0,0-1 1 0 0,1 1-1 0 0,-1-1 1 0 0,1 1 0 0 0,-1-1-1 0 0,1 1 1 0 0,0-1-1 0 0,-1 1 1 0 0,1-1 0 0 0,-1 1-1 0 0,1-1 1 0 0,0 0-1 0 0,0 1 1 0 0,7 1 308 0 0,-1 1 0 0 0,14 2 0 0 0,-13-3 545 0 0,192 43 2416 0 0,-189-43-3408 0 0,93 17 531 0 0,-86-15-547 0 0,-1 1 0 0 0,1 1 0 0 0,28 15-1 0 0,-41-19-29 0 0,-1 1 0 0 0,0 0 0 0 0,0 0 0 0 0,0 1 0 0 0,-1-1 0 0 0,4 5 0 0 0,-6-7-138 0 0,1 1-1 0 0,-1-1 1 0 0,0 1 0 0 0,0-1 0 0 0,-1 1 0 0 0,1 0-1 0 0,0-1 1 0 0,0 1 0 0 0,0 2 0 0 0,-1-3-109 0 0,0 0 0 0 0,0 0 0 0 0,0-1 0 0 0,0 1 0 0 0,0 0 0 0 0,0 0 0 0 0,0 0 0 0 0,0 0 0 0 0,0-1 0 0 0,-1 1 0 0 0,1 0 0 0 0,0 0 0 0 0,0-1 0 0 0,-1 1 0 0 0,1 0 0 0 0,-1 0 0 0 0,1-1 0 0 0,-1 1 0 0 0,1 0 0 0 0,-1-1 0 0 0,0 2 0 0 0</inkml:trace>
</inkml:ink>
</file>

<file path=ppt/ink/ink9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8.9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145 41 512 0 0,'-4'-2'626'0'0,"1"0"0"0"0,-1 0 0 0 0,1 1 0 0 0,-1-1 0 0 0,0 1-1 0 0,0 0 1 0 0,0-1 0 0 0,0 2 0 0 0,0-1 0 0 0,0 0 0 0 0,0 1 0 0 0,0 0 0 0 0,0 0-1 0 0,0 0 1 0 0,-7 2 0 0 0,3-1 401 0 0,0 1-1 0 0,0 0 1 0 0,0 1-1 0 0,0 0 1 0 0,0 0 0 0 0,0 1-1 0 0,-10 7 1 0 0,18-11-1007 0 0,0 0 1 0 0,0 0 0 0 0,0 0-1 0 0,-1 0 1 0 0,1 0-1 0 0,0 0 1 0 0,0 0 0 0 0,0 0-1 0 0,0 0 1 0 0,0 0 0 0 0,0 0-1 0 0,0 0 1 0 0,0 0 0 0 0,0 0-1 0 0,0 0 1 0 0,0 0-1 0 0,0 0 1 0 0,0 0 0 0 0,0 0-1 0 0,0 0 1 0 0,0 0 0 0 0,0 0-1 0 0,0 1 1 0 0,0-1 0 0 0,0 0-1 0 0,0 0 1 0 0,0 0-1 0 0,0 0 1 0 0,0 0 0 0 0,0 0-1 0 0,0 0 1 0 0,0 0 0 0 0,0 0-1 0 0,0 0 1 0 0,0 0 0 0 0,0 0-1 0 0,0 0 1 0 0,0 0-1 0 0,0 1 1 0 0,0-1 0 0 0,0 0-1 0 0,0 0 1 0 0,0 0 0 0 0,0 0-1 0 0,0 0 1 0 0,0 0 0 0 0,0 0-1 0 0,0 0 1 0 0,0 0-1 0 0,0 0 1 0 0,0 0 0 0 0,0 0-1 0 0,0 0 1 0 0,0 0 0 0 0,0 0-1 0 0,0 0 1 0 0,0 0 0 0 0,0 0-1 0 0,1 0 1 0 0,-1 0-1 0 0,7 2 491 0 0,7 0-21 0 0,31-4 263 0 0,60-11 1 0 0,10-1-486 0 0,316-6-92 0 0,-410 19-307 0 0,0-1 0 0 0,36-9-1 0 0,-92 11-1739 0 0,-11 4-801 0 0,2 0-922 0 0,1 1 1 0 0,-50 13-1 0 0,66-9 1948 0 0</inkml:trace>
</inkml:ink>
</file>

<file path=ppt/ink/ink9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9.3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1 100 136 0 0,'23'-93'17600'0'0,"-23"93"-17520"0"0,0 0 0 0 0,0-1 0 0 0,0 1 0 0 0,0 0 0 0 0,0 0 0 0 0,0-1 0 0 0,0 1 0 0 0,0 0 1 0 0,0 0-1 0 0,0 0 0 0 0,0-1 0 0 0,0 1 0 0 0,0 0 0 0 0,0 0 0 0 0,0-1 0 0 0,1 1 0 0 0,-1 0 0 0 0,0 0 0 0 0,0 0 1 0 0,0-1-1 0 0,0 1 0 0 0,0 0 0 0 0,0 0 0 0 0,1 0 0 0 0,-1 0 0 0 0,0-1 0 0 0,0 1 0 0 0,0 0 0 0 0,1 0 0 0 0,-1 0 1 0 0,0 0-1 0 0,4 6 1174 0 0,0 14-421 0 0,5 63 155 0 0,3 33-426 0 0,-12 32 43 0 0,3 68-246 0 0,-2-210-380 0 0,-1-1 1 0 0,2 1-1 0 0,-1-1 0 0 0,0 1 1 0 0,5 9-1 0 0,-5-13-29 0 0,0 0-1 0 0,-1-1 0 0 0,1 1 1 0 0,0 0-1 0 0,0 0 1 0 0,1-1-1 0 0,-1 1 1 0 0,0-1-1 0 0,0 1 1 0 0,1-1-1 0 0,-1 1 0 0 0,1-1 1 0 0,-1 0-1 0 0,1 0 1 0 0,0 0-1 0 0,-1 0 1 0 0,1 0-1 0 0,0 0 1 0 0,3 1-1 0 0,-4-2-52 0 0,-1 0 0 0 0,1 0-1 0 0,-1 0 1 0 0,1 0 0 0 0,-1 0-1 0 0,1 0 1 0 0,-1 0 0 0 0,1 0 0 0 0,0 0-1 0 0,-1-1 1 0 0,1 1 0 0 0,-1 0 0 0 0,1 0-1 0 0,-1 0 1 0 0,1-1 0 0 0,-1 1 0 0 0,1 0-1 0 0,-1-1 1 0 0,0 1 0 0 0,1 0 0 0 0,-1-1-1 0 0,1 1 1 0 0,-1-1 0 0 0,0 1-1 0 0,1-1 1 0 0,0 0-218 0 0,-1 1-1 0 0,0-1 0 0 0,1 0 1 0 0,-1 1-1 0 0,0-1 0 0 0,0 1 1 0 0,0-1-1 0 0,1 0 1 0 0,-1 1-1 0 0,0-1 0 0 0,0 0 1 0 0,0 1-1 0 0,0-1 0 0 0,0 0 1 0 0,0 1-1 0 0,0-1 1 0 0,0 0-1 0 0,0 1 0 0 0,0-1 1 0 0,-1 0-1 0 0,1 1 0 0 0,0-1 1 0 0,0 1-1 0 0,-1-1 0 0 0,1 0 1 0 0,0 1-1 0 0,0-1 1 0 0,-1 1-1 0 0,1-1 0 0 0,-1 1 1 0 0,1-1-1 0 0,-1 1 0 0 0,0-1 1 0 0,-4-2-1446 0 0</inkml:trace>
</inkml:ink>
</file>

<file path=ppt/ink/ink9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9.5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6 2064 0 0,'2'-1'7077'0'0,"2"0"-3996"0"0,7-2-1251 0 0,101 5 3377 0 0,1 2-3515 0 0,163 2-2261 0 0,-116-6-3578 0 0,-134-1 2011 0 0</inkml:trace>
</inkml:ink>
</file>

<file path=ppt/ink/ink9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49.8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32 10 2937 0 0,'-1'-1'518'0'0,"1"0"0"0"0,-1 1 1 0 0,1-1-1 0 0,-1 0 0 0 0,0 1 1 0 0,1-1-1 0 0,-1 1 0 0 0,0-1 1 0 0,1 1-1 0 0,-1-1 0 0 0,0 1 1 0 0,0 0-1 0 0,0-1 1 0 0,1 1-1 0 0,-1 0 0 0 0,0-1 1 0 0,0 1-1 0 0,0 0 0 0 0,0 0 1 0 0,0 0-1 0 0,1 0 0 0 0,-3 0 1 0 0,3 0-288 0 0,-1 1-1 0 0,0-1 1 0 0,1 1 0 0 0,-1-1 0 0 0,1 1 0 0 0,-1-1 0 0 0,1 1-1 0 0,-1-1 1 0 0,0 1 0 0 0,1-1 0 0 0,0 1 0 0 0,-1 0 0 0 0,1-1-1 0 0,-1 1 1 0 0,1 0 0 0 0,0 0 0 0 0,0-1 0 0 0,-1 1 0 0 0,1 1-1 0 0,-1 3-32 0 0,0 0 0 0 0,0 0 1 0 0,1 0-1 0 0,0 0 0 0 0,0 0 0 0 0,1 8 0 0 0,37 145 1759 0 0,-2-13-1874 0 0,-34-131-316 0 0,-2-10-278 0 0,1 1 0 0 0,0 0 0 0 0,0-1 1 0 0,2 8-1 0 0</inkml:trace>
</inkml:ink>
</file>

<file path=ppt/ink/ink9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50.1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57 281 1640 0 0,'-15'-32'6585'0'0,"7"16"-4747"0"0,1 0 0 0 0,0 0 0 0 0,1-1 1 0 0,-5-21-1 0 0,10 33-1739 0 0,1 0 1 0 0,-1 0-1 0 0,1 0 1 0 0,0 0-1 0 0,0 0 1 0 0,0 0-1 0 0,1 0 1 0 0,0 0-1 0 0,0 0 0 0 0,0 0 1 0 0,1 1-1 0 0,-1-1 1 0 0,1 0-1 0 0,0 1 1 0 0,0-1-1 0 0,1 1 1 0 0,0-1-1 0 0,-1 1 1 0 0,6-5-1 0 0,-4 4-83 0 0,0 1-1 0 0,1 0 0 0 0,-1 1 0 0 0,1-1 0 0 0,0 1 0 0 0,0 0 0 0 0,0 0 0 0 0,0 0 0 0 0,1 1 0 0 0,-1-1 0 0 0,1 1 0 0 0,0 1 0 0 0,-1-1 0 0 0,1 1 0 0 0,0 0 1 0 0,0 1-1 0 0,0-1 0 0 0,0 1 0 0 0,0 0 0 0 0,-1 0 0 0 0,1 1 0 0 0,11 2 0 0 0,-7-1-1 0 0,1 1 0 0 0,-1 1 1 0 0,0-1-1 0 0,1 2 0 0 0,-2-1 0 0 0,1 1 1 0 0,0 1-1 0 0,-1 0 0 0 0,0 0 0 0 0,-1 1 1 0 0,13 12-1 0 0,-10-8 0 0 0,0 0-1 0 0,-2 1 1 0 0,1 0 0 0 0,-1 1-1 0 0,13 25 1 0 0,-20-33 0 0 0,0-1-1 0 0,-1 0 1 0 0,1 1-1 0 0,-1-1 1 0 0,0 1 0 0 0,0-1-1 0 0,0 1 1 0 0,-1 0 0 0 0,1-1-1 0 0,-1 1 1 0 0,0 0 0 0 0,-1-1-1 0 0,1 1 1 0 0,-1 0 0 0 0,0-1-1 0 0,0 1 1 0 0,0-1-1 0 0,-1 1 1 0 0,0-1 0 0 0,0 0-1 0 0,0 1 1 0 0,0-1 0 0 0,-5 6-1 0 0,3-4 6 0 0,-1-1 0 0 0,0 0-1 0 0,0-1 1 0 0,0 1 0 0 0,0-1-1 0 0,-1 0 1 0 0,1-1 0 0 0,-1 1-1 0 0,0-1 1 0 0,0 0 0 0 0,0 0-1 0 0,-1-1 1 0 0,1 0 0 0 0,-13 2-1 0 0,11-2-80 0 0,-1-1 0 0 0,1 0-1 0 0,-1-1 1 0 0,1 0 0 0 0,-1 0-1 0 0,1-1 1 0 0,-1 0 0 0 0,1-1-1 0 0,-1 0 1 0 0,1 0 0 0 0,-11-4-1 0 0,17 5-90 0 0,0 0-1 0 0,0 0 1 0 0,0-1 0 0 0,0 1-1 0 0,0 0 1 0 0,0-1 0 0 0,1 1-1 0 0,-1-1 1 0 0,0 0-1 0 0,1 0 1 0 0,-3-2 0 0 0,3 2-462 0 0,0-1 1 0 0,0 1 0 0 0,0 0 0 0 0,0-1 0 0 0,0 1-1 0 0,-1-4 1 0 0,0-10-1283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44.5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1 103 512 0 0,'5'-30'290'0'0,"-4"21"391"0"0,0 0 0 0 0,5-16 0 0 0,-5 23-468 0 0,0 0 0 0 0,-1 1 1 0 0,1-1-1 0 0,0 0 0 0 0,0 0 0 0 0,0 1 1 0 0,0-1-1 0 0,0 0 0 0 0,1 1 1 0 0,-1-1-1 0 0,0 1 0 0 0,1 0 1 0 0,-1-1-1 0 0,1 1 0 0 0,-1 0 1 0 0,1 0-1 0 0,0 0 0 0 0,1-1 0 0 0,-1 2-98 0 0,-1 0-1 0 0,0-1 0 0 0,0 1 0 0 0,1 0 0 0 0,-1 0 0 0 0,0 1 0 0 0,0-1 0 0 0,1 0 0 0 0,-1 0 0 0 0,0 1 0 0 0,0-1 1 0 0,0 0-1 0 0,1 1 0 0 0,-1-1 0 0 0,0 1 0 0 0,0 0 0 0 0,0-1 0 0 0,0 1 0 0 0,0 0 0 0 0,0 0 0 0 0,0-1 0 0 0,0 1 0 0 0,0 0 1 0 0,-1 0-1 0 0,1 0 0 0 0,0 0 0 0 0,0 0 0 0 0,0 2 0 0 0,2 2 204 0 0,0 0 1 0 0,0 0-1 0 0,0 1 0 0 0,-1-1 1 0 0,2 7-1 0 0,16 74 1266 0 0,11 114-1 0 0,-5-22-941 0 0,-15-116-577 0 0,18 101-98 0 0,-28-149 13 0 0,0 24 0 0 0,-1-21-203 0 0,-2-15-344 0 0,-3-6 52 0 0,-4-6-1265 0 0,1-6-1696 0 0,7 12 2592 0 0,-1 1 0 0 0,1 0 0 0 0,-1 0 0 0 0,1 0 0 0 0,-4-4 0 0 0,-1 1-143 0 0</inkml:trace>
</inkml:ink>
</file>

<file path=ppt/ink/ink9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50.57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443 23 2729 0 0,'-1'-2'772'0'0,"1"0"1"0"0,-1 0 0 0 0,-1 1 0 0 0,1-1 0 0 0,0 1-1 0 0,0-1 1 0 0,-1 1 0 0 0,1 0 0 0 0,0-1 0 0 0,-1 1 0 0 0,0 0-1 0 0,1 0 1 0 0,-1 0 0 0 0,-2-1 0 0 0,3 2-518 0 0,-1-1 1 0 0,1 1 0 0 0,-1 0-1 0 0,1 0 1 0 0,-1 0 0 0 0,1 0-1 0 0,-1 1 1 0 0,1-1 0 0 0,-1 0-1 0 0,1 1 1 0 0,-1-1 0 0 0,1 0-1 0 0,0 1 1 0 0,-1 0 0 0 0,1-1-1 0 0,0 1 1 0 0,-1 0 0 0 0,1 0-1 0 0,0 0 1 0 0,-1 1 0 0 0,-28 21 1754 0 0,-26 29 1 0 0,-16 14-874 0 0,39-40-456 0 0,1 1-1 0 0,-55 61 1 0 0,78-77-599 0 0,0 1-1 0 0,1 0 1 0 0,0 0 0 0 0,1 1 0 0 0,1 0-1 0 0,0 0 1 0 0,0 1 0 0 0,2-1 0 0 0,-1 1-1 0 0,2 0 1 0 0,0 1 0 0 0,-2 16 0 0 0,4-15-85 0 0,1 0 1 0 0,0 0 0 0 0,1-1 0 0 0,0 1 0 0 0,2 0 0 0 0,0 0-1 0 0,0-1 1 0 0,7 16 0 0 0,-5-19-48 0 0,0-1 1 0 0,0-1-1 0 0,1 1 0 0 0,0-1 0 0 0,1 0 1 0 0,1 0-1 0 0,-1-1 0 0 0,1 0 1 0 0,1 0-1 0 0,0-1 0 0 0,11 9 1 0 0,-3-6-351 0 0,1 1 0 0 0,0-2 0 0 0,0 0 0 0 0,1-2 0 0 0,0 0 0 0 0,34 10 0 0 0,7-6-3627 0 0,-40-10-3 0 0,20 0-1 0 0,-12-2-1112 0 0</inkml:trace>
</inkml:ink>
</file>

<file path=ppt/ink/ink9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51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332 170 512 0 0,'8'-5'839'0'0,"12"-4"3194"0"0,28-20 0 0 0,-45 27-3682 0 0,0 0 0 0 0,0-1 0 0 0,0 1 1 0 0,-1-1-1 0 0,1 1 0 0 0,-1-1 0 0 0,1 0 0 0 0,-1 0 1 0 0,0 0-1 0 0,0-1 0 0 0,0 1 0 0 0,2-6 0 0 0,-4 7-193 0 0,1 0 0 0 0,-1 0 0 0 0,1 0-1 0 0,-1 0 1 0 0,0 0 0 0 0,0 0 0 0 0,0-1 0 0 0,0 1-1 0 0,-1 0 1 0 0,1 0 0 0 0,0 0 0 0 0,-1 0-1 0 0,1 0 1 0 0,-1 0 0 0 0,0 0 0 0 0,0 0-1 0 0,0 0 1 0 0,0 0 0 0 0,0 1 0 0 0,0-1-1 0 0,0 0 1 0 0,-1 1 0 0 0,1-1 0 0 0,-3-2-1 0 0,1 1 65 0 0,-1 0 0 0 0,0 0 0 0 0,0 0 0 0 0,0 0 0 0 0,0 1 0 0 0,-1-1 0 0 0,1 1-1 0 0,-1 0 1 0 0,1 1 0 0 0,-9-3 0 0 0,5 2 15 0 0,-1 1 0 0 0,1 0 0 0 0,0 0 0 0 0,-1 1 0 0 0,-14 2 0 0 0,6 0 34 0 0,0 2-1 0 0,0 0 0 0 0,0 1 0 0 0,0 0 0 0 0,-22 11 0 0 0,24-8-71 0 0,1-1-1 0 0,0 2 1 0 0,0-1-1 0 0,1 2 0 0 0,-21 18 1 0 0,26-20-119 0 0,1 0 0 0 0,0 1 0 0 0,0 0 1 0 0,1 0-1 0 0,0 0 0 0 0,0 1 0 0 0,1 0 0 0 0,1 0 1 0 0,-5 14-1 0 0,6-13-54 0 0,0 0 0 0 0,0 0 1 0 0,1 1-1 0 0,0-1 0 0 0,1 1 1 0 0,1-1-1 0 0,0 1 0 0 0,0 0 1 0 0,1-1-1 0 0,5 22 0 0 0,-4-25-34 0 0,0-1 0 0 0,1 0 0 0 0,0 0-1 0 0,0-1 1 0 0,0 1 0 0 0,1 0 0 0 0,0-1 0 0 0,1 0-1 0 0,-1 0 1 0 0,1 0 0 0 0,0-1 0 0 0,0 0-1 0 0,1 0 1 0 0,-1 0 0 0 0,1 0 0 0 0,1-1-1 0 0,12 7 1 0 0,-5-5-73 0 0,0 0 1 0 0,1-1-1 0 0,0-1 0 0 0,0 0 0 0 0,0-1 0 0 0,17 1 1 0 0,6-1-596 0 0,49-3 1 0 0,-61-2-462 0 0,0 0 0 0 0,43-11 0 0 0,-49 8-1615 0 0,36-15-1 0 0,-23 5-677 0 0</inkml:trace>
</inkml:ink>
</file>

<file path=ppt/ink/ink9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52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 94 2104 0 0,'-11'-33'8332'0'0,"7"22"-6488"0"0,1-1-1 0 0,-3-15 0 0 0,5 26-1736 0 0,1 1-1 0 0,0 0 0 0 0,0-1 1 0 0,0 1-1 0 0,0 0 1 0 0,0-1-1 0 0,0 1 1 0 0,0 0-1 0 0,0-1 1 0 0,0 1-1 0 0,0 0 1 0 0,0-1-1 0 0,0 1 0 0 0,1 0 1 0 0,-1-1-1 0 0,0 1 1 0 0,0 0-1 0 0,0-1 1 0 0,0 1-1 0 0,1 0 1 0 0,-1-1-1 0 0,0 1 1 0 0,0 0-1 0 0,0 0 1 0 0,1-1-1 0 0,-1 1 0 0 0,0 0 1 0 0,0 0-1 0 0,1-1 1 0 0,-1 1-1 0 0,0 0 1 0 0,1 0-1 0 0,0 0 1 0 0,14 0 1270 0 0,13 12-241 0 0,-15-4-840 0 0,0 1-1 0 0,-1 1 0 0 0,-1 0 0 0 0,0 0 1 0 0,12 15-1 0 0,-1-2 13 0 0,38 36 186 0 0,2 1 216 0 0,73 92 1 0 0,-118-131-600 0 0,-2 1 0 0 0,-1 1 0 0 0,0 0-1 0 0,-2 1 1 0 0,0 0 0 0 0,-2 1 0 0 0,-1 0-1 0 0,10 45 1 0 0,-14-47-37 0 0,-2 0 0 0 0,-1 0 1 0 0,-1 1-1 0 0,-3 45 0 0 0,0-58-58 0 0,1 0 1 0 0,-1 0-1 0 0,-1 0 1 0 0,0 0-1 0 0,-1-1 1 0 0,0 1-1 0 0,-1-1 1 0 0,1 0-1 0 0,-2 0 1 0 0,0-1 0 0 0,0 1-1 0 0,-11 12 1 0 0,4-10-54 0 0,1 0 0 0 0,-2 0 0 0 0,0-1 0 0 0,0-1 0 0 0,-1 0 0 0 0,0-1 0 0 0,-29 12 0 0 0,15-10-1348 0 0,1-1 0 0 0,-1-2 1 0 0,-52 8-1 0 0,65-13-6019 0 0,12-2 4576 0 0</inkml:trace>
</inkml:ink>
</file>

<file path=ppt/ink/ink9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4:55.0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91 29 512 0 0,'-4'-6'9885'0'0,"-11"-9"-2894"0"0,11 14-6467 0 0,0 0 1 0 0,1-1 0 0 0,-1 1 0 0 0,0 0 0 0 0,1 1-1 0 0,-1-1 1 0 0,0 1 0 0 0,-7 0 0 0 0,9 0-465 0 0,1-1 1 0 0,0 2 0 0 0,0-1-1 0 0,-1 0 1 0 0,1 0 0 0 0,0 0-1 0 0,0 0 1 0 0,-1 1 0 0 0,1-1-1 0 0,0 1 1 0 0,0-1 0 0 0,0 1-1 0 0,0-1 1 0 0,-1 1 0 0 0,1 0-1 0 0,0-1 1 0 0,0 1 0 0 0,0 0-1 0 0,1 0 1 0 0,-1 0 0 0 0,0 0-1 0 0,0 0 1 0 0,0 0 0 0 0,1 0-1 0 0,-1 0 1 0 0,0 0 0 0 0,1 0-1 0 0,-1 0 1 0 0,0 2-1 0 0,1-2-79 0 0,0 0 0 0 0,0-1 0 0 0,0 1-1 0 0,0-1 1 0 0,0 1 0 0 0,0-1 0 0 0,1 1-1 0 0,-1 0 1 0 0,0-1 0 0 0,0 1 0 0 0,1-1-1 0 0,-1 1 1 0 0,0-1 0 0 0,0 1 0 0 0,1-1-1 0 0,-1 1 1 0 0,1-1 0 0 0,-1 1-1 0 0,0-1 1 0 0,1 1 0 0 0,-1-1 0 0 0,1 0-1 0 0,-1 1 1 0 0,1-1 0 0 0,-1 0 0 0 0,1 1-1 0 0,-1-1 1 0 0,1 0 0 0 0,-1 0 0 0 0,2 1-1 0 0,20 5-1106 0 0,-18-5 724 0 0,32 7-2634 0 0,-16-5 1967 0 0</inkml:trace>
</inkml:ink>
</file>

<file path=ppt/ink/ink9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9:46.0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68 218 512 0 0,'-3'-2'853'0'0,"0"-1"0"0"0,0 0 0 0 0,0 0 0 0 0,0-1-1 0 0,0 1 1 0 0,1 0 0 0 0,0-1 0 0 0,0 0 0 0 0,0 1 0 0 0,0-1-1 0 0,-2-5 1 0 0,4 7-543 0 0,0 0-1 0 0,0 0 0 0 0,0 0 1 0 0,0 0-1 0 0,0 0 1 0 0,0 0-1 0 0,1 1 0 0 0,-1-1 1 0 0,1 0-1 0 0,1-3 1 0 0,2-13 2205 0 0,-4 18-2443 0 0,-1-1 0 0 0,1 1 0 0 0,0-1 0 0 0,0 1 0 0 0,0-1 0 0 0,-1 1 0 0 0,1-1 0 0 0,0 1 0 0 0,0-1 1 0 0,-1 1-1 0 0,1 0 0 0 0,0-1 0 0 0,-1 1 0 0 0,1-1 0 0 0,-1 1 0 0 0,1 0 0 0 0,0-1 0 0 0,-1 1 0 0 0,1 0 0 0 0,-1 0 0 0 0,1 0 0 0 0,-1-1 0 0 0,1 1 0 0 0,-1 0 1 0 0,1 0-1 0 0,-1 0 0 0 0,1 0 0 0 0,-1 0 0 0 0,1 0 0 0 0,-1 0 0 0 0,1 0 0 0 0,-1 0 0 0 0,1 0 0 0 0,-1 0 0 0 0,0 0 0 0 0,1 0 0 0 0,-1 0 0 0 0,0 1 0 0 0,0-1 21 0 0,-1 0-1 0 0,1 0 0 0 0,0 0 0 0 0,-1 1 1 0 0,1-1-1 0 0,0 1 0 0 0,-1-1 0 0 0,1 1 0 0 0,0 0 1 0 0,0-1-1 0 0,0 1 0 0 0,-1 0 0 0 0,1 0 1 0 0,0 0-1 0 0,-1 1 0 0 0,1 0-19 0 0,0 0 1 0 0,0 0-1 0 0,1 0 0 0 0,-1 0 1 0 0,1 0-1 0 0,-1 1 0 0 0,1-1 1 0 0,0 0-1 0 0,0 0 0 0 0,0 0 0 0 0,0 0 1 0 0,0 0-1 0 0,0 1 0 0 0,1-1 1 0 0,-1 0-1 0 0,1 0 0 0 0,-1 0 1 0 0,1 0-1 0 0,1 3 0 0 0,3 6 65 0 0,1 0 0 0 0,9 13 0 0 0,-1-1 64 0 0,-2 0-112 0 0,-2 0 1 0 0,-1 0-1 0 0,0 1 0 0 0,-2 0 1 0 0,-1 0-1 0 0,-1 1 1 0 0,-1 0-1 0 0,2 49 0 0 0,-7-60-70 0 0,-2-23 21 0 0,-1-22 17 0 0,-7-66-49 0 0,4 56 3 0 0,0-51 0 0 0,7 80-11 0 0,0-1 0 0 0,1 0 0 0 0,1 1-1 0 0,0 0 1 0 0,0-1 0 0 0,1 1 0 0 0,1 0 0 0 0,7-16 0 0 0,-9 24-3 0 0,-1 1-1 0 0,1 0 0 0 0,0 0 0 0 0,0 1 0 0 0,0-1 0 0 0,0 0 0 0 0,1 1 1 0 0,-1-1-1 0 0,1 1 0 0 0,0 0 0 0 0,-1-1 0 0 0,1 1 0 0 0,0 1 0 0 0,0-1 1 0 0,0 0-1 0 0,0 1 0 0 0,1-1 0 0 0,5 0 0 0 0,-7 1 1 0 0,1 1 0 0 0,0-1 0 0 0,0 1-1 0 0,0 0 1 0 0,1 0 0 0 0,-1 0 0 0 0,0 1 0 0 0,0-1-1 0 0,-1 1 1 0 0,1-1 0 0 0,0 1 0 0 0,0 0 0 0 0,0 0-1 0 0,0 0 1 0 0,-1 1 0 0 0,1-1 0 0 0,0 1 0 0 0,-1-1-1 0 0,1 1 1 0 0,-1 0 0 0 0,4 4 0 0 0,0 1 4 0 0,0 0-1 0 0,0 0 1 0 0,-1 1 0 0 0,0 0 0 0 0,-1 0-1 0 0,1 0 1 0 0,-2 0 0 0 0,6 17 0 0 0,0 7 14 0 0,5 38 0 0 0,1 2 4 0 0,-12-58-6 0 0,14 41 0 0 0,-15-49-14 0 0,0-1 1 0 0,1 0 0 0 0,-1 0-1 0 0,1 0 1 0 0,1 0 0 0 0,-1 0-1 0 0,6 6 1 0 0,-8-10-1 0 0,-1-1 0 0 0,0 0 1 0 0,1 1-1 0 0,-1-1 0 0 0,0 0 0 0 0,1 1 0 0 0,-1-1 0 0 0,1 0 0 0 0,-1 0 1 0 0,0 1-1 0 0,1-1 0 0 0,-1 0 0 0 0,1 0 0 0 0,-1 0 0 0 0,1 1 1 0 0,-1-1-1 0 0,1 0 0 0 0,-1 0 0 0 0,1 0 0 0 0,-1 0 0 0 0,1 0 0 0 0,-1 0 1 0 0,1 0-1 0 0,-1 0 0 0 0,1 0 0 0 0,-1 0 0 0 0,1 0 0 0 0,-1 0 0 0 0,0-1 1 0 0,2 1-1 0 0,-1-1 1 0 0,0 0-1 0 0,0 0 1 0 0,0 0 0 0 0,-1 1 0 0 0,1-1 0 0 0,0 0-1 0 0,0 0 1 0 0,-1-1 0 0 0,1 1 0 0 0,0 0 0 0 0,0-2-1 0 0,1-2-14 0 0,0-1 0 0 0,-1 1 0 0 0,1 0 0 0 0,0-9 0 0 0,0-69-83 0 0,3-28 74 0 0,-3 97 3 0 0,0-1-1 0 0,1 1 1 0 0,1 0-1 0 0,0 0 1 0 0,9-20-1 0 0,-11 31 26 0 0,0-1-1 0 0,0 1 0 0 0,0 0 0 0 0,0 0 0 0 0,1 0 0 0 0,3-4 1 0 0,-5 6-6 0 0,0 1 0 0 0,0-1 0 0 0,-1 0 0 0 0,1 0 0 0 0,1 0 0 0 0,-1 1 0 0 0,0-1 0 0 0,0 1 0 0 0,0-1 0 0 0,0 1 0 0 0,0-1 0 0 0,0 1 1 0 0,1-1-1 0 0,-1 1 0 0 0,0 0 0 0 0,0 0 0 0 0,0 0 0 0 0,1 0 0 0 0,-1 0 0 0 0,0 0 0 0 0,0 0 0 0 0,3 0 0 0 0,-3 1 1 0 0,0-1-1 0 0,-1 1 1 0 0,1-1-1 0 0,0 1 1 0 0,-1-1-1 0 0,1 1 1 0 0,0 0-1 0 0,-1-1 0 0 0,1 1 1 0 0,-1 0-1 0 0,1-1 1 0 0,-1 1-1 0 0,1 0 1 0 0,-1 0-1 0 0,0-1 1 0 0,1 1-1 0 0,-1 0 0 0 0,0 0 1 0 0,0 0-1 0 0,1 0 1 0 0,-1 1-1 0 0,2 22 15 0 0,-2-17-13 0 0,0 83 65 0 0,-2-33-33 0 0,2-50-31 0 0,1 0 0 0 0,-1 0 0 0 0,1 0-1 0 0,0 0 1 0 0,1 0 0 0 0,0-1 0 0 0,0 1 0 0 0,0 0 0 0 0,1-1 0 0 0,0 0 0 0 0,0 1 0 0 0,1-1 0 0 0,-1 0 0 0 0,1-1 0 0 0,1 1 0 0 0,-1-1-1 0 0,1 1 1 0 0,0-1 0 0 0,0-1 0 0 0,0 1 0 0 0,1-1 0 0 0,0 0 0 0 0,0 0 0 0 0,0-1 0 0 0,0 1 0 0 0,8 2 0 0 0,-8-4-12 0 0,0 0 0 0 0,0-1 0 0 0,1 1 0 0 0,-1-1 0 0 0,0-1 0 0 0,1 1 0 0 0,-1-1 0 0 0,0 0 0 0 0,1-1 0 0 0,-1 1 0 0 0,0-1 0 0 0,1-1-1 0 0,-1 1 1 0 0,0-1 0 0 0,0 0 0 0 0,0 0 0 0 0,0-1 0 0 0,0 1 0 0 0,-1-2 0 0 0,1 1 0 0 0,-1 0 0 0 0,0-1 0 0 0,0 0 0 0 0,0 0 0 0 0,-1-1 0 0 0,1 1 0 0 0,-1-1 0 0 0,0 0 0 0 0,0 0 0 0 0,-1 0 0 0 0,1-1 0 0 0,-1 1 0 0 0,0-1 0 0 0,-1 0 0 0 0,1 0 0 0 0,1-8 0 0 0,0-5-45 0 0,-1-1-1 0 0,-1 1 1 0 0,-1-1 0 0 0,-1-33-1 0 0,-1 17 34 0 0,1 36 22 0 0,0 0 1 0 0,0 0-1 0 0,0 0 0 0 0,0 0 0 0 0,0 0 0 0 0,0 0 1 0 0,0 0-1 0 0,0 0 0 0 0,0 0 0 0 0,0 0 0 0 0,0 0 1 0 0,0-1-1 0 0,0 1 0 0 0,0 0 0 0 0,0 0 0 0 0,0 0 1 0 0,0 0-1 0 0,0 0 0 0 0,0 0 0 0 0,0 0 0 0 0,0 0 0 0 0,0 0 1 0 0,0 0-1 0 0,0 0 0 0 0,0 0 0 0 0,0 0 0 0 0,0 0 1 0 0,0 0-1 0 0,0-1 0 0 0,0 1 0 0 0,0 0 0 0 0,0 0 1 0 0,0 0-1 0 0,0 0 0 0 0,0 0 0 0 0,0 0 0 0 0,0 0 0 0 0,0 0 1 0 0,0 0-1 0 0,0 0 0 0 0,0 0 0 0 0,0 0 0 0 0,0 0 1 0 0,0 0-1 0 0,-1 0 0 0 0,1 0 0 0 0,0 0 0 0 0,0 0 1 0 0,0 0-1 0 0,0 0 0 0 0,0 0 0 0 0,0 0 0 0 0,0 0 1 0 0,0 0-1 0 0,0 0 0 0 0,0 0 0 0 0,0 0 0 0 0,0 0 0 0 0,0 0 1 0 0,0 0-1 0 0,0 0 0 0 0,-1 0 0 0 0,1 0 0 0 0,0 0 1 0 0,-4 5-4 0 0,-4 10 10 0 0,7-13 4 0 0,-5 10-6 0 0,2 0-1 0 0,-1 1 0 0 0,2 0 0 0 0,-1 0 1 0 0,2 0-1 0 0,0 0 0 0 0,0 0 0 0 0,2 0 0 0 0,-1 0 1 0 0,3 20-1 0 0,-1-28 2 0 0,0 1 0 0 0,0 0 0 0 0,1-1 0 0 0,-1 1 1 0 0,1-1-1 0 0,1 1 0 0 0,-1-1 0 0 0,1 0 0 0 0,0 0 0 0 0,0 0 0 0 0,0 0 0 0 0,1-1 0 0 0,0 1 0 0 0,0-1 1 0 0,0 0-1 0 0,0 0 0 0 0,0 0 0 0 0,8 4 0 0 0,-8-6-8 0 0,0 1 1 0 0,0-1-1 0 0,1 0 1 0 0,-1 0-1 0 0,1 0 1 0 0,-1-1-1 0 0,1 1 1 0 0,0-1-1 0 0,0 0 1 0 0,-1-1-1 0 0,1 1 1 0 0,0-1-1 0 0,0 0 1 0 0,0 0-1 0 0,-1 0 1 0 0,1-1-1 0 0,0 0 1 0 0,0 0-1 0 0,-1 0 1 0 0,1 0-1 0 0,0-1 1 0 0,4-2-1 0 0,5-3-44 0 0,1-1-1 0 0,-1 0 1 0 0,0-1-1 0 0,16-14 1 0 0,-26 19 33 0 0,1-1 1 0 0,-1 1 0 0 0,0-1 0 0 0,-1 1-1 0 0,1-1 1 0 0,-1-1 0 0 0,0 1-1 0 0,0 0 1 0 0,0-1 0 0 0,-1 1-1 0 0,0-1 1 0 0,0 0 0 0 0,0 0-1 0 0,1-10 1 0 0,-2 3-12 0 0,0 0 1 0 0,-1 0-1 0 0,0 0 1 0 0,-1-1-1 0 0,-1 1 1 0 0,0 1-1 0 0,-1-1 1 0 0,0 0-1 0 0,-7-17 1 0 0,7 23 20 0 0,0 0 0 0 0,0 1 0 0 0,0-1 0 0 0,-1 1 0 0 0,0-1 0 0 0,-1 1 0 0 0,1 1 0 0 0,-1-1 1 0 0,0 1-1 0 0,-1-1 0 0 0,1 1 0 0 0,-1 1 0 0 0,0-1 0 0 0,0 1 0 0 0,-1 0 0 0 0,1 1 0 0 0,-1-1 0 0 0,-7-2 0 0 0,11 6 9 0 0,0-1 1 0 0,-1 0-1 0 0,1 1 0 0 0,-1-1 0 0 0,1 1 1 0 0,0 0-1 0 0,-1 0 0 0 0,1 1 0 0 0,-1-1 0 0 0,1 1 1 0 0,-1-1-1 0 0,1 1 0 0 0,0 0 0 0 0,0 0 1 0 0,-1 1-1 0 0,1-1 0 0 0,0 1 0 0 0,0-1 1 0 0,0 1-1 0 0,0 0 0 0 0,1 0 0 0 0,-1 0 0 0 0,0 1 1 0 0,1-1-1 0 0,-3 4 0 0 0,-5 6 27 0 0,0 1 0 0 0,1 0 0 0 0,0 0 0 0 0,-7 16 0 0 0,10-18-14 0 0,1 1 1 0 0,0 0-1 0 0,0 0 0 0 0,1 1 1 0 0,1-1-1 0 0,0 1 0 0 0,-2 26 1 0 0,5-30-9 0 0,0 1-1 0 0,0-1 1 0 0,1 1 0 0 0,0 0 0 0 0,0-1 0 0 0,1 0 0 0 0,1 1 0 0 0,0-1 0 0 0,0 0 0 0 0,0 0-1 0 0,8 12 1 0 0,-7-14-6 0 0,0 0 0 0 0,1-1 0 0 0,-1 0 1 0 0,1 0-1 0 0,1 0 0 0 0,-1-1 0 0 0,13 10 0 0 0,-15-13-9 0 0,1 0 1 0 0,-1 0 0 0 0,0 0 0 0 0,1-1-1 0 0,0 1 1 0 0,-1-1 0 0 0,1 0-1 0 0,0 0 1 0 0,0 0 0 0 0,-1 0 0 0 0,1-1-1 0 0,0 0 1 0 0,0 1 0 0 0,0-2-1 0 0,0 1 1 0 0,0 0 0 0 0,7-2 0 0 0,-5 0 4 0 0,0-1 1 0 0,0 1 0 0 0,0-1 0 0 0,-1 0 0 0 0,1-1 0 0 0,-1 1-1 0 0,0-1 1 0 0,0 0 0 0 0,6-6 0 0 0,-3 2-6 0 0,0-1-1 0 0,0 0 1 0 0,-1 0-1 0 0,7-13 1 0 0,-8 12-4 0 0,-2-1-1 0 0,0 0 1 0 0,0 1 0 0 0,-1-1 0 0 0,0-1 0 0 0,-1 1 0 0 0,2-16 0 0 0,-2-2-16 0 0,-3-50 1 0 0,-9-2 72 0 0,10 81-48 0 0,0-1-1 0 0,-1 1 1 0 0,1-1 0 0 0,0 0-1 0 0,0 1 1 0 0,0-1 0 0 0,0 1-1 0 0,0-1 1 0 0,-1 1 0 0 0,1-1-1 0 0,0 1 1 0 0,0-1 0 0 0,-1 1-1 0 0,1-1 1 0 0,0 1 0 0 0,-1-1-1 0 0,1 1 1 0 0,-1-1 0 0 0,0 1-1 0 0,1 0-1 0 0,0 0 1 0 0,0 0 0 0 0,-1 0 0 0 0,1 0 0 0 0,0 0-1 0 0,-1 0 1 0 0,1 0 0 0 0,0 0 0 0 0,0 0 0 0 0,-1 0-1 0 0,1 1 1 0 0,0-1 0 0 0,0 0 0 0 0,-1 0 0 0 0,1 0-1 0 0,0 0 1 0 0,0 1 0 0 0,-1-1 0 0 0,1 0 0 0 0,0 0 0 0 0,0 0-1 0 0,0 1 1 0 0,0-1 0 0 0,-1 1 0 0 0,-10 21 7 0 0,9-18 11 0 0,-2 4-11 0 0,1 1 0 0 0,0 0 1 0 0,0 0-1 0 0,1 0 0 0 0,0 0 0 0 0,0 0 0 0 0,1 1 0 0 0,1-1 0 0 0,-1 1 0 0 0,2-1 0 0 0,-1 0 0 0 0,1 1 0 0 0,4 15 0 0 0,-2-14-2 0 0,1 0 0 0 0,0 1 0 0 0,1-1 0 0 0,0-1 0 0 0,1 1 0 0 0,0-1 0 0 0,0 0 0 0 0,1 0 0 0 0,1-1 0 0 0,12 13 0 0 0,-16-18-4 0 0,1 0 1 0 0,0 0 0 0 0,0 0-1 0 0,1 0 1 0 0,-1-1 0 0 0,1 0 0 0 0,0 0-1 0 0,0 0 1 0 0,11 3 0 0 0,-14-5-10 0 0,0-1-1 0 0,-1 1 1 0 0,1-1 0 0 0,0 1 0 0 0,0-1-1 0 0,0 0 1 0 0,0 0 0 0 0,0 0 0 0 0,-1-1 0 0 0,1 1-1 0 0,0 0 1 0 0,0-1 0 0 0,0 0 0 0 0,-1 0 0 0 0,1 0-1 0 0,0 0 1 0 0,-1 0 0 0 0,1 0 0 0 0,-1-1 0 0 0,1 0-1 0 0,-1 1 1 0 0,0-1 0 0 0,0 0 0 0 0,3-2 0 0 0,3-4-70 0 0,-1-1 1 0 0,0 1 0 0 0,-1-1-1 0 0,0 0 1 0 0,0 0 0 0 0,-1-1-1 0 0,0 0 1 0 0,-1 0-1 0 0,0 0 1 0 0,5-19 0 0 0,-2-9 28 0 0,-2 0 1 0 0,1-53-1 0 0,-6 91 53 0 0,0-1 0 0 0,0 1 0 0 0,0 0 0 0 0,0 0 0 0 0,0 0 0 0 0,1 0 0 0 0,-1-1 0 0 0,0 1 0 0 0,0 0 0 0 0,0 0 0 0 0,0 0-1 0 0,0-1 1 0 0,0 1 0 0 0,0 0 0 0 0,0 0 0 0 0,-1 0 0 0 0,1 0 0 0 0,0-1 0 0 0,0 1 0 0 0,0 0 0 0 0,0 0 0 0 0,0 0 0 0 0,0 0 0 0 0,0-1 0 0 0,0 1-1 0 0,0 0 1 0 0,0 0 0 0 0,-1 0 0 0 0,1 0 0 0 0,0 0 0 0 0,0-1 0 0 0,0 1 0 0 0,0 0 0 0 0,0 0 0 0 0,-1 0 0 0 0,1 0 0 0 0,0 0 0 0 0,0 0-1 0 0,0 0 1 0 0,0 0 0 0 0,-1 0 0 0 0,1 0 0 0 0,-7 6 110 0 0,-4 12 18 0 0,5-4-62 0 0,1 1 0 0 0,0 0 1 0 0,-4 26-1 0 0,8-33-56 0 0,0-1 1 0 0,1 1 0 0 0,0 0-1 0 0,1 0 1 0 0,0 0-1 0 0,0-1 1 0 0,0 1 0 0 0,1 0-1 0 0,4 9 1 0 0,-2-5-8 0 0,1 0 0 0 0,1 0 1 0 0,0-1-1 0 0,1 0 0 0 0,0 0 0 0 0,14 16 0 0 0,-17-23-6 0 0,0 0-1 0 0,1 0 0 0 0,-1 0 0 0 0,1 0 0 0 0,0-1 0 0 0,0 0 0 0 0,7 4 1 0 0,-8-6-2 0 0,-1 1 0 0 0,0-1 0 0 0,1 0 0 0 0,-1 0 0 0 0,1-1 1 0 0,-1 1-1 0 0,1-1 0 0 0,-1 0 0 0 0,1 0 0 0 0,-1 0 0 0 0,1 0 1 0 0,-1-1-1 0 0,5 0 0 0 0,-4 0-2 0 0,-1-1 1 0 0,1 1 0 0 0,-1 0-1 0 0,0-1 1 0 0,0 0-1 0 0,1 0 1 0 0,-1 0-1 0 0,-1 0 1 0 0,1-1 0 0 0,0 1-1 0 0,0-1 1 0 0,-1 1-1 0 0,0-1 1 0 0,1 0-1 0 0,2-6 1 0 0,-1 3-1 0 0,-1 0 1 0 0,0-1-1 0 0,0 0 0 0 0,-1 1 1 0 0,0-1-1 0 0,0 0 1 0 0,1-8-1 0 0,0-21 10 0 0,-1-2 0 0 0,-6-68 0 0 0,0 8-1 0 0,4 16 82 0 0,-5 91 62 0 0,-2 9-55 0 0,4-4-79 0 0,0 1 1 0 0,2 0-1 0 0,-1-1 0 0 0,2 1 1 0 0,0 0-1 0 0,1-1 0 0 0,0 1 1 0 0,1 0-1 0 0,1-1 0 0 0,0 1 1 0 0,7 16-1 0 0,3 4 8 0 0,1-1 0 0 0,2-1 0 0 0,26 42 0 0 0,-4-17-37 0 0,21 38-19 0 0,107 276-242 0 0,-158-354 274 0 0,16 47-4 0 0,-23-58 5 0 0,1 0-1 0 0,0 0 0 0 0,-1 0 0 0 0,-1 0 0 0 0,1 0 0 0 0,-1 1 1 0 0,-1 9-1 0 0,1-14 1 0 0,-1 0 1 0 0,0-1-1 0 0,1 1 1 0 0,-1 0-1 0 0,0-1 1 0 0,0 1-1 0 0,-1-1 1 0 0,1 1-1 0 0,0-1 1 0 0,-1 0-1 0 0,0 1 1 0 0,1-1-1 0 0,-1 0 1 0 0,0 0-1 0 0,-3 2 1 0 0,2-2 6 0 0,-1 1 1 0 0,0-1 0 0 0,1 0-1 0 0,-1 0 1 0 0,0 0-1 0 0,0 0 1 0 0,0-1 0 0 0,-9 2-1 0 0,3-1 16 0 0,0-1-1 0 0,0 0 1 0 0,0-1-1 0 0,0 0 1 0 0,0-1-1 0 0,0 0 1 0 0,-17-3-1 0 0,8-1 143 0 0,-1-1 1 0 0,1-1-1 0 0,1 0 0 0 0,-1-1 0 0 0,1-1 1 0 0,-17-12-1 0 0,26 15-65 0 0,0-1 0 0 0,0 0 0 0 0,1 0 0 0 0,0 0 0 0 0,0-1 0 0 0,1 0 0 0 0,0-1 1 0 0,1 0-1 0 0,0 0 0 0 0,0 0 0 0 0,1-1 0 0 0,-7-17 0 0 0,10 22-86 0 0,0 0 0 0 0,1 0 0 0 0,0-1 0 0 0,0 1 1 0 0,1-1-1 0 0,-1 1 0 0 0,1-1 0 0 0,0 1 0 0 0,1 0 0 0 0,-1-1 1 0 0,3-7-1 0 0,-1 5-42 0 0,1 0 1 0 0,0 0 0 0 0,0 1 0 0 0,1-1 0 0 0,0 1-1 0 0,9-14 1 0 0,-2 8-243 0 0,0 0-1 0 0,1 1 1 0 0,1 0-1 0 0,-1 0 1 0 0,2 2-1 0 0,24-17 1 0 0,38-12-2764 0 0,-35 21 983 0 0</inkml:trace>
</inkml:ink>
</file>

<file path=ppt/ink/ink9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19:50.2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 60 512 0 0,'0'0'26'0'0,"0"0"1"0"0,0 0-1 0 0,0 0 1 0 0,0 0-1 0 0,0 0 0 0 0,-1 0 1 0 0,1 0-1 0 0,0 0 1 0 0,0 0-1 0 0,0 0 0 0 0,0 0 1 0 0,0 0-1 0 0,0 0 1 0 0,0 0-1 0 0,-1 0 0 0 0,1 0 1 0 0,0 0-1 0 0,0 0 0 0 0,0 0 1 0 0,0 0-1 0 0,0-1 1 0 0,0 1-1 0 0,0 0 0 0 0,0 0 1 0 0,0 0-1 0 0,0 0 1 0 0,-1 0-1 0 0,1 0 0 0 0,0 0 1 0 0,0 0-1 0 0,0 0 0 0 0,0 0 1 0 0,0-1-1 0 0,0 1 1 0 0,0 0-1 0 0,0 0 0 0 0,0 0 1 0 0,0 0-1 0 0,0 0 1 0 0,0 0-1 0 0,0 0 0 0 0,0-1 1 0 0,0 1-1 0 0,0 0 0 0 0,0 0 1 0 0,0 0-1 0 0,0 0 1 0 0,0 0-1 0 0,4-8 1381 0 0,9-5 1347 0 0,-13 12-2557 0 0,4-3 595 0 0,-2 1-207 0 0,0 1 0 0 0,1 0 1 0 0,-1-1-1 0 0,0 1 0 0 0,1 0 1 0 0,0 0-1 0 0,3-2 524 0 0,-22 12 900 0 0,8-4-1774 0 0,0 1 0 0 0,1 0 1 0 0,0 1-1 0 0,0-1 1 0 0,0 1-1 0 0,1 1 0 0 0,-10 11 1 0 0,16-18-222 0 0,0 1 0 0 0,-1-1 0 0 0,1 1 0 0 0,0-1 0 0 0,0 1 1 0 0,0-1-1 0 0,-1 1 0 0 0,1-1 0 0 0,0 1 0 0 0,0-1 0 0 0,0 1 0 0 0,0-1 1 0 0,0 1-1 0 0,0-1 0 0 0,0 1 0 0 0,0-1 0 0 0,0 1 0 0 0,0-1 0 0 0,0 1 1 0 0,0-1-1 0 0,0 1 0 0 0,1-1 0 0 0,-1 1 0 0 0,0-1 0 0 0,0 1 0 0 0,1-1 1 0 0,-1 1-1 0 0,0-1 0 0 0,0 0 0 0 0,1 1 0 0 0,-1-1 0 0 0,0 1 0 0 0,1-1 0 0 0,-1 0 1 0 0,1 1-1 0 0,-1-1 0 0 0,1 0 0 0 0,-1 0 0 0 0,0 1 0 0 0,1-1 0 0 0,-1 0 1 0 0,1 0-1 0 0,-1 0 0 0 0,1 1 0 0 0,-1-1 0 0 0,1 0 0 0 0,-1 0 0 0 0,1 0 1 0 0,0 0-1 0 0,2 1 34 0 0,0-1 0 0 0,0 0 0 0 0,-1 1 0 0 0,1-1 1 0 0,0 0-1 0 0,0 0 0 0 0,5-1 0 0 0,3-2 44 0 0,-1-1-1 0 0,0 1 1 0 0,0-2 0 0 0,12-6 0 0 0,-18 9-65 0 0,0-1 1 0 0,0 0-1 0 0,-1 0 1 0 0,1 0-1 0 0,-1 0 1 0 0,1 0-1 0 0,-1-1 1 0 0,0 1-1 0 0,0-1 1 0 0,0 0-1 0 0,-1 0 1 0 0,3-6-1 0 0,-5 10-8 0 0,1-1 0 0 0,-1 1 0 0 0,0-1 0 0 0,1 1 0 0 0,-1-1 0 0 0,0 1 0 0 0,0-1 0 0 0,0 1 0 0 0,0-1 0 0 0,0 0 0 0 0,0 1 0 0 0,1-1 0 0 0,-1 1 0 0 0,0-1 0 0 0,0 1 0 0 0,-1-1 0 0 0,1 0 0 0 0,0 1 0 0 0,0-1 0 0 0,0 1 0 0 0,0-1 0 0 0,0 1 0 0 0,-1-1 0 0 0,1 0 0 0 0,0 1 0 0 0,-1-1 0 0 0,1 0 0 0 0,-1 1 5 0 0,0-1 1 0 0,0 1-1 0 0,0-1 1 0 0,0 1 0 0 0,0 0-1 0 0,1-1 1 0 0,-1 1-1 0 0,0 0 1 0 0,0 0 0 0 0,0 0-1 0 0,0 0 1 0 0,0-1 0 0 0,0 1-1 0 0,-2 1 1 0 0,-5 0 52 0 0,1 0 0 0 0,-1 0 0 0 0,-8 4 0 0 0,13-4-75 0 0,-6 2 98 0 0,-1 0-1 0 0,1 0 1 0 0,-1 1 0 0 0,1 1 0 0 0,1-1-1 0 0,-1 2 1 0 0,-10 7 0 0 0,18-13-77 0 0,1 1-1 0 0,-1 0 1 0 0,0-1 0 0 0,0 1 0 0 0,1 0 0 0 0,-1-1 0 0 0,1 1 0 0 0,-1 0 0 0 0,1 0 0 0 0,-1-1-1 0 0,1 1 1 0 0,-1 0 0 0 0,1 0 0 0 0,-1 0 0 0 0,1 0 0 0 0,0 0 0 0 0,0 0 0 0 0,-1 1 0 0 0,1-2-9 0 0,1 1 0 0 0,-1-1 0 0 0,0 1 1 0 0,0-1-1 0 0,0 1 0 0 0,1-1 0 0 0,-1 1 1 0 0,0-1-1 0 0,0 1 0 0 0,1-1 0 0 0,-1 1 1 0 0,0-1-1 0 0,1 0 0 0 0,-1 1 0 0 0,1-1 1 0 0,-1 0-1 0 0,0 1 0 0 0,1-1 0 0 0,-1 0 1 0 0,1 1-1 0 0,-1-1 0 0 0,2 0 0 0 0,1 1 8 0 0,-1 0 0 0 0,1 0 0 0 0,0 0 0 0 0,0-1 0 0 0,0 1 0 0 0,0-1 0 0 0,0 0 0 0 0,0 0 0 0 0,5 0 0 0 0,2-2-28 0 0,-1-1 0 0 0,1 1-1 0 0,-1-2 1 0 0,0 1 0 0 0,0-1-1 0 0,0-1 1 0 0,-1 1-1 0 0,16-13 1 0 0,-19 11-488 0 0,-9 3-649 0 0,-12 2-1474 0 0,4 2 731 0 0</inkml:trace>
</inkml:ink>
</file>

<file path=ppt/ink/ink9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8.3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36 147 512 0 0,'0'-7'1068'0'0,"-1"1"-1"0"0,1 0 1 0 0,-4-11 0 0 0,4 15-462 0 0,0 0 1 0 0,-1 0-1 0 0,1 1 1 0 0,-1-1 0 0 0,0 0-1 0 0,0 1 1 0 0,0-1 0 0 0,1 1-1 0 0,-1-1 1 0 0,-1 1-1 0 0,1-1 1 0 0,0 1 0 0 0,0-1-1 0 0,0 1 1 0 0,-1 0 0 0 0,-2-2-1 0 0,4 3-520 0 0,-1 0 0 0 0,1 0 0 0 0,0 0 0 0 0,0-1 0 0 0,0 1 0 0 0,-1 0 0 0 0,1 0 0 0 0,0 0 0 0 0,0 0 0 0 0,0 0 0 0 0,-1 0 0 0 0,1 0 0 0 0,0 0 0 0 0,0 0 0 0 0,0 0 0 0 0,-1 1 0 0 0,1-1 0 0 0,0 0 0 0 0,0 0 0 0 0,0 0 0 0 0,0 0 0 0 0,-1 0 0 0 0,1 0 0 0 0,0 0 0 0 0,0 0 0 0 0,0 1 0 0 0,0-1 0 0 0,-1 0 0 0 0,1 0 0 0 0,0 0 0 0 0,0 0 0 0 0,0 0-1 0 0,0 1 1 0 0,0-1 0 0 0,0 0 0 0 0,-4 11 1422 0 0,2 11-115 0 0,6 6-549 0 0,2-1 0 0 0,9 29 0 0 0,-10-39-618 0 0,3 4-86 0 0,-6-17-110 0 0,0 1 0 0 0,0-1 0 0 0,-1 1 0 0 0,1-1 0 0 0,-1 1 0 0 0,1 8 0 0 0,-15-64-148 0 0,13 39 117 0 0,0 0-1 0 0,1-1 1 0 0,0 1-1 0 0,1 0 1 0 0,6-20 0 0 0,-1 10-10 0 0,0 0 1 0 0,12-22-1 0 0,-16 38 10 0 0,0 1 0 0 0,0 0 0 0 0,0-1 0 0 0,1 1 0 0 0,0 0 0 0 0,0 0 0 0 0,0 1 0 0 0,1-1 0 0 0,-1 1 0 0 0,1 0 0 0 0,0 0 0 0 0,9-4-1 0 0,-11 6 4 0 0,0 1 0 0 0,-1 0 0 0 0,1 0 0 0 0,0 0 0 0 0,0 0 0 0 0,0 1 0 0 0,0-1 0 0 0,0 1 0 0 0,0 0 0 0 0,0-1 0 0 0,0 1-1 0 0,0 1 1 0 0,0-1 0 0 0,0 0 0 0 0,0 1 0 0 0,0 0 0 0 0,0-1 0 0 0,0 1 0 0 0,0 0 0 0 0,0 1 0 0 0,0-1 0 0 0,-1 0 0 0 0,1 1-1 0 0,0 0 1 0 0,-1-1 0 0 0,1 1 0 0 0,3 4 0 0 0,1 1-2 0 0,0 1 1 0 0,-1 0-1 0 0,1 0 0 0 0,-2 0 1 0 0,1 1-1 0 0,-1 0 0 0 0,0 0 1 0 0,6 18-1 0 0,-1 6 74 0 0,9 44 0 0 0,-8-32 37 0 0,-6-10-30 0 0,-4-26-10 0 0,0 0-1 0 0,4 15 1 0 0,-1-31-177 0 0,0-6 115 0 0,26-143-427 0 0,-27 140 372 0 0,1 0-1 0 0,0 1 0 0 0,11-26 1 0 0,-12 34 37 0 0,0 0-1 0 0,1 1 1 0 0,-1-1 0 0 0,2 1 0 0 0,-1-1 0 0 0,1 1 0 0 0,0 0 0 0 0,0 1 0 0 0,11-10 0 0 0,-15 14 5 0 0,1 0 1 0 0,-1 0 0 0 0,0 1-1 0 0,1-1 1 0 0,-1 0 0 0 0,0 0-1 0 0,1 1 1 0 0,-1-1-1 0 0,1 1 1 0 0,0-1 0 0 0,-1 1-1 0 0,1-1 1 0 0,-1 1 0 0 0,1 0-1 0 0,-1 0 1 0 0,1 0-1 0 0,0 0 1 0 0,-1 0 0 0 0,1 0-1 0 0,-1 1 1 0 0,1-1 0 0 0,0 0-1 0 0,-1 1 1 0 0,1-1-1 0 0,-1 1 1 0 0,1 0 0 0 0,1 0-1 0 0,-1 1 10 0 0,1 0 0 0 0,-1 0 0 0 0,0 0-1 0 0,0 0 1 0 0,-1 0 0 0 0,1 0 0 0 0,0 1-1 0 0,-1-1 1 0 0,1 1 0 0 0,-1-1 0 0 0,0 1 0 0 0,0-1-1 0 0,0 1 1 0 0,1 4 0 0 0,9 42 96 0 0,-6-23 15 0 0,2 0 0 0 0,13 36 0 0 0,-19-59-116 0 0,1 1-1 0 0,-1-1 1 0 0,1 0-1 0 0,0 0 0 0 0,0 0 1 0 0,1 0-1 0 0,-1 0 1 0 0,1 0-1 0 0,-1 0 1 0 0,1-1-1 0 0,0 0 1 0 0,0 1-1 0 0,0-1 0 0 0,0 0 1 0 0,0 0-1 0 0,0-1 1 0 0,1 1-1 0 0,-1-1 1 0 0,5 2-1 0 0,-3-2-77 0 0,-1 0 0 0 0,1-1-1 0 0,0 1 1 0 0,-1-1 0 0 0,1 0-1 0 0,0 0 1 0 0,-1-1 0 0 0,1 1-1 0 0,0-1 1 0 0,-1 0 0 0 0,1-1-1 0 0,-1 1 1 0 0,1-1 0 0 0,6-3-1 0 0,5-4-3229 0 0,-1 0-1 0 0,21-17 0 0 0,-31 22 2388 0 0,9-6-965 0 0</inkml:trace>
</inkml:ink>
</file>

<file path=ppt/ink/ink9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8.9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130 178 8 0 0,'-15'-20'2159'0'0,"12"18"-1242"0"0,0-1 0 0 0,0 1 0 0 0,0-1-1 0 0,0 1 1 0 0,0 0 0 0 0,-1 1 0 0 0,1-1 0 0 0,-5-1 0 0 0,6 2-360 0 0,0 0-1 0 0,0 1 1 0 0,0-1 0 0 0,0 1 0 0 0,0 0-1 0 0,-1 0 1 0 0,1-1 0 0 0,0 1 0 0 0,0 1 0 0 0,0-1-1 0 0,0 0 1 0 0,-1 0 0 0 0,1 1 0 0 0,-3 1-1 0 0,3-2-361 0 0,1 1 0 0 0,-1 0-1 0 0,0 0 1 0 0,1 0-1 0 0,-1 0 1 0 0,1 1 0 0 0,-1-1-1 0 0,1 0 1 0 0,0 1 0 0 0,0-1-1 0 0,-2 3 1 0 0,-2 4 31 0 0,1 1-1 0 0,0 0 1 0 0,1-1 0 0 0,0 1 0 0 0,1 0 0 0 0,0 1 0 0 0,0-1-1 0 0,1 0 1 0 0,0 1 0 0 0,0-1 0 0 0,1 0 0 0 0,1 1 0 0 0,-1-1-1 0 0,1 0 1 0 0,1 1 0 0 0,0-1 0 0 0,3 9 0 0 0,-3-14-220 0 0,-1 0-1 0 0,1-1 1 0 0,0 1 0 0 0,0-1 0 0 0,0 0 0 0 0,0 1 0 0 0,1-1 0 0 0,-1 0 0 0 0,1 0 0 0 0,0-1 0 0 0,0 1-1 0 0,0-1 1 0 0,0 1 0 0 0,0-1 0 0 0,0 0 0 0 0,1 0 0 0 0,-1 0 0 0 0,1-1 0 0 0,-1 1 0 0 0,1-1-1 0 0,0 0 1 0 0,0 0 0 0 0,0 0 0 0 0,-1 0 0 0 0,1-1 0 0 0,0 0 0 0 0,0 1 0 0 0,0-1 0 0 0,0-1-1 0 0,0 1 1 0 0,0-1 0 0 0,0 1 0 0 0,-1-1 0 0 0,1 0 0 0 0,0 0 0 0 0,0-1 0 0 0,-1 1 0 0 0,1-1 0 0 0,-1 0-1 0 0,1 0 1 0 0,-1 0 0 0 0,6-5 0 0 0,3-4-119 0 0,-1-1-1 0 0,0 0 1 0 0,-1 0-1 0 0,0-1 1 0 0,-1-1-1 0 0,-1 0 1 0 0,0 0-1 0 0,10-25 1 0 0,-14 28 90 0 0,-1-1 1 0 0,-1 1 0 0 0,0-1 0 0 0,-1 1 0 0 0,0-1 0 0 0,0 1 0 0 0,-2-1-1 0 0,1 0 1 0 0,-1 1 0 0 0,-1-1 0 0 0,0 1 0 0 0,-1-1 0 0 0,0 1 0 0 0,-5-12-1 0 0,7 20 23 0 0,-1 1-1 0 0,1-1 1 0 0,-1 0-1 0 0,1 1 0 0 0,-1-1 1 0 0,0 1-1 0 0,0 0 1 0 0,0 0-1 0 0,0-1 0 0 0,0 1 1 0 0,0 1-1 0 0,-1-1 1 0 0,-2-2-1 0 0,4 3-1 0 0,-1 1-1 0 0,0-1 1 0 0,1 0 0 0 0,-1 1-1 0 0,0-1 1 0 0,0 1 0 0 0,1-1-1 0 0,-1 1 1 0 0,0 0 0 0 0,0 0-1 0 0,0 0 1 0 0,1 0 0 0 0,-1 0-1 0 0,0 0 1 0 0,0 0 0 0 0,0 0-1 0 0,1 1 1 0 0,-1-1 0 0 0,0 1-1 0 0,0 0 1 0 0,-2 1-1 0 0,-5 3 15 0 0,0 2-1 0 0,0-1 1 0 0,1 1 0 0 0,0 0-1 0 0,0 0 1 0 0,1 1-1 0 0,0 0 1 0 0,0 1-1 0 0,1 0 1 0 0,0 0-1 0 0,0 0 1 0 0,-4 12-1 0 0,3-5 10 0 0,0 0 0 0 0,2 0 0 0 0,0 0 0 0 0,0 1 0 0 0,2-1 0 0 0,-4 35 0 0 0,7-46-11 0 0,0 0 1 0 0,0-1 0 0 0,0 1 0 0 0,1 0-1 0 0,0-1 1 0 0,0 1 0 0 0,0 0 0 0 0,0-1-1 0 0,0 1 1 0 0,1-1 0 0 0,0 0 0 0 0,0 1-1 0 0,0-1 1 0 0,5 6 0 0 0,-4-7-8 0 0,-1 0 1 0 0,1-1-1 0 0,0 1 1 0 0,0-1 0 0 0,0 0-1 0 0,0 0 1 0 0,0 0-1 0 0,0 0 1 0 0,0-1-1 0 0,1 1 1 0 0,-1-1-1 0 0,1 0 1 0 0,-1 0-1 0 0,1 0 1 0 0,-1 0-1 0 0,1 0 1 0 0,0-1 0 0 0,-1 0-1 0 0,5 0 1 0 0,-3 0-11 0 0,0-1 1 0 0,0 0 0 0 0,1 0 0 0 0,-1 0 0 0 0,0 0 0 0 0,0-1-1 0 0,-1 0 1 0 0,1 0 0 0 0,0-1 0 0 0,-1 1 0 0 0,1-1 0 0 0,-1 0-1 0 0,0 0 1 0 0,0 0 0 0 0,5-5 0 0 0,6-7-71 0 0,-1-1 1 0 0,18-26-1 0 0,-20 26-20 0 0,-4 4 67 0 0,-1 0 1 0 0,0-1-1 0 0,-1 0 0 0 0,0-1 1 0 0,7-24-1 0 0,4-11 139 0 0,-14 47-75 0 0,-1 7 9 0 0,1 10 54 0 0,-2-13-76 0 0,5 49 198 0 0,-4-32-113 0 0,8 38 1 0 0,-7-45-85 0 0,1-1 0 0 0,0 1 0 0 0,1 0 0 0 0,8 14 0 0 0,-11-23-57 0 0,-1 0 0 0 0,1 0 0 0 0,0-1 0 0 0,1 1 0 0 0,-1 0 0 0 0,0-1-1 0 0,1 1 1 0 0,0-1 0 0 0,-1 0 0 0 0,1 0 0 0 0,0 0 0 0 0,0 0 0 0 0,0-1 0 0 0,0 1 0 0 0,1-1-1 0 0,-1 0 1 0 0,0 0 0 0 0,1 0 0 0 0,-1 0 0 0 0,4 0 0 0 0,-5-1-191 0 0,1 0 0 0 0,-1 0 0 0 0,0 0 0 0 0,1 0 0 0 0,-1 0 1 0 0,0-1-1 0 0,1 1 0 0 0,-1-1 0 0 0,0 0 0 0 0,0 0 0 0 0,3-1 0 0 0,-1 0-997 0 0,-1 0 0 0 0,1 0 0 0 0,-1-1 0 0 0,1 0 0 0 0,3-4 0 0 0,0 0-1122 0 0</inkml:trace>
</inkml:ink>
</file>

<file path=ppt/ink/ink9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9.3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86 102 2457 0 0,'-26'-1'7399'0'0,"17"0"-5258"0"0,0 0 0 0 0,1 1 0 0 0,-1 1 0 0 0,-15 2-1 0 0,30-5-1016 0 0,0 0 0 0 0,1-1 0 0 0,9-5-1 0 0,43-30-486 0 0,-7 3-506 0 0,-49 33-120 0 0,1 0 1 0 0,-1 0-1 0 0,1 1 1 0 0,0-1-1 0 0,0 1 1 0 0,-1 0-1 0 0,1 0 1 0 0,0 0-1 0 0,0 0 1 0 0,0 1-1 0 0,0 0 1 0 0,0 0-1 0 0,0 0 1 0 0,8 1-1 0 0,-9 0-9 0 0,0 0 1 0 0,1 0-1 0 0,-1 0 0 0 0,0 0 1 0 0,0 1-1 0 0,-1-1 0 0 0,1 1 1 0 0,0 0-1 0 0,-1 0 0 0 0,1 0 0 0 0,-1 0 1 0 0,1 0-1 0 0,-1 1 0 0 0,0-1 1 0 0,0 1-1 0 0,0-1 0 0 0,0 1 1 0 0,2 4-1 0 0,5 13 16 0 0,-2-1 0 0 0,0 1 0 0 0,-1 0 0 0 0,4 23 0 0 0,-7-26-25 0 0,1 1 0 0 0,1-1 1 0 0,0-1-1 0 0,1 1 0 0 0,1-1 0 0 0,12 21 1 0 0,-17-33-42 0 0,1-1 0 0 0,-1 0 0 0 0,0 0 0 0 0,1 0 1 0 0,0-1-1 0 0,0 1 0 0 0,0-1 0 0 0,0 1 0 0 0,0-1 0 0 0,0 0 1 0 0,0 0-1 0 0,6 2 0 0 0,-7-3-116 0 0,1-1 0 0 0,-1 1 1 0 0,1-1-1 0 0,-1 1 0 0 0,1-1 0 0 0,-1 0 1 0 0,1 0-1 0 0,-1 0 0 0 0,1 0 0 0 0,-1 0 0 0 0,1-1 1 0 0,-1 1-1 0 0,0-1 0 0 0,1 0 0 0 0,-1 0 1 0 0,1 0-1 0 0,-1 0 0 0 0,0 0 0 0 0,0 0 0 0 0,3-2 1 0 0,9-7-5079 0 0,21-22 0 0 0,-28 25 3456 0 0,5-3-427 0 0</inkml:trace>
</inkml:ink>
</file>

<file path=ppt/ink/ink9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56:49.5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507 0 264 0 0,'-9'2'4172'0'0,"1"1"0"0"0,-16 7 1 0 0,17-6-2053 0 0,0 0 0 0 0,-13 10 0 0 0,10-5-1093 0 0,-1 0 1 0 0,2 2-1 0 0,-18 21 0 0 0,0 2-110 0 0,-55 54-1 0 0,-39 20-921 0 0,44-41-428 0 0,64-56-123 0 0,-22 22-57 0 0,33-30 3 0 0,0-1 1 0 0,0 1-1 0 0,0-1 1 0 0,0 1-1 0 0,0 0 0 0 0,1 0 1 0 0,-1 0-1 0 0,1 0 1 0 0,0 0-1 0 0,0 0 0 0 0,-1 4 1 0 0,3 2-4102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44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15 323 8 0 0,'-5'-16'2197'0'0,"3"8"-1121"0"0,-1-1-1 0 0,-2-15 0 0 0,5 20-969 0 0,0 1 1 0 0,0-1-1 0 0,0 0 0 0 0,1 1 1 0 0,-1-1-1 0 0,1 0 1 0 0,0 1-1 0 0,0-1 1 0 0,0 1-1 0 0,2-5 0 0 0,10-15 347 0 0,1 0 0 0 0,1 0-1 0 0,1 2 1 0 0,30-33-1 0 0,-20 24-246 0 0,-22 26-189 0 0,0-1-1 0 0,0 1 1 0 0,0 0 0 0 0,1 0-1 0 0,-1 0 1 0 0,1 1 0 0 0,0 0-1 0 0,0-1 1 0 0,1 2 0 0 0,7-4 0 0 0,-9 4-11 0 0,0 1 0 0 0,0 1 1 0 0,0-1-1 0 0,0 1 0 0 0,0-1 1 0 0,0 1-1 0 0,0 0 1 0 0,0 1-1 0 0,0-1 0 0 0,0 1 1 0 0,0-1-1 0 0,0 1 0 0 0,0 1 1 0 0,-1-1-1 0 0,1 0 1 0 0,5 4-1 0 0,2 1 61 0 0,0 1 0 0 0,-1 0-1 0 0,0 0 1 0 0,0 2 0 0 0,-1-1 0 0 0,13 15 0 0 0,-9-8 24 0 0,-1 0-1 0 0,-1 1 1 0 0,14 27 0 0 0,-12-18 58 0 0,16 45 0 0 0,-26-60-94 0 0,0 0 0 0 0,-1 0 0 0 0,0 0 1 0 0,0 0-1 0 0,-1 1 0 0 0,0-1 0 0 0,-1 0 0 0 0,-1 11 1 0 0,0-16-19 0 0,1 0 0 0 0,-2-1 0 0 0,1 1 0 0 0,0-1-1 0 0,-1 1 1 0 0,0-1 0 0 0,0 0 0 0 0,0 0 0 0 0,0 0 0 0 0,-1 0 0 0 0,1 0 0 0 0,-6 6 0 0 0,3-6 2 0 0,0 1-1 0 0,0-1 1 0 0,0 0-1 0 0,0-1 1 0 0,-1 1 0 0 0,0-1-1 0 0,1 0 1 0 0,-9 2-1 0 0,-7 2 20 0 0,-1-2 0 0 0,0 0 1 0 0,0-1-1 0 0,-26 1 0 0 0,36-4-59 0 0,-1 0 8 0 0,0 0-1 0 0,0-1 0 0 0,0-1 1 0 0,-16-2-1 0 0,25 3-60 0 0,1-1-1 0 0,-1 0 1 0 0,1 1 0 0 0,-1-2-1 0 0,1 1 1 0 0,0 0 0 0 0,-1-1-1 0 0,1 1 1 0 0,0-1 0 0 0,0 0-1 0 0,0 0 1 0 0,0 0-1 0 0,0 0 1 0 0,1-1 0 0 0,-1 1-1 0 0,1-1 1 0 0,-1 0 0 0 0,1 0-1 0 0,0 0 1 0 0,-2-3 0 0 0,3 3-253 0 0,0 0 0 0 0,1 1 0 0 0,-1-1 0 0 0,1 0 0 0 0,-1 0 0 0 0,1 0 1 0 0,0 0-1 0 0,0 0 0 0 0,0 0 0 0 0,1 0 0 0 0,-1 0 0 0 0,1 0 0 0 0,0 0 0 0 0,-1 0 1 0 0,1 0-1 0 0,1 1 0 0 0,-1-1 0 0 0,2-3 0 0 0,6-10-849 0 0</inkml:trace>
</inkml:ink>
</file>

<file path=ppt/ink/ink9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2:01.2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75 188 512 0 0,'-8'0'2402'0'0,"0"-1"0"0"0,0 0 0 0 0,1 0 0 0 0,-1-1 0 0 0,-12-5 1 0 0,19 7-2189 0 0,0 0 1 0 0,0 0 0 0 0,1 0 0 0 0,-1-1 0 0 0,0 1 0 0 0,0 0 0 0 0,1-1 0 0 0,-1 1 0 0 0,0-1 0 0 0,0 1 0 0 0,1-1 0 0 0,-1 1-1 0 0,0-1 1 0 0,1 1 0 0 0,-1-1 0 0 0,1 0 0 0 0,-1 1 0 0 0,1-1 0 0 0,-1 0 0 0 0,1 0 0 0 0,-1 1 0 0 0,1-3 0 0 0,0 2-168 0 0,0 1 1 0 0,0-1-1 0 0,0 0 1 0 0,0 0-1 0 0,0 0 1 0 0,1 0-1 0 0,-1 0 1 0 0,0 0-1 0 0,1 1 1 0 0,-1-1-1 0 0,0 0 1 0 0,1 0-1 0 0,-1 1 1 0 0,1-1-1 0 0,0 0 1 0 0,-1 0-1 0 0,1 1 1 0 0,-1-1-1 0 0,1 1 0 0 0,0-1 1 0 0,1 0-1 0 0,50-46 412 0 0,-36 32-370 0 0,1 1 0 0 0,0 1 0 0 0,1 1 0 0 0,20-11 0 0 0,-32 20-50 0 0,1 0 0 0 0,-1 0 0 0 0,1 0-1 0 0,-1 1 1 0 0,1 0 0 0 0,0 0 0 0 0,0 1 0 0 0,0 0 0 0 0,0 0 0 0 0,0 1 0 0 0,0 0-1 0 0,0 0 1 0 0,0 0 0 0 0,0 1 0 0 0,0 0 0 0 0,9 3 0 0 0,-14-3-13 0 0,0 0 1 0 0,0 0 0 0 0,0 0-1 0 0,0 0 1 0 0,0 1 0 0 0,-1-1-1 0 0,1 0 1 0 0,-1 1 0 0 0,1-1-1 0 0,-1 1 1 0 0,1 0 0 0 0,-1-1-1 0 0,0 1 1 0 0,0 0 0 0 0,0 0-1 0 0,0 0 1 0 0,1 2 0 0 0,2 5 146 0 0,-1 1 0 0 0,3 14 0 0 0,0-3 145 0 0,17 57 263 0 0,-5-13-274 0 0,29 63 0 0 0,-40-113-278 0 0,0-1 0 0 0,1 0 0 0 0,11 15 0 0 0,-14-22-37 0 0,1 0 1 0 0,-1-1-1 0 0,1 0 1 0 0,0 0 0 0 0,1-1-1 0 0,-1 0 1 0 0,14 9-1 0 0,-16-13-41 0 0,0 1 0 0 0,-1-1 1 0 0,1 0-1 0 0,0 0 0 0 0,0 0 0 0 0,0 0 0 0 0,0-1 0 0 0,0 0 0 0 0,0 1 0 0 0,0-1 0 0 0,0-1 0 0 0,0 1 0 0 0,0-1 0 0 0,0 1 0 0 0,0-1 0 0 0,0 0 0 0 0,0-1 0 0 0,0 1 0 0 0,0-1 0 0 0,-1 1 0 0 0,1-1 0 0 0,5-4 0 0 0,-2 1-801 0 0,0 0 0 0 0,0-1-1 0 0,12-11 1 0 0,-12 10-1529 0 0,-1-1 0 0 0,-1 1 0 0 0,6-10 0 0 0,-3 4-2502 0 0</inkml:trace>
</inkml:ink>
</file>

<file path=ppt/ink/ink9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2:01.5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343 8 40 0 0,'-13'-7'14827'0'0,"12"7"-14331"0"0,-6 1-1256 0 0,2 1 1220 0 0,0 1 0 0 0,1-1 0 0 0,-1 1 0 0 0,1 0 0 0 0,0 0 0 0 0,0 0 0 0 0,0 1 0 0 0,0-1 0 0 0,-4 7 0 0 0,3-6-135 0 0,-10 12 201 0 0,1 1-1 0 0,0 0 1 0 0,-15 27-1 0 0,-28 61 141 0 0,6-11-528 0 0,-32 47-606 0 0,82-141 406 0 0,0 1-1 0 0,1 0 1 0 0,-1 0-1 0 0,0 0 1 0 0,1 0-1 0 0,-1 0 1 0 0,1 0-1 0 0,-1 0 1 0 0,1 0-1 0 0,0 1 1 0 0,0-1-1 0 0,-1 0 1 0 0,1 0-1 0 0,0 0 1 0 0,0 0-1 0 0,0 0 1 0 0,0 0 0 0 0,0 0-1 0 0,0 1 1 0 0,1 1-1 0 0,0-3-157 0 0,-1 1-1 0 0,1 0 1 0 0,0-1-1 0 0,-1 1 1 0 0,1-1-1 0 0,0 1 1 0 0,-1-1-1 0 0,1 1 1 0 0,0-1 0 0 0,0 1-1 0 0,0-1 1 0 0,0 0-1 0 0,-1 0 1 0 0,1 1-1 0 0,0-1 1 0 0,0 0-1 0 0,0 0 1 0 0,0 0-1 0 0,0 0 1 0 0,0 0 0 0 0,0 0-1 0 0,-1 0 1 0 0,1 0-1 0 0,0 0 1 0 0,0-1-1 0 0,1 1 1 0 0,15-4-1839 0 0</inkml:trace>
</inkml:ink>
</file>

<file path=ppt/ink/ink9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1:43.0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70 206 512 0 0,'1'-4'394'0'0,"0"0"-1"0"0,0 0 1 0 0,-1 0-1 0 0,1 0 1 0 0,-1 0 0 0 0,0 0-1 0 0,-1 0 1 0 0,0-6-1 0 0,-8-33 5120 0 0,5 30-4247 0 0,-2-3 398 0 0,5 14-1454 0 0,1 0 1 0 0,-1 0 0 0 0,0 0 0 0 0,0 0-1 0 0,1 0 1 0 0,-1 0 0 0 0,1 0 0 0 0,0 0-1 0 0,-1-1 1 0 0,1 1 0 0 0,0 0 0 0 0,0 0-1 0 0,1 0 1 0 0,-1 0 0 0 0,1-4 0 0 0,16-43 4392 0 0,-17 49-4570 0 0,0 0 0 0 0,0 0 0 0 0,0-1 0 0 0,0 1 0 0 0,0 0 0 0 0,0 0-1 0 0,0 0 1 0 0,0 0 0 0 0,0-1 0 0 0,0 1 0 0 0,0 0 0 0 0,0 0 0 0 0,0 0 0 0 0,0 0-1 0 0,0-1 1 0 0,0 1 0 0 0,0 0 0 0 0,0 0 0 0 0,0 0 0 0 0,0-1 0 0 0,0 1-1 0 0,0 0 1 0 0,0 0 0 0 0,0 0 0 0 0,0 0 0 0 0,0 0 0 0 0,0-1 0 0 0,0 1 0 0 0,0 0-1 0 0,-1 0 1 0 0,1 0 0 0 0,0 0 0 0 0,0 0 0 0 0,0-1 0 0 0,0 1 0 0 0,-8 1 616 0 0,-12 9-125 0 0,15-7-273 0 0,3-3-206 0 0,-16 9 329 0 0,17-8-337 0 0,0-1-1 0 0,1 0 1 0 0,-1 1 0 0 0,0-1-1 0 0,1 1 1 0 0,-1-1 0 0 0,0 1-1 0 0,1 0 1 0 0,-1-1 0 0 0,0 1-1 0 0,1 0 1 0 0,-1-1-1 0 0,1 1 1 0 0,-1 0 0 0 0,1 0-1 0 0,-1 0 1 0 0,1-1 0 0 0,0 1-1 0 0,-1 1 1 0 0,1-2-25 0 0,1 1 1 0 0,-1-1-1 0 0,0 0 1 0 0,0 1 0 0 0,0-1-1 0 0,1 0 1 0 0,-1 1-1 0 0,0-1 1 0 0,0 0-1 0 0,1 1 1 0 0,-1-1-1 0 0,0 0 1 0 0,1 0-1 0 0,-1 1 1 0 0,0-1 0 0 0,1 0-1 0 0,-1 0 1 0 0,0 0-1 0 0,1 1 1 0 0,-1-1-1 0 0,0 0 1 0 0,1 0-1 0 0,-1 0 1 0 0,1 0-1 0 0,-1 0 1 0 0,0 0 0 0 0,1 0-1 0 0,-1 0 1 0 0,0 0-1 0 0,1 0 1 0 0,-1 0-1 0 0,1 0 1 0 0,0 0-1 0 0,19-2 368 0 0,-14 1-117 0 0,-8 0 261 0 0,2 1-491 0 0,-1 0-1 0 0,1 0 1 0 0,-1 0 0 0 0,1 0 0 0 0,-1 0 0 0 0,0 0 0 0 0,1 0 0 0 0,-1 0 0 0 0,1 0 0 0 0,-1 0 0 0 0,1 0 0 0 0,-1 0 0 0 0,1 0-1 0 0,-1 1 1 0 0,0-1 0 0 0,1 0 0 0 0,-1 0 0 0 0,1 1 0 0 0,-1-1 0 0 0,1 0 0 0 0,0 1 0 0 0,-2 0 0 0 0,6 0 130 0 0,0-1 1 0 0,0 1 0 0 0,0 0 0 0 0,0-1 0 0 0,7 0 0 0 0,-11 0-155 0 0,0 0 1 0 0,1 0 0 0 0,-1 0-1 0 0,1 0 1 0 0,-1-1 0 0 0,1 1 0 0 0,-1 0-1 0 0,1 0 1 0 0,-1 0 0 0 0,1 0 0 0 0,-1 1-1 0 0,0-1 1 0 0,1 0 0 0 0,-1 0-1 0 0,1 0 1 0 0,-1 0 0 0 0,1 0 0 0 0,-1 0-1 0 0,0 1 1 0 0,1-1 0 0 0,-1 0 0 0 0,1 0-1 0 0,-1 1 1 0 0,0-1 0 0 0,1 0-1 0 0,-1 1 1 0 0,0-1 0 0 0,1 0 0 0 0,-1 1-1 0 0,0-1 1 0 0,0 0 0 0 0,1 1 0 0 0,-1-1-1 0 0,0 1 1 0 0,0-1 0 0 0,0 1-1 0 0,0-1 1 0 0,1 0 0 0 0,-1 1 0 0 0,0-1-1 0 0,0 1 1 0 0,0-1 0 0 0,0 1 0 0 0,0 0-1 0 0,-2 27 260 0 0,0-14-185 0 0,3-6-51 0 0,0 0-1 0 0,1 0 1 0 0,0-1-1 0 0,0 1 1 0 0,0-1-1 0 0,1 1 1 0 0,5 9-1 0 0,8 22 78 0 0,-5 4 40 0 0,7 53 0 0 0,-6-23-99 0 0,-6-44-22 0 0,2 0 0 0 0,1 0 1 0 0,1 0-1 0 0,1-1 0 0 0,18 34 1 0 0,13 21-9 0 0,-37-71-10 0 0,0 0 0 0 0,-1 0 1 0 0,0 1-1 0 0,-1 0 1 0 0,1 14-1 0 0,-4-22-8 0 0,1 0 0 0 0,-2 0 0 0 0,1 0 0 0 0,0 0 0 0 0,-1 1 0 0 0,-2 6 0 0 0,3-10 3 0 0,-1 1-1 0 0,0-1 1 0 0,0 1-1 0 0,0-1 1 0 0,0 0-1 0 0,-1 1 1 0 0,1-1-1 0 0,-1 0 1 0 0,1 0-1 0 0,-1 0 1 0 0,0 0-1 0 0,0 0 1 0 0,0 0-1 0 0,-2 1 1 0 0,4-3-5 0 0,0 0 0 0 0,0 0 0 0 0,0 0 0 0 0,0 1 0 0 0,-1-1 0 0 0,1 0 0 0 0,0 0 0 0 0,0 0 0 0 0,0 0-1 0 0,0 0 1 0 0,0 0 0 0 0,0 0 0 0 0,-1 0 0 0 0,1 0 0 0 0,0 0 0 0 0,0 0 0 0 0,0 0 0 0 0,0 0 0 0 0,-1 0 0 0 0,1 0 0 0 0,0 0 0 0 0,0 0 0 0 0,0 0 0 0 0,0 0 0 0 0,0 0 0 0 0,-1 0 0 0 0,1 0 0 0 0,0 0 0 0 0,0 0 0 0 0,0 0 0 0 0,0 0-1 0 0,0 0 1 0 0,0 0 0 0 0,-1 0 0 0 0,1 0 0 0 0,0-1 0 0 0,0 1 0 0 0,0 0 0 0 0,0 0 0 0 0,-2-7 25 0 0,4-9 11 0 0,1 10-48 0 0,-1 0-1 0 0,1-1 0 0 0,1 1 1 0 0,-1 1-1 0 0,1-1 0 0 0,0 0 1 0 0,5-5-1 0 0,-3 4-66 0 0,-1-1 0 0 0,9-13-1 0 0,-14 20 57 0 0,0 1-1 0 0,0-1 0 0 0,1 1 1 0 0,-1 0-1 0 0,0-1 1 0 0,0 1-1 0 0,0-1 1 0 0,0 1-1 0 0,0-1 0 0 0,0 1 1 0 0,0-1-1 0 0,0 1 1 0 0,0-1-1 0 0,0 1 0 0 0,0-1 1 0 0,0 1-1 0 0,0-1 1 0 0,0 1-1 0 0,0-1 0 0 0,0 1 1 0 0,0-1-1 0 0,-1 1 1 0 0,1-1-1 0 0,0 1 0 0 0,0-1 1 0 0,-1 1-1 0 0,1 0 1 0 0,0-1-1 0 0,0 1 0 0 0,-1-1 1 0 0,1 1-1 0 0,-1 0 1 0 0,1-1-1 0 0,0 1 1 0 0,-1 0-1 0 0,1 0 0 0 0,-1-1 1 0 0,-9-3-3257 0 0,1 3-8190 0 0,11 1 9572 0 0</inkml:trace>
</inkml:ink>
</file>

<file path=ppt/ink/ink9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1:44.9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0 537 512 0 0,'0'-12'15195'0'0,"3"11"-12960"0"0,4-1-3645 0 0,0 2 1606 0 0,-1-1 0 0 0,1 2 0 0 0,0-1 0 0 0,0 1 0 0 0,-1 0 0 0 0,1 0 0 0 0,-1 1 0 0 0,1 0 0 0 0,-1 0 0 0 0,10 4 0 0 0,10 4-28 0 0,-17-7-144 0 0,2-1 0 0 0,-1 1-1 0 0,0-2 1 0 0,17 2 0 0 0,-20-3-13 0 0,0 0 0 0 0,-1-1-1 0 0,1 0 1 0 0,-1 0 0 0 0,1-1 0 0 0,-1 0 0 0 0,0 0-1 0 0,9-4 1 0 0,0-1-21 0 0,-1 0 0 0 0,0-1 0 0 0,-1-1 0 0 0,15-11 0 0 0,-22 15 11 0 0,-1 0 0 0 0,1-1 1 0 0,-1 0-1 0 0,0 0 0 0 0,-1 0 0 0 0,1 0 0 0 0,-1 0 0 0 0,-1-1 0 0 0,1 0 1 0 0,4-12-1 0 0,-5 9-1 0 0,-1 0 1 0 0,0 0 0 0 0,0 0-1 0 0,-1 0 1 0 0,0 0 0 0 0,-1 0-1 0 0,-1-15 1 0 0,-1 9-4 0 0,-1 0 1 0 0,0 0-1 0 0,-1 1 0 0 0,-7-18 1 0 0,-6-6 340 0 0,-1 1 0 0 0,-38-58 1 0 0,53 91-256 0 0,0 1 0 0 0,0 0 0 0 0,0 0 0 0 0,0 1 0 0 0,0-1 0 0 0,-1 1 0 0 0,0-1 0 0 0,0 1 0 0 0,0 0 0 0 0,-6-3 0 0 0,8 5-38 0 0,0 0-1 0 0,-1 0 1 0 0,1 0-1 0 0,0 1 1 0 0,-1-1-1 0 0,1 1 0 0 0,-1-1 1 0 0,1 1-1 0 0,-1 0 1 0 0,0 0-1 0 0,1 0 1 0 0,-1 0-1 0 0,1 0 1 0 0,-1 1-1 0 0,1-1 1 0 0,-1 1-1 0 0,1 0 1 0 0,0-1-1 0 0,-1 1 1 0 0,1 0-1 0 0,0 0 1 0 0,-3 2-1 0 0,-4 3 69 0 0,1 1 1 0 0,-1-1-1 0 0,2 1 1 0 0,-1 1-1 0 0,1-1 1 0 0,-8 11-1 0 0,-33 54 504 0 0,41-59-524 0 0,1 1 0 0 0,0-1 0 0 0,1 1 0 0 0,0 0 0 0 0,1 0 0 0 0,1 0 0 0 0,0 1 0 0 0,1-1 0 0 0,0 1 0 0 0,1-1 0 0 0,2 21 0 0 0,3 16 116 0 0,22 97 0 0 0,-7-52-9 0 0,-9-35-47 0 0,3 107 0 0 0,-14-136-71 0 0,0-11-29 0 0,2 1 0 0 0,0 0 0 0 0,5 29 0 0 0,-6-50-49 0 0,0 1 0 0 0,0-1 1 0 0,1 0-1 0 0,-1 0 0 0 0,0 1 0 0 0,1-1 1 0 0,-1 0-1 0 0,1 0 0 0 0,-1 0 0 0 0,1 0 0 0 0,-1 0 1 0 0,1 0-1 0 0,0 0 0 0 0,0 0 0 0 0,-1 0 1 0 0,1 0-1 0 0,0 0 0 0 0,0 0 0 0 0,0 0 1 0 0,0-1-1 0 0,0 1 0 0 0,0 0 0 0 0,0-1 1 0 0,0 1-1 0 0,1-1 0 0 0,-1 1 0 0 0,0-1 1 0 0,0 1-1 0 0,2-1 0 0 0,-1 0-2 0 0,-1 0-1 0 0,1-1 1 0 0,0 1 0 0 0,0-1-1 0 0,0 1 1 0 0,-1-1 0 0 0,1 1-1 0 0,0-1 1 0 0,-1 0 0 0 0,1 0-1 0 0,0 0 1 0 0,-1 0 0 0 0,1 0-1 0 0,-1-1 1 0 0,0 1 0 0 0,1 0-1 0 0,-1-1 1 0 0,2-2 0 0 0,2-2 1 0 0,-1 0 1 0 0,0-1-1 0 0,0 1 1 0 0,0-1-1 0 0,-1 0 1 0 0,0 0 0 0 0,-1 0-1 0 0,1-1 1 0 0,1-12-1 0 0,-1-1-44 0 0,-1-1-1 0 0,-2-24 1 0 0,0 40 30 0 0,0-1-1 0 0,0-1 0 0 0,1 1 1 0 0,0-1-1 0 0,0 1 1 0 0,1-1-1 0 0,0 1 1 0 0,0 0-1 0 0,1 0 1 0 0,-1 0-1 0 0,6-9 1 0 0,-6 13 7 0 0,0-1 1 0 0,1 1 0 0 0,-1 0 0 0 0,1 0 0 0 0,0 0-1 0 0,0 0 1 0 0,0 0 0 0 0,0 1 0 0 0,1-1-1 0 0,-1 1 1 0 0,1 0 0 0 0,-1 0 0 0 0,1 0-1 0 0,0 1 1 0 0,0-1 0 0 0,-1 1 0 0 0,1 0 0 0 0,0 0-1 0 0,1 0 1 0 0,5 0 0 0 0,-8 0 4 0 0,0 1 0 0 0,0 0 1 0 0,1 0-1 0 0,-1 0 0 0 0,0 0 1 0 0,0 0-1 0 0,1 1 0 0 0,-1-1 0 0 0,0 1 1 0 0,0-1-1 0 0,0 1 0 0 0,0 0 1 0 0,1 0-1 0 0,-1 0 0 0 0,0 0 1 0 0,0 0-1 0 0,-1 0 0 0 0,1 0 0 0 0,0 1 1 0 0,0-1-1 0 0,-1 1 0 0 0,1-1 1 0 0,0 1-1 0 0,-1 0 0 0 0,0 0 1 0 0,1-1-1 0 0,-1 1 0 0 0,0 0 0 0 0,0 0 1 0 0,0 0-1 0 0,0 1 0 0 0,-1-1 1 0 0,1 0-1 0 0,0 0 0 0 0,-1 0 1 0 0,1 3-1 0 0,0 7 24 0 0,0 0 1 0 0,-1 0 0 0 0,0-1-1 0 0,-3 19 1 0 0,2-21-10 0 0,-1 0 1 0 0,2 0-1 0 0,-1 0 0 0 0,2 0 1 0 0,-1 0-1 0 0,1 0 1 0 0,0-1-1 0 0,1 1 0 0 0,4 15 1 0 0,-3-17-13 0 0,0 1 0 0 0,1-1 0 0 0,0-1 0 0 0,0 1 0 0 0,0 0 0 0 0,1-1 1 0 0,0 0-1 0 0,0 0 0 0 0,7 5 0 0 0,-9-9-41 0 0,-1 0 0 0 0,1 0 0 0 0,-1-1 0 0 0,1 1 0 0 0,0-1 0 0 0,-1 0 0 0 0,1 1 0 0 0,0-1 0 0 0,0 0 1 0 0,0-1-1 0 0,0 1 0 0 0,0-1 0 0 0,0 1 0 0 0,0-1 0 0 0,0 0 0 0 0,0 0 0 0 0,0 0 0 0 0,0 0 0 0 0,0-1 0 0 0,0 1 0 0 0,0-1 0 0 0,0 0 0 0 0,0 0 0 0 0,0 0 1 0 0,0 0-1 0 0,2-2 0 0 0,6-2-2086 0 0,-1-1-1 0 0,0 0 1 0 0,13-10 0 0 0,-13 8-456 0 0</inkml:trace>
</inkml:ink>
</file>

<file path=ppt/ink/ink9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1:45.5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196 127 8 0 0,'3'-11'484'0'0,"0"3"927"0"0,-1 0 0 0 0,-1-1 0 0 0,2-16-1 0 0,-3 23-997 0 0,0-1 0 0 0,0 0 0 0 0,-1 0-1 0 0,1 1 1 0 0,-1-1 0 0 0,0 0 0 0 0,1 1-1 0 0,-1-1 1 0 0,0 1 0 0 0,-1-1 0 0 0,1 1-1 0 0,0 0 1 0 0,-1-1 0 0 0,1 1 0 0 0,-1 0-1 0 0,-3-4 1 0 0,3 5-114 0 0,0-1-1 0 0,1 0 1 0 0,-1 0 0 0 0,-1 1-1 0 0,1-1 1 0 0,0 1 0 0 0,0-1-1 0 0,0 1 1 0 0,-1 0 0 0 0,1 0-1 0 0,-1 0 1 0 0,1 0 0 0 0,-1 1-1 0 0,1-1 1 0 0,-1 1 0 0 0,1-1-1 0 0,-1 1 1 0 0,0 0 0 0 0,1 0-1 0 0,-1 0 1 0 0,1 0 0 0 0,-5 1-1 0 0,2 1-156 0 0,1 0-1 0 0,-1-1 1 0 0,1 1-1 0 0,0 1 1 0 0,0-1-1 0 0,0 1 1 0 0,0-1-1 0 0,1 1 1 0 0,-1 0-1 0 0,1 0 1 0 0,-7 8-1 0 0,0 1 107 0 0,0 0 0 0 0,1 1 0 0 0,-14 24-1 0 0,19-28-153 0 0,0 0 0 0 0,1 1-1 0 0,-1 0 1 0 0,2-1 0 0 0,-1 1 0 0 0,-1 20-1 0 0,4-20-63 0 0,-1 0 0 0 0,1 0-1 0 0,1 0 1 0 0,0 0 0 0 0,0 0 0 0 0,1 0-1 0 0,0-1 1 0 0,1 1 0 0 0,5 13-1 0 0,-5-17-39 0 0,0 0-1 0 0,0 0 1 0 0,1 0-1 0 0,0-1 1 0 0,0 1-1 0 0,0-1 0 0 0,1 0 1 0 0,0 0-1 0 0,0 0 1 0 0,0-1-1 0 0,0 0 1 0 0,1 0-1 0 0,0 0 1 0 0,10 5-1 0 0,-8-6-266 0 0,0 0 0 0 0,0 0 1 0 0,0-1-1 0 0,1 0 0 0 0,-1 0 0 0 0,1-1 1 0 0,-1 0-1 0 0,1 0 0 0 0,14-2 0 0 0,-13 0-1279 0 0,0 0 0 0 0,0-1 0 0 0,1-1 0 0 0,13-4 0 0 0,-3-2-999 0 0</inkml:trace>
</inkml:ink>
</file>

<file path=ppt/ink/ink9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1:46.6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 5 560 0 0,'-1'-5'7712'0'0,"0"20"-5094"0"0,2-1-1606 0 0,0 0 0 0 0,4 23 0 0 0,-2-23-1075 0 0,1-1 0 0 0,0 0 0 0 0,1-1-1 0 0,0 1 1 0 0,8 13 0 0 0,-8-17-1533 0 0,-1-1 1 0 0,0 2-1 0 0,3 12 0 0 0,-4-12-239 0 0</inkml:trace>
</inkml:ink>
</file>

<file path=ppt/ink/ink9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1:47.7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49 102 2625 0 0,'-1'-7'1940'0'0,"1"0"0"0"0,-2 1 1 0 0,-1-9-1 0 0,2 8-1345 0 0,-1 0 0 0 0,1 0 0 0 0,0-8-1 0 0,1 13-437 0 0,-1 1-1 0 0,1-1 1 0 0,0 1-1 0 0,-1-1 1 0 0,0 1-1 0 0,1-1 1 0 0,-1 1-1 0 0,0-1 1 0 0,0 1-1 0 0,1 0 1 0 0,-1 0-1 0 0,0-1 1 0 0,-2-1-1 0 0,2 2-118 0 0,0 1 0 0 0,1-1-1 0 0,-1 0 1 0 0,0 1-1 0 0,0-1 1 0 0,1 0-1 0 0,-1 1 1 0 0,0-1 0 0 0,0 1-1 0 0,0-1 1 0 0,0 1-1 0 0,0 0 1 0 0,0-1 0 0 0,0 1-1 0 0,0 0 1 0 0,0 0-1 0 0,0-1 1 0 0,0 1-1 0 0,0 0 1 0 0,0 0 0 0 0,0 0-1 0 0,-1 0 1 0 0,1 1-66 0 0,1-1 0 0 0,0 0 0 0 0,-1 1 0 0 0,1-1 0 0 0,0 1 0 0 0,-1-1 0 0 0,1 0 0 0 0,0 1 0 0 0,0-1 0 0 0,-1 1 0 0 0,1-1 0 0 0,0 1 0 0 0,0-1 0 0 0,0 0 0 0 0,0 1 0 0 0,-1-1 0 0 0,1 1 0 0 0,0-1 0 0 0,0 1 1 0 0,0-1-1 0 0,0 1 0 0 0,0-1 0 0 0,0 1 0 0 0,0-1 0 0 0,1 1 0 0 0,-1-1 0 0 0,0 1 0 0 0,0-1 0 0 0,0 1 0 0 0,5 14-2743 0 0,-2-7 618 0 0</inkml:trace>
</inkml:ink>
</file>

<file path=ppt/ink/ink9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1:53.0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49 243 512 0 0,'-6'-23'1586'0'0,"1"-1"0"0"0,-3-25 0 0 0,4 22 567 0 0,2 4-683 0 0,1 13 173 0 0,0 0 0 0 0,-5-18 0 0 0,2 26-211 0 0,-6-5 1179 0 0,10 7-2575 0 0,0 0 1 0 0,0 0-1 0 0,0 0 0 0 0,0 0 0 0 0,0 0 0 0 0,0-1 1 0 0,-1 1-1 0 0,1 0 0 0 0,0 0 0 0 0,0 0 1 0 0,0 0-1 0 0,0 0 0 0 0,0 0 0 0 0,0-1 0 0 0,0 1 1 0 0,0 0-1 0 0,0 0 0 0 0,0 0 0 0 0,0 0 0 0 0,0-1 1 0 0,0 1-1 0 0,0 0 0 0 0,0 0 0 0 0,0 0 0 0 0,0 0 1 0 0,0-1-1 0 0,0 1 0 0 0,0 0 0 0 0,0 0 0 0 0,0 0 1 0 0,0 0-1 0 0,0 0 0 0 0,0-1 0 0 0,0 1 1 0 0,0 0-1 0 0,0 0 0 0 0,0 0 0 0 0,1 0 0 0 0,-1 0 1 0 0,0 0-1 0 0,0-1 0 0 0,0 1 0 0 0,0 0 0 0 0,0 0 1 0 0,0 0-1 0 0,1 0 0 0 0,-1 0 0 0 0,0 0 0 0 0,0 0 1 0 0,0 0-1 0 0,0 0 0 0 0,1 0 0 0 0,4-7 1337 0 0,-4 6-1288 0 0,-1 1 1 0 0,1-1-1 0 0,-1 0 1 0 0,1 1-1 0 0,0-1 1 0 0,-1 0-1 0 0,1 1 1 0 0,0-1 0 0 0,-1 1-1 0 0,1-1 1 0 0,0 0-1 0 0,1 0 1 0 0,-2 1-74 0 0,15-6 1144 0 0,-15 6-1118 0 0,1 0 1 0 0,-1 0-1 0 0,0 0 1 0 0,1 0-1 0 0,-1 0 0 0 0,0-1 1 0 0,0 1-1 0 0,1 0 1 0 0,-1 0-1 0 0,0 0 0 0 0,1 0 1 0 0,-1-1-1 0 0,0 1 1 0 0,0 0-1 0 0,1 0 0 0 0,-1 0 1 0 0,0-1-1 0 0,0 1 1 0 0,1 0-1 0 0,-1-1 0 0 0,0 1 1 0 0,0 0-1 0 0,0 0 1 0 0,0-1-1 0 0,0 1 0 0 0,1 0 1 0 0,-1-1-1 0 0,0 1 1 0 0,0 0-1 0 0,0-1 0 0 0,0 1 1 0 0,0 0-1 0 0,0-1 1 0 0,0 1-1 0 0,0 0 0 0 0,0-1 1 0 0,0 1-1 0 0,0 0 1 0 0,0-1-1 0 0,0 1 0 0 0,-1 0 1 0 0,1-1-1 0 0,0 0 1 0 0,0 2-1 0 0,0-1 1 0 0,0 0-1 0 0,0 0 1 0 0,1 0-1 0 0,-1 0 1 0 0,0 0-1 0 0,0 0 1 0 0,0 0-1 0 0,0 0 1 0 0,0 1-1 0 0,0-1 1 0 0,0 0-1 0 0,0 0 1 0 0,0 0-1 0 0,0 0 1 0 0,1 0-1 0 0,-1 1 1 0 0,0-1-1 0 0,0 0 1 0 0,0 0-1 0 0,0 0 1 0 0,0 0-1 0 0,0 0 1 0 0,0 1-1 0 0,0-1 1 0 0,0 0-1 0 0,0 0 1 0 0,0 0-1 0 0,0 0 1 0 0,0 0-1 0 0,-1 1 1 0 0,1-1-1 0 0,0 0 1 0 0,0 0-1 0 0,0 0 1 0 0,0 0-1 0 0,0 0 1 0 0,0 1-1 0 0,0-1 1 0 0,0 0-1 0 0,0 0 1 0 0,0 0-1 0 0,-1 0 1 0 0,1 0-1 0 0,0 0-32 0 0,0 0 0 0 0,1 0 0 0 0,-1 0 0 0 0,0 0 0 0 0,0 0 0 0 0,0 0 0 0 0,0 1 0 0 0,0-1 0 0 0,1 0 0 0 0,-1 0 1 0 0,0 0-1 0 0,0 0 0 0 0,0 0 0 0 0,0 0 0 0 0,0 0 0 0 0,0 0 0 0 0,0 0 0 0 0,0 0 0 0 0,1 0 0 0 0,-1 1 0 0 0,0-1 0 0 0,0 0 0 0 0,0 0 0 0 0,0 0 0 0 0,0 0 0 0 0,0 0 0 0 0,0 0 0 0 0,0 1 0 0 0,0-1 0 0 0,0 0 0 0 0,0 0 0 0 0,0 0 0 0 0,0 0 0 0 0,0 0 0 0 0,0 0 0 0 0,0 1 1 0 0,0-1-1 0 0,0 0 0 0 0,0 0 0 0 0,0 0 0 0 0,0 0 0 0 0,0 0 0 0 0,0 1 0 0 0,0-1 0 0 0,0 0 0 0 0,0 0 0 0 0,0 0 0 0 0,0 0 0 0 0,0 0 0 0 0,0 0 0 0 0,0 0 0 0 0,-1 1 0 0 0,1-1 0 0 0,0 0 0 0 0,0 0 0 0 0,0 0 0 0 0,0 0 0 0 0,0 0 0 0 0,0 0 0 0 0,0 0 0 0 0,-1 0 0 0 0,1 0 1 0 0,0 0-1 0 0,0 0 0 0 0,0 0 0 0 0,0 1 0 0 0,-10 8 187 0 0,9-8-109 0 0,1-1 9 0 0,-4 12 604 0 0,3-10-678 0 0,1-1 0 0 0,-1 1 0 0 0,1 0 1 0 0,-1-1-1 0 0,1 1 0 0 0,-1 0 0 0 0,1-1 0 0 0,0 1 0 0 0,0 0 0 0 0,0 0 0 0 0,0-1 0 0 0,0 1 0 0 0,0 0 0 0 0,0-1 0 0 0,1 1 0 0 0,-1 0 0 0 0,1-1 0 0 0,-1 1 0 0 0,1 0 0 0 0,1 1 0 0 0,-1 1-1 0 0,9 30 62 0 0,-1-1 1 0 0,-1 1 0 0 0,-2 0-1 0 0,-2 0 1 0 0,-1 1-1 0 0,-2 53 1 0 0,-1-64-29 0 0,1 0 0 0 0,1 0 0 0 0,7 34 0 0 0,23 71 114 0 0,-24-99-145 0 0,6 19 30 0 0,16 69 5 0 0,-25-92-31 0 0,-1 0 1 0 0,1 44 0 0 0,-6-53-19 0 0,-1 0 0 0 0,0 0 0 0 0,-1-1 1 0 0,-6 19-1 0 0,-3 13 105 0 0,13-47-50 0 0,2-3-25 0 0,7-7-18 0 0,11-16-43 0 0,-16 20 19 0 0,-4 3 2 0 0,1 1 1 0 0,-1-1-1 0 0,0 1 0 0 0,0-1 1 0 0,0 1-1 0 0,0-1 0 0 0,0 0 1 0 0,0 0-1 0 0,1-2 0 0 0,-2 3-15 0 0,-1 1-1 0 0,1 0 1 0 0,0-1-1 0 0,-1 1 0 0 0,1 0 1 0 0,0-1-1 0 0,0 1 1 0 0,-1 0-1 0 0,1-1 0 0 0,-1 1 1 0 0,1 0-1 0 0,0 0 1 0 0,-1 0-1 0 0,1-1 1 0 0,-1 1-1 0 0,1 0 0 0 0,0 0 1 0 0,-1 0-1 0 0,1 0 1 0 0,-1 0-1 0 0,1 0 0 0 0,-1 0 1 0 0,1 0-1 0 0,0 0 1 0 0,-1 0-1 0 0,1 0 0 0 0,-1 0 1 0 0,1 0-1 0 0,-1 0 1 0 0,1 0-1 0 0,0 0 0 0 0,-1 0 1 0 0,1 1-1 0 0,-1-1 1 0 0,-16 5-793 0 0,12-3-91 0 0,-2 0-2307 0 0</inkml:trace>
</inkml:ink>
</file>

<file path=ppt/ink/ink9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1:54.63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109 78 512 0 0,'-13'-4'2017'0'0,"9"3"-1487"0"0,-1 0 0 0 0,0 0 0 0 0,1-1 1 0 0,-1 0-1 0 0,1 0 0 0 0,0 0 1 0 0,-9-11 7908 0 0,13 13-8349 0 0,0 0 67 0 0,-12 14 710 0 0,3-7-511 0 0,-11 8 852 0 0,19-14-1095 0 0,0-1-1 0 0,0 1 1 0 0,0 0-1 0 0,0 0 1 0 0,1 0-1 0 0,-1 0 1 0 0,0 0-1 0 0,1 0 1 0 0,-1 0-1 0 0,1 0 1 0 0,-1 0-1 0 0,1 0 1 0 0,0 1-1 0 0,-1-1 1 0 0,1 0-1 0 0,0 2 1 0 0,0-3-72 0 0,0 1 1 0 0,0-1-1 0 0,1 0 1 0 0,-1 1 0 0 0,0-1-1 0 0,0 0 1 0 0,1 0-1 0 0,-1 0 1 0 0,0 1-1 0 0,0-1 1 0 0,1 0 0 0 0,-1 0-1 0 0,0 0 1 0 0,1 1-1 0 0,-1-1 1 0 0,0 0-1 0 0,1 0 1 0 0,-1 0 0 0 0,0 0-1 0 0,1 0 1 0 0,-1 0-1 0 0,1 0 1 0 0,-1 0-1 0 0,0 0 1 0 0,1 0-1 0 0,-1 0 1 0 0,0 0 0 0 0,1 0-1 0 0,-1 0 1 0 0,0 0-1 0 0,1 0 1 0 0,-1-1-1 0 0,0 1 1 0 0,1 0 0 0 0,20-5 68 0 0,-12 3 141 0 0,25-4 264 0 0,51-9 48 0 0,-63 11-480 0 0,1 1 0 0 0,27-1 0 0 0,-48 4-67 0 0,294-8 260 0 0,-203 12-106 0 0,-47-2 36 0 0,57-3 0 0 0,-24-6-71 0 0,157-17 423 0 0,50 7-191 0 0,-202 15-308 0 0,-52 2-43 0 0,0 3 1 0 0,53 9 0 0 0,-51-5-11 0 0,69 2-1 0 0,-37-10 60 0 0,79-13 1 0 0,-21-1 264 0 0,-111 16-173 0 0,-11 1-74 0 0,-7 1-64 0 0,-10-2 11 0 0,15 0-31 0 0,-1-1 0 0 0,0 0 0 0 0,1 0 0 0 0,-1 0 0 0 0,1 0 0 0 0,-1 0 0 0 0,1 0 0 0 0,-1 0 0 0 0,1 0 0 0 0,-1 0 0 0 0,1 0 0 0 0,-1 0 0 0 0,0-1 0 0 0,1 1 0 0 0,-1 0 0 0 0,1 0 0 0 0,-1 0 0 0 0,1-1 0 0 0,-1 1-1 0 0,1 0 1 0 0,0-1 0 0 0,-1 1 0 0 0,0-1 0 0 0,22-4-78 0 0,-9 3 73 0 0,-6 1-98 0 0,-13 5-10 0 0,-2-2-4 0 0,9-2 116 0 0,0 0 0 0 0,0 0 0 0 0,0 0 0 0 0,0 1 0 0 0,0-1 0 0 0,0 0 0 0 0,-1 0 0 0 0,1 0 0 0 0,0 0 0 0 0,0 0 0 0 0,0 0 0 0 0,0 0 0 0 0,0 0 0 0 0,0 0 0 0 0,0 0 0 0 0,0 0 1 0 0,-1 0-1 0 0,1 0 0 0 0,0-1 0 0 0,0 1 0 0 0,0 0 0 0 0,0 0 0 0 0,0 0 0 0 0,0 0 0 0 0,0 0 0 0 0,0 0 0 0 0,0 0 0 0 0,0 0 0 0 0,-1 0 0 0 0,1 0 0 0 0,0 0 0 0 0,0 0 0 0 0,0 0 0 0 0,0 0 0 0 0,0 0 0 0 0,0-1 0 0 0,0 1 1 0 0,0 0-1 0 0,0 0 0 0 0,0 0 0 0 0,0 0 0 0 0,0 0 0 0 0,0 0 0 0 0,0 0 0 0 0,0 0 0 0 0,0-1 0 0 0,0 1 0 0 0,0 0 0 0 0,0 0 0 0 0,0 0 0 0 0,0 0 0 0 0,0 0 0 0 0,0 0 0 0 0,0 0 0 0 0,0 0 0 0 0,0 0 0 0 0,0-1 1 0 0,0 1-1 0 0,0 0 0 0 0,1 0-8 0 0,-1-1 1 0 0,0 1 0 0 0,1-1 0 0 0,-1 0 0 0 0,0 1 0 0 0,0-1 0 0 0,0 1-1 0 0,1-1 1 0 0,-1 0 0 0 0,0 1 0 0 0,0-1 0 0 0,0 0 0 0 0,0 1 0 0 0,0-1-1 0 0,0 0 1 0 0,0 1 0 0 0,0-1 0 0 0,0 1 0 0 0,0-1 0 0 0,0 0 0 0 0,-1 1-1 0 0,1-2 1 0 0,-1 2 4 0 0,1 0 0 0 0,-1-1 0 0 0,1 1 0 0 0,-1 0 0 0 0,1 0 0 0 0,-1 0 0 0 0,1 0 0 0 0,-1 0 0 0 0,1 0 0 0 0,-1 0 0 0 0,1 0 0 0 0,-1 1-1 0 0,1-1 1 0 0,-1 0 0 0 0,1 0 0 0 0,0 0 0 0 0,-1 0 0 0 0,1 1 0 0 0,-1-1 0 0 0,1 0 0 0 0,-1 0 0 0 0,1 1 0 0 0,-3 0-598 0 0,1 1 1 0 0,0 0 0 0 0,0-1-1 0 0,0 1 1 0 0,0 0-1 0 0,0 0 1 0 0,0 0-1 0 0,0 0 1 0 0,1 0 0 0 0,-3 5-1 0 0,2-3-1991 0 0</inkml:trace>
</inkml:ink>
</file>

<file path=ppt/ink/ink9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2:05.1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 24 512 0 0,'-7'-23'7580'0'0,"7"23"-7509"0"0,0 0 0 0 0,0 0 0 0 0,0 0 0 0 0,0 0 0 0 0,-1 0 0 0 0,1 0 0 0 0,0 0 0 0 0,0 0 0 0 0,0 0 0 0 0,0 0 0 0 0,0-1 0 0 0,0 1 0 0 0,0 0 0 0 0,0 0 0 0 0,-1 0-1 0 0,1 0 1 0 0,0 0 0 0 0,0 0 0 0 0,0 0 0 0 0,0 0 0 0 0,0 0 0 0 0,0 0 0 0 0,-1 0 0 0 0,1 0 0 0 0,0 0 0 0 0,0 0 0 0 0,0 0 0 0 0,0 0 0 0 0,0 0 0 0 0,0 0 0 0 0,-1 0 0 0 0,1 0 0 0 0,0 0-1 0 0,0 1 1 0 0,0-1 0 0 0,0 0 0 0 0,0 0 0 0 0,0 0 0 0 0,0 0 0 0 0,0 0 0 0 0,-1 0 0 0 0,1 0 0 0 0,0 0 0 0 0,0 0 0 0 0,0 0 0 0 0,0 1 0 0 0,0-1 0 0 0,0 0 0 0 0,0 0 0 0 0,0 0-1 0 0,0 0 1 0 0,0 0 0 0 0,0 0 0 0 0,0 0 0 0 0,0 1 0 0 0,0-1 0 0 0,0 0 0 0 0,0 0 0 0 0,0 0 0 0 0,0 0 0 0 0,0 0 0 0 0,0 0 0 0 0,0 1 0 0 0,0-1 0 0 0,0 0 0 0 0,0 0 0 0 0,0 0 0 0 0,0 0 0 0 0,0 1-37 0 0,0-1 0 0 0,0 0 1 0 0,0 1-1 0 0,0-1 1 0 0,1 0-1 0 0,-1 0 1 0 0,0 1-1 0 0,0-1 1 0 0,0 0-1 0 0,0 1 1 0 0,1-1-1 0 0,-1 0 0 0 0,0 0 1 0 0,0 1-1 0 0,1-1 1 0 0,-1 0-1 0 0,0 0 1 0 0,0 0-1 0 0,1 1 1 0 0,-1-1-1 0 0,0 0 1 0 0,1 0-1 0 0,-1 0 1 0 0,0 0-1 0 0,0 0 0 0 0,1 0 1 0 0,-1 0-1 0 0,0 1 1 0 0,1-1-1 0 0,-1 0 1 0 0,0 0-1 0 0,1 0 1 0 0,-1 0-1 0 0,0 0 1 0 0,1-1-1 0 0,-1 1 1 0 0,0 0-1 0 0,1 0 0 0 0,-1 0 1 0 0,0 0-1 0 0,1 0 1 0 0,-1 0-1 0 0,0 0 1 0 0,0-1-1 0 0,1 1 1 0 0,-1 0-1 0 0,3-1 127 0 0,-1 0-1 0 0,0 1 1 0 0,1-1 0 0 0,-1 1 0 0 0,0-1-1 0 0,1 1 1 0 0,-1 0 0 0 0,1 0-1 0 0,-1 0 1 0 0,1 0 0 0 0,-1 0-1 0 0,0 1 1 0 0,1-1 0 0 0,-1 1-1 0 0,1 0 1 0 0,-1-1 0 0 0,0 1-1 0 0,0 0 1 0 0,1 0 0 0 0,-1 1-1 0 0,0-1 1 0 0,0 0 0 0 0,0 1-1 0 0,0-1 1 0 0,-1 1 0 0 0,1-1-1 0 0,0 1 1 0 0,1 2 0 0 0,22 20 381 0 0,-9-9-360 0 0,-1 0 1 0 0,0 1-1 0 0,-1 1 0 0 0,-1 0 1 0 0,14 24-1 0 0,-22-32-112 0 0,-2 0-1 0 0,1-1 1 0 0,-1 1 0 0 0,0 0-1 0 0,-1 0 1 0 0,0 1-1 0 0,-1-1 1 0 0,0 0 0 0 0,0 1-1 0 0,-1-1 1 0 0,0 1-1 0 0,-1-1 1 0 0,0 1 0 0 0,0-1-1 0 0,-1 0 1 0 0,0 0-1 0 0,-1 0 1 0 0,0 0 0 0 0,0 0-1 0 0,-1 0 1 0 0,0-1-1 0 0,0 1 1 0 0,-1-1 0 0 0,0 0-1 0 0,-9 10 1 0 0,6-9 50 0 0,0 1 0 0 0,-1-2 0 0 0,-18 16 0 0 0,22-20-37 0 0,0-1 0 0 0,-1 0 1 0 0,1 0-1 0 0,-1 0 0 0 0,0 0 0 0 0,0-1 0 0 0,0 0 1 0 0,0 0-1 0 0,-9 1 0 0 0,14-3-73 0 0,1 0-1 0 0,0 0 1 0 0,-1 0-1 0 0,1 0 1 0 0,-1 0-1 0 0,1 0 1 0 0,-1 0-1 0 0,1 0 1 0 0,0-1-1 0 0,-1 1 1 0 0,1 0 0 0 0,-1 0-1 0 0,1 0 1 0 0,0 0-1 0 0,-1-1 1 0 0,1 1-1 0 0,0 0 1 0 0,-1 0-1 0 0,1 0 1 0 0,0-1-1 0 0,-1 1 1 0 0,1 0-1 0 0,0-1 1 0 0,-1 1-1 0 0,1 0 1 0 0,0-1 0 0 0,0 1-1 0 0,-1-1 1 0 0,-2-15 147 0 0,5-16-12 0 0,8-5-144 0 0,1 0 0 0 0,1 1 0 0 0,2 0 0 0 0,20-33 0 0 0,-29 58-53 0 0,1 1-1 0 0,0 0 1 0 0,1 0 0 0 0,13-15-1 0 0,-16 21-333 0 0,0 0 1 0 0,0 0-1 0 0,1 0 0 0 0,-1 0 0 0 0,1 1 0 0 0,0 0 1 0 0,0 0-1 0 0,0 0 0 0 0,0 1 0 0 0,1-1 0 0 0,7-1 1 0 0,-7 4-1493 0 0,-1 1-255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46 848 0 0,'-22'0'2385'0'0,"4"-2"-345"0"0,5-2 1673 0 0,4 3-1065 0 0,5-2-1391 0 0,1 1-345 0 0,3 1 208 0 0,2-2-568 0 0,3 0-216 0 0,1 0-136 0 0,3-2-176 0 0,6 3-80 0 0,-2-3-24 0 0,2 1 0 0 0,1 1-424 0 0,-1 0-1336 0 0,-1 1-121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46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80 605 8 0 0,'-3'-2'608'0'0,"0"0"0"0"0,1 1 0 0 0,-1-1 0 0 0,0 1 0 0 0,0 0 0 0 0,-6-2 0 0 0,9 4-486 0 0,0-1 1 0 0,0 0 0 0 0,0 1 0 0 0,0-1 0 0 0,0 1 0 0 0,0-1 0 0 0,0 0 0 0 0,0 1-1 0 0,0-1 1 0 0,0 1 0 0 0,-1-1 0 0 0,1 0 0 0 0,0 1 0 0 0,0-1 0 0 0,0 0-1 0 0,-1 1 1 0 0,1-1 0 0 0,0 0 0 0 0,-1 1 0 0 0,1-1 0 0 0,0 0 0 0 0,-1 1 0 0 0,-1 1 543 0 0,5-9-612 0 0,0 3 88 0 0,0-1-1 0 0,-1 0 1 0 0,0 0 0 0 0,0 0 0 0 0,0 0 0 0 0,1-10 0 0 0,0 3 1472 0 0,-26 18-494 0 0,20-4-986 0 0,0-1 1 0 0,0 1-1 0 0,0 0 0 0 0,0 0 0 0 0,0 1 1 0 0,1-1-1 0 0,-1 1 0 0 0,0-1 0 0 0,1 1 1 0 0,0 0-1 0 0,0 0 0 0 0,0 0 0 0 0,0 0 1 0 0,0 0-1 0 0,-2 6 0 0 0,3-4-59 0 0,-1-1 1 0 0,1 1-1 0 0,0 0 0 0 0,1 0 1 0 0,-1 0-1 0 0,1 0 0 0 0,0 1 0 0 0,0-1 1 0 0,1 0-1 0 0,1 6 0 0 0,-1-2-32 0 0,1-1 0 0 0,1 0 0 0 0,0-1 0 0 0,0 1 0 0 0,0 0 0 0 0,1-1 0 0 0,0 0 0 0 0,1 1-1 0 0,0-2 1 0 0,0 1 0 0 0,0-1 0 0 0,1 1 0 0 0,9 7 0 0 0,-2-4-27 0 0,0-1 0 0 0,1 0 1 0 0,1-1-1 0 0,-1-1 0 0 0,22 8 0 0 0,-28-12-11 0 0,0-1-1 0 0,1 1 1 0 0,0-1 0 0 0,-1-1-1 0 0,1 0 1 0 0,0 0-1 0 0,0-1 1 0 0,0 0-1 0 0,0 0 1 0 0,-1-1-1 0 0,14-2 1 0 0,-17 1-12 0 0,-1 1 0 0 0,0-1 0 0 0,1 0 0 0 0,-1 0 0 0 0,0 0-1 0 0,0 0 1 0 0,0-1 0 0 0,0 1 0 0 0,0-1 0 0 0,-1 0 0 0 0,1-1 0 0 0,-1 1 0 0 0,4-5 0 0 0,-3 2-10 0 0,0 0 0 0 0,-1 0 0 0 0,1 0 0 0 0,-1-1 0 0 0,-1 1 0 0 0,1-1 0 0 0,2-13 1 0 0,-1-2-25 0 0,-2 1 1 0 0,0-1 0 0 0,-2 1-1 0 0,-3-38 1 0 0,3 52 41 0 0,-1 0 0 0 0,0 1 0 0 0,0-1 0 0 0,-1 0-1 0 0,1 1 1 0 0,-1 0 0 0 0,-1-1 0 0 0,1 1 0 0 0,-1 0 0 0 0,0 0 0 0 0,-1 0 0 0 0,1 0 0 0 0,-1 1 0 0 0,0 0 0 0 0,-1 0 0 0 0,1 0-1 0 0,-1 0 1 0 0,0 0 0 0 0,0 1 0 0 0,-1 0 0 0 0,1 0 0 0 0,-1 1 0 0 0,0-1 0 0 0,0 1 0 0 0,0 0 0 0 0,0 1 0 0 0,0 0 0 0 0,-14-3 0 0 0,10 3 4 0 0,0 0 0 0 0,0 1 0 0 0,0 1 0 0 0,-1 0 0 0 0,1 0 0 0 0,0 1 0 0 0,0 1 0 0 0,-14 2 0 0 0,22-3 18 0 0,-12 3 9 0 0,12-1-26 0 0,8 0 14 0 0,1-2-25 0 0,-1-1-1 0 0,1 1 1 0 0,-1-1-1 0 0,13-1 1 0 0,9 0-58 0 0,31 5 157 0 0,-26-1-77 0 0,-1-1-1 0 0,1-2 0 0 0,39-4 1 0 0,-25-3-21 0 0,62-17 0 0 0,-100 21-9 0 0,0 0 0 0 0,0-1 0 0 0,-1 0 0 0 0,1 0 0 0 0,-1-1 0 0 0,0 0 0 0 0,-1 0 1 0 0,1-1-1 0 0,-1 0 0 0 0,0-1 0 0 0,0 1 0 0 0,-1-1 0 0 0,10-14 0 0 0,-12 14-31 0 0,0 1-1 0 0,0-1 1 0 0,-1-1 0 0 0,0 1-1 0 0,0 0 1 0 0,0-1-1 0 0,-1 0 1 0 0,-1 1-1 0 0,1-1 1 0 0,-1 0-1 0 0,0 0 1 0 0,-1 0-1 0 0,0 0 1 0 0,0 0-1 0 0,-1 0 1 0 0,-2-12-1 0 0,0 5 33 0 0,-1-1-1 0 0,-1 1 1 0 0,-1 0 0 0 0,0 0-1 0 0,-1 1 1 0 0,0 0-1 0 0,-14-19 1 0 0,17 27 19 0 0,-1 1 0 0 0,1 0 1 0 0,-1 0-1 0 0,0 0 0 0 0,0 1 1 0 0,0 0-1 0 0,-1 0 0 0 0,-10-6 1 0 0,11 8 9 0 0,1 0 0 0 0,-1 0 0 0 0,1 1 0 0 0,-1 0 0 0 0,1 0 0 0 0,-1 0 0 0 0,1 1 0 0 0,-1-1 1 0 0,0 1-1 0 0,1 0 0 0 0,-1 0 0 0 0,0 1 0 0 0,1-1 0 0 0,-6 2 0 0 0,2 1 26 0 0,1 0 1 0 0,-1 0-1 0 0,1 0 0 0 0,-1 1 1 0 0,1 0-1 0 0,0 1 0 0 0,1-1 1 0 0,-1 1-1 0 0,1 1 0 0 0,0-1 1 0 0,0 1-1 0 0,0 0 0 0 0,1 0 1 0 0,0 1-1 0 0,-7 11 0 0 0,-1 4 200 0 0,1 2 0 0 0,1-1 0 0 0,-13 40-1 0 0,18-42-93 0 0,0 0-1 0 0,2 0 0 0 0,0 1 1 0 0,1 0-1 0 0,2 0 0 0 0,0 0 1 0 0,1-1-1 0 0,2 1 0 0 0,6 39 1 0 0,-1-28-87 0 0,2 1 1 0 0,1-2-1 0 0,2 1 0 0 0,1-1 1 0 0,26 45-1 0 0,-31-62-69 0 0,2 0 0 0 0,0-1-1 0 0,0 0 1 0 0,1-1 0 0 0,1 0 0 0 0,0-1-1 0 0,1 0 1 0 0,18 12 0 0 0,-29-22 5 0 0,0-1 1 0 0,1 1-1 0 0,-1-1 1 0 0,1 0-1 0 0,0 0 1 0 0,-1 0-1 0 0,1 0 1 0 0,0-1-1 0 0,0 1 0 0 0,-1-1 1 0 0,1 1-1 0 0,0-1 1 0 0,0 0-1 0 0,0 0 1 0 0,-1 0-1 0 0,1-1 1 0 0,5 0-1 0 0,-4 0-16 0 0,0-1-1 0 0,1 0 1 0 0,-1 0 0 0 0,0 0-1 0 0,0 0 1 0 0,-1-1 0 0 0,1 1-1 0 0,-1-1 1 0 0,1 0-1 0 0,3-5 1 0 0,1-1-52 0 0,0 0 0 0 0,-1-1 0 0 0,0 0 0 0 0,-1-1-1 0 0,0 1 1 0 0,-1-1 0 0 0,6-17 0 0 0,-5 10-15 0 0,-2-1 0 0 0,0 0 0 0 0,2-34 0 0 0,-4-59 167 0 0,-3 67 7 0 0,1 42 30 0 0,-2 4-29 0 0,-2 10 24 0 0,-3 17-16 0 0,5-16-54 0 0,0 1 0 0 0,1-1 0 0 0,0 0 1 0 0,1 1-1 0 0,1-1 0 0 0,0 1 0 0 0,0-1 0 0 0,1 0 0 0 0,5 16 1 0 0,-2-13 1 0 0,0-1 0 0 0,1 0 0 0 0,1-1 0 0 0,0 1 0 0 0,1-1 0 0 0,1-1 0 0 0,12 16 0 0 0,-14-20-43 0 0,0 0 1 0 0,0-1 0 0 0,1 1 0 0 0,0-1 0 0 0,1-1 0 0 0,0 1 0 0 0,17 8 0 0 0,-22-13-7 0 0,0 0 0 0 0,0 0-1 0 0,0-1 1 0 0,1 0 0 0 0,-1 0 0 0 0,1 0 0 0 0,-1 0 0 0 0,1-1 0 0 0,-1 1 0 0 0,1-1 0 0 0,-1-1 0 0 0,1 1 0 0 0,-1 0 0 0 0,1-1 0 0 0,-1 0 0 0 0,1 0-1 0 0,-1 0 1 0 0,0-1 0 0 0,1 0 0 0 0,6-3 0 0 0,-3 1-15 0 0,-1 0-1 0 0,1-1 1 0 0,-1 0 0 0 0,-1 0-1 0 0,1-1 1 0 0,0 1-1 0 0,-1-1 1 0 0,0-1 0 0 0,-1 1-1 0 0,0-1 1 0 0,0 0 0 0 0,0 0-1 0 0,-1-1 1 0 0,0 1-1 0 0,0-1 1 0 0,-1 0 0 0 0,0 0-1 0 0,4-16 1 0 0,-2 0 32 0 0,-1 1 0 0 0,1-35 0 0 0,-4 51-10 0 0,-1 1 0 0 0,-1-1-1 0 0,1 0 1 0 0,-1 1 0 0 0,0-1 0 0 0,-1 1-1 0 0,1-1 1 0 0,-1 1 0 0 0,0 0 0 0 0,-1-1-1 0 0,0 1 1 0 0,0 0 0 0 0,-6-8-1 0 0,9 13 2 0 0,0 1 0 0 0,-1 0-1 0 0,1-1 1 0 0,0 1 0 0 0,-1 0-1 0 0,1-1 1 0 0,0 1-1 0 0,-1 0 1 0 0,1 0 0 0 0,-1 0-1 0 0,1-1 1 0 0,0 1 0 0 0,-1 0-1 0 0,1 0 1 0 0,-1 0-1 0 0,1 0 1 0 0,-1 0 0 0 0,1-1-1 0 0,0 1 1 0 0,-1 0 0 0 0,1 0-1 0 0,-1 0 1 0 0,1 0-1 0 0,-1 0 1 0 0,1 1 0 0 0,-1-1-1 0 0,-13 8 64 0 0,12-5-60 0 0,-1 0 0 0 0,0 0-1 0 0,1 1 1 0 0,0-1 0 0 0,-4 7-1 0 0,3 2-11 0 0,0-1 1 0 0,0 1-1 0 0,2-1 0 0 0,-1 1 1 0 0,1 0-1 0 0,1 0 0 0 0,2 20 1 0 0,-2-18 50 0 0,2 3-30 0 0,0-1 0 0 0,1 1 0 0 0,0-1 0 0 0,7 19 0 0 0,27 63 95 0 0,-27-74-111 0 0,8 20 26 0 0,15 36 16 0 0,32 116-1 0 0,-59-166-40 0 0,-1-1 0 0 0,-1 1 0 0 0,-2 0 0 0 0,-1 0 0 0 0,-1 0 0 0 0,-7 52 0 0 0,5-74 9 0 0,1 0 0 0 0,-2 1 0 0 0,1-1 0 0 0,-1 0 0 0 0,0 0 0 0 0,0-1 0 0 0,-1 1 0 0 0,0-1 0 0 0,-1 1 0 0 0,1-1 0 0 0,-1-1 0 0 0,-1 1 0 0 0,1-1 0 0 0,-1 0 0 0 0,0 0 0 0 0,-1 0 0 0 0,1-1 0 0 0,-1 0 0 0 0,-9 5 0 0 0,4-3 12 0 0,0-1 0 0 0,-1-1 0 0 0,1 0 1 0 0,-1 0-1 0 0,0-2 0 0 0,0 1 0 0 0,0-2 1 0 0,-19 2-1 0 0,23-3-25 0 0,0-1 0 0 0,0-1 0 0 0,0 1 1 0 0,0-2-1 0 0,1 1 0 0 0,-1-1 0 0 0,0 0 0 0 0,1-1 1 0 0,-1 0-1 0 0,1 0 0 0 0,0-1 0 0 0,0 0 0 0 0,-12-9 1 0 0,12 7-7 0 0,0 0 0 0 0,0 0 1 0 0,1-1-1 0 0,0 0 0 0 0,0-1 0 0 0,0 0 1 0 0,1 0-1 0 0,0 0 0 0 0,1 0 1 0 0,0-1-1 0 0,0 0 0 0 0,1 0 0 0 0,0-1 1 0 0,1 1-1 0 0,0-1 0 0 0,0 1 1 0 0,1-1-1 0 0,1 0 0 0 0,-1 0 0 0 0,1 0 1 0 0,1 0-1 0 0,0 0 0 0 0,1 0 1 0 0,-1 0-1 0 0,2 0 0 0 0,0 0 0 0 0,3-13 1 0 0,3-5-5 0 0,2 0 0 0 0,0 0-1 0 0,2 1 1 0 0,1 0 0 0 0,1 1 0 0 0,1 1 0 0 0,2 0 0 0 0,31-36 0 0 0,-34 45 4 0 0,1 1 0 0 0,0 0 1 0 0,1 1-1 0 0,1 1 0 0 0,0 1 0 0 0,1 0 0 0 0,0 1 0 0 0,1 1 0 0 0,0 1 1 0 0,1 1-1 0 0,0 0 0 0 0,36-8 0 0 0,84-4-857 0 0,-79 18-4006 0 0,-45 2 2025 0 0</inkml:trace>
</inkml:ink>
</file>

<file path=ppt/ink/ink9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2:06.93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9 116 512 0 0,'2'-5'6625'0'0,"-3"-1"-3782"0"0,1 6-2730 0 0,0-1-1 0 0,0 1 1 0 0,0-1-1 0 0,-1 1 1 0 0,1-1 0 0 0,0 1-1 0 0,0-1 1 0 0,0 1-1 0 0,0-1 1 0 0,0 1 0 0 0,0-1-1 0 0,0 1 1 0 0,0-1-1 0 0,0 0 1 0 0,1 1-1 0 0,-1-1 1 0 0,0 1 0 0 0,0-1-1 0 0,0 1 1 0 0,1-1-1 0 0,-1 1 1 0 0,0-1 0 0 0,0 1-1 0 0,1-1 1 0 0,4-4 913 0 0,-1 1-575 0 0,-1 0-1 0 0,1 1 1 0 0,0 0 0 0 0,0-1-1 0 0,0 1 1 0 0,0 1 0 0 0,1-1-1 0 0,8-4 1 0 0,-10 6-319 0 0,0 0-1 0 0,0 0 0 0 0,0 0 1 0 0,0 0-1 0 0,0 1 0 0 0,0-1 1 0 0,0 1-1 0 0,0 0 1 0 0,0 0-1 0 0,1 0 0 0 0,-1 0 1 0 0,0 0-1 0 0,0 1 1 0 0,5 1-1 0 0,-5-1-35 0 0,1 1 0 0 0,-1 0 0 0 0,0 0 1 0 0,0 0-1 0 0,0 0 0 0 0,0 1 0 0 0,-1-1 0 0 0,1 1 0 0 0,-1 0 1 0 0,1-1-1 0 0,3 7 0 0 0,0 0 5 0 0,-1 0 0 0 0,-1 1 0 0 0,1-1 0 0 0,-1 1 0 0 0,-1-1 0 0 0,0 1 0 0 0,3 16 0 0 0,-3-3 10 0 0,0-1 1 0 0,-1 31 0 0 0,-2-51-104 0 0,0 1 0 0 0,0-1 0 0 0,1 0 0 0 0,-1 0 0 0 0,0 0 0 0 0,1 0 0 0 0,0 0 0 0 0,1 3 0 0 0,-2-5-9 0 0,0 0-1 0 0,0 0 1 0 0,0 1 0 0 0,0-1 0 0 0,0 0-1 0 0,0 0 1 0 0,0 0 0 0 0,0 0-1 0 0,0 0 1 0 0,0 0 0 0 0,0 0-1 0 0,0 0 1 0 0,0 0 0 0 0,0 0 0 0 0,0 0-1 0 0,0 0 1 0 0,0 0 0 0 0,0 0-1 0 0,0 0 1 0 0,0 1 0 0 0,0-1-1 0 0,0 0 1 0 0,1 0 0 0 0,-1 0 0 0 0,0 0-1 0 0,0 0 1 0 0,0 0 0 0 0,0 0-1 0 0,0 0 1 0 0,0 0 0 0 0,0 0 0 0 0,0 0-1 0 0,0 0 1 0 0,0 0 0 0 0,0 0-1 0 0,0 0 1 0 0,0 0 0 0 0,1 0-1 0 0,-1 0 1 0 0,0 0 0 0 0,0 0 0 0 0,0 0-1 0 0,0 0 1 0 0,0 0 0 0 0,0 0-1 0 0,0 0 1 0 0,0 0 0 0 0,0-1-1 0 0,0 1 1 0 0,0 0 0 0 0,0 0 0 0 0,0 0-1 0 0,0 0 1 0 0,0 0 0 0 0,1 0-1 0 0,-1 0 1 0 0,0 0 0 0 0,0 0 0 0 0,0 0-1 0 0,0 0 1 0 0,0 0 0 0 0,0 0-1 0 0,1-13-152 0 0,-1 9 130 0 0,0-1 0 0 0,-1 1 0 0 0,0-1 0 0 0,0 1 1 0 0,0-1-1 0 0,-1 1 0 0 0,1 0 0 0 0,-3-5 0 0 0,-21-33 3 0 0,5 8-54 0 0,16 26 48 0 0,0 0 0 0 0,1 0 0 0 0,0 0 0 0 0,0 0 0 0 0,1-1 1 0 0,-2-10-1 0 0,4 16 21 0 0,0 1 0 0 0,0-1 1 0 0,0 0-1 0 0,0 1 0 0 0,0-1 1 0 0,0 1-1 0 0,1-1 1 0 0,-1 1-1 0 0,1-1 0 0 0,0 1 1 0 0,0-1-1 0 0,0 1 0 0 0,0-1 1 0 0,0 1-1 0 0,0 0 1 0 0,1 0-1 0 0,-1 0 0 0 0,1 0 1 0 0,0 0-1 0 0,-1 0 0 0 0,1 0 1 0 0,0 0-1 0 0,0 0 1 0 0,0 1-1 0 0,3-2 0 0 0,4-3 9 0 0,0 2 0 0 0,0-1 1 0 0,1 1-1 0 0,0 0 0 0 0,0 1 0 0 0,-1 0 0 0 0,2 1 0 0 0,17-2 0 0 0,-28 4-1 0 0,1 0-1 0 0,-1 0 1 0 0,0 0-1 0 0,0-1 1 0 0,0 2-1 0 0,1-1 1 0 0,-1 0-1 0 0,0 0 1 0 0,0 0-1 0 0,0 0 1 0 0,1 0-1 0 0,-1 0 1 0 0,0 0-1 0 0,0 0 1 0 0,1 0-1 0 0,-1 0 1 0 0,0 0-1 0 0,0 0 1 0 0,0 1-1 0 0,0-1 1 0 0,1 0-1 0 0,-1 0 1 0 0,0 0-1 0 0,0 0 1 0 0,0 0-1 0 0,0 1 1 0 0,0-1-1 0 0,1 0 1 0 0,-1 0-1 0 0,0 0 1 0 0,0 1-1 0 0,0-1 1 0 0,0 0-1 0 0,0 1 1 0 0,-2 8 114 0 0,-10 9-6 0 0,-41 42 173 0 0,-68 60 0 0 0,44-45-121 0 0,100-94-303 0 0,41-27-1 0 0,-3 4-78 0 0,-44 30 227 0 0,2 0 1 0 0,23-11-1 0 0,-42 23-7 0 0,0 0 0 0 0,0 0-1 0 0,0 0 1 0 0,0 0 0 0 0,0 1 0 0 0,0-1 0 0 0,0 0 0 0 0,0 0 0 0 0,0 0 0 0 0,0 0 0 0 0,0 0 0 0 0,0 0 0 0 0,0 0-1 0 0,0 0 1 0 0,0 0 0 0 0,0 0 0 0 0,0 0 0 0 0,0 0 0 0 0,0 0 0 0 0,0 0 0 0 0,0 0 0 0 0,0 0 0 0 0,0 0 0 0 0,0 0-1 0 0,0 0 1 0 0,0 0 0 0 0,1 0 0 0 0,-1 0 0 0 0,0 0 0 0 0,0 0 0 0 0,0 0 0 0 0,0 0 0 0 0,0 0 0 0 0,0 0 0 0 0,0 0 0 0 0,0 0-1 0 0,0 0 1 0 0,0 0 0 0 0,0 0 0 0 0,0 0 0 0 0,0 0 0 0 0,0 0 0 0 0,0 0 0 0 0,0 0 0 0 0,0 0 0 0 0,0 0 0 0 0,1 0-1 0 0,-7 6 7 0 0,-9 9 98 0 0,-3 0-91 0 0,0-1-1 0 0,-1-1 1 0 0,-34 19 0 0 0,48-29-15 0 0,-1-1 0 0 0,1 1 0 0 0,-1-1 0 0 0,0 0 0 0 0,0-1 0 0 0,0 1 0 0 0,-8 0 0 0 0,36-11-208 0 0,9 0-394 0 0,32-5-1 0 0,-43 11-1591 0 0,23 0 0 0 0,-22 1-547 0 0</inkml:trace>
</inkml:ink>
</file>

<file path=ppt/ink/ink9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2:07.62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84 760 0 0,'-1'-3'666'0'0,"-15"-32"3634"0"0,16 33-4002 0 0,-1 0 0 0 0,0 0 1 0 0,1 0-1 0 0,-1 0 0 0 0,1 0 0 0 0,0 0 1 0 0,0 0-1 0 0,0 0 0 0 0,0 0 0 0 0,0 0 1 0 0,0-1-1 0 0,0 1 0 0 0,1 0 0 0 0,0-4 1 0 0,0 6-232 0 0,-1-1 1 0 0,0 0 0 0 0,1 1 0 0 0,-1-1-1 0 0,1 0 1 0 0,-1 1 0 0 0,1-1 0 0 0,0 1-1 0 0,-1-1 1 0 0,1 0 0 0 0,-1 1 0 0 0,1 0 0 0 0,0-1-1 0 0,0 1 1 0 0,-1-1 0 0 0,1 1 0 0 0,0 0-1 0 0,0 0 1 0 0,-1-1 0 0 0,1 1 0 0 0,0 0-1 0 0,0 0 1 0 0,0 0 0 0 0,-1 0 0 0 0,1 0 0 0 0,0 0-1 0 0,0 0 1 0 0,0 0 0 0 0,-1 0 0 0 0,1 0-1 0 0,0 0 1 0 0,0 1 0 0 0,0-1 0 0 0,-1 0-1 0 0,1 0 1 0 0,1 1 0 0 0,0 1 202 0 0,1-1 0 0 0,0 0-1 0 0,-1 1 1 0 0,1 0 0 0 0,-1 0 0 0 0,0-1 0 0 0,1 2-1 0 0,2 2 1 0 0,44 62 2814 0 0,-7 8-868 0 0,-31-53-1893 0 0,1-1-1 0 0,1 0 0 0 0,15 19 1 0 0,5-3-161 0 0,22 29 82 0 0,-49-57-201 0 0,0-1 0 0 0,0 1 0 0 0,-1 0 0 0 0,-1 1 0 0 0,1-1 0 0 0,2 11-1 0 0,-7-18-37 0 0,1-1 0 0 0,-1 1 0 0 0,0-1 0 0 0,1 1 0 0 0,-1 0 0 0 0,0-1 0 0 0,0 1 0 0 0,0-1-1 0 0,0 1 1 0 0,0 0 0 0 0,0-1 0 0 0,-1 1 0 0 0,1-1 0 0 0,0 1 0 0 0,-1-1 0 0 0,1 1 0 0 0,-1-1-1 0 0,0 1 1 0 0,0-1 0 0 0,-1 3 0 0 0,1-3 0 0 0,-1 1 0 0 0,0 0 0 0 0,0-1 0 0 0,0 1 0 0 0,0-1 0 0 0,0 0-1 0 0,0 1 1 0 0,0-1 0 0 0,0 0 0 0 0,0 0 0 0 0,-1 0 0 0 0,-2 0 0 0 0,-7 2 10 0 0,0-1 0 0 0,-1-1 0 0 0,1 0 1 0 0,-16-1-1 0 0,23 0-8 0 0,-3 0-7 0 0,1-1 0 0 0,-1 0 0 0 0,0-1 0 0 0,1 0 0 0 0,0 0 0 0 0,-1 0 0 0 0,1-1 0 0 0,0 0 0 0 0,0-1 0 0 0,0 1 0 0 0,1-1 1 0 0,-1-1-1 0 0,-5-4 0 0 0,7 5-6 0 0,0 0 0 0 0,0-1 1 0 0,1 1-1 0 0,-1-1 0 0 0,1 0 1 0 0,0 0-1 0 0,1 0 1 0 0,-1-1-1 0 0,1 0 0 0 0,0 1 1 0 0,0-1-1 0 0,1 0 0 0 0,0 0 1 0 0,0 0-1 0 0,-2-13 0 0 0,4 12-24 0 0,0 1 0 0 0,1-1 0 0 0,0 0 0 0 0,0 1 0 0 0,0-1-1 0 0,1 1 1 0 0,0-1 0 0 0,0 1 0 0 0,1-1 0 0 0,0 1 0 0 0,0 0-1 0 0,0 0 1 0 0,1 1 0 0 0,0-1 0 0 0,0 1 0 0 0,8-8-1 0 0,2-3-281 0 0,2 1-1 0 0,0 1 1 0 0,35-23-1 0 0,-3 7-1376 0 0,-2 2-1825 0 0,-4-4-3300 0 0,-31 21 5012 0 0</inkml:trace>
</inkml:ink>
</file>

<file path=ppt/ink/ink9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2:07.8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95 40 4145 0 0,'-15'-9'4123'0'0,"4"3"-819"0"0,0-1 0 0 0,-12-4 0 0 0,19 10-3097 0 0,0 0 1 0 0,1 0-1 0 0,-1 0 1 0 0,0 0-1 0 0,0 0 1 0 0,-5 1-1 0 0,8 0-195 0 0,1 0 0 0 0,0 1 0 0 0,0-1 1 0 0,0 0-1 0 0,0 0 0 0 0,-1 1 0 0 0,1-1 0 0 0,0 0 0 0 0,0 1 0 0 0,0-1 0 0 0,0 0 0 0 0,0 1 0 0 0,0-1 0 0 0,0 0 0 0 0,0 1 1 0 0,0-1-1 0 0,0 0 0 0 0,0 1 0 0 0,0-1 0 0 0,0 0 0 0 0,0 1 0 0 0,0-1 0 0 0,0 0 0 0 0,1 1 0 0 0,-1-1 0 0 0,0 0 1 0 0,0 1-1 0 0,0-1 0 0 0,0 0 0 0 0,1 0 0 0 0,-1 1 0 0 0,0-1 0 0 0,0 0 0 0 0,1 0 0 0 0,-1 1 0 0 0,9 12-113 0 0,-6-11 13 0 0,0 1 1 0 0,0-1 0 0 0,0 0 0 0 0,1-1 0 0 0,-1 1 0 0 0,0-1 0 0 0,1 1-1 0 0,-1-1 1 0 0,6 1 0 0 0,34 4-3627 0 0,-28-4 109 0 0,6 0-2057 0 0</inkml:trace>
</inkml:ink>
</file>

<file path=ppt/ink/ink9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43.95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40 338 512 0 0,'-39'-9'15799'0'0,"47"11"-11923"0"0,31 8-2732 0 0,-16-4-1086 0 0,1-2-1 0 0,-1 0 0 0 0,1-1 1 0 0,0-2-1 0 0,-1 0 0 0 0,1-2 1 0 0,0 0-1 0 0,0-2 0 0 0,-1 0 1 0 0,1-2-1 0 0,-1-1 0 0 0,31-11 1 0 0,-44 13-54 0 0,0 0 1 0 0,-1-1 0 0 0,1 0 0 0 0,-1 0 0 0 0,0-1-1 0 0,16-14 1 0 0,-23 18-4 0 0,1 0 0 0 0,-1 0 1 0 0,0-1-1 0 0,0 1 0 0 0,0-1 0 0 0,-1 1 0 0 0,1-1 0 0 0,-1 1 0 0 0,1-1 1 0 0,-1 0-1 0 0,0 0 0 0 0,0 0 0 0 0,0 0 0 0 0,0 0 0 0 0,-1 0 0 0 0,1 0 1 0 0,-1 0-1 0 0,0 0 0 0 0,0 0 0 0 0,0 0 0 0 0,0 0 0 0 0,0 0 1 0 0,-1 0-1 0 0,0 0 0 0 0,1 0 0 0 0,-1 0 0 0 0,0 0 0 0 0,-2-4 0 0 0,-8-12 30 0 0,0 0 0 0 0,-20-25 0 0 0,17 25-6 0 0,7 9 3 0 0,-1 0 1 0 0,0 1-1 0 0,-1-1 0 0 0,0 2 1 0 0,-12-10-1 0 0,18 15 7 0 0,-1 1-1 0 0,0-1 1 0 0,0 1-1 0 0,0 0 1 0 0,0 0-1 0 0,-1 0 1 0 0,1 0-1 0 0,0 1 1 0 0,-1 0 0 0 0,1 0-1 0 0,-1 0 1 0 0,0 0-1 0 0,1 1 1 0 0,-1-1-1 0 0,0 1 1 0 0,1 1-1 0 0,-7 0 1 0 0,8 0-6 0 0,-1 0 1 0 0,1 1-1 0 0,-1-1 1 0 0,1 1-1 0 0,0 0 1 0 0,0 0-1 0 0,0 0 0 0 0,0 0 1 0 0,0 0-1 0 0,0 1 1 0 0,0-1-1 0 0,1 1 1 0 0,-1 0-1 0 0,1 0 1 0 0,0 0-1 0 0,0 0 0 0 0,0 0 1 0 0,-1 4-1 0 0,-3 4 37 0 0,2 0 0 0 0,0 0 0 0 0,0 0 0 0 0,-3 16 0 0 0,4-8 27 0 0,0-1-1 0 0,2 1 0 0 0,0-1 0 0 0,1 1 0 0 0,1-1 1 0 0,1 1-1 0 0,7 30 0 0 0,5 6 235 0 0,25 61 0 0 0,-31-94-317 0 0,4 12 68 0 0,12 62 0 0 0,-20-77-62 0 0,-2 1 0 0 0,0-1 0 0 0,-1 1 0 0 0,-3 35 0 0 0,1-49-7 0 0,1 0-1 0 0,-1-1 1 0 0,-1 1-1 0 0,1 0 1 0 0,-1-1 0 0 0,0 1-1 0 0,0-1 1 0 0,-1 0-1 0 0,1 0 1 0 0,-1 0-1 0 0,0 0 1 0 0,-1 0 0 0 0,-3 5-1 0 0,15-29-79 0 0,72-81-26 0 0,-77 96 105 0 0,-2 2-5 0 0,1 0 1 0 0,-1 0-1 0 0,1 0 1 0 0,0 1-1 0 0,0-1 1 0 0,0 0-1 0 0,0 1 1 0 0,0-1-1 0 0,0 1 1 0 0,0 0-1 0 0,0-1 1 0 0,0 1-1 0 0,1 0 1 0 0,1-1-1 0 0,-3 2-23 0 0,-18 21 76 0 0,6-11-24 0 0,5-5-21 0 0,1 1-1 0 0,0-1 0 0 0,-6 9 0 0 0,6-4-15 0 0,5-10 7 0 0,0 0-1 0 0,0 1 0 0 0,0-1 1 0 0,0 0-1 0 0,0 0 1 0 0,0 0-1 0 0,0 1 0 0 0,0-1 1 0 0,0 0-1 0 0,0 0 1 0 0,0 1-1 0 0,1-1 0 0 0,-1 0 1 0 0,0 0-1 0 0,0 0 0 0 0,0 1 1 0 0,0-1-1 0 0,0 0 1 0 0,0 0-1 0 0,1 0 0 0 0,-1 1 1 0 0,0-1-1 0 0,0 0 1 0 0,0 0-1 0 0,1 0 0 0 0,-1 0 1 0 0,0 0-1 0 0,0 1 1 0 0,0-1-1 0 0,1 0 0 0 0,-1 0 1 0 0,0 0-1 0 0,0 0 0 0 0,1 0 1 0 0,-1 0-1 0 0,0 0 1 0 0,0 0-1 0 0,1 0 0 0 0,-1 0 1 0 0,0 0-1 0 0,0 0 1 0 0,1 0-1 0 0,-1 0 0 0 0,0 0 1 0 0,1 0-1 0 0,-1 0 45 0 0,-1 0-44 0 0,1 1 1 0 0,-1-1 0 0 0,0 1 0 0 0,0-1 0 0 0,1 1-1 0 0,-1-1 1 0 0,0 0 0 0 0,0 0 0 0 0,0 1 0 0 0,0-1-1 0 0,1 0 1 0 0,-1 0 0 0 0,0 0 0 0 0,0 0 0 0 0,-2 0 0 0 0,-15 2 8 0 0,17-2-6 0 0,-3-1 16 0 0,9-7-10 0 0,-1 0 1 0 0,-1-1-1 0 0,0 0 0 0 0,0 0 0 0 0,0 1 0 0 0,-1-2 1 0 0,0 1-1 0 0,-1 0 0 0 0,0-17 0 0 0,-1 13-5 0 0,0 3-4 0 0,0 0-1 0 0,0 0 0 0 0,1 0 0 0 0,3-15 1 0 0,-4 23-4 0 0,1 0 1 0 0,-1 0-1 0 0,1 0 1 0 0,0 0-1 0 0,0 0 1 0 0,0 0-1 0 0,0 1 1 0 0,0-1-1 0 0,0 0 1 0 0,0 1-1 0 0,0-1 1 0 0,1 0-1 0 0,-1 1 1 0 0,1-1-1 0 0,-1 1 1 0 0,1 0-1 0 0,0 0 1 0 0,-1 0-1 0 0,1-1 1 0 0,0 1-1 0 0,0 1 1 0 0,0-1-1 0 0,0 0 1 0 0,0 0-1 0 0,0 1 1 0 0,0-1-1 0 0,3 0 1 0 0,38-2-14 0 0,-1 2 1 0 0,47 3-1 0 0,-87-1 17 0 0,0-1 0 0 0,0 0-1 0 0,0 0 1 0 0,0 1 0 0 0,0-1 0 0 0,0 1 0 0 0,0-1-1 0 0,0 1 1 0 0,0 0 0 0 0,-1 0 0 0 0,1 0 0 0 0,0 0-1 0 0,-1 0 1 0 0,1 0 0 0 0,0 0 0 0 0,-1 1 0 0 0,1-1 0 0 0,-1 1-1 0 0,0-1 1 0 0,0 1 0 0 0,1-1 0 0 0,-1 1 0 0 0,0 0-1 0 0,0-1 1 0 0,0 1 0 0 0,-1 0 0 0 0,1 0 0 0 0,0 0-1 0 0,-1 0 1 0 0,1 0 0 0 0,-1 3 0 0 0,1 6 24 0 0,0 0 1 0 0,-1-1-1 0 0,-1 1 1 0 0,-3 20-1 0 0,1-10-5 0 0,1-11-16 0 0,-1 18 45 0 0,0 35 1 0 0,3-56-49 0 0,1 1-1 0 0,-1 0 1 0 0,1-1 0 0 0,1 1 0 0 0,0-1 0 0 0,0 1-1 0 0,0-1 1 0 0,1 0 0 0 0,5 12 0 0 0,-5-16-18 0 0,-1 0 0 0 0,1 1 0 0 0,-1-1 0 0 0,1 0 0 0 0,0 0 0 0 0,0-1 0 0 0,1 1 1 0 0,-1 0-1 0 0,0-1 0 0 0,1 0 0 0 0,0 0 0 0 0,-1 0 0 0 0,1 0 0 0 0,0-1 0 0 0,0 0 1 0 0,0 1-1 0 0,0-1 0 0 0,0-1 0 0 0,0 1 0 0 0,0 0 0 0 0,5-1 0 0 0,-3 0-338 0 0,0 0 0 0 0,0-1 0 0 0,0 1 0 0 0,0-1-1 0 0,0-1 1 0 0,6-1 0 0 0,-7 1-740 0 0,1 0 0 0 0,-1 0 0 0 0,-1 0 0 0 0,1-1 0 0 0,0 0 0 0 0,7-5 0 0 0,2-6-1422 0 0</inkml:trace>
</inkml:ink>
</file>

<file path=ppt/ink/ink9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44.4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190 84 552 0 0,'1'-73'12995'0'0,"-1"73"-12848"0"0,0 0 1 0 0,0-1-1 0 0,0 1 1 0 0,0-1-1 0 0,0 1 0 0 0,0 0 1 0 0,0-1-1 0 0,0 1 1 0 0,0-1-1 0 0,0 1 1 0 0,0 0-1 0 0,0-1 0 0 0,0 1 1 0 0,-1-1-1 0 0,1 1 1 0 0,0 0-1 0 0,0-1 1 0 0,-1 1-1 0 0,1 0 0 0 0,0 0 1 0 0,0-1-1 0 0,-1 1 1 0 0,1 0-1 0 0,0-1 1 0 0,-1 1-1 0 0,1 0 0 0 0,0 0 1 0 0,-1 0-1 0 0,1-1 1 0 0,-1 1 34 0 0,0 0 0 0 0,0 0 0 0 0,0 0 1 0 0,0 0-1 0 0,0 0 0 0 0,0 0 0 0 0,0 0 0 0 0,0 0 1 0 0,0 0-1 0 0,0 1 0 0 0,-2-1 0 0 0,-1 2 133 0 0,-1 0-1 0 0,1 0 1 0 0,0 1-1 0 0,-5 2 1 0 0,-2 5-36 0 0,0-1 1 0 0,1 1-1 0 0,0 1 1 0 0,1-1-1 0 0,0 2 0 0 0,1-1 1 0 0,0 1-1 0 0,0 1 1 0 0,2-1-1 0 0,-11 27 1 0 0,8-15-133 0 0,2 1 1 0 0,0 0-1 0 0,2 0 1 0 0,1 1 0 0 0,-2 32-1 0 0,6-46-128 0 0,-1 0-1 0 0,2 1 0 0 0,0-1 1 0 0,0 0-1 0 0,1 0 1 0 0,0 0-1 0 0,6 16 0 0 0,-6-23-23 0 0,0 0 0 0 0,1 0-1 0 0,-1 0 1 0 0,1 0-1 0 0,0-1 1 0 0,0 1-1 0 0,1-1 1 0 0,-1 0 0 0 0,1 0-1 0 0,0 0 1 0 0,0 0-1 0 0,0-1 1 0 0,1 1-1 0 0,-1-1 1 0 0,1 0-1 0 0,0-1 1 0 0,0 1 0 0 0,7 2-1 0 0,-2-2-135 0 0,0-1 0 0 0,1 0 0 0 0,-1 0 0 0 0,0-1-1 0 0,0-1 1 0 0,1 1 0 0 0,-1-2 0 0 0,0 0 0 0 0,0 0 0 0 0,1 0 0 0 0,-1-2-1 0 0,0 1 1 0 0,10-5 0 0 0,4-2-2254 0 0,0-1 0 0 0,0-1-1 0 0,43-28 1 0 0,-43 22-346 0 0</inkml:trace>
</inkml:ink>
</file>

<file path=ppt/ink/ink9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49.4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57 512 0 0,'-1'-1'288'0'0,"0"1"0"0"0,1 0 0 0 0,-1-1 0 0 0,0 1 0 0 0,0 0 0 0 0,0 0 0 0 0,0 0 0 0 0,0 0-1 0 0,0 0 1 0 0,1 0 0 0 0,-1 0 0 0 0,0 0 0 0 0,0 0 0 0 0,0 0 0 0 0,0 0 0 0 0,0 1 0 0 0,1-1 0 0 0,-3 1 0 0 0,-15 10 9127 0 0,9-4-6381 0 0,-1-2-3813 0 0,7-3 1151 0 0,3-2-342 0 0,0 0-1 0 0,0-1 1 0 0,0 1 0 0 0,0 0-1 0 0,0 0 1 0 0,0 0-1 0 0,0 0 1 0 0,0 0-1 0 0,0 0 1 0 0,0-1-1 0 0,0 1 1 0 0,0 0-1 0 0,0 0 1 0 0,0 0 0 0 0,0 0-1 0 0,0 0 1 0 0,-1 0-1 0 0,1 0 1 0 0,0-1-1 0 0,0 1 1 0 0,0 0-1 0 0,0 0 1 0 0,0 0-1 0 0,0 0 1 0 0,0 0 0 0 0,0 0-1 0 0,-1 0 1 0 0,1 0-1 0 0,0 0 1 0 0,0 0-1 0 0,0 0 1 0 0,0 0-1 0 0,0 0 1 0 0,0 0-1 0 0,-1 0 1 0 0,1 0 0 0 0,0 0-1 0 0,0 0 1 0 0,0 0-1 0 0,0 0 1 0 0,0 0-1 0 0,-1 0 1 0 0,1 0-1 0 0,0 0 1 0 0,0 0 0 0 0,0 0-1 0 0,0 0 1 0 0,0 0-1 0 0,0 0 1 0 0,-1 0-1 0 0,1 0 1 0 0,0 0-1 0 0,0 0 1 0 0,0 0-1 0 0,0 0 1 0 0,0 0 0 0 0,0 1-1 0 0,0-1 1 0 0,0 0-1 0 0,-1 0 1 0 0,1 0-1 0 0,0 0 1 0 0,0 0-1 0 0,0 1 838 0 0,14-8 153 0 0,119-15 82 0 0,65-15-1169 0 0,-122 22-240 0 0,-125 24-11332 0 0,41-7 9389 0 0</inkml:trace>
</inkml:ink>
</file>

<file path=ppt/ink/ink9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49.81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19 8 0 0,'-7'2'386'0'0,"5"-2"-59"0"0,0 0 0 0 0,0 1-1 0 0,0-1 1 0 0,-1 1 0 0 0,1 0 0 0 0,0-1 0 0 0,1 1 0 0 0,-1 0-1 0 0,-2 1 3840 0 0,4-4-3727 0 0,1 1 0 0 0,0 0-1 0 0,-1 0 1 0 0,1 0-1 0 0,0 0 1 0 0,0 0-1 0 0,0 0 1 0 0,0 0-1 0 0,0 0 1 0 0,1-1-1 0 0,2 0 183 0 0,17-8 1875 0 0,-20 10-2284 0 0,0-1 0 0 0,0 1 0 0 0,0-1 0 0 0,1 1 0 0 0,-1 0-1 0 0,0 0 1 0 0,0-1 0 0 0,0 1 0 0 0,1 0 0 0 0,-1 0 0 0 0,0 0-1 0 0,0 0 1 0 0,1 1 0 0 0,0-1 0 0 0,-1 2-31 0 0,0 0 0 0 0,-1-1 0 0 0,0 1 0 0 0,0 0-1 0 0,1 0 1 0 0,-1 0 0 0 0,0-1 0 0 0,0 1 0 0 0,0 0 0 0 0,-1 0 0 0 0,1 0 0 0 0,-1 2 0 0 0,0 1 65 0 0,-2 26 305 0 0,0-7-194 0 0,1 36 0 0 0,2-52-343 0 0,1-1-1 0 0,0 1 1 0 0,0 0-1 0 0,1 0 1 0 0,0-1-1 0 0,0 1 1 0 0,1-1-1 0 0,6 13 1 0 0,-3-10-443 0 0,1 1 0 0 0,0-1 1 0 0,17 18-1 0 0,-29-34-6997 0 0,2 3 4876 0 0</inkml:trace>
</inkml:ink>
</file>

<file path=ppt/ink/ink9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50.04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38 1256 0 0,'4'-1'7307'0'0,"15"-3"-3539"0"0,-13 4-3084 0 0,54 0 3178 0 0,-35-1-3531 0 0,38-7 1 0 0,-30 2-314 0 0,-4 0-302 0 0,0 1 1 0 0,0 2-1 0 0,38-1 1 0 0,-62 4-605 0 0,0 1 1 0 0,0 0 0 0 0,0 0 0 0 0,7 2 0 0 0,-7-1-571 0 0</inkml:trace>
</inkml:ink>
</file>

<file path=ppt/ink/ink9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50.4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1 880 0 0,'-2'2'6737'0'0,"-6"9"-2737"0"0,5-1-3069 0 0,0 0 0 0 0,1 1 0 0 0,0-1 0 0 0,1 0 0 0 0,0 1 0 0 0,1-1 0 0 0,1 15 0 0 0,12 73 705 0 0,-12-93-1493 0 0,6 40 243 0 0,11 53-231 0 0,-15-82-213 0 0,-3-15-12 0 0,1-1 1 0 0,-1 1-1 0 0,0 0 1 0 0,0-1-1 0 0,0 1 1 0 0,0 0-1 0 0,0-1 1 0 0,0 1-1 0 0,0 0 1 0 0,0 0 0 0 0,0-1-1 0 0,0 1 1 0 0,0 0-1 0 0,0-1 1 0 0,-1 1-1 0 0,1 0 1 0 0,-1 0-1 0 0,0-6-4189 0 0,1 0 2069 0 0</inkml:trace>
</inkml:ink>
</file>

<file path=ppt/ink/ink9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50.7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44 101 1424 0 0,'-12'-1'5062'0'0,"-8"-2"536"0"0,20 3-5366 0 0,-1 0 0 0 0,0 0 0 0 0,1 0 0 0 0,-1-1 0 0 0,0 1 0 0 0,1 0 0 0 0,-1 0 0 0 0,0-1 0 0 0,1 1 0 0 0,-1 0 0 0 0,1-1 0 0 0,-1 1 0 0 0,0-1 0 0 0,1 1 0 0 0,-1-1 0 0 0,1 1 0 0 0,-1-1 0 0 0,1 1 0 0 0,-1-2 0 0 0,1 2-139 0 0,0-1 1 0 0,0 0 0 0 0,0 1 0 0 0,0-1-1 0 0,1 0 1 0 0,-1 0 0 0 0,0 1 0 0 0,0-1-1 0 0,0 0 1 0 0,1 1 0 0 0,-1-1 0 0 0,0 0-1 0 0,1 1 1 0 0,-1-1 0 0 0,1 1 0 0 0,-1-1 0 0 0,1 0-1 0 0,0 0 1 0 0,12-11 443 0 0,-11 10-351 0 0,7-6-33 0 0,0 1-1 0 0,0 1 1 0 0,0-1-1 0 0,1 1 1 0 0,18-8-1 0 0,-21 11-135 0 0,0 1 1 0 0,0 0-1 0 0,0 0 0 0 0,0 0 1 0 0,1 1-1 0 0,-1 0 0 0 0,0 1 1 0 0,1-1-1 0 0,12 2 0 0 0,-16 0-6 0 0,-1 0 0 0 0,1 0 0 0 0,-1 0-1 0 0,0 0 1 0 0,0 0 0 0 0,1 1 0 0 0,-1-1-1 0 0,0 1 1 0 0,0 0 0 0 0,-1 0-1 0 0,1 0 1 0 0,0 1 0 0 0,-1-1 0 0 0,1 0-1 0 0,-1 1 1 0 0,0 0 0 0 0,0-1 0 0 0,0 1-1 0 0,0 0 1 0 0,0 0 0 0 0,-1 0 0 0 0,3 7-1 0 0,-2-7 1 0 0,-1 0 0 0 0,0 0-1 0 0,-1 0 1 0 0,1 1 0 0 0,0-1-1 0 0,-1 0 1 0 0,0 0 0 0 0,0 1-1 0 0,0-1 1 0 0,0 0 0 0 0,0 0-1 0 0,0 1 1 0 0,-1-1 0 0 0,0 0-1 0 0,0 0 1 0 0,0 0 0 0 0,0 0-1 0 0,0 0 1 0 0,0 0-1 0 0,-1 0 1 0 0,0 0 0 0 0,1 0-1 0 0,-1-1 1 0 0,-3 4 0 0 0,0-2 22 0 0,1 0-1 0 0,-1 0 1 0 0,0-1 0 0 0,-1 1 0 0 0,1-1 0 0 0,0-1-1 0 0,-1 1 1 0 0,0-1 0 0 0,0 0 0 0 0,-8 3 0 0 0,-4-2-182 0 0,-1 0 1 0 0,-22 0 0 0 0,37-2-127 0 0,0-1 0 0 0,-1-1 1 0 0,1 1-1 0 0,-1-1 0 0 0,1 1 1 0 0,0-1-1 0 0,-8-3 0 0 0,8 2-580 0 0,1 1-1 0 0,-1-1 1 0 0,1 0-1 0 0,0 0 0 0 0,-5-4 1 0 0,-1-1-2198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7:51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74 576 512 0 0,'0'0'34'0'0,"0"0"0"0"0,0 0 1 0 0,0 0-1 0 0,0 1 0 0 0,0-1 0 0 0,0 0 0 0 0,0 0 1 0 0,0 0-1 0 0,0 0 0 0 0,0 1 0 0 0,0-1 0 0 0,0 0 1 0 0,0 0-1 0 0,0 0 0 0 0,0 1 0 0 0,0-1 0 0 0,0 0 1 0 0,0 0-1 0 0,0 0 0 0 0,-1 0 0 0 0,1 0 0 0 0,0 1 1 0 0,0-1-1 0 0,0 0 0 0 0,0 0 0 0 0,0 0 0 0 0,0 0 1 0 0,0 0-1 0 0,-1 1 0 0 0,1-1 0 0 0,0 0 0 0 0,0 0 0 0 0,0 0 1 0 0,0 0-1 0 0,0 0 0 0 0,-1 0 0 0 0,1 0 0 0 0,-6-3 902 0 0,2 1-74 0 0,2 5 382 0 0,1 4-981 0 0,0 0-1 0 0,0 0 1 0 0,-1 0 0 0 0,0 0-1 0 0,0 0 1 0 0,0 0-1 0 0,-1 0 1 0 0,0-1 0 0 0,-6 10-1 0 0,-8 19 1686 0 0,13-25-1616 0 0,1 0 0 0 0,1 0-1 0 0,-1 1 1 0 0,2-1 0 0 0,-1 1-1 0 0,2 19 1 0 0,8 66 600 0 0,-6-73-754 0 0,24 161 550 0 0,2 17-257 0 0,-5 200 41 0 0,-22-370-467 0 0,-5 172 203 0 0,3-173-178 0 0,1 0-1 0 0,2-1 1 0 0,2 1 0 0 0,0 0-1 0 0,2-1 1 0 0,1 0-1 0 0,1-1 1 0 0,2 1 0 0 0,19 38-1 0 0,-15-26 97 0 0,-12-32-103 0 0,0 0 0 0 0,1-1 0 0 0,1 1 0 0 0,4 7-1 0 0,-7-15-56 0 0,-1 1-1 0 0,1-1 1 0 0,0 0-1 0 0,0 0 0 0 0,0-1 1 0 0,0 1-1 0 0,0 0 1 0 0,1 0-1 0 0,-1 0 0 0 0,0-1 1 0 0,0 1-1 0 0,0 0 1 0 0,1-1-1 0 0,-1 1 0 0 0,0-1 1 0 0,3 1-1 0 0,26 2 105 0 0,-25-3-85 0 0,0 0 0 0 0,0 0-1 0 0,0 1 1 0 0,5 1 0 0 0,3 3-20 0 0,21 11 1 0 0,-22-9 22 0 0,-1-2 1 0 0,18 6-1 0 0,-13-7-32 0 0,0-2 1 0 0,0 0-1 0 0,1-1 1 0 0,0-1-1 0 0,22-2 0 0 0,-17 1 29 0 0,385 11-16 0 0,-316-5-46 0 0,-52-3 115 0 0,184 14 6 0 0,167 29 142 0 0,227 14-38 0 0,-251-27-106 0 0,2 3-51 0 0,-166-21-44 0 0,95 8 122 0 0,-237-15-177 0 0,100 8 217 0 0,166 6-62 0 0,53 2 24 0 0,-178-14-91 0 0,-35 1-7 0 0,141 8 30 0 0,-204-14-31 0 0,185 5 24 0 0,-163-6 14 0 0,88 0-70 0 0,109-1 55 0 0,-6-1-84 0 0,372-5 81 0 0,-360 12 9 0 0,-41-2-51 0 0,-171-3 25 0 0,870 6 71 0 0,-391-19-141 0 0,-305 3 110 0 0,-138 2-121 0 0,61-2 161 0 0,-58 1-101 0 0,-16 1 29 0 0,514-31 4 0 0,-288 22-19 0 0,377-4 81 0 0,-516 16 4 0 0,847-18 71 0 0,-740 17-58 0 0,-311 3-98 0 0,274 5-28 0 0,397 27 140 0 0,-363-8-58 0 0,-13 5-50 0 0,-211-17 9 0 0,33 2-5 0 0,129 4 22 0 0,-116-7-73 0 0,-55-2 40 0 0,46 1-29 0 0,70 2 92 0 0,-25-2-126 0 0,-50-3 37 0 0,26-3 29 0 0,15 2 22 0 0,-21-1-4 0 0,6 2-104 0 0,31 0 213 0 0,-35-1-140 0 0,-26 0-14 0 0,66 6 53 0 0,158 9-54 0 0,-243-15-45 0 0,46 4 145 0 0,74 6-85 0 0,-71-6-6 0 0,151 15-76 0 0,-17 1 167 0 0,-17-1-75 0 0,-194-18 38 0 0,127 5-128 0 0,-66-5 162 0 0,120 11-77 0 0,436 21-9 0 0,-606-37 58 0 0,88 5-130 0 0,136 6 157 0 0,-230-10-83 0 0,-89-3 9 0 0,797 22 37 0 0,-509-11-23 0 0,97 5-12 0 0,-357-14 7 0 0,457 17-70 0 0,-171-14 105 0 0,477-4 0 0 0,-723-3-70 0 0,232-8 83 0 0,-234 6-38 0 0,0-2 0 0 0,79-18 0 0 0,42-25-25 0 0,-112 25-35 0 0,103-27 19 0 0,-134 42 57 0 0,108-25-109 0 0,-34-2 130 0 0,-113 34-62 0 0,0 0 1 0 0,-1-1 0 0 0,1 0-1 0 0,0 0 1 0 0,-1-1-1 0 0,0 0 1 0 0,0 0 0 0 0,0-1-1 0 0,0 0 1 0 0,-1 0 0 0 0,0-1-1 0 0,0 1 1 0 0,0-1-1 0 0,5-8 1 0 0,-6 5-2 0 0,-1 0 1 0 0,0 0-1 0 0,0 0 1 0 0,-1 0-1 0 0,0-1 0 0 0,-1 1 1 0 0,2-17-1 0 0,0 3-7 0 0,5-25 27 0 0,-3 0 1 0 0,-2 0-1 0 0,-2 0 1 0 0,-4-57-1 0 0,-29-268 84 0 0,20 271-86 0 0,-9-64 6 0 0,3 54 40 0 0,-27-130 0 0 0,1 77-41 0 0,-73-178 0 0 0,3 110 84 0 0,26 59 16 0 0,59 110-149 0 0,4-1 0 0 0,2 0 0 0 0,-20-106 0 0 0,38 151 22 0 0,1-1 0 0 0,0-40 0 0 0,4 53-217 0 0,-1-1-1 0 0,1 1 1 0 0,0 0 0 0 0,1-1-1 0 0,0 1 1 0 0,0 0 0 0 0,1 0 0 0 0,0 0-1 0 0,0 0 1 0 0,5-7 0 0 0,-5 11-1068 0 0,0 0 1 0 0,0 0-1 0 0,1 1 0 0 0,5-6 1 0 0,3-2-1310 0 0</inkml:trace>
</inkml:ink>
</file>

<file path=ppt/ink/ink9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51.1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242 106 8 0 0,'3'-2'446'0'0,"-1"0"0"0"0,1 0 0 0 0,-1 0 1 0 0,0 0-1 0 0,0 0 0 0 0,0 0 0 0 0,0-1 0 0 0,0 1 0 0 0,0-1 1 0 0,0 1-1 0 0,-1-1 0 0 0,0 0 0 0 0,1 1 0 0 0,0-6 0 0 0,-1 5-45 0 0,0 1 0 0 0,0-1-1 0 0,0 1 1 0 0,-1-1-1 0 0,1 0 1 0 0,-1 1 0 0 0,0-1-1 0 0,0 0 1 0 0,0 1-1 0 0,0-1 1 0 0,0 0-1 0 0,-1 1 1 0 0,1-1 0 0 0,-1 1-1 0 0,0-1 1 0 0,0 1-1 0 0,-1-4 1 0 0,1 4-214 0 0,-1 1 0 0 0,1 0 0 0 0,-1-1 1 0 0,1 1-1 0 0,-1 0 0 0 0,1 0 0 0 0,-1 0 0 0 0,0 0 0 0 0,1 0 0 0 0,-1 1 1 0 0,0-1-1 0 0,0 0 0 0 0,0 1 0 0 0,1-1 0 0 0,-1 1 0 0 0,0 0 0 0 0,0 0 1 0 0,0 0-1 0 0,0-1 0 0 0,0 2 0 0 0,0-1 0 0 0,-2 0 0 0 0,-5 1 290 0 0,-1 1 0 0 0,-17 4 0 0 0,17-3-219 0 0,0 0 0 0 0,0 1 0 0 0,1 0 0 0 0,0 1 0 0 0,0 0 0 0 0,0 0 0 0 0,0 1 0 0 0,1 0 0 0 0,0 0 0 0 0,0 1 0 0 0,1 0 1 0 0,-9 11-1 0 0,9-8-77 0 0,0 0 1 0 0,0 0 0 0 0,1 1 0 0 0,0 0 0 0 0,1 0 0 0 0,1 1 0 0 0,0-1 0 0 0,0 1 0 0 0,1 0-1 0 0,-2 13 1 0 0,4-17-130 0 0,0 1-1 0 0,0-1 1 0 0,1 1-1 0 0,0-1 1 0 0,1 0-1 0 0,0 1 1 0 0,0-1-1 0 0,1 0 1 0 0,0 1-1 0 0,0-1 0 0 0,1 0 1 0 0,3 8-1 0 0,-3-10-46 0 0,1 0-1 0 0,-1-1 0 0 0,1 0 0 0 0,0 0 1 0 0,0 0-1 0 0,0 0 0 0 0,1 0 0 0 0,0-1 1 0 0,0 0-1 0 0,0 0 0 0 0,0 0 1 0 0,1-1-1 0 0,-1 0 0 0 0,1 0 0 0 0,0 0 1 0 0,7 2-1 0 0,1 0-147 0 0,1-1 0 0 0,0-1 0 0 0,0 0 0 0 0,0-1 0 0 0,0-1 0 0 0,22 0 0 0 0,-25-2-905 0 0,0 0 0 0 0,-1-1 1 0 0,17-4-1 0 0,-19 3-1198 0 0,0 0-1 0 0,0 0 1 0 0,-1-1 0 0 0,15-9-1 0 0,-11 4-375 0 0</inkml:trace>
</inkml:ink>
</file>

<file path=ppt/ink/ink9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51.8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243 79 8 0 0,'1'-12'4748'0'0,"-1"6"-3399"0"0,0 1 1 0 0,0-1-1 0 0,0 0 1 0 0,-1 1-1 0 0,0-1 0 0 0,-1-6 1 0 0,1 11-1232 0 0,1 0 0 0 0,-1 0 1 0 0,1-1-1 0 0,-1 1 0 0 0,0 0 0 0 0,0 0 1 0 0,1 0-1 0 0,-1 0 0 0 0,0 0 0 0 0,0 0 1 0 0,0 0-1 0 0,0 0 0 0 0,0 0 1 0 0,0 1-1 0 0,-1-1 0 0 0,1 0 0 0 0,0 1 1 0 0,0-1-1 0 0,0 1 0 0 0,-1-1 0 0 0,1 1 1 0 0,0-1-1 0 0,0 1 0 0 0,-1 0 1 0 0,1 0-1 0 0,0 0 0 0 0,-1-1 0 0 0,1 1 1 0 0,0 1-1 0 0,-1-1 0 0 0,-1 0 1 0 0,-4 1 121 0 0,1 1 1 0 0,1-1-1 0 0,-1 1 1 0 0,0 0-1 0 0,0 0 1 0 0,1 1-1 0 0,-1 0 1 0 0,1 0-1 0 0,0 0 1 0 0,0 1-1 0 0,0-1 1 0 0,-5 6 0 0 0,-8 8 762 0 0,-25 31 0 0 0,35-38-722 0 0,0-1 13 0 0,0 2-1 0 0,1-1 1 0 0,0 1 0 0 0,-7 13-1 0 0,12-18-224 0 0,0-1 0 0 0,0 1 0 0 0,0 0-1 0 0,0-1 1 0 0,1 1 0 0 0,0 0 0 0 0,0 0 0 0 0,1 0-1 0 0,0 0 1 0 0,0 0 0 0 0,1 6 0 0 0,-1-9-60 0 0,1 0 0 0 0,0 0 0 0 0,0 0 0 0 0,0-1 0 0 0,0 1 0 0 0,0 0 0 0 0,1-1 0 0 0,-1 1-1 0 0,1-1 1 0 0,0 1 0 0 0,0-1 0 0 0,0 0 0 0 0,0 0 0 0 0,0 0 0 0 0,0 0 0 0 0,1 0 0 0 0,-1 0 0 0 0,0-1 0 0 0,1 1 0 0 0,0-1 0 0 0,3 2 0 0 0,2 0-32 0 0,-1 0 0 0 0,1 0 0 0 0,1-1 1 0 0,-1 0-1 0 0,0 0 0 0 0,11 0 0 0 0,-3-2-331 0 0,0 0-1 0 0,0 0 1 0 0,0-2-1 0 0,-1 0 1 0 0,31-8 0 0 0,-27 5-1950 0 0,-1-2 1 0 0,24-12 0 0 0,-24 10-454 0 0</inkml:trace>
</inkml:ink>
</file>

<file path=ppt/ink/ink9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52.1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27 1536 0 0,'0'0'401'0'0,"-1"-1"-1"0"0,1 0 0 0 0,0 0 1 0 0,-1 1-1 0 0,1-1 0 0 0,0 0 1 0 0,-1 0-1 0 0,1 0 0 0 0,0 0 0 0 0,0 1 1 0 0,0-1-1 0 0,-1 0 0 0 0,1 0 1 0 0,0 0-1 0 0,0 0 0 0 0,0 0 1 0 0,1 0-1 0 0,-1 1 0 0 0,0-1 1 0 0,1-1-1 0 0,-1 1-166 0 0,1 0 0 0 0,0 1 0 0 0,0-1 0 0 0,-1 0 0 0 0,1 1 0 0 0,0-1 0 0 0,0 1 0 0 0,0-1 0 0 0,0 1 0 0 0,0 0 0 0 0,0-1 0 0 0,0 1 0 0 0,0 0 1 0 0,0 0-1 0 0,0 0 0 0 0,0 0 0 0 0,0 0 0 0 0,1 0 0 0 0,6-1 357 0 0,0 1-1 0 0,0 0 1 0 0,0 0 0 0 0,0 1 0 0 0,0 1 0 0 0,0-1 0 0 0,0 1 0 0 0,-1 0 0 0 0,1 1-1 0 0,8 3 1 0 0,-6-1-195 0 0,-1 1 1 0 0,1 0-1 0 0,-1 0 0 0 0,0 1 0 0 0,0 0 0 0 0,12 13 0 0 0,-8-5-151 0 0,0 1-1 0 0,-2 0 0 0 0,0 0 0 0 0,-1 1 0 0 0,0 1 1 0 0,-2-1-1 0 0,13 38 0 0 0,-18-47-215 0 0,-1-1 1 0 0,0 1-1 0 0,-1 0 0 0 0,0 0 0 0 0,0 0 0 0 0,-1 0 1 0 0,0 0-1 0 0,0 0 0 0 0,-1 0 0 0 0,0 0 0 0 0,0 0 1 0 0,-1-1-1 0 0,0 1 0 0 0,-4 10 0 0 0,3-12-131 0 0,0 1-1 0 0,-1-1 1 0 0,0 0-1 0 0,0 1 0 0 0,0-2 1 0 0,-1 1-1 0 0,0-1 1 0 0,0 1-1 0 0,0-1 1 0 0,-1-1-1 0 0,0 1 0 0 0,0-1 1 0 0,0 0-1 0 0,0 0 1 0 0,-13 5-1 0 0,-1-2-3001 0 0,13-5 975 0 0</inkml:trace>
</inkml:ink>
</file>

<file path=ppt/ink/ink9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0:54.07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47 154 512 0 0,'-16'5'2178'0'0,"12"-4"-464"0"0,0 1-1 0 0,0-1 0 0 0,0 0 1 0 0,0 0-1 0 0,-6 0 825 0 0,29-9 1656 0 0,112-32 756 0 0,4 12-3386 0 0,26 3-656 0 0,-98 12-576 0 0,-40 7-262 0 0,29-2 0 0 0,84-1 196 0 0,28-2-68 0 0,6 3 6 0 0,-17 2-59 0 0,75 3-83 0 0,-121 5-1 0 0,-38 0-37 0 0,0 3 0 0 0,74 16 0 0 0,39-2 31 0 0,-112-14 38 0 0,-8-3-34 0 0,90-9 0 0 0,-104 4-88 0 0,-43 3 30 0 0,-1-1-4 0 0,0 1 0 0 0,0 0 0 0 0,0 0 0 0 0,0 0-1 0 0,-1 0 1 0 0,1 1 0 0 0,0-1 0 0 0,7 3-1 0 0,-37 0-54 0 0,17-3-36 0 0,1 0 0 0 0,-1-1 1 0 0,1 0-1 0 0,-17-4 0 0 0,20 3-992 0 0,-1 0-1 0 0,1 0 1 0 0,-1-1-1 0 0,-8-5 1 0 0,8 4-1636 0 0,-1 0-3236 0 0,4 3 3059 0 0</inkml:trace>
</inkml:ink>
</file>

<file path=ppt/ink/ink9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46.5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504 210 512 0 0,'31'-34'1791'0'0,"-17"19"1979"0"0,19-18 0 0 0,-15 17-1583 0 0,0 0 0 0 0,19-24 0 0 0,-34 37-1933 0 0,-1 0 1 0 0,0 0-1 0 0,0 0 1 0 0,0 0 0 0 0,0-1-1 0 0,0 1 1 0 0,-1-1 0 0 0,1 1-1 0 0,-1-1 1 0 0,0 0-1 0 0,0 1 1 0 0,0-1 0 0 0,0-5-1 0 0,-1 8-173 0 0,-1 1 1 0 0,1 0-1 0 0,0 0 0 0 0,0-1 0 0 0,-1 1 0 0 0,1 0 0 0 0,0 0 1 0 0,-1 0-1 0 0,1 0 0 0 0,0 0 0 0 0,-1 0 0 0 0,1-1 1 0 0,0 1-1 0 0,-1 0 0 0 0,1 0 0 0 0,0 0 0 0 0,-1 0 0 0 0,1 0 1 0 0,-1 0-1 0 0,1 0 0 0 0,0 0 0 0 0,-1 0 0 0 0,1 1 0 0 0,0-1 1 0 0,-1 0-1 0 0,1 0 0 0 0,0 0 0 0 0,-1 0 0 0 0,1 1 1 0 0,-12 4 907 0 0,11-3-886 0 0,0 0 1 0 0,-1 0-1 0 0,0 0 0 0 0,1 0 1 0 0,-1 0-1 0 0,0-1 1 0 0,0 1-1 0 0,0-1 0 0 0,-2 2 1 0 0,2-1-44 0 0,-1-1 1 0 0,1 1 0 0 0,-1 0 0 0 0,1 0-1 0 0,0 1 1 0 0,-3 2 0 0 0,-20 34 344 0 0,-48 66-39 0 0,60-88-326 0 0,-1 0 1 0 0,-1-2-1 0 0,-32 28 0 0 0,-107 65 90 0 0,107-72 95 0 0,38-32-135 0 0,0 0 1 0 0,0-1-1 0 0,-1-1 1 0 0,-9 2-1 0 0,9-1-82 0 0,9-3 13 0 0,2 0 19 0 0,8 0-30 0 0,10-1 34 0 0,-19 1-44 0 0,0 0-1 0 0,1 0 1 0 0,-1 0 0 0 0,1 0 0 0 0,-1 1 0 0 0,0-1 0 0 0,1 0-1 0 0,-1 0 1 0 0,1 0 0 0 0,-1 0 0 0 0,0 1 0 0 0,1-1 0 0 0,-1 0 0 0 0,0 0-1 0 0,1 1 1 0 0,-1-1 0 0 0,0 0 0 0 0,1 0 0 0 0,-1 1 0 0 0,0-1 0 0 0,0 1-1 0 0,1-1 1 0 0,-1 0 0 0 0,0 1 0 0 0,0-1 0 0 0,0 0 0 0 0,0 1-1 0 0,0-1 1 0 0,1 1 0 0 0,-1-1 0 0 0,0 0 0 0 0,0 1 0 0 0,0-1 0 0 0,0 1-1 0 0,5 9 32 0 0,-5-10-31 0 0,0 0 0 0 0,0 1 0 0 0,1-1 0 0 0,-1 0 0 0 0,0 0 0 0 0,0 1 0 0 0,0-1 0 0 0,1 0 0 0 0,-1 0 0 0 0,0 1 0 0 0,0-1 0 0 0,0 0 0 0 0,1 0 0 0 0,-1 0 0 0 0,0 0 0 0 0,1 1 0 0 0,-1-1 0 0 0,0 0 0 0 0,0 0 0 0 0,1 0 0 0 0,-1 0 0 0 0,0 0-1 0 0,1 0 1 0 0,-1 0 0 0 0,0 0 0 0 0,1 0 0 0 0,-1 0 0 0 0,0 0 0 0 0,0 0 0 0 0,1 0 0 0 0,-1 0 0 0 0,0 0 0 0 0,1 0 0 0 0,-1 0 0 0 0,0 0 0 0 0,1 0 0 0 0,-1-1 0 0 0,0 1 0 0 0,0 0 0 0 0,1 0 0 0 0,-1-1 0 0 0,1 0-2 0 0,-1 1 52 0 0,-3-1-49 0 0,0 0 0 0 0,0 0 0 0 0,0 1 0 0 0,0-1 0 0 0,0 1 0 0 0,1-1 0 0 0,-1 1 0 0 0,-6 1 0 0 0,4-1-1 0 0,5 0 12 0 0,0 0 7 0 0,0 1-11 0 0,0-1 21 0 0,0 0-14 0 0,-4 3-14 0 0,0 0 1 0 0,0 0-1 0 0,0-1 1 0 0,-1 1-1 0 0,1-1 1 0 0,0 0-1 0 0,-1-1 1 0 0,0 1-1 0 0,-8 1 1 0 0,-5 2-1 0 0,-11 7 35 0 0,9-7-25 0 0,-9 4 24 0 0,38-16 53 0 0,-9 5-96 0 0,-10 3 39 0 0,-1 1-46 0 0,10-2 16 0 0,-1 0 0 0 0,1 0 0 0 0,-1 0 0 0 0,1 0-1 0 0,-1 1 1 0 0,1-1 0 0 0,-1 1 0 0 0,1-1 0 0 0,-1 1 0 0 0,1-1 0 0 0,-3 3 0 0 0,36-3 75 0 0,-12-3-37 0 0,-1 0-1 0 0,35 1 1 0 0,-6 2-13 0 0,59 1-10 0 0,-93 0-11 0 0,-1 1 0 0 0,1 1 1 0 0,-1 0-1 0 0,0 0 0 0 0,23 10 1 0 0,-10-2-12 0 0,-11-5 3 0 0,1 1-1 0 0,-1 0 1 0 0,-1 1-1 0 0,1 1 1 0 0,-2 0 0 0 0,24 20-1 0 0,-34-26 7 0 0,1 1 0 0 0,-1-1 0 0 0,1 0 0 0 0,0 0 0 0 0,0 0 0 0 0,1 0 0 0 0,6 3 0 0 0,-10-6-102 0 0,0 0 0 0 0,1 1-1 0 0,-1-1 1 0 0,0 0 0 0 0,1 0 0 0 0,-1 1-1 0 0,0-1 1 0 0,1 0 0 0 0,-1 0-1 0 0,1-1 1 0 0,-1 1 0 0 0,0 0-1 0 0,1 0 1 0 0,-1-1 0 0 0,0 1 0 0 0,1-1-1 0 0,-1 1 1 0 0,0-1 0 0 0,0 1-1 0 0,0-1 1 0 0,1 0 0 0 0,-1 0-1 0 0,0 1 1 0 0,0-1 0 0 0,0 0 0 0 0,0 0-1 0 0,0 0 1 0 0,0 0 0 0 0,-1 0-1 0 0,1-1 1 0 0,0 1 0 0 0,0-1-1 0 0,7-13-5895 0 0,-8 10 2959 0 0</inkml:trace>
</inkml:ink>
</file>

<file path=ppt/ink/ink9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2:01:46.9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61 42 1224 0 0,'-3'-2'663'0'0,"1"0"-1"0"0,-1 0 0 0 0,1 0 0 0 0,-1 1 0 0 0,0-1 1 0 0,1 1-1 0 0,-1 0 0 0 0,0 0 0 0 0,0 0 1 0 0,-4-1-1 0 0,-14-6 4107 0 0,20 8-4692 0 0,1 0 1 0 0,0 0 0 0 0,0 0-1 0 0,0 0 1 0 0,0 0 0 0 0,-1 0 0 0 0,1 0-1 0 0,0 0 1 0 0,0 0 0 0 0,0 0 0 0 0,-1 0-1 0 0,1 0 1 0 0,0 0 0 0 0,0 0-1 0 0,0 0 1 0 0,0-1 0 0 0,-1 1 0 0 0,1 0-1 0 0,0 0 1 0 0,0 0 0 0 0,0 0 0 0 0,0 0-1 0 0,0-1 1 0 0,0 1 0 0 0,0 0-1 0 0,-1 0 1 0 0,1 0 0 0 0,0 0 0 0 0,0-1-1 0 0,0 1 1 0 0,0 0 0 0 0,0 0 0 0 0,0 0-1 0 0,0 0 1 0 0,0-1 0 0 0,0 1-1 0 0,0 0 1 0 0,0 0 0 0 0,0 0 0 0 0,0-1-1 0 0,0 1 1 0 0,0 0 0 0 0,0 0 0 0 0,0 0-1 0 0,0 0 1 0 0,0-1 0 0 0,0 1 0 0 0,0 0-1 0 0,0 0 1 0 0,1 0 0 0 0,-1-1-1 0 0,13-4 1401 0 0,17 1-472 0 0,-13 3-642 0 0,-1 2-1 0 0,1 0 1 0 0,24 5 0 0 0,49 16 160 0 0,-51-12-491 0 0,-16-4-31 0 0,0 0-1 0 0,0 2 0 0 0,0 1 1 0 0,-1 0-1 0 0,0 2 0 0 0,-1 0 1 0 0,32 23-1 0 0,-46-28-163 0 0,0 0 0 0 0,0 0-1 0 0,0 1 1 0 0,6 8 0 0 0,-3-9-4092 0 0,-9-6 2675 0 0,2 0 168 0 0</inkml:trace>
</inkml:ink>
</file>

<file path=ppt/ink/ink9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2:28.3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109 130 512 0 0,'-2'-8'660'0'0,"0"0"0"0"0,-1 0 0 0 0,0 0 0 0 0,0 1 0 0 0,0-1 0 0 0,-8-10 0 0 0,-3-8 3171 0 0,9 9-1276 0 0,5 15-2103 0 0,0 0 0 0 0,-1 0 0 0 0,1 0 0 0 0,-1 0 0 0 0,0 0 0 0 0,1 0 0 0 0,-1 0 0 0 0,-2-3 0 0 0,3 4-197 0 0,-18 11 2765 0 0,-10 16-1525 0 0,27-26-1453 0 0,0 1-1 0 0,1 0 0 0 0,-1-1 1 0 0,0 1-1 0 0,1 0 1 0 0,-1-1-1 0 0,0 1 0 0 0,1 0 1 0 0,-1 0-1 0 0,1 0 0 0 0,0 0 1 0 0,-1 0-1 0 0,1-1 0 0 0,0 1 1 0 0,-1 0-1 0 0,1 0 0 0 0,0 0 1 0 0,0 0-1 0 0,0 0 1 0 0,0 0-1 0 0,0 0 0 0 0,0 0 1 0 0,0 0-1 0 0,0 0 0 0 0,0 0 1 0 0,0 0-1 0 0,0 0 0 0 0,1 0 1 0 0,-1 0-1 0 0,0 0 1 0 0,2 1-1 0 0,0 2 57 0 0,1-1 1 0 0,0 1-1 0 0,0-1 1 0 0,1 0-1 0 0,-1 0 0 0 0,4 2 1 0 0,-4-3 16 0 0,0 0 0 0 0,-1 0 0 0 0,1 0 0 0 0,-1 0 1 0 0,0 0-1 0 0,0 0 0 0 0,0 1 0 0 0,0-1 0 0 0,0 1 0 0 0,0-1 0 0 0,1 5 0 0 0,-3-6-74 0 0,0 0 0 0 0,0 0 0 0 0,0 1 0 0 0,0-1 0 0 0,0 0 0 0 0,0 0 0 0 0,0 1 0 0 0,-1-1 0 0 0,1 0 0 0 0,0 0 0 0 0,-1 0 1 0 0,1 0-1 0 0,-1 0 0 0 0,0 1 0 0 0,1-1 0 0 0,-1 0 0 0 0,0 0 0 0 0,0 1 0 0 0,0-2-29 0 0,0 1 0 0 0,0 0 0 0 0,1 0 0 0 0,-1 0 0 0 0,0 0 0 0 0,1 0 0 0 0,-1 0-1 0 0,1 0 1 0 0,-1 0 0 0 0,1 0 0 0 0,0 0 0 0 0,-1 0 0 0 0,1 1 0 0 0,0-1 0 0 0,0 0 0 0 0,0 0 0 0 0,0 0 0 0 0,0 0 0 0 0,0 0 0 0 0,0 1 0 0 0,0-1 0 0 0,0 0 0 0 0,1 0 0 0 0,-1 0 0 0 0,1 2 0 0 0,29 48 190 0 0,-21-37-135 0 0,0 0 1 0 0,-1 1 0 0 0,9 25-1 0 0,-12-19-5 0 0,0 1 0 0 0,-2-1 0 0 0,0 1 0 0 0,-1 29 0 0 0,0-22-5 0 0,1-1-4 0 0,2-1 0 0 0,1 1 1 0 0,1-1-1 0 0,18 45 0 0 0,-14-45 9 0 0,-2 0 1 0 0,-1 0 0 0 0,-1 1-1 0 0,5 42 1 0 0,-11 16 14 0 0,-2-61-36 0 0,1-1 1 0 0,1 1-1 0 0,1-1 1 0 0,6 27-1 0 0,-5-41-31 0 0,1 0 0 0 0,0-1 0 0 0,1 1 1 0 0,0-1-1 0 0,0 0 0 0 0,1 0 0 0 0,0-1 0 0 0,1 0 0 0 0,13 13 0 0 0,-20-20-6 0 0,1 0 0 0 0,0-1 0 0 0,0 1 0 0 0,0 0 0 0 0,-1-1-1 0 0,1 1 1 0 0,0-1 0 0 0,0 1 0 0 0,0-1 0 0 0,0 1 0 0 0,0-1-1 0 0,0 0 1 0 0,0 1 0 0 0,0-1 0 0 0,2 0 0 0 0,-3-18 61 0 0,-2 12-100 0 0,0-1-1 0 0,0 1 1 0 0,-1 0 0 0 0,0 1-1 0 0,0-1 1 0 0,0 0-1 0 0,-1 1 1 0 0,0 0 0 0 0,0 0-1 0 0,0 0 1 0 0,-5-5 0 0 0,4 7-527 0 0,1-1 0 0 0,0 1 1 0 0,-1 0-1 0 0,-6-4 0 0 0,8 5-2229 0 0</inkml:trace>
</inkml:ink>
</file>

<file path=ppt/ink/ink9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2:29.6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3 191 512 0 0,'-1'-8'1016'0'0,"0"0"0"0"0,1 0 0 0 0,0 0 0 0 0,0 0-1 0 0,1 0 1 0 0,0 0 0 0 0,0 0 0 0 0,1 1 0 0 0,4-15 0 0 0,5-24 3180 0 0,-7 0 2623 0 0,-3 46-6791 0 0,-1-1-1 0 0,0 1 1 0 0,0 0-1 0 0,1-1 1 0 0,-1 1-1 0 0,0 0 1 0 0,1-1 0 0 0,-1 1-1 0 0,0 0 1 0 0,1-1-1 0 0,-1 1 1 0 0,1 0-1 0 0,-1 0 1 0 0,0-1 0 0 0,1 1-1 0 0,-1 0 1 0 0,1 0-1 0 0,-1 0 1 0 0,1 0 0 0 0,-1 0-1 0 0,0-1 1 0 0,1 1-1 0 0,-1 0 1 0 0,1 0-1 0 0,-1 0 1 0 0,1 0 0 0 0,-1 0-1 0 0,1 1 1 0 0,-1-1-1 0 0,1 0 1 0 0,-1 0-1 0 0,1 0 1 0 0,-1 0 0 0 0,0 0-1 0 0,1 1 1 0 0,-1-1-1 0 0,1 0 1 0 0,-1 0-1 0 0,0 1 1 0 0,1-1 0 0 0,-1 0-1 0 0,0 0 1 0 0,1 1-1 0 0,-1-1 1 0 0,0 1 0 0 0,1-1-1 0 0,-1 0 1 0 0,0 1-1 0 0,0-1 1 0 0,1 1-1 0 0,-1-1 1 0 0,0 1 0 0 0,2 11 301 0 0,-1-11-290 0 0,-1 1-1 0 0,0-1 0 0 0,1 1 1 0 0,-1-1-1 0 0,0 1 0 0 0,0-1 0 0 0,0 1 1 0 0,0-1-1 0 0,0 1 0 0 0,-1 1 0 0 0,0 7 270 0 0,1-9-259 0 0,0 0 0 0 0,0 0 0 0 0,0 1 0 0 0,-1-1 0 0 0,1 0 0 0 0,0 0 0 0 0,-1 0 0 0 0,1 0-1 0 0,-1 0 1 0 0,1 0 0 0 0,-2 2 0 0 0,1-1 27 0 0,0-1 0 0 0,0 1 1 0 0,0 0-1 0 0,0 0 0 0 0,0 0 0 0 0,0 0 0 0 0,1 0 0 0 0,-1 0 0 0 0,0 0 0 0 0,1 0 0 0 0,0 0 0 0 0,0 0 0 0 0,-1 0 0 0 0,1 0 1 0 0,0 0-1 0 0,1 0 0 0 0,-1 0 0 0 0,0 0 0 0 0,1 3 0 0 0,0-2-18 0 0,0 0 1 0 0,-1 0-1 0 0,0 0 0 0 0,1 0 1 0 0,-1 0-1 0 0,-1 3 0 0 0,1-3-20 0 0,0-1 0 0 0,0 1 0 0 0,0 0 0 0 0,0 0 0 0 0,1-1 0 0 0,-1 1 0 0 0,2 4 0 0 0,10 24 146 0 0,-2-4-40 0 0,17 30 0 0 0,-16-37-99 0 0,-1 0 0 0 0,-1 1 0 0 0,0-1 1 0 0,10 44-1 0 0,5 89 51 0 0,-19-129-63 0 0,0 0-1 0 0,14 36 1 0 0,41 126 157 0 0,-57-178-184 0 0,6 23 23 0 0,-1 0 0 0 0,-2 0 0 0 0,-1 0 0 0 0,2 52-1 0 0,-14 13 0 0 0,4-61-5 0 0,1 53 0 0 0,2-83-19 0 0,1 1-1 0 0,0 0 1 0 0,1-1 0 0 0,-1 1 0 0 0,1-1-1 0 0,0 1 1 0 0,0-1 0 0 0,1 0 0 0 0,0 0 0 0 0,0 0-1 0 0,0 0 1 0 0,6 6 0 0 0,-7-8-4 0 0,0 0 1 0 0,1-1-1 0 0,-1 1 1 0 0,1-1-1 0 0,0 0 1 0 0,0 1-1 0 0,0-2 1 0 0,0 1-1 0 0,0 0 1 0 0,0 0-1 0 0,0-1 1 0 0,1 0-1 0 0,-1 0 1 0 0,1 0-1 0 0,-1 0 1 0 0,1 0-1 0 0,-1-1 1 0 0,1 1-1 0 0,-1-1 1 0 0,1 0-1 0 0,4-1 1 0 0,-7 1-2 0 0,0 0 0 0 0,0 0 0 0 0,-1 0 0 0 0,1-1 0 0 0,0 1 0 0 0,0 0 0 0 0,0-1 0 0 0,0 1 0 0 0,-1-1 0 0 0,1 1 0 0 0,0-1 0 0 0,-1 1 0 0 0,1-1 0 0 0,0 1 0 0 0,-1-1 0 0 0,1 0 0 0 0,0 1-1 0 0,-1-1 1 0 0,1 0 0 0 0,-1 1 0 0 0,1-1 0 0 0,-1 0 0 0 0,0 0 0 0 0,1 0 0 0 0,-1 0 0 0 0,0 1 0 0 0,0-1 0 0 0,1 0 0 0 0,-1 0 0 0 0,0 0 0 0 0,0 0 0 0 0,0-1 0 0 0,0 0-6 0 0,0 0 0 0 0,0 1-1 0 0,-1-1 1 0 0,1 1 0 0 0,0-1-1 0 0,-1 1 1 0 0,1-1 0 0 0,-1 0-1 0 0,1 1 1 0 0,-1 0 0 0 0,0-1-1 0 0,1 1 1 0 0,-1-1 0 0 0,0 1-1 0 0,0 0 1 0 0,0 0 0 0 0,-2-3-1 0 0,-8-3-169 0 0,8 6 8 0 0,1-1-1 0 0,-1 1 0 0 0,0-1 0 0 0,1 0 1 0 0,0 0-1 0 0,-1 0 0 0 0,1 0 1 0 0,0 0-1 0 0,0-1 0 0 0,0 1 0 0 0,-2-5 1 0 0,4 6-174 0 0,0 0 0 0 0,0 0 0 0 0,0 0 1 0 0,0 0-1 0 0,0 0 0 0 0,1 0 1 0 0,-1 0-1 0 0,0 0 0 0 0,1 1 1 0 0,-1-1-1 0 0,1 0 0 0 0,-1 0 1 0 0,1 0-1 0 0,-1 0 0 0 0,1 0 0 0 0,-1 1 1 0 0,1-1-1 0 0,0 0 0 0 0,0 0 1 0 0,-1 1-1 0 0,1-1 0 0 0,0 1 1 0 0,0-1-1 0 0,0 1 0 0 0,-1-1 1 0 0,1 1-1 0 0,0-1 0 0 0,0 1 0 0 0,0 0 1 0 0,2-1-1 0 0,-1 0-857 0 0,4-2-2228 0 0</inkml:trace>
</inkml:ink>
</file>

<file path=ppt/ink/ink9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3:34.35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108 51 512 0 0,'0'0'510'0'0,"-15"3"5480"0"0,8 1-4483 0 0,-1 0-1 0 0,0-1 1 0 0,-8 2 0 0 0,9-2-564 0 0,-1-1 0 0 0,1 1 1 0 0,0 0-1 0 0,-7 5 1 0 0,13-8-717 0 0,0 1 0 0 0,1-1 0 0 0,-1 1 0 0 0,0-1-1 0 0,0 1 1 0 0,1-1 0 0 0,-1 1 0 0 0,0 0 0 0 0,1-1 0 0 0,-1 1 0 0 0,1 0 0 0 0,-1 0 0 0 0,1-1 0 0 0,-1 1 0 0 0,0 1 0 0 0,5 0 1140 0 0,6-3-1461 0 0,18-4 509 0 0,1 1 1 0 0,30-1 0 0 0,-15 2-183 0 0,269-28 232 0 0,-151 5-408 0 0,-95 13-95 0 0,-6 0-381 0 0,-234 73-4157 0 0,153-52 3136 0 0,-16 8-1892 0 0,2 0-251 0 0</inkml:trace>
</inkml:ink>
</file>

<file path=ppt/ink/ink9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3:35.0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45 76 8 0 0,'6'-13'1445'0'0,"-4"9"-77"0"0,0 0 0 0 0,0 0-1 0 0,-1 0 1 0 0,1 0 0 0 0,-1-1-1 0 0,1-4 1 0 0,-2 8-1177 0 0,0 0 0 0 0,0 0 0 0 0,0 1 0 0 0,0-1-1 0 0,0 0 1 0 0,0 0 0 0 0,0 0 0 0 0,-1 0 0 0 0,1 0 0 0 0,0 0-1 0 0,-1 0 1 0 0,1 0 0 0 0,0 1 0 0 0,-1-1 0 0 0,1 0 0 0 0,-1 0-1 0 0,1 0 1 0 0,-1 1 0 0 0,0-1 0 0 0,1 0 0 0 0,-1 1 0 0 0,0-1-1 0 0,0 1 1 0 0,1-1 0 0 0,-1 1 0 0 0,0-1 0 0 0,0 1 0 0 0,0-1-1 0 0,1 1 1 0 0,-1 0 0 0 0,0-1 0 0 0,0 1 0 0 0,0 0 0 0 0,-2 0-1 0 0,-4-4 2875 0 0,13 3-312 0 0,-7 1-2718 0 0,1 0 0 0 0,0 0 0 0 0,0 0 0 0 0,0 0-1 0 0,0 1 1 0 0,-1-1 0 0 0,1 0 0 0 0,0 0 0 0 0,0 0 0 0 0,0 0 0 0 0,0 1-1 0 0,0-1 1 0 0,-1 0 0 0 0,1 0 0 0 0,0 0 0 0 0,0 1 0 0 0,0-1 0 0 0,0 0-1 0 0,0 0 1 0 0,0 1 0 0 0,0-1 0 0 0,0 0 0 0 0,0 0 0 0 0,0 0 0 0 0,0 1-1 0 0,0-1 1 0 0,0 0 0 0 0,0 0 0 0 0,0 1 0 0 0,0-1 0 0 0,0 0 0 0 0,0 0-1 0 0,0 0 1 0 0,0 1 0 0 0,0-1 0 0 0,0 0 0 0 0,1 0 0 0 0,-1 0-1 0 0,0 1 1 0 0,0-1 0 0 0,0 0 0 0 0,0 0 0 0 0,0 0 0 0 0,1 0 0 0 0,-1 1-1 0 0,0-1 1 0 0,0 0 0 0 0,0 0 0 0 0,0 0 0 0 0,1 0 0 0 0,-1 0 0 0 0,0 0-1 0 0,0 0 1 0 0,0 1 0 0 0,1-1 0 0 0,-1 0 0 0 0,0 0 0 0 0,0 0 0 0 0,1 0-1 0 0,-1 0 1 0 0,0 0 0 0 0,0 0 0 0 0,1 0 0 0 0,-5 4 74 0 0,-1 1 0 0 0,1 1 0 0 0,1-1 0 0 0,-1 0 1 0 0,1 1-1 0 0,0 0 0 0 0,0 0 0 0 0,1 0 0 0 0,-3 8 0 0 0,5-12-96 0 0,-2 5 24 0 0,0 0-1 0 0,0 0 1 0 0,1 0-1 0 0,0 0 1 0 0,1 1-1 0 0,-1-1 1 0 0,2 0-1 0 0,-1 1 1 0 0,2 8-1 0 0,3 10 82 0 0,10 32-1 0 0,-1-8 23 0 0,11 81 220 0 0,-22-106-321 0 0,-1 0 1 0 0,-1 0-1 0 0,-3 32 1 0 0,0-41-8 0 0,-6 25 1 0 0,7-36-27 0 0,0-1 0 0 0,-1 1 0 0 0,0 0 0 0 0,0-1 0 0 0,0 0 0 0 0,0 1 0 0 0,0-1 0 0 0,-1 0 0 0 0,-5 6 0 0 0,8-10-6 0 0,0 0-1 0 0,0 0 0 0 0,0-1 1 0 0,0 1-1 0 0,0 0 1 0 0,0 0-1 0 0,0 0 1 0 0,0 0-1 0 0,0 0 1 0 0,0 0-1 0 0,0 0 1 0 0,0 0-1 0 0,0 0 1 0 0,0 0-1 0 0,0 0 1 0 0,0 0-1 0 0,0 0 1 0 0,-1 0-1 0 0,1 0 1 0 0,0-1-1 0 0,0 1 1 0 0,0 0-1 0 0,0 0 1 0 0,0 0-1 0 0,0 0 1 0 0,0 0-1 0 0,0 0 0 0 0,0 0 1 0 0,0 0-1 0 0,0 0 1 0 0,0 0-1 0 0,-1 0 1 0 0,1 0-1 0 0,0 0 1 0 0,0 0-1 0 0,0 0 1 0 0,0 0-1 0 0,0 0 1 0 0,0 0-1 0 0,0 0 1 0 0,0 0-1 0 0,0 0 1 0 0,0 0-1 0 0,0 1 1 0 0,0-1-1 0 0,0 0 1 0 0,-1 0-1 0 0,1 0 1 0 0,0 0-1 0 0,0 0 1 0 0,0 0-1 0 0,0 0 0 0 0,0 0 1 0 0,0 0-1 0 0,0 0 1 0 0,0 0-1 0 0,0 0 1 0 0,0 0-1 0 0,0 0 1 0 0,0 0-1 0 0,0 0 1 0 0,0 1-1 0 0,0-1 1 0 0,0 0-1 0 0,0 0 1 0 0,0 0-1 0 0,0 0 1 0 0,2-9-39 0 0,5-11-102 0 0,-4 14-146 0 0,12-33-605 0 0,-14 36 76 0 0,-1 0 1 0 0,1 0-1 0 0,-1 1 1 0 0,0-1 0 0 0,0 0-1 0 0,0 0 1 0 0,0-3-1 0 0,-1 1-1800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1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29 190 512 0 0,'-4'-5'1553'0'0,"1"3"-73"0"0,0-1-1 0 0,0 0 0 0 0,0-1 0 0 0,1 1 1 0 0,-1-1-1 0 0,-1-3 0 0 0,3 5-1265 0 0,0 1 0 0 0,1-1 0 0 0,0 1 0 0 0,-1-1 0 0 0,1 1 0 0 0,0-1 0 0 0,0 1 0 0 0,0-1 0 0 0,0 1 0 0 0,0-1 0 0 0,0 1 0 0 0,0-1-1 0 0,1 1 1 0 0,-1-1 0 0 0,0 1 0 0 0,1-1 0 0 0,-1 1 0 0 0,1-1 0 0 0,0 1 0 0 0,1-3 0 0 0,2-2 2 0 0,0 0-1 0 0,1 1 1 0 0,0-1-1 0 0,0 1 1 0 0,0 0-1 0 0,0 0 1 0 0,1 1 0 0 0,0-1-1 0 0,9-4 1 0 0,5-2 44 0 0,36-15 1 0 0,-32 19-177 0 0,0 0 0 0 0,1 2 1 0 0,0 0-1 0 0,0 2 1 0 0,35-1-1 0 0,-53 4-72 0 0,1 0-1 0 0,-1 0 1 0 0,1 1-1 0 0,-1 0 1 0 0,0 0-1 0 0,0 1 1 0 0,1-1-1 0 0,-1 2 1 0 0,12 5-1 0 0,-14-6-3 0 0,-1 1 1 0 0,0 0-1 0 0,0 0 1 0 0,0 0-1 0 0,0 0 1 0 0,0 1-1 0 0,-1-1 0 0 0,0 1 1 0 0,1 0-1 0 0,-1 0 1 0 0,-1 0-1 0 0,1 1 0 0 0,-1-1 1 0 0,1 1-1 0 0,1 4 1 0 0,1 10 48 0 0,0 0 1 0 0,-1 0 0 0 0,-1 0 0 0 0,-1 0 0 0 0,0 29 0 0 0,3 32-20 0 0,-3-69-38 0 0,0 0 0 0 0,1 0 1 0 0,0 0-1 0 0,9 21 0 0 0,-10-28-26 0 0,0 0-1 0 0,0 0 0 0 0,1 0 0 0 0,-1 0 0 0 0,1 0 1 0 0,0 0-1 0 0,1-1 0 0 0,-1 0 0 0 0,0 1 1 0 0,1-1-1 0 0,0 0 0 0 0,0-1 0 0 0,0 1 0 0 0,0-1 1 0 0,0 1-1 0 0,0-1 0 0 0,1-1 0 0 0,-1 1 0 0 0,8 1 1 0 0,-7-2-238 0 0,-1 0 0 0 0,1-1 1 0 0,-1 0-1 0 0,0 0 1 0 0,1 0-1 0 0,-1-1 0 0 0,1 1 1 0 0,-1-1-1 0 0,0 0 1 0 0,1 0-1 0 0,-1-1 0 0 0,0 1 1 0 0,7-4-1 0 0,19-15-3906 0 0,-14 9 1692 0 0</inkml:trace>
</inkml:ink>
</file>

<file path=ppt/ink/ink9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3:36.1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48 278 8 0 0,'-7'-7'1156'0'0,"6"5"-542"0"0,0 1-1 0 0,0-1 0 0 0,-1 1 0 0 0,1 0 1 0 0,0-1-1 0 0,-1 1 0 0 0,1 0 1 0 0,-1 0-1 0 0,1 0 0 0 0,-1 0 0 0 0,1 1 1 0 0,-1-1-1 0 0,0 0 0 0 0,0 0 1 0 0,1 1-1 0 0,-1 0 0 0 0,0-1 0 0 0,0 1 1 0 0,1 0-1 0 0,-1-1 0 0 0,-3 1 0 0 0,6 1-520 0 0,-1-1-1 0 0,0 0 1 0 0,0 0-1 0 0,0 0 1 0 0,0 0-1 0 0,0 0 1 0 0,0 1-1 0 0,1-1 0 0 0,-1 0 1 0 0,0 0-1 0 0,0 0 1 0 0,0 0-1 0 0,0 1 1 0 0,0-1-1 0 0,0 0 0 0 0,0 0 1 0 0,0 0-1 0 0,0 1 1 0 0,0-1-1 0 0,0 0 1 0 0,0 0-1 0 0,0 0 0 0 0,0 1 1 0 0,0-1-1 0 0,0 0 1 0 0,0 0-1 0 0,0 0 1 0 0,0 0-1 0 0,0 1 1 0 0,0-1-1 0 0,0 0 0 0 0,0 0 1 0 0,0 0-1 0 0,0 1 1 0 0,-1-1-1 0 0,1 0 1 0 0,0 0-1 0 0,0 0 0 0 0,0 0 1 0 0,0 0-1 0 0,0 1 1 0 0,0-1-1 0 0,-1 0 1 0 0,1 0-1 0 0,0 0 0 0 0,0 0 1 0 0,0 0-1 0 0,0 0 1 0 0,-1 0-1 0 0,1 0 1 0 0,0 0-1 0 0,0 1 1 0 0,0-1-1 0 0,-1 0 0 0 0,1 0 1 0 0,0 0-1 0 0,0 0 1 0 0,0 0-1 0 0,-1 0 1 0 0,1 0-1 0 0,0 0 0 0 0,0 0 1 0 0,0-1-1 0 0,-1 1 1 0 0,14 10 1020 0 0,2-5-831 0 0,-1-1 0 0 0,1 0-1 0 0,0-1 1 0 0,28 3 0 0 0,63-4-81 0 0,-72-2-136 0 0,-13 0-40 0 0,0-1-1 0 0,0-1 1 0 0,40-9 0 0 0,-55 10-26 0 0,0-1 0 0 0,0 0 0 0 0,0 0 0 0 0,0 0 0 0 0,0-1 0 0 0,0 0 0 0 0,-1 0 1 0 0,0 0-1 0 0,0-1 0 0 0,0 0 0 0 0,0 0 0 0 0,0 0 0 0 0,-1-1 0 0 0,1 0 0 0 0,-1 1 0 0 0,0-1 1 0 0,4-9-1 0 0,-6 10 1 0 0,-1 0 0 0 0,0 0 0 0 0,0 1 0 0 0,0-1 1 0 0,-1 0-1 0 0,1 0 0 0 0,-1 0 0 0 0,0 0 0 0 0,0 0 0 0 0,0 0 0 0 0,-1 0 1 0 0,1 0-1 0 0,-1 0 0 0 0,0 0 0 0 0,0 0 0 0 0,-1 0 0 0 0,1 1 1 0 0,-3-5-1 0 0,-4-8 20 0 0,-1 0-1 0 0,-17-23 1 0 0,23 35-18 0 0,-1-2 1 0 0,0 0 1 0 0,-1 1-1 0 0,0-1 0 0 0,0 1 1 0 0,0 0-1 0 0,-1 1 1 0 0,-5-5-1 0 0,9 7 11 0 0,-1 1 0 0 0,1 0 0 0 0,0 0 0 0 0,-1 0-1 0 0,1 0 1 0 0,-1 0 0 0 0,1 0 0 0 0,-1 1 0 0 0,1-1 0 0 0,-1 1 0 0 0,1 0 0 0 0,-1 0 0 0 0,0 0-1 0 0,1 0 1 0 0,-1 0 0 0 0,1 0 0 0 0,-1 1 0 0 0,0-1 0 0 0,1 1 0 0 0,-1 0 0 0 0,1-1 0 0 0,-4 3-1 0 0,-14 9 278 0 0,1 1 0 0 0,0 1 0 0 0,-33 31 0 0 0,49-42-248 0 0,-17 17 243 0 0,1 1-1 0 0,1 0 1 0 0,2 2 0 0 0,0 0-1 0 0,1 1 1 0 0,1 0-1 0 0,-19 47 1 0 0,24-47-138 0 0,1 1 0 0 0,1 0 0 0 0,1 1-1 0 0,2-1 1 0 0,0 1 0 0 0,2 0 0 0 0,1 0 0 0 0,3 41 0 0 0,-1-57-121 0 0,0 0 1 0 0,1-1-1 0 0,1 1 1 0 0,-1 0-1 0 0,2-1 1 0 0,-1 1-1 0 0,8 13 1 0 0,-9-19-19 0 0,0-1 1 0 0,1 1 0 0 0,-1 0 0 0 0,1-1 0 0 0,0 1 0 0 0,0-1 0 0 0,0 0 0 0 0,0 0 0 0 0,1 0 0 0 0,-1 0 0 0 0,1-1 0 0 0,-1 1 0 0 0,1-1 0 0 0,0 0 0 0 0,0 0 0 0 0,0 0 0 0 0,1-1 0 0 0,-1 1 0 0 0,6 0 0 0 0,6-2 9 0 0,-16 1-18 0 0,1-1 1 0 0,-1 0-1 0 0,0 0 1 0 0,1 0-1 0 0,-1 0 0 0 0,0 0 1 0 0,0 0-1 0 0,1 0 1 0 0,-1 0-1 0 0,0 0 0 0 0,1 0 1 0 0,-1 0-1 0 0,0 0 1 0 0,0 0-1 0 0,1 0 0 0 0,-1 0 1 0 0,0 0-1 0 0,1 0 1 0 0,-1-1-1 0 0,0 1 0 0 0,0 0 1 0 0,1 0-1 0 0,-1 0 1 0 0,0 0-1 0 0,0-1 1 0 0,0 1-1 0 0,1 0 0 0 0,-1 0 1 0 0,0 0-1 0 0,0-1 1 0 0,0 1-1 0 0,1 0 0 0 0,-1 0 1 0 0,0-1-1 0 0,0 1 1 0 0,0 0-1 0 0,0 0 0 0 0,0-1 1 0 0,0 1-1 0 0,0 0 1 0 0,0-1-1 0 0,1 1 0 0 0,-1 0 1 0 0,0-1-1 0 0,-1 0 3 0 0,0 1-1 0 0,1-1 0 0 0,-1 1 0 0 0,0-1 1 0 0,0 1-1 0 0,1 0 0 0 0,-1-1 0 0 0,0 1 1 0 0,0 0-1 0 0,0-1 0 0 0,1 1 0 0 0,-1 0 1 0 0,0 0-1 0 0,0 0 0 0 0,0 0 0 0 0,-1-1 1 0 0,-18 1-10 0 0,17 0-4 0 0,1 0 18 0 0,1 0-1 0 0,0 1 1 0 0,-1-1-1 0 0,1 0 1 0 0,0 1 0 0 0,0-1-1 0 0,-1 1 1 0 0,1-1-1 0 0,0 1 1 0 0,0 0-1 0 0,0 0 1 0 0,0-1-1 0 0,0 1 1 0 0,0 0 0 0 0,0 0-1 0 0,0 0 1 0 0,0 0-1 0 0,0 0 1 0 0,0 0-1 0 0,1 0 1 0 0,-1 0 0 0 0,0 1-1 0 0,1-1 1 0 0,-1 0-1 0 0,1 0 1 0 0,-1 0-1 0 0,1 1 1 0 0,0-1-1 0 0,-1 2 1 0 0,1-2 3 0 0,0 0 0 0 0,-1-1 0 0 0,1 1 0 0 0,-1 0 0 0 0,1 0 0 0 0,-1-1-1 0 0,1 1 1 0 0,-1-1 0 0 0,0 1 0 0 0,1 0 0 0 0,-1-1 0 0 0,0 1 0 0 0,1-1 0 0 0,-1 0 0 0 0,0 1 0 0 0,0-1 0 0 0,1 1 0 0 0,-1-1 0 0 0,-1 0 0 0 0,-19 8 25 0 0,18-7 8 0 0,3-1-42 0 0,0 0 0 0 0,0 0 1 0 0,0 0-1 0 0,-1 1 1 0 0,1-1-1 0 0,0 0 0 0 0,0 0 1 0 0,0 0-1 0 0,-1 0 0 0 0,1 0 1 0 0,0 0-1 0 0,0 0 1 0 0,0 0-1 0 0,-1 0 0 0 0,1 0 1 0 0,0 0-1 0 0,0 0 0 0 0,-1 0 1 0 0,1 0-1 0 0,0 0 0 0 0,0 0 1 0 0,0 0-1 0 0,-1-1 1 0 0,1 1-1 0 0,0 0 0 0 0,0 0 1 0 0,0 0-1 0 0,-1 0 0 0 0,1 0 1 0 0,0 0-1 0 0,0-1 1 0 0,0 1-1 0 0,0 0 0 0 0,-1 0 1 0 0,1 0-1 0 0,0 0 0 0 0,0-1 1 0 0,1-9 16 0 0,9-16-26 0 0,-9 23 22 0 0,17-35-31 0 0,33-52 0 0 0,-46 83 12 0 0,0 0 0 0 0,0 1 0 0 0,1-1 0 0 0,0 1 1 0 0,0 1-1 0 0,1-1 0 0 0,-1 1 0 0 0,9-5 0 0 0,-11 8 1 0 0,-1-1 0 0 0,1 1 1 0 0,0 1-1 0 0,0-1 0 0 0,0 1 0 0 0,-1-1 0 0 0,2 1 1 0 0,-1 0-1 0 0,0 1 0 0 0,0-1 0 0 0,0 1 0 0 0,0-1 1 0 0,0 1-1 0 0,1 1 0 0 0,-1-1 0 0 0,0 1 1 0 0,0-1-1 0 0,6 3 0 0 0,-6-1 3 0 0,0 0 0 0 0,-1 0 1 0 0,1 0-1 0 0,-1 1 0 0 0,1-1 0 0 0,-1 1 0 0 0,0 0 0 0 0,0 0 1 0 0,-1 0-1 0 0,1 0 0 0 0,-1 1 0 0 0,5 6 0 0 0,-2 0 7 0 0,0-1 0 0 0,0 1 1 0 0,5 19-1 0 0,3 28 37 0 0,-10-42-27 0 0,0 0 1 0 0,1 0-1 0 0,0 0 0 0 0,1-1 0 0 0,9 18 1 0 0,-13-30-29 0 0,1 1 1 0 0,0 0 0 0 0,0-1 0 0 0,0 0-1 0 0,0 1 1 0 0,0-1 0 0 0,0 0 0 0 0,0 0-1 0 0,1 0 1 0 0,-1 0 0 0 0,1-1 0 0 0,-1 1-1 0 0,5 1 1 0 0,-5-2-1 0 0,0-1-1 0 0,0 1 1 0 0,0-1-1 0 0,0 1 1 0 0,0-1-1 0 0,0 0 1 0 0,1 0-1 0 0,-1 0 1 0 0,0 0-1 0 0,0 0 1 0 0,0 0 0 0 0,1 0-1 0 0,-1-1 1 0 0,0 1-1 0 0,0-1 1 0 0,0 0-1 0 0,0 0 1 0 0,4-2-1 0 0,7-4-1044 0 0,-1-1 1 0 0,20-16-1 0 0,2-10-6432 0 0,-26 24 4032 0 0</inkml:trace>
</inkml:ink>
</file>

<file path=ppt/ink/ink9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3:36.5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72 92 1704 0 0,'-2'-2'1374'0'0,"1"0"-1"0"0,0 0 0 0 0,-1 0 0 0 0,1 0 1 0 0,-1 0-1 0 0,-3-3 0 0 0,5 5-1202 0 0,0 0 1 0 0,-1-1-1 0 0,1 1 1 0 0,0 0-1 0 0,-1 0 1 0 0,1-1-1 0 0,0 1 1 0 0,-1 0-1 0 0,1 0 1 0 0,0 0-1 0 0,-1-1 1 0 0,1 1-1 0 0,-1 0 1 0 0,1 0-1 0 0,0 0 1 0 0,-1 0-1 0 0,1 0 1 0 0,-1 0-1 0 0,1 0 1 0 0,0 0-1 0 0,-1 0 1 0 0,1 0-1 0 0,-1 0 1 0 0,1 0-1 0 0,-1 0 1 0 0,1 0-1 0 0,0 0 1 0 0,-1 0-1 0 0,1 0 0 0 0,0 1 1 0 0,-1-1-1 0 0,1 0 1 0 0,-1 0-1 0 0,1 1 1 0 0,0-1-1 0 0,-1 0 1 0 0,1 0-1 0 0,0 1 1 0 0,-1-1-1 0 0,1 0 1 0 0,0 1-1 0 0,0-1 1 0 0,-1 0-1 0 0,1 1 1 0 0,0-1-1 0 0,0 0 1 0 0,0 1-1 0 0,-1 1-67 0 0,1-1-1 0 0,0 0 1 0 0,0 1 0 0 0,-1-1-1 0 0,1 0 1 0 0,0 0 0 0 0,1 1-1 0 0,-1-1 1 0 0,0 0 0 0 0,0 1-1 0 0,0-1 1 0 0,1 0 0 0 0,-1 0-1 0 0,1 1 1 0 0,-1-1-1 0 0,1 0 1 0 0,-1 0 0 0 0,1 0-1 0 0,0 0 1 0 0,-1 1 0 0 0,1-1-1 0 0,0 0 1 0 0,0 0 0 0 0,0-1-1 0 0,0 1 1 0 0,0 0-1 0 0,0 0 1 0 0,2 1 0 0 0,3 3 14 0 0,1 0 1 0 0,14 7-1 0 0,-9-5-57 0 0,1-1-1 0 0,0 0 1 0 0,0-1 0 0 0,1-1 0 0 0,21 5-1 0 0,-26-8-57 0 0,0 0 0 0 0,-1 0 0 0 0,1-1-1 0 0,0 0 1 0 0,0-1 0 0 0,0 0 0 0 0,-1 0-1 0 0,1-1 1 0 0,0 0 0 0 0,9-4 0 0 0,-8 2-18 0 0,1 0 0 0 0,-1-1 1 0 0,0 0-1 0 0,0-1 0 0 0,0 0 0 0 0,9-8 1 0 0,-17 13-3 0 0,0-1 1 0 0,-1 1-1 0 0,1-1 1 0 0,-1 0 0 0 0,1 0-1 0 0,-1 0 1 0 0,0 0-1 0 0,0 0 1 0 0,1 0-1 0 0,-1 0 1 0 0,-1 0-1 0 0,1 0 1 0 0,0-1 0 0 0,0-3-1 0 0,-1 3-4 0 0,0 1-1 0 0,0 0 0 0 0,0-1 1 0 0,-1 1-1 0 0,1 0 0 0 0,-1 0 1 0 0,1 0-1 0 0,-1-1 1 0 0,0 1-1 0 0,0 0 0 0 0,0 0 1 0 0,0 0-1 0 0,-1 0 1 0 0,1 0-1 0 0,0 1 0 0 0,-1-1 1 0 0,1 0-1 0 0,-4-2 0 0 0,0 0 0 0 0,0-1-1 0 0,-1 1 1 0 0,0 0-1 0 0,0 0 1 0 0,0 1-1 0 0,0 0 1 0 0,-1 0-1 0 0,1 0 1 0 0,-1 1-1 0 0,0 0 1 0 0,1 0-1 0 0,-1 1 1 0 0,0 0-1 0 0,0 0 1 0 0,0 0-1 0 0,-13 1 1 0 0,10 1 42 0 0,0 0 0 0 0,0 0 1 0 0,0 1-1 0 0,1 0 0 0 0,-1 1 1 0 0,0 0-1 0 0,1 1 0 0 0,0 0 1 0 0,0 0-1 0 0,0 1 0 0 0,-10 7 1 0 0,5-2 84 0 0,0 1-1 0 0,0 1 1 0 0,1 0 0 0 0,1 1 0 0 0,0 1 0 0 0,-13 19 0 0 0,21-27-57 0 0,0 0 0 0 0,1 1 0 0 0,0-1 1 0 0,0 1-1 0 0,1-1 0 0 0,0 1 0 0 0,0 0 1 0 0,-1 8-1 0 0,3-10-27 0 0,-1 0 0 0 0,1 0-1 0 0,1 0 1 0 0,-1 0 0 0 0,1 0 0 0 0,-1 0 0 0 0,1 0 0 0 0,1 0-1 0 0,-1 0 1 0 0,1-1 0 0 0,0 1 0 0 0,4 7 0 0 0,-3-7-33 0 0,1 1 0 0 0,0-2 1 0 0,0 1-1 0 0,0 0 0 0 0,1-1 1 0 0,-1 0-1 0 0,1 0 0 0 0,0 0 1 0 0,0 0-1 0 0,1-1 0 0 0,-1 0 1 0 0,1 0-1 0 0,-1-1 0 0 0,1 1 1 0 0,0-1-1 0 0,7 1 0 0 0,7 2-424 0 0,1-1 1 0 0,0-1-1 0 0,29 1 0 0 0,56-4-6331 0 0,-72-2 2650 0 0</inkml:trace>
</inkml:ink>
</file>

<file path=ppt/ink/ink9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3:37.0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21 100 1592 0 0,'-1'-3'1521'0'0,"0"1"-1"0"0,-1 0 1 0 0,0-1 0 0 0,1 1-1 0 0,-1 0 1 0 0,-10-9 7405 0 0,27 21-5207 0 0,-14-9-3590 0 0,0 0 1 0 0,0 0-1 0 0,1 0 0 0 0,-1 0 1 0 0,0 1-1 0 0,-1-1 0 0 0,1 0 1 0 0,0 1-1 0 0,0-1 0 0 0,-1 1 1 0 0,1-1-1 0 0,-1 1 0 0 0,1 1 1 0 0,5 23 660 0 0,-5-23-692 0 0,12 110 1692 0 0,1 2-1045 0 0,-13-111-733 0 0,0-1-1 0 0,0 1 1 0 0,1 0-1 0 0,-1 0 1 0 0,1-1-1 0 0,0 1 1 0 0,0-1-1 0 0,0 1 1 0 0,0-1-1 0 0,0 0 1 0 0,1 0 0 0 0,3 3-1 0 0,-5-5-10 0 0,-1 0 0 0 0,1 0 0 0 0,1-1 1 0 0,-1 1-1 0 0,0 0 0 0 0,0-1 0 0 0,0 1 0 0 0,0-1 0 0 0,0 1 1 0 0,1-1-1 0 0,-1 1 0 0 0,0-1 0 0 0,0 0 0 0 0,1 1 0 0 0,-1-1 1 0 0,0 0-1 0 0,1 0 0 0 0,-1 0 0 0 0,0 0 0 0 0,0 0 0 0 0,1-1 1 0 0,-1 1-1 0 0,0 0 0 0 0,0 0 0 0 0,1-1 0 0 0,-1 1 0 0 0,0-1 1 0 0,0 1-1 0 0,0-1 0 0 0,1 0 0 0 0,-1 1 0 0 0,0-1 0 0 0,0 0 1 0 0,0 0-1 0 0,0 0 0 0 0,0 0 0 0 0,-1 1 0 0 0,1-2 0 0 0,1 0 0 0 0,2-3 0 0 0,-1 0 0 0 0,0 0 0 0 0,0 0 0 0 0,0 0 0 0 0,0-1-1 0 0,-1 1 1 0 0,0-1 0 0 0,0 0 0 0 0,1-8 0 0 0,1-7-6 0 0,1-29 1 0 0,1-10 0 0 0,-2 40-27 0 0,1 0-1 0 0,1 0 0 0 0,0 1 0 0 0,10-20 1 0 0,-12 33 19 0 0,-1-1 1 0 0,1 0-1 0 0,0 1 1 0 0,0 0 0 0 0,0 0-1 0 0,1 0 1 0 0,0 0 0 0 0,1 1-1 0 0,-1 0 1 0 0,1 0 0 0 0,0 0-1 0 0,0 1 1 0 0,0 0-1 0 0,10-5 1 0 0,-13 8 10 0 0,0 0 0 0 0,1 0-1 0 0,-1 0 1 0 0,1 0 0 0 0,-1 0 0 0 0,1 1 0 0 0,-1 0-1 0 0,1-1 1 0 0,0 2 0 0 0,-1-1 0 0 0,1 0 0 0 0,-1 1-1 0 0,5 0 1 0 0,-3 1-3 0 0,1 0-1 0 0,-1 0 0 0 0,1 0 0 0 0,-1 1 1 0 0,0 0-1 0 0,0 0 0 0 0,6 5 1 0 0,2 3-3 0 0,-1 1 0 0 0,0 0 0 0 0,0 1 0 0 0,14 22 0 0 0,-16-21 36 0 0,-1 1 0 0 0,0 0 1 0 0,-1 1-1 0 0,-1 0 0 0 0,-1 1 1 0 0,7 25-1 0 0,-7-18 61 0 0,-2 2-1 0 0,0-1 1 0 0,-1 47 0 0 0,-3-60-77 0 0,0-9-20 0 0,-1-1-1 0 0,1 1 1 0 0,0 0 0 0 0,0 0-1 0 0,1 0 1 0 0,-1 0 0 0 0,1 0-1 0 0,-1 0 1 0 0,2 3 0 0 0,-1-5-29 0 0,-1-1-1 0 0,0 1 1 0 0,0-1 0 0 0,1 0 0 0 0,-1 0-1 0 0,0 1 1 0 0,1-1 0 0 0,-1 0 0 0 0,0 0-1 0 0,1 1 1 0 0,-1-1 0 0 0,1 0 0 0 0,-1 0-1 0 0,0 0 1 0 0,1 1 0 0 0,-1-1 0 0 0,1 0-1 0 0,-1 0 1 0 0,0 0 0 0 0,1 0 0 0 0,-1 0-1 0 0,1 0 1 0 0,-1 0 0 0 0,1 0 0 0 0,-1 0-1 0 0,0 0 1 0 0,1 0 0 0 0,-1 0-1 0 0,1-1 1 0 0,-1 1 0 0 0,1 0 0 0 0,-1 0-1 0 0,0 0 1 0 0,1 0 0 0 0,-1-1 0 0 0,0 1-1 0 0,1 0 1 0 0,-1 0 0 0 0,0-1 0 0 0,1 1-1 0 0,-1 0 1 0 0,1-1 0 0 0,15-15-3734 0 0,-15 15 2951 0 0,7-8-2989 0 0,1 0-258 0 0</inkml:trace>
</inkml:ink>
</file>

<file path=ppt/ink/ink9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26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63 512 0 0,'0'-3'773'0'0,"-1"1"0"0"0,1 0-1 0 0,-1 0 1 0 0,0 0 0 0 0,0 0 0 0 0,0 0 0 0 0,0 0-1 0 0,0 0 1 0 0,-1 0 0 0 0,-2-3 0 0 0,-16-16 6692 0 0,-8 5-1826 0 0,30 33-4266 0 0,8 9-685 0 0,18 32-1 0 0,7 18-51 0 0,-18-24-624 0 0,-3 1-1 0 0,10 69 0 0 0,-24-122-28 0 0,0 1 0 0 0,0-1 0 0 0,0 0 0 0 0,0 0 0 0 0,0 1 0 0 0,0-1 0 0 0,0 0 0 0 0,0 0 0 0 0,0 1 0 0 0,1-1 0 0 0,-1 0 0 0 0,0 0 0 0 0,0 0 0 0 0,0 1 0 0 0,0-1 0 0 0,0 0 0 0 0,0 0 0 0 0,1 0 0 0 0,-1 1 0 0 0,0-1 0 0 0,0 0 0 0 0,0 0 0 0 0,1 0 0 0 0,-1 0 0 0 0,0 1 0 0 0,0-1 0 0 0,0 0 0 0 0,1 0 0 0 0,-1 0 0 0 0,0 0 0 0 0,0 0 0 0 0,1 0 0 0 0,-1 0 0 0 0,0 0 0 0 0,1 0 0 0 0,8-5-610 0 0,9-14-745 0 0,-17 17 1186 0 0,25-24-2087 0 0,-3 3-4286 0 0,-19 17 2258 0 0,-3 2 1721 0 0</inkml:trace>
</inkml:ink>
</file>

<file path=ppt/ink/ink9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27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108 107 8 0 0,'-20'0'8430'0'0,"-3"-1"-5147"0"0,-28 0-102 0 0,50 1-3060 0 0,0 0 1 0 0,0 0-1 0 0,0 0 0 0 0,1 0 1 0 0,-1 0-1 0 0,0 0 0 0 0,0 0 1 0 0,0 0-1 0 0,1-1 0 0 0,-1 1 1 0 0,0 0-1 0 0,0-1 1 0 0,1 1-1 0 0,-1 0 0 0 0,-1-2 1 0 0,3-1 1192 0 0,7 0-897 0 0,36-4 903 0 0,-29 5-1036 0 0,1-1 0 0 0,17-5 0 0 0,-25 8 70 0 0,15 6 78 0 0,110-14 598 0 0,3-1-584 0 0,97 4-90 0 0,-70 1-272 0 0,226-28-127 0 0,-246 9-427 0 0,-142 24 94 0 0,-6 3 145 0 0,-8 2-224 0 0,-176 52-10121 0 0,172-54 9203 0 0,-5 2-582 0 0</inkml:trace>
</inkml:ink>
</file>

<file path=ppt/ink/ink9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34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1 102 512 0 0,'0'-8'1269'0'0,"1"0"1"0"0,0 0-1 0 0,3-12 0 0 0,-2 12 169 0 0,0 0 1 0 0,0 0-1 0 0,-1-12 0 0 0,-1 20-1306 0 0,1-1-1 0 0,-1 1 0 0 0,0-1 1 0 0,0 1-1 0 0,0-1 0 0 0,0 1 1 0 0,0-1-1 0 0,0 1 0 0 0,0-1 1 0 0,0 1-1 0 0,0-1 0 0 0,0 1 1 0 0,0 0-1 0 0,-1-1 0 0 0,1 1 1 0 0,0-1-1 0 0,0 1 0 0 0,0-1 1 0 0,0 1-1 0 0,-1 0 0 0 0,1-1 0 0 0,0 1 1 0 0,-1-1-1 0 0,1 1 0 0 0,0 0 1 0 0,-1-1-1 0 0,1 1 0 0 0,0 0 1 0 0,-1-1-1 0 0,1 1 0 0 0,0 0 1 0 0,-1 0-1 0 0,1 0 0 0 0,-2-1 1 0 0,2 1-8 0 0,0 1-1 0 0,-1-1 1 0 0,1 0 0 0 0,-1 0 0 0 0,1 1 0 0 0,-1-1 0 0 0,1 0 0 0 0,0 1 0 0 0,-1-1 0 0 0,1 1 0 0 0,0-1 0 0 0,-1 0 0 0 0,1 1-1 0 0,0-1 1 0 0,0 1 0 0 0,-1-1 0 0 0,1 1 0 0 0,0-1 0 0 0,0 1 0 0 0,0-1 0 0 0,0 1 0 0 0,-1-1 0 0 0,1 1 0 0 0,0-1 0 0 0,0 1-1 0 0,0-1 1 0 0,0 1 0 0 0,1 0 0 0 0,0 6 119 0 0,0-1 0 0 0,0 0 0 0 0,1 0 0 0 0,0 0 1 0 0,1-1-1 0 0,-1 1 0 0 0,1 0 0 0 0,4 6 0 0 0,1 2 15 0 0,0 4-25 0 0,0 0-1 0 0,-2 0 1 0 0,0 1-1 0 0,4 23 1 0 0,-4-2-20 0 0,2 41 1 0 0,-7-75-201 0 0,-1-1 0 0 0,1 1 0 0 0,0-1 0 0 0,0 0 0 0 0,1 1 0 0 0,0-1 0 0 0,4 9 0 0 0,-6-14-13 0 0,0 0 0 0 0,0 1 0 0 0,0-1 0 0 0,0 0 1 0 0,0 0-1 0 0,1 1 0 0 0,-1-1 0 0 0,0 0 0 0 0,0 0 0 0 0,0 1 1 0 0,0-1-1 0 0,1 0 0 0 0,-1 0 0 0 0,0 0 0 0 0,0 1 0 0 0,1-1 1 0 0,-1 0-1 0 0,0 0 0 0 0,0 0 0 0 0,1 0 0 0 0,-1 0 0 0 0,0 1 1 0 0,0-1-1 0 0,1 0 0 0 0,-1 0 0 0 0,0 0 0 0 0,1 0 0 0 0,-1 0 1 0 0,0 0-1 0 0,0 0 0 0 0,1 0 0 0 0,-1 0 0 0 0,1 0 0 0 0,4-9 11 0 0,1-15-13 0 0,-6 23-2 0 0,6-41-88 0 0,-4 20 101 0 0,1-1 0 0 0,14-42 0 0 0,-8 36-62 0 0,-6 17 46 0 0,0 1 0 0 0,1 0 1 0 0,1 0-1 0 0,0 0 0 0 0,8-13 0 0 0,-12 22 7 0 0,1-1 1 0 0,0 1-1 0 0,1-1 1 0 0,-1 1-1 0 0,0 0 0 0 0,1 0 1 0 0,-1 0-1 0 0,1 0 0 0 0,-1 0 1 0 0,1 1-1 0 0,0-1 0 0 0,0 1 1 0 0,0 0-1 0 0,0 0 0 0 0,0 0 1 0 0,0 0-1 0 0,0 0 0 0 0,0 1 1 0 0,0-1-1 0 0,1 1 0 0 0,-1 0 1 0 0,0 0-1 0 0,0 0 0 0 0,6 1 1 0 0,-5 0-3 0 0,0 0 1 0 0,-1 0 0 0 0,1 1 0 0 0,0-1-1 0 0,-1 1 1 0 0,1 0 0 0 0,-1 0 0 0 0,1 0-1 0 0,-1 1 1 0 0,0-1 0 0 0,0 1 0 0 0,0 0-1 0 0,0-1 1 0 0,0 1 0 0 0,-1 1 0 0 0,1-1 0 0 0,-1 0-1 0 0,0 1 1 0 0,2 4 0 0 0,5 9-3 0 0,-2 0 0 0 0,10 32 1 0 0,-16-49 3 0 0,8 30 4 0 0,-6-15 3 0 0,2-1 0 0 0,0 1 0 0 0,0-1 1 0 0,1 0-1 0 0,1-1 0 0 0,15 23 0 0 0,-17-29-24 0 0,1 0-1 0 0,1 0 1 0 0,-1 0 0 0 0,1-1-1 0 0,0 0 1 0 0,0 0-1 0 0,1-1 1 0 0,13 7-1 0 0,-16-9-193 0 0,1-1-1 0 0,-1 0 0 0 0,1-1 0 0 0,-1 1 1 0 0,1-1-1 0 0,-1 0 0 0 0,1 0 0 0 0,0-1 1 0 0,-1 0-1 0 0,1 0 0 0 0,0 0 1 0 0,-1-1-1 0 0,1 0 0 0 0,0 0 0 0 0,7-2 1 0 0,-6 1-1083 0 0,0-1 0 0 0,0 0 1 0 0,6-3-1 0 0,3-4-2167 0 0</inkml:trace>
</inkml:ink>
</file>

<file path=ppt/ink/ink9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35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31 512 0 0,'3'-9'-2'0'0,"-3"7"784"0"0,1 0-1 0 0,0-1 1 0 0,-1 1-1 0 0,1 0 1 0 0,0 0 0 0 0,3-4-1 0 0,-4 6-681 0 0,0-1 0 0 0,1 1 0 0 0,-1 0 0 0 0,0 0 0 0 0,0 0 0 0 0,0 0-1 0 0,0 0 1 0 0,1 0 0 0 0,-1-1 0 0 0,0 1 0 0 0,0 0 0 0 0,0 0 0 0 0,0 0 0 0 0,1 0 0 0 0,-1 0-1 0 0,0 0 1 0 0,0 0 0 0 0,0 0 0 0 0,1 0 0 0 0,-1 0 0 0 0,0 0 0 0 0,0 0 0 0 0,0 0 0 0 0,1 0-1 0 0,-1 0 1 0 0,0 0 0 0 0,0 0 0 0 0,0 0 0 0 0,1 0 0 0 0,-1 0 0 0 0,0 1 0 0 0,0-1 0 0 0,9 11 1982 0 0,4 22-919 0 0,0 2 0 0 0,-2-1 0 0 0,11 64-1 0 0,-17-65-425 0 0,-2 0 0 0 0,-1 36 0 0 0,-2-41-595 0 0,1 0 0 0 0,2 0 0 0 0,8 39-1 0 0,-10-63-173 0 0,-1-1 0 0 0,2 0 0 0 0,-1 1 0 0 0,0-1 0 0 0,1 0 0 0 0,-1 0 0 0 0,1 0 0 0 0,0 0 0 0 0,0-1 0 0 0,4 6 0 0 0,-5-8-40 0 0,0 1-1 0 0,-1-1 1 0 0,1 1 0 0 0,-1-1-1 0 0,1 0 1 0 0,0 1-1 0 0,-1-1 1 0 0,1 0-1 0 0,0 1 1 0 0,0-1-1 0 0,-1 0 1 0 0,1 0-1 0 0,0 0 1 0 0,0 0 0 0 0,-1 0-1 0 0,1 0 1 0 0,0 0-1 0 0,0 0 1 0 0,-1 0-1 0 0,2 0 1 0 0,0-1-197 0 0,-1 1 1 0 0,1-1-1 0 0,-1 0 0 0 0,0 0 1 0 0,0 0-1 0 0,1 0 1 0 0,-1 0-1 0 0,0 0 0 0 0,0 0 1 0 0,0 0-1 0 0,0 0 1 0 0,0 0-1 0 0,0 0 0 0 0,1-3 1 0 0,9-16-4796 0 0,-6 9 2754 0 0</inkml:trace>
</inkml:ink>
</file>

<file path=ppt/ink/ink9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35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0 228 1192 0 0,'1'-3'1411'0'0,"-1"1"-1"0"0,1-1 0 0 0,0 1 1 0 0,0 0-1 0 0,0-1 0 0 0,0 1 1 0 0,0 0-1 0 0,1 0 0 0 0,2-4 1 0 0,-2 4-1035 0 0,0 0 1 0 0,0 1-1 0 0,0-1 1 0 0,1 1-1 0 0,-1-1 1 0 0,0 1-1 0 0,1 0 0 0 0,5-2 1 0 0,143-66 1298 0 0,-26 9-1627 0 0,-73 40-120 0 0,69-17 0 0 0,-184 50-2822 0 0,-9 1-5005 0 0,59-11 6463 0 0</inkml:trace>
</inkml:ink>
</file>

<file path=ppt/ink/ink9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35.9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1 792 0 0,'2'5'10587'0'0,"-2"-5"-10351"0"0,12 5 3436 0 0,16 2-2220 0 0,-27-7-1089 0 0,20 4 168 0 0,0 2 0 0 0,0 0 0 0 0,0 1 0 0 0,-1 1 0 0 0,0 1 0 0 0,-1 1 0 0 0,0 1 0 0 0,-1 0 0 0 0,23 19-1 0 0,11 15-367 0 0,31 23-47 0 0,-73-61-210 0 0,-1-1 1 0 0,1 0 0 0 0,0-1-1 0 0,1 0 1 0 0,-1 0 0 0 0,1-1 0 0 0,12 2-1 0 0,-19-5-303 0 0,1 0 0 0 0,-1 0 0 0 0,0-1 0 0 0,1 0 0 0 0,-1 0 0 0 0,0 0-1 0 0,1-1 1 0 0,-1 1 0 0 0,0-1 0 0 0,0 0 0 0 0,1 0 0 0 0,-1 0 0 0 0,7-4 0 0 0,5-4-2272 0 0</inkml:trace>
</inkml:ink>
</file>

<file path=ppt/ink/ink9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36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0 176 8 0 0,'6'-5'596'0'0,"-5"5"-502"0"0,-1 0-1 0 0,1-1 0 0 0,-1 1 0 0 0,1 0 1 0 0,-1-1-1 0 0,1 1 0 0 0,-1-1 1 0 0,1 1-1 0 0,-1 0 0 0 0,1-1 0 0 0,-1 1 1 0 0,0-1-1 0 0,1 0 0 0 0,-1 1 1 0 0,0-1-1 0 0,0 1 0 0 0,1-1 0 0 0,-1 1 1 0 0,0-1-1 0 0,0-1 0 0 0,1-2 802 0 0,0-1 0 0 0,-1 1 0 0 0,0-1 0 0 0,0 0-1 0 0,0 1 1 0 0,0-1 0 0 0,-1 0 0 0 0,0 1 0 0 0,-2-7 0 0 0,2 5 727 0 0,0-1 1 0 0,0 0 0 0 0,-1-7 1128 0 0,4 17-2302 0 0,-1 0-1 0 0,0 0 1 0 0,0 0 0 0 0,0 1 0 0 0,0 5 0 0 0,0-4-30 0 0,18 59 670 0 0,-1-8-331 0 0,-7-13-269 0 0,11 48-31 0 0,-22-91-457 0 0,0 0 0 0 0,0 0-1 0 0,0-1 1 0 0,0 1 0 0 0,0 0-1 0 0,1 0 1 0 0,-1 0 0 0 0,0 0-1 0 0,0-1 1 0 0,0 1 0 0 0,0 0 0 0 0,0 0-1 0 0,0 0 1 0 0,1 0 0 0 0,-1 0-1 0 0,0 0 1 0 0,0 0 0 0 0,0-1-1 0 0,0 1 1 0 0,1 0 0 0 0,-1 0-1 0 0,0 0 1 0 0,0 0 0 0 0,0 0-1 0 0,1 0 1 0 0,-1 0 0 0 0,0 0-1 0 0,0 0 1 0 0,0 0 0 0 0,0 0-1 0 0,1 0 1 0 0,-1 0 0 0 0,0 0-1 0 0,0 0 1 0 0,0 0 0 0 0,1 0-1 0 0,-1 0 1 0 0,0 1 0 0 0,0-1 0 0 0,0 0-1 0 0,0 0 1 0 0,1 0 0 0 0,-1 0-1 0 0,0 0 1 0 0,0 0 0 0 0,0 0-1 0 0,0 1 1 0 0,0-1 0 0 0,1 0-1 0 0,-1 0 1 0 0,0 0 0 0 0,0 0-1 0 0,0 1 1 0 0,0-1 0 0 0,0 0-1 0 0,0 0 1 0 0,0 0 0 0 0,0 0-1 0 0,0 1 1 0 0,0-1 0 0 0,0 0-1 0 0,0 0 1 0 0,9-15-46 0 0,-9 14 33 0 0,3-7-21 0 0,1 0-1 0 0,-2 0 1 0 0,1 0 0 0 0,-1 0 0 0 0,-1-1 0 0 0,1 1 0 0 0,-1-11 0 0 0,-2-63-15 0 0,-1 31 35 0 0,2 36-8 0 0,0 2 13 0 0,0-1 0 0 0,0 0 0 0 0,1 1 0 0 0,1-1 0 0 0,5-16 0 0 0,-7 29 7 0 0,0-1 0 0 0,1 1 0 0 0,-1 0 0 0 0,1 0 1 0 0,-1 0-1 0 0,1-1 0 0 0,0 1 0 0 0,0 0 0 0 0,-1 0 0 0 0,1 0 0 0 0,0 0 0 0 0,0 0 1 0 0,0 0-1 0 0,0 1 0 0 0,0-1 0 0 0,0 0 0 0 0,2-1 0 0 0,-2 2 2 0 0,0 0 0 0 0,0 0-1 0 0,-1 0 1 0 0,1 0 0 0 0,0 0-1 0 0,-1 0 1 0 0,1 0 0 0 0,0 0-1 0 0,-1 0 1 0 0,1 0 0 0 0,0 0 0 0 0,-1 1-1 0 0,1-1 1 0 0,0 0 0 0 0,-1 1-1 0 0,1-1 1 0 0,0 0 0 0 0,-1 1-1 0 0,1-1 1 0 0,-1 1 0 0 0,1-1 0 0 0,-1 0-1 0 0,1 1 1 0 0,-1 0 0 0 0,1-1-1 0 0,-1 1 1 0 0,1-1 0 0 0,-1 1-1 0 0,0-1 1 0 0,1 1 0 0 0,-1 0 0 0 0,0-1-1 0 0,1 2 1 0 0,1 4 26 0 0,20 38 142 0 0,52 79-1 0 0,-39-74 37 0 0,30 57 1 0 0,-58-90-337 0 0,-4-10 180 0 0,0 1 0 0 0,0-1 0 0 0,0 0 0 0 0,0-1 0 0 0,8 10 0 0 0,-10-14-130 0 0,0 0 0 0 0,0 0 0 0 0,0 0 0 0 0,0-1 0 0 0,0 1 0 0 0,0 0 0 0 0,0-1 0 0 0,0 1 0 0 0,1 0 0 0 0,-1-1 0 0 0,0 1 0 0 0,0-1 0 0 0,0 0 0 0 0,1 1 0 0 0,-1-1 0 0 0,0 0 0 0 0,0 0 0 0 0,1 0 0 0 0,-1 0 0 0 0,0 0 0 0 0,0 0 0 0 0,1 0 0 0 0,-1-1 0 0 0,0 1 0 0 0,0 0 0 0 0,1 0 0 0 0,-1-1 0 0 0,0 1 0 0 0,0-1 0 0 0,0 0 0 0 0,0 1 0 0 0,0-1 0 0 0,0 0 0 0 0,0 1 0 0 0,0-1 0 0 0,2-2 0 0 0,-2 2-549 0 0,0 0 0 0 0,0-1 0 0 0,0 1 0 0 0,0-1 0 0 0,0 0 0 0 0,0 1 1 0 0,-1-1-1 0 0,1 1 0 0 0,-1-1 0 0 0,1 0 0 0 0,-1 0 0 0 0,0 1 0 0 0,1-1 0 0 0,-1 0 0 0 0,0 0 1 0 0,0 1-1 0 0,0-1 0 0 0,-1-3 0 0 0,0 0-1185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13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551 2 440 0 0,'-4'0'510'0'0,"0"-1"1"0"0,1 1-1 0 0,-1 0 0 0 0,0 0 1 0 0,0 0-1 0 0,0 0 0 0 0,1 1 1 0 0,-1 0-1 0 0,0-1 0 0 0,1 1 0 0 0,-1 1 1 0 0,0-1-1 0 0,1 0 0 0 0,0 1 1 0 0,-1 0-1 0 0,1 0 0 0 0,0 0 1 0 0,0 0-1 0 0,-4 3 0 0 0,-91 75 4537 0 0,-4 4-3430 0 0,58-51-1380 0 0,1 2 0 0 0,2 1 1 0 0,-61 72-1 0 0,95-99-352 0 0,0 0 0 0 0,0 1 1 0 0,-6 14-1 0 0,11-20-378 0 0,0 0 0 0 0,0 1 0 0 0,1-1 0 0 0,0 1 0 0 0,0 0 0 0 0,-1 5-1 0 0,2-2-779 0 0</inkml:trace>
</inkml:ink>
</file>

<file path=ppt/ink/ink9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36.8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1 116 1288 0 0,'1'-1'993'0'0,"1"0"-1"0"0,-1-1 0 0 0,0 1 0 0 0,1 0 1 0 0,-1-1-1 0 0,0 1 0 0 0,0-1 0 0 0,0 1 1 0 0,1-3-1 0 0,9-10 1999 0 0,-1 8-2354 0 0,0 0 0 0 0,0 1 1 0 0,0 0-1 0 0,0 1 0 0 0,1 1 0 0 0,0-1 1 0 0,13-1-1 0 0,-12 2-458 0 0,94-19-101 0 0,-31 8-1352 0 0,-60 11-798 0 0,0 1 0 0 0,16-2 0 0 0,-11 4-1513 0 0</inkml:trace>
</inkml:ink>
</file>

<file path=ppt/ink/ink9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37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4 1048 0 0,'-17'-2'14193'0'0,"25"5"-11171"0"0,0-1-2565 0 0,0 0 1 0 0,0 0-1 0 0,1-1 1 0 0,-1 0 0 0 0,15-1-1 0 0,44-5-202 0 0,-8-1-91 0 0,-46 6-137 0 0,15-1-8 0 0,43 4 0 0 0,-63-2-13 0 0,-1 0-1 0 0,0 0 0 0 0,0 0 1 0 0,0 1-1 0 0,0 1 0 0 0,0-1 1 0 0,0 1-1 0 0,0 0 1 0 0,-1 1-1 0 0,1-1 0 0 0,6 6 1 0 0,-12-7-4 0 0,1-1 1 0 0,-1 1-1 0 0,0-1 1 0 0,0 1-1 0 0,0-1 1 0 0,0 1-1 0 0,0-1 1 0 0,0 1 0 0 0,0 0-1 0 0,0-1 1 0 0,-1 1-1 0 0,1 0 1 0 0,-1 0-1 0 0,1 0 1 0 0,-1 0-1 0 0,0-1 1 0 0,0 1-1 0 0,0 0 1 0 0,0 0 0 0 0,0 0-1 0 0,0 0 1 0 0,0 0-1 0 0,-1 0 1 0 0,1-1-1 0 0,-1 1 1 0 0,1 0-1 0 0,-1 0 1 0 0,0 0-1 0 0,-1 2 1 0 0,-1 2-10 0 0,0 0 0 0 0,-1 0 0 0 0,0-1 0 0 0,0 0 0 0 0,0 0 0 0 0,0 0 0 0 0,-7 5 0 0 0,-8 4 33 0 0,0-1 0 0 0,0 0 1 0 0,-2-2-1 0 0,-40 17 0 0 0,-23 13 99 0 0,83-41-126 0 0,0 0 0 0 0,0 1 1 0 0,1-1-1 0 0,-1 1 0 0 0,0-1 0 0 0,0 1 1 0 0,0 0-1 0 0,1-1 0 0 0,-1 1 1 0 0,0 0-1 0 0,0-1 0 0 0,1 1 0 0 0,-1 0 1 0 0,1 0-1 0 0,-1-1 0 0 0,1 1 0 0 0,-1 0 1 0 0,1 0-1 0 0,-1 0 0 0 0,1 1 1 0 0,0-1-4 0 0,0 0 1 0 0,0-1-1 0 0,0 1 0 0 0,1 0 1 0 0,-1-1-1 0 0,0 1 1 0 0,0-1-1 0 0,1 1 1 0 0,-1-1-1 0 0,1 1 1 0 0,-1-1-1 0 0,0 1 1 0 0,1-1-1 0 0,-1 1 0 0 0,1-1 1 0 0,-1 1-1 0 0,1-1 1 0 0,-1 0-1 0 0,1 1 1 0 0,0-1-1 0 0,-1 0 1 0 0,2 1-1 0 0,2 1-21 0 0,1-1 0 0 0,0 1 0 0 0,0-1 1 0 0,0 0-1 0 0,0 0 0 0 0,8 0 0 0 0,11-3-446 0 0,-1 0 0 0 0,41-10 0 0 0,-34 5-225 0 0,31-4-1085 0 0,52-12-5001 0 0,-91 16 4382 0 0</inkml:trace>
</inkml:ink>
</file>

<file path=ppt/ink/ink9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6:39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37 512 0 0,'-11'0'2822'0'0,"1"0"-1"0"0,-16 4 1 0 0,15-2-1248 0 0,1 1 0 0 0,0 0 0 0 0,-1 1 0 0 0,-13 7 1 0 0,26-10-507 0 0,5 0-662 0 0,11-2-71 0 0,53-14-46 0 0,48-9-326 0 0,-63 14-202 0 0,-33 4-391 0 0,1 2 0 0 0,-1 1 0 0 0,1 1 0 0 0,33 1-1 0 0,-46 4-2089 0 0,-5 2-221 0 0</inkml:trace>
</inkml:ink>
</file>

<file path=ppt/ink/ink9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03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37 188 512 0 0,'25'-17'6874'0'0,"-26"17"-6716"0"0,1 0 0 0 0,-1 0 1 0 0,0 0-1 0 0,1 0 0 0 0,-1 0 1 0 0,1 0-1 0 0,-1 0 0 0 0,1 0 1 0 0,-1 0-1 0 0,1 0 0 0 0,-1 0 1 0 0,1 0-1 0 0,-1 0 0 0 0,1 0 1 0 0,-1 1-1 0 0,1-1 0 0 0,-1 0 1 0 0,1 0-1 0 0,-1 1 0 0 0,1-1 1 0 0,-1 0-1 0 0,0 1 0 0 0,-11 8 1101 0 0,12-9-1174 0 0,-2 2 174 0 0,-1 0 133 0 0,1 1 1 0 0,-1-1-1 0 0,0 0 0 0 0,0 0 0 0 0,0-1 0 0 0,0 1 0 0 0,0-1 0 0 0,0 1 0 0 0,-5 1 1 0 0,20-22 1040 0 0,-6 14-1267 0 0,0-1 0 0 0,0 1 0 0 0,1 0 0 0 0,0 1 1 0 0,10-6-1 0 0,-3 2 61 0 0,17-9 128 0 0,2 0-1 0 0,44-15 1 0 0,73-14 315 0 0,-115 37-551 0 0,0 1-1 0 0,70-5 1 0 0,-83 13-46 0 0,0 0 0 0 0,0 1 0 0 0,0 1 0 0 0,0 1 0 0 0,43 12 0 0 0,128 52 337 0 0,-179-63-375 0 0,112 30 263 0 0,-101-29-221 0 0,1-1-1 0 0,52 2 1 0 0,-41-7-39 0 0,0-1 1 0 0,60-12-1 0 0,76-14-88 0 0,-8 1-142 0 0,-108 18-50 0 0,-29 5-597 0 0,1-1-1 0 0,44-15 1 0 0,-55 11-1411 0 0,-10 0-3195 0 0,-6 6 2055 0 0</inkml:trace>
</inkml:ink>
</file>

<file path=ppt/ink/ink9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03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22 117 328 0 0,'-4'-7'812'0'0,"1"1"0"0"0,0-1 0 0 0,1 0 0 0 0,0 0 0 0 0,0 0 1 0 0,0 0-1 0 0,1 0 0 0 0,0 0 0 0 0,0 0 0 0 0,0 0 0 0 0,1-1 0 0 0,1 1 0 0 0,-1 0 0 0 0,2-8 0 0 0,-1 15-741 0 0,-1-1-1 0 0,0 1 1 0 0,0 0 0 0 0,0 0-1 0 0,0 0 1 0 0,1-1-1 0 0,-1 1 1 0 0,0 0 0 0 0,0 0-1 0 0,0 0 1 0 0,1-1-1 0 0,-1 1 1 0 0,0 0-1 0 0,1 0 1 0 0,-1 0 0 0 0,0 0-1 0 0,0 0 1 0 0,1 0-1 0 0,-1 0 1 0 0,0 0-1 0 0,0-1 1 0 0,1 1 0 0 0,-1 0-1 0 0,0 0 1 0 0,1 0-1 0 0,-1 0 1 0 0,0 1-1 0 0,0-1 1 0 0,1 0 0 0 0,-1 0-1 0 0,0 0 1 0 0,1 0-1 0 0,-1 0 1 0 0,0 0-1 0 0,0 0 1 0 0,1 0 0 0 0,-1 1-1 0 0,0-1 1 0 0,0 0-1 0 0,1 0 1 0 0,-1 0-1 0 0,0 0 1 0 0,0 1 0 0 0,0-1-1 0 0,1 0 1 0 0,-1 0-1 0 0,0 1 1 0 0,19 15 563 0 0,-9-7-313 0 0,37 25 257 0 0,43 32-11 0 0,-67-46-501 0 0,-2 1 0 0 0,0 0 0 0 0,-1 2 0 0 0,-2 0 0 0 0,0 1 0 0 0,-1 1 0 0 0,18 38 0 0 0,-18-28-5 0 0,-2 1 0 0 0,-1 1 0 0 0,-1 0 0 0 0,-3 1 0 0 0,8 46 0 0 0,-16-65-32 0 0,0-1 1 0 0,0 0 0 0 0,-2 1-1 0 0,0-1 1 0 0,-2 0 0 0 0,0 1-1 0 0,-8 33 1 0 0,7-41-22 0 0,-1-1 0 0 0,0 1 0 0 0,0-1 0 0 0,-1-1 1 0 0,0 1-1 0 0,-1-1 0 0 0,0 1 0 0 0,-1-2 0 0 0,0 1 0 0 0,0-1 0 0 0,-1 0 0 0 0,0 0 0 0 0,0-1 0 0 0,-13 9 0 0 0,8-8-18 0 0,1-1-1 0 0,-1 0 0 0 0,0-1 0 0 0,-21 7 1 0 0,27-11-16 0 0,-1 0 0 0 0,1 0 0 0 0,-1-1 0 0 0,0 0 1 0 0,1 0-1 0 0,-1-1 0 0 0,0 0 0 0 0,0 0 0 0 0,-15-3 0 0 0,20 2-70 0 0,0 0 0 0 0,0 0 0 0 0,0 0 0 0 0,0 0 0 0 0,1 0 0 0 0,-1-1 1 0 0,0 1-1 0 0,1-1 0 0 0,-1 0 0 0 0,1 1 0 0 0,-1-1 0 0 0,1-1 0 0 0,0 1 0 0 0,0 0 0 0 0,0 0 0 0 0,0-1 0 0 0,0 1 0 0 0,1-1 0 0 0,-1 0 0 0 0,1 1 0 0 0,-1-1 0 0 0,1 0 0 0 0,0 0 0 0 0,0 0 0 0 0,1 0 0 0 0,-2-4 0 0 0,1 0-330 0 0,1 0 1 0 0,-1-1-1 0 0,1 1 0 0 0,1 0 1 0 0,-1-1-1 0 0,1 1 0 0 0,1 0 1 0 0,-1-1-1 0 0,6-12 0 0 0,13-42-5454 0 0,-16 45 3560 0 0</inkml:trace>
</inkml:ink>
</file>

<file path=ppt/ink/ink9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04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78 2697 0 0,'-17'-3'3490'0'0,"14"2"-2762"0"0,-1 0 0 0 0,1 1 1 0 0,-1-1-1 0 0,0 1 0 0 0,1 0 1 0 0,-1 0-1 0 0,-5 0 0 0 0,9 0-707 0 0,0 0-1 0 0,-1 1 0 0 0,1-1 1 0 0,-1 0-1 0 0,1 0 0 0 0,0 0 1 0 0,-1 0-1 0 0,1 0 0 0 0,0 0 0 0 0,-1 1 1 0 0,1-1-1 0 0,0 0 0 0 0,0 0 1 0 0,-1 1-1 0 0,1-1 0 0 0,0 0 1 0 0,0 0-1 0 0,-1 1 0 0 0,1-1 1 0 0,0 0-1 0 0,0 1 0 0 0,0-1 1 0 0,-1 0-1 0 0,1 1 0 0 0,0-1 1 0 0,0 0-1 0 0,0 1 0 0 0,0-1 1 0 0,0 0-1 0 0,0 1 0 0 0,0-1 1 0 0,0 0-1 0 0,0 1 0 0 0,0-1 1 0 0,0 1-1 0 0,0-1 0 0 0,0 0 1 0 0,0 1-1 0 0,0-1 0 0 0,0 0 1 0 0,0 1-1 0 0,0-1 0 0 0,1 1 1 0 0,-1 0-1 0 0,1-1 0 0 0,-1 1 0 0 0,1 0 1 0 0,-1 0-1 0 0,1-1 0 0 0,-1 1 0 0 0,1 0 1 0 0,0-1-1 0 0,-1 1 0 0 0,1 0 1 0 0,0-1-1 0 0,0 1 0 0 0,-1-1 0 0 0,1 1 1 0 0,0-1-1 0 0,1 1 0 0 0,6 1 92 0 0,1-1 0 0 0,-1 0 0 0 0,0 0 0 0 0,0-1 0 0 0,12 0 0 0 0,43-8 689 0 0,-50 6-694 0 0,155-24 1079 0 0,209-25-46 0 0,-372 51-1209 0 0,172-12-436 0 0,-100 10-3486 0 0,-67 3 2051 0 0,-4 1-495 0 0</inkml:trace>
</inkml:ink>
</file>

<file path=ppt/ink/ink9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04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17 2377 0 0,'0'0'272'0'0,"0"0"1"0"0,-1 0 0 0 0,1-1 0 0 0,0 1 0 0 0,-1 0 0 0 0,1-1 0 0 0,0 1-1 0 0,-1 0 1 0 0,1-1 0 0 0,0 1 0 0 0,-1 0 0 0 0,1-1 0 0 0,0 1-1 0 0,0 0 1 0 0,0-1 0 0 0,-1 1 0 0 0,1-1 0 0 0,0 1 0 0 0,0-1 0 0 0,0 1-1 0 0,0-1 1 0 0,0 1 0 0 0,0 0 0 0 0,0-1 0 0 0,0 1 0 0 0,0-1 0 0 0,0 1-1 0 0,0-1 1 0 0,0 0 0 0 0,0 1-144 0 0,1-1 1 0 0,-1 1-1 0 0,0 0 0 0 0,1-1 0 0 0,-1 1 1 0 0,0 0-1 0 0,1-1 0 0 0,-1 1 0 0 0,1 0 0 0 0,-1 0 1 0 0,1-1-1 0 0,-1 1 0 0 0,1 0 0 0 0,-1 0 1 0 0,1 0-1 0 0,-1 0 0 0 0,1-1 0 0 0,-1 1 0 0 0,1 0 1 0 0,-1 0-1 0 0,1 0 0 0 0,-1 0 0 0 0,1 0 0 0 0,-1 0 1 0 0,1 1-1 0 0,-1-1 0 0 0,1 0 0 0 0,4 1 42 0 0,-1 0-1 0 0,0 1 0 0 0,0 0 1 0 0,0-1-1 0 0,0 1 1 0 0,0 1-1 0 0,0-1 0 0 0,0 0 1 0 0,0 1-1 0 0,-1 0 0 0 0,0 0 1 0 0,1 0-1 0 0,-1 0 1 0 0,0 1-1 0 0,-1-1 0 0 0,1 1 1 0 0,3 6-1 0 0,3 6 248 0 0,-1 1 0 0 0,12 34 0 0 0,-14-33-188 0 0,-1-5-255 0 0,45 131 383 0 0,-42-112-2006 0 0,6 35 1 0 0,-7-28-4691 0 0,-2-22 2372 0 0</inkml:trace>
</inkml:ink>
</file>

<file path=ppt/ink/ink9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05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11 284 512 0 0,'-1'0'226'0'0,"1"0"0"0"0,-1 0 0 0 0,1-1-1 0 0,-1 1 1 0 0,1 0 0 0 0,-1-1 0 0 0,1 1 0 0 0,-1 0-1 0 0,1-1 1 0 0,-1 1 0 0 0,1-1 0 0 0,-1 1 0 0 0,1-1-1 0 0,0 1 1 0 0,-1-1 0 0 0,1 1 0 0 0,0-1 0 0 0,-1 1-1 0 0,1-1 1 0 0,0 1 0 0 0,0-1 0 0 0,-1 1 0 0 0,1-1-1 0 0,0 0 1 0 0,0 1 0 0 0,0-1 0 0 0,0 0 0 0 0,0 1-1 0 0,0-1 1 0 0,0 0 0 0 0,1-20 3931 0 0,2 13-3688 0 0,0 1-1 0 0,1 0 1 0 0,-1-1 0 0 0,2 2-1 0 0,-1-1 1 0 0,7-8-1 0 0,1 1-77 0 0,22-21 0 0 0,-33 35-380 0 0,87-76 965 0 0,-74 66-833 0 0,-1 1 0 0 0,1 0 1 0 0,0 1-1 0 0,1 1 0 0 0,15-6 0 0 0,-24 11-107 0 0,-1 0 1 0 0,1 1-1 0 0,-1 0 0 0 0,1 0 1 0 0,-1 0-1 0 0,1 1 0 0 0,-1 0 1 0 0,1 0-1 0 0,0 0 0 0 0,9 2 1 0 0,-13-1-21 0 0,1-1 0 0 0,-1 1 1 0 0,1 0-1 0 0,-1 0 0 0 0,0 0 1 0 0,1 0-1 0 0,-1 1 0 0 0,0-1 1 0 0,0 1-1 0 0,0-1 0 0 0,0 1 1 0 0,0 0-1 0 0,0 0 0 0 0,0 0 1 0 0,0 0-1 0 0,-1 0 1 0 0,1 0-1 0 0,-1 0 0 0 0,0 0 1 0 0,1 1-1 0 0,-1-1 0 0 0,0 1 1 0 0,-1-1-1 0 0,2 4 0 0 0,2 17 129 0 0,-1 0-1 0 0,0 0 0 0 0,-2 0 1 0 0,-3 35-1 0 0,1-38-66 0 0,0 1-1 0 0,1 0 1 0 0,2-1-1 0 0,0 0 1 0 0,9 39-1 0 0,-10-55-88 0 0,0 0-1 0 0,1 0 0 0 0,-1 0 1 0 0,1 0-1 0 0,0-1 1 0 0,0 1-1 0 0,1-1 0 0 0,-1 1 1 0 0,1-1-1 0 0,-1 0 1 0 0,1 0-1 0 0,0 0 0 0 0,0 0 1 0 0,1-1-1 0 0,-1 1 0 0 0,0-1 1 0 0,1 0-1 0 0,-1 0 1 0 0,1 0-1 0 0,0 0 0 0 0,0-1 1 0 0,0 1-1 0 0,0-1 1 0 0,0 0-1 0 0,0 0 0 0 0,7 0 1 0 0,-6-1-276 0 0,0 0-1 0 0,0 0 1 0 0,0-1 0 0 0,0 0 0 0 0,-1 0 0 0 0,1 0 0 0 0,0 0-1 0 0,8-4 1 0 0,22-11-4754 0 0,-19 6 3146 0 0</inkml:trace>
</inkml:ink>
</file>

<file path=ppt/ink/ink9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05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13 3393 0 0,'-10'-9'10346'0'0,"8"6"-10074"0"0,4 3-64 0 0,2 4-112 0 0,5 2-120 0 0,3 0 40 0 0,2 2-80 0 0,1 1-64 0 0,1-1-136 0 0,0 1-40 0 0,6 0-768 0 0,-1 0-337 0 0,-1 0 161 0 0,6 1-2001 0 0,-5-4 2017 0 0,-1 3-192 0 0</inkml:trace>
</inkml:ink>
</file>

<file path=ppt/ink/ink9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01:47:06.1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228 196 784 0 0,'-1'-2'676'0'0,"1"0"-1"0"0,-1 1 1 0 0,1-1 0 0 0,-1 0-1 0 0,1 0 1 0 0,0 0 0 0 0,-1 0-1 0 0,1 1 1 0 0,0-1 0 0 0,1-2-1 0 0,3-22 3094 0 0,0-1-1295 0 0,1-14-254 0 0,-3 34-1913 0 0,-1-1-1 0 0,0 0 1 0 0,0 0 0 0 0,-1-13 0 0 0,0 20-299 0 0,0 0 0 0 0,0 0-1 0 0,-1 0 1 0 0,1-1-1 0 0,0 1 1 0 0,-1 0 0 0 0,1 0-1 0 0,0 0 1 0 0,-1 0 0 0 0,1 0-1 0 0,-1 0 1 0 0,0 0 0 0 0,1 0-1 0 0,-1 0 1 0 0,0 0 0 0 0,0 0-1 0 0,0 0 1 0 0,1 0-1 0 0,-1 1 1 0 0,-1-2 0 0 0,0 1-4 0 0,0 0 0 0 0,0 1 1 0 0,0-1-1 0 0,0 0 0 0 0,1 1 0 0 0,-1 0 1 0 0,0-1-1 0 0,0 1 0 0 0,0 0 1 0 0,0 0-1 0 0,-3 0 0 0 0,-4 1-12 0 0,-1 1 0 0 0,1 0 0 0 0,-1 0 0 0 0,-8 4 0 0 0,11-4 3 0 0,-14 5 9 0 0,-34 15 0 0 0,49-19 3 0 0,0 0 1 0 0,1 1-1 0 0,-1-1 0 0 0,1 1 0 0 0,-1 0 1 0 0,1 1-1 0 0,0-1 0 0 0,1 1 0 0 0,-1 0 1 0 0,-3 6-1 0 0,7-9-7 0 0,0-1 0 0 0,1 1 0 0 0,-1-1 1 0 0,1 1-1 0 0,-1-1 0 0 0,1 1 0 0 0,-1 0 0 0 0,1-1 1 0 0,0 1-1 0 0,0-1 0 0 0,0 1 0 0 0,0 0 0 0 0,0-1 0 0 0,0 1 1 0 0,1 0-1 0 0,-1-1 0 0 0,0 1 0 0 0,1-1 0 0 0,-1 1 0 0 0,1-1 1 0 0,0 1-1 0 0,-1-1 0 0 0,1 1 0 0 0,0-1 0 0 0,0 0 1 0 0,0 1-1 0 0,0-1 0 0 0,0 0 0 0 0,0 0 0 0 0,1 0 0 0 0,1 2 1 0 0,3 2 20 0 0,0 0 0 0 0,0-1 0 0 0,0 0 1 0 0,1 0-1 0 0,10 5 0 0 0,292 129 242 0 0,-288-128-216 0 0,-1 1 1 0 0,0 2-1 0 0,0 0 1 0 0,-2 1-1 0 0,1 1 1 0 0,17 18-1 0 0,-35-32-22 0 0,0 1-1 0 0,1 0 1 0 0,-1 0-1 0 0,0-1 1 0 0,1 1-1 0 0,-1 0 1 0 0,0 0 0 0 0,-1 0-1 0 0,1 0 1 0 0,0 0-1 0 0,0 0 1 0 0,-1 0-1 0 0,1 5 1 0 0,-1-6-2 0 0,0 0 1 0 0,0 0-1 0 0,0 0 0 0 0,0 1 0 0 0,0-1 1 0 0,0 0-1 0 0,0 0 0 0 0,-1 0 1 0 0,1 0-1 0 0,-1 0 0 0 0,1 0 1 0 0,0 1-1 0 0,-1-1 0 0 0,0 0 0 0 0,1 0 1 0 0,-1 0-1 0 0,0-1 0 0 0,1 1 1 0 0,-1 0-1 0 0,0 0 0 0 0,0 0 1 0 0,0 0-1 0 0,0-1 0 0 0,0 1 0 0 0,0 0 1 0 0,0-1-1 0 0,-1 1 0 0 0,-11 5 87 0 0,0-2-1 0 0,-1 0 1 0 0,1 0-1 0 0,-1-1 0 0 0,0-1 1 0 0,0 0-1 0 0,1-1 1 0 0,-1 0-1 0 0,-19-2 1 0 0,10-1-119 0 0,0-2 0 0 0,0 0 1 0 0,0-1-1 0 0,-39-14 0 0 0,49 14-77 0 0,0 0 1 0 0,1-1-1 0 0,-1 0 0 0 0,1-1 0 0 0,1 0 0 0 0,-16-13 1 0 0,24 17-127 0 0,0 0 1 0 0,0 0 0 0 0,0 0 0 0 0,0 0-1 0 0,1 0 1 0 0,-1-1 0 0 0,1 1 0 0 0,0-1-1 0 0,0 1 1 0 0,0-1 0 0 0,1 0 0 0 0,-1 0-1 0 0,1 0 1 0 0,0 0 0 0 0,0 0-1 0 0,0 0 1 0 0,1 0 0 0 0,-1 0 0 0 0,1 0-1 0 0,0-1 1 0 0,0 1 0 0 0,1 0 0 0 0,-1 0-1 0 0,1 0 1 0 0,2-7 0 0 0,10-21-4591 0 0,-2 16 3112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19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99 512 0 0,'-6'-22'5421'0'0,"5"21"-5004"0"0,1-1 1 0 0,0 1 0 0 0,0 0 0 0 0,0 0 0 0 0,-1 0 0 0 0,1 0-1 0 0,0 0 1 0 0,1 0 0 0 0,-1 0 0 0 0,0 0 0 0 0,0 0 0 0 0,0-1-1 0 0,1 1 1 0 0,-1 0 0 0 0,0 0 0 0 0,1 0 0 0 0,0-1 0 0 0,-7 14 3346 0 0,-1 17-2757 0 0,2-10-437 0 0,3-8-369 0 0,0 1 0 0 0,0-1 1 0 0,1 1-1 0 0,1 0 1 0 0,0 0-1 0 0,0-1 0 0 0,1 1 1 0 0,1 0-1 0 0,0-1 0 0 0,5 18 1 0 0,-6-27-184 0 0,-1-1 0 0 0,1 1 0 0 0,0-1 0 0 0,-1 1 0 0 0,1-1 1 0 0,0 1-1 0 0,0-1 0 0 0,0 0 0 0 0,0 1 0 0 0,0-1 0 0 0,0 0 0 0 0,0 1 0 0 0,0-1 1 0 0,0 0-1 0 0,1 0 0 0 0,-1 0 0 0 0,0 0 0 0 0,1-1 0 0 0,-1 1 0 0 0,1 0 0 0 0,-1 0 1 0 0,1-1-1 0 0,2 1 0 0 0,-3-1-11 0 0,1 0 0 0 0,-1 0 0 0 0,1 0 0 0 0,-1-1 0 0 0,0 1 0 0 0,1-1 0 0 0,-1 1 0 0 0,1-1 0 0 0,-1 0-1 0 0,0 1 1 0 0,0-1 0 0 0,1 0 0 0 0,-1 0 0 0 0,0 0 0 0 0,0 0 0 0 0,0 0 0 0 0,0 0 0 0 0,0 0 0 0 0,0 0 0 0 0,0 0 0 0 0,0-1 0 0 0,0 1 0 0 0,-1 0 0 0 0,1 0 0 0 0,1-3 0 0 0,7-17 14 0 0,-1 0 0 0 0,6-24-1 0 0,-7 21 16 0 0,12-27 0 0 0,-15 43-38 0 0,0 0-1 0 0,0 0 1 0 0,1 1 0 0 0,0 0 0 0 0,1 0-1 0 0,-1 0 1 0 0,9-7 0 0 0,-10 9 8 0 0,1 1 0 0 0,0 0 0 0 0,0 0 0 0 0,1 0 0 0 0,-1 1 0 0 0,1 0 1 0 0,9-4-1 0 0,-12 6-9 0 0,-1 0 0 0 0,0 1 1 0 0,1-1-1 0 0,-1 1 0 0 0,1 0 0 0 0,-1-1 1 0 0,1 1-1 0 0,-1 0 0 0 0,1 1 1 0 0,-1-1-1 0 0,1 0 0 0 0,-1 1 1 0 0,1-1-1 0 0,-1 1 0 0 0,0 0 1 0 0,1 0-1 0 0,-1 0 0 0 0,0 0 0 0 0,1 0 1 0 0,-1 0-1 0 0,0 1 0 0 0,2 1 1 0 0,1 1 19 0 0,-1 1 1 0 0,0-1 0 0 0,0 1-1 0 0,0 0 1 0 0,-1 0 0 0 0,0 0-1 0 0,0 0 1 0 0,5 10 0 0 0,14 50 125 0 0,-16-46-79 0 0,19 86 378 0 0,-25-104-440 0 0,0-1-1 0 0,0 0 1 0 0,0 0 0 0 0,0 0 0 0 0,0 1 0 0 0,0-1-1 0 0,0 0 1 0 0,0 0 0 0 0,0 1 0 0 0,0-1-1 0 0,0 0 1 0 0,0 0 0 0 0,0 0 0 0 0,0 1 0 0 0,1-1-1 0 0,-1 0 1 0 0,0 0 0 0 0,0 0 0 0 0,0 0 0 0 0,0 1-1 0 0,0-1 1 0 0,1 0 0 0 0,-1 0 0 0 0,0 0-1 0 0,0 0 1 0 0,0 0 0 0 0,1 1 0 0 0,-1-1 0 0 0,0 0-1 0 0,0 0 1 0 0,1 0 0 0 0,4-5-17 0 0,6-15-45 0 0,-8 14 92 0 0,29-62-165 0 0,-22 43 31 0 0,20-33 0 0 0,-25 50 92 0 0,0 1 1 0 0,0 0-1 0 0,0 0 1 0 0,1 1-1 0 0,0-1 0 0 0,13-9 1 0 0,-15 13 8 0 0,0 1 0 0 0,-1-1 0 0 0,1 1 0 0 0,1 0 0 0 0,-1 0 0 0 0,0 1 0 0 0,0-1 0 0 0,1 1 0 0 0,-1 0-1 0 0,1 0 1 0 0,-1 1 0 0 0,1-1 0 0 0,-1 1 0 0 0,9 0 0 0 0,-11 1 1 0 0,0-1-1 0 0,0 1 0 0 0,0-1 0 0 0,0 1 0 0 0,0 0 1 0 0,0 0-1 0 0,0 0 0 0 0,-1 0 0 0 0,1 0 0 0 0,0 0 1 0 0,-1 0-1 0 0,1 1 0 0 0,-1-1 0 0 0,1 0 1 0 0,-1 1-1 0 0,0 0 0 0 0,0-1 0 0 0,0 1 0 0 0,1 0 1 0 0,-1-1-1 0 0,-1 1 0 0 0,1 0 0 0 0,0 0 0 0 0,0 2 1 0 0,3 6 7 0 0,-2 0 0 0 0,1 1 0 0 0,0 12 1 0 0,-3-21-6 0 0,4 49 42 0 0,-2-27-24 0 0,4 25 0 0 0,-5-42-71 0 0,0 0 0 0 0,1-1 0 0 0,0 0 0 0 0,0 1 0 0 0,1-1 0 0 0,0 0 1 0 0,0 0-1 0 0,6 8 0 0 0,-7-12-102 0 0,-1 1 0 0 0,1-1 0 0 0,0-1 1 0 0,0 1-1 0 0,0 0 0 0 0,0 0 1 0 0,0-1-1 0 0,1 0 0 0 0,3 3 0 0 0,14 2-3654 0 0,-9-5 2416 0 0</inkml:trace>
</inkml:ink>
</file>

<file path=ppt/ink/ink9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2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389 103 512 0 0,'14'-46'3085'0'0,"-1"39"-964"0"0,-12 7-2046 0 0,-1 0-1 0 0,0 0 1 0 0,1-1-1 0 0,-1 1 1 0 0,0 0-1 0 0,0 0 1 0 0,1 0-1 0 0,-1 0 1 0 0,0 0-1 0 0,1 0 1 0 0,-1-1-1 0 0,0 1 1 0 0,1 0-1 0 0,-1 0 1 0 0,0 0-1 0 0,1 0 1 0 0,-1 0-1 0 0,0 0 1 0 0,1 0-1 0 0,-1 0 1 0 0,0 1-1 0 0,1-1 1 0 0,-1 0-1 0 0,0 0 1 0 0,1 0-1 0 0,-1 0 1 0 0,0 0-1 0 0,1 0 1 0 0,-1 1-1 0 0,0-1 1 0 0,0 0-1 0 0,1 0 1 0 0,-1 1-1 0 0,0-1 1 0 0,0 0-1 0 0,1 0 1 0 0,-1 1-1 0 0,0-1 1 0 0,0 0-1 0 0,1 1 1 0 0,2 14 1712 0 0,-3-14-1722 0 0,0-1-1 0 0,0 0 0 0 0,1 0 1 0 0,-1 1-1 0 0,0-1 0 0 0,0 0 0 0 0,0 0 1 0 0,0 1-1 0 0,0-1 0 0 0,0 0 1 0 0,1 0-1 0 0,-1 1 0 0 0,0-1 1 0 0,0 0-1 0 0,0 0 0 0 0,1 0 1 0 0,-1 1-1 0 0,0-1 0 0 0,0 0 1 0 0,1 0-1 0 0,-1 0 0 0 0,0 0 1 0 0,0 0-1 0 0,1 0 0 0 0,-1 1 1 0 0,0-1-1 0 0,1 0 0 0 0,-1 0 1 0 0,0 0-1 0 0,0 0 0 0 0,1 0 1 0 0,-1 0-1 0 0,0 0 0 0 0,1 0 1 0 0,-1 0-1 0 0,0 0 0 0 0,0 0 1 0 0,1-1-1 0 0,-1 1 0 0 0,0 0 1 0 0,0 0-1 0 0,1 0 0 0 0,-1 0 1 0 0,0 0-1 0 0,0 0 0 0 0,1-1 1 0 0,-1 1-1 0 0,0 0 0 0 0,0 0 1 0 0,0 0-1 0 0,1-1 0 0 0,-1 1 1 0 0,1-1 62 0 0,0 0-1 0 0,-1 0 1 0 0,1 0 0 0 0,-1 0 0 0 0,1 0 0 0 0,-1 0 0 0 0,1 0 0 0 0,-1 0 0 0 0,1 0 0 0 0,-1 0 0 0 0,0-1 0 0 0,0 1 0 0 0,0 0-1 0 0,1 0 1 0 0,-1 0 0 0 0,0 0 0 0 0,0 0 0 0 0,-1-1 0 0 0,1 1 0 0 0,0 0 0 0 0,0 0 0 0 0,-1 0 0 0 0,1 0 0 0 0,0 0 0 0 0,-1 0-1 0 0,1 0 1 0 0,-1 0 0 0 0,1 0 0 0 0,-1 0 0 0 0,0 0 0 0 0,1 0 0 0 0,-1 0 0 0 0,-1-1 0 0 0,-1-1 88 0 0,0 0 0 0 0,0 0 0 0 0,0 0 1 0 0,0 0-1 0 0,0 0 0 0 0,-1 1 0 0 0,1 0 0 0 0,-5-3 1 0 0,5 4-106 0 0,-1 0 1 0 0,1 0-1 0 0,0 0 1 0 0,0 0-1 0 0,0 1 1 0 0,-1-1 0 0 0,1 1-1 0 0,0 0 1 0 0,0 0-1 0 0,-1 0 1 0 0,-5 2-1 0 0,3-1 22 0 0,-1 1 0 0 0,1 0 0 0 0,0 0 0 0 0,0 1 0 0 0,-9 4-1 0 0,-2 4 180 0 0,1 0 0 0 0,-28 26 0 0 0,35-30-238 0 0,-27 25 470 0 0,0 1 1 0 0,-54 68 0 0 0,80-87-405 0 0,1 0 0 0 0,0 0 0 0 0,2 1 1 0 0,-12 29-1 0 0,15-33-94 0 0,1 0-1 0 0,0 1 1 0 0,1 0 0 0 0,0-1 0 0 0,1 1-1 0 0,0 0 1 0 0,2 21 0 0 0,1-22-37 0 0,0 0 0 0 0,0 0 1 0 0,1 0-1 0 0,0 0 0 0 0,1 0 1 0 0,0-1-1 0 0,0 1 0 0 0,2-1 0 0 0,-1 0 1 0 0,1-1-1 0 0,0 1 0 0 0,13 12 1 0 0,-9-10-45 0 0,1-2 1 0 0,0 0 0 0 0,1 0 0 0 0,0-1-1 0 0,1 0 1 0 0,-1-1 0 0 0,2-1-1 0 0,26 11 1 0 0,-10-7-512 0 0,0-2 1 0 0,1-1-1 0 0,0-1 0 0 0,1-2 0 0 0,54 2 0 0 0,-77-7-303 0 0,1-1 0 0 0,-1 0 0 0 0,0 0 0 0 0,0-1 0 0 0,15-5 0 0 0,-14 4-27 0 0,11-3-1050 0 0</inkml:trace>
</inkml:ink>
</file>

<file path=ppt/ink/ink9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2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12 512 0 0,'-4'-2'1325'0'0,"1"0"0"0"0,-1 1 0 0 0,1-1-1 0 0,-1 1 1 0 0,1 0 0 0 0,-1 0 0 0 0,0 0 0 0 0,1 1-1 0 0,-5-1 1 0 0,6 1-810 0 0,1 0 1 0 0,-1 0-1 0 0,1 1 0 0 0,-1-1 1 0 0,0 1-1 0 0,1-1 0 0 0,-1 1 0 0 0,1-1 1 0 0,-3 2-1 0 0,2 0-335 0 0,0-1 1 0 0,0 1-1 0 0,0 0 1 0 0,0-1-1 0 0,0 1 1 0 0,0 0-1 0 0,-1 3 0 0 0,-1 1 33 0 0,0 1-1 0 0,1 0 1 0 0,-1 0-1 0 0,1 0 1 0 0,1 1-1 0 0,0-1 1 0 0,0 1-1 0 0,0-1 1 0 0,1 1-1 0 0,0 0 1 0 0,1 0-1 0 0,-1-1 1 0 0,1 1-1 0 0,2 9 1 0 0,-1-7-111 0 0,0 0 0 0 0,1 0 0 0 0,1 0 0 0 0,-1 0 0 0 0,2-1-1 0 0,-1 1 1 0 0,1-1 0 0 0,1 0 0 0 0,-1 0 0 0 0,11 13 0 0 0,-10-17-98 0 0,0 0-1 0 0,0 0 0 0 0,0 0 1 0 0,1-1-1 0 0,-1 0 0 0 0,1 0 0 0 0,0 0 1 0 0,0-1-1 0 0,1 0 0 0 0,-1 0 1 0 0,1 0-1 0 0,0-1 0 0 0,8 2 1 0 0,7 0-298 0 0,0-1 1 0 0,42 2 0 0 0,-54-5-122 0 0,1 0 0 0 0,-1-1 0 0 0,0 0 1 0 0,0-1-1 0 0,12-3 0 0 0,-16 3-1001 0 0,1 0 1 0 0,-1-1-1 0 0,0 0 1 0 0,0 0-1 0 0,7-5 0 0 0,3-5-2103 0 0</inkml:trace>
</inkml:ink>
</file>

<file path=ppt/ink/ink9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3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63 2921 0 0,'-4'-4'2135'0'0,"0"-1"0"0"0,-1 0 1 0 0,-8-7-1 0 0,-11-12 5606 0 0,23 24-7651 0 0,1 0 1 0 0,0 0-1 0 0,0-1 0 0 0,0 1 1 0 0,-1 0-1 0 0,1 0 0 0 0,0 0 1 0 0,0-1-1 0 0,0 1 0 0 0,0 0 1 0 0,-1 0-1 0 0,1-1 1 0 0,0 1-1 0 0,0 0 0 0 0,0 0 1 0 0,0-1-1 0 0,0 1 0 0 0,0 0 1 0 0,0-1-1 0 0,0 1 0 0 0,0 0 1 0 0,0 0-1 0 0,0-1 1 0 0,0 1-1 0 0,0 0 0 0 0,0 0 1 0 0,0-1-1 0 0,0 1 0 0 0,0 0 1 0 0,1-1-1 0 0,-1 1 0 0 0,0 0 1 0 0,0 0-1 0 0,0 0 1 0 0,0-1-1 0 0,1 1 0 0 0,10-3 564 0 0,17 5-1034 0 0,-24-1 216 0 0,0 0 1 0 0,-1 0-1 0 0,1 1 1 0 0,0-1 0 0 0,-1 1-1 0 0,1 0 1 0 0,3 2-1 0 0,-5-2-301 0 0,0 0-1 0 0,0-1 1 0 0,-1 1-1 0 0,1 0 1 0 0,-1 0-1 0 0,1 0 1 0 0,-1 0-1 0 0,2 2 0 0 0,2 8-2525 0 0</inkml:trace>
</inkml:ink>
</file>

<file path=ppt/ink/ink9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3.4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35 207 8 0 0,'-1'1'433'0'0,"1"-1"1"0"0,0 1-1 0 0,-1-1 0 0 0,1 1 1 0 0,-1-1-1 0 0,1 1 0 0 0,-1-1 1 0 0,1 1-1 0 0,-1-1 0 0 0,1 1 1 0 0,-1-1-1 0 0,0 0 0 0 0,1 1 1 0 0,-1-1-1 0 0,1 0 0 0 0,-1 0 1 0 0,0 1-1 0 0,1-1 0 0 0,-1 0 0 0 0,-1 0 1 0 0,1 0-95 0 0,0 1 1 0 0,0-1-1 0 0,0 0 0 0 0,0 0 1 0 0,0 1-1 0 0,1-1 1 0 0,-1 1-1 0 0,0-1 1 0 0,0 1-1 0 0,0-1 0 0 0,0 1 1 0 0,1-1-1 0 0,-1 1 1 0 0,0 0-1 0 0,1 0 0 0 0,-2 0 1 0 0,1 2-74 0 0,0-1 0 0 0,0 1-1 0 0,0 0 1 0 0,0 0 0 0 0,1-1 0 0 0,-1 1 0 0 0,1 0 0 0 0,0 0 0 0 0,-1 0 0 0 0,1 0 0 0 0,0-1-1 0 0,1 1 1 0 0,-1 0 0 0 0,1 0 0 0 0,-1 0 0 0 0,1 0 0 0 0,0-1 0 0 0,0 1 0 0 0,0 0-1 0 0,3 4 1 0 0,2 5 179 0 0,1-1 0 0 0,1 0 0 0 0,10 12 0 0 0,-10-12 54 0 0,-6-9-408 0 0,7 9 269 0 0,0 0-1 0 0,0 0 1 0 0,18 15-1 0 0,-27-26-351 0 0,0 0 0 0 0,1 0 0 0 0,-1 0 0 0 0,0 0 0 0 0,0 0 0 0 0,0 0 0 0 0,0 0 0 0 0,0 0 0 0 0,0 0 0 0 0,0 0 0 0 0,0 1 0 0 0,0-1 0 0 0,0 0 0 0 0,0 0 0 0 0,0 0 0 0 0,0 0 0 0 0,1 0 0 0 0,-1 0 0 0 0,0 0 0 0 0,0 0 0 0 0,0 0 0 0 0,0 0 1 0 0,0 0-1 0 0,0 0 0 0 0,0 0 0 0 0,0 0 0 0 0,0 0 0 0 0,1 0 0 0 0,-1 0 0 0 0,0 0 0 0 0,0 0 0 0 0,0 0 0 0 0,0 0 0 0 0,0 0 0 0 0,0 0 0 0 0,0 0 0 0 0,0 0 0 0 0,0 0 0 0 0,0 0 0 0 0,0-1 0 0 0,1 1 0 0 0,-1 0 0 0 0,0 0 0 0 0,0 0 0 0 0,0 0 0 0 0,0 0 0 0 0,0 0 0 0 0,0 0 0 0 0,0 0 0 0 0,0-7 142 0 0,-4-9-125 0 0,3 14-1 0 0,-12-43 125 0 0,3 15-126 0 0,2-1 0 0 0,1 0 0 0 0,-5-43-1 0 0,10 52-28 0 0,0 3-3 0 0,2 1 1 0 0,0-22 0 0 0,0 36 1 0 0,1 0 1 0 0,-1 0-1 0 0,1 0 0 0 0,0 0 1 0 0,0 0-1 0 0,0 0 1 0 0,1 0-1 0 0,-1 0 0 0 0,1 0 1 0 0,0 0-1 0 0,0 1 1 0 0,1-1-1 0 0,-1 1 0 0 0,6-7 1 0 0,-5 8-12 0 0,-1 0 0 0 0,1 1 0 0 0,0-1 0 0 0,0 0-1 0 0,0 1 1 0 0,0 0 0 0 0,0 0 0 0 0,0 0 0 0 0,0 0 0 0 0,1 0 0 0 0,-1 1 0 0 0,0-1 0 0 0,0 1 0 0 0,1 0 0 0 0,-1 0 0 0 0,0 0 0 0 0,0 0 0 0 0,1 1 0 0 0,-1 0 0 0 0,5 1 0 0 0,7 2-215 0 0,-1 1 1 0 0,1 0 0 0 0,13 9-1 0 0,-20-11 48 0 0,-6-2 90 0 0,54 28-2830 0 0,-20-5-5043 0 0,-22-14 5313 0 0</inkml:trace>
</inkml:ink>
</file>

<file path=ppt/ink/ink9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4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199 156 512 0 0,'4'-8'2327'0'0,"5"-10"3234"0"0,9-24 0 0 0,-16 37-5013 0 0,-1-1 0 0 0,1 1 1 0 0,-1 0-1 0 0,0-1 0 0 0,0 1 1 0 0,-1 0-1 0 0,0-1 0 0 0,0 1 1 0 0,-1-11-1 0 0,1 15-461 0 0,-1 0 0 0 0,1 0-1 0 0,0-1 1 0 0,-1 1 0 0 0,1 0 0 0 0,-1 0 0 0 0,0 0-1 0 0,1 0 1 0 0,-1 0 0 0 0,0 0 0 0 0,0 0 0 0 0,1 0-1 0 0,-1 0 1 0 0,0 0 0 0 0,0 0 0 0 0,0 0-1 0 0,0 0 1 0 0,0 1 0 0 0,0-1 0 0 0,0 0 0 0 0,-1 1-1 0 0,1-1 1 0 0,0 1 0 0 0,0-1 0 0 0,0 1-1 0 0,-1 0 1 0 0,1 0 0 0 0,0-1 0 0 0,0 1 0 0 0,-1 0-1 0 0,1 0 1 0 0,0 0 0 0 0,-1 0 0 0 0,1 0 0 0 0,0 1-1 0 0,0-1 1 0 0,-1 0 0 0 0,0 1 0 0 0,-5 0 35 0 0,1 1 0 0 0,0 0 1 0 0,-1 1-1 0 0,1-1 0 0 0,0 1 1 0 0,-6 4-1 0 0,-1 2-6 0 0,1 0-1 0 0,-1 2 1 0 0,2-1 0 0 0,0 2 0 0 0,0-1-1 0 0,1 1 1 0 0,0 1 0 0 0,1 0-1 0 0,0 0 1 0 0,1 1 0 0 0,-7 17-1 0 0,12-24-48 0 0,0 1 0 0 0,1 0 0 0 0,0 0-1 0 0,0 0 1 0 0,1 0 0 0 0,0 0-1 0 0,0 0 1 0 0,1 1 0 0 0,0-1 0 0 0,2 14-1 0 0,-2-17-44 0 0,1-1-1 0 0,1 1 0 0 0,-1 0 0 0 0,0-1 1 0 0,1 0-1 0 0,0 1 0 0 0,0-1 1 0 0,1 0-1 0 0,-1 0 0 0 0,1 0 1 0 0,0 0-1 0 0,0 0 0 0 0,0-1 1 0 0,0 1-1 0 0,1-1 0 0 0,-1 0 1 0 0,1 0-1 0 0,0 0 0 0 0,7 4 1 0 0,0-2-40 0 0,-1-1 0 0 0,1 0 1 0 0,0 0-1 0 0,1-1 0 0 0,-1-1 1 0 0,18 2-1 0 0,2-1-41 0 0,38-4-1 0 0,-59 1 39 0 0,0-1 0 0 0,1-1 0 0 0,-1 1 0 0 0,0-2 0 0 0,0 0 1 0 0,-1 0-1 0 0,1 0 0 0 0,-1-1 0 0 0,1-1 0 0 0,-1 0 0 0 0,9-6 0 0 0,-12 7 19 0 0,0-1 0 0 0,-1 1 0 0 0,0-1 0 0 0,0 0 0 0 0,0 0 0 0 0,0-1 0 0 0,-1 1 0 0 0,0-1 0 0 0,0 0 0 0 0,0 0 0 0 0,-1-1 0 0 0,0 1 0 0 0,0-1 0 0 0,-1 1 0 0 0,0-1 0 0 0,3-12-1 0 0,-3-1 22 0 0,0 0 0 0 0,-1 0 0 0 0,-1 1 0 0 0,-1-1 0 0 0,-1 0 0 0 0,-8-37 0 0 0,9 55-6 0 0,-1 5 4 0 0,-2 10 24 0 0,-3 18 30 0 0,3-11-43 0 0,1 0 1 0 0,1-1-1 0 0,1 1 0 0 0,1 36 0 0 0,1-49-22 0 0,-1 0 0 0 0,1 0-1 0 0,0 0 1 0 0,1-1 0 0 0,0 1 0 0 0,0 0 0 0 0,0-1 0 0 0,1 0-1 0 0,0 1 1 0 0,0-1 0 0 0,1 0 0 0 0,0-1 0 0 0,0 1-1 0 0,0-1 1 0 0,0 1 0 0 0,1-1 0 0 0,8 7 0 0 0,-9-10-7 0 0,0 1 1 0 0,1-1-1 0 0,-1 0 1 0 0,0 0-1 0 0,1 0 1 0 0,0-1 0 0 0,-1 0-1 0 0,1 0 1 0 0,0 0-1 0 0,-1 0 1 0 0,1-1-1 0 0,0 1 1 0 0,0-1 0 0 0,0-1-1 0 0,0 1 1 0 0,-1-1-1 0 0,1 0 1 0 0,0 0-1 0 0,5-2 1 0 0,1 0-11 0 0,-1-1 0 0 0,0-1-1 0 0,0 1 1 0 0,0-2 0 0 0,0 1-1 0 0,-1-1 1 0 0,11-10 0 0 0,-17 13 7 0 0,1 0 0 0 0,-1 0 0 0 0,-1-1-1 0 0,1 1 1 0 0,-1-1 0 0 0,1 1 0 0 0,-1-1 0 0 0,0 0 0 0 0,0 0 0 0 0,0 0 0 0 0,-1 0-1 0 0,0 0 1 0 0,0-1 0 0 0,0 1 0 0 0,0 0 0 0 0,0-7 0 0 0,0-6 21 0 0,-1 0 0 0 0,-5-33 0 0 0,1 14-51 0 0,3 7 79 0 0,-4 52 78 0 0,4-12-112 0 0,0 1 0 0 0,1 0 0 0 0,0 0 0 0 0,1 0 0 0 0,0 0 1 0 0,1-1-1 0 0,6 23 0 0 0,-8-31-4 0 0,5 11 12 0 0,0-1 1 0 0,0 1 0 0 0,11 17 0 0 0,-14-27-19 0 0,1 0 0 0 0,0-1-1 0 0,-1 1 1 0 0,1-1 0 0 0,1 1 0 0 0,-1-1 0 0 0,0 0-1 0 0,1 0 1 0 0,0-1 0 0 0,-1 1 0 0 0,1-1 0 0 0,0 0-1 0 0,0 0 1 0 0,1 0 0 0 0,4 2 0 0 0,3-2-26 0 0,-1 1 0 0 0,1-1 0 0 0,-1-1-1 0 0,1 0 1 0 0,-1-1 0 0 0,1 0 0 0 0,0-1 0 0 0,16-3 0 0 0,-20 3-8 0 0,1-1 0 0 0,-1 0 0 0 0,0 0 0 0 0,0-1 0 0 0,0-1-1 0 0,-1 1 1 0 0,1-1 0 0 0,-1 0 0 0 0,0-1 0 0 0,0 0 0 0 0,0 0 0 0 0,8-9 0 0 0,-11 10 34 0 0,-1 0 1 0 0,0 0-1 0 0,-1 0 1 0 0,1-1-1 0 0,-1 0 1 0 0,0 1-1 0 0,0-1 1 0 0,0 0 0 0 0,-1 0-1 0 0,1 0 1 0 0,-1 0-1 0 0,-1 0 1 0 0,1 0-1 0 0,-1 0 1 0 0,1 0-1 0 0,-2-10 1 0 0,-2-6 14 0 0,0 0 1 0 0,-11-37-1 0 0,4 19 113 0 0,10 38-127 0 0,0 1 1 0 0,0-1 0 0 0,0 1 0 0 0,0-1 0 0 0,0 1 0 0 0,0-1 0 0 0,0 1 0 0 0,-1-1 0 0 0,1 1-1 0 0,0-1 1 0 0,0 1 0 0 0,0-1 0 0 0,-1 1 0 0 0,1 0 0 0 0,0-1 0 0 0,0 1 0 0 0,-1-1-1 0 0,1 1 1 0 0,0 0 0 0 0,-1-1 0 0 0,1 1 0 0 0,0 0 0 0 0,-1-1 0 0 0,0 1 0 0 0,-4 9 130 0 0,1 20-5 0 0,4-19-120 0 0,0 0 0 0 0,1 1 1 0 0,0-1-1 0 0,1 0 0 0 0,1 0 0 0 0,-1 0 1 0 0,2 0-1 0 0,-1-1 0 0 0,1 1 0 0 0,0-1 0 0 0,1 0 1 0 0,1 0-1 0 0,-1 0 0 0 0,1-1 0 0 0,0 0 1 0 0,1 0-1 0 0,0 0 0 0 0,0-1 0 0 0,1 0 0 0 0,0-1 1 0 0,0 0-1 0 0,1 0 0 0 0,15 9 0 0 0,-19-13-35 0 0,-1 0 0 0 0,1 0 0 0 0,0 0 0 0 0,0 0-1 0 0,-1-1 1 0 0,1 0 0 0 0,0 0 0 0 0,0 0 0 0 0,0 0-1 0 0,0-1 1 0 0,1 0 0 0 0,-1 0 0 0 0,0 0 0 0 0,8-2-1 0 0,-6 0-730 0 0,-1 0 0 0 0,0 0 0 0 0,0 0-1 0 0,0-1 1 0 0,-1 0 0 0 0,11-7-1 0 0,-6 2-1621 0 0</inkml:trace>
</inkml:ink>
</file>

<file path=ppt/ink/ink9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4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52 143 1320 0 0,'-45'-33'16152'0'0,"44"33"-15973"0"0,0-1 0 0 0,1 0 1 0 0,-1 0-1 0 0,1 1 0 0 0,-1-1 0 0 0,1 0 1 0 0,-1 0-1 0 0,1 0 0 0 0,0 0 1 0 0,-1 0-1 0 0,1 1 0 0 0,0-1 0 0 0,0 0 1 0 0,0 0-1 0 0,0 0 0 0 0,0 0 1 0 0,0 0-1 0 0,0 0 0 0 0,0 0 0 0 0,0 0 1 0 0,0 0-1 0 0,0 0 0 0 0,0 0 1 0 0,1 0-1 0 0,-1 1 0 0 0,0-1 0 0 0,1 0 1 0 0,-1 0-1 0 0,0 0 0 0 0,1 0 1 0 0,-1 1-1 0 0,2-2 0 0 0,2-4-78 0 0,0 0 0 0 0,1 0-1 0 0,5-5 1 0 0,-9 9 46 0 0,29-27 123 0 0,-26 26-763 0 0,-1 1-1 0 0,0-1 0 0 0,1 1 0 0 0,0 0 0 0 0,0-1 0 0 0,-1 1 1 0 0,7-2-1 0 0,-8 4-792 0 0</inkml:trace>
</inkml:ink>
</file>

<file path=ppt/ink/ink9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4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54 512 0 0,'0'-12'1234'0'0,"1"8"-63"0"0,-1-1 0 0 0,0 1 0 0 0,0-1 1 0 0,-1 0-1 0 0,1 1 0 0 0,-1 0 0 0 0,-2-7 825 0 0,3 11-1921 0 0,0 0 0 0 0,0 0 0 0 0,0 0 0 0 0,0 0 0 0 0,0 0 0 0 0,0 0 0 0 0,0 0 0 0 0,0 0 0 0 0,0 0 0 0 0,0 0 0 0 0,-1 0 0 0 0,1 0-1 0 0,0 0 1 0 0,0 0 0 0 0,-1 1 1499 0 0,1-1-1499 0 0,0 0 0 0 0,0 0 0 0 0,0 0 0 0 0,0 0 0 0 0,0 0 0 0 0,0 0 0 0 0,0 0 0 0 0,0 1 0 0 0,0-1 0 0 0,0 0 0 0 0,0 0 0 0 0,0 0 0 0 0,0 0 0 0 0,0 0 0 0 0,0 0-1 0 0,0 0 1 0 0,0 0 0 0 0,0 0 0 0 0,0 0 0 0 0,0 0 0 0 0,-4 11 1700 0 0,-1 14-853 0 0,-5 62 808 0 0,4 1 0 0 0,7 124-1 0 0,16 65-11 0 0,-14-236-1599 0 0,14 60 0 0 0,-13-82-124 0 0,2 0-1 0 0,0-1 1 0 0,1 0-1 0 0,0 0 1 0 0,16 24 0 0 0,-20-37-39 0 0,0 0 0 0 0,1-1 1 0 0,-1 0-1 0 0,1 1 1 0 0,0-1-1 0 0,0-1 0 0 0,1 1 1 0 0,-1-1-1 0 0,1 1 1 0 0,0-1-1 0 0,0-1 0 0 0,5 3 1 0 0,-6-3-166 0 0,-1-1 1 0 0,1 0-1 0 0,0 1 1 0 0,0-2 0 0 0,0 1-1 0 0,1 0 1 0 0,-1-1-1 0 0,0 0 1 0 0,0 0 0 0 0,0 0-1 0 0,0 0 1 0 0,0-1-1 0 0,0 0 1 0 0,0 0 0 0 0,0 0-1 0 0,0 0 1 0 0,4-2-1 0 0,24-14-4525 0 0,-15 7 3024 0 0</inkml:trace>
</inkml:ink>
</file>

<file path=ppt/ink/ink9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5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12 108 3465 0 0,'-2'-4'1822'0'0,"0"0"0"0"0,1-1 0 0 0,-1 1 1 0 0,1-1-1 0 0,0 1 0 0 0,-1-8 0 0 0,2 11-1591 0 0,0-1-1 0 0,0 1 1 0 0,0 0-1 0 0,0-1 0 0 0,0 1 1 0 0,1 0-1 0 0,-1-1 1 0 0,1 1-1 0 0,-1 0 1 0 0,1 0-1 0 0,-1-1 1 0 0,1 1-1 0 0,-1 0 0 0 0,1 0 1 0 0,0 0-1 0 0,0 0 1 0 0,0 0-1 0 0,0 0 1 0 0,0 0-1 0 0,0 0 1 0 0,0 0-1 0 0,0 0 0 0 0,0 0 1 0 0,0 0-1 0 0,0 1 1 0 0,2-2-1 0 0,7-2 180 0 0,0 0 0 0 0,-1 1 0 0 0,2 0 0 0 0,-1 1-1 0 0,17-3 1 0 0,56 0-480 0 0,-32 3-29 0 0,0-2-297 0 0,35-3-2526 0 0,0 8-4844 0 0,-60 1 5480 0 0</inkml:trace>
</inkml:ink>
</file>

<file path=ppt/ink/ink9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6.1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623 186 512 0 0,'-47'-52'7996'0'0,"-5"-7"-1543"0"0,43 47-5545 0 0,3 4-138 0 0,0 0 0 0 0,-1-1 0 0 0,0 2 0 0 0,-8-8 0 0 0,13 14-622 0 0,-1-1 1 0 0,1 0 0 0 0,0 1 0 0 0,-1-1-1 0 0,1 1 1 0 0,-1 0 0 0 0,0 0-1 0 0,1 0 1 0 0,-1 0 0 0 0,0 0-1 0 0,1 1 1 0 0,-1-1 0 0 0,0 1 0 0 0,0 0-1 0 0,0 0 1 0 0,0 0 0 0 0,1 0-1 0 0,-1 0 1 0 0,-5 1 0 0 0,-2 2 71 0 0,0 1 0 0 0,0 0 1 0 0,0 0-1 0 0,0 1 0 0 0,1 1 0 0 0,-14 9 1 0 0,-51 45 560 0 0,53-41-628 0 0,-102 96 818 0 0,108-99-841 0 0,1 1 0 0 0,1 0-1 0 0,1 1 1 0 0,0 1 0 0 0,-15 32 0 0 0,23-41-130 0 0,0 0 1 0 0,0 1-1 0 0,1-1 1 0 0,1 1-1 0 0,0 0 0 0 0,0-1 1 0 0,1 1-1 0 0,0 0 1 0 0,1 0-1 0 0,0 0 0 0 0,1 0 1 0 0,0 0-1 0 0,1-1 1 0 0,0 1-1 0 0,1 0 0 0 0,0-1 1 0 0,1 0-1 0 0,0 1 0 0 0,0-2 1 0 0,1 1-1 0 0,0 0 1 0 0,1-1-1 0 0,0 0 0 0 0,1 0 1 0 0,-1-1-1 0 0,2 1 1 0 0,-1-2-1 0 0,1 1 0 0 0,0-1 1 0 0,16 10-1 0 0,-4-5-141 0 0,1-1 0 0 0,0-1-1 0 0,1-1 1 0 0,37 11 0 0 0,-21-11-532 0 0,-1-1-1 0 0,43 2 1 0 0,-40-7-1424 0 0,-1-3 0 0 0,42-4-1 0 0,-27 0-300 0 0</inkml:trace>
</inkml:ink>
</file>

<file path=ppt/ink/ink9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6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190 63 1336 0 0,'-4'-5'1772'0'0,"-1"0"0"0"0,1 0 0 0 0,-9-7 0 0 0,8 8-1087 0 0,1 0 0 0 0,-1 0 1 0 0,0 1-1 0 0,0 0 0 0 0,0 0 0 0 0,-1 1 1 0 0,1-1-1 0 0,-1 1 0 0 0,1 0 0 0 0,-1 1 0 0 0,0-1 1 0 0,0 1-1 0 0,-7 0 0 0 0,12 1-577 0 0,0 0-1 0 0,0 0 1 0 0,0 1 0 0 0,-1-1-1 0 0,1 1 1 0 0,0-1-1 0 0,0 1 1 0 0,0-1-1 0 0,0 1 1 0 0,0 0 0 0 0,0-1-1 0 0,1 1 1 0 0,-1 0-1 0 0,0 0 1 0 0,0 0 0 0 0,0-1-1 0 0,1 1 1 0 0,-2 2-1 0 0,-11 19 639 0 0,11-17-638 0 0,-6 11 224 0 0,0 1 0 0 0,1 0 0 0 0,1 1 1 0 0,-7 33-1 0 0,11-42-234 0 0,1 1 0 0 0,0-1 1 0 0,0 0-1 0 0,1 0 0 0 0,0 1 1 0 0,1-1-1 0 0,0 0 0 0 0,0 0 1 0 0,1 0-1 0 0,0 0 0 0 0,6 15 1 0 0,-5-19-88 0 0,0 0 0 0 0,0 0 0 0 0,1 0 0 0 0,-1-1 0 0 0,1 1 0 0 0,0-1 0 0 0,0 0 0 0 0,0 0 0 0 0,1-1 0 0 0,0 1 1 0 0,-1-1-1 0 0,1 0 0 0 0,0 0 0 0 0,0-1 0 0 0,1 1 0 0 0,5 1 0 0 0,8 2-40 0 0,0-1 1 0 0,0-1-1 0 0,27 4 0 0 0,-31-7-20 0 0,1 1 1 0 0,0-2-1 0 0,0 0 0 0 0,0-1 0 0 0,0 0 0 0 0,16-5 1 0 0,-25 5 17 0 0,0-1 1 0 0,0 0-1 0 0,0 0 1 0 0,-1-1-1 0 0,1 0 1 0 0,-1 0-1 0 0,1-1 1 0 0,-1 1-1 0 0,0-1 1 0 0,-1-1-1 0 0,1 1 0 0 0,-1-1 1 0 0,0 0-1 0 0,0 0 1 0 0,0 0-1 0 0,4-8 1 0 0,-7 10 26 0 0,0 0 0 0 0,-1 0 1 0 0,1-1-1 0 0,-1 1 0 0 0,0-1 0 0 0,0 1 1 0 0,0-1-1 0 0,0 0 0 0 0,-1 1 1 0 0,1-1-1 0 0,-1 0 0 0 0,-1-6 0 0 0,1 4-2 0 0,-1-1-1 0 0,-1 1 0 0 0,1 0 1 0 0,-1-1-1 0 0,0 1 0 0 0,-6-10 1 0 0,0 1-19 0 0,-1 1 0 0 0,-1 0 0 0 0,0 0 0 0 0,-20-20 0 0 0,22 26 23 0 0,0 1 1 0 0,0 0-1 0 0,0 1 0 0 0,-1-1 0 0 0,0 2 1 0 0,0-1-1 0 0,-1 1 0 0 0,0 1 1 0 0,0 0-1 0 0,0 0 0 0 0,0 1 1 0 0,-11-3-1 0 0,12 5 19 0 0,1 0-1 0 0,-1 0 1 0 0,1 0 0 0 0,-1 1 0 0 0,1 1-1 0 0,-1 0 1 0 0,1 0 0 0 0,-1 0-1 0 0,1 1 1 0 0,0 0 0 0 0,-1 1-1 0 0,1 0 1 0 0,0 0 0 0 0,1 0 0 0 0,-13 9-1 0 0,12-7 6 0 0,1 0 0 0 0,0 0 0 0 0,1 1 0 0 0,0 0 1 0 0,-8 10-1 0 0,11-13-19 0 0,1 0 0 0 0,0 0 0 0 0,0 0 1 0 0,0 0-1 0 0,0 0 0 0 0,1 1 0 0 0,-1-1 0 0 0,1 1 1 0 0,0-1-1 0 0,0 1 0 0 0,0-1 0 0 0,1 1 1 0 0,-1 0-1 0 0,1 0 0 0 0,0 3 0 0 0,0-5-4 0 0,1 0 0 0 0,-1 0 0 0 0,1-1-1 0 0,0 1 1 0 0,0 0 0 0 0,-1-1 0 0 0,1 1 0 0 0,0-1-1 0 0,0 1 1 0 0,1-1 0 0 0,-1 0 0 0 0,0 1 0 0 0,0-1-1 0 0,1 0 1 0 0,-1 0 0 0 0,1 0 0 0 0,-1 0-1 0 0,1 0 1 0 0,-1 0 0 0 0,1 0 0 0 0,3 0 0 0 0,2 2-11 0 0,1 0 0 0 0,0 0 0 0 0,11 1 0 0 0,23 2-313 0 0,-1-1 0 0 0,72-2 0 0 0,-69-5-3574 0 0,43-8 0 0 0,-59 5 26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19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16 232 0 0,'-1'1'473'0'0,"0"-1"1"0"0,0 0-1 0 0,0 0 1 0 0,0 0-1 0 0,0 1 0 0 0,0-1 1 0 0,0 1-1 0 0,0-1 1 0 0,0 1-1 0 0,0-1 0 0 0,0 1 1 0 0,0-1-1 0 0,1 1 1 0 0,-1 0-1 0 0,0 0 1 0 0,0-1-1 0 0,1 1 0 0 0,-1 0 1 0 0,0 0-1 0 0,1 0 1 0 0,-2 1-1 0 0,2-2-281 0 0,0 1 0 0 0,0-1 0 0 0,0 0 0 0 0,0 0 0 0 0,0 1 0 0 0,0-1 0 0 0,-1 0 0 0 0,1 0 0 0 0,0 1 1 0 0,0-1-1 0 0,0 0 0 0 0,0 0 0 0 0,0 1 0 0 0,0-1 0 0 0,0 0 0 0 0,0 1 0 0 0,0-1 0 0 0,0 0 0 0 0,1 0 0 0 0,-1 1 0 0 0,0-1 0 0 0,0 0 0 0 0,0 0 0 0 0,0 1 0 0 0,0-1 0 0 0,0 0 0 0 0,1 0 1 0 0,-1 0-1 0 0,0 1 0 0 0,0-1 0 0 0,1 0-124 0 0,0 1 1 0 0,0-1-1 0 0,-1 0 0 0 0,1 0 1 0 0,0 1-1 0 0,0-1 1 0 0,0 0-1 0 0,0 0 0 0 0,-1 0 1 0 0,1 0-1 0 0,0 0 1 0 0,0 0-1 0 0,0 0 1 0 0,0-1-1 0 0,-1 1 0 0 0,2 0 1 0 0,100-21 2113 0 0,-85 18-1972 0 0,100-10 574 0 0,-104 12-679 0 0,1 1 0 0 0,-1 1 0 0 0,0 0 0 0 0,0 0 0 0 0,0 2 0 0 0,23 7 0 0 0,-33-10-82 0 0,-1 1-1 0 0,0 0 0 0 0,0 0 1 0 0,0 0-1 0 0,0 0 1 0 0,0 1-1 0 0,0-1 0 0 0,0 1 1 0 0,0-1-1 0 0,0 1 0 0 0,-1-1 1 0 0,1 1-1 0 0,-1 0 1 0 0,1 0-1 0 0,-1 0 0 0 0,0 0 1 0 0,0 0-1 0 0,1 0 1 0 0,-2 0-1 0 0,1 0 0 0 0,0 1 1 0 0,0-1-1 0 0,-1 0 0 0 0,1 0 1 0 0,-1 1-1 0 0,1-1 1 0 0,-1 0-1 0 0,0 1 0 0 0,0-1 1 0 0,0 1-1 0 0,-1-1 0 0 0,1 0 1 0 0,0 1-1 0 0,-2 1 1 0 0,1 2-6 0 0,-1 0 0 0 0,0 0 0 0 0,0 0 0 0 0,-1-1 0 0 0,0 1 0 0 0,0-1 0 0 0,0 0 0 0 0,-1 0 0 0 0,1 0 1 0 0,-1 0-1 0 0,0-1 0 0 0,-6 6 0 0 0,-8 3 5 0 0,-1 0 1 0 0,-29 15-1 0 0,24-15 50 0 0,-23 17 0 0 0,46-29-73 0 0,-1 0 0 0 0,0 0 1 0 0,1 1-1 0 0,-1-1 0 0 0,0 1 0 0 0,1-1 1 0 0,0 1-1 0 0,-1 0 0 0 0,1 0 1 0 0,0 0-1 0 0,0-1 0 0 0,0 1 1 0 0,0 0-1 0 0,0 0 0 0 0,1 0 1 0 0,-2 4-1 0 0,2-5 0 0 0,0 0 1 0 0,0 1-1 0 0,1-1 1 0 0,-1 1-1 0 0,0-1 1 0 0,0 0-1 0 0,1 1 1 0 0,-1-1-1 0 0,1 0 1 0 0,-1 1-1 0 0,1-1 1 0 0,0 0-1 0 0,-1 0 1 0 0,1 0-1 0 0,0 0 1 0 0,0 1-1 0 0,0-1 1 0 0,0 0-1 0 0,0 0 1 0 0,0 0-1 0 0,0-1 1 0 0,0 1-1 0 0,0 0 1 0 0,0 0-1 0 0,0-1 1 0 0,3 2-1 0 0,4 1-13 0 0,-1 1-1 0 0,1-2 1 0 0,0 1-1 0 0,0-1 0 0 0,1 0 1 0 0,-1-1-1 0 0,0 0 1 0 0,1 0-1 0 0,-1-1 1 0 0,0 0-1 0 0,1 0 0 0 0,14-3 1 0 0,-3-1-529 0 0,0-1 0 0 0,-1-1 1 0 0,0 0-1 0 0,23-11 0 0 0,-5-4-3975 0 0,-3-4-4915 0 0,-24 17 7110 0 0</inkml:trace>
</inkml:ink>
</file>

<file path=ppt/ink/ink9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7.1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29 1016 0 0,'-22'-12'5502'0'0,"18"10"-4069"0"0,0-1 0 0 0,0 1-1 0 0,0 0 1 0 0,0 0 0 0 0,-1 0 0 0 0,-4-1 0 0 0,9 3-1322 0 0,-1 0 0 0 0,1 0 1 0 0,-1 0-1 0 0,1 0 1 0 0,-1 0-1 0 0,1 0 1 0 0,-1 0-1 0 0,1 1 1 0 0,-1-1-1 0 0,1 0 1 0 0,-1 0-1 0 0,1 0 1 0 0,0 1-1 0 0,-1-1 1 0 0,1 0-1 0 0,-1 1 0 0 0,1-1 1 0 0,0 0-1 0 0,-1 1 1 0 0,1-1-1 0 0,0 1 1 0 0,0-1-1 0 0,-1 0 1 0 0,1 1-1 0 0,0-1 1 0 0,0 1-1 0 0,-1-1 1 0 0,1 1-1 0 0,0-1 0 0 0,0 1 1 0 0,0-1-1 0 0,0 0 1 0 0,0 1-1 0 0,0-1 1 0 0,0 2-1 0 0,-2 18 707 0 0,2-19-729 0 0,1 8 111 0 0,0 0 0 0 0,0 1 1 0 0,1-1-1 0 0,0 0 0 0 0,1 0 0 0 0,0-1 0 0 0,0 1 0 0 0,1 0 0 0 0,6 10 0 0 0,8 10 220 0 0,24 31 0 0 0,-30-43-273 0 0,-2-4-117 0 0,1 0 1 0 0,0 0 0 0 0,0-1-1 0 0,2 0 1 0 0,-1-1 0 0 0,1 0-1 0 0,1-2 1 0 0,0 1 0 0 0,23 11-1 0 0,-20-13-41 0 0,21 10 40 0 0,-35-17-27 0 0,0 0-1 0 0,-1 0 1 0 0,1 0-1 0 0,0-1 0 0 0,0 1 1 0 0,0-1-1 0 0,0 0 0 0 0,0 0 1 0 0,0 0-1 0 0,0 0 1 0 0,4-1-1 0 0,-6 0 0 0 0,0 1 0 0 0,0-1 0 0 0,0 1 0 0 0,0-1 0 0 0,0 0 0 0 0,0 1 0 0 0,0-1 0 0 0,-1 0 0 0 0,1 0 0 0 0,0 1 0 0 0,0-1 0 0 0,-1 0 0 0 0,1 0 0 0 0,0 0 0 0 0,-1 0 0 0 0,1 0 0 0 0,-1 0 0 0 0,1 0 0 0 0,-1 0 0 0 0,0 0 0 0 0,1 0 0 0 0,-1 0 0 0 0,0-1 0 0 0,0 0 0 0 0,2-32 40 0 0,-2 27 0 0 0,-6-57-43 0 0,1 11 44 0 0,3 15-30 0 0,-1-34-7 0 0,3 62 1 0 0,1 0-1 0 0,0 0 1 0 0,0 0 0 0 0,6-18-1 0 0,-7 27-5 0 0,0 1 0 0 0,0 0-1 0 0,0-1 1 0 0,0 1 0 0 0,0 0 0 0 0,0-1 0 0 0,0 1-1 0 0,0 0 1 0 0,1-1 0 0 0,-1 1 0 0 0,0 0 0 0 0,0-1-1 0 0,0 1 1 0 0,0 0 0 0 0,0-1 0 0 0,1 1 0 0 0,-1 0-1 0 0,0 0 1 0 0,0-1 0 0 0,1 1 0 0 0,-1 0 0 0 0,0 0-1 0 0,0-1 1 0 0,1 1 0 0 0,-1 0 0 0 0,0 0 0 0 0,1 0-1 0 0,-1 0 1 0 0,0-1 0 0 0,1 1 0 0 0,-1 0 0 0 0,0 0-1 0 0,1 0 1 0 0,-1 0 0 0 0,0 0 0 0 0,1 0 0 0 0,-1 0-1 0 0,0 0 1 0 0,1 0 0 0 0,-1 0 0 0 0,0 0 0 0 0,1 0-1 0 0,-1 0 1 0 0,0 0 0 0 0,1 0 0 0 0,-1 0 0 0 0,0 1-1 0 0,1-1 1 0 0,-1 0 0 0 0,0 0 0 0 0,1 0 0 0 0,-1 0-1 0 0,0 1 1 0 0,0-1 0 0 0,1 0 0 0 0,-1 0 0 0 0,0 1-1 0 0,0-1 1 0 0,1 0 0 0 0,-1 0 0 0 0,0 1 0 0 0,0-1-1 0 0,0 0 1 0 0,1 1 0 0 0,14 27 18 0 0,-11-20-23 0 0,1-1-49 0 0,0 1-1 0 0,1-1 1 0 0,-1 0 0 0 0,1 0 0 0 0,1 0-1 0 0,-1-1 1 0 0,1 0 0 0 0,1 0-1 0 0,-1-1 1 0 0,1 0 0 0 0,14 7 0 0 0,-11-7-2073 0 0,0-1 1 0 0,18 5-1 0 0,-20-7-459 0 0</inkml:trace>
</inkml:ink>
</file>

<file path=ppt/ink/ink9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7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83 2993 0 0,'-31'-15'9530'0'0,"24"13"-8112"0"0,1 0 0 0 0,-1 0 0 0 0,-11-2 0 0 0,16 3-1196 0 0,-1 1 0 0 0,1 0 0 0 0,0 0 0 0 0,0 0 0 0 0,-1 0 1 0 0,1 0-1 0 0,0 1 0 0 0,0-1 0 0 0,-1 0 0 0 0,1 1 0 0 0,0 0 0 0 0,0 0 0 0 0,-3 1 0 0 0,4-1-136 0 0,0 0 0 0 0,-1 0-1 0 0,1 0 1 0 0,0 0-1 0 0,0 1 1 0 0,-1-1 0 0 0,1 0-1 0 0,0 1 1 0 0,0-1 0 0 0,1 1-1 0 0,-1-1 1 0 0,0 1-1 0 0,0 0 1 0 0,1-1 0 0 0,-1 1-1 0 0,1 0 1 0 0,-1-1 0 0 0,1 1-1 0 0,0 3 1 0 0,-1-2-43 0 0,1 0 0 0 0,0 1 0 0 0,0-1 0 0 0,0 0 0 0 0,1 1 0 0 0,-1-1 0 0 0,1 1 0 0 0,0-1 0 0 0,0 0-1 0 0,0 0 1 0 0,0 0 0 0 0,0 0 0 0 0,3 4 0 0 0,-1-3-12 0 0,0 1 0 0 0,0 0-1 0 0,1-1 1 0 0,0 0 0 0 0,0 0 0 0 0,0 0-1 0 0,6 4 1 0 0,2 0-12 0 0,1 0-1 0 0,1-1 1 0 0,-1 0-1 0 0,28 9 1 0 0,-31-13-23 0 0,0 0 1 0 0,1-1-1 0 0,-1 0 0 0 0,1-1 0 0 0,-1 0 1 0 0,1-1-1 0 0,0 0 0 0 0,-1 0 0 0 0,1-1 1 0 0,-1-1-1 0 0,1 0 0 0 0,-1 0 0 0 0,0-1 1 0 0,0 0-1 0 0,0-1 0 0 0,0 0 0 0 0,0-1 0 0 0,-1 0 1 0 0,0 0-1 0 0,0-1 0 0 0,15-13 0 0 0,-21 17 5 0 0,-1 0 0 0 0,-1 1 0 0 0,1-2 0 0 0,0 1 0 0 0,0 0 0 0 0,-1 0 0 0 0,1-1 0 0 0,-1 1 0 0 0,0 0 0 0 0,0-1 0 0 0,0 1 0 0 0,0-1 0 0 0,0 0-1 0 0,0 1 1 0 0,-1-1 0 0 0,1-5 0 0 0,-1 3 4 0 0,0 1 0 0 0,-1 0-1 0 0,1-1 1 0 0,-1 1-1 0 0,0-1 1 0 0,0 1 0 0 0,0 0-1 0 0,-1 0 1 0 0,-3-8 0 0 0,1 6-2 0 0,1 0 1 0 0,-1 0 0 0 0,0 0 0 0 0,0 1-1 0 0,-1 0 1 0 0,1 0 0 0 0,-1 0 0 0 0,0 0-1 0 0,-1 1 1 0 0,1 0 0 0 0,-1 0 0 0 0,0 0-1 0 0,-11-5 1 0 0,12 7 12 0 0,0 1-1 0 0,0-1 0 0 0,-1 1 1 0 0,1 0-1 0 0,-1 0 1 0 0,1 1-1 0 0,0 0 1 0 0,-1 0-1 0 0,1 0 1 0 0,-1 1-1 0 0,1-1 0 0 0,-1 1 1 0 0,-8 3-1 0 0,8-2 16 0 0,0 1 1 0 0,0 0-1 0 0,0 0 0 0 0,0 1 0 0 0,0-1 0 0 0,1 1 0 0 0,0 0 1 0 0,-1 1-1 0 0,2-1 0 0 0,-6 7 0 0 0,3-3 19 0 0,0 2 0 0 0,1-1 0 0 0,0 1 0 0 0,0 0 0 0 0,1 0 0 0 0,0 1 0 0 0,1-1 0 0 0,0 1 1 0 0,1 0-1 0 0,0 0 0 0 0,1 0 0 0 0,-2 22 0 0 0,4-27-47 0 0,0-1 0 0 0,0 1-1 0 0,1-1 1 0 0,0 1 0 0 0,0-1 0 0 0,0 1 0 0 0,1-1 0 0 0,0 0 0 0 0,0 0 0 0 0,0 0 0 0 0,3 5 0 0 0,0-2-2 0 0,0-1-1 0 0,0-1 1 0 0,0 1 0 0 0,1-1 0 0 0,0 0 0 0 0,11 9-1 0 0,-3-5-53 0 0,2 0-1 0 0,-1 0 0 0 0,1-1 0 0 0,1-1 0 0 0,0-1 0 0 0,18 5 1 0 0,-26-9-89 0 0,0-1 0 0 0,1 0 0 0 0,-1 0 0 0 0,1-1 0 0 0,-1-1 0 0 0,0 1 0 0 0,14-3 0 0 0,-4 0-1615 0 0,1-2 0 0 0,29-9 0 0 0,-21 6-696 0 0</inkml:trace>
</inkml:ink>
</file>

<file path=ppt/ink/ink9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07.9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15 223 1680 0 0,'-2'4'1947'0'0,"0"0"0"0"0,0 0-1 0 0,0 0 1 0 0,0 0-1 0 0,-1 7 1 0 0,1 14 1170 0 0,4-12-2340 0 0,0-1 1 0 0,0 1-1 0 0,1-1 1 0 0,1 1-1 0 0,0-1 1 0 0,0 0-1 0 0,8 12 0 0 0,-1-3 192 0 0,1 0-1 0 0,28 36 0 0 0,-40-56-964 0 0,0-1 0 0 0,0 0-1 0 0,1 0 1 0 0,-1 0-1 0 0,0 1 1 0 0,0-1-1 0 0,0 0 1 0 0,0 0-1 0 0,0 0 1 0 0,0 0-1 0 0,0 1 1 0 0,1-1-1 0 0,-1 0 1 0 0,0 0-1 0 0,0 0 1 0 0,0 0-1 0 0,0 0 1 0 0,1 1 0 0 0,-1-1-1 0 0,0 0 1 0 0,0 0-1 0 0,0 0 1 0 0,1 0-1 0 0,-1 0 1 0 0,0 0-1 0 0,0 0 1 0 0,0 0-1 0 0,1 0 1 0 0,-1 0-1 0 0,0 0 1 0 0,0 0-1 0 0,1 0 1 0 0,-1 0-1 0 0,0 0 1 0 0,0 0 0 0 0,0 0-1 0 0,1 0 1 0 0,-1 0-1 0 0,0 0 1 0 0,0 0-1 0 0,0-1 1 0 0,1 1-1 0 0,-1 0 1 0 0,0 0-1 0 0,0 0 1 0 0,0 0-1 0 0,1 0 1 0 0,3-14 272 0 0,-4-19 96 0 0,-2 20-374 0 0,-1 0-1 0 0,-1 0 1 0 0,-1 1 0 0 0,-5-14 0 0 0,5 16 0 0 0,0-1 1 0 0,2 0 0 0 0,-1 0 0 0 0,1 0-1 0 0,1 0 1 0 0,-3-18 0 0 0,6 17-32 0 0,0-1 0 0 0,0 1 0 0 0,1-1 0 0 0,1 1 0 0 0,0 0 0 0 0,0-1 0 0 0,2 2 0 0 0,-1-1 0 0 0,1 0 0 0 0,1 1 0 0 0,0 0 0 0 0,1 0 0 0 0,0 1 0 0 0,0 0 0 0 0,1 0 0 0 0,1 0 0 0 0,-1 1 0 0 0,2 1 0 0 0,-1 0 0 0 0,1 0 0 0 0,0 0 0 0 0,1 1 0 0 0,0 1-1 0 0,19-9 1 0 0,-23 13 10 0 0,0 0-1 0 0,0 0 1 0 0,0 1-1 0 0,0 0 0 0 0,1 0 1 0 0,-1 1-1 0 0,0 0 0 0 0,1 0 1 0 0,-1 1-1 0 0,0 0 1 0 0,1 0-1 0 0,11 4 0 0 0,4 2-1082 0 0,0 2-1 0 0,31 17 1 0 0,-27-13-1376 0 0,-9-3-705 0 0,-2 0-568 0 0</inkml:trace>
</inkml:ink>
</file>

<file path=ppt/ink/ink9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0:24:11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98 512 0 0,'-3'-5'1130'0'0,"1"0"-1"0"0,-1-1 0 0 0,1 1 1 0 0,0 0-1 0 0,0-1 1 0 0,0 0-1 0 0,1 1 1 0 0,0-1-1 0 0,0 0 1 0 0,0-9-1 0 0,6-6 5415 0 0,-10 33-5217 0 0,3 0-1078 0 0,-1-1 0 0 0,2 1 1 0 0,-1 0-1 0 0,1-1 0 0 0,2 17 0 0 0,2-3 57 0 0,1 0 0 0 0,1 0 0 0 0,14 36 0 0 0,1 10-16 0 0,40 119-24 0 0,-39-131-227 0 0,3 21 38 0 0,-4 1-1 0 0,-3 1 0 0 0,12 159 1 0 0,5 50 131 0 0,-20-221-62 0 0,2-2 1 0 0,29 77 0 0 0,-12-61-28 0 0,-8-20 43 0 0,27 101 1 0 0,-48-145-70 0 0,-2 1 0 0 0,0 0 0 0 0,-1 0 0 0 0,-3 22 0 0 0,1 2 531 0 0,2-41-551 0 0,0 1 1 0 0,0 0-1 0 0,0-1 0 0 0,0 1 0 0 0,1 0 0 0 0,0-1 0 0 0,-1 0 0 0 0,2 1 0 0 0,-1-1 1 0 0,0 0-1 0 0,4 4 0 0 0,-5-7-67 0 0,-1-1-1 0 0,0 0 1 0 0,0 0 0 0 0,1 0 0 0 0,-1 0 0 0 0,0 1-1 0 0,1-1 1 0 0,-1 0 0 0 0,0 0 0 0 0,1 0-1 0 0,-1 0 1 0 0,0 0 0 0 0,1 0 0 0 0,-1 0 0 0 0,0 0-1 0 0,1 0 1 0 0,-1 0 0 0 0,0 0 0 0 0,1 0-1 0 0,-1 0 1 0 0,0 0 0 0 0,1 0 0 0 0,-1 0 0 0 0,0 0-1 0 0,1 0 1 0 0,-1 0 0 0 0,0-1 0 0 0,1 1-1 0 0,-1 0 1 0 0,0 0 0 0 0,1 0 0 0 0,-1-1 0 0 0,0 1-1 0 0,0 0 1 0 0,1 0 0 0 0,-1-1 0 0 0,0 1-1 0 0,0 0 1 0 0,0 0 0 0 0,1-1 0 0 0,-1 1 0 0 0,0 0-1 0 0,0-1 1 0 0,0 1 0 0 0,1-1-6 0 0,-1 1 1 0 0,0-1-1 0 0,1 0 1 0 0,-1 1-1 0 0,1 0 1 0 0,-1-1-1 0 0,1 1 1 0 0,-1-1-1 0 0,1 1 1 0 0,-1 0-1 0 0,1-1 1 0 0,0 1-1 0 0,-1 0 1 0 0,1-1-1 0 0,-1 1 0 0 0,2 0 1 0 0,-1 1-1 0 0,-1 0-1 0 0,0 0 1 0 0,0 0 0 0 0,1 0 0 0 0,-1 1-1 0 0,0-1 1 0 0,0 0 0 0 0,0 0-1 0 0,0 0 1 0 0,0 1 0 0 0,-1-1 0 0 0,1 0-1 0 0,-1 2 1 0 0,-5 13 12 0 0,-4 18 57 0 0,10-31-65 0 0,-1-1 0 0 0,1 1 0 0 0,0-1 0 0 0,0 1 0 0 0,0-1 1 0 0,1 1-1 0 0,-1-1 0 0 0,1 0 0 0 0,-1 1 0 0 0,1-1 0 0 0,0 1 0 0 0,1 2 1 0 0,1 3-6 0 0,0-1 0 0 0,-1 0 0 0 0,1 1 0 0 0,0 10 1 0 0,5 13-19 0 0,-8-31 21 0 0,0 0 0 0 0,0 0 0 0 0,0 0 0 0 0,0 0-1 0 0,0-1 1 0 0,0 1 0 0 0,0 0 0 0 0,0 0 0 0 0,0 0 0 0 0,1 0 0 0 0,-1 0 0 0 0,0 0 0 0 0,0-1-1 0 0,0 1 1 0 0,0 0 0 0 0,0 0 0 0 0,0 0 0 0 0,1 0 0 0 0,-1 0 0 0 0,0 0 0 0 0,0 0 0 0 0,0 0-1 0 0,0 0 1 0 0,1 0 0 0 0,-1 0 0 0 0,0 0 0 0 0,0 0 0 0 0,0 0 0 0 0,0 0 0 0 0,0 0 0 0 0,1 0-1 0 0,-1 0 1 0 0,0 0 0 0 0,0 0 0 0 0,0 0 0 0 0,0 0 0 0 0,1 0 0 0 0,-1 0 0 0 0,0 0 0 0 0,0 0-1 0 0,0 0 1 0 0,0 0 0 0 0,0 0 0 0 0,1 1 0 0 0,-1-1 0 0 0,0 0 0 0 0,0 0 0 0 0,0 0 0 0 0,0 0-1 0 0,0 0 1 0 0,0 0 0 0 0,0 1 0 0 0,0-1 0 0 0,1 0 0 0 0,-1 0 0 0 0,0 0 0 0 0,0 0 0 0 0,0 0 0 0 0,0 1-1 0 0,0-1 1 0 0,0 0 0 0 0,0 0 0 0 0,0 0 0 0 0,0 1 0 0 0,4-5 11 0 0,8-9 18 0 0,0 1-1 0 0,1 1 1 0 0,1 0 0 0 0,0 1-1 0 0,1 0 1 0 0,25-12 0 0 0,-30 17-34 0 0,1 0 0 0 0,0 0 0 0 0,0 1 0 0 0,1 0 1 0 0,-1 1-1 0 0,1 1 0 0 0,0 0 0 0 0,18-1 0 0 0,92 11 18 0 0,-77-3-21 0 0,50-2 0 0 0,-27-7 30 0 0,19-1-3 0 0,192-10-93 0 0,-134 4 50 0 0,185-16 34 0 0,-218 19-9 0 0,126-6 30 0 0,-93 6-15 0 0,18 0-19 0 0,64 1 17 0 0,-40 0-45 0 0,-50 2 31 0 0,41 1-15 0 0,-65 3 9 0 0,114 2-5 0 0,104 5-13 0 0,-115-7 40 0 0,-65-1 2 0 0,177-3-24 0 0,-223 5 20 0 0,156 2-36 0 0,246 3 7 0 0,-351-6 24 0 0,21-3-12 0 0,-35-1 1 0 0,-13 1-4 0 0,58-1-3 0 0,230 7-45 0 0,-51-1 51 0 0,164-5 14 0 0,-243 3-21 0 0,274 1-12 0 0,-289 5 6 0 0,-188-3 25 0 0,79 4-1 0 0,36 4-51 0 0,1 0 74 0 0,-23-4-31 0 0,-26-2-1 0 0,37-1 36 0 0,-56-3-28 0 0,56-7 36 0 0,-57 1-115 0 0,-86 5 79 0 0,143-7 14 0 0,-144 6-18 0 0,57 4 1 0 0,-19 1-33 0 0,254-2 44 0 0,-89-9-3 0 0,171 2-29 0 0,-56 0 43 0 0,-225 4-34 0 0,49 1-32 0 0,-100 2 18 0 0,125 4 3 0 0,-74 0 15 0 0,102 7-8 0 0,98 6 55 0 0,0-12-33 0 0,-103-6-42 0 0,-98-1 61 0 0,-6-1-1 0 0,47 1-61 0 0,18-2 36 0 0,-40 0-30 0 0,-3 0 29 0 0,47 1-4 0 0,-52-2-36 0 0,1 1 83 0 0,31 4-54 0 0,74 2 87 0 0,47 14-140 0 0,-191-11 38 0 0,92 6 57 0 0,-47-4-58 0 0,-3 0 29 0 0,-48-3 7 0 0,141-12 1 0 0,-219 4 4 0 0,-25 3-19 0 0,1 0 0 0 0,0-1 1 0 0,0 1-1 0 0,0 0 0 0 0,-1 0 0 0 0,1 0 0 0 0,0-1 0 0 0,0 1 0 0 0,-1 0 0 0 0,1-1 1 0 0,0 1-1 0 0,0-1 0 0 0,-1 1 0 0 0,1-1 0 0 0,-1 1 0 0 0,1-1 0 0 0,0 1 0 0 0,-1-1 0 0 0,1 0 1 0 0,-1 1-1 0 0,1-1 0 0 0,-1 0 0 0 0,0 1 0 0 0,1-1 0 0 0,-1 0 0 0 0,1-1 0 0 0,-1 1 2 0 0,-1 0 0 0 0,1 1 0 0 0,0-1 0 0 0,-1 0 0 0 0,1 0-1 0 0,0 1 1 0 0,-1-1 0 0 0,1 0 0 0 0,-1 1 0 0 0,1-1 0 0 0,-1 0-1 0 0,1 1 1 0 0,-1-1 0 0 0,0 1 0 0 0,1-1 0 0 0,-1 1 0 0 0,0-1 0 0 0,0 1-1 0 0,-18-11 27 0 0,13 8-18 0 0,-6-2 19 0 0,-21-8-1 0 0,25 10-13 0 0,0 0 0 0 0,0 0 0 0 0,0-1 0 0 0,0 0 0 0 0,-12-8 0 0 0,19 12-13 0 0,1-1 0 0 0,-1 1-1 0 0,1-1 1 0 0,-1 1 0 0 0,1 0 0 0 0,-1-1 0 0 0,1 1-1 0 0,0-1 1 0 0,-1 0 0 0 0,1 1 0 0 0,0-1 0 0 0,-1 1-1 0 0,1-1 1 0 0,0 1 0 0 0,0-1 0 0 0,-1 0-1 0 0,1 1 1 0 0,0-1 0 0 0,0 0 0 0 0,0 1 0 0 0,0-1-1 0 0,0 0 1 0 0,0 1 0 0 0,0-1 0 0 0,0 0 0 0 0,0 1-1 0 0,0-1 1 0 0,0 1 0 0 0,0-1 0 0 0,1 0-1 0 0,-1 1 1 0 0,0-1 0 0 0,0 0 0 0 0,1 1 0 0 0,-1-1-1 0 0,0 1 1 0 0,1-1 0 0 0,-1 1 0 0 0,1-1 0 0 0,-1 1-1 0 0,1-1 1 0 0,-1 1 0 0 0,1-1 0 0 0,-1 1-1 0 0,1 0 1 0 0,-1-1 0 0 0,1 1 0 0 0,-1 0 0 0 0,2-1-1 0 0,2-1 6 0 0,0-1 0 0 0,0 1 0 0 0,0 0 0 0 0,0 0 0 0 0,8-1 0 0 0,-7 1 6 0 0,0-1 0 0 0,-1 1 1 0 0,1-1-1 0 0,0 1 0 0 0,-1-1 0 0 0,0-1 1 0 0,0 1-1 0 0,0-1 0 0 0,6-5 0 0 0,-9 7-11 0 0,0 0 0 0 0,0 0 0 0 0,0 0 0 0 0,0 1 0 0 0,-1-1 0 0 0,1 0 0 0 0,0 0 0 0 0,-1 0 0 0 0,0-1 0 0 0,1 1 0 0 0,-1 0 0 0 0,0 0 0 0 0,0 0 0 0 0,0 0 0 0 0,0 0 0 0 0,0 0 0 0 0,-1 0 0 0 0,0-4 0 0 0,-2-3-9 0 0,0-1 1 0 0,-9-16-1 0 0,0-2 62 0 0,-6-32 44 0 0,3 0 1 0 0,3-1-1 0 0,-8-105 1 0 0,13-189 285 0 0,7 264-310 0 0,5-141 309 0 0,0-48 440 0 0,-23 39-293 0 0,13 202-565 0 0,-1 1-1 0 0,-2 0 0 0 0,-1 1 0 0 0,-3 0 0 0 0,-1 0 0 0 0,-25-51 1 0 0,36 85 33 0 0,1 1 0 0 0,0 0 0 0 0,-1 0 0 0 0,0 0 0 0 0,1 0 1 0 0,-1 0-1 0 0,0 0 0 0 0,0 1 0 0 0,0-1 0 0 0,0 1 0 0 0,-4-3 0 0 0,6 4-4 0 0,-1 0 1 0 0,1 0-1 0 0,-1 0 0 0 0,1-1 0 0 0,-1 1 0 0 0,1 0 0 0 0,-1 0 0 0 0,1 0 0 0 0,-1 0 0 0 0,1 0 0 0 0,-1 0 0 0 0,1 0 0 0 0,-1 0 0 0 0,1 0 0 0 0,-1 0 0 0 0,1 0 0 0 0,-1 0 1 0 0,1 0-1 0 0,-1 1 0 0 0,1-1 0 0 0,-1 0 0 0 0,1 0 0 0 0,-1 1 0 0 0,0 0-17 0 0,0 0 0 0 0,1-1 0 0 0,-1 1 0 0 0,0 0 0 0 0,1 0 0 0 0,-1 0 0 0 0,1 0 0 0 0,0 0 0 0 0,-1 0 0 0 0,1 0 0 0 0,0 0 0 0 0,-1 0 0 0 0,1 0 0 0 0,0 0 0 0 0,0 0 0 0 0,0 2-1 0 0,0 5-739 0 0,0 0-1 0 0,0 0 1 0 0,1 1-1 0 0,0-1 1 0 0,0 0-1 0 0,1 0 1 0 0,4 12-1 0 0,3 3-4730 0 0,15 26 1 0 0,-9-17 2124 0 0</inkml:trace>
</inkml:ink>
</file>

<file path=ppt/ink/ink9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28.2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76 142 512 0 0,'-4'0'5370'0'0,"-4"2"-1527"0"0,4 1-2960 0 0,-1 0 1 0 0,1 1 0 0 0,0 0 0 0 0,1-1-1 0 0,-1 1 1 0 0,1 0 0 0 0,0 1 0 0 0,0-1-1 0 0,-4 7 1 0 0,1 3 1222 0 0,-10 28-1 0 0,16-42-2077 0 0,0 0 0 0 0,0 0 0 0 0,0 0 0 0 0,-1 0 1 0 0,1 0-1 0 0,0 0 0 0 0,0 0 0 0 0,0 1 0 0 0,0-1 0 0 0,0 0 0 0 0,0 0 1 0 0,0 0-1 0 0,0 0 0 0 0,0 0 0 0 0,0 0 0 0 0,0 0 0 0 0,0 1 0 0 0,0-1 0 0 0,0 0 1 0 0,0 0-1 0 0,0 0 0 0 0,0 0 0 0 0,0 0 0 0 0,0 1 0 0 0,0-1 0 0 0,0 0 1 0 0,0 0-1 0 0,0 0 0 0 0,0 0 0 0 0,0 0 0 0 0,0 0 0 0 0,0 0 0 0 0,0 1 1 0 0,0-1-1 0 0,0 0 0 0 0,1 0 0 0 0,-1 0 0 0 0,0 0 0 0 0,0 0 0 0 0,0 0 1 0 0,0 0-1 0 0,0 0 0 0 0,0 0 0 0 0,0 1 0 0 0,0-1 0 0 0,1 0 0 0 0,-1 0 0 0 0,0 0 1 0 0,8-4 477 0 0,8-9-271 0 0,-15 13-173 0 0,84-69 255 0 0,19-17-244 0 0,-23 9 89 0 0,-80 81-87 0 0,-2 2-37 0 0,-7 21-5 0 0,1-1 0 0 0,1 1 1 0 0,1 0-1 0 0,2 0 0 0 0,0 0 0 0 0,2 1 0 0 0,3 33 0 0 0,0-40-39 0 0,1-1-1 0 0,0 1 0 0 0,2-1 0 0 0,0 1 1 0 0,2-1-1 0 0,0-1 0 0 0,1 0 0 0 0,1 0 0 0 0,1 0 1 0 0,13 17-1 0 0,-20-30-62 0 0,1-1 0 0 0,0 0 0 0 0,0 0 1 0 0,0-1-1 0 0,1 1 0 0 0,6 4 0 0 0,-10-8-91 0 0,1 0 0 0 0,-1 0 0 0 0,1 0 0 0 0,-1-1 0 0 0,0 1 0 0 0,1-1 0 0 0,-1 1 0 0 0,1-1-1 0 0,0 0 1 0 0,-1 1 0 0 0,1-1 0 0 0,2 0 0 0 0,-2 0-212 0 0,-1-1-1 0 0,1 1 1 0 0,-1 0-1 0 0,1-1 1 0 0,-1 1-1 0 0,1-1 1 0 0,-1 0-1 0 0,1 1 1 0 0,-1-1-1 0 0,1 0 1 0 0,-1 0 0 0 0,0 0-1 0 0,0 0 1 0 0,3-2-1 0 0,3-6-2949 0 0,0 0-711 0 0</inkml:trace>
</inkml:ink>
</file>

<file path=ppt/ink/ink9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28.39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90 7 3513 0 0,'-16'0'3841'0'0,"-5"-2"3880"0"0,5 0-6873 0 0,4 0 345 0 0,2 2-153 0 0,2 2 104 0 0,4 0-360 0 0,2 2-368 0 0,2 0-168 0 0,0 0-184 0 0,10 0-224 0 0,2 2-160 0 0,0-2 56 0 0,10 2-1664 0 0,1 0-1937 0 0,-1 0-552 0 0</inkml:trace>
</inkml:ink>
</file>

<file path=ppt/ink/ink9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29.0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24 534 912 0 0,'0'-12'3194'0'0,"-8"-4"9294"0"0,6 21-11081 0 0,-3 11-831 0 0,4-13-26 0 0,-1 7-262 0 0,1 0 1 0 0,0 0-1 0 0,1-1 1 0 0,0 1-1 0 0,1 11 1 0 0,0 9 270 0 0,0 0-248 0 0,1-1 1 0 0,1 1-1 0 0,2 0 1 0 0,1-1 0 0 0,1 0-1 0 0,2 0 1 0 0,1-1 0 0 0,22 46-1 0 0,-29-69-302 0 0,-1-1-1 0 0,1 1 1 0 0,0-1-1 0 0,1 1 0 0 0,-1-1 1 0 0,1 0-1 0 0,0-1 1 0 0,8 8-1 0 0,-27-25-39 0 0,-20-27 0 0 0,27 31 36 0 0,0 0 1 0 0,1-1 0 0 0,1 1-1 0 0,0-1 1 0 0,0 0 0 0 0,1-1 0 0 0,1 1-1 0 0,0-1 1 0 0,0 0 0 0 0,1 0 0 0 0,1-1-1 0 0,-2-16 1 0 0,3-4 28 0 0,1-1 1 0 0,2 1-1 0 0,2-1 0 0 0,1 1 1 0 0,17-64-1 0 0,-1 34-17 0 0,2 0 0 0 0,32-59 1 0 0,-37 87-26 0 0,39-58 0 0 0,-47 78 12 0 0,1 1 0 0 0,1 1 0 0 0,0 0 0 0 0,1 0 0 0 0,0 2 0 0 0,19-14 0 0 0,-28 22 4 0 0,-1 1 1 0 0,1 0 0 0 0,0 0 0 0 0,0 0 0 0 0,0 0-1 0 0,0 1 1 0 0,0-1 0 0 0,0 1 0 0 0,1 0 0 0 0,-1 1-1 0 0,8-2 1 0 0,-10 3-6 0 0,0-1 0 0 0,0 0 0 0 0,0 0 0 0 0,0 1 0 0 0,1 0-1 0 0,-1-1 1 0 0,0 1 0 0 0,0 0 0 0 0,0 0 0 0 0,0 0 0 0 0,0 0 0 0 0,-1 0-1 0 0,1 0 1 0 0,0 1 0 0 0,0-1 0 0 0,-1 1 0 0 0,1-1 0 0 0,-1 1 0 0 0,1 0 0 0 0,-1-1-1 0 0,0 1 1 0 0,1 0 0 0 0,-1 0 0 0 0,1 3 0 0 0,3 6-17 0 0,-1-1 0 0 0,0 1-1 0 0,-1 0 1 0 0,0 1 0 0 0,-1-1 0 0 0,2 23-1 0 0,-5 73-232 0 0,-1-44-305 0 0,6 43-2988 0 0,-1-85-239 0 0,6 28 0 0 0,-3-25-690 0 0</inkml:trace>
</inkml:ink>
</file>

<file path=ppt/ink/ink9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29.2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84 3241 0 0,'23'-8'5306'0'0,"11"-2"1539"0"0,-8 5-5767 0 0,121-1 3551 0 0,-27 2-4223 0 0,-102 2-814 0 0,1 0 0 0 0,-2-2 0 0 0,28-8-1 0 0,17-11-8201 0 0,-49 18 5779 0 0,-1 3 377 0 0</inkml:trace>
</inkml:ink>
</file>

<file path=ppt/ink/ink9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31.05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4 441 512 0 0,'-4'-2'6462'0'0,"6"7"-1356"0"0,1-2-5266 0 0,23 11 2098 0 0,-13-7-1471 0 0,23 10-1 0 0,-22-12-328 0 0,0-1-1 0 0,1-1 1 0 0,0 0 0 0 0,0-1-1 0 0,-1-1 1 0 0,27-1-1 0 0,-9-2 9 0 0,0-1 0 0 0,34-8-1 0 0,-33 2-68 0 0,0-2-1 0 0,36-16 0 0 0,-52 20-102 0 0,-9 4 38 0 0,0-1-1 0 0,-1 1 1 0 0,0-1 0 0 0,0-1-1 0 0,0 0 1 0 0,0 0 0 0 0,-1 0-1 0 0,0 0 1 0 0,0-1 0 0 0,0 0-1 0 0,-1-1 1 0 0,1 1-1 0 0,-2-1 1 0 0,1 0 0 0 0,-1 0-1 0 0,0-1 1 0 0,0 1 0 0 0,-1-1-1 0 0,0 0 1 0 0,-1 0 0 0 0,0 0-1 0 0,0 0 1 0 0,0 0-1 0 0,-1 0 1 0 0,0 0 0 0 0,-1-1-1 0 0,0 1 1 0 0,-1-12 0 0 0,-17-81 415 0 0,15 90-281 0 0,0 0 0 0 0,-1 1 0 0 0,0-1 0 0 0,-1 1 0 0 0,0 0 0 0 0,0 0 0 0 0,-9-10 0 0 0,12 16-77 0 0,-1 1 0 0 0,1 0 1 0 0,-1 0-1 0 0,0 1 0 0 0,0-1 1 0 0,0 1-1 0 0,-1-1 1 0 0,1 1-1 0 0,-1 0 0 0 0,1 0 1 0 0,-1 1-1 0 0,1-1 1 0 0,-1 1-1 0 0,0-1 0 0 0,-5 0 1 0 0,4 2 6 0 0,0-1 0 0 0,0 1 0 0 0,0 0 0 0 0,0 0 0 0 0,0 1 0 0 0,0 0 0 0 0,0 0 1 0 0,0 0-1 0 0,0 0 0 0 0,-8 4 0 0 0,2 0 30 0 0,1 1 0 0 0,-1 0 0 0 0,1 0 0 0 0,0 1 0 0 0,1 1 0 0 0,0 0 0 0 0,0 0 0 0 0,1 1 0 0 0,-10 11 0 0 0,0 4-18 0 0,2 1 0 0 0,0 0 0 0 0,2 1 1 0 0,1 1-1 0 0,1 0 0 0 0,1 1 0 0 0,-10 41 0 0 0,18-52-13 0 0,0 1-1 0 0,1 0 1 0 0,1 0-1 0 0,1 0 0 0 0,0 0 1 0 0,2 0-1 0 0,0-1 1 0 0,0 1-1 0 0,9 28 1 0 0,8 10 175 0 0,38 84 1 0 0,-25-66-215 0 0,31 62 149 0 0,-59-127-182 0 0,-2-6 10 0 0,0 0 0 0 0,0 0 0 0 0,-1 0 0 0 0,1 1 0 0 0,-1-1 1 0 0,0 1-1 0 0,0-1 0 0 0,0 1 0 0 0,-1-1 0 0 0,1 5 0 0 0,-11-30 158 0 0,8 7-158 0 0,1-1-1 0 0,1 1 1 0 0,1-1 0 0 0,0 1 0 0 0,1-1 0 0 0,0 1 0 0 0,1-1-1 0 0,9-25 1 0 0,3 3-11 0 0,1 1-1 0 0,24-40 1 0 0,-31 61-18 0 0,1 0 1 0 0,17-21-1 0 0,-24 32 16 0 0,1 1 1 0 0,-1 1-1 0 0,1-1 0 0 0,0 0 0 0 0,0 1 0 0 0,0 0 0 0 0,0 0 1 0 0,0 0-1 0 0,1 1 0 0 0,0-1 0 0 0,-1 1 0 0 0,1 0 1 0 0,9-2-1 0 0,-12 3 0 0 0,0 1 0 0 0,0 0 1 0 0,0 0-1 0 0,0 0 0 0 0,0 0 1 0 0,0 0-1 0 0,0 1 0 0 0,-1-1 0 0 0,1 1 1 0 0,0-1-1 0 0,0 1 0 0 0,0 0 1 0 0,0-1-1 0 0,-1 1 0 0 0,1 0 0 0 0,0 0 1 0 0,-1 0-1 0 0,1 1 0 0 0,-1-1 1 0 0,1 0-1 0 0,-1 1 0 0 0,0-1 0 0 0,1 0 1 0 0,-1 1-1 0 0,0 0 0 0 0,0-1 1 0 0,0 1-1 0 0,0 0 0 0 0,0-1 0 0 0,0 1 1 0 0,0 2-1 0 0,3 7 0 0 0,-1 0 0 0 0,0 0 0 0 0,0 1 0 0 0,0 12 0 0 0,0-10 3 0 0,10 77 42 0 0,-5-35 42 0 0,23 88 1 0 0,-30-140-92 0 0,1 0 0 0 0,0-1-1 0 0,-1 1 1 0 0,1 0 0 0 0,0 0 0 0 0,1-1 0 0 0,-1 1 0 0 0,1-1-1 0 0,-1 0 1 0 0,1 0 0 0 0,0 0 0 0 0,0 0 0 0 0,0 0 0 0 0,1 0-1 0 0,4 2 1 0 0,-5-3-66 0 0,0-1-1 0 0,-1 0 1 0 0,1 0-1 0 0,0 0 1 0 0,0 0-1 0 0,0 0 1 0 0,0-1-1 0 0,0 1 1 0 0,0-1-1 0 0,0 0 1 0 0,0 0-1 0 0,0 0 1 0 0,0 0-1 0 0,0 0 1 0 0,0-1-1 0 0,0 0 1 0 0,0 1-1 0 0,0-1 1 0 0,0 0-1 0 0,0 0 1 0 0,4-3-1 0 0,-2 1-629 0 0,0 1 0 0 0,-1-1 0 0 0,1-1 0 0 0,-1 1 0 0 0,0-1 0 0 0,5-5 0 0 0,2-5-1303 0 0</inkml:trace>
</inkml:ink>
</file>

<file path=ppt/ink/ink9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31.5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337 141 592 0 0,'3'-33'3737'0'0,"-1"-13"2320"0"0,-2 43-5606 0 0,0 0-1 0 0,0-1 1 0 0,-1 1-1 0 0,1 0 1 0 0,-1 0-1 0 0,0 0 1 0 0,0 0-1 0 0,0 0 1 0 0,0 0 0 0 0,-1 0-1 0 0,-1-3 1 0 0,1 4-200 0 0,1 0 0 0 0,-1 1 0 0 0,0-1 0 0 0,0 0 1 0 0,0 1-1 0 0,0-1 0 0 0,0 1 0 0 0,-1 0 0 0 0,1-1 1 0 0,0 1-1 0 0,0 0 0 0 0,-1 1 0 0 0,1-1 0 0 0,-1 0 1 0 0,1 1-1 0 0,-1-1 0 0 0,1 1 0 0 0,-1 0 0 0 0,1 0 1 0 0,-1 0-1 0 0,1 0 0 0 0,-4 1 0 0 0,-3 0 130 0 0,0 0-1 0 0,0 1 1 0 0,0 0-1 0 0,-15 7 1 0 0,9-2-220 0 0,1 0-1 0 0,0 1 1 0 0,0 1 0 0 0,1 0-1 0 0,0 0 1 0 0,1 2 0 0 0,0-1-1 0 0,0 2 1 0 0,1-1 0 0 0,1 2-1 0 0,0-1 1 0 0,0 1 0 0 0,2 1-1 0 0,0 0 1 0 0,0 0 0 0 0,1 0-1 0 0,1 1 1 0 0,-6 20 0 0 0,10-29-153 0 0,1 0 0 0 0,-1 0 0 0 0,2 0 0 0 0,-1 0-1 0 0,1 1 1 0 0,-1-1 0 0 0,2 0 0 0 0,-1 0 0 0 0,1 0 0 0 0,0 0 0 0 0,0 1 0 0 0,1-1 0 0 0,-1-1 0 0 0,1 1 0 0 0,1 0 0 0 0,-1 0 0 0 0,1-1 0 0 0,0 1 0 0 0,0-1 0 0 0,1 0 0 0 0,-1 0 0 0 0,1 0 0 0 0,0 0 0 0 0,1-1 0 0 0,-1 0 0 0 0,1 0 0 0 0,0 0 0 0 0,0 0 0 0 0,0-1-1 0 0,0 0 1 0 0,1 0 0 0 0,5 3 0 0 0,8 1-84 0 0,1-1 0 0 0,-1 0 0 0 0,1-2 0 0 0,0 0 0 0 0,36 2 0 0 0,103-7-2226 0 0,-28-13-5909 0 0,-107 10 6419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20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32 2264 0 0,'0'2'10021'0'0,"0"5"-4566"0"0,1 5-4089 0 0,1 1 0 0 0,4 16 0 0 0,1-8-688 0 0,-5-12-490 0 0,1 0 0 0 0,1 1-1 0 0,-1-1 1 0 0,2 0 0 0 0,-1-1 0 0 0,8 12-1 0 0,-11-18-177 0 0,2 3 11 0 0,1 0 0 0 0,-1-1 0 0 0,1 1 1 0 0,0-1-1 0 0,0 0 0 0 0,0 0 0 0 0,1 0 0 0 0,0 0 0 0 0,-1-1 0 0 0,1 1 0 0 0,0-1 0 0 0,9 4 0 0 0,-13-7-21 0 0,-1 0-1 0 0,0 0 1 0 0,0 0-1 0 0,0 0 1 0 0,0 0-1 0 0,0 0 1 0 0,0 0-1 0 0,0 0 1 0 0,0 0-1 0 0,1 0 1 0 0,-1 0-1 0 0,0 0 1 0 0,0 0-1 0 0,0 0 1 0 0,0 0-1 0 0,0 0 1 0 0,0 0-1 0 0,0 0 1 0 0,1 0-1 0 0,-1 0 0 0 0,0 0 1 0 0,0 0-1 0 0,0 0 1 0 0,0 0-1 0 0,0-1 1 0 0,0 1-1 0 0,0 0 1 0 0,0 0-1 0 0,1 0 1 0 0,-1 0-1 0 0,0 0 1 0 0,0 0-1 0 0,0 0 1 0 0,0 0-1 0 0,0 0 1 0 0,0 0-1 0 0,0-1 1 0 0,0 1-1 0 0,0 0 0 0 0,0 0 1 0 0,0 0-1 0 0,0 0 1 0 0,0 0-1 0 0,0 0 1 0 0,0 0-1 0 0,0-1 1 0 0,0 1-1 0 0,0 0 1 0 0,0 0-1 0 0,0 0 1 0 0,-1-10-24 0 0,-7-9-97 0 0,8 18 104 0 0,-4-7 0 0 0,1 0-1 0 0,0 0 0 0 0,0 0 0 0 0,1-1 1 0 0,0 0-1 0 0,0 1 0 0 0,1-1 0 0 0,0-13 0 0 0,1 12 4 0 0,1 1 0 0 0,0 0 0 0 0,0-1-1 0 0,1 1 1 0 0,0 0 0 0 0,1 0 0 0 0,5-13-1 0 0,-7 19 11 0 0,1 0 0 0 0,-1 1 0 0 0,1-1 0 0 0,0 0 0 0 0,-1 1 0 0 0,1-1 0 0 0,1 1 0 0 0,-1 0-1 0 0,0 0 1 0 0,0 0 0 0 0,5-3 0 0 0,-5 4 5 0 0,0 0-1 0 0,0 0 1 0 0,0 0 0 0 0,0 1-1 0 0,1-1 1 0 0,-1 1 0 0 0,0-1-1 0 0,0 1 1 0 0,1 0 0 0 0,-1 0-1 0 0,0 0 1 0 0,0 0 0 0 0,1 0-1 0 0,-1 0 1 0 0,0 1 0 0 0,0-1-1 0 0,0 1 1 0 0,3 0 0 0 0,-3 1 1 0 0,1-1 0 0 0,0 1 0 0 0,-1-1 0 0 0,1 1 0 0 0,-1 0 0 0 0,1 0 0 0 0,-1 0 0 0 0,0 0 0 0 0,0 1 0 0 0,0-1 0 0 0,0 0 0 0 0,0 1 0 0 0,1 2 0 0 0,18 37 27 0 0,2 26 75 0 0,-3-8-41 0 0,-19-58-81 0 0,0 1 0 0 0,0 0 0 0 0,0-1 0 0 0,1 1 0 0 0,-1-1 0 0 0,1 1 1 0 0,-1-1-1 0 0,1 0 0 0 0,0 1 0 0 0,0-1 0 0 0,0 0 0 0 0,1 0 0 0 0,2 2 0 0 0,-3-3-113 0 0,0 0-1 0 0,1 0 0 0 0,-1-1 0 0 0,1 1 0 0 0,-1 0 1 0 0,1-1-1 0 0,-1 0 0 0 0,1 1 0 0 0,-1-1 0 0 0,1 0 1 0 0,-1 0-1 0 0,1 0 0 0 0,-1-1 0 0 0,1 1 0 0 0,3-2 1 0 0,-1 1-1123 0 0,-1-1 0 0 0,1 1 0 0 0,-1-1 0 0 0,0 0 0 0 0,0 0 0 0 0,6-5 0 0 0,-1 2-919 0 0</inkml:trace>
</inkml:ink>
</file>

<file path=ppt/ink/ink9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32.4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218 54 256 0 0,'-34'5'8407'0'0,"1"0"-3870"0"0,23-4-3417 0 0,3-1 1719 0 0,14-6-1122 0 0,15-3-68 0 0,-19 8-1274 0 0,1-1 1 0 0,-1 1-1 0 0,0-1 1 0 0,1 1-1 0 0,-1-1 1 0 0,4-3-1 0 0,-18 5 218 0 0,1 0 0 0 0,-14-1 0 0 0,22 1-597 0 0,-15-4 334 0 0,17 4-326 0 0,0 0 1 0 0,0 0 0 0 0,0 0-1 0 0,1 0 1 0 0,-1 0 0 0 0,0 0-1 0 0,0-1 1 0 0,0 1 0 0 0,0 0 0 0 0,0 0-1 0 0,1 0 1 0 0,-1 0 0 0 0,0 0-1 0 0,0 0 1 0 0,0-1 0 0 0,0 1-1 0 0,0 0 1 0 0,0 0 0 0 0,0 0-1 0 0,1 0 1 0 0,-1 0 0 0 0,0-1-1 0 0,0 1 1 0 0,0 0 0 0 0,0 0-1 0 0,0 0 1 0 0,0-1 0 0 0,0 1 0 0 0,0 0-1 0 0,0 0 1 0 0,0 0 0 0 0,0 0-1 0 0,0-1 1 0 0,0 1 0 0 0,0 0-1 0 0,0 0 1 0 0,0 0 0 0 0,0 0-1 0 0,0-1 1 0 0,-1 1 0 0 0,1 0-1 0 0,0 0 1 0 0,0 0 0 0 0,0 0-1 0 0,0-1 1 0 0,0 1 0 0 0,0 0 0 0 0,0 0-1 0 0,-1 0 1 0 0,1 0 0 0 0,0 0-1 0 0,0 0 1 0 0,0-1 0 0 0,0 1-1 0 0,0 0 1 0 0,-1 0 0 0 0,1 0-1 0 0,0 0 1 0 0,0 0 0 0 0,0 0-1 0 0,0 0 1 0 0,-1 0 0 0 0,1 0-1 0 0,6-3 95 0 0,-1 0-1 0 0,0 0 1 0 0,1 0-1 0 0,6-7 1 0 0,-13 10-62 0 0,1 0 0 0 0,-1 0 0 0 0,0 0 0 0 0,1 0 0 0 0,-1 0 1 0 0,0 0-1 0 0,1 0 0 0 0,-1 0 0 0 0,0 0 0 0 0,1 0 1 0 0,-1 0-1 0 0,0 0 0 0 0,1 0 0 0 0,-1 0 0 0 0,0 1 0 0 0,1-1 1 0 0,-1 0-1 0 0,1 0 0 0 0,-1 1 0 0 0,0-1 0 0 0,1 1 1 0 0,-1-1-1 0 0,1 0 0 0 0,-1 1 0 0 0,0 2-5 0 0,0 0 0 0 0,1 1 0 0 0,-1-1 0 0 0,1 0-1 0 0,0 0 1 0 0,0 0 0 0 0,0 0 0 0 0,0 0 0 0 0,0 0 0 0 0,1 0 0 0 0,-1 0 0 0 0,1 1-1 0 0,0-1 1 0 0,0-1 0 0 0,0 1 0 0 0,1 0 0 0 0,-1 0 0 0 0,1 0 0 0 0,-1-1 0 0 0,4 5-1 0 0,4 4-22 0 0,1 0 1 0 0,0-1-1 0 0,16 12 0 0 0,-9-7 23 0 0,8 6-35 0 0,-2 2 0 0 0,0 1 0 0 0,-1 1 0 0 0,20 31 0 0 0,-39-51 5 0 0,14 19-7 0 0,-2 1 1 0 0,24 50 0 0 0,-36-68 5 0 0,0 0 0 0 0,-1 1 0 0 0,0-1 0 0 0,0 1 0 0 0,-1 0 0 0 0,1 0 0 0 0,-2-1 1 0 0,1 1-1 0 0,-1 0 0 0 0,0 0 0 0 0,-1 0 0 0 0,0 0 0 0 0,0-1 0 0 0,-1 1 0 0 0,-4 14 1 0 0,3-16-5 0 0,0 0 1 0 0,0 0-1 0 0,-1 0 1 0 0,1-1-1 0 0,-1 1 1 0 0,-1-1-1 0 0,1 0 1 0 0,-1 0-1 0 0,-9 8 1 0 0,5-7 3 0 0,1-1 0 0 0,-1 1 1 0 0,0-1-1 0 0,0-1 1 0 0,-19 7-1 0 0,7-5-2 0 0,-1-1 1 0 0,-1-1-1 0 0,1-1 0 0 0,-1-1 0 0 0,-25 0 0 0 0,39-3 3 0 0,-1 1 0 0 0,1-1-1 0 0,0-1 1 0 0,-1 1 0 0 0,1-2 0 0 0,0 1-1 0 0,0-1 1 0 0,0-1 0 0 0,1 0-1 0 0,-1 0 1 0 0,1 0 0 0 0,0-1 0 0 0,-10-8-1 0 0,15 11-1 0 0,1 0 0 0 0,0 0-1 0 0,0 0 1 0 0,0 0-1 0 0,0-1 1 0 0,0 1 0 0 0,0-1-1 0 0,0 1 1 0 0,1-1 0 0 0,0 0-1 0 0,-1 1 1 0 0,1-1-1 0 0,0 0 1 0 0,0 0 0 0 0,1 0-1 0 0,-1 0 1 0 0,0 0 0 0 0,1 0-1 0 0,0 0 1 0 0,0 0-1 0 0,0 0 1 0 0,0 0 0 0 0,0 0-1 0 0,1 0 1 0 0,-1 0 0 0 0,1 0-1 0 0,0 0 1 0 0,-1 0-1 0 0,2 1 1 0 0,1-6 0 0 0,2-1-19 0 0,0 0 0 0 0,1 0 1 0 0,0 1-1 0 0,0 0 0 0 0,0 0 0 0 0,1 1 1 0 0,15-13-1 0 0,9-4-313 0 0,1 2 0 0 0,1 2 0 0 0,0 1 0 0 0,1 1 0 0 0,43-14-1 0 0,-58 24-292 0 0,33-15-1865 0 0,-46 20 822 0 0,0-1 0 0 0,0 1 0 0 0,6-7 0 0 0,-5 4-1915 0 0</inkml:trace>
</inkml:ink>
</file>

<file path=ppt/ink/ink9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32.6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 12 4113 0 0,'-20'-8'4545'0'0,"8"6"3777"0"0,4 0-6226 0 0,10 2-1528 0 0,4 2-288 0 0,4 2 8 0 0,2-2-192 0 0,4 2-192 0 0,5 0-552 0 0,1 0-80 0 0,8 2-2817 0 0,-2 3 1857 0 0</inkml:trace>
</inkml:ink>
</file>

<file path=ppt/ink/ink9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32.95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 22 2737 0 0,'-18'-1'6532'0'0,"18"1"-6260"0"0,-1 0 0 0 0,1 0 0 0 0,-1 0 0 0 0,0 0 0 0 0,1 0-1 0 0,-1 0 1 0 0,1 0 0 0 0,-1 0 0 0 0,0 0 0 0 0,1 1-1 0 0,-1-1 1 0 0,1 0 0 0 0,-1 0 0 0 0,1 1 0 0 0,-1-1 0 0 0,1 0-1 0 0,-1 1 1 0 0,1-1 0 0 0,-1 0 0 0 0,1 1 0 0 0,-1-1 0 0 0,1 1-1 0 0,0-1 1 0 0,-1 1 0 0 0,0 0 0 0 0,2-1-180 0 0,-1 1 1 0 0,0-1 0 0 0,0 1-1 0 0,0-1 1 0 0,1 0-1 0 0,-1 1 1 0 0,0-1 0 0 0,0 0-1 0 0,1 1 1 0 0,-1-1 0 0 0,0 0-1 0 0,1 1 1 0 0,-1-1-1 0 0,0 0 1 0 0,1 0 0 0 0,-1 1-1 0 0,1-1 1 0 0,-1 0-1 0 0,0 0 1 0 0,1 0 0 0 0,-1 1-1 0 0,1-1 1 0 0,-1 0-1 0 0,1 0 1 0 0,-1 0 0 0 0,1 0-1 0 0,-1 0 1 0 0,1 0 0 0 0,19 3 903 0 0,-17-3-791 0 0,21 1 162 0 0,0-1 1 0 0,0-1-1 0 0,29-5 0 0 0,12 0-310 0 0,241-16-102 0 0,-286 20 35 0 0,33 0-176 0 0,-49 2 104 0 0,0 1 0 0 0,0-1 0 0 0,1 1 0 0 0,-1 0 0 0 0,0 0 0 0 0,0 0 0 0 0,0 0 1 0 0,0 1-1 0 0,5 3 0 0 0,-8-5-10 0 0,0 0 1 0 0,-1 1 0 0 0,1-1-1 0 0,0 1 1 0 0,-1-1-1 0 0,1 1 1 0 0,0-1 0 0 0,-1 1-1 0 0,1-1 1 0 0,-1 1-1 0 0,1 0 1 0 0,-1-1 0 0 0,1 1-1 0 0,-1 0 1 0 0,0-1-1 0 0,1 1 1 0 0,-1 0 0 0 0,0 0-1 0 0,1-1 1 0 0,-1 1-1 0 0,0 0 1 0 0,0 0 0 0 0,0 0-1 0 0,0-1 1 0 0,0 1-1 0 0,0 0 1 0 0,0 0 0 0 0,0 0-1 0 0,0-1 1 0 0,0 1-1 0 0,0 0 1 0 0,-1 0 0 0 0,1 0-1 0 0,-1 0 1 0 0,0 2-555 0 0,0-1 0 0 0,0 0 0 0 0,-1 0 0 0 0,0 0 0 0 0,1 0 0 0 0,-1 0 0 0 0,0 0 0 0 0,0 0 1 0 0,-2 2-1 0 0,-12 6-3481 0 0</inkml:trace>
</inkml:ink>
</file>

<file path=ppt/ink/ink9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33.1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89 8 0 0,'-12'4'3815'0'0,"6"-4"339"0"0,7-4 872 0 0,4 0-4339 0 0,-1 0 0 0 0,1 1 0 0 0,0-1 0 0 0,0 1 0 0 0,0 0 0 0 0,1 0 0 0 0,5-1 0 0 0,19-8-360 0 0,-1 1 1 0 0,2 2 0 0 0,-1 2-1 0 0,1 0 1 0 0,42-3-1 0 0,157 5-1620 0 0,-202 7-608 0 0,52 8-1 0 0,-64-7-353 0 0,0 1-1 0 0,21 9 1 0 0,-22-7 719 0 0</inkml:trace>
</inkml:ink>
</file>

<file path=ppt/ink/ink9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33.4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68 8 2401 0 0,'-11'-3'2424'0'0,"8"2"-1791"0"0,1 0-1 0 0,-1 1 1 0 0,0-1 0 0 0,0 0 0 0 0,1 1 0 0 0,-1-1 0 0 0,0 1-1 0 0,0 0 1 0 0,0 0 0 0 0,0 0 0 0 0,1 1 0 0 0,-1-1-1 0 0,0 1 1 0 0,0-1 0 0 0,-4 2 0 0 0,6-1-536 0 0,1-1 1 0 0,-1 0-1 0 0,1 1 1 0 0,-1-1 0 0 0,1 1-1 0 0,0-1 1 0 0,-1 0-1 0 0,1 1 1 0 0,-1-1-1 0 0,1 1 1 0 0,0-1-1 0 0,-1 1 1 0 0,1-1-1 0 0,0 1 1 0 0,0 0-1 0 0,0-1 1 0 0,-1 1-1 0 0,1-1 1 0 0,0 1-1 0 0,0-1 1 0 0,0 1 0 0 0,0 0-1 0 0,0-1 1 0 0,0 1-1 0 0,0 1 52 0 0,0 0 1 0 0,1-1-1 0 0,-1 1 0 0 0,1-1 1 0 0,-1 1-1 0 0,1-1 0 0 0,-1 1 1 0 0,1-1-1 0 0,1 2 0 0 0,2 2 155 0 0,-1 0 0 0 0,2 0 0 0 0,6 7 1 0 0,28 22 832 0 0,78 53 1 0 0,51 18-864 0 0,-129-82-204 0 0,23 15-40 0 0,61 49 0 0 0,-98-66-118 0 0,-1 0 0 0 0,-1 2 0 0 0,-1 0 0 0 0,35 49 0 0 0,-30-26-1510 0 0,-12-15-4718 0 0,-9-18 1807 0 0</inkml:trace>
</inkml:ink>
</file>

<file path=ppt/ink/ink9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33.8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221 124 2553 0 0,'-6'-1'2144'0'0,"1"0"1"0"0,0 0-1 0 0,0 0 1 0 0,-8 0-1 0 0,11 1-1646 0 0,0 1-1 0 0,0-1 0 0 0,-1 0 0 0 0,1 1 0 0 0,0 0 0 0 0,0-1 0 0 0,-1 1 0 0 0,1 0 0 0 0,0 0 1 0 0,0 0-1 0 0,0 0 0 0 0,0 0 0 0 0,-2 2 0 0 0,-9 10 159 0 0,1-1 0 0 0,0 1 0 0 0,0 1-1 0 0,2 0 1 0 0,-1 1 0 0 0,2 0 0 0 0,0 0 0 0 0,-10 24 0 0 0,15-26-580 0 0,0 0 0 0 0,0-1 1 0 0,1 1-1 0 0,1 1 0 0 0,0-1 1 0 0,1 0-1 0 0,0 0 0 0 0,1 1 1 0 0,0-1-1 0 0,1 1 0 0 0,1-1 1 0 0,0 0-1 0 0,1 0 0 0 0,9 25 1 0 0,-6-22-4 0 0,0-1 0 0 0,1 0 0 0 0,1 0 0 0 0,1 0-1 0 0,0-1 1 0 0,0 0 0 0 0,2-1 0 0 0,0 0 0 0 0,0-1 0 0 0,1 0 0 0 0,18 13 0 0 0,-17-15-86 0 0,1-2 0 0 0,0 0 0 0 0,0-1 1 0 0,1 0-1 0 0,-1-1 0 0 0,2 0 0 0 0,-1-2 0 0 0,0 0 0 0 0,1 0 0 0 0,0-2 0 0 0,0 0 1 0 0,0 0-1 0 0,0-2 0 0 0,24-1 0 0 0,-28 0 2 0 0,1-1 0 0 0,-1 0 0 0 0,0-1 0 0 0,0 0 0 0 0,0-1 0 0 0,0 0 0 0 0,0-1 0 0 0,-1 0 0 0 0,0-1 0 0 0,0 0 1 0 0,-1-1-1 0 0,0 0 0 0 0,0-1 0 0 0,0 0 0 0 0,-1 0 0 0 0,0-1 0 0 0,-1 0 0 0 0,0-1 0 0 0,8-12 0 0 0,-7 7-21 0 0,-2 1 0 0 0,0-1 1 0 0,-1-1-1 0 0,-1 1 0 0 0,0-1 0 0 0,-1 0 0 0 0,-1-1 1 0 0,0 1-1 0 0,-1 0 0 0 0,-1-1 0 0 0,-1-24 1 0 0,-1 15-59 0 0,-2 0 1 0 0,-1 1 0 0 0,-1-1 0 0 0,0 1 0 0 0,-2 0 0 0 0,-18-41-1 0 0,20 55 86 0 0,-1-1 0 0 0,0 1 0 0 0,0 0-1 0 0,-1 0 1 0 0,-1 0 0 0 0,0 1 0 0 0,0 1-1 0 0,-1-1 1 0 0,-1 1 0 0 0,1 1 0 0 0,-1 0-1 0 0,-1 0 1 0 0,1 1 0 0 0,-1 0 0 0 0,0 1-1 0 0,-1 0 1 0 0,0 1 0 0 0,0 0 0 0 0,0 1 0 0 0,0 0-1 0 0,-23-3 1 0 0,13 3-5 0 0,0 1-1 0 0,0 2 1 0 0,0 0-1 0 0,0 1 1 0 0,0 2-1 0 0,0 0 1 0 0,-31 7-1 0 0,40-5-256 0 0,-1 0-1 0 0,1 1 0 0 0,0 0 1 0 0,1 1-1 0 0,-17 10 1 0 0,20-10-381 0 0,-1 1 1 0 0,1 0-1 0 0,1 1 1 0 0,-1 0-1 0 0,1 0 1 0 0,1 1 0 0 0,-8 10-1 0 0,-8 20-1504 0 0,4 4-7 0 0</inkml:trace>
</inkml:ink>
</file>

<file path=ppt/ink/ink9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49.2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324 103 512 0 0,'1'-2'177'0'0,"-1"0"1"0"0,1 0-1 0 0,-1 0 0 0 0,0 0 1 0 0,1 1-1 0 0,-1-1 0 0 0,0 0 0 0 0,0 0 1 0 0,-1 0-1 0 0,1 0 0 0 0,0 0 1 0 0,-1 0-1 0 0,1 1 0 0 0,-1-1 1 0 0,1 0-1 0 0,-1 0 0 0 0,0 0 0 0 0,0 1 1 0 0,0-1-1 0 0,0 1 0 0 0,0-1 1 0 0,0 1-1 0 0,-2-3 0 0 0,-3-2 945 0 0,-1 0 0 0 0,1 1 1 0 0,-1 0-1 0 0,-8-5 0 0 0,-2-2 148 0 0,15 11-1094 0 0,0-1 1 0 0,0 1-1 0 0,0-1 1 0 0,-1 1-1 0 0,1 0 1 0 0,0 0 0 0 0,0 0-1 0 0,-1 0 1 0 0,1 0-1 0 0,-1 1 1 0 0,1-1-1 0 0,0 1 1 0 0,-1-1-1 0 0,1 1 1 0 0,-1 0-1 0 0,1 0 1 0 0,-1 0-1 0 0,1 0 1 0 0,-1 1-1 0 0,1-1 1 0 0,-1 1-1 0 0,1-1 1 0 0,-1 1-1 0 0,1 0 1 0 0,0 0 0 0 0,-1 0-1 0 0,1 0 1 0 0,0 0-1 0 0,-3 3 1 0 0,-45 26 664 0 0,29-19-338 0 0,0 2 0 0 0,1 0-1 0 0,-35 31 1 0 0,54-43-460 0 0,-1 0 1 0 0,1 1-1 0 0,0-1 0 0 0,0 1 0 0 0,-1-1 0 0 0,1 1 1 0 0,0-1-1 0 0,0 1 0 0 0,1 0 0 0 0,-1-1 0 0 0,0 1 0 0 0,1 0 1 0 0,-1 0-1 0 0,1-1 0 0 0,-1 1 0 0 0,1 0 0 0 0,0 0 1 0 0,0 0-1 0 0,-1 0 0 0 0,1 0 0 0 0,1 0 0 0 0,-1-1 0 0 0,0 1 1 0 0,1 3-1 0 0,0-3-20 0 0,0 1 0 0 0,0-1 0 0 0,1 0 0 0 0,-1 0 0 0 0,1 1-1 0 0,-1-1 1 0 0,1 0 0 0 0,0 0 0 0 0,0-1 0 0 0,0 1 0 0 0,0 0 0 0 0,0 0 0 0 0,0-1 0 0 0,0 0 0 0 0,1 1 0 0 0,3 1 0 0 0,10 3-12 0 0,1-1 0 0 0,0 0 1 0 0,0-2-1 0 0,0 1 0 0 0,1-2 0 0 0,18 0 1 0 0,45 8-12 0 0,-71-8-3 0 0,0 0-1 0 0,0 1 1 0 0,-1 1-1 0 0,1-1 1 0 0,16 10 0 0 0,-20-9 2 0 0,1 0 1 0 0,-1 0 0 0 0,-1 1 0 0 0,1-1 0 0 0,-1 1 0 0 0,1 1 0 0 0,-2-1 0 0 0,1 1 0 0 0,4 6 0 0 0,-6-8 3 0 0,-1 1 1 0 0,0-1 0 0 0,0 1 0 0 0,0-1 0 0 0,-1 1-1 0 0,1-1 1 0 0,-1 1 0 0 0,0 0 0 0 0,-1 0 0 0 0,1-1-1 0 0,-1 1 1 0 0,0 0 0 0 0,0 0 0 0 0,-2 9 0 0 0,0-5 21 0 0,-1 1 0 0 0,0 0 0 0 0,0-1 0 0 0,-1 0 1 0 0,0 0-1 0 0,-1 0 0 0 0,0 0 0 0 0,0-1 0 0 0,-1 0 1 0 0,0 0-1 0 0,-1 0 0 0 0,0-1 0 0 0,0 0 0 0 0,0 0 1 0 0,-1 0-1 0 0,0-1 0 0 0,0-1 0 0 0,-1 1 0 0 0,1-1 1 0 0,-1-1-1 0 0,0 0 0 0 0,0 0 0 0 0,-1 0 0 0 0,1-1 1 0 0,-1-1-1 0 0,0 0 0 0 0,0 0 0 0 0,-18 0 0 0 0,26-2-26 0 0,-1 0 0 0 0,0 0 0 0 0,0 0 0 0 0,1-1 0 0 0,-1 1 0 0 0,0-1-1 0 0,1 0 1 0 0,-1 0 0 0 0,1 0 0 0 0,-1 0 0 0 0,1-1 0 0 0,-1 1 0 0 0,1 0-1 0 0,0-1 1 0 0,-1 0 0 0 0,-1-2 0 0 0,1 1-15 0 0,0 0 0 0 0,0-1 0 0 0,1 1 0 0 0,0-1 0 0 0,-1 0 0 0 0,1 1-1 0 0,1-1 1 0 0,-1 0 0 0 0,-2-8 0 0 0,2 5-203 0 0,1 0 0 0 0,0 0 0 0 0,0 0 0 0 0,0 0 0 0 0,1 0 0 0 0,0 0 0 0 0,0 0 0 0 0,1 0 0 0 0,0 0 0 0 0,0 0 0 0 0,1 0 0 0 0,3-10 0 0 0,-1 9-715 0 0,0 0 1 0 0,1 0-1 0 0,0 1 0 0 0,1-1 0 0 0,-1 1 1 0 0,13-11-1 0 0,5-1-756 0 0</inkml:trace>
</inkml:ink>
</file>

<file path=ppt/ink/ink9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49.9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233 110 440 0 0,'-8'-16'2296'0'0,"-2"-1"2465"0"0,9 16-4613 0 0,0 1-1 0 0,0-1 0 0 0,1 1 0 0 0,-1-1 1 0 0,0 1-1 0 0,0-1 0 0 0,1 1 0 0 0,-1 0 0 0 0,0-1 1 0 0,0 1-1 0 0,0 0 0 0 0,0 0 0 0 0,0-1 1 0 0,1 1-1 0 0,-1 0 0 0 0,0 0 0 0 0,0 0 1 0 0,0 0-1 0 0,0 0 0 0 0,0 1 0 0 0,0-1 0 0 0,-1 0 1 0 0,-15 6 947 0 0,0-1-1 0 0,-1 2 1 0 0,-26 15 0 0 0,38-19-928 0 0,0 1 0 0 0,0 0-1 0 0,0 0 1 0 0,1 1-1 0 0,0 0 1 0 0,0 0 0 0 0,0 0-1 0 0,0 0 1 0 0,1 1 0 0 0,0-1-1 0 0,0 1 1 0 0,0 0-1 0 0,1 1 1 0 0,0-1 0 0 0,0 0-1 0 0,-3 14 1 0 0,5-15-119 0 0,0 0 0 0 0,0 0 0 0 0,0 0 0 0 0,1 1 0 0 0,0-1 0 0 0,0 0 0 0 0,0 0 0 0 0,1 0 1 0 0,0 1-1 0 0,0-1 0 0 0,0 0 0 0 0,0 0 0 0 0,1 0 0 0 0,0 0 0 0 0,0-1 0 0 0,0 1 0 0 0,1 0 0 0 0,-1-1 0 0 0,1 1 0 0 0,0-1 0 0 0,1 0 0 0 0,-1 0 0 0 0,6 5 0 0 0,-2-4-39 0 0,1 1-1 0 0,0-1 0 0 0,0 0 0 0 0,0 0 0 0 0,0-1 0 0 0,1 0 1 0 0,-1-1-1 0 0,1 0 0 0 0,13 3 0 0 0,-5-2-22 0 0,-1-2 0 0 0,1 0-1 0 0,-1-1 1 0 0,26-1 0 0 0,-30-1-27 0 0,0-1 0 0 0,0-1 0 0 0,0 0 0 0 0,0-1 0 0 0,0 0 0 0 0,-1-1-1 0 0,0 0 1 0 0,0-1 0 0 0,0 0 0 0 0,19-15 0 0 0,-24 15 36 0 0,0 1 1 0 0,-1-1-1 0 0,0 0 1 0 0,0 0-1 0 0,0-1 1 0 0,0 1-1 0 0,-1-1 1 0 0,0 0-1 0 0,-1-1 1 0 0,0 1-1 0 0,0 0 1 0 0,0-1-1 0 0,-1 0 1 0 0,0 0-1 0 0,1-12 0 0 0,-2 8 7 0 0,0-1 0 0 0,0 1 0 0 0,-2 0 0 0 0,1 0-1 0 0,-2 0 1 0 0,1-1 0 0 0,-2 1 0 0 0,0 0 0 0 0,-6-18-1 0 0,7 26 5 0 0,0 0 0 0 0,0 0 0 0 0,0 1 0 0 0,0-1 0 0 0,-1 0 0 0 0,1 1 0 0 0,-1 0 0 0 0,0-1-1 0 0,0 1 1 0 0,0 0 0 0 0,0 0 0 0 0,-1 1 0 0 0,1-1 0 0 0,-6-2 0 0 0,3 2 7 0 0,0 0-1 0 0,0 1 1 0 0,0 0 0 0 0,0 1-1 0 0,-1-1 1 0 0,1 1 0 0 0,0 0-1 0 0,-13 0 1 0 0,0 2 10 0 0,1 1-1 0 0,-1 0 1 0 0,0 2 0 0 0,1 0-1 0 0,-29 11 1 0 0,27-9 16 0 0,1 2 1 0 0,0 1-1 0 0,-26 15 0 0 0,37-18-35 0 0,-1 0-1 0 0,1 0 1 0 0,0 1-1 0 0,0 0 0 0 0,1 1 1 0 0,0-1-1 0 0,0 1 1 0 0,-9 16-1 0 0,13-20-1 0 0,1 0 0 0 0,0 0 1 0 0,1 0-1 0 0,-1 0 0 0 0,1 0 0 0 0,0 0 0 0 0,0 0 0 0 0,0 0 0 0 0,0 1 0 0 0,1-1 1 0 0,-1 0-1 0 0,1 1 0 0 0,0-1 0 0 0,1 1 0 0 0,-1-1 0 0 0,1 0 0 0 0,0 0 1 0 0,0 1-1 0 0,0-1 0 0 0,1 0 0 0 0,-1 0 0 0 0,1 0 0 0 0,0 0 0 0 0,0 0 0 0 0,0-1 1 0 0,1 1-1 0 0,-1 0 0 0 0,1-1 0 0 0,0 0 0 0 0,0 0 0 0 0,0 0 0 0 0,0 0 1 0 0,1 0-1 0 0,-1-1 0 0 0,1 1 0 0 0,0-1 0 0 0,0 0 0 0 0,-1 0 0 0 0,7 2 0 0 0,5 1-1 0 0,1 0 0 0 0,-1-1 0 0 0,1-1 0 0 0,0-1 0 0 0,0 0 0 0 0,0-1 0 0 0,0 0 0 0 0,31-4 0 0 0,-22 0-48 0 0,0-2 0 0 0,0 0 1 0 0,0-2-1 0 0,44-18 0 0 0,-62 23 39 0 0,-1-1-1 0 0,0-1 1 0 0,0 1-1 0 0,-1-1 1 0 0,1 0 0 0 0,-1 0-1 0 0,0-1 1 0 0,0 1-1 0 0,0-1 1 0 0,-1 0-1 0 0,8-11 1 0 0,-10 13 8 0 0,-1 0 0 0 0,1 0 0 0 0,-1 0-1 0 0,0 0 1 0 0,0 0 0 0 0,0 0 0 0 0,0-1 0 0 0,0 1 0 0 0,-1 0 0 0 0,1-1 0 0 0,-1 1 0 0 0,0 0-1 0 0,0-1 1 0 0,0 1 0 0 0,0 0 0 0 0,-1 0 0 0 0,1-1 0 0 0,-1 1 0 0 0,0 0 0 0 0,0 0 0 0 0,0 0-1 0 0,-1-1 1 0 0,1 1 0 0 0,-1 1 0 0 0,-3-6 0 0 0,0 1 34 0 0,0 1 1 0 0,0 0-1 0 0,-1 0 0 0 0,-9-8 1 0 0,12 11-3 0 0,0 1 0 0 0,-1-1 1 0 0,1 1-1 0 0,-1 0 0 0 0,0 0 0 0 0,0 0 1 0 0,0 1-1 0 0,0-1 0 0 0,0 1 1 0 0,-5-1-1 0 0,7 2-9 0 0,1 0 1 0 0,-1 0-1 0 0,1 0 1 0 0,-1 0-1 0 0,1 1 0 0 0,0-1 1 0 0,-1 1-1 0 0,1-1 1 0 0,0 1-1 0 0,-1-1 0 0 0,1 1 1 0 0,0-1-1 0 0,-1 1 1 0 0,1 0-1 0 0,0 0 1 0 0,0 0-1 0 0,0 0 0 0 0,0 0 1 0 0,0 0-1 0 0,0 0 1 0 0,0 0-1 0 0,0 0 1 0 0,0 0-1 0 0,1 1 0 0 0,-1-1 1 0 0,0 0-1 0 0,1 1 1 0 0,-1-1-1 0 0,0 3 1 0 0,0-1 5 0 0,0 0 1 0 0,0 0-1 0 0,0 0 1 0 0,1 0-1 0 0,-1 0 1 0 0,1 0-1 0 0,0 0 1 0 0,0 0-1 0 0,0 0 1 0 0,0 0-1 0 0,1 1 1 0 0,-1-1 0 0 0,2 4-1 0 0,6 8 16 0 0,1 1 1 0 0,1-1-1 0 0,0-1 1 0 0,1 0-1 0 0,23 24 0 0 0,-13-15 18 0 0,48 51-17 0 0,-58-64-64 0 0,1 0 0 0 0,0 0-1 0 0,1-1 1 0 0,21 11-1 0 0,-34-19-42 0 0,1-1-1 0 0,-1 0 0 0 0,1 1 0 0 0,-1-1 0 0 0,1 0 1 0 0,0 1-1 0 0,-1-1 0 0 0,1 0 0 0 0,-1 0 0 0 0,1 1 1 0 0,0-1-1 0 0,-1 0 0 0 0,1 0 0 0 0,-1 0 0 0 0,1 0 1 0 0,0 0-1 0 0,-1 0 0 0 0,1 0 0 0 0,0 0 0 0 0,-1 0 1 0 0,1 0-1 0 0,-1-1 0 0 0,1 1 0 0 0,0 0 0 0 0,-1 0 1 0 0,1 0-1 0 0,-1-1 0 0 0,2 0 0 0 0,-1 0-694 0 0,0-1 0 0 0,-1 1 0 0 0,1-1 0 0 0,0 1-1 0 0,-1-1 1 0 0,1 1 0 0 0,-1-1 0 0 0,0 0 0 0 0,0 1-1 0 0,1-3 1 0 0,-1-2-3461 0 0</inkml:trace>
</inkml:ink>
</file>

<file path=ppt/ink/ink9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50.6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15 108 8 0 0,'0'0'80'0'0,"0"0"-1"0"0,0 0 1 0 0,1-1 0 0 0,-1 1 955 0 0,0 0-956 0 0,0 0 1 0 0,0 0 0 0 0,1 0-1 0 0,-1 0 1 0 0,0-1-1 0 0,0 1 1 0 0,0 0 0 0 0,0 0-1 0 0,0 0 1 0 0,0 0 0 0 0,0 0-1 0 0,0 0 1 0 0,0 0-1 0 0,0 0 1 0 0,0 0 0 0 0,0 0-1 0 0,0 0 1 0 0,0-1 0 0 0,0 1-1 0 0,0 0 1 0 0,-1-1 1194 0 0,1 1-1194 0 0,0 0-1 0 0,0 0 1 0 0,0 0-1 0 0,0 0 1 0 0,0 0 0 0 0,-1 0-1 0 0,1 0 1 0 0,0 0 0 0 0,0 0-1 0 0,0 0 1 0 0,0 0-1 0 0,0 0 1 0 0,0 0 0 0 0,0 0-1 0 0,0 0 1 0 0,-4 6 4983 0 0,-5 66 1409 0 0,7-52-5650 0 0,2 1 0 0 0,1-1 1 0 0,3 29-1 0 0,0-23-421 0 0,2 11 369 0 0,18 69 0 0 0,-22-101-709 0 0,-1-1-39 0 0,0-1 1 0 0,0 0 0 0 0,0 0-1 0 0,0 0 1 0 0,0 0 0 0 0,1 0-1 0 0,0 0 1 0 0,-1 0 0 0 0,1 0-1 0 0,0-1 1 0 0,3 4 0 0 0,-5-6-23 0 0,1 0 0 0 0,-1 0 1 0 0,0 0-1 0 0,1 0 1 0 0,-1 0-1 0 0,0 0 1 0 0,1 0-1 0 0,-1 0 0 0 0,0-1 1 0 0,1 1-1 0 0,-1 0 1 0 0,0 0-1 0 0,1 0 1 0 0,-1-1-1 0 0,0 1 1 0 0,0 0-1 0 0,1 0 0 0 0,-1 0 1 0 0,0-1-1 0 0,0 1 1 0 0,1 0-1 0 0,-1-1 1 0 0,0 1-1 0 0,0 0 0 0 0,0 0 1 0 0,0-1-1 0 0,1 1 1 0 0,-1 0-1 0 0,0-1 1 0 0,0 1-1 0 0,0 0 1 0 0,0-1-1 0 0,0 1 0 0 0,0 0 1 0 0,0-1-1 0 0,3-13 43 0 0,0-29-8 0 0,-1-46 1 0 0,-3 47-19 0 0,7-57 1 0 0,-5 90 4 0 0,1-11-10 0 0,2 1-1 0 0,0 0 1 0 0,9-27 0 0 0,-11 41-14 0 0,0 0-1 0 0,1-1 1 0 0,0 1 0 0 0,0 0-1 0 0,0 0 1 0 0,8-8 0 0 0,-9 11 3 0 0,1-1 1 0 0,-1 1 0 0 0,1 0-1 0 0,0 0 1 0 0,0 0-1 0 0,0 0 1 0 0,0 1-1 0 0,0-1 1 0 0,0 1-1 0 0,0 0 1 0 0,0 0-1 0 0,6-2 1 0 0,-6 3 1 0 0,0 0-1 0 0,-1 0 1 0 0,1 0 0 0 0,-1 0 0 0 0,1 0 0 0 0,-1 0-1 0 0,1 0 1 0 0,-1 1 0 0 0,1-1 0 0 0,-1 1 0 0 0,1 0-1 0 0,-1 0 1 0 0,0 0 0 0 0,3 1 0 0 0,-1 1 0 0 0,0 0 1 0 0,0-1-1 0 0,0 2 0 0 0,-1-1 1 0 0,1 0-1 0 0,5 8 0 0 0,-1 1 13 0 0,0 0-1 0 0,-1 0 1 0 0,0 1-1 0 0,5 13 1 0 0,-1 2 29 0 0,-1 0 1 0 0,11 49 0 0 0,-18-61 57 0 0,-1-1 1 0 0,0 1-1 0 0,-1-1 1 0 0,-1 1-1 0 0,0 0 1 0 0,-6 30-1 0 0,6-43-62 0 0,-1 1 1 0 0,-1 0-1 0 0,1 0 1 0 0,0 0-1 0 0,-3 3 0 0 0,4-6-27 0 0,0-1 0 0 0,-1 1 0 0 0,1 0 0 0 0,-1 0 0 0 0,1-1 0 0 0,-1 1 0 0 0,1-1 0 0 0,-1 1 0 0 0,1 0 0 0 0,-1-1 0 0 0,1 1 0 0 0,-1-1 0 0 0,0 1 0 0 0,1-1 0 0 0,-1 0 0 0 0,0 1 0 0 0,0-1 0 0 0,1 1-1 0 0,-1-1 1 0 0,0 0 0 0 0,0 0 0 0 0,1 0 0 0 0,-1 1 0 0 0,0-1 0 0 0,0 0 0 0 0,0 0 0 0 0,1 0 0 0 0,-1 0 0 0 0,-1 0 0 0 0,1-1-9 0 0,1 1-1 0 0,-1 0 1 0 0,1-1 0 0 0,0 1-1 0 0,-1-1 1 0 0,1 1 0 0 0,-1-1-1 0 0,1 1 1 0 0,0-1 0 0 0,-1 1-1 0 0,1 0 1 0 0,0-1 0 0 0,0 0-1 0 0,0 1 1 0 0,-1-1 0 0 0,1 1-1 0 0,0-1 1 0 0,0 1 0 0 0,0-1-1 0 0,0 1 1 0 0,0-1 0 0 0,0 0-1 0 0,0 1 1 0 0,0-1 0 0 0,0 1-1 0 0,0-1 1 0 0,0 1 0 0 0,0-1-1 0 0,4-21 28 0 0,-3 18-34 0 0,3-12-13 0 0,1 1 0 0 0,0-1 0 0 0,13-24-1 0 0,3-6 0 0 0,1-16-1 0 0,23-53-53 0 0,-42 107 63 0 0,1-1-1 0 0,1 1 1 0 0,0 0 0 0 0,0 0-1 0 0,0 1 1 0 0,1-1-1 0 0,12-11 1 0 0,-15 17 2 0 0,0-1 1 0 0,0 1 0 0 0,0 0 0 0 0,0 0-1 0 0,0 0 1 0 0,0 0 0 0 0,0 0-1 0 0,1 1 1 0 0,-1-1 0 0 0,1 1-1 0 0,-1 0 1 0 0,1 0 0 0 0,-1 0-1 0 0,1 1 1 0 0,0-1 0 0 0,-1 1-1 0 0,1 0 1 0 0,0 0 0 0 0,-1 0-1 0 0,1 1 1 0 0,0-1 0 0 0,4 2 0 0 0,-5 0 0 0 0,0-1 0 0 0,1 1 0 0 0,-1 0 0 0 0,-1 0 0 0 0,1 0 0 0 0,0 0 0 0 0,0 0 0 0 0,-1 1 0 0 0,0-1 0 0 0,1 1 0 0 0,-1 0 0 0 0,0 0 0 0 0,2 3 0 0 0,4 7-9 0 0,10 22 1 0 0,-16-30 9 0 0,13 27 14 0 0,-1 0 0 0 0,-2 1 0 0 0,-1 1 0 0 0,12 63 1 0 0,-22-85 0 0 0,1-1 1 0 0,1 1-1 0 0,0 0 1 0 0,1-1 0 0 0,6 14-1 0 0,-9-23-45 0 0,0 1 0 0 0,1-1 0 0 0,-1 0-1 0 0,1 1 1 0 0,0-1 0 0 0,-1 0 0 0 0,1 0 0 0 0,0 0-1 0 0,0-1 1 0 0,0 1 0 0 0,1 0 0 0 0,2 1 0 0 0,-3-2-55 0 0,0 0 0 0 0,0-1 0 0 0,0 1 0 0 0,0-1 0 0 0,0 1-1 0 0,1-1 1 0 0,-1 0 0 0 0,0 0 0 0 0,0 0 0 0 0,0 0 0 0 0,0 0 0 0 0,0-1 0 0 0,0 1 0 0 0,0-1 0 0 0,0 1 0 0 0,0-1 0 0 0,0 1 0 0 0,3-3 0 0 0,8-4-1811 0 0,-1-1 0 0 0,0 0 1 0 0,-1 0-1 0 0,11-11 0 0 0,-7 5 213 0 0</inkml:trace>
</inkml:ink>
</file>

<file path=ppt/ink/ink9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01:51.01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54 122 2272 0 0,'-4'0'1189'0'0,"1"0"0"0"0,-1 0-1 0 0,1 1 1 0 0,-1-1-1 0 0,1 1 1 0 0,-1 0-1 0 0,1-1 1 0 0,-4 3-1 0 0,6-3-1030 0 0,-1 1 0 0 0,1 0 0 0 0,0 0 0 0 0,0-1 0 0 0,0 1 0 0 0,0 0 0 0 0,0 0-1 0 0,0 0 1 0 0,0 0 0 0 0,1 0 0 0 0,-1 1 0 0 0,0-1 0 0 0,0 0 0 0 0,1 0-1 0 0,-1 0 1 0 0,1 1 0 0 0,-1-1 0 0 0,1 0 0 0 0,0 1 0 0 0,-1-1 0 0 0,1 0 0 0 0,0 1-1 0 0,0 1 1 0 0,-1 2 73 0 0,1 0 0 0 0,0 0 0 0 0,0 0 0 0 0,0 0 1 0 0,1 0-1 0 0,0 0 0 0 0,0 0 0 0 0,0 0 0 0 0,1 0 0 0 0,-1-1 0 0 0,1 1 0 0 0,0 0 0 0 0,0-1 0 0 0,4 5 0 0 0,-3-4-114 0 0,1-1 1 0 0,0 0-1 0 0,0-1 0 0 0,0 1 0 0 0,0-1 1 0 0,0 1-1 0 0,1-1 0 0 0,-1-1 1 0 0,1 1-1 0 0,0-1 0 0 0,0 1 0 0 0,0-1 1 0 0,6 1-1 0 0,2 1-74 0 0,-1 0-1 0 0,1-1 1 0 0,1 0 0 0 0,-1-1-1 0 0,0-1 1 0 0,1 0 0 0 0,-1-1-1 0 0,0 0 1 0 0,1-1 0 0 0,-1 0-1 0 0,0-1 1 0 0,0-1 0 0 0,0 0-1 0 0,0-1 1 0 0,0 0 0 0 0,-1-1-1 0 0,20-10 1 0 0,-24 10-65 0 0,0 0-1 0 0,0 0 1 0 0,0 0-1 0 0,-1-1 1 0 0,0 0-1 0 0,13-14 0 0 0,-17 16 14 0 0,-1 1 0 0 0,0-1 0 0 0,0 1 0 0 0,0-1 0 0 0,0 1 0 0 0,0-1 0 0 0,-1 0 0 0 0,0 0 0 0 0,0 0 0 0 0,0 0 0 0 0,0 0 0 0 0,0 0 0 0 0,-1 0 0 0 0,0 0 0 0 0,0-1 0 0 0,0 1 0 0 0,0 0 0 0 0,-2-6 0 0 0,1 4-1 0 0,-1-1 1 0 0,1 1 0 0 0,-2 0-1 0 0,1 0 1 0 0,-1 0 0 0 0,0 0-1 0 0,0 0 1 0 0,0 0 0 0 0,-1 1-1 0 0,0-1 1 0 0,0 1 0 0 0,0 0-1 0 0,-1 1 1 0 0,1-1 0 0 0,-1 1-1 0 0,-1 0 1 0 0,1 0 0 0 0,0 0-1 0 0,-1 1 1 0 0,0 0-1 0 0,-7-4 1 0 0,6 5 25 0 0,0-1-1 0 0,-1 1 0 0 0,1 1 1 0 0,-1-1-1 0 0,1 1 1 0 0,-1 1-1 0 0,1-1 1 0 0,-1 1-1 0 0,1 0 1 0 0,-1 1-1 0 0,1 0 1 0 0,-1 0-1 0 0,1 1 1 0 0,-1 0-1 0 0,1 0 0 0 0,0 0 1 0 0,0 1-1 0 0,-9 5 1 0 0,6-2 39 0 0,0 0 1 0 0,1 1-1 0 0,0 0 0 0 0,0 1 1 0 0,1 0-1 0 0,-1 0 0 0 0,2 1 1 0 0,-1 0-1 0 0,1 0 1 0 0,1 1-1 0 0,0 0 0 0 0,0 0 1 0 0,1 0-1 0 0,-6 17 1 0 0,7-15 25 0 0,0 0 0 0 0,1 0 0 0 0,1 0 0 0 0,0 1 0 0 0,0-1 1 0 0,1 0-1 0 0,1 1 0 0 0,0-1 0 0 0,1 0 0 0 0,0 1 0 0 0,1-1 1 0 0,0 0-1 0 0,6 18 0 0 0,-3-16-43 0 0,1 0 0 0 0,1-1 0 0 0,0 0 0 0 0,1 0 0 0 0,0 0 0 0 0,1-1-1 0 0,1 0 1 0 0,0-1 0 0 0,0 0 0 0 0,1 0 0 0 0,0-1 0 0 0,13 8 0 0 0,-8-7-279 0 0,0-1 0 0 0,0 0 1 0 0,1-2-1 0 0,0 0 0 0 0,1-1 0 0 0,0-1 0 0 0,0 0 0 0 0,0-1 1 0 0,25 3-1 0 0,38-2-7785 0 0,-38-4 2593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21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330 5 16 0 0,'-6'-2'751'0'0,"0"1"0"0"0,0 0 0 0 0,-1 1 0 0 0,1 0-1 0 0,0 0 1 0 0,-1 0 0 0 0,1 0 0 0 0,0 1 0 0 0,0 0 0 0 0,-1 1 0 0 0,1-1 0 0 0,0 1 0 0 0,0 0 0 0 0,1 1-1 0 0,-12 5 1 0 0,8-2-281 0 0,0 0 0 0 0,1 1 1 0 0,0 0-1 0 0,0 0 0 0 0,0 0 0 0 0,1 1 0 0 0,0 0 0 0 0,-10 17 0 0 0,-5 8 261 0 0,-5 8 539 0 0,-25 53 1 0 0,45-79-1058 0 0,1 0 0 0 0,0 1 0 0 0,1-1 0 0 0,1 1 1 0 0,0 0-1 0 0,1 1 0 0 0,-1 24 0 0 0,4-29-148 0 0,0-1 1 0 0,1 0-1 0 0,0 0 1 0 0,0 0-1 0 0,1 0 1 0 0,6 17-1 0 0,-6-22-68 0 0,0-1 0 0 0,1 1-1 0 0,0-1 1 0 0,0 0 0 0 0,0 0 0 0 0,1 0 0 0 0,-1 0-1 0 0,1 0 1 0 0,0-1 0 0 0,1 1 0 0 0,-1-1 0 0 0,1-1-1 0 0,9 7 1 0 0,2-1-285 0 0,0-1-1 0 0,1 0 1 0 0,0-1-1 0 0,0-1 0 0 0,1-1 1 0 0,0 0-1 0 0,0-1 1 0 0,0-1-1 0 0,0-1 0 0 0,0-1 1 0 0,1 0-1 0 0,-1-1 1 0 0,0-1-1 0 0,25-5 0 0 0,-35 4-807 0 0,0 0-1 0 0,-1 0 1 0 0,1-1-1 0 0,0 0 1 0 0,-1-1-1 0 0,0 0 0 0 0,11-7 1 0 0,-4 0-2421 0 0</inkml:trace>
</inkml:ink>
</file>

<file path=ppt/ink/ink9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19.5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88 67 1936 0 0,'-10'-7'2368'0'0,"-24"-17"5116"0"0,31 23-6899 0 0,-1-1-1 0 0,1 1 0 0 0,0-1 0 0 0,0 1 0 0 0,-1 0 1 0 0,1 0-1 0 0,0 0 0 0 0,-1 1 0 0 0,-4-1 0 0 0,7 1-546 0 0,1 0 0 0 0,0 0 0 0 0,0 0-1 0 0,0 0 1 0 0,0 0 0 0 0,0 0 0 0 0,0 1-1 0 0,-1-1 1 0 0,1 0 0 0 0,0 0 0 0 0,0 0 0 0 0,0 0-1 0 0,0 0 1 0 0,0 0 0 0 0,-1 0 0 0 0,1 0-1 0 0,0 0 1 0 0,0 0 0 0 0,0 0 0 0 0,0 0-1 0 0,0-1 1 0 0,0 1 0 0 0,-1 0 0 0 0,1 0-1 0 0,0 0 1 0 0,0 0 0 0 0,0 0 0 0 0,0 0-1 0 0,0 0 1 0 0,0 0 0 0 0,-1 0 0 0 0,1 0-1 0 0,0 0 1 0 0,0-1 0 0 0,0 1 0 0 0,0 0-1 0 0,0 0 1 0 0,0 0 0 0 0,0 0 0 0 0,0 0-1 0 0,0 0 1 0 0,0-1 0 0 0,0 1 0 0 0,0 0-1 0 0,6-5 186 0 0,12-3-747 0 0,-12 6-720 0 0,1 0 0 0 0,0 0 0 0 0,13-1 0 0 0,-5 2-1910 0 0</inkml:trace>
</inkml:ink>
</file>

<file path=ppt/ink/ink9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19.2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14 512 0 0,'0'0'184'0'0,"0"-1"0"0"0,0 1 1 0 0,0-1-1 0 0,0 1 0 0 0,0-1 0 0 0,0 1 0 0 0,0-1 0 0 0,0 0 1 0 0,0 1-1 0 0,0-1 0 0 0,-1 1 0 0 0,1-1 0 0 0,0 1 0 0 0,0-1 1 0 0,0 1-1 0 0,-1-1 0 0 0,1 1 0 0 0,0-1 0 0 0,-1 1 0 0 0,1-1 1 0 0,0 1-1 0 0,-1-1 0 0 0,1 1 0 0 0,0 0 0 0 0,-1-1 0 0 0,0 0 1 0 0,0 1 22 0 0,1 0 0 0 0,-1 1 0 0 0,0-1 0 0 0,1 0 0 0 0,-1 0 0 0 0,0 0 0 0 0,1 0 0 0 0,-1 0 1 0 0,0 1-1 0 0,1-1 0 0 0,-1 0 0 0 0,1 0 0 0 0,-1 1 0 0 0,1-1 0 0 0,-1 1 0 0 0,0-1 0 0 0,1 0 0 0 0,-1 1 1 0 0,1-1-1 0 0,0 1 0 0 0,-1 0 0 0 0,1 0 95 0 0,1-1 1 0 0,0 1-1 0 0,-1-1 1 0 0,1 1-1 0 0,0-1 1 0 0,0 1-1 0 0,-1-1 0 0 0,1 0 1 0 0,0 1-1 0 0,0-1 1 0 0,0 0-1 0 0,-1 0 1 0 0,1 1-1 0 0,0-1 1 0 0,1 0-1 0 0,1 1-36 0 0,0-1 0 0 0,0 1 0 0 0,0 0 0 0 0,0 1 1 0 0,0-1-1 0 0,-1 0 0 0 0,5 4 0 0 0,2 5 4 0 0,-3-2-136 0 0,0-1 1 0 0,8 14-1 0 0,49 81 409 0 0,7 12-200 0 0,-56-83-162 0 0,-2 1-1 0 0,0 0 1 0 0,-2 1 0 0 0,-2 0-1 0 0,8 58 1 0 0,-15-82-135 0 0,-1 0 0 0 0,0 0 0 0 0,0 1 0 0 0,-1-1 0 0 0,0 0-1 0 0,0 0 1 0 0,-1 0 0 0 0,-3 10 0 0 0,3-13-21 0 0,-1 0 0 0 0,1 0 0 0 0,-1-1 0 0 0,0 1 0 0 0,-1-1 1 0 0,1 1-1 0 0,-1-1 0 0 0,0 0 0 0 0,-1 0 0 0 0,1-1 0 0 0,-1 0 0 0 0,-6 6 0 0 0,1-3 92 0 0,-1 1 1 0 0,1-2-1 0 0,-1 0 1 0 0,0 0-1 0 0,-22 8 1 0 0,31-14-87 0 0,-1 1 0 0 0,1 0 1 0 0,-1-1-1 0 0,1 1 0 0 0,-1-1 0 0 0,0 0 1 0 0,1 0-1 0 0,-1 0 0 0 0,1 0 0 0 0,-1 0 1 0 0,0 0-1 0 0,1-1 0 0 0,-1 0 0 0 0,1 1 1 0 0,-1-1-1 0 0,1 0 0 0 0,-1 0 1 0 0,1 0-1 0 0,0 0 0 0 0,-1-1 0 0 0,1 1 1 0 0,0-1-1 0 0,0 1 0 0 0,0-1 0 0 0,0 0 1 0 0,0 0-1 0 0,1 0 0 0 0,-1 0 0 0 0,0 0 1 0 0,1 0-1 0 0,0 0 0 0 0,-1-1 1 0 0,1 1-1 0 0,-1-3 0 0 0,-3-7-33 0 0,1 1-1 0 0,0-1 1 0 0,1 0 0 0 0,-3-21-1 0 0,-1-51-188 0 0,6 60 119 0 0,1 0 0 0 0,0 0-1 0 0,2 0 1 0 0,6-26 0 0 0,-6 41 27 0 0,0 1 1 0 0,0 0-1 0 0,1 0 1 0 0,0 0-1 0 0,0 0 1 0 0,1 1-1 0 0,0-1 1 0 0,1 1-1 0 0,-1 0 1 0 0,1 0-1 0 0,1 0 1 0 0,-1 1-1 0 0,1 0 1 0 0,0 0-1 0 0,9-6 1 0 0,-9 8-108 0 0,1 0 1 0 0,0 1 0 0 0,0 0 0 0 0,0 0-1 0 0,1 1 1 0 0,-1-1 0 0 0,1 2-1 0 0,9-2 1 0 0,-2 1-1374 0 0,0 1 0 0 0,0 0 0 0 0,20 2 0 0 0,-19 2-405 0 0</inkml:trace>
</inkml:ink>
</file>

<file path=ppt/ink/ink9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19.88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52 2497 0 0,'-13'-12'6830'0'0,"9"8"-5209"0"0,-1 0-1 0 0,1 0 1 0 0,0 0 0 0 0,-5-7-1 0 0,9 11-1572 0 0,0-1 0 0 0,0 1 0 0 0,0 0 0 0 0,-1 0 0 0 0,1-1 0 0 0,0 1 0 0 0,0 0 0 0 0,0 0-1 0 0,0-1 1 0 0,0 1 0 0 0,0 0 0 0 0,0-1 0 0 0,-1 1 0 0 0,1 0 0 0 0,0 0 0 0 0,0-1 0 0 0,0 1-1 0 0,0 0 1 0 0,0-1 0 0 0,0 1 0 0 0,1 0 0 0 0,-1-1 0 0 0,0 1 0 0 0,0 0 0 0 0,0 0 0 0 0,0-1-1 0 0,0 1 1 0 0,0 0 0 0 0,0-1 0 0 0,1 1 0 0 0,-1 0 0 0 0,10-3 229 0 0,-9 3-357 0 0,1 0 0 0 0,-1 0-1 0 0,0 0 1 0 0,1 0 0 0 0,-1 0 0 0 0,0 1 0 0 0,1-1 0 0 0,-1 1-1 0 0,0-1 1 0 0,0 1 0 0 0,1-1 0 0 0,-1 1 0 0 0,0 0-1 0 0,0-1 1 0 0,2 2 0 0 0,3 9-2526 0 0,-4-3-2992 0 0,-2-2 1518 0 0</inkml:trace>
</inkml:ink>
</file>

<file path=ppt/ink/ink9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20.04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81 1 1480 0 0,'-25'23'7125'0'0,"22"-19"-6158"0"0,-1 0-1 0 0,0 0 1 0 0,0 0 0 0 0,0-1-1 0 0,0 1 1 0 0,-1-1 0 0 0,0 0 0 0 0,1-1-1 0 0,-1 1 1 0 0,-6 2 0 0 0,11-5-953 0 0,0 0 0 0 0,0 0 0 0 0,0 0 0 0 0,0 0-1 0 0,0 0 1 0 0,0 0 0 0 0,0 0 0 0 0,0 0 0 0 0,0 0 0 0 0,0 0 0 0 0,0 0 0 0 0,-1 0 0 0 0,1 0 0 0 0,0 0 0 0 0,0 0 0 0 0,0 0 0 0 0,0 0 0 0 0,0 0 0 0 0,0 0 0 0 0,0 0 0 0 0,0 0 0 0 0,0 0 0 0 0,0 0-1 0 0,0 0 1 0 0,0 0 0 0 0,0 0 0 0 0,0 0 0 0 0,-1 0 0 0 0,1 0 0 0 0,0 0 0 0 0,0 0 0 0 0,0 0 0 0 0,0 0 0 0 0,0 0 0 0 0,0 0 0 0 0,0 0 0 0 0,0 0 0 0 0,0 0 0 0 0,0 0 0 0 0,0 0 0 0 0,0 0-1 0 0,0 0 1 0 0,0 0 0 0 0,0 0 0 0 0,0-1 0 0 0,0 1 0 0 0,0 0 0 0 0,0 0 0 0 0,0 0 0 0 0,0 0 0 0 0,0 0 0 0 0,0 0 0 0 0,0 0 0 0 0,0 0 0 0 0,0 0 0 0 0,0 0 0 0 0,0 0 0 0 0,0 0 0 0 0,0 0-1 0 0,0 0 1 0 0,0-1 0 0 0,0 1 0 0 0,0 0 0 0 0,0 0 0 0 0,4-6 110 0 0,8-6-365 0 0,18-11-1252 0 0,-7 10-5167 0 0,-12 7 1746 0 0</inkml:trace>
</inkml:ink>
</file>

<file path=ppt/ink/ink9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22.4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7 340 512 0 0,'0'0'96'0'0,"0"0"-1"0"0,0 0 1 0 0,-1 0-1 0 0,1 0 1 0 0,0 0 0 0 0,0 0-1 0 0,0 0 1 0 0,-1 0-1 0 0,1 0 1 0 0,0 0 0 0 0,0 0-1 0 0,0 0 1 0 0,-1 0-1 0 0,1 0 1 0 0,0 0 0 0 0,0 0-1 0 0,0 0 1 0 0,-1 0-1 0 0,1 0 1 0 0,0 1-1 0 0,0-1 1 0 0,0 0 0 0 0,-1 0-1 0 0,1 0 1 0 0,0 0-1 0 0,0 0 1 0 0,0 0 0 0 0,0 1-1 0 0,0-1 1 0 0,-1 0-1 0 0,1 0 1 0 0,0 0 0 0 0,0 0-1 0 0,0 1 1 0 0,0-1-1 0 0,0 0 1 0 0,0 0 0 0 0,0 0-1 0 0,0 1 1 0 0,0-1-1 0 0,0 0 1 0 0,0 0-1 0 0,-1 0 1 0 0,1 1 0 0 0,0-1-1 0 0,1 0 1 0 0,6 12 3386 0 0,18 7-122 0 0,-13-13-3091 0 0,-1-1 1 0 0,1-1 0 0 0,0 0 0 0 0,0-1 0 0 0,0 0 0 0 0,1-1 0 0 0,-1 0 0 0 0,1-1 0 0 0,-1 0 0 0 0,1-1 0 0 0,-1-1 0 0 0,1 0 0 0 0,-1 0-1 0 0,20-6 1 0 0,-15 3-129 0 0,0 0 0 0 0,0-1 0 0 0,-1-1 0 0 0,0 0-1 0 0,0-1 1 0 0,30-19 0 0 0,-38 21-111 0 0,0-1 1 0 0,0 0 0 0 0,-1-1-1 0 0,0 0 1 0 0,0 0-1 0 0,-1 0 1 0 0,1-1-1 0 0,-2 0 1 0 0,11-16-1 0 0,-15 19-9 0 0,1 0 0 0 0,-1 1 0 0 0,0-1 0 0 0,0 0-1 0 0,0 0 1 0 0,-1 0 0 0 0,0 0 0 0 0,0 0 0 0 0,0 0-1 0 0,0 0 1 0 0,-1 1 0 0 0,0-1 0 0 0,0 0 0 0 0,0 0-1 0 0,-1 0 1 0 0,-3-8 0 0 0,-3-3 131 0 0,0 1 1 0 0,-1 0-1 0 0,-14-20 0 0 0,16 26-50 0 0,0 1-1 0 0,0-1 0 0 0,-1 2 0 0 0,-15-13 1 0 0,19 16-32 0 0,-1 1 0 0 0,0 0 0 0 0,0 0 0 0 0,0 0 0 0 0,0 1 0 0 0,0-1 0 0 0,-1 1 0 0 0,1 1 0 0 0,-1-1 0 0 0,-10-1-1 0 0,13 3-52 0 0,1 0 0 0 0,-1 0 0 0 0,1 1 0 0 0,-1-1-1 0 0,1 1 1 0 0,0-1 0 0 0,-1 1 0 0 0,1 0-1 0 0,0 0 1 0 0,-1 0 0 0 0,1 0 0 0 0,0 0-1 0 0,0 0 1 0 0,0 1 0 0 0,0-1 0 0 0,0 1-1 0 0,-3 2 1 0 0,-2 4 46 0 0,1-1 0 0 0,0 1 0 0 0,-6 9 0 0 0,9-11-20 0 0,-1-1 61 0 0,1 1 1 0 0,0 0 0 0 0,0 0-1 0 0,1 1 1 0 0,0-1 0 0 0,0 0-1 0 0,-2 13 1 0 0,2 3 379 0 0,-1 23 0 0 0,2-13-289 0 0,0 14 2 0 0,6 49-1 0 0,-2-47-44 0 0,0-1-112 0 0,3 89 110 0 0,-7-130-133 0 0,1 0 0 0 0,1 0 0 0 0,-1 0 0 0 0,1 0 0 0 0,0 0 0 0 0,0 0 0 0 0,3 7 0 0 0,-4-13-16 0 0,0 0 0 0 0,0 0-1 0 0,0 0 1 0 0,0 0 0 0 0,0 0 0 0 0,0 0 0 0 0,1 0 0 0 0,-1 0 0 0 0,0 0-1 0 0,0 0 1 0 0,0 1 0 0 0,0-1 0 0 0,0 0 0 0 0,0 0 0 0 0,0 0-1 0 0,0 0 1 0 0,0 0 0 0 0,0 0 0 0 0,1 0 0 0 0,-1 0 0 0 0,0 0-1 0 0,0 0 1 0 0,0 0 0 0 0,0 0 0 0 0,0 0 0 0 0,0 0 0 0 0,0 0 0 0 0,0 0-1 0 0,1 0 1 0 0,-1 0 0 0 0,0 0 0 0 0,0 0 0 0 0,0 0 0 0 0,0 0-1 0 0,0 0 1 0 0,0 0 0 0 0,0 0 0 0 0,0 0 0 0 0,1 0 0 0 0,-1 0 0 0 0,0 0-1 0 0,0 0 1 0 0,0-1 0 0 0,0 1 0 0 0,5-6-33 0 0,3-7 49 0 0,-3 0-31 0 0,-1 1 0 0 0,2-14 0 0 0,-4 16-16 0 0,1 1 0 0 0,0-1 0 0 0,0 0 0 0 0,9-16 0 0 0,-11 24 13 0 0,1-1 0 0 0,0 1 0 0 0,0-1 0 0 0,0 1 0 0 0,0 0 0 0 0,1 0 0 0 0,-1 0 0 0 0,0 0 0 0 0,1 0 0 0 0,0 1 0 0 0,-1-1 0 0 0,1 1 0 0 0,3-2 0 0 0,3 0 14 0 0,0 0 1 0 0,-1 1 0 0 0,13-2 0 0 0,-5 1 76 0 0,25 0 1 0 0,-39 3-72 0 0,4 1 125 0 0,-6 10-32 0 0,-2 3-86 0 0,1-1 1 0 0,0 1-1 0 0,3 27 1 0 0,10 41 41 0 0,-8-58-47 0 0,-2-14-11 0 0,1 1 1 0 0,0-1 0 0 0,7 18 0 0 0,-8-24 3 0 0,0 0-1 0 0,-1-1 0 0 0,1 1 1 0 0,1-1-1 0 0,-1 1 0 0 0,0-1 1 0 0,1 0-1 0 0,0 0 0 0 0,0 0 1 0 0,0 0-1 0 0,0-1 1 0 0,6 5-1 0 0,-6-6-21 0 0,-1 0 1 0 0,1-1-1 0 0,-1 1 0 0 0,1-1 0 0 0,0 1 1 0 0,-1-1-1 0 0,1 0 0 0 0,-1 0 1 0 0,1 0-1 0 0,0 0 0 0 0,-1-1 1 0 0,1 1-1 0 0,-1-1 0 0 0,1 1 1 0 0,-1-1-1 0 0,1 0 0 0 0,-1 0 1 0 0,0 0-1 0 0,1 0 0 0 0,-1-1 1 0 0,0 1-1 0 0,0-1 0 0 0,3-2 0 0 0,22-20-1876 0 0,-7 0-3463 0 0,-12 11 1740 0 0</inkml:trace>
</inkml:ink>
</file>

<file path=ppt/ink/ink9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28.8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129 119 512 0 0,'1'0'55'0'0,"0"0"0"0"0,1 0 0 0 0,-1 0-1 0 0,0 0 1 0 0,0-1 0 0 0,1 1 0 0 0,-1 0 0 0 0,0-1-1 0 0,1 1 1 0 0,-1-1 0 0 0,0 1 0 0 0,0-1 0 0 0,0 0 0 0 0,0 0-1 0 0,0 1 1 0 0,0-1 0 0 0,0 0 0 0 0,2-2 0 0 0,7-10-178 0 0,-8 10 553 0 0,0 0 0 0 0,0 1 0 0 0,0-1 0 0 0,1 0 0 0 0,-1 1 0 0 0,4-3 0 0 0,-2 2 195 0 0,0 1-1 0 0,-1-1 1 0 0,0 0-1 0 0,1 0 1 0 0,-1 0-1 0 0,0-1 1 0 0,0 1 0 0 0,3-6-1 0 0,-1 1 361 0 0,4-8 1993 0 0,-9 16-2912 0 0,0 0-1 0 0,0-1 1 0 0,0 1-1 0 0,0-1 1 0 0,0 1 0 0 0,0-1-1 0 0,0 1 1 0 0,0 0 0 0 0,-1-1-1 0 0,1 1 1 0 0,0-1 0 0 0,0 1-1 0 0,0 0 1 0 0,-1-1-1 0 0,1 1 1 0 0,0 0 0 0 0,0-1-1 0 0,-1 1 1 0 0,1 0 0 0 0,0-1-1 0 0,-1 1 1 0 0,1 0-1 0 0,0 0 1 0 0,-1-1 0 0 0,1 1-1 0 0,0 0 1 0 0,-1 0 0 0 0,1 0-1 0 0,-1-1 1 0 0,1 1 0 0 0,0 0-1 0 0,-1 0 1 0 0,1 0-1 0 0,-1 0 1 0 0,1 0 0 0 0,-1 0-1 0 0,1 0 1 0 0,0 0 0 0 0,-1 0-1 0 0,-9-2 545 0 0,3 1-363 0 0,0-1-1 0 0,1 1 1 0 0,-1 1 0 0 0,0-1 0 0 0,0 1 0 0 0,0 0 0 0 0,0 1 0 0 0,1-1-1 0 0,-11 3 1 0 0,11 0-103 0 0,-1 1 0 0 0,1-1 0 0 0,0 1 1 0 0,0 0-1 0 0,1 1 0 0 0,-1-1 0 0 0,1 1 0 0 0,0 0 0 0 0,0 1 0 0 0,0-1 0 0 0,1 1 0 0 0,0 0 0 0 0,0 0 0 0 0,-4 8 0 0 0,-1 4 25 0 0,1 1 0 0 0,0-1 0 0 0,2 1 0 0 0,-5 21 0 0 0,9-34-122 0 0,1 1-1 0 0,0 0 0 0 0,0-1 1 0 0,1 1-1 0 0,-1 0 1 0 0,1 0-1 0 0,1 0 1 0 0,1 10-1 0 0,-1-14-31 0 0,0 0 1 0 0,0 0-1 0 0,0-1 0 0 0,0 1 1 0 0,0-1-1 0 0,0 1 0 0 0,1-1 1 0 0,0 1-1 0 0,-1-1 0 0 0,1 0 1 0 0,0 0-1 0 0,0 0 0 0 0,0 0 0 0 0,0 0 1 0 0,0 0-1 0 0,1-1 0 0 0,-1 1 1 0 0,0-1-1 0 0,1 1 0 0 0,-1-1 1 0 0,1 0-1 0 0,0 0 0 0 0,3 1 1 0 0,5 1-61 0 0,-1-1 1 0 0,1-1 0 0 0,0 0 0 0 0,-1 0-1 0 0,1-1 1 0 0,0-1 0 0 0,-1 0 0 0 0,1 0-1 0 0,0-1 1 0 0,-1 0 0 0 0,11-4-1 0 0,16-7-349 0 0,59-29 0 0 0,-71 30 309 0 0,11-5-767 0 0,9-6-4100 0 0,-36 20 2788 0 0</inkml:trace>
</inkml:ink>
</file>

<file path=ppt/ink/ink9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29.25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 22 152 0 0,'-23'-10'3864'0'0,"-7"-2"5938"0"0,30 12-9739 0 0,0 0 1 0 0,0 0-1 0 0,0 0 1 0 0,0 0-1 0 0,-1 0 1 0 0,1 0-1 0 0,0 0 1 0 0,0 0-1 0 0,0 0 1 0 0,0 0 0 0 0,0 0-1 0 0,0 0 1 0 0,0 0-1 0 0,-1 0 1 0 0,1 0-1 0 0,0 0 1 0 0,0 0-1 0 0,0 0 1 0 0,0 1-1 0 0,0-1 1 0 0,0 0 0 0 0,0 0-1 0 0,0 0 1 0 0,0 0-1 0 0,0 0 1 0 0,-1 0-1 0 0,1 0 1 0 0,0 0-1 0 0,0 0 1 0 0,0 0-1 0 0,0 0 1 0 0,0 1-1 0 0,0-1 1 0 0,0 0 0 0 0,0 0-1 0 0,0 0 1 0 0,0 0-1 0 0,0 0 1 0 0,0 0-1 0 0,0 0 1 0 0,0 0-1 0 0,0 1 1 0 0,0-1-1 0 0,0 0 1 0 0,0 0-1 0 0,0 0 1 0 0,0 0 0 0 0,0 0-1 0 0,0 0 1 0 0,0 0-1 0 0,0 0 1 0 0,0 1-1 0 0,3 10 1271 0 0,5 11-712 0 0,7 7-545 0 0,6 14-622 0 0,-12-12-3069 0 0,-7-18 638 0 0</inkml:trace>
</inkml:ink>
</file>

<file path=ppt/ink/ink9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31.5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68 8 0 0,'2'-4'626'0'0,"-1"1"250"0"0,0 0-1 0 0,0 1 0 0 0,0-1 0 0 0,-1 0 1 0 0,1 0-1 0 0,0 0 0 0 0,-1 0 0 0 0,0 0 1 0 0,0 0-1 0 0,0 1 0 0 0,0-1 1 0 0,0 0-1 0 0,-2-5 0 0 0,2 8-721 0 0,0-1 0 0 0,-1 0 0 0 0,1 1 0 0 0,0-1 0 0 0,0 1 1 0 0,0-1-1 0 0,-1 0 0 0 0,1 1 0 0 0,0-1 0 0 0,0 1 0 0 0,0-1 0 0 0,0 0 0 0 0,0 1 0 0 0,0-1 0 0 0,0 0 0 0 0,0 1 0 0 0,1-1 0 0 0,-1 1 0 0 0,0-1 1 0 0,0 0-1 0 0,0 1 0 0 0,1-1 0 0 0,-1 1 0 0 0,0-1 0 0 0,1 0 0 0 0,0 0-52 0 0,0 1 0 0 0,-1 0 0 0 0,1 0 0 0 0,0-1 0 0 0,-1 1 0 0 0,1 0 0 0 0,0 0 0 0 0,0 0 0 0 0,-1 0 0 0 0,1 0 0 0 0,0 0 1 0 0,0 0-1 0 0,-1 0 0 0 0,1 0 0 0 0,0 0 0 0 0,0 0 0 0 0,0 1 0 0 0,4 0 68 0 0,0 1-1 0 0,-1-1 1 0 0,1 1 0 0 0,-1 0 0 0 0,6 4 0 0 0,0 2-75 0 0,0 1 1 0 0,-1 0 0 0 0,1 0 0 0 0,-2 1 0 0 0,1 0-1 0 0,-2 0 1 0 0,1 1 0 0 0,-1 0 0 0 0,-1 1 0 0 0,0-1-1 0 0,0 1 1 0 0,6 22 0 0 0,-6-12-88 0 0,0 1 0 0 0,-1 1 0 0 0,-2-1-1 0 0,0 1 1 0 0,-2-1 0 0 0,-1 29 0 0 0,0-44 14 0 0,-1-1 0 0 0,0 1 0 0 0,-1-1 0 0 0,1 0 0 0 0,-1 1 0 0 0,-1-1 0 0 0,1 0 0 0 0,-1 0 0 0 0,-1 0 0 0 0,1-1 0 0 0,-1 1 0 0 0,0-1 0 0 0,-1 0 1 0 0,-5 6-1 0 0,4-4 22 0 0,-21 20 132 0 0,25-27-149 0 0,0 1 1 0 0,1-1-1 0 0,-1 0 1 0 0,0 1-1 0 0,0-1 0 0 0,0 0 1 0 0,0 0-1 0 0,0 0 1 0 0,0 0-1 0 0,0-1 0 0 0,-1 1 1 0 0,1-1-1 0 0,-4 1 1 0 0,5-1-14 0 0,0 0 0 0 0,0 0-1 0 0,0-1 1 0 0,0 1 0 0 0,0-1 0 0 0,0 1 0 0 0,0-1 0 0 0,0 1 0 0 0,0-1 0 0 0,1 1 0 0 0,-1-1 0 0 0,0 0 0 0 0,0 1 0 0 0,0-1 0 0 0,1 0 0 0 0,-1 0 0 0 0,0-1-1 0 0,-13-19 150 0 0,9 13-106 0 0,-3-6-58 0 0,1-1 0 0 0,0 1 0 0 0,2-2-1 0 0,-6-18 1 0 0,10 30 2 0 0,0-1-9 0 0,-1 0-1 0 0,1 0 1 0 0,0-1 0 0 0,1 1-1 0 0,-1 0 1 0 0,1 0 0 0 0,0-1-1 0 0,1 1 1 0 0,0-6 0 0 0,0 8-3 0 0,-1 0 0 0 0,1 0 0 0 0,0 1 0 0 0,0-1 0 0 0,0 0 0 0 0,1 0 0 0 0,-1 1 0 0 0,1-1 0 0 0,-1 1 0 0 0,1 0 0 0 0,0-1 0 0 0,0 1 0 0 0,0 0 0 0 0,0 0 0 0 0,0 0 0 0 0,1 0 0 0 0,4-3 0 0 0,1 1-48 0 0,1 0 0 0 0,0 0 0 0 0,0 0 0 0 0,0 2 0 0 0,17-5 0 0 0,48-2-800 0 0,-65 9-172 0 0,0 0 0 0 0,0 1-1 0 0,0 0 1 0 0,16 4 0 0 0,-19-3-218 0 0,3 0-1283 0 0</inkml:trace>
</inkml:ink>
</file>

<file path=ppt/ink/ink9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31.77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100 46 2713 0 0,'-14'-3'3034'0'0,"0"1"1"0"0,0 1 0 0 0,-22 1 0 0 0,21 0-2190 0 0,9-1 952 0 0,16 0-1592 0 0,15-3-496 0 0,59-24-3730 0 0,-68 23 1700 0 0</inkml:trace>
</inkml:ink>
</file>

<file path=ppt/ink/ink9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32.5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136 7 8 0 0,'0'0'69'0'0,"0"0"-1"0"0,0-1 1 0 0,0 1 0 0 0,0 0-1 0 0,1-1 1 0 0,-1 1 0 0 0,0 0-1 0 0,0 0 1 0 0,0-1 0 0 0,0 1-1 0 0,0 0 1 0 0,0-1 0 0 0,1 1-1 0 0,-1 0 1 0 0,0 0 0 0 0,0 0-1 0 0,0-1 1 0 0,1 1 0 0 0,-1 0-1 0 0,0 0 1 0 0,0 0 0 0 0,1-1-1 0 0,-1 1 1 0 0,0 0 0 0 0,0 0-1 0 0,1 0 1 0 0,-1 0 0 0 0,0 0-1 0 0,1-1 1 0 0,-1 1 0 0 0,0 0-1 0 0,0 0 1 0 0,1 0 0 0 0,-1 0-1 0 0,0 0 1 0 0,1 0 0 0 0,-1 0-1 0 0,1 0 1 0 0,15 3 4817 0 0,-6-2-2521 0 0,-8-1-1847 0 0,0-1 0 0 0,-1 1 1 0 0,1 0-1 0 0,0 0 0 0 0,0 0 0 0 0,0 0 1 0 0,0 0-1 0 0,0 0 0 0 0,0 0 0 0 0,-1 0 1 0 0,1 1-1 0 0,0-1 0 0 0,0 1 0 0 0,0 0 1 0 0,-1-1-1 0 0,1 1 0 0 0,3 2 0 0 0,-5-2-441 0 0,1-1 0 0 0,-1 1 0 0 0,1 0 1 0 0,-1 0-1 0 0,1-1 0 0 0,-1 1 0 0 0,1 0 0 0 0,-1 0 0 0 0,0 0 0 0 0,0 0 0 0 0,1 0 0 0 0,-1 0 0 0 0,0 0 0 0 0,0-1 0 0 0,0 1 0 0 0,0 0 0 0 0,0 0 0 0 0,0 0 0 0 0,0 0 0 0 0,0 0 0 0 0,0 0 0 0 0,-1 0 0 0 0,1 0 0 0 0,0 0 0 0 0,-1-1 0 0 0,1 1 0 0 0,0 0 0 0 0,-1 0 0 0 0,1 0 0 0 0,-1-1 0 0 0,1 1 0 0 0,-1 0 0 0 0,0 0 0 0 0,1-1 0 0 0,-2 1 0 0 0,-3 6-152 0 0,-2-1 1 0 0,1 0-1 0 0,-8 5 0 0 0,0 0 275 0 0,-5 5-200 0 0,-25 16-1 0 0,-5 4 137 0 0,43-30-80 0 0,1-1 0 0 0,0 1 1 0 0,0 0-1 0 0,1 1 0 0 0,-1-1 0 0 0,1 1 1 0 0,-6 13-1 0 0,9-17-15 0 0,1-3-39 0 0,0 0 1 0 0,0 0 0 0 0,0 0-1 0 0,-1 0 1 0 0,1 1 0 0 0,0-1-1 0 0,0 0 1 0 0,0 0 0 0 0,0 0-1 0 0,0 0 1 0 0,0 0 0 0 0,0 0-1 0 0,0 1 1 0 0,0-1-1 0 0,0 0 1 0 0,0 0 0 0 0,0 0-1 0 0,0 0 1 0 0,0 0 0 0 0,0 1-1 0 0,0-1 1 0 0,0 0 0 0 0,0 0-1 0 0,0 0 1 0 0,0 0-1 0 0,0 0 1 0 0,0 1 0 0 0,0-1-1 0 0,0 0 1 0 0,1 0 0 0 0,-1 0-1 0 0,0 0 1 0 0,0 0 0 0 0,0 0-1 0 0,0 0 1 0 0,0 0 0 0 0,0 1-1 0 0,0-1 1 0 0,7 0 70 0 0,11-4-3 0 0,-16 3-67 0 0,9-1 17 0 0,-1 1 0 0 0,1 0 0 0 0,-1 1 0 0 0,0 0 0 0 0,1 1 0 0 0,-1 0 0 0 0,16 4 0 0 0,-6 0 31 0 0,30 11 0 0 0,-30-8-23 0 0,-14-5-13 0 0,0 0 1 0 0,0 1 0 0 0,0 0-1 0 0,0 0 1 0 0,-1 0 0 0 0,0 1-1 0 0,1-1 1 0 0,6 11 0 0 0,20 15 47 0 0,-19-19 20 0 0,-11-9-75 0 0,0 0 0 0 0,0 0 1 0 0,1 0-1 0 0,-1 0 0 0 0,1 0 1 0 0,-1 0-1 0 0,1-1 0 0 0,0 1 1 0 0,0-1-1 0 0,0 0 0 0 0,0 0 0 0 0,0 0 1 0 0,0 0-1 0 0,0 0 0 0 0,6 0 1 0 0,-4-1 7 0 0,-3 0-22 0 0,0 0 0 0 0,0 0 0 0 0,0 0 0 0 0,0 0 1 0 0,0 0-1 0 0,0-1 0 0 0,0 1 0 0 0,0 0 0 0 0,0-1 0 0 0,-1 0 1 0 0,1 1-1 0 0,0-1 0 0 0,0 0 0 0 0,-1 0 0 0 0,4-2 0 0 0,-3 1 65 0 0,12-9-756 0 0,-13 6-404 0 0,-10 3-611 0 0,8 2 1356 0 0,0 0 0 0 0,0 1 0 0 0,0-1 0 0 0,0 1 0 0 0,0-1 0 0 0,0 1 0 0 0,0-1 0 0 0,0 1 0 0 0,1-1 0 0 0,-1 1 0 0 0,0 0 0 0 0,0 0 0 0 0,0 1 0 0 0,-5 7-7259 0 0,6-6 6060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22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82 40 0 0,'-12'-7'5440'0'0,"10"6"-4477"0"0,0 0 1 0 0,0-1-1 0 0,0 1 1 0 0,0 0-1 0 0,-1 1 1 0 0,1-1-1 0 0,0 0 1 0 0,-3 0-1 0 0,4 1-822 0 0,0 0-1 0 0,0 0 0 0 0,0 0 1 0 0,0 1-1 0 0,0-1 1 0 0,0 0-1 0 0,0 0 1 0 0,0 1-1 0 0,0-1 0 0 0,0 1 1 0 0,0-1-1 0 0,0 1 1 0 0,0 0-1 0 0,0-1 1 0 0,1 1-1 0 0,-1 0 0 0 0,0-1 1 0 0,0 1-1 0 0,1 0 1 0 0,-1 0-1 0 0,0 0 1 0 0,0 1-1 0 0,-3 4 81 0 0,0 1 0 0 0,0-1-1 0 0,1 1 1 0 0,0-1 0 0 0,0 1-1 0 0,1 0 1 0 0,0 1 0 0 0,0-1 0 0 0,0 0-1 0 0,1 0 1 0 0,1 1 0 0 0,-1-1 0 0 0,1 1-1 0 0,0-1 1 0 0,2 11 0 0 0,-1-9-161 0 0,1 1 0 0 0,0-1 1 0 0,1 0-1 0 0,0 0 0 0 0,1 0 1 0 0,0-1-1 0 0,0 1 0 0 0,1-1 1 0 0,0 0-1 0 0,0 0 0 0 0,12 12 1 0 0,-15-17-67 0 0,1 0 1 0 0,0 0-1 0 0,-1-1 1 0 0,1 1 0 0 0,1-1-1 0 0,-1 0 1 0 0,0 0-1 0 0,0 0 1 0 0,1 0 0 0 0,-1-1-1 0 0,1 1 1 0 0,0-1 0 0 0,-1 0-1 0 0,1 0 1 0 0,0 0-1 0 0,5 0 1 0 0,-5-1-30 0 0,1-1-1 0 0,-1 1 1 0 0,0-1-1 0 0,1 1 1 0 0,-1-1 0 0 0,0 0-1 0 0,0-1 1 0 0,0 1 0 0 0,1-1-1 0 0,-2 0 1 0 0,1 0 0 0 0,0 0-1 0 0,7-6 1 0 0,-4 3-64 0 0,-1 0 0 0 0,1-1 1 0 0,-1 0-1 0 0,0 0 0 0 0,-1-1 1 0 0,1 0-1 0 0,-1 0 0 0 0,-1 0 1 0 0,1 0-1 0 0,-1-1 0 0 0,-1 0 1 0 0,1 0-1 0 0,-1 0 0 0 0,-1 0 1 0 0,1 0-1 0 0,-1-1 0 0 0,-1 1 0 0 0,0-1 1 0 0,0 1-1 0 0,0-13 0 0 0,-1-3-97 0 0,0 2 32 0 0,0 0-1 0 0,-1 0 0 0 0,-6-27 1 0 0,7 48 166 0 0,0 0 1 0 0,0 0 0 0 0,0 0 0 0 0,-1 0-1 0 0,1 0 1 0 0,0 0 0 0 0,-1 0 0 0 0,1 0-1 0 0,-1 0 1 0 0,1 0 0 0 0,-1 0 0 0 0,1 1-1 0 0,-1-1 1 0 0,0 0 0 0 0,0 0 0 0 0,1 1-1 0 0,-1-1 1 0 0,0 0 0 0 0,0 1 0 0 0,0-1 0 0 0,1 0-1 0 0,-1 1 1 0 0,0 0 0 0 0,0-1 0 0 0,0 1-1 0 0,0-1 1 0 0,0 1 0 0 0,0 0 0 0 0,0 0-1 0 0,0 0 1 0 0,0-1 0 0 0,0 1 0 0 0,0 0-1 0 0,-1 0 1 0 0,1 0 0 0 0,0 1 0 0 0,0-1-1 0 0,0 0 1 0 0,0 0 0 0 0,0 0 0 0 0,0 1 0 0 0,-1 0-1 0 0,-6 2 20 0 0,0 1 0 0 0,1 0 0 0 0,-1 0 0 0 0,-8 7 0 0 0,5-4-1 0 0,2-1 3 0 0,-1 1 1 0 0,1 0-1 0 0,1 0 1 0 0,-1 1-1 0 0,1 0 0 0 0,1 1 1 0 0,-1 0-1 0 0,1 0 1 0 0,1 0-1 0 0,0 1 0 0 0,0 0 1 0 0,1 0-1 0 0,0 0 0 0 0,1 1 1 0 0,0 0-1 0 0,-2 12 1 0 0,5-21-16 0 0,1 0-1 0 0,-1 1 1 0 0,1-1 0 0 0,0 0 0 0 0,0 1 0 0 0,0-1 0 0 0,0 0 0 0 0,0 1 0 0 0,1-1 0 0 0,-1 0 0 0 0,1 0-1 0 0,-1 1 1 0 0,1-1 0 0 0,0 0 0 0 0,0 0 0 0 0,0 0 0 0 0,0 0 0 0 0,0 0 0 0 0,1 0 0 0 0,-1 0-1 0 0,0 0 1 0 0,1 0 0 0 0,3 3 0 0 0,-4-4-5 0 0,1 0 0 0 0,0 0 0 0 0,0 0-1 0 0,0 0 1 0 0,0 0 0 0 0,0 0 0 0 0,0-1-1 0 0,1 1 1 0 0,-1-1 0 0 0,0 1 0 0 0,0-1 0 0 0,0 0-1 0 0,1 0 1 0 0,-1 0 0 0 0,0 0 0 0 0,0 0 0 0 0,0 0-1 0 0,1-1 1 0 0,-1 1 0 0 0,0-1 0 0 0,0 0 0 0 0,0 1-1 0 0,0-1 1 0 0,0 0 0 0 0,3-2 0 0 0,2-1 4 0 0,-1 0-1 0 0,1 0 1 0 0,-1-1 0 0 0,0 0-1 0 0,0 0 1 0 0,-1-1 0 0 0,0 1 0 0 0,0-1-1 0 0,0 0 1 0 0,0-1 0 0 0,-1 1 0 0 0,0-1-1 0 0,-1 0 1 0 0,1 0 0 0 0,-1 0 0 0 0,-1 0-1 0 0,1 0 1 0 0,-1-1 0 0 0,-1 1 0 0 0,2-14-1 0 0,1 7 164 0 0,-3 14 182 0 0,-2 8-46 0 0,0 5-205 0 0,1-1 0 0 0,0 1 0 0 0,1 0 0 0 0,0-1 0 0 0,5 21 0 0 0,21 62 197 0 0,-23-84-249 0 0,10 24-36 0 0,1-1 0 0 0,1-1 1 0 0,41 59-1 0 0,9 19 19 0 0,-47-78 4 0 0,-10-18-13 0 0,-1-1-1 0 0,9 24 1 0 0,-15-33-22 0 0,0-1 0 0 0,-1 1-1 0 0,0 0 1 0 0,0 0 0 0 0,0 0 0 0 0,-1 0 0 0 0,0 0 0 0 0,0 0 0 0 0,0 0 0 0 0,0 0-1 0 0,-1 0 1 0 0,-2 8 0 0 0,1-7 23 0 0,0-1 0 0 0,-1 1 0 0 0,0-1 0 0 0,0 0 0 0 0,-1 0 0 0 0,1 0 0 0 0,-1-1 0 0 0,0 1 0 0 0,0-1 0 0 0,-1 0 0 0 0,-8 7 0 0 0,-2-1 182 0 0,0 0 0 0 0,-27 12-1 0 0,33-18-118 0 0,0 0-1 0 0,0 0 1 0 0,-1-1-1 0 0,1-1 1 0 0,-1 1-1 0 0,1-2 1 0 0,-1 1-1 0 0,0-1 1 0 0,1-1 0 0 0,-1 0-1 0 0,-16-1 1 0 0,18-1-52 0 0,0 0 1 0 0,1 0 0 0 0,-1 0-1 0 0,0-1 1 0 0,1 0 0 0 0,-1 0-1 0 0,1-1 1 0 0,0 0 0 0 0,0-1-1 0 0,0 1 1 0 0,1-1 0 0 0,0 0-1 0 0,0-1 1 0 0,-7-7 0 0 0,6 4-27 0 0,0 0 0 0 0,1 0 0 0 0,0 0 0 0 0,0-1 0 0 0,1 0 0 0 0,0 0 1 0 0,1-1-1 0 0,0 0 0 0 0,1 1 0 0 0,0-1 0 0 0,1 0 0 0 0,0 0 0 0 0,0-1 0 0 0,1 1 1 0 0,1 0-1 0 0,1-18 0 0 0,0 23-18 0 0,0 0 0 0 0,0 1 1 0 0,0-1-1 0 0,1 1 1 0 0,0-1-1 0 0,0 1 0 0 0,0 0 1 0 0,1 0-1 0 0,0 0 0 0 0,0 0 1 0 0,0 0-1 0 0,1 0 0 0 0,-1 1 1 0 0,1 0-1 0 0,5-5 0 0 0,-1 2-25 0 0,0 1 0 0 0,0 1 0 0 0,0-1-1 0 0,0 1 1 0 0,1 1 0 0 0,0 0 0 0 0,0 0 0 0 0,11-3-1 0 0,71-23-774 0 0,-17 5-4140 0 0,-61 22 3025 0 0</inkml:trace>
</inkml:ink>
</file>

<file path=ppt/ink/ink9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1T10:31:32.9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126 238 624 0 0,'-20'-16'7074'0'0,"18"14"-6199"0"0,0 0 0 0 0,-1 0-1 0 0,1 0 1 0 0,-1 0 0 0 0,0 0 0 0 0,1 1-1 0 0,-6-3 1 0 0,7 4-761 0 0,0 0 0 0 0,-1-1-1 0 0,1 1 1 0 0,0 0 0 0 0,0 0-1 0 0,0 0 1 0 0,0 1 0 0 0,-1-1-1 0 0,1 0 1 0 0,0 0 0 0 0,0 0-1 0 0,0 1 1 0 0,0-1 0 0 0,0 1-1 0 0,0-1 1 0 0,0 1 0 0 0,0-1-1 0 0,0 1 1 0 0,0 0-1 0 0,0-1 1 0 0,0 1 0 0 0,0 0-1 0 0,0 0 1 0 0,0 0 0 0 0,1 0-1 0 0,-2 1 1 0 0,-4 5 104 0 0,1 0-1 0 0,0 0 1 0 0,0 1-1 0 0,0 0 1 0 0,1 0-1 0 0,0 0 1 0 0,1 1-1 0 0,0-1 1 0 0,0 1-1 0 0,1 0 1 0 0,-3 15 0 0 0,4-18-173 0 0,1 1 0 0 0,-1-1 0 0 0,1 1 0 0 0,1 0 0 0 0,-1-1 0 0 0,1 1 0 0 0,0-1 0 0 0,1 1 0 0 0,-1-1 0 0 0,1 0 0 0 0,1 1 0 0 0,-1-1 0 0 0,1 0 0 0 0,0 0 0 0 0,0-1 0 0 0,7 10 0 0 0,-4-8-46 0 0,0-2 0 0 0,0 1 0 0 0,0-1 0 0 0,1 0 1 0 0,-1 0-1 0 0,1 0 0 0 0,0-1 0 0 0,1 0 1 0 0,-1-1-1 0 0,1 0 0 0 0,-1 0 0 0 0,1 0 1 0 0,0-1-1 0 0,0 0 0 0 0,10 1 0 0 0,-7-2-9 0 0,0 0 0 0 0,0-1 0 0 0,0-1 0 0 0,0 1 0 0 0,0-2 0 0 0,0 1 0 0 0,0-1 0 0 0,0-1 0 0 0,-1 0 0 0 0,19-9 0 0 0,-8 3 5 0 0,-5 2 24 0 0,-1 0 0 0 0,24-16 0 0 0,-34 20-10 0 0,-1-1 1 0 0,1 0 0 0 0,-1 0-1 0 0,0-1 1 0 0,0 1-1 0 0,0-1 1 0 0,0 0-1 0 0,-1 0 1 0 0,0 0-1 0 0,0 0 1 0 0,3-8 0 0 0,-3 6 19 0 0,-1-1 0 0 0,0 0 0 0 0,-1 0 0 0 0,0 0 1 0 0,0-1-1 0 0,0 1 0 0 0,-1 0 0 0 0,0 0 0 0 0,-1 0 0 0 0,0-1 1 0 0,0 1-1 0 0,-1 0 0 0 0,-4-13 0 0 0,-1 2 42 0 0,0 0-1 0 0,-2 0 1 0 0,0 1-1 0 0,-16-23 1 0 0,17 28-3 0 0,-2 1 0 0 0,1 0 0 0 0,-2 1 0 0 0,0 0 0 0 0,0 0 0 0 0,-1 1 0 0 0,-14-9 0 0 0,19 14-56 0 0,0 0 0 0 0,-1 1 1 0 0,0-1-1 0 0,0 2 0 0 0,-1-1 0 0 0,1 1 0 0 0,-1 1 1 0 0,1 0-1 0 0,-1 0 0 0 0,0 0 0 0 0,0 1 0 0 0,0 0 1 0 0,-14 1-1 0 0,18 1-23 0 0,1 0 1 0 0,0 0 0 0 0,0 0-1 0 0,0 1 1 0 0,0-1-1 0 0,0 1 1 0 0,0 0 0 0 0,0 0-1 0 0,0 0 1 0 0,1 1-1 0 0,-1-1 1 0 0,1 1 0 0 0,0 0-1 0 0,-1 0 1 0 0,1 0 0 0 0,1 0-1 0 0,-1 1 1 0 0,0-1-1 0 0,1 1 1 0 0,0 0 0 0 0,-4 7-1 0 0,3-3-366 0 0,-1 0-1 0 0,1 0 1 0 0,1 1-1 0 0,-3 8 1 0 0,4-7-1199 0 0,-1 0 0 0 0,1 0 0 0 0,1 10-1 0 0,1 6-3101 0 0</inkml:trace>
</inkml:ink>
</file>

<file path=ppt/ink/ink9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6:48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886 424 512 0 0,'1'-3'295'0'0,"0"0"-1"0"0,0-1 1 0 0,0 1-1 0 0,1 0 1 0 0,-1 0 0 0 0,1 0-1 0 0,-1 1 1 0 0,1-1-1 0 0,0 0 1 0 0,0 1 0 0 0,0-1-1 0 0,1 1 1 0 0,2-3-1 0 0,8-10 1126 0 0,2-8 262 0 0,22-44 1 0 0,-16 25-846 0 0,-13 27-437 0 0,-1 0 0 0 0,8-27 0 0 0,-12 34-249 0 0,-1 0 0 0 0,0 0 1 0 0,-1 0-1 0 0,0 0 0 0 0,-1 0 0 0 0,1-1 1 0 0,-2-11-1 0 0,0 17-127 0 0,0-1 0 0 0,0 1-1 0 0,-1-1 1 0 0,1 1 0 0 0,-1 0 0 0 0,1 0 0 0 0,-1-1-1 0 0,0 1 1 0 0,0 0 0 0 0,0 1 0 0 0,-1-1 0 0 0,1 0-1 0 0,-1 1 1 0 0,0-1 0 0 0,1 1 0 0 0,-1 0 0 0 0,0 0-1 0 0,0 0 1 0 0,-1 0 0 0 0,1 0 0 0 0,-4-1-1 0 0,-5-1 2 0 0,1-1 0 0 0,-1 2-1 0 0,1 0 1 0 0,-1 0-1 0 0,-15-1 1 0 0,1 2 90 0 0,0 1 0 0 0,0 2-1 0 0,0 0 1 0 0,-29 7 0 0 0,-105 26 908 0 0,114-23-809 0 0,24-6-97 0 0,-170 44 1281 0 0,138-33-567 0 0,-78 36 0 0 0,119-46-679 0 0,-1 1 0 0 0,2 1 0 0 0,-1 0 0 0 0,-18 16 1 0 0,26-20-128 0 0,1 1 0 0 0,-1-1 0 0 0,1 1 0 0 0,0 0 0 0 0,0 0 0 0 0,0 1 0 0 0,1-1 0 0 0,-1 1 0 0 0,2 0 0 0 0,-1-1 0 0 0,0 1 0 0 0,1 1-1 0 0,-1 6 1 0 0,2-11-21 0 0,1 1 0 0 0,0 0-1 0 0,0 0 1 0 0,0 0-1 0 0,1 0 1 0 0,-1 0 0 0 0,1 0-1 0 0,0 0 1 0 0,0 0-1 0 0,0 0 1 0 0,0 0-1 0 0,0-1 1 0 0,0 1 0 0 0,1 0-1 0 0,-1-1 1 0 0,1 1-1 0 0,0-1 1 0 0,0 0-1 0 0,0 1 1 0 0,0-1 0 0 0,0 0-1 0 0,4 3 1 0 0,6 3 5 0 0,0 1-1 0 0,0-2 1 0 0,19 9 0 0 0,-23-11-36 0 0,28 10-79 0 0,0-1-1 0 0,0-1 1 0 0,69 13-1 0 0,-59-16-43 0 0,80 29 1 0 0,-101-28 94 0 0,0 1 1 0 0,-1 1 0 0 0,0 1-1 0 0,-1 1 1 0 0,-1 1 0 0 0,0 0-1 0 0,-1 2 1 0 0,34 38 0 0 0,-43-41 27 0 0,0 0-1 0 0,-1 0 1 0 0,-1 1 0 0 0,-1 0-1 0 0,0 1 1 0 0,-1 0 0 0 0,-1 0 0 0 0,0 1-1 0 0,-2 0 1 0 0,0 0 0 0 0,-1 1-1 0 0,-1-1 1 0 0,2 35 0 0 0,-5-40 47 0 0,-1 1 0 0 0,0 0 0 0 0,-1 0-1 0 0,0-1 1 0 0,-1 1 0 0 0,-1-1 0 0 0,0 0 0 0 0,-1 0 0 0 0,0 0 0 0 0,-1-1 0 0 0,-1 1-1 0 0,0-2 1 0 0,0 1 0 0 0,-1-1 0 0 0,-16 18 0 0 0,15-20 7 0 0,1-1 0 0 0,-1 0 0 0 0,0-1 0 0 0,-1 0 0 0 0,1-1 0 0 0,-1 1 0 0 0,-1-2 0 0 0,1 0 0 0 0,-1 0 1 0 0,0-1-1 0 0,0 0 0 0 0,0 0 0 0 0,-1-2 0 0 0,1 1 0 0 0,-1-2 0 0 0,0 1 0 0 0,1-2 0 0 0,-23 0 0 0 0,22-1-13 0 0,-1-1-1 0 0,1 0 1 0 0,-1-1 0 0 0,1 0-1 0 0,0-1 1 0 0,1-1 0 0 0,-1 0-1 0 0,1 0 1 0 0,0-1 0 0 0,-15-10-1 0 0,19 11-140 0 0,1 0 0 0 0,0 0 0 0 0,0-1 0 0 0,1 0-1 0 0,-1 0 1 0 0,1 0 0 0 0,1-1 0 0 0,-1 0 0 0 0,1 0-1 0 0,0 0 1 0 0,1 0 0 0 0,-1 0 0 0 0,2-1 0 0 0,-1 0-1 0 0,1 1 1 0 0,0-1 0 0 0,-1-10 0 0 0,2 8-909 0 0,0-1 0 0 0,1 1 0 0 0,1-1 0 0 0,2-20 0 0 0,7-9-991 0 0</inkml:trace>
</inkml:ink>
</file>

<file path=ppt/ink/ink9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6:49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0 429 512 0 0,'18'-18'-215'0'0,"0"-1"0"0"0,18-25 1 0 0,-31 36 380 0 0,0 0 2 0 0,0 0-1 0 0,-1-1 1 0 0,0 0-1 0 0,0 0 1 0 0,-1 0-1 0 0,-1 0 1 0 0,1 0-1 0 0,1-14 1 0 0,-4 9 848 0 0,1-1-1 0 0,-2 1 1 0 0,0 0 0 0 0,-3-17 0 0 0,-1-8 2038 0 0,5 38-2830 0 0,-1 0 0 0 0,1-1-1 0 0,0 1 1 0 0,0 0 0 0 0,-1-1-1 0 0,1 1 1 0 0,0 0 0 0 0,-1 0-1 0 0,0 0 1 0 0,1-1 0 0 0,-1 1 0 0 0,0 0-1 0 0,0-1 1 0 0,1 2-170 0 0,0 0 0 0 0,0 0 0 0 0,-1 0 0 0 0,1 0 0 0 0,0-1 0 0 0,0 1 0 0 0,0 0 1 0 0,0 0-1 0 0,0 0 0 0 0,0 0 0 0 0,-1 0 0 0 0,1 0 0 0 0,0 0 0 0 0,0 0 0 0 0,0 0 0 0 0,0 0 0 0 0,0 0 0 0 0,-1 0 1 0 0,1 0-1 0 0,0 0 0 0 0,0 0 0 0 0,0 0 0 0 0,0 0 0 0 0,0 0 0 0 0,-1 0 0 0 0,1 0 0 0 0,0 0 0 0 0,0 1 0 0 0,0-1 0 0 0,0 0 1 0 0,0 0-1 0 0,0 0 0 0 0,0 0 0 0 0,-1 0 0 0 0,1 0 0 0 0,0 0 0 0 0,0 0 0 0 0,0 1 0 0 0,-4 10 579 0 0,3-6-539 0 0,-7 34 542 0 0,-6 73 1 0 0,14-101-610 0 0,0 1 0 0 0,0 0 0 0 0,1-1 1 0 0,1 1-1 0 0,0-1 0 0 0,0 1 0 0 0,1-1 0 0 0,1 0 0 0 0,0 0 0 0 0,0 0 0 0 0,7 10 0 0 0,-5-9-14 0 0,1-1-1 0 0,1-1 1 0 0,0 1 0 0 0,1-1-1 0 0,0-1 1 0 0,0 0 0 0 0,16 13 0 0 0,-21-19-12 0 0,1 0-1 0 0,-1-1 1 0 0,0 1 0 0 0,1-1 0 0 0,0 0 0 0 0,-1 0 0 0 0,1 0 0 0 0,0-1 0 0 0,0 0 0 0 0,0 0 0 0 0,0 0 0 0 0,0 0 0 0 0,0-1 0 0 0,0 0 0 0 0,0 0 0 0 0,0 0 0 0 0,1-1 0 0 0,-1 1 0 0 0,0-1 0 0 0,0 0 0 0 0,-1-1 0 0 0,7-2 0 0 0,-2 0 1 0 0,0 0 0 0 0,-1-1 1 0 0,1 0-1 0 0,-1-1 0 0 0,0 1 0 0 0,0-2 0 0 0,-1 1 0 0 0,0-1 1 0 0,0 0-1 0 0,-1-1 0 0 0,0 1 0 0 0,0-1 0 0 0,0 0 0 0 0,-1-1 1 0 0,-1 1-1 0 0,1-1 0 0 0,-1 0 0 0 0,-1-1 0 0 0,0 1 0 0 0,0 0 1 0 0,-1-1-1 0 0,0 0 0 0 0,1-14 0 0 0,-3-4 37 0 0,-1 0 0 0 0,-2-1 0 0 0,-8-42 0 0 0,-32-80 128 0 0,42 146-152 0 0,0 3-9 0 0,1 1 1 0 0,0 0-1 0 0,-1-1 1 0 0,1 1-1 0 0,-1 0 1 0 0,1 0-1 0 0,-1-1 1 0 0,0 1 0 0 0,0 0-1 0 0,1 0 1 0 0,-1 0-1 0 0,0 0 1 0 0,-2-2-1 0 0,3 3-5 0 0,0 1 0 0 0,-1-1 0 0 0,1 0 0 0 0,0 0 0 0 0,0 0-1 0 0,-1 0 1 0 0,1 0 0 0 0,0 1 0 0 0,-1-1 0 0 0,1 0-1 0 0,0 0 1 0 0,0 0 0 0 0,-1 1 0 0 0,1-1 0 0 0,0 0-1 0 0,0 0 1 0 0,0 1 0 0 0,-1-1 0 0 0,1 0 0 0 0,0 1-1 0 0,0-1 1 0 0,0 0 0 0 0,0 0 0 0 0,0 1 0 0 0,0-1-1 0 0,0 0 1 0 0,-1 1 0 0 0,1-1 0 0 0,0 0 0 0 0,0 1-1 0 0,0-1 1 0 0,0 0 0 0 0,0 1 0 0 0,0-1 0 0 0,1 0 0 0 0,-1 1-1 0 0,0-1 1 0 0,-1 15 70 0 0,1 0-58 0 0,2 0 1 0 0,0-1-1 0 0,0 1 0 0 0,1 0 1 0 0,1 0-1 0 0,1-1 1 0 0,6 15-1 0 0,3 0 1 0 0,0 0 0 0 0,23 32 0 0 0,-26-46-20 0 0,1 0 0 0 0,0-1 1 0 0,1 0-1 0 0,28 23 0 0 0,65 39-333 0 0,-97-71 191 0 0,0 0 0 0 0,0 0 0 0 0,0-1 0 0 0,0 0 0 0 0,1-1 0 0 0,13 3 0 0 0,-16-4-489 0 0,1-1-1 0 0,-1 0 1 0 0,13-1-1 0 0,-14 0-347 0 0,-1-1 0 0 0,1 0 0 0 0,0 0 0 0 0,-1 0 0 0 0,8-3-1 0 0,2-3-757 0 0</inkml:trace>
</inkml:ink>
</file>

<file path=ppt/ink/ink9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6:50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39 132 1136 0 0,'-16'10'3722'0'0,"14"-9"-3476"0"0,0 0 0 0 0,0 0-1 0 0,0 0 1 0 0,0 0 0 0 0,1 0 0 0 0,-1 0-1 0 0,0 1 1 0 0,-2 2 0 0 0,3-3-99 0 0,1 0-1 0 0,-1 1 1 0 0,1-1 0 0 0,-1 0 0 0 0,1 0-1 0 0,0 1 1 0 0,-1-1 0 0 0,1 0 0 0 0,0 1-1 0 0,0-1 1 0 0,0 0 0 0 0,0 0 0 0 0,0 1-1 0 0,0-1 1 0 0,0 0 0 0 0,1 1 0 0 0,-1-1-1 0 0,0 0 1 0 0,1 2 0 0 0,2 6 315 0 0,1 0 1 0 0,-1 0-1 0 0,1 0 0 0 0,1-1 1 0 0,0 0-1 0 0,9 12 0 0 0,41 45 1075 0 0,-3-6-1052 0 0,-2 11-270 0 0,-42-62-222 0 0,-8-8 8 0 0,0 0 0 0 0,0 0 0 0 0,0 0-1 0 0,0 0 1 0 0,0 0 0 0 0,0 0-1 0 0,0 0 1 0 0,0 0 0 0 0,0 0-1 0 0,1 0 1 0 0,-1 0 0 0 0,0 0 0 0 0,0 0-1 0 0,0 0 1 0 0,0 0 0 0 0,0 0-1 0 0,0 0 1 0 0,0 0 0 0 0,0 0-1 0 0,0 0 1 0 0,0 0 0 0 0,0-1 0 0 0,0 1-1 0 0,0 0 1 0 0,0 0 0 0 0,0 0-1 0 0,0 0 1 0 0,1 0 0 0 0,-1 0 0 0 0,0 0-1 0 0,0 0 1 0 0,0 0 0 0 0,0-1-1 0 0,0 1 1 0 0,0 0 0 0 0,0 0-1 0 0,0 0 1 0 0,0 0 0 0 0,0 0 0 0 0,0 0-1 0 0,0 0 1 0 0,-1 0 0 0 0,1 0-1 0 0,0 0 1 0 0,0-1 0 0 0,0 1-1 0 0,0 0 1 0 0,0 0 0 0 0,0 0 0 0 0,0 0-1 0 0,-5-22 89 0 0,3 14-86 0 0,-4-21 78 0 0,1 0 0 0 0,2-1 0 0 0,1 0 0 0 0,1 0 0 0 0,4-30 0 0 0,-2 44-55 0 0,1 0 0 0 0,1 1-1 0 0,6-22 1 0 0,-6 28-15 0 0,0 1 0 0 0,0-1 0 0 0,1 1-1 0 0,0 0 1 0 0,1 0 0 0 0,0 0-1 0 0,8-9 1 0 0,-12 15-8 0 0,1 0 0 0 0,-1 1 0 0 0,1-1 0 0 0,0 0 0 0 0,0 1 0 0 0,0-1 0 0 0,0 1 0 0 0,0-1 0 0 0,0 1 0 0 0,0 0 0 0 0,1 0 0 0 0,-1 0 0 0 0,0 0 0 0 0,1 0 0 0 0,-1 1 0 0 0,0-1 0 0 0,1 1 0 0 0,-1-1 0 0 0,1 1 0 0 0,-1 0 0 0 0,1 0 0 0 0,-1 0 0 0 0,1 0 0 0 0,-1 1 0 0 0,1-1 0 0 0,-1 1 0 0 0,1-1 0 0 0,-1 1 0 0 0,0 0 0 0 0,1 0 0 0 0,-1 0 0 0 0,0 0 0 0 0,0 0 0 0 0,0 1 0 0 0,0-1 0 0 0,0 1 1 0 0,0-1-1 0 0,2 3 0 0 0,12 12 19 0 0,-1 0 1 0 0,-1 1 0 0 0,23 34 0 0 0,5 7 136 0 0,-23-35-85 0 0,38 51 227 0 0,-52-65-205 0 0,0 0 1 0 0,0 0-1 0 0,-1 0 1 0 0,0 0-1 0 0,0 1 1 0 0,-1-1 0 0 0,2 13-1 0 0,-5-21-88 0 0,0-1-1 0 0,0 0 0 0 0,0 0 1 0 0,0 0-1 0 0,0 1 1 0 0,0-1-1 0 0,0 0 1 0 0,0 0-1 0 0,0 0 1 0 0,0 0-1 0 0,0 1 0 0 0,0-1 1 0 0,0 0-1 0 0,0 0 1 0 0,0 0-1 0 0,0 1 1 0 0,0-1-1 0 0,0 0 1 0 0,0 0-1 0 0,0 0 0 0 0,0 0 1 0 0,0 1-1 0 0,0-1 1 0 0,0 0-1 0 0,1 0 1 0 0,-1 0-1 0 0,0 0 1 0 0,0 0-1 0 0,0 1 0 0 0,0-1 1 0 0,0 0-1 0 0,1 0 1 0 0,-1 0-1 0 0,0 0 1 0 0,0 0-1 0 0,0 0 1 0 0,0 0-1 0 0,1 0 0 0 0,-1 0 1 0 0,4-7 119 0 0,0-15-109 0 0,6-74-68 0 0,10-51-76 0 0,-18 139 121 0 0,0 1 1 0 0,1-1-1 0 0,0 1 1 0 0,0 0-1 0 0,1 0 0 0 0,0 0 1 0 0,0 0-1 0 0,1 1 1 0 0,0-1-1 0 0,0 1 0 0 0,0 1 1 0 0,1-1-1 0 0,8-6 1 0 0,-10 9 0 0 0,-1 0 0 0 0,1 1 0 0 0,0 0 0 0 0,-1-1 0 0 0,1 1 1 0 0,0 0-1 0 0,0 1 0 0 0,0-1 0 0 0,1 1 0 0 0,-1 0 0 0 0,0 0 1 0 0,0 0-1 0 0,1 0 0 0 0,-1 1 0 0 0,1 0 0 0 0,-1 0 0 0 0,0 0 1 0 0,1 0-1 0 0,-1 1 0 0 0,1 0 0 0 0,-1 0 0 0 0,0 0 0 0 0,0 0 1 0 0,0 1-1 0 0,6 2 0 0 0,3 4 21 0 0,-2 0 0 0 0,1 0 0 0 0,-1 1 1 0 0,0 1-1 0 0,-1 0 0 0 0,13 15 0 0 0,-10-9-5 0 0,-1 0 0 0 0,-1 1-1 0 0,-1 0 1 0 0,9 19 0 0 0,-12-19 22 0 0,0-1 1 0 0,-1 1 0 0 0,-1 1-1 0 0,-1-1 1 0 0,0 1 0 0 0,1 19-1 0 0,-4-2-180 0 0,-1-34 126 0 0,0-1 1 0 0,1 0-1 0 0,-1 0 1 0 0,0 1-1 0 0,0-1 1 0 0,0 0-1 0 0,0 0 1 0 0,0 0-1 0 0,0 1 1 0 0,0-1-1 0 0,0 0 1 0 0,1 0-1 0 0,-1 0 1 0 0,0 0-1 0 0,0 0 1 0 0,0 1-1 0 0,0-1 1 0 0,0 0-1 0 0,1 0 1 0 0,-1 0-1 0 0,0 0 1 0 0,0 0-1 0 0,0 0 1 0 0,1 0-1 0 0,-1 1 1 0 0,0-1-1 0 0,0 0 1 0 0,0 0-1 0 0,1 0 1 0 0,-1 0-1 0 0,0 0 1 0 0,0 0-1 0 0,1 0 1 0 0,-1 0-1 0 0,0 0 1 0 0,0 0-1 0 0,0 0 1 0 0,1 0-1 0 0,-1 0 1 0 0,0-1-1 0 0,0 1 1 0 0,0 0-1 0 0,1 0 1 0 0,-1 0-1 0 0,0 0 1 0 0,0 0-1 0 0,0 0 1 0 0,0 0-1 0 0,1-1 1 0 0,-1 1-1 0 0,0 0 1 0 0,12-7-1570 0 0,-11 7 1396 0 0,21-14-4017 0 0,-9 5 2659 0 0</inkml:trace>
</inkml:ink>
</file>

<file path=ppt/ink/ink9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6:50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104 205 200 0 0,'-76'-4'9932'0'0,"75"4"-9831"0"0,0 0 0 0 0,0 0 1 0 0,0 0-1 0 0,0 0 1 0 0,0 0-1 0 0,0 0 1 0 0,0 0-1 0 0,0 1 1 0 0,0-1-1 0 0,0 0 1 0 0,0 1-1 0 0,0-1 1 0 0,0 1-1 0 0,0-1 0 0 0,0 1 1 0 0,0-1-1 0 0,0 1 1 0 0,0 0-1 0 0,1-1 1 0 0,-1 1-1 0 0,0 0 1 0 0,0 0-1 0 0,0 1 1 0 0,0-1-15 0 0,1 1 0 0 0,-1 0 1 0 0,0-1-1 0 0,1 1 0 0 0,0 0 1 0 0,-1 0-1 0 0,1 0 0 0 0,0-1 0 0 0,0 1 1 0 0,0 0-1 0 0,0 0 0 0 0,1 2 1 0 0,0 2 28 0 0,0 0 0 0 0,0-1 0 0 0,1 1 0 0 0,0-1 0 0 0,0 0 0 0 0,1 0 0 0 0,5 10 0 0 0,4-2 57 0 0,-1 0 0 0 0,2-1 0 0 0,0 0 0 0 0,20 14-1 0 0,-21-18-83 0 0,0 1 0 0 0,-1 1 0 0 0,0 0 0 0 0,0 1 0 0 0,-1 0 0 0 0,16 23 0 0 0,-25-33-83 0 0,-1 0 0 0 0,1 0 0 0 0,0 0 0 0 0,-1 0 0 0 0,1 0 0 0 0,-1 0 0 0 0,1 0 0 0 0,-1 1 0 0 0,0-1 0 0 0,1 0 0 0 0,-1 0 0 0 0,0 0 0 0 0,0 1 0 0 0,0-1 0 0 0,0 0 0 0 0,0 0 1 0 0,0 1-1 0 0,0-1 0 0 0,-1 2 0 0 0,1-2-1 0 0,-1 0 1 0 0,0 0 0 0 0,1-1-1 0 0,-1 1 1 0 0,0 0 0 0 0,0-1-1 0 0,0 1 1 0 0,0-1-1 0 0,0 1 1 0 0,0-1 0 0 0,0 1-1 0 0,0-1 1 0 0,0 0 0 0 0,0 1-1 0 0,0-1 1 0 0,0 0 0 0 0,0 0-1 0 0,0 0 1 0 0,0 0 0 0 0,0 0-1 0 0,0 0 1 0 0,-2 0 0 0 0,0 0-8 0 0,0 0 1 0 0,-1-1 0 0 0,1 1-1 0 0,0-1 1 0 0,0 1 0 0 0,0-1-1 0 0,0 0 1 0 0,-1 0 0 0 0,1 0-1 0 0,0-1 1 0 0,1 1 0 0 0,-1-1-1 0 0,0 0 1 0 0,0 0 0 0 0,-3-3-1 0 0,2 2 10 0 0,1-1-1 0 0,0 0 0 0 0,-1 0 0 0 0,2-1 1 0 0,-1 1-1 0 0,0-1 0 0 0,1 1 0 0 0,-4-11 1 0 0,2 1 12 0 0,0-2 0 0 0,1 1 0 0 0,0 0 0 0 0,1-1 1 0 0,1-24-1 0 0,1 30-15 0 0,1 1 0 0 0,0 0 0 0 0,1 0 0 0 0,0 0 1 0 0,0 0-1 0 0,1 0 0 0 0,0 1 0 0 0,1-1 0 0 0,-1 1 0 0 0,2-1 0 0 0,-1 1 1 0 0,1 1-1 0 0,9-12 0 0 0,-10 14 2 0 0,1 0 1 0 0,-1 0-1 0 0,1 0 0 0 0,0 1 1 0 0,1 0-1 0 0,-1 0 1 0 0,1 0-1 0 0,-1 1 0 0 0,1-1 1 0 0,0 1-1 0 0,0 1 1 0 0,1-1-1 0 0,-1 1 0 0 0,1 0 1 0 0,-1 1-1 0 0,1 0 1 0 0,-1 0-1 0 0,1 0 0 0 0,9 0 1 0 0,-3 2-10 0 0,-1 0-1 0 0,1 0 1 0 0,-1 1 0 0 0,15 5-1 0 0,-22-5 3 0 0,1 0-1 0 0,-1 0 0 0 0,1 1 1 0 0,-1 0-1 0 0,0 0 0 0 0,0 1 1 0 0,0-1-1 0 0,0 1 1 0 0,-1 0-1 0 0,8 8 0 0 0,-5-4 47 0 0,0 1-1 0 0,-1 0 1 0 0,0 0-1 0 0,0 1 1 0 0,-1 0-1 0 0,6 17 1 0 0,-5-10 44 0 0,-2 0 1 0 0,0 0 0 0 0,2 26 0 0 0,-4-20 38 0 0,-2-15-80 0 0,1 1 0 0 0,0 0 0 0 0,0-1 0 0 0,0 1 0 0 0,1-1 0 0 0,1 1 0 0 0,-1-1 0 0 0,8 14 1 0 0,-10-21-44 0 0,0-1 0 0 0,1 1 0 0 0,-1-1 1 0 0,0 1-1 0 0,1-1 0 0 0,-1 1 1 0 0,0-1-1 0 0,1 1 0 0 0,-1-1 0 0 0,0 0 1 0 0,1 1-1 0 0,-1-1 0 0 0,1 0 1 0 0,-1 1-1 0 0,1-1 0 0 0,-1 0 0 0 0,1 0 1 0 0,-1 1-1 0 0,1-1 0 0 0,-1 0 1 0 0,1 0-1 0 0,-1 0 0 0 0,1 0 1 0 0,-1 1-1 0 0,1-1 0 0 0,-1 0 0 0 0,1 0 1 0 0,-1 0-1 0 0,2-1 0 0 0,-1 1 0 0 0,0-1-1 0 0,-1 1 1 0 0,1-1 0 0 0,0 1-1 0 0,0-1 1 0 0,0 0 0 0 0,-1 1-1 0 0,1-1 1 0 0,0 0-1 0 0,-1 0 1 0 0,1 0 0 0 0,-1 0-1 0 0,1 1 1 0 0,0-3-1 0 0,1-2-5 0 0,0 0 0 0 0,0 0-1 0 0,-1 0 1 0 0,0 0 0 0 0,2-8-1 0 0,-3-18-104 0 0,-1 0-1 0 0,-7-47 0 0 0,4 43-7 0 0,-1-52 0 0 0,5 71 94 0 0,1 0-1 0 0,1 0 0 0 0,4-19 1 0 0,-5 31 11 0 0,0 0 0 0 0,0 0 1 0 0,1 0-1 0 0,-1 0 1 0 0,1 0-1 0 0,0 0 0 0 0,0 0 1 0 0,0 1-1 0 0,1-1 0 0 0,-1 1 1 0 0,1-1-1 0 0,0 1 1 0 0,0 0-1 0 0,0 0 0 0 0,0 0 1 0 0,1 1-1 0 0,4-4 0 0 0,-5 5 16 0 0,0 0-1 0 0,0 0 0 0 0,1 0 0 0 0,-1 0 0 0 0,0 1 1 0 0,0-1-1 0 0,0 1 0 0 0,0 0 0 0 0,1 0 0 0 0,-1 0 0 0 0,0 0 1 0 0,0 0-1 0 0,0 1 0 0 0,0 0 0 0 0,1-1 0 0 0,-1 1 1 0 0,0 0-1 0 0,0 1 0 0 0,5 2 0 0 0,5 3 20 0 0,0 1-1 0 0,22 18 1 0 0,-27-20 8 0 0,21 17-3 0 0,99 83 30 0 0,-116-93-40 0 0,0 0-1 0 0,0 0 0 0 0,-2 1 0 0 0,0 0 0 0 0,0 1 1 0 0,-1 0-1 0 0,9 23 0 0 0,-15-28-5 0 0,0-1 0 0 0,-1 1 1 0 0,0 0-1 0 0,0-1 0 0 0,-1 20 0 0 0,1-2-177 0 0,-2-26 98 0 0,0 0 1 0 0,0 0-1 0 0,1 0 0 0 0,-1 0 0 0 0,0 1 0 0 0,0-1 1 0 0,1 0-1 0 0,-1 0 0 0 0,1 0 0 0 0,-1 0 1 0 0,1 0-1 0 0,-1 0 0 0 0,1 0 0 0 0,0-1 0 0 0,-1 1 1 0 0,1 0-1 0 0,0 0 0 0 0,0 0 0 0 0,-1-1 1 0 0,3 2-1 0 0,-1-1-253 0 0,-1 0 1 0 0,1 0-1 0 0,0-1 1 0 0,0 1-1 0 0,0-1 1 0 0,0 1-1 0 0,0-1 1 0 0,1 0-1 0 0,-1 0 1 0 0,2 0-1 0 0,12 0-1562 0 0</inkml:trace>
</inkml:ink>
</file>

<file path=ppt/ink/ink9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6:51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209 148 1856 0 0,'-22'0'4773'0'0,"16"-1"-4421"0"0,0 0 0 0 0,1 1 0 0 0,-1 0 0 0 0,0 1 0 0 0,1-1 0 0 0,-1 1 1 0 0,0 0-1 0 0,1 0 0 0 0,-1 1 0 0 0,1-1 0 0 0,0 1 0 0 0,-9 5 0 0 0,4-1 34 0 0,1 1 0 0 0,-1 0-1 0 0,1 1 1 0 0,0 0 0 0 0,1 0-1 0 0,0 1 1 0 0,0 0-1 0 0,-9 15 1 0 0,15-21-304 0 0,0 1 0 0 0,0-1-1 0 0,0 1 1 0 0,0 0 0 0 0,1-1 0 0 0,-1 1-1 0 0,1 0 1 0 0,0 0 0 0 0,0 0 0 0 0,1 0-1 0 0,-1 0 1 0 0,1 1 0 0 0,0-1 0 0 0,0 0-1 0 0,0 0 1 0 0,1 0 0 0 0,-1 0 0 0 0,1 0-1 0 0,0 0 1 0 0,0 0 0 0 0,1 0 0 0 0,-1 0-1 0 0,1-1 1 0 0,0 1 0 0 0,0 0 0 0 0,0-1 0 0 0,4 6-1 0 0,2 0-8 0 0,0 0 0 0 0,1-1-1 0 0,0 0 1 0 0,1-1 0 0 0,-1 0 0 0 0,1 0-1 0 0,1-1 1 0 0,-1 0 0 0 0,1-1-1 0 0,0 0 1 0 0,0-1 0 0 0,13 3 0 0 0,4 0-97 0 0,-1-1 1 0 0,1-1 0 0 0,57 1-1 0 0,-71-6 5 0 0,1 0-1 0 0,0-1 0 0 0,-1-1 0 0 0,1 0 0 0 0,-1-1 0 0 0,0-1 0 0 0,0 0 0 0 0,0-1 0 0 0,0 0 0 0 0,-1-1 0 0 0,0-1 0 0 0,0 0 1 0 0,-1-1-1 0 0,0 0 0 0 0,20-18 0 0 0,-28 23 6 0 0,0-1 1 0 0,-1 1 0 0 0,0-1 0 0 0,0 0-1 0 0,0 0 1 0 0,0-1 0 0 0,-1 1 0 0 0,1 0-1 0 0,-1-1 1 0 0,0 0 0 0 0,-1 1 0 0 0,1-1-1 0 0,-1 0 1 0 0,0 0 0 0 0,0 0-1 0 0,0 0 1 0 0,-1 0 0 0 0,0 0 0 0 0,0-5-1 0 0,-2-4-81 0 0,0 1-1 0 0,-1 0 0 0 0,0 0 0 0 0,-1 0 0 0 0,-11-24 1 0 0,6 17 38 0 0,0-1 0 0 0,-1 1 0 0 0,-25-34 0 0 0,31 48 61 0 0,-1 1 0 0 0,0-1 0 0 0,0 0 0 0 0,-1 1-1 0 0,1 0 1 0 0,-1 1 0 0 0,0-1 0 0 0,-1 1-1 0 0,1 0 1 0 0,-1 0 0 0 0,0 1 0 0 0,0 0 0 0 0,0 0-1 0 0,0 1 1 0 0,-9-2 0 0 0,6 2 24 0 0,0 1 0 0 0,0 1 0 0 0,-1 0 0 0 0,1 0 1 0 0,0 1-1 0 0,0 0 0 0 0,0 1 0 0 0,0 0 0 0 0,0 0 0 0 0,0 1 0 0 0,0 1 0 0 0,1 0 1 0 0,-1 0-1 0 0,1 1 0 0 0,0 0 0 0 0,0 0 0 0 0,1 1 0 0 0,0 0 0 0 0,0 1 1 0 0,-14 14-1 0 0,0 2 83 0 0,0 1 1 0 0,2 1 0 0 0,-31 49-1 0 0,44-62-44 0 0,2 0-1 0 0,-1-1 1 0 0,2 2-1 0 0,-1-1 1 0 0,-2 15-1 0 0,6-19-29 0 0,-1 0 0 0 0,2 1 0 0 0,-1-1 0 0 0,1 0 0 0 0,0 0 1 0 0,1 1-1 0 0,0-1 0 0 0,0 0 0 0 0,3 9 0 0 0,-2-10-10 0 0,1 0-1 0 0,-1 0 1 0 0,1 0 0 0 0,1-1-1 0 0,-1 1 1 0 0,1-1 0 0 0,0 0-1 0 0,1 0 1 0 0,-1 0 0 0 0,1-1 0 0 0,0 1-1 0 0,1-1 1 0 0,9 7 0 0 0,-7-7-19 0 0,0 0 0 0 0,1 0 0 0 0,0-1 0 0 0,0 0 0 0 0,0-1 0 0 0,0 0 0 0 0,0 0 0 0 0,1-1 0 0 0,13 2 0 0 0,-3-3-36 0 0,0 0 0 0 0,-1-2 1 0 0,1 0-1 0 0,0-1 0 0 0,0-1 0 0 0,-1 0 0 0 0,0-2 1 0 0,0-1-1 0 0,30-12 0 0 0,-22 5-24 0 0,-1-2-1 0 0,-1-1 1 0 0,0-1 0 0 0,33-30 0 0 0,-51 41 39 0 0,-1-1 1 0 0,-1 1-1 0 0,1-1 1 0 0,-1 0-1 0 0,-1 0 1 0 0,1-1-1 0 0,-1 0 1 0 0,0 1-1 0 0,-1-1 1 0 0,0 0-1 0 0,0-1 1 0 0,-1 1-1 0 0,0 0 1 0 0,0-1-1 0 0,-1 0 1 0 0,1-8-1 0 0,-2 3 17 0 0,0 0 0 0 0,0 1-1 0 0,-1-1 1 0 0,-1 1-1 0 0,0-1 1 0 0,-1 1 0 0 0,0 0-1 0 0,-1 0 1 0 0,-10-21 0 0 0,12 29 5 0 0,0 1 0 0 0,-1-1 1 0 0,0 1-1 0 0,0 0 0 0 0,0-1 1 0 0,0 1-1 0 0,-1 1 0 0 0,0-1 1 0 0,0 0-1 0 0,0 1 0 0 0,0 0 1 0 0,0 0-1 0 0,0 0 0 0 0,-9-4 1 0 0,9 6 11 0 0,1 0 0 0 0,-1 0 1 0 0,0 0-1 0 0,1 0 0 0 0,-1 1 1 0 0,0 0-1 0 0,1-1 0 0 0,-1 1 1 0 0,0 1-1 0 0,1-1 0 0 0,-1 0 1 0 0,0 1-1 0 0,1 0 0 0 0,-1 0 1 0 0,0 0-1 0 0,1 0 0 0 0,0 1 1 0 0,-1-1-1 0 0,1 1 0 0 0,0 0 1 0 0,-5 3-1 0 0,3-1 27 0 0,0 0 1 0 0,0 1-1 0 0,1-1 0 0 0,0 1 1 0 0,0 0-1 0 0,0 0 1 0 0,0 1-1 0 0,1-1 0 0 0,0 1 1 0 0,0-1-1 0 0,0 1 0 0 0,1 0 1 0 0,0 0-1 0 0,0 0 0 0 0,1 1 1 0 0,0-1-1 0 0,0 0 1 0 0,0 1-1 0 0,0-1 0 0 0,1 0 1 0 0,0 1-1 0 0,1-1 0 0 0,-1 0 1 0 0,1 1-1 0 0,1-1 0 0 0,-1 0 1 0 0,1 0-1 0 0,0 0 1 0 0,0 0-1 0 0,1 0 0 0 0,0 0 1 0 0,0 0-1 0 0,4 5 0 0 0,1-1-29 0 0,-1-1-1 0 0,2 0 0 0 0,-1 0 0 0 0,1-1 1 0 0,0 0-1 0 0,1 0 0 0 0,0-1 1 0 0,16 8-1 0 0,10 3-402 0 0,47 17 0 0 0,-6-3-2176 0 0,-46-18 530 0 0</inkml:trace>
</inkml:ink>
</file>

<file path=ppt/ink/ink9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6:52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300 322 512 0 0,'-11'16'1387'0'0,"0"1"-1"0"0,1 0 0 0 0,1 0 1 0 0,1 1-1 0 0,1 0 1 0 0,0 1-1 0 0,-4 20 1 0 0,7-23-602 0 0,4-14-505 0 0,0 1 0 0 0,-1 0-1 0 0,1 0 1 0 0,-1-1 0 0 0,0 1 0 0 0,0 0-1 0 0,0-1 1 0 0,0 1 0 0 0,-1-1 0 0 0,1 1-1 0 0,-3 3 1 0 0,3-7-168 0 0,0 1 0 0 0,0-1 0 0 0,0 1 0 0 0,0-1-1 0 0,1 1 1 0 0,-1-1 0 0 0,0 0 0 0 0,0 1 0 0 0,0-1 0 0 0,1 0 0 0 0,-1 1 0 0 0,0-1 0 0 0,1 0-1 0 0,-1 0 1 0 0,1 0 0 0 0,-1 0 0 0 0,0-1 0 0 0,-2-2 64 0 0,-7-5 41 0 0,-18-12 0 0 0,-8-8-126 0 0,21 16 5 0 0,1-2 0 0 0,1 1 0 0 0,0-2 0 0 0,1 1 0 0 0,-18-34 0 0 0,27 43-79 0 0,0 0-1 0 0,0-1 1 0 0,0 1-1 0 0,1-1 1 0 0,0 1 0 0 0,1-1-1 0 0,0 0 1 0 0,0 0-1 0 0,0 0 1 0 0,0 0 0 0 0,1 1-1 0 0,1-1 1 0 0,-1 0-1 0 0,1 0 1 0 0,0 0 0 0 0,0 0-1 0 0,1 1 1 0 0,0-1-1 0 0,0 0 1 0 0,5-8-1 0 0,-1 5-6 0 0,1 0 0 0 0,-1 1-1 0 0,2 0 1 0 0,-1 0-1 0 0,1 1 1 0 0,1 0-1 0 0,-1 0 1 0 0,1 0 0 0 0,1 2-1 0 0,-1-1 1 0 0,1 1-1 0 0,0 0 1 0 0,1 1-1 0 0,13-5 1 0 0,10-2-19 0 0,0 1 0 0 0,1 2 0 0 0,45-6 1 0 0,-20 6-86 0 0,0 2 1 0 0,1 3-1 0 0,84 5 1 0 0,-137 0 21 0 0,-1 0 0 0 0,1 0-1 0 0,-1 0 1 0 0,0 1 0 0 0,0 0-1 0 0,0 1 1 0 0,0-1 0 0 0,0 2 0 0 0,0-1-1 0 0,-1 1 1 0 0,9 5 0 0 0,-12-6-190 0 0,0-1 0 0 0,-1 1-1 0 0,1 0 1 0 0,0-1 0 0 0,-1 1 0 0 0,0 0 0 0 0,0 1 0 0 0,0-1 0 0 0,0 0 0 0 0,0 1-1 0 0,-1-1 1 0 0,0 1 0 0 0,1-1 0 0 0,-1 1 0 0 0,-1 0 0 0 0,1-1 0 0 0,0 1 0 0 0,-1 0 0 0 0,0 0-1 0 0,0-1 1 0 0,0 1 0 0 0,0 0 0 0 0,-1 0 0 0 0,0 4 0 0 0,-5 14-2316 0 0</inkml:trace>
</inkml:ink>
</file>

<file path=ppt/ink/ink9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6:53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23 190 512 0 0,'-5'-9'1505'0'0,"4"8"-1154"0"0,1 1-1 0 0,0-1 1 0 0,0 0-1 0 0,-1 0 1 0 0,1 1 0 0 0,0-1-1 0 0,-1 0 1 0 0,1 1-1 0 0,-1-1 1 0 0,1 0-1 0 0,-1 1 1 0 0,1-1-1 0 0,-1 1 1 0 0,0-1 0 0 0,1 1-1 0 0,-1-1 1 0 0,0 1-1 0 0,0-1 1 0 0,-1 8 3443 0 0,1 12-3217 0 0,0-16-302 0 0,-1 28 362 0 0,1 0 0 0 0,1 0 0 0 0,2 0 0 0 0,6 37 0 0 0,-7-64-603 0 0,0 1 1 0 0,0 0-1 0 0,1-1 0 0 0,-1 1 0 0 0,1-1 1 0 0,0 1-1 0 0,0-1 0 0 0,0 0 1 0 0,1 0-1 0 0,0 0 0 0 0,0 0 1 0 0,0 0-1 0 0,0-1 0 0 0,0 1 1 0 0,1-1-1 0 0,-1 0 0 0 0,1 0 1 0 0,0 0-1 0 0,0-1 0 0 0,0 1 1 0 0,0-1-1 0 0,1 0 0 0 0,-1 0 1 0 0,1 0-1 0 0,-1-1 0 0 0,1 0 1 0 0,-1 1-1 0 0,1-2 0 0 0,0 1 1 0 0,0 0-1 0 0,-1-1 0 0 0,1 0 1 0 0,0 0-1 0 0,0-1 0 0 0,0 1 0 0 0,-1-1 1 0 0,8-2-1 0 0,7-3-37 0 0,0-1 0 0 0,0 0 0 0 0,-1-1 0 0 0,25-16 0 0 0,-30 16-12 0 0,-1-1 1 0 0,0 0 0 0 0,0-1-1 0 0,-1 0 1 0 0,0 0-1 0 0,13-19 1 0 0,-20 23 6 0 0,0 0-1 0 0,-1 0 1 0 0,0 0-1 0 0,-1 0 1 0 0,1 0-1 0 0,-1-1 1 0 0,-1 1 0 0 0,1-1-1 0 0,-1 0 1 0 0,0 1-1 0 0,0-1 1 0 0,-1-7-1 0 0,-1-7 10 0 0,0 0 0 0 0,-7-33 0 0 0,4 38 33 0 0,-1 1 0 0 0,0 0-1 0 0,-1 0 1 0 0,-8-15-1 0 0,-8-18 222 0 0,22 47-226 0 0,0-1-1 0 0,-1 1 1 0 0,1 0-1 0 0,-1 0 1 0 0,1 0-1 0 0,-1 0 1 0 0,0 0-1 0 0,0 0 1 0 0,1 0-1 0 0,-1 0 1 0 0,0 1-1 0 0,0-1 1 0 0,-2-1-1 0 0,3 1-7 0 0,-1 1-1 0 0,1 0 0 0 0,-1 0 0 0 0,1 0 0 0 0,-1-1 0 0 0,1 1 0 0 0,-1 0 0 0 0,1 0 0 0 0,-1 0 0 0 0,0 0 0 0 0,1 0 0 0 0,-1 0 0 0 0,1 0 0 0 0,-1 0 0 0 0,1 0 1 0 0,-1 0-1 0 0,1 1 0 0 0,-1-1 0 0 0,1 0 0 0 0,-1 0 0 0 0,0 1 0 0 0,-1 0 11 0 0,1 0-1 0 0,-1 0 1 0 0,1 1 0 0 0,0-1 0 0 0,0 0-1 0 0,-1 1 1 0 0,1-1 0 0 0,0 1-1 0 0,0-1 1 0 0,0 1 0 0 0,0-1 0 0 0,1 1-1 0 0,-1 0 1 0 0,0 0 0 0 0,1-1-1 0 0,-1 3 1 0 0,0 0-12 0 0,0 1 1 0 0,1-1-1 0 0,-1 0 1 0 0,1 0-1 0 0,0 1 0 0 0,1-1 1 0 0,-1 0-1 0 0,1 1 0 0 0,-1-1 1 0 0,1 0-1 0 0,1 0 0 0 0,-1 0 1 0 0,0 0-1 0 0,1 0 0 0 0,3 5 1 0 0,-2-4-9 0 0,1 0 0 0 0,-1 0 0 0 0,1 0 0 0 0,0 0 0 0 0,1-1 1 0 0,-1 0-1 0 0,1 0 0 0 0,0 0 0 0 0,0 0 0 0 0,7 3 0 0 0,62 36 345 0 0,-72-42-178 0 0,-5-1-86 0 0,-7-1-19 0 0,7 0 18 0 0,1 1-51 0 0,0 0 1 0 0,0-1-1 0 0,0 1 0 0 0,0 0 1 0 0,0-1-1 0 0,0 1 1 0 0,0-1-1 0 0,1 0 0 0 0,-1 1 1 0 0,0-1-1 0 0,0 0 1 0 0,1 0-1 0 0,-1 0 0 0 0,0 0 1 0 0,1-1-1 0 0,-1 1 1 0 0,1 0-1 0 0,0-1 1 0 0,-2-1-1 0 0,2 2-25 0 0,0 0-1 0 0,-1 0 1 0 0,1 1 0 0 0,0-1 0 0 0,-1 0 0 0 0,1 1-1 0 0,0-1 1 0 0,-1 1 0 0 0,1-1 0 0 0,0 1 0 0 0,-1 0-1 0 0,1-1 1 0 0,-2 1 0 0 0,1 0-7 0 0,0 0 0 0 0,1 0 1 0 0,-1-1-1 0 0,1 1 0 0 0,-1 0 0 0 0,1-1 1 0 0,-1 1-1 0 0,1-1 0 0 0,0 0 1 0 0,-1 1-1 0 0,1-1 0 0 0,0 0 0 0 0,-2-1 1 0 0,0 0-11 0 0,1 1 0 0 0,-1 0 0 0 0,1 0 0 0 0,-1 0 0 0 0,1 0 1 0 0,-1 1-1 0 0,1-1 0 0 0,-1 1 0 0 0,0-1 0 0 0,1 1 0 0 0,-1 0 1 0 0,-5 1-1 0 0,8-1 2 0 0,-1 0 2 0 0,1 0 0 0 0,-1 0 0 0 0,1 0 0 0 0,-1 1 0 0 0,1-1 0 0 0,-1 0 0 0 0,1 1 0 0 0,-1-1 0 0 0,1 0 0 0 0,0 1 0 0 0,-1-1 0 0 0,1 1 0 0 0,0-1 0 0 0,-1 1 0 0 0,1-1 0 0 0,0 0 0 0 0,-1 1 0 0 0,1-1 0 0 0,0 1 0 0 0,0 0 0 0 0,0-1 0 0 0,-1 1 0 0 0,1-1-1 0 0,0 1 1 0 0,0 0 2 0 0,0-1-1 0 0,0 1 1 0 0,-1-1-1 0 0,1 1 1 0 0,0-1-1 0 0,0 0 1 0 0,0 1-1 0 0,0-1 0 0 0,0 1 1 0 0,0-1-1 0 0,0 1 1 0 0,0-1-1 0 0,0 1 1 0 0,0-1-1 0 0,0 0 1 0 0,0 1-1 0 0,1-1 0 0 0,-1 1 1 0 0,0-1-1 0 0,0 1 1 0 0,0-1-1 0 0,1 0 1 0 0,-1 1-1 0 0,0-1 1 0 0,0 0-1 0 0,1 1 0 0 0,-1-1 1 0 0,0 0-1 0 0,1 1 1 0 0,-1-1-1 0 0,1 1 1 0 0,28 17 201 0 0,75 29 24 0 0,-79-33-217 0 0,0 1 0 0 0,-1 1-1 0 0,-1 1 1 0 0,0 1 0 0 0,-2 1-1 0 0,0 1 1 0 0,-1 1 0 0 0,-1 1-1 0 0,-1 1 1 0 0,-1 0 0 0 0,-1 1-1 0 0,-1 1 1 0 0,-1 0-1 0 0,14 38 1 0 0,23 77-7 0 0,45 206-1 0 0,-84-296 3 0 0,18 86 22 0 0,-28-120-15 0 0,0 1 0 0 0,-1-1 0 0 0,-1 1 1 0 0,0-1-1 0 0,-1 0 0 0 0,-5 22 0 0 0,5-33 1 0 0,0 0 0 0 0,-1 0 0 0 0,0 0 0 0 0,0 0-1 0 0,0-1 1 0 0,0 1 0 0 0,-1-1 0 0 0,1 1 0 0 0,-1-1 0 0 0,-1 0 0 0 0,1 0-1 0 0,0 0 1 0 0,-1 0 0 0 0,0-1 0 0 0,0 1 0 0 0,-4 2 0 0 0,1-2 16 0 0,0 0 0 0 0,0-1 1 0 0,0 0-1 0 0,-1 0 0 0 0,1-1 1 0 0,-1 0-1 0 0,1 0 1 0 0,-1-1-1 0 0,0 0 0 0 0,-8 0 1 0 0,0-1-25 0 0,0 0 0 0 0,1-2 1 0 0,-1 0-1 0 0,1 0 1 0 0,-1-2-1 0 0,1 0 0 0 0,-19-7 1 0 0,-99-52 21 0 0,112 53-22 0 0,-88-51 47 0 0,92 51-4 0 0,1-2 0 0 0,0 0 0 0 0,1-1 0 0 0,-15-16 1 0 0,25 25-33 0 0,1-1 0 0 0,1 0 0 0 0,-1-1 0 0 0,1 1 0 0 0,0-1 0 0 0,0 1 0 0 0,0-1 1 0 0,1 0-1 0 0,0 0 0 0 0,0 0 0 0 0,1 0 0 0 0,0 0 0 0 0,0-1 0 0 0,0 1 0 0 0,0 0 0 0 0,1-1 1 0 0,0 1-1 0 0,1 0 0 0 0,-1-1 0 0 0,1 1 0 0 0,1 0 0 0 0,-1 0 0 0 0,4-8 0 0 0,2-6-2 0 0,1 2-1 0 0,1-1 0 0 0,1 1 0 0 0,1 0 0 0 0,24-30 0 0 0,28-31-140 0 0,110-106 1 0 0,-148 162 62 0 0,0 2 0 0 0,52-35 0 0 0,-57 45-43 0 0,-1 1-1 0 0,2 0 0 0 0,-1 1 1 0 0,1 1-1 0 0,27-6 1 0 0,106-17-2670 0 0,-124 27 896 0 0,1 1 0 0 0,-1 2 1 0 0,35 2-1 0 0,-28 3-198 0 0</inkml:trace>
</inkml:ink>
</file>

<file path=ppt/ink/ink9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6:58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26 260 512 0 0,'-4'-55'2113'0'0,"2"40"-1327"0"0,0 1 0 0 0,1 0-1 0 0,2-20 1 0 0,4-70 4358 0 0,-5 103-4907 0 0,0-1 1 0 0,0 1-1 0 0,0-1 1 0 0,0 1-1 0 0,0-1 1 0 0,0 1-1 0 0,0-1 0 0 0,-1 1 1 0 0,1-1-1 0 0,-1 1 1 0 0,1-1-1 0 0,-1 1 1 0 0,1 0-1 0 0,-2-3 1 0 0,-7 21 1273 0 0,7-11-1412 0 0,0 0 0 0 0,0 1 0 0 0,1-1 0 0 0,0 0 0 0 0,1 0 0 0 0,-1 1 0 0 0,1 6 0 0 0,1 3 188 0 0,5 27 1 0 0,-2-27 103 0 0,8 22 0 0 0,-1-3 300 0 0,1 6-380 0 0,-3 1-1 0 0,-1 0 1 0 0,-2 0 0 0 0,-3 1-1 0 0,0 0 1 0 0,-3 0-1 0 0,-10 77 1 0 0,-4-29-120 0 0,-15 120 103 0 0,26-164-222 0 0,1 0 0 0 0,7 72 0 0 0,3-55 16 0 0,29 106 0 0 0,-11-89-43 0 0,3 10 54 0 0,-14-34-8 0 0,-4 0 0 0 0,-2 1-1 0 0,-2 0 1 0 0,-2 70 0 0 0,-8-94 42 0 0,-11 54 1 0 0,8-58 9 0 0,1 0 1 0 0,-1 42-1 0 0,6-51-31 0 0,1 0 0 0 0,1-1 0 0 0,5 27-1 0 0,-5-40-72 0 0,0 1 0 0 0,0-1 0 0 0,1 0 0 0 0,0 0 0 0 0,0 0-1 0 0,0 0 1 0 0,1 0 0 0 0,0-1 0 0 0,1 0 0 0 0,0 0 0 0 0,0 0 0 0 0,6 6 0 0 0,-7-9-23 0 0,4 4 84 0 0,0-1-1 0 0,-1 2 1 0 0,0-1 0 0 0,0 1-1 0 0,0 0 1 0 0,-1 0 0 0 0,0 1 0 0 0,-1 0-1 0 0,7 13 1 0 0,-6-4-15 0 0,5 25 1 0 0,-10-39-79 0 0,0-1 0 0 0,1 1-1 0 0,-1-1 1 0 0,1 1 0 0 0,-1-1 0 0 0,1 0 0 0 0,0 1 0 0 0,0-1 0 0 0,0 0 0 0 0,1 0 0 0 0,-1 0 0 0 0,1-1-1 0 0,3 3 1 0 0,3 2 6 0 0,0 0 1 0 0,20 10-1 0 0,-16-10-33 0 0,2 3 40 0 0,1 1 1 0 0,-2 1-1 0 0,1 1 1 0 0,19 22-1 0 0,-22-22-22 0 0,0 0 1 0 0,1-1-1 0 0,1-1 0 0 0,0 0 1 0 0,21 12-1 0 0,-15-13 6 0 0,0 0 1 0 0,1-2 0 0 0,1-1-1 0 0,-1-1 1 0 0,1 0-1 0 0,0-2 1 0 0,0 0 0 0 0,26 0-1 0 0,135 18 117 0 0,-41-3-107 0 0,84 8-7 0 0,-111-11-18 0 0,131 12 18 0 0,-13-13 1 0 0,-66-8 28 0 0,40-1-71 0 0,-77-5 63 0 0,80-2 12 0 0,-75-1-21 0 0,95-3-17 0 0,-45 0-7 0 0,162-6-27 0 0,54-6 65 0 0,-33 1-50 0 0,21 8 32 0 0,-325 7-21 0 0,195 2 5 0 0,-108 1-24 0 0,23 1 62 0 0,94 5-29 0 0,-122-5 35 0 0,194 0-49 0 0,93-7-32 0 0,243 4 47 0 0,-535 0 5 0 0,17 1 12 0 0,43 0-36 0 0,-19-2-9 0 0,-36 0 32 0 0,21 1-10 0 0,57-2 21 0 0,-129-1 6 0 0,6 7-33 0 0,21-2 50 0 0,-67-4-51 0 0,1 2-1 0 0,56 7 1 0 0,-80-5 7 0 0,1-2-1 0 0,-1-1 1 0 0,1-2-1 0 0,35-8 1 0 0,-10 3-1 0 0,-43 6 2 0 0,0-1 1 0 0,17-5 0 0 0,-27 7-2 0 0,0-1 0 0 0,0 0 0 0 0,-1 0 0 0 0,1 0 0 0 0,-1-1 0 0 0,0 1 0 0 0,1-1 0 0 0,-1 0 0 0 0,-1 0 1 0 0,7-7-1 0 0,-6 5 6 0 0,0-1 0 0 0,-1 0 1 0 0,0 0-1 0 0,1 0 0 0 0,-2 0 0 0 0,1 0 1 0 0,-1-1-1 0 0,2-7 0 0 0,8-58 14 0 0,-9 57-25 0 0,1-23 37 0 0,-2 0 0 0 0,-4-70 0 0 0,-20-76 168 0 0,12 110-115 0 0,-30-206 229 0 0,12 89-278 0 0,20 134-21 0 0,-14-91-7 0 0,14 110-20 0 0,-23-68-1 0 0,19 72 7 0 0,-86-215 64 0 0,-94-229 482 0 0,168 397-435 0 0,3-1 1 0 0,4-1 0 0 0,4 0-1 0 0,3-1 1 0 0,2-119 0 0 0,10 180-269 0 0,-1 19 77 0 0,-1 0 1 0 0,1-1 0 0 0,-1 1 0 0 0,0 0 0 0 0,0-1 0 0 0,-1 1-1 0 0,-1-7 1 0 0,2 10 26 0 0,0 1 1 0 0,0 0-1 0 0,0-1 0 0 0,0 1 0 0 0,-1-1 0 0 0,1 1 1 0 0,0 0-1 0 0,0-1 0 0 0,-1 1 0 0 0,1 0 0 0 0,0-1 1 0 0,0 1-1 0 0,-1 0 0 0 0,1 0 0 0 0,0-1 1 0 0,-1 1-1 0 0,1 0 0 0 0,-1 0 0 0 0,1-1 0 0 0,0 1 1 0 0,-1 0-1 0 0,1 0 0 0 0,0 0 0 0 0,-1 0 0 0 0,1 0 1 0 0,-1 0-1 0 0,1 0 0 0 0,-1 0 0 0 0,1 0 0 0 0,0 0 1 0 0,-1 0-1 0 0,1 0 0 0 0,-1 0 0 0 0,1 0 0 0 0,0 0 1 0 0,-1 0-1 0 0,1 0 0 0 0,-1 0 0 0 0,1 0 0 0 0,0 1 1 0 0,-1-1-1 0 0,1 0 0 0 0,0 0 0 0 0,-1 1 0 0 0,1-1 1 0 0,0 0-1 0 0,-1 0 0 0 0,1 1 0 0 0,0-1 0 0 0,-1 0 1 0 0,1 1-1 0 0,-17 17-3983 0 0,6-3-226 0 0,-3 5 1742 0 0</inkml:trace>
</inkml:ink>
</file>

<file path=ppt/ink/ink9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01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37 643 512 0 0,'-13'3'3608'0'0,"13"-3"-3458"0"0,-1 0 1 0 0,0 0-1 0 0,1 0 1 0 0,-1 0-1 0 0,0 0 0 0 0,1 0 1 0 0,-1 0-1 0 0,0 0 0 0 0,1 0 1 0 0,-1 0-1 0 0,0 1 0 0 0,1-1 1 0 0,-1 0-1 0 0,0 1 0 0 0,1-1 1 0 0,-1 0-1 0 0,1 1 0 0 0,-1-1 1 0 0,0 1-1 0 0,1-1 0 0 0,-1 1 1 0 0,1-1-1 0 0,0 1 0 0 0,-1-1 1 0 0,1 1-1 0 0,-1 0 1 0 0,1-1-1 0 0,0 1 0 0 0,-1-1 1 0 0,1 1-1 0 0,0 1 0 0 0,-2 4 243 0 0,1 0 0 0 0,-1 1 0 0 0,2-1-1 0 0,-1 0 1 0 0,1 1 0 0 0,0-1 0 0 0,0 1 0 0 0,0-1-1 0 0,1 0 1 0 0,0 1 0 0 0,1-1 0 0 0,-1 0-1 0 0,1 0 1 0 0,0 0 0 0 0,1 0 0 0 0,-1 0 0 0 0,1 0-1 0 0,6 8 1 0 0,-8-13-336 0 0,0 0 0 0 0,0 0 1 0 0,0-1-1 0 0,-1 1 0 0 0,1 0 0 0 0,0 0 0 0 0,0-1 0 0 0,0 1 1 0 0,0-1-1 0 0,0 1 0 0 0,0-1 0 0 0,0 1 0 0 0,0-1 0 0 0,0 0 0 0 0,0 0 1 0 0,0 1-1 0 0,1-1 0 0 0,-1 0 0 0 0,0 0 0 0 0,0 0 0 0 0,0 0 0 0 0,0 0 1 0 0,0 0-1 0 0,0-1 0 0 0,0 1 0 0 0,1 0 0 0 0,-1 0 0 0 0,0-1 0 0 0,0 1 1 0 0,0-1-1 0 0,0 1 0 0 0,0-1 0 0 0,0 1 0 0 0,-1-1 0 0 0,3-1 1 0 0,2-2 69 0 0,0-1 0 0 0,1 1 0 0 0,-2-1 1 0 0,7-8-1 0 0,-8 9-118 0 0,28-37 405 0 0,-2-2-1 0 0,33-64 0 0 0,-18 30 69 0 0,-30 52-336 0 0,-1-1 0 0 0,-1 0 0 0 0,-2 0 1 0 0,0-1-1 0 0,-2-1 0 0 0,8-44 0 0 0,-3 1 64 0 0,9-84 458 0 0,-21 128-344 0 0,-1 27-264 0 0,-2 14 160 0 0,-3 30-199 0 0,2 0 1 0 0,2 1 0 0 0,2-1 0 0 0,2 0 0 0 0,1 0 0 0 0,3 0 0 0 0,22 76-1 0 0,-10-59 7 0 0,4-1 0 0 0,32 60 0 0 0,-51-112-30 0 0,23 56-2 0 0,26 97-1 0 0,-37-106 23 0 0,16 72 49 0 0,-28-104-38 0 0,-2 0 1 0 0,0 0-1 0 0,-3 38 0 0 0,1-59-28 0 0,0 0-1 0 0,0 0 1 0 0,-1 0-1 0 0,1 0 1 0 0,-1 0 0 0 0,1 0-1 0 0,-1-1 1 0 0,0 1-1 0 0,0 0 1 0 0,0 0 0 0 0,0-1-1 0 0,-2 4 1 0 0,3-5 0 0 0,0 0 0 0 0,-1 1 0 0 0,1-1 1 0 0,0 0-1 0 0,0 0 0 0 0,-1 0 0 0 0,1 1 1 0 0,0-1-1 0 0,-1 0 0 0 0,1 0 0 0 0,0 0 0 0 0,-1 0 1 0 0,1 0-1 0 0,0 0 0 0 0,-1 1 0 0 0,1-1 0 0 0,0 0 1 0 0,-1 0-1 0 0,1 0 0 0 0,0 0 0 0 0,-1 0 0 0 0,1 0 1 0 0,0 0-1 0 0,-1-1 0 0 0,1 1 0 0 0,-1 0 1 0 0,0 0-6 0 0,0-1 1 0 0,1 0 0 0 0,-1 1 0 0 0,0-1 0 0 0,1 0 0 0 0,-1 1 0 0 0,0-1 0 0 0,1 0 0 0 0,-1 0 0 0 0,1 0 0 0 0,-1 1 0 0 0,1-1 0 0 0,-1 0 0 0 0,0-1 0 0 0,0-1-1 0 0,-4-10-3 0 0,-1 1 1 0 0,0-1 0 0 0,-1 1 0 0 0,0 0 0 0 0,-18-21-1 0 0,22 31 1 0 0,0 0-1 0 0,0-1 1 0 0,0 1-1 0 0,0 1 1 0 0,0-1-1 0 0,-1 0 1 0 0,1 1-1 0 0,-1 0 0 0 0,1 0 1 0 0,-1 0-1 0 0,0 0 1 0 0,1 0-1 0 0,-1 1 1 0 0,0 0-1 0 0,0 0 1 0 0,1 0-1 0 0,-1 0 1 0 0,0 0-1 0 0,-6 2 0 0 0,-7 2-49 0 0,1 0 0 0 0,-31 13 0 0 0,44-16 47 0 0,-25 10-78 0 0,-14 5 96 0 0,-60 32-1 0 0,89-41 115 0 0,1 1 0 0 0,-1 1 1 0 0,-19 19-1 0 0,32-28-121 0 0,0 0 0 0 0,0 0-1 0 0,0 0 1 0 0,0 0 0 0 0,-1 0-1 0 0,1 0 1 0 0,0 0 0 0 0,0 0 0 0 0,0 0-1 0 0,0 0 1 0 0,0 0 0 0 0,0 0-1 0 0,0 1 1 0 0,0-1 0 0 0,0 0 0 0 0,0 0-1 0 0,0 0 1 0 0,-1 0 0 0 0,1 0 0 0 0,0 0-1 0 0,0 0 1 0 0,0 1 0 0 0,0-1-1 0 0,0 0 1 0 0,0 0 0 0 0,0 0 0 0 0,0 0-1 0 0,0 0 1 0 0,0 0 0 0 0,0 0-1 0 0,0 1 1 0 0,0-1 0 0 0,0 0 0 0 0,0 0-1 0 0,0 0 1 0 0,1 0 0 0 0,-1 0 0 0 0,0 0-1 0 0,0 0 1 0 0,0 1 0 0 0,0-1-1 0 0,0 0 1 0 0,0 0 0 0 0,0 0 0 0 0,0 0-1 0 0,0 0 1 0 0,0 0 0 0 0,0 0 0 0 0,0 0-1 0 0,1 0 1 0 0,-1 0 0 0 0,0 0-1 0 0,0 1 1 0 0,9 0 142 0 0,11-3 33 0 0,225-30 376 0 0,-205 28-522 0 0,17-2-19 0 0,1 3 0 0 0,-1 2 1 0 0,63 8-1 0 0,-47-3-12 0 0,-57-4-31 0 0,1 1 0 0 0,0 0 0 0 0,0 1 1 0 0,-1 0-1 0 0,0 2 0 0 0,1 0 0 0 0,15 6 0 0 0,-29-9-107 0 0,-1 0 0 0 0,0 0-1 0 0,0 1 1 0 0,0-1 0 0 0,0 0 0 0 0,0 1-1 0 0,2 1 1 0 0,-1 5-6444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22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37 2048 0 0,'-28'-28'11608'0'0,"41"23"-7576"0"0,1 3-3578 0 0,0 1 0 0 0,-1 1 0 0 0,1 0 0 0 0,-1 0 0 0 0,1 2 0 0 0,-1 0 0 0 0,1 0-1 0 0,-1 1 1 0 0,17 6 0 0 0,-16-3-270 0 0,-1-1 0 0 0,0 1 0 0 0,0 1 0 0 0,0 1-1 0 0,-1 0 1 0 0,0 0 0 0 0,12 12 0 0 0,-8-5 15 0 0,-2 0 0 0 0,0 1 0 0 0,-1 1 0 0 0,15 23 0 0 0,-2 6 10 0 0,-2 1-1 0 0,-2 2 0 0 0,17 55 1 0 0,-29-70-165 0 0,0 0 0 0 0,-3 1 0 0 0,0 0 0 0 0,-3 1 1 0 0,0-1-1 0 0,-3 1 0 0 0,-1 0 0 0 0,-7 59 0 0 0,4-78-37 0 0,0 1-1 0 0,-2-1 0 0 0,0 0 1 0 0,0 0-1 0 0,-14 28 0 0 0,12-34-50 0 0,1 1 0 0 0,-2-1 0 0 0,0 0-1 0 0,0 0 1 0 0,-1-1 0 0 0,0 0 0 0 0,0-1-1 0 0,-14 10 1 0 0,21-17-103 0 0,0-1-1 0 0,0 1 1 0 0,0-1-1 0 0,-1 0 1 0 0,1 0-1 0 0,-1 0 1 0 0,-2 1-1 0 0,4-2-1 0 0,1 1 0 0 0,0-1 0 0 0,-1 0 0 0 0,1 0 0 0 0,-1 0-1 0 0,1 0 1 0 0,-1 0 0 0 0,1 0 0 0 0,-1 0 0 0 0,1 0 0 0 0,0 0 0 0 0,-1-1 0 0 0,1 1 0 0 0,-1 0-1 0 0,1 0 1 0 0,-1 0 0 0 0,1 0 0 0 0,0-1 0 0 0,-1 1 0 0 0,1 0 0 0 0,0 0 0 0 0,-1-1 0 0 0,1 1-1 0 0,0 0 1 0 0,-1-1 0 0 0,1 1 0 0 0,0 0 0 0 0,-1-1 0 0 0,1 1 0 0 0,0 0 0 0 0,0-1 0 0 0,0 1-1 0 0,-1-1 1 0 0,1 1 0 0 0,0 0 0 0 0,0-1 0 0 0,0 1 0 0 0,0-1 0 0 0,0 1 0 0 0,0-1-1 0 0,0 1 1 0 0,0 0 0 0 0,0-1 0 0 0,0 1 0 0 0,0-1 0 0 0,0 1 0 0 0,0-1 0 0 0,0 1 0 0 0,0-1-1 0 0,0 1 1 0 0,1-1 0 0 0,0-9-3606 0 0</inkml:trace>
</inkml:ink>
</file>

<file path=ppt/ink/ink9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01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31 512 0 0,'-1'5'512'0'0,"-14"-8"8874"0"0,-1-7-5425 0 0,1 2 5745 0 0,10 3-6969 0 0,4 3-2657 0 0,1 1 0 0 0,1-1-184 0 0,1 1-72 0 0,-2-1 0 0 0,1 0-488 0 0</inkml:trace>
</inkml:ink>
</file>

<file path=ppt/ink/ink9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1.0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67 259 512 0 0,'-6'-44'1495'0'0,"-10"-84"6455"0"0,12 103-6297 0 0,3 19-952 0 0,0 0-1 0 0,0 0 1 0 0,0-1-1 0 0,1 1 1 0 0,0 0-1 0 0,0-1 1 0 0,2-10-1 0 0,1 22-29 0 0,-2 0-1 0 0,1 0 0 0 0,-1 1 1 0 0,1-1-1 0 0,-1 7 1 0 0,5 45-25 0 0,-3-1 0 0 0,-2 1 0 0 0,-14 113 0 0 0,-4-78-327 0 0,8-45-160 0 0,1 1 0 0 0,2 0 0 0 0,1 67 0 0 0,5-111-160 0 0,0 0-1 0 0,1 0 1 0 0,-1 0 0 0 0,1 1-1 0 0,0-1 1 0 0,0 0 0 0 0,0 0 0 0 0,1-1-1 0 0,0 1 1 0 0,-1 0 0 0 0,1 0-1 0 0,0-1 1 0 0,1 1 0 0 0,-1-1 0 0 0,1 0-1 0 0,0 1 1 0 0,3 2 0 0 0,-2-3-6 0 0,0 0 0 0 0,0-1 1 0 0,1 1-1 0 0,-1-1 1 0 0,1 0-1 0 0,-1 0 0 0 0,1 0 1 0 0,0 0-1 0 0,0-1 0 0 0,0 0 1 0 0,0 0-1 0 0,0-1 1 0 0,8 1-1 0 0,12-2-57 0 0,-1 0 0 0 0,1-2 0 0 0,-1-1 0 0 0,36-10 0 0 0,-28 6-444 0 0,52-6 0 0 0,-70 13-1801 0 0,24-6 0 0 0,-4-5-7312 0 0,-23 7 5329 0 0</inkml:trace>
</inkml:ink>
</file>

<file path=ppt/ink/ink9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1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40 194 944 0 0,'-2'-1'845'0'0,"-3"0"769"0"0,0-1 1 0 0,1 0-1 0 0,-1 0 0 0 0,-5-4 1 0 0,9 6-1468 0 0,1 0 1 0 0,-1 0 0 0 0,1-1 0 0 0,-1 1 0 0 0,1 0 0 0 0,-1-1 0 0 0,1 1-1 0 0,-1-1 1 0 0,1 1 0 0 0,-1-1 0 0 0,1 1 0 0 0,0-1 0 0 0,-1 1 0 0 0,1-1 0 0 0,0 1-1 0 0,-1-1 1 0 0,1 1 0 0 0,0-1 0 0 0,0 1 0 0 0,0-1 0 0 0,-1 0 0 0 0,1 1-1 0 0,0-1 1 0 0,0 0 0 0 0,0 1 0 0 0,0-1 0 0 0,0 1 0 0 0,0-1 0 0 0,0 0 0 0 0,0 1-1 0 0,1-1 1 0 0,-1 1 0 0 0,0-1 0 0 0,0 0 0 0 0,0 1 0 0 0,1-1 0 0 0,-1 1-1 0 0,0-1 1 0 0,0 1 0 0 0,1-1 0 0 0,-1 1 0 0 0,1-1 0 0 0,-1 1 0 0 0,0-1 0 0 0,1 1-1 0 0,0-1 1 0 0,10-9 342 0 0,0 0 1 0 0,1 1-1 0 0,0 1 0 0 0,1 0 0 0 0,0 1 0 0 0,24-11 0 0 0,89-24 212 0 0,-85 30-765 0 0,38-11-918 0 0,-25 15-5971 0 0,-46 7 5063 0 0</inkml:trace>
</inkml:ink>
</file>

<file path=ppt/ink/ink9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1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22 398 464 0 0,'-1'0'362'0'0,"0"0"-1"0"0,0 0 0 0 0,0-1 1 0 0,0 1-1 0 0,0 0 1 0 0,0-1-1 0 0,0 1 0 0 0,0-1 1 0 0,0 1-1 0 0,1-1 1 0 0,-1 1-1 0 0,0-1 0 0 0,0 0 1 0 0,0 1-1 0 0,0-1 1 0 0,1 0-1 0 0,-1 0 0 0 0,0 1 1 0 0,1-1-1 0 0,-1 0 1 0 0,1 0-1 0 0,-1 0 0 0 0,0-1 1 0 0,1 0 22 0 0,-1 0 1 0 0,1 0 0 0 0,0 0-1 0 0,0 0 1 0 0,0 0 0 0 0,0 0-1 0 0,0 0 1 0 0,0 0 0 0 0,1 0-1 0 0,-1 0 1 0 0,2-3-1 0 0,1-4 540 0 0,1 0 0 0 0,0 1 0 0 0,11-17 0 0 0,1 1-551 0 0,1 0 0 0 0,1 1 0 0 0,1 1 0 0 0,1 0 0 0 0,1 2 0 0 0,1 0-1 0 0,31-21 1 0 0,-22 21 27 0 0,62-30 0 0 0,-77 42-362 0 0,1 2 0 0 0,0 0 1 0 0,0 1-1 0 0,1 0 1 0 0,33-3-1 0 0,-45 8-75 0 0,0 0 0 0 0,0 0 0 0 0,0 0 1 0 0,0 1-1 0 0,0-1 0 0 0,0 2 0 0 0,10 2 0 0 0,-14-4-111 0 0,0 1-1 0 0,0 0 0 0 0,0 0 1 0 0,-1 0-1 0 0,1 0 0 0 0,0 0 1 0 0,0 0-1 0 0,-1 0 0 0 0,1 1 0 0 0,-1-1 1 0 0,1 1-1 0 0,-1-1 0 0 0,1 1 1 0 0,-1 0-1 0 0,0-1 0 0 0,0 1 0 0 0,0 0 1 0 0,0 0-1 0 0,0 0 0 0 0,0 0 1 0 0,-1 0-1 0 0,1 0 0 0 0,0 0 0 0 0,-1 0 1 0 0,1 4-1 0 0,-2 17-1357 0 0</inkml:trace>
</inkml:ink>
</file>

<file path=ppt/ink/ink9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2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63 256 512 0 0,'-3'0'843'0'0,"0"0"-1"0"0,0-1 1 0 0,0 1 0 0 0,0-1-1 0 0,0 1 1 0 0,1-1-1 0 0,-1 0 1 0 0,0 0 0 0 0,0 0-1 0 0,1 0 1 0 0,-1-1-1 0 0,1 1 1 0 0,-1-1 0 0 0,1 0-1 0 0,0 1 1 0 0,-1-1 0 0 0,1 0-1 0 0,-2-3 1 0 0,3 4-650 0 0,0-1 1 0 0,-1 0-1 0 0,1 0 1 0 0,0 1-1 0 0,1-1 1 0 0,-1 0-1 0 0,0 0 1 0 0,0 0-1 0 0,1 0 1 0 0,-1 0-1 0 0,1 0 1 0 0,0 0-1 0 0,0 0 1 0 0,0 0-1 0 0,-1 0 1 0 0,2 0-1 0 0,-1 0 1 0 0,0 0-1 0 0,0 0 1 0 0,1 0-1 0 0,-1 0 1 0 0,1 0-1 0 0,0 0 1 0 0,-1 0-1 0 0,1 0 1 0 0,2-3-1 0 0,8-10-47 0 0,0-1 0 0 0,1 2-1 0 0,1 0 1 0 0,0 0 0 0 0,1 1 0 0 0,1 1 0 0 0,-1 0-1 0 0,19-10 1 0 0,-23 16-117 0 0,0 0-1 0 0,1 1 1 0 0,-1 0-1 0 0,1 0 1 0 0,0 1-1 0 0,0 1 1 0 0,0 0-1 0 0,1 0 1 0 0,18-1-1 0 0,-26 4-12 0 0,0-1-1 0 0,1 1 1 0 0,-1 0 0 0 0,0 1-1 0 0,0-1 1 0 0,0 1-1 0 0,1 0 1 0 0,-1 0 0 0 0,0 0-1 0 0,0 0 1 0 0,0 1 0 0 0,-1-1-1 0 0,1 1 1 0 0,0 0-1 0 0,0 1 1 0 0,-1-1 0 0 0,0 0-1 0 0,1 1 1 0 0,-1 0 0 0 0,0 0-1 0 0,0 0 1 0 0,0 0-1 0 0,-1 0 1 0 0,1 1 0 0 0,-1-1-1 0 0,0 1 1 0 0,0 0 0 0 0,0-1-1 0 0,2 7 1 0 0,1 7 209 0 0,6 33-1 0 0,-7-30-110 0 0,7 21 0 0 0,-6-26-88 0 0,0 0-1 0 0,1-1 1 0 0,14 24-1 0 0,-17-33-40 0 0,1 0 1 0 0,-1 0-1 0 0,1-1 0 0 0,0 1 1 0 0,0-1-1 0 0,0 0 0 0 0,1-1 0 0 0,0 1 1 0 0,-1-1-1 0 0,1 0 0 0 0,0 0 1 0 0,0 0-1 0 0,8 3 0 0 0,-8-5-102 0 0,1 1 0 0 0,-1 0 0 0 0,1-1-1 0 0,0 0 1 0 0,-1 0 0 0 0,1-1 0 0 0,0 0-1 0 0,0 0 1 0 0,-1 0 0 0 0,10-2 0 0 0,-10 1-960 0 0,0-1 0 0 0,0 1 0 0 0,0-1-1 0 0,0 0 1 0 0,-1 0 0 0 0,1-1 0 0 0,6-3 0 0 0,-3 0-2152 0 0</inkml:trace>
</inkml:ink>
</file>

<file path=ppt/ink/ink9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2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490 5 2921 0 0,'-8'-2'1711'0'0,"0"1"1"0"0,0 0 0 0 0,0 1-1 0 0,0-1 1 0 0,1 2 0 0 0,-9 0-1 0 0,5 1-394 0 0,0 0 0 0 0,0 1 1 0 0,-17 6-1 0 0,0 4-690 0 0,0 1 0 0 0,-28 19 0 0 0,30-17 61 0 0,-6 5-562 0 0,1 2 0 0 0,1 1 1 0 0,1 1-1 0 0,1 2 1 0 0,-37 45-1 0 0,64-71-148 0 0,0 0-1 0 0,0 1 0 0 0,0-1 0 0 0,0 0 0 0 0,0 1 0 0 0,0-1 1 0 0,0 1-1 0 0,0 0 0 0 0,0-1 0 0 0,1 1 0 0 0,-1 0 1 0 0,1-1-1 0 0,-1 1 0 0 0,1 0 0 0 0,0 2 0 0 0,0-3-89 0 0,0 0-1 0 0,0 0 0 0 0,1 0 0 0 0,-1 0 1 0 0,1 0-1 0 0,-1-1 0 0 0,1 1 0 0 0,-1 0 1 0 0,1 0-1 0 0,-1 0 0 0 0,1-1 1 0 0,0 1-1 0 0,-1 0 0 0 0,1-1 0 0 0,0 1 1 0 0,0 0-1 0 0,0-1 0 0 0,-1 1 1 0 0,1-1-1 0 0,0 1 0 0 0,0-1 0 0 0,0 0 1 0 0,0 1-1 0 0,0-1 0 0 0,0 0 0 0 0,0 0 1 0 0,0 1-1 0 0,1-1 0 0 0,17 2-4680 0 0,5-2-692 0 0</inkml:trace>
</inkml:ink>
</file>

<file path=ppt/ink/ink9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3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37 512 0 0,'1'-6'902'0'0,"2"-14"2758"0"0,-3 20-3313 0 0,0-1 1 0 0,1 1 0 0 0,-1-1 0 0 0,0 1 0 0 0,0-1 0 0 0,0 0-1 0 0,0 1 1 0 0,0-1 0 0 0,1 1 0 0 0,-1-1 0 0 0,0 1 0 0 0,0 0-1 0 0,1-1 1 0 0,-1 1 0 0 0,0-1 0 0 0,1 1 0 0 0,-1-1 0 0 0,1 1-1 0 0,-1 0 1 0 0,0-1 0 0 0,1 1 0 0 0,-1 0 0 0 0,1-1 0 0 0,0 2-148 0 0,0 0 1 0 0,-1 0 0 0 0,1 0 0 0 0,-1 0 0 0 0,1 0 0 0 0,-1 0 0 0 0,1 0 0 0 0,-1 0-1 0 0,0 1 1 0 0,1-1 0 0 0,-1 0 0 0 0,0 0 0 0 0,0 0 0 0 0,0 0 0 0 0,0 2-1 0 0,0-2-81 0 0,5 112 1849 0 0,-17 186 0 0 0,9-250-1808 0 0,-9 161-147 0 0,11-197-397 0 0,0-13-114 0 0,0-8 51 0 0,10-96-8938 0 0,-8 86 7742 0 0</inkml:trace>
</inkml:ink>
</file>

<file path=ppt/ink/ink9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4.0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76 294 32 0 0,'0'-4'556'0'0,"0"0"0"0"0,-1 0 0 0 0,1 0 0 0 0,-1 1 0 0 0,0-1 0 0 0,0 0 0 0 0,0 0 0 0 0,0 0 0 0 0,-3-4 0 0 0,3 6-63 0 0,0 0 0 0 0,0 0-1 0 0,-1 0 1 0 0,1 0 0 0 0,-1 1 0 0 0,1-1-1 0 0,-1 1 1 0 0,0-1 0 0 0,1 1 0 0 0,-1-1-1 0 0,0 1 1 0 0,0 0 0 0 0,0 0 0 0 0,0 0-1 0 0,0 0 1 0 0,0 0 0 0 0,-4 0 0 0 0,0-1 105 0 0,3 2-229 0 0,0-1 0 0 0,0 0 0 0 0,1 0 1 0 0,-1 0-1 0 0,0 0 0 0 0,-3-2 0 0 0,6 3-335 0 0,0 0 1 0 0,-1 0 0 0 0,1 0 0 0 0,0-1 0 0 0,0 1 0 0 0,0 0-1 0 0,-1 0 1 0 0,1 0 0 0 0,0 0 0 0 0,0-1 0 0 0,0 1 0 0 0,0 0-1 0 0,0 0 1 0 0,0-1 0 0 0,0 1 0 0 0,-1 0 0 0 0,1 0 0 0 0,0-1-1 0 0,0 1 1 0 0,0 0 0 0 0,0 0 0 0 0,0-1 0 0 0,0 1 0 0 0,0 0-1 0 0,0 0 1 0 0,0-1 0 0 0,0 1 0 0 0,0 0 0 0 0,1-1 0 0 0,9-9 619 0 0,15-5-189 0 0,-16 10-214 0 0,0 0 0 0 0,0-1 0 0 0,13-11 0 0 0,-22 17-235 0 0,0-1 0 0 0,1 1 0 0 0,-1 0 0 0 0,0 0-1 0 0,0 0 1 0 0,1-1 0 0 0,-1 1 0 0 0,0 0 0 0 0,0 0-1 0 0,1 0 1 0 0,-1-1 0 0 0,0 1 0 0 0,0 0 0 0 0,0-1-1 0 0,0 1 1 0 0,0 0 0 0 0,1 0 0 0 0,-1-1 0 0 0,0 1-1 0 0,0 0 1 0 0,0-1 0 0 0,0 1 0 0 0,0 0-1 0 0,0-1 1 0 0,0 1 0 0 0,0 0 0 0 0,0 0 0 0 0,0-1-1 0 0,0 1 1 0 0,0 0 0 0 0,0-1 0 0 0,0 1 0 0 0,0 0-1 0 0,-1-1 1 0 0,-9-4 407 0 0,-3-1-112 0 0,13 6-304 0 0,0 0 0 0 0,-1-1 0 0 0,1 1 0 0 0,0 0 0 0 0,0-1 0 0 0,-1 1-1 0 0,1 0 1 0 0,0-1 0 0 0,0 1 0 0 0,0-1 0 0 0,-1 1 0 0 0,1 0 0 0 0,0-1 0 0 0,0 1 0 0 0,0-1 0 0 0,0 1-1 0 0,0 0 1 0 0,0-1 0 0 0,0 1 0 0 0,0-1 0 0 0,0 1 0 0 0,0-1 0 0 0,0 1 0 0 0,0 0 0 0 0,0-1 0 0 0,0 1-1 0 0,0-1 1 0 0,1 1 0 0 0,-1-1 0 0 0,4-6 11 0 0,-1 0 0 0 0,1 0 0 0 0,1 0 0 0 0,-1 1 0 0 0,1-1 0 0 0,0 1 0 0 0,1 0 1 0 0,0 1-1 0 0,0-1 0 0 0,0 1 0 0 0,0 1 0 0 0,1-1 0 0 0,-1 1 0 0 0,9-4 0 0 0,-7 4-20 0 0,1 0 1 0 0,1 0-1 0 0,-1 1 1 0 0,1 0-1 0 0,-1 0 0 0 0,1 1 1 0 0,0 0-1 0 0,0 1 1 0 0,0 0-1 0 0,18 2 0 0 0,-22-1 6 0 0,1 2-1 0 0,-1-1 1 0 0,0 1-1 0 0,1-1 1 0 0,-1 2-1 0 0,0-1 1 0 0,0 1-1 0 0,-1 0 1 0 0,1 0-1 0 0,-1 0 1 0 0,1 1-1 0 0,-1 0 0 0 0,0 0 1 0 0,0 1-1 0 0,-1-1 1 0 0,1 1-1 0 0,-1 0 1 0 0,0 0-1 0 0,0 0 1 0 0,-1 1-1 0 0,1-1 1 0 0,-1 1-1 0 0,-1 0 1 0 0,1 0-1 0 0,-1 0 0 0 0,0 0 1 0 0,0 1-1 0 0,-1-1 1 0 0,1 0-1 0 0,-2 1 1 0 0,1 9-1 0 0,-1-5 12 0 0,-1-1 0 0 0,0 0-1 0 0,-1 0 1 0 0,0 0 0 0 0,-1 0 0 0 0,0 0-1 0 0,0-1 1 0 0,-1 1 0 0 0,-1-1-1 0 0,1 0 1 0 0,-2 0 0 0 0,1 0 0 0 0,-1-1-1 0 0,0 0 1 0 0,-1 0 0 0 0,0-1 0 0 0,-14 13-1 0 0,9-10-15 0 0,1-2-1 0 0,-1 1 0 0 0,-1-2 0 0 0,1 0 1 0 0,-1 0-1 0 0,-1-1 0 0 0,1 0 1 0 0,-1-2-1 0 0,0 1 0 0 0,0-2 0 0 0,-1 0 1 0 0,-15 2-1 0 0,27-5-33 0 0,-1 0 1 0 0,0 0-1 0 0,0 0 0 0 0,0 0 1 0 0,0-1-1 0 0,0 0 1 0 0,0 0-1 0 0,0 0 0 0 0,1 0 1 0 0,-1 0-1 0 0,0-1 1 0 0,1 1-1 0 0,-6-4 0 0 0,8 4-58 0 0,-1-1-1 0 0,0 1 1 0 0,1-1-1 0 0,-1 1 1 0 0,1-1-1 0 0,-1 1 1 0 0,1-1-1 0 0,0 0 1 0 0,-1 0-1 0 0,1 0 0 0 0,0 0 1 0 0,0 0-1 0 0,1 0 1 0 0,-1 0-1 0 0,0 0 1 0 0,1 0-1 0 0,-1 0 1 0 0,1 0-1 0 0,0 0 1 0 0,-1-1-1 0 0,1 1 0 0 0,0 0 1 0 0,0 0-1 0 0,1 0 1 0 0,0-4-1 0 0,1-1-659 0 0,0-1-1 0 0,0 1 1 0 0,1 0 0 0 0,1 0-1 0 0,-1 1 1 0 0,8-12-1 0 0,-7 11 130 0 0,12-18-1687 0 0</inkml:trace>
</inkml:ink>
</file>

<file path=ppt/ink/ink9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5.6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151 191 8 0 0,'-4'-2'921'0'0,"-1"0"0"0"0,1 0 0 0 0,0 0 0 0 0,0 0 1 0 0,-1 1-1 0 0,1 0 0 0 0,-1-1 0 0 0,0 2 0 0 0,1-1 0 0 0,-1 0 0 0 0,0 1 0 0 0,1 0 0 0 0,-1 0 0 0 0,-8 2 1 0 0,10-1-667 0 0,-1-1 1 0 0,1 1-1 0 0,0 1 1 0 0,0-1-1 0 0,0 0 1 0 0,0 1-1 0 0,0 0 1 0 0,0-1-1 0 0,0 1 1 0 0,0 0-1 0 0,1 1 1 0 0,-1-1 0 0 0,1 0-1 0 0,-1 1 1 0 0,1 0-1 0 0,0-1 1 0 0,0 1-1 0 0,0 0 1 0 0,0 0-1 0 0,-1 5 1 0 0,-1 0-122 0 0,1 0 0 0 0,1 0 0 0 0,0 0 0 0 0,0 0 0 0 0,0 0 0 0 0,1 0 1 0 0,0 1-1 0 0,1-1 0 0 0,0 0 0 0 0,0 1 0 0 0,1-1 0 0 0,2 15 0 0 0,-1-17-108 0 0,0 1 0 0 0,0-2 0 0 0,0 1 0 0 0,1 0 0 0 0,0 0 1 0 0,0-1-1 0 0,0 1 0 0 0,1-1 0 0 0,0 0 0 0 0,0 0 0 0 0,0 0 0 0 0,0-1 0 0 0,1 1 0 0 0,0-1 0 0 0,0 0 0 0 0,0-1 0 0 0,8 5 0 0 0,-5-3-29 0 0,1-2 0 0 0,-1 1 0 0 0,1-1 0 0 0,0 0 0 0 0,-1-1 0 0 0,1 0 0 0 0,1 0 0 0 0,-1-1 0 0 0,0 0 0 0 0,0-1 0 0 0,0 0 0 0 0,0 0 0 0 0,1-1 0 0 0,13-3-1 0 0,-17 3-2 0 0,0-1-1 0 0,0 0 1 0 0,0 0-1 0 0,-1-1 1 0 0,1 0-1 0 0,0 0 0 0 0,-1 0 1 0 0,0 0-1 0 0,0-1 1 0 0,0 0-1 0 0,0 0 0 0 0,-1 0 1 0 0,1-1-1 0 0,-1 0 1 0 0,0 0-1 0 0,0 0 0 0 0,-1 0 1 0 0,0 0-1 0 0,0-1 1 0 0,0 1-1 0 0,0-1 0 0 0,2-8 1 0 0,-3 6 15 0 0,0 1 0 0 0,-1-1 1 0 0,1 0-1 0 0,-2 0 0 0 0,1 0 0 0 0,-1 0 1 0 0,0 0-1 0 0,-1 0 0 0 0,1 1 0 0 0,-2-1 1 0 0,1 0-1 0 0,-1 0 0 0 0,0 1 0 0 0,-5-11 1 0 0,0-2 6 0 0,-1 0 1 0 0,-1 1 0 0 0,-1 0 0 0 0,-22-33-1 0 0,26 45-3 0 0,1 1 0 0 0,-1 0 0 0 0,0 0-1 0 0,0 0 1 0 0,0 1 0 0 0,-13-8-1 0 0,15 10 11 0 0,-1 1 0 0 0,1 0 0 0 0,-1 0 0 0 0,0 0 0 0 0,0 0-1 0 0,0 1 1 0 0,0 0 0 0 0,-1 0 0 0 0,1 0 0 0 0,0 1 0 0 0,-9 0-1 0 0,11 0-7 0 0,1 0-1 0 0,-1 0 0 0 0,1 1 1 0 0,0-1-1 0 0,-1 1 0 0 0,1 0 1 0 0,-1 0-1 0 0,1-1 0 0 0,0 2 1 0 0,0-1-1 0 0,-1 0 0 0 0,1 0 1 0 0,0 1-1 0 0,0-1 0 0 0,0 1 1 0 0,0-1-1 0 0,1 1 0 0 0,-3 3 0 0 0,1-2-3 0 0,2 0 0 0 0,-1 0 0 0 0,0 1 0 0 0,1-1 0 0 0,-1 0-1 0 0,1 1 1 0 0,0-1 0 0 0,0 1 0 0 0,0-1 0 0 0,1 1 0 0 0,-1 6-1 0 0,1-5-11 0 0,0 1 0 0 0,0-1-1 0 0,1 0 1 0 0,-1 0 0 0 0,1 0 0 0 0,0 0-1 0 0,1 0 1 0 0,-1 0 0 0 0,1 0-1 0 0,0 0 1 0 0,0 0 0 0 0,1-1 0 0 0,-1 1-1 0 0,1-1 1 0 0,0 0 0 0 0,0 1-1 0 0,0-2 1 0 0,5 6 0 0 0,6 0 5 0 0,0 0 1 0 0,1 0 0 0 0,0-2-1 0 0,0 0 1 0 0,0 0-1 0 0,1-2 1 0 0,0 0 0 0 0,0 0-1 0 0,1-2 1 0 0,-1 0 0 0 0,1-1-1 0 0,-1 0 1 0 0,1-2-1 0 0,18-1 1 0 0,-26 0 9 0 0,0-1 0 0 0,0-1 0 0 0,0 0 0 0 0,0 0 0 0 0,-1 0 0 0 0,1-1 0 0 0,11-8 0 0 0,-8 5 75 0 0,1 1-1 0 0,14-6 0 0 0,-26 12-65 0 0,0 0-1 0 0,0-1 0 0 0,0 1 0 0 0,0 0 0 0 0,0-1 0 0 0,0 1 0 0 0,0 0 0 0 0,0 0 0 0 0,0 0 0 0 0,0 0 0 0 0,0 0 0 0 0,1 0 0 0 0,-1 0 0 0 0,0 0 0 0 0,0 1 0 0 0,0-1 0 0 0,0 0 0 0 0,0 0 0 0 0,0 1 0 0 0,0-1 0 0 0,-1 1 0 0 0,1-1 0 0 0,0 1 0 0 0,0-1 0 0 0,0 1 0 0 0,0 0 0 0 0,0-1 0 0 0,-1 1 0 0 0,1 0 0 0 0,0 0 0 0 0,-1 0 0 0 0,1-1 0 0 0,-1 1 0 0 0,1 0 0 0 0,-1 0 0 0 0,1 0 0 0 0,-1 0 0 0 0,1 0 0 0 0,-1 0 0 0 0,0 0 0 0 0,1 2 0 0 0,0 4 120 0 0,0 1-1 0 0,0 0 1 0 0,0-1 0 0 0,-2 14 0 0 0,1-11-76 0 0,-9 92 517 0 0,6-81-477 0 0,-3 1 22 0 0,-1-14-46 0 0,7-8-81 0 0,0 0 0 0 0,-1 0 0 0 0,1 0 0 0 0,0 0 0 0 0,0 0 1 0 0,-1 0-1 0 0,1 0 0 0 0,0 0 0 0 0,0 0 0 0 0,-1 0 0 0 0,1 0 0 0 0,0 0 0 0 0,0 0 0 0 0,-1 0 0 0 0,1 0 0 0 0,0 0 0 0 0,0 0 0 0 0,-1 0 1 0 0,1-1-1 0 0,0 1 0 0 0,0 0 0 0 0,-1 0 0 0 0,1 0 0 0 0,0 0 0 0 0,0-1 0 0 0,0 1 0 0 0,-1 0 0 0 0,1 0 0 0 0,0 0 0 0 0,0-1 1 0 0,0 1-1 0 0,0 0 0 0 0,-1-1 0 0 0,1 0-2 0 0,0 0 0 0 0,-1 1 0 0 0,1-1 1 0 0,0 0-1 0 0,0 0 0 0 0,0 0 0 0 0,0 0 0 0 0,-1 0 1 0 0,1 0-1 0 0,0 0 0 0 0,1 0 0 0 0,-1 0 1 0 0,0 0-1 0 0,0 1 0 0 0,0-1 0 0 0,0 0 0 0 0,1 0 1 0 0,0-2-1 0 0,9-17-17 0 0,-6 12 20 0 0,16-28-57 0 0,45-62-1 0 0,-56 86 31 0 0,1 0 0 0 0,0 1 0 0 0,1 1 0 0 0,23-19 0 0 0,-28 25 24 0 0,0 0 1 0 0,1 0-1 0 0,-1 0 1 0 0,1 1-1 0 0,0 0 1 0 0,0 0-1 0 0,0 0 1 0 0,0 1-1 0 0,0 0 1 0 0,0 1-1 0 0,1 0 1 0 0,7-1-1 0 0,-13 2 1 0 0,0 0 0 0 0,0 0 0 0 0,0 1-1 0 0,0-1 1 0 0,0 0 0 0 0,1 1 0 0 0,-1 0 0 0 0,0-1-1 0 0,0 1 1 0 0,0 0 0 0 0,-1 0 0 0 0,1 0 0 0 0,0 0-1 0 0,0 0 1 0 0,0 0 0 0 0,-1 1 0 0 0,1-1-1 0 0,-1 1 1 0 0,1-1 0 0 0,-1 1 0 0 0,1 0 0 0 0,-1-1-1 0 0,0 1 1 0 0,0 0 0 0 0,2 3 0 0 0,0 4 21 0 0,0 0 0 0 0,0 1 1 0 0,-1-1-1 0 0,3 17 0 0 0,-4-17-23 0 0,1 0-1 0 0,5 19 1 0 0,-2-16 17 0 0,0 0 0 0 0,1 0 0 0 0,1-1 1 0 0,0 0-1 0 0,0 0 0 0 0,12 12 0 0 0,-16-20-11 0 0,-1 0-1 0 0,1-1 1 0 0,0 1-1 0 0,0-1 1 0 0,0 1 0 0 0,0-1-1 0 0,0 0 1 0 0,0 0-1 0 0,1 0 1 0 0,-1-1-1 0 0,1 1 1 0 0,-1-1 0 0 0,1 0-1 0 0,0 0 1 0 0,-1 0-1 0 0,1-1 1 0 0,0 1-1 0 0,0-1 1 0 0,-1 0-1 0 0,1 0 1 0 0,0 0 0 0 0,0 0-1 0 0,0-1 1 0 0,-1 1-1 0 0,1-1 1 0 0,4-1-1 0 0,-2-1-11 0 0,0 0 0 0 0,1 0 0 0 0,-1 0-1 0 0,0 0 1 0 0,-1-1 0 0 0,1 0 0 0 0,-1 0-1 0 0,1-1 1 0 0,-1 0 0 0 0,-1 1 0 0 0,1-2-1 0 0,-1 1 1 0 0,1 0 0 0 0,-2-1 0 0 0,1 0-1 0 0,3-7 1 0 0,-2 2 5 0 0,-1 0 1 0 0,0-1-1 0 0,-1 1 0 0 0,0-1 0 0 0,-1 0 0 0 0,0 1 1 0 0,-1-1-1 0 0,0-17 0 0 0,1 31 37 0 0,4 8-48 0 0,4 15 57 0 0,-10-24-45 0 0,0 0 1 0 0,1 0-1 0 0,-1 0 1 0 0,0 0-1 0 0,1 0 1 0 0,-1-1-1 0 0,1 1 0 0 0,-1 0 1 0 0,1 0-1 0 0,-1 0 1 0 0,1-1-1 0 0,0 1 1 0 0,-1 0-1 0 0,1-1 1 0 0,0 1-1 0 0,0-1 1 0 0,-1 1-1 0 0,1-1 1 0 0,2 2-1 0 0,-3-2 4 0 0,1-1 0 0 0,0 1 0 0 0,-1 0 1 0 0,1 0-1 0 0,0-1 0 0 0,-1 1 0 0 0,1 0 0 0 0,0-1 0 0 0,-1 1 0 0 0,1-1 0 0 0,-1 1 1 0 0,1-1-1 0 0,-1 1 0 0 0,1-1 0 0 0,-1 1 0 0 0,1-1 0 0 0,-1 1 0 0 0,1-1 0 0 0,-1 0 1 0 0,0 1-1 0 0,1-1 0 0 0,-1 1 0 0 0,0-1 0 0 0,0 0 0 0 0,1 0 0 0 0,-1-1 0 0 0,2-1-6 0 0,-1 0-1 0 0,1-1 0 0 0,0 1 1 0 0,0 0-1 0 0,0 0 1 0 0,1 0-1 0 0,-1 1 0 0 0,1-1 1 0 0,4-3-1 0 0,30-19-24 0 0,-30 21 20 0 0,1-1-1 0 0,-1 0 1 0 0,0 0-1 0 0,11-12 1 0 0,-14 14 17 0 0,-1-1 0 0 0,0 0 0 0 0,0-1-1 0 0,0 1 1 0 0,-1 0 0 0 0,1-1 0 0 0,1-5 0 0 0,-3 8-4 0 0,-1-1 1 0 0,1 1-1 0 0,-1-1 0 0 0,0 1 1 0 0,1-1-1 0 0,-1 1 0 0 0,0-1 0 0 0,0 1 1 0 0,-1-1-1 0 0,1 1 0 0 0,0-1 1 0 0,-1 1-1 0 0,0-1 0 0 0,1 1 0 0 0,-3-5 1 0 0,0 1 13 0 0,0 0 0 0 0,0 1 1 0 0,-1-1-1 0 0,0 1 1 0 0,0 0-1 0 0,0 0 0 0 0,0 0 1 0 0,-1 0-1 0 0,-9-7 1 0 0,11 10 0 0 0,1 1 0 0 0,-1-1 1 0 0,1 1-1 0 0,-1 0 0 0 0,0-1 1 0 0,1 1-1 0 0,-1 0 0 0 0,0 1 1 0 0,0-1-1 0 0,0 0 0 0 0,0 1 1 0 0,0 0-1 0 0,0-1 0 0 0,0 1 1 0 0,0 0-1 0 0,0 1 0 0 0,0-1 1 0 0,0 0-1 0 0,0 1 0 0 0,1 0 1 0 0,-1 0-1 0 0,0 0 0 0 0,-5 2 1 0 0,3 0 26 0 0,0 1 1 0 0,0-1-1 0 0,0 1 1 0 0,1 0-1 0 0,-1 0 0 0 0,1 1 1 0 0,0-1-1 0 0,0 1 1 0 0,1 0-1 0 0,-1 0 0 0 0,1 1 1 0 0,0-1-1 0 0,1 1 1 0 0,-1-1-1 0 0,1 1 0 0 0,-2 7 1 0 0,-1 4 40 0 0,1 1-1 0 0,1 0 1 0 0,0 0 0 0 0,1 22 0 0 0,2-30-61 0 0,0-1 1 0 0,1 1 0 0 0,0-1-1 0 0,0 0 1 0 0,1 1 0 0 0,1-1-1 0 0,-1 0 1 0 0,1 0 0 0 0,1-1-1 0 0,0 1 1 0 0,0-1 0 0 0,1 1-1 0 0,0-1 1 0 0,10 12 0 0 0,-11-15-27 0 0,1 0 1 0 0,0 0 0 0 0,0 0 0 0 0,1-1-1 0 0,-1 1 1 0 0,1-1 0 0 0,0-1-1 0 0,0 1 1 0 0,0-1 0 0 0,0 0 0 0 0,1 0-1 0 0,0-1 1 0 0,-1 0 0 0 0,1 0-1 0 0,0-1 1 0 0,0 1 0 0 0,0-2-1 0 0,0 1 1 0 0,0-1 0 0 0,9 0 0 0 0,-13-1-13 0 0,0 0 0 0 0,1 0 0 0 0,-1 0 0 0 0,0 0 0 0 0,0 0 0 0 0,0-1 0 0 0,0 1 0 0 0,0-1 0 0 0,0 0 0 0 0,0 0 0 0 0,-1 0 0 0 0,1 0 0 0 0,-1-1 0 0 0,1 1 0 0 0,-1-1 0 0 0,4-5 0 0 0,2-3-91 0 0,-1 0 1 0 0,11-23 0 0 0,-6 8-5 0 0,3-9 4 0 0,2 1 0 0 0,29-41 0 0 0,-41 68 77 0 0,1 0 1 0 0,0 0-1 0 0,0 1 1 0 0,1 0 0 0 0,-1 0-1 0 0,10-5 1 0 0,-14 9 26 0 0,1 1 1 0 0,0-1-1 0 0,0 0 1 0 0,0 1 0 0 0,0-1-1 0 0,0 1 1 0 0,0 0-1 0 0,0 0 1 0 0,0 0-1 0 0,0 1 1 0 0,1-1-1 0 0,-1 1 1 0 0,0 0 0 0 0,1 0-1 0 0,-1 0 1 0 0,0 0-1 0 0,0 0 1 0 0,1 1-1 0 0,5 1 1 0 0,-7-1 6 0 0,1 1 1 0 0,0 0-1 0 0,0-1 0 0 0,-1 1 0 0 0,1 0 1 0 0,-1 0-1 0 0,0 1 0 0 0,0-1 0 0 0,1 0 1 0 0,-1 1-1 0 0,-1-1 0 0 0,1 1 0 0 0,0 0 1 0 0,-1 0-1 0 0,1 0 0 0 0,-1-1 0 0 0,0 1 1 0 0,1 5-1 0 0,2 6 47 0 0,-1 0 0 0 0,2 26 0 0 0,-3-23 15 0 0,2 26 47 0 0,-2-20-36 0 0,6 28-1 0 0,-7-43-79 0 0,1-1 0 0 0,1 1 0 0 0,-1-1 0 0 0,1 0 1 0 0,1 0-1 0 0,-1 0 0 0 0,9 11 0 0 0,-12-18-3 0 0,1 1 1 0 0,0-1 0 0 0,-1 1-1 0 0,1-1 1 0 0,0 0 0 0 0,-1 1-1 0 0,1-1 1 0 0,0 0 0 0 0,-1 0-1 0 0,1 1 1 0 0,0-1 0 0 0,-1 0-1 0 0,1 0 1 0 0,0 0 0 0 0,0 0-1 0 0,-1 0 1 0 0,1 0-1 0 0,0 0 1 0 0,0 0 0 0 0,-1 0-1 0 0,1 0 1 0 0,0-1 0 0 0,0 1-1 0 0,-1 0 1 0 0,1 0 0 0 0,0-1-1 0 0,-1 1 1 0 0,1 0 0 0 0,0-1-1 0 0,-1 1 1 0 0,1-1 0 0 0,-1 1-1 0 0,1-1 1 0 0,-1 1-1 0 0,2-2 1 0 0,20-19-134 0 0,-22 21 131 0 0,12-15-70 0 0,0 0-1 0 0,-2-1 1 0 0,1 0 0 0 0,13-31 0 0 0,-8 9-31 0 0,12-44 1 0 0,-26 73 75 0 0,1 0 26 0 0,-1 0 1 0 0,1 0-1 0 0,1 0 1 0 0,-1 1-1 0 0,1-1 1 0 0,8-10-1 0 0,-11 18 8 0 0,-1 0-1 0 0,1 1 1 0 0,-1-1 0 0 0,1 1-1 0 0,-1-1 1 0 0,1 1 0 0 0,-1-1-1 0 0,1 1 1 0 0,0-1 0 0 0,-1 1 0 0 0,1-1-1 0 0,0 1 1 0 0,0 0 0 0 0,0-1-1 0 0,0 1 1 0 0,-1 0-1 0 0,0 0 1 0 0,0 0-1 0 0,1 0 0 0 0,-1 0 1 0 0,0 0-1 0 0,0 1 1 0 0,1-1-1 0 0,-1 0 1 0 0,0 0-1 0 0,1 0 0 0 0,-1 0 1 0 0,0 0-1 0 0,0 0 1 0 0,0 1-1 0 0,1-1 1 0 0,-1 0-1 0 0,0 0 1 0 0,0 0-1 0 0,1 1 0 0 0,-1-1 1 0 0,0 0-1 0 0,0 0 1 0 0,0 1-1 0 0,1-1 1 0 0,0 3 23 0 0,0 0 1 0 0,0 1 0 0 0,-1-1 0 0 0,1 0 0 0 0,0 5 0 0 0,0-1-40 0 0,7 57 48 0 0,-6-41 3 0 0,1 0 0 0 0,9 37-1 0 0,-10-54-39 0 0,0 1 0 0 0,1 0 0 0 0,0-1-1 0 0,0 1 1 0 0,1-1 0 0 0,-1 0 0 0 0,2 0 0 0 0,-1 0-1 0 0,0-1 1 0 0,1 1 0 0 0,0-1 0 0 0,10 8-1 0 0,-12-11-35 0 0,0 0 0 0 0,1 0-1 0 0,-1-1 1 0 0,0 1 0 0 0,0-1 0 0 0,1 0-1 0 0,-1 0 1 0 0,1 0 0 0 0,-1 0-1 0 0,1-1 1 0 0,-1 1 0 0 0,1-1-1 0 0,-1 0 1 0 0,1 0 0 0 0,-1 0-1 0 0,1-1 1 0 0,0 1 0 0 0,-1-1-1 0 0,1 0 1 0 0,-1 0 0 0 0,0 0 0 0 0,1 0-1 0 0,-1-1 1 0 0,3-1 0 0 0,9-5-1095 0 0,-1-1 0 0 0,0 0 0 0 0,23-20 0 0 0,-26 20-232 0 0,6-5-1086 0 0,-1 1-321 0 0</inkml:trace>
</inkml:ink>
</file>

<file path=ppt/ink/ink9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5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12 2537 0 0,'-11'-12'13335'0'0,"20"17"-11670"0"0,-5-2-1420 0 0,0 0-1 0 0,-1 0 1 0 0,1 1 0 0 0,-1-1-1 0 0,0 1 1 0 0,0 0-1 0 0,0 0 1 0 0,0 0 0 0 0,-1 0-1 0 0,1 0 1 0 0,-1 0-1 0 0,0 1 1 0 0,-1-1 0 0 0,1 1-1 0 0,-1 0 1 0 0,0-1 0 0 0,1 10-1 0 0,0 2 96 0 0,-1 1 0 0 0,0 0 0 0 0,-4 31 0 0 0,-9 58 1016 0 0,-8 102-56 0 0,19-183-1262 0 0,0 1-1 0 0,2 0 1 0 0,1-1-1 0 0,2 1 1 0 0,0-1-1 0 0,1 0 1 0 0,13 36-1 0 0,-17-59-37 0 0,13 36-285 0 0,2 0 0 0 0,24 42 0 0 0,-33-68 146 0 0,1 0 0 0 0,0-1 1 0 0,1 0-1 0 0,11 11 0 0 0,-14-16 79 0 0,0-1-1 0 0,1 0 0 0 0,-1 0 0 0 0,1-1 0 0 0,0 0 0 0 0,0 0 1 0 0,1 0-1 0 0,8 2 0 0 0,-13-4-292 0 0,0-1-1 0 0,0-1 1 0 0,0 1 0 0 0,0 0-1 0 0,0-1 1 0 0,0 1 0 0 0,0-1 0 0 0,0 0-1 0 0,0 0 1 0 0,0 0 0 0 0,0 0-1 0 0,0-1 1 0 0,0 1 0 0 0,0-1 0 0 0,0 0-1 0 0,0 0 1 0 0,-1 0 0 0 0,1 0-1 0 0,0 0 1 0 0,4-3 0 0 0,4-4-1985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3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47 181 512 0 0,'0'-1'191'0'0,"-1"0"1"0"0,1 0-1 0 0,-1 1 1 0 0,1-1-1 0 0,-1 0 0 0 0,1 0 1 0 0,-1 1-1 0 0,0-1 0 0 0,0 0 1 0 0,1 1-1 0 0,-1-1 0 0 0,0 1 1 0 0,0-1-1 0 0,0 1 0 0 0,1-1 1 0 0,-1 1-1 0 0,0-1 0 0 0,0 1 1 0 0,0 0-1 0 0,0 0 0 0 0,0-1 1 0 0,0 1-1 0 0,0 0 1 0 0,-2 0-1 0 0,2 0 17 0 0,0 1 1 0 0,0-1-1 0 0,0 1 0 0 0,0-1 1 0 0,0 1-1 0 0,0-1 0 0 0,0 1 1 0 0,0 0-1 0 0,1 0 0 0 0,-1-1 1 0 0,0 1-1 0 0,0 0 1 0 0,0 0-1 0 0,1 0 0 0 0,-1 0 1 0 0,1 0-1 0 0,-1 0 0 0 0,0 0 1 0 0,1 0-1 0 0,-1 1 0 0 0,-1 3 66 0 0,1 1 0 0 0,-1-1 0 0 0,1 0 0 0 0,0 1 0 0 0,0-1-1 0 0,1 1 1 0 0,-1 0 0 0 0,1-1 0 0 0,1 1 0 0 0,-1-1 0 0 0,1 1-1 0 0,0-1 1 0 0,0 1 0 0 0,0-1 0 0 0,5 10 0 0 0,-1-3 59 0 0,1 0 0 0 0,0 0 0 0 0,0-1 0 0 0,2 0 0 0 0,12 16 0 0 0,-20-26-311 0 0,0-1 0 0 0,1 1-1 0 0,-1-1 1 0 0,0 1 0 0 0,1-1-1 0 0,-1 1 1 0 0,1-1 0 0 0,-1 1-1 0 0,1-1 1 0 0,-1 0 0 0 0,1 1-1 0 0,-1-1 1 0 0,1 1 0 0 0,-1-1-1 0 0,1 0 1 0 0,-1 0 0 0 0,1 1-1 0 0,0-1 1 0 0,-1 0-1 0 0,1 0 1 0 0,-1 0 0 0 0,1 0-1 0 0,0 1 1 0 0,-1-1 0 0 0,1 0-1 0 0,0 0 1 0 0,-1 0 0 0 0,2-1-1 0 0,-1 1-6 0 0,-1-1 0 0 0,1 0 0 0 0,0 1 0 0 0,-1-1 0 0 0,1 0 0 0 0,-1 1 0 0 0,1-1 0 0 0,-1 0 0 0 0,1 0 0 0 0,-1 0 0 0 0,1 0 0 0 0,-1 1 1 0 0,0-1-1 0 0,1 0 0 0 0,-1 0 0 0 0,0-1 0 0 0,2-6 30 0 0,-1-1 1 0 0,0-15 0 0 0,-1 17-22 0 0,0-14 22 0 0,0 0 1 0 0,1 1 0 0 0,6-26-1 0 0,-6 40-38 0 0,1 0-1 0 0,-1 1 1 0 0,1 0 0 0 0,0-1-1 0 0,1 1 1 0 0,-1 0-1 0 0,1 0 1 0 0,0 0-1 0 0,0 0 1 0 0,1 1-1 0 0,-1-1 1 0 0,1 1-1 0 0,0 0 1 0 0,0 0-1 0 0,1 0 1 0 0,7-5-1 0 0,-9 8 8 0 0,0-1-1 0 0,-1 1 1 0 0,1-1-1 0 0,0 1 0 0 0,0 0 1 0 0,0 0-1 0 0,0 1 1 0 0,0-1-1 0 0,0 0 0 0 0,0 1 1 0 0,0 0-1 0 0,0 0 1 0 0,0 0-1 0 0,0 0 0 0 0,0 0 1 0 0,0 1-1 0 0,0-1 1 0 0,0 1-1 0 0,0 0 0 0 0,0 0 1 0 0,0 0-1 0 0,0 0 1 0 0,-1 0-1 0 0,1 1 0 0 0,0-1 1 0 0,-1 1-1 0 0,3 2 1 0 0,1 0 39 0 0,-1 1 1 0 0,0 0-1 0 0,0 0 1 0 0,-1 0 0 0 0,1 1-1 0 0,-1 0 1 0 0,0 0 0 0 0,-1 0-1 0 0,1 0 1 0 0,3 11 0 0 0,-1-3 104 0 0,-2 1 1 0 0,1 0 0 0 0,-2 0 0 0 0,0 0 0 0 0,-1 0 0 0 0,0 0 0 0 0,-1 1 0 0 0,-2 20 0 0 0,-5 2 328 0 0,7-42-454 0 0,0 0 0 0 0,-1 0 1 0 0,1 0-1 0 0,1 0 1 0 0,-1 1-1 0 0,4-8 0 0 0,6-18-52 0 0,-2-26 33 0 0,-5 24-47 0 0,13-49 0 0 0,-14 71 18 0 0,0 1 1 0 0,0-1-1 0 0,1 1 0 0 0,0 0 1 0 0,0 0-1 0 0,1 0 0 0 0,0 1 0 0 0,0 0 1 0 0,1 0-1 0 0,7-8 0 0 0,-11 13 14 0 0,0 1 0 0 0,0-1 0 0 0,0 0 0 0 0,0 1-1 0 0,1-1 1 0 0,-1 1 0 0 0,0-1 0 0 0,1 1-1 0 0,-1 0 1 0 0,1 0 0 0 0,-1 0 0 0 0,1 1 0 0 0,0-1-1 0 0,-1 0 1 0 0,1 1 0 0 0,0 0 0 0 0,-1 0 0 0 0,1 0-1 0 0,0 0 1 0 0,0 0 0 0 0,-1 0 0 0 0,1 1 0 0 0,0-1-1 0 0,-1 1 1 0 0,1 0 0 0 0,-1 0 0 0 0,4 1-1 0 0,-3 0 9 0 0,1 0-1 0 0,0 1 0 0 0,-1-1 0 0 0,1 1 0 0 0,-1 0 0 0 0,0 0 1 0 0,0 0-1 0 0,0 1 0 0 0,-1-1 0 0 0,1 1 0 0 0,-1-1 1 0 0,0 1-1 0 0,0 0 0 0 0,0 0 0 0 0,0 0 0 0 0,1 5 0 0 0,3 15 60 0 0,6 45 0 0 0,-10-48-43 0 0,2 0 1 0 0,0 0 0 0 0,9 25-1 0 0,-11-42-12 0 0,0 0-1 0 0,-1 0 1 0 0,2 0-1 0 0,-1-1 1 0 0,0 1-1 0 0,1-1 1 0 0,-1 1-1 0 0,1-1 0 0 0,0 0 1 0 0,0 0-1 0 0,7 5 1 0 0,-8-7-10 0 0,0 0 1 0 0,0 0 0 0 0,0 0-1 0 0,0 0 1 0 0,0 0 0 0 0,0 0-1 0 0,1 0 1 0 0,-1-1 0 0 0,0 1-1 0 0,0-1 1 0 0,1 0 0 0 0,-1 0-1 0 0,0 0 1 0 0,1 0 0 0 0,-1 0-1 0 0,0 0 1 0 0,1 0 0 0 0,-1-1-1 0 0,0 1 1 0 0,0-1 0 0 0,0 0-1 0 0,1 0 1 0 0,1-1 0 0 0,5-2-8 0 0,-1 0 0 0 0,0-1 0 0 0,0 0-1 0 0,0-1 1 0 0,-1 0 0 0 0,0 0 0 0 0,0-1 0 0 0,0 1 0 0 0,-1-1 0 0 0,0-1 0 0 0,0 1 0 0 0,-1-1 0 0 0,0 0 0 0 0,0-1-1 0 0,-1 1 1 0 0,0-1 0 0 0,0 0 0 0 0,-1 1 0 0 0,0-2 0 0 0,-1 1 0 0 0,2-13 0 0 0,-3 0-2 0 0,0 1 1 0 0,-2 0 0 0 0,0 0-1 0 0,-9-42 1 0 0,7 49 0 0 0,-1 43 84 0 0,2-15-66 0 0,1 0 1 0 0,1 0-1 0 0,1 0 1 0 0,-1-1-1 0 0,2 1 1 0 0,0 0-1 0 0,8 25 0 0 0,-8-31 0 0 0,1-1-1 0 0,0 1 0 0 0,1 0 0 0 0,0-1 0 0 0,0 0 0 0 0,0 0 0 0 0,1 0 0 0 0,0 0 0 0 0,1-1 0 0 0,-1 0 0 0 0,1 0 0 0 0,0 0 0 0 0,1-1 0 0 0,8 6 0 0 0,-11-9-9 0 0,-1 0-1 0 0,1-1 1 0 0,0 1-1 0 0,0-1 0 0 0,-1 0 1 0 0,1 0-1 0 0,0 0 1 0 0,0-1-1 0 0,0 0 1 0 0,0 1-1 0 0,0-1 1 0 0,0-1-1 0 0,0 1 1 0 0,0 0-1 0 0,0-1 0 0 0,0 0 1 0 0,0 0-1 0 0,0 0 1 0 0,-1-1-1 0 0,1 1 1 0 0,0-1-1 0 0,5-3 1 0 0,-1 0 3 0 0,0 0 1 0 0,-1 0-1 0 0,1-1 1 0 0,-1 0-1 0 0,0 0 0 0 0,-1-1 1 0 0,1 0-1 0 0,8-13 1 0 0,-11 13-12 0 0,0 0 1 0 0,-1-1 0 0 0,1 1-1 0 0,-2-1 1 0 0,1 0-1 0 0,-1 0 1 0 0,0 0-1 0 0,1-16 1 0 0,-1-7-23 0 0,-2-33 0 0 0,-1 27 18 0 0,1 37 10 0 0,1-1 0 0 0,-1 1 1 0 0,0-1-1 0 0,0 1 0 0 0,0-1 0 0 0,0 1 0 0 0,0-1 0 0 0,0 1 0 0 0,0-1 1 0 0,0 1-1 0 0,0-1 0 0 0,0 1 0 0 0,0-1 0 0 0,-1 1 0 0 0,1-1 0 0 0,0 1 0 0 0,0-1 1 0 0,0 1-1 0 0,-1-1 0 0 0,1 1 0 0 0,0-1 0 0 0,-1 1 0 0 0,1 0 0 0 0,0-1 1 0 0,-1 1-1 0 0,1 0 0 0 0,0-1 0 0 0,-1 1 0 0 0,1 0 0 0 0,-1-1 0 0 0,1 1 1 0 0,-1 0-1 0 0,1-1 0 0 0,-1 1 0 0 0,0 0 2 0 0,1 1 0 0 0,-1-1 0 0 0,0 0 1 0 0,0 1-1 0 0,1-1 0 0 0,-1 1 0 0 0,1-1 0 0 0,-1 1 0 0 0,0-1 1 0 0,1 1-1 0 0,-1-1 0 0 0,1 1 0 0 0,-1-1 0 0 0,1 1 0 0 0,-1 0 1 0 0,1-1-1 0 0,0 1 0 0 0,-1 0 0 0 0,1 0 0 0 0,0-1 1 0 0,0 1-1 0 0,-1 1 0 0 0,-2 7 31 0 0,0 1 0 0 0,1-1-1 0 0,0 1 1 0 0,0 0 0 0 0,1 0 0 0 0,1 0 0 0 0,0 0 0 0 0,0 0 0 0 0,0 0 0 0 0,2 0 0 0 0,-1-1-1 0 0,1 1 1 0 0,0 0 0 0 0,1-1 0 0 0,0 1 0 0 0,6 10 0 0 0,-4-10-18 0 0,1 0 1 0 0,0 0-1 0 0,0 0 1 0 0,1-1-1 0 0,1 0 1 0 0,-1 0-1 0 0,1-1 1 0 0,1 0-1 0 0,-1 0 1 0 0,2-1-1 0 0,-1 0 1 0 0,1-1 0 0 0,17 9-1 0 0,3 0-123 0 0,-16-7-1055 0 0,29 11-1 0 0,-39-18-50 0 0,0 0 1 0 0,0 0-1 0 0,-1-1 0 0 0,1 1 1 0 0,7-1-1 0 0,0 0-2749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22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4 680 0 0,'-6'-3'16941'0'0,"9"3"-15534"0"0,3 0-1616 0 0,20 1 774 0 0,-14 2-3278 0 0,-4 4-4799 0 0,-6-2 5138 0 0</inkml:trace>
</inkml:ink>
</file>

<file path=ppt/ink/ink9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6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71 105 1968 0 0,'-3'0'1096'0'0,"-37"-9"8397"0"0,38 9-9135 0 0,1 0 0 0 0,-1-1 0 0 0,1 1 0 0 0,-1 0-1 0 0,1-1 1 0 0,0 0 0 0 0,-1 1 0 0 0,1-1 0 0 0,0 0-1 0 0,-1 0 1 0 0,1 0 0 0 0,0 0 0 0 0,0 0 0 0 0,0 0 0 0 0,0 0-1 0 0,0 0 1 0 0,0 0 0 0 0,0 0 0 0 0,0-1 0 0 0,0 1-1 0 0,1 0 1 0 0,-2-3 0 0 0,2 3-255 0 0,0 1 0 0 0,0-1 0 0 0,0 0-1 0 0,1 0 1 0 0,-1 0 0 0 0,0 0 0 0 0,0 0 0 0 0,1 0-1 0 0,-1 1 1 0 0,0-1 0 0 0,1 0 0 0 0,-1 0 0 0 0,1 0 0 0 0,-1 1-1 0 0,1-1 1 0 0,-1 0 0 0 0,1 0 0 0 0,0 1 0 0 0,-1-1-1 0 0,1 1 1 0 0,0-1 0 0 0,1 0 0 0 0,20-11 73 0 0,-17 10 2 0 0,16-7-70 0 0,1 2 0 0 0,0 0 0 0 0,0 2 0 0 0,1 0 0 0 0,0 2-1 0 0,31-2 1 0 0,-38 5-95 0 0,0-1 0 0 0,0 2-1 0 0,0 0 1 0 0,0 1 0 0 0,21 5 0 0 0,-30-4-5 0 0,1-1 1 0 0,-1 1 0 0 0,1 0-1 0 0,-1 0 1 0 0,0 1 0 0 0,0 0-1 0 0,-1 0 1 0 0,1 1 0 0 0,-1 0-1 0 0,0 0 1 0 0,0 1 0 0 0,9 10 0 0 0,-10-9 18 0 0,0-1 0 0 0,-1 2 0 0 0,0-1 0 0 0,0 0 0 0 0,0 1 0 0 0,-1 0 0 0 0,4 15 0 0 0,-3-2 158 0 0,3 37 0 0 0,-5-39-41 0 0,-1-11-118 0 0,0 0-1 0 0,0 0 0 0 0,1 0 0 0 0,0 0 0 0 0,0 0 1 0 0,1-1-1 0 0,0 1 0 0 0,5 9 0 0 0,-6-14-49 0 0,0 0 0 0 0,0 0-1 0 0,1 0 1 0 0,-1-1 0 0 0,1 1-1 0 0,-1-1 1 0 0,1 1 0 0 0,0-1-1 0 0,0 0 1 0 0,0 0 0 0 0,0 0-1 0 0,0 0 1 0 0,0-1 0 0 0,1 1-1 0 0,-1-1 1 0 0,1 0 0 0 0,-1 0-1 0 0,1 0 1 0 0,-1 0 0 0 0,7 0-1 0 0,-6-1-176 0 0,1 0 0 0 0,0-1-1 0 0,-1 1 1 0 0,1-1-1 0 0,-1 1 1 0 0,1-2 0 0 0,-1 1-1 0 0,0 0 1 0 0,0-1 0 0 0,5-2-1 0 0,24-14-4087 0 0,-26 14 2910 0 0,9-6-400 0 0</inkml:trace>
</inkml:ink>
</file>

<file path=ppt/ink/ink9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36.4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0 4217 0 0,'-33'3'8465'0'0,"29"-4"-7417"0"0,-1 1-1 0 0,0 1 1 0 0,0-1 0 0 0,1 0-1 0 0,-1 1 1 0 0,0 0 0 0 0,1 0-1 0 0,-1 1 1 0 0,1-1 0 0 0,-8 5 0 0 0,12-6-1004 0 0,-1 0 1 0 0,1 0 0 0 0,0 0 0 0 0,0 0 0 0 0,-1 0 0 0 0,1 1 0 0 0,0-1 0 0 0,0 0 0 0 0,-1 0 0 0 0,1 1 0 0 0,0-1 0 0 0,0 0 0 0 0,0 0 0 0 0,-1 1 0 0 0,1-1 0 0 0,0 0 0 0 0,0 1 0 0 0,0-1 0 0 0,0 0 0 0 0,0 0 0 0 0,-1 1 0 0 0,1-1 0 0 0,0 0 0 0 0,0 1-1 0 0,0-1 1 0 0,0 0 0 0 0,0 1 0 0 0,0-1 0 0 0,0 0 0 0 0,0 1 0 0 0,0-1 0 0 0,0 0 0 0 0,1 1 0 0 0,-1-1 0 0 0,0 0 0 0 0,0 1 0 0 0,0-1 0 0 0,0 0 0 0 0,1 1 0 0 0,0 0-12 0 0,0 0 0 0 0,0 0 0 0 0,0 0 0 0 0,0 0 0 0 0,1 0 0 0 0,-1 0 0 0 0,0 0 0 0 0,1-1 0 0 0,1 2 0 0 0,30 9-554 0 0,42 8-4427 0 0,-49-15 3630 0 0</inkml:trace>
</inkml:ink>
</file>

<file path=ppt/ink/ink9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40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322 783 512 0 0,'0'-1'177'0'0,"0"1"0"0"0,0-1 1 0 0,0 0-1 0 0,0 0 0 0 0,0 0 0 0 0,0 0 0 0 0,-1 1 0 0 0,1-1 1 0 0,0 0-1 0 0,0 0 0 0 0,-1 0 0 0 0,1 1 0 0 0,-1-1 0 0 0,1 0 1 0 0,-1 0-1 0 0,1 1 0 0 0,-1-1 0 0 0,1 1 0 0 0,-1-1 0 0 0,0 0 1 0 0,1 1-1 0 0,-2-1 0 0 0,0 0 169 0 0,0 0 0 0 0,0 0 0 0 0,0 0 0 0 0,0 1 0 0 0,0-1 0 0 0,0 1 0 0 0,0-1 0 0 0,0 1-1 0 0,-2 0 1 0 0,-3-1 272 0 0,1 2 0 0 0,0-1 0 0 0,0 1 0 0 0,-1 0 1 0 0,-10 3-1 0 0,-1 2 187 0 0,0 2 0 0 0,0-1 0 0 0,1 2 0 0 0,-17 11 1 0 0,25-14-455 0 0,0 1 1 0 0,1 0 0 0 0,-1 0 0 0 0,2 0 0 0 0,-1 1-1 0 0,1 0 1 0 0,0 1 0 0 0,-10 16 0 0 0,15-21-302 0 0,0-1 0 0 0,1 1 0 0 0,-1-1 0 0 0,1 1 0 0 0,0 0 0 0 0,0 0 0 0 0,0-1 1 0 0,0 1-1 0 0,1 0 0 0 0,-1 0 0 0 0,1 0 0 0 0,0 0 0 0 0,0 0 0 0 0,1 0 0 0 0,-1-1 0 0 0,1 1 0 0 0,0 0 0 0 0,0 0 1 0 0,0 0-1 0 0,0-1 0 0 0,1 1 0 0 0,-1-1 0 0 0,1 1 0 0 0,0-1 0 0 0,4 5 0 0 0,-2-3-38 0 0,0 0 0 0 0,0-1 0 0 0,1 0 0 0 0,-1 0 0 0 0,1 0 0 0 0,0 0 0 0 0,0-1 0 0 0,1 0 0 0 0,-1 0 0 0 0,1 0 0 0 0,-1-1 0 0 0,1 1 0 0 0,0-2-1 0 0,0 1 1 0 0,10 1 0 0 0,-1-1-66 0 0,0 0-1 0 0,-1-2 1 0 0,1 1-1 0 0,0-2 1 0 0,-1 0-1 0 0,1-1 0 0 0,0 0 1 0 0,21-8-1 0 0,-29 8 27 0 0,-1 0 1 0 0,0 0-1 0 0,-1-1 0 0 0,1 0 0 0 0,0 0 0 0 0,-1-1 0 0 0,0 1 0 0 0,0-1 0 0 0,0 0 1 0 0,0-1-1 0 0,0 1 0 0 0,-1-1 0 0 0,0 0 0 0 0,0 0 0 0 0,0 0 0 0 0,-1-1 0 0 0,0 1 1 0 0,0-1-1 0 0,0 0 0 0 0,-1 0 0 0 0,0 0 0 0 0,2-7 0 0 0,-2 4 39 0 0,-1-1-1 0 0,1 1 1 0 0,-2 0 0 0 0,0-1-1 0 0,0 1 1 0 0,0 0-1 0 0,-1-1 1 0 0,-1 1 0 0 0,0 0-1 0 0,0 0 1 0 0,-1 0-1 0 0,0 0 1 0 0,0 0 0 0 0,-7-13-1 0 0,7 17 18 0 0,0 0 0 0 0,0 0-1 0 0,-1 1 1 0 0,1-1 0 0 0,-1 0 0 0 0,0 1-1 0 0,-1 0 1 0 0,1 0 0 0 0,0 0 0 0 0,-1 1-1 0 0,0 0 1 0 0,0 0 0 0 0,0 0-1 0 0,0 0 1 0 0,-1 1 0 0 0,1-1 0 0 0,-1 1-1 0 0,1 1 1 0 0,-1-1 0 0 0,0 1-1 0 0,0 0 1 0 0,1 1 0 0 0,-1-1 0 0 0,-6 1-1 0 0,-2 1 0 0 0,1 1-1 0 0,0 1 1 0 0,0 0-1 0 0,0 1 1 0 0,1 0-1 0 0,-1 1 0 0 0,1 0 1 0 0,0 1-1 0 0,0 1 1 0 0,1-1-1 0 0,0 2 1 0 0,0 0-1 0 0,1 0 1 0 0,0 1-1 0 0,0 0 1 0 0,1 1-1 0 0,-11 14 0 0 0,14-16-33 0 0,1 1-1 0 0,0 0 0 0 0,0 0 1 0 0,1 1-1 0 0,0-1 0 0 0,0 1 1 0 0,1 0-1 0 0,1-1 0 0 0,0 2 1 0 0,-2 16-1 0 0,4-22-3 0 0,0-1-1 0 0,0 1 1 0 0,0-1-1 0 0,0 1 1 0 0,1 0 0 0 0,0-1-1 0 0,0 1 1 0 0,0-1 0 0 0,0 1-1 0 0,1-1 1 0 0,0 1 0 0 0,0-1-1 0 0,0 0 1 0 0,0 0-1 0 0,1 0 1 0 0,-1 0 0 0 0,1-1-1 0 0,0 1 1 0 0,0 0 0 0 0,1-1-1 0 0,-1 0 1 0 0,1 0-1 0 0,-1 0 1 0 0,1 0 0 0 0,6 2-1 0 0,-1 0-17 0 0,2-1 0 0 0,-1-1-1 0 0,0 1 1 0 0,1-2-1 0 0,0 0 1 0 0,-1 0 0 0 0,1 0-1 0 0,0-2 1 0 0,0 1-1 0 0,0-1 1 0 0,14-2 0 0 0,-10 0-33 0 0,1-1 0 0 0,0-1 0 0 0,-1 0 1 0 0,0 0-1 0 0,0-2 0 0 0,0 0 0 0 0,16-9 0 0 0,-23 10 53 0 0,-1 1 0 0 0,1-2-1 0 0,-1 1 1 0 0,0-1-1 0 0,0 0 1 0 0,-1-1 0 0 0,0 1-1 0 0,0-1 1 0 0,0-1-1 0 0,-1 1 1 0 0,7-14 0 0 0,-9 15 29 0 0,0 0 0 0 0,-1 0 0 0 0,0-1 0 0 0,0 1 1 0 0,-1-1-1 0 0,1 1 0 0 0,-2-1 0 0 0,1 0 1 0 0,-1 1-1 0 0,0-1 0 0 0,0 0 0 0 0,0 0 0 0 0,-1 1 1 0 0,0-1-1 0 0,-1 1 0 0 0,-2-10 0 0 0,0 5 58 0 0,0 1 1 0 0,-1-1-1 0 0,0 1 0 0 0,0 0 0 0 0,-1 1 0 0 0,-1-1 0 0 0,1 1 0 0 0,-2 0 1 0 0,-9-9-1 0 0,17 18-72 0 0,0 0 0 0 0,-1-1 1 0 0,1 1-1 0 0,0-1 0 0 0,-1 1 1 0 0,1 0-1 0 0,0 0 0 0 0,-1-1 1 0 0,1 1-1 0 0,-1 0 0 0 0,1 0 0 0 0,-1-1 1 0 0,1 1-1 0 0,-1 0 0 0 0,1 0 1 0 0,-1 0-1 0 0,1 0 0 0 0,0 0 1 0 0,-1 0-1 0 0,1 0 0 0 0,-1 0 1 0 0,1 0-1 0 0,-1 0 0 0 0,1 0 1 0 0,-1 0-1 0 0,1 0 0 0 0,-1 0 0 0 0,1 0 1 0 0,-1 0-1 0 0,1 1 0 0 0,-1-1 1 0 0,1 0-1 0 0,-1 0 0 0 0,1 1 1 0 0,0-1-1 0 0,-1 0 0 0 0,1 0 1 0 0,0 1-1 0 0,-1-1 0 0 0,1 0 1 0 0,0 1-1 0 0,-1-1 0 0 0,1 1 1 0 0,0-1-1 0 0,-1 0 0 0 0,1 1 0 0 0,0-1 1 0 0,0 1-1 0 0,0-1 0 0 0,-1 1 1 0 0,1-1-1 0 0,0 1 0 0 0,0-1 1 0 0,0 1-1 0 0,-2 5-11 0 0,1 1 0 0 0,0-1 0 0 0,0 9 0 0 0,0-9 11 0 0,0 7-13 0 0,1 0-1 0 0,1 0 1 0 0,0-1-1 0 0,0 1 1 0 0,1 0-1 0 0,1 0 1 0 0,0-1-1 0 0,1 0 1 0 0,0 1-1 0 0,1-1 1 0 0,0-1-1 0 0,1 1 1 0 0,1-1-1 0 0,0 0 1 0 0,12 15-1 0 0,-11-16-10 0 0,1-2 0 0 0,0 1 0 0 0,0-1 0 0 0,1 0 0 0 0,0-1 0 0 0,0 0 0 0 0,1-1 0 0 0,0 0 1 0 0,0-1-1 0 0,0 0 0 0 0,1-1 0 0 0,16 5 0 0 0,-17-8-8 0 0,0 0 0 0 0,0 0 0 0 0,0-1 0 0 0,0 0 0 0 0,0-1 0 0 0,0 0 0 0 0,-1-1 0 0 0,1 0 0 0 0,0-1 1 0 0,-1 0-1 0 0,1-1 0 0 0,16-8 0 0 0,4-4-181 0 0,0-2 1 0 0,44-34-1 0 0,-54 36 121 0 0,-1 0-1 0 0,0-1 0 0 0,19-24 0 0 0,-30 30 98 0 0,0 0 1 0 0,0-1-1 0 0,-1-1 1 0 0,-1 1-1 0 0,0-1 1 0 0,-1-1-1 0 0,6-16 0 0 0,2-18 78 0 0,-2-2-1 0 0,9-89 1 0 0,-8-104 159 0 0,-15 138-35 0 0,1 86-67 0 0,-1-1-1 0 0,-1 1 0 0 0,-8-26 1 0 0,10 42-81 0 0,0-1 0 0 0,0 0 1 0 0,-1 0-1 0 0,1 1 1 0 0,-1-1-1 0 0,0 1 0 0 0,0-1 1 0 0,-1 1-1 0 0,1 0 1 0 0,-1 0-1 0 0,1 0 0 0 0,-1 0 1 0 0,0 0-1 0 0,0 1 0 0 0,0-1 1 0 0,0 1-1 0 0,-6-3 1 0 0,4 3 10 0 0,0 0 0 0 0,1 1 1 0 0,-1 0-1 0 0,0 0 0 0 0,0 0 1 0 0,0 1-1 0 0,0-1 0 0 0,0 1 1 0 0,0 0-1 0 0,0 0 0 0 0,1 1 1 0 0,-1 0-1 0 0,-9 2 1 0 0,-3 2 62 0 0,1 0 1 0 0,0 1-1 0 0,0 1 1 0 0,1 1-1 0 0,0 0 1 0 0,0 1-1 0 0,1 1 1 0 0,-26 22-1 0 0,25-19-47 0 0,1 1 1 0 0,1 1-1 0 0,0 1 0 0 0,1 0 0 0 0,1 0 1 0 0,0 1-1 0 0,-12 26 0 0 0,11-12-21 0 0,0 1 0 0 0,2-1 0 0 0,1 2 0 0 0,2-1 0 0 0,-6 67 0 0 0,11-60-56 0 0,2 1 1 0 0,1-1 0 0 0,2 1 0 0 0,14 67-1 0 0,-12-89-13 0 0,0-2 0 0 0,1 1 0 0 0,1 0 0 0 0,0-1 0 0 0,1-1 0 0 0,1 1 0 0 0,0-1 0 0 0,1-1-1 0 0,1 0 1 0 0,0 0 0 0 0,1-1 0 0 0,1 0 0 0 0,17 13 0 0 0,-15-14-263 0 0,2 0-1 0 0,-1-1 1 0 0,2-1 0 0 0,32 14 0 0 0,-32-17-565 0 0,0-1 0 0 0,0-1 0 0 0,1-1 0 0 0,0 0 1 0 0,20 1-1 0 0,-9-3-2715 0 0,-1 1-235 0 0</inkml:trace>
</inkml:ink>
</file>

<file path=ppt/ink/ink9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44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44 730 512 0 0,'-10'3'971'0'0,"7"-3"-352"0"0,0 1 1 0 0,0 0-1 0 0,1 0 0 0 0,-1 0 0 0 0,0 0 0 0 0,1 0 0 0 0,-1 1 1 0 0,1-1-1 0 0,-4 4 0 0 0,5-5-559 0 0,1 0 0 0 0,0 1 0 0 0,0-1 1 0 0,-1 1-1 0 0,1-1 0 0 0,0 0 0 0 0,0 1 0 0 0,0-1 1 0 0,0 0-1 0 0,-1 1 0 0 0,1-1 0 0 0,0 1 0 0 0,0-1 0 0 0,0 0 1 0 0,0 1-1 0 0,0-1 0 0 0,0 1 0 0 0,0-1 0 0 0,0 1 0 0 0,0-1 1 0 0,0 0-1 0 0,0 1 0 0 0,0-1 0 0 0,0 1 0 0 0,1-1 0 0 0,-1 0 1 0 0,0 1-1 0 0,0-1 0 0 0,0 1 0 0 0,0-1 0 0 0,1 0 1 0 0,-1 1-1 0 0,0-1 0 0 0,1 0 0 0 0,-1 1 0 0 0,0-1 0 0 0,0 0 1 0 0,1 0-1 0 0,-1 1 0 0 0,0-1 0 0 0,1 0 0 0 0,0 1 0 0 0,15 6 1437 0 0,-11-6-1264 0 0,0-1 1 0 0,0 1-1 0 0,0-1 1 0 0,-1-1-1 0 0,1 1 1 0 0,0-1-1 0 0,0 0 1 0 0,-1 0 0 0 0,1 0-1 0 0,9-4 1 0 0,0-2 111 0 0,28-17 0 0 0,0-1-157 0 0,9-3-52 0 0,81-62 0 0 0,-118 79-47 0 0,0 0 0 0 0,-1-1 0 0 0,-1-1-1 0 0,0 0 1 0 0,0-1 0 0 0,-1 0 0 0 0,-1-1 0 0 0,10-18 0 0 0,-8 9 75 0 0,-2 0 1 0 0,0 0 0 0 0,-1-1-1 0 0,9-49 1 0 0,-14 52-47 0 0,-1 0 1 0 0,-1 0-1 0 0,0-27 0 0 0,-3 37 3 0 0,0-1 0 0 0,0 0 0 0 0,-1 1 0 0 0,-1 0 0 0 0,0-1 0 0 0,-1 1 1 0 0,-5-11-1 0 0,8 19-46 0 0,-1 0 0 0 0,0 1 0 0 0,0 0-1 0 0,-1-1 1 0 0,1 1 0 0 0,0 0 0 0 0,-1 0 0 0 0,0 0 0 0 0,0 0 0 0 0,0 1 0 0 0,0-1 0 0 0,0 1 0 0 0,-1 0 0 0 0,1 0 0 0 0,-1 0 0 0 0,1 0 0 0 0,-1 1 0 0 0,0-1 0 0 0,1 1 0 0 0,-1 0 0 0 0,0 0 0 0 0,0 0 0 0 0,0 1 0 0 0,0-1 0 0 0,0 1 0 0 0,-7 1 0 0 0,-4 0 50 0 0,0 1 1 0 0,0 1-1 0 0,1 0 0 0 0,0 1 1 0 0,-25 10-1 0 0,29-9-91 0 0,0 0-1 0 0,1 0 1 0 0,0 1-1 0 0,0 0 1 0 0,1 1-1 0 0,-1 0 1 0 0,1 0-1 0 0,1 1 1 0 0,-1 0-1 0 0,-7 12 1 0 0,0 0 12 0 0,2 1 1 0 0,0 1-1 0 0,-13 30 1 0 0,12-18-9 0 0,2 0 0 0 0,-15 61 0 0 0,22-72-10 0 0,2 0 1 0 0,0 0 0 0 0,1 0-1 0 0,2 0 1 0 0,2 32-1 0 0,0-43-31 0 0,1 1-1 0 0,0-1 1 0 0,1 0 0 0 0,0-1-1 0 0,1 1 1 0 0,0-1-1 0 0,1 0 1 0 0,0 0-1 0 0,1 0 1 0 0,0-1-1 0 0,0 0 1 0 0,14 13-1 0 0,-9-11-28 0 0,0 0 1 0 0,1-1-1 0 0,0-1 0 0 0,0 0 1 0 0,2-1-1 0 0,-1 0 0 0 0,1-1 0 0 0,27 10 1 0 0,-21-11-66 0 0,0-1 0 0 0,1-1 0 0 0,43 4 1 0 0,-50-8 42 0 0,1 0 0 0 0,0-2 1 0 0,0 0-1 0 0,-1 0 0 0 0,1-2 1 0 0,19-5-1 0 0,-28 6 55 0 0,0 0 0 0 0,0-1 0 0 0,-1 0 0 0 0,1 0 1 0 0,-1-1-1 0 0,0 1 0 0 0,0-2 0 0 0,0 1 0 0 0,-1 0 0 0 0,1-1 1 0 0,-1 0-1 0 0,0-1 0 0 0,-1 1 0 0 0,1-1 0 0 0,-1 0 0 0 0,0 0 1 0 0,0 0-1 0 0,-1 0 0 0 0,0-1 0 0 0,0 1 0 0 0,-1-1 0 0 0,1 0 1 0 0,-1 0-1 0 0,-1 0 0 0 0,1 0 0 0 0,-1 0 0 0 0,-1 0 0 0 0,1 0 1 0 0,-1-1-1 0 0,-2-13 0 0 0,-22-104 254 0 0,25 135-247 0 0,-2 0 1 0 0,-1 17-1 0 0,-1 3-44 0 0,2-8 16 0 0,1 1 0 0 0,2-1 0 0 0,0 0 0 0 0,6 29 0 0 0,-4-37 18 0 0,-1-1 0 0 0,2 0 0 0 0,0 0 0 0 0,0 0 0 0 0,1 0 0 0 0,1-1 0 0 0,0 0 0 0 0,10 12 1 0 0,-15-21-3 0 0,0-1 1 0 0,0 1 0 0 0,0-1 0 0 0,0 0 0 0 0,1 0 0 0 0,-1 0 0 0 0,1 0-1 0 0,-1-1 1 0 0,1 1 0 0 0,0-1 0 0 0,0 1 0 0 0,-1-1 0 0 0,1 0 0 0 0,0 0 0 0 0,0 0-1 0 0,4 0 1 0 0,-3-1-16 0 0,0 0-1 0 0,0 0 0 0 0,0 0 1 0 0,0 0-1 0 0,0-1 0 0 0,0 0 1 0 0,0 0-1 0 0,-1 0 0 0 0,1 0 1 0 0,0-1-1 0 0,4-1 0 0 0,3-4-40 0 0,-1 1-1 0 0,1-1 1 0 0,-1-1 0 0 0,-1 0-1 0 0,0-1 1 0 0,17-18-1 0 0,-23 22 66 0 0,1 0 0 0 0,-1 0 0 0 0,0-1-1 0 0,0 0 1 0 0,-1 1 0 0 0,0-1 0 0 0,0 0-1 0 0,0 0 1 0 0,-1 0 0 0 0,1 0-1 0 0,-1 0 1 0 0,-1 0 0 0 0,1-1 0 0 0,-1 1-1 0 0,-1 0 1 0 0,1 0 0 0 0,-2-7 0 0 0,-1-9 17 0 0,-2 1 1 0 0,-1-1 0 0 0,-11-28-1 0 0,14 43 3 0 0,1 1-1 0 0,-1-1 1 0 0,-1 1-1 0 0,1 0 0 0 0,-1 0 1 0 0,0 1-1 0 0,-1-1 1 0 0,1 1-1 0 0,-1 0 1 0 0,0 0-1 0 0,-1 0 0 0 0,1 0 1 0 0,-10-5-1 0 0,10 7 1 0 0,0 1 0 0 0,0-1 0 0 0,0 1 0 0 0,-1 0 0 0 0,1 1 0 0 0,0-1 0 0 0,-1 1 0 0 0,1 0 0 0 0,-1 1 0 0 0,0-1 0 0 0,1 1 0 0 0,-1 0 0 0 0,1 0 1 0 0,-1 1-1 0 0,1 0 0 0 0,-1 0 0 0 0,-8 2 0 0 0,10-1-18 0 0,-1 0-1 0 0,1 0 1 0 0,-1 0 0 0 0,1 0 0 0 0,0 1 0 0 0,0 0 0 0 0,0 0 0 0 0,0 0 0 0 0,1 0 0 0 0,-1 0 0 0 0,1 1 0 0 0,0 0 0 0 0,0 0 0 0 0,0 0 0 0 0,0 0-1 0 0,1 0 1 0 0,-1 0 0 0 0,1 1 0 0 0,0-1 0 0 0,1 1 0 0 0,-1-1 0 0 0,1 1 0 0 0,0 0 0 0 0,0 0 0 0 0,-1 9 0 0 0,2-9-14 0 0,0 0-1 0 0,0 1 1 0 0,0-1 0 0 0,1 0 0 0 0,-1 0-1 0 0,1 0 1 0 0,1 1 0 0 0,-1-1 0 0 0,1 0-1 0 0,0 0 1 0 0,0-1 0 0 0,0 1 0 0 0,0 0 0 0 0,1-1-1 0 0,0 1 1 0 0,0-1 0 0 0,0 0 0 0 0,1 0-1 0 0,-1 0 1 0 0,1 0 0 0 0,0-1 0 0 0,0 1-1 0 0,7 4 1 0 0,-3-5-15 0 0,-1 1 1 0 0,1-1-1 0 0,0-1 0 0 0,-1 1 0 0 0,1-1 0 0 0,0-1 0 0 0,0 1 0 0 0,1-1 1 0 0,-1-1-1 0 0,0 0 0 0 0,0 0 0 0 0,0 0 0 0 0,0-1 0 0 0,15-3 1 0 0,-6-1-61 0 0,0 0 1 0 0,-1-1-1 0 0,1 0 1 0 0,-1-1-1 0 0,28-18 1 0 0,-24 13 51 0 0,4-3-14 0 0,36-28 1 0 0,-53 37 59 0 0,-1 0 0 0 0,0 0 0 0 0,0 0 0 0 0,0-1 1 0 0,-1 0-1 0 0,0 0 0 0 0,-1 0 0 0 0,1 0 0 0 0,5-14 0 0 0,-9 11 215 0 0,-7 15-120 0 0,-7 14-18 0 0,7-10-93 0 0,1 1 1 0 0,1 0-1 0 0,0 0 1 0 0,0 0 0 0 0,1 1-1 0 0,0-1 1 0 0,0 1-1 0 0,2 0 1 0 0,-2 18-1 0 0,3-21-2 0 0,0 0 0 0 0,1 1 0 0 0,0-1 1 0 0,0 0-1 0 0,1 0 0 0 0,0 0 0 0 0,1 0 0 0 0,0-1 0 0 0,0 1 0 0 0,0-1 0 0 0,1 1 0 0 0,0-1 0 0 0,8 11 1 0 0,-7-12 1 0 0,0 0 1 0 0,0 0-1 0 0,1-1 1 0 0,-1 0-1 0 0,1 1 1 0 0,0-2-1 0 0,1 1 1 0 0,10 5-1 0 0,-14-8 1 0 0,1-1-1 0 0,0 1 1 0 0,0-1-1 0 0,0 0 0 0 0,-1 0 1 0 0,1 0-1 0 0,0-1 1 0 0,0 1-1 0 0,0-1 1 0 0,1 0-1 0 0,-1 0 1 0 0,0-1-1 0 0,0 1 1 0 0,0-1-1 0 0,0 0 0 0 0,-1 0 1 0 0,1 0-1 0 0,4-2 1 0 0,-2 0-6 0 0,1 0 0 0 0,-1-1-1 0 0,-1 1 1 0 0,1-1 0 0 0,-1 0 0 0 0,1-1 0 0 0,-1 1-1 0 0,0-1 1 0 0,-1 0 0 0 0,1-1 0 0 0,-1 1 0 0 0,0-1 0 0 0,0 1-1 0 0,-1-1 1 0 0,0 0 0 0 0,5-13 0 0 0,0-5 20 0 0,-1-1-1 0 0,-1 0 1 0 0,3-31 0 0 0,-3 14 6 0 0,-4 34-23 0 0,1-10 48 0 0,0 1 1 0 0,1 0-1 0 0,10-25 1 0 0,-9 35 35 0 0,-4 12 61 0 0,-2 11 20 0 0,-8 21-109 0 0,0-1 54 0 0,1 1-1 0 0,-3 48 1 0 0,11-75-104 0 0,0-1-1 0 0,0 1 0 0 0,1 0 0 0 0,0 0 1 0 0,1 0-1 0 0,0 0 0 0 0,7 17 0 0 0,-8-24-4 0 0,0 0-1 0 0,0 0 1 0 0,1 0-1 0 0,-1-1 1 0 0,1 1-1 0 0,0-1 1 0 0,0 1-1 0 0,0-1 1 0 0,0 1-1 0 0,0-1 0 0 0,0 0 1 0 0,0 0-1 0 0,1 0 1 0 0,-1 0-1 0 0,1-1 1 0 0,0 1-1 0 0,-1-1 1 0 0,1 1-1 0 0,0-1 1 0 0,0 0-1 0 0,0 0 1 0 0,0 0-1 0 0,0-1 1 0 0,0 1-1 0 0,0-1 0 0 0,0 1 1 0 0,0-1-1 0 0,0 0 1 0 0,5-1-1 0 0,-4 0 1 0 0,0 0 0 0 0,0 0 0 0 0,-1 0-1 0 0,1-1 1 0 0,0 0 0 0 0,-1 1 0 0 0,1-2-1 0 0,-1 1 1 0 0,1 0 0 0 0,-1-1 0 0 0,5-4-1 0 0,-1 0 3 0 0,0 0 0 0 0,0 0 0 0 0,8-14-1 0 0,-8 10 12 0 0,0-1 1 0 0,-1 0-1 0 0,-1-1 0 0 0,0 1 0 0 0,-1-1 0 0 0,0 0 0 0 0,-1 0 0 0 0,-1-1 0 0 0,2-13 0 0 0,-2-8 80 0 0,-1-1-1 0 0,-5-42 0 0 0,0 58 88 0 0,4 20-175 0 0,0 0 0 0 0,0 0 1 0 0,0 0-1 0 0,0 0 0 0 0,0 0 1 0 0,-1-1-1 0 0,1 1 0 0 0,0 0 0 0 0,0 0 1 0 0,0 0-1 0 0,0 0 0 0 0,0 0 1 0 0,0 0-1 0 0,0 0 0 0 0,0 0 0 0 0,0 0 1 0 0,0-1-1 0 0,0 1 0 0 0,-1 0 1 0 0,1 0-1 0 0,0 0 0 0 0,0 0 0 0 0,0 0 1 0 0,0 0-1 0 0,0 0 0 0 0,0 0 1 0 0,0 0-1 0 0,0 0 0 0 0,-1 0 0 0 0,1 0 1 0 0,0 0-1 0 0,0 0 0 0 0,0 0 1 0 0,0 0-1 0 0,0 0 0 0 0,0 0 0 0 0,-1 0 1 0 0,1 0-1 0 0,0 0 0 0 0,0 0 1 0 0,0 0-1 0 0,0 0 0 0 0,-5 11 67 0 0,-2 11 93 0 0,-5 19-24 0 0,11-38-131 0 0,1 1-1 0 0,-1-1 1 0 0,1 1 0 0 0,0-1 0 0 0,0 1 0 0 0,0-1-1 0 0,1 1 1 0 0,-1-1 0 0 0,2 6 0 0 0,-2-8-6 0 0,0-1 1 0 0,0 0-1 0 0,0 0 1 0 0,0 1-1 0 0,0-1 0 0 0,0 0 1 0 0,0 1-1 0 0,1-1 1 0 0,-1 0-1 0 0,0 0 1 0 0,0 1-1 0 0,0-1 1 0 0,0 0-1 0 0,0 0 1 0 0,0 1-1 0 0,1-1 1 0 0,-1 0-1 0 0,0 0 1 0 0,0 1-1 0 0,0-1 1 0 0,1 0-1 0 0,-1 0 0 0 0,0 0 1 0 0,0 1-1 0 0,1-1 1 0 0,-1 0-1 0 0,0 0 1 0 0,0 0-1 0 0,1 0 1 0 0,-1 0-1 0 0,0 0 1 0 0,1 0-1 0 0,-1 0 1 0 0,0 1-1 0 0,0-1 1 0 0,1 0-1 0 0,-1 0 1 0 0,0 0-1 0 0,1 0 0 0 0,-1 0 1 0 0,0-1-1 0 0,0 1 1 0 0,1 0-1 0 0,-1 0 1 0 0,1 0-1 0 0,0-1 7 0 0,0 0-1 0 0,0 0 1 0 0,0 0 0 0 0,0-1-1 0 0,0 1 1 0 0,0 0-1 0 0,0 0 1 0 0,0-1 0 0 0,1-1-1 0 0,0-2 2 0 0,1 0-1 0 0,-1 0 0 0 0,-1 0 0 0 0,1 0 1 0 0,1-11-1 0 0,-2 12 0 0 0,-1 4-10 0 0,0 0 1 0 0,0 0-1 0 0,-1 0 0 0 0,1 0 1 0 0,0 0-1 0 0,0 0 0 0 0,0 0 0 0 0,0 0 1 0 0,0 0-1 0 0,0 0 0 0 0,0 0 1 0 0,0 0-1 0 0,0 0 0 0 0,0 0 0 0 0,0 0 1 0 0,0 1-1 0 0,0-1 0 0 0,-1 0 1 0 0,1 0-1 0 0,0 0 0 0 0,0 0 1 0 0,0 0-1 0 0,0 0 0 0 0,0 0 0 0 0,0 0 1 0 0,0 0-1 0 0,0-1 0 0 0,0 1 1 0 0,0 0-1 0 0,0 0 0 0 0,-1 0 1 0 0,1 0-1 0 0,0 0 0 0 0,0 0 0 0 0,0 0 1 0 0,0 0-1 0 0,0 0 0 0 0,0 0 1 0 0,0 0-1 0 0,0 0 0 0 0,0 0 1 0 0,0 0-1 0 0,0 0 0 0 0,0 0 0 0 0,0 0 1 0 0,0 0-1 0 0,0 0 0 0 0,0-1 1 0 0,0 1-1 0 0,0 0 0 0 0,0 0 1 0 0,0 0-1 0 0,-1 0 0 0 0,1 0 0 0 0,0 0 1 0 0,0 0-2 0 0,-1 1 0 0 0,1 0-1 0 0,-1 0 1 0 0,1-1 0 0 0,-1 1 0 0 0,1 0 0 0 0,-1 0 0 0 0,1 0 0 0 0,-1 0 0 0 0,1 0 0 0 0,0-1 0 0 0,0 1 0 0 0,-1 0-1 0 0,1 0 1 0 0,0 0 0 0 0,0 0 0 0 0,0 0 0 0 0,0 0 0 0 0,0 0 0 0 0,0 0 0 0 0,0 0 0 0 0,1 1 0 0 0,-1 1 3 0 0,23-9 23 0 0,-21 5-25 0 0,-1 0 0 0 0,1 0 0 0 0,0 0 0 0 0,0 0 0 0 0,0 1 0 0 0,0-1 0 0 0,0 1 0 0 0,0-1 0 0 0,0 1 0 0 0,0 0 0 0 0,1 0 0 0 0,1 0 0 0 0,-3 0-1 0 0,0 0-1 0 0,0 1 1 0 0,0-1 0 0 0,0 1-1 0 0,0-1 1 0 0,0 1-1 0 0,0 0 1 0 0,0-1 0 0 0,0 1-1 0 0,0 0 1 0 0,0 0 0 0 0,0-1-1 0 0,0 1 1 0 0,-1 0-1 0 0,1 0 1 0 0,0 0 0 0 0,-1 0-1 0 0,1 0 1 0 0,-1 0 0 0 0,1 0-1 0 0,-1 0 1 0 0,1 3-1 0 0,3 7 3 0 0,1-1-1 0 0,-1 1 0 0 0,2-1 1 0 0,6 11-1 0 0,-10-18-3 0 0,0-1 1 0 0,-1 0 0 0 0,1 1-1 0 0,1-1 1 0 0,-1 0 0 0 0,0 0-1 0 0,1 0 1 0 0,-1 0 0 0 0,1 0-1 0 0,-1-1 1 0 0,1 1 0 0 0,0-1-1 0 0,-1 0 1 0 0,1 0 0 0 0,0 0-1 0 0,0 0 1 0 0,0 0-1 0 0,0 0 1 0 0,0-1 0 0 0,5 1-1 0 0,1-2 0 0 0,-1 0 0 0 0,1 0 0 0 0,-1-1 1 0 0,0 0-1 0 0,0 0 0 0 0,0-1 0 0 0,0 0 0 0 0,0 0 0 0 0,0-1 0 0 0,-1 0 0 0 0,12-8 0 0 0,0-2-15 0 0,-2 0 1 0 0,0-1-1 0 0,17-20 1 0 0,-28 29 14 0 0,-1-1 0 0 0,0-1-1 0 0,0 1 1 0 0,-1-1 0 0 0,0 1 0 0 0,6-15 0 0 0,-8 16-6 0 0,0 0 1 0 0,-1 1 0 0 0,1-1 0 0 0,-1 0 0 0 0,0 0 0 0 0,-1 0 0 0 0,1 0 0 0 0,-1 0 0 0 0,0 0 0 0 0,-2-9 0 0 0,2 13 11 0 0,-1 0-1 0 0,0 1 0 0 0,0 0 0 0 0,1-1 0 0 0,-1 1 1 0 0,0-1-1 0 0,0 1 0 0 0,0 0 0 0 0,-1 0 0 0 0,1-1 1 0 0,0 1-1 0 0,0 0 0 0 0,-1 0 0 0 0,1 0 0 0 0,-1 0 1 0 0,1 1-1 0 0,0-1 0 0 0,-1 0 0 0 0,0 1 0 0 0,1-1 1 0 0,-1 1-1 0 0,1-1 0 0 0,-1 1 0 0 0,0 0 0 0 0,1-1 1 0 0,-4 1-1 0 0,-2 0 3 0 0,0-1 0 0 0,0 2 0 0 0,0-1 0 0 0,0 1 0 0 0,-8 1 0 0 0,0 2 13 0 0,1 0 1 0 0,0 0 0 0 0,0 2-1 0 0,0 0 1 0 0,-21 12 0 0 0,26-12 17 0 0,0 0 0 0 0,1 1 1 0 0,0-1-1 0 0,0 1 0 0 0,0 1 1 0 0,1 0-1 0 0,0 0 0 0 0,-10 16 0 0 0,10-13 29 0 0,1 0 0 0 0,0 1-1 0 0,1 0 1 0 0,0 1 0 0 0,1-1-1 0 0,0 1 1 0 0,1 0 0 0 0,1 0-1 0 0,-2 20 1 0 0,4-26-56 0 0,0-1 0 0 0,0 1 0 0 0,0-1 0 0 0,1 1-1 0 0,0-1 1 0 0,1 1 0 0 0,-1-1 0 0 0,1 0 0 0 0,1 0 0 0 0,-1 0 0 0 0,1 0 0 0 0,0 0 0 0 0,0 0 0 0 0,1-1 0 0 0,-1 1 0 0 0,1-1 0 0 0,0 0 0 0 0,1 0 0 0 0,-1-1-1 0 0,1 1 1 0 0,6 3 0 0 0,1 1-12 0 0,0-2 0 0 0,0 0 0 0 0,1 0 0 0 0,0-1 0 0 0,0-1 0 0 0,0 0 0 0 0,1-1 0 0 0,0 0 0 0 0,-1-1 0 0 0,2-1 0 0 0,-1 0 0 0 0,0-1 0 0 0,19-1 0 0 0,-23 0-4 0 0,1-1 1 0 0,0-1 0 0 0,-1 1 0 0 0,1-2 0 0 0,-1 1 0 0 0,0-2 0 0 0,1 1 0 0 0,-1-1 0 0 0,-1-1 0 0 0,1 0-1 0 0,-1 0 1 0 0,0-1 0 0 0,0 0 0 0 0,12-11 0 0 0,-4 1-67 0 0,-1 0 1 0 0,-1-1-1 0 0,-1-1 1 0 0,0 0-1 0 0,20-36 1 0 0,5-22-94 0 0,-29 53 84 0 0,2 0 1 0 0,0 1-1 0 0,2 0 0 0 0,29-37 0 0 0,-41 57 83 0 0,-1 0 0 0 0,1 1 1 0 0,0-1-1 0 0,-1 1 0 0 0,1-1 0 0 0,0 1 1 0 0,0 0-1 0 0,0-1 0 0 0,0 1 0 0 0,0 0 0 0 0,0 1 1 0 0,0-1-1 0 0,0 0 0 0 0,1 0 0 0 0,-1 1 0 0 0,0 0 1 0 0,0-1-1 0 0,1 1 0 0 0,-1 0 0 0 0,3 0 0 0 0,-3 0 5 0 0,0 1 0 0 0,0 0 0 0 0,1 0 0 0 0,-1-1 0 0 0,0 1 0 0 0,0 0 0 0 0,0 1 0 0 0,0-1 0 0 0,0 0 0 0 0,0 1 0 0 0,0-1 0 0 0,-1 1 0 0 0,1-1-1 0 0,0 1 1 0 0,-1 0 0 0 0,1 0 0 0 0,-1 0 0 0 0,0 0 0 0 0,2 2 0 0 0,2 6 15 0 0,0 0 0 0 0,-1 0 0 0 0,0 1 0 0 0,0-1 0 0 0,-2 1 0 0 0,1-1-1 0 0,1 17 1 0 0,-1 6 89 0 0,-3 38-1 0 0,1 17 19 0 0,0-75-112 0 0,0 0 1 0 0,1 1-1 0 0,1-1 1 0 0,0 0 0 0 0,1-1-1 0 0,7 18 1 0 0,-9-26-64 0 0,0-1 1 0 0,-1 1-1 0 0,1-1 1 0 0,0 0-1 0 0,1 0 1 0 0,-1 0-1 0 0,0 0 1 0 0,1 0-1 0 0,0 0 0 0 0,0-1 1 0 0,0 1-1 0 0,0-1 1 0 0,0 0-1 0 0,0 0 1 0 0,0 0-1 0 0,1 0 1 0 0,-1 0-1 0 0,1-1 1 0 0,0 0-1 0 0,-1 1 1 0 0,1-1-1 0 0,0-1 0 0 0,-1 1 1 0 0,1-1-1 0 0,0 1 1 0 0,6-1-1 0 0,0-1-1169 0 0,0-1 1 0 0,1 0-1 0 0,-1-1 0 0 0,17-6 0 0 0,-10 3-864 0 0,11-4-1493 0 0</inkml:trace>
</inkml:ink>
</file>

<file path=ppt/ink/ink9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45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34 139 512 0 0,'-9'-45'1792'0'0,"-9"-39"7484"0"0,13 74-7138 0 0,3 15 522 0 0,2 16-611 0 0,3 0-1573 0 0,0 0 1 0 0,1 0 0 0 0,9 22 0 0 0,6 34-31 0 0,16 281 539 0 0,-33-332-952 0 0,0 39 67 0 0,2 26-43 0 0,-3-80-54 0 0,1 1 0 0 0,1 0 0 0 0,0 0 0 0 0,0-1 0 0 0,7 16 0 0 0,-9-25-1 0 0,0 1-1 0 0,1-1 1 0 0,-1 0 0 0 0,1 1 0 0 0,-1-1 0 0 0,1 0-1 0 0,0 0 1 0 0,-1 0 0 0 0,1 0 0 0 0,0 0 0 0 0,4 2-1 0 0,-5-4-2 0 0,0 1 0 0 0,0-1 0 0 0,0 1-1 0 0,0-1 1 0 0,0 0 0 0 0,0 1 0 0 0,0-1-1 0 0,0 0 1 0 0,1 0 0 0 0,-1 0 0 0 0,0 0-1 0 0,0 0 1 0 0,0 0 0 0 0,0 0 0 0 0,0 0-1 0 0,1-1 1 0 0,-1 1 0 0 0,0 0 0 0 0,0 0-1 0 0,0-1 1 0 0,0 1 0 0 0,0-1 0 0 0,0 1-1 0 0,0-1 1 0 0,0 0 0 0 0,0 1-1 0 0,0-1 1 0 0,0 0 0 0 0,0-1 0 0 0,17-15-38 0 0,-1-1 0 0 0,-1 0 0 0 0,18-30 1 0 0,-4 8 82 0 0,-20 27-46 0 0,1 0 1 0 0,0 1-1 0 0,0 1 1 0 0,2-1-1 0 0,-1 2 1 0 0,1 0-1 0 0,1 1 1 0 0,0 0-1 0 0,22-11 1 0 0,-28 17-6 0 0,0 0 1 0 0,0 0 0 0 0,0 1 0 0 0,0 0 0 0 0,0 0-1 0 0,1 1 1 0 0,-1 0 0 0 0,1 0 0 0 0,-1 1 0 0 0,0 0 0 0 0,1 1-1 0 0,-1-1 1 0 0,1 2 0 0 0,-1-1 0 0 0,0 1 0 0 0,0 1-1 0 0,0-1 1 0 0,0 1 0 0 0,0 1 0 0 0,9 5 0 0 0,-12-6 6 0 0,-1 0 0 0 0,1 0 1 0 0,-1 1-1 0 0,1 0 0 0 0,-1 0 1 0 0,-1 0-1 0 0,1 1 0 0 0,0-1 1 0 0,-1 1-1 0 0,0 0 0 0 0,0 0 1 0 0,-1 0-1 0 0,1 0 0 0 0,-1 0 1 0 0,0 1-1 0 0,0-1 1 0 0,-1 0-1 0 0,1 7 0 0 0,0-3 32 0 0,-1 1 0 0 0,-1-1 0 0 0,0 0 0 0 0,0 0 0 0 0,-1 0 0 0 0,0 1 0 0 0,0-1 0 0 0,-1 0 0 0 0,0 0 0 0 0,-6 13 0 0 0,6-18-10 0 0,-1 1-1 0 0,0-1 1 0 0,0 1-1 0 0,0-1 1 0 0,0 0 0 0 0,-1 0-1 0 0,0-1 1 0 0,1 1-1 0 0,-1-1 1 0 0,-1 0-1 0 0,1 0 1 0 0,0 0-1 0 0,-1 0 1 0 0,1-1-1 0 0,-10 4 1 0 0,-6 1 30 0 0,-1 0 0 0 0,-28 5 1 0 0,31-8-54 0 0,-1-1 0 0 0,1-1 0 0 0,-1-1 1 0 0,-23-2-1 0 0,29 1-82 0 0,1-2 0 0 0,-1 0 0 0 0,0 0 0 0 0,1-1 0 0 0,0-1 0 0 0,0 0 0 0 0,-13-6 0 0 0,23 9-4 0 0,0 1 1 0 0,1-1-1 0 0,-1 0 1 0 0,0 0-1 0 0,1-1 0 0 0,-1 1 1 0 0,1 0-1 0 0,0 0 1 0 0,-1-1-1 0 0,1 1 1 0 0,0-1-1 0 0,0 1 1 0 0,-1-1-1 0 0,1 1 1 0 0,1-1-1 0 0,-1 0 1 0 0,-1-2-1 0 0,2 2-134 0 0,-1 1 0 0 0,1-1 0 0 0,0 0 0 0 0,0 1 0 0 0,0-1 0 0 0,0 0 0 0 0,1 1 0 0 0,-1-1 0 0 0,0 1 0 0 0,1-1 0 0 0,-1 0 0 0 0,1 1 0 0 0,-1-1 0 0 0,1 1 0 0 0,0-1 0 0 0,0 1 0 0 0,0 0 0 0 0,0-1 0 0 0,0 1 0 0 0,1-2 0 0 0,14-13-3398 0 0,5-2-622 0 0</inkml:trace>
</inkml:ink>
</file>

<file path=ppt/ink/ink9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46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132 185 1496 0 0,'-3'-2'718'0'0,"0"0"-1"0"0,0 0 1 0 0,-1 0 0 0 0,1 1-1 0 0,0-1 1 0 0,-1 1-1 0 0,1 0 1 0 0,-1 0-1 0 0,1 0 1 0 0,-1 1 0 0 0,0-1-1 0 0,1 1 1 0 0,-1 0-1 0 0,0 0 1 0 0,1 0 0 0 0,-1 0-1 0 0,1 1 1 0 0,-7 1-1 0 0,6-1-459 0 0,1 0 0 0 0,0 1-1 0 0,0 0 1 0 0,-1-1-1 0 0,1 1 1 0 0,0 0 0 0 0,1 1-1 0 0,-1-1 1 0 0,0 1 0 0 0,1-1-1 0 0,-1 1 1 0 0,1 0 0 0 0,0-1-1 0 0,0 1 1 0 0,0 0 0 0 0,0 1-1 0 0,0-1 1 0 0,-2 7 0 0 0,3-7-179 0 0,0 1 1 0 0,-1 0-1 0 0,1 0 1 0 0,1 0-1 0 0,-1 0 1 0 0,0 0 0 0 0,1 0-1 0 0,0 0 1 0 0,0 0-1 0 0,0 0 1 0 0,1 0-1 0 0,-1 0 1 0 0,1 0-1 0 0,0 0 1 0 0,2 7 0 0 0,0-7-45 0 0,-1 1 1 0 0,1 0-1 0 0,0-1 0 0 0,0 0 1 0 0,0 0-1 0 0,1 0 1 0 0,-1 0-1 0 0,1 0 1 0 0,0 0-1 0 0,8 5 1 0 0,-2-3-31 0 0,0 0 1 0 0,1-1-1 0 0,0 0 1 0 0,0 0 0 0 0,0-1-1 0 0,0-1 1 0 0,0 0-1 0 0,1-1 1 0 0,-1 0-1 0 0,14 1 1 0 0,-16-3-2 0 0,0-1 0 0 0,-1 1 0 0 0,1-2-1 0 0,0 1 1 0 0,-1-1 0 0 0,1-1 0 0 0,-1 1 0 0 0,0-1 0 0 0,0-1 0 0 0,0 0-1 0 0,0 0 1 0 0,0 0 0 0 0,-1-1 0 0 0,0 0 0 0 0,0 0 0 0 0,0-1-1 0 0,11-12 1 0 0,-15 14 1 0 0,0-1 0 0 0,0 1-1 0 0,0 0 1 0 0,-1-1 0 0 0,0 0-1 0 0,0 1 1 0 0,0-1 0 0 0,0 0-1 0 0,-1 0 1 0 0,2-9 0 0 0,-2 5 3 0 0,0 1 1 0 0,-1-1-1 0 0,0 0 1 0 0,-1 0 0 0 0,-3-15-1 0 0,0 5 11 0 0,-2 0-1 0 0,0 1 1 0 0,-1 0 0 0 0,-1 0-1 0 0,-10-17 1 0 0,14 29-6 0 0,1 0 0 0 0,-1 1 1 0 0,0-1-1 0 0,0 1 0 0 0,-1 0 0 0 0,0 1 0 0 0,1-1 0 0 0,-2 1 1 0 0,-5-4-1 0 0,10 6 6 0 0,-1 1 0 0 0,0 0 1 0 0,0 0-1 0 0,0 0 0 0 0,0 0 0 0 0,0 1 1 0 0,-1-1-1 0 0,1 0 0 0 0,0 1 1 0 0,0-1-1 0 0,0 1 0 0 0,-1 0 0 0 0,1 0 1 0 0,0 0-1 0 0,0 0 0 0 0,0 0 1 0 0,-1 1-1 0 0,1-1 0 0 0,0 1 0 0 0,0-1 1 0 0,0 1-1 0 0,0 0 0 0 0,0-1 1 0 0,0 1-1 0 0,0 0 0 0 0,0 1 0 0 0,0-1 1 0 0,0 0-1 0 0,0 1 0 0 0,-2 1 1 0 0,-1 3 32 0 0,0-1 1 0 0,0 2 0 0 0,1-1 0 0 0,-1 0-1 0 0,1 1 1 0 0,1 0 0 0 0,-1 0 0 0 0,1 0 0 0 0,0 0-1 0 0,1 1 1 0 0,-3 9 0 0 0,3-5-12 0 0,0 0 0 0 0,0 0-1 0 0,1 0 1 0 0,1 0 0 0 0,0 0 0 0 0,2 19-1 0 0,-1-26-39 0 0,0 0 1 0 0,0 0-1 0 0,1 0 0 0 0,-1-1 0 0 0,1 1 0 0 0,0-1 0 0 0,0 1 0 0 0,1-1 0 0 0,0 0 0 0 0,-1 1 0 0 0,1-2 1 0 0,1 1-1 0 0,4 5 0 0 0,-3-4-5 0 0,1-1 0 0 0,0 1 0 0 0,0-1 0 0 0,1 0 0 0 0,-1 0 0 0 0,1-1 1 0 0,0 0-1 0 0,9 3 0 0 0,-4-3-2 0 0,1 0-1 0 0,-1 0 1 0 0,1-1 0 0 0,0-1 0 0 0,0 0-1 0 0,0-1 1 0 0,-1 0 0 0 0,1-1 0 0 0,0 0 0 0 0,14-4-1 0 0,-13 1-3 0 0,0-1-1 0 0,0 0 1 0 0,-1 0 0 0 0,0-2-1 0 0,22-12 1 0 0,-16 5 5 0 0,-1 0 1 0 0,31-30-1 0 0,-39 34 25 0 0,0 0 1 0 0,-1-1-1 0 0,0 0 0 0 0,-1-1 0 0 0,0 1 0 0 0,0-1 0 0 0,-2-1 0 0 0,1 0 1 0 0,5-19-1 0 0,-9 21 155 0 0,-5 14 160 0 0,-7 16-32 0 0,3-1-261 0 0,1 0 0 0 0,1 0-1 0 0,1 0 1 0 0,0 0-1 0 0,1 1 1 0 0,1-1 0 0 0,1 28-1 0 0,1-38-36 0 0,0 0 0 0 0,0 0 0 0 0,1-1 0 0 0,0 1 0 0 0,1 0 0 0 0,-1-1 0 0 0,1 1 0 0 0,1-1 0 0 0,-1 0 0 0 0,1 0 0 0 0,0 0 0 0 0,1-1 0 0 0,0 1 0 0 0,0-1 0 0 0,0 0 0 0 0,1-1-1 0 0,0 1 1 0 0,0-1 0 0 0,13 9 0 0 0,-12-10-12 0 0,0-1-1 0 0,0 1 1 0 0,0-1-1 0 0,0 0 1 0 0,0-1-1 0 0,1 0 1 0 0,0 0-1 0 0,-1 0 1 0 0,1-1-1 0 0,0 0 1 0 0,0-1-1 0 0,-1 0 1 0 0,13-1-1 0 0,-10-1-6 0 0,0 0-1 0 0,0 0 1 0 0,0-1-1 0 0,0 0 0 0 0,-1-1 1 0 0,1 0-1 0 0,-1-1 1 0 0,0 0-1 0 0,15-11 1 0 0,-16 11-14 0 0,-1-1 0 0 0,1 0 0 0 0,10-12 0 0 0,-16 14 18 0 0,1 0-1 0 0,0 0 0 0 0,-1 1 0 0 0,0-2 0 0 0,0 1 0 0 0,0 0 0 0 0,0 0 0 0 0,0-1 0 0 0,1-6 1 0 0,0-12 13 0 0,0-1 1 0 0,-2 0 0 0 0,-2-36 0 0 0,1-20 63 0 0,0 78-68 0 0,0 0 4 0 0,0 0 0 0 0,0 0 0 0 0,0 0 0 0 0,1 0 0 0 0,-1 0 0 0 0,0 0 0 0 0,1 0 0 0 0,-1 0 0 0 0,1 0 1 0 0,0 1-1 0 0,0-1 0 0 0,0 0 0 0 0,1-2 0 0 0,-2 4-3 0 0,0 0 0 0 0,1 0 1 0 0,-1 0-1 0 0,0 0 0 0 0,0 0 1 0 0,1 0-1 0 0,-1 0 0 0 0,0 0 0 0 0,0 0 1 0 0,1 0-1 0 0,-1 1 0 0 0,0-1 1 0 0,0 0-1 0 0,0 0 0 0 0,1 0 1 0 0,-1 0-1 0 0,0 0 0 0 0,0 1 1 0 0,0-1-1 0 0,1 0 0 0 0,-1 0 1 0 0,0 0-1 0 0,0 1 0 0 0,0-1 1 0 0,0 0-1 0 0,0 0 0 0 0,0 0 1 0 0,1 1-1 0 0,-1-1 0 0 0,0 0 1 0 0,0 0-1 0 0,0 1 0 0 0,0-1 1 0 0,0 0-1 0 0,0 0 0 0 0,0 1 0 0 0,0-1 1 0 0,0 1-1 0 0,2 9 24 0 0,-1 9 27 0 0,-1-1 0 0 0,-3 27 0 0 0,1-28-22 0 0,0 1 1 0 0,3 33-1 0 0,0-43-3 0 0,1 0-1 0 0,-1 0 1 0 0,2 1-1 0 0,-1-1 1 0 0,1 0 0 0 0,0-1-1 0 0,0 1 1 0 0,9 13 0 0 0,-9-16-39 0 0,0-1 1 0 0,1 0 0 0 0,-1 0 0 0 0,1 0 0 0 0,0-1 0 0 0,0 1 0 0 0,0-1 0 0 0,1 0 0 0 0,-1 0 0 0 0,1 0 0 0 0,-1-1 0 0 0,1 0 0 0 0,0 0-1 0 0,0 0 1 0 0,6 2 0 0 0,-4-3-78 0 0,0 1-1 0 0,0-1 1 0 0,0 0 0 0 0,0 0-1 0 0,1-1 1 0 0,-1 0-1 0 0,0 0 1 0 0,13-3 0 0 0,-14 2-970 0 0,0-1 0 0 0,1 0 0 0 0,-1-1 1 0 0,0 1-1 0 0,11-8 0 0 0,-7 4-2034 0 0</inkml:trace>
</inkml:ink>
</file>

<file path=ppt/ink/ink9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46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20 2753 0 0,'-12'-8'14277'0'0,"11"15"-11681"0"0,1-4-2504 0 0,2 8 348 0 0,0 0 1 0 0,0 0 0 0 0,1 0 0 0 0,0 0 0 0 0,1 0 0 0 0,8 16 0 0 0,-1 0 251 0 0,-4-9-417 0 0,0 0 0 0 0,1-1 0 0 0,1 0 0 0 0,1 0 0 0 0,0-1 0 0 0,25 30 0 0 0,-25-29-244 0 0,-9-14 17 0 0,-4-13-61 0 0,2 4 6 0 0,0 0 1 0 0,0-1 0 0 0,0 1-1 0 0,1-1 1 0 0,0 1-1 0 0,0-1 1 0 0,0 1-1 0 0,1 0 1 0 0,0-1 0 0 0,1 1-1 0 0,-1 0 1 0 0,1 0-1 0 0,0 0 1 0 0,5-10 0 0 0,3-5-45 0 0,1 2 1 0 0,25-35 0 0 0,-30 46 40 0 0,7-10-30 0 0,17-18-1 0 0,-26 32 36 0 0,0-1-1 0 0,1 1 1 0 0,0 0 0 0 0,-1 0-1 0 0,2 1 1 0 0,-1 0-1 0 0,0 0 1 0 0,0 0-1 0 0,7-2 1 0 0,-10 4 9 0 0,1 0-1 0 0,-1 1 1 0 0,1 0 0 0 0,0-1 0 0 0,-1 1 0 0 0,1 0 0 0 0,-1 0-1 0 0,1 0 1 0 0,0 1 0 0 0,-1-1 0 0 0,1 1 0 0 0,-1-1 0 0 0,1 1 0 0 0,-1 0-1 0 0,1 0 1 0 0,-1 0 0 0 0,0 0 0 0 0,0 0 0 0 0,1 1 0 0 0,-1-1-1 0 0,0 1 1 0 0,0-1 0 0 0,0 1 0 0 0,0 0 0 0 0,-1 0 0 0 0,3 2-1 0 0,4 6 1 0 0,0 1 0 0 0,-1 0-1 0 0,11 22 1 0 0,-12-21 11 0 0,0-1-96 0 0,0-1-1 0 0,0 1 1 0 0,1-1-1 0 0,0-1 1 0 0,0 1-1 0 0,1-1 1 0 0,1 0-1 0 0,17 14 1 0 0,-12-13-456 0 0,-4-2-554 0 0,0-1 1 0 0,12 6-1 0 0,-18-11-394 0 0,0 0 0 0 0,1-1 0 0 0,-1 1 0 0 0,1-1 0 0 0,5 1 0 0 0,1 1-1169 0 0</inkml:trace>
</inkml:ink>
</file>

<file path=ppt/ink/ink9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47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289 815 1248 0 0,'-1'-2'757'0'0,"1"1"0"0"0,0 0 1 0 0,-1-1-1 0 0,1 1 0 0 0,0-1 0 0 0,-1 1 0 0 0,1-1 0 0 0,0 1 0 0 0,0-1 0 0 0,0 1 1 0 0,1-1-1 0 0,-1 1 0 0 0,0 0 0 0 0,1-4 0 0 0,10-19 3448 0 0,7-6-3186 0 0,-13 22-869 0 0,0 0 0 0 0,0 0 0 0 0,0-1 0 0 0,-1 0 0 0 0,0 0 0 0 0,-1 0 0 0 0,0 0 0 0 0,-1-1 0 0 0,2-10 0 0 0,-3 5 93 0 0,0 0-1 0 0,-2 0 1 0 0,0 0 0 0 0,0 0-1 0 0,-2 1 1 0 0,-7-29-1 0 0,8 35-127 0 0,-1 1 0 0 0,0-1 1 0 0,0 1-1 0 0,-1 0 0 0 0,0 0 0 0 0,0 0 1 0 0,0 0-1 0 0,-1 0 0 0 0,0 1 0 0 0,0 0 1 0 0,-1 0-1 0 0,0 1 0 0 0,0-1 0 0 0,-10-6 1 0 0,13 11-56 0 0,0-1 0 0 0,0 1 0 0 0,-1-1 0 0 0,1 1 1 0 0,-1 0-1 0 0,1 0 0 0 0,-1 1 0 0 0,1-1 1 0 0,-1 1-1 0 0,1-1 0 0 0,-1 1 0 0 0,0 0 1 0 0,1 1-1 0 0,-1-1 0 0 0,1 1 0 0 0,-1-1 0 0 0,1 1 1 0 0,-1 0-1 0 0,1 0 0 0 0,0 1 0 0 0,-1-1 1 0 0,1 1-1 0 0,0-1 0 0 0,0 1 0 0 0,0 0 1 0 0,-4 4-1 0 0,-6 4 110 0 0,1 2 1 0 0,0-1-1 0 0,0 2 1 0 0,-11 16-1 0 0,22-28-168 0 0,-16 24 153 0 0,1 0 0 0 0,2 1 0 0 0,-23 55 0 0 0,34-75-138 0 0,0 1-1 0 0,1-1 1 0 0,0 1-1 0 0,1-1 1 0 0,-1 1-1 0 0,0 12 1 0 0,2-15-10 0 0,0 1 1 0 0,1 0-1 0 0,0-1 0 0 0,-1 1 1 0 0,2-1-1 0 0,-1 1 1 0 0,0-1-1 0 0,1 0 1 0 0,0 0-1 0 0,4 8 1 0 0,0-2-9 0 0,0 0 0 0 0,1 0 0 0 0,-1-1 0 0 0,2 0 1 0 0,0 0-1 0 0,0-1 0 0 0,0 0 0 0 0,1 0 1 0 0,0-1-1 0 0,0 0 0 0 0,13 6 0 0 0,-6-4 1 0 0,0-1 0 0 0,1-1 1 0 0,19 5-1 0 0,-31-10-6 0 0,0-1 0 0 0,1 0 0 0 0,0 0 0 0 0,-1 0 0 0 0,1-1 0 0 0,-1 0 0 0 0,1 0 0 0 0,0-1 0 0 0,-1 1 0 0 0,1-1 0 0 0,-1 0 0 0 0,1-1 0 0 0,-1 0 0 0 0,8-3 0 0 0,0-1-5 0 0,-1-1 1 0 0,0 0-1 0 0,0-1 1 0 0,-1 0-1 0 0,0-1 1 0 0,-1 0-1 0 0,0-1 1 0 0,0 0-1 0 0,-1 0 1 0 0,0-1 0 0 0,-1 0-1 0 0,0-1 1 0 0,-1 0-1 0 0,0 0 1 0 0,-1-1-1 0 0,0 0 1 0 0,-1 0-1 0 0,-1 0 1 0 0,0 0-1 0 0,0-1 1 0 0,2-27-1 0 0,-7-183-11 0 0,-16-1 60 0 0,6 87-36 0 0,10 128 26 0 0,2 8-12 0 0,-1-1 1 0 0,0 0-1 0 0,0 1 1 0 0,-1-1-1 0 0,1 1 0 0 0,0-1 1 0 0,-1 1-1 0 0,0-1 1 0 0,1 1-1 0 0,-1-1 0 0 0,-2-3 1 0 0,3 6-13 0 0,-1 0 0 0 0,1 0 0 0 0,0 0 0 0 0,-1 0 0 0 0,1 0 0 0 0,0 0 0 0 0,-1 0 0 0 0,1 0 0 0 0,0 0 1 0 0,-1 1-1 0 0,1-1 0 0 0,0 0 0 0 0,0 0 0 0 0,-1 0 0 0 0,1 1 0 0 0,0-1 0 0 0,0 0 0 0 0,0 0 0 0 0,-1 0 0 0 0,1 1 0 0 0,0-1 0 0 0,0 0 0 0 0,0 0 0 0 0,-1 1 1 0 0,1-1-1 0 0,0 0 0 0 0,0 1 0 0 0,0-1 0 0 0,0 0 0 0 0,0 1 0 0 0,-6 11 51 0 0,-1 8-17 0 0,1 1-1 0 0,1 0 0 0 0,0 0 1 0 0,2 1-1 0 0,-1 31 1 0 0,7 110 37 0 0,2-66-121 0 0,28 145 0 0 0,-6-140-131 0 0,-22-89 28 0 0,0 0 1 0 0,1 0-1 0 0,0 0 0 0 0,1-1 0 0 0,11 16 1 0 0,-16-25-208 0 0,1 0 1 0 0,0 0-1 0 0,0 0 1 0 0,0-1-1 0 0,0 1 1 0 0,0-1-1 0 0,7 4 1 0 0,-5-3-832 0 0,-1-1 1 0 0,1-1-1 0 0,-1 1 1 0 0,1-1 0 0 0,0 1-1 0 0,5-1 1 0 0,3 0-3062 0 0</inkml:trace>
</inkml:ink>
</file>

<file path=ppt/ink/ink9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47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386 384 1392 0 0,'4'-13'8347'0'0,"4"-2"-3918"0"0,0 1-2388 0 0,25-77 2407 0 0,-23 60-4018 0 0,-2 0 1 0 0,-1 0-1 0 0,-1-1 1 0 0,-2 1-1 0 0,1-38 1 0 0,-5 68-406 0 0,0 0 1 0 0,0 0 0 0 0,0 0-1 0 0,0 0 1 0 0,0 0 0 0 0,0 0-1 0 0,0-1 1 0 0,0 1 0 0 0,-1 0 0 0 0,1 0-1 0 0,0 0 1 0 0,-1 0 0 0 0,1 0-1 0 0,-1 0 1 0 0,1 0 0 0 0,-1 0-1 0 0,1 0 1 0 0,-1 0 0 0 0,0 0-1 0 0,1 0 1 0 0,-1 0 0 0 0,-1 0 0 0 0,0 0 4 0 0,1 1 0 0 0,0 0 0 0 0,-1 0 0 0 0,1 0 0 0 0,-1 0 0 0 0,1 0 0 0 0,-1 0 0 0 0,1 0 0 0 0,0 0 1 0 0,-1 1-1 0 0,1-1 0 0 0,-1 0 0 0 0,1 1 0 0 0,0-1 0 0 0,-1 1 0 0 0,1 0 0 0 0,0-1 0 0 0,-2 2 1 0 0,-8 4 53 0 0,1 0 1 0 0,-1 1 0 0 0,2 0 0 0 0,-1 1 0 0 0,1-1-1 0 0,-16 19 1 0 0,19-20-84 0 0,2 1-1 0 0,-1 0 0 0 0,1 0 1 0 0,0 0-1 0 0,1 0 1 0 0,-1 0-1 0 0,1 1 1 0 0,1 0-1 0 0,0-1 0 0 0,0 1 1 0 0,-1 12-1 0 0,1-8-33 0 0,1 0-1 0 0,1 0 0 0 0,0 0 1 0 0,0 0-1 0 0,1 0 0 0 0,1 0 1 0 0,0 0-1 0 0,1 0 0 0 0,0 0 1 0 0,1-1-1 0 0,0 1 0 0 0,1-1 1 0 0,0 0-1 0 0,1 0 0 0 0,0-1 1 0 0,0 0-1 0 0,1 0 0 0 0,1 0 1 0 0,0-1-1 0 0,0 0 0 0 0,1 0 0 0 0,0-1 1 0 0,12 9-1 0 0,32 13 82 0 0,-30-17 12 0 0,-20-11-40 0 0,0 0 0 0 0,0 0 0 0 0,0 0 0 0 0,0 0-1 0 0,-1 1 1 0 0,4 3 0 0 0,-5-5-9 0 0,-1-1-1 0 0,0 0 1 0 0,1 1 0 0 0,-1-1-1 0 0,0 1 1 0 0,1-1 0 0 0,-1 1-1 0 0,0-1 1 0 0,1 0 0 0 0,-1 1-1 0 0,0-1 1 0 0,0 1 0 0 0,0 0-1 0 0,0-1 1 0 0,1 1-1 0 0,-1-1 1 0 0,0 1 0 0 0,0-1-1 0 0,0 1 1 0 0,0-1 0 0 0,0 1-1 0 0,0-1 1 0 0,0 1 0 0 0,0 0-1 0 0,-1-1 1 0 0,1 1-1 0 0,0-1 1 0 0,0 1 0 0 0,0-1-1 0 0,-1 1 1 0 0,1-1 0 0 0,0 1-1 0 0,0-1 1 0 0,-1 1 0 0 0,1-1-1 0 0,0 0 1 0 0,-1 1-1 0 0,1-1 1 0 0,-1 1 0 0 0,1-1-1 0 0,0 0 1 0 0,-1 1 0 0 0,1-1-1 0 0,-1 0 1 0 0,1 0 0 0 0,-1 1-1 0 0,1-1 1 0 0,-1 0-1 0 0,1 0 1 0 0,-1 0 0 0 0,0 0-1 0 0,-16 6 263 0 0,0-1 0 0 0,0-1 0 0 0,-1-1-1 0 0,1 0 1 0 0,-36 0 0 0 0,-90-12 141 0 0,76 3-295 0 0,22 4-131 0 0,21 2-60 0 0,-36-7 0 0 0,56 7 27 0 0,0-1 0 0 0,1 0 0 0 0,-1 0 0 0 0,1 0 0 0 0,-1-1 0 0 0,1 1 0 0 0,-6-5 1 0 0,8 6-45 0 0,0-1 0 0 0,1 1 1 0 0,-1-1-1 0 0,1 0 1 0 0,-1 1-1 0 0,0-1 1 0 0,1 0-1 0 0,-1 1 0 0 0,1-1 1 0 0,-1 0-1 0 0,1 1 1 0 0,0-1-1 0 0,-1 0 0 0 0,1 0 1 0 0,0 0-1 0 0,-1 0 1 0 0,1 1-1 0 0,0-1 1 0 0,0 0-1 0 0,0 0 0 0 0,0 0 1 0 0,0 0-1 0 0,0 0 1 0 0,0 1-1 0 0,0-1 0 0 0,0 0 1 0 0,0 0-1 0 0,0 0 1 0 0,1 0-1 0 0,-1 0 1 0 0,0 1-1 0 0,0-1 0 0 0,1 0 1 0 0,-1 0-1 0 0,1 0 1 0 0,-1 1-1 0 0,1-1 1 0 0,0 0-1 0 0,9-11-2313 0 0,2-1-457 0 0</inkml:trace>
</inkml:ink>
</file>

<file path=ppt/ink/ink9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1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309 88 512 0 0,'-3'-6'830'0'0,"-1"0"0"0"0,0-1-1 0 0,0 1 1 0 0,-1 1 0 0 0,0-1-1 0 0,0 1 1 0 0,0-1 0 0 0,0 2 0 0 0,-1-1-1 0 0,0 0 1 0 0,0 1 0 0 0,0 0-1 0 0,0 1 1 0 0,-9-5 0 0 0,10 7-403 0 0,1-1 1 0 0,0 1-1 0 0,-1 0 1 0 0,1 0-1 0 0,-1 0 1 0 0,1 1-1 0 0,-1 0 1 0 0,1 0-1 0 0,-1 0 0 0 0,-6 1 1 0 0,7 0-360 0 0,-1 0 0 0 0,1 0 1 0 0,0 1-1 0 0,0-1 0 0 0,0 1 0 0 0,0 0 0 0 0,0 0 1 0 0,0 1-1 0 0,1-1 0 0 0,-1 1 0 0 0,1 0 0 0 0,-4 3 1 0 0,-1 3 93 0 0,0 0 0 0 0,1 1 1 0 0,1-1-1 0 0,-1 1 1 0 0,1 1-1 0 0,1-1 1 0 0,-7 19-1 0 0,-20 82 527 0 0,27-91-496 0 0,0 0 10 0 0,1 1 0 0 0,0-1 1 0 0,2 1-1 0 0,-1 22 0 0 0,3-37-154 0 0,0 0 1 0 0,1 0 0 0 0,-1 0 0 0 0,1 0 0 0 0,1 0 0 0 0,-1 0 0 0 0,1 0 0 0 0,0-1 0 0 0,0 1-1 0 0,0-1 1 0 0,1 1 0 0 0,0-1 0 0 0,0 0 0 0 0,0 0 0 0 0,1 0 0 0 0,0 0 0 0 0,-1-1 0 0 0,10 8 0 0 0,-11-10-50 0 0,1 0 0 0 0,0-1 1 0 0,-1 1-1 0 0,1-1 1 0 0,0 1-1 0 0,0-1 0 0 0,0 0 1 0 0,0 0-1 0 0,0 0 1 0 0,0-1-1 0 0,0 1 1 0 0,0-1-1 0 0,0 1 0 0 0,6-1 1 0 0,-4-1-10 0 0,0 0 0 0 0,0 0-1 0 0,0 0 1 0 0,-1 0 0 0 0,1-1 0 0 0,0 0 0 0 0,-1 0 0 0 0,7-4 0 0 0,4-3-29 0 0,-2-2 0 0 0,0 1 1 0 0,0-2-1 0 0,15-17 0 0 0,-23 24 31 0 0,0-1 0 0 0,0 0-1 0 0,-1-1 1 0 0,0 1-1 0 0,0-1 1 0 0,-1 0-1 0 0,1 0 1 0 0,-1 0 0 0 0,-1 0-1 0 0,3-12 1 0 0,-3 9 0 0 0,-1-1 0 0 0,0 0 0 0 0,0 0-1 0 0,-1 0 1 0 0,0 1 0 0 0,-4-22 0 0 0,0 15 20 0 0,-1-1 0 0 0,0 1 0 0 0,-1 0 0 0 0,-1 0 0 0 0,-1 1 0 0 0,0 0 0 0 0,-1 0 0 0 0,-20-25 0 0 0,25 35 2 0 0,0 1 0 0 0,0 0 0 0 0,-1 0 1 0 0,0 1-1 0 0,0-1 0 0 0,-1 1 0 0 0,1 0 0 0 0,-9-4 1 0 0,12 7-11 0 0,0 0 1 0 0,0 0-1 0 0,-1 1 1 0 0,1-1-1 0 0,0 0 1 0 0,0 1-1 0 0,0 0 1 0 0,-1-1-1 0 0,1 1 1 0 0,0 0 0 0 0,0 0-1 0 0,-1 0 1 0 0,1 1-1 0 0,0-1 1 0 0,0 0-1 0 0,0 1 1 0 0,-1 0-1 0 0,1-1 1 0 0,0 1-1 0 0,0 0 1 0 0,0 0-1 0 0,0 0 1 0 0,0 0-1 0 0,0 0 1 0 0,0 1 0 0 0,1-1-1 0 0,-1 1 1 0 0,-2 1-1 0 0,0 2-9 0 0,1 0-1 0 0,-1 0 0 0 0,1 0 0 0 0,-1 0 1 0 0,2 0-1 0 0,-1 1 0 0 0,1-1 1 0 0,-1 1-1 0 0,1 0 0 0 0,1 0 1 0 0,-1 0-1 0 0,1 0 0 0 0,0 0 1 0 0,1 0-1 0 0,-1 0 0 0 0,2 11 1 0 0,-1-12-2 0 0,0 1 0 0 0,1 0 1 0 0,0 0-1 0 0,0-1 0 0 0,1 1 0 0 0,-1-1 1 0 0,1 1-1 0 0,1-1 0 0 0,-1 0 0 0 0,1 1 1 0 0,-1-1-1 0 0,1-1 0 0 0,1 1 0 0 0,-1 0 1 0 0,1-1-1 0 0,0 0 0 0 0,7 7 0 0 0,-4-6-5 0 0,1-1-1 0 0,-1 1 1 0 0,1-2-1 0 0,0 1 1 0 0,1-1-1 0 0,-1 0 0 0 0,0-1 1 0 0,1 0-1 0 0,-1 0 1 0 0,1-1-1 0 0,0 0 0 0 0,-1 0 1 0 0,1-1-1 0 0,0-1 1 0 0,10 0-1 0 0,-1-2-22 0 0,-1 0 1 0 0,1-1-1 0 0,-1-1 0 0 0,0 0 0 0 0,0-2 1 0 0,23-11-1 0 0,18-19 81 0 0,-41 26 13 0 0,-1 0 1 0 0,23-10-1 0 0,-38 21-54 0 0,-1-1 0 0 0,1 1 0 0 0,-1-1 0 0 0,1 1 0 0 0,0 0 0 0 0,-1 0 0 0 0,1-1 0 0 0,0 1 0 0 0,-1 0 0 0 0,1 0 0 0 0,0 0 0 0 0,-1 0 0 0 0,1 0 0 0 0,0 0 0 0 0,-1 0 0 0 0,1 0 0 0 0,0 0 0 0 0,-1 0 0 0 0,1 0 0 0 0,0 0 0 0 0,-1 0 0 0 0,1 1 0 0 0,0-1 0 0 0,-1 0 0 0 0,1 0 0 0 0,0 1 0 0 0,-1-1 0 0 0,1 0 0 0 0,-1 1 0 0 0,1-1 0 0 0,-1 1 0 0 0,1-1 0 0 0,-1 1 0 0 0,1-1 0 0 0,-1 1 0 0 0,1-1 0 0 0,-1 1 0 0 0,0-1 0 0 0,1 1 0 0 0,-1 0 0 0 0,0-1 0 0 0,1 1 0 0 0,-1-1 0 0 0,0 1 0 0 0,0 0 0 0 0,0-1 0 0 0,0 1 0 0 0,1 1 0 0 0,-1 4 23 0 0,1 1 1 0 0,-1-1-1 0 0,0 1 1 0 0,-2 8-1 0 0,2-4-12 0 0,-8 222 1307 0 0,8-232-1310 0 0,0-1 0 0 0,0 0 1 0 0,0 0-1 0 0,0 1 0 0 0,0-1 0 0 0,0 0 1 0 0,0 0-1 0 0,0 0 0 0 0,0 1 0 0 0,0-1 1 0 0,0 0-1 0 0,0 0 0 0 0,0 1 0 0 0,0-1 1 0 0,0 0-1 0 0,0 0 0 0 0,0 1 1 0 0,0-1-1 0 0,0 0 0 0 0,-1 0 0 0 0,1 0 1 0 0,0 1-1 0 0,0-1 0 0 0,0 0 0 0 0,0 0 1 0 0,0 0-1 0 0,-1 1 0 0 0,1-1 0 0 0,0 0 1 0 0,0 0-1 0 0,0 0 0 0 0,-1 0 0 0 0,1 0 1 0 0,0 1-1 0 0,0-1 0 0 0,0 0 0 0 0,-1 0 1 0 0,1 0-1 0 0,0 0 0 0 0,-1 0-7 0 0,1 0-1 0 0,0-1 1 0 0,-1 1-1 0 0,1 0 1 0 0,0 0-1 0 0,0-1 1 0 0,-1 1-1 0 0,1 0 1 0 0,0-1-1 0 0,0 1 1 0 0,-1 0-1 0 0,1-1 0 0 0,0 1 1 0 0,0 0-1 0 0,0-1 1 0 0,0 1-1 0 0,0 0 1 0 0,0-1-1 0 0,0 1 1 0 0,-1-1-1 0 0,1 1 1 0 0,0 0-1 0 0,0-1 1 0 0,0 1-1 0 0,1-1 1 0 0,-1-8-17 0 0,1 0 1 0 0,0 0-1 0 0,1 0 1 0 0,0 0-1 0 0,1 0 1 0 0,5-12 0 0 0,25-50-58 0 0,-30 66 53 0 0,6-12-22 0 0,1 0-1 0 0,0 0 1 0 0,1 1-1 0 0,1 0 1 0 0,18-17 0 0 0,-25 27 25 0 0,0 2 1 0 0,1-1 0 0 0,-1 1 0 0 0,1-1 0 0 0,0 1 0 0 0,1 1 0 0 0,-1 0 0 0 0,0-1 0 0 0,1 2 0 0 0,0-1 0 0 0,0 1-1 0 0,0 0 1 0 0,0 1 0 0 0,0-1 0 0 0,0 1 0 0 0,0 1 0 0 0,11-1 0 0 0,-15 2 8 0 0,-1-1 0 0 0,1 0 0 0 0,0 1 1 0 0,-1 0-1 0 0,1-1 0 0 0,0 1 0 0 0,-1 0 0 0 0,1 1 0 0 0,-1-1 1 0 0,1 0-1 0 0,-1 1 0 0 0,0-1 0 0 0,1 1 0 0 0,1 1 1 0 0,-1 1 5 0 0,1 0 1 0 0,-1-1-1 0 0,0 1 1 0 0,0 0-1 0 0,-1 0 1 0 0,1 1-1 0 0,2 5 1 0 0,0 3 22 0 0,-1 1 0 0 0,0 0 0 0 0,0 0 0 0 0,1 19 0 0 0,-2 21 78 0 0,-3-43-97 0 0,0 0-1 0 0,0 0 0 0 0,2-1 1 0 0,-1 1-1 0 0,1 0 0 0 0,0-1 1 0 0,8 19-1 0 0,-9-27-24 0 0,0 0 1 0 0,0-1 0 0 0,0 1-1 0 0,0 0 1 0 0,0-1-1 0 0,1 1 1 0 0,-1-1-1 0 0,1 0 1 0 0,-1 1-1 0 0,1-1 1 0 0,-1 0-1 0 0,1 0 1 0 0,0 0 0 0 0,-1 0-1 0 0,1 0 1 0 0,2 1-1 0 0,0-1-98 0 0,0 0 0 0 0,-1-1 0 0 0,1 1 0 0 0,0-1 0 0 0,-1 1 0 0 0,1-1 0 0 0,0-1 0 0 0,4 1 0 0 0,5-3-1764 0 0,0 0 0 0 0,-1 0 1 0 0,25-10-1 0 0,-10 2-280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23.1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0 1560 0 0,'-2'1'10908'0'0,"-6"4"-5499"0"0,7-4-5218 0 0,1 0 0 0 0,0 0 0 0 0,-1 0 1 0 0,1-1-1 0 0,0 1 0 0 0,-1 0 0 0 0,1 0 0 0 0,0 0 0 0 0,0 0 0 0 0,0 0 0 0 0,0 0 0 0 0,0 0 0 0 0,0 0 0 0 0,0 0 0 0 0,0-1 1 0 0,0 1-1 0 0,1 2 0 0 0,-1-3-136 0 0,1 1 1 0 0,-1-1-1 0 0,0 0 0 0 0,1 1 1 0 0,-1-1-1 0 0,0 0 1 0 0,1 0-1 0 0,-1 0 0 0 0,1 1 1 0 0,-1-1-1 0 0,0 0 1 0 0,1 0-1 0 0,-1 0 1 0 0,1 0-1 0 0,-1 0 0 0 0,1 1 1 0 0,-1-1-1 0 0,1 0 1 0 0,-1 0-1 0 0,1 0 0 0 0,-1 0 1 0 0,0-1-1 0 0,1 1 1 0 0,0 0-1 0 0,5-1-632 0 0,0-1 0 0 0,-1 0 1 0 0,1 0-1 0 0,6-4 0 0 0,-5 3-1616 0 0,-2 1-405 0 0</inkml:trace>
</inkml:ink>
</file>

<file path=ppt/ink/ink9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2.3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337 214 512 0 0,'24'-125'16121'0'0,"-14"71"-12888"0"0,-9 52-3034 0 0,0 0 0 0 0,-1-1 1 0 0,0 1-1 0 0,1-1 0 0 0,-1 1 1 0 0,0-1-1 0 0,0 1 1 0 0,-1-1-1 0 0,1-3 0 0 0,-1 6-148 0 0,1 0-1 0 0,0-1 1 0 0,0 1 0 0 0,0-1-1 0 0,-1 1 1 0 0,1 0-1 0 0,0-1 1 0 0,0 1-1 0 0,-1 0 1 0 0,1-1 0 0 0,0 1-1 0 0,-1 0 1 0 0,1-1-1 0 0,0 1 1 0 0,-1 0-1 0 0,1 0 1 0 0,-1 0 0 0 0,1-1-1 0 0,0 1 1 0 0,-1 0-1 0 0,0 0 1 0 0,0 0 18 0 0,-1-1-1 0 0,1 1 1 0 0,-1 0 0 0 0,1 1-1 0 0,-1-1 1 0 0,1 0 0 0 0,0 0 0 0 0,-1 0-1 0 0,1 1 1 0 0,-2 0 0 0 0,-19 7 337 0 0,0 1 0 0 0,-37 23 0 0 0,-38 31-96 0 0,59-37-165 0 0,26-18-130 0 0,0 1-1 0 0,0 0 1 0 0,1 0-1 0 0,0 1 1 0 0,-13 17-1 0 0,21-23-20 0 0,0 0-1 0 0,0 0 1 0 0,0 1-1 0 0,1-1 1 0 0,0 1-1 0 0,0-1 1 0 0,0 1-1 0 0,0 0 1 0 0,1 0 0 0 0,-1 0-1 0 0,1 0 1 0 0,0 0-1 0 0,1 0 1 0 0,0 0-1 0 0,-1 0 1 0 0,1 0-1 0 0,1 0 1 0 0,-1 0-1 0 0,2 6 1 0 0,0-6 4 0 0,-1-1-1 0 0,1 0 1 0 0,0 1 0 0 0,1-1 0 0 0,-1 0 0 0 0,0 0 0 0 0,1-1-1 0 0,0 1 1 0 0,0 0 0 0 0,0-1 0 0 0,1 0 0 0 0,-1 0-1 0 0,1 0 1 0 0,0 0 0 0 0,-1 0 0 0 0,1-1 0 0 0,8 4 0 0 0,0-1-9 0 0,0 0 1 0 0,0-1 0 0 0,1 0 0 0 0,-1-1 0 0 0,16 3 0 0 0,20-1-39 0 0,-24-2 33 0 0,0 0 1 0 0,40 12-1 0 0,-56-13 17 0 0,-1 1-1 0 0,0 0 1 0 0,0 0-1 0 0,0 1 1 0 0,-1 0 0 0 0,1 0-1 0 0,-1 0 1 0 0,0 1-1 0 0,0 0 1 0 0,0 1 0 0 0,-1-1-1 0 0,9 12 1 0 0,-7-7 37 0 0,0 1 1 0 0,0 1-1 0 0,-1-1 1 0 0,0 1-1 0 0,-1 0 1 0 0,-1 0-1 0 0,0 1 1 0 0,4 20 0 0 0,-7-25 56 0 0,0 0 1 0 0,0 0-1 0 0,-1 0 1 0 0,0 0-1 0 0,-1 0 1 0 0,1 0-1 0 0,-2-1 1 0 0,1 1-1 0 0,-1 0 1 0 0,0 0-1 0 0,-1-1 1 0 0,0 1-1 0 0,0-1 1 0 0,0 0-1 0 0,-7 9 1 0 0,8-12-62 0 0,-1-1 1 0 0,0 0 0 0 0,-1 0-1 0 0,1-1 1 0 0,0 1 0 0 0,-1-1-1 0 0,0 1 1 0 0,1-1 0 0 0,-1 0-1 0 0,0-1 1 0 0,0 1 0 0 0,0 0-1 0 0,0-1 1 0 0,0 0-1 0 0,0 0 1 0 0,-1-1 0 0 0,-4 1-1 0 0,0 0-70 0 0,0 0 0 0 0,0-1 0 0 0,0 0-1 0 0,0-1 1 0 0,0 0 0 0 0,0 0-1 0 0,-10-3 1 0 0,7-1-365 0 0,0-1 0 0 0,0 0-1 0 0,1 0 1 0 0,-1-1 0 0 0,2-1-1 0 0,-1 0 1 0 0,1 0 0 0 0,0-1 0 0 0,-9-10-1 0 0,15 14-89 0 0,0 1 0 0 0,0-1 0 0 0,-5-9 0 0 0,8 13 222 0 0,0 0 0 0 0,1-1 0 0 0,-1 1 0 0 0,1 0 0 0 0,-1 0 1 0 0,1 0-1 0 0,-1 0 0 0 0,1-1 0 0 0,0 1 0 0 0,0 0 0 0 0,-1 0 0 0 0,1-1 0 0 0,0 1 0 0 0,0 0 0 0 0,0 0 0 0 0,0-1 0 0 0,1 1 0 0 0,-1 0 0 0 0,0 0 0 0 0,0-1 0 0 0,1 1 1 0 0,-1 0-1 0 0,1 0 0 0 0,-1 0 0 0 0,2-2 0 0 0,5-3-2979 0 0</inkml:trace>
</inkml:ink>
</file>

<file path=ppt/ink/ink9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2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14 1304 0 0,'-10'-7'5376'0'0,"9"7"-4884"0"0,0-1 0 0 0,1 0 0 0 0,-1 1 0 0 0,0-1 0 0 0,0 1 0 0 0,0-1 0 0 0,0 1 0 0 0,0-1 0 0 0,0 1 0 0 0,0 0 0 0 0,0-1-1 0 0,0 1 1 0 0,0 0 0 0 0,0 0 0 0 0,-1 0 0 0 0,1 9 3894 0 0,0 15-2217 0 0,-10 281 2213 0 0,3-236-4025 0 0,-7 81 88 0 0,15-129-419 0 0,0 1 1 0 0,1-1-1 0 0,2 1 0 0 0,8 39 1 0 0,-8-54-36 0 0,-1 0 1 0 0,1 0 0 0 0,0-1-1 0 0,1 1 1 0 0,0-1-1 0 0,0 0 1 0 0,0 0 0 0 0,0 0-1 0 0,1-1 1 0 0,0 1 0 0 0,1-1-1 0 0,-1 0 1 0 0,1-1 0 0 0,12 9-1 0 0,-11-9 4 0 0,0 0-1 0 0,0-1 0 0 0,0 0 0 0 0,0 0 1 0 0,1 0-1 0 0,0-1 0 0 0,-1 0 1 0 0,1-1-1 0 0,0 0 0 0 0,0 0 0 0 0,0 0 1 0 0,0-1-1 0 0,14-1 0 0 0,-14-1 0 0 0,-1-1 1 0 0,1 1-1 0 0,-1-1 0 0 0,0 0 0 0 0,0-1 1 0 0,0 0-1 0 0,0 0 0 0 0,0-1 0 0 0,8-7 0 0 0,-8 6 3 0 0,1 1 0 0 0,0-1 0 0 0,0 1-1 0 0,0 1 1 0 0,16-7 0 0 0,-8 6-10 0 0,-10 2-16 0 0,0 1 0 0 0,1 0 0 0 0,-1 1-1 0 0,0 0 1 0 0,1 0 0 0 0,-1 0-1 0 0,1 1 1 0 0,10 0 0 0 0,-2 1-1338 0 0,24-1 0 0 0,-2-3-9043 0 0,-23 1 5053 0 0</inkml:trace>
</inkml:ink>
</file>

<file path=ppt/ink/ink9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3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491 237 512 0 0,'9'-79'9906'0'0,"3"-34"-374"0"0,-12 111-9389 0 0,0 0 0 0 0,0 1 1 0 0,0-1-1 0 0,0 0 1 0 0,0 1-1 0 0,0-1 0 0 0,0 0 1 0 0,-1 1-1 0 0,1-1 1 0 0,-1 0-1 0 0,1 1 1 0 0,-1-1-1 0 0,0 1 0 0 0,1-1 1 0 0,-1 1-1 0 0,0-1 1 0 0,0 1-1 0 0,0 0 0 0 0,0-1 1 0 0,0 1-1 0 0,-1 0 1 0 0,1 0-1 0 0,-2-2 0 0 0,0 2 5 0 0,1 0 0 0 0,-1 0 0 0 0,1 0 0 0 0,-1 0-1 0 0,0 1 1 0 0,1-1 0 0 0,-1 1 0 0 0,0 0-1 0 0,1-1 1 0 0,-1 1 0 0 0,0 0 0 0 0,1 1 0 0 0,-1-1-1 0 0,-3 1 1 0 0,-8 2 143 0 0,-1 1-1 0 0,1 1 1 0 0,0 0-1 0 0,1 1 1 0 0,-1 1-1 0 0,-18 11 1 0 0,-73 57 532 0 0,103-74-806 0 0,-20 17 172 0 0,1 0 1 0 0,1 1-1 0 0,1 1 0 0 0,0 1 1 0 0,2 1-1 0 0,-19 29 0 0 0,25-32-75 0 0,1 0 0 0 0,0 0 1 0 0,2 0-1 0 0,0 1 0 0 0,1 1 0 0 0,1-1 0 0 0,1 1 0 0 0,-4 39 1 0 0,8-40-68 0 0,0-1 1 0 0,1 0-1 0 0,1 0 1 0 0,1 0-1 0 0,1 1 1 0 0,10 33-1 0 0,-10-42-41 0 0,1 0-1 0 0,0-1 0 0 0,1 0 0 0 0,0 0 0 0 0,1-1 0 0 0,0 1 0 0 0,0-1 0 0 0,1 0 0 0 0,1-1 0 0 0,-1 0 0 0 0,1 0 1 0 0,0 0-1 0 0,13 8 0 0 0,-7-8-49 0 0,-1 0 1 0 0,1-1-1 0 0,1-1 1 0 0,-1 0-1 0 0,1-1 1 0 0,0 0-1 0 0,27 4 1 0 0,-16-6-258 0 0,-1 0 0 0 0,1-2 0 0 0,50-3-1 0 0,-66 0-47 0 0,-1 1 0 0 0,1-1 0 0 0,-1 0 0 0 0,0-1 0 0 0,0 0 0 0 0,0-1-1 0 0,0 0 1 0 0,12-8 0 0 0,-10 6-938 0 0,-1-2 0 0 0,-1 1 0 0 0,0-1 0 0 0,0-1 0 0 0,0 0 0 0 0,9-12-1 0 0,-2-1-747 0 0</inkml:trace>
</inkml:ink>
</file>

<file path=ppt/ink/ink9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4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99 512 0 0,'-6'-15'3529'0'0,"3"10"-1878"0"0,1 0 0 0 0,0-1 0 0 0,0 1 0 0 0,0 0 0 0 0,1-1 0 0 0,-1 0 0 0 0,1-6 0 0 0,-1 4 273 0 0,-1 12 289 0 0,-3 13-602 0 0,5-1-1271 0 0,0 0 0 0 0,1 1 0 0 0,1-1 0 0 0,5 32 0 0 0,2-15-177 0 0,0 0 0 0 0,3-1 0 0 0,13 32 0 0 0,-19-54-142 0 0,0-1 0 0 0,0 1 1 0 0,1-1-1 0 0,0-1 0 0 0,1 1 0 0 0,0-1 0 0 0,0 0 0 0 0,15 12 0 0 0,-18-16-31 0 0,1-1 1 0 0,-1 1-1 0 0,1-1 1 0 0,-1-1-1 0 0,1 1 1 0 0,0 0-1 0 0,0-1 1 0 0,0 0-1 0 0,1-1 1 0 0,-1 1 0 0 0,0-1-1 0 0,1 0 1 0 0,-1 0-1 0 0,1 0 1 0 0,-1-1-1 0 0,1 0 1 0 0,-1 0-1 0 0,9-1 1 0 0,-10 0 1 0 0,1 0 0 0 0,-2-1 0 0 0,1 1 1 0 0,0 0-1 0 0,0-1 0 0 0,0 0 0 0 0,-1 0 0 0 0,1 0 1 0 0,-1-1-1 0 0,1 1 0 0 0,-1-1 0 0 0,0 1 0 0 0,0-1 1 0 0,0 0-1 0 0,-1 0 0 0 0,1-1 0 0 0,-1 1 1 0 0,1-1-1 0 0,-1 1 0 0 0,0-1 0 0 0,0 1 0 0 0,-1-1 1 0 0,1 0-1 0 0,-1 0 0 0 0,0 0 0 0 0,0 0 0 0 0,0-4 1 0 0,1-11-35 0 0,0 0 1 0 0,-2 0-1 0 0,0 1 1 0 0,-6-34-1 0 0,2 12-27 0 0,3 26 25 0 0,0-1 0 0 0,1 1 1 0 0,1-1-1 0 0,0 0 0 0 0,6-25 0 0 0,-6 35 25 0 0,0 1 0 0 0,1 0 0 0 0,-1 0 0 0 0,1 0 0 0 0,0-1 0 0 0,0 2 0 0 0,1-1 0 0 0,-1 0 0 0 0,1 0 0 0 0,0 1-1 0 0,0 0 1 0 0,0-1 0 0 0,0 1 0 0 0,1 0 0 0 0,-1 1 0 0 0,1-1 0 0 0,0 0 0 0 0,0 1 0 0 0,0 0 0 0 0,0 0 0 0 0,0 0 0 0 0,8-2-1 0 0,-7 3-3 0 0,1-1 0 0 0,-1 1 0 0 0,0 0 0 0 0,1 1 0 0 0,-1-1 0 0 0,0 1 0 0 0,1 0 0 0 0,-1 1 0 0 0,1-1 0 0 0,-1 1-1 0 0,0 0 1 0 0,0 0 0 0 0,7 3 0 0 0,-8-2 0 0 0,-1 0 0 0 0,1 0 1 0 0,-1 0-1 0 0,0 0 0 0 0,0 0 0 0 0,0 1 0 0 0,0-1 0 0 0,-1 1 1 0 0,1 0-1 0 0,0 0 0 0 0,-1 0 0 0 0,0 0 0 0 0,0 0 0 0 0,0 1 1 0 0,0-1-1 0 0,0 1 0 0 0,-1-1 0 0 0,0 1 0 0 0,2 4 0 0 0,0 6-1062 0 0,4 25 1 0 0,-6-4-6257 0 0,-1-20 3191 0 0</inkml:trace>
</inkml:ink>
</file>

<file path=ppt/ink/ink9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4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8 2601 0 0,'-1'0'460'0'0,"0"-1"1"0"0,0 0 0 0 0,0 0 0 0 0,0 1-1 0 0,-1-1 1 0 0,1 0 0 0 0,0 1 0 0 0,0-1 0 0 0,0 1-1 0 0,0 0 1 0 0,-1-1 0 0 0,1 1 0 0 0,0 0 0 0 0,0 0-1 0 0,-1-1 1 0 0,1 1 0 0 0,0 0 0 0 0,0 0-1 0 0,-1 1 1 0 0,1-1 0 0 0,0 0 0 0 0,0 0 0 0 0,-1 0-1 0 0,0 1 1 0 0,0 1-126 0 0,0-1 0 0 0,0 0 0 0 0,0 1-1 0 0,1-1 1 0 0,-1 1 0 0 0,1-1 0 0 0,-1 1 0 0 0,1 0 0 0 0,-1 0-1 0 0,1-1 1 0 0,0 1 0 0 0,-2 4 0 0 0,-1 4 21 0 0,0 0 0 0 0,1 0 0 0 0,0 0 1 0 0,-2 18-1 0 0,3-13-134 0 0,1 0 1 0 0,0 0-1 0 0,2 0 1 0 0,-1 1-1 0 0,2-1 1 0 0,0 0-1 0 0,1 0 1 0 0,4 14-1 0 0,-5-22-190 0 0,0 0 0 0 0,1-1 0 0 0,-1 1-1 0 0,2 0 1 0 0,-1-1 0 0 0,1 0 0 0 0,-1 0 0 0 0,2 0 0 0 0,-1 0-1 0 0,1-1 1 0 0,-1 0 0 0 0,2 0 0 0 0,-1 0 0 0 0,0 0 0 0 0,1-1 0 0 0,0 0-1 0 0,0 0 1 0 0,0 0 0 0 0,8 2 0 0 0,-11-5-89 0 0,0 0 1 0 0,1 0-1 0 0,-1-1 0 0 0,1 1 1 0 0,-1-1-1 0 0,1 1 0 0 0,-1-1 1 0 0,1-1-1 0 0,-1 1 1 0 0,1 0-1 0 0,-1-1 0 0 0,0 1 1 0 0,1-1-1 0 0,-1 0 0 0 0,0-1 1 0 0,1 1-1 0 0,4-3 0 0 0,-2 0-907 0 0,1 0-1 0 0,0 0 1 0 0,-1-1-1 0 0,0 0 1 0 0,0 0-1 0 0,8-10 1 0 0,-4 2-1083 0 0</inkml:trace>
</inkml:ink>
</file>

<file path=ppt/ink/ink9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4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2128 0 0,'-9'5'2129'0'0,"-1"1"2776"0"0,5 1-4521 0 0,2-2 280 0 0,3 1-120 0 0,0-1-200 0 0,5 2-96 0 0,1-2-456 0 0,2 1-264 0 0,4-1 56 0 0,4-3-1056 0 0</inkml:trace>
</inkml:ink>
</file>

<file path=ppt/ink/ink9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5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235 147 512 0 0,'-10'-6'-363'0'0,"3"1"2449"0"0,0 1-1 0 0,0 1 1 0 0,-14-6 0 0 0,19 8-1515 0 0,-1 0 0 0 0,1 1-1 0 0,-1-1 1 0 0,0 1 0 0 0,1 0 0 0 0,-1 0 0 0 0,0 0 0 0 0,1 0 0 0 0,-1 0 0 0 0,0 0 0 0 0,1 1 0 0 0,-1-1 0 0 0,1 1 0 0 0,-1 0 0 0 0,-4 2-1 0 0,-1 1-195 0 0,0 1-1 0 0,1 0 1 0 0,-1 0-1 0 0,1 1 1 0 0,0 0 0 0 0,1 1-1 0 0,-1-1 1 0 0,1 1-1 0 0,1 0 1 0 0,-1 1-1 0 0,1-1 1 0 0,1 1-1 0 0,-1 0 1 0 0,-5 15-1 0 0,4-8-244 0 0,1 0 1 0 0,1 0-1 0 0,0 0 0 0 0,1 1 1 0 0,0-1-1 0 0,2 1 0 0 0,-1 26 1 0 0,3-36-114 0 0,-1 0 1 0 0,1 0 0 0 0,-1 0 0 0 0,2 0 0 0 0,-1 0 0 0 0,1 0 0 0 0,0 0 0 0 0,0-1 0 0 0,0 1 0 0 0,1-1-1 0 0,0 1 1 0 0,0-1 0 0 0,4 6 0 0 0,-3-7-27 0 0,-1-1 1 0 0,1 0-1 0 0,0 1 0 0 0,0-1 0 0 0,0 0 0 0 0,0-1 1 0 0,0 1-1 0 0,1-1 0 0 0,-1 0 0 0 0,1 0 1 0 0,0 0-1 0 0,0-1 0 0 0,-1 1 0 0 0,1-1 0 0 0,0 0 1 0 0,6 0-1 0 0,2 0-62 0 0,0-1 0 0 0,1 0 0 0 0,-1-1 0 0 0,0-1 0 0 0,0 0 0 0 0,0-1 0 0 0,0 0 0 0 0,16-6 1 0 0,-18 4 17 0 0,0 1 0 0 0,0-1 0 0 0,-1-1 1 0 0,0 0-1 0 0,0 0 0 0 0,0-1 0 0 0,-1-1 1 0 0,0 1-1 0 0,12-14 0 0 0,-16 14 53 0 0,0 0-1 0 0,-1-1 0 0 0,1 1 1 0 0,-1-1-1 0 0,-1-1 0 0 0,1 1 1 0 0,-1 0-1 0 0,-1-1 0 0 0,0 1 1 0 0,0-1-1 0 0,0 0 0 0 0,-1 0 1 0 0,-1 0-1 0 0,0-15 0 0 0,-2-7 30 0 0,-2 1 1 0 0,-13-57-1 0 0,14 73-42 0 0,-1 0 1 0 0,0 1 0 0 0,-11-22-1 0 0,14 32 19 0 0,-1 0 0 0 0,1 0 0 0 0,-1-1 0 0 0,0 1 0 0 0,-1 0 0 0 0,1 1 0 0 0,0-1 0 0 0,-1 0 0 0 0,0 1 0 0 0,1-1 0 0 0,-1 1-1 0 0,0 0 1 0 0,0 0 0 0 0,0 0 0 0 0,-1 0 0 0 0,1 0 0 0 0,0 1 0 0 0,-1 0 0 0 0,-6-2 0 0 0,4 2-8 0 0,-1 0 0 0 0,0 1-1 0 0,0 0 1 0 0,0 0 0 0 0,0 1 0 0 0,0-1-1 0 0,0 2 1 0 0,0-1 0 0 0,0 1 0 0 0,1 0 0 0 0,-1 0-1 0 0,1 1 1 0 0,-1 0 0 0 0,-10 7 0 0 0,6-2-10 0 0,0 0 0 0 0,0 0 1 0 0,2 2-1 0 0,-1-1 1 0 0,1 1-1 0 0,-15 21 0 0 0,11-13 35 0 0,1 0 0 0 0,1 1 0 0 0,1 0 0 0 0,0 0 0 0 0,1 1-1 0 0,2 1 1 0 0,0-1 0 0 0,1 1 0 0 0,1 0 0 0 0,1 1 0 0 0,0-1 0 0 0,2 1 0 0 0,1 31-1 0 0,1-48-18 0 0,0 0 0 0 0,1 0-1 0 0,0 0 1 0 0,0 0 0 0 0,0 0-1 0 0,1 0 1 0 0,-1 0 0 0 0,1 0-1 0 0,0 0 1 0 0,1-1 0 0 0,-1 1-1 0 0,1-1 1 0 0,0 0 0 0 0,0 0-1 0 0,0 0 1 0 0,1 0 0 0 0,-1 0-1 0 0,1-1 1 0 0,0 0 0 0 0,0 1-1 0 0,0-1 1 0 0,0-1 0 0 0,1 1-1 0 0,-1-1 1 0 0,1 1 0 0 0,0-2-1 0 0,0 1 1 0 0,-1 0 0 0 0,1-1-1 0 0,0 0 1 0 0,0 0 0 0 0,0 0-1 0 0,1-1 1 0 0,-1 1 0 0 0,9-2-1 0 0,4 0-35 0 0,0-2-1 0 0,0 0 0 0 0,0-1 0 0 0,-1-1 1 0 0,1 0-1 0 0,-1-2 0 0 0,0 0 1 0 0,-1 0-1 0 0,1-2 0 0 0,-2 0 0 0 0,1-1 1 0 0,16-14-1 0 0,-24 17 13 0 0,0-1 0 0 0,-1 0 0 0 0,0 0 0 0 0,0-1 0 0 0,0 1 0 0 0,-1-2 0 0 0,-1 1 0 0 0,0-1 0 0 0,0 1 0 0 0,-1-2 0 0 0,0 1 0 0 0,0 0 0 0 0,2-18 0 0 0,-3 12 33 0 0,-1-1-1 0 0,0 1 1 0 0,-1 0 0 0 0,-1-1-1 0 0,-1 1 1 0 0,0-1-1 0 0,-2 1 1 0 0,-5-22-1 0 0,7 34 17 0 0,0 0 0 0 0,0 0 0 0 0,0 1 0 0 0,-1-1 0 0 0,0 1 0 0 0,0-1 0 0 0,-4-6 0 0 0,5 10-18 0 0,1-1 1 0 0,-1 1-1 0 0,0-1 1 0 0,1 0-1 0 0,-1 1 1 0 0,1-1-1 0 0,-1 1 1 0 0,0 0-1 0 0,0-1 1 0 0,1 1-1 0 0,-1-1 1 0 0,0 1-1 0 0,0 0 0 0 0,1 0 1 0 0,-1-1-1 0 0,0 1 1 0 0,0 0-1 0 0,0 0 1 0 0,1 0-1 0 0,-1 0 1 0 0,0 0-1 0 0,0 0 1 0 0,0 0-1 0 0,0 0 1 0 0,1 0-1 0 0,-1 0 1 0 0,0 1-1 0 0,0-1 0 0 0,0 0 1 0 0,1 1-1 0 0,-1-1 1 0 0,0 0-1 0 0,1 1 1 0 0,-1-1-1 0 0,0 1 1 0 0,1-1-1 0 0,-1 1 1 0 0,0-1-1 0 0,1 1 1 0 0,-1-1-1 0 0,1 1 0 0 0,-1 0 1 0 0,0 1-1 0 0,-3 3 41 0 0,0 0 1 0 0,1 1-1 0 0,0-1 0 0 0,0 1 0 0 0,0 0 0 0 0,0 0 0 0 0,1 0 0 0 0,0 0 0 0 0,1 0 0 0 0,-3 11 0 0 0,3-5 14 0 0,0 0-1 0 0,0 0 1 0 0,1 1-1 0 0,3 21 1 0 0,-2-23-40 0 0,1 0 0 0 0,1 0 0 0 0,0 0 0 0 0,0-1 0 0 0,1 1 1 0 0,0-1-1 0 0,1 0 0 0 0,0 0 0 0 0,1-1 0 0 0,0 0 0 0 0,0 0 1 0 0,1 0-1 0 0,0 0 0 0 0,1-1 0 0 0,0 0 0 0 0,0-1 0 0 0,0 0 1 0 0,1 0-1 0 0,0-1 0 0 0,18 9 0 0 0,-17-9-103 0 0,1-2 0 0 0,0 1 0 0 0,0-1 0 0 0,22 4 0 0 0,-26-7-269 0 0,0 0 0 0 0,-1-1 0 0 0,1 0 0 0 0,0 0 0 0 0,0 0 0 0 0,-1-1 0 0 0,1 0 0 0 0,-1-1 0 0 0,1 1 0 0 0,6-3 0 0 0,2-2-1594 0 0,3 1-257 0 0</inkml:trace>
</inkml:ink>
</file>

<file path=ppt/ink/ink9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5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76 512 0 0,'-3'-13'2345'0'0,"1"0"-1"0"0,0 0 1 0 0,0-15-1 0 0,2 28-2272 0 0,0 0 0 0 0,0-1 1 0 0,0 1-1 0 0,0 0 0 0 0,0 0 0 0 0,0-1 0 0 0,0 1 0 0 0,0 0 1 0 0,0 0-1 0 0,0-1 0 0 0,0 1 0 0 0,0 0 0 0 0,0 0 0 0 0,0-1 0 0 0,0 1 1 0 0,0 0-1 0 0,0 0 0 0 0,0-1 0 0 0,0 1 0 0 0,0 0 0 0 0,0 0 1 0 0,0 0-1 0 0,0-1 0 0 0,0 1 0 0 0,1 0 0 0 0,-1 0 0 0 0,0 0 1 0 0,0-1-1 0 0,0 1 0 0 0,0 0 0 0 0,1 0 0 0 0,-1 0 0 0 0,0-1 0 0 0,0 1 1 0 0,0 0-1 0 0,1 0 0 0 0,-1 0 0 0 0,0 0 0 0 0,0 0 0 0 0,0 0 1 0 0,1 0-1 0 0,-1 0 0 0 0,0-1 0 0 0,0 1 0 0 0,1 0 0 0 0,-1 0 1 0 0,0 0-1 0 0,0 0 0 0 0,1 0 0 0 0,-1 0 0 0 0,0 0 0 0 0,0 0 0 0 0,1 1 1 0 0,-1-1-1 0 0,0 0 0 0 0,0 0 0 0 0,1 0 0 0 0,-1 0 0 0 0,0 0 1 0 0,0 0-1 0 0,1 1 0 0 0,0-1 100 0 0,0 1-1 0 0,0 0 1 0 0,0 0 0 0 0,0 0 0 0 0,0 0-1 0 0,0 0 1 0 0,-1 0 0 0 0,1 0 0 0 0,0 0-1 0 0,-1 0 1 0 0,2 2 0 0 0,0 4 217 0 0,0 1-1 0 0,0 0 1 0 0,-1 0 0 0 0,1 0 0 0 0,-1 15 0 0 0,-4 42 445 0 0,2-53-690 0 0,-27 341 1953 0 0,-2 20-1096 0 0,27-302-949 0 0,11 133 0 0 0,-7-194-89 0 0,1 0-1 0 0,0 0 0 0 0,0-1 1 0 0,1 1-1 0 0,0-1 0 0 0,5 11 0 0 0,-6-18-70 0 0,-1 1 0 0 0,0-1 0 0 0,1 0 0 0 0,0 0 0 0 0,-1 0 0 0 0,1 0-1 0 0,0 0 1 0 0,0 0 0 0 0,0 0 0 0 0,0 0 0 0 0,5 2 0 0 0,-5-3-105 0 0,0 0 1 0 0,-1-1-1 0 0,1 1 1 0 0,0-1 0 0 0,0 1-1 0 0,0-1 1 0 0,0 0-1 0 0,0 0 1 0 0,0 0 0 0 0,0 0-1 0 0,0 0 1 0 0,0 0-1 0 0,0-1 1 0 0,0 1 0 0 0,-1 0-1 0 0,1-1 1 0 0,0 0-1 0 0,3-1 1 0 0,7-4-2967 0 0,0-3-245 0 0</inkml:trace>
</inkml:ink>
</file>

<file path=ppt/ink/ink9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6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77 4465 0 0,'-53'-24'13764'0'0,"19"8"-7922"0"0,44 16-5302 0 0,12 0-483 0 0,32 2-6 0 0,60-4-1 0 0,55-12-367 0 0,-15 0-819 0 0,-139 13 973 0 0,49-3-1861 0 0,-1 1-3914 0 0,-44 3 1621 0 0</inkml:trace>
</inkml:ink>
</file>

<file path=ppt/ink/ink9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6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22 283 512 0 0,'-2'6'3444'0'0,"1"-6"-3248"0"0,1 1-1 0 0,0-1 1 0 0,0 0-1 0 0,0 0 1 0 0,-1 1-1 0 0,1-1 1 0 0,0 0-1 0 0,0 0 1 0 0,0 1-1 0 0,0-1 1 0 0,0 0-1 0 0,-1 0 1 0 0,1 1-1 0 0,0-1 1 0 0,0 0-1 0 0,0 1 1 0 0,0-1-1 0 0,0 0 1 0 0,0 1-1 0 0,0-1 1 0 0,0 0-1 0 0,0 1 0 0 0,1 2 553 0 0,-1 0-1 0 0,1 0 0 0 0,0-1 0 0 0,0 1 0 0 0,0 0 0 0 0,0-1 0 0 0,4 6 0 0 0,-1-2 353 0 0,1 0 0 0 0,0 0 0 0 0,10 8 0 0 0,-10-10-441 0 0,-1 1 1 0 0,1 0 0 0 0,-1 0 0 0 0,0 0 0 0 0,0 0 0 0 0,3 6 0 0 0,-6-11-588 0 0,-1 1 1 0 0,0-1 0 0 0,0 0 0 0 0,1 0-1 0 0,-1 1 1 0 0,0-1 0 0 0,0 0-1 0 0,0 0 1 0 0,1 1 0 0 0,-1-1 0 0 0,0 0-1 0 0,0 1 1 0 0,0-1 0 0 0,0 0-1 0 0,0 1 1 0 0,0-1 0 0 0,0 0 0 0 0,0 1-1 0 0,0-1 1 0 0,0 1 0 0 0,0-1-1 0 0,0 0 1 0 0,0 1 0 0 0,0-1 0 0 0,0 0-1 0 0,0 1 1 0 0,0-1 0 0 0,0 0 0 0 0,-1 1-1 0 0,1-1 1 0 0,-9-3 717 0 0,-13-14-634 0 0,16 12-146 0 0,0-1 0 0 0,1 0 0 0 0,-1-1 0 0 0,1 1 0 0 0,0-1 0 0 0,1 0 1 0 0,0 0-1 0 0,-5-13 0 0 0,6 15-29 0 0,2-1 0 0 0,-1 1 1 0 0,1-1-1 0 0,-1 1 0 0 0,2-1 1 0 0,-1 0-1 0 0,1 0 0 0 0,-1 1 1 0 0,2-1-1 0 0,-1 0 1 0 0,0 0-1 0 0,1 1 0 0 0,3-9 1 0 0,0 0-48 0 0,2 1 0 0 0,-1 0 0 0 0,2 0 0 0 0,0 1 0 0 0,0 0 0 0 0,1 0 0 0 0,1 0 0 0 0,0 1 0 0 0,0 1 0 0 0,1-1 0 0 0,1 2 0 0 0,17-14 0 0 0,-17 15-46 0 0,0 1 1 0 0,0 0 0 0 0,1 1 0 0 0,0 0 0 0 0,0 1 0 0 0,0 0 0 0 0,1 1 0 0 0,-1 0-1 0 0,1 1 1 0 0,0 0 0 0 0,0 2 0 0 0,0-1 0 0 0,24 1 0 0 0,-27 2-162 0 0,-1 1 1 0 0,0 0-1 0 0,0 0 1 0 0,0 1 0 0 0,0 0-1 0 0,-1 1 1 0 0,11 5-1 0 0,29 20-4461 0 0,-29-14 3155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23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28 512 0 0,'-12'-8'9965'0'0,"29"7"67"0"0,-1 1-10855 0 0,144-7 3337 0 0,35-2-2301 0 0,-176 8-719 0 0,0 0 1 0 0,22 2-1 0 0,-41-1 382 0 0,0 0 0 0 0,1 0 0 0 0,-1 0 0 0 0,0 0 0 0 0,1 0 0 0 0,-1 0 0 0 0,0 0 0 0 0,0 0 1 0 0,1 0-1 0 0,-1 0 0 0 0,0 0 0 0 0,1 0 0 0 0,-1 1 0 0 0,0-1 0 0 0,1 0 0 0 0,-1 0 0 0 0,0 0 0 0 0,0 0 0 0 0,1 0 0 0 0,-1 1 0 0 0,0-1 0 0 0,0 0 0 0 0,0 0 0 0 0,1 0 0 0 0,-1 1 0 0 0,0-1 0 0 0,0 0 0 0 0,0 0 0 0 0,1 1 0 0 0,-1-1 0 0 0,0 0 0 0 0,0 0 0 0 0,0 1 0 0 0,0-1 0 0 0,0 0 0 0 0,0 1 0 0 0,0-1 0 0 0,0 0 0 0 0,0 0 0 0 0,1 1 0 0 0,-1-1 0 0 0,0 0 0 0 0,-1 1 0 0 0,-1 2-2082 0 0</inkml:trace>
</inkml:ink>
</file>

<file path=ppt/ink/ink9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7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291 166 512 0 0,'-16'-1'1971'0'0,"0"0"-1"0"0,1 1 1 0 0,-1 0-1 0 0,0 2 1 0 0,0-1-1 0 0,1 2 1 0 0,-25 7-1 0 0,31-7-1622 0 0,-1 0 0 0 0,1 1 0 0 0,0 0-1 0 0,1 1 1 0 0,-1 0 0 0 0,1 0 0 0 0,0 1 0 0 0,0 0 0 0 0,1 0-1 0 0,0 1 1 0 0,0 0 0 0 0,0 0 0 0 0,-7 11 0 0 0,11-13-332 0 0,0 0 1 0 0,1 0-1 0 0,0 1 1 0 0,0-1 0 0 0,0 0-1 0 0,0 1 1 0 0,1 0-1 0 0,0-1 1 0 0,0 1-1 0 0,0 0 1 0 0,1-1-1 0 0,0 1 1 0 0,0 0-1 0 0,0 0 1 0 0,1-1 0 0 0,0 1-1 0 0,0 0 1 0 0,0-1-1 0 0,1 1 1 0 0,0-1-1 0 0,0 0 1 0 0,0 1-1 0 0,1-1 1 0 0,0 0-1 0 0,0 0 1 0 0,0-1 0 0 0,0 1-1 0 0,1 0 1 0 0,0-1-1 0 0,0 0 1 0 0,0 0-1 0 0,0 0 1 0 0,1-1-1 0 0,-1 1 1 0 0,1-1-1 0 0,9 5 1 0 0,1-2-81 0 0,-1-1-1 0 0,1 0 1 0 0,0-1-1 0 0,0 0 1 0 0,23 2-1 0 0,-3-3-255 0 0,44-2 0 0 0,-70-1 224 0 0,0-1 1 0 0,0 0-1 0 0,0-1 0 0 0,0 0 0 0 0,-1 0 0 0 0,1-1 1 0 0,-1 0-1 0 0,1 0 0 0 0,-1-1 0 0 0,12-7 1 0 0,-15 8 42 0 0,-1 0 0 0 0,0-1 1 0 0,0 1-1 0 0,0-1 1 0 0,0 0-1 0 0,0 0 1 0 0,-1 0-1 0 0,0 0 0 0 0,0 0 1 0 0,0-1-1 0 0,0 0 1 0 0,-1 1-1 0 0,0-1 1 0 0,0 0-1 0 0,0 0 0 0 0,0 0 1 0 0,-1 0-1 0 0,2-11 1 0 0,-3 0-18 0 0,0 0 0 0 0,0 0 0 0 0,-2 0 0 0 0,0 0 0 0 0,0 0 1 0 0,-6-17-1 0 0,-1 4 11 0 0,-1-1 0 0 0,-18-33 0 0 0,26 58 81 0 0,-1 0 0 0 0,0 0-1 0 0,0 0 1 0 0,0 0 0 0 0,-1 0 0 0 0,0 1 0 0 0,0 0-1 0 0,0 0 1 0 0,0 0 0 0 0,-1 0 0 0 0,1 0-1 0 0,-6-2 1 0 0,6 4 5 0 0,1 1 0 0 0,0-1 0 0 0,-1 1 0 0 0,1 0-1 0 0,-1 0 1 0 0,1 0 0 0 0,-1 0 0 0 0,0 1 0 0 0,1-1 0 0 0,-1 1 0 0 0,0 0-1 0 0,1 0 1 0 0,-1 1 0 0 0,0-1 0 0 0,1 1 0 0 0,-1 0 0 0 0,1 0 0 0 0,-1 0-1 0 0,-6 3 1 0 0,-12 5 54 0 0,11-5-37 0 0,1 0 0 0 0,-1 1 1 0 0,-9 7-1 0 0,17-10-23 0 0,0 0-1 0 0,0 1 1 0 0,1-1-1 0 0,-1 0 1 0 0,1 1 0 0 0,0-1-1 0 0,0 1 1 0 0,-1 0 0 0 0,2 0-1 0 0,-1 0 1 0 0,0 0-1 0 0,1 0 1 0 0,-1 0 0 0 0,0 5-1 0 0,-1 0 55 0 0,2 1 1 0 0,-1-1-1 0 0,2 0 0 0 0,-1 1 0 0 0,1-1 0 0 0,0 0 0 0 0,2 14 1 0 0,-2-19-52 0 0,1 1 1 0 0,0 0-1 0 0,0 0 1 0 0,0-1-1 0 0,0 1 1 0 0,0 0 0 0 0,1-1-1 0 0,0 1 1 0 0,0-1-1 0 0,0 0 1 0 0,0 0-1 0 0,0 0 1 0 0,1 0 0 0 0,-1 0-1 0 0,1 0 1 0 0,0 0-1 0 0,0-1 1 0 0,4 4-1 0 0,24 11 122 0 0,54 21-1 0 0,-76-34-141 0 0,0-1 0 0 0,0-1-1 0 0,1 0 1 0 0,-1 0 0 0 0,0-1-1 0 0,1 0 1 0 0,-1-1 0 0 0,1 0 0 0 0,16-2-1 0 0,-13 0-37 0 0,0-1 1 0 0,-1-1-1 0 0,1 0 0 0 0,-1 0 0 0 0,0-1 0 0 0,17-10 0 0 0,-13 6-1 0 0,0-1-1 0 0,0 0 1 0 0,-1-1 0 0 0,16-16 0 0 0,-25 21 37 0 0,0 0 1 0 0,-1 0 0 0 0,0 0 0 0 0,0-1 0 0 0,-1 0 0 0 0,0 0 0 0 0,0-1 0 0 0,0 1 0 0 0,-1-1 0 0 0,0 1 0 0 0,3-17 0 0 0,-2 9 72 0 0,-1 0 1 0 0,-1-1 0 0 0,0 1-1 0 0,-1 0 1 0 0,-1-1 0 0 0,-2-22-1 0 0,2 38-54 0 0,0 0 0 0 0,0-1 0 0 0,0 1 0 0 0,0-1 0 0 0,0 1 0 0 0,0 0 0 0 0,0-1 0 0 0,0 1 1 0 0,0-1-1 0 0,0 1 0 0 0,0 0 0 0 0,0-1 0 0 0,-1 1 0 0 0,1-1 0 0 0,0 1 0 0 0,0 0 0 0 0,0-1 0 0 0,-1 1 0 0 0,1 0 0 0 0,0-1 0 0 0,-1 1 0 0 0,1 0 0 0 0,0-1 0 0 0,0 1 0 0 0,-1 0 0 0 0,1 0 0 0 0,0-1 0 0 0,-1 1 0 0 0,1 0 0 0 0,-1 0 1 0 0,1 0-1 0 0,0-1 0 0 0,-1 1 0 0 0,1 0 0 0 0,-1 0 0 0 0,1 0 0 0 0,0 0 0 0 0,-1 0 0 0 0,1 0 0 0 0,-1 0 0 0 0,1 0 0 0 0,-1 0 0 0 0,1 0 0 0 0,0 0 0 0 0,-1 0 0 0 0,1 0 0 0 0,-1 1 0 0 0,1-1 0 0 0,0 0 0 0 0,-1 0 0 0 0,1 0 0 0 0,0 0 0 0 0,-1 1 1 0 0,1-1-1 0 0,-1 0 0 0 0,1 0 0 0 0,0 1 0 0 0,0-1 0 0 0,-1 0 0 0 0,1 1 0 0 0,0-1 0 0 0,-1 0 0 0 0,1 1 0 0 0,-3 3 138 0 0,0-1 1 0 0,0 1 0 0 0,0-1-1 0 0,-3 7 1 0 0,-3 9 28 0 0,1-1 1 0 0,1 1-1 0 0,1 1 1 0 0,0 0-1 0 0,-4 29 1 0 0,-5 105 126 0 0,11-89-120 0 0,-10 104 171 0 0,11-122-293 0 0,-6 41-28 0 0,-11 69 14 0 0,16-127-42 0 0,4-28-12 0 0,-2 8 18 0 0,1-1 0 0 0,0 1 1 0 0,1 0-1 0 0,0 0 0 0 0,1 0 0 0 0,2 13 0 0 0,-3-22-22 0 0,0-1-1 0 0,0 0 0 0 0,0 0 1 0 0,0 0-1 0 0,0 0 1 0 0,0 0-1 0 0,0 0 1 0 0,0 0-1 0 0,0 0 1 0 0,0 0-1 0 0,0 1 1 0 0,0-1-1 0 0,0 0 0 0 0,0 0 1 0 0,0 0-1 0 0,0 0 1 0 0,0 0-1 0 0,1 0 1 0 0,-1 0-1 0 0,0 0 1 0 0,0 0-1 0 0,0 0 1 0 0,0 0-1 0 0,0 0 0 0 0,0 0 1 0 0,0 0-1 0 0,0 0 1 0 0,0 0-1 0 0,1 0 1 0 0,-1 0-1 0 0,0 0 1 0 0,0 1-1 0 0,0-1 1 0 0,0 0-1 0 0,0 0 0 0 0,0-1 1 0 0,0 1-1 0 0,0 0 1 0 0,0 0-1 0 0,1 0 1 0 0,-1 0-1 0 0,0 0 1 0 0,0 0-1 0 0,0 0 1 0 0,0 0-1 0 0,0 0 0 0 0,0 0 1 0 0,0 0-1 0 0,0 0 1 0 0,0 0-1 0 0,0 0 1 0 0,1 0-1 0 0,-1 0 1 0 0,0 0-1 0 0,0 0 1 0 0,0 0-1 0 0,0-1 0 0 0,0 1 1 0 0,0 0-1 0 0,0 0 1 0 0,0 0-1 0 0,0 0 1 0 0,0 0-1 0 0,0 0 1 0 0,6-11 11 0 0,3-14-31 0 0,-4 2-15 0 0,0 0 1 0 0,-2 0 0 0 0,-1-1-1 0 0,-1 1 1 0 0,-1-1 0 0 0,-1 0-1 0 0,-7-41 1 0 0,-5-109-215 0 0,12 148 189 0 0,1-7 10 0 0,1 1 0 0 0,1 0-1 0 0,3 0 1 0 0,0 0 0 0 0,17-55-1 0 0,-19 78 43 0 0,0 0 0 0 0,1 1 0 0 0,0-1-1 0 0,0 1 1 0 0,0 0 0 0 0,1 0 0 0 0,8-9-1 0 0,-10 13 3 0 0,0 1 0 0 0,1 0 0 0 0,-1 0 0 0 0,1 0 0 0 0,-1 0-1 0 0,1 0 1 0 0,0 1 0 0 0,0 0 0 0 0,0 0 0 0 0,1 0 0 0 0,-1 0 0 0 0,0 0-1 0 0,1 1 1 0 0,-1 0 0 0 0,1 0 0 0 0,6 0 0 0 0,-1 0 2 0 0,1 1 0 0 0,-1 0 1 0 0,1 1-1 0 0,-1 1 0 0 0,1-1 0 0 0,18 7 1 0 0,-11-1 14 0 0,0 0 1 0 0,-1 1 0 0 0,18 11 0 0 0,9 2 28 0 0,-35-18-21 0 0,-1 0 0 0 0,1 1 0 0 0,-1 1 0 0 0,1 0 0 0 0,-1 0 0 0 0,-1 0 0 0 0,1 1 0 0 0,11 11 0 0 0,-14-12 11 0 0,-1 1-1 0 0,1 1 0 0 0,-1-1 1 0 0,0 1-1 0 0,0-1 0 0 0,-1 1 1 0 0,0 0-1 0 0,4 13 0 0 0,-6-17-13 0 0,0 0-1 0 0,-1-1 1 0 0,0 1-1 0 0,1 0 1 0 0,-1-1-1 0 0,0 1 1 0 0,0 0 0 0 0,-1 0-1 0 0,1-1 1 0 0,-1 1-1 0 0,1 0 1 0 0,-1-1-1 0 0,0 1 1 0 0,0-1-1 0 0,0 1 1 0 0,0-1-1 0 0,0 1 1 0 0,0-1 0 0 0,-1 0-1 0 0,0 1 1 0 0,1-1-1 0 0,-1 0 1 0 0,0 0-1 0 0,0 0 1 0 0,0 0-1 0 0,0-1 1 0 0,-3 3-1 0 0,-4 1 17 0 0,0 0 0 0 0,1 0 0 0 0,-2-1 0 0 0,1 0 0 0 0,0-1 0 0 0,-1 0 0 0 0,-12 2 0 0 0,-71 6-42 0 0,86-11 6 0 0,-15 2 9 0 0,-1-1 0 0 0,1-1 0 0 0,-24-4 0 0 0,40 3-181 0 0,-1 0 0 0 0,1 0 0 0 0,0 0-1 0 0,-1-1 1 0 0,1 0 0 0 0,0-1-1 0 0,0 1 1 0 0,0-1 0 0 0,1 0 0 0 0,-1-1-1 0 0,1 1 1 0 0,-1-1 0 0 0,1 0-1 0 0,1-1 1 0 0,-6-5 0 0 0,8 8-202 0 0,0 0-1 0 0,1 0 1 0 0,-1 0-1 0 0,1-1 1 0 0,0 1 0 0 0,0 0-1 0 0,0-1 1 0 0,0 1 0 0 0,0-1-1 0 0,0 1 1 0 0,1-1 0 0 0,-1 0-1 0 0,1 1 1 0 0,0-1 0 0 0,0 0-1 0 0,0 1 1 0 0,0-1 0 0 0,0 0-1 0 0,0 1 1 0 0,1-1-1 0 0,-1 1 1 0 0,3-6 0 0 0,5-9-1542 0 0</inkml:trace>
</inkml:ink>
</file>

<file path=ppt/ink/ink9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7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14 3681 0 0,'-16'-11'8307'0'0,"15"10"-7908"0"0,0 1 0 0 0,0-1 1 0 0,-1 1-1 0 0,1 0 1 0 0,0 0-1 0 0,0-1 1 0 0,0 1-1 0 0,0 0 1 0 0,-1 0-1 0 0,1 0 0 0 0,-2 1 1 0 0,2-1-246 0 0,0 0 0 0 0,0 1 1 0 0,-1-1-1 0 0,1 1 0 0 0,0 0 0 0 0,0-1 0 0 0,0 1 1 0 0,0 0-1 0 0,0 0 0 0 0,0 0 0 0 0,0 0 1 0 0,0 0-1 0 0,0 0 0 0 0,0 0 0 0 0,0 0 0 0 0,1 0 1 0 0,-1 0-1 0 0,0 0 0 0 0,1 0 0 0 0,-1 1 1 0 0,1-1-1 0 0,-1 0 0 0 0,1 1 0 0 0,-1 1 0 0 0,-2 11 264 0 0,1 1-1 0 0,0-1 0 0 0,1 0 0 0 0,0 1 0 0 0,2 14 0 0 0,11 75 764 0 0,-9-84-828 0 0,-1-3-237 0 0,1 0 0 0 0,1 0-1 0 0,1 0 1 0 0,8 18 0 0 0,-11-29-136 0 0,0-1 0 0 0,0 0 0 0 0,1-1 0 0 0,0 1 0 0 0,0 0 1 0 0,0-1-1 0 0,0 0 0 0 0,1 0 0 0 0,-1 0 0 0 0,1 0 0 0 0,1 0 1 0 0,-1-1-1 0 0,0 1 0 0 0,1-1 0 0 0,-1-1 0 0 0,1 1 0 0 0,6 2 1 0 0,-7-4-102 0 0,0 0 1 0 0,-1 0-1 0 0,1-1 0 0 0,0 1 1 0 0,-1-1-1 0 0,1 0 1 0 0,0 0-1 0 0,0-1 1 0 0,-1 1-1 0 0,1-1 1 0 0,0 0-1 0 0,-1 0 0 0 0,1 0 1 0 0,-1 0-1 0 0,4-2 1 0 0,5-3-2416 0 0,0-1 1 0 0,19-13-1 0 0,-14 7-1613 0 0</inkml:trace>
</inkml:ink>
</file>

<file path=ppt/ink/ink9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8.0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3 8938 0 0,'-3'2'9002'0'0,"2"0"-8538"0"0,2-1 24 0 0,6 2-184 0 0,1-1 88 0 0,2-2-288 0 0,1 0-152 0 0,2 0-176 0 0,2-5-88 0 0,4 2-1576 0 0,-1-2 1176 0 0</inkml:trace>
</inkml:ink>
</file>

<file path=ppt/ink/ink9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7:59.5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338 1063 512 0 0,'4'-6'616'0'0,"-1"-1"0"0"0,1 0 0 0 0,-1 0 0 0 0,0 0 0 0 0,-1 0 0 0 0,4-13 0 0 0,-6 19-321 0 0,0-1 0 0 0,1 0 0 0 0,-1 1 0 0 0,0-1 1 0 0,0 0-1 0 0,0 1 0 0 0,0-1 0 0 0,0 0 0 0 0,0 1 1 0 0,0-1-1 0 0,-1 0 0 0 0,1 1 0 0 0,-1-1 0 0 0,1 1 1 0 0,-1-1-1 0 0,1 0 0 0 0,-1 1 0 0 0,0-1 0 0 0,0 1 1 0 0,0 0-1 0 0,0-1 0 0 0,0 1 0 0 0,0 0 0 0 0,0 0 1 0 0,0-1-1 0 0,-1 1 0 0 0,1 0 0 0 0,0 0 0 0 0,-1 0 1 0 0,1 1-1 0 0,-1-1 0 0 0,1 0 0 0 0,-1 0 0 0 0,1 1 1 0 0,-1-1-1 0 0,-2 0 0 0 0,-13-1 444 0 0,1 1 0 0 0,0 0 0 0 0,-1 1 0 0 0,1 1 0 0 0,0 0 0 0 0,-27 6 0 0 0,34-4-512 0 0,0-1 0 0 0,-1 2 0 0 0,1-1 0 0 0,1 1 1 0 0,-1 1-1 0 0,1-1 0 0 0,-1 1 0 0 0,1 1 0 0 0,1 0 0 0 0,-9 7 0 0 0,4-2-56 0 0,2 0-1 0 0,0 0 1 0 0,0 1-1 0 0,1 1 0 0 0,-11 18 1 0 0,17-26-141 0 0,0 1 1 0 0,1-1-1 0 0,0 1 0 0 0,0-1 0 0 0,0 1 1 0 0,1 0-1 0 0,0-1 0 0 0,0 1 1 0 0,0 0-1 0 0,1 0 0 0 0,-1 0 1 0 0,2 0-1 0 0,-1 0 0 0 0,1 0 0 0 0,0-1 1 0 0,0 1-1 0 0,0 0 0 0 0,1 0 1 0 0,0-1-1 0 0,0 1 0 0 0,0-1 1 0 0,1 1-1 0 0,0-1 0 0 0,0 0 0 0 0,0 0 1 0 0,0-1-1 0 0,1 1 0 0 0,0-1 1 0 0,0 1-1 0 0,0-1 0 0 0,1 0 1 0 0,-1-1-1 0 0,1 1 0 0 0,0-1 0 0 0,10 6 1 0 0,0-3-38 0 0,0 0-1 0 0,1-2 1 0 0,-1 1 0 0 0,1-2-1 0 0,0 0 1 0 0,17 1 0 0 0,-4-2-54 0 0,1-1 0 0 0,39-5 0 0 0,-61 3 20 0 0,1 0-1 0 0,0-1 1 0 0,-1 0-1 0 0,0-1 0 0 0,1 1 1 0 0,-1-2-1 0 0,0 1 1 0 0,0-1-1 0 0,-1 0 0 0 0,1-1 1 0 0,-1 0-1 0 0,13-11 1 0 0,-15 11-2 0 0,0 0 0 0 0,0-1-1 0 0,-1 1 1 0 0,0-1 0 0 0,0 0 0 0 0,0 0 0 0 0,0-1 0 0 0,-1 1 0 0 0,0-1 0 0 0,-1 1 0 0 0,0-1 0 0 0,0 0 0 0 0,0 0 0 0 0,-1 0 0 0 0,2-14 0 0 0,-3-4 25 0 0,-1 0-1 0 0,-1 1 1 0 0,0-1 0 0 0,-2 0 0 0 0,-1 1 0 0 0,-2 0 0 0 0,-9-27-1 0 0,15 48 34 0 0,-1 0-1 0 0,1 0 0 0 0,-1 0 0 0 0,0 0 0 0 0,0 1 1 0 0,0-1-1 0 0,-3-3 0 0 0,5 6-10 0 0,-1-1 1 0 0,1 1-1 0 0,-1 0 0 0 0,1-1 0 0 0,-1 1 1 0 0,1 0-1 0 0,-1-1 0 0 0,1 1 1 0 0,-1 0-1 0 0,1 0 0 0 0,-1-1 0 0 0,1 1 1 0 0,-1 0-1 0 0,1 0 0 0 0,-1 0 0 0 0,0 0 1 0 0,1 0-1 0 0,-1 0 0 0 0,0 0 1 0 0,0 0-2 0 0,1 0 0 0 0,-1 1 1 0 0,0-1-1 0 0,1 1 0 0 0,-1-1 1 0 0,1 0-1 0 0,-1 1 0 0 0,1-1 1 0 0,-1 1-1 0 0,1-1 0 0 0,-1 1 1 0 0,1 0-1 0 0,-1-1 0 0 0,1 1 1 0 0,0-1-1 0 0,-1 1 0 0 0,1 0 1 0 0,0-1-1 0 0,0 1 0 0 0,-1 1 1 0 0,-1 6-5 0 0,-1 1-1 0 0,2-1 1 0 0,-1 1 0 0 0,1-1 0 0 0,0 13-1 0 0,4 45 70 0 0,-2-54-73 0 0,3 22 17 0 0,2 0-1 0 0,1-1 1 0 0,18 48 0 0 0,-23-75-19 0 0,0 2-1 0 0,1-1 1 0 0,0 0 0 0 0,0 0 0 0 0,1-1-1 0 0,0 1 1 0 0,0-1 0 0 0,7 9 0 0 0,-10-13 5 0 0,1 0 0 0 0,0-1-1 0 0,-1 1 1 0 0,1 0 0 0 0,0-1 0 0 0,0 1 0 0 0,0-1 0 0 0,0 1 0 0 0,1-1-1 0 0,-1 0 1 0 0,0 0 0 0 0,0 0 0 0 0,1 0 0 0 0,-1 0 0 0 0,1-1 0 0 0,-1 1-1 0 0,0-1 1 0 0,1 1 0 0 0,-1-1 0 0 0,1 0 0 0 0,-1 0 0 0 0,1 0 0 0 0,-1 0-1 0 0,1-1 1 0 0,4 0 0 0 0,6-4-111 0 0,-1 0 1 0 0,0-1-1 0 0,0-1 0 0 0,-1 0 1 0 0,1 0-1 0 0,-2-1 0 0 0,1 0 1 0 0,-1-1-1 0 0,0 0 0 0 0,-1-1 1 0 0,0 0-1 0 0,0 0 0 0 0,9-16 1 0 0,-8 9 6 0 0,0-1-1 0 0,0-1 1 0 0,-2 0 0 0 0,0 0-1 0 0,-2 0 1 0 0,0-1 0 0 0,-1 0 0 0 0,3-21-1 0 0,-5 17 112 0 0,0 0-1 0 0,-1 0 0 0 0,-3-35 1 0 0,1 56-1 0 0,0 0 0 0 0,-1 0 1 0 0,0 0-1 0 0,1 1 0 0 0,-1-1 1 0 0,0 0-1 0 0,0 0 1 0 0,-1 1-1 0 0,1-1 0 0 0,0 1 1 0 0,-1-1-1 0 0,0 1 0 0 0,1 0 1 0 0,-1-1-1 0 0,0 1 0 0 0,0 0 1 0 0,0 0-1 0 0,-1 1 1 0 0,1-1-1 0 0,0 0 0 0 0,-3-1 1 0 0,1 2 18 0 0,1-1-1 0 0,0 1 1 0 0,-1 0 0 0 0,1 0 0 0 0,-1 1 0 0 0,1-1 0 0 0,-1 1 0 0 0,1 0 0 0 0,-1-1 0 0 0,1 2 0 0 0,-1-1 0 0 0,1 0-1 0 0,-1 1 1 0 0,1-1 0 0 0,-1 1 0 0 0,-6 3 0 0 0,4-2 23 0 0,1 1-1 0 0,-1 0 0 0 0,0 1 1 0 0,1-1-1 0 0,0 1 1 0 0,0 0-1 0 0,0 1 1 0 0,0-1-1 0 0,-6 9 1 0 0,-4 6 106 0 0,-15 25 0 0 0,22-31-68 0 0,-4 7 63 0 0,0 0-1 0 0,1 1 1 0 0,2 1 0 0 0,-14 43 0 0 0,19-53-103 0 0,1 1-1 0 0,1 0 1 0 0,0 1 0 0 0,1-1-1 0 0,0 0 1 0 0,1 0 0 0 0,0 1 0 0 0,1-1-1 0 0,1 0 1 0 0,4 16 0 0 0,-5-24-44 0 0,1 0 0 0 0,-1 0 0 0 0,1 0 0 0 0,1-1 0 0 0,-1 1 0 0 0,1-1 0 0 0,-1 0 0 0 0,1 1-1 0 0,1-1 1 0 0,-1-1 0 0 0,0 1 0 0 0,6 4 0 0 0,-7-6-15 0 0,1-1 1 0 0,-1 1-1 0 0,0-1 0 0 0,1 1 0 0 0,-1-1 0 0 0,0 0 0 0 0,1 0 0 0 0,0-1 0 0 0,-1 1 0 0 0,1 0 0 0 0,-1-1 0 0 0,1 1 1 0 0,0-1-1 0 0,-1 0 0 0 0,1 0 0 0 0,0 0 0 0 0,-1 0 0 0 0,1-1 0 0 0,0 1 0 0 0,-1-1 0 0 0,1 1 0 0 0,-1-1 1 0 0,1 0-1 0 0,-1 0 0 0 0,4-2 0 0 0,4-3-153 0 0,1 0 0 0 0,-1-1 0 0 0,0 0 0 0 0,-1-1 0 0 0,0 0 0 0 0,13-15 1 0 0,42-61-998 0 0,-60 79 1111 0 0,10-17-67 0 0,-1 0-1 0 0,-1 0 1 0 0,-1-2 0 0 0,-1 1 0 0 0,8-28 0 0 0,-5 5 289 0 0,12-85 0 0 0,-24 122-119 0 0,0 5 5 0 0,0 0-1 0 0,0 0 1 0 0,-1-1 0 0 0,0 1 0 0 0,1 0 0 0 0,-2 0 0 0 0,1-1 0 0 0,0 1 0 0 0,-1 0 0 0 0,-1-5 0 0 0,2 8-40 0 0,0 1 1 0 0,0 0 0 0 0,0 0-1 0 0,-1-1 1 0 0,1 1 0 0 0,0 0-1 0 0,0 0 1 0 0,0 0 0 0 0,0-1 0 0 0,0 1-1 0 0,-1 0 1 0 0,1 0 0 0 0,0 0-1 0 0,0-1 1 0 0,-1 1 0 0 0,1 0-1 0 0,0 0 1 0 0,0 0 0 0 0,0 0-1 0 0,-1 0 1 0 0,1-1 0 0 0,0 1-1 0 0,0 0 1 0 0,-1 0 0 0 0,1 0 0 0 0,0 0-1 0 0,-1 0 1 0 0,1 0 0 0 0,0 0-1 0 0,0 0 1 0 0,-1 0 0 0 0,1 0-1 0 0,0 0 1 0 0,-1 0 0 0 0,-8 8 243 0 0,-7 18-24 0 0,15-24-188 0 0,-5 11-2 0 0,0 1 1 0 0,1 0-1 0 0,0 0 1 0 0,1 0-1 0 0,1 0 1 0 0,1 1 0 0 0,-3 29-1 0 0,5-25-48 0 0,0 0 0 0 0,2 0-1 0 0,0 0 1 0 0,0 0 0 0 0,11 32 0 0 0,-9-38 9 0 0,0-1 0 0 0,1-1 0 0 0,0 1 0 0 0,1-1 0 0 0,1 0 0 0 0,8 12 0 0 0,-12-19-6 0 0,0 1-1 0 0,1-1 0 0 0,0 0 0 0 0,0 0 0 0 0,0-1 0 0 0,1 1 0 0 0,-1-1 0 0 0,1 0 0 0 0,0 0 0 0 0,0 0 0 0 0,0-1 0 0 0,0 0 0 0 0,0 0 0 0 0,0 0 0 0 0,1-1 0 0 0,7 2 0 0 0,-5-2 1 0 0,1-1 0 0 0,-1 0 0 0 0,1-1-1 0 0,-1 0 1 0 0,1 0 0 0 0,-1-1 0 0 0,0 0 0 0 0,1 0-1 0 0,-1-1 1 0 0,0 0 0 0 0,-1-1 0 0 0,15-8-1 0 0,4-5-30 0 0,0-1-1 0 0,26-25 0 0 0,-39 32 10 0 0,25-24-12 0 0,-1-1 1 0 0,-2-2-1 0 0,-1-2 0 0 0,-3-1 1 0 0,-1-1-1 0 0,28-53 0 0 0,-21 25 134 0 0,-3-2 0 0 0,-4-1 0 0 0,28-103 0 0 0,-47 138-86 0 0,20-77 78 0 0,-28 98-23 0 0,0 1 0 0 0,-1-1-1 0 0,-1 0 1 0 0,-2-32 0 0 0,0 43-11 0 0,0 0 0 0 0,0 1-1 0 0,-1-1 1 0 0,1 1 0 0 0,-1-1 0 0 0,-1 1-1 0 0,1 0 1 0 0,-1 0 0 0 0,1 0 0 0 0,-1 0-1 0 0,-1 0 1 0 0,1 0 0 0 0,-1 1 0 0 0,0 0-1 0 0,0 0 1 0 0,0 0 0 0 0,0 0 0 0 0,-1 1-1 0 0,0-1 1 0 0,0 1 0 0 0,1 0 0 0 0,-2 1-1 0 0,1-1 1 0 0,0 1 0 0 0,-10-3 0 0 0,7 3 18 0 0,0 0 1 0 0,0 0 0 0 0,0 1 0 0 0,-1 0 0 0 0,1 1-1 0 0,0 0 1 0 0,-1 0 0 0 0,1 0 0 0 0,0 1-1 0 0,-1 1 1 0 0,1 0 0 0 0,0 0 0 0 0,0 0-1 0 0,0 1 1 0 0,0 0 0 0 0,1 0 0 0 0,-9 6-1 0 0,1 1 42 0 0,2 0 0 0 0,-1 1 1 0 0,2 1-1 0 0,-1 0 0 0 0,-20 28 0 0 0,-44 75 266 0 0,76-114-378 0 0,-25 43 102 0 0,2 2-1 0 0,2 0 0 0 0,2 1 1 0 0,2 1-1 0 0,2 0 0 0 0,3 2 1 0 0,-13 85-1 0 0,23-105-183 0 0,1 1 0 0 0,1 0 0 0 0,2-1 1 0 0,1 1-1 0 0,1-1 0 0 0,2 1 0 0 0,1-1 0 0 0,2 0 0 0 0,0-1 0 0 0,2 0 0 0 0,1 0 1 0 0,2-1-1 0 0,0-1 0 0 0,2 0 0 0 0,1-1 0 0 0,26 32 0 0 0,-30-42-554 0 0,2 0 0 0 0,-1-1-1 0 0,2-1 1 0 0,0-1 0 0 0,27 19 0 0 0,-13-15-1180 0 0</inkml:trace>
</inkml:ink>
</file>

<file path=ppt/ink/ink9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8:01.2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74 246 512 0 0,'11'-112'8231'0'0,"-4"31"-1087"0"0,-7 76-6711 0 0,1 0-1 0 0,0 0 0 0 0,1 1 0 0 0,3-10 0 0 0,-5 13-307 0 0,1 0 0 0 0,-1 0 0 0 0,1 0-1 0 0,-1 0 1 0 0,1-1 0 0 0,0 1 0 0 0,-1 0 0 0 0,1 0 0 0 0,0 0 0 0 0,0 1-1 0 0,0-1 1 0 0,0 0 0 0 0,0 0 0 0 0,0 0 0 0 0,0 1 0 0 0,0-1 0 0 0,0 0-1 0 0,0 1 1 0 0,0-1 0 0 0,0 1 0 0 0,0-1 0 0 0,1 1 0 0 0,1-1-1 0 0,-2 2-52 0 0,-1-1 0 0 0,1 1-1 0 0,0-1 1 0 0,0 0-1 0 0,0 1 1 0 0,-1-1-1 0 0,1 1 1 0 0,0 0-1 0 0,-1-1 1 0 0,1 1 0 0 0,-1 0-1 0 0,1-1 1 0 0,-1 1-1 0 0,1 0 1 0 0,-1 0-1 0 0,1-1 1 0 0,-1 1-1 0 0,1 0 1 0 0,-1 0 0 0 0,0 0-1 0 0,0-1 1 0 0,1 1-1 0 0,-1 2 1 0 0,6 23 483 0 0,-5-23-456 0 0,3 26 206 0 0,-1 0 1 0 0,-1 0-1 0 0,-1 0 1 0 0,-2 0-1 0 0,-1 0 1 0 0,-1 0-1 0 0,-11 47 1 0 0,-9 8 19 0 0,-42 97 0 0 0,33-95-175 0 0,29-78-138 0 0,0 0-1 0 0,1 1 0 0 0,0-1 0 0 0,0 1 1 0 0,1-1-1 0 0,0 1 0 0 0,1 0 0 0 0,0 0 1 0 0,0-1-1 0 0,1 1 0 0 0,2 9 0 0 0,-2-14-1 0 0,0 0 0 0 0,1 1 0 0 0,-1-1-1 0 0,1 0 1 0 0,0 0 0 0 0,0 0 0 0 0,0 0-1 0 0,1 0 1 0 0,-1-1 0 0 0,1 1 0 0 0,0-1 0 0 0,0 0-1 0 0,0 1 1 0 0,0-1 0 0 0,1-1 0 0 0,-1 1-1 0 0,1 0 1 0 0,0-1 0 0 0,0 0 0 0 0,0 0-1 0 0,0 0 1 0 0,0 0 0 0 0,5 1 0 0 0,7 0 18 0 0,0-1 0 0 0,0 0 1 0 0,1-1-1 0 0,-1-1 0 0 0,0-1 1 0 0,18-2-1 0 0,-6 1-10 0 0,-7 1-1 0 0,265-29-96 0 0,-281 29 73 0 0,-1 0 0 0 0,0 0 0 0 0,-1 0 0 0 0,1 0 0 0 0,0-1 0 0 0,6-3 0 0 0,-10 5-77 0 0,1-1 0 0 0,0 1 0 0 0,-1-1 0 0 0,1 1 1 0 0,0-1-1 0 0,-1 0 0 0 0,1 1 0 0 0,0-1 1 0 0,-1 0-1 0 0,1 1 0 0 0,-1-1 0 0 0,0 0 1 0 0,1 0-1 0 0,-1 0 0 0 0,1-1 0 0 0,-1 2-178 0 0,0-1 0 0 0,0 0-1 0 0,0 0 1 0 0,0 0 0 0 0,0 0-1 0 0,0 0 1 0 0,0 0 0 0 0,-1 0 0 0 0,1 0-1 0 0,0 0 1 0 0,0 0 0 0 0,-1 1-1 0 0,1-1 1 0 0,-1 0 0 0 0,1 0-1 0 0,-1 0 1 0 0,0-1 0 0 0,-8-9-5882 0 0,3 5 3831 0 0</inkml:trace>
</inkml:ink>
</file>

<file path=ppt/ink/ink9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8:01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25 121 944 0 0,'4'-21'7426'0'0,"4"-39"0"0"0,-4 27-1264 0 0,-5 26-2434 0 0,-2 21-2496 0 0,-16 171 301 0 0,17-162-1506 0 0,-14 377 1309 0 0,16-377-1398 0 0,1 0-1 0 0,1-1 0 0 0,1 1 1 0 0,1-1-1 0 0,9 32 0 0 0,-4-39-846 0 0,-5-14-728 0 0,-1-10-748 0 0,0-9-2741 0 0,-3 9 1804 0 0</inkml:trace>
</inkml:ink>
</file>

<file path=ppt/ink/ink9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8:01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75 305 2953 0 0,'-4'-1'1264'0'0,"0"0"1"0"0,0-1 0 0 0,0 1 0 0 0,0-1-1 0 0,0 0 1 0 0,-4-2 0 0 0,4 2-563 0 0,1-1 0 0 0,-1 0 0 0 0,1 1 1 0 0,-1-1-1 0 0,1-1 0 0 0,-3-2 0 0 0,4 4-507 0 0,1 0 1 0 0,-1 0-1 0 0,1 0 1 0 0,0 0-1 0 0,-1 0 0 0 0,1-1 1 0 0,0 1-1 0 0,0 0 0 0 0,1-1 1 0 0,-1 1-1 0 0,0 0 0 0 0,1-1 1 0 0,-1 1-1 0 0,1-1 0 0 0,0 1 1 0 0,0-1-1 0 0,0 1 0 0 0,0 0 1 0 0,0-1-1 0 0,1 1 0 0 0,-1-1 1 0 0,1 1-1 0 0,-1-1 0 0 0,1 1 1 0 0,0 0-1 0 0,2-4 0 0 0,1-1-55 0 0,1 0-1 0 0,1 0 0 0 0,-1 0 0 0 0,1 1 0 0 0,1 0 1 0 0,-1 0-1 0 0,1 0 0 0 0,8-4 0 0 0,62-36 192 0 0,-62 38-318 0 0,13-7 29 0 0,1 1 0 0 0,1 2 0 0 0,0 1 1 0 0,56-12-1 0 0,-64 19 11 0 0,0 0-1 0 0,0 2 1 0 0,0 1-1 0 0,1 0 1 0 0,-1 2 0 0 0,0 0-1 0 0,36 8 1 0 0,-47-6-43 0 0,0 0 1 0 0,0 1-1 0 0,0 0 1 0 0,-1 0-1 0 0,1 2 1 0 0,-1-1-1 0 0,-1 1 0 0 0,1 0 1 0 0,-1 1-1 0 0,0 0 1 0 0,0 1-1 0 0,-1 0 1 0 0,0 0-1 0 0,-1 1 1 0 0,1 0-1 0 0,-2 0 1 0 0,1 0-1 0 0,-1 1 0 0 0,-1 0 1 0 0,0 1-1 0 0,0-1 1 0 0,-1 1-1 0 0,0 0 1 0 0,-1 0-1 0 0,-1 0 1 0 0,1 0-1 0 0,-2 0 1 0 0,1 1-1 0 0,-2-1 0 0 0,0 16 1 0 0,0-20-8 0 0,-1 1 1 0 0,-1-1 0 0 0,1 0-1 0 0,-1 0 1 0 0,0 0-1 0 0,0 0 1 0 0,-1 0-1 0 0,0 0 1 0 0,0-1-1 0 0,-6 8 1 0 0,3-5 6 0 0,0-1 0 0 0,-1 1 1 0 0,0-2-1 0 0,-1 1 0 0 0,0-1 1 0 0,-12 9-1 0 0,2-4 8 0 0,-1-1 0 0 0,0-1 1 0 0,-1-1-1 0 0,0 0 0 0 0,0-1 0 0 0,-29 6 1 0 0,12-6-46 0 0,-1-1 1 0 0,1-2-1 0 0,-1-1 1 0 0,0-3-1 0 0,0 0 1 0 0,0-3-1 0 0,-65-11 1 0 0,90 11-402 0 0,0-1 0 0 0,0-1 0 0 0,-14-6 0 0 0,22 7-465 0 0,-1 0 0 0 0,0 0 0 0 0,1 0 0 0 0,0-1 0 0 0,-5-4 0 0 0,-5-7-1337 0 0</inkml:trace>
</inkml:ink>
</file>

<file path=ppt/ink/ink9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8:02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73 512 0 0,'-15'4'512'0'0,"-14"-9"27590"0"0,31 3-27734 0 0,1 1-48 0 0,2-4-200 0 0,-2-2-144 0 0,0-1-48 0 0,1 0 0 0 0,-3-2-168 0 0,2 2-328 0 0,-1 1 312 0 0,0 1-1672 0 0,-1-1-1969 0 0,-1 4-120 0 0</inkml:trace>
</inkml:ink>
</file>

<file path=ppt/ink/ink9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8:03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77 512 0 0,'-9'-2'2593'0'0,"0"0"0"0"0,-1 0-1 0 0,-10 1 1 0 0,0-1 2027 0 0,9 0 605 0 0,14 0-2859 0 0,22 0-1994 0 0,-10 1 164 0 0,236-45 806 0 0,-221 41-1302 0 0,0 1 0 0 0,0 1-1 0 0,38 1 1 0 0,-49 3-29 0 0,0 0 0 0 0,0 1 1 0 0,-1 1-1 0 0,1 1 0 0 0,-1 1 0 0 0,26 10 0 0 0,-40-14-11 0 0,-1 1 0 0 0,1 0-1 0 0,0 0 1 0 0,-1 0 0 0 0,0 0-1 0 0,0 1 1 0 0,0-1 0 0 0,0 1 0 0 0,0 0-1 0 0,0 0 1 0 0,0 0 0 0 0,-1 0-1 0 0,0 1 1 0 0,0-1 0 0 0,0 0-1 0 0,0 1 1 0 0,0 0 0 0 0,-1-1-1 0 0,3 8 1 0 0,-3-5 3 0 0,0 1 0 0 0,0-1 1 0 0,-1 0-1 0 0,0 1 0 0 0,0-1 0 0 0,0 1 0 0 0,-1-1 1 0 0,0 1-1 0 0,0-1 0 0 0,-1 0 0 0 0,-3 11 0 0 0,-6 9 9 0 0,-1 0 0 0 0,-1-1 1 0 0,-1 0-1 0 0,-1-2 0 0 0,-32 39 0 0 0,-105 98 318 0 0,143-152-285 0 0,-3 3 76 0 0,-18 22 0 0 0,28-30-106 0 0,0 0 1 0 0,0 0-1 0 0,0-1 1 0 0,0 1 0 0 0,1 1-1 0 0,-1-1 1 0 0,1 0-1 0 0,0 0 1 0 0,0 0-1 0 0,0 1 1 0 0,0-1 0 0 0,1 0-1 0 0,-1 1 1 0 0,1 4-1 0 0,0-6-14 0 0,1 0 0 0 0,-1 0 0 0 0,1 0 0 0 0,0 0 0 0 0,-1 0 0 0 0,1-1 0 0 0,0 1-1 0 0,0 0 1 0 0,0 0 0 0 0,1-1 0 0 0,-1 1 0 0 0,0-1 0 0 0,1 1 0 0 0,-1-1 0 0 0,0 1 0 0 0,1-1-1 0 0,0 0 1 0 0,-1 0 0 0 0,1 0 0 0 0,0 0 0 0 0,0 0 0 0 0,-1 0 0 0 0,1 0 0 0 0,0-1 0 0 0,0 1-1 0 0,2 0 1 0 0,6 1-10 0 0,0 1-1 0 0,1-1 0 0 0,15 0 1 0 0,9-1-115 0 0,0-1 0 0 0,61-9 1 0 0,68-22-1384 0 0,-124 23 679 0 0,59-19-3530 0 0,-61 16-553 0 0,-20 6 2951 0 0</inkml:trace>
</inkml:ink>
</file>

<file path=ppt/ink/ink9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8:03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37 5833 0 0,'-14'3'3924'0'0,"10"-2"-1475"0"0,0-1 1 0 0,0 1 0 0 0,0-1 0 0 0,0 0 0 0 0,-6-1 0 0 0,-9-3 1203 0 0,18 4-2793 0 0,22-8 459 0 0,19-4-1711 0 0,8-2-6631 0 0,-37 12 4842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23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0 952 0 0,'-6'2'1416'0'0,"4"-2"-687"0"0,0 1 0 0 0,0-1 0 0 0,0 1-1 0 0,0 0 1 0 0,-1-1 0 0 0,1 1 0 0 0,0 0 0 0 0,0 0 0 0 0,0 0 0 0 0,1 1-1 0 0,-1-1 1 0 0,0 0 0 0 0,0 1 0 0 0,1-1 0 0 0,-4 4 0 0 0,5-4-594 0 0,0-1 1 0 0,0 1 0 0 0,0-1-1 0 0,0 1 1 0 0,0-1 0 0 0,0 1-1 0 0,0-1 1 0 0,0 1 0 0 0,0-1-1 0 0,1 1 1 0 0,-1-1-1 0 0,0 1 1 0 0,0-1 0 0 0,0 0-1 0 0,0 1 1 0 0,1-1 0 0 0,-1 1-1 0 0,0-1 1 0 0,1 1 0 0 0,-1-1-1 0 0,0 0 1 0 0,1 1 0 0 0,-1-1-1 0 0,0 0 1 0 0,1 1 0 0 0,-1-1-1 0 0,1 0 1 0 0,-1 1 0 0 0,0-1-1 0 0,2 0 1 0 0,14 8 1609 0 0,-3-5-1350 0 0,0-1-1 0 0,0 0 0 0 0,0 0 1 0 0,0-2-1 0 0,24-1 1 0 0,-6 1-133 0 0,25-2-99 0 0,99-16 1 0 0,-112 12-502 0 0,-1 2 0 0 0,60 1 0 0 0,-68 5-2045 0 0,56 9 0 0 0,-83-10 1143 0 0,0 1 0 0 0,-1 0 0 0 0,11 4 0 0 0,-2 1-402 0 0</inkml:trace>
</inkml:ink>
</file>

<file path=ppt/ink/ink9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9:05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558 280 512 0 0,'3'-8'1628'0'0,"0"1"-1"0"0,1 0 1 0 0,8-12 0 0 0,8-15 1703 0 0,-12 17-1829 0 0,-2 0 0 0 0,9-31 0 0 0,-14 42-1152 0 0,1 0 0 0 0,-2-1 0 0 0,1 1 0 0 0,-1-1 0 0 0,0 1 0 0 0,0 0 1 0 0,-1-1-1 0 0,0 1 0 0 0,0 0 0 0 0,0-1 0 0 0,-4-8 0 0 0,4 13-243 0 0,0-1 0 0 0,0 1-1 0 0,0 0 1 0 0,-1 0 0 0 0,1 0 0 0 0,0 0-1 0 0,-1 0 1 0 0,0 0 0 0 0,0 0-1 0 0,1 0 1 0 0,-1 0 0 0 0,0 1-1 0 0,0-1 1 0 0,-1 1 0 0 0,1 0-1 0 0,0-1 1 0 0,0 1 0 0 0,-1 0-1 0 0,1 0 1 0 0,-1 1 0 0 0,1-1 0 0 0,-1 0-1 0 0,1 1 1 0 0,-1-1 0 0 0,1 1-1 0 0,-1 0 1 0 0,1 0 0 0 0,-1 0-1 0 0,-4 1 1 0 0,-6 1 133 0 0,-1 0 0 0 0,1 1-1 0 0,0 1 1 0 0,-18 7 0 0 0,20-7-128 0 0,-197 80 1405 0 0,167-64-1137 0 0,0 2 0 0 0,-69 51 0 0 0,102-67-311 0 0,-1 1 4 0 0,0 0 0 0 0,-12 13-1 0 0,19-19-60 0 0,0 1-1 0 0,1 0 1 0 0,0-1 0 0 0,-1 1-1 0 0,1 0 1 0 0,0 0-1 0 0,0 0 1 0 0,0 0-1 0 0,0 0 1 0 0,0 0-1 0 0,0 0 1 0 0,1 0 0 0 0,-1 1-1 0 0,1-1 1 0 0,0 0-1 0 0,-1 0 1 0 0,1 1-1 0 0,0-1 1 0 0,0 3-1 0 0,1-3-8 0 0,0-1 0 0 0,0 1 0 0 0,-1-1 0 0 0,1 1 0 0 0,0-1 0 0 0,0 0 0 0 0,0 1 0 0 0,0-1 0 0 0,1 0 0 0 0,-1 1 0 0 0,0-1 0 0 0,0 0 0 0 0,1 0 0 0 0,-1 0 0 0 0,1 0 0 0 0,-1-1 0 0 0,1 1 0 0 0,-1 0 0 0 0,1 0 0 0 0,0-1 0 0 0,-1 1 0 0 0,1-1 0 0 0,0 0 0 0 0,2 1 0 0 0,6 0-14 0 0,-1 0 1 0 0,0 0 0 0 0,12-1 0 0 0,136-13-34 0 0,-104 6-20 0 0,-1 3 1 0 0,103 4-1 0 0,-137 2 23 0 0,0 1-1 0 0,0 0 1 0 0,-1 2 0 0 0,1 0-1 0 0,-1 1 1 0 0,0 0 0 0 0,19 11 0 0 0,-26-12 5 0 0,-1 1 0 0 0,0 0 1 0 0,0 1-1 0 0,0 0 0 0 0,-1 0 1 0 0,0 1-1 0 0,-1 0 0 0 0,1 0 1 0 0,-2 1-1 0 0,1 0 0 0 0,-1 0 1 0 0,0 1-1 0 0,4 10 0 0 0,-4-3 41 0 0,0 1 0 0 0,-1 0 0 0 0,-1-1-1 0 0,0 1 1 0 0,-2 1 0 0 0,0-1 0 0 0,-1 0-1 0 0,-1 0 1 0 0,0 1 0 0 0,-2-1 0 0 0,0 0-1 0 0,-1 0 1 0 0,0 0 0 0 0,-2 0-1 0 0,0 0 1 0 0,-1-1 0 0 0,-1 0 0 0 0,-1 0-1 0 0,0-1 1 0 0,-1 0 0 0 0,-16 21 0 0 0,20-30 31 0 0,-1-1 1 0 0,0 0 0 0 0,0 0-1 0 0,0 0 1 0 0,-1-1 0 0 0,0 0-1 0 0,0 0 1 0 0,0 0 0 0 0,0-1 0 0 0,-1-1-1 0 0,0 1 1 0 0,0-1 0 0 0,0 0-1 0 0,0-1 1 0 0,0 0 0 0 0,-1 0-1 0 0,1-1 1 0 0,0 0 0 0 0,-1 0 0 0 0,1-1-1 0 0,-1 0 1 0 0,1-1 0 0 0,-1 0-1 0 0,1 0 1 0 0,-1-1 0 0 0,-10-3-1 0 0,6 0-56 0 0,-65-23-198 0 0,67 23 56 0 0,1 0-1 0 0,0-1 1 0 0,0 0-1 0 0,-18-14 0 0 0,26 19 70 0 0,1-1-1 0 0,-1 1 0 0 0,1 0 1 0 0,-1-1-1 0 0,1 1 0 0 0,0-1 0 0 0,0 0 1 0 0,0 1-1 0 0,0-1 0 0 0,0 0 1 0 0,0 0-1 0 0,0 1 0 0 0,1-1 0 0 0,-1 0 1 0 0,1 0-1 0 0,-1 0 0 0 0,1 0 0 0 0,0 0 1 0 0,0 0-1 0 0,0 0 0 0 0,0 0 1 0 0,0 0-1 0 0,0 0 0 0 0,0 0 0 0 0,1 0 1 0 0,-1 0-1 0 0,1 1 0 0 0,-1-1 0 0 0,1 0 1 0 0,0 0-1 0 0,0 0 0 0 0,0 1 1 0 0,0-1-1 0 0,0 0 0 0 0,2-2 0 0 0,3-3-880 0 0,0-1-1 0 0,1 1 0 0 0,0 1 0 0 0,0-1 0 0 0,15-9 0 0 0,4 0-3031 0 0,4 1 1596 0 0</inkml:trace>
</inkml:ink>
</file>

<file path=ppt/ink/ink9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9:05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84 1048 0 0,'0'-7'1502'0'0,"-2"-1"1"0"0,1 1-1 0 0,-1-1 0 0 0,-2-7 1 0 0,2 12-872 0 0,1 0 0 0 0,0 0 0 0 0,0 0 0 0 0,-1 0 0 0 0,0 0 0 0 0,0 1 0 0 0,0-1 0 0 0,0 0 0 0 0,0 1 1 0 0,0-1-1 0 0,-5-3 0 0 0,6 6-547 0 0,1 0 0 0 0,0-1 0 0 0,0 1 1 0 0,-1 0-1 0 0,1 0 0 0 0,0 0 0 0 0,0 0 0 0 0,-1-1 1 0 0,1 1-1 0 0,0 0 0 0 0,-1 0 0 0 0,1 0 1 0 0,0 0-1 0 0,0 0 0 0 0,-1 0 0 0 0,1 0 0 0 0,0 0 1 0 0,-1 0-1 0 0,1 0 0 0 0,0 0 0 0 0,-1 0 0 0 0,1 0 1 0 0,0 0-1 0 0,0 0 0 0 0,-1 1 0 0 0,1-1 0 0 0,0 0 1 0 0,-1 0-1 0 0,1 0 0 0 0,0 0 0 0 0,0 0 1 0 0,-1 1-1 0 0,1-1 0 0 0,0 0 0 0 0,-1 1 0 0 0,-4 12 1193 0 0,3 14-308 0 0,2-12-669 0 0,1 0 1 0 0,1-1 0 0 0,7 29-1 0 0,19 41 227 0 0,-7-19-209 0 0,5 31 139 0 0,21 154 1 0 0,-43-214-309 0 0,-2-1 0 0 0,-5 69 0 0 0,2-101-137 0 0,1-1 0 0 0,0 1 0 0 0,0 0 1 0 0,0-1-1 0 0,1 1 0 0 0,-1 0 0 0 0,1-1 1 0 0,-1 1-1 0 0,1-1 0 0 0,0 1 0 0 0,0-1 1 0 0,0 1-1 0 0,1 2 0 0 0,-1-4-9 0 0,0 0 1 0 0,0 0-1 0 0,0 0 0 0 0,0-1 0 0 0,0 1 1 0 0,0 0-1 0 0,0 0 0 0 0,0 0 0 0 0,1-1 1 0 0,-1 1-1 0 0,0-1 0 0 0,0 1 0 0 0,0-1 0 0 0,1 1 1 0 0,-1-1-1 0 0,0 0 0 0 0,1 0 0 0 0,-1 1 1 0 0,0-1-1 0 0,1 0 0 0 0,-1 0 0 0 0,0 0 1 0 0,1-1-1 0 0,-1 1 0 0 0,0 0 0 0 0,1 0 1 0 0,-1-1-1 0 0,2 0 0 0 0,18-6 15 0 0,0-1 0 0 0,-1-1-1 0 0,26-15 1 0 0,7-4-72 0 0,0 3 66 0 0,127-53-150 0 0,-179 77 71 0 0,4-1-377 0 0,1 1 0 0 0,-1-1 1 0 0,1 1-1 0 0,7-1 0 0 0</inkml:trace>
</inkml:ink>
</file>

<file path=ppt/ink/ink9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9:06.0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569 241 1200 0 0,'4'-9'1690'0'0,"-1"1"1"0"0,0-1-1 0 0,-1 1 0 0 0,0-1 0 0 0,1-10 1 0 0,-2 13-1242 0 0,-1-1 0 0 0,0 1 1 0 0,-1-1-1 0 0,1 1 0 0 0,-1-1 1 0 0,-1 1-1 0 0,1 0 1 0 0,-1 0-1 0 0,0-1 0 0 0,0 1 1 0 0,-1 0-1 0 0,-4-7 1 0 0,3 5-8 0 0,-1 0 0 0 0,0 1 0 0 0,0 0 0 0 0,-1 0 0 0 0,1 0 1 0 0,-1 0-1 0 0,-11-8 0 0 0,13 12-234 0 0,-1 0 0 0 0,1 1 0 0 0,-1-1 0 0 0,1 1-1 0 0,-1 0 1 0 0,0 0 0 0 0,0 0 0 0 0,0 1 0 0 0,0 0 0 0 0,0 0 0 0 0,0 0 0 0 0,0 1 0 0 0,-1-1 0 0 0,-6 1 0 0 0,0 2-10 0 0,1 0 1 0 0,-1 0-1 0 0,0 1 0 0 0,0 0 1 0 0,1 1-1 0 0,0 1 1 0 0,0 0-1 0 0,0 0 0 0 0,0 1 1 0 0,1 0-1 0 0,0 1 1 0 0,-16 14-1 0 0,-3 5 329 0 0,0 2 0 0 0,-36 47-1 0 0,45-51-265 0 0,1 2-1 0 0,1 0 0 0 0,2 1 0 0 0,0 0 1 0 0,-21 55-1 0 0,32-68-223 0 0,0 0 0 0 0,1 0 0 0 0,1 0 0 0 0,1 1 0 0 0,0-1 0 0 0,1 1 0 0 0,0 0 1 0 0,1-1-1 0 0,0 1 0 0 0,2-1 0 0 0,0 1 0 0 0,0-1 0 0 0,1 1 0 0 0,9 23 0 0 0,-8-27-37 0 0,1 0 0 0 0,1-1 0 0 0,0 1 0 0 0,0-1 0 0 0,1 0 0 0 0,0 0 0 0 0,1-1 0 0 0,0 0 1 0 0,1-1-1 0 0,17 15 0 0 0,-13-14-60 0 0,-1-1 1 0 0,1-1-1 0 0,0 0 1 0 0,1-1-1 0 0,-1-1 1 0 0,1 0-1 0 0,0-1 1 0 0,23 5-1 0 0,-3-4-730 0 0,1-2-1 0 0,-1-1 0 0 0,52-3 0 0 0,-24-5-3202 0 0,63-13 0 0 0,-78 7 2040 0 0,-7-5 28 0 0</inkml:trace>
</inkml:ink>
</file>

<file path=ppt/ink/ink9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9:18.9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41 214 512 0 0,'-6'-6'623'0'0,"4"4"-309"0"0,0 1 1 0 0,1-1-1 0 0,-1 0 1 0 0,0 1-1 0 0,1-1 0 0 0,-1 0 1 0 0,1 0-1 0 0,-1 0 1 0 0,1 0-1 0 0,0-1 0 0 0,0 1 1 0 0,0 0-1 0 0,0 0 1 0 0,0-1-1 0 0,1 1 1 0 0,-1 0-1 0 0,1-1 0 0 0,-1 1 1 0 0,1-1-1 0 0,0-4 1 0 0,2-44 3899 0 0,0 32-1979 0 0,-2 1 0 0 0,0-1 0 0 0,-4-32 0 0 0,4 65-1169 0 0,0 0 0 0 0,-4 26-1 0 0,2-17-825 0 0,-3 162 122 0 0,5-89-254 0 0,1-15-39 0 0,20 126 0 0 0,-19-188-49 0 0,2 19-8 0 0,-4-35-12 0 0,1-1 0 0 0,-1 1 0 0 0,1-1 0 0 0,0 1 1 0 0,0-1-1 0 0,0 0 0 0 0,0 1 0 0 0,0-1 0 0 0,1 0 0 0 0,-1 0 1 0 0,2 2-1 0 0,-2-3-2 0 0,-1-1 0 0 0,1 0 0 0 0,-1 0 1 0 0,1 1-1 0 0,-1-1 0 0 0,1 0 0 0 0,-1 0 1 0 0,1 0-1 0 0,-1 0 0 0 0,1 0 0 0 0,-1 0 1 0 0,1 0-1 0 0,-1 0 0 0 0,1 0 0 0 0,-1 0 1 0 0,1 0-1 0 0,-1 0 0 0 0,1 0 0 0 0,-1 0 1 0 0,1 0-1 0 0,-1-1 0 0 0,1 1 0 0 0,-1 0 1 0 0,1 0-1 0 0,-1 0 0 0 0,0-1 0 0 0,1 1 1 0 0,-1 0-1 0 0,1-1 0 0 0,0 0 0 0 0,13-11 5 0 0,-12 10-11 0 0,33-34-62 0 0,86-79 4 0 0,-107 105 68 0 0,1-1 1 0 0,0 2-1 0 0,1 0 1 0 0,0 1-1 0 0,0 0 1 0 0,19-5 0 0 0,-23 9-7 0 0,1 0 1 0 0,-1 1-1 0 0,1 1 0 0 0,0 0 1 0 0,0 1-1 0 0,-1 0 1 0 0,1 1-1 0 0,0 0 1 0 0,15 3-1 0 0,-24-2 2 0 0,0 0-1 0 0,1 0 1 0 0,-1 0-1 0 0,-1 0 0 0 0,1 1 1 0 0,0 0-1 0 0,0 0 1 0 0,-1 0-1 0 0,1 0 1 0 0,-1 1-1 0 0,1-1 0 0 0,-1 1 1 0 0,0 0-1 0 0,0 0 1 0 0,0 0-1 0 0,-1 0 1 0 0,1 0-1 0 0,-1 1 0 0 0,4 5 1 0 0,-4-4 6 0 0,0 0 1 0 0,0-1-1 0 0,-1 1 1 0 0,0 0-1 0 0,1 0 1 0 0,-2 0-1 0 0,1 0 1 0 0,-1 0-1 0 0,1 0 1 0 0,-1 0-1 0 0,-1 0 0 0 0,1 0 1 0 0,-1 0-1 0 0,0 0 1 0 0,-2 9-1 0 0,-2-1 23 0 0,0 0-1 0 0,-1 0 1 0 0,-1-1-1 0 0,0 1 1 0 0,0-2-1 0 0,-1 1 1 0 0,-1-1-1 0 0,0 0 0 0 0,0-1 1 0 0,-1 0-1 0 0,-1 0 1 0 0,-20 14-1 0 0,11-10 18 0 0,-1-2 0 0 0,0-1 0 0 0,0 0 0 0 0,-1-2 0 0 0,-1 0 0 0 0,-40 9 0 0 0,60-17-55 0 0,-1 0 0 0 0,1-1-1 0 0,0 1 1 0 0,-1-1 0 0 0,1 0-1 0 0,0 0 1 0 0,-1 0 0 0 0,1 0-1 0 0,-1 0 1 0 0,1-1 0 0 0,0 0-1 0 0,0 1 1 0 0,-1-1-1 0 0,1 0 1 0 0,0-1 0 0 0,0 1-1 0 0,0-1 1 0 0,0 1 0 0 0,0-1-1 0 0,0 0 1 0 0,0 0 0 0 0,1 0-1 0 0,-1 0 1 0 0,1-1 0 0 0,0 1-1 0 0,-1-1 1 0 0,1 1 0 0 0,0-1-1 0 0,0 0 1 0 0,1 0-1 0 0,-1 0 1 0 0,1 0 0 0 0,-1 0-1 0 0,1 0 1 0 0,0 0 0 0 0,-1-6-1 0 0,0-2-172 0 0,0 1-1 0 0,1 0 1 0 0,1 0-1 0 0,0-1 1 0 0,0 1-1 0 0,1 0 1 0 0,0-1-1 0 0,0 1 0 0 0,2 0 1 0 0,-1 0-1 0 0,1 0 1 0 0,0 0-1 0 0,9-16 1 0 0,-2 6-673 0 0,1 1 1 0 0,1 0-1 0 0,0 0 0 0 0,2 1 1 0 0,20-22-1 0 0,-21 27-888 0 0,1 1-1 0 0,0 0 1 0 0,1 0 0 0 0,25-13-1 0 0,-5 6-572 0 0</inkml:trace>
</inkml:ink>
</file>

<file path=ppt/ink/ink9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49:19.6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86 252 1912 0 0,'-2'-1'1179'0'0,"-1"2"-1"0"0,0-1 0 0 0,1 0 0 0 0,-1 0 0 0 0,0 1 0 0 0,1-1 0 0 0,-1 1 0 0 0,-4 2 0 0 0,5-2-852 0 0,0 1 0 0 0,0-1 0 0 0,1 1 0 0 0,-1-1 0 0 0,0 1 1 0 0,1 0-1 0 0,-1-1 0 0 0,1 1 0 0 0,-1 0 0 0 0,1 0 0 0 0,0 0 0 0 0,0 0 0 0 0,0 1 0 0 0,0-1 0 0 0,-1 2 0 0 0,0 2 321 0 0,0-1 0 0 0,0 0 0 0 0,-1 0 0 0 0,0 0 0 0 0,0 0 0 0 0,0-1 1 0 0,0 1-1 0 0,-5 4 0 0 0,8-9-626 0 0,-1 0 0 0 0,1 0 0 0 0,0 0 0 0 0,0 0 1 0 0,0 1-1 0 0,0-1 0 0 0,0 0 0 0 0,0 0 0 0 0,0 0 0 0 0,0 0 1 0 0,0 0-1 0 0,0 0 0 0 0,-1 0 0 0 0,1 0 0 0 0,0 0 0 0 0,0 0 1 0 0,0 0-1 0 0,0 0 0 0 0,0 0 0 0 0,0 0 0 0 0,0 0 0 0 0,0 0 1 0 0,-1 0-1 0 0,1 0 0 0 0,0 0 0 0 0,0 0 0 0 0,0 0 0 0 0,0 0 1 0 0,0 0-1 0 0,0 0 0 0 0,0-1 0 0 0,0 1 0 0 0,0 0 0 0 0,0 0 1 0 0,0 0-1 0 0,-1 0 0 0 0,1 0 0 0 0,0 0 0 0 0,0 0 0 0 0,0 0 1 0 0,0 0-1 0 0,0 0 0 0 0,0 0 0 0 0,0 0 0 0 0,0-1 0 0 0,0 1 1 0 0,0 0-1 0 0,0 0 0 0 0,0 0 0 0 0,0 0 0 0 0,0 0 0 0 0,-1-9 273 0 0,4-8-265 0 0,19-42 127 0 0,10-27-140 0 0,-26 75-18 0 0,-1 0 1 0 0,1 0-1 0 0,11-15 0 0 0,-15 24-1 0 0,0-1-1 0 0,0 1 0 0 0,0-1 1 0 0,1 1-1 0 0,-1 0 0 0 0,1 0 0 0 0,-1 0 1 0 0,1 0-1 0 0,0 1 0 0 0,-1-1 0 0 0,1 0 1 0 0,0 1-1 0 0,0 0 0 0 0,0 0 0 0 0,0 0 1 0 0,0 0-1 0 0,1 0 0 0 0,4 0 0 0 0,-7 1 5 0 0,1 1 0 0 0,-1-1-1 0 0,0 0 1 0 0,0 1 0 0 0,0-1-1 0 0,-1 1 1 0 0,1-1 0 0 0,0 1-1 0 0,0-1 1 0 0,0 1 0 0 0,0 0-1 0 0,0 0 1 0 0,-1-1 0 0 0,1 1-1 0 0,0 0 1 0 0,-1 0 0 0 0,1 0 0 0 0,0 0-1 0 0,-1-1 1 0 0,1 1 0 0 0,-1 0-1 0 0,1 0 1 0 0,-1 0 0 0 0,0 0-1 0 0,1 0 1 0 0,-1 0 0 0 0,0 2-1 0 0,6 34-13 0 0,-6-31 21 0 0,2 23 9 0 0,-1 1 0 0 0,-5 37 1 0 0,0 12 18 0 0,3-76-44 0 0,2 0-1 0 0,-1 0 1 0 0,0 0 0 0 0,1 0 0 0 0,-1 0 0 0 0,1 1 0 0 0,0-1-1 0 0,0 0 1 0 0,0 0 0 0 0,0-1 0 0 0,1 1 0 0 0,-1 0 0 0 0,1 0 0 0 0,-1-1-1 0 0,1 1 1 0 0,0-1 0 0 0,0 1 0 0 0,1-1 0 0 0,-1 0 0 0 0,0 0-1 0 0,1 0 1 0 0,-1 0 0 0 0,1 0 0 0 0,0-1 0 0 0,-1 1 0 0 0,1-1 0 0 0,0 1-1 0 0,0-1 1 0 0,0 0 0 0 0,0 0 0 0 0,0-1 0 0 0,0 1 0 0 0,0 0-1 0 0,0-1 1 0 0,0 0 0 0 0,1 0 0 0 0,-1 0 0 0 0,0 0 0 0 0,0 0 0 0 0,0-1-1 0 0,0 0 1 0 0,0 1 0 0 0,6-3 0 0 0,-1 0 15 0 0,0 0-1 0 0,0 0 1 0 0,0-1-1 0 0,0 0 1 0 0,-1-1-1 0 0,1 1 1 0 0,-1-1 0 0 0,-1-1-1 0 0,1 0 1 0 0,-1 1-1 0 0,0-2 1 0 0,0 1-1 0 0,0-1 1 0 0,-1 0 0 0 0,0 0-1 0 0,0 0 1 0 0,-1-1-1 0 0,0 0 1 0 0,-1 0-1 0 0,1 0 1 0 0,-2 0 0 0 0,1 0-1 0 0,-1-1 1 0 0,0 1-1 0 0,-1-1 1 0 0,1-12-1 0 0,-7-57 123 0 0,0 0-35 0 0,5 67-73 0 0,0-1 1 0 0,1 1 0 0 0,1 0-1 0 0,4-18 1 0 0,-4 37 83 0 0,-1 11-76 0 0,-1-16-24 0 0,2 13-5 0 0,0 1 1 0 0,1-1-1 0 0,1 0 0 0 0,10 30 1 0 0,34 59 8 0 0,1 5-30 0 0,-16-27 105 0 0,71 131 0 0 0,-86-181 9 0 0,22 55 0 0 0,-35-75-68 0 0,-1 1 1 0 0,0-1 0 0 0,-1 1-1 0 0,-1 0 1 0 0,0 0 0 0 0,0 0 0 0 0,-2 21-1 0 0,0-27-14 0 0,-1-1 0 0 0,0 1 0 0 0,-1-1 0 0 0,0 0 0 0 0,0 0-1 0 0,0 1 1 0 0,-1-1 0 0 0,0-1 0 0 0,0 1 0 0 0,-1 0 0 0 0,0-1 0 0 0,-8 11 0 0 0,5-10 13 0 0,0 0 0 0 0,0 0 0 0 0,0-1 0 0 0,-1 0 0 0 0,0-1 0 0 0,0 0 0 0 0,0 0 0 0 0,-1 0 0 0 0,-9 3 0 0 0,0-2 36 0 0,0 0 1 0 0,-1-1-1 0 0,0-1 1 0 0,0-1-1 0 0,0-1 0 0 0,-1 0 1 0 0,1-2-1 0 0,0 0 0 0 0,-27-4 1 0 0,32 3-17 0 0,0-1 1 0 0,1-1-1 0 0,0-1 1 0 0,0 0-1 0 0,0 0 1 0 0,0-2-1 0 0,1 1 0 0 0,-1-1 1 0 0,1-1-1 0 0,1-1 1 0 0,-1 1-1 0 0,2-2 1 0 0,-1 1-1 0 0,1-1 1 0 0,0-1-1 0 0,1 0 0 0 0,0-1 1 0 0,0 1-1 0 0,1-2 1 0 0,-11-19-1 0 0,13 17-51 0 0,0 0-1 0 0,1 0 0 0 0,1-1 1 0 0,0 1-1 0 0,1-1 0 0 0,0 0 0 0 0,1 0 1 0 0,1 0-1 0 0,1 0 0 0 0,0-1 1 0 0,0 1-1 0 0,2 0 0 0 0,0 0 1 0 0,1 0-1 0 0,0 1 0 0 0,1-1 0 0 0,1 1 1 0 0,0-1-1 0 0,1 1 0 0 0,0 1 1 0 0,14-21-1 0 0,-15 27 3 0 0,0-1 0 0 0,1 2 0 0 0,-1-1 0 0 0,2 1 0 0 0,-1 0 0 0 0,1 0 0 0 0,0 0 0 0 0,12-7 0 0 0,-7 7-19 0 0,0 0 1 0 0,1 0 0 0 0,0 1 0 0 0,25-6 0 0 0,-2 4-277 0 0,0 2 0 0 0,-1 2-1 0 0,48 1 1 0 0,-68 2 96 0 0,3 0-1601 0 0,36 3 0 0 0,-31 2-569 0 0</inkml:trace>
</inkml:ink>
</file>

<file path=ppt/ink/ink9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19.5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300 189 512 0 0,'4'-59'4620'0'0,"-2"46"-3457"0"0,-1-1 0 0 0,0 1 0 0 0,-1-1-1 0 0,0 1 1 0 0,-1 0 0 0 0,-5-25 0 0 0,6 37-1079 0 0,0 1 0 0 0,-1-1 0 0 0,1 0-1 0 0,0 1 1 0 0,0-1 0 0 0,-1 1 0 0 0,1-1 0 0 0,0 1 0 0 0,-1-1-1 0 0,1 1 1 0 0,-1-1 0 0 0,1 1 0 0 0,-1-1 0 0 0,1 1 0 0 0,-1-1-1 0 0,1 1 1 0 0,-1 0 0 0 0,1-1 0 0 0,-1 1 0 0 0,1 0-1 0 0,-1-1 1 0 0,0 1 0 0 0,1 0 0 0 0,-1 0 0 0 0,0 0 0 0 0,0 0-1 0 0,-1-1 46 0 0,0 1-1 0 0,0 0 0 0 0,0 1 0 0 0,0-1 1 0 0,0 0-1 0 0,0 1 0 0 0,0-1 0 0 0,-3 2 0 0 0,-3 1 256 0 0,0 1-1 0 0,-14 8 1 0 0,22-11-364 0 0,-21 12 289 0 0,2 2 0 0 0,0 0 0 0 0,0 1 0 0 0,1 1 0 0 0,2 1 0 0 0,-1 0 0 0 0,2 1 0 0 0,1 1 0 0 0,0 0 0 0 0,1 1 1 0 0,-16 37-1 0 0,26-51-255 0 0,1 1 0 0 0,-1-1 0 0 0,1 1 1 0 0,1-1-1 0 0,-1 1 0 0 0,2 0 0 0 0,-1 14 1 0 0,1-18-47 0 0,0 1 1 0 0,1-1-1 0 0,-1 1 1 0 0,1-1-1 0 0,1 1 1 0 0,-1-1 0 0 0,0 0-1 0 0,1 1 1 0 0,0-1-1 0 0,0 0 1 0 0,0 0 0 0 0,1-1-1 0 0,-1 1 1 0 0,6 6-1 0 0,-3-5-22 0 0,1 0 1 0 0,0 0-1 0 0,0 0 0 0 0,0-1 0 0 0,0 0 0 0 0,1 0 0 0 0,-1 0 0 0 0,1-1 0 0 0,0 0 0 0 0,0-1 0 0 0,10 3 0 0 0,-6-2-18 0 0,0-2 0 0 0,0 1 0 0 0,1-2 1 0 0,-1 1-1 0 0,0-1 0 0 0,21-4 0 0 0,-6-1-54 0 0,-1-1-1 0 0,0-1 1 0 0,0-2 0 0 0,-1 0-1 0 0,41-23 1 0 0,-56 27 76 0 0,0-1 0 0 0,0 0-1 0 0,0 0 1 0 0,-1-1 0 0 0,0 0-1 0 0,-1 0 1 0 0,1-1 0 0 0,-2 0-1 0 0,1 0 1 0 0,-1-1 0 0 0,8-14 0 0 0,-10 16 26 0 0,-1-1 1 0 0,0 0 0 0 0,0 1 0 0 0,-1-1 0 0 0,0 0 0 0 0,0 0 0 0 0,0 0 0 0 0,-1-1 0 0 0,-1 1 0 0 0,0 0-1 0 0,0 0 1 0 0,0-1 0 0 0,-1 1 0 0 0,0 0 0 0 0,-3-11 0 0 0,4 19-10 0 0,0-1 1 0 0,0 0 0 0 0,-1 0-1 0 0,1 1 1 0 0,0-1-1 0 0,0 0 1 0 0,-1 0-1 0 0,1 1 1 0 0,0-1-1 0 0,-1 0 1 0 0,1 1 0 0 0,-1-1-1 0 0,1 0 1 0 0,-1 1-1 0 0,1-1 1 0 0,-1 1-1 0 0,1-1 1 0 0,-1 0 0 0 0,0 1-1 0 0,1 0 1 0 0,-1-1-1 0 0,0 1 1 0 0,1-1-1 0 0,-1 1 1 0 0,0 0-1 0 0,1-1 1 0 0,-2 1 0 0 0,0 0 7 0 0,1 0-1 0 0,0 0 1 0 0,-1 1 0 0 0,1-1 0 0 0,0 0 0 0 0,-1 1 0 0 0,1-1 0 0 0,0 1 0 0 0,0-1 0 0 0,-1 1 0 0 0,1 0 0 0 0,0 0 0 0 0,0-1 0 0 0,-1 2 0 0 0,-5 4 27 0 0,1 0 1 0 0,0 0-1 0 0,-9 14 0 0 0,7-9-43 0 0,1 0 0 0 0,1 1 1 0 0,0 0-1 0 0,-7 19 0 0 0,11-24 1 0 0,0-1 0 0 0,0 1 0 0 0,1 0-1 0 0,0-1 1 0 0,0 1 0 0 0,0 0 0 0 0,1 0 0 0 0,0 0 0 0 0,1-1 0 0 0,1 14 0 0 0,0-16-1 0 0,-1 1-1 0 0,1 0 1 0 0,0-1 0 0 0,0 0-1 0 0,0 1 1 0 0,0-1 0 0 0,1 0 0 0 0,0 0-1 0 0,0 0 1 0 0,0 0 0 0 0,0-1-1 0 0,5 4 1 0 0,-2-2-4 0 0,0-1 1 0 0,0 0-1 0 0,0 0 0 0 0,0 0 0 0 0,1-1 1 0 0,0 0-1 0 0,10 3 0 0 0,-5-3-1 0 0,-1 0 0 0 0,1-1 0 0 0,0-1 0 0 0,-1 0 0 0 0,1 0-1 0 0,0-1 1 0 0,0 0 0 0 0,0-1 0 0 0,21-5 0 0 0,-21 3-1 0 0,0-1 0 0 0,0 0 0 0 0,0-1 0 0 0,0 0 0 0 0,-1-1 0 0 0,1 0 0 0 0,-2-1 0 0 0,1 0 0 0 0,11-11 1 0 0,-16 13 9 0 0,-1 0 0 0 0,0 0 0 0 0,0-1 0 0 0,-1 1 0 0 0,0-1 0 0 0,0 0 0 0 0,0-1 0 0 0,-1 1 1 0 0,0-1-1 0 0,0 0 0 0 0,0 1 0 0 0,-1-1 0 0 0,0 0 0 0 0,-1 0 0 0 0,0-1 0 0 0,0 1 1 0 0,0-11-1 0 0,-1 0 18 0 0,-1 1 0 0 0,-1-1 0 0 0,-1 1 0 0 0,0 0 0 0 0,-1-1 0 0 0,-1 2 0 0 0,-1-1 0 0 0,0 0 0 0 0,-14-24 0 0 0,18 37 0 0 0,0 1-1 0 0,0 0 0 0 0,0 0 1 0 0,0 0-1 0 0,0 1 0 0 0,-1-1 1 0 0,0 1-1 0 0,1-1 0 0 0,-1 1 1 0 0,0 0-1 0 0,0 0 0 0 0,0 0 1 0 0,0 0-1 0 0,-1 1 0 0 0,1-1 1 0 0,0 1-1 0 0,-1 0 0 0 0,1 0 0 0 0,-1 0 1 0 0,1 0-1 0 0,-1 1 0 0 0,0-1 1 0 0,1 1-1 0 0,-1 0 0 0 0,0 0 1 0 0,1 0-1 0 0,-1 1 0 0 0,1-1 1 0 0,-1 1-1 0 0,1 0 0 0 0,-1 0 1 0 0,1 0-1 0 0,-1 0 0 0 0,1 1 1 0 0,0-1-1 0 0,0 1 0 0 0,-1 0 1 0 0,1 0-1 0 0,0 0 0 0 0,1 0 1 0 0,-4 4-1 0 0,-3 2 0 0 0,1 1 0 0 0,0 0 1 0 0,0 1-1 0 0,1-1 0 0 0,1 1 1 0 0,-1 1-1 0 0,2-1 0 0 0,-6 14 0 0 0,7-15-21 0 0,1 1-1 0 0,0-1 1 0 0,0 0 0 0 0,1 1-1 0 0,0 0 1 0 0,1 0-1 0 0,0-1 1 0 0,1 1-1 0 0,0 0 1 0 0,2 14 0 0 0,-2-21-2 0 0,1 0 1 0 0,-1 0 0 0 0,1 0 0 0 0,0 0 0 0 0,0-1 0 0 0,0 1 0 0 0,0 0 0 0 0,1-1 0 0 0,-1 1 0 0 0,1 0 0 0 0,-1-1 0 0 0,1 0-1 0 0,0 1 1 0 0,0-1 0 0 0,0 0 0 0 0,0 0 0 0 0,4 3 0 0 0,-2-3 1 0 0,-1-1-1 0 0,1 1 1 0 0,-1-1 0 0 0,1 1 0 0 0,0-1-1 0 0,0 0 1 0 0,-1 0 0 0 0,1-1 0 0 0,0 1-1 0 0,0-1 1 0 0,7 0 0 0 0,2-2-3 0 0,0 1 0 0 0,0-2 1 0 0,0 0-1 0 0,0-1 0 0 0,-1 0 1 0 0,23-10-1 0 0,-7-2 5 0 0,0-1-1 0 0,30-23 1 0 0,-37 24 21 0 0,0 1-1 0 0,1 1 1 0 0,1 0 0 0 0,34-13 0 0 0,-53 25-5 0 0,1 1 0 0 0,0-1 0 0 0,-1 1-1 0 0,1 0 1 0 0,0 0 0 0 0,-1 1 0 0 0,1 0 0 0 0,0-1 0 0 0,0 1 0 0 0,-1 1 0 0 0,1-1 0 0 0,0 1 0 0 0,0 0 0 0 0,-1 0 0 0 0,1 0 0 0 0,-1 1 0 0 0,1-1 0 0 0,-1 1 0 0 0,1 0 0 0 0,-1 1 0 0 0,0-1 0 0 0,0 1 0 0 0,0-1 0 0 0,-1 1 0 0 0,1 1 0 0 0,0-1 0 0 0,-1 0 0 0 0,6 8 0 0 0,2 4 72 0 0,-1 0 1 0 0,-1 0-1 0 0,0 1 1 0 0,-1 0-1 0 0,-1 1 1 0 0,0-1-1 0 0,-1 2 1 0 0,-1-1-1 0 0,5 29 1 0 0,-9-44-58 0 0,-1 0 0 0 0,0 0 0 0 0,0 1 0 0 0,0-1 0 0 0,0 0 0 0 0,0 0 0 0 0,0 0 0 0 0,0 0 0 0 0,-1 0 0 0 0,1 0 0 0 0,-1 0 0 0 0,1 0 0 0 0,-1 0 0 0 0,0 0 0 0 0,0 0 0 0 0,0-1 0 0 0,0 1 0 0 0,0 0 0 0 0,0 0 0 0 0,0-1 0 0 0,-1 1 0 0 0,1-1 0 0 0,0 1 0 0 0,-1-1 0 0 0,0 0 0 0 0,-2 3 0 0 0,1-3-15 0 0,1 0-1 0 0,0 0 1 0 0,-1 0 0 0 0,1-1-1 0 0,0 1 1 0 0,-1-1 0 0 0,1 1 0 0 0,-1-1-1 0 0,1 0 1 0 0,-1 0 0 0 0,1 0-1 0 0,-1 0 1 0 0,1 0 0 0 0,0 0-1 0 0,-1-1 1 0 0,1 1 0 0 0,-1-1-1 0 0,1 0 1 0 0,0 0 0 0 0,-1 0-1 0 0,1 0 1 0 0,-3-2 0 0 0,3 2-18 0 0,0 0 1 0 0,0-1 0 0 0,0 1-1 0 0,0 0 1 0 0,0-1 0 0 0,1 0-1 0 0,-1 1 1 0 0,1-1 0 0 0,-1 0-1 0 0,1 0 1 0 0,-1 0-1 0 0,1 0 1 0 0,0 0 0 0 0,0 0-1 0 0,0 0 1 0 0,0 0 0 0 0,1 0-1 0 0,-2-3 1 0 0,2 1-8 0 0,0 1 0 0 0,0 0 0 0 0,0-1 0 0 0,0 1 0 0 0,0 0-1 0 0,1-1 1 0 0,-1 1 0 0 0,1 0 0 0 0,0-1 0 0 0,0 1 0 0 0,2-4 0 0 0,3-5-31 0 0,1-1 0 0 0,1 2 0 0 0,0-1 0 0 0,17-18 0 0 0,-8 10-14 0 0,0 2 1 0 0,30-25-1 0 0,-40 38 52 0 0,-1 0-1 0 0,1 1 1 0 0,0-1 0 0 0,0 1 0 0 0,0 1-1 0 0,1 0 1 0 0,-1 0 0 0 0,1 0-1 0 0,0 1 1 0 0,0 0 0 0 0,16-2 0 0 0,-19 4 0 0 0,0 1 0 0 0,0-1 1 0 0,0 1-1 0 0,0 0 1 0 0,0 0-1 0 0,0 1 0 0 0,-1 0 1 0 0,1-1-1 0 0,0 2 0 0 0,-1-1 1 0 0,0 0-1 0 0,1 1 0 0 0,-1 0 1 0 0,0 0-1 0 0,0 0 1 0 0,-1 1-1 0 0,1-1 0 0 0,4 7 1 0 0,1 0 25 0 0,-2 0 1 0 0,1 1 0 0 0,-2 0 0 0 0,1 0-1 0 0,-1 0 1 0 0,5 15 0 0 0,-9-19 8 0 0,0 0 1 0 0,0 1-1 0 0,-1-1 1 0 0,0 1-1 0 0,0-1 0 0 0,-1 15 1 0 0,0-19-27 0 0,0 0 1 0 0,0 1-1 0 0,0-1 1 0 0,-1 0-1 0 0,0 0 0 0 0,1 0 1 0 0,-1 0-1 0 0,0 0 1 0 0,0 0-1 0 0,-1 0 1 0 0,1 0-1 0 0,-1-1 1 0 0,1 1-1 0 0,-1 0 0 0 0,0-1 1 0 0,0 1-1 0 0,0-1 1 0 0,-5 4-1 0 0,6-5-7 0 0,0 0 0 0 0,0 0 0 0 0,-1 0 0 0 0,1-1 0 0 0,0 1 1 0 0,-1 0-1 0 0,1-1 0 0 0,-1 1 0 0 0,1-1 0 0 0,-1 0 0 0 0,1 1 0 0 0,-1-1 0 0 0,1 0 0 0 0,-1 0 0 0 0,1 0 0 0 0,-1 0 0 0 0,1 0 0 0 0,-1 0 0 0 0,1-1 0 0 0,-3 1 0 0 0,3-1-4 0 0,1 0-1 0 0,-1 1 1 0 0,0-1-1 0 0,0 1 1 0 0,1-1-1 0 0,-1 0 0 0 0,0 0 1 0 0,1 1-1 0 0,-1-1 1 0 0,0 0-1 0 0,1 0 1 0 0,-1 0-1 0 0,1 0 1 0 0,0 0-1 0 0,-1 0 0 0 0,1 0 1 0 0,0 0-1 0 0,-1 0 1 0 0,1 0-1 0 0,0 0 1 0 0,0 0-1 0 0,0 0 1 0 0,0 0-1 0 0,0 0 0 0 0,0 0 1 0 0,0 0-1 0 0,0 0 1 0 0,0 0-1 0 0,1 0 1 0 0,0-1-1 0 0,0-3-22 0 0,1 0 0 0 0,1-1 0 0 0,-1 1-1 0 0,1 0 1 0 0,0 1 0 0 0,0-1 0 0 0,0 0 0 0 0,1 1-1 0 0,3-5 1 0 0,14-18-97 0 0,-14 15 34 0 0,1 1 0 0 0,1-1 1 0 0,18-18-1 0 0,-23 26 52 0 0,1 0 1 0 0,-1 0-1 0 0,1 0 1 0 0,0 1-1 0 0,0 0 1 0 0,0 0-1 0 0,0 0 1 0 0,0 1-1 0 0,1 0 1 0 0,-1 0-1 0 0,1 0 1 0 0,6-1-1 0 0,-11 3 28 0 0,6-1-142 0 0,0 0 0 0 0,0 0 0 0 0,0 1 0 0 0,13 1 0 0 0,-18-1 94 0 0,0 1 0 0 0,0-1 0 0 0,0 1 0 0 0,0-1 0 0 0,-1 1-1 0 0,1 0 1 0 0,0 0 0 0 0,0 0 0 0 0,0 0 0 0 0,-1 0 0 0 0,1 0 0 0 0,-1 0 0 0 0,1 1 0 0 0,-1-1 0 0 0,1 1-1 0 0,-1-1 1 0 0,0 1 0 0 0,1-1 0 0 0,-1 1 0 0 0,0 0 0 0 0,1 2 0 0 0,1 5-196 0 0,1 0 0 0 0,-1 0 1 0 0,-1 0-1 0 0,0 1 0 0 0,0-1 0 0 0,0 11 1 0 0,2 12-2218 0 0,4-1-3833 0 0,-5-24 4524 0 0,1 2 85 0 0</inkml:trace>
</inkml:ink>
</file>

<file path=ppt/ink/ink9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0.38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204 108 8 0 0,'-5'-18'5663'0'0,"5"18"-5470"0"0,0-1-1 0 0,0 1 0 0 0,0 0 1 0 0,-1-1-1 0 0,1 1 0 0 0,0 0 1 0 0,0-1-1 0 0,0 1 0 0 0,0 0 1 0 0,-1-1-1 0 0,1 1 0 0 0,0 0 1 0 0,0 0-1 0 0,0-1 0 0 0,-1 1 1 0 0,1 0-1 0 0,0 0 0 0 0,-1-1 1 0 0,1 1-1 0 0,0 0 0 0 0,0 0 1 0 0,-1 0-1 0 0,1 0 1 0 0,0-1-1 0 0,-1 1 0 0 0,1 0 1 0 0,0 0-1 0 0,-1 0 0 0 0,1 0 1 0 0,-1 0-1 0 0,1 0 0 0 0,0 0 1 0 0,-1 0-1 0 0,1 0 0 0 0,0 0 1 0 0,-1 0-1 0 0,1 0 0 0 0,0 0 1 0 0,-1 0-1 0 0,1 0 0 0 0,0 1 1 0 0,-1-1-1 0 0,1 0 0 0 0,0 0 1 0 0,-1 0-1 0 0,1 0 0 0 0,0 1 1 0 0,0-1-1 0 0,-1 0 0 0 0,1 1 1 0 0,-1 0 58 0 0,0 0 1 0 0,0 1-1 0 0,0-1 1 0 0,1 0-1 0 0,-1 1 1 0 0,1-1-1 0 0,-1 0 1 0 0,1 1-1 0 0,-1-1 1 0 0,1 1-1 0 0,0-1 1 0 0,0 1-1 0 0,-1 1 1 0 0,2 23 571 0 0,-1-16-289 0 0,6 158 1848 0 0,-1-1-1490 0 0,-5-121-673 0 0,-8 64 0 0 0,6-96-150 0 0,0-1-1 0 0,-1 1 1 0 0,-1-1-1 0 0,0 0 1 0 0,-1 0-1 0 0,0-1 1 0 0,-1 0-1 0 0,0 1 0 0 0,-11 13 1 0 0,17-25-67 0 0,-1 0 1 0 0,0 0-1 0 0,0 0 0 0 0,0 0 1 0 0,0 0-1 0 0,0 0 0 0 0,0 0 0 0 0,0 0 1 0 0,0-1-1 0 0,0 1 0 0 0,0 0 1 0 0,-2 0-1 0 0,3-1-4 0 0,-1 0-1 0 0,1 0 1 0 0,-1 0-1 0 0,1 0 1 0 0,0 0-1 0 0,-1 0 1 0 0,1-1-1 0 0,-1 1 1 0 0,1 0 0 0 0,0 0-1 0 0,-1 0 1 0 0,1-1-1 0 0,0 1 1 0 0,-1 0-1 0 0,1 0 1 0 0,0-1-1 0 0,-1 1 1 0 0,1 0-1 0 0,0-1 1 0 0,0 1 0 0 0,-1 0-1 0 0,1-1 1 0 0,0 1-1 0 0,0 0 1 0 0,0-1-1 0 0,0 1 1 0 0,-1-1-1 0 0,1 1 1 0 0,0 0-1 0 0,0-1 1 0 0,0 1 0 0 0,0-1-1 0 0,0 1 1 0 0,0 0-1 0 0,0-1 1 0 0,0 1-1 0 0,0-1 1 0 0,0 1-1 0 0,0-1 1 0 0,-1-21-118 0 0,4-40 0 0 0,-1 21 76 0 0,-1 23 48 0 0,14-237-139 0 0,-10 216 93 0 0,2 0 1 0 0,1 1-1 0 0,2 1 1 0 0,24-58-1 0 0,-27 79 5 0 0,1 0 0 0 0,15-22-1 0 0,-19 32 38 0 0,0 1-1 0 0,0 0 1 0 0,0 0-1 0 0,1 0 1 0 0,0 0-1 0 0,0 1 0 0 0,0-1 1 0 0,1 1-1 0 0,9-5 1 0 0,-12 7-3 0 0,0 1 0 0 0,0 0 1 0 0,0 0-1 0 0,0 0 0 0 0,0 1 0 0 0,0-1 1 0 0,0 1-1 0 0,1-1 0 0 0,-1 1 0 0 0,0 0 0 0 0,0 0 1 0 0,0 1-1 0 0,0-1 0 0 0,6 2 0 0 0,-5-1 3 0 0,1 1 0 0 0,-1 0-1 0 0,0 0 1 0 0,0 0 0 0 0,0 0-1 0 0,0 1 1 0 0,0 0 0 0 0,6 6-1 0 0,3 4-10 0 0,-2 1 0 0 0,0 0 0 0 0,-1 0 0 0 0,10 19 0 0 0,-14-22-15 0 0,4 5 76 0 0,0 1 0 0 0,-2 0 0 0 0,10 28-1 0 0,-15-38-18 0 0,-1-1 0 0 0,-1 1 0 0 0,0 0 0 0 0,0 0 0 0 0,0 0 0 0 0,0 0 0 0 0,-1 0 0 0 0,-1 0 0 0 0,1 0 0 0 0,-1 0 0 0 0,0 0 0 0 0,0 0 0 0 0,-3 7 0 0 0,2-11-17 0 0,0 0 1 0 0,0 0-1 0 0,0 0 1 0 0,0 0-1 0 0,0 0 1 0 0,-1-1 0 0 0,1 1-1 0 0,-1-1 1 0 0,1 1-1 0 0,-1-1 1 0 0,0 0-1 0 0,0 0 1 0 0,0 0 0 0 0,0-1-1 0 0,-1 1 1 0 0,1-1-1 0 0,0 0 1 0 0,-1 1-1 0 0,1-1 1 0 0,-7 0 0 0 0,-7 3-2 0 0,-1-2 1 0 0,-31 1 0 0 0,45-3-9 0 0,-17 0-9 0 0,1-1 1 0 0,0-1-1 0 0,-1-1 0 0 0,-31-8 1 0 0,14-1-249 0 0,-51-22 0 0 0,79 30 103 0 0,1 0 0 0 0,0-1 0 0 0,1 0-1 0 0,-1 0 1 0 0,-10-9 0 0 0,17 12 53 0 0,1 1 0 0 0,-1 0 0 0 0,1-1 0 0 0,-1 1 0 0 0,1-1 1 0 0,-1 0-1 0 0,1 0 0 0 0,0 1 0 0 0,0-1 0 0 0,0 0 0 0 0,0 0 0 0 0,0 0 0 0 0,1 0 0 0 0,-1 0 0 0 0,0 0 0 0 0,1 0 0 0 0,0 0 0 0 0,-1-1 0 0 0,1 1 0 0 0,0 0 1 0 0,0 0-1 0 0,0 0 0 0 0,0 0 0 0 0,1 0 0 0 0,-1 0 0 0 0,0-1 0 0 0,1 1 0 0 0,0 0 0 0 0,-1 0 0 0 0,1 0 0 0 0,0 0 0 0 0,1-2 0 0 0,1 1-417 0 0,0-1 0 0 0,0 0-1 0 0,0 0 1 0 0,0 1 0 0 0,1 0-1 0 0,0 0 1 0 0,-1 0 0 0 0,1 0 0 0 0,5-2-1 0 0,19-11-2710 0 0</inkml:trace>
</inkml:ink>
</file>

<file path=ppt/ink/ink9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0.7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38 135 2833 0 0,'-7'-14'2896'0'0,"-16"-40"4213"0"0,21 49-6553 0 0,1 0 1 0 0,0 1 0 0 0,0-1 0 0 0,0 0-1 0 0,0 0 1 0 0,1 0 0 0 0,0 0 0 0 0,0 0 0 0 0,0-6-1 0 0,5 0 1051 0 0,-5 11-1565 0 0,0-1 1 0 0,0 1-1 0 0,0 0 0 0 0,0 0 1 0 0,0 0-1 0 0,1 0 1 0 0,-1 0-1 0 0,0 0 0 0 0,0 0 1 0 0,0 0-1 0 0,0 0 0 0 0,0 0 1 0 0,1 0-1 0 0,-1 0 1 0 0,0 0-1 0 0,0 0 0 0 0,0 0 1 0 0,0 0-1 0 0,0 0 1 0 0,0 0-1 0 0,1 0 0 0 0,-1 0 1 0 0,0 0-1 0 0,0 0 1 0 0,0 0-1 0 0,0 1 0 0 0,0-1 1 0 0,1 0-1 0 0,-1 0 0 0 0,0 0 1 0 0,0 0-1 0 0,0 0 1 0 0,0 0-1 0 0,0 0 0 0 0,0 0 1 0 0,0 1-1 0 0,0-1 1 0 0,1 0-1 0 0,-1 2 115 0 0,1-1 0 0 0,0 1 0 0 0,0-1 0 0 0,-1 1 0 0 0,1 0 0 0 0,0-1-1 0 0,-1 1 1 0 0,0 0 0 0 0,1 2 0 0 0,4 69 679 0 0,-2 0 0 0 0,-11 106 0 0 0,-8-5-356 0 0,15-145-462 0 0,1-1 0 0 0,2 1 0 0 0,1-1 0 0 0,8 34 0 0 0,-9-55-46 0 0,0-1-1 0 0,0 0 1 0 0,0 0 0 0 0,1 0-1 0 0,0 0 1 0 0,0 0-1 0 0,0-1 1 0 0,1 1-1 0 0,0-1 1 0 0,0 0 0 0 0,0 0-1 0 0,1-1 1 0 0,0 1-1 0 0,0-1 1 0 0,6 5-1 0 0,-6-6-276 0 0,0 0 0 0 0,0-1-1 0 0,0 0 1 0 0,0 0-1 0 0,0 0 1 0 0,0 0-1 0 0,1-1 1 0 0,-1 0-1 0 0,0 0 1 0 0,1 0-1 0 0,-1-1 1 0 0,1 1-1 0 0,-1-1 1 0 0,1-1-1 0 0,-1 1 1 0 0,1-1 0 0 0,-1 0-1 0 0,8-2 1 0 0,24-13-6131 0 0,-18 6 4212 0 0</inkml:trace>
</inkml:ink>
</file>

<file path=ppt/ink/ink9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1.1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141 139 2016 0 0,'-16'5'3895'0'0,"3"-1"-2096"0"0,0 0-1 0 0,0 1 1 0 0,1 0 0 0 0,0 1-1 0 0,-12 8 1 0 0,21-12-1669 0 0,0 0 0 0 0,0 1 0 0 0,0-1 0 0 0,1 1 0 0 0,0-1 0 0 0,-1 1-1 0 0,1 0 1 0 0,0 0 0 0 0,0 0 0 0 0,0 0 0 0 0,1 0 0 0 0,-1 0 0 0 0,1 1 0 0 0,-1-1 0 0 0,1 0 0 0 0,0 1 0 0 0,1-1 0 0 0,-1 1-1 0 0,0 0 1 0 0,1-1 0 0 0,0 1 0 0 0,0-1 0 0 0,0 1 0 0 0,1 4 0 0 0,0-5-81 0 0,0 1 1 0 0,0-1-1 0 0,0 0 0 0 0,0 1 1 0 0,1-1-1 0 0,0 0 0 0 0,-1 0 0 0 0,1 0 1 0 0,0 0-1 0 0,0-1 0 0 0,1 1 1 0 0,-1 0-1 0 0,1-1 0 0 0,-1 1 1 0 0,1-1-1 0 0,0 0 0 0 0,-1 0 1 0 0,1 0-1 0 0,4 1 0 0 0,1 2 15 0 0,1-1 0 0 0,-1-1 1 0 0,1 1-1 0 0,-1-2 0 0 0,1 1 0 0 0,10 1 0 0 0,-6-2-36 0 0,0-1 0 0 0,0-1 0 0 0,0 0 0 0 0,0-1 0 0 0,0 0 0 0 0,0-1 0 0 0,0 0 0 0 0,-1-1 0 0 0,1 0 0 0 0,20-9 0 0 0,-18 5-18 0 0,-2 0 0 0 0,1-1-1 0 0,-1 0 1 0 0,0-1 0 0 0,0 0 0 0 0,-1-1-1 0 0,0-1 1 0 0,15-18 0 0 0,-22 22-10 0 0,0 0-1 0 0,0-1 1 0 0,-1 0-1 0 0,0 0 1 0 0,0 0-1 0 0,0-1 1 0 0,-1 1-1 0 0,-1-1 1 0 0,0 0-1 0 0,0 0 1 0 0,0 0-1 0 0,-1 0 1 0 0,-1 0-1 0 0,1 0 1 0 0,-2 0-1 0 0,-1-16 1 0 0,2 22 1 0 0,-1 0 1 0 0,1 0-1 0 0,-1 0 1 0 0,0 0-1 0 0,0 0 1 0 0,0 0-1 0 0,0 0 1 0 0,-1 1-1 0 0,1-1 0 0 0,-1 0 1 0 0,1 1-1 0 0,-1-1 1 0 0,0 1-1 0 0,0 0 1 0 0,0 0-1 0 0,0 0 0 0 0,-1 0 1 0 0,-2-3-1 0 0,1 3 18 0 0,0 0 0 0 0,0 0-1 0 0,0 1 1 0 0,0-1-1 0 0,0 1 1 0 0,-1 0 0 0 0,1 0-1 0 0,0 0 1 0 0,-1 1-1 0 0,1 0 1 0 0,-7 0 0 0 0,-1 1 56 0 0,-1 0 1 0 0,1 1 0 0 0,0 0 0 0 0,-1 1-1 0 0,1 1 1 0 0,1 0 0 0 0,-1 1-1 0 0,-11 6 1 0 0,11-4-13 0 0,1 1-1 0 0,0 0 1 0 0,0 1 0 0 0,1 0-1 0 0,1 1 1 0 0,-1 0-1 0 0,1 0 1 0 0,1 1 0 0 0,0 0-1 0 0,1 1 1 0 0,0-1 0 0 0,0 1-1 0 0,1 1 1 0 0,1-1-1 0 0,0 1 1 0 0,1 0 0 0 0,0 1-1 0 0,-3 26 1 0 0,7-35-48 0 0,0 0 0 0 0,0 1 1 0 0,0-1-1 0 0,1 0 0 0 0,-1 0 1 0 0,1 0-1 0 0,1 0 0 0 0,-1 0 0 0 0,1 0 1 0 0,0 0-1 0 0,0 0 0 0 0,0 0 1 0 0,4 5-1 0 0,-1-3 0 0 0,0-1-1 0 0,0 0 1 0 0,1 0 0 0 0,-1-1 0 0 0,1 0-1 0 0,0 0 1 0 0,1 0 0 0 0,7 4-1 0 0,1 0-36 0 0,1-2 0 0 0,0 0 0 0 0,0 0 0 0 0,1-2 0 0 0,0 0 0 0 0,0-1 0 0 0,23 3 0 0 0,-31-6-194 0 0,1 0-1 0 0,-1-1 0 0 0,1 0 0 0 0,-1 0 0 0 0,1-1 0 0 0,-1 0 0 0 0,1-1 0 0 0,-1 0 1 0 0,0 0-1 0 0,0-1 0 0 0,0 0 0 0 0,0-1 0 0 0,0 0 0 0 0,-1 0 0 0 0,15-11 0 0 0,31-27-9367 0 0,-41 30 6206 0 0</inkml:trace>
</inkml:ink>
</file>

<file path=ppt/ink/ink9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1.6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55 189 496 0 0,'-12'13'3074'0'0,"9"-10"-2075"0"0,1 0 0 0 0,-1 0 0 0 0,0 0 0 0 0,1 0 0 0 0,0 0-1 0 0,0 1 1 0 0,0-1 0 0 0,0 1 0 0 0,-1 4 0 0 0,3-8-963 0 0,-8 23 3040 0 0,8-22-2800 0 0,0 1 1 0 0,-1-1-1 0 0,1 0 0 0 0,-1 0 0 0 0,1 0 0 0 0,-1 0 0 0 0,1 0 0 0 0,-1 0 0 0 0,0 0 0 0 0,0 0 0 0 0,1 0 0 0 0,-1 0 0 0 0,0 0 0 0 0,-2 2 0 0 0,4-22 2222 0 0,10-9-2293 0 0,0 1-1 0 0,2-1 0 0 0,0 2 1 0 0,26-36-1 0 0,-33 52-201 0 0,1 0 1 0 0,1 0-1 0 0,0 1 1 0 0,0 0-1 0 0,13-10 1 0 0,-18 16-4 0 0,-1 1 0 0 0,1 0 0 0 0,0 0 1 0 0,0 0-1 0 0,0 0 0 0 0,0 1 0 0 0,0-1 0 0 0,0 1 0 0 0,0 0 1 0 0,1 0-1 0 0,-1 0 0 0 0,1 0 0 0 0,-1 1 0 0 0,0-1 1 0 0,1 1-1 0 0,-1 0 0 0 0,1 0 0 0 0,-1 0 0 0 0,1 0 0 0 0,-1 1 1 0 0,1-1-1 0 0,-1 1 0 0 0,4 1 0 0 0,-5-1 6 0 0,0 0 0 0 0,0 1 0 0 0,0-1 0 0 0,0 1 0 0 0,0-1 0 0 0,0 1 0 0 0,-1-1 0 0 0,1 1 0 0 0,-1 0 0 0 0,1 0 0 0 0,-1 0 0 0 0,0 0 0 0 0,1 0 0 0 0,-1 0 0 0 0,0 1 0 0 0,0-1-1 0 0,-1 0 1 0 0,2 4 0 0 0,1 5 25 0 0,-1 1-1 0 0,2 18 0 0 0,-2-9 36 0 0,2 19 91 0 0,-2-25-95 0 0,-1 0-1 0 0,2 0 1 0 0,8 28 0 0 0,-10-39-59 0 0,1 1 0 0 0,0-1 0 0 0,0 0 0 0 0,1 0-1 0 0,-1 0 1 0 0,1 0 0 0 0,0 0 0 0 0,0-1 0 0 0,0 1 0 0 0,0-1 0 0 0,1 0 0 0 0,-1 0 0 0 0,1 0 0 0 0,0 0 0 0 0,0-1 0 0 0,0 1 0 0 0,5 1 0 0 0,0 0-6 0 0,1-1 0 0 0,0 0 0 0 0,-1 0 0 0 0,1-1 1 0 0,0 0-1 0 0,1-1 0 0 0,-1 0 0 0 0,0 0 0 0 0,0-1 0 0 0,0-1 0 0 0,0 0 0 0 0,20-4 0 0 0,-12 1-845 0 0,0-2-1 0 0,17-7 1 0 0,35-19-8724 0 0,-61 28 5989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55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63 512 0 0,'-17'-6'6287'0'0,"17"6"-6056"0"0,-1 0 0 0 0,1 0 1 0 0,0 0-1 0 0,-1-1 0 0 0,1 1 1 0 0,-1 0-1 0 0,1 0 0 0 0,0 0 1 0 0,-1 0-1 0 0,1 0 0 0 0,-1 0 0 0 0,1 0 1 0 0,0 0-1 0 0,-1 0 0 0 0,1 0 1 0 0,-1 0-1 0 0,1 0 0 0 0,0 0 1 0 0,-1 0-1 0 0,1 0 0 0 0,-1 0 1 0 0,1 1-1 0 0,0-1 0 0 0,-1 0 0 0 0,1 0 1 0 0,0 0-1 0 0,-1 1 0 0 0,1-1 1 0 0,0 0-1 0 0,-1 0 0 0 0,1 1 1 0 0,0-1-1 0 0,-1 1 0 0 0,14 27 3437 0 0,-2 127-1419 0 0,-8-88-1922 0 0,2-24-227 0 0,0 10 130 0 0,-11-121-134 0 0,7 41-98 0 0,1 1 1 0 0,0 0 0 0 0,2 0 0 0 0,1 0 0 0 0,1 1 0 0 0,2 0-1 0 0,15-37 1 0 0,-21 56-4 0 0,1 0 1 0 0,0 0-1 0 0,1 1 0 0 0,-1-1 1 0 0,1 1-1 0 0,0-1 0 0 0,1 1 0 0 0,-1 0 1 0 0,1 1-1 0 0,0-1 0 0 0,0 1 0 0 0,0 0 1 0 0,1 0-1 0 0,0 1 0 0 0,-1-1 1 0 0,1 1-1 0 0,0 0 0 0 0,1 1 0 0 0,-1 0 1 0 0,0 0-1 0 0,13-2 0 0 0,-16 4 3 0 0,1 0 0 0 0,0 0 0 0 0,-1 0 0 0 0,1 1 0 0 0,0 0 0 0 0,-1 0 0 0 0,1 0 0 0 0,-1 0 0 0 0,1 0 0 0 0,-1 1 0 0 0,1-1 0 0 0,-1 1 0 0 0,0 0 0 0 0,0 0 0 0 0,6 5 0 0 0,-2-1-16 0 0,1 1 0 0 0,-1 0 0 0 0,-1 0 0 0 0,11 15 0 0 0,-9-8 28 0 0,-1 1 0 0 0,-1-1 1 0 0,0 1-1 0 0,-1 1 1 0 0,-1-1-1 0 0,3 19 1 0 0,-2-12-26 0 0,6 28 121 0 0,5 55-1 0 0,-11-88-145 0 0,-5-17 39 0 0,0 0 1 0 0,1 0-1 0 0,-1 0 1 0 0,0 0 0 0 0,0 1-1 0 0,0-1 1 0 0,0 0 0 0 0,0 0-1 0 0,0 0 1 0 0,0 0 0 0 0,1 0-1 0 0,-1 0 1 0 0,0 0-1 0 0,0 0 1 0 0,0 1 0 0 0,0-1-1 0 0,0 0 1 0 0,1 0 0 0 0,-1 0-1 0 0,0 0 1 0 0,0 0 0 0 0,0 0-1 0 0,0 0 1 0 0,1 0 0 0 0,-1 0-1 0 0,0 0 1 0 0,0 0-1 0 0,0 0 1 0 0,0 0 0 0 0,0 0-1 0 0,1 0 1 0 0,-1 0 0 0 0,0-1-1 0 0,7-7 6 0 0,2-14-63 0 0,-1-1-1 0 0,0 1 1 0 0,5-34-1 0 0,-7 29-60 0 0,2 1-1 0 0,11-31 1 0 0,-12 40 69 0 0,2-4-109 0 0,16-28-1 0 0,-22 43 126 0 0,1 1 0 0 0,0 0 0 0 0,0 0 0 0 0,0 0 1 0 0,0 0-1 0 0,1 1 0 0 0,0-1 0 0 0,-1 1 0 0 0,11-6 0 0 0,-14 10 35 0 0,0-1 1 0 0,0 1 0 0 0,-1-1 0 0 0,1 1 0 0 0,0 0 0 0 0,0-1 0 0 0,0 1 0 0 0,-1 0-1 0 0,1 0 1 0 0,0 0 0 0 0,0 0 0 0 0,0-1 0 0 0,0 1 0 0 0,-1 0 0 0 0,1 1 0 0 0,0-1-1 0 0,0 0 1 0 0,0 0 0 0 0,0 0 0 0 0,-1 0 0 0 0,1 1 0 0 0,0-1 0 0 0,0 0 0 0 0,1 1-1 0 0,-1 1-1 0 0,1-1 0 0 0,-1 0 0 0 0,0 1 0 0 0,1-1 0 0 0,-1 0 0 0 0,0 1 0 0 0,0 0 0 0 0,0-1 0 0 0,0 1 0 0 0,-1-1 0 0 0,2 3 0 0 0,1 6 13 0 0,0-1 0 0 0,-1 1 0 0 0,2 14 0 0 0,-4-21 5 0 0,8 55 36 0 0,8 54 17 0 0,-14-104-62 0 0,0-1 1 0 0,1 1-1 0 0,6 13 0 0 0,-8-17-15 0 0,1-1 0 0 0,0 0 0 0 0,0 0 0 0 0,0 1 0 0 0,0-1 0 0 0,1-1 0 0 0,-1 1 0 0 0,1 0 0 0 0,0 0 0 0 0,3 2 0 0 0,-4-4-103 0 0,0-1 1 0 0,0 1 0 0 0,-1-1 0 0 0,1 1-1 0 0,0-1 1 0 0,0 1 0 0 0,0-1 0 0 0,0 0-1 0 0,0 0 1 0 0,0 0 0 0 0,-1 0-1 0 0,1 0 1 0 0,0-1 0 0 0,0 1 0 0 0,0 0-1 0 0,3-2 1 0 0,27-12-6118 0 0,-30 12 5547 0 0,8-3-2523 0 0</inkml:trace>
</inkml:ink>
</file>

<file path=ppt/ink/ink9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1.8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349 25 1824 0 0,'-1'-2'765'0'0,"-1"0"-1"0"0,1 0 1 0 0,-1 0-1 0 0,0 0 0 0 0,1 1 1 0 0,-1-1-1 0 0,0 1 1 0 0,0-1-1 0 0,0 1 0 0 0,-1 0 1 0 0,1 0-1 0 0,0 0 0 0 0,0 0 1 0 0,-1 0-1 0 0,1 0 1 0 0,-3 0-1 0 0,2 1-298 0 0,0-1 0 0 0,0 1 0 0 0,0 1 1 0 0,0-1-1 0 0,0 0 0 0 0,0 1 0 0 0,0-1 0 0 0,0 1 0 0 0,0 0 1 0 0,1 0-1 0 0,-6 2 0 0 0,1 1-208 0 0,0 0 1 0 0,1 1 0 0 0,-1-1-1 0 0,1 2 1 0 0,0-1 0 0 0,0 0 0 0 0,1 1-1 0 0,-10 13 1 0 0,-141 214 1380 0 0,147-220-1670 0 0,1 0-1 0 0,0 1 1 0 0,1 0 0 0 0,-10 27 0 0 0,17-41-10 0 0,0 1 1 0 0,-1 0-1 0 0,1-1 1 0 0,0 1 0 0 0,0 0-1 0 0,-1 0 1 0 0,1-1-1 0 0,0 1 1 0 0,0 0-1 0 0,0-1 1 0 0,0 1-1 0 0,0 0 1 0 0,0 0-1 0 0,0-1 1 0 0,0 1 0 0 0,0 0-1 0 0,0 0 1 0 0,0-1-1 0 0,1 1 1 0 0,-1 0-1 0 0,0-1 1 0 0,0 1-1 0 0,1 0 1 0 0,-1-1-1 0 0,1 1 1 0 0,-1 0-1 0 0,0-1 1 0 0,1 1 0 0 0,-1-1-1 0 0,1 1 1 0 0,-1-1-1 0 0,1 1 1 0 0,0-1-1 0 0,-1 1 1 0 0,1-1-1 0 0,-1 0 1 0 0,1 1-1 0 0,0-1 1 0 0,-1 0 0 0 0,1 1-1 0 0,0-1 1 0 0,-1 0-1 0 0,1 0 1 0 0,0 0-1 0 0,0 0 1 0 0,-1 1-1 0 0,1-1 1 0 0,0 0-1 0 0,0 0 1 0 0,0-1 0 0 0,5 1-946 0 0,-1 0 0 0 0,1-1 0 0 0,-1 0 0 0 0,1 0 0 0 0,7-3 0 0 0,10-4-2648 0 0</inkml:trace>
</inkml:ink>
</file>

<file path=ppt/ink/ink9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2.13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145 1 8 0 0,'-7'1'2042'0'0,"-1"0"-1"0"0,1 1 1 0 0,0 0-1 0 0,0 0 1 0 0,-12 6 0 0 0,-2 7 2964 0 0,3 9-3397 0 0,10-10-1178 0 0,1 0-1 0 0,0 1 1 0 0,1 0-1 0 0,1 0 0 0 0,1 1 1 0 0,0-1-1 0 0,1 1 1 0 0,0 0-1 0 0,1 0 0 0 0,1 18 1 0 0,1-29-408 0 0,0 0 0 0 0,1 0 0 0 0,0 0 0 0 0,0 0 1 0 0,0 0-1 0 0,0 0 0 0 0,1 0 0 0 0,0 0 0 0 0,0 0 0 0 0,0-1 1 0 0,0 1-1 0 0,1-1 0 0 0,0 1 0 0 0,0-1 0 0 0,0 0 0 0 0,1 0 0 0 0,-1 0 1 0 0,1-1-1 0 0,0 1 0 0 0,0-1 0 0 0,0 0 0 0 0,0 0 0 0 0,1 0 1 0 0,-1-1-1 0 0,1 1 0 0 0,0-1 0 0 0,-1 0 0 0 0,1-1 0 0 0,0 1 1 0 0,0-1-1 0 0,0 0 0 0 0,0 0 0 0 0,1 0 0 0 0,-1-1 0 0 0,0 0 1 0 0,0 0-1 0 0,10-2 0 0 0,-2 1-214 0 0,0-2 1 0 0,0 0-1 0 0,-1-1 1 0 0,1 0-1 0 0,17-8 1 0 0,29-20-3671 0 0,-38 19 1749 0 0</inkml:trace>
</inkml:ink>
</file>

<file path=ppt/ink/ink9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2.3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52 69 4073 0 0,'-9'-6'4145'0'0,"0"0"1"0"0,-10-10-1 0 0,6 0-1737 0 0,13 16-2361 0 0,0-1 0 0 0,0 1 0 0 0,0 0 0 0 0,-1-1-1 0 0,1 1 1 0 0,0-1 0 0 0,0 0 0 0 0,0 1 0 0 0,0-1 0 0 0,0 1-1 0 0,0-1 1 0 0,0 1 0 0 0,0-1 0 0 0,0 1 0 0 0,0-1-1 0 0,0 1 1 0 0,0-1 0 0 0,0 1 0 0 0,1-1 0 0 0,-1 1-1 0 0,0-1 1 0 0,0 1 0 0 0,0-1 0 0 0,1 1 0 0 0,-1-1 0 0 0,0 1-1 0 0,1 0 1 0 0,-1-1 0 0 0,0 1 0 0 0,1 0 0 0 0,-1-1-1 0 0,1 1 1 0 0,-1 0 0 0 0,0-1 0 0 0,1 1 0 0 0,-1 0-1 0 0,1-1 1 0 0,-1 1 0 0 0,1 0 0 0 0,-1 0 0 0 0,1 0 0 0 0,-1 0-1 0 0,1 0 1 0 0,-1-1 0 0 0,1 1 0 0 0,27-6 289 0 0,-26 6-329 0 0,2 0-21 0 0,-1-1 1 0 0,1 1-1 0 0,-1 0 0 0 0,1 1 1 0 0,-1-1-1 0 0,0 1 0 0 0,1-1 1 0 0,-1 1-1 0 0,0 0 1 0 0,1 0-1 0 0,-1 0 0 0 0,0 1 1 0 0,4 2-1 0 0,3 2-1613 0 0,-1 0-1 0 0,16 14 1 0 0,-18-13-514 0 0,12 10-2641 0 0</inkml:trace>
</inkml:ink>
</file>

<file path=ppt/ink/ink9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2.65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179 26 2841 0 0,'5'-26'10625'0'0,"-5"46"-5041"0"0,-1 21-4288 0 0,-13 32-245 0 0,-4-1 1 0 0,-29 77 0 0 0,47-148-1048 0 0,-25 73 705 0 0,0-6 42 0 0,-22 110 0 0 0,45-166-722 0 0,0 0 1 0 0,1 0-1 0 0,0 0 0 0 0,1 1 1 0 0,0-1-1 0 0,1 0 0 0 0,1 0 0 0 0,0 1 1 0 0,4 14-1 0 0,-3-20-51 0 0,0 0 1 0 0,0 0 0 0 0,0 0-1 0 0,1-1 1 0 0,0 1-1 0 0,0-1 1 0 0,0 1-1 0 0,1-2 1 0 0,0 1-1 0 0,0 0 1 0 0,1-1-1 0 0,0 0 1 0 0,-1 0 0 0 0,2-1-1 0 0,-1 1 1 0 0,7 2-1 0 0,-5-3-85 0 0,0 0-1 0 0,0-1 0 0 0,1 0 1 0 0,-1 0-1 0 0,1-1 0 0 0,-1 0 1 0 0,1-1-1 0 0,0 1 0 0 0,0-2 1 0 0,0 1-1 0 0,8-2 1 0 0,-5 0-864 0 0,0-1 1 0 0,20-5 0 0 0,-15 2-2556 0 0,21-10 1 0 0,-21 7-168 0 0</inkml:trace>
</inkml:ink>
</file>

<file path=ppt/ink/ink9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3.2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73 93 3441 0 0,'-17'-1'2938'0'0,"12"1"-1853"0"0,0-1 0 0 0,0 1 0 0 0,1 0 0 0 0,-1 0 0 0 0,0 0 0 0 0,0 1 0 0 0,0 0 0 0 0,0 0 0 0 0,-7 3 0 0 0,12-3 73 0 0,5 1-651 0 0,5-1-36 0 0,27-1-6 0 0,0-1-1 0 0,72-14 0 0 0,-72 9-422 0 0,74-18-1 0 0,3-1-123 0 0,-96 22 102 0 0,1 1-1 0 0,-1 1 1 0 0,0 1-1 0 0,24 2 0 0 0,-41-2-10 0 0,0 0 0 0 0,1 0 0 0 0,-1 0 0 0 0,0 0 0 0 0,0 1 0 0 0,0-1-1 0 0,0 0 1 0 0,0 1 0 0 0,0-1 0 0 0,1 1 0 0 0,-1-1 0 0 0,0 1 0 0 0,0-1-1 0 0,0 1 1 0 0,-1 0 0 0 0,1-1 0 0 0,0 1 0 0 0,0 0 0 0 0,0 0 0 0 0,0 1-1 0 0,0-1 7 0 0,-1 0-1 0 0,0 0 1 0 0,1 0-1 0 0,-1 0 1 0 0,0 0-1 0 0,0 0 1 0 0,0 0-1 0 0,0 0 1 0 0,0 0-1 0 0,0 0 0 0 0,0 0 1 0 0,0 0-1 0 0,0 0 1 0 0,-1 0-1 0 0,1 0 1 0 0,0 0-1 0 0,-1 0 1 0 0,1 1-1 0 0,-3 3 96 0 0,0 0 0 0 0,-1 1 0 0 0,1-1 0 0 0,-1 0 0 0 0,0-1 0 0 0,-5 6 0 0 0,-8 7 191 0 0,0-1 123 0 0,2 0 1 0 0,-16 21 0 0 0,27-32-371 0 0,1 0 0 0 0,-1 1 0 0 0,1-1 0 0 0,0 1 0 0 0,1 0 0 0 0,0 0 0 0 0,-1 0 0 0 0,2 0 0 0 0,-1 0 0 0 0,1 0 0 0 0,0 0 0 0 0,0 9 0 0 0,1-9-44 0 0,0 0 0 0 0,1 0 0 0 0,-1 0 0 0 0,1 0 0 0 0,1 0 0 0 0,-1 0 0 0 0,1 0 0 0 0,0-1 0 0 0,1 1 1 0 0,-1-1-1 0 0,6 9 0 0 0,-5-10-10 0 0,0 0 1 0 0,0 0 0 0 0,1 0 0 0 0,-1-1-1 0 0,1 0 1 0 0,0 0 0 0 0,-1 0 0 0 0,1 0-1 0 0,1 0 1 0 0,-1-1 0 0 0,0 0 0 0 0,1 0-1 0 0,-1 0 1 0 0,10 2 0 0 0,-6-2 2 0 0,-1-1-1 0 0,1-1 1 0 0,0 1 0 0 0,0-1-1 0 0,-1 0 1 0 0,1-1 0 0 0,0 0-1 0 0,0 0 1 0 0,-1-1 0 0 0,1 0 0 0 0,-1 0-1 0 0,0-1 1 0 0,9-4 0 0 0,-2 0-1 0 0,0 0 0 0 0,0-1 0 0 0,-1-1 0 0 0,0 0 0 0 0,17-17 1 0 0,-25 20-4 0 0,1 0 1 0 0,-1-1 0 0 0,-1 0 0 0 0,0 0 0 0 0,1 0 0 0 0,-2 0 0 0 0,1-1 0 0 0,-1 1 0 0 0,-1-1 0 0 0,1 0 0 0 0,-1 0 0 0 0,0 0-1 0 0,-1 0 1 0 0,1-8 0 0 0,-1-6 31 0 0,0-1 0 0 0,-2 1 0 0 0,-5-43 0 0 0,5 60-20 0 0,0-5 40 0 0,-1 1 1 0 0,0 0 0 0 0,-5-15 0 0 0,7 24-49 0 0,0 0 0 0 0,0 0 0 0 0,0 0 0 0 0,0-1 0 0 0,0 1 1 0 0,0 0-1 0 0,0 0 0 0 0,0 0 0 0 0,0 0 0 0 0,-1 0 0 0 0,1-1 0 0 0,0 1 1 0 0,0 0-1 0 0,0 0 0 0 0,0 0 0 0 0,0 0 0 0 0,0 0 0 0 0,0 0 0 0 0,-1 0 1 0 0,1-1-1 0 0,0 1 0 0 0,0 0 0 0 0,0 0 0 0 0,0 0 0 0 0,0 0 0 0 0,-1 0 1 0 0,1 0-1 0 0,0 0 0 0 0,0 0 0 0 0,0 0 0 0 0,0 0 0 0 0,-1 0 0 0 0,1 0 0 0 0,0 0 1 0 0,0 0-1 0 0,0 0 0 0 0,-1 0 0 0 0,-4 5 38 0 0,-1 11 59 0 0,4-5-86 0 0,0 0 0 0 0,1 1 0 0 0,0-1 0 0 0,1 1 0 0 0,0-1 0 0 0,1 0 0 0 0,0 1 0 0 0,1-1 0 0 0,5 19 0 0 0,5 7 28 0 0,24 52 0 0 0,-29-74-34 0 0,20 40 82 0 0,4-1 1 0 0,46 63 0 0 0,-74-111-87 0 0,9 12 18 0 0,-1 0 1 0 0,-2 1-1 0 0,0 0 0 0 0,0 0 1 0 0,-2 1-1 0 0,-1 0 0 0 0,5 25 1 0 0,-5-13 9 0 0,-2 0 0 0 0,-2 1 0 0 0,-2 61 0 0 0,-1-84-12 0 0,0 0 1 0 0,0 0-1 0 0,-1 0 1 0 0,-1 0-1 0 0,0 0 1 0 0,0-1-1 0 0,-1 0 1 0 0,-7 14-1 0 0,8-17-7 0 0,0-1 0 0 0,0 0 0 0 0,-1 0 0 0 0,0-1 0 0 0,0 1 0 0 0,0-1 0 0 0,-1 0 1 0 0,1 0-1 0 0,-1 0 0 0 0,0-1 0 0 0,0 1 0 0 0,0-1 0 0 0,-1 0 0 0 0,1-1 0 0 0,-9 3 0 0 0,0-1 1 0 0,-1-1 0 0 0,1-1 0 0 0,-1 0 0 0 0,1-1 0 0 0,-1 0 1 0 0,0-1-1 0 0,0-1 0 0 0,1-1 0 0 0,-1 0 0 0 0,1-1 0 0 0,-1 0 0 0 0,-16-7 0 0 0,15 4-32 0 0,-1 0 0 0 0,1-2 0 0 0,1 0 0 0 0,-1 0 1 0 0,1-2-1 0 0,1 0 0 0 0,0-1 0 0 0,0 0 0 0 0,-21-24 0 0 0,30 30 6 0 0,1 0-1 0 0,0-1 1 0 0,0 1 0 0 0,0-1-1 0 0,1 0 1 0 0,0 0 0 0 0,0 0 0 0 0,1-1-1 0 0,-1 1 1 0 0,2-1 0 0 0,-1 1-1 0 0,1-1 1 0 0,-1 0 0 0 0,1-7-1 0 0,1 2-44 0 0,1 1-1 0 0,0 0 0 0 0,1 0 0 0 0,0 0 0 0 0,1 0 0 0 0,0 0 0 0 0,8-17 0 0 0,-5 13-114 0 0,0 1 0 0 0,1 0-1 0 0,0 0 1 0 0,1 0 0 0 0,1 1 0 0 0,0 0 0 0 0,1 1 0 0 0,0 0 0 0 0,1 1 0 0 0,0 0-1 0 0,1 0 1 0 0,0 2 0 0 0,21-14 0 0 0,-13 12-1540 0 0,35-14 0 0 0,-3 6-5630 0 0,-22 8 1056 0 0</inkml:trace>
</inkml:ink>
</file>

<file path=ppt/ink/ink9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4.1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182 194 512 0 0,'0'-12'1332'0'0,"0"7"185"0"0,1 0 0 0 0,-2-1 0 0 0,1 1 0 0 0,0 0 1 0 0,-1 0-1 0 0,-1-6 0 0 0,1 10-1321 0 0,1 0-1 0 0,0 0 1 0 0,-1 0-1 0 0,1 0 1 0 0,-1 0-1 0 0,0 0 1 0 0,1 0-1 0 0,-1 0 1 0 0,0 1-1 0 0,1-1 1 0 0,-1 0-1 0 0,0 0 1 0 0,0 1-1 0 0,0-1 1 0 0,0 0-1 0 0,0 1 1 0 0,0-1-1 0 0,0 1 1 0 0,0-1-1 0 0,0 1 1 0 0,0 0 0 0 0,0-1-1 0 0,0 1 1 0 0,0 0-1 0 0,0 0 1 0 0,0 0-1 0 0,0 0 1 0 0,0 0-1 0 0,0 0 1 0 0,0 0-1 0 0,0 0 1 0 0,-1 0-1 0 0,1 0 1 0 0,0 0-1 0 0,-1 1 1 0 0,-8 2 162 0 0,0 0 1 0 0,1 1-1 0 0,0 0 1 0 0,0 1-1 0 0,-13 7 1 0 0,17-8-283 0 0,-1 1 0 0 0,1 0 0 0 0,0 0 0 0 0,0 0-1 0 0,0 0 1 0 0,0 1 0 0 0,1 0 0 0 0,0 0 0 0 0,1 0 0 0 0,-1 0 0 0 0,1 1 0 0 0,-3 7 0 0 0,3-4-36 0 0,-1 1 1 0 0,1-1 0 0 0,1 1-1 0 0,0 0 1 0 0,1-1 0 0 0,0 1 0 0 0,0 15-1 0 0,1-22-38 0 0,1 1 0 0 0,0-1 0 0 0,-1 0 0 0 0,2 1 0 0 0,-1-1 0 0 0,0 0 0 0 0,1 0 0 0 0,0 0 0 0 0,-1 0 0 0 0,2 0 0 0 0,-1 0 0 0 0,5 5-1 0 0,-2-3-1 0 0,0-1-1 0 0,0 0 1 0 0,0-1-1 0 0,1 1 1 0 0,-1-1-1 0 0,1 0 1 0 0,8 4-1 0 0,1-1-15 0 0,1-1 0 0 0,-1 0 0 0 0,1-1 0 0 0,0-1-1 0 0,31 5 1 0 0,-36-8-23 0 0,0 0-1 0 0,0-1 1 0 0,0 0-1 0 0,0 0 0 0 0,0-1 1 0 0,0-1-1 0 0,0 0 1 0 0,0 0-1 0 0,14-6 1 0 0,-19 6 19 0 0,-1 0 0 0 0,1-1 0 0 0,-1 0 0 0 0,0 0 1 0 0,0 0-1 0 0,-1-1 0 0 0,1 1 0 0 0,-1-1 1 0 0,0 0-1 0 0,0 0 0 0 0,0-1 0 0 0,0 1 1 0 0,-1-1-1 0 0,1 0 0 0 0,-1 0 0 0 0,-1 0 1 0 0,1 0-1 0 0,-1-1 0 0 0,3-7 0 0 0,-1-1 29 0 0,-2 0 0 0 0,1-1 0 0 0,-2 1 0 0 0,0-1 0 0 0,0 0 0 0 0,-1 1 0 0 0,-4-23 0 0 0,0 10 32 0 0,-1 1 1 0 0,-2 0-1 0 0,-11-30 1 0 0,15 49-32 0 0,1 0 1 0 0,-1 1-1 0 0,-1-1 1 0 0,1 1-1 0 0,-1 0 1 0 0,0 0-1 0 0,-1 0 0 0 0,1 0 1 0 0,-1 1-1 0 0,-6-6 1 0 0,7 8 9 0 0,0 0-1 0 0,0 1 1 0 0,-1-1-1 0 0,1 1 1 0 0,0 0 0 0 0,-1 0-1 0 0,0 0 1 0 0,1 1 0 0 0,-1-1-1 0 0,0 1 1 0 0,0 1 0 0 0,0-1-1 0 0,0 0 1 0 0,0 1 0 0 0,-8 1-1 0 0,4 0 4 0 0,1 0-1 0 0,-1 0 1 0 0,0 2 0 0 0,1-1-1 0 0,0 1 1 0 0,0 0 0 0 0,0 0-1 0 0,0 1 1 0 0,0 0-1 0 0,0 1 1 0 0,1-1 0 0 0,0 1-1 0 0,0 1 1 0 0,-11 11 0 0 0,13-11-34 0 0,0-1 0 0 0,0 1 0 0 0,1 0 1 0 0,0 0-1 0 0,0 0 0 0 0,1 1 1 0 0,-1-1-1 0 0,1 1 0 0 0,1 0 1 0 0,0 0-1 0 0,-1 0 0 0 0,2 0 0 0 0,-1 0 1 0 0,1 0-1 0 0,0 0 0 0 0,1 1 1 0 0,0-1-1 0 0,1 10 0 0 0,-1-13-20 0 0,1 0 0 0 0,0 0-1 0 0,0 0 1 0 0,0 0 0 0 0,0-1-1 0 0,1 1 1 0 0,0 0 0 0 0,-1-1 0 0 0,1 1-1 0 0,1-1 1 0 0,-1 1 0 0 0,0-1-1 0 0,1 0 1 0 0,4 4 0 0 0,-2-3-46 0 0,0 0 1 0 0,0 0-1 0 0,1-1 0 0 0,-1 1 1 0 0,1-1-1 0 0,0 0 0 0 0,0-1 1 0 0,7 3-1 0 0,8 0-385 0 0,1 0 0 0 0,0-2 0 0 0,0 0-1 0 0,25-1 1 0 0,-16-1-1528 0 0,-1-2 1 0 0,41-5-1 0 0,-30-2 234 0 0</inkml:trace>
</inkml:ink>
</file>

<file path=ppt/ink/ink9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4.60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16 713 2080 0 0,'-4'-10'13596'0'0,"1"22"-9184"0"0,2 1-4444 0 0,0 15 536 0 0,2 0 0 0 0,2 0-1 0 0,0 0 1 0 0,2-1 0 0 0,1 1-1 0 0,1-1 1 0 0,1-1 0 0 0,13 29-1 0 0,-12-35-458 0 0,1 0-1 0 0,0-1 1 0 0,2-1-1 0 0,20 28 1 0 0,-30-45-56 0 0,-1 1 6 0 0,0-1-1 0 0,0 1 1 0 0,1-1-1 0 0,-1 0 0 0 0,0 1 1 0 0,1-1-1 0 0,-1 0 1 0 0,1 0-1 0 0,-1 0 1 0 0,1 0-1 0 0,0 0 1 0 0,2 1-1 0 0,-3-4-13 0 0,-1 1-1 0 0,0 0 0 0 0,1-1 0 0 0,-1 1 1 0 0,0-1-1 0 0,0 1 0 0 0,0-1 1 0 0,0 1-1 0 0,0 0 0 0 0,-1-1 0 0 0,1 1 1 0 0,0-1-1 0 0,-1-1 0 0 0,-7-19-84 0 0,0 0-1 0 0,-2 0 1 0 0,-17-29 0 0 0,-16-34-60 0 0,30 48 140 0 0,1-1 1 0 0,2 0-1 0 0,2-1 0 0 0,1 0 1 0 0,2 0-1 0 0,1 0 1 0 0,3-1-1 0 0,1 1 0 0 0,2-1 1 0 0,1 1-1 0 0,3-1 1 0 0,11-43-1 0 0,-9 50 26 0 0,23-89-21 0 0,-23 98 31 0 0,1-1 0 0 0,21-40 0 0 0,-26 58-14 0 0,0 0 1 0 0,0 0-1 0 0,1 1 0 0 0,0 0 1 0 0,0 0-1 0 0,0 0 1 0 0,1 0-1 0 0,0 1 0 0 0,0 0 1 0 0,1 0-1 0 0,-1 0 1 0 0,1 1-1 0 0,0 0 0 0 0,0 0 1 0 0,0 1-1 0 0,1 0 1 0 0,-1 0-1 0 0,1 1 0 0 0,0 0 1 0 0,0 0-1 0 0,-1 1 1 0 0,1 0-1 0 0,0 0 0 0 0,0 1 1 0 0,0 0-1 0 0,0 1 1 0 0,0-1-1 0 0,0 1 0 0 0,8 3 1 0 0,0 0-3 0 0,0 1 1 0 0,-1 1 0 0 0,0 1 0 0 0,-1 0-1 0 0,1 1 1 0 0,-1 0 0 0 0,-1 1 0 0 0,1 1 0 0 0,-2 0-1 0 0,1 1 1 0 0,-2 0 0 0 0,1 1 0 0 0,9 13-1 0 0,-8-8-355 0 0,-2-1 1 0 0,0 2-1 0 0,0-1 0 0 0,7 22 0 0 0,-10-21-959 0 0,-2 0-1 0 0,0 1 1 0 0,-1 0 0 0 0,3 24 0 0 0,-4-14-2329 0 0</inkml:trace>
</inkml:ink>
</file>

<file path=ppt/ink/ink9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4.8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44 3577 0 0,'3'-8'8559'0'0,"1"0"-4054"0"0,-3 7-4401 0 0,-1 0 1 0 0,1 0-1 0 0,0 0 1 0 0,0 1 0 0 0,-1-1-1 0 0,1 0 1 0 0,0 0-1 0 0,0 1 1 0 0,0-1-1 0 0,0 1 1 0 0,0-1-1 0 0,0 1 1 0 0,0-1 0 0 0,0 1-1 0 0,0 0 1 0 0,0-1-1 0 0,0 1 1 0 0,0 0-1 0 0,1 0 1 0 0,42-7 1928 0 0,77-2-1 0 0,45 11-2264 0 0,-47 0-278 0 0,10-2-4268 0 0,-95 1 1416 0 0</inkml:trace>
</inkml:ink>
</file>

<file path=ppt/ink/ink9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5.7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324 301 512 0 0,'-1'0'205'0'0,"1"-1"0"0"0,0 1 0 0 0,0-1-1 0 0,-1 1 1 0 0,1 0 0 0 0,0-1 0 0 0,0 1 0 0 0,-1-1-1 0 0,1 1 1 0 0,0-1 0 0 0,0 1 0 0 0,0-1 0 0 0,0 1 0 0 0,0-1-1 0 0,0 1 1 0 0,0-1 0 0 0,0 1 0 0 0,0-1 0 0 0,0 1-1 0 0,0 0 1 0 0,0-1 0 0 0,0 1 0 0 0,0-1 0 0 0,1 1 0 0 0,-1-1-1 0 0,0 1 1 0 0,0-1 0 0 0,0 1 0 0 0,1 0 0 0 0,-1-2 0 0 0,9-17 1327 0 0,-3 8-804 0 0,0 1-1 0 0,0-1 1 0 0,-1 0 0 0 0,-1 0 0 0 0,0-1-1 0 0,-1 1 1 0 0,0-1 0 0 0,0 0 0 0 0,-1 0-1 0 0,-1 0 1 0 0,0 0 0 0 0,-2-21-1 0 0,1 25-419 0 0,0 0-1 0 0,-1 0 0 0 0,0 0 0 0 0,-5-14 1 0 0,6 19-224 0 0,-1 1 0 0 0,0 0 0 0 0,0 0 0 0 0,0-1 0 0 0,-1 1 0 0 0,1 0 0 0 0,0 0 0 0 0,-1 0 0 0 0,1 0 0 0 0,-1 1 0 0 0,0-1 0 0 0,0 0 0 0 0,0 1 0 0 0,0-1 0 0 0,0 1 0 0 0,0 0 0 0 0,0-1 0 0 0,0 1 0 0 0,0 0 0 0 0,-5-1 0 0 0,-1 0 78 0 0,0 1 1 0 0,0 0-1 0 0,0 0 0 0 0,0 1 0 0 0,0 0 1 0 0,0 1-1 0 0,0 0 0 0 0,0 0 0 0 0,0 0 0 0 0,-10 4 1 0 0,3 0 20 0 0,0 0 0 0 0,1 1 0 0 0,-1 1-1 0 0,-18 11 1 0 0,22-10-133 0 0,0 0-1 0 0,1 1 1 0 0,0 0-1 0 0,0 1 1 0 0,1 0-1 0 0,0 1 1 0 0,0-1 0 0 0,2 2-1 0 0,-1-1 1 0 0,1 1-1 0 0,1 1 1 0 0,0-1-1 0 0,1 1 1 0 0,0 0-1 0 0,1 0 1 0 0,1 0-1 0 0,0 0 1 0 0,1 1-1 0 0,0 0 1 0 0,1-1-1 0 0,0 1 1 0 0,1 0-1 0 0,2 15 1 0 0,-1-22-48 0 0,0 0 0 0 0,1 1 1 0 0,0-1-1 0 0,0 0 1 0 0,0 0-1 0 0,1-1 0 0 0,0 1 1 0 0,0 0-1 0 0,1-1 0 0 0,0 0 1 0 0,9 12-1 0 0,-6-11-11 0 0,0 0 1 0 0,1 0-1 0 0,0-1 0 0 0,0 0 0 0 0,0 0 0 0 0,0-1 0 0 0,19 8 1 0 0,-5-4-26 0 0,0-2 0 0 0,0 0 0 0 0,1-2 0 0 0,0-1 0 0 0,0 0 0 0 0,42 0 0 0 0,-45-4-19 0 0,0 0 0 0 0,-1-1 0 0 0,1-2 0 0 0,-1 0 0 0 0,0 0 0 0 0,0-2 0 0 0,0-1 0 0 0,0 0 0 0 0,-1-1 0 0 0,19-11 0 0 0,-31 15-11 0 0,-1-1 1 0 0,0 1-1 0 0,0-1 1 0 0,0 0-1 0 0,0-1 1 0 0,-1 1-1 0 0,0-1 1 0 0,0 0-1 0 0,0 0 1 0 0,0 0-1 0 0,-1 0 1 0 0,0-1-1 0 0,0 1 1 0 0,2-8-1 0 0,-2 5-41 0 0,-1 1-1 0 0,-1-1 0 0 0,1 0 1 0 0,-1 0-1 0 0,-1 0 0 0 0,1 1 1 0 0,-1-1-1 0 0,-1 0 0 0 0,0 0 1 0 0,0 0-1 0 0,-2-7 0 0 0,-25-79-961 0 0,3 13 610 0 0,51 139 446 0 0,-14-31 73 0 0,2-1-1 0 0,1-1 0 0 0,1 0 1 0 0,2-1-1 0 0,26 29 0 0 0,-22-29 172 0 0,47 53 1192 0 0,-69-76-1433 0 0,1-1 0 0 0,-1 0 0 0 0,0 1 1 0 0,1-1-1 0 0,-1 0 0 0 0,1 0 0 0 0,-1 0 0 0 0,0 1 0 0 0,1-1 0 0 0,-1 0 0 0 0,1 0 0 0 0,-1 0 1 0 0,1 0-1 0 0,-1 0 0 0 0,1 0 0 0 0,-1 0 0 0 0,1 0 0 0 0,-1 0 0 0 0,1 0 0 0 0,-1 0 0 0 0,1 0 1 0 0,-1 0-1 0 0,0 0 0 0 0,1 0 0 0 0,-1 0 0 0 0,1-1 0 0 0,-1 1 0 0 0,1 0 0 0 0,-1 0 0 0 0,0-1 1 0 0,1 1-1 0 0,-1 0 0 0 0,1 0 0 0 0,-1-1 0 0 0,0 1 0 0 0,1-1 0 0 0,-1 1 0 0 0,0 0 0 0 0,0-1 1 0 0,1 1-1 0 0,-1-1 0 0 0,19-23-1265 0 0,-12 14 97 0 0,1 0-589 0 0,-1-3-409 0 0</inkml:trace>
</inkml:ink>
</file>

<file path=ppt/ink/ink9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5.91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73 0 3745 0 0,'-10'0'6199'0'0,"-27"1"469"0"0,36-1-6551 0 0,-1 0 0 0 0,1 0 0 0 0,0 0 0 0 0,0 0-1 0 0,0 1 1 0 0,-1-1 0 0 0,1 0 0 0 0,0 1 0 0 0,0-1 0 0 0,0 1-1 0 0,0 0 1 0 0,0-1 0 0 0,0 1 0 0 0,0 0 0 0 0,0-1 0 0 0,0 1-1 0 0,0 0 1 0 0,0 0 0 0 0,0 0 0 0 0,0 0 0 0 0,1 0-1 0 0,-1 0 1 0 0,-1 1 0 0 0,3-1-103 0 0,-1-1 1 0 0,1 1-1 0 0,-1-1 0 0 0,0 0 1 0 0,1 1-1 0 0,-1-1 0 0 0,1 0 1 0 0,-1 1-1 0 0,1-1 0 0 0,-1 0 1 0 0,1 1-1 0 0,-1-1 0 0 0,1 0 0 0 0,-1 0 1 0 0,1 0-1 0 0,0 0 0 0 0,-1 0 1 0 0,1 0-1 0 0,-1 0 0 0 0,1 0 1 0 0,-1 0-1 0 0,1 0 0 0 0,0 0 1 0 0,0 0-3 0 0,65 0-440 0 0,2-1-615 0 0,-61 1 465 0 0,1 1 1 0 0,0 0-1 0 0,-1 0 0 0 0,0 1 1 0 0,1 0-1 0 0,9 5 1 0 0,1 2-574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56.1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71 1416 0 0,'-2'0'625'0'0,"-1"1"-1"0"0,1-1 0 0 0,0 0 0 0 0,0 0 1 0 0,-1 1-1 0 0,1-1 0 0 0,0 1 0 0 0,0 0 1 0 0,0 0-1 0 0,0 0 0 0 0,0 0 0 0 0,0 0 1 0 0,0 0-1 0 0,0 0 0 0 0,0 1 1 0 0,-2 2-1 0 0,1-1-150 0 0,1 0-1 0 0,-1 0 1 0 0,1 0 0 0 0,0 0 0 0 0,0 1 0 0 0,0-1 0 0 0,1 1 0 0 0,-3 7-1 0 0,1 1-29 0 0,0 1 0 0 0,1 0 0 0 0,0 0 0 0 0,1 23 0 0 0,1-29-435 0 0,1 0 0 0 0,0 0 1 0 0,0 0-1 0 0,0 0 0 0 0,1 0 0 0 0,0-1 0 0 0,1 1 0 0 0,-1 0 0 0 0,1-1 0 0 0,0 0 0 0 0,1 0 0 0 0,0 0 1 0 0,0 0-1 0 0,0 0 0 0 0,0-1 0 0 0,1 0 0 0 0,0 0 0 0 0,0 0 0 0 0,1 0 0 0 0,-1-1 0 0 0,1 0 0 0 0,0 0 0 0 0,0-1 1 0 0,0 1-1 0 0,0-1 0 0 0,1 0 0 0 0,0-1 0 0 0,-1 0 0 0 0,1 0 0 0 0,0 0 0 0 0,0-1 0 0 0,0 0 0 0 0,0 0 1 0 0,0-1-1 0 0,0 0 0 0 0,0 0 0 0 0,0-1 0 0 0,13-2 0 0 0,-12 0-60 0 0,0 1 0 0 0,0-1 0 0 0,0-1 0 0 0,0 0 0 0 0,-1 0-1 0 0,1 0 1 0 0,-1-1 0 0 0,0 0 0 0 0,0-1 0 0 0,-1 1 0 0 0,0-1 0 0 0,0 0 0 0 0,0-1 0 0 0,-1 0 0 0 0,0 0-1 0 0,0 0 1 0 0,0 0 0 0 0,-1-1 0 0 0,0 1 0 0 0,-1-1 0 0 0,5-16 0 0 0,-4 10 44 0 0,-1 0 0 0 0,-1-1 0 0 0,0 0-1 0 0,-1 1 1 0 0,-1-1 0 0 0,-1-17 0 0 0,0 25 15 0 0,0 1-1 0 0,0-1 0 0 0,-1 1 1 0 0,0-1-1 0 0,0 1 1 0 0,-1 0-1 0 0,-3-6 0 0 0,4 8-3 0 0,0 1-1 0 0,0-1 1 0 0,-1 1 0 0 0,1 0-1 0 0,-1 0 1 0 0,0 0-1 0 0,0 0 1 0 0,0 1-1 0 0,0-1 1 0 0,-1 1 0 0 0,1 0-1 0 0,-6-3 1 0 0,3 3 30 0 0,0 0 1 0 0,-1 0-1 0 0,1 0 1 0 0,-1 1-1 0 0,1 0 1 0 0,-1 1-1 0 0,1-1 1 0 0,-1 1-1 0 0,-10 1 0 0 0,6 0 56 0 0,-1 1 0 0 0,1 0 0 0 0,0 1 0 0 0,-18 7-1 0 0,17-5 16 0 0,1 1-1 0 0,1 0 1 0 0,-1 0-1 0 0,1 2 1 0 0,0-1-1 0 0,-13 14 1 0 0,7-5 170 0 0,1 1 1 0 0,-22 31-1 0 0,33-42-215 0 0,1-1 0 0 0,0 1 0 0 0,0 0 1 0 0,0 0-1 0 0,0 0 0 0 0,1 0 0 0 0,0 1 0 0 0,1-1 0 0 0,-1 1 0 0 0,1-1 1 0 0,0 1-1 0 0,1 0 0 0 0,0 8 0 0 0,0-11-47 0 0,1 0 1 0 0,0 0-1 0 0,-1-1 0 0 0,1 1 1 0 0,1 0-1 0 0,-1-1 1 0 0,0 1-1 0 0,1-1 0 0 0,0 1 1 0 0,0-1-1 0 0,0 0 0 0 0,0 0 1 0 0,1 0-1 0 0,-1 0 1 0 0,1 0-1 0 0,-1 0 0 0 0,1-1 1 0 0,0 1-1 0 0,0-1 0 0 0,0 0 1 0 0,1 0-1 0 0,-1 0 1 0 0,0 0-1 0 0,6 1 0 0 0,-1 0-23 0 0,0-1 0 0 0,1 0 0 0 0,0 0-1 0 0,-1-1 1 0 0,1 0 0 0 0,0 0 0 0 0,-1-1-1 0 0,1 0 1 0 0,0-1 0 0 0,-1 0 0 0 0,1-1 0 0 0,14-3-1 0 0,-7 0-25 0 0,-1 0 0 0 0,0-1 0 0 0,0-1-1 0 0,-1 0 1 0 0,0-1 0 0 0,14-10-1 0 0,-22 14 17 0 0,0 0-1 0 0,-1 0 1 0 0,0-1-1 0 0,0 0 1 0 0,0 0-1 0 0,-1 0 1 0 0,1 0-1 0 0,-1-1 1 0 0,0 0-1 0 0,-1 0 1 0 0,0 0-1 0 0,1 0 0 0 0,-2 0 1 0 0,4-11-1 0 0,-2-2 26 0 0,-1 1 0 0 0,-1-1 0 0 0,0 1-1 0 0,-2-1 1 0 0,0 1 0 0 0,-1-1 0 0 0,-1 0-1 0 0,-4-18 1 0 0,-12 80 299 0 0,15-30-251 0 0,0 0-1 0 0,0 0 1 0 0,1 0-1 0 0,1 0 1 0 0,0 1 0 0 0,1-1-1 0 0,1 0 1 0 0,0 0-1 0 0,0 0 1 0 0,1 1-1 0 0,1-2 1 0 0,0 1-1 0 0,1 0 1 0 0,1 0 0 0 0,0-1-1 0 0,10 19 1 0 0,-9-22-15 0 0,0 0 0 0 0,0-1 1 0 0,1 0-1 0 0,0 0 0 0 0,0 0 0 0 0,1-1 1 0 0,0 0-1 0 0,0-1 0 0 0,14 9 1 0 0,-15-11-570 0 0,1 0 1 0 0,0 0 0 0 0,0-1-1 0 0,17 4 1 0 0,-18-5-1016 0 0,0-1 0 0 0,0 0 1 0 0,0-1-1 0 0,0 1 0 0 0,0-1 0 0 0,11-2 0 0 0,-7 1-131 0 0</inkml:trace>
</inkml:ink>
</file>

<file path=ppt/ink/ink9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6.30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87 189 1560 0 0,'-31'-10'6462'0'0,"26"8"-4997"0"0,-1 0 1 0 0,1 0-1 0 0,-1 0 0 0 0,-6-1 1 0 0,11 3-1337 0 0,1 0 0 0 0,-1 0 0 0 0,1 0 0 0 0,-1 0 0 0 0,1 0 0 0 0,-1 0 0 0 0,1 0 0 0 0,-1 1 0 0 0,1-1 0 0 0,-1 0 0 0 0,1 0 0 0 0,-1 0 0 0 0,1 0 0 0 0,-1 1 0 0 0,1-1 0 0 0,-1 0 0 0 0,1 1 0 0 0,-1-1 0 0 0,1 0 1 0 0,-1 1-1 0 0,1-1 0 0 0,0 0 0 0 0,-1 1 0 0 0,1 0 0 0 0,-6 15 978 0 0,6-11-944 0 0,-1 1 0 0 0,1 0 0 0 0,1-1 0 0 0,0 7-1 0 0,2 1 104 0 0,1-1-1 0 0,1 1 1 0 0,0-1-1 0 0,1 0 1 0 0,0 0 0 0 0,1-1-1 0 0,8 12 1 0 0,11 21 646 0 0,-22-37-778 0 0,8 16 192 0 0,-11-22-306 0 0,-1 0-1 0 0,1 0 1 0 0,-1 0 0 0 0,0 0-1 0 0,0 0 1 0 0,1 0 0 0 0,-1 0-1 0 0,0 0 1 0 0,0 0-1 0 0,0 0 1 0 0,0 0 0 0 0,0 0-1 0 0,0 0 1 0 0,0 0-1 0 0,-1 0 1 0 0,1 0 0 0 0,0 0-1 0 0,0 0 1 0 0,-1 0 0 0 0,0 1-1 0 0,1-1-10 0 0,0-1-1 0 0,-1 1 0 0 0,1-1 1 0 0,0 1-1 0 0,-1-1 0 0 0,1 0 1 0 0,-1 1-1 0 0,1-1 0 0 0,0 1 1 0 0,-1-1-1 0 0,1 0 0 0 0,-1 0 1 0 0,1 1-1 0 0,-1-1 0 0 0,1 0 1 0 0,-1 0-1 0 0,1 1 0 0 0,-1-1 1 0 0,0 0-1 0 0,1 0 0 0 0,-1 0 1 0 0,1 0-1 0 0,-1 0 0 0 0,1 0 1 0 0,-2 0-1 0 0,1 0-4 0 0,0-1 0 0 0,0 1 0 0 0,0-1 0 0 0,0 1 0 0 0,1-1 0 0 0,-1 1 0 0 0,0-1 0 0 0,0 1 0 0 0,0-1 0 0 0,1 0 0 0 0,-1 0 0 0 0,0 1 0 0 0,0-2 0 0 0,-2-3-14 0 0,-1 0-1 0 0,1-1 1 0 0,-3-8 0 0 0,5 12 13 0 0,-11-26-1 0 0,2-1 0 0 0,1 0 0 0 0,-9-48 1 0 0,15 61-4 0 0,1-1 0 0 0,1 1 0 0 0,1-1 0 0 0,0 1 1 0 0,1-1-1 0 0,1 1 0 0 0,0-1 0 0 0,6-19 0 0 0,-7 31-8 0 0,1 1 0 0 0,-1-1 0 0 0,1 1 0 0 0,0-1 0 0 0,0 1 0 0 0,1 0 0 0 0,5-8 0 0 0,-6 10 3 0 0,0 0 0 0 0,0 0 1 0 0,0 1-1 0 0,0-1 0 0 0,0 1 0 0 0,0 0 0 0 0,0-1 0 0 0,0 1 1 0 0,1 0-1 0 0,-1 0 0 0 0,0 1 0 0 0,1-1 0 0 0,-1 0 0 0 0,1 1 0 0 0,-1-1 1 0 0,1 1-1 0 0,2 0 0 0 0,14 0-84 0 0,0 0 0 0 0,0 2-1 0 0,0 0 1 0 0,0 2 0 0 0,27 7 0 0 0,88 38-1659 0 0,-118-42 572 0 0,0 2 0 0 0,19 11-1 0 0,6 11-5377 0 0,-26-18 3110 0 0</inkml:trace>
</inkml:ink>
</file>

<file path=ppt/ink/ink9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7.21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266 176 1544 0 0,'-3'-5'2044'0'0,"0"0"-1"0"0,1-1 0 0 0,-4-9 1 0 0,-4-17 2294 0 0,8 22-3597 0 0,-1 0 1 0 0,0 0-1 0 0,-1 1 0 0 0,-6-13 0 0 0,8 17-454 0 0,-1 1 0 0 0,0 0 0 0 0,0 0 0 0 0,0 0 0 0 0,0 0 0 0 0,-1 0-1 0 0,0 1 1 0 0,1-1 0 0 0,-1 1 0 0 0,-6-4 0 0 0,7 6-177 0 0,1 0 0 0 0,0 0 0 0 0,0 1 1 0 0,-1-1-1 0 0,1 0 0 0 0,-1 1 0 0 0,1 0 1 0 0,0-1-1 0 0,-1 1 0 0 0,1 0 0 0 0,-1 0 0 0 0,1 1 1 0 0,0-1-1 0 0,-1 0 0 0 0,1 1 0 0 0,-1-1 0 0 0,1 1 1 0 0,0 0-1 0 0,0 0 0 0 0,-1 0 0 0 0,1 0 0 0 0,0 0 1 0 0,0 0-1 0 0,-2 3 0 0 0,-5 2 43 0 0,1 1-1 0 0,0 0 1 0 0,0 0-1 0 0,1 1 1 0 0,0 0-1 0 0,0 1 1 0 0,-9 15 0 0 0,9-11-82 0 0,0 0 1 0 0,1 1 0 0 0,0-1 0 0 0,1 1-1 0 0,-4 15 1 0 0,7-20-57 0 0,0 0 1 0 0,1 0-1 0 0,0 0 0 0 0,0 0 1 0 0,1 0-1 0 0,0 0 0 0 0,1 0 0 0 0,0 0 1 0 0,0 0-1 0 0,1 0 0 0 0,0-1 1 0 0,0 1-1 0 0,1 0 0 0 0,0-1 0 0 0,1 0 1 0 0,0 0-1 0 0,0 0 0 0 0,1 0 1 0 0,0-1-1 0 0,0 1 0 0 0,1-1 0 0 0,0 0 1 0 0,0-1-1 0 0,0 0 0 0 0,1 0 1 0 0,0 0-1 0 0,15 9 0 0 0,-12-10-41 0 0,0 1-1 0 0,1-2 1 0 0,0 1-1 0 0,0-1 1 0 0,0-1 0 0 0,1 0-1 0 0,-1-1 1 0 0,1 0-1 0 0,-1-1 1 0 0,1 0-1 0 0,0 0 1 0 0,0-1 0 0 0,14-3-1 0 0,-14 2 5 0 0,1-1-1 0 0,-1-1 1 0 0,0 0-1 0 0,0-1 1 0 0,0 0-1 0 0,-1-1 1 0 0,1 0-1 0 0,-1-1 0 0 0,0 0 1 0 0,-1-1-1 0 0,1 0 1 0 0,11-11-1 0 0,-18 13 24 0 0,0 1-1 0 0,0-1 0 0 0,-1 0 0 0 0,1 0 1 0 0,-1-1-1 0 0,0 1 0 0 0,-1 0 0 0 0,1-1 1 0 0,-1 0-1 0 0,-1 0 0 0 0,1 1 0 0 0,-1-1 1 0 0,2-12-1 0 0,-1-5 0 0 0,-2 0 1 0 0,-1-28 0 0 0,0 48 1 0 0,0-20 9 0 0,-6-28 0 0 0,5 43 5 0 0,0 0-1 0 0,0 0 1 0 0,0 0 0 0 0,-1 1-1 0 0,-1-1 1 0 0,1 1-1 0 0,-6-8 1 0 0,9 14-14 0 0,0 1-1 0 0,0-1 1 0 0,0 1 0 0 0,-1-1-1 0 0,1 1 1 0 0,0 0 0 0 0,-1-1-1 0 0,1 1 1 0 0,0-1-1 0 0,-1 1 1 0 0,1-1 0 0 0,-1 1-1 0 0,1 0 1 0 0,-1-1 0 0 0,1 1-1 0 0,-1 0 1 0 0,1 0 0 0 0,-1-1-1 0 0,1 1 1 0 0,-1 0 0 0 0,1 0-1 0 0,-1 0 1 0 0,1 0-1 0 0,-1-1 1 0 0,1 1 0 0 0,-1 0-1 0 0,0 0 1 0 0,1 0 0 0 0,-1 0-1 0 0,1 0 1 0 0,-1 0 0 0 0,1 1-1 0 0,-1-1 1 0 0,1 0 0 0 0,-1 0-1 0 0,0 0 1 0 0,1 0-1 0 0,-1 1 1 0 0,1-1 0 0 0,-1 0-1 0 0,1 0 1 0 0,-1 1 0 0 0,1-1-1 0 0,0 1 1 0 0,-1-1 0 0 0,1 0-1 0 0,-1 1 1 0 0,1-1 0 0 0,0 1-1 0 0,-1-1 1 0 0,1 1 0 0 0,-3 4 9 0 0,0 0 1 0 0,0 0 0 0 0,1-1-1 0 0,-3 8 1 0 0,3-7 12 0 0,-5 10 7 0 0,1 1 0 0 0,0 0 0 0 0,1 1 0 0 0,1-1 0 0 0,0 1 0 0 0,1 0 0 0 0,0 20 0 0 0,2-25-7 0 0,2-1-1 0 0,0 1 0 0 0,0-1 1 0 0,5 18-1 0 0,-4-23-20 0 0,0 1 0 0 0,1-1 0 0 0,0-1 1 0 0,0 1-1 0 0,0 0 0 0 0,0-1 0 0 0,1 0 0 0 0,0 1 0 0 0,8 7 0 0 0,-4-6-5 0 0,0 0-1 0 0,0 0 1 0 0,1 0-1 0 0,0-1 1 0 0,0-1-1 0 0,1 1 1 0 0,0-2-1 0 0,0 1 1 0 0,0-1-1 0 0,0-1 1 0 0,1 0-1 0 0,15 3 1 0 0,-17-5-13 0 0,-1 0 1 0 0,1-1-1 0 0,-1 0 0 0 0,0 0 1 0 0,1-1-1 0 0,-1 0 0 0 0,0 0 1 0 0,1-1-1 0 0,-1 0 0 0 0,0 0 1 0 0,0-1-1 0 0,0 0 0 0 0,-1-1 1 0 0,1 0-1 0 0,-1 0 0 0 0,13-9 1 0 0,-16 9 11 0 0,0 0 0 0 0,0-1 0 0 0,-1 1 0 0 0,1-1 0 0 0,-1 0 0 0 0,0 0 0 0 0,0 0 1 0 0,0 0-1 0 0,-1 0 0 0 0,0-1 0 0 0,0 1 0 0 0,0-1 0 0 0,-1 1 0 0 0,1-1 0 0 0,-1 0 0 0 0,0-8 0 0 0,0-11 31 0 0,-1 0 0 0 0,-4-36 0 0 0,3 50-13 0 0,-5-50 22 0 0,4 77 95 0 0,-5 23-1 0 0,1-6-95 0 0,-1 42 89 0 0,7-66-113 0 0,0 1 0 0 0,0-1 0 0 0,1 0 0 0 0,0 0-1 0 0,1 0 1 0 0,3 11 0 0 0,-3-16-13 0 0,0 1 0 0 0,0-1 0 0 0,1 0 0 0 0,-1 0 0 0 0,1 0 0 0 0,0 0 0 0 0,0 0 0 0 0,1-1 0 0 0,-1 1 0 0 0,1-1 0 0 0,-1 0 0 0 0,1 0 0 0 0,0 0-1 0 0,8 4 1 0 0,-9-6-3 0 0,0 1 1 0 0,0-1-1 0 0,0 0 0 0 0,1 1 0 0 0,-1-2 0 0 0,0 1 0 0 0,1 0 0 0 0,-1 0 0 0 0,1-1 0 0 0,-1 0 0 0 0,1 0 0 0 0,-1 0 0 0 0,1 0 0 0 0,-1-1 0 0 0,1 1 0 0 0,-1-1 0 0 0,0 0 0 0 0,1 0 0 0 0,-1 0 0 0 0,0 0 1 0 0,4-2-1 0 0,-1 0-14 0 0,0-1-1 0 0,-1 1 1 0 0,0-1 0 0 0,0 1 0 0 0,0-2 0 0 0,0 1 0 0 0,0 0 0 0 0,-1-1 0 0 0,0 0 0 0 0,0 0 0 0 0,0 0 0 0 0,-1-1 0 0 0,0 1 0 0 0,0-1 0 0 0,0 0 0 0 0,0 1 0 0 0,-1-1 0 0 0,0-1 0 0 0,0 1 0 0 0,1-9 0 0 0,4-64 10 0 0,-7 59 7 0 0,2 0 0 0 0,0 0-1 0 0,1 0 1 0 0,1 0 0 0 0,12-33 0 0 0,-26 73 300 0 0,0-2-227 0 0,1 2 1 0 0,0-1-1 0 0,-5 22 0 0 0,11-28-49 0 0,1 0 0 0 0,0 0-1 0 0,1 1 1 0 0,0-1 0 0 0,1 1-1 0 0,0-1 1 0 0,3 17-1 0 0,-2-26-24 0 0,0 1 0 0 0,0 0-1 0 0,1 0 1 0 0,-1 0-1 0 0,1 0 1 0 0,0-1-1 0 0,0 1 1 0 0,1-1 0 0 0,0 0-1 0 0,-1 0 1 0 0,1 1-1 0 0,1-2 1 0 0,-1 1-1 0 0,0 0 1 0 0,1-1 0 0 0,0 1-1 0 0,0-1 1 0 0,0 0-1 0 0,0-1 1 0 0,0 1-1 0 0,1-1 1 0 0,6 3 0 0 0,-2-1-42 0 0,1-2 1 0 0,0 1-1 0 0,0-1 1 0 0,0 0 0 0 0,0-1-1 0 0,1-1 1 0 0,-1 1-1 0 0,0-1 1 0 0,0-1-1 0 0,21-4 1 0 0,-17 2-855 0 0,1-1-1 0 0,-1 0 1 0 0,0-2-1 0 0,0 1 1 0 0,-1-2-1 0 0,25-15 1 0 0,-25 12-1501 0 0</inkml:trace>
</inkml:ink>
</file>

<file path=ppt/ink/ink9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7.4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93 109 4329 0 0,'-7'0'2490'0'0,"0"-1"-1"0"0,0 1 1 0 0,-1-1 0 0 0,1-1-1 0 0,-9-2 1 0 0,12 3-1898 0 0,0-1-1 0 0,0 0 1 0 0,0 0-1 0 0,1 0 1 0 0,-1 0-1 0 0,-5-4 1 0 0,8 5-543 0 0,0-1 0 0 0,1 1 1 0 0,-1 0-1 0 0,0-1 1 0 0,0 1-1 0 0,1-1 0 0 0,-1 1 1 0 0,1 0-1 0 0,-1-1 1 0 0,1 0-1 0 0,-1 1 0 0 0,1-1 1 0 0,0 1-1 0 0,0-1 1 0 0,0 1-1 0 0,0-1 0 0 0,0 0 1 0 0,0 1-1 0 0,0-1 0 0 0,1 1 1 0 0,-1-1-1 0 0,0 1 1 0 0,1-1-1 0 0,0 1 0 0 0,0-2 1 0 0,1-2-42 0 0,-1 1 0 0 0,1 0 0 0 0,0-1 1 0 0,1 1-1 0 0,-1 0 0 0 0,1 1 0 0 0,4-6 0 0 0,-7 9-27 0 0,1-1-1 0 0,-1 1 0 0 0,1-1 1 0 0,-1 1-1 0 0,1-1 0 0 0,-1 1 1 0 0,1-1-1 0 0,-1 1 0 0 0,1 0 1 0 0,0 0-1 0 0,-1-1 0 0 0,1 1 0 0 0,0 0 1 0 0,-1 0-1 0 0,1 0 0 0 0,0-1 1 0 0,-1 1-1 0 0,1 0 0 0 0,0 0 1 0 0,-1 0-1 0 0,1 0 0 0 0,0 0 1 0 0,-1 0-1 0 0,1 1 0 0 0,0-1 1 0 0,-1 0-1 0 0,1 0 0 0 0,0 0 1 0 0,-1 1-1 0 0,1-1 0 0 0,0 0 1 0 0,-1 1-1 0 0,1-1 0 0 0,-1 0 1 0 0,1 1-1 0 0,-1-1 0 0 0,1 1 1 0 0,-1-1-1 0 0,1 1 0 0 0,-1-1 1 0 0,1 1-1 0 0,-1-1 0 0 0,0 1 1 0 0,1-1-1 0 0,0 2 0 0 0,1 3-948 0 0,1-1-1 0 0,-1 1 1 0 0,0-1-1 0 0,3 10 0 0 0,-1 0-2053 0 0</inkml:trace>
</inkml:ink>
</file>

<file path=ppt/ink/ink9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7.7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35 135 4505 0 0,'0'-9'1641'0'0,"-1"0"0"0"0,0 1-1 0 0,0-1 1 0 0,0 0 0 0 0,-1 1 0 0 0,0-1 0 0 0,-1 1-1 0 0,-7-15 1 0 0,9 20-1479 0 0,-8-18 262 0 0,8 20-353 0 0,1 1 0 0 0,0-1 1 0 0,0 0-1 0 0,-1 0 0 0 0,1 0 1 0 0,0 1-1 0 0,0-1 0 0 0,0 0 1 0 0,0 0-1 0 0,0 0 0 0 0,0 0 1 0 0,0 1-1 0 0,0-1 1 0 0,0 0-1 0 0,1 0 0 0 0,-1 0 1 0 0,0 1-1 0 0,0-1 0 0 0,1 0 1 0 0,-1 0-1 0 0,1-1 0 0 0,-2 17 1072 0 0,-1 11-687 0 0,1 0 0 0 0,1 0 0 0 0,5 42 0 0 0,-1-20-78 0 0,11 135 786 0 0,9 355 152 0 0,-24-515-1322 0 0,-2 35-60 0 0,8 92 0 0 0,2-107-173 0 0,-7-39 110 0 0,0-1 1 0 0,1 1 0 0 0,-1-1-1 0 0,1 0 1 0 0,-1 1-1 0 0,1-1 1 0 0,0 0 0 0 0,0 0-1 0 0,4 3 1 0 0,-5-5-78 0 0,0 0 0 0 0,0 0 1 0 0,0 0-1 0 0,0-1 0 0 0,0 1 0 0 0,0 0 1 0 0,1-1-1 0 0,-1 1 0 0 0,0-1 0 0 0,1 1 1 0 0,1 0-1 0 0,-1-1-521 0 0,0 0 0 0 0,0 0 0 0 0,0 0 0 0 0,0 0 0 0 0,0 0 0 0 0,0 0 0 0 0,3-1 0 0 0,8-4-3824 0 0</inkml:trace>
</inkml:ink>
</file>

<file path=ppt/ink/ink9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7.9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 1 5033 0 0,'-9'0'3077'0'0,"-1"1"7847"0"0,14 0-9062 0 0,136 26-1009 0 0,-75-18-1401 0 0,93 2-1 0 0,39-13-5309 0 0,-158 2 4571 0 0</inkml:trace>
</inkml:ink>
</file>

<file path=ppt/ink/ink9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8.36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270 212 3577 0 0,'-4'0'503'0'0,"-22"5"12746"0"0,37-2-12317 0 0,-8-3-650 0 0,1 1-1 0 0,-1-1 0 0 0,0 0 1 0 0,1-1-1 0 0,-1 1 0 0 0,1 0 1 0 0,-1-1-1 0 0,1 0 0 0 0,-1 0 1 0 0,0 0-1 0 0,5-2 1 0 0,4-3 97 0 0,19-13 1 0 0,-17 10-176 0 0,26-14-133 0 0,26-16-9 0 0,-58 33-72 0 0,-1 0 0 0 0,0 0 0 0 0,0-1 0 0 0,0 0 1 0 0,-1 0-1 0 0,6-8 0 0 0,-10 12 4 0 0,0 1-5 0 0,0-1 0 0 0,-1 1 0 0 0,1-1 0 0 0,0 0 0 0 0,-1 1-1 0 0,1-1 1 0 0,-1 0 0 0 0,0 0 0 0 0,0 0 0 0 0,0 0 0 0 0,0-1 0 0 0,-1 1 0 0 0,1-6-1 0 0,-1 8 11 0 0,0 1 0 0 0,0-1-1 0 0,-1 0 1 0 0,1 1-1 0 0,0-1 1 0 0,-1 0-1 0 0,1 1 1 0 0,-1-1-1 0 0,1 1 1 0 0,0-1-1 0 0,-1 1 1 0 0,1-1-1 0 0,-1 1 1 0 0,0-1-1 0 0,1 1 1 0 0,-1-1-1 0 0,1 1 1 0 0,-1-1-1 0 0,0 1 1 0 0,1 0-1 0 0,-1 0 1 0 0,0-1-1 0 0,1 1 1 0 0,-1 0-1 0 0,0 0 1 0 0,1 0-1 0 0,-1 0 1 0 0,-1-1 0 0 0,-25 0-44 0 0,20 1 42 0 0,-29 2-28 0 0,1 1 0 0 0,0 1 1 0 0,0 2-1 0 0,1 2 0 0 0,0 1 1 0 0,-41 16-1 0 0,65-21 39 0 0,0 1 1 0 0,1 0-1 0 0,-1 0 0 0 0,1 1 0 0 0,1 0 1 0 0,-1 1-1 0 0,1 0 0 0 0,0 0 0 0 0,1 0 1 0 0,-10 13-1 0 0,13-15-14 0 0,0 1 0 0 0,1 0 0 0 0,-1 0-1 0 0,1 0 1 0 0,1 0 0 0 0,-1 0 0 0 0,1 0 0 0 0,0 1 0 0 0,0-1-1 0 0,1 1 1 0 0,0 0 0 0 0,0-1 0 0 0,1 1 0 0 0,-1 0 0 0 0,1 0-1 0 0,1-1 1 0 0,1 10 0 0 0,0-10 10 0 0,0 1 0 0 0,0-1 0 0 0,0 0 0 0 0,1 1-1 0 0,0-1 1 0 0,0-1 0 0 0,1 1 0 0 0,0 0 0 0 0,0-1 0 0 0,0 0 0 0 0,1 0-1 0 0,-1 0 1 0 0,1 0 0 0 0,11 7 0 0 0,0-1 31 0 0,0-1 0 0 0,1 0 0 0 0,35 13-1 0 0,-28-14-13 0 0,1-2 0 0 0,32 6-1 0 0,-28-7 131 0 0,41 13 1 0 0,-64-16-75 0 0,1 0 1 0 0,-1-1 0 0 0,0 2 0 0 0,8 4 0 0 0,-13-7-52 0 0,-1-1 0 0 0,1 1-1 0 0,0 0 1 0 0,0 0 0 0 0,0-1 0 0 0,-1 1 0 0 0,1 0 0 0 0,0 0-1 0 0,-1 0 1 0 0,1 0 0 0 0,-1 0 0 0 0,1 0 0 0 0,-1 0-1 0 0,1 0 1 0 0,0 2 0 0 0,-2-3-1 0 0,1 1-1 0 0,0 0 1 0 0,0 0-1 0 0,0 0 1 0 0,0-1-1 0 0,-1 1 1 0 0,1 0-1 0 0,0 0 1 0 0,0-1 0 0 0,-1 1-1 0 0,1 0 1 0 0,-1-1-1 0 0,1 1 1 0 0,-1 0-1 0 0,1-1 1 0 0,-1 1-1 0 0,1-1 1 0 0,-1 1 0 0 0,0 0-1 0 0,1-1 1 0 0,-1 0-1 0 0,0 1 1 0 0,1-1-1 0 0,-2 1 1 0 0,-5 3 128 0 0,-1 0-1 0 0,1-1 1 0 0,-1 0 0 0 0,0-1 0 0 0,-15 4-1 0 0,-41 3 466 0 0,-85-2 71 0 0,125-7-675 0 0,0-2-1 0 0,0 0 1 0 0,1-2-1 0 0,-30-8 1 0 0,49 11-49 0 0,-1-1 1 0 0,1 0-1 0 0,0 1 0 0 0,0-2 1 0 0,-1 1-1 0 0,-6-5 1 0 0,10 6-22 0 0,0 0 0 0 0,1 1 0 0 0,-1-1 0 0 0,0 0 0 0 0,0 0 0 0 0,0 0 0 0 0,1 0 0 0 0,-1 0 0 0 0,0 0 0 0 0,1 0 0 0 0,-1 0 0 0 0,1 0 0 0 0,-1-1 0 0 0,1 1 0 0 0,0 0 0 0 0,-1 0 0 0 0,1 0 0 0 0,0 0 0 0 0,0-1 0 0 0,0 1 0 0 0,0 0 0 0 0,0 0 0 0 0,0 0 0 0 0,0-1 0 0 0,0 1 0 0 0,0 0 0 0 0,1 0 0 0 0,-1 0 0 0 0,0-1 0 0 0,2-1 0 0 0,2-3-831 0 0,0-1-1 0 0,1 1 1 0 0,0 0-1 0 0,0 0 1 0 0,1 0-1 0 0,-1 1 1 0 0,1 0-1 0 0,0 0 1 0 0,8-4-1 0 0,-9 5 88 0 0,24-17-3408 0 0</inkml:trace>
</inkml:ink>
</file>

<file path=ppt/ink/ink9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29.84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252 84 512 0 0,'1'-3'803'0'0,"0"0"-1"0"0,0-1 1 0 0,0 1-1 0 0,-1 0 1 0 0,0-1-1 0 0,0 1 1 0 0,0 0-1 0 0,0 0 1 0 0,0-1-1 0 0,0 1 1 0 0,-1 0-1 0 0,0 0 1 0 0,0-1-1 0 0,0 1 1 0 0,-2-4-1 0 0,2 5-545 0 0,0 0-1 0 0,0 0 0 0 0,0 1 1 0 0,0-1-1 0 0,0 1 1 0 0,-1-1-1 0 0,1 1 0 0 0,-1-1 1 0 0,1 1-1 0 0,-1-1 1 0 0,1 1-1 0 0,-1 0 0 0 0,0 0 1 0 0,0 0-1 0 0,0 0 1 0 0,1 0-1 0 0,-1 1 0 0 0,0-1 1 0 0,0 0-1 0 0,0 1 1 0 0,0 0-1 0 0,0-1 0 0 0,0 1 1 0 0,0 0-1 0 0,-1 0 1 0 0,-1 0-1 0 0,-1 1-102 0 0,0 0 0 0 0,0 0 1 0 0,0 0-1 0 0,0 1 0 0 0,0-1 0 0 0,1 1 1 0 0,-9 5-1 0 0,-30 21 588 0 0,39-25-634 0 0,-2 1-50 0 0,1 1 0 0 0,0 0-1 0 0,0 0 1 0 0,0 0 0 0 0,0 1-1 0 0,1-1 1 0 0,0 1-1 0 0,0 0 1 0 0,1 0 0 0 0,-5 10-1 0 0,7-14-50 0 0,0 0 0 0 0,0 0-1 0 0,1 1 1 0 0,-1-1 0 0 0,0 0-1 0 0,1 1 1 0 0,0-1 0 0 0,-1 1-1 0 0,1-1 1 0 0,0 1 0 0 0,0-1-1 0 0,0 0 1 0 0,1 1 0 0 0,-1-1-1 0 0,1 1 1 0 0,-1-1-1 0 0,1 0 1 0 0,0 1 0 0 0,0-1-1 0 0,0 0 1 0 0,0 0 0 0 0,0 1-1 0 0,0-1 1 0 0,1 0 0 0 0,-1 0-1 0 0,1-1 1 0 0,-1 1 0 0 0,1 0-1 0 0,0 0 1 0 0,0-1 0 0 0,0 1-1 0 0,0-1 1 0 0,2 2 0 0 0,4 2-5 0 0,0-1 1 0 0,1-1 0 0 0,-1 1-1 0 0,0-1 1 0 0,1-1 0 0 0,0 1-1 0 0,0-1 1 0 0,15 1 0 0 0,-17-3-2 0 0,-1 0 1 0 0,1 0 0 0 0,-1 0 0 0 0,1-1-1 0 0,-1 0 1 0 0,0 0 0 0 0,1-1 0 0 0,-1 0-1 0 0,0 0 1 0 0,0 0 0 0 0,0-1 0 0 0,11-6-1 0 0,-15 8 10 0 0,0-1 0 0 0,0 1 0 0 0,0-1-1 0 0,-1 1 1 0 0,1-1 0 0 0,0 0 0 0 0,-1 0 0 0 0,1 0-1 0 0,-1 0 1 0 0,0 0 0 0 0,0 0 0 0 0,0 0-1 0 0,0-1 1 0 0,0 1 0 0 0,0 0 0 0 0,0 0 0 0 0,-1-1-1 0 0,1 1 1 0 0,-1-1 0 0 0,0 1 0 0 0,1 0-1 0 0,-1-1 1 0 0,0 1 0 0 0,-1-1 0 0 0,1 1 0 0 0,0 0-1 0 0,-1-1 1 0 0,1 1 0 0 0,-2-5 0 0 0,0 2 47 0 0,0 1 1 0 0,-1-1 0 0 0,1 0 0 0 0,-1 0-1 0 0,0 1 1 0 0,0-1 0 0 0,0 1 0 0 0,0 0-1 0 0,-1 0 1 0 0,0 0 0 0 0,0 1-1 0 0,-6-6 1 0 0,1 4 31 0 0,1 1-1 0 0,-1 0 0 0 0,1 0 1 0 0,-1 1-1 0 0,0 0 1 0 0,-1 0-1 0 0,1 1 1 0 0,0 0-1 0 0,-1 1 0 0 0,1 0 1 0 0,-1 0-1 0 0,-10 2 1 0 0,14-1-48 0 0,0 1 0 0 0,1 0 1 0 0,-1 0-1 0 0,0 0 0 0 0,0 1 1 0 0,0 0-1 0 0,1 0 1 0 0,-1 1-1 0 0,-4 2 0 0 0,6-3-35 0 0,1 1 0 0 0,-1-1 0 0 0,1 1-1 0 0,0 0 1 0 0,0 0 0 0 0,0 0-1 0 0,1 0 1 0 0,-1 0 0 0 0,1 1 0 0 0,0-1-1 0 0,-1 1 1 0 0,2-1 0 0 0,-1 1 0 0 0,-1 4-1 0 0,2-5-29 0 0,0 0 0 0 0,0 0 0 0 0,0 0 0 0 0,0 0 0 0 0,1 0 0 0 0,0 1 0 0 0,-1-1 0 0 0,1 0 0 0 0,1 0 0 0 0,-1 0 0 0 0,0 1 0 0 0,1-1 0 0 0,-1 0-1 0 0,1 0 1 0 0,0 0 0 0 0,2 5 0 0 0,-1-4-42 0 0,1 0-1 0 0,-1 0 0 0 0,1-1 1 0 0,0 1-1 0 0,0-1 1 0 0,0 1-1 0 0,1-1 0 0 0,-1 0 1 0 0,1-1-1 0 0,5 5 0 0 0,1-1-611 0 0,0-1-1 0 0,0 0 0 0 0,17 5 1 0 0,28 4-5682 0 0,-25-9 3293 0 0,-1-4-35 0 0</inkml:trace>
</inkml:ink>
</file>

<file path=ppt/ink/ink9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55.09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49 195 512 0 0,'-3'-3'348'0'0,"0"0"0"0"0,0-1 0 0 0,1 0 0 0 0,-1 0 0 0 0,1 1 0 0 0,-1-2 0 0 0,1 1 1 0 0,1 0-1 0 0,-1 0 0 0 0,0-1 0 0 0,1 1 0 0 0,-1-5 0 0 0,0-5 490 0 0,1 0 0 0 0,1-22 0 0 0,0 22-611 0 0,0 9-129 0 0,1 0 1 0 0,-1 1 0 0 0,1-1 0 0 0,3-7-1 0 0,-3 8 959 0 0,0-1-1 0 0,0 1 0 0 0,0-1 0 0 0,0-7 0 0 0,-11 29 2012 0 0,6-5-2705 0 0,1-1-1 0 0,0 1 1 0 0,0 0 0 0 0,2 0 0 0 0,-1 1 0 0 0,1-1 0 0 0,1 0 0 0 0,2 21 0 0 0,3 8 101 0 0,14 50 0 0 0,-8-41-65 0 0,2 8 81 0 0,22 57 1 0 0,-19-65-445 0 0,-2 1-1 0 0,14 100 1 0 0,-25-112-184 0 0,-10-57-1366 0 0,2-44-7006 0 0,4 40 4207 0 0</inkml:trace>
</inkml:ink>
</file>

<file path=ppt/ink/ink9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55.6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122 270 1368 0 0,'-69'10'9738'0'0,"29"-5"-5231"0"0,40-5-4457 0 0,-1 0 0 0 0,1 0 0 0 0,0 0 0 0 0,-1 0 0 0 0,1 0 0 0 0,-1 0 0 0 0,1 0 0 0 0,0 0 0 0 0,-1 0 0 0 0,1 0 0 0 0,-1 0 0 0 0,1 0 0 0 0,0-1 0 0 0,-1 1 0 0 0,1 0 1 0 0,0 0-1 0 0,-1 0 0 0 0,1-1 0 0 0,0 1 0 0 0,-1 0 0 0 0,1 0 0 0 0,0-1 0 0 0,-1 1 0 0 0,1 0 0 0 0,0 0 0 0 0,0-1 0 0 0,-1 1 0 0 0,1 0 0 0 0,0-1 0 0 0,-2-14 545 0 0,8-14-285 0 0,0 15-251 0 0,0 0 1 0 0,2 0 0 0 0,0 0 0 0 0,0 1-1 0 0,1 1 1 0 0,1 0 0 0 0,0 0 0 0 0,0 0 0 0 0,1 1-1 0 0,1 1 1 0 0,0 0 0 0 0,0 1 0 0 0,1 0 0 0 0,16-8-1 0 0,-14 9-19 0 0,1 0 0 0 0,0 1 0 0 0,0 1 0 0 0,0 0 0 0 0,1 2 0 0 0,0 0 0 0 0,0 0 0 0 0,0 2 0 0 0,0 0 0 0 0,1 1 0 0 0,-1 1 0 0 0,25 2 0 0 0,-34-1-31 0 0,0 1 0 0 0,0 0 0 0 0,1 0 1 0 0,-1 0-1 0 0,0 1 0 0 0,-1 1 0 0 0,1-1 0 0 0,0 1 1 0 0,-1 0-1 0 0,0 1 0 0 0,0 0 0 0 0,-1 0 0 0 0,1 0 0 0 0,-1 1 1 0 0,7 8-1 0 0,-7-7 2 0 0,0 1 0 0 0,-1 0 1 0 0,0 1-1 0 0,-1-1 0 0 0,0 1 0 0 0,0 0 1 0 0,-1 0-1 0 0,0 0 0 0 0,0 1 0 0 0,-1-1 1 0 0,0 1-1 0 0,0 17 0 0 0,-1-13 20 0 0,-1 0 1 0 0,-1 1-1 0 0,0-1 0 0 0,-1 0 0 0 0,0 0 1 0 0,-1 0-1 0 0,-1 0 0 0 0,0 0 0 0 0,-1-1 1 0 0,-1 0-1 0 0,0 0 0 0 0,0 0 0 0 0,-1-1 1 0 0,-1 0-1 0 0,0 0 0 0 0,-1-1 0 0 0,0 0 0 0 0,-1 0 1 0 0,0-1-1 0 0,-1 0 0 0 0,0-1 0 0 0,0 0 1 0 0,-1-1-1 0 0,0 0 0 0 0,-23 10 0 0 0,16-10-32 0 0,0-1-1 0 0,0 0 1 0 0,0-2-1 0 0,-1-1 1 0 0,0 0-1 0 0,0-1 0 0 0,0-1 1 0 0,0-1-1 0 0,0-1 1 0 0,0 0-1 0 0,-32-6 1 0 0,164 46 1 0 0,-54-24-2 0 0,344 94-67 0 0,-376-103 91 0 0,-1 2-1 0 0,40 20 1 0 0,-54-24-64 0 0,-1 1 0 0 0,0 0 0 0 0,0 1 0 0 0,-1 0 0 0 0,0 1 0 0 0,0 0 1 0 0,-1 0-1 0 0,12 15 0 0 0,-19-22-101 0 0,0-1-1 0 0,-1 1 0 0 0,0-1-1 0 0,1 0 1 0 0,-1 1 0 0 0,0-1-1 0 0,1 1 1 0 0,-1-1 0 0 0,0 1 0 0 0,0-1-1 0 0,0 1 1 0 0,1-1 0 0 0,-1 1-1 0 0,0-1 1 0 0,0 1 0 0 0,0-1 0 0 0,0 1-1 0 0,0-1 1 0 0,0 1 0 0 0,0-1 0 0 0,0 1-1 0 0</inkml:trace>
</inkml:ink>
</file>

<file path=ppt/ink/ink9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56.78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40 177 512 0 0,'-26'21'7930'0'0,"19"-19"-1871"0"0,7-2-5992 0 0,-1 0-1 0 0,1 0 0 0 0,0 0 1 0 0,0 0-1 0 0,-1 0 0 0 0,1 0 1 0 0,0 0-1 0 0,0 0 0 0 0,0 0 1 0 0,-1 0-1 0 0,1 0 0 0 0,0 0 1 0 0,0 0-1 0 0,-1 0 0 0 0,1 0 1 0 0,0 0-1 0 0,0 1 0 0 0,0-1 1 0 0,-1 0-1 0 0,1 0 0 0 0,0 0 1 0 0,0 0-1 0 0,0 1 0 0 0,0-1 1 0 0,-1 0-1 0 0,1 0 1 0 0,0 0-1 0 0,0 1 0 0 0,0-1 1 0 0,0 0-1 0 0,0 0 0 0 0,0 0 1 0 0,0 1-1 0 0,0-1 0 0 0,0 0 1 0 0,0 0-1 0 0,0 1 0 0 0,-1-1 1 0 0,1 0-1 0 0,0 0 0 0 0,1 0 1 0 0,-1 1-1 0 0,0-1 0 0 0,0 0 1 0 0,0 0-1 0 0,0 1 0 0 0,0-1 1 0 0,0 0-1 0 0,0 1 0 0 0,0 5 301 0 0,0 0 0 0 0,0 0 0 0 0,1 0 0 0 0,0 0 0 0 0,0 0 0 0 0,0 0 0 0 0,5 10 0 0 0,-5-14-315 0 0,0 0 0 0 0,0 0 0 0 0,0 0 1 0 0,1 0-1 0 0,-1 0 0 0 0,0 0 0 0 0,1-1 0 0 0,0 1 1 0 0,-1-1-1 0 0,1 1 0 0 0,0-1 0 0 0,0 0 1 0 0,0 1-1 0 0,0-1 0 0 0,0 0 0 0 0,0 0 1 0 0,0-1-1 0 0,0 1 0 0 0,0 0 0 0 0,0-1 0 0 0,1 1 1 0 0,-1-1-1 0 0,0 0 0 0 0,3 1 0 0 0,4-1-32 0 0,-1 0 0 0 0,1-1 0 0 0,-1 0 0 0 0,1-1 0 0 0,-1 1 0 0 0,1-2-1 0 0,9-3 1 0 0,57-27-65 0 0,-64 28 61 0 0,-5 2-16 0 0,72-37-72 0 0,-66 33 40 0 0,1-2 0 0 0,-1 1 1 0 0,20-20-1 0 0,-30 26 26 0 0,0 0 0 0 0,0 0 0 0 0,0 0 0 0 0,-1 0 0 0 0,1 0 0 0 0,-1-1 0 0 0,1 1 0 0 0,-1-1 0 0 0,0 1 0 0 0,0-1 0 0 0,0 0 0 0 0,0 1 0 0 0,0-1 1 0 0,-1 0-1 0 0,1 0 0 0 0,-1 1 0 0 0,0-1 0 0 0,1 0 0 0 0,-1 0 0 0 0,-1 0 0 0 0,1 0 0 0 0,-1-4 0 0 0,0 4-1 0 0,-1-1 0 0 0,1 0 1 0 0,-1 1-1 0 0,0-1 0 0 0,0 1 1 0 0,0 0-1 0 0,0-1 0 0 0,-1 1 1 0 0,1 0-1 0 0,-1 0 0 0 0,0 1 1 0 0,1-1-1 0 0,-1 0 0 0 0,-1 1 1 0 0,-5-4-1 0 0,-2 0 8 0 0,0 1 0 0 0,-1 1 0 0 0,0 0 0 0 0,1 0-1 0 0,-1 1 1 0 0,-1 0 0 0 0,1 1 0 0 0,0 1 0 0 0,0 0 0 0 0,-1 1 0 0 0,1 0 0 0 0,-1 0 0 0 0,1 2-1 0 0,0-1 1 0 0,0 2 0 0 0,0-1 0 0 0,-19 8 0 0 0,25-7 30 0 0,1-1 0 0 0,-1 1 0 0 0,1 0 0 0 0,0 1 0 0 0,0-1 0 0 0,0 1 0 0 0,1 0 0 0 0,-1 0 0 0 0,1 1 0 0 0,0-1 0 0 0,0 1 0 0 0,0 0 0 0 0,1 0 0 0 0,-1 1 0 0 0,1-1 0 0 0,1 0-1 0 0,-1 1 1 0 0,1 0 0 0 0,0 0 0 0 0,0 0 0 0 0,-2 11 0 0 0,3-8-5 0 0,0 0 0 0 0,1-1 1 0 0,0 1-1 0 0,0 0 0 0 0,1 0 0 0 0,0-1 0 0 0,0 1 0 0 0,1 0 0 0 0,0-1 0 0 0,1 1 0 0 0,0-1 0 0 0,0 0 0 0 0,1 0 0 0 0,8 13 0 0 0,-7-13-32 0 0,0 0 1 0 0,1 0-1 0 0,0 0 0 0 0,0-1 0 0 0,1 0 1 0 0,0-1-1 0 0,0 0 0 0 0,1 0 0 0 0,-1 0 1 0 0,1-1-1 0 0,1 0 0 0 0,-1 0 0 0 0,1-1 1 0 0,-1 0-1 0 0,14 4 0 0 0,0-3-194 0 0,1 0 0 0 0,-1-2-1 0 0,1 0 1 0 0,0-1 0 0 0,0-2 0 0 0,45-4 0 0 0,-43 1-990 0 0,-1-2 0 0 0,0 0 1 0 0,36-14-1 0 0,-23 4-1029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56.4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 2481 0 0,'1'-1'8918'0'0,"1"0"-6257"0"0,7 2-1664 0 0,-1 3-449 0 0,-1 0 0 0 0,1 1 0 0 0,-1 0 0 0 0,-1 0 0 0 0,1 1 0 0 0,11 12 0 0 0,33 46 161 0 0,-29-34-49 0 0,-20-28-624 0 0,115 151 1155 0 0,-30-52-1179 0 0,-32-38-765 0 0,-47-54-512 0 0,1 1 1 0 0,-1-1-1 0 0,21 16 0 0 0,-20-20-1037 0 0</inkml:trace>
</inkml:ink>
</file>

<file path=ppt/ink/ink9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57.3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273 158 1848 0 0,'-7'0'1283'0'0,"1"-1"-1"0"0,0 1 0 0 0,-1-1 0 0 0,1 0 1 0 0,0-1-1 0 0,0 0 0 0 0,-8-3 1 0 0,13 5-1196 0 0,1 0 1 0 0,-1-1-1 0 0,1 1 1 0 0,-1 0-1 0 0,1-1 1 0 0,0 1 0 0 0,-1-1-1 0 0,1 1 1 0 0,0 0-1 0 0,-1-1 1 0 0,1 1 0 0 0,0-1-1 0 0,-1 1 1 0 0,1-1-1 0 0,0 0 1 0 0,0 1-1 0 0,0-1 1 0 0,0 1 0 0 0,0-1-1 0 0,-1 1 1 0 0,1-1-1 0 0,0 1 1 0 0,0-1 0 0 0,0 1-1 0 0,0-1 1 0 0,0 0-1 0 0,1 1 1 0 0,-1-1-1 0 0,0 1 1 0 0,0-1 0 0 0,0 1-1 0 0,0-1 1 0 0,1 1-1 0 0,-1-1 1 0 0,0 1-1 0 0,0-1 1 0 0,1 1 0 0 0,-1-1-1 0 0,1 1 1 0 0,-1-1-1 0 0,1 0 1 0 0,17-20 609 0 0,-15 19-437 0 0,2-4-35 0 0,1 0 1 0 0,-1 0-1 0 0,0-1 0 0 0,0 0 0 0 0,3-7 0 0 0,-6 12-176 0 0,-2 0-1 0 0,1 0 1 0 0,0-1-1 0 0,0 1 0 0 0,-1 0 1 0 0,1 0-1 0 0,-1 0 1 0 0,1-1-1 0 0,-1 1 1 0 0,0-4-1 0 0,0 5-31 0 0,-1 0 0 0 0,1 0-1 0 0,0 0 1 0 0,-1 0-1 0 0,1-1 1 0 0,0 1 0 0 0,-1 0-1 0 0,1 0 1 0 0,-1 0 0 0 0,0 0-1 0 0,1 0 1 0 0,-1 0-1 0 0,0 0 1 0 0,0 0 0 0 0,0 1-1 0 0,0-1 1 0 0,1 0 0 0 0,-1 0-1 0 0,0 1 1 0 0,0-1-1 0 0,-2 0 1 0 0,0 0 1 0 0,1 0-1 0 0,-1 0 1 0 0,0 0 0 0 0,-1 0 0 0 0,1 1-1 0 0,0-1 1 0 0,0 1 0 0 0,0 0-1 0 0,0 0 1 0 0,0 0 0 0 0,0 0-1 0 0,-5 2 1 0 0,-37 9 154 0 0,42-10-158 0 0,-14 4 67 0 0,0 1 0 0 0,0 0 0 0 0,1 2 0 0 0,0-1 0 0 0,0 2 0 0 0,1 0 0 0 0,-19 15 0 0 0,33-22-77 0 0,-1-1 0 0 0,1 0 0 0 0,-1 1-1 0 0,1-1 1 0 0,0 1 0 0 0,-1-1 0 0 0,1 1 0 0 0,0 0-1 0 0,0 0 1 0 0,0-1 0 0 0,0 1 0 0 0,0 0 0 0 0,1 0-1 0 0,-1 0 1 0 0,0 0 0 0 0,1 0 0 0 0,0 0 0 0 0,-1 0-1 0 0,1 0 1 0 0,0 0 0 0 0,0 4 0 0 0,1-4-7 0 0,-1 0-1 0 0,1 0 1 0 0,0 0 0 0 0,0 0 0 0 0,0-1-1 0 0,0 1 1 0 0,0 0 0 0 0,0 0 0 0 0,0-1-1 0 0,1 1 1 0 0,-1-1 0 0 0,1 1 0 0 0,-1-1-1 0 0,1 0 1 0 0,-1 1 0 0 0,1-1 0 0 0,0 0-1 0 0,0 0 1 0 0,-1 0 0 0 0,1 0 0 0 0,3 0-1 0 0,10 4-15 0 0,-1-1 0 0 0,1-1 0 0 0,0-1 0 0 0,30 2 1 0 0,4 0 11 0 0,-24-1 3 0 0,-1 2 0 0 0,0 0-1 0 0,0 2 1 0 0,0 0 0 0 0,-1 2 0 0 0,27 14 0 0 0,-47-22 8 0 0,0 1 1 0 0,0 0 0 0 0,0 0 0 0 0,0 0-1 0 0,-1 0 1 0 0,1 0 0 0 0,-1 1 0 0 0,1-1-1 0 0,-1 1 1 0 0,0 0 0 0 0,0-1 0 0 0,-1 1-1 0 0,3 4 1 0 0,-3-5 1 0 0,-1 0 1 0 0,1 0-1 0 0,-1 0 0 0 0,1 0 0 0 0,-1 0 1 0 0,0 0-1 0 0,0 0 0 0 0,0 0 0 0 0,0 0 1 0 0,0 0-1 0 0,0 0 0 0 0,0 0 1 0 0,-1 1-1 0 0,1-1 0 0 0,-1-1 0 0 0,0 1 1 0 0,0 0-1 0 0,1 0 0 0 0,-1 0 0 0 0,0 0 1 0 0,0 0-1 0 0,-3 2 0 0 0,-2 3 72 0 0,0 0 0 0 0,-1 0-1 0 0,0 0 1 0 0,-1-1 0 0 0,1-1 0 0 0,-1 1-1 0 0,0-1 1 0 0,-1 0 0 0 0,1-1-1 0 0,-1 0 1 0 0,-16 6 0 0 0,-4-2 405 0 0,1-1 0 0 0,-45 6 0 0 0,63-12-412 0 0,0 0 0 0 0,0-1 1 0 0,0 1-1 0 0,1-2 0 0 0,-1 0 0 0 0,0 0 0 0 0,-16-4 0 0 0,23 4-75 0 0,1 0 0 0 0,-1 0-1 0 0,0 0 1 0 0,0 0-1 0 0,1 0 1 0 0,-1-1-1 0 0,1 1 1 0 0,-1-1-1 0 0,1 0 1 0 0,0 0 0 0 0,0 0-1 0 0,-1 0 1 0 0,1 0-1 0 0,0 0 1 0 0,1 0-1 0 0,-1-1 1 0 0,0 1 0 0 0,1-1-1 0 0,-1 1 1 0 0,1-1-1 0 0,0 0 1 0 0,0 1-1 0 0,0-1 1 0 0,0 0-1 0 0,1 0 1 0 0,-1 0 0 0 0,1 0-1 0 0,-1 0 1 0 0,1-4-1 0 0,1 3-112 0 0,-1 0 0 0 0,1 0 0 0 0,0 0 0 0 0,0 0 0 0 0,0 0 0 0 0,0 1 0 0 0,1-1 0 0 0,0 0 0 0 0,0 1 0 0 0,0-1 0 0 0,0 1 0 0 0,0 0 0 0 0,1 0 0 0 0,-1 0 0 0 0,7-6 0 0 0,3-2-1198 0 0,1 1 1 0 0,20-14-1 0 0,3 5-2353 0 0,-17 9 1484 0 0</inkml:trace>
</inkml:ink>
</file>

<file path=ppt/ink/ink9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58.2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112 108 464 0 0,'-19'9'4961'0'0,"4"-2"-3158"0"0,-4 3 733 0 0,11-5-1232 0 0,-1 0 0 0 0,-12 9 1 0 0,19-12-1081 0 0,1-1 0 0 0,-1 1 0 0 0,0 0 1 0 0,1 0-1 0 0,-1 0 0 0 0,1 0 1 0 0,-1 0-1 0 0,1 0 0 0 0,0 0 0 0 0,0 0 1 0 0,0 0-1 0 0,0 0 0 0 0,0 1 0 0 0,0-1 1 0 0,0 4-1 0 0,1-5-177 0 0,0 1 0 0 0,1-1 0 0 0,-1 1 0 0 0,0-1 0 0 0,0 0 0 0 0,1 1 0 0 0,-1-1 0 0 0,1 0 0 0 0,0 1 0 0 0,-1-1 0 0 0,1 0 0 0 0,0 0 0 0 0,0 0 0 0 0,0 0 0 0 0,-1 1 0 0 0,1-1 0 0 0,0 0 0 0 0,1-1 0 0 0,-1 1 0 0 0,0 0 0 0 0,0 0 0 0 0,0 0 0 0 0,0-1 0 0 0,1 1 0 0 0,-1 0 0 0 0,0-1 0 0 0,1 1 0 0 0,1-1 0 0 0,6 4 91 0 0,0-2-1 0 0,17 4 1 0 0,-26-6-131 0 0,16 3 51 0 0,0-1-1 0 0,0-1 1 0 0,0-1-1 0 0,0 0 1 0 0,0-1-1 0 0,26-5 1 0 0,-33 5-38 0 0,-1-1 0 0 0,1-1 0 0 0,-1 0 0 0 0,0 0 0 0 0,0 0 0 0 0,0-1 0 0 0,0 0 0 0 0,0-1 1 0 0,-1 0-1 0 0,0 0 0 0 0,0 0 0 0 0,-1-1 0 0 0,12-12 0 0 0,-17 16-17 0 0,0 1 0 0 0,0-1-1 0 0,0 1 1 0 0,0-1 0 0 0,0 0-1 0 0,0 0 1 0 0,-1 1 0 0 0,1-1 0 0 0,-1 0-1 0 0,1 0 1 0 0,-1 0 0 0 0,1 0-1 0 0,-1 0 1 0 0,0 0 0 0 0,0 0 0 0 0,-1-3-1 0 0,1 1-3 0 0,-1 1 0 0 0,0-1 1 0 0,0 1-1 0 0,0-1 0 0 0,-1 1 0 0 0,1 0 0 0 0,-1 0 0 0 0,-3-6 0 0 0,0 3 3 0 0,0 0-1 0 0,-1 0 1 0 0,0 0 0 0 0,0 0 0 0 0,0 1 0 0 0,0 0-1 0 0,-11-7 1 0 0,13 10-4 0 0,0 0 0 0 0,0 0-1 0 0,-1 1 1 0 0,1-1 0 0 0,-1 1 0 0 0,1 0-1 0 0,-1 0 1 0 0,1 0 0 0 0,-1 1-1 0 0,1 0 1 0 0,-1 0 0 0 0,-5 0 0 0 0,3 1 14 0 0,0 0 1 0 0,0 1-1 0 0,0 0 1 0 0,0 0-1 0 0,0 1 1 0 0,1-1-1 0 0,-10 6 1 0 0,6-2 27 0 0,0 1 0 0 0,0 0 0 0 0,1 1 0 0 0,0-1 0 0 0,0 2 0 0 0,1-1 0 0 0,0 1 0 0 0,0 1 0 0 0,-7 11 0 0 0,11-14 18 0 0,0 0 0 0 0,1 0 0 0 0,0 0 0 0 0,0 1 0 0 0,0-1 0 0 0,1 1 0 0 0,1-1 0 0 0,-1 1 0 0 0,1 0 0 0 0,0 0 0 0 0,1 14 0 0 0,0-15-22 0 0,1-1 1 0 0,0 0-1 0 0,0 1 0 0 0,1-1 1 0 0,0 0-1 0 0,0 0 0 0 0,0 0 0 0 0,1 0 1 0 0,0 0-1 0 0,0-1 0 0 0,1 1 0 0 0,-1-1 1 0 0,1 0-1 0 0,9 9 0 0 0,-2-3-11 0 0,1 0-1 0 0,1 0 0 0 0,-1-2 1 0 0,2 0-1 0 0,-1 0 0 0 0,1-1 1 0 0,1-1-1 0 0,28 11 0 0 0,-35-15-28 0 0,0-1 1 0 0,0 0-1 0 0,0-1 0 0 0,1 0 0 0 0,-1 0 1 0 0,0 0-1 0 0,0-1 0 0 0,0-1 1 0 0,1 1-1 0 0,-1-1 0 0 0,0-1 0 0 0,0 0 1 0 0,0 0-1 0 0,0 0 0 0 0,0-1 0 0 0,-1 0 1 0 0,1 0-1 0 0,-1-1 0 0 0,9-6 0 0 0,-2 1-53 0 0,-1-1 0 0 0,0-1 0 0 0,-1 0-1 0 0,0 0 1 0 0,16-22 0 0 0,-23 26 18 0 0,0-1 0 0 0,0 0 0 0 0,0 0 0 0 0,-1 0-1 0 0,-1 0 1 0 0,0 0 0 0 0,0-1 0 0 0,0 0 0 0 0,-1 0 0 0 0,0 0 0 0 0,1-17 0 0 0,-3-108-138 0 0,0 133 175 0 0,0 0 3 0 0,0-1 1 0 0,0 1 0 0 0,0 0 0 0 0,0 0 0 0 0,-1 0 0 0 0,1 0-1 0 0,0-1 1 0 0,0 1 0 0 0,-1 0 0 0 0,1 0 0 0 0,-1 0-1 0 0,1 0 1 0 0,-1 0 0 0 0,1 0 0 0 0,-1 0 0 0 0,1 0 0 0 0,-3-2-1 0 0,-4 21 133 0 0,3-3-103 0 0,0 0 0 0 0,1 0 0 0 0,1 0 0 0 0,0 0 0 0 0,1 1 0 0 0,1-1 0 0 0,0 1 0 0 0,4 23 0 0 0,-3-33-26 0 0,1 0 0 0 0,-1 0 1 0 0,1 0-1 0 0,0 0 0 0 0,0 0 1 0 0,0 0-1 0 0,1-1 1 0 0,0 1-1 0 0,0-1 0 0 0,1 0 1 0 0,-1 0-1 0 0,1 0 1 0 0,0 0-1 0 0,0 0 0 0 0,1-1 1 0 0,0 0-1 0 0,-1 0 1 0 0,1 0-1 0 0,1-1 0 0 0,-1 0 1 0 0,0 1-1 0 0,1-2 0 0 0,0 1 1 0 0,5 1-1 0 0,-3-2-8 0 0,-1-1-1 0 0,0 1 1 0 0,1-2-1 0 0,-1 1 1 0 0,1-1 0 0 0,-1 0-1 0 0,0-1 1 0 0,1 0-1 0 0,-1 0 1 0 0,0 0-1 0 0,1-1 1 0 0,-1 0 0 0 0,0-1-1 0 0,0 1 1 0 0,-1-1-1 0 0,1-1 1 0 0,-1 1-1 0 0,1-1 1 0 0,7-7 0 0 0,-7 6-11 0 0,0 0 1 0 0,-1-1 0 0 0,0 0 0 0 0,0 0 0 0 0,0 0 0 0 0,-1-1 0 0 0,0 0 0 0 0,0 0 0 0 0,-1 0 0 0 0,1-1 0 0 0,-2 1 0 0 0,1-1 0 0 0,-1 0 0 0 0,0 0 0 0 0,-1 0 0 0 0,2-15-1 0 0,-3 17-30 0 0,-2 0 0 0 0,1-1-1 0 0,-1 1 1 0 0,0 0 0 0 0,0-1-1 0 0,0 1 1 0 0,-1 0-1 0 0,0 0 1 0 0,-1 0 0 0 0,1 0-1 0 0,-1 1 1 0 0,0-1-1 0 0,-6-7 1 0 0,4 6-49 0 0,0 0 0 0 0,-1 0-1 0 0,0 0 1 0 0,0 1 0 0 0,0 0 0 0 0,-1 0-1 0 0,0 0 1 0 0,0 1 0 0 0,-9-5 0 0 0,8 7 82 0 0,-1-1 0 0 0,0 1 0 0 0,0 0 0 0 0,0 1 0 0 0,0 0 0 0 0,0 1 0 0 0,0 0 0 0 0,0 0 0 0 0,0 0 0 0 0,-1 2 0 0 0,1-1 0 0 0,0 1 0 0 0,0 0 0 0 0,0 1 0 0 0,-16 5 0 0 0,16-4 36 0 0,0 0-1 0 0,0 0 1 0 0,1 1 0 0 0,0 1-1 0 0,-1 0 1 0 0,2 0 0 0 0,-1 0-1 0 0,0 1 1 0 0,1 0 0 0 0,0 0-1 0 0,1 1 1 0 0,-1 0 0 0 0,1 0-1 0 0,0 1 1 0 0,-6 10 0 0 0,8-11-4 0 0,1 0 1 0 0,0 1-1 0 0,0-1 1 0 0,0 1-1 0 0,1-1 1 0 0,0 1-1 0 0,1 0 1 0 0,0-1-1 0 0,0 1 1 0 0,0 0-1 0 0,1 0 1 0 0,1 0-1 0 0,-1 0 1 0 0,1 0-1 0 0,0 0 1 0 0,1-1-1 0 0,0 1 1 0 0,0 0-1 0 0,0-1 1 0 0,1 0-1 0 0,1 1 1 0 0,-1-1 0 0 0,1 0-1 0 0,0-1 1 0 0,1 1-1 0 0,-1-1 1 0 0,1 0-1 0 0,8 9 1 0 0,-4-8-19 0 0,-1 0 0 0 0,1 0 0 0 0,0-1 0 0 0,1 0 0 0 0,-1 0 1 0 0,1-1-1 0 0,0 0 0 0 0,1-1 0 0 0,-1 0 0 0 0,1-1 0 0 0,0 0 0 0 0,0-1 1 0 0,-1 0-1 0 0,2-1 0 0 0,-1 0 0 0 0,0 0 0 0 0,0-1 0 0 0,11-2 1 0 0,-13 1-7 0 0,0 0 0 0 0,-1 0 1 0 0,1-1-1 0 0,0-1 0 0 0,-1 1 1 0 0,0-1-1 0 0,1-1 1 0 0,-1 0-1 0 0,-1 0 0 0 0,1 0 1 0 0,-1-1-1 0 0,1 0 1 0 0,-1 0-1 0 0,-1-1 0 0 0,1 0 1 0 0,-1 0-1 0 0,0-1 1 0 0,0 0-1 0 0,-1 0 0 0 0,0 0 1 0 0,0-1-1 0 0,-1 1 1 0 0,5-10-1 0 0,-6 6 19 0 0,0 1-1 0 0,0-1 1 0 0,-1 1 0 0 0,0-1 0 0 0,-1 0-1 0 0,0 1 1 0 0,-1-1 0 0 0,0 0 0 0 0,-3-20-1 0 0,-3-5 31 0 0,-17-54 0 0 0,16 62 28 0 0,4 20 144 0 0,1 8-57 0 0,0 12 44 0 0,2 23 111 0 0,2-14-215 0 0,1 0 1 0 0,0 0-1 0 0,2 0 1 0 0,0-1-1 0 0,12 30 1 0 0,-12-37-64 0 0,1 0 0 0 0,1-1 0 0 0,0 0 1 0 0,0 0-1 0 0,1 0 0 0 0,1-1 0 0 0,0 0 0 0 0,0-1 1 0 0,14 12-1 0 0,-20-19-60 0 0,0-1-1 0 0,0 0 1 0 0,1 0 0 0 0,-1 0 0 0 0,0 0-1 0 0,1-1 1 0 0,-1 1 0 0 0,1-1 0 0 0,6 1-1 0 0,-9-1-244 0 0,1-1 0 0 0,0 0-1 0 0,0 0 1 0 0,0 0 0 0 0,0 0-1 0 0,0 0 1 0 0,0 0 0 0 0,0-1 0 0 0,0 1-1 0 0,-1-1 1 0 0,1 1 0 0 0,0-1-1 0 0,0 0 1 0 0,0 0 0 0 0,-1 0-1 0 0,1 0 1 0 0,-1 0 0 0 0,1 0-1 0 0,0 0 1 0 0,1-2 0 0 0,3-5-2371 0 0</inkml:trace>
</inkml:ink>
</file>

<file path=ppt/ink/ink9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58.6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90 186 2417 0 0,'-3'8'2821'0'0,"-1"-1"0"0"0,-6 13 0 0 0,7-16-2592 0 0,0 0 1 0 0,1 1-1 0 0,0-1 0 0 0,0 1 0 0 0,0 0 0 0 0,0 0 1 0 0,1 0-1 0 0,-1-1 0 0 0,0 10 0 0 0,1 3 183 0 0,0-8 185 0 0,1 1 1 0 0,0 0-1 0 0,1 11 1 0 0,0-17-415 0 0,0 0 0 0 0,0 0 0 0 0,0 0 0 0 0,1-1 0 0 0,-1 1 0 0 0,1 0 0 0 0,0-1 0 0 0,0 1 0 0 0,0-1 0 0 0,0 0 0 0 0,4 4 1 0 0,0-1-4 0 0,0 0 0 0 0,0-1 1 0 0,1 0-1 0 0,0 0 0 0 0,0 0 1 0 0,0-1-1 0 0,1 0 0 0 0,-1-1 1 0 0,15 5-1 0 0,3 0 134 0 0,48 7 0 0 0,-58-13-33 0 0,-14-4-81 0 0,-9-1-70 0 0,-31-11-12 0 0,1-1 0 0 0,-37-21 0 0 0,67 32-95 0 0,1-1-1 0 0,-1 1 1 0 0,1-1 0 0 0,0 0-1 0 0,1-1 1 0 0,-1 0-1 0 0,1 0 1 0 0,0-1-1 0 0,1 1 1 0 0,0-1-1 0 0,0 0 1 0 0,0-1 0 0 0,1 1-1 0 0,0-1 1 0 0,0 0-1 0 0,1 0 1 0 0,0 0-1 0 0,0 0 1 0 0,1 0-1 0 0,0-1 1 0 0,1 1 0 0 0,0-1-1 0 0,0-14 1 0 0,1 9-28 0 0,1 0 0 0 0,0 0-1 0 0,1 0 1 0 0,1 0 0 0 0,0 0 0 0 0,1 1 0 0 0,1-1 0 0 0,0 1 0 0 0,0 0 0 0 0,9-14 0 0 0,-11 23 17 0 0,0 1 0 0 0,0-1 0 0 0,0 0 0 0 0,0 1 0 0 0,0-1 0 0 0,1 1 0 0 0,0 0 0 0 0,-1 0 0 0 0,1 0 0 0 0,0 1 0 0 0,0 0 0 0 0,1-1 0 0 0,-1 1 0 0 0,0 1 0 0 0,1-1 0 0 0,0 1 0 0 0,-1-1 1 0 0,1 1-1 0 0,0 1 0 0 0,-1-1 0 0 0,1 1 0 0 0,0-1 0 0 0,0 1 0 0 0,-1 1 0 0 0,1-1 0 0 0,0 1 0 0 0,0 0 0 0 0,-1 0 0 0 0,1 0 0 0 0,-1 1 0 0 0,7 2 0 0 0,8 6-17 0 0,0 1 1 0 0,28 23-1 0 0,-28-19-244 0 0,38 22 0 0 0,-49-33 121 0 0,11 6-2270 0 0,0 0 1 0 0,23 6 0 0 0,-29-12 986 0 0</inkml:trace>
</inkml:ink>
</file>

<file path=ppt/ink/ink9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59.0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405 173 16 0 0,'7'-20'4248'0'0,"8"-43"-1"0"0,-15 60-3988 0 0,0 0 0 0 0,0 1 0 0 0,0-1 0 0 0,0 0 0 0 0,-1 0 0 0 0,1 0-1 0 0,-1 0 1 0 0,0 0 0 0 0,1 0 0 0 0,-1 0 0 0 0,0 1 0 0 0,-1-1 0 0 0,1 0 0 0 0,0 1 0 0 0,-1-1 0 0 0,0 1 0 0 0,0 0-1 0 0,1-1 1 0 0,-1 1 0 0 0,0 0 0 0 0,-1 0 0 0 0,1 0 0 0 0,0 0 0 0 0,-4-2 0 0 0,1 1 44 0 0,-1 0 0 0 0,1 0 0 0 0,0 1 0 0 0,-1-1 0 0 0,0 1 0 0 0,1 0 0 0 0,-1 1 0 0 0,0 0 0 0 0,0 0 0 0 0,0 0 0 0 0,-7 0 0 0 0,0 2-37 0 0,1 0 1 0 0,-1 1-1 0 0,1 0 0 0 0,0 1 1 0 0,0 0-1 0 0,0 1 0 0 0,-21 10 1 0 0,11-3 123 0 0,0 1 1 0 0,-39 30-1 0 0,52-35-295 0 0,0 1 0 0 0,0 0 1 0 0,1 0-1 0 0,0 1 0 0 0,0 1 0 0 0,1-1 0 0 0,0 1 1 0 0,-9 18-1 0 0,14-23-76 0 0,0-1 1 0 0,0 1-1 0 0,0-1 1 0 0,1 1-1 0 0,0 0 1 0 0,0 0-1 0 0,0-1 1 0 0,0 1-1 0 0,1 0 1 0 0,0 0-1 0 0,0 0 1 0 0,0 0-1 0 0,0 0 1 0 0,1-1-1 0 0,0 1 1 0 0,0 0-1 0 0,0 0 1 0 0,1-1-1 0 0,0 1 1 0 0,-1-1-1 0 0,2 1 1 0 0,-1-1-1 0 0,0 0 1 0 0,4 4-1 0 0,1 1-17 0 0,1-1 0 0 0,0-1 0 0 0,0 1 0 0 0,1-1 0 0 0,0-1 0 0 0,0 0 0 0 0,1 0 0 0 0,-1-1 0 0 0,1 0 0 0 0,20 7 0 0 0,9 0-78 0 0,62 12 1 0 0,-100-23 74 0 0,25 4-195 0 0,0 0 0 0 0,0-2 0 0 0,38 0 0 0 0,-56-3-204 0 0,1 0 0 0 0,-1-1 0 0 0,0 0-1 0 0,0-1 1 0 0,1 0 0 0 0,-1 0 0 0 0,-1-1 0 0 0,1 0 0 0 0,0 0 0 0 0,-1-1 0 0 0,1 0 0 0 0,-1 0-1 0 0,0-1 1 0 0,12-10 0 0 0,5-11-6425 0 0,-11 11 2621 0 0</inkml:trace>
</inkml:ink>
</file>

<file path=ppt/ink/ink9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1:59.7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72 549 8 0 0,'-12'-1'3184'0'0,"5"1"-2176"0"0,1-1 1 0 0,-1 2 0 0 0,-8 0-1 0 0,14-1-743 0 0,-1 0 1 0 0,1 0-1 0 0,0 1 0 0 0,0-1 0 0 0,-1 0 0 0 0,1 1 0 0 0,0-1 0 0 0,0 1 0 0 0,0-1 0 0 0,0 1 0 0 0,0 0 0 0 0,0 0 0 0 0,0-1 0 0 0,0 1 1 0 0,0 0-1 0 0,0 0 0 0 0,0 0 0 0 0,0 0 0 0 0,1 0 0 0 0,-1 0 0 0 0,0 0 0 0 0,1 0 0 0 0,-2 2 0 0 0,2-3-127 0 0,0 1-1 0 0,0 0 1 0 0,1 0 0 0 0,-1 0-1 0 0,0-1 1 0 0,0 1-1 0 0,0 0 1 0 0,1 0-1 0 0,-1-1 1 0 0,0 1 0 0 0,0 0-1 0 0,1-1 1 0 0,-1 1-1 0 0,1 0 1 0 0,-1-1-1 0 0,1 1 1 0 0,-1-1-1 0 0,1 1 1 0 0,-1 0 0 0 0,1-1-1 0 0,0 1 1 0 0,-1-1-1 0 0,2 1 1 0 0,17 12 688 0 0,-17-12-600 0 0,13 8 200 0 0,1 0-1 0 0,-1-1 0 0 0,1-1 0 0 0,23 7 0 0 0,-28-11-335 0 0,0-1-1 0 0,0 0 0 0 0,0-1 1 0 0,1 0-1 0 0,-1 0 0 0 0,0-1 1 0 0,22-3-1 0 0,-13-1-56 0 0,-1-1 0 0 0,0-1 1 0 0,0 0-1 0 0,-1-1 0 0 0,0-1 0 0 0,0-1 0 0 0,-1-1 0 0 0,0 0 1 0 0,0-1-1 0 0,-1-1 0 0 0,-1-1 0 0 0,0 0 0 0 0,-1-1 0 0 0,18-21 1 0 0,-29 31-27 0 0,0-1 1 0 0,1 0 0 0 0,-1 0 0 0 0,-1 0 0 0 0,1 0 0 0 0,-1-1 0 0 0,0 1 0 0 0,0-1 0 0 0,-1 1 0 0 0,1-1 0 0 0,-1 0 0 0 0,0-10-1 0 0,-1 7-5 0 0,0 0 0 0 0,-1-1-1 0 0,-1 1 1 0 0,1 0 0 0 0,-1 0-1 0 0,-1 0 1 0 0,-4-11 0 0 0,-13-33-30 0 0,-32-60 0 0 0,43 98 46 0 0,1 0 0 0 0,-2 1 0 0 0,0-1 0 0 0,-1 2 0 0 0,0-1 0 0 0,-1 2 0 0 0,0-1 0 0 0,-19-13 0 0 0,27 24 12 0 0,0-1 0 0 0,0 1 0 0 0,0-1 1 0 0,0 1-1 0 0,0 0 0 0 0,0 1 0 0 0,-1-1 0 0 0,1 1 0 0 0,-1 0 0 0 0,1 0 0 0 0,-1 0 0 0 0,-4 0 0 0 0,5 1 3 0 0,0 1-1 0 0,1-1 0 0 0,-1 1 1 0 0,1-1-1 0 0,-1 1 0 0 0,1 0 1 0 0,-1 1-1 0 0,1-1 0 0 0,0 1 0 0 0,0-1 1 0 0,0 1-1 0 0,0 0 0 0 0,0 0 1 0 0,0 0-1 0 0,-5 5 0 0 0,-4 6 34 0 0,0 1-1 0 0,1 0 1 0 0,1 0-1 0 0,0 1 1 0 0,1 0-1 0 0,1 1 1 0 0,0 0-1 0 0,1 0 1 0 0,1 1-1 0 0,-5 21 1 0 0,-2 17 318 0 0,-11 105 1 0 0,18-99 0 0 0,3 0 1 0 0,6 79-1 0 0,0-105-266 0 0,2-1-1 0 0,1 0 1 0 0,2 0-1 0 0,1-1 1 0 0,21 51-1 0 0,-22-67-101 0 0,0 1 0 0 0,1-1-1 0 0,1-1 1 0 0,0 0 0 0 0,1 0 0 0 0,24 25 0 0 0,-25-31-40 0 0,-5-4 29 0 0,0-1 0 0 0,0 1 0 0 0,11 7 0 0 0,-15-12-4 0 0,0 0 0 0 0,0-1 0 0 0,0 1 0 0 0,0 0 0 0 0,0-1 0 0 0,0 1 0 0 0,0-1-1 0 0,0 1 1 0 0,0-1 0 0 0,1 0 0 0 0,-1 0 0 0 0,0 1 0 0 0,0-1 0 0 0,0 0 0 0 0,0 0 0 0 0,1 0 0 0 0,-1 0 0 0 0,0 0 0 0 0,0 0 0 0 0,0 0 0 0 0,0-1-1 0 0,1 1 1 0 0,-1 0 0 0 0,0-1 0 0 0,0 1 0 0 0,0-1 0 0 0,0 1 0 0 0,0-1 0 0 0,0 1 0 0 0,1-2 0 0 0,0 0-13 0 0,0 0 0 0 0,-1 0 0 0 0,1 0 0 0 0,-1-1 0 0 0,0 1 0 0 0,0 0-1 0 0,1-1 1 0 0,-1 1 0 0 0,-1-1 0 0 0,1 1 0 0 0,0-1 0 0 0,-1 1 0 0 0,1-1 0 0 0,-1 1 0 0 0,0-1 0 0 0,0-3 0 0 0,0-3-35 0 0,0 0 1 0 0,-1 0-1 0 0,-2-11 0 0 0,-6-21-42 0 0,2 11 15 0 0,-4-40 0 0 0,10 61 51 0 0,1 0 0 0 0,0 0 0 0 0,0 1 0 0 0,1-1 0 0 0,0 0 0 0 0,0 1 0 0 0,1-1 1 0 0,0 1-1 0 0,5-11 0 0 0,-6 16 17 0 0,0 0 1 0 0,1 0 0 0 0,0 0-1 0 0,-1 0 1 0 0,1 1-1 0 0,0-1 1 0 0,0 1 0 0 0,0-1-1 0 0,1 1 1 0 0,-1 0 0 0 0,1 0-1 0 0,-1 0 1 0 0,1 0-1 0 0,-1 0 1 0 0,1 0 0 0 0,5-1-1 0 0,-3 1 4 0 0,-1 1 0 0 0,1 0 0 0 0,-1 0 0 0 0,1 1-1 0 0,0-1 1 0 0,-1 1 0 0 0,1 0 0 0 0,0 0-1 0 0,0 0 1 0 0,6 2 0 0 0,1 1 11 0 0,0 0 0 0 0,0 1 0 0 0,0 1 1 0 0,0 0-1 0 0,0 0 0 0 0,-1 1 0 0 0,16 11 0 0 0,-12-5 3 0 0,0 1 0 0 0,0 0 0 0 0,24 29 0 0 0,30 51 23 0 0,-47-63-9 0 0,-18-24-181 0 0,0-1 0 0 0,0-1 0 0 0,0 1 0 0 0,1-1 1 0 0,0 1-1 0 0,0-1 0 0 0,0-1 0 0 0,7 5 0 0 0,-7-5-576 0 0,1-1-1 0 0,-1 0 1 0 0,0 0 0 0 0,1 0-1 0 0,-1 0 1 0 0,1-1-1 0 0,-1 0 1 0 0,1 0 0 0 0,9 0-1 0 0,2-1-1712 0 0</inkml:trace>
</inkml:ink>
</file>

<file path=ppt/ink/ink9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05.4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339 804 512 0 0,'0'1'257'0'0,"-1"-1"0"0"0,1 0 0 0 0,0 0 0 0 0,0 1-1 0 0,0-1 1 0 0,0 0 0 0 0,0 1 0 0 0,0-1 0 0 0,1 0 0 0 0,-1 1-1 0 0,0-1 1 0 0,0 0 0 0 0,0 0 0 0 0,0 1 0 0 0,0-1 0 0 0,0 0 0 0 0,0 1-1 0 0,1-1 1 0 0,-1 0 0 0 0,0 0 0 0 0,0 1 0 0 0,0-1 0 0 0,1 0-1 0 0,-1 0 1 0 0,0 0 0 0 0,0 1 0 0 0,1-1 0 0 0,-1 0 0 0 0,0 0 0 0 0,0 0-1 0 0,1 0 1 0 0,-1 1 0 0 0,11-4 2616 0 0,-8 1-2729 0 0,0 0 0 0 0,-1 1 0 0 0,1-1 1 0 0,-1 0-1 0 0,0 0 0 0 0,3-4 1 0 0,3-5 225 0 0,-1 0-1 0 0,-1 0 1 0 0,0 0 0 0 0,6-18 0 0 0,-10 23-283 0 0,-1 1 0 0 0,0-1-1 0 0,0 0 1 0 0,0 0 0 0 0,-1 0 0 0 0,0 1 0 0 0,0-1 0 0 0,0 0-1 0 0,-1 0 1 0 0,0 0 0 0 0,0 0 0 0 0,-2-6 0 0 0,-8-17 639 0 0,-1 1-1 0 0,-1 1 1 0 0,-25-39 0 0 0,30 54-390 0 0,1 0-1 0 0,-2 0 1 0 0,0 1-1 0 0,-19-19 1 0 0,23 26-202 0 0,0 0 0 0 0,0 0 0 0 0,-1 0 0 0 0,1 1 0 0 0,-1 0 0 0 0,1 0 1 0 0,-1 1-1 0 0,0-1 0 0 0,0 1 0 0 0,-1 1 0 0 0,1-1 0 0 0,0 1 0 0 0,-8-1 0 0 0,8 1-58 0 0,0 1-1 0 0,0 0 1 0 0,1 0-1 0 0,-1 0 1 0 0,0 1-1 0 0,0 0 1 0 0,0 0 0 0 0,0 0-1 0 0,0 1 1 0 0,1 0-1 0 0,-1 0 1 0 0,1 0-1 0 0,-1 1 1 0 0,1-1-1 0 0,0 1 1 0 0,0 1-1 0 0,0-1 1 0 0,0 1-1 0 0,1 0 1 0 0,-1 0-1 0 0,1 0 1 0 0,0 1-1 0 0,0-1 1 0 0,1 1-1 0 0,0 0 1 0 0,-1 0-1 0 0,1 0 1 0 0,-3 8-1 0 0,-2 8-45 0 0,0 0 0 0 0,2 1 0 0 0,0-1 0 0 0,1 2 1 0 0,-2 25-1 0 0,4-4 27 0 0,3 74 0 0 0,1-100-73 0 0,1 1-1 0 0,1-1 1 0 0,1 1 0 0 0,0-1-1 0 0,9 22 1 0 0,-9-31 6 0 0,-1 0 0 0 0,2 0 0 0 0,-1-1 1 0 0,1 1-1 0 0,0-1 0 0 0,1 0 0 0 0,0-1 0 0 0,0 1 0 0 0,1-1 1 0 0,0 0-1 0 0,14 10 0 0 0,-18-14 4 0 0,0-2 1 0 0,1 1-1 0 0,-1 0 1 0 0,0-1-1 0 0,1 1 1 0 0,-1-1-1 0 0,1 0 0 0 0,-1 0 1 0 0,1-1-1 0 0,-1 1 1 0 0,1-1-1 0 0,-1 0 1 0 0,1 1-1 0 0,6-2 0 0 0,-4 0-9 0 0,-1 0-1 0 0,0-1 0 0 0,1 1 0 0 0,-1-1 0 0 0,0 0 0 0 0,0-1 0 0 0,0 1 1 0 0,8-7-1 0 0,1-1-46 0 0,-1-2 0 0 0,0 1 1 0 0,-1-2-1 0 0,-1 0 0 0 0,12-15 1 0 0,-12 13 37 0 0,1-1 1 0 0,-2 0-1 0 0,0-1 0 0 0,-2 1 1 0 0,1-2-1 0 0,-2 1 1 0 0,0-1-1 0 0,-2-1 0 0 0,7-29 1 0 0,12-105-111 0 0,10-62-47 0 0,-20 148 119 0 0,26-74 0 0 0,-33 122 78 0 0,-3 8 10 0 0,0 0 1 0 0,0 0-1 0 0,-1 0 0 0 0,-1-1 1 0 0,0 0-1 0 0,0 1 0 0 0,-1-19 1 0 0,-1 30-20 0 0,0-1 1 0 0,0 1-1 0 0,0-1 1 0 0,0 0-1 0 0,0 1 1 0 0,0-1-1 0 0,0 1 1 0 0,0-1-1 0 0,0 1 1 0 0,0-1-1 0 0,-1 1 1 0 0,1-1-1 0 0,0 0 0 0 0,0 1 1 0 0,-1 0-1 0 0,1-1 1 0 0,0 1-1 0 0,-1-1 1 0 0,1 1-1 0 0,0-1 1 0 0,-1 1-1 0 0,1 0 1 0 0,-1-1-1 0 0,1 1 1 0 0,-1 0-1 0 0,1-1 1 0 0,-1 1-1 0 0,0 0 5 0 0,0 0 1 0 0,0 0-1 0 0,0 0 0 0 0,0 0 0 0 0,0 0 0 0 0,0 0 0 0 0,0 0 1 0 0,0 0-1 0 0,0 0 0 0 0,0 1 0 0 0,1-1 0 0 0,-1 1 0 0 0,0-1 1 0 0,-1 1-1 0 0,-3 2 22 0 0,1 0 0 0 0,0 0-1 0 0,0 1 1 0 0,-7 6 0 0 0,3 1-20 0 0,0 0-1 0 0,0 1 0 0 0,1 0 1 0 0,1 0-1 0 0,0 1 0 0 0,-4 12 1 0 0,0 6 28 0 0,-9 45 0 0 0,15-53-28 0 0,1-1 1 0 0,1 1 0 0 0,2 0 0 0 0,0 0 0 0 0,6 40 0 0 0,3-14 8 0 0,22 74-1 0 0,-22-94-73 0 0,1-2 0 0 0,1 0 1 0 0,1 0-1 0 0,2-1 0 0 0,0 0 0 0 0,35 44 0 0 0,-42-62-41 0 0,0-1 0 0 0,1 1 1 0 0,13 9-1 0 0,-18-14 29 0 0,-1-1 0 0 0,1 0 1 0 0,1 0-1 0 0,-1-1 0 0 0,0 1 0 0 0,0-1 1 0 0,1 1-1 0 0,-1-1 0 0 0,1 0 1 0 0,-1 0-1 0 0,1-1 0 0 0,-1 1 0 0 0,1-1 1 0 0,4 1-1 0 0,-6-2-12 0 0,-1 1 1 0 0,1-1-1 0 0,0 0 0 0 0,0 1 1 0 0,-1-1-1 0 0,1 0 0 0 0,0 0 1 0 0,-1 0-1 0 0,1 0 0 0 0,-1-1 1 0 0,0 1-1 0 0,1 0 1 0 0,-1-1-1 0 0,0 1 0 0 0,1 0 1 0 0,-1-1-1 0 0,0 0 0 0 0,0 1 1 0 0,-1-1-1 0 0,1 1 0 0 0,0-1 1 0 0,0-2-1 0 0,3-5-196 0 0,-2 1 0 0 0,1-1 0 0 0,1-10 0 0 0,10-109 144 0 0,3-8 361 0 0,-13 103 66 0 0,-5 30 164 0 0,-3 6-172 0 0,-3 6 64 0 0,0 5-169 0 0,1-1 0 0 0,1 1 1 0 0,1 0-1 0 0,0 0 0 0 0,-3 19 0 0 0,3-9-139 0 0,2-1-1 0 0,0 38 1 0 0,3-52-42 0 0,0 0 1 0 0,1 0-1 0 0,-1 0 1 0 0,2 0 0 0 0,-1 0-1 0 0,1 0 1 0 0,1-1-1 0 0,0 0 1 0 0,0 1-1 0 0,0-1 1 0 0,1 0-1 0 0,0-1 1 0 0,1 1-1 0 0,0-1 1 0 0,0 0-1 0 0,0-1 1 0 0,13 10-1 0 0,-14-11-170 0 0,1-1 0 0 0,0 0 0 0 0,0-1 0 0 0,0 1 0 0 0,0-1 0 0 0,0-1-1 0 0,1 1 1 0 0,-1-1 0 0 0,1 0 0 0 0,0 0 0 0 0,0-1 0 0 0,0 0-1 0 0,-1 0 1 0 0,1-1 0 0 0,0 0 0 0 0,0 0 0 0 0,0 0 0 0 0,0-1 0 0 0,0 0-1 0 0,0-1 1 0 0,-1 1 0 0 0,1-1 0 0 0,12-6 0 0 0,-13 5-985 0 0,1 0 1 0 0,-1-1-1 0 0,0 0 1 0 0,6-6-1 0 0,-1 0-457 0 0</inkml:trace>
</inkml:ink>
</file>

<file path=ppt/ink/ink9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05.6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 34 2361 0 0,'-4'-10'10685'0'0,"-7"1"-6591"0"0,-13-5-1637 0 0,22 13-1736 0 0,2 1-705 0 0,0 1 0 0 0,0-1 0 0 0,-1 0 1 0 0,1 0-1 0 0,0 1 0 0 0,-1-1 0 0 0,1 0 1 0 0,0 0-1 0 0,0 1 0 0 0,0-1 1 0 0,-1 0-1 0 0,1 1 0 0 0,0-1 0 0 0,0 0 1 0 0,0 1-1 0 0,0-1 0 0 0,0 0 0 0 0,0 1 1 0 0,0-1-1 0 0,0 1 0 0 0,0-1 0 0 0,0 0 1 0 0,0 1-1 0 0,0-1 0 0 0,0 1 0 0 0,-1 11-62 0 0,0-3-778 0 0,2 0-1 0 0,0 1 1 0 0,0-1 0 0 0,0 0 0 0 0,1 0 0 0 0,1 0 0 0 0,3 11-1 0 0,2-4-792 0 0</inkml:trace>
</inkml:ink>
</file>

<file path=ppt/ink/ink9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06.1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116 187 2312 0 0,'-45'-2'8658'0'0,"1"-1"-4334"0"0,43 6-4079 0 0,0 0 1 0 0,0 0-1 0 0,0 0 0 0 0,0 0 1 0 0,1 0-1 0 0,0 0 1 0 0,-1 0-1 0 0,1 5 0 0 0,2 11 317 0 0,0 0 0 0 0,1 0 0 0 0,0 0 1 0 0,2-1-1 0 0,0 1 0 0 0,16 35 0 0 0,-18-46-561 0 0,0 0 1 0 0,-1 0-1 0 0,0 0 1 0 0,0 1 0 0 0,-1-1-1 0 0,1 12 1 0 0,-2-17 3 0 0,0 0 0 0 0,0 0 1 0 0,0 1-1 0 0,0-1 0 0 0,-1 0 1 0 0,0 1-1 0 0,1-1 0 0 0,-1 0 1 0 0,0 0-1 0 0,-1 0 0 0 0,1 0 0 0 0,0 0 1 0 0,-1 0-1 0 0,0 0 0 0 0,1 0 1 0 0,-1-1-1 0 0,-1 1 0 0 0,1-1 1 0 0,-3 4-1 0 0,5-6-5 0 0,0 0 0 0 0,-1 1 0 0 0,1-1 0 0 0,0 0 0 0 0,-1 0 0 0 0,1 1 0 0 0,0-1 0 0 0,-1 0-1 0 0,1 0 1 0 0,-1 0 0 0 0,1 1 0 0 0,0-1 0 0 0,-1 0 0 0 0,1 0 0 0 0,-1 0 0 0 0,1 0 0 0 0,0 0 0 0 0,-1 0 0 0 0,1 0 0 0 0,-1 0 0 0 0,1 0 0 0 0,-1 0 0 0 0,1 0 0 0 0,0 0 0 0 0,-1 0 0 0 0,1 0 0 0 0,-1 0-1 0 0,1 0 1 0 0,-1-1 0 0 0,0 1-1 0 0,1-1-1 0 0,-1 0 0 0 0,1 1 1 0 0,-1-1-1 0 0,1 0 0 0 0,-1 1 1 0 0,1-1-1 0 0,0 0 0 0 0,-1 0 1 0 0,1 0-1 0 0,0 1 0 0 0,0-1 1 0 0,-1-2-1 0 0,0-32-50 0 0,1 31 49 0 0,9-245-40 0 0,-2 105 25 0 0,-7 134 34 0 0,1-21 138 0 0,-1 29-142 0 0,0 1 0 0 0,-1-1-1 0 0,1 0 1 0 0,0 0-1 0 0,-1 0 1 0 0,1 1 0 0 0,-1-1-1 0 0,1 0 1 0 0,-1 1-1 0 0,0-1 1 0 0,0 0 0 0 0,0 1-1 0 0,-1-3 1 0 0,1 4 0 0 0,1-1-1 0 0,-1 1 1 0 0,1 0 0 0 0,-1-1-1 0 0,1 1 1 0 0,-1 0-1 0 0,1-1 1 0 0,-1 1 0 0 0,1 0-1 0 0,-1 0 1 0 0,1 0 0 0 0,-1-1-1 0 0,0 1 1 0 0,1 0-1 0 0,-1 0 1 0 0,1 0 0 0 0,-1 0-1 0 0,0 0 1 0 0,1 0 0 0 0,-1 0-1 0 0,1 0 1 0 0,-1 0-1 0 0,0 0 1 0 0,1 1 0 0 0,-1-1-1 0 0,1 0 1 0 0,-1 0 0 0 0,0 0-1 0 0,1 1 1 0 0,-1-1 0 0 0,1 0-1 0 0,-1 1 1 0 0,1-1-1 0 0,-1 1 1 0 0,1-1 0 0 0,0 0-1 0 0,-1 1 1 0 0,1-1 0 0 0,-1 1-1 0 0,1-1 1 0 0,0 1-1 0 0,-1 0 1 0 0,-1 2 24 0 0,0 0 0 0 0,0 0 0 0 0,0 1 0 0 0,1-1 0 0 0,-3 6 0 0 0,3-5-33 0 0,0 0 0 0 0,0-1 0 0 0,0 1 0 0 0,1 0 0 0 0,-1 0 0 0 0,1 0-1 0 0,0 0 1 0 0,0 0 0 0 0,0 0 0 0 0,1 0 0 0 0,0 0 0 0 0,-1 0 0 0 0,1 0 0 0 0,1-1 0 0 0,-1 1 0 0 0,0 0-1 0 0,1-1 1 0 0,0 1 0 0 0,0-1 0 0 0,0 1 0 0 0,0-1 0 0 0,0 0 0 0 0,1 0 0 0 0,0 0 0 0 0,-1 0 0 0 0,1 0-1 0 0,0-1 1 0 0,7 5 0 0 0,-1-1-2 0 0,-1-1 0 0 0,2-1 0 0 0,-1 1 0 0 0,1-2-1 0 0,-1 1 1 0 0,1-1 0 0 0,0 0 0 0 0,0-1 0 0 0,0-1 0 0 0,12 2-1 0 0,5-3-203 0 0,-1 0 0 0 0,1-2 0 0 0,-1-1 0 0 0,0 0 0 0 0,0-3 0 0 0,0 0 0 0 0,0-1 0 0 0,-1-1 0 0 0,0-2 0 0 0,43-23 0 0 0,-64 31-269 0 0,12-8-353 0 0,-7 3-3452 0 0</inkml:trace>
</inkml:ink>
</file>

<file path=ppt/ink/ink9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08.22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119 147 512 0 0,'-39'15'13218'0'0,"40"-5"-5215"0"0,-1-8-7918 0 0,1 1 0 0 0,0-1-1 0 0,-1 1 1 0 0,1-1-1 0 0,1 1 1 0 0,-1-1 0 0 0,0 0-1 0 0,1 0 1 0 0,1 3-1 0 0,1-1-62 0 0,0 0-1 0 0,1 0 1 0 0,-1 0-1 0 0,1 0 0 0 0,0-1 1 0 0,0 0-1 0 0,0 0 1 0 0,0 0-1 0 0,1-1 0 0 0,-1 0 1 0 0,1 0-1 0 0,0 0 1 0 0,9 1-1 0 0,4 1-3 0 0,0-2 1 0 0,37 1-1 0 0,-40-4-17 0 0,0 0 1 0 0,-1-1-1 0 0,1 0 0 0 0,0-1 0 0 0,28-11 0 0 0,-35 11-3 0 0,1-1-1 0 0,-2 0 1 0 0,1 0 0 0 0,0-1-1 0 0,-1 0 1 0 0,0-1-1 0 0,0 0 1 0 0,-1 0-1 0 0,0 0 1 0 0,13-15-1 0 0,-18 18 7 0 0,0-1-1 0 0,0 0 1 0 0,0 0-1 0 0,0 0 1 0 0,0 0-1 0 0,-1 0 1 0 0,0 0-1 0 0,0 0 1 0 0,0 0 0 0 0,0 0-1 0 0,-1-1 1 0 0,0 1-1 0 0,1 0 1 0 0,-1-1-1 0 0,-1 1 1 0 0,1 0-1 0 0,-1 0 1 0 0,-2-9-1 0 0,2 10 1 0 0,0-1-1 0 0,0 0 1 0 0,-1 1-1 0 0,0-1 1 0 0,0 0-1 0 0,0 1 1 0 0,0 0-1 0 0,0 0 1 0 0,0-1-1 0 0,-1 1 1 0 0,0 1-1 0 0,1-1 0 0 0,-1 0 1 0 0,0 1-1 0 0,-1-1 1 0 0,1 1-1 0 0,0 0 1 0 0,-1 0-1 0 0,1 0 1 0 0,-7-2-1 0 0,1 2 3 0 0,-1 0-1 0 0,0 0 0 0 0,0 1 1 0 0,-1 0-1 0 0,1 1 1 0 0,0 0-1 0 0,0 1 1 0 0,0 0-1 0 0,-13 3 0 0 0,-12 4 137 0 0,-41 16 0 0 0,75-23-134 0 0,-16 5 97 0 0,1 0 1 0 0,0 1-1 0 0,1 1 1 0 0,0 1-1 0 0,0 0 1 0 0,1 1-1 0 0,0 1 1 0 0,0 0-1 0 0,-14 16 1 0 0,22-21-77 0 0,0 1 0 0 0,1 0 0 0 0,0 0 1 0 0,0 0-1 0 0,0 1 0 0 0,1 0 0 0 0,0-1 0 0 0,1 2 1 0 0,-1-1-1 0 0,2 0 0 0 0,-1 1 0 0 0,1-1 0 0 0,0 1 1 0 0,1-1-1 0 0,0 1 0 0 0,1 0 0 0 0,0 0 0 0 0,0 0 1 0 0,0-1-1 0 0,3 10 0 0 0,-2-11-25 0 0,1 0-1 0 0,0 0 0 0 0,1 0 1 0 0,0-1-1 0 0,0 1 1 0 0,0-1-1 0 0,1 0 1 0 0,-1 0-1 0 0,10 10 1 0 0,-6-8-5 0 0,1 0 1 0 0,-1-1-1 0 0,2 0 1 0 0,-1-1-1 0 0,19 11 1 0 0,-8-7-35 0 0,0-2 0 0 0,0 0 0 0 0,0-1 1 0 0,1-1-1 0 0,0-1 0 0 0,27 3 0 0 0,-17-4-316 0 0,0-2 0 0 0,0-1 0 0 0,0-1 0 0 0,0-2 0 0 0,46-8 0 0 0,-44 3-1622 0 0,1-2 0 0 0,47-18 1 0 0,-9-6-3327 0 0,-38 14 3392 0 0</inkml:trace>
</inkml:ink>
</file>

<file path=ppt/ink/ink9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08.6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223 225 2288 0 0,'-2'0'804'0'0,"0"-1"-1"0"0,1-1 0 0 0,-1 1 0 0 0,0 0 1 0 0,0 0-1 0 0,1-1 0 0 0,-3-2 0 0 0,3 3-638 0 0,0 0 0 0 0,1 0 0 0 0,-1 0 1 0 0,1 0-1 0 0,-1 1 0 0 0,1-1 0 0 0,-1 0 0 0 0,1 0 0 0 0,0-1 0 0 0,-1 1 0 0 0,1 0 0 0 0,0-2 0 0 0,0 1-87 0 0,0-1 0 0 0,1 1 0 0 0,-1 0 0 0 0,1-1 0 0 0,0 1 0 0 0,-1-1-1 0 0,1 1 1 0 0,0 0 0 0 0,1 0 0 0 0,-1 0 0 0 0,0 0 0 0 0,1 0 0 0 0,2-4 0 0 0,24-27 503 0 0,-17 20-192 0 0,-1 0 0 0 0,0 0 0 0 0,15-27 0 0 0,-23 37-79 0 0,0-1-1 0 0,0 0 0 0 0,-1 0 1 0 0,1 0-1 0 0,-1-1 0 0 0,1-6 0 0 0,-2 10-237 0 0,0 1-1 0 0,0-1 0 0 0,0 1 0 0 0,0-1 0 0 0,0 0 0 0 0,0 1 0 0 0,0-1 0 0 0,0 1 1 0 0,0-1-1 0 0,-1 1 0 0 0,1-1 0 0 0,0 0 0 0 0,0 1 0 0 0,-1-1 0 0 0,1 1 0 0 0,0-1 1 0 0,-1 1-1 0 0,1 0 0 0 0,0-1 0 0 0,-1 1 0 0 0,1-1 0 0 0,-1 0 0 0 0,0 1-2 0 0,-1-1 0 0 0,1 1-1 0 0,0 0 1 0 0,0-1-1 0 0,-1 1 1 0 0,1 0 0 0 0,0 0-1 0 0,0 0 1 0 0,-1 0 0 0 0,1 0-1 0 0,0 0 1 0 0,0 0-1 0 0,-1 0 1 0 0,-1 1 0 0 0,-11 2 293 0 0,0 1 0 0 0,1 0 0 0 0,0 1 0 0 0,0 1 1 0 0,0 0-1 0 0,-19 13 0 0 0,13-6-27 0 0,0 1 0 0 0,1 0 0 0 0,-21 23 0 0 0,30-27-242 0 0,0 0-1 0 0,2 0 1 0 0,-1 1-1 0 0,1-1 1 0 0,1 2 0 0 0,0-1-1 0 0,-7 18 1 0 0,10-22-65 0 0,1 1 1 0 0,0 0-1 0 0,0 0 0 0 0,0 0 1 0 0,1 0-1 0 0,0 1 1 0 0,1-1-1 0 0,0 0 1 0 0,0 0-1 0 0,1 0 1 0 0,0 1-1 0 0,0-1 1 0 0,3 8-1 0 0,-2-11-23 0 0,0 0-1 0 0,1 0 1 0 0,-1 0-1 0 0,1 0 1 0 0,0-1-1 0 0,1 1 1 0 0,-1-1-1 0 0,1 0 1 0 0,0 0-1 0 0,0 0 1 0 0,0 0-1 0 0,1-1 1 0 0,-1 1 0 0 0,1-1-1 0 0,0 0 1 0 0,-1-1-1 0 0,1 1 1 0 0,11 3-1 0 0,6 1-46 0 0,0-1 0 0 0,0-1 0 0 0,28 3 0 0 0,-42-7 28 0 0,14 3-177 0 0,0-2 0 0 0,0-1 0 0 0,41-2 0 0 0,-50-1-154 0 0,1 0 0 0 0,-1-1 0 0 0,0 0 0 0 0,0-1 0 0 0,-1-1 0 0 0,1 0 1 0 0,19-11-1 0 0,-16 8-926 0 0,0-2 1 0 0,0 0 0 0 0,-1-1-1 0 0,0 0 1 0 0,-1-1-1 0 0,19-20 1 0 0,-18 12-565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56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448 1 2264 0 0,'-22'8'7280'0'0,"-12"8"-2937"0"0,8-3-2700 0 0,14-8-1066 0 0,1 1 0 0 0,0 1 0 0 0,0 0 0 0 0,0 0 0 0 0,1 1 0 0 0,0 0 0 0 0,0 1 0 0 0,-13 16 0 0 0,-41 44 183 0 0,-30 35-51 0 0,73-79-1893 0 0,2 1 0 0 0,-21 38 0 0 0,29-42-2582 0 0,4-4 1215 0 0</inkml:trace>
</inkml:ink>
</file>

<file path=ppt/ink/ink9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08.8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74 17 2705 0 0,'-1'-1'612'0'0,"1"0"1"0"0,0 0 0 0 0,-1 0 0 0 0,1 0 0 0 0,0 0-1 0 0,-1 0 1 0 0,0 0 0 0 0,1 0 0 0 0,-1 0 0 0 0,1 1 0 0 0,-1-1-1 0 0,-1-1 1 0 0,2 1-403 0 0,-1 1 0 0 0,1 0 0 0 0,-1-1 0 0 0,1 1 1 0 0,-1 0-1 0 0,0 0 0 0 0,1-1 0 0 0,-1 1 0 0 0,1 0 0 0 0,-1 0 0 0 0,0 0 0 0 0,1 0 0 0 0,-1 0 0 0 0,1-1 0 0 0,-1 1 0 0 0,-1 1 0 0 0,1-1 22 0 0,-1 0 0 0 0,1 1 0 0 0,0-1 0 0 0,-1 1 0 0 0,1-1 0 0 0,0 1 0 0 0,-1 0 0 0 0,1 0 0 0 0,0-1 0 0 0,0 1 0 0 0,0 0 1 0 0,0 0-1 0 0,0 0 0 0 0,0 0 0 0 0,0 0 0 0 0,0 1 0 0 0,-1 0 0 0 0,-2 6 141 0 0,0-1 0 0 0,0 1 0 0 0,1 0 0 0 0,0 0 0 0 0,1 0 0 0 0,0 0 0 0 0,-3 17 0 0 0,0 61 805 0 0,5-48-959 0 0,2 0-1 0 0,1 0 1 0 0,2 0 0 0 0,2-1-1 0 0,2 0 1 0 0,1 0 0 0 0,1-1 0 0 0,26 54-1 0 0,11 11-310 0 0,74 116 0 0 0,-118-212-96 0 0,17 33-99 0 0,-19-35-160 0 0,-1 0 0 0 0,0 0 0 0 0,-1 0 0 0 0,1 0 0 0 0,0 0 1 0 0,-1 0-1 0 0,1 3 0 0 0,-1-6 322 0 0,0 0 0 0 0,-1 0 0 0 0,1 0 0 0 0,0 1 0 0 0,0-1 0 0 0,0 0 0 0 0,0 0 0 0 0,0 0 0 0 0,0 0 0 0 0,0 0 0 0 0,0 0 0 0 0,-1 0 0 0 0,1 1 0 0 0,0-1 0 0 0,0 0 0 0 0,0 0 0 0 0,0 0 0 0 0,0 0 1 0 0,0 0-1 0 0,-1 0 0 0 0,1 0 0 0 0,0 0 0 0 0,0 0 0 0 0,0 0 0 0 0,0 0 0 0 0,-1 0 0 0 0,1 0 0 0 0,0 0 0 0 0,0 0 0 0 0,0 0 0 0 0,0 0 0 0 0,0 0 0 0 0,-1 0 0 0 0,1 0 0 0 0,0 0 0 0 0,0 0 0 0 0,0 0 0 0 0,-2 0-1313 0 0,-1 0-1664 0 0</inkml:trace>
</inkml:ink>
</file>

<file path=ppt/ink/ink9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09.2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8 135 3297 0 0,'-2'5'9628'0'0,"-1"-2"-5745"0"0,0 0-2997 0 0,10-1 451 0 0,3-2-923 0 0,0 0-1 0 0,1 0 1 0 0,-1-1 0 0 0,0 0 0 0 0,0 0-1 0 0,0-1 1 0 0,0-1 0 0 0,12-4 0 0 0,11-6-385 0 0,32-18 0 0 0,-21 9 191 0 0,-18 10-216 0 0,-2-1 7 0 0,0 2 0 0 0,1 1 0 0 0,37-9 0 0 0,-61 19-8 0 0,0-1 0 0 0,1 1 0 0 0,-1 0 0 0 0,0-1 0 0 0,0 1 0 0 0,1 0 0 0 0,-1 0 0 0 0,0 0 1 0 0,0 0-1 0 0,1 0 0 0 0,-1 1 0 0 0,0-1 0 0 0,0 0 0 0 0,0 0 0 0 0,1 1 0 0 0,-1-1 0 0 0,0 1 0 0 0,0-1 0 0 0,0 1 0 0 0,0-1 0 0 0,0 1 0 0 0,0 0 0 0 0,0 0 0 0 0,0-1 1 0 0,0 1-1 0 0,0 0 0 0 0,0 0 0 0 0,0 0 0 0 0,0 0 0 0 0,-1 0 0 0 0,1 0 0 0 0,0 0 0 0 0,-1 0 0 0 0,1 0 0 0 0,-1 1 0 0 0,1-1 0 0 0,-1 1 0 0 0,2 5 36 0 0,-1 1-1 0 0,0-1 1 0 0,-1 0-1 0 0,0 0 1 0 0,-1 11-1 0 0,1-3 67 0 0,-1 28 138 0 0,0-18-78 0 0,1 1 0 0 0,5 35 0 0 0,-3-52-154 0 0,0-1 0 0 0,0 0 1 0 0,0 0-1 0 0,1 0 0 0 0,0 0 0 0 0,1 0 0 0 0,0-1 1 0 0,0 1-1 0 0,0-1 0 0 0,1 0 0 0 0,8 9 0 0 0,-6-8-42 0 0,1 0-1 0 0,0-1 1 0 0,1 0-1 0 0,0-1 0 0 0,0 1 1 0 0,0-2-1 0 0,0 1 1 0 0,1-1-1 0 0,0-1 1 0 0,17 6-1 0 0,-20-8-174 0 0,-1-1-1 0 0,1 1 1 0 0,0-2-1 0 0,0 1 1 0 0,0-1-1 0 0,1 0 1 0 0,9-1-1 0 0,-11 0-319 0 0,0 0 0 0 0,0-1 1 0 0,0 0-1 0 0,-1 0 0 0 0,1 0 0 0 0,0-1 0 0 0,-1 1 0 0 0,0-1 1 0 0,8-6-1 0 0,-8 5-1011 0 0,1 0 0 0 0,-1-1 0 0 0,7-8 0 0 0,1-4-773 0 0</inkml:trace>
</inkml:ink>
</file>

<file path=ppt/ink/ink9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09.35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0 4441 0 0,'-13'5'4761'0'0,"-1"-3"4241"0"0,1-2-8562 0 0,6 1-192 0 0,4 1-320 0 0,3 1 48 0 0,5 0 32 0 0,0 2 0 0 0,-1 0 0 0 0,1 0-56 0 0,0 1-48 0 0,2 1-296 0 0,1-1-272 0 0,2 3 160 0 0,1 2-1297 0 0,0-1-431 0 0,1 1-25 0 0</inkml:trace>
</inkml:ink>
</file>

<file path=ppt/ink/ink9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0.1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217 83 1640 0 0,'-6'-3'1183'0'0,"0"0"0"0"0,0 1-1 0 0,0 0 1 0 0,-1 0-1 0 0,1 1 1 0 0,0 0 0 0 0,-1 0-1 0 0,1 0 1 0 0,-10 1 0 0 0,10 0-848 0 0,1 1 0 0 0,-1-1 0 0 0,1 1 0 0 0,-1 1 0 0 0,1-1 0 0 0,0 1 0 0 0,-1 0 1 0 0,1 0-1 0 0,0 0 0 0 0,0 1 0 0 0,1-1 0 0 0,-1 1 0 0 0,0 1 0 0 0,1-1 0 0 0,0 1 1 0 0,0-1-1 0 0,-7 9 0 0 0,5-4-137 0 0,0 0 0 0 0,1 1 0 0 0,0 0 0 0 0,1 0-1 0 0,-1 0 1 0 0,2 0 0 0 0,-1 1 0 0 0,1 0 0 0 0,1-1 0 0 0,0 1 0 0 0,0 0 0 0 0,1 0 0 0 0,0 19 0 0 0,1-21-132 0 0,1 0 0 0 0,0 0 0 0 0,0 0 1 0 0,1 0-1 0 0,0 0 0 0 0,0-1 0 0 0,1 1 0 0 0,-1 0 0 0 0,2-1 1 0 0,-1 0-1 0 0,1 0 0 0 0,0 0 0 0 0,1 0 0 0 0,0-1 0 0 0,0 1 1 0 0,0-1-1 0 0,12 10 0 0 0,-9-10-70 0 0,1 1 1 0 0,0-1-1 0 0,0-1 0 0 0,1 1 1 0 0,-1-2-1 0 0,1 1 0 0 0,0-1 1 0 0,0-1-1 0 0,14 4 0 0 0,-18-6-7 0 0,0 0 0 0 0,-1-1-1 0 0,1 1 1 0 0,0-1 0 0 0,0-1-1 0 0,0 1 1 0 0,0-1 0 0 0,-1 0-1 0 0,1 0 1 0 0,0 0 0 0 0,-1-1-1 0 0,1 0 1 0 0,-1 0 0 0 0,1 0-1 0 0,-1-1 1 0 0,0 0 0 0 0,0 0-1 0 0,8-6 1 0 0,-7 4-31 0 0,-1 1 0 0 0,0-1 0 0 0,0 0 0 0 0,-1 0 0 0 0,1 0 0 0 0,-1-1 0 0 0,0 0 0 0 0,0 0 0 0 0,-1 0 0 0 0,0 0 0 0 0,0 0 0 0 0,0-1 0 0 0,-1 1 0 0 0,0-1 0 0 0,0 1 0 0 0,-1-1 0 0 0,0 0 0 0 0,0 0 0 0 0,-1 0 0 0 0,1 0 0 0 0,-1 0 0 0 0,-1 0 0 0 0,-1-8 0 0 0,-2-5 14 0 0,0 1 0 0 0,-2-1 1 0 0,0 1-1 0 0,-2 0 0 0 0,0 0 1 0 0,-1 1-1 0 0,-22-34 0 0 0,26 45 58 0 0,-1-1-1 0 0,0 2 1 0 0,-1-1-1 0 0,1 1 1 0 0,-1 0-1 0 0,-1 0 0 0 0,1 0 1 0 0,-1 1-1 0 0,0 1 1 0 0,0-1-1 0 0,0 1 1 0 0,-1 1-1 0 0,1-1 1 0 0,-16-2-1 0 0,19 4 4 0 0,1 1 0 0 0,-1 1 0 0 0,0-1 0 0 0,1 1 0 0 0,-1 0 0 0 0,0 0 0 0 0,0 0-1 0 0,0 0 1 0 0,1 1 0 0 0,-1 0 0 0 0,0 0 0 0 0,1 0 0 0 0,-1 1 0 0 0,1-1 0 0 0,-1 1 0 0 0,1 0 0 0 0,0 1 0 0 0,0-1 0 0 0,-1 1 0 0 0,2-1 0 0 0,-1 1 0 0 0,0 1-1 0 0,1-1 1 0 0,-1 0 0 0 0,1 1 0 0 0,0-1 0 0 0,0 1 0 0 0,1 0 0 0 0,-5 8 0 0 0,5-9-6 0 0,0 1 0 0 0,1 0 0 0 0,-1 0 0 0 0,1 0 0 0 0,0 0 0 0 0,0 0 0 0 0,0 0 0 0 0,0 0 0 0 0,1 0 0 0 0,-1 0 0 0 0,1 0 0 0 0,0 0 0 0 0,1 1 0 0 0,-1-1 0 0 0,1 0 0 0 0,0 0 0 0 0,0 0 0 0 0,0 0 0 0 0,0 0 0 0 0,4 7 0 0 0,-2-5-13 0 0,1-1-1 0 0,-1 0 0 0 0,1 0 1 0 0,0 0-1 0 0,1-1 1 0 0,-1 1-1 0 0,1-1 0 0 0,0 0 1 0 0,0 0-1 0 0,0-1 1 0 0,0 1-1 0 0,1-1 0 0 0,6 3 1 0 0,4 0-9 0 0,0 0 0 0 0,0-1 1 0 0,1-1-1 0 0,-1 0 0 0 0,1-1 0 0 0,0-1 0 0 0,0 0 1 0 0,0-2-1 0 0,0 0 0 0 0,26-3 0 0 0,-22 0-4 0 0,0-1 0 0 0,-1-1 0 0 0,0-1 0 0 0,0-1 0 0 0,0 0 0 0 0,-1-2-1 0 0,0 0 1 0 0,20-14 0 0 0,-36 22-1 0 0,2-3 29 0 0,1 0 0 0 0,0 1 0 0 0,0 0-1 0 0,0 0 1 0 0,8-2 0 0 0,-13 5 3 0 0,0-1 0 0 0,0 1 0 0 0,0 0 0 0 0,0 0 0 0 0,0 0 0 0 0,0-1 0 0 0,0 1 0 0 0,0 0 0 0 0,0 1 0 0 0,0-1 0 0 0,0 0 0 0 0,1 0 0 0 0,-1 0 0 0 0,0 1 0 0 0,0-1-1 0 0,0 0 1 0 0,0 1 0 0 0,0-1 0 0 0,0 1 0 0 0,0-1 0 0 0,-1 1 0 0 0,1 0 0 0 0,0-1 0 0 0,0 1 0 0 0,0 0 0 0 0,-1 0 0 0 0,1-1 0 0 0,0 1 0 0 0,0 0 0 0 0,-1 0 0 0 0,1 0 0 0 0,-1 0-1 0 0,1 0 1 0 0,-1 0 0 0 0,0 0 0 0 0,1 0 0 0 0,-1 0 0 0 0,1 2 0 0 0,7 28 341 0 0,-1 0 0 0 0,-1 0-1 0 0,1 34 1 0 0,-6-61-342 0 0,-1 39 374 0 0,0-41-374 0 0,0 1 0 0 0,-1 0 1 0 0,1-1-1 0 0,-1 1 0 0 0,0-1 0 0 0,0 1 1 0 0,0-1-1 0 0,0 1 0 0 0,0-1 1 0 0,0 0-1 0 0,0 1 0 0 0,-1-1 0 0 0,-2 3 1 0 0,3-4-26 0 0,1-1 1 0 0,-1 1-1 0 0,1-1 1 0 0,-1 1 0 0 0,0-1-1 0 0,1 1 1 0 0,-1-1-1 0 0,0 0 1 0 0,1 1 0 0 0,-1-1-1 0 0,0 0 1 0 0,0 1-1 0 0,0-1 1 0 0,1 0 0 0 0,-1 0-1 0 0,0 0 1 0 0,0 0-1 0 0,0 0 1 0 0,1 0-1 0 0,-1 0 1 0 0,0 0 0 0 0,0 0-1 0 0,0 0 1 0 0,1 0-1 0 0,-1-1 1 0 0,0 1 0 0 0,0 0-1 0 0,1 0 1 0 0,-1-1-1 0 0,0 1 1 0 0,0-1 0 0 0,1 1-1 0 0,-1 0 1 0 0,1-1-1 0 0,-1 0 1 0 0,0 1-1 0 0,1-1 1 0 0,-1 1 0 0 0,1-1-1 0 0,-1 0 1 0 0,1 1-1 0 0,-1-1 1 0 0,1 0 0 0 0,-2-2-4 0 0,0 1 1 0 0,1-1 0 0 0,-1 1 0 0 0,1-1 0 0 0,0 1 0 0 0,0-1-1 0 0,0 0 1 0 0,0 0 0 0 0,0 1 0 0 0,0-7 0 0 0,1 4-13 0 0,1 0 1 0 0,0 0-1 0 0,0 0 1 0 0,0 0 0 0 0,0 0-1 0 0,1 0 1 0 0,0 0-1 0 0,0 1 1 0 0,0-1 0 0 0,4-5-1 0 0,5-7-27 0 0,18-20 1 0 0,-11 15-5 0 0,12-20-13 0 0,25-30-51 0 0,-48 63 93 0 0,1 1 0 0 0,0 0 1 0 0,1 0-1 0 0,0 1 0 0 0,16-11 0 0 0,-23 17 17 0 0,0 0-1 0 0,0 0 1 0 0,0 0 0 0 0,0 0-1 0 0,1 0 1 0 0,-1 0-1 0 0,0 1 1 0 0,1-1-1 0 0,-1 1 1 0 0,0-1-1 0 0,1 1 1 0 0,-1 0 0 0 0,1 0-1 0 0,-1 0 1 0 0,0 0-1 0 0,1 1 1 0 0,-1-1-1 0 0,1 0 1 0 0,-1 1-1 0 0,3 1 1 0 0,-2-1 0 0 0,-1 1 0 0 0,1-1 0 0 0,-1 1 0 0 0,0 0 0 0 0,0 0 0 0 0,0 0 0 0 0,0 0 0 0 0,0 0 0 0 0,0 0 0 0 0,0 0 0 0 0,-1 1 0 0 0,1-1 0 0 0,-1 1 0 0 0,1-1 0 0 0,-1 1 0 0 0,1 5 0 0 0,4 13 6 0 0,-2 0 0 0 0,0 0 0 0 0,1 32 0 0 0,-1-7-29 0 0,-3-33 18 0 0,1 0 1 0 0,0-1-1 0 0,1 1 1 0 0,1 0-1 0 0,8 20 1 0 0,-10-29-88 0 0,0-1 1 0 0,0 1-1 0 0,0-1 0 0 0,0 1 1 0 0,1-1-1 0 0,-1 0 1 0 0,1 0-1 0 0,0 0 1 0 0,0 0-1 0 0,0-1 0 0 0,0 1 1 0 0,1-1-1 0 0,-1 0 1 0 0,1 0-1 0 0,-1 0 1 0 0,1 0-1 0 0,0-1 0 0 0,-1 1 1 0 0,1-1-1 0 0,0 0 1 0 0,0 0-1 0 0,6 0 1 0 0,-4 0-676 0 0,0-1 1 0 0,0 0-1 0 0,-1-1 1 0 0,1 1 0 0 0,0-1-1 0 0,0-1 1 0 0,0 1 0 0 0,0-1-1 0 0,-1 0 1 0 0,1 0 0 0 0,-1 0-1 0 0,10-6 1 0 0,7-4-3026 0 0</inkml:trace>
</inkml:ink>
</file>

<file path=ppt/ink/ink9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0.32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86 1 5777 0 0,'-32'7'13151'0'0,"7"-2"-7900"0"0,23-5-5228 0 0,0 1 0 0 0,-1 0 0 0 0,1 0-1 0 0,0 0 1 0 0,0 0 0 0 0,0 0-1 0 0,-4 3 1 0 0,6-3-12 0 0,-1-1 0 0 0,1 1 0 0 0,-1-1 0 0 0,0 1 1 0 0,1-1-1 0 0,-1 1 0 0 0,1-1 0 0 0,0 1 0 0 0,-1 0 0 0 0,1-1 0 0 0,-1 1 0 0 0,1 0 0 0 0,0-1 0 0 0,-1 1 0 0 0,1 0 0 0 0,0 0 0 0 0,0-1 1 0 0,0 1-1 0 0,0 0 0 0 0,0 0 0 0 0,-1-1 0 0 0,1 1 0 0 0,0 0 0 0 0,1 0 0 0 0,-1-1 0 0 0,0 1 0 0 0,0 0 0 0 0,0 0 0 0 0,0-1 0 0 0,1 1 0 0 0,-1 0 1 0 0,0 0-1 0 0,0-1 0 0 0,1 1 0 0 0,-1 0 0 0 0,1-1 0 0 0,-1 1 0 0 0,1-1 0 0 0,-1 1 0 0 0,1-1 0 0 0,0 2 0 0 0,2 0-200 0 0,-1 0-1 0 0,1 0 0 0 0,0 0 1 0 0,0 0-1 0 0,0 0 0 0 0,-1-1 1 0 0,7 3-1 0 0,-2-2-1146 0 0,0 0-1 0 0,0 0 1 0 0,0-1 0 0 0,0 0 0 0 0,12 1-1 0 0,-6-2-1655 0 0</inkml:trace>
</inkml:ink>
</file>

<file path=ppt/ink/ink9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0.4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 10 4377 0 0,'-15'23'11516'0'0,"12"-19"-10625"0"0,0-1 0 0 0,0 1 1 0 0,1 0-1 0 0,-4 6 0 0 0,6-8-645 0 0,-1 0 1 0 0,1 0 0 0 0,-1 0-1 0 0,1 0 1 0 0,0 0-1 0 0,0 0 1 0 0,-1-1 0 0 0,1 1-1 0 0,1 0 1 0 0,-1 0-1 0 0,0 0 1 0 0,0 0 0 0 0,1 0-1 0 0,0 3 1 0 0,-1-4-226 0 0,0-1-1 0 0,1 0 1 0 0,-1 1 0 0 0,0-1 0 0 0,0 1 0 0 0,0-1-1 0 0,1 0 1 0 0,-1 1 0 0 0,0-1 0 0 0,0 0 0 0 0,1 1-1 0 0,-1-1 1 0 0,0 0 0 0 0,0 1 0 0 0,1-1 0 0 0,-1 0-1 0 0,0 0 1 0 0,1 1 0 0 0,-1-1 0 0 0,1 0 0 0 0,-1 0-1 0 0,0 0 1 0 0,1 0 0 0 0,-1 1 0 0 0,1-1 0 0 0,-1 0-1 0 0,0 0 1 0 0,1 0 0 0 0,13-5 21 0 0,-11 3-114 0 0,0 0-1 0 0,0 0 1 0 0,0 0 0 0 0,-1-1-1 0 0,1 1 1 0 0,2-5-1 0 0,2-4-1560 0 0,-1 0 0 0 0,0-1 0 0 0,4-11 0 0 0,-5 8-426 0 0</inkml:trace>
</inkml:ink>
</file>

<file path=ppt/ink/ink9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27.4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30 637 512 0 0,'-9'-49'1202'0'0,"-8"-58"2264"0"0,15 89-2360 0 0,1 0 0 0 0,1 0-1 0 0,3-34 1 0 0,-2 46-684 0 0,1-1-1 0 0,-1 0 0 0 0,1 0 0 0 0,0 0 1 0 0,1 1-1 0 0,0-1 0 0 0,0 1 1 0 0,0 0-1 0 0,1 0 0 0 0,0 0 0 0 0,0 0 1 0 0,0 1-1 0 0,1-1 0 0 0,-1 1 0 0 0,2 0 1 0 0,9-7-1 0 0,-14 11-374 0 0,-1 1-1 0 0,0 0 1 0 0,1-1 0 0 0,-1 1 0 0 0,0 0-1 0 0,1-1 1 0 0,-1 1 0 0 0,1 0 0 0 0,-1 0-1 0 0,0-1 1 0 0,1 1 0 0 0,-1 0 0 0 0,1 0-1 0 0,-1 0 1 0 0,1 0 0 0 0,-1 0 0 0 0,1-1-1 0 0,-1 1 1 0 0,1 0 0 0 0,-1 0 0 0 0,1 0-1 0 0,-1 0 1 0 0,1 0 0 0 0,-1 1 0 0 0,0-1-1 0 0,1 0 1 0 0,-1 0 0 0 0,1 0 0 0 0,-1 0-1 0 0,1 0 1 0 0,-1 1 0 0 0,1-1 0 0 0,-1 0-1 0 0,0 0 1 0 0,1 1 0 0 0,-1-1 0 0 0,0 0-1 0 0,1 1 1 0 0,-1-1 0 0 0,0 0 0 0 0,1 1-1 0 0,-1-1 1 0 0,0 1 0 0 0,1-1 0 0 0,-1 0-1 0 0,0 1 1 0 0,0-1 0 0 0,0 1 0 0 0,0-1-1 0 0,1 1 1 0 0,-1-1 0 0 0,0 1 0 0 0,0-1-1 0 0,0 1 1 0 0,0-1 0 0 0,0 0 0 0 0,0 1-1 0 0,0 0 1 0 0,1 6 162 0 0,-1-1 0 0 0,0 1 0 0 0,-1 8 0 0 0,1-9-124 0 0,-7 98 762 0 0,0 63-348 0 0,-9 138 115 0 0,14-275-593 0 0,1-20 14 0 0,-1 42 112 0 0,2-48-129 0 0,0-1 1 0 0,0 1-1 0 0,1-1 0 0 0,0 1 0 0 0,0-1 0 0 0,0 1 0 0 0,0-1 0 0 0,0 1 0 0 0,0-1 1 0 0,1 0-1 0 0,3 6 0 0 0,-5-9-17 0 0,1 0 0 0 0,-1 1 0 0 0,0-1 0 0 0,1 1 0 0 0,-1-1 0 0 0,1 0 0 0 0,-1 1 0 0 0,0-1 0 0 0,1 0 0 0 0,-1 1 0 0 0,1-1 0 0 0,-1 0 0 0 0,1 0 0 0 0,-1 1 0 0 0,1-1 0 0 0,-1 0 0 0 0,1 0 0 0 0,-1 0 0 0 0,1 0 0 0 0,0 0 0 0 0,-1 0 0 0 0,1 0 0 0 0,-1 0 0 0 0,1 0 0 0 0,-1 0 0 0 0,1 0 0 0 0,-1 0 0 0 0,1 0 0 0 0,-1 0 0 0 0,1 0 0 0 0,-1-1 0 0 0,1 1 0 0 0,-1 0 0 0 0,1 0 0 0 0,-1-1 0 0 0,1 1 0 0 0,-1 0 0 0 0,1-1 0 0 0,-1 1 0 0 0,0 0 0 0 0,1-1 0 0 0,-1 1 0 0 0,1-1 0 0 0,-1 1 0 0 0,0-1 1 0 0,0 1-1 0 0,1 0 0 0 0,-1-1 0 0 0,0 1 0 0 0,1-2 0 0 0,1-2 10 0 0,1-1 0 0 0,-1 0 1 0 0,4-9-1 0 0,-3 0-22 0 0,-1-1 1 0 0,0 1-1 0 0,0-1 0 0 0,-1 0 0 0 0,-3-23 1 0 0,2 7 36 0 0,-4-36-58 0 0,-2 1 0 0 0,-17-73 1 0 0,9 56-9 0 0,6 39 20 0 0,1 11 58 0 0,2-1 0 0 0,-1-65 1 0 0,6 95-32 0 0,1 0 0 0 0,-1 0 0 0 0,1 0 0 0 0,0 0 0 0 0,1-4 0 0 0,-2 7-2 0 0,0 1 1 0 0,1-1-1 0 0,-1 1 0 0 0,0 0 0 0 0,0-1 0 0 0,0 1 0 0 0,0-1 0 0 0,1 1 0 0 0,-1 0 0 0 0,0-1 1 0 0,0 1-1 0 0,1 0 0 0 0,-1-1 0 0 0,0 1 0 0 0,1 0 0 0 0,-1 0 0 0 0,0-1 0 0 0,1 1 0 0 0,-1 0 0 0 0,0 0 1 0 0,1-1-1 0 0,-1 1 0 0 0,0 0 0 0 0,1 0 0 0 0,-1 0 0 0 0,1 0 0 0 0,-1 0 0 0 0,0-1 0 0 0,1 1 1 0 0,-1 0-1 0 0,1 0 0 0 0,-1 0 0 0 0,1 0 0 0 0,-1 0 0 0 0,0 0 0 0 0,1 1 0 0 0,-1-1 0 0 0,1 0 1 0 0,-1 0-1 0 0,0 0 0 0 0,1 0 0 0 0,-1 0 0 0 0,1 1 0 0 0,-1-1 0 0 0,0 0 0 0 0,1 0 0 0 0,-1 0 1 0 0,0 1-1 0 0,1-1 0 0 0,-1 0 0 0 0,0 1 0 0 0,1-1 0 0 0,-1 0 0 0 0,0 1 0 0 0,0-1 0 0 0,1 0 0 0 0,-1 1 1 0 0,0 0-1 0 0,14 17 118 0 0,0 1 0 0 0,-2 1 0 0 0,13 27 1 0 0,-17-32-120 0 0,65 154 244 0 0,-53-114-133 0 0,42 78-1 0 0,-59-127-97 0 0,51 81 34 0 0,-46-75-35 0 0,0-1 1 0 0,1 0 0 0 0,1-1 0 0 0,0 0 0 0 0,13 10 0 0 0,-21-18-13 0 0,1 0 0 0 0,-1-1 0 0 0,0 1 1 0 0,1-1-1 0 0,0 0 0 0 0,-1 0 1 0 0,1 0-1 0 0,-1 0 0 0 0,1 0 1 0 0,5 1-1 0 0,-7-2-2 0 0,0 0-1 0 0,1 0 1 0 0,-1-1 0 0 0,0 1-1 0 0,0 0 1 0 0,0 0 0 0 0,0 0 0 0 0,0-1-1 0 0,0 1 1 0 0,0-1 0 0 0,0 1-1 0 0,0-1 1 0 0,0 1 0 0 0,0-1 0 0 0,0 0-1 0 0,0 1 1 0 0,0-1 0 0 0,0 0-1 0 0,0 0 1 0 0,-1 1 0 0 0,1-1 0 0 0,0 0-1 0 0,0 0 1 0 0,-1 0 0 0 0,1 0-1 0 0,-1 0 1 0 0,1 0 0 0 0,-1 0-1 0 0,1-2 1 0 0,3-11-6 0 0,0 1 1 0 0,-1-1-1 0 0,0 0 0 0 0,-1 0 0 0 0,-1 0 0 0 0,0 0 0 0 0,-1 0 0 0 0,-2-21 1 0 0,-4-13-20 0 0,-15-53 0 0 0,8 43 22 0 0,-47-155 12 0 0,0-2 79 0 0,51 179-109 0 0,5 22 31 0 0,1-1 0 0 0,0 1 0 0 0,-1-24 1 0 0,8 42-65 0 0,2 6 61 0 0,8 19-124 0 0,0 0-1 0 0,2-2 1 0 0,33 45 0 0 0,10-2-2925 0 0,3-3-6036 0 0,-39-44 3290 0 0</inkml:trace>
</inkml:ink>
</file>

<file path=ppt/ink/ink9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27.9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68 157 696 0 0,'0'-1'183'0'0,"0"1"0"0"0,0 0-1 0 0,0 0 1 0 0,0-1 0 0 0,0 1-1 0 0,0 0 1 0 0,0-1 0 0 0,0 1 0 0 0,0 0-1 0 0,0 0 1 0 0,0-1 0 0 0,0 1 0 0 0,0 0-1 0 0,0 0 1 0 0,0-1 0 0 0,0 1-1 0 0,-1 0 1 0 0,1 0 0 0 0,0-1 0 0 0,0 1-1 0 0,0 0 1 0 0,0 0 0 0 0,0 0 0 0 0,-1-1-1 0 0,1 1 1 0 0,0 0 0 0 0,0 0-1 0 0,0 0 1 0 0,-1 0 0 0 0,1-1 0 0 0,0 1-1 0 0,0 0 1 0 0,-1 0 0 0 0,1 0 0 0 0,0 0-1 0 0,0 0 1 0 0,-1 0 0 0 0,1 0-1 0 0,0 0 1 0 0,0 0 0 0 0,-1 0 0 0 0,1 0-1 0 0,0 0 1 0 0,-1 0 0 0 0,1 0-1 0 0,0 0 1 0 0,0 0 0 0 0,-1 0 0 0 0,1 0-1 0 0,-1 0 1 0 0,1 0 182 0 0,-1 1-1 0 0,0-1 1 0 0,0 1 0 0 0,0-1-1 0 0,1 1 1 0 0,-1-1 0 0 0,0 1-1 0 0,0-1 1 0 0,1 1-1 0 0,-1 0 1 0 0,0-1 0 0 0,1 1-1 0 0,-1 0 1 0 0,0 0 0 0 0,0 1-173 0 0,0 0 0 0 0,1 0 0 0 0,-1 0 0 0 0,0-1 0 0 0,1 1 0 0 0,-1 0 0 0 0,1 0 0 0 0,-1 0 0 0 0,1 0 0 0 0,0 0 0 0 0,0 0 0 0 0,0 0 0 0 0,0 0 0 0 0,0 0 0 0 0,0 0 0 0 0,1 0 0 0 0,-1 0 0 0 0,1 0 0 0 0,-1 0 0 0 0,1 0 0 0 0,0 0 0 0 0,0 0 0 0 0,0 0 0 0 0,0-1 0 0 0,0 1 0 0 0,0 0 0 0 0,3 2 0 0 0,-2-1-132 0 0,1-1-1 0 0,0 0 0 0 0,-1 0 1 0 0,1 0-1 0 0,0 0 1 0 0,0-1-1 0 0,0 1 0 0 0,0-1 1 0 0,1 0-1 0 0,-1 0 0 0 0,0 0 1 0 0,1 0-1 0 0,-1-1 1 0 0,0 1-1 0 0,7-1 0 0 0,1 0-56 0 0,-1-1 0 0 0,0 0 0 0 0,0-1 0 0 0,0 0 0 0 0,0-1-1 0 0,0 0 1 0 0,0-1 0 0 0,-1 1 0 0 0,14-9 0 0 0,-17 8-10 0 0,1 0 0 0 0,-1 0 1 0 0,0 0-1 0 0,0-1 0 0 0,-1 0 1 0 0,1 0-1 0 0,-1 0 0 0 0,0-1 1 0 0,-1 0-1 0 0,1 0 0 0 0,-1 0 0 0 0,0 0 1 0 0,5-14-1 0 0,-8 17 3 0 0,1 0 1 0 0,-2 0-1 0 0,1-1 1 0 0,0 1-1 0 0,-1-1 1 0 0,1 1-1 0 0,-1 0 0 0 0,0-1 1 0 0,0 1-1 0 0,-1-1 1 0 0,1 1-1 0 0,-1-1 1 0 0,1 1-1 0 0,-1 0 0 0 0,0-1 1 0 0,0 1-1 0 0,-1 0 1 0 0,1 0-1 0 0,-1 0 1 0 0,1 0-1 0 0,-1 0 0 0 0,0 0 1 0 0,0 0-1 0 0,-1 1 1 0 0,1-1-1 0 0,0 1 0 0 0,-1-1 1 0 0,1 1-1 0 0,-6-3 1 0 0,3 1 12 0 0,1 2 1 0 0,-1-1-1 0 0,0 0 1 0 0,0 1-1 0 0,0 0 1 0 0,-1 0-1 0 0,1 1 1 0 0,0-1-1 0 0,-1 1 1 0 0,1 0-1 0 0,-1 1 1 0 0,1-1-1 0 0,-1 1 1 0 0,1 0-1 0 0,-1 1 1 0 0,1-1-1 0 0,-11 3 1 0 0,6 1 58 0 0,1 0 0 0 0,-1 0 0 0 0,1 1-1 0 0,-1 1 1 0 0,2 0 0 0 0,-1 0 0 0 0,0 0 0 0 0,1 1 0 0 0,1 0-1 0 0,-1 1 1 0 0,1 0 0 0 0,0 0 0 0 0,1 1 0 0 0,0-1 0 0 0,0 1-1 0 0,-4 10 1 0 0,6-10-12 0 0,0 0-1 0 0,0 0 0 0 0,1 0 0 0 0,0 0 1 0 0,1 1-1 0 0,0-1 0 0 0,-1 20 0 0 0,3-22-40 0 0,0-1 0 0 0,0 1-1 0 0,1 0 1 0 0,0 0 0 0 0,0 0-1 0 0,1-1 1 0 0,0 1-1 0 0,0-1 1 0 0,1 1 0 0 0,-1-1-1 0 0,7 11 1 0 0,-4-11-24 0 0,-1 0-1 0 0,1-1 1 0 0,0 1 0 0 0,1-1 0 0 0,-1 0-1 0 0,1-1 1 0 0,0 1 0 0 0,0-1 0 0 0,1 0-1 0 0,-1-1 1 0 0,1 1 0 0 0,0-1-1 0 0,0-1 1 0 0,0 1 0 0 0,0-1 0 0 0,0 0-1 0 0,0-1 1 0 0,12 2 0 0 0,1-2-188 0 0,-1 0 0 0 0,1-1 0 0 0,-1-1 0 0 0,1-1 0 0 0,35-8 0 0 0,-42 6-399 0 0,0 0 0 0 0,-1 0 0 0 0,0-1 0 0 0,0 0 0 0 0,22-15 0 0 0,-20 11-1938 0 0,0-1 0 0 0,12-13 0 0 0,-14 11-85 0 0</inkml:trace>
</inkml:ink>
</file>

<file path=ppt/ink/ink9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28.26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 40 1512 0 0,'-1'0'242'0'0,"1"-1"0"0"0,-1 1-1 0 0,0 0 1 0 0,1-1-1 0 0,-1 1 1 0 0,0-1 0 0 0,1 1-1 0 0,-1-1 1 0 0,1 1 0 0 0,-1-1-1 0 0,1 1 1 0 0,-1-1-1 0 0,1 0 1 0 0,-1 1 0 0 0,1-1-1 0 0,0 0 1 0 0,-1 1 0 0 0,1-1-1 0 0,0 0 1 0 0,0 0-1 0 0,-1 1 1 0 0,1-1 0 0 0,0 0-1 0 0,0 0 1 0 0,0 1 0 0 0,0-1-1 0 0,0 0 1 0 0,0 0 0 0 0,0 1-1 0 0,0-1 1 0 0,0 0-1 0 0,1 0 1 0 0,-1 0 0 0 0,2-13 4781 0 0,0 11-856 0 0,3 5-2389 0 0,6 9-957 0 0,-11-10-628 0 0,32 30 509 0 0,0-1 1 0 0,2-1-1 0 0,67 43 1 0 0,100 68-894 0 0,-200-139 127 0 0,0 0 1 0 0,0-1-1 0 0,0 1 0 0 0,1 0 0 0 0,-1 0 1 0 0,0-1-1 0 0,0 1 0 0 0,1-1 1 0 0,-1 1-1 0 0,0-1 0 0 0,1 0 0 0 0,-1 1 1 0 0,0-1-1 0 0,1 0 0 0 0,-1 0 0 0 0,1 0 1 0 0,-1 0-1 0 0,0 0 0 0 0,1 0 0 0 0,1-1 1 0 0,-3 1-171 0 0,1 0 1 0 0,0-1 0 0 0,-1 1 0 0 0,1-1 0 0 0,-1 1 0 0 0,1 0 0 0 0,-1-1-1 0 0,1 1 1 0 0,-1-1 0 0 0,1 1 0 0 0,-1-1 0 0 0,1 0 0 0 0,-1 1 0 0 0,1-1 0 0 0,-1 0-1 0 0,4-16-8304 0 0,-4 10 4049 0 0</inkml:trace>
</inkml:ink>
</file>

<file path=ppt/ink/ink9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28.4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329 0 3097 0 0,'-3'0'1122'0'0,"0"1"1"0"0,1-1 0 0 0,-1 0-1 0 0,0 1 1 0 0,0 0-1 0 0,0 0 1 0 0,1-1 0 0 0,-6 4-1 0 0,4-2-508 0 0,0 1 0 0 0,0-1 0 0 0,0 1 0 0 0,1 0 0 0 0,-4 3 0 0 0,-3 5-446 0 0,1 0-1 0 0,-13 21 1 0 0,11-15 1309 0 0,-78 119 970 0 0,-5 6-1064 0 0,87-133-1384 0 0,3-4-38 0 0,1 0 0 0 0,-1 0 0 0 0,1 0 0 0 0,0 0 1 0 0,0 1-1 0 0,0-1 0 0 0,1 1 0 0 0,-3 9 0 0 0,5-14 5 0 0,0-1-1 0 0,0 1 0 0 0,0 0 1 0 0,0-1-1 0 0,1 1 0 0 0,-1-1 1 0 0,0 1-1 0 0,0-1 0 0 0,1 1 0 0 0,-1-1 1 0 0,0 1-1 0 0,1-1 0 0 0,-1 1 1 0 0,0-1-1 0 0,1 1 0 0 0,-1-1 1 0 0,1 0-1 0 0,-1 1 0 0 0,0-1 0 0 0,1 0 1 0 0,-1 1-1 0 0,1-1 0 0 0,-1 0 1 0 0,1 1-1 0 0,0-1 0 0 0,-1 0 1 0 0,1 0-1 0 0,-1 0 0 0 0,1 0 0 0 0,-1 1 1 0 0,1-1-1 0 0,0 0 0 0 0,-1 0 1 0 0,1 0-1 0 0,-1 0 0 0 0,1 0 1 0 0,-1 0-1 0 0,2-1 0 0 0,23-1-1947 0 0,-19 0 1075 0 0,1-1-1 0 0,-1 1 1 0 0,10-7 0 0 0,-14 8 739 0 0,23-12-2480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57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21 206 512 0 0,'-20'14'13970'0'0,"28"-23"-13016"0"0,-1 0 0 0 0,10-15 0 0 0,-10 13-387 0 0,15-17-1 0 0,-1 5-34 0 0,1 1-1 0 0,31-23 1 0 0,-46 39-496 0 0,1 0 1 0 0,0 1-1 0 0,1 0 0 0 0,-1 1 0 0 0,1 0 1 0 0,0 0-1 0 0,0 1 0 0 0,1 0 0 0 0,-1 0 1 0 0,0 1-1 0 0,15-1 0 0 0,-22 3-18 0 0,0 0-1 0 0,0-1 1 0 0,-1 1-1 0 0,1 0 1 0 0,0 1-1 0 0,0-1 1 0 0,-1 0-1 0 0,1 0 1 0 0,0 1 0 0 0,0-1-1 0 0,-1 1 1 0 0,1-1-1 0 0,0 1 1 0 0,-1 0-1 0 0,1 0 1 0 0,-1 0-1 0 0,1 0 1 0 0,-1 0-1 0 0,0 0 1 0 0,1 0 0 0 0,-1 0-1 0 0,0 1 1 0 0,0-1-1 0 0,1 0 1 0 0,-1 1-1 0 0,1 1 1 0 0,0 2 20 0 0,-1 0 1 0 0,1 0 0 0 0,-1 0-1 0 0,0 0 1 0 0,0 1 0 0 0,0-1-1 0 0,-1 9 1 0 0,3 133 616 0 0,-2-141-640 0 0,0-1 1 0 0,1 1 0 0 0,-1 0-1 0 0,1-1 1 0 0,0 1 0 0 0,1-1-1 0 0,-1 0 1 0 0,1 0 0 0 0,0 0-1 0 0,0 0 1 0 0,4 5 0 0 0,-2-4-15 0 0,-1 1 1 0 0,0 0-1 0 0,0 0 1 0 0,0 0 0 0 0,2 8-1 0 0,-3-6 9 0 0,-1-1 0 0 0,2 0 1 0 0,-1 0-1 0 0,1 0 0 0 0,1-1 0 0 0,-1 1 0 0 0,1-1 0 0 0,0 0 0 0 0,11 10 1 0 0,-13-13-249 0 0,1-1 1 0 0,-1 0 0 0 0,1-1 0 0 0,0 1 0 0 0,0 0 0 0 0,0-1 0 0 0,0 0-1 0 0,0 0 1 0 0,0 0 0 0 0,1-1 0 0 0,-1 0 0 0 0,0 1 0 0 0,1-1 0 0 0,-1-1-1 0 0,1 1 1 0 0,0-1 0 0 0,-1 0 0 0 0,1 0 0 0 0,-1 0 0 0 0,6-1 0 0 0,-7 0-708 0 0,0 1 1 0 0,0-1 0 0 0,0 0 0 0 0,0 0 0 0 0,0-1-1 0 0,3-1 1 0 0,4-3-4141 0 0</inkml:trace>
</inkml:ink>
</file>

<file path=ppt/ink/ink9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28.7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31 30 2288 0 0,'0'-2'551'0'0,"0"0"-1"0"0,-1 0 0 0 0,0 1 0 0 0,1-1 0 0 0,-1 0 0 0 0,0 1 0 0 0,0-1 0 0 0,0 1 0 0 0,1-1 0 0 0,-2 1 0 0 0,1-1 0 0 0,0 1 0 0 0,0 0 0 0 0,0 0 0 0 0,-1-1 0 0 0,1 1 0 0 0,-1 0 0 0 0,-2-1 0 0 0,4 3-176 0 0,-1 1-1 0 0,0 0 1 0 0,1 0 0 0 0,-1-1 0 0 0,1 1 0 0 0,-1 0-1 0 0,1 0 1 0 0,0 0 0 0 0,0 0 0 0 0,-1-1 0 0 0,2 4 0 0 0,-2 1 221 0 0,-2 34 571 0 0,1-1 0 0 0,4 49 0 0 0,18 80 442 0 0,48 263 237 0 0,-63-389-1868 0 0,-3-20-52 0 0,1 0 1 0 0,1 0-1 0 0,1 0 1 0 0,1 0 0 0 0,10 23-1 0 0,-15-43-46 0 0,0 1-1 0 0,0-1 0 0 0,1 1 1 0 0,-1-1-1 0 0,1 0 0 0 0,0 1 0 0 0,0-1 1 0 0,0 0-1 0 0,0 0 0 0 0,0-1 1 0 0,0 1-1 0 0,0 0 0 0 0,0-1 1 0 0,1 1-1 0 0,4 1 0 0 0,-4-2-248 0 0,-1 0 0 0 0,1 0 0 0 0,0-1 0 0 0,-1 0-1 0 0,1 1 1 0 0,0-1 0 0 0,-1 0 0 0 0,1 0-1 0 0,0-1 1 0 0,-1 1 0 0 0,1 0 0 0 0,0-1 0 0 0,-1 0-1 0 0,1 0 1 0 0,-1 1 0 0 0,5-3 0 0 0,5-4-1840 0 0</inkml:trace>
</inkml:ink>
</file>

<file path=ppt/ink/ink9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29.0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42 146 4497 0 0,'-19'-7'10363'0'0,"5"5"-5211"0"0,7 4-4496 0 0,7-2-648 0 0,0 0-1 0 0,0 0 0 0 0,0 0 1 0 0,0 0-1 0 0,0 0 0 0 0,0 0 0 0 0,0 0 1 0 0,0 0-1 0 0,-1 0 0 0 0,1 1 1 0 0,0-1-1 0 0,0 0 0 0 0,0 0 1 0 0,0 0-1 0 0,0 0 0 0 0,0 0 0 0 0,0 0 1 0 0,0 0-1 0 0,0 0 0 0 0,0 1 1 0 0,0-1-1 0 0,0 0 0 0 0,0 0 0 0 0,0 0 1 0 0,0 0-1 0 0,0 0 0 0 0,0 0 1 0 0,0 0-1 0 0,0 1 0 0 0,0-1 1 0 0,0 0-1 0 0,0 0 0 0 0,0 0 0 0 0,0 0 1 0 0,0 0-1 0 0,0 0 0 0 0,0 0 1 0 0,0 1-1 0 0,0-1 0 0 0,0 0 0 0 0,0 0 1 0 0,0 0-1 0 0,0 0 0 0 0,6 4 189 0 0,9 0 56 0 0,-7-3-217 0 0,0 0 0 0 0,0-1 0 0 0,1-1 0 0 0,-1 1 0 0 0,0-2 0 0 0,0 1 0 0 0,10-3 0 0 0,57-23-322 0 0,-35 12 94 0 0,-9 4-105 0 0,217-71-3925 0 0,-210 72 2198 0 0</inkml:trace>
</inkml:ink>
</file>

<file path=ppt/ink/ink9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0.37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44 205 512 0 0,'-15'-40'2439'0'0,"-7"-25"2649"0"0,20 57-4327 0 0,1-1 0 0 0,-1 1 0 0 0,1-1 0 0 0,0 0 0 0 0,2-15 0 0 0,-1 23-656 0 0,0-1-1 0 0,0 1 0 0 0,0 0 0 0 0,0-1 0 0 0,1 1 0 0 0,-1-1 1 0 0,1 1-1 0 0,-1 0 0 0 0,1-1 0 0 0,0 1 0 0 0,-1 0 0 0 0,1 0 1 0 0,0-1-1 0 0,0 1 0 0 0,0 0 0 0 0,0 0 0 0 0,0 0 0 0 0,0 0 1 0 0,0 0-1 0 0,0 0 0 0 0,0 0 0 0 0,0 1 0 0 0,1-1 0 0 0,-1 0 1 0 0,0 1-1 0 0,0-1 0 0 0,1 1 0 0 0,-1-1 0 0 0,1 1 0 0 0,-1-1 1 0 0,0 1-1 0 0,3 0 0 0 0,-1 0 17 0 0,0 0 1 0 0,-1 0-1 0 0,1 0 1 0 0,0 0-1 0 0,-1 1 1 0 0,1-1-1 0 0,-1 1 1 0 0,1 0-1 0 0,-1-1 1 0 0,1 1-1 0 0,-1 1 0 0 0,1-1 1 0 0,-1 0-1 0 0,0 0 1 0 0,0 1-1 0 0,0 0 1 0 0,3 1-1 0 0,-1 2 6 0 0,0 0-1 0 0,0 1 0 0 0,-1-1 1 0 0,0 1-1 0 0,0 0 0 0 0,0-1 1 0 0,-1 1-1 0 0,1 1 0 0 0,1 10 1 0 0,1 6 133 0 0,3 31 1 0 0,-3 3 441 0 0,-4 63 0 0 0,-11 59 384 0 0,0 80 11 0 0,11-229-943 0 0,1 0 1 0 0,11 54-1 0 0,-11-74-132 0 0,0 0-1 0 0,2 0 0 0 0,-1-1 1 0 0,1 1-1 0 0,0-1 0 0 0,1 0 0 0 0,0 0 1 0 0,1 0-1 0 0,0-1 0 0 0,0 0 1 0 0,14 14-1 0 0,-18-20-18 0 0,0 0 0 0 0,0 0 1 0 0,0-1-1 0 0,0 1 0 0 0,0-1 0 0 0,0 0 0 0 0,0 1 1 0 0,1-1-1 0 0,-1 0 0 0 0,1 0 0 0 0,-1 0 1 0 0,1-1-1 0 0,-1 1 0 0 0,1-1 0 0 0,-1 1 0 0 0,1-1 1 0 0,-1 0-1 0 0,1 0 0 0 0,0 0 0 0 0,-1 0 1 0 0,4-1-1 0 0,-4 0-3 0 0,1 0 1 0 0,-1 0-1 0 0,0 0 1 0 0,1-1 0 0 0,-1 1-1 0 0,0-1 1 0 0,0 1-1 0 0,1-1 1 0 0,-2 0-1 0 0,1 0 1 0 0,0 0 0 0 0,0 0-1 0 0,0 0 1 0 0,-1 0-1 0 0,1-1 1 0 0,-1 1-1 0 0,0 0 1 0 0,0-1-1 0 0,0 1 1 0 0,1-4 0 0 0,7-28-110 0 0,-8 27 97 0 0,1 0 0 0 0,0 1 0 0 0,0-1 0 0 0,4-9 0 0 0,-5 14 5 0 0,1 0 0 0 0,-1 0 0 0 0,0 0 0 0 0,1 0 0 0 0,0 0 0 0 0,-1 0 0 0 0,1 0 0 0 0,0 1 0 0 0,0-1 0 0 0,0 1 0 0 0,0-1 0 0 0,0 1 1 0 0,0 0-1 0 0,0 0 0 0 0,1 0 0 0 0,3-2 0 0 0,9-1-30 0 0,0 1 0 0 0,0 1 1 0 0,0 0-1 0 0,21 0 1 0 0,62 5-92 0 0,-71-1 85 0 0,217 28-2023 0 0,-198-22-1102 0 0,-28-7-4139 0 0,-12-1 1895 0 0</inkml:trace>
</inkml:ink>
</file>

<file path=ppt/ink/ink9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1.7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111 206 496 0 0,'-25'4'3239'0'0,"14"-3"-1581"0"0,0 1 1 0 0,1 0-1 0 0,-16 5 1 0 0,15-4-548 0 0,-4 2 1969 0 0,15-4-3003 0 0,0-1-1 0 0,-1 1 0 0 0,1-1 0 0 0,0 0 0 0 0,0 1 0 0 0,0-1 0 0 0,0 1 0 0 0,0-1 1 0 0,0 0-1 0 0,0 1 0 0 0,0-1 0 0 0,0 1 0 0 0,0-1 0 0 0,0 1 0 0 0,0-1 0 0 0,0 0 1 0 0,0 1-1 0 0,0-1 0 0 0,0 1 0 0 0,1-1 0 0 0,-1 0 0 0 0,0 1 0 0 0,0-1 0 0 0,0 0 1 0 0,1 1-1 0 0,-1-1 0 0 0,0 0 0 0 0,1 1 0 0 0,-1-1 0 0 0,0 0 0 0 0,0 1 0 0 0,1-1 1 0 0,-1 0-1 0 0,1 0 0 0 0,-1 1 0 0 0,1-1 0 0 0,15 15 369 0 0,1 0 0 0 0,0-1-1 0 0,2 0 1 0 0,-1-2 0 0 0,37 18 0 0 0,-48-27-435 0 0,-1 0 1 0 0,1-1 0 0 0,0 0-1 0 0,0 0 1 0 0,0-1 0 0 0,0 0 0 0 0,0 0-1 0 0,0 0 1 0 0,0-1 0 0 0,0 0-1 0 0,0-1 1 0 0,0 0 0 0 0,11-2-1 0 0,-9 0-14 0 0,-1 1-1 0 0,1-2 0 0 0,-1 1 0 0 0,0-1 1 0 0,-1-1-1 0 0,1 1 0 0 0,0-1 0 0 0,-1-1 1 0 0,0 1-1 0 0,8-10 0 0 0,-9 9 2 0 0,0 1 1 0 0,-1-1-1 0 0,0-1 0 0 0,-1 1 1 0 0,1-1-1 0 0,-1 0 0 0 0,0 0 1 0 0,-1 0-1 0 0,0 0 0 0 0,0-1 1 0 0,0 1-1 0 0,-1-1 0 0 0,0 0 1 0 0,-1 0-1 0 0,0 0 0 0 0,0 1 1 0 0,0-1-1 0 0,-1 0 0 0 0,-1 0 1 0 0,1 0-1 0 0,-1 0 0 0 0,0 0 1 0 0,-1 0-1 0 0,0 0 0 0 0,0 1 1 0 0,-1-1-1 0 0,0 1 0 0 0,0-1 1 0 0,-1 1-1 0 0,-4-7 0 0 0,5 9 26 0 0,-1 0 0 0 0,0 0 0 0 0,1 1-1 0 0,-2 0 1 0 0,1-1 0 0 0,0 1 0 0 0,-1 1-1 0 0,0-1 1 0 0,0 1 0 0 0,0-1 0 0 0,0 2-1 0 0,-1-1 1 0 0,1 0 0 0 0,-1 1 0 0 0,0 0-1 0 0,1 1 1 0 0,-1-1 0 0 0,0 1 0 0 0,0 0-1 0 0,0 0 1 0 0,0 1 0 0 0,0 0 0 0 0,0 0-1 0 0,0 0 1 0 0,0 1 0 0 0,0 0 0 0 0,0 0-1 0 0,0 0 1 0 0,0 1 0 0 0,1 0 0 0 0,-1 0-1 0 0,1 0 1 0 0,-10 6 0 0 0,3 0 81 0 0,2-1 0 0 0,-1 1 0 0 0,1 1 0 0 0,0 0 0 0 0,1 0 0 0 0,0 1 0 0 0,0 0 0 0 0,1 0 0 0 0,-8 14 0 0 0,7-8 40 0 0,0 0 0 0 0,1 1-1 0 0,1 0 1 0 0,0 0-1 0 0,1 0 1 0 0,-4 19 0 0 0,9-29-123 0 0,0-1 1 0 0,0 1-1 0 0,1 0 1 0 0,-1-1-1 0 0,1 1 1 0 0,1 0-1 0 0,-1-1 1 0 0,1 1-1 0 0,1 0 1 0 0,-1-1 0 0 0,1 0-1 0 0,0 1 1 0 0,0-1-1 0 0,1 0 1 0 0,0 0-1 0 0,0 0 1 0 0,0 0-1 0 0,1-1 1 0 0,0 1-1 0 0,0-1 1 0 0,0 0 0 0 0,1 0-1 0 0,0 0 1 0 0,0-1-1 0 0,0 1 1 0 0,0-1-1 0 0,1-1 1 0 0,-1 1-1 0 0,1-1 1 0 0,0 0-1 0 0,12 5 1 0 0,4-2-114 0 0,0 0 1 0 0,0-2-1 0 0,0 0 1 0 0,0-1-1 0 0,1-1 0 0 0,41-3 1 0 0,-15-3-1021 0 0,-1-2 1 0 0,52-13 0 0 0,-20-3-2722 0 0,-45 12 1803 0 0</inkml:trace>
</inkml:ink>
</file>

<file path=ppt/ink/ink9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2.21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238 269 8 0 0,'0'-5'523'0'0,"1"1"1"0"0,0-1-1 0 0,0 1 1 0 0,1 0-1 0 0,-1-1 0 0 0,1 1 1 0 0,0 0-1 0 0,0 0 1 0 0,0 0-1 0 0,5-5 1 0 0,-4 4 239 0 0,1-1 1 0 0,-1 0-1 0 0,0 0 1 0 0,2-7-1 0 0,-2 0 202 0 0,0 0 0 0 0,0-1-1 0 0,-2 1 1 0 0,1-20 0 0 0,-2 27-734 0 0,0 1 0 0 0,0-1 0 0 0,-1 1 0 0 0,0-1 0 0 0,0 1 0 0 0,0-1 1 0 0,-1 1-1 0 0,1-1 0 0 0,-1 1 0 0 0,-1 0 0 0 0,1 0 0 0 0,-1 0 0 0 0,-4-6 0 0 0,6 10-142 0 0,-1 0 0 0 0,1-1 0 0 0,-1 1 0 0 0,0 0 0 0 0,1 0 0 0 0,-1 0 1 0 0,0 0-1 0 0,0 0 0 0 0,1 0 0 0 0,-1 1 0 0 0,0-1 0 0 0,0 0 0 0 0,0 1 0 0 0,0 0 0 0 0,0-1 0 0 0,0 1 0 0 0,0 0 0 0 0,0 0 0 0 0,0 0 0 0 0,0 0 0 0 0,-2 1 0 0 0,-6 1 199 0 0,1-1 0 0 0,-1 2 1 0 0,-8 3-1 0 0,14-5-223 0 0,-6 3 88 0 0,0 0-1 0 0,1 1 1 0 0,-1 0 0 0 0,1 1-1 0 0,0 0 1 0 0,0 1 0 0 0,1 0-1 0 0,-1 0 1 0 0,2 0 0 0 0,-12 15-1 0 0,11-13-45 0 0,1 1 0 0 0,0 0 0 0 0,1 0 0 0 0,0 1 0 0 0,0 0 0 0 0,2 0 0 0 0,-1 0 0 0 0,1 1 0 0 0,-3 16 0 0 0,6-23-82 0 0,0 0-1 0 0,1 1 1 0 0,0-1 0 0 0,-1 0 0 0 0,2 1-1 0 0,-1-1 1 0 0,1 1 0 0 0,0-1 0 0 0,0 0 0 0 0,0 0-1 0 0,1 0 1 0 0,0 1 0 0 0,0-1 0 0 0,3 6 0 0 0,-1-5-11 0 0,0 0 0 0 0,0-1 0 0 0,1 1 0 0 0,0-1 0 0 0,0 0 0 0 0,0 0 1 0 0,1 0-1 0 0,-1 0 0 0 0,11 5 0 0 0,-2-2-40 0 0,0-2 1 0 0,1 1-1 0 0,-1-2 1 0 0,1 0-1 0 0,0-1 0 0 0,0 0 1 0 0,1-1-1 0 0,-1-1 1 0 0,19 1-1 0 0,-20-3-105 0 0,-1-1 0 0 0,0 0 0 0 0,0 0 0 0 0,0-2 0 0 0,0 1 0 0 0,-1-2 0 0 0,1 0 0 0 0,-1 0 1 0 0,0-1-1 0 0,0-1 0 0 0,0 0 0 0 0,-1 0 0 0 0,0-1 0 0 0,15-12 0 0 0,-16 10-748 0 0,-1 0-1 0 0,1 0 1 0 0,10-15 0 0 0,-12 14-973 0 0,-1-1 1 0 0,0 0 0 0 0,7-19-1 0 0,-6 12-156 0 0</inkml:trace>
</inkml:ink>
</file>

<file path=ppt/ink/ink9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2.4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89 25 2921 0 0,'-3'-3'1136'0'0,"0"0"0"0"0,0 1 1 0 0,0-1-1 0 0,0 1 1 0 0,-1 0-1 0 0,1 0 0 0 0,0 0 1 0 0,-7-2-1 0 0,9 4-1066 0 0,0 0-1 0 0,0 0 0 0 0,0-1 0 0 0,0 1 1 0 0,0 0-1 0 0,0 0 0 0 0,0 0 0 0 0,0 0 1 0 0,0 0-1 0 0,0 0 0 0 0,0 0 1 0 0,0 0-1 0 0,0 0 0 0 0,0 1 0 0 0,0-1 1 0 0,0 0-1 0 0,0 1 0 0 0,0-1 1 0 0,0 0-1 0 0,0 1 0 0 0,1-1 0 0 0,-1 1 1 0 0,0 0-1 0 0,0-1 0 0 0,0 1 1 0 0,1 0-1 0 0,-1-1 0 0 0,0 1 0 0 0,1 0 1 0 0,-1 0-1 0 0,1-1 0 0 0,-1 1 0 0 0,1 0 1 0 0,-1 0-1 0 0,1 0 0 0 0,-1 0 1 0 0,1 0-1 0 0,0 0 0 0 0,-1 1 0 0 0,-5 22 476 0 0,1-1-1 0 0,1 1 0 0 0,0 0 1 0 0,2 0-1 0 0,1 0 0 0 0,1 0 0 0 0,5 37 1 0 0,6 3 719 0 0,22 71 0 0 0,-11-47-594 0 0,18 63-47 0 0,18 82-329 0 0,-46-177-925 0 0,21 57 1 0 0,-26-99-461 0 0,-7-13 856 0 0,0-1 0 0 0,1 1 0 0 0,-1-1 0 0 0,0 0 0 0 0,1 1 0 0 0,-1-1 0 0 0,1 0 0 0 0,-1 1-1 0 0,0-1 1 0 0,1 0 0 0 0,-1 1 0 0 0,1-1 0 0 0,-1 0 0 0 0,1 0 0 0 0,-1 0 0 0 0,1 0 0 0 0,-1 1 0 0 0,1-1 0 0 0,-1 0 0 0 0,1 0-1 0 0,-1 0 1 0 0,1 0 0 0 0,-1 0 0 0 0,1 0 0 0 0,-1 0 0 0 0,2 0 0 0 0,1-2-2732 0 0</inkml:trace>
</inkml:ink>
</file>

<file path=ppt/ink/ink9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2.71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35 220 3617 0 0,'-3'-1'581'0'0,"-1"-1"1937"0"0,-1 1 0 0 0,0-1 0 0 0,1 0 0 0 0,-8-5 0 0 0,12 7-2503 0 0,0 0 0 0 0,-1 0 0 0 0,1 0 0 0 0,0-1 0 0 0,0 1 0 0 0,0 0 0 0 0,0-1 0 0 0,0 1 0 0 0,-1 0 0 0 0,1 0 0 0 0,0-1 0 0 0,0 1 0 0 0,0 0 1 0 0,0 0-1 0 0,0-1 0 0 0,0 1 0 0 0,0 0 0 0 0,0-1 0 0 0,0 1 0 0 0,0 0 0 0 0,0-1 0 0 0,0 1 0 0 0,0 0 0 0 0,0 0 0 0 0,0-1 0 0 0,1 1 0 0 0,-1 0 0 0 0,0 0 1 0 0,0-1-1 0 0,0 1 0 0 0,0 0 0 0 0,0 0 0 0 0,1-1 0 0 0,-1 1 0 0 0,0 0 0 0 0,0 0 0 0 0,0 0 0 0 0,1-1 0 0 0,-1 1 0 0 0,0 0 0 0 0,0 0 0 0 0,1 0 1 0 0,-1 0-1 0 0,0-1 0 0 0,0 1 0 0 0,1 0 0 0 0,-1 0 0 0 0,1 0 0 0 0,16-9 130 0 0,-14 8-24 0 0,96-52 538 0 0,-58 30-585 0 0,71-29 0 0 0,-78 38-59 0 0,-14 6 9 0 0,1 0 1 0 0,-1 1-1 0 0,1 1 0 0 0,0 1 1 0 0,28-3-1 0 0,-45 8-24 0 0,0 0 0 0 0,-1 0-1 0 0,1 1 1 0 0,0-1 0 0 0,-1 1 0 0 0,1-1 0 0 0,0 1-1 0 0,-1 0 1 0 0,1 1 0 0 0,-1-1 0 0 0,0 1 0 0 0,1-1 0 0 0,-1 1-1 0 0,0 0 1 0 0,3 3 0 0 0,-4-4-11 0 0,-1 0 0 0 0,1 1-1 0 0,-1 0 1 0 0,0-1 0 0 0,1 1 0 0 0,-1 0 0 0 0,0 0 0 0 0,0 0-1 0 0,0-1 1 0 0,-1 1 0 0 0,1 0 0 0 0,0 0 0 0 0,-1 0-1 0 0,1 0 1 0 0,-1 0 0 0 0,0 1 0 0 0,0-1 0 0 0,0 0 0 0 0,0 0-1 0 0,0 0 1 0 0,0 0 0 0 0,0 0 0 0 0,-1 0 0 0 0,1 0-1 0 0,-1 0 1 0 0,1 0 0 0 0,-2 3 0 0 0,-2 3-580 0 0,0 1 1 0 0,0-1-1 0 0,-1-1 0 0 0,-6 10 1 0 0,8-12 48 0 0,-7 9-1780 0 0</inkml:trace>
</inkml:ink>
</file>

<file path=ppt/ink/ink9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3.28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73 57 2369 0 0,'-7'-10'4695'0'0,"-17"-19"2230"0"0,22 27-6434 0 0,0 1 1 0 0,0-1 0 0 0,1 0-1 0 0,-1 1 1 0 0,0-1 0 0 0,-1 1-1 0 0,1 0 1 0 0,0-1-1 0 0,0 1 1 0 0,-1 0 0 0 0,-3-1-1 0 0,6 2-425 0 0,-1 0 0 0 0,0 0 1 0 0,1 0-1 0 0,-1 1 0 0 0,1-1 0 0 0,-1 0 0 0 0,1 0 0 0 0,-1 0 0 0 0,1 1 0 0 0,-1-1 0 0 0,1 0 0 0 0,-1 0 0 0 0,1 1 1 0 0,-1-1-1 0 0,1 0 0 0 0,0 1 0 0 0,-1-1 0 0 0,1 1 0 0 0,-1-1 0 0 0,1 0 0 0 0,0 1 0 0 0,-1-1 0 0 0,1 1 1 0 0,0-1-1 0 0,0 1 0 0 0,-1-1 0 0 0,1 1 0 0 0,0-1 0 0 0,0 1 0 0 0,0-1 0 0 0,0 1 0 0 0,0-1 0 0 0,0 1 0 0 0,0 0 1 0 0,0-1-1 0 0,0 1 0 0 0,0-1 0 0 0,0 1 0 0 0,0-1 0 0 0,0 2 0 0 0,3 24 661 0 0,56 223 272 0 0,-57-243-994 0 0,0 0 0 0 0,0 0 0 0 0,0 0 0 0 0,1 0 0 0 0,0-1 0 0 0,0 1-1 0 0,0-1 1 0 0,1 0 0 0 0,0 1 0 0 0,0-2 0 0 0,5 6 0 0 0,-6-7-17 0 0,0-1 0 0 0,0 0-1 0 0,1 1 1 0 0,-1-2 0 0 0,0 1-1 0 0,1 0 1 0 0,-1-1 0 0 0,1 1-1 0 0,0-1 1 0 0,-1 0 0 0 0,1 0 0 0 0,0-1-1 0 0,0 1 1 0 0,0-1 0 0 0,-1 0-1 0 0,1 0 1 0 0,0 0 0 0 0,0 0-1 0 0,5-1 1 0 0,-2-1-30 0 0,1 0-1 0 0,-1-1 1 0 0,0 0 0 0 0,1 0-1 0 0,-1 0 1 0 0,-1-1-1 0 0,1 0 1 0 0,-1 0-1 0 0,1-1 1 0 0,-1 1 0 0 0,0-1-1 0 0,-1-1 1 0 0,1 1-1 0 0,-1-1 1 0 0,0 0 0 0 0,-1 0-1 0 0,1-1 1 0 0,-1 1-1 0 0,-1-1 1 0 0,1 0 0 0 0,-1 0-1 0 0,0 0 1 0 0,-1-1-1 0 0,3-10 1 0 0,-3 3 4 0 0,-1 0-1 0 0,0 0 1 0 0,-1 0-1 0 0,-1 0 1 0 0,0 0 0 0 0,-1 0-1 0 0,-1 0 1 0 0,0 1-1 0 0,-1-1 1 0 0,0 1 0 0 0,-1 0-1 0 0,-1 0 1 0 0,-11-20-1 0 0,16 33 53 0 0,1 0-1 0 0,-1 0 1 0 0,1 0-1 0 0,-1 0 1 0 0,0 0-1 0 0,0 0 0 0 0,1 0 1 0 0,-1 0-1 0 0,0 0 1 0 0,0 0-1 0 0,0 1 0 0 0,0-1 1 0 0,0 0-1 0 0,0 1 1 0 0,0-1-1 0 0,0 0 1 0 0,0 1-1 0 0,0-1 0 0 0,0 1 1 0 0,0 0-1 0 0,-1-1 1 0 0,1 1-1 0 0,0 0 0 0 0,0 0 1 0 0,0 0-1 0 0,-1-1 1 0 0,1 1-1 0 0,0 1 0 0 0,0-1 1 0 0,-3 0-1 0 0,2 1 8 0 0,-1 1 0 0 0,1-1 0 0 0,-1 0 0 0 0,1 1 0 0 0,0-1 0 0 0,0 1-1 0 0,0 0 1 0 0,0 0 0 0 0,0 0 0 0 0,0 0 0 0 0,0 0 0 0 0,1 0 0 0 0,-2 3 0 0 0,0 0 8 0 0,0 0 0 0 0,1 0 1 0 0,-1 0-1 0 0,2 0 0 0 0,-1 1 1 0 0,0-1-1 0 0,1 1 0 0 0,0-1 0 0 0,0 1 1 0 0,1 0-1 0 0,0-1 0 0 0,0 1 1 0 0,0 0-1 0 0,0-1 0 0 0,1 1 1 0 0,0-1-1 0 0,0 1 0 0 0,1-1 1 0 0,-1 1-1 0 0,5 8 0 0 0,4 8 28 0 0,1 0-1 0 0,1-1 0 0 0,21 29 1 0 0,-26-39-60 0 0,7 9 0 0 0,1-1-1 0 0,1 0 0 0 0,21 20 0 0 0,-28-32-194 0 0,0 1 1 0 0,0-1 0 0 0,0 0 0 0 0,1-1 0 0 0,-1 0 0 0 0,2-1 0 0 0,-1 0 0 0 0,0-1 0 0 0,12 4-1 0 0,-15-7-523 0 0,-1 1-1 0 0,1-1 0 0 0,10 0 0 0 0,6-3-4994 0 0,-9 0 1358 0 0</inkml:trace>
</inkml:ink>
</file>

<file path=ppt/ink/ink9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3.81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80 211 3217 0 0,'-2'-2'1117'0'0,"1"0"1"0"0,-1 1-1 0 0,1-1 1 0 0,-1 1-1 0 0,0-1 1 0 0,1 1-1 0 0,-1 0 1 0 0,-3-2 0 0 0,3 2-486 0 0,0 1 1 0 0,0-1-1 0 0,0 1 1 0 0,1-1-1 0 0,-1 1 1 0 0,0-1 0 0 0,0 1-1 0 0,-4 0 1 0 0,4 0-485 0 0,1 0-1 0 0,-1 1 1 0 0,0-1 0 0 0,0 1 0 0 0,0-1 0 0 0,0 1 0 0 0,1-1 0 0 0,-1 1 0 0 0,0 0 0 0 0,1 0-1 0 0,-1 0 1 0 0,0 0 0 0 0,1 0 0 0 0,-1 0 0 0 0,1 1 0 0 0,0-1 0 0 0,-1 0 0 0 0,1 1-1 0 0,0-1 1 0 0,0 1 0 0 0,0-1 0 0 0,0 1 0 0 0,0 0 0 0 0,0-1 0 0 0,0 1 0 0 0,1 0-1 0 0,-1 0 1 0 0,1 0 0 0 0,-1-1 0 0 0,1 1 0 0 0,0 0 0 0 0,-1 3 0 0 0,1 1-95 0 0,0 0 0 0 0,1 0 0 0 0,0 1 0 0 0,0-1 0 0 0,0 0 0 0 0,0 0 0 0 0,1-1 0 0 0,0 1 1 0 0,0 0-1 0 0,1-1 0 0 0,0 1 0 0 0,0-1 0 0 0,4 6 0 0 0,6 8 252 0 0,2-1 0 0 0,19 19 0 0 0,-4-4-142 0 0,-17-20-128 0 0,-9-8-15 0 0,0-1 0 0 0,0 0 0 0 0,0 1 0 0 0,6 9 0 0 0,-27-19-42 0 0,12 2 5 0 0,0-1 0 0 0,0 0 0 0 0,1 0 1 0 0,-1-1-1 0 0,1 1 0 0 0,0-1 0 0 0,0 0 1 0 0,0 0-1 0 0,1 0 0 0 0,-1-1 1 0 0,1 0-1 0 0,1 1 0 0 0,-1-1 0 0 0,-2-9 1 0 0,1-1-53 0 0,0 0 1 0 0,0 0 0 0 0,2 0 0 0 0,-1-25-1 0 0,2-7-251 0 0,3 0 0 0 0,13-83 0 0 0,-7 95 255 0 0,-4 20 80 0 0,-3 13 13 0 0,-1 4 16 0 0,-1 4-44 0 0,1 0 0 0 0,0 0 0 0 0,0-1 1 0 0,0 1-1 0 0,0 0 0 0 0,1 0 1 0 0,-1-1-1 0 0,1 1 0 0 0,1 0 1 0 0,-1-1-1 0 0,1 1 0 0 0,-1-1 1 0 0,1 1-1 0 0,1-1 0 0 0,3 6 1 0 0,-2-5 7 0 0,0 0 0 0 0,0 0 0 0 0,1 0 0 0 0,-1-1 0 0 0,1 0 0 0 0,0 0 0 0 0,1 0 0 0 0,-1-1 0 0 0,1 0 0 0 0,-1 0 0 0 0,9 3 0 0 0,0 0-29 0 0,1-1 0 0 0,-1-1 0 0 0,1-1 0 0 0,0 0 0 0 0,0 0 0 0 0,0-2 0 0 0,1 0 0 0 0,-1-1 0 0 0,0 0 0 0 0,0-1 0 0 0,1-1 1 0 0,-1 0-1 0 0,0-1 0 0 0,-1-1 0 0 0,1 0 0 0 0,25-12 0 0 0,-28 11-359 0 0,14-8-1811 0 0,-25 12 1549 0 0,1 0 0 0 0,-1 0 0 0 0,1 0 0 0 0,-1-1 0 0 0,0 1 0 0 0,0 0 0 0 0,0-1 0 0 0,2-1 0 0 0,0-3-2458 0 0</inkml:trace>
</inkml:ink>
</file>

<file path=ppt/ink/ink9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4.2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60 175 3705 0 0,'-9'-2'1886'0'0,"4"0"143"0"0,0 1 1 0 0,0 0 0 0 0,-1 0 0 0 0,-7-1 0 0 0,1 5-878 0 0,12-2-1058 0 0,-1 0 0 0 0,1 0 1 0 0,-1-1-1 0 0,1 1 0 0 0,-1 0 1 0 0,1 0-1 0 0,-1 0 0 0 0,1 0 1 0 0,0 0-1 0 0,0 0 0 0 0,-1 0 1 0 0,1 0-1 0 0,0 0 0 0 0,0 0 1 0 0,0 0-1 0 0,0 0 0 0 0,0 0 1 0 0,0 0-1 0 0,1 2 0 0 0,3 20 1444 0 0,-2-16-1383 0 0,1 0-1 0 0,-1 0 0 0 0,2 0 1 0 0,-1 0-1 0 0,1 0 0 0 0,0-1 0 0 0,0 1 1 0 0,1-1-1 0 0,-1 0 0 0 0,1-1 1 0 0,1 1-1 0 0,-1-1 0 0 0,1 0 0 0 0,0 0 1 0 0,0-1-1 0 0,1 0 0 0 0,-1 0 1 0 0,12 5-1 0 0,-6-3-91 0 0,1-1 1 0 0,-1-1-1 0 0,1 0 0 0 0,0-1 0 0 0,0 0 1 0 0,1-1-1 0 0,-1 0 0 0 0,0-1 1 0 0,25-1-1 0 0,-30-1-66 0 0,0-1 0 0 0,-1 1 0 0 0,1-1-1 0 0,-1-1 1 0 0,0 1 0 0 0,1-1 0 0 0,-1-1 0 0 0,0 1 0 0 0,-1-1-1 0 0,1 0 1 0 0,-1-1 0 0 0,0 1 0 0 0,0-1 0 0 0,0-1 0 0 0,0 1-1 0 0,9-13 1 0 0,-8 9-16 0 0,-1-1-1 0 0,0 0 0 0 0,0 0 1 0 0,-1 0-1 0 0,0-1 1 0 0,-1 1-1 0 0,0-1 0 0 0,-1 0 1 0 0,0 0-1 0 0,3-20 1 0 0,-5 17-14 0 0,0 1-1 0 0,0-1 1 0 0,-1 0 0 0 0,-1 1 0 0 0,-3-14-1 0 0,4 24 38 0 0,0 0 0 0 0,-1 1 0 0 0,0-1 0 0 0,1 0 0 0 0,-1 1 0 0 0,0-1 0 0 0,0 1 0 0 0,-1-1 0 0 0,1 1 0 0 0,0 0 0 0 0,-1 0 0 0 0,0-1 0 0 0,1 1 0 0 0,-1 0 0 0 0,0 0 0 0 0,0 1 0 0 0,0-1 0 0 0,0 0 0 0 0,0 1 0 0 0,-1-1 0 0 0,1 1 0 0 0,0 0 0 0 0,-1-1 0 0 0,1 1 0 0 0,-1 0 0 0 0,0 1 0 0 0,1-1 0 0 0,-1 0 0 0 0,1 1 0 0 0,-1-1 0 0 0,0 1 0 0 0,-3 0 0 0 0,-4 0 40 0 0,0 1 1 0 0,0 0-1 0 0,0 1 1 0 0,0 0 0 0 0,0 0-1 0 0,1 1 1 0 0,-1 0-1 0 0,1 1 1 0 0,-10 5 0 0 0,7-3 97 0 0,0 2 1 0 0,0 0 0 0 0,1 0-1 0 0,0 1 1 0 0,-18 19 0 0 0,13-9 49 0 0,2-1 1 0 0,0 2 0 0 0,1 0-1 0 0,0 0 1 0 0,2 1 0 0 0,1 1-1 0 0,-11 30 1 0 0,15-34-140 0 0,0 0-1 0 0,2 0 1 0 0,0 1-1 0 0,1-1 1 0 0,1 1-1 0 0,-1 22 1 0 0,4-34-63 0 0,-1 0 1 0 0,0-1-1 0 0,1 1 0 0 0,1-1 1 0 0,-1 1-1 0 0,1-1 1 0 0,0 0-1 0 0,0 0 1 0 0,1 1-1 0 0,-1-2 0 0 0,2 1 1 0 0,-1 0-1 0 0,0 0 1 0 0,1-1-1 0 0,0 0 1 0 0,1 0-1 0 0,-1 0 1 0 0,1 0-1 0 0,0-1 0 0 0,0 0 1 0 0,6 5-1 0 0,2-2-53 0 0,1 0-1 0 0,0 0 1 0 0,0-1-1 0 0,0-1 1 0 0,25 6-1 0 0,-12-6-295 0 0,0 0 0 0 0,35 0-1 0 0,-43-5-584 0 0,1 0 0 0 0,-1-2 0 0 0,37-7 0 0 0,-19 0-1289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19:58.1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672 1 2312 0 0,'-3'0'1148'0'0,"1"1"-1"0"0,-1 0 0 0 0,1 0 0 0 0,-1 0 1 0 0,1 0-1 0 0,-4 2 0 0 0,-12 12 2759 0 0,-13 24-1436 0 0,20-24-996 0 0,-13 17-268 0 0,-63 77 1209 0 0,67-87-2035 0 0,-1-1 0 0 0,-41 33 0 0 0,55-49-327 0 0,-29 21 188 0 0,2 2 0 0 0,1 1 0 0 0,-37 42-1 0 0,-98 134-938 0 0,166-202 438 0 0,-17 23-998 0 0,18-24 757 0 0,0 0-1 0 0,0-1 0 0 0,0 1 1 0 0,0 0-1 0 0,1 0 0 0 0,-1 0 1 0 0,1 0-1 0 0,-1-1 0 0 0,1 1 1 0 0,0 0-1 0 0,-1 0 0 0 0,1 0 1 0 0,0 2-1 0 0,3 3-2128 0 0,3-4 339 0 0</inkml:trace>
</inkml:ink>
</file>

<file path=ppt/ink/ink9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4.5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16 5353 0 0,'-5'-3'4726'0'0,"-6"-2"5283"0"0,10 5-9887 0 0,1 0 0 0 0,0-1 0 0 0,0 1 0 0 0,0 0 0 0 0,0 0 0 0 0,-1 0 0 0 0,1 0 0 0 0,0 0 0 0 0,0 0 0 0 0,0 0 0 0 0,0 0 0 0 0,0 0 0 0 0,-1-1 0 0 0,1 1 0 0 0,0 0 0 0 0,0 0 0 0 0,0 0 0 0 0,0 0 0 0 0,0 0 0 0 0,0-1 0 0 0,0 1 0 0 0,-1 0 0 0 0,1 0 0 0 0,0 0 0 0 0,0 0 0 0 0,0-1 0 0 0,0 1 0 0 0,0 0 0 0 0,0 0 0 0 0,0 0 0 0 0,0 0 0 0 0,0-1 0 0 0,0 1 0 0 0,0 0 0 0 0,0 0 0 0 0,0 0 0 0 0,0 0 0 0 0,0-1 0 0 0,0 1 0 0 0,0 0 0 0 0,1 0 0 0 0,6-2 514 0 0,2 6-4216 0 0,4 6-7326 0 0,-8-5 7754 0 0</inkml:trace>
</inkml:ink>
</file>

<file path=ppt/ink/ink9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34.62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 0 4977 0 0,'-13'4'5409'0'0,"2"-1"4729"0"0,3 0-8769 0 0,4 0-49 0 0,1 2-176 0 0,2-2-584 0 0,-1 1 0 0 0,2-3-368 0 0,0 1-200 0 0,2-2-144 0 0,2 0-56 0 0,3 0-360 0 0,-1-3-392 0 0,3-1 280 0 0,2-2-1897 0 0,-1-1-2936 0 0,1 1-440 0 0</inkml:trace>
</inkml:ink>
</file>

<file path=ppt/ink/ink9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4.0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12 164 512 0 0,'1'-37'1297'0'0,"1"24"233"0"0,-2 0 0 0 0,0 1-1 0 0,0-1 1 0 0,-1 0 0 0 0,-1 0 0 0 0,0 0-1 0 0,-5-16 1 0 0,5 22 530 0 0,5 8 380 0 0,5 12-617 0 0,-5 2-1340 0 0,0 1 0 0 0,-2 0 0 0 0,0-1 0 0 0,-1 29 0 0 0,-1-3 18 0 0,2 57 305 0 0,4 77 213 0 0,-2-140-889 0 0,1 1-1 0 0,19 66 1 0 0,-19-89-141 0 0,2 9 26 0 0,13 27 0 0 0,-17-43-22 0 0,0-1 0 0 0,1 0-1 0 0,0-1 1 0 0,0 1 0 0 0,0 0 0 0 0,0-1 0 0 0,1 0 0 0 0,0 1-1 0 0,0-1 1 0 0,9 6 0 0 0,-12-9-30 0 0,1 0-1 0 0,0 0 0 0 0,-1 0 1 0 0,1-1-1 0 0,0 1 1 0 0,0-1-1 0 0,0 1 0 0 0,0-1 1 0 0,0 0-1 0 0,0 1 1 0 0,0-1-1 0 0,-1 0 0 0 0,1 0 1 0 0,0 0-1 0 0,0-1 0 0 0,0 1 1 0 0,0 0-1 0 0,0-1 1 0 0,0 1-1 0 0,0-1 0 0 0,-1 0 1 0 0,1 0-1 0 0,0 1 1 0 0,0-1-1 0 0,-1 0 0 0 0,1 0 1 0 0,-1-1-1 0 0,1 1 1 0 0,-1 0-1 0 0,1 0 0 0 0,1-3 1 0 0,1 0-364 0 0,-1-1 1 0 0,1 1 0 0 0,-1-1-1 0 0,0 1 1 0 0,0-1-1 0 0,-1 0 1 0 0,1 0-1 0 0,-1 0 1 0 0,3-9-1 0 0,-4 7-773 0 0,1 0 0 0 0,-1 0 0 0 0,0 0-1 0 0,-1-1 1 0 0,0-9 0 0 0,-2 0-2379 0 0</inkml:trace>
</inkml:ink>
</file>

<file path=ppt/ink/ink9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4.56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146 224 528 0 0,'-36'1'7263'0'0,"21"0"-5266"0"0,-1 0 0 0 0,1-2-1 0 0,-17-1 1 0 0,30 2-1904 0 0,1 0 0 0 0,0-1 0 0 0,-1 1 0 0 0,1 0 0 0 0,0 0 0 0 0,0-1 0 0 0,-1 1 0 0 0,1-1-1 0 0,0 1 1 0 0,0-1 0 0 0,-1 1 0 0 0,1-1 0 0 0,0 0 0 0 0,0 1 0 0 0,0-1 0 0 0,0 0 0 0 0,0 0 0 0 0,0 0 0 0 0,0 0 0 0 0,0 0 0 0 0,0 0 0 0 0,1 0 0 0 0,-1 0-1 0 0,0 0 1 0 0,1-1 0 0 0,-1 1 0 0 0,1 0 0 0 0,-1 0 0 0 0,1-1 0 0 0,0 1 0 0 0,-1 0 0 0 0,1-1 0 0 0,0 1 0 0 0,0 0 0 0 0,0-1 0 0 0,0 1 0 0 0,0 0 0 0 0,0-1-1 0 0,0 1 1 0 0,0 0 0 0 0,1-1 0 0 0,-1 1 0 0 0,0 0 0 0 0,2-2 0 0 0,0-4 92 0 0,1 1-1 0 0,1-1 1 0 0,-1 1 0 0 0,1 0-1 0 0,0 0 1 0 0,9-11 0 0 0,-2 6-168 0 0,1 0 1 0 0,0 0 0 0 0,0 1 0 0 0,1 1 0 0 0,0 0-1 0 0,0 1 1 0 0,1 0 0 0 0,0 1 0 0 0,23-8 0 0 0,-17 9-4 0 0,-1 0 1 0 0,1 2-1 0 0,0 0 1 0 0,0 1-1 0 0,1 1 1 0 0,39 1 0 0 0,-50 2-10 0 0,0 0 1 0 0,0 1 0 0 0,0 0 0 0 0,-1 1 0 0 0,1 0-1 0 0,0 0 1 0 0,-1 1 0 0 0,0 0 0 0 0,0 1-1 0 0,12 8 1 0 0,-10-6 12 0 0,-1 1 0 0 0,-1 0 0 0 0,1 1 0 0 0,-2 0 0 0 0,1 1 0 0 0,-1 0-1 0 0,13 21 1 0 0,-15-21-6 0 0,0-1-1 0 0,-1 2 0 0 0,-1-1 1 0 0,1 0-1 0 0,-2 1 1 0 0,0 0-1 0 0,0 0 0 0 0,-1 0 1 0 0,0 0-1 0 0,-1 0 0 0 0,0 1 1 0 0,-1-1-1 0 0,0 0 0 0 0,0 0 1 0 0,-2 1-1 0 0,1-1 1 0 0,-1 0-1 0 0,-1 0 0 0 0,0 0 1 0 0,-7 15-1 0 0,6-18 25 0 0,-1-1-1 0 0,0 1 1 0 0,-1-1 0 0 0,0 0-1 0 0,0-1 1 0 0,0 1 0 0 0,-1-1-1 0 0,0 0 1 0 0,0-1 0 0 0,0 0-1 0 0,-1 0 1 0 0,1 0 0 0 0,-1-1-1 0 0,-1 0 1 0 0,-10 3 0 0 0,-6 2 37 0 0,-1-2 0 0 0,1-1 1 0 0,-53 6-1 0 0,46-9-76 0 0,0-1 0 0 0,-37-2 0 0 0,59-1-215 0 0,0 0-1 0 0,1 0 1 0 0,-1-1-1 0 0,0 0 1 0 0,1-1-1 0 0,0 0 1 0 0,-1 0-1 0 0,1-1 1 0 0,0 0-1 0 0,1-1 1 0 0,-12-7-1 0 0,19 11 50 0 0,-1-1 0 0 0,0 1 0 0 0,1-1 0 0 0,-1 1 0 0 0,1-1 0 0 0,-1 1 1 0 0,1-1-1 0 0,0 0 0 0 0,0 0 0 0 0,0 0 0 0 0,0 0 0 0 0,0 0 0 0 0,0 0 0 0 0,0 0 0 0 0,1 0 0 0 0,-1 0 0 0 0,1 0 0 0 0,-1 0 0 0 0,1 0 0 0 0,0 0 1 0 0,0-1-1 0 0,0 1 0 0 0,0 0 0 0 0,0 0 0 0 0,1 0 0 0 0,0-4 0 0 0,9-15-1742 0 0</inkml:trace>
</inkml:ink>
</file>

<file path=ppt/ink/ink9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5.48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147 68 512 0 0,'-5'-2'1248'0'0,"0"1"0"0"0,0-1 0 0 0,1 1 0 0 0,-1 0 0 0 0,0 0 0 0 0,0 1-1 0 0,0-1 1 0 0,0 1 0 0 0,-9 1 0 0 0,4-1 899 0 0,20-1 1506 0 0,-7 1-3101 0 0,1-1 0 0 0,-1 1 0 0 0,0 0 0 0 0,1 0 0 0 0,4 1 0 0 0,-7-1-475 0 0,0 1 0 0 0,0-1-1 0 0,-1 1 1 0 0,1-1 0 0 0,0 1-1 0 0,-1 0 1 0 0,1-1 0 0 0,-1 1-1 0 0,1 0 1 0 0,0 0 0 0 0,-1-1-1 0 0,0 1 1 0 0,1 0-1 0 0,-1 0 1 0 0,1 0 0 0 0,-1 0-1 0 0,0 0 1 0 0,0 0 0 0 0,1 1-1 0 0,3 20 567 0 0,-4-21-602 0 0,2 48 694 0 0,-2-32-535 0 0,1-1 0 0 0,0 0 0 0 0,4 17-1 0 0,-4-29-184 0 0,0 0-1 0 0,1 0 0 0 0,-1 0 1 0 0,1 0-1 0 0,-1 0 0 0 0,1 0 1 0 0,1 0-1 0 0,-1-1 0 0 0,0 1 0 0 0,1-1 1 0 0,0 1-1 0 0,-1-1 0 0 0,1 0 1 0 0,1 0-1 0 0,-1-1 0 0 0,5 4 1 0 0,-7-5-12 0 0,0 0 1 0 0,0 0 0 0 0,0-1 0 0 0,0 1 0 0 0,0-1-1 0 0,0 1 1 0 0,0-1 0 0 0,0 1 0 0 0,0-1 0 0 0,0 0 0 0 0,0 1-1 0 0,0-1 1 0 0,0 0 0 0 0,0 0 0 0 0,1 0 0 0 0,-1 0-1 0 0,0 0 1 0 0,0 0 0 0 0,0 0 0 0 0,0 0 0 0 0,1 0 0 0 0,-1 0-1 0 0,0-1 1 0 0,0 1 0 0 0,0-1 0 0 0,0 1 0 0 0,0 0-1 0 0,0-1 1 0 0,0 0 0 0 0,0 1 0 0 0,0-1 0 0 0,0 0 0 0 0,0 1-1 0 0,0-1 1 0 0,-1 0 0 0 0,1 0 0 0 0,0 0 0 0 0,0 0-1 0 0,-1 0 1 0 0,1 0 0 0 0,-1 0 0 0 0,1 0 0 0 0,-1 0 0 0 0,1-1-1 0 0,1-2-2 0 0,-1 0 0 0 0,0 1 0 0 0,0-1 0 0 0,-1 0 0 0 0,1 1-1 0 0,-1-1 1 0 0,1 0 0 0 0,-1 0 0 0 0,0 0 0 0 0,-1 1 0 0 0,1-1-1 0 0,-2-6 1 0 0,-3-3 6 0 0,0 1 0 0 0,0 0-1 0 0,-2 0 1 0 0,1 0-1 0 0,-1 1 1 0 0,-1 0 0 0 0,0 0-1 0 0,-13-12 1 0 0,5 7 29 0 0,-1 0-1 0 0,-1 2 1 0 0,0 0-1 0 0,-21-12 1 0 0,36 24-19 0 0,-1-1 0 0 0,1 1 0 0 0,-1 0 0 0 0,1 1 0 0 0,-1-1 0 0 0,0 1 0 0 0,0-1 0 0 0,1 1 1 0 0,-1 0-1 0 0,-8 0 0 0 0,32 20-61 0 0,-11-14 29 0 0,1-1 0 0 0,0 0 0 0 0,0 0 0 0 0,0-1 1 0 0,0-1-1 0 0,1 0 0 0 0,15 2 0 0 0,-3-1-22 0 0,-5 0-30 0 0,-1-1 0 0 0,1-1 0 0 0,0-1 0 0 0,0-1 0 0 0,22-3 0 0 0,85-23-1432 0 0,-82 16 436 0 0,-16 5-726 0 0,30-3 0 0 0,-2 6-3959 0 0,-40 5 4019 0 0,-1 2 124 0 0</inkml:trace>
</inkml:ink>
</file>

<file path=ppt/ink/ink9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5.79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60 18 2441 0 0,'-6'-3'1389'0'0,"0"0"0"0"0,0 1 1 0 0,0-1-1 0 0,0 1 1 0 0,-1 1-1 0 0,-11-3 1 0 0,18 5-1224 0 0,-1-1 1 0 0,1 0 0 0 0,0 1 0 0 0,-1-1 0 0 0,1 0-1 0 0,0 1 1 0 0,-1-1 0 0 0,1 0 0 0 0,0 1 0 0 0,0-1-1 0 0,-1 1 1 0 0,1-1 0 0 0,0 1 0 0 0,0-1 0 0 0,0 0-1 0 0,0 1 1 0 0,0-1 0 0 0,0 1 0 0 0,-1-1 0 0 0,1 1-1 0 0,0-1 1 0 0,0 1 0 0 0,0-1 0 0 0,1 1 0 0 0,-1-1-1 0 0,0 1 1 0 0,0-1 0 0 0,0 1 0 0 0,0-1 0 0 0,1 1-1 0 0,2 16 1990 0 0,8 22 81 0 0,-4-19-1509 0 0,-1 0 0 0 0,4 34 0 0 0,-8-2-395 0 0,-2-38-290 0 0,1 0-1 0 0,0 0 1 0 0,0 0-1 0 0,1 0 1 0 0,1 0 0 0 0,5 13-1 0 0,-7-25-53 0 0,0 0 0 0 0,-1 0 0 0 0,1 0-1 0 0,1 0 1 0 0,-1 0 0 0 0,0-1 0 0 0,0 1 0 0 0,1 0-1 0 0,-1-1 1 0 0,1 1 0 0 0,0-1 0 0 0,-1 1 0 0 0,1-1-1 0 0,0 0 1 0 0,0 0 0 0 0,0 1 0 0 0,0-1 0 0 0,2 1 0 0 0,0-1-22 0 0,0-1 0 0 0,-1 1 1 0 0,1 0-1 0 0,0-1 0 0 0,-1 0 1 0 0,1 0-1 0 0,0 0 0 0 0,0 0 1 0 0,-1-1-1 0 0,5 0 0 0 0,3-2-289 0 0,0 0 0 0 0,-1-1 0 0 0,1 0 0 0 0,-1-1 0 0 0,1 0 0 0 0,10-8 0 0 0,2-3-3128 0 0,33-28-1 0 0,-32 21 243 0 0</inkml:trace>
</inkml:ink>
</file>

<file path=ppt/ink/ink9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5.98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52 11 1016 0 0,'-4'0'2023'0'0,"0"1"-1"0"0,1-1 1 0 0,-1 0 0 0 0,0 0-1 0 0,-4-1 1 0 0,6 1-1720 0 0,0-1 1 0 0,0 1 0 0 0,0-1-1 0 0,0 1 1 0 0,0-1 0 0 0,0 0-1 0 0,0 1 1 0 0,1-1 0 0 0,-1 0-1 0 0,0 0 1 0 0,-2-2 0 0 0,25 5 722 0 0,-17 0-1177 0 0,0-1-1 0 0,0 1 1 0 0,-1 1-1 0 0,1-1 1 0 0,-1 0-1 0 0,1 1 1 0 0,5 5-1 0 0,10 13-4642 0 0,-18-20 4270 0 0,9 12-3759 0 0</inkml:trace>
</inkml:ink>
</file>

<file path=ppt/ink/ink9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7.38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105 923 3025 0 0,'-25'-8'8366'0'0,"0"4"-4378"0"0,-12-4-932 0 0,37 8-2959 0 0,-1 0 0 0 0,1 0-1 0 0,-1 0 1 0 0,1-1 0 0 0,-1 1 0 0 0,1 0 0 0 0,-1 0 0 0 0,1 0 0 0 0,-1 0 0 0 0,0 0 0 0 0,1 0 0 0 0,-1 0 0 0 0,1 0 0 0 0,-1 0 0 0 0,1 0 0 0 0,-1 1 0 0 0,1-1 0 0 0,-1 0 0 0 0,1 0 0 0 0,-1 0 0 0 0,1 1 0 0 0,-1-1 0 0 0,1 0 0 0 0,-1 0 0 0 0,1 1 0 0 0,0-1 0 0 0,-1 0-1 0 0,0 1 1 0 0,1 0 24 0 0,-1 0-1 0 0,1 0 0 0 0,0 0 0 0 0,-1 0 1 0 0,1 0-1 0 0,0 0 0 0 0,0 1 0 0 0,-1-1 1 0 0,1 0-1 0 0,0 0 0 0 0,0 0 0 0 0,0 0 1 0 0,1 1-1 0 0,0 4 144 0 0,0-1 1 0 0,0 0-1 0 0,0 1 0 0 0,4 7 1 0 0,6 7 273 0 0,22 32 0 0 0,-24-40-455 0 0,-1 0-1 0 0,0 1 1 0 0,-1 0 0 0 0,-1 0-1 0 0,1 1 1 0 0,3 15 0 0 0,-9-10-29 0 0,-2-11 19 0 0,1-8-71 0 0,0-1 0 0 0,0 1 1 0 0,0 0-1 0 0,0 0 0 0 0,0 0 0 0 0,0 0 0 0 0,0 0 0 0 0,0 0 1 0 0,0 0-1 0 0,0 0 0 0 0,0 0 0 0 0,0 0 0 0 0,0 0 0 0 0,0 0 1 0 0,0 0-1 0 0,0 0 0 0 0,0 0 0 0 0,0 0 0 0 0,0-1 1 0 0,0 1-1 0 0,0 0 0 0 0,0 0 0 0 0,0 0 0 0 0,0 0 0 0 0,0 0 1 0 0,0 0-1 0 0,-1 0 0 0 0,1 0 0 0 0,0 0 0 0 0,0 0 0 0 0,0 0 1 0 0,0 0-1 0 0,0 0 0 0 0,0 0 0 0 0,0 0 0 0 0,0 0 0 0 0,0 0 1 0 0,0 0-1 0 0,0 0 0 0 0,0 0 0 0 0,0 0 0 0 0,0 0 0 0 0,0 0 1 0 0,0 0-1 0 0,0 0 0 0 0,-1 0 0 0 0,1 0 0 0 0,0 0 1 0 0,0 0-1 0 0,0 0 0 0 0,0 0 0 0 0,0 0 0 0 0,0 0 0 0 0,0 0 1 0 0,0 0-1 0 0,0 0 0 0 0,0 0 0 0 0,0 0 0 0 0,0 0 0 0 0,0 0 1 0 0,0 0-1 0 0,0 0 0 0 0,-1-3 6 0 0,1 1 0 0 0,-1-1 0 0 0,1 0 0 0 0,0 1 0 0 0,0-1 0 0 0,0 0 0 0 0,0 0 0 0 0,1 1 0 0 0,-1-1 0 0 0,2-3 0 0 0,9-30-20 0 0,-6 22 11 0 0,-3 10-3 0 0,66-180-91 0 0,-65 178 103 0 0,0 0 0 0 0,0 0 0 0 0,1 0 1 0 0,-1 0-1 0 0,7-7 0 0 0,-9 12-3 0 0,-1 1 1 0 0,1-1-1 0 0,0 0 0 0 0,0 0 1 0 0,-1 1-1 0 0,1-1 0 0 0,0 0 0 0 0,0 1 1 0 0,0-1-1 0 0,0 1 0 0 0,0-1 1 0 0,0 1-1 0 0,0 0 0 0 0,0-1 1 0 0,0 1-1 0 0,0 0 0 0 0,0 0 1 0 0,0 0-1 0 0,0 0 0 0 0,0-1 1 0 0,0 1-1 0 0,0 1 0 0 0,0-1 0 0 0,0 0 1 0 0,0 0-1 0 0,0 0 0 0 0,0 0 1 0 0,0 1-1 0 0,0-1 0 0 0,0 0 1 0 0,0 1-1 0 0,-1-1 0 0 0,1 1 1 0 0,0-1-1 0 0,0 1 0 0 0,0 0 0 0 0,0-1 1 0 0,-1 1-1 0 0,1 0 0 0 0,0-1 1 0 0,0 1-1 0 0,-1 0 0 0 0,1 1 1 0 0,4 5 8 0 0,0 1 0 0 0,-1-1 1 0 0,0 1-1 0 0,0 0 1 0 0,-1 0-1 0 0,5 15 0 0 0,7 18 12 0 0,-4-15 19 0 0,2-1 0 0 0,0-1 0 0 0,2-1 0 0 0,0 0 0 0 0,2 0 0 0 0,19 19 0 0 0,-35-41-45 0 0,-1-1-1 0 0,1 1 0 0 0,-1 0 1 0 0,1-1-1 0 0,0 1 1 0 0,-1-1-1 0 0,1 1 0 0 0,0-1 1 0 0,-1 1-1 0 0,1-1 1 0 0,0 1-1 0 0,0-1 1 0 0,0 0-1 0 0,-1 1 0 0 0,1-1 1 0 0,0 0-1 0 0,0 0 1 0 0,0 0-1 0 0,0 0 1 0 0,0 1-1 0 0,-1-1 0 0 0,1 0 1 0 0,0-1-1 0 0,0 1 1 0 0,0 0-1 0 0,0 0 1 0 0,0 0-1 0 0,0 0 0 0 0,-1-1 1 0 0,1 1-1 0 0,0 0 1 0 0,0-1-1 0 0,0 1 1 0 0,-1-1-1 0 0,1 1 0 0 0,0-1 1 0 0,-1 1-1 0 0,1-1 1 0 0,0 1-1 0 0,-1-1 1 0 0,1 0-1 0 0,0 1 0 0 0,-1-1 1 0 0,1 0-1 0 0,0-1 1 0 0,3-5-36 0 0,0 1 0 0 0,-1-2 0 0 0,0 1 0 0 0,4-10 0 0 0,-3 5-43 0 0,17-42-353 0 0,-9 22 214 0 0,1-1 0 0 0,30-49 0 0 0,-41 78 219 0 0,1 1-1 0 0,0 0 0 0 0,-1 0 1 0 0,1 1-1 0 0,0-1 1 0 0,6-3-1 0 0,-9 5 5 0 0,1 1-1 0 0,-1-1 1 0 0,1 1-1 0 0,-1 0 0 0 0,1 0 1 0 0,-1-1-1 0 0,1 1 1 0 0,-1 0-1 0 0,1 0 1 0 0,0 0-1 0 0,-1 0 1 0 0,1-1-1 0 0,-1 1 1 0 0,1 0-1 0 0,0 0 0 0 0,-1 0 1 0 0,1 0-1 0 0,0 1 1 0 0,0-1-1 0 0,0 0 4 0 0,-1 1-1 0 0,1-1 1 0 0,-1 1-1 0 0,1-1 1 0 0,-1 1 0 0 0,0-1-1 0 0,1 1 1 0 0,-1 0-1 0 0,0-1 1 0 0,1 1-1 0 0,-1-1 1 0 0,0 1-1 0 0,0 0 1 0 0,1-1 0 0 0,-1 1-1 0 0,0 0 1 0 0,0-1-1 0 0,0 1 1 0 0,0 0-1 0 0,0-1 1 0 0,0 1-1 0 0,0 0 1 0 0,0 0 0 0 0,-5 97 312 0 0,5-92-313 0 0,0 0 0 0 0,1 0 1 0 0,0 0-1 0 0,0 0 1 0 0,1 0-1 0 0,0 0 1 0 0,0 0-1 0 0,0 0 1 0 0,0-1-1 0 0,1 1 1 0 0,0-1-1 0 0,5 7 1 0 0,-6-9-13 0 0,0 0 0 0 0,1 0 0 0 0,0 0 1 0 0,0 0-1 0 0,-1-1 0 0 0,2 1 1 0 0,-1-1-1 0 0,0 1 0 0 0,0-1 0 0 0,1 0 1 0 0,-1-1-1 0 0,1 1 0 0 0,0 0 1 0 0,-1-1-1 0 0,1 0 0 0 0,0 0 0 0 0,0 0 1 0 0,0-1-1 0 0,7 1 0 0 0,-7-1-11 0 0,-1 0 0 0 0,0 0 0 0 0,1-1 0 0 0,-1 1 0 0 0,0-1-1 0 0,0 0 1 0 0,1 0 0 0 0,-1 0 0 0 0,0-1 0 0 0,0 1 0 0 0,0-1 0 0 0,0 0 0 0 0,3-2 0 0 0,-2 0-28 0 0,1 0 1 0 0,-1 0-1 0 0,0 0 1 0 0,-1 0 0 0 0,1-1-1 0 0,-1 0 1 0 0,4-6-1 0 0,-1-1-85 0 0,-1 0-1 0 0,0-1 0 0 0,-1 1 0 0 0,0-1 0 0 0,-1 0 0 0 0,2-14 1 0 0,-3 10 53 0 0,-1-1-1 0 0,-3-29 1 0 0,0 2 242 0 0,-5 83 429 0 0,6 10-342 0 0,-1-26-133 0 0,2 1 0 0 0,0-1 1 0 0,7 41-1 0 0,-6-58-119 0 0,0 1-1 0 0,0-1 0 0 0,1 1 0 0 0,0-1 0 0 0,0 0 1 0 0,0 0-1 0 0,1 0 0 0 0,0 0 0 0 0,0 0 0 0 0,0-1 1 0 0,0 1-1 0 0,1-1 0 0 0,0 0 0 0 0,0 0 0 0 0,0 0 1 0 0,0 0-1 0 0,1-1 0 0 0,-1 0 0 0 0,1 0 0 0 0,6 3 1 0 0,-7-4-16 0 0,0-1 0 0 0,0 0 0 0 0,0 0 0 0 0,0 0 1 0 0,0-1-1 0 0,0 1 0 0 0,0-1 0 0 0,0 0 1 0 0,0 0-1 0 0,0 0 0 0 0,0-1 0 0 0,0 0 1 0 0,-1 1-1 0 0,1-1 0 0 0,0-1 0 0 0,0 1 1 0 0,0 0-1 0 0,-1-1 0 0 0,1 0 0 0 0,-1 0 0 0 0,4-3 1 0 0,4-2-86 0 0,-1 0 0 0 0,-1-1 0 0 0,0 0 0 0 0,0-1 0 0 0,13-16 0 0 0,-17 19 30 0 0,0-2 0 0 0,-1 1 0 0 0,0 0 1 0 0,-1-1-1 0 0,1 1 0 0 0,-1-1 0 0 0,-1 0 0 0 0,1 0 0 0 0,-1-1 0 0 0,-1 1 0 0 0,1-10 0 0 0,-1 2-74 0 0,0-1 0 0 0,-2 1-1 0 0,0 0 1 0 0,-6-31 0 0 0,6 44 138 0 0,1 0-1 0 0,-1 1 1 0 0,0-1 0 0 0,0 0-1 0 0,0 0 1 0 0,0 1 0 0 0,0-1-1 0 0,-1 0 1 0 0,1 1 0 0 0,-1-1-1 0 0,0 1 1 0 0,0 0 0 0 0,0 0 0 0 0,0-1-1 0 0,0 1 1 0 0,0 1 0 0 0,0-1-1 0 0,-1 0 1 0 0,1 0 0 0 0,-1 1-1 0 0,1-1 1 0 0,-1 1 0 0 0,0 0-1 0 0,0 0 1 0 0,1 0 0 0 0,-1 0-1 0 0,0 1 1 0 0,0-1 0 0 0,0 1-1 0 0,0-1 1 0 0,0 1 0 0 0,0 0-1 0 0,-3 1 1 0 0,-1-1 29 0 0,0 1 0 0 0,0 0 0 0 0,0 1 0 0 0,0 0 0 0 0,0 0 0 0 0,1 0 1 0 0,-1 1-1 0 0,1 0 0 0 0,0 0 0 0 0,-1 0 0 0 0,1 1 0 0 0,1 0 0 0 0,-7 6 0 0 0,-3 4 67 0 0,0 0-1 0 0,2 1 1 0 0,-16 22 0 0 0,22-27-4 0 0,1-1 0 0 0,0 1 0 0 0,1 0 1 0 0,1 1-1 0 0,-1-1 0 0 0,1 1 0 0 0,-3 18 0 0 0,6-27-68 0 0,1 1 0 0 0,-1 0 0 0 0,1 0 0 0 0,0-1 0 0 0,0 1 0 0 0,0 0 0 0 0,0 0 0 0 0,0-1 0 0 0,1 1 0 0 0,0 0 0 0 0,-1 0 0 0 0,1-1 0 0 0,0 1 0 0 0,0-1 0 0 0,0 1 0 0 0,0-1 0 0 0,1 1 0 0 0,2 3 0 0 0,-1-3-9 0 0,-1 0-1 0 0,1-1 1 0 0,0 1 0 0 0,0-1 0 0 0,1 0-1 0 0,-1 0 1 0 0,1 0 0 0 0,-1 0 0 0 0,1 0-1 0 0,-1-1 1 0 0,8 2 0 0 0,2 0-28 0 0,0 0 0 0 0,1-2 0 0 0,0 0 0 0 0,-1 0 1 0 0,1-1-1 0 0,21-3 0 0 0,-23 1-23 0 0,0 0 1 0 0,-1 0-1 0 0,1-2 0 0 0,-1 1 1 0 0,1-2-1 0 0,-1 1 0 0 0,0-1 1 0 0,-1-1-1 0 0,1 0 0 0 0,12-11 1 0 0,-17 13-20 0 0,-1-1 1 0 0,1 0 0 0 0,-1 0-1 0 0,0-1 1 0 0,0 0 0 0 0,-1 1-1 0 0,0-2 1 0 0,0 1 0 0 0,0 0-1 0 0,-1-1 1 0 0,0 0 0 0 0,0 1 0 0 0,-1-1-1 0 0,0 0 1 0 0,0-1 0 0 0,-1 1-1 0 0,1 0 1 0 0,-1-8 0 0 0,-1-7 17 0 0,-1 0-1 0 0,-2 0 1 0 0,0 1 0 0 0,-1-1 0 0 0,-7-22 0 0 0,10 41 70 0 0,0 0 0 0 0,0 0 0 0 0,0 1 0 0 0,0-1 0 0 0,-1 1 0 0 0,1-1 0 0 0,-1 1 0 0 0,1 0 0 0 0,-5-5 0 0 0,5 7-6 0 0,1-1 0 0 0,-1 1-1 0 0,0-1 1 0 0,1 1-1 0 0,-1-1 1 0 0,0 1 0 0 0,0-1-1 0 0,1 1 1 0 0,-1 0-1 0 0,0-1 1 0 0,0 1 0 0 0,0 0-1 0 0,0 0 1 0 0,1 0-1 0 0,-1 0 1 0 0,0 0 0 0 0,0 0-1 0 0,0 0 1 0 0,0 0-1 0 0,0 0 1 0 0,1 0 0 0 0,-1 0-1 0 0,0 0 1 0 0,0 0-1 0 0,0 1 1 0 0,0-1 0 0 0,1 0-1 0 0,-1 1 1 0 0,0-1-1 0 0,0 1 1 0 0,1-1 0 0 0,-1 1-1 0 0,0-1 1 0 0,1 1 0 0 0,-2 1-1 0 0,-4 4 48 0 0,1 0 0 0 0,-1 0-1 0 0,1 1 1 0 0,1 0 0 0 0,0 0-1 0 0,0 0 1 0 0,0 0 0 0 0,0 1-1 0 0,1 0 1 0 0,1 0 0 0 0,-1 0 0 0 0,1 0-1 0 0,-1 10 1 0 0,1-5-9 0 0,1 0 0 0 0,0 0 0 0 0,1 0 0 0 0,1 0 0 0 0,0 0 0 0 0,0 0 0 0 0,7 23 0 0 0,-5-27-36 0 0,1 0-1 0 0,0 0 1 0 0,0 0-1 0 0,1 0 1 0 0,0-1-1 0 0,1 0 1 0 0,0 0-1 0 0,0-1 1 0 0,1 1-1 0 0,0-1 1 0 0,0-1-1 0 0,1 1 1 0 0,-1-1-1 0 0,17 9 1 0 0,-12-8-29 0 0,0-1 0 0 0,0 0 0 0 0,1-1 0 0 0,-1 0 1 0 0,1-1-1 0 0,1 0 0 0 0,-1-1 0 0 0,0-1 0 0 0,1 0 1 0 0,16 0-1 0 0,-22-3-5 0 0,1 1-1 0 0,-1-2 1 0 0,1 1-1 0 0,-1-1 1 0 0,0 0 0 0 0,0-1-1 0 0,0 0 1 0 0,0 0 0 0 0,0-1-1 0 0,0 0 1 0 0,11-8 0 0 0,5-6-136 0 0,42-41-1 0 0,-42 36 33 0 0,-5 5 46 0 0,-1-2 0 0 0,0 0 0 0 0,-2-1-1 0 0,0 0 1 0 0,-2-2 0 0 0,0 0 0 0 0,-1 0-1 0 0,-2-1 1 0 0,0 0 0 0 0,-2-1 0 0 0,13-50 0 0 0,-3-18-411 0 0,-3 0 0 0 0,6-192 1 0 0,-20 237 431 0 0,0 31 106 0 0,-1 0-1 0 0,-1 0 1 0 0,-1 0-1 0 0,-4-30 1 0 0,4 45-29 0 0,1 0 0 0 0,-1 0 0 0 0,1 0 0 0 0,-1 1 0 0 0,1-1 0 0 0,-1 0 0 0 0,0 1 0 0 0,0-1 0 0 0,0 0 0 0 0,0 1 0 0 0,0-1 0 0 0,0 1 0 0 0,-1-1 0 0 0,1 1 0 0 0,0 0 0 0 0,-1-1 0 0 0,1 1 0 0 0,-3-1 0 0 0,2 1 30 0 0,0 0-1 0 0,1 1 1 0 0,-1 0 0 0 0,0-1-1 0 0,0 1 1 0 0,0 0-1 0 0,1 0 1 0 0,-1 0-1 0 0,0 0 1 0 0,0 0-1 0 0,0 0 1 0 0,0 0-1 0 0,1 1 1 0 0,-1-1-1 0 0,-3 2 1 0 0,-2 1 121 0 0,0 0 1 0 0,0 1-1 0 0,0 0 1 0 0,1 1 0 0 0,0-1-1 0 0,-1 1 1 0 0,-7 8-1 0 0,-3 6 67 0 0,1 0 0 0 0,1 2 0 0 0,0-1-1 0 0,2 2 1 0 0,0 0 0 0 0,-13 34 0 0 0,-45 147 759 0 0,27-40-150 0 0,36-121-488 0 0,-7 83 0 0 0,15-108-334 0 0,0 1 0 0 0,1 0 0 0 0,1-1 0 0 0,0 1 0 0 0,1-1 0 0 0,1 0 0 0 0,11 29 0 0 0,-11-36-46 0 0,1 0 0 0 0,0 0-1 0 0,1 0 1 0 0,0 0 0 0 0,0-1-1 0 0,1 0 1 0 0,0-1-1 0 0,1 1 1 0 0,0-2 0 0 0,0 1-1 0 0,1-1 1 0 0,0 0 0 0 0,11 6-1 0 0,-7-5-155 0 0,1-1 0 0 0,0-1 0 0 0,0-1-1 0 0,1 0 1 0 0,0 0 0 0 0,0-2 0 0 0,0 0-1 0 0,0 0 1 0 0,0-2 0 0 0,0 0 0 0 0,19-1 0 0 0,-14-1-1209 0 0,0-1 0 0 0,39-10 1 0 0,-35 5-1832 0 0,-2 0 0 0 0,27-14-1 0 0,-9 2-2769 0 0</inkml:trace>
</inkml:ink>
</file>

<file path=ppt/ink/ink9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7.99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64 512 0 0,'-6'0'2730'0'0,"0"1"1"0"0,0-1-1 0 0,0 2 1 0 0,-8 1-1 0 0,3 0 1043 0 0,8-3 341 0 0,7-4-2074 0 0,10-3-918 0 0,95-5-1030 0 0,36-18-4782 0 0,-108 22 3155 0 0,15-4-1350 0 0</inkml:trace>
</inkml:ink>
</file>

<file path=ppt/ink/ink9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8.4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61 70 512 0 0,'-10'-18'3187'0'0,"-12"-5"5727"0"0,0-1-2775 0 0,17 19-4616 0 0,4 6 14 0 0,4 12 726 0 0,0-2-2189 0 0,7 57 936 0 0,-1 112 1 0 0,-10-145-677 0 0,-7 52 1 0 0,4-60-269 0 0,1 1 1 0 0,1-1-1 0 0,3 39 0 0 0,0-61-76 0 0,-1-1 0 0 0,1 1 0 0 0,0-1-1 0 0,1 0 1 0 0,-1 0 0 0 0,1 0-1 0 0,0 0 1 0 0,0 0 0 0 0,0 0-1 0 0,3 4 1 0 0,-4-7-88 0 0,0 1 0 0 0,0-1 0 0 0,0 0 0 0 0,-1-1-1 0 0,1 1 1 0 0,0 0 0 0 0,1 0 0 0 0,-1 0 0 0 0,0-1 0 0 0,0 1 0 0 0,0 0 0 0 0,0-1-1 0 0,1 1 1 0 0,-1-1 0 0 0,0 1 0 0 0,0-1 0 0 0,1 0 0 0 0,-1 0 0 0 0,0 1 0 0 0,1-1-1 0 0,-1 0 1 0 0,0 0 0 0 0,1 0 0 0 0,-1-1 0 0 0,0 1 0 0 0,1 0 0 0 0,-1 0 0 0 0,0-1-1 0 0,0 1 1 0 0,1-1 0 0 0,-1 1 0 0 0,0-1 0 0 0,0 1 0 0 0,0-1 0 0 0,0 0 0 0 0,1 1-1 0 0,0-2 1 0 0,2-1-1520 0 0,0 0-1 0 0,-1-1 0 0 0,1 1 0 0 0,4-6 1 0 0,0 0-2757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4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92 156 2224 0 0,'-11'-9'5514'0'0,"9"6"-4739"0"0,-1 0 0 0 0,0 1 0 0 0,1-1-1 0 0,-1 1 1 0 0,0 0 0 0 0,0 0 0 0 0,0 0-1 0 0,0 0 1 0 0,-1 1 0 0 0,1-1 0 0 0,-7-1 0 0 0,8 3-691 0 0,1 0 0 0 0,0 1 0 0 0,0-1 0 0 0,0 1 0 0 0,-1-1 0 0 0,1 1 1 0 0,0 0-1 0 0,0-1 0 0 0,0 1 0 0 0,0 0 0 0 0,0 0 0 0 0,0 0 0 0 0,0 0 1 0 0,0-1-1 0 0,0 2 0 0 0,1-1 0 0 0,-1 0 0 0 0,0 0 0 0 0,1 0 0 0 0,-1 0 0 0 0,0 2 1 0 0,-11 28 751 0 0,10-23-731 0 0,1 1 1 0 0,0-1-1 0 0,1 1 1 0 0,-1-1 0 0 0,2 1-1 0 0,-1 0 1 0 0,1-1-1 0 0,0 0 1 0 0,1 1-1 0 0,0-1 1 0 0,0 0-1 0 0,1 0 1 0 0,0 0-1 0 0,0 0 1 0 0,1 0-1 0 0,0-1 1 0 0,1 1-1 0 0,-1-1 1 0 0,1 0-1 0 0,1 0 1 0 0,-1-1 0 0 0,12 10-1 0 0,-16-15-97 0 0,0 0 1 0 0,0 0-1 0 0,-1-1 0 0 0,1 1 1 0 0,0-1-1 0 0,0 1 0 0 0,0-1 1 0 0,0 1-1 0 0,0-1 0 0 0,0 1 1 0 0,0-1-1 0 0,0 0 0 0 0,0 1 0 0 0,0-1 1 0 0,0 0-1 0 0,0 0 0 0 0,0 0 1 0 0,0 0-1 0 0,0 0 0 0 0,0 0 1 0 0,0 0-1 0 0,0 0 0 0 0,0 0 1 0 0,0-1-1 0 0,0 1 0 0 0,0 0 1 0 0,0-1-1 0 0,0 1 0 0 0,0-1 0 0 0,0 1 1 0 0,0-1-1 0 0,1 0 0 0 0,-1-1-5 0 0,0 1 0 0 0,0-1 0 0 0,0 1-1 0 0,0-1 1 0 0,0 0 0 0 0,0 1 0 0 0,0-1-1 0 0,-1 0 1 0 0,1 0 0 0 0,-1 0 0 0 0,1 1-1 0 0,-1-1 1 0 0,0 0 0 0 0,0 0 0 0 0,0 0 0 0 0,0 0-1 0 0,0 0 1 0 0,0-2 0 0 0,-5-27-17 0 0,3 24 18 0 0,1 0 0 0 0,0-1 0 0 0,0 1 0 0 0,1-1 0 0 0,0 0-1 0 0,0 1 1 0 0,1-1 0 0 0,-1 1 0 0 0,4-9 0 0 0,-2 8-17 0 0,1 1-1 0 0,-1 0 1 0 0,2 1 0 0 0,-1-1 0 0 0,1 0-1 0 0,0 1 1 0 0,1 0 0 0 0,-1 0-1 0 0,10-9 1 0 0,-10 11 16 0 0,0 0-1 0 0,1 1 1 0 0,-1 0 0 0 0,1 0 0 0 0,0 0-1 0 0,0 0 1 0 0,0 0 0 0 0,0 1 0 0 0,0 0-1 0 0,1 0 1 0 0,-1 1 0 0 0,1 0 0 0 0,9-2-1 0 0,-12 3 2 0 0,1 1-1 0 0,-1-1 0 0 0,0 1 0 0 0,1 0 0 0 0,-1 0 0 0 0,0 0 1 0 0,0 0-1 0 0,0 0 0 0 0,0 1 0 0 0,0 0 0 0 0,0-1 1 0 0,-1 1-1 0 0,1 0 0 0 0,0 0 0 0 0,-1 0 0 0 0,1 1 0 0 0,-1-1 1 0 0,0 1-1 0 0,3 3 0 0 0,0 1 24 0 0,1 1 0 0 0,-1-1 0 0 0,-1 1 0 0 0,1 0 0 0 0,5 17 0 0 0,-7-16 21 0 0,0-1 0 0 0,-1 0 1 0 0,-1 1-1 0 0,1-1 0 0 0,-1 1 1 0 0,-1-1-1 0 0,0 1 0 0 0,0 0 1 0 0,0-1-1 0 0,-1 1 0 0 0,-1-1 1 0 0,1 1-1 0 0,-1-1 0 0 0,-1 0 1 0 0,1 1-1 0 0,-8 12 0 0 0,-2-7 125 0 0,11-14-167 0 0,1 1 0 0 0,-1-1 1 0 0,1 1-1 0 0,0-1 1 0 0,-1 1-1 0 0,1-1 1 0 0,-1 0-1 0 0,1 1 1 0 0,-1-1-1 0 0,1 0 0 0 0,-1 0 1 0 0,1 1-1 0 0,-1-1 1 0 0,1 0-1 0 0,-1 0 1 0 0,1 0-1 0 0,-1 1 0 0 0,0-1 1 0 0,1 0-1 0 0,-1 0 1 0 0,1 0-1 0 0,-1 0 1 0 0,1 0-1 0 0,-1 0 1 0 0,0 0-1 0 0,1 0 0 0 0,-1-1 1 0 0,1 1-1 0 0,-2 0 1 0 0,2-1-6 0 0,-1 0 1 0 0,1-1-1 0 0,0 1 1 0 0,0 0-1 0 0,-1 0 1 0 0,1 0-1 0 0,0 0 1 0 0,0 0-1 0 0,0 0 1 0 0,0-1 0 0 0,0 1-1 0 0,0 0 1 0 0,1 0-1 0 0,-1 0 1 0 0,0 0-1 0 0,1-2 1 0 0,7-19 12 0 0,71-164-233 0 0,-77 180 185 0 0,3-9 7 0 0,1 0 0 0 0,1 0 0 0 0,0 1 0 0 0,0-1 0 0 0,2 1 0 0 0,12-17 0 0 0,-19 30 27 0 0,0-1 0 0 0,-1 0-1 0 0,1 0 1 0 0,0 1-1 0 0,0-1 1 0 0,0 1 0 0 0,0 0-1 0 0,0-1 1 0 0,0 1 0 0 0,0 0-1 0 0,1 0 1 0 0,-1 0 0 0 0,0 1-1 0 0,0-1 1 0 0,1 0-1 0 0,-1 1 1 0 0,1 0 0 0 0,-1-1-1 0 0,0 1 1 0 0,1 0 0 0 0,-1 0-1 0 0,1 0 1 0 0,-1 1 0 0 0,1-1-1 0 0,-1 1 1 0 0,0-1-1 0 0,1 1 1 0 0,-1 0 0 0 0,0 0-1 0 0,0 0 1 0 0,0 0 0 0 0,1 0-1 0 0,-1 0 1 0 0,0 1-1 0 0,3 2 1 0 0,6 6 19 0 0,0-1 0 0 0,-1 2 0 0 0,-1 0-1 0 0,16 21 1 0 0,-20-24-5 0 0,25 35 54 0 0,-19-26-49 0 0,1 0-1 0 0,1 0 1 0 0,0-2 0 0 0,1 1-1 0 0,20 15 1 0 0,-29-26-62 0 0,1-1 0 0 0,0 0-1 0 0,0 0 1 0 0,0-1 0 0 0,13 5-1 0 0,7-3-2437 0 0,4-8-4789 0 0,-21 1 5094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00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20 512 0 0,'-5'0'569'0'0,"0"0"768"0"0,0 0 0 0 0,0 0 0 0 0,0 0 0 0 0,0 1 0 0 0,0 0 0 0 0,1 0 1 0 0,-1 0-1 0 0,-6 3 0 0 0,6-3 199 0 0,6-3-373 0 0,10-5-320 0 0,2 3-600 0 0,0 0-1 0 0,0 1 1 0 0,0 1 0 0 0,18-2 0 0 0,55 2 152 0 0,-83 2-372 0 0,3 0 26 0 0,-1 0 0 0 0,1 1-1 0 0,0-1 1 0 0,-1 1-1 0 0,1 0 1 0 0,-1 1 0 0 0,7 2-1 0 0,-11-4-36 0 0,0 1 0 0 0,1-1 0 0 0,-1 1-1 0 0,0 0 1 0 0,0-1 0 0 0,0 1 0 0 0,-1 0-1 0 0,1 0 1 0 0,0 0 0 0 0,0 0 0 0 0,0-1-1 0 0,0 1 1 0 0,-1 0 0 0 0,1 0 0 0 0,0 1-1 0 0,0 0 1 0 0,-1 0 0 0 0,0-1 1 0 0,1 1-1 0 0,-1-1 0 0 0,0 0 0 0 0,0 1 1 0 0,0-1-1 0 0,0 1 0 0 0,-1-1 0 0 0,1 1 1 0 0,0-1-1 0 0,-1 0 0 0 0,1 1 0 0 0,-1-1 1 0 0,1 0-1 0 0,-1 1 0 0 0,1-1 1 0 0,-2 2-1 0 0,-3 4 36 0 0,0 0 0 0 0,0 0 0 0 0,0-1 1 0 0,-1 1-1 0 0,0-1 0 0 0,-10 8 0 0 0,-45 28 219 0 0,10-9-58 0 0,50-32-206 0 0,0-1 0 0 0,0 1 0 0 0,0 0-1 0 0,0 0 1 0 0,0-1 0 0 0,0 1 0 0 0,0 0 0 0 0,0 0 0 0 0,0 0-1 0 0,0 0 1 0 0,1 0 0 0 0,-1 0 0 0 0,0 0 0 0 0,1 1-1 0 0,-1-1 1 0 0,1 0 0 0 0,-1 0 0 0 0,1 0 0 0 0,0 1-1 0 0,-1-1 1 0 0,1 0 0 0 0,0 0 0 0 0,0 1 0 0 0,0-1-1 0 0,0 0 1 0 0,0 0 0 0 0,0 1 0 0 0,0-1 0 0 0,0 0-1 0 0,1 2 1 0 0,0-1-7 0 0,0 0-1 0 0,1-1 1 0 0,-1 1 0 0 0,0 0-1 0 0,1-1 1 0 0,-1 1 0 0 0,1-1-1 0 0,-1 0 1 0 0,1 1-1 0 0,0-1 1 0 0,-1 0 0 0 0,1 0-1 0 0,0 0 1 0 0,0 0-1 0 0,0 0 1 0 0,0 0 0 0 0,4 0-1 0 0,20 5-432 0 0,0-2 0 0 0,0-1 1 0 0,1-1-1 0 0,52-2 0 0 0,-29-1-1056 0 0,38-2-1415 0 0,-28-2-2651 0 0,-46 4 3544 0 0</inkml:trace>
</inkml:ink>
</file>

<file path=ppt/ink/ink9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8.6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36 37 88 0 0,'-8'-7'1792'0'0,"-2"1"1369"0"0,4 1-2801 0 0,-1 1 1208 0 0,4 0-3248 0 0,1-1 16 0 0,2 0-449 0 0</inkml:trace>
</inkml:ink>
</file>

<file path=ppt/ink/ink9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8.79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 3 8 0 0,'8'-3'4532'0'0,"-18"15"367"0"0,3-2-5163 0 0,-15 14-742 0 0,17-19-887 0 0,2-3 386 0 0</inkml:trace>
</inkml:ink>
</file>

<file path=ppt/ink/ink9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49.15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163 315 792 0 0,'-7'0'1349'0'0,"1"1"1"0"0,0 0-1 0 0,-9 2 0 0 0,-36 13 2239 0 0,34-7-1985 0 0,15-8-1231 0 0,0 1 1 0 0,-1-1-1 0 0,1 0 1 0 0,-1 1-1 0 0,0-1 1 0 0,1 0-1 0 0,-1 0 1 0 0,0-1-1 0 0,1 1 1 0 0,-1-1-1 0 0,0 1 1 0 0,-4-1-1 0 0,6 0-202 0 0,0-1 0 0 0,1 1 0 0 0,-1 0 0 0 0,0-1 0 0 0,0 1 0 0 0,1-1 0 0 0,-1 1 0 0 0,0-1 0 0 0,1 1 0 0 0,-1-1 0 0 0,0 0 0 0 0,1 1 0 0 0,-1-1 0 0 0,1 0 0 0 0,-1 0 0 0 0,1 1 0 0 0,-1-1 0 0 0,1 0 0 0 0,0 0 0 0 0,-1 0 1 0 0,1 1-1 0 0,0-1 0 0 0,-1-2 0 0 0,-2-23 1624 0 0,2 17-1369 0 0,-2-12-239 0 0,2 0 0 0 0,0 0 0 0 0,1 0 1 0 0,1 0-1 0 0,1 0 0 0 0,1 0 0 0 0,1 0 0 0 0,9-27 0 0 0,-11 43-188 0 0,0 0-1 0 0,0 0 1 0 0,0 0-1 0 0,1 0 1 0 0,0 0 0 0 0,0 0-1 0 0,0 1 1 0 0,1 0-1 0 0,-1-1 1 0 0,1 1-1 0 0,0 1 1 0 0,0-1-1 0 0,1 0 1 0 0,-1 1 0 0 0,1 0-1 0 0,0 0 1 0 0,-1 0-1 0 0,1 1 1 0 0,0 0-1 0 0,1 0 1 0 0,-1 0 0 0 0,0 0-1 0 0,1 1 1 0 0,-1 0-1 0 0,1 0 1 0 0,-1 0-1 0 0,1 1 1 0 0,5 0-1 0 0,7 1-5 0 0,-1 0 0 0 0,1 1-1 0 0,-1 1 1 0 0,24 8 0 0 0,66 26-72 0 0,-80-26 67 0 0,0 1 1 0 0,0 2-1 0 0,-1 0 0 0 0,-1 2 1 0 0,-1 0-1 0 0,0 2 0 0 0,-1 1 0 0 0,26 27 1 0 0,-37-34 22 0 0,-1 1 1 0 0,-1 0 0 0 0,0 1-1 0 0,-1 0 1 0 0,0 1 0 0 0,-2-1-1 0 0,1 1 1 0 0,-2 1 0 0 0,0 0-1 0 0,0 0 1 0 0,-2 0 0 0 0,0 0-1 0 0,-1 1 1 0 0,-1-1 0 0 0,0 1-1 0 0,-1 17 1 0 0,-1-22 46 0 0,-1-1 1 0 0,-1 0 0 0 0,0 1 0 0 0,0-1-1 0 0,-1 0 1 0 0,-1 0 0 0 0,1-1-1 0 0,-2 1 1 0 0,0-1 0 0 0,-12 20-1 0 0,8-17 26 0 0,-1 0-1 0 0,0-1 1 0 0,-1-1 0 0 0,-1 1-1 0 0,0-2 1 0 0,0 0-1 0 0,-15 9 1 0 0,1-2 124 0 0,-1-2-1 0 0,-55 22 1 0 0,-55 8 306 0 0,93-34-398 0 0,0-2 0 0 0,-65 4-1 0 0,104-12-143 0 0,1-1-14 0 0,0 1-1 0 0,0-1 1 0 0,0 0-1 0 0,-1 0 0 0 0,1 0 1 0 0,0 0-1 0 0,0-1 1 0 0,0 0-1 0 0,0 0 0 0 0,0 0 1 0 0,-4-1-1 0 0,8 1-21 0 0,-1 1-1 0 0,1-1 1 0 0,-1 1-1 0 0,1-1 1 0 0,-1 0-1 0 0,1 1 1 0 0,0-1-1 0 0,-1 1 1 0 0,1-1-1 0 0,0 0 1 0 0,0 1-1 0 0,-1-1 1 0 0,1 0-1 0 0,0 1 1 0 0,0-1-1 0 0,0 0 1 0 0,0 1-1 0 0,0-1 1 0 0,0 0-1 0 0,0 1 1 0 0,0-1-1 0 0,0 0 1 0 0,0 1-1 0 0,0-1 1 0 0,0 0-1 0 0,0 1 1 0 0,1-1-1 0 0,-1 0 1 0 0,0 1-1 0 0,0-1 1 0 0,1 1-1 0 0,0-2 1 0 0,14-20-3667 0 0,-13 19 2941 0 0,13-14-4942 0 0,5-5 2388 0 0</inkml:trace>
</inkml:ink>
</file>

<file path=ppt/ink/ink9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50.91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22 929 512 0 0,'-4'-8'1381'0'0,"0"-1"-1"0"0,1-1 0 0 0,1 1 1 0 0,-1 0-1 0 0,1-1 1 0 0,1 1-1 0 0,0-1 1 0 0,0 1-1 0 0,1-16 0 0 0,1 21-751 0 0,-1 1-1 0 0,1 0 1 0 0,0 0 0 0 0,0 0-1 0 0,1 0 1 0 0,-1 0-1 0 0,0 0 1 0 0,4-4-1 0 0,-5 6-502 0 0,1 1 0 0 0,-1-1 1 0 0,0 1-1 0 0,1-1 0 0 0,-1 1 0 0 0,1-1 0 0 0,-1 1 0 0 0,1 0 0 0 0,-1-1 1 0 0,1 1-1 0 0,-1 0 0 0 0,1-1 0 0 0,0 1 0 0 0,-1 0 0 0 0,1 0 0 0 0,-1-1 1 0 0,1 1-1 0 0,0 0 0 0 0,0 0 0 0 0,0 0-77 0 0,0 0 1 0 0,0 1-1 0 0,-1-1 1 0 0,1 0-1 0 0,0 1 1 0 0,0-1-1 0 0,-1 0 1 0 0,1 1-1 0 0,0-1 0 0 0,-1 1 1 0 0,1-1-1 0 0,-1 1 1 0 0,1-1-1 0 0,-1 1 1 0 0,1 0-1 0 0,-1-1 1 0 0,1 1-1 0 0,-1 0 0 0 0,1-1 1 0 0,-1 2-1 0 0,2 0 59 0 0,-1 1 0 0 0,0-1 0 0 0,-1 1 0 0 0,1-1 0 0 0,0 1 0 0 0,-1 0 0 0 0,1-1 0 0 0,-1 1 0 0 0,0-1 0 0 0,0 1 0 0 0,0 3 0 0 0,-5 32 652 0 0,2-21-410 0 0,1-3-195 0 0,-1 4 32 0 0,1 1 0 0 0,1-1 1 0 0,1 26-1 0 0,0-38-181 0 0,1-1 1 0 0,0 1-1 0 0,0 0 0 0 0,1-1 1 0 0,0 0-1 0 0,0 1 0 0 0,0-1 1 0 0,0 0-1 0 0,1 0 1 0 0,0 0-1 0 0,0 0 0 0 0,0 0 1 0 0,1-1-1 0 0,-1 0 0 0 0,7 6 1 0 0,-7-7-13 0 0,1 0-1 0 0,0 0 1 0 0,0 0 0 0 0,0 0 0 0 0,0-1 0 0 0,1 0 0 0 0,-1 0-1 0 0,1 0 1 0 0,-1 0 0 0 0,1-1 0 0 0,0 0 0 0 0,-1 0 0 0 0,1 0-1 0 0,5 0 1 0 0,-3-1-16 0 0,1 0 0 0 0,-1-1 0 0 0,0 1 0 0 0,0-2-1 0 0,0 1 1 0 0,0-1 0 0 0,0 0 0 0 0,12-5 0 0 0,-7 1-77 0 0,0-1 1 0 0,0 0-1 0 0,-1-1 1 0 0,1 0 0 0 0,-2-1-1 0 0,1 0 1 0 0,-1 0-1 0 0,-1-1 1 0 0,14-18-1 0 0,-18 19 46 0 0,0 1-1 0 0,-1-1 1 0 0,0 0-1 0 0,0-1 0 0 0,-1 1 1 0 0,0-1-1 0 0,-1 1 0 0 0,0-1 1 0 0,0 0-1 0 0,-1 0 1 0 0,0-18-1 0 0,-2-5 68 0 0,-2 0 1 0 0,-8-38-1 0 0,10 64 2 0 0,1 5-3 0 0,0 0 0 0 0,0 0-1 0 0,0 0 1 0 0,0 0 0 0 0,-1 0 0 0 0,1 0 0 0 0,-1 0 0 0 0,0 0 0 0 0,1 0 0 0 0,-1 0-1 0 0,0 0 1 0 0,0 0 0 0 0,0 0 0 0 0,0 1 0 0 0,-3-3 0 0 0,4 3-4 0 0,-1 1 0 0 0,0 0 1 0 0,1 0-1 0 0,-1 0 0 0 0,1 0 0 0 0,-1 0 1 0 0,1 1-1 0 0,-1-1 0 0 0,0 0 0 0 0,1 0 1 0 0,-1 0-1 0 0,1 0 0 0 0,-1 1 1 0 0,1-1-1 0 0,-1 0 0 0 0,1 0 0 0 0,-1 1 1 0 0,1-1-1 0 0,-1 0 0 0 0,1 1 1 0 0,-1-1-1 0 0,1 1 0 0 0,0-1 0 0 0,-1 1 1 0 0,1-1-1 0 0,-1 1 0 0 0,1-1 0 0 0,0 1 1 0 0,-11 17 126 0 0,10-17-121 0 0,-4 11 55 0 0,0 0 1 0 0,0 0 0 0 0,1 0-1 0 0,1 1 1 0 0,0 0 0 0 0,-2 20-1 0 0,4-10 2 0 0,0 0 0 0 0,4 44-1 0 0,-2-58-61 0 0,0-1-1 0 0,1 1 0 0 0,0 0 1 0 0,0 0-1 0 0,1-1 0 0 0,0 1 1 0 0,0-1-1 0 0,1 0 0 0 0,0 0 1 0 0,0 0-1 0 0,1-1 0 0 0,0 1 1 0 0,1-1-1 0 0,-1 0 0 0 0,1-1 1 0 0,1 1-1 0 0,-1-1 0 0 0,14 9 1 0 0,-12-9-21 0 0,0-2 0 0 0,0 1 0 0 0,0-1 0 0 0,1 0 1 0 0,-1-1-1 0 0,1 0 0 0 0,0 0 0 0 0,15 2 0 0 0,-19-5-23 0 0,0 1-1 0 0,0-1 0 0 0,0 0 1 0 0,1-1-1 0 0,-2 1 0 0 0,1-1 1 0 0,0 0-1 0 0,0 0 0 0 0,0-1 1 0 0,0 1-1 0 0,-1-1 0 0 0,1 0 1 0 0,0 0-1 0 0,-1-1 0 0 0,0 1 1 0 0,0-1-1 0 0,7-5 0 0 0,-4 1-68 0 0,0 0 1 0 0,0 0-1 0 0,0-1 0 0 0,-1 1 1 0 0,0-2-1 0 0,-1 1 0 0 0,0 0 0 0 0,0-1 1 0 0,5-16-1 0 0,-5 10-34 0 0,-1 0 1 0 0,0 0-1 0 0,-1 0 0 0 0,-1-1 1 0 0,1-22-1 0 0,-2 0 31 0 0,1-1 46 0 0,-4-51-1 0 0,1 84 117 0 0,-1 6 4 0 0,-2 11 65 0 0,-3 20 81 0 0,4-13-131 0 0,-2 13 103 0 0,-2 39 0 0 0,6-60-158 0 0,1 1 1 0 0,1-1-1 0 0,0 0 0 0 0,0 0 0 0 0,1 0 1 0 0,1 0-1 0 0,-1 0 0 0 0,5 9 1 0 0,-3-10 2 0 0,0-1 0 0 0,0 1 1 0 0,0-1-1 0 0,1 0 1 0 0,11 13-1 0 0,-14-19-25 0 0,0 0-1 0 0,0 0 1 0 0,0 0-1 0 0,0-1 1 0 0,1 1 0 0 0,-1 0-1 0 0,1-1 1 0 0,-1 0-1 0 0,1 1 1 0 0,-1-1 0 0 0,1 0-1 0 0,0-1 1 0 0,-1 1-1 0 0,1 0 1 0 0,0-1 0 0 0,0 1-1 0 0,0-1 1 0 0,0 0-1 0 0,-1 0 1 0 0,1 0 0 0 0,0 0-1 0 0,0-1 1 0 0,4 0-1 0 0,3-2-46 0 0,0 0-1 0 0,-1-1 0 0 0,1 0 1 0 0,-1-1-1 0 0,0 0 1 0 0,0 0-1 0 0,0-1 0 0 0,-1 0 1 0 0,8-7-1 0 0,-7 5-37 0 0,0-1 1 0 0,0 0 0 0 0,-1-1-1 0 0,-1 1 1 0 0,1-1-1 0 0,-2-1 1 0 0,8-13-1 0 0,-10 13-16 0 0,0 0 0 0 0,-1 0-1 0 0,0-1 1 0 0,-1 1 0 0 0,0-1-1 0 0,-1 0 1 0 0,0 0 0 0 0,-1 1 0 0 0,0-1-1 0 0,-1 0 1 0 0,0 0 0 0 0,-1 1 0 0 0,-1-1-1 0 0,1 1 1 0 0,-9-21 0 0 0,9 27 106 0 0,-1 1 0 0 0,0-1 1 0 0,1 1-1 0 0,-1 0 0 0 0,-1 0 0 0 0,1 0 1 0 0,-1 0-1 0 0,1 1 0 0 0,-1-1 0 0 0,0 1 1 0 0,0 0-1 0 0,-1 0 0 0 0,1 0 0 0 0,0 1 1 0 0,-1 0-1 0 0,0 0 0 0 0,0 0 0 0 0,1 0 1 0 0,-1 1-1 0 0,0-1 0 0 0,0 1 0 0 0,0 1 1 0 0,0-1-1 0 0,-6 1 0 0 0,4 0 33 0 0,1 0 0 0 0,0 1-1 0 0,-1 0 1 0 0,1 0 0 0 0,0 0-1 0 0,0 1 1 0 0,0 0 0 0 0,0 0-1 0 0,0 1 1 0 0,0-1 0 0 0,1 1-1 0 0,-1 0 1 0 0,1 1 0 0 0,0 0-1 0 0,0 0 1 0 0,0 0 0 0 0,0 0-1 0 0,1 1 1 0 0,-5 5 0 0 0,0 2 94 0 0,1 1 0 0 0,1-1 0 0 0,0 1 1 0 0,1 1-1 0 0,0-1 0 0 0,1 1 1 0 0,0 0-1 0 0,1 0 0 0 0,-2 17 1 0 0,5-21-60 0 0,0-1 0 0 0,0 1-1 0 0,0 0 1 0 0,1 0 0 0 0,1-1 0 0 0,0 1 0 0 0,0-1 0 0 0,1 1 0 0 0,0-1 0 0 0,1 1 0 0 0,0-1 0 0 0,0 0 0 0 0,1 0 0 0 0,8 15 0 0 0,-8-19-74 0 0,-1-1 0 0 0,0 0 0 0 0,1 0 1 0 0,0 0-1 0 0,0 0 0 0 0,0-1 0 0 0,0 1 1 0 0,1-1-1 0 0,-1 0 0 0 0,1 0 0 0 0,0-1 1 0 0,0 1-1 0 0,0-1 0 0 0,0 0 0 0 0,0-1 0 0 0,0 1 1 0 0,1-1-1 0 0,-1 0 0 0 0,1 0 0 0 0,7-1 1 0 0,-6 0-26 0 0,1 0 1 0 0,-1-1 0 0 0,0 0 0 0 0,0 0-1 0 0,0-1 1 0 0,0 1 0 0 0,0-2 0 0 0,0 1-1 0 0,0-1 1 0 0,0 0 0 0 0,-1-1 0 0 0,0 1-1 0 0,0-1 1 0 0,11-9 0 0 0,-3 0-112 0 0,1 0 1 0 0,23-30-1 0 0,-34 37 87 0 0,1 0-1 0 0,-2-1 1 0 0,1 1 0 0 0,-1-1-1 0 0,0 1 1 0 0,0-1-1 0 0,-1 0 1 0 0,0 0 0 0 0,0 0-1 0 0,0-1 1 0 0,0-7 0 0 0,-2-18-122 0 0,-1 1 1 0 0,-2-1 0 0 0,-8-42-1 0 0,5 39 298 0 0,6 36-119 0 0,0-1-1 0 0,0 1 1 0 0,0-1-1 0 0,0 1 0 0 0,0 0 1 0 0,0-1-1 0 0,0 1 1 0 0,0-1-1 0 0,0 1 0 0 0,0-1 1 0 0,0 1-1 0 0,0-1 1 0 0,-1 1-1 0 0,1 0 0 0 0,0-1 1 0 0,0 1-1 0 0,0-1 1 0 0,-1 1-1 0 0,1 0 1 0 0,0-1-1 0 0,-1 1 0 0 0,1 0 1 0 0,0-1-1 0 0,-1 1 1 0 0,1 0-1 0 0,0 0 0 0 0,-1-1 1 0 0,1 1-1 0 0,-1 0 1 0 0,0 0 7 0 0,0 0 1 0 0,1 1-1 0 0,-1-1 1 0 0,0 0-1 0 0,1 1 1 0 0,-1-1-1 0 0,1 1 1 0 0,-1-1-1 0 0,1 1 1 0 0,-1-1-1 0 0,1 1 1 0 0,-1-1-1 0 0,1 1 1 0 0,-1 0-1 0 0,1 0 0 0 0,-14 29 224 0 0,6-9-134 0 0,2-1-1 0 0,1 1 1 0 0,1 0-1 0 0,-3 27 1 0 0,6-36-32 0 0,1 1 1 0 0,0-1-1 0 0,0 0 1 0 0,1 0-1 0 0,1 0 1 0 0,0 0-1 0 0,1-1 1 0 0,0 1-1 0 0,6 12 1 0 0,-6-18-55 0 0,0 0 1 0 0,1 0 0 0 0,0-1 0 0 0,0 1 0 0 0,0-1-1 0 0,1 0 1 0 0,-1 0 0 0 0,1-1 0 0 0,0 0-1 0 0,1 1 1 0 0,-1-2 0 0 0,1 1 0 0 0,0 0 0 0 0,0-1-1 0 0,0 0 1 0 0,0-1 0 0 0,10 3 0 0 0,-1 0-28 0 0,1-1-1 0 0,0-1 1 0 0,0-1 0 0 0,1 0 0 0 0,-1-1 0 0 0,17-1 0 0 0,-18-1-18 0 0,0-1 1 0 0,0-1 0 0 0,-1 0 0 0 0,1-1 0 0 0,-1-1-1 0 0,0 0 1 0 0,0-1 0 0 0,-1 0 0 0 0,0-1-1 0 0,0-1 1 0 0,19-14 0 0 0,-9 4-97 0 0,-1-1 0 0 0,0-1 0 0 0,-2-1 0 0 0,35-45 0 0 0,-40 44 52 0 0,-2 0 1 0 0,0-1 0 0 0,-1-1 0 0 0,15-42 0 0 0,19-105-232 0 0,1-110-360 0 0,-45 269 660 0 0,2-12-7 0 0,-2 0 0 0 0,0-28 0 0 0,-2 47 34 0 0,0-1-1 0 0,-1 0 1 0 0,1 0 0 0 0,-1 0 0 0 0,-1 1 0 0 0,1-1 0 0 0,-1 1 0 0 0,0-1-1 0 0,0 1 1 0 0,0-1 0 0 0,-1 1 0 0 0,0 0 0 0 0,0 0 0 0 0,-6-6 0 0 0,7 9 13 0 0,1 0 0 0 0,-1 1 1 0 0,0-1-1 0 0,-1 1 0 0 0,1 0 1 0 0,0-1-1 0 0,0 1 0 0 0,-1 0 1 0 0,1 0-1 0 0,0 0 0 0 0,-1 1 1 0 0,1-1-1 0 0,-1 1 0 0 0,1-1 1 0 0,-1 1-1 0 0,1 0 0 0 0,-1 0 1 0 0,0 0-1 0 0,1 0 0 0 0,-1 0 1 0 0,1 0-1 0 0,-1 1 0 0 0,1 0 1 0 0,-1-1-1 0 0,1 1 0 0 0,0 0 1 0 0,-1 0-1 0 0,-3 2 0 0 0,-3 2 119 0 0,0 1-1 0 0,1-1 1 0 0,-1 1-1 0 0,1 0 1 0 0,-13 15-1 0 0,3-1 36 0 0,2 0-1 0 0,0 2 1 0 0,1-1 0 0 0,1 2-1 0 0,-18 39 1 0 0,-39 127 869 0 0,59-153-870 0 0,2 1 1 0 0,2 0-1 0 0,1 0 1 0 0,2 0 0 0 0,2 1-1 0 0,1 44 1 0 0,3-60-128 0 0,1 0 0 0 0,1 0 0 0 0,1-1 1 0 0,14 42-1 0 0,-13-48-73 0 0,2 0 0 0 0,0-1 0 0 0,0 0 0 0 0,1 0 0 0 0,1-1 0 0 0,0 0 0 0 0,19 19 1 0 0,-19-23-139 0 0,1 0 1 0 0,0-1-1 0 0,1-1 0 0 0,-1 1 1 0 0,2-2-1 0 0,-1 0 1 0 0,1 0-1 0 0,0-1 1 0 0,0 0-1 0 0,0-1 1 0 0,1 0-1 0 0,19 2 1 0 0,-15-3-845 0 0,1-1 0 0 0,1-1 0 0 0,22-1 0 0 0,-22-2-1336 0 0,0 0 1 0 0,-1-1-1 0 0,19-6 1 0 0,3-4-4209 0 0</inkml:trace>
</inkml:ink>
</file>

<file path=ppt/ink/ink9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51.49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202 64 512 0 0,'-60'-4'10004'0'0,"45"2"-8679"0"0,0 1 0 0 0,0 1 0 0 0,0 0 0 0 0,0 1-1 0 0,-21 3 1 0 0,5 1 2108 0 0,59-15-324 0 0,-4 5-2781 0 0,1 1 0 0 0,32-3 0 0 0,-8 3-153 0 0,131-17-139 0 0,281 6 0 0 0,-448 15-65 0 0,-3 0-32 0 0,1 0-1 0 0,-1 1 1 0 0,0 0-1 0 0,18 5 1 0 0,-28-6 52 0 0,0 0 0 0 0,0 0 1 0 0,0 0-1 0 0,0 0 0 0 0,0 0 1 0 0,0 0-1 0 0,0 0 1 0 0,1 0-1 0 0,-1 0 0 0 0,0 0 1 0 0,0 0-1 0 0,0 0 0 0 0,0 0 1 0 0,0 0-1 0 0,0 0 1 0 0,0 0-1 0 0,0 0 0 0 0,0 0 1 0 0,0 1-1 0 0,1-1 0 0 0,-1 0 1 0 0,0 0-1 0 0,0 0 1 0 0,0 0-1 0 0,0 0 0 0 0,0 0 1 0 0,0 0-1 0 0,0 0 1 0 0,0 0-1 0 0,0 1 0 0 0,0-1 1 0 0,0 0-1 0 0,0 0 0 0 0,0 0 1 0 0,0 0-1 0 0,0 0 1 0 0,0 0-1 0 0,0 0 0 0 0,0 1 1 0 0,0-1-1 0 0,0 0 0 0 0,0 0 1 0 0,0 0-1 0 0,0 0 1 0 0,0 0-1 0 0,0 0 0 0 0,0 0 1 0 0,0 1-1 0 0,0-1 0 0 0,-1 0 1 0 0,-6 6-431 0 0,-11 3-448 0 0,-15 4-2019 0 0,-51 12 1 0 0,45-14 390 0 0,8-2-286 0 0,0 0 1098 0 0</inkml:trace>
</inkml:ink>
</file>

<file path=ppt/ink/ink9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51.8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142 55 1240 0 0,'-25'-18'8985'0'0,"19"12"-7568"0"0,-1 0 1 0 0,-1 1-1 0 0,1 0 0 0 0,-12-5 1 0 0,13 8-430 0 0,-4-1 3924 0 0,10 3-4837 0 0,0 0 1 0 0,0 0-1 0 0,0 0 1 0 0,-1 0-1 0 0,1 0 0 0 0,0 0 1 0 0,0 0-1 0 0,0 0 1 0 0,0 0-1 0 0,0 0 0 0 0,0 0 1 0 0,0 0-1 0 0,0 0 1 0 0,0 0-1 0 0,0 0 0 0 0,0 0 1 0 0,0 0-1 0 0,5 10 144 0 0,0 0-1 0 0,0 0 0 0 0,-1 0 0 0 0,0 0 1 0 0,-1 1-1 0 0,0-1 0 0 0,-1 1 0 0 0,1 12 1 0 0,1 12-29 0 0,-2 41 1 0 0,-3-45-162 0 0,-1-1 0 0 0,-1 0 1 0 0,-2 0-1 0 0,-1-1 0 0 0,-1 1 0 0 0,-2-1 0 0 0,-23 51 0 0 0,23-61-139 0 0,6-15 39 0 0,1 1 0 0 0,-1 0-1 0 0,1 0 1 0 0,0 1 0 0 0,0-1-1 0 0,1 0 1 0 0,0 1 0 0 0,-1 6-1 0 0,2-12 39 0 0,0 0 1 0 0,0 0-1 0 0,0 0 0 0 0,0 0 0 0 0,0 1 0 0 0,0-1 0 0 0,0 0 1 0 0,0 0-1 0 0,1 0 0 0 0,-1 0 0 0 0,0 1 0 0 0,0-1 0 0 0,0 0 1 0 0,0 0-1 0 0,0 0 0 0 0,1 0 0 0 0,-1 0 0 0 0,0 0 1 0 0,0 0-1 0 0,0 0 0 0 0,0 0 0 0 0,1 0 0 0 0,-1 1 0 0 0,0-1 1 0 0,0 0-1 0 0,0 0 0 0 0,1 0 0 0 0,-1 0 0 0 0,0 0 0 0 0,0 0 1 0 0,0 0-1 0 0,0 0 0 0 0,1-1 0 0 0,-1 1 0 0 0,0 0 0 0 0,0 0 1 0 0,0 0-1 0 0,1 0 0 0 0,-1 0 0 0 0,0 0 0 0 0,0 0 0 0 0,0 0 1 0 0,9-4-917 0 0,33-27-4516 0 0,-18 12 774 0 0,-9 8 1109 0 0</inkml:trace>
</inkml:ink>
</file>

<file path=ppt/ink/ink9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52.0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86 0 3833 0 0,'-17'6'7836'0'0,"-1"-4"-3714"0"0,15-2-3729 0 0,0 0 1 0 0,0 1 0 0 0,0-1-1 0 0,0 0 1 0 0,0 1 0 0 0,0 0-1 0 0,1 0 1 0 0,-1 0 0 0 0,0 0 0 0 0,0 0-1 0 0,-4 4 1 0 0,0-1 313 0 0,2 1 1558 0 0,13-3-716 0 0,111 6-542 0 0,165-12 0 0 0,-140 0-1451 0 0,-77 1-395 0 0,-16 0-2430 0 0,-17 2-4405 0 0</inkml:trace>
</inkml:ink>
</file>

<file path=ppt/ink/ink9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52.40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61 2465 0 0,'-1'-19'7538'0'0,"-1"11"-5090"0"0,-1 1 0 0 0,0-1 0 0 0,-6-10 0 0 0,8 19-2087 0 0,1-1 0 0 0,-1 1 0 0 0,0 0-1 0 0,0 0 1 0 0,0-1 0 0 0,1 1 0 0 0,-1 0 0 0 0,0 0 0 0 0,1 0 0 0 0,-1 0 0 0 0,1 0 0 0 0,-1 2 0 0 0,-3 9 149 0 0,1 0 1 0 0,0 0-1 0 0,1 1 1 0 0,0 0-1 0 0,0 24 1 0 0,1-14-254 0 0,-2 48-192 0 0,4 0 0 0 0,2 0-1 0 0,25 136 1 0 0,-27-206-143 0 0,-1 1 0 0 0,0-1-1 0 0,1 0 1 0 0,-1 0 0 0 0,0 1 0 0 0,1-1-1 0 0,0 0 1 0 0,-1 0 0 0 0,1 0 0 0 0,0 0-1 0 0,-1 0 1 0 0,1 0 0 0 0,1 2 0 0 0,-1-3-63 0 0,-1 0 1 0 0,0 0-1 0 0,1 0 1 0 0,-1 0-1 0 0,1 1 1 0 0,-1-1-1 0 0,1 0 1 0 0,-1 0-1 0 0,1 0 1 0 0,-1 0-1 0 0,1 0 1 0 0,-1 0-1 0 0,1 0 1 0 0,-1 0-1 0 0,1 0 1 0 0,-1 0-1 0 0,0 0 1 0 0,1-1-1 0 0,-1 1 1 0 0,1 0-1 0 0,-1 0 1 0 0,1 0-1 0 0,-1-1 1 0 0,0 1-1 0 0,1 0 1 0 0,-1 0 0 0 0,1-1-1 0 0,-1 1 1 0 0,0 0-1 0 0,1-1 1 0 0,-1 1-1 0 0,0 0 1 0 0,1-1-1 0 0,-1 1 1 0 0,0-1-1 0 0,0 1 1 0 0,1 0-1 0 0,-1-1 1 0 0,0 0-1 0 0,5-6-2126 0 0</inkml:trace>
</inkml:ink>
</file>

<file path=ppt/ink/ink9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52.7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91 236 3561 0 0,'-11'-5'6368'0'0,"-8"-3"-678"0"0,-12-8-2469 0 0,29 15-3001 0 0,0 0 0 0 0,0-1-1 0 0,0 1 1 0 0,0-1-1 0 0,0 0 1 0 0,0 1 0 0 0,0-1-1 0 0,1 0 1 0 0,-1 0-1 0 0,1 0 1 0 0,-1 0 0 0 0,1-1-1 0 0,0 1 1 0 0,0 0 0 0 0,0 0-1 0 0,0-1 1 0 0,0 1-1 0 0,0-4 1 0 0,1 4-132 0 0,0-1 0 0 0,0 0 0 0 0,1 0 0 0 0,-1 0 0 0 0,1 1 0 0 0,-1-1 0 0 0,1 0 0 0 0,0 1 0 0 0,0-1 0 0 0,1 1 0 0 0,-1-1 0 0 0,1 1 0 0 0,1-4 0 0 0,4-2 9 0 0,-1-1 1 0 0,11-8-1 0 0,-6 7-94 0 0,0 0 0 0 0,1 1-1 0 0,0 1 1 0 0,1 0 0 0 0,0 1-1 0 0,0 0 1 0 0,0 1 0 0 0,1 0 0 0 0,0 1-1 0 0,0 1 1 0 0,1 0 0 0 0,-1 1-1 0 0,1 1 1 0 0,-1 0 0 0 0,1 1 0 0 0,28 1-1 0 0,-30 1-16 0 0,-1 0 0 0 0,0 1 0 0 0,0 1 0 0 0,0 0-1 0 0,0 0 1 0 0,0 2 0 0 0,-1-1 0 0 0,1 1 0 0 0,10 7 0 0 0,-13-6 6 0 0,-1 0 0 0 0,0 0 0 0 0,0 0 1 0 0,-1 1-1 0 0,0 0 0 0 0,0 0 0 0 0,-1 1 1 0 0,0 0-1 0 0,0 0 0 0 0,-1 1 1 0 0,0-1-1 0 0,4 10 0 0 0,-5-10 15 0 0,-2-1-1 0 0,1 1 0 0 0,-1 0 0 0 0,0 0 1 0 0,-1-1-1 0 0,0 1 0 0 0,0 0 1 0 0,0 0-1 0 0,-1 1 0 0 0,0-1 1 0 0,-1 0-1 0 0,-3 14 0 0 0,2-12 28 0 0,-1 0 0 0 0,-1 0-1 0 0,0-1 1 0 0,0 0 0 0 0,-1 0 0 0 0,0 0 0 0 0,0 0-1 0 0,-1-1 1 0 0,-10 12 0 0 0,8-11-25 0 0,0-1 0 0 0,-1 1-1 0 0,0-2 1 0 0,-1 1 0 0 0,0-1 0 0 0,0 0 0 0 0,0-1 0 0 0,-1-1-1 0 0,0 1 1 0 0,0-2 0 0 0,0 1 0 0 0,-1-2 0 0 0,1 1 0 0 0,-1-2-1 0 0,0 1 1 0 0,0-2 0 0 0,-20 1 0 0 0,23-2-229 0 0,0-1 0 0 0,0 0 0 0 0,-1-1 0 0 0,1 0 0 0 0,0 0-1 0 0,0-1 1 0 0,1 0 0 0 0,-15-8 0 0 0,18 9-304 0 0,1-1-1 0 0,0 0 1 0 0,0 0-1 0 0,0 0 1 0 0,0-1-1 0 0,1 0 1 0 0,-6-5-1 0 0,7 5-169 0 0,0 1 0 0 0,0-1 0 0 0,0 1 0 0 0,0-1-1 0 0,0 0 1 0 0,1 0 0 0 0,-1 0 0 0 0,1 0 0 0 0,0 0 0 0 0,0-5 0 0 0,0-11-1404 0 0</inkml:trace>
</inkml:ink>
</file>

<file path=ppt/ink/ink9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53.6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178 244 3001 0 0,'-14'-14'7993'0'0,"2"-1"-3883"0"0,6 7-3630 0 0,1 0-1 0 0,0 0 0 0 0,0 0 0 0 0,-5-14 0 0 0,2-5 2929 0 0,8 26-3331 0 0,0 1-1 0 0,0 0 1 0 0,0-1-1 0 0,0 1 1 0 0,-1-1-1 0 0,1 1 1 0 0,0 0-1 0 0,0-1 1 0 0,0 1-1 0 0,0 0 1 0 0,0-1-1 0 0,0 1 1 0 0,-1-1-1 0 0,1 1 1 0 0,0 0-1 0 0,0 0 1 0 0,-1-1-1 0 0,1 1 0 0 0,0 0 1 0 0,0-1-1 0 0,-1 1 1 0 0,1 0-1 0 0,0 0 1 0 0,-1-1-1 0 0,1 1 1 0 0,0 0-1 0 0,-1 0 1 0 0,0 0-1 0 0,1 0 12 0 0,-1 0 0 0 0,1 0 0 0 0,-1 0 0 0 0,1 1 0 0 0,-1-1 0 0 0,1 0-1 0 0,-1 1 1 0 0,1-1 0 0 0,0 0 0 0 0,-1 1 0 0 0,1-1 0 0 0,-1 1 0 0 0,1-1 0 0 0,0 1-1 0 0,-1-1 1 0 0,1 1 0 0 0,0 0 0 0 0,-11 24 1326 0 0,-13 113 101 0 0,21-112-1406 0 0,1-1 0 0 0,2 1 0 0 0,4 37 0 0 0,11 44 54 0 0,8 83 30 0 0,-23-188-191 0 0,0 1 1 0 0,1-1 0 0 0,-2 1 0 0 0,1-1-1 0 0,0 0 1 0 0,0 1 0 0 0,-1-1-1 0 0,1 1 1 0 0,-1-1 0 0 0,0 0-1 0 0,0 1 1 0 0,0-1 0 0 0,-2 3-1 0 0,3-4-1 0 0,-1 0 0 0 0,0 0 0 0 0,0 0-1 0 0,0-1 1 0 0,0 1 0 0 0,-1 0 0 0 0,1-1-1 0 0,0 1 1 0 0,0-1 0 0 0,0 1 0 0 0,0-1-1 0 0,-1 1 1 0 0,1-1 0 0 0,0 0 0 0 0,0 0-1 0 0,-1 0 1 0 0,1 0 0 0 0,0 0 0 0 0,0 0-1 0 0,-1 0 1 0 0,1 0 0 0 0,0 0 0 0 0,-1 0-1 0 0,1-1 1 0 0,0 1 0 0 0,0 0 0 0 0,-2-2-1 0 0,0 1-5 0 0,0 0-1 0 0,-1-1 0 0 0,1 0 0 0 0,0 0 0 0 0,1 0 0 0 0,-1 0 0 0 0,0 0 1 0 0,0 0-1 0 0,1-1 0 0 0,0 1 0 0 0,-1-1 0 0 0,1 0 0 0 0,0 0 0 0 0,0 1 1 0 0,0-2-1 0 0,1 1 0 0 0,-1 0 0 0 0,1 0 0 0 0,0 0 0 0 0,0-1 0 0 0,0 1 1 0 0,-1-6-1 0 0,-1-7-18 0 0,1 0 0 0 0,0 0 1 0 0,1-23-1 0 0,2 5-4 0 0,2 1-1 0 0,1-1 1 0 0,1 1-1 0 0,2 0 1 0 0,2 1-1 0 0,0-1 0 0 0,25-53 1 0 0,-25 68 20 0 0,14-21 0 0 0,-20 33 26 0 0,1 0-1 0 0,0 1 0 0 0,1 0 1 0 0,-1 0-1 0 0,1 0 0 0 0,0 1 0 0 0,9-7 1 0 0,-13 10-12 0 0,-1 1 0 0 0,1 0 0 0 0,-1 0 1 0 0,0-1-1 0 0,1 1 0 0 0,-1 0 1 0 0,1 0-1 0 0,-1 0 0 0 0,1 0 0 0 0,-1 0 1 0 0,1-1-1 0 0,-1 1 0 0 0,1 0 0 0 0,-1 0 1 0 0,1 0-1 0 0,-1 0 0 0 0,1 0 1 0 0,-1 0-1 0 0,1 0 0 0 0,-1 1 0 0 0,0-1 1 0 0,1 0-1 0 0,-1 0 0 0 0,1 0 0 0 0,-1 0 1 0 0,1 1-1 0 0,-1-1 0 0 0,1 0 0 0 0,0 1 1 0 0,0 0 7 0 0,-1 0 0 0 0,1 0 0 0 0,0 0 0 0 0,0 0 0 0 0,0 1 1 0 0,-1-1-1 0 0,1 0 0 0 0,0 0 0 0 0,-1 1 0 0 0,1 1 0 0 0,1 4 39 0 0,0 1-1 0 0,1 13 1 0 0,-3-20-53 0 0,3 93 318 0 0,-3-64-64 0 0,1 0-1 0 0,2 0 1 0 0,6 33-1 0 0,2-24-39 0 0,19 45-1 0 0,-3-12-141 0 0,-21-50-66 0 0,-5-16-6 0 0,0 0-1 0 0,1-1 1 0 0,-1 1-1 0 0,1-1 1 0 0,1 0-1 0 0,4 10 1 0 0,-6-14-1 0 0,-1-1 1 0 0,0 1-1 0 0,1 0 0 0 0,-1-1 1 0 0,1 1-1 0 0,-1-1 1 0 0,1 1-1 0 0,-1-1 0 0 0,1 1 1 0 0,0-1-1 0 0,-1 1 1 0 0,1-1-1 0 0,0 1 1 0 0,-1-1-1 0 0,1 0 0 0 0,0 1 1 0 0,-1-1-1 0 0,1 0 1 0 0,0 0-1 0 0,0 1 0 0 0,-1-1 1 0 0,1 0-1 0 0,0 0 1 0 0,0 0-1 0 0,-1 0 0 0 0,1 0 1 0 0,0 0-1 0 0,0 0 1 0 0,-1 0-1 0 0,1 0 0 0 0,0-1 1 0 0,0 1-1 0 0,-1 0 1 0 0,1 0-1 0 0,0-1 0 0 0,0 1 1 0 0,-1 0-1 0 0,1-1 1 0 0,0 1-1 0 0,-1-1 0 0 0,1 1 1 0 0,-1-1-1 0 0,1 1 1 0 0,-1-1-1 0 0,1 1 1 0 0,-1-1-1 0 0,1 0 0 0 0,0 0 1 0 0,1-3-5 0 0,1 1 0 0 0,-1-1 1 0 0,0 1-1 0 0,0-1 0 0 0,-1 0 1 0 0,1 0-1 0 0,1-7 0 0 0,2-26-123 0 0,2-74 1 0 0,-6 75 11 0 0,11-151-198 0 0,-6 141 244 0 0,2 1-1 0 0,15-49 1 0 0,-18 78 63 0 0,1 0 0 0 0,1 0 1 0 0,0 0-1 0 0,1 0 0 0 0,0 1 0 0 0,1 1 0 0 0,1-1 0 0 0,17-18 1 0 0,-25 31 7 0 0,-1 1 0 0 0,0 0 1 0 0,1 0-1 0 0,-1-1 1 0 0,1 1-1 0 0,-1 0 0 0 0,1 0 1 0 0,0 0-1 0 0,-1 1 1 0 0,1-1-1 0 0,0 0 0 0 0,0 1 1 0 0,-1-1-1 0 0,1 1 1 0 0,2-1-1 0 0,-2 1 4 0 0,-1 0 1 0 0,0 0-1 0 0,1 0 0 0 0,-1 1 1 0 0,0-1-1 0 0,1 0 0 0 0,-1 1 0 0 0,0-1 1 0 0,1 1-1 0 0,-1-1 0 0 0,0 1 1 0 0,0 0-1 0 0,0-1 0 0 0,0 1 1 0 0,0 0-1 0 0,2 1 0 0 0,0 2 11 0 0,1 1-1 0 0,-1-1 0 0 0,0 0 0 0 0,-1 1 1 0 0,1-1-1 0 0,-1 1 0 0 0,0 0 0 0 0,0 0 1 0 0,1 7-1 0 0,5 23 55 0 0,-2 0-1 0 0,-1 1 1 0 0,0 51-1 0 0,-2-32-15 0 0,-1-28-20 0 0,2-1-1 0 0,1 0 1 0 0,1 0-1 0 0,1-1 1 0 0,11 27-1 0 0,-2-15-25 0 0,1-1-1 0 0,36 57 1 0 0,-42-77-15 0 0,20 23 0 0 0,-27-35-7 0 0,-1 0 1 0 0,1 0 0 0 0,0 0 0 0 0,0-1-1 0 0,0 0 1 0 0,0 0 0 0 0,1 0 0 0 0,0 0 0 0 0,-1-1-1 0 0,10 4 1 0 0,-12-6-1 0 0,-1 0 0 0 0,0 1 0 0 0,1-1-1 0 0,-1 0 1 0 0,1 0 0 0 0,-1 0 0 0 0,0 0 0 0 0,1 0 0 0 0,-1-1-1 0 0,1 1 1 0 0,-1 0 0 0 0,0-1 0 0 0,1 1 0 0 0,-1-1 0 0 0,0 1-1 0 0,1-1 1 0 0,-1 1 0 0 0,2-3 0 0 0,0 1-32 0 0,-1 0 0 0 0,0 0 0 0 0,0 0 0 0 0,0 0 1 0 0,-1 0-1 0 0,1-1 0 0 0,0 1 0 0 0,2-6 0 0 0,-1 2-436 0 0,-1 0 0 0 0,0 0 0 0 0,0-1-1 0 0,0 0 1 0 0,-1 1 0 0 0,0-1 0 0 0,1-9-1 0 0,-3 12-486 0 0,1 1-1 0 0,0 0 1 0 0,-1-1-1 0 0,1 1 1 0 0,-1-1-1 0 0,0 1 1 0 0,0 0-1 0 0,0 0 1 0 0,-3-6-1 0 0,-1 1-2621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01.5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 8 0 0,'-8'-4'12017'0'0,"6"4"-10059"0"0,1 1-1728 0 0,-1 0 0 0 0,1 0 0 0 0,0 0 0 0 0,0 0 0 0 0,0 0 0 0 0,0 0 0 0 0,0 1 0 0 0,0-1 0 0 0,0 0 0 0 0,0 1 0 0 0,1-1 1 0 0,-1 0-1 0 0,0 1 0 0 0,1-1 0 0 0,-1 1 0 0 0,1-1 0 0 0,-1 1 0 0 0,1-1 0 0 0,0 1 0 0 0,0 0 0 0 0,0-1 0 0 0,0 1 0 0 0,0 2 0 0 0,1 7 111 0 0,0 0 0 0 0,4 15 0 0 0,-2-6 96 0 0,1 11-99 0 0,2-1 0 0 0,15 48 0 0 0,-21-77-336 0 0,0 0-1 0 0,0 0 1 0 0,1 0 0 0 0,-1-1-1 0 0,0 1 1 0 0,1 0 0 0 0,-1 0-1 0 0,1 0 1 0 0,-1-1 0 0 0,1 1-1 0 0,-1 0 1 0 0,1-1 0 0 0,0 2-1 0 0,0-2 1 0 0,-1 0-1 0 0,0 0 1 0 0,0 0 0 0 0,0 0-1 0 0,1 0 1 0 0,-1 0-1 0 0,0 0 1 0 0,0 0 0 0 0,0 0-1 0 0,1 0 1 0 0,-1-1-1 0 0,0 1 1 0 0,0 0-1 0 0,0 0 1 0 0,1 0 0 0 0,-1 0-1 0 0,0 0 1 0 0,0 0-1 0 0,0-1 1 0 0,0 1 0 0 0,0 0-1 0 0,1 0 1 0 0,-1 0-1 0 0,0 0 1 0 0,0-1 0 0 0,0 1-1 0 0,0 0 1 0 0,0 0-1 0 0,0 0 1 0 0,0-1-1 0 0,0 1 1 0 0,0 0 0 0 0,0-1-1 0 0,7-28 106 0 0,-5 22-98 0 0,1-13-19 0 0,1 1-1 0 0,2-1 0 0 0,0 1 0 0 0,0 1 0 0 0,15-27 0 0 0,-19 41 6 0 0,1 0 0 0 0,0 0 1 0 0,0 1-1 0 0,0-1 0 0 0,1 1 0 0 0,-1 0 0 0 0,1 0 0 0 0,0 0 0 0 0,0 0 1 0 0,0 1-1 0 0,6-3 0 0 0,-8 4 3 0 0,-1 0 0 0 0,1 1 0 0 0,-1-1 0 0 0,1 0 0 0 0,-1 1-1 0 0,1 0 1 0 0,0 0 0 0 0,-1-1 0 0 0,1 1 0 0 0,0 0 0 0 0,-1 0 0 0 0,1 0 0 0 0,0 0 0 0 0,-1 1 0 0 0,1-1 0 0 0,0 0 0 0 0,-1 1 0 0 0,1-1 0 0 0,-1 1-1 0 0,1 0 1 0 0,-1-1 0 0 0,1 1 0 0 0,-1 0 0 0 0,1 0 0 0 0,-1 0 0 0 0,0 0 0 0 0,1 0 0 0 0,-1 0 0 0 0,0 1 0 0 0,0-1 0 0 0,0 0 0 0 0,0 0-1 0 0,0 1 1 0 0,1 1 0 0 0,3 8 13 0 0,0 0 0 0 0,-1 0-1 0 0,0 1 1 0 0,-1-1 0 0 0,0 1-1 0 0,-1 0 1 0 0,0-1 0 0 0,0 17 0 0 0,1 5-32 0 0,-2-26 80 0 0,0 1 0 0 0,1-1-1 0 0,-1 1 1 0 0,2-1 0 0 0,2 8-1 0 0,-4-13-277 0 0,1 1 0 0 0,-1-1 1 0 0,1 1-1 0 0,0-1 0 0 0,0 1 0 0 0,3 3 0 0 0,-3-5-441 0 0,-1 1 1 0 0,1-1 0 0 0,0 0-1 0 0,0 0 1 0 0,0 0-1 0 0,0 0 1 0 0,0 0-1 0 0,0 0 1 0 0,4 1-1 0 0,4 1-3006 0 0</inkml:trace>
</inkml:ink>
</file>

<file path=ppt/ink/ink9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4.30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106 285 512 0 0,'4'-23'2192'0'0,"-2"0"0"0"0,-1-1 0 0 0,-2-41 0 0 0,-4 22 1051 0 0,-11-47-1 0 0,17 89-3128 0 0,-1 0 0 0 0,-1 1 0 0 0,1-1 0 0 0,0 0 0 0 0,0 1 0 0 0,0-1 0 0 0,0 0 0 0 0,0 1 0 0 0,-1-1 0 0 0,1 0 0 0 0,0 1 0 0 0,-1-1 0 0 0,1 0 0 0 0,0 1 1 0 0,-1-1-1 0 0,1 1 0 0 0,-1-1 0 0 0,1 1 0 0 0,-1-1 0 0 0,1 1 0 0 0,-1-1 0 0 0,1 1 0 0 0,-1-1 0 0 0,1 1 0 0 0,-2-1 0 0 0,1 1-42 0 0,0 0 0 0 0,0 1 1 0 0,1-1-1 0 0,-1 0 0 0 0,0 1 0 0 0,1-1 0 0 0,-1 0 1 0 0,0 1-1 0 0,0-1 0 0 0,1 1 0 0 0,-1-1 0 0 0,1 1 0 0 0,-1-1 1 0 0,0 1-1 0 0,1 0 0 0 0,-1-1 0 0 0,1 1 0 0 0,-1 1 1 0 0,-5 6 181 0 0,1 2 0 0 0,-6 13 0 0 0,10-21-170 0 0,-8 22 67 0 0,0 1 0 0 0,2 0-1 0 0,1 0 1 0 0,1 1-1 0 0,0 0 1 0 0,3 0-1 0 0,0 0 1 0 0,1 0 0 0 0,5 42-1 0 0,-4-63-122 0 0,1 1 0 0 0,0-1 1 0 0,1 0-1 0 0,-1 1 0 0 0,1-1 0 0 0,0 0 0 0 0,0 0 1 0 0,0 0-1 0 0,1 0 0 0 0,0-1 0 0 0,6 9 0 0 0,-7-11-27 0 0,0 0 0 0 0,0 0 0 0 0,0 0 0 0 0,0 0-1 0 0,0-1 1 0 0,1 1 0 0 0,-1-1 0 0 0,1 1 0 0 0,-1-1 0 0 0,1 0 0 0 0,-1 0-1 0 0,1 0 1 0 0,-1-1 0 0 0,1 1 0 0 0,0-1 0 0 0,-1 1 0 0 0,1-1-1 0 0,0 0 1 0 0,0 0 0 0 0,-1 0 0 0 0,1 0 0 0 0,0 0 0 0 0,0-1-1 0 0,-1 1 1 0 0,4-2 0 0 0,7-2-38 0 0,0-1-1 0 0,-1-1 1 0 0,1 0-1 0 0,-1-1 1 0 0,0 0-1 0 0,-1-1 1 0 0,0 0-1 0 0,0 0 1 0 0,16-18-1 0 0,-3 0-31 0 0,-1-2 1 0 0,29-44-1 0 0,-43 58 76 0 0,0 0 0 0 0,-2 0 0 0 0,0 0 0 0 0,0-1 0 0 0,-1 0 0 0 0,-1 0 0 0 0,0-1-1 0 0,3-25 1 0 0,-8 41 0 0 0,0 0-1 0 0,1-1 1 0 0,-1 1-1 0 0,0 0 0 0 0,0-1 1 0 0,0 1-1 0 0,0 0 1 0 0,0-1-1 0 0,0 1 0 0 0,0 0 1 0 0,0-1-1 0 0,0 1 1 0 0,-1 0-1 0 0,1-1 0 0 0,0 1 1 0 0,0 0-1 0 0,0 0 1 0 0,0-1-1 0 0,0 1 0 0 0,0 0 1 0 0,-1-1-1 0 0,1 1 1 0 0,0 0-1 0 0,0 0 0 0 0,0-1 1 0 0,-1 1-1 0 0,1 0 1 0 0,0 0-1 0 0,-1 0 0 0 0,1-1 1 0 0,0 1-1 0 0,-1 0 1 0 0,-11 2 187 0 0,-12 14 58 0 0,17-9-227 0 0,1 0 1 0 0,0 0-1 0 0,1 1 1 0 0,0-1-1 0 0,0 1 1 0 0,0 1-1 0 0,1-1 1 0 0,0 1-1 0 0,1 0 1 0 0,0-1-1 0 0,0 1 1 0 0,1 1-1 0 0,0-1 1 0 0,1 0-1 0 0,0 0 1 0 0,0 1-1 0 0,1-1 1 0 0,0 1-1 0 0,1-1 1 0 0,2 14-1 0 0,-2-16-14 0 0,0 0 0 0 0,1 1 0 0 0,0-1 0 0 0,1 0 1 0 0,-1 0-1 0 0,1 0 0 0 0,0-1 0 0 0,1 1 0 0 0,0-1 0 0 0,0 0 0 0 0,0 1 0 0 0,1-2 0 0 0,0 1 0 0 0,0-1 1 0 0,1 1-1 0 0,-1-2 0 0 0,1 1 0 0 0,0 0 0 0 0,0-1 0 0 0,1 0 0 0 0,-1-1 0 0 0,1 1 0 0 0,0-1 0 0 0,0-1 1 0 0,0 1-1 0 0,7 1 0 0 0,-3-2-4 0 0,0 0 0 0 0,0-1 0 0 0,0-1 0 0 0,1 1 0 0 0,-1-2 0 0 0,0 1 0 0 0,0-2 0 0 0,0 1 0 0 0,0-2 0 0 0,0 1 0 0 0,0-2 0 0 0,17-6 0 0 0,-13 2-16 0 0,0-1-1 0 0,0 0 1 0 0,-1 0 0 0 0,0-2 0 0 0,-1 0 0 0 0,0 0-1 0 0,18-21 1 0 0,-26 26 18 0 0,1 0-1 0 0,-2-1 0 0 0,1 1 1 0 0,-1-1-1 0 0,0 0 1 0 0,0 0-1 0 0,-1 0 0 0 0,5-15 1 0 0,-7 17-7 0 0,0 0 1 0 0,0 0 0 0 0,0 0-1 0 0,-1-1 1 0 0,0 1-1 0 0,0 0 1 0 0,-1 0 0 0 0,1-1-1 0 0,-1 1 1 0 0,0 0-1 0 0,0 0 1 0 0,-1 0 0 0 0,0 0-1 0 0,-3-8 1 0 0,-3-3 5 0 0,-1 1-1 0 0,-20-28 1 0 0,23 35-4 0 0,-1 0-1 0 0,0 1 1 0 0,0-1 0 0 0,-1 2 0 0 0,0-1-1 0 0,-13-8 1 0 0,20 15-7 0 0,0-1 0 0 0,0 0 1 0 0,0 1-1 0 0,0-1 0 0 0,0 1 0 0 0,0-1 0 0 0,0 1 0 0 0,0-1 0 0 0,-1 1 1 0 0,1 0-1 0 0,0 0 0 0 0,0-1 0 0 0,0 1 0 0 0,-1 0 0 0 0,1 0 1 0 0,0 0-1 0 0,0 1 0 0 0,0-1 0 0 0,-1 0 0 0 0,0 1 0 0 0,1-1-1 0 0,0 1 0 0 0,0-1-1 0 0,1 1 1 0 0,-1 0-1 0 0,0-1 1 0 0,0 1 0 0 0,1 0-1 0 0,-1 0 1 0 0,1-1 0 0 0,-1 1-1 0 0,0 0 1 0 0,1 0 0 0 0,0 0-1 0 0,-1 0 1 0 0,1 0-1 0 0,-1 0 1 0 0,1 0 0 0 0,0 0-1 0 0,0 1 1 0 0,-1 2-165 0 0,1 0 0 0 0,-1 0 0 0 0,1 0 0 0 0,0 1 0 0 0,1-1 0 0 0,-1 0 0 0 0,1 0 0 0 0,0 0 0 0 0,0 0 0 0 0,2 6 0 0 0,-1-7-491 0 0,-1 0-1 0 0,1 0 0 0 0,0 0 0 0 0,0 0 0 0 0,1 0 1 0 0,-1-1-1 0 0,0 1 0 0 0,1-1 0 0 0,3 3 0 0 0,5 4-3180 0 0</inkml:trace>
</inkml:ink>
</file>

<file path=ppt/ink/ink9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5.5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74 322 1168 0 0,'-10'-11'2539'0'0,"8"8"-1744"0"0,1 1 0 0 0,-1 0 0 0 0,0 0 0 0 0,0 0-1 0 0,0 1 1 0 0,0-1 0 0 0,0 0 0 0 0,-3-1 0 0 0,4 3-600 0 0,0-1 1 0 0,0 1 0 0 0,0 0-1 0 0,0 0 1 0 0,0 0-1 0 0,0 0 1 0 0,0 0 0 0 0,0 0-1 0 0,0 0 1 0 0,0 0 0 0 0,0 0-1 0 0,0 0 1 0 0,0 1-1 0 0,0-1 1 0 0,0 0 0 0 0,0 1-1 0 0,0-1 1 0 0,0 1 0 0 0,0-1-1 0 0,1 1 1 0 0,-1-1-1 0 0,0 1 1 0 0,0-1 0 0 0,0 1-1 0 0,1 0 1 0 0,-1 0 0 0 0,-1 1-1 0 0,1 0-10 0 0,-1-1 0 0 0,0 1-1 0 0,1 0 1 0 0,-1 1 0 0 0,1-1 0 0 0,0 0-1 0 0,0 0 1 0 0,0 0 0 0 0,0 1 0 0 0,0-1-1 0 0,0 1 1 0 0,1-1 0 0 0,-1 1 0 0 0,1-1-1 0 0,0 1 1 0 0,-1-1 0 0 0,1 1 0 0 0,0-1-1 0 0,1 1 1 0 0,-1-1 0 0 0,0 1 0 0 0,1-1-1 0 0,-1 1 1 0 0,1-1 0 0 0,0 0 0 0 0,0 1-1 0 0,1 2 1 0 0,0-1-135 0 0,1 0 0 0 0,-1 0-1 0 0,1 1 1 0 0,0-2 0 0 0,0 1-1 0 0,0 0 1 0 0,0-1 0 0 0,1 1 0 0 0,-1-1-1 0 0,1 0 1 0 0,0 0 0 0 0,0 0 0 0 0,6 2-1 0 0,1 0-5 0 0,1-1 0 0 0,1 0-1 0 0,-1 0 1 0 0,0-2 0 0 0,24 3-1 0 0,65-1 177 0 0,-97-4-203 0 0,17 0-8 0 0,0-2 0 0 0,0 0 0 0 0,26-6 0 0 0,-38 6 0 0 0,1 0 0 0 0,-1-1 0 0 0,0-1 0 0 0,0 0 0 0 0,0 0 0 0 0,0-1 0 0 0,-1 0 0 0 0,0 0 0 0 0,10-8 0 0 0,-15 9-7 0 0,0 1 0 0 0,0 0 0 0 0,-1-1 0 0 0,1 1 1 0 0,-1-1-1 0 0,0 0 0 0 0,0 0 0 0 0,0 0 0 0 0,0 0 1 0 0,-1 0-1 0 0,0 0 0 0 0,0-1 0 0 0,0 1 0 0 0,0 0 1 0 0,-1-1-1 0 0,1 1 0 0 0,-1 0 0 0 0,0-6 1 0 0,-2-9 16 0 0,0 0 1 0 0,-9-35 0 0 0,6 33-8 0 0,-1-5 10 0 0,-1-1 0 0 0,-10-26 0 0 0,14 47-2 0 0,0-1 0 0 0,0 1 1 0 0,0 0-1 0 0,0 0 1 0 0,-1 0-1 0 0,0 0 1 0 0,0 1-1 0 0,-1-1 1 0 0,0 1-1 0 0,0 1 1 0 0,0-1-1 0 0,0 0 1 0 0,-10-5-1 0 0,12 9-1 0 0,0 0 0 0 0,0 0 0 0 0,0 0 0 0 0,1 0 1 0 0,-1 1-1 0 0,0-1 0 0 0,0 1 0 0 0,0 0 0 0 0,0 0 0 0 0,0 0 0 0 0,0 0 0 0 0,0 0 1 0 0,0 1-1 0 0,0-1 0 0 0,0 1 0 0 0,0 0 0 0 0,0 0 0 0 0,0 0 0 0 0,1 0 0 0 0,-1 1 1 0 0,0-1-1 0 0,1 1 0 0 0,-4 2 0 0 0,-6 4 90 0 0,1 2-1 0 0,-1 0 1 0 0,-12 15 0 0 0,18-19-63 0 0,-8 9 98 0 0,2 1 0 0 0,0 1 0 0 0,1 0 0 0 0,0 0 0 0 0,1 1 0 0 0,1 0 0 0 0,-9 29-1 0 0,1 4 503 0 0,-15 85 0 0 0,29-118-531 0 0,2 0 0 0 0,0 0 1 0 0,0 0-1 0 0,2 0 0 0 0,0 0 0 0 0,1 0 0 0 0,1 0 0 0 0,1-1 0 0 0,0 1 0 0 0,9 22 0 0 0,6 13 53 0 0,-9-27-80 0 0,0 0 0 0 0,-3 0 0 0 0,7 39 0 0 0,-12-51-72 0 0,-2-6 22 0 0,1 1 0 0 0,0-1 0 0 0,1 0 0 0 0,0 0 0 0 0,5 14 0 0 0,-7-22-34 0 0,0 0-1 0 0,0 0 1 0 0,1 1 0 0 0,-1-1-1 0 0,0 0 1 0 0,0 0 0 0 0,0 1-1 0 0,0-1 1 0 0,1 0 0 0 0,-1 0-1 0 0,0 0 1 0 0,0 0 0 0 0,0 1-1 0 0,1-1 1 0 0,-1 0-1 0 0,0 0 1 0 0,0 0 0 0 0,1 0-1 0 0,-1 0 1 0 0,0 0 0 0 0,0 0-1 0 0,1 0 1 0 0,-1 0 0 0 0,0 0-1 0 0,0 0 1 0 0,1 0 0 0 0,-1 0-1 0 0,0 0 1 0 0,0 0 0 0 0,1 0-1 0 0,-1 0 1 0 0,1 0-1 0 0,9-6 50 0 0,10-14-53 0 0,-18 18-3 0 0,16-20 23 0 0,-1 0 0 0 0,25-47 0 0 0,9-11-99 0 0,-46 73 63 0 0,0-1 6 0 0,0 0-1 0 0,1 1 0 0 0,0 0 0 0 0,0 0 1 0 0,1 0-1 0 0,0 1 0 0 0,0 0 1 0 0,13-9-1 0 0,-19 14 12 0 0,0 1 0 0 0,0 0-1 0 0,0-1 1 0 0,0 1 0 0 0,0-1 0 0 0,0 1 0 0 0,0 0 0 0 0,0 0 0 0 0,0 0 0 0 0,0-1-1 0 0,0 1 1 0 0,0 0 0 0 0,1 0 0 0 0,-1 0 0 0 0,0 1 0 0 0,0-1 0 0 0,0 0 0 0 0,0 0 0 0 0,0 1-1 0 0,0-1 1 0 0,0 0 0 0 0,1 1 0 0 0,0 0-7 0 0,-1 1 1 0 0,0-1-1 0 0,1 0 1 0 0,-1 1-1 0 0,0-1 1 0 0,0 0-1 0 0,0 1 1 0 0,0-1-1 0 0,0 1 1 0 0,0 0-1 0 0,1 3 1 0 0,1 3-17 0 0,0 2 1 0 0,-1-1 0 0 0,2 18-1 0 0,-4-26 26 0 0,16 92 38 0 0,-14-82-47 0 0,1 1 1 0 0,1-1-1 0 0,0-1 1 0 0,1 1-1 0 0,0 0 1 0 0,7 10-1 0 0,-10-19 5 0 0,-1 1 0 0 0,1-1 0 0 0,0 0 0 0 0,0 1-1 0 0,0-1 1 0 0,1 0 0 0 0,-1 0 0 0 0,1 0-1 0 0,-1 0 1 0 0,1-1 0 0 0,-1 1 0 0 0,1-1-1 0 0,0 0 1 0 0,0 1 0 0 0,0-1 0 0 0,-1 0-1 0 0,1-1 1 0 0,0 1 0 0 0,0 0 0 0 0,1-1-1 0 0,-1 0 1 0 0,0 0 0 0 0,0 0 0 0 0,0 0 0 0 0,0 0-1 0 0,0-1 1 0 0,0 1 0 0 0,0-1 0 0 0,0 0-1 0 0,0 1 1 0 0,4-3 0 0 0,8-4-58 0 0,-1 0-1 0 0,0-1 1 0 0,-1 0 0 0 0,23-18-1 0 0,-31 22 36 0 0,8-6-38 0 0,0 0 1 0 0,-1-1-1 0 0,0 0 1 0 0,19-26 0 0 0,-27 32 47 0 0,-1 0 0 0 0,1-1 1 0 0,-1 1-1 0 0,0-1 1 0 0,0 0-1 0 0,-1 0 0 0 0,0 0 1 0 0,0 0-1 0 0,0 0 0 0 0,-1-1 1 0 0,0 1-1 0 0,0 0 0 0 0,-1-1 1 0 0,0 1-1 0 0,0-11 1 0 0,0 16 12 0 0,-1 0-1 0 0,1 0 1 0 0,0-1 0 0 0,0 1 0 0 0,-1 0 0 0 0,1 0 0 0 0,0 0 0 0 0,-1-1 0 0 0,1 1 0 0 0,-1 0-1 0 0,0 0 1 0 0,1 0 0 0 0,-1 0 0 0 0,0 0 0 0 0,0 0 0 0 0,0 0 0 0 0,1 0 0 0 0,-1 0 0 0 0,0 1-1 0 0,0-1 1 0 0,0 0 0 0 0,-1 1 0 0 0,1-1 0 0 0,0 0 0 0 0,0 1 0 0 0,0-1 0 0 0,0 1 0 0 0,0 0-1 0 0,-1-1 1 0 0,1 1 0 0 0,0 0 0 0 0,0 0 0 0 0,-1 0 0 0 0,1 0 0 0 0,0 0 0 0 0,0 0 0 0 0,-1 0-1 0 0,1 0 1 0 0,0 0 0 0 0,0 0 0 0 0,-1 1 0 0 0,1-1 0 0 0,0 1 0 0 0,0-1 0 0 0,0 1 0 0 0,0-1-1 0 0,0 1 1 0 0,-1 0 0 0 0,1-1 0 0 0,0 1 0 0 0,1 0 0 0 0,-1 0 0 0 0,0 0 0 0 0,0 0 0 0 0,0 0-1 0 0,0 0 1 0 0,1 0 0 0 0,-1 0 0 0 0,0 1 0 0 0,-10 17 6 0 0,1 0 0 0 0,-13 37 0 0 0,20-46 12 0 0,0 0 0 0 0,0-1 0 0 0,1 2 0 0 0,1-1 0 0 0,0 0 0 0 0,0 0 0 0 0,1 0 0 0 0,1 13 0 0 0,0-20-9 0 0,0 1 0 0 0,-1-1-1 0 0,1 0 1 0 0,1 1 0 0 0,-1-1 0 0 0,0 0-1 0 0,1 0 1 0 0,-1 0 0 0 0,1 0 0 0 0,0 0 0 0 0,0 0-1 0 0,0 0 1 0 0,5 4 0 0 0,-2-3-3 0 0,0 0 0 0 0,0 0 1 0 0,0-1-1 0 0,0 1 0 0 0,1-1 0 0 0,-1 0 0 0 0,9 2 1 0 0,-2-1-7 0 0,1 0-1 0 0,0-1 1 0 0,0-1 0 0 0,1 0 0 0 0,-1 0 0 0 0,23-2 0 0 0,-25 0-3 0 0,1-1 0 0 0,0-1-1 0 0,-1 0 1 0 0,1-1 0 0 0,-1 0 0 0 0,0-1-1 0 0,0 0 1 0 0,0 0 0 0 0,-1-1 0 0 0,12-8 0 0 0,-16 9-16 0 0,1 0 1 0 0,-1-1 0 0 0,-1 0 0 0 0,1 0-1 0 0,-1-1 1 0 0,0 1 0 0 0,0-1 0 0 0,0 0-1 0 0,-1-1 1 0 0,0 1 0 0 0,0-1 0 0 0,-1 0 0 0 0,0 0-1 0 0,0 0 1 0 0,0 0 0 0 0,2-12 0 0 0,-2 0-110 0 0,0 0 1 0 0,-1-1-1 0 0,-1 1 1 0 0,-3-36-1 0 0,1 45 93 0 0,-1 1 0 0 0,1-1-1 0 0,-2 0 1 0 0,1 1 0 0 0,-1 0 0 0 0,0 0 0 0 0,-1 0-1 0 0,0 0 1 0 0,-1 0 0 0 0,0 1 0 0 0,-8-12-1 0 0,9 16 34 0 0,1 0 0 0 0,-1 1-1 0 0,0-1 1 0 0,0 1 0 0 0,0-1 0 0 0,0 1-1 0 0,0 1 1 0 0,-1-1 0 0 0,-6-2-1 0 0,9 4 10 0 0,-1 0 0 0 0,-1 0 0 0 0,1 0 0 0 0,0 1 0 0 0,0-1-1 0 0,0 1 1 0 0,0 0 0 0 0,0 0 0 0 0,-1 0 0 0 0,1 0 0 0 0,0 0 0 0 0,0 1-1 0 0,0-1 1 0 0,0 1 0 0 0,0 0 0 0 0,-4 2 0 0 0,-9 5 18 0 0,1 1 1 0 0,0 0-1 0 0,0 1 1 0 0,1 1-1 0 0,1 0 1 0 0,0 1-1 0 0,0 1 1 0 0,1 0-1 0 0,-19 27 0 0 0,30-39-22 0 0,0 0-1 0 0,0 1 0 0 0,0-1 0 0 0,0 0 0 0 0,0 1 1 0 0,1-1-1 0 0,-1 1 0 0 0,0-1 0 0 0,1 1 0 0 0,-1-1 1 0 0,1 1-1 0 0,0-1 0 0 0,0 1 0 0 0,-1 0 0 0 0,1-1 1 0 0,0 1-1 0 0,0 0 0 0 0,0-1 0 0 0,1 1 0 0 0,-1-1 0 0 0,1 4 1 0 0,0-3-3 0 0,0-1 0 0 0,0 1 0 0 0,0-1 0 0 0,0 1 0 0 0,1-1 0 0 0,-1 1 0 0 0,0-1 0 0 0,1 0 0 0 0,-1 0 0 0 0,1 0 0 0 0,0 0 0 0 0,-1 0 0 0 0,1 0 0 0 0,0 0 0 0 0,-1 0-1 0 0,1-1 1 0 0,0 1 0 0 0,3 0 0 0 0,10 2-47 0 0,0 0-1 0 0,0-1 1 0 0,1 0-1 0 0,-1-2 1 0 0,31-1-1 0 0,77-18-1959 0 0,-109 17 1478 0 0,25-7-2868 0 0,39-14 1 0 0,-71 20 2716 0 0,19-5-2323 0 0</inkml:trace>
</inkml:ink>
</file>

<file path=ppt/ink/ink9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6.30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359 213 2481 0 0,'0'-4'934'0'0,"0"1"0"0"0,0 0 0 0 0,1 0 0 0 0,0 0 1 0 0,0 0-1 0 0,0 0 0 0 0,0 0 0 0 0,0 0 1 0 0,0 0-1 0 0,1 0 0 0 0,2-3 0 0 0,25-29 2143 0 0,-22 27-2495 0 0,-1 1-1 0 0,8-12 1 0 0,-10 13-357 0 0,-1 0-1 0 0,0 0 0 0 0,0 0 0 0 0,0 0 1 0 0,-1 0-1 0 0,0-1 0 0 0,0 1 1 0 0,0-1-1 0 0,-1 1 0 0 0,0-9 0 0 0,-1 14-187 0 0,0 0-1 0 0,0 0 1 0 0,0 0-1 0 0,0 1 0 0 0,0-1 1 0 0,0 0-1 0 0,-1 0 0 0 0,1 0 1 0 0,0 0-1 0 0,-1 0 0 0 0,1 0 1 0 0,-1 1-1 0 0,1-1 1 0 0,-1 0-1 0 0,1 0 0 0 0,-1 1 1 0 0,1-1-1 0 0,-1 0 0 0 0,0 1 1 0 0,1-1-1 0 0,-1 1 0 0 0,-1-2 1 0 0,0 1 52 0 0,-1 0 0 0 0,1 0 0 0 0,0 0 0 0 0,-1 0 0 0 0,1 1 0 0 0,-1-1 0 0 0,1 1 0 0 0,-4-1 0 0 0,-5 1 290 0 0,0 0 0 0 0,-21 2 0 0 0,31-2-361 0 0,-107 19 903 0 0,91-15-804 0 0,0 1 0 0 0,0 0 0 0 0,1 2 0 0 0,-20 10 0 0 0,30-13-100 0 0,0-1 0 0 0,1 2 0 0 0,-1-1-1 0 0,1 1 1 0 0,0 0 0 0 0,0 0 0 0 0,1 0 0 0 0,0 0 0 0 0,0 1 0 0 0,0 0 0 0 0,0 0 0 0 0,1 0 0 0 0,0 0 0 0 0,0 1 0 0 0,1-1 0 0 0,-4 14-1 0 0,5-16-21 0 0,0 1-1 0 0,1 0 1 0 0,-1-1-1 0 0,1 1 1 0 0,0-1-1 0 0,0 1 1 0 0,0 0-1 0 0,1-1 1 0 0,0 1-1 0 0,0-1 1 0 0,0 1-1 0 0,0-1 1 0 0,1 1-1 0 0,0-1 1 0 0,0 0-1 0 0,0 0 1 0 0,0 0-1 0 0,0 0 1 0 0,1 0-1 0 0,0 0 1 0 0,0-1-1 0 0,0 1 1 0 0,0-1-1 0 0,1 0 0 0 0,-1 0 1 0 0,5 3-1 0 0,9 4-42 0 0,1-1-1 0 0,0 0 0 0 0,1-1 0 0 0,0-1 0 0 0,28 6 1 0 0,-23-7-61 0 0,-1 2 1 0 0,0 0 0 0 0,24 13 0 0 0,-42-18 89 0 0,0 0 0 0 0,0 1-1 0 0,-1-1 1 0 0,0 1 0 0 0,1 0 0 0 0,-1 0 0 0 0,-1 0 0 0 0,1 1-1 0 0,-1-1 1 0 0,0 1 0 0 0,0 0 0 0 0,0 0 0 0 0,3 8 0 0 0,-5-11 26 0 0,0 0 0 0 0,-1 0 0 0 0,1 1 0 0 0,-1-1 1 0 0,1 0-1 0 0,-1 0 0 0 0,0 1 0 0 0,1-1 0 0 0,-1 0 1 0 0,0 1-1 0 0,-1-1 0 0 0,1 0 0 0 0,0 1 0 0 0,-1-1 1 0 0,1 0-1 0 0,-1 0 0 0 0,0 1 0 0 0,0-1 1 0 0,0 0-1 0 0,0 0 0 0 0,0 0 0 0 0,0 0 0 0 0,0 0 1 0 0,-1 0-1 0 0,1 0 0 0 0,-1-1 0 0 0,1 1 0 0 0,-1 0 1 0 0,0-1-1 0 0,0 1 0 0 0,0-1 0 0 0,0 0 0 0 0,0 1 1 0 0,-4 0-1 0 0,-5 4 53 0 0,-1-2 0 0 0,0 0 0 0 0,1 0 0 0 0,-2-1 0 0 0,-17 2 0 0 0,-65 1 285 0 0,70-5-226 0 0,9 0-71 0 0,-1-2 0 0 0,1 0-1 0 0,-25-5 1 0 0,31 4-36 0 0,0-1 0 0 0,0 0 0 0 0,1 0 0 0 0,-1-1 0 0 0,1 0 0 0 0,-17-10 0 0 0,25 13-18 0 0,-1 0 1 0 0,1 0-1 0 0,-1-1 0 0 0,1 1 1 0 0,-1 0-1 0 0,1 0 0 0 0,0-1 1 0 0,0 1-1 0 0,0-1 0 0 0,0 1 1 0 0,0-1-1 0 0,0 1 0 0 0,0-1 1 0 0,0 0-1 0 0,0 1 1 0 0,1-1-1 0 0,-1 0 0 0 0,1 0 1 0 0,-1 0-1 0 0,1 1 0 0 0,0-1 1 0 0,0 0-1 0 0,0 0 0 0 0,0 0 1 0 0,0 0-1 0 0,0 0 0 0 0,0 1 1 0 0,1-1-1 0 0,-1 0 1 0 0,0 0-1 0 0,1 0 0 0 0,0 1 1 0 0,-1-1-1 0 0,1 0 0 0 0,0 1 1 0 0,0-1-1 0 0,0 1 0 0 0,2-3 1 0 0,4-6-112 0 0,1 0 1 0 0,0 1-1 0 0,1 0 1 0 0,15-13-1 0 0,-15 15 37 0 0,6-7-98 0 0,0 2 0 0 0,0-1 0 0 0,1 2 0 0 0,1 0 0 0 0,0 1 0 0 0,1 1 0 0 0,-1 0 0 0 0,2 2 0 0 0,27-9 0 0 0,-23 10 178 0 0,0 1 0 0 0,1 1 0 0 0,-1 1 0 0 0,1 1 0 0 0,0 1 0 0 0,0 1 0 0 0,36 5 0 0 0,-29 1 63 0 0,30 11 1 0 0,-32-9 51 0 0,30 6 0 0 0,-48-12-98 0 0,-1-1 0 0 0,1 0 0 0 0,-1-1 1 0 0,1 0-1 0 0,-1-1 0 0 0,19-3 0 0 0,-6-1 1 0 0,0-2 0 0 0,-1 0 0 0 0,0-1 0 0 0,35-18-1 0 0,-54 25-13 0 0,0-1 0 0 0,0 0 0 0 0,0 0 0 0 0,0-1 0 0 0,-1 1 0 0 0,1 0 0 0 0,-1-1 0 0 0,1 0 0 0 0,-1 1 0 0 0,0-1 0 0 0,0 0 0 0 0,0 0 0 0 0,2-4 0 0 0,-3 4 0 0 0,-1 1-1 0 0,1-1 1 0 0,-1 0 0 0 0,1 1-1 0 0,-1-1 1 0 0,0 0 0 0 0,0 1-1 0 0,0-1 1 0 0,0 0 0 0 0,0 1-1 0 0,-1-1 1 0 0,1 0 0 0 0,-1 0-1 0 0,0 1 1 0 0,0-1 0 0 0,0 1-1 0 0,0-1 1 0 0,-1-2 0 0 0,-1 1 44 0 0,1 0 1 0 0,-1-1-1 0 0,0 1 0 0 0,0 0 1 0 0,0 0-1 0 0,-1 1 1 0 0,1-1-1 0 0,-1 1 0 0 0,0-1 1 0 0,0 1-1 0 0,-9-5 1 0 0,6 5 49 0 0,0-1 0 0 0,0 1 0 0 0,-1 1 0 0 0,0-1 0 0 0,1 1 1 0 0,-17-1-1 0 0,5 1 97 0 0,-1 2 0 0 0,0 0 0 0 0,0 2 1 0 0,1 0-1 0 0,-26 6 0 0 0,28-3 6 0 0,0 0 0 0 0,-1 1 0 0 0,2 1 0 0 0,-1 0 0 0 0,1 2 1 0 0,0 0-1 0 0,1 0 0 0 0,-26 22 0 0 0,30-22-147 0 0,1 0 1 0 0,0 1 0 0 0,1 0-1 0 0,0 0 1 0 0,0 1-1 0 0,1 0 1 0 0,1 1-1 0 0,0 0 1 0 0,0 0-1 0 0,2 1 1 0 0,-1-1 0 0 0,-4 16-1 0 0,9-23-46 0 0,0 0 0 0 0,0 0 1 0 0,1 0-1 0 0,-1 0 0 0 0,1 0 0 0 0,0 1 0 0 0,0-1 1 0 0,1 0-1 0 0,0 0 0 0 0,-1 0 0 0 0,2 0 0 0 0,-1-1 0 0 0,0 1 1 0 0,1 0-1 0 0,3 4 0 0 0,-2-2-3 0 0,1-2 0 0 0,0 1-1 0 0,0 0 1 0 0,1-1 0 0 0,0 0 0 0 0,-1 0 0 0 0,2 0 0 0 0,-1-1-1 0 0,11 7 1 0 0,2-1-45 0 0,0 0-1 0 0,1-2 0 0 0,0-1 1 0 0,0 0-1 0 0,1-1 0 0 0,29 5 1 0 0,-19-6-616 0 0,0-2-1 0 0,55 0 1 0 0,11-11-4798 0 0,-55 4 2048 0 0</inkml:trace>
</inkml:ink>
</file>

<file path=ppt/ink/ink9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6.9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95 140 512 0 0,'-25'-3'11270'0'0,"1"4"-4702"0"0,2 0-3781 0 0,20-2-2650 0 0,1 1 1 0 0,0 0 0 0 0,0 0 0 0 0,0 0-1 0 0,0 0 1 0 0,-1-1 0 0 0,1 1 0 0 0,0-1 0 0 0,0 1-1 0 0,0-1 1 0 0,0 1 0 0 0,0-1 0 0 0,0 0 0 0 0,0 1-1 0 0,0-1 1 0 0,0 0 0 0 0,-1-1 0 0 0,2 1-111 0 0,-1 1 0 0 0,1 0 0 0 0,0-1 0 0 0,0 1 0 0 0,0-1 0 0 0,-1 1 0 0 0,1-1-1 0 0,0 1 1 0 0,0-1 0 0 0,0 1 0 0 0,0-1 0 0 0,0 1 0 0 0,0-1 0 0 0,0 1 0 0 0,0-1 0 0 0,0 1 0 0 0,0-1 0 0 0,0 1 0 0 0,0-1 0 0 0,0 1 0 0 0,0-1 0 0 0,1 1 0 0 0,-1-1 0 0 0,0 1 0 0 0,0-1 0 0 0,1 1 0 0 0,-1-1 0 0 0,0 1 0 0 0,0 0 0 0 0,1-1-1 0 0,-1 1 1 0 0,0-1 0 0 0,1 1 0 0 0,-1 0 0 0 0,1-1 0 0 0,-1 1 0 0 0,0 0 0 0 0,1 0 0 0 0,-1-1 0 0 0,1 1 0 0 0,-1 0 0 0 0,2 0 0 0 0,20-11 25 0 0,0 2 1 0 0,1 0-1 0 0,28-6 1 0 0,-6 2-86 0 0,-31 8 26 0 0,118-32 43 0 0,-112 33-47 0 0,-1 0 0 0 0,1 2-1 0 0,0 0 1 0 0,37 3-1 0 0,-55-1 12 0 0,0 0 0 0 0,-1 0 0 0 0,1 0-1 0 0,0 0 1 0 0,-1 1 0 0 0,1-1-1 0 0,0 0 1 0 0,-1 1 0 0 0,1 0 0 0 0,-1-1-1 0 0,1 1 1 0 0,-1 0 0 0 0,1 0 0 0 0,-1 0-1 0 0,1-1 1 0 0,-1 2 0 0 0,0-1 0 0 0,0 0-1 0 0,0 0 1 0 0,1 0 0 0 0,-1 1-1 0 0,0-1 1 0 0,0 0 0 0 0,-1 1 0 0 0,1-1-1 0 0,0 1 1 0 0,0 1 0 0 0,0 0 3 0 0,-1 0-1 0 0,1 0 1 0 0,-1 0 0 0 0,0 0-1 0 0,0 0 1 0 0,0 0 0 0 0,-1 0 0 0 0,1 0-1 0 0,-1 0 1 0 0,0 0 0 0 0,0 0 0 0 0,0 0-1 0 0,-2 5 1 0 0,-3 3 12 0 0,1-1 1 0 0,-1 0-1 0 0,-1 0 1 0 0,0-1-1 0 0,0 0 1 0 0,-14 12-1 0 0,-56 44 116 0 0,53-47-74 0 0,-41 41-1 0 0,61-55-53 0 0,0 1 0 0 0,1-1 1 0 0,-1 1-1 0 0,1 0 0 0 0,1 0 0 0 0,-1 0 0 0 0,1 1 0 0 0,-1-1 1 0 0,2 1-1 0 0,-1-1 0 0 0,-1 9 0 0 0,3-12-11 0 0,-1 0-1 0 0,1 0 1 0 0,0 1 0 0 0,0-1-1 0 0,0 0 1 0 0,0 0 0 0 0,1 0-1 0 0,-1 1 1 0 0,1-1 0 0 0,-1 0-1 0 0,1 0 1 0 0,0 0 0 0 0,0 0-1 0 0,0 0 1 0 0,0 0 0 0 0,0 0-1 0 0,0 0 1 0 0,0 0 0 0 0,1 0-1 0 0,-1-1 1 0 0,1 1-1 0 0,-1 0 1 0 0,1-1 0 0 0,0 1-1 0 0,-1-1 1 0 0,1 0 0 0 0,0 0-1 0 0,0 1 1 0 0,0-1 0 0 0,0-1-1 0 0,0 1 1 0 0,3 1 0 0 0,2 0-179 0 0,0-1 1 0 0,1 1 0 0 0,-1-1-1 0 0,1-1 1 0 0,-1 1 0 0 0,1-1-1 0 0,-1-1 1 0 0,1 1 0 0 0,-1-1-1 0 0,1-1 1 0 0,-1 1 0 0 0,0-1-1 0 0,8-3 1 0 0,9-5-2899 0 0,-1 0 1 0 0,33-20-1 0 0,-28 15-121 0 0</inkml:trace>
</inkml:ink>
</file>

<file path=ppt/ink/ink9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7.1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84 43 3609 0 0,'-16'5'8960'0'0,"-2"-4"-5110"0"0,15-1-3493 0 0,-1 0 0 0 0,0 0 0 0 0,0 1-1 0 0,0-1 1 0 0,-5 2 0 0 0,-1 3 511 0 0,-2-1 370 0 0,20-8-854 0 0,9-5-508 0 0,36-16-1215 0 0,-16 9-3153 0 0,-18 9 1200 0 0</inkml:trace>
</inkml:ink>
</file>

<file path=ppt/ink/ink9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7.50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405 107 856 0 0,'3'-14'2294'0'0,"-1"0"0"0"0,-1 0 0 0 0,0 0 1 0 0,-2-22-1 0 0,1 35-2144 0 0,0 0 0 0 0,0 0 0 0 0,0 0 0 0 0,0 0 1 0 0,0 1-1 0 0,0-1 0 0 0,-1 0 0 0 0,1 0 0 0 0,0 0 0 0 0,-1 1 1 0 0,1-1-1 0 0,0 0 0 0 0,-1 1 0 0 0,1-1 0 0 0,-2-1 1 0 0,2 2-68 0 0,0 0 1 0 0,-1 0 0 0 0,1 0-1 0 0,0-1 1 0 0,-1 1 0 0 0,1 0-1 0 0,0 0 1 0 0,-1 0 0 0 0,1 0-1 0 0,0 0 1 0 0,-1 0 0 0 0,1 0-1 0 0,0 0 1 0 0,0 0 0 0 0,-1 0 0 0 0,1 0-1 0 0,0 1 1 0 0,-1-1 0 0 0,1 0-1 0 0,0 0 1 0 0,-1 0 0 0 0,1 0-1 0 0,0 0 1 0 0,0 0 0 0 0,-1 1-1 0 0,1-1 1 0 0,0 0 0 0 0,-2 2 171 0 0,0 0 1 0 0,0-1-1 0 0,1 1 0 0 0,-1 0 1 0 0,1 0-1 0 0,-1 0 1 0 0,-1 5-1 0 0,-19 46 454 0 0,3 1 0 0 0,2 0 1 0 0,-9 61-1 0 0,13-56-423 0 0,-19 83 244 0 0,23-109-389 0 0,-2-1 0 0 0,-20 42 0 0 0,4-22-43 0 0,-3-1 0 0 0,-70 93 0 0 0,90-133-78 0 0,-15 21-25 0 0,24-30-15 0 0,0 0 0 0 0,-1 0 0 0 0,1 0 0 0 0,0 1 0 0 0,0-1 0 0 0,1 0 0 0 0,-1 0 0 0 0,0 1 0 0 0,1-1 0 0 0,-1 0 0 0 0,1 1 0 0 0,0-1 0 0 0,0 4 0 0 0,0-6-8 0 0,0 1 0 0 0,0-1 0 0 0,0 1 0 0 0,0-1 1 0 0,0 0-1 0 0,0 1 0 0 0,1-1 0 0 0,-1 1 0 0 0,0-1 0 0 0,0 0 0 0 0,0 1 0 0 0,1-1 0 0 0,-1 1 1 0 0,0-1-1 0 0,1 0 0 0 0,-1 1 0 0 0,0-1 0 0 0,1 0 0 0 0,-1 0 0 0 0,0 1 0 0 0,1-1 0 0 0,-1 0 1 0 0,0 0-1 0 0,1 0 0 0 0,-1 1 0 0 0,1-1 0 0 0,15 0-1881 0 0,17-11-2704 0 0,-29 10 3944 0 0,18-7-2421 0 0</inkml:trace>
</inkml:ink>
</file>

<file path=ppt/ink/ink9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7.74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140 90 8 0 0,'-11'1'2434'0'0,"1"0"-1"0"0,-1-1 1 0 0,1 0 0 0 0,0-1 0 0 0,-1 0-1 0 0,1-1 1 0 0,-13-3 0 0 0,-14-9 701 0 0,37 14-3098 0 0,-1 0 0 0 0,1 0-1 0 0,0 0 1 0 0,-1 0 0 0 0,1-1 0 0 0,0 1 0 0 0,-1 0 0 0 0,1 0-1 0 0,0 0 1 0 0,-1 0 0 0 0,1-1 0 0 0,0 1 0 0 0,0 0 0 0 0,-1 0 0 0 0,1-1-1 0 0,0 1 1 0 0,0 0 0 0 0,-1 0 0 0 0,1-1 0 0 0,0 1 0 0 0,0 0 0 0 0,0-1-1 0 0,0 1 1 0 0,0 0 0 0 0,-1 0 0 0 0,1-1 0 0 0,0 1 0 0 0,0 0-1 0 0,0-1 1 0 0,0 1 0 0 0,0-1 0 0 0,0 1 0 0 0,0-1 0 0 0,1 1-5 0 0,-1-1 1 0 0,1 1 0 0 0,-1-1 0 0 0,1 0-1 0 0,-1 1 1 0 0,1-1 0 0 0,-1 1 0 0 0,1-1-1 0 0,0 1 1 0 0,-1 0 0 0 0,1-1-1 0 0,0 1 1 0 0,1-1 0 0 0,31-8 5 0 0,-29 8 21 0 0,55-13-341 0 0,1 3 1 0 0,0 3-1 0 0,1 2 0 0 0,0 3 0 0 0,64 5 0 0 0,-117-2-103 0 0,1 1 0 0 0,-1 1-1 0 0,0-1 1 0 0,11 5 0 0 0,-15-4-563 0 0,0-1 0 0 0,0 1 0 0 0,-1 0 0 0 0,1 1 0 0 0,6 4 1 0 0,0 3-3000 0 0</inkml:trace>
</inkml:ink>
</file>

<file path=ppt/ink/ink9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8.22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96 147 1928 0 0,'-9'-10'2642'0'0,"-2"0"-1"0"0,1 1 1 0 0,-1 1-1 0 0,-1 0 1 0 0,-12-7-1 0 0,23 14-2490 0 0,0 1 0 0 0,1 0 0 0 0,-1-1 0 0 0,0 1 0 0 0,1 0 0 0 0,-1-1 0 0 0,0 1 0 0 0,0 0 0 0 0,0 0 0 0 0,1 0 0 0 0,-1 0 0 0 0,0 0 0 0 0,0 0 0 0 0,1 0 0 0 0,-1 0 0 0 0,-1 0 0 0 0,2 0-89 0 0,-1 0 0 0 0,1 1 1 0 0,0-1-1 0 0,-1 0 0 0 0,1 0 0 0 0,0 0 1 0 0,0 1-1 0 0,-1-1 0 0 0,1 0 1 0 0,0 0-1 0 0,0 1 0 0 0,0-1 0 0 0,-1 0 1 0 0,1 1-1 0 0,0-1 0 0 0,0 0 0 0 0,0 1 1 0 0,0-1-1 0 0,0 0 0 0 0,-1 1 0 0 0,1-1 1 0 0,0 0-1 0 0,0 1 0 0 0,0 0 0 0 0,0 0 13 0 0,0 1 0 0 0,1 0 0 0 0,-1 0 0 0 0,0-1 0 0 0,1 1 0 0 0,-1-1 0 0 0,1 1 0 0 0,-1 0 0 0 0,1-1 0 0 0,0 1 0 0 0,0-1 0 0 0,0 1 0 0 0,1 1 0 0 0,4 4 26 0 0,0-1-1 0 0,1 0 0 0 0,0 0 0 0 0,1 0 1 0 0,-1-1-1 0 0,1 0 0 0 0,11 6 1 0 0,-5-5-66 0 0,1 1 1 0 0,0-2-1 0 0,22 6 0 0 0,-23-9-55 0 0,1-1 0 0 0,-1 0-1 0 0,0-1 1 0 0,0 0-1 0 0,1-1 1 0 0,-1-1 0 0 0,0 0-1 0 0,0-1 1 0 0,0-1-1 0 0,-1 0 1 0 0,1-1-1 0 0,23-12 1 0 0,-35 16 3 0 0,0 1-1 0 0,-1-1 1 0 0,1 0-1 0 0,-1 0 1 0 0,0-1-1 0 0,1 1 1 0 0,-1 0-1 0 0,0 0 1 0 0,0 0 0 0 0,0-1-1 0 0,0 1 1 0 0,0-1-1 0 0,0 1 1 0 0,0-1-1 0 0,0 1 1 0 0,-1-1-1 0 0,1 0 1 0 0,0 1 0 0 0,0-3-1 0 0,-1 1 0 0 0,0-1 0 0 0,0 1 1 0 0,0 0-1 0 0,0 0 0 0 0,0 0 0 0 0,-1 0 0 0 0,1 0 0 0 0,-1 0 1 0 0,0 0-1 0 0,-1-4 0 0 0,-2-2 6 0 0,-1 0 1 0 0,1 1 0 0 0,-1 0-1 0 0,-1-1 1 0 0,1 2-1 0 0,-10-10 1 0 0,13 14 12 0 0,-1 0 0 0 0,1 1 0 0 0,-1-1 0 0 0,0 1 0 0 0,0 0 0 0 0,0 0 0 0 0,0 0 0 0 0,0 0 0 0 0,-1 1 0 0 0,1-1 0 0 0,0 1 0 0 0,-1 0 0 0 0,1 0 0 0 0,-1 0 1 0 0,0 0-1 0 0,-6 0 0 0 0,3 2 13 0 0,-1-1-1 0 0,1 1 1 0 0,0 0 0 0 0,1 1 0 0 0,-1 0 0 0 0,0 0 0 0 0,-12 5 0 0 0,6-1 77 0 0,1 1 0 0 0,0 0 0 0 0,1 0 0 0 0,-1 1 0 0 0,1 1 0 0 0,1 0 0 0 0,-17 18 0 0 0,19-18-7 0 0,1-1 1 0 0,0 2-1 0 0,1-1 1 0 0,0 1 0 0 0,0 0-1 0 0,1 0 1 0 0,0 0-1 0 0,1 1 1 0 0,-6 21 0 0 0,10-28-75 0 0,-1 1 0 0 0,0-1 1 0 0,1 0-1 0 0,0 1 1 0 0,0-1-1 0 0,1 0 0 0 0,-1 1 1 0 0,1-1-1 0 0,0 0 1 0 0,0 0-1 0 0,0 0 0 0 0,0 0 1 0 0,4 8-1 0 0,-1-7-6 0 0,-1 1 1 0 0,1-1-1 0 0,0 0 0 0 0,0 0 1 0 0,0 0-1 0 0,1 0 0 0 0,0-1 1 0 0,8 6-1 0 0,-2-2-108 0 0,1-1 1 0 0,1-1-1 0 0,-1 0 1 0 0,1 0-1 0 0,0-1 0 0 0,0-1 1 0 0,0 0-1 0 0,16 2 0 0 0,-7-3-963 0 0,0-1-1 0 0,27-2 0 0 0,14-3-4094 0 0,-34 0 1884 0 0</inkml:trace>
</inkml:ink>
</file>

<file path=ppt/ink/ink9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8.5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142 120 1120 0 0,'-47'9'8167'0'0,"39"-6"-7314"0"0,1-1 0 0 0,0 1 0 0 0,-1 0 0 0 0,-6 5 1 0 0,10-6-597 0 0,1 0 1 0 0,-1 0-1 0 0,1 1 1 0 0,0 0 0 0 0,-1-1-1 0 0,2 1 1 0 0,-1 0 0 0 0,0 1-1 0 0,0-1 1 0 0,1 0-1 0 0,0 1 1 0 0,0 0 0 0 0,0-1-1 0 0,0 1 1 0 0,0 0-1 0 0,1 0 1 0 0,0 0 0 0 0,0 0-1 0 0,0 0 1 0 0,0 0-1 0 0,0 5 1 0 0,1-4-54 0 0,0-1-1 0 0,0 0 0 0 0,1 1 1 0 0,-1-1-1 0 0,1 0 1 0 0,0 0-1 0 0,0 0 1 0 0,1 0-1 0 0,-1 0 0 0 0,1 0 1 0 0,0 0-1 0 0,0 0 1 0 0,0 0-1 0 0,3 3 1 0 0,0-1 33 0 0,0 0 1 0 0,0 0 0 0 0,1-1 0 0 0,-1 1-1 0 0,2-1 1 0 0,11 8 0 0 0,-17-12-216 0 0,0 0 0 0 0,1-1 0 0 0,-1 1 0 0 0,0-1 0 0 0,0 1 0 0 0,1-1 0 0 0,-1 1-1 0 0,0-1 1 0 0,0 0 0 0 0,1 1 0 0 0,-1-1 0 0 0,1 0 0 0 0,1 0 0 0 0,-3 0-10 0 0,1 0-1 0 0,0 0 1 0 0,-1-1-1 0 0,1 1 1 0 0,-1 0-1 0 0,1 0 1 0 0,0-1-1 0 0,-1 1 1 0 0,1 0-1 0 0,0-1 1 0 0,-1 1-1 0 0,1 0 1 0 0,-1-1-1 0 0,1 1 1 0 0,-1-1-1 0 0,1 1 1 0 0,-1-1-1 0 0,0 1 1 0 0,1-2-1 0 0,0 1-3 0 0,0-1 1 0 0,-1 0-1 0 0,1 0 0 0 0,-1 0 0 0 0,1 0 1 0 0,-1 1-1 0 0,0-1 0 0 0,1 0 0 0 0,-1 0 0 0 0,0 0 1 0 0,-1 0-1 0 0,1 0 0 0 0,0 0 0 0 0,0 1 1 0 0,-1-1-1 0 0,1 0 0 0 0,-2-2 0 0 0,-2-7-6 0 0,-2 1-1 0 0,1-1 1 0 0,-11-13 0 0 0,10 16-5 0 0,1 0 0 0 0,0 0 0 0 0,0 0 0 0 0,1-1 0 0 0,0 1 0 0 0,-3-12 0 0 0,6 16 2 0 0,1 0 0 0 0,0 0 0 0 0,0 0 1 0 0,0 1-1 0 0,0-1 0 0 0,1 0 1 0 0,-1 0-1 0 0,1 0 0 0 0,0 1 1 0 0,0-1-1 0 0,1 0 0 0 0,-1 1 0 0 0,1-1 1 0 0,0 1-1 0 0,0-1 0 0 0,0 1 1 0 0,0 0-1 0 0,0 0 0 0 0,4-4 0 0 0,2-2-37 0 0,1 0 0 0 0,0 0 0 0 0,1 1-1 0 0,16-11 1 0 0,-17 13 36 0 0,1 0 0 0 0,0 0 0 0 0,1 2 0 0 0,-1-1 0 0 0,1 1 0 0 0,0 1 0 0 0,0 0 0 0 0,0 0 0 0 0,1 1 0 0 0,-1 1 0 0 0,1 0 0 0 0,-1 0 0 0 0,1 1 0 0 0,-1 0 0 0 0,14 3 0 0 0,-15-1-362 0 0,0 0 1 0 0,-1 1-1 0 0,0 0 0 0 0,0 0 0 0 0,0 1 0 0 0,0 0 0 0 0,16 11 1 0 0,-18-10-748 0 0,0 0 1 0 0,0 1-1 0 0,0 1 1 0 0,-1-1-1 0 0,0 1 1 0 0,0 0 0 0 0,0 0-1 0 0,-1 0 1 0 0,5 11-1 0 0,-2-3-977 0 0</inkml:trace>
</inkml:ink>
</file>

<file path=ppt/ink/ink9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9.27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334 140 1456 0 0,'-59'-72'10670'0'0,"40"47"-7399"0"0,18 23-2975 0 0,-1 0 1 0 0,1 0 0 0 0,-1 1 0 0 0,1-1 0 0 0,-1 1 0 0 0,0 0-1 0 0,1-1 1 0 0,-1 1 0 0 0,0 0 0 0 0,0 0 0 0 0,0 0 0 0 0,0 0-1 0 0,0 0 1 0 0,0 1 0 0 0,0-1 0 0 0,-4 0 0 0 0,2 1-22 0 0,1 0 1 0 0,-1 0 0 0 0,1 0-1 0 0,0 1 1 0 0,-1-1-1 0 0,1 1 1 0 0,0 0-1 0 0,0 0 1 0 0,-7 2 0 0 0,-2 4 141 0 0,0 0 1 0 0,1 0-1 0 0,0 1 1 0 0,-13 12-1 0 0,20-17-279 0 0,0 0-61 0 0,-10 8 265 0 0,1 1 1 0 0,0 0-1 0 0,0 1 0 0 0,-19 26 0 0 0,30-36-316 0 0,0 1 0 0 0,0-1 0 0 0,0 1-1 0 0,0-1 1 0 0,0 1 0 0 0,1 0-1 0 0,0 0 1 0 0,0 0 0 0 0,0 0 0 0 0,0 0-1 0 0,1 0 1 0 0,-1 0 0 0 0,1 0 0 0 0,0 0-1 0 0,0 0 1 0 0,0 0 0 0 0,1 0-1 0 0,0 0 1 0 0,0 0 0 0 0,0 0 0 0 0,0 0-1 0 0,0 0 1 0 0,1-1 0 0 0,-1 1-1 0 0,1 0 1 0 0,0-1 0 0 0,3 4 0 0 0,1 2-24 0 0,1-1 1 0 0,0 0 0 0 0,1-1 0 0 0,-1 0-1 0 0,1 0 1 0 0,1-1 0 0 0,-1 1 0 0 0,1-2-1 0 0,0 1 1 0 0,1-2 0 0 0,-1 1-1 0 0,1-1 1 0 0,0 0 0 0 0,0-1 0 0 0,18 3-1 0 0,-12-3-69 0 0,0-1 0 0 0,1 0-1 0 0,-1-2 1 0 0,0 0 0 0 0,1 0-1 0 0,-1-2 1 0 0,1 0 0 0 0,-1-1-1 0 0,23-7 1 0 0,-29 7-87 0 0,-1-1-1 0 0,1 0 1 0 0,-1 0 0 0 0,1-1-1 0 0,-1 0 1 0 0,16-13-1 0 0,-22 15 68 0 0,1 0-1 0 0,0-1 0 0 0,-1 0 1 0 0,0 1-1 0 0,0-1 1 0 0,0 0-1 0 0,0-1 1 0 0,0 1-1 0 0,-1 0 0 0 0,0-1 1 0 0,0 0-1 0 0,0 1 1 0 0,-1-1-1 0 0,1 0 0 0 0,-1 0 1 0 0,1-7-1 0 0,-2-3 2 0 0,1-1 0 0 0,-2 0 0 0 0,0 1 0 0 0,-1-1 0 0 0,0 0 0 0 0,-1 1 0 0 0,-1 0 0 0 0,-1 0 0 0 0,0 0 0 0 0,-11-22-1 0 0,14 33 95 0 0,-1 0 0 0 0,0 1 0 0 0,0-1 0 0 0,0 0 0 0 0,0 1 0 0 0,-1 0 0 0 0,0 0 0 0 0,1 0-1 0 0,-1 0 1 0 0,0 0 0 0 0,0 1 0 0 0,-1 0 0 0 0,1-1 0 0 0,0 2 0 0 0,-1-1 0 0 0,1 0 0 0 0,-1 1-1 0 0,1 0 1 0 0,-1 0 0 0 0,0 0 0 0 0,0 1 0 0 0,1 0 0 0 0,-1 0 0 0 0,0 0 0 0 0,-7 1 0 0 0,2 0 55 0 0,0 1-1 0 0,0 0 1 0 0,0 1 0 0 0,0 0 0 0 0,0 0 0 0 0,1 1 0 0 0,-1 0 0 0 0,1 1 0 0 0,0 0 0 0 0,-15 12 0 0 0,4 1 64 0 0,2 1-1 0 0,0 1 1 0 0,-30 43 0 0 0,43-55-87 0 0,0-1 18 0 0,0 1 0 0 0,0 0 1 0 0,0 0-1 0 0,1 0 1 0 0,1 1-1 0 0,-1-1 0 0 0,2 1 1 0 0,-5 18-1 0 0,7-23-38 0 0,-1-1-1 0 0,1 1 1 0 0,0 0 0 0 0,0 0-1 0 0,0-1 1 0 0,1 1 0 0 0,-1 0 0 0 0,1-1-1 0 0,0 1 1 0 0,0 0 0 0 0,0-1-1 0 0,0 1 1 0 0,1-1 0 0 0,-1 1-1 0 0,1-1 1 0 0,0 0 0 0 0,0 0-1 0 0,0 0 1 0 0,1 0 0 0 0,-1 0-1 0 0,1 0 1 0 0,0-1 0 0 0,-1 1 0 0 0,5 2-1 0 0,0 0-5 0 0,0-1 0 0 0,0-1 0 0 0,1 1 0 0 0,-1-1 0 0 0,1 0 0 0 0,0-1 0 0 0,-1 0 0 0 0,1 0 0 0 0,0-1 0 0 0,0 0 0 0 0,0 0 0 0 0,0 0 0 0 0,0-1-1 0 0,1-1 1 0 0,-1 0 0 0 0,0 0 0 0 0,0 0 0 0 0,14-5 0 0 0,4-3-89 0 0,-1-1 0 0 0,0 0 0 0 0,0-2 0 0 0,29-20 0 0 0,-45 26-40 0 0,-1 1 0 0 0,0-1 1 0 0,-1-1-1 0 0,1 1 0 0 0,-1-1 1 0 0,0 0-1 0 0,-1-1 0 0 0,12-16 1 0 0,-15 17 31 0 0,1 1 1 0 0,-1-1-1 0 0,0 0 1 0 0,0 0-1 0 0,-1 0 1 0 0,0 0-1 0 0,0-1 1 0 0,-1 1-1 0 0,0 0 1 0 0,0-1-1 0 0,-1 1 1 0 0,0-12-1 0 0,0 18 91 0 0,0 1 1 0 0,0-1-1 0 0,0 0 1 0 0,0 1-1 0 0,0-1 0 0 0,-1 1 1 0 0,1-1-1 0 0,0 1 0 0 0,0-1 1 0 0,0 0-1 0 0,0 1 0 0 0,-1-1 1 0 0,1 1-1 0 0,0-1 0 0 0,0 1 1 0 0,-1-1-1 0 0,1 1 0 0 0,0-1 1 0 0,-1 1-1 0 0,1 0 0 0 0,-1-1 1 0 0,1 1-1 0 0,0-1 0 0 0,-1 1 1 0 0,1 0-1 0 0,-1-1 0 0 0,1 1 1 0 0,-1 0-1 0 0,0-1 0 0 0,0 1 14 0 0,0 0-1 0 0,-1 0 0 0 0,1 1 1 0 0,0-1-1 0 0,0 0 0 0 0,0 0 1 0 0,0 0-1 0 0,0 1 0 0 0,0-1 0 0 0,0 1 1 0 0,0-1-1 0 0,0 1 0 0 0,-2 0 1 0 0,-3 4 95 0 0,-1-1 0 0 0,1 1 0 0 0,-6 7 1 0 0,5-5-49 0 0,0 1-1 0 0,1 0 1 0 0,0 0 0 0 0,0 1 0 0 0,1-1 0 0 0,0 1 0 0 0,0 1 0 0 0,1-1-1 0 0,1 1 1 0 0,-5 14 0 0 0,7-20-52 0 0,0 0-1 0 0,1-1 1 0 0,-1 1 0 0 0,1 0-1 0 0,0-1 1 0 0,0 1 0 0 0,0 0-1 0 0,0 0 1 0 0,1-1-1 0 0,-1 1 1 0 0,1 0 0 0 0,0-1-1 0 0,0 1 1 0 0,0 0 0 0 0,1-1-1 0 0,-1 0 1 0 0,1 1-1 0 0,0-1 1 0 0,0 0 0 0 0,0 0-1 0 0,0 0 1 0 0,1 0 0 0 0,-1 0-1 0 0,1 0 1 0 0,0-1 0 0 0,0 1-1 0 0,-1-1 1 0 0,2 0-1 0 0,-1 0 1 0 0,0 0 0 0 0,5 2-1 0 0,1 0-7 0 0,1-1-1 0 0,-1 1 1 0 0,1-2-1 0 0,0 1 0 0 0,-1-2 1 0 0,1 1-1 0 0,0-1 1 0 0,0-1-1 0 0,0 1 0 0 0,13-3 1 0 0,-6 0-71 0 0,0-1-1 0 0,-1 0 1 0 0,1-2 0 0 0,-1 0-1 0 0,20-9 1 0 0,-26 9-314 0 0,1 0 1 0 0,-1-1-1 0 0,-1 0 1 0 0,1-1-1 0 0,-1 0 0 0 0,0-1 1 0 0,-1 0-1 0 0,1 0 1 0 0,-2 0-1 0 0,11-15 0 0 0,-10 11-2134 0 0,0-2 0 0 0,0 1-1 0 0,-1-1 1 0 0,6-18-1 0 0,-4 6-2335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3.0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89 109 512 0 0,'-10'8'3710'0'0,"1"1"0"0"0,-15 17 1 0 0,0 0 219 0 0,2-7 465 0 0,93-99-1196 0 0,-10 10-3004 0 0,-57 66-186 0 0,1-1-1 0 0,-1 1 0 0 0,1 1 0 0 0,0-1 1 0 0,0 0-1 0 0,0 1 0 0 0,0 0 0 0 0,0 0 1 0 0,1 1-1 0 0,0 0 0 0 0,-1 0 0 0 0,1 0 0 0 0,0 0 1 0 0,0 1-1 0 0,0 0 0 0 0,0 0 0 0 0,0 1 1 0 0,0 0-1 0 0,0 0 0 0 0,0 0 0 0 0,9 2 1 0 0,-12-1-3 0 0,0 0-1 0 0,0 0 1 0 0,0 1 0 0 0,0-1 0 0 0,0 1 0 0 0,-1-1 0 0 0,1 1 0 0 0,-1 0-1 0 0,1 0 1 0 0,-1 0 0 0 0,0 1 0 0 0,0-1 0 0 0,0 1 0 0 0,0-1 0 0 0,0 1 0 0 0,0-1-1 0 0,0 1 1 0 0,-1 0 0 0 0,2 4 0 0 0,2 6 24 0 0,-1 0 0 0 0,0 0 0 0 0,2 16 0 0 0,-4-16-6 0 0,7 32 103 0 0,11 47 102 0 0,-18-82-227 0 0,2 0-1 0 0,-1-1 1 0 0,1 0 0 0 0,1 0-1 0 0,0 0 1 0 0,0-1 0 0 0,8 10-1 0 0,-10-15-32 0 0,-1 0 0 0 0,1 0 0 0 0,0-1 0 0 0,1 1-1 0 0,-1-1 1 0 0,0 0 0 0 0,1 0 0 0 0,-1 0 0 0 0,1 0-1 0 0,-1-1 1 0 0,1 1 0 0 0,0-1 0 0 0,0 0-1 0 0,0 0 1 0 0,0-1 0 0 0,0 1 0 0 0,0-1 0 0 0,7 0-1 0 0,3-1-688 0 0,-1 0-1 0 0,1-1 1 0 0,-1-1-1 0 0,15-4 1 0 0,-23 5-29 0 0,-1 1 0 0 0,1-1 1 0 0,-1 0-1 0 0,0 0 0 0 0,0-1 0 0 0,0 1 1 0 0,0-1-1 0 0,0 0 0 0 0,0 0 0 0 0,4-5 1 0 0,0-3-1337 0 0</inkml:trace>
</inkml:ink>
</file>

<file path=ppt/ink/ink9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9.50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241 37 3225 0 0,'1'-4'993'0'0,"-2"-17"5009"0"0,1 20-5829 0 0,1 1-1 0 0,-1 0 0 0 0,0-1 0 0 0,0 1 1 0 0,0-1-1 0 0,0 1 0 0 0,0 0 0 0 0,0-1 0 0 0,0 1 1 0 0,0-1-1 0 0,0 1 0 0 0,0 0 0 0 0,-1-1 1 0 0,1 1-1 0 0,0 0 0 0 0,0-1 0 0 0,0 1 1 0 0,0 0-1 0 0,0-1 0 0 0,-1 1 0 0 0,1 0 0 0 0,0-1 1 0 0,0 1-1 0 0,-1 0 0 0 0,1-1 0 0 0,0 1 1 0 0,0 0-1 0 0,-1 0 0 0 0,1 0 0 0 0,0-1 0 0 0,-1 1 1 0 0,1 0-1 0 0,0 0 0 0 0,-1 0 0 0 0,1 0 1 0 0,-1-1-1 0 0,-1 3 76 0 0,0 0-1 0 0,0 1 1 0 0,0-1 0 0 0,0 0-1 0 0,1 1 1 0 0,-1-1 0 0 0,1 1 0 0 0,0-1-1 0 0,0 1 1 0 0,-1 0 0 0 0,2-1-1 0 0,-2 5 1 0 0,-1 1 191 0 0,-10 22 205 0 0,1 1 0 0 0,2 0-1 0 0,1 0 1 0 0,2 1 0 0 0,-4 33-1 0 0,4 15-142 0 0,-18 149 368 0 0,17-179-710 0 0,-3 0 1 0 0,-25 73-1 0 0,18-77-89 0 0,9-25-61 0 0,1 1-1 0 0,1-1 0 0 0,0 1 0 0 0,2 1 0 0 0,-3 23 1 0 0,8-41-42 0 0,0 0 0 0 0,0 0 0 0 0,1 0 0 0 0,-1 0 0 0 0,1 0 0 0 0,0 0 0 0 0,0 0 0 0 0,1 0 0 0 0,4 8 0 0 0,-6-11-82 0 0,1-1 0 0 0,0 1 1 0 0,0-1-1 0 0,0 1 0 0 0,0-1 0 0 0,0 1 0 0 0,0-1 0 0 0,0 0 0 0 0,0 1 1 0 0,1-1-1 0 0,-1 0 0 0 0,0 0 0 0 0,1 0 0 0 0,-1 0 0 0 0,1 0 0 0 0,-1-1 1 0 0,1 1-1 0 0,0 0 0 0 0,-1-1 0 0 0,1 1 0 0 0,0-1 0 0 0,-1 1 0 0 0,1-1 1 0 0,0 0-1 0 0,0 0 0 0 0,-1 0 0 0 0,1 0 0 0 0,0 0 0 0 0,0 0 0 0 0,-1 0 1 0 0,4-1-1 0 0,2-2-1705 0 0,0 1 1 0 0,0-1-1 0 0,-1-1 0 0 0,12-6 1 0 0,-1-1-2702 0 0</inkml:trace>
</inkml:ink>
</file>

<file path=ppt/ink/ink9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9.81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64 0 1520 0 0,'-10'6'3708'0'0,"4"-3"-1860"0"0,0 0 0 0 0,0 1 1 0 0,0 0-1 0 0,0 0 1 0 0,-9 9-1 0 0,15-12-1731 0 0,-1-1 0 0 0,0 1 0 0 0,0 1 1 0 0,0-1-1 0 0,1 0 0 0 0,-1 0 0 0 0,1 0 0 0 0,-1 0 0 0 0,1 0 1 0 0,-1 0-1 0 0,1 1 0 0 0,-1-1 0 0 0,1 0 0 0 0,0 0 0 0 0,0 1 1 0 0,0-1-1 0 0,0 0 0 0 0,0 0 0 0 0,0 1 0 0 0,0-1 0 0 0,0 0 1 0 0,0 0-1 0 0,1 1 0 0 0,-1-1 0 0 0,0 0 0 0 0,1 0 0 0 0,-1 0 1 0 0,1 1-1 0 0,0-1 0 0 0,-1 0 0 0 0,1 0 0 0 0,0 0 0 0 0,-1 0 1 0 0,1 0-1 0 0,0 0 0 0 0,0 0 0 0 0,0 0 0 0 0,0-1 0 0 0,1 2 0 0 0,5 3 39 0 0,-1 0 0 0 0,1-1 0 0 0,0 1 0 0 0,0-2 0 0 0,1 1-1 0 0,-1-1 1 0 0,1 0 0 0 0,0 0 0 0 0,0-1 0 0 0,9 2-1 0 0,9 0 45 0 0,47 2 0 0 0,225-10-60 0 0,-288 4-147 0 0,40-1-35 0 0,-46 2 43 0 0,0-1 0 0 0,0 1 0 0 0,0-1 0 0 0,0 1 0 0 0,0 0 0 0 0,-1 1 0 0 0,1-1 0 0 0,0 1-1 0 0,6 3 1 0 0,-9-4-1 0 0,0-1 0 0 0,-1 0 0 0 0,1 1-1 0 0,-1-1 1 0 0,1 1 0 0 0,-1-1-1 0 0,1 1 1 0 0,-1-1 0 0 0,1 1 0 0 0,-1-1-1 0 0,0 1 1 0 0,1 0 0 0 0,-1-1 0 0 0,0 1-1 0 0,0 0 1 0 0,1-1 0 0 0,-1 1 0 0 0,0 0-1 0 0,0-1 1 0 0,0 1 0 0 0,0 0 0 0 0,0-1-1 0 0,0 2 1 0 0,0-1 4 0 0,0 1-1 0 0,-1-1 1 0 0,1 1 0 0 0,-1-1-1 0 0,1 0 1 0 0,-1 1 0 0 0,1-1-1 0 0,-1 0 1 0 0,0 0-1 0 0,-1 3 1 0 0,-3 1 44 0 0,0 0-1 0 0,0 1 1 0 0,-9 5-1 0 0,12-10-27 0 0,-11 9 174 0 0,1 0 0 0 0,0 1-1 0 0,0 0 1 0 0,2 0 0 0 0,-12 16-1 0 0,19-24-149 0 0,1 1-1 0 0,0 0 1 0 0,0 0-1 0 0,0 0 1 0 0,0-1-1 0 0,1 2 0 0 0,0-1 1 0 0,0 0-1 0 0,0 0 1 0 0,0 0-1 0 0,0 0 1 0 0,1 1-1 0 0,0-1 1 0 0,0 0-1 0 0,0 1 1 0 0,0-1-1 0 0,1 0 1 0 0,0 0-1 0 0,0 1 0 0 0,0-1 1 0 0,0 0-1 0 0,0 0 1 0 0,1 0-1 0 0,3 5 1 0 0,-2-4-107 0 0,1 1 0 0 0,-1-1 0 0 0,1 0 1 0 0,1 0-1 0 0,-1-1 0 0 0,1 0 0 0 0,0 1 0 0 0,0-1 1 0 0,0-1-1 0 0,0 1 0 0 0,1-1 0 0 0,-1 0 0 0 0,1 0 1 0 0,0 0-1 0 0,0-1 0 0 0,0 0 0 0 0,0 0 0 0 0,0-1 1 0 0,1 0-1 0 0,-1 0 0 0 0,0 0 0 0 0,1-1 0 0 0,-1 0 1 0 0,0 0-1 0 0,1 0 0 0 0,-1-1 0 0 0,0 0 0 0 0,1 0 1 0 0,-1-1-1 0 0,0 0 0 0 0,0 0 0 0 0,9-4 0 0 0,-15 6 37 0 0,8-4-1352 0 0,0-1 0 0 0,0 1 0 0 0,0-1 0 0 0,-1-1 1 0 0,1 1-1 0 0,11-13 0 0 0,-9 7-394 0 0</inkml:trace>
</inkml:ink>
</file>

<file path=ppt/ink/ink9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4:59.96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95 1 4889 0 0,'-21'5'11133'0'0,"5"6"-5853"0"0,12-7-4867 0 0,1 1 0 0 0,-1-1 0 0 0,1 1 0 0 0,0 0 0 0 0,-3 6 0 0 0,-3 5 85 0 0,-10 21-195 0 0,18-35-321 0 0,0 1 1 0 0,0-1-1 0 0,0 1 1 0 0,0 0-1 0 0,1-1 1 0 0,-1 1-1 0 0,1 0 1 0 0,0 0-1 0 0,0-1 1 0 0,0 1-1 0 0,1 4 1 0 0,-1-5-44 0 0,1 0 0 0 0,0-1 1 0 0,0 1-1 0 0,0-1 1 0 0,0 1-1 0 0,0-1 0 0 0,0 0 1 0 0,0 1-1 0 0,1-1 1 0 0,-1 0-1 0 0,1 0 0 0 0,-1 0 1 0 0,3 2-1 0 0,21 10-3082 0 0,-10-7-1158 0 0,1 0-343 0 0</inkml:trace>
</inkml:ink>
</file>

<file path=ppt/ink/ink9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0.73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323 191 1472 0 0,'0'-106'8519'0'0,"0"104"-8276"0"0,0 0-1 0 0,0 0 0 0 0,-1 1 0 0 0,1-1 0 0 0,0 0 0 0 0,-1 0 0 0 0,1 0 0 0 0,-1 0 0 0 0,0 0 0 0 0,1 1 0 0 0,-1-1 0 0 0,0 0 0 0 0,0 1 0 0 0,0-1 0 0 0,0 1 0 0 0,0-1 1 0 0,-1 1-1 0 0,1-1 0 0 0,0 1 0 0 0,-1 0 0 0 0,1 0 0 0 0,-1-1 0 0 0,1 1 0 0 0,-1 0 0 0 0,0 0 0 0 0,0 1 0 0 0,1-1 0 0 0,-1 0 0 0 0,0 0 0 0 0,0 1 0 0 0,0-1 0 0 0,1 1 0 0 0,-1 0 1 0 0,0 0-1 0 0,-3-1 0 0 0,-2 1 136 0 0,0 0 1 0 0,1 0-1 0 0,-1 1 1 0 0,0 0 0 0 0,1 0-1 0 0,-1 0 1 0 0,1 1-1 0 0,0 0 1 0 0,-7 3-1 0 0,-10 6 291 0 0,0 1-1 0 0,1 2 0 0 0,0 0 0 0 0,1 1 0 0 0,-31 29 0 0 0,48-40-626 0 0,0 0 0 0 0,0 1-1 0 0,1-1 1 0 0,-1 1-1 0 0,1 0 1 0 0,0 0 0 0 0,0 0-1 0 0,1 1 1 0 0,-1-1-1 0 0,1 1 1 0 0,0-1 0 0 0,1 1-1 0 0,-1 0 1 0 0,1 0 0 0 0,1-1-1 0 0,-1 1 1 0 0,1 0-1 0 0,0 0 1 0 0,0 0 0 0 0,0 0-1 0 0,1 0 1 0 0,0 0-1 0 0,0-1 1 0 0,1 1 0 0 0,-1 0-1 0 0,1-1 1 0 0,0 1 0 0 0,1-1-1 0 0,0 0 1 0 0,-1 1-1 0 0,2-1 1 0 0,-1-1 0 0 0,8 10-1 0 0,-1-3-33 0 0,0 0-1 0 0,1-1 0 0 0,0 0 0 0 0,1 0 0 0 0,0-1 1 0 0,1-1-1 0 0,0 0 0 0 0,0-1 0 0 0,0 0 1 0 0,25 8-1 0 0,-29-12-36 0 0,0-1 1 0 0,0 0-1 0 0,0 0 1 0 0,0-1-1 0 0,0 0 1 0 0,0 0 0 0 0,1-1-1 0 0,-1 0 1 0 0,0-1-1 0 0,0 0 1 0 0,0-1-1 0 0,0 0 1 0 0,0 0-1 0 0,0-1 1 0 0,0 0-1 0 0,0 0 1 0 0,-1-1-1 0 0,13-8 1 0 0,-12 7-103 0 0,-1-1-1 0 0,0 0 1 0 0,-1 0 0 0 0,1-1 0 0 0,-1 0 0 0 0,-1-1-1 0 0,1 1 1 0 0,-1-1 0 0 0,9-17 0 0 0,-12 19 77 0 0,0 0-1 0 0,-1 0 1 0 0,0-1 0 0 0,0 1-1 0 0,0-1 1 0 0,-1 0 0 0 0,0 1 0 0 0,0-1-1 0 0,-1 0 1 0 0,0 0 0 0 0,0 1-1 0 0,0-1 1 0 0,-1 0 0 0 0,0 0 0 0 0,-3-9-1 0 0,-3-8 43 0 0,-1 0 0 0 0,-1 0 0 0 0,-15-28 0 0 0,19 42 20 0 0,0 1 0 0 0,-1 0 1 0 0,0 0-1 0 0,-1 1 0 0 0,0 0 0 0 0,0 0 0 0 0,-1 0 0 0 0,0 1 0 0 0,0 0 1 0 0,-13-7-1 0 0,17 11 19 0 0,-1 1 0 0 0,0 0-1 0 0,0 0 1 0 0,0 0 0 0 0,0 1 0 0 0,0-1 0 0 0,0 1 0 0 0,0 1 0 0 0,-1-1 0 0 0,1 1 0 0 0,0 0-1 0 0,0 0 1 0 0,-1 0 0 0 0,1 1 0 0 0,0 0 0 0 0,0 0 0 0 0,0 0 0 0 0,0 0 0 0 0,0 1 0 0 0,0 0-1 0 0,-6 3 1 0 0,5-1 15 0 0,0-1-1 0 0,0 1 0 0 0,0 0 0 0 0,0 1 0 0 0,1-1 1 0 0,0 1-1 0 0,0 0 0 0 0,0 1 0 0 0,1-1 0 0 0,0 1 1 0 0,0 0-1 0 0,0 0 0 0 0,1 0 0 0 0,0 0 0 0 0,-4 11 1 0 0,6-15-36 0 0,1 0 1 0 0,-1 0 0 0 0,0 0-1 0 0,1 0 1 0 0,0 0 0 0 0,0 0-1 0 0,0 0 1 0 0,-1 0 0 0 0,2 0-1 0 0,-1 0 1 0 0,0 0-1 0 0,0 1 1 0 0,1-1 0 0 0,-1 0-1 0 0,1 0 1 0 0,0 0 0 0 0,-1 0-1 0 0,3 2 1 0 0,-1-1 3 0 0,0-1 0 0 0,0 1 0 0 0,0-1 0 0 0,0 1 1 0 0,1-1-1 0 0,-1 0 0 0 0,1 0 0 0 0,-1 0 0 0 0,1 0 0 0 0,5 2 0 0 0,6 2 17 0 0,-1-1 0 0 0,1-1-1 0 0,0 0 1 0 0,18 3 0 0 0,-28-7-25 0 0,27 6-6 0 0,0-1-1 0 0,1-2 1 0 0,54-1 0 0 0,-63-5-4 0 0,31-7 0 0 0,-37 5 6 0 0,1 2 1 0 0,0 0-1 0 0,19 0 0 0 0,-35 3 3 0 0,-1 0 0 0 0,1 0 0 0 0,-1 0 1 0 0,0 0-1 0 0,1 0 0 0 0,-1 0 0 0 0,1 0 0 0 0,-1 1 0 0 0,0-1 0 0 0,1 1 1 0 0,-1-1-1 0 0,0 1 0 0 0,1-1 0 0 0,-1 1 0 0 0,0 0 0 0 0,0 0 0 0 0,0 0 1 0 0,0 0-1 0 0,0-1 0 0 0,0 1 0 0 0,2 2 0 0 0,-2-1 8 0 0,0 0 0 0 0,-1-1 0 0 0,1 1 0 0 0,0 0 0 0 0,-1 0 0 0 0,0 0 0 0 0,1 0 0 0 0,-1 0 0 0 0,0-1 0 0 0,0 1 0 0 0,0 0 0 0 0,0 0 0 0 0,-1 4 0 0 0,-1 3 55 0 0,0 1 0 0 0,-1-1-1 0 0,0 0 1 0 0,0 0 0 0 0,-6 8 0 0 0,6-11-42 0 0,-4 7 62 0 0,0 1 0 0 0,1-1 0 0 0,0 1 1 0 0,1 0-1 0 0,1 1 0 0 0,0-1 0 0 0,-3 26 1 0 0,8-12 68 0 0,0-17-45 0 0,-1-9-26 0 0,0-4 27 0 0,0-8-110 0 0,1 0 0 0 0,0 0 1 0 0,0 0-1 0 0,1 0 1 0 0,1 0-1 0 0,-1 1 0 0 0,1-1 1 0 0,1 1-1 0 0,0-1 0 0 0,8-12 1 0 0,-4 9-24 0 0,2 0 0 0 0,-1 1 0 0 0,1 0 0 0 0,1 0 0 0 0,0 1 0 0 0,15-10 0 0 0,-3 2-29 0 0,69-53-138 0 0,-75 60 146 0 0,1 1 0 0 0,-1 1 0 0 0,33-13 0 0 0,-45 21 38 0 0,1 0 1 0 0,-1 0-1 0 0,0 1 1 0 0,1 0-1 0 0,0 0 1 0 0,-1 0-1 0 0,1 1 0 0 0,7 0 1 0 0,-11 0 7 0 0,1 1 0 0 0,0-1 0 0 0,-1 1 0 0 0,1-1 0 0 0,0 1 0 0 0,-1 0 0 0 0,1 0 0 0 0,-1 1 0 0 0,1-1 0 0 0,-1 0 0 0 0,1 1 0 0 0,-1-1 0 0 0,0 1 0 0 0,0 0 0 0 0,0 0 0 0 0,0 0 0 0 0,0 0 0 0 0,2 4 0 0 0,1 1 13 0 0,0 1 1 0 0,0 1-1 0 0,-1-1 0 0 0,-1 1 1 0 0,1-1-1 0 0,-1 1 0 0 0,-1 0 1 0 0,0 0-1 0 0,0 1 1 0 0,-1-1-1 0 0,0 0 0 0 0,0 15 1 0 0,-3 7 10 0 0,-1-1 1 0 0,-11 47-1 0 0,6-42-2207 0 0,-2 42 0 0 0,10-65-795 0 0,3-1-1027 0 0</inkml:trace>
</inkml:ink>
</file>

<file path=ppt/ink/ink9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2.66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413 347 512 0 0,'-12'-64'8132'0'0,"-16"-28"-2532"0"0,22 74-4653 0 0,-1 1-1 0 0,-1-1 0 0 0,-17-28 0 0 0,23 43-835 0 0,0 1 0 0 0,0 0-1 0 0,0-1 1 0 0,0 1 0 0 0,-1 0 0 0 0,1 0-1 0 0,-1 0 1 0 0,0 0 0 0 0,1 1-1 0 0,-1-1 1 0 0,0 1 0 0 0,0 0 0 0 0,0-1-1 0 0,0 1 1 0 0,0 1 0 0 0,0-1-1 0 0,0 0 1 0 0,0 1 0 0 0,-1 0 0 0 0,1-1-1 0 0,0 1 1 0 0,0 0 0 0 0,0 1 0 0 0,-6 0-1 0 0,-6 2 227 0 0,1 0-1 0 0,0 1 0 0 0,-27 12 1 0 0,41-16-330 0 0,-9 4 143 0 0,0 0 0 0 0,0 1 0 0 0,0 0-1 0 0,1 1 1 0 0,0 0 0 0 0,0 0 0 0 0,1 0 0 0 0,0 1 0 0 0,-9 11 0 0 0,7-7 0 0 0,1 1 0 0 0,0 0 0 0 0,1 0 1 0 0,1 0-1 0 0,0 1 0 0 0,-5 17 1 0 0,5-13-67 0 0,1 1-1 0 0,1 1 1 0 0,1-1 0 0 0,1 0 0 0 0,0 1 0 0 0,2 0 0 0 0,0-1 0 0 0,1 1 0 0 0,0-1 0 0 0,7 27 0 0 0,-7-41-85 0 0,0 1 0 0 0,0 0 0 0 0,1 0 0 0 0,0-1 0 0 0,0 1 0 0 0,0-1 0 0 0,1 0 0 0 0,-1 0 0 0 0,1 0 0 0 0,0 0 0 0 0,0 0 0 0 0,0 0 0 0 0,1-1 0 0 0,-1 1 0 0 0,1-1 0 0 0,0 0 1 0 0,0 0-1 0 0,0-1 0 0 0,0 1 0 0 0,1-1 0 0 0,-1 0 0 0 0,1 0 0 0 0,-1 0 0 0 0,1 0 0 0 0,0-1 0 0 0,0 0 0 0 0,-1 0 0 0 0,1 0 0 0 0,10-1 0 0 0,0 0-28 0 0,0-1 1 0 0,0 0-1 0 0,0-2 1 0 0,0 1-1 0 0,-1-2 1 0 0,1 0-1 0 0,-1-1 1 0 0,0 0-1 0 0,14-8 1 0 0,0-2-295 0 0,0-1 1 0 0,-1-1-1 0 0,30-25 1 0 0,-35 25-21 0 0,-2-2 1 0 0,25-26-1 0 0,-39 37 258 0 0,1 1-1 0 0,-1-2 1 0 0,-1 1-1 0 0,1-1 1 0 0,-2 0 0 0 0,1 0-1 0 0,-1 0 1 0 0,0 0-1 0 0,3-17 1 0 0,-6 17 107 0 0,0-1 0 0 0,-1 0 1 0 0,0 0-1 0 0,0 0 0 0 0,-1 1 0 0 0,-1-1 0 0 0,1 0 1 0 0,-2 1-1 0 0,1 0 0 0 0,-8-18 0 0 0,9 26-8 0 0,1 0-1 0 0,0 0 1 0 0,-1 0-1 0 0,1 0 1 0 0,-1 0 0 0 0,1 0-1 0 0,-1 0 1 0 0,1 0-1 0 0,-1 0 1 0 0,0 0-1 0 0,1 1 1 0 0,-1-1 0 0 0,0 0-1 0 0,0 0 1 0 0,1 1-1 0 0,-1-1 1 0 0,0 0-1 0 0,0 1 1 0 0,0-1 0 0 0,0 1-1 0 0,-2-1 1 0 0,2 1 11 0 0,1 0 0 0 0,-1 0 1 0 0,0 0-1 0 0,0 0 0 0 0,0 1 1 0 0,0-1-1 0 0,0 0 0 0 0,0 0 1 0 0,0 1-1 0 0,1-1 0 0 0,-1 1 1 0 0,0-1-1 0 0,0 1 1 0 0,0-1-1 0 0,1 1 0 0 0,-1-1 1 0 0,0 1-1 0 0,1 0 0 0 0,-2 1 1 0 0,-2 3 97 0 0,0 0-1 0 0,1 0 1 0 0,-1 1 0 0 0,1 0 0 0 0,-4 10 0 0 0,0 5-47 0 0,1 0 0 0 0,1 1 1 0 0,1 0-1 0 0,1 0 0 0 0,1 0 0 0 0,1 0 0 0 0,2 34 1 0 0,0-48-63 0 0,0 1 1 0 0,1-1-1 0 0,0 0 1 0 0,0 0-1 0 0,1 0 1 0 0,0 0-1 0 0,1 0 1 0 0,-1 0 0 0 0,2-1-1 0 0,-1 0 1 0 0,1 1-1 0 0,0-2 1 0 0,0 1-1 0 0,12 11 1 0 0,-12-14-5 0 0,0 1-1 0 0,0-2 1 0 0,0 1 0 0 0,0 0 0 0 0,1-1-1 0 0,-1 0 1 0 0,1 0 0 0 0,0-1 0 0 0,0 1-1 0 0,0-1 1 0 0,0 0 0 0 0,0-1-1 0 0,1 0 1 0 0,-1 0 0 0 0,0 0 0 0 0,1-1-1 0 0,-1 0 1 0 0,1 0 0 0 0,-1 0 0 0 0,10-3-1 0 0,-8 1-14 0 0,0-1 0 0 0,-1 0-1 0 0,1 0 1 0 0,-1-1 0 0 0,0 0 0 0 0,1 0-1 0 0,-2-1 1 0 0,1 0 0 0 0,-1 0-1 0 0,1-1 1 0 0,-1 0 0 0 0,-1 0 0 0 0,10-12-1 0 0,-8 8-1 0 0,0-1-1 0 0,0 1 0 0 0,-1-1 0 0 0,-1-1 0 0 0,0 1 1 0 0,0-1-1 0 0,-1 0 0 0 0,4-18 0 0 0,-7 21 7 0 0,0 0 0 0 0,-1-1 0 0 0,0 1 0 0 0,0-1 0 0 0,-1 1 0 0 0,-2-13 0 0 0,-18-57-31 0 0,8 36-10 0 0,7 19 17 0 0,1 3 22 0 0,-9-25-1 0 0,12 40 13 0 0,-1 1 0 0 0,1-1-1 0 0,-1 1 1 0 0,0 0 0 0 0,-1 0-1 0 0,1 0 1 0 0,-1 0-1 0 0,0 1 1 0 0,-6-6 0 0 0,9 9-5 0 0,-1 0 0 0 0,1 0 0 0 0,-1 0 0 0 0,0 0 0 0 0,1 1 0 0 0,-1-1 0 0 0,0 1 0 0 0,1-1 0 0 0,-1 1 0 0 0,0-1 0 0 0,0 1 0 0 0,1 0 0 0 0,-1 0 0 0 0,0 0 0 0 0,0 0 0 0 0,1 0 0 0 0,-1 0 0 0 0,0 1 0 0 0,0-1 0 0 0,1 1 0 0 0,-1-1 0 0 0,0 1 0 0 0,1-1 0 0 0,-1 1 0 0 0,0 0 0 0 0,1 0 0 0 0,-1 0 0 0 0,1 0 0 0 0,0 0 0 0 0,-2 1 0 0 0,-6 5 26 0 0,1 0-1 0 0,1 0 0 0 0,-12 15 1 0 0,16-20-11 0 0,-9 13 38 0 0,0 1 1 0 0,0 0-1 0 0,-12 23 1 0 0,21-33-28 0 0,0 1 1 0 0,0 0-1 0 0,0 0 1 0 0,1-1-1 0 0,0 1 1 0 0,0 1-1 0 0,1-1 1 0 0,0 0 0 0 0,0 0-1 0 0,1 0 1 0 0,0 1-1 0 0,1 9 1 0 0,-1-16-22 0 0,1 1 0 0 0,-1-1 0 0 0,1 1 0 0 0,-1-1 0 0 0,1 1 0 0 0,0-1 0 0 0,0 0 0 0 0,0 0 0 0 0,0 1 0 0 0,0-1 0 0 0,0 0 0 0 0,0 0 0 0 0,0 0 0 0 0,0 0 0 0 0,0 0 0 0 0,1 0 0 0 0,-1 0 0 0 0,0 0 0 0 0,1-1 0 0 0,-1 1 0 0 0,1-1 0 0 0,-1 1 0 0 0,1-1 0 0 0,-1 1 0 0 0,1-1 0 0 0,-1 0 0 0 0,1 1 0 0 0,-1-1 0 0 0,1 0 0 0 0,1 0 0 0 0,5 0 10 0 0,0 0 0 0 0,0 0 0 0 0,0-1 0 0 0,12-2 1 0 0,7-4 0 0 0,-1 0 1 0 0,36-16 0 0 0,48-29 8 0 0,-65 29-36 0 0,86-30 0 0 0,-126 51 5 0 0,1 0 0 0 0,0 1 0 0 0,0 0 0 0 0,0 0 1 0 0,0 0-1 0 0,0 1 0 0 0,9 1 0 0 0,-14-1 7 0 0,1 0 0 0 0,0 0 1 0 0,-1 1-1 0 0,1-1 0 0 0,-1 0 0 0 0,1 1 0 0 0,0 0 0 0 0,-1-1 1 0 0,1 1-1 0 0,-1 0 0 0 0,0 0 0 0 0,1 0 0 0 0,-1 0 0 0 0,0 0 0 0 0,1 0 1 0 0,-1 0-1 0 0,0 1 0 0 0,0-1 0 0 0,0 0 0 0 0,0 0 0 0 0,0 1 1 0 0,0-1-1 0 0,0 1 0 0 0,-1-1 0 0 0,1 1 0 0 0,0 0 0 0 0,-1-1 1 0 0,1 1-1 0 0,-1 3 0 0 0,4 23 337 0 0,-1 35 1 0 0,-3-46-244 0 0,0 0 0 0 0,1 0 1 0 0,1 0-1 0 0,1-1 0 0 0,0 1 0 0 0,1-1 1 0 0,7 20-1 0 0,-9-33-66 0 0,-1 0-1 0 0,0 0 1 0 0,0 0-1 0 0,0 0 1 0 0,0 6-1 0 0,-1-9-25 0 0,0 0 0 0 0,0 1-1 0 0,0-1 1 0 0,0 0 0 0 0,0 1 0 0 0,0-1-1 0 0,0 0 1 0 0,0 1 0 0 0,0-1-1 0 0,0 1 1 0 0,0-1 0 0 0,0 0-1 0 0,-1 1 1 0 0,1-1 0 0 0,0 0-1 0 0,0 1 1 0 0,0-1 0 0 0,-1 0-1 0 0,1 0 1 0 0,0 1 0 0 0,0-1 0 0 0,-1 1-1 0 0,1-1-1 0 0,-1 0-1 0 0,0 0 1 0 0,1 0-1 0 0,-1 0 1 0 0,1 0-1 0 0,-1 0 1 0 0,0 0-1 0 0,1 0 1 0 0,-1 0-1 0 0,0 0 1 0 0,1 0-1 0 0,-1 0 1 0 0,1 0-1 0 0,-1 0 1 0 0,0 0-1 0 0,1-1 1 0 0,-1 1-1 0 0,0 0 1 0 0,0-1-4 0 0,0 1 0 0 0,0-1 1 0 0,0 1-1 0 0,0-1 1 0 0,0 1-1 0 0,1-1 0 0 0,-1 1 1 0 0,0-1-1 0 0,0 0 1 0 0,0 1-1 0 0,1-1 0 0 0,-1 0 1 0 0,0 0-1 0 0,1 1 0 0 0,-1-1 1 0 0,1 0-1 0 0,-1 0 1 0 0,1 0-1 0 0,-1 0 0 0 0,1 0 1 0 0,0 0-1 0 0,-1-1 1 0 0,1 0-2 0 0,0 0 0 0 0,0 0 1 0 0,0 0-1 0 0,0 0 0 0 0,0 0 0 0 0,0 0 1 0 0,1 0-1 0 0,-1 0 0 0 0,1 1 1 0 0,1-5-1 0 0,1-1-3 0 0,1 0 0 0 0,0 0 1 0 0,0 0-1 0 0,8-9 0 0 0,14-16 2 0 0,37-44-47 0 0,-51 63 43 0 0,0 1-1 0 0,1 0 1 0 0,22-15-1 0 0,-31 24 2 0 0,0 0-1 0 0,1 1 1 0 0,0-1-1 0 0,-1 1 1 0 0,1 0-1 0 0,0 1 1 0 0,0-1-1 0 0,9-1 1 0 0,-12 3 6 0 0,0 0 0 0 0,1 0 0 0 0,-1 0 1 0 0,0 0-1 0 0,0 0 0 0 0,1 0 1 0 0,-1 1-1 0 0,0-1 0 0 0,0 1 0 0 0,1 0 1 0 0,-1-1-1 0 0,0 1 0 0 0,0 0 0 0 0,0 0 1 0 0,0 0-1 0 0,0 1 0 0 0,0-1 1 0 0,-1 0-1 0 0,1 1 0 0 0,0-1 0 0 0,2 4 1 0 0,0 1 7 0 0,0 0 0 0 0,0 0 0 0 0,-1 0 0 0 0,1 0 0 0 0,-1 0 0 0 0,-1 1 0 0 0,1-1 0 0 0,0 8 0 0 0,3 10 36 0 0,1 24 0 0 0,-5-28 5 0 0,10 38 0 0 0,-4-40-13 0 0,14 27 1 0 0,-18-38 78 0 0,-6-9-121 0 0,0 0-1 0 0,1 0 0 0 0,-1 0 1 0 0,0 0-1 0 0,1-1 0 0 0,0 1 1 0 0,-1 0-1 0 0,1-1 0 0 0,0 0 1 0 0,0 1-1 0 0,0-1 0 0 0,1 1 1 0 0,-1-1-1 0 0,0-4 0 0 0,1 3-13 0 0,0-1-1 0 0,0 1 1 0 0,1-1 0 0 0,-1 1-1 0 0,1 0 1 0 0,0-1-1 0 0,0 1 1 0 0,3-5 0 0 0,2-6-107 0 0,2 1 1 0 0,0 0-1 0 0,18-24 1 0 0,-23 34 89 0 0,16-23-127 0 0,4-6-94 0 0,1 2-1 0 0,43-43 1 0 0,-60 67 210 0 0,0 1-1 0 0,1 0 1 0 0,10-6-1 0 0,-16 10 46 0 0,1 1-1 0 0,-1 0 0 0 0,0 0 1 0 0,1-1-1 0 0,0 2 0 0 0,-1-1 1 0 0,1 0-1 0 0,-1 0 0 0 0,1 1 1 0 0,0 0-1 0 0,-1-1 0 0 0,1 1 0 0 0,0 0 1 0 0,0 0-1 0 0,-1 1 0 0 0,5 0 1 0 0,-5-1 11 0 0,-1 1 0 0 0,0 0 1 0 0,1-1-1 0 0,-1 1 0 0 0,0 0 1 0 0,1 0-1 0 0,-1 0 0 0 0,0 0 0 0 0,0 0 1 0 0,0 1-1 0 0,0-1 0 0 0,0 0 1 0 0,0 0-1 0 0,0 1 0 0 0,-1-1 1 0 0,1 0-1 0 0,0 1 0 0 0,-1-1 1 0 0,1 1-1 0 0,-1-1 0 0 0,1 1 0 0 0,-1-1 1 0 0,0 3-1 0 0,1 5 53 0 0,0-1 0 0 0,-1 1 0 0 0,0 9 0 0 0,0-13-14 0 0,-2 10 81 0 0,1 0 1 0 0,-2 0-1 0 0,-7 26 1 0 0,-20 44 282 0 0,16-50-240 0 0,-9 39-1 0 0,20-62-159 0 0,1-1 0 0 0,0 1-1 0 0,1 0 1 0 0,0-1 0 0 0,1 1-1 0 0,0 0 1 0 0,3 18-1 0 0,-2-25-53 0 0,0-1-1 0 0,-1 0 0 0 0,2 0 0 0 0,-1 0 0 0 0,0 0 0 0 0,1 0 0 0 0,0 0 0 0 0,0 0 0 0 0,0-1 0 0 0,0 1 0 0 0,1-1 1 0 0,-1 1-1 0 0,1-1 0 0 0,0 0 0 0 0,0 0 0 0 0,0 0 0 0 0,0 0 0 0 0,1-1 0 0 0,-1 1 0 0 0,1-1 0 0 0,-1 0 0 0 0,1 0 1 0 0,0 0-1 0 0,0-1 0 0 0,0 1 0 0 0,0-1 0 0 0,0 0 0 0 0,0 0 0 0 0,0 0 0 0 0,1-1 0 0 0,-1 1 0 0 0,0-1 0 0 0,0 0 1 0 0,1 0-1 0 0,-1-1 0 0 0,0 1 0 0 0,0-1 0 0 0,0 0 0 0 0,6-2 0 0 0,1-1-829 0 0,0 0 0 0 0,0-1 1 0 0,0-1-1 0 0,-1 0 0 0 0,1-1 0 0 0,-2 1 0 0 0,19-17 0 0 0,-4-1-2309 0 0</inkml:trace>
</inkml:ink>
</file>

<file path=ppt/ink/ink9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3.63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165 339 512 0 0,'-1'-12'2099'0'0,"0"0"0"0"0,0-1 0 0 0,1 1 0 0 0,3-20 0 0 0,-2 18-883 0 0,0 1-1 0 0,-1-1 0 0 0,-2-22 1 0 0,-3 8 1528 0 0,-13-47 0 0 0,18 75-2655 0 0,0-1 1 0 0,0 1-1 0 0,0-1 1 0 0,0 0-1 0 0,-1 1 1 0 0,1-1-1 0 0,0 1 1 0 0,-1-1-1 0 0,1 1 1 0 0,0-1-1 0 0,-1 1 1 0 0,1-1-1 0 0,0 1 1 0 0,-1-1-1 0 0,1 1 1 0 0,-1-1-1 0 0,0 0 1 0 0,1 1-36 0 0,-1 0 0 0 0,1 0 0 0 0,0 0 0 0 0,0 0 0 0 0,-1 1 0 0 0,1-1 0 0 0,0 0 0 0 0,0 0 0 0 0,-1 0 0 0 0,1 0 0 0 0,0 0 0 0 0,0 0 0 0 0,-1 0 0 0 0,1 1-1 0 0,0-1 1 0 0,0 0 0 0 0,0 0 0 0 0,-1 0 0 0 0,1 1 0 0 0,0-1 0 0 0,0 0 0 0 0,0 0 0 0 0,0 0 0 0 0,0 1 0 0 0,-1-1 0 0 0,1 0 0 0 0,0 1 0 0 0,-6 20 1144 0 0,5 30-307 0 0,8 79-1 0 0,1 2-541 0 0,-8-83-209 0 0,-3-1-1 0 0,-1 0 1 0 0,-2 0 0 0 0,-3 0-1 0 0,-22 71 1 0 0,20-93-94 0 0,-1 1 0 0 0,-1-2 0 0 0,-17 25 0 0 0,12-22 47 0 0,17-24-60 0 0,6-7-14 0 0,6-8-25 0 0,-2 0 7 0 0,0-1 0 0 0,-1 0 1 0 0,0-1-1 0 0,-1 0 0 0 0,-1 0 1 0 0,0-1-1 0 0,-1 1 0 0 0,8-29 0 0 0,-3-7 9 0 0,6-62-1 0 0,-16 107-9 0 0,14-128 5 0 0,23-161 13 0 0,-32 267-26 0 0,13-40 1 0 0,-16 59-1 0 0,1 0 1 0 0,0 1 0 0 0,0-1 0 0 0,0 1 0 0 0,1 0-1 0 0,0-1 1 0 0,0 2 0 0 0,1-1 0 0 0,-1 0-1 0 0,11-8 1 0 0,-13 12 4 0 0,0 1 0 0 0,0 0-1 0 0,-1 0 1 0 0,1 0 0 0 0,0 0 0 0 0,0 0-1 0 0,0 0 1 0 0,0 1 0 0 0,1-1-1 0 0,-1 1 1 0 0,0-1 0 0 0,0 1 0 0 0,0 0-1 0 0,0 0 1 0 0,1 0 0 0 0,-1 0 0 0 0,0 0-1 0 0,0 0 1 0 0,0 1 0 0 0,0-1-1 0 0,1 1 1 0 0,-1-1 0 0 0,0 1 0 0 0,0 0-1 0 0,0 0 1 0 0,0 0 0 0 0,0 0 0 0 0,-1 0-1 0 0,1 0 1 0 0,0 1 0 0 0,2 1-1 0 0,5 5 3 0 0,-1 0-1 0 0,0 1 0 0 0,-1 0 0 0 0,11 16 1 0 0,-16-22 1 0 0,16 23-12 0 0,90 137-62 0 0,-99-149 77 0 0,-1 1-1 0 0,-1 0 1 0 0,0 0-1 0 0,6 22 1 0 0,-11-31 0 0 0,-1 0 0 0 0,1 0 1 0 0,-1 0-1 0 0,-1 1 1 0 0,1-1-1 0 0,-1 0 0 0 0,0 0 1 0 0,0 1-1 0 0,-1-1 0 0 0,0 0 1 0 0,0 0-1 0 0,0 0 0 0 0,-1 0 1 0 0,-4 11-1 0 0,4-14 1 0 0,-1 1 0 0 0,0 0 0 0 0,1-1 0 0 0,-1 0 0 0 0,-1 0 0 0 0,1 0-1 0 0,0 0 1 0 0,-1 0 0 0 0,1-1 0 0 0,-1 1 0 0 0,0-1 0 0 0,0 0 0 0 0,0 0 0 0 0,0-1 0 0 0,0 1-1 0 0,0-1 1 0 0,-1 0 0 0 0,-7 2 0 0 0,2-2 5 0 0,-1 1 0 0 0,0-1 0 0 0,0-1 0 0 0,-1 0-1 0 0,1-1 1 0 0,-14-2 0 0 0,15 1-89 0 0,1-1-1 0 0,0 1 1 0 0,0-2 0 0 0,0 1-1 0 0,0-1 1 0 0,0-1-1 0 0,1 0 1 0 0,0 0 0 0 0,0 0-1 0 0,0-1 1 0 0,1 0-1 0 0,0-1 1 0 0,0 1 0 0 0,0-1-1 0 0,-9-14 1 0 0,10 12-30 0 0,0 0 0 0 0,1-1 0 0 0,1 1 0 0 0,-1-1 0 0 0,1 0 0 0 0,1 0 0 0 0,0 0 0 0 0,0-1 0 0 0,1 1 0 0 0,0-1 0 0 0,1 1 0 0 0,0-1 0 0 0,1 0 0 0 0,1-10 0 0 0,0 11-188 0 0,1 0 0 0 0,0 0 1 0 0,1 1-1 0 0,0-1 0 0 0,0 1 1 0 0,1-1-1 0 0,0 1 1 0 0,1 0-1 0 0,0 1 0 0 0,0-1 1 0 0,1 1-1 0 0,0 0 1 0 0,8-8-1 0 0,-4 6-828 0 0,0 0 1 0 0,1 1-1 0 0,0 0 0 0 0,0 1 1 0 0,1 1-1 0 0,0 0 0 0 0,0 0 1 0 0,26-9-1 0 0,-12 8-2172 0 0</inkml:trace>
</inkml:ink>
</file>

<file path=ppt/ink/ink9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4.0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186 107 2537 0 0,'-1'-9'1547'0'0,"0"0"0"0"0,-1 0 0 0 0,0 0 0 0 0,-1 0 0 0 0,0 1 0 0 0,-1-1 0 0 0,1 1 0 0 0,-1 0 0 0 0,-7-9 0 0 0,11 16-1401 0 0,-1 0 1 0 0,1 0 0 0 0,-1 1 0 0 0,1-1 0 0 0,-1 0-1 0 0,1 1 1 0 0,-1-1 0 0 0,0 0 0 0 0,1 1 0 0 0,-1-1 0 0 0,0 1-1 0 0,1-1 1 0 0,-1 1 0 0 0,0 0 0 0 0,0-1 0 0 0,1 1-1 0 0,-1 0 1 0 0,0-1 0 0 0,0 1 0 0 0,0 0 0 0 0,0 0 0 0 0,1 0-1 0 0,-1 0 1 0 0,0 0 0 0 0,0 0 0 0 0,0 0 0 0 0,0 0-1 0 0,1 0 1 0 0,-1 0 0 0 0,0 0 0 0 0,0 0 0 0 0,0 1 0 0 0,0-1-1 0 0,1 0 1 0 0,-1 1 0 0 0,0-1 0 0 0,0 0 0 0 0,1 1-1 0 0,-2 0 1 0 0,0 1-34 0 0,1-1 1 0 0,-1 0-1 0 0,1 1 0 0 0,0-1 0 0 0,0 1 0 0 0,0 0 0 0 0,0-1 0 0 0,0 1 1 0 0,0 0-1 0 0,1 0 0 0 0,-1-1 0 0 0,0 1 0 0 0,1 0 0 0 0,-1 0 1 0 0,1 0-1 0 0,0 3 0 0 0,0 9 174 0 0,2-1 1 0 0,0 0 0 0 0,6 20-1 0 0,2 18 78 0 0,-7-22-232 0 0,-1 0 0 0 0,-2 0 0 0 0,-1 0-1 0 0,-1 0 1 0 0,-7 34 0 0 0,-6 2 118 0 0,-26 74 0 0 0,-10 33-54 0 0,46-150-202 0 0,1 0 0 0 0,1 1-1 0 0,1-1 1 0 0,1 1 0 0 0,4 43-1 0 0,-3-61-13 0 0,1-1-1 0 0,0 1 1 0 0,0-1-1 0 0,0 1 1 0 0,1-1-1 0 0,-1 1 1 0 0,1-1-1 0 0,0 0 0 0 0,1 0 1 0 0,-1 0-1 0 0,1 0 1 0 0,-1 0-1 0 0,6 6 1 0 0,-5-8-32 0 0,0 0 0 0 0,0 0 0 0 0,0 0 1 0 0,0 0-1 0 0,0-1 0 0 0,0 1 0 0 0,0-1 0 0 0,1 0 0 0 0,-1 0 1 0 0,1 0-1 0 0,-1 0 0 0 0,0 0 0 0 0,1-1 0 0 0,-1 0 1 0 0,1 1-1 0 0,0-1 0 0 0,-1-1 0 0 0,6 0 0 0 0,1-1-405 0 0,-1 0 0 0 0,1 0 0 0 0,-1-1-1 0 0,0-1 1 0 0,0 0 0 0 0,-1 0 0 0 0,1 0 0 0 0,-1-1-1 0 0,12-9 1 0 0,8-8-5270 0 0,29-31 0 0 0,-54 51 5215 0 0,20-21-2489 0 0</inkml:trace>
</inkml:ink>
</file>

<file path=ppt/ink/ink9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4.4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107 177 1272 0 0,'0'-1'640'0'0,"-1"0"0"0"0,0 0 0 0 0,0 1 0 0 0,0-1 0 0 0,0 0 0 0 0,0 0 0 0 0,0 1 0 0 0,0-1 0 0 0,0 0 0 0 0,0 1 0 0 0,0-1 0 0 0,-1 1 0 0 0,1-1 0 0 0,0 1 0 0 0,0 0 0 0 0,-1 0 0 0 0,1-1 0 0 0,0 1 0 0 0,0 0 0 0 0,-1 0 0 0 0,1 0 0 0 0,0 0 0 0 0,-2 1 0 0 0,1 0-242 0 0,0-1-1 0 0,0 1 1 0 0,1 0 0 0 0,-1 0 0 0 0,1 0-1 0 0,-1 0 1 0 0,1 1 0 0 0,-1-1-1 0 0,1 0 1 0 0,0 1 0 0 0,-1-1 0 0 0,1 1-1 0 0,0-1 1 0 0,-1 3 0 0 0,-1 1-170 0 0,0 0 1 0 0,1 1-1 0 0,-1-1 1 0 0,1 1-1 0 0,0 0 1 0 0,1 0-1 0 0,-1-1 1 0 0,1 1-1 0 0,0 8 1 0 0,1-11-191 0 0,0 0 0 0 0,0 0 0 0 0,0 0 0 0 0,1 0 1 0 0,-1 1-1 0 0,1-1 0 0 0,0 0 0 0 0,0 0 0 0 0,0 0 0 0 0,3 5 1 0 0,-3-6-32 0 0,0 0 0 0 0,1 0 0 0 0,0-1 0 0 0,-1 1 0 0 0,1-1 0 0 0,0 1 0 0 0,0-1 0 0 0,0 1 0 0 0,0-1 0 0 0,0 0 0 0 0,0 0 0 0 0,0 0 0 0 0,0 0 0 0 0,0-1 0 0 0,4 2 0 0 0,4 0-4 0 0,-1-1-1 0 0,0 0 1 0 0,1 0 0 0 0,-1-1 0 0 0,1 0 0 0 0,-1-1-1 0 0,0 0 1 0 0,1 0 0 0 0,-1-1 0 0 0,0-1 0 0 0,0 1-1 0 0,13-6 1 0 0,-3-1-17 0 0,1-1 0 0 0,-2 0 0 0 0,1-1 0 0 0,23-19 0 0 0,-38 27 8 0 0,0 0 0 0 0,-1 0 0 0 0,1 0-1 0 0,-1 0 1 0 0,0 0 0 0 0,0-1 0 0 0,0 0 0 0 0,-1 1-1 0 0,1-1 1 0 0,-1 0 0 0 0,0-1 0 0 0,0 1-1 0 0,0 0 1 0 0,-1 0 0 0 0,1-1 0 0 0,-1 1-1 0 0,0-1 1 0 0,0 1 0 0 0,-1-1 0 0 0,1 1-1 0 0,-1-1 1 0 0,0 0 0 0 0,0 1 0 0 0,-1-1 0 0 0,1 1-1 0 0,-1-1 1 0 0,0 1 0 0 0,-1-1 0 0 0,1 1-1 0 0,-1-1 1 0 0,1 1 0 0 0,-1 0 0 0 0,-5-7-1 0 0,3 4 14 0 0,0 0-1 0 0,0 0 0 0 0,-1 1 0 0 0,0 0 0 0 0,-1 0 0 0 0,1 0 0 0 0,-1 1 1 0 0,0 0-1 0 0,-11-7 0 0 0,13 9 4 0 0,0 1 0 0 0,0 0 1 0 0,0 1-1 0 0,0-1 0 0 0,-1 1 0 0 0,1 0 1 0 0,0 0-1 0 0,-1 0 0 0 0,1 0 0 0 0,-1 1 1 0 0,1 0-1 0 0,-1 0 0 0 0,1 0 0 0 0,-1 0 0 0 0,1 1 1 0 0,-1 0-1 0 0,1 0 0 0 0,-7 2 0 0 0,0 2 88 0 0,0-1 0 0 0,0 2-1 0 0,1 0 1 0 0,-1 0-1 0 0,1 1 1 0 0,1 0 0 0 0,-1 1-1 0 0,1 0 1 0 0,1 0-1 0 0,-13 16 1 0 0,8-8 110 0 0,1 1 1 0 0,0 1-1 0 0,2 0 0 0 0,0 0 0 0 0,-10 27 1 0 0,18-40-184 0 0,1 0 1 0 0,-1 0 0 0 0,1 0-1 0 0,0 0 1 0 0,0 1-1 0 0,0-1 1 0 0,1 0 0 0 0,0 1-1 0 0,0-1 1 0 0,0 0 0 0 0,1 1-1 0 0,0-1 1 0 0,0 0-1 0 0,0 0 1 0 0,0 0 0 0 0,1 0-1 0 0,3 8 1 0 0,-1-7-15 0 0,0 0 1 0 0,0 0-1 0 0,0 0 1 0 0,1 0-1 0 0,0-1 0 0 0,0 1 1 0 0,0-1-1 0 0,1-1 0 0 0,-1 1 1 0 0,1-1-1 0 0,0 0 1 0 0,9 4-1 0 0,6 2-72 0 0,0 0-1 0 0,1-2 1 0 0,1-1 0 0 0,-1-1-1 0 0,1 0 1 0 0,0-2-1 0 0,31 2 1 0 0,-21-4-979 0 0,44-3 0 0 0,30-13-4729 0 0,-105 14 5674 0 0,45-12-10533 0 0,-36 8 7702 0 0</inkml:trace>
</inkml:ink>
</file>

<file path=ppt/ink/ink9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4.6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 9 1864 0 0,'0'-1'524'0'0,"-1"0"-1"0"0,1 1 0 0 0,-1-1 1 0 0,1 1-1 0 0,-1-1 0 0 0,0 1 0 0 0,1-1 1 0 0,-1 1-1 0 0,0-1 0 0 0,1 1 1 0 0,-1-1-1 0 0,0 1 0 0 0,0 0 0 0 0,1 0 1 0 0,-1-1-1 0 0,0 1 0 0 0,0 0 1 0 0,1 0-1 0 0,-1 0 0 0 0,0 0 0 0 0,0 0 1 0 0,0 0-1 0 0,1 0 0 0 0,-1 0 1 0 0,-1 0-1 0 0,1 1-212 0 0,0-1 1 0 0,0 1-1 0 0,0 0 0 0 0,0-1 1 0 0,0 1-1 0 0,1 0 0 0 0,-1 0 1 0 0,0 0-1 0 0,0-1 0 0 0,1 1 1 0 0,-1 0-1 0 0,1 0 0 0 0,-1 0 1 0 0,1 0-1 0 0,-1 3 0 0 0,-1 1 28 0 0,0 0-1 0 0,1 1 1 0 0,0-1-1 0 0,0 1 1 0 0,1-1-1 0 0,0 9 1 0 0,0-9-259 0 0,1 0 0 0 0,0 0 0 0 0,0-1 0 0 0,1 1 0 0 0,0 0-1 0 0,-1 0 1 0 0,2-1 0 0 0,-1 1 0 0 0,0-1 0 0 0,6 7 0 0 0,4 4 126 0 0,20 20 0 0 0,-11-12 179 0 0,142 151 97 0 0,-161-170-627 0 0,1 1-569 0 0</inkml:trace>
</inkml:ink>
</file>

<file path=ppt/ink/ink9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4.8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449 0 3625 0 0,'-10'3'2982'0'0,"-49"14"8819"0"0,42-12-9881 0 0,-24 13 1 0 0,-36 19 685 0 0,-77 41-545 0 0,143-71-2005 0 0,-1 1 0 0 0,1 0-1 0 0,1 1 1 0 0,-12 11-1 0 0,20-18-66 0 0,0 0 0 0 0,-1 1-1 0 0,1-1 1 0 0,0 1-1 0 0,1-1 1 0 0,-1 1-1 0 0,0 0 1 0 0,1 0-1 0 0,-1 0 1 0 0,1 0-1 0 0,0 0 1 0 0,0 0-1 0 0,0 0 1 0 0,1 1-1 0 0,-1-1 1 0 0,1 0-1 0 0,-1 0 1 0 0,1 0-1 0 0,0 1 1 0 0,0-1 0 0 0,1 0-1 0 0,-1 1 1 0 0,2 3-1 0 0,-1-5-53 0 0,0 0 0 0 0,0 1 0 0 0,1-1 0 0 0,-1 0 0 0 0,1 0 0 0 0,-1 0 0 0 0,1 0 0 0 0,0 0 0 0 0,0-1 0 0 0,0 1 0 0 0,0 0 0 0 0,0-1 0 0 0,0 0 0 0 0,0 1 0 0 0,0-1 1 0 0,1 0-1 0 0,-1 0 0 0 0,1 0 0 0 0,-1 0 0 0 0,4 0 0 0 0,4 2-909 0 0,1-1 0 0 0,0-1 0 0 0,16 1 0 0 0,27-3-6571 0 0,-26-1 4273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3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548 0 1000 0 0,'-2'1'608'0'0,"0"-1"-1"0"0,0 1 1 0 0,0-1-1 0 0,1 1 1 0 0,-1 0-1 0 0,0 0 1 0 0,1 0 0 0 0,-1 0-1 0 0,1 0 1 0 0,-1 0-1 0 0,1 0 1 0 0,0 0-1 0 0,-1 1 1 0 0,1-1-1 0 0,-2 3 1 0 0,-17 25 2861 0 0,16-22-3049 0 0,0 0 1 0 0,-1-1 0 0 0,0 1-1 0 0,0-1 1 0 0,-1 0 0 0 0,0 0-1 0 0,-10 8 1 0 0,-6 1 355 0 0,-24 13 1 0 0,-3 3 25 0 0,-99 55 882 0 0,38-25-940 0 0,99-55-673 0 0,0 0-29 0 0,1 1 0 0 0,-11 8 0 0 0,19-14-60 0 0,1 1 0 0 0,-1-1 0 0 0,0 1 0 0 0,1 0 0 0 0,-1-1 0 0 0,1 1 0 0 0,-1 0 0 0 0,1 0 0 0 0,0 0 0 0 0,0 0 0 0 0,0 0 0 0 0,0 0 0 0 0,0 0 0 0 0,1 0 0 0 0,-1 0 0 0 0,0 1 0 0 0,0 2 0 0 0,1-4-69 0 0,1 0-1 0 0,-1 0 1 0 0,0-1-1 0 0,0 1 0 0 0,1 0 1 0 0,-1-1-1 0 0,0 1 1 0 0,0 0-1 0 0,1-1 0 0 0,-1 1 1 0 0,1-1-1 0 0,-1 1 0 0 0,1-1 1 0 0,-1 1-1 0 0,1-1 1 0 0,-1 1-1 0 0,1-1 0 0 0,-1 1 1 0 0,1-1-1 0 0,-1 1 1 0 0,1-1-1 0 0,0 0 0 0 0,-1 0 1 0 0,1 1-1 0 0,0-1 0 0 0,-1 0 1 0 0,1 0-1 0 0,0 0 1 0 0,0 1-1 0 0,-1-1 0 0 0,1 0 1 0 0,0 0-1 0 0,0 0 1 0 0,29-1-3796 0 0,-27 1 3574 0 0,15-3-1025 0 0</inkml:trace>
</inkml:ink>
</file>

<file path=ppt/ink/ink9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5.14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83 0 3777 0 0,'-3'1'1224'0'0,"-1"-1"0"0"0,1 1 0 0 0,0 0 0 0 0,-1 0 0 0 0,1 1 0 0 0,0-1 0 0 0,0 1 0 0 0,0-1 1 0 0,0 1-1 0 0,0 0 0 0 0,-4 3 0 0 0,5-2-742 0 0,-1 0 1 0 0,1 0-1 0 0,0 0 1 0 0,0 0-1 0 0,0 0 1 0 0,-3 6-1 0 0,1 2-16 0 0,0-1 0 0 0,0 1-1 0 0,1 1 1 0 0,1-1 0 0 0,0 0 0 0 0,0 1-1 0 0,1-1 1 0 0,1 1 0 0 0,1 18-1 0 0,1-10-280 0 0,0-1 0 0 0,2 1-1 0 0,1-1 1 0 0,12 34-1 0 0,-15-48-189 0 0,0 0-1 0 0,1 0 0 0 0,0 0 1 0 0,0 0-1 0 0,0 0 0 0 0,0 0 1 0 0,1-1-1 0 0,0 0 0 0 0,0 1 1 0 0,0-2-1 0 0,0 1 1 0 0,1 0-1 0 0,0-1 0 0 0,-1 0 1 0 0,1 0-1 0 0,0 0 0 0 0,1 0 1 0 0,-1-1-1 0 0,0 0 0 0 0,1 0 1 0 0,-1-1-1 0 0,1 1 1 0 0,0-1-1 0 0,-1-1 0 0 0,1 1 1 0 0,0-1-1 0 0,0 0 0 0 0,-1 0 1 0 0,1 0-1 0 0,11-3 0 0 0,-7 0-224 0 0,1-1 0 0 0,-1 0-1 0 0,0-1 1 0 0,0 0-1 0 0,-1-1 1 0 0,1 0-1 0 0,-1 0 1 0 0,14-14-1 0 0,-12 10-1680 0 0,0-1 0 0 0,-1-1 0 0 0,11-15 0 0 0,-9 8-1928 0 0</inkml:trace>
</inkml:ink>
</file>

<file path=ppt/ink/ink9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5.3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110 26 904 0 0,'-17'-5'3120'0'0,"-1"-1"2747"0"0,0 1 0 0 0,-26-3 0 0 0,44 8-5808 0 0,-1-1 0 0 0,1 1 0 0 0,0 0 0 0 0,-1 0 0 0 0,1 0 0 0 0,0 0 0 0 0,-1 0 0 0 0,1 0 0 0 0,-1 0 0 0 0,1 0 0 0 0,0 0 0 0 0,-1 0 0 0 0,1 0 0 0 0,0 0 0 0 0,-1 0 0 0 0,1 0 0 0 0,-1 0 0 0 0,1 0 1 0 0,0 0-1 0 0,-1 0 0 0 0,1 1 0 0 0,0-1 0 0 0,-1 0 0 0 0,1 0 0 0 0,0 0 0 0 0,-1 1 0 0 0,1-1 0 0 0,0 0 0 0 0,-1 0 0 0 0,1 1 0 0 0,0-1 0 0 0,0 0 0 0 0,0 1 0 0 0,-1-1 0 0 0,1 0 0 0 0,0 1 0 0 0,0-1 0 0 0,0 0 0 0 0,0 1 1 0 0,-1-1-1 0 0,1 0 0 0 0,0 1 0 0 0,0-1 0 0 0,0 1 0 0 0,0-1 0 0 0,0 0 0 0 0,0 1 0 0 0,0-1 0 0 0,0 1 0 0 0,0-1 0 0 0,0 0 0 0 0,0 1 0 0 0,1 0 0 0 0,-1 0-29 0 0,1 1 0 0 0,-1-1 0 0 0,1 0 0 0 0,0 1 0 0 0,0-1 0 0 0,0 0 0 0 0,-1 1 0 0 0,1-1 0 0 0,0 0 0 0 0,1 0 0 0 0,-1 0 0 0 0,1 1 0 0 0,11 5-263 0 0,0-1 0 0 0,0 0 1 0 0,0-1-1 0 0,1 0 1 0 0,20 4-1 0 0,16 5-2959 0 0,11 10-5834 0 0,-32-11 5719 0 0</inkml:trace>
</inkml:ink>
</file>

<file path=ppt/ink/ink9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5.65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109 41 2857 0 0,'-1'-2'766'0'0,"-14"-20"6556"0"0,14 20-6769 0 0,-1 0-1 0 0,1 1 1 0 0,0 0-1 0 0,0-1 1 0 0,-1 1-1 0 0,1 0 1 0 0,-1-1 0 0 0,1 1-1 0 0,-1 0 1 0 0,0 0-1 0 0,-2-1 1 0 0,4 2-440 0 0,-1 0 0 0 0,1 1 0 0 0,-1-1 0 0 0,1 0 0 0 0,0 0 0 0 0,-1 0 0 0 0,1 0 0 0 0,-1 0 0 0 0,1 1 0 0 0,0-1 0 0 0,-1 0 0 0 0,1 0 0 0 0,0 1 0 0 0,-1-1 1 0 0,1 0-1 0 0,0 1 0 0 0,-1-1 0 0 0,1 0 0 0 0,0 1 0 0 0,-1-1 0 0 0,1 0 0 0 0,0 1 0 0 0,0-1 0 0 0,0 1 0 0 0,-1-1 0 0 0,1 0 0 0 0,0 1 0 0 0,0-1 0 0 0,0 1 0 0 0,0-1 0 0 0,0 1 0 0 0,-4 16 899 0 0,1 23 574 0 0,2 73 1 0 0,0-1-442 0 0,-34 257 327 0 0,17-189-1254 0 0,17-149-260 0 0,1 0 1 0 0,1 0 0 0 0,10 55-1 0 0,-9-77-28 0 0,0 0 1 0 0,1 0-1 0 0,0 0 0 0 0,1 0 0 0 0,-1-1 0 0 0,2 1 0 0 0,6 10 0 0 0,-9-16-114 0 0,0 0-1 0 0,0-1 1 0 0,1 1-1 0 0,-1-1 1 0 0,0 0-1 0 0,1 1 1 0 0,0-1 0 0 0,-1 0-1 0 0,1-1 1 0 0,0 1-1 0 0,0 0 1 0 0,0-1-1 0 0,0 0 1 0 0,0 0-1 0 0,0 0 1 0 0,0 0-1 0 0,1 0 1 0 0,-1 0 0 0 0,0-1-1 0 0,1 0 1 0 0,-1 1-1 0 0,0-1 1 0 0,1-1-1 0 0,3 1 1 0 0,1-2-1474 0 0,-1 0 0 0 0,0 0-1 0 0,1-1 1 0 0,-1 1 0 0 0,12-8 0 0 0,0 0-4172 0 0</inkml:trace>
</inkml:ink>
</file>

<file path=ppt/ink/ink9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06.28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79 137 3441 0 0,'-20'12'5680'0'0,"-16"11"2551"0"0,34-22-8011 0 0,0 1 1 0 0,0 0-1 0 0,0 0 1 0 0,1 0-1 0 0,-1 0 1 0 0,0 1 0 0 0,1-1-1 0 0,-1 0 1 0 0,1 1-1 0 0,0-1 1 0 0,0 1-1 0 0,-1 3 1 0 0,1-5-166 0 0,1 1-1 0 0,0-1 1 0 0,0 0 0 0 0,0 0 0 0 0,0 0-1 0 0,0 0 1 0 0,0 0 0 0 0,0 1 0 0 0,1-1-1 0 0,-1 0 1 0 0,0 0 0 0 0,1 0-1 0 0,-1 0 1 0 0,0 0 0 0 0,1 0 0 0 0,-1 0-1 0 0,1 0 1 0 0,0 0 0 0 0,-1 0 0 0 0,1 0-1 0 0,0 0 1 0 0,0 0 0 0 0,0-1 0 0 0,-1 1-1 0 0,1 0 1 0 0,0 0 0 0 0,0-1-1 0 0,0 1 1 0 0,0-1 0 0 0,0 1 0 0 0,0-1-1 0 0,0 1 1 0 0,0-1 0 0 0,1 0 0 0 0,1 1-1 0 0,3 1 65 0 0,0-1 0 0 0,0 0 0 0 0,0 0 0 0 0,1 0 1 0 0,6-1-1 0 0,3 0-35 0 0,0-2 1 0 0,0 0 0 0 0,30-8 0 0 0,46-19-167 0 0,-89 28 81 0 0,23-10-45 0 0,0-1 1 0 0,32-21 0 0 0,-36 20 69 0 0,1 0 1 0 0,0 2 0 0 0,35-13-1 0 0,-58 24-18 0 0,1 0 0 0 0,-1 0-1 0 0,0 0 1 0 0,0 0-1 0 0,1 0 1 0 0,-1 0 0 0 0,0-1-1 0 0,1 1 1 0 0,-1 0 0 0 0,0 0-1 0 0,1 0 1 0 0,-1 0 0 0 0,0 0-1 0 0,1 0 1 0 0,-1 0-1 0 0,0 0 1 0 0,1 0 0 0 0,-1 0-1 0 0,0 1 1 0 0,1-1 0 0 0,-1 0-1 0 0,0 0 1 0 0,1 0 0 0 0,-1 0-1 0 0,0 0 1 0 0,1 1 0 0 0,-1-1-1 0 0,0 0 1 0 0,0 0-1 0 0,1 0 1 0 0,-1 1 0 0 0,-1 10 173 0 0,-11 11 144 0 0,5-12-133 0 0,-6 9 466 0 0,-14 28 0 0 0,23-41-555 0 0,1 1 1 0 0,1-1-1 0 0,-1 1 1 0 0,1 0-1 0 0,1 0 1 0 0,-1 0-1 0 0,1 0 1 0 0,0 12-1 0 0,1-9-72 0 0,1 0 0 0 0,0 0 0 0 0,0 0-1 0 0,1 0 1 0 0,1 0 0 0 0,0-1 0 0 0,0 1 0 0 0,1-1-1 0 0,7 15 1 0 0,-9-20-28 0 0,0-1-1 0 0,0 1 0 0 0,1 0 1 0 0,0-1-1 0 0,-1 0 1 0 0,1 1-1 0 0,0-1 1 0 0,1 0-1 0 0,-1-1 0 0 0,0 1 1 0 0,1 0-1 0 0,0-1 1 0 0,-1 0-1 0 0,1 0 1 0 0,0 0-1 0 0,0 0 1 0 0,0-1-1 0 0,1 0 0 0 0,-1 1 1 0 0,0-2-1 0 0,0 1 1 0 0,1 0-1 0 0,-1-1 1 0 0,7 0-1 0 0,-5-1-3 0 0,0 0 0 0 0,-1 0 0 0 0,1-1 0 0 0,-1 0 0 0 0,1 0 0 0 0,-1 0 0 0 0,1-1-1 0 0,-1 0 1 0 0,0 0 0 0 0,0 0 0 0 0,-1-1 0 0 0,1 0 0 0 0,-1 1 0 0 0,1-2 0 0 0,6-7 0 0 0,-3 2-8 0 0,-1 0-1 0 0,1-1 1 0 0,-2 0 0 0 0,0 0 0 0 0,0 0-1 0 0,6-17 1 0 0,-7 12-6 0 0,-1-1-1 0 0,-1 1 1 0 0,0-1 0 0 0,-1 0-1 0 0,-1-25 1 0 0,-8-86 69 0 0,4 93-33 0 0,-11 125 286 0 0,12-66-298 0 0,2 0 0 0 0,0 0 0 0 0,2-1 0 0 0,1 1 1 0 0,9 38-1 0 0,43 115 0 0 0,-25-90-4 0 0,86 224 9 0 0,-103-278 1 0 0,2 1-11 0 0,16 57 1 0 0,-28-82-2 0 0,-1 1-1 0 0,-1-1 1 0 0,1 1 0 0 0,-1 0 0 0 0,-1-1-1 0 0,0 1 1 0 0,0 0 0 0 0,-1 0 0 0 0,0-1 0 0 0,-1 1-1 0 0,-3 11 1 0 0,2-15 18 0 0,0 1-1 0 0,0-1 1 0 0,-1 0-1 0 0,0 0 1 0 0,0 0 0 0 0,0-1-1 0 0,-1 0 1 0 0,0 1-1 0 0,0-2 1 0 0,0 1 0 0 0,-1 0-1 0 0,0-1 1 0 0,1 0-1 0 0,-1-1 1 0 0,-1 1 0 0 0,-7 2-1 0 0,-2 2 66 0 0,-1-2-1 0 0,0 0 0 0 0,-1-1 1 0 0,1-1-1 0 0,-24 2 0 0 0,21-4-17 0 0,-1-1-1 0 0,1-1 1 0 0,-1-1-1 0 0,1-1 1 0 0,-37-7-1 0 0,26 1 108 0 0,-1-2-1 0 0,-54-24 0 0 0,80 31-78 0 0,0 0-1 0 0,0 0 1 0 0,0 0 0 0 0,0-1 0 0 0,1 0-1 0 0,0 0 1 0 0,-6-5 0 0 0,9 7-74 0 0,1-1 1 0 0,-1 1 0 0 0,0 0-1 0 0,1-1 1 0 0,-1 1-1 0 0,1-1 1 0 0,0 0 0 0 0,0 1-1 0 0,0-1 1 0 0,0 0-1 0 0,0 1 1 0 0,1-1 0 0 0,-1 0-1 0 0,1 0 1 0 0,0 0 0 0 0,0 0-1 0 0,0 0 1 0 0,0-4-1 0 0,2-2-30 0 0,0 0 0 0 0,0 1 0 0 0,1 0 0 0 0,0-1-1 0 0,0 1 1 0 0,1 0 0 0 0,9-13 0 0 0,39-51-200 0 0,-41 59 164 0 0,207-267-3822 0 0,-140 186 614 0 0,-62 77 940 0 0,1 0 0 0 0,1 2 0 0 0,21-15 0 0 0,2 4-959 0 0</inkml:trace>
</inkml:ink>
</file>

<file path=ppt/ink/ink9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13.30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113 56 512 0 0,'-14'6'1091'0'0,"-6"4"5434"0"0,5-1-1307 0 0,-29 5 1844 0 0,27-10-4844 0 0,14-4-1219 0 0,7-2 8 0 0,210-74-718 0 0,-148 60-303 0 0,-57 14-2 0 0,0 1 0 0 0,1 0-1 0 0,-1 1 1 0 0,0-1 0 0 0,13 3-1 0 0,-20-2 18 0 0,0 1-1 0 0,0-1 0 0 0,0 1 1 0 0,0 0-1 0 0,1-1 1 0 0,-1 1-1 0 0,0 0 0 0 0,0 0 1 0 0,-1 1-1 0 0,1-1 0 0 0,0 0 1 0 0,0 1-1 0 0,0-1 0 0 0,-1 1 1 0 0,3 2-1 0 0,-1 0-4 0 0,-1-1 0 0 0,0 0 0 0 0,-1 1 1 0 0,1-1-1 0 0,0 1 0 0 0,-1-1 0 0 0,0 1 0 0 0,1 6 0 0 0,0-1 18 0 0,-1 0-1 0 0,-1-1 1 0 0,0 1 0 0 0,0 0-1 0 0,0 0 1 0 0,-1 0 0 0 0,-4 13-1 0 0,-6 15-6 0 0,-28 60 0 0 0,25-68-19 0 0,2 0 1 0 0,2 1 0 0 0,-12 48-1 0 0,21-74 2 0 0,1 0 1 0 0,-1 1-1 0 0,1-1 0 0 0,0 0 0 0 0,0 0 0 0 0,0 0 0 0 0,1 0 0 0 0,-1 0 0 0 0,3 7 0 0 0,-2-10-29 0 0,-1 1-1 0 0,1 0 0 0 0,0-1 0 0 0,0 1 1 0 0,0-1-1 0 0,0 1 0 0 0,0-1 0 0 0,0 1 0 0 0,1-1 1 0 0,-1 0-1 0 0,0 0 0 0 0,1 0 0 0 0,-1 1 0 0 0,1-1 1 0 0,-1 0-1 0 0,1-1 0 0 0,-1 1 0 0 0,1 0 0 0 0,0 0 1 0 0,-1-1-1 0 0,1 1 0 0 0,0-1 0 0 0,0 1 1 0 0,2-1-1 0 0,3 0-676 0 0,0 0 1 0 0,0 0-1 0 0,0-1 0 0 0,0 1 1 0 0,1-2-1 0 0,-1 1 1 0 0,-1-1-1 0 0,1 0 1 0 0,0-1-1 0 0,0 1 0 0 0,-1-1 1 0 0,1-1-1 0 0,8-6 1 0 0,13-7-3165 0 0</inkml:trace>
</inkml:ink>
</file>

<file path=ppt/ink/ink9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13.53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141 69 2633 0 0,'-8'-2'2353'0'0,"0"0"1"0"0,0 0 0 0 0,-10-5 0 0 0,-24-14 3692 0 0,4 2-2187 0 0,37 18-3801 0 0,0 1-1 0 0,-1-1 1 0 0,1 1 0 0 0,0-1 0 0 0,0 0 0 0 0,0 1 0 0 0,0-1 0 0 0,0 0 0 0 0,-1 0 0 0 0,2 0 0 0 0,-1 0-1 0 0,0 0 1 0 0,0 0 0 0 0,0 0 0 0 0,0 0 0 0 0,0-1 0 0 0,20 10-969 0 0,32 20-9006 0 0,-33-19 6786 0 0</inkml:trace>
</inkml:ink>
</file>

<file path=ppt/ink/ink9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13.94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174 220 8 0 0,'0'-3'400'0'0,"0"0"0"0"0,1 0-1 0 0,0 0 1 0 0,-1 0 0 0 0,1 0 0 0 0,0 0-1 0 0,0 0 1 0 0,1 1 0 0 0,-1-1 0 0 0,1 0-1 0 0,-1 1 1 0 0,1-1 0 0 0,3-3 0 0 0,4-4 1493 0 0,20-17 0 0 0,-4 3-607 0 0,-18 16-818 0 0,3-1 179 0 0,-2-2 1 0 0,11-12 0 0 0,-18 20-456 0 0,1 1 0 0 0,-1-1 0 0 0,1 1 0 0 0,-1-1 0 0 0,0 0 0 0 0,0 0 1 0 0,0 1-1 0 0,0-1 0 0 0,0 0 0 0 0,-1 0 0 0 0,1 0 0 0 0,-1 0 1 0 0,0 0-1 0 0,0 0 0 0 0,0 0 0 0 0,0-3 0 0 0,-1 5-106 0 0,1 0 0 0 0,-1 0 0 0 0,1 0 0 0 0,-1 1 0 0 0,0-1 1 0 0,1 0-1 0 0,-1 0 0 0 0,0 1 0 0 0,0-1 0 0 0,1 0 0 0 0,-1 1 0 0 0,0-1 0 0 0,0 1 0 0 0,0-1 0 0 0,0 1 0 0 0,0-1 0 0 0,0 1 0 0 0,0 0 0 0 0,0-1 0 0 0,0 1 1 0 0,0 0-1 0 0,0 0 0 0 0,0 0 0 0 0,0 0 0 0 0,0 0 0 0 0,0 0 0 0 0,0 0 0 0 0,-1 0 0 0 0,-31 3 1058 0 0,4 3-759 0 0,1 2 0 0 0,0 0 0 0 0,0 2 0 0 0,-46 23 0 0 0,68-30-354 0 0,0 1-1 0 0,0 0 0 0 0,0 0 0 0 0,0 0 0 0 0,1 1 0 0 0,0 0 1 0 0,0 0-1 0 0,-7 9 0 0 0,11-12-23 0 0,0-1-1 0 0,0 1 1 0 0,0-1 0 0 0,0 1-1 0 0,0 0 1 0 0,1-1-1 0 0,-1 1 1 0 0,1 0 0 0 0,-1 0-1 0 0,1 0 1 0 0,0-1 0 0 0,0 1-1 0 0,0 0 1 0 0,0 0 0 0 0,0 3-1 0 0,1-3-5 0 0,-1 0-1 0 0,1 0 0 0 0,0 0 0 0 0,0-1 0 0 0,0 1 0 0 0,0 0 0 0 0,0 0 0 0 0,0 0 0 0 0,1-1 1 0 0,-1 1-1 0 0,0-1 0 0 0,1 1 0 0 0,-1-1 0 0 0,1 1 0 0 0,0-1 0 0 0,3 2 0 0 0,3 2-14 0 0,1 0 0 0 0,0-1-1 0 0,0 0 1 0 0,0 0 0 0 0,13 3-1 0 0,50 8-93 0 0,2 0-70 0 0,-61-11 155 0 0,-1 0-1 0 0,1 1 1 0 0,-1 1-1 0 0,-1-1 1 0 0,1 2-1 0 0,-1 0 1 0 0,0 0-1 0 0,12 11 1 0 0,-20-15 27 0 0,1 0-1 0 0,-1 0 1 0 0,0 1 0 0 0,0-1 0 0 0,0 1 0 0 0,0 0 0 0 0,0 0 0 0 0,-1 0 0 0 0,0 0 0 0 0,0 1 0 0 0,0-1 0 0 0,0 0 0 0 0,-1 1 0 0 0,0 0 0 0 0,0-1 0 0 0,0 1 0 0 0,0-1 0 0 0,-1 1 0 0 0,1 0 0 0 0,-1 0 0 0 0,-1-1 0 0 0,1 1 0 0 0,-1 0 0 0 0,1-1 0 0 0,-4 10 0 0 0,2-7 45 0 0,-1-1 0 0 0,0 0 0 0 0,-1 1 0 0 0,1-1 0 0 0,-1 0-1 0 0,0 0 1 0 0,0-1 0 0 0,-1 1 0 0 0,0-1 0 0 0,0 0 0 0 0,0-1 0 0 0,0 1 0 0 0,-1-1-1 0 0,0 0 1 0 0,0 0 0 0 0,0 0 0 0 0,0-1 0 0 0,-1 0 0 0 0,1-1 0 0 0,-1 1-1 0 0,-8 1 1 0 0,0 0 45 0 0,0 0 0 0 0,0-1 0 0 0,-1-1 0 0 0,-16 0 0 0 0,25-2-97 0 0,0 0 0 0 0,-1 0 1 0 0,1-1-1 0 0,0 1 0 0 0,0-2 1 0 0,0 1-1 0 0,0-1 0 0 0,0 0 1 0 0,1-1-1 0 0,-1 0 0 0 0,-6-3 1 0 0,10 4-76 0 0,0 0 1 0 0,1 0 0 0 0,-1-1 0 0 0,1 1 0 0 0,-1-1-1 0 0,1 0 1 0 0,0 1 0 0 0,0-1 0 0 0,0 0-1 0 0,0 0 1 0 0,0 0 0 0 0,1 0 0 0 0,0-1 0 0 0,-1 1-1 0 0,1 0 1 0 0,0-1 0 0 0,1 1 0 0 0,-2-6-1 0 0,2 4-484 0 0,0 1-1 0 0,-1-1 0 0 0,2 1 0 0 0,-1-1 1 0 0,0 1-1 0 0,1 0 0 0 0,0-1 0 0 0,0 1 1 0 0,1 0-1 0 0,-1-1 0 0 0,1 1 0 0 0,0 0 0 0 0,0 0 1 0 0,3-5-1 0 0,12-12-1954 0 0</inkml:trace>
</inkml:ink>
</file>

<file path=ppt/ink/ink9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22.15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109 130 512 0 0,'-6'-12'1292'0'0,"0"-1"0"0"0,-4-14 0 0 0,9 23-784 0 0,0-1 0 0 0,0 1 0 0 0,0 0 0 0 0,1-1-1 0 0,-1 1 1 0 0,1 0 0 0 0,0-1 0 0 0,0 1 0 0 0,1-1-1 0 0,1-8 1 0 0,-2 12-301 0 0,1 0 0 0 0,-1 0 0 0 0,1 0 0 0 0,-1-1 0 0 0,1 1-1 0 0,0 0 1 0 0,-1 0 0 0 0,1 0 0 0 0,0 0 0 0 0,0 0 0 0 0,0 0 0 0 0,0 0 0 0 0,0 0 0 0 0,0 0 0 0 0,0 0-1 0 0,0 1 1 0 0,0-1 0 0 0,0 0 0 0 0,0 1 0 0 0,1-1 0 0 0,1 0 0 0 0,-7 16 1999 0 0,-26 41-816 0 0,-19 43-404 0 0,44-87-906 0 0,1 1 0 0 0,0-1 0 0 0,1 0 0 0 0,1 1 0 0 0,0 0 0 0 0,-1 22 0 0 0,3-27-48 0 0,1 1 1 0 0,-1-1-1 0 0,1 1 0 0 0,1-1 1 0 0,0 1-1 0 0,5 15 0 0 0,-6-21-23 0 0,0 0-1 0 0,1 0 1 0 0,-1 0 0 0 0,1-1-1 0 0,0 1 1 0 0,0 0 0 0 0,0-1-1 0 0,0 0 1 0 0,0 1-1 0 0,0-1 1 0 0,1 0 0 0 0,-1 0-1 0 0,1 0 1 0 0,-1-1-1 0 0,1 1 1 0 0,0 0 0 0 0,0-1-1 0 0,0 0 1 0 0,0 0-1 0 0,0 0 1 0 0,0 0 0 0 0,3 1-1 0 0,2-2-2 0 0,0 1-1 0 0,1-1 0 0 0,-1 0 1 0 0,0-1-1 0 0,0 0 0 0 0,0 0 1 0 0,0-1-1 0 0,0 1 1 0 0,0-2-1 0 0,0 1 0 0 0,-1-1 1 0 0,1-1-1 0 0,11-6 0 0 0,-3 0 12 0 0,0-1-1 0 0,-1 0 0 0 0,0-1 0 0 0,24-25 0 0 0,-34 31 15 0 0,0 0-1 0 0,-1 0 0 0 0,0-1 0 0 0,0 0 1 0 0,0 1-1 0 0,-1-1 0 0 0,0 0 1 0 0,0-1-1 0 0,-1 1 0 0 0,0-1 1 0 0,0 1-1 0 0,0-11 0 0 0,1-11 401 0 0,-2 1 0 0 0,-2-31 1 0 0,-1 10 638 0 0,2 48-824 0 0,-1 2-204 0 0,0 1 1 0 0,0 0-1 0 0,0 0 1 0 0,1 0-1 0 0,-1 0 1 0 0,1-1-1 0 0,-1 1 1 0 0,0 4-1 0 0,-2 5 82 0 0,-2 1-97 0 0,1 1-1 0 0,0 0 0 0 0,0 0 0 0 0,2 0 0 0 0,-1 0 0 0 0,2 0 0 0 0,0 0 0 0 0,0 1 1 0 0,1-1-1 0 0,1 1 0 0 0,0-1 0 0 0,1 0 0 0 0,0 0 0 0 0,1 0 0 0 0,1 0 0 0 0,7 18 1 0 0,-9-26-29 0 0,0-1 0 0 0,1 1 0 0 0,0-1 1 0 0,0 0-1 0 0,0 0 0 0 0,0 0 0 0 0,0 0 1 0 0,1-1-1 0 0,-1 1 0 0 0,1-1 0 0 0,0 0 1 0 0,0 0-1 0 0,1 0 0 0 0,-1-1 0 0 0,0 1 1 0 0,1-1-1 0 0,0 0 0 0 0,-1 0 0 0 0,1-1 1 0 0,6 2-1 0 0,-5-2-15 0 0,1 0 1 0 0,0 0 0 0 0,1-1-1 0 0,-1 0 1 0 0,0 0 0 0 0,0-1-1 0 0,0 1 1 0 0,0-2 0 0 0,0 1-1 0 0,-1-1 1 0 0,1 0 0 0 0,0 0-1 0 0,11-7 1 0 0,-8 4-61 0 0,0-1 0 0 0,0 0-1 0 0,-1 0 1 0 0,0-1 0 0 0,0-1-1 0 0,14-14 1 0 0,-20 18-109 0 0,0 0 0 0 0,0-1-1 0 0,0 1 1 0 0,0-1 0 0 0,0 1 0 0 0,-1-1-1 0 0,0 0 1 0 0,0 0 0 0 0,-1 0 0 0 0,1 0-1 0 0,-1-1 1 0 0,0 1 0 0 0,0 0-1 0 0,-1-1 1 0 0,1 1 0 0 0,-2-9 0 0 0,1 13-45 0 0,0 0 1 0 0,0 0-1 0 0,0 0 1 0 0,-1 0-1 0 0,1 1 1 0 0,0-1-1 0 0,-1 0 1 0 0,1 0-1 0 0,0 0 1 0 0,-1 1-1 0 0,1-1 1 0 0,-1 0-1 0 0,1 0 1 0 0,-1 1-1 0 0,1-1 1 0 0,-1 0-1 0 0,0 1 1 0 0,1-1-1 0 0,-1 1 1 0 0,0-1-1 0 0,1 1 1 0 0,-3-2 0 0 0,-4 2-1912 0 0</inkml:trace>
</inkml:ink>
</file>

<file path=ppt/ink/ink9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22.5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20 118 1280 0 0,'0'-13'2843'0'0,"-1"-1"-1"0"0,-5-17 1 0 0,4 17 454 0 0,-1 0-1 0 0,1-18 1 0 0,8 153-189 0 0,-1-2-2466 0 0,-19 246 27 0 0,13-354-755 0 0,-1 5 59 0 0,2 26-1 0 0,0-39-108 0 0,1 0-1 0 0,-1 1 1 0 0,1-1-1 0 0,-1 1 1 0 0,1-1-1 0 0,0 0 0 0 0,0 1 1 0 0,1-1-1 0 0,-1 0 1 0 0,1 0-1 0 0,-1 0 1 0 0,1 0-1 0 0,4 5 1 0 0,-6-8 34 0 0,0 0 1 0 0,0 0-1 0 0,1 1 1 0 0,-1-1 0 0 0,0 0-1 0 0,0 0 1 0 0,0 0-1 0 0,1 1 1 0 0,-1-1 0 0 0,0 0-1 0 0,0 0 1 0 0,1 0-1 0 0,-1 0 1 0 0,0 0 0 0 0,0 0-1 0 0,1 1 1 0 0,-1-1-1 0 0,0 0 1 0 0,1 0 0 0 0,-1 0-1 0 0,0 0 1 0 0,0 0-1 0 0,1 0 1 0 0,-1 0-1 0 0,0 0 1 0 0,1 0 0 0 0,-1 0-1 0 0,0 0 1 0 0,0 0-1 0 0,1-1 1 0 0,-1 1 0 0 0,0 0-1 0 0,1 0 1 0 0,-1 0-1 0 0,0 0 1 0 0,0 0 0 0 0,1 0-1 0 0,-1-1 1 0 0,0 1-1 0 0,0 0 1 0 0,0 0-1 0 0,1 0 1 0 0,-1-1 0 0 0,0 1-1 0 0,0 0 1 0 0,1-1-1 0 0,2-3-1993 0 0</inkml:trace>
</inkml:ink>
</file>

<file path=ppt/ink/ink9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22.9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81 383 2176 0 0,'-73'-7'14069'0'0,"73"7"-14000"0"0,-1 0 0 0 0,1 0 0 0 0,0 0 0 0 0,-1 0 0 0 0,1 0 0 0 0,0 0 0 0 0,-1-1 0 0 0,1 1 0 0 0,0 0 0 0 0,0 0 0 0 0,-1 0 0 0 0,1 0 0 0 0,0 0 0 0 0,-1 0 0 0 0,1-1 0 0 0,0 1 0 0 0,0 0 0 0 0,-1 0 0 0 0,1 0 0 0 0,0-1 0 0 0,0 1 0 0 0,0 0 0 0 0,-1 0 0 0 0,1-1 0 0 0,0 1 0 0 0,0 0 0 0 0,0 0 0 0 0,0-1 0 0 0,-1 1 0 0 0,1-1 0 0 0,4-9 708 0 0,12-7-584 0 0,-16 17-155 0 0,36-34 143 0 0,-3-1-1 0 0,-1-2 0 0 0,45-67 1 0 0,-66 87-115 0 0,4-5 114 0 0,16-20 0 0 0,-26 36-81 0 0,0 1 0 0 0,0 0-1 0 0,0 0 1 0 0,0 0 0 0 0,1 1 0 0 0,0 0-1 0 0,0 0 1 0 0,11-5 0 0 0,-16 8-79 0 0,0 1 0 0 0,1-1 0 0 0,-1 1 0 0 0,1-1 0 0 0,-1 1 1 0 0,1-1-1 0 0,-1 1 0 0 0,1 0 0 0 0,-1 0 0 0 0,1 0 0 0 0,-1 0 1 0 0,1 0-1 0 0,-1 0 0 0 0,1 0 0 0 0,-1 1 0 0 0,1-1 0 0 0,-1 0 1 0 0,1 1-1 0 0,-1-1 0 0 0,3 2 0 0 0,-2-1 1 0 0,-1 1-1 0 0,1-1 1 0 0,-1 0-1 0 0,1 1 1 0 0,-1 0-1 0 0,0-1 1 0 0,1 1-1 0 0,-1 0 1 0 0,0 0-1 0 0,0-1 1 0 0,0 1-1 0 0,-1 0 1 0 0,2 3-1 0 0,1 4 8 0 0,-1 1 0 0 0,-1 0-1 0 0,1 0 1 0 0,-1-1-1 0 0,-1 13 1 0 0,-1 0-40 0 0,-1 0 1 0 0,-1 0 0 0 0,-10 41 0 0 0,-30 62-104 0 0,35-105 53 0 0,-1-1 1 0 0,-1 0 0 0 0,-1-1 0 0 0,-25 34-1 0 0,31-45 44 0 0,-1-1 0 0 0,0 0 0 0 0,1 0 0 0 0,-2-1-1 0 0,1 1 1 0 0,-1-1 0 0 0,1-1 0 0 0,-1 1 0 0 0,-1-1-1 0 0,1 0 1 0 0,-1-1 0 0 0,1 0 0 0 0,-1 0 0 0 0,0-1-1 0 0,-13 3 1 0 0,17-5-140 0 0,0 0 0 0 0,0 0 0 0 0,0 0-1 0 0,0 0 1 0 0,0-1 0 0 0,0 1 0 0 0,1-1-1 0 0,-1 0 1 0 0,0 0 0 0 0,0-1 0 0 0,1 1 0 0 0,-1-1-1 0 0,1 0 1 0 0,-1 0 0 0 0,-5-4 0 0 0,6 3-761 0 0,0 0 0 0 0,0 0 0 0 0,0 0 0 0 0,0 0 1 0 0,0-1-1 0 0,0 1 0 0 0,1-1 0 0 0,-3-6 0 0 0,-2-8-1769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3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428 153 512 0 0,'4'-10'1344'0'0,"0"-1"-1"0"0,0 0 1 0 0,-1 0-1 0 0,-1-1 1 0 0,0 1-1 0 0,-1-1 1 0 0,0 1-1 0 0,-1-18 1 0 0,0 27-1185 0 0,0 1 0 0 0,0 0-1 0 0,0-1 1 0 0,0 1 0 0 0,0 0 0 0 0,-1 0 0 0 0,1-1 0 0 0,0 1-1 0 0,-1 0 1 0 0,1 0 0 0 0,-1 0 0 0 0,1-1 0 0 0,-1 1-1 0 0,0 0 1 0 0,0 0 0 0 0,1 0 0 0 0,-1 0 0 0 0,0 0-1 0 0,0 0 1 0 0,-2-1 0 0 0,2 1 10 0 0,-1 0 0 0 0,0 0 1 0 0,0 0-1 0 0,-1 0 0 0 0,1 0 0 0 0,0 1 1 0 0,0-1-1 0 0,0 1 0 0 0,0-1 0 0 0,-1 1 0 0 0,-2 0 1 0 0,-6 0 231 0 0,0 1 0 0 0,-1 1 0 0 0,-20 5 0 0 0,19-4-215 0 0,-4 0 36 0 0,0 1 1 0 0,0 0-1 0 0,0 2 0 0 0,1 0 0 0 0,0 1 0 0 0,0 0 0 0 0,0 1 1 0 0,1 1-1 0 0,-14 11 0 0 0,8-4 200 0 0,2 1 0 0 0,-31 32 0 0 0,42-40-282 0 0,1 1 0 0 0,0 0 0 0 0,0 0 0 0 0,1 0 0 0 0,0 1 0 0 0,0 0 0 0 0,-6 21 0 0 0,11-28-116 0 0,0 0 0 0 0,0 0 0 0 0,0 0 0 0 0,1 0 0 0 0,0 0 1 0 0,-1 0-1 0 0,1 0 0 0 0,1 0 0 0 0,-1 0 0 0 0,1-1 0 0 0,-1 1 0 0 0,1 0 0 0 0,0 0 1 0 0,0 0-1 0 0,1 0 0 0 0,-1-1 0 0 0,1 1 0 0 0,0-1 0 0 0,3 5 0 0 0,-2-3-25 0 0,1-1 1 0 0,-1 0-1 0 0,1-1 0 0 0,0 1 0 0 0,1-1 0 0 0,-1 0 0 0 0,0 0 1 0 0,1 0-1 0 0,0 0 0 0 0,0-1 0 0 0,0 0 0 0 0,0 0 0 0 0,9 3 1 0 0,17 0-101 0 0,-1 0 1 0 0,1-2 0 0 0,0-1 0 0 0,39-3-1 0 0,-54 0 43 0 0,19 1-331 0 0,47-8 0 0 0,-69 6-88 0 0,0-1-1 0 0,-1 0 1 0 0,1-1 0 0 0,-1 0 0 0 0,0-1 0 0 0,23-13-1 0 0,-31 16 122 0 0,9-6-1613 0 0,22-18-1 0 0,-31 23 1008 0 0,-1 0 0 0 0,0-1 0 0 0,0 1 0 0 0,0-1-1 0 0,0 0 1 0 0,2-4 0 0 0,1-3-2655 0 0</inkml:trace>
</inkml:ink>
</file>

<file path=ppt/ink/ink9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23.3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48 112 1760 0 0,'-3'-15'3577'0'0,"-2"-26"0"0"0,4 37-2950 0 0,1 0 0 0 0,0 0 0 0 0,1 0-1 0 0,-1 0 1 0 0,0 0 0 0 0,1 0 0 0 0,0 1 0 0 0,0-1 0 0 0,0 0 0 0 0,1 0 0 0 0,-1 1 0 0 0,4-6 0 0 0,-5 9-600 0 0,0 0 1 0 0,0 0-1 0 0,0 0 0 0 0,0 0 1 0 0,0 0-1 0 0,0 0 1 0 0,0 0-1 0 0,0 0 1 0 0,0 0-1 0 0,0 0 1 0 0,0 0-1 0 0,0 0 1 0 0,0 0-1 0 0,0 0 1 0 0,0 0-1 0 0,1 0 0 0 0,-1 0 1 0 0,0 0-1 0 0,0 0 1 0 0,0 0-1 0 0,0 0 1 0 0,0 0-1 0 0,0 0 1 0 0,0 0-1 0 0,0 0 1 0 0,0 0-1 0 0,0 0 1 0 0,0 0-1 0 0,0 0 1 0 0,0 0-1 0 0,1 0 0 0 0,-1 0 1 0 0,0 0-1 0 0,0 0 1 0 0,0 0-1 0 0,0 0 1 0 0,0 0-1 0 0,0 0 1 0 0,0 0-1 0 0,0 1 1 0 0,0-1-1 0 0,0 0 1 0 0,0 0-1 0 0,0 0 0 0 0,0 0 1 0 0,0 0-1 0 0,0 0 1 0 0,0 0-1 0 0,0 0 1 0 0,0 0-1 0 0,0 0 1 0 0,0 0-1 0 0,0 0 1 0 0,0 0-1 0 0,0 0 1 0 0,0 0-1 0 0,0 1 0 0 0,0-1 1 0 0,0 0-1 0 0,0 0 1 0 0,0 0-1 0 0,0 0 1 0 0,2 9 679 0 0,0 10-109 0 0,0 166 1012 0 0,-5-127-1120 0 0,-13 78 1 0 0,4-43-105 0 0,-14 96-180 0 0,26-188-222 0 0,-1 7 1 0 0,0 0 1 0 0,1 1-1 0 0,0 10 1 0 0,0-18-26 0 0,0 0 0 0 0,0 0 0 0 0,0 0 0 0 0,0 1 1 0 0,0-1-1 0 0,0 0 0 0 0,1 0 0 0 0,-1 0 0 0 0,0 0 0 0 0,1 0 1 0 0,-1 0-1 0 0,1 0 0 0 0,-1 0 0 0 0,1 0 0 0 0,-1 0 1 0 0,1 0-1 0 0,0 0 0 0 0,-1 0 0 0 0,1-1 0 0 0,0 1 0 0 0,0 0 1 0 0,0 0-1 0 0,-1-1 0 0 0,1 1 0 0 0,0 0 0 0 0,0-1 1 0 0,0 1-1 0 0,0-1 0 0 0,0 1 0 0 0,0-1 0 0 0,1 0 0 0 0,-1 1 1 0 0,0-1-1 0 0,1 0 0 0 0,0 0-252 0 0,0-1 0 0 0,0 1 0 0 0,0-1 1 0 0,0 1-1 0 0,0-1 0 0 0,0 0 0 0 0,0 0 0 0 0,0 0 0 0 0,0 0 0 0 0,-1 0 0 0 0,1 0 1 0 0,0 0-1 0 0,2-3 0 0 0,-1 1-776 0 0,1-1-1 0 0,-1 1 1 0 0,0-1 0 0 0,-1 1 0 0 0,4-6-1 0 0,-1-2-559 0 0</inkml:trace>
</inkml:ink>
</file>

<file path=ppt/ink/ink9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23.6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65 187 2296 0 0,'-14'-17'4872'0'0,"4"6"-2166"0"0,1 0 0 0 0,-10-16 0 0 0,18 25-2454 0 0,-1-1-1 0 0,0 0 1 0 0,1 0-1 0 0,0 0 0 0 0,0 0 1 0 0,0 0-1 0 0,0 0 1 0 0,0 0-1 0 0,1 0 1 0 0,-1-1-1 0 0,1 1 1 0 0,0 0-1 0 0,0 0 1 0 0,0-1-1 0 0,1-4 0 0 0,0 6-223 0 0,-1 0 0 0 0,1 0-1 0 0,0 1 1 0 0,0-1-1 0 0,1 0 1 0 0,-1 1 0 0 0,0-1-1 0 0,0 1 1 0 0,1 0-1 0 0,-1-1 1 0 0,1 1-1 0 0,-1 0 1 0 0,1 0 0 0 0,-1 0-1 0 0,1 0 1 0 0,0 0-1 0 0,0 0 1 0 0,-1 1 0 0 0,5-2-1 0 0,4-1-54 0 0,1 0 1 0 0,13-2-1 0 0,-16 4 30 0 0,20-4 14 0 0,12-3 50 0 0,0 1-1 0 0,0 3 1 0 0,43 0-1 0 0,-77 4-44 0 0,0 1 1 0 0,-1 0-1 0 0,1 0 1 0 0,0 0-1 0 0,-1 1 1 0 0,1 0-1 0 0,10 5 1 0 0,-14-6-7 0 0,0 0 1 0 0,0 0 0 0 0,0 0-1 0 0,0 1 1 0 0,0-1 0 0 0,0 1-1 0 0,0 0 1 0 0,0 0 0 0 0,0-1-1 0 0,-1 1 1 0 0,1 0 0 0 0,-1 0-1 0 0,0 1 1 0 0,1-1-1 0 0,-1 0 1 0 0,0 0 0 0 0,0 1-1 0 0,0-1 1 0 0,-1 0 0 0 0,2 6-1 0 0,-2-1 25 0 0,0 0-1 0 0,-1 0 0 0 0,0 0 0 0 0,0 0 0 0 0,0 0 0 0 0,-1 0 0 0 0,0 0 0 0 0,0 0 0 0 0,-1-1 0 0 0,0 1 1 0 0,0-1-1 0 0,0 1 0 0 0,-1-1 0 0 0,0 0 0 0 0,-8 9 0 0 0,-6 6 5 0 0,-2-1 0 0 0,-33 29 0 0 0,19-23-28 0 0,0-2 0 0 0,-2 0 0 0 0,-51 24 0 0 0,83-47-40 0 0,1 1 0 0 0,-1 0 1 0 0,0-1-1 0 0,1 0 1 0 0,-1 0-1 0 0,0 0 0 0 0,-5 0 1 0 0,8-1-30 0 0,1 0 1 0 0,-1 0 0 0 0,0 0 0 0 0,1 0-1 0 0,-1 0 1 0 0,0 0 0 0 0,0 0-1 0 0,1 0 1 0 0,-1-1 0 0 0,0 1-1 0 0,1 0 1 0 0,-1 0 0 0 0,0-1 0 0 0,1 1-1 0 0,-1-1 1 0 0,0 1 0 0 0,1-1-1 0 0,-1 1 1 0 0,1-1 0 0 0,-1 1 0 0 0,1-1-1 0 0,-1 1 1 0 0,1-1 0 0 0,-1 1-1 0 0,1-1 1 0 0,-1 0 0 0 0,1 1-1 0 0,0-1 1 0 0,0 0 0 0 0,-1 1 0 0 0,1-1-1 0 0,0 0 1 0 0,0 0 0 0 0,0 1-1 0 0,0-1 1 0 0,-1 0 0 0 0,1 0-1 0 0,0 1 1 0 0,0-1 0 0 0,1 0 0 0 0,-1 1-1 0 0,0-1 1 0 0,0-1 0 0 0,2-11-1495 0 0,4-3-308 0 0</inkml:trace>
</inkml:ink>
</file>

<file path=ppt/ink/ink9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24.0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120 152 1432 0 0,'-5'0'1205'0'0,"0"0"-1"0"0,0 1 0 0 0,-1-1 0 0 0,1 1 1 0 0,0 1-1 0 0,0-1 0 0 0,0 1 0 0 0,0 0 1 0 0,1 0-1 0 0,-7 4 0 0 0,6-4-726 0 0,1 2 0 0 0,0-1 0 0 0,-1 0 0 0 0,1 1 0 0 0,1 0 0 0 0,-1 0-1 0 0,0 0 1 0 0,1 0 0 0 0,-4 7 0 0 0,4-8-448 0 0,1 1 0 0 0,1 0 0 0 0,-1 0 0 0 0,0 0 0 0 0,1 0 0 0 0,0 0 0 0 0,0 0 0 0 0,0 0 0 0 0,1 0 0 0 0,-1 0 0 0 0,1 0 0 0 0,0 0 0 0 0,0 1 0 0 0,0-1 0 0 0,1 0-1 0 0,-1 0 1 0 0,1 0 0 0 0,0 0 0 0 0,0 0 0 0 0,1 0 0 0 0,-1 0 0 0 0,1 0 0 0 0,0 0 0 0 0,0-1 0 0 0,0 1 0 0 0,0-1 0 0 0,1 1 0 0 0,2 2 0 0 0,0-1-63 0 0,-1-1 1 0 0,0 0-1 0 0,1 0 0 0 0,0-1 1 0 0,0 1-1 0 0,0-1 1 0 0,0 0-1 0 0,1 0 0 0 0,-1-1 1 0 0,1 0-1 0 0,-1 0 0 0 0,1 0 1 0 0,0 0-1 0 0,0-1 0 0 0,0 0 1 0 0,0-1-1 0 0,8 1 1 0 0,-6-1-13 0 0,0 0 0 0 0,0-1 0 0 0,0 0 0 0 0,0-1 0 0 0,-1 1 0 0 0,1-2 0 0 0,0 1 0 0 0,-1-1 1 0 0,1 0-1 0 0,-1 0 0 0 0,0-1 0 0 0,10-7 0 0 0,-5 2 77 0 0,0 0-1 0 0,21-22 1 0 0,-29 28-25 0 0,-1-1-1 0 0,0 0 1 0 0,-1 0 0 0 0,1 0 0 0 0,-1 0-1 0 0,0 0 1 0 0,0 0 0 0 0,0-1 0 0 0,0 1-1 0 0,-1-1 1 0 0,1 1 0 0 0,-1-1 0 0 0,1-7-1 0 0,-3-7 42 0 0,0 1-1 0 0,-1-1 0 0 0,0 1 1 0 0,-2 0-1 0 0,0-1 1 0 0,-1 2-1 0 0,-12-29 0 0 0,15 43-36 0 0,1-1-1 0 0,-1 1 0 0 0,0 0 0 0 0,0-1 1 0 0,0 1-1 0 0,0 0 0 0 0,-1 0 1 0 0,1 1-1 0 0,-1-1 0 0 0,0 0 1 0 0,1 1-1 0 0,-7-5 0 0 0,7 6 17 0 0,-1 0 0 0 0,1 0 0 0 0,0 0 0 0 0,0 0 0 0 0,-1 1 0 0 0,1-1 0 0 0,0 1 1 0 0,-1-1-1 0 0,1 1 0 0 0,0 0 0 0 0,-1 0 0 0 0,1 0 0 0 0,-1 0 0 0 0,1 0 0 0 0,0 1 0 0 0,-1-1 0 0 0,1 1 0 0 0,0-1 0 0 0,-1 1 0 0 0,-3 2 0 0 0,0 0 77 0 0,0 1 1 0 0,0 0 0 0 0,0 0-1 0 0,1 0 1 0 0,-1 1 0 0 0,1-1-1 0 0,-9 12 1 0 0,-27 43 637 0 0,24-34-530 0 0,4-5-7 0 0,0 0 1 0 0,1 1-1 0 0,1 1 0 0 0,1 0 1 0 0,-9 30-1 0 0,17-44-166 0 0,0 0 0 0 0,0 0 0 0 0,1 1-1 0 0,0-1 1 0 0,1 0 0 0 0,0 1 0 0 0,0-1 0 0 0,3 11 0 0 0,-2-14-40 0 0,0 1 1 0 0,1-1-1 0 0,0 0 1 0 0,0 0 0 0 0,0 0-1 0 0,1 0 1 0 0,-1 0-1 0 0,1 0 1 0 0,0-1 0 0 0,1 1-1 0 0,-1-1 1 0 0,1 0-1 0 0,7 7 1 0 0,-5-7-97 0 0,-1 0 0 0 0,2 0-1 0 0,-1 0 1 0 0,0-1 0 0 0,1 1 0 0 0,-1-2-1 0 0,1 1 1 0 0,0-1 0 0 0,10 3 0 0 0,0-2-1587 0 0,0-1 1 0 0,32 0-1 0 0,-18-2-1259 0 0</inkml:trace>
</inkml:ink>
</file>

<file path=ppt/ink/ink9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24.48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126 214 1968 0 0,'-6'3'1821'0'0,"1"0"0"0"0,-1-1 0 0 0,1 2 0 0 0,0-1 0 0 0,-8 7-1 0 0,10-7-1254 0 0,0 0 1 0 0,0 0-1 0 0,1 1 0 0 0,0-1 0 0 0,-1 1 0 0 0,1-1 0 0 0,0 1 0 0 0,1-1 1 0 0,-3 8-1 0 0,0 1-40 0 0,1 0 0 0 0,0 0 0 0 0,1 1 0 0 0,0-1 1 0 0,1 1-1 0 0,1-1 0 0 0,1 24 0 0 0,0-28-462 0 0,0 0-1 0 0,1 1 1 0 0,0-1 0 0 0,0 0-1 0 0,1 0 1 0 0,0 0 0 0 0,1 0-1 0 0,-1-1 1 0 0,2 1 0 0 0,-1-1-1 0 0,1 0 1 0 0,8 10 0 0 0,6 0 19 0 0,-17-16-67 0 0,-1 0 1 0 0,0-1-1 0 0,0 1 1 0 0,0 0-1 0 0,0 0 1 0 0,1-1-1 0 0,-1 1 1 0 0,0-1-1 0 0,0 1 1 0 0,1-1-1 0 0,-1 0 1 0 0,1 1-1 0 0,-1-1 1 0 0,0 0-1 0 0,3 0 0 0 0,-4 0-4 0 0,1-1-1 0 0,-1 1 1 0 0,0-1-1 0 0,0 1 1 0 0,1 0-1 0 0,-1-1 0 0 0,0 1 1 0 0,0-1-1 0 0,0 1 1 0 0,1 0-1 0 0,-1-1 0 0 0,0 1 1 0 0,0-1-1 0 0,0 1 1 0 0,0-1-1 0 0,0 1 0 0 0,0-1 1 0 0,0 1-1 0 0,0-1 1 0 0,0 1-1 0 0,0 0 0 0 0,0-1 1 0 0,0 1-1 0 0,0-1 1 0 0,0 1-1 0 0,-1-1 0 0 0,1 1 1 0 0,0-1-1 0 0,-5-14 133 0 0,-7-6-83 0 0,-1 0 0 0 0,-18-21 0 0 0,18 25-14 0 0,0-1-1 0 0,-20-38 1 0 0,29 48-36 0 0,1-1 0 0 0,0 0 0 0 0,1 1 0 0 0,0-1 0 0 0,0 0 0 0 0,1 0 0 0 0,0 0 0 0 0,1 0 0 0 0,-1 0 0 0 0,2 0 1 0 0,-1 0-1 0 0,2 0 0 0 0,-1 0 0 0 0,1 0 0 0 0,0 0 0 0 0,1 1 0 0 0,5-13 0 0 0,-4 12-16 0 0,1 0 0 0 0,0 0 0 0 0,0 1-1 0 0,1 0 1 0 0,0 0 0 0 0,0 0 0 0 0,1 1 0 0 0,0-1 0 0 0,0 2 0 0 0,1-1 0 0 0,0 1 0 0 0,0 0 0 0 0,1 1 0 0 0,-1 0-1 0 0,15-6 1 0 0,1 1-22 0 0,0 2 0 0 0,1 1 0 0 0,0 1-1 0 0,31-3 1 0 0,-40 7-206 0 0,0 1 0 0 0,0 0 0 0 0,0 2-1 0 0,1 0 1 0 0,-1 0 0 0 0,0 2 0 0 0,29 7 0 0 0,-41-8-306 0 0,-1-1 0 0 0,1 1 1 0 0,0 0-1 0 0,-1 0 0 0 0,1 0 1 0 0,-1 0-1 0 0,0 1 0 0 0,1-1 1 0 0,2 4-1 0 0,2 4-1899 0 0</inkml:trace>
</inkml:ink>
</file>

<file path=ppt/ink/ink9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29.22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108 131 512 0 0,'-4'-64'2341'0'0,"4"21"2818"0"0,6 26-1587 0 0,1 10-1569 0 0,-7 7-1926 0 0,0 0 1 0 0,0 0-1 0 0,0 0 1 0 0,1 0-1 0 0,-1 0 1 0 0,0 0 0 0 0,0 0-1 0 0,0 0 1 0 0,1 0-1 0 0,-1 0 1 0 0,0 0-1 0 0,0 0 1 0 0,1 0-1 0 0,-1 0 1 0 0,0 0-1 0 0,0 0 1 0 0,0 0 0 0 0,1 0-1 0 0,-1 1 1 0 0,0-1-1 0 0,0 0 1 0 0,0 0-1 0 0,1 0 1 0 0,-1 0-1 0 0,0 0 1 0 0,0 0-1 0 0,0 1 1 0 0,0-1 0 0 0,0 0-1 0 0,1 0 1 0 0,-1 0-1 0 0,0 0 1 0 0,0 1-1 0 0,0-1 1 0 0,2 4 213 0 0,-1 0 1 0 0,0 0-1 0 0,0 0 0 0 0,-1 1 1 0 0,1-1-1 0 0,-1 0 0 0 0,0 0 1 0 0,0 6-1 0 0,0 1-79 0 0,0 151 1167 0 0,-1-38-864 0 0,2-75-438 0 0,-2 1 1 0 0,-3 0-1 0 0,-1-1 1 0 0,-15 62 0 0 0,-24 74 19 0 0,43-184-97 0 0,1-1-1 0 0,0 1 1 0 0,0 0-1 0 0,-1 0 1 0 0,1-1 0 0 0,0 1-1 0 0,0 0 1 0 0,0 0-1 0 0,0-1 1 0 0,0 1 0 0 0,0 0-1 0 0,0 0 1 0 0,0-1-1 0 0,0 1 1 0 0,0 0 0 0 0,0 0-1 0 0,0-1 1 0 0,1 1-1 0 0,-1 0 1 0 0,0-1 0 0 0,1 1-1 0 0,-1 0 1 0 0,1 0-1 0 0,-1-1 1 0 0,1 0 0 0 0,0 0 0 0 0,-1 0-1 0 0,1 0 1 0 0,0 0 0 0 0,-1 0 0 0 0,1 0-1 0 0,-1 0 1 0 0,1-1 0 0 0,0 1 0 0 0,-1 0-1 0 0,1 0 1 0 0,-1-1 0 0 0,1 1 0 0 0,0 0-1 0 0,-1-1 1 0 0,1 1 0 0 0,-1 0 0 0 0,1-1 0 0 0,0 0-1 0 0,6-5 5 0 0,-1-1-1 0 0,9-10 1 0 0,-3 0 10 0 0,-1-1 1 0 0,0-1-1 0 0,-2 0 0 0 0,0 0 1 0 0,6-22-1 0 0,-6 18-3 0 0,0 1 0 0 0,1 0 1 0 0,21-32-1 0 0,-25 44-10 0 0,2 0 0 0 0,0 1 0 0 0,0 0 0 0 0,0 0 0 0 0,1 1 0 0 0,0 0 0 0 0,16-9-1 0 0,-22 15 0 0 0,0 0 0 0 0,1 0-1 0 0,-1 0 1 0 0,0 1-1 0 0,1 0 1 0 0,-1-1 0 0 0,1 1-1 0 0,0 1 1 0 0,-1-1-1 0 0,1 0 1 0 0,-1 1 0 0 0,1 0-1 0 0,0 0 1 0 0,-1 0-1 0 0,1 0 1 0 0,0 0 0 0 0,-1 1-1 0 0,1 0 1 0 0,0 0-1 0 0,-1 0 1 0 0,1 0 0 0 0,-1 0-1 0 0,0 1 1 0 0,1-1-1 0 0,-1 1 1 0 0,0 0-1 0 0,0 0 1 0 0,5 5 0 0 0,-1 0-18 0 0,0 0 0 0 0,0 0 1 0 0,-1 1-1 0 0,0 0 0 0 0,8 15 1 0 0,19 46-39 0 0,-31-63 56 0 0,0-1 0 0 0,0 0-1 0 0,0 1 1 0 0,-1 0 0 0 0,0-1-1 0 0,0 1 1 0 0,0 0 0 0 0,-1-1-1 0 0,1 1 1 0 0,-2 10 0 0 0,0-12 9 0 0,0 0 0 0 0,0 0 0 0 0,0 0 1 0 0,-1-1-1 0 0,1 1 0 0 0,-1 0 0 0 0,0-1 1 0 0,0 1-1 0 0,0-1 0 0 0,0 0 0 0 0,-1 0 0 0 0,0 0 1 0 0,1 0-1 0 0,-1 0 0 0 0,0 0 0 0 0,-4 3 1 0 0,-11 5 43 0 0,1 0-1 0 0,-2 0 1 0 0,1-2 0 0 0,-1 0 0 0 0,0-2 0 0 0,-1 0 0 0 0,-31 7 0 0 0,18-7-17 0 0,0-2 0 0 0,-1-2 0 0 0,-63 0-1 0 0,88-4-49 0 0,0 1-1 0 0,0-1 0 0 0,0-1 1 0 0,-15-3-1 0 0,22 4-53 0 0,1 0-1 0 0,-1 1 1 0 0,1-1 0 0 0,-1 0-1 0 0,1 0 1 0 0,-1 0-1 0 0,1 0 1 0 0,-1 0 0 0 0,1 0-1 0 0,0 0 1 0 0,-1 0 0 0 0,1 0-1 0 0,-2-3 1 0 0,3 2-72 0 0,-1 1 1 0 0,1 0 0 0 0,0 0-1 0 0,-1 0 1 0 0,1-1 0 0 0,0 1-1 0 0,0 0 1 0 0,0 0-1 0 0,0-1 1 0 0,0 1 0 0 0,0 0-1 0 0,0-1 1 0 0,0 1 0 0 0,0 0-1 0 0,1 0 1 0 0,-1 0-1 0 0,0-1 1 0 0,1 1 0 0 0,-1 0-1 0 0,1 0 1 0 0,1-2 0 0 0,0-1-513 0 0,0 1 0 0 0,1 0 1 0 0,0 0-1 0 0,-1-1 0 0 0,1 1 1 0 0,0 1-1 0 0,6-5 0 0 0,13-8-2311 0 0</inkml:trace>
</inkml:ink>
</file>

<file path=ppt/ink/ink9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0.2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206 152 168 0 0,'0'-1'352'0'0,"0"-1"0"0"0,0 1 0 0 0,0 0-1 0 0,0 0 1 0 0,0-1 0 0 0,0 1 0 0 0,0 0 0 0 0,-1 0 0 0 0,1 0-1 0 0,0 0 1 0 0,-1-1 0 0 0,1 1 0 0 0,-1 0 0 0 0,1 0 0 0 0,-1 0-1 0 0,0 0 1 0 0,1 0 0 0 0,-1 0 0 0 0,0 0 0 0 0,0 0 0 0 0,0 0 0 0 0,0 1-1 0 0,-1-2 1 0 0,1 1 0 0 0,-1 1-1 0 0,0-1 1 0 0,0 1 0 0 0,1-1-1 0 0,-1 1 1 0 0,0 0-1 0 0,0-1 1 0 0,1 1 0 0 0,-1 0-1 0 0,0 0 1 0 0,0 0 0 0 0,1 1-1 0 0,-1-1 1 0 0,-2 1-1 0 0,-3 1 292 0 0,0 0-1 0 0,0 0 0 0 0,0 1 0 0 0,0 0 0 0 0,0 1 0 0 0,-8 5 0 0 0,2 0-149 0 0,0 1 0 0 0,0 0-1 0 0,1 1 1 0 0,-20 23 0 0 0,29-30-443 0 0,0 0 1 0 0,0 0-1 0 0,1 0 1 0 0,0 0-1 0 0,-1 1 1 0 0,1-1-1 0 0,1 1 0 0 0,-1-1 1 0 0,1 1-1 0 0,0 0 1 0 0,0 0-1 0 0,0-1 1 0 0,0 1-1 0 0,1 0 1 0 0,0 0-1 0 0,0 0 1 0 0,1 0-1 0 0,-1 0 1 0 0,1 0-1 0 0,2 6 1 0 0,-2-6-39 0 0,1-1 1 0 0,0 0-1 0 0,1 0 1 0 0,-1 0-1 0 0,1 0 1 0 0,-1 0-1 0 0,1-1 0 0 0,0 1 1 0 0,1-1-1 0 0,-1 0 1 0 0,1 0-1 0 0,-1 0 1 0 0,1 0-1 0 0,0-1 1 0 0,0 1-1 0 0,0-1 1 0 0,6 2-1 0 0,-1 0-19 0 0,0 0-1 0 0,1-1 1 0 0,0 0-1 0 0,0-1 1 0 0,0 0-1 0 0,18 1 1 0 0,-18-3-12 0 0,0 0 1 0 0,1-1-1 0 0,-1 0 0 0 0,0-1 1 0 0,-1 0-1 0 0,1-1 1 0 0,0 0-1 0 0,-1 0 1 0 0,18-10-1 0 0,-21 10 2 0 0,0 0-1 0 0,-1-1 0 0 0,1 0 1 0 0,-1 0-1 0 0,0 0 1 0 0,0-1-1 0 0,0 0 1 0 0,0 0-1 0 0,-1 0 0 0 0,0 0 1 0 0,0-1-1 0 0,0 1 1 0 0,-1-1-1 0 0,0 0 1 0 0,4-11-1 0 0,-5 12 4 0 0,-1-1-1 0 0,0 1 1 0 0,-1-1-1 0 0,1 0 1 0 0,-1 1-1 0 0,-1-10 1 0 0,-8-37 37 0 0,5 30 22 0 0,0-3-12 0 0,0 0 0 0 0,-2 0 0 0 0,-11-27 0 0 0,16 48-18 0 0,-1 1 0 0 0,1 0 0 0 0,-1 0 1 0 0,0 0-1 0 0,0 0 0 0 0,0 0 0 0 0,0 0 1 0 0,0 0-1 0 0,-1 1 0 0 0,1-1 0 0 0,-4-2 1 0 0,4 5-4 0 0,1-1 0 0 0,-1 0 1 0 0,1 0-1 0 0,-1 1 0 0 0,1-1 1 0 0,-1 1-1 0 0,1 0 0 0 0,-1-1 1 0 0,0 1-1 0 0,1 0 0 0 0,-1 0 1 0 0,0 0-1 0 0,1 0 1 0 0,-1 0-1 0 0,1 0 0 0 0,-1 1 1 0 0,0-1-1 0 0,1 0 0 0 0,-1 1 1 0 0,1-1-1 0 0,-1 1 0 0 0,1 0 1 0 0,-1-1-1 0 0,1 1 0 0 0,-3 2 1 0 0,-6 4 14 0 0,0 1 0 0 0,0 1 0 0 0,1 0 0 0 0,0 0 0 0 0,1 1 1 0 0,0 0-1 0 0,0 0 0 0 0,1 1 0 0 0,1 0 0 0 0,0 0 0 0 0,0 1 1 0 0,1 0-1 0 0,-6 19 0 0 0,10-28-24 0 0,0 0 0 0 0,1 0 1 0 0,-1 0-1 0 0,1 1 0 0 0,0-1 1 0 0,0 0-1 0 0,0 0 0 0 0,0 0 0 0 0,0 0 1 0 0,1 0-1 0 0,-1 0 0 0 0,1 0 1 0 0,0 0-1 0 0,0 0 0 0 0,2 4 0 0 0,-2-5 2 0 0,0 0 0 0 0,1 0 0 0 0,-1-1 0 0 0,0 1 0 0 0,1 0-1 0 0,0-1 1 0 0,-1 1 0 0 0,1-1 0 0 0,0 0 0 0 0,0 1-1 0 0,0-1 1 0 0,0 0 0 0 0,0 0 0 0 0,0 0 0 0 0,0 0 0 0 0,0-1-1 0 0,1 1 1 0 0,-1-1 0 0 0,0 1 0 0 0,0-1 0 0 0,5 0 0 0 0,-1 1 1 0 0,1-2 1 0 0,-1 1 0 0 0,0-1 0 0 0,1 0 0 0 0,-1 0 0 0 0,10-4 0 0 0,37-16-47 0 0,-19 6 65 0 0,-25 12-31 0 0,103-44-9 0 0,-94 38 18 0 0,-1 0 0 0 0,0-2-1 0 0,0 0 1 0 0,16-14 0 0 0,-32 24 3 0 0,0 0-1 0 0,0 0 1 0 0,1-1-1 0 0,-1 1 1 0 0,0 0-1 0 0,0-1 0 0 0,-1 1 1 0 0,1-1-1 0 0,0 1 1 0 0,0-1-1 0 0,-1 1 1 0 0,1-1-1 0 0,0-1 1 0 0,-1 3 1 0 0,0-1 0 0 0,0 1 0 0 0,0 0 1 0 0,0 0-1 0 0,0-1 0 0 0,0 1 0 0 0,0 0 1 0 0,0-1-1 0 0,0 1 0 0 0,0 0 0 0 0,0 0 1 0 0,0-1-1 0 0,0 1 0 0 0,-1 0 0 0 0,1 0 1 0 0,0-1-1 0 0,0 1 0 0 0,0 0 0 0 0,0 0 1 0 0,0 0-1 0 0,-1-1 0 0 0,1 1 0 0 0,0 0 1 0 0,0 0-1 0 0,0 0 0 0 0,-1-1 0 0 0,1 1 1 0 0,0 0-1 0 0,-1 0 0 0 0,0 0 15 0 0,0-1 1 0 0,0 1-1 0 0,0 0 0 0 0,0 0 1 0 0,0 0-1 0 0,0 0 0 0 0,0 0 1 0 0,0 0-1 0 0,1 1 0 0 0,-1-1 1 0 0,0 0-1 0 0,-2 1 0 0 0,-2 1 34 0 0,1 0 1 0 0,-1 0-1 0 0,1 1 0 0 0,-1-1 0 0 0,1 1 0 0 0,0 0 0 0 0,0 1 0 0 0,0-1 0 0 0,1 1 1 0 0,-1-1-1 0 0,1 1 0 0 0,0 0 0 0 0,0 0 0 0 0,0 1 0 0 0,1-1 0 0 0,-1 0 0 0 0,1 1 1 0 0,-2 5-1 0 0,0 2-21 0 0,-1 0 0 0 0,2 1 0 0 0,0-1 0 0 0,0 1 0 0 0,-1 25 0 0 0,4-29-27 0 0,0-1 1 0 0,1 1 0 0 0,0 0 0 0 0,1 0-1 0 0,0-1 1 0 0,0 1 0 0 0,0-1 0 0 0,1 0-1 0 0,1 1 1 0 0,0-1 0 0 0,0-1 0 0 0,0 1 0 0 0,1 0-1 0 0,0-1 1 0 0,0 0 0 0 0,8 7 0 0 0,-10-10-11 0 0,1 0 1 0 0,0-1-1 0 0,0 0 1 0 0,0 1 0 0 0,0-1-1 0 0,1-1 1 0 0,-1 1 0 0 0,1-1-1 0 0,0 0 1 0 0,-1 0 0 0 0,1 0-1 0 0,0 0 1 0 0,0-1-1 0 0,0 0 1 0 0,0 0 0 0 0,1 0-1 0 0,-1-1 1 0 0,0 0 0 0 0,0 0-1 0 0,0 0 1 0 0,1 0 0 0 0,-1-1-1 0 0,0 0 1 0 0,0 0-1 0 0,0-1 1 0 0,0 1 0 0 0,0-1-1 0 0,6-3 1 0 0,-4 2-6 0 0,-1-1 0 0 0,0 1 0 0 0,0-1 0 0 0,0 0 0 0 0,0-1 0 0 0,-1 1 0 0 0,0-1 0 0 0,0 0 0 0 0,0 0 0 0 0,0-1 0 0 0,-1 1 0 0 0,0-1 0 0 0,0 0 0 0 0,-1 0 0 0 0,0-1 0 0 0,0 1 0 0 0,0-1 0 0 0,0 1 0 0 0,-1-1 0 0 0,-1 0 0 0 0,1 0 0 0 0,0-10 0 0 0,-1 11 14 0 0,13-93 61 0 0,-12 86-67 0 0,1 0 1 0 0,1 0-1 0 0,1 0 1 0 0,-1 1-1 0 0,10-17 1 0 0,-3 17 32 0 0,-8 13 10 0 0,-5 8-2 0 0,-27 55 155 0 0,21-49-139 0 0,1 0 0 0 0,0 1 1 0 0,2 0-1 0 0,-1 0 0 0 0,2 1 1 0 0,-5 27-1 0 0,9-39-33 0 0,0 0-1 0 0,1-1 1 0 0,-1 1 0 0 0,1 0 0 0 0,0-1-1 0 0,0 1 1 0 0,1-1 0 0 0,-1 1-1 0 0,1-1 1 0 0,0 0 0 0 0,0 1-1 0 0,0-1 1 0 0,1 0 0 0 0,-1 0-1 0 0,1 0 1 0 0,0-1 0 0 0,0 1 0 0 0,1-1-1 0 0,-1 0 1 0 0,1 0 0 0 0,-1 0-1 0 0,7 4 1 0 0,-2-2-32 0 0,0-1 0 0 0,0 1-1 0 0,0-2 1 0 0,0 1 0 0 0,0-1 0 0 0,1 0 0 0 0,0-1-1 0 0,-1 0 1 0 0,1-1 0 0 0,0 1 0 0 0,10-1 0 0 0,-16-1 4 0 0,-1-1 1 0 0,1 1 0 0 0,0-1 0 0 0,-1 0 0 0 0,1 0 0 0 0,-1 0 0 0 0,0 0-1 0 0,1 0 1 0 0,-1 0 0 0 0,0-1 0 0 0,1 1 0 0 0,-1-1 0 0 0,0 1 0 0 0,0-1-1 0 0,0 0 1 0 0,-1 0 0 0 0,1 0 0 0 0,0 0 0 0 0,2-5 0 0 0,-2 5 3 0 0,0-1 0 0 0,-1 0 0 0 0,1 0 0 0 0,-1 0 0 0 0,0 0 0 0 0,0 0 0 0 0,0 0 1 0 0,0 0-1 0 0,0 0 0 0 0,-1 0 0 0 0,1-1 0 0 0,-1 1 0 0 0,0 0 0 0 0,0 0 0 0 0,0-1 0 0 0,-1-2 1 0 0,1 5-5 0 0,0 1 0 0 0,0 0 0 0 0,0-1 0 0 0,0 1 0 0 0,0 0 0 0 0,0 0 0 0 0,0-1 0 0 0,0 1 0 0 0,0 0 0 0 0,0 0 1 0 0,0-1-1 0 0,0 1 0 0 0,0 0 0 0 0,-1-1 0 0 0,1 1 0 0 0,0 0 0 0 0,0 0 0 0 0,0 0 0 0 0,0-1 0 0 0,-1 1 0 0 0,1 0 1 0 0,0 0-1 0 0,0 0 0 0 0,0-1 0 0 0,-1 1 0 0 0,1 0 0 0 0,0 0 0 0 0,0 0 0 0 0,-1 0 0 0 0,1 0 0 0 0,0 0 1 0 0,-1-1-1 0 0,1 1 0 0 0,0 0 0 0 0,0 0 0 0 0,-1 0 0 0 0,-7 9-572 0 0,6-7 9 0 0,1 1 0 0 0,0 0 0 0 0,-1 0 1 0 0,1 0-1 0 0,0 0 0 0 0,0 0 0 0 0,0 4 0 0 0,2 9-5910 0 0,1-12 4823 0 0</inkml:trace>
</inkml:ink>
</file>

<file path=ppt/ink/ink9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0.98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76 74 2449 0 0,'-24'-6'9167'0'0,"24"6"-8849"0"0,-1-1 1 0 0,0 1 0 0 0,0 0-1 0 0,0 0 1 0 0,1 0 0 0 0,-1 0 0 0 0,0 0-1 0 0,0-1 1 0 0,0 2 0 0 0,0-1-1 0 0,1 0 1 0 0,-1 0 0 0 0,0 0-1 0 0,0 0 1 0 0,0 0 0 0 0,1 1-1 0 0,-1-1 1 0 0,0 0 0 0 0,0 1-1 0 0,1-1 1 0 0,-1 1 0 0 0,0-1-1 0 0,1 1 1 0 0,-2 0 0 0 0,2-1-261 0 0,0 0 0 0 0,0 0 0 0 0,0 0-1 0 0,1 0 1 0 0,-1 0 0 0 0,0 0 0 0 0,0 0 0 0 0,0 0 0 0 0,0 0 0 0 0,0 0 0 0 0,0 0 0 0 0,0 0 0 0 0,0 0-1 0 0,0 0 1 0 0,0 0 0 0 0,1 0 0 0 0,-1 0 0 0 0,0 0 0 0 0,0 0 0 0 0,0 0 0 0 0,0 0 0 0 0,0 0 0 0 0,0 0-1 0 0,0 0 1 0 0,0 0 0 0 0,0 0 0 0 0,0 0 0 0 0,0 0 0 0 0,0 1 0 0 0,0-1 0 0 0,0 0 0 0 0,1 0 0 0 0,-1 0-1 0 0,0 0 1 0 0,0 0 0 0 0,0 0 0 0 0,0 0 0 0 0,0 0 0 0 0,0 0 0 0 0,0 0 0 0 0,0 0 0 0 0,0 1-1 0 0,0-1 1 0 0,0 0 0 0 0,0 0 0 0 0,0 0 0 0 0,0 0 0 0 0,0 0 0 0 0,0 0 0 0 0,0 0 0 0 0,0 0 0 0 0,0 0-1 0 0,0 0 1 0 0,0 0 0 0 0,0 1 0 0 0,0-1 0 0 0,-1 0 0 0 0,1 0 0 0 0,0 0 0 0 0,0 0 0 0 0,0 0 0 0 0,6-4 1580 0 0,-6 4-1602 0 0,0 0 0 0 0,1-1 0 0 0,-1 1 0 0 0,0 0 0 0 0,0 0 1 0 0,0 0-1 0 0,0-1 0 0 0,0 1 0 0 0,0 0 0 0 0,1 0 1 0 0,-1-1-1 0 0,0 1 0 0 0,0 0 0 0 0,0-1 0 0 0,0 1 0 0 0,0 0 1 0 0,0 0-1 0 0,0-1 0 0 0,0 1 0 0 0,0 0 0 0 0,0 0 0 0 0,0-1 1 0 0,0 1-1 0 0,-1 0 0 0 0,1-1 0 0 0,0 1 0 0 0,0 0 0 0 0,0 0 1 0 0,0-1-1 0 0,0 1 0 0 0,0 0 0 0 0,-1 0 0 0 0,1 0 0 0 0,0-1 1 0 0,0 1-1 0 0,0 0 0 0 0,-1 0 0 0 0,1-1 0 0 0,-1 1-1 0 0,0-1 0 0 0,0 1-1 0 0,0 0 1 0 0,0-1 0 0 0,0 1 0 0 0,0 0-1 0 0,0 0 1 0 0,0-1 0 0 0,0 1 0 0 0,0 0-1 0 0,-2 0 1 0 0,2 0-21 0 0,0 0-1 0 0,0 0 1 0 0,0 0-1 0 0,0 0 1 0 0,0 0 0 0 0,0 1-1 0 0,0-1 1 0 0,0 0 0 0 0,1 0-1 0 0,-1 1 1 0 0,0-1-1 0 0,0 0 1 0 0,0 1 0 0 0,0-1-1 0 0,0 1 1 0 0,1-1-1 0 0,-1 1 1 0 0,0-1 0 0 0,0 1-1 0 0,1 0 1 0 0,-1-1-1 0 0,1 1 1 0 0,-1 0 0 0 0,0-1-1 0 0,1 1 1 0 0,-1 0-1 0 0,1 0 1 0 0,0 0 0 0 0,-1 0-1 0 0,1-1 1 0 0,0 1 0 0 0,-1 2-1 0 0,1-1 25 0 0,1 0-1 0 0,-1 1 0 0 0,1-1 1 0 0,-1 0-1 0 0,1 1 0 0 0,0-1 1 0 0,0 0-1 0 0,0 0 1 0 0,0 0-1 0 0,1 0 0 0 0,-1 0 1 0 0,0 0-1 0 0,3 3 0 0 0,-1-3 4 0 0,-1 1 0 0 0,-1-1 0 0 0,1 1 0 0 0,0 0-1 0 0,-1 0 1 0 0,1 0 0 0 0,1 5 0 0 0,-1-1 11 0 0,-1 0 0 0 0,0-1 0 0 0,0 1 0 0 0,-1 0 0 0 0,0 0 0 0 0,0 0 0 0 0,0 0 0 0 0,-1 0 0 0 0,0 0 0 0 0,0 0 0 0 0,-1 0 0 0 0,-3 7 0 0 0,3-6-19 0 0,-1 0 0 0 0,2 0-1 0 0,-1 1 1 0 0,0 10 0 0 0,2-17-31 0 0,-1 0 0 0 0,1 0 0 0 0,0 0 1 0 0,0 0-1 0 0,1 0 0 0 0,-1 0 0 0 0,0 0 0 0 0,1 0 0 0 0,-1 0 0 0 0,1 0 1 0 0,-1 0-1 0 0,1 0 0 0 0,0 0 0 0 0,0-1 0 0 0,0 1 0 0 0,0 0 0 0 0,0 0 0 0 0,1-1 1 0 0,-1 1-1 0 0,0-1 0 0 0,1 1 0 0 0,2 1 0 0 0,-3-2 3 0 0,-1-1-1 0 0,1 0 1 0 0,0 1-1 0 0,0-1 1 0 0,-1 0-1 0 0,1 0 0 0 0,0 1 1 0 0,0-1-1 0 0,0 0 1 0 0,0 0-1 0 0,-1 0 1 0 0,1 0-1 0 0,0 0 1 0 0,0 0-1 0 0,0 0 1 0 0,0 0-1 0 0,0-1 1 0 0,-1 1-1 0 0,1 0 1 0 0,0 0-1 0 0,1-1 1 0 0,0 0-2 0 0,0 0 0 0 0,0-1 0 0 0,-1 1 1 0 0,1 0-1 0 0,0-1 0 0 0,0 1 0 0 0,-1-1 0 0 0,2-1 1 0 0,0-1-2 0 0,0 0 1 0 0,0 0 0 0 0,-1-1 0 0 0,1 1-1 0 0,-1 0 1 0 0,3-10 0 0 0,-3 6-4 0 0,-1-1 1 0 0,0 0 0 0 0,0 0-1 0 0,-1 0 1 0 0,-1-18-1 0 0,-12-44-86 0 0,9 54 57 0 0,1 0 0 0 0,0 0 1 0 0,1-1-1 0 0,1-22 0 0 0,1 39 27 0 0,0 0 1 0 0,0 0-1 0 0,0 0 0 0 0,0 0 0 0 0,0 0 1 0 0,1 0-1 0 0,-1 0 0 0 0,0 0 0 0 0,1 0 1 0 0,-1 0-1 0 0,1 0 0 0 0,-1 0 0 0 0,1 0 1 0 0,-1 0-1 0 0,1 0 0 0 0,0 0 0 0 0,-1 1 1 0 0,1-1-1 0 0,0 0 0 0 0,0 0 0 0 0,-1 1 1 0 0,3-2-1 0 0,-1 2-2 0 0,-1-1 1 0 0,1 0-1 0 0,0 1 1 0 0,0-1-1 0 0,0 1 0 0 0,0 0 1 0 0,0-1-1 0 0,0 1 1 0 0,0 0-1 0 0,0 0 1 0 0,3 1-1 0 0,4 0-22 0 0,0 1 0 0 0,1 1 1 0 0,16 6-1 0 0,41 21 46 0 0,-41-17-15 0 0,40 14 1 0 0,-60-25 3 0 0,0 0-1 0 0,0 0 1 0 0,0 0 0 0 0,-1 1 0 0 0,1 0 0 0 0,-1 0 0 0 0,0 1 0 0 0,0 0 0 0 0,7 6-1 0 0,-10-8-3 0 0,-1 0-1 0 0,1 0 0 0 0,-1 0 1 0 0,1 0-1 0 0,-1 0 0 0 0,0 0 0 0 0,0 1 1 0 0,0-1-1 0 0,0 1 0 0 0,0-1 1 0 0,0 1-1 0 0,-1-1 0 0 0,1 1 0 0 0,-1-1 1 0 0,0 1-1 0 0,1-1 0 0 0,-1 1 1 0 0,0-1-1 0 0,-1 1 0 0 0,1 0 0 0 0,0-1 1 0 0,-1 1-1 0 0,0-1 0 0 0,1 1 1 0 0,-3 3-1 0 0,-5 9 37 0 0,-6 17-23 0 0,13-31-22 0 0,1 0 1 0 0,-1 0 0 0 0,1 0 0 0 0,0 0-1 0 0,0 0 1 0 0,0 0 0 0 0,-1 0 0 0 0,1 0-1 0 0,0 1 1 0 0,0-1 0 0 0,0 0 0 0 0,1 0-1 0 0,-1 0 1 0 0,0 0 0 0 0,0 0 0 0 0,1 0-1 0 0,-1 0 1 0 0,0 1 0 0 0,1-1 0 0 0,-1 0-1 0 0,1 0 1 0 0,0 0 0 0 0,0 1-1 0 0,4 0-157 0 0,-1 1 0 0 0,0-1 0 0 0,1 0 0 0 0,-1 0 0 0 0,1-1 0 0 0,-1 0 0 0 0,1 1 0 0 0,0-2 0 0 0,9 2 0 0 0,-9-1-118 0 0,6 0-748 0 0,0 0-1 0 0,0-1 1 0 0,13-1-1 0 0,14-3-5015 0 0,-19 2 1770 0 0</inkml:trace>
</inkml:ink>
</file>

<file path=ppt/ink/ink9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1.62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267 795 912 0 0,'3'-2'7234'0'0,"12"-5"-3951"0"0,-12 5-2855 0 0,-1 0 0 0 0,1 0 0 0 0,-1 0-1 0 0,0 0 1 0 0,1 0 0 0 0,-1 0 0 0 0,0-1 0 0 0,0 1 0 0 0,2-4 0 0 0,15-25 2393 0 0,-15 23-2493 0 0,-1 1 1 0 0,0-1-1 0 0,0 0 0 0 0,-1 0 0 0 0,0 0 0 0 0,0-1 0 0 0,-1 1 0 0 0,0 0 0 0 0,0-1 1 0 0,-1 1-1 0 0,0 0 0 0 0,-1-1 0 0 0,-3-15 0 0 0,2 11-191 0 0,-1 1 0 0 0,-1 0 0 0 0,0 1 1 0 0,-1-1-1 0 0,0 1 0 0 0,-1 0 0 0 0,0 0 0 0 0,-14-17 0 0 0,17 24-101 0 0,0 0 0 0 0,0 1-1 0 0,0 0 1 0 0,-1-1 0 0 0,1 1-1 0 0,-1 1 1 0 0,0-1 0 0 0,0 0-1 0 0,0 1 1 0 0,0 0 0 0 0,0 0-1 0 0,0 0 1 0 0,-1 0 0 0 0,1 1-1 0 0,-1 0 1 0 0,1 0 0 0 0,-9-1-1 0 0,8 2 4 0 0,0 0-1 0 0,0 0 0 0 0,0 1 0 0 0,0 0 0 0 0,0 0 0 0 0,0 0 1 0 0,0 1-1 0 0,0-1 0 0 0,1 1 0 0 0,-1 0 0 0 0,1 0 0 0 0,-1 1 1 0 0,1 0-1 0 0,0-1 0 0 0,0 1 0 0 0,-6 6 0 0 0,-6 6 46 0 0,0 2 1 0 0,1 0-1 0 0,-16 23 0 0 0,24-30-53 0 0,0 0 0 0 0,1 1 1 0 0,1 0-1 0 0,0 0 0 0 0,0 1 0 0 0,1-1 1 0 0,-5 21-1 0 0,8-25-20 0 0,1 0 0 0 0,-1 0 1 0 0,1 0-1 0 0,1-1 0 0 0,-1 1 0 0 0,1 0 1 0 0,0 0-1 0 0,1 0 0 0 0,0 0 1 0 0,0-1-1 0 0,0 1 0 0 0,1 0 0 0 0,0-1 1 0 0,0 0-1 0 0,1 0 0 0 0,-1 0 0 0 0,1 0 1 0 0,1-1-1 0 0,-1 1 0 0 0,1-1 0 0 0,0 0 1 0 0,0-1-1 0 0,6 6 0 0 0,-6-7-15 0 0,1 1 1 0 0,-1-1-1 0 0,0 1 0 0 0,1-1 1 0 0,-1-1-1 0 0,1 1 0 0 0,0-1 1 0 0,0 0-1 0 0,0-1 0 0 0,0 1 1 0 0,0-1-1 0 0,1 0 0 0 0,-1-1 1 0 0,0 0-1 0 0,0 1 0 0 0,1-2 1 0 0,-1 1-1 0 0,0-1 0 0 0,0 0 1 0 0,0 0-1 0 0,0-1 0 0 0,0 0 1 0 0,0 0-1 0 0,0 0 0 0 0,9-6 1 0 0,-5 2-21 0 0,0-1-1 0 0,-1 0 1 0 0,0-1 0 0 0,0 0 0 0 0,-1 0 0 0 0,0-1 0 0 0,-1 0 0 0 0,0 0-1 0 0,9-15 1 0 0,-8 10 15 0 0,-1 0 0 0 0,-1-1 0 0 0,0 1 0 0 0,-1-1 0 0 0,-1 0 1 0 0,4-25-1 0 0,0-35 11 0 0,-3-133 0 0 0,-5 90-24 0 0,0 107 23 0 0,-1-81-21 0 0,0 77 80 0 0,-1-1-1 0 0,0 1 1 0 0,-9-29-1 0 0,11 43-49 0 0,0 1 1 0 0,0-1-1 0 0,0 0 1 0 0,0 1-1 0 0,0-1 1 0 0,-1 0-1 0 0,1 1 0 0 0,0-1 1 0 0,-1 1-1 0 0,1-1 1 0 0,0 0-1 0 0,-1 1 0 0 0,1-1 1 0 0,-1 1-1 0 0,1-1 1 0 0,-1 1-1 0 0,1-1 1 0 0,-1 1-1 0 0,1 0 0 0 0,-1-1 1 0 0,1 1-1 0 0,-1 0 1 0 0,1-1-1 0 0,-1 1 1 0 0,0 0-1 0 0,1 0 0 0 0,-1-1 1 0 0,-1 1-1 0 0,1 0 11 0 0,0 0-1 0 0,0 1 1 0 0,0-1-1 0 0,-1 1 1 0 0,1-1-1 0 0,0 1 1 0 0,0-1-1 0 0,0 1 0 0 0,0 0 1 0 0,0 0-1 0 0,1-1 1 0 0,-1 1-1 0 0,0 0 1 0 0,-1 2-1 0 0,-3 2 51 0 0,1 1 0 0 0,0 0-1 0 0,1 1 1 0 0,-5 7 0 0 0,1 6-27 0 0,1 1 0 0 0,0 0-1 0 0,1 0 1 0 0,2 1 0 0 0,0-1 0 0 0,1 1 0 0 0,1-1 0 0 0,3 34 0 0 0,5 3-10 0 0,26 109 1 0 0,-21-116-8 0 0,2-1 0 0 0,3-1 0 0 0,40 84 0 0 0,-48-114-78 0 0,-5-10-121 0 0,1-1-1 0 0,0 1 0 0 0,0-1 0 0 0,0 0 0 0 0,7 8 0 0 0,-10-14-160 0 0,0 0 0 0 0,0 0 0 0 0,0-1 1 0 0,0 1-1 0 0,1-1 0 0 0,-1 1 0 0 0,1-1 0 0 0,-1 0 0 0 0,4 2 1 0 0,-3-2-243 0 0,-1-1 1 0 0,1 1 0 0 0,0-1 0 0 0,-1 0 0 0 0,1 0 0 0 0,0 0-1 0 0,-1 0 1 0 0,1 0 0 0 0,0 0 0 0 0,-1-1 0 0 0,4 0 0 0 0,7-4-4318 0 0,1 1-327 0 0</inkml:trace>
</inkml:ink>
</file>

<file path=ppt/ink/ink9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2.04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126 261 8 0 0,'-36'4'7533'0'0,"28"-4"-6144"0"0,1 1 1 0 0,-1-1-1 0 0,1 1 0 0 0,0 1 1 0 0,0-1-1 0 0,-1 1 0 0 0,1 1 0 0 0,1-1 1 0 0,-9 5-1 0 0,14-7-1310 0 0,1 1 0 0 0,-1-1 1 0 0,1 0-1 0 0,-1 1 0 0 0,0-1 1 0 0,1 1-1 0 0,-1-1 0 0 0,1 1 1 0 0,-1-1-1 0 0,1 1 0 0 0,-1 0 0 0 0,1-1 1 0 0,-1 1-1 0 0,1-1 0 0 0,0 1 1 0 0,-1 0-1 0 0,1-1 0 0 0,0 1 0 0 0,0 0 1 0 0,-1 0-1 0 0,1 0-39 0 0,1-1 0 0 0,-1 1 0 0 0,0-1 0 0 0,0 1 0 0 0,0-1 0 0 0,0 1 0 0 0,1-1 0 0 0,-1 1 0 0 0,0-1-1 0 0,0 1 1 0 0,1-1 0 0 0,-1 0 0 0 0,0 1 0 0 0,1-1 0 0 0,-1 0 0 0 0,1 1 0 0 0,-1-1 0 0 0,0 0 0 0 0,1 1 0 0 0,-1-1 0 0 0,1 0 0 0 0,2 2 34 0 0,0-1-1 0 0,0 0 1 0 0,1 0 0 0 0,-1 0 0 0 0,0 0 0 0 0,7 1 0 0 0,40 2 208 0 0,-19 0-175 0 0,0-2 0 0 0,0-1 0 0 0,35-4 0 0 0,-56 2-94 0 0,-1 0 1 0 0,1-1-1 0 0,-1-1 0 0 0,0 1 0 0 0,0-2 1 0 0,0 1-1 0 0,0-1 0 0 0,0-1 1 0 0,-1 1-1 0 0,0-1 0 0 0,0-1 0 0 0,0 0 1 0 0,0 0-1 0 0,9-10 0 0 0,-11 9-8 0 0,0-1 0 0 0,0 0-1 0 0,0 0 1 0 0,-1 0 0 0 0,0 0 0 0 0,-1-1 0 0 0,0 0-1 0 0,0 0 1 0 0,-1 0 0 0 0,0-1 0 0 0,-1 1-1 0 0,0-1 1 0 0,-1 1 0 0 0,1-1 0 0 0,-2 0-1 0 0,1 0 1 0 0,-2 1 0 0 0,-1-19 0 0 0,1 25 17 0 0,1 0 0 0 0,-1 0 0 0 0,0 0 0 0 0,0-1 0 0 0,0 1 0 0 0,0 0 0 0 0,0 1 0 0 0,-1-1 0 0 0,0 0 0 0 0,1 0 0 0 0,-1 0 0 0 0,0 1 0 0 0,0-1 0 0 0,0 1 0 0 0,-1 0 0 0 0,1-1 0 0 0,-1 1 0 0 0,1 0 0 0 0,-1 1 0 0 0,0-1 0 0 0,1 0 0 0 0,-1 1 0 0 0,0-1 0 0 0,0 1 0 0 0,0 0 0 0 0,0 0-1 0 0,0 0 1 0 0,-1 0 0 0 0,1 1 0 0 0,0-1 0 0 0,0 1 0 0 0,0 0 0 0 0,-1 0 0 0 0,1 0 0 0 0,0 0 0 0 0,0 1 0 0 0,0-1 0 0 0,-1 1 0 0 0,1 0 0 0 0,0 0 0 0 0,0 0 0 0 0,-4 2 0 0 0,-6 4 195 0 0,0 1-1 0 0,1 0 1 0 0,-1 0-1 0 0,-14 15 1 0 0,-42 45 334 0 0,36-34-310 0 0,24-25-193 0 0,0 1-1 0 0,0-1 0 0 0,1 2 0 0 0,0-1 0 0 0,1 1 0 0 0,-7 13 0 0 0,13-20-43 0 0,-1 1-1 0 0,0-1 1 0 0,1 0 0 0 0,0 0-1 0 0,0 0 1 0 0,0 1 0 0 0,0-1-1 0 0,1 0 1 0 0,0 1-1 0 0,0-1 1 0 0,0 1 0 0 0,0-1-1 0 0,1 0 1 0 0,-1 1 0 0 0,1-1-1 0 0,0 0 1 0 0,1 0-1 0 0,-1 0 1 0 0,1 1 0 0 0,0-1-1 0 0,4 7 1 0 0,0-3-42 0 0,0-1 0 0 0,0 0 1 0 0,1 0-1 0 0,-1 0 1 0 0,2 0-1 0 0,-1-1 0 0 0,1-1 1 0 0,0 1-1 0 0,0-1 0 0 0,0-1 1 0 0,17 8-1 0 0,-8-6-406 0 0,1 0 0 0 0,0 0 0 0 0,0-2 0 0 0,1-1 0 0 0,20 2 0 0 0,-25-4-479 0 0,0 0 0 0 0,0-2-1 0 0,0 1 1 0 0,18-5-1 0 0,-4-1-1352 0 0</inkml:trace>
</inkml:ink>
</file>

<file path=ppt/ink/ink9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2.65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391 892 384 0 0,'5'-7'3898'0'0,"0"1"0"0"0,10-10 1 0 0,10-12 53 0 0,-13 11-2586 0 0,-8 13-1110 0 0,-1 0-1 0 0,0-1 1 0 0,0 1-1 0 0,0-1 0 0 0,-1 0 1 0 0,0 0-1 0 0,0 0 1 0 0,0 0-1 0 0,0 0 1 0 0,1-10-1 0 0,-3 6-32 0 0,1 0-1 0 0,-2 0 1 0 0,1-1-1 0 0,-1 1 1 0 0,-1 0 0 0 0,0 0-1 0 0,0 0 1 0 0,0 0 0 0 0,-1 0-1 0 0,-5-10 1 0 0,3 8-138 0 0,-1 0 0 0 0,0 0 0 0 0,-1 1 0 0 0,0 0 0 0 0,0 0 0 0 0,-1 1 0 0 0,-11-11 0 0 0,13 15-36 0 0,0 0 0 0 0,-1 1 0 0 0,1 0 0 0 0,-1 0 0 0 0,0 1 0 0 0,0-1 0 0 0,-1 2 0 0 0,1-1 0 0 0,0 1 0 0 0,-1 0 0 0 0,0 1 0 0 0,1-1 0 0 0,-1 1 0 0 0,0 1 0 0 0,0 0 0 0 0,1 0 0 0 0,-1 0 0 0 0,-12 3 0 0 0,7 0 125 0 0,0 0 0 0 0,0 0 1 0 0,0 1-1 0 0,1 1 0 0 0,-1 0 0 0 0,1 1 0 0 0,0 0 0 0 0,1 1 1 0 0,0 0-1 0 0,-12 10 0 0 0,12-7-72 0 0,0-1-1 0 0,1 1 1 0 0,0 1 0 0 0,0 0-1 0 0,2 0 1 0 0,-16 25 0 0 0,21-31-94 0 0,1 1 0 0 0,0-1-1 0 0,0 0 1 0 0,0 0 0 0 0,1 1 0 0 0,-1-1 0 0 0,1 1-1 0 0,0 0 1 0 0,1-1 0 0 0,0 1 0 0 0,-1 0 0 0 0,2-1 0 0 0,-1 1-1 0 0,1 0 1 0 0,0-1 0 0 0,0 1 0 0 0,0-1 0 0 0,1 1-1 0 0,0-1 1 0 0,5 10 0 0 0,-2-5-12 0 0,1-1 0 0 0,0 0 0 0 0,0-1 0 0 0,1 0 0 0 0,0 0 0 0 0,1 0 0 0 0,0-1 0 0 0,0 0 0 0 0,0 0 0 0 0,1-1 0 0 0,0 0 0 0 0,0 0 0 0 0,1-1-1 0 0,11 4 1 0 0,-13-6 1 0 0,0 0 0 0 0,0-1 0 0 0,0 0 1 0 0,0 0-1 0 0,1-1 0 0 0,-1 0 0 0 0,1 0 0 0 0,-1-1 0 0 0,1 0 0 0 0,-1 0 0 0 0,0-1 0 0 0,1-1 0 0 0,-1 1 0 0 0,0-1 0 0 0,1-1 0 0 0,-1 1 0 0 0,0-1 0 0 0,9-6 0 0 0,-7 4-26 0 0,0-2 0 0 0,-1 1 0 0 0,0-1 0 0 0,-1-1 0 0 0,1 1 0 0 0,-1-1 0 0 0,-1-1 0 0 0,0 0 0 0 0,0 0 0 0 0,0 0 0 0 0,-1-1 0 0 0,-1 1 0 0 0,0-2 0 0 0,0 1 0 0 0,-1 0 0 0 0,0-1 0 0 0,-1 0 0 0 0,0 0 0 0 0,-1 0 0 0 0,0 0 0 0 0,0-12 0 0 0,14-229-47 0 0,-1-47 32 0 0,-13 272 71 0 0,1-5 86 0 0,-2-34 1 0 0,-1 65-90 0 0,0-1 1 0 0,0 1 0 0 0,0-1 0 0 0,-1 1-1 0 0,1-1 1 0 0,0 1 0 0 0,-1-1 0 0 0,1 1-1 0 0,-1-1 1 0 0,-1-1 0 0 0,-3 1 193 0 0,-3 8-63 0 0,3 4-111 0 0,-1-1 0 0 0,2 1 0 0 0,-1 0 0 0 0,1 0 0 0 0,1 0 0 0 0,0 0 0 0 0,0 1 0 0 0,-2 19 0 0 0,2 9-66 0 0,1 42 0 0 0,2-70 24 0 0,1 40-6 0 0,3 0 1 0 0,19 92-1 0 0,44 94-227 0 0,-11-91-1874 0 0,-29-85-8463 0 0,-21-49 7504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59 1792 0 0,'2'-1'5622'0'0,"4"0"-3877"0"0,7 0-1055 0 0,69-8 2553 0 0,282-30-3275 0 0,-311 33-2106 0 0,-26 5 490 0 0</inkml:trace>
</inkml:ink>
</file>

<file path=ppt/ink/ink9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3.6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33 214 512 0 0,'-4'-58'2638'0'0,"-4"-28"5626"0"0,2 23-2838 0 0,4 56-881 0 0,0 22-3032 0 0,2 25-801 0 0,19 232 1078 0 0,-7-131-1381 0 0,-5-87-299 0 0,-3 0 0 0 0,-3 70 0 0 0,-2-111-84 0 0,0 1-1 0 0,-7 25 1 0 0,6-35-30 0 0,1 1-1 0 0,-1-1 1 0 0,0 0 0 0 0,0 1-1 0 0,0-1 1 0 0,-1 0 0 0 0,1 0-1 0 0,-1-1 1 0 0,0 1 0 0 0,0 0 0 0 0,-7 5-1 0 0,1-4-34 0 0,13-13-19 0 0,12-13-38 0 0,77-85-119 0 0,-51 58 173 0 0,39-40-49 0 0,-71 79 80 0 0,0 0 1 0 0,1 1-1 0 0,0 0 0 0 0,0 0 1 0 0,1 1-1 0 0,19-8 0 0 0,-25 13 9 0 0,0 0 0 0 0,1 1-1 0 0,-1-1 1 0 0,0 1 0 0 0,1 1-1 0 0,-1-1 1 0 0,1 1 0 0 0,-1 0 0 0 0,1 1-1 0 0,-1-1 1 0 0,0 1 0 0 0,1 1-1 0 0,-1-1 1 0 0,0 1 0 0 0,0 0 0 0 0,0 1-1 0 0,0-1 1 0 0,0 1 0 0 0,0 0-1 0 0,-1 1 1 0 0,1-1 0 0 0,-1 1 0 0 0,6 6-1 0 0,-4-4-3 0 0,0 1-1 0 0,-1-1 1 0 0,0 1 0 0 0,0 0-1 0 0,-1 1 1 0 0,0-1-1 0 0,0 1 1 0 0,-1 0-1 0 0,0 0 1 0 0,0 1 0 0 0,-1-1-1 0 0,0 1 1 0 0,0 0-1 0 0,-1 0 1 0 0,0 0 0 0 0,0 10-1 0 0,-2-13 23 0 0,0 0-1 0 0,0 0 0 0 0,-1 0 1 0 0,1 0-1 0 0,-2 0 1 0 0,1-1-1 0 0,0 1 1 0 0,-1 0-1 0 0,0-1 0 0 0,-1 1 1 0 0,1-1-1 0 0,-1 0 1 0 0,-5 8-1 0 0,3-6 11 0 0,-1 0 0 0 0,-1-1 0 0 0,1 1 0 0 0,-1-1 0 0 0,0-1 0 0 0,0 1 0 0 0,-16 8-1 0 0,0-2 4 0 0,-1-2 0 0 0,0-1 0 0 0,-1-1 1 0 0,0 0-1 0 0,-29 3 0 0 0,42-8 5 0 0,-1-1 0 0 0,1-1 0 0 0,-1 0 0 0 0,0-1 1 0 0,-13-1-1 0 0,22 1-250 0 0,-1-1 1 0 0,1 0-1 0 0,0 0 1 0 0,0 0-1 0 0,0-1 1 0 0,0 1 0 0 0,0-1-1 0 0,-4-3 1 0 0,6 4-315 0 0,-1-1 1 0 0,1 0-1 0 0,0 0 1 0 0,0 0-1 0 0,0 0 1 0 0,0 0-1 0 0,0 0 0 0 0,0-1 1 0 0,0 1-1 0 0,1-1 1 0 0,-1 1-1 0 0,1-1 1 0 0,-1-3-1 0 0,-2-7-3477 0 0</inkml:trace>
</inkml:ink>
</file>

<file path=ppt/ink/ink9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4.4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16 301 1240 0 0,'0'2'1476'0'0,"-1"1"-1"0"0,0-1 1 0 0,1 1 0 0 0,0-1-1 0 0,-1 1 1 0 0,1 3 0 0 0,1-4-1005 0 0,-1-1 1 0 0,0 1 0 0 0,0-1 0 0 0,0 1 0 0 0,0 0-1 0 0,0-1 1 0 0,0 1 0 0 0,-1-1 0 0 0,1 1 0 0 0,-1-1-1 0 0,1 1 1 0 0,-1-1 0 0 0,1 0 0 0 0,-1 1 0 0 0,0-1-1 0 0,1 1 1 0 0,-1-1 0 0 0,-2 2 0 0 0,3-3-421 0 0,0 0 1 0 0,0 0-1 0 0,0 0 1 0 0,0 0-1 0 0,0 0 1 0 0,0-1-1 0 0,0 1 0 0 0,0 0 1 0 0,0 0-1 0 0,0 0 1 0 0,0 0-1 0 0,0 0 1 0 0,0-1-1 0 0,0 1 1 0 0,0 0-1 0 0,0 0 1 0 0,0 0-1 0 0,0 0 1 0 0,0-1-1 0 0,0 1 1 0 0,0 0-1 0 0,0 0 1 0 0,0 0-1 0 0,0 0 0 0 0,0 0 1 0 0,0 0-1 0 0,0-1 1 0 0,-1 1-1 0 0,1 0 1 0 0,0 0-1 0 0,0 0 1 0 0,0 0-1 0 0,0 0 1 0 0,0 0-1 0 0,0 0 1 0 0,0 0-1 0 0,-1 0 1 0 0,1-1-1 0 0,0 1 0 0 0,0 0 1 0 0,0 0-1 0 0,0 0 1 0 0,0 0-1 0 0,-1 0 1 0 0,1 0-1 0 0,0 0 1 0 0,0 0-1 0 0,0 0 1 0 0,0 0-1 0 0,-1 0 1 0 0,1 0-1 0 0,0 0 1 0 0,0 0-1 0 0,0 0 1 0 0,-1 1-1 0 0,9-14 240 0 0,-8 13-206 0 0,9-13 12 0 0,0 1 1 0 0,1 1 0 0 0,0 0 0 0 0,14-11-1 0 0,50-35-112 0 0,-50 37 63 0 0,0-1-1 0 0,38-43 1 0 0,-57 58-34 0 0,1 0 0 0 0,0 0-1 0 0,7-4 1 0 0,-11 8-6 0 0,0 1-1 0 0,-1 0 0 0 0,1 0 0 0 0,0 0 1 0 0,0 0-1 0 0,0 0 0 0 0,0 0 0 0 0,0 1 1 0 0,0-1-1 0 0,0 1 0 0 0,0-1 0 0 0,0 1 1 0 0,0 0-1 0 0,0 0 0 0 0,0 0 0 0 0,0 0 1 0 0,0 0-1 0 0,3 0 0 0 0,-5 1 8 0 0,1 0 0 0 0,0-1 0 0 0,0 1 0 0 0,0 0 0 0 0,0-1 0 0 0,0 1 0 0 0,-1 0 0 0 0,1 0 0 0 0,0 0 1 0 0,0 0-1 0 0,-1 0 0 0 0,1 0 0 0 0,-1 0 0 0 0,1 0 0 0 0,-1 0 0 0 0,0 0 0 0 0,1 0 0 0 0,-1 0 0 0 0,0 0 0 0 0,0 1 0 0 0,1-1 0 0 0,-1 0 0 0 0,0 0 0 0 0,0 0 0 0 0,0 0 0 0 0,-1 0 0 0 0,1 0 0 0 0,0 2 0 0 0,-1 5 55 0 0,0-1 0 0 0,-1 0-1 0 0,-2 7 1 0 0,-2 3 108 0 0,-1-1 0 0 0,-12 22 1 0 0,13-28-98 0 0,0 1 0 0 0,1 0 0 0 0,0 0 0 0 0,1 0 1 0 0,0 0-1 0 0,1 1 0 0 0,-3 14 0 0 0,5-19-48 0 0,1 1 0 0 0,0-1 0 0 0,1 0 0 0 0,-1 1-1 0 0,1-1 1 0 0,1 0 0 0 0,-1 0 0 0 0,1 0 0 0 0,0 0-1 0 0,6 11 1 0 0,-7-15-23 0 0,1 0 1 0 0,-1 0-1 0 0,1 0 1 0 0,0 0-1 0 0,0 0 0 0 0,1-1 1 0 0,-1 1-1 0 0,0-1 0 0 0,1 1 1 0 0,0-1-1 0 0,-1 0 1 0 0,1 0-1 0 0,0 0 0 0 0,0 0 1 0 0,0-1-1 0 0,0 1 0 0 0,0-1 1 0 0,1 0-1 0 0,-1 0 1 0 0,0 0-1 0 0,1 0 0 0 0,-1-1 1 0 0,1 1-1 0 0,4-1 0 0 0,-2 0-3 0 0,0 0-1 0 0,0-1 0 0 0,-1 1 1 0 0,1-1-1 0 0,0-1 0 0 0,0 1 0 0 0,-1-1 1 0 0,1 0-1 0 0,-1 0 0 0 0,0-1 0 0 0,0 1 1 0 0,1-1-1 0 0,8-7 0 0 0,-8 4 0 0 0,0 0 1 0 0,0 0-1 0 0,0-1 0 0 0,-1 1 0 0 0,0-1 0 0 0,0 0 1 0 0,-1-1-1 0 0,6-12 0 0 0,1-8 10 0 0,-2-1-1 0 0,-1-1 1 0 0,-1 0-1 0 0,4-36 1 0 0,-5 10-4 0 0,-3 29 5 0 0,10-46-1 0 0,-13 73-13 0 0,0 0 0 0 0,0 0 0 0 0,0 0 0 0 0,0 0 0 0 0,0 0 0 0 0,0 0 0 0 0,0 0 0 0 0,0 0 0 0 0,0 0 0 0 0,0 0-1 0 0,0 0 1 0 0,0 0 0 0 0,0 0 0 0 0,1 0 0 0 0,-1 0 0 0 0,0 0 0 0 0,0 0 0 0 0,0 0 0 0 0,0 0 0 0 0,0 0 0 0 0,0 0 0 0 0,0 0 0 0 0,0 0 0 0 0,0 0-1 0 0,0 0 1 0 0,0 14 28 0 0,-2 18-31 0 0,1-12 0 0 0,0-1 1 0 0,2 1 0 0 0,1-1-1 0 0,0 1 1 0 0,1-1-1 0 0,9 28 1 0 0,48 110-44 0 0,-5-13 45 0 0,-23-45 29 0 0,-2-6-3 0 0,29 154 1 0 0,-56-232-6 0 0,-1 1 0 0 0,-1-1 0 0 0,-1 1 0 0 0,0-1 0 0 0,-1 1 0 0 0,-1-1 0 0 0,-5 24 0 0 0,5-32 16 0 0,0 1 0 0 0,-1-1 0 0 0,0 1 0 0 0,0-1 0 0 0,-1 0 0 0 0,0-1 0 0 0,0 1 0 0 0,-1-1 0 0 0,0 1 0 0 0,0-1-1 0 0,0-1 1 0 0,-1 1 0 0 0,0-1 0 0 0,0 0 0 0 0,0 0 0 0 0,-12 6 0 0 0,3-3 32 0 0,-1-1-1 0 0,0 0 0 0 0,0-1 0 0 0,-1-1 0 0 0,-19 4 0 0 0,2-4 86 0 0,-56 3 1 0 0,71-7-132 0 0,1-2 0 0 0,0 0 0 0 0,-1-1 1 0 0,1-1-1 0 0,0-1 0 0 0,0 0 0 0 0,-20-9 0 0 0,25 8 0 0 0,-1-1 0 0 0,1-1 0 0 0,1 0 0 0 0,-1 0-1 0 0,1-1 1 0 0,0-1 0 0 0,1 0 0 0 0,0-1 0 0 0,-16-18-1 0 0,25 25-22 0 0,-1 0-1 0 0,1-1 1 0 0,-1 0 0 0 0,1 1-1 0 0,0-1 1 0 0,1 0-1 0 0,-1 0 1 0 0,1 0 0 0 0,-1 0-1 0 0,1 0 1 0 0,0 0-1 0 0,1 0 1 0 0,-1-1 0 0 0,1 1-1 0 0,0 0 1 0 0,0 0-1 0 0,0-1 1 0 0,0 1-1 0 0,1 0 1 0 0,0 0 0 0 0,0 0-1 0 0,0-1 1 0 0,2-5-1 0 0,4-5-60 0 0,1-1 0 0 0,0 1 0 0 0,1 1 0 0 0,17-21-1 0 0,-19 25 28 0 0,22-28-220 0 0,2 2 1 0 0,1 1 0 0 0,1 2-1 0 0,2 1 1 0 0,48-34 0 0 0,-42 38-1286 0 0,1 2 1 0 0,73-34-1 0 0,-77 42-2396 0 0,-24 12 1664 0 0</inkml:trace>
</inkml:ink>
</file>

<file path=ppt/ink/ink9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5.22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433 241 512 0 0,'6'-8'2780'0'0,"0"-1"0"0"0,0 0 0 0 0,4-13 0 0 0,-6 12-1338 0 0,0 0 0 0 0,-1 0-1 0 0,3-16 1 0 0,-5 19-1132 0 0,0 0 0 0 0,0 0 0 0 0,-1 0 0 0 0,0 0 0 0 0,0 0 0 0 0,-1 0 0 0 0,0 0 0 0 0,0 0 0 0 0,0 0 0 0 0,-1 1 0 0 0,0-1 0 0 0,-1 0 0 0 0,0 1 0 0 0,-4-9 0 0 0,6 13-249 0 0,-1 0 0 0 0,0 0 0 0 0,0 0 0 0 0,0 0 0 0 0,0 0 0 0 0,-1 1 0 0 0,1-1 0 0 0,-1 0 0 0 0,1 1 0 0 0,-1 0 0 0 0,1 0 0 0 0,-1-1 0 0 0,0 2 0 0 0,1-1 0 0 0,-1 0 0 0 0,0 0 0 0 0,0 1 0 0 0,1 0 0 0 0,-1-1 0 0 0,0 1 0 0 0,-3 0 0 0 0,-9 1 62 0 0,1 0 0 0 0,-26 5 0 0 0,36-5-86 0 0,-17 3 67 0 0,1 1-1 0 0,0 1 1 0 0,0 0-1 0 0,-33 17 1 0 0,44-18-62 0 0,-1 0 0 0 0,1 1 1 0 0,0 0-1 0 0,1 0 0 0 0,0 1 1 0 0,0 0-1 0 0,0 0 0 0 0,1 1 1 0 0,0 0-1 0 0,0 1 0 0 0,-7 11 1 0 0,12-17-30 0 0,1 1 0 0 0,-1-1 1 0 0,1 1-1 0 0,-1 0 1 0 0,1 0-1 0 0,0-1 0 0 0,0 1 1 0 0,1 0-1 0 0,-1 0 1 0 0,1 0-1 0 0,0 0 0 0 0,0 0 1 0 0,0 0-1 0 0,2 5 1 0 0,-1-3 2 0 0,1-1 1 0 0,-1 1 0 0 0,2-1 0 0 0,-1 1 0 0 0,1-1 0 0 0,-1 0-1 0 0,1 0 1 0 0,7 8 0 0 0,1 0 13 0 0,0-1 0 0 0,1-1-1 0 0,1 0 1 0 0,-1-1 0 0 0,28 16-1 0 0,57 25-1 0 0,2 1 1 0 0,-86-43-29 0 0,0-1 1 0 0,-1 2 0 0 0,-1-1-1 0 0,1 2 1 0 0,13 15-1 0 0,-22-22 8 0 0,0-1-1 0 0,-1 1 1 0 0,1 0-1 0 0,-1-1 1 0 0,0 1-1 0 0,0 0 1 0 0,0 1-1 0 0,-1-1 0 0 0,1 0 1 0 0,-1 0-1 0 0,0 1 1 0 0,0-1-1 0 0,0 1 1 0 0,-1-1-1 0 0,0 1 1 0 0,0-1-1 0 0,-1 9 1 0 0,0-8 27 0 0,0 1 0 0 0,-1-1 0 0 0,1 0 0 0 0,-1-1 0 0 0,-1 1 0 0 0,1 0 0 0 0,-1 0 1 0 0,1-1-1 0 0,-1 1 0 0 0,-1-1 0 0 0,1 0 0 0 0,-1 0 0 0 0,1 0 0 0 0,-1-1 0 0 0,-4 4 1 0 0,-7 3 121 0 0,1 0 0 0 0,-1-1 0 0 0,0-1 1 0 0,-19 8-1 0 0,-68 20 341 0 0,83-30-390 0 0,-1 0-1 0 0,0-2 1 0 0,-1 0 0 0 0,-32 1 0 0 0,46-5-103 0 0,0 0 1 0 0,0 0 0 0 0,0-1-1 0 0,0 0 1 0 0,1 0 0 0 0,-1 0-1 0 0,0-1 1 0 0,0 0-1 0 0,1 0 1 0 0,0-1 0 0 0,-1 0-1 0 0,1 0 1 0 0,0-1 0 0 0,0 1-1 0 0,1-1 1 0 0,-1 0-1 0 0,-7-8 1 0 0,11 10-38 0 0,1 1 0 0 0,-1-1 1 0 0,1-1-1 0 0,-1 1 0 0 0,1 0 0 0 0,-1 0 1 0 0,1 0-1 0 0,0-1 0 0 0,0 1 0 0 0,0-1 0 0 0,1 1 1 0 0,-1-1-1 0 0,0 1 0 0 0,1-1 0 0 0,0 1 1 0 0,-1-1-1 0 0,1 1 0 0 0,1-5 0 0 0,-1 3-127 0 0,1 1 0 0 0,0-1 0 0 0,0 0-1 0 0,1 1 1 0 0,-1 0 0 0 0,1-1 0 0 0,0 1-1 0 0,-1 0 1 0 0,2 0 0 0 0,-1 0 0 0 0,0 0-1 0 0,5-4 1 0 0,6-6-1465 0 0,1 1 1 0 0,0 0-1 0 0,0 1 0 0 0,2 1 0 0 0,-1 1 0 0 0,30-14 1 0 0,-14 10-24 0 0</inkml:trace>
</inkml:ink>
</file>

<file path=ppt/ink/ink9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5.61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 53 3329 0 0,'-6'-53'17249'0'0,"13"96"-12926"0"0,2 28-3644 0 0,-16 226 1388 0 0,1-210-1708 0 0,4 40 18 0 0,4-103-339 0 0,0 0 0 0 0,1-1-1 0 0,9 31 1 0 0,-12-53-39 0 0,0 1 1 0 0,1-1-1 0 0,-1 1 0 0 0,1-1 0 0 0,-1 1 1 0 0,1-1-1 0 0,0 0 0 0 0,0 1 1 0 0,-1-1-1 0 0,1 0 0 0 0,0 1 0 0 0,0-1 1 0 0,0 0-1 0 0,1 0 0 0 0,-1 0 1 0 0,0 0-1 0 0,0 0 0 0 0,1 0 0 0 0,-1 0 1 0 0,0-1-1 0 0,1 1 0 0 0,-1 0 0 0 0,3 0 1 0 0,0 0-11 0 0,1-1 0 0 0,-1 0 0 0 0,1 1 0 0 0,-1-1 0 0 0,1-1 0 0 0,6 0-1 0 0,2-1 7 0 0,157-27-175 0 0,-124 19-247 0 0,0 2-1 0 0,85-5 0 0 0,-106 12-649 0 0,-1 1-4974 0 0</inkml:trace>
</inkml:ink>
</file>

<file path=ppt/ink/ink9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6.02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553 149 568 0 0,'2'-11'1652'0'0,"-1"1"1"0"0,0 0-1 0 0,0 0 0 0 0,-1 0 1 0 0,0-1-1 0 0,-2-10 0 0 0,2 18-1261 0 0,-1 0-1 0 0,1 0 0 0 0,-1 0 1 0 0,0 1-1 0 0,0-1 0 0 0,0 0 1 0 0,0 0-1 0 0,-1 1 0 0 0,1-1 1 0 0,-1 0-1 0 0,0 1 0 0 0,0 0 1 0 0,0-1-1 0 0,0 1 0 0 0,0 0 1 0 0,0 0-1 0 0,0 0 0 0 0,-1 0 1 0 0,1 1-1 0 0,-1-1 0 0 0,1 0 1 0 0,-1 1-1 0 0,0 0 0 0 0,-5-2 1 0 0,-2 0-27 0 0,-1 2 1 0 0,1-1 0 0 0,0 1-1 0 0,-1 1 1 0 0,1-1 0 0 0,0 2-1 0 0,-1 0 1 0 0,1 0-1 0 0,-12 3 1 0 0,-12 4 317 0 0,-43 17 0 0 0,60-18-564 0 0,0 0-1 0 0,0 2 1 0 0,1 0 0 0 0,0 0-1 0 0,0 2 1 0 0,1 0 0 0 0,1 1 0 0 0,0 0-1 0 0,0 1 1 0 0,2 1 0 0 0,-1 0-1 0 0,2 1 1 0 0,0 0 0 0 0,0 0-1 0 0,2 1 1 0 0,0 1 0 0 0,1 0-1 0 0,0 0 1 0 0,1 0 0 0 0,1 1-1 0 0,1 0 1 0 0,1 0 0 0 0,0 0-1 0 0,-1 26 1 0 0,4-29-79 0 0,1 1-1 0 0,0-1 1 0 0,1 0-1 0 0,1 1 1 0 0,0-1 0 0 0,1 0-1 0 0,1 0 1 0 0,0 0-1 0 0,1-1 1 0 0,1 1 0 0 0,0-1-1 0 0,1 0 1 0 0,0-1 0 0 0,1 0-1 0 0,1 0 1 0 0,0-1-1 0 0,1 0 1 0 0,11 12 0 0 0,13 8-127 0 0,1-1 1 0 0,57 39 0 0 0,-77-60-40 0 0,1-1-1 0 0,-1 0 1 0 0,1-1-1 0 0,1-1 1 0 0,-1-1-1 0 0,1 0 1 0 0,1-1-1 0 0,-1 0 1 0 0,0-2-1 0 0,1 0 1 0 0,20 1-1 0 0,-21-4-639 0 0,-1-1 0 0 0,1 0 0 0 0,-1 0-1 0 0,33-9 1 0 0,-34 5-1030 0 0,0 0 0 0 0,0 0 0 0 0,-1-2 1 0 0,0 0-1 0 0,21-13 0 0 0,-13 4-3315 0 0</inkml:trace>
</inkml:ink>
</file>

<file path=ppt/ink/ink9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5:36.2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51 0 3993 0 0,'-8'5'2256'0'0,"5"-4"-538"0"0,0 1 0 0 0,0 0 0 0 0,0 0 1 0 0,0 0-1 0 0,0 0 0 0 0,0 1 0 0 0,0-1 1 0 0,1 1-1 0 0,-1-1 0 0 0,-1 4 0 0 0,2-4-1162 0 0,1 1 0 0 0,0-1 0 0 0,0 0-1 0 0,1 0 1 0 0,-1 1 0 0 0,-1 3 0 0 0,2-4-380 0 0,0 0 0 0 0,-1-1 0 0 0,1 1 0 0 0,0 0 1 0 0,0 0-1 0 0,0-1 0 0 0,0 1 0 0 0,0 0 0 0 0,0-1 1 0 0,1 1-1 0 0,-1 0 0 0 0,1-1 0 0 0,-1 1 0 0 0,1 0 1 0 0,-1-1-1 0 0,1 1 0 0 0,0-1 0 0 0,0 1 1 0 0,0-1-1 0 0,2 3 0 0 0,-2-3-175 0 0,1 1 1 0 0,0-1-1 0 0,0 0 1 0 0,0 0-1 0 0,0 0 1 0 0,0-1 0 0 0,0 1-1 0 0,0 0 1 0 0,0-1-1 0 0,0 1 1 0 0,0-1-1 0 0,0 1 1 0 0,0-1-1 0 0,0 0 1 0 0,0 0-1 0 0,4-1 1 0 0,5 0-251 0 0,-1-2 0 0 0,0 1 0 0 0,0-1 0 0 0,0-1 0 0 0,0 0 0 0 0,0 0 0 0 0,12-9 0 0 0,-3 4-1991 0 0,-4 1-280 0 0</inkml:trace>
</inkml:ink>
</file>

<file path=ppt/ink/ink9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56.4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52 456 512 0 0,'-11'-7'1794'0'0,"-2"0"4566"0"0,12 7-6141 0 0,1 0 0 0 0,-1 0-1 0 0,0 0 1 0 0,1 0 0 0 0,-1 0 0 0 0,1 0 0 0 0,-1 0 0 0 0,0 0-1 0 0,1 0 1 0 0,-1 1 0 0 0,1-1 0 0 0,-1 0 0 0 0,0 1-1 0 0,1-1 1 0 0,-1 0 0 0 0,1 1 0 0 0,-1-1 0 0 0,1 0-1 0 0,0 1 1 0 0,-1-1 0 0 0,1 1 0 0 0,-1-1 0 0 0,1 1 0 0 0,-1 0-1 0 0,0 1 28 0 0,-1 0 0 0 0,1 0 0 0 0,-1 0 1 0 0,1 0-1 0 0,0 0 0 0 0,0 0 0 0 0,0 0 0 0 0,0 0 0 0 0,0 1 0 0 0,1-1 0 0 0,-1 0 0 0 0,1 0 0 0 0,-1 1 0 0 0,1-1 0 0 0,0 0 0 0 0,0 5 0 0 0,1-5-167 0 0,-1 0 0 0 0,1 0 1 0 0,0 0-1 0 0,0 0 0 0 0,0-1 0 0 0,0 1 0 0 0,0-1 0 0 0,0 1 0 0 0,1 0 1 0 0,-1-1-1 0 0,0 0 0 0 0,1 1 0 0 0,-1-1 0 0 0,1 0 0 0 0,-1 0 0 0 0,1 0 1 0 0,0 0-1 0 0,0 0 0 0 0,-1 0 0 0 0,1 0 0 0 0,2 0 0 0 0,3 2 2 0 0,1-1-1 0 0,-1-1 0 0 0,0 1 1 0 0,1-1-1 0 0,-1 0 0 0 0,1 0 1 0 0,-1-1-1 0 0,1 0 1 0 0,14-3-1 0 0,6-2-55 0 0,36-10 1 0 0,-31 6 18 0 0,0 0-43 0 0,0-1 0 0 0,39-18 0 0 0,-55 20-7 0 0,0-1 0 0 0,-1 0-1 0 0,0-1 1 0 0,-1-1 0 0 0,25-22-1 0 0,-28 20-4 0 0,-1 1 0 0 0,0-1 0 0 0,0-1 0 0 0,-1 0 0 0 0,-1 0 0 0 0,8-18 0 0 0,-11 20 13 0 0,-1-1 0 0 0,0 0 0 0 0,-1 0 0 0 0,-1 0 0 0 0,0 0 1 0 0,0 0-1 0 0,-2-1 0 0 0,1-16 0 0 0,-2 26 5 0 0,0-1 0 0 0,0 1 0 0 0,-1-1 1 0 0,0 1-1 0 0,0-1 0 0 0,0 1 0 0 0,0-1 0 0 0,-1 1 1 0 0,0 0-1 0 0,0 0 0 0 0,0 0 0 0 0,0 0 0 0 0,-5-7 1 0 0,3 7 3 0 0,0-1 0 0 0,-1 1 0 0 0,1 0 0 0 0,-1 0 0 0 0,0 1 0 0 0,0-1 0 0 0,0 1 0 0 0,0 0 0 0 0,-9-3 0 0 0,3 2 23 0 0,-1 0 0 0 0,1 1 0 0 0,-1 0 0 0 0,0 1 1 0 0,0 1-1 0 0,0 0 0 0 0,0 0 0 0 0,0 1 0 0 0,0 0 0 0 0,-12 3 1 0 0,13-1-6 0 0,0 1 1 0 0,1 0-1 0 0,-1 1 0 0 0,1 0 1 0 0,0 1-1 0 0,0 0 1 0 0,1 0-1 0 0,-1 1 1 0 0,1 0-1 0 0,-12 11 1 0 0,4-1 81 0 0,0 0 0 0 0,1 1 0 0 0,-25 37 0 0 0,32-40 17 0 0,0 0 0 0 0,1 1 1 0 0,1 0-1 0 0,-5 18 0 0 0,-16 66 683 0 0,21-65-609 0 0,2 0 0 0 0,2 0-1 0 0,1 0 1 0 0,2 1 0 0 0,1-1 0 0 0,12 68-1 0 0,-9-78-131 0 0,1-1-1 0 0,15 39 0 0 0,-14-48-59 0 0,-1-1-1 0 0,2-1 1 0 0,0 1-1 0 0,1-1 1 0 0,17 21 0 0 0,-14-19 15 0 0,17 18-15 0 0,-27-30-7 0 0,1-1 0 0 0,0 1 0 0 0,-1-1 0 0 0,1 0 0 0 0,0 1 1 0 0,0-1-1 0 0,0 0 0 0 0,0 0 0 0 0,0 0 0 0 0,0 0 0 0 0,0-1 0 0 0,0 1 0 0 0,0-1 0 0 0,4 1 0 0 0,-5-1-4 0 0,0 0 0 0 0,0 0-1 0 0,0 0 1 0 0,-1 0 0 0 0,1-1 0 0 0,0 1-1 0 0,0 0 1 0 0,-1 0 0 0 0,1-1 0 0 0,0 1-1 0 0,-1-1 1 0 0,1 1 0 0 0,0-1 0 0 0,-1 1-1 0 0,1-1 1 0 0,-1 1 0 0 0,1-1 0 0 0,-1 1-1 0 0,1-1 1 0 0,-1 0 0 0 0,1 1 0 0 0,-1-1-1 0 0,1 0 1 0 0,-1 1 0 0 0,0-1 0 0 0,0 0-1 0 0,1 1 1 0 0,-1-1 0 0 0,0 0 0 0 0,0 0-1 0 0,0 0 1 0 0,0 0 0 0 0,2-31-65 0 0,-3 24 30 0 0,-2-52-8 0 0,0 36 8 0 0,2-39 0 0 0,1 56 22 0 0,1 1 0 0 0,0-1 0 0 0,0 1 0 0 0,0-1 0 0 0,1 1 0 0 0,0-1 0 0 0,0 1 0 0 0,1 0 0 0 0,0 0 0 0 0,5-8 0 0 0,-6 11-1 0 0,1 0 1 0 0,0 0-1 0 0,0 0 1 0 0,-1 1-1 0 0,2-1 0 0 0,-1 1 1 0 0,0 0-1 0 0,0 0 1 0 0,1 0-1 0 0,-1 0 1 0 0,1 1-1 0 0,-1-1 1 0 0,1 1-1 0 0,0 0 1 0 0,0 0-1 0 0,0 0 1 0 0,0 1-1 0 0,-1-1 0 0 0,1 1 1 0 0,0 0-1 0 0,7 0 1 0 0,7 2-68 0 0,0 1 1 0 0,0 0-1 0 0,24 8 1 0 0,-32-8 56 0 0,9 2 6 0 0,0 1 1 0 0,25 12 0 0 0,-38-16 32 0 0,-1 1-1 0 0,1 0 1 0 0,-1 1 0 0 0,0-1 0 0 0,0 1 0 0 0,0 0-1 0 0,0 0 1 0 0,-1 0 0 0 0,1 1 0 0 0,-1 0 0 0 0,6 9 0 0 0,-9-12-6 0 0,0-1 0 0 0,-1 1 0 0 0,1 0 0 0 0,0 1 0 0 0,-1-1 1 0 0,1 0-1 0 0,-1 0 0 0 0,0 0 0 0 0,0 0 0 0 0,1 0 0 0 0,-2 0 1 0 0,1 1-1 0 0,0-1 0 0 0,0 0 0 0 0,-2 4 0 0 0,0 1 25 0 0,-1 1-1 0 0,0-1 0 0 0,-5 8 1 0 0,5-9-13 0 0,0-1 0 0 0,1 1 1 0 0,-1 0-1 0 0,-2 11 0 0 0,5-15-19 0 0,-1 0-1 0 0,1 0 1 0 0,0-1-1 0 0,0 1 1 0 0,0 0-1 0 0,0 0 1 0 0,1-1-1 0 0,-1 1 0 0 0,0 0 1 0 0,1 0-1 0 0,-1-1 1 0 0,1 1-1 0 0,0 0 1 0 0,-1-1-1 0 0,1 1 1 0 0,0-1-1 0 0,0 1 1 0 0,0-1-1 0 0,0 1 1 0 0,0-1-1 0 0,2 2 1 0 0,1 0-8 0 0,-1-1 0 0 0,0 0 0 0 0,1 1 1 0 0,-1-2-1 0 0,1 1 0 0 0,0 0 1 0 0,-1-1-1 0 0,1 1 0 0 0,0-1 0 0 0,0 0 1 0 0,0 0-1 0 0,0-1 0 0 0,6 1 0 0 0,3 0-12 0 0,-1-1-1 0 0,26-3 0 0 0,-26 1-44 0 0,0 0 0 0 0,1-1-1 0 0,-1 0 1 0 0,0-1 0 0 0,21-10 0 0 0,-27 12-15 0 0,-1-1 0 0 0,1-1 0 0 0,-1 1 1 0 0,0-1-1 0 0,0 0 0 0 0,-1 0 0 0 0,1-1 1 0 0,-1 1-1 0 0,0-1 0 0 0,0 0 0 0 0,-1 0 0 0 0,1 0 1 0 0,4-10-1 0 0,-4 5-20 0 0,0 0 1 0 0,-1-1-1 0 0,0 1 0 0 0,2-18 1 0 0,-4 23 102 0 0,-1-1 1 0 0,1 1-1 0 0,-1-1 1 0 0,-1 1-1 0 0,1-1 1 0 0,-1 1-1 0 0,0-1 1 0 0,0 1 0 0 0,0 0-1 0 0,-1 0 1 0 0,-2-6-1 0 0,4 10-1 0 0,0 1-1 0 0,0-1 0 0 0,-1 0 1 0 0,1 1-1 0 0,0-1 0 0 0,0 0 1 0 0,-1 1-1 0 0,1-1 0 0 0,-1 1 0 0 0,1-1 1 0 0,-1 0-1 0 0,1 1 0 0 0,-1-1 1 0 0,1 1-1 0 0,-1-1 0 0 0,1 1 1 0 0,-1 0-1 0 0,1-1 0 0 0,-1 1 1 0 0,0 0-1 0 0,1-1 0 0 0,-1 1 1 0 0,0 0-1 0 0,1 0 0 0 0,-1-1 1 0 0,0 1-1 0 0,1 0 0 0 0,-1 0 1 0 0,0 0-1 0 0,1 0 0 0 0,-1 0 1 0 0,0 0-1 0 0,0 0 0 0 0,1 0 1 0 0,-1 0-1 0 0,0 0 0 0 0,1 1 1 0 0,-1-1-1 0 0,0 0 0 0 0,1 0 1 0 0,-1 1-1 0 0,0-1 0 0 0,1 0 1 0 0,-1 1-1 0 0,1-1 0 0 0,-1 1 1 0 0,0-1-1 0 0,1 1 0 0 0,-1-1 1 0 0,0 2-1 0 0,-1 0 10 0 0,-1 1-1 0 0,1 0 1 0 0,0 0 0 0 0,0 0-1 0 0,0 0 1 0 0,0 0 0 0 0,1 0 0 0 0,-3 5-1 0 0,2 0 9 0 0,0 1 0 0 0,0-1 0 0 0,0 1 0 0 0,1-1-1 0 0,1 1 1 0 0,0 16 0 0 0,0-21-15 0 0,1 0 0 0 0,-1 0 0 0 0,1 0 0 0 0,0 1 0 0 0,1-1 1 0 0,-1 0-1 0 0,1 0 0 0 0,0 0 0 0 0,0-1 0 0 0,0 1 0 0 0,0 0 0 0 0,0-1 0 0 0,1 0 0 0 0,0 1 0 0 0,5 4 0 0 0,-3-3-1 0 0,0-1 0 0 0,1 0 0 0 0,0 0 0 0 0,0 0 0 0 0,12 5 0 0 0,-15-7-13 0 0,1-1 1 0 0,-1 0 0 0 0,1 0-1 0 0,-1-1 1 0 0,1 1-1 0 0,0-1 1 0 0,-1 1 0 0 0,1-1-1 0 0,0 0 1 0 0,-1-1 0 0 0,1 1-1 0 0,6-2 1 0 0,0 0-38 0 0,-2-1 1 0 0,1 0-1 0 0,0-1 1 0 0,0 0-1 0 0,-1 0 1 0 0,0 0-1 0 0,0-1 1 0 0,0-1-1 0 0,-1 1 1 0 0,1-1-1 0 0,-1 0 1 0 0,-1-1-1 0 0,9-10 1 0 0,-9 9 0 0 0,0-1 1 0 0,-1 1-1 0 0,0-1 0 0 0,-1-1 1 0 0,0 1-1 0 0,0-1 1 0 0,-1 0-1 0 0,0 1 1 0 0,0-1-1 0 0,-1-1 1 0 0,-1 1-1 0 0,1-11 1 0 0,-2 18 52 0 0,0-1 1 0 0,0 1 0 0 0,-1-1-1 0 0,1 1 1 0 0,-1-1 0 0 0,1 1-1 0 0,-1-1 1 0 0,0 1 0 0 0,0 0-1 0 0,-1-1 1 0 0,1 1 0 0 0,-1 0-1 0 0,0 0 1 0 0,1 0 0 0 0,-1 0-1 0 0,-1 0 1 0 0,1 1 0 0 0,0-1-1 0 0,-1 0 1 0 0,1 1 0 0 0,-1 0-1 0 0,0 0 1 0 0,0 0-1 0 0,0 0 1 0 0,0 0 0 0 0,0 0-1 0 0,0 1 1 0 0,0-1 0 0 0,0 1-1 0 0,-5-1 1 0 0,2 0 21 0 0,0 1-1 0 0,-1-1 1 0 0,1 1 0 0 0,0 1-1 0 0,-1-1 1 0 0,1 1 0 0 0,-1 0-1 0 0,1 1 1 0 0,-1-1 0 0 0,1 1-1 0 0,0 1 1 0 0,-1-1 0 0 0,1 1-1 0 0,0 0 1 0 0,-11 6 0 0 0,8-3 32 0 0,0 1 0 0 0,1 0 0 0 0,0 0 0 0 0,0 1 0 0 0,0 0 0 0 0,1 0 0 0 0,0 1 0 0 0,-8 11 0 0 0,11-13-32 0 0,0 0 0 0 0,1 0 0 0 0,0 0 0 0 0,0 0 0 0 0,0 1-1 0 0,1-1 1 0 0,0 1 0 0 0,0-1 0 0 0,1 1 0 0 0,0 0-1 0 0,0 0 1 0 0,0 0 0 0 0,1 10 0 0 0,0-14-28 0 0,1 1 1 0 0,-1 0-1 0 0,1-1 1 0 0,0 1-1 0 0,0-1 1 0 0,0 1-1 0 0,0-1 1 0 0,1 0-1 0 0,-1 1 1 0 0,1-1 0 0 0,0 0-1 0 0,0 0 1 0 0,0 0-1 0 0,1 0 1 0 0,-1 0-1 0 0,1-1 1 0 0,-1 1-1 0 0,1-1 1 0 0,0 1-1 0 0,0-1 1 0 0,0 0-1 0 0,0 0 1 0 0,0-1-1 0 0,0 1 1 0 0,6 1-1 0 0,-2 0-10 0 0,0-1 0 0 0,0-1 0 0 0,0 1 0 0 0,0-1 0 0 0,0 0 0 0 0,1-1 0 0 0,-1 0 0 0 0,0 0 0 0 0,0-1 0 0 0,1 1 0 0 0,12-5 0 0 0,-10 3-36 0 0,0-1-1 0 0,0-1 1 0 0,-1 0-1 0 0,0 0 1 0 0,0-1-1 0 0,0 0 1 0 0,13-10-1 0 0,-16 11 25 0 0,-1-1-1 0 0,1-1 1 0 0,-1 1-1 0 0,-1-1 1 0 0,1 0-1 0 0,-1 0 1 0 0,0 0-1 0 0,0 0 1 0 0,-1-1 0 0 0,0 1-1 0 0,4-11 1 0 0,0-5-31 0 0,-2 11 65 0 0,-1 0-1 0 0,-1 0 0 0 0,3-18 0 0 0,-7 19 16 0 0,-4 11 42 0 0,-6 11 85 0 0,5 0-110 0 0,0 0-1 0 0,1 0 0 0 0,0 0 1 0 0,1 0-1 0 0,0 1 1 0 0,1 0-1 0 0,0 0 0 0 0,1-1 1 0 0,1 2-1 0 0,0 17 1 0 0,1-23-37 0 0,1 0 0 0 0,0 0 0 0 0,0 0 0 0 0,1 0 0 0 0,0 0 0 0 0,0 0 0 0 0,7 13 0 0 0,-7-15-10 0 0,1-1 0 0 0,0-1 0 0 0,0 1 0 0 0,1 0 0 0 0,-1-1 0 0 0,1 0-1 0 0,0 1 1 0 0,0-2 0 0 0,1 1 0 0 0,-1 0 0 0 0,1-1 0 0 0,5 3 0 0 0,-5-3-62 0 0,1 0 0 0 0,-1-1 0 0 0,1 0 0 0 0,-1 0 0 0 0,1 0 0 0 0,0 0 0 0 0,0-1 0 0 0,0 0 1 0 0,0-1-1 0 0,0 1 0 0 0,0-1 0 0 0,0 0 0 0 0,8-2 0 0 0,16-6-3139 0 0,-2-7-3968 0 0,-17 8 2309 0 0</inkml:trace>
</inkml:ink>
</file>

<file path=ppt/ink/ink9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57.28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68 113 1544 0 0,'-2'-1'1065'0'0,"0"-1"-1"0"0,0 0 1 0 0,0 0-1 0 0,0 1 0 0 0,0-1 1 0 0,0 1-1 0 0,0 0 1 0 0,0-1-1 0 0,0 1 1 0 0,-5-1-1 0 0,6 2-889 0 0,0 0 0 0 0,1 0 1 0 0,-1 0-1 0 0,0 0 0 0 0,0 0 0 0 0,0 0 0 0 0,0 1 0 0 0,1-1 1 0 0,-1 0-1 0 0,0 0 0 0 0,0 1 0 0 0,0-1 0 0 0,1 1 1 0 0,-1-1-1 0 0,0 1 0 0 0,1-1 0 0 0,-1 1 0 0 0,0-1 1 0 0,1 1-1 0 0,-1 0 0 0 0,0-1 0 0 0,1 1 0 0 0,-1 0 1 0 0,1-1-1 0 0,0 1 0 0 0,-1 0 0 0 0,1 0 0 0 0,0 0 0 0 0,-1-1 1 0 0,1 1-1 0 0,0 0 0 0 0,0 0 0 0 0,-1 1 0 0 0,-3 10 46 0 0,0 0-1 0 0,1 1 1 0 0,0-1-1 0 0,1 1 0 0 0,1 0 1 0 0,-1-1-1 0 0,2 1 0 0 0,0 0 1 0 0,1 0-1 0 0,0 0 1 0 0,3 15-1 0 0,-1-18-56 0 0,0 1 1 0 0,1-1-1 0 0,0 0 0 0 0,0 0 1 0 0,1-1-1 0 0,1 1 0 0 0,-1-1 1 0 0,1 0-1 0 0,1 0 0 0 0,0-1 1 0 0,0 0-1 0 0,0 0 0 0 0,16 11 0 0 0,-15-13-172 0 0,0 0-1 0 0,0-1 1 0 0,1 0-1 0 0,-1-1 1 0 0,1 0-1 0 0,0 0 1 0 0,15 3-1 0 0,-20-6 6 0 0,-1 0-1 0 0,1 0 1 0 0,0 0-1 0 0,-1-1 1 0 0,1 0-1 0 0,0 1 1 0 0,-1-1-1 0 0,1-1 1 0 0,-1 1-1 0 0,1-1 1 0 0,0 1-1 0 0,-1-1 1 0 0,1 0-1 0 0,-1 0 1 0 0,1 0-1 0 0,-1-1 1 0 0,0 1-1 0 0,0-1 1 0 0,1 0-1 0 0,-1 0 1 0 0,0 0-1 0 0,0 0 1 0 0,3-4-1 0 0,-3 2-19 0 0,0 0-1 0 0,-1 0 0 0 0,0 0 0 0 0,1 0 0 0 0,-1 0 0 0 0,-1 0 0 0 0,1-1 0 0 0,-1 1 0 0 0,1 0 0 0 0,-1-1 0 0 0,0 0 0 0 0,0-8 0 0 0,-1-5 30 0 0,0 0 0 0 0,-3-19-1 0 0,1 10-21 0 0,0-4 10 0 0,-13-148 12 0 0,12 171 31 0 0,-2 8 1 0 0,4 0-36 0 0,1 1-1 0 0,-1-1 1 0 0,0 1-1 0 0,1 0 0 0 0,-1-1 1 0 0,1 1-1 0 0,-1 0 1 0 0,1-1-1 0 0,-1 1 1 0 0,1 0-1 0 0,0 0 1 0 0,-1-1-1 0 0,1 1 0 0 0,0 0 1 0 0,0 0-1 0 0,-1 1 1 0 0,1 3-2 0 0,-1 0 0 0 0,1 0 0 0 0,0 0 0 0 0,0 0 0 0 0,0 0 0 0 0,1 0 1 0 0,0 0-1 0 0,0 0 0 0 0,0 0 0 0 0,1 0 0 0 0,-1 0 0 0 0,1-1 0 0 0,4 9 0 0 0,-3-10-4 0 0,-1 1 0 0 0,1-1-1 0 0,-1 0 1 0 0,1 1-1 0 0,0-1 1 0 0,0-1 0 0 0,1 1-1 0 0,-1 0 1 0 0,1-1-1 0 0,-1 0 1 0 0,1 1-1 0 0,0-1 1 0 0,0-1 0 0 0,0 1-1 0 0,0-1 1 0 0,7 3-1 0 0,-5-3-20 0 0,1 0 0 0 0,0 0 0 0 0,-1-1-1 0 0,1 0 1 0 0,0 0 0 0 0,0 0-1 0 0,-1-1 1 0 0,10-2 0 0 0,1-1-115 0 0,30-13 0 0 0,5-2 37 0 0,-51 19 102 0 0,-1 0 1 0 0,1-1-1 0 0,0 1 1 0 0,-1 0-1 0 0,1 0 1 0 0,-1 0-1 0 0,1 0 1 0 0,0 0 0 0 0,-1 0-1 0 0,1 0 1 0 0,0 0-1 0 0,-1 0 1 0 0,1 0-1 0 0,0 0 1 0 0,-1 0-1 0 0,1 0 1 0 0,-1 0 0 0 0,1 1-1 0 0,0-1 1 0 0,-1 0-1 0 0,1 0 1 0 0,-1 1-1 0 0,1-1 1 0 0,-1 0-1 0 0,2 2 1 0 0,4 13 14 0 0,-6-13-10 0 0,1 0-1 0 0,-1 0 1 0 0,1 1-1 0 0,-1-1 0 0 0,1-1 1 0 0,0 1-1 0 0,0 0 1 0 0,2 3-1 0 0,3 1-8 0 0,-1-1 0 0 0,1 0 0 0 0,0-1 0 0 0,0 1 0 0 0,1-1 0 0 0,-1 0 0 0 0,1-1-1 0 0,0 0 1 0 0,-1 0 0 0 0,2 0 0 0 0,-1-1 0 0 0,0 0 0 0 0,0 0 0 0 0,1-1 0 0 0,11 1 0 0 0,-7-1-1 0 0,-1-1-1 0 0,1 0 1 0 0,-1-1 0 0 0,1 0-1 0 0,-1-1 1 0 0,0 0 0 0 0,1-1 0 0 0,-1 0-1 0 0,17-8 1 0 0,-24 10 7 0 0,0-1 0 0 0,0 0-1 0 0,0-1 1 0 0,0 1 0 0 0,0-1 0 0 0,0 1 0 0 0,-1-1-1 0 0,0 0 1 0 0,1-1 0 0 0,-1 1 0 0 0,0 0 0 0 0,0-1 0 0 0,-1 0-1 0 0,1 0 1 0 0,-1 0 0 0 0,0 0 0 0 0,0 0 0 0 0,0 0-1 0 0,-1 0 1 0 0,1-1 0 0 0,-1 1 0 0 0,0 0 0 0 0,0-1 0 0 0,-1 1-1 0 0,1-8 1 0 0,-1 2 40 0 0,0-1 0 0 0,-1 1 0 0 0,0 0 0 0 0,-1 0 0 0 0,0 0 0 0 0,-5-15 0 0 0,6 22-30 0 0,0 1 1 0 0,0-1-1 0 0,0 1 0 0 0,0 0 0 0 0,-1 0 0 0 0,1-1 0 0 0,-1 1 1 0 0,1 0-1 0 0,-1 0 0 0 0,0 1 0 0 0,0-1 0 0 0,0 0 0 0 0,0 0 1 0 0,0 1-1 0 0,0 0 0 0 0,0-1 0 0 0,-1 1 0 0 0,1 0 0 0 0,0 0 0 0 0,-1 0 1 0 0,1 0-1 0 0,-1 0 0 0 0,1 1 0 0 0,-1-1 0 0 0,0 1 0 0 0,1 0 1 0 0,-1 0-1 0 0,1 0 0 0 0,-1 0 0 0 0,0 0 0 0 0,-3 1 0 0 0,0 0 78 0 0,-1 1-1 0 0,1 0 0 0 0,0 0 0 0 0,-1 1 0 0 0,1 0 1 0 0,0 0-1 0 0,0 0 0 0 0,1 1 0 0 0,-11 7 0 0 0,0 3 260 0 0,-26 29-1 0 0,30-30-173 0 0,1 0 0 0 0,1 1 1 0 0,0 1-1 0 0,1 0 0 0 0,-8 19 0 0 0,13-25-95 0 0,0 1-1 0 0,1 0 0 0 0,0-1 0 0 0,0 2 0 0 0,1-1 1 0 0,0 0-1 0 0,1 0 0 0 0,0 1 0 0 0,1-1 0 0 0,1 11 0 0 0,-1-16-70 0 0,1-1 0 0 0,0 0-1 0 0,0 0 1 0 0,0 0 0 0 0,1 0-1 0 0,-1 0 1 0 0,1-1-1 0 0,0 1 1 0 0,0 0 0 0 0,1-1-1 0 0,-1 1 1 0 0,4 3-1 0 0,-1-2-9 0 0,0 0-1 0 0,0-1 0 0 0,0 0 0 0 0,1 0 0 0 0,0 0 0 0 0,-1 0 0 0 0,8 2 0 0 0,1 0-98 0 0,0-1 0 0 0,0-1 0 0 0,1 0 0 0 0,-1-1 0 0 0,1 0-1 0 0,20 1 1 0 0,-14-4-756 0 0,0 0 0 0 0,0-2-1 0 0,30-5 1 0 0,23-10-7224 0 0,-41 7 2529 0 0</inkml:trace>
</inkml:ink>
</file>

<file path=ppt/ink/ink9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2.16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163 214 512 0 0,'-9'-18'1136'0'0,"-3"-8"5325"0"0,-1-3-1219 0 0,13 28-5161 0 0,-1 0 1 0 0,1 0-1 0 0,0 1 1 0 0,-1-1-1 0 0,1 0 1 0 0,0 0-1 0 0,-1 1 1 0 0,1-1-1 0 0,-1 0 1 0 0,0 0 0 0 0,1 1-1 0 0,-1-1 1 0 0,1 1-1 0 0,-1-1 1 0 0,0 0-1 0 0,1 1 1 0 0,-1-1-1 0 0,0 1 1 0 0,0 0-1 0 0,0-1 1 0 0,1 1-1 0 0,-1 0 1 0 0,0-1-1 0 0,0 1 1 0 0,0 0-1 0 0,0 0 1 0 0,1 0-1 0 0,-1 0 1 0 0,0-1-1 0 0,0 1 1 0 0,0 0-1 0 0,0 1 1 0 0,0-1-1 0 0,0 0 1 0 0,1 0-1 0 0,-1 0 1 0 0,0 0-1 0 0,0 1 1 0 0,0-1-1 0 0,0 0 1 0 0,1 1-1 0 0,-1-1 1 0 0,0 1 0 0 0,0-1-1 0 0,1 1 1 0 0,-1-1-1 0 0,0 1 1 0 0,1 0-1 0 0,-1-1 1 0 0,1 1-1 0 0,-2 1 1 0 0,-3 4 300 0 0,-1 1 0 0 0,1 0 0 0 0,0 0 0 0 0,-5 8 1 0 0,8-11-273 0 0,-7 13 249 0 0,0 1 0 0 0,2 0 0 0 0,0 0 0 0 0,0 1 0 0 0,2-1 0 0 0,1 1 0 0 0,0 1 0 0 0,-2 37 0 0 0,6-52-315 0 0,0 0-1 0 0,0 0 1 0 0,0 0-1 0 0,1 0 1 0 0,0 0 0 0 0,0 0-1 0 0,0-1 1 0 0,0 1-1 0 0,1 0 1 0 0,0-1-1 0 0,0 1 1 0 0,0-1-1 0 0,1 0 1 0 0,-1 0 0 0 0,1 0-1 0 0,0 0 1 0 0,0 0-1 0 0,6 5 1 0 0,-4-5-20 0 0,1 0 0 0 0,-1 0-1 0 0,1 0 1 0 0,0-1 0 0 0,0 0 0 0 0,0 0 0 0 0,0-1 0 0 0,1 0 0 0 0,-1 0-1 0 0,0 0 1 0 0,1-1 0 0 0,0 0 0 0 0,6 0 0 0 0,1 0-27 0 0,0-2 0 0 0,0 1 0 0 0,0-2 0 0 0,0 0 0 0 0,-1-1 0 0 0,1 0 0 0 0,-1-1 0 0 0,0 0 0 0 0,0-1 0 0 0,0-1 0 0 0,0 0 0 0 0,-1-1 0 0 0,0 0 0 0 0,-1 0 0 0 0,1-2 0 0 0,-2 1 0 0 0,1-1 0 0 0,-1-1 0 0 0,0 0 0 0 0,10-14 0 0 0,-18 21-9 0 0,0 0-1 0 0,-1 0 1 0 0,1 1-1 0 0,-1-1 1 0 0,1 0-1 0 0,-1 0 1 0 0,0-1-1 0 0,0 1 1 0 0,-1 0 0 0 0,1 0-1 0 0,0 0 1 0 0,-1-1-1 0 0,0 1 1 0 0,0 0-1 0 0,0-1 1 0 0,0 1-1 0 0,-1 0 1 0 0,1 0-1 0 0,-2-6 1 0 0,-1 3-8 0 0,1 0 0 0 0,-1 0 1 0 0,0 1-1 0 0,-1-1 0 0 0,1 1 0 0 0,-1 0 1 0 0,0 0-1 0 0,0 0 0 0 0,-7-5 0 0 0,0-1 33 0 0,-1 1-1 0 0,0 0 0 0 0,-17-10 0 0 0,24 18-4 0 0,0-1 0 0 0,0 1 0 0 0,0-1 0 0 0,0 1 0 0 0,0 1 0 0 0,-1-1 0 0 0,1 1 0 0 0,0 0 0 0 0,-1 0 0 0 0,1 0 0 0 0,-1 1-1 0 0,-8 0 1 0 0,13 0-4 0 0,0 0-1 0 0,1 1 0 0 0,-1-1 1 0 0,0 0-1 0 0,0 0 0 0 0,1 0 1 0 0,-1 0-1 0 0,0 1 0 0 0,1-1 0 0 0,-1 0 1 0 0,0 1-1 0 0,1-1 0 0 0,-1 0 1 0 0,0 1-1 0 0,1-1 0 0 0,-1 1 1 0 0,1-1-1 0 0,-1 1 0 0 0,1-1 0 0 0,-1 1 1 0 0,1-1-1 0 0,-1 1 0 0 0,1 0 1 0 0,0-1-1 0 0,-1 2 0 0 0,0 0 2 0 0,1-1 1 0 0,0 1-1 0 0,0-1 0 0 0,0 1 0 0 0,0-1 0 0 0,0 1 0 0 0,0 0 0 0 0,0-1 1 0 0,0 1-1 0 0,0-1 0 0 0,2 3 0 0 0,0 3 0 0 0,1-1 0 0 0,0 0 0 0 0,0 1 1 0 0,5 7-1 0 0,2-1 10 0 0,1 0 1 0 0,0-1-1 0 0,1 0 1 0 0,0-1 0 0 0,1 0-1 0 0,14 9 1 0 0,89 50-9 0 0,-94-57-33 0 0,-15-9 31 0 0,-1-1-1 0 0,0 0 0 0 0,1 0 0 0 0,-1-1 1 0 0,9 3-1 0 0,-13-5-7 0 0,0 0 1 0 0,0 1 0 0 0,-1-1-1 0 0,1 0 1 0 0,0 0 0 0 0,0 0-1 0 0,0 0 1 0 0,0 0 0 0 0,-1-1-1 0 0,1 1 1 0 0,0 0 0 0 0,0-1-1 0 0,-1 1 1 0 0,1-1 0 0 0,0 0-1 0 0,-1 0 1 0 0,1 1 0 0 0,0-1-1 0 0,-1 0 1 0 0,1 0-1 0 0,-1-1 1 0 0,0 1 0 0 0,1 0-1 0 0,1-3 1 0 0,20-25 8 0 0,-2 0-1 0 0,19-37 1 0 0,-33 52-5 0 0,-1 0-1 0 0,0 0 1 0 0,-1-1-1 0 0,0 0 1 0 0,-1 0-1 0 0,-1 0 1 0 0,3-26-1 0 0,-5 32 5 0 0,-1-1-1 0 0,0 1 1 0 0,-1-1-1 0 0,0 1 1 0 0,0-1-1 0 0,-1 1 1 0 0,0 0-1 0 0,-6-15 0 0 0,6 19 0 0 0,0 1 0 0 0,0-1 0 0 0,-1 1 0 0 0,0 0 0 0 0,0 0 0 0 0,0 0 0 0 0,0 0 0 0 0,-1 0 0 0 0,0 1 0 0 0,1 0 0 0 0,-1-1 0 0 0,0 1 0 0 0,-1 1-1 0 0,1-1 1 0 0,0 1 0 0 0,-1-1 0 0 0,0 1 0 0 0,-5-1 0 0 0,2 1 8 0 0,0 0 1 0 0,0 0-1 0 0,0 1 0 0 0,-1 0 1 0 0,-16 1-1 0 0,21 0-23 0 0,0 0 0 0 0,0 0 0 0 0,0 1 0 0 0,0 0 0 0 0,0-1 0 0 0,0 1 0 0 0,0 1 0 0 0,0-1 0 0 0,0 1 0 0 0,1-1 0 0 0,-1 1 0 0 0,0 0 0 0 0,1 1 0 0 0,-4 2 0 0 0,6-4-6 0 0,0 0-1 0 0,0 0 1 0 0,0 0-1 0 0,0 0 1 0 0,0 0-1 0 0,0 0 1 0 0,0 0-1 0 0,1 0 1 0 0,-1 1-1 0 0,0-1 1 0 0,1 0-1 0 0,-1 1 1 0 0,1-1-1 0 0,0 0 1 0 0,-1 1-1 0 0,1-1 1 0 0,0 0-1 0 0,0 1 1 0 0,0-1-1 0 0,0 1 1 0 0,0-1-1 0 0,0 0 1 0 0,0 1-1 0 0,0-1 1 0 0,1 1-1 0 0,-1-1 1 0 0,0 0-1 0 0,1 1 1 0 0,-1-1-1 0 0,1 0 1 0 0,0 0-1 0 0,-1 1 1 0 0,1-1-1 0 0,0 0 1 0 0,0 0-1 0 0,-1 0 1 0 0,1 0-1 0 0,2 1 1 0 0,1 2-185 0 0,0 0 1 0 0,0-1 0 0 0,0 0 0 0 0,1 0 0 0 0,0 0 0 0 0,0 0 0 0 0,-1-1 0 0 0,9 3 0 0 0,17 5-4119 0 0,39 8-1 0 0,-48-15 918 0 0</inkml:trace>
</inkml:ink>
</file>

<file path=ppt/ink/ink9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3.09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45 263 2889 0 0,'-1'-1'618'0'0,"-1"0"0"0"0,1 0 0 0 0,-1 0 1 0 0,0 1-1 0 0,0-1 0 0 0,1 0 1 0 0,-1 1-1 0 0,0-1 0 0 0,0 1 0 0 0,0 0 1 0 0,0 0-1 0 0,1 0 0 0 0,-1 0 0 0 0,0 0 1 0 0,0 0-1 0 0,0 0 0 0 0,-2 1 0 0 0,4-1-489 0 0,-1 0-1 0 0,1 0 1 0 0,-1 1-1 0 0,0-1 0 0 0,1 0 1 0 0,-1 0-1 0 0,1 1 1 0 0,-1-1-1 0 0,1 0 0 0 0,-1 1 1 0 0,1-1-1 0 0,-1 1 0 0 0,1-1 1 0 0,-1 1-1 0 0,1-1 1 0 0,-1 1-1 0 0,1-1 0 0 0,0 1 1 0 0,-1-1-1 0 0,1 2 1 0 0,0-1 26 0 0,-1 0 1 0 0,1 0 0 0 0,0 0 0 0 0,0-1 0 0 0,0 1 0 0 0,0 0 0 0 0,0 0 0 0 0,1 0 0 0 0,-1 0 0 0 0,0 0 0 0 0,0 0 0 0 0,1 0 0 0 0,-1 0 0 0 0,0 0-1 0 0,1 0 1 0 0,-1-1 0 0 0,1 1 0 0 0,0 1 0 0 0,4 5 253 0 0,0-1 1 0 0,0 0-1 0 0,0 0 0 0 0,1 0 1 0 0,0-1-1 0 0,13 9 0 0 0,43 24 156 0 0,-45-28-462 0 0,-6-4-103 0 0,1 0 0 0 0,0-1 1 0 0,0 0-1 0 0,0-1 0 0 0,1 0 0 0 0,-1-1 1 0 0,1 0-1 0 0,0-1 0 0 0,0 0 0 0 0,0-2 1 0 0,0 1-1 0 0,0-1 0 0 0,0-1 0 0 0,0 0 1 0 0,0-1-1 0 0,0-1 0 0 0,0 0 0 0 0,-1 0 0 0 0,1-1 1 0 0,-1-1-1 0 0,0 0 0 0 0,-1-1 0 0 0,1 0 1 0 0,-1-1-1 0 0,0 0 0 0 0,0-1 0 0 0,16-15 1 0 0,-24 20-1 0 0,0 0 0 0 0,-1-1 0 0 0,1 1 0 0 0,-1-1 0 0 0,0 0 0 0 0,0 1 0 0 0,0-1 0 0 0,-1 0 1 0 0,1 0-1 0 0,-1-1 0 0 0,0 1 0 0 0,0 0 0 0 0,0 0 0 0 0,-1 0 0 0 0,1-1 0 0 0,-1 1 0 0 0,0 0 1 0 0,0-1-1 0 0,-1 1 0 0 0,1 0 0 0 0,-1 0 0 0 0,0-1 0 0 0,0 1 0 0 0,-2-4 0 0 0,-3-9 2 0 0,-1 1 1 0 0,-1 0-1 0 0,0 0 0 0 0,-15-21 0 0 0,14 25 5 0 0,1 1 0 0 0,-1 0-1 0 0,-1 0 1 0 0,0 1 0 0 0,-1 0 0 0 0,0 1-1 0 0,0 0 1 0 0,-1 1 0 0 0,0 0 0 0 0,0 1 0 0 0,-27-11-1 0 0,34 16 14 0 0,1 0-1 0 0,-1 1 0 0 0,0 0 0 0 0,0 0 1 0 0,0 0-1 0 0,0 1 0 0 0,0-1 0 0 0,0 1 1 0 0,1 0-1 0 0,-1 1 0 0 0,0-1 0 0 0,0 1 1 0 0,0 0-1 0 0,0 0 0 0 0,0 1 0 0 0,1-1 1 0 0,-1 1-1 0 0,1 0 0 0 0,-9 5 0 0 0,7-2 14 0 0,-1 0 0 0 0,1 0-1 0 0,0 1 1 0 0,1 0-1 0 0,-1 0 1 0 0,1 1 0 0 0,0-1-1 0 0,1 1 1 0 0,-1 0-1 0 0,1 0 1 0 0,-3 9-1 0 0,-3 9 110 0 0,1 1 0 0 0,1 0 0 0 0,1 0 0 0 0,-6 51 0 0 0,7-21 194 0 0,4 76 0 0 0,4-100-90 0 0,1 0-1 0 0,1 0 0 0 0,16 55 1 0 0,-5-41 112 0 0,37 81 1 0 0,-45-112-303 0 0,13 18 0 0 0,-17-28-45 0 0,0-1-1 0 0,0 0 0 0 0,1 0 0 0 0,-1 0 0 0 0,1 0 1 0 0,0-1-1 0 0,0 0 0 0 0,6 4 0 0 0,-8-6-10 0 0,-1 0 0 0 0,1 0 0 0 0,0 0 0 0 0,0-1 1 0 0,0 1-1 0 0,0 0 0 0 0,1-1 0 0 0,-1 0 0 0 0,0 0 0 0 0,0 1 0 0 0,0-1 0 0 0,0 0 0 0 0,0-1 0 0 0,0 1 0 0 0,0 0 0 0 0,3-1 0 0 0,-1-1-4 0 0,0 1 0 0 0,-1-1 0 0 0,1 0 0 0 0,-1 1 0 0 0,1-2 0 0 0,-1 1-1 0 0,0 0 1 0 0,4-4 0 0 0,2-3-29 0 0,0-1-1 0 0,0 0 1 0 0,-1-1 0 0 0,7-12-1 0 0,3-8-88 0 0,22-55 0 0 0,-27 56 61 0 0,1 0 0 0 0,23-35 1 0 0,-30 56 51 0 0,-1 0 0 0 0,2 0 0 0 0,10-9 0 0 0,-16 16 6 0 0,0 0-1 0 0,0 0 1 0 0,0 0-1 0 0,0 0 0 0 0,0 1 1 0 0,1-1-1 0 0,-1 1 1 0 0,1 0-1 0 0,-1 0 1 0 0,1 0-1 0 0,-1 0 0 0 0,1 0 1 0 0,-1 0-1 0 0,1 1 1 0 0,0-1-1 0 0,0 1 1 0 0,-1 0-1 0 0,1-1 1 0 0,3 2-1 0 0,-4-1 8 0 0,-1 1 0 0 0,1 0-1 0 0,0-1 1 0 0,-1 1 0 0 0,1 0 0 0 0,0 0-1 0 0,-1 0 1 0 0,1 1 0 0 0,-1-1 0 0 0,1 0 0 0 0,-1 0-1 0 0,0 1 1 0 0,0-1 0 0 0,1 1 0 0 0,-1-1 0 0 0,0 1-1 0 0,0 0 1 0 0,-1-1 0 0 0,1 1 0 0 0,0 0-1 0 0,0 0 1 0 0,-1-1 0 0 0,1 1 0 0 0,-1 2 0 0 0,2 6 16 0 0,0 0 1 0 0,-1 1 0 0 0,0 12 0 0 0,-1-12 2 0 0,2 34 16 0 0,2 1-1 0 0,19 84 0 0 0,-21-124-43 0 0,0-1 0 0 0,0 1 0 0 0,0 0 0 0 0,1-1 0 0 0,0 1-1 0 0,0-1 1 0 0,0 0 0 0 0,1 0 0 0 0,-1 0 0 0 0,8 7 0 0 0,-9-10-6 0 0,0-1 1 0 0,0 1-1 0 0,0-1 1 0 0,0 1 0 0 0,1-1-1 0 0,-1 1 1 0 0,0-1-1 0 0,1 0 1 0 0,-1 0-1 0 0,0 0 1 0 0,1-1-1 0 0,0 1 1 0 0,-1 0-1 0 0,1-1 1 0 0,-1 0-1 0 0,1 1 1 0 0,-1-1-1 0 0,1 0 1 0 0,0-1 0 0 0,-1 1-1 0 0,1 0 1 0 0,-1-1-1 0 0,1 1 1 0 0,-1-1-1 0 0,1 0 1 0 0,3-1-1 0 0,5-4-78 0 0,0 0 0 0 0,0 0 1 0 0,0-1-1 0 0,-1-1 0 0 0,0 0 0 0 0,-1 0 0 0 0,0 0 0 0 0,0-1 0 0 0,-1-1 0 0 0,0 0 0 0 0,0 0 0 0 0,-1 0 0 0 0,-1-1 0 0 0,0 0 0 0 0,0 0 0 0 0,-1-1 0 0 0,0 1 0 0 0,-1-1 0 0 0,-1 0 0 0 0,0 0 0 0 0,0-1 1 0 0,1-17-1 0 0,-3 5 199 0 0,-1 22 146 0 0,-2 16 3 0 0,1 0-166 0 0,1 0 0 0 0,0-1 0 0 0,0 1 0 0 0,2 0 1 0 0,-1 0-1 0 0,2 0 0 0 0,0-1 0 0 0,0 1 0 0 0,1-1 0 0 0,1 0 0 0 0,8 18 0 0 0,-10-25-98 0 0,0 0 0 0 0,0 0 0 0 0,1 0 0 0 0,-1 0 0 0 0,1-1 0 0 0,0 1 0 0 0,1-1 0 0 0,-1 0 0 0 0,0 0 0 0 0,1-1 0 0 0,0 1 0 0 0,0-1 0 0 0,0 0 0 0 0,0-1 0 0 0,1 1 0 0 0,-1-1 0 0 0,1 0 0 0 0,0 0 0 0 0,-1-1 0 0 0,1 1 0 0 0,0-1 1 0 0,0-1-1 0 0,0 1 0 0 0,0-1 0 0 0,0 0 0 0 0,-1 0 0 0 0,8-2 0 0 0,-6 1-149 0 0,-1 0 0 0 0,1-1 1 0 0,-1 0-1 0 0,0 0 0 0 0,1 0 0 0 0,-1-1 1 0 0,0 0-1 0 0,-1 0 0 0 0,1-1 1 0 0,-1 1-1 0 0,1-1 0 0 0,5-6 1 0 0,-7 6-697 0 0,0 0 1 0 0,-1 0-1 0 0,1-1 1 0 0,-1 0-1 0 0,0 0 1 0 0,0 0-1 0 0,0 0 1 0 0,3-9-1 0 0,-2 0-2369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4.8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9 512 0 0,'-1'0'733'0'0,"0"0"0"0"0,0-1 0 0 0,0 1 1 0 0,0 0-1 0 0,0 0 0 0 0,1-1 0 0 0,-1 1 0 0 0,0 0 0 0 0,0-1 0 0 0,0 1 0 0 0,-9-5 11910 0 0,10 5-12503 0 0,0 0 0 0 0,0 0 0 0 0,-2 7 204 0 0,2 0-1 0 0,-1 0 1 0 0,1 0 0 0 0,1 11-1 0 0,-1 13-14 0 0,-6 164 1078 0 0,7-167-1344 0 0,2 0 1 0 0,0 0 0 0 0,2 0 0 0 0,17 52 0 0 0,-17-67-77 0 0,0-1 0 0 0,13 22 0 0 0,-15-30-79 0 0,-1 0 0 0 0,0-1 1 0 0,1 1-1 0 0,0-1 1 0 0,0 0-1 0 0,0 0 1 0 0,0 0-1 0 0,0 0 0 0 0,1-1 1 0 0,-1 1-1 0 0,1-1 1 0 0,0 0-1 0 0,4 2 0 0 0,-7-3-53 0 0,-1-1 0 0 0,1 0 0 0 0,0 0 0 0 0,0 0 0 0 0,-1 0 0 0 0,1 0 0 0 0,0 0 0 0 0,0 0 0 0 0,-1 0 0 0 0,1 0 0 0 0,0-1 0 0 0,-1 1 0 0 0,1 0-1 0 0,0 0 1 0 0,0-1 0 0 0,-1 1 0 0 0,1 0 0 0 0,0-1 0 0 0,-1 1 0 0 0,1 0 0 0 0,-1-1 0 0 0,1 1 0 0 0,-1-1 0 0 0,1 1 0 0 0,-1-1 0 0 0,1 1-1 0 0,-1-1 1 0 0,1 0 0 0 0,-1 1 0 0 0,1-2 0 0 0,0 0-860 0 0,0 0-1 0 0,0 0 1 0 0,0-1-1 0 0,0 1 1 0 0,0 0-1 0 0,0-1 1 0 0,-1 1-1 0 0,1-3 1 0 0,-1-2-3722 0 0</inkml:trace>
</inkml:ink>
</file>

<file path=ppt/ink/ink9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3.2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 1 4177 0 0,'-16'11'13339'0'0,"11"-7"-12211"0"0,3-1-208 0 0,4-3-504 0 0,5 1-72 0 0,1-1 24 0 0,1 0-168 0 0,4 2-160 0 0,-3-2-48 0 0,3 0-40 0 0,0 0-80 0 0,-1 0-176 0 0,1 0 120 0 0,3 2-1088 0 0,-1-1-720 0 0,-1 4-193 0 0</inkml:trace>
</inkml:ink>
</file>

<file path=ppt/ink/ink9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3.76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167 175 16 0 0,'20'-16'3468'0'0,"-16"14"-2973"0"0,-1-1 0 0 0,1 1 0 0 0,-1-1 0 0 0,0 0 0 0 0,0 0 0 0 0,5-7 0 0 0,-6 7-152 0 0,0 1 0 0 0,0-1-1 0 0,-1 0 1 0 0,1 0 0 0 0,-1 0-1 0 0,0 0 1 0 0,0 0-1 0 0,0-1 1 0 0,0 1 0 0 0,0 0-1 0 0,-1 0 1 0 0,1-1 0 0 0,-1 1-1 0 0,0 0 1 0 0,0 0-1 0 0,0-1 1 0 0,-1 1 0 0 0,1 0-1 0 0,-1-1 1 0 0,0 1 0 0 0,0 0-1 0 0,-1-4 1 0 0,-1 3-34 0 0,0 0 0 0 0,0 0 1 0 0,0 0-1 0 0,0 1 0 0 0,-1-1 1 0 0,0 1-1 0 0,1 0 0 0 0,-1 0 1 0 0,0 0-1 0 0,0 1 0 0 0,-1-1 1 0 0,1 1-1 0 0,0 0 0 0 0,-1 0 1 0 0,1 1-1 0 0,-9-3 0 0 0,8 3-130 0 0,0 0-1 0 0,0-1 0 0 0,-1 2 0 0 0,1-1 1 0 0,-1 1-1 0 0,1 0 0 0 0,-1 0 0 0 0,1 0 1 0 0,-1 1-1 0 0,1-1 0 0 0,0 2 0 0 0,-1-1 1 0 0,1 0-1 0 0,-8 4 0 0 0,9-2-15 0 0,0 0-1 0 0,0 0 1 0 0,0 0-1 0 0,1 1 0 0 0,-1 0 1 0 0,1-1-1 0 0,0 1 1 0 0,0 0-1 0 0,0 1 1 0 0,1-1-1 0 0,-1 0 1 0 0,1 1-1 0 0,0-1 1 0 0,-2 10-1 0 0,0-2-26 0 0,0 1 0 0 0,2 0 1 0 0,0 0-1 0 0,-1 19 0 0 0,3-23-134 0 0,0 1 0 0 0,0 0-1 0 0,1-1 1 0 0,1 1 0 0 0,-1-1-1 0 0,2 1 1 0 0,-1-1 0 0 0,1 0-1 0 0,1 0 1 0 0,0 0 0 0 0,0-1-1 0 0,0 1 1 0 0,1-1 0 0 0,0 0-1 0 0,1 0 1 0 0,0-1 0 0 0,0 1-1 0 0,1-1 1 0 0,0-1 0 0 0,0 1-1 0 0,0-1 1 0 0,1 0 0 0 0,0-1 0 0 0,0 0-1 0 0,1 0 1 0 0,9 3 0 0 0,-12-5-125 0 0,0-1 0 0 0,1 0 0 0 0,0 0 1 0 0,-1 0-1 0 0,1-1 0 0 0,0 0 0 0 0,0-1 1 0 0,0 0-1 0 0,9 0 0 0 0,-8-1-308 0 0,1-1 0 0 0,0 0-1 0 0,-1 0 1 0 0,0-1 0 0 0,1 0 0 0 0,14-8-1 0 0,-1-2-2976 0 0,24-18 0 0 0,-35 23 1472 0 0,9-7-1701 0 0</inkml:trace>
</inkml:ink>
</file>

<file path=ppt/ink/ink9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4.4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35 366 680 0 0,'-5'-6'3090'0'0,"-10"-12"4607"0"0,15 17-7505 0 0,0 1-1 0 0,0 0 1 0 0,-1 0-1 0 0,1-1 1 0 0,0 1-1 0 0,0 0 1 0 0,-1 0-1 0 0,1-1 1 0 0,0 1-1 0 0,-1 0 0 0 0,1 0 1 0 0,0 0-1 0 0,-1 0 1 0 0,1 0-1 0 0,0-1 1 0 0,-1 1-1 0 0,1 0 1 0 0,0 0-1 0 0,-1 0 1 0 0,1 0-1 0 0,0 0 1 0 0,-1 0-1 0 0,1 0 0 0 0,0 0 1 0 0,-1 0-1 0 0,1 0 1 0 0,0 0-1 0 0,-1 0 1 0 0,1 1-1 0 0,0-1 1 0 0,-1 0-1 0 0,1 0 1 0 0,0 0-1 0 0,-1 0 1 0 0,1 0-1 0 0,0 1 0 0 0,0-1 1 0 0,-1 0-1 0 0,1 0 1 0 0,0 1-1 0 0,0-1 1 0 0,-1 0-1 0 0,1 0 1 0 0,0 1-1 0 0,0-1 1 0 0,0 0-1 0 0,-1 1 1 0 0,1-1-1 0 0,0 1 0 0 0,0 0-60 0 0,0-1-1 0 0,0 1 0 0 0,0 0 1 0 0,0 0-1 0 0,0-1 0 0 0,0 1 0 0 0,0 0 1 0 0,0 0-1 0 0,1-1 0 0 0,-1 1 0 0 0,0 0 1 0 0,0 0-1 0 0,1-1 0 0 0,-1 1 0 0 0,1 0 1 0 0,-1-1-1 0 0,1 1 0 0 0,-1 0 1 0 0,1-1-1 0 0,-1 1 0 0 0,2 0 0 0 0,14 15 445 0 0,-14-14-368 0 0,15 13-69 0 0,1-1 0 0 0,0-1-1 0 0,1-1 1 0 0,1 0 0 0 0,38 17 0 0 0,-43-23-149 0 0,-1-1 0 0 0,1 0 0 0 0,0-1 0 0 0,0-1-1 0 0,1-1 1 0 0,-1 0 0 0 0,1 0 0 0 0,-1-2 0 0 0,23-1 0 0 0,-31 0 3 0 0,-1 0-1 0 0,1-1 1 0 0,-1 1 0 0 0,0-1-1 0 0,0 0 1 0 0,0-1-1 0 0,0 1 1 0 0,0-1 0 0 0,0 0-1 0 0,-1-1 1 0 0,1 0 0 0 0,-1 0-1 0 0,0 0 1 0 0,0 0-1 0 0,4-6 1 0 0,-4 4-19 0 0,0 0-1 0 0,-1 0 1 0 0,0-1 0 0 0,0 0-1 0 0,-1 1 1 0 0,0-1 0 0 0,0-1-1 0 0,0 1 1 0 0,-1 0 0 0 0,0-1-1 0 0,-1 1 1 0 0,2-12 0 0 0,-2 2-8 0 0,-1 0 0 0 0,-1 0 0 0 0,0 0 1 0 0,-1 0-1 0 0,0 0 0 0 0,-2 0 0 0 0,0 1 1 0 0,-1-1-1 0 0,-11-25 0 0 0,11 30 55 0 0,-1 1 1 0 0,0 0-1 0 0,-1 0 0 0 0,0 0 0 0 0,-1 1 0 0 0,0 0 0 0 0,-1 1 0 0 0,1 0 1 0 0,-2 0-1 0 0,1 1 0 0 0,-2 0 0 0 0,1 0 0 0 0,-18-9 0 0 0,24 15 3 0 0,0 1 0 0 0,0-1 1 0 0,0 1-1 0 0,0-1 0 0 0,0 1 0 0 0,0 0 0 0 0,-1 1 0 0 0,1-1 0 0 0,0 1 0 0 0,0 0 0 0 0,-1 0 0 0 0,1 0 0 0 0,0 0 1 0 0,-8 2-1 0 0,6 0 11 0 0,1 0 0 0 0,0 0 0 0 0,-1 0 1 0 0,1 1-1 0 0,0 0 0 0 0,1 0 0 0 0,-1 0 0 0 0,0 1 1 0 0,1-1-1 0 0,-5 6 0 0 0,0 1 44 0 0,0 0 0 0 0,1 1 0 0 0,0 1 0 0 0,1-1 1 0 0,0 1-1 0 0,1 1 0 0 0,0-1 0 0 0,-6 22 0 0 0,1 3 123 0 0,3 1-1 0 0,1 0 1 0 0,-3 53 0 0 0,6 118 608 0 0,4-149-545 0 0,0-39-207 0 0,2 0 0 0 0,0 0 0 0 0,1 0 0 0 0,2 0 0 0 0,0 0-1 0 0,1-1 1 0 0,15 35 0 0 0,-17-42-35 0 0,-4-11-18 0 0,1 0 1 0 0,-1 0-1 0 0,1 0 1 0 0,0 0-1 0 0,-1 0 1 0 0,1 0-1 0 0,0 0 0 0 0,0 0 1 0 0,0 0-1 0 0,1-1 1 0 0,-1 1-1 0 0,0 0 1 0 0,1-1-1 0 0,-1 1 1 0 0,1-1-1 0 0,1 2 0 0 0,-2-3-5 0 0,-1 0 0 0 0,1 0 0 0 0,0 0 0 0 0,0 0 0 0 0,-1 0-1 0 0,1 0 1 0 0,0 0 0 0 0,0-1 0 0 0,-1 1 0 0 0,1 0 0 0 0,0-1-1 0 0,-1 1 1 0 0,1 0 0 0 0,0-1 0 0 0,-1 1 0 0 0,1-1 0 0 0,-1 1-1 0 0,1-1 1 0 0,-1 1 0 0 0,1-1 0 0 0,-1 1 0 0 0,1-1 0 0 0,-1 1-1 0 0,1-1 1 0 0,-1 0 0 0 0,1 0 0 0 0,12-22-107 0 0,-12 20 89 0 0,29-67-156 0 0,3-5 109 0 0,-27 63 46 0 0,0 1 0 0 0,1 0 0 0 0,0 1-1 0 0,11-13 1 0 0,-14 19 18 0 0,0 0 0 0 0,1 0 0 0 0,-1 0-1 0 0,1 0 1 0 0,0 1 0 0 0,0 0 0 0 0,0 0-1 0 0,0 0 1 0 0,0 1 0 0 0,1 0 0 0 0,7-3-1 0 0,-9 4 8 0 0,0 0 0 0 0,0 1-1 0 0,0-1 1 0 0,0 1-1 0 0,0 0 1 0 0,0 0-1 0 0,0 1 1 0 0,0-1-1 0 0,0 1 1 0 0,0 0-1 0 0,0 0 1 0 0,0 0-1 0 0,0 0 1 0 0,0 1-1 0 0,-1-1 1 0 0,1 1 0 0 0,4 3-1 0 0,0 1 16 0 0,0 1 1 0 0,-1-1-1 0 0,0 1 0 0 0,0 1 0 0 0,-1-1 0 0 0,0 1 1 0 0,0 0-1 0 0,-1 1 0 0 0,0-1 0 0 0,6 15 1 0 0,3 11 14 0 0,14 52 0 0 0,-24-70-35 0 0,-2-10-66 0 0,1 7 70 0 0,1-1 0 0 0,0 0 0 0 0,1-1 0 0 0,12 22 0 0 0,-16-30-146 0 0,1 0 1 0 0,0-1-1 0 0,0 1 1 0 0,1-1 0 0 0,-1 1-1 0 0,0-1 1 0 0,1 0-1 0 0,-1 0 1 0 0,1 0 0 0 0,0 0-1 0 0,0-1 1 0 0,0 1-1 0 0,0-1 1 0 0,0 0-1 0 0,0 1 1 0 0,0-2 0 0 0,0 1-1 0 0,0 0 1 0 0,0 0-1 0 0,1-1 1 0 0,-1 0 0 0 0,0 0-1 0 0,0 0 1 0 0,5 0-1 0 0,-1-1-1068 0 0,0 0-1 0 0,0-1 1 0 0,11-4-1 0 0,3-1-2032 0 0</inkml:trace>
</inkml:ink>
</file>

<file path=ppt/ink/ink9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5.7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415 137 512 0 0,'-8'-13'3116'0'0,"-1"1"0"0"0,-13-14 1 0 0,-8-10 1798 0 0,27 32-4530 0 0,0 0 0 0 0,0 0 0 0 0,0 0 0 0 0,-1 1 0 0 0,1 0 0 0 0,-1-1 0 0 0,0 1 0 0 0,0 1 0 0 0,0-1 0 0 0,0 1 0 0 0,0-1 0 0 0,-9-2 0 0 0,7 3-107 0 0,1 1 0 0 0,-1 0 1 0 0,0 0-1 0 0,0 1 1 0 0,1 0-1 0 0,-1 0 1 0 0,0 0-1 0 0,0 1 1 0 0,0-1-1 0 0,-7 3 1 0 0,2 0-53 0 0,0 1 0 0 0,1 0 1 0 0,0 0-1 0 0,0 1 0 0 0,0 1 1 0 0,0-1-1 0 0,1 2 0 0 0,0-1 1 0 0,-10 10-1 0 0,6-4-12 0 0,1 0 0 0 0,0 1-1 0 0,1 1 1 0 0,0 0 0 0 0,-10 17 0 0 0,17-23-148 0 0,0 0 0 0 0,0 0 0 0 0,0 1 0 0 0,1-1 0 0 0,0 1 0 0 0,1-1 0 0 0,0 1 0 0 0,1 0 1 0 0,-1 0-1 0 0,2 0 0 0 0,-1 10 0 0 0,2-13-45 0 0,-1 0 0 0 0,1 0 0 0 0,0 0 0 0 0,1 0 0 0 0,-1 0 0 0 0,1 0 0 0 0,0-1 0 0 0,1 1 0 0 0,-1-1 0 0 0,1 1 1 0 0,0-1-1 0 0,1 0 0 0 0,-1 0 0 0 0,1-1 0 0 0,0 1 0 0 0,0-1 0 0 0,7 7 0 0 0,1-3-5 0 0,0 0 1 0 0,0 0-1 0 0,0-1 1 0 0,1 0-1 0 0,26 8 0 0 0,-18-8-23 0 0,1-1-1 0 0,-1-1 1 0 0,24 2-1 0 0,-36-6-11 0 0,0 0-1 0 0,-1-1 1 0 0,1 0 0 0 0,0-1-1 0 0,-1 0 1 0 0,1 0 0 0 0,0-1-1 0 0,-1 0 1 0 0,0-1 0 0 0,11-4 0 0 0,-13 4-17 0 0,0 0 1 0 0,0 0 0 0 0,0-1 0 0 0,0 0 0 0 0,-1 0 0 0 0,1-1 0 0 0,-1 1 0 0 0,0-1-1 0 0,-1 0 1 0 0,1-1 0 0 0,-1 1 0 0 0,0-1 0 0 0,4-8 0 0 0,-5 7-6 0 0,0 0 1 0 0,-1 0 0 0 0,0 0 0 0 0,0 0-1 0 0,0-1 1 0 0,-1 1 0 0 0,-1-1-1 0 0,1 1 1 0 0,-1-10 0 0 0,-1-5-32 0 0,-2 1 1 0 0,-4-21-1 0 0,3 21 47 0 0,0 1-1 0 0,-2 0 1 0 0,-14-33-1 0 0,17 47 18 0 0,0 0 0 0 0,0 0 0 0 0,-1 1 0 0 0,0-1 0 0 0,0 1 0 0 0,-9-9 0 0 0,10 11 6 0 0,0 1 0 0 0,0 0 0 0 0,-1-1 0 0 0,1 1 1 0 0,-1 0-1 0 0,1 1 0 0 0,-1-1 0 0 0,1 1 0 0 0,-1 0 0 0 0,0 0 0 0 0,0 0 0 0 0,-7-1 1 0 0,2 2 5 0 0,0 0 1 0 0,0 0-1 0 0,0 1 1 0 0,0 0 0 0 0,0 1-1 0 0,0 0 1 0 0,0 0-1 0 0,0 1 1 0 0,1 0-1 0 0,-1 0 1 0 0,-10 7 0 0 0,14-7-2 0 0,0 0 0 0 0,0 0 1 0 0,1 0-1 0 0,-1 0 1 0 0,1 1-1 0 0,0 0 1 0 0,0 0-1 0 0,0 0 1 0 0,0 0-1 0 0,1 1 1 0 0,0-1-1 0 0,0 1 0 0 0,0 0 1 0 0,0 0-1 0 0,1 0 1 0 0,0 0-1 0 0,0 1 1 0 0,0-1-1 0 0,-1 9 1 0 0,3-12-1 0 0,-1 1 1 0 0,1-1 0 0 0,0 0 0 0 0,1 1 0 0 0,-1-1-1 0 0,0 0 1 0 0,1 0 0 0 0,-1 1 0 0 0,1-1 0 0 0,-1 0-1 0 0,1 0 1 0 0,0 1 0 0 0,0-1 0 0 0,0 0 0 0 0,3 3 0 0 0,-2-2-5 0 0,1 0 1 0 0,0 0 0 0 0,0 0 0 0 0,0 0 0 0 0,0-1 0 0 0,0 1 0 0 0,1-1 0 0 0,4 3 0 0 0,3 0-24 0 0,0-1 0 0 0,0 1 1 0 0,1-2-1 0 0,0 0 0 0 0,12 2 0 0 0,-2-2-404 0 0,0-1 0 0 0,0 0 0 0 0,0-2 0 0 0,0-1-1 0 0,27-4 1 0 0,3-4-3766 0 0,0-4-3985 0 0,-32 7 3131 0 0</inkml:trace>
</inkml:ink>
</file>

<file path=ppt/ink/ink9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6.2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190 68 3953 0 0,'-2'0'1124'0'0,"0"1"0"0"0,0-1 0 0 0,0 0 0 0 0,0 0 0 0 0,0 0 0 0 0,0 0 0 0 0,0-1 0 0 0,0 1 0 0 0,0-1 0 0 0,0 1 0 0 0,-2-2 0 0 0,-7-1-362 0 0,11 3-662 0 0,-1 0 1 0 0,1 0 0 0 0,0 0 0 0 0,-1 0 0 0 0,1 0 0 0 0,0 0-1 0 0,0 1 1 0 0,-1-1 0 0 0,1 0 0 0 0,0 0 0 0 0,0 0 0 0 0,-1 0-1 0 0,1 1 1 0 0,0-1 0 0 0,0 0 0 0 0,-1 0 0 0 0,1 0 0 0 0,0 1-1 0 0,0-1 1 0 0,0 0 0 0 0,-1 1 0 0 0,1-1 0 0 0,0 0 0 0 0,0 0-1 0 0,0 1 1 0 0,0-1 0 0 0,0 0 0 0 0,0 1 0 0 0,0-1 0 0 0,-1 1-1 0 0,-2 12 506 0 0,2-9-241 0 0,-3 15 81 0 0,0-1 0 0 0,2 1 0 0 0,0 0 0 0 0,0 0 0 0 0,3 29 0 0 0,0-36-329 0 0,0 0 0 0 0,1 0 0 0 0,1 0-1 0 0,-1 0 1 0 0,2 0 0 0 0,0 0 0 0 0,0-1 0 0 0,1 0 0 0 0,10 18 0 0 0,-13-26-94 0 0,1 0-1 0 0,-1 0 0 0 0,1 0 0 0 0,-1 0 1 0 0,1 0-1 0 0,0-1 0 0 0,6 5 0 0 0,-8-6-19 0 0,0-1 0 0 0,-1 1-1 0 0,1-1 1 0 0,0 1 0 0 0,0-1 0 0 0,0 0-1 0 0,0 0 1 0 0,0 1 0 0 0,0-1 0 0 0,0 0-1 0 0,0 0 1 0 0,0 0 0 0 0,1 0-1 0 0,-1 0 1 0 0,0 0 0 0 0,0 0 0 0 0,0-1-1 0 0,0 1 1 0 0,0 0 0 0 0,0 0 0 0 0,0-1-1 0 0,0 1 1 0 0,-1-1 0 0 0,1 1-1 0 0,0-1 1 0 0,0 1 0 0 0,0-1 0 0 0,0 1-1 0 0,0-1 1 0 0,-1 0 0 0 0,1 0 0 0 0,0 1-1 0 0,0-2 1 0 0,1-1-9 0 0,1 0-1 0 0,-1 0 1 0 0,-1 0 0 0 0,1 0 0 0 0,0-1-1 0 0,-1 1 1 0 0,1 0 0 0 0,-1-1-1 0 0,0 1 1 0 0,0-1 0 0 0,-1 1 0 0 0,1-1-1 0 0,-1 0 1 0 0,0 1 0 0 0,0-1 0 0 0,0 1-1 0 0,0-1 1 0 0,0 0 0 0 0,-1 1-1 0 0,0-1 1 0 0,0 1 0 0 0,0-1 0 0 0,0 1-1 0 0,-2-4 1 0 0,-4-9-57 0 0,-1 0 0 0 0,0 1 0 0 0,-20-26-1 0 0,14 21-34 0 0,7 10 53 0 0,-60-85-128 0 0,57 83 177 0 0,-1 0 0 0 0,1 1 0 0 0,-2 0 0 0 0,0 1 0 0 0,-18-13 1 0 0,29 23-6 0 0,1 0 1 0 0,-1-1 0 0 0,1 1 0 0 0,-1 0 0 0 0,0-1 0 0 0,1 1 0 0 0,-1 0-1 0 0,1 0 1 0 0,-1 0 0 0 0,0-1 0 0 0,1 1 0 0 0,-1 0 0 0 0,0 0 0 0 0,1 0-1 0 0,-2 0 1 0 0,2 0 1 0 0,0 0-1 0 0,-1 0 0 0 0,1 1 0 0 0,0-1 1 0 0,0 0-1 0 0,-1 0 0 0 0,1 0 1 0 0,0 0-1 0 0,0 0 0 0 0,0 1 0 0 0,-1-1 1 0 0,1 0-1 0 0,0 0 0 0 0,0 0 1 0 0,0 0-1 0 0,0 1 0 0 0,-1-1 0 0 0,1 0 1 0 0,0 0-1 0 0,0 1 0 0 0,0-1 1 0 0,0 0-1 0 0,0 0 0 0 0,0 1 0 0 0,0-1 1 0 0,0 1 1 0 0,0 0 0 0 0,0 0 0 0 0,0 0 0 0 0,0 0 0 0 0,0 0 0 0 0,0 0 0 0 0,0 0 1 0 0,1 0-1 0 0,-1 0 0 0 0,0 0 0 0 0,1 0 0 0 0,-1 0 0 0 0,1-1 0 0 0,-1 1 0 0 0,1 0 0 0 0,-1 0 0 0 0,1 0 1 0 0,-1-1-1 0 0,1 1 0 0 0,1 0 0 0 0,3 4 35 0 0,1-1 0 0 0,0-1 0 0 0,0 1 0 0 0,0-1 0 0 0,0 0 1 0 0,12 4-1 0 0,44 10 95 0 0,-43-13-92 0 0,19 4-52 0 0,0-2 0 0 0,1-2 0 0 0,0-1 1 0 0,0-2-1 0 0,0-2 0 0 0,44-7 0 0 0,-50 1-62 0 0,-31 6-42 0 0,1 0 0 0 0,-1 0 1 0 0,0 0-1 0 0,1 0 0 0 0,-1 0 1 0 0,0-1-1 0 0,0 1 0 0 0,1-1 1 0 0,-1 1-1 0 0,2-4 0 0 0,-4 5-3 0 0,1 0-1 0 0,-1 0 0 0 0,0 0 0 0 0,0-1 1 0 0,0 1-1 0 0,0 0 0 0 0,0 0 0 0 0,0 0 1 0 0,1-1-1 0 0,-1 1 0 0 0,0 0 0 0 0,0 0 1 0 0,0-1-1 0 0,0 1 0 0 0,0 0 1 0 0,0 0-1 0 0,0-1 0 0 0,0 1 0 0 0,0 0 1 0 0,0 0-1 0 0,0-1 0 0 0,0 1 0 0 0,0 0 1 0 0,0 0-1 0 0,0-1 0 0 0,0 1 0 0 0,0 0 1 0 0,-1 0-1 0 0,1-1 0 0 0,0 1 1 0 0,0 0-1 0 0,0 0 0 0 0,0 0 0 0 0,0-1 1 0 0,-1 1-1 0 0,1 0 0 0 0,0 0 0 0 0,0 0 1 0 0,0 0-1 0 0,0-1 0 0 0,-1 1 0 0 0,1 0 1 0 0,0 0-1 0 0,0 0 0 0 0,-1 0 1 0 0,1 0-1 0 0,0 0 0 0 0,0 0 0 0 0,-1 0 1 0 0,1 0-1 0 0,0 0 0 0 0,0 0 0 0 0,-1 0 1 0 0,1 0-1 0 0</inkml:trace>
</inkml:ink>
</file>

<file path=ppt/ink/ink9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8.2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 10 512 0 0,'-2'-9'21310'0'0,"3"12"-20774"0"0,-1 0 1 0 0,1 0-1 0 0,-1 0 0 0 0,0 0 0 0 0,-1 1 1 0 0,1 3-1 0 0,-1-7-505 0 0,-1 18 497 0 0,1 0 0 0 0,0 0 0 0 0,1 0 0 0 0,3 26 0 0 0,-2-39-524 0 0,0 0 1 0 0,1 0-1 0 0,-1-1 1 0 0,1 1-1 0 0,0 0 1 0 0,0-1-1 0 0,0 1 1 0 0,1-1-1 0 0,3 5 1 0 0,-4-6-30 0 0,0-1-1 0 0,1 1 1 0 0,0-1 0 0 0,-1 1 0 0 0,1-1-1 0 0,0 0 1 0 0,0 0 0 0 0,0-1-1 0 0,0 1 1 0 0,1-1 0 0 0,-1 1-1 0 0,0-1 1 0 0,1 0 0 0 0,4 1 0 0 0,-6-2-78 0 0,-1 1 0 0 0,0-1 1 0 0,1 0-1 0 0,-1 0 1 0 0,1 0-1 0 0,-1 0 0 0 0,0 0 1 0 0,1 0-1 0 0,-1 0 1 0 0,1 0-1 0 0,-1 0 0 0 0,0-1 1 0 0,1 1-1 0 0,-1-1 0 0 0,0 1 1 0 0,1-1-1 0 0,-1 1 1 0 0,0-1-1 0 0,0 0 0 0 0,3-1 1 0 0,-2-1-1076 0 0,0 0 1 0 0,0 1 0 0 0,0-1-1 0 0,0 0 1 0 0,-1 0 0 0 0,3-6-1 0 0,1-1-3842 0 0,-2 4 598 0 0</inkml:trace>
</inkml:ink>
</file>

<file path=ppt/ink/ink9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8.4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69 51 4697 0 0,'-18'-10'12104'0'0,"-14"1"-8075"0"0,19 6-3754 0 0,13 3-267 0 0,-1 0 0 0 0,1 0 0 0 0,0 0 1 0 0,0 0-1 0 0,0 0 0 0 0,-1 0 1 0 0,1 0-1 0 0,0 0 0 0 0,0 0 1 0 0,-1 0-1 0 0,1 0 0 0 0,0 0 1 0 0,0-1-1 0 0,0 1 0 0 0,-1 0 1 0 0,1 0-1 0 0,0 0 0 0 0,0 0 0 0 0,0 0 1 0 0,0 0-1 0 0,-1-1 0 0 0,1 1 1 0 0,0 0-1 0 0,0 0 0 0 0,0 0 1 0 0,0 0-1 0 0,0-1 0 0 0,0 1 1 0 0,0 0-1 0 0,-1 0 0 0 0,1 0 1 0 0,0-1-1 0 0,0 1 0 0 0,0 0 0 0 0,0 0 1 0 0,0 0-1 0 0,0-1 0 0 0,0 1 1 0 0,0 0-1 0 0,8-7 118 0 0,13-2-220 0 0,-15 7-401 0 0,1 0 0 0 0,0 1 0 0 0,0 0 0 0 0,-1 0 0 0 0,1 1 0 0 0,0 0 0 0 0,0 0 0 0 0,9 2 0 0 0,-3 1-1436 0 0</inkml:trace>
</inkml:ink>
</file>

<file path=ppt/ink/ink9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8.90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127 163 2353 0 0,'-35'0'9927'0'0,"28"0"-8899"0"0,-1 0 0 0 0,0 0 1 0 0,1 1-1 0 0,-1 0 0 0 0,-9 2 0 0 0,15-2-913 0 0,0-1 0 0 0,0 1 0 0 0,0 0 0 0 0,0 0 1 0 0,0 0-1 0 0,0 0 0 0 0,1 0 0 0 0,-1 1 0 0 0,0-1 0 0 0,1 1 0 0 0,-1-1 0 0 0,1 1 0 0 0,-1-1 0 0 0,1 1 0 0 0,0 0 0 0 0,0 0 0 0 0,-1-1 0 0 0,1 1 0 0 0,1 0 0 0 0,-1 0 0 0 0,0 0 0 0 0,0 0 0 0 0,0 4 0 0 0,1-4-76 0 0,-1 0 0 0 0,1 1 0 0 0,0-1 0 0 0,0 0 0 0 0,0 0 0 0 0,0 1 0 0 0,0-1 0 0 0,0 0 0 0 0,1 0 0 0 0,-1 0 0 0 0,1 1 0 0 0,-1-1 0 0 0,1 0 0 0 0,0 0 0 0 0,0 0 0 0 0,2 3 0 0 0,-1-1 16 0 0,1-1-1 0 0,-1 0 1 0 0,1 0 0 0 0,0 0 0 0 0,0-1-1 0 0,0 1 1 0 0,0 0 0 0 0,7 2 0 0 0,-2 0 3 0 0,1-1 0 0 0,0 0 0 0 0,0 0 0 0 0,1-1 0 0 0,-1-1 0 0 0,20 4 0 0 0,-14-5-55 0 0,0 0 0 0 0,1-1 0 0 0,-1-1 0 0 0,0-1 0 0 0,1 0 0 0 0,-1 0 1 0 0,17-7-1 0 0,-20 6-19 0 0,0-2 0 0 0,0 1 1 0 0,-1-2-1 0 0,0 1 0 0 0,0-2 0 0 0,0 1 1 0 0,0-1-1 0 0,-1-1 0 0 0,9-9 0 0 0,-16 15 11 0 0,-1-1-1 0 0,0 1 1 0 0,0 0-1 0 0,0-1 0 0 0,0 1 1 0 0,0-1-1 0 0,-1 0 0 0 0,1 0 1 0 0,-1 0-1 0 0,0 0 1 0 0,0 1-1 0 0,0-2 0 0 0,0 1 1 0 0,0 0-1 0 0,-1 0 0 0 0,1 0 1 0 0,-1 0-1 0 0,0 0 1 0 0,0 0-1 0 0,-1-6 0 0 0,0 3 13 0 0,0 1 0 0 0,-1 0 0 0 0,0 0 0 0 0,0 0 0 0 0,-1 0-1 0 0,1 0 1 0 0,-1 1 0 0 0,0-1 0 0 0,0 1 0 0 0,-1 0 0 0 0,-5-6-1 0 0,-1-1 20 0 0,-1 1-1 0 0,-1 0 0 0 0,0 0 0 0 0,0 2 0 0 0,-25-14 0 0 0,30 18 9 0 0,0 1 0 0 0,0 0 0 0 0,-1 0 0 0 0,1 0 0 0 0,-1 1 0 0 0,0 1 0 0 0,0-1 0 0 0,1 1 0 0 0,-1 1 0 0 0,0-1 0 0 0,0 1 0 0 0,0 0 0 0 0,-8 2 0 0 0,11 0 19 0 0,-1 0 0 0 0,1 0 0 0 0,-1 0 0 0 0,1 0 0 0 0,0 1 0 0 0,0 0 0 0 0,0 0 0 0 0,1 0-1 0 0,-1 1 1 0 0,1 0 0 0 0,0 0 0 0 0,0 0 0 0 0,0 0 0 0 0,0 0 0 0 0,1 1 0 0 0,-5 7 0 0 0,0 3 202 0 0,-1 0 0 0 0,2 0 0 0 0,0 1 0 0 0,-5 21 0 0 0,9-28-159 0 0,0 1-1 0 0,1 0 0 0 0,1 0 0 0 0,0 0 0 0 0,0 0 1 0 0,1 0-1 0 0,0 0 0 0 0,1 0 0 0 0,0 0 0 0 0,0-1 1 0 0,4 15-1 0 0,-2-17-79 0 0,-1 0 0 0 0,1 0 1 0 0,0-1-1 0 0,0 1 0 0 0,1 0 1 0 0,0-1-1 0 0,0 0 0 0 0,1 0 0 0 0,0 0 1 0 0,0-1-1 0 0,0 0 0 0 0,0 1 1 0 0,1-2-1 0 0,0 1 0 0 0,12 7 0 0 0,-6-6-59 0 0,1-1 0 0 0,0 0 0 0 0,0 0 0 0 0,0-2 0 0 0,0 1-1 0 0,0-2 1 0 0,1 0 0 0 0,0 0 0 0 0,-1-1 0 0 0,1-1 0 0 0,16-2 0 0 0,-8 0-587 0 0,0-1 0 0 0,0-1 1 0 0,0-1-1 0 0,-1-1 1 0 0,0 0-1 0 0,24-13 0 0 0,-34 14-739 0 0,0 0 0 0 0,15-12 0 0 0,2-8-4659 0 0,-15 9 1890 0 0</inkml:trace>
</inkml:ink>
</file>

<file path=ppt/ink/ink9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9.3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29 118 3305 0 0,'-2'1'9825'0'0,"-3"0"-6801"0"0,-5 1-2769 0 0,7 0 2409 0 0,1 6-2221 0 0,0 0-1 0 0,1 0 1 0 0,-1-1-1 0 0,1 1 0 0 0,1 0 1 0 0,-1 0-1 0 0,2 0 0 0 0,-1 0 1 0 0,1 0-1 0 0,0 0 0 0 0,0 0 1 0 0,1 0-1 0 0,4 10 1 0 0,1 0-378 0 0,2 0 1 0 0,-1-1 0 0 0,2 0 0 0 0,15 21 0 0 0,-16-24-80 0 0,-9-14 18 0 0,0 0 0 0 0,1 1 0 0 0,-1-1 0 0 0,0 1-1 0 0,1-1 1 0 0,-1 1 0 0 0,0-1 0 0 0,0 0-1 0 0,1 1 1 0 0,-1-1 0 0 0,0 1 0 0 0,0-1 0 0 0,0 1-1 0 0,0-1 1 0 0,0 1 0 0 0,0-1 0 0 0,0 1-1 0 0,0 0 1 0 0,0-1 0 0 0,0 1 0 0 0,0 0-1 0 0,-2-3-16 0 0,1 0-1 0 0,-1 0 1 0 0,0 0-1 0 0,1-1 0 0 0,-1 1 1 0 0,1 0-1 0 0,0-1 0 0 0,-2-4 1 0 0,1-1-17 0 0,0 1 0 0 0,0-2 1 0 0,1 1-1 0 0,0 0 0 0 0,0 0 0 0 0,1 0 1 0 0,0 0-1 0 0,0-1 0 0 0,1 1 1 0 0,0 0-1 0 0,4-15 0 0 0,3-2-73 0 0,1 0 0 0 0,15-32 0 0 0,-16 41 21 0 0,0 0-1 0 0,20-26 0 0 0,-23 35 74 0 0,0 2 0 0 0,0-1 0 0 0,0 0 0 0 0,0 1 0 0 0,1 0 0 0 0,0 1 0 0 0,0-1 0 0 0,1 1 0 0 0,8-5 0 0 0,-14 9 11 0 0,1-1 1 0 0,-1 0 0 0 0,1 1-1 0 0,-1-1 1 0 0,1 1 0 0 0,0 0-1 0 0,-1-1 1 0 0,1 1-1 0 0,-1 0 1 0 0,1 0 0 0 0,0 0-1 0 0,-1 0 1 0 0,1 0 0 0 0,0 1-1 0 0,-1-1 1 0 0,1 0 0 0 0,-1 1-1 0 0,1-1 1 0 0,-1 1 0 0 0,3 1-1 0 0,-1-1 16 0 0,-1 1 0 0 0,0 0-1 0 0,0-1 1 0 0,0 1-1 0 0,-1 0 1 0 0,1 0 0 0 0,0 0-1 0 0,-1 1 1 0 0,1-1-1 0 0,-1 0 1 0 0,2 5 0 0 0,1 5 54 0 0,0 0 0 0 0,-1 0 0 0 0,0 1 0 0 0,1 14 1 0 0,-3-24-72 0 0,1 22 206 0 0,-1 43 1 0 0,0 16 141 0 0,0-75-332 0 0,1 0 0 0 0,-1 0 0 0 0,1 0 0 0 0,1 0 0 0 0,0 0 0 0 0,7 16 0 0 0,-8-21-25 0 0,1 0 1 0 0,-1 0-1 0 0,1 0 1 0 0,0-1-1 0 0,0 1 1 0 0,0-1-1 0 0,0 0 1 0 0,1 1 0 0 0,-1-1-1 0 0,1-1 1 0 0,0 1-1 0 0,0-1 1 0 0,0 1-1 0 0,0-1 1 0 0,0 0-1 0 0,0 0 1 0 0,1-1-1 0 0,4 2 1 0 0,-3-2-88 0 0,-1 0 0 0 0,1-1 1 0 0,0 1-1 0 0,0-1 1 0 0,0 0-1 0 0,0-1 0 0 0,0 0 1 0 0,0 0-1 0 0,0 0 0 0 0,0 0 1 0 0,0-1-1 0 0,-1 0 1 0 0,9-4-1 0 0,5-4-1101 0 0,-1 0-1 0 0,26-20 1 0 0,-28 18-1679 0 0,16-17 1 0 0,-13 9-433 0 0</inkml:trace>
</inkml:ink>
</file>

<file path=ppt/ink/ink9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19.5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52 1 3729 0 0,'-17'29'8541'0'0,"-5"9"-2998"0"0,20-33-5488 0 0,0 0 1 0 0,0 0-1 0 0,0 0 1 0 0,1 0-1 0 0,0 0 1 0 0,-1 9-1 0 0,1 28 911 0 0,7 56-1 0 0,-3-57-321 0 0,1-1 149 0 0,2 0-1 0 0,19 71 1 0 0,38 74 440 0 0,-23-71-768 0 0,-37-104-453 0 0,2 6 9 0 0,1-1-1 0 0,0 0 0 0 0,10 17 0 0 0,-14-28-27 0 0,-1-1-1 0 0,1 0 0 0 0,1 0 0 0 0,-1 0 0 0 0,0 0 1 0 0,1 0-1 0 0,0-1 0 0 0,-1 1 0 0 0,1-1 0 0 0,0 0 1 0 0,0 0-1 0 0,1 0 0 0 0,-1 0 0 0 0,0 0 0 0 0,1 0 1 0 0,-1-1-1 0 0,1 0 0 0 0,-1 0 0 0 0,8 2 0 0 0,-4-3-191 0 0,1 0-1 0 0,0 0 1 0 0,-1-1-1 0 0,1 0 1 0 0,-1 0-1 0 0,1-1 1 0 0,-1 0-1 0 0,0 0 1 0 0,1-1-1 0 0,7-4 1 0 0,-3 1-954 0 0,-1 0 1 0 0,1-1-1 0 0,-2-1 0 0 0,1 0 1 0 0,11-11-1 0 0,-4 1-1779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5.2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113 251 1608 0 0,'-60'-36'15301'0'0,"59"36"-15176"0"0,0-1 0 0 0,0 1 0 0 0,0-1 0 0 0,0 0 1 0 0,0 0-1 0 0,0 1 0 0 0,0-1 0 0 0,0 0 0 0 0,1 0 0 0 0,-1 0 0 0 0,0 0 0 0 0,1 0 0 0 0,-1 0 1 0 0,0 0-1 0 0,1 0 0 0 0,0 0 0 0 0,-1-1 0 0 0,1 1 0 0 0,0 0 0 0 0,-1 0 0 0 0,1-3 1 0 0,0 2-2 0 0,0 0 0 0 0,1-1 0 0 0,-1 1 1 0 0,0-1-1 0 0,1 1 0 0 0,0 0 0 0 0,0-1 0 0 0,0 1 1 0 0,0 0-1 0 0,1-3 0 0 0,3-3 36 0 0,0 1 0 0 0,1 0 0 0 0,-1 0-1 0 0,14-11 1 0 0,-4 6-110 0 0,1 0 0 0 0,0 1 0 0 0,1 0 0 0 0,1 1 0 0 0,-1 2-1 0 0,1-1 1 0 0,1 2 0 0 0,-1 1 0 0 0,27-7 0 0 0,-14 7-43 0 0,-1 1 1 0 0,1 2 0 0 0,1 1-1 0 0,-1 1 1 0 0,37 4-1 0 0,-51-2-3 0 0,-1 2-1 0 0,1 0 1 0 0,-1 0-1 0 0,0 2 0 0 0,0 0 1 0 0,-1 0-1 0 0,1 2 0 0 0,16 9 1 0 0,-24-11 1 0 0,0 0 1 0 0,0 0-1 0 0,-1 1 1 0 0,0 0 0 0 0,0 0-1 0 0,-1 1 1 0 0,0 0-1 0 0,0 0 1 0 0,0 0 0 0 0,-1 1-1 0 0,0 0 1 0 0,-1 0-1 0 0,0 0 1 0 0,0 0 0 0 0,0 1-1 0 0,2 11 1 0 0,-4-11 19 0 0,-1-1 1 0 0,0 1 0 0 0,-1 0-1 0 0,0-1 1 0 0,0 1-1 0 0,-1-1 1 0 0,0 1-1 0 0,0-1 1 0 0,-1 1 0 0 0,0-1-1 0 0,-1 1 1 0 0,0-1-1 0 0,0 0 1 0 0,0 0-1 0 0,-9 12 1 0 0,3-5 39 0 0,-1-1 1 0 0,0 1-1 0 0,-2-2 1 0 0,1 1-1 0 0,-2-2 0 0 0,-23 20 1 0 0,17-18-30 0 0,-1-2 1 0 0,-1 0-1 0 0,0-1 1 0 0,0-1-1 0 0,-1-1 1 0 0,0-1 0 0 0,0-1-1 0 0,-25 4 1 0 0,-6-1-109 0 0,-1-2 1 0 0,-72 1-1 0 0,112-9-131 0 0,-10 1 15 0 0,-39-3-1 0 0,56 1-322 0 0,1 0 0 0 0,0 0 0 0 0,0-1 0 0 0,0 1-1 0 0,0-1 1 0 0,0 0 0 0 0,0-1 0 0 0,0 0 0 0 0,0 0 0 0 0,1 0 0 0 0,-7-6 0 0 0,-3-5-2507 0 0</inkml:trace>
</inkml:ink>
</file>

<file path=ppt/ink/ink9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0.1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65 8 5073 0 0,'-14'3'2790'0'0,"-17"4"8124"0"0,18-2-8731 0 0,13-5-2164 0 0,-1 0 0 0 0,1 0-1 0 0,-1 1 1 0 0,1-1-1 0 0,-1 0 1 0 0,1 1-1 0 0,0-1 1 0 0,-1 0-1 0 0,1 1 1 0 0,0-1-1 0 0,-1 1 1 0 0,1-1 0 0 0,0 0-1 0 0,0 1 1 0 0,-1-1-1 0 0,1 1 1 0 0,0-1-1 0 0,0 1 1 0 0,0-1-1 0 0,-1 1 1 0 0,1-1-1 0 0,0 1 1 0 0,0-1 0 0 0,0 1-1 0 0,0-1 1 0 0,0 1-1 0 0,0-1 1 0 0,0 1-1 0 0,0-1 1 0 0,0 1-1 0 0,0-1 1 0 0,1 1-1 0 0,-1-1 1 0 0,0 1 0 0 0,0-1-1 0 0,0 1 1 0 0,1-1-1 0 0,-1 1 1 0 0,0-1-1 0 0,0 1 1 0 0,1-1-1 0 0,-1 0 1 0 0,1 1-1 0 0,18 19 661 0 0,-16-17-564 0 0,11 10 32 0 0,1-1 0 0 0,1 0-1 0 0,0-1 1 0 0,1-1 0 0 0,0-1-1 0 0,0 0 1 0 0,1-1 0 0 0,0-1-1 0 0,1 0 1 0 0,36 7 0 0 0,-20-7-308 0 0,0-2 0 0 0,49 2 0 0 0,-61-7-240 0 0,0-1 0 0 0,1-1 0 0 0,-1 0 1 0 0,36-10-1 0 0,-51 10 149 0 0,1-1 1 0 0,12-6-1 0 0,-20 9 235 0 0,0-1 0 0 0,1 1-1 0 0,-1-1 1 0 0,0 1-1 0 0,0-1 1 0 0,0 0-1 0 0,1 0 1 0 0,-1 1-1 0 0,0-1 1 0 0,0 0-1 0 0,0 0 1 0 0,-1 0-1 0 0,1 0 1 0 0,0 0 0 0 0,0 0-1 0 0,0 0 1 0 0,-1-1-1 0 0,1 1 1 0 0,-1 0-1 0 0,1 0 1 0 0,-1 0-1 0 0,1-1 1 0 0,-1 1-1 0 0,0 0 1 0 0,1-1 0 0 0,-1-1-1 0 0,0 1 34 0 0,-1 1-1 0 0,0 0 1 0 0,0 0 0 0 0,1-1-1 0 0,-1 1 1 0 0,0 0 0 0 0,0 0-1 0 0,0 0 1 0 0,0 0 0 0 0,0 0-1 0 0,0 0 1 0 0,0 0 0 0 0,0 1-1 0 0,-1-1 1 0 0,1 0 0 0 0,0 1-1 0 0,0-1 1 0 0,-1 0 0 0 0,-1 0-1 0 0,-1 0 191 0 0,0 0 0 0 0,0-1-1 0 0,0 2 1 0 0,0-1-1 0 0,-7 0 1 0 0,11 1-190 0 0,0 0 1 0 0,0-1-1 0 0,0 1 1 0 0,0 0-1 0 0,0 0 0 0 0,0 0 1 0 0,-1 0-1 0 0,1 0 0 0 0,0 0 1 0 0,0 0-1 0 0,0 0 1 0 0,0 0-1 0 0,0 0 0 0 0,0 0 1 0 0,0 0-1 0 0,0 0 1 0 0,-1 1-1 0 0,1-1 0 0 0,0 0 1 0 0,0 0-1 0 0,0 0 0 0 0,0 0 1 0 0,0 0-1 0 0,0 0 1 0 0,0 0-1 0 0,0 0 0 0 0,0 0 1 0 0,0 0-1 0 0,0 0 1 0 0,-1 0-1 0 0,1 0 0 0 0,0 0 1 0 0,0 0-1 0 0,0 1 0 0 0,0-1 1 0 0,0 0-1 0 0,0 0 1 0 0,0 0-1 0 0,0 0 0 0 0,0 0 1 0 0,0 0-1 0 0,0 0 1 0 0,0 0-1 0 0,0 1 0 0 0,0-1 1 0 0,0 0-1 0 0,0 0 0 0 0,0 0 1 0 0,0 0-1 0 0,0 0 1 0 0,0 0-1 0 0,0 0 0 0 0,0 0 1 0 0,0 0-1 0 0,0 1 1 0 0,6 6 306 0 0,7 4-160 0 0,-3-5-124 0 0,1-1-1 0 0,1 1 1 0 0,-1-2-1 0 0,1 0 1 0 0,0 0-1 0 0,0-1 1 0 0,0-1-1 0 0,0 0 1 0 0,0 0-1 0 0,1-1 1 0 0,-1-1-1 0 0,0 0 1 0 0,1-1-1 0 0,13-2 1 0 0,-21 2-31 0 0,0 0 1 0 0,0 0-1 0 0,-1-1 1 0 0,1 0 0 0 0,0 0-1 0 0,-1 0 1 0 0,1 0-1 0 0,-1-1 1 0 0,0 0-1 0 0,0 0 1 0 0,6-5-1 0 0,-9 7-9 0 0,1-1 0 0 0,-1 1 0 0 0,0-1 0 0 0,0 0 0 0 0,1 1 0 0 0,-1-1 0 0 0,0 0 0 0 0,-1 0 0 0 0,1 0 0 0 0,0 0 0 0 0,0 1 0 0 0,-1-1 0 0 0,1 0 0 0 0,-1 0 0 0 0,0-1 0 0 0,0 1 0 0 0,1 0 0 0 0,-1 0 0 0 0,-1 0 0 0 0,1 0 0 0 0,0 0 0 0 0,0 0 0 0 0,-1 0 0 0 0,1 0 0 0 0,-1 0 0 0 0,0 0 0 0 0,1 0 0 0 0,-1 1 0 0 0,0-1-1 0 0,-2-3 1 0 0,-1 0 8 0 0,0-1 0 0 0,0 1-1 0 0,-1 0 1 0 0,0 0-1 0 0,0 0 1 0 0,0 1-1 0 0,-1 0 1 0 0,1 0 0 0 0,-1 0-1 0 0,0 0 1 0 0,0 1-1 0 0,0 0 1 0 0,-1 1-1 0 0,1-1 1 0 0,-1 1-1 0 0,-10-2 1 0 0,5 2 67 0 0,0 0 1 0 0,0 0-1 0 0,-1 1 1 0 0,1 1-1 0 0,0 0 1 0 0,-1 1-1 0 0,1 0 1 0 0,-18 4-1 0 0,20-1 79 0 0,1-1 0 0 0,0 1 0 0 0,0 0 0 0 0,0 1 0 0 0,0 0 0 0 0,1 1 1 0 0,0 0-1 0 0,0 0 0 0 0,0 0 0 0 0,1 1 0 0 0,0 1 0 0 0,0-1 0 0 0,-8 13 0 0 0,7-10-5 0 0,1 1 0 0 0,1 0 0 0 0,0 0 0 0 0,1 0 0 0 0,0 1 0 0 0,0 0 0 0 0,1 0 0 0 0,1 0 0 0 0,0 0 0 0 0,-2 18 0 0 0,5-23-123 0 0,0-1-1 0 0,0 1 0 0 0,0-1 0 0 0,1 0 0 0 0,0 1 0 0 0,0-1 0 0 0,1 0 1 0 0,0 0-1 0 0,0 0 0 0 0,1 0 0 0 0,3 7 0 0 0,-1-5-5 0 0,-1 0 0 0 0,2-1-1 0 0,-1 0 1 0 0,1 0 0 0 0,0-1 0 0 0,1 0-1 0 0,10 9 1 0 0,-6-7-62 0 0,1 0 1 0 0,1-1-1 0 0,-1 0 0 0 0,1-1 0 0 0,0 0 1 0 0,1-1-1 0 0,-1-1 0 0 0,1 0 0 0 0,28 4 0 0 0,-26-7-204 0 0,-1-1 0 0 0,1 0-1 0 0,0-1 1 0 0,-1-1 0 0 0,1-1-1 0 0,-1 0 1 0 0,0 0 0 0 0,23-10-1 0 0,-1-2-2851 0 0,-1-2-1 0 0,40-25 0 0 0,-44 23-623 0 0</inkml:trace>
</inkml:ink>
</file>

<file path=ppt/ink/ink9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0.7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226 747 592 0 0,'3'3'9383'0'0,"1"-2"-3930"0"0,7-6-1886 0 0,5-13-3122 0 0,-7 5 57 0 0,3-3 186 0 0,-2 0 1 0 0,13-24-1 0 0,-20 34-591 0 0,-1 0 1 0 0,0 0 0 0 0,0 0 0 0 0,0-1 0 0 0,-1 1 0 0 0,0-1 0 0 0,0 1 0 0 0,0-1 0 0 0,-1 0 0 0 0,-1-12 0 0 0,-1 7-41 0 0,1 1 1 0 0,-2 0 0 0 0,1 0-1 0 0,-2 0 1 0 0,0 0 0 0 0,0 0-1 0 0,-11-19 1 0 0,13 27-36 0 0,0-1 0 0 0,-1 1 1 0 0,0-1-1 0 0,1 1 0 0 0,-1 0 0 0 0,0 0 1 0 0,-1 0-1 0 0,1 1 0 0 0,0-1 0 0 0,-1 1 1 0 0,0 0-1 0 0,1 0 0 0 0,-1 0 0 0 0,0 0 1 0 0,0 0-1 0 0,0 1 0 0 0,0 0 0 0 0,0 0 1 0 0,-1 0-1 0 0,1 0 0 0 0,0 1 0 0 0,0 0 1 0 0,-1 0-1 0 0,-4 0 0 0 0,2 1 87 0 0,-1 1 0 0 0,1-1 0 0 0,0 1 0 0 0,0 1-1 0 0,0 0 1 0 0,0 0 0 0 0,0 0 0 0 0,1 0 0 0 0,0 1 0 0 0,-1 0 0 0 0,1 1 0 0 0,1-1-1 0 0,-1 1 1 0 0,-7 9 0 0 0,1-1 77 0 0,0 1-1 0 0,2 0 1 0 0,-1 1-1 0 0,-14 30 1 0 0,21-37-162 0 0,0-1 0 0 0,1 1 0 0 0,1 0 0 0 0,-1 0 0 0 0,1 0 1 0 0,0 0-1 0 0,1 0 0 0 0,0 0 0 0 0,0 1 0 0 0,1-1 0 0 0,0 0 1 0 0,1 0-1 0 0,0 1 0 0 0,0-1 0 0 0,0 0 0 0 0,1 0 0 0 0,0 0 0 0 0,1 0 1 0 0,0 0-1 0 0,0-1 0 0 0,1 1 0 0 0,0-1 0 0 0,0 0 0 0 0,0 0 1 0 0,1 0-1 0 0,7 8 0 0 0,-6-9-20 0 0,0 0 0 0 0,0 0-1 0 0,1-1 1 0 0,-1 1 0 0 0,1-1 0 0 0,1-1 0 0 0,-1 0 0 0 0,0 0-1 0 0,1 0 1 0 0,0-1 0 0 0,13 5 0 0 0,-14-7-14 0 0,-1 0 0 0 0,1 0-1 0 0,-1 0 1 0 0,1-1 0 0 0,-1 0 0 0 0,1 0-1 0 0,0-1 1 0 0,-1 0 0 0 0,1 0 0 0 0,-1 0 0 0 0,0-1-1 0 0,1 0 1 0 0,-1 0 0 0 0,0 0 0 0 0,10-6-1 0 0,-5 1-40 0 0,-1 1 0 0 0,0-1-1 0 0,-1-1 1 0 0,1 0-1 0 0,-2 0 1 0 0,1-1-1 0 0,-1 0 1 0 0,0 0-1 0 0,-1-1 1 0 0,0 0-1 0 0,0 0 1 0 0,-1-1-1 0 0,-1 0 1 0 0,0 0-1 0 0,0 0 1 0 0,-1 0 0 0 0,-1-1-1 0 0,1 0 1 0 0,-2 0-1 0 0,0 0 1 0 0,1-13-1 0 0,-5-35-288 0 0,-3 0-1 0 0,-15-78 1 0 0,13 97 240 0 0,-5-36-45 0 0,-22-115 414 0 0,33 188-231 0 0,1 2 5 0 0,0 1-1 0 0,-1-1 1 0 0,1 0 0 0 0,0 0-1 0 0,-1 0 1 0 0,0 1-1 0 0,1-1 1 0 0,-1 0-1 0 0,0 0 1 0 0,0 1 0 0 0,0-1-1 0 0,-2-1 1 0 0,3 3-34 0 0,0 0 1 0 0,-1 0-1 0 0,1 0 0 0 0,0 0 1 0 0,0 0-1 0 0,0 0 1 0 0,-1 0-1 0 0,1 0 0 0 0,0 0 1 0 0,0 0-1 0 0,0 0 0 0 0,0 0 1 0 0,-1 0-1 0 0,1 1 1 0 0,0-1-1 0 0,0 0 0 0 0,0 0 1 0 0,0 0-1 0 0,-1 0 1 0 0,1 0-1 0 0,0 1 0 0 0,0-1 1 0 0,0 0-1 0 0,0 0 1 0 0,0 0-1 0 0,0 0 0 0 0,0 1 1 0 0,-1-1-1 0 0,1 0 1 0 0,0 0-1 0 0,0 0 0 0 0,0 1 1 0 0,0-1-1 0 0,0 0 0 0 0,0 0 1 0 0,0 1-1 0 0,0-1 1 0 0,-2 9 86 0 0,2-9-96 0 0,-2 19 141 0 0,1 0 1 0 0,1-1-1 0 0,0 1 0 0 0,1 0 0 0 0,6 26 0 0 0,27 94 299 0 0,-21-89-260 0 0,30 92 154 0 0,20 94-104 0 0,-63-231-390 0 0,5 16 255 0 0,-5-20-186 0 0,0-1-1 0 0,0 1 1 0 0,0-1 0 0 0,0 1 0 0 0,1 0 0 0 0,-1-1-1 0 0,0 1 1 0 0,0-1 0 0 0,1 1 0 0 0,-1 0 0 0 0,0-1-1 0 0,1 1 1 0 0,-1-1 0 0 0,1 1 0 0 0,-1-1 0 0 0,1 1 0 0 0,-1-1-1 0 0,1 0 1 0 0,-1 1 0 0 0,1-1 0 0 0,-1 0 0 0 0,1 1-1 0 0,-1-1 1 0 0,1 0 0 0 0,0 1 0 0 0,3-5-2891 0 0,-3 3 2527 0 0,2-4-1923 0 0</inkml:trace>
</inkml:ink>
</file>

<file path=ppt/ink/ink9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1.78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19 193 512 0 0,'-19'-1'15253'0'0,"30"1"-12181"0"0,-5 0-2482 0 0,-1 0-1 0 0,1 0 0 0 0,0 1 0 0 0,-1 0 1 0 0,0 0-1 0 0,1 0 0 0 0,9 4 0 0 0,-13-4-490 0 0,-1 0 0 0 0,1 0 0 0 0,0 0 0 0 0,-1 0 1 0 0,1 0-1 0 0,-1 1 0 0 0,1-1 0 0 0,-1 0 0 0 0,1 1 0 0 0,-1-1 0 0 0,0 1 0 0 0,0-1 0 0 0,0 1 0 0 0,0-1 0 0 0,0 1 0 0 0,0 0 0 0 0,0 0 0 0 0,-1-1 0 0 0,1 1 1 0 0,0 0-1 0 0,-1 0 0 0 0,0 0 0 0 0,1 0 0 0 0,-1 0 0 0 0,0 3 0 0 0,-3 55 613 0 0,1-39-618 0 0,1-1 0 0 0,1 0 0 0 0,3 24 0 0 0,-3-42-88 0 0,0-1 0 0 0,0 1 0 0 0,1-1 0 0 0,-1 1-1 0 0,1-1 1 0 0,-1 0 0 0 0,1 1 0 0 0,-1-1 0 0 0,1 0 0 0 0,0 1 0 0 0,-1-1 0 0 0,1 0-1 0 0,0 0 1 0 0,0 0 0 0 0,0 0 0 0 0,0 0 0 0 0,0 0 0 0 0,0 0 0 0 0,0 0-1 0 0,1 0 1 0 0,-1 0 0 0 0,0 0 0 0 0,3 0 0 0 0,-3 0-7 0 0,0-1 1 0 0,1 0 0 0 0,-1 0-1 0 0,0 0 1 0 0,0 0-1 0 0,0 0 1 0 0,1 0-1 0 0,-1-1 1 0 0,0 1-1 0 0,0 0 1 0 0,0-1 0 0 0,1 1-1 0 0,-1 0 1 0 0,0-1-1 0 0,0 0 1 0 0,0 1-1 0 0,0-1 1 0 0,0 0 0 0 0,0 1-1 0 0,0-1 1 0 0,0 0-1 0 0,0 0 1 0 0,0 0-1 0 0,-1 0 1 0 0,1 0-1 0 0,0 0 1 0 0,-1 0 0 0 0,2-2-1 0 0,1-2-10 0 0,0-1 0 0 0,-1 1 0 0 0,0-1 0 0 0,0 0 0 0 0,0 0 0 0 0,-1 0 1 0 0,0 0-1 0 0,0 0 0 0 0,0-8 0 0 0,-4-60-19 0 0,1 41 21 0 0,2 25 10 0 0,-1-88 7 0 0,2 81-19 0 0,0-1 0 0 0,1 1-1 0 0,1 0 1 0 0,4-16-1 0 0,-5 27 13 0 0,-1 0-1 0 0,0 1 1 0 0,1 0 0 0 0,0-1 0 0 0,0 1-1 0 0,0 0 1 0 0,0 0 0 0 0,0 0-1 0 0,0 0 1 0 0,1 0 0 0 0,4-4-1 0 0,-6 7 1 0 0,1-1 0 0 0,-1 0-1 0 0,0 0 1 0 0,0 1-1 0 0,1-1 1 0 0,-1 1 0 0 0,0-1-1 0 0,1 1 1 0 0,-1-1 0 0 0,1 1-1 0 0,-1 0 1 0 0,0 0 0 0 0,1 0-1 0 0,-1-1 1 0 0,1 1 0 0 0,-1 1-1 0 0,0-1 1 0 0,1 0-1 0 0,-1 0 1 0 0,1 0 0 0 0,-1 1-1 0 0,0-1 1 0 0,1 1 0 0 0,-1-1-1 0 0,0 1 1 0 0,1 0 0 0 0,-1-1-1 0 0,0 1 1 0 0,0 0 0 0 0,0 0-1 0 0,0 0 1 0 0,2 2-1 0 0,9 9 6 0 0,-2 1 0 0 0,1 0 0 0 0,-2 0 0 0 0,9 16 0 0 0,-1-2 28 0 0,57 79 72 0 0,40 65 595 0 0,-109-162-626 0 0,-2-4-33 0 0,0-1 1 0 0,0 1-1 0 0,-1 0 1 0 0,0 0 0 0 0,0 0-1 0 0,0 0 1 0 0,0 0-1 0 0,0 6 1 0 0,-4-8-42 0 0,-2-7-12 0 0,-3-4-17 0 0,6 5 17 0 0,-8-21-133 0 0,1 1 0 0 0,-10-46 1 0 0,14 46 34 0 0,1 0 1 0 0,1 0-1 0 0,1 0 1 0 0,1 0-1 0 0,1 0 1 0 0,1 0-1 0 0,7-34 0 0 0,-6 45 27 0 0,0 1 0 0 0,1 0 0 0 0,0 0 0 0 0,1 0 0 0 0,9-17 0 0 0,-12 26 66 0 0,0 0 1 0 0,-1-1-1 0 0,1 1 0 0 0,0 0 1 0 0,0 0-1 0 0,0 0 0 0 0,0 0 1 0 0,1 1-1 0 0,-1-1 0 0 0,0 1 1 0 0,1-1-1 0 0,4-1 0 0 0,-5 2 14 0 0,1 1-1 0 0,-1 0 0 0 0,0-1 0 0 0,0 1 1 0 0,1 0-1 0 0,-1 0 0 0 0,0 0 0 0 0,1 0 1 0 0,-1 1-1 0 0,0-1 0 0 0,0 1 0 0 0,0-1 1 0 0,1 1-1 0 0,-1 0 0 0 0,0 0 1 0 0,0 0-1 0 0,0 0 0 0 0,2 2 0 0 0,2 1 23 0 0,-1 0 0 0 0,1 0 1 0 0,-1 1-1 0 0,0 0 0 0 0,-1 0 0 0 0,1 0 0 0 0,6 11 0 0 0,24 45 163 0 0,-26-44-119 0 0,13 26 70 0 0,-3-5 35 0 0,32 46-1 0 0,-43-73-189 0 0,0-1-1 0 0,0 0 0 0 0,1 0 0 0 0,0-1 0 0 0,1-1 0 0 0,0 1 0 0 0,0-1 0 0 0,19 10 0 0 0,-25-16-89 0 0,1 0 0 0 0,-1-1-1 0 0,0 0 1 0 0,0 1 0 0 0,1-2 0 0 0,-1 1 0 0 0,0 0 0 0 0,1-1 0 0 0,-1 0 0 0 0,0 0 0 0 0,1 0-1 0 0,-1-1 1 0 0,1 1 0 0 0,-1-1 0 0 0,6-2 0 0 0,-2 1-1019 0 0,-1-1 1 0 0,1 0-1 0 0,-1-1 1 0 0,1 1-1 0 0,-1-1 1 0 0,0-1-1 0 0,8-6 0 0 0,-2 0-798 0 0</inkml:trace>
</inkml:ink>
</file>

<file path=ppt/ink/ink9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2.39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202 157 2385 0 0,'-29'-4'9092'0'0,"4"7"-4151"0"0,17-1-4020 0 0,0 1-1 0 0,1 0 1 0 0,-1 0 0 0 0,-12 8 0 0 0,13-7-464 0 0,0 1 0 0 0,0-1 0 0 0,0 2 0 0 0,0-1 0 0 0,1 0 0 0 0,-7 9 0 0 0,11-12-390 0 0,0 1-1 0 0,1-1 1 0 0,-1 1-1 0 0,0 0 1 0 0,1 0-1 0 0,0-1 1 0 0,0 1-1 0 0,0 0 1 0 0,0 0 0 0 0,0 0-1 0 0,0 0 1 0 0,1 0-1 0 0,0 0 1 0 0,-1 0-1 0 0,1 0 1 0 0,0 0 0 0 0,1 0-1 0 0,-1 0 1 0 0,0 0-1 0 0,2 4 1 0 0,-1-4-51 0 0,0 0 0 0 0,1-1-1 0 0,-1 1 1 0 0,1 0 0 0 0,-1-1 0 0 0,1 1 0 0 0,0-1 0 0 0,0 1-1 0 0,1-1 1 0 0,-1 0 0 0 0,0 0 0 0 0,1 0 0 0 0,-1 0 0 0 0,1 0 0 0 0,0-1-1 0 0,-1 1 1 0 0,1-1 0 0 0,5 2 0 0 0,5 2-2 0 0,1 0 0 0 0,21 4 0 0 0,-23-7-51 0 0,0-1 0 0 0,1 0 0 0 0,-1-1 0 0 0,0 0 0 0 0,1-1-1 0 0,-1-1 1 0 0,0 0 0 0 0,1 0 0 0 0,-1-1 0 0 0,0-1 0 0 0,-1 0 0 0 0,1 0 0 0 0,-1-1 0 0 0,0-1 0 0 0,15-9 0 0 0,-23 13-3 0 0,0 0-1 0 0,-1 0 1 0 0,1 0 0 0 0,0 0-1 0 0,-1-1 1 0 0,0 1-1 0 0,0-1 1 0 0,0 0-1 0 0,0 1 1 0 0,0-1-1 0 0,0 0 1 0 0,-1 0-1 0 0,1 0 1 0 0,-1 0-1 0 0,0-1 1 0 0,0 1-1 0 0,0 0 1 0 0,0 0-1 0 0,-1-1 1 0 0,1 1-1 0 0,-1-1 1 0 0,0 1-1 0 0,0 0 1 0 0,0-1 0 0 0,-1-4-1 0 0,-2-6-114 0 0,0 0-1 0 0,-1 0 1 0 0,0 0 0 0 0,-11-22-1 0 0,7 18 77 0 0,4 8 16 0 0,-1-1-1 0 0,0 1 1 0 0,-1 0 0 0 0,0 0 0 0 0,0 0-1 0 0,-13-14 1 0 0,16 21 65 0 0,1 1 1 0 0,-1-1-1 0 0,0 1 0 0 0,0 0 0 0 0,0 0 0 0 0,0 0 0 0 0,0 0 0 0 0,-1 1 1 0 0,1-1-1 0 0,0 1 0 0 0,-1 0 0 0 0,1 0 0 0 0,-1 0 0 0 0,0 0 1 0 0,1 0-1 0 0,-1 1 0 0 0,1 0 0 0 0,-1 0 0 0 0,0 0 0 0 0,1 0 0 0 0,-1 1 1 0 0,0-1-1 0 0,1 1 0 0 0,-1 0 0 0 0,-3 1 0 0 0,-3 2 50 0 0,-1 0 1 0 0,1 1-1 0 0,0 1 0 0 0,0 0 0 0 0,0 0 1 0 0,1 1-1 0 0,0 0 0 0 0,0 0 0 0 0,1 1 0 0 0,0 0 1 0 0,-13 17-1 0 0,11-11 51 0 0,1 0 0 0 0,0 0 0 0 0,1 1 1 0 0,1 0-1 0 0,0 1 0 0 0,1-1 0 0 0,-6 25 1 0 0,11-34-82 0 0,-1 0 0 0 0,1 0 0 0 0,1 0 0 0 0,-1 0 1 0 0,1 0-1 0 0,0 0 0 0 0,0 0 0 0 0,1 0 0 0 0,0 0 1 0 0,0 0-1 0 0,0 0 0 0 0,1 0 0 0 0,0 0 0 0 0,0-1 1 0 0,0 1-1 0 0,1-1 0 0 0,0 1 0 0 0,0-1 0 0 0,0 0 1 0 0,0 0-1 0 0,1 0 0 0 0,0 0 0 0 0,0-1 0 0 0,1 0 1 0 0,-1 0-1 0 0,1 0 0 0 0,0 0 0 0 0,0-1 0 0 0,0 1 1 0 0,10 3-1 0 0,-7-3-36 0 0,0-1 0 0 0,0 0 0 0 0,0-1 0 0 0,1 0 1 0 0,-1 0-1 0 0,1-1 0 0 0,0 0 0 0 0,-1 0 0 0 0,1-1 1 0 0,-1 0-1 0 0,1 0 0 0 0,0-1 0 0 0,-1-1 0 0 0,1 1 1 0 0,-1-1-1 0 0,12-5 0 0 0,-9 3-87 0 0,-1-1-1 0 0,0 0 1 0 0,0 0 0 0 0,-1-1-1 0 0,0 0 1 0 0,0-1 0 0 0,0 0-1 0 0,-1-1 1 0 0,0 1-1 0 0,0-2 1 0 0,-1 1 0 0 0,9-13-1 0 0,-13 15-2 0 0,1 0 0 0 0,-2 0 0 0 0,1 0 0 0 0,-1 0 0 0 0,0-1 0 0 0,0 1 0 0 0,0 0 0 0 0,-1-1 0 0 0,0 0 0 0 0,0 1 0 0 0,-1-1 0 0 0,0-6 0 0 0,-2-11-48 0 0,0 1 0 0 0,-7-24 0 0 0,4 20 151 0 0,5 26 1 0 0,-1-4 15 0 0,1-1 1 0 0,-1 1-1 0 0,-1-1 1 0 0,1 1-1 0 0,-1 0 1 0 0,0 0 0 0 0,0-1-1 0 0,0 2 1 0 0,-1-1-1 0 0,0 0 1 0 0,-3-5-1 0 0,6 10-7 0 0,0 0-1 0 0,-1 0 0 0 0,1 0 0 0 0,0 0 0 0 0,0 0 0 0 0,0 0 0 0 0,0 0 0 0 0,0 0 1 0 0,0-1-1 0 0,0 1 0 0 0,0 0 0 0 0,-1 0 0 0 0,1 0 0 0 0,0 0 0 0 0,0 0 0 0 0,0 0 1 0 0,0 0-1 0 0,0 0 0 0 0,0 0 0 0 0,0 0 0 0 0,-1 0 0 0 0,1 0 0 0 0,0 0 0 0 0,0 0 1 0 0,0 0-1 0 0,0 0 0 0 0,0 0 0 0 0,-1 0 0 0 0,1 0 0 0 0,0 0 0 0 0,0 0 0 0 0,0 0 1 0 0,0 0-1 0 0,0 0 0 0 0,0 0 0 0 0,0 0 0 0 0,-1 0 0 0 0,1 0 0 0 0,0 1 0 0 0,0-1 1 0 0,0 0-1 0 0,0 0 0 0 0,-3 7 217 0 0,1 12 51 0 0,2-17-242 0 0,0 15 39 0 0,0 1 0 0 0,1 0 0 0 0,1 0 0 0 0,1 0-1 0 0,0-1 1 0 0,2 1 0 0 0,0-1 0 0 0,0 0 0 0 0,2 0 0 0 0,0-1 0 0 0,1 0-1 0 0,1 0 1 0 0,0-1 0 0 0,1 0 0 0 0,15 17 0 0 0,-20-26-84 0 0,1-1 0 0 0,-1 0 0 0 0,1 0 0 0 0,0-1 0 0 0,1 1 0 0 0,-1-1 0 0 0,1 0 0 0 0,0-1 1 0 0,0 0-1 0 0,0 0 0 0 0,0 0 0 0 0,0-1 0 0 0,9 1 0 0 0,-11-2-287 0 0,0 0 0 0 0,0-1 0 0 0,1 0 1 0 0,-1 0-1 0 0,0 0 0 0 0,1-1 0 0 0,-1 1 0 0 0,8-3 1 0 0,-9 1-458 0 0,0 1 1 0 0,0-1 0 0 0,0 0-1 0 0,0 0 1 0 0,-1 0 0 0 0,1 0-1 0 0,-1 0 1 0 0,1-1 0 0 0,-1 0 0 0 0,0 0-1 0 0,5-5 1 0 0,0-3-1391 0 0</inkml:trace>
</inkml:ink>
</file>

<file path=ppt/ink/ink9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2.6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66 1 3569 0 0,'-17'11'9544'0'0,"-4"2"-3961"0"0,19-11-5466 0 0,0-1 0 0 0,1 1 0 0 0,-1 0 1 0 0,1-1-1 0 0,-1 1 0 0 0,1 0 0 0 0,0 0 0 0 0,0 0 1 0 0,0 0-1 0 0,0 1 0 0 0,0-1 0 0 0,0 0 0 0 0,1 0 1 0 0,-1 0-1 0 0,0 4 0 0 0,-2 15 252 0 0,0 1-1 0 0,1-1 1 0 0,2 1 0 0 0,0-1-1 0 0,1 1 1 0 0,1-1-1 0 0,1 0 1 0 0,1 0 0 0 0,13 41-1 0 0,-3-22-111 0 0,2 0 1 0 0,1-2-1 0 0,2 0 0 0 0,2 0 0 0 0,39 52 0 0 0,-47-74-326 0 0,61 70-33 0 0,-66-78-217 0 0,1 1 0 0 0,0-2 0 0 0,1 1 0 0 0,0-1 0 0 0,0-1 0 0 0,0 1 0 0 0,14 4 0 0 0,-8-6-1183 0 0,-15-4 1258 0 0,-1-1 1 0 0,1 0-1 0 0,-1 0 0 0 0,1 0 0 0 0,-1 0 1 0 0,1 0-1 0 0,-1 0 0 0 0,1 0 0 0 0,-1 0 1 0 0,1 0-1 0 0,-1 0 0 0 0,1 0 0 0 0,0 0 1 0 0,-1 0-1 0 0,1 0 0 0 0,-1-1 1 0 0,1 1-1 0 0,-1 0 0 0 0,1 0 0 0 0,-1-1 1 0 0,0 1-1 0 0,1 0 0 0 0,-1-1 0 0 0,1 1 1 0 0,0-1-1 0 0,1-4-3544 0 0</inkml:trace>
</inkml:ink>
</file>

<file path=ppt/ink/ink9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2.83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10 129 5233 0 0,'-9'0'15038'0'0,"18"0"-12211"0"0,3 0-3730 0 0,7-1 970 0 0,1 0 0 0 0,-1-2 0 0 0,1 0 0 0 0,30-9 0 0 0,32-18-806 0 0,56-18-1576 0 0,-108 39-1081 0 0,0 2 0 0 0,50-6-1 0 0,-53 11-361 0 0</inkml:trace>
</inkml:ink>
</file>

<file path=ppt/ink/ink9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3.3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105 272 4945 0 0,'-3'0'1665'0'0,"0"1"-1"0"0,0-1 0 0 0,1 1 1 0 0,-1-1-1 0 0,0 0 1 0 0,0 0-1 0 0,-3-1 1 0 0,-4-1 1676 0 0,4 1-3724 0 0,5 4 682 0 0,-1-1 1 0 0,1 1-1 0 0,0-1 0 0 0,0 1 0 0 0,0 0 0 0 0,0-1 1 0 0,0 1-1 0 0,1 0 0 0 0,-1 0 0 0 0,1 3 1 0 0,0-5-267 0 0,0 0 1 0 0,0-1 0 0 0,0 1-1 0 0,0 0 1 0 0,1 0 0 0 0,-1 0-1 0 0,0 0 1 0 0,0 0 0 0 0,1-1-1 0 0,-1 1 1 0 0,1 0 0 0 0,-1 0-1 0 0,1 0 1 0 0,-1-1 0 0 0,1 1-1 0 0,-1 0 1 0 0,1-1 0 0 0,0 1-1 0 0,-1-1 1 0 0,1 1-1 0 0,0 0 1 0 0,0-1 0 0 0,-1 1-1 0 0,1-1 1 0 0,0 0 0 0 0,0 1-1 0 0,0-1 1 0 0,0 0 0 0 0,0 0-1 0 0,-1 1 1 0 0,1-1 0 0 0,0 0-1 0 0,0 0 1 0 0,0 0 0 0 0,0 0-1 0 0,0 0 1 0 0,0 0 0 0 0,0 0-1 0 0,0 0 1 0 0,-1-1 0 0 0,1 1-1 0 0,0 0 1 0 0,0 0 0 0 0,0-1-1 0 0,0 1 1 0 0,0-1 0 0 0,-1 1-1 0 0,1 0 1 0 0,0-1 0 0 0,0 0-1 0 0,-1 1 1 0 0,1-1 0 0 0,0 1-1 0 0,-1-1 1 0 0,1 0 0 0 0,-1 1-1 0 0,1-2 1 0 0,1-3-30 0 0,-1 1 0 0 0,1-1 1 0 0,-1 0-1 0 0,-1 1 0 0 0,1-1 0 0 0,-1 0 0 0 0,1 0 1 0 0,-1 0-1 0 0,-1 1 0 0 0,1-1 0 0 0,-1 0 0 0 0,0 0 0 0 0,0 1 1 0 0,0-1-1 0 0,-3-5 0 0 0,-3-8-17 0 0,-1 1 0 0 0,-16-25 0 0 0,9 16 30 0 0,8 13-18 0 0,1 3 8 0 0,1 0 0 0 0,-7-18-1 0 0,11 26-7 0 0,0 0-1 0 0,0 0 0 0 0,1 0 0 0 0,-1 0 1 0 0,1 0-1 0 0,-1 0 0 0 0,1-1 0 0 0,0 1 1 0 0,0 0-1 0 0,0 0 0 0 0,0-1 0 0 0,0 1 1 0 0,1 0-1 0 0,-1 0 0 0 0,1 0 0 0 0,-1-1 1 0 0,1 1-1 0 0,0 0 0 0 0,1-3 0 0 0,0 3-5 0 0,0 0 0 0 0,0 0-1 0 0,-1 1 1 0 0,1-1 0 0 0,0 0-1 0 0,0 1 1 0 0,0 0 0 0 0,1-1-1 0 0,-1 1 1 0 0,0 0 0 0 0,1 0-1 0 0,-1 0 1 0 0,0 0 0 0 0,1 1-1 0 0,-1-1 1 0 0,1 1 0 0 0,-1 0-1 0 0,1-1 1 0 0,2 1 0 0 0,7 0-79 0 0,-1 1 1 0 0,22 3-1 0 0,-22-2 11 0 0,15 2-62 0 0,148 16-891 0 0,-157-19 848 0 0,1 0-239 0 0,-1-1 0 0 0,1 0 0 0 0,0-1 0 0 0,27-5 0 0 0,-45 6 397 0 0,1 0 0 0 0,-1 0 0 0 0,1 0 0 0 0,-1 0-1 0 0,0 0 1 0 0,1 0 0 0 0,-1 0 0 0 0,1 0 0 0 0,-1 0 0 0 0,0-1 0 0 0,1 1-1 0 0,-1 0 1 0 0,0 0 0 0 0,1 0 0 0 0,-1-1 0 0 0,0 1 0 0 0,1 0 0 0 0,-1 0-1 0 0,0-1 1 0 0,1 1 0 0 0,-1 0 0 0 0,0-1 0 0 0,0 1 0 0 0,1-1 0 0 0,-8-4-348 0 0,-16 1-287 0 0,17 4 293 0 0,3-1-58 0 0,-1 1-1 0 0,1 0 1 0 0,0 0-1 0 0,-1 0 1 0 0,1 0-1 0 0,-1 1 1 0 0,1 0-1 0 0,0-1 1 0 0,0 1-1 0 0,-1 0 1 0 0,1 1-1 0 0,0-1 0 0 0,0 0 1 0 0,-3 3-1 0 0,1 1-1474 0 0</inkml:trace>
</inkml:ink>
</file>

<file path=ppt/ink/ink9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3.98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165 123 2577 0 0,'-1'-1'608'0'0,"1"0"0"0"0,-1 1 0 0 0,1-1 1 0 0,0 1-1 0 0,-1-1 0 0 0,1 1 0 0 0,-1-1 0 0 0,0 1 1 0 0,1-1-1 0 0,-1 1 0 0 0,1-1 0 0 0,-1 1 1 0 0,0 0-1 0 0,1-1 0 0 0,-1 1 0 0 0,0 0 1 0 0,1-1-1 0 0,-1 1 0 0 0,0 0 0 0 0,1 0 1 0 0,-1 0-1 0 0,-1 0 0 0 0,-1 0 0 0 0,0 0 1 0 0,1 0-1 0 0,-1 0 1 0 0,0 1-1 0 0,1-1 0 0 0,-5 2 1 0 0,-2 2 113 0 0,0 0 1 0 0,-15 8 0 0 0,2-1 378 0 0,15-8-816 0 0,1 1-1 0 0,-1-1 1 0 0,1 1 0 0 0,0 0 0 0 0,-7 7 0 0 0,11-9-247 0 0,1-1 1 0 0,-1 1-1 0 0,1 0 1 0 0,-1 0-1 0 0,1 0 1 0 0,0 0-1 0 0,0 0 1 0 0,0 0-1 0 0,0 0 1 0 0,1 0-1 0 0,-1 0 1 0 0,0 0-1 0 0,1 1 1 0 0,0-1-1 0 0,-1 0 1 0 0,1 0-1 0 0,0 0 1 0 0,0 1-1 0 0,0-1 1 0 0,1 0-1 0 0,-1 0 1 0 0,1 3-1 0 0,1 2-7 0 0,0 0-1 0 0,0-1 1 0 0,1 1-1 0 0,0-1 1 0 0,0 1-1 0 0,1-1 1 0 0,-1 0-1 0 0,1 0 1 0 0,1-1-1 0 0,-1 1 1 0 0,1-1-1 0 0,0 0 1 0 0,0 0-1 0 0,1 0 1 0 0,-1-1-1 0 0,12 6 1 0 0,-9-5-35 0 0,1 0 0 0 0,0-1 1 0 0,0 0-1 0 0,0 0 0 0 0,0-1 0 0 0,0 0 1 0 0,1-1-1 0 0,0 0 0 0 0,-1-1 0 0 0,1 0 1 0 0,15 0-1 0 0,-14-2-24 0 0,0-1 1 0 0,-1 1 0 0 0,0-2-1 0 0,1 1 1 0 0,16-8 0 0 0,-21 7-26 0 0,0 0 1 0 0,0 0-1 0 0,0 0 0 0 0,0-1 1 0 0,-1 0-1 0 0,0 0 0 0 0,1 0 1 0 0,-1-1-1 0 0,-1 1 1 0 0,6-7-1 0 0,-8 7 4 0 0,1-1 1 0 0,-1 0-1 0 0,0 1 0 0 0,0-1 0 0 0,-1 0 1 0 0,1 0-1 0 0,-1 0 0 0 0,0 0 0 0 0,0 0 1 0 0,-1 0-1 0 0,1-8 0 0 0,-2-5-48 0 0,-4-34-1 0 0,4 44 94 0 0,-1 1 0 0 0,1-1 0 0 0,-2 1 0 0 0,1 0 1 0 0,-1-1-1 0 0,1 1 0 0 0,-2 1 0 0 0,1-1 0 0 0,-1 0 0 0 0,0 1 1 0 0,-1 0-1 0 0,1 0 0 0 0,-1 0 0 0 0,-1 0 0 0 0,1 1 0 0 0,-1 0 1 0 0,1 0-1 0 0,-2 0 0 0 0,1 1 0 0 0,0 0 0 0 0,-1 0 0 0 0,0 1 0 0 0,0 0 1 0 0,-14-5-1 0 0,11 5 26 0 0,0 0 0 0 0,-1 0 1 0 0,1 1-1 0 0,-1 1 0 0 0,1 0 0 0 0,-1 0 1 0 0,0 1-1 0 0,1 0 0 0 0,-15 3 0 0 0,18-2 33 0 0,-1 1 0 0 0,0 0 0 0 0,1 1-1 0 0,0 0 1 0 0,-1 0 0 0 0,1 0 0 0 0,0 1 0 0 0,0 0-1 0 0,1 0 1 0 0,-1 1 0 0 0,1 0 0 0 0,0 0 0 0 0,-6 7-1 0 0,11-11-48 0 0,-1 1-1 0 0,1-1 0 0 0,-1 1 0 0 0,1 0 0 0 0,0 0 1 0 0,-1-1-1 0 0,1 1 0 0 0,0 0 0 0 0,0 0 1 0 0,1 0-1 0 0,-1 0 0 0 0,0 0 0 0 0,1 0 0 0 0,-1 1 1 0 0,1-1-1 0 0,0 0 0 0 0,-1 0 0 0 0,1 0 0 0 0,1 4 1 0 0,-1-4 4 0 0,1 1 1 0 0,0-1 0 0 0,0 1-1 0 0,0-1 1 0 0,0 0-1 0 0,0 1 1 0 0,1-1 0 0 0,-1 0-1 0 0,1 0 1 0 0,-1 0 0 0 0,1 0-1 0 0,0 0 1 0 0,0-1-1 0 0,2 3 1 0 0,4 2 15 0 0,0-1 0 0 0,0 0 1 0 0,1 0-1 0 0,-1-1 0 0 0,1 0 0 0 0,0-1 1 0 0,15 4-1 0 0,-9-4-31 0 0,-1-1 0 0 0,1-1 1 0 0,0 0-1 0 0,-1 0 0 0 0,1-2 1 0 0,0 0-1 0 0,-1-1 1 0 0,1 0-1 0 0,-1-1 0 0 0,21-7 1 0 0,11-7-30 0 0,78-40 1 0 0,-99 44 29 0 0,-21 11 2 0 0,20-10 5 0 0,0 0 1 0 0,44-12-1 0 0,-66 23 3 0 0,0 0-1 0 0,0 1 1 0 0,1 0-1 0 0,-1-1 1 0 0,1 1-1 0 0,-1 0 0 0 0,0 0 1 0 0,1 0-1 0 0,-1 1 1 0 0,0-1-1 0 0,1 1 1 0 0,1 0-1 0 0,-3-1 4 0 0,0 1 0 0 0,0-1 0 0 0,0 1 0 0 0,0 0 0 0 0,0-1 0 0 0,0 1 0 0 0,-1 0 0 0 0,1-1 0 0 0,0 1 0 0 0,0 0 0 0 0,-1 0 0 0 0,1 0 0 0 0,0 0 0 0 0,-1-1 0 0 0,1 1 0 0 0,-1 0 0 0 0,1 0 0 0 0,-1 0 0 0 0,0 0 0 0 0,1 0 0 0 0,-1 1 0 0 0,0-1 0 0 0,0 0 0 0 0,0 0 0 0 0,0 0 0 0 0,0 0 0 0 0,0 1 0 0 0,-1 21 146 0 0,-2 0 1 0 0,-7 32-1 0 0,6-36-45 0 0,0 1 1 0 0,1 1-1 0 0,1-1 0 0 0,1 25 0 0 0,1-39-104 0 0,1 0 0 0 0,0-1 0 0 0,0 1 0 0 0,0 0 0 0 0,1-1 0 0 0,0 1 0 0 0,0-1 0 0 0,0 1 0 0 0,1-1 0 0 0,0 0 0 0 0,0 0 0 0 0,0 0 0 0 0,0-1 0 0 0,1 1 0 0 0,0-1 0 0 0,0 1 0 0 0,0-1 0 0 0,0-1-1 0 0,7 5 1 0 0,-6-4-60 0 0,1-1-1 0 0,-1 0 1 0 0,1 0-1 0 0,0 0 1 0 0,1-1-1 0 0,-1 0 0 0 0,0 0 1 0 0,0 0-1 0 0,1-1 1 0 0,-1 0-1 0 0,1 0 1 0 0,8-1-1 0 0,-6 0-321 0 0,0-1-1 0 0,0 0 1 0 0,0 0-1 0 0,0-1 1 0 0,0 0 0 0 0,-1-1-1 0 0,1 0 1 0 0,12-6 0 0 0,-16 6-205 0 0,0 0 1 0 0,-1 0 0 0 0,1 0 0 0 0,-1 0-1 0 0,4-5 1 0 0,10-11-5050 0 0,-10 9 1265 0 0</inkml:trace>
</inkml:ink>
</file>

<file path=ppt/ink/ink9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4.1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105 1 5161 0 0,'-34'9'5609'0'0,"3"-2"5386"0"0,13-1-10579 0 0,5 1 168 0 0,6 3-496 0 0,6-2-56 0 0,4 3 32 0 0,4 1-80 0 0,-3-4-96 0 0,3 1-40 0 0,3 0-344 0 0,-1-5-208 0 0,1 3 111 0 0,6-2-983 0 0,-1-2-432 0 0,3 0-41 0 0</inkml:trace>
</inkml:ink>
</file>

<file path=ppt/ink/ink9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4.7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235 741 2040 0 0,'-1'8'3083'0'0,"2"11"7969"0"0,6-15-8165 0 0,10-1-2787 0 0,-14-3 223 0 0,0 0-208 0 0,1 0-1 0 0,-1 0 0 0 0,0 0 0 0 0,0 0 0 0 0,0-1 0 0 0,1 0 1 0 0,-1 1-1 0 0,0-1 0 0 0,0 0 0 0 0,0-1 0 0 0,0 1 0 0 0,-1 0 0 0 0,1-1 1 0 0,0 0-1 0 0,0 1 0 0 0,-1-1 0 0 0,1 0 0 0 0,-1-1 0 0 0,4-3 0 0 0,4-5 208 0 0,-1-1 0 0 0,16-24 0 0 0,-22 31-282 0 0,3-5 2 0 0,0-1-1 0 0,-1-1 1 0 0,0 1-1 0 0,0-1 1 0 0,-1 0-1 0 0,-1 0 1 0 0,0 0-1 0 0,-1 0 1 0 0,0 0-1 0 0,-1-1 1 0 0,0 1-1 0 0,-1-18 1 0 0,-1 22-38 0 0,0 0 1 0 0,0 1-1 0 0,0 0 0 0 0,-1-1 1 0 0,0 1-1 0 0,-1 0 1 0 0,1 0-1 0 0,-2 0 0 0 0,1 0 1 0 0,-1 0-1 0 0,1 1 0 0 0,-2-1 1 0 0,1 1-1 0 0,-1 0 1 0 0,0 1-1 0 0,0-1 0 0 0,-1 1 1 0 0,1 0-1 0 0,-1 0 1 0 0,0 1-1 0 0,-11-6 0 0 0,12 7 58 0 0,-1 0-1 0 0,0 0 1 0 0,0 1-1 0 0,0 0 1 0 0,0 0-1 0 0,-1 1 1 0 0,1-1-1 0 0,0 1 0 0 0,-1 1 1 0 0,1-1-1 0 0,-1 1 1 0 0,1 0-1 0 0,0 1 1 0 0,-1-1-1 0 0,1 1 1 0 0,-1 1-1 0 0,1-1 1 0 0,0 1-1 0 0,0 0 0 0 0,0 0 1 0 0,0 1-1 0 0,0 0 1 0 0,-7 5-1 0 0,-1 0 217 0 0,0 2 0 0 0,1 0 0 0 0,0 0 0 0 0,0 2 0 0 0,1-1 0 0 0,1 1 0 0 0,-15 20 0 0 0,19-22-169 0 0,1 0 1 0 0,0 0-1 0 0,1 0 1 0 0,0 1-1 0 0,0 0 1 0 0,1 0-1 0 0,1 0 0 0 0,0 0 1 0 0,0 1-1 0 0,1-1 1 0 0,0 18-1 0 0,2-18-78 0 0,0 0 1 0 0,1 0-1 0 0,0 1 0 0 0,1-1 0 0 0,1 0 0 0 0,0 0 1 0 0,0 0-1 0 0,1-1 0 0 0,0 1 0 0 0,1-1 0 0 0,9 15 1 0 0,-10-19-25 0 0,0 0 1 0 0,0 0 0 0 0,1 0-1 0 0,0 0 1 0 0,0-1 0 0 0,0 0-1 0 0,1 0 1 0 0,0-1 0 0 0,0 0-1 0 0,0 1 1 0 0,0-2 0 0 0,1 1-1 0 0,-1-1 1 0 0,1 0 0 0 0,0-1-1 0 0,0 1 1 0 0,0-1 0 0 0,14 2-1 0 0,-12-4-25 0 0,0 0 1 0 0,-1 0-1 0 0,1-1 0 0 0,0 0 1 0 0,0-1-1 0 0,-1 0 0 0 0,1 0 0 0 0,-1-1 1 0 0,0 0-1 0 0,15-7 0 0 0,-11 3-59 0 0,1 0 0 0 0,-1-1-1 0 0,0 0 1 0 0,-1-1 0 0 0,19-19-1 0 0,-23 20-4 0 0,0 0 0 0 0,-1-1 0 0 0,0 0-1 0 0,-1 0 1 0 0,0-1 0 0 0,-1 1 0 0 0,0-1 0 0 0,5-17-1 0 0,-1-3-195 0 0,6-51-1 0 0,-10 44 90 0 0,-2 0 0 0 0,-3-42 0 0 0,-13-74-60 0 0,7 81 214 0 0,5 44 80 0 0,-6-44 36 0 0,6 65-2 0 0,1 0 0 0 0,-1 0 0 0 0,0 1 0 0 0,0-1 0 0 0,-1 1 0 0 0,0 0 0 0 0,-8-12-1 0 0,11 17-58 0 0,0 0 0 0 0,-1 1 0 0 0,1-1 0 0 0,-1 1 0 0 0,1-1-1 0 0,-1 0 1 0 0,0 1 0 0 0,1-1 0 0 0,-1 1 0 0 0,0-1 0 0 0,1 1 0 0 0,-1 0-1 0 0,0-1 1 0 0,1 1 0 0 0,-1 0 0 0 0,0-1 0 0 0,0 1 0 0 0,1 0-1 0 0,-1 0 1 0 0,0 0 0 0 0,0 0 0 0 0,0-1 0 0 0,1 1 0 0 0,-2 1-1 0 0,0-1 5 0 0,1 0-1 0 0,0 1 1 0 0,-1-1-1 0 0,1 1 1 0 0,-1 0-1 0 0,1-1 0 0 0,0 1 1 0 0,0 0-1 0 0,-1 0 1 0 0,1 0-1 0 0,0 0 0 0 0,-1 1 1 0 0,-4 5 62 0 0,1-1-1 0 0,0 1 1 0 0,-7 12 0 0 0,10-15-47 0 0,-9 16 68 0 0,0 0-1 0 0,-10 29 0 0 0,17-37-77 0 0,0 0 0 0 0,1 0 0 0 0,0 0 1 0 0,1 1-1 0 0,0 23 0 0 0,3-2-29 0 0,1-1 1 0 0,2 1-1 0 0,2-1 1 0 0,1 0-1 0 0,1-1 1 0 0,2 0 0 0 0,1 0-1 0 0,2-1 1 0 0,24 44-1 0 0,-30-62-168 0 0,1-1-1 0 0,0-1 1 0 0,0 1-1 0 0,2-2 1 0 0,-1 1 0 0 0,1-1-1 0 0,1 0 1 0 0,12 8-1 0 0,-15-12-566 0 0,1-1-1 0 0,0 0 0 0 0,1 0 0 0 0,-1-1 0 0 0,1 0 0 0 0,0 0 0 0 0,0-1 0 0 0,0-1 1 0 0,0 0-1 0 0,1 0 0 0 0,15 0 0 0 0,19-2-5403 0 0,-23-1 3964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6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73 130 512 0 0,'-4'0'1204'0'0,"-1"0"-1"0"0,0 0 1 0 0,1 1-1 0 0,-1 0 1 0 0,0 0-1 0 0,1 0 1 0 0,-1 0-1 0 0,1 1 1 0 0,0 0 0 0 0,-1 0-1 0 0,1 0 1 0 0,0 0-1 0 0,0 0 1 0 0,-6 6 1222 0 0,25-16 165 0 0,116-68-1313 0 0,-98 54-1205 0 0,-17 11-20 0 0,27-13 0 0 0,-39 21-31 0 0,1 1-1 0 0,0 0 0 0 0,0 1 0 0 0,0-1 0 0 0,0 1 0 0 0,0 0 1 0 0,0 0-1 0 0,0 1 0 0 0,0 0 0 0 0,9 0 0 0 0,-13 0-8 0 0,1 0-1 0 0,-1 1 1 0 0,0-1-1 0 0,0 1 1 0 0,0-1 0 0 0,0 1-1 0 0,0-1 1 0 0,0 1-1 0 0,0-1 1 0 0,0 1 0 0 0,0 0-1 0 0,0 0 1 0 0,0 0-1 0 0,0-1 1 0 0,0 1 0 0 0,0 0-1 0 0,-1 0 1 0 0,1 0-1 0 0,0 0 1 0 0,-1 0-1 0 0,1 0 1 0 0,-1 0 0 0 0,1 1-1 0 0,-1-1 1 0 0,1 0-1 0 0,-1 2 1 0 0,2 4 19 0 0,-1 0-1 0 0,0 0 1 0 0,0 11-1 0 0,0-4 30 0 0,3 30 30 0 0,-2-14-26 0 0,12 57 0 0 0,-13-78-68 0 0,2-1 0 0 0,-1 0 0 0 0,2 0 0 0 0,-1 0 0 0 0,1 0 0 0 0,0-1 0 0 0,0 1 0 0 0,1-1 0 0 0,0 0 0 0 0,0 0 0 0 0,9 8 0 0 0,-9-11-121 0 0,-1 0 0 0 0,1-1 0 0 0,0 0 0 0 0,0 1 0 0 0,0-2-1 0 0,0 1 1 0 0,1-1 0 0 0,-1 0 0 0 0,1 0 0 0 0,-1 0 0 0 0,1-1-1 0 0,0 1 1 0 0,0-2 0 0 0,7 2 0 0 0,-6-2-708 0 0,-1-1 0 0 0,0 1 0 0 0,1-1 0 0 0,-1 0-1 0 0,0 0 1 0 0,0-1 0 0 0,0 0 0 0 0,7-2 0 0 0,2-3-2563 0 0</inkml:trace>
</inkml:ink>
</file>

<file path=ppt/ink/ink9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25.1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353 382 4969 0 0,'-10'11'9283'0'0,"8"-9"-8441"0"0,1-1-1 0 0,0 0 1 0 0,0 1 0 0 0,-1-1 0 0 0,1 1 0 0 0,0-1 0 0 0,0 1 0 0 0,-1 2-1 0 0,2-3-820 0 0,0 0-1 0 0,0-1 1 0 0,0 1-1 0 0,0 0 0 0 0,0-1 1 0 0,0 1-1 0 0,0-1 1 0 0,0 1-1 0 0,0 0 0 0 0,1-1 1 0 0,-1 1-1 0 0,0 0 1 0 0,0-1-1 0 0,1 1 0 0 0,-1-1 1 0 0,0 1-1 0 0,1-1 1 0 0,-1 1-1 0 0,1-1 0 0 0,-1 1 1 0 0,0-1-1 0 0,1 1 1 0 0,-1-1-1 0 0,1 0 0 0 0,-1 1 1 0 0,1-1-1 0 0,0 0 1 0 0,-1 1-1 0 0,1-1 0 0 0,1 1 1 0 0,0-1 38 0 0,0 1 1 0 0,1 0 0 0 0,-1-1 0 0 0,0 1-1 0 0,1-1 1 0 0,-1 1 0 0 0,1-1-1 0 0,-1 0 1 0 0,1 0 0 0 0,-1-1-1 0 0,1 1 1 0 0,-1 0 0 0 0,1-1-1 0 0,-1 1 1 0 0,1-1 0 0 0,-1 0 0 0 0,0 0-1 0 0,0 0 1 0 0,1 0 0 0 0,2-2-1 0 0,7-4 179 0 0,-2 0 0 0 0,16-13 0 0 0,-17 13-242 0 0,0-2 0 0 0,0 1 1 0 0,-1-1-1 0 0,0 0 0 0 0,-1-1 1 0 0,0 0-1 0 0,0 0 0 0 0,-1 0 1 0 0,6-14-1 0 0,-7 11-11 0 0,0-1 0 0 0,-1 0 1 0 0,-1 0-1 0 0,0 0 0 0 0,-1-1 1 0 0,0 1-1 0 0,-1-21 0 0 0,-1 32 12 0 0,0-19 10 0 0,-4-28 0 0 0,4 45-20 0 0,-1 0-1 0 0,0 0 0 0 0,0-1 1 0 0,-1 1-1 0 0,0 0 1 0 0,0 1-1 0 0,0-1 0 0 0,0 0 1 0 0,-1 0-1 0 0,1 1 1 0 0,-5-6-1 0 0,6 10 16 0 0,0-1 0 0 0,0 0 0 0 0,0 0 0 0 0,0 1-1 0 0,0-1 1 0 0,0 0 0 0 0,0 1 0 0 0,-1-1 0 0 0,1 1 0 0 0,0-1 0 0 0,0 1-1 0 0,0 0 1 0 0,-1 0 0 0 0,1-1 0 0 0,0 1 0 0 0,0 0 0 0 0,-1 0 0 0 0,1 0-1 0 0,0 0 1 0 0,0 1 0 0 0,0-1 0 0 0,-1 0 0 0 0,1 0 0 0 0,0 1-1 0 0,0-1 1 0 0,0 1 0 0 0,-1-1 0 0 0,1 1 0 0 0,0-1 0 0 0,0 1 0 0 0,-1 1-1 0 0,-5 2 78 0 0,1 1-1 0 0,-1 0 1 0 0,-8 9 0 0 0,11-11-14 0 0,-7 9 52 0 0,0-1 0 0 0,1 1 0 0 0,1 1 0 0 0,0 0 0 0 0,0 0 0 0 0,2 1 0 0 0,-1 0 0 0 0,2 0 0 0 0,0 1 1 0 0,1-1-1 0 0,0 1 0 0 0,1 1 0 0 0,1-1 0 0 0,0 1 0 0 0,1-1 0 0 0,1 1 0 0 0,0 19 0 0 0,2-25-107 0 0,1 0-1 0 0,0-1 1 0 0,1 1 0 0 0,0-1 0 0 0,0 0-1 0 0,1 0 1 0 0,0 0 0 0 0,0 0-1 0 0,1-1 1 0 0,11 15 0 0 0,5 3 83 0 0,45 43 0 0 0,-21-24-31 0 0,-42-42 3 0 0,-1 0 1 0 0,1 1-1 0 0,0-1 0 0 0,-1 1 1 0 0,0 0-1 0 0,1 0 0 0 0,-2 0 1 0 0,1 0-1 0 0,0 0 1 0 0,-1 0-1 0 0,0 1 0 0 0,0-1 1 0 0,0 0-1 0 0,0 5 0 0 0,-1-6-1 0 0,0 0 0 0 0,0 0 0 0 0,0 0-1 0 0,-1 0 1 0 0,1 0 0 0 0,-1-1 0 0 0,0 1-1 0 0,0 0 1 0 0,0 0 0 0 0,0-1 0 0 0,0 1 0 0 0,-1 0-1 0 0,1-1 1 0 0,-1 1 0 0 0,1-1 0 0 0,-1 0-1 0 0,0 0 1 0 0,0 1 0 0 0,0-1 0 0 0,0 0-1 0 0,-1-1 1 0 0,-2 3 0 0 0,-3 1-7 0 0,0-1 1 0 0,-1 0 0 0 0,0 0-1 0 0,0-1 1 0 0,0 0-1 0 0,0 0 1 0 0,0-1-1 0 0,0 0 1 0 0,-1-1-1 0 0,1 0 1 0 0,-1 0-1 0 0,-17-2 1 0 0,2-2-79 0 0,0 0 0 0 0,0-1 0 0 0,-40-14 0 0 0,47 13-103 0 0,0-2 0 0 0,0-1 0 0 0,1 0 0 0 0,0-1-1 0 0,1 0 1 0 0,0-2 0 0 0,1 0 0 0 0,-15-14 0 0 0,22 18-197 0 0,1 0 0 0 0,0-1 0 0 0,1 0 1 0 0,0 0-1 0 0,0 0 0 0 0,1-1 0 0 0,-5-11 0 0 0,7 13-184 0 0,0 0 0 0 0,1 0-1 0 0,0 0 1 0 0,0 0 0 0 0,1-1 0 0 0,0 1-1 0 0,0-1 1 0 0,1 1 0 0 0,0 0-1 0 0,2-13 1 0 0,-2 16-142 0 0,1 1-1 0 0,-1-1 1 0 0,1 1 0 0 0,1-1-1 0 0,-1 1 1 0 0,2-5-1 0 0,16-18-4957 0 0</inkml:trace>
</inkml:ink>
</file>

<file path=ppt/ink/ink9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2:58.46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143 113 512 0 0,'-6'2'610'0'0,"3"-1"1494"0"0,4 4 35 0 0,0-5-1919 0 0,-1 1 0 0 0,0-1-1 0 0,1 0 1 0 0,-1 1 0 0 0,1-1 0 0 0,-1 0 0 0 0,1 1-1 0 0,-1-1 1 0 0,1 0 0 0 0,-1 0 0 0 0,1 0-1 0 0,-1 1 1 0 0,1-1 0 0 0,-1 0 0 0 0,1 0 0 0 0,-1 0-1 0 0,1 0 1 0 0,-1 0 0 0 0,1 0 0 0 0,-1 0-1 0 0,1 0 1 0 0,-1 0 0 0 0,1 0 0 0 0,0 0-1 0 0,17-4 1743 0 0,-12 2-965 0 0,0 1-770 0 0,0 0 0 0 0,-1 0 0 0 0,1-1 0 0 0,-1 0 0 0 0,0 0 0 0 0,0-1 0 0 0,1 0 0 0 0,4-3 0 0 0,-7 4-194 0 0,0-1 0 0 0,0 1 0 0 0,0 0 1 0 0,0-1-1 0 0,-1 1 0 0 0,1-1 0 0 0,-1 0 0 0 0,0 0 0 0 0,1 0 0 0 0,-1 0 0 0 0,-1-1 1 0 0,1 1-1 0 0,1-4 0 0 0,-2 5-7 0 0,-1 1 1 0 0,1-1-1 0 0,-1 1 1 0 0,1-1-1 0 0,-1 1 1 0 0,0-1-1 0 0,1 1 1 0 0,-1-1-1 0 0,0 1 1 0 0,0-1-1 0 0,0 0 1 0 0,0 1-1 0 0,-1-1 1 0 0,1 1-1 0 0,0-1 1 0 0,-1 1-1 0 0,1-1 1 0 0,-1 1-1 0 0,1-1 1 0 0,-1 1-1 0 0,0-1 1 0 0,1 1-1 0 0,-1 0 1 0 0,0-1-1 0 0,0 1 1 0 0,0 0-1 0 0,0 0 1 0 0,0 0-1 0 0,0 0 1 0 0,-1 0-1 0 0,1 0 1 0 0,0 0-1 0 0,0 0 1 0 0,-1 0-1 0 0,1 0 1 0 0,-1 1-1 0 0,1-1 1 0 0,-1 1-1 0 0,-2-1 1 0 0,0 0 93 0 0,-1 0 0 0 0,0 0 0 0 0,0 1 0 0 0,1-1 1 0 0,-1 2-1 0 0,0-1 0 0 0,0 0 0 0 0,0 1 0 0 0,0 0 0 0 0,1 0 1 0 0,-9 3-1 0 0,10-3-65 0 0,-18 7 321 0 0,1 0 0 0 0,0 2 0 0 0,-26 16 0 0 0,42-24-315 0 0,-1 2 0 0 0,1-1 1 0 0,-1 1-1 0 0,1-1 0 0 0,0 1 0 0 0,1 0 0 0 0,-1 1 0 0 0,1-1 0 0 0,-1 0 0 0 0,1 1 1 0 0,1 0-1 0 0,-1 0 0 0 0,1 0 0 0 0,-1 0 0 0 0,1 0 0 0 0,1 0 0 0 0,-1 1 0 0 0,1-1 0 0 0,-1 6 1 0 0,2-8-59 0 0,0-1 0 0 0,1 0 1 0 0,-1 1-1 0 0,0-1 0 0 0,1 0 1 0 0,0 1-1 0 0,-1-1 0 0 0,1 0 1 0 0,0 0-1 0 0,0 1 0 0 0,0-1 1 0 0,0 0-1 0 0,1 0 0 0 0,-1 0 1 0 0,0 0-1 0 0,1 0 0 0 0,0-1 1 0 0,-1 1-1 0 0,1 0 0 0 0,0-1 0 0 0,0 1 1 0 0,0-1-1 0 0,0 0 0 0 0,0 0 1 0 0,0 0-1 0 0,0 1 0 0 0,3 0 1 0 0,6 2-37 0 0,0 0 0 0 0,0-1 0 0 0,0 0 1 0 0,15 1-1 0 0,71 3-157 0 0,-10-2-120 0 0,-74-3 254 0 0,-1 0 0 0 0,1 1 0 0 0,-1 0 0 0 0,21 9 0 0 0,-31-11 57 0 0,1 0 0 0 0,-1 0 0 0 0,0 0 0 0 0,0 0 0 0 0,0 0 0 0 0,0 1 0 0 0,0-1 0 0 0,-1 1 0 0 0,1-1 0 0 0,0 1 0 0 0,-1 0-1 0 0,1-1 1 0 0,-1 1 0 0 0,1 0 0 0 0,-1 0 0 0 0,0 0 0 0 0,0 0 0 0 0,0 0 0 0 0,0 0 0 0 0,0 1 0 0 0,0-1 0 0 0,0 4 0 0 0,-1-3 6 0 0,0 0 0 0 0,0 0 0 0 0,-1 0 1 0 0,1 0-1 0 0,-1 0 0 0 0,1 0 0 0 0,-1 0 0 0 0,0 0 0 0 0,0 0 0 0 0,-1 0 0 0 0,1 0 0 0 0,0 0 0 0 0,-1-1 0 0 0,0 1 0 0 0,0 0 0 0 0,-2 2 0 0 0,-3 3 17 0 0,-1-1-1 0 0,1 0 0 0 0,-1-1 1 0 0,0 1-1 0 0,0-2 0 0 0,-15 9 1 0 0,-58 23 348 0 0,75-35-343 0 0,-8 4 79 0 0,-14 7 99 0 0,-1-2-1 0 0,0-1 1 0 0,-53 10-1 0 0,82-20-208 0 0,0 0 0 0 0,-1 0 0 0 0,1 0 0 0 0,0 0 0 0 0,0 0 0 0 0,-1 0 0 0 0,1 0 0 0 0,0 0-1 0 0,0 0 1 0 0,-1 0 0 0 0,1 0 0 0 0,0 0 0 0 0,0-1 0 0 0,-1 1 0 0 0,1 0 0 0 0,0 0-1 0 0,0 0 1 0 0,0 0 0 0 0,-1 0 0 0 0,1-1 0 0 0,0 1 0 0 0,0 0 0 0 0,0 0 0 0 0,0 0-1 0 0,0-1 1 0 0,-1 1 0 0 0,1 0 0 0 0,0 0 0 0 0,0-1 0 0 0,0 1 0 0 0,0 0 0 0 0,0 0 0 0 0,0-1-1 0 0,0 1 1 0 0,0 0 0 0 0,0 0 0 0 0,0-1 0 0 0,0 1 0 0 0,0 0 0 0 0,0 0 0 0 0,0-1-1 0 0,0 1 1 0 0,0 0 0 0 0,0 0 0 0 0,0-1 0 0 0,0 1 0 0 0,0 0 0 0 0,0 0 0 0 0,1 0 0 0 0,-1-1-1 0 0,0 1 1 0 0,0 0 0 0 0,7-15-64 0 0,1 2-200 0 0,1 2 1 0 0,0-1-1 0 0,0 1 1 0 0,13-11-1 0 0,48-37-3105 0 0,-7 15-1236 0 0,-28 24 2990 0 0</inkml:trace>
</inkml:ink>
</file>

<file path=ppt/ink/ink9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0.0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14 507 1024 0 0,'-8'4'10609'0'0,"4"-2"-6124"0"0,3 7-2298 0 0,2 9-1361 0 0,1 1 0 0 0,1-1 0 0 0,1 0 0 0 0,1 0 0 0 0,8 23 0 0 0,-5-19-599 0 0,-2 0 0 0 0,7 40 0 0 0,-13-46-204 0 0,0-16-21 0 0,1 1 0 0 0,-1-1 0 0 0,0 0 1 0 0,0 1-1 0 0,0-1 0 0 0,0 0 1 0 0,0 1-1 0 0,0-1 0 0 0,0 0 1 0 0,0 0-1 0 0,0 1 0 0 0,0-1 1 0 0,0 0-1 0 0,0 1 0 0 0,0-1 1 0 0,0 0-1 0 0,0 1 0 0 0,0-1 1 0 0,-1 0-1 0 0,1 0 0 0 0,0 1 0 0 0,0-1 1 0 0,0 0-1 0 0,0 0 0 0 0,-1 1 1 0 0,1-1-1 0 0,0 0 0 0 0,0 0 1 0 0,0 1-1 0 0,-1-1 0 0 0,1 0 1 0 0,0 0-1 0 0,0 0 0 0 0,-1 0 1 0 0,1 1-1 0 0,0-1 0 0 0,-1 0 0 0 0,1 0 1 0 0,-1 0-1 0 0,1-1-2 0 0,-1 1 1 0 0,0-1-1 0 0,1 0 0 0 0,-1 0 1 0 0,1 1-1 0 0,0-1 0 0 0,-1 0 1 0 0,1 0-1 0 0,0 0 0 0 0,-1 0 0 0 0,1 0 1 0 0,0 0-1 0 0,0 1 0 0 0,0-1 1 0 0,-1 0-1 0 0,1 0 0 0 0,0 0 1 0 0,0 0-1 0 0,1-2 0 0 0,1-18-2 0 0,6-16-60 0 0,3 0 0 0 0,24-62-1 0 0,-33 96 61 0 0,1-6-7 0 0,1 1 1 0 0,0 0 0 0 0,0 0-1 0 0,1 0 1 0 0,8-10 0 0 0,-11 16 7 0 0,-1 0 1 0 0,1 0 0 0 0,0 0 0 0 0,0 0 0 0 0,0 1-1 0 0,0-1 1 0 0,0 0 0 0 0,0 1 0 0 0,0-1 0 0 0,1 1 0 0 0,-1 0-1 0 0,1 0 1 0 0,-1 0 0 0 0,1 0 0 0 0,-1 0 0 0 0,1 1-1 0 0,-1-1 1 0 0,1 1 0 0 0,0 0 0 0 0,-1-1 0 0 0,1 1-1 0 0,0 0 1 0 0,3 1 0 0 0,-5 0 4 0 0,1-1 0 0 0,-1 1 0 0 0,0 0 0 0 0,1-1 0 0 0,-1 1 0 0 0,1 0 0 0 0,-1 0 0 0 0,0 0 0 0 0,0 0 0 0 0,1 0 0 0 0,-1 0 0 0 0,0 1 0 0 0,0-1 0 0 0,0 0 0 0 0,1 3 0 0 0,12 24 13 0 0,-12-22 6 0 0,25 70 174 0 0,-23-59-73 0 0,2 1-1 0 0,0-1 1 0 0,1 0-1 0 0,1-1 0 0 0,11 18 1 0 0,-10-19-13 0 0,-4-7-47 0 0,0 0 1 0 0,12 14 0 0 0,-16-20-66 0 0,1-1 1 0 0,-1 0 0 0 0,0 1-1 0 0,1-1 1 0 0,-1 0 0 0 0,1 0-1 0 0,-1 0 1 0 0,1 0-1 0 0,0 0 1 0 0,-1 0 0 0 0,1 0-1 0 0,0-1 1 0 0,0 1 0 0 0,-1-1-1 0 0,1 1 1 0 0,0-1 0 0 0,0 0-1 0 0,0 0 1 0 0,0 1-1 0 0,2-2 1 0 0,-2 1-3 0 0,1-1 0 0 0,-1 0-1 0 0,0 0 1 0 0,0 0 0 0 0,0 0 0 0 0,-1 0 0 0 0,1 0 0 0 0,0-1-1 0 0,0 1 1 0 0,-1-1 0 0 0,4-2 0 0 0,16-22-91 0 0,-19 23 50 0 0,5-9-106 0 0,0-1 0 0 0,0 0 0 0 0,-1 0 0 0 0,-1 0 0 0 0,0-1 0 0 0,-1 0 0 0 0,5-26 0 0 0,-5 22 98 0 0,0 1 0 0 0,1 0 0 0 0,1 0 0 0 0,9-20 0 0 0,-14 36 54 0 0,-1 0 0 0 0,1 0 0 0 0,-1 0-1 0 0,1 0 1 0 0,-1 0 0 0 0,1 0 0 0 0,0 0 0 0 0,-1 0 0 0 0,1 0 0 0 0,0 1 0 0 0,0-1 0 0 0,-1 0 0 0 0,1 1 0 0 0,0-1 0 0 0,0 0 0 0 0,0 1 0 0 0,0-1 0 0 0,2 0 0 0 0,-3 1 1 0 0,0 0 0 0 0,0 0 1 0 0,0 0-1 0 0,1 0 0 0 0,-1 0 1 0 0,0 1-1 0 0,0-1 0 0 0,0 0 1 0 0,0 0-1 0 0,1 0 0 0 0,-1 0 1 0 0,0 0-1 0 0,0 0 1 0 0,0 0-1 0 0,0 1 0 0 0,0-1 1 0 0,1 0-1 0 0,-1 0 0 0 0,0 0 1 0 0,0 0-1 0 0,0 1 0 0 0,0-1 1 0 0,0 0-1 0 0,0 0 0 0 0,0 0 1 0 0,0 0-1 0 0,0 1 0 0 0,0-1 1 0 0,0 0-1 0 0,0 0 0 0 0,0 1 1 0 0,-1 12 137 0 0,-4 8-48 0 0,-1-3-8 0 0,2 0 0 0 0,0 0 0 0 0,1 0-1 0 0,1 0 1 0 0,1 22 0 0 0,1-36-81 0 0,0 1 0 0 0,1-1-1 0 0,-1 0 1 0 0,1 0 0 0 0,0 1 0 0 0,1-1 0 0 0,-1 0-1 0 0,1 0 1 0 0,-1 0 0 0 0,1 0 0 0 0,1-1-1 0 0,-1 1 1 0 0,0 0 0 0 0,1-1 0 0 0,0 1 0 0 0,-1-1-1 0 0,2 0 1 0 0,-1 0 0 0 0,0 0 0 0 0,0-1 0 0 0,1 1-1 0 0,0-1 1 0 0,-1 0 0 0 0,1 0 0 0 0,0 0 0 0 0,0 0-1 0 0,7 2 1 0 0,-5-2-23 0 0,1 0 0 0 0,0 0 0 0 0,-1 0 0 0 0,1-1 0 0 0,0 0 0 0 0,0-1 0 0 0,0 1 0 0 0,0-1-1 0 0,0 0 1 0 0,0-1 0 0 0,0 0 0 0 0,-1 0 0 0 0,1-1 0 0 0,0 1 0 0 0,0-1 0 0 0,-1-1 0 0 0,0 1 0 0 0,9-6-1 0 0,-7 4-74 0 0,0-1 0 0 0,0 0 0 0 0,0 0 0 0 0,-1-1 0 0 0,0 0 0 0 0,0-1 0 0 0,0 0 0 0 0,-1 0 0 0 0,0 0-1 0 0,0 0 1 0 0,-1-1 0 0 0,0 0 0 0 0,-1 0 0 0 0,0-1 0 0 0,0 1 0 0 0,0-1 0 0 0,-1 0 0 0 0,0 0-1 0 0,-1 0 1 0 0,0 0 0 0 0,-1 0 0 0 0,1-18 0 0 0,-3 18 220 0 0,-3 14-49 0 0,-5 18 110 0 0,7-18-37 0 0,-1 4-30 0 0,0 0 1 0 0,0 1-1 0 0,1-1 0 0 0,0 0 0 0 0,1 1 0 0 0,-1 14 1 0 0,2-20-102 0 0,0 0 0 0 0,1 0 0 0 0,-1 0 0 0 0,0-1 0 0 0,1 1 1 0 0,0 0-1 0 0,0 0 0 0 0,0-1 0 0 0,0 1 0 0 0,1-1 0 0 0,-1 1 0 0 0,1-1 0 0 0,0 0 1 0 0,0 1-1 0 0,0-1 0 0 0,1 0 0 0 0,-1 0 0 0 0,1 0 0 0 0,3 2 0 0 0,-4-3-14 0 0,1 0-1 0 0,-1-1 0 0 0,1 1 1 0 0,0-1-1 0 0,0 0 0 0 0,-1 0 0 0 0,1 0 1 0 0,0 0-1 0 0,0 0 0 0 0,0-1 1 0 0,0 1-1 0 0,0-1 0 0 0,6 0 0 0 0,-4 0-8 0 0,0-1-1 0 0,1 0 0 0 0,-1 0 1 0 0,0 0-1 0 0,1-1 0 0 0,-1 0 1 0 0,5-2-1 0 0,3-3-3 0 0,0 0 0 0 0,-1-1 0 0 0,0 0 0 0 0,19-19 0 0 0,-25 21-34 0 0,0 0 0 0 0,-1 0 1 0 0,0 0-1 0 0,-1-1 0 0 0,0 0 0 0 0,0 0 0 0 0,0 0 0 0 0,-1 0 1 0 0,1-1-1 0 0,-2 0 0 0 0,1 1 0 0 0,-1-1 0 0 0,-1 0 1 0 0,2-12-1 0 0,-2 4-177 0 0,0 0-1 0 0,-1 0 1 0 0,-1 0 0 0 0,-1 0 0 0 0,0 0-1 0 0,-7-21 1 0 0,9 34 207 0 0,-1 1 1 0 0,0 0-1 0 0,1-1 0 0 0,-1 1 0 0 0,0 0 0 0 0,0 0 0 0 0,-1 0 0 0 0,1 0 0 0 0,0 0 0 0 0,-1 0 1 0 0,1 0-1 0 0,-1 1 0 0 0,0-1 0 0 0,1 0 0 0 0,-1 1 0 0 0,0-1 0 0 0,0 1 0 0 0,0 0 1 0 0,0 0-1 0 0,0-1 0 0 0,-1 2 0 0 0,1-1 0 0 0,0 0 0 0 0,0 0 0 0 0,-1 1 0 0 0,1-1 0 0 0,0 1 1 0 0,-1-1-1 0 0,1 1 0 0 0,0 0 0 0 0,-1 0 0 0 0,1 0 0 0 0,-1 0 0 0 0,1 1 0 0 0,0-1 1 0 0,-1 1-1 0 0,1-1 0 0 0,0 1 0 0 0,0 0 0 0 0,-1 0 0 0 0,1 0 0 0 0,0 0 0 0 0,-2 2 0 0 0,-8 4 156 0 0,1 1-1 0 0,0 1 1 0 0,0 0-1 0 0,1 1 1 0 0,0 0-1 0 0,1 0 1 0 0,-10 14-1 0 0,5-4 152 0 0,2 0-1 0 0,0 0 0 0 0,-13 34 0 0 0,23-48-215 0 0,-1 0 0 0 0,1 1 0 0 0,1-1 0 0 0,-1 1 0 0 0,1-1 0 0 0,0 1 0 0 0,0 9 1 0 0,1-13-56 0 0,1 0 0 0 0,-1 0 0 0 0,0 0 0 0 0,1 0 0 0 0,0 0 0 0 0,-1-1 0 0 0,1 1 0 0 0,0 0 1 0 0,1-1-1 0 0,-1 1 0 0 0,0 0 0 0 0,1-1 0 0 0,-1 1 0 0 0,1-1 0 0 0,0 0 0 0 0,0 0 1 0 0,0 0-1 0 0,0 0 0 0 0,4 3 0 0 0,-2-2-17 0 0,0 0 0 0 0,1 0 0 0 0,0-1 1 0 0,-1 0-1 0 0,1 0 0 0 0,0 0 0 0 0,0 0 0 0 0,0-1 1 0 0,0 0-1 0 0,0 0 0 0 0,0 0 0 0 0,1-1 0 0 0,5 0 1 0 0,-3 0-15 0 0,0-1-1 0 0,0 0 1 0 0,0-1 0 0 0,-1 0 0 0 0,1 0 0 0 0,0 0 0 0 0,-1-1 0 0 0,8-5 0 0 0,-3 2-65 0 0,-1 0-1 0 0,-1-1 1 0 0,1-1 0 0 0,-1 0 0 0 0,0 0-1 0 0,-1-1 1 0 0,0-1 0 0 0,-1 1 0 0 0,0-1 0 0 0,12-20-1 0 0,-15 21-26 0 0,-1-1 0 0 0,0 0 0 0 0,-1 0 0 0 0,0 0 0 0 0,0 0 0 0 0,-1 0 1 0 0,1-15-1 0 0,-2 11 62 0 0,0 0 0 0 0,-2-1 1 0 0,1 1-1 0 0,-6-26 1 0 0,6 39 37 0 0,0 0 0 0 0,0 0 1 0 0,0 1-1 0 0,-1-1 1 0 0,1 0-1 0 0,0 0 1 0 0,0 0-1 0 0,-1 0 1 0 0,1 1-1 0 0,0-1 1 0 0,-1 0-1 0 0,1 0 1 0 0,-1 1-1 0 0,1-1 1 0 0,-1 0-1 0 0,1 1 0 0 0,-1-1 1 0 0,-1 0-1 0 0,2 1 3 0 0,-1 0-1 0 0,1 0 1 0 0,0 0-1 0 0,-1 0 1 0 0,1 0 0 0 0,-1 0-1 0 0,1 0 1 0 0,0 0-1 0 0,-1 0 1 0 0,1 0-1 0 0,0 1 1 0 0,-1-1-1 0 0,1 0 1 0 0,0 0-1 0 0,-1 1 1 0 0,1-1-1 0 0,0 0 1 0 0,-1 0-1 0 0,1 1 1 0 0,0-1-1 0 0,0 0 1 0 0,-1 1-1 0 0,1-1 1 0 0,0 0-1 0 0,0 1 1 0 0,-1-1-1 0 0,-2 6 35 0 0,0 0 0 0 0,0 0-1 0 0,-2 8 1 0 0,-4 12 133 0 0,-1 0 75 0 0,1 1 0 0 0,-8 43 0 0 0,15-63-203 0 0,1 0 1 0 0,1 0-1 0 0,-1 0 0 0 0,1 1 0 0 0,1-1 1 0 0,-1 0-1 0 0,1 0 0 0 0,0 0 1 0 0,1 0-1 0 0,0 0 0 0 0,0 0 0 0 0,0 0 1 0 0,1 0-1 0 0,0-1 0 0 0,4 8 1 0 0,-5-11-41 0 0,1 0 1 0 0,-1 0-1 0 0,0 0 1 0 0,1 0 0 0 0,0 0-1 0 0,-1-1 1 0 0,1 0 0 0 0,0 1-1 0 0,0-1 1 0 0,0 0-1 0 0,1 0 1 0 0,-1-1 0 0 0,0 1-1 0 0,1-1 1 0 0,-1 1-1 0 0,1-1 1 0 0,0 0 0 0 0,-1 0-1 0 0,1-1 1 0 0,0 1-1 0 0,-1-1 1 0 0,1 0 0 0 0,0 0-1 0 0,0 0 1 0 0,3-1 0 0 0,8-2-26 0 0,0 0 0 0 0,-1-1 0 0 0,1-1 1 0 0,25-12-1 0 0,-16 6 7 0 0,16-5-192 0 0,-2-2 0 0 0,-1-2 0 0 0,0-1 0 0 0,49-37 0 0 0,-76 49 82 0 0,0-1 0 0 0,-1 0 0 0 0,0 0 0 0 0,0-1-1 0 0,-1 0 1 0 0,-1 0 0 0 0,0-1 0 0 0,-1 0 0 0 0,0 0 0 0 0,0 0-1 0 0,-1-1 1 0 0,5-21 0 0 0,-1-11-481 0 0,-1-1 1 0 0,3-62-1 0 0,-8 66 220 0 0,-2 32 306 0 0,2-21 58 0 0,-1 0 1 0 0,-4-37-1 0 0,2 66 50 0 0,0 0 0 0 0,0 0 0 0 0,-1 0 0 0 0,1 0 1 0 0,-1 0-1 0 0,1 0 0 0 0,-1 0 0 0 0,0 1 0 0 0,-1-3 0 0 0,2 3 1 0 0,-1 1 0 0 0,1-1 0 0 0,0 1 0 0 0,-1-1 0 0 0,1 1 0 0 0,-1 0 0 0 0,0-1 0 0 0,1 1 0 0 0,-1 0 0 0 0,1-1 0 0 0,-1 1 1 0 0,1 0-1 0 0,-1 0 0 0 0,0 0 0 0 0,1-1 0 0 0,-1 1 0 0 0,0 0 0 0 0,1 0 0 0 0,-1 0 0 0 0,1 0 0 0 0,-1 0 0 0 0,0 0 0 0 0,1 0 0 0 0,-1 0 0 0 0,0 0 0 0 0,1 1 0 0 0,-1-1 0 0 0,1 0 0 0 0,-1 0 0 0 0,0 1 0 0 0,1-1 0 0 0,-1 0 0 0 0,0 1 0 0 0,-6 3 214 0 0,0 0 1 0 0,0 1-1 0 0,0 0 1 0 0,1 0-1 0 0,-1 1 0 0 0,1 0 1 0 0,1 0-1 0 0,-9 10 0 0 0,-2 6 215 0 0,-16 30 0 0 0,1 4 72 0 0,-32 79 0 0 0,50-101-272 0 0,2 1 0 0 0,0 1 0 0 0,-8 63 1 0 0,18-90-246 0 0,0-1 1 0 0,1 0 0 0 0,0 1 0 0 0,0-1-1 0 0,1 0 1 0 0,0 1 0 0 0,0-1 0 0 0,1 0-1 0 0,0 0 1 0 0,1 0 0 0 0,0 0 0 0 0,0 0-1 0 0,0-1 1 0 0,1 1 0 0 0,0-1-1 0 0,1 0 1 0 0,0 0 0 0 0,0-1 0 0 0,0 1-1 0 0,1-1 1 0 0,0 0 0 0 0,0 0 0 0 0,0-1-1 0 0,1 0 1 0 0,11 7 0 0 0,-10-7-31 0 0,-1-1 1 0 0,1 1-1 0 0,0-1 1 0 0,1-1-1 0 0,-1 0 1 0 0,1 0-1 0 0,-1 0 1 0 0,1-1-1 0 0,0-1 1 0 0,0 1-1 0 0,0-1 1 0 0,0-1-1 0 0,0 0 1 0 0,0 0-1 0 0,0-1 1 0 0,0 0-1 0 0,0 0 1 0 0,0-1-1 0 0,0 0 1 0 0,15-7-1 0 0,-6 0-174 0 0,0-1 1 0 0,0-1-1 0 0,25-19 0 0 0,44-46-1060 0 0,-76 66 1110 0 0,4-5-82 0 0,-1-1-1 0 0,0 0 0 0 0,-1-1 1 0 0,-1-1-1 0 0,-1 0 1 0 0,0 0-1 0 0,14-36 1 0 0,40-144-1392 0 0,-58 176 1469 0 0,-4 11 103 0 0,15-63-193 0 0,-16 63 252 0 0,0 1 0 0 0,-1 0 0 0 0,-1 0-1 0 0,0 0 1 0 0,-1-14 0 0 0,1 23 23 0 0,0-1 1 0 0,-1 1-1 0 0,1 0 0 0 0,0-1 0 0 0,-1 1 0 0 0,1-1 1 0 0,-1 1-1 0 0,0-1 0 0 0,1 1 0 0 0,-1 0 0 0 0,0 0 0 0 0,0-1 1 0 0,0 1-1 0 0,0 0 0 0 0,0 0 0 0 0,0 0 0 0 0,0 0 1 0 0,0 0-1 0 0,-2-1 0 0 0,1 1 22 0 0,0 0 0 0 0,0 0 0 0 0,-1 0 0 0 0,1 0 0 0 0,0 1-1 0 0,0-1 1 0 0,-1 1 0 0 0,1 0 0 0 0,0 0 0 0 0,-1 0 0 0 0,-2 0 0 0 0,-2 1 134 0 0,0 0 0 0 0,0 0 0 0 0,0 1 0 0 0,0-1 0 0 0,1 2 0 0 0,-1-1 1 0 0,-9 6-1 0 0,3 0 109 0 0,1 1 0 0 0,0 0 0 0 0,0 1 0 0 0,1 0 0 0 0,1 1 1 0 0,-18 21-1 0 0,-46 78 573 0 0,47-65-401 0 0,-25 59 1 0 0,42-79-330 0 0,0 1-1 0 0,2-1 1 0 0,1 2 0 0 0,-5 32 0 0 0,10-46-125 0 0,1-1 0 0 0,1 1 0 0 0,0 0 0 0 0,0 0 0 0 0,1 0 0 0 0,1-1 1 0 0,0 1-1 0 0,1 0 0 0 0,6 16 0 0 0,-6-21-51 0 0,0-1-1 0 0,1 0 1 0 0,0 1 0 0 0,0-2 0 0 0,1 1-1 0 0,-1 0 1 0 0,1-1 0 0 0,1 0 0 0 0,-1 0-1 0 0,1-1 1 0 0,0 1 0 0 0,1-1 0 0 0,-1 0-1 0 0,1-1 1 0 0,14 8 0 0 0,-6-6-455 0 0,1 0 0 0 0,-1-1 1 0 0,1 0-1 0 0,0-2 0 0 0,33 4 0 0 0,-28-5-1513 0 0,1-2 0 0 0,22-2 0 0 0,-8-2-1616 0 0</inkml:trace>
</inkml:ink>
</file>

<file path=ppt/ink/ink9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1.0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204 215 512 0 0,'11'3'1158'0'0,"-7"-2"-230"0"0,0 0 0 0 0,-1 0 0 0 0,1 0 1 0 0,0-1-1 0 0,0 1 0 0 0,0-1 0 0 0,0 0 0 0 0,0 0 0 0 0,6-1 1 0 0,-9 0-806 0 0,-1 1-1 0 0,0 0 1 0 0,1 0 0 0 0,-1 0 0 0 0,0-1 0 0 0,0 1 0 0 0,1 0 0 0 0,-1-1 0 0 0,0 1 0 0 0,0 0 0 0 0,0 0-1 0 0,1-1 1 0 0,-1 1 0 0 0,0 0 0 0 0,0-1 0 0 0,0 1 0 0 0,0-1 0 0 0,0 1 0 0 0,0 0 0 0 0,0-1 0 0 0,1 1-1 0 0,-1 0 1 0 0,0-1 0 0 0,0 1 0 0 0,0 0 0 0 0,-1-1 0 0 0,1 1 0 0 0,0-1 0 0 0,0 1 0 0 0,0 0 0 0 0,0-1-1 0 0,0 1 1 0 0,0 0 0 0 0,0-1 0 0 0,-1 1 0 0 0,1 0 0 0 0,0-1 0 0 0,0 1 0 0 0,-1-1 0 0 0,-10-16 1783 0 0,8 12-1604 0 0,-2-7 5 0 0,0 0 0 0 0,1 0 0 0 0,0 0 0 0 0,1 0 0 0 0,-3-23 0 0 0,3 17-122 0 0,-8-28 0 0 0,11 44-141 0 0,-1 0-1 0 0,1 1 1 0 0,-1-1-1 0 0,0 0 1 0 0,1 1-1 0 0,-1-1 0 0 0,0 1 1 0 0,0-1-1 0 0,0 1 1 0 0,0-1-1 0 0,0 1 1 0 0,-1 0-1 0 0,1-1 1 0 0,0 1-1 0 0,-2-1 1 0 0,2 1 2 0 0,-1 1 0 0 0,1 0 0 0 0,0 0 0 0 0,0 0 0 0 0,0 0 0 0 0,0 0 0 0 0,0 0 0 0 0,0 0 0 0 0,0 0 0 0 0,0 0 0 0 0,-1 0 0 0 0,1 1 0 0 0,0-1 0 0 0,0 0 0 0 0,0 1 0 0 0,0-1 0 0 0,0 1 0 0 0,0-1 0 0 0,0 1 0 0 0,0 0 0 0 0,1-1 0 0 0,-1 1 0 0 0,0 0 0 0 0,0 0 0 0 0,0-1 0 0 0,0 2 0 0 0,-10 9 249 0 0,2 0 0 0 0,-1 0-1 0 0,1 1 1 0 0,1 0 0 0 0,-8 14-1 0 0,-30 69 510 0 0,35-70-565 0 0,3-8-90 0 0,1 1 0 0 0,0 0-1 0 0,2 0 1 0 0,0 0 0 0 0,-4 38 0 0 0,8-50-135 0 0,0 0 0 0 0,1 1 0 0 0,0-1 1 0 0,1 1-1 0 0,-1-1 0 0 0,1 0 1 0 0,0 1-1 0 0,1-1 0 0 0,0 0 1 0 0,0 0-1 0 0,0 0 0 0 0,0 0 1 0 0,1 0-1 0 0,0 0 0 0 0,1-1 0 0 0,-1 0 1 0 0,1 1-1 0 0,0-1 0 0 0,0 0 1 0 0,0-1-1 0 0,7 6 0 0 0,-6-6-13 0 0,0-1 0 0 0,0 1-1 0 0,1-1 1 0 0,0 0 0 0 0,0 0 0 0 0,0 0-1 0 0,0-1 1 0 0,0 0 0 0 0,0 0-1 0 0,0-1 1 0 0,1 0 0 0 0,8 1-1 0 0,-6-2-3 0 0,0 0-1 0 0,0-1 0 0 0,0 0 0 0 0,1-1 0 0 0,-1 1 0 0 0,0-2 1 0 0,-1 1-1 0 0,11-5 0 0 0,2-2-48 0 0,0-1-1 0 0,0-1 1 0 0,0-1 0 0 0,-2 0-1 0 0,0-1 1 0 0,0-2 0 0 0,22-21-1 0 0,-32 27 17 0 0,-1 0-1 0 0,-1-1 0 0 0,1 0 1 0 0,-1 0-1 0 0,-1-1 0 0 0,9-19 1 0 0,-12 22 25 0 0,0 0 1 0 0,-1-1-1 0 0,1 0 1 0 0,-2 0-1 0 0,1 0 1 0 0,-1 0-1 0 0,-1 0 1 0 0,1 0-1 0 0,-2 0 1 0 0,0-9-1 0 0,0 13 7 0 0,0-1 0 0 0,-1 1 0 0 0,1 0 0 0 0,-1 0-1 0 0,0 0 1 0 0,0 0 0 0 0,-4-5 0 0 0,6 8 5 0 0,-1 1 0 0 0,0-1 0 0 0,0 1 0 0 0,0 0 0 0 0,0-1 1 0 0,0 1-1 0 0,0 0 0 0 0,0 0 0 0 0,0 0 0 0 0,-1 0 0 0 0,1 0 0 0 0,0 0 0 0 0,-1 0 0 0 0,1 0 0 0 0,-1 0 0 0 0,1 0 0 0 0,-1 1 0 0 0,1-1 1 0 0,-1 1-1 0 0,1-1 0 0 0,-1 1 0 0 0,0 0 0 0 0,1-1 0 0 0,-1 1 0 0 0,0 0 0 0 0,-2 0 0 0 0,2 1-2 0 0,0 0 0 0 0,1-1 0 0 0,-1 1 0 0 0,0 0 0 0 0,1 0 0 0 0,-1 0 0 0 0,1 0 0 0 0,-1 0 0 0 0,1 0 0 0 0,-1 1 0 0 0,1-1 0 0 0,0 0 0 0 0,0 1 0 0 0,0-1-1 0 0,0 1 1 0 0,0-1 0 0 0,0 1 0 0 0,0 0 0 0 0,0-1 0 0 0,0 1 0 0 0,1 0 0 0 0,-1-1 0 0 0,1 1 0 0 0,-1 0 0 0 0,1 2 0 0 0,-2 6-7 0 0,1 0-1 0 0,0 0 1 0 0,1 13-1 0 0,0-19 10 0 0,0 3 7 0 0,0 0-1 0 0,1 1 1 0 0,1-1-1 0 0,-1 0 1 0 0,1-1 0 0 0,5 14-1 0 0,22 37 36 0 0,-19-39-22 0 0,-8-14-17 0 0,0-1-1 0 0,1 1 0 0 0,-1 0 0 0 0,1-1 1 0 0,0 1-1 0 0,0-1 0 0 0,1 0 0 0 0,-1 0 1 0 0,1 0-1 0 0,-1-1 0 0 0,1 1 0 0 0,8 3 1 0 0,-6-3 15 0 0,1-1 0 0 0,-1 0 0 0 0,1 0 0 0 0,-1-1 0 0 0,1 0 0 0 0,0 0 0 0 0,12 0 1 0 0,0-2-588 0 0,1-1 0 0 0,-1-1 0 0 0,1-1 0 0 0,34-11 0 0 0,-40 10-2978 0 0,0 0 0 0 0,25-12 0 0 0,-24 6 949 0 0</inkml:trace>
</inkml:ink>
</file>

<file path=ppt/ink/ink9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1.2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80 108 4529 0 0,'-31'-7'8441'0'0,"4"0"-1695"0"0,11 2-5958 0 0,16 5-773 0 0,-1-1 1 0 0,1 1-1 0 0,0 0 0 0 0,0 0 0 0 0,-1 0 0 0 0,1 0 0 0 0,0 0 0 0 0,0 0 0 0 0,0 0 0 0 0,-1 0 0 0 0,1 0 0 0 0,0-1 0 0 0,0 1 0 0 0,0 0 0 0 0,-1 0 0 0 0,1 0 0 0 0,0 0 1 0 0,0-1-1 0 0,0 1 0 0 0,0 0 0 0 0,0 0 0 0 0,-1 0 0 0 0,1-1 0 0 0,0 1 0 0 0,0 0 0 0 0,0 0 0 0 0,0 0 0 0 0,0-1 0 0 0,0 1 0 0 0,0 0 0 0 0,0 0 0 0 0,0-1 0 0 0,0 1 0 0 0,0-1 1 0 0,7-5 238 0 0,20-6-152 0 0,-19 9-67 0 0,20-10-249 0 0,45-19-751 0 0,-61 28-478 0 0,0 1-1 0 0,15-3 1 0 0,-12 4-1020 0 0</inkml:trace>
</inkml:ink>
</file>

<file path=ppt/ink/ink9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1.6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59 258 1224 0 0,'-19'1'5650'0'0,"17"-1"-4883"0"0,0 0 0 0 0,0 0 0 0 0,-1 0 0 0 0,1 1 0 0 0,0-1 0 0 0,0 0 0 0 0,-1 1 0 0 0,-2 1 0 0 0,4-2-573 0 0,0 1 0 0 0,0-1 0 0 0,1 1 0 0 0,-1 0 0 0 0,0 0 0 0 0,1-1 0 0 0,-1 1 0 0 0,0 0 0 0 0,1 0 0 0 0,-1 0 0 0 0,1 0 0 0 0,-1 0 0 0 0,1 0 0 0 0,0-1 0 0 0,-1 1 0 0 0,1 0 1 0 0,0 0-1 0 0,0 0 0 0 0,0 0 0 0 0,-1 0 0 0 0,1 0 0 0 0,0 1 0 0 0,0-1 0 0 0,1 1 0 0 0,-1 7 429 0 0,2 0-1 0 0,-1 0 1 0 0,1-1 0 0 0,0 1-1 0 0,1-1 1 0 0,0 1-1 0 0,0-1 1 0 0,9 15 0 0 0,3 9 314 0 0,-14-32-918 0 0,-1 1-1 0 0,0-1 0 0 0,1 1 0 0 0,-1 0 0 0 0,0-1 1 0 0,0 1-1 0 0,1-1 0 0 0,-1 1 0 0 0,0 0 0 0 0,0-1 1 0 0,0 1-1 0 0,0 0 0 0 0,0-1 0 0 0,0 1 0 0 0,0 0 0 0 0,0-1 1 0 0,0 1-1 0 0,-1 1 0 0 0,1-2-11 0 0,0 0-1 0 0,0 0 0 0 0,-1 0 1 0 0,1 0-1 0 0,0 1 1 0 0,-1-1-1 0 0,1 0 1 0 0,0 0-1 0 0,-1 0 1 0 0,1 0-1 0 0,0 0 0 0 0,0 0 1 0 0,-1 0-1 0 0,1 0 1 0 0,0 0-1 0 0,-1 0 1 0 0,1-1-1 0 0,0 1 1 0 0,-1 0-1 0 0,1 0 0 0 0,0 0 1 0 0,0 0-1 0 0,-1 0 1 0 0,1-1-1 0 0,0 1 1 0 0,-1 0-1 0 0,-1-2-1 0 0,-1 1 1 0 0,1-1-1 0 0,-1 0 0 0 0,1 0 0 0 0,0 0 0 0 0,0 0 1 0 0,-3-5-1 0 0,1 0-16 0 0,1 0 0 0 0,0 0 0 0 0,0-1 0 0 0,1 1 0 0 0,0-1 0 0 0,0 0-1 0 0,1 0 1 0 0,-1 1 0 0 0,2-1 0 0 0,-1 0 0 0 0,1 0 0 0 0,1 0 0 0 0,-1 0 0 0 0,1 0 0 0 0,3-11 0 0 0,3-6-19 0 0,1 1 0 0 0,1-1 0 0 0,17-33-1 0 0,-18 42 8 0 0,1 1-1 0 0,0-1 0 0 0,12-13 0 0 0,-17 23 16 0 0,1 0-1 0 0,0 1 0 0 0,0 0 0 0 0,1 0 0 0 0,0 0 0 0 0,-1 1 1 0 0,1-1-1 0 0,1 1 0 0 0,-1 1 0 0 0,9-4 0 0 0,-13 6 7 0 0,0 0 0 0 0,1 0 0 0 0,-1 1 0 0 0,1-1-1 0 0,-1 1 1 0 0,1-1 0 0 0,-1 1 0 0 0,1 0 0 0 0,-1 0 0 0 0,1 0-1 0 0,0 1 1 0 0,-1-1 0 0 0,1 0 0 0 0,-1 1 0 0 0,1 0-1 0 0,-1-1 1 0 0,0 1 0 0 0,1 0 0 0 0,3 3 0 0 0,1 1-41 0 0,-1-1-1 0 0,0 2 1 0 0,0-1 0 0 0,-1 1 0 0 0,6 6-1 0 0,-5-5-336 0 0,0-1 0 0 0,0 1-1 0 0,12 8 1 0 0,-5-6-3503 0 0,26 13-1 0 0,-18-14-916 0 0</inkml:trace>
</inkml:ink>
</file>

<file path=ppt/ink/ink9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2.57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293 159 512 0 0,'-5'-10'4001'0'0,"4"9"-3665"0"0,1 1 0 0 0,0-1 0 0 0,-1 0 0 0 0,1 1 0 0 0,-1-1 0 0 0,1 1 0 0 0,0-1 0 0 0,0 0 0 0 0,-1 1 0 0 0,1-1 0 0 0,0 0 0 0 0,0 1 0 0 0,0-1 0 0 0,0 0 0 0 0,0 0 0 0 0,-1 1 0 0 0,1-1 0 0 0,1 0 0 0 0,-1 1 0 0 0,0-1 0 0 0,0 0 0 0 0,0 1 0 0 0,0-1 0 0 0,0 0 0 0 0,1 0 0 0 0,-1 1 0 0 0,0-1 0 0 0,1 1 0 0 0,-1-1 0 0 0,0 0 0 0 0,1 1 0 0 0,-1-1 0 0 0,1 1 0 0 0,-1-1 0 0 0,1 0 0 0 0,1-2 111 0 0,0 0-1 0 0,0 0 1 0 0,-1 0 0 0 0,0 0-1 0 0,1 0 1 0 0,-1-1 0 0 0,1-5 0 0 0,1-4 186 0 0,-2 12-576 0 0,0-1 0 0 0,-1 0 0 0 0,1 0 0 0 0,-1 0-1 0 0,1 0 1 0 0,-1 0 0 0 0,0 0 0 0 0,0 0 0 0 0,0 0-1 0 0,0 0 1 0 0,0 0 0 0 0,-1 0 0 0 0,1 0 0 0 0,0 0 0 0 0,-1 0-1 0 0,0 0 1 0 0,1 0 0 0 0,-1 0 0 0 0,-1-1 0 0 0,0 0-31 0 0,0 0 1 0 0,0 1-1 0 0,0-1 1 0 0,0 1-1 0 0,0 0 1 0 0,-1 0-1 0 0,1 0 1 0 0,-1 0-1 0 0,0 0 1 0 0,1 1-1 0 0,-5-3 1 0 0,2 2 10 0 0,0 0-1 0 0,1 0 1 0 0,-1 1 0 0 0,0-1 0 0 0,-1 1 0 0 0,1 0 0 0 0,0 0 0 0 0,0 1 0 0 0,0 0 0 0 0,0 0 0 0 0,-1 0 0 0 0,1 0 0 0 0,0 1 0 0 0,0 0 0 0 0,-5 1 0 0 0,-1 3 133 0 0,1 0-1 0 0,0 0 0 0 0,1 1 1 0 0,-1 1-1 0 0,1-1 0 0 0,0 1 1 0 0,1 1-1 0 0,-1 0 0 0 0,1 0 1 0 0,1 1-1 0 0,-11 15 0 0 0,8-8 49 0 0,1 0-1 0 0,0 0 1 0 0,1 0 0 0 0,1 1-1 0 0,1 0 1 0 0,-7 29 0 0 0,12-40-166 0 0,-1 1 0 0 0,2 0 0 0 0,-1 0 0 0 0,1-1 0 0 0,0 1 1 0 0,0 0-1 0 0,0 0 0 0 0,1 0 0 0 0,3 10 0 0 0,-3-13-41 0 0,1 0 0 0 0,-1 0 0 0 0,1 0 0 0 0,0 0-1 0 0,0 0 1 0 0,1 0 0 0 0,-1-1 0 0 0,1 1 0 0 0,0-1-1 0 0,-1 0 1 0 0,2 1 0 0 0,-1-1 0 0 0,0-1 0 0 0,0 1-1 0 0,1 0 1 0 0,4 1 0 0 0,2 1-13 0 0,0 0-1 0 0,0-1 1 0 0,1-1-1 0 0,0 0 0 0 0,0 0 1 0 0,0-1-1 0 0,0 0 1 0 0,0-1-1 0 0,0 0 1 0 0,0-1-1 0 0,0 0 1 0 0,0-1-1 0 0,1 0 1 0 0,-1-1-1 0 0,21-6 1 0 0,-17 3-53 0 0,0 0 0 0 0,0-1 1 0 0,-1 0-1 0 0,0-1 1 0 0,0-1-1 0 0,0 0 0 0 0,-1-1 1 0 0,0-1-1 0 0,-1 0 0 0 0,20-21 1 0 0,-26 24 9 0 0,0-1 0 0 0,0 0 1 0 0,-1-1-1 0 0,0 1 1 0 0,-1-1-1 0 0,0 0 0 0 0,0 0 1 0 0,-1-1-1 0 0,3-9 0 0 0,-3 6 24 0 0,-1-1-1 0 0,0 1 0 0 0,-1-1 0 0 0,0 1 0 0 0,-1-1 1 0 0,-2-13-1 0 0,2 24 27 0 0,-1 0-1 0 0,1 0 1 0 0,-1 0 0 0 0,0 0-1 0 0,0 1 1 0 0,0-1 0 0 0,0 0-1 0 0,0 1 1 0 0,-1-1 0 0 0,1 1-1 0 0,-3-3 1 0 0,4 4 1 0 0,-1 0-1 0 0,0 1 0 0 0,1-1 1 0 0,-1 0-1 0 0,0 1 1 0 0,0-1-1 0 0,1 1 1 0 0,-1-1-1 0 0,0 1 1 0 0,0 0-1 0 0,0-1 1 0 0,0 1-1 0 0,1 0 1 0 0,-1 0-1 0 0,0-1 0 0 0,0 1 1 0 0,0 0-1 0 0,0 0 1 0 0,0 0-1 0 0,0 0 1 0 0,0 0-1 0 0,0 0 1 0 0,0 0-1 0 0,1 1 1 0 0,-1-1-1 0 0,0 0 1 0 0,0 0-1 0 0,0 1 0 0 0,0-1 1 0 0,0 0-1 0 0,1 1 1 0 0,-1-1-1 0 0,0 1 1 0 0,0-1-1 0 0,1 1 1 0 0,-1 0-1 0 0,0-1 1 0 0,1 1-1 0 0,-2 0 1 0 0,-2 3 12 0 0,1 1 1 0 0,-1-1-1 0 0,1 1 1 0 0,0-1-1 0 0,0 1 1 0 0,0 0-1 0 0,1 0 1 0 0,-1 0-1 0 0,1 1 1 0 0,1-1-1 0 0,-4 11 1 0 0,3-1 10 0 0,-1 1 1 0 0,2-1-1 0 0,-1 18 1 0 0,3-23 5 0 0,-1-1 0 0 0,1 1 0 0 0,1-1 0 0 0,0 1 0 0 0,0-1 0 0 0,4 10 0 0 0,-4-14-29 0 0,-1-1-1 0 0,1 0 1 0 0,0 1-1 0 0,1-1 1 0 0,-1 0-1 0 0,1 0 1 0 0,0 0-1 0 0,0-1 1 0 0,0 1-1 0 0,0-1 1 0 0,1 0-1 0 0,-1 1 1 0 0,1-2-1 0 0,4 4 1 0 0,0-1-13 0 0,1-1 1 0 0,-1 0-1 0 0,15 4 1 0 0,-18-7-1 0 0,0 0 1 0 0,0 0-1 0 0,0-1 1 0 0,-1 0-1 0 0,1 0 1 0 0,0 0 0 0 0,0 0-1 0 0,8-2 1 0 0,2-1-97 0 0,0-1 1 0 0,-1 0 0 0 0,0-1 0 0 0,0-1-1 0 0,0 0 1 0 0,21-13 0 0 0,-29 15 17 0 0,-1 1 0 0 0,0-1 0 0 0,0 0 0 0 0,0 0 0 0 0,0-1 0 0 0,-1 0 0 0 0,0 0 0 0 0,0 0 0 0 0,0 0 0 0 0,-1 0 0 0 0,1-1 0 0 0,-1 1 0 0 0,-1-1 0 0 0,1 0 0 0 0,-1 0 0 0 0,0 0 0 0 0,0 0 0 0 0,1-7 0 0 0,-1-9 107 0 0,0 0 1 0 0,-2 0 0 0 0,0 1-1 0 0,-1-1 1 0 0,-7-37 0 0 0,8 59 20 0 0,0-1-1 0 0,0 0 1 0 0,0 1 0 0 0,0-1 0 0 0,0 0 0 0 0,-1 1 0 0 0,1-1 0 0 0,0 0 0 0 0,0 1 0 0 0,-1-1 0 0 0,1 0 0 0 0,0 1 0 0 0,-1-1 0 0 0,1 1-1 0 0,0-1 1 0 0,-1 1 0 0 0,0-2 0 0 0,-3 11 556 0 0,0 26 49 0 0,4-32-616 0 0,0 10 54 0 0,0 1 0 0 0,1 0 0 0 0,0-1 0 0 0,6 27 0 0 0,21 53 54 0 0,-16-56-66 0 0,-11-32-78 0 0,1-1 1 0 0,0 1-1 0 0,0-1 1 0 0,0 1-1 0 0,1-1 0 0 0,-1 1 1 0 0,1-1-1 0 0,0 0 1 0 0,0 0-1 0 0,0-1 1 0 0,1 1-1 0 0,0-1 0 0 0,-1 1 1 0 0,1-1-1 0 0,6 3 1 0 0,-5-3-65 0 0,0-1 1 0 0,0 0-1 0 0,1 0 1 0 0,-1 0-1 0 0,0-1 1 0 0,1 0-1 0 0,-1 0 1 0 0,1 0 0 0 0,0 0-1 0 0,-1-1 1 0 0,1 0-1 0 0,-1-1 1 0 0,9 0-1 0 0,2-2-565 0 0,1 0-1 0 0,-1-2 0 0 0,0 1 0 0 0,-1-2 0 0 0,17-8 1 0 0,-21 9-888 0 0,0-1 1 0 0,18-15-1 0 0,-22 16 39 0 0,-1-1 0 0 0,0 1 0 0 0,-1-1 0 0 0,1-1-1 0 0,4-6 1 0 0,-5 3-1388 0 0</inkml:trace>
</inkml:ink>
</file>

<file path=ppt/ink/ink9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3.0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109 162 8 0 0,'-32'-9'4425'0'0,"-1"-1"4119"0"0,31 10-8212 0 0,0-1 0 0 0,0 0-1 0 0,1 0 1 0 0,-1 0-1 0 0,0 0 1 0 0,1 0-1 0 0,-1 0 1 0 0,0 0-1 0 0,1 0 1 0 0,0 0-1 0 0,-1-1 1 0 0,1 1 0 0 0,0-1-1 0 0,-1 1 1 0 0,1-1-1 0 0,0 0 1 0 0,0 1-1 0 0,0-1 1 0 0,1 0-1 0 0,-1 0 1 0 0,0 1-1 0 0,1-1 1 0 0,-1 0 0 0 0,1 0-1 0 0,-1-2 1 0 0,1 1-168 0 0,0 1 1 0 0,-1 0-1 0 0,2-1 1 0 0,-1 1-1 0 0,0-1 1 0 0,0 1-1 0 0,1 0 1 0 0,-1-1-1 0 0,1 1 1 0 0,0 0-1 0 0,-1 0 1 0 0,1-1-1 0 0,0 1 1 0 0,0 0-1 0 0,1 0 1 0 0,-1 0-1 0 0,0 0 1 0 0,1 0-1 0 0,-1 0 1 0 0,4-2-1 0 0,0 0 48 0 0,-1 1-47 0 0,0-1 0 0 0,0 1 0 0 0,0-1 0 0 0,0 0 0 0 0,0 0 0 0 0,-1-1 0 0 0,0 1-1 0 0,4-6 1 0 0,-7 9-154 0 0,0 1 0 0 0,0 0-1 0 0,0-1 1 0 0,0 1-1 0 0,0-1 1 0 0,-1 1 0 0 0,1 0-1 0 0,0-1 1 0 0,0 1 0 0 0,0 0-1 0 0,0-1 1 0 0,0 1-1 0 0,0 0 1 0 0,-1-1 0 0 0,1 1-1 0 0,0 0 1 0 0,0-1 0 0 0,-1 1-1 0 0,1 0 1 0 0,0 0-1 0 0,0-1 1 0 0,-1 1 0 0 0,1 0-1 0 0,0 0 1 0 0,-1 0 0 0 0,1-1-1 0 0,0 1 1 0 0,-1 0-1 0 0,1 0 1 0 0,0 0 0 0 0,-1 0-1 0 0,1 0 1 0 0,0 0-1 0 0,-1 0 1 0 0,1-1 0 0 0,0 1-1 0 0,-1 0 1 0 0,1 0 0 0 0,-1 0-1 0 0,1 1 1 0 0,-19-2 106 0 0,17 1-64 0 0,-20 2 69 0 0,21-2-107 0 0,0 0 0 0 0,-1 1 1 0 0,1-1-1 0 0,0 0 1 0 0,0 1-1 0 0,0-1 0 0 0,0 1 1 0 0,-1-1-1 0 0,1 1 1 0 0,0-1-1 0 0,0 1 0 0 0,0 0 1 0 0,0-1-1 0 0,0 1 1 0 0,0 1-1 0 0,1-2-5 0 0,0 1 0 0 0,0-1-1 0 0,0 0 1 0 0,1 1 0 0 0,-1-1 0 0 0,0 0 0 0 0,0 1 0 0 0,1-1 0 0 0,-1 0-1 0 0,0 0 1 0 0,1 1 0 0 0,-1-1 0 0 0,0 0 0 0 0,1 0 0 0 0,-1 1 0 0 0,0-1-1 0 0,1 0 1 0 0,-1 0 0 0 0,0 0 0 0 0,1 0 0 0 0,-1 0 0 0 0,1 0-1 0 0,-1 0 1 0 0,0 0 0 0 0,1 1 0 0 0,-1-1 0 0 0,1-1 0 0 0,16 4 125 0 0,-16-3-85 0 0,4 1 31 0 0,0 1-1 0 0,0-1 1 0 0,-1 1-1 0 0,1-1 0 0 0,-1 1 1 0 0,1 1-1 0 0,5 3 0 0 0,-9-6-67 0 0,0 1-1 0 0,0-1 0 0 0,1 1 0 0 0,-1 0 1 0 0,0 0-1 0 0,0-1 0 0 0,0 1 1 0 0,-1 0-1 0 0,1 0 0 0 0,0 0 0 0 0,0 0 1 0 0,0 0-1 0 0,-1 0 0 0 0,1 0 0 0 0,0 0 1 0 0,-1 1-1 0 0,1-1 0 0 0,-1 0 1 0 0,0 0-1 0 0,1 0 0 0 0,-1 1 0 0 0,0-1 1 0 0,0 0-1 0 0,1 1 0 0 0,-1-1 0 0 0,0 0 1 0 0,0 0-1 0 0,-1 1 0 0 0,1-1 0 0 0,0 0 1 0 0,0 0-1 0 0,-1 1 0 0 0,0 0 1 0 0,0 0-3 0 0,0 0 0 0 0,0-1 0 0 0,0 0 0 0 0,0 1 0 0 0,-1-1 0 0 0,1 0 0 0 0,-1 0 0 0 0,1 1 0 0 0,-1-1 0 0 0,1 0 0 0 0,-1 0 0 0 0,-3 1 1 0 0,-9 7 35 0 0,15-10-44 0 0,0 1 1 0 0,0 0-1 0 0,0-1 0 0 0,0 1 1 0 0,0 0-1 0 0,0 0 1 0 0,0 0-1 0 0,0 0 0 0 0,0 0 1 0 0,0 0-1 0 0,0 0 0 0 0,0 0 1 0 0,0 0-1 0 0,0 0 0 0 0,0 0 1 0 0,0 1-1 0 0,0-1 0 0 0,0 0 1 0 0,0 1-1 0 0,0-1 1 0 0,1 1-1 0 0,22 12 19 0 0,-21-11-19 0 0,0 1 1 0 0,0-1-1 0 0,-1 1 0 0 0,1-1 0 0 0,-1 1 0 0 0,1 0 1 0 0,-1 0-1 0 0,0 0 0 0 0,0 0 0 0 0,0 0 0 0 0,-1 1 0 0 0,1-1 1 0 0,-1 0-1 0 0,0 1 0 0 0,2 4 0 0 0,-1 6 4 0 0,0 0-1 0 0,1 26 1 0 0,-3-28-10 0 0,0 0-1 0 0,2-1 0 0 0,3 20 1 0 0,-4-29 0 0 0,-1 1 1 0 0,1-1-1 0 0,1 1 1 0 0,-1-1 0 0 0,0 1-1 0 0,0-1 1 0 0,1 1-1 0 0,-1-1 1 0 0,1 0 0 0 0,0 0-1 0 0,0 0 1 0 0,0 0-1 0 0,0 0 1 0 0,0 0 0 0 0,0-1-1 0 0,0 1 1 0 0,3 1-1 0 0,-1-1-33 0 0,-1-1 1 0 0,1 0-1 0 0,0 0 0 0 0,-1 0 0 0 0,1 0 0 0 0,0-1 0 0 0,0 1 0 0 0,0-1 0 0 0,-1 0 0 0 0,9-1 0 0 0,1-1-455 0 0,0-1-1 0 0,0 0 1 0 0,0-1-1 0 0,0-1 1 0 0,22-11 0 0 0,25-17-4337 0 0,-40 21 2324 0 0</inkml:trace>
</inkml:ink>
</file>

<file path=ppt/ink/ink9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3.29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145 15 8186 0 0,'-19'1'9178'0'0,"0"-3"-3641"0"0,-18-4-2074 0 0,23 3-3865 0 0,-1 1 0 0 0,-19 0 1 0 0,28 3 1018 0 0,8 2-421 0 0,10 1-254 0 0,6-3-752 0 0,23-1 0 0 0,18 1-3625 0 0,-34 2 1684 0 0</inkml:trace>
</inkml:ink>
</file>

<file path=ppt/ink/ink9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3.62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79 84 3345 0 0,'-17'-46'9663'0'0,"4"16"-6923"0"0,12 28-2773 0 0,1 1 123 0 0,0 1 0 0 0,0 0 0 0 0,0-1 0 0 0,0 1-1 0 0,0 0 1 0 0,-1 0 0 0 0,1-1 0 0 0,0 1 0 0 0,0 0 0 0 0,0 0-1 0 0,0-1 1 0 0,-1 1 0 0 0,1 0 0 0 0,0 0 0 0 0,0 0 0 0 0,-1-1-1 0 0,1 1 1 0 0,0 0 0 0 0,0 0 0 0 0,0 0 0 0 0,-1 0 0 0 0,1 0-1 0 0,0 0 1 0 0,-1-1 0 0 0,1 1 0 0 0,0 0 0 0 0,0 0 0 0 0,-1 0-1 0 0,1 0 1 0 0,0 0 0 0 0,-1 0 0 0 0,1 0 0 0 0,0 0-1 0 0,-1 0 1 0 0,-8 7 1345 0 0,-5 13-352 0 0,11-12-869 0 0,0-1 0 0 0,1 1 0 0 0,0-1 1 0 0,0 1-1 0 0,0 0 0 0 0,0 12 0 0 0,1 51 684 0 0,2-42-447 0 0,7 151 1086 0 0,0-30-791 0 0,-9-36-246 0 0,0-52-413 0 0,11 115 0 0 0,-9-174-173 0 0,-1 0 1 0 0,1 0 0 0 0,0 0-1 0 0,0 0 1 0 0,0 0 0 0 0,0 0-1 0 0,0 0 1 0 0,0 0-1 0 0,1-1 1 0 0,0 1 0 0 0,-1 0-1 0 0,5 4 1 0 0,-5-6-170 0 0,1 0 0 0 0,-1 0 0 0 0,0-1 0 0 0,0 1-1 0 0,1 0 1 0 0,-1-1 0 0 0,0 1 0 0 0,1-1 0 0 0,-1 1 0 0 0,0-1 0 0 0,1 0 0 0 0,-1 1 0 0 0,1-1 0 0 0,-1 0-1 0 0,1 0 1 0 0,-1 0 0 0 0,0 0 0 0 0,1 0 0 0 0,-1 0 0 0 0,1-1 0 0 0,-1 1 0 0 0,0 0 0 0 0,1-1 0 0 0,-1 1 0 0 0,1-1-1 0 0,-1 0 1 0 0,0 1 0 0 0,0-1 0 0 0,1 0 0 0 0,0-1 0 0 0,9-5-4213 0 0,2 0-882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6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431 1 1712 0 0,'-10'4'3274'0'0,"-17"9"3028"0"0,23-11-5759 0 0,1 0-1 0 0,-1 0 0 0 0,1 1 0 0 0,-1-1 0 0 0,1 1 0 0 0,0 0 0 0 0,0 0 0 0 0,-4 6 0 0 0,-18 26 1599 0 0,-85 111 2050 0 0,84-114-3842 0 0,-2-2-1 0 0,-45 39 1 0 0,58-57-379 0 0,-1 1 55 0 0,-17 18-1 0 0,29-28-140 0 0,1 1-1 0 0,-1 0 0 0 0,1 0 1 0 0,0 0-1 0 0,0 1 0 0 0,1-1 1 0 0,-1 1-1 0 0,1 0 0 0 0,0 0 0 0 0,-1 5 1 0 0,3-10-48 0 0,-1 1 0 0 0,1 0 0 0 0,0 0 0 0 0,0 0 1 0 0,0-1-1 0 0,0 1 0 0 0,0 0 0 0 0,0 0 0 0 0,0 0 1 0 0,0 0-1 0 0,0 0 0 0 0,1-1 0 0 0,-1 1 0 0 0,0 0 0 0 0,0 0 1 0 0,1 0-1 0 0,-1-1 0 0 0,0 1 0 0 0,1 0 0 0 0,-1-1 1 0 0,1 1-1 0 0,-1 0 0 0 0,1-1 0 0 0,-1 1 0 0 0,1 0 1 0 0,0-1-1 0 0,-1 1 0 0 0,1-1 0 0 0,0 1 0 0 0,-1-1 0 0 0,1 1 1 0 0,0-1-1 0 0,0 0 0 0 0,-1 1 0 0 0,1-1 0 0 0,0 0 1 0 0,0 0-1 0 0,0 1 0 0 0,0-1 0 0 0,-1 0 0 0 0,1 0 0 0 0,2 0 1 0 0,11 2-3440 0 0</inkml:trace>
</inkml:ink>
</file>

<file path=ppt/ink/ink9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3.8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43 133 3705 0 0,'-1'0'372'0'0,"-11"0"2989"0"0,8-1-1096 0 0,0 1 0 0 0,0 0 0 0 0,1-1-1 0 0,-1 1 1 0 0,-6-3 0 0 0,30 1-364 0 0,5 1-1630 0 0,0-1 0 0 0,0-1 0 0 0,0-2 1 0 0,36-10-1 0 0,98-41-1816 0 0,-81 26-1486 0 0,-42 17 463 0 0</inkml:trace>
</inkml:ink>
</file>

<file path=ppt/ink/ink9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5.7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259 270 512 0 0,'1'-32'3555'0'0,"0"21"-1729"0"0,0 0 0 0 0,-1 0 0 0 0,-1 0 0 0 0,-3-21 0 0 0,4 29-1605 0 0,-1 0 0 0 0,0 0 0 0 0,0 0-1 0 0,-1 0 1 0 0,1 1 0 0 0,0-1 0 0 0,-1 0 0 0 0,0 1 0 0 0,0-1 0 0 0,0 1 0 0 0,0 0-1 0 0,0 0 1 0 0,0-1 0 0 0,0 1 0 0 0,-1 0 0 0 0,1 1 0 0 0,-1-1 0 0 0,1 0 0 0 0,-1 1 0 0 0,0 0-1 0 0,1-1 1 0 0,-6 0 0 0 0,4 0-17 0 0,-1 1 0 0 0,0-1 0 0 0,0 1 0 0 0,0 0 0 0 0,0 0 0 0 0,0 1 0 0 0,0-1-1 0 0,0 1 1 0 0,0 0 0 0 0,0 1 0 0 0,0-1 0 0 0,0 1 0 0 0,1 0 0 0 0,-1 0 0 0 0,0 1 0 0 0,0-1-1 0 0,1 1 1 0 0,-1 0 0 0 0,0 0 0 0 0,1 1 0 0 0,0-1 0 0 0,0 1 0 0 0,0 0 0 0 0,0 0 0 0 0,0 1 0 0 0,-4 4-1 0 0,-1 3-77 0 0,0 0 0 0 0,1 1 0 0 0,1 0 0 0 0,0 1 0 0 0,0-1 0 0 0,2 2 0 0 0,-1-1 0 0 0,2 0 0 0 0,0 1 0 0 0,0 0 0 0 0,1 0 0 0 0,1 0 0 0 0,0 0 0 0 0,1 20 0 0 0,1-26-99 0 0,0-1 0 0 0,1 0 0 0 0,0 0 0 0 0,1 0 0 0 0,0 0 0 0 0,0 0 0 0 0,0 0 0 0 0,1 0 0 0 0,0-1 0 0 0,0 1 0 0 0,0-1 0 0 0,1 0 0 0 0,0 0 0 0 0,7 8 0 0 0,-5-8-15 0 0,0 0 0 0 0,1-1-1 0 0,0 1 1 0 0,0-1 0 0 0,0 0 0 0 0,0-1 0 0 0,1 0 0 0 0,0 0 0 0 0,0-1-1 0 0,15 5 1 0 0,-9-5-28 0 0,0 0 0 0 0,0 0 0 0 0,0-2 0 0 0,1 0-1 0 0,-1 0 1 0 0,0-2 0 0 0,1 1 0 0 0,-1-2-1 0 0,0 0 1 0 0,0-1 0 0 0,0 0 0 0 0,0-1 0 0 0,0 0-1 0 0,15-9 1 0 0,-15 6-96 0 0,1-1 1 0 0,-2 0-1 0 0,1-1 0 0 0,-2-1 0 0 0,18-15 0 0 0,-24 19 48 0 0,-1 0-1 0 0,0 0 0 0 0,0 0 1 0 0,-1 0-1 0 0,0-1 1 0 0,0 1-1 0 0,0-1 1 0 0,-1 0-1 0 0,0-1 0 0 0,-1 1 1 0 0,1 0-1 0 0,-1-1 1 0 0,1-10-1 0 0,-1 1 53 0 0,0 0-1 0 0,-1 0 1 0 0,-1 0-1 0 0,-1 0 1 0 0,0 0-1 0 0,-1 0 1 0 0,-9-31-1 0 0,11 48 16 0 0,0 0 0 0 0,0-1 0 0 0,1 1 0 0 0,-1 0 1 0 0,0 0-1 0 0,0 0 0 0 0,0-1 0 0 0,-1 1 0 0 0,1 0 0 0 0,0 0 0 0 0,0 0 0 0 0,0 0 0 0 0,0-1 0 0 0,0 1 0 0 0,0 0 0 0 0,0 0 0 0 0,0 0 1 0 0,0 0-1 0 0,0-1 0 0 0,0 1 0 0 0,0 0 0 0 0,-1 0 0 0 0,1 0 0 0 0,0 0 0 0 0,0 0 0 0 0,0-1 0 0 0,0 1 0 0 0,0 0 0 0 0,-1 0 0 0 0,1 0 1 0 0,0 0-1 0 0,0 0 0 0 0,0 0 0 0 0,0 0 0 0 0,-1 0 0 0 0,1 0 0 0 0,0 0 0 0 0,0 0 0 0 0,0 0 0 0 0,0 0 0 0 0,-1 0 0 0 0,1 0 0 0 0,0 0 1 0 0,0 0-1 0 0,0 0 0 0 0,-1 0 0 0 0,1 0 0 0 0,0 0 0 0 0,-5 11 121 0 0,-2 17 69 0 0,3 1-5 0 0,2 0 0 0 0,1 0 0 0 0,1 0 0 0 0,1 0 0 0 0,8 39 1 0 0,-8-62-167 0 0,0 0 1 0 0,0-1 0 0 0,1 1-1 0 0,0 0 1 0 0,0 0 0 0 0,1-1-1 0 0,0 1 1 0 0,-1-1 0 0 0,2 0-1 0 0,-1 0 1 0 0,1 0 0 0 0,6 7-1 0 0,-8-10-17 0 0,1 0 0 0 0,0 1 0 0 0,0-1 0 0 0,0 0 0 0 0,0 0 0 0 0,0-1-1 0 0,0 1 1 0 0,0-1 0 0 0,1 1 0 0 0,-1-1 0 0 0,1 0 0 0 0,-1 0 0 0 0,1-1 0 0 0,-1 1-1 0 0,1-1 1 0 0,0 1 0 0 0,-1-1 0 0 0,1 0 0 0 0,-1-1 0 0 0,1 1 0 0 0,0-1-1 0 0,4 0 1 0 0,0-2-12 0 0,0 0-1 0 0,-1 0 0 0 0,1-1 0 0 0,-1 0 0 0 0,1 0 1 0 0,-1-1-1 0 0,0 0 0 0 0,-1 0 0 0 0,1-1 1 0 0,-1 1-1 0 0,0-1 0 0 0,-1-1 0 0 0,6-7 1 0 0,-2 2-61 0 0,0-1 0 0 0,-2 0 0 0 0,1 0 0 0 0,-2-1 0 0 0,0 0 0 0 0,7-22 0 0 0,-9 17 17 0 0,-1-1-1 0 0,-1 0 0 0 0,-1 1 1 0 0,0-1-1 0 0,-1 0 0 0 0,-5-26 1 0 0,5 38 20 0 0,-2 0-1 0 0,1 0 1 0 0,-1 0 0 0 0,-5-14 0 0 0,6 20 26 0 0,1 1 1 0 0,-1-1 0 0 0,0 0 0 0 0,0 1 0 0 0,0-1-1 0 0,0 0 1 0 0,0 1 0 0 0,-1-1 0 0 0,1 1 0 0 0,0 0-1 0 0,-1 0 1 0 0,1-1 0 0 0,-1 1 0 0 0,1 0 0 0 0,-1 0 0 0 0,0 0-1 0 0,1 0 1 0 0,-1 1 0 0 0,0-1 0 0 0,0 0 0 0 0,1 1-1 0 0,-1-1 1 0 0,0 1 0 0 0,0 0 0 0 0,0-1 0 0 0,-2 1-1 0 0,-4 1 20 0 0,1 0 0 0 0,-1 0 0 0 0,1 1 1 0 0,0 0-1 0 0,-1 0 0 0 0,1 0 0 0 0,0 1 0 0 0,0 1 0 0 0,1-1 0 0 0,-1 1 0 0 0,1 0 0 0 0,0 0 0 0 0,0 1 0 0 0,0 0 0 0 0,0 0 0 0 0,1 0 0 0 0,0 1 0 0 0,0-1 0 0 0,0 1 0 0 0,1 0 0 0 0,0 1 0 0 0,0-1 0 0 0,1 1 0 0 0,-4 7 0 0 0,7-12-8 0 0,-1 0-1 0 0,1 0 1 0 0,-1-1-1 0 0,1 1 1 0 0,0 0-1 0 0,-1 0 1 0 0,1 0-1 0 0,0-1 1 0 0,0 1-1 0 0,1 0 1 0 0,-1 0-1 0 0,0 0 1 0 0,0-1-1 0 0,1 1 1 0 0,-1 0-1 0 0,1 0 1 0 0,0-1-1 0 0,-1 1 1 0 0,3 2-1 0 0,-2-2-1 0 0,1 0 0 0 0,0-1 0 0 0,-1 1-1 0 0,1 0 1 0 0,0-1 0 0 0,0 0 0 0 0,0 1 0 0 0,0-1 0 0 0,0 0-1 0 0,0 0 1 0 0,1 0 0 0 0,-1 0 0 0 0,3 0 0 0 0,1 1-2 0 0,1-1-1 0 0,0 1 1 0 0,0-2 0 0 0,0 1 0 0 0,0-1 0 0 0,-1 0-1 0 0,1-1 1 0 0,0 1 0 0 0,10-3 0 0 0,160-58-66 0 0,7-1-138 0 0,-180 61 209 0 0,0 0 0 0 0,0 0 1 0 0,0 1-1 0 0,0-1 0 0 0,1 1 0 0 0,-1 0 1 0 0,5 1-1 0 0,-8-1-1 0 0,0 0 1 0 0,0 0-1 0 0,0 1 1 0 0,1-1-1 0 0,-1 1 1 0 0,0-1-1 0 0,0 1 1 0 0,0-1-1 0 0,0 1 1 0 0,0-1-1 0 0,0 1 1 0 0,0 0 0 0 0,0 0-1 0 0,0-1 1 0 0,0 1-1 0 0,-1 0 1 0 0,1 0-1 0 0,0 0 1 0 0,-1 0-1 0 0,1 0 1 0 0,0 0-1 0 0,-1 0 1 0 0,1 0-1 0 0,-1 0 1 0 0,1 1-1 0 0,-1-1 1 0 0,0 0-1 0 0,1 2 1 0 0,0 13 54 0 0,0 0 0 0 0,-1 0 0 0 0,-1 0 0 0 0,-1-1 0 0 0,0 1 0 0 0,-1 0 0 0 0,-4 15 0 0 0,1-6 154 0 0,-4 40 0 0 0,9-61-210 0 0,1-1-1 0 0,0 1 1 0 0,0-1-1 0 0,0 1 1 0 0,1-1-1 0 0,-1 0 1 0 0,1 1-1 0 0,0-1 1 0 0,0 1-1 0 0,0-1 1 0 0,0 0-1 0 0,1 0 1 0 0,-1 0-1 0 0,1 0 1 0 0,0 0-1 0 0,0 0 1 0 0,0 0 0 0 0,0 0-1 0 0,0-1 1 0 0,1 1-1 0 0,-1-1 1 0 0,1 1-1 0 0,5 2 1 0 0,-4-2-13 0 0,0-2 1 0 0,0 1 0 0 0,0 0 0 0 0,0-1 0 0 0,0 0-1 0 0,0 0 1 0 0,1 0 0 0 0,-1 0 0 0 0,0-1 0 0 0,1 0-1 0 0,-1 0 1 0 0,1 0 0 0 0,-1 0 0 0 0,0-1 0 0 0,1 1-1 0 0,-1-1 1 0 0,0 0 0 0 0,6-3 0 0 0,-4 2-24 0 0,0 0 0 0 0,0-1 0 0 0,-1 0 0 0 0,1 0 0 0 0,-1-1 1 0 0,0 1-1 0 0,0-1 0 0 0,0 0 0 0 0,0-1 0 0 0,0 1 0 0 0,-1-1 1 0 0,7-9-1 0 0,-6 6-93 0 0,0 0 1 0 0,-1-1 0 0 0,0 0-1 0 0,-1 0 1 0 0,1 0 0 0 0,-2 0-1 0 0,4-17 1 0 0,-3-2-154 0 0,-1 0-1 0 0,-2 0 1 0 0,0 0-1 0 0,-8-50 1 0 0,7 70 228 0 0,-8-42-79 0 0,8 46 138 0 0,0 0 0 0 0,0 0 0 0 0,-1 1-1 0 0,1-1 1 0 0,-1 0 0 0 0,0 1 0 0 0,0-1 0 0 0,0 1 0 0 0,-5-6-1 0 0,7 8-1 0 0,-1 1 0 0 0,1 0 0 0 0,0 0 0 0 0,0-1 0 0 0,-1 1-1 0 0,1 0 1 0 0,0 0 0 0 0,0-1 0 0 0,-1 1 0 0 0,1 0 0 0 0,0 0-1 0 0,-1 0 1 0 0,1-1 0 0 0,0 1 0 0 0,-1 0 0 0 0,1 0 0 0 0,0 0-1 0 0,-1 0 1 0 0,1 0 0 0 0,0 0 0 0 0,-1 0 0 0 0,1 0-1 0 0,0 0 1 0 0,-1 0 0 0 0,1 0 0 0 0,-1 0 0 0 0,1 0 0 0 0,0 0-1 0 0,-1 0 1 0 0,1 0 0 0 0,0 0 0 0 0,-1 1 0 0 0,0-1 2 0 0,1 1 1 0 0,-1 0-1 0 0,0-1 0 0 0,1 1 1 0 0,-1 0-1 0 0,1 0 1 0 0,-1-1-1 0 0,1 1 0 0 0,0 0 1 0 0,-1 0-1 0 0,1 0 1 0 0,-1 1-1 0 0,0 1 11 0 0,1 0 0 0 0,-1 0 1 0 0,1 1-1 0 0,-1-1 0 0 0,1 0 0 0 0,0 5 0 0 0,1-3-10 0 0,0-1 0 0 0,0 1 0 0 0,1-1 1 0 0,-1 1-1 0 0,1-1 0 0 0,0 1 0 0 0,1-1 0 0 0,-1 0 0 0 0,1 0 0 0 0,-1 0 0 0 0,1 0 0 0 0,0-1 0 0 0,1 1 0 0 0,-1-1 0 0 0,1 0 1 0 0,-1 0-1 0 0,1 0 0 0 0,0 0 0 0 0,0-1 0 0 0,0 1 0 0 0,0-1 0 0 0,1 0 0 0 0,-1 0 0 0 0,7 1 0 0 0,-2-1-24 0 0,0 0-1 0 0,0-1 0 0 0,0 0 1 0 0,0-1-1 0 0,0 0 1 0 0,0 0-1 0 0,0-1 0 0 0,0 0 1 0 0,0 0-1 0 0,0-1 1 0 0,16-6-1 0 0,19-9-59 0 0,-30 10 27 0 0,1 1 1 0 0,-1 1-1 0 0,1 0 1 0 0,24-3-1 0 0,-38 7 49 0 0,0 1 1 0 0,0 0-1 0 0,0 0 0 0 0,0 0 0 0 0,1 0 0 0 0,-1 0 0 0 0,0 0 1 0 0,0 0-1 0 0,0 0 0 0 0,0 1 0 0 0,0-1 0 0 0,0 0 1 0 0,1 1-1 0 0,-1-1 0 0 0,0 1 0 0 0,0-1 0 0 0,0 1 1 0 0,0-1-1 0 0,0 1 0 0 0,1 1 0 0 0,0 0 11 0 0,-1 0 0 0 0,0 0-1 0 0,0 0 1 0 0,0 0 0 0 0,0 1 0 0 0,0-1-1 0 0,-1 0 1 0 0,2 3 0 0 0,1 7 7 0 0,-1-5-15 0 0,0-1-1 0 0,1 0 1 0 0,0-1 0 0 0,0 1-1 0 0,0 0 1 0 0,1-1 0 0 0,0 0-1 0 0,0 1 1 0 0,0-1-1 0 0,0-1 1 0 0,1 1 0 0 0,0-1-1 0 0,7 5 1 0 0,-8-6-6 0 0,-1-1 0 0 0,1 0 0 0 0,1 0 0 0 0,-1-1 1 0 0,0 1-1 0 0,0-1 0 0 0,0 0 0 0 0,1 0 0 0 0,-1 0 0 0 0,1-1 0 0 0,-1 1 0 0 0,1-1 0 0 0,-1 0 0 0 0,0-1 0 0 0,1 1 0 0 0,-1-1 1 0 0,1 0-1 0 0,-1 0 0 0 0,0 0 0 0 0,6-2 0 0 0,-4 0-6 0 0,1 0-1 0 0,-1 0 1 0 0,0 0-1 0 0,0-1 1 0 0,0 1-1 0 0,-1-2 1 0 0,1 1 0 0 0,-1 0-1 0 0,5-6 1 0 0,-8 7-6 0 0,1 0 1 0 0,-1 0 0 0 0,0 0-1 0 0,0 0 1 0 0,-1-1 0 0 0,1 1-1 0 0,0 0 1 0 0,-1-1 0 0 0,0 1-1 0 0,0-1 1 0 0,0 1 0 0 0,0-1-1 0 0,-1 0 1 0 0,1 1 0 0 0,-1-1-1 0 0,0 0 1 0 0,0 1 0 0 0,-1-7-1 0 0,0 7 1 0 0,1 0 1 0 0,-1 0-1 0 0,0 0 0 0 0,0 0 0 0 0,0 0 0 0 0,-1 0 0 0 0,1 1 1 0 0,-1-1-1 0 0,1 0 0 0 0,-1 1 0 0 0,0-1 0 0 0,0 1 1 0 0,0 0-1 0 0,-4-4 0 0 0,2 3-1 0 0,-1 0 0 0 0,1 1 0 0 0,0-1 1 0 0,-1 1-1 0 0,1 0 0 0 0,-1 0 0 0 0,0 0 0 0 0,-7-1 0 0 0,4 1 17 0 0,1 1 0 0 0,-1 0-1 0 0,0 1 1 0 0,0-1 0 0 0,1 1-1 0 0,-1 1 1 0 0,0 0-1 0 0,0 0 1 0 0,1 0 0 0 0,-1 1-1 0 0,-11 4 1 0 0,10-1 67 0 0,-1 0 0 0 0,1 1 0 0 0,0-1 0 0 0,1 2 0 0 0,-1 0 0 0 0,1 0 0 0 0,0 0 0 0 0,1 1 0 0 0,0 0 0 0 0,0 0 0 0 0,-8 15 0 0 0,9-14 26 0 0,0 1 0 0 0,1 1 0 0 0,1-1 0 0 0,-1 1 0 0 0,2-1 0 0 0,-1 1 0 0 0,2 0 0 0 0,-1 1 0 0 0,1-1 1 0 0,0 19-1 0 0,2-23-75 0 0,1 0 1 0 0,-1 1 0 0 0,1-1-1 0 0,1 0 1 0 0,0 0 0 0 0,0 0-1 0 0,0 0 1 0 0,1 0 0 0 0,-1 0-1 0 0,2-1 1 0 0,-1 1 0 0 0,6 7-1 0 0,-2-6-9 0 0,-1 0-1 0 0,1-1 0 0 0,0 1 0 0 0,1-2 0 0 0,0 1 0 0 0,0-1 0 0 0,0 0 1 0 0,13 6-1 0 0,-14-8-13 0 0,0 0 0 0 0,1-1 1 0 0,-1 0-1 0 0,1-1 0 0 0,0 1 1 0 0,0-1-1 0 0,0-1 0 0 0,0 0 1 0 0,1 0-1 0 0,-1 0 0 0 0,0-1 1 0 0,0-1-1 0 0,0 1 0 0 0,1-1 1 0 0,-1-1-1 0 0,0 1 0 0 0,0-1 1 0 0,-1-1-1 0 0,1 1 0 0 0,0-1 1 0 0,-1-1-1 0 0,1 1 0 0 0,-1-1 1 0 0,8-6-1 0 0,2-2-72 0 0,0 0 1 0 0,22-21-1 0 0,-33 27 21 0 0,0 0 0 0 0,-1 0-1 0 0,0-1 1 0 0,-1 1 0 0 0,1-1 0 0 0,-1 0-1 0 0,-1-1 1 0 0,1 1 0 0 0,3-12-1 0 0,10-42-189 0 0,8-28 20 0 0,-19 75 185 0 0,-1 0 0 0 0,2 0 0 0 0,0 1 0 0 0,11-16 0 0 0,-12 21 11 0 0,0-1 1 0 0,1 1-1 0 0,0 1 0 0 0,9-8 0 0 0,-14 13 24 0 0,0 1 0 0 0,0-1 0 0 0,0 1 0 0 0,0 0 0 0 0,0-1 0 0 0,0 1 0 0 0,1 0 0 0 0,-1 1 0 0 0,1-1 0 0 0,3-1 0 0 0,-5 2 6 0 0,0 0 0 0 0,1 0 0 0 0,-1 0 1 0 0,0 0-1 0 0,0 1 0 0 0,1-1 0 0 0,-1 0 1 0 0,0 0-1 0 0,1 1 0 0 0,-1-1 0 0 0,0 1 0 0 0,0-1 1 0 0,0 1-1 0 0,1 0 0 0 0,-1-1 0 0 0,0 1 1 0 0,0 0-1 0 0,0 0 0 0 0,0 0 0 0 0,0 0 1 0 0,1 1-1 0 0,0 0 18 0 0,-1 1 0 0 0,1 0 0 0 0,0 0 1 0 0,-1 0-1 0 0,1 0 0 0 0,-1 0 0 0 0,0 0 0 0 0,0 0 1 0 0,1 7-1 0 0,3 33 92 0 0,-3-25-21 0 0,2 48 231 0 0,-5 74 0 0 0,-1-44 8 0 0,2-92-331 0 0,0 1 0 0 0,0 0 0 0 0,1 0 0 0 0,-1 0 0 0 0,1-1 1 0 0,0 1-1 0 0,1 0 0 0 0,-1-1 0 0 0,1 1 0 0 0,3 5 0 0 0,-4-8-22 0 0,0-1-1 0 0,0 0 0 0 0,0 1 1 0 0,0-1-1 0 0,0 0 0 0 0,1 0 1 0 0,-1 0-1 0 0,0 0 1 0 0,1 0-1 0 0,-1 0 0 0 0,1 0 1 0 0,-1 0-1 0 0,1 0 0 0 0,0-1 1 0 0,-1 1-1 0 0,1-1 1 0 0,0 1-1 0 0,-1-1 0 0 0,1 0 1 0 0,0 0-1 0 0,-1 0 0 0 0,1 1 1 0 0,0-2-1 0 0,-1 1 1 0 0,1 0-1 0 0,0 0 0 0 0,0 0 1 0 0,-1-1-1 0 0,1 1 0 0 0,-1-1 1 0 0,4-1-1 0 0,12-5-1628 0 0,-1 0 1 0 0,1-2-1 0 0,22-15 0 0 0,-10 5-5649 0 0,-8 8 858 0 0</inkml:trace>
</inkml:ink>
</file>

<file path=ppt/ink/ink9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6.29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181 223 3761 0 0,'-2'-23'10506'0'0,"2"22"-10380"0"0,1-1 1 0 0,-1 0 0 0 0,0 0 0 0 0,1 0-1 0 0,0 0 1 0 0,-1 0 0 0 0,1 1-1 0 0,0-1 1 0 0,0 0 0 0 0,2-1 0 0 0,2-8-31 0 0,1 1 0 0 0,-1-1 1 0 0,-1 0-1 0 0,0 0 0 0 0,-1 0 1 0 0,0 0-1 0 0,1-13 1 0 0,8-26 303 0 0,-11 49-370 0 0,-1 1 0 0 0,1-1-1 0 0,-1 0 1 0 0,0 0 0 0 0,1 0 0 0 0,-1 0 0 0 0,0 0 0 0 0,0 0 0 0 0,1 0 0 0 0,-1 0 0 0 0,0 0 0 0 0,0 0 0 0 0,0 0 0 0 0,0 0 0 0 0,-1 0 0 0 0,1 0 0 0 0,0 0 0 0 0,0 0 0 0 0,0 0 0 0 0,-1 0 0 0 0,1 0 0 0 0,-1-1 0 0 0,-1 1 14 0 0,0 0 1 0 0,1 1-1 0 0,-1-1 0 0 0,0 0 1 0 0,0 1-1 0 0,0 0 0 0 0,0-1 1 0 0,1 1-1 0 0,-1 0 0 0 0,0 0 1 0 0,-2 0-1 0 0,3 0-41 0 0,-12 0 93 0 0,0 1-1 0 0,0 0 1 0 0,0 1-1 0 0,0 0 1 0 0,0 1 0 0 0,1 1-1 0 0,-1 0 1 0 0,1 0 0 0 0,0 1-1 0 0,-22 13 1 0 0,31-16 15 0 0,0 0 1 0 0,0 0-1 0 0,0 1 1 0 0,0-1-1 0 0,0 1 0 0 0,0 0 1 0 0,1 0-1 0 0,-1 0 1 0 0,1 0-1 0 0,0 0 0 0 0,0 0 1 0 0,0 1-1 0 0,1-1 0 0 0,-1 1 1 0 0,1-1-1 0 0,-1 1 1 0 0,1 0-1 0 0,0 0 0 0 0,1-1 1 0 0,-2 9-1 0 0,2-8-73 0 0,1 1 1 0 0,-1 0-1 0 0,1 0 0 0 0,0-1 1 0 0,0 1-1 0 0,0 0 0 0 0,1-1 0 0 0,-1 0 1 0 0,1 1-1 0 0,0-1 0 0 0,1 0 1 0 0,-1 0-1 0 0,1 0 0 0 0,0 0 0 0 0,0 0 1 0 0,6 6-1 0 0,6 3 14 0 0,0 1 0 0 0,2-2-1 0 0,-1 0 1 0 0,2-1 0 0 0,31 15 0 0 0,-33-19-30 0 0,-1 1 4 0 0,0-1 0 0 0,-1 2 0 0 0,23 16 0 0 0,-33-22 29 0 0,0 0 0 0 0,-1 0 0 0 0,0 1 0 0 0,0-1 0 0 0,0 1 0 0 0,0 0 1 0 0,0 0-1 0 0,-1 0 0 0 0,0 1 0 0 0,1-1 0 0 0,-2 0 0 0 0,1 1 0 0 0,0-1 0 0 0,-1 1 0 0 0,0 0 0 0 0,0-1 0 0 0,0 8 0 0 0,0-6 62 0 0,-1-1 0 0 0,0 1 0 0 0,0 0 0 0 0,-1-1 0 0 0,1 1 0 0 0,-1-1 0 0 0,0 1 0 0 0,-1-1 0 0 0,1 1 0 0 0,-1-1 0 0 0,0 0 0 0 0,-1 0 0 0 0,1 0 0 0 0,-1 0 0 0 0,0 0 0 0 0,0 0 0 0 0,-1-1 0 0 0,1 1 0 0 0,-1-1 0 0 0,0 0 0 0 0,0 0 0 0 0,0-1 0 0 0,-1 1 0 0 0,1-1 0 0 0,-1 0 0 0 0,0 0 0 0 0,0 0 0 0 0,0-1 0 0 0,-6 3 0 0 0,3-3-93 0 0,0 1 0 0 0,0-1 0 0 0,0-1 0 0 0,-1 0 0 0 0,1 0 0 0 0,0 0 0 0 0,-1-1 0 0 0,1 0 0 0 0,-1-1 0 0 0,1 0-1 0 0,0 0 1 0 0,0 0 0 0 0,-1-1 0 0 0,1-1 0 0 0,0 0 0 0 0,-12-5 0 0 0,16 6-249 0 0,-1-1-1 0 0,0 0 1 0 0,1 0 0 0 0,0 0 0 0 0,-1 0 0 0 0,1-1 0 0 0,1 1-1 0 0,-1-1 1 0 0,0 0 0 0 0,1 0 0 0 0,0 0 0 0 0,0-1 0 0 0,0 1-1 0 0,0-1 1 0 0,1 0 0 0 0,0 0 0 0 0,0 0 0 0 0,0 0 0 0 0,1 0-1 0 0,-1 0 1 0 0,1 0 0 0 0,0 0 0 0 0,1-1 0 0 0,-1 1 0 0 0,1 0-1 0 0,1-11 1 0 0,0 12-507 0 0,-1-1 0 0 0,1 1 0 0 0,0-1 0 0 0,1 1-1 0 0,-1 0 1 0 0,1 0 0 0 0,0-1 0 0 0,3-5 0 0 0,10-8-1695 0 0</inkml:trace>
</inkml:ink>
</file>

<file path=ppt/ink/ink9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6.72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149 430 512 0 0,'-4'-1'936'0'0,"1"1"0"0"0,0-1 0 0 0,-1 0 0 0 0,1 0 0 0 0,0 0-1 0 0,0 0 1 0 0,0 0 0 0 0,0-1 0 0 0,0 0 0 0 0,0 1 0 0 0,0-1 0 0 0,1 0 0 0 0,-1 0 0 0 0,-2-3-1 0 0,-16-17 4399 0 0,4 1-3375 0 0,9 10-1647 0 0,0 0 0 0 0,1-1 0 0 0,0 0 0 0 0,0-1-1 0 0,1 1 1 0 0,1-1 0 0 0,-5-18 0 0 0,8 24-284 0 0,1 0 1 0 0,0 0-1 0 0,0 1 0 0 0,1-1 1 0 0,0 0-1 0 0,0 0 1 0 0,1 0-1 0 0,0 1 1 0 0,0-1-1 0 0,0 0 0 0 0,1 1 1 0 0,0-1-1 0 0,0 1 1 0 0,1-1-1 0 0,-1 1 0 0 0,1 0 1 0 0,4-6-1 0 0,0 2-31 0 0,1 0 0 0 0,0 1-1 0 0,0 0 1 0 0,1 1 0 0 0,0-1-1 0 0,0 2 1 0 0,1-1 0 0 0,0 1-1 0 0,0 1 1 0 0,1 0 0 0 0,-1 0-1 0 0,1 1 1 0 0,1 0-1 0 0,-1 1 1 0 0,16-4 0 0 0,-18 6-8 0 0,0 0-1 0 0,0 1 1 0 0,1 0 0 0 0,-1 0-1 0 0,0 1 1 0 0,0 0 0 0 0,0 1-1 0 0,1 0 1 0 0,-1 0 0 0 0,0 1 0 0 0,0 0-1 0 0,0 1 1 0 0,-1 0 0 0 0,1 0-1 0 0,-1 1 1 0 0,1 0 0 0 0,-1 0-1 0 0,0 1 1 0 0,-1 0 0 0 0,12 10 0 0 0,-12-8 38 0 0,0 0 0 0 0,0 1 0 0 0,-1 0 1 0 0,0 0-1 0 0,0 0 0 0 0,-1 1 0 0 0,0 0 0 0 0,0 0 1 0 0,-1 0-1 0 0,-1 1 0 0 0,0-1 0 0 0,0 1 1 0 0,0 0-1 0 0,-1 0 0 0 0,-1 0 0 0 0,0 0 1 0 0,0 0-1 0 0,-1 0 0 0 0,0 0 0 0 0,-1 0 1 0 0,0 0-1 0 0,0 0 0 0 0,-1 0 0 0 0,-1 0 1 0 0,0 0-1 0 0,0-1 0 0 0,-1 1 0 0 0,0-1 0 0 0,0 0 1 0 0,-1 0-1 0 0,0 0 0 0 0,-9 10 0 0 0,2-5 111 0 0,0-1 0 0 0,0-1 0 0 0,-2 0-1 0 0,-15 12 1 0 0,-64 36 483 0 0,6-3-128 0 0,81-53-482 0 0,1 0-1 0 0,0 1 0 0 0,0 0 1 0 0,1-1-1 0 0,0 2 0 0 0,-1-1 1 0 0,2 0-1 0 0,-1 1 0 0 0,1-1 1 0 0,-6 13-1 0 0,8-15-46 0 0,0-1 0 0 0,0 1 1 0 0,1-1-1 0 0,-1 1 0 0 0,1-1 0 0 0,-1 1 0 0 0,1 0 1 0 0,0-1-1 0 0,0 1 0 0 0,0-1 0 0 0,1 1 0 0 0,-1 0 1 0 0,0-1-1 0 0,1 1 0 0 0,0-1 0 0 0,-1 1 0 0 0,1-1 1 0 0,0 1-1 0 0,1-1 0 0 0,-1 0 0 0 0,0 1 0 0 0,1-1 1 0 0,-1 0-1 0 0,1 0 0 0 0,-1 0 0 0 0,1 0 0 0 0,0 0 1 0 0,0-1-1 0 0,0 1 0 0 0,3 1 0 0 0,1 1-625 0 0,0-1-1 0 0,0 0 1 0 0,1 0-1 0 0,-1 0 1 0 0,1-1-1 0 0,0 0 1 0 0,0-1-1 0 0,0 1 1 0 0,-1-1 0 0 0,12 0-1 0 0,4 1-1154 0 0</inkml:trace>
</inkml:ink>
</file>

<file path=ppt/ink/ink9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1:53:07.37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136 247 5377 0 0,'-7'0'1521'0'0,"-29"0"12372"0"0,36 0-13853 0 0,0 1 1 0 0,-1-1-1 0 0,1 0 0 0 0,0 0 0 0 0,0 0 0 0 0,-1 0 1 0 0,1 0-1 0 0,0 0 0 0 0,0 0 0 0 0,-1 0 0 0 0,1 0 1 0 0,0 0-1 0 0,0 0 0 0 0,-1-1 0 0 0,1 1 0 0 0,0 0 1 0 0,0 0-1 0 0,0 0 0 0 0,-1 0 0 0 0,1 0 0 0 0,0 0 1 0 0,0 0-1 0 0,-1-1 0 0 0,1 1 0 0 0,0 0 0 0 0,0 0 1 0 0,0 0-1 0 0,0-1 0 0 0,-1 1 0 0 0,1 0 0 0 0,0 0 1 0 0,0 0-1 0 0,0-1 0 0 0,0 1 0 0 0,0 0 0 0 0,0 0 1 0 0,0-1-1 0 0,0 1 0 0 0,0 0 0 0 0,0 0 0 0 0,-1-1 1 0 0,1 1-1 0 0,0 0 0 0 0,0 0 0 0 0,1-1 0 0 0,-1 1 1 0 0,0 0-1 0 0,0 0 0 0 0,0-1 0 0 0,0 1 1 0 0,0 0-1 0 0,0 0 0 0 0,0 0 0 0 0,0-1 0 0 0,0 1 1 0 0,0 0-1 0 0,1 0 0 0 0,-1-1 0 0 0,0 1 0 0 0,0 0 1 0 0,0 0-1 0 0,0 0 0 0 0,1 0 0 0 0,-1-1 0 0 0,0 1 1 0 0,0 0-1 0 0,0 0 0 0 0,1 0 0 0 0,-1 0 0 0 0,15-10-104 0 0,-8 6 124 0 0,0 0 0 0 0,0-1-1 0 0,-1 0 1 0 0,0 0 0 0 0,0 0 0 0 0,0-1 0 0 0,0 0-1 0 0,-1 0 1 0 0,0 0 0 0 0,6-11 0 0 0,-5 6 41 0 0,0 0 1 0 0,0 0-1 0 0,-1-1 1 0 0,-1 0-1 0 0,0 0 1 0 0,3-14-1 0 0,-6 20-103 0 0,0 0-1 0 0,-1-1 0 0 0,0 1 1 0 0,0 0-1 0 0,0 0 0 0 0,-2-10 1 0 0,2 15 2 0 0,0 1 1 0 0,-1-1 0 0 0,1 0-1 0 0,0 1 1 0 0,-1-1-1 0 0,1 1 1 0 0,0-1 0 0 0,-1 1-1 0 0,1 0 1 0 0,0-1 0 0 0,-1 1-1 0 0,1-1 1 0 0,-1 1-1 0 0,1 0 1 0 0,-1-1 0 0 0,1 1-1 0 0,-1 0 1 0 0,1-1 0 0 0,-1 1-1 0 0,1 0 1 0 0,-1 0-1 0 0,0 0 1 0 0,1 0 0 0 0,-1-1-1 0 0,1 1 1 0 0,-1 0 0 0 0,0 0-1 0 0,1 0 1 0 0,-1 0 0 0 0,1 0-1 0 0,-1 0 1 0 0,0 1-1 0 0,1-1 1 0 0,-1 0 0 0 0,0 0-1 0 0,-23 9 243 0 0,20-8-194 0 0,-9 6 190 0 0,0 0 0 0 0,0 0 0 0 0,1 1 0 0 0,0 1 0 0 0,0 0 0 0 0,1 1 0 0 0,0 0 0 0 0,1 1 0 0 0,0 0 0 0 0,1 1 0 0 0,-10 15 0 0 0,17-25-221 0 0,1 0 1 0 0,-1 1-1 0 0,1-1 1 0 0,0 0-1 0 0,0 0 1 0 0,0 1-1 0 0,0-1 1 0 0,1 0-1 0 0,-1 1 1 0 0,0-1-1 0 0,1 1 1 0 0,0-1-1 0 0,0 1 1 0 0,0-1-1 0 0,0 1 1 0 0,0-1-1 0 0,0 1 1 0 0,0-1-1 0 0,1 1 1 0 0,-1-1-1 0 0,1 1 1 0 0,0-1-1 0 0,0 1 1 0 0,0-1-1 0 0,1 3 1 0 0,1-2-17 0 0,-1 0 0 0 0,1 0 1 0 0,0-1-1 0 0,-1 1 1 0 0,1-1-1 0 0,1 1 0 0 0,-1-1 1 0 0,0 0-1 0 0,0 0 0 0 0,1 0 1 0 0,-1-1-1 0 0,1 1 0 0 0,-1-1 1 0 0,1 0-1 0 0,7 2 0 0 0,-2-2-47 0 0,0 0 0 0 0,0 0 0 0 0,0-1-1 0 0,0-1 1 0 0,0 1 0 0 0,0-1-1 0 0,-1-1 1 0 0,1 1 0 0 0,0-2-1 0 0,14-4 1 0 0,-16 4-32 0 0,0 0 0 0 0,0 0 0 0 0,0-1-1 0 0,0 0 1 0 0,-1 0 0 0 0,1 0 0 0 0,-1-1 0 0 0,0 0 0 0 0,-1 0-1 0 0,1-1 1 0 0,-1 1 0 0 0,8-13 0 0 0,-10 13 10 0 0,0-1 0 0 0,-1 0-1 0 0,1 0 1 0 0,-1 0 0 0 0,-1 0 0 0 0,2-9 0 0 0,-2 13 60 0 0,-1-1 0 0 0,1 1 1 0 0,-1-1-1 0 0,0 1 0 0 0,0 0 1 0 0,0-1-1 0 0,0 1 0 0 0,0-1 0 0 0,-1 1 1 0 0,1 0-1 0 0,-1-1 0 0 0,0 1 1 0 0,1 0-1 0 0,-1-1 0 0 0,0 1 0 0 0,0 0 1 0 0,-1 0-1 0 0,1 0 0 0 0,-3-4 1 0 0,2 5 18 0 0,0 0-1 0 0,1 0 1 0 0,-1 0 0 0 0,0 0 0 0 0,-1 1 0 0 0,1-1 0 0 0,0 0 0 0 0,0 1 0 0 0,0-1 0 0 0,0 1 0 0 0,0 0-1 0 0,0 0 1 0 0,-1 0 0 0 0,1 0 0 0 0,0 0 0 0 0,0 0 0 0 0,-4 1 0 0 0,-2 1 57 0 0,0 0 0 0 0,1 0 0 0 0,-13 6 0 0 0,4 0 226 0 0,-1 1-1 0 0,2 0 0 0 0,-30 23 0 0 0,36-24-207 0 0,0 0 0 0 0,1 0-1 0 0,0 1 1 0 0,0 0 0 0 0,1 0 0 0 0,0 0 0 0 0,-7 16 0 0 0,13-25-85 0 0,1 1 0 0 0,-1 0 0 0 0,1 0 0 0 0,-1 0 0 0 0,1 0 0 0 0,0 0 1 0 0,-1 0-1 0 0,1 1 0 0 0,0-1 0 0 0,0 0 0 0 0,0 0 0 0 0,0 0 1 0 0,0 0-1 0 0,0 0 0 0 0,0 0 0 0 0,0 0 0 0 0,0 0 0 0 0,1 0 0 0 0,-1 0 1 0 0,0 0-1 0 0,1 0 0 0 0,-1 0 0 0 0,1 0 0 0 0,-1 0 0 0 0,1 0 1 0 0,-1 0-1 0 0,1 0 0 0 0,0 0 0 0 0,-1-1 0 0 0,1 1 0 0 0,0 0 0 0 0,0 0 1 0 0,0-1-1 0 0,0 1 0 0 0,-1 0 0 0 0,1-1 0 0 0,0 1 0 0 0,0-1 1 0 0,0 0-1 0 0,0 1 0 0 0,0-1 0 0 0,0 0 0 0 0,2 1 0 0 0,0 0-11 0 0,0 0 0 0 0,0-1-1 0 0,0 1 1 0 0,0-1-1 0 0,0 1 1 0 0,0-1-1 0 0,1 0 1 0 0,-1-1-1 0 0,0 1 1 0 0,0 0 0 0 0,0-1-1 0 0,0 0 1 0 0,0 1-1 0 0,5-3 1 0 0,-1-1-70 0 0,-1 0 1 0 0,1 0-1 0 0,0 0 0 0 0,-1-1 1 0 0,0 0-1 0 0,0 0 1 0 0,8-10-1 0 0,-12 12 43 0 0,0 0 0 0 0,0 0 0 0 0,-1 0 0 0 0,1 0 0 0 0,-1 0 0 0 0,0 0 0 0 0,0 0 0 0 0,0 0 0 0 0,0 0 0 0 0,-1-1 0 0 0,1 1 0 0 0,-1 0 0 0 0,0-1 0 0 0,0 1-1 0 0,0 0 1 0 0,0-1 0 0 0,-1 1 0 0 0,0 0 0 0 0,1 0 0 0 0,-3-7 0 0 0,0 2 11 0 0,1 0 0 0 0,-1 1 0 0 0,-1-1 0 0 0,1 1 0 0 0,-1-1 0 0 0,-6-7-1 0 0,9 14 34 0 0,0-1 1 0 0,0 1-1 0 0,0 0 0 0 0,-1-1 0 0 0,1 1 0 0 0,0 0 0 0 0,-1 0 0 0 0,1 0 0 0 0,-1 0 0 0 0,1 0 0 0 0,-1 1 0 0 0,1-1 0 0 0,-1 0 0 0 0,0 1 0 0 0,1-1 0 0 0,-1 1 1 0 0,0-1-1 0 0,1 1 0 0 0,-1 0 0 0 0,0 0 0 0 0,1 0 0 0 0,-1 0 0 0 0,0 0 0 0 0,0 0 0 0 0,1 0 0 0 0,-1 0 0 0 0,0 1 0 0 0,1-1 0 0 0,-1 1 0 0 0,0-1 0 0 0,1 1 1 0 0,-1 0-1 0 0,1 0 0 0 0,-1 0 0 0 0,1 0 0 0 0,-2 1 0 0 0,-4 3 26 0 0,0 1 1 0 0,1 0-1 0 0,0 0 0 0 0,0 1 1 0 0,1 0-1 0 0,0 0 1 0 0,0 0-1 0 0,-6 13 0 0 0,1-3-28 0 0,7-14-6 0 0,1 1 0 0 0,0 0 1 0 0,0 0-1 0 0,1 0 0 0 0,-1 0 1 0 0,1 1-1 0 0,-1-1 0 0 0,2 0 0 0 0,-1 1 1 0 0,0-1-1 0 0,1 6 0 0 0,0-8-13 0 0,0 0-1 0 0,0 0 0 0 0,1-1 1 0 0,-1 1-1 0 0,0 0 0 0 0,1 0 1 0 0,0 0-1 0 0,0-1 0 0 0,-1 1 0 0 0,1 0 1 0 0,0-1-1 0 0,0 1 0 0 0,0-1 1 0 0,1 1-1 0 0,-1-1 0 0 0,0 0 1 0 0,0 1-1 0 0,1-1 0 0 0,-1 0 0 0 0,1 0 1 0 0,-1 0-1 0 0,1 0 0 0 0,0 0 1 0 0,-1 0-1 0 0,1 0 0 0 0,0-1 1 0 0,-1 1-1 0 0,4 0 0 0 0,-1 0-234 0 0,0 0-1 0 0,-1-1 0 0 0,1 1 1 0 0,0-1-1 0 0,0 0 0 0 0,0 0 1 0 0,0 0-1 0 0,-1-1 0 0 0,1 1 1 0 0,0-1-1 0 0,7-2 0 0 0,2-2-4148 0 0,24-13 0 0 0,-29 14 2599 0 0,11-7-987 0 0</inkml:trace>
</inkml:ink>
</file>

<file path=ppt/ink/ink9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0.5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120 1 512 0 0,'-6'3'8792'0'0,"5"-2"-8410"0"0,-2 10 4455 0 0,3 14-1610 0 0,0-20-2352 0 0,-1 12-591 0 0,0 1-1 0 0,-1-1 0 0 0,-1 0 0 0 0,-6 23 0 0 0,-28 62 24 0 0,25-66-129 0 0,0 1 0 0 0,3-1 0 0 0,1 2-1 0 0,2-1 1 0 0,1 1 0 0 0,0 55 0 0 0,6-83-133 0 0,-1 0 1 0 0,1-1 0 0 0,0 1-1 0 0,1-1 1 0 0,0 1-1 0 0,1-1 1 0 0,0 0 0 0 0,0 0-1 0 0,1 0 1 0 0,0 0 0 0 0,8 12-1 0 0,-9-17-63 0 0,-1-1 0 0 0,1 0-1 0 0,0 1 1 0 0,0-1 0 0 0,0 0 0 0 0,0-1-1 0 0,0 1 1 0 0,1 0 0 0 0,0-1-1 0 0,-1 0 1 0 0,1 0 0 0 0,0 0 0 0 0,0 0-1 0 0,0-1 1 0 0,0 1 0 0 0,0-1-1 0 0,0 0 1 0 0,0 0 0 0 0,1-1 0 0 0,-1 1-1 0 0,0-1 1 0 0,1 0 0 0 0,-1 0-1 0 0,0-1 1 0 0,0 1 0 0 0,1-1 0 0 0,-1 0-1 0 0,4-1 1 0 0,13-4-1015 0 0,0-2 0 0 0,-1 0 0 0 0,0-1 0 0 0,0-1-1 0 0,19-13 1 0 0,-20 9-1055 0 0</inkml:trace>
</inkml:ink>
</file>

<file path=ppt/ink/ink9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0.89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59 79 1552 0 0,'-15'-1'3932'0'0,"12"1"-3216"0"0,0-1 0 0 0,0 1 0 0 0,0 0 0 0 0,-1 0 0 0 0,1 0 1 0 0,0 0-1 0 0,0 0 0 0 0,0 1 0 0 0,0 0 0 0 0,0-1 0 0 0,0 1 1 0 0,-4 2-1 0 0,9-1 1444 0 0,6-1-1548 0 0,8 0-337 0 0,27-8 173 0 0,53-15 0 0 0,-68 15-373 0 0,9-3-165 0 0,55-11-756 0 0,-55 14-272 0 0,52-5-7569 0 0,-72 12 7217 0 0</inkml:trace>
</inkml:ink>
</file>

<file path=ppt/ink/ink9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2.16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40 239 1536 0 0,'-4'1'1162'0'0,"1"0"-1"0"0,0 0 1 0 0,-1 0-1 0 0,1 0 1 0 0,-5 2-1 0 0,7-3-907 0 0,1 1 1 0 0,-1-1-1 0 0,0 1 0 0 0,0-1 0 0 0,0 1 1 0 0,0-1-1 0 0,1 1 0 0 0,-1 0 0 0 0,0-1 1 0 0,0 1-1 0 0,1 0 0 0 0,-1 0 0 0 0,1-1 1 0 0,-1 1-1 0 0,1 0 0 0 0,-1 0 0 0 0,1 0 1 0 0,-1 0-1 0 0,1 0 0 0 0,0 0 0 0 0,-1 0 1 0 0,1 0-1 0 0,0 1 0 0 0,0-1-168 0 0,0-1-1 0 0,1 1 0 0 0,-1-1 1 0 0,1 1-1 0 0,-1-1 1 0 0,1 1-1 0 0,-1-1 1 0 0,1 1-1 0 0,-1-1 1 0 0,1 1-1 0 0,0-1 0 0 0,-1 1 1 0 0,1-1-1 0 0,0 0 1 0 0,-1 0-1 0 0,1 1 1 0 0,0-1-1 0 0,-1 0 1 0 0,1 0-1 0 0,0 0 0 0 0,-1 1 1 0 0,1-1-1 0 0,0 0 1 0 0,0 0-1 0 0,-1 0 1 0 0,2-1-1 0 0,20 2 843 0 0,11-5-194 0 0,1 1-1 0 0,0 2 0 0 0,66 6 0 0 0,-68-2-690 0 0,0-1 1 0 0,0-2-1 0 0,46-5 0 0 0,-57 3-52 0 0,42-7 94 0 0,-55 7-67 0 0,-1 0-1 0 0,0 0 1 0 0,-1 0-1 0 0,1-1 1 0 0,0 0 0 0 0,9-6-1 0 0,-13 7-13 0 0,-1 0-1 0 0,1 1 0 0 0,-1-1 1 0 0,0 0-1 0 0,0 0 1 0 0,0 0-1 0 0,0-1 1 0 0,0 1-1 0 0,0 0 0 0 0,0-1 1 0 0,-1 1-1 0 0,1-1 1 0 0,-1 0-1 0 0,1 0 0 0 0,-1 1 1 0 0,0-1-1 0 0,-1 0 1 0 0,1 0-1 0 0,0 0 1 0 0,-1 0-1 0 0,1-4 0 0 0,-1 2-5 0 0,-1 1-1 0 0,0-1 0 0 0,0 0 1 0 0,0 0-1 0 0,0 1 0 0 0,-1-1 0 0 0,1 1 1 0 0,-1-1-1 0 0,0 1 0 0 0,-1 0 1 0 0,1 0-1 0 0,-6-7 0 0 0,-6-8 11 0 0,7 7 4 0 0,-2 1 0 0 0,1 0 0 0 0,-2 0 0 0 0,1 1 0 0 0,-13-11 0 0 0,19 19-5 0 0,-1 0 0 0 0,1 0 0 0 0,0 0 0 0 0,-1 0 1 0 0,1 0-1 0 0,-1 1 0 0 0,1 0 0 0 0,-1-1 0 0 0,0 1 1 0 0,0 1-1 0 0,0-1 0 0 0,1 0 0 0 0,-1 1 0 0 0,0 0 0 0 0,0 0 1 0 0,0 0-1 0 0,0 1 0 0 0,0-1 0 0 0,1 1 0 0 0,-1 0 1 0 0,0 0-1 0 0,0 0 0 0 0,-5 3 0 0 0,-1 0 28 0 0,2 1 0 0 0,-1 1 0 0 0,1 0 0 0 0,0 0 0 0 0,0 0 0 0 0,0 1-1 0 0,1 0 1 0 0,0 0 0 0 0,1 1 0 0 0,-10 14 0 0 0,0 2 48 0 0,2 1 0 0 0,-17 38 1 0 0,22-41 97 0 0,0-1 0 0 0,1 2 0 0 0,2-1 0 0 0,0 1 0 0 0,1-1 0 0 0,1 2 0 0 0,-1 43 0 0 0,14 140 806 0 0,-8-192-960 0 0,4 63 97 0 0,-5-70-104 0 0,0 0-1 0 0,-1-1 0 0 0,0 1 0 0 0,-1-1 0 0 0,1 1 0 0 0,-1-1 1 0 0,-1 0-1 0 0,-3 8 0 0 0,3-6 46 0 0,9-13-84 0 0,8-14-47 0 0,1-7 27 0 0,20-53-1 0 0,-25 55-12 0 0,0 0-1 0 0,25-39 0 0 0,-30 54 49 0 0,0 1 0 0 0,1 0 0 0 0,0 1 0 0 0,0-1 1 0 0,1 1-1 0 0,0 1 0 0 0,0-1 0 0 0,0 1 0 0 0,1 0 0 0 0,0 1 0 0 0,15-7 0 0 0,-22 10 4 0 0,1 0 1 0 0,-1 1-1 0 0,1-1 0 0 0,-1 1 0 0 0,0-1 1 0 0,1 1-1 0 0,-1 0 0 0 0,1-1 1 0 0,0 1-1 0 0,-1 0 0 0 0,1 0 1 0 0,-1 0-1 0 0,1 0 0 0 0,-1 1 0 0 0,1-1 1 0 0,-1 0-1 0 0,1 1 0 0 0,-1-1 1 0 0,1 1-1 0 0,1 0 0 0 0,-2 0 3 0 0,0 0 1 0 0,0 0-1 0 0,0 0 0 0 0,1 1 0 0 0,-1-1 0 0 0,-1 0 0 0 0,1 0 1 0 0,0 1-1 0 0,0-1 0 0 0,0 1 0 0 0,-1-1 0 0 0,1 1 1 0 0,-1-1-1 0 0,1 1 0 0 0,-1-1 0 0 0,1 3 0 0 0,0 6 3 0 0,-1 1 1 0 0,1-1-1 0 0,-2 1 0 0 0,-2 17 0 0 0,2-21-30 0 0,-1 11 18 0 0,0-6 15 0 0,1-1 0 0 0,0 0 1 0 0,1 1-1 0 0,0-1 0 0 0,2 17 1 0 0,-1-26-12 0 0,-1 1 1 0 0,1 0 0 0 0,0-1-1 0 0,0 1 1 0 0,0-1 0 0 0,0 1-1 0 0,0-1 1 0 0,1 0 0 0 0,-1 1 0 0 0,1-1-1 0 0,0 0 1 0 0,-1 0 0 0 0,1 0-1 0 0,0 0 1 0 0,0 0 0 0 0,0-1-1 0 0,0 1 1 0 0,1 0 0 0 0,-1-1-1 0 0,0 0 1 0 0,1 1 0 0 0,-1-1-1 0 0,1 0 1 0 0,-1 0 0 0 0,1-1 0 0 0,0 1-1 0 0,-1 0 1 0 0,4-1 0 0 0,1 1-11 0 0,0-1 0 0 0,0 0 0 0 0,0 0 0 0 0,0-1 0 0 0,0 0 0 0 0,0 0 0 0 0,0-1 0 0 0,0 1 0 0 0,0-2 0 0 0,-1 1 0 0 0,9-4 0 0 0,-5 0 7 0 0,1 1 0 0 0,-1-1 0 0 0,0-1 0 0 0,0 0 0 0 0,16-15 0 0 0,-24 19-11 0 0,14-10-28 0 0,-15 13 39 0 0,0-1-1 0 0,-1 1 0 0 0,1 0 1 0 0,0 0-1 0 0,0 0 0 0 0,-1 0 1 0 0,1-1-1 0 0,0 1 0 0 0,0 0 1 0 0,-1 0-1 0 0,1 0 0 0 0,0 0 1 0 0,0 1-1 0 0,-1-1 0 0 0,1 0 1 0 0,0 0-1 0 0,0 0 0 0 0,-1 1 1 0 0,1-1-1 0 0,0 0 0 0 0,-1 1 1 0 0,1-1-1 0 0,1 1 0 0 0,0 0 5 0 0,0 0 0 0 0,1 0-1 0 0,-1 0 1 0 0,0 0 0 0 0,1 0 0 0 0,-1-1 0 0 0,1 1-1 0 0,-1-1 1 0 0,1 0 0 0 0,-1 1 0 0 0,1-1-1 0 0,-1-1 1 0 0,1 1 0 0 0,-1 0 0 0 0,1 0-1 0 0,-1-1 1 0 0,1 0 0 0 0,-1 1 0 0 0,1-1-1 0 0,-1 0 1 0 0,0 0 0 0 0,4-2 0 0 0,5-4 10 0 0,1 0 0 0 0,-2 0 0 0 0,12-10 0 0 0,-13 9-23 0 0,0 1 23 0 0,-1 0 0 0 0,0-1 0 0 0,0 0 0 0 0,-1-1 1 0 0,0 1-1 0 0,6-11 0 0 0,-11 15-2 0 0,1 0 0 0 0,-1-1 0 0 0,0 1 0 0 0,-1 0-1 0 0,1-1 1 0 0,-1 0 0 0 0,1-5 0 0 0,-1 7-8 0 0,-1 0 0 0 0,0 1 0 0 0,0-1 0 0 0,0 0 0 0 0,-1 1 0 0 0,1-1 0 0 0,0 0 0 0 0,-1 1 0 0 0,0-1 0 0 0,0 1 0 0 0,0-1 0 0 0,0 1 0 0 0,-2-5 0 0 0,1 4-1 0 0,1 1 0 0 0,-1 0 0 0 0,0 0 0 0 0,0 0 0 0 0,0 0 0 0 0,0 0 0 0 0,0 0 0 0 0,0 0 0 0 0,-1 1 0 0 0,1-1 0 0 0,0 1 0 0 0,-1 0 1 0 0,1 0-1 0 0,-5-2 0 0 0,2 2-8 0 0,0 0 0 0 0,0 0 1 0 0,0 0-1 0 0,0 0 0 0 0,-1 1 1 0 0,1 0-1 0 0,-7 1 0 0 0,-1 1 2 0 0,0 0 0 0 0,1 1 0 0 0,-1 1 0 0 0,1 0 0 0 0,-18 8 0 0 0,20-7 7 0 0,-1 1 0 0 0,1 1 0 0 0,0 0 0 0 0,1 0 0 0 0,-1 1-1 0 0,1 0 1 0 0,1 1 0 0 0,0 0 0 0 0,0 0 0 0 0,1 1 0 0 0,0 0 0 0 0,0 0 0 0 0,1 1 0 0 0,1 0-1 0 0,0 0 1 0 0,0 0 0 0 0,-3 14 0 0 0,7-21 10 0 0,0 0-1 0 0,0 1 0 0 0,1-1 1 0 0,-1 1-1 0 0,1-1 0 0 0,0 1 1 0 0,1-1-1 0 0,-1 1 0 0 0,1-1 1 0 0,0 1-1 0 0,0-1 1 0 0,0 0-1 0 0,0 0 0 0 0,1 1 1 0 0,0-1-1 0 0,0 0 0 0 0,0 0 1 0 0,0 0-1 0 0,1-1 0 0 0,-1 1 1 0 0,1-1-1 0 0,0 1 1 0 0,5 4-1 0 0,-2-3-4 0 0,0 0-1 0 0,0-1 1 0 0,1 0 0 0 0,0 0 0 0 0,0 0-1 0 0,0-1 1 0 0,0 1 0 0 0,0-2 0 0 0,1 1-1 0 0,0-1 1 0 0,-1 0 0 0 0,14 1 0 0 0,-10-3-1 0 0,0 1 1 0 0,0-1 0 0 0,1-1 0 0 0,-1 0 0 0 0,0-1 0 0 0,0 0 0 0 0,0-1 0 0 0,0 0 0 0 0,-1 0 0 0 0,1-1-1 0 0,-1-1 1 0 0,19-10 0 0 0,-15 7-293 0 0,31-16 703 0 0,-41 22-956 0 0,1 0-1 0 0,0 1 1 0 0,0-1-1 0 0,0 1 0 0 0,0 0 1 0 0,0 0-1 0 0,6 0 1 0 0</inkml:trace>
</inkml:ink>
</file>

<file path=ppt/ink/ink9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2.84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237 111 120 0 0,'0'-3'768'0'0,"0"0"-1"0"0,0-1 1 0 0,-1 1 0 0 0,1 0-1 0 0,-1 0 1 0 0,0 0-1 0 0,1 0 1 0 0,-2 0 0 0 0,1 0-1 0 0,0 0 1 0 0,-3-4 0 0 0,3 5-504 0 0,-1 0 0 0 0,0 0 1 0 0,1 0-1 0 0,-1 0 0 0 0,0 0 0 0 0,-1 1 1 0 0,1-1-1 0 0,0 1 0 0 0,0 0 1 0 0,0-1-1 0 0,-1 1 0 0 0,1 0 0 0 0,-1 0 1 0 0,1 1-1 0 0,-1-1 0 0 0,1 0 1 0 0,-1 1-1 0 0,0 0 0 0 0,1-1 0 0 0,-1 1 1 0 0,-4 0-1 0 0,2 1-82 0 0,-1 0-1 0 0,1 0 1 0 0,-1 0 0 0 0,1 1-1 0 0,0 0 1 0 0,0 0 0 0 0,0 0-1 0 0,0 0 1 0 0,0 1 0 0 0,0 0 0 0 0,0 0-1 0 0,1 0 1 0 0,0 1 0 0 0,-7 5-1 0 0,-1 3 185 0 0,1 0 0 0 0,1 0 0 0 0,-17 25 0 0 0,23-30-232 0 0,0-1 0 0 0,0 2 0 0 0,1-1 0 0 0,0 0 0 0 0,0 1 0 0 0,1-1 0 0 0,0 1 0 0 0,0 0 0 0 0,0-1 0 0 0,1 1 0 0 0,0 15 0 0 0,1-19-84 0 0,1 0-1 0 0,-1 0 1 0 0,1 0 0 0 0,0 0 0 0 0,0 0-1 0 0,0 0 1 0 0,1 0 0 0 0,-1 0-1 0 0,1-1 1 0 0,0 1 0 0 0,0-1-1 0 0,0 1 1 0 0,1-1 0 0 0,-1 0 0 0 0,1 0-1 0 0,-1 0 1 0 0,1 0 0 0 0,0 0-1 0 0,1 0 1 0 0,-1-1 0 0 0,0 0 0 0 0,1 0-1 0 0,-1 0 1 0 0,1 0 0 0 0,3 2-1 0 0,2-1-28 0 0,0-1 0 0 0,-1 1 0 0 0,1-1 0 0 0,0-1 0 0 0,0 0 1 0 0,0 0-1 0 0,1-1 0 0 0,10 0 0 0 0,-6-1-13 0 0,0-1 0 0 0,0 0 0 0 0,0-1 0 0 0,21-7 0 0 0,-27 7 1 0 0,-1-1-1 0 0,1 1 1 0 0,-1-1 0 0 0,0-1 0 0 0,0 1 0 0 0,-1-1-1 0 0,1 0 1 0 0,-1-1 0 0 0,0 0 0 0 0,0 0 0 0 0,-1 0-1 0 0,0 0 1 0 0,0-1 0 0 0,0 0 0 0 0,-1 0 0 0 0,0 0-1 0 0,3-9 1 0 0,-4 9-13 0 0,-1 0 0 0 0,1 0 0 0 0,-2 0 0 0 0,1 0-1 0 0,-1-1 1 0 0,0 1 0 0 0,0 0 0 0 0,-1-1 0 0 0,0 1-1 0 0,-1 0 1 0 0,1-1 0 0 0,-2 1 0 0 0,1 0 0 0 0,-1-1-1 0 0,0 1 1 0 0,0 0 0 0 0,-1 0 0 0 0,1 1 0 0 0,-6-9-1 0 0,4 8-14 0 0,0 0 0 0 0,-1 1 0 0 0,1-1 0 0 0,-1 1 0 0 0,-1 0 0 0 0,1 1 0 0 0,-1-1 0 0 0,0 1 0 0 0,-9-6-1 0 0,10 9 10 0 0,1-1-1 0 0,-1 1 0 0 0,1 0 0 0 0,-1 1 0 0 0,1-1 0 0 0,-1 1 0 0 0,0 0 0 0 0,0 0 0 0 0,0 0 0 0 0,0 1 0 0 0,0 0 0 0 0,0 0 0 0 0,0 0 0 0 0,0 0 0 0 0,0 1 0 0 0,-6 1 0 0 0,5 0 18 0 0,0 0 0 0 0,0 0-1 0 0,0 1 1 0 0,1 0 0 0 0,-1 0 0 0 0,1 0-1 0 0,0 0 1 0 0,0 1 0 0 0,0 0 0 0 0,0 0-1 0 0,0 1 1 0 0,-6 7 0 0 0,3-2-5 0 0,1 1 0 0 0,0-1 0 0 0,0 1 0 0 0,1 1 0 0 0,-6 15 0 0 0,11-25 0 0 0,0 0 0 0 0,0 1 1 0 0,1-1-1 0 0,-1 0 0 0 0,0 0 0 0 0,1 1 0 0 0,0-1 0 0 0,0 1 0 0 0,0-1 1 0 0,0 0-1 0 0,0 1 0 0 0,0-1 0 0 0,0 0 0 0 0,1 1 0 0 0,-1-1 0 0 0,1 0 1 0 0,0 0-1 0 0,-1 1 0 0 0,1-1 0 0 0,2 3 0 0 0,-2-3 0 0 0,1 0 0 0 0,0 0 0 0 0,0 0 0 0 0,0 0 0 0 0,1 0 0 0 0,-1 0-1 0 0,0 0 1 0 0,1 0 0 0 0,-1-1 0 0 0,1 1 0 0 0,-1-1 0 0 0,1 0 0 0 0,0 0 0 0 0,0 0 0 0 0,-1 0 0 0 0,4 0-1 0 0,4 1-37 0 0,0-1-1 0 0,1 0 1 0 0,-1-1-1 0 0,0 0 1 0 0,0 0-1 0 0,0-1 0 0 0,0-1 1 0 0,0 0-1 0 0,18-5 1 0 0,6-5-2085 0 0,46-23 1 0 0,-46 19-1962 0 0,-14 6 2274 0 0</inkml:trace>
</inkml:ink>
</file>

<file path=ppt/ink/ink9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3.26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63 178 728 0 0,'-1'0'585'0'0,"0"0"1"0"0,0 0-1 0 0,0 0 0 0 0,0 0 0 0 0,0 0 0 0 0,0 0 0 0 0,0 0 1 0 0,0 1-1 0 0,0-1 0 0 0,0 0 0 0 0,0 0 0 0 0,0 1 0 0 0,0-1 1 0 0,0 0-1 0 0,0 1 0 0 0,0-1 0 0 0,0 1 0 0 0,1 0 1 0 0,-3 0-1 0 0,3 0-264 0 0,0-1 0 0 0,0 1 0 0 0,0 0 0 0 0,0-1 0 0 0,-1 1 0 0 0,1-1 0 0 0,0 1 1 0 0,0-1-1 0 0,0 1 0 0 0,0-1 0 0 0,0 1 0 0 0,0-1 0 0 0,0 1 0 0 0,0-1 0 0 0,1 1 0 0 0,-1-1 0 0 0,0 2 0 0 0,5 8 772 0 0,4 5 61 0 0,-1 0 0 0 0,6 19 0 0 0,-7-16-919 0 0,-2 1 0 0 0,0-1 0 0 0,3 29 0 0 0,-8-46-231 0 0,0-1-1 0 0,0 1 1 0 0,0-1 0 0 0,1 1-1 0 0,-1 0 1 0 0,0-1-1 0 0,0 1 1 0 0,0-1-1 0 0,0 1 1 0 0,0 0-1 0 0,0-1 1 0 0,0 1-1 0 0,-1 0 1 0 0,1-1 0 0 0,0 1-1 0 0,0-1 1 0 0,0 1-1 0 0,-1-1 1 0 0,1 1-1 0 0,0-1 1 0 0,0 1-1 0 0,-1 0 1 0 0,1-1-1 0 0,0 0 1 0 0,-1 1 0 0 0,1-1-1 0 0,-1 1 1 0 0,0 0-1 0 0,0-1 0 0 0,1 0-1 0 0,-1 0 1 0 0,0 0 0 0 0,0 0-1 0 0,0 0 1 0 0,0 0 0 0 0,0 0-1 0 0,0-1 1 0 0,1 1 0 0 0,-1 0-1 0 0,0 0 1 0 0,0-1 0 0 0,0 1-1 0 0,1 0 1 0 0,-1-1 0 0 0,-1 0-1 0 0,-4-3 30 0 0,1 0 0 0 0,0 0-1 0 0,-10-9 1 0 0,10 6-12 0 0,-1 0-1 0 0,1 0 0 0 0,1 0 1 0 0,-1 0-1 0 0,1-1 1 0 0,1 0-1 0 0,0 0 1 0 0,0 0-1 0 0,0 0 0 0 0,1-1 1 0 0,-2-10-1 0 0,2 1-37 0 0,0 1 0 0 0,2 0-1 0 0,0 0 1 0 0,4-30-1 0 0,-4 42 14 0 0,1 0 0 0 0,0 1 0 0 0,0-1-1 0 0,0 0 1 0 0,0 1 0 0 0,1-1 0 0 0,0 1-1 0 0,-1 0 1 0 0,2 0 0 0 0,-1-1-1 0 0,0 1 1 0 0,1 1 0 0 0,0-1 0 0 0,0 0-1 0 0,0 1 1 0 0,0-1 0 0 0,1 1-1 0 0,-1 0 1 0 0,1 0 0 0 0,0 0 0 0 0,0 1-1 0 0,0-1 1 0 0,0 1 0 0 0,0 0-1 0 0,10-3 1 0 0,8-3-172 0 0,2 0 0 0 0,-1 2 0 0 0,1 1 0 0 0,0 0 0 0 0,39-1 1 0 0,-22 4-653 0 0,-28 1-304 0 0,1 1 0 0 0,-1-1-1 0 0,1 2 1 0 0,17 2 0 0 0,-17 1-1221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392 268 512 0 0,'7'-109'1084'0'0,"-7"36"2512"0"0,0 68-3191 0 0,0 1 1 0 0,-1-1 0 0 0,1 0 0 0 0,-1 1-1 0 0,0-1 1 0 0,-1 1 0 0 0,1-1-1 0 0,-1 1 1 0 0,0 0 0 0 0,0-1-1 0 0,-4-4 1 0 0,5 7-213 0 0,-1-1 1 0 0,0 1-1 0 0,0 0 0 0 0,0 1 1 0 0,0-1-1 0 0,0 0 0 0 0,-1 0 0 0 0,1 1 1 0 0,0 0-1 0 0,-1-1 0 0 0,1 1 1 0 0,-1 0-1 0 0,1 0 0 0 0,-1 0 0 0 0,0 0 1 0 0,1 1-1 0 0,-1-1 0 0 0,0 1 0 0 0,0 0 1 0 0,-4 0-1 0 0,0 0-24 0 0,-1 1 0 0 0,1 0 0 0 0,-1 1 0 0 0,1 0 1 0 0,0 0-1 0 0,0 0 0 0 0,0 1 0 0 0,0 0 0 0 0,0 0 0 0 0,1 1 0 0 0,-1 0 0 0 0,1 0 1 0 0,0 1-1 0 0,0-1 0 0 0,0 1 0 0 0,-5 7 0 0 0,-9 10 228 0 0,1 1 0 0 0,-27 43 0 0 0,40-58-301 0 0,-13 21 195 0 0,2 0 0 0 0,0 2 0 0 0,-22 57 0 0 0,34-72-214 0 0,0-1 0 0 0,2 1-1 0 0,-1 0 1 0 0,2-1 0 0 0,0 1 0 0 0,0 0 0 0 0,2 1-1 0 0,0-1 1 0 0,1 0 0 0 0,4 22 0 0 0,-2-28-61 0 0,0 1-1 0 0,0-1 1 0 0,1 0 0 0 0,1-1 0 0 0,-1 1 0 0 0,2-1 0 0 0,-1 0 0 0 0,1 0 0 0 0,1 0 0 0 0,0-1 0 0 0,0 0 0 0 0,0 0-1 0 0,1-1 1 0 0,0 0 0 0 0,1 0 0 0 0,13 8 0 0 0,1-1-28 0 0,1-2 0 0 0,1 0 0 0 0,0-2 0 0 0,1 0 0 0 0,34 7 0 0 0,-30-10-196 0 0,0-1 1 0 0,0-1-1 0 0,1-2 0 0 0,-1-1 0 0 0,1-1 0 0 0,0-1 0 0 0,-1-2 0 0 0,1-2 0 0 0,53-12 0 0 0,-62 8-1527 0 0,0 0 0 0 0,0-1 0 0 0,-1-2 0 0 0,-1 0 0 0 0,29-20 0 0 0,-25 14-175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7.2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192 85 1680 0 0,'-5'1'1705'0'0,"0"0"-1"0"0,0 0 0 0 0,1 1 0 0 0,-1 0 0 0 0,0 0 0 0 0,-6 4 0 0 0,10-5-1446 0 0,-1 0-1 0 0,0 1 0 0 0,1-1 0 0 0,-1 1 0 0 0,1 0 0 0 0,0 0 1 0 0,0-1-1 0 0,-1 1 0 0 0,1 0 0 0 0,0 0 0 0 0,1 0 1 0 0,-1 0-1 0 0,0 0 0 0 0,0 0 0 0 0,1 1 0 0 0,0-1 0 0 0,-1 4 1 0 0,-1 5 135 0 0,2 1 1 0 0,-1 0 0 0 0,1 0-1 0 0,1-1 1 0 0,0 1-1 0 0,1 0 1 0 0,5 18 0 0 0,-6-26-368 0 0,0 1 0 0 0,1-1 1 0 0,-1 0-1 0 0,1 0 1 0 0,0 0-1 0 0,0 0 0 0 0,1-1 1 0 0,-1 1-1 0 0,1-1 0 0 0,0 1 1 0 0,-1-1-1 0 0,2 0 1 0 0,-1 0-1 0 0,0 0 0 0 0,1 0 1 0 0,-1-1-1 0 0,1 1 0 0 0,0-1 1 0 0,0 0-1 0 0,0 0 1 0 0,0 0-1 0 0,0-1 0 0 0,5 2 1 0 0,-5-2-28 0 0,0-1 1 0 0,0 1-1 0 0,0-1 1 0 0,0 0-1 0 0,0 0 1 0 0,0-1-1 0 0,0 1 1 0 0,0-1-1 0 0,0 0 1 0 0,0 0-1 0 0,0 0 1 0 0,7-3-1 0 0,-5 1-15 0 0,-1 0 0 0 0,0-1 0 0 0,0 1 0 0 0,1-1 0 0 0,-2 0 0 0 0,1 0-1 0 0,8-10 1 0 0,-8 7 13 0 0,0 1 0 0 0,-1-1 0 0 0,1 0-1 0 0,-1 0 1 0 0,0-1 0 0 0,-1 1 0 0 0,0-1 0 0 0,0 0 0 0 0,-1 0-1 0 0,0 0 1 0 0,0 0 0 0 0,-1 0 0 0 0,1-10 0 0 0,-2 8 9 0 0,0 0 1 0 0,-1 0-1 0 0,0 0 0 0 0,-1 0 1 0 0,0 0-1 0 0,-1 0 1 0 0,-6-17-1 0 0,7 22 3 0 0,0 1 0 0 0,-1 0 0 0 0,1 1 1 0 0,-1-1-1 0 0,1 0 0 0 0,-1 1 0 0 0,0 0 0 0 0,-1-1 0 0 0,1 1 0 0 0,0 0 0 0 0,-1 1 0 0 0,0-1 0 0 0,0 1 0 0 0,0-1 1 0 0,0 1-1 0 0,0 0 0 0 0,0 1 0 0 0,0-1 0 0 0,-9-1 0 0 0,2 1 5 0 0,0 0 0 0 0,0 1-1 0 0,0 1 1 0 0,0 0 0 0 0,0 0 0 0 0,0 1 0 0 0,-1 1 0 0 0,1 0-1 0 0,1 0 1 0 0,-1 1 0 0 0,0 1 0 0 0,1-1 0 0 0,-1 2-1 0 0,1 0 1 0 0,0 0 0 0 0,1 0 0 0 0,-1 1 0 0 0,1 1 0 0 0,0 0-1 0 0,1 0 1 0 0,0 0 0 0 0,0 1 0 0 0,0 0 0 0 0,-9 14-1 0 0,15-19-99 0 0,0 1-1 0 0,0-1 1 0 0,1 1-1 0 0,-1-1 1 0 0,1 1-1 0 0,0 0 0 0 0,0 0 1 0 0,0-1-1 0 0,0 1 1 0 0,0 0-1 0 0,1 0 1 0 0,0 0-1 0 0,0 0 0 0 0,0 0 1 0 0,0 0-1 0 0,1 0 1 0 0,0 0-1 0 0,1 5 0 0 0,-1-6-408 0 0,0 1-1 0 0,1 0 0 0 0,0-1 1 0 0,0 1-1 0 0,0-1 0 0 0,0 0 0 0 0,0 0 1 0 0,1 0-1 0 0,-1 0 0 0 0,1 0 1 0 0,5 4-1 0 0,11 7-3184 0 0</inkml:trace>
</inkml:ink>
</file>

<file path=ppt/ink/ink9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4.1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75 40 512 0 0,'-3'-1'884'0'0,"1"0"-1"0"0,-1 0 1 0 0,1 1-1 0 0,-1-1 1 0 0,0 0 0 0 0,0 1-1 0 0,1 0 1 0 0,-1 0-1 0 0,0 0 1 0 0,0 0-1 0 0,-4 1 1 0 0,5-1-540 0 0,0 0-1 0 0,1 0 1 0 0,-1 1-1 0 0,0-1 1 0 0,1 1-1 0 0,-1 0 1 0 0,0-1-1 0 0,1 1 1 0 0,-1 0-1 0 0,1 0 1 0 0,-1 0-1 0 0,1 0 1 0 0,0 0-1 0 0,-1 0 1 0 0,1 1-1 0 0,0-1 1 0 0,0 0-1 0 0,0 1 1 0 0,-2 1-1 0 0,1 3-71 0 0,1 0 0 0 0,0 0-1 0 0,0-1 1 0 0,0 1 0 0 0,1 0 0 0 0,0 0-1 0 0,1 10 1 0 0,-1-3-80 0 0,0 14 274 0 0,1-1 1 0 0,5 36-1 0 0,-4-53-429 0 0,0 0 1 0 0,1-1-1 0 0,0 1 0 0 0,0 0 0 0 0,0-1 0 0 0,1 0 1 0 0,1 1-1 0 0,-1-1 0 0 0,1-1 0 0 0,9 11 0 0 0,-11-14-33 0 0,1-1-1 0 0,-1 1 0 0 0,1-1 0 0 0,-1 0 0 0 0,1 0 0 0 0,0 0 0 0 0,0 0 0 0 0,1-1 0 0 0,-1 0 1 0 0,7 3-1 0 0,-8-4-3 0 0,1 0 1 0 0,-1-1 0 0 0,0 1-1 0 0,0-1 1 0 0,0 0-1 0 0,0 0 1 0 0,0 0 0 0 0,1-1-1 0 0,-1 1 1 0 0,0-1-1 0 0,0 1 1 0 0,0-1 0 0 0,0 0-1 0 0,0 0 1 0 0,0 0 0 0 0,0-1-1 0 0,4-2 1 0 0,3-2 24 0 0,-1 0 1 0 0,-1-1 0 0 0,1 0 0 0 0,-1-1-1 0 0,0 1 1 0 0,0-2 0 0 0,-1 1-1 0 0,0-1 1 0 0,-1 0 0 0 0,0 0-1 0 0,0-1 1 0 0,-1 0 0 0 0,-1 0-1 0 0,6-15 1 0 0,-5 12-3 0 0,0-1-1 0 0,-1 0 0 0 0,-1-1 1 0 0,0 1-1 0 0,-1 0 0 0 0,-1-1 1 0 0,0 0-1 0 0,-1 1 0 0 0,0-1 1 0 0,-2 1-1 0 0,1-1 1 0 0,-5-14-1 0 0,5 26-6 0 0,0 0 0 0 0,0 0 1 0 0,0 1-1 0 0,0-1 0 0 0,0 0 0 0 0,-4-3 1 0 0,5 5-12 0 0,0 1 1 0 0,0 0 0 0 0,0 0 0 0 0,-1-1 0 0 0,1 1 0 0 0,0 0-1 0 0,0 0 1 0 0,-1 0 0 0 0,1 0 0 0 0,0-1 0 0 0,0 1 0 0 0,0 0-1 0 0,-1 0 1 0 0,1 0 0 0 0,0 0 0 0 0,-1 0 0 0 0,1 0-1 0 0,0 0 1 0 0,0 0 0 0 0,-1 0 0 0 0,1 0 0 0 0,0 0 0 0 0,0 0-1 0 0,-1 0 1 0 0,1 0 0 0 0,0 0 0 0 0,-1 0 0 0 0,1 0 0 0 0,-1 1 1 0 0,0-1 1 0 0,1 1-1 0 0,-1-1 1 0 0,0 1-1 0 0,1 0 1 0 0,-1-1-1 0 0,1 1 1 0 0,-1 0 0 0 0,1 0-1 0 0,-1 0 1 0 0,1-1-1 0 0,0 1 1 0 0,-1 0-1 0 0,1 1 1 0 0,-1 2-4 0 0,0 0 0 0 0,0 0 1 0 0,0 0-1 0 0,1 0 0 0 0,0 0 0 0 0,0 0 0 0 0,0 0 1 0 0,0 0-1 0 0,1 1 0 0 0,-1-1 0 0 0,1 0 0 0 0,0 0 1 0 0,1 0-1 0 0,-1-1 0 0 0,0 1 0 0 0,1 0 0 0 0,4 6 1 0 0,3 6 34 0 0,2-1 0 0 0,20 23 0 0 0,-24-29-1 0 0,96 102 91 0 0,10 12-172 0 0,-85-89 15 0 0,28 36-39 0 0,-48-59 71 0 0,-1 1-1 0 0,1 0 1 0 0,-2 1 0 0 0,7 16 0 0 0,-12-25-1 0 0,0 0 1 0 0,1 1-1 0 0,-1-1 0 0 0,-1 0 0 0 0,1 0 0 0 0,-1 0 0 0 0,0 1 0 0 0,0-1 0 0 0,0 0 0 0 0,0 0 0 0 0,-1 1 0 0 0,1-1 0 0 0,-1 0 1 0 0,-2 5-1 0 0,1-4 6 0 0,-1 0 0 0 0,1 1 0 0 0,-1-1 0 0 0,0-1 0 0 0,-1 1 0 0 0,1 0 0 0 0,-1-1 0 0 0,0 0 0 0 0,-6 6 0 0 0,-5 1 4 0 0,0 0 0 0 0,-2 0-1 0 0,1-2 1 0 0,-1 0 0 0 0,-22 8 0 0 0,19-10 24 0 0,0 0 0 0 0,0-2 1 0 0,-1-1-1 0 0,1 0 0 0 0,-1-1 1 0 0,0-2-1 0 0,0 0 0 0 0,-30-3 1 0 0,46 2-6 0 0,1 0 1 0 0,0-1-1 0 0,0 0 1 0 0,0 0-1 0 0,0 0 0 0 0,0 0 1 0 0,0-1-1 0 0,0 1 1 0 0,0-1-1 0 0,0 0 1 0 0,1 0-1 0 0,-4-3 1 0 0,4 3-17 0 0,1-1 1 0 0,-1 1 0 0 0,1-1 0 0 0,0 0 0 0 0,0 0 0 0 0,0 0 0 0 0,1 0 0 0 0,-1 0 0 0 0,1 0 0 0 0,-1 0-1 0 0,1 0 1 0 0,0 0 0 0 0,0-1 0 0 0,0 1 0 0 0,0-4 0 0 0,0-9-3 0 0,0 0 0 0 0,1 0 1 0 0,0 1-1 0 0,1-1 0 0 0,1 0 0 0 0,1 0 0 0 0,5-19 1 0 0,3-1-70 0 0,29-66 1 0 0,88-140-719 0 0,-116 223-85 0 0,18-23 0 0 0,3 5-4030 0 0,-19 25 1495 0 0</inkml:trace>
</inkml:ink>
</file>

<file path=ppt/ink/ink9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5.54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170 544 512 0 0,'-2'-24'638'0'0,"2"6"717"0"0,-2 1 0 0 0,-6-34 1 0 0,8 50-1256 0 0,0 1 1 0 0,0-1 0 0 0,-1 0-1 0 0,1 0 1 0 0,0 1 0 0 0,-1-1-1 0 0,1 0 1 0 0,0 0-1 0 0,-1 1 1 0 0,1-1 0 0 0,-1 1-1 0 0,1-1 1 0 0,-1 0 0 0 0,1 1-1 0 0,-1-1 1 0 0,1 1-1 0 0,-1-1 1 0 0,0 1 0 0 0,1-1-1 0 0,-1 1 1 0 0,0 0 0 0 0,0-1-1 0 0,1 1 1 0 0,-1 0-1 0 0,0-1 1 0 0,0 1 0 0 0,-1 0-1 0 0,0 0 98 0 0,0 0 0 0 0,0 0 0 0 0,0 0 0 0 0,0 1 0 0 0,0-1-1 0 0,0 1 1 0 0,0-1 0 0 0,0 1 0 0 0,0 0 0 0 0,-3 1 0 0 0,-4 3 633 0 0,1 1 0 0 0,-1 0 0 0 0,-9 9 0 0 0,11-9-464 0 0,0 0 1 0 0,1 1-1 0 0,0 0 1 0 0,0 0-1 0 0,1 1 1 0 0,0-1-1 0 0,0 1 1 0 0,1 0-1 0 0,0 1 1 0 0,0-1-1 0 0,1 1 1 0 0,-5 17-1 0 0,7-22-321 0 0,1 1-1 0 0,-1 0 0 0 0,1 0 0 0 0,0 0 1 0 0,0 0-1 0 0,0 0 0 0 0,1-1 0 0 0,-1 1 0 0 0,1 0 1 0 0,0 0-1 0 0,1 0 0 0 0,-1-1 0 0 0,1 1 0 0 0,0-1 1 0 0,0 1-1 0 0,1-1 0 0 0,-1 0 0 0 0,1 0 0 0 0,0 0 1 0 0,0 0-1 0 0,0 0 0 0 0,1-1 0 0 0,-1 1 0 0 0,1-1 1 0 0,6 5-1 0 0,-4-4-47 0 0,1-1 1 0 0,-1 1-1 0 0,0-1 1 0 0,1 0 0 0 0,0 0-1 0 0,0-1 1 0 0,0 0-1 0 0,0 0 1 0 0,0-1-1 0 0,0 0 1 0 0,1 0-1 0 0,-1-1 1 0 0,0 1-1 0 0,1-2 1 0 0,-1 1 0 0 0,0-1-1 0 0,9-2 1 0 0,-6 1-18 0 0,-1-1 1 0 0,0 0-1 0 0,0 0 1 0 0,-1-1-1 0 0,1-1 1 0 0,-1 1-1 0 0,0-1 1 0 0,0-1-1 0 0,0 1 1 0 0,0-1-1 0 0,-1-1 1 0 0,10-11-1 0 0,-13 15-21 0 0,-1-1 1 0 0,0 0-1 0 0,-1 0 0 0 0,1 0 1 0 0,-1-1-1 0 0,1 1 0 0 0,-1 0 0 0 0,-1-1 1 0 0,1 1-1 0 0,-1-1 0 0 0,1 0 1 0 0,-1 0-1 0 0,-1 1 0 0 0,1-1 0 0 0,-1 0 1 0 0,0 0-1 0 0,0 0 0 0 0,0 0 1 0 0,0 0-1 0 0,-1 1 0 0 0,0-1 0 0 0,0 0 1 0 0,0 0-1 0 0,-1 1 0 0 0,0-1 1 0 0,-2-5-1 0 0,-4-9-456 0 0,3 5 50 0 0,-1 2 1 0 0,1-1-1 0 0,-2 1 1 0 0,0 0 0 0 0,-17-22-1 0 0,23 32 430 0 0,-1 1 0 0 0,1 0 0 0 0,-1-1 0 0 0,1 1 0 0 0,-1 0 0 0 0,0 0 0 0 0,1 0 0 0 0,-1 0 0 0 0,0 0 0 0 0,0 1 0 0 0,0-1 0 0 0,0 0 0 0 0,0 1 0 0 0,0-1 0 0 0,0 1 0 0 0,0 0 0 0 0,-2 0 0 0 0,0 0 10 0 0,0 0 1 0 0,0 1-1 0 0,1-1 0 0 0,-1 1 0 0 0,0 0 1 0 0,1 0-1 0 0,-1 1 0 0 0,-5 2 0 0 0,0 1 18 0 0,1 0-1 0 0,1 1 1 0 0,-1-1 0 0 0,1 2-1 0 0,0-1 1 0 0,-10 12-1 0 0,13-12 37 0 0,-1-1-1 0 0,1 1 0 0 0,0 0 0 0 0,1 0 1 0 0,-1 0-1 0 0,1 0 0 0 0,0 1 0 0 0,1-1 0 0 0,-4 14 1 0 0,6-19-41 0 0,0 0 0 0 0,0 0 0 0 0,0 0 1 0 0,0-1-1 0 0,0 1 0 0 0,0 0 1 0 0,0 0-1 0 0,0 0 0 0 0,0-1 0 0 0,0 1 1 0 0,0 0-1 0 0,1 0 0 0 0,-1-1 1 0 0,0 1-1 0 0,0 0 0 0 0,1 0 0 0 0,-1-1 1 0 0,1 1-1 0 0,-1 0 0 0 0,1-1 1 0 0,-1 1-1 0 0,1-1 0 0 0,-1 1 0 0 0,2 0 1 0 0,-1 0-6 0 0,0-1 1 0 0,0 1-1 0 0,0-1 1 0 0,1 1-1 0 0,-1-1 1 0 0,0 0 0 0 0,0 0-1 0 0,1 1 1 0 0,-1-1-1 0 0,0 0 1 0 0,0 0-1 0 0,1 0 1 0 0,1-1-1 0 0,5 0-12 0 0,-1-1 1 0 0,1 0-1 0 0,13-6 0 0 0,-19 7 16 0 0,115-54-222 0 0,12-5 96 0 0,-21 19 151 0 0,97-36 0 0 0,-179 67 16 0 0,0 0 0 0 0,29-17-1 0 0,-43 20 9 0 0,-1 0 0 0 0,0-1-1 0 0,0 0 1 0 0,0-1 0 0 0,-1 0-1 0 0,13-16 1 0 0,-15 14 7 0 0,0 1 0 0 0,-1-1-1 0 0,0-1 1 0 0,7-14 0 0 0,-12 21 21 0 0,0-1 0 0 0,0 1 1 0 0,0-1-1 0 0,-1 1 1 0 0,1-1-1 0 0,-1 0 0 0 0,-1 1 1 0 0,1-1-1 0 0,-1 0 0 0 0,0 0 1 0 0,0 0-1 0 0,-2-6 0 0 0,2 11-44 0 0,-1-1-1 0 0,1 1 0 0 0,-1-1 1 0 0,1 1-1 0 0,-1 0 0 0 0,0-1 1 0 0,1 1-1 0 0,-1 0 0 0 0,0 0 1 0 0,0-1-1 0 0,0 1 1 0 0,0 0-1 0 0,0 0 0 0 0,0 0 1 0 0,0 0-1 0 0,0 0 0 0 0,-1 1 1 0 0,1-1-1 0 0,0 0 0 0 0,-1 0 1 0 0,1 1-1 0 0,0-1 0 0 0,-1 1 1 0 0,1-1-1 0 0,-1 1 0 0 0,1 0 1 0 0,-1-1-1 0 0,1 1 1 0 0,-1 0-1 0 0,1 0 0 0 0,-1 0 1 0 0,1 0-1 0 0,-1 0 0 0 0,1 1 1 0 0,-3-1-1 0 0,-3 2 36 0 0,0-1 0 0 0,0 1 0 0 0,0 0 0 0 0,0 1 0 0 0,-12 5 0 0 0,0 3 53 0 0,1 0 1 0 0,1 2 0 0 0,-1 0-1 0 0,2 1 1 0 0,0 0 0 0 0,1 1-1 0 0,0 1 1 0 0,-15 21 0 0 0,-8 19 426 0 0,-40 76 1 0 0,63-105-377 0 0,-34 67 206 0 0,-36 102-1 0 0,32-43-306 0 0,46-128-71 0 0,1 1 1 0 0,1 0-1 0 0,2 0 1 0 0,-1 30-1 0 0,5-45-17 0 0,0 0 0 0 0,0 0 0 0 0,1 0 0 0 0,1-1 0 0 0,0 1 0 0 0,0-1 0 0 0,1 1 0 0 0,0-1 0 0 0,1-1 0 0 0,0 1 0 0 0,1-1 0 0 0,0 1 0 0 0,0-2 0 0 0,11 13 0 0 0,-12-17-11 0 0,-1 1 0 0 0,1 0 0 0 0,1-1-1 0 0,-1 0 1 0 0,1 0 0 0 0,-1-1-1 0 0,1 0 1 0 0,0 0 0 0 0,0 0-1 0 0,12 3 1 0 0,-13-5 7 0 0,0 0 0 0 0,0 0 1 0 0,1-1-1 0 0,-1 1 0 0 0,0-1 0 0 0,0-1 1 0 0,1 1-1 0 0,-1-1 0 0 0,0 0 0 0 0,0 0 0 0 0,0 0 1 0 0,0-1-1 0 0,0 1 0 0 0,0-1 0 0 0,5-3 1 0 0,1-1 8 0 0,-1 0 0 0 0,0-1 0 0 0,0 0 1 0 0,0 0-1 0 0,-1-1 0 0 0,0 0 0 0 0,0-1 1 0 0,13-18-1 0 0,-18 22-5 0 0,-1 0-1 0 0,0 0 1 0 0,0-1 0 0 0,0 1 0 0 0,-1-1 0 0 0,1 0 0 0 0,-1 0 0 0 0,-1 0-1 0 0,1 0 1 0 0,-1 0 0 0 0,0 0 0 0 0,-1 0 0 0 0,1-1 0 0 0,-1 1 0 0 0,-1 0-1 0 0,1 0 1 0 0,-1-1 0 0 0,0 1 0 0 0,-2-6 0 0 0,-1-2-185 0 0,-1 1 0 0 0,0 0 0 0 0,-1 0 1 0 0,-1 1-1 0 0,0 0 0 0 0,0 0 0 0 0,-1 0 0 0 0,-1 1 1 0 0,0 0-1 0 0,-11-10 0 0 0,15 16 136 0 0,-1-1 0 0 0,0 1 0 0 0,-1 1 0 0 0,1-1 1 0 0,-1 1-1 0 0,0 0 0 0 0,0 1 0 0 0,0 0 0 0 0,0 0 0 0 0,-1 0 0 0 0,1 1 0 0 0,-1 0 1 0 0,0 1-1 0 0,1-1 0 0 0,-1 2 0 0 0,0-1 0 0 0,0 1 0 0 0,0 0 0 0 0,-11 2 0 0 0,2 1-26 0 0,-24 7-1 0 0,35-8-79 0 0,-1 1 1 0 0,1-1-1 0 0,0 1 1 0 0,-1 0-1 0 0,1 1 1 0 0,-8 6-1 0 0,14-10-65 0 0,-1 1-1 0 0,0-1 1 0 0,1 0-1 0 0,0 1 1 0 0,-1-1-1 0 0,1 1 1 0 0,-1-1-1 0 0,1 1 1 0 0,0-1-1 0 0,-1 1 1 0 0,1 0-1 0 0,0-1 0 0 0,-1 1 1 0 0,1-1-1 0 0,0 1 1 0 0,0 0-1 0 0,0-1 1 0 0,-1 1-1 0 0,1 0 1 0 0,1 5-2839 0 0</inkml:trace>
</inkml:ink>
</file>

<file path=ppt/ink/ink9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6.49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152 225 512 0 0,'26'-16'1243'0'0,"-18"12"-531"0"0,0-1-1 0 0,-1 0 0 0 0,8-6 1 0 0,-13 9-456 0 0,0 0 1 0 0,0 0 0 0 0,0 0 0 0 0,0-1 0 0 0,-1 1 0 0 0,1 0 0 0 0,-1-1 0 0 0,1 1-1 0 0,-1 0 1 0 0,0-1 0 0 0,0 0 0 0 0,0 1 0 0 0,-1-1 0 0 0,2-3 0 0 0,-1-2 531 0 0,1 1-1 0 0,0 1 1 0 0,1-1 0 0 0,5-11 0 0 0,-5 14-332 0 0,-1 0 0 0 0,0-1 0 0 0,0 1 1 0 0,0 0-1 0 0,0-1 0 0 0,-1 1 0 0 0,0-1 1 0 0,0 1-1 0 0,0-1 0 0 0,-1 0 0 0 0,1 0 1 0 0,-1 1-1 0 0,-1-9 0 0 0,1 12-349 0 0,-1-1 0 0 0,1 1 0 0 0,-1 0-1 0 0,1-1 1 0 0,-1 1 0 0 0,1 0 0 0 0,-1 0 0 0 0,0-1 0 0 0,0 1-1 0 0,0 0 1 0 0,1 0 0 0 0,-1 0 0 0 0,0 0 0 0 0,0 0 0 0 0,-1 0-1 0 0,1 0 1 0 0,0 0 0 0 0,0 1 0 0 0,0-1 0 0 0,-2 0-1 0 0,0 0-12 0 0,1 0 0 0 0,-1 0 0 0 0,0 1 0 0 0,1-1-1 0 0,-1 1 1 0 0,0 0 0 0 0,1 0 0 0 0,-1 0 0 0 0,0 0-1 0 0,-2 1 1 0 0,-4 0 4 0 0,0 2 1 0 0,0-1-1 0 0,0 1 0 0 0,1 0 1 0 0,-12 6-1 0 0,17-7-81 0 0,-14 7 81 0 0,1 0-1 0 0,0 1 0 0 0,-15 13 1 0 0,27-21-82 0 0,1 1 1 0 0,0 0 0 0 0,0 0 0 0 0,0 0 0 0 0,0 0 0 0 0,0 0-1 0 0,1 1 1 0 0,0-1 0 0 0,-1 1 0 0 0,1-1 0 0 0,1 1-1 0 0,-1 0 1 0 0,0 0 0 0 0,1 0 0 0 0,0 0 0 0 0,0 0 0 0 0,0 0-1 0 0,1 1 1 0 0,-1-1 0 0 0,1 5 0 0 0,1-6-11 0 0,-1 1 0 0 0,1-1-1 0 0,1 1 1 0 0,-1-1 0 0 0,0 1 0 0 0,1-1-1 0 0,0 0 1 0 0,0 0 0 0 0,0 0 0 0 0,0 0-1 0 0,0 0 1 0 0,1 0 0 0 0,-1 0 0 0 0,1-1-1 0 0,0 1 1 0 0,0-1 0 0 0,3 3 0 0 0,9 4 5 0 0,0 1 0 0 0,20 8 0 0 0,-29-15 13 0 0,6 3-37 0 0,80 44 0 0 0,-81-43 25 0 0,0 0 1 0 0,-1 1-1 0 0,0 1 0 0 0,0-1 0 0 0,16 21 0 0 0,-21-22-7 0 0,0 0 1 0 0,0 1-1 0 0,-1-1 1 0 0,0 1-1 0 0,0 0 1 0 0,-1 0-1 0 0,0 1 1 0 0,0-1-1 0 0,-1 1 1 0 0,0-1-1 0 0,-1 1 1 0 0,0 0-1 0 0,0 13 0 0 0,-1-16 10 0 0,-1 0 0 0 0,0 0 0 0 0,0 0 0 0 0,0 0 0 0 0,0 0 0 0 0,-1-1 0 0 0,0 1 0 0 0,-1-1 0 0 0,1 1 0 0 0,-1-1 0 0 0,0 0 0 0 0,0 0 0 0 0,-1 0 0 0 0,1 0 0 0 0,-1 0 0 0 0,0-1 0 0 0,0 0 0 0 0,-1 0 0 0 0,1 0 0 0 0,-9 6 0 0 0,5-6 34 0 0,-1 0 1 0 0,1 0-1 0 0,-1 0 1 0 0,0-1 0 0 0,0 0-1 0 0,0-1 1 0 0,0 0-1 0 0,0 0 1 0 0,0-1-1 0 0,-1 0 1 0 0,1-1-1 0 0,0 0 1 0 0,-1 0-1 0 0,-12-3 1 0 0,13 2-54 0 0,0-1-1 0 0,0 0 1 0 0,0-1 0 0 0,0 0 0 0 0,1 0-1 0 0,-1-1 1 0 0,1 0 0 0 0,0 0-1 0 0,0-1 1 0 0,0 0 0 0 0,1-1-1 0 0,-1 1 1 0 0,1-1 0 0 0,-9-11 0 0 0,14 14-85 0 0,-1 0 0 0 0,1 0 0 0 0,0 0 0 0 0,0 0 0 0 0,0 0 0 0 0,1-1 1 0 0,-1 1-1 0 0,1-1 0 0 0,0 1 0 0 0,0-1 0 0 0,0 1 0 0 0,0-1 0 0 0,1 1 1 0 0,0-1-1 0 0,-1 0 0 0 0,1 0 0 0 0,0 1 0 0 0,1-1 0 0 0,0-6 0 0 0,0 7-200 0 0,0-1 0 0 0,1 1 0 0 0,-1 0 0 0 0,1 0 0 0 0,0 0 0 0 0,-1 0 0 0 0,1 0 0 0 0,0 0 0 0 0,1 0 0 0 0,-1 1 0 0 0,0-1 0 0 0,1 1 0 0 0,4-4 0 0 0,28-16-4976 0 0,-15 13 3345 0 0</inkml:trace>
</inkml:ink>
</file>

<file path=ppt/ink/ink9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6.98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55 68 792 0 0,'-3'-7'2208'0'0,"0"-1"0"0"0,1 0-1 0 0,0 1 1 0 0,0-1 0 0 0,1 0-1 0 0,-1-14 1 0 0,4 24 545 0 0,9 8-2104 0 0,17 29-116 0 0,-7-10 82 0 0,26 48 0 0 0,-41-66-488 0 0,-1 0 1 0 0,-1 0-1 0 0,1 1 1 0 0,-2 0-1 0 0,0 0 1 0 0,0 0-1 0 0,-1 0 1 0 0,0 17-1 0 0,-2-16-79 0 0,0 0-1 0 0,-1 0 1 0 0,-1 0 0 0 0,0 0-1 0 0,-1-1 1 0 0,-1 1-1 0 0,0-1 1 0 0,0 1 0 0 0,-1-1-1 0 0,-7 12 1 0 0,-8 9-47 0 0,-1-1 1 0 0,-27 31-1 0 0,16-21 21 0 0,29-39 6 0 0,-12 21 56 0 0,14-23-73 0 0,0 0 0 0 0,1 0-1 0 0,-1 0 1 0 0,0 1 0 0 0,1-1 0 0 0,0 0 0 0 0,-1 0 0 0 0,1 1 0 0 0,0-1 0 0 0,-1 0 0 0 0,1 1 0 0 0,0-1-1 0 0,0 0 1 0 0,0 1 0 0 0,0-1 0 0 0,1 3 0 0 0,-1-4 0 0 0,1 1 1 0 0,0 0-1 0 0,-1 0 1 0 0,1-1-1 0 0,-1 1 1 0 0,1-1-1 0 0,0 1 1 0 0,0 0-1 0 0,-1-1 1 0 0,1 0-1 0 0,0 1 1 0 0,0-1-1 0 0,0 1 1 0 0,-1-1-1 0 0,1 0 1 0 0,0 1-1 0 0,0-1 1 0 0,0 0-1 0 0,0 0 1 0 0,0 0-1 0 0,0 0 0 0 0,0 0 1 0 0,-1 0-1 0 0,2 0 1 0 0,23-2 114 0 0,-24 2-122 0 0,43-10 56 0 0,1-1 0 0 0,-2-3 0 0 0,54-23-1 0 0,-52 19-31 0 0,1-4-154 0 0,-28 13-152 0 0,28-10 1 0 0,-41 18-366 0 0,1-1-1 0 0,1 1 1 0 0,-1 0 0 0 0,0 0-1 0 0,7 0 1 0 0,-2 3-4050 0 0,-7 1 2961 0 0</inkml:trace>
</inkml:ink>
</file>

<file path=ppt/ink/ink9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7.47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391 222 752 0 0,'4'-13'1073'0'0,"-1"-1"0"0"0,0 0 0 0 0,-1 1 0 0 0,0-1 0 0 0,-1 0 0 0 0,0 0-1 0 0,-1 0 1 0 0,-1 0 0 0 0,0 0 0 0 0,-1 0 0 0 0,-4-15 0 0 0,5 27-865 0 0,0 0 0 0 0,0 0 0 0 0,0 0 1 0 0,0-1-1 0 0,0 1 0 0 0,0 0 0 0 0,0 0 0 0 0,-1 1 1 0 0,1-1-1 0 0,-1 0 0 0 0,1 0 0 0 0,-1 1 0 0 0,0-1 0 0 0,1 1 1 0 0,-1-1-1 0 0,0 1 0 0 0,0 0 0 0 0,-3-1 0 0 0,2 0 20 0 0,-1 1 0 0 0,0 0 1 0 0,0 0-1 0 0,0 0 0 0 0,0 1 0 0 0,0-1 0 0 0,0 1 0 0 0,0 0 0 0 0,-7 1 0 0 0,-3 1 190 0 0,0 1-1 0 0,1 1 1 0 0,-1 0 0 0 0,-24 11-1 0 0,24-8-131 0 0,-1 1-1 0 0,1 1 1 0 0,0 0-1 0 0,1 0 0 0 0,0 2 1 0 0,1 0-1 0 0,-12 12 1 0 0,9-5-66 0 0,-1 0 0 0 0,2 2 0 0 0,1-1 1 0 0,-13 26-1 0 0,22-37-157 0 0,0 0 1 0 0,1 1-1 0 0,0-1 1 0 0,0 1-1 0 0,1 0 1 0 0,0 0-1 0 0,1 0 0 0 0,0 0 1 0 0,0 0-1 0 0,1 0 1 0 0,0 0-1 0 0,0 0 0 0 0,1 0 1 0 0,1 0-1 0 0,-1 0 1 0 0,2-1-1 0 0,-1 1 0 0 0,1 0 1 0 0,0-1-1 0 0,1 0 1 0 0,7 13-1 0 0,-5-10-21 0 0,1 0 0 0 0,0 0 0 0 0,1-1 0 0 0,0 0 0 0 0,1-1 0 0 0,0 0 0 0 0,19 15 0 0 0,-13-14-77 0 0,0-1 0 0 0,1 0 0 0 0,0-1 0 0 0,0 0 0 0 0,18 4-1 0 0,-12-4-172 0 0,0-2 0 0 0,32 5 0 0 0,-45-9-579 0 0,0-1-1 0 0,1-1 1 0 0,-1 1 0 0 0,1-2 0 0 0,-1 1-1 0 0,0-1 1 0 0,1-1 0 0 0,14-4 0 0 0,-6-1-2397 0 0</inkml:trace>
</inkml:ink>
</file>

<file path=ppt/ink/ink9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7:59.16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203 230 512 0 0,'2'-3'342'0'0,"0"1"1"0"0,0 0-1 0 0,0-1 0 0 0,0 1 0 0 0,-1-1 0 0 0,1 0 1 0 0,-1 1-1 0 0,0-1 0 0 0,0 0 0 0 0,0 0 1 0 0,0 0-1 0 0,0 0 0 0 0,0 0 0 0 0,-1 0 0 0 0,0 0 1 0 0,0 0-1 0 0,0 0 0 0 0,0 0 0 0 0,0 0 1 0 0,0 0-1 0 0,-1 0 0 0 0,1 0 0 0 0,-3-5 1 0 0,1 2 506 0 0,0-1 1 0 0,-1 1-1 0 0,0 0 1 0 0,0 1-1 0 0,-1-1 1 0 0,0 0-1 0 0,0 1 1 0 0,0 0-1 0 0,-9-9 1 0 0,11 13-751 0 0,0-1 1 0 0,0 1-1 0 0,0-1 1 0 0,0 1-1 0 0,-1 0 1 0 0,1 0-1 0 0,0 0 1 0 0,-1 0-1 0 0,1 0 1 0 0,0 1-1 0 0,-1-1 1 0 0,1 1-1 0 0,-1 0 1 0 0,1-1-1 0 0,-1 1 0 0 0,0 0 1 0 0,1 1-1 0 0,-1-1 1 0 0,1 0-1 0 0,-1 1 1 0 0,1-1-1 0 0,0 1 1 0 0,-1 0-1 0 0,-2 1 1 0 0,-1 0-10 0 0,1 1 0 0 0,0-1 0 0 0,-1 2 0 0 0,1-1 0 0 0,1 0 0 0 0,-1 1 0 0 0,0 0 0 0 0,1 0 0 0 0,-5 5 0 0 0,2 0-1 0 0,0 0-1 0 0,1 0 0 0 0,0 0 1 0 0,0 1-1 0 0,1-1 0 0 0,0 1 0 0 0,1 1 1 0 0,1-1-1 0 0,-5 18 0 0 0,7-22-56 0 0,0 0-1 0 0,0 1 1 0 0,1-1 0 0 0,0 0-1 0 0,0 1 1 0 0,0-1-1 0 0,1 0 1 0 0,0 1-1 0 0,1-1 1 0 0,-1 0-1 0 0,1 0 1 0 0,0 0 0 0 0,0 0-1 0 0,1 0 1 0 0,0-1-1 0 0,0 1 1 0 0,8 10-1 0 0,-6-10-35 0 0,0 0-1 0 0,0-1 0 0 0,1 1 0 0 0,0-1 1 0 0,0 0-1 0 0,1-1 0 0 0,-1 1 0 0 0,1-1 1 0 0,0 0-1 0 0,0-1 0 0 0,0 0 0 0 0,1 0 1 0 0,-1-1-1 0 0,1 1 0 0 0,-1-2 1 0 0,14 3-1 0 0,-12-4-10 0 0,1 1 0 0 0,-1-1 0 0 0,1-1 0 0 0,-1 0 0 0 0,0 0 0 0 0,1-1 0 0 0,-1 0 0 0 0,0 0 1 0 0,0-1-1 0 0,0-1 0 0 0,0 1 0 0 0,0-2 0 0 0,11-6 0 0 0,1-2 15 0 0,0-2 0 0 0,-1 0 0 0 0,0-1 0 0 0,28-31 1 0 0,-42 42-9 0 0,-1-2 1 0 0,0 1 0 0 0,-1-1 0 0 0,0 1 0 0 0,0-1 0 0 0,0 0 0 0 0,-1-1 0 0 0,0 1-1 0 0,0 0 1 0 0,-1-1 0 0 0,0 0 0 0 0,0 0 0 0 0,-1 1 0 0 0,0-1 0 0 0,0 0 0 0 0,-1 0 0 0 0,0 0-1 0 0,-2-14 1 0 0,1 16-39 0 0,0 1-1 0 0,0 0 0 0 0,0 0 0 0 0,-1 0 0 0 0,-3-8 1 0 0,4 12 36 0 0,1 0 1 0 0,-1 0 0 0 0,1 1 0 0 0,-1-1-1 0 0,1 0 1 0 0,-1 0 0 0 0,0 1 0 0 0,1-1-1 0 0,-1 0 1 0 0,0 1 0 0 0,0-1 0 0 0,1 1-1 0 0,-1-1 1 0 0,0 1 0 0 0,0-1 0 0 0,0 1-1 0 0,0 0 1 0 0,0-1 0 0 0,1 1 0 0 0,-1 0-1 0 0,0 0 1 0 0,0 0 0 0 0,0-1 0 0 0,0 1-1 0 0,0 0 1 0 0,0 0 0 0 0,0 1-1 0 0,0-1 1 0 0,0 0 0 0 0,0 0 0 0 0,0 0-1 0 0,0 0 1 0 0,0 1 0 0 0,1-1 0 0 0,-1 0-1 0 0,0 1 1 0 0,0-1 0 0 0,0 1 0 0 0,-1 0-1 0 0,-4 3-1 0 0,-1 1-1 0 0,1 0 1 0 0,0 0-1 0 0,1 0 0 0 0,-1 1 1 0 0,1-1-1 0 0,0 1 1 0 0,0 1-1 0 0,-5 9 0 0 0,4-6-2 0 0,1-1-1 0 0,0 1 0 0 0,1 0 0 0 0,0 1 0 0 0,0-1 0 0 0,-2 15 0 0 0,5-18 12 0 0,0-1 0 0 0,0 1-1 0 0,1 0 1 0 0,0 0-1 0 0,0-1 1 0 0,1 1-1 0 0,0 0 1 0 0,0-1-1 0 0,0 1 1 0 0,1-1-1 0 0,0 1 1 0 0,1-1 0 0 0,-1 0-1 0 0,1 1 1 0 0,0-1-1 0 0,1-1 1 0 0,-1 1-1 0 0,1 0 1 0 0,0-1-1 0 0,0 0 1 0 0,1 0 0 0 0,0 0-1 0 0,0-1 1 0 0,0 1-1 0 0,0-1 1 0 0,1 0-1 0 0,0-1 1 0 0,-1 1-1 0 0,1-1 1 0 0,0 0-1 0 0,1-1 1 0 0,-1 0 0 0 0,10 3-1 0 0,-9-4-15 0 0,-1 0 0 0 0,0-1 0 0 0,1 0 0 0 0,-1 0 0 0 0,0 0 0 0 0,0-1 0 0 0,1 0 0 0 0,-1 0 0 0 0,0 0 0 0 0,0-1 0 0 0,0 0 0 0 0,0 0 0 0 0,0-1 0 0 0,0 1 0 0 0,-1-1 0 0 0,1-1 0 0 0,-1 1 0 0 0,0-1 0 0 0,7-6 0 0 0,-5 4 32 0 0,0-1 1 0 0,-1 1-1 0 0,1-1 1 0 0,-2-1-1 0 0,1 1 1 0 0,-1-1-1 0 0,0 0 0 0 0,0-1 1 0 0,-1 1-1 0 0,-1-1 1 0 0,1 0-1 0 0,3-14 1 0 0,-6 16-6 0 0,0 0 1 0 0,-1 0 0 0 0,0 0 0 0 0,0 1-1 0 0,0-1 1 0 0,-1 0 0 0 0,-2-9-1 0 0,-15-46 23 0 0,8 28-10 0 0,7 26-25 0 0,-12-39-24 0 0,14 43 40 0 0,-1 1 0 0 0,1 0 0 0 0,-1 0 1 0 0,0 0-1 0 0,0 0 0 0 0,0 0 0 0 0,0 0 1 0 0,-1 0-1 0 0,1 1 0 0 0,-1-1 0 0 0,-3-2 1 0 0,5 4-6 0 0,-1 1 0 0 0,0-1 0 0 0,1 0-1 0 0,-1 1 1 0 0,0-1 0 0 0,0 1 0 0 0,0 0 0 0 0,0 0 0 0 0,1 0 0 0 0,-1 0 0 0 0,0 0 0 0 0,0 0 0 0 0,0 0 0 0 0,1 0 0 0 0,-1 1 0 0 0,0-1 0 0 0,0 1 0 0 0,0-1-1 0 0,1 1 1 0 0,-1 0 0 0 0,0-1 0 0 0,1 1 0 0 0,-1 0 0 0 0,1 0 0 0 0,-1 0 0 0 0,1 0 0 0 0,-1 1 0 0 0,-1 1 0 0 0,-3 3 27 0 0,-1 0 1 0 0,1 1-1 0 0,1 0 1 0 0,-8 10-1 0 0,11-13-27 0 0,-1 0-1 0 0,1 0 0 0 0,0 0 1 0 0,1 0-1 0 0,-1 0 0 0 0,1 0 1 0 0,-1 1-1 0 0,1-1 0 0 0,1 1 1 0 0,-1-1-1 0 0,1 0 0 0 0,-1 1 1 0 0,1-1-1 0 0,1 8 0 0 0,-1-9 2 0 0,1-1 1 0 0,0 0-1 0 0,-1 1 0 0 0,1-1 0 0 0,0 0 0 0 0,0 1 0 0 0,0-1 0 0 0,0 0 0 0 0,1 0 0 0 0,-1 0 0 0 0,1 0 0 0 0,-1 0 0 0 0,1 0 0 0 0,0 0 0 0 0,-1 0 0 0 0,1-1 0 0 0,0 1 0 0 0,0-1 0 0 0,0 1 0 0 0,1-1 0 0 0,-1 0 0 0 0,0 0 0 0 0,0 0 0 0 0,1 0 0 0 0,-1 0 0 0 0,0-1 0 0 0,5 2 0 0 0,-1-1 41 0 0,0 0 0 0 0,0-1 0 0 0,0 0 0 0 0,0 0-1 0 0,0 0 1 0 0,-1 0 0 0 0,1-1 0 0 0,12-3 0 0 0,-4-1 21 0 0,1 0 0 0 0,14-8 0 0 0,7-4 110 0 0,-26 13-11 0 0,0 0 0 0 0,1 1 0 0 0,0 0 0 0 0,-1 1 1 0 0,1 0-1 0 0,0 1 0 0 0,19-1 0 0 0,-26 2-95 0 0,1 1-1 0 0,0-1 1 0 0,-1 1-1 0 0,1 0 1 0 0,0 0-1 0 0,-1 0 1 0 0,1 1-1 0 0,-1-1 0 0 0,0 1 1 0 0,0 0-1 0 0,1 1 1 0 0,-1-1-1 0 0,-1 1 1 0 0,1 0-1 0 0,0 0 1 0 0,-1 0-1 0 0,1 0 1 0 0,-1 0-1 0 0,0 1 1 0 0,4 5-1 0 0,-4-3 5 0 0,1 0-1 0 0,-1 0 1 0 0,-1 1-1 0 0,1-1 1 0 0,-1 1-1 0 0,0 0 1 0 0,-1 0-1 0 0,1 0 0 0 0,-1 0 1 0 0,0 13-1 0 0,-1-14-54 0 0,0 0 0 0 0,-1 0 0 0 0,0 0 0 0 0,0 0-1 0 0,0 0 1 0 0,0 0 0 0 0,-1-1 0 0 0,0 1-1 0 0,0 0 1 0 0,-1-1 0 0 0,1 1 0 0 0,-8 9 0 0 0,9-13-8 0 0,0 0 1 0 0,-1-1-1 0 0,0 1 1 0 0,1 0-1 0 0,-1-1 1 0 0,0 1-1 0 0,0-1 1 0 0,0 0-1 0 0,0 1 0 0 0,0-1 1 0 0,0 0-1 0 0,-2 1 1 0 0,3-2-15 0 0,1 0 0 0 0,-1 0 0 0 0,1 0 0 0 0,-1 0 0 0 0,1 0 0 0 0,-1 0 1 0 0,1 0-1 0 0,-1 0 0 0 0,1 0 0 0 0,-1 0 0 0 0,1 0 0 0 0,-1 0 0 0 0,1 0 0 0 0,-1-1 0 0 0,1 1 0 0 0,-1 0 0 0 0,1 0 0 0 0,-1 0 0 0 0,1-1 1 0 0,0 1-1 0 0,-1 0 0 0 0,0-1 0 0 0,1 0-5 0 0,-1 0 0 0 0,0 0 0 0 0,1 0 1 0 0,-1 0-1 0 0,1 0 0 0 0,-1 0 0 0 0,1 0 1 0 0,0 0-1 0 0,-1 0 0 0 0,1 0 0 0 0,0-1 1 0 0,0 1-1 0 0,0-2 0 0 0,-1-6-14 0 0,1 0 0 0 0,1 0-1 0 0,0 0 1 0 0,0 0 0 0 0,1 1 0 0 0,0-1-1 0 0,0 0 1 0 0,6-12 0 0 0,3-4-52 0 0,23-36 0 0 0,-26 47 82 0 0,1 0 1 0 0,1 1-1 0 0,0 0 1 0 0,1 1-1 0 0,24-22 1 0 0,-28 28-6 0 0,0 1 1 0 0,0 0-1 0 0,1 0 1 0 0,0 1-1 0 0,0 0 1 0 0,0 0-1 0 0,0 1 1 0 0,0 0-1 0 0,1 0 1 0 0,0 1-1 0 0,-1 0 0 0 0,15-1 1 0 0,-20 3 2 0 0,0 0-1 0 0,-1 0 1 0 0,1 0-1 0 0,0 1 1 0 0,0-1-1 0 0,-1 1 1 0 0,1-1 0 0 0,0 1-1 0 0,-1 0 1 0 0,1 0-1 0 0,0 0 1 0 0,-1 0 0 0 0,1 1-1 0 0,-1-1 1 0 0,0 0-1 0 0,0 1 1 0 0,1 0-1 0 0,-1 0 1 0 0,0 0 0 0 0,0 0-1 0 0,0 0 1 0 0,-1 0-1 0 0,1 0 1 0 0,0 0-1 0 0,-1 1 1 0 0,2 2 0 0 0,-1 0 30 0 0,0 1 0 0 0,0-1 0 0 0,0 1 0 0 0,0 0 0 0 0,-1 0 0 0 0,0 0 1 0 0,-1 0-1 0 0,1-1 0 0 0,-1 1 0 0 0,0 0 0 0 0,-1 7 0 0 0,-8 40 232 0 0,6-33-262 0 0,0 0 0 0 0,-1 26-1 0 0,5-43-160 0 0,1-8 70 0 0,0-11 23 0 0,-1 5 18 0 0,0 1 0 0 0,1 0 0 0 0,0-1 0 0 0,0 1 1 0 0,1 0-1 0 0,0 1 0 0 0,6-13 0 0 0,2 0-56 0 0,26-41 0 0 0,-32 57 85 0 0,0 0 1 0 0,0 0-1 0 0,0 0 0 0 0,1 0 1 0 0,0 1-1 0 0,0 0 0 0 0,8-5 0 0 0,-11 8 17 0 0,0 0-1 0 0,1 0 0 0 0,-1 0 0 0 0,1 0 1 0 0,0 1-1 0 0,0 0 0 0 0,-1-1 1 0 0,1 1-1 0 0,0 1 0 0 0,0-1 0 0 0,0 1 1 0 0,0-1-1 0 0,0 1 0 0 0,0 0 0 0 0,7 1 1 0 0,-8 0 5 0 0,0 0 0 0 0,-1 0 0 0 0,1 1 0 0 0,-1-1 0 0 0,0 0 0 0 0,1 1 0 0 0,-1-1 0 0 0,0 1 0 0 0,0 0 0 0 0,0 0 0 0 0,0 0 0 0 0,0 0 0 0 0,0 0-1 0 0,-1 0 1 0 0,1 1 0 0 0,-1-1 0 0 0,1 0 0 0 0,-1 1 0 0 0,1 2 0 0 0,2 4 15 0 0,-1-1-1 0 0,0 1 1 0 0,0 0-1 0 0,1 11 0 0 0,2 27 15 0 0,-5-31-60 0 0,1-1 1 0 0,0 1-1 0 0,2-1 0 0 0,0 0 0 0 0,0 1 0 0 0,9 18 1 0 0,-12-33-104 0 0,0 1 1 0 0,0 0-1 0 0,0-1 1 0 0,0 1-1 0 0,1 0 1 0 0,-1-1-1 0 0,0 1 1 0 0,1-1-1 0 0,-1 0 1 0 0,1 0-1 0 0,-1 1 0 0 0,1-1 1 0 0,0 0-1 0 0,-1 0 1 0 0,1 0-1 0 0,4 1 1 0 0,-3-1-964 0 0,0-1 0 0 0,0 1-1 0 0,0-1 1 0 0,0 0 0 0 0,1 0 0 0 0,2 0 0 0 0,6-1-3831 0 0</inkml:trace>
</inkml:ink>
</file>

<file path=ppt/ink/ink9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0.0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13 134 512 0 0,'2'-9'1663'0'0,"0"5"-733"0"0,-1 0 0 0 0,0 0 0 0 0,1 1 0 0 0,0-1 0 0 0,0 0 0 0 0,4-5 0 0 0,0 1 642 0 0,-1-1 0 0 0,1 1 0 0 0,-2-1 0 0 0,1 0 0 0 0,-1 0 0 0 0,6-19 1 0 0,-12 25 691 0 0,-3 6-1397 0 0,-3 5-352 0 0,2 3-290 0 0,0 0 0 0 0,1 0 0 0 0,1 1 0 0 0,0 0 0 0 0,0 0-1 0 0,-2 17 1 0 0,2-8-12 0 0,-1 2-89 0 0,1 0 0 0 0,1 1 0 0 0,1 0 1 0 0,1-1-1 0 0,4 39 0 0 0,1-29-80 0 0,1 1 0 0 0,3-1 0 0 0,13 41 0 0 0,-18-66-28 0 0,-1 1 1 0 0,0-1-1 0 0,0 0 0 0 0,1 16 0 0 0,-3-21-13 0 0,0-1 0 0 0,0 1 0 0 0,0-1-1 0 0,0 1 1 0 0,-1-1 0 0 0,1 1 0 0 0,-1-1-1 0 0,0 0 1 0 0,0 1 0 0 0,0-1 0 0 0,0 0-1 0 0,0 1 1 0 0,0-1 0 0 0,0 0 0 0 0,-1 0-1 0 0,1 0 1 0 0,-1 0 0 0 0,0 0-1 0 0,1-1 1 0 0,-4 3 0 0 0,4-2 0 0 0,-1-1 1 0 0,1 0 0 0 0,0 0-1 0 0,-1 0 1 0 0,0 0-1 0 0,1 0 1 0 0,-1 0-1 0 0,0 0 1 0 0,1-1-1 0 0,-1 1 1 0 0,0-1-1 0 0,0 1 1 0 0,1-1-1 0 0,-1 1 1 0 0,0-1-1 0 0,-2 0 1 0 0,4 0-5 0 0,-1-1 1 0 0,1 1-1 0 0,0 0 0 0 0,0 0 1 0 0,0-1-1 0 0,-1 1 0 0 0,1 0 1 0 0,0-1-1 0 0,0 1 0 0 0,0 0 1 0 0,0-1-1 0 0,0 1 0 0 0,0 0 1 0 0,0-1-1 0 0,0 1 1 0 0,0 0-1 0 0,0-1 0 0 0,0 1 1 0 0,0-1-1 0 0,0 1 0 0 0,0 0 1 0 0,0-1-1 0 0,0 1 0 0 0,0 0 1 0 0,0-1-1 0 0,0 1 0 0 0,1-1 1 0 0,3-12-53 0 0,-4 11 49 0 0,10-39-191 0 0,-1-1 0 0 0,-3 0 0 0 0,2-70 0 0 0,7-51-229 0 0,-12 145 394 0 0,0-5-38 0 0,12-39 0 0 0,-13 56 70 0 0,0 1-1 0 0,0-1 1 0 0,1 0 0 0 0,0 1-1 0 0,0 0 1 0 0,0-1-1 0 0,0 1 1 0 0,1 0 0 0 0,0 1-1 0 0,0-1 1 0 0,8-6-1 0 0,-9 9 5 0 0,0 0 0 0 0,0 1-1 0 0,1-1 1 0 0,-1 0 0 0 0,1 1 0 0 0,-1 0-1 0 0,1 0 1 0 0,-1 0 0 0 0,1 1-1 0 0,0-1 1 0 0,-1 1 0 0 0,1 0 0 0 0,0 0-1 0 0,-1 0 1 0 0,1 0 0 0 0,0 0-1 0 0,-1 1 1 0 0,1 0 0 0 0,3 1-1 0 0,8 2-3 0 0,0 2-1 0 0,0 0 1 0 0,13 8-1 0 0,-26-13-7 0 0,12 6-4 0 0,0 1 0 0 0,0 1 1 0 0,15 13-1 0 0,-24-18 8 0 0,0 1 1 0 0,0 0-1 0 0,0 0 0 0 0,0 0 0 0 0,-1 0 0 0 0,0 1 0 0 0,0 0 1 0 0,0-1-1 0 0,-1 2 0 0 0,3 5 0 0 0,-6-10 7 0 0,1-1 0 0 0,-1 1 0 0 0,1-1 0 0 0,-1 1 0 0 0,0 0 0 0 0,0-1 0 0 0,0 1-1 0 0,0-1 1 0 0,0 1 0 0 0,0-1 0 0 0,-1 1 0 0 0,1-1 0 0 0,0 1 0 0 0,-1-1 0 0 0,1 1 0 0 0,-1-1 0 0 0,1 1 0 0 0,-2 1 0 0 0,0 0 2 0 0,0-1 0 0 0,0 1 1 0 0,0-1-1 0 0,0 1 0 0 0,-1-1 1 0 0,1 0-1 0 0,-1 0 0 0 0,-3 3 0 0 0,-4 0-8 0 0,0 0 0 0 0,0 0 0 0 0,-1-1 0 0 0,-12 3-1 0 0,-134 36-139 0 0,112-35-144 0 0,42-7 134 0 0,-1-1 1 0 0,0 0-1 0 0,0 0 1 0 0,0 0-1 0 0,1 0 0 0 0,-1-1 1 0 0,0 1-1 0 0,0-1 1 0 0,-5-2-1 0 0,8 2 10 0 0,0 1-1 0 0,0 0 1 0 0,1-1-1 0 0,-1 1 1 0 0,0-1 0 0 0,0 1-1 0 0,1-1 1 0 0,-1 1-1 0 0,0-1 1 0 0,1 0 0 0 0,-1 1-1 0 0,1-1 1 0 0,-1 0-1 0 0,1 0 1 0 0,-1 1 0 0 0,1-1-1 0 0,-1 0 1 0 0,1 0-1 0 0,0 0 1 0 0,-1 1 0 0 0,1-1-1 0 0,0 0 1 0 0,0 0-1 0 0,0 0 1 0 0,0 0 0 0 0,0 0-1 0 0,0 0 1 0 0,0 1-1 0 0,0-1 1 0 0,0 0 0 0 0,0 0-1 0 0,0 0 1 0 0,0 0-1 0 0,1 0 1 0 0,-1 0-1 0 0,0 1 1 0 0,1-1 0 0 0,-1 0-1 0 0,0 0 1 0 0,1 1-1 0 0,-1-1 1 0 0,2-1 0 0 0,1-3-930 0 0,0 0 0 0 0,1 1-1 0 0,0-1 1 0 0,0 1 0 0 0,5-4 0 0 0,8-5-801 0 0</inkml:trace>
</inkml:ink>
</file>

<file path=ppt/ink/ink9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0.34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 34 344 0 0,'-6'-14'3522'0'0,"-7"-6"14128"0"0,16 22-16230 0 0,3 8-916 0 0,0 8-287 0 0,-2 1 1 0 0,0 0 0 0 0,-2 1-1 0 0,0-1 1 0 0,0 0 0 0 0,-3 23-1 0 0,-16 118-77 0 0,12-122-19 0 0,-5 19-30 0 0,3-22-75 0 0,-1 38 0 0 0,7-63-43 0 0,1 0-1 0 0,1 0 1 0 0,-1 0-1 0 0,1 0 1 0 0,1-1-1 0 0,0 1 1 0 0,0 0-1 0 0,7 14 1 0 0,-7-19-122 0 0,0-1 1 0 0,0 1-1 0 0,1-1 1 0 0,0 0-1 0 0,0 1 1 0 0,0-2-1 0 0,0 1 1 0 0,1 0-1 0 0,-1 0 1 0 0,1-1-1 0 0,0 0 1 0 0,0 0-1 0 0,0 0 0 0 0,0 0 1 0 0,8 3-1 0 0,-8-5-536 0 0,1 1-1 0 0,-1-1 1 0 0,1 0-1 0 0,0 0 0 0 0,0 0 1 0 0,-1-1-1 0 0,1 1 1 0 0,0-1-1 0 0,0 0 0 0 0,6-1 1 0 0,3-3-2582 0 0</inkml:trace>
</inkml:ink>
</file>

<file path=ppt/ink/ink9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0.82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49 160 1552 0 0,'-6'5'1723'0'0,"0"0"158"0"0,0 0 0 0 0,0 0 0 0 0,1 1 0 0 0,-9 11 1 0 0,13-16-1735 0 0,1 0 0 0 0,-1 0 0 0 0,1 0 0 0 0,-1 0 0 0 0,0 0 0 0 0,1 0 0 0 0,0 0 0 0 0,-1 0 0 0 0,1 0 0 0 0,0 0 0 0 0,-1 1 0 0 0,1-1 1 0 0,0 0-1 0 0,0 0 0 0 0,0 0 0 0 0,0 0 0 0 0,0 0 0 0 0,0 1 0 0 0,1-1 0 0 0,-1 0 0 0 0,0 0 0 0 0,0 0 0 0 0,1 0 0 0 0,-1 0 0 0 0,1 0 1 0 0,-1 0-1 0 0,1 0 0 0 0,-1 0 0 0 0,1 0 0 0 0,0 0 0 0 0,-1 0 0 0 0,1 0 0 0 0,0 0 0 0 0,0-1 0 0 0,0 1 0 0 0,0 0 0 0 0,-1-1 0 0 0,1 1 1 0 0,0 0-1 0 0,2 0 0 0 0,3 2 85 0 0,0 0-1 0 0,0-1 1 0 0,1 0 0 0 0,-1 0 0 0 0,0-1 0 0 0,1 1 0 0 0,-1-1 0 0 0,1-1-1 0 0,7 1 1 0 0,3-1 21 0 0,0-1 1 0 0,23-5-1 0 0,-26 4-188 0 0,0-2 0 0 0,-1 0 0 0 0,0 0 0 0 0,0-2-1 0 0,0 1 1 0 0,-1-2 0 0 0,0 0 0 0 0,0 0 0 0 0,0-1 0 0 0,-1 0 0 0 0,0-1 0 0 0,-1 0 0 0 0,15-18 0 0 0,-22 23-68 0 0,0 0-1 0 0,0 0 0 0 0,0 0 1 0 0,-1-1-1 0 0,0 1 1 0 0,0-1-1 0 0,0 1 0 0 0,0-1 1 0 0,-1 0-1 0 0,0 0 0 0 0,0 0 1 0 0,0 0-1 0 0,0 0 1 0 0,-1 0-1 0 0,0 0 0 0 0,-1-7 1 0 0,1 9-9 0 0,0 0-1 0 0,-1 1 1 0 0,1-1 0 0 0,-1 0 0 0 0,0 1 0 0 0,0-1 0 0 0,0 0-1 0 0,0 1 1 0 0,0-1 0 0 0,0 1 0 0 0,-1 0 0 0 0,1-1 0 0 0,-1 1-1 0 0,0 0 1 0 0,0 0 0 0 0,0 0 0 0 0,0 0 0 0 0,0 0 0 0 0,0 0-1 0 0,0 1 1 0 0,-1-1 0 0 0,1 1 0 0 0,0 0 0 0 0,-1-1-1 0 0,0 1 1 0 0,1 0 0 0 0,-1 0 0 0 0,0 1 0 0 0,1-1 0 0 0,-5 0-1 0 0,-1 1 16 0 0,1 0 0 0 0,0 0 0 0 0,-1 0 0 0 0,1 1 0 0 0,-1 0 0 0 0,1 1 0 0 0,0 0 0 0 0,0 0 0 0 0,0 1 0 0 0,0-1 0 0 0,0 1 0 0 0,0 1 0 0 0,1 0 0 0 0,-1-1 0 0 0,-10 11 0 0 0,1-1 92 0 0,1 0-1 0 0,1 1 1 0 0,0 1-1 0 0,-20 29 1 0 0,29-37-25 0 0,0 0 0 0 0,1 1 1 0 0,-1-1-1 0 0,2 1 0 0 0,-7 17 1 0 0,9-22-56 0 0,0 0 1 0 0,1 0 0 0 0,-1 1 0 0 0,1-1-1 0 0,0 0 1 0 0,0 1 0 0 0,0-1 0 0 0,0 0-1 0 0,1 1 1 0 0,-1-1 0 0 0,1 0 0 0 0,0 0-1 0 0,0 1 1 0 0,0-1 0 0 0,0 0 0 0 0,1 0-1 0 0,-1 0 1 0 0,4 4 0 0 0,0-1-25 0 0,0 0 1 0 0,0 0-1 0 0,0-1 1 0 0,1 0-1 0 0,0 0 0 0 0,0 0 1 0 0,1-1-1 0 0,-1 0 1 0 0,1 0-1 0 0,0 0 0 0 0,0-1 1 0 0,0 0-1 0 0,0-1 1 0 0,0 1-1 0 0,1-1 0 0 0,9 1 1 0 0,7 0-434 0 0,1-1-1 0 0,0 0 1 0 0,42-4 0 0 0,-53 1-231 0 0,-1-1-1 0 0,0 0 1 0 0,1-1 0 0 0,-1 0-1 0 0,22-9 1 0 0,-21 5-2738 0 0,-1 1 0 0 0,21-15 1 0 0,-22 12 625 0 0</inkml:trace>
</inkml:ink>
</file>

<file path=ppt/ink/ink9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1.2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37 216 880 0 0,'-2'15'5265'0'0,"1"7"8158"0"0,-3-23-9025 0 0,-5-6-3420 0 0,6 5-930 0 0,2 0 1 0 0,-1-1-1 0 0,0 1 1 0 0,0-1-1 0 0,1 1 1 0 0,-1-1-1 0 0,1 1 1 0 0,0-1-1 0 0,0 0 0 0 0,0 0 1 0 0,0 1-1 0 0,0-1 1 0 0,0-4-1 0 0,1 1-41 0 0,-1 1-1 0 0,1 0 1 0 0,1 0-1 0 0,-1 0 1 0 0,1-1-1 0 0,0 1 1 0 0,2-5-1 0 0,1-4-59 0 0,1 1 0 0 0,1 0 0 0 0,1 0-1 0 0,13-21 1 0 0,-16 28 38 0 0,0 1-1 0 0,1-1 0 0 0,-1 0 1 0 0,1 1-1 0 0,1 0 1 0 0,-1 0-1 0 0,1 1 0 0 0,0-1 1 0 0,12-6-1 0 0,-13 9 11 0 0,-1 0 0 0 0,1 0 0 0 0,0 1 0 0 0,-1-1 1 0 0,1 1-1 0 0,0 0 0 0 0,0 0 0 0 0,0 1 0 0 0,0-1 0 0 0,0 1 0 0 0,0 0 0 0 0,0 1 0 0 0,0-1 0 0 0,0 1 0 0 0,7 2 0 0 0,-7-2 6 0 0,1 1-1 0 0,-1 0 0 0 0,0 0 1 0 0,0 1-1 0 0,0-1 0 0 0,-1 1 0 0 0,1 0 1 0 0,-1 1-1 0 0,1-1 0 0 0,-1 1 1 0 0,0-1-1 0 0,0 1 0 0 0,-1 1 1 0 0,6 6-1 0 0,-4-2 47 0 0,0 0 0 0 0,-1-1 0 0 0,0 1 0 0 0,-1 1 0 0 0,0-1 0 0 0,0 0 0 0 0,2 15-1 0 0,-3-12 15 0 0,1 0-1 0 0,0 0 1 0 0,1-1-1 0 0,0 1 1 0 0,1-1-1 0 0,0 0 1 0 0,1 0-1 0 0,14 19 1 0 0,-17-25-199 0 0,1 0 1 0 0,1-1 0 0 0,-1 0 0 0 0,1 0 0 0 0,0 0 0 0 0,0 0-1 0 0,0-1 1 0 0,9 5 0 0 0,-10-6-353 0 0,1 0 0 0 0,0 0 0 0 0,-1-1 0 0 0,1 0 0 0 0,0 0 1 0 0,0 0-1 0 0,0-1 0 0 0,0 1 0 0 0,0-1 0 0 0,0-1 0 0 0,9 0 0 0 0,-3-2-1665 0 0,2-1-527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7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118 177 512 0 0,'31'-32'2628'0'0,"39"-56"0"0"0,-64 81-1593 0 0,1 0-1 0 0,-1 0 1 0 0,1 0 0 0 0,0 1-1 0 0,0 0 1 0 0,14-9 0 0 0,-21 15-923 0 0,0 0-1 0 0,1 0 1 0 0,-1-1 0 0 0,0 1 0 0 0,0 0-1 0 0,0 0 1 0 0,0 0 0 0 0,1 0 0 0 0,-1 0 0 0 0,0 0-1 0 0,0-1 1 0 0,0 1 0 0 0,1 0 0 0 0,-1 0 0 0 0,0 0-1 0 0,0 0 1 0 0,1 0 0 0 0,-1 0 0 0 0,0 0 0 0 0,0 0-1 0 0,0 0 1 0 0,1 0 0 0 0,-1 0 0 0 0,0 0-1 0 0,0 0 1 0 0,0 0 0 0 0,1 0 0 0 0,-1 0 0 0 0,0 1-1 0 0,0-1 1 0 0,0 0 0 0 0,1 0 0 0 0,-1 0 0 0 0,0 0-1 0 0,0 0 1 0 0,0 0 0 0 0,0 0 0 0 0,1 1-1 0 0,-1-1 1 0 0,0 0 0 0 0,1 11 1704 0 0,-8 16-743 0 0,7-26-956 0 0,-10 30 765 0 0,-26 56 0 0 0,29-73-803 0 0,-1-1-1 0 0,0 0 1 0 0,-1-1-1 0 0,0 0 1 0 0,-1 0 0 0 0,-15 13-1 0 0,15-17-64 0 0,0-1-1 0 0,0 0 0 0 0,-1 0 1 0 0,0-1-1 0 0,0-1 1 0 0,0 0-1 0 0,-13 3 0 0 0,3 0 10 0 0,18-6-19 0 0,-1-1 0 0 0,1 1 0 0 0,0 0 1 0 0,0 0-1 0 0,0 0 0 0 0,0 0 0 0 0,-4 4 1 0 0,6-5-6 0 0,0 0 0 0 0,0 1 0 0 0,0-1 0 0 0,0 0 0 0 0,0 0 0 0 0,0 0-1 0 0,1 1 1 0 0,-1-1 0 0 0,0 1 0 0 0,1-1 0 0 0,-1 0 0 0 0,1 1 0 0 0,-1-1 0 0 0,1 1 0 0 0,0-1 0 0 0,0 1 0 0 0,-1-1 0 0 0,1 1 0 0 0,0-1 0 0 0,1 1 0 0 0,-1-1 0 0 0,0 2 0 0 0,1-2-3 0 0,-1-1-1 0 0,0 1 0 0 0,1-1 0 0 0,-1 1 1 0 0,1-1-1 0 0,-1 1 0 0 0,1-1 0 0 0,-1 1 1 0 0,1-1-1 0 0,-1 0 0 0 0,1 1 1 0 0,-1-1-1 0 0,1 0 0 0 0,0 0 0 0 0,-1 0 1 0 0,1 1-1 0 0,-1-1 0 0 0,1 0 0 0 0,0 0 1 0 0,-1 0-1 0 0,1 0 0 0 0,0 0 1 0 0,-1 0-1 0 0,1 0 0 0 0,0 0 0 0 0,21-2-32 0 0,-17 2 27 0 0,149-12-245 0 0,-131 13 92 0 0,0 0 1 0 0,0 1 0 0 0,0 2-1 0 0,32 8 1 0 0,-45-9-130 0 0,-2-2-61 0 0,-1 1-879 0 0,0-1 1 0 0,13 6-1 0 0,-19-7 1163 0 0,-1 0-1 0 0,0 0 1 0 0,0 0 0 0 0,0 0-1 0 0,0 0 1 0 0,0 1 0 0 0,1-1-1 0 0,-1 0 1 0 0,0 0 0 0 0,0 0-1 0 0,0 0 1 0 0,0 0 0 0 0,0 0-1 0 0,1 0 1 0 0,-1 0 0 0 0,0 0-1 0 0,0 1 1 0 0,0-1 0 0 0,0 0-1 0 0,0 0 1 0 0,0 0 0 0 0,0 0-1 0 0,0 0 1 0 0,0 1 0 0 0,0-1-1 0 0,0 0 1 0 0,1 0 0 0 0,-1 0-1 0 0,0 0 1 0 0,0 0 0 0 0,0 1-1 0 0,0-1 1 0 0,0 0 0 0 0,0 0 0 0 0,0 0-1 0 0,0 0 1 0 0,0 1 0 0 0,-1-1-1 0 0,1 0 1 0 0,0 0 0 0 0,0 0-1 0 0,0 0 1 0 0,0 0 0 0 0,0 1-1 0 0,0-1 1 0 0,0 0 0 0 0,0 0-1 0 0,0 0 1 0 0,0 0 0 0 0,0 0-1 0 0,-1 0 1 0 0,1 1 0 0 0,0-1-1 0 0,0 0 1 0 0,-9 5-3837 0 0,2-3 1382 0 0</inkml:trace>
</inkml:ink>
</file>

<file path=ppt/ink/ink9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1.5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302 55 1792 0 0,'-1'-1'316'0'0,"1"1"-1"0"0,-1 0 0 0 0,1 0 1 0 0,-1-1-1 0 0,1 1 0 0 0,-1 0 1 0 0,1-1-1 0 0,0 1 0 0 0,-1-1 1 0 0,1 1-1 0 0,-1-1 0 0 0,1 1 1 0 0,0-1-1 0 0,-1 1 0 0 0,1-1 1 0 0,0 1-1 0 0,-1-1 0 0 0,1 1 1 0 0,0-1-1 0 0,0 1 0 0 0,0-1 1 0 0,0 0-1 0 0,-1 1 0 0 0,1-1 1 0 0,0 1-1 0 0,0-1 0 0 0,0 0 1 0 0,0 1-1 0 0,1-2 0 0 0,6-18 4863 0 0,-5 18-4596 0 0,-1 0 1 0 0,-1 0 0 0 0,1 1-1 0 0,0-1 1 0 0,0-1 0 0 0,-1 1-1 0 0,1-2 1 0 0,-20 21 1903 0 0,-7 13-1959 0 0,9-10-444 0 0,-1-1 0 0 0,-32 26 0 0 0,-6-4-45 0 0,25-20-37 0 0,-41 38 0 0 0,70-57-8 0 0,0 0 0 0 0,1 0 0 0 0,-1 0 0 0 0,0 0 0 0 0,1 0 0 0 0,-1 1 0 0 0,1-1 0 0 0,-1 0 0 0 0,-1 6 0 0 0,3-7-3 0 0,0-1 0 0 0,0 1 1 0 0,0 0-1 0 0,0-1 0 0 0,0 1 1 0 0,0 0-1 0 0,0-1 0 0 0,0 1 1 0 0,0 0-1 0 0,0-1 0 0 0,0 1 0 0 0,0-1 1 0 0,0 1-1 0 0,1 0 0 0 0,-1-1 1 0 0,0 1-1 0 0,1 0 0 0 0,-1 0 1 0 0,1 0-15 0 0,0 0 1 0 0,0-1-1 0 0,0 1 1 0 0,0 0-1 0 0,0 0 1 0 0,0-1-1 0 0,0 1 1 0 0,0-1-1 0 0,0 1 1 0 0,0-1-1 0 0,0 0 1 0 0,0 1-1 0 0,0-1 1 0 0,2 1-1 0 0,2-1-194 0 0,0 1 0 0 0,0-1 0 0 0,0 1 0 0 0,0-2 0 0 0,1 1 0 0 0,-1 0 0 0 0,0-1 0 0 0,5-1 0 0 0,41-15-3953 0 0,-28 8 1717 0 0,8-1-694 0 0</inkml:trace>
</inkml:ink>
</file>

<file path=ppt/ink/ink9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1.8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83 0 1808 0 0,'0'0'681'0'0,"-1"1"-1"0"0,0-1 0 0 0,0 0 1 0 0,1 0-1 0 0,-1 0 0 0 0,0 0 0 0 0,1 1 1 0 0,-1-1-1 0 0,0 0 0 0 0,1 1 1 0 0,-1-1-1 0 0,0 0 0 0 0,1 1 0 0 0,-1-1 1 0 0,0 1-1 0 0,-8 11 4656 0 0,-3 18-2656 0 0,9-20-1615 0 0,-30 89 1969 0 0,29-85-2700 0 0,0 1 0 0 0,1 0 0 0 0,1 0 0 0 0,0 28 0 0 0,2-39-321 0 0,1 0-1 0 0,-1 0 1 0 0,1 0 0 0 0,0 0 0 0 0,0 0 0 0 0,0 0 0 0 0,1 0 0 0 0,-1 0 0 0 0,1 0 0 0 0,0-1 0 0 0,0 1 0 0 0,0-1-1 0 0,1 1 1 0 0,-1-1 0 0 0,1 0 0 0 0,-1 0 0 0 0,1 0 0 0 0,0 0 0 0 0,1-1 0 0 0,-1 1 0 0 0,0-1 0 0 0,1 0-1 0 0,-1 1 1 0 0,1-2 0 0 0,0 1 0 0 0,0 0 0 0 0,-1-1 0 0 0,8 2 0 0 0,-3-1-120 0 0,-1-1 0 0 0,1 1 0 0 0,0-1 0 0 0,0-1 0 0 0,1 0 0 0 0,-1 0 0 0 0,0 0 0 0 0,0-1 0 0 0,0-1 0 0 0,0 1 0 0 0,-1-1-1 0 0,1 0 1 0 0,14-7 0 0 0,-4-1-1631 0 0,0-1 0 0 0,0-1-1 0 0,27-24 1 0 0,-30 23-1067 0 0</inkml:trace>
</inkml:ink>
</file>

<file path=ppt/ink/ink9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2.00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96 35 4313 0 0,'-24'-7'4321'0'0,"-1"-1"4441"0"0,6 6-8250 0 0,5-2-168 0 0,6 1 424 0 0,4 1-248 0 0,2-1-160 0 0,4 3-408 0 0,3-1 8 0 0,2-1-104 0 0,5 0-120 0 0,2 1-440 0 0,1 1-112 0 0,5 1-3025 0 0,0 6 2233 0 0</inkml:trace>
</inkml:ink>
</file>

<file path=ppt/ink/ink9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2.3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183 64 2048 0 0,'-7'-27'4888'0'0,"-2"-8"2168"0"0,9 35-6995 0 0,0 0-1 0 0,0 0 1 0 0,0 0-1 0 0,0 0 1 0 0,0 0-1 0 0,0 0 1 0 0,0 0-1 0 0,0 0 1 0 0,0-1-1 0 0,0 1 1 0 0,0 0-1 0 0,0 0 1 0 0,0 0-1 0 0,0 0 1 0 0,0 0-1 0 0,0 0 1 0 0,0 0-1 0 0,0 0 1 0 0,0 0-1 0 0,0 0 1 0 0,0 0-1 0 0,0 0 1 0 0,0 0-1 0 0,-1-1 1 0 0,1 1-1 0 0,0 0 1 0 0,0 0-1 0 0,0 0 1 0 0,0 0-1 0 0,0 0 1 0 0,0 0-1 0 0,0 0 1 0 0,0 0-1 0 0,0 0 0 0 0,0 0 1 0 0,-1 0-1 0 0,1 0 1 0 0,0 0-1 0 0,0 0 1 0 0,0 0-1 0 0,0 0 1 0 0,0 0-1 0 0,0 0 1 0 0,0 0-1 0 0,0 0 1 0 0,0 0-1 0 0,0 0 1 0 0,-1 0-1 0 0,1 0 1 0 0,0 1-1 0 0,0-1 1 0 0,0 0-1 0 0,0 0 1 0 0,0 0-1 0 0,0 0 1 0 0,0 0-1 0 0,0 0 1 0 0,0 0-1 0 0,0 0 1 0 0,0 0-1 0 0,-4 9 1397 0 0,-2 13-755 0 0,5-20-401 0 0,-20 114 1285 0 0,1-4-673 0 0,6-46-545 0 0,6-23-197 0 0,-3 0 1 0 0,-27 75 0 0 0,30-103-159 0 0,2-1 10 0 0,0 0 1 0 0,1 0-1 0 0,0 0 0 0 0,-4 21 1 0 0,9-31-35 0 0,-1 0-1 0 0,1 1 1 0 0,0-1-1 0 0,0 0 1 0 0,0 0 0 0 0,1 0-1 0 0,-1 0 1 0 0,1 1 0 0 0,0-1-1 0 0,0 0 1 0 0,1 0 0 0 0,-1 0-1 0 0,1-1 1 0 0,0 1 0 0 0,0 0-1 0 0,0-1 1 0 0,0 1 0 0 0,1-1-1 0 0,-1 1 1 0 0,5 3 0 0 0,-2-3-104 0 0,0 0 0 0 0,0 0 1 0 0,0-1-1 0 0,1 0 0 0 0,-1 0 1 0 0,1 0-1 0 0,-1-1 0 0 0,1 0 0 0 0,0 0 1 0 0,0 0-1 0 0,0-1 0 0 0,0 0 1 0 0,0 0-1 0 0,0 0 0 0 0,1-1 1 0 0,9 0-1 0 0,0-1-1525 0 0,29-5 0 0 0,10-8-6120 0 0,-33 8 2783 0 0</inkml:trace>
</inkml:ink>
</file>

<file path=ppt/ink/ink9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3.07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51 1808 0 0,'3'-1'18362'0'0,"-1"4"-17277"0"0,0-1-869 0 0,-1 0 1 0 0,1 0-1 0 0,-1 0 0 0 0,1-1 0 0 0,0 1 0 0 0,0 0 0 0 0,-1-1 1 0 0,1 1-1 0 0,0-1 0 0 0,1 1 0 0 0,-1-1 0 0 0,0 0 1 0 0,0 0-1 0 0,0 0 0 0 0,3 1 0 0 0,2-1-250 0 0,0 0 0 0 0,0 0-1 0 0,-1-1 1 0 0,10 0 0 0 0,-13 0 102 0 0,21-2-159 0 0,0-1 0 0 0,0-1 0 0 0,0-1 0 0 0,32-12 0 0 0,-36 11 43 0 0,-6 2 71 0 0,-1-2 0 0 0,16-8 1 0 0,9-4 118 0 0,-38 18-140 0 0,0 0 1 0 0,0 0-1 0 0,0 0 0 0 0,0 0 1 0 0,0-1-1 0 0,1 1 1 0 0,-1 0-1 0 0,0 0 0 0 0,0 0 1 0 0,0 0-1 0 0,0 0 0 0 0,1 0 1 0 0,-1 0-1 0 0,0 0 1 0 0,0 0-1 0 0,0 0 0 0 0,0 0 1 0 0,1 0-1 0 0,-1 0 1 0 0,0 0-1 0 0,0 0 0 0 0,0 0 1 0 0,1 0-1 0 0,-1 0 0 0 0,0 0 1 0 0,0 0-1 0 0,0 0 1 0 0,1 0-1 0 0,-1 0 0 0 0,0 0 1 0 0,0 0-1 0 0,0 0 1 0 0,0 0-1 0 0,1 0 0 0 0,-1 0 1 0 0,0 0-1 0 0,0 1 0 0 0,0-1 1 0 0,0 0-1 0 0,0 0 1 0 0,0 0-1 0 0,1 0 0 0 0,-1 0 1 0 0,0 1-1 0 0,0-1 1 0 0,0 0-1 0 0,0 0 0 0 0,0 1 1 0 0,-4 10 92 0 0,-13 13-34 0 0,7-13-61 0 0,1 1-1 0 0,0 0 0 0 0,1 0 1 0 0,0 1-1 0 0,1 0 1 0 0,1 0-1 0 0,0 1 0 0 0,-8 28 1 0 0,11-31 67 0 0,1-1 0 0 0,1 1 0 0 0,0 0 0 0 0,0 0 0 0 0,1 0 0 0 0,1 0 0 0 0,0 0 0 0 0,0 0 0 0 0,1 0 0 0 0,0 0 0 0 0,1-1 0 0 0,8 20 0 0 0,-9-26-44 0 0,-1 0 0 0 0,2 0 0 0 0,-1 0 0 0 0,0 0 1 0 0,1 0-1 0 0,0-1 0 0 0,-1 1 0 0 0,1-1 0 0 0,1 0 0 0 0,-1 0 1 0 0,0 0-1 0 0,1 0 0 0 0,0-1 0 0 0,-1 1 0 0 0,9 3 0 0 0,-9-5-23 0 0,0 0 0 0 0,0 0 0 0 0,0 0 0 0 0,0-1 0 0 0,1 1 0 0 0,-1-1 0 0 0,0 0 0 0 0,0 0-1 0 0,1 0 1 0 0,-1 0 0 0 0,0-1 0 0 0,1 1 0 0 0,-1-1 0 0 0,0 0 0 0 0,0 0 0 0 0,0 0 0 0 0,0 0-1 0 0,0 0 1 0 0,0-1 0 0 0,0 1 0 0 0,0-1 0 0 0,3-2 0 0 0,0-1-20 0 0,0-1 0 0 0,0 1 0 0 0,-1-1 0 0 0,1 0 0 0 0,-1 0 0 0 0,0-1 0 0 0,-1 1 0 0 0,0-1 0 0 0,0 0 0 0 0,0 0 0 0 0,-1-1 0 0 0,4-11 0 0 0,0-7-64 0 0,-2 0-1 0 0,4-38 0 0 0,-8 59 84 0 0,-1 0 3 0 0,4-22 24 0 0,-4 26-25 0 0,1 0 1 0 0,-1-1 0 0 0,0 1 0 0 0,1-1 0 0 0,-1 1 0 0 0,1 0 0 0 0,-1-1-1 0 0,1 1 1 0 0,0 0 0 0 0,-1 0 0 0 0,1-1 0 0 0,0 1 0 0 0,1-1-1 0 0,-1 3 18 0 0,0 1 0 0 0,0-1-1 0 0,0 1 1 0 0,-1-1-1 0 0,1 1 1 0 0,-1-1-1 0 0,1 1 1 0 0,-1 0-1 0 0,0-1 1 0 0,1 4-1 0 0,1 13 8 0 0,1-1-1 0 0,0 1 0 0 0,2 0 0 0 0,0-1 0 0 0,10 22 0 0 0,45 81 7 0 0,-13-28-50 0 0,-33-62 4 0 0,10 21 8 0 0,18 57 1 0 0,-37-90 7 0 0,0 1 1 0 0,-1-1 0 0 0,-1 1-1 0 0,0 0 1 0 0,-2 0-1 0 0,0 0 1 0 0,-2 21-1 0 0,-2-21 42 0 0,0-1 0 0 0,0 1-1 0 0,-2 0 1 0 0,0-1 0 0 0,-14 32-1 0 0,13-38 112 0 0,0 0-1 0 0,-1-1 1 0 0,0 0-1 0 0,0 0 1 0 0,-1-1-1 0 0,0 0 1 0 0,-1 0 0 0 0,0-1-1 0 0,-15 11 1 0 0,19-16 34 0 0,-1 0 1 0 0,0-1-1 0 0,1 0 1 0 0,-1 0 0 0 0,0 0-1 0 0,-1-1 1 0 0,1 0 0 0 0,0 0-1 0 0,-1-1 1 0 0,1 1 0 0 0,-1-1-1 0 0,-12 0 1 0 0,15-2-151 0 0,-1 1 0 0 0,1 0 0 0 0,0-1 0 0 0,0 0 0 0 0,0 0 0 0 0,0 0 0 0 0,0 0 0 0 0,0-1 1 0 0,0 0-1 0 0,0 1 0 0 0,1-1 0 0 0,-1-1 0 0 0,1 1 0 0 0,-1 0 0 0 0,1-1 0 0 0,0 0 0 0 0,0 0 0 0 0,0 0 0 0 0,0 0 0 0 0,0 0 0 0 0,-2-5 0 0 0,-3-8-128 0 0,0 1-1 0 0,1-1 1 0 0,1-1-1 0 0,0 1 0 0 0,1-1 1 0 0,1 0-1 0 0,1 0 1 0 0,0-1-1 0 0,2 1 1 0 0,0-1-1 0 0,0 1 1 0 0,4-32-1 0 0,1 29-149 0 0,1-1-1 0 0,1 0 1 0 0,0 1 0 0 0,2 0 0 0 0,0 1-1 0 0,1-1 1 0 0,20-29 0 0 0,-7 17-723 0 0,1 1 0 0 0,1 1 0 0 0,38-35-1 0 0,-49 52-788 0 0,1 1-1 0 0,25-17 0 0 0,-17 16-916 0 0</inkml:trace>
</inkml:ink>
</file>

<file path=ppt/ink/ink9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4.2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105 131 512 0 0,'-4'-3'6125'0'0,"-11"-5"117"0"0,14 9-6064 0 0,0 1 0 0 0,0-1 0 0 0,1 0 0 0 0,-1 1 1 0 0,0-1-1 0 0,1 1 0 0 0,-1-1 0 0 0,1 0 0 0 0,0 1 0 0 0,-1-1 1 0 0,1 1-1 0 0,0-1 0 0 0,0 1 0 0 0,0 1 0 0 0,-1 4 105 0 0,-3 18 433 0 0,0 1 0 0 0,0 36 0 0 0,5-49-535 0 0,-1-1 0 0 0,2 0 0 0 0,-1 0 0 0 0,2 0 0 0 0,-1 0 1 0 0,2-1-1 0 0,5 16 0 0 0,-7-24-129 0 0,0 1-7 0 0,-1 0 0 0 0,1 0 0 0 0,-1 0 0 0 0,1 0-1 0 0,0 8 1 0 0,-14-43-46 0 0,5 10 6 0 0,2 0 0 0 0,1 0 1 0 0,1 0-1 0 0,-2-32 0 0 0,9-85 28 0 0,-4 122-23 0 0,2-8 3 0 0,0 12 9 0 0,-1 1 1 0 0,-1 0-1 0 0,-1-13 1 0 0,1 24-21 0 0,0 0 1 0 0,0 0-1 0 0,0-1 1 0 0,0 1-1 0 0,0 0 0 0 0,0 0 1 0 0,0 0-1 0 0,0-1 1 0 0,0 1-1 0 0,0 0 1 0 0,-1 0-1 0 0,1 0 0 0 0,0-1 1 0 0,0 1-1 0 0,0 0 1 0 0,0 0-1 0 0,0 0 1 0 0,0 0-1 0 0,-1 0 0 0 0,1-1 1 0 0,0 1-1 0 0,0 0 1 0 0,0 0-1 0 0,0 0 1 0 0,-1 0-1 0 0,1 0 0 0 0,0 0 1 0 0,0 0-1 0 0,0 0 1 0 0,-1-1-1 0 0,1 1 1 0 0,0 0-1 0 0,0 0 0 0 0,-1 0 1 0 0,-8 3 113 0 0,-6 9 75 0 0,11-7-179 0 0,-1 0 0 0 0,1 0 0 0 0,1 0-1 0 0,-1 0 1 0 0,1 0 0 0 0,0 1 0 0 0,0 0 0 0 0,0-1 0 0 0,1 1-1 0 0,0 0 1 0 0,-2 10 0 0 0,3-14-17 0 0,1 1-1 0 0,-1 0 0 0 0,1 0 1 0 0,0 0-1 0 0,0 0 0 0 0,0 0 1 0 0,0 0-1 0 0,1 0 0 0 0,-1 0 1 0 0,1 0-1 0 0,0 0 0 0 0,0-1 1 0 0,0 1-1 0 0,0 0 0 0 0,0-1 1 0 0,1 1-1 0 0,-1 0 0 0 0,1-1 1 0 0,0 0-1 0 0,0 1 0 0 0,0-1 1 0 0,0 0-1 0 0,0 0 0 0 0,0 0 1 0 0,0 0-1 0 0,4 2 0 0 0,0-1-10 0 0,0 0-1 0 0,0 0 1 0 0,0-1-1 0 0,0 1 1 0 0,1-2-1 0 0,-1 1 1 0 0,0-1-1 0 0,1 0 0 0 0,-1 0 1 0 0,1 0-1 0 0,0-1 1 0 0,-1 0-1 0 0,1-1 1 0 0,7-1-1 0 0,12-2-187 0 0,-1-2 1 0 0,32-11-1 0 0,-17 5-330 0 0,25-3-1739 0 0,-20 11-3460 0 0,-34 4 3222 0 0</inkml:trace>
</inkml:ink>
</file>

<file path=ppt/ink/ink9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4.7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158 206 2769 0 0,'-9'4'13031'0'0,"8"-3"-12624"0"0,10 9 2222 0 0,-8-9-2717 0 0,3 3 154 0 0,0-1 1 0 0,-1 1-1 0 0,1-1 0 0 0,1 0 1 0 0,-1-1-1 0 0,0 1 1 0 0,1-1-1 0 0,-1 1 0 0 0,1-2 1 0 0,0 1-1 0 0,-1 0 0 0 0,1-1 1 0 0,0 0-1 0 0,0 0 1 0 0,0 0-1 0 0,0-1 0 0 0,0 1 1 0 0,6-2-1 0 0,-4 1-69 0 0,0-2-1 0 0,0 1 1 0 0,0-1-1 0 0,0 0 1 0 0,-1 0-1 0 0,1-1 1 0 0,-1 0 0 0 0,1 0-1 0 0,-1-1 1 0 0,0 1-1 0 0,0-1 1 0 0,7-7-1 0 0,-9 8 7 0 0,0-1 0 0 0,0 1 0 0 0,0-1 0 0 0,0 0 0 0 0,-1 0 0 0 0,0 0 0 0 0,0 0 0 0 0,0-1 0 0 0,0 1 0 0 0,-1-1 0 0 0,0 0 0 0 0,0 0 0 0 0,0 0 0 0 0,0 0 0 0 0,-1 0-1 0 0,0 0 1 0 0,0 0 0 0 0,0 0 0 0 0,0-1 0 0 0,-1 1 0 0 0,0 0 0 0 0,0 0 0 0 0,-1-1 0 0 0,0 1 0 0 0,1 0 0 0 0,-2 0 0 0 0,1 0 0 0 0,-1 0 0 0 0,1 0 0 0 0,-1 0 0 0 0,-1 0 0 0 0,-2-5 0 0 0,3 6 1 0 0,-1 0 1 0 0,1 0 0 0 0,-1 1 0 0 0,1-1-1 0 0,-1 1 1 0 0,0 0 0 0 0,0 0 0 0 0,-1 0-1 0 0,1 0 1 0 0,-1 0 0 0 0,1 1 0 0 0,-1-1-1 0 0,0 1 1 0 0,0 0 0 0 0,0 0 0 0 0,-6-1-1 0 0,5 1 9 0 0,-2 1 0 0 0,1 0 0 0 0,0 0 1 0 0,0 1-1 0 0,0 0 0 0 0,0 0 0 0 0,0 0 0 0 0,-1 1 0 0 0,1 0 0 0 0,0 0 0 0 0,-7 3 0 0 0,-3 1 30 0 0,0 1 0 0 0,1 1-1 0 0,0 0 1 0 0,1 1 0 0 0,0 0 0 0 0,0 1 0 0 0,-16 13-1 0 0,20-13 41 0 0,1-1 0 0 0,0 2-1 0 0,0-1 1 0 0,1 1-1 0 0,0 0 1 0 0,1 1 0 0 0,0 0-1 0 0,0 0 1 0 0,-8 22-1 0 0,13-28-45 0 0,0 0 1 0 0,1 0-1 0 0,-1 0 0 0 0,1 0 0 0 0,1 0 1 0 0,-1 1-1 0 0,1-1 0 0 0,-1 0 0 0 0,2 0 0 0 0,-1 0 1 0 0,1 1-1 0 0,-1-1 0 0 0,1 0 0 0 0,2 6 0 0 0,0-6-18 0 0,-1 1-1 0 0,1-1 0 0 0,0-1 0 0 0,0 1 0 0 0,0 0 0 0 0,1-1 0 0 0,-1 1 0 0 0,1-1 0 0 0,0 0 0 0 0,1 0 1 0 0,-1-1-1 0 0,9 6 0 0 0,4 1-65 0 0,0 0 0 0 0,0-2 0 0 0,1 0 0 0 0,0-1 0 0 0,0 0 0 0 0,0-2 1 0 0,33 6-1 0 0,-17-7-1584 0 0,-1-1 0 0 0,1-1 1 0 0,53-5-1 0 0,-55 0 175 0 0</inkml:trace>
</inkml:ink>
</file>

<file path=ppt/ink/ink9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5.7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338 658 344 0 0,'2'-9'2756'0'0,"0"1"-1236"0"0,0 0 0 0 0,0 1 0 0 0,6-13 1 0 0,10-12 1512 0 0,8-19-1375 0 0,-24 45-1624 0 0,0-1-1 0 0,0 1 0 0 0,-1 0 0 0 0,0-1 1 0 0,0 1-1 0 0,-1-1 0 0 0,1 1 0 0 0,-1 0 1 0 0,-1-1-1 0 0,1 1 0 0 0,-1-1 0 0 0,-1 1 1 0 0,1 0-1 0 0,-1-1 0 0 0,0 1 0 0 0,0 0 1 0 0,0 0-1 0 0,-1 0 0 0 0,-4-5 1 0 0,4 6 13 0 0,0 0 1 0 0,0 0 0 0 0,-1 0 0 0 0,0 0 0 0 0,0 1-1 0 0,0 0 1 0 0,-1 0 0 0 0,1 0 0 0 0,-1 0 0 0 0,0 1 0 0 0,0 0-1 0 0,0 0 1 0 0,-1 0 0 0 0,1 0 0 0 0,-1 1 0 0 0,1 0 0 0 0,-1 0-1 0 0,0 1 1 0 0,0-1 0 0 0,-8 0 0 0 0,3 2 6 0 0,0 1-1 0 0,1 0 1 0 0,-1 0-1 0 0,0 1 1 0 0,1 0-1 0 0,0 1 1 0 0,-1 1 0 0 0,1-1-1 0 0,0 1 1 0 0,1 1-1 0 0,-1 0 1 0 0,1 0 0 0 0,0 1-1 0 0,0 0 1 0 0,1 1-1 0 0,0 0 1 0 0,0 0-1 0 0,-7 9 1 0 0,5-6 30 0 0,2 1 1 0 0,-1-1-1 0 0,2 2 0 0 0,-1-1 0 0 0,1 1 1 0 0,1 0-1 0 0,0 1 0 0 0,1-1 0 0 0,0 1 1 0 0,1 0-1 0 0,1 1 0 0 0,0-1 1 0 0,-2 25-1 0 0,5-30 14 0 0,0 0 1 0 0,1 0 0 0 0,0 0-1 0 0,0 0 1 0 0,1 0-1 0 0,0 0 1 0 0,0-1 0 0 0,1 1-1 0 0,4 9 1 0 0,-4-12-69 0 0,0 0 0 0 0,0 0 0 0 0,0 0 0 0 0,0 0 1 0 0,1 0-1 0 0,0-1 0 0 0,0 0 0 0 0,0 1 0 0 0,1-2 0 0 0,-1 1 1 0 0,1 0-1 0 0,0-1 0 0 0,7 4 0 0 0,-9-6-31 0 0,0 0 0 0 0,0 0 0 0 0,0-1-1 0 0,0 1 1 0 0,0-1 0 0 0,0 1 0 0 0,0-1 0 0 0,1 0-1 0 0,-1 0 1 0 0,0-1 0 0 0,0 1 0 0 0,0 0 0 0 0,0-1-1 0 0,1 0 1 0 0,-1 0 0 0 0,4-2 0 0 0,6-3-16 0 0,-1 0 1 0 0,18-11-1 0 0,-18 9 23 0 0,7-3-4 0 0,-1-1 1 0 0,0-1-1 0 0,-2-1 0 0 0,1 0 1 0 0,18-22-1 0 0,-25 24 8 0 0,-1 0 1 0 0,0 0-1 0 0,-1-1 0 0 0,-1 0 1 0 0,0 0-1 0 0,-1-1 0 0 0,0 0 0 0 0,6-24 1 0 0,2-25-63 0 0,-2-1 1 0 0,-4 1 0 0 0,1-128-1 0 0,-9 182 86 0 0,0 0-1 0 0,-1 0 0 0 0,0 0 1 0 0,0 0-1 0 0,-1 0 0 0 0,0 1 1 0 0,-4-10-1 0 0,6 17-20 0 0,0 1 0 0 0,0-1 0 0 0,0 1 0 0 0,-1-1-1 0 0,1 1 1 0 0,0-1 0 0 0,-1 0 0 0 0,1 1 0 0 0,0-1 0 0 0,-1 1 0 0 0,1-1 0 0 0,-1 1 0 0 0,1 0-1 0 0,-1-1 1 0 0,1 1 0 0 0,-1-1 0 0 0,1 1 0 0 0,-1 0 0 0 0,1 0 0 0 0,-1-1 0 0 0,1 1-1 0 0,-1 0 1 0 0,1 0 0 0 0,-1-1 0 0 0,0 1 0 0 0,1 0 0 0 0,-1 0 0 0 0,0 0 0 0 0,0 0-1 0 0,-1 1 20 0 0,1-1-1 0 0,0 1 0 0 0,-1-1 1 0 0,1 1-1 0 0,0-1 0 0 0,0 1 1 0 0,0 0-1 0 0,0 0 0 0 0,-1 0 1 0 0,1 0-1 0 0,0 0 0 0 0,-1 2 1 0 0,-3 2 99 0 0,1 2 0 0 0,0-1 0 0 0,-7 13 0 0 0,4-1-48 0 0,0 1 1 0 0,1 0 0 0 0,1 1-1 0 0,1-1 1 0 0,1 1 0 0 0,0 0 0 0 0,1 37-1 0 0,3-16-18 0 0,3 0 0 0 0,14 74 0 0 0,23 76 190 0 0,-41-188-251 0 0,1 0 1 0 0,0 0-1 0 0,0 0 0 0 0,0 0 1 0 0,0 0-1 0 0,1 0 1 0 0,-1-1-1 0 0,1 1 1 0 0,0 0-1 0 0,0-1 0 0 0,2 3 1 0 0,-3-3-4 0 0,1-1-1 0 0,-1 0 1 0 0,1 0 0 0 0,-1-1 0 0 0,1 1-1 0 0,0 0 1 0 0,-1 0 0 0 0,1-1 0 0 0,0 1 0 0 0,-1-1-1 0 0,1 0 1 0 0,0 1 0 0 0,0-1 0 0 0,-1 0-1 0 0,1 0 1 0 0,0 0 0 0 0,0 0 0 0 0,-1 0-1 0 0,1-1 1 0 0,3 0 0 0 0,6-2-11 0 0,0 0 0 0 0,0-1 0 0 0,-1 0 0 0 0,0-1 0 0 0,0 0 0 0 0,0-1 0 0 0,15-11 0 0 0,-9 4-32 0 0,-1 0 0 0 0,0-1 1 0 0,18-21-1 0 0,-23 20 11 0 0,0 0-1 0 0,-1-1 1 0 0,0 0-1 0 0,-2 0 1 0 0,0 0-1 0 0,0-1 1 0 0,7-34-1 0 0,-14 50 38 0 0,0 1 0 0 0,1-1 0 0 0,-1 0 0 0 0,0 1-1 0 0,0-1 1 0 0,0 1 0 0 0,1-1 0 0 0,-1 0 0 0 0,0 1 0 0 0,0-1-1 0 0,0 1 1 0 0,0-1 0 0 0,0 0 0 0 0,0 1 0 0 0,0-1 0 0 0,0 1 0 0 0,-1-1-1 0 0,1 0 1 0 0,0 1 0 0 0,0-1 0 0 0,0 1 0 0 0,-1-1 0 0 0,1 0-1 0 0,0 1 1 0 0,-1-1 0 0 0,1 0 0 0 0,-1 1 4 0 0,0 0 1 0 0,1 0-1 0 0,-1 0 1 0 0,0 0-1 0 0,1 0 1 0 0,-1 1-1 0 0,0-1 1 0 0,1 0-1 0 0,-1 0 1 0 0,0 0-1 0 0,1 1 1 0 0,-1-1-1 0 0,0 0 0 0 0,1 0 1 0 0,-1 1-1 0 0,1-1 1 0 0,-1 1-1 0 0,0 0 1 0 0,-4 3 36 0 0,0 0 1 0 0,0 0-1 0 0,1 0 0 0 0,-4 6 1 0 0,2-1-32 0 0,0 1 1 0 0,1-1 0 0 0,1 1 0 0 0,-1 0 0 0 0,2 0 0 0 0,-1 0-1 0 0,1 1 1 0 0,1-1 0 0 0,0 1 0 0 0,0 0 0 0 0,1 0 0 0 0,1 18-1 0 0,1-23-14 0 0,0-1 1 0 0,1 1-1 0 0,-1-1 0 0 0,1 0 0 0 0,0 0 0 0 0,1 0 0 0 0,-1 0 0 0 0,1 0 0 0 0,0 0 0 0 0,0-1 0 0 0,1 1 0 0 0,-1-1 0 0 0,1 0 1 0 0,0 0-1 0 0,0 0 0 0 0,1-1 0 0 0,-1 1 0 0 0,1-1 0 0 0,-1 0 0 0 0,1 0 0 0 0,7 3 0 0 0,-5-3 12 0 0,0 0-1 0 0,0 0 1 0 0,0-1-1 0 0,0 0 1 0 0,1 0-1 0 0,-1 0 0 0 0,1-1 1 0 0,0 0-1 0 0,-1-1 1 0 0,1 1-1 0 0,-1-2 1 0 0,1 1-1 0 0,0-1 1 0 0,-1 0-1 0 0,9-2 1 0 0,-11 1-12 0 0,0 0 0 0 0,0-1-1 0 0,-1 1 1 0 0,1-1 0 0 0,-1 0 0 0 0,1 0 0 0 0,-1 0 0 0 0,0-1 0 0 0,0 1 0 0 0,0-1-1 0 0,-1 0 1 0 0,0 0 0 0 0,1 0 0 0 0,-1-1 0 0 0,-1 1 0 0 0,1-1 0 0 0,0 0 0 0 0,1-5 0 0 0,-1 2-14 0 0,0 0 1 0 0,-1-1-1 0 0,0 0 1 0 0,0 1 0 0 0,-1-1-1 0 0,0 0 1 0 0,-1 0 0 0 0,0 0-1 0 0,0 0 1 0 0,-2-8-1 0 0,-19-112 50 0 0,12 173 286 0 0,4-11-93 0 0,-9 82 382 0 0,14-110-624 0 0,0 1-1 0 0,0-1 1 0 0,0 0 0 0 0,1 0-1 0 0,-1 0 1 0 0,1 0 0 0 0,1 0-1 0 0,-1 0 1 0 0,1 0 0 0 0,0 0-1 0 0,0-1 1 0 0,0 1 0 0 0,0 0-1 0 0,1-1 1 0 0,0 0 0 0 0,0 0-1 0 0,0 0 1 0 0,0 0 0 0 0,1 0-1 0 0,0-1 1 0 0,0 1 0 0 0,0-1-1 0 0,0 0 1 0 0,0 0 0 0 0,0 0-1 0 0,1-1 1 0 0,0 0 0 0 0,-1 0-1 0 0,1 0 1 0 0,0 0 0 0 0,0-1-1 0 0,0 1 1 0 0,7 0 0 0 0,4 0-1215 0 0,0 0 0 0 0,31-2 1 0 0,-26-2-862 0 0</inkml:trace>
</inkml:ink>
</file>

<file path=ppt/ink/ink9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6.13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332 310 1488 0 0,'10'-19'9096'0'0,"-3"-14"-4039"0"0,-2 11-2615 0 0,2-11-1163 0 0,-1 0 1 0 0,-1 0-1 0 0,-1-57 1 0 0,-4 88-1234 0 0,0 0 0 0 0,0 0 0 0 0,0 0 0 0 0,0 0 1 0 0,0-1-1 0 0,-1 1 0 0 0,1 0 0 0 0,-1 0 0 0 0,1 0 0 0 0,-1 0 0 0 0,0 0 1 0 0,0 0-1 0 0,0 1 0 0 0,0-1 0 0 0,0 0 0 0 0,-3-2 0 0 0,3 2-17 0 0,-1 1-1 0 0,1 0 1 0 0,-1 0-1 0 0,0 0 1 0 0,1 1-1 0 0,-1-1 1 0 0,0 0-1 0 0,0 1 1 0 0,0-1-1 0 0,0 1 1 0 0,1-1-1 0 0,-1 1 1 0 0,0 0-1 0 0,0 0 1 0 0,0 0-1 0 0,0 0 1 0 0,0 0-1 0 0,-3 1 1 0 0,-9 2-17 0 0,0 0 0 0 0,0 1 0 0 0,1 1 0 0 0,0 0 0 0 0,0 0 0 0 0,-17 11 0 0 0,-68 50-24 0 0,82-54 25 0 0,1 0 1 0 0,-24 26 0 0 0,34-32 10 0 0,-1 1 0 0 0,1 0 0 0 0,0 0-1 0 0,1 0 1 0 0,0 0 0 0 0,0 1 0 0 0,0-1 0 0 0,-4 16 0 0 0,8-20-17 0 0,-1 0 0 0 0,0 0 1 0 0,1 0-1 0 0,0 0 0 0 0,0 0 1 0 0,0 0-1 0 0,0 1 1 0 0,0-1-1 0 0,1 0 0 0 0,-1 0 1 0 0,1 0-1 0 0,0 0 0 0 0,0 0 1 0 0,0 0-1 0 0,2 3 0 0 0,-1-2 6 0 0,0-1 0 0 0,1 1 0 0 0,0 0 0 0 0,0-1 0 0 0,0 1 0 0 0,0-1 0 0 0,1 0 0 0 0,-1 0 0 0 0,6 3 0 0 0,1 0-7 0 0,1 0 1 0 0,-1-1-1 0 0,1-1 1 0 0,0 0-1 0 0,0 0 0 0 0,1-1 1 0 0,12 2-1 0 0,93 11-369 0 0,-97-15-67 0 0,1 0-1 0 0,-1-2 0 0 0,37-4 1 0 0,-48 3-374 0 0,1-1 0 0 0,-1 0-1 0 0,0 0 1 0 0,17-8 0 0 0,12-13-7998 0 0,-23 14 3918 0 0</inkml:trace>
</inkml:ink>
</file>

<file path=ppt/ink/ink9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6.44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67 38 3017 0 0,'-20'-18'8013'0'0,"14"6"-4845"0"0,6 12-3064 0 0,0 0-1 0 0,0-1 1 0 0,0 1-1 0 0,0 0 1 0 0,0-1 0 0 0,0 1-1 0 0,0 0 1 0 0,0-1-1 0 0,0 1 1 0 0,1 0 0 0 0,-1 0-1 0 0,0-1 1 0 0,0 1-1 0 0,0 0 1 0 0,0-1 0 0 0,1 1-1 0 0,-1 0 1 0 0,0 0-1 0 0,0-1 1 0 0,1 1 0 0 0,-1 0-1 0 0,0 0 1 0 0,0 0-1 0 0,1 0 1 0 0,-1-1-1 0 0,0 1 1 0 0,1 0 0 0 0,-1 0-1 0 0,0 0 1 0 0,1 0-1 0 0,-1 0 1 0 0,0 0 0 0 0,0 0-1 0 0,1 0 1 0 0,0 0 54 0 0,0 0 0 0 0,-1 0 0 0 0,1 0 0 0 0,0 0 0 0 0,0 0 0 0 0,-1 0 0 0 0,1 0 0 0 0,0 0 0 0 0,0 1 0 0 0,-1-1 0 0 0,1 0 0 0 0,0 1 0 0 0,-1-1 0 0 0,1 0 0 0 0,0 1 0 0 0,-1-1 0 0 0,1 1 0 0 0,-1-1 0 0 0,1 1 0 0 0,-1-1 1 0 0,1 1-1 0 0,-1 0 0 0 0,1-1 0 0 0,-1 1 0 0 0,1 0 0 0 0,-1-1 0 0 0,0 1 0 0 0,1 0 0 0 0,-1-1 0 0 0,0 2 0 0 0,8 22 1003 0 0,-5-8-973 0 0,-1-1 0 0 0,0 1 1 0 0,-1 0-1 0 0,0-1 0 0 0,-1 1 1 0 0,-1 0-1 0 0,-1-1 0 0 0,-5 25 1 0 0,-57 261 539 0 0,61-278-708 0 0,0 0-1 0 0,1 0 1 0 0,1 0-1 0 0,2 0 1 0 0,4 36-1 0 0,-2-44-62 0 0,0 0-1 0 0,0-1 1 0 0,1 0-1 0 0,1 1 0 0 0,1-1 1 0 0,0-1-1 0 0,1 1 0 0 0,0-1 1 0 0,15 20-1 0 0,-17-27-90 0 0,1 0 0 0 0,0 0 0 0 0,-1-1 0 0 0,2 0 0 0 0,-1 0 0 0 0,1 0-1 0 0,12 6 1 0 0,-15-9-311 0 0,1 0-1 0 0,0 0 1 0 0,0 0-1 0 0,0-1 1 0 0,8 2-1 0 0,-10-3-230 0 0,0 1-1 0 0,1-1 1 0 0,-1 0-1 0 0,0 0 1 0 0,0-1 0 0 0,0 1-1 0 0,1-1 1 0 0,-1 1-1 0 0,5-3 1 0 0,2-2-3304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8.0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 1000 0 0,'-16'3'2754'0'0,"11"-3"-1786"0"0,0 1 1 0 0,-1 0 0 0 0,1 0-1 0 0,0 1 1 0 0,0-1-1 0 0,1 1 1 0 0,-1 0 0 0 0,0 0-1 0 0,1 0 1 0 0,-6 4-1 0 0,10-6-897 0 0,0 1 0 0 0,0-1-1 0 0,0 0 1 0 0,-1 0 0 0 0,1 0-1 0 0,0 1 1 0 0,0-1 0 0 0,0 0-1 0 0,0 0 1 0 0,0 1 0 0 0,0-1-1 0 0,0 0 1 0 0,0 0 0 0 0,0 1-1 0 0,0-1 1 0 0,0 0 0 0 0,0 0-1 0 0,0 1 1 0 0,0-1 0 0 0,0 0-1 0 0,0 0 1 0 0,0 1 0 0 0,0-1-1 0 0,0 0 1 0 0,0 0 0 0 0,1 1-1 0 0,-1-1 1 0 0,0 0 0 0 0,0 0 0 0 0,0 0-1 0 0,0 1 1 0 0,0-1 0 0 0,1 0-1 0 0,-1 0 1 0 0,0 0 0 0 0,0 1-1 0 0,0-1 1 0 0,1 0 0 0 0,-1 0-1 0 0,0 0 1 0 0,0 0 0 0 0,0 0-1 0 0,1 0 1 0 0,-1 0 0 0 0,0 1-1 0 0,0-1 1 0 0,1 0 0 0 0,-1 0-1 0 0,0 0 1 0 0,0 0 0 0 0,1 0-1 0 0,13 4 698 0 0,104 11 1594 0 0,8 1-1990 0 0,-11 3-425 0 0,20 4-2342 0 0,-61-8-2018 0 0,-53-8 3292 0 0</inkml:trace>
</inkml:ink>
</file>

<file path=ppt/ink/ink9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6.7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0 189 3065 0 0,'6'2'12952'0'0,"-6"-2"-12593"0"0,18-2 2786 0 0,21-7-2243 0 0,52-21-165 0 0,171-81 0 0 0,-239 98-720 0 0,-16 9 27 0 0,0 0 0 0 0,0 0 0 0 0,0 1 0 0 0,1 0 0 0 0,13-4 0 0 0,-21 7-36 0 0,1 0-1 0 0,-1 0 1 0 0,1 0-1 0 0,-1 0 1 0 0,0 0-1 0 0,1 0 1 0 0,-1 0-1 0 0,1 0 1 0 0,-1 0-1 0 0,0 0 1 0 0,1 0-1 0 0,-1 0 1 0 0,1 0-1 0 0,-1 0 1 0 0,0 0-1 0 0,1 0 1 0 0,-1 1-1 0 0,1-1 1 0 0,-1 0-1 0 0,0 0 1 0 0,1 0-1 0 0,-1 1 1 0 0,0-1-1 0 0,1 0 1 0 0,-1 0-1 0 0,0 1 1 0 0,0-1-1 0 0,1 0 1 0 0,-1 1-1 0 0,1 0 11 0 0,-1 0 0 0 0,0 0 1 0 0,0 0-1 0 0,0 0 0 0 0,1 0 0 0 0,-1 0 0 0 0,0 0 0 0 0,0 0 0 0 0,0 0 0 0 0,-1 0 1 0 0,1 0-1 0 0,0 1 0 0 0,-12 29 386 0 0,11-28-354 0 0,-6 13 220 0 0,0 0 1 0 0,2 0-1 0 0,0 0 1 0 0,1 1-1 0 0,0 0 1 0 0,-1 18-1 0 0,5-26-221 0 0,0 0-1 0 0,0 0 0 0 0,1-1 1 0 0,0 1-1 0 0,0 0 0 0 0,1-1 1 0 0,0 1-1 0 0,0-1 0 0 0,1 0 1 0 0,0 1-1 0 0,1-1 0 0 0,0-1 0 0 0,9 15 1 0 0,-5-11-48 0 0,0-1 1 0 0,0 0-1 0 0,1-1 0 0 0,0 0 1 0 0,20 15-1 0 0,-25-21-230 0 0,0 0 0 0 0,1-1 0 0 0,-1 1 0 0 0,1-1 0 0 0,-1 0 0 0 0,1 0 0 0 0,0 0 1 0 0,0-1-1 0 0,0 1 0 0 0,0-1 0 0 0,0 0 0 0 0,0-1 0 0 0,0 1 0 0 0,0-1 0 0 0,0 0 0 0 0,0-1 0 0 0,10-1 0 0 0,-12 1-834 0 0,0 0 1 0 0,0 0-1 0 0,0 0 1 0 0,-1-1-1 0 0,1 1 1 0 0,3-3-1 0 0,-5 3 673 0 0,12-7-4754 0 0</inkml:trace>
</inkml:ink>
</file>

<file path=ppt/ink/ink9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6.92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 33 4337 0 0,'-11'-5'15515'0'0,"2"-1"-14379"0"0,4 1-439 0 0,4 1-1 0 0,2 0-376 0 0,3 3 424 0 0,1-2-232 0 0,0 2-280 0 0,3-2-208 0 0,-2 2-24 0 0,1 1-40 0 0,0 0-288 0 0,-2 1-480 0 0,0 2-128 0 0,0 4-4882 0 0</inkml:trace>
</inkml:ink>
</file>

<file path=ppt/ink/ink9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8.0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152 197 512 0 0,'-31'-2'8922'0'0,"16"1"-5516"0"0,-27 1 0 0 0,38 0-3171 0 0,0 1 0 0 0,1-1 0 0 0,-1 1 0 0 0,1 0-1 0 0,-1 0 1 0 0,1 0 0 0 0,-1 0 0 0 0,1 1 0 0 0,0-1-1 0 0,0 1 1 0 0,-1 0 0 0 0,-3 4 0 0 0,5-5-163 0 0,1 1 1 0 0,-1 0-1 0 0,1 0 1 0 0,0 0 0 0 0,0 0-1 0 0,0 0 1 0 0,0 0-1 0 0,0 0 1 0 0,0 1-1 0 0,0-1 1 0 0,1 0 0 0 0,-1 0-1 0 0,1 1 1 0 0,0-1-1 0 0,0 0 1 0 0,0 1-1 0 0,0-1 1 0 0,0 0 0 0 0,0 1-1 0 0,0-1 1 0 0,1 0-1 0 0,-1 1 1 0 0,3 3-1 0 0,0 5 61 0 0,2 0-1 0 0,-1 0 1 0 0,9 14-1 0 0,-6-13-55 0 0,0-1-1 0 0,1-1 1 0 0,0 1 0 0 0,1-1 0 0 0,0-1 0 0 0,14 13-1 0 0,-19-19-69 0 0,0 0 1 0 0,0 1-1 0 0,0-2 0 0 0,0 1 0 0 0,1 0 0 0 0,-1-1 0 0 0,1 0 0 0 0,0 0 1 0 0,0 0-1 0 0,0-1 0 0 0,0 1 0 0 0,0-1 0 0 0,0-1 0 0 0,0 1 0 0 0,0-1 1 0 0,0 1-1 0 0,0-1 0 0 0,0-1 0 0 0,7 0 0 0 0,-7-1 1 0 0,0 0-1 0 0,0 0 1 0 0,0-1-1 0 0,0 1 1 0 0,0-1-1 0 0,0 0 1 0 0,-1-1-1 0 0,1 1 1 0 0,-1-1-1 0 0,0 1 1 0 0,0-2-1 0 0,-1 1 1 0 0,1 0-1 0 0,-1-1 1 0 0,0 1-1 0 0,5-11 1 0 0,-3 6-4 0 0,-1 0-1 0 0,0-1 1 0 0,0 0 0 0 0,-1 0 0 0 0,-1 0-1 0 0,1 0 1 0 0,-2 0 0 0 0,2-13-1 0 0,-4 3-24 0 0,0 0 0 0 0,-1 1 0 0 0,-1-1 0 0 0,-1 1 0 0 0,0 0 0 0 0,-1 0 0 0 0,-2 0 0 0 0,-13-29 0 0 0,18 43 5 0 0,-1 0-1 0 0,0 0 1 0 0,0 1-1 0 0,0-1 1 0 0,-1 1-1 0 0,0 0 1 0 0,1 0-1 0 0,-1 0 1 0 0,-1 0-1 0 0,1 0 1 0 0,0 1 0 0 0,-1 0-1 0 0,0 0 1 0 0,-8-4-1 0 0,9 6 9 0 0,0 0 1 0 0,1 0-1 0 0,-1 0 0 0 0,0 0 0 0 0,0 1 1 0 0,0 0-1 0 0,0-1 0 0 0,0 2 0 0 0,0-1 1 0 0,0 0-1 0 0,0 1 0 0 0,0-1 0 0 0,1 1 1 0 0,-1 0-1 0 0,0 0 0 0 0,0 1 0 0 0,1-1 1 0 0,-1 1-1 0 0,1 0 0 0 0,-1 0 0 0 0,-4 3 1 0 0,4-1 11 0 0,-1-1 1 0 0,1 1 0 0 0,0-1 0 0 0,0 1-1 0 0,0 1 1 0 0,1-1 0 0 0,-1 0-1 0 0,1 1 1 0 0,-5 9 0 0 0,7-11 23 0 0,0 0-1 0 0,0-1 1 0 0,0 1 0 0 0,0 0-1 0 0,0 0 1 0 0,1 0 0 0 0,0 0 0 0 0,-1 0-1 0 0,1 0 1 0 0,0-1 0 0 0,0 1 0 0 0,1 0-1 0 0,-1 0 1 0 0,1 0 0 0 0,-1 0 0 0 0,1 0-1 0 0,0-1 1 0 0,0 1 0 0 0,0 0-1 0 0,3 4 1 0 0,-2-4 21 0 0,0 0 1 0 0,0 1-1 0 0,0-1 0 0 0,1 0 0 0 0,0 0 1 0 0,-1 0-1 0 0,1-1 0 0 0,0 1 0 0 0,1-1 0 0 0,-1 0 1 0 0,0 1-1 0 0,1-1 0 0 0,-1-1 0 0 0,1 1 1 0 0,4 1-1 0 0,-2-1-14 0 0,0-1 1 0 0,1 0 0 0 0,-1 0-1 0 0,0 0 1 0 0,1-1 0 0 0,-1 0-1 0 0,0-1 1 0 0,13-1-1 0 0,-1-1 3 0 0,12-3 18 0 0,-1 2 1 0 0,42 0-1 0 0,-63 4-9 0 0,0 0 0 0 0,1 1 0 0 0,-1 0 0 0 0,0 1 0 0 0,0-1-1 0 0,0 2 1 0 0,0-1 0 0 0,0 1 0 0 0,-1 0 0 0 0,1 1 0 0 0,-1-1 0 0 0,1 2-1 0 0,8 6 1 0 0,-12-8 0 0 0,-1 1 0 0 0,0 0 0 0 0,0-1 0 0 0,0 1 0 0 0,0 1-1 0 0,-1-1 1 0 0,1 0 0 0 0,-1 1 0 0 0,0-1 0 0 0,-1 1 0 0 0,1 0 0 0 0,-1-1-1 0 0,0 1 1 0 0,0 0 0 0 0,1 7 0 0 0,-1 8 211 0 0,0 1 0 0 0,-3 25 0 0 0,2-40-209 0 0,0 13 81 0 0,0-14-88 0 0,1 0 1 0 0,-1-1-1 0 0,-1 1 0 0 0,1 0 1 0 0,-1 0-1 0 0,0 0 1 0 0,-2 8-1 0 0,3-12-25 0 0,-1-2-29 0 0,0-1-1 0 0,1 1 1 0 0,-1 0 0 0 0,0 0-1 0 0,1 0 1 0 0,-1 0-1 0 0,1-1 1 0 0,0 1-1 0 0,-1 0 1 0 0,1 0 0 0 0,0-1-1 0 0,0 1 1 0 0,0-3-1 0 0,-1 3-15 0 0,0-6-7 0 0,-1-1-1 0 0,1 1 1 0 0,1-1 0 0 0,-1 1 0 0 0,1-1 0 0 0,1 1 0 0 0,-1 0 0 0 0,1-1 0 0 0,1 1 0 0 0,-1-1 0 0 0,1 1 0 0 0,5-12 0 0 0,-6 16 25 0 0,40-83-114 0 0,-35 74 110 0 0,1 2 0 0 0,0-1 1 0 0,1 1-1 0 0,0 0 0 0 0,13-13 0 0 0,-19 21 19 0 0,1 0 0 0 0,-1 0 0 0 0,1 0 0 0 0,0 0 0 0 0,0 0 0 0 0,0 0 0 0 0,0 1-1 0 0,0 0 1 0 0,0-1 0 0 0,0 1 0 0 0,1 0 0 0 0,-1 1 0 0 0,0-1 0 0 0,1 0 0 0 0,-1 1-1 0 0,0 0 1 0 0,1 0 0 0 0,-1 0 0 0 0,0 0 0 0 0,1 1 0 0 0,-1-1 0 0 0,1 1 0 0 0,-1 0 0 0 0,0 0-1 0 0,0 0 1 0 0,0 0 0 0 0,1 0 0 0 0,-1 1 0 0 0,-1-1 0 0 0,1 1 0 0 0,0 0 0 0 0,0 0-1 0 0,0 0 1 0 0,3 4 0 0 0,3 4 33 0 0,-1 0 0 0 0,0 1 0 0 0,-1 0 0 0 0,0 0 0 0 0,-1 0 0 0 0,0 1-1 0 0,-1 0 1 0 0,5 15 0 0 0,-4-5 131 0 0,-1 0 0 0 0,0 0 0 0 0,1 45-1 0 0,-6-65-172 0 0,0 1-1 0 0,1-1 0 0 0,-1 1 1 0 0,0 0-1 0 0,1-1 0 0 0,-1 1 1 0 0,1-1-1 0 0,0 1 0 0 0,0-1 1 0 0,0 1-1 0 0,0-1 0 0 0,0 0 1 0 0,1 1-1 0 0,-1-1 0 0 0,3 3 1 0 0,-2-4-123 0 0,0 1 0 0 0,0-1 0 0 0,0 0 0 0 0,1 0 0 0 0,-1 0 0 0 0,0 0 0 0 0,0 0 0 0 0,1 0 0 0 0,-1-1 0 0 0,1 1 1 0 0,-1-1-1 0 0,0 1 0 0 0,1-1 0 0 0,-1 0 0 0 0,1 0 0 0 0,4-1 0 0 0,2 1-1884 0 0,1-2 0 0 0,-1 1 1 0 0,13-4-1 0 0,-2-1-455 0 0</inkml:trace>
</inkml:ink>
</file>

<file path=ppt/ink/ink9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8.53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191 389 3113 0 0,'-1'-1'666'0'0,"1"0"0"0"0,0 0 0 0 0,0 0 1 0 0,0 0-1 0 0,0 0 0 0 0,0 0 0 0 0,0 0 0 0 0,0 0 1 0 0,0 0-1 0 0,0 0 0 0 0,1-2 0 0 0,5-11 2972 0 0,17-14-2040 0 0,-13 17 154 0 0,2-6-797 0 0,0 0 0 0 0,-1-1 1 0 0,15-31-1 0 0,-15 24-736 0 0,-1-2-1 0 0,-2 0 1 0 0,0 0-1 0 0,4-35 1 0 0,-11 59-211 0 0,-1 0 0 0 0,0 1 0 0 0,1-1-1 0 0,-1 0 1 0 0,0 1 0 0 0,0-1 0 0 0,-1 0 0 0 0,1 0 0 0 0,-1 1 0 0 0,1-1-1 0 0,-2-2 1 0 0,2 4-8 0 0,-1-1 1 0 0,0 1-1 0 0,0 0 0 0 0,0 0 0 0 0,0 0 1 0 0,0 0-1 0 0,0 0 0 0 0,0 0 0 0 0,0 0 1 0 0,0 0-1 0 0,0 1 0 0 0,0-1 0 0 0,0 0 1 0 0,-1 1-1 0 0,1-1 0 0 0,0 1 0 0 0,-1-1 1 0 0,1 1-1 0 0,0 0 0 0 0,-1-1 0 0 0,1 1 1 0 0,-3 0-1 0 0,-7-1-13 0 0,0 1-1 0 0,0 1 1 0 0,1 0 0 0 0,-1 0-1 0 0,0 1 1 0 0,1 1 0 0 0,-1-1-1 0 0,1 2 1 0 0,0-1 0 0 0,-18 10-1 0 0,9-3 33 0 0,1 1 0 0 0,0 0-1 0 0,1 2 1 0 0,-24 20 0 0 0,35-27-10 0 0,0 0 0 0 0,0 0 0 0 0,1 1 0 0 0,0-1 0 0 0,0 1 0 0 0,0 1 0 0 0,1-1 0 0 0,0 0 0 0 0,1 1 0 0 0,0 0 0 0 0,-3 9 0 0 0,5-12-5 0 0,-1 1 0 0 0,2-1 0 0 0,-1 1 0 0 0,1 0 0 0 0,0-1 0 0 0,0 1 0 0 0,0 0 0 0 0,1-1-1 0 0,0 1 1 0 0,0 0 0 0 0,0-1 0 0 0,1 0 0 0 0,0 1 0 0 0,0-1 0 0 0,0 0 0 0 0,1 0-1 0 0,3 5 1 0 0,-1-2-2 0 0,0-1 0 0 0,1 0 0 0 0,0 0 0 0 0,0 0 0 0 0,1-1 0 0 0,-1 0-1 0 0,2-1 1 0 0,-1 1 0 0 0,0-1 0 0 0,14 6 0 0 0,5 1 5 0 0,0-2 1 0 0,30 8 0 0 0,-33-11-5 0 0,0 0 0 0 0,0 2 0 0 0,28 15 0 0 0,-49-23 1 0 0,-1-1-1 0 0,0 1 0 0 0,0 0 1 0 0,0-1-1 0 0,0 1 0 0 0,1 0 1 0 0,-1 0-1 0 0,0 0 1 0 0,0 0-1 0 0,-1 0 0 0 0,1 0 1 0 0,0 0-1 0 0,0 0 0 0 0,0 1 1 0 0,-1-1-1 0 0,1 0 0 0 0,0 3 1 0 0,-1-3-1 0 0,0 0 0 0 0,0 0 0 0 0,0 0 1 0 0,0 0-1 0 0,-1 0 0 0 0,1 1 0 0 0,0-1 1 0 0,-1 0-1 0 0,1 0 0 0 0,-1 0 0 0 0,0 0 1 0 0,1 0-1 0 0,-1-1 0 0 0,0 1 0 0 0,1 0 0 0 0,-1 0 1 0 0,0 0-1 0 0,0 0 0 0 0,0-1 0 0 0,0 1 1 0 0,0 0-1 0 0,-1 0 0 0 0,-6 4 32 0 0,-1 0-1 0 0,1 0 1 0 0,-1-1 0 0 0,0 0 0 0 0,-1-1-1 0 0,-13 4 1 0 0,-62 9 34 0 0,61-12-53 0 0,-4 1-27 0 0,16-2-6 0 0,-1-1-1 0 0,0 0 1 0 0,1-1 0 0 0,-1 0 0 0 0,-13-2-1 0 0,25 1-38 0 0,0 0 0 0 0,0 0-1 0 0,-1 0 1 0 0,1-1 0 0 0,0 1-1 0 0,0 0 1 0 0,0-1 0 0 0,0 1-1 0 0,0-1 1 0 0,0 1 0 0 0,1-1-1 0 0,-1 1 1 0 0,0-1-1 0 0,0 0 1 0 0,0 1 0 0 0,0-1-1 0 0,1 0 1 0 0,-1 0 0 0 0,0 1-1 0 0,1-1 1 0 0,-1 0 0 0 0,0 0-1 0 0,1 0 1 0 0,-1-1 0 0 0,0 0-281 0 0,1 1 1 0 0,0-1-1 0 0,0 1 1 0 0,-1-1-1 0 0,1 1 1 0 0,0-1 0 0 0,0 1-1 0 0,1-1 1 0 0,-1 1-1 0 0,0-1 1 0 0,0 1-1 0 0,1-1 1 0 0,-1 1-1 0 0,1 0 1 0 0,-1-1 0 0 0,2-2-1 0 0,6-9-3066 0 0</inkml:trace>
</inkml:ink>
</file>

<file path=ppt/ink/ink9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9.01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149 499 512 0 0,'-33'-16'3870'0'0,"17"7"1511"0"0,-18-13 1 0 0,27 16-3148 0 0,-1-1 1 0 0,1 1 0 0 0,-12-15 0 0 0,15 16-2079 0 0,0 0 1 0 0,1-1 0 0 0,-6-10 0 0 0,8 14-144 0 0,0-1 0 0 0,1 0 0 0 0,-1-1 0 0 0,0 1 0 0 0,1 0 0 0 0,0 0 0 0 0,0 0 0 0 0,0 0 0 0 0,0 0 0 0 0,0 0 1 0 0,1 0-1 0 0,0 0 0 0 0,-1 0 0 0 0,1 0 0 0 0,0 0 0 0 0,0 0 0 0 0,0 0 0 0 0,1 0 0 0 0,-1 1 0 0 0,1-1 0 0 0,0 0 0 0 0,0 1 1 0 0,3-5-1 0 0,4-3-29 0 0,0 1 1 0 0,0 1 0 0 0,1-1-1 0 0,15-10 1 0 0,105-65-73 0 0,-13 9 65 0 0,-93 58 67 0 0,-1 1-11 0 0,43-23 1 0 0,-60 35-29 0 0,1 1 0 0 0,-1 1 1 0 0,1-1-1 0 0,-1 1 0 0 0,1 1 0 0 0,0-1 1 0 0,-1 1-1 0 0,1 0 0 0 0,0 0 0 0 0,0 1 1 0 0,0 0-1 0 0,10 1 0 0 0,-13 0 4 0 0,-1 0 1 0 0,0 0-1 0 0,0 0 1 0 0,0 0-1 0 0,0 0 1 0 0,0 1-1 0 0,0-1 1 0 0,-1 1-1 0 0,1 0 1 0 0,0 0-1 0 0,-1 0 1 0 0,0 0-1 0 0,5 4 1 0 0,-4-2 7 0 0,0 0 1 0 0,0 1-1 0 0,-1-1 1 0 0,1 1-1 0 0,-1 0 1 0 0,0-1-1 0 0,3 11 0 0 0,-2-4 59 0 0,-1 1-1 0 0,0 0 1 0 0,-1 0-1 0 0,0 0 0 0 0,-1 0 1 0 0,-2 20-1 0 0,-1-15 48 0 0,-1 1 0 0 0,0-1 0 0 0,-1 0 0 0 0,-15 31 0 0 0,-39 64 267 0 0,28-57-257 0 0,3-3-43 0 0,-16 29 37 0 0,-45 113 0 0 0,84-178-121 0 0,0-1 0 0 0,1 1 0 0 0,0-1 0 0 0,1 1 0 0 0,1 0 0 0 0,1 1 0 0 0,0-1 1 0 0,2 17-1 0 0,0-24-271 0 0,0-1 0 0 0,0 0 0 0 0,1 0 0 0 0,0 0 1 0 0,1 0-1 0 0,0-1 0 0 0,0 1 0 0 0,0 0 0 0 0,1-1 1 0 0,0 0-1 0 0,1 0 0 0 0,-1 0 0 0 0,1-1 0 0 0,1 0 1 0 0,-1 0-1 0 0,1 0 0 0 0,11 8 0 0 0,1-2-2770 0 0,4-3-689 0 0</inkml:trace>
</inkml:ink>
</file>

<file path=ppt/ink/ink9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38:09.50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56 230 512 0 0,'-19'-15'3326'0'0,"16"13"-1192"0"0,-1-1 0 0 0,1 1-1 0 0,0-1 1 0 0,0 0 0 0 0,0 0-1 0 0,1 0 1 0 0,-5-5 0 0 0,7 7-1732 0 0,-1 0 0 0 0,1-1 0 0 0,0 1 0 0 0,-1 0 1 0 0,1 0-1 0 0,0 0 0 0 0,0 0 0 0 0,0 0 0 0 0,-1 0 1 0 0,1 0-1 0 0,0 0 0 0 0,0-1 0 0 0,1 0 0 0 0,-1 0-562 0 0,1 0-1 0 0,0 0 0 0 0,-1 0 0 0 0,1 0 1 0 0,0 0-1 0 0,0 1 0 0 0,0-1 0 0 0,0 0 0 0 0,3-2 1 0 0,9-9 222 0 0,0 0 1 0 0,0 1-1 0 0,2 1 0 0 0,19-13 1 0 0,-16 13-215 0 0,-1-2 0 0 0,21-19 0 0 0,-38 32 144 0 0,1-1 1 0 0,0 0-1 0 0,0 1 1 0 0,0-1-1 0 0,-1 0 1 0 0,1 0-1 0 0,0 0 1 0 0,-1 1-1 0 0,1-1 1 0 0,-1 0-1 0 0,1 0 1 0 0,-1 0-1 0 0,1 0 1 0 0,-1 0-1 0 0,0 0 0 0 0,0 0 1 0 0,1-2-1 0 0,-2 3 14 0 0,1-1-1 0 0,-1 1 0 0 0,1 0 1 0 0,-1-1-1 0 0,1 1 0 0 0,-1 0 1 0 0,1 0-1 0 0,-1-1 0 0 0,0 1 1 0 0,1 0-1 0 0,-1 0 0 0 0,1 0 0 0 0,-1 0 1 0 0,0 0-1 0 0,1 0 0 0 0,-1 0 1 0 0,1 0-1 0 0,-1 0 0 0 0,0 0 1 0 0,1 0-1 0 0,-1 0 0 0 0,0 0 0 0 0,1 0 1 0 0,-1 1-1 0 0,1-1 0 0 0,-1 0 1 0 0,1 0-1 0 0,-2 1 0 0 0,-14 5 331 0 0,1 1 1 0 0,-1 0-1 0 0,-23 16 0 0 0,16-10 85 0 0,21-12-399 0 0,0 0 0 0 0,0 0 0 0 0,1 1 0 0 0,-1-1 0 0 0,0 0 0 0 0,0 1 0 0 0,1-1 1 0 0,-1 1-1 0 0,1-1 0 0 0,0 1 0 0 0,-1 0 0 0 0,1 0 0 0 0,0-1 0 0 0,0 1 0 0 0,0 0 0 0 0,0 0 0 0 0,0 0 0 0 0,0 0 0 0 0,0 3 0 0 0,1-3-18 0 0,0 0-1 0 0,0 1 1 0 0,0-1-1 0 0,1 0 1 0 0,-1 0-1 0 0,1 0 1 0 0,-1 1-1 0 0,1-1 1 0 0,0 0 0 0 0,-1 0-1 0 0,1 0 1 0 0,0 0-1 0 0,0 0 1 0 0,1 0-1 0 0,-1 0 1 0 0,0-1-1 0 0,1 1 1 0 0,2 2-1 0 0,-1-1-9 0 0,0 0 0 0 0,1 0 0 0 0,-1-1 0 0 0,1 0 0 0 0,-1 0-1 0 0,1 0 1 0 0,0 0 0 0 0,0 0 0 0 0,0-1 0 0 0,0 1 0 0 0,0-1 0 0 0,0 0 0 0 0,0-1 0 0 0,0 1-1 0 0,1-1 1 0 0,-1 0 0 0 0,5 0 0 0 0,-4 0-9 0 0,1 0 0 0 0,-1-1 0 0 0,0 0 0 0 0,1 0 0 0 0,-1 0 0 0 0,0 0 0 0 0,1-1 0 0 0,-1 0 0 0 0,0 0 0 0 0,0-1 0 0 0,-1 1 0 0 0,9-7 0 0 0,-12 9 10 0 0,0-1 1 0 0,0 0 0 0 0,0 1-1 0 0,0-1 1 0 0,-1 0 0 0 0,1 1-1 0 0,0-1 1 0 0,-1 0 0 0 0,1 0-1 0 0,0 0 1 0 0,-1 0 0 0 0,1 1-1 0 0,-1-1 1 0 0,1 0 0 0 0,-1 0-1 0 0,0 0 1 0 0,1 0-1 0 0,-1 0 1 0 0,0 0 0 0 0,0 0-1 0 0,0 0 1 0 0,1 0 0 0 0,-1 0-1 0 0,0 0 1 0 0,-1 0 0 0 0,1 0-1 0 0,0 0 1 0 0,0 0 0 0 0,0 0-1 0 0,0 0 1 0 0,-1 0 0 0 0,1 0-1 0 0,-1 0 1 0 0,1 0 0 0 0,0 0-1 0 0,-1 0 1 0 0,0 0 0 0 0,1 0-1 0 0,-1 0 1 0 0,1 1 0 0 0,-1-1-1 0 0,0 0 1 0 0,0 0 0 0 0,1 1-1 0 0,-1-1 1 0 0,0 1-1 0 0,0-1 1 0 0,-1 0 0 0 0,-4-3-36 0 0,1 1 1 0 0,-1 0 0 0 0,1 0 0 0 0,-1 1-1 0 0,0-1 1 0 0,-9-1 0 0 0,13 4 22 0 0,-11-4-321 0 0,-1 0-1 0 0,0 2 1 0 0,0-1 0 0 0,0 2 0 0 0,0 0-1 0 0,-26 2 1 0 0,25 4-1900 0 0,8 3-2235 0 0,4-2 2478 0 0</inkml:trace>
</inkml:ink>
</file>

<file path=ppt/ink/ink9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18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6 237 512 0 0,'1'-4'158'0'0,"0"0"1"0"0,1 0-1 0 0,0-1 1 0 0,0 1-1 0 0,0 1 0 0 0,0-1 1 0 0,4-4-1 0 0,4-5 3935 0 0,-10 13-3991 0 0,0 0 0 0 0,0 0 0 0 0,0 0 0 0 0,0 0-1 0 0,0-1 1 0 0,0 1 0 0 0,1 0 0 0 0,-1 0 0 0 0,0 0 0 0 0,0-1 0 0 0,0 1 0 0 0,-1 0 0 0 0,1 0 0 0 0,0 0-1 0 0,0 0 1 0 0,0-1 0 0 0,0 1 0 0 0,0 0 0 0 0,0 0 0 0 0,0 0 0 0 0,0-1 0 0 0,0 1 0 0 0,0 0 0 0 0,0 0-1 0 0,0 0 1 0 0,-1 0 0 0 0,1 0 0 0 0,0-1 0 0 0,0 1 0 0 0,0 0 0 0 0,0 0 0 0 0,0 0 0 0 0,-1 0 0 0 0,1 0-1 0 0,0 0 1 0 0,0 0 0 0 0,0 0 0 0 0,0 0 0 0 0,-1 0 0 0 0,1-1 0 0 0,0 1 0 0 0,0 0 0 0 0,0 0 0 0 0,-1 0-1 0 0,1 0 1 0 0,0 0 0 0 0,0 0 0 0 0,0 0 0 0 0,-1 0 0 0 0,1 1 0 0 0,-11-3 2257 0 0,10 3-2192 0 0,1-1 0 0 0,-1 0 0 0 0,0 1 0 0 0,0-1 0 0 0,1 0 0 0 0,-1 0 0 0 0,0 0 0 0 0,0 0 0 0 0,0 0 0 0 0,1 1 0 0 0,-1-1 0 0 0,0-1 0 0 0,0 1 0 0 0,1 0 0 0 0,-3 0 0 0 0,3 0-82 0 0,0-1 0 0 0,-1 1 0 0 0,1 0 0 0 0,0 0 0 0 0,0 0-1 0 0,-1-1 1 0 0,1 1 0 0 0,0 0 0 0 0,0 0 0 0 0,-1-1 0 0 0,1 1-1 0 0,0 0 1 0 0,0-1 0 0 0,0 1 0 0 0,0 0 0 0 0,0-1 0 0 0,-1 1-1 0 0,1 0 1 0 0,0-1 0 0 0,0 1 0 0 0,0 0 0 0 0,0-1 0 0 0,0 1-1 0 0,0-1 1 0 0,0-1 47 0 0,0 0-1 0 0,1 0 0 0 0,-1 0 0 0 0,1 0 1 0 0,-1 1-1 0 0,1-1 0 0 0,0 0 0 0 0,-1 0 0 0 0,1 0 1 0 0,0 1-1 0 0,2-4 0 0 0,24-35 415 0 0,-21 29-427 0 0,1 0 0 0 0,0 1 0 0 0,0 0-1 0 0,2 0 1 0 0,-1 1 0 0 0,1 0 0 0 0,13-10 0 0 0,-19 16-73 0 0,1 1 1 0 0,-1-1 0 0 0,1 1 0 0 0,0 0-1 0 0,0 0 1 0 0,0 1 0 0 0,0-1 0 0 0,0 1-1 0 0,0 0 1 0 0,5-1 0 0 0,-7 2-34 0 0,-1 0 1 0 0,1 0-1 0 0,0 1 0 0 0,0-1 0 0 0,-1 0 1 0 0,1 1-1 0 0,0-1 0 0 0,0 1 0 0 0,-1-1 1 0 0,1 1-1 0 0,-1 0 0 0 0,1 0 0 0 0,-1 0 1 0 0,1 0-1 0 0,-1 0 0 0 0,1 0 0 0 0,-1 0 1 0 0,0 0-1 0 0,1 1 0 0 0,-1-1 0 0 0,0 0 1 0 0,0 1-1 0 0,0-1 0 0 0,0 1 0 0 0,0-1 1 0 0,-1 1-1 0 0,2 1 0 0 0,2 6 19 0 0,-1 0 0 0 0,0 0 0 0 0,0 0-1 0 0,-1 0 1 0 0,0 0 0 0 0,-1 0 0 0 0,0 1 0 0 0,0-1 0 0 0,-2 19-1 0 0,-2 4 100 0 0,-12 49-1 0 0,5-28-98 0 0,7-32 32 0 0,0 0 0 0 0,2 39 0 0 0,1-50-58 0 0,1 0 0 0 0,0 0 0 0 0,1 0 0 0 0,0 0 0 0 0,0-1 0 0 0,1 1 1 0 0,1-1-1 0 0,4 12 0 0 0,-7-20-15 0 0,0 1 1 0 0,0 0 0 0 0,0-1-1 0 0,0 1 1 0 0,0 0 0 0 0,1-1 0 0 0,-1 0-1 0 0,0 1 1 0 0,1-1 0 0 0,-1 0-1 0 0,1 1 1 0 0,-1-1 0 0 0,1 0 0 0 0,0 0-1 0 0,-1 0 1 0 0,4 1 0 0 0,-3-2-28 0 0,0 0-1 0 0,-1 1 1 0 0,1-1 0 0 0,0 0 0 0 0,-1 0 0 0 0,1-1 0 0 0,-1 1 0 0 0,1 0-1 0 0,0 0 1 0 0,-1-1 0 0 0,1 1 0 0 0,-1-1 0 0 0,1 1 0 0 0,-1-1 0 0 0,1 0-1 0 0,1 0 1 0 0,1-3-482 0 0,1 1-1 0 0,-1-1 0 0 0,0 1 1 0 0,0-1-1 0 0,0 0 1 0 0,0-1-1 0 0,-1 1 0 0 0,0-1 1 0 0,0 1-1 0 0,3-7 1 0 0,3-9-4397 0 0,-5 9 3136 0 0</inkml:trace>
</inkml:ink>
</file>

<file path=ppt/ink/ink9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18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49 1696 0 0,'-7'-3'1833'0'0,"0"1"-1"0"0,-1 0 0 0 0,-12-3 1 0 0,13 4-1017 0 0,-1 0 1 0 0,1 0 0 0 0,-1 1-1 0 0,1 0 1 0 0,0 1 0 0 0,-1 0 0 0 0,-7 1-1 0 0,47-16 363 0 0,-19 9-1802 0 0,1 0 0 0 0,0 1-1 0 0,0 1 1 0 0,0 1 0 0 0,0 0-1 0 0,1 0 1 0 0,27 2 0 0 0,-19 3-623 0 0</inkml:trace>
</inkml:ink>
</file>

<file path=ppt/ink/ink9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19.4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171 289 8 0 0,'-2'0'606'0'0,"1"-1"0"0"0,-1 0-1 0 0,1 0 1 0 0,-1-1 0 0 0,1 1 0 0 0,0 0-1 0 0,0 0 1 0 0,-1-1 0 0 0,1 1 0 0 0,0-1 0 0 0,0 1-1 0 0,0-1 1 0 0,1 1 0 0 0,-3-4 0 0 0,3 3-242 0 0,0 0 1 0 0,-1 0 0 0 0,1 0-1 0 0,0 1 1 0 0,0-1 0 0 0,0 0-1 0 0,0 0 1 0 0,0 0 0 0 0,0 0 0 0 0,1 0-1 0 0,0-3 1 0 0,3-4 53 0 0,-1 1 0 0 0,1 0 1 0 0,1 0-1 0 0,10-15 0 0 0,-1 3 342 0 0,-8 8-409 0 0,0 1 0 0 0,0-1 0 0 0,6-21 0 0 0,-10 26-209 0 0,0-1 1 0 0,-1 1-1 0 0,0 0 0 0 0,0 0 1 0 0,-1-1-1 0 0,0 1 0 0 0,0 0 0 0 0,-1-9 1 0 0,1 15-126 0 0,0 0 0 0 0,0 0 1 0 0,-1 0-1 0 0,1 0 0 0 0,0 0 1 0 0,0 0-1 0 0,-1 0 0 0 0,1 0 0 0 0,-1 0 1 0 0,1 0-1 0 0,-1 0 0 0 0,1 1 1 0 0,-1-1-1 0 0,1 0 0 0 0,-1 0 1 0 0,0 0-1 0 0,0 1 0 0 0,1-1 0 0 0,-1 0 1 0 0,0 1-1 0 0,0-1 0 0 0,0 0 1 0 0,0 1-1 0 0,0-1 0 0 0,-1 1 1 0 0,1-1-3 0 0,-1 1 1 0 0,0 0 0 0 0,0 0 0 0 0,0 0 0 0 0,0 0 0 0 0,0 0 0 0 0,1 0 0 0 0,-1 1-1 0 0,0-1 1 0 0,0 0 0 0 0,0 1 0 0 0,-3 1 0 0 0,-5 3 41 0 0,1 0 0 0 0,0 1 0 0 0,-15 11 1 0 0,23-17-48 0 0,-17 15 50 0 0,0 0 0 0 0,0 1 0 0 0,2 0 0 0 0,0 2 0 0 0,1 0 0 0 0,-13 19 0 0 0,27-36-59 0 0,1 1 0 0 0,-1-1 0 0 0,0 0 1 0 0,0 0-1 0 0,1 0 0 0 0,-1 1 0 0 0,1-1 1 0 0,-1 0-1 0 0,1 1 0 0 0,-1-1 0 0 0,1 0 1 0 0,0 1-1 0 0,0-1 0 0 0,0 1 0 0 0,0-1 0 0 0,0 0 1 0 0,0 1-1 0 0,0-1 0 0 0,0 1 0 0 0,0-1 1 0 0,1 0-1 0 0,-1 1 0 0 0,0-1 0 0 0,1 0 1 0 0,-1 1-1 0 0,1-1 0 0 0,1 1 0 0 0,-1 0 7 0 0,1-1 1 0 0,-1 1-1 0 0,1-1 0 0 0,0 0 0 0 0,-1 0 0 0 0,1 0 0 0 0,0 0 0 0 0,0 0 0 0 0,0 0 0 0 0,0-1 0 0 0,0 1 0 0 0,0-1 0 0 0,0 1 0 0 0,0-1 0 0 0,0 0 0 0 0,0 1 1 0 0,0-1-1 0 0,2-1 0 0 0,97-3 153 0 0,-57 1-157 0 0,-27 2 57 0 0,14-1-26 0 0,36 2 0 0 0,-59 1 1 0 0,0 0 0 0 0,0 0 0 0 0,0 0 1 0 0,0 1-1 0 0,0 0 0 0 0,0 1 0 0 0,0 0 0 0 0,-1 0 0 0 0,12 7 0 0 0,-17-8-18 0 0,1-1-1 0 0,-1 1 1 0 0,0 0-1 0 0,1 0 0 0 0,-1 0 1 0 0,0 0-1 0 0,0 1 1 0 0,-1-1-1 0 0,1 0 1 0 0,0 1-1 0 0,-1-1 1 0 0,0 1-1 0 0,1 0 0 0 0,-1-1 1 0 0,0 1-1 0 0,0 0 1 0 0,-1 0-1 0 0,1 0 1 0 0,0 0-1 0 0,-1 0 1 0 0,0-1-1 0 0,0 1 1 0 0,0 0-1 0 0,0 0 0 0 0,0 0 1 0 0,-1 0-1 0 0,1 0 1 0 0,-1 0-1 0 0,1 0 1 0 0,-1 0-1 0 0,-2 3 1 0 0,-1 3 51 0 0,0 1 1 0 0,-1-2-1 0 0,0 1 1 0 0,-1 0-1 0 0,0-1 1 0 0,0 0 0 0 0,-15 13-1 0 0,-15 12 30 0 0,-1-3-1 0 0,-2-1 1 0 0,0-2 0 0 0,-45 23 0 0 0,80-48-106 0 0,-1 1 0 0 0,0-1 0 0 0,0 0 0 0 0,0 0 0 0 0,-1 0 0 0 0,1-1 0 0 0,0 0 1 0 0,-7 1-1 0 0,11-2-3 0 0,-1 0 0 0 0,1 0 0 0 0,0 0 0 0 0,0 0 1 0 0,0 0-1 0 0,0 0 0 0 0,0-1 0 0 0,-1 1 0 0 0,1 0 0 0 0,0-1 1 0 0,0 1-1 0 0,0-1 0 0 0,0 1 0 0 0,0-1 0 0 0,0 0 1 0 0,0 1-1 0 0,-1-2 0 0 0,1 0-9 0 0,0 1-1 0 0,0-1 1 0 0,0 1 0 0 0,1-1 0 0 0,-1 1-1 0 0,0-1 1 0 0,1 1 0 0 0,0-1 0 0 0,-1 0-1 0 0,1 1 1 0 0,0-1 0 0 0,-1 0 0 0 0,1 1-1 0 0,0-1 1 0 0,1-3 0 0 0,0-3-149 0 0,0 0 1 0 0,0 1-1 0 0,1-1 1 0 0,0 0 0 0 0,1 1-1 0 0,0-1 1 0 0,0 1-1 0 0,0 0 1 0 0,7-9-1 0 0,6-8-1814 0 0,22-26 0 0 0,-38 50 1968 0 0,61-66-6835 0 0,-28 30 4188 0 0</inkml:trace>
</inkml:ink>
</file>

<file path=ppt/ink/ink9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20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259 254 512 0 0,'21'-24'1660'0'0,"7"-6"3478"0"0,-25 27-4898 0 0,0 0 0 0 0,0 0 0 0 0,0-1 0 0 0,0 1 0 0 0,-1-1 0 0 0,1 1 0 0 0,-1-1 0 0 0,0 0 0 0 0,0 0 0 0 0,0 0 0 0 0,-1 0 0 0 0,0 0 0 0 0,1 0 0 0 0,-1-1 0 0 0,-1 1 0 0 0,1 0 0 0 0,-1-1 0 0 0,1 1 0 0 0,-1-1 0 0 0,0 1 0 0 0,-1 0 0 0 0,-1-9 0 0 0,1 7-34 0 0,-1-1-1 0 0,0 1 1 0 0,0 0 0 0 0,-1 0-1 0 0,0 0 1 0 0,0 1-1 0 0,0-1 1 0 0,0 1 0 0 0,-1-1-1 0 0,0 1 1 0 0,0 0-1 0 0,-1 0 1 0 0,1 1-1 0 0,-11-9 1 0 0,13 12-160 0 0,1 0 0 0 0,-1 0 0 0 0,0 0 0 0 0,0 0 0 0 0,0 0 0 0 0,0 1-1 0 0,0-1 1 0 0,0 0 0 0 0,0 1 0 0 0,0 0 0 0 0,0-1 0 0 0,0 1 0 0 0,-1 0 0 0 0,1 0 0 0 0,-3 0 0 0 0,1 1-6 0 0,0 0 0 0 0,0 0 0 0 0,1 0 1 0 0,-1 1-1 0 0,1-1 0 0 0,-1 1 0 0 0,1-1 1 0 0,-4 4-1 0 0,-5 3 14 0 0,1 1 1 0 0,1 1 0 0 0,-16 17-1 0 0,22-23-37 0 0,-13 15 98 0 0,1 0 0 0 0,1 1-1 0 0,1 0 1 0 0,1 2 0 0 0,0-1 0 0 0,2 2-1 0 0,1 0 1 0 0,0 0 0 0 0,2 0-1 0 0,-9 42 1 0 0,15-57-79 0 0,1 0-1 0 0,1 0 1 0 0,0 0 0 0 0,0 0-1 0 0,0 0 1 0 0,1 0 0 0 0,0 0-1 0 0,1 0 1 0 0,0 0 0 0 0,0 0-1 0 0,4 9 1 0 0,-4-12-24 0 0,0-1 0 0 0,1 1 0 0 0,-1-1 0 0 0,1 0 0 0 0,0 0 1 0 0,0 0-1 0 0,0 0 0 0 0,1-1 0 0 0,-1 1 0 0 0,1-1 0 0 0,0 0 0 0 0,0 0 0 0 0,0 0 0 0 0,1 0 0 0 0,-1-1 0 0 0,1 0 0 0 0,-1 0 0 0 0,1 0 0 0 0,7 2 0 0 0,2-1-23 0 0,0-1 0 0 0,0-1 0 0 0,1 0 0 0 0,-1-1 0 0 0,0 0 0 0 0,1-1 0 0 0,-1-1-1 0 0,26-5 1 0 0,-6-3-271 0 0,0-1 0 0 0,45-21 0 0 0,12-15-3347 0 0,-63 31 1150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0:29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179 31 512 0 0,'-4'-1'666'0'0,"-1"0"0"0"0,1 0 1 0 0,-1 0-1 0 0,1 1 0 0 0,-1 0 0 0 0,1-1 0 0 0,-1 1 0 0 0,1 1 0 0 0,-1-1 1 0 0,1 1-1 0 0,-1 0 0 0 0,1 0 0 0 0,-1 0 0 0 0,1 0 0 0 0,0 1 0 0 0,-1 0 1 0 0,1 0-1 0 0,0 0 0 0 0,0 0 0 0 0,0 1 0 0 0,-5 5 0 0 0,1-3-249 0 0,2 2 0 0 0,-1-1-1 0 0,1 1 1 0 0,0 0 0 0 0,0 0-1 0 0,1 1 1 0 0,0-1 0 0 0,0 1 0 0 0,0 0-1 0 0,1 1 1 0 0,-3 8 0 0 0,6-11-358 0 0,-1-1 0 0 0,1 1 0 0 0,-1-1 0 0 0,2 1 1 0 0,-1 0-1 0 0,0-1 0 0 0,1 1 0 0 0,0 0 0 0 0,1 0 0 0 0,-1-1 1 0 0,1 1-1 0 0,0 0 0 0 0,1-1 0 0 0,-1 1 0 0 0,1-1 1 0 0,0 0-1 0 0,0 1 0 0 0,1-1 0 0 0,3 5 0 0 0,-2-4-46 0 0,1 0 0 0 0,-1-1 0 0 0,2 0 0 0 0,-1 0 0 0 0,0 0 0 0 0,1 0 0 0 0,0-1 0 0 0,0 0-1 0 0,0 0 1 0 0,0-1 0 0 0,1 0 0 0 0,10 4 0 0 0,-1-2-54 0 0,-1-1-1 0 0,1 0 0 0 0,0-1 1 0 0,25 2-1 0 0,-29-5-48 0 0,0-1 0 0 0,0 0 0 0 0,0 0 0 0 0,0-1 0 0 0,0-1 0 0 0,0 0 0 0 0,-1-1 0 0 0,1 0 0 0 0,-1 0 0 0 0,0-2 0 0 0,0 1 1 0 0,-1-1-1 0 0,1-1 0 0 0,9-7 0 0 0,-18 11 54 0 0,1 1 0 0 0,0-1 1 0 0,-1 0-1 0 0,1 1 0 0 0,-1-1 1 0 0,0 0-1 0 0,0-1 0 0 0,0 1 1 0 0,0 0-1 0 0,0-1 1 0 0,-1 1-1 0 0,0-1 0 0 0,2-5 1 0 0,-2 3-4 0 0,0 0 1 0 0,0-1-1 0 0,-1 1 1 0 0,0 0-1 0 0,0 0 1 0 0,-1 0 0 0 0,-1-11-1 0 0,-2 4-13 0 0,0 0 0 0 0,0 1-1 0 0,-1-1 1 0 0,0 1 0 0 0,-1 0 0 0 0,-15-22-1 0 0,16 28 69 0 0,0 0-1 0 0,-1 1 1 0 0,1 0 0 0 0,-1-1-1 0 0,0 2 1 0 0,0-1-1 0 0,-1 1 1 0 0,1 0-1 0 0,-1 0 1 0 0,0 1 0 0 0,0 0-1 0 0,0 0 1 0 0,-1 1-1 0 0,1 0 1 0 0,-1 0-1 0 0,1 0 1 0 0,-1 1 0 0 0,0 0-1 0 0,1 1 1 0 0,-1 0-1 0 0,0 0 1 0 0,1 1-1 0 0,-1-1 1 0 0,0 2 0 0 0,1-1-1 0 0,-1 1 1 0 0,1 0-1 0 0,0 1 1 0 0,-1 0-1 0 0,1 0 1 0 0,0 0 0 0 0,1 1-1 0 0,-9 6 1 0 0,2 0 64 0 0,1 0 0 0 0,1 1 1 0 0,0 0-1 0 0,0 1 0 0 0,1 1 1 0 0,-11 18-1 0 0,17-25-39 0 0,1 0-1 0 0,0 0 0 0 0,0 0 1 0 0,0 0-1 0 0,1 1 1 0 0,0 0-1 0 0,1-1 0 0 0,-1 1 1 0 0,1 0-1 0 0,0 0 1 0 0,1-1-1 0 0,0 1 0 0 0,0 0 1 0 0,0 0-1 0 0,1 0 1 0 0,0 0-1 0 0,2 7 0 0 0,-2-9-31 0 0,1 0 0 0 0,0-1 0 0 0,0 1-1 0 0,0 0 1 0 0,1-1 0 0 0,-1 1 0 0 0,1-1-1 0 0,0 0 1 0 0,0 0 0 0 0,1 0 0 0 0,-1 0-1 0 0,1-1 1 0 0,0 1 0 0 0,0-1 0 0 0,0 0-1 0 0,0 0 1 0 0,1-1 0 0 0,-1 1 0 0 0,1-1-1 0 0,0 0 1 0 0,-1 0 0 0 0,1 0 0 0 0,0-1-1 0 0,9 2 1 0 0,-3-1-22 0 0,0 0 0 0 0,0-1-1 0 0,0-1 1 0 0,1 1 0 0 0,-1-2 0 0 0,0 0-1 0 0,1 0 1 0 0,-1-1 0 0 0,0 0 0 0 0,12-5 0 0 0,-9 3-40 0 0,-1-1 1 0 0,1-1 0 0 0,-1-1 0 0 0,0 0 0 0 0,-1 0 0 0 0,1-1-1 0 0,14-13 1 0 0,-23 17 51 0 0,1-1 0 0 0,-1 1 0 0 0,-1-1 0 0 0,1 0 0 0 0,0 0 0 0 0,-1 0-1 0 0,0 0 1 0 0,0-1 0 0 0,-1 0 0 0 0,4-10 0 0 0,-4 7 34 0 0,0 1-1 0 0,0-1 1 0 0,-1-1-1 0 0,0 1 1 0 0,0 0 0 0 0,-2-15-1 0 0,1 23-19 0 0,0 0 1 0 0,0-1-1 0 0,-1 1 0 0 0,1 0 0 0 0,0 0 0 0 0,0-1 0 0 0,-1 1 0 0 0,1 0 0 0 0,-1 0 0 0 0,1 0 1 0 0,-1 0-1 0 0,0-1 0 0 0,1 1 0 0 0,-2-1 0 0 0,1 1 7 0 0,1 1 1 0 0,-1 0-1 0 0,1-1 0 0 0,-1 1 1 0 0,1 0-1 0 0,0 0 1 0 0,-1-1-1 0 0,1 1 0 0 0,-1 0 1 0 0,1 0-1 0 0,-1 0 0 0 0,1 0 1 0 0,-1 0-1 0 0,0 0 0 0 0,1 0 1 0 0,-1 0-1 0 0,1 0 0 0 0,-1 0 1 0 0,1 0-1 0 0,-1 0 1 0 0,1 0-1 0 0,-1 0 0 0 0,1 0 1 0 0,-1 1-1 0 0,-1-1 11 0 0,1 1 0 0 0,0 0-1 0 0,-1 0 1 0 0,1 0 0 0 0,0 0 0 0 0,0 0-1 0 0,0 0 1 0 0,0 0 0 0 0,0 1 0 0 0,0-1 0 0 0,0 0-1 0 0,0 1 1 0 0,0-1 0 0 0,1 0 0 0 0,-1 1 0 0 0,0-1-1 0 0,1 1 1 0 0,-1-1 0 0 0,1 1 0 0 0,0-1-1 0 0,-1 1 1 0 0,1 1 0 0 0,0 3-3 0 0,0 1 0 0 0,0-1-1 0 0,1 0 1 0 0,0 0 0 0 0,0 0 0 0 0,0 0-1 0 0,1 0 1 0 0,0 0 0 0 0,0 0 0 0 0,1-1-1 0 0,-1 1 1 0 0,1-1 0 0 0,5 8 0 0 0,5 5 39 0 0,1-1 1 0 0,24 23 0 0 0,-22-23-6 0 0,21 26 0 0 0,39 84 58 0 0,-18-27 20 0 0,-44-78-105 0 0,67 113-49 0 0,-70-114 19 0 0,-1 1-1 0 0,-1 0 1 0 0,-1 0 0 0 0,8 39-1 0 0,-13-46-13 0 0,0 1 0 0 0,-1 0 0 0 0,-1 0 0 0 0,-1 28 0 0 0,0-39 13 0 0,0-1 1 0 0,-1 0-1 0 0,0 0 1 0 0,0 0-1 0 0,0 0 1 0 0,-1 0 0 0 0,1 0-1 0 0,-1 0 1 0 0,0 0-1 0 0,0-1 1 0 0,0 1-1 0 0,-1-1 1 0 0,1 1 0 0 0,-1-1-1 0 0,0 0 1 0 0,0 0-1 0 0,0 0 1 0 0,0-1-1 0 0,0 1 1 0 0,-1-1 0 0 0,1 1-1 0 0,-1-1 1 0 0,-4 2-1 0 0,-1 0 5 0 0,0-1 0 0 0,-1-1 0 0 0,1 1 0 0 0,0-1 0 0 0,-1-1 0 0 0,1 0 0 0 0,-1 0-1 0 0,1-1 1 0 0,-1 0 0 0 0,1-1 0 0 0,-1 0 0 0 0,1 0 0 0 0,-1-1 0 0 0,1 0 0 0 0,0-1 0 0 0,-16-6 0 0 0,-7-6 25 0 0,0-1 1 0 0,1-2 0 0 0,-31-23 0 0 0,59 39-35 0 0,-11-7 38 0 0,0-1 0 0 0,1-1 1 0 0,0 0-1 0 0,1-1 0 0 0,0 0 0 0 0,-11-16 1 0 0,19 22-22 0 0,0 1 0 0 0,0-1 0 0 0,1-1 1 0 0,0 1-1 0 0,0 0 0 0 0,0-1 0 0 0,1 0 0 0 0,0 1 1 0 0,0-1-1 0 0,1 0 0 0 0,0 0 0 0 0,0 0 0 0 0,1 0 1 0 0,0 0-1 0 0,0 0 0 0 0,0 0 0 0 0,3-12 0 0 0,3-1-4 0 0,1-1 0 0 0,1 1 0 0 0,1 0-1 0 0,0 1 1 0 0,2 0 0 0 0,19-27 0 0 0,-14 26-23 0 0,0 1 1 0 0,1 0 0 0 0,2 2-1 0 0,-1 0 1 0 0,2 1 0 0 0,0 0-1 0 0,42-23 1 0 0,-33 25-211 0 0,0 1-1 0 0,0 2 1 0 0,1 0-1 0 0,1 2 1 0 0,49-8-1 0 0,-41 13-1675 0 0,-36 4 686 0 0,0 0 0 0 0,0 0-1 0 0,0 0 1 0 0,0 0-1 0 0,0 1 1 0 0,3 1-1 0 0,-1 1-4165 0 0</inkml:trace>
</inkml:ink>
</file>

<file path=ppt/ink/ink9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20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242 67 376 0 0,'-3'-1'375'0'0,"-1"0"0"0"0,1 1-1 0 0,0-1 1 0 0,-1 1 0 0 0,1 0 0 0 0,-1 0 0 0 0,1 0 0 0 0,0 0-1 0 0,-1 0 1 0 0,1 1 0 0 0,0 0 0 0 0,-1 0 0 0 0,1 0-1 0 0,0 0 1 0 0,0 0 0 0 0,-1 0 0 0 0,1 1 0 0 0,0 0-1 0 0,1-1 1 0 0,-4 4 0 0 0,-8 4 415 0 0,2 1-1 0 0,-22 22 1 0 0,30-27-700 0 0,-12 11 451 0 0,0 1 0 0 0,2 0 0 0 0,-16 25 0 0 0,26-35-359 0 0,0-1 0 0 0,0 1 1 0 0,1 0-1 0 0,0 0 0 0 0,0 0 0 0 0,1 0 0 0 0,0 0 0 0 0,0 0 1 0 0,0 1-1 0 0,1-1 0 0 0,1 1 0 0 0,-1-1 0 0 0,1 13 1 0 0,1-17-120 0 0,-1 0 0 0 0,1 0 0 0 0,0 0 0 0 0,0 0 0 0 0,0 0 0 0 0,0 0 0 0 0,1 0 0 0 0,-1 0 0 0 0,1 0 0 0 0,-1 0 0 0 0,1-1 0 0 0,0 1 0 0 0,0-1 0 0 0,1 0 0 0 0,2 4 0 0 0,0-3 3 0 0,-1 0 0 0 0,0 0 1 0 0,1-1-1 0 0,-1 0 0 0 0,1 1 0 0 0,0-2 0 0 0,0 1 1 0 0,9 2-1 0 0,0-2 13 0 0,1 0 1 0 0,-1-1 0 0 0,0-1-1 0 0,1 0 1 0 0,26-4-1 0 0,-29 2-36 0 0,0 0-1 0 0,0-1 1 0 0,-1-1-1 0 0,1 0 1 0 0,-1 0 0 0 0,1-1-1 0 0,-1-1 1 0 0,-1 1-1 0 0,1-2 1 0 0,13-10-1 0 0,-19 13-38 0 0,0-1 0 0 0,-1 1 0 0 0,1-1-1 0 0,-1 0 1 0 0,0 0 0 0 0,0 0 0 0 0,-1-1 0 0 0,1 1 0 0 0,-1-1-1 0 0,-1 0 1 0 0,1 0 0 0 0,-1 0 0 0 0,0 0 0 0 0,0 0 0 0 0,-1-1 0 0 0,0 1-1 0 0,0-1 1 0 0,0 1 0 0 0,-1-1 0 0 0,0 1 0 0 0,-1-10 0 0 0,-1 5-11 0 0,0 0 1 0 0,-1 0 0 0 0,0 0-1 0 0,0 0 1 0 0,-9-15 0 0 0,1 4-21 0 0,-21-30 1 0 0,28 46 23 0 0,0 1-1 0 0,0-1 1 0 0,0 1 0 0 0,-1 1-1 0 0,0-1 1 0 0,0 0 0 0 0,0 1 0 0 0,0 0-1 0 0,-11-6 1 0 0,12 9-2 0 0,0-1 1 0 0,-1 0-1 0 0,1 1 1 0 0,0 0-1 0 0,-1 0 0 0 0,1 0 1 0 0,-1 1-1 0 0,1-1 0 0 0,-1 1 1 0 0,1 0-1 0 0,-1 0 1 0 0,1 1-1 0 0,-1-1 0 0 0,1 1 1 0 0,-7 2-1 0 0,2 0 12 0 0,0 0 0 0 0,0 1 0 0 0,0 0 0 0 0,0 0 0 0 0,1 1 0 0 0,-1 0 0 0 0,1 0 0 0 0,0 1 0 0 0,-7 8 0 0 0,10-10-7 0 0,0 1 1 0 0,1 0-1 0 0,0 1 1 0 0,0-1-1 0 0,0 1 1 0 0,1 0-1 0 0,-1 0 1 0 0,1 0-1 0 0,1 0 1 0 0,-1 0-1 0 0,1 1 1 0 0,1-1-1 0 0,-1 1 1 0 0,0 6 0 0 0,1-10-3 0 0,1-1 1 0 0,0 0-1 0 0,0 0 1 0 0,0 1-1 0 0,0-1 1 0 0,1 0-1 0 0,-1 1 1 0 0,1-1-1 0 0,-1 0 1 0 0,1 0-1 0 0,0 0 1 0 0,-1 0-1 0 0,1 0 1 0 0,1 1-1 0 0,-1-2 1 0 0,0 1-1 0 0,2 3 1 0 0,-1-3-4 0 0,1 1 1 0 0,0-1 0 0 0,-1 0-1 0 0,1 0 1 0 0,0 0-1 0 0,0 0 1 0 0,0-1-1 0 0,0 1 1 0 0,0-1 0 0 0,5 2-1 0 0,5 0-17 0 0,-1 0-1 0 0,1-1 1 0 0,0 0 0 0 0,0-1-1 0 0,13-1 1 0 0,-5-1-227 0 0,0 0-1 0 0,-1-2 0 0 0,28-6 1 0 0,24-10-5933 0 0,-47 12 4095 0 0</inkml:trace>
</inkml:ink>
</file>

<file path=ppt/ink/ink9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21.1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80 80 0 0,'-15'-1'3324'0'0,"-1"0"3966"0"0,16 2-7161 0 0,0-1 0 0 0,0 0 0 0 0,0 0 0 0 0,0 0 0 0 0,0 0 0 0 0,-1 0 0 0 0,1 0 0 0 0,0 0 0 0 0,0 1 0 0 0,0-1-1 0 0,0 0 1 0 0,0 0 0 0 0,0 0 0 0 0,0 0 0 0 0,0 0 0 0 0,0 1 0 0 0,0-1 0 0 0,0 0 0 0 0,0 0 0 0 0,0 0 0 0 0,0 0 0 0 0,0 1 0 0 0,0-1-1 0 0,0 0 1 0 0,0 0 0 0 0,0 0 0 0 0,0 0 0 0 0,0 0 0 0 0,0 1 0 0 0,0-1 0 0 0,0 0 0 0 0,0 0 0 0 0,0 0 0 0 0,0 0 0 0 0,0 1 0 0 0,0-1-1 0 0,0 0 1 0 0,0 0 0 0 0,0 0 0 0 0,0 0 0 0 0,1 0 0 0 0,-1 0 0 0 0,0 1 0 0 0,0-1 0 0 0,6 11 143 0 0,-4-8 378 0 0,18 34 457 0 0,0-2 0 0 0,37 48 0 0 0,-48-71-946 0 0,0 1 0 0 0,9 17 0 0 0,-15-25-112 0 0,-1 0 0 0 0,0 1 0 0 0,0 0 1 0 0,0-1-1 0 0,0 1 0 0 0,-1 0 0 0 0,0 0 0 0 0,0 11 1 0 0,-1-27-86 0 0,-2 0 0 0 0,-2-13-1 0 0,1 12 10 0 0,1 0-1 0 0,0-1 1 0 0,0-18-1 0 0,4 11 16 0 0,0 1-1 0 0,1 0 1 0 0,0-1-1 0 0,2 1 1 0 0,0 1-1 0 0,10-23 1 0 0,-12 32 13 0 0,1 0 0 0 0,0 0 1 0 0,0 1-1 0 0,1-1 0 0 0,0 1 1 0 0,0 0-1 0 0,1 0 0 0 0,-1 1 0 0 0,2-1 1 0 0,-1 1-1 0 0,1 1 0 0 0,0-1 0 0 0,0 1 1 0 0,0 1-1 0 0,12-6 0 0 0,-17 8 6 0 0,1 1-1 0 0,0 1 0 0 0,0-1 1 0 0,0 0-1 0 0,0 1 1 0 0,1-1-1 0 0,-1 1 0 0 0,0 0 1 0 0,0 0-1 0 0,0 0 0 0 0,0 1 1 0 0,0-1-1 0 0,6 2 1 0 0,-4 0 5 0 0,0 0 1 0 0,0 0 0 0 0,0 1 0 0 0,0-1-1 0 0,-1 1 1 0 0,1 0 0 0 0,5 5 0 0 0,0 2 34 0 0,1 1 0 0 0,-2-1 1 0 0,0 2-1 0 0,0-1 1 0 0,8 14-1 0 0,-11-14 18 0 0,0 1 0 0 0,-1-1-1 0 0,0 1 1 0 0,4 19-1 0 0,8 50 166 0 0,-8-29-149 0 0,-8-47-113 0 0,0-1 0 0 0,1 0 0 0 0,-1 0 0 0 0,1 1 0 0 0,4 6 0 0 0,-6-10 4 0 0,0 0 1 0 0,1-1 0 0 0,-1 1-1 0 0,1 0 1 0 0,-1-1 0 0 0,1 1-1 0 0,-1 0 1 0 0,1-1-1 0 0,0 1 1 0 0,-1-1 0 0 0,1 1-1 0 0,0-1 1 0 0,-1 1 0 0 0,1-1-1 0 0,0 1 1 0 0,0-1-1 0 0,0 0 1 0 0,-1 0 0 0 0,1 1-1 0 0,0-1 1 0 0,0 0 0 0 0,0 0-1 0 0,-1 0 1 0 0,1 0-1 0 0,0 0 1 0 0,0 0 0 0 0,0 0-1 0 0,0 0 1 0 0,0 0 0 0 0,-1 0-1 0 0,1 0 1 0 0,0 0-1 0 0,0-1 1 0 0,0 1 0 0 0,-1 0-1 0 0,1-1 1 0 0,1 0 0 0 0,6-3-1340 0 0,0-2 1 0 0,14-10 0 0 0,0-6-4876 0 0,-8 7 1663 0 0</inkml:trace>
</inkml:ink>
</file>

<file path=ppt/ink/ink9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21.4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1 936 0 0,'-16'6'3492'0'0,"15"-6"-3202"0"0,0 1 0 0 0,0-1 0 0 0,0 0 0 0 0,0 0 0 0 0,-1 1 0 0 0,1-1 0 0 0,0 0 0 0 0,0 1 0 0 0,0-1 0 0 0,0 1 0 0 0,0 0 0 0 0,1-1 0 0 0,-1 1 0 0 0,0 0 0 0 0,0-1 0 0 0,0 1 0 0 0,0 0 0 0 0,1 0-1 0 0,-1 0 1 0 0,0 0 0 0 0,1 0 0 0 0,-1 0 0 0 0,1 0 0 0 0,-1 0 0 0 0,1 0 0 0 0,-1 0 0 0 0,1 0 0 0 0,0 0 0 0 0,-1 0 0 0 0,1 0 0 0 0,0 2 0 0 0,2 29 1573 0 0,8 52 1 0 0,-1-21-737 0 0,9 71 200 0 0,46 177 0 0 0,-57-283-1319 0 0,-2-1 1 0 0,2 50-1 0 0,-6 56-273 0 0,-2-63-291 0 0,1-70 526 0 0,0 1 1 0 0,0 0-1 0 0,0-1 0 0 0,0 1 0 0 0,0 0 1 0 0,0 0-1 0 0,0-1 0 0 0,0 1 0 0 0,0 0 1 0 0,0-1-1 0 0,0 1 0 0 0,1-1 0 0 0,-1 1 1 0 0,0 0-1 0 0,0-1 0 0 0,1 1 0 0 0,-1-1 1 0 0,0 1-1 0 0,1 0 0 0 0,-1-1 0 0 0,1 1 1 0 0,-1-1-1 0 0,1 0 0 0 0,-1 1 0 0 0,2 0 1 0 0,-2-1-79 0 0,1 0 0 0 0,0 0 1 0 0,0 0-1 0 0,0 0 0 0 0,0 0 0 0 0,-1 0 1 0 0,1 0-1 0 0,0 0 0 0 0,0 0 1 0 0,0 0-1 0 0,0 0 0 0 0,-1-1 1 0 0,1 1-1 0 0,0 0 0 0 0,0-1 1 0 0,1 0-1 0 0,3-2-1093 0 0,-1 0-1 0 0,1 0 1 0 0,-1-1-1 0 0,8-6 1 0 0,-2-3-568 0 0,0 0 140 0 0</inkml:trace>
</inkml:ink>
</file>

<file path=ppt/ink/ink9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21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51 198 3761 0 0,'-5'2'1959'0'0,"1"0"1"0"0,-1-1-1 0 0,0 1 1 0 0,0-1-1 0 0,-6 1 1 0 0,-4-1 426 0 0,26-8 193 0 0,38-13-1995 0 0,-1-3 1 0 0,50-31-1 0 0,62-30-1151 0 0,-148 80 353 0 0,0-1 0 0 0,19-3 0 0 0,-1 5-1697 0 0,-26 3 969 0 0,0 0 0 0 0,-1 0-1 0 0,1 1 1 0 0,0-1 0 0 0,5 3 0 0 0,3 2-3567 0 0</inkml:trace>
</inkml:ink>
</file>

<file path=ppt/ink/ink9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22.2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116 269 512 0 0,'0'0'192'0'0,"0"-1"0"0"0,1 1-1 0 0,-1-1 1 0 0,0 1 0 0 0,1-1 0 0 0,-1 1-1 0 0,0-1 1 0 0,1 1 0 0 0,-1-1-1 0 0,0 1 1 0 0,1 0 0 0 0,-1-1 0 0 0,1 1-1 0 0,-1 0 1 0 0,1-1 0 0 0,-1 1 0 0 0,1 0-1 0 0,-1-1 1 0 0,1 1 0 0 0,-1 0 0 0 0,1 0-1 0 0,-1 0 1 0 0,2-1 0 0 0,-2 2 53 0 0,1-1-1 0 0,-1 0 1 0 0,0 1 0 0 0,1-1 0 0 0,-1 0 0 0 0,0 1-1 0 0,0-1 1 0 0,1 0 0 0 0,-1 1 0 0 0,0-1 0 0 0,0 1 0 0 0,1-1-1 0 0,-1 1 1 0 0,0-1 0 0 0,0 1 0 0 0,0-1 0 0 0,0 0-1 0 0,0 1 1 0 0,0-1 0 0 0,0 1 0 0 0,0 0 0 0 0,1 16 3748 0 0,-4-2-3569 0 0,-1-1 494 0 0,-14 33 1032 0 0,16-42-1803 0 0,0-1 0 0 0,-1 0 1 0 0,0 0-1 0 0,0 0 0 0 0,0 0 1 0 0,0 0-1 0 0,0-1 0 0 0,-5 5 1 0 0,7-8-144 0 0,1 0 0 0 0,-1 1 0 0 0,1-1 0 0 0,0 0 1 0 0,-1 0-1 0 0,1 1 0 0 0,-1-1 0 0 0,1 0 0 0 0,0 0 0 0 0,-1 0 0 0 0,1 0 1 0 0,-1 0-1 0 0,1 0 0 0 0,-1 0 0 0 0,1 0 0 0 0,-1 0 0 0 0,1 0 1 0 0,-1 0-1 0 0,1 0 0 0 0,-1 0 0 0 0,1 0 0 0 0,0 0 0 0 0,-1 0 0 0 0,1 0 1 0 0,-1 0-1 0 0,1-1 0 0 0,-1 1 0 0 0,1 0 0 0 0,0 0 0 0 0,-1-1 1 0 0,1 1-1 0 0,0 0 0 0 0,-1-1 0 0 0,1 1 0 0 0,0 0 0 0 0,-1-1 0 0 0,1 1 1 0 0,0 0-1 0 0,0-1 0 0 0,-1 0 0 0 0,-9-20-17 0 0,7 16-14 0 0,-9-21 27 0 0,6 16 9 0 0,2 0-1 0 0,-1 1 1 0 0,1-2-1 0 0,0 1 1 0 0,1 0 0 0 0,0-1-1 0 0,1 1 1 0 0,0-1-1 0 0,0-12 1 0 0,2 13-8 0 0,1 1 0 0 0,0-1 0 0 0,0 1 0 0 0,1 0 1 0 0,0-1-1 0 0,1 1 0 0 0,0 0 0 0 0,1 0 0 0 0,-1 0 0 0 0,2 1 0 0 0,-1-1 1 0 0,1 1-1 0 0,0 0 0 0 0,1 1 0 0 0,0-1 0 0 0,0 1 0 0 0,1 0 0 0 0,0 0 1 0 0,0 1-1 0 0,0 0 0 0 0,1 0 0 0 0,0 1 0 0 0,0 0 0 0 0,1 0 0 0 0,-1 1 1 0 0,1 0-1 0 0,10-3 0 0 0,3 1-69 0 0,1 1 0 0 0,0 1 1 0 0,0 1-1 0 0,0 0 0 0 0,0 2 1 0 0,24 2-1 0 0,33 8-6702 0 0,-68-7 3505 0 0</inkml:trace>
</inkml:ink>
</file>

<file path=ppt/ink/ink9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23.2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230 727 720 0 0,'-4'-2'398'0'0,"1"1"-1"0"0,-2-1 1 0 0,1 1-1 0 0,0 0 1 0 0,0 1-1 0 0,0-1 1 0 0,0 1 0 0 0,-1 0-1 0 0,1 0 1 0 0,0 0-1 0 0,0 0 1 0 0,0 1-1 0 0,-1 0 1 0 0,1 0-1 0 0,0 0 1 0 0,0 0 0 0 0,0 0-1 0 0,0 1 1 0 0,-4 2-1 0 0,-3 3-90 0 0,0-1 1 0 0,1 2-1 0 0,-1-1 0 0 0,2 1 0 0 0,-1 1 1 0 0,1 0-1 0 0,1 0 0 0 0,-13 16 0 0 0,16-17-222 0 0,-1 0-1 0 0,2 1 0 0 0,-1-1 1 0 0,1 1-1 0 0,0-1 1 0 0,1 1-1 0 0,0 1 0 0 0,0-1 1 0 0,1 0-1 0 0,1 0 1 0 0,-1 1-1 0 0,1 9 0 0 0,1-13 1 0 0,1 0-1 0 0,0-1 0 0 0,0 1 0 0 0,0 0 1 0 0,1-1-1 0 0,0 1 0 0 0,0-1 0 0 0,0 0 0 0 0,1 0 1 0 0,-1 0-1 0 0,1 0 0 0 0,1 0 0 0 0,-1 0 1 0 0,1-1-1 0 0,-1 0 0 0 0,1 0 0 0 0,1 0 1 0 0,-1 0-1 0 0,0 0 0 0 0,8 4 0 0 0,-2-2 16 0 0,-1-1 1 0 0,1 1-1 0 0,0-2 0 0 0,0 0 0 0 0,0 0 0 0 0,0 0 0 0 0,1-1 0 0 0,-1-1 0 0 0,22 2 0 0 0,-13-2-81 0 0,-1-2-1 0 0,39-4 1 0 0,-51 3-13 0 0,1 0 1 0 0,0-1-1 0 0,0 0 0 0 0,-1 0 1 0 0,1 0-1 0 0,-1-1 1 0 0,0 0-1 0 0,0 0 0 0 0,0-1 1 0 0,0 0-1 0 0,7-6 0 0 0,-9 6-5 0 0,1 0 0 0 0,-1-1 0 0 0,0 1 0 0 0,0-1 0 0 0,0 0-1 0 0,0 0 1 0 0,-1-1 0 0 0,0 1 0 0 0,0-1 0 0 0,2-6 0 0 0,-4 8-6 0 0,0 0 0 0 0,-1 0 0 0 0,1 0 1 0 0,-1 0-1 0 0,1 0 0 0 0,-1 0 0 0 0,0 0 0 0 0,-1 0 1 0 0,1-1-1 0 0,-1 1 0 0 0,0 0 0 0 0,0 0 0 0 0,0 0 1 0 0,0 1-1 0 0,-1-1 0 0 0,-2-5 0 0 0,-3-4-53 0 0,-1 0-1 0 0,-1 1 1 0 0,0 0-1 0 0,-14-15 1 0 0,-47-39-803 0 0,60 57 790 0 0,-1 1 0 0 0,1 0 0 0 0,-1 1 0 0 0,-1 1 1 0 0,-21-10-1 0 0,29 14 79 0 0,0 0 1 0 0,0 1 0 0 0,-1 0 0 0 0,1 0-1 0 0,-1 0 1 0 0,1 1 0 0 0,-1-1-1 0 0,1 1 1 0 0,-1 0 0 0 0,1 0-1 0 0,-1 1 1 0 0,1-1 0 0 0,-1 1-1 0 0,1 0 1 0 0,0 0 0 0 0,-1 1-1 0 0,1-1 1 0 0,0 1 0 0 0,0 0-1 0 0,-5 3 1 0 0,4-2 13 0 0,0 1 0 0 0,0-1 0 0 0,0 1 0 0 0,-6 7 0 0 0,10-10 0 0 0,0 1-1 0 0,0-1 1 0 0,0 1 0 0 0,0-1 0 0 0,0 1-1 0 0,0 0 1 0 0,0 0 0 0 0,0-1-1 0 0,0 1 1 0 0,1 0 0 0 0,-1 0 0 0 0,1 0-1 0 0,-1 0 1 0 0,1 0 0 0 0,0 0 0 0 0,0 0-1 0 0,0-1 1 0 0,0 4 0 0 0,1-4-8 0 0,-1 1 0 0 0,1-1 0 0 0,0 1 0 0 0,0-1 1 0 0,0 0-1 0 0,0 1 0 0 0,-1-1 0 0 0,2 0 0 0 0,-1 0 0 0 0,0 0 1 0 0,0 0-1 0 0,0 0 0 0 0,0 0 0 0 0,1 0 0 0 0,-1 0 0 0 0,1 0 1 0 0,-1 0-1 0 0,0-1 0 0 0,1 1 0 0 0,-1-1 0 0 0,1 1 0 0 0,1-1 0 0 0,5 3 78 0 0,0-1-1 0 0,15 2 1 0 0,67 1 82 0 0,8 2 12 0 0,-70-3-159 0 0,1-2 1 0 0,32-1-1 0 0,-51-1 14 0 0,0-1 1 0 0,-1-1-1 0 0,1 1 1 0 0,0-2-1 0 0,-1 1 0 0 0,1-1 1 0 0,-1-1-1 0 0,0 0 1 0 0,17-9-1 0 0,-6 0 106 0 0,-1 0 0 0 0,0-1 0 0 0,-1-1-1 0 0,0-1 1 0 0,-1-1 0 0 0,-1 0 0 0 0,-1-1 0 0 0,0-1-1 0 0,-2 0 1 0 0,20-36 0 0 0,-11 10-74 0 0,-3-2 0 0 0,-1 0-1 0 0,-3-1 1 0 0,-1-1 0 0 0,-3 0 0 0 0,-2 0-1 0 0,-2-1 1 0 0,1-57 0 0 0,-8 99-63 0 0,0 0 0 0 0,-1 0 1 0 0,0 0-1 0 0,0 0 0 0 0,-1 0 1 0 0,-4-13-1 0 0,6 20-6 0 0,0 0 0 0 0,-1-1 1 0 0,1 1-1 0 0,-1-1 0 0 0,0 1 0 0 0,1 0 1 0 0,-1 0-1 0 0,0-1 0 0 0,0 1 0 0 0,0 0 1 0 0,0 0-1 0 0,0 0 0 0 0,0 0 0 0 0,0 0 1 0 0,0 0-1 0 0,-1 0 0 0 0,1 0 0 0 0,0 1 0 0 0,-1-1 1 0 0,1 0-1 0 0,0 1 0 0 0,-1-1 0 0 0,1 1 1 0 0,-1-1-1 0 0,1 1 0 0 0,-1 0 0 0 0,1 0 1 0 0,0-1-1 0 0,-1 1 0 0 0,1 0 0 0 0,-1 0 1 0 0,1 1-1 0 0,-1-1 0 0 0,1 0 0 0 0,-1 0 1 0 0,1 1-1 0 0,-1-1 0 0 0,1 1 0 0 0,0-1 1 0 0,-1 1-1 0 0,1 0 0 0 0,0-1 0 0 0,-2 2 1 0 0,-8 5 28 0 0,0 0 0 0 0,1 0 1 0 0,0 1-1 0 0,0 1 0 0 0,-15 16 0 0 0,-37 54 45 0 0,29-31-38 0 0,2 2 1 0 0,2 2-1 0 0,-25 61 0 0 0,37-69 109 0 0,1 1 0 0 0,2 0 0 0 0,3 1 0 0 0,-9 64 0 0 0,18-93-36 0 0,1 0 1 0 0,1 0-1 0 0,0 0 1 0 0,5 28-1 0 0,-3-33-47 0 0,1-1 0 0 0,0 0-1 0 0,0 0 1 0 0,2-1 0 0 0,-1 1 0 0 0,1-1-1 0 0,12 18 1 0 0,-9-17-44 0 0,0-1 0 0 0,0-1 0 0 0,1 0 0 0 0,0 0 1 0 0,0-1-1 0 0,1 0 0 0 0,0 0 0 0 0,1-1 0 0 0,0 0 0 0 0,0-1 0 0 0,13 5 0 0 0,-6-4-57 0 0,-1-1 0 0 0,1-1 0 0 0,0-1 0 0 0,0-1 0 0 0,0 0 0 0 0,0-1 0 0 0,22-1 0 0 0,-31-1 0 0 0,-1-1 0 0 0,1 0 0 0 0,0-1 0 0 0,0 0-1 0 0,-1 0 1 0 0,1-1 0 0 0,-1 0 0 0 0,0 0-1 0 0,0-1 1 0 0,15-9 0 0 0,2-5-94 0 0,42-38 0 0 0,-42 34 105 0 0,-7 7-68 0 0,-1-2 0 0 0,0 0 0 0 0,-1-1 0 0 0,-1 0 0 0 0,-1-1 0 0 0,-1-1 0 0 0,0-1 0 0 0,-2 1 0 0 0,0-2 0 0 0,-1 0 0 0 0,12-40 0 0 0,-2-18-213 0 0,-2-1 1 0 0,-5 0 0 0 0,-3-1-1 0 0,0-111 1 0 0,-10 191 305 0 0,-3-61-9 0 0,2 56 36 0 0,0 0 0 0 0,-1 1 1 0 0,1-1-1 0 0,-1 1 1 0 0,0 0-1 0 0,-1-1 1 0 0,-3-6-1 0 0,5 12-4 0 0,0-1 0 0 0,0 1 0 0 0,0 0 0 0 0,0 0-1 0 0,0 0 1 0 0,0 0 0 0 0,0 0 0 0 0,0 0 0 0 0,-1 0 0 0 0,1 0 0 0 0,0 0 0 0 0,0 0-1 0 0,-1 1 1 0 0,1-1 0 0 0,-1 1 0 0 0,1-1 0 0 0,-3 0 0 0 0,1 1 23 0 0,-1-1-1 0 0,1 1 1 0 0,0 0 0 0 0,0 0 0 0 0,0 1-1 0 0,0-1 1 0 0,0 1 0 0 0,-4 0 0 0 0,-3 2 140 0 0,0 1 0 0 0,0 0 0 0 0,-19 11 0 0 0,6 0-53 0 0,0 1 1 0 0,1 1-1 0 0,1 1 0 0 0,0 1 1 0 0,2 0-1 0 0,0 2 0 0 0,1 0 1 0 0,1 1-1 0 0,1 1 1 0 0,2 0-1 0 0,0 1 0 0 0,1 1 1 0 0,1 0-1 0 0,-16 51 0 0 0,20-47 28 0 0,1 1-1 0 0,2-1 1 0 0,0 1 0 0 0,2 1-1 0 0,1 35 1 0 0,3-47-81 0 0,1-1 0 0 0,0 1 1 0 0,1-1-1 0 0,1 0 0 0 0,1 1 1 0 0,0-2-1 0 0,2 1 1 0 0,0-1-1 0 0,15 28 0 0 0,-13-33-67 0 0,0 1 1 0 0,0-1-1 0 0,1-1 0 0 0,0 0 0 0 0,1 0 0 0 0,0-1 0 0 0,23 15 0 0 0,96 50-410 0 0,-86-52-73 0 0,-31-15 182 0 0,21 9-2522 0 0,-32-16 2292 0 0,0 0 0 0 0,0 0 0 0 0,1-1 0 0 0,-1 1 0 0 0,1-1 0 0 0,-1 1 0 0 0,0-1 0 0 0,1 0 0 0 0,-1 0 0 0 0,1 0 0 0 0,-1 0 0 0 0,4-1 0 0 0,6-3-2154 0 0</inkml:trace>
</inkml:ink>
</file>

<file path=ppt/ink/ink9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23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112 125 896 0 0,'-5'2'1060'0'0,"1"0"-1"0"0,-1 0 1 0 0,0 1-1 0 0,1 0 1 0 0,-1 0-1 0 0,1 0 1 0 0,0 0 0 0 0,0 1-1 0 0,-3 4 1 0 0,5-6-836 0 0,1-1 0 0 0,0 1 0 0 0,0 0 0 0 0,0 0 0 0 0,0 0 1 0 0,0 0-1 0 0,0 0 0 0 0,0 0 0 0 0,1 0 0 0 0,-1 1 0 0 0,1-1 1 0 0,0 0-1 0 0,-1 0 0 0 0,1 0 0 0 0,0 1 0 0 0,0-1 0 0 0,0 0 1 0 0,1 0-1 0 0,-1 0 0 0 0,1 1 0 0 0,-1-1 0 0 0,1 0 0 0 0,-1 0 0 0 0,3 3 1 0 0,-1-1-120 0 0,0 0 1 0 0,0 0-1 0 0,1-1 0 0 0,-1 1 1 0 0,1-1-1 0 0,0 1 1 0 0,0-1-1 0 0,0 0 1 0 0,1 0-1 0 0,-1-1 1 0 0,1 1-1 0 0,0-1 0 0 0,-1 0 1 0 0,1 1-1 0 0,0-2 1 0 0,0 1-1 0 0,0 0 1 0 0,0-1-1 0 0,1 0 0 0 0,-1 0 1 0 0,6 1-1 0 0,-2-1-52 0 0,-1-1-1 0 0,1 1 1 0 0,-1-1-1 0 0,0-1 0 0 0,1 1 1 0 0,-1-1-1 0 0,0-1 0 0 0,1 1 1 0 0,-1-1-1 0 0,0-1 1 0 0,0 1-1 0 0,7-4 0 0 0,2-3 12 0 0,-1 0-1 0 0,-1-1 0 0 0,1 0 1 0 0,14-15-1 0 0,-22 19-48 0 0,-1-1 0 0 0,0 1 0 0 0,0-1 0 0 0,-1 0 0 0 0,0-1 0 0 0,0 1 0 0 0,-1-1 0 0 0,0 0 0 0 0,0 0 0 0 0,3-11 0 0 0,-6 16-22 0 0,0-1 0 0 0,0 0 0 0 0,-1 1-1 0 0,1-1 1 0 0,-1 0 0 0 0,0 0 0 0 0,0 1 0 0 0,-1-1 0 0 0,1 0 0 0 0,-1 0 0 0 0,0 1 0 0 0,0-1 0 0 0,0 1 0 0 0,0-1 0 0 0,0 1 0 0 0,-3-5 0 0 0,3 6 4 0 0,-1-1 0 0 0,0 1 0 0 0,0 0 0 0 0,0-1 0 0 0,0 1 0 0 0,0 0 1 0 0,0 0-1 0 0,0 0 0 0 0,-1 1 0 0 0,1-1 0 0 0,-1 0 0 0 0,1 1 0 0 0,-1 0 1 0 0,0-1-1 0 0,0 1 0 0 0,1 0 0 0 0,-1 1 0 0 0,0-1 0 0 0,0 0 1 0 0,-5 0-1 0 0,-1 1 9 0 0,0 0-1 0 0,1 1 1 0 0,-1 0 0 0 0,1 1 0 0 0,-1-1 0 0 0,1 2 0 0 0,-1-1 0 0 0,1 1 0 0 0,0 0-1 0 0,-13 8 1 0 0,0 1 62 0 0,1 1-1 0 0,-31 25 0 0 0,35-25-42 0 0,1 1 0 0 0,0 1 0 0 0,-21 28-1 0 0,30-35 3 0 0,1 0-1 0 0,-1 0 0 0 0,2 1 1 0 0,-1-1-1 0 0,1 1 0 0 0,1 0 0 0 0,-1 1 1 0 0,2-1-1 0 0,-1 0 0 0 0,-1 12 0 0 0,4-18-21 0 0,0 1-1 0 0,0-1 0 0 0,0 1 0 0 0,0-1 0 0 0,1 0 0 0 0,-1 1 1 0 0,1-1-1 0 0,0 0 0 0 0,0 0 0 0 0,0 1 0 0 0,0-1 0 0 0,1 0 0 0 0,-1 0 1 0 0,5 5-1 0 0,-3-4-1 0 0,0 0 0 0 0,1 0 0 0 0,0 0 0 0 0,0-1 0 0 0,0 1 0 0 0,0-1 0 0 0,0 0 0 0 0,9 4 0 0 0,0-2-24 0 0,0 0-1 0 0,0 0 1 0 0,0-1-1 0 0,1-1 0 0 0,-1 0 1 0 0,21 1-1 0 0,-10-3-294 0 0,0-1 0 0 0,1-1 0 0 0,-1-1 0 0 0,0-1 0 0 0,39-10 0 0 0,25-15-3206 0 0,-1-5-3600 0 0,-53 18 3304 0 0</inkml:trace>
</inkml:ink>
</file>

<file path=ppt/ink/ink9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10T12:40:24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1069 728 0 0,'0'1'292'0'0,"0"1"-1"0"0,0-1 1 0 0,0 0 0 0 0,0 0-1 0 0,0 0 1 0 0,0 0-1 0 0,0 1 1 0 0,1-1-1 0 0,-1 0 1 0 0,0 0 0 0 0,1 0-1 0 0,-1 0 1 0 0,1 0-1 0 0,-1 0 1 0 0,1 0 0 0 0,0 0-1 0 0,-1 0 1 0 0,1 0-1 0 0,0 0 1 0 0,0 0 0 0 0,-1-1-1 0 0,1 1 1 0 0,0 0-1 0 0,0-1 1 0 0,0 1 0 0 0,0 0-1 0 0,0-1 1 0 0,0 1-1 0 0,0-1 1 0 0,0 1 0 0 0,1-1-1 0 0,-1 0 1 0 0,0 1-1 0 0,0-1 1 0 0,0 0 0 0 0,0 0-1 0 0,2 0 1 0 0,0 0-136 0 0,0 0 0 0 0,0-1 1 0 0,0 1-1 0 0,-1-1 0 0 0,1 1 1 0 0,0-1-1 0 0,0 0 0 0 0,-1 0 1 0 0,1 0-1 0 0,-1 0 0 0 0,1-1 0 0 0,-1 1 1 0 0,0-1-1 0 0,1 0 0 0 0,2-2 1 0 0,3-4-123 0 0,1-1 1 0 0,-1 0-1 0 0,-1 0 1 0 0,0-1-1 0 0,0 0 1 0 0,-1 0-1 0 0,0-1 1 0 0,-1 1-1 0 0,0-1 0 0 0,-1-1 1 0 0,0 1-1 0 0,-1 0 1 0 0,0-1-1 0 0,-1 0 1 0 0,0 0-1 0 0,-1 1 1 0 0,0-1-1 0 0,-1 0 1 0 0,-1-14-1 0 0,-1 10-68 0 0,0 0 0 0 0,-1 0-1 0 0,-1 0 1 0 0,-10-25 0 0 0,13 37 28 0 0,-1-1 0 0 0,0 1 0 0 0,0 0 0 0 0,0 0 1 0 0,-1 0-1 0 0,1 0 0 0 0,-1 0 0 0 0,0 1 0 0 0,0-1 0 0 0,-1 1 1 0 0,1 0-1 0 0,-1 0 0 0 0,1 0 0 0 0,-1 0 0 0 0,0 1 0 0 0,0 0 0 0 0,0-1 1 0 0,0 1-1 0 0,0 1 0 0 0,-1-1 0 0 0,-5-1 0 0 0,1 2 126 0 0,-1 0-1 0 0,0 1 0 0 0,0 0 1 0 0,0 1-1 0 0,0 0 0 0 0,0 0 1 0 0,1 1-1 0 0,-1 0 0 0 0,1 1 1 0 0,-1 0-1 0 0,1 1 0 0 0,0 0 1 0 0,0 0-1 0 0,0 1 1 0 0,-10 7-1 0 0,-6 6 520 0 0,2 0 0 0 0,0 1 0 0 0,-37 41 0 0 0,43-42-413 0 0,1 1-1 0 0,0 0 0 0 0,1 2 0 0 0,-23 39 0 0 0,37-56-203 0 0,-1-1 0 0 0,1 1 0 0 0,-1 0 0 0 0,1-1 0 0 0,0 1 0 0 0,1 0 0 0 0,-1 0 0 0 0,1 0 0 0 0,0 0 0 0 0,-1 0 0 0 0,2 0 0 0 0,-1 0 0 0 0,0-1 0 0 0,1 1 0 0 0,0 0 0 0 0,0 0 0 0 0,2 7 0 0 0,0-7 6 0 0,-1 1 0 0 0,1-1 0 0 0,0 1 0 0 0,0-1 0 0 0,0 0 1 0 0,1 0-1 0 0,-1 0 0 0 0,1-1 0 0 0,0 1 0 0 0,0-1 0 0 0,1 0 0 0 0,8 5 1 0 0,1-1-10 0 0,0 0 0 0 0,0-1 0 0 0,1 0 0 0 0,0-2 0 0 0,0 0 0 0 0,0 0 0 0 0,1-1 1 0 0,-1-1-1 0 0,1-1 0 0 0,0 0 0 0 0,-1-1 0 0 0,1-1 0 0 0,0 0 0 0 0,-1-1 1 0 0,1-1-1 0 0,25-7 0 0 0,-25 4-33 0 0,1 0 1 0 0,-2-1-1 0 0,1 0 1 0 0,-1-1 0 0 0,0-1-1 0 0,0-1 1 0 0,-1 0-1 0 0,-1-1 1 0 0,16-15-1 0 0,-6 3-44 0 0,35-46 0 0 0,-50 57 15 0 0,0 1 1 0 0,-1-1-1 0 0,-1-1 0 0 0,0 1 0 0 0,-1-1 0 0 0,8-26 0 0 0,14-141-222 0 0,-22 133 142 0 0,15-225-406 0 0,-16 203 422 0 0,-2-179 480 0 0,-4 239-131 0 0,-1 17-64 0 0,-1 16 84 0 0,-1 25 0 0 0,0 10 38 0 0,-13 61 1 0 0,-73 349 1387 0 0,68-348-1245 0 0,-9 49 42 0 0,30-145-544 0 0,0 0 0 0 0,1 0 0 0 0,2 0 0 0 0,0-1 0 0 0,2 1-1 0 0,1 0 1 0 0,0-1 0 0 0,16 46 0 0 0,-17-63-159 0 0,0 0-1 0 0,0-1 1 0 0,0 1-1 0 0,1 0 1 0 0,0-1-1 0 0,0 0 1 0 0,1 0 0 0 0,0 0-1 0 0,0-1 1 0 0,11 10-1 0 0,-11-11-316 0 0,0-1 0 0 0,1 1 0 0 0,-1-1 0 0 0,1 0 0 0 0,0-1 0 0 0,0 1 0 0 0,0-1 1 0 0,6 1-1 0 0,19 3-2066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45.0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96 512 0 0,'-2'1'291'0'0,"1"-1"0"0"0,0 0 0 0 0,-1 1 0 0 0,1-1 0 0 0,0 1 0 0 0,0 0 0 0 0,-1-1 0 0 0,1 1 1 0 0,0 0-1 0 0,-1 1 0 0 0,-11 5 5254 0 0,-2-1 4504 0 0,25-10-9062 0 0,24-19-291 0 0,-7 4-449 0 0,3 0-9 0 0,-22 13-201 0 0,1 0 0 0 0,-1 1 1 0 0,1 0-1 0 0,0 1 0 0 0,1 0 0 0 0,18-6 1 0 0,-10 6 23 0 0,-10 2-9 0 0,0 0-1 0 0,0 1 0 0 0,0 0 1 0 0,15 0-1 0 0,-20 1-32 0 0,-1 0-1 0 0,1 1 0 0 0,-1-1 1 0 0,1 1-1 0 0,-1 0 0 0 0,1 0 0 0 0,-1 0 1 0 0,1 0-1 0 0,-1 0 0 0 0,0 0 0 0 0,0 1 1 0 0,1-1-1 0 0,-1 1 0 0 0,0-1 0 0 0,0 1 1 0 0,-1 0-1 0 0,1 0 0 0 0,0 0 1 0 0,2 3-1 0 0,0 2 33 0 0,0 0-1 0 0,0 0 1 0 0,-1 0 0 0 0,0 0 0 0 0,4 15 0 0 0,6 41 214 0 0,-2-9-44 0 0,-9-45-211 0 0,20 67 216 0 0,-18-66-197 0 0,0 1 0 0 0,1-1 0 0 0,0-1 0 0 0,1 1-1 0 0,7 9 1 0 0,-11-16-256 0 0,0-1-1 0 0,0 0 1 0 0,0 1 0 0 0,0-1 0 0 0,0 0-1 0 0,1 0 1 0 0,-1-1 0 0 0,1 1-1 0 0,0 0 1 0 0,-1-1 0 0 0,1 0-1 0 0,0 1 1 0 0,0-1 0 0 0,0 0 0 0 0,0-1-1 0 0,0 1 1 0 0,0 0 0 0 0,0-1-1 0 0,0 0 1 0 0,0 1 0 0 0,0-1-1 0 0,0 0 1 0 0,0-1 0 0 0,3 0 0 0 0,-2 0-239 0 0,0 0 0 0 0,0 0 1 0 0,0 0-1 0 0,0-1 1 0 0,0 0-1 0 0,0 0 0 0 0,0 0 1 0 0,-1 0-1 0 0,1-1 1 0 0,-1 0-1 0 0,0 1 0 0 0,0-1 1 0 0,0 0-1 0 0,0 0 1 0 0,0-1-1 0 0,3-4 0 0 0,-1 0-4212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45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1 840 0 0,'-2'0'426'0'0,"1"0"0"0"0,-1 0 1 0 0,0 0-1 0 0,1 0 0 0 0,-1 0 0 0 0,0 0 0 0 0,1 1 0 0 0,-1-1 0 0 0,1 0 0 0 0,-1 1 0 0 0,0 0 1 0 0,1-1-1 0 0,-1 1 0 0 0,1 0 0 0 0,0 0 0 0 0,-1 0 0 0 0,1 0 0 0 0,-1 0 0 0 0,1 0 0 0 0,0 0 1 0 0,0 0-1 0 0,0 0 0 0 0,0 1 0 0 0,-2 1 0 0 0,-3 6 522 0 0,0 1 0 0 0,-9 16 0 0 0,7-11-23 0 0,-18 31 393 0 0,2-4-814 0 0,-1-1 1 0 0,-35 43-1 0 0,43-64-499 0 0,5-6-239 0 0,0 0 0 0 0,-13 23 0 0 0,24-37 130 0 0,1 1 1 0 0,-1 0 0 0 0,1-1 0 0 0,0 1-1 0 0,0-1 1 0 0,-1 1 0 0 0,1 0 0 0 0,0-1 0 0 0,0 1-1 0 0,0-1 1 0 0,0 1 0 0 0,0 0 0 0 0,-1-1-1 0 0,1 1 1 0 0,0 0 0 0 0,1-1 0 0 0,-1 1-1 0 0,0 1 1 0 0,0-2-112 0 0,0 0 1 0 0,1 1-1 0 0,-1-1 0 0 0,0 0 0 0 0,1 1 0 0 0,-1-1 1 0 0,0 0-1 0 0,1 0 0 0 0,-1 1 0 0 0,0-1 1 0 0,1 0-1 0 0,-1 0 0 0 0,1 0 0 0 0,-1 0 1 0 0,0 1-1 0 0,1-1 0 0 0,-1 0 0 0 0,1 0 1 0 0,-1 0-1 0 0,0 0 0 0 0,1 0 0 0 0,-1 0 1 0 0,1 0-1 0 0,-1 0 0 0 0,1 0 0 0 0,-1 0 0 0 0,0 0 1 0 0,1-1-1 0 0,5 0-1461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45.8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0 264 0 0,'1'1'15372'0'0,"0"5"-15723"0"0,-9 90 5320 0 0,8-81-4706 0 0,1-1 1 0 0,0 1 0 0 0,3 15-1 0 0,-3-26-298 0 0,0-1-1 0 0,0 1 1 0 0,0-1-1 0 0,0 1 1 0 0,0-1-1 0 0,1 0 1 0 0,-1 0-1 0 0,1 1 1 0 0,0-1-1 0 0,0 0 1 0 0,0-1-1 0 0,1 1 1 0 0,-1 0-1 0 0,1-1 1 0 0,-1 1-1 0 0,1-1 1 0 0,0 0-1 0 0,4 3 1 0 0,-6-4-174 0 0,-1-1 0 0 0,1 0 0 0 0,-1 0 0 0 0,1 0 0 0 0,-1 0 0 0 0,1 0 0 0 0,-1 0 1 0 0,1 0-1 0 0,-1 0 0 0 0,1 0 0 0 0,0 0 0 0 0,-1 0 0 0 0,1 0 0 0 0,-1 0 0 0 0,1 0 0 0 0,-1-1 1 0 0,1 1-1 0 0,-1 0 0 0 0,0 0 0 0 0,1-1 0 0 0,-1 1 0 0 0,1 0 0 0 0,-1-1 0 0 0,1 1 0 0 0,-1 0 0 0 0,1-1 1 0 0,1-1-2077 0 0,0 0 170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46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1 664 0 0,'1'5'9993'0'0,"6"4"-6368"0"0,-5-7-3416 0 0,-1-1 0 0 0,1 1 0 0 0,0 0 0 0 0,0-1 0 0 0,0 0 0 0 0,0 0 0 0 0,0 1 0 0 0,3 0 0 0 0,1-1-146 0 0,0 0 0 0 0,0 0-1 0 0,1-1 1 0 0,-1 1-1 0 0,0-2 1 0 0,1 1 0 0 0,6-1-1 0 0,43-13 469 0 0,-16 4-2929 0 0,-32 8 123 0 0,0 1 1 0 0,16-1 0 0 0,-22 2-99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46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1440 0 0,'0'0'146'0'0,"2"17"8715"0"0,-2-16-8631 0 0,0 0 0 0 0,1 0 0 0 0,-1 0 0 0 0,1 0-1 0 0,-1 0 1 0 0,1 0 0 0 0,0 0 0 0 0,-1 0-1 0 0,1 0 1 0 0,0 0 0 0 0,0 0 0 0 0,0-1 0 0 0,0 1-1 0 0,0 0 1 0 0,-1-1 0 0 0,1 1 0 0 0,0 0 0 0 0,0-1-1 0 0,2 1 1 0 0,2 1 61 0 0,0 0-1 0 0,0 0 1 0 0,0-1-1 0 0,0 0 1 0 0,0 0-1 0 0,0 0 0 0 0,1-1 1 0 0,-1 0-1 0 0,8 0 1 0 0,8-2-230 0 0,20-5-1 0 0,-24 4-84 0 0,-2 1-294 0 0,58-9-631 0 0,-24 6-6526 0 0,-35 5 3357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47.9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36 512 0 0,'3'-23'2307'0'0,"-3"22"-1986"0"0,1 1-1 0 0,-1-1 1 0 0,0 0 0 0 0,0 1-1 0 0,1-1 1 0 0,-1 0-1 0 0,0 1 1 0 0,1-1 0 0 0,-1 1-1 0 0,0-1 1 0 0,1 1 0 0 0,-1-1-1 0 0,1 1 1 0 0,-1-1-1 0 0,1 1 1 0 0,-1-1 0 0 0,1 1-1 0 0,-1-1 1 0 0,1 1 0 0 0,0 0-1 0 0,-1-1 1 0 0,1 1-1 0 0,0 0 1 0 0,-1 0 0 0 0,1 0-1 0 0,0-1 1 0 0,-1 1 0 0 0,2 0-1 0 0,-2 1-46 0 0,1 1 0 0 0,-1-1-1 0 0,0 0 1 0 0,1 0 0 0 0,-1 1-1 0 0,0-1 1 0 0,0 0 0 0 0,0 1 0 0 0,0-1-1 0 0,0 2 1 0 0,0-2-55 0 0,-6 49 2242 0 0,1-9-1778 0 0,-11 97 1011 0 0,1-8-495 0 0,13-102-910 0 0,2 1-1 0 0,4 44 0 0 0,-3-65-264 0 0,0 0 0 0 0,1 0 0 0 0,0 0 0 0 0,0 0 0 0 0,1-1 1 0 0,0 1-1 0 0,0-1 0 0 0,1 0 0 0 0,6 9 0 0 0,-7-11-33 0 0,1-1 0 0 0,-1 0 0 0 0,1 0 0 0 0,0 0 0 0 0,1-1 0 0 0,-1 1 0 0 0,1-1 0 0 0,-1 0 0 0 0,1 0-1 0 0,0 0 1 0 0,0-1 0 0 0,0 0 0 0 0,0 0 0 0 0,7 1 0 0 0,0 0-224 0 0,0-1-1 0 0,0 0 0 0 0,0-1 1 0 0,1 0-1 0 0,-1-1 1 0 0,1 0-1 0 0,18-4 0 0 0,-15 1-1545 0 0,0 0 0 0 0,28-11-1 0 0,-22 5-260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106 186 8 0 0,'-5'1'1019'0'0,"0"0"0"0"0,0 0 1 0 0,0-1-1 0 0,-9 1 0 0 0,10-2-479 0 0,1 1-1 0 0,-1 1 1 0 0,1-1-1 0 0,-1 0 1 0 0,1 1 0 0 0,-1 0-1 0 0,1-1 1 0 0,-1 1-1 0 0,1 1 1 0 0,-6 2 0 0 0,8-4-468 0 0,1 0 0 0 0,-1 0 0 0 0,1 1 0 0 0,0-1 0 0 0,-1 0 1 0 0,1 0-1 0 0,-1 1 0 0 0,1-1 0 0 0,0 0 0 0 0,-1 1 0 0 0,1-1 1 0 0,0 0-1 0 0,0 1 0 0 0,-1-1 0 0 0,1 0 0 0 0,0 1 0 0 0,0-1 1 0 0,0 1-1 0 0,-1-1 0 0 0,1 1 0 0 0,0-1 0 0 0,0 0 0 0 0,0 1 1 0 0,0-1-1 0 0,0 1 0 0 0,0-1 0 0 0,0 1 0 0 0,0-1 0 0 0,0 1 0 0 0,0 0 1 0 0,0 0 3 0 0,1-1 1 0 0,-1 1-1 0 0,1 0 0 0 0,0 0 1 0 0,-1-1-1 0 0,1 1 1 0 0,0 0-1 0 0,-1-1 1 0 0,1 1-1 0 0,0 0 0 0 0,0-1 1 0 0,0 1-1 0 0,1 0 1 0 0,2 1 35 0 0,1 0 0 0 0,-1 0 0 0 0,1-1 0 0 0,6 2 0 0 0,7-1 22 0 0,1 0 0 0 0,-1-2-1 0 0,1 0 1 0 0,-1 0 0 0 0,0-2-1 0 0,1-1 1 0 0,30-7 0 0 0,-35 5-103 0 0,1 0 1 0 0,-1 0 0 0 0,0-2 0 0 0,0 0-1 0 0,0 0 1 0 0,-1-1 0 0 0,0-1 0 0 0,-1 0-1 0 0,19-18 1 0 0,-29 25-29 0 0,-1 0-1 0 0,1 1 1 0 0,0-1 0 0 0,-1 0-1 0 0,1 0 1 0 0,-1-1 0 0 0,1 1-1 0 0,-1 0 1 0 0,0 0-1 0 0,0-1 1 0 0,0 1 0 0 0,0-1-1 0 0,-1 1 1 0 0,1 0 0 0 0,0-1-1 0 0,-1 0 1 0 0,0 1-1 0 0,0-1 1 0 0,0 1 0 0 0,0-1-1 0 0,0 1 1 0 0,0-1 0 0 0,-1 1-1 0 0,1-1 1 0 0,-1 1 0 0 0,1-1-1 0 0,-1 1 1 0 0,0-1-1 0 0,0 1 1 0 0,0 0 0 0 0,-1 0-1 0 0,1-1 1 0 0,-1 1 0 0 0,1 0-1 0 0,-3-2 1 0 0,0-1 2 0 0,0 1 1 0 0,0 0-1 0 0,0 1 1 0 0,0-1-1 0 0,-1 1 0 0 0,0 0 1 0 0,0 0-1 0 0,1 0 1 0 0,-2 1-1 0 0,1 0 0 0 0,0 0 1 0 0,0 0-1 0 0,-1 0 1 0 0,1 1-1 0 0,-8-1 1 0 0,-1 2 91 0 0,0 0 0 0 0,0 1 1 0 0,0 0-1 0 0,0 1 0 0 0,0 1 1 0 0,0 0-1 0 0,1 1 0 0 0,-1 1 1 0 0,1 0-1 0 0,0 0 0 0 0,1 2 1 0 0,-1-1-1 0 0,1 2 0 0 0,0-1 1 0 0,1 2-1 0 0,0 0 1 0 0,0 0-1 0 0,1 1 0 0 0,0 0 1 0 0,1 0-1 0 0,0 1 0 0 0,1 1 1 0 0,-11 18-1 0 0,16-26-35 0 0,1 1-1 0 0,0 0 1 0 0,0 0 0 0 0,1 0 0 0 0,0 0-1 0 0,0 0 1 0 0,0 0 0 0 0,0 0 0 0 0,1 0-1 0 0,-1 0 1 0 0,1 0 0 0 0,1 0 0 0 0,-1 1-1 0 0,1-1 1 0 0,0 0 0 0 0,0 0 0 0 0,2 5-1 0 0,-1-5-25 0 0,1 0 0 0 0,-1 0 0 0 0,1 0 0 0 0,0 0-1 0 0,0-1 1 0 0,1 1 0 0 0,-1-1 0 0 0,1 0 0 0 0,0 0-1 0 0,0-1 1 0 0,1 1 0 0 0,-1-1 0 0 0,1 0 0 0 0,-1 0 0 0 0,9 4-1 0 0,6 1 8 0 0,0 0 0 0 0,1-2 0 0 0,-1 0-1 0 0,1-1 1 0 0,0-1 0 0 0,0-1-1 0 0,1-1 1 0 0,33 0 0 0 0,-24-4-771 0 0,49-7 1 0 0,27-16-4520 0 0,-81 17 3863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48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84 1904 0 0,'-6'-1'5770'0'0,"9"1"-2412"0"0,11-1-1039 0 0,2 3-1722 0 0,1-1 1 0 0,0 0-1 0 0,0-2 1 0 0,0 0-1 0 0,19-4 0 0 0,83-22-1018 0 0,-74 16 416 0 0,74-21-2549 0 0,-88 23 858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48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3 512 0 0,'2'-3'7959'0'0,"-6"16"-3339"0"0,2 16-2393 0 0,0 29 0 0 0,3-31-1925 0 0,2 0 0 0 0,9 47 0 0 0,-10-68-398 0 0,-1-1 1 0 0,1 0 0 0 0,0 1 0 0 0,0-1 0 0 0,3 5 0 0 0,-3-8-434 0 0,-1 0-1 0 0,1 0 1 0 0,-1 0 0 0 0,1 0 0 0 0,0 0 0 0 0,0 0 0 0 0,3 2 0 0 0,1 0-2092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50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5 8 0 0,'-3'-5'6436'0'0,"3"6"-5920"0"0,1 0 1 0 0,-1 0 0 0 0,0 0 0 0 0,0 0-1 0 0,1-1 1 0 0,-1 1 0 0 0,0 0 0 0 0,0 0-1 0 0,0 0 1 0 0,0 0 0 0 0,0 0 0 0 0,0 1-1 0 0,-7 34 543 0 0,-1-1-1 0 0,-2-1 0 0 0,-26 64 1 0 0,12-36-254 0 0,21-54-731 0 0,-18 59 482 0 0,19-59-608 0 0,0-1 1 0 0,1 1-1 0 0,0 0 1 0 0,1-1-1 0 0,0 1 0 0 0,0 0 1 0 0,2 8-1 0 0,-2-16-115 0 0,0 0 0 0 0,0 1-1 0 0,0-1 1 0 0,0 1-1 0 0,1-1 1 0 0,-1 0 0 0 0,0 1-1 0 0,1-1 1 0 0,-1 1 0 0 0,0-1-1 0 0,1 0 1 0 0,-1 0 0 0 0,0 1-1 0 0,1-1 1 0 0,-1 0 0 0 0,0 0-1 0 0,1 1 1 0 0,-1-1 0 0 0,1 0-1 0 0,-1 0 1 0 0,1 0-1 0 0,-1 1 1 0 0,0-1 0 0 0,1 0-1 0 0,-1 0 1 0 0,1 0 0 0 0,-1 0-1 0 0,1 0 1 0 0,-1 0 0 0 0,1 0-1 0 0,-1 0 1 0 0,1 0 0 0 0,-1 0-1 0 0,0-1 1 0 0,1 1 0 0 0,-1 0-1 0 0,1 0 1 0 0,-1 0-1 0 0,1 0 1 0 0,-1-1 0 0 0,0 1-1 0 0,1-1 1 0 0,5-1-2620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50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32 8 0 0,'-27'10'6096'0'0,"18"-4"2270"0"0,9-6-8225 0 0,13-3 483 0 0,0-1 0 0 0,19-7-1 0 0,-18 5-235 0 0,27-6-1 0 0,-28 9-164 0 0,32-4 406 0 0,-42 6-557 0 0,-1 1 1 0 0,1 0-1 0 0,-1 0 1 0 0,1 0-1 0 0,0 0 1 0 0,-1 1-1 0 0,1-1 1 0 0,-1 1-1 0 0,1-1 1 0 0,-1 1 0 0 0,1 0-1 0 0,-1 0 1 0 0,5 3-1 0 0,-6-3-24 0 0,0 0-1 0 0,0 0 1 0 0,0 1-1 0 0,0-1 1 0 0,0 1-1 0 0,0-1 1 0 0,0 0 0 0 0,0 1-1 0 0,-1 0 1 0 0,1-1-1 0 0,0 1 1 0 0,-1-1-1 0 0,0 1 1 0 0,1 0 0 0 0,-1-1-1 0 0,0 1 1 0 0,0 0-1 0 0,0-1 1 0 0,0 1-1 0 0,0 0 1 0 0,0 0 0 0 0,0-1-1 0 0,0 1 1 0 0,-1 2-1 0 0,-2 5 120 0 0,1 0-1 0 0,-1 1 0 0 0,-5 8 0 0 0,4-9-18 0 0,0 2 59 0 0,-1-2-24 0 0,2 1 0 0 0,-1-1 0 0 0,1 0 0 0 0,1 1 0 0 0,-2 11 0 0 0,4-19-161 0 0,0 0-1 0 0,0-1 1 0 0,-1 1 0 0 0,2 0-1 0 0,-1-1 1 0 0,0 1-1 0 0,0 0 1 0 0,0-1 0 0 0,1 1-1 0 0,-1 0 1 0 0,1-1 0 0 0,-1 1-1 0 0,1-1 1 0 0,0 1 0 0 0,0-1-1 0 0,0 1 1 0 0,0-1-1 0 0,0 1 1 0 0,0-1 0 0 0,0 0-1 0 0,0 0 1 0 0,0 1 0 0 0,0-1-1 0 0,1 0 1 0 0,-1 0-1 0 0,1 0 1 0 0,-1 0 0 0 0,0-1-1 0 0,1 1 1 0 0,0 0 0 0 0,-1-1-1 0 0,1 1 1 0 0,-1 0-1 0 0,1-1 1 0 0,0 0 0 0 0,-1 0-1 0 0,3 1 1 0 0,4 0-34 0 0,0-1 1 0 0,-1 1-1 0 0,1-2 0 0 0,0 1 0 0 0,0-1 1 0 0,-1 0-1 0 0,1 0 0 0 0,-1-1 1 0 0,1 0-1 0 0,-1-1 0 0 0,14-5 1 0 0,0-4-1152 0 0,0 0 1 0 0,28-22-1 0 0,-9 5-4254 0 0,-28 21 2347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55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64 101 512 0 0,'-23'20'5772'0'0,"15"-14"-4169"0"0,6-4-775 0 0,-1 1 0 0 0,0-1-1 0 0,0 0 1 0 0,0 0 0 0 0,0-1 0 0 0,-5 3 0 0 0,7-4-754 0 0,1 0 0 0 0,0 0 0 0 0,0 1 1 0 0,0-1-1 0 0,0 0 0 0 0,0 0 0 0 0,-1 0 1 0 0,1 0-1 0 0,0 0 0 0 0,0 0 0 0 0,0 0 1 0 0,0 0-1 0 0,-1 0 0 0 0,1 0 1 0 0,0 1-1 0 0,0-1 0 0 0,0 0 0 0 0,-1 0 1 0 0,1 0-1 0 0,0 0 0 0 0,0 0 0 0 0,0 0 1 0 0,0 0-1 0 0,-1-1 0 0 0,1 1 0 0 0,0 0 1 0 0,0 0-1 0 0,0 0 0 0 0,0 0 0 0 0,-1 0 1 0 0,1 0-1 0 0,0 0 0 0 0,0 0 0 0 0,0 0 1 0 0,0 0-1 0 0,-1-1 0 0 0,1 1 1 0 0,0 0-1 0 0,0 0 0 0 0,0 0 0 0 0,0 0 1 0 0,0 0-1 0 0,0-1 0 0 0,0 1 0 0 0,-1 0 1 0 0,5-10 1699 0 0,-1 0-1526 0 0,-1 5-45 0 0,0 1 1 0 0,0-1-1 0 0,0 1 0 0 0,4-6 0 0 0,4-8 129 0 0,-7 11-215 0 0,1 1-1 0 0,-1 0 0 0 0,1 0 0 0 0,0 0 0 0 0,1 0 0 0 0,-1 1 0 0 0,11-10 0 0 0,-13 13-97 0 0,1 0 0 0 0,-1 1 0 0 0,0-1 0 0 0,1 0 0 0 0,-1 1 0 0 0,1-1 0 0 0,-1 1 0 0 0,1 0 0 0 0,0 0 0 0 0,-1 0 0 0 0,1 0 0 0 0,0 1 0 0 0,0-1 0 0 0,0 1 0 0 0,-1-1 0 0 0,1 1 0 0 0,0 0 0 0 0,0 0 0 0 0,0 1 0 0 0,0-1 0 0 0,0 0 0 0 0,5 2 0 0 0,-5 0-4 0 0,0 0 0 0 0,0 0 0 0 0,0 0 0 0 0,0 0 0 0 0,-1 0 0 0 0,1 1 0 0 0,-1-1 0 0 0,1 1 0 0 0,-1 0 0 0 0,0-1 0 0 0,4 7 0 0 0,17 35 24 0 0,-22-43-42 0 0,12 33 124 0 0,0 0-1 0 0,-3 0 1 0 0,8 40-1 0 0,-1-1-22 0 0,-14-64-77 0 0,-1-1 0 0 0,1 0-1 0 0,1 0 1 0 0,0 0 0 0 0,4 7 0 0 0,-6-13-55 0 0,-1 0-1 0 0,1 1 1 0 0,0-1 0 0 0,0 0 0 0 0,0 0 0 0 0,0 0 0 0 0,0-1 0 0 0,5 4 0 0 0,-6-4-35 0 0,0-1 0 0 0,0 1 0 0 0,1-1 0 0 0,-1 1 0 0 0,0-1-1 0 0,1 0 1 0 0,-1 1 0 0 0,1-1 0 0 0,-1 0 0 0 0,0 0 0 0 0,1 0 0 0 0,-1 0 0 0 0,0 0 0 0 0,1 0 0 0 0,-1 0-1 0 0,1-1 1 0 0,-1 1 0 0 0,2-1 0 0 0,0-1-730 0 0,-1 1 0 0 0,1-1 0 0 0,-1 0 0 0 0,1 0 0 0 0,-1 0 0 0 0,0 0 0 0 0,0 0 0 0 0,3-4 0 0 0,-1 1-814 0 0,1-1-12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1:55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340 48 8 0 0,'2'-26'1889'0'0,"-2"25"-1597"0"0,0 0 0 0 0,0 0 1 0 0,0 0-1 0 0,0 0 0 0 0,0-1 0 0 0,-1 1 1 0 0,1 0-1 0 0,0 0 0 0 0,0 0 0 0 0,-1 0 1 0 0,1 0-1 0 0,-1 0 0 0 0,1 0 0 0 0,-1 0 1 0 0,1 0-1 0 0,-1 0 0 0 0,0 0 0 0 0,-1-2 1 0 0,2 3-151 0 0,-1 1 1 0 0,1-1 0 0 0,0 0 0 0 0,-1 0 0 0 0,1 0 0 0 0,-1 0 0 0 0,1 0-1 0 0,0 0 1 0 0,-1 1 0 0 0,1-1 0 0 0,0 0 0 0 0,-1 0 0 0 0,1 0 0 0 0,0 1-1 0 0,-1-1 1 0 0,1 0 0 0 0,0 1 0 0 0,0-1 0 0 0,-1 0 0 0 0,1 0-1 0 0,0 1 1 0 0,0-1 0 0 0,-1 0 0 0 0,1 1 0 0 0,0 0 0 0 0,-8 13 1376 0 0,5-8-900 0 0,-43 79 2199 0 0,34-59-2274 0 0,-2-1 1 0 0,-25 37-1 0 0,-5-9 450 0 0,-54 51-1 0 0,63-65-888 0 0,31-34-143 0 0,0 0-1 0 0,1 0 0 0 0,0 0 0 0 0,0 0 0 0 0,0 1 0 0 0,-3 8 1 0 0,6-14 3 0 0,0 1 0 0 0,0-1 1 0 0,0 0-1 0 0,0 0 0 0 0,0 0 1 0 0,0 0-1 0 0,0 0 1 0 0,0 0-1 0 0,0 0 0 0 0,0 1 1 0 0,0-1-1 0 0,-1 0 1 0 0,1 0-1 0 0,0 0 0 0 0,0 0 1 0 0,1 0-1 0 0,-1 0 1 0 0,0 1-1 0 0,0-1 0 0 0,0 0 1 0 0,0 0-1 0 0,0 0 1 0 0,0 0-1 0 0,0 0 0 0 0,0 0 1 0 0,0 0-1 0 0,0 1 0 0 0,0-1 1 0 0,0 0-1 0 0,0 0 1 0 0,0 0-1 0 0,0 0 0 0 0,0 0 1 0 0,1 0-1 0 0,-1 0 1 0 0,0 0-1 0 0,0 0 0 0 0,0 0 1 0 0,0 1-1 0 0,0-1 1 0 0,0 0-1 0 0,0 0 0 0 0,1 0 1 0 0,-1 0-1 0 0,0 0 1 0 0,0 0-1 0 0,0 0 0 0 0,9-2-1852 0 0,7-7-2246 0 0,-3 1 2299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08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21 512 0 0,'-2'-1'5332'0'0,"-2"0"-3834"0"0,2 2-252 0 0,-1 0 1 0 0,0 0 0 0 0,1 0 0 0 0,-1 0-1 0 0,1 1 1 0 0,-4 2 0 0 0,33-14 2879 0 0,-2 1-3797 0 0,-14 6-124 0 0,1 1-1 0 0,-1-1 1 0 0,1 2-1 0 0,0 0 1 0 0,19 1-1 0 0,-30-1-178 0 0,1 1 0 0 0,-1 0 0 0 0,0 1 0 0 0,0-1 0 0 0,0 0 0 0 0,1 0 0 0 0,-1 1 0 0 0,0-1-1 0 0,0 0 1 0 0,0 1 0 0 0,0-1 0 0 0,0 1 0 0 0,1-1 0 0 0,-1 1 0 0 0,0 0 0 0 0,0-1 0 0 0,-1 1 0 0 0,1 0 0 0 0,0 0 0 0 0,0 0-1 0 0,0 0 1 0 0,1 2 0 0 0,-1-1 17 0 0,0 0 1 0 0,0 0-1 0 0,0 1 0 0 0,-1-1 0 0 0,1 0 0 0 0,-1 1 1 0 0,1-1-1 0 0,-1 1 0 0 0,0-1 0 0 0,0 5 1 0 0,0 0-1 0 0,-1-1 1 0 0,0 0-1 0 0,0 1 1 0 0,-1-1-1 0 0,0 0 1 0 0,0 0-1 0 0,0 0 1 0 0,-4 6-1 0 0,-71 100 585 0 0,72-105-544 0 0,0 0 0 0 0,1 1-1 0 0,0 0 1 0 0,-5 11 0 0 0,8-15-58 0 0,-1 1 1 0 0,1-1-1 0 0,0 1 1 0 0,0 0-1 0 0,0-1 0 0 0,1 1 1 0 0,-1 0-1 0 0,1-1 1 0 0,1 10-1 0 0,-1-13-25 0 0,1 1 1 0 0,0-1-1 0 0,-1 0 0 0 0,1 1 0 0 0,0-1 0 0 0,-1 0 0 0 0,1 0 1 0 0,0 1-1 0 0,0-1 0 0 0,0 0 0 0 0,0 0 0 0 0,0 0 1 0 0,0 0-1 0 0,1 0 0 0 0,-1 0 0 0 0,0 0 0 0 0,0-1 0 0 0,1 1 1 0 0,-1 0-1 0 0,0-1 0 0 0,1 1 0 0 0,-1-1 0 0 0,1 1 1 0 0,-1-1-1 0 0,1 0 0 0 0,-1 0 0 0 0,1 1 0 0 0,-1-1 0 0 0,3-1 1 0 0,4 2-8 0 0,0-1 1 0 0,0-1-1 0 0,0 1 1 0 0,9-3-1 0 0,13-4-199 0 0,-1-1 0 0 0,0-2 0 0 0,39-18-1 0 0,-6-4-3510 0 0,-53 25-1658 0 0,-6 5 1794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08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14 8 0 0,'0'0'427'0'0,"0"-1"1"0"0,0 1-1 0 0,0-1 1 0 0,0 1-1 0 0,0-1 1 0 0,0 1-1 0 0,0-1 1 0 0,0 1-1 0 0,0-1 1 0 0,0 1-1 0 0,0-1 1 0 0,0 1-1 0 0,-1-1 1 0 0,1 1-1 0 0,0 0 1 0 0,0-1-1 0 0,0 1 1 0 0,-1-1-1 0 0,1 1 1 0 0,0 0-1 0 0,0-1 1 0 0,-1 0 854 0 0,0 1-854 0 0,1-1-1 0 0,-1 1 1 0 0,1 0-1 0 0,0 0 1 0 0,-1-1-1 0 0,1 1 1 0 0,-1 0-1 0 0,1 0 1 0 0,-1 0-1 0 0,0-1 1 0 0,-5 5 5477 0 0,1 6-6353 0 0,-1 19 1172 0 0,0 0 0 0 0,2 1 0 0 0,0 32 0 0 0,4-52-680 0 0,0 0 0 0 0,1 0 0 0 0,1 1 0 0 0,0-1 0 0 0,4 14 0 0 0,-4-19-34 0 0,0 1 0 0 0,1-1 0 0 0,0 1 1 0 0,0-1-1 0 0,0 0 0 0 0,0 0 0 0 0,1 0 0 0 0,0-1 0 0 0,0 1 0 0 0,6 4 1 0 0,-8-7-66 0 0,1 0 1 0 0,0 0 0 0 0,0 0 0 0 0,0 0 0 0 0,0 0 0 0 0,0-1 0 0 0,0 1 0 0 0,0-1 0 0 0,1 0 0 0 0,-1 0 0 0 0,0 0-1 0 0,1-1 1 0 0,-1 1 0 0 0,1-1 0 0 0,-1 0 0 0 0,1 0 0 0 0,-1 0 0 0 0,1 0 0 0 0,-1 0 0 0 0,1-1 0 0 0,-1 0 0 0 0,6-1-1 0 0,-3-1-586 0 0,1 1 0 0 0,-1-1 0 0 0,0 0 0 0 0,8-6 0 0 0,19-18-6177 0 0,-20 15 3889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09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17 2977 0 0,'-4'-2'2490'0'0,"2"0"-1201"0"0,-1 0-1 0 0,0 1 0 0 0,1-1 0 0 0,-1 1 0 0 0,0-1 1 0 0,0 1-1 0 0,0 0 0 0 0,0 0 0 0 0,-1 1 0 0 0,-5-2 1 0 0,9 2-1268 0 0,0 0 1 0 0,0 0-1 0 0,0 0 1 0 0,0 0 0 0 0,-1 0-1 0 0,1 0 1 0 0,0 0-1 0 0,0 0 1 0 0,0 0 0 0 0,0 0-1 0 0,0 0 1 0 0,-1 0 0 0 0,1 0-1 0 0,0 0 1 0 0,0 0-1 0 0,0 0 1 0 0,0 0 0 0 0,0 0-1 0 0,0 0 1 0 0,-1 0-1 0 0,1 1 1 0 0,0-1 0 0 0,0 0-1 0 0,0 0 1 0 0,0 0 0 0 0,0 0-1 0 0,0 0 1 0 0,0 0-1 0 0,-1 0 1 0 0,1 0 0 0 0,0 0-1 0 0,0 1 1 0 0,0-1-1 0 0,0 0 1 0 0,0 0 0 0 0,0 0-1 0 0,0 0 1 0 0,0 0 0 0 0,0 0-1 0 0,0 1 1 0 0,4 4 1155 0 0,8 4 292 0 0,-6-8-2166 0 0,-1 1 0 0 0,0-1 0 0 0,1 0-1 0 0,7 1 1 0 0,-2 0-879 0 0,0-1-1513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12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29 512 0 0,'8'-10'-409'0'0,"0"0"1882"0"0,-6 1 4890 0 0,-23 19-456 0 0,13-2-4583 0 0,3-4-1010 0 0,1 0-1 0 0,0 0 1 0 0,0 1-1 0 0,0 0 1 0 0,1-1-1 0 0,-1 1 1 0 0,-2 6-1 0 0,-7 14 376 0 0,-28 41 0 0 0,14-25-174 0 0,3-8 56 0 0,-1-1 0 0 0,-2-1 0 0 0,-31 29 0 0 0,54-57-508 0 0,-31 24 432 0 0,35-27-509 0 0,-1 5 196 0 0,2-5-94 0 0,7-2-41 0 0,7-1-41 0 0,-1 1 0 0 0,1 0 1 0 0,0 1-1 0 0,0 0 1 0 0,0 1-1 0 0,0 1 1 0 0,0 0-1 0 0,-1 1 1 0 0,1 1-1 0 0,0 0 1 0 0,-1 1-1 0 0,21 9 1 0 0,0 4-47 0 0,-21-10 42 0 0,0 0 0 0 0,0-1 0 0 0,21 6 0 0 0,-23-10-23 0 0,0 0 0 0 0,0-1 1 0 0,18 0-1 0 0,-30-1 20 0 0,0 0 0 0 0,0 0 0 0 0,0 0 0 0 0,0 0 0 0 0,0 0 1 0 0,0 0-1 0 0,-1 1 0 0 0,1-1 0 0 0,0 0 0 0 0,0 0 0 0 0,0 0 0 0 0,0 0 0 0 0,0 0 1 0 0,0 0-1 0 0,0 0 0 0 0,0 1 0 0 0,0-1 0 0 0,-1 0 0 0 0,1 0 0 0 0,0 0 0 0 0,0 0 1 0 0,0 0-1 0 0,0 1 0 0 0,0-1 0 0 0,0 0 0 0 0,0 0 0 0 0,0 0 0 0 0,0 0 0 0 0,0 1 1 0 0,0-1-1 0 0,0 0 0 0 0,0 0 0 0 0,0 0 0 0 0,0 0 0 0 0,0 0 0 0 0,0 1 0 0 0,1-1 1 0 0,-1 0-1 0 0,0 0 0 0 0,0 0 0 0 0,0 0 0 0 0,0 0 0 0 0,0 1 0 0 0,0-1 0 0 0,0 0 1 0 0,0 0-1 0 0,0 0 0 0 0,1 0 0 0 0,-1 0 0 0 0,0 0 0 0 0,0 0 0 0 0,0 0 0 0 0,0 0 1 0 0,0 1-1 0 0,1-1 0 0 0,-1 0 0 0 0,0 0 0 0 0,0 0 0 0 0,0 0 0 0 0,0 0 0 0 0,0 0 1 0 0,1 0-1 0 0,-1 0 0 0 0,0 0-41 0 0,-1 0-1 0 0,1 1 1 0 0,-1-1 0 0 0,1 0 0 0 0,0 0 0 0 0,-1 1-1 0 0,1-1 1 0 0,-1 0 0 0 0,1 0 0 0 0,-1 0 0 0 0,1 0 0 0 0,-1 1-1 0 0,1-1 1 0 0,-1 0 0 0 0,1 0 0 0 0,-1 0 0 0 0,1 0-1 0 0,-1 0 1 0 0,1 0 0 0 0,-1 0 0 0 0,1-1 0 0 0,-1 1 0 0 0,1 0-1 0 0,-1 0 1 0 0,1 0 0 0 0,-1 0 0 0 0,1-1 0 0 0,0 1-1 0 0,-2-1 1 0 0,-4-10-3945 0 0,5-2-5651 0 0,1 11 7589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122 105 512 0 0,'-29'-13'1872'0'0,"22"9"-923"0"0,0 1 1 0 0,0 0 0 0 0,-1 0-1 0 0,1 0 1 0 0,0 1-1 0 0,-1 0 1 0 0,0 1 0 0 0,-13-1-1 0 0,10 4 714 0 0,10-2-1624 0 0,1 0-1 0 0,0 0 1 0 0,0 0-1 0 0,0 1 0 0 0,0-1 1 0 0,0 0-1 0 0,0 0 1 0 0,0 0-1 0 0,0 0 0 0 0,0 1 1 0 0,0-1-1 0 0,0 0 1 0 0,0 0-1 0 0,0 0 0 0 0,0 0 1 0 0,0 1-1 0 0,0-1 0 0 0,0 0 1 0 0,0 0-1 0 0,0 0 1 0 0,0 0-1 0 0,0 1 0 0 0,0-1 1 0 0,0 0-1 0 0,0 0 1 0 0,0 0-1 0 0,0 0 0 0 0,0 0 1 0 0,1 1-1 0 0,-1-1 0 0 0,0 0 1 0 0,0 0-1 0 0,0 0 1 0 0,0 0-1 0 0,0 0 0 0 0,21 16 1873 0 0,-10-8-1299 0 0,-5-2-360 0 0,-1 0-1 0 0,0 0 1 0 0,0 0 0 0 0,0 1-1 0 0,-1 0 1 0 0,0 0-1 0 0,0 1 1 0 0,-1-1 0 0 0,0 1-1 0 0,4 14 1 0 0,-2-1 340 0 0,-1 1 0 0 0,2 39 0 0 0,-6-52-436 0 0,1-4-90 0 0,0 0 1 0 0,-1-1-1 0 0,0 1 0 0 0,0 0 0 0 0,-1 0 1 0 0,1 0-1 0 0,-1-1 0 0 0,0 1 0 0 0,-2 5 1 0 0,9-24 72 0 0,7-28 0 0 0,4-10-132 0 0,-9 32 8 0 0,-2 0 0 0 0,7-41 0 0 0,-10 43-28 0 0,1-1 0 0 0,0 1 0 0 0,14-34 0 0 0,-16 49 11 0 0,-1 1-1 0 0,0 0 0 0 0,0-1 0 0 0,1 1 0 0 0,-1 0 0 0 0,1 0 0 0 0,0 0 0 0 0,0 0 0 0 0,0 0 1 0 0,0 0-1 0 0,0 0 0 0 0,0 0 0 0 0,0 1 0 0 0,0-1 0 0 0,1 1 0 0 0,-1 0 0 0 0,1 0 0 0 0,-1 0 1 0 0,1 0-1 0 0,-1 0 0 0 0,1 0 0 0 0,0 1 0 0 0,-1-1 0 0 0,4 1 0 0 0,-2 0 3 0 0,0 0 0 0 0,0 1 0 0 0,0-1 0 0 0,0 1 0 0 0,0 0 0 0 0,0 0 0 0 0,0 0 0 0 0,0 1 0 0 0,-1 0 0 0 0,1-1 0 0 0,0 1 0 0 0,-1 0 0 0 0,0 1 0 0 0,1-1 0 0 0,3 4 0 0 0,80 79 75 0 0,-72-67-50 0 0,0 0-1 0 0,-2 0 0 0 0,15 27 0 0 0,-22-34-2 0 0,-1 2-1 0 0,-1-1 1 0 0,0 0-1 0 0,0 1 1 0 0,2 24-1 0 0,2 1 70 0 0,-8-37-92 0 0,0 0-1 0 0,0 0 0 0 0,0-1 0 0 0,0 1 1 0 0,1 0-1 0 0,-1 0 0 0 0,0 0 0 0 0,1 0 1 0 0,-1-1-1 0 0,1 1 0 0 0,-1 0 0 0 0,1 0 0 0 0,-1-1 1 0 0,1 1-1 0 0,-1 0 0 0 0,1-1 0 0 0,0 1 1 0 0,1 0-1 0 0,-2-1-9 0 0,1 1-1 0 0,-1-1 1 0 0,1 0 0 0 0,0 0-1 0 0,-1 0 1 0 0,1 0-1 0 0,0 0 1 0 0,-1 0 0 0 0,1 0-1 0 0,0 0 1 0 0,-1 0 0 0 0,1 0-1 0 0,0 0 1 0 0,-1-1 0 0 0,1 1-1 0 0,0 0 1 0 0,-1 0 0 0 0,1-1-1 0 0,0 1 1 0 0,4-4-201 0 0,0 1 0 0 0,-1-1 0 0 0,1 1 0 0 0,6-9 0 0 0,-4 5-328 0 0,10-10-2483 0 0,18-23 1 0 0,-22 25 575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13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2 608 0 0,'-2'-1'653'0'0,"0"1"1"0"0,0 0-1 0 0,0 0 1 0 0,0 0-1 0 0,0 0 0 0 0,0 0 1 0 0,0 0-1 0 0,0 0 0 0 0,0 1 1 0 0,0-1-1 0 0,0 1 0 0 0,0-1 1 0 0,0 1-1 0 0,0 0 0 0 0,0 0 1 0 0,0 0-1 0 0,1 0 1 0 0,-1 0-1 0 0,0 0 0 0 0,1 1 1 0 0,-1-1-1 0 0,-2 3 0 0 0,4-4-571 0 0,0 0 0 0 0,0 1-1 0 0,0-1 1 0 0,0 1 0 0 0,0-1-1 0 0,0 0 1 0 0,0 1 0 0 0,1-1-1 0 0,-1 0 1 0 0,0 1 0 0 0,0-1-1 0 0,0 0 1 0 0,0 1 0 0 0,0-1-1 0 0,1 0 1 0 0,-1 1-1 0 0,0-1 1 0 0,0 0 0 0 0,0 0-1 0 0,1 1 1 0 0,-1-1 0 0 0,0 0-1 0 0,1 0 1 0 0,-1 0 0 0 0,0 1-1 0 0,0-1 1 0 0,1 0 0 0 0,-1 0-1 0 0,0 0 1 0 0,1 0 0 0 0,-1 1-1 0 0,0-1 1 0 0,1 0 0 0 0,-1 0-1 0 0,1 0 1 0 0,14 5 784 0 0,16 0-60 0 0,96 11 810 0 0,-44-13-1322 0 0,-41-3-320 0 0,-1 2 0 0 0,44 9 0 0 0,-84-11-10 0 0,-1 0-1 0 0,1 0 1 0 0,0 0-1 0 0,-1 0 1 0 0,1 0-1 0 0,0 0 1 0 0,-1 0-1 0 0,1 0 1 0 0,-1 0-1 0 0,1 1 1 0 0,-1-1-1 0 0,1 0 1 0 0,0 0-1 0 0,-1 1 1 0 0,1-1-1 0 0,-1 0 1 0 0,1 1-1 0 0,-1-1 1 0 0,1 1-1 0 0,-1-1 1 0 0,0 1 0 0 0,1-1-1 0 0,-1 1 1 0 0,1-1-1 0 0,-1 1 1 0 0,0-1-1 0 0,1 2 1 0 0,-2-2-302 0 0,1 1 1 0 0,0 0 0 0 0,-1-1 0 0 0,1 1-1 0 0,-1-1 1 0 0,1 1 0 0 0,-1-1 0 0 0,1 1 0 0 0,-1-1-1 0 0,1 1 1 0 0,-1-1 0 0 0,0 1 0 0 0,1-1-1 0 0,-1 1 1 0 0,1-1 0 0 0,-1 0 0 0 0,0 0 0 0 0,0 1-1 0 0,1-1 1 0 0,-1 0 0 0 0,0 0 0 0 0,-1 0 0 0 0,-3 2-2379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1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0 512 0 0,'-4'3'512'0'0,"1"-1"-24"0"0,0 1-400 0 0,0-2-328 0 0,1 1 600 0 0,1-1 361 0 0,-1 1 7 0 0,4-2-784 0 0,1 0-504 0 0,0-2 303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15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33 157 808 0 0,'-3'0'1683'0'0,"0"0"-1"0"0,0-1 1 0 0,0 1-1 0 0,1 0 1 0 0,-1-1-1 0 0,0 1 1 0 0,-4-3-1 0 0,7 3-1485 0 0,0 0-1 0 0,-1 0 0 0 0,1 0 1 0 0,-1-1-1 0 0,1 1 0 0 0,0 0 1 0 0,0 0-1 0 0,-1-1 0 0 0,1 1 1 0 0,0 0-1 0 0,-1 0 0 0 0,1-1 0 0 0,0 1 1 0 0,0 0-1 0 0,0-1 0 0 0,-1 1 1 0 0,1 0-1 0 0,0-1 0 0 0,0 1 1 0 0,0-1-1 0 0,0 1 0 0 0,0 0 1 0 0,0-1-1 0 0,0 0-142 0 0,0 0 0 0 0,0 0 0 0 0,0 0 0 0 0,0 0 0 0 0,1 0 0 0 0,-1 0 0 0 0,1 0 0 0 0,-1 1 0 0 0,0-1 1 0 0,1 0-1 0 0,-1 0 0 0 0,1 0 0 0 0,0 1 0 0 0,0-2 0 0 0,8-7 155 0 0,0 0 1 0 0,1 1 0 0 0,0 0-1 0 0,0 1 1 0 0,0 0-1 0 0,1 0 1 0 0,0 1-1 0 0,18-6 1 0 0,12-4-125 0 0,44-10 0 0 0,-81 25-62 0 0,5-1-50 0 0,0-1 48 0 0,1 0-1 0 0,-1 1 1 0 0,1 1-1 0 0,18-2 0 0 0,-26 3-6 0 0,0 0 0 0 0,-1 0-1 0 0,1 0 1 0 0,0 0 0 0 0,-1 1-1 0 0,1-1 1 0 0,-1 0-1 0 0,1 1 1 0 0,-1-1 0 0 0,1 1-1 0 0,-1 0 1 0 0,1-1 0 0 0,-1 1-1 0 0,1 0 1 0 0,-1 0 0 0 0,0 0-1 0 0,0 0 1 0 0,1 0 0 0 0,-1 0-1 0 0,0 0 1 0 0,0 1-1 0 0,0-1 1 0 0,0 0 0 0 0,0 1-1 0 0,0-1 1 0 0,-1 0 0 0 0,1 1-1 0 0,0-1 1 0 0,-1 1 0 0 0,1-1-1 0 0,-1 1 1 0 0,1 0 0 0 0,-1-1-1 0 0,0 1 1 0 0,0-1-1 0 0,0 3 1 0 0,2 73 366 0 0,1 13-59 0 0,-1-77-304 0 0,0 0 0 0 0,0 0 1 0 0,1 0-1 0 0,9 22 0 0 0,-11-32-40 0 0,1 1 1 0 0,0 0-1 0 0,0 0 1 0 0,0-1-1 0 0,1 0 1 0 0,-1 1-1 0 0,1-1 1 0 0,0 0-1 0 0,0 0 1 0 0,0 0-1 0 0,0-1 1 0 0,1 1-1 0 0,-1-1 1 0 0,1 0-1 0 0,-1 1 1 0 0,1-2-1 0 0,0 1 1 0 0,0 0-1 0 0,0-1 1 0 0,0 0-1 0 0,0 0 1 0 0,0 0-1 0 0,0 0 1 0 0,4 0-1 0 0,-3-1-432 0 0,-1 0 0 0 0,0 0 0 0 0,0-1 0 0 0,1 1 0 0 0,-1-1 0 0 0,0 0-1 0 0,0 0 1 0 0,0-1 0 0 0,0 1 0 0 0,0-1 0 0 0,0 1 0 0 0,-1-1 0 0 0,1-1 0 0 0,0 1 0 0 0,3-3 0 0 0,0-1-1863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15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0 1416 0 0,'-2'1'713'0'0,"0"-1"-1"0"0,0 0 0 0 0,0 1 1 0 0,0-1-1 0 0,0 1 0 0 0,0 0 1 0 0,0 0-1 0 0,0 0 0 0 0,0 0 1 0 0,0 0-1 0 0,1 0 0 0 0,-1 0 0 0 0,0 1 1 0 0,-2 2-1 0 0,-22 26 2172 0 0,19-21-1820 0 0,-143 169 3725 0 0,32-62-3566 0 0,118-116-1225 0 0,-31 32 28 0 0,29-30-53 0 0,0 1-1 0 0,0-1 0 0 0,0 1 1 0 0,1-1-1 0 0,-1 1 1 0 0,1 0-1 0 0,0 0 0 0 0,0 0 1 0 0,0-1-1 0 0,0 1 0 0 0,0 0 1 0 0,0 6-1 0 0,1-8-91 0 0,0 0 0 0 0,0 0 0 0 0,1 0 0 0 0,-1-1 0 0 0,0 1 0 0 0,1 0 0 0 0,-1 0 0 0 0,1-1 0 0 0,-1 1 0 0 0,1 0 0 0 0,-1 0 0 0 0,1-1 0 0 0,-1 1 0 0 0,1-1 0 0 0,0 1 0 0 0,-1 0 0 0 0,1-1 0 0 0,0 0 0 0 0,0 1 0 0 0,-1-1 0 0 0,1 1 0 0 0,0-1 0 0 0,0 0 0 0 0,0 1 0 0 0,-1-1 0 0 0,1 0 0 0 0,0 0 0 0 0,0 0 0 0 0,0 0 0 0 0,0 0 0 0 0,-1 0 0 0 0,1 0 0 0 0,0 0 0 0 0,1 0 0 0 0,4 0-990 0 0,-1 0 0 0 0,1 0 0 0 0,11-3 0 0 0,9-3-766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16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2 512 0 0,'-26'15'4991'0'0,"0"-2"2687"0"0,41-18-2354 0 0,-1-1-5089 0 0,0 1 0 0 0,0 1 0 0 0,20-4 0 0 0,-29 8-177 0 0,1-1 16 0 0,0 0 0 0 0,-1 1 0 0 0,1 0 1 0 0,0 0-1 0 0,11 2 0 0 0,-16-1-59 0 0,1-1 1 0 0,-1 0 0 0 0,0 1 0 0 0,0-1-1 0 0,0 1 1 0 0,0-1 0 0 0,0 1-1 0 0,0 0 1 0 0,0-1 0 0 0,-1 1 0 0 0,1 0-1 0 0,0 0 1 0 0,0-1 0 0 0,0 1-1 0 0,-1 0 1 0 0,1 0 0 0 0,0 0-1 0 0,-1 0 1 0 0,1 0 0 0 0,-1 0 0 0 0,1 0-1 0 0,-1 0 1 0 0,0 0 0 0 0,1 0-1 0 0,-1 0 1 0 0,0 0 0 0 0,0 1 0 0 0,1-1-1 0 0,-1 0 1 0 0,0 0 0 0 0,0 0-1 0 0,-1 0 1 0 0,1 0 0 0 0,0 1 0 0 0,0-1-1 0 0,0 0 1 0 0,-1 0 0 0 0,0 1-1 0 0,-3 11 176 0 0,0 0 0 0 0,-1-1-1 0 0,-1 0 1 0 0,0 0-1 0 0,-1 0 1 0 0,-15 20 0 0 0,13-20-13 0 0,0 0 1 0 0,1 1-1 0 0,1 0 1 0 0,0 0 0 0 0,-5 16-1 0 0,11-24-151 0 0,0 0 0 0 0,-1 0-1 0 0,2 0 1 0 0,-1 0-1 0 0,1 1 1 0 0,0-1 0 0 0,0 0-1 0 0,0 0 1 0 0,0 1 0 0 0,1-1-1 0 0,0 0 1 0 0,3 9 0 0 0,-3-12-29 0 0,0 0 0 0 0,0 0 1 0 0,0 0-1 0 0,0 0 0 0 0,0 0 0 0 0,0-1 1 0 0,1 1-1 0 0,-1 0 0 0 0,0-1 1 0 0,1 1-1 0 0,0-1 0 0 0,-1 1 1 0 0,1-1-1 0 0,0 0 0 0 0,0 1 0 0 0,0-1 1 0 0,0 0-1 0 0,0 0 0 0 0,0-1 1 0 0,0 1-1 0 0,0 0 0 0 0,0-1 1 0 0,0 1-1 0 0,0-1 0 0 0,0 0 1 0 0,1 1-1 0 0,-1-1 0 0 0,0 0 0 0 0,0 0 1 0 0,0-1-1 0 0,5 0 0 0 0,12-3-423 0 0,1-1 0 0 0,-1-1 0 0 0,0-1 0 0 0,28-15 0 0 0,-16 8-3542 0 0,1 1-3617 0 0,-27 12 5108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0.4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49 512 0 0,'-42'11'16302'0'0,"45"-16"-15308"0"0,4-4-393 0 0,0 3-439 0 0,1 0 1 0 0,1 1-1 0 0,-1 0 0 0 0,1 1 0 0 0,-1 0 0 0 0,1 0 1 0 0,14-4-1 0 0,-20 7-137 0 0,0 1 1 0 0,0-1-1 0 0,1 0 0 0 0,-1 1 1 0 0,0-1-1 0 0,0 1 0 0 0,0 0 1 0 0,0 0-1 0 0,1 0 0 0 0,-1 1 1 0 0,5 0-1 0 0,-8 0-17 0 0,1-1 0 0 0,-1 1 0 0 0,0-1 0 0 0,0 1 0 0 0,1-1 0 0 0,-1 0 0 0 0,0 1 0 0 0,0-1 0 0 0,0 1 0 0 0,1-1 0 0 0,-1 1 0 0 0,0-1 0 0 0,0 1 0 0 0,0-1 1 0 0,0 1-1 0 0,0-1 0 0 0,0 1 0 0 0,0-1 0 0 0,0 1 0 0 0,0-1 0 0 0,0 1 0 0 0,0-1 0 0 0,0 1 0 0 0,-1 0 0 0 0,-3 14 107 0 0,3-13-80 0 0,-1 4-3 0 0,-2 6 156 0 0,0 0 0 0 0,1 0 0 0 0,-3 20-1 0 0,6-28-170 0 0,0 0 1 0 0,0 0-1 0 0,0 0 0 0 0,0 0 0 0 0,1 0 0 0 0,-1 0 0 0 0,1 0 0 0 0,0 0 0 0 0,1 0 1 0 0,-1-1-1 0 0,1 1 0 0 0,-1 0 0 0 0,1-1 0 0 0,0 1 0 0 0,4 4 0 0 0,-5-6-42 0 0,0-1-1 0 0,1 1 1 0 0,-1-1-1 0 0,1 1 1 0 0,-1-1 0 0 0,0 0-1 0 0,1 0 1 0 0,0 0-1 0 0,-1 0 1 0 0,1 0-1 0 0,0 0 1 0 0,0 0 0 0 0,-1 0-1 0 0,1-1 1 0 0,0 1-1 0 0,0 0 1 0 0,0-1-1 0 0,0 0 1 0 0,3 1 0 0 0,-3-1-238 0 0,0-1 1 0 0,0 1 0 0 0,0 0-1 0 0,0-1 1 0 0,0 1 0 0 0,0-1-1 0 0,0 1 1 0 0,2-2 0 0 0,14-12-5997 0 0,-11 7 4013 0 0,-1 1 107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0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1 256 0 0,'-1'1'844'0'0,"0"0"1"0"0,-1 0-1 0 0,1 0 0 0 0,0 0 0 0 0,-1 0 1 0 0,1 0-1 0 0,-1 0 0 0 0,0-1 0 0 0,1 1 1 0 0,-1 0-1 0 0,0-1 0 0 0,-3 1 0 0 0,-11 5 1217 0 0,13-3-1738 0 0,0-1-1 0 0,0 0 1 0 0,0 1 0 0 0,1 0-1 0 0,-1 0 1 0 0,1 0 0 0 0,0 0-1 0 0,0 0 1 0 0,-2 4-1 0 0,3-6-279 0 0,1-1-1 0 0,0 1 0 0 0,-1 0 1 0 0,1-1-1 0 0,0 1 0 0 0,0 0 0 0 0,0 0 1 0 0,-1 0-1 0 0,1-1 0 0 0,0 1 0 0 0,0 0 1 0 0,0 0-1 0 0,0 0 0 0 0,0-1 1 0 0,1 1-1 0 0,-1 0 0 0 0,0 0 0 0 0,0 0 1 0 0,1 0-1 0 0,-1 0-57 0 0,1 0 0 0 0,0-1 0 0 0,-1 1 0 0 0,1 0 0 0 0,0-1 0 0 0,0 1 0 0 0,-1-1-1 0 0,1 1 1 0 0,0-1 0 0 0,0 1 0 0 0,0-1 0 0 0,0 0 0 0 0,0 1 0 0 0,0-1 0 0 0,0 0 0 0 0,0 0 0 0 0,-1 1 0 0 0,1-1 0 0 0,0 0 0 0 0,2 0 0 0 0,3 0-602 0 0,0 0 1 0 0,1 0-1 0 0,-1 0 1 0 0,8-2 0 0 0,1-2-1491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0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0 1408 0 0,'-5'5'2806'0'0,"-15"18"4651"0"0,20-22-7189 0 0,-1 0 0 0 0,0 1-1 0 0,0-1 1 0 0,1 1 0 0 0,-1-1-1 0 0,0 1 1 0 0,1 0 0 0 0,0-1 0 0 0,-1 1-1 0 0,1 0 1 0 0,0-1 0 0 0,0 1-1 0 0,0 0 1 0 0,0-1 0 0 0,0 1-1 0 0,0 1 1 0 0,1-2-200 0 0,-1 0-1 0 0,0 0 1 0 0,1-1-1 0 0,-1 1 1 0 0,1 0-1 0 0,-1 0 1 0 0,0-1-1 0 0,1 1 1 0 0,0 0-1 0 0,-1-1 1 0 0,1 1-1 0 0,-1-1 1 0 0,1 1-1 0 0,0-1 1 0 0,-1 1-1 0 0,1-1 1 0 0,0 1-1 0 0,0-1 1 0 0,-1 0-1 0 0,1 1 1 0 0,0-1 0 0 0,0 0-1 0 0,0 0 1 0 0,0 0-1 0 0,-1 1 1 0 0,1-1-1 0 0,0 0 1 0 0,0 0-1 0 0,0 0 1 0 0,0 0-1 0 0,-1 0 1 0 0,1-1-1 0 0,2 1 1 0 0,28-8 85 0 0,-30 8-140 0 0,6-3-491 0 0,50-13 1262 0 0,-37 12-3215 0 0,0 3-3815 0 0,-17 1 2582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1.2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1760 0 0,'0'-1'9815'0'0,"3"5"-6373"0"0,5 9-1306 0 0,-3 16-156 0 0,2 36 1 0 0,-7-48-1858 0 0,1 1-1 0 0,2-1 1 0 0,-1 0 0 0 0,2 0 0 0 0,0 0 0 0 0,13 32 0 0 0,-15-46-256 0 0,0 0 0 0 0,0 0 1 0 0,0 0-1 0 0,0-1 0 0 0,0 1 0 0 0,1 0 0 0 0,-1-1 0 0 0,7 5 1 0 0,-7-6-708 0 0,0 1 0 0 0,1-1 1 0 0,-1 1-1 0 0,1-1 1 0 0,0 0-1 0 0,-1 0 0 0 0,4 1 1 0 0,2-1-3245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02:21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268 1 904 0 0,'-12'2'1222'0'0,"0"0"-1"0"0,0 1 1 0 0,0 0-1 0 0,0 1 1 0 0,1 1 0 0 0,0 0-1 0 0,-1 0 1 0 0,-13 10-1 0 0,11-6-197 0 0,1 1 0 0 0,0 0 0 0 0,1 1 0 0 0,0 1 0 0 0,-17 21 1 0 0,21-21-660 0 0,1 0 0 0 0,0 0 1 0 0,1 1-1 0 0,1 0 1 0 0,0 0-1 0 0,1 0 0 0 0,0 1 1 0 0,1-1-1 0 0,0 1 1 0 0,1 0-1 0 0,1 0 0 0 0,0 0 1 0 0,2 18-1 0 0,0-23-317 0 0,0 1-1 0 0,2 0 0 0 0,-1 0 0 0 0,1-1 1 0 0,0 1-1 0 0,1-1 0 0 0,0 0 1 0 0,1 0-1 0 0,0 0 0 0 0,0-1 0 0 0,1 1 1 0 0,0-1-1 0 0,0-1 0 0 0,1 1 0 0 0,0-1 1 0 0,0 0-1 0 0,1-1 0 0 0,8 7 1 0 0,1-2-200 0 0,0 0 0 0 0,0-1 0 0 0,1-1 0 0 0,0-1 0 0 0,1 0 0 0 0,0-2 0 0 0,0 0 0 0 0,20 4 0 0 0,-26-8-727 0 0,1 0 1 0 0,-1 0-1 0 0,0-1 0 0 0,1-1 1 0 0,-1-1-1 0 0,13-1 0 0 0,-3-3-1720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BCE9104-102F-4CB5-829C-A81A04BF0B09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09538" y="741363"/>
            <a:ext cx="6578600" cy="37020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690269"/>
            <a:ext cx="5438140" cy="444341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8824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378824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4735408-F2A7-4939-B989-2BCBB51CC39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88382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09538" y="741363"/>
            <a:ext cx="6578600" cy="37020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81423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9B41C4-0371-9EF1-D5A2-F7C46D0F4E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6B75828-3646-941C-BFE0-0025DE90A2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0957DF8-A4FF-7A5C-10F2-62F8C17E8D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NL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E474CA8-54DB-1270-AEBA-25EF8DD70D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0705135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N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22759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09538" y="741363"/>
            <a:ext cx="6578600" cy="37020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N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20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7533790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DAF4B1-A175-FC3C-581B-77446B8802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0B8CDD2-0A16-E7AF-1682-DFD2F92ECB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109538" y="741363"/>
            <a:ext cx="6578600" cy="370205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1F79AF1-51F0-D535-256C-7819FAC7E8F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NL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146BC9-FD96-F368-8F94-78DA1415A9E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382834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97587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451549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89096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76442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57647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920514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00163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97079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81836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904569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7877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DD9248-FAB3-49F7-AFC1-959F32891106}" type="datetimeFigureOut">
              <a:rPr lang="en-GB" smtClean="0"/>
              <a:t>10/06/2025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6459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.xml"/><Relationship Id="rId138" Type="http://schemas.openxmlformats.org/officeDocument/2006/relationships/image" Target="../media/image69.png"/><Relationship Id="rId159" Type="http://schemas.openxmlformats.org/officeDocument/2006/relationships/customXml" Target="../ink/ink30.xml"/><Relationship Id="rId170" Type="http://schemas.openxmlformats.org/officeDocument/2006/relationships/image" Target="../media/image85.png"/><Relationship Id="rId191" Type="http://schemas.openxmlformats.org/officeDocument/2006/relationships/customXml" Target="../ink/ink46.xml"/><Relationship Id="rId205" Type="http://schemas.openxmlformats.org/officeDocument/2006/relationships/customXml" Target="../ink/ink53.xml"/><Relationship Id="rId226" Type="http://schemas.openxmlformats.org/officeDocument/2006/relationships/image" Target="../media/image16.png"/><Relationship Id="rId247" Type="http://schemas.openxmlformats.org/officeDocument/2006/relationships/customXml" Target="../ink/ink74.xml"/><Relationship Id="rId107" Type="http://schemas.openxmlformats.org/officeDocument/2006/relationships/customXml" Target="../ink/ink4.xml"/><Relationship Id="rId268" Type="http://schemas.openxmlformats.org/officeDocument/2006/relationships/image" Target="../media/image36.png"/><Relationship Id="rId128" Type="http://schemas.openxmlformats.org/officeDocument/2006/relationships/image" Target="../media/image64.png"/><Relationship Id="rId149" Type="http://schemas.openxmlformats.org/officeDocument/2006/relationships/customXml" Target="../ink/ink25.xml"/><Relationship Id="rId5" Type="http://schemas.openxmlformats.org/officeDocument/2006/relationships/customXml" Target="../ink/ink1.xml"/><Relationship Id="rId160" Type="http://schemas.openxmlformats.org/officeDocument/2006/relationships/image" Target="../media/image80.png"/><Relationship Id="rId181" Type="http://schemas.openxmlformats.org/officeDocument/2006/relationships/customXml" Target="../ink/ink41.xml"/><Relationship Id="rId216" Type="http://schemas.openxmlformats.org/officeDocument/2006/relationships/image" Target="../media/image11.png"/><Relationship Id="rId237" Type="http://schemas.openxmlformats.org/officeDocument/2006/relationships/customXml" Target="../ink/ink69.xml"/><Relationship Id="rId258" Type="http://schemas.openxmlformats.org/officeDocument/2006/relationships/image" Target="../media/image32.png"/><Relationship Id="rId118" Type="http://schemas.openxmlformats.org/officeDocument/2006/relationships/image" Target="../media/image59.png"/><Relationship Id="rId139" Type="http://schemas.openxmlformats.org/officeDocument/2006/relationships/customXml" Target="../ink/ink20.xml"/><Relationship Id="rId150" Type="http://schemas.openxmlformats.org/officeDocument/2006/relationships/image" Target="../media/image75.png"/><Relationship Id="rId171" Type="http://schemas.openxmlformats.org/officeDocument/2006/relationships/customXml" Target="../ink/ink36.xml"/><Relationship Id="rId192" Type="http://schemas.openxmlformats.org/officeDocument/2006/relationships/image" Target="../media/image96.png"/><Relationship Id="rId206" Type="http://schemas.openxmlformats.org/officeDocument/2006/relationships/image" Target="../media/image6.png"/><Relationship Id="rId227" Type="http://schemas.openxmlformats.org/officeDocument/2006/relationships/customXml" Target="../ink/ink64.xml"/><Relationship Id="rId248" Type="http://schemas.openxmlformats.org/officeDocument/2006/relationships/image" Target="../media/image27.png"/><Relationship Id="rId108" Type="http://schemas.openxmlformats.org/officeDocument/2006/relationships/image" Target="../media/image54.png"/><Relationship Id="rId129" Type="http://schemas.openxmlformats.org/officeDocument/2006/relationships/customXml" Target="../ink/ink15.xml"/><Relationship Id="rId140" Type="http://schemas.openxmlformats.org/officeDocument/2006/relationships/image" Target="../media/image70.png"/><Relationship Id="rId145" Type="http://schemas.openxmlformats.org/officeDocument/2006/relationships/customXml" Target="../ink/ink23.xml"/><Relationship Id="rId161" Type="http://schemas.openxmlformats.org/officeDocument/2006/relationships/customXml" Target="../ink/ink31.xml"/><Relationship Id="rId166" Type="http://schemas.openxmlformats.org/officeDocument/2006/relationships/image" Target="../media/image83.png"/><Relationship Id="rId182" Type="http://schemas.openxmlformats.org/officeDocument/2006/relationships/image" Target="../media/image91.png"/><Relationship Id="rId187" Type="http://schemas.openxmlformats.org/officeDocument/2006/relationships/customXml" Target="../ink/ink44.xml"/><Relationship Id="rId217" Type="http://schemas.openxmlformats.org/officeDocument/2006/relationships/customXml" Target="../ink/ink59.xml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9.png"/><Relationship Id="rId233" Type="http://schemas.openxmlformats.org/officeDocument/2006/relationships/customXml" Target="../ink/ink67.xml"/><Relationship Id="rId238" Type="http://schemas.openxmlformats.org/officeDocument/2006/relationships/image" Target="../media/image22.png"/><Relationship Id="rId254" Type="http://schemas.openxmlformats.org/officeDocument/2006/relationships/image" Target="../media/image30.png"/><Relationship Id="rId259" Type="http://schemas.openxmlformats.org/officeDocument/2006/relationships/customXml" Target="../ink/ink80.xml"/><Relationship Id="rId114" Type="http://schemas.openxmlformats.org/officeDocument/2006/relationships/image" Target="../media/image57.png"/><Relationship Id="rId119" Type="http://schemas.openxmlformats.org/officeDocument/2006/relationships/customXml" Target="../ink/ink10.xml"/><Relationship Id="rId130" Type="http://schemas.openxmlformats.org/officeDocument/2006/relationships/image" Target="../media/image65.png"/><Relationship Id="rId135" Type="http://schemas.openxmlformats.org/officeDocument/2006/relationships/customXml" Target="../ink/ink18.xml"/><Relationship Id="rId151" Type="http://schemas.openxmlformats.org/officeDocument/2006/relationships/customXml" Target="../ink/ink26.xml"/><Relationship Id="rId156" Type="http://schemas.openxmlformats.org/officeDocument/2006/relationships/image" Target="../media/image78.png"/><Relationship Id="rId177" Type="http://schemas.openxmlformats.org/officeDocument/2006/relationships/customXml" Target="../ink/ink39.xml"/><Relationship Id="rId198" Type="http://schemas.openxmlformats.org/officeDocument/2006/relationships/image" Target="../media/image99.png"/><Relationship Id="rId172" Type="http://schemas.openxmlformats.org/officeDocument/2006/relationships/image" Target="../media/image86.png"/><Relationship Id="rId193" Type="http://schemas.openxmlformats.org/officeDocument/2006/relationships/customXml" Target="../ink/ink47.xml"/><Relationship Id="rId202" Type="http://schemas.openxmlformats.org/officeDocument/2006/relationships/image" Target="../media/image4.png"/><Relationship Id="rId207" Type="http://schemas.openxmlformats.org/officeDocument/2006/relationships/customXml" Target="../ink/ink54.xml"/><Relationship Id="rId223" Type="http://schemas.openxmlformats.org/officeDocument/2006/relationships/customXml" Target="../ink/ink62.xml"/><Relationship Id="rId228" Type="http://schemas.openxmlformats.org/officeDocument/2006/relationships/image" Target="../media/image17.png"/><Relationship Id="rId244" Type="http://schemas.openxmlformats.org/officeDocument/2006/relationships/image" Target="../media/image25.png"/><Relationship Id="rId249" Type="http://schemas.openxmlformats.org/officeDocument/2006/relationships/customXml" Target="../ink/ink75.xml"/><Relationship Id="rId109" Type="http://schemas.openxmlformats.org/officeDocument/2006/relationships/customXml" Target="../ink/ink5.xml"/><Relationship Id="rId260" Type="http://schemas.openxmlformats.org/officeDocument/2006/relationships/image" Target="../media/image33.png"/><Relationship Id="rId265" Type="http://schemas.openxmlformats.org/officeDocument/2006/relationships/customXml" Target="../ink/ink83.xml"/><Relationship Id="rId104" Type="http://schemas.openxmlformats.org/officeDocument/2006/relationships/image" Target="../media/image52.png"/><Relationship Id="rId120" Type="http://schemas.openxmlformats.org/officeDocument/2006/relationships/image" Target="../media/image60.png"/><Relationship Id="rId125" Type="http://schemas.openxmlformats.org/officeDocument/2006/relationships/customXml" Target="../ink/ink13.xml"/><Relationship Id="rId141" Type="http://schemas.openxmlformats.org/officeDocument/2006/relationships/customXml" Target="../ink/ink21.xml"/><Relationship Id="rId146" Type="http://schemas.openxmlformats.org/officeDocument/2006/relationships/image" Target="../media/image73.png"/><Relationship Id="rId167" Type="http://schemas.openxmlformats.org/officeDocument/2006/relationships/customXml" Target="../ink/ink34.xml"/><Relationship Id="rId188" Type="http://schemas.openxmlformats.org/officeDocument/2006/relationships/image" Target="../media/image94.png"/><Relationship Id="rId162" Type="http://schemas.openxmlformats.org/officeDocument/2006/relationships/image" Target="../media/image81.png"/><Relationship Id="rId183" Type="http://schemas.openxmlformats.org/officeDocument/2006/relationships/customXml" Target="../ink/ink42.xml"/><Relationship Id="rId213" Type="http://schemas.openxmlformats.org/officeDocument/2006/relationships/customXml" Target="../ink/ink57.xml"/><Relationship Id="rId218" Type="http://schemas.openxmlformats.org/officeDocument/2006/relationships/image" Target="../media/image12.png"/><Relationship Id="rId234" Type="http://schemas.openxmlformats.org/officeDocument/2006/relationships/image" Target="../media/image20.png"/><Relationship Id="rId239" Type="http://schemas.openxmlformats.org/officeDocument/2006/relationships/customXml" Target="../ink/ink70.xml"/><Relationship Id="rId2" Type="http://schemas.openxmlformats.org/officeDocument/2006/relationships/notesSlide" Target="../notesSlides/notesSlide1.xml"/><Relationship Id="rId250" Type="http://schemas.openxmlformats.org/officeDocument/2006/relationships/image" Target="../media/image28.png"/><Relationship Id="rId255" Type="http://schemas.openxmlformats.org/officeDocument/2006/relationships/customXml" Target="../ink/ink78.xml"/><Relationship Id="rId110" Type="http://schemas.openxmlformats.org/officeDocument/2006/relationships/image" Target="../media/image55.png"/><Relationship Id="rId115" Type="http://schemas.openxmlformats.org/officeDocument/2006/relationships/customXml" Target="../ink/ink8.xml"/><Relationship Id="rId131" Type="http://schemas.openxmlformats.org/officeDocument/2006/relationships/customXml" Target="../ink/ink16.xml"/><Relationship Id="rId136" Type="http://schemas.openxmlformats.org/officeDocument/2006/relationships/image" Target="../media/image68.png"/><Relationship Id="rId157" Type="http://schemas.openxmlformats.org/officeDocument/2006/relationships/customXml" Target="../ink/ink29.xml"/><Relationship Id="rId178" Type="http://schemas.openxmlformats.org/officeDocument/2006/relationships/image" Target="../media/image89.png"/><Relationship Id="rId152" Type="http://schemas.openxmlformats.org/officeDocument/2006/relationships/image" Target="../media/image76.png"/><Relationship Id="rId173" Type="http://schemas.openxmlformats.org/officeDocument/2006/relationships/customXml" Target="../ink/ink37.xml"/><Relationship Id="rId194" Type="http://schemas.openxmlformats.org/officeDocument/2006/relationships/image" Target="../media/image97.png"/><Relationship Id="rId199" Type="http://schemas.openxmlformats.org/officeDocument/2006/relationships/customXml" Target="../ink/ink50.xml"/><Relationship Id="rId203" Type="http://schemas.openxmlformats.org/officeDocument/2006/relationships/customXml" Target="../ink/ink52.xml"/><Relationship Id="rId208" Type="http://schemas.openxmlformats.org/officeDocument/2006/relationships/image" Target="../media/image7.png"/><Relationship Id="rId229" Type="http://schemas.openxmlformats.org/officeDocument/2006/relationships/customXml" Target="../ink/ink65.xml"/><Relationship Id="rId224" Type="http://schemas.openxmlformats.org/officeDocument/2006/relationships/image" Target="../media/image15.png"/><Relationship Id="rId240" Type="http://schemas.openxmlformats.org/officeDocument/2006/relationships/image" Target="../media/image23.png"/><Relationship Id="rId245" Type="http://schemas.openxmlformats.org/officeDocument/2006/relationships/customXml" Target="../ink/ink73.xml"/><Relationship Id="rId261" Type="http://schemas.openxmlformats.org/officeDocument/2006/relationships/customXml" Target="../ink/ink81.xml"/><Relationship Id="rId266" Type="http://schemas.openxmlformats.org/officeDocument/2006/relationships/image" Target="../media/image3.png"/><Relationship Id="rId105" Type="http://schemas.openxmlformats.org/officeDocument/2006/relationships/customXml" Target="../ink/ink3.xml"/><Relationship Id="rId126" Type="http://schemas.openxmlformats.org/officeDocument/2006/relationships/image" Target="../media/image63.png"/><Relationship Id="rId147" Type="http://schemas.openxmlformats.org/officeDocument/2006/relationships/customXml" Target="../ink/ink24.xml"/><Relationship Id="rId168" Type="http://schemas.openxmlformats.org/officeDocument/2006/relationships/image" Target="../media/image84.png"/><Relationship Id="rId121" Type="http://schemas.openxmlformats.org/officeDocument/2006/relationships/customXml" Target="../ink/ink11.xml"/><Relationship Id="rId142" Type="http://schemas.openxmlformats.org/officeDocument/2006/relationships/image" Target="../media/image71.png"/><Relationship Id="rId163" Type="http://schemas.openxmlformats.org/officeDocument/2006/relationships/customXml" Target="../ink/ink32.xml"/><Relationship Id="rId184" Type="http://schemas.openxmlformats.org/officeDocument/2006/relationships/image" Target="../media/image92.png"/><Relationship Id="rId189" Type="http://schemas.openxmlformats.org/officeDocument/2006/relationships/customXml" Target="../ink/ink45.xml"/><Relationship Id="rId219" Type="http://schemas.openxmlformats.org/officeDocument/2006/relationships/customXml" Target="../ink/ink60.xml"/><Relationship Id="rId3" Type="http://schemas.openxmlformats.org/officeDocument/2006/relationships/image" Target="../media/image1.png"/><Relationship Id="rId214" Type="http://schemas.openxmlformats.org/officeDocument/2006/relationships/image" Target="../media/image10.png"/><Relationship Id="rId230" Type="http://schemas.openxmlformats.org/officeDocument/2006/relationships/image" Target="../media/image18.png"/><Relationship Id="rId235" Type="http://schemas.openxmlformats.org/officeDocument/2006/relationships/customXml" Target="../ink/ink68.xml"/><Relationship Id="rId251" Type="http://schemas.openxmlformats.org/officeDocument/2006/relationships/customXml" Target="../ink/ink76.xml"/><Relationship Id="rId256" Type="http://schemas.openxmlformats.org/officeDocument/2006/relationships/image" Target="../media/image31.png"/><Relationship Id="rId116" Type="http://schemas.openxmlformats.org/officeDocument/2006/relationships/image" Target="../media/image58.png"/><Relationship Id="rId137" Type="http://schemas.openxmlformats.org/officeDocument/2006/relationships/customXml" Target="../ink/ink19.xml"/><Relationship Id="rId158" Type="http://schemas.openxmlformats.org/officeDocument/2006/relationships/image" Target="../media/image79.png"/><Relationship Id="rId111" Type="http://schemas.openxmlformats.org/officeDocument/2006/relationships/customXml" Target="../ink/ink6.xml"/><Relationship Id="rId132" Type="http://schemas.openxmlformats.org/officeDocument/2006/relationships/image" Target="../media/image66.png"/><Relationship Id="rId153" Type="http://schemas.openxmlformats.org/officeDocument/2006/relationships/customXml" Target="../ink/ink27.xml"/><Relationship Id="rId174" Type="http://schemas.openxmlformats.org/officeDocument/2006/relationships/image" Target="../media/image87.png"/><Relationship Id="rId179" Type="http://schemas.openxmlformats.org/officeDocument/2006/relationships/customXml" Target="../ink/ink40.xml"/><Relationship Id="rId195" Type="http://schemas.openxmlformats.org/officeDocument/2006/relationships/customXml" Target="../ink/ink48.xml"/><Relationship Id="rId209" Type="http://schemas.openxmlformats.org/officeDocument/2006/relationships/customXml" Target="../ink/ink55.xml"/><Relationship Id="rId190" Type="http://schemas.openxmlformats.org/officeDocument/2006/relationships/image" Target="../media/image95.png"/><Relationship Id="rId204" Type="http://schemas.openxmlformats.org/officeDocument/2006/relationships/image" Target="../media/image5.png"/><Relationship Id="rId220" Type="http://schemas.openxmlformats.org/officeDocument/2006/relationships/image" Target="../media/image13.png"/><Relationship Id="rId225" Type="http://schemas.openxmlformats.org/officeDocument/2006/relationships/customXml" Target="../ink/ink63.xml"/><Relationship Id="rId241" Type="http://schemas.openxmlformats.org/officeDocument/2006/relationships/customXml" Target="../ink/ink71.xml"/><Relationship Id="rId246" Type="http://schemas.openxmlformats.org/officeDocument/2006/relationships/image" Target="../media/image26.png"/><Relationship Id="rId267" Type="http://schemas.openxmlformats.org/officeDocument/2006/relationships/customXml" Target="../ink/ink84.xml"/><Relationship Id="rId106" Type="http://schemas.openxmlformats.org/officeDocument/2006/relationships/image" Target="../media/image53.png"/><Relationship Id="rId127" Type="http://schemas.openxmlformats.org/officeDocument/2006/relationships/customXml" Target="../ink/ink14.xml"/><Relationship Id="rId262" Type="http://schemas.openxmlformats.org/officeDocument/2006/relationships/image" Target="../media/image34.png"/><Relationship Id="rId122" Type="http://schemas.openxmlformats.org/officeDocument/2006/relationships/image" Target="../media/image61.png"/><Relationship Id="rId143" Type="http://schemas.openxmlformats.org/officeDocument/2006/relationships/customXml" Target="../ink/ink22.xml"/><Relationship Id="rId148" Type="http://schemas.openxmlformats.org/officeDocument/2006/relationships/image" Target="../media/image74.png"/><Relationship Id="rId164" Type="http://schemas.openxmlformats.org/officeDocument/2006/relationships/image" Target="../media/image82.png"/><Relationship Id="rId169" Type="http://schemas.openxmlformats.org/officeDocument/2006/relationships/customXml" Target="../ink/ink35.xml"/><Relationship Id="rId185" Type="http://schemas.openxmlformats.org/officeDocument/2006/relationships/customXml" Target="../ink/ink43.xml"/><Relationship Id="rId4" Type="http://schemas.openxmlformats.org/officeDocument/2006/relationships/image" Target="../media/image2.png"/><Relationship Id="rId180" Type="http://schemas.openxmlformats.org/officeDocument/2006/relationships/image" Target="../media/image90.png"/><Relationship Id="rId210" Type="http://schemas.openxmlformats.org/officeDocument/2006/relationships/image" Target="../media/image8.png"/><Relationship Id="rId215" Type="http://schemas.openxmlformats.org/officeDocument/2006/relationships/customXml" Target="../ink/ink58.xml"/><Relationship Id="rId236" Type="http://schemas.openxmlformats.org/officeDocument/2006/relationships/image" Target="../media/image21.png"/><Relationship Id="rId257" Type="http://schemas.openxmlformats.org/officeDocument/2006/relationships/customXml" Target="../ink/ink79.xml"/><Relationship Id="rId231" Type="http://schemas.openxmlformats.org/officeDocument/2006/relationships/customXml" Target="../ink/ink66.xml"/><Relationship Id="rId252" Type="http://schemas.openxmlformats.org/officeDocument/2006/relationships/image" Target="../media/image29.png"/><Relationship Id="rId112" Type="http://schemas.openxmlformats.org/officeDocument/2006/relationships/image" Target="../media/image56.png"/><Relationship Id="rId133" Type="http://schemas.openxmlformats.org/officeDocument/2006/relationships/customXml" Target="../ink/ink17.xml"/><Relationship Id="rId154" Type="http://schemas.openxmlformats.org/officeDocument/2006/relationships/image" Target="../media/image77.png"/><Relationship Id="rId175" Type="http://schemas.openxmlformats.org/officeDocument/2006/relationships/customXml" Target="../ink/ink38.xml"/><Relationship Id="rId196" Type="http://schemas.openxmlformats.org/officeDocument/2006/relationships/image" Target="../media/image98.png"/><Relationship Id="rId200" Type="http://schemas.openxmlformats.org/officeDocument/2006/relationships/image" Target="../media/image100.png"/><Relationship Id="rId221" Type="http://schemas.openxmlformats.org/officeDocument/2006/relationships/customXml" Target="../ink/ink61.xml"/><Relationship Id="rId242" Type="http://schemas.openxmlformats.org/officeDocument/2006/relationships/image" Target="../media/image24.png"/><Relationship Id="rId263" Type="http://schemas.openxmlformats.org/officeDocument/2006/relationships/customXml" Target="../ink/ink82.xml"/><Relationship Id="rId102" Type="http://schemas.openxmlformats.org/officeDocument/2006/relationships/image" Target="../media/image51.png"/><Relationship Id="rId123" Type="http://schemas.openxmlformats.org/officeDocument/2006/relationships/customXml" Target="../ink/ink12.xml"/><Relationship Id="rId144" Type="http://schemas.openxmlformats.org/officeDocument/2006/relationships/image" Target="../media/image72.png"/><Relationship Id="rId165" Type="http://schemas.openxmlformats.org/officeDocument/2006/relationships/customXml" Target="../ink/ink33.xml"/><Relationship Id="rId186" Type="http://schemas.openxmlformats.org/officeDocument/2006/relationships/image" Target="../media/image93.png"/><Relationship Id="rId211" Type="http://schemas.openxmlformats.org/officeDocument/2006/relationships/customXml" Target="../ink/ink56.xml"/><Relationship Id="rId232" Type="http://schemas.openxmlformats.org/officeDocument/2006/relationships/image" Target="../media/image19.png"/><Relationship Id="rId253" Type="http://schemas.openxmlformats.org/officeDocument/2006/relationships/customXml" Target="../ink/ink77.xml"/><Relationship Id="rId113" Type="http://schemas.openxmlformats.org/officeDocument/2006/relationships/customXml" Target="../ink/ink7.xml"/><Relationship Id="rId134" Type="http://schemas.openxmlformats.org/officeDocument/2006/relationships/image" Target="../media/image67.png"/><Relationship Id="rId155" Type="http://schemas.openxmlformats.org/officeDocument/2006/relationships/customXml" Target="../ink/ink28.xml"/><Relationship Id="rId176" Type="http://schemas.openxmlformats.org/officeDocument/2006/relationships/image" Target="../media/image88.png"/><Relationship Id="rId197" Type="http://schemas.openxmlformats.org/officeDocument/2006/relationships/customXml" Target="../ink/ink49.xml"/><Relationship Id="rId201" Type="http://schemas.openxmlformats.org/officeDocument/2006/relationships/customXml" Target="../ink/ink51.xml"/><Relationship Id="rId222" Type="http://schemas.openxmlformats.org/officeDocument/2006/relationships/image" Target="../media/image14.png"/><Relationship Id="rId243" Type="http://schemas.openxmlformats.org/officeDocument/2006/relationships/customXml" Target="../ink/ink72.xml"/><Relationship Id="rId264" Type="http://schemas.openxmlformats.org/officeDocument/2006/relationships/image" Target="../media/image35.png"/><Relationship Id="rId103" Type="http://schemas.openxmlformats.org/officeDocument/2006/relationships/customXml" Target="../ink/ink2.xml"/><Relationship Id="rId124" Type="http://schemas.openxmlformats.org/officeDocument/2006/relationships/image" Target="../media/image62.png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01.png"/><Relationship Id="rId21" Type="http://schemas.openxmlformats.org/officeDocument/2006/relationships/image" Target="../media/image6453.png"/><Relationship Id="rId324" Type="http://schemas.openxmlformats.org/officeDocument/2006/relationships/customXml" Target="../ink/ink2740.xml"/><Relationship Id="rId531" Type="http://schemas.openxmlformats.org/officeDocument/2006/relationships/image" Target="../media/image6706.png"/><Relationship Id="rId170" Type="http://schemas.openxmlformats.org/officeDocument/2006/relationships/customXml" Target="../ink/ink2666.xml"/><Relationship Id="rId268" Type="http://schemas.openxmlformats.org/officeDocument/2006/relationships/customXml" Target="../ink/ink2712.xml"/><Relationship Id="rId475" Type="http://schemas.openxmlformats.org/officeDocument/2006/relationships/image" Target="../media/image6679.png"/><Relationship Id="rId32" Type="http://schemas.openxmlformats.org/officeDocument/2006/relationships/customXml" Target="../ink/ink2615.xml"/><Relationship Id="rId128" Type="http://schemas.openxmlformats.org/officeDocument/2006/relationships/customXml" Target="../ink/ink2645.xml"/><Relationship Id="rId335" Type="http://schemas.openxmlformats.org/officeDocument/2006/relationships/image" Target="../media/image6610.png"/><Relationship Id="rId542" Type="http://schemas.openxmlformats.org/officeDocument/2006/relationships/customXml" Target="../ink/ink2849.xml"/><Relationship Id="rId181" Type="http://schemas.openxmlformats.org/officeDocument/2006/relationships/image" Target="../media/image6040.png"/><Relationship Id="rId402" Type="http://schemas.openxmlformats.org/officeDocument/2006/relationships/customXml" Target="../ink/ink2779.xml"/><Relationship Id="rId279" Type="http://schemas.openxmlformats.org/officeDocument/2006/relationships/image" Target="../media/image6582.png"/><Relationship Id="rId486" Type="http://schemas.openxmlformats.org/officeDocument/2006/relationships/customXml" Target="../ink/ink2821.xml"/><Relationship Id="rId43" Type="http://schemas.openxmlformats.org/officeDocument/2006/relationships/image" Target="../media/image855.png"/><Relationship Id="rId139" Type="http://schemas.openxmlformats.org/officeDocument/2006/relationships/image" Target="../media/image6512.png"/><Relationship Id="rId346" Type="http://schemas.openxmlformats.org/officeDocument/2006/relationships/customXml" Target="../ink/ink2751.xml"/><Relationship Id="rId553" Type="http://schemas.openxmlformats.org/officeDocument/2006/relationships/image" Target="../media/image6717.png"/><Relationship Id="rId192" Type="http://schemas.openxmlformats.org/officeDocument/2006/relationships/customXml" Target="../ink/ink2675.xml"/><Relationship Id="rId206" Type="http://schemas.openxmlformats.org/officeDocument/2006/relationships/customXml" Target="../ink/ink2682.xml"/><Relationship Id="rId413" Type="http://schemas.openxmlformats.org/officeDocument/2006/relationships/image" Target="../media/image6649.png"/><Relationship Id="rId497" Type="http://schemas.openxmlformats.org/officeDocument/2006/relationships/image" Target="../media/image6689.png"/><Relationship Id="rId357" Type="http://schemas.openxmlformats.org/officeDocument/2006/relationships/image" Target="../media/image6621.png"/><Relationship Id="rId217" Type="http://schemas.openxmlformats.org/officeDocument/2006/relationships/image" Target="../media/image6047.png"/><Relationship Id="rId564" Type="http://schemas.openxmlformats.org/officeDocument/2006/relationships/customXml" Target="../ink/ink2860.xml"/><Relationship Id="rId424" Type="http://schemas.openxmlformats.org/officeDocument/2006/relationships/customXml" Target="../ink/ink2790.xml"/><Relationship Id="rId270" Type="http://schemas.openxmlformats.org/officeDocument/2006/relationships/customXml" Target="../ink/ink2713.xml"/><Relationship Id="rId130" Type="http://schemas.openxmlformats.org/officeDocument/2006/relationships/customXml" Target="../ink/ink2646.xml"/><Relationship Id="rId368" Type="http://schemas.openxmlformats.org/officeDocument/2006/relationships/customXml" Target="../ink/ink2762.xml"/><Relationship Id="rId575" Type="http://schemas.openxmlformats.org/officeDocument/2006/relationships/image" Target="../media/image6065.png"/><Relationship Id="rId228" Type="http://schemas.openxmlformats.org/officeDocument/2006/relationships/customXml" Target="../ink/ink2693.xml"/><Relationship Id="rId435" Type="http://schemas.openxmlformats.org/officeDocument/2006/relationships/image" Target="../media/image6659.png"/><Relationship Id="rId281" Type="http://schemas.openxmlformats.org/officeDocument/2006/relationships/image" Target="../media/image6583.png"/><Relationship Id="rId502" Type="http://schemas.openxmlformats.org/officeDocument/2006/relationships/customXml" Target="../ink/ink2829.xml"/><Relationship Id="rId34" Type="http://schemas.openxmlformats.org/officeDocument/2006/relationships/customXml" Target="../ink/ink2616.xml"/><Relationship Id="rId141" Type="http://schemas.openxmlformats.org/officeDocument/2006/relationships/image" Target="../media/image6513.png"/><Relationship Id="rId379" Type="http://schemas.openxmlformats.org/officeDocument/2006/relationships/image" Target="../media/image6632.png"/><Relationship Id="rId544" Type="http://schemas.openxmlformats.org/officeDocument/2006/relationships/customXml" Target="../ink/ink2850.xml"/><Relationship Id="rId586" Type="http://schemas.openxmlformats.org/officeDocument/2006/relationships/customXml" Target="../ink/ink2871.xml"/><Relationship Id="rId7" Type="http://schemas.openxmlformats.org/officeDocument/2006/relationships/image" Target="../media/image6446.png"/><Relationship Id="rId183" Type="http://schemas.openxmlformats.org/officeDocument/2006/relationships/image" Target="../media/image6041.png"/><Relationship Id="rId239" Type="http://schemas.openxmlformats.org/officeDocument/2006/relationships/image" Target="../media/image6058.png"/><Relationship Id="rId390" Type="http://schemas.openxmlformats.org/officeDocument/2006/relationships/customXml" Target="../ink/ink2773.xml"/><Relationship Id="rId404" Type="http://schemas.openxmlformats.org/officeDocument/2006/relationships/customXml" Target="../ink/ink2780.xml"/><Relationship Id="rId446" Type="http://schemas.openxmlformats.org/officeDocument/2006/relationships/customXml" Target="../ink/ink2801.xml"/><Relationship Id="rId611" Type="http://schemas.openxmlformats.org/officeDocument/2006/relationships/image" Target="../media/image862.png"/><Relationship Id="rId250" Type="http://schemas.openxmlformats.org/officeDocument/2006/relationships/customXml" Target="../ink/ink2703.xml"/><Relationship Id="rId292" Type="http://schemas.openxmlformats.org/officeDocument/2006/relationships/customXml" Target="../ink/ink2724.xml"/><Relationship Id="rId306" Type="http://schemas.openxmlformats.org/officeDocument/2006/relationships/customXml" Target="../ink/ink2731.xml"/><Relationship Id="rId488" Type="http://schemas.openxmlformats.org/officeDocument/2006/relationships/customXml" Target="../ink/ink2822.xml"/><Relationship Id="rId45" Type="http://schemas.openxmlformats.org/officeDocument/2006/relationships/image" Target="../media/image856.png"/><Relationship Id="rId87" Type="http://schemas.openxmlformats.org/officeDocument/2006/relationships/image" Target="../media/image6486.png"/><Relationship Id="rId110" Type="http://schemas.openxmlformats.org/officeDocument/2006/relationships/customXml" Target="../ink/ink2636.xml"/><Relationship Id="rId348" Type="http://schemas.openxmlformats.org/officeDocument/2006/relationships/customXml" Target="../ink/ink2752.xml"/><Relationship Id="rId513" Type="http://schemas.openxmlformats.org/officeDocument/2006/relationships/image" Target="../media/image6697.png"/><Relationship Id="rId555" Type="http://schemas.openxmlformats.org/officeDocument/2006/relationships/image" Target="../media/image6718.png"/><Relationship Id="rId597" Type="http://schemas.openxmlformats.org/officeDocument/2006/relationships/image" Target="../media/image6076.png"/><Relationship Id="rId152" Type="http://schemas.openxmlformats.org/officeDocument/2006/relationships/customXml" Target="../ink/ink2657.xml"/><Relationship Id="rId194" Type="http://schemas.openxmlformats.org/officeDocument/2006/relationships/customXml" Target="../ink/ink2676.xml"/><Relationship Id="rId208" Type="http://schemas.openxmlformats.org/officeDocument/2006/relationships/customXml" Target="../ink/ink2683.xml"/><Relationship Id="rId415" Type="http://schemas.openxmlformats.org/officeDocument/2006/relationships/image" Target="../media/image6650.png"/><Relationship Id="rId457" Type="http://schemas.openxmlformats.org/officeDocument/2006/relationships/image" Target="../media/image6670.png"/><Relationship Id="rId261" Type="http://schemas.openxmlformats.org/officeDocument/2006/relationships/image" Target="../media/image6573.png"/><Relationship Id="rId499" Type="http://schemas.openxmlformats.org/officeDocument/2006/relationships/image" Target="../media/image6690.png"/><Relationship Id="rId14" Type="http://schemas.openxmlformats.org/officeDocument/2006/relationships/customXml" Target="../ink/ink2606.xml"/><Relationship Id="rId317" Type="http://schemas.openxmlformats.org/officeDocument/2006/relationships/image" Target="../media/image6601.png"/><Relationship Id="rId359" Type="http://schemas.openxmlformats.org/officeDocument/2006/relationships/image" Target="../media/image6622.png"/><Relationship Id="rId524" Type="http://schemas.openxmlformats.org/officeDocument/2006/relationships/customXml" Target="../ink/ink2840.xml"/><Relationship Id="rId566" Type="http://schemas.openxmlformats.org/officeDocument/2006/relationships/customXml" Target="../ink/ink2861.xml"/><Relationship Id="rId98" Type="http://schemas.openxmlformats.org/officeDocument/2006/relationships/customXml" Target="../ink/ink2630.xml"/><Relationship Id="rId121" Type="http://schemas.openxmlformats.org/officeDocument/2006/relationships/image" Target="../media/image6503.png"/><Relationship Id="rId163" Type="http://schemas.openxmlformats.org/officeDocument/2006/relationships/image" Target="../media/image6031.png"/><Relationship Id="rId219" Type="http://schemas.openxmlformats.org/officeDocument/2006/relationships/image" Target="../media/image6048.png"/><Relationship Id="rId370" Type="http://schemas.openxmlformats.org/officeDocument/2006/relationships/customXml" Target="../ink/ink2763.xml"/><Relationship Id="rId426" Type="http://schemas.openxmlformats.org/officeDocument/2006/relationships/customXml" Target="../ink/ink2791.xml"/><Relationship Id="rId230" Type="http://schemas.openxmlformats.org/officeDocument/2006/relationships/customXml" Target="../ink/ink2694.xml"/><Relationship Id="rId468" Type="http://schemas.openxmlformats.org/officeDocument/2006/relationships/customXml" Target="../ink/ink2812.xml"/><Relationship Id="rId25" Type="http://schemas.openxmlformats.org/officeDocument/2006/relationships/image" Target="../media/image6011.png"/><Relationship Id="rId272" Type="http://schemas.openxmlformats.org/officeDocument/2006/relationships/customXml" Target="../ink/ink2714.xml"/><Relationship Id="rId328" Type="http://schemas.openxmlformats.org/officeDocument/2006/relationships/customXml" Target="../ink/ink2742.xml"/><Relationship Id="rId535" Type="http://schemas.openxmlformats.org/officeDocument/2006/relationships/image" Target="../media/image6708.png"/><Relationship Id="rId577" Type="http://schemas.openxmlformats.org/officeDocument/2006/relationships/image" Target="../media/image6066.png"/><Relationship Id="rId132" Type="http://schemas.openxmlformats.org/officeDocument/2006/relationships/customXml" Target="../ink/ink2647.xml"/><Relationship Id="rId174" Type="http://schemas.openxmlformats.org/officeDocument/2006/relationships/customXml" Target="../ink/ink2668.xml"/><Relationship Id="rId381" Type="http://schemas.openxmlformats.org/officeDocument/2006/relationships/image" Target="../media/image6633.png"/><Relationship Id="rId602" Type="http://schemas.openxmlformats.org/officeDocument/2006/relationships/customXml" Target="../ink/ink2879.xml"/><Relationship Id="rId437" Type="http://schemas.openxmlformats.org/officeDocument/2006/relationships/image" Target="../media/image6660.png"/><Relationship Id="rId479" Type="http://schemas.openxmlformats.org/officeDocument/2006/relationships/image" Target="../media/image6681.png"/><Relationship Id="rId36" Type="http://schemas.openxmlformats.org/officeDocument/2006/relationships/customXml" Target="../ink/ink2617.xml"/><Relationship Id="rId283" Type="http://schemas.openxmlformats.org/officeDocument/2006/relationships/image" Target="../media/image6584.png"/><Relationship Id="rId339" Type="http://schemas.openxmlformats.org/officeDocument/2006/relationships/image" Target="../media/image6612.png"/><Relationship Id="rId490" Type="http://schemas.openxmlformats.org/officeDocument/2006/relationships/customXml" Target="../ink/ink2823.xml"/><Relationship Id="rId504" Type="http://schemas.openxmlformats.org/officeDocument/2006/relationships/customXml" Target="../ink/ink2830.xml"/><Relationship Id="rId546" Type="http://schemas.openxmlformats.org/officeDocument/2006/relationships/customXml" Target="../ink/ink2851.xml"/><Relationship Id="rId101" Type="http://schemas.openxmlformats.org/officeDocument/2006/relationships/image" Target="../media/image6493.png"/><Relationship Id="rId143" Type="http://schemas.openxmlformats.org/officeDocument/2006/relationships/image" Target="../media/image6514.png"/><Relationship Id="rId350" Type="http://schemas.openxmlformats.org/officeDocument/2006/relationships/customXml" Target="../ink/ink2753.xml"/><Relationship Id="rId406" Type="http://schemas.openxmlformats.org/officeDocument/2006/relationships/customXml" Target="../ink/ink2781.xml"/><Relationship Id="rId588" Type="http://schemas.openxmlformats.org/officeDocument/2006/relationships/customXml" Target="../ink/ink2872.xml"/><Relationship Id="rId9" Type="http://schemas.openxmlformats.org/officeDocument/2006/relationships/image" Target="../media/image6447.png"/><Relationship Id="rId210" Type="http://schemas.openxmlformats.org/officeDocument/2006/relationships/customXml" Target="../ink/ink2684.xml"/><Relationship Id="rId392" Type="http://schemas.openxmlformats.org/officeDocument/2006/relationships/customXml" Target="../ink/ink2774.xml"/><Relationship Id="rId448" Type="http://schemas.openxmlformats.org/officeDocument/2006/relationships/customXml" Target="../ink/ink2802.xml"/><Relationship Id="rId613" Type="http://schemas.openxmlformats.org/officeDocument/2006/relationships/image" Target="../media/image863.png"/><Relationship Id="rId252" Type="http://schemas.openxmlformats.org/officeDocument/2006/relationships/customXml" Target="../ink/ink2704.xml"/><Relationship Id="rId294" Type="http://schemas.openxmlformats.org/officeDocument/2006/relationships/customXml" Target="../ink/ink2725.xml"/><Relationship Id="rId308" Type="http://schemas.openxmlformats.org/officeDocument/2006/relationships/customXml" Target="../ink/ink2732.xml"/><Relationship Id="rId515" Type="http://schemas.openxmlformats.org/officeDocument/2006/relationships/image" Target="../media/image6698.png"/><Relationship Id="rId47" Type="http://schemas.openxmlformats.org/officeDocument/2006/relationships/image" Target="../media/image857.png"/><Relationship Id="rId89" Type="http://schemas.openxmlformats.org/officeDocument/2006/relationships/image" Target="../media/image6487.png"/><Relationship Id="rId112" Type="http://schemas.openxmlformats.org/officeDocument/2006/relationships/customXml" Target="../ink/ink2637.xml"/><Relationship Id="rId154" Type="http://schemas.openxmlformats.org/officeDocument/2006/relationships/customXml" Target="../ink/ink2658.xml"/><Relationship Id="rId361" Type="http://schemas.openxmlformats.org/officeDocument/2006/relationships/image" Target="../media/image6623.png"/><Relationship Id="rId557" Type="http://schemas.openxmlformats.org/officeDocument/2006/relationships/image" Target="../media/image6719.png"/><Relationship Id="rId599" Type="http://schemas.openxmlformats.org/officeDocument/2006/relationships/image" Target="../media/image6077.png"/><Relationship Id="rId196" Type="http://schemas.openxmlformats.org/officeDocument/2006/relationships/customXml" Target="../ink/ink2677.xml"/><Relationship Id="rId417" Type="http://schemas.openxmlformats.org/officeDocument/2006/relationships/image" Target="../media/image6081.png"/><Relationship Id="rId459" Type="http://schemas.openxmlformats.org/officeDocument/2006/relationships/image" Target="../media/image6671.png"/><Relationship Id="rId16" Type="http://schemas.openxmlformats.org/officeDocument/2006/relationships/customXml" Target="../ink/ink2607.xml"/><Relationship Id="rId221" Type="http://schemas.openxmlformats.org/officeDocument/2006/relationships/image" Target="../media/image6049.png"/><Relationship Id="rId263" Type="http://schemas.openxmlformats.org/officeDocument/2006/relationships/image" Target="../media/image6574.png"/><Relationship Id="rId319" Type="http://schemas.openxmlformats.org/officeDocument/2006/relationships/image" Target="../media/image6602.png"/><Relationship Id="rId470" Type="http://schemas.openxmlformats.org/officeDocument/2006/relationships/customXml" Target="../ink/ink2813.xml"/><Relationship Id="rId526" Type="http://schemas.openxmlformats.org/officeDocument/2006/relationships/customXml" Target="../ink/ink2841.xml"/><Relationship Id="rId123" Type="http://schemas.openxmlformats.org/officeDocument/2006/relationships/image" Target="../media/image6504.png"/><Relationship Id="rId330" Type="http://schemas.openxmlformats.org/officeDocument/2006/relationships/customXml" Target="../ink/ink2743.xml"/><Relationship Id="rId568" Type="http://schemas.openxmlformats.org/officeDocument/2006/relationships/customXml" Target="../ink/ink2862.xml"/><Relationship Id="rId165" Type="http://schemas.openxmlformats.org/officeDocument/2006/relationships/image" Target="../media/image6032.png"/><Relationship Id="rId372" Type="http://schemas.openxmlformats.org/officeDocument/2006/relationships/customXml" Target="../ink/ink2764.xml"/><Relationship Id="rId428" Type="http://schemas.openxmlformats.org/officeDocument/2006/relationships/customXml" Target="../ink/ink2792.xml"/><Relationship Id="rId232" Type="http://schemas.openxmlformats.org/officeDocument/2006/relationships/customXml" Target="../ink/ink2695.xml"/><Relationship Id="rId274" Type="http://schemas.openxmlformats.org/officeDocument/2006/relationships/customXml" Target="../ink/ink2715.xml"/><Relationship Id="rId481" Type="http://schemas.openxmlformats.org/officeDocument/2006/relationships/image" Target="../media/image6682.png"/><Relationship Id="rId27" Type="http://schemas.openxmlformats.org/officeDocument/2006/relationships/image" Target="../media/image6012.png"/><Relationship Id="rId134" Type="http://schemas.openxmlformats.org/officeDocument/2006/relationships/customXml" Target="../ink/ink2648.xml"/><Relationship Id="rId537" Type="http://schemas.openxmlformats.org/officeDocument/2006/relationships/image" Target="../media/image6709.png"/><Relationship Id="rId579" Type="http://schemas.openxmlformats.org/officeDocument/2006/relationships/image" Target="../media/image6067.png"/><Relationship Id="rId176" Type="http://schemas.openxmlformats.org/officeDocument/2006/relationships/customXml" Target="../ink/ink2669.xml"/><Relationship Id="rId341" Type="http://schemas.openxmlformats.org/officeDocument/2006/relationships/image" Target="../media/image6613.png"/><Relationship Id="rId383" Type="http://schemas.openxmlformats.org/officeDocument/2006/relationships/image" Target="../media/image6634.png"/><Relationship Id="rId439" Type="http://schemas.openxmlformats.org/officeDocument/2006/relationships/image" Target="../media/image6661.png"/><Relationship Id="rId590" Type="http://schemas.openxmlformats.org/officeDocument/2006/relationships/customXml" Target="../ink/ink2873.xml"/><Relationship Id="rId604" Type="http://schemas.openxmlformats.org/officeDocument/2006/relationships/customXml" Target="../ink/ink2880.xml"/><Relationship Id="rId201" Type="http://schemas.openxmlformats.org/officeDocument/2006/relationships/image" Target="../media/image6543.png"/><Relationship Id="rId243" Type="http://schemas.openxmlformats.org/officeDocument/2006/relationships/image" Target="../media/image6564.png"/><Relationship Id="rId285" Type="http://schemas.openxmlformats.org/officeDocument/2006/relationships/image" Target="../media/image6585.png"/><Relationship Id="rId450" Type="http://schemas.openxmlformats.org/officeDocument/2006/relationships/customXml" Target="../ink/ink2803.xml"/><Relationship Id="rId506" Type="http://schemas.openxmlformats.org/officeDocument/2006/relationships/customXml" Target="../ink/ink2831.xml"/><Relationship Id="rId38" Type="http://schemas.openxmlformats.org/officeDocument/2006/relationships/customXml" Target="../ink/ink2618.xml"/><Relationship Id="rId103" Type="http://schemas.openxmlformats.org/officeDocument/2006/relationships/image" Target="../media/image6494.png"/><Relationship Id="rId310" Type="http://schemas.openxmlformats.org/officeDocument/2006/relationships/customXml" Target="../ink/ink2733.xml"/><Relationship Id="rId492" Type="http://schemas.openxmlformats.org/officeDocument/2006/relationships/customXml" Target="../ink/ink2824.xml"/><Relationship Id="rId548" Type="http://schemas.openxmlformats.org/officeDocument/2006/relationships/customXml" Target="../ink/ink2852.xml"/><Relationship Id="rId91" Type="http://schemas.openxmlformats.org/officeDocument/2006/relationships/image" Target="../media/image6488.png"/><Relationship Id="rId145" Type="http://schemas.openxmlformats.org/officeDocument/2006/relationships/image" Target="../media/image6515.png"/><Relationship Id="rId352" Type="http://schemas.openxmlformats.org/officeDocument/2006/relationships/customXml" Target="../ink/ink2754.xml"/><Relationship Id="rId394" Type="http://schemas.openxmlformats.org/officeDocument/2006/relationships/customXml" Target="../ink/ink2775.xml"/><Relationship Id="rId408" Type="http://schemas.openxmlformats.org/officeDocument/2006/relationships/customXml" Target="../ink/ink2782.xml"/><Relationship Id="rId615" Type="http://schemas.openxmlformats.org/officeDocument/2006/relationships/image" Target="../media/image864.png"/><Relationship Id="rId212" Type="http://schemas.openxmlformats.org/officeDocument/2006/relationships/customXml" Target="../ink/ink2685.xml"/><Relationship Id="rId254" Type="http://schemas.openxmlformats.org/officeDocument/2006/relationships/customXml" Target="../ink/ink2705.xml"/><Relationship Id="rId49" Type="http://schemas.openxmlformats.org/officeDocument/2006/relationships/image" Target="../media/image858.png"/><Relationship Id="rId114" Type="http://schemas.openxmlformats.org/officeDocument/2006/relationships/customXml" Target="../ink/ink2638.xml"/><Relationship Id="rId296" Type="http://schemas.openxmlformats.org/officeDocument/2006/relationships/customXml" Target="../ink/ink2726.xml"/><Relationship Id="rId461" Type="http://schemas.openxmlformats.org/officeDocument/2006/relationships/image" Target="../media/image6672.png"/><Relationship Id="rId517" Type="http://schemas.openxmlformats.org/officeDocument/2006/relationships/image" Target="../media/image6699.png"/><Relationship Id="rId559" Type="http://schemas.openxmlformats.org/officeDocument/2006/relationships/image" Target="../media/image6720.png"/><Relationship Id="rId156" Type="http://schemas.openxmlformats.org/officeDocument/2006/relationships/customXml" Target="../ink/ink2659.xml"/><Relationship Id="rId198" Type="http://schemas.openxmlformats.org/officeDocument/2006/relationships/customXml" Target="../ink/ink2678.xml"/><Relationship Id="rId321" Type="http://schemas.openxmlformats.org/officeDocument/2006/relationships/image" Target="../media/image6603.png"/><Relationship Id="rId363" Type="http://schemas.openxmlformats.org/officeDocument/2006/relationships/image" Target="../media/image6624.png"/><Relationship Id="rId419" Type="http://schemas.openxmlformats.org/officeDocument/2006/relationships/image" Target="../media/image6651.png"/><Relationship Id="rId570" Type="http://schemas.openxmlformats.org/officeDocument/2006/relationships/customXml" Target="../ink/ink2863.xml"/><Relationship Id="rId223" Type="http://schemas.openxmlformats.org/officeDocument/2006/relationships/image" Target="../media/image6050.png"/><Relationship Id="rId430" Type="http://schemas.openxmlformats.org/officeDocument/2006/relationships/customXml" Target="../ink/ink2793.xml"/><Relationship Id="rId18" Type="http://schemas.openxmlformats.org/officeDocument/2006/relationships/customXml" Target="../ink/ink2608.xml"/><Relationship Id="rId265" Type="http://schemas.openxmlformats.org/officeDocument/2006/relationships/image" Target="../media/image6575.png"/><Relationship Id="rId472" Type="http://schemas.openxmlformats.org/officeDocument/2006/relationships/customXml" Target="../ink/ink2814.xml"/><Relationship Id="rId528" Type="http://schemas.openxmlformats.org/officeDocument/2006/relationships/customXml" Target="../ink/ink2842.xml"/><Relationship Id="rId125" Type="http://schemas.openxmlformats.org/officeDocument/2006/relationships/image" Target="../media/image6505.png"/><Relationship Id="rId167" Type="http://schemas.openxmlformats.org/officeDocument/2006/relationships/image" Target="../media/image6033.png"/><Relationship Id="rId332" Type="http://schemas.openxmlformats.org/officeDocument/2006/relationships/customXml" Target="../ink/ink2744.xml"/><Relationship Id="rId374" Type="http://schemas.openxmlformats.org/officeDocument/2006/relationships/customXml" Target="../ink/ink2765.xml"/><Relationship Id="rId581" Type="http://schemas.openxmlformats.org/officeDocument/2006/relationships/image" Target="../media/image6068.png"/><Relationship Id="rId234" Type="http://schemas.openxmlformats.org/officeDocument/2006/relationships/customXml" Target="../ink/ink2696.xml"/><Relationship Id="rId2" Type="http://schemas.openxmlformats.org/officeDocument/2006/relationships/customXml" Target="../ink/ink2600.xml"/><Relationship Id="rId29" Type="http://schemas.openxmlformats.org/officeDocument/2006/relationships/image" Target="../media/image6013.png"/><Relationship Id="rId276" Type="http://schemas.openxmlformats.org/officeDocument/2006/relationships/customXml" Target="../ink/ink2716.xml"/><Relationship Id="rId441" Type="http://schemas.openxmlformats.org/officeDocument/2006/relationships/image" Target="../media/image6662.png"/><Relationship Id="rId483" Type="http://schemas.openxmlformats.org/officeDocument/2006/relationships/image" Target="../media/image53330.png"/><Relationship Id="rId539" Type="http://schemas.openxmlformats.org/officeDocument/2006/relationships/image" Target="../media/image6710.png"/><Relationship Id="rId40" Type="http://schemas.openxmlformats.org/officeDocument/2006/relationships/customXml" Target="../ink/ink2619.xml"/><Relationship Id="rId136" Type="http://schemas.openxmlformats.org/officeDocument/2006/relationships/customXml" Target="../ink/ink2649.xml"/><Relationship Id="rId178" Type="http://schemas.openxmlformats.org/officeDocument/2006/relationships/customXml" Target="../ink/ink2670.xml"/><Relationship Id="rId301" Type="http://schemas.openxmlformats.org/officeDocument/2006/relationships/image" Target="../media/image6593.png"/><Relationship Id="rId343" Type="http://schemas.openxmlformats.org/officeDocument/2006/relationships/image" Target="../media/image6614.png"/><Relationship Id="rId550" Type="http://schemas.openxmlformats.org/officeDocument/2006/relationships/customXml" Target="../ink/ink2853.xml"/><Relationship Id="rId203" Type="http://schemas.openxmlformats.org/officeDocument/2006/relationships/image" Target="../media/image6544.png"/><Relationship Id="rId385" Type="http://schemas.openxmlformats.org/officeDocument/2006/relationships/image" Target="../media/image6635.png"/><Relationship Id="rId592" Type="http://schemas.openxmlformats.org/officeDocument/2006/relationships/customXml" Target="../ink/ink2874.xml"/><Relationship Id="rId606" Type="http://schemas.openxmlformats.org/officeDocument/2006/relationships/customXml" Target="../ink/ink2881.xml"/><Relationship Id="rId245" Type="http://schemas.openxmlformats.org/officeDocument/2006/relationships/image" Target="../media/image6565.png"/><Relationship Id="rId287" Type="http://schemas.openxmlformats.org/officeDocument/2006/relationships/image" Target="../media/image6586.png"/><Relationship Id="rId410" Type="http://schemas.openxmlformats.org/officeDocument/2006/relationships/customXml" Target="../ink/ink2783.xml"/><Relationship Id="rId452" Type="http://schemas.openxmlformats.org/officeDocument/2006/relationships/customXml" Target="../ink/ink2804.xml"/><Relationship Id="rId494" Type="http://schemas.openxmlformats.org/officeDocument/2006/relationships/customXml" Target="../ink/ink2825.xml"/><Relationship Id="rId508" Type="http://schemas.openxmlformats.org/officeDocument/2006/relationships/customXml" Target="../ink/ink2832.xml"/><Relationship Id="rId105" Type="http://schemas.openxmlformats.org/officeDocument/2006/relationships/image" Target="../media/image6495.png"/><Relationship Id="rId147" Type="http://schemas.openxmlformats.org/officeDocument/2006/relationships/image" Target="../media/image6516.png"/><Relationship Id="rId312" Type="http://schemas.openxmlformats.org/officeDocument/2006/relationships/customXml" Target="../ink/ink2734.xml"/><Relationship Id="rId354" Type="http://schemas.openxmlformats.org/officeDocument/2006/relationships/customXml" Target="../ink/ink2755.xml"/><Relationship Id="rId93" Type="http://schemas.openxmlformats.org/officeDocument/2006/relationships/image" Target="../media/image6489.png"/><Relationship Id="rId189" Type="http://schemas.openxmlformats.org/officeDocument/2006/relationships/image" Target="../media/image6537.png"/><Relationship Id="rId396" Type="http://schemas.openxmlformats.org/officeDocument/2006/relationships/customXml" Target="../ink/ink2776.xml"/><Relationship Id="rId561" Type="http://schemas.openxmlformats.org/officeDocument/2006/relationships/image" Target="../media/image6721.png"/><Relationship Id="rId617" Type="http://schemas.openxmlformats.org/officeDocument/2006/relationships/image" Target="../media/image865.png"/><Relationship Id="rId214" Type="http://schemas.openxmlformats.org/officeDocument/2006/relationships/customXml" Target="../ink/ink2686.xml"/><Relationship Id="rId256" Type="http://schemas.openxmlformats.org/officeDocument/2006/relationships/customXml" Target="../ink/ink2706.xml"/><Relationship Id="rId298" Type="http://schemas.openxmlformats.org/officeDocument/2006/relationships/customXml" Target="../ink/ink2727.xml"/><Relationship Id="rId421" Type="http://schemas.openxmlformats.org/officeDocument/2006/relationships/image" Target="../media/image6652.png"/><Relationship Id="rId463" Type="http://schemas.openxmlformats.org/officeDocument/2006/relationships/image" Target="../media/image6673.png"/><Relationship Id="rId519" Type="http://schemas.openxmlformats.org/officeDocument/2006/relationships/image" Target="../media/image6700.png"/><Relationship Id="rId116" Type="http://schemas.openxmlformats.org/officeDocument/2006/relationships/customXml" Target="../ink/ink2639.xml"/><Relationship Id="rId158" Type="http://schemas.openxmlformats.org/officeDocument/2006/relationships/customXml" Target="../ink/ink2660.xml"/><Relationship Id="rId323" Type="http://schemas.openxmlformats.org/officeDocument/2006/relationships/image" Target="../media/image6604.png"/><Relationship Id="rId530" Type="http://schemas.openxmlformats.org/officeDocument/2006/relationships/customXml" Target="../ink/ink2843.xml"/><Relationship Id="rId20" Type="http://schemas.openxmlformats.org/officeDocument/2006/relationships/customXml" Target="../ink/ink2609.xml"/><Relationship Id="rId365" Type="http://schemas.openxmlformats.org/officeDocument/2006/relationships/image" Target="../media/image6625.png"/><Relationship Id="rId572" Type="http://schemas.openxmlformats.org/officeDocument/2006/relationships/customXml" Target="../ink/ink2864.xml"/><Relationship Id="rId225" Type="http://schemas.openxmlformats.org/officeDocument/2006/relationships/image" Target="../media/image6051.png"/><Relationship Id="rId267" Type="http://schemas.openxmlformats.org/officeDocument/2006/relationships/image" Target="../media/image6576.png"/><Relationship Id="rId432" Type="http://schemas.openxmlformats.org/officeDocument/2006/relationships/customXml" Target="../ink/ink2794.xml"/><Relationship Id="rId474" Type="http://schemas.openxmlformats.org/officeDocument/2006/relationships/customXml" Target="../ink/ink2815.xml"/><Relationship Id="rId127" Type="http://schemas.openxmlformats.org/officeDocument/2006/relationships/image" Target="../media/image6506.png"/><Relationship Id="rId31" Type="http://schemas.openxmlformats.org/officeDocument/2006/relationships/image" Target="../media/image6014.png"/><Relationship Id="rId169" Type="http://schemas.openxmlformats.org/officeDocument/2006/relationships/image" Target="../media/image6034.png"/><Relationship Id="rId334" Type="http://schemas.openxmlformats.org/officeDocument/2006/relationships/customXml" Target="../ink/ink2745.xml"/><Relationship Id="rId376" Type="http://schemas.openxmlformats.org/officeDocument/2006/relationships/customXml" Target="../ink/ink2766.xml"/><Relationship Id="rId541" Type="http://schemas.openxmlformats.org/officeDocument/2006/relationships/image" Target="../media/image6711.png"/><Relationship Id="rId583" Type="http://schemas.openxmlformats.org/officeDocument/2006/relationships/image" Target="../media/image6069.png"/><Relationship Id="rId4" Type="http://schemas.openxmlformats.org/officeDocument/2006/relationships/customXml" Target="../ink/ink2601.xml"/><Relationship Id="rId180" Type="http://schemas.openxmlformats.org/officeDocument/2006/relationships/customXml" Target="../ink/ink2671.xml"/><Relationship Id="rId236" Type="http://schemas.openxmlformats.org/officeDocument/2006/relationships/customXml" Target="../ink/ink2697.xml"/><Relationship Id="rId278" Type="http://schemas.openxmlformats.org/officeDocument/2006/relationships/customXml" Target="../ink/ink2717.xml"/><Relationship Id="rId401" Type="http://schemas.openxmlformats.org/officeDocument/2006/relationships/image" Target="../media/image6643.png"/><Relationship Id="rId443" Type="http://schemas.openxmlformats.org/officeDocument/2006/relationships/image" Target="../media/image6663.png"/><Relationship Id="rId303" Type="http://schemas.openxmlformats.org/officeDocument/2006/relationships/image" Target="../media/image6594.png"/><Relationship Id="rId485" Type="http://schemas.openxmlformats.org/officeDocument/2006/relationships/image" Target="../media/image6683.png"/><Relationship Id="rId42" Type="http://schemas.openxmlformats.org/officeDocument/2006/relationships/customXml" Target="../ink/ink2620.xml"/><Relationship Id="rId138" Type="http://schemas.openxmlformats.org/officeDocument/2006/relationships/customXml" Target="../ink/ink2650.xml"/><Relationship Id="rId345" Type="http://schemas.openxmlformats.org/officeDocument/2006/relationships/image" Target="../media/image6615.png"/><Relationship Id="rId387" Type="http://schemas.openxmlformats.org/officeDocument/2006/relationships/image" Target="../media/image6636.png"/><Relationship Id="rId510" Type="http://schemas.openxmlformats.org/officeDocument/2006/relationships/customXml" Target="../ink/ink2833.xml"/><Relationship Id="rId552" Type="http://schemas.openxmlformats.org/officeDocument/2006/relationships/customXml" Target="../ink/ink2854.xml"/><Relationship Id="rId594" Type="http://schemas.openxmlformats.org/officeDocument/2006/relationships/customXml" Target="../ink/ink2875.xml"/><Relationship Id="rId608" Type="http://schemas.openxmlformats.org/officeDocument/2006/relationships/customXml" Target="../ink/ink2882.xml"/><Relationship Id="rId191" Type="http://schemas.openxmlformats.org/officeDocument/2006/relationships/image" Target="../media/image6538.png"/><Relationship Id="rId205" Type="http://schemas.openxmlformats.org/officeDocument/2006/relationships/image" Target="../media/image6545.png"/><Relationship Id="rId247" Type="http://schemas.openxmlformats.org/officeDocument/2006/relationships/image" Target="../media/image6566.png"/><Relationship Id="rId412" Type="http://schemas.openxmlformats.org/officeDocument/2006/relationships/customXml" Target="../ink/ink2784.xml"/><Relationship Id="rId107" Type="http://schemas.openxmlformats.org/officeDocument/2006/relationships/image" Target="../media/image6496.png"/><Relationship Id="rId289" Type="http://schemas.openxmlformats.org/officeDocument/2006/relationships/image" Target="../media/image6587.png"/><Relationship Id="rId454" Type="http://schemas.openxmlformats.org/officeDocument/2006/relationships/customXml" Target="../ink/ink2805.xml"/><Relationship Id="rId496" Type="http://schemas.openxmlformats.org/officeDocument/2006/relationships/customXml" Target="../ink/ink2826.xml"/><Relationship Id="rId11" Type="http://schemas.openxmlformats.org/officeDocument/2006/relationships/image" Target="../media/image6448.png"/><Relationship Id="rId149" Type="http://schemas.openxmlformats.org/officeDocument/2006/relationships/image" Target="../media/image6517.png"/><Relationship Id="rId314" Type="http://schemas.openxmlformats.org/officeDocument/2006/relationships/customXml" Target="../ink/ink2735.xml"/><Relationship Id="rId356" Type="http://schemas.openxmlformats.org/officeDocument/2006/relationships/customXml" Target="../ink/ink2756.xml"/><Relationship Id="rId398" Type="http://schemas.openxmlformats.org/officeDocument/2006/relationships/customXml" Target="../ink/ink2777.xml"/><Relationship Id="rId521" Type="http://schemas.openxmlformats.org/officeDocument/2006/relationships/image" Target="../media/image6701.png"/><Relationship Id="rId563" Type="http://schemas.openxmlformats.org/officeDocument/2006/relationships/image" Target="../media/image6059.png"/><Relationship Id="rId619" Type="http://schemas.openxmlformats.org/officeDocument/2006/relationships/image" Target="../media/image866.png"/><Relationship Id="rId95" Type="http://schemas.openxmlformats.org/officeDocument/2006/relationships/image" Target="../media/image6490.png"/><Relationship Id="rId160" Type="http://schemas.openxmlformats.org/officeDocument/2006/relationships/customXml" Target="../ink/ink2661.xml"/><Relationship Id="rId216" Type="http://schemas.openxmlformats.org/officeDocument/2006/relationships/customXml" Target="../ink/ink2687.xml"/><Relationship Id="rId423" Type="http://schemas.openxmlformats.org/officeDocument/2006/relationships/image" Target="../media/image6653.png"/><Relationship Id="rId258" Type="http://schemas.openxmlformats.org/officeDocument/2006/relationships/customXml" Target="../ink/ink2707.xml"/><Relationship Id="rId465" Type="http://schemas.openxmlformats.org/officeDocument/2006/relationships/image" Target="../media/image6674.png"/><Relationship Id="rId22" Type="http://schemas.openxmlformats.org/officeDocument/2006/relationships/customXml" Target="../ink/ink2610.xml"/><Relationship Id="rId118" Type="http://schemas.openxmlformats.org/officeDocument/2006/relationships/customXml" Target="../ink/ink2640.xml"/><Relationship Id="rId325" Type="http://schemas.openxmlformats.org/officeDocument/2006/relationships/image" Target="../media/image6605.png"/><Relationship Id="rId367" Type="http://schemas.openxmlformats.org/officeDocument/2006/relationships/image" Target="../media/image6626.png"/><Relationship Id="rId532" Type="http://schemas.openxmlformats.org/officeDocument/2006/relationships/customXml" Target="../ink/ink2844.xml"/><Relationship Id="rId574" Type="http://schemas.openxmlformats.org/officeDocument/2006/relationships/customXml" Target="../ink/ink2865.xml"/><Relationship Id="rId171" Type="http://schemas.openxmlformats.org/officeDocument/2006/relationships/image" Target="../media/image6035.png"/><Relationship Id="rId227" Type="http://schemas.openxmlformats.org/officeDocument/2006/relationships/image" Target="../media/image6052.png"/><Relationship Id="rId269" Type="http://schemas.openxmlformats.org/officeDocument/2006/relationships/image" Target="../media/image6577.png"/><Relationship Id="rId434" Type="http://schemas.openxmlformats.org/officeDocument/2006/relationships/customXml" Target="../ink/ink2795.xml"/><Relationship Id="rId476" Type="http://schemas.openxmlformats.org/officeDocument/2006/relationships/customXml" Target="../ink/ink2816.xml"/><Relationship Id="rId33" Type="http://schemas.openxmlformats.org/officeDocument/2006/relationships/image" Target="../media/image6015.png"/><Relationship Id="rId129" Type="http://schemas.openxmlformats.org/officeDocument/2006/relationships/image" Target="../media/image6507.png"/><Relationship Id="rId280" Type="http://schemas.openxmlformats.org/officeDocument/2006/relationships/customXml" Target="../ink/ink2718.xml"/><Relationship Id="rId336" Type="http://schemas.openxmlformats.org/officeDocument/2006/relationships/customXml" Target="../ink/ink2746.xml"/><Relationship Id="rId501" Type="http://schemas.openxmlformats.org/officeDocument/2006/relationships/image" Target="../media/image6691.png"/><Relationship Id="rId543" Type="http://schemas.openxmlformats.org/officeDocument/2006/relationships/image" Target="../media/image6712.png"/><Relationship Id="rId140" Type="http://schemas.openxmlformats.org/officeDocument/2006/relationships/customXml" Target="../ink/ink2651.xml"/><Relationship Id="rId182" Type="http://schemas.openxmlformats.org/officeDocument/2006/relationships/customXml" Target="../ink/ink2672.xml"/><Relationship Id="rId378" Type="http://schemas.openxmlformats.org/officeDocument/2006/relationships/customXml" Target="../ink/ink2767.xml"/><Relationship Id="rId403" Type="http://schemas.openxmlformats.org/officeDocument/2006/relationships/image" Target="../media/image6644.png"/><Relationship Id="rId585" Type="http://schemas.openxmlformats.org/officeDocument/2006/relationships/image" Target="../media/image6070.png"/><Relationship Id="rId6" Type="http://schemas.openxmlformats.org/officeDocument/2006/relationships/customXml" Target="../ink/ink2602.xml"/><Relationship Id="rId238" Type="http://schemas.openxmlformats.org/officeDocument/2006/relationships/customXml" Target="../ink/ink2698.xml"/><Relationship Id="rId445" Type="http://schemas.openxmlformats.org/officeDocument/2006/relationships/image" Target="../media/image6664.png"/><Relationship Id="rId487" Type="http://schemas.openxmlformats.org/officeDocument/2006/relationships/image" Target="../media/image6684.png"/><Relationship Id="rId610" Type="http://schemas.openxmlformats.org/officeDocument/2006/relationships/customXml" Target="../ink/ink2883.xml"/><Relationship Id="rId291" Type="http://schemas.openxmlformats.org/officeDocument/2006/relationships/image" Target="../media/image6588.png"/><Relationship Id="rId305" Type="http://schemas.openxmlformats.org/officeDocument/2006/relationships/image" Target="../media/image6595.png"/><Relationship Id="rId347" Type="http://schemas.openxmlformats.org/officeDocument/2006/relationships/image" Target="../media/image6616.png"/><Relationship Id="rId512" Type="http://schemas.openxmlformats.org/officeDocument/2006/relationships/customXml" Target="../ink/ink2834.xml"/><Relationship Id="rId44" Type="http://schemas.openxmlformats.org/officeDocument/2006/relationships/customXml" Target="../ink/ink2621.xml"/><Relationship Id="rId151" Type="http://schemas.openxmlformats.org/officeDocument/2006/relationships/image" Target="../media/image6518.png"/><Relationship Id="rId389" Type="http://schemas.openxmlformats.org/officeDocument/2006/relationships/image" Target="../media/image6637.png"/><Relationship Id="rId554" Type="http://schemas.openxmlformats.org/officeDocument/2006/relationships/customXml" Target="../ink/ink2855.xml"/><Relationship Id="rId596" Type="http://schemas.openxmlformats.org/officeDocument/2006/relationships/customXml" Target="../ink/ink2876.xml"/><Relationship Id="rId193" Type="http://schemas.openxmlformats.org/officeDocument/2006/relationships/image" Target="../media/image6539.png"/><Relationship Id="rId207" Type="http://schemas.openxmlformats.org/officeDocument/2006/relationships/image" Target="../media/image6042.png"/><Relationship Id="rId249" Type="http://schemas.openxmlformats.org/officeDocument/2006/relationships/image" Target="../media/image6567.png"/><Relationship Id="rId414" Type="http://schemas.openxmlformats.org/officeDocument/2006/relationships/customXml" Target="../ink/ink2785.xml"/><Relationship Id="rId456" Type="http://schemas.openxmlformats.org/officeDocument/2006/relationships/customXml" Target="../ink/ink2806.xml"/><Relationship Id="rId498" Type="http://schemas.openxmlformats.org/officeDocument/2006/relationships/customXml" Target="../ink/ink2827.xml"/><Relationship Id="rId13" Type="http://schemas.openxmlformats.org/officeDocument/2006/relationships/image" Target="../media/image6449.png"/><Relationship Id="rId109" Type="http://schemas.openxmlformats.org/officeDocument/2006/relationships/image" Target="../media/image6497.png"/><Relationship Id="rId260" Type="http://schemas.openxmlformats.org/officeDocument/2006/relationships/customXml" Target="../ink/ink2708.xml"/><Relationship Id="rId316" Type="http://schemas.openxmlformats.org/officeDocument/2006/relationships/customXml" Target="../ink/ink2736.xml"/><Relationship Id="rId523" Type="http://schemas.openxmlformats.org/officeDocument/2006/relationships/image" Target="../media/image6702.png"/><Relationship Id="rId97" Type="http://schemas.openxmlformats.org/officeDocument/2006/relationships/image" Target="../media/image6491.png"/><Relationship Id="rId120" Type="http://schemas.openxmlformats.org/officeDocument/2006/relationships/customXml" Target="../ink/ink2641.xml"/><Relationship Id="rId358" Type="http://schemas.openxmlformats.org/officeDocument/2006/relationships/customXml" Target="../ink/ink2757.xml"/><Relationship Id="rId565" Type="http://schemas.openxmlformats.org/officeDocument/2006/relationships/image" Target="../media/image6060.png"/><Relationship Id="rId162" Type="http://schemas.openxmlformats.org/officeDocument/2006/relationships/customXml" Target="../ink/ink2662.xml"/><Relationship Id="rId218" Type="http://schemas.openxmlformats.org/officeDocument/2006/relationships/customXml" Target="../ink/ink2688.xml"/><Relationship Id="rId425" Type="http://schemas.openxmlformats.org/officeDocument/2006/relationships/image" Target="../media/image6654.png"/><Relationship Id="rId467" Type="http://schemas.openxmlformats.org/officeDocument/2006/relationships/image" Target="../media/image6675.png"/><Relationship Id="rId271" Type="http://schemas.openxmlformats.org/officeDocument/2006/relationships/image" Target="../media/image6578.png"/><Relationship Id="rId24" Type="http://schemas.openxmlformats.org/officeDocument/2006/relationships/customXml" Target="../ink/ink2611.xml"/><Relationship Id="rId131" Type="http://schemas.openxmlformats.org/officeDocument/2006/relationships/image" Target="../media/image6508.png"/><Relationship Id="rId327" Type="http://schemas.openxmlformats.org/officeDocument/2006/relationships/image" Target="../media/image6606.png"/><Relationship Id="rId369" Type="http://schemas.openxmlformats.org/officeDocument/2006/relationships/image" Target="../media/image6627.png"/><Relationship Id="rId534" Type="http://schemas.openxmlformats.org/officeDocument/2006/relationships/customXml" Target="../ink/ink2845.xml"/><Relationship Id="rId576" Type="http://schemas.openxmlformats.org/officeDocument/2006/relationships/customXml" Target="../ink/ink2866.xml"/><Relationship Id="rId173" Type="http://schemas.openxmlformats.org/officeDocument/2006/relationships/image" Target="../media/image6036.png"/><Relationship Id="rId229" Type="http://schemas.openxmlformats.org/officeDocument/2006/relationships/image" Target="../media/image6053.png"/><Relationship Id="rId380" Type="http://schemas.openxmlformats.org/officeDocument/2006/relationships/customXml" Target="../ink/ink2768.xml"/><Relationship Id="rId436" Type="http://schemas.openxmlformats.org/officeDocument/2006/relationships/customXml" Target="../ink/ink2796.xml"/><Relationship Id="rId601" Type="http://schemas.openxmlformats.org/officeDocument/2006/relationships/image" Target="../media/image6078.png"/><Relationship Id="rId240" Type="http://schemas.openxmlformats.org/officeDocument/2006/relationships/customXml" Target="../ink/ink2699.xml"/><Relationship Id="rId478" Type="http://schemas.openxmlformats.org/officeDocument/2006/relationships/customXml" Target="../ink/ink2817.xml"/><Relationship Id="rId35" Type="http://schemas.openxmlformats.org/officeDocument/2006/relationships/image" Target="../media/image6016.png"/><Relationship Id="rId100" Type="http://schemas.openxmlformats.org/officeDocument/2006/relationships/customXml" Target="../ink/ink2631.xml"/><Relationship Id="rId282" Type="http://schemas.openxmlformats.org/officeDocument/2006/relationships/customXml" Target="../ink/ink2719.xml"/><Relationship Id="rId338" Type="http://schemas.openxmlformats.org/officeDocument/2006/relationships/customXml" Target="../ink/ink2747.xml"/><Relationship Id="rId503" Type="http://schemas.openxmlformats.org/officeDocument/2006/relationships/image" Target="../media/image6692.png"/><Relationship Id="rId545" Type="http://schemas.openxmlformats.org/officeDocument/2006/relationships/image" Target="../media/image6713.png"/><Relationship Id="rId587" Type="http://schemas.openxmlformats.org/officeDocument/2006/relationships/image" Target="../media/image6071.png"/><Relationship Id="rId8" Type="http://schemas.openxmlformats.org/officeDocument/2006/relationships/customXml" Target="../ink/ink2603.xml"/><Relationship Id="rId142" Type="http://schemas.openxmlformats.org/officeDocument/2006/relationships/customXml" Target="../ink/ink2652.xml"/><Relationship Id="rId184" Type="http://schemas.openxmlformats.org/officeDocument/2006/relationships/customXml" Target="../ink/ink2673.xml"/><Relationship Id="rId391" Type="http://schemas.openxmlformats.org/officeDocument/2006/relationships/image" Target="../media/image6638.png"/><Relationship Id="rId405" Type="http://schemas.openxmlformats.org/officeDocument/2006/relationships/image" Target="../media/image6645.png"/><Relationship Id="rId447" Type="http://schemas.openxmlformats.org/officeDocument/2006/relationships/image" Target="../media/image6665.png"/><Relationship Id="rId612" Type="http://schemas.openxmlformats.org/officeDocument/2006/relationships/customXml" Target="../ink/ink2884.xml"/><Relationship Id="rId251" Type="http://schemas.openxmlformats.org/officeDocument/2006/relationships/image" Target="../media/image6568.png"/><Relationship Id="rId489" Type="http://schemas.openxmlformats.org/officeDocument/2006/relationships/image" Target="../media/image6685.png"/><Relationship Id="rId46" Type="http://schemas.openxmlformats.org/officeDocument/2006/relationships/customXml" Target="../ink/ink2622.xml"/><Relationship Id="rId293" Type="http://schemas.openxmlformats.org/officeDocument/2006/relationships/image" Target="../media/image6589.png"/><Relationship Id="rId307" Type="http://schemas.openxmlformats.org/officeDocument/2006/relationships/image" Target="../media/image6596.png"/><Relationship Id="rId349" Type="http://schemas.openxmlformats.org/officeDocument/2006/relationships/image" Target="../media/image6617.png"/><Relationship Id="rId514" Type="http://schemas.openxmlformats.org/officeDocument/2006/relationships/customXml" Target="../ink/ink2835.xml"/><Relationship Id="rId556" Type="http://schemas.openxmlformats.org/officeDocument/2006/relationships/customXml" Target="../ink/ink2856.xml"/><Relationship Id="rId88" Type="http://schemas.openxmlformats.org/officeDocument/2006/relationships/customXml" Target="../ink/ink2625.xml"/><Relationship Id="rId111" Type="http://schemas.openxmlformats.org/officeDocument/2006/relationships/image" Target="../media/image6498.png"/><Relationship Id="rId153" Type="http://schemas.openxmlformats.org/officeDocument/2006/relationships/image" Target="../media/image6519.png"/><Relationship Id="rId195" Type="http://schemas.openxmlformats.org/officeDocument/2006/relationships/image" Target="../media/image6540.png"/><Relationship Id="rId209" Type="http://schemas.openxmlformats.org/officeDocument/2006/relationships/image" Target="../media/image6043.png"/><Relationship Id="rId360" Type="http://schemas.openxmlformats.org/officeDocument/2006/relationships/customXml" Target="../ink/ink2758.xml"/><Relationship Id="rId416" Type="http://schemas.openxmlformats.org/officeDocument/2006/relationships/customXml" Target="../ink/ink2786.xml"/><Relationship Id="rId598" Type="http://schemas.openxmlformats.org/officeDocument/2006/relationships/customXml" Target="../ink/ink2877.xml"/><Relationship Id="rId220" Type="http://schemas.openxmlformats.org/officeDocument/2006/relationships/customXml" Target="../ink/ink2689.xml"/><Relationship Id="rId458" Type="http://schemas.openxmlformats.org/officeDocument/2006/relationships/customXml" Target="../ink/ink2807.xml"/><Relationship Id="rId15" Type="http://schemas.openxmlformats.org/officeDocument/2006/relationships/image" Target="../media/image6450.png"/><Relationship Id="rId262" Type="http://schemas.openxmlformats.org/officeDocument/2006/relationships/customXml" Target="../ink/ink2709.xml"/><Relationship Id="rId318" Type="http://schemas.openxmlformats.org/officeDocument/2006/relationships/customXml" Target="../ink/ink2737.xml"/><Relationship Id="rId525" Type="http://schemas.openxmlformats.org/officeDocument/2006/relationships/image" Target="../media/image6703.png"/><Relationship Id="rId567" Type="http://schemas.openxmlformats.org/officeDocument/2006/relationships/image" Target="../media/image6061.png"/><Relationship Id="rId99" Type="http://schemas.openxmlformats.org/officeDocument/2006/relationships/image" Target="../media/image6492.png"/><Relationship Id="rId122" Type="http://schemas.openxmlformats.org/officeDocument/2006/relationships/customXml" Target="../ink/ink2642.xml"/><Relationship Id="rId164" Type="http://schemas.openxmlformats.org/officeDocument/2006/relationships/customXml" Target="../ink/ink2663.xml"/><Relationship Id="rId371" Type="http://schemas.openxmlformats.org/officeDocument/2006/relationships/image" Target="../media/image6628.png"/><Relationship Id="rId427" Type="http://schemas.openxmlformats.org/officeDocument/2006/relationships/image" Target="../media/image6655.png"/><Relationship Id="rId469" Type="http://schemas.openxmlformats.org/officeDocument/2006/relationships/image" Target="../media/image6676.png"/><Relationship Id="rId26" Type="http://schemas.openxmlformats.org/officeDocument/2006/relationships/customXml" Target="../ink/ink2612.xml"/><Relationship Id="rId231" Type="http://schemas.openxmlformats.org/officeDocument/2006/relationships/image" Target="../media/image6054.png"/><Relationship Id="rId273" Type="http://schemas.openxmlformats.org/officeDocument/2006/relationships/image" Target="../media/image6579.png"/><Relationship Id="rId329" Type="http://schemas.openxmlformats.org/officeDocument/2006/relationships/image" Target="../media/image6607.png"/><Relationship Id="rId480" Type="http://schemas.openxmlformats.org/officeDocument/2006/relationships/customXml" Target="../ink/ink2818.xml"/><Relationship Id="rId536" Type="http://schemas.openxmlformats.org/officeDocument/2006/relationships/customXml" Target="../ink/ink2846.xml"/><Relationship Id="rId133" Type="http://schemas.openxmlformats.org/officeDocument/2006/relationships/image" Target="../media/image6509.png"/><Relationship Id="rId175" Type="http://schemas.openxmlformats.org/officeDocument/2006/relationships/image" Target="../media/image6037.png"/><Relationship Id="rId340" Type="http://schemas.openxmlformats.org/officeDocument/2006/relationships/customXml" Target="../ink/ink2748.xml"/><Relationship Id="rId578" Type="http://schemas.openxmlformats.org/officeDocument/2006/relationships/customXml" Target="../ink/ink2867.xml"/><Relationship Id="rId200" Type="http://schemas.openxmlformats.org/officeDocument/2006/relationships/customXml" Target="../ink/ink2679.xml"/><Relationship Id="rId382" Type="http://schemas.openxmlformats.org/officeDocument/2006/relationships/customXml" Target="../ink/ink2769.xml"/><Relationship Id="rId438" Type="http://schemas.openxmlformats.org/officeDocument/2006/relationships/customXml" Target="../ink/ink2797.xml"/><Relationship Id="rId603" Type="http://schemas.openxmlformats.org/officeDocument/2006/relationships/image" Target="../media/image6079.png"/><Relationship Id="rId284" Type="http://schemas.openxmlformats.org/officeDocument/2006/relationships/customXml" Target="../ink/ink2720.xml"/><Relationship Id="rId491" Type="http://schemas.openxmlformats.org/officeDocument/2006/relationships/image" Target="../media/image6686.png"/><Relationship Id="rId505" Type="http://schemas.openxmlformats.org/officeDocument/2006/relationships/image" Target="../media/image6693.png"/><Relationship Id="rId37" Type="http://schemas.openxmlformats.org/officeDocument/2006/relationships/image" Target="../media/image6017.png"/><Relationship Id="rId102" Type="http://schemas.openxmlformats.org/officeDocument/2006/relationships/customXml" Target="../ink/ink2632.xml"/><Relationship Id="rId144" Type="http://schemas.openxmlformats.org/officeDocument/2006/relationships/customXml" Target="../ink/ink2653.xml"/><Relationship Id="rId547" Type="http://schemas.openxmlformats.org/officeDocument/2006/relationships/image" Target="../media/image6714.png"/><Relationship Id="rId589" Type="http://schemas.openxmlformats.org/officeDocument/2006/relationships/image" Target="../media/image6072.png"/><Relationship Id="rId90" Type="http://schemas.openxmlformats.org/officeDocument/2006/relationships/customXml" Target="../ink/ink2626.xml"/><Relationship Id="rId351" Type="http://schemas.openxmlformats.org/officeDocument/2006/relationships/image" Target="../media/image6618.png"/><Relationship Id="rId393" Type="http://schemas.openxmlformats.org/officeDocument/2006/relationships/image" Target="../media/image6639.png"/><Relationship Id="rId407" Type="http://schemas.openxmlformats.org/officeDocument/2006/relationships/image" Target="../media/image6646.png"/><Relationship Id="rId449" Type="http://schemas.openxmlformats.org/officeDocument/2006/relationships/image" Target="../media/image6666.png"/><Relationship Id="rId614" Type="http://schemas.openxmlformats.org/officeDocument/2006/relationships/customXml" Target="../ink/ink2885.xml"/><Relationship Id="rId211" Type="http://schemas.openxmlformats.org/officeDocument/2006/relationships/image" Target="../media/image6044.png"/><Relationship Id="rId253" Type="http://schemas.openxmlformats.org/officeDocument/2006/relationships/image" Target="../media/image6569.png"/><Relationship Id="rId295" Type="http://schemas.openxmlformats.org/officeDocument/2006/relationships/image" Target="../media/image6590.png"/><Relationship Id="rId309" Type="http://schemas.openxmlformats.org/officeDocument/2006/relationships/image" Target="../media/image6597.png"/><Relationship Id="rId460" Type="http://schemas.openxmlformats.org/officeDocument/2006/relationships/customXml" Target="../ink/ink2808.xml"/><Relationship Id="rId516" Type="http://schemas.openxmlformats.org/officeDocument/2006/relationships/customXml" Target="../ink/ink2836.xml"/><Relationship Id="rId48" Type="http://schemas.openxmlformats.org/officeDocument/2006/relationships/customXml" Target="../ink/ink2623.xml"/><Relationship Id="rId113" Type="http://schemas.openxmlformats.org/officeDocument/2006/relationships/image" Target="../media/image6499.png"/><Relationship Id="rId320" Type="http://schemas.openxmlformats.org/officeDocument/2006/relationships/customXml" Target="../ink/ink2738.xml"/><Relationship Id="rId558" Type="http://schemas.openxmlformats.org/officeDocument/2006/relationships/customXml" Target="../ink/ink2857.xml"/><Relationship Id="rId155" Type="http://schemas.openxmlformats.org/officeDocument/2006/relationships/image" Target="../media/image6520.png"/><Relationship Id="rId197" Type="http://schemas.openxmlformats.org/officeDocument/2006/relationships/image" Target="../media/image6541.png"/><Relationship Id="rId362" Type="http://schemas.openxmlformats.org/officeDocument/2006/relationships/customXml" Target="../ink/ink2759.xml"/><Relationship Id="rId418" Type="http://schemas.openxmlformats.org/officeDocument/2006/relationships/customXml" Target="../ink/ink2787.xml"/><Relationship Id="rId222" Type="http://schemas.openxmlformats.org/officeDocument/2006/relationships/customXml" Target="../ink/ink2690.xml"/><Relationship Id="rId264" Type="http://schemas.openxmlformats.org/officeDocument/2006/relationships/customXml" Target="../ink/ink2710.xml"/><Relationship Id="rId471" Type="http://schemas.openxmlformats.org/officeDocument/2006/relationships/image" Target="../media/image6677.png"/><Relationship Id="rId17" Type="http://schemas.openxmlformats.org/officeDocument/2006/relationships/image" Target="../media/image6451.png"/><Relationship Id="rId124" Type="http://schemas.openxmlformats.org/officeDocument/2006/relationships/customXml" Target="../ink/ink2643.xml"/><Relationship Id="rId527" Type="http://schemas.openxmlformats.org/officeDocument/2006/relationships/image" Target="../media/image6704.png"/><Relationship Id="rId569" Type="http://schemas.openxmlformats.org/officeDocument/2006/relationships/image" Target="../media/image6062.png"/><Relationship Id="rId166" Type="http://schemas.openxmlformats.org/officeDocument/2006/relationships/customXml" Target="../ink/ink2664.xml"/><Relationship Id="rId331" Type="http://schemas.openxmlformats.org/officeDocument/2006/relationships/image" Target="../media/image6608.png"/><Relationship Id="rId373" Type="http://schemas.openxmlformats.org/officeDocument/2006/relationships/image" Target="../media/image6629.png"/><Relationship Id="rId429" Type="http://schemas.openxmlformats.org/officeDocument/2006/relationships/image" Target="../media/image6656.png"/><Relationship Id="rId580" Type="http://schemas.openxmlformats.org/officeDocument/2006/relationships/customXml" Target="../ink/ink2868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6055.png"/><Relationship Id="rId440" Type="http://schemas.openxmlformats.org/officeDocument/2006/relationships/customXml" Target="../ink/ink2798.xml"/><Relationship Id="rId28" Type="http://schemas.openxmlformats.org/officeDocument/2006/relationships/customXml" Target="../ink/ink2613.xml"/><Relationship Id="rId275" Type="http://schemas.openxmlformats.org/officeDocument/2006/relationships/image" Target="../media/image6580.png"/><Relationship Id="rId300" Type="http://schemas.openxmlformats.org/officeDocument/2006/relationships/customXml" Target="../ink/ink2728.xml"/><Relationship Id="rId482" Type="http://schemas.openxmlformats.org/officeDocument/2006/relationships/customXml" Target="../ink/ink2819.xml"/><Relationship Id="rId538" Type="http://schemas.openxmlformats.org/officeDocument/2006/relationships/customXml" Target="../ink/ink2847.xml"/><Relationship Id="rId135" Type="http://schemas.openxmlformats.org/officeDocument/2006/relationships/image" Target="../media/image6510.png"/><Relationship Id="rId177" Type="http://schemas.openxmlformats.org/officeDocument/2006/relationships/image" Target="../media/image6038.png"/><Relationship Id="rId342" Type="http://schemas.openxmlformats.org/officeDocument/2006/relationships/customXml" Target="../ink/ink2749.xml"/><Relationship Id="rId384" Type="http://schemas.openxmlformats.org/officeDocument/2006/relationships/customXml" Target="../ink/ink2770.xml"/><Relationship Id="rId591" Type="http://schemas.openxmlformats.org/officeDocument/2006/relationships/image" Target="../media/image6073.png"/><Relationship Id="rId605" Type="http://schemas.openxmlformats.org/officeDocument/2006/relationships/image" Target="../media/image859.png"/><Relationship Id="rId202" Type="http://schemas.openxmlformats.org/officeDocument/2006/relationships/customXml" Target="../ink/ink2680.xml"/><Relationship Id="rId244" Type="http://schemas.openxmlformats.org/officeDocument/2006/relationships/customXml" Target="../ink/ink2700.xml"/><Relationship Id="rId39" Type="http://schemas.openxmlformats.org/officeDocument/2006/relationships/image" Target="../media/image6018.png"/><Relationship Id="rId286" Type="http://schemas.openxmlformats.org/officeDocument/2006/relationships/customXml" Target="../ink/ink2721.xml"/><Relationship Id="rId451" Type="http://schemas.openxmlformats.org/officeDocument/2006/relationships/image" Target="../media/image6667.png"/><Relationship Id="rId493" Type="http://schemas.openxmlformats.org/officeDocument/2006/relationships/image" Target="../media/image6687.png"/><Relationship Id="rId507" Type="http://schemas.openxmlformats.org/officeDocument/2006/relationships/image" Target="../media/image6694.png"/><Relationship Id="rId549" Type="http://schemas.openxmlformats.org/officeDocument/2006/relationships/image" Target="../media/image6715.png"/><Relationship Id="rId50" Type="http://schemas.openxmlformats.org/officeDocument/2006/relationships/customXml" Target="../ink/ink2624.xml"/><Relationship Id="rId104" Type="http://schemas.openxmlformats.org/officeDocument/2006/relationships/customXml" Target="../ink/ink2633.xml"/><Relationship Id="rId146" Type="http://schemas.openxmlformats.org/officeDocument/2006/relationships/customXml" Target="../ink/ink2654.xml"/><Relationship Id="rId311" Type="http://schemas.openxmlformats.org/officeDocument/2006/relationships/image" Target="../media/image6598.png"/><Relationship Id="rId353" Type="http://schemas.openxmlformats.org/officeDocument/2006/relationships/image" Target="../media/image6619.png"/><Relationship Id="rId395" Type="http://schemas.openxmlformats.org/officeDocument/2006/relationships/image" Target="../media/image6640.png"/><Relationship Id="rId409" Type="http://schemas.openxmlformats.org/officeDocument/2006/relationships/image" Target="../media/image6647.png"/><Relationship Id="rId560" Type="http://schemas.openxmlformats.org/officeDocument/2006/relationships/customXml" Target="../ink/ink2858.xml"/><Relationship Id="rId92" Type="http://schemas.openxmlformats.org/officeDocument/2006/relationships/customXml" Target="../ink/ink2627.xml"/><Relationship Id="rId213" Type="http://schemas.openxmlformats.org/officeDocument/2006/relationships/image" Target="../media/image6045.png"/><Relationship Id="rId420" Type="http://schemas.openxmlformats.org/officeDocument/2006/relationships/customXml" Target="../ink/ink2788.xml"/><Relationship Id="rId616" Type="http://schemas.openxmlformats.org/officeDocument/2006/relationships/customXml" Target="../ink/ink2886.xml"/><Relationship Id="rId255" Type="http://schemas.openxmlformats.org/officeDocument/2006/relationships/image" Target="../media/image6570.png"/><Relationship Id="rId297" Type="http://schemas.openxmlformats.org/officeDocument/2006/relationships/image" Target="../media/image6591.png"/><Relationship Id="rId462" Type="http://schemas.openxmlformats.org/officeDocument/2006/relationships/customXml" Target="../ink/ink2809.xml"/><Relationship Id="rId518" Type="http://schemas.openxmlformats.org/officeDocument/2006/relationships/customXml" Target="../ink/ink2837.xml"/><Relationship Id="rId115" Type="http://schemas.openxmlformats.org/officeDocument/2006/relationships/image" Target="../media/image6500.png"/><Relationship Id="rId157" Type="http://schemas.openxmlformats.org/officeDocument/2006/relationships/image" Target="../media/image6521.png"/><Relationship Id="rId322" Type="http://schemas.openxmlformats.org/officeDocument/2006/relationships/customXml" Target="../ink/ink2739.xml"/><Relationship Id="rId364" Type="http://schemas.openxmlformats.org/officeDocument/2006/relationships/customXml" Target="../ink/ink2760.xml"/><Relationship Id="rId199" Type="http://schemas.openxmlformats.org/officeDocument/2006/relationships/image" Target="../media/image6542.png"/><Relationship Id="rId571" Type="http://schemas.openxmlformats.org/officeDocument/2006/relationships/image" Target="../media/image6063.png"/><Relationship Id="rId19" Type="http://schemas.openxmlformats.org/officeDocument/2006/relationships/image" Target="../media/image6452.png"/><Relationship Id="rId224" Type="http://schemas.openxmlformats.org/officeDocument/2006/relationships/customXml" Target="../ink/ink2691.xml"/><Relationship Id="rId266" Type="http://schemas.openxmlformats.org/officeDocument/2006/relationships/customXml" Target="../ink/ink2711.xml"/><Relationship Id="rId431" Type="http://schemas.openxmlformats.org/officeDocument/2006/relationships/image" Target="../media/image6657.png"/><Relationship Id="rId473" Type="http://schemas.openxmlformats.org/officeDocument/2006/relationships/image" Target="../media/image6678.png"/><Relationship Id="rId529" Type="http://schemas.openxmlformats.org/officeDocument/2006/relationships/image" Target="../media/image6705.png"/><Relationship Id="rId30" Type="http://schemas.openxmlformats.org/officeDocument/2006/relationships/customXml" Target="../ink/ink2614.xml"/><Relationship Id="rId126" Type="http://schemas.openxmlformats.org/officeDocument/2006/relationships/customXml" Target="../ink/ink2644.xml"/><Relationship Id="rId168" Type="http://schemas.openxmlformats.org/officeDocument/2006/relationships/customXml" Target="../ink/ink2665.xml"/><Relationship Id="rId333" Type="http://schemas.openxmlformats.org/officeDocument/2006/relationships/image" Target="../media/image6609.png"/><Relationship Id="rId540" Type="http://schemas.openxmlformats.org/officeDocument/2006/relationships/customXml" Target="../ink/ink2848.xml"/><Relationship Id="rId375" Type="http://schemas.openxmlformats.org/officeDocument/2006/relationships/image" Target="../media/image6630.png"/><Relationship Id="rId582" Type="http://schemas.openxmlformats.org/officeDocument/2006/relationships/customXml" Target="../ink/ink2869.xml"/><Relationship Id="rId3" Type="http://schemas.openxmlformats.org/officeDocument/2006/relationships/image" Target="../media/image6444.png"/><Relationship Id="rId235" Type="http://schemas.openxmlformats.org/officeDocument/2006/relationships/image" Target="../media/image6056.png"/><Relationship Id="rId277" Type="http://schemas.openxmlformats.org/officeDocument/2006/relationships/image" Target="../media/image6581.png"/><Relationship Id="rId400" Type="http://schemas.openxmlformats.org/officeDocument/2006/relationships/customXml" Target="../ink/ink2778.xml"/><Relationship Id="rId442" Type="http://schemas.openxmlformats.org/officeDocument/2006/relationships/customXml" Target="../ink/ink2799.xml"/><Relationship Id="rId484" Type="http://schemas.openxmlformats.org/officeDocument/2006/relationships/customXml" Target="../ink/ink2820.xml"/><Relationship Id="rId137" Type="http://schemas.openxmlformats.org/officeDocument/2006/relationships/image" Target="../media/image6511.png"/><Relationship Id="rId302" Type="http://schemas.openxmlformats.org/officeDocument/2006/relationships/customXml" Target="../ink/ink2729.xml"/><Relationship Id="rId344" Type="http://schemas.openxmlformats.org/officeDocument/2006/relationships/customXml" Target="../ink/ink2750.xml"/><Relationship Id="rId41" Type="http://schemas.openxmlformats.org/officeDocument/2006/relationships/image" Target="../media/image854.png"/><Relationship Id="rId179" Type="http://schemas.openxmlformats.org/officeDocument/2006/relationships/image" Target="../media/image6039.png"/><Relationship Id="rId386" Type="http://schemas.openxmlformats.org/officeDocument/2006/relationships/customXml" Target="../ink/ink2771.xml"/><Relationship Id="rId551" Type="http://schemas.openxmlformats.org/officeDocument/2006/relationships/image" Target="../media/image6716.png"/><Relationship Id="rId593" Type="http://schemas.openxmlformats.org/officeDocument/2006/relationships/image" Target="../media/image6074.png"/><Relationship Id="rId607" Type="http://schemas.openxmlformats.org/officeDocument/2006/relationships/image" Target="../media/image860.png"/><Relationship Id="rId190" Type="http://schemas.openxmlformats.org/officeDocument/2006/relationships/customXml" Target="../ink/ink2674.xml"/><Relationship Id="rId204" Type="http://schemas.openxmlformats.org/officeDocument/2006/relationships/customXml" Target="../ink/ink2681.xml"/><Relationship Id="rId246" Type="http://schemas.openxmlformats.org/officeDocument/2006/relationships/customXml" Target="../ink/ink2701.xml"/><Relationship Id="rId288" Type="http://schemas.openxmlformats.org/officeDocument/2006/relationships/customXml" Target="../ink/ink2722.xml"/><Relationship Id="rId411" Type="http://schemas.openxmlformats.org/officeDocument/2006/relationships/image" Target="../media/image6648.png"/><Relationship Id="rId453" Type="http://schemas.openxmlformats.org/officeDocument/2006/relationships/image" Target="../media/image6668.png"/><Relationship Id="rId509" Type="http://schemas.openxmlformats.org/officeDocument/2006/relationships/image" Target="../media/image6695.png"/><Relationship Id="rId106" Type="http://schemas.openxmlformats.org/officeDocument/2006/relationships/customXml" Target="../ink/ink2634.xml"/><Relationship Id="rId313" Type="http://schemas.openxmlformats.org/officeDocument/2006/relationships/image" Target="../media/image6599.png"/><Relationship Id="rId495" Type="http://schemas.openxmlformats.org/officeDocument/2006/relationships/image" Target="../media/image6688.png"/><Relationship Id="rId10" Type="http://schemas.openxmlformats.org/officeDocument/2006/relationships/customXml" Target="../ink/ink2604.xml"/><Relationship Id="rId94" Type="http://schemas.openxmlformats.org/officeDocument/2006/relationships/customXml" Target="../ink/ink2628.xml"/><Relationship Id="rId148" Type="http://schemas.openxmlformats.org/officeDocument/2006/relationships/customXml" Target="../ink/ink2655.xml"/><Relationship Id="rId355" Type="http://schemas.openxmlformats.org/officeDocument/2006/relationships/image" Target="../media/image6620.png"/><Relationship Id="rId397" Type="http://schemas.openxmlformats.org/officeDocument/2006/relationships/image" Target="../media/image6641.png"/><Relationship Id="rId520" Type="http://schemas.openxmlformats.org/officeDocument/2006/relationships/customXml" Target="../ink/ink2838.xml"/><Relationship Id="rId562" Type="http://schemas.openxmlformats.org/officeDocument/2006/relationships/customXml" Target="../ink/ink2859.xml"/><Relationship Id="rId618" Type="http://schemas.openxmlformats.org/officeDocument/2006/relationships/customXml" Target="../ink/ink2887.xml"/><Relationship Id="rId215" Type="http://schemas.openxmlformats.org/officeDocument/2006/relationships/image" Target="../media/image6046.png"/><Relationship Id="rId257" Type="http://schemas.openxmlformats.org/officeDocument/2006/relationships/image" Target="../media/image6571.png"/><Relationship Id="rId422" Type="http://schemas.openxmlformats.org/officeDocument/2006/relationships/customXml" Target="../ink/ink2789.xml"/><Relationship Id="rId464" Type="http://schemas.openxmlformats.org/officeDocument/2006/relationships/customXml" Target="../ink/ink2810.xml"/><Relationship Id="rId299" Type="http://schemas.openxmlformats.org/officeDocument/2006/relationships/image" Target="../media/image6592.png"/><Relationship Id="rId159" Type="http://schemas.openxmlformats.org/officeDocument/2006/relationships/image" Target="../media/image6029.png"/><Relationship Id="rId366" Type="http://schemas.openxmlformats.org/officeDocument/2006/relationships/customXml" Target="../ink/ink2761.xml"/><Relationship Id="rId573" Type="http://schemas.openxmlformats.org/officeDocument/2006/relationships/image" Target="../media/image6064.png"/><Relationship Id="rId226" Type="http://schemas.openxmlformats.org/officeDocument/2006/relationships/customXml" Target="../ink/ink2692.xml"/><Relationship Id="rId433" Type="http://schemas.openxmlformats.org/officeDocument/2006/relationships/image" Target="../media/image6658.png"/><Relationship Id="rId377" Type="http://schemas.openxmlformats.org/officeDocument/2006/relationships/image" Target="../media/image6631.png"/><Relationship Id="rId500" Type="http://schemas.openxmlformats.org/officeDocument/2006/relationships/customXml" Target="../ink/ink2828.xml"/><Relationship Id="rId584" Type="http://schemas.openxmlformats.org/officeDocument/2006/relationships/customXml" Target="../ink/ink2870.xml"/><Relationship Id="rId5" Type="http://schemas.openxmlformats.org/officeDocument/2006/relationships/image" Target="../media/image6445.png"/><Relationship Id="rId237" Type="http://schemas.openxmlformats.org/officeDocument/2006/relationships/image" Target="../media/image6057.png"/><Relationship Id="rId444" Type="http://schemas.openxmlformats.org/officeDocument/2006/relationships/customXml" Target="../ink/ink2800.xml"/><Relationship Id="rId290" Type="http://schemas.openxmlformats.org/officeDocument/2006/relationships/customXml" Target="../ink/ink2723.xml"/><Relationship Id="rId304" Type="http://schemas.openxmlformats.org/officeDocument/2006/relationships/customXml" Target="../ink/ink2730.xml"/><Relationship Id="rId388" Type="http://schemas.openxmlformats.org/officeDocument/2006/relationships/customXml" Target="../ink/ink2772.xml"/><Relationship Id="rId511" Type="http://schemas.openxmlformats.org/officeDocument/2006/relationships/image" Target="../media/image6696.png"/><Relationship Id="rId609" Type="http://schemas.openxmlformats.org/officeDocument/2006/relationships/image" Target="../media/image861.png"/><Relationship Id="rId150" Type="http://schemas.openxmlformats.org/officeDocument/2006/relationships/customXml" Target="../ink/ink2656.xml"/><Relationship Id="rId595" Type="http://schemas.openxmlformats.org/officeDocument/2006/relationships/image" Target="../media/image6075.png"/><Relationship Id="rId248" Type="http://schemas.openxmlformats.org/officeDocument/2006/relationships/customXml" Target="../ink/ink2702.xml"/><Relationship Id="rId455" Type="http://schemas.openxmlformats.org/officeDocument/2006/relationships/image" Target="../media/image6669.png"/><Relationship Id="rId12" Type="http://schemas.openxmlformats.org/officeDocument/2006/relationships/customXml" Target="../ink/ink2605.xml"/><Relationship Id="rId108" Type="http://schemas.openxmlformats.org/officeDocument/2006/relationships/customXml" Target="../ink/ink2635.xml"/><Relationship Id="rId315" Type="http://schemas.openxmlformats.org/officeDocument/2006/relationships/image" Target="../media/image6600.png"/><Relationship Id="rId522" Type="http://schemas.openxmlformats.org/officeDocument/2006/relationships/customXml" Target="../ink/ink2839.xml"/><Relationship Id="rId96" Type="http://schemas.openxmlformats.org/officeDocument/2006/relationships/customXml" Target="../ink/ink2629.xml"/><Relationship Id="rId161" Type="http://schemas.openxmlformats.org/officeDocument/2006/relationships/image" Target="../media/image6030.png"/><Relationship Id="rId399" Type="http://schemas.openxmlformats.org/officeDocument/2006/relationships/image" Target="../media/image6642.png"/><Relationship Id="rId259" Type="http://schemas.openxmlformats.org/officeDocument/2006/relationships/image" Target="../media/image6572.png"/><Relationship Id="rId466" Type="http://schemas.openxmlformats.org/officeDocument/2006/relationships/customXml" Target="../ink/ink2811.xml"/><Relationship Id="rId23" Type="http://schemas.openxmlformats.org/officeDocument/2006/relationships/image" Target="../media/image6010.png"/><Relationship Id="rId119" Type="http://schemas.openxmlformats.org/officeDocument/2006/relationships/image" Target="../media/image6502.png"/><Relationship Id="rId326" Type="http://schemas.openxmlformats.org/officeDocument/2006/relationships/customXml" Target="../ink/ink2741.xml"/><Relationship Id="rId533" Type="http://schemas.openxmlformats.org/officeDocument/2006/relationships/image" Target="../media/image6707.png"/><Relationship Id="rId172" Type="http://schemas.openxmlformats.org/officeDocument/2006/relationships/customXml" Target="../ink/ink2667.xml"/><Relationship Id="rId477" Type="http://schemas.openxmlformats.org/officeDocument/2006/relationships/image" Target="../media/image6680.png"/><Relationship Id="rId600" Type="http://schemas.openxmlformats.org/officeDocument/2006/relationships/customXml" Target="../ink/ink2878.xml"/><Relationship Id="rId337" Type="http://schemas.openxmlformats.org/officeDocument/2006/relationships/image" Target="../media/image6611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23.png"/><Relationship Id="rId21" Type="http://schemas.openxmlformats.org/officeDocument/2006/relationships/image" Target="../media/image1175.png"/><Relationship Id="rId324" Type="http://schemas.openxmlformats.org/officeDocument/2006/relationships/customXml" Target="../ink/ink3049.xml"/><Relationship Id="rId531" Type="http://schemas.openxmlformats.org/officeDocument/2006/relationships/image" Target="../media/image1430.png"/><Relationship Id="rId170" Type="http://schemas.openxmlformats.org/officeDocument/2006/relationships/customXml" Target="../ink/ink2972.xml"/><Relationship Id="rId268" Type="http://schemas.openxmlformats.org/officeDocument/2006/relationships/customXml" Target="../ink/ink3021.xml"/><Relationship Id="rId475" Type="http://schemas.openxmlformats.org/officeDocument/2006/relationships/image" Target="../media/image1402.png"/><Relationship Id="rId32" Type="http://schemas.openxmlformats.org/officeDocument/2006/relationships/customXml" Target="../ink/ink2903.xml"/><Relationship Id="rId128" Type="http://schemas.openxmlformats.org/officeDocument/2006/relationships/customXml" Target="../ink/ink2951.xml"/><Relationship Id="rId335" Type="http://schemas.openxmlformats.org/officeDocument/2006/relationships/image" Target="../media/image1332.png"/><Relationship Id="rId181" Type="http://schemas.openxmlformats.org/officeDocument/2006/relationships/image" Target="../media/image1255.png"/><Relationship Id="rId402" Type="http://schemas.openxmlformats.org/officeDocument/2006/relationships/customXml" Target="../ink/ink3088.xml"/><Relationship Id="rId279" Type="http://schemas.openxmlformats.org/officeDocument/2006/relationships/image" Target="../media/image1304.png"/><Relationship Id="rId486" Type="http://schemas.openxmlformats.org/officeDocument/2006/relationships/customXml" Target="../ink/ink3130.xml"/><Relationship Id="rId43" Type="http://schemas.openxmlformats.org/officeDocument/2006/relationships/image" Target="../media/image1186.png"/><Relationship Id="rId139" Type="http://schemas.openxmlformats.org/officeDocument/2006/relationships/image" Target="../media/image1234.png"/><Relationship Id="rId346" Type="http://schemas.openxmlformats.org/officeDocument/2006/relationships/customXml" Target="../ink/ink3060.xml"/><Relationship Id="rId85" Type="http://schemas.openxmlformats.org/officeDocument/2006/relationships/image" Target="../media/image1207.png"/><Relationship Id="rId150" Type="http://schemas.openxmlformats.org/officeDocument/2006/relationships/customXml" Target="../ink/ink2962.xml"/><Relationship Id="rId192" Type="http://schemas.openxmlformats.org/officeDocument/2006/relationships/customXml" Target="../ink/ink2983.xml"/><Relationship Id="rId206" Type="http://schemas.openxmlformats.org/officeDocument/2006/relationships/customXml" Target="../ink/ink2990.xml"/><Relationship Id="rId413" Type="http://schemas.openxmlformats.org/officeDocument/2006/relationships/image" Target="../media/image1371.png"/><Relationship Id="rId248" Type="http://schemas.openxmlformats.org/officeDocument/2006/relationships/customXml" Target="../ink/ink3011.xml"/><Relationship Id="rId455" Type="http://schemas.openxmlformats.org/officeDocument/2006/relationships/image" Target="../media/image1392.png"/><Relationship Id="rId497" Type="http://schemas.openxmlformats.org/officeDocument/2006/relationships/image" Target="../media/image1413.png"/><Relationship Id="rId12" Type="http://schemas.openxmlformats.org/officeDocument/2006/relationships/customXml" Target="../ink/ink2893.xml"/><Relationship Id="rId108" Type="http://schemas.openxmlformats.org/officeDocument/2006/relationships/customXml" Target="../ink/ink2941.xml"/><Relationship Id="rId315" Type="http://schemas.openxmlformats.org/officeDocument/2006/relationships/image" Target="../media/image1322.png"/><Relationship Id="rId357" Type="http://schemas.openxmlformats.org/officeDocument/2006/relationships/image" Target="../media/image1343.png"/><Relationship Id="rId522" Type="http://schemas.openxmlformats.org/officeDocument/2006/relationships/customXml" Target="../ink/ink3148.xml"/><Relationship Id="rId54" Type="http://schemas.openxmlformats.org/officeDocument/2006/relationships/customXml" Target="../ink/ink2914.xml"/><Relationship Id="rId96" Type="http://schemas.openxmlformats.org/officeDocument/2006/relationships/customXml" Target="../ink/ink2935.xml"/><Relationship Id="rId161" Type="http://schemas.openxmlformats.org/officeDocument/2006/relationships/image" Target="../media/image1245.png"/><Relationship Id="rId217" Type="http://schemas.openxmlformats.org/officeDocument/2006/relationships/image" Target="../media/image1273.png"/><Relationship Id="rId399" Type="http://schemas.openxmlformats.org/officeDocument/2006/relationships/image" Target="../media/image1364.png"/><Relationship Id="rId259" Type="http://schemas.openxmlformats.org/officeDocument/2006/relationships/image" Target="../media/image1294.png"/><Relationship Id="rId424" Type="http://schemas.openxmlformats.org/officeDocument/2006/relationships/customXml" Target="../ink/ink3099.xml"/><Relationship Id="rId466" Type="http://schemas.openxmlformats.org/officeDocument/2006/relationships/customXml" Target="../ink/ink3120.xml"/><Relationship Id="rId23" Type="http://schemas.openxmlformats.org/officeDocument/2006/relationships/image" Target="../media/image1176.png"/><Relationship Id="rId119" Type="http://schemas.openxmlformats.org/officeDocument/2006/relationships/image" Target="../media/image1224.png"/><Relationship Id="rId270" Type="http://schemas.openxmlformats.org/officeDocument/2006/relationships/customXml" Target="../ink/ink3022.xml"/><Relationship Id="rId326" Type="http://schemas.openxmlformats.org/officeDocument/2006/relationships/customXml" Target="../ink/ink3050.xml"/><Relationship Id="rId533" Type="http://schemas.openxmlformats.org/officeDocument/2006/relationships/image" Target="../media/image1431.png"/><Relationship Id="rId65" Type="http://schemas.openxmlformats.org/officeDocument/2006/relationships/image" Target="../media/image1197.png"/><Relationship Id="rId130" Type="http://schemas.openxmlformats.org/officeDocument/2006/relationships/customXml" Target="../ink/ink2952.xml"/><Relationship Id="rId368" Type="http://schemas.openxmlformats.org/officeDocument/2006/relationships/customXml" Target="../ink/ink3071.xml"/><Relationship Id="rId172" Type="http://schemas.openxmlformats.org/officeDocument/2006/relationships/customXml" Target="../ink/ink2973.xml"/><Relationship Id="rId228" Type="http://schemas.openxmlformats.org/officeDocument/2006/relationships/customXml" Target="../ink/ink3001.xml"/><Relationship Id="rId435" Type="http://schemas.openxmlformats.org/officeDocument/2006/relationships/image" Target="../media/image1382.png"/><Relationship Id="rId477" Type="http://schemas.openxmlformats.org/officeDocument/2006/relationships/image" Target="../media/image1403.png"/><Relationship Id="rId281" Type="http://schemas.openxmlformats.org/officeDocument/2006/relationships/image" Target="../media/image1305.png"/><Relationship Id="rId337" Type="http://schemas.openxmlformats.org/officeDocument/2006/relationships/image" Target="../media/image1333.png"/><Relationship Id="rId502" Type="http://schemas.openxmlformats.org/officeDocument/2006/relationships/customXml" Target="../ink/ink3138.xml"/><Relationship Id="rId34" Type="http://schemas.openxmlformats.org/officeDocument/2006/relationships/customXml" Target="../ink/ink2904.xml"/><Relationship Id="rId76" Type="http://schemas.openxmlformats.org/officeDocument/2006/relationships/customXml" Target="../ink/ink2925.xml"/><Relationship Id="rId141" Type="http://schemas.openxmlformats.org/officeDocument/2006/relationships/image" Target="../media/image1235.png"/><Relationship Id="rId379" Type="http://schemas.openxmlformats.org/officeDocument/2006/relationships/image" Target="../media/image1354.png"/><Relationship Id="rId7" Type="http://schemas.openxmlformats.org/officeDocument/2006/relationships/image" Target="../media/image1168.png"/><Relationship Id="rId183" Type="http://schemas.openxmlformats.org/officeDocument/2006/relationships/image" Target="../media/image1256.png"/><Relationship Id="rId239" Type="http://schemas.openxmlformats.org/officeDocument/2006/relationships/image" Target="../media/image1284.png"/><Relationship Id="rId390" Type="http://schemas.openxmlformats.org/officeDocument/2006/relationships/customXml" Target="../ink/ink3082.xml"/><Relationship Id="rId404" Type="http://schemas.openxmlformats.org/officeDocument/2006/relationships/customXml" Target="../ink/ink3089.xml"/><Relationship Id="rId446" Type="http://schemas.openxmlformats.org/officeDocument/2006/relationships/customXml" Target="../ink/ink3110.xml"/><Relationship Id="rId250" Type="http://schemas.openxmlformats.org/officeDocument/2006/relationships/customXml" Target="../ink/ink3012.xml"/><Relationship Id="rId292" Type="http://schemas.openxmlformats.org/officeDocument/2006/relationships/customXml" Target="../ink/ink3033.xml"/><Relationship Id="rId306" Type="http://schemas.openxmlformats.org/officeDocument/2006/relationships/customXml" Target="../ink/ink3040.xml"/><Relationship Id="rId488" Type="http://schemas.openxmlformats.org/officeDocument/2006/relationships/customXml" Target="../ink/ink3131.xml"/><Relationship Id="rId45" Type="http://schemas.openxmlformats.org/officeDocument/2006/relationships/image" Target="../media/image1187.png"/><Relationship Id="rId87" Type="http://schemas.openxmlformats.org/officeDocument/2006/relationships/image" Target="../media/image1208.png"/><Relationship Id="rId110" Type="http://schemas.openxmlformats.org/officeDocument/2006/relationships/customXml" Target="../ink/ink2942.xml"/><Relationship Id="rId348" Type="http://schemas.openxmlformats.org/officeDocument/2006/relationships/customXml" Target="../ink/ink3061.xml"/><Relationship Id="rId513" Type="http://schemas.openxmlformats.org/officeDocument/2006/relationships/image" Target="../media/image1421.png"/><Relationship Id="rId152" Type="http://schemas.openxmlformats.org/officeDocument/2006/relationships/customXml" Target="../ink/ink2963.xml"/><Relationship Id="rId194" Type="http://schemas.openxmlformats.org/officeDocument/2006/relationships/customXml" Target="../ink/ink2984.xml"/><Relationship Id="rId208" Type="http://schemas.openxmlformats.org/officeDocument/2006/relationships/customXml" Target="../ink/ink2991.xml"/><Relationship Id="rId415" Type="http://schemas.openxmlformats.org/officeDocument/2006/relationships/image" Target="../media/image1372.png"/><Relationship Id="rId457" Type="http://schemas.openxmlformats.org/officeDocument/2006/relationships/image" Target="../media/image1393.png"/><Relationship Id="rId261" Type="http://schemas.openxmlformats.org/officeDocument/2006/relationships/image" Target="../media/image1295.png"/><Relationship Id="rId499" Type="http://schemas.openxmlformats.org/officeDocument/2006/relationships/image" Target="../media/image1414.png"/><Relationship Id="rId14" Type="http://schemas.openxmlformats.org/officeDocument/2006/relationships/customXml" Target="../ink/ink2894.xml"/><Relationship Id="rId56" Type="http://schemas.openxmlformats.org/officeDocument/2006/relationships/customXml" Target="../ink/ink2915.xml"/><Relationship Id="rId317" Type="http://schemas.openxmlformats.org/officeDocument/2006/relationships/image" Target="../media/image1323.png"/><Relationship Id="rId359" Type="http://schemas.openxmlformats.org/officeDocument/2006/relationships/image" Target="../media/image1344.png"/><Relationship Id="rId524" Type="http://schemas.openxmlformats.org/officeDocument/2006/relationships/customXml" Target="../ink/ink3149.xml"/><Relationship Id="rId98" Type="http://schemas.openxmlformats.org/officeDocument/2006/relationships/customXml" Target="../ink/ink2936.xml"/><Relationship Id="rId121" Type="http://schemas.openxmlformats.org/officeDocument/2006/relationships/image" Target="../media/image1225.png"/><Relationship Id="rId163" Type="http://schemas.openxmlformats.org/officeDocument/2006/relationships/image" Target="../media/image1246.png"/><Relationship Id="rId219" Type="http://schemas.openxmlformats.org/officeDocument/2006/relationships/image" Target="../media/image1274.png"/><Relationship Id="rId370" Type="http://schemas.openxmlformats.org/officeDocument/2006/relationships/customXml" Target="../ink/ink3072.xml"/><Relationship Id="rId426" Type="http://schemas.openxmlformats.org/officeDocument/2006/relationships/customXml" Target="../ink/ink3100.xml"/><Relationship Id="rId230" Type="http://schemas.openxmlformats.org/officeDocument/2006/relationships/customXml" Target="../ink/ink3002.xml"/><Relationship Id="rId468" Type="http://schemas.openxmlformats.org/officeDocument/2006/relationships/customXml" Target="../ink/ink3121.xml"/><Relationship Id="rId25" Type="http://schemas.openxmlformats.org/officeDocument/2006/relationships/image" Target="../media/image1177.png"/><Relationship Id="rId67" Type="http://schemas.openxmlformats.org/officeDocument/2006/relationships/image" Target="../media/image1198.png"/><Relationship Id="rId272" Type="http://schemas.openxmlformats.org/officeDocument/2006/relationships/customXml" Target="../ink/ink3023.xml"/><Relationship Id="rId328" Type="http://schemas.openxmlformats.org/officeDocument/2006/relationships/customXml" Target="../ink/ink3051.xml"/><Relationship Id="rId535" Type="http://schemas.openxmlformats.org/officeDocument/2006/relationships/image" Target="../media/image1432.png"/><Relationship Id="rId132" Type="http://schemas.openxmlformats.org/officeDocument/2006/relationships/customXml" Target="../ink/ink2953.xml"/><Relationship Id="rId174" Type="http://schemas.openxmlformats.org/officeDocument/2006/relationships/customXml" Target="../ink/ink2974.xml"/><Relationship Id="rId381" Type="http://schemas.openxmlformats.org/officeDocument/2006/relationships/image" Target="../media/image1355.png"/><Relationship Id="rId241" Type="http://schemas.openxmlformats.org/officeDocument/2006/relationships/image" Target="../media/image1285.png"/><Relationship Id="rId437" Type="http://schemas.openxmlformats.org/officeDocument/2006/relationships/image" Target="../media/image1383.png"/><Relationship Id="rId479" Type="http://schemas.openxmlformats.org/officeDocument/2006/relationships/image" Target="../media/image1404.png"/><Relationship Id="rId36" Type="http://schemas.openxmlformats.org/officeDocument/2006/relationships/customXml" Target="../ink/ink2905.xml"/><Relationship Id="rId283" Type="http://schemas.openxmlformats.org/officeDocument/2006/relationships/image" Target="../media/image1306.png"/><Relationship Id="rId339" Type="http://schemas.openxmlformats.org/officeDocument/2006/relationships/image" Target="../media/image1334.png"/><Relationship Id="rId490" Type="http://schemas.openxmlformats.org/officeDocument/2006/relationships/customXml" Target="../ink/ink3132.xml"/><Relationship Id="rId504" Type="http://schemas.openxmlformats.org/officeDocument/2006/relationships/customXml" Target="../ink/ink3139.xml"/><Relationship Id="rId78" Type="http://schemas.openxmlformats.org/officeDocument/2006/relationships/customXml" Target="../ink/ink2926.xml"/><Relationship Id="rId101" Type="http://schemas.openxmlformats.org/officeDocument/2006/relationships/image" Target="../media/image1215.png"/><Relationship Id="rId143" Type="http://schemas.openxmlformats.org/officeDocument/2006/relationships/image" Target="../media/image1236.png"/><Relationship Id="rId185" Type="http://schemas.openxmlformats.org/officeDocument/2006/relationships/image" Target="../media/image1257.png"/><Relationship Id="rId350" Type="http://schemas.openxmlformats.org/officeDocument/2006/relationships/customXml" Target="../ink/ink3062.xml"/><Relationship Id="rId406" Type="http://schemas.openxmlformats.org/officeDocument/2006/relationships/customXml" Target="../ink/ink3090.xml"/><Relationship Id="rId9" Type="http://schemas.openxmlformats.org/officeDocument/2006/relationships/image" Target="../media/image1169.png"/><Relationship Id="rId210" Type="http://schemas.openxmlformats.org/officeDocument/2006/relationships/customXml" Target="../ink/ink2992.xml"/><Relationship Id="rId392" Type="http://schemas.openxmlformats.org/officeDocument/2006/relationships/customXml" Target="../ink/ink3083.xml"/><Relationship Id="rId448" Type="http://schemas.openxmlformats.org/officeDocument/2006/relationships/customXml" Target="../ink/ink3111.xml"/><Relationship Id="rId252" Type="http://schemas.openxmlformats.org/officeDocument/2006/relationships/customXml" Target="../ink/ink3013.xml"/><Relationship Id="rId294" Type="http://schemas.openxmlformats.org/officeDocument/2006/relationships/customXml" Target="../ink/ink3034.xml"/><Relationship Id="rId308" Type="http://schemas.openxmlformats.org/officeDocument/2006/relationships/customXml" Target="../ink/ink3041.xml"/><Relationship Id="rId515" Type="http://schemas.openxmlformats.org/officeDocument/2006/relationships/image" Target="../media/image1422.png"/><Relationship Id="rId47" Type="http://schemas.openxmlformats.org/officeDocument/2006/relationships/image" Target="../media/image1188.png"/><Relationship Id="rId89" Type="http://schemas.openxmlformats.org/officeDocument/2006/relationships/image" Target="../media/image1209.png"/><Relationship Id="rId112" Type="http://schemas.openxmlformats.org/officeDocument/2006/relationships/customXml" Target="../ink/ink2943.xml"/><Relationship Id="rId154" Type="http://schemas.openxmlformats.org/officeDocument/2006/relationships/customXml" Target="../ink/ink2964.xml"/><Relationship Id="rId361" Type="http://schemas.openxmlformats.org/officeDocument/2006/relationships/image" Target="../media/image1345.png"/><Relationship Id="rId196" Type="http://schemas.openxmlformats.org/officeDocument/2006/relationships/customXml" Target="../ink/ink2985.xml"/><Relationship Id="rId417" Type="http://schemas.openxmlformats.org/officeDocument/2006/relationships/image" Target="../media/image1373.png"/><Relationship Id="rId459" Type="http://schemas.openxmlformats.org/officeDocument/2006/relationships/image" Target="../media/image1394.png"/><Relationship Id="rId16" Type="http://schemas.openxmlformats.org/officeDocument/2006/relationships/customXml" Target="../ink/ink2895.xml"/><Relationship Id="rId221" Type="http://schemas.openxmlformats.org/officeDocument/2006/relationships/image" Target="../media/image1275.png"/><Relationship Id="rId263" Type="http://schemas.openxmlformats.org/officeDocument/2006/relationships/image" Target="../media/image1296.png"/><Relationship Id="rId319" Type="http://schemas.openxmlformats.org/officeDocument/2006/relationships/image" Target="../media/image1324.png"/><Relationship Id="rId470" Type="http://schemas.openxmlformats.org/officeDocument/2006/relationships/customXml" Target="../ink/ink3122.xml"/><Relationship Id="rId526" Type="http://schemas.openxmlformats.org/officeDocument/2006/relationships/customXml" Target="../ink/ink3150.xml"/><Relationship Id="rId58" Type="http://schemas.openxmlformats.org/officeDocument/2006/relationships/customXml" Target="../ink/ink2916.xml"/><Relationship Id="rId123" Type="http://schemas.openxmlformats.org/officeDocument/2006/relationships/image" Target="../media/image1226.png"/><Relationship Id="rId330" Type="http://schemas.openxmlformats.org/officeDocument/2006/relationships/customXml" Target="../ink/ink3052.xml"/><Relationship Id="rId165" Type="http://schemas.openxmlformats.org/officeDocument/2006/relationships/image" Target="../media/image1247.png"/><Relationship Id="rId372" Type="http://schemas.openxmlformats.org/officeDocument/2006/relationships/customXml" Target="../ink/ink3073.xml"/><Relationship Id="rId428" Type="http://schemas.openxmlformats.org/officeDocument/2006/relationships/customXml" Target="../ink/ink3101.xml"/><Relationship Id="rId232" Type="http://schemas.openxmlformats.org/officeDocument/2006/relationships/customXml" Target="../ink/ink3003.xml"/><Relationship Id="rId274" Type="http://schemas.openxmlformats.org/officeDocument/2006/relationships/customXml" Target="../ink/ink3024.xml"/><Relationship Id="rId481" Type="http://schemas.openxmlformats.org/officeDocument/2006/relationships/image" Target="../media/image1405.png"/><Relationship Id="rId27" Type="http://schemas.openxmlformats.org/officeDocument/2006/relationships/image" Target="../media/image1178.png"/><Relationship Id="rId69" Type="http://schemas.openxmlformats.org/officeDocument/2006/relationships/image" Target="../media/image1199.png"/><Relationship Id="rId134" Type="http://schemas.openxmlformats.org/officeDocument/2006/relationships/customXml" Target="../ink/ink2954.xml"/><Relationship Id="rId537" Type="http://schemas.openxmlformats.org/officeDocument/2006/relationships/image" Target="../media/image1433.png"/><Relationship Id="rId80" Type="http://schemas.openxmlformats.org/officeDocument/2006/relationships/customXml" Target="../ink/ink2927.xml"/><Relationship Id="rId176" Type="http://schemas.openxmlformats.org/officeDocument/2006/relationships/customXml" Target="../ink/ink2975.xml"/><Relationship Id="rId341" Type="http://schemas.openxmlformats.org/officeDocument/2006/relationships/image" Target="../media/image1335.png"/><Relationship Id="rId383" Type="http://schemas.openxmlformats.org/officeDocument/2006/relationships/image" Target="../media/image1356.png"/><Relationship Id="rId439" Type="http://schemas.openxmlformats.org/officeDocument/2006/relationships/image" Target="../media/image1384.png"/><Relationship Id="rId201" Type="http://schemas.openxmlformats.org/officeDocument/2006/relationships/image" Target="../media/image1265.png"/><Relationship Id="rId243" Type="http://schemas.openxmlformats.org/officeDocument/2006/relationships/image" Target="../media/image1286.png"/><Relationship Id="rId285" Type="http://schemas.openxmlformats.org/officeDocument/2006/relationships/image" Target="../media/image1307.png"/><Relationship Id="rId450" Type="http://schemas.openxmlformats.org/officeDocument/2006/relationships/customXml" Target="../ink/ink3112.xml"/><Relationship Id="rId506" Type="http://schemas.openxmlformats.org/officeDocument/2006/relationships/customXml" Target="../ink/ink3140.xml"/><Relationship Id="rId38" Type="http://schemas.openxmlformats.org/officeDocument/2006/relationships/customXml" Target="../ink/ink2906.xml"/><Relationship Id="rId103" Type="http://schemas.openxmlformats.org/officeDocument/2006/relationships/image" Target="../media/image1216.png"/><Relationship Id="rId310" Type="http://schemas.openxmlformats.org/officeDocument/2006/relationships/customXml" Target="../ink/ink3042.xml"/><Relationship Id="rId492" Type="http://schemas.openxmlformats.org/officeDocument/2006/relationships/customXml" Target="../ink/ink3133.xml"/><Relationship Id="rId91" Type="http://schemas.openxmlformats.org/officeDocument/2006/relationships/image" Target="../media/image1210.png"/><Relationship Id="rId145" Type="http://schemas.openxmlformats.org/officeDocument/2006/relationships/image" Target="../media/image1237.png"/><Relationship Id="rId187" Type="http://schemas.openxmlformats.org/officeDocument/2006/relationships/image" Target="../media/image1258.png"/><Relationship Id="rId352" Type="http://schemas.openxmlformats.org/officeDocument/2006/relationships/customXml" Target="../ink/ink3063.xml"/><Relationship Id="rId394" Type="http://schemas.openxmlformats.org/officeDocument/2006/relationships/customXml" Target="../ink/ink3084.xml"/><Relationship Id="rId408" Type="http://schemas.openxmlformats.org/officeDocument/2006/relationships/customXml" Target="../ink/ink3091.xml"/><Relationship Id="rId212" Type="http://schemas.openxmlformats.org/officeDocument/2006/relationships/customXml" Target="../ink/ink2993.xml"/><Relationship Id="rId254" Type="http://schemas.openxmlformats.org/officeDocument/2006/relationships/customXml" Target="../ink/ink3014.xml"/><Relationship Id="rId49" Type="http://schemas.openxmlformats.org/officeDocument/2006/relationships/image" Target="../media/image1189.png"/><Relationship Id="rId114" Type="http://schemas.openxmlformats.org/officeDocument/2006/relationships/customXml" Target="../ink/ink2944.xml"/><Relationship Id="rId296" Type="http://schemas.openxmlformats.org/officeDocument/2006/relationships/customXml" Target="../ink/ink3035.xml"/><Relationship Id="rId461" Type="http://schemas.openxmlformats.org/officeDocument/2006/relationships/image" Target="../media/image1395.png"/><Relationship Id="rId517" Type="http://schemas.openxmlformats.org/officeDocument/2006/relationships/image" Target="../media/image1423.png"/><Relationship Id="rId60" Type="http://schemas.openxmlformats.org/officeDocument/2006/relationships/customXml" Target="../ink/ink2917.xml"/><Relationship Id="rId156" Type="http://schemas.openxmlformats.org/officeDocument/2006/relationships/customXml" Target="../ink/ink2965.xml"/><Relationship Id="rId198" Type="http://schemas.openxmlformats.org/officeDocument/2006/relationships/customXml" Target="../ink/ink2986.xml"/><Relationship Id="rId321" Type="http://schemas.openxmlformats.org/officeDocument/2006/relationships/image" Target="../media/image1325.png"/><Relationship Id="rId363" Type="http://schemas.openxmlformats.org/officeDocument/2006/relationships/image" Target="../media/image1346.png"/><Relationship Id="rId419" Type="http://schemas.openxmlformats.org/officeDocument/2006/relationships/image" Target="../media/image1374.png"/><Relationship Id="rId223" Type="http://schemas.openxmlformats.org/officeDocument/2006/relationships/image" Target="../media/image1276.png"/><Relationship Id="rId430" Type="http://schemas.openxmlformats.org/officeDocument/2006/relationships/customXml" Target="../ink/ink3102.xml"/><Relationship Id="rId18" Type="http://schemas.openxmlformats.org/officeDocument/2006/relationships/customXml" Target="../ink/ink2896.xml"/><Relationship Id="rId265" Type="http://schemas.openxmlformats.org/officeDocument/2006/relationships/image" Target="../media/image1297.png"/><Relationship Id="rId472" Type="http://schemas.openxmlformats.org/officeDocument/2006/relationships/customXml" Target="../ink/ink3123.xml"/><Relationship Id="rId528" Type="http://schemas.openxmlformats.org/officeDocument/2006/relationships/customXml" Target="../ink/ink3151.xml"/><Relationship Id="rId125" Type="http://schemas.openxmlformats.org/officeDocument/2006/relationships/image" Target="../media/image1227.png"/><Relationship Id="rId167" Type="http://schemas.openxmlformats.org/officeDocument/2006/relationships/image" Target="../media/image1248.png"/><Relationship Id="rId332" Type="http://schemas.openxmlformats.org/officeDocument/2006/relationships/customXml" Target="../ink/ink3053.xml"/><Relationship Id="rId374" Type="http://schemas.openxmlformats.org/officeDocument/2006/relationships/customXml" Target="../ink/ink3074.xml"/><Relationship Id="rId71" Type="http://schemas.openxmlformats.org/officeDocument/2006/relationships/image" Target="../media/image1200.png"/><Relationship Id="rId234" Type="http://schemas.openxmlformats.org/officeDocument/2006/relationships/customXml" Target="../ink/ink3004.xml"/><Relationship Id="rId2" Type="http://schemas.openxmlformats.org/officeDocument/2006/relationships/customXml" Target="../ink/ink2888.xml"/><Relationship Id="rId29" Type="http://schemas.openxmlformats.org/officeDocument/2006/relationships/image" Target="../media/image1179.png"/><Relationship Id="rId276" Type="http://schemas.openxmlformats.org/officeDocument/2006/relationships/customXml" Target="../ink/ink3025.xml"/><Relationship Id="rId441" Type="http://schemas.openxmlformats.org/officeDocument/2006/relationships/image" Target="../media/image1385.png"/><Relationship Id="rId483" Type="http://schemas.openxmlformats.org/officeDocument/2006/relationships/image" Target="../media/image1406.png"/><Relationship Id="rId539" Type="http://schemas.openxmlformats.org/officeDocument/2006/relationships/image" Target="../media/image1434.png"/><Relationship Id="rId40" Type="http://schemas.openxmlformats.org/officeDocument/2006/relationships/customXml" Target="../ink/ink2907.xml"/><Relationship Id="rId136" Type="http://schemas.openxmlformats.org/officeDocument/2006/relationships/customXml" Target="../ink/ink2955.xml"/><Relationship Id="rId178" Type="http://schemas.openxmlformats.org/officeDocument/2006/relationships/customXml" Target="../ink/ink2976.xml"/><Relationship Id="rId301" Type="http://schemas.openxmlformats.org/officeDocument/2006/relationships/image" Target="../media/image1315.png"/><Relationship Id="rId343" Type="http://schemas.openxmlformats.org/officeDocument/2006/relationships/image" Target="../media/image1336.png"/><Relationship Id="rId82" Type="http://schemas.openxmlformats.org/officeDocument/2006/relationships/customXml" Target="../ink/ink2928.xml"/><Relationship Id="rId203" Type="http://schemas.openxmlformats.org/officeDocument/2006/relationships/image" Target="../media/image1266.png"/><Relationship Id="rId385" Type="http://schemas.openxmlformats.org/officeDocument/2006/relationships/image" Target="../media/image1357.png"/><Relationship Id="rId245" Type="http://schemas.openxmlformats.org/officeDocument/2006/relationships/image" Target="../media/image1287.png"/><Relationship Id="rId287" Type="http://schemas.openxmlformats.org/officeDocument/2006/relationships/image" Target="../media/image1308.png"/><Relationship Id="rId410" Type="http://schemas.openxmlformats.org/officeDocument/2006/relationships/customXml" Target="../ink/ink3092.xml"/><Relationship Id="rId452" Type="http://schemas.openxmlformats.org/officeDocument/2006/relationships/customXml" Target="../ink/ink3113.xml"/><Relationship Id="rId494" Type="http://schemas.openxmlformats.org/officeDocument/2006/relationships/customXml" Target="../ink/ink3134.xml"/><Relationship Id="rId508" Type="http://schemas.openxmlformats.org/officeDocument/2006/relationships/customXml" Target="../ink/ink3141.xml"/><Relationship Id="rId105" Type="http://schemas.openxmlformats.org/officeDocument/2006/relationships/image" Target="../media/image1217.png"/><Relationship Id="rId147" Type="http://schemas.openxmlformats.org/officeDocument/2006/relationships/image" Target="../media/image1238.png"/><Relationship Id="rId312" Type="http://schemas.openxmlformats.org/officeDocument/2006/relationships/customXml" Target="../ink/ink3043.xml"/><Relationship Id="rId354" Type="http://schemas.openxmlformats.org/officeDocument/2006/relationships/customXml" Target="../ink/ink3064.xml"/><Relationship Id="rId51" Type="http://schemas.openxmlformats.org/officeDocument/2006/relationships/image" Target="../media/image1190.png"/><Relationship Id="rId93" Type="http://schemas.openxmlformats.org/officeDocument/2006/relationships/image" Target="../media/image1211.png"/><Relationship Id="rId189" Type="http://schemas.openxmlformats.org/officeDocument/2006/relationships/image" Target="../media/image1259.png"/><Relationship Id="rId396" Type="http://schemas.openxmlformats.org/officeDocument/2006/relationships/customXml" Target="../ink/ink3085.xml"/><Relationship Id="rId214" Type="http://schemas.openxmlformats.org/officeDocument/2006/relationships/customXml" Target="../ink/ink2994.xml"/><Relationship Id="rId256" Type="http://schemas.openxmlformats.org/officeDocument/2006/relationships/customXml" Target="../ink/ink3015.xml"/><Relationship Id="rId298" Type="http://schemas.openxmlformats.org/officeDocument/2006/relationships/customXml" Target="../ink/ink3036.xml"/><Relationship Id="rId421" Type="http://schemas.openxmlformats.org/officeDocument/2006/relationships/image" Target="../media/image1375.png"/><Relationship Id="rId463" Type="http://schemas.openxmlformats.org/officeDocument/2006/relationships/image" Target="../media/image1396.png"/><Relationship Id="rId519" Type="http://schemas.openxmlformats.org/officeDocument/2006/relationships/image" Target="../media/image1424.png"/><Relationship Id="rId116" Type="http://schemas.openxmlformats.org/officeDocument/2006/relationships/customXml" Target="../ink/ink2945.xml"/><Relationship Id="rId158" Type="http://schemas.openxmlformats.org/officeDocument/2006/relationships/customXml" Target="../ink/ink2966.xml"/><Relationship Id="rId323" Type="http://schemas.openxmlformats.org/officeDocument/2006/relationships/image" Target="../media/image1326.png"/><Relationship Id="rId530" Type="http://schemas.openxmlformats.org/officeDocument/2006/relationships/customXml" Target="../ink/ink3152.xml"/><Relationship Id="rId20" Type="http://schemas.openxmlformats.org/officeDocument/2006/relationships/customXml" Target="../ink/ink2897.xml"/><Relationship Id="rId62" Type="http://schemas.openxmlformats.org/officeDocument/2006/relationships/customXml" Target="../ink/ink2918.xml"/><Relationship Id="rId365" Type="http://schemas.openxmlformats.org/officeDocument/2006/relationships/image" Target="../media/image1347.png"/><Relationship Id="rId225" Type="http://schemas.openxmlformats.org/officeDocument/2006/relationships/image" Target="../media/image1277.png"/><Relationship Id="rId267" Type="http://schemas.openxmlformats.org/officeDocument/2006/relationships/image" Target="../media/image1298.png"/><Relationship Id="rId432" Type="http://schemas.openxmlformats.org/officeDocument/2006/relationships/customXml" Target="../ink/ink3103.xml"/><Relationship Id="rId474" Type="http://schemas.openxmlformats.org/officeDocument/2006/relationships/customXml" Target="../ink/ink3124.xml"/><Relationship Id="rId127" Type="http://schemas.openxmlformats.org/officeDocument/2006/relationships/image" Target="../media/image1228.png"/><Relationship Id="rId31" Type="http://schemas.openxmlformats.org/officeDocument/2006/relationships/image" Target="../media/image1180.png"/><Relationship Id="rId73" Type="http://schemas.openxmlformats.org/officeDocument/2006/relationships/image" Target="../media/image1201.png"/><Relationship Id="rId169" Type="http://schemas.openxmlformats.org/officeDocument/2006/relationships/image" Target="../media/image1249.png"/><Relationship Id="rId334" Type="http://schemas.openxmlformats.org/officeDocument/2006/relationships/customXml" Target="../ink/ink3054.xml"/><Relationship Id="rId376" Type="http://schemas.openxmlformats.org/officeDocument/2006/relationships/customXml" Target="../ink/ink3075.xml"/><Relationship Id="rId541" Type="http://schemas.openxmlformats.org/officeDocument/2006/relationships/image" Target="../media/image1435.png"/><Relationship Id="rId4" Type="http://schemas.openxmlformats.org/officeDocument/2006/relationships/customXml" Target="../ink/ink2889.xml"/><Relationship Id="rId180" Type="http://schemas.openxmlformats.org/officeDocument/2006/relationships/customXml" Target="../ink/ink2977.xml"/><Relationship Id="rId236" Type="http://schemas.openxmlformats.org/officeDocument/2006/relationships/customXml" Target="../ink/ink3005.xml"/><Relationship Id="rId278" Type="http://schemas.openxmlformats.org/officeDocument/2006/relationships/customXml" Target="../ink/ink3026.xml"/><Relationship Id="rId401" Type="http://schemas.openxmlformats.org/officeDocument/2006/relationships/image" Target="../media/image1365.png"/><Relationship Id="rId443" Type="http://schemas.openxmlformats.org/officeDocument/2006/relationships/image" Target="../media/image1386.png"/><Relationship Id="rId303" Type="http://schemas.openxmlformats.org/officeDocument/2006/relationships/image" Target="../media/image1316.png"/><Relationship Id="rId485" Type="http://schemas.openxmlformats.org/officeDocument/2006/relationships/image" Target="../media/image1407.png"/><Relationship Id="rId42" Type="http://schemas.openxmlformats.org/officeDocument/2006/relationships/customXml" Target="../ink/ink2908.xml"/><Relationship Id="rId84" Type="http://schemas.openxmlformats.org/officeDocument/2006/relationships/customXml" Target="../ink/ink2929.xml"/><Relationship Id="rId138" Type="http://schemas.openxmlformats.org/officeDocument/2006/relationships/customXml" Target="../ink/ink2956.xml"/><Relationship Id="rId345" Type="http://schemas.openxmlformats.org/officeDocument/2006/relationships/image" Target="../media/image1337.png"/><Relationship Id="rId387" Type="http://schemas.openxmlformats.org/officeDocument/2006/relationships/image" Target="../media/image1358.png"/><Relationship Id="rId510" Type="http://schemas.openxmlformats.org/officeDocument/2006/relationships/customXml" Target="../ink/ink3142.xml"/><Relationship Id="rId191" Type="http://schemas.openxmlformats.org/officeDocument/2006/relationships/image" Target="../media/image1260.png"/><Relationship Id="rId205" Type="http://schemas.openxmlformats.org/officeDocument/2006/relationships/image" Target="../media/image1267.png"/><Relationship Id="rId247" Type="http://schemas.openxmlformats.org/officeDocument/2006/relationships/image" Target="../media/image1288.png"/><Relationship Id="rId412" Type="http://schemas.openxmlformats.org/officeDocument/2006/relationships/customXml" Target="../ink/ink3093.xml"/><Relationship Id="rId107" Type="http://schemas.openxmlformats.org/officeDocument/2006/relationships/image" Target="../media/image1218.png"/><Relationship Id="rId289" Type="http://schemas.openxmlformats.org/officeDocument/2006/relationships/image" Target="../media/image1309.png"/><Relationship Id="rId454" Type="http://schemas.openxmlformats.org/officeDocument/2006/relationships/customXml" Target="../ink/ink3114.xml"/><Relationship Id="rId496" Type="http://schemas.openxmlformats.org/officeDocument/2006/relationships/customXml" Target="../ink/ink3135.xml"/><Relationship Id="rId11" Type="http://schemas.openxmlformats.org/officeDocument/2006/relationships/image" Target="../media/image1170.png"/><Relationship Id="rId53" Type="http://schemas.openxmlformats.org/officeDocument/2006/relationships/image" Target="../media/image1191.png"/><Relationship Id="rId149" Type="http://schemas.openxmlformats.org/officeDocument/2006/relationships/image" Target="../media/image1239.png"/><Relationship Id="rId314" Type="http://schemas.openxmlformats.org/officeDocument/2006/relationships/customXml" Target="../ink/ink3044.xml"/><Relationship Id="rId356" Type="http://schemas.openxmlformats.org/officeDocument/2006/relationships/customXml" Target="../ink/ink3065.xml"/><Relationship Id="rId398" Type="http://schemas.openxmlformats.org/officeDocument/2006/relationships/customXml" Target="../ink/ink3086.xml"/><Relationship Id="rId521" Type="http://schemas.openxmlformats.org/officeDocument/2006/relationships/image" Target="../media/image1425.png"/><Relationship Id="rId95" Type="http://schemas.openxmlformats.org/officeDocument/2006/relationships/image" Target="../media/image1212.png"/><Relationship Id="rId160" Type="http://schemas.openxmlformats.org/officeDocument/2006/relationships/customXml" Target="../ink/ink2967.xml"/><Relationship Id="rId216" Type="http://schemas.openxmlformats.org/officeDocument/2006/relationships/customXml" Target="../ink/ink2995.xml"/><Relationship Id="rId423" Type="http://schemas.openxmlformats.org/officeDocument/2006/relationships/image" Target="../media/image1376.png"/><Relationship Id="rId258" Type="http://schemas.openxmlformats.org/officeDocument/2006/relationships/customXml" Target="../ink/ink3016.xml"/><Relationship Id="rId465" Type="http://schemas.openxmlformats.org/officeDocument/2006/relationships/image" Target="../media/image1397.png"/><Relationship Id="rId22" Type="http://schemas.openxmlformats.org/officeDocument/2006/relationships/customXml" Target="../ink/ink2898.xml"/><Relationship Id="rId64" Type="http://schemas.openxmlformats.org/officeDocument/2006/relationships/customXml" Target="../ink/ink2919.xml"/><Relationship Id="rId118" Type="http://schemas.openxmlformats.org/officeDocument/2006/relationships/customXml" Target="../ink/ink2946.xml"/><Relationship Id="rId325" Type="http://schemas.openxmlformats.org/officeDocument/2006/relationships/image" Target="../media/image1327.png"/><Relationship Id="rId367" Type="http://schemas.openxmlformats.org/officeDocument/2006/relationships/image" Target="../media/image1348.png"/><Relationship Id="rId532" Type="http://schemas.openxmlformats.org/officeDocument/2006/relationships/customXml" Target="../ink/ink3153.xml"/><Relationship Id="rId171" Type="http://schemas.openxmlformats.org/officeDocument/2006/relationships/image" Target="../media/image1250.png"/><Relationship Id="rId227" Type="http://schemas.openxmlformats.org/officeDocument/2006/relationships/image" Target="../media/image1278.png"/><Relationship Id="rId269" Type="http://schemas.openxmlformats.org/officeDocument/2006/relationships/image" Target="../media/image1299.png"/><Relationship Id="rId434" Type="http://schemas.openxmlformats.org/officeDocument/2006/relationships/customXml" Target="../ink/ink3104.xml"/><Relationship Id="rId476" Type="http://schemas.openxmlformats.org/officeDocument/2006/relationships/customXml" Target="../ink/ink3125.xml"/><Relationship Id="rId33" Type="http://schemas.openxmlformats.org/officeDocument/2006/relationships/image" Target="../media/image1181.png"/><Relationship Id="rId129" Type="http://schemas.openxmlformats.org/officeDocument/2006/relationships/image" Target="../media/image1229.png"/><Relationship Id="rId280" Type="http://schemas.openxmlformats.org/officeDocument/2006/relationships/customXml" Target="../ink/ink3027.xml"/><Relationship Id="rId336" Type="http://schemas.openxmlformats.org/officeDocument/2006/relationships/customXml" Target="../ink/ink3055.xml"/><Relationship Id="rId501" Type="http://schemas.openxmlformats.org/officeDocument/2006/relationships/image" Target="../media/image1415.png"/><Relationship Id="rId75" Type="http://schemas.openxmlformats.org/officeDocument/2006/relationships/image" Target="../media/image1202.png"/><Relationship Id="rId140" Type="http://schemas.openxmlformats.org/officeDocument/2006/relationships/customXml" Target="../ink/ink2957.xml"/><Relationship Id="rId182" Type="http://schemas.openxmlformats.org/officeDocument/2006/relationships/customXml" Target="../ink/ink2978.xml"/><Relationship Id="rId378" Type="http://schemas.openxmlformats.org/officeDocument/2006/relationships/customXml" Target="../ink/ink3076.xml"/><Relationship Id="rId403" Type="http://schemas.openxmlformats.org/officeDocument/2006/relationships/image" Target="../media/image1366.png"/><Relationship Id="rId6" Type="http://schemas.openxmlformats.org/officeDocument/2006/relationships/customXml" Target="../ink/ink2890.xml"/><Relationship Id="rId238" Type="http://schemas.openxmlformats.org/officeDocument/2006/relationships/customXml" Target="../ink/ink3006.xml"/><Relationship Id="rId445" Type="http://schemas.openxmlformats.org/officeDocument/2006/relationships/image" Target="../media/image1387.png"/><Relationship Id="rId487" Type="http://schemas.openxmlformats.org/officeDocument/2006/relationships/image" Target="../media/image1408.png"/><Relationship Id="rId291" Type="http://schemas.openxmlformats.org/officeDocument/2006/relationships/image" Target="../media/image1310.png"/><Relationship Id="rId305" Type="http://schemas.openxmlformats.org/officeDocument/2006/relationships/image" Target="../media/image1317.png"/><Relationship Id="rId347" Type="http://schemas.openxmlformats.org/officeDocument/2006/relationships/image" Target="../media/image1338.png"/><Relationship Id="rId512" Type="http://schemas.openxmlformats.org/officeDocument/2006/relationships/customXml" Target="../ink/ink3143.xml"/><Relationship Id="rId44" Type="http://schemas.openxmlformats.org/officeDocument/2006/relationships/customXml" Target="../ink/ink2909.xml"/><Relationship Id="rId86" Type="http://schemas.openxmlformats.org/officeDocument/2006/relationships/customXml" Target="../ink/ink2930.xml"/><Relationship Id="rId151" Type="http://schemas.openxmlformats.org/officeDocument/2006/relationships/image" Target="../media/image1240.png"/><Relationship Id="rId389" Type="http://schemas.openxmlformats.org/officeDocument/2006/relationships/image" Target="../media/image1359.png"/><Relationship Id="rId193" Type="http://schemas.openxmlformats.org/officeDocument/2006/relationships/image" Target="../media/image1261.png"/><Relationship Id="rId207" Type="http://schemas.openxmlformats.org/officeDocument/2006/relationships/image" Target="../media/image1268.png"/><Relationship Id="rId249" Type="http://schemas.openxmlformats.org/officeDocument/2006/relationships/image" Target="../media/image1289.png"/><Relationship Id="rId414" Type="http://schemas.openxmlformats.org/officeDocument/2006/relationships/customXml" Target="../ink/ink3094.xml"/><Relationship Id="rId456" Type="http://schemas.openxmlformats.org/officeDocument/2006/relationships/customXml" Target="../ink/ink3115.xml"/><Relationship Id="rId498" Type="http://schemas.openxmlformats.org/officeDocument/2006/relationships/customXml" Target="../ink/ink3136.xml"/><Relationship Id="rId13" Type="http://schemas.openxmlformats.org/officeDocument/2006/relationships/image" Target="../media/image1171.png"/><Relationship Id="rId109" Type="http://schemas.openxmlformats.org/officeDocument/2006/relationships/image" Target="../media/image1219.png"/><Relationship Id="rId260" Type="http://schemas.openxmlformats.org/officeDocument/2006/relationships/customXml" Target="../ink/ink3017.xml"/><Relationship Id="rId316" Type="http://schemas.openxmlformats.org/officeDocument/2006/relationships/customXml" Target="../ink/ink3045.xml"/><Relationship Id="rId523" Type="http://schemas.openxmlformats.org/officeDocument/2006/relationships/image" Target="../media/image1426.png"/><Relationship Id="rId55" Type="http://schemas.openxmlformats.org/officeDocument/2006/relationships/image" Target="../media/image1192.png"/><Relationship Id="rId97" Type="http://schemas.openxmlformats.org/officeDocument/2006/relationships/image" Target="../media/image1213.png"/><Relationship Id="rId120" Type="http://schemas.openxmlformats.org/officeDocument/2006/relationships/customXml" Target="../ink/ink2947.xml"/><Relationship Id="rId358" Type="http://schemas.openxmlformats.org/officeDocument/2006/relationships/customXml" Target="../ink/ink3066.xml"/><Relationship Id="rId162" Type="http://schemas.openxmlformats.org/officeDocument/2006/relationships/customXml" Target="../ink/ink2968.xml"/><Relationship Id="rId218" Type="http://schemas.openxmlformats.org/officeDocument/2006/relationships/customXml" Target="../ink/ink2996.xml"/><Relationship Id="rId425" Type="http://schemas.openxmlformats.org/officeDocument/2006/relationships/image" Target="../media/image1377.png"/><Relationship Id="rId467" Type="http://schemas.openxmlformats.org/officeDocument/2006/relationships/image" Target="../media/image1398.png"/><Relationship Id="rId271" Type="http://schemas.openxmlformats.org/officeDocument/2006/relationships/image" Target="../media/image1300.png"/><Relationship Id="rId24" Type="http://schemas.openxmlformats.org/officeDocument/2006/relationships/customXml" Target="../ink/ink2899.xml"/><Relationship Id="rId66" Type="http://schemas.openxmlformats.org/officeDocument/2006/relationships/customXml" Target="../ink/ink2920.xml"/><Relationship Id="rId131" Type="http://schemas.openxmlformats.org/officeDocument/2006/relationships/image" Target="../media/image1230.png"/><Relationship Id="rId327" Type="http://schemas.openxmlformats.org/officeDocument/2006/relationships/image" Target="../media/image1328.png"/><Relationship Id="rId369" Type="http://schemas.openxmlformats.org/officeDocument/2006/relationships/image" Target="../media/image1349.png"/><Relationship Id="rId534" Type="http://schemas.openxmlformats.org/officeDocument/2006/relationships/customXml" Target="../ink/ink3154.xml"/><Relationship Id="rId173" Type="http://schemas.openxmlformats.org/officeDocument/2006/relationships/image" Target="../media/image1251.png"/><Relationship Id="rId229" Type="http://schemas.openxmlformats.org/officeDocument/2006/relationships/image" Target="../media/image1279.png"/><Relationship Id="rId380" Type="http://schemas.openxmlformats.org/officeDocument/2006/relationships/customXml" Target="../ink/ink3077.xml"/><Relationship Id="rId436" Type="http://schemas.openxmlformats.org/officeDocument/2006/relationships/customXml" Target="../ink/ink3105.xml"/><Relationship Id="rId240" Type="http://schemas.openxmlformats.org/officeDocument/2006/relationships/customXml" Target="../ink/ink3007.xml"/><Relationship Id="rId478" Type="http://schemas.openxmlformats.org/officeDocument/2006/relationships/customXml" Target="../ink/ink3126.xml"/><Relationship Id="rId35" Type="http://schemas.openxmlformats.org/officeDocument/2006/relationships/image" Target="../media/image1182.png"/><Relationship Id="rId77" Type="http://schemas.openxmlformats.org/officeDocument/2006/relationships/image" Target="../media/image1203.png"/><Relationship Id="rId100" Type="http://schemas.openxmlformats.org/officeDocument/2006/relationships/customXml" Target="../ink/ink2937.xml"/><Relationship Id="rId282" Type="http://schemas.openxmlformats.org/officeDocument/2006/relationships/customXml" Target="../ink/ink3028.xml"/><Relationship Id="rId338" Type="http://schemas.openxmlformats.org/officeDocument/2006/relationships/customXml" Target="../ink/ink3056.xml"/><Relationship Id="rId503" Type="http://schemas.openxmlformats.org/officeDocument/2006/relationships/image" Target="../media/image1416.png"/><Relationship Id="rId8" Type="http://schemas.openxmlformats.org/officeDocument/2006/relationships/customXml" Target="../ink/ink2891.xml"/><Relationship Id="rId142" Type="http://schemas.openxmlformats.org/officeDocument/2006/relationships/customXml" Target="../ink/ink2958.xml"/><Relationship Id="rId184" Type="http://schemas.openxmlformats.org/officeDocument/2006/relationships/customXml" Target="../ink/ink2979.xml"/><Relationship Id="rId391" Type="http://schemas.openxmlformats.org/officeDocument/2006/relationships/image" Target="../media/image1360.png"/><Relationship Id="rId405" Type="http://schemas.openxmlformats.org/officeDocument/2006/relationships/image" Target="../media/image1367.png"/><Relationship Id="rId447" Type="http://schemas.openxmlformats.org/officeDocument/2006/relationships/image" Target="../media/image1388.png"/><Relationship Id="rId251" Type="http://schemas.openxmlformats.org/officeDocument/2006/relationships/image" Target="../media/image1290.png"/><Relationship Id="rId489" Type="http://schemas.openxmlformats.org/officeDocument/2006/relationships/image" Target="../media/image1409.png"/><Relationship Id="rId46" Type="http://schemas.openxmlformats.org/officeDocument/2006/relationships/customXml" Target="../ink/ink2910.xml"/><Relationship Id="rId293" Type="http://schemas.openxmlformats.org/officeDocument/2006/relationships/image" Target="../media/image1311.png"/><Relationship Id="rId307" Type="http://schemas.openxmlformats.org/officeDocument/2006/relationships/image" Target="../media/image1318.png"/><Relationship Id="rId349" Type="http://schemas.openxmlformats.org/officeDocument/2006/relationships/image" Target="../media/image1339.png"/><Relationship Id="rId514" Type="http://schemas.openxmlformats.org/officeDocument/2006/relationships/customXml" Target="../ink/ink3144.xml"/><Relationship Id="rId88" Type="http://schemas.openxmlformats.org/officeDocument/2006/relationships/customXml" Target="../ink/ink2931.xml"/><Relationship Id="rId111" Type="http://schemas.openxmlformats.org/officeDocument/2006/relationships/image" Target="../media/image1220.png"/><Relationship Id="rId153" Type="http://schemas.openxmlformats.org/officeDocument/2006/relationships/image" Target="../media/image1241.png"/><Relationship Id="rId195" Type="http://schemas.openxmlformats.org/officeDocument/2006/relationships/image" Target="../media/image1262.png"/><Relationship Id="rId209" Type="http://schemas.openxmlformats.org/officeDocument/2006/relationships/image" Target="../media/image1269.png"/><Relationship Id="rId360" Type="http://schemas.openxmlformats.org/officeDocument/2006/relationships/customXml" Target="../ink/ink3067.xml"/><Relationship Id="rId416" Type="http://schemas.openxmlformats.org/officeDocument/2006/relationships/customXml" Target="../ink/ink3095.xml"/><Relationship Id="rId220" Type="http://schemas.openxmlformats.org/officeDocument/2006/relationships/customXml" Target="../ink/ink2997.xml"/><Relationship Id="rId458" Type="http://schemas.openxmlformats.org/officeDocument/2006/relationships/customXml" Target="../ink/ink3116.xml"/><Relationship Id="rId15" Type="http://schemas.openxmlformats.org/officeDocument/2006/relationships/image" Target="../media/image1172.png"/><Relationship Id="rId57" Type="http://schemas.openxmlformats.org/officeDocument/2006/relationships/image" Target="../media/image1193.png"/><Relationship Id="rId262" Type="http://schemas.openxmlformats.org/officeDocument/2006/relationships/customXml" Target="../ink/ink3018.xml"/><Relationship Id="rId318" Type="http://schemas.openxmlformats.org/officeDocument/2006/relationships/customXml" Target="../ink/ink3046.xml"/><Relationship Id="rId525" Type="http://schemas.openxmlformats.org/officeDocument/2006/relationships/image" Target="../media/image1427.png"/><Relationship Id="rId99" Type="http://schemas.openxmlformats.org/officeDocument/2006/relationships/image" Target="../media/image1214.png"/><Relationship Id="rId122" Type="http://schemas.openxmlformats.org/officeDocument/2006/relationships/customXml" Target="../ink/ink2948.xml"/><Relationship Id="rId164" Type="http://schemas.openxmlformats.org/officeDocument/2006/relationships/customXml" Target="../ink/ink2969.xml"/><Relationship Id="rId371" Type="http://schemas.openxmlformats.org/officeDocument/2006/relationships/image" Target="../media/image1350.png"/><Relationship Id="rId427" Type="http://schemas.openxmlformats.org/officeDocument/2006/relationships/image" Target="../media/image1378.png"/><Relationship Id="rId469" Type="http://schemas.openxmlformats.org/officeDocument/2006/relationships/image" Target="../media/image1399.png"/><Relationship Id="rId26" Type="http://schemas.openxmlformats.org/officeDocument/2006/relationships/customXml" Target="../ink/ink2900.xml"/><Relationship Id="rId231" Type="http://schemas.openxmlformats.org/officeDocument/2006/relationships/image" Target="../media/image1280.png"/><Relationship Id="rId273" Type="http://schemas.openxmlformats.org/officeDocument/2006/relationships/image" Target="../media/image1301.png"/><Relationship Id="rId329" Type="http://schemas.openxmlformats.org/officeDocument/2006/relationships/image" Target="../media/image1329.png"/><Relationship Id="rId480" Type="http://schemas.openxmlformats.org/officeDocument/2006/relationships/customXml" Target="../ink/ink3127.xml"/><Relationship Id="rId536" Type="http://schemas.openxmlformats.org/officeDocument/2006/relationships/customXml" Target="../ink/ink3155.xml"/><Relationship Id="rId68" Type="http://schemas.openxmlformats.org/officeDocument/2006/relationships/customXml" Target="../ink/ink2921.xml"/><Relationship Id="rId133" Type="http://schemas.openxmlformats.org/officeDocument/2006/relationships/image" Target="../media/image1231.png"/><Relationship Id="rId175" Type="http://schemas.openxmlformats.org/officeDocument/2006/relationships/image" Target="../media/image1252.png"/><Relationship Id="rId340" Type="http://schemas.openxmlformats.org/officeDocument/2006/relationships/customXml" Target="../ink/ink3057.xml"/><Relationship Id="rId200" Type="http://schemas.openxmlformats.org/officeDocument/2006/relationships/customXml" Target="../ink/ink2987.xml"/><Relationship Id="rId382" Type="http://schemas.openxmlformats.org/officeDocument/2006/relationships/customXml" Target="../ink/ink3078.xml"/><Relationship Id="rId438" Type="http://schemas.openxmlformats.org/officeDocument/2006/relationships/customXml" Target="../ink/ink3106.xml"/><Relationship Id="rId242" Type="http://schemas.openxmlformats.org/officeDocument/2006/relationships/customXml" Target="../ink/ink3008.xml"/><Relationship Id="rId284" Type="http://schemas.openxmlformats.org/officeDocument/2006/relationships/customXml" Target="../ink/ink3029.xml"/><Relationship Id="rId491" Type="http://schemas.openxmlformats.org/officeDocument/2006/relationships/image" Target="../media/image1410.png"/><Relationship Id="rId505" Type="http://schemas.openxmlformats.org/officeDocument/2006/relationships/image" Target="../media/image1417.png"/><Relationship Id="rId37" Type="http://schemas.openxmlformats.org/officeDocument/2006/relationships/image" Target="../media/image1183.png"/><Relationship Id="rId79" Type="http://schemas.openxmlformats.org/officeDocument/2006/relationships/image" Target="../media/image1204.png"/><Relationship Id="rId102" Type="http://schemas.openxmlformats.org/officeDocument/2006/relationships/customXml" Target="../ink/ink2938.xml"/><Relationship Id="rId144" Type="http://schemas.openxmlformats.org/officeDocument/2006/relationships/customXml" Target="../ink/ink2959.xml"/><Relationship Id="rId90" Type="http://schemas.openxmlformats.org/officeDocument/2006/relationships/customXml" Target="../ink/ink2932.xml"/><Relationship Id="rId186" Type="http://schemas.openxmlformats.org/officeDocument/2006/relationships/customXml" Target="../ink/ink2980.xml"/><Relationship Id="rId351" Type="http://schemas.openxmlformats.org/officeDocument/2006/relationships/image" Target="../media/image1340.png"/><Relationship Id="rId393" Type="http://schemas.openxmlformats.org/officeDocument/2006/relationships/image" Target="../media/image1361.png"/><Relationship Id="rId407" Type="http://schemas.openxmlformats.org/officeDocument/2006/relationships/image" Target="../media/image1368.png"/><Relationship Id="rId449" Type="http://schemas.openxmlformats.org/officeDocument/2006/relationships/image" Target="../media/image1389.png"/><Relationship Id="rId211" Type="http://schemas.openxmlformats.org/officeDocument/2006/relationships/image" Target="../media/image1270.png"/><Relationship Id="rId253" Type="http://schemas.openxmlformats.org/officeDocument/2006/relationships/image" Target="../media/image1291.png"/><Relationship Id="rId295" Type="http://schemas.openxmlformats.org/officeDocument/2006/relationships/image" Target="../media/image1312.png"/><Relationship Id="rId309" Type="http://schemas.openxmlformats.org/officeDocument/2006/relationships/image" Target="../media/image1319.png"/><Relationship Id="rId460" Type="http://schemas.openxmlformats.org/officeDocument/2006/relationships/customXml" Target="../ink/ink3117.xml"/><Relationship Id="rId516" Type="http://schemas.openxmlformats.org/officeDocument/2006/relationships/customXml" Target="../ink/ink3145.xml"/><Relationship Id="rId48" Type="http://schemas.openxmlformats.org/officeDocument/2006/relationships/customXml" Target="../ink/ink2911.xml"/><Relationship Id="rId113" Type="http://schemas.openxmlformats.org/officeDocument/2006/relationships/image" Target="../media/image1221.png"/><Relationship Id="rId320" Type="http://schemas.openxmlformats.org/officeDocument/2006/relationships/customXml" Target="../ink/ink3047.xml"/><Relationship Id="rId155" Type="http://schemas.openxmlformats.org/officeDocument/2006/relationships/image" Target="../media/image1242.png"/><Relationship Id="rId197" Type="http://schemas.openxmlformats.org/officeDocument/2006/relationships/image" Target="../media/image1263.png"/><Relationship Id="rId362" Type="http://schemas.openxmlformats.org/officeDocument/2006/relationships/customXml" Target="../ink/ink3068.xml"/><Relationship Id="rId418" Type="http://schemas.openxmlformats.org/officeDocument/2006/relationships/customXml" Target="../ink/ink3096.xml"/><Relationship Id="rId222" Type="http://schemas.openxmlformats.org/officeDocument/2006/relationships/customXml" Target="../ink/ink2998.xml"/><Relationship Id="rId264" Type="http://schemas.openxmlformats.org/officeDocument/2006/relationships/customXml" Target="../ink/ink3019.xml"/><Relationship Id="rId471" Type="http://schemas.openxmlformats.org/officeDocument/2006/relationships/image" Target="../media/image1400.png"/><Relationship Id="rId17" Type="http://schemas.openxmlformats.org/officeDocument/2006/relationships/image" Target="../media/image1173.png"/><Relationship Id="rId59" Type="http://schemas.openxmlformats.org/officeDocument/2006/relationships/image" Target="../media/image1194.png"/><Relationship Id="rId124" Type="http://schemas.openxmlformats.org/officeDocument/2006/relationships/customXml" Target="../ink/ink2949.xml"/><Relationship Id="rId527" Type="http://schemas.openxmlformats.org/officeDocument/2006/relationships/image" Target="../media/image1428.png"/><Relationship Id="rId70" Type="http://schemas.openxmlformats.org/officeDocument/2006/relationships/customXml" Target="../ink/ink2922.xml"/><Relationship Id="rId166" Type="http://schemas.openxmlformats.org/officeDocument/2006/relationships/customXml" Target="../ink/ink2970.xml"/><Relationship Id="rId331" Type="http://schemas.openxmlformats.org/officeDocument/2006/relationships/image" Target="../media/image1330.png"/><Relationship Id="rId373" Type="http://schemas.openxmlformats.org/officeDocument/2006/relationships/image" Target="../media/image1351.png"/><Relationship Id="rId429" Type="http://schemas.openxmlformats.org/officeDocument/2006/relationships/image" Target="../media/image1379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1281.png"/><Relationship Id="rId440" Type="http://schemas.openxmlformats.org/officeDocument/2006/relationships/customXml" Target="../ink/ink3107.xml"/><Relationship Id="rId28" Type="http://schemas.openxmlformats.org/officeDocument/2006/relationships/customXml" Target="../ink/ink2901.xml"/><Relationship Id="rId275" Type="http://schemas.openxmlformats.org/officeDocument/2006/relationships/image" Target="../media/image1302.png"/><Relationship Id="rId300" Type="http://schemas.openxmlformats.org/officeDocument/2006/relationships/customXml" Target="../ink/ink3037.xml"/><Relationship Id="rId482" Type="http://schemas.openxmlformats.org/officeDocument/2006/relationships/customXml" Target="../ink/ink3128.xml"/><Relationship Id="rId538" Type="http://schemas.openxmlformats.org/officeDocument/2006/relationships/customXml" Target="../ink/ink3156.xml"/><Relationship Id="rId81" Type="http://schemas.openxmlformats.org/officeDocument/2006/relationships/image" Target="../media/image1205.png"/><Relationship Id="rId135" Type="http://schemas.openxmlformats.org/officeDocument/2006/relationships/image" Target="../media/image1232.png"/><Relationship Id="rId177" Type="http://schemas.openxmlformats.org/officeDocument/2006/relationships/image" Target="../media/image1253.png"/><Relationship Id="rId342" Type="http://schemas.openxmlformats.org/officeDocument/2006/relationships/customXml" Target="../ink/ink3058.xml"/><Relationship Id="rId384" Type="http://schemas.openxmlformats.org/officeDocument/2006/relationships/customXml" Target="../ink/ink3079.xml"/><Relationship Id="rId202" Type="http://schemas.openxmlformats.org/officeDocument/2006/relationships/customXml" Target="../ink/ink2988.xml"/><Relationship Id="rId244" Type="http://schemas.openxmlformats.org/officeDocument/2006/relationships/customXml" Target="../ink/ink3009.xml"/><Relationship Id="rId39" Type="http://schemas.openxmlformats.org/officeDocument/2006/relationships/image" Target="../media/image1184.png"/><Relationship Id="rId286" Type="http://schemas.openxmlformats.org/officeDocument/2006/relationships/customXml" Target="../ink/ink3030.xml"/><Relationship Id="rId451" Type="http://schemas.openxmlformats.org/officeDocument/2006/relationships/image" Target="../media/image1390.png"/><Relationship Id="rId493" Type="http://schemas.openxmlformats.org/officeDocument/2006/relationships/image" Target="../media/image1411.png"/><Relationship Id="rId507" Type="http://schemas.openxmlformats.org/officeDocument/2006/relationships/image" Target="../media/image1418.png"/><Relationship Id="rId50" Type="http://schemas.openxmlformats.org/officeDocument/2006/relationships/customXml" Target="../ink/ink2912.xml"/><Relationship Id="rId104" Type="http://schemas.openxmlformats.org/officeDocument/2006/relationships/customXml" Target="../ink/ink2939.xml"/><Relationship Id="rId146" Type="http://schemas.openxmlformats.org/officeDocument/2006/relationships/customXml" Target="../ink/ink2960.xml"/><Relationship Id="rId188" Type="http://schemas.openxmlformats.org/officeDocument/2006/relationships/customXml" Target="../ink/ink2981.xml"/><Relationship Id="rId311" Type="http://schemas.openxmlformats.org/officeDocument/2006/relationships/image" Target="../media/image1320.png"/><Relationship Id="rId353" Type="http://schemas.openxmlformats.org/officeDocument/2006/relationships/image" Target="../media/image1341.png"/><Relationship Id="rId395" Type="http://schemas.openxmlformats.org/officeDocument/2006/relationships/image" Target="../media/image1362.png"/><Relationship Id="rId409" Type="http://schemas.openxmlformats.org/officeDocument/2006/relationships/image" Target="../media/image1369.png"/><Relationship Id="rId92" Type="http://schemas.openxmlformats.org/officeDocument/2006/relationships/customXml" Target="../ink/ink2933.xml"/><Relationship Id="rId213" Type="http://schemas.openxmlformats.org/officeDocument/2006/relationships/image" Target="../media/image1271.png"/><Relationship Id="rId420" Type="http://schemas.openxmlformats.org/officeDocument/2006/relationships/customXml" Target="../ink/ink3097.xml"/><Relationship Id="rId255" Type="http://schemas.openxmlformats.org/officeDocument/2006/relationships/image" Target="../media/image1292.png"/><Relationship Id="rId297" Type="http://schemas.openxmlformats.org/officeDocument/2006/relationships/image" Target="../media/image1313.png"/><Relationship Id="rId462" Type="http://schemas.openxmlformats.org/officeDocument/2006/relationships/customXml" Target="../ink/ink3118.xml"/><Relationship Id="rId518" Type="http://schemas.openxmlformats.org/officeDocument/2006/relationships/customXml" Target="../ink/ink3146.xml"/><Relationship Id="rId115" Type="http://schemas.openxmlformats.org/officeDocument/2006/relationships/image" Target="../media/image1222.png"/><Relationship Id="rId157" Type="http://schemas.openxmlformats.org/officeDocument/2006/relationships/image" Target="../media/image1243.png"/><Relationship Id="rId322" Type="http://schemas.openxmlformats.org/officeDocument/2006/relationships/customXml" Target="../ink/ink3048.xml"/><Relationship Id="rId364" Type="http://schemas.openxmlformats.org/officeDocument/2006/relationships/customXml" Target="../ink/ink3069.xml"/><Relationship Id="rId61" Type="http://schemas.openxmlformats.org/officeDocument/2006/relationships/image" Target="../media/image1195.png"/><Relationship Id="rId199" Type="http://schemas.openxmlformats.org/officeDocument/2006/relationships/image" Target="../media/image1264.png"/><Relationship Id="rId19" Type="http://schemas.openxmlformats.org/officeDocument/2006/relationships/image" Target="../media/image1174.png"/><Relationship Id="rId224" Type="http://schemas.openxmlformats.org/officeDocument/2006/relationships/customXml" Target="../ink/ink2999.xml"/><Relationship Id="rId266" Type="http://schemas.openxmlformats.org/officeDocument/2006/relationships/customXml" Target="../ink/ink3020.xml"/><Relationship Id="rId431" Type="http://schemas.openxmlformats.org/officeDocument/2006/relationships/image" Target="../media/image1380.png"/><Relationship Id="rId473" Type="http://schemas.openxmlformats.org/officeDocument/2006/relationships/image" Target="../media/image1401.png"/><Relationship Id="rId529" Type="http://schemas.openxmlformats.org/officeDocument/2006/relationships/image" Target="../media/image1429.png"/><Relationship Id="rId30" Type="http://schemas.openxmlformats.org/officeDocument/2006/relationships/customXml" Target="../ink/ink2902.xml"/><Relationship Id="rId126" Type="http://schemas.openxmlformats.org/officeDocument/2006/relationships/customXml" Target="../ink/ink2950.xml"/><Relationship Id="rId168" Type="http://schemas.openxmlformats.org/officeDocument/2006/relationships/customXml" Target="../ink/ink2971.xml"/><Relationship Id="rId333" Type="http://schemas.openxmlformats.org/officeDocument/2006/relationships/image" Target="../media/image1331.png"/><Relationship Id="rId540" Type="http://schemas.openxmlformats.org/officeDocument/2006/relationships/customXml" Target="../ink/ink3157.xml"/><Relationship Id="rId72" Type="http://schemas.openxmlformats.org/officeDocument/2006/relationships/customXml" Target="../ink/ink2923.xml"/><Relationship Id="rId375" Type="http://schemas.openxmlformats.org/officeDocument/2006/relationships/image" Target="../media/image1352.png"/><Relationship Id="rId3" Type="http://schemas.openxmlformats.org/officeDocument/2006/relationships/image" Target="../media/image1166.png"/><Relationship Id="rId235" Type="http://schemas.openxmlformats.org/officeDocument/2006/relationships/image" Target="../media/image1282.png"/><Relationship Id="rId277" Type="http://schemas.openxmlformats.org/officeDocument/2006/relationships/image" Target="../media/image1303.png"/><Relationship Id="rId400" Type="http://schemas.openxmlformats.org/officeDocument/2006/relationships/customXml" Target="../ink/ink3087.xml"/><Relationship Id="rId442" Type="http://schemas.openxmlformats.org/officeDocument/2006/relationships/customXml" Target="../ink/ink3108.xml"/><Relationship Id="rId484" Type="http://schemas.openxmlformats.org/officeDocument/2006/relationships/customXml" Target="../ink/ink3129.xml"/><Relationship Id="rId137" Type="http://schemas.openxmlformats.org/officeDocument/2006/relationships/image" Target="../media/image1233.png"/><Relationship Id="rId302" Type="http://schemas.openxmlformats.org/officeDocument/2006/relationships/customXml" Target="../ink/ink3038.xml"/><Relationship Id="rId344" Type="http://schemas.openxmlformats.org/officeDocument/2006/relationships/customXml" Target="../ink/ink3059.xml"/><Relationship Id="rId41" Type="http://schemas.openxmlformats.org/officeDocument/2006/relationships/image" Target="../media/image1185.png"/><Relationship Id="rId83" Type="http://schemas.openxmlformats.org/officeDocument/2006/relationships/image" Target="../media/image1206.png"/><Relationship Id="rId179" Type="http://schemas.openxmlformats.org/officeDocument/2006/relationships/image" Target="../media/image1254.png"/><Relationship Id="rId386" Type="http://schemas.openxmlformats.org/officeDocument/2006/relationships/customXml" Target="../ink/ink3080.xml"/><Relationship Id="rId190" Type="http://schemas.openxmlformats.org/officeDocument/2006/relationships/customXml" Target="../ink/ink2982.xml"/><Relationship Id="rId204" Type="http://schemas.openxmlformats.org/officeDocument/2006/relationships/customXml" Target="../ink/ink2989.xml"/><Relationship Id="rId246" Type="http://schemas.openxmlformats.org/officeDocument/2006/relationships/customXml" Target="../ink/ink3010.xml"/><Relationship Id="rId288" Type="http://schemas.openxmlformats.org/officeDocument/2006/relationships/customXml" Target="../ink/ink3031.xml"/><Relationship Id="rId411" Type="http://schemas.openxmlformats.org/officeDocument/2006/relationships/image" Target="../media/image1370.png"/><Relationship Id="rId453" Type="http://schemas.openxmlformats.org/officeDocument/2006/relationships/image" Target="../media/image1391.png"/><Relationship Id="rId509" Type="http://schemas.openxmlformats.org/officeDocument/2006/relationships/image" Target="../media/image1419.png"/><Relationship Id="rId106" Type="http://schemas.openxmlformats.org/officeDocument/2006/relationships/customXml" Target="../ink/ink2940.xml"/><Relationship Id="rId313" Type="http://schemas.openxmlformats.org/officeDocument/2006/relationships/image" Target="../media/image1321.png"/><Relationship Id="rId495" Type="http://schemas.openxmlformats.org/officeDocument/2006/relationships/image" Target="../media/image1412.png"/><Relationship Id="rId10" Type="http://schemas.openxmlformats.org/officeDocument/2006/relationships/customXml" Target="../ink/ink2892.xml"/><Relationship Id="rId52" Type="http://schemas.openxmlformats.org/officeDocument/2006/relationships/customXml" Target="../ink/ink2913.xml"/><Relationship Id="rId94" Type="http://schemas.openxmlformats.org/officeDocument/2006/relationships/customXml" Target="../ink/ink2934.xml"/><Relationship Id="rId148" Type="http://schemas.openxmlformats.org/officeDocument/2006/relationships/customXml" Target="../ink/ink2961.xml"/><Relationship Id="rId355" Type="http://schemas.openxmlformats.org/officeDocument/2006/relationships/image" Target="../media/image1342.png"/><Relationship Id="rId397" Type="http://schemas.openxmlformats.org/officeDocument/2006/relationships/image" Target="../media/image1363.png"/><Relationship Id="rId520" Type="http://schemas.openxmlformats.org/officeDocument/2006/relationships/customXml" Target="../ink/ink3147.xml"/><Relationship Id="rId215" Type="http://schemas.openxmlformats.org/officeDocument/2006/relationships/image" Target="../media/image1272.png"/><Relationship Id="rId257" Type="http://schemas.openxmlformats.org/officeDocument/2006/relationships/image" Target="../media/image1293.png"/><Relationship Id="rId422" Type="http://schemas.openxmlformats.org/officeDocument/2006/relationships/customXml" Target="../ink/ink3098.xml"/><Relationship Id="rId464" Type="http://schemas.openxmlformats.org/officeDocument/2006/relationships/customXml" Target="../ink/ink3119.xml"/><Relationship Id="rId299" Type="http://schemas.openxmlformats.org/officeDocument/2006/relationships/image" Target="../media/image1314.png"/><Relationship Id="rId63" Type="http://schemas.openxmlformats.org/officeDocument/2006/relationships/image" Target="../media/image1196.png"/><Relationship Id="rId159" Type="http://schemas.openxmlformats.org/officeDocument/2006/relationships/image" Target="../media/image1244.png"/><Relationship Id="rId366" Type="http://schemas.openxmlformats.org/officeDocument/2006/relationships/customXml" Target="../ink/ink3070.xml"/><Relationship Id="rId226" Type="http://schemas.openxmlformats.org/officeDocument/2006/relationships/customXml" Target="../ink/ink3000.xml"/><Relationship Id="rId433" Type="http://schemas.openxmlformats.org/officeDocument/2006/relationships/image" Target="../media/image1381.png"/><Relationship Id="rId74" Type="http://schemas.openxmlformats.org/officeDocument/2006/relationships/customXml" Target="../ink/ink2924.xml"/><Relationship Id="rId377" Type="http://schemas.openxmlformats.org/officeDocument/2006/relationships/image" Target="../media/image1353.png"/><Relationship Id="rId500" Type="http://schemas.openxmlformats.org/officeDocument/2006/relationships/customXml" Target="../ink/ink3137.xml"/><Relationship Id="rId5" Type="http://schemas.openxmlformats.org/officeDocument/2006/relationships/image" Target="../media/image1167.png"/><Relationship Id="rId237" Type="http://schemas.openxmlformats.org/officeDocument/2006/relationships/image" Target="../media/image1283.png"/><Relationship Id="rId444" Type="http://schemas.openxmlformats.org/officeDocument/2006/relationships/customXml" Target="../ink/ink3109.xml"/><Relationship Id="rId290" Type="http://schemas.openxmlformats.org/officeDocument/2006/relationships/customXml" Target="../ink/ink3032.xml"/><Relationship Id="rId304" Type="http://schemas.openxmlformats.org/officeDocument/2006/relationships/customXml" Target="../ink/ink3039.xml"/><Relationship Id="rId388" Type="http://schemas.openxmlformats.org/officeDocument/2006/relationships/customXml" Target="../ink/ink3081.xml"/><Relationship Id="rId511" Type="http://schemas.openxmlformats.org/officeDocument/2006/relationships/image" Target="../media/image1420.png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15.xml"/><Relationship Id="rId299" Type="http://schemas.openxmlformats.org/officeDocument/2006/relationships/customXml" Target="../ink/ink3306.xml"/><Relationship Id="rId21" Type="http://schemas.openxmlformats.org/officeDocument/2006/relationships/customXml" Target="../ink/ink3167.xml"/><Relationship Id="rId63" Type="http://schemas.openxmlformats.org/officeDocument/2006/relationships/customXml" Target="../ink/ink3188.xml"/><Relationship Id="rId159" Type="http://schemas.openxmlformats.org/officeDocument/2006/relationships/customXml" Target="../ink/ink3236.xml"/><Relationship Id="rId324" Type="http://schemas.openxmlformats.org/officeDocument/2006/relationships/image" Target="../media/image1591.png"/><Relationship Id="rId170" Type="http://schemas.openxmlformats.org/officeDocument/2006/relationships/image" Target="../media/image1514.png"/><Relationship Id="rId226" Type="http://schemas.openxmlformats.org/officeDocument/2006/relationships/image" Target="../media/image1542.png"/><Relationship Id="rId268" Type="http://schemas.openxmlformats.org/officeDocument/2006/relationships/image" Target="../media/image1563.png"/><Relationship Id="rId32" Type="http://schemas.openxmlformats.org/officeDocument/2006/relationships/image" Target="../media/image1168.png"/><Relationship Id="rId74" Type="http://schemas.openxmlformats.org/officeDocument/2006/relationships/image" Target="../media/image1466.png"/><Relationship Id="rId128" Type="http://schemas.openxmlformats.org/officeDocument/2006/relationships/image" Target="../media/image1493.png"/><Relationship Id="rId335" Type="http://schemas.openxmlformats.org/officeDocument/2006/relationships/customXml" Target="../ink/ink3324.xml"/><Relationship Id="rId5" Type="http://schemas.openxmlformats.org/officeDocument/2006/relationships/customXml" Target="../ink/ink3159.xml"/><Relationship Id="rId181" Type="http://schemas.openxmlformats.org/officeDocument/2006/relationships/customXml" Target="../ink/ink3247.xml"/><Relationship Id="rId237" Type="http://schemas.openxmlformats.org/officeDocument/2006/relationships/customXml" Target="../ink/ink3275.xml"/><Relationship Id="rId279" Type="http://schemas.openxmlformats.org/officeDocument/2006/relationships/customXml" Target="../ink/ink3296.xml"/><Relationship Id="rId43" Type="http://schemas.openxmlformats.org/officeDocument/2006/relationships/customXml" Target="../ink/ink3178.xml"/><Relationship Id="rId139" Type="http://schemas.openxmlformats.org/officeDocument/2006/relationships/customXml" Target="../ink/ink3226.xml"/><Relationship Id="rId290" Type="http://schemas.openxmlformats.org/officeDocument/2006/relationships/image" Target="../media/image1574.png"/><Relationship Id="rId304" Type="http://schemas.openxmlformats.org/officeDocument/2006/relationships/image" Target="../media/image1581.png"/><Relationship Id="rId85" Type="http://schemas.openxmlformats.org/officeDocument/2006/relationships/customXml" Target="../ink/ink3199.xml"/><Relationship Id="rId150" Type="http://schemas.openxmlformats.org/officeDocument/2006/relationships/image" Target="../media/image1504.png"/><Relationship Id="rId192" Type="http://schemas.openxmlformats.org/officeDocument/2006/relationships/image" Target="../media/image1525.png"/><Relationship Id="rId206" Type="http://schemas.openxmlformats.org/officeDocument/2006/relationships/image" Target="../media/image1532.png"/><Relationship Id="rId248" Type="http://schemas.openxmlformats.org/officeDocument/2006/relationships/image" Target="../media/image1553.png"/><Relationship Id="rId12" Type="http://schemas.openxmlformats.org/officeDocument/2006/relationships/image" Target="../media/image1439.png"/><Relationship Id="rId108" Type="http://schemas.openxmlformats.org/officeDocument/2006/relationships/image" Target="../media/image1483.png"/><Relationship Id="rId315" Type="http://schemas.openxmlformats.org/officeDocument/2006/relationships/customXml" Target="../ink/ink3314.xml"/><Relationship Id="rId54" Type="http://schemas.openxmlformats.org/officeDocument/2006/relationships/image" Target="../media/image1456.png"/><Relationship Id="rId96" Type="http://schemas.openxmlformats.org/officeDocument/2006/relationships/image" Target="../media/image1477.png"/><Relationship Id="rId161" Type="http://schemas.openxmlformats.org/officeDocument/2006/relationships/customXml" Target="../ink/ink3237.xml"/><Relationship Id="rId217" Type="http://schemas.openxmlformats.org/officeDocument/2006/relationships/customXml" Target="../ink/ink3265.xml"/><Relationship Id="rId259" Type="http://schemas.openxmlformats.org/officeDocument/2006/relationships/customXml" Target="../ink/ink3286.xml"/><Relationship Id="rId23" Type="http://schemas.openxmlformats.org/officeDocument/2006/relationships/customXml" Target="../ink/ink3168.xml"/><Relationship Id="rId119" Type="http://schemas.openxmlformats.org/officeDocument/2006/relationships/customXml" Target="../ink/ink3216.xml"/><Relationship Id="rId270" Type="http://schemas.openxmlformats.org/officeDocument/2006/relationships/image" Target="../media/image1564.png"/><Relationship Id="rId326" Type="http://schemas.openxmlformats.org/officeDocument/2006/relationships/image" Target="../media/image1592.png"/><Relationship Id="rId65" Type="http://schemas.openxmlformats.org/officeDocument/2006/relationships/customXml" Target="../ink/ink3189.xml"/><Relationship Id="rId130" Type="http://schemas.openxmlformats.org/officeDocument/2006/relationships/image" Target="../media/image1494.png"/><Relationship Id="rId172" Type="http://schemas.openxmlformats.org/officeDocument/2006/relationships/image" Target="../media/image1515.png"/><Relationship Id="rId228" Type="http://schemas.openxmlformats.org/officeDocument/2006/relationships/image" Target="../media/image1543.png"/><Relationship Id="rId281" Type="http://schemas.openxmlformats.org/officeDocument/2006/relationships/customXml" Target="../ink/ink3297.xml"/><Relationship Id="rId337" Type="http://schemas.openxmlformats.org/officeDocument/2006/relationships/customXml" Target="../ink/ink3325.xml"/><Relationship Id="rId34" Type="http://schemas.openxmlformats.org/officeDocument/2006/relationships/image" Target="../media/image1447.png"/><Relationship Id="rId76" Type="http://schemas.openxmlformats.org/officeDocument/2006/relationships/image" Target="../media/image1467.png"/><Relationship Id="rId141" Type="http://schemas.openxmlformats.org/officeDocument/2006/relationships/customXml" Target="../ink/ink3227.xml"/><Relationship Id="rId7" Type="http://schemas.openxmlformats.org/officeDocument/2006/relationships/customXml" Target="../ink/ink3160.xml"/><Relationship Id="rId183" Type="http://schemas.openxmlformats.org/officeDocument/2006/relationships/customXml" Target="../ink/ink3248.xml"/><Relationship Id="rId239" Type="http://schemas.openxmlformats.org/officeDocument/2006/relationships/customXml" Target="../ink/ink3276.xml"/><Relationship Id="rId250" Type="http://schemas.openxmlformats.org/officeDocument/2006/relationships/image" Target="../media/image1554.png"/><Relationship Id="rId292" Type="http://schemas.openxmlformats.org/officeDocument/2006/relationships/image" Target="../media/image1575.png"/><Relationship Id="rId306" Type="http://schemas.openxmlformats.org/officeDocument/2006/relationships/image" Target="../media/image1582.png"/><Relationship Id="rId45" Type="http://schemas.openxmlformats.org/officeDocument/2006/relationships/customXml" Target="../ink/ink3179.xml"/><Relationship Id="rId87" Type="http://schemas.openxmlformats.org/officeDocument/2006/relationships/customXml" Target="../ink/ink3200.xml"/><Relationship Id="rId110" Type="http://schemas.openxmlformats.org/officeDocument/2006/relationships/image" Target="../media/image1484.png"/><Relationship Id="rId152" Type="http://schemas.openxmlformats.org/officeDocument/2006/relationships/image" Target="../media/image1505.png"/><Relationship Id="rId194" Type="http://schemas.openxmlformats.org/officeDocument/2006/relationships/image" Target="../media/image1526.png"/><Relationship Id="rId208" Type="http://schemas.openxmlformats.org/officeDocument/2006/relationships/image" Target="../media/image1533.png"/><Relationship Id="rId240" Type="http://schemas.openxmlformats.org/officeDocument/2006/relationships/image" Target="../media/image1549.png"/><Relationship Id="rId261" Type="http://schemas.openxmlformats.org/officeDocument/2006/relationships/customXml" Target="../ink/ink3287.xml"/><Relationship Id="rId14" Type="http://schemas.openxmlformats.org/officeDocument/2006/relationships/image" Target="../media/image1173.png"/><Relationship Id="rId35" Type="http://schemas.openxmlformats.org/officeDocument/2006/relationships/customXml" Target="../ink/ink3174.xml"/><Relationship Id="rId56" Type="http://schemas.openxmlformats.org/officeDocument/2006/relationships/image" Target="../media/image1457.png"/><Relationship Id="rId77" Type="http://schemas.openxmlformats.org/officeDocument/2006/relationships/customXml" Target="../ink/ink3195.xml"/><Relationship Id="rId100" Type="http://schemas.openxmlformats.org/officeDocument/2006/relationships/image" Target="../media/image1479.png"/><Relationship Id="rId282" Type="http://schemas.openxmlformats.org/officeDocument/2006/relationships/image" Target="../media/image1570.png"/><Relationship Id="rId317" Type="http://schemas.openxmlformats.org/officeDocument/2006/relationships/customXml" Target="../ink/ink3315.xml"/><Relationship Id="rId338" Type="http://schemas.openxmlformats.org/officeDocument/2006/relationships/image" Target="../media/image1598.png"/><Relationship Id="rId8" Type="http://schemas.openxmlformats.org/officeDocument/2006/relationships/image" Target="../media/image1437.png"/><Relationship Id="rId98" Type="http://schemas.openxmlformats.org/officeDocument/2006/relationships/image" Target="../media/image1478.png"/><Relationship Id="rId121" Type="http://schemas.openxmlformats.org/officeDocument/2006/relationships/customXml" Target="../ink/ink3217.xml"/><Relationship Id="rId142" Type="http://schemas.openxmlformats.org/officeDocument/2006/relationships/image" Target="../media/image1500.png"/><Relationship Id="rId163" Type="http://schemas.openxmlformats.org/officeDocument/2006/relationships/customXml" Target="../ink/ink3238.xml"/><Relationship Id="rId184" Type="http://schemas.openxmlformats.org/officeDocument/2006/relationships/image" Target="../media/image1521.png"/><Relationship Id="rId219" Type="http://schemas.openxmlformats.org/officeDocument/2006/relationships/customXml" Target="../ink/ink3266.xml"/><Relationship Id="rId230" Type="http://schemas.openxmlformats.org/officeDocument/2006/relationships/image" Target="../media/image1544.png"/><Relationship Id="rId251" Type="http://schemas.openxmlformats.org/officeDocument/2006/relationships/customXml" Target="../ink/ink3282.xml"/><Relationship Id="rId25" Type="http://schemas.openxmlformats.org/officeDocument/2006/relationships/customXml" Target="../ink/ink3169.xml"/><Relationship Id="rId46" Type="http://schemas.openxmlformats.org/officeDocument/2006/relationships/image" Target="../media/image1453.png"/><Relationship Id="rId67" Type="http://schemas.openxmlformats.org/officeDocument/2006/relationships/customXml" Target="../ink/ink3190.xml"/><Relationship Id="rId272" Type="http://schemas.openxmlformats.org/officeDocument/2006/relationships/image" Target="../media/image1565.png"/><Relationship Id="rId293" Type="http://schemas.openxmlformats.org/officeDocument/2006/relationships/customXml" Target="../ink/ink3303.xml"/><Relationship Id="rId307" Type="http://schemas.openxmlformats.org/officeDocument/2006/relationships/customXml" Target="../ink/ink3310.xml"/><Relationship Id="rId328" Type="http://schemas.openxmlformats.org/officeDocument/2006/relationships/image" Target="../media/image1593.png"/><Relationship Id="rId88" Type="http://schemas.openxmlformats.org/officeDocument/2006/relationships/image" Target="../media/image1473.png"/><Relationship Id="rId111" Type="http://schemas.openxmlformats.org/officeDocument/2006/relationships/customXml" Target="../ink/ink3212.xml"/><Relationship Id="rId132" Type="http://schemas.openxmlformats.org/officeDocument/2006/relationships/image" Target="../media/image1495.png"/><Relationship Id="rId153" Type="http://schemas.openxmlformats.org/officeDocument/2006/relationships/customXml" Target="../ink/ink3233.xml"/><Relationship Id="rId174" Type="http://schemas.openxmlformats.org/officeDocument/2006/relationships/image" Target="../media/image1516.png"/><Relationship Id="rId195" Type="http://schemas.openxmlformats.org/officeDocument/2006/relationships/customXml" Target="../ink/ink3254.xml"/><Relationship Id="rId209" Type="http://schemas.openxmlformats.org/officeDocument/2006/relationships/customXml" Target="../ink/ink3261.xml"/><Relationship Id="rId220" Type="http://schemas.openxmlformats.org/officeDocument/2006/relationships/image" Target="../media/image1539.png"/><Relationship Id="rId241" Type="http://schemas.openxmlformats.org/officeDocument/2006/relationships/customXml" Target="../ink/ink3277.xml"/><Relationship Id="rId15" Type="http://schemas.openxmlformats.org/officeDocument/2006/relationships/customXml" Target="../ink/ink3164.xml"/><Relationship Id="rId36" Type="http://schemas.openxmlformats.org/officeDocument/2006/relationships/image" Target="../media/image1448.png"/><Relationship Id="rId57" Type="http://schemas.openxmlformats.org/officeDocument/2006/relationships/customXml" Target="../ink/ink3185.xml"/><Relationship Id="rId262" Type="http://schemas.openxmlformats.org/officeDocument/2006/relationships/image" Target="../media/image1560.png"/><Relationship Id="rId283" Type="http://schemas.openxmlformats.org/officeDocument/2006/relationships/customXml" Target="../ink/ink3298.xml"/><Relationship Id="rId318" Type="http://schemas.openxmlformats.org/officeDocument/2006/relationships/image" Target="../media/image1588.png"/><Relationship Id="rId339" Type="http://schemas.openxmlformats.org/officeDocument/2006/relationships/customXml" Target="../ink/ink3326.xml"/><Relationship Id="rId78" Type="http://schemas.openxmlformats.org/officeDocument/2006/relationships/image" Target="../media/image1468.png"/><Relationship Id="rId99" Type="http://schemas.openxmlformats.org/officeDocument/2006/relationships/customXml" Target="../ink/ink3206.xml"/><Relationship Id="rId101" Type="http://schemas.openxmlformats.org/officeDocument/2006/relationships/customXml" Target="../ink/ink3207.xml"/><Relationship Id="rId122" Type="http://schemas.openxmlformats.org/officeDocument/2006/relationships/image" Target="../media/image1490.png"/><Relationship Id="rId143" Type="http://schemas.openxmlformats.org/officeDocument/2006/relationships/customXml" Target="../ink/ink3228.xml"/><Relationship Id="rId164" Type="http://schemas.openxmlformats.org/officeDocument/2006/relationships/image" Target="../media/image1511.png"/><Relationship Id="rId185" Type="http://schemas.openxmlformats.org/officeDocument/2006/relationships/customXml" Target="../ink/ink3249.xml"/><Relationship Id="rId9" Type="http://schemas.openxmlformats.org/officeDocument/2006/relationships/customXml" Target="../ink/ink3161.xml"/><Relationship Id="rId210" Type="http://schemas.openxmlformats.org/officeDocument/2006/relationships/image" Target="../media/image1534.png"/><Relationship Id="rId26" Type="http://schemas.openxmlformats.org/officeDocument/2006/relationships/image" Target="../media/image1444.png"/><Relationship Id="rId231" Type="http://schemas.openxmlformats.org/officeDocument/2006/relationships/customXml" Target="../ink/ink3272.xml"/><Relationship Id="rId252" Type="http://schemas.openxmlformats.org/officeDocument/2006/relationships/image" Target="../media/image1555.png"/><Relationship Id="rId273" Type="http://schemas.openxmlformats.org/officeDocument/2006/relationships/customXml" Target="../ink/ink3293.xml"/><Relationship Id="rId294" Type="http://schemas.openxmlformats.org/officeDocument/2006/relationships/image" Target="../media/image1576.png"/><Relationship Id="rId308" Type="http://schemas.openxmlformats.org/officeDocument/2006/relationships/image" Target="../media/image1583.png"/><Relationship Id="rId329" Type="http://schemas.openxmlformats.org/officeDocument/2006/relationships/customXml" Target="../ink/ink3321.xml"/><Relationship Id="rId47" Type="http://schemas.openxmlformats.org/officeDocument/2006/relationships/customXml" Target="../ink/ink3180.xml"/><Relationship Id="rId68" Type="http://schemas.openxmlformats.org/officeDocument/2006/relationships/image" Target="../media/image1463.png"/><Relationship Id="rId89" Type="http://schemas.openxmlformats.org/officeDocument/2006/relationships/customXml" Target="../ink/ink3201.xml"/><Relationship Id="rId112" Type="http://schemas.openxmlformats.org/officeDocument/2006/relationships/image" Target="../media/image1485.png"/><Relationship Id="rId133" Type="http://schemas.openxmlformats.org/officeDocument/2006/relationships/customXml" Target="../ink/ink3223.xml"/><Relationship Id="rId154" Type="http://schemas.openxmlformats.org/officeDocument/2006/relationships/image" Target="../media/image1506.png"/><Relationship Id="rId175" Type="http://schemas.openxmlformats.org/officeDocument/2006/relationships/customXml" Target="../ink/ink3244.xml"/><Relationship Id="rId340" Type="http://schemas.openxmlformats.org/officeDocument/2006/relationships/image" Target="../media/image1599.png"/><Relationship Id="rId196" Type="http://schemas.openxmlformats.org/officeDocument/2006/relationships/image" Target="../media/image1527.png"/><Relationship Id="rId200" Type="http://schemas.openxmlformats.org/officeDocument/2006/relationships/image" Target="../media/image1529.png"/><Relationship Id="rId16" Type="http://schemas.openxmlformats.org/officeDocument/2006/relationships/image" Target="../media/image1440.png"/><Relationship Id="rId221" Type="http://schemas.openxmlformats.org/officeDocument/2006/relationships/customXml" Target="../ink/ink3267.xml"/><Relationship Id="rId242" Type="http://schemas.openxmlformats.org/officeDocument/2006/relationships/image" Target="../media/image1550.png"/><Relationship Id="rId263" Type="http://schemas.openxmlformats.org/officeDocument/2006/relationships/customXml" Target="../ink/ink3288.xml"/><Relationship Id="rId284" Type="http://schemas.openxmlformats.org/officeDocument/2006/relationships/image" Target="../media/image1571.png"/><Relationship Id="rId319" Type="http://schemas.openxmlformats.org/officeDocument/2006/relationships/customXml" Target="../ink/ink3316.xml"/><Relationship Id="rId37" Type="http://schemas.openxmlformats.org/officeDocument/2006/relationships/customXml" Target="../ink/ink3175.xml"/><Relationship Id="rId58" Type="http://schemas.openxmlformats.org/officeDocument/2006/relationships/image" Target="../media/image1458.png"/><Relationship Id="rId79" Type="http://schemas.openxmlformats.org/officeDocument/2006/relationships/customXml" Target="../ink/ink3196.xml"/><Relationship Id="rId102" Type="http://schemas.openxmlformats.org/officeDocument/2006/relationships/image" Target="../media/image1480.png"/><Relationship Id="rId123" Type="http://schemas.openxmlformats.org/officeDocument/2006/relationships/customXml" Target="../ink/ink3218.xml"/><Relationship Id="rId144" Type="http://schemas.openxmlformats.org/officeDocument/2006/relationships/image" Target="../media/image1501.png"/><Relationship Id="rId330" Type="http://schemas.openxmlformats.org/officeDocument/2006/relationships/image" Target="../media/image1594.png"/><Relationship Id="rId90" Type="http://schemas.openxmlformats.org/officeDocument/2006/relationships/image" Target="../media/image1474.png"/><Relationship Id="rId165" Type="http://schemas.openxmlformats.org/officeDocument/2006/relationships/customXml" Target="../ink/ink3239.xml"/><Relationship Id="rId186" Type="http://schemas.openxmlformats.org/officeDocument/2006/relationships/image" Target="../media/image1522.png"/><Relationship Id="rId211" Type="http://schemas.openxmlformats.org/officeDocument/2006/relationships/customXml" Target="../ink/ink3262.xml"/><Relationship Id="rId232" Type="http://schemas.openxmlformats.org/officeDocument/2006/relationships/image" Target="../media/image1545.png"/><Relationship Id="rId253" Type="http://schemas.openxmlformats.org/officeDocument/2006/relationships/customXml" Target="../ink/ink3283.xml"/><Relationship Id="rId274" Type="http://schemas.openxmlformats.org/officeDocument/2006/relationships/image" Target="../media/image1566.png"/><Relationship Id="rId295" Type="http://schemas.openxmlformats.org/officeDocument/2006/relationships/customXml" Target="../ink/ink3304.xml"/><Relationship Id="rId309" Type="http://schemas.openxmlformats.org/officeDocument/2006/relationships/customXml" Target="../ink/ink3311.xml"/><Relationship Id="rId27" Type="http://schemas.openxmlformats.org/officeDocument/2006/relationships/customXml" Target="../ink/ink3170.xml"/><Relationship Id="rId48" Type="http://schemas.openxmlformats.org/officeDocument/2006/relationships/image" Target="../media/image1414.png"/><Relationship Id="rId69" Type="http://schemas.openxmlformats.org/officeDocument/2006/relationships/customXml" Target="../ink/ink3191.xml"/><Relationship Id="rId113" Type="http://schemas.openxmlformats.org/officeDocument/2006/relationships/customXml" Target="../ink/ink3213.xml"/><Relationship Id="rId134" Type="http://schemas.openxmlformats.org/officeDocument/2006/relationships/image" Target="../media/image1496.png"/><Relationship Id="rId320" Type="http://schemas.openxmlformats.org/officeDocument/2006/relationships/image" Target="../media/image1589.png"/><Relationship Id="rId80" Type="http://schemas.openxmlformats.org/officeDocument/2006/relationships/image" Target="../media/image1469.png"/><Relationship Id="rId155" Type="http://schemas.openxmlformats.org/officeDocument/2006/relationships/customXml" Target="../ink/ink3234.xml"/><Relationship Id="rId176" Type="http://schemas.openxmlformats.org/officeDocument/2006/relationships/image" Target="../media/image1517.png"/><Relationship Id="rId197" Type="http://schemas.openxmlformats.org/officeDocument/2006/relationships/customXml" Target="../ink/ink3255.xml"/><Relationship Id="rId341" Type="http://schemas.openxmlformats.org/officeDocument/2006/relationships/customXml" Target="../ink/ink3327.xml"/><Relationship Id="rId201" Type="http://schemas.openxmlformats.org/officeDocument/2006/relationships/customXml" Target="../ink/ink3257.xml"/><Relationship Id="rId222" Type="http://schemas.openxmlformats.org/officeDocument/2006/relationships/image" Target="../media/image1540.png"/><Relationship Id="rId243" Type="http://schemas.openxmlformats.org/officeDocument/2006/relationships/customXml" Target="../ink/ink3278.xml"/><Relationship Id="rId264" Type="http://schemas.openxmlformats.org/officeDocument/2006/relationships/image" Target="../media/image1561.png"/><Relationship Id="rId285" Type="http://schemas.openxmlformats.org/officeDocument/2006/relationships/customXml" Target="../ink/ink3299.xml"/><Relationship Id="rId17" Type="http://schemas.openxmlformats.org/officeDocument/2006/relationships/customXml" Target="../ink/ink3165.xml"/><Relationship Id="rId38" Type="http://schemas.openxmlformats.org/officeDocument/2006/relationships/image" Target="../media/image1449.png"/><Relationship Id="rId59" Type="http://schemas.openxmlformats.org/officeDocument/2006/relationships/customXml" Target="../ink/ink3186.xml"/><Relationship Id="rId103" Type="http://schemas.openxmlformats.org/officeDocument/2006/relationships/customXml" Target="../ink/ink3208.xml"/><Relationship Id="rId124" Type="http://schemas.openxmlformats.org/officeDocument/2006/relationships/image" Target="../media/image1491.png"/><Relationship Id="rId310" Type="http://schemas.openxmlformats.org/officeDocument/2006/relationships/image" Target="../media/image1584.png"/><Relationship Id="rId70" Type="http://schemas.openxmlformats.org/officeDocument/2006/relationships/image" Target="../media/image1464.png"/><Relationship Id="rId91" Type="http://schemas.openxmlformats.org/officeDocument/2006/relationships/customXml" Target="../ink/ink3202.xml"/><Relationship Id="rId145" Type="http://schemas.openxmlformats.org/officeDocument/2006/relationships/customXml" Target="../ink/ink3229.xml"/><Relationship Id="rId166" Type="http://schemas.openxmlformats.org/officeDocument/2006/relationships/image" Target="../media/image1512.png"/><Relationship Id="rId187" Type="http://schemas.openxmlformats.org/officeDocument/2006/relationships/customXml" Target="../ink/ink3250.xml"/><Relationship Id="rId331" Type="http://schemas.openxmlformats.org/officeDocument/2006/relationships/customXml" Target="../ink/ink332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1535.png"/><Relationship Id="rId233" Type="http://schemas.openxmlformats.org/officeDocument/2006/relationships/customXml" Target="../ink/ink3273.xml"/><Relationship Id="rId254" Type="http://schemas.openxmlformats.org/officeDocument/2006/relationships/image" Target="../media/image1556.png"/><Relationship Id="rId28" Type="http://schemas.openxmlformats.org/officeDocument/2006/relationships/image" Target="../media/image1445.png"/><Relationship Id="rId49" Type="http://schemas.openxmlformats.org/officeDocument/2006/relationships/customXml" Target="../ink/ink3181.xml"/><Relationship Id="rId114" Type="http://schemas.openxmlformats.org/officeDocument/2006/relationships/image" Target="../media/image1486.png"/><Relationship Id="rId275" Type="http://schemas.openxmlformats.org/officeDocument/2006/relationships/customXml" Target="../ink/ink3294.xml"/><Relationship Id="rId296" Type="http://schemas.openxmlformats.org/officeDocument/2006/relationships/image" Target="../media/image1577.png"/><Relationship Id="rId300" Type="http://schemas.openxmlformats.org/officeDocument/2006/relationships/image" Target="../media/image1579.png"/><Relationship Id="rId60" Type="http://schemas.openxmlformats.org/officeDocument/2006/relationships/image" Target="../media/image1459.png"/><Relationship Id="rId81" Type="http://schemas.openxmlformats.org/officeDocument/2006/relationships/customXml" Target="../ink/ink3197.xml"/><Relationship Id="rId135" Type="http://schemas.openxmlformats.org/officeDocument/2006/relationships/customXml" Target="../ink/ink3224.xml"/><Relationship Id="rId156" Type="http://schemas.openxmlformats.org/officeDocument/2006/relationships/image" Target="../media/image1507.png"/><Relationship Id="rId177" Type="http://schemas.openxmlformats.org/officeDocument/2006/relationships/customXml" Target="../ink/ink3245.xml"/><Relationship Id="rId198" Type="http://schemas.openxmlformats.org/officeDocument/2006/relationships/image" Target="../media/image1528.png"/><Relationship Id="rId321" Type="http://schemas.openxmlformats.org/officeDocument/2006/relationships/customXml" Target="../ink/ink3317.xml"/><Relationship Id="rId342" Type="http://schemas.openxmlformats.org/officeDocument/2006/relationships/image" Target="../media/image1600.png"/><Relationship Id="rId202" Type="http://schemas.openxmlformats.org/officeDocument/2006/relationships/image" Target="../media/image1530.png"/><Relationship Id="rId223" Type="http://schemas.openxmlformats.org/officeDocument/2006/relationships/customXml" Target="../ink/ink3268.xml"/><Relationship Id="rId244" Type="http://schemas.openxmlformats.org/officeDocument/2006/relationships/image" Target="../media/image1551.png"/><Relationship Id="rId18" Type="http://schemas.openxmlformats.org/officeDocument/2006/relationships/image" Target="../media/image1441.png"/><Relationship Id="rId39" Type="http://schemas.openxmlformats.org/officeDocument/2006/relationships/customXml" Target="../ink/ink3176.xml"/><Relationship Id="rId265" Type="http://schemas.openxmlformats.org/officeDocument/2006/relationships/customXml" Target="../ink/ink3289.xml"/><Relationship Id="rId286" Type="http://schemas.openxmlformats.org/officeDocument/2006/relationships/image" Target="../media/image1572.png"/><Relationship Id="rId50" Type="http://schemas.openxmlformats.org/officeDocument/2006/relationships/image" Target="../media/image1454.png"/><Relationship Id="rId104" Type="http://schemas.openxmlformats.org/officeDocument/2006/relationships/image" Target="../media/image1481.png"/><Relationship Id="rId125" Type="http://schemas.openxmlformats.org/officeDocument/2006/relationships/customXml" Target="../ink/ink3219.xml"/><Relationship Id="rId146" Type="http://schemas.openxmlformats.org/officeDocument/2006/relationships/image" Target="../media/image1502.png"/><Relationship Id="rId167" Type="http://schemas.openxmlformats.org/officeDocument/2006/relationships/customXml" Target="../ink/ink3240.xml"/><Relationship Id="rId188" Type="http://schemas.openxmlformats.org/officeDocument/2006/relationships/image" Target="../media/image1523.png"/><Relationship Id="rId311" Type="http://schemas.openxmlformats.org/officeDocument/2006/relationships/customXml" Target="../ink/ink3312.xml"/><Relationship Id="rId332" Type="http://schemas.openxmlformats.org/officeDocument/2006/relationships/image" Target="../media/image1595.png"/><Relationship Id="rId71" Type="http://schemas.openxmlformats.org/officeDocument/2006/relationships/customXml" Target="../ink/ink3192.xml"/><Relationship Id="rId92" Type="http://schemas.openxmlformats.org/officeDocument/2006/relationships/image" Target="../media/image1475.png"/><Relationship Id="rId213" Type="http://schemas.openxmlformats.org/officeDocument/2006/relationships/customXml" Target="../ink/ink3263.xml"/><Relationship Id="rId234" Type="http://schemas.openxmlformats.org/officeDocument/2006/relationships/image" Target="../media/image1546.png"/><Relationship Id="rId2" Type="http://schemas.openxmlformats.org/officeDocument/2006/relationships/notesSlide" Target="../notesSlides/notesSlide2.xml"/><Relationship Id="rId29" Type="http://schemas.openxmlformats.org/officeDocument/2006/relationships/customXml" Target="../ink/ink3171.xml"/><Relationship Id="rId255" Type="http://schemas.openxmlformats.org/officeDocument/2006/relationships/customXml" Target="../ink/ink3284.xml"/><Relationship Id="rId276" Type="http://schemas.openxmlformats.org/officeDocument/2006/relationships/image" Target="../media/image1567.png"/><Relationship Id="rId297" Type="http://schemas.openxmlformats.org/officeDocument/2006/relationships/customXml" Target="../ink/ink3305.xml"/><Relationship Id="rId40" Type="http://schemas.openxmlformats.org/officeDocument/2006/relationships/image" Target="../media/image1450.png"/><Relationship Id="rId115" Type="http://schemas.openxmlformats.org/officeDocument/2006/relationships/customXml" Target="../ink/ink3214.xml"/><Relationship Id="rId136" Type="http://schemas.openxmlformats.org/officeDocument/2006/relationships/image" Target="../media/image1497.png"/><Relationship Id="rId157" Type="http://schemas.openxmlformats.org/officeDocument/2006/relationships/customXml" Target="../ink/ink3235.xml"/><Relationship Id="rId178" Type="http://schemas.openxmlformats.org/officeDocument/2006/relationships/image" Target="../media/image1518.png"/><Relationship Id="rId301" Type="http://schemas.openxmlformats.org/officeDocument/2006/relationships/customXml" Target="../ink/ink3307.xml"/><Relationship Id="rId322" Type="http://schemas.openxmlformats.org/officeDocument/2006/relationships/image" Target="../media/image1590.png"/><Relationship Id="rId61" Type="http://schemas.openxmlformats.org/officeDocument/2006/relationships/customXml" Target="../ink/ink3187.xml"/><Relationship Id="rId82" Type="http://schemas.openxmlformats.org/officeDocument/2006/relationships/image" Target="../media/image1470.png"/><Relationship Id="rId199" Type="http://schemas.openxmlformats.org/officeDocument/2006/relationships/customXml" Target="../ink/ink3256.xml"/><Relationship Id="rId203" Type="http://schemas.openxmlformats.org/officeDocument/2006/relationships/customXml" Target="../ink/ink3258.xml"/><Relationship Id="rId19" Type="http://schemas.openxmlformats.org/officeDocument/2006/relationships/customXml" Target="../ink/ink3166.xml"/><Relationship Id="rId224" Type="http://schemas.openxmlformats.org/officeDocument/2006/relationships/image" Target="../media/image1541.png"/><Relationship Id="rId245" Type="http://schemas.openxmlformats.org/officeDocument/2006/relationships/customXml" Target="../ink/ink3279.xml"/><Relationship Id="rId266" Type="http://schemas.openxmlformats.org/officeDocument/2006/relationships/image" Target="../media/image1562.png"/><Relationship Id="rId287" Type="http://schemas.openxmlformats.org/officeDocument/2006/relationships/customXml" Target="../ink/ink3300.xml"/><Relationship Id="rId30" Type="http://schemas.openxmlformats.org/officeDocument/2006/relationships/image" Target="../media/image1446.png"/><Relationship Id="rId105" Type="http://schemas.openxmlformats.org/officeDocument/2006/relationships/customXml" Target="../ink/ink3209.xml"/><Relationship Id="rId126" Type="http://schemas.openxmlformats.org/officeDocument/2006/relationships/image" Target="../media/image1492.png"/><Relationship Id="rId147" Type="http://schemas.openxmlformats.org/officeDocument/2006/relationships/customXml" Target="../ink/ink3230.xml"/><Relationship Id="rId168" Type="http://schemas.openxmlformats.org/officeDocument/2006/relationships/image" Target="../media/image1513.png"/><Relationship Id="rId312" Type="http://schemas.openxmlformats.org/officeDocument/2006/relationships/image" Target="../media/image1585.png"/><Relationship Id="rId333" Type="http://schemas.openxmlformats.org/officeDocument/2006/relationships/customXml" Target="../ink/ink3323.xml"/><Relationship Id="rId51" Type="http://schemas.openxmlformats.org/officeDocument/2006/relationships/customXml" Target="../ink/ink3182.xml"/><Relationship Id="rId72" Type="http://schemas.openxmlformats.org/officeDocument/2006/relationships/image" Target="../media/image1465.png"/><Relationship Id="rId93" Type="http://schemas.openxmlformats.org/officeDocument/2006/relationships/customXml" Target="../ink/ink3203.xml"/><Relationship Id="rId189" Type="http://schemas.openxmlformats.org/officeDocument/2006/relationships/customXml" Target="../ink/ink3251.xml"/><Relationship Id="rId3" Type="http://schemas.openxmlformats.org/officeDocument/2006/relationships/customXml" Target="../ink/ink3158.xml"/><Relationship Id="rId214" Type="http://schemas.openxmlformats.org/officeDocument/2006/relationships/image" Target="../media/image1536.png"/><Relationship Id="rId235" Type="http://schemas.openxmlformats.org/officeDocument/2006/relationships/customXml" Target="../ink/ink3274.xml"/><Relationship Id="rId256" Type="http://schemas.openxmlformats.org/officeDocument/2006/relationships/image" Target="../media/image1557.png"/><Relationship Id="rId277" Type="http://schemas.openxmlformats.org/officeDocument/2006/relationships/customXml" Target="../ink/ink3295.xml"/><Relationship Id="rId298" Type="http://schemas.openxmlformats.org/officeDocument/2006/relationships/image" Target="../media/image1578.png"/><Relationship Id="rId116" Type="http://schemas.openxmlformats.org/officeDocument/2006/relationships/image" Target="../media/image1487.png"/><Relationship Id="rId137" Type="http://schemas.openxmlformats.org/officeDocument/2006/relationships/customXml" Target="../ink/ink3225.xml"/><Relationship Id="rId158" Type="http://schemas.openxmlformats.org/officeDocument/2006/relationships/image" Target="../media/image1508.png"/><Relationship Id="rId302" Type="http://schemas.openxmlformats.org/officeDocument/2006/relationships/image" Target="../media/image1580.png"/><Relationship Id="rId323" Type="http://schemas.openxmlformats.org/officeDocument/2006/relationships/customXml" Target="../ink/ink3318.xml"/><Relationship Id="rId20" Type="http://schemas.openxmlformats.org/officeDocument/2006/relationships/image" Target="../media/image1442.png"/><Relationship Id="rId41" Type="http://schemas.openxmlformats.org/officeDocument/2006/relationships/customXml" Target="../ink/ink3177.xml"/><Relationship Id="rId62" Type="http://schemas.openxmlformats.org/officeDocument/2006/relationships/image" Target="../media/image1460.png"/><Relationship Id="rId83" Type="http://schemas.openxmlformats.org/officeDocument/2006/relationships/customXml" Target="../ink/ink3198.xml"/><Relationship Id="rId179" Type="http://schemas.openxmlformats.org/officeDocument/2006/relationships/customXml" Target="../ink/ink3246.xml"/><Relationship Id="rId190" Type="http://schemas.openxmlformats.org/officeDocument/2006/relationships/image" Target="../media/image1524.png"/><Relationship Id="rId204" Type="http://schemas.openxmlformats.org/officeDocument/2006/relationships/image" Target="../media/image1531.png"/><Relationship Id="rId225" Type="http://schemas.openxmlformats.org/officeDocument/2006/relationships/customXml" Target="../ink/ink3269.xml"/><Relationship Id="rId246" Type="http://schemas.openxmlformats.org/officeDocument/2006/relationships/image" Target="../media/image1552.png"/><Relationship Id="rId267" Type="http://schemas.openxmlformats.org/officeDocument/2006/relationships/customXml" Target="../ink/ink3290.xml"/><Relationship Id="rId288" Type="http://schemas.openxmlformats.org/officeDocument/2006/relationships/image" Target="../media/image1573.png"/><Relationship Id="rId106" Type="http://schemas.openxmlformats.org/officeDocument/2006/relationships/image" Target="../media/image1482.png"/><Relationship Id="rId127" Type="http://schemas.openxmlformats.org/officeDocument/2006/relationships/customXml" Target="../ink/ink3220.xml"/><Relationship Id="rId313" Type="http://schemas.openxmlformats.org/officeDocument/2006/relationships/customXml" Target="../ink/ink3313.xml"/><Relationship Id="rId10" Type="http://schemas.openxmlformats.org/officeDocument/2006/relationships/image" Target="../media/image1438.png"/><Relationship Id="rId31" Type="http://schemas.openxmlformats.org/officeDocument/2006/relationships/customXml" Target="../ink/ink3172.xml"/><Relationship Id="rId52" Type="http://schemas.openxmlformats.org/officeDocument/2006/relationships/image" Target="../media/image1455.png"/><Relationship Id="rId73" Type="http://schemas.openxmlformats.org/officeDocument/2006/relationships/customXml" Target="../ink/ink3193.xml"/><Relationship Id="rId94" Type="http://schemas.openxmlformats.org/officeDocument/2006/relationships/image" Target="../media/image1476.png"/><Relationship Id="rId148" Type="http://schemas.openxmlformats.org/officeDocument/2006/relationships/image" Target="../media/image1503.png"/><Relationship Id="rId169" Type="http://schemas.openxmlformats.org/officeDocument/2006/relationships/customXml" Target="../ink/ink3241.xml"/><Relationship Id="rId334" Type="http://schemas.openxmlformats.org/officeDocument/2006/relationships/image" Target="../media/image1596.png"/><Relationship Id="rId4" Type="http://schemas.openxmlformats.org/officeDocument/2006/relationships/image" Target="../media/image1166.png"/><Relationship Id="rId180" Type="http://schemas.openxmlformats.org/officeDocument/2006/relationships/image" Target="../media/image1519.png"/><Relationship Id="rId215" Type="http://schemas.openxmlformats.org/officeDocument/2006/relationships/customXml" Target="../ink/ink3264.xml"/><Relationship Id="rId236" Type="http://schemas.openxmlformats.org/officeDocument/2006/relationships/image" Target="../media/image1547.png"/><Relationship Id="rId257" Type="http://schemas.openxmlformats.org/officeDocument/2006/relationships/customXml" Target="../ink/ink3285.xml"/><Relationship Id="rId278" Type="http://schemas.openxmlformats.org/officeDocument/2006/relationships/image" Target="../media/image1568.png"/><Relationship Id="rId303" Type="http://schemas.openxmlformats.org/officeDocument/2006/relationships/customXml" Target="../ink/ink3308.xml"/><Relationship Id="rId42" Type="http://schemas.openxmlformats.org/officeDocument/2006/relationships/image" Target="../media/image1451.png"/><Relationship Id="rId84" Type="http://schemas.openxmlformats.org/officeDocument/2006/relationships/image" Target="../media/image1471.png"/><Relationship Id="rId138" Type="http://schemas.openxmlformats.org/officeDocument/2006/relationships/image" Target="../media/image1498.png"/><Relationship Id="rId191" Type="http://schemas.openxmlformats.org/officeDocument/2006/relationships/customXml" Target="../ink/ink3252.xml"/><Relationship Id="rId205" Type="http://schemas.openxmlformats.org/officeDocument/2006/relationships/customXml" Target="../ink/ink3259.xml"/><Relationship Id="rId247" Type="http://schemas.openxmlformats.org/officeDocument/2006/relationships/customXml" Target="../ink/ink3280.xml"/><Relationship Id="rId107" Type="http://schemas.openxmlformats.org/officeDocument/2006/relationships/customXml" Target="../ink/ink3210.xml"/><Relationship Id="rId289" Type="http://schemas.openxmlformats.org/officeDocument/2006/relationships/customXml" Target="../ink/ink3301.xml"/><Relationship Id="rId11" Type="http://schemas.openxmlformats.org/officeDocument/2006/relationships/customXml" Target="../ink/ink3162.xml"/><Relationship Id="rId53" Type="http://schemas.openxmlformats.org/officeDocument/2006/relationships/customXml" Target="../ink/ink3183.xml"/><Relationship Id="rId149" Type="http://schemas.openxmlformats.org/officeDocument/2006/relationships/customXml" Target="../ink/ink3231.xml"/><Relationship Id="rId314" Type="http://schemas.openxmlformats.org/officeDocument/2006/relationships/image" Target="../media/image1586.png"/><Relationship Id="rId95" Type="http://schemas.openxmlformats.org/officeDocument/2006/relationships/customXml" Target="../ink/ink3204.xml"/><Relationship Id="rId160" Type="http://schemas.openxmlformats.org/officeDocument/2006/relationships/image" Target="../media/image1509.png"/><Relationship Id="rId216" Type="http://schemas.openxmlformats.org/officeDocument/2006/relationships/image" Target="../media/image1537.png"/><Relationship Id="rId258" Type="http://schemas.openxmlformats.org/officeDocument/2006/relationships/image" Target="../media/image1558.png"/><Relationship Id="rId22" Type="http://schemas.openxmlformats.org/officeDocument/2006/relationships/image" Target="../media/image1443.png"/><Relationship Id="rId64" Type="http://schemas.openxmlformats.org/officeDocument/2006/relationships/image" Target="../media/image1461.png"/><Relationship Id="rId118" Type="http://schemas.openxmlformats.org/officeDocument/2006/relationships/image" Target="../media/image1488.png"/><Relationship Id="rId325" Type="http://schemas.openxmlformats.org/officeDocument/2006/relationships/customXml" Target="../ink/ink3319.xml"/><Relationship Id="rId171" Type="http://schemas.openxmlformats.org/officeDocument/2006/relationships/customXml" Target="../ink/ink3242.xml"/><Relationship Id="rId227" Type="http://schemas.openxmlformats.org/officeDocument/2006/relationships/customXml" Target="../ink/ink3270.xml"/><Relationship Id="rId269" Type="http://schemas.openxmlformats.org/officeDocument/2006/relationships/customXml" Target="../ink/ink3291.xml"/><Relationship Id="rId33" Type="http://schemas.openxmlformats.org/officeDocument/2006/relationships/customXml" Target="../ink/ink3173.xml"/><Relationship Id="rId129" Type="http://schemas.openxmlformats.org/officeDocument/2006/relationships/customXml" Target="../ink/ink3221.xml"/><Relationship Id="rId280" Type="http://schemas.openxmlformats.org/officeDocument/2006/relationships/image" Target="../media/image1569.png"/><Relationship Id="rId336" Type="http://schemas.openxmlformats.org/officeDocument/2006/relationships/image" Target="../media/image1597.png"/><Relationship Id="rId75" Type="http://schemas.openxmlformats.org/officeDocument/2006/relationships/customXml" Target="../ink/ink3194.xml"/><Relationship Id="rId140" Type="http://schemas.openxmlformats.org/officeDocument/2006/relationships/image" Target="../media/image1499.png"/><Relationship Id="rId182" Type="http://schemas.openxmlformats.org/officeDocument/2006/relationships/image" Target="../media/image1520.png"/><Relationship Id="rId6" Type="http://schemas.openxmlformats.org/officeDocument/2006/relationships/image" Target="../media/image1436.png"/><Relationship Id="rId238" Type="http://schemas.openxmlformats.org/officeDocument/2006/relationships/image" Target="../media/image1548.png"/><Relationship Id="rId291" Type="http://schemas.openxmlformats.org/officeDocument/2006/relationships/customXml" Target="../ink/ink3302.xml"/><Relationship Id="rId305" Type="http://schemas.openxmlformats.org/officeDocument/2006/relationships/customXml" Target="../ink/ink3309.xml"/><Relationship Id="rId44" Type="http://schemas.openxmlformats.org/officeDocument/2006/relationships/image" Target="../media/image1452.png"/><Relationship Id="rId86" Type="http://schemas.openxmlformats.org/officeDocument/2006/relationships/image" Target="../media/image1472.png"/><Relationship Id="rId151" Type="http://schemas.openxmlformats.org/officeDocument/2006/relationships/customXml" Target="../ink/ink3232.xml"/><Relationship Id="rId193" Type="http://schemas.openxmlformats.org/officeDocument/2006/relationships/customXml" Target="../ink/ink3253.xml"/><Relationship Id="rId207" Type="http://schemas.openxmlformats.org/officeDocument/2006/relationships/customXml" Target="../ink/ink3260.xml"/><Relationship Id="rId249" Type="http://schemas.openxmlformats.org/officeDocument/2006/relationships/customXml" Target="../ink/ink3281.xml"/><Relationship Id="rId13" Type="http://schemas.openxmlformats.org/officeDocument/2006/relationships/customXml" Target="../ink/ink3163.xml"/><Relationship Id="rId109" Type="http://schemas.openxmlformats.org/officeDocument/2006/relationships/customXml" Target="../ink/ink3211.xml"/><Relationship Id="rId260" Type="http://schemas.openxmlformats.org/officeDocument/2006/relationships/image" Target="../media/image1559.png"/><Relationship Id="rId316" Type="http://schemas.openxmlformats.org/officeDocument/2006/relationships/image" Target="../media/image1587.png"/><Relationship Id="rId55" Type="http://schemas.openxmlformats.org/officeDocument/2006/relationships/customXml" Target="../ink/ink3184.xml"/><Relationship Id="rId97" Type="http://schemas.openxmlformats.org/officeDocument/2006/relationships/customXml" Target="../ink/ink3205.xml"/><Relationship Id="rId120" Type="http://schemas.openxmlformats.org/officeDocument/2006/relationships/image" Target="../media/image1489.png"/><Relationship Id="rId162" Type="http://schemas.openxmlformats.org/officeDocument/2006/relationships/image" Target="../media/image1510.png"/><Relationship Id="rId218" Type="http://schemas.openxmlformats.org/officeDocument/2006/relationships/image" Target="../media/image1538.png"/><Relationship Id="rId271" Type="http://schemas.openxmlformats.org/officeDocument/2006/relationships/customXml" Target="../ink/ink3292.xml"/><Relationship Id="rId24" Type="http://schemas.openxmlformats.org/officeDocument/2006/relationships/image" Target="../media/image1178.png"/><Relationship Id="rId66" Type="http://schemas.openxmlformats.org/officeDocument/2006/relationships/image" Target="../media/image1462.png"/><Relationship Id="rId131" Type="http://schemas.openxmlformats.org/officeDocument/2006/relationships/customXml" Target="../ink/ink3222.xml"/><Relationship Id="rId327" Type="http://schemas.openxmlformats.org/officeDocument/2006/relationships/customXml" Target="../ink/ink3320.xml"/><Relationship Id="rId173" Type="http://schemas.openxmlformats.org/officeDocument/2006/relationships/customXml" Target="../ink/ink3243.xml"/><Relationship Id="rId229" Type="http://schemas.openxmlformats.org/officeDocument/2006/relationships/customXml" Target="../ink/ink3271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385.xml"/><Relationship Id="rId299" Type="http://schemas.openxmlformats.org/officeDocument/2006/relationships/customXml" Target="../ink/ink3477.xml"/><Relationship Id="rId21" Type="http://schemas.openxmlformats.org/officeDocument/2006/relationships/customXml" Target="../ink/ink3337.xml"/><Relationship Id="rId63" Type="http://schemas.openxmlformats.org/officeDocument/2006/relationships/customXml" Target="../ink/ink3358.xml"/><Relationship Id="rId159" Type="http://schemas.openxmlformats.org/officeDocument/2006/relationships/image" Target="../media/image1647.png"/><Relationship Id="rId324" Type="http://schemas.openxmlformats.org/officeDocument/2006/relationships/image" Target="../media/image1725.png"/><Relationship Id="rId366" Type="http://schemas.openxmlformats.org/officeDocument/2006/relationships/image" Target="../media/image1746.png"/><Relationship Id="rId170" Type="http://schemas.openxmlformats.org/officeDocument/2006/relationships/customXml" Target="../ink/ink3412.xml"/><Relationship Id="rId226" Type="http://schemas.openxmlformats.org/officeDocument/2006/relationships/image" Target="../media/image1678.png"/><Relationship Id="rId433" Type="http://schemas.openxmlformats.org/officeDocument/2006/relationships/customXml" Target="../ink/ink3544.xml"/><Relationship Id="rId268" Type="http://schemas.openxmlformats.org/officeDocument/2006/relationships/image" Target="../media/image1697.png"/><Relationship Id="rId32" Type="http://schemas.openxmlformats.org/officeDocument/2006/relationships/image" Target="../media/image1168.png"/><Relationship Id="rId74" Type="http://schemas.openxmlformats.org/officeDocument/2006/relationships/image" Target="../media/image1514.png"/><Relationship Id="rId128" Type="http://schemas.openxmlformats.org/officeDocument/2006/relationships/image" Target="../media/image1632.png"/><Relationship Id="rId335" Type="http://schemas.openxmlformats.org/officeDocument/2006/relationships/customXml" Target="../ink/ink3495.xml"/><Relationship Id="rId377" Type="http://schemas.openxmlformats.org/officeDocument/2006/relationships/customXml" Target="../ink/ink3516.xml"/><Relationship Id="rId5" Type="http://schemas.openxmlformats.org/officeDocument/2006/relationships/customXml" Target="../ink/ink3329.xml"/><Relationship Id="rId181" Type="http://schemas.openxmlformats.org/officeDocument/2006/relationships/customXml" Target="../ink/ink3418.xml"/><Relationship Id="rId237" Type="http://schemas.openxmlformats.org/officeDocument/2006/relationships/customXml" Target="../ink/ink3446.xml"/><Relationship Id="rId402" Type="http://schemas.openxmlformats.org/officeDocument/2006/relationships/image" Target="../media/image1763.png"/><Relationship Id="rId279" Type="http://schemas.openxmlformats.org/officeDocument/2006/relationships/customXml" Target="../ink/ink3467.xml"/><Relationship Id="rId444" Type="http://schemas.openxmlformats.org/officeDocument/2006/relationships/image" Target="../media/image1784.png"/><Relationship Id="rId43" Type="http://schemas.openxmlformats.org/officeDocument/2006/relationships/customXml" Target="../ink/ink3348.xml"/><Relationship Id="rId139" Type="http://schemas.openxmlformats.org/officeDocument/2006/relationships/image" Target="../media/image1637.png"/><Relationship Id="rId290" Type="http://schemas.openxmlformats.org/officeDocument/2006/relationships/image" Target="../media/image1708.png"/><Relationship Id="rId304" Type="http://schemas.openxmlformats.org/officeDocument/2006/relationships/image" Target="../media/image1715.png"/><Relationship Id="rId346" Type="http://schemas.openxmlformats.org/officeDocument/2006/relationships/image" Target="../media/image1736.png"/><Relationship Id="rId388" Type="http://schemas.openxmlformats.org/officeDocument/2006/relationships/image" Target="../media/image827.png"/><Relationship Id="rId85" Type="http://schemas.openxmlformats.org/officeDocument/2006/relationships/customXml" Target="../ink/ink3369.xml"/><Relationship Id="rId150" Type="http://schemas.openxmlformats.org/officeDocument/2006/relationships/customXml" Target="../ink/ink3402.xml"/><Relationship Id="rId192" Type="http://schemas.openxmlformats.org/officeDocument/2006/relationships/image" Target="../media/image1662.png"/><Relationship Id="rId206" Type="http://schemas.openxmlformats.org/officeDocument/2006/relationships/image" Target="../media/image1669.png"/><Relationship Id="rId413" Type="http://schemas.openxmlformats.org/officeDocument/2006/relationships/customXml" Target="../ink/ink3534.xml"/><Relationship Id="rId248" Type="http://schemas.openxmlformats.org/officeDocument/2006/relationships/image" Target="../media/image1688.png"/><Relationship Id="rId12" Type="http://schemas.openxmlformats.org/officeDocument/2006/relationships/image" Target="../media/image1439.png"/><Relationship Id="rId108" Type="http://schemas.openxmlformats.org/officeDocument/2006/relationships/image" Target="../media/image1622.png"/><Relationship Id="rId315" Type="http://schemas.openxmlformats.org/officeDocument/2006/relationships/customXml" Target="../ink/ink3485.xml"/><Relationship Id="rId357" Type="http://schemas.openxmlformats.org/officeDocument/2006/relationships/customXml" Target="../ink/ink3506.xml"/><Relationship Id="rId54" Type="http://schemas.openxmlformats.org/officeDocument/2006/relationships/image" Target="../media/image1602.png"/><Relationship Id="rId96" Type="http://schemas.openxmlformats.org/officeDocument/2006/relationships/image" Target="../media/image1616.png"/><Relationship Id="rId161" Type="http://schemas.openxmlformats.org/officeDocument/2006/relationships/image" Target="../media/image1648.png"/><Relationship Id="rId217" Type="http://schemas.openxmlformats.org/officeDocument/2006/relationships/customXml" Target="../ink/ink3436.xml"/><Relationship Id="rId399" Type="http://schemas.openxmlformats.org/officeDocument/2006/relationships/customXml" Target="../ink/ink3527.xml"/><Relationship Id="rId259" Type="http://schemas.openxmlformats.org/officeDocument/2006/relationships/customXml" Target="../ink/ink3457.xml"/><Relationship Id="rId424" Type="http://schemas.openxmlformats.org/officeDocument/2006/relationships/image" Target="../media/image1774.png"/><Relationship Id="rId23" Type="http://schemas.openxmlformats.org/officeDocument/2006/relationships/customXml" Target="../ink/ink3338.xml"/><Relationship Id="rId119" Type="http://schemas.openxmlformats.org/officeDocument/2006/relationships/customXml" Target="../ink/ink3386.xml"/><Relationship Id="rId270" Type="http://schemas.openxmlformats.org/officeDocument/2006/relationships/image" Target="../media/image1698.png"/><Relationship Id="rId326" Type="http://schemas.openxmlformats.org/officeDocument/2006/relationships/image" Target="../media/image1726.png"/><Relationship Id="rId65" Type="http://schemas.openxmlformats.org/officeDocument/2006/relationships/customXml" Target="../ink/ink3359.xml"/><Relationship Id="rId130" Type="http://schemas.openxmlformats.org/officeDocument/2006/relationships/image" Target="../media/image1633.png"/><Relationship Id="rId368" Type="http://schemas.openxmlformats.org/officeDocument/2006/relationships/image" Target="../media/image1747.png"/><Relationship Id="rId172" Type="http://schemas.openxmlformats.org/officeDocument/2006/relationships/customXml" Target="../ink/ink3413.xml"/><Relationship Id="rId228" Type="http://schemas.openxmlformats.org/officeDocument/2006/relationships/image" Target="../media/image1460.png"/><Relationship Id="rId435" Type="http://schemas.openxmlformats.org/officeDocument/2006/relationships/customXml" Target="../ink/ink3545.xml"/><Relationship Id="rId281" Type="http://schemas.openxmlformats.org/officeDocument/2006/relationships/customXml" Target="../ink/ink3468.xml"/><Relationship Id="rId337" Type="http://schemas.openxmlformats.org/officeDocument/2006/relationships/customXml" Target="../ink/ink3496.xml"/><Relationship Id="rId34" Type="http://schemas.openxmlformats.org/officeDocument/2006/relationships/image" Target="../media/image1169.png"/><Relationship Id="rId76" Type="http://schemas.openxmlformats.org/officeDocument/2006/relationships/image" Target="../media/image1608.png"/><Relationship Id="rId141" Type="http://schemas.openxmlformats.org/officeDocument/2006/relationships/image" Target="../media/image1638.png"/><Relationship Id="rId379" Type="http://schemas.openxmlformats.org/officeDocument/2006/relationships/customXml" Target="../ink/ink3517.xml"/><Relationship Id="rId7" Type="http://schemas.openxmlformats.org/officeDocument/2006/relationships/customXml" Target="../ink/ink3330.xml"/><Relationship Id="rId183" Type="http://schemas.openxmlformats.org/officeDocument/2006/relationships/customXml" Target="../ink/ink3419.xml"/><Relationship Id="rId239" Type="http://schemas.openxmlformats.org/officeDocument/2006/relationships/customXml" Target="../ink/ink3447.xml"/><Relationship Id="rId390" Type="http://schemas.openxmlformats.org/officeDocument/2006/relationships/image" Target="../media/image1757.png"/><Relationship Id="rId404" Type="http://schemas.openxmlformats.org/officeDocument/2006/relationships/image" Target="../media/image1764.png"/><Relationship Id="rId446" Type="http://schemas.openxmlformats.org/officeDocument/2006/relationships/image" Target="../media/image1785.png"/><Relationship Id="rId250" Type="http://schemas.openxmlformats.org/officeDocument/2006/relationships/image" Target="../media/image1526.png"/><Relationship Id="rId292" Type="http://schemas.openxmlformats.org/officeDocument/2006/relationships/image" Target="../media/image1709.png"/><Relationship Id="rId306" Type="http://schemas.openxmlformats.org/officeDocument/2006/relationships/image" Target="../media/image1716.png"/><Relationship Id="rId45" Type="http://schemas.openxmlformats.org/officeDocument/2006/relationships/customXml" Target="../ink/ink3349.xml"/><Relationship Id="rId87" Type="http://schemas.openxmlformats.org/officeDocument/2006/relationships/customXml" Target="../ink/ink3370.xml"/><Relationship Id="rId110" Type="http://schemas.openxmlformats.org/officeDocument/2006/relationships/image" Target="../media/image1623.png"/><Relationship Id="rId348" Type="http://schemas.openxmlformats.org/officeDocument/2006/relationships/image" Target="../media/image1737.png"/><Relationship Id="rId152" Type="http://schemas.openxmlformats.org/officeDocument/2006/relationships/customXml" Target="../ink/ink3403.xml"/><Relationship Id="rId194" Type="http://schemas.openxmlformats.org/officeDocument/2006/relationships/image" Target="../media/image1663.png"/><Relationship Id="rId208" Type="http://schemas.openxmlformats.org/officeDocument/2006/relationships/image" Target="../media/image1670.png"/><Relationship Id="rId415" Type="http://schemas.openxmlformats.org/officeDocument/2006/relationships/customXml" Target="../ink/ink3535.xml"/><Relationship Id="rId261" Type="http://schemas.openxmlformats.org/officeDocument/2006/relationships/customXml" Target="../ink/ink3458.xml"/><Relationship Id="rId14" Type="http://schemas.openxmlformats.org/officeDocument/2006/relationships/image" Target="../media/image1173.png"/><Relationship Id="rId56" Type="http://schemas.openxmlformats.org/officeDocument/2006/relationships/image" Target="../media/image1603.png"/><Relationship Id="rId317" Type="http://schemas.openxmlformats.org/officeDocument/2006/relationships/customXml" Target="../ink/ink3486.xml"/><Relationship Id="rId359" Type="http://schemas.openxmlformats.org/officeDocument/2006/relationships/customXml" Target="../ink/ink3507.xml"/><Relationship Id="rId98" Type="http://schemas.openxmlformats.org/officeDocument/2006/relationships/image" Target="../media/image1617.png"/><Relationship Id="rId121" Type="http://schemas.openxmlformats.org/officeDocument/2006/relationships/customXml" Target="../ink/ink3387.xml"/><Relationship Id="rId163" Type="http://schemas.openxmlformats.org/officeDocument/2006/relationships/image" Target="../media/image1649.png"/><Relationship Id="rId219" Type="http://schemas.openxmlformats.org/officeDocument/2006/relationships/customXml" Target="../ink/ink3437.xml"/><Relationship Id="rId370" Type="http://schemas.openxmlformats.org/officeDocument/2006/relationships/image" Target="../media/image1748.png"/><Relationship Id="rId426" Type="http://schemas.openxmlformats.org/officeDocument/2006/relationships/image" Target="../media/image1775.png"/><Relationship Id="rId230" Type="http://schemas.openxmlformats.org/officeDocument/2006/relationships/image" Target="../media/image1679.png"/><Relationship Id="rId25" Type="http://schemas.openxmlformats.org/officeDocument/2006/relationships/customXml" Target="../ink/ink3339.xml"/><Relationship Id="rId67" Type="http://schemas.openxmlformats.org/officeDocument/2006/relationships/customXml" Target="../ink/ink3360.xml"/><Relationship Id="rId272" Type="http://schemas.openxmlformats.org/officeDocument/2006/relationships/image" Target="../media/image1699.png"/><Relationship Id="rId328" Type="http://schemas.openxmlformats.org/officeDocument/2006/relationships/image" Target="../media/image1727.png"/><Relationship Id="rId132" Type="http://schemas.openxmlformats.org/officeDocument/2006/relationships/image" Target="../media/image1634.png"/><Relationship Id="rId174" Type="http://schemas.openxmlformats.org/officeDocument/2006/relationships/customXml" Target="../ink/ink3414.xml"/><Relationship Id="rId381" Type="http://schemas.openxmlformats.org/officeDocument/2006/relationships/customXml" Target="../ink/ink3518.xml"/><Relationship Id="rId241" Type="http://schemas.openxmlformats.org/officeDocument/2006/relationships/customXml" Target="../ink/ink3448.xml"/><Relationship Id="rId437" Type="http://schemas.openxmlformats.org/officeDocument/2006/relationships/customXml" Target="../ink/ink3546.xml"/><Relationship Id="rId36" Type="http://schemas.openxmlformats.org/officeDocument/2006/relationships/image" Target="../media/image1170.png"/><Relationship Id="rId283" Type="http://schemas.openxmlformats.org/officeDocument/2006/relationships/customXml" Target="../ink/ink3469.xml"/><Relationship Id="rId339" Type="http://schemas.openxmlformats.org/officeDocument/2006/relationships/customXml" Target="../ink/ink3497.xml"/><Relationship Id="rId78" Type="http://schemas.openxmlformats.org/officeDocument/2006/relationships/image" Target="../media/image1609.png"/><Relationship Id="rId101" Type="http://schemas.openxmlformats.org/officeDocument/2006/relationships/customXml" Target="../ink/ink3377.xml"/><Relationship Id="rId143" Type="http://schemas.openxmlformats.org/officeDocument/2006/relationships/image" Target="../media/image1639.png"/><Relationship Id="rId185" Type="http://schemas.openxmlformats.org/officeDocument/2006/relationships/customXml" Target="../ink/ink3420.xml"/><Relationship Id="rId350" Type="http://schemas.openxmlformats.org/officeDocument/2006/relationships/image" Target="../media/image1738.png"/><Relationship Id="rId406" Type="http://schemas.openxmlformats.org/officeDocument/2006/relationships/image" Target="../media/image1765.png"/><Relationship Id="rId9" Type="http://schemas.openxmlformats.org/officeDocument/2006/relationships/customXml" Target="../ink/ink3331.xml"/><Relationship Id="rId210" Type="http://schemas.openxmlformats.org/officeDocument/2006/relationships/image" Target="../media/image1671.png"/><Relationship Id="rId392" Type="http://schemas.openxmlformats.org/officeDocument/2006/relationships/image" Target="../media/image1758.png"/><Relationship Id="rId448" Type="http://schemas.openxmlformats.org/officeDocument/2006/relationships/image" Target="../media/image1786.png"/><Relationship Id="rId252" Type="http://schemas.openxmlformats.org/officeDocument/2006/relationships/image" Target="../media/image1689.png"/><Relationship Id="rId294" Type="http://schemas.openxmlformats.org/officeDocument/2006/relationships/image" Target="../media/image1710.png"/><Relationship Id="rId308" Type="http://schemas.openxmlformats.org/officeDocument/2006/relationships/image" Target="../media/image1717.png"/><Relationship Id="rId47" Type="http://schemas.openxmlformats.org/officeDocument/2006/relationships/customXml" Target="../ink/ink3350.xml"/><Relationship Id="rId89" Type="http://schemas.openxmlformats.org/officeDocument/2006/relationships/customXml" Target="../ink/ink3371.xml"/><Relationship Id="rId112" Type="http://schemas.openxmlformats.org/officeDocument/2006/relationships/image" Target="../media/image1624.png"/><Relationship Id="rId154" Type="http://schemas.openxmlformats.org/officeDocument/2006/relationships/customXml" Target="../ink/ink3404.xml"/><Relationship Id="rId361" Type="http://schemas.openxmlformats.org/officeDocument/2006/relationships/customXml" Target="../ink/ink3508.xml"/><Relationship Id="rId196" Type="http://schemas.openxmlformats.org/officeDocument/2006/relationships/image" Target="../media/image1664.png"/><Relationship Id="rId417" Type="http://schemas.openxmlformats.org/officeDocument/2006/relationships/customXml" Target="../ink/ink3536.xml"/><Relationship Id="rId16" Type="http://schemas.openxmlformats.org/officeDocument/2006/relationships/image" Target="../media/image1440.png"/><Relationship Id="rId221" Type="http://schemas.openxmlformats.org/officeDocument/2006/relationships/customXml" Target="../ink/ink3438.xml"/><Relationship Id="rId263" Type="http://schemas.openxmlformats.org/officeDocument/2006/relationships/customXml" Target="../ink/ink3459.xml"/><Relationship Id="rId319" Type="http://schemas.openxmlformats.org/officeDocument/2006/relationships/customXml" Target="../ink/ink3487.xml"/><Relationship Id="rId58" Type="http://schemas.openxmlformats.org/officeDocument/2006/relationships/image" Target="../media/image1604.png"/><Relationship Id="rId123" Type="http://schemas.openxmlformats.org/officeDocument/2006/relationships/customXml" Target="../ink/ink3388.xml"/><Relationship Id="rId330" Type="http://schemas.openxmlformats.org/officeDocument/2006/relationships/image" Target="../media/image1728.png"/><Relationship Id="rId165" Type="http://schemas.openxmlformats.org/officeDocument/2006/relationships/image" Target="../media/image1650.png"/><Relationship Id="rId372" Type="http://schemas.openxmlformats.org/officeDocument/2006/relationships/image" Target="../media/image1749.png"/><Relationship Id="rId428" Type="http://schemas.openxmlformats.org/officeDocument/2006/relationships/image" Target="../media/image1776.png"/><Relationship Id="rId232" Type="http://schemas.openxmlformats.org/officeDocument/2006/relationships/image" Target="../media/image1680.png"/><Relationship Id="rId274" Type="http://schemas.openxmlformats.org/officeDocument/2006/relationships/image" Target="../media/image1700.png"/><Relationship Id="rId27" Type="http://schemas.openxmlformats.org/officeDocument/2006/relationships/customXml" Target="../ink/ink3340.xml"/><Relationship Id="rId69" Type="http://schemas.openxmlformats.org/officeDocument/2006/relationships/customXml" Target="../ink/ink3361.xml"/><Relationship Id="rId134" Type="http://schemas.openxmlformats.org/officeDocument/2006/relationships/customXml" Target="../ink/ink3394.xml"/><Relationship Id="rId80" Type="http://schemas.openxmlformats.org/officeDocument/2006/relationships/image" Target="../media/image1610.png"/><Relationship Id="rId176" Type="http://schemas.openxmlformats.org/officeDocument/2006/relationships/customXml" Target="../ink/ink3415.xml"/><Relationship Id="rId341" Type="http://schemas.openxmlformats.org/officeDocument/2006/relationships/customXml" Target="../ink/ink3498.xml"/><Relationship Id="rId383" Type="http://schemas.openxmlformats.org/officeDocument/2006/relationships/customXml" Target="../ink/ink3519.xml"/><Relationship Id="rId439" Type="http://schemas.openxmlformats.org/officeDocument/2006/relationships/customXml" Target="../ink/ink3547.xml"/><Relationship Id="rId201" Type="http://schemas.openxmlformats.org/officeDocument/2006/relationships/customXml" Target="../ink/ink3428.xml"/><Relationship Id="rId243" Type="http://schemas.openxmlformats.org/officeDocument/2006/relationships/customXml" Target="../ink/ink3449.xml"/><Relationship Id="rId285" Type="http://schemas.openxmlformats.org/officeDocument/2006/relationships/customXml" Target="../ink/ink3470.xml"/><Relationship Id="rId450" Type="http://schemas.openxmlformats.org/officeDocument/2006/relationships/image" Target="../media/image1787.png"/><Relationship Id="rId38" Type="http://schemas.openxmlformats.org/officeDocument/2006/relationships/image" Target="../media/image1409.png"/><Relationship Id="rId103" Type="http://schemas.openxmlformats.org/officeDocument/2006/relationships/customXml" Target="../ink/ink3378.xml"/><Relationship Id="rId310" Type="http://schemas.openxmlformats.org/officeDocument/2006/relationships/image" Target="../media/image1718.png"/><Relationship Id="rId91" Type="http://schemas.openxmlformats.org/officeDocument/2006/relationships/customXml" Target="../ink/ink3372.xml"/><Relationship Id="rId145" Type="http://schemas.openxmlformats.org/officeDocument/2006/relationships/image" Target="../media/image1640.png"/><Relationship Id="rId187" Type="http://schemas.openxmlformats.org/officeDocument/2006/relationships/customXml" Target="../ink/ink3421.xml"/><Relationship Id="rId352" Type="http://schemas.openxmlformats.org/officeDocument/2006/relationships/image" Target="../media/image1739.png"/><Relationship Id="rId394" Type="http://schemas.openxmlformats.org/officeDocument/2006/relationships/image" Target="../media/image1759.png"/><Relationship Id="rId408" Type="http://schemas.openxmlformats.org/officeDocument/2006/relationships/image" Target="../media/image1766.png"/><Relationship Id="rId212" Type="http://schemas.openxmlformats.org/officeDocument/2006/relationships/image" Target="../media/image1672.png"/><Relationship Id="rId254" Type="http://schemas.openxmlformats.org/officeDocument/2006/relationships/image" Target="../media/image1690.png"/><Relationship Id="rId49" Type="http://schemas.openxmlformats.org/officeDocument/2006/relationships/customXml" Target="../ink/ink3351.xml"/><Relationship Id="rId114" Type="http://schemas.openxmlformats.org/officeDocument/2006/relationships/image" Target="../media/image1625.png"/><Relationship Id="rId296" Type="http://schemas.openxmlformats.org/officeDocument/2006/relationships/image" Target="../media/image1711.png"/><Relationship Id="rId60" Type="http://schemas.openxmlformats.org/officeDocument/2006/relationships/image" Target="../media/image1469.png"/><Relationship Id="rId156" Type="http://schemas.openxmlformats.org/officeDocument/2006/relationships/customXml" Target="../ink/ink3405.xml"/><Relationship Id="rId198" Type="http://schemas.openxmlformats.org/officeDocument/2006/relationships/image" Target="../media/image1665.png"/><Relationship Id="rId321" Type="http://schemas.openxmlformats.org/officeDocument/2006/relationships/customXml" Target="../ink/ink3488.xml"/><Relationship Id="rId363" Type="http://schemas.openxmlformats.org/officeDocument/2006/relationships/customXml" Target="../ink/ink3509.xml"/><Relationship Id="rId419" Type="http://schemas.openxmlformats.org/officeDocument/2006/relationships/customXml" Target="../ink/ink3537.xml"/><Relationship Id="rId223" Type="http://schemas.openxmlformats.org/officeDocument/2006/relationships/customXml" Target="../ink/ink3439.xml"/><Relationship Id="rId430" Type="http://schemas.openxmlformats.org/officeDocument/2006/relationships/image" Target="../media/image1777.png"/><Relationship Id="rId18" Type="http://schemas.openxmlformats.org/officeDocument/2006/relationships/image" Target="../media/image1441.png"/><Relationship Id="rId265" Type="http://schemas.openxmlformats.org/officeDocument/2006/relationships/customXml" Target="../ink/ink3460.xml"/><Relationship Id="rId50" Type="http://schemas.openxmlformats.org/officeDocument/2006/relationships/image" Target="../media/image1415.png"/><Relationship Id="rId104" Type="http://schemas.openxmlformats.org/officeDocument/2006/relationships/image" Target="../media/image1620.png"/><Relationship Id="rId125" Type="http://schemas.openxmlformats.org/officeDocument/2006/relationships/customXml" Target="../ink/ink3389.xml"/><Relationship Id="rId146" Type="http://schemas.openxmlformats.org/officeDocument/2006/relationships/customXml" Target="../ink/ink3400.xml"/><Relationship Id="rId167" Type="http://schemas.openxmlformats.org/officeDocument/2006/relationships/image" Target="../media/image1651.png"/><Relationship Id="rId188" Type="http://schemas.openxmlformats.org/officeDocument/2006/relationships/image" Target="../media/image1660.png"/><Relationship Id="rId311" Type="http://schemas.openxmlformats.org/officeDocument/2006/relationships/customXml" Target="../ink/ink3483.xml"/><Relationship Id="rId332" Type="http://schemas.openxmlformats.org/officeDocument/2006/relationships/image" Target="../media/image1729.png"/><Relationship Id="rId353" Type="http://schemas.openxmlformats.org/officeDocument/2006/relationships/customXml" Target="../ink/ink3504.xml"/><Relationship Id="rId374" Type="http://schemas.openxmlformats.org/officeDocument/2006/relationships/image" Target="../media/image1750.png"/><Relationship Id="rId395" Type="http://schemas.openxmlformats.org/officeDocument/2006/relationships/customXml" Target="../ink/ink3525.xml"/><Relationship Id="rId409" Type="http://schemas.openxmlformats.org/officeDocument/2006/relationships/customXml" Target="../ink/ink3532.xml"/><Relationship Id="rId71" Type="http://schemas.openxmlformats.org/officeDocument/2006/relationships/customXml" Target="../ink/ink3362.xml"/><Relationship Id="rId92" Type="http://schemas.openxmlformats.org/officeDocument/2006/relationships/image" Target="../media/image1614.png"/><Relationship Id="rId213" Type="http://schemas.openxmlformats.org/officeDocument/2006/relationships/customXml" Target="../ink/ink3434.xml"/><Relationship Id="rId234" Type="http://schemas.openxmlformats.org/officeDocument/2006/relationships/image" Target="../media/image1681.png"/><Relationship Id="rId420" Type="http://schemas.openxmlformats.org/officeDocument/2006/relationships/image" Target="../media/image1772.png"/><Relationship Id="rId2" Type="http://schemas.openxmlformats.org/officeDocument/2006/relationships/notesSlide" Target="../notesSlides/notesSlide3.xml"/><Relationship Id="rId29" Type="http://schemas.openxmlformats.org/officeDocument/2006/relationships/customXml" Target="../ink/ink3341.xml"/><Relationship Id="rId255" Type="http://schemas.openxmlformats.org/officeDocument/2006/relationships/customXml" Target="../ink/ink3455.xml"/><Relationship Id="rId276" Type="http://schemas.openxmlformats.org/officeDocument/2006/relationships/image" Target="../media/image1701.png"/><Relationship Id="rId297" Type="http://schemas.openxmlformats.org/officeDocument/2006/relationships/customXml" Target="../ink/ink3476.xml"/><Relationship Id="rId441" Type="http://schemas.openxmlformats.org/officeDocument/2006/relationships/customXml" Target="../ink/ink3548.xml"/><Relationship Id="rId40" Type="http://schemas.openxmlformats.org/officeDocument/2006/relationships/image" Target="../media/image1410.png"/><Relationship Id="rId115" Type="http://schemas.openxmlformats.org/officeDocument/2006/relationships/customXml" Target="../ink/ink3384.xml"/><Relationship Id="rId136" Type="http://schemas.openxmlformats.org/officeDocument/2006/relationships/customXml" Target="../ink/ink3395.xml"/><Relationship Id="rId157" Type="http://schemas.openxmlformats.org/officeDocument/2006/relationships/image" Target="../media/image1646.png"/><Relationship Id="rId178" Type="http://schemas.openxmlformats.org/officeDocument/2006/relationships/customXml" Target="../ink/ink3416.xml"/><Relationship Id="rId301" Type="http://schemas.openxmlformats.org/officeDocument/2006/relationships/customXml" Target="../ink/ink3478.xml"/><Relationship Id="rId322" Type="http://schemas.openxmlformats.org/officeDocument/2006/relationships/image" Target="../media/image1724.png"/><Relationship Id="rId343" Type="http://schemas.openxmlformats.org/officeDocument/2006/relationships/customXml" Target="../ink/ink3499.xml"/><Relationship Id="rId364" Type="http://schemas.openxmlformats.org/officeDocument/2006/relationships/image" Target="../media/image1745.png"/><Relationship Id="rId61" Type="http://schemas.openxmlformats.org/officeDocument/2006/relationships/customXml" Target="../ink/ink3357.xml"/><Relationship Id="rId82" Type="http://schemas.openxmlformats.org/officeDocument/2006/relationships/image" Target="../media/image1518.png"/><Relationship Id="rId199" Type="http://schemas.openxmlformats.org/officeDocument/2006/relationships/customXml" Target="../ink/ink3427.xml"/><Relationship Id="rId203" Type="http://schemas.openxmlformats.org/officeDocument/2006/relationships/customXml" Target="../ink/ink3429.xml"/><Relationship Id="rId385" Type="http://schemas.openxmlformats.org/officeDocument/2006/relationships/customXml" Target="../ink/ink3520.xml"/><Relationship Id="rId19" Type="http://schemas.openxmlformats.org/officeDocument/2006/relationships/customXml" Target="../ink/ink3336.xml"/><Relationship Id="rId224" Type="http://schemas.openxmlformats.org/officeDocument/2006/relationships/image" Target="../media/image1677.png"/><Relationship Id="rId245" Type="http://schemas.openxmlformats.org/officeDocument/2006/relationships/customXml" Target="../ink/ink3450.xml"/><Relationship Id="rId266" Type="http://schemas.openxmlformats.org/officeDocument/2006/relationships/image" Target="../media/image1696.png"/><Relationship Id="rId287" Type="http://schemas.openxmlformats.org/officeDocument/2006/relationships/customXml" Target="../ink/ink3471.xml"/><Relationship Id="rId410" Type="http://schemas.openxmlformats.org/officeDocument/2006/relationships/image" Target="../media/image1767.png"/><Relationship Id="rId431" Type="http://schemas.openxmlformats.org/officeDocument/2006/relationships/customXml" Target="../ink/ink3543.xml"/><Relationship Id="rId30" Type="http://schemas.openxmlformats.org/officeDocument/2006/relationships/image" Target="../media/image1167.png"/><Relationship Id="rId105" Type="http://schemas.openxmlformats.org/officeDocument/2006/relationships/customXml" Target="../ink/ink3379.xml"/><Relationship Id="rId126" Type="http://schemas.openxmlformats.org/officeDocument/2006/relationships/image" Target="../media/image1631.png"/><Relationship Id="rId147" Type="http://schemas.openxmlformats.org/officeDocument/2006/relationships/image" Target="../media/image1641.png"/><Relationship Id="rId168" Type="http://schemas.openxmlformats.org/officeDocument/2006/relationships/customXml" Target="../ink/ink3411.xml"/><Relationship Id="rId312" Type="http://schemas.openxmlformats.org/officeDocument/2006/relationships/image" Target="../media/image1719.png"/><Relationship Id="rId333" Type="http://schemas.openxmlformats.org/officeDocument/2006/relationships/customXml" Target="../ink/ink3494.xml"/><Relationship Id="rId354" Type="http://schemas.openxmlformats.org/officeDocument/2006/relationships/image" Target="../media/image1740.png"/><Relationship Id="rId51" Type="http://schemas.openxmlformats.org/officeDocument/2006/relationships/customXml" Target="../ink/ink3352.xml"/><Relationship Id="rId72" Type="http://schemas.openxmlformats.org/officeDocument/2006/relationships/image" Target="../media/image1607.png"/><Relationship Id="rId93" Type="http://schemas.openxmlformats.org/officeDocument/2006/relationships/customXml" Target="../ink/ink3373.xml"/><Relationship Id="rId189" Type="http://schemas.openxmlformats.org/officeDocument/2006/relationships/customXml" Target="../ink/ink3422.xml"/><Relationship Id="rId375" Type="http://schemas.openxmlformats.org/officeDocument/2006/relationships/customXml" Target="../ink/ink3515.xml"/><Relationship Id="rId396" Type="http://schemas.openxmlformats.org/officeDocument/2006/relationships/image" Target="../media/image1760.png"/><Relationship Id="rId3" Type="http://schemas.openxmlformats.org/officeDocument/2006/relationships/customXml" Target="../ink/ink3328.xml"/><Relationship Id="rId214" Type="http://schemas.openxmlformats.org/officeDocument/2006/relationships/image" Target="../media/image1673.png"/><Relationship Id="rId235" Type="http://schemas.openxmlformats.org/officeDocument/2006/relationships/customXml" Target="../ink/ink3445.xml"/><Relationship Id="rId256" Type="http://schemas.openxmlformats.org/officeDocument/2006/relationships/image" Target="../media/image1691.png"/><Relationship Id="rId277" Type="http://schemas.openxmlformats.org/officeDocument/2006/relationships/customXml" Target="../ink/ink3466.xml"/><Relationship Id="rId298" Type="http://schemas.openxmlformats.org/officeDocument/2006/relationships/image" Target="../media/image1712.png"/><Relationship Id="rId400" Type="http://schemas.openxmlformats.org/officeDocument/2006/relationships/image" Target="../media/image1762.png"/><Relationship Id="rId421" Type="http://schemas.openxmlformats.org/officeDocument/2006/relationships/customXml" Target="../ink/ink3538.xml"/><Relationship Id="rId442" Type="http://schemas.openxmlformats.org/officeDocument/2006/relationships/image" Target="../media/image1783.png"/><Relationship Id="rId116" Type="http://schemas.openxmlformats.org/officeDocument/2006/relationships/image" Target="../media/image1626.png"/><Relationship Id="rId137" Type="http://schemas.openxmlformats.org/officeDocument/2006/relationships/image" Target="../media/image1636.png"/><Relationship Id="rId158" Type="http://schemas.openxmlformats.org/officeDocument/2006/relationships/customXml" Target="../ink/ink3406.xml"/><Relationship Id="rId302" Type="http://schemas.openxmlformats.org/officeDocument/2006/relationships/image" Target="../media/image1714.png"/><Relationship Id="rId323" Type="http://schemas.openxmlformats.org/officeDocument/2006/relationships/customXml" Target="../ink/ink3489.xml"/><Relationship Id="rId344" Type="http://schemas.openxmlformats.org/officeDocument/2006/relationships/image" Target="../media/image1735.png"/><Relationship Id="rId20" Type="http://schemas.openxmlformats.org/officeDocument/2006/relationships/image" Target="../media/image1442.png"/><Relationship Id="rId41" Type="http://schemas.openxmlformats.org/officeDocument/2006/relationships/customXml" Target="../ink/ink3347.xml"/><Relationship Id="rId62" Type="http://schemas.openxmlformats.org/officeDocument/2006/relationships/image" Target="../media/image1605.png"/><Relationship Id="rId83" Type="http://schemas.openxmlformats.org/officeDocument/2006/relationships/customXml" Target="../ink/ink3368.xml"/><Relationship Id="rId179" Type="http://schemas.openxmlformats.org/officeDocument/2006/relationships/image" Target="../media/image1657.png"/><Relationship Id="rId365" Type="http://schemas.openxmlformats.org/officeDocument/2006/relationships/customXml" Target="../ink/ink3510.xml"/><Relationship Id="rId386" Type="http://schemas.openxmlformats.org/officeDocument/2006/relationships/image" Target="../media/image1756.png"/><Relationship Id="rId190" Type="http://schemas.openxmlformats.org/officeDocument/2006/relationships/image" Target="../media/image1661.png"/><Relationship Id="rId204" Type="http://schemas.openxmlformats.org/officeDocument/2006/relationships/image" Target="../media/image1668.png"/><Relationship Id="rId225" Type="http://schemas.openxmlformats.org/officeDocument/2006/relationships/customXml" Target="../ink/ink3440.xml"/><Relationship Id="rId246" Type="http://schemas.openxmlformats.org/officeDocument/2006/relationships/image" Target="../media/image1687.png"/><Relationship Id="rId267" Type="http://schemas.openxmlformats.org/officeDocument/2006/relationships/customXml" Target="../ink/ink3461.xml"/><Relationship Id="rId288" Type="http://schemas.openxmlformats.org/officeDocument/2006/relationships/image" Target="../media/image1707.png"/><Relationship Id="rId411" Type="http://schemas.openxmlformats.org/officeDocument/2006/relationships/customXml" Target="../ink/ink3533.xml"/><Relationship Id="rId432" Type="http://schemas.openxmlformats.org/officeDocument/2006/relationships/image" Target="../media/image1778.png"/><Relationship Id="rId106" Type="http://schemas.openxmlformats.org/officeDocument/2006/relationships/image" Target="../media/image1621.png"/><Relationship Id="rId127" Type="http://schemas.openxmlformats.org/officeDocument/2006/relationships/customXml" Target="../ink/ink3390.xml"/><Relationship Id="rId313" Type="http://schemas.openxmlformats.org/officeDocument/2006/relationships/customXml" Target="../ink/ink3484.xml"/><Relationship Id="rId10" Type="http://schemas.openxmlformats.org/officeDocument/2006/relationships/image" Target="../media/image1438.png"/><Relationship Id="rId31" Type="http://schemas.openxmlformats.org/officeDocument/2006/relationships/customXml" Target="../ink/ink3342.xml"/><Relationship Id="rId52" Type="http://schemas.openxmlformats.org/officeDocument/2006/relationships/image" Target="../media/image1601.png"/><Relationship Id="rId73" Type="http://schemas.openxmlformats.org/officeDocument/2006/relationships/customXml" Target="../ink/ink3363.xml"/><Relationship Id="rId94" Type="http://schemas.openxmlformats.org/officeDocument/2006/relationships/image" Target="../media/image1615.png"/><Relationship Id="rId148" Type="http://schemas.openxmlformats.org/officeDocument/2006/relationships/customXml" Target="../ink/ink3401.xml"/><Relationship Id="rId169" Type="http://schemas.openxmlformats.org/officeDocument/2006/relationships/image" Target="../media/image1652.png"/><Relationship Id="rId334" Type="http://schemas.openxmlformats.org/officeDocument/2006/relationships/image" Target="../media/image1730.png"/><Relationship Id="rId355" Type="http://schemas.openxmlformats.org/officeDocument/2006/relationships/customXml" Target="../ink/ink3505.xml"/><Relationship Id="rId376" Type="http://schemas.openxmlformats.org/officeDocument/2006/relationships/image" Target="../media/image1751.png"/><Relationship Id="rId397" Type="http://schemas.openxmlformats.org/officeDocument/2006/relationships/customXml" Target="../ink/ink3526.xml"/><Relationship Id="rId4" Type="http://schemas.openxmlformats.org/officeDocument/2006/relationships/image" Target="../media/image1166.png"/><Relationship Id="rId180" Type="http://schemas.openxmlformats.org/officeDocument/2006/relationships/customXml" Target="../ink/ink3417.xml"/><Relationship Id="rId215" Type="http://schemas.openxmlformats.org/officeDocument/2006/relationships/customXml" Target="../ink/ink3435.xml"/><Relationship Id="rId236" Type="http://schemas.openxmlformats.org/officeDocument/2006/relationships/image" Target="../media/image1682.png"/><Relationship Id="rId257" Type="http://schemas.openxmlformats.org/officeDocument/2006/relationships/customXml" Target="../ink/ink3456.xml"/><Relationship Id="rId278" Type="http://schemas.openxmlformats.org/officeDocument/2006/relationships/image" Target="../media/image1702.png"/><Relationship Id="rId401" Type="http://schemas.openxmlformats.org/officeDocument/2006/relationships/customXml" Target="../ink/ink3528.xml"/><Relationship Id="rId422" Type="http://schemas.openxmlformats.org/officeDocument/2006/relationships/image" Target="../media/image1773.png"/><Relationship Id="rId443" Type="http://schemas.openxmlformats.org/officeDocument/2006/relationships/customXml" Target="../ink/ink3549.xml"/><Relationship Id="rId303" Type="http://schemas.openxmlformats.org/officeDocument/2006/relationships/customXml" Target="../ink/ink3479.xml"/><Relationship Id="rId42" Type="http://schemas.openxmlformats.org/officeDocument/2006/relationships/image" Target="../media/image1411.png"/><Relationship Id="rId84" Type="http://schemas.openxmlformats.org/officeDocument/2006/relationships/image" Target="../media/image1519.png"/><Relationship Id="rId138" Type="http://schemas.openxmlformats.org/officeDocument/2006/relationships/customXml" Target="../ink/ink3396.xml"/><Relationship Id="rId345" Type="http://schemas.openxmlformats.org/officeDocument/2006/relationships/customXml" Target="../ink/ink3500.xml"/><Relationship Id="rId387" Type="http://schemas.openxmlformats.org/officeDocument/2006/relationships/customXml" Target="../ink/ink3521.xml"/><Relationship Id="rId191" Type="http://schemas.openxmlformats.org/officeDocument/2006/relationships/customXml" Target="../ink/ink3423.xml"/><Relationship Id="rId205" Type="http://schemas.openxmlformats.org/officeDocument/2006/relationships/customXml" Target="../ink/ink3430.xml"/><Relationship Id="rId247" Type="http://schemas.openxmlformats.org/officeDocument/2006/relationships/customXml" Target="../ink/ink3451.xml"/><Relationship Id="rId412" Type="http://schemas.openxmlformats.org/officeDocument/2006/relationships/image" Target="../media/image1768.png"/><Relationship Id="rId107" Type="http://schemas.openxmlformats.org/officeDocument/2006/relationships/customXml" Target="../ink/ink3380.xml"/><Relationship Id="rId289" Type="http://schemas.openxmlformats.org/officeDocument/2006/relationships/customXml" Target="../ink/ink3472.xml"/><Relationship Id="rId11" Type="http://schemas.openxmlformats.org/officeDocument/2006/relationships/customXml" Target="../ink/ink3332.xml"/><Relationship Id="rId53" Type="http://schemas.openxmlformats.org/officeDocument/2006/relationships/customXml" Target="../ink/ink3353.xml"/><Relationship Id="rId149" Type="http://schemas.openxmlformats.org/officeDocument/2006/relationships/image" Target="../media/image1642.png"/><Relationship Id="rId314" Type="http://schemas.openxmlformats.org/officeDocument/2006/relationships/image" Target="../media/image1720.png"/><Relationship Id="rId356" Type="http://schemas.openxmlformats.org/officeDocument/2006/relationships/image" Target="../media/image1741.png"/><Relationship Id="rId398" Type="http://schemas.openxmlformats.org/officeDocument/2006/relationships/image" Target="../media/image1761.png"/><Relationship Id="rId95" Type="http://schemas.openxmlformats.org/officeDocument/2006/relationships/customXml" Target="../ink/ink3374.xml"/><Relationship Id="rId160" Type="http://schemas.openxmlformats.org/officeDocument/2006/relationships/customXml" Target="../ink/ink3407.xml"/><Relationship Id="rId216" Type="http://schemas.openxmlformats.org/officeDocument/2006/relationships/image" Target="../media/image1674.png"/><Relationship Id="rId423" Type="http://schemas.openxmlformats.org/officeDocument/2006/relationships/customXml" Target="../ink/ink3539.xml"/><Relationship Id="rId258" Type="http://schemas.openxmlformats.org/officeDocument/2006/relationships/image" Target="../media/image1692.png"/><Relationship Id="rId22" Type="http://schemas.openxmlformats.org/officeDocument/2006/relationships/image" Target="../media/image1443.png"/><Relationship Id="rId64" Type="http://schemas.openxmlformats.org/officeDocument/2006/relationships/image" Target="../media/image1509.png"/><Relationship Id="rId118" Type="http://schemas.openxmlformats.org/officeDocument/2006/relationships/image" Target="../media/image1627.png"/><Relationship Id="rId325" Type="http://schemas.openxmlformats.org/officeDocument/2006/relationships/customXml" Target="../ink/ink3490.xml"/><Relationship Id="rId367" Type="http://schemas.openxmlformats.org/officeDocument/2006/relationships/customXml" Target="../ink/ink3511.xml"/><Relationship Id="rId171" Type="http://schemas.openxmlformats.org/officeDocument/2006/relationships/image" Target="../media/image1653.png"/><Relationship Id="rId227" Type="http://schemas.openxmlformats.org/officeDocument/2006/relationships/customXml" Target="../ink/ink3441.xml"/><Relationship Id="rId269" Type="http://schemas.openxmlformats.org/officeDocument/2006/relationships/customXml" Target="../ink/ink3462.xml"/><Relationship Id="rId434" Type="http://schemas.openxmlformats.org/officeDocument/2006/relationships/image" Target="../media/image1779.png"/><Relationship Id="rId33" Type="http://schemas.openxmlformats.org/officeDocument/2006/relationships/customXml" Target="../ink/ink3343.xml"/><Relationship Id="rId129" Type="http://schemas.openxmlformats.org/officeDocument/2006/relationships/customXml" Target="../ink/ink3391.xml"/><Relationship Id="rId280" Type="http://schemas.openxmlformats.org/officeDocument/2006/relationships/image" Target="../media/image1703.png"/><Relationship Id="rId336" Type="http://schemas.openxmlformats.org/officeDocument/2006/relationships/image" Target="../media/image1731.png"/><Relationship Id="rId75" Type="http://schemas.openxmlformats.org/officeDocument/2006/relationships/customXml" Target="../ink/ink3364.xml"/><Relationship Id="rId140" Type="http://schemas.openxmlformats.org/officeDocument/2006/relationships/customXml" Target="../ink/ink3397.xml"/><Relationship Id="rId182" Type="http://schemas.openxmlformats.org/officeDocument/2006/relationships/image" Target="../media/image1658.png"/><Relationship Id="rId378" Type="http://schemas.openxmlformats.org/officeDocument/2006/relationships/image" Target="../media/image1752.png"/><Relationship Id="rId403" Type="http://schemas.openxmlformats.org/officeDocument/2006/relationships/customXml" Target="../ink/ink3529.xml"/><Relationship Id="rId6" Type="http://schemas.openxmlformats.org/officeDocument/2006/relationships/image" Target="../media/image1436.png"/><Relationship Id="rId238" Type="http://schemas.openxmlformats.org/officeDocument/2006/relationships/image" Target="../media/image1683.png"/><Relationship Id="rId445" Type="http://schemas.openxmlformats.org/officeDocument/2006/relationships/customXml" Target="../ink/ink3550.xml"/><Relationship Id="rId291" Type="http://schemas.openxmlformats.org/officeDocument/2006/relationships/customXml" Target="../ink/ink3473.xml"/><Relationship Id="rId305" Type="http://schemas.openxmlformats.org/officeDocument/2006/relationships/customXml" Target="../ink/ink3480.xml"/><Relationship Id="rId347" Type="http://schemas.openxmlformats.org/officeDocument/2006/relationships/customXml" Target="../ink/ink3501.xml"/><Relationship Id="rId44" Type="http://schemas.openxmlformats.org/officeDocument/2006/relationships/image" Target="../media/image1412.png"/><Relationship Id="rId86" Type="http://schemas.openxmlformats.org/officeDocument/2006/relationships/image" Target="../media/image1611.png"/><Relationship Id="rId151" Type="http://schemas.openxmlformats.org/officeDocument/2006/relationships/image" Target="../media/image1643.png"/><Relationship Id="rId389" Type="http://schemas.openxmlformats.org/officeDocument/2006/relationships/customXml" Target="../ink/ink3522.xml"/><Relationship Id="rId193" Type="http://schemas.openxmlformats.org/officeDocument/2006/relationships/customXml" Target="../ink/ink3424.xml"/><Relationship Id="rId207" Type="http://schemas.openxmlformats.org/officeDocument/2006/relationships/customXml" Target="../ink/ink3431.xml"/><Relationship Id="rId249" Type="http://schemas.openxmlformats.org/officeDocument/2006/relationships/customXml" Target="../ink/ink3452.xml"/><Relationship Id="rId414" Type="http://schemas.openxmlformats.org/officeDocument/2006/relationships/image" Target="../media/image1769.png"/><Relationship Id="rId13" Type="http://schemas.openxmlformats.org/officeDocument/2006/relationships/customXml" Target="../ink/ink3333.xml"/><Relationship Id="rId109" Type="http://schemas.openxmlformats.org/officeDocument/2006/relationships/customXml" Target="../ink/ink3381.xml"/><Relationship Id="rId260" Type="http://schemas.openxmlformats.org/officeDocument/2006/relationships/image" Target="../media/image1693.png"/><Relationship Id="rId316" Type="http://schemas.openxmlformats.org/officeDocument/2006/relationships/image" Target="../media/image1721.png"/><Relationship Id="rId55" Type="http://schemas.openxmlformats.org/officeDocument/2006/relationships/customXml" Target="../ink/ink3354.xml"/><Relationship Id="rId97" Type="http://schemas.openxmlformats.org/officeDocument/2006/relationships/customXml" Target="../ink/ink3375.xml"/><Relationship Id="rId120" Type="http://schemas.openxmlformats.org/officeDocument/2006/relationships/image" Target="../media/image1628.png"/><Relationship Id="rId358" Type="http://schemas.openxmlformats.org/officeDocument/2006/relationships/image" Target="../media/image1742.png"/><Relationship Id="rId162" Type="http://schemas.openxmlformats.org/officeDocument/2006/relationships/customXml" Target="../ink/ink3408.xml"/><Relationship Id="rId218" Type="http://schemas.openxmlformats.org/officeDocument/2006/relationships/image" Target="../media/image1675.png"/><Relationship Id="rId425" Type="http://schemas.openxmlformats.org/officeDocument/2006/relationships/customXml" Target="../ink/ink3540.xml"/><Relationship Id="rId271" Type="http://schemas.openxmlformats.org/officeDocument/2006/relationships/customXml" Target="../ink/ink3463.xml"/><Relationship Id="rId24" Type="http://schemas.openxmlformats.org/officeDocument/2006/relationships/image" Target="../media/image1178.png"/><Relationship Id="rId66" Type="http://schemas.openxmlformats.org/officeDocument/2006/relationships/image" Target="../media/image1510.png"/><Relationship Id="rId131" Type="http://schemas.openxmlformats.org/officeDocument/2006/relationships/customXml" Target="../ink/ink3392.xml"/><Relationship Id="rId327" Type="http://schemas.openxmlformats.org/officeDocument/2006/relationships/customXml" Target="../ink/ink3491.xml"/><Relationship Id="rId369" Type="http://schemas.openxmlformats.org/officeDocument/2006/relationships/customXml" Target="../ink/ink3512.xml"/><Relationship Id="rId173" Type="http://schemas.openxmlformats.org/officeDocument/2006/relationships/image" Target="../media/image1654.png"/><Relationship Id="rId229" Type="http://schemas.openxmlformats.org/officeDocument/2006/relationships/customXml" Target="../ink/ink3442.xml"/><Relationship Id="rId380" Type="http://schemas.openxmlformats.org/officeDocument/2006/relationships/image" Target="../media/image1753.png"/><Relationship Id="rId436" Type="http://schemas.openxmlformats.org/officeDocument/2006/relationships/image" Target="../media/image1780.png"/><Relationship Id="rId240" Type="http://schemas.openxmlformats.org/officeDocument/2006/relationships/image" Target="../media/image1684.png"/><Relationship Id="rId35" Type="http://schemas.openxmlformats.org/officeDocument/2006/relationships/customXml" Target="../ink/ink3344.xml"/><Relationship Id="rId77" Type="http://schemas.openxmlformats.org/officeDocument/2006/relationships/customXml" Target="../ink/ink3365.xml"/><Relationship Id="rId100" Type="http://schemas.openxmlformats.org/officeDocument/2006/relationships/image" Target="../media/image1618.png"/><Relationship Id="rId282" Type="http://schemas.openxmlformats.org/officeDocument/2006/relationships/image" Target="../media/image1704.png"/><Relationship Id="rId338" Type="http://schemas.openxmlformats.org/officeDocument/2006/relationships/image" Target="../media/image1732.png"/><Relationship Id="rId8" Type="http://schemas.openxmlformats.org/officeDocument/2006/relationships/image" Target="../media/image1437.png"/><Relationship Id="rId142" Type="http://schemas.openxmlformats.org/officeDocument/2006/relationships/customXml" Target="../ink/ink3398.xml"/><Relationship Id="rId184" Type="http://schemas.openxmlformats.org/officeDocument/2006/relationships/image" Target="../media/image1659.png"/><Relationship Id="rId391" Type="http://schemas.openxmlformats.org/officeDocument/2006/relationships/customXml" Target="../ink/ink3523.xml"/><Relationship Id="rId405" Type="http://schemas.openxmlformats.org/officeDocument/2006/relationships/customXml" Target="../ink/ink3530.xml"/><Relationship Id="rId447" Type="http://schemas.openxmlformats.org/officeDocument/2006/relationships/customXml" Target="../ink/ink3551.xml"/><Relationship Id="rId251" Type="http://schemas.openxmlformats.org/officeDocument/2006/relationships/customXml" Target="../ink/ink3453.xml"/><Relationship Id="rId46" Type="http://schemas.openxmlformats.org/officeDocument/2006/relationships/image" Target="../media/image1413.png"/><Relationship Id="rId293" Type="http://schemas.openxmlformats.org/officeDocument/2006/relationships/customXml" Target="../ink/ink3474.xml"/><Relationship Id="rId307" Type="http://schemas.openxmlformats.org/officeDocument/2006/relationships/customXml" Target="../ink/ink3481.xml"/><Relationship Id="rId349" Type="http://schemas.openxmlformats.org/officeDocument/2006/relationships/customXml" Target="../ink/ink3502.xml"/><Relationship Id="rId88" Type="http://schemas.openxmlformats.org/officeDocument/2006/relationships/image" Target="../media/image1612.png"/><Relationship Id="rId111" Type="http://schemas.openxmlformats.org/officeDocument/2006/relationships/customXml" Target="../ink/ink3382.xml"/><Relationship Id="rId153" Type="http://schemas.openxmlformats.org/officeDocument/2006/relationships/image" Target="../media/image1644.png"/><Relationship Id="rId195" Type="http://schemas.openxmlformats.org/officeDocument/2006/relationships/customXml" Target="../ink/ink3425.xml"/><Relationship Id="rId209" Type="http://schemas.openxmlformats.org/officeDocument/2006/relationships/customXml" Target="../ink/ink3432.xml"/><Relationship Id="rId360" Type="http://schemas.openxmlformats.org/officeDocument/2006/relationships/image" Target="../media/image1743.png"/><Relationship Id="rId416" Type="http://schemas.openxmlformats.org/officeDocument/2006/relationships/image" Target="../media/image1770.png"/><Relationship Id="rId220" Type="http://schemas.openxmlformats.org/officeDocument/2006/relationships/image" Target="../media/image1456.png"/><Relationship Id="rId15" Type="http://schemas.openxmlformats.org/officeDocument/2006/relationships/customXml" Target="../ink/ink3334.xml"/><Relationship Id="rId57" Type="http://schemas.openxmlformats.org/officeDocument/2006/relationships/customXml" Target="../ink/ink3355.xml"/><Relationship Id="rId262" Type="http://schemas.openxmlformats.org/officeDocument/2006/relationships/image" Target="../media/image1694.png"/><Relationship Id="rId318" Type="http://schemas.openxmlformats.org/officeDocument/2006/relationships/image" Target="../media/image1722.png"/><Relationship Id="rId99" Type="http://schemas.openxmlformats.org/officeDocument/2006/relationships/customXml" Target="../ink/ink3376.xml"/><Relationship Id="rId122" Type="http://schemas.openxmlformats.org/officeDocument/2006/relationships/image" Target="../media/image1629.png"/><Relationship Id="rId164" Type="http://schemas.openxmlformats.org/officeDocument/2006/relationships/customXml" Target="../ink/ink3409.xml"/><Relationship Id="rId371" Type="http://schemas.openxmlformats.org/officeDocument/2006/relationships/customXml" Target="../ink/ink3513.xml"/><Relationship Id="rId427" Type="http://schemas.openxmlformats.org/officeDocument/2006/relationships/customXml" Target="../ink/ink3541.xml"/><Relationship Id="rId26" Type="http://schemas.openxmlformats.org/officeDocument/2006/relationships/image" Target="../media/image1444.png"/><Relationship Id="rId231" Type="http://schemas.openxmlformats.org/officeDocument/2006/relationships/customXml" Target="../ink/ink3443.xml"/><Relationship Id="rId273" Type="http://schemas.openxmlformats.org/officeDocument/2006/relationships/customXml" Target="../ink/ink3464.xml"/><Relationship Id="rId329" Type="http://schemas.openxmlformats.org/officeDocument/2006/relationships/customXml" Target="../ink/ink3492.xml"/><Relationship Id="rId68" Type="http://schemas.openxmlformats.org/officeDocument/2006/relationships/image" Target="../media/image1606.png"/><Relationship Id="rId133" Type="http://schemas.openxmlformats.org/officeDocument/2006/relationships/customXml" Target="../ink/ink3393.xml"/><Relationship Id="rId175" Type="http://schemas.openxmlformats.org/officeDocument/2006/relationships/image" Target="../media/image1655.png"/><Relationship Id="rId340" Type="http://schemas.openxmlformats.org/officeDocument/2006/relationships/image" Target="../media/image1733.png"/><Relationship Id="rId200" Type="http://schemas.openxmlformats.org/officeDocument/2006/relationships/image" Target="../media/image1666.png"/><Relationship Id="rId382" Type="http://schemas.openxmlformats.org/officeDocument/2006/relationships/image" Target="../media/image1754.png"/><Relationship Id="rId438" Type="http://schemas.openxmlformats.org/officeDocument/2006/relationships/image" Target="../media/image1781.png"/><Relationship Id="rId242" Type="http://schemas.openxmlformats.org/officeDocument/2006/relationships/image" Target="../media/image1685.png"/><Relationship Id="rId284" Type="http://schemas.openxmlformats.org/officeDocument/2006/relationships/image" Target="../media/image1705.png"/><Relationship Id="rId37" Type="http://schemas.openxmlformats.org/officeDocument/2006/relationships/customXml" Target="../ink/ink3345.xml"/><Relationship Id="rId79" Type="http://schemas.openxmlformats.org/officeDocument/2006/relationships/customXml" Target="../ink/ink3366.xml"/><Relationship Id="rId102" Type="http://schemas.openxmlformats.org/officeDocument/2006/relationships/image" Target="../media/image1619.png"/><Relationship Id="rId144" Type="http://schemas.openxmlformats.org/officeDocument/2006/relationships/customXml" Target="../ink/ink3399.xml"/><Relationship Id="rId90" Type="http://schemas.openxmlformats.org/officeDocument/2006/relationships/image" Target="../media/image1613.png"/><Relationship Id="rId186" Type="http://schemas.openxmlformats.org/officeDocument/2006/relationships/image" Target="../media/image213.png"/><Relationship Id="rId351" Type="http://schemas.openxmlformats.org/officeDocument/2006/relationships/customXml" Target="../ink/ink3503.xml"/><Relationship Id="rId393" Type="http://schemas.openxmlformats.org/officeDocument/2006/relationships/customXml" Target="../ink/ink3524.xml"/><Relationship Id="rId407" Type="http://schemas.openxmlformats.org/officeDocument/2006/relationships/customXml" Target="../ink/ink3531.xml"/><Relationship Id="rId449" Type="http://schemas.openxmlformats.org/officeDocument/2006/relationships/customXml" Target="../ink/ink3552.xml"/><Relationship Id="rId211" Type="http://schemas.openxmlformats.org/officeDocument/2006/relationships/customXml" Target="../ink/ink3433.xml"/><Relationship Id="rId253" Type="http://schemas.openxmlformats.org/officeDocument/2006/relationships/customXml" Target="../ink/ink3454.xml"/><Relationship Id="rId295" Type="http://schemas.openxmlformats.org/officeDocument/2006/relationships/customXml" Target="../ink/ink3475.xml"/><Relationship Id="rId309" Type="http://schemas.openxmlformats.org/officeDocument/2006/relationships/customXml" Target="../ink/ink3482.xml"/><Relationship Id="rId48" Type="http://schemas.openxmlformats.org/officeDocument/2006/relationships/image" Target="../media/image1414.png"/><Relationship Id="rId113" Type="http://schemas.openxmlformats.org/officeDocument/2006/relationships/customXml" Target="../ink/ink3383.xml"/><Relationship Id="rId320" Type="http://schemas.openxmlformats.org/officeDocument/2006/relationships/image" Target="../media/image1723.png"/><Relationship Id="rId155" Type="http://schemas.openxmlformats.org/officeDocument/2006/relationships/image" Target="../media/image1645.png"/><Relationship Id="rId197" Type="http://schemas.openxmlformats.org/officeDocument/2006/relationships/customXml" Target="../ink/ink3426.xml"/><Relationship Id="rId362" Type="http://schemas.openxmlformats.org/officeDocument/2006/relationships/image" Target="../media/image1744.png"/><Relationship Id="rId418" Type="http://schemas.openxmlformats.org/officeDocument/2006/relationships/image" Target="../media/image1771.png"/><Relationship Id="rId222" Type="http://schemas.openxmlformats.org/officeDocument/2006/relationships/image" Target="../media/image1676.png"/><Relationship Id="rId264" Type="http://schemas.openxmlformats.org/officeDocument/2006/relationships/image" Target="../media/image1695.png"/><Relationship Id="rId17" Type="http://schemas.openxmlformats.org/officeDocument/2006/relationships/customXml" Target="../ink/ink3335.xml"/><Relationship Id="rId59" Type="http://schemas.openxmlformats.org/officeDocument/2006/relationships/customXml" Target="../ink/ink3356.xml"/><Relationship Id="rId124" Type="http://schemas.openxmlformats.org/officeDocument/2006/relationships/image" Target="../media/image1630.png"/><Relationship Id="rId70" Type="http://schemas.openxmlformats.org/officeDocument/2006/relationships/image" Target="../media/image1512.png"/><Relationship Id="rId166" Type="http://schemas.openxmlformats.org/officeDocument/2006/relationships/customXml" Target="../ink/ink3410.xml"/><Relationship Id="rId331" Type="http://schemas.openxmlformats.org/officeDocument/2006/relationships/customXml" Target="../ink/ink3493.xml"/><Relationship Id="rId373" Type="http://schemas.openxmlformats.org/officeDocument/2006/relationships/customXml" Target="../ink/ink3514.xml"/><Relationship Id="rId429" Type="http://schemas.openxmlformats.org/officeDocument/2006/relationships/customXml" Target="../ink/ink3542.xml"/><Relationship Id="rId1" Type="http://schemas.openxmlformats.org/officeDocument/2006/relationships/slideLayout" Target="../slideLayouts/slideLayout2.xml"/><Relationship Id="rId233" Type="http://schemas.openxmlformats.org/officeDocument/2006/relationships/customXml" Target="../ink/ink3444.xml"/><Relationship Id="rId440" Type="http://schemas.openxmlformats.org/officeDocument/2006/relationships/image" Target="../media/image1782.png"/><Relationship Id="rId28" Type="http://schemas.openxmlformats.org/officeDocument/2006/relationships/image" Target="../media/image1445.png"/><Relationship Id="rId275" Type="http://schemas.openxmlformats.org/officeDocument/2006/relationships/customXml" Target="../ink/ink3465.xml"/><Relationship Id="rId300" Type="http://schemas.openxmlformats.org/officeDocument/2006/relationships/image" Target="../media/image1713.png"/><Relationship Id="rId81" Type="http://schemas.openxmlformats.org/officeDocument/2006/relationships/customXml" Target="../ink/ink3367.xml"/><Relationship Id="rId135" Type="http://schemas.openxmlformats.org/officeDocument/2006/relationships/image" Target="../media/image1635.png"/><Relationship Id="rId177" Type="http://schemas.openxmlformats.org/officeDocument/2006/relationships/image" Target="../media/image1656.png"/><Relationship Id="rId342" Type="http://schemas.openxmlformats.org/officeDocument/2006/relationships/image" Target="../media/image1734.png"/><Relationship Id="rId384" Type="http://schemas.openxmlformats.org/officeDocument/2006/relationships/image" Target="../media/image1755.png"/><Relationship Id="rId202" Type="http://schemas.openxmlformats.org/officeDocument/2006/relationships/image" Target="../media/image1667.png"/><Relationship Id="rId244" Type="http://schemas.openxmlformats.org/officeDocument/2006/relationships/image" Target="../media/image1686.png"/><Relationship Id="rId39" Type="http://schemas.openxmlformats.org/officeDocument/2006/relationships/customXml" Target="../ink/ink3346.xml"/><Relationship Id="rId286" Type="http://schemas.openxmlformats.org/officeDocument/2006/relationships/image" Target="../media/image1706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845.png"/><Relationship Id="rId21" Type="http://schemas.openxmlformats.org/officeDocument/2006/relationships/image" Target="../media/image1797.png"/><Relationship Id="rId324" Type="http://schemas.openxmlformats.org/officeDocument/2006/relationships/customXml" Target="../ink/ink3714.xml"/><Relationship Id="rId531" Type="http://schemas.openxmlformats.org/officeDocument/2006/relationships/image" Target="../media/image2051.png"/><Relationship Id="rId629" Type="http://schemas.openxmlformats.org/officeDocument/2006/relationships/image" Target="../media/image2099.png"/><Relationship Id="rId170" Type="http://schemas.openxmlformats.org/officeDocument/2006/relationships/customXml" Target="../ink/ink3637.xml"/><Relationship Id="rId268" Type="http://schemas.openxmlformats.org/officeDocument/2006/relationships/customXml" Target="../ink/ink3686.xml"/><Relationship Id="rId475" Type="http://schemas.openxmlformats.org/officeDocument/2006/relationships/image" Target="../media/image2024.png"/><Relationship Id="rId32" Type="http://schemas.openxmlformats.org/officeDocument/2006/relationships/customXml" Target="../ink/ink3568.xml"/><Relationship Id="rId128" Type="http://schemas.openxmlformats.org/officeDocument/2006/relationships/customXml" Target="../ink/ink3616.xml"/><Relationship Id="rId335" Type="http://schemas.openxmlformats.org/officeDocument/2006/relationships/image" Target="../media/image1954.png"/><Relationship Id="rId542" Type="http://schemas.openxmlformats.org/officeDocument/2006/relationships/customXml" Target="../ink/ink3823.xml"/><Relationship Id="rId181" Type="http://schemas.openxmlformats.org/officeDocument/2006/relationships/image" Target="../media/image1877.png"/><Relationship Id="rId402" Type="http://schemas.openxmlformats.org/officeDocument/2006/relationships/customXml" Target="../ink/ink3753.xml"/><Relationship Id="rId279" Type="http://schemas.openxmlformats.org/officeDocument/2006/relationships/image" Target="../media/image1926.png"/><Relationship Id="rId486" Type="http://schemas.openxmlformats.org/officeDocument/2006/relationships/customXml" Target="../ink/ink3795.xml"/><Relationship Id="rId43" Type="http://schemas.openxmlformats.org/officeDocument/2006/relationships/image" Target="../media/image1808.png"/><Relationship Id="rId139" Type="http://schemas.openxmlformats.org/officeDocument/2006/relationships/image" Target="../media/image1856.png"/><Relationship Id="rId346" Type="http://schemas.openxmlformats.org/officeDocument/2006/relationships/customXml" Target="../ink/ink3725.xml"/><Relationship Id="rId553" Type="http://schemas.openxmlformats.org/officeDocument/2006/relationships/image" Target="../media/image2062.png"/><Relationship Id="rId192" Type="http://schemas.openxmlformats.org/officeDocument/2006/relationships/customXml" Target="../ink/ink3648.xml"/><Relationship Id="rId206" Type="http://schemas.openxmlformats.org/officeDocument/2006/relationships/customXml" Target="../ink/ink3655.xml"/><Relationship Id="rId413" Type="http://schemas.openxmlformats.org/officeDocument/2006/relationships/image" Target="../media/image1993.png"/><Relationship Id="rId497" Type="http://schemas.openxmlformats.org/officeDocument/2006/relationships/image" Target="../media/image2035.png"/><Relationship Id="rId620" Type="http://schemas.openxmlformats.org/officeDocument/2006/relationships/customXml" Target="../ink/ink3862.xml"/><Relationship Id="rId357" Type="http://schemas.openxmlformats.org/officeDocument/2006/relationships/image" Target="../media/image1965.png"/><Relationship Id="rId54" Type="http://schemas.openxmlformats.org/officeDocument/2006/relationships/customXml" Target="../ink/ink3579.xml"/><Relationship Id="rId217" Type="http://schemas.openxmlformats.org/officeDocument/2006/relationships/image" Target="../media/image1895.png"/><Relationship Id="rId564" Type="http://schemas.openxmlformats.org/officeDocument/2006/relationships/customXml" Target="../ink/ink3834.xml"/><Relationship Id="rId424" Type="http://schemas.openxmlformats.org/officeDocument/2006/relationships/customXml" Target="../ink/ink3764.xml"/><Relationship Id="rId631" Type="http://schemas.openxmlformats.org/officeDocument/2006/relationships/image" Target="../media/image2100.png"/><Relationship Id="rId270" Type="http://schemas.openxmlformats.org/officeDocument/2006/relationships/customXml" Target="../ink/ink3687.xml"/><Relationship Id="rId65" Type="http://schemas.openxmlformats.org/officeDocument/2006/relationships/image" Target="../media/image1819.png"/><Relationship Id="rId130" Type="http://schemas.openxmlformats.org/officeDocument/2006/relationships/customXml" Target="../ink/ink3617.xml"/><Relationship Id="rId368" Type="http://schemas.openxmlformats.org/officeDocument/2006/relationships/customXml" Target="../ink/ink3736.xml"/><Relationship Id="rId575" Type="http://schemas.openxmlformats.org/officeDocument/2006/relationships/image" Target="../media/image2072.png"/><Relationship Id="rId228" Type="http://schemas.openxmlformats.org/officeDocument/2006/relationships/customXml" Target="../ink/ink3666.xml"/><Relationship Id="rId435" Type="http://schemas.openxmlformats.org/officeDocument/2006/relationships/image" Target="../media/image2004.png"/><Relationship Id="rId642" Type="http://schemas.openxmlformats.org/officeDocument/2006/relationships/customXml" Target="../ink/ink3873.xml"/><Relationship Id="rId281" Type="http://schemas.openxmlformats.org/officeDocument/2006/relationships/image" Target="../media/image1927.png"/><Relationship Id="rId502" Type="http://schemas.openxmlformats.org/officeDocument/2006/relationships/customXml" Target="../ink/ink3803.xml"/><Relationship Id="rId76" Type="http://schemas.openxmlformats.org/officeDocument/2006/relationships/customXml" Target="../ink/ink3590.xml"/><Relationship Id="rId141" Type="http://schemas.openxmlformats.org/officeDocument/2006/relationships/image" Target="../media/image1857.png"/><Relationship Id="rId379" Type="http://schemas.openxmlformats.org/officeDocument/2006/relationships/image" Target="../media/image1976.png"/><Relationship Id="rId586" Type="http://schemas.openxmlformats.org/officeDocument/2006/relationships/customXml" Target="../ink/ink3845.xml"/><Relationship Id="rId7" Type="http://schemas.openxmlformats.org/officeDocument/2006/relationships/image" Target="../media/image1790.png"/><Relationship Id="rId239" Type="http://schemas.openxmlformats.org/officeDocument/2006/relationships/image" Target="../media/image1906.png"/><Relationship Id="rId446" Type="http://schemas.openxmlformats.org/officeDocument/2006/relationships/customXml" Target="../ink/ink3775.xml"/><Relationship Id="rId653" Type="http://schemas.openxmlformats.org/officeDocument/2006/relationships/image" Target="../media/image2111.png"/><Relationship Id="rId292" Type="http://schemas.openxmlformats.org/officeDocument/2006/relationships/customXml" Target="../ink/ink3698.xml"/><Relationship Id="rId306" Type="http://schemas.openxmlformats.org/officeDocument/2006/relationships/customXml" Target="../ink/ink3705.xml"/><Relationship Id="rId87" Type="http://schemas.openxmlformats.org/officeDocument/2006/relationships/image" Target="../media/image1830.png"/><Relationship Id="rId513" Type="http://schemas.openxmlformats.org/officeDocument/2006/relationships/image" Target="../media/image2043.png"/><Relationship Id="rId597" Type="http://schemas.openxmlformats.org/officeDocument/2006/relationships/image" Target="../media/image2083.png"/><Relationship Id="rId152" Type="http://schemas.openxmlformats.org/officeDocument/2006/relationships/customXml" Target="../ink/ink3628.xml"/><Relationship Id="rId457" Type="http://schemas.openxmlformats.org/officeDocument/2006/relationships/image" Target="../media/image2015.png"/><Relationship Id="rId14" Type="http://schemas.openxmlformats.org/officeDocument/2006/relationships/customXml" Target="../ink/ink3559.xml"/><Relationship Id="rId317" Type="http://schemas.openxmlformats.org/officeDocument/2006/relationships/image" Target="../media/image1945.png"/><Relationship Id="rId524" Type="http://schemas.openxmlformats.org/officeDocument/2006/relationships/customXml" Target="../ink/ink3814.xml"/><Relationship Id="rId98" Type="http://schemas.openxmlformats.org/officeDocument/2006/relationships/customXml" Target="../ink/ink3601.xml"/><Relationship Id="rId163" Type="http://schemas.openxmlformats.org/officeDocument/2006/relationships/image" Target="../media/image1868.png"/><Relationship Id="rId370" Type="http://schemas.openxmlformats.org/officeDocument/2006/relationships/customXml" Target="../ink/ink3737.xml"/><Relationship Id="rId230" Type="http://schemas.openxmlformats.org/officeDocument/2006/relationships/customXml" Target="../ink/ink3667.xml"/><Relationship Id="rId468" Type="http://schemas.openxmlformats.org/officeDocument/2006/relationships/customXml" Target="../ink/ink3786.xml"/><Relationship Id="rId25" Type="http://schemas.openxmlformats.org/officeDocument/2006/relationships/image" Target="../media/image1799.png"/><Relationship Id="rId328" Type="http://schemas.openxmlformats.org/officeDocument/2006/relationships/customXml" Target="../ink/ink3716.xml"/><Relationship Id="rId535" Type="http://schemas.openxmlformats.org/officeDocument/2006/relationships/image" Target="../media/image2053.png"/><Relationship Id="rId174" Type="http://schemas.openxmlformats.org/officeDocument/2006/relationships/customXml" Target="../ink/ink3639.xml"/><Relationship Id="rId381" Type="http://schemas.openxmlformats.org/officeDocument/2006/relationships/image" Target="../media/image1977.png"/><Relationship Id="rId602" Type="http://schemas.openxmlformats.org/officeDocument/2006/relationships/customXml" Target="../ink/ink3853.xml"/><Relationship Id="rId241" Type="http://schemas.openxmlformats.org/officeDocument/2006/relationships/image" Target="../media/image1907.png"/><Relationship Id="rId479" Type="http://schemas.openxmlformats.org/officeDocument/2006/relationships/image" Target="../media/image2026.png"/><Relationship Id="rId36" Type="http://schemas.openxmlformats.org/officeDocument/2006/relationships/customXml" Target="../ink/ink3570.xml"/><Relationship Id="rId339" Type="http://schemas.openxmlformats.org/officeDocument/2006/relationships/image" Target="../media/image1956.png"/><Relationship Id="rId546" Type="http://schemas.openxmlformats.org/officeDocument/2006/relationships/customXml" Target="../ink/ink3825.xml"/><Relationship Id="rId101" Type="http://schemas.openxmlformats.org/officeDocument/2006/relationships/image" Target="../media/image1837.png"/><Relationship Id="rId185" Type="http://schemas.openxmlformats.org/officeDocument/2006/relationships/image" Target="../media/image1879.png"/><Relationship Id="rId406" Type="http://schemas.openxmlformats.org/officeDocument/2006/relationships/customXml" Target="../ink/ink3755.xml"/><Relationship Id="rId392" Type="http://schemas.openxmlformats.org/officeDocument/2006/relationships/customXml" Target="../ink/ink3748.xml"/><Relationship Id="rId613" Type="http://schemas.openxmlformats.org/officeDocument/2006/relationships/image" Target="../media/image2091.png"/><Relationship Id="rId252" Type="http://schemas.openxmlformats.org/officeDocument/2006/relationships/customXml" Target="../ink/ink3678.xml"/><Relationship Id="rId47" Type="http://schemas.openxmlformats.org/officeDocument/2006/relationships/image" Target="../media/image1810.png"/><Relationship Id="rId112" Type="http://schemas.openxmlformats.org/officeDocument/2006/relationships/customXml" Target="../ink/ink3608.xml"/><Relationship Id="rId557" Type="http://schemas.openxmlformats.org/officeDocument/2006/relationships/image" Target="../media/image2064.png"/><Relationship Id="rId196" Type="http://schemas.openxmlformats.org/officeDocument/2006/relationships/customXml" Target="../ink/ink3650.xml"/><Relationship Id="rId417" Type="http://schemas.openxmlformats.org/officeDocument/2006/relationships/image" Target="../media/image1995.png"/><Relationship Id="rId624" Type="http://schemas.openxmlformats.org/officeDocument/2006/relationships/customXml" Target="../ink/ink3864.xml"/><Relationship Id="rId263" Type="http://schemas.openxmlformats.org/officeDocument/2006/relationships/image" Target="../media/image1918.png"/><Relationship Id="rId470" Type="http://schemas.openxmlformats.org/officeDocument/2006/relationships/customXml" Target="../ink/ink3787.xml"/><Relationship Id="rId58" Type="http://schemas.openxmlformats.org/officeDocument/2006/relationships/customXml" Target="../ink/ink3581.xml"/><Relationship Id="rId123" Type="http://schemas.openxmlformats.org/officeDocument/2006/relationships/image" Target="../media/image1848.png"/><Relationship Id="rId330" Type="http://schemas.openxmlformats.org/officeDocument/2006/relationships/customXml" Target="../ink/ink3717.xml"/><Relationship Id="rId568" Type="http://schemas.openxmlformats.org/officeDocument/2006/relationships/customXml" Target="../ink/ink3836.xml"/><Relationship Id="rId165" Type="http://schemas.openxmlformats.org/officeDocument/2006/relationships/image" Target="../media/image1869.png"/><Relationship Id="rId372" Type="http://schemas.openxmlformats.org/officeDocument/2006/relationships/customXml" Target="../ink/ink3738.xml"/><Relationship Id="rId428" Type="http://schemas.openxmlformats.org/officeDocument/2006/relationships/customXml" Target="../ink/ink3766.xml"/><Relationship Id="rId635" Type="http://schemas.openxmlformats.org/officeDocument/2006/relationships/image" Target="../media/image2102.png"/><Relationship Id="rId232" Type="http://schemas.openxmlformats.org/officeDocument/2006/relationships/customXml" Target="../ink/ink3668.xml"/><Relationship Id="rId274" Type="http://schemas.openxmlformats.org/officeDocument/2006/relationships/customXml" Target="../ink/ink3689.xml"/><Relationship Id="rId481" Type="http://schemas.openxmlformats.org/officeDocument/2006/relationships/image" Target="../media/image2027.png"/><Relationship Id="rId27" Type="http://schemas.openxmlformats.org/officeDocument/2006/relationships/image" Target="../media/image1800.png"/><Relationship Id="rId69" Type="http://schemas.openxmlformats.org/officeDocument/2006/relationships/image" Target="../media/image1821.png"/><Relationship Id="rId134" Type="http://schemas.openxmlformats.org/officeDocument/2006/relationships/customXml" Target="../ink/ink3619.xml"/><Relationship Id="rId537" Type="http://schemas.openxmlformats.org/officeDocument/2006/relationships/image" Target="../media/image2054.png"/><Relationship Id="rId579" Type="http://schemas.openxmlformats.org/officeDocument/2006/relationships/image" Target="../media/image2074.png"/><Relationship Id="rId80" Type="http://schemas.openxmlformats.org/officeDocument/2006/relationships/customXml" Target="../ink/ink3592.xml"/><Relationship Id="rId176" Type="http://schemas.openxmlformats.org/officeDocument/2006/relationships/customXml" Target="../ink/ink3640.xml"/><Relationship Id="rId341" Type="http://schemas.openxmlformats.org/officeDocument/2006/relationships/image" Target="../media/image1957.png"/><Relationship Id="rId383" Type="http://schemas.openxmlformats.org/officeDocument/2006/relationships/image" Target="../media/image1978.png"/><Relationship Id="rId439" Type="http://schemas.openxmlformats.org/officeDocument/2006/relationships/image" Target="../media/image2006.png"/><Relationship Id="rId590" Type="http://schemas.openxmlformats.org/officeDocument/2006/relationships/customXml" Target="../ink/ink3847.xml"/><Relationship Id="rId604" Type="http://schemas.openxmlformats.org/officeDocument/2006/relationships/customXml" Target="../ink/ink3854.xml"/><Relationship Id="rId646" Type="http://schemas.openxmlformats.org/officeDocument/2006/relationships/customXml" Target="../ink/ink3875.xml"/><Relationship Id="rId201" Type="http://schemas.openxmlformats.org/officeDocument/2006/relationships/image" Target="../media/image1887.png"/><Relationship Id="rId243" Type="http://schemas.openxmlformats.org/officeDocument/2006/relationships/image" Target="../media/image1908.png"/><Relationship Id="rId285" Type="http://schemas.openxmlformats.org/officeDocument/2006/relationships/image" Target="../media/image1929.png"/><Relationship Id="rId450" Type="http://schemas.openxmlformats.org/officeDocument/2006/relationships/customXml" Target="../ink/ink3777.xml"/><Relationship Id="rId506" Type="http://schemas.openxmlformats.org/officeDocument/2006/relationships/customXml" Target="../ink/ink3805.xml"/><Relationship Id="rId38" Type="http://schemas.openxmlformats.org/officeDocument/2006/relationships/customXml" Target="../ink/ink3571.xml"/><Relationship Id="rId103" Type="http://schemas.openxmlformats.org/officeDocument/2006/relationships/image" Target="../media/image1838.png"/><Relationship Id="rId310" Type="http://schemas.openxmlformats.org/officeDocument/2006/relationships/customXml" Target="../ink/ink3707.xml"/><Relationship Id="rId492" Type="http://schemas.openxmlformats.org/officeDocument/2006/relationships/customXml" Target="../ink/ink3798.xml"/><Relationship Id="rId548" Type="http://schemas.openxmlformats.org/officeDocument/2006/relationships/customXml" Target="../ink/ink3826.xml"/><Relationship Id="rId91" Type="http://schemas.openxmlformats.org/officeDocument/2006/relationships/image" Target="../media/image1832.png"/><Relationship Id="rId145" Type="http://schemas.openxmlformats.org/officeDocument/2006/relationships/image" Target="../media/image1859.png"/><Relationship Id="rId187" Type="http://schemas.openxmlformats.org/officeDocument/2006/relationships/image" Target="../media/image1880.png"/><Relationship Id="rId352" Type="http://schemas.openxmlformats.org/officeDocument/2006/relationships/customXml" Target="../ink/ink3728.xml"/><Relationship Id="rId394" Type="http://schemas.openxmlformats.org/officeDocument/2006/relationships/customXml" Target="../ink/ink3749.xml"/><Relationship Id="rId408" Type="http://schemas.openxmlformats.org/officeDocument/2006/relationships/customXml" Target="../ink/ink3756.xml"/><Relationship Id="rId615" Type="http://schemas.openxmlformats.org/officeDocument/2006/relationships/image" Target="../media/image2092.png"/><Relationship Id="rId212" Type="http://schemas.openxmlformats.org/officeDocument/2006/relationships/customXml" Target="../ink/ink3658.xml"/><Relationship Id="rId254" Type="http://schemas.openxmlformats.org/officeDocument/2006/relationships/customXml" Target="../ink/ink3679.xml"/><Relationship Id="rId657" Type="http://schemas.openxmlformats.org/officeDocument/2006/relationships/image" Target="../media/image2113.png"/><Relationship Id="rId49" Type="http://schemas.openxmlformats.org/officeDocument/2006/relationships/image" Target="../media/image1811.png"/><Relationship Id="rId114" Type="http://schemas.openxmlformats.org/officeDocument/2006/relationships/customXml" Target="../ink/ink3609.xml"/><Relationship Id="rId296" Type="http://schemas.openxmlformats.org/officeDocument/2006/relationships/customXml" Target="../ink/ink3700.xml"/><Relationship Id="rId461" Type="http://schemas.openxmlformats.org/officeDocument/2006/relationships/image" Target="../media/image2017.png"/><Relationship Id="rId517" Type="http://schemas.openxmlformats.org/officeDocument/2006/relationships/image" Target="../media/image2044.png"/><Relationship Id="rId559" Type="http://schemas.openxmlformats.org/officeDocument/2006/relationships/image" Target="../media/image2065.png"/><Relationship Id="rId60" Type="http://schemas.openxmlformats.org/officeDocument/2006/relationships/customXml" Target="../ink/ink3582.xml"/><Relationship Id="rId156" Type="http://schemas.openxmlformats.org/officeDocument/2006/relationships/customXml" Target="../ink/ink3630.xml"/><Relationship Id="rId198" Type="http://schemas.openxmlformats.org/officeDocument/2006/relationships/customXml" Target="../ink/ink3651.xml"/><Relationship Id="rId321" Type="http://schemas.openxmlformats.org/officeDocument/2006/relationships/image" Target="../media/image1947.png"/><Relationship Id="rId363" Type="http://schemas.openxmlformats.org/officeDocument/2006/relationships/image" Target="../media/image1968.png"/><Relationship Id="rId419" Type="http://schemas.openxmlformats.org/officeDocument/2006/relationships/image" Target="../media/image1996.png"/><Relationship Id="rId570" Type="http://schemas.openxmlformats.org/officeDocument/2006/relationships/customXml" Target="../ink/ink3837.xml"/><Relationship Id="rId626" Type="http://schemas.openxmlformats.org/officeDocument/2006/relationships/customXml" Target="../ink/ink3865.xml"/><Relationship Id="rId223" Type="http://schemas.openxmlformats.org/officeDocument/2006/relationships/image" Target="../media/image1898.png"/><Relationship Id="rId430" Type="http://schemas.openxmlformats.org/officeDocument/2006/relationships/customXml" Target="../ink/ink3767.xml"/><Relationship Id="rId18" Type="http://schemas.openxmlformats.org/officeDocument/2006/relationships/customXml" Target="../ink/ink3561.xml"/><Relationship Id="rId265" Type="http://schemas.openxmlformats.org/officeDocument/2006/relationships/image" Target="../media/image1919.png"/><Relationship Id="rId472" Type="http://schemas.openxmlformats.org/officeDocument/2006/relationships/customXml" Target="../ink/ink3788.xml"/><Relationship Id="rId528" Type="http://schemas.openxmlformats.org/officeDocument/2006/relationships/customXml" Target="../ink/ink3816.xml"/><Relationship Id="rId125" Type="http://schemas.openxmlformats.org/officeDocument/2006/relationships/image" Target="../media/image1849.png"/><Relationship Id="rId167" Type="http://schemas.openxmlformats.org/officeDocument/2006/relationships/image" Target="../media/image1870.png"/><Relationship Id="rId332" Type="http://schemas.openxmlformats.org/officeDocument/2006/relationships/customXml" Target="../ink/ink3718.xml"/><Relationship Id="rId374" Type="http://schemas.openxmlformats.org/officeDocument/2006/relationships/customXml" Target="../ink/ink3739.xml"/><Relationship Id="rId581" Type="http://schemas.openxmlformats.org/officeDocument/2006/relationships/image" Target="../media/image2075.png"/><Relationship Id="rId71" Type="http://schemas.openxmlformats.org/officeDocument/2006/relationships/image" Target="../media/image1822.png"/><Relationship Id="rId234" Type="http://schemas.openxmlformats.org/officeDocument/2006/relationships/customXml" Target="../ink/ink3669.xml"/><Relationship Id="rId637" Type="http://schemas.openxmlformats.org/officeDocument/2006/relationships/image" Target="../media/image2103.png"/><Relationship Id="rId2" Type="http://schemas.openxmlformats.org/officeDocument/2006/relationships/customXml" Target="../ink/ink3553.xml"/><Relationship Id="rId29" Type="http://schemas.openxmlformats.org/officeDocument/2006/relationships/image" Target="../media/image1801.png"/><Relationship Id="rId276" Type="http://schemas.openxmlformats.org/officeDocument/2006/relationships/customXml" Target="../ink/ink3690.xml"/><Relationship Id="rId441" Type="http://schemas.openxmlformats.org/officeDocument/2006/relationships/image" Target="../media/image2007.png"/><Relationship Id="rId483" Type="http://schemas.openxmlformats.org/officeDocument/2006/relationships/image" Target="../media/image2028.png"/><Relationship Id="rId539" Type="http://schemas.openxmlformats.org/officeDocument/2006/relationships/image" Target="../media/image2055.png"/><Relationship Id="rId40" Type="http://schemas.openxmlformats.org/officeDocument/2006/relationships/customXml" Target="../ink/ink3572.xml"/><Relationship Id="rId136" Type="http://schemas.openxmlformats.org/officeDocument/2006/relationships/customXml" Target="../ink/ink3620.xml"/><Relationship Id="rId178" Type="http://schemas.openxmlformats.org/officeDocument/2006/relationships/customXml" Target="../ink/ink3641.xml"/><Relationship Id="rId301" Type="http://schemas.openxmlformats.org/officeDocument/2006/relationships/image" Target="../media/image1937.png"/><Relationship Id="rId343" Type="http://schemas.openxmlformats.org/officeDocument/2006/relationships/image" Target="../media/image1958.png"/><Relationship Id="rId550" Type="http://schemas.openxmlformats.org/officeDocument/2006/relationships/customXml" Target="../ink/ink3827.xml"/><Relationship Id="rId82" Type="http://schemas.openxmlformats.org/officeDocument/2006/relationships/customXml" Target="../ink/ink3593.xml"/><Relationship Id="rId203" Type="http://schemas.openxmlformats.org/officeDocument/2006/relationships/image" Target="../media/image1888.png"/><Relationship Id="rId385" Type="http://schemas.openxmlformats.org/officeDocument/2006/relationships/image" Target="../media/image1979.png"/><Relationship Id="rId592" Type="http://schemas.openxmlformats.org/officeDocument/2006/relationships/customXml" Target="../ink/ink3848.xml"/><Relationship Id="rId606" Type="http://schemas.openxmlformats.org/officeDocument/2006/relationships/customXml" Target="../ink/ink3855.xml"/><Relationship Id="rId648" Type="http://schemas.openxmlformats.org/officeDocument/2006/relationships/customXml" Target="../ink/ink3876.xml"/><Relationship Id="rId245" Type="http://schemas.openxmlformats.org/officeDocument/2006/relationships/image" Target="../media/image1909.png"/><Relationship Id="rId287" Type="http://schemas.openxmlformats.org/officeDocument/2006/relationships/image" Target="../media/image1930.png"/><Relationship Id="rId410" Type="http://schemas.openxmlformats.org/officeDocument/2006/relationships/customXml" Target="../ink/ink3757.xml"/><Relationship Id="rId452" Type="http://schemas.openxmlformats.org/officeDocument/2006/relationships/customXml" Target="../ink/ink3778.xml"/><Relationship Id="rId494" Type="http://schemas.openxmlformats.org/officeDocument/2006/relationships/customXml" Target="../ink/ink3799.xml"/><Relationship Id="rId508" Type="http://schemas.openxmlformats.org/officeDocument/2006/relationships/customXml" Target="../ink/ink3806.xml"/><Relationship Id="rId105" Type="http://schemas.openxmlformats.org/officeDocument/2006/relationships/image" Target="../media/image1839.png"/><Relationship Id="rId147" Type="http://schemas.openxmlformats.org/officeDocument/2006/relationships/image" Target="../media/image1860.png"/><Relationship Id="rId312" Type="http://schemas.openxmlformats.org/officeDocument/2006/relationships/customXml" Target="../ink/ink3708.xml"/><Relationship Id="rId354" Type="http://schemas.openxmlformats.org/officeDocument/2006/relationships/customXml" Target="../ink/ink3729.xml"/><Relationship Id="rId51" Type="http://schemas.openxmlformats.org/officeDocument/2006/relationships/image" Target="../media/image1812.png"/><Relationship Id="rId93" Type="http://schemas.openxmlformats.org/officeDocument/2006/relationships/image" Target="../media/image1833.png"/><Relationship Id="rId189" Type="http://schemas.openxmlformats.org/officeDocument/2006/relationships/image" Target="../media/image1881.png"/><Relationship Id="rId396" Type="http://schemas.openxmlformats.org/officeDocument/2006/relationships/customXml" Target="../ink/ink3750.xml"/><Relationship Id="rId561" Type="http://schemas.openxmlformats.org/officeDocument/2006/relationships/image" Target="../media/image2066.png"/><Relationship Id="rId617" Type="http://schemas.openxmlformats.org/officeDocument/2006/relationships/image" Target="../media/image2093.png"/><Relationship Id="rId659" Type="http://schemas.openxmlformats.org/officeDocument/2006/relationships/image" Target="../media/image2114.png"/><Relationship Id="rId214" Type="http://schemas.openxmlformats.org/officeDocument/2006/relationships/customXml" Target="../ink/ink3659.xml"/><Relationship Id="rId256" Type="http://schemas.openxmlformats.org/officeDocument/2006/relationships/customXml" Target="../ink/ink3680.xml"/><Relationship Id="rId298" Type="http://schemas.openxmlformats.org/officeDocument/2006/relationships/customXml" Target="../ink/ink3701.xml"/><Relationship Id="rId421" Type="http://schemas.openxmlformats.org/officeDocument/2006/relationships/image" Target="../media/image1997.png"/><Relationship Id="rId463" Type="http://schemas.openxmlformats.org/officeDocument/2006/relationships/image" Target="../media/image2018.png"/><Relationship Id="rId519" Type="http://schemas.openxmlformats.org/officeDocument/2006/relationships/image" Target="../media/image2045.png"/><Relationship Id="rId116" Type="http://schemas.openxmlformats.org/officeDocument/2006/relationships/customXml" Target="../ink/ink3610.xml"/><Relationship Id="rId158" Type="http://schemas.openxmlformats.org/officeDocument/2006/relationships/customXml" Target="../ink/ink3631.xml"/><Relationship Id="rId323" Type="http://schemas.openxmlformats.org/officeDocument/2006/relationships/image" Target="../media/image1948.png"/><Relationship Id="rId530" Type="http://schemas.openxmlformats.org/officeDocument/2006/relationships/customXml" Target="../ink/ink3817.xml"/><Relationship Id="rId20" Type="http://schemas.openxmlformats.org/officeDocument/2006/relationships/customXml" Target="../ink/ink3562.xml"/><Relationship Id="rId62" Type="http://schemas.openxmlformats.org/officeDocument/2006/relationships/customXml" Target="../ink/ink3583.xml"/><Relationship Id="rId365" Type="http://schemas.openxmlformats.org/officeDocument/2006/relationships/image" Target="../media/image1969.png"/><Relationship Id="rId572" Type="http://schemas.openxmlformats.org/officeDocument/2006/relationships/customXml" Target="../ink/ink3838.xml"/><Relationship Id="rId628" Type="http://schemas.openxmlformats.org/officeDocument/2006/relationships/customXml" Target="../ink/ink3866.xml"/><Relationship Id="rId225" Type="http://schemas.openxmlformats.org/officeDocument/2006/relationships/image" Target="../media/image1899.png"/><Relationship Id="rId267" Type="http://schemas.openxmlformats.org/officeDocument/2006/relationships/image" Target="../media/image1920.png"/><Relationship Id="rId432" Type="http://schemas.openxmlformats.org/officeDocument/2006/relationships/customXml" Target="../ink/ink3768.xml"/><Relationship Id="rId474" Type="http://schemas.openxmlformats.org/officeDocument/2006/relationships/customXml" Target="../ink/ink3789.xml"/><Relationship Id="rId127" Type="http://schemas.openxmlformats.org/officeDocument/2006/relationships/image" Target="../media/image1850.png"/><Relationship Id="rId31" Type="http://schemas.openxmlformats.org/officeDocument/2006/relationships/image" Target="../media/image1802.png"/><Relationship Id="rId73" Type="http://schemas.openxmlformats.org/officeDocument/2006/relationships/image" Target="../media/image1823.png"/><Relationship Id="rId169" Type="http://schemas.openxmlformats.org/officeDocument/2006/relationships/image" Target="../media/image1871.png"/><Relationship Id="rId334" Type="http://schemas.openxmlformats.org/officeDocument/2006/relationships/customXml" Target="../ink/ink3719.xml"/><Relationship Id="rId376" Type="http://schemas.openxmlformats.org/officeDocument/2006/relationships/customXml" Target="../ink/ink3740.xml"/><Relationship Id="rId541" Type="http://schemas.openxmlformats.org/officeDocument/2006/relationships/image" Target="../media/image2056.png"/><Relationship Id="rId583" Type="http://schemas.openxmlformats.org/officeDocument/2006/relationships/image" Target="../media/image2076.png"/><Relationship Id="rId639" Type="http://schemas.openxmlformats.org/officeDocument/2006/relationships/image" Target="../media/image2104.png"/><Relationship Id="rId4" Type="http://schemas.openxmlformats.org/officeDocument/2006/relationships/customXml" Target="../ink/ink3554.xml"/><Relationship Id="rId180" Type="http://schemas.openxmlformats.org/officeDocument/2006/relationships/customXml" Target="../ink/ink3642.xml"/><Relationship Id="rId236" Type="http://schemas.openxmlformats.org/officeDocument/2006/relationships/customXml" Target="../ink/ink3670.xml"/><Relationship Id="rId278" Type="http://schemas.openxmlformats.org/officeDocument/2006/relationships/customXml" Target="../ink/ink3691.xml"/><Relationship Id="rId401" Type="http://schemas.openxmlformats.org/officeDocument/2006/relationships/image" Target="../media/image1987.png"/><Relationship Id="rId443" Type="http://schemas.openxmlformats.org/officeDocument/2006/relationships/image" Target="../media/image2008.png"/><Relationship Id="rId650" Type="http://schemas.openxmlformats.org/officeDocument/2006/relationships/customXml" Target="../ink/ink3877.xml"/><Relationship Id="rId303" Type="http://schemas.openxmlformats.org/officeDocument/2006/relationships/image" Target="../media/image1938.png"/><Relationship Id="rId485" Type="http://schemas.openxmlformats.org/officeDocument/2006/relationships/image" Target="../media/image2029.png"/><Relationship Id="rId42" Type="http://schemas.openxmlformats.org/officeDocument/2006/relationships/customXml" Target="../ink/ink3573.xml"/><Relationship Id="rId84" Type="http://schemas.openxmlformats.org/officeDocument/2006/relationships/customXml" Target="../ink/ink3594.xml"/><Relationship Id="rId138" Type="http://schemas.openxmlformats.org/officeDocument/2006/relationships/customXml" Target="../ink/ink3621.xml"/><Relationship Id="rId345" Type="http://schemas.openxmlformats.org/officeDocument/2006/relationships/image" Target="../media/image1959.png"/><Relationship Id="rId387" Type="http://schemas.openxmlformats.org/officeDocument/2006/relationships/image" Target="../media/image1980.png"/><Relationship Id="rId510" Type="http://schemas.openxmlformats.org/officeDocument/2006/relationships/customXml" Target="../ink/ink3807.xml"/><Relationship Id="rId552" Type="http://schemas.openxmlformats.org/officeDocument/2006/relationships/customXml" Target="../ink/ink3828.xml"/><Relationship Id="rId594" Type="http://schemas.openxmlformats.org/officeDocument/2006/relationships/customXml" Target="../ink/ink3849.xml"/><Relationship Id="rId608" Type="http://schemas.openxmlformats.org/officeDocument/2006/relationships/customXml" Target="../ink/ink3856.xml"/><Relationship Id="rId191" Type="http://schemas.openxmlformats.org/officeDocument/2006/relationships/image" Target="../media/image1882.png"/><Relationship Id="rId205" Type="http://schemas.openxmlformats.org/officeDocument/2006/relationships/image" Target="../media/image1889.png"/><Relationship Id="rId247" Type="http://schemas.openxmlformats.org/officeDocument/2006/relationships/image" Target="../media/image1910.png"/><Relationship Id="rId412" Type="http://schemas.openxmlformats.org/officeDocument/2006/relationships/customXml" Target="../ink/ink3758.xml"/><Relationship Id="rId107" Type="http://schemas.openxmlformats.org/officeDocument/2006/relationships/image" Target="../media/image1840.png"/><Relationship Id="rId289" Type="http://schemas.openxmlformats.org/officeDocument/2006/relationships/image" Target="../media/image1931.png"/><Relationship Id="rId454" Type="http://schemas.openxmlformats.org/officeDocument/2006/relationships/customXml" Target="../ink/ink3779.xml"/><Relationship Id="rId496" Type="http://schemas.openxmlformats.org/officeDocument/2006/relationships/customXml" Target="../ink/ink3800.xml"/><Relationship Id="rId11" Type="http://schemas.openxmlformats.org/officeDocument/2006/relationships/image" Target="../media/image1792.png"/><Relationship Id="rId53" Type="http://schemas.openxmlformats.org/officeDocument/2006/relationships/image" Target="../media/image1813.png"/><Relationship Id="rId149" Type="http://schemas.openxmlformats.org/officeDocument/2006/relationships/image" Target="../media/image1861.png"/><Relationship Id="rId314" Type="http://schemas.openxmlformats.org/officeDocument/2006/relationships/customXml" Target="../ink/ink3709.xml"/><Relationship Id="rId356" Type="http://schemas.openxmlformats.org/officeDocument/2006/relationships/customXml" Target="../ink/ink3730.xml"/><Relationship Id="rId398" Type="http://schemas.openxmlformats.org/officeDocument/2006/relationships/customXml" Target="../ink/ink3751.xml"/><Relationship Id="rId521" Type="http://schemas.openxmlformats.org/officeDocument/2006/relationships/image" Target="../media/image2046.png"/><Relationship Id="rId563" Type="http://schemas.openxmlformats.org/officeDocument/2006/relationships/image" Target="../media/image2067.png"/><Relationship Id="rId619" Type="http://schemas.openxmlformats.org/officeDocument/2006/relationships/image" Target="../media/image2094.png"/><Relationship Id="rId95" Type="http://schemas.openxmlformats.org/officeDocument/2006/relationships/image" Target="../media/image1834.png"/><Relationship Id="rId160" Type="http://schemas.openxmlformats.org/officeDocument/2006/relationships/customXml" Target="../ink/ink3632.xml"/><Relationship Id="rId216" Type="http://schemas.openxmlformats.org/officeDocument/2006/relationships/customXml" Target="../ink/ink3660.xml"/><Relationship Id="rId423" Type="http://schemas.openxmlformats.org/officeDocument/2006/relationships/image" Target="../media/image1998.png"/><Relationship Id="rId258" Type="http://schemas.openxmlformats.org/officeDocument/2006/relationships/customXml" Target="../ink/ink3681.xml"/><Relationship Id="rId465" Type="http://schemas.openxmlformats.org/officeDocument/2006/relationships/image" Target="../media/image2019.png"/><Relationship Id="rId630" Type="http://schemas.openxmlformats.org/officeDocument/2006/relationships/customXml" Target="../ink/ink3867.xml"/><Relationship Id="rId22" Type="http://schemas.openxmlformats.org/officeDocument/2006/relationships/customXml" Target="../ink/ink3563.xml"/><Relationship Id="rId64" Type="http://schemas.openxmlformats.org/officeDocument/2006/relationships/customXml" Target="../ink/ink3584.xml"/><Relationship Id="rId118" Type="http://schemas.openxmlformats.org/officeDocument/2006/relationships/customXml" Target="../ink/ink3611.xml"/><Relationship Id="rId325" Type="http://schemas.openxmlformats.org/officeDocument/2006/relationships/image" Target="../media/image1949.png"/><Relationship Id="rId367" Type="http://schemas.openxmlformats.org/officeDocument/2006/relationships/image" Target="../media/image1970.png"/><Relationship Id="rId532" Type="http://schemas.openxmlformats.org/officeDocument/2006/relationships/customXml" Target="../ink/ink3818.xml"/><Relationship Id="rId574" Type="http://schemas.openxmlformats.org/officeDocument/2006/relationships/customXml" Target="../ink/ink3839.xml"/><Relationship Id="rId171" Type="http://schemas.openxmlformats.org/officeDocument/2006/relationships/image" Target="../media/image1872.png"/><Relationship Id="rId227" Type="http://schemas.openxmlformats.org/officeDocument/2006/relationships/image" Target="../media/image1900.png"/><Relationship Id="rId269" Type="http://schemas.openxmlformats.org/officeDocument/2006/relationships/image" Target="../media/image1921.png"/><Relationship Id="rId434" Type="http://schemas.openxmlformats.org/officeDocument/2006/relationships/customXml" Target="../ink/ink3769.xml"/><Relationship Id="rId476" Type="http://schemas.openxmlformats.org/officeDocument/2006/relationships/customXml" Target="../ink/ink3790.xml"/><Relationship Id="rId641" Type="http://schemas.openxmlformats.org/officeDocument/2006/relationships/image" Target="../media/image2105.png"/><Relationship Id="rId33" Type="http://schemas.openxmlformats.org/officeDocument/2006/relationships/image" Target="../media/image1803.png"/><Relationship Id="rId129" Type="http://schemas.openxmlformats.org/officeDocument/2006/relationships/image" Target="../media/image1851.png"/><Relationship Id="rId280" Type="http://schemas.openxmlformats.org/officeDocument/2006/relationships/customXml" Target="../ink/ink3692.xml"/><Relationship Id="rId336" Type="http://schemas.openxmlformats.org/officeDocument/2006/relationships/customXml" Target="../ink/ink3720.xml"/><Relationship Id="rId501" Type="http://schemas.openxmlformats.org/officeDocument/2006/relationships/image" Target="../media/image2037.png"/><Relationship Id="rId543" Type="http://schemas.openxmlformats.org/officeDocument/2006/relationships/image" Target="../media/image2057.png"/><Relationship Id="rId75" Type="http://schemas.openxmlformats.org/officeDocument/2006/relationships/image" Target="../media/image1824.png"/><Relationship Id="rId140" Type="http://schemas.openxmlformats.org/officeDocument/2006/relationships/customXml" Target="../ink/ink3622.xml"/><Relationship Id="rId182" Type="http://schemas.openxmlformats.org/officeDocument/2006/relationships/customXml" Target="../ink/ink3643.xml"/><Relationship Id="rId378" Type="http://schemas.openxmlformats.org/officeDocument/2006/relationships/customXml" Target="../ink/ink3741.xml"/><Relationship Id="rId403" Type="http://schemas.openxmlformats.org/officeDocument/2006/relationships/image" Target="../media/image1988.png"/><Relationship Id="rId585" Type="http://schemas.openxmlformats.org/officeDocument/2006/relationships/image" Target="../media/image2077.png"/><Relationship Id="rId6" Type="http://schemas.openxmlformats.org/officeDocument/2006/relationships/customXml" Target="../ink/ink3555.xml"/><Relationship Id="rId238" Type="http://schemas.openxmlformats.org/officeDocument/2006/relationships/customXml" Target="../ink/ink3671.xml"/><Relationship Id="rId445" Type="http://schemas.openxmlformats.org/officeDocument/2006/relationships/image" Target="../media/image2009.png"/><Relationship Id="rId487" Type="http://schemas.openxmlformats.org/officeDocument/2006/relationships/image" Target="../media/image2030.png"/><Relationship Id="rId610" Type="http://schemas.openxmlformats.org/officeDocument/2006/relationships/customXml" Target="../ink/ink3857.xml"/><Relationship Id="rId652" Type="http://schemas.openxmlformats.org/officeDocument/2006/relationships/customXml" Target="../ink/ink3878.xml"/><Relationship Id="rId291" Type="http://schemas.openxmlformats.org/officeDocument/2006/relationships/image" Target="../media/image1932.png"/><Relationship Id="rId305" Type="http://schemas.openxmlformats.org/officeDocument/2006/relationships/image" Target="../media/image1939.png"/><Relationship Id="rId347" Type="http://schemas.openxmlformats.org/officeDocument/2006/relationships/image" Target="../media/image1960.png"/><Relationship Id="rId512" Type="http://schemas.openxmlformats.org/officeDocument/2006/relationships/customXml" Target="../ink/ink3808.xml"/><Relationship Id="rId44" Type="http://schemas.openxmlformats.org/officeDocument/2006/relationships/customXml" Target="../ink/ink3574.xml"/><Relationship Id="rId86" Type="http://schemas.openxmlformats.org/officeDocument/2006/relationships/customXml" Target="../ink/ink3595.xml"/><Relationship Id="rId151" Type="http://schemas.openxmlformats.org/officeDocument/2006/relationships/image" Target="../media/image1862.png"/><Relationship Id="rId389" Type="http://schemas.openxmlformats.org/officeDocument/2006/relationships/image" Target="../media/image1981.png"/><Relationship Id="rId554" Type="http://schemas.openxmlformats.org/officeDocument/2006/relationships/customXml" Target="../ink/ink3829.xml"/><Relationship Id="rId596" Type="http://schemas.openxmlformats.org/officeDocument/2006/relationships/customXml" Target="../ink/ink3850.xml"/><Relationship Id="rId193" Type="http://schemas.openxmlformats.org/officeDocument/2006/relationships/image" Target="../media/image1883.png"/><Relationship Id="rId207" Type="http://schemas.openxmlformats.org/officeDocument/2006/relationships/image" Target="../media/image1890.png"/><Relationship Id="rId249" Type="http://schemas.openxmlformats.org/officeDocument/2006/relationships/image" Target="../media/image1911.png"/><Relationship Id="rId414" Type="http://schemas.openxmlformats.org/officeDocument/2006/relationships/customXml" Target="../ink/ink3759.xml"/><Relationship Id="rId456" Type="http://schemas.openxmlformats.org/officeDocument/2006/relationships/customXml" Target="../ink/ink3780.xml"/><Relationship Id="rId498" Type="http://schemas.openxmlformats.org/officeDocument/2006/relationships/customXml" Target="../ink/ink3801.xml"/><Relationship Id="rId621" Type="http://schemas.openxmlformats.org/officeDocument/2006/relationships/image" Target="../media/image2095.png"/><Relationship Id="rId13" Type="http://schemas.openxmlformats.org/officeDocument/2006/relationships/image" Target="../media/image1793.png"/><Relationship Id="rId109" Type="http://schemas.openxmlformats.org/officeDocument/2006/relationships/image" Target="../media/image1841.png"/><Relationship Id="rId260" Type="http://schemas.openxmlformats.org/officeDocument/2006/relationships/customXml" Target="../ink/ink3682.xml"/><Relationship Id="rId316" Type="http://schemas.openxmlformats.org/officeDocument/2006/relationships/customXml" Target="../ink/ink3710.xml"/><Relationship Id="rId523" Type="http://schemas.openxmlformats.org/officeDocument/2006/relationships/image" Target="../media/image2047.png"/><Relationship Id="rId55" Type="http://schemas.openxmlformats.org/officeDocument/2006/relationships/image" Target="../media/image1814.png"/><Relationship Id="rId97" Type="http://schemas.openxmlformats.org/officeDocument/2006/relationships/image" Target="../media/image1835.png"/><Relationship Id="rId120" Type="http://schemas.openxmlformats.org/officeDocument/2006/relationships/customXml" Target="../ink/ink3612.xml"/><Relationship Id="rId358" Type="http://schemas.openxmlformats.org/officeDocument/2006/relationships/customXml" Target="../ink/ink3731.xml"/><Relationship Id="rId565" Type="http://schemas.openxmlformats.org/officeDocument/2006/relationships/image" Target="../media/image2068.png"/><Relationship Id="rId162" Type="http://schemas.openxmlformats.org/officeDocument/2006/relationships/customXml" Target="../ink/ink3633.xml"/><Relationship Id="rId218" Type="http://schemas.openxmlformats.org/officeDocument/2006/relationships/customXml" Target="../ink/ink3661.xml"/><Relationship Id="rId425" Type="http://schemas.openxmlformats.org/officeDocument/2006/relationships/image" Target="../media/image1999.png"/><Relationship Id="rId467" Type="http://schemas.openxmlformats.org/officeDocument/2006/relationships/image" Target="../media/image2020.png"/><Relationship Id="rId632" Type="http://schemas.openxmlformats.org/officeDocument/2006/relationships/customXml" Target="../ink/ink3868.xml"/><Relationship Id="rId271" Type="http://schemas.openxmlformats.org/officeDocument/2006/relationships/image" Target="../media/image1922.png"/><Relationship Id="rId24" Type="http://schemas.openxmlformats.org/officeDocument/2006/relationships/customXml" Target="../ink/ink3564.xml"/><Relationship Id="rId66" Type="http://schemas.openxmlformats.org/officeDocument/2006/relationships/customXml" Target="../ink/ink3585.xml"/><Relationship Id="rId131" Type="http://schemas.openxmlformats.org/officeDocument/2006/relationships/image" Target="../media/image1852.png"/><Relationship Id="rId327" Type="http://schemas.openxmlformats.org/officeDocument/2006/relationships/image" Target="../media/image1950.png"/><Relationship Id="rId369" Type="http://schemas.openxmlformats.org/officeDocument/2006/relationships/image" Target="../media/image1971.png"/><Relationship Id="rId534" Type="http://schemas.openxmlformats.org/officeDocument/2006/relationships/customXml" Target="../ink/ink3819.xml"/><Relationship Id="rId576" Type="http://schemas.openxmlformats.org/officeDocument/2006/relationships/customXml" Target="../ink/ink3840.xml"/><Relationship Id="rId173" Type="http://schemas.openxmlformats.org/officeDocument/2006/relationships/image" Target="../media/image1873.png"/><Relationship Id="rId229" Type="http://schemas.openxmlformats.org/officeDocument/2006/relationships/image" Target="../media/image1901.png"/><Relationship Id="rId380" Type="http://schemas.openxmlformats.org/officeDocument/2006/relationships/customXml" Target="../ink/ink3742.xml"/><Relationship Id="rId436" Type="http://schemas.openxmlformats.org/officeDocument/2006/relationships/customXml" Target="../ink/ink3770.xml"/><Relationship Id="rId601" Type="http://schemas.openxmlformats.org/officeDocument/2006/relationships/image" Target="../media/image2085.png"/><Relationship Id="rId643" Type="http://schemas.openxmlformats.org/officeDocument/2006/relationships/image" Target="../media/image2106.png"/><Relationship Id="rId240" Type="http://schemas.openxmlformats.org/officeDocument/2006/relationships/customXml" Target="../ink/ink3672.xml"/><Relationship Id="rId478" Type="http://schemas.openxmlformats.org/officeDocument/2006/relationships/customXml" Target="../ink/ink3791.xml"/><Relationship Id="rId35" Type="http://schemas.openxmlformats.org/officeDocument/2006/relationships/image" Target="../media/image1804.png"/><Relationship Id="rId77" Type="http://schemas.openxmlformats.org/officeDocument/2006/relationships/image" Target="../media/image1825.png"/><Relationship Id="rId100" Type="http://schemas.openxmlformats.org/officeDocument/2006/relationships/customXml" Target="../ink/ink3602.xml"/><Relationship Id="rId282" Type="http://schemas.openxmlformats.org/officeDocument/2006/relationships/customXml" Target="../ink/ink3693.xml"/><Relationship Id="rId338" Type="http://schemas.openxmlformats.org/officeDocument/2006/relationships/customXml" Target="../ink/ink3721.xml"/><Relationship Id="rId503" Type="http://schemas.openxmlformats.org/officeDocument/2006/relationships/image" Target="../media/image2038.png"/><Relationship Id="rId545" Type="http://schemas.openxmlformats.org/officeDocument/2006/relationships/image" Target="../media/image2058.png"/><Relationship Id="rId587" Type="http://schemas.openxmlformats.org/officeDocument/2006/relationships/image" Target="../media/image2078.png"/><Relationship Id="rId8" Type="http://schemas.openxmlformats.org/officeDocument/2006/relationships/customXml" Target="../ink/ink3556.xml"/><Relationship Id="rId142" Type="http://schemas.openxmlformats.org/officeDocument/2006/relationships/customXml" Target="../ink/ink3623.xml"/><Relationship Id="rId184" Type="http://schemas.openxmlformats.org/officeDocument/2006/relationships/customXml" Target="../ink/ink3644.xml"/><Relationship Id="rId391" Type="http://schemas.openxmlformats.org/officeDocument/2006/relationships/image" Target="../media/image1982.png"/><Relationship Id="rId405" Type="http://schemas.openxmlformats.org/officeDocument/2006/relationships/image" Target="../media/image1989.png"/><Relationship Id="rId447" Type="http://schemas.openxmlformats.org/officeDocument/2006/relationships/image" Target="../media/image2010.png"/><Relationship Id="rId612" Type="http://schemas.openxmlformats.org/officeDocument/2006/relationships/customXml" Target="../ink/ink3858.xml"/><Relationship Id="rId251" Type="http://schemas.openxmlformats.org/officeDocument/2006/relationships/image" Target="../media/image1912.png"/><Relationship Id="rId489" Type="http://schemas.openxmlformats.org/officeDocument/2006/relationships/image" Target="../media/image2031.png"/><Relationship Id="rId654" Type="http://schemas.openxmlformats.org/officeDocument/2006/relationships/customXml" Target="../ink/ink3879.xml"/><Relationship Id="rId46" Type="http://schemas.openxmlformats.org/officeDocument/2006/relationships/customXml" Target="../ink/ink3575.xml"/><Relationship Id="rId293" Type="http://schemas.openxmlformats.org/officeDocument/2006/relationships/image" Target="../media/image1933.png"/><Relationship Id="rId307" Type="http://schemas.openxmlformats.org/officeDocument/2006/relationships/image" Target="../media/image1940.png"/><Relationship Id="rId349" Type="http://schemas.openxmlformats.org/officeDocument/2006/relationships/image" Target="../media/image1961.png"/><Relationship Id="rId514" Type="http://schemas.openxmlformats.org/officeDocument/2006/relationships/customXml" Target="../ink/ink3809.xml"/><Relationship Id="rId556" Type="http://schemas.openxmlformats.org/officeDocument/2006/relationships/customXml" Target="../ink/ink3830.xml"/><Relationship Id="rId88" Type="http://schemas.openxmlformats.org/officeDocument/2006/relationships/customXml" Target="../ink/ink3596.xml"/><Relationship Id="rId111" Type="http://schemas.openxmlformats.org/officeDocument/2006/relationships/image" Target="../media/image1842.png"/><Relationship Id="rId153" Type="http://schemas.openxmlformats.org/officeDocument/2006/relationships/image" Target="../media/image1863.png"/><Relationship Id="rId195" Type="http://schemas.openxmlformats.org/officeDocument/2006/relationships/image" Target="../media/image1884.png"/><Relationship Id="rId209" Type="http://schemas.openxmlformats.org/officeDocument/2006/relationships/image" Target="../media/image1891.png"/><Relationship Id="rId360" Type="http://schemas.openxmlformats.org/officeDocument/2006/relationships/customXml" Target="../ink/ink3732.xml"/><Relationship Id="rId416" Type="http://schemas.openxmlformats.org/officeDocument/2006/relationships/customXml" Target="../ink/ink3760.xml"/><Relationship Id="rId598" Type="http://schemas.openxmlformats.org/officeDocument/2006/relationships/customXml" Target="../ink/ink3851.xml"/><Relationship Id="rId220" Type="http://schemas.openxmlformats.org/officeDocument/2006/relationships/customXml" Target="../ink/ink3662.xml"/><Relationship Id="rId458" Type="http://schemas.openxmlformats.org/officeDocument/2006/relationships/customXml" Target="../ink/ink3781.xml"/><Relationship Id="rId623" Type="http://schemas.openxmlformats.org/officeDocument/2006/relationships/image" Target="../media/image2096.png"/><Relationship Id="rId15" Type="http://schemas.openxmlformats.org/officeDocument/2006/relationships/image" Target="../media/image1794.png"/><Relationship Id="rId57" Type="http://schemas.openxmlformats.org/officeDocument/2006/relationships/image" Target="../media/image1815.png"/><Relationship Id="rId262" Type="http://schemas.openxmlformats.org/officeDocument/2006/relationships/customXml" Target="../ink/ink3683.xml"/><Relationship Id="rId318" Type="http://schemas.openxmlformats.org/officeDocument/2006/relationships/customXml" Target="../ink/ink3711.xml"/><Relationship Id="rId525" Type="http://schemas.openxmlformats.org/officeDocument/2006/relationships/image" Target="../media/image2048.png"/><Relationship Id="rId567" Type="http://schemas.openxmlformats.org/officeDocument/2006/relationships/image" Target="../media/image2069.png"/><Relationship Id="rId99" Type="http://schemas.openxmlformats.org/officeDocument/2006/relationships/image" Target="../media/image1836.png"/><Relationship Id="rId122" Type="http://schemas.openxmlformats.org/officeDocument/2006/relationships/customXml" Target="../ink/ink3613.xml"/><Relationship Id="rId164" Type="http://schemas.openxmlformats.org/officeDocument/2006/relationships/customXml" Target="../ink/ink3634.xml"/><Relationship Id="rId371" Type="http://schemas.openxmlformats.org/officeDocument/2006/relationships/image" Target="../media/image1972.png"/><Relationship Id="rId427" Type="http://schemas.openxmlformats.org/officeDocument/2006/relationships/image" Target="../media/image2000.png"/><Relationship Id="rId469" Type="http://schemas.openxmlformats.org/officeDocument/2006/relationships/image" Target="../media/image2021.png"/><Relationship Id="rId634" Type="http://schemas.openxmlformats.org/officeDocument/2006/relationships/customXml" Target="../ink/ink3869.xml"/><Relationship Id="rId26" Type="http://schemas.openxmlformats.org/officeDocument/2006/relationships/customXml" Target="../ink/ink3565.xml"/><Relationship Id="rId231" Type="http://schemas.openxmlformats.org/officeDocument/2006/relationships/image" Target="../media/image1902.png"/><Relationship Id="rId273" Type="http://schemas.openxmlformats.org/officeDocument/2006/relationships/image" Target="../media/image1923.png"/><Relationship Id="rId329" Type="http://schemas.openxmlformats.org/officeDocument/2006/relationships/image" Target="../media/image1951.png"/><Relationship Id="rId480" Type="http://schemas.openxmlformats.org/officeDocument/2006/relationships/customXml" Target="../ink/ink3792.xml"/><Relationship Id="rId536" Type="http://schemas.openxmlformats.org/officeDocument/2006/relationships/customXml" Target="../ink/ink3820.xml"/><Relationship Id="rId68" Type="http://schemas.openxmlformats.org/officeDocument/2006/relationships/customXml" Target="../ink/ink3586.xml"/><Relationship Id="rId133" Type="http://schemas.openxmlformats.org/officeDocument/2006/relationships/image" Target="../media/image1853.png"/><Relationship Id="rId175" Type="http://schemas.openxmlformats.org/officeDocument/2006/relationships/image" Target="../media/image1874.png"/><Relationship Id="rId340" Type="http://schemas.openxmlformats.org/officeDocument/2006/relationships/customXml" Target="../ink/ink3722.xml"/><Relationship Id="rId578" Type="http://schemas.openxmlformats.org/officeDocument/2006/relationships/customXml" Target="../ink/ink3841.xml"/><Relationship Id="rId200" Type="http://schemas.openxmlformats.org/officeDocument/2006/relationships/customXml" Target="../ink/ink3652.xml"/><Relationship Id="rId382" Type="http://schemas.openxmlformats.org/officeDocument/2006/relationships/customXml" Target="../ink/ink3743.xml"/><Relationship Id="rId438" Type="http://schemas.openxmlformats.org/officeDocument/2006/relationships/customXml" Target="../ink/ink3771.xml"/><Relationship Id="rId603" Type="http://schemas.openxmlformats.org/officeDocument/2006/relationships/image" Target="../media/image2086.png"/><Relationship Id="rId645" Type="http://schemas.openxmlformats.org/officeDocument/2006/relationships/image" Target="../media/image2107.png"/><Relationship Id="rId242" Type="http://schemas.openxmlformats.org/officeDocument/2006/relationships/customXml" Target="../ink/ink3673.xml"/><Relationship Id="rId284" Type="http://schemas.openxmlformats.org/officeDocument/2006/relationships/customXml" Target="../ink/ink3694.xml"/><Relationship Id="rId491" Type="http://schemas.openxmlformats.org/officeDocument/2006/relationships/image" Target="../media/image2032.png"/><Relationship Id="rId505" Type="http://schemas.openxmlformats.org/officeDocument/2006/relationships/image" Target="../media/image2039.png"/><Relationship Id="rId37" Type="http://schemas.openxmlformats.org/officeDocument/2006/relationships/image" Target="../media/image1805.png"/><Relationship Id="rId79" Type="http://schemas.openxmlformats.org/officeDocument/2006/relationships/image" Target="../media/image1826.png"/><Relationship Id="rId102" Type="http://schemas.openxmlformats.org/officeDocument/2006/relationships/customXml" Target="../ink/ink3603.xml"/><Relationship Id="rId144" Type="http://schemas.openxmlformats.org/officeDocument/2006/relationships/customXml" Target="../ink/ink3624.xml"/><Relationship Id="rId547" Type="http://schemas.openxmlformats.org/officeDocument/2006/relationships/image" Target="../media/image2059.png"/><Relationship Id="rId589" Type="http://schemas.openxmlformats.org/officeDocument/2006/relationships/image" Target="../media/image2079.png"/><Relationship Id="rId90" Type="http://schemas.openxmlformats.org/officeDocument/2006/relationships/customXml" Target="../ink/ink3597.xml"/><Relationship Id="rId186" Type="http://schemas.openxmlformats.org/officeDocument/2006/relationships/customXml" Target="../ink/ink3645.xml"/><Relationship Id="rId351" Type="http://schemas.openxmlformats.org/officeDocument/2006/relationships/image" Target="../media/image1962.png"/><Relationship Id="rId393" Type="http://schemas.openxmlformats.org/officeDocument/2006/relationships/image" Target="../media/image1983.png"/><Relationship Id="rId407" Type="http://schemas.openxmlformats.org/officeDocument/2006/relationships/image" Target="../media/image1990.png"/><Relationship Id="rId449" Type="http://schemas.openxmlformats.org/officeDocument/2006/relationships/image" Target="../media/image2011.png"/><Relationship Id="rId614" Type="http://schemas.openxmlformats.org/officeDocument/2006/relationships/customXml" Target="../ink/ink3859.xml"/><Relationship Id="rId656" Type="http://schemas.openxmlformats.org/officeDocument/2006/relationships/customXml" Target="../ink/ink3880.xml"/><Relationship Id="rId211" Type="http://schemas.openxmlformats.org/officeDocument/2006/relationships/image" Target="../media/image1892.png"/><Relationship Id="rId253" Type="http://schemas.openxmlformats.org/officeDocument/2006/relationships/image" Target="../media/image1913.png"/><Relationship Id="rId295" Type="http://schemas.openxmlformats.org/officeDocument/2006/relationships/image" Target="../media/image1934.png"/><Relationship Id="rId309" Type="http://schemas.openxmlformats.org/officeDocument/2006/relationships/image" Target="../media/image1941.png"/><Relationship Id="rId460" Type="http://schemas.openxmlformats.org/officeDocument/2006/relationships/customXml" Target="../ink/ink3782.xml"/><Relationship Id="rId516" Type="http://schemas.openxmlformats.org/officeDocument/2006/relationships/customXml" Target="../ink/ink3810.xml"/><Relationship Id="rId48" Type="http://schemas.openxmlformats.org/officeDocument/2006/relationships/customXml" Target="../ink/ink3576.xml"/><Relationship Id="rId113" Type="http://schemas.openxmlformats.org/officeDocument/2006/relationships/image" Target="../media/image1843.png"/><Relationship Id="rId320" Type="http://schemas.openxmlformats.org/officeDocument/2006/relationships/customXml" Target="../ink/ink3712.xml"/><Relationship Id="rId558" Type="http://schemas.openxmlformats.org/officeDocument/2006/relationships/customXml" Target="../ink/ink3831.xml"/><Relationship Id="rId155" Type="http://schemas.openxmlformats.org/officeDocument/2006/relationships/image" Target="../media/image1864.png"/><Relationship Id="rId197" Type="http://schemas.openxmlformats.org/officeDocument/2006/relationships/image" Target="../media/image1885.png"/><Relationship Id="rId362" Type="http://schemas.openxmlformats.org/officeDocument/2006/relationships/customXml" Target="../ink/ink3733.xml"/><Relationship Id="rId418" Type="http://schemas.openxmlformats.org/officeDocument/2006/relationships/customXml" Target="../ink/ink3761.xml"/><Relationship Id="rId625" Type="http://schemas.openxmlformats.org/officeDocument/2006/relationships/image" Target="../media/image2097.png"/><Relationship Id="rId222" Type="http://schemas.openxmlformats.org/officeDocument/2006/relationships/customXml" Target="../ink/ink3663.xml"/><Relationship Id="rId264" Type="http://schemas.openxmlformats.org/officeDocument/2006/relationships/customXml" Target="../ink/ink3684.xml"/><Relationship Id="rId471" Type="http://schemas.openxmlformats.org/officeDocument/2006/relationships/image" Target="../media/image2022.png"/><Relationship Id="rId17" Type="http://schemas.openxmlformats.org/officeDocument/2006/relationships/image" Target="../media/image1795.png"/><Relationship Id="rId59" Type="http://schemas.openxmlformats.org/officeDocument/2006/relationships/image" Target="../media/image1816.png"/><Relationship Id="rId124" Type="http://schemas.openxmlformats.org/officeDocument/2006/relationships/customXml" Target="../ink/ink3614.xml"/><Relationship Id="rId527" Type="http://schemas.openxmlformats.org/officeDocument/2006/relationships/image" Target="../media/image2049.png"/><Relationship Id="rId569" Type="http://schemas.openxmlformats.org/officeDocument/2006/relationships/image" Target="../media/image1166.png"/><Relationship Id="rId70" Type="http://schemas.openxmlformats.org/officeDocument/2006/relationships/customXml" Target="../ink/ink3587.xml"/><Relationship Id="rId166" Type="http://schemas.openxmlformats.org/officeDocument/2006/relationships/customXml" Target="../ink/ink3635.xml"/><Relationship Id="rId331" Type="http://schemas.openxmlformats.org/officeDocument/2006/relationships/image" Target="../media/image1952.png"/><Relationship Id="rId373" Type="http://schemas.openxmlformats.org/officeDocument/2006/relationships/image" Target="../media/image1973.png"/><Relationship Id="rId429" Type="http://schemas.openxmlformats.org/officeDocument/2006/relationships/image" Target="../media/image2001.png"/><Relationship Id="rId580" Type="http://schemas.openxmlformats.org/officeDocument/2006/relationships/customXml" Target="../ink/ink3842.xml"/><Relationship Id="rId636" Type="http://schemas.openxmlformats.org/officeDocument/2006/relationships/customXml" Target="../ink/ink3870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1903.png"/><Relationship Id="rId440" Type="http://schemas.openxmlformats.org/officeDocument/2006/relationships/customXml" Target="../ink/ink3772.xml"/><Relationship Id="rId28" Type="http://schemas.openxmlformats.org/officeDocument/2006/relationships/customXml" Target="../ink/ink3566.xml"/><Relationship Id="rId275" Type="http://schemas.openxmlformats.org/officeDocument/2006/relationships/image" Target="../media/image1924.png"/><Relationship Id="rId300" Type="http://schemas.openxmlformats.org/officeDocument/2006/relationships/customXml" Target="../ink/ink3702.xml"/><Relationship Id="rId482" Type="http://schemas.openxmlformats.org/officeDocument/2006/relationships/customXml" Target="../ink/ink3793.xml"/><Relationship Id="rId538" Type="http://schemas.openxmlformats.org/officeDocument/2006/relationships/customXml" Target="../ink/ink3821.xml"/><Relationship Id="rId81" Type="http://schemas.openxmlformats.org/officeDocument/2006/relationships/image" Target="../media/image1827.png"/><Relationship Id="rId135" Type="http://schemas.openxmlformats.org/officeDocument/2006/relationships/image" Target="../media/image1854.png"/><Relationship Id="rId177" Type="http://schemas.openxmlformats.org/officeDocument/2006/relationships/image" Target="../media/image1875.png"/><Relationship Id="rId342" Type="http://schemas.openxmlformats.org/officeDocument/2006/relationships/customXml" Target="../ink/ink3723.xml"/><Relationship Id="rId384" Type="http://schemas.openxmlformats.org/officeDocument/2006/relationships/customXml" Target="../ink/ink3744.xml"/><Relationship Id="rId591" Type="http://schemas.openxmlformats.org/officeDocument/2006/relationships/image" Target="../media/image2080.png"/><Relationship Id="rId605" Type="http://schemas.openxmlformats.org/officeDocument/2006/relationships/image" Target="../media/image2087.png"/><Relationship Id="rId202" Type="http://schemas.openxmlformats.org/officeDocument/2006/relationships/customXml" Target="../ink/ink3653.xml"/><Relationship Id="rId244" Type="http://schemas.openxmlformats.org/officeDocument/2006/relationships/customXml" Target="../ink/ink3674.xml"/><Relationship Id="rId647" Type="http://schemas.openxmlformats.org/officeDocument/2006/relationships/image" Target="../media/image2108.png"/><Relationship Id="rId39" Type="http://schemas.openxmlformats.org/officeDocument/2006/relationships/image" Target="../media/image1806.png"/><Relationship Id="rId286" Type="http://schemas.openxmlformats.org/officeDocument/2006/relationships/customXml" Target="../ink/ink3695.xml"/><Relationship Id="rId451" Type="http://schemas.openxmlformats.org/officeDocument/2006/relationships/image" Target="../media/image2012.png"/><Relationship Id="rId493" Type="http://schemas.openxmlformats.org/officeDocument/2006/relationships/image" Target="../media/image2033.png"/><Relationship Id="rId507" Type="http://schemas.openxmlformats.org/officeDocument/2006/relationships/image" Target="../media/image2040.png"/><Relationship Id="rId549" Type="http://schemas.openxmlformats.org/officeDocument/2006/relationships/image" Target="../media/image2060.png"/><Relationship Id="rId50" Type="http://schemas.openxmlformats.org/officeDocument/2006/relationships/customXml" Target="../ink/ink3577.xml"/><Relationship Id="rId104" Type="http://schemas.openxmlformats.org/officeDocument/2006/relationships/customXml" Target="../ink/ink3604.xml"/><Relationship Id="rId146" Type="http://schemas.openxmlformats.org/officeDocument/2006/relationships/customXml" Target="../ink/ink3625.xml"/><Relationship Id="rId188" Type="http://schemas.openxmlformats.org/officeDocument/2006/relationships/customXml" Target="../ink/ink3646.xml"/><Relationship Id="rId311" Type="http://schemas.openxmlformats.org/officeDocument/2006/relationships/image" Target="../media/image1942.png"/><Relationship Id="rId353" Type="http://schemas.openxmlformats.org/officeDocument/2006/relationships/image" Target="../media/image1963.png"/><Relationship Id="rId395" Type="http://schemas.openxmlformats.org/officeDocument/2006/relationships/image" Target="../media/image1984.png"/><Relationship Id="rId409" Type="http://schemas.openxmlformats.org/officeDocument/2006/relationships/image" Target="../media/image1991.png"/><Relationship Id="rId560" Type="http://schemas.openxmlformats.org/officeDocument/2006/relationships/customXml" Target="../ink/ink3832.xml"/><Relationship Id="rId92" Type="http://schemas.openxmlformats.org/officeDocument/2006/relationships/customXml" Target="../ink/ink3598.xml"/><Relationship Id="rId213" Type="http://schemas.openxmlformats.org/officeDocument/2006/relationships/image" Target="../media/image1893.png"/><Relationship Id="rId420" Type="http://schemas.openxmlformats.org/officeDocument/2006/relationships/customXml" Target="../ink/ink3762.xml"/><Relationship Id="rId616" Type="http://schemas.openxmlformats.org/officeDocument/2006/relationships/customXml" Target="../ink/ink3860.xml"/><Relationship Id="rId658" Type="http://schemas.openxmlformats.org/officeDocument/2006/relationships/customXml" Target="../ink/ink3881.xml"/><Relationship Id="rId255" Type="http://schemas.openxmlformats.org/officeDocument/2006/relationships/image" Target="../media/image1914.png"/><Relationship Id="rId297" Type="http://schemas.openxmlformats.org/officeDocument/2006/relationships/image" Target="../media/image1935.png"/><Relationship Id="rId462" Type="http://schemas.openxmlformats.org/officeDocument/2006/relationships/customXml" Target="../ink/ink3783.xml"/><Relationship Id="rId518" Type="http://schemas.openxmlformats.org/officeDocument/2006/relationships/customXml" Target="../ink/ink3811.xml"/><Relationship Id="rId115" Type="http://schemas.openxmlformats.org/officeDocument/2006/relationships/image" Target="../media/image1844.png"/><Relationship Id="rId157" Type="http://schemas.openxmlformats.org/officeDocument/2006/relationships/image" Target="../media/image1865.png"/><Relationship Id="rId322" Type="http://schemas.openxmlformats.org/officeDocument/2006/relationships/customXml" Target="../ink/ink3713.xml"/><Relationship Id="rId364" Type="http://schemas.openxmlformats.org/officeDocument/2006/relationships/customXml" Target="../ink/ink3734.xml"/><Relationship Id="rId61" Type="http://schemas.openxmlformats.org/officeDocument/2006/relationships/image" Target="../media/image1817.png"/><Relationship Id="rId199" Type="http://schemas.openxmlformats.org/officeDocument/2006/relationships/image" Target="../media/image1886.png"/><Relationship Id="rId571" Type="http://schemas.openxmlformats.org/officeDocument/2006/relationships/image" Target="../media/image2070.png"/><Relationship Id="rId627" Type="http://schemas.openxmlformats.org/officeDocument/2006/relationships/image" Target="../media/image2098.png"/><Relationship Id="rId19" Type="http://schemas.openxmlformats.org/officeDocument/2006/relationships/image" Target="../media/image1796.png"/><Relationship Id="rId224" Type="http://schemas.openxmlformats.org/officeDocument/2006/relationships/customXml" Target="../ink/ink3664.xml"/><Relationship Id="rId266" Type="http://schemas.openxmlformats.org/officeDocument/2006/relationships/customXml" Target="../ink/ink3685.xml"/><Relationship Id="rId431" Type="http://schemas.openxmlformats.org/officeDocument/2006/relationships/image" Target="../media/image2002.png"/><Relationship Id="rId473" Type="http://schemas.openxmlformats.org/officeDocument/2006/relationships/image" Target="../media/image2023.png"/><Relationship Id="rId529" Type="http://schemas.openxmlformats.org/officeDocument/2006/relationships/image" Target="../media/image2050.png"/><Relationship Id="rId30" Type="http://schemas.openxmlformats.org/officeDocument/2006/relationships/customXml" Target="../ink/ink3567.xml"/><Relationship Id="rId126" Type="http://schemas.openxmlformats.org/officeDocument/2006/relationships/customXml" Target="../ink/ink3615.xml"/><Relationship Id="rId168" Type="http://schemas.openxmlformats.org/officeDocument/2006/relationships/customXml" Target="../ink/ink3636.xml"/><Relationship Id="rId333" Type="http://schemas.openxmlformats.org/officeDocument/2006/relationships/image" Target="../media/image1953.png"/><Relationship Id="rId540" Type="http://schemas.openxmlformats.org/officeDocument/2006/relationships/customXml" Target="../ink/ink3822.xml"/><Relationship Id="rId72" Type="http://schemas.openxmlformats.org/officeDocument/2006/relationships/customXml" Target="../ink/ink3588.xml"/><Relationship Id="rId375" Type="http://schemas.openxmlformats.org/officeDocument/2006/relationships/image" Target="../media/image1974.png"/><Relationship Id="rId582" Type="http://schemas.openxmlformats.org/officeDocument/2006/relationships/customXml" Target="../ink/ink3843.xml"/><Relationship Id="rId638" Type="http://schemas.openxmlformats.org/officeDocument/2006/relationships/customXml" Target="../ink/ink3871.xml"/><Relationship Id="rId3" Type="http://schemas.openxmlformats.org/officeDocument/2006/relationships/image" Target="../media/image1788.png"/><Relationship Id="rId235" Type="http://schemas.openxmlformats.org/officeDocument/2006/relationships/image" Target="../media/image1904.png"/><Relationship Id="rId277" Type="http://schemas.openxmlformats.org/officeDocument/2006/relationships/image" Target="../media/image1925.png"/><Relationship Id="rId400" Type="http://schemas.openxmlformats.org/officeDocument/2006/relationships/customXml" Target="../ink/ink3752.xml"/><Relationship Id="rId442" Type="http://schemas.openxmlformats.org/officeDocument/2006/relationships/customXml" Target="../ink/ink3773.xml"/><Relationship Id="rId484" Type="http://schemas.openxmlformats.org/officeDocument/2006/relationships/customXml" Target="../ink/ink3794.xml"/><Relationship Id="rId137" Type="http://schemas.openxmlformats.org/officeDocument/2006/relationships/image" Target="../media/image1855.png"/><Relationship Id="rId302" Type="http://schemas.openxmlformats.org/officeDocument/2006/relationships/customXml" Target="../ink/ink3703.xml"/><Relationship Id="rId344" Type="http://schemas.openxmlformats.org/officeDocument/2006/relationships/customXml" Target="../ink/ink3724.xml"/><Relationship Id="rId41" Type="http://schemas.openxmlformats.org/officeDocument/2006/relationships/image" Target="../media/image1807.png"/><Relationship Id="rId83" Type="http://schemas.openxmlformats.org/officeDocument/2006/relationships/image" Target="../media/image1828.png"/><Relationship Id="rId179" Type="http://schemas.openxmlformats.org/officeDocument/2006/relationships/image" Target="../media/image1876.png"/><Relationship Id="rId386" Type="http://schemas.openxmlformats.org/officeDocument/2006/relationships/customXml" Target="../ink/ink3745.xml"/><Relationship Id="rId551" Type="http://schemas.openxmlformats.org/officeDocument/2006/relationships/image" Target="../media/image2061.png"/><Relationship Id="rId593" Type="http://schemas.openxmlformats.org/officeDocument/2006/relationships/image" Target="../media/image2081.png"/><Relationship Id="rId607" Type="http://schemas.openxmlformats.org/officeDocument/2006/relationships/image" Target="../media/image2088.png"/><Relationship Id="rId649" Type="http://schemas.openxmlformats.org/officeDocument/2006/relationships/image" Target="../media/image2109.png"/><Relationship Id="rId190" Type="http://schemas.openxmlformats.org/officeDocument/2006/relationships/customXml" Target="../ink/ink3647.xml"/><Relationship Id="rId204" Type="http://schemas.openxmlformats.org/officeDocument/2006/relationships/customXml" Target="../ink/ink3654.xml"/><Relationship Id="rId246" Type="http://schemas.openxmlformats.org/officeDocument/2006/relationships/customXml" Target="../ink/ink3675.xml"/><Relationship Id="rId288" Type="http://schemas.openxmlformats.org/officeDocument/2006/relationships/customXml" Target="../ink/ink3696.xml"/><Relationship Id="rId411" Type="http://schemas.openxmlformats.org/officeDocument/2006/relationships/image" Target="../media/image1992.png"/><Relationship Id="rId453" Type="http://schemas.openxmlformats.org/officeDocument/2006/relationships/image" Target="../media/image2013.png"/><Relationship Id="rId509" Type="http://schemas.openxmlformats.org/officeDocument/2006/relationships/image" Target="../media/image2041.png"/><Relationship Id="rId106" Type="http://schemas.openxmlformats.org/officeDocument/2006/relationships/customXml" Target="../ink/ink3605.xml"/><Relationship Id="rId313" Type="http://schemas.openxmlformats.org/officeDocument/2006/relationships/image" Target="../media/image1943.png"/><Relationship Id="rId495" Type="http://schemas.openxmlformats.org/officeDocument/2006/relationships/image" Target="../media/image2034.png"/><Relationship Id="rId10" Type="http://schemas.openxmlformats.org/officeDocument/2006/relationships/customXml" Target="../ink/ink3557.xml"/><Relationship Id="rId52" Type="http://schemas.openxmlformats.org/officeDocument/2006/relationships/customXml" Target="../ink/ink3578.xml"/><Relationship Id="rId94" Type="http://schemas.openxmlformats.org/officeDocument/2006/relationships/customXml" Target="../ink/ink3599.xml"/><Relationship Id="rId148" Type="http://schemas.openxmlformats.org/officeDocument/2006/relationships/customXml" Target="../ink/ink3626.xml"/><Relationship Id="rId355" Type="http://schemas.openxmlformats.org/officeDocument/2006/relationships/image" Target="../media/image1964.png"/><Relationship Id="rId397" Type="http://schemas.openxmlformats.org/officeDocument/2006/relationships/image" Target="../media/image1985.png"/><Relationship Id="rId520" Type="http://schemas.openxmlformats.org/officeDocument/2006/relationships/customXml" Target="../ink/ink3812.xml"/><Relationship Id="rId562" Type="http://schemas.openxmlformats.org/officeDocument/2006/relationships/customXml" Target="../ink/ink3833.xml"/><Relationship Id="rId618" Type="http://schemas.openxmlformats.org/officeDocument/2006/relationships/customXml" Target="../ink/ink3861.xml"/><Relationship Id="rId215" Type="http://schemas.openxmlformats.org/officeDocument/2006/relationships/image" Target="../media/image1894.png"/><Relationship Id="rId257" Type="http://schemas.openxmlformats.org/officeDocument/2006/relationships/image" Target="../media/image1915.png"/><Relationship Id="rId422" Type="http://schemas.openxmlformats.org/officeDocument/2006/relationships/customXml" Target="../ink/ink3763.xml"/><Relationship Id="rId464" Type="http://schemas.openxmlformats.org/officeDocument/2006/relationships/customXml" Target="../ink/ink3784.xml"/><Relationship Id="rId299" Type="http://schemas.openxmlformats.org/officeDocument/2006/relationships/image" Target="../media/image1936.png"/><Relationship Id="rId63" Type="http://schemas.openxmlformats.org/officeDocument/2006/relationships/image" Target="../media/image1818.png"/><Relationship Id="rId159" Type="http://schemas.openxmlformats.org/officeDocument/2006/relationships/image" Target="../media/image1866.png"/><Relationship Id="rId366" Type="http://schemas.openxmlformats.org/officeDocument/2006/relationships/customXml" Target="../ink/ink3735.xml"/><Relationship Id="rId573" Type="http://schemas.openxmlformats.org/officeDocument/2006/relationships/image" Target="../media/image2071.png"/><Relationship Id="rId226" Type="http://schemas.openxmlformats.org/officeDocument/2006/relationships/customXml" Target="../ink/ink3665.xml"/><Relationship Id="rId433" Type="http://schemas.openxmlformats.org/officeDocument/2006/relationships/image" Target="../media/image2003.png"/><Relationship Id="rId640" Type="http://schemas.openxmlformats.org/officeDocument/2006/relationships/customXml" Target="../ink/ink3872.xml"/><Relationship Id="rId74" Type="http://schemas.openxmlformats.org/officeDocument/2006/relationships/customXml" Target="../ink/ink3589.xml"/><Relationship Id="rId377" Type="http://schemas.openxmlformats.org/officeDocument/2006/relationships/image" Target="../media/image1975.png"/><Relationship Id="rId500" Type="http://schemas.openxmlformats.org/officeDocument/2006/relationships/customXml" Target="../ink/ink3802.xml"/><Relationship Id="rId584" Type="http://schemas.openxmlformats.org/officeDocument/2006/relationships/customXml" Target="../ink/ink3844.xml"/><Relationship Id="rId5" Type="http://schemas.openxmlformats.org/officeDocument/2006/relationships/image" Target="../media/image1789.png"/><Relationship Id="rId237" Type="http://schemas.openxmlformats.org/officeDocument/2006/relationships/image" Target="../media/image1905.png"/><Relationship Id="rId444" Type="http://schemas.openxmlformats.org/officeDocument/2006/relationships/customXml" Target="../ink/ink3774.xml"/><Relationship Id="rId651" Type="http://schemas.openxmlformats.org/officeDocument/2006/relationships/image" Target="../media/image2110.png"/><Relationship Id="rId290" Type="http://schemas.openxmlformats.org/officeDocument/2006/relationships/customXml" Target="../ink/ink3697.xml"/><Relationship Id="rId304" Type="http://schemas.openxmlformats.org/officeDocument/2006/relationships/customXml" Target="../ink/ink3704.xml"/><Relationship Id="rId388" Type="http://schemas.openxmlformats.org/officeDocument/2006/relationships/customXml" Target="../ink/ink3746.xml"/><Relationship Id="rId511" Type="http://schemas.openxmlformats.org/officeDocument/2006/relationships/image" Target="../media/image2042.png"/><Relationship Id="rId609" Type="http://schemas.openxmlformats.org/officeDocument/2006/relationships/image" Target="../media/image2089.png"/><Relationship Id="rId85" Type="http://schemas.openxmlformats.org/officeDocument/2006/relationships/image" Target="../media/image1829.png"/><Relationship Id="rId150" Type="http://schemas.openxmlformats.org/officeDocument/2006/relationships/customXml" Target="../ink/ink3627.xml"/><Relationship Id="rId595" Type="http://schemas.openxmlformats.org/officeDocument/2006/relationships/image" Target="../media/image2082.png"/><Relationship Id="rId248" Type="http://schemas.openxmlformats.org/officeDocument/2006/relationships/customXml" Target="../ink/ink3676.xml"/><Relationship Id="rId455" Type="http://schemas.openxmlformats.org/officeDocument/2006/relationships/image" Target="../media/image2014.png"/><Relationship Id="rId12" Type="http://schemas.openxmlformats.org/officeDocument/2006/relationships/customXml" Target="../ink/ink3558.xml"/><Relationship Id="rId108" Type="http://schemas.openxmlformats.org/officeDocument/2006/relationships/customXml" Target="../ink/ink3606.xml"/><Relationship Id="rId315" Type="http://schemas.openxmlformats.org/officeDocument/2006/relationships/image" Target="../media/image1944.png"/><Relationship Id="rId522" Type="http://schemas.openxmlformats.org/officeDocument/2006/relationships/customXml" Target="../ink/ink3813.xml"/><Relationship Id="rId96" Type="http://schemas.openxmlformats.org/officeDocument/2006/relationships/customXml" Target="../ink/ink3600.xml"/><Relationship Id="rId161" Type="http://schemas.openxmlformats.org/officeDocument/2006/relationships/image" Target="../media/image1867.png"/><Relationship Id="rId399" Type="http://schemas.openxmlformats.org/officeDocument/2006/relationships/image" Target="../media/image1986.png"/><Relationship Id="rId259" Type="http://schemas.openxmlformats.org/officeDocument/2006/relationships/image" Target="../media/image1916.png"/><Relationship Id="rId466" Type="http://schemas.openxmlformats.org/officeDocument/2006/relationships/customXml" Target="../ink/ink3785.xml"/><Relationship Id="rId23" Type="http://schemas.openxmlformats.org/officeDocument/2006/relationships/image" Target="../media/image1798.png"/><Relationship Id="rId119" Type="http://schemas.openxmlformats.org/officeDocument/2006/relationships/image" Target="../media/image1846.png"/><Relationship Id="rId326" Type="http://schemas.openxmlformats.org/officeDocument/2006/relationships/customXml" Target="../ink/ink3715.xml"/><Relationship Id="rId533" Type="http://schemas.openxmlformats.org/officeDocument/2006/relationships/image" Target="../media/image2052.png"/><Relationship Id="rId172" Type="http://schemas.openxmlformats.org/officeDocument/2006/relationships/customXml" Target="../ink/ink3638.xml"/><Relationship Id="rId477" Type="http://schemas.openxmlformats.org/officeDocument/2006/relationships/image" Target="../media/image2025.png"/><Relationship Id="rId600" Type="http://schemas.openxmlformats.org/officeDocument/2006/relationships/customXml" Target="../ink/ink3852.xml"/><Relationship Id="rId337" Type="http://schemas.openxmlformats.org/officeDocument/2006/relationships/image" Target="../media/image1955.png"/><Relationship Id="rId34" Type="http://schemas.openxmlformats.org/officeDocument/2006/relationships/customXml" Target="../ink/ink3569.xml"/><Relationship Id="rId544" Type="http://schemas.openxmlformats.org/officeDocument/2006/relationships/customXml" Target="../ink/ink3824.xml"/><Relationship Id="rId183" Type="http://schemas.openxmlformats.org/officeDocument/2006/relationships/image" Target="../media/image1878.png"/><Relationship Id="rId390" Type="http://schemas.openxmlformats.org/officeDocument/2006/relationships/customXml" Target="../ink/ink3747.xml"/><Relationship Id="rId404" Type="http://schemas.openxmlformats.org/officeDocument/2006/relationships/customXml" Target="../ink/ink3754.xml"/><Relationship Id="rId611" Type="http://schemas.openxmlformats.org/officeDocument/2006/relationships/image" Target="../media/image2090.png"/><Relationship Id="rId250" Type="http://schemas.openxmlformats.org/officeDocument/2006/relationships/customXml" Target="../ink/ink3677.xml"/><Relationship Id="rId488" Type="http://schemas.openxmlformats.org/officeDocument/2006/relationships/customXml" Target="../ink/ink3796.xml"/><Relationship Id="rId45" Type="http://schemas.openxmlformats.org/officeDocument/2006/relationships/image" Target="../media/image1809.png"/><Relationship Id="rId110" Type="http://schemas.openxmlformats.org/officeDocument/2006/relationships/customXml" Target="../ink/ink3607.xml"/><Relationship Id="rId348" Type="http://schemas.openxmlformats.org/officeDocument/2006/relationships/customXml" Target="../ink/ink3726.xml"/><Relationship Id="rId555" Type="http://schemas.openxmlformats.org/officeDocument/2006/relationships/image" Target="../media/image2063.png"/><Relationship Id="rId194" Type="http://schemas.openxmlformats.org/officeDocument/2006/relationships/customXml" Target="../ink/ink3649.xml"/><Relationship Id="rId208" Type="http://schemas.openxmlformats.org/officeDocument/2006/relationships/customXml" Target="../ink/ink3656.xml"/><Relationship Id="rId415" Type="http://schemas.openxmlformats.org/officeDocument/2006/relationships/image" Target="../media/image1994.png"/><Relationship Id="rId622" Type="http://schemas.openxmlformats.org/officeDocument/2006/relationships/customXml" Target="../ink/ink3863.xml"/><Relationship Id="rId261" Type="http://schemas.openxmlformats.org/officeDocument/2006/relationships/image" Target="../media/image1917.png"/><Relationship Id="rId499" Type="http://schemas.openxmlformats.org/officeDocument/2006/relationships/image" Target="../media/image2036.png"/><Relationship Id="rId56" Type="http://schemas.openxmlformats.org/officeDocument/2006/relationships/customXml" Target="../ink/ink3580.xml"/><Relationship Id="rId359" Type="http://schemas.openxmlformats.org/officeDocument/2006/relationships/image" Target="../media/image1966.png"/><Relationship Id="rId566" Type="http://schemas.openxmlformats.org/officeDocument/2006/relationships/customXml" Target="../ink/ink3835.xml"/><Relationship Id="rId121" Type="http://schemas.openxmlformats.org/officeDocument/2006/relationships/image" Target="../media/image1847.png"/><Relationship Id="rId219" Type="http://schemas.openxmlformats.org/officeDocument/2006/relationships/image" Target="../media/image1896.png"/><Relationship Id="rId426" Type="http://schemas.openxmlformats.org/officeDocument/2006/relationships/customXml" Target="../ink/ink3765.xml"/><Relationship Id="rId633" Type="http://schemas.openxmlformats.org/officeDocument/2006/relationships/image" Target="../media/image2101.png"/><Relationship Id="rId67" Type="http://schemas.openxmlformats.org/officeDocument/2006/relationships/image" Target="../media/image1820.png"/><Relationship Id="rId272" Type="http://schemas.openxmlformats.org/officeDocument/2006/relationships/customXml" Target="../ink/ink3688.xml"/><Relationship Id="rId577" Type="http://schemas.openxmlformats.org/officeDocument/2006/relationships/image" Target="../media/image2073.png"/><Relationship Id="rId132" Type="http://schemas.openxmlformats.org/officeDocument/2006/relationships/customXml" Target="../ink/ink3618.xml"/><Relationship Id="rId437" Type="http://schemas.openxmlformats.org/officeDocument/2006/relationships/image" Target="../media/image2005.png"/><Relationship Id="rId644" Type="http://schemas.openxmlformats.org/officeDocument/2006/relationships/customXml" Target="../ink/ink3874.xml"/><Relationship Id="rId283" Type="http://schemas.openxmlformats.org/officeDocument/2006/relationships/image" Target="../media/image1928.png"/><Relationship Id="rId490" Type="http://schemas.openxmlformats.org/officeDocument/2006/relationships/customXml" Target="../ink/ink3797.xml"/><Relationship Id="rId504" Type="http://schemas.openxmlformats.org/officeDocument/2006/relationships/customXml" Target="../ink/ink3804.xml"/><Relationship Id="rId78" Type="http://schemas.openxmlformats.org/officeDocument/2006/relationships/customXml" Target="../ink/ink3591.xml"/><Relationship Id="rId143" Type="http://schemas.openxmlformats.org/officeDocument/2006/relationships/image" Target="../media/image1858.png"/><Relationship Id="rId350" Type="http://schemas.openxmlformats.org/officeDocument/2006/relationships/customXml" Target="../ink/ink3727.xml"/><Relationship Id="rId588" Type="http://schemas.openxmlformats.org/officeDocument/2006/relationships/customXml" Target="../ink/ink3846.xml"/><Relationship Id="rId9" Type="http://schemas.openxmlformats.org/officeDocument/2006/relationships/image" Target="../media/image1791.png"/><Relationship Id="rId210" Type="http://schemas.openxmlformats.org/officeDocument/2006/relationships/customXml" Target="../ink/ink3657.xml"/><Relationship Id="rId448" Type="http://schemas.openxmlformats.org/officeDocument/2006/relationships/customXml" Target="../ink/ink3776.xml"/><Relationship Id="rId655" Type="http://schemas.openxmlformats.org/officeDocument/2006/relationships/image" Target="../media/image2112.png"/><Relationship Id="rId294" Type="http://schemas.openxmlformats.org/officeDocument/2006/relationships/customXml" Target="../ink/ink3699.xml"/><Relationship Id="rId308" Type="http://schemas.openxmlformats.org/officeDocument/2006/relationships/customXml" Target="../ink/ink3706.xml"/><Relationship Id="rId515" Type="http://schemas.openxmlformats.org/officeDocument/2006/relationships/image" Target="../media/image546.png"/><Relationship Id="rId89" Type="http://schemas.openxmlformats.org/officeDocument/2006/relationships/image" Target="../media/image1831.png"/><Relationship Id="rId154" Type="http://schemas.openxmlformats.org/officeDocument/2006/relationships/customXml" Target="../ink/ink3629.xml"/><Relationship Id="rId361" Type="http://schemas.openxmlformats.org/officeDocument/2006/relationships/image" Target="../media/image1967.png"/><Relationship Id="rId599" Type="http://schemas.openxmlformats.org/officeDocument/2006/relationships/image" Target="../media/image2084.png"/><Relationship Id="rId459" Type="http://schemas.openxmlformats.org/officeDocument/2006/relationships/image" Target="../media/image2016.png"/><Relationship Id="rId16" Type="http://schemas.openxmlformats.org/officeDocument/2006/relationships/customXml" Target="../ink/ink3560.xml"/><Relationship Id="rId221" Type="http://schemas.openxmlformats.org/officeDocument/2006/relationships/image" Target="../media/image1897.png"/><Relationship Id="rId319" Type="http://schemas.openxmlformats.org/officeDocument/2006/relationships/image" Target="../media/image1946.png"/><Relationship Id="rId526" Type="http://schemas.openxmlformats.org/officeDocument/2006/relationships/customXml" Target="../ink/ink3815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63.png"/><Relationship Id="rId21" Type="http://schemas.openxmlformats.org/officeDocument/2006/relationships/image" Target="../media/image2121.png"/><Relationship Id="rId324" Type="http://schemas.openxmlformats.org/officeDocument/2006/relationships/customXml" Target="../ink/ink4043.xml"/><Relationship Id="rId531" Type="http://schemas.openxmlformats.org/officeDocument/2006/relationships/image" Target="../media/image2353.png"/><Relationship Id="rId629" Type="http://schemas.openxmlformats.org/officeDocument/2006/relationships/image" Target="../media/image2402.png"/><Relationship Id="rId170" Type="http://schemas.openxmlformats.org/officeDocument/2006/relationships/customXml" Target="../ink/ink3966.xml"/><Relationship Id="rId268" Type="http://schemas.openxmlformats.org/officeDocument/2006/relationships/customXml" Target="../ink/ink4015.xml"/><Relationship Id="rId475" Type="http://schemas.openxmlformats.org/officeDocument/2006/relationships/image" Target="../media/image2325.png"/><Relationship Id="rId32" Type="http://schemas.openxmlformats.org/officeDocument/2006/relationships/customXml" Target="../ink/ink3897.xml"/><Relationship Id="rId128" Type="http://schemas.openxmlformats.org/officeDocument/2006/relationships/customXml" Target="../ink/ink3945.xml"/><Relationship Id="rId335" Type="http://schemas.openxmlformats.org/officeDocument/2006/relationships/image" Target="../media/image2255.png"/><Relationship Id="rId542" Type="http://schemas.openxmlformats.org/officeDocument/2006/relationships/customXml" Target="../ink/ink4152.xml"/><Relationship Id="rId181" Type="http://schemas.openxmlformats.org/officeDocument/2006/relationships/image" Target="../media/image2191.png"/><Relationship Id="rId402" Type="http://schemas.openxmlformats.org/officeDocument/2006/relationships/customXml" Target="../ink/ink4082.xml"/><Relationship Id="rId279" Type="http://schemas.openxmlformats.org/officeDocument/2006/relationships/image" Target="../media/image2229.png"/><Relationship Id="rId486" Type="http://schemas.openxmlformats.org/officeDocument/2006/relationships/customXml" Target="../ink/ink4124.xml"/><Relationship Id="rId43" Type="http://schemas.openxmlformats.org/officeDocument/2006/relationships/image" Target="../media/image2132.png"/><Relationship Id="rId139" Type="http://schemas.openxmlformats.org/officeDocument/2006/relationships/image" Target="../media/image2171.png"/><Relationship Id="rId346" Type="http://schemas.openxmlformats.org/officeDocument/2006/relationships/customXml" Target="../ink/ink4054.xml"/><Relationship Id="rId553" Type="http://schemas.openxmlformats.org/officeDocument/2006/relationships/image" Target="../media/image2364.png"/><Relationship Id="rId192" Type="http://schemas.openxmlformats.org/officeDocument/2006/relationships/customXml" Target="../ink/ink3977.xml"/><Relationship Id="rId206" Type="http://schemas.openxmlformats.org/officeDocument/2006/relationships/customXml" Target="../ink/ink3984.xml"/><Relationship Id="rId413" Type="http://schemas.openxmlformats.org/officeDocument/2006/relationships/image" Target="../media/image2294.png"/><Relationship Id="rId497" Type="http://schemas.openxmlformats.org/officeDocument/2006/relationships/image" Target="../media/image2336.png"/><Relationship Id="rId620" Type="http://schemas.openxmlformats.org/officeDocument/2006/relationships/customXml" Target="../ink/ink4191.xml"/><Relationship Id="rId357" Type="http://schemas.openxmlformats.org/officeDocument/2006/relationships/image" Target="../media/image2266.png"/><Relationship Id="rId54" Type="http://schemas.openxmlformats.org/officeDocument/2006/relationships/customXml" Target="../ink/ink3908.xml"/><Relationship Id="rId217" Type="http://schemas.openxmlformats.org/officeDocument/2006/relationships/image" Target="../media/image2208.png"/><Relationship Id="rId564" Type="http://schemas.openxmlformats.org/officeDocument/2006/relationships/customXml" Target="../ink/ink4163.xml"/><Relationship Id="rId424" Type="http://schemas.openxmlformats.org/officeDocument/2006/relationships/customXml" Target="../ink/ink4093.xml"/><Relationship Id="rId270" Type="http://schemas.openxmlformats.org/officeDocument/2006/relationships/customXml" Target="../ink/ink4016.xml"/><Relationship Id="rId65" Type="http://schemas.openxmlformats.org/officeDocument/2006/relationships/image" Target="../media/image2143.png"/><Relationship Id="rId130" Type="http://schemas.openxmlformats.org/officeDocument/2006/relationships/customXml" Target="../ink/ink3946.xml"/><Relationship Id="rId368" Type="http://schemas.openxmlformats.org/officeDocument/2006/relationships/customXml" Target="../ink/ink4065.xml"/><Relationship Id="rId575" Type="http://schemas.openxmlformats.org/officeDocument/2006/relationships/image" Target="../media/image2375.png"/><Relationship Id="rId228" Type="http://schemas.openxmlformats.org/officeDocument/2006/relationships/customXml" Target="../ink/ink3995.xml"/><Relationship Id="rId435" Type="http://schemas.openxmlformats.org/officeDocument/2006/relationships/image" Target="../media/image2305.png"/><Relationship Id="rId281" Type="http://schemas.openxmlformats.org/officeDocument/2006/relationships/image" Target="../media/image546.png"/><Relationship Id="rId502" Type="http://schemas.openxmlformats.org/officeDocument/2006/relationships/customXml" Target="../ink/ink4132.xml"/><Relationship Id="rId76" Type="http://schemas.openxmlformats.org/officeDocument/2006/relationships/customXml" Target="../ink/ink3919.xml"/><Relationship Id="rId141" Type="http://schemas.openxmlformats.org/officeDocument/2006/relationships/image" Target="../media/image2172.png"/><Relationship Id="rId379" Type="http://schemas.openxmlformats.org/officeDocument/2006/relationships/image" Target="../media/image2277.png"/><Relationship Id="rId586" Type="http://schemas.openxmlformats.org/officeDocument/2006/relationships/customXml" Target="../ink/ink4174.xml"/><Relationship Id="rId7" Type="http://schemas.openxmlformats.org/officeDocument/2006/relationships/image" Target="../media/image1790.png"/><Relationship Id="rId239" Type="http://schemas.openxmlformats.org/officeDocument/2006/relationships/image" Target="../media/image2216.png"/><Relationship Id="rId446" Type="http://schemas.openxmlformats.org/officeDocument/2006/relationships/customXml" Target="../ink/ink4104.xml"/><Relationship Id="rId292" Type="http://schemas.openxmlformats.org/officeDocument/2006/relationships/customXml" Target="../ink/ink4027.xml"/><Relationship Id="rId306" Type="http://schemas.openxmlformats.org/officeDocument/2006/relationships/customXml" Target="../ink/ink4034.xml"/><Relationship Id="rId87" Type="http://schemas.openxmlformats.org/officeDocument/2006/relationships/image" Target="../media/image2152.png"/><Relationship Id="rId513" Type="http://schemas.openxmlformats.org/officeDocument/2006/relationships/image" Target="../media/image2344.png"/><Relationship Id="rId597" Type="http://schemas.openxmlformats.org/officeDocument/2006/relationships/image" Target="../media/image2386.png"/><Relationship Id="rId152" Type="http://schemas.openxmlformats.org/officeDocument/2006/relationships/customXml" Target="../ink/ink3957.xml"/><Relationship Id="rId457" Type="http://schemas.openxmlformats.org/officeDocument/2006/relationships/image" Target="../media/image2316.png"/><Relationship Id="rId14" Type="http://schemas.openxmlformats.org/officeDocument/2006/relationships/customXml" Target="../ink/ink3888.xml"/><Relationship Id="rId317" Type="http://schemas.openxmlformats.org/officeDocument/2006/relationships/image" Target="../media/image2246.png"/><Relationship Id="rId524" Type="http://schemas.openxmlformats.org/officeDocument/2006/relationships/customXml" Target="../ink/ink4143.xml"/><Relationship Id="rId98" Type="http://schemas.openxmlformats.org/officeDocument/2006/relationships/customXml" Target="../ink/ink3930.xml"/><Relationship Id="rId163" Type="http://schemas.openxmlformats.org/officeDocument/2006/relationships/image" Target="../media/image2182.png"/><Relationship Id="rId370" Type="http://schemas.openxmlformats.org/officeDocument/2006/relationships/customXml" Target="../ink/ink4066.xml"/><Relationship Id="rId230" Type="http://schemas.openxmlformats.org/officeDocument/2006/relationships/customXml" Target="../ink/ink3996.xml"/><Relationship Id="rId468" Type="http://schemas.openxmlformats.org/officeDocument/2006/relationships/customXml" Target="../ink/ink4115.xml"/><Relationship Id="rId25" Type="http://schemas.openxmlformats.org/officeDocument/2006/relationships/image" Target="../media/image2123.png"/><Relationship Id="rId328" Type="http://schemas.openxmlformats.org/officeDocument/2006/relationships/customXml" Target="../ink/ink4045.xml"/><Relationship Id="rId535" Type="http://schemas.openxmlformats.org/officeDocument/2006/relationships/image" Target="../media/image2355.png"/><Relationship Id="rId174" Type="http://schemas.openxmlformats.org/officeDocument/2006/relationships/customXml" Target="../ink/ink3968.xml"/><Relationship Id="rId381" Type="http://schemas.openxmlformats.org/officeDocument/2006/relationships/image" Target="../media/image2278.png"/><Relationship Id="rId602" Type="http://schemas.openxmlformats.org/officeDocument/2006/relationships/customXml" Target="../ink/ink4182.xml"/><Relationship Id="rId241" Type="http://schemas.openxmlformats.org/officeDocument/2006/relationships/image" Target="../media/image2217.png"/><Relationship Id="rId479" Type="http://schemas.openxmlformats.org/officeDocument/2006/relationships/image" Target="../media/image2327.png"/><Relationship Id="rId36" Type="http://schemas.openxmlformats.org/officeDocument/2006/relationships/customXml" Target="../ink/ink3899.xml"/><Relationship Id="rId339" Type="http://schemas.openxmlformats.org/officeDocument/2006/relationships/image" Target="../media/image2257.png"/><Relationship Id="rId546" Type="http://schemas.openxmlformats.org/officeDocument/2006/relationships/customXml" Target="../ink/ink4154.xml"/><Relationship Id="rId78" Type="http://schemas.openxmlformats.org/officeDocument/2006/relationships/customXml" Target="../ink/ink3920.xml"/><Relationship Id="rId101" Type="http://schemas.openxmlformats.org/officeDocument/2006/relationships/image" Target="../media/image2159.png"/><Relationship Id="rId143" Type="http://schemas.openxmlformats.org/officeDocument/2006/relationships/image" Target="../media/image2173.png"/><Relationship Id="rId185" Type="http://schemas.openxmlformats.org/officeDocument/2006/relationships/image" Target="../media/image2193.png"/><Relationship Id="rId350" Type="http://schemas.openxmlformats.org/officeDocument/2006/relationships/customXml" Target="../ink/ink4056.xml"/><Relationship Id="rId406" Type="http://schemas.openxmlformats.org/officeDocument/2006/relationships/customXml" Target="../ink/ink4084.xml"/><Relationship Id="rId588" Type="http://schemas.openxmlformats.org/officeDocument/2006/relationships/customXml" Target="../ink/ink4175.xml"/><Relationship Id="rId9" Type="http://schemas.openxmlformats.org/officeDocument/2006/relationships/image" Target="../media/image2117.png"/><Relationship Id="rId210" Type="http://schemas.openxmlformats.org/officeDocument/2006/relationships/customXml" Target="../ink/ink3986.xml"/><Relationship Id="rId392" Type="http://schemas.openxmlformats.org/officeDocument/2006/relationships/customXml" Target="../ink/ink4077.xml"/><Relationship Id="rId448" Type="http://schemas.openxmlformats.org/officeDocument/2006/relationships/customXml" Target="../ink/ink4105.xml"/><Relationship Id="rId613" Type="http://schemas.openxmlformats.org/officeDocument/2006/relationships/image" Target="../media/image2394.png"/><Relationship Id="rId252" Type="http://schemas.openxmlformats.org/officeDocument/2006/relationships/customXml" Target="../ink/ink4007.xml"/><Relationship Id="rId294" Type="http://schemas.openxmlformats.org/officeDocument/2006/relationships/customXml" Target="../ink/ink4028.xml"/><Relationship Id="rId308" Type="http://schemas.openxmlformats.org/officeDocument/2006/relationships/customXml" Target="../ink/ink4035.xml"/><Relationship Id="rId515" Type="http://schemas.openxmlformats.org/officeDocument/2006/relationships/image" Target="../media/image2345.png"/><Relationship Id="rId47" Type="http://schemas.openxmlformats.org/officeDocument/2006/relationships/image" Target="../media/image2134.png"/><Relationship Id="rId89" Type="http://schemas.openxmlformats.org/officeDocument/2006/relationships/image" Target="../media/image2153.png"/><Relationship Id="rId112" Type="http://schemas.openxmlformats.org/officeDocument/2006/relationships/customXml" Target="../ink/ink3937.xml"/><Relationship Id="rId154" Type="http://schemas.openxmlformats.org/officeDocument/2006/relationships/customXml" Target="../ink/ink3958.xml"/><Relationship Id="rId361" Type="http://schemas.openxmlformats.org/officeDocument/2006/relationships/image" Target="../media/image2268.png"/><Relationship Id="rId557" Type="http://schemas.openxmlformats.org/officeDocument/2006/relationships/image" Target="../media/image2366.png"/><Relationship Id="rId599" Type="http://schemas.openxmlformats.org/officeDocument/2006/relationships/image" Target="../media/image2387.png"/><Relationship Id="rId196" Type="http://schemas.openxmlformats.org/officeDocument/2006/relationships/customXml" Target="../ink/ink3979.xml"/><Relationship Id="rId417" Type="http://schemas.openxmlformats.org/officeDocument/2006/relationships/image" Target="../media/image2296.png"/><Relationship Id="rId459" Type="http://schemas.openxmlformats.org/officeDocument/2006/relationships/image" Target="../media/image2317.png"/><Relationship Id="rId624" Type="http://schemas.openxmlformats.org/officeDocument/2006/relationships/customXml" Target="../ink/ink4193.xml"/><Relationship Id="rId16" Type="http://schemas.openxmlformats.org/officeDocument/2006/relationships/customXml" Target="../ink/ink3889.xml"/><Relationship Id="rId221" Type="http://schemas.openxmlformats.org/officeDocument/2006/relationships/image" Target="../media/image2014.png"/><Relationship Id="rId263" Type="http://schemas.openxmlformats.org/officeDocument/2006/relationships/image" Target="../media/image2225.png"/><Relationship Id="rId319" Type="http://schemas.openxmlformats.org/officeDocument/2006/relationships/image" Target="../media/image2247.png"/><Relationship Id="rId470" Type="http://schemas.openxmlformats.org/officeDocument/2006/relationships/customXml" Target="../ink/ink4116.xml"/><Relationship Id="rId526" Type="http://schemas.openxmlformats.org/officeDocument/2006/relationships/customXml" Target="../ink/ink4144.xml"/><Relationship Id="rId58" Type="http://schemas.openxmlformats.org/officeDocument/2006/relationships/customXml" Target="../ink/ink3910.xml"/><Relationship Id="rId123" Type="http://schemas.openxmlformats.org/officeDocument/2006/relationships/image" Target="../media/image2164.png"/><Relationship Id="rId330" Type="http://schemas.openxmlformats.org/officeDocument/2006/relationships/customXml" Target="../ink/ink4046.xml"/><Relationship Id="rId568" Type="http://schemas.openxmlformats.org/officeDocument/2006/relationships/customXml" Target="../ink/ink4165.xml"/><Relationship Id="rId165" Type="http://schemas.openxmlformats.org/officeDocument/2006/relationships/image" Target="../media/image2183.png"/><Relationship Id="rId372" Type="http://schemas.openxmlformats.org/officeDocument/2006/relationships/customXml" Target="../ink/ink4067.xml"/><Relationship Id="rId428" Type="http://schemas.openxmlformats.org/officeDocument/2006/relationships/customXml" Target="../ink/ink4095.xml"/><Relationship Id="rId232" Type="http://schemas.openxmlformats.org/officeDocument/2006/relationships/customXml" Target="../ink/ink3997.xml"/><Relationship Id="rId274" Type="http://schemas.openxmlformats.org/officeDocument/2006/relationships/customXml" Target="../ink/ink4018.xml"/><Relationship Id="rId481" Type="http://schemas.openxmlformats.org/officeDocument/2006/relationships/image" Target="../media/image2328.png"/><Relationship Id="rId27" Type="http://schemas.openxmlformats.org/officeDocument/2006/relationships/image" Target="../media/image2124.png"/><Relationship Id="rId69" Type="http://schemas.openxmlformats.org/officeDocument/2006/relationships/image" Target="../media/image2145.png"/><Relationship Id="rId134" Type="http://schemas.openxmlformats.org/officeDocument/2006/relationships/customXml" Target="../ink/ink3948.xml"/><Relationship Id="rId537" Type="http://schemas.openxmlformats.org/officeDocument/2006/relationships/image" Target="../media/image2356.png"/><Relationship Id="rId579" Type="http://schemas.openxmlformats.org/officeDocument/2006/relationships/image" Target="../media/image2377.png"/><Relationship Id="rId80" Type="http://schemas.openxmlformats.org/officeDocument/2006/relationships/customXml" Target="../ink/ink3921.xml"/><Relationship Id="rId176" Type="http://schemas.openxmlformats.org/officeDocument/2006/relationships/customXml" Target="../ink/ink3969.xml"/><Relationship Id="rId341" Type="http://schemas.openxmlformats.org/officeDocument/2006/relationships/image" Target="../media/image2258.png"/><Relationship Id="rId383" Type="http://schemas.openxmlformats.org/officeDocument/2006/relationships/image" Target="../media/image2279.png"/><Relationship Id="rId439" Type="http://schemas.openxmlformats.org/officeDocument/2006/relationships/image" Target="../media/image2307.png"/><Relationship Id="rId590" Type="http://schemas.openxmlformats.org/officeDocument/2006/relationships/customXml" Target="../ink/ink4176.xml"/><Relationship Id="rId604" Type="http://schemas.openxmlformats.org/officeDocument/2006/relationships/customXml" Target="../ink/ink4183.xml"/><Relationship Id="rId201" Type="http://schemas.openxmlformats.org/officeDocument/2006/relationships/image" Target="../media/image2201.png"/><Relationship Id="rId243" Type="http://schemas.openxmlformats.org/officeDocument/2006/relationships/image" Target="../media/image2025.png"/><Relationship Id="rId285" Type="http://schemas.openxmlformats.org/officeDocument/2006/relationships/image" Target="../media/image2231.png"/><Relationship Id="rId450" Type="http://schemas.openxmlformats.org/officeDocument/2006/relationships/customXml" Target="../ink/ink4106.xml"/><Relationship Id="rId506" Type="http://schemas.openxmlformats.org/officeDocument/2006/relationships/customXml" Target="../ink/ink4134.xml"/><Relationship Id="rId38" Type="http://schemas.openxmlformats.org/officeDocument/2006/relationships/customXml" Target="../ink/ink3900.xml"/><Relationship Id="rId103" Type="http://schemas.openxmlformats.org/officeDocument/2006/relationships/image" Target="../media/image1954.png"/><Relationship Id="rId310" Type="http://schemas.openxmlformats.org/officeDocument/2006/relationships/customXml" Target="../ink/ink4036.xml"/><Relationship Id="rId492" Type="http://schemas.openxmlformats.org/officeDocument/2006/relationships/customXml" Target="../ink/ink4127.xml"/><Relationship Id="rId548" Type="http://schemas.openxmlformats.org/officeDocument/2006/relationships/customXml" Target="../ink/ink4155.xml"/><Relationship Id="rId91" Type="http://schemas.openxmlformats.org/officeDocument/2006/relationships/image" Target="../media/image2154.png"/><Relationship Id="rId145" Type="http://schemas.openxmlformats.org/officeDocument/2006/relationships/image" Target="../media/image2174.png"/><Relationship Id="rId187" Type="http://schemas.openxmlformats.org/officeDocument/2006/relationships/image" Target="../media/image2194.png"/><Relationship Id="rId352" Type="http://schemas.openxmlformats.org/officeDocument/2006/relationships/customXml" Target="../ink/ink4057.xml"/><Relationship Id="rId394" Type="http://schemas.openxmlformats.org/officeDocument/2006/relationships/customXml" Target="../ink/ink4078.xml"/><Relationship Id="rId408" Type="http://schemas.openxmlformats.org/officeDocument/2006/relationships/customXml" Target="../ink/ink4085.xml"/><Relationship Id="rId615" Type="http://schemas.openxmlformats.org/officeDocument/2006/relationships/image" Target="../media/image2395.png"/><Relationship Id="rId212" Type="http://schemas.openxmlformats.org/officeDocument/2006/relationships/customXml" Target="../ink/ink3987.xml"/><Relationship Id="rId254" Type="http://schemas.openxmlformats.org/officeDocument/2006/relationships/customXml" Target="../ink/ink4008.xml"/><Relationship Id="rId49" Type="http://schemas.openxmlformats.org/officeDocument/2006/relationships/image" Target="../media/image2135.png"/><Relationship Id="rId114" Type="http://schemas.openxmlformats.org/officeDocument/2006/relationships/customXml" Target="../ink/ink3938.xml"/><Relationship Id="rId296" Type="http://schemas.openxmlformats.org/officeDocument/2006/relationships/customXml" Target="../ink/ink4029.xml"/><Relationship Id="rId461" Type="http://schemas.openxmlformats.org/officeDocument/2006/relationships/image" Target="../media/image2318.png"/><Relationship Id="rId517" Type="http://schemas.openxmlformats.org/officeDocument/2006/relationships/image" Target="../media/image2346.png"/><Relationship Id="rId559" Type="http://schemas.openxmlformats.org/officeDocument/2006/relationships/image" Target="../media/image2367.png"/><Relationship Id="rId60" Type="http://schemas.openxmlformats.org/officeDocument/2006/relationships/customXml" Target="../ink/ink3911.xml"/><Relationship Id="rId156" Type="http://schemas.openxmlformats.org/officeDocument/2006/relationships/customXml" Target="../ink/ink3959.xml"/><Relationship Id="rId198" Type="http://schemas.openxmlformats.org/officeDocument/2006/relationships/customXml" Target="../ink/ink3980.xml"/><Relationship Id="rId321" Type="http://schemas.openxmlformats.org/officeDocument/2006/relationships/image" Target="../media/image2248.png"/><Relationship Id="rId363" Type="http://schemas.openxmlformats.org/officeDocument/2006/relationships/image" Target="../media/image2269.png"/><Relationship Id="rId419" Type="http://schemas.openxmlformats.org/officeDocument/2006/relationships/image" Target="../media/image2297.png"/><Relationship Id="rId570" Type="http://schemas.openxmlformats.org/officeDocument/2006/relationships/customXml" Target="../ink/ink4166.xml"/><Relationship Id="rId626" Type="http://schemas.openxmlformats.org/officeDocument/2006/relationships/customXml" Target="../ink/ink4194.xml"/><Relationship Id="rId223" Type="http://schemas.openxmlformats.org/officeDocument/2006/relationships/image" Target="../media/image2210.png"/><Relationship Id="rId430" Type="http://schemas.openxmlformats.org/officeDocument/2006/relationships/customXml" Target="../ink/ink4096.xml"/><Relationship Id="rId18" Type="http://schemas.openxmlformats.org/officeDocument/2006/relationships/customXml" Target="../ink/ink3890.xml"/><Relationship Id="rId265" Type="http://schemas.openxmlformats.org/officeDocument/2006/relationships/image" Target="../media/image2036.png"/><Relationship Id="rId472" Type="http://schemas.openxmlformats.org/officeDocument/2006/relationships/customXml" Target="../ink/ink4117.xml"/><Relationship Id="rId528" Type="http://schemas.openxmlformats.org/officeDocument/2006/relationships/customXml" Target="../ink/ink4145.xml"/><Relationship Id="rId125" Type="http://schemas.openxmlformats.org/officeDocument/2006/relationships/image" Target="../media/image2165.png"/><Relationship Id="rId167" Type="http://schemas.openxmlformats.org/officeDocument/2006/relationships/image" Target="../media/image2184.png"/><Relationship Id="rId332" Type="http://schemas.openxmlformats.org/officeDocument/2006/relationships/customXml" Target="../ink/ink4047.xml"/><Relationship Id="rId374" Type="http://schemas.openxmlformats.org/officeDocument/2006/relationships/customXml" Target="../ink/ink4068.xml"/><Relationship Id="rId581" Type="http://schemas.openxmlformats.org/officeDocument/2006/relationships/image" Target="../media/image2378.png"/><Relationship Id="rId71" Type="http://schemas.openxmlformats.org/officeDocument/2006/relationships/image" Target="../media/image2146.png"/><Relationship Id="rId234" Type="http://schemas.openxmlformats.org/officeDocument/2006/relationships/customXml" Target="../ink/ink3998.xml"/><Relationship Id="rId2" Type="http://schemas.openxmlformats.org/officeDocument/2006/relationships/customXml" Target="../ink/ink3882.xml"/><Relationship Id="rId29" Type="http://schemas.openxmlformats.org/officeDocument/2006/relationships/image" Target="../media/image2125.png"/><Relationship Id="rId276" Type="http://schemas.openxmlformats.org/officeDocument/2006/relationships/customXml" Target="../ink/ink4019.xml"/><Relationship Id="rId441" Type="http://schemas.openxmlformats.org/officeDocument/2006/relationships/image" Target="../media/image2308.png"/><Relationship Id="rId483" Type="http://schemas.openxmlformats.org/officeDocument/2006/relationships/image" Target="../media/image2329.png"/><Relationship Id="rId539" Type="http://schemas.openxmlformats.org/officeDocument/2006/relationships/image" Target="../media/image2357.png"/><Relationship Id="rId40" Type="http://schemas.openxmlformats.org/officeDocument/2006/relationships/customXml" Target="../ink/ink3901.xml"/><Relationship Id="rId136" Type="http://schemas.openxmlformats.org/officeDocument/2006/relationships/customXml" Target="../ink/ink3949.xml"/><Relationship Id="rId178" Type="http://schemas.openxmlformats.org/officeDocument/2006/relationships/customXml" Target="../ink/ink3970.xml"/><Relationship Id="rId301" Type="http://schemas.openxmlformats.org/officeDocument/2006/relationships/image" Target="../media/image2238.png"/><Relationship Id="rId343" Type="http://schemas.openxmlformats.org/officeDocument/2006/relationships/image" Target="../media/image2259.png"/><Relationship Id="rId550" Type="http://schemas.openxmlformats.org/officeDocument/2006/relationships/customXml" Target="../ink/ink4156.xml"/><Relationship Id="rId82" Type="http://schemas.openxmlformats.org/officeDocument/2006/relationships/customXml" Target="../ink/ink3922.xml"/><Relationship Id="rId203" Type="http://schemas.openxmlformats.org/officeDocument/2006/relationships/image" Target="../media/image2202.png"/><Relationship Id="rId385" Type="http://schemas.openxmlformats.org/officeDocument/2006/relationships/image" Target="../media/image2280.png"/><Relationship Id="rId592" Type="http://schemas.openxmlformats.org/officeDocument/2006/relationships/customXml" Target="../ink/ink4177.xml"/><Relationship Id="rId606" Type="http://schemas.openxmlformats.org/officeDocument/2006/relationships/customXml" Target="../ink/ink4184.xml"/><Relationship Id="rId245" Type="http://schemas.openxmlformats.org/officeDocument/2006/relationships/image" Target="../media/image2218.png"/><Relationship Id="rId287" Type="http://schemas.openxmlformats.org/officeDocument/2006/relationships/image" Target="../media/image2232.png"/><Relationship Id="rId410" Type="http://schemas.openxmlformats.org/officeDocument/2006/relationships/customXml" Target="../ink/ink4086.xml"/><Relationship Id="rId452" Type="http://schemas.openxmlformats.org/officeDocument/2006/relationships/customXml" Target="../ink/ink4107.xml"/><Relationship Id="rId494" Type="http://schemas.openxmlformats.org/officeDocument/2006/relationships/customXml" Target="../ink/ink4128.xml"/><Relationship Id="rId508" Type="http://schemas.openxmlformats.org/officeDocument/2006/relationships/customXml" Target="../ink/ink4135.xml"/><Relationship Id="rId105" Type="http://schemas.openxmlformats.org/officeDocument/2006/relationships/image" Target="../media/image1955.png"/><Relationship Id="rId147" Type="http://schemas.openxmlformats.org/officeDocument/2006/relationships/image" Target="../media/image2175.png"/><Relationship Id="rId312" Type="http://schemas.openxmlformats.org/officeDocument/2006/relationships/customXml" Target="../ink/ink4037.xml"/><Relationship Id="rId354" Type="http://schemas.openxmlformats.org/officeDocument/2006/relationships/customXml" Target="../ink/ink4058.xml"/><Relationship Id="rId51" Type="http://schemas.openxmlformats.org/officeDocument/2006/relationships/image" Target="../media/image2136.png"/><Relationship Id="rId93" Type="http://schemas.openxmlformats.org/officeDocument/2006/relationships/image" Target="../media/image2155.png"/><Relationship Id="rId189" Type="http://schemas.openxmlformats.org/officeDocument/2006/relationships/image" Target="../media/image2195.png"/><Relationship Id="rId396" Type="http://schemas.openxmlformats.org/officeDocument/2006/relationships/customXml" Target="../ink/ink4079.xml"/><Relationship Id="rId561" Type="http://schemas.openxmlformats.org/officeDocument/2006/relationships/image" Target="../media/image2368.png"/><Relationship Id="rId617" Type="http://schemas.openxmlformats.org/officeDocument/2006/relationships/image" Target="../media/image2396.png"/><Relationship Id="rId214" Type="http://schemas.openxmlformats.org/officeDocument/2006/relationships/customXml" Target="../ink/ink3988.xml"/><Relationship Id="rId256" Type="http://schemas.openxmlformats.org/officeDocument/2006/relationships/customXml" Target="../ink/ink4009.xml"/><Relationship Id="rId298" Type="http://schemas.openxmlformats.org/officeDocument/2006/relationships/customXml" Target="../ink/ink4030.xml"/><Relationship Id="rId421" Type="http://schemas.openxmlformats.org/officeDocument/2006/relationships/image" Target="../media/image2298.png"/><Relationship Id="rId463" Type="http://schemas.openxmlformats.org/officeDocument/2006/relationships/image" Target="../media/image2319.png"/><Relationship Id="rId519" Type="http://schemas.openxmlformats.org/officeDocument/2006/relationships/image" Target="../media/image2347.png"/><Relationship Id="rId116" Type="http://schemas.openxmlformats.org/officeDocument/2006/relationships/customXml" Target="../ink/ink3939.xml"/><Relationship Id="rId158" Type="http://schemas.openxmlformats.org/officeDocument/2006/relationships/customXml" Target="../ink/ink3960.xml"/><Relationship Id="rId323" Type="http://schemas.openxmlformats.org/officeDocument/2006/relationships/image" Target="../media/image2249.png"/><Relationship Id="rId530" Type="http://schemas.openxmlformats.org/officeDocument/2006/relationships/customXml" Target="../ink/ink4146.xml"/><Relationship Id="rId20" Type="http://schemas.openxmlformats.org/officeDocument/2006/relationships/customXml" Target="../ink/ink3891.xml"/><Relationship Id="rId62" Type="http://schemas.openxmlformats.org/officeDocument/2006/relationships/customXml" Target="../ink/ink3912.xml"/><Relationship Id="rId365" Type="http://schemas.openxmlformats.org/officeDocument/2006/relationships/image" Target="../media/image2270.png"/><Relationship Id="rId572" Type="http://schemas.openxmlformats.org/officeDocument/2006/relationships/customXml" Target="../ink/ink4167.xml"/><Relationship Id="rId628" Type="http://schemas.openxmlformats.org/officeDocument/2006/relationships/customXml" Target="../ink/ink4195.xml"/><Relationship Id="rId225" Type="http://schemas.openxmlformats.org/officeDocument/2006/relationships/image" Target="../media/image2016.png"/><Relationship Id="rId267" Type="http://schemas.openxmlformats.org/officeDocument/2006/relationships/image" Target="../media/image2226.png"/><Relationship Id="rId432" Type="http://schemas.openxmlformats.org/officeDocument/2006/relationships/customXml" Target="../ink/ink4097.xml"/><Relationship Id="rId474" Type="http://schemas.openxmlformats.org/officeDocument/2006/relationships/customXml" Target="../ink/ink4118.xml"/><Relationship Id="rId127" Type="http://schemas.openxmlformats.org/officeDocument/2006/relationships/image" Target="../media/image1967.png"/><Relationship Id="rId31" Type="http://schemas.openxmlformats.org/officeDocument/2006/relationships/image" Target="../media/image2126.png"/><Relationship Id="rId73" Type="http://schemas.openxmlformats.org/officeDocument/2006/relationships/image" Target="../media/image2147.png"/><Relationship Id="rId169" Type="http://schemas.openxmlformats.org/officeDocument/2006/relationships/image" Target="../media/image2185.png"/><Relationship Id="rId334" Type="http://schemas.openxmlformats.org/officeDocument/2006/relationships/customXml" Target="../ink/ink4048.xml"/><Relationship Id="rId376" Type="http://schemas.openxmlformats.org/officeDocument/2006/relationships/customXml" Target="../ink/ink4069.xml"/><Relationship Id="rId541" Type="http://schemas.openxmlformats.org/officeDocument/2006/relationships/image" Target="../media/image2358.png"/><Relationship Id="rId583" Type="http://schemas.openxmlformats.org/officeDocument/2006/relationships/image" Target="../media/image2379.png"/><Relationship Id="rId4" Type="http://schemas.openxmlformats.org/officeDocument/2006/relationships/customXml" Target="../ink/ink3883.xml"/><Relationship Id="rId180" Type="http://schemas.openxmlformats.org/officeDocument/2006/relationships/customXml" Target="../ink/ink3971.xml"/><Relationship Id="rId236" Type="http://schemas.openxmlformats.org/officeDocument/2006/relationships/customXml" Target="../ink/ink3999.xml"/><Relationship Id="rId278" Type="http://schemas.openxmlformats.org/officeDocument/2006/relationships/customXml" Target="../ink/ink4020.xml"/><Relationship Id="rId401" Type="http://schemas.openxmlformats.org/officeDocument/2006/relationships/image" Target="../media/image2288.png"/><Relationship Id="rId443" Type="http://schemas.openxmlformats.org/officeDocument/2006/relationships/image" Target="../media/image2309.png"/><Relationship Id="rId303" Type="http://schemas.openxmlformats.org/officeDocument/2006/relationships/image" Target="../media/image2239.png"/><Relationship Id="rId485" Type="http://schemas.openxmlformats.org/officeDocument/2006/relationships/image" Target="../media/image2330.png"/><Relationship Id="rId42" Type="http://schemas.openxmlformats.org/officeDocument/2006/relationships/customXml" Target="../ink/ink3902.xml"/><Relationship Id="rId84" Type="http://schemas.openxmlformats.org/officeDocument/2006/relationships/customXml" Target="../ink/ink3923.xml"/><Relationship Id="rId138" Type="http://schemas.openxmlformats.org/officeDocument/2006/relationships/customXml" Target="../ink/ink3950.xml"/><Relationship Id="rId345" Type="http://schemas.openxmlformats.org/officeDocument/2006/relationships/image" Target="../media/image2260.png"/><Relationship Id="rId387" Type="http://schemas.openxmlformats.org/officeDocument/2006/relationships/image" Target="../media/image2281.png"/><Relationship Id="rId510" Type="http://schemas.openxmlformats.org/officeDocument/2006/relationships/customXml" Target="../ink/ink4136.xml"/><Relationship Id="rId552" Type="http://schemas.openxmlformats.org/officeDocument/2006/relationships/customXml" Target="../ink/ink4157.xml"/><Relationship Id="rId594" Type="http://schemas.openxmlformats.org/officeDocument/2006/relationships/customXml" Target="../ink/ink4178.xml"/><Relationship Id="rId608" Type="http://schemas.openxmlformats.org/officeDocument/2006/relationships/customXml" Target="../ink/ink4185.xml"/><Relationship Id="rId191" Type="http://schemas.openxmlformats.org/officeDocument/2006/relationships/image" Target="../media/image2196.png"/><Relationship Id="rId205" Type="http://schemas.openxmlformats.org/officeDocument/2006/relationships/image" Target="../media/image2006.png"/><Relationship Id="rId247" Type="http://schemas.openxmlformats.org/officeDocument/2006/relationships/image" Target="../media/image2219.png"/><Relationship Id="rId412" Type="http://schemas.openxmlformats.org/officeDocument/2006/relationships/customXml" Target="../ink/ink4087.xml"/><Relationship Id="rId107" Type="http://schemas.openxmlformats.org/officeDocument/2006/relationships/image" Target="../media/image1956.png"/><Relationship Id="rId289" Type="http://schemas.openxmlformats.org/officeDocument/2006/relationships/image" Target="../media/image2233.png"/><Relationship Id="rId454" Type="http://schemas.openxmlformats.org/officeDocument/2006/relationships/customXml" Target="../ink/ink4108.xml"/><Relationship Id="rId496" Type="http://schemas.openxmlformats.org/officeDocument/2006/relationships/customXml" Target="../ink/ink4129.xml"/><Relationship Id="rId11" Type="http://schemas.openxmlformats.org/officeDocument/2006/relationships/image" Target="../media/image2118.png"/><Relationship Id="rId53" Type="http://schemas.openxmlformats.org/officeDocument/2006/relationships/image" Target="../media/image2137.png"/><Relationship Id="rId149" Type="http://schemas.openxmlformats.org/officeDocument/2006/relationships/image" Target="../media/image2176.png"/><Relationship Id="rId314" Type="http://schemas.openxmlformats.org/officeDocument/2006/relationships/customXml" Target="../ink/ink4038.xml"/><Relationship Id="rId356" Type="http://schemas.openxmlformats.org/officeDocument/2006/relationships/customXml" Target="../ink/ink4059.xml"/><Relationship Id="rId398" Type="http://schemas.openxmlformats.org/officeDocument/2006/relationships/customXml" Target="../ink/ink4080.xml"/><Relationship Id="rId521" Type="http://schemas.openxmlformats.org/officeDocument/2006/relationships/image" Target="../media/image2348.png"/><Relationship Id="rId563" Type="http://schemas.openxmlformats.org/officeDocument/2006/relationships/image" Target="../media/image2369.png"/><Relationship Id="rId619" Type="http://schemas.openxmlformats.org/officeDocument/2006/relationships/image" Target="../media/image2397.png"/><Relationship Id="rId95" Type="http://schemas.openxmlformats.org/officeDocument/2006/relationships/image" Target="../media/image2156.png"/><Relationship Id="rId160" Type="http://schemas.openxmlformats.org/officeDocument/2006/relationships/customXml" Target="../ink/ink3961.xml"/><Relationship Id="rId216" Type="http://schemas.openxmlformats.org/officeDocument/2006/relationships/customXml" Target="../ink/ink3989.xml"/><Relationship Id="rId423" Type="http://schemas.openxmlformats.org/officeDocument/2006/relationships/image" Target="../media/image2299.png"/><Relationship Id="rId258" Type="http://schemas.openxmlformats.org/officeDocument/2006/relationships/customXml" Target="../ink/ink4010.xml"/><Relationship Id="rId465" Type="http://schemas.openxmlformats.org/officeDocument/2006/relationships/image" Target="../media/image2320.png"/><Relationship Id="rId22" Type="http://schemas.openxmlformats.org/officeDocument/2006/relationships/customXml" Target="../ink/ink3892.xml"/><Relationship Id="rId64" Type="http://schemas.openxmlformats.org/officeDocument/2006/relationships/customXml" Target="../ink/ink3913.xml"/><Relationship Id="rId118" Type="http://schemas.openxmlformats.org/officeDocument/2006/relationships/customXml" Target="../ink/ink3940.xml"/><Relationship Id="rId325" Type="http://schemas.openxmlformats.org/officeDocument/2006/relationships/image" Target="../media/image2250.png"/><Relationship Id="rId367" Type="http://schemas.openxmlformats.org/officeDocument/2006/relationships/image" Target="../media/image2271.png"/><Relationship Id="rId532" Type="http://schemas.openxmlformats.org/officeDocument/2006/relationships/customXml" Target="../ink/ink4147.xml"/><Relationship Id="rId574" Type="http://schemas.openxmlformats.org/officeDocument/2006/relationships/customXml" Target="../ink/ink4168.xml"/><Relationship Id="rId171" Type="http://schemas.openxmlformats.org/officeDocument/2006/relationships/image" Target="../media/image2186.png"/><Relationship Id="rId227" Type="http://schemas.openxmlformats.org/officeDocument/2006/relationships/image" Target="../media/image2211.png"/><Relationship Id="rId269" Type="http://schemas.openxmlformats.org/officeDocument/2006/relationships/image" Target="../media/image2038.png"/><Relationship Id="rId434" Type="http://schemas.openxmlformats.org/officeDocument/2006/relationships/customXml" Target="../ink/ink4098.xml"/><Relationship Id="rId476" Type="http://schemas.openxmlformats.org/officeDocument/2006/relationships/customXml" Target="../ink/ink4119.xml"/><Relationship Id="rId33" Type="http://schemas.openxmlformats.org/officeDocument/2006/relationships/image" Target="../media/image2127.png"/><Relationship Id="rId129" Type="http://schemas.openxmlformats.org/officeDocument/2006/relationships/image" Target="../media/image2166.png"/><Relationship Id="rId280" Type="http://schemas.openxmlformats.org/officeDocument/2006/relationships/customXml" Target="../ink/ink4021.xml"/><Relationship Id="rId336" Type="http://schemas.openxmlformats.org/officeDocument/2006/relationships/customXml" Target="../ink/ink4049.xml"/><Relationship Id="rId501" Type="http://schemas.openxmlformats.org/officeDocument/2006/relationships/image" Target="../media/image2338.png"/><Relationship Id="rId543" Type="http://schemas.openxmlformats.org/officeDocument/2006/relationships/image" Target="../media/image2359.png"/><Relationship Id="rId75" Type="http://schemas.openxmlformats.org/officeDocument/2006/relationships/image" Target="../media/image1824.png"/><Relationship Id="rId140" Type="http://schemas.openxmlformats.org/officeDocument/2006/relationships/customXml" Target="../ink/ink3951.xml"/><Relationship Id="rId182" Type="http://schemas.openxmlformats.org/officeDocument/2006/relationships/customXml" Target="../ink/ink3972.xml"/><Relationship Id="rId378" Type="http://schemas.openxmlformats.org/officeDocument/2006/relationships/customXml" Target="../ink/ink4070.xml"/><Relationship Id="rId403" Type="http://schemas.openxmlformats.org/officeDocument/2006/relationships/image" Target="../media/image2289.png"/><Relationship Id="rId585" Type="http://schemas.openxmlformats.org/officeDocument/2006/relationships/image" Target="../media/image2380.png"/><Relationship Id="rId6" Type="http://schemas.openxmlformats.org/officeDocument/2006/relationships/customXml" Target="../ink/ink3884.xml"/><Relationship Id="rId238" Type="http://schemas.openxmlformats.org/officeDocument/2006/relationships/customXml" Target="../ink/ink4000.xml"/><Relationship Id="rId445" Type="http://schemas.openxmlformats.org/officeDocument/2006/relationships/image" Target="../media/image2310.png"/><Relationship Id="rId487" Type="http://schemas.openxmlformats.org/officeDocument/2006/relationships/image" Target="../media/image2331.png"/><Relationship Id="rId610" Type="http://schemas.openxmlformats.org/officeDocument/2006/relationships/customXml" Target="../ink/ink4186.xml"/><Relationship Id="rId291" Type="http://schemas.openxmlformats.org/officeDocument/2006/relationships/image" Target="../media/image2234.png"/><Relationship Id="rId305" Type="http://schemas.openxmlformats.org/officeDocument/2006/relationships/image" Target="../media/image2240.png"/><Relationship Id="rId347" Type="http://schemas.openxmlformats.org/officeDocument/2006/relationships/image" Target="../media/image2261.png"/><Relationship Id="rId512" Type="http://schemas.openxmlformats.org/officeDocument/2006/relationships/customXml" Target="../ink/ink4137.xml"/><Relationship Id="rId44" Type="http://schemas.openxmlformats.org/officeDocument/2006/relationships/customXml" Target="../ink/ink3903.xml"/><Relationship Id="rId86" Type="http://schemas.openxmlformats.org/officeDocument/2006/relationships/customXml" Target="../ink/ink3924.xml"/><Relationship Id="rId151" Type="http://schemas.openxmlformats.org/officeDocument/2006/relationships/image" Target="../media/image1979.png"/><Relationship Id="rId389" Type="http://schemas.openxmlformats.org/officeDocument/2006/relationships/image" Target="../media/image2282.png"/><Relationship Id="rId554" Type="http://schemas.openxmlformats.org/officeDocument/2006/relationships/customXml" Target="../ink/ink4158.xml"/><Relationship Id="rId596" Type="http://schemas.openxmlformats.org/officeDocument/2006/relationships/customXml" Target="../ink/ink4179.xml"/><Relationship Id="rId193" Type="http://schemas.openxmlformats.org/officeDocument/2006/relationships/image" Target="../media/image2197.png"/><Relationship Id="rId207" Type="http://schemas.openxmlformats.org/officeDocument/2006/relationships/image" Target="../media/image2203.png"/><Relationship Id="rId249" Type="http://schemas.openxmlformats.org/officeDocument/2006/relationships/image" Target="../media/image2220.png"/><Relationship Id="rId414" Type="http://schemas.openxmlformats.org/officeDocument/2006/relationships/customXml" Target="../ink/ink4088.xml"/><Relationship Id="rId456" Type="http://schemas.openxmlformats.org/officeDocument/2006/relationships/customXml" Target="../ink/ink4109.xml"/><Relationship Id="rId498" Type="http://schemas.openxmlformats.org/officeDocument/2006/relationships/customXml" Target="../ink/ink4130.xml"/><Relationship Id="rId621" Type="http://schemas.openxmlformats.org/officeDocument/2006/relationships/image" Target="../media/image2398.png"/><Relationship Id="rId13" Type="http://schemas.openxmlformats.org/officeDocument/2006/relationships/image" Target="../media/image1793.png"/><Relationship Id="rId109" Type="http://schemas.openxmlformats.org/officeDocument/2006/relationships/image" Target="../media/image1957.png"/><Relationship Id="rId260" Type="http://schemas.openxmlformats.org/officeDocument/2006/relationships/customXml" Target="../ink/ink4011.xml"/><Relationship Id="rId316" Type="http://schemas.openxmlformats.org/officeDocument/2006/relationships/customXml" Target="../ink/ink4039.xml"/><Relationship Id="rId523" Type="http://schemas.openxmlformats.org/officeDocument/2006/relationships/image" Target="../media/image2349.png"/><Relationship Id="rId55" Type="http://schemas.openxmlformats.org/officeDocument/2006/relationships/image" Target="../media/image2138.png"/><Relationship Id="rId97" Type="http://schemas.openxmlformats.org/officeDocument/2006/relationships/image" Target="../media/image2157.png"/><Relationship Id="rId120" Type="http://schemas.openxmlformats.org/officeDocument/2006/relationships/customXml" Target="../ink/ink3941.xml"/><Relationship Id="rId358" Type="http://schemas.openxmlformats.org/officeDocument/2006/relationships/customXml" Target="../ink/ink4060.xml"/><Relationship Id="rId565" Type="http://schemas.openxmlformats.org/officeDocument/2006/relationships/image" Target="../media/image2370.png"/><Relationship Id="rId162" Type="http://schemas.openxmlformats.org/officeDocument/2006/relationships/customXml" Target="../ink/ink3962.xml"/><Relationship Id="rId218" Type="http://schemas.openxmlformats.org/officeDocument/2006/relationships/customXml" Target="../ink/ink3990.xml"/><Relationship Id="rId425" Type="http://schemas.openxmlformats.org/officeDocument/2006/relationships/image" Target="../media/image2300.png"/><Relationship Id="rId467" Type="http://schemas.openxmlformats.org/officeDocument/2006/relationships/image" Target="../media/image2321.png"/><Relationship Id="rId271" Type="http://schemas.openxmlformats.org/officeDocument/2006/relationships/image" Target="../media/image2039.png"/><Relationship Id="rId24" Type="http://schemas.openxmlformats.org/officeDocument/2006/relationships/customXml" Target="../ink/ink3893.xml"/><Relationship Id="rId66" Type="http://schemas.openxmlformats.org/officeDocument/2006/relationships/customXml" Target="../ink/ink3914.xml"/><Relationship Id="rId131" Type="http://schemas.openxmlformats.org/officeDocument/2006/relationships/image" Target="../media/image2167.png"/><Relationship Id="rId327" Type="http://schemas.openxmlformats.org/officeDocument/2006/relationships/image" Target="../media/image2251.png"/><Relationship Id="rId369" Type="http://schemas.openxmlformats.org/officeDocument/2006/relationships/image" Target="../media/image2272.png"/><Relationship Id="rId534" Type="http://schemas.openxmlformats.org/officeDocument/2006/relationships/customXml" Target="../ink/ink4148.xml"/><Relationship Id="rId576" Type="http://schemas.openxmlformats.org/officeDocument/2006/relationships/customXml" Target="../ink/ink4169.xml"/><Relationship Id="rId173" Type="http://schemas.openxmlformats.org/officeDocument/2006/relationships/image" Target="../media/image2187.png"/><Relationship Id="rId229" Type="http://schemas.openxmlformats.org/officeDocument/2006/relationships/image" Target="../media/image2212.png"/><Relationship Id="rId380" Type="http://schemas.openxmlformats.org/officeDocument/2006/relationships/customXml" Target="../ink/ink4071.xml"/><Relationship Id="rId436" Type="http://schemas.openxmlformats.org/officeDocument/2006/relationships/customXml" Target="../ink/ink4099.xml"/><Relationship Id="rId601" Type="http://schemas.openxmlformats.org/officeDocument/2006/relationships/image" Target="../media/image2388.png"/><Relationship Id="rId240" Type="http://schemas.openxmlformats.org/officeDocument/2006/relationships/customXml" Target="../ink/ink4001.xml"/><Relationship Id="rId478" Type="http://schemas.openxmlformats.org/officeDocument/2006/relationships/customXml" Target="../ink/ink4120.xml"/><Relationship Id="rId35" Type="http://schemas.openxmlformats.org/officeDocument/2006/relationships/image" Target="../media/image2128.png"/><Relationship Id="rId77" Type="http://schemas.openxmlformats.org/officeDocument/2006/relationships/image" Target="../media/image1825.png"/><Relationship Id="rId100" Type="http://schemas.openxmlformats.org/officeDocument/2006/relationships/customXml" Target="../ink/ink3931.xml"/><Relationship Id="rId282" Type="http://schemas.openxmlformats.org/officeDocument/2006/relationships/customXml" Target="../ink/ink4022.xml"/><Relationship Id="rId338" Type="http://schemas.openxmlformats.org/officeDocument/2006/relationships/customXml" Target="../ink/ink4050.xml"/><Relationship Id="rId503" Type="http://schemas.openxmlformats.org/officeDocument/2006/relationships/image" Target="../media/image2339.png"/><Relationship Id="rId545" Type="http://schemas.openxmlformats.org/officeDocument/2006/relationships/image" Target="../media/image2360.png"/><Relationship Id="rId587" Type="http://schemas.openxmlformats.org/officeDocument/2006/relationships/image" Target="../media/image2381.png"/><Relationship Id="rId8" Type="http://schemas.openxmlformats.org/officeDocument/2006/relationships/customXml" Target="../ink/ink3885.xml"/><Relationship Id="rId142" Type="http://schemas.openxmlformats.org/officeDocument/2006/relationships/customXml" Target="../ink/ink3952.xml"/><Relationship Id="rId184" Type="http://schemas.openxmlformats.org/officeDocument/2006/relationships/customXml" Target="../ink/ink3973.xml"/><Relationship Id="rId391" Type="http://schemas.openxmlformats.org/officeDocument/2006/relationships/image" Target="../media/image2283.png"/><Relationship Id="rId405" Type="http://schemas.openxmlformats.org/officeDocument/2006/relationships/image" Target="../media/image2290.png"/><Relationship Id="rId447" Type="http://schemas.openxmlformats.org/officeDocument/2006/relationships/image" Target="../media/image2311.png"/><Relationship Id="rId612" Type="http://schemas.openxmlformats.org/officeDocument/2006/relationships/customXml" Target="../ink/ink4187.xml"/><Relationship Id="rId251" Type="http://schemas.openxmlformats.org/officeDocument/2006/relationships/image" Target="../media/image2221.png"/><Relationship Id="rId489" Type="http://schemas.openxmlformats.org/officeDocument/2006/relationships/image" Target="../media/image2332.png"/><Relationship Id="rId46" Type="http://schemas.openxmlformats.org/officeDocument/2006/relationships/customXml" Target="../ink/ink3904.xml"/><Relationship Id="rId293" Type="http://schemas.openxmlformats.org/officeDocument/2006/relationships/image" Target="../media/image2235.png"/><Relationship Id="rId307" Type="http://schemas.openxmlformats.org/officeDocument/2006/relationships/image" Target="../media/image2241.png"/><Relationship Id="rId349" Type="http://schemas.openxmlformats.org/officeDocument/2006/relationships/image" Target="../media/image2262.png"/><Relationship Id="rId514" Type="http://schemas.openxmlformats.org/officeDocument/2006/relationships/customXml" Target="../ink/ink4138.xml"/><Relationship Id="rId556" Type="http://schemas.openxmlformats.org/officeDocument/2006/relationships/customXml" Target="../ink/ink4159.xml"/><Relationship Id="rId88" Type="http://schemas.openxmlformats.org/officeDocument/2006/relationships/customXml" Target="../ink/ink3925.xml"/><Relationship Id="rId111" Type="http://schemas.openxmlformats.org/officeDocument/2006/relationships/image" Target="../media/image2160.png"/><Relationship Id="rId153" Type="http://schemas.openxmlformats.org/officeDocument/2006/relationships/image" Target="../media/image2177.png"/><Relationship Id="rId195" Type="http://schemas.openxmlformats.org/officeDocument/2006/relationships/image" Target="../media/image2198.png"/><Relationship Id="rId209" Type="http://schemas.openxmlformats.org/officeDocument/2006/relationships/image" Target="../media/image2204.png"/><Relationship Id="rId360" Type="http://schemas.openxmlformats.org/officeDocument/2006/relationships/customXml" Target="../ink/ink4061.xml"/><Relationship Id="rId416" Type="http://schemas.openxmlformats.org/officeDocument/2006/relationships/customXml" Target="../ink/ink4089.xml"/><Relationship Id="rId598" Type="http://schemas.openxmlformats.org/officeDocument/2006/relationships/customXml" Target="../ink/ink4180.xml"/><Relationship Id="rId220" Type="http://schemas.openxmlformats.org/officeDocument/2006/relationships/customXml" Target="../ink/ink3991.xml"/><Relationship Id="rId458" Type="http://schemas.openxmlformats.org/officeDocument/2006/relationships/customXml" Target="../ink/ink4110.xml"/><Relationship Id="rId623" Type="http://schemas.openxmlformats.org/officeDocument/2006/relationships/image" Target="../media/image2399.png"/><Relationship Id="rId15" Type="http://schemas.openxmlformats.org/officeDocument/2006/relationships/image" Target="../media/image2119.png"/><Relationship Id="rId57" Type="http://schemas.openxmlformats.org/officeDocument/2006/relationships/image" Target="../media/image2139.png"/><Relationship Id="rId262" Type="http://schemas.openxmlformats.org/officeDocument/2006/relationships/customXml" Target="../ink/ink4012.xml"/><Relationship Id="rId318" Type="http://schemas.openxmlformats.org/officeDocument/2006/relationships/customXml" Target="../ink/ink4040.xml"/><Relationship Id="rId525" Type="http://schemas.openxmlformats.org/officeDocument/2006/relationships/image" Target="../media/image2350.png"/><Relationship Id="rId567" Type="http://schemas.openxmlformats.org/officeDocument/2006/relationships/image" Target="../media/image2371.png"/><Relationship Id="rId99" Type="http://schemas.openxmlformats.org/officeDocument/2006/relationships/image" Target="../media/image2158.png"/><Relationship Id="rId122" Type="http://schemas.openxmlformats.org/officeDocument/2006/relationships/customXml" Target="../ink/ink3942.xml"/><Relationship Id="rId164" Type="http://schemas.openxmlformats.org/officeDocument/2006/relationships/customXml" Target="../ink/ink3963.xml"/><Relationship Id="rId371" Type="http://schemas.openxmlformats.org/officeDocument/2006/relationships/image" Target="../media/image2273.png"/><Relationship Id="rId427" Type="http://schemas.openxmlformats.org/officeDocument/2006/relationships/image" Target="../media/image2301.png"/><Relationship Id="rId469" Type="http://schemas.openxmlformats.org/officeDocument/2006/relationships/image" Target="../media/image2322.png"/><Relationship Id="rId26" Type="http://schemas.openxmlformats.org/officeDocument/2006/relationships/customXml" Target="../ink/ink3894.xml"/><Relationship Id="rId231" Type="http://schemas.openxmlformats.org/officeDocument/2006/relationships/image" Target="../media/image2019.png"/><Relationship Id="rId273" Type="http://schemas.openxmlformats.org/officeDocument/2006/relationships/image" Target="../media/image2227.png"/><Relationship Id="rId329" Type="http://schemas.openxmlformats.org/officeDocument/2006/relationships/image" Target="../media/image2252.png"/><Relationship Id="rId480" Type="http://schemas.openxmlformats.org/officeDocument/2006/relationships/customXml" Target="../ink/ink4121.xml"/><Relationship Id="rId536" Type="http://schemas.openxmlformats.org/officeDocument/2006/relationships/customXml" Target="../ink/ink4149.xml"/><Relationship Id="rId68" Type="http://schemas.openxmlformats.org/officeDocument/2006/relationships/customXml" Target="../ink/ink3915.xml"/><Relationship Id="rId133" Type="http://schemas.openxmlformats.org/officeDocument/2006/relationships/image" Target="../media/image2168.png"/><Relationship Id="rId175" Type="http://schemas.openxmlformats.org/officeDocument/2006/relationships/image" Target="../media/image2188.png"/><Relationship Id="rId340" Type="http://schemas.openxmlformats.org/officeDocument/2006/relationships/customXml" Target="../ink/ink4051.xml"/><Relationship Id="rId578" Type="http://schemas.openxmlformats.org/officeDocument/2006/relationships/customXml" Target="../ink/ink4170.xml"/><Relationship Id="rId200" Type="http://schemas.openxmlformats.org/officeDocument/2006/relationships/customXml" Target="../ink/ink3981.xml"/><Relationship Id="rId382" Type="http://schemas.openxmlformats.org/officeDocument/2006/relationships/customXml" Target="../ink/ink4072.xml"/><Relationship Id="rId438" Type="http://schemas.openxmlformats.org/officeDocument/2006/relationships/customXml" Target="../ink/ink4100.xml"/><Relationship Id="rId603" Type="http://schemas.openxmlformats.org/officeDocument/2006/relationships/image" Target="../media/image2389.png"/><Relationship Id="rId242" Type="http://schemas.openxmlformats.org/officeDocument/2006/relationships/customXml" Target="../ink/ink4002.xml"/><Relationship Id="rId284" Type="http://schemas.openxmlformats.org/officeDocument/2006/relationships/customXml" Target="../ink/ink4023.xml"/><Relationship Id="rId491" Type="http://schemas.openxmlformats.org/officeDocument/2006/relationships/image" Target="../media/image2333.png"/><Relationship Id="rId505" Type="http://schemas.openxmlformats.org/officeDocument/2006/relationships/image" Target="../media/image2340.png"/><Relationship Id="rId37" Type="http://schemas.openxmlformats.org/officeDocument/2006/relationships/image" Target="../media/image2129.png"/><Relationship Id="rId79" Type="http://schemas.openxmlformats.org/officeDocument/2006/relationships/image" Target="../media/image2148.png"/><Relationship Id="rId102" Type="http://schemas.openxmlformats.org/officeDocument/2006/relationships/customXml" Target="../ink/ink3932.xml"/><Relationship Id="rId144" Type="http://schemas.openxmlformats.org/officeDocument/2006/relationships/customXml" Target="../ink/ink3953.xml"/><Relationship Id="rId547" Type="http://schemas.openxmlformats.org/officeDocument/2006/relationships/image" Target="../media/image2361.png"/><Relationship Id="rId589" Type="http://schemas.openxmlformats.org/officeDocument/2006/relationships/image" Target="../media/image2382.png"/><Relationship Id="rId90" Type="http://schemas.openxmlformats.org/officeDocument/2006/relationships/customXml" Target="../ink/ink3926.xml"/><Relationship Id="rId186" Type="http://schemas.openxmlformats.org/officeDocument/2006/relationships/customXml" Target="../ink/ink3974.xml"/><Relationship Id="rId351" Type="http://schemas.openxmlformats.org/officeDocument/2006/relationships/image" Target="../media/image2263.png"/><Relationship Id="rId393" Type="http://schemas.openxmlformats.org/officeDocument/2006/relationships/image" Target="../media/image2284.png"/><Relationship Id="rId407" Type="http://schemas.openxmlformats.org/officeDocument/2006/relationships/image" Target="../media/image2291.png"/><Relationship Id="rId449" Type="http://schemas.openxmlformats.org/officeDocument/2006/relationships/image" Target="../media/image2312.png"/><Relationship Id="rId614" Type="http://schemas.openxmlformats.org/officeDocument/2006/relationships/customXml" Target="../ink/ink4188.xml"/><Relationship Id="rId211" Type="http://schemas.openxmlformats.org/officeDocument/2006/relationships/image" Target="../media/image2205.png"/><Relationship Id="rId253" Type="http://schemas.openxmlformats.org/officeDocument/2006/relationships/image" Target="../media/image2030.png"/><Relationship Id="rId295" Type="http://schemas.openxmlformats.org/officeDocument/2006/relationships/image" Target="../media/image2050.png"/><Relationship Id="rId309" Type="http://schemas.openxmlformats.org/officeDocument/2006/relationships/image" Target="../media/image2242.png"/><Relationship Id="rId460" Type="http://schemas.openxmlformats.org/officeDocument/2006/relationships/customXml" Target="../ink/ink4111.xml"/><Relationship Id="rId516" Type="http://schemas.openxmlformats.org/officeDocument/2006/relationships/customXml" Target="../ink/ink4139.xml"/><Relationship Id="rId48" Type="http://schemas.openxmlformats.org/officeDocument/2006/relationships/customXml" Target="../ink/ink3905.xml"/><Relationship Id="rId113" Type="http://schemas.openxmlformats.org/officeDocument/2006/relationships/image" Target="../media/image2161.png"/><Relationship Id="rId320" Type="http://schemas.openxmlformats.org/officeDocument/2006/relationships/customXml" Target="../ink/ink4041.xml"/><Relationship Id="rId558" Type="http://schemas.openxmlformats.org/officeDocument/2006/relationships/customXml" Target="../ink/ink4160.xml"/><Relationship Id="rId155" Type="http://schemas.openxmlformats.org/officeDocument/2006/relationships/image" Target="../media/image2178.png"/><Relationship Id="rId197" Type="http://schemas.openxmlformats.org/officeDocument/2006/relationships/image" Target="../media/image2199.png"/><Relationship Id="rId362" Type="http://schemas.openxmlformats.org/officeDocument/2006/relationships/customXml" Target="../ink/ink4062.xml"/><Relationship Id="rId418" Type="http://schemas.openxmlformats.org/officeDocument/2006/relationships/customXml" Target="../ink/ink4090.xml"/><Relationship Id="rId625" Type="http://schemas.openxmlformats.org/officeDocument/2006/relationships/image" Target="../media/image2400.png"/><Relationship Id="rId222" Type="http://schemas.openxmlformats.org/officeDocument/2006/relationships/customXml" Target="../ink/ink3992.xml"/><Relationship Id="rId264" Type="http://schemas.openxmlformats.org/officeDocument/2006/relationships/customXml" Target="../ink/ink4013.xml"/><Relationship Id="rId471" Type="http://schemas.openxmlformats.org/officeDocument/2006/relationships/image" Target="../media/image2323.png"/><Relationship Id="rId17" Type="http://schemas.openxmlformats.org/officeDocument/2006/relationships/image" Target="../media/image1795.png"/><Relationship Id="rId59" Type="http://schemas.openxmlformats.org/officeDocument/2006/relationships/image" Target="../media/image2140.png"/><Relationship Id="rId124" Type="http://schemas.openxmlformats.org/officeDocument/2006/relationships/customXml" Target="../ink/ink3943.xml"/><Relationship Id="rId527" Type="http://schemas.openxmlformats.org/officeDocument/2006/relationships/image" Target="../media/image2351.png"/><Relationship Id="rId569" Type="http://schemas.openxmlformats.org/officeDocument/2006/relationships/image" Target="../media/image2372.png"/><Relationship Id="rId70" Type="http://schemas.openxmlformats.org/officeDocument/2006/relationships/customXml" Target="../ink/ink3916.xml"/><Relationship Id="rId166" Type="http://schemas.openxmlformats.org/officeDocument/2006/relationships/customXml" Target="../ink/ink3964.xml"/><Relationship Id="rId331" Type="http://schemas.openxmlformats.org/officeDocument/2006/relationships/image" Target="../media/image2253.png"/><Relationship Id="rId373" Type="http://schemas.openxmlformats.org/officeDocument/2006/relationships/image" Target="../media/image2274.png"/><Relationship Id="rId429" Type="http://schemas.openxmlformats.org/officeDocument/2006/relationships/image" Target="../media/image2302.png"/><Relationship Id="rId580" Type="http://schemas.openxmlformats.org/officeDocument/2006/relationships/customXml" Target="../ink/ink4171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213.png"/><Relationship Id="rId440" Type="http://schemas.openxmlformats.org/officeDocument/2006/relationships/customXml" Target="../ink/ink4101.xml"/><Relationship Id="rId28" Type="http://schemas.openxmlformats.org/officeDocument/2006/relationships/customXml" Target="../ink/ink3895.xml"/><Relationship Id="rId275" Type="http://schemas.openxmlformats.org/officeDocument/2006/relationships/image" Target="../media/image2041.png"/><Relationship Id="rId300" Type="http://schemas.openxmlformats.org/officeDocument/2006/relationships/customXml" Target="../ink/ink4031.xml"/><Relationship Id="rId482" Type="http://schemas.openxmlformats.org/officeDocument/2006/relationships/customXml" Target="../ink/ink4122.xml"/><Relationship Id="rId538" Type="http://schemas.openxmlformats.org/officeDocument/2006/relationships/customXml" Target="../ink/ink4150.xml"/><Relationship Id="rId81" Type="http://schemas.openxmlformats.org/officeDocument/2006/relationships/image" Target="../media/image2149.png"/><Relationship Id="rId135" Type="http://schemas.openxmlformats.org/officeDocument/2006/relationships/image" Target="../media/image2169.png"/><Relationship Id="rId177" Type="http://schemas.openxmlformats.org/officeDocument/2006/relationships/image" Target="../media/image2189.png"/><Relationship Id="rId342" Type="http://schemas.openxmlformats.org/officeDocument/2006/relationships/customXml" Target="../ink/ink4052.xml"/><Relationship Id="rId384" Type="http://schemas.openxmlformats.org/officeDocument/2006/relationships/customXml" Target="../ink/ink4073.xml"/><Relationship Id="rId591" Type="http://schemas.openxmlformats.org/officeDocument/2006/relationships/image" Target="../media/image2383.png"/><Relationship Id="rId605" Type="http://schemas.openxmlformats.org/officeDocument/2006/relationships/image" Target="../media/image2390.png"/><Relationship Id="rId202" Type="http://schemas.openxmlformats.org/officeDocument/2006/relationships/customXml" Target="../ink/ink3982.xml"/><Relationship Id="rId244" Type="http://schemas.openxmlformats.org/officeDocument/2006/relationships/customXml" Target="../ink/ink4003.xml"/><Relationship Id="rId39" Type="http://schemas.openxmlformats.org/officeDocument/2006/relationships/image" Target="../media/image2130.png"/><Relationship Id="rId286" Type="http://schemas.openxmlformats.org/officeDocument/2006/relationships/customXml" Target="../ink/ink4024.xml"/><Relationship Id="rId451" Type="http://schemas.openxmlformats.org/officeDocument/2006/relationships/image" Target="../media/image2313.png"/><Relationship Id="rId493" Type="http://schemas.openxmlformats.org/officeDocument/2006/relationships/image" Target="../media/image2334.png"/><Relationship Id="rId507" Type="http://schemas.openxmlformats.org/officeDocument/2006/relationships/image" Target="../media/image2341.png"/><Relationship Id="rId549" Type="http://schemas.openxmlformats.org/officeDocument/2006/relationships/image" Target="../media/image2362.png"/><Relationship Id="rId50" Type="http://schemas.openxmlformats.org/officeDocument/2006/relationships/customXml" Target="../ink/ink3906.xml"/><Relationship Id="rId104" Type="http://schemas.openxmlformats.org/officeDocument/2006/relationships/customXml" Target="../ink/ink3933.xml"/><Relationship Id="rId146" Type="http://schemas.openxmlformats.org/officeDocument/2006/relationships/customXml" Target="../ink/ink3954.xml"/><Relationship Id="rId188" Type="http://schemas.openxmlformats.org/officeDocument/2006/relationships/customXml" Target="../ink/ink3975.xml"/><Relationship Id="rId311" Type="http://schemas.openxmlformats.org/officeDocument/2006/relationships/image" Target="../media/image2243.png"/><Relationship Id="rId353" Type="http://schemas.openxmlformats.org/officeDocument/2006/relationships/image" Target="../media/image2264.png"/><Relationship Id="rId395" Type="http://schemas.openxmlformats.org/officeDocument/2006/relationships/image" Target="../media/image2285.png"/><Relationship Id="rId409" Type="http://schemas.openxmlformats.org/officeDocument/2006/relationships/image" Target="../media/image2292.png"/><Relationship Id="rId560" Type="http://schemas.openxmlformats.org/officeDocument/2006/relationships/customXml" Target="../ink/ink4161.xml"/><Relationship Id="rId92" Type="http://schemas.openxmlformats.org/officeDocument/2006/relationships/customXml" Target="../ink/ink3927.xml"/><Relationship Id="rId213" Type="http://schemas.openxmlformats.org/officeDocument/2006/relationships/image" Target="../media/image2206.png"/><Relationship Id="rId420" Type="http://schemas.openxmlformats.org/officeDocument/2006/relationships/customXml" Target="../ink/ink4091.xml"/><Relationship Id="rId616" Type="http://schemas.openxmlformats.org/officeDocument/2006/relationships/customXml" Target="../ink/ink4189.xml"/><Relationship Id="rId255" Type="http://schemas.openxmlformats.org/officeDocument/2006/relationships/image" Target="../media/image2222.png"/><Relationship Id="rId297" Type="http://schemas.openxmlformats.org/officeDocument/2006/relationships/image" Target="../media/image2236.png"/><Relationship Id="rId462" Type="http://schemas.openxmlformats.org/officeDocument/2006/relationships/customXml" Target="../ink/ink4112.xml"/><Relationship Id="rId518" Type="http://schemas.openxmlformats.org/officeDocument/2006/relationships/customXml" Target="../ink/ink4140.xml"/><Relationship Id="rId115" Type="http://schemas.openxmlformats.org/officeDocument/2006/relationships/image" Target="../media/image2162.png"/><Relationship Id="rId157" Type="http://schemas.openxmlformats.org/officeDocument/2006/relationships/image" Target="../media/image2179.png"/><Relationship Id="rId322" Type="http://schemas.openxmlformats.org/officeDocument/2006/relationships/customXml" Target="../ink/ink4042.xml"/><Relationship Id="rId364" Type="http://schemas.openxmlformats.org/officeDocument/2006/relationships/customXml" Target="../ink/ink4063.xml"/><Relationship Id="rId61" Type="http://schemas.openxmlformats.org/officeDocument/2006/relationships/image" Target="../media/image2141.png"/><Relationship Id="rId199" Type="http://schemas.openxmlformats.org/officeDocument/2006/relationships/image" Target="../media/image2200.png"/><Relationship Id="rId571" Type="http://schemas.openxmlformats.org/officeDocument/2006/relationships/image" Target="../media/image2373.png"/><Relationship Id="rId627" Type="http://schemas.openxmlformats.org/officeDocument/2006/relationships/image" Target="../media/image2401.png"/><Relationship Id="rId19" Type="http://schemas.openxmlformats.org/officeDocument/2006/relationships/image" Target="../media/image2120.png"/><Relationship Id="rId224" Type="http://schemas.openxmlformats.org/officeDocument/2006/relationships/customXml" Target="../ink/ink3993.xml"/><Relationship Id="rId266" Type="http://schemas.openxmlformats.org/officeDocument/2006/relationships/customXml" Target="../ink/ink4014.xml"/><Relationship Id="rId431" Type="http://schemas.openxmlformats.org/officeDocument/2006/relationships/image" Target="../media/image2303.png"/><Relationship Id="rId473" Type="http://schemas.openxmlformats.org/officeDocument/2006/relationships/image" Target="../media/image2324.png"/><Relationship Id="rId529" Type="http://schemas.openxmlformats.org/officeDocument/2006/relationships/image" Target="../media/image2352.png"/><Relationship Id="rId30" Type="http://schemas.openxmlformats.org/officeDocument/2006/relationships/customXml" Target="../ink/ink3896.xml"/><Relationship Id="rId126" Type="http://schemas.openxmlformats.org/officeDocument/2006/relationships/customXml" Target="../ink/ink3944.xml"/><Relationship Id="rId168" Type="http://schemas.openxmlformats.org/officeDocument/2006/relationships/customXml" Target="../ink/ink3965.xml"/><Relationship Id="rId333" Type="http://schemas.openxmlformats.org/officeDocument/2006/relationships/image" Target="../media/image2254.png"/><Relationship Id="rId540" Type="http://schemas.openxmlformats.org/officeDocument/2006/relationships/customXml" Target="../ink/ink4151.xml"/><Relationship Id="rId72" Type="http://schemas.openxmlformats.org/officeDocument/2006/relationships/customXml" Target="../ink/ink3917.xml"/><Relationship Id="rId375" Type="http://schemas.openxmlformats.org/officeDocument/2006/relationships/image" Target="../media/image2275.png"/><Relationship Id="rId582" Type="http://schemas.openxmlformats.org/officeDocument/2006/relationships/customXml" Target="../ink/ink4172.xml"/><Relationship Id="rId3" Type="http://schemas.openxmlformats.org/officeDocument/2006/relationships/image" Target="../media/image2115.png"/><Relationship Id="rId235" Type="http://schemas.openxmlformats.org/officeDocument/2006/relationships/image" Target="../media/image2214.png"/><Relationship Id="rId277" Type="http://schemas.openxmlformats.org/officeDocument/2006/relationships/image" Target="../media/image2228.png"/><Relationship Id="rId400" Type="http://schemas.openxmlformats.org/officeDocument/2006/relationships/customXml" Target="../ink/ink4081.xml"/><Relationship Id="rId442" Type="http://schemas.openxmlformats.org/officeDocument/2006/relationships/customXml" Target="../ink/ink4102.xml"/><Relationship Id="rId484" Type="http://schemas.openxmlformats.org/officeDocument/2006/relationships/customXml" Target="../ink/ink4123.xml"/><Relationship Id="rId137" Type="http://schemas.openxmlformats.org/officeDocument/2006/relationships/image" Target="../media/image2170.png"/><Relationship Id="rId302" Type="http://schemas.openxmlformats.org/officeDocument/2006/relationships/customXml" Target="../ink/ink4032.xml"/><Relationship Id="rId344" Type="http://schemas.openxmlformats.org/officeDocument/2006/relationships/customXml" Target="../ink/ink4053.xml"/><Relationship Id="rId41" Type="http://schemas.openxmlformats.org/officeDocument/2006/relationships/image" Target="../media/image2131.png"/><Relationship Id="rId83" Type="http://schemas.openxmlformats.org/officeDocument/2006/relationships/image" Target="../media/image2150.png"/><Relationship Id="rId179" Type="http://schemas.openxmlformats.org/officeDocument/2006/relationships/image" Target="../media/image2190.png"/><Relationship Id="rId386" Type="http://schemas.openxmlformats.org/officeDocument/2006/relationships/customXml" Target="../ink/ink4074.xml"/><Relationship Id="rId551" Type="http://schemas.openxmlformats.org/officeDocument/2006/relationships/image" Target="../media/image2363.png"/><Relationship Id="rId593" Type="http://schemas.openxmlformats.org/officeDocument/2006/relationships/image" Target="../media/image2384.png"/><Relationship Id="rId607" Type="http://schemas.openxmlformats.org/officeDocument/2006/relationships/image" Target="../media/image2391.png"/><Relationship Id="rId190" Type="http://schemas.openxmlformats.org/officeDocument/2006/relationships/customXml" Target="../ink/ink3976.xml"/><Relationship Id="rId204" Type="http://schemas.openxmlformats.org/officeDocument/2006/relationships/customXml" Target="../ink/ink3983.xml"/><Relationship Id="rId246" Type="http://schemas.openxmlformats.org/officeDocument/2006/relationships/customXml" Target="../ink/ink4004.xml"/><Relationship Id="rId288" Type="http://schemas.openxmlformats.org/officeDocument/2006/relationships/customXml" Target="../ink/ink4025.xml"/><Relationship Id="rId411" Type="http://schemas.openxmlformats.org/officeDocument/2006/relationships/image" Target="../media/image2293.png"/><Relationship Id="rId453" Type="http://schemas.openxmlformats.org/officeDocument/2006/relationships/image" Target="../media/image2314.png"/><Relationship Id="rId509" Type="http://schemas.openxmlformats.org/officeDocument/2006/relationships/image" Target="../media/image2342.png"/><Relationship Id="rId106" Type="http://schemas.openxmlformats.org/officeDocument/2006/relationships/customXml" Target="../ink/ink3934.xml"/><Relationship Id="rId313" Type="http://schemas.openxmlformats.org/officeDocument/2006/relationships/image" Target="../media/image2244.png"/><Relationship Id="rId495" Type="http://schemas.openxmlformats.org/officeDocument/2006/relationships/image" Target="../media/image2335.png"/><Relationship Id="rId10" Type="http://schemas.openxmlformats.org/officeDocument/2006/relationships/customXml" Target="../ink/ink3886.xml"/><Relationship Id="rId52" Type="http://schemas.openxmlformats.org/officeDocument/2006/relationships/customXml" Target="../ink/ink3907.xml"/><Relationship Id="rId94" Type="http://schemas.openxmlformats.org/officeDocument/2006/relationships/customXml" Target="../ink/ink3928.xml"/><Relationship Id="rId148" Type="http://schemas.openxmlformats.org/officeDocument/2006/relationships/customXml" Target="../ink/ink3955.xml"/><Relationship Id="rId355" Type="http://schemas.openxmlformats.org/officeDocument/2006/relationships/image" Target="../media/image2265.png"/><Relationship Id="rId397" Type="http://schemas.openxmlformats.org/officeDocument/2006/relationships/image" Target="../media/image2286.png"/><Relationship Id="rId520" Type="http://schemas.openxmlformats.org/officeDocument/2006/relationships/customXml" Target="../ink/ink4141.xml"/><Relationship Id="rId562" Type="http://schemas.openxmlformats.org/officeDocument/2006/relationships/customXml" Target="../ink/ink4162.xml"/><Relationship Id="rId618" Type="http://schemas.openxmlformats.org/officeDocument/2006/relationships/customXml" Target="../ink/ink4190.xml"/><Relationship Id="rId215" Type="http://schemas.openxmlformats.org/officeDocument/2006/relationships/image" Target="../media/image2207.png"/><Relationship Id="rId257" Type="http://schemas.openxmlformats.org/officeDocument/2006/relationships/image" Target="../media/image2223.png"/><Relationship Id="rId422" Type="http://schemas.openxmlformats.org/officeDocument/2006/relationships/customXml" Target="../ink/ink4092.xml"/><Relationship Id="rId464" Type="http://schemas.openxmlformats.org/officeDocument/2006/relationships/customXml" Target="../ink/ink4113.xml"/><Relationship Id="rId299" Type="http://schemas.openxmlformats.org/officeDocument/2006/relationships/image" Target="../media/image2237.png"/><Relationship Id="rId63" Type="http://schemas.openxmlformats.org/officeDocument/2006/relationships/image" Target="../media/image2142.png"/><Relationship Id="rId159" Type="http://schemas.openxmlformats.org/officeDocument/2006/relationships/image" Target="../media/image2180.png"/><Relationship Id="rId366" Type="http://schemas.openxmlformats.org/officeDocument/2006/relationships/customXml" Target="../ink/ink4064.xml"/><Relationship Id="rId573" Type="http://schemas.openxmlformats.org/officeDocument/2006/relationships/image" Target="../media/image2374.png"/><Relationship Id="rId226" Type="http://schemas.openxmlformats.org/officeDocument/2006/relationships/customXml" Target="../ink/ink3994.xml"/><Relationship Id="rId433" Type="http://schemas.openxmlformats.org/officeDocument/2006/relationships/image" Target="../media/image2304.png"/><Relationship Id="rId74" Type="http://schemas.openxmlformats.org/officeDocument/2006/relationships/customXml" Target="../ink/ink3918.xml"/><Relationship Id="rId377" Type="http://schemas.openxmlformats.org/officeDocument/2006/relationships/image" Target="../media/image2276.png"/><Relationship Id="rId500" Type="http://schemas.openxmlformats.org/officeDocument/2006/relationships/customXml" Target="../ink/ink4131.xml"/><Relationship Id="rId584" Type="http://schemas.openxmlformats.org/officeDocument/2006/relationships/customXml" Target="../ink/ink4173.xml"/><Relationship Id="rId5" Type="http://schemas.openxmlformats.org/officeDocument/2006/relationships/image" Target="../media/image2116.png"/><Relationship Id="rId237" Type="http://schemas.openxmlformats.org/officeDocument/2006/relationships/image" Target="../media/image2215.png"/><Relationship Id="rId444" Type="http://schemas.openxmlformats.org/officeDocument/2006/relationships/customXml" Target="../ink/ink4103.xml"/><Relationship Id="rId290" Type="http://schemas.openxmlformats.org/officeDocument/2006/relationships/customXml" Target="../ink/ink4026.xml"/><Relationship Id="rId304" Type="http://schemas.openxmlformats.org/officeDocument/2006/relationships/customXml" Target="../ink/ink4033.xml"/><Relationship Id="rId388" Type="http://schemas.openxmlformats.org/officeDocument/2006/relationships/customXml" Target="../ink/ink4075.xml"/><Relationship Id="rId511" Type="http://schemas.openxmlformats.org/officeDocument/2006/relationships/image" Target="../media/image2343.png"/><Relationship Id="rId609" Type="http://schemas.openxmlformats.org/officeDocument/2006/relationships/image" Target="../media/image2392.png"/><Relationship Id="rId85" Type="http://schemas.openxmlformats.org/officeDocument/2006/relationships/image" Target="../media/image2151.png"/><Relationship Id="rId150" Type="http://schemas.openxmlformats.org/officeDocument/2006/relationships/customXml" Target="../ink/ink3956.xml"/><Relationship Id="rId595" Type="http://schemas.openxmlformats.org/officeDocument/2006/relationships/image" Target="../media/image2385.png"/><Relationship Id="rId248" Type="http://schemas.openxmlformats.org/officeDocument/2006/relationships/customXml" Target="../ink/ink4005.xml"/><Relationship Id="rId455" Type="http://schemas.openxmlformats.org/officeDocument/2006/relationships/image" Target="../media/image2315.png"/><Relationship Id="rId12" Type="http://schemas.openxmlformats.org/officeDocument/2006/relationships/customXml" Target="../ink/ink3887.xml"/><Relationship Id="rId108" Type="http://schemas.openxmlformats.org/officeDocument/2006/relationships/customXml" Target="../ink/ink3935.xml"/><Relationship Id="rId315" Type="http://schemas.openxmlformats.org/officeDocument/2006/relationships/image" Target="../media/image2245.png"/><Relationship Id="rId522" Type="http://schemas.openxmlformats.org/officeDocument/2006/relationships/customXml" Target="../ink/ink4142.xml"/><Relationship Id="rId96" Type="http://schemas.openxmlformats.org/officeDocument/2006/relationships/customXml" Target="../ink/ink3929.xml"/><Relationship Id="rId161" Type="http://schemas.openxmlformats.org/officeDocument/2006/relationships/image" Target="../media/image2181.png"/><Relationship Id="rId399" Type="http://schemas.openxmlformats.org/officeDocument/2006/relationships/image" Target="../media/image2287.png"/><Relationship Id="rId259" Type="http://schemas.openxmlformats.org/officeDocument/2006/relationships/image" Target="../media/image2033.png"/><Relationship Id="rId466" Type="http://schemas.openxmlformats.org/officeDocument/2006/relationships/customXml" Target="../ink/ink4114.xml"/><Relationship Id="rId23" Type="http://schemas.openxmlformats.org/officeDocument/2006/relationships/image" Target="../media/image2122.png"/><Relationship Id="rId119" Type="http://schemas.openxmlformats.org/officeDocument/2006/relationships/image" Target="../media/image1963.png"/><Relationship Id="rId326" Type="http://schemas.openxmlformats.org/officeDocument/2006/relationships/customXml" Target="../ink/ink4044.xml"/><Relationship Id="rId533" Type="http://schemas.openxmlformats.org/officeDocument/2006/relationships/image" Target="../media/image2354.png"/><Relationship Id="rId172" Type="http://schemas.openxmlformats.org/officeDocument/2006/relationships/customXml" Target="../ink/ink3967.xml"/><Relationship Id="rId477" Type="http://schemas.openxmlformats.org/officeDocument/2006/relationships/image" Target="../media/image2326.png"/><Relationship Id="rId600" Type="http://schemas.openxmlformats.org/officeDocument/2006/relationships/customXml" Target="../ink/ink4181.xml"/><Relationship Id="rId337" Type="http://schemas.openxmlformats.org/officeDocument/2006/relationships/image" Target="../media/image2256.png"/><Relationship Id="rId34" Type="http://schemas.openxmlformats.org/officeDocument/2006/relationships/customXml" Target="../ink/ink3898.xml"/><Relationship Id="rId544" Type="http://schemas.openxmlformats.org/officeDocument/2006/relationships/customXml" Target="../ink/ink4153.xml"/><Relationship Id="rId183" Type="http://schemas.openxmlformats.org/officeDocument/2006/relationships/image" Target="../media/image2192.png"/><Relationship Id="rId390" Type="http://schemas.openxmlformats.org/officeDocument/2006/relationships/customXml" Target="../ink/ink4076.xml"/><Relationship Id="rId404" Type="http://schemas.openxmlformats.org/officeDocument/2006/relationships/customXml" Target="../ink/ink4083.xml"/><Relationship Id="rId611" Type="http://schemas.openxmlformats.org/officeDocument/2006/relationships/image" Target="../media/image2393.png"/><Relationship Id="rId250" Type="http://schemas.openxmlformats.org/officeDocument/2006/relationships/customXml" Target="../ink/ink4006.xml"/><Relationship Id="rId488" Type="http://schemas.openxmlformats.org/officeDocument/2006/relationships/customXml" Target="../ink/ink4125.xml"/><Relationship Id="rId45" Type="http://schemas.openxmlformats.org/officeDocument/2006/relationships/image" Target="../media/image2133.png"/><Relationship Id="rId110" Type="http://schemas.openxmlformats.org/officeDocument/2006/relationships/customXml" Target="../ink/ink3936.xml"/><Relationship Id="rId348" Type="http://schemas.openxmlformats.org/officeDocument/2006/relationships/customXml" Target="../ink/ink4055.xml"/><Relationship Id="rId555" Type="http://schemas.openxmlformats.org/officeDocument/2006/relationships/image" Target="../media/image2365.png"/><Relationship Id="rId194" Type="http://schemas.openxmlformats.org/officeDocument/2006/relationships/customXml" Target="../ink/ink3978.xml"/><Relationship Id="rId208" Type="http://schemas.openxmlformats.org/officeDocument/2006/relationships/customXml" Target="../ink/ink3985.xml"/><Relationship Id="rId415" Type="http://schemas.openxmlformats.org/officeDocument/2006/relationships/image" Target="../media/image2295.png"/><Relationship Id="rId622" Type="http://schemas.openxmlformats.org/officeDocument/2006/relationships/customXml" Target="../ink/ink4192.xml"/><Relationship Id="rId261" Type="http://schemas.openxmlformats.org/officeDocument/2006/relationships/image" Target="../media/image2224.png"/><Relationship Id="rId499" Type="http://schemas.openxmlformats.org/officeDocument/2006/relationships/image" Target="../media/image2337.png"/><Relationship Id="rId56" Type="http://schemas.openxmlformats.org/officeDocument/2006/relationships/customXml" Target="../ink/ink3909.xml"/><Relationship Id="rId359" Type="http://schemas.openxmlformats.org/officeDocument/2006/relationships/image" Target="../media/image2267.png"/><Relationship Id="rId566" Type="http://schemas.openxmlformats.org/officeDocument/2006/relationships/customXml" Target="../ink/ink4164.xml"/><Relationship Id="rId121" Type="http://schemas.openxmlformats.org/officeDocument/2006/relationships/image" Target="../media/image1964.png"/><Relationship Id="rId219" Type="http://schemas.openxmlformats.org/officeDocument/2006/relationships/image" Target="../media/image2209.png"/><Relationship Id="rId426" Type="http://schemas.openxmlformats.org/officeDocument/2006/relationships/customXml" Target="../ink/ink4094.xml"/><Relationship Id="rId67" Type="http://schemas.openxmlformats.org/officeDocument/2006/relationships/image" Target="../media/image2144.png"/><Relationship Id="rId272" Type="http://schemas.openxmlformats.org/officeDocument/2006/relationships/customXml" Target="../ink/ink4017.xml"/><Relationship Id="rId577" Type="http://schemas.openxmlformats.org/officeDocument/2006/relationships/image" Target="../media/image2376.png"/><Relationship Id="rId132" Type="http://schemas.openxmlformats.org/officeDocument/2006/relationships/customXml" Target="../ink/ink3947.xml"/><Relationship Id="rId437" Type="http://schemas.openxmlformats.org/officeDocument/2006/relationships/image" Target="../media/image2306.png"/><Relationship Id="rId283" Type="http://schemas.openxmlformats.org/officeDocument/2006/relationships/image" Target="../media/image2230.png"/><Relationship Id="rId490" Type="http://schemas.openxmlformats.org/officeDocument/2006/relationships/customXml" Target="../ink/ink4126.xml"/><Relationship Id="rId504" Type="http://schemas.openxmlformats.org/officeDocument/2006/relationships/customXml" Target="../ink/ink4133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0.png"/><Relationship Id="rId21" Type="http://schemas.openxmlformats.org/officeDocument/2006/relationships/image" Target="../media/image2412.png"/><Relationship Id="rId324" Type="http://schemas.openxmlformats.org/officeDocument/2006/relationships/customXml" Target="../ink/ink4357.xml"/><Relationship Id="rId531" Type="http://schemas.openxmlformats.org/officeDocument/2006/relationships/image" Target="../media/image2661.png"/><Relationship Id="rId170" Type="http://schemas.openxmlformats.org/officeDocument/2006/relationships/customXml" Target="../ink/ink4280.xml"/><Relationship Id="rId268" Type="http://schemas.openxmlformats.org/officeDocument/2006/relationships/customXml" Target="../ink/ink4329.xml"/><Relationship Id="rId475" Type="http://schemas.openxmlformats.org/officeDocument/2006/relationships/image" Target="../media/image2633.png"/><Relationship Id="rId32" Type="http://schemas.openxmlformats.org/officeDocument/2006/relationships/customXml" Target="../ink/ink4211.xml"/><Relationship Id="rId128" Type="http://schemas.openxmlformats.org/officeDocument/2006/relationships/customXml" Target="../ink/ink4259.xml"/><Relationship Id="rId335" Type="http://schemas.openxmlformats.org/officeDocument/2006/relationships/image" Target="../media/image2566.png"/><Relationship Id="rId542" Type="http://schemas.openxmlformats.org/officeDocument/2006/relationships/customXml" Target="../ink/ink4470.xml"/><Relationship Id="rId181" Type="http://schemas.openxmlformats.org/officeDocument/2006/relationships/image" Target="../media/image2492.png"/><Relationship Id="rId402" Type="http://schemas.openxmlformats.org/officeDocument/2006/relationships/image" Target="../media/image2599.png"/><Relationship Id="rId279" Type="http://schemas.openxmlformats.org/officeDocument/2006/relationships/image" Target="../media/image2538.png"/><Relationship Id="rId486" Type="http://schemas.openxmlformats.org/officeDocument/2006/relationships/customXml" Target="../ink/ink4439.xml"/><Relationship Id="rId43" Type="http://schemas.openxmlformats.org/officeDocument/2006/relationships/image" Target="../media/image2423.png"/><Relationship Id="rId139" Type="http://schemas.openxmlformats.org/officeDocument/2006/relationships/image" Target="../media/image2471.png"/><Relationship Id="rId346" Type="http://schemas.openxmlformats.org/officeDocument/2006/relationships/customXml" Target="../ink/ink4368.xml"/><Relationship Id="rId553" Type="http://schemas.openxmlformats.org/officeDocument/2006/relationships/customXml" Target="../ink/ink4481.xml"/><Relationship Id="rId192" Type="http://schemas.openxmlformats.org/officeDocument/2006/relationships/customXml" Target="../ink/ink4291.xml"/><Relationship Id="rId206" Type="http://schemas.openxmlformats.org/officeDocument/2006/relationships/customXml" Target="../ink/ink4298.xml"/><Relationship Id="rId413" Type="http://schemas.openxmlformats.org/officeDocument/2006/relationships/customXml" Target="../ink/ink4402.xml"/><Relationship Id="rId497" Type="http://schemas.openxmlformats.org/officeDocument/2006/relationships/image" Target="../media/image2644.png"/><Relationship Id="rId357" Type="http://schemas.openxmlformats.org/officeDocument/2006/relationships/image" Target="../media/image2577.png"/><Relationship Id="rId54" Type="http://schemas.openxmlformats.org/officeDocument/2006/relationships/customXml" Target="../ink/ink4222.xml"/><Relationship Id="rId217" Type="http://schemas.openxmlformats.org/officeDocument/2006/relationships/image" Target="../media/image2510.png"/><Relationship Id="rId564" Type="http://schemas.openxmlformats.org/officeDocument/2006/relationships/customXml" Target="../ink/ink4492.xml"/><Relationship Id="rId424" Type="http://schemas.openxmlformats.org/officeDocument/2006/relationships/image" Target="../media/image2609.png"/><Relationship Id="rId270" Type="http://schemas.openxmlformats.org/officeDocument/2006/relationships/customXml" Target="../ink/ink4330.xml"/><Relationship Id="rId65" Type="http://schemas.openxmlformats.org/officeDocument/2006/relationships/image" Target="../media/image2434.png"/><Relationship Id="rId130" Type="http://schemas.openxmlformats.org/officeDocument/2006/relationships/customXml" Target="../ink/ink4260.xml"/><Relationship Id="rId368" Type="http://schemas.openxmlformats.org/officeDocument/2006/relationships/image" Target="../media/image2582.png"/><Relationship Id="rId575" Type="http://schemas.openxmlformats.org/officeDocument/2006/relationships/image" Target="../media/image2664.png"/><Relationship Id="rId228" Type="http://schemas.openxmlformats.org/officeDocument/2006/relationships/customXml" Target="../ink/ink4309.xml"/><Relationship Id="rId435" Type="http://schemas.openxmlformats.org/officeDocument/2006/relationships/customXml" Target="../ink/ink4413.xml"/><Relationship Id="rId281" Type="http://schemas.openxmlformats.org/officeDocument/2006/relationships/image" Target="../media/image2539.png"/><Relationship Id="rId502" Type="http://schemas.openxmlformats.org/officeDocument/2006/relationships/customXml" Target="../ink/ink4447.xml"/><Relationship Id="rId76" Type="http://schemas.openxmlformats.org/officeDocument/2006/relationships/customXml" Target="../ink/ink4233.xml"/><Relationship Id="rId141" Type="http://schemas.openxmlformats.org/officeDocument/2006/relationships/image" Target="../media/image2472.png"/><Relationship Id="rId379" Type="http://schemas.openxmlformats.org/officeDocument/2006/relationships/customXml" Target="../ink/ink4385.xml"/><Relationship Id="rId586" Type="http://schemas.openxmlformats.org/officeDocument/2006/relationships/image" Target="../media/image2669.png"/><Relationship Id="rId7" Type="http://schemas.openxmlformats.org/officeDocument/2006/relationships/image" Target="../media/image2405.png"/><Relationship Id="rId239" Type="http://schemas.openxmlformats.org/officeDocument/2006/relationships/image" Target="../media/image1476.png"/><Relationship Id="rId446" Type="http://schemas.openxmlformats.org/officeDocument/2006/relationships/image" Target="../media/image2620.png"/><Relationship Id="rId292" Type="http://schemas.openxmlformats.org/officeDocument/2006/relationships/customXml" Target="../ink/ink4341.xml"/><Relationship Id="rId306" Type="http://schemas.openxmlformats.org/officeDocument/2006/relationships/customXml" Target="../ink/ink4348.xml"/><Relationship Id="rId87" Type="http://schemas.openxmlformats.org/officeDocument/2006/relationships/image" Target="../media/image2445.png"/><Relationship Id="rId513" Type="http://schemas.openxmlformats.org/officeDocument/2006/relationships/image" Target="../media/image2652.png"/><Relationship Id="rId597" Type="http://schemas.openxmlformats.org/officeDocument/2006/relationships/customXml" Target="../ink/ink4514.xml"/><Relationship Id="rId152" Type="http://schemas.openxmlformats.org/officeDocument/2006/relationships/customXml" Target="../ink/ink4271.xml"/><Relationship Id="rId457" Type="http://schemas.openxmlformats.org/officeDocument/2006/relationships/image" Target="../media/image2625.png"/><Relationship Id="rId14" Type="http://schemas.openxmlformats.org/officeDocument/2006/relationships/customXml" Target="../ink/ink4202.xml"/><Relationship Id="rId56" Type="http://schemas.openxmlformats.org/officeDocument/2006/relationships/customXml" Target="../ink/ink4223.xml"/><Relationship Id="rId317" Type="http://schemas.openxmlformats.org/officeDocument/2006/relationships/image" Target="../media/image2557.png"/><Relationship Id="rId359" Type="http://schemas.openxmlformats.org/officeDocument/2006/relationships/image" Target="../media/image2578.png"/><Relationship Id="rId524" Type="http://schemas.openxmlformats.org/officeDocument/2006/relationships/customXml" Target="../ink/ink4458.xml"/><Relationship Id="rId566" Type="http://schemas.openxmlformats.org/officeDocument/2006/relationships/customXml" Target="../ink/ink4494.xml"/><Relationship Id="rId98" Type="http://schemas.openxmlformats.org/officeDocument/2006/relationships/customXml" Target="../ink/ink4244.xml"/><Relationship Id="rId121" Type="http://schemas.openxmlformats.org/officeDocument/2006/relationships/image" Target="../media/image2462.png"/><Relationship Id="rId163" Type="http://schemas.openxmlformats.org/officeDocument/2006/relationships/image" Target="../media/image2483.png"/><Relationship Id="rId219" Type="http://schemas.openxmlformats.org/officeDocument/2006/relationships/image" Target="../media/image2511.png"/><Relationship Id="rId370" Type="http://schemas.openxmlformats.org/officeDocument/2006/relationships/image" Target="../media/image2583.png"/><Relationship Id="rId426" Type="http://schemas.openxmlformats.org/officeDocument/2006/relationships/image" Target="../media/image2610.png"/><Relationship Id="rId230" Type="http://schemas.openxmlformats.org/officeDocument/2006/relationships/customXml" Target="../ink/ink4310.xml"/><Relationship Id="rId468" Type="http://schemas.openxmlformats.org/officeDocument/2006/relationships/customXml" Target="../ink/ink4430.xml"/><Relationship Id="rId25" Type="http://schemas.openxmlformats.org/officeDocument/2006/relationships/image" Target="../media/image2414.png"/><Relationship Id="rId67" Type="http://schemas.openxmlformats.org/officeDocument/2006/relationships/image" Target="../media/image2435.png"/><Relationship Id="rId272" Type="http://schemas.openxmlformats.org/officeDocument/2006/relationships/customXml" Target="../ink/ink4331.xml"/><Relationship Id="rId328" Type="http://schemas.openxmlformats.org/officeDocument/2006/relationships/customXml" Target="../ink/ink4359.xml"/><Relationship Id="rId535" Type="http://schemas.openxmlformats.org/officeDocument/2006/relationships/image" Target="../media/image2663.png"/><Relationship Id="rId577" Type="http://schemas.openxmlformats.org/officeDocument/2006/relationships/image" Target="../media/image2665.png"/><Relationship Id="rId132" Type="http://schemas.openxmlformats.org/officeDocument/2006/relationships/customXml" Target="../ink/ink4261.xml"/><Relationship Id="rId174" Type="http://schemas.openxmlformats.org/officeDocument/2006/relationships/customXml" Target="../ink/ink4282.xml"/><Relationship Id="rId381" Type="http://schemas.openxmlformats.org/officeDocument/2006/relationships/customXml" Target="../ink/ink4386.xml"/><Relationship Id="rId602" Type="http://schemas.openxmlformats.org/officeDocument/2006/relationships/image" Target="../media/image2677.png"/><Relationship Id="rId241" Type="http://schemas.openxmlformats.org/officeDocument/2006/relationships/image" Target="../media/image2519.png"/><Relationship Id="rId437" Type="http://schemas.openxmlformats.org/officeDocument/2006/relationships/customXml" Target="../ink/ink4414.xml"/><Relationship Id="rId479" Type="http://schemas.openxmlformats.org/officeDocument/2006/relationships/image" Target="../media/image2635.png"/><Relationship Id="rId36" Type="http://schemas.openxmlformats.org/officeDocument/2006/relationships/customXml" Target="../ink/ink4213.xml"/><Relationship Id="rId283" Type="http://schemas.openxmlformats.org/officeDocument/2006/relationships/image" Target="../media/image2540.png"/><Relationship Id="rId339" Type="http://schemas.openxmlformats.org/officeDocument/2006/relationships/image" Target="../media/image2568.png"/><Relationship Id="rId490" Type="http://schemas.openxmlformats.org/officeDocument/2006/relationships/customXml" Target="../ink/ink4441.xml"/><Relationship Id="rId504" Type="http://schemas.openxmlformats.org/officeDocument/2006/relationships/customXml" Target="../ink/ink4448.xml"/><Relationship Id="rId546" Type="http://schemas.openxmlformats.org/officeDocument/2006/relationships/customXml" Target="../ink/ink4474.xml"/><Relationship Id="rId78" Type="http://schemas.openxmlformats.org/officeDocument/2006/relationships/customXml" Target="../ink/ink4234.xml"/><Relationship Id="rId101" Type="http://schemas.openxmlformats.org/officeDocument/2006/relationships/image" Target="../media/image2452.png"/><Relationship Id="rId143" Type="http://schemas.openxmlformats.org/officeDocument/2006/relationships/image" Target="../media/image2473.png"/><Relationship Id="rId185" Type="http://schemas.openxmlformats.org/officeDocument/2006/relationships/image" Target="../media/image2494.png"/><Relationship Id="rId350" Type="http://schemas.openxmlformats.org/officeDocument/2006/relationships/customXml" Target="../ink/ink4370.xml"/><Relationship Id="rId406" Type="http://schemas.openxmlformats.org/officeDocument/2006/relationships/image" Target="../media/image2601.png"/><Relationship Id="rId588" Type="http://schemas.openxmlformats.org/officeDocument/2006/relationships/image" Target="../media/image2670.png"/><Relationship Id="rId9" Type="http://schemas.openxmlformats.org/officeDocument/2006/relationships/image" Target="../media/image2406.png"/><Relationship Id="rId210" Type="http://schemas.openxmlformats.org/officeDocument/2006/relationships/customXml" Target="../ink/ink4300.xml"/><Relationship Id="rId392" Type="http://schemas.openxmlformats.org/officeDocument/2006/relationships/image" Target="../media/image2594.png"/><Relationship Id="rId448" Type="http://schemas.openxmlformats.org/officeDocument/2006/relationships/image" Target="../media/image2621.png"/><Relationship Id="rId252" Type="http://schemas.openxmlformats.org/officeDocument/2006/relationships/customXml" Target="../ink/ink4321.xml"/><Relationship Id="rId294" Type="http://schemas.openxmlformats.org/officeDocument/2006/relationships/customXml" Target="../ink/ink4342.xml"/><Relationship Id="rId308" Type="http://schemas.openxmlformats.org/officeDocument/2006/relationships/customXml" Target="../ink/ink4349.xml"/><Relationship Id="rId515" Type="http://schemas.openxmlformats.org/officeDocument/2006/relationships/image" Target="../media/image2653.png"/><Relationship Id="rId47" Type="http://schemas.openxmlformats.org/officeDocument/2006/relationships/image" Target="../media/image2425.png"/><Relationship Id="rId89" Type="http://schemas.openxmlformats.org/officeDocument/2006/relationships/image" Target="../media/image2446.png"/><Relationship Id="rId112" Type="http://schemas.openxmlformats.org/officeDocument/2006/relationships/customXml" Target="../ink/ink4251.xml"/><Relationship Id="rId154" Type="http://schemas.openxmlformats.org/officeDocument/2006/relationships/customXml" Target="../ink/ink4272.xml"/><Relationship Id="rId361" Type="http://schemas.openxmlformats.org/officeDocument/2006/relationships/image" Target="../media/image2579.png"/><Relationship Id="rId557" Type="http://schemas.openxmlformats.org/officeDocument/2006/relationships/customXml" Target="../ink/ink4485.xml"/><Relationship Id="rId599" Type="http://schemas.openxmlformats.org/officeDocument/2006/relationships/customXml" Target="../ink/ink4515.xml"/><Relationship Id="rId196" Type="http://schemas.openxmlformats.org/officeDocument/2006/relationships/customXml" Target="../ink/ink4293.xml"/><Relationship Id="rId417" Type="http://schemas.openxmlformats.org/officeDocument/2006/relationships/customXml" Target="../ink/ink4404.xml"/><Relationship Id="rId459" Type="http://schemas.openxmlformats.org/officeDocument/2006/relationships/image" Target="../media/image2626.png"/><Relationship Id="rId16" Type="http://schemas.openxmlformats.org/officeDocument/2006/relationships/customXml" Target="../ink/ink4203.xml"/><Relationship Id="rId221" Type="http://schemas.openxmlformats.org/officeDocument/2006/relationships/image" Target="../media/image2512.png"/><Relationship Id="rId263" Type="http://schemas.openxmlformats.org/officeDocument/2006/relationships/image" Target="../media/image2530.png"/><Relationship Id="rId319" Type="http://schemas.openxmlformats.org/officeDocument/2006/relationships/image" Target="../media/image2558.png"/><Relationship Id="rId470" Type="http://schemas.openxmlformats.org/officeDocument/2006/relationships/customXml" Target="../ink/ink4431.xml"/><Relationship Id="rId526" Type="http://schemas.openxmlformats.org/officeDocument/2006/relationships/customXml" Target="../ink/ink4459.xml"/><Relationship Id="rId58" Type="http://schemas.openxmlformats.org/officeDocument/2006/relationships/customXml" Target="../ink/ink4224.xml"/><Relationship Id="rId123" Type="http://schemas.openxmlformats.org/officeDocument/2006/relationships/image" Target="../media/image2463.png"/><Relationship Id="rId330" Type="http://schemas.openxmlformats.org/officeDocument/2006/relationships/customXml" Target="../ink/ink4360.xml"/><Relationship Id="rId568" Type="http://schemas.openxmlformats.org/officeDocument/2006/relationships/customXml" Target="../ink/ink4496.xml"/><Relationship Id="rId165" Type="http://schemas.openxmlformats.org/officeDocument/2006/relationships/image" Target="../media/image2484.png"/><Relationship Id="rId372" Type="http://schemas.openxmlformats.org/officeDocument/2006/relationships/image" Target="../media/image2584.png"/><Relationship Id="rId428" Type="http://schemas.openxmlformats.org/officeDocument/2006/relationships/image" Target="../media/image2611.png"/><Relationship Id="rId232" Type="http://schemas.openxmlformats.org/officeDocument/2006/relationships/customXml" Target="../ink/ink4311.xml"/><Relationship Id="rId274" Type="http://schemas.openxmlformats.org/officeDocument/2006/relationships/customXml" Target="../ink/ink4332.xml"/><Relationship Id="rId481" Type="http://schemas.openxmlformats.org/officeDocument/2006/relationships/image" Target="../media/image2636.png"/><Relationship Id="rId27" Type="http://schemas.openxmlformats.org/officeDocument/2006/relationships/image" Target="../media/image2415.png"/><Relationship Id="rId69" Type="http://schemas.openxmlformats.org/officeDocument/2006/relationships/image" Target="../media/image2436.png"/><Relationship Id="rId134" Type="http://schemas.openxmlformats.org/officeDocument/2006/relationships/customXml" Target="../ink/ink4262.xml"/><Relationship Id="rId537" Type="http://schemas.openxmlformats.org/officeDocument/2006/relationships/customXml" Target="../ink/ink4465.xml"/><Relationship Id="rId579" Type="http://schemas.openxmlformats.org/officeDocument/2006/relationships/image" Target="../media/image2666.png"/><Relationship Id="rId80" Type="http://schemas.openxmlformats.org/officeDocument/2006/relationships/customXml" Target="../ink/ink4235.xml"/><Relationship Id="rId176" Type="http://schemas.openxmlformats.org/officeDocument/2006/relationships/customXml" Target="../ink/ink4283.xml"/><Relationship Id="rId341" Type="http://schemas.openxmlformats.org/officeDocument/2006/relationships/image" Target="../media/image2569.png"/><Relationship Id="rId383" Type="http://schemas.openxmlformats.org/officeDocument/2006/relationships/customXml" Target="../ink/ink4387.xml"/><Relationship Id="rId439" Type="http://schemas.openxmlformats.org/officeDocument/2006/relationships/customXml" Target="../ink/ink4415.xml"/><Relationship Id="rId590" Type="http://schemas.openxmlformats.org/officeDocument/2006/relationships/image" Target="../media/image2671.png"/><Relationship Id="rId201" Type="http://schemas.openxmlformats.org/officeDocument/2006/relationships/image" Target="../media/image2502.png"/><Relationship Id="rId243" Type="http://schemas.openxmlformats.org/officeDocument/2006/relationships/image" Target="../media/image2520.png"/><Relationship Id="rId285" Type="http://schemas.openxmlformats.org/officeDocument/2006/relationships/image" Target="../media/image2541.png"/><Relationship Id="rId450" Type="http://schemas.openxmlformats.org/officeDocument/2006/relationships/image" Target="../media/image2622.png"/><Relationship Id="rId506" Type="http://schemas.openxmlformats.org/officeDocument/2006/relationships/customXml" Target="../ink/ink4449.xml"/><Relationship Id="rId38" Type="http://schemas.openxmlformats.org/officeDocument/2006/relationships/customXml" Target="../ink/ink4214.xml"/><Relationship Id="rId103" Type="http://schemas.openxmlformats.org/officeDocument/2006/relationships/image" Target="../media/image2453.png"/><Relationship Id="rId310" Type="http://schemas.openxmlformats.org/officeDocument/2006/relationships/customXml" Target="../ink/ink4350.xml"/><Relationship Id="rId492" Type="http://schemas.openxmlformats.org/officeDocument/2006/relationships/customXml" Target="../ink/ink4442.xml"/><Relationship Id="rId548" Type="http://schemas.openxmlformats.org/officeDocument/2006/relationships/customXml" Target="../ink/ink4476.xml"/><Relationship Id="rId91" Type="http://schemas.openxmlformats.org/officeDocument/2006/relationships/image" Target="../media/image2447.png"/><Relationship Id="rId145" Type="http://schemas.openxmlformats.org/officeDocument/2006/relationships/image" Target="../media/image2474.png"/><Relationship Id="rId187" Type="http://schemas.openxmlformats.org/officeDocument/2006/relationships/image" Target="../media/image2495.png"/><Relationship Id="rId352" Type="http://schemas.openxmlformats.org/officeDocument/2006/relationships/customXml" Target="../ink/ink4371.xml"/><Relationship Id="rId394" Type="http://schemas.openxmlformats.org/officeDocument/2006/relationships/image" Target="../media/image2595.png"/><Relationship Id="rId408" Type="http://schemas.openxmlformats.org/officeDocument/2006/relationships/image" Target="../media/image2602.png"/><Relationship Id="rId212" Type="http://schemas.openxmlformats.org/officeDocument/2006/relationships/customXml" Target="../ink/ink4301.xml"/><Relationship Id="rId254" Type="http://schemas.openxmlformats.org/officeDocument/2006/relationships/customXml" Target="../ink/ink4322.xml"/><Relationship Id="rId49" Type="http://schemas.openxmlformats.org/officeDocument/2006/relationships/image" Target="../media/image2426.png"/><Relationship Id="rId114" Type="http://schemas.openxmlformats.org/officeDocument/2006/relationships/customXml" Target="../ink/ink4252.xml"/><Relationship Id="rId296" Type="http://schemas.openxmlformats.org/officeDocument/2006/relationships/customXml" Target="../ink/ink4343.xml"/><Relationship Id="rId461" Type="http://schemas.openxmlformats.org/officeDocument/2006/relationships/image" Target="../media/image2627.png"/><Relationship Id="rId517" Type="http://schemas.openxmlformats.org/officeDocument/2006/relationships/image" Target="../media/image2654.png"/><Relationship Id="rId559" Type="http://schemas.openxmlformats.org/officeDocument/2006/relationships/customXml" Target="../ink/ink4487.xml"/><Relationship Id="rId60" Type="http://schemas.openxmlformats.org/officeDocument/2006/relationships/customXml" Target="../ink/ink4225.xml"/><Relationship Id="rId156" Type="http://schemas.openxmlformats.org/officeDocument/2006/relationships/customXml" Target="../ink/ink4273.xml"/><Relationship Id="rId198" Type="http://schemas.openxmlformats.org/officeDocument/2006/relationships/customXml" Target="../ink/ink4294.xml"/><Relationship Id="rId321" Type="http://schemas.openxmlformats.org/officeDocument/2006/relationships/image" Target="../media/image2559.png"/><Relationship Id="rId363" Type="http://schemas.openxmlformats.org/officeDocument/2006/relationships/image" Target="../media/image2580.png"/><Relationship Id="rId419" Type="http://schemas.openxmlformats.org/officeDocument/2006/relationships/customXml" Target="../ink/ink4405.xml"/><Relationship Id="rId570" Type="http://schemas.openxmlformats.org/officeDocument/2006/relationships/customXml" Target="../ink/ink4498.xml"/><Relationship Id="rId223" Type="http://schemas.openxmlformats.org/officeDocument/2006/relationships/image" Target="../media/image211.png"/><Relationship Id="rId430" Type="http://schemas.openxmlformats.org/officeDocument/2006/relationships/image" Target="../media/image2612.png"/><Relationship Id="rId18" Type="http://schemas.openxmlformats.org/officeDocument/2006/relationships/customXml" Target="../ink/ink4204.xml"/><Relationship Id="rId265" Type="http://schemas.openxmlformats.org/officeDocument/2006/relationships/image" Target="../media/image2531.png"/><Relationship Id="rId472" Type="http://schemas.openxmlformats.org/officeDocument/2006/relationships/customXml" Target="../ink/ink4432.xml"/><Relationship Id="rId528" Type="http://schemas.openxmlformats.org/officeDocument/2006/relationships/customXml" Target="../ink/ink4460.xml"/><Relationship Id="rId125" Type="http://schemas.openxmlformats.org/officeDocument/2006/relationships/image" Target="../media/image2464.png"/><Relationship Id="rId167" Type="http://schemas.openxmlformats.org/officeDocument/2006/relationships/image" Target="../media/image2485.png"/><Relationship Id="rId332" Type="http://schemas.openxmlformats.org/officeDocument/2006/relationships/customXml" Target="../ink/ink4361.xml"/><Relationship Id="rId374" Type="http://schemas.openxmlformats.org/officeDocument/2006/relationships/image" Target="../media/image2585.png"/><Relationship Id="rId581" Type="http://schemas.openxmlformats.org/officeDocument/2006/relationships/image" Target="../media/image2667.png"/><Relationship Id="rId71" Type="http://schemas.openxmlformats.org/officeDocument/2006/relationships/image" Target="../media/image2437.png"/><Relationship Id="rId234" Type="http://schemas.openxmlformats.org/officeDocument/2006/relationships/customXml" Target="../ink/ink4312.xml"/><Relationship Id="rId2" Type="http://schemas.openxmlformats.org/officeDocument/2006/relationships/customXml" Target="../ink/ink4196.xml"/><Relationship Id="rId29" Type="http://schemas.openxmlformats.org/officeDocument/2006/relationships/image" Target="../media/image2416.png"/><Relationship Id="rId276" Type="http://schemas.openxmlformats.org/officeDocument/2006/relationships/customXml" Target="../ink/ink4333.xml"/><Relationship Id="rId441" Type="http://schemas.openxmlformats.org/officeDocument/2006/relationships/customXml" Target="../ink/ink4416.xml"/><Relationship Id="rId483" Type="http://schemas.openxmlformats.org/officeDocument/2006/relationships/image" Target="../media/image2637.png"/><Relationship Id="rId539" Type="http://schemas.openxmlformats.org/officeDocument/2006/relationships/customXml" Target="../ink/ink4467.xml"/><Relationship Id="rId40" Type="http://schemas.openxmlformats.org/officeDocument/2006/relationships/customXml" Target="../ink/ink4215.xml"/><Relationship Id="rId136" Type="http://schemas.openxmlformats.org/officeDocument/2006/relationships/customXml" Target="../ink/ink4263.xml"/><Relationship Id="rId178" Type="http://schemas.openxmlformats.org/officeDocument/2006/relationships/customXml" Target="../ink/ink4284.xml"/><Relationship Id="rId301" Type="http://schemas.openxmlformats.org/officeDocument/2006/relationships/image" Target="../media/image2549.png"/><Relationship Id="rId343" Type="http://schemas.openxmlformats.org/officeDocument/2006/relationships/image" Target="../media/image2570.png"/><Relationship Id="rId550" Type="http://schemas.openxmlformats.org/officeDocument/2006/relationships/customXml" Target="../ink/ink4478.xml"/><Relationship Id="rId82" Type="http://schemas.openxmlformats.org/officeDocument/2006/relationships/customXml" Target="../ink/ink4236.xml"/><Relationship Id="rId203" Type="http://schemas.openxmlformats.org/officeDocument/2006/relationships/image" Target="../media/image2503.png"/><Relationship Id="rId385" Type="http://schemas.openxmlformats.org/officeDocument/2006/relationships/customXml" Target="../ink/ink4388.xml"/><Relationship Id="rId592" Type="http://schemas.openxmlformats.org/officeDocument/2006/relationships/image" Target="../media/image2672.png"/><Relationship Id="rId245" Type="http://schemas.openxmlformats.org/officeDocument/2006/relationships/image" Target="../media/image2521.png"/><Relationship Id="rId287" Type="http://schemas.openxmlformats.org/officeDocument/2006/relationships/image" Target="../media/image2542.png"/><Relationship Id="rId410" Type="http://schemas.openxmlformats.org/officeDocument/2006/relationships/image" Target="../media/image2603.png"/><Relationship Id="rId452" Type="http://schemas.openxmlformats.org/officeDocument/2006/relationships/image" Target="../media/image2623.png"/><Relationship Id="rId494" Type="http://schemas.openxmlformats.org/officeDocument/2006/relationships/customXml" Target="../ink/ink4443.xml"/><Relationship Id="rId508" Type="http://schemas.openxmlformats.org/officeDocument/2006/relationships/customXml" Target="../ink/ink4450.xml"/><Relationship Id="rId105" Type="http://schemas.openxmlformats.org/officeDocument/2006/relationships/image" Target="../media/image2454.png"/><Relationship Id="rId147" Type="http://schemas.openxmlformats.org/officeDocument/2006/relationships/image" Target="../media/image2475.png"/><Relationship Id="rId312" Type="http://schemas.openxmlformats.org/officeDocument/2006/relationships/customXml" Target="../ink/ink4351.xml"/><Relationship Id="rId354" Type="http://schemas.openxmlformats.org/officeDocument/2006/relationships/customXml" Target="../ink/ink4372.xml"/><Relationship Id="rId51" Type="http://schemas.openxmlformats.org/officeDocument/2006/relationships/image" Target="../media/image2427.png"/><Relationship Id="rId93" Type="http://schemas.openxmlformats.org/officeDocument/2006/relationships/image" Target="../media/image2448.png"/><Relationship Id="rId189" Type="http://schemas.openxmlformats.org/officeDocument/2006/relationships/image" Target="../media/image2496.png"/><Relationship Id="rId396" Type="http://schemas.openxmlformats.org/officeDocument/2006/relationships/image" Target="../media/image2596.png"/><Relationship Id="rId561" Type="http://schemas.openxmlformats.org/officeDocument/2006/relationships/customXml" Target="../ink/ink4489.xml"/><Relationship Id="rId214" Type="http://schemas.openxmlformats.org/officeDocument/2006/relationships/customXml" Target="../ink/ink4302.xml"/><Relationship Id="rId256" Type="http://schemas.openxmlformats.org/officeDocument/2006/relationships/customXml" Target="../ink/ink4323.xml"/><Relationship Id="rId298" Type="http://schemas.openxmlformats.org/officeDocument/2006/relationships/customXml" Target="../ink/ink4344.xml"/><Relationship Id="rId421" Type="http://schemas.openxmlformats.org/officeDocument/2006/relationships/customXml" Target="../ink/ink4406.xml"/><Relationship Id="rId463" Type="http://schemas.openxmlformats.org/officeDocument/2006/relationships/image" Target="../media/image2628.png"/><Relationship Id="rId519" Type="http://schemas.openxmlformats.org/officeDocument/2006/relationships/image" Target="../media/image2655.png"/><Relationship Id="rId116" Type="http://schemas.openxmlformats.org/officeDocument/2006/relationships/customXml" Target="../ink/ink4253.xml"/><Relationship Id="rId158" Type="http://schemas.openxmlformats.org/officeDocument/2006/relationships/customXml" Target="../ink/ink4274.xml"/><Relationship Id="rId323" Type="http://schemas.openxmlformats.org/officeDocument/2006/relationships/image" Target="../media/image2560.png"/><Relationship Id="rId530" Type="http://schemas.openxmlformats.org/officeDocument/2006/relationships/customXml" Target="../ink/ink4461.xml"/><Relationship Id="rId20" Type="http://schemas.openxmlformats.org/officeDocument/2006/relationships/customXml" Target="../ink/ink4205.xml"/><Relationship Id="rId62" Type="http://schemas.openxmlformats.org/officeDocument/2006/relationships/customXml" Target="../ink/ink4226.xml"/><Relationship Id="rId365" Type="http://schemas.openxmlformats.org/officeDocument/2006/relationships/image" Target="../media/image2581.png"/><Relationship Id="rId572" Type="http://schemas.openxmlformats.org/officeDocument/2006/relationships/customXml" Target="../ink/ink4500.xml"/><Relationship Id="rId225" Type="http://schemas.openxmlformats.org/officeDocument/2006/relationships/image" Target="../media/image2513.png"/><Relationship Id="rId267" Type="http://schemas.openxmlformats.org/officeDocument/2006/relationships/image" Target="../media/image2532.png"/><Relationship Id="rId432" Type="http://schemas.openxmlformats.org/officeDocument/2006/relationships/image" Target="../media/image2613.png"/><Relationship Id="rId474" Type="http://schemas.openxmlformats.org/officeDocument/2006/relationships/customXml" Target="../ink/ink4433.xml"/><Relationship Id="rId127" Type="http://schemas.openxmlformats.org/officeDocument/2006/relationships/image" Target="../media/image2465.png"/><Relationship Id="rId31" Type="http://schemas.openxmlformats.org/officeDocument/2006/relationships/image" Target="../media/image2417.png"/><Relationship Id="rId73" Type="http://schemas.openxmlformats.org/officeDocument/2006/relationships/image" Target="../media/image2438.png"/><Relationship Id="rId169" Type="http://schemas.openxmlformats.org/officeDocument/2006/relationships/image" Target="../media/image2486.png"/><Relationship Id="rId334" Type="http://schemas.openxmlformats.org/officeDocument/2006/relationships/customXml" Target="../ink/ink4362.xml"/><Relationship Id="rId376" Type="http://schemas.openxmlformats.org/officeDocument/2006/relationships/image" Target="../media/image2586.png"/><Relationship Id="rId541" Type="http://schemas.openxmlformats.org/officeDocument/2006/relationships/customXml" Target="../ink/ink4469.xml"/><Relationship Id="rId583" Type="http://schemas.openxmlformats.org/officeDocument/2006/relationships/image" Target="../media/image2668.png"/><Relationship Id="rId4" Type="http://schemas.openxmlformats.org/officeDocument/2006/relationships/customXml" Target="../ink/ink4197.xml"/><Relationship Id="rId180" Type="http://schemas.openxmlformats.org/officeDocument/2006/relationships/customXml" Target="../ink/ink4285.xml"/><Relationship Id="rId236" Type="http://schemas.openxmlformats.org/officeDocument/2006/relationships/customXml" Target="../ink/ink4313.xml"/><Relationship Id="rId278" Type="http://schemas.openxmlformats.org/officeDocument/2006/relationships/customXml" Target="../ink/ink4334.xml"/><Relationship Id="rId401" Type="http://schemas.openxmlformats.org/officeDocument/2006/relationships/customXml" Target="../ink/ink4396.xml"/><Relationship Id="rId443" Type="http://schemas.openxmlformats.org/officeDocument/2006/relationships/customXml" Target="../ink/ink4417.xml"/><Relationship Id="rId303" Type="http://schemas.openxmlformats.org/officeDocument/2006/relationships/image" Target="../media/image2550.png"/><Relationship Id="rId485" Type="http://schemas.openxmlformats.org/officeDocument/2006/relationships/image" Target="../media/image2638.png"/><Relationship Id="rId42" Type="http://schemas.openxmlformats.org/officeDocument/2006/relationships/customXml" Target="../ink/ink4216.xml"/><Relationship Id="rId84" Type="http://schemas.openxmlformats.org/officeDocument/2006/relationships/customXml" Target="../ink/ink4237.xml"/><Relationship Id="rId138" Type="http://schemas.openxmlformats.org/officeDocument/2006/relationships/customXml" Target="../ink/ink4264.xml"/><Relationship Id="rId345" Type="http://schemas.openxmlformats.org/officeDocument/2006/relationships/image" Target="../media/image2571.png"/><Relationship Id="rId387" Type="http://schemas.openxmlformats.org/officeDocument/2006/relationships/customXml" Target="../ink/ink4389.xml"/><Relationship Id="rId510" Type="http://schemas.openxmlformats.org/officeDocument/2006/relationships/customXml" Target="../ink/ink4451.xml"/><Relationship Id="rId552" Type="http://schemas.openxmlformats.org/officeDocument/2006/relationships/customXml" Target="../ink/ink4480.xml"/><Relationship Id="rId594" Type="http://schemas.openxmlformats.org/officeDocument/2006/relationships/image" Target="../media/image2673.png"/><Relationship Id="rId191" Type="http://schemas.openxmlformats.org/officeDocument/2006/relationships/image" Target="../media/image2497.png"/><Relationship Id="rId205" Type="http://schemas.openxmlformats.org/officeDocument/2006/relationships/image" Target="../media/image2504.png"/><Relationship Id="rId247" Type="http://schemas.openxmlformats.org/officeDocument/2006/relationships/image" Target="../media/image2522.png"/><Relationship Id="rId412" Type="http://schemas.openxmlformats.org/officeDocument/2006/relationships/image" Target="../media/image2604.png"/><Relationship Id="rId107" Type="http://schemas.openxmlformats.org/officeDocument/2006/relationships/image" Target="../media/image2455.png"/><Relationship Id="rId289" Type="http://schemas.openxmlformats.org/officeDocument/2006/relationships/image" Target="../media/image2543.png"/><Relationship Id="rId454" Type="http://schemas.openxmlformats.org/officeDocument/2006/relationships/customXml" Target="../ink/ink4423.xml"/><Relationship Id="rId496" Type="http://schemas.openxmlformats.org/officeDocument/2006/relationships/customXml" Target="../ink/ink4444.xml"/><Relationship Id="rId11" Type="http://schemas.openxmlformats.org/officeDocument/2006/relationships/image" Target="../media/image2407.png"/><Relationship Id="rId53" Type="http://schemas.openxmlformats.org/officeDocument/2006/relationships/image" Target="../media/image2428.png"/><Relationship Id="rId149" Type="http://schemas.openxmlformats.org/officeDocument/2006/relationships/image" Target="../media/image2476.png"/><Relationship Id="rId314" Type="http://schemas.openxmlformats.org/officeDocument/2006/relationships/customXml" Target="../ink/ink4352.xml"/><Relationship Id="rId356" Type="http://schemas.openxmlformats.org/officeDocument/2006/relationships/customXml" Target="../ink/ink4373.xml"/><Relationship Id="rId398" Type="http://schemas.openxmlformats.org/officeDocument/2006/relationships/image" Target="../media/image2597.png"/><Relationship Id="rId521" Type="http://schemas.openxmlformats.org/officeDocument/2006/relationships/image" Target="../media/image2656.png"/><Relationship Id="rId563" Type="http://schemas.openxmlformats.org/officeDocument/2006/relationships/customXml" Target="../ink/ink4491.xml"/><Relationship Id="rId95" Type="http://schemas.openxmlformats.org/officeDocument/2006/relationships/image" Target="../media/image2449.png"/><Relationship Id="rId160" Type="http://schemas.openxmlformats.org/officeDocument/2006/relationships/customXml" Target="../ink/ink4275.xml"/><Relationship Id="rId216" Type="http://schemas.openxmlformats.org/officeDocument/2006/relationships/customXml" Target="../ink/ink4303.xml"/><Relationship Id="rId423" Type="http://schemas.openxmlformats.org/officeDocument/2006/relationships/customXml" Target="../ink/ink4407.xml"/><Relationship Id="rId258" Type="http://schemas.openxmlformats.org/officeDocument/2006/relationships/customXml" Target="../ink/ink4324.xml"/><Relationship Id="rId465" Type="http://schemas.openxmlformats.org/officeDocument/2006/relationships/image" Target="../media/image1436.png"/><Relationship Id="rId22" Type="http://schemas.openxmlformats.org/officeDocument/2006/relationships/customXml" Target="../ink/ink4206.xml"/><Relationship Id="rId64" Type="http://schemas.openxmlformats.org/officeDocument/2006/relationships/customXml" Target="../ink/ink4227.xml"/><Relationship Id="rId118" Type="http://schemas.openxmlformats.org/officeDocument/2006/relationships/customXml" Target="../ink/ink4254.xml"/><Relationship Id="rId325" Type="http://schemas.openxmlformats.org/officeDocument/2006/relationships/image" Target="../media/image2561.png"/><Relationship Id="rId367" Type="http://schemas.openxmlformats.org/officeDocument/2006/relationships/customXml" Target="../ink/ink4379.xml"/><Relationship Id="rId532" Type="http://schemas.openxmlformats.org/officeDocument/2006/relationships/customXml" Target="../ink/ink4462.xml"/><Relationship Id="rId574" Type="http://schemas.openxmlformats.org/officeDocument/2006/relationships/customXml" Target="../ink/ink4502.xml"/><Relationship Id="rId171" Type="http://schemas.openxmlformats.org/officeDocument/2006/relationships/image" Target="../media/image2487.png"/><Relationship Id="rId227" Type="http://schemas.openxmlformats.org/officeDocument/2006/relationships/image" Target="../media/image2514.png"/><Relationship Id="rId269" Type="http://schemas.openxmlformats.org/officeDocument/2006/relationships/image" Target="../media/image2533.png"/><Relationship Id="rId434" Type="http://schemas.openxmlformats.org/officeDocument/2006/relationships/image" Target="../media/image2614.png"/><Relationship Id="rId476" Type="http://schemas.openxmlformats.org/officeDocument/2006/relationships/customXml" Target="../ink/ink4434.xml"/><Relationship Id="rId33" Type="http://schemas.openxmlformats.org/officeDocument/2006/relationships/image" Target="../media/image2418.png"/><Relationship Id="rId129" Type="http://schemas.openxmlformats.org/officeDocument/2006/relationships/image" Target="../media/image2466.png"/><Relationship Id="rId280" Type="http://schemas.openxmlformats.org/officeDocument/2006/relationships/customXml" Target="../ink/ink4335.xml"/><Relationship Id="rId336" Type="http://schemas.openxmlformats.org/officeDocument/2006/relationships/customXml" Target="../ink/ink4363.xml"/><Relationship Id="rId501" Type="http://schemas.openxmlformats.org/officeDocument/2006/relationships/image" Target="../media/image2646.png"/><Relationship Id="rId543" Type="http://schemas.openxmlformats.org/officeDocument/2006/relationships/customXml" Target="../ink/ink4471.xml"/><Relationship Id="rId75" Type="http://schemas.openxmlformats.org/officeDocument/2006/relationships/image" Target="../media/image2439.png"/><Relationship Id="rId140" Type="http://schemas.openxmlformats.org/officeDocument/2006/relationships/customXml" Target="../ink/ink4265.xml"/><Relationship Id="rId182" Type="http://schemas.openxmlformats.org/officeDocument/2006/relationships/customXml" Target="../ink/ink4286.xml"/><Relationship Id="rId378" Type="http://schemas.openxmlformats.org/officeDocument/2006/relationships/image" Target="../media/image2587.png"/><Relationship Id="rId403" Type="http://schemas.openxmlformats.org/officeDocument/2006/relationships/customXml" Target="../ink/ink4397.xml"/><Relationship Id="rId585" Type="http://schemas.openxmlformats.org/officeDocument/2006/relationships/customXml" Target="../ink/ink4508.xml"/><Relationship Id="rId6" Type="http://schemas.openxmlformats.org/officeDocument/2006/relationships/customXml" Target="../ink/ink4198.xml"/><Relationship Id="rId238" Type="http://schemas.openxmlformats.org/officeDocument/2006/relationships/customXml" Target="../ink/ink4314.xml"/><Relationship Id="rId445" Type="http://schemas.openxmlformats.org/officeDocument/2006/relationships/customXml" Target="../ink/ink4418.xml"/><Relationship Id="rId487" Type="http://schemas.openxmlformats.org/officeDocument/2006/relationships/image" Target="../media/image2639.png"/><Relationship Id="rId291" Type="http://schemas.openxmlformats.org/officeDocument/2006/relationships/image" Target="../media/image2544.png"/><Relationship Id="rId305" Type="http://schemas.openxmlformats.org/officeDocument/2006/relationships/image" Target="../media/image2551.png"/><Relationship Id="rId347" Type="http://schemas.openxmlformats.org/officeDocument/2006/relationships/image" Target="../media/image2572.png"/><Relationship Id="rId512" Type="http://schemas.openxmlformats.org/officeDocument/2006/relationships/customXml" Target="../ink/ink4452.xml"/><Relationship Id="rId44" Type="http://schemas.openxmlformats.org/officeDocument/2006/relationships/customXml" Target="../ink/ink4217.xml"/><Relationship Id="rId86" Type="http://schemas.openxmlformats.org/officeDocument/2006/relationships/customXml" Target="../ink/ink4238.xml"/><Relationship Id="rId151" Type="http://schemas.openxmlformats.org/officeDocument/2006/relationships/image" Target="../media/image2477.png"/><Relationship Id="rId389" Type="http://schemas.openxmlformats.org/officeDocument/2006/relationships/customXml" Target="../ink/ink4390.xml"/><Relationship Id="rId554" Type="http://schemas.openxmlformats.org/officeDocument/2006/relationships/customXml" Target="../ink/ink4482.xml"/><Relationship Id="rId596" Type="http://schemas.openxmlformats.org/officeDocument/2006/relationships/image" Target="../media/image2674.png"/><Relationship Id="rId193" Type="http://schemas.openxmlformats.org/officeDocument/2006/relationships/image" Target="../media/image2498.png"/><Relationship Id="rId207" Type="http://schemas.openxmlformats.org/officeDocument/2006/relationships/image" Target="../media/image2505.png"/><Relationship Id="rId249" Type="http://schemas.openxmlformats.org/officeDocument/2006/relationships/image" Target="../media/image2523.png"/><Relationship Id="rId414" Type="http://schemas.openxmlformats.org/officeDocument/2006/relationships/image" Target="../media/image915.png"/><Relationship Id="rId456" Type="http://schemas.openxmlformats.org/officeDocument/2006/relationships/customXml" Target="../ink/ink4424.xml"/><Relationship Id="rId498" Type="http://schemas.openxmlformats.org/officeDocument/2006/relationships/customXml" Target="../ink/ink4445.xml"/><Relationship Id="rId13" Type="http://schemas.openxmlformats.org/officeDocument/2006/relationships/image" Target="../media/image2408.png"/><Relationship Id="rId109" Type="http://schemas.openxmlformats.org/officeDocument/2006/relationships/image" Target="../media/image2456.png"/><Relationship Id="rId260" Type="http://schemas.openxmlformats.org/officeDocument/2006/relationships/customXml" Target="../ink/ink4325.xml"/><Relationship Id="rId316" Type="http://schemas.openxmlformats.org/officeDocument/2006/relationships/customXml" Target="../ink/ink4353.xml"/><Relationship Id="rId523" Type="http://schemas.openxmlformats.org/officeDocument/2006/relationships/image" Target="../media/image2657.png"/><Relationship Id="rId55" Type="http://schemas.openxmlformats.org/officeDocument/2006/relationships/image" Target="../media/image2429.png"/><Relationship Id="rId97" Type="http://schemas.openxmlformats.org/officeDocument/2006/relationships/image" Target="../media/image2450.png"/><Relationship Id="rId120" Type="http://schemas.openxmlformats.org/officeDocument/2006/relationships/customXml" Target="../ink/ink4255.xml"/><Relationship Id="rId358" Type="http://schemas.openxmlformats.org/officeDocument/2006/relationships/customXml" Target="../ink/ink4374.xml"/><Relationship Id="rId565" Type="http://schemas.openxmlformats.org/officeDocument/2006/relationships/customXml" Target="../ink/ink4493.xml"/><Relationship Id="rId162" Type="http://schemas.openxmlformats.org/officeDocument/2006/relationships/customXml" Target="../ink/ink4276.xml"/><Relationship Id="rId218" Type="http://schemas.openxmlformats.org/officeDocument/2006/relationships/customXml" Target="../ink/ink4304.xml"/><Relationship Id="rId425" Type="http://schemas.openxmlformats.org/officeDocument/2006/relationships/customXml" Target="../ink/ink4408.xml"/><Relationship Id="rId467" Type="http://schemas.openxmlformats.org/officeDocument/2006/relationships/image" Target="../media/image2629.png"/><Relationship Id="rId271" Type="http://schemas.openxmlformats.org/officeDocument/2006/relationships/image" Target="../media/image2534.png"/><Relationship Id="rId24" Type="http://schemas.openxmlformats.org/officeDocument/2006/relationships/customXml" Target="../ink/ink4207.xml"/><Relationship Id="rId66" Type="http://schemas.openxmlformats.org/officeDocument/2006/relationships/customXml" Target="../ink/ink4228.xml"/><Relationship Id="rId131" Type="http://schemas.openxmlformats.org/officeDocument/2006/relationships/image" Target="../media/image2467.png"/><Relationship Id="rId327" Type="http://schemas.openxmlformats.org/officeDocument/2006/relationships/image" Target="../media/image2562.png"/><Relationship Id="rId369" Type="http://schemas.openxmlformats.org/officeDocument/2006/relationships/customXml" Target="../ink/ink4380.xml"/><Relationship Id="rId534" Type="http://schemas.openxmlformats.org/officeDocument/2006/relationships/customXml" Target="../ink/ink4463.xml"/><Relationship Id="rId576" Type="http://schemas.openxmlformats.org/officeDocument/2006/relationships/customXml" Target="../ink/ink4503.xml"/><Relationship Id="rId173" Type="http://schemas.openxmlformats.org/officeDocument/2006/relationships/image" Target="../media/image2488.png"/><Relationship Id="rId229" Type="http://schemas.openxmlformats.org/officeDocument/2006/relationships/image" Target="../media/image2515.png"/><Relationship Id="rId380" Type="http://schemas.openxmlformats.org/officeDocument/2006/relationships/image" Target="../media/image2588.png"/><Relationship Id="rId436" Type="http://schemas.openxmlformats.org/officeDocument/2006/relationships/image" Target="../media/image2615.png"/><Relationship Id="rId601" Type="http://schemas.openxmlformats.org/officeDocument/2006/relationships/customXml" Target="../ink/ink4516.xml"/><Relationship Id="rId240" Type="http://schemas.openxmlformats.org/officeDocument/2006/relationships/customXml" Target="../ink/ink4315.xml"/><Relationship Id="rId478" Type="http://schemas.openxmlformats.org/officeDocument/2006/relationships/customXml" Target="../ink/ink4435.xml"/><Relationship Id="rId35" Type="http://schemas.openxmlformats.org/officeDocument/2006/relationships/image" Target="../media/image2419.png"/><Relationship Id="rId77" Type="http://schemas.openxmlformats.org/officeDocument/2006/relationships/image" Target="../media/image2440.png"/><Relationship Id="rId100" Type="http://schemas.openxmlformats.org/officeDocument/2006/relationships/customXml" Target="../ink/ink4245.xml"/><Relationship Id="rId282" Type="http://schemas.openxmlformats.org/officeDocument/2006/relationships/customXml" Target="../ink/ink4336.xml"/><Relationship Id="rId338" Type="http://schemas.openxmlformats.org/officeDocument/2006/relationships/customXml" Target="../ink/ink4364.xml"/><Relationship Id="rId503" Type="http://schemas.openxmlformats.org/officeDocument/2006/relationships/image" Target="../media/image2647.png"/><Relationship Id="rId545" Type="http://schemas.openxmlformats.org/officeDocument/2006/relationships/customXml" Target="../ink/ink4473.xml"/><Relationship Id="rId587" Type="http://schemas.openxmlformats.org/officeDocument/2006/relationships/customXml" Target="../ink/ink4509.xml"/><Relationship Id="rId8" Type="http://schemas.openxmlformats.org/officeDocument/2006/relationships/customXml" Target="../ink/ink4199.xml"/><Relationship Id="rId142" Type="http://schemas.openxmlformats.org/officeDocument/2006/relationships/customXml" Target="../ink/ink4266.xml"/><Relationship Id="rId184" Type="http://schemas.openxmlformats.org/officeDocument/2006/relationships/customXml" Target="../ink/ink4287.xml"/><Relationship Id="rId391" Type="http://schemas.openxmlformats.org/officeDocument/2006/relationships/customXml" Target="../ink/ink4391.xml"/><Relationship Id="rId405" Type="http://schemas.openxmlformats.org/officeDocument/2006/relationships/customXml" Target="../ink/ink4398.xml"/><Relationship Id="rId447" Type="http://schemas.openxmlformats.org/officeDocument/2006/relationships/customXml" Target="../ink/ink4419.xml"/><Relationship Id="rId251" Type="http://schemas.openxmlformats.org/officeDocument/2006/relationships/image" Target="../media/image2524.png"/><Relationship Id="rId489" Type="http://schemas.openxmlformats.org/officeDocument/2006/relationships/image" Target="../media/image2640.png"/><Relationship Id="rId46" Type="http://schemas.openxmlformats.org/officeDocument/2006/relationships/customXml" Target="../ink/ink4218.xml"/><Relationship Id="rId293" Type="http://schemas.openxmlformats.org/officeDocument/2006/relationships/image" Target="../media/image2545.png"/><Relationship Id="rId307" Type="http://schemas.openxmlformats.org/officeDocument/2006/relationships/image" Target="../media/image2552.png"/><Relationship Id="rId349" Type="http://schemas.openxmlformats.org/officeDocument/2006/relationships/image" Target="../media/image2573.png"/><Relationship Id="rId514" Type="http://schemas.openxmlformats.org/officeDocument/2006/relationships/customXml" Target="../ink/ink4453.xml"/><Relationship Id="rId556" Type="http://schemas.openxmlformats.org/officeDocument/2006/relationships/customXml" Target="../ink/ink4484.xml"/><Relationship Id="rId88" Type="http://schemas.openxmlformats.org/officeDocument/2006/relationships/customXml" Target="../ink/ink4239.xml"/><Relationship Id="rId111" Type="http://schemas.openxmlformats.org/officeDocument/2006/relationships/image" Target="../media/image2457.png"/><Relationship Id="rId153" Type="http://schemas.openxmlformats.org/officeDocument/2006/relationships/image" Target="../media/image2478.png"/><Relationship Id="rId195" Type="http://schemas.openxmlformats.org/officeDocument/2006/relationships/image" Target="../media/image2499.png"/><Relationship Id="rId209" Type="http://schemas.openxmlformats.org/officeDocument/2006/relationships/image" Target="../media/image2506.png"/><Relationship Id="rId360" Type="http://schemas.openxmlformats.org/officeDocument/2006/relationships/customXml" Target="../ink/ink4375.xml"/><Relationship Id="rId416" Type="http://schemas.openxmlformats.org/officeDocument/2006/relationships/image" Target="../media/image2605.png"/><Relationship Id="rId598" Type="http://schemas.openxmlformats.org/officeDocument/2006/relationships/image" Target="../media/image2675.png"/><Relationship Id="rId220" Type="http://schemas.openxmlformats.org/officeDocument/2006/relationships/customXml" Target="../ink/ink4305.xml"/><Relationship Id="rId458" Type="http://schemas.openxmlformats.org/officeDocument/2006/relationships/customXml" Target="../ink/ink4425.xml"/><Relationship Id="rId15" Type="http://schemas.openxmlformats.org/officeDocument/2006/relationships/image" Target="../media/image2409.png"/><Relationship Id="rId57" Type="http://schemas.openxmlformats.org/officeDocument/2006/relationships/image" Target="../media/image2430.png"/><Relationship Id="rId262" Type="http://schemas.openxmlformats.org/officeDocument/2006/relationships/customXml" Target="../ink/ink4326.xml"/><Relationship Id="rId318" Type="http://schemas.openxmlformats.org/officeDocument/2006/relationships/customXml" Target="../ink/ink4354.xml"/><Relationship Id="rId525" Type="http://schemas.openxmlformats.org/officeDocument/2006/relationships/image" Target="../media/image2658.png"/><Relationship Id="rId567" Type="http://schemas.openxmlformats.org/officeDocument/2006/relationships/customXml" Target="../ink/ink4495.xml"/><Relationship Id="rId99" Type="http://schemas.openxmlformats.org/officeDocument/2006/relationships/image" Target="../media/image2451.png"/><Relationship Id="rId122" Type="http://schemas.openxmlformats.org/officeDocument/2006/relationships/customXml" Target="../ink/ink4256.xml"/><Relationship Id="rId164" Type="http://schemas.openxmlformats.org/officeDocument/2006/relationships/customXml" Target="../ink/ink4277.xml"/><Relationship Id="rId371" Type="http://schemas.openxmlformats.org/officeDocument/2006/relationships/customXml" Target="../ink/ink4381.xml"/><Relationship Id="rId427" Type="http://schemas.openxmlformats.org/officeDocument/2006/relationships/customXml" Target="../ink/ink4409.xml"/><Relationship Id="rId469" Type="http://schemas.openxmlformats.org/officeDocument/2006/relationships/image" Target="../media/image2630.png"/><Relationship Id="rId26" Type="http://schemas.openxmlformats.org/officeDocument/2006/relationships/customXml" Target="../ink/ink4208.xml"/><Relationship Id="rId231" Type="http://schemas.openxmlformats.org/officeDocument/2006/relationships/image" Target="../media/image2516.png"/><Relationship Id="rId273" Type="http://schemas.openxmlformats.org/officeDocument/2006/relationships/image" Target="../media/image2535.png"/><Relationship Id="rId329" Type="http://schemas.openxmlformats.org/officeDocument/2006/relationships/image" Target="../media/image2563.png"/><Relationship Id="rId480" Type="http://schemas.openxmlformats.org/officeDocument/2006/relationships/customXml" Target="../ink/ink4436.xml"/><Relationship Id="rId536" Type="http://schemas.openxmlformats.org/officeDocument/2006/relationships/customXml" Target="../ink/ink4464.xml"/><Relationship Id="rId68" Type="http://schemas.openxmlformats.org/officeDocument/2006/relationships/customXml" Target="../ink/ink4229.xml"/><Relationship Id="rId133" Type="http://schemas.openxmlformats.org/officeDocument/2006/relationships/image" Target="../media/image2468.png"/><Relationship Id="rId175" Type="http://schemas.openxmlformats.org/officeDocument/2006/relationships/image" Target="../media/image2489.png"/><Relationship Id="rId340" Type="http://schemas.openxmlformats.org/officeDocument/2006/relationships/customXml" Target="../ink/ink4365.xml"/><Relationship Id="rId578" Type="http://schemas.openxmlformats.org/officeDocument/2006/relationships/customXml" Target="../ink/ink4504.xml"/><Relationship Id="rId200" Type="http://schemas.openxmlformats.org/officeDocument/2006/relationships/customXml" Target="../ink/ink4295.xml"/><Relationship Id="rId382" Type="http://schemas.openxmlformats.org/officeDocument/2006/relationships/image" Target="../media/image2589.png"/><Relationship Id="rId438" Type="http://schemas.openxmlformats.org/officeDocument/2006/relationships/image" Target="../media/image2616.png"/><Relationship Id="rId242" Type="http://schemas.openxmlformats.org/officeDocument/2006/relationships/customXml" Target="../ink/ink4316.xml"/><Relationship Id="rId284" Type="http://schemas.openxmlformats.org/officeDocument/2006/relationships/customXml" Target="../ink/ink4337.xml"/><Relationship Id="rId491" Type="http://schemas.openxmlformats.org/officeDocument/2006/relationships/image" Target="../media/image2641.png"/><Relationship Id="rId505" Type="http://schemas.openxmlformats.org/officeDocument/2006/relationships/image" Target="../media/image2648.png"/><Relationship Id="rId37" Type="http://schemas.openxmlformats.org/officeDocument/2006/relationships/image" Target="../media/image2420.png"/><Relationship Id="rId79" Type="http://schemas.openxmlformats.org/officeDocument/2006/relationships/image" Target="../media/image2441.png"/><Relationship Id="rId102" Type="http://schemas.openxmlformats.org/officeDocument/2006/relationships/customXml" Target="../ink/ink4246.xml"/><Relationship Id="rId144" Type="http://schemas.openxmlformats.org/officeDocument/2006/relationships/customXml" Target="../ink/ink4267.xml"/><Relationship Id="rId547" Type="http://schemas.openxmlformats.org/officeDocument/2006/relationships/customXml" Target="../ink/ink4475.xml"/><Relationship Id="rId589" Type="http://schemas.openxmlformats.org/officeDocument/2006/relationships/customXml" Target="../ink/ink4510.xml"/><Relationship Id="rId90" Type="http://schemas.openxmlformats.org/officeDocument/2006/relationships/customXml" Target="../ink/ink4240.xml"/><Relationship Id="rId186" Type="http://schemas.openxmlformats.org/officeDocument/2006/relationships/customXml" Target="../ink/ink4288.xml"/><Relationship Id="rId351" Type="http://schemas.openxmlformats.org/officeDocument/2006/relationships/image" Target="../media/image2574.png"/><Relationship Id="rId393" Type="http://schemas.openxmlformats.org/officeDocument/2006/relationships/customXml" Target="../ink/ink4392.xml"/><Relationship Id="rId407" Type="http://schemas.openxmlformats.org/officeDocument/2006/relationships/customXml" Target="../ink/ink4399.xml"/><Relationship Id="rId449" Type="http://schemas.openxmlformats.org/officeDocument/2006/relationships/customXml" Target="../ink/ink4420.xml"/><Relationship Id="rId211" Type="http://schemas.openxmlformats.org/officeDocument/2006/relationships/image" Target="../media/image2507.png"/><Relationship Id="rId253" Type="http://schemas.openxmlformats.org/officeDocument/2006/relationships/image" Target="../media/image2525.png"/><Relationship Id="rId295" Type="http://schemas.openxmlformats.org/officeDocument/2006/relationships/image" Target="../media/image2546.png"/><Relationship Id="rId309" Type="http://schemas.openxmlformats.org/officeDocument/2006/relationships/image" Target="../media/image2553.png"/><Relationship Id="rId460" Type="http://schemas.openxmlformats.org/officeDocument/2006/relationships/customXml" Target="../ink/ink4426.xml"/><Relationship Id="rId516" Type="http://schemas.openxmlformats.org/officeDocument/2006/relationships/customXml" Target="../ink/ink4454.xml"/><Relationship Id="rId48" Type="http://schemas.openxmlformats.org/officeDocument/2006/relationships/customXml" Target="../ink/ink4219.xml"/><Relationship Id="rId113" Type="http://schemas.openxmlformats.org/officeDocument/2006/relationships/image" Target="../media/image2458.png"/><Relationship Id="rId320" Type="http://schemas.openxmlformats.org/officeDocument/2006/relationships/customXml" Target="../ink/ink4355.xml"/><Relationship Id="rId558" Type="http://schemas.openxmlformats.org/officeDocument/2006/relationships/customXml" Target="../ink/ink4486.xml"/><Relationship Id="rId155" Type="http://schemas.openxmlformats.org/officeDocument/2006/relationships/image" Target="../media/image2479.png"/><Relationship Id="rId197" Type="http://schemas.openxmlformats.org/officeDocument/2006/relationships/image" Target="../media/image2500.png"/><Relationship Id="rId362" Type="http://schemas.openxmlformats.org/officeDocument/2006/relationships/customXml" Target="../ink/ink4376.xml"/><Relationship Id="rId418" Type="http://schemas.openxmlformats.org/officeDocument/2006/relationships/image" Target="../media/image2606.png"/><Relationship Id="rId222" Type="http://schemas.openxmlformats.org/officeDocument/2006/relationships/customXml" Target="../ink/ink4306.xml"/><Relationship Id="rId264" Type="http://schemas.openxmlformats.org/officeDocument/2006/relationships/customXml" Target="../ink/ink4327.xml"/><Relationship Id="rId471" Type="http://schemas.openxmlformats.org/officeDocument/2006/relationships/image" Target="../media/image2631.png"/><Relationship Id="rId17" Type="http://schemas.openxmlformats.org/officeDocument/2006/relationships/image" Target="../media/image2410.png"/><Relationship Id="rId59" Type="http://schemas.openxmlformats.org/officeDocument/2006/relationships/image" Target="../media/image2431.png"/><Relationship Id="rId124" Type="http://schemas.openxmlformats.org/officeDocument/2006/relationships/customXml" Target="../ink/ink4257.xml"/><Relationship Id="rId527" Type="http://schemas.openxmlformats.org/officeDocument/2006/relationships/image" Target="../media/image2659.png"/><Relationship Id="rId569" Type="http://schemas.openxmlformats.org/officeDocument/2006/relationships/customXml" Target="../ink/ink4497.xml"/><Relationship Id="rId70" Type="http://schemas.openxmlformats.org/officeDocument/2006/relationships/customXml" Target="../ink/ink4230.xml"/><Relationship Id="rId166" Type="http://schemas.openxmlformats.org/officeDocument/2006/relationships/customXml" Target="../ink/ink4278.xml"/><Relationship Id="rId331" Type="http://schemas.openxmlformats.org/officeDocument/2006/relationships/image" Target="../media/image2564.png"/><Relationship Id="rId373" Type="http://schemas.openxmlformats.org/officeDocument/2006/relationships/customXml" Target="../ink/ink4382.xml"/><Relationship Id="rId429" Type="http://schemas.openxmlformats.org/officeDocument/2006/relationships/customXml" Target="../ink/ink4410.xml"/><Relationship Id="rId580" Type="http://schemas.openxmlformats.org/officeDocument/2006/relationships/customXml" Target="../ink/ink4505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517.png"/><Relationship Id="rId440" Type="http://schemas.openxmlformats.org/officeDocument/2006/relationships/image" Target="../media/image2617.png"/><Relationship Id="rId28" Type="http://schemas.openxmlformats.org/officeDocument/2006/relationships/customXml" Target="../ink/ink4209.xml"/><Relationship Id="rId275" Type="http://schemas.openxmlformats.org/officeDocument/2006/relationships/image" Target="../media/image2536.png"/><Relationship Id="rId300" Type="http://schemas.openxmlformats.org/officeDocument/2006/relationships/customXml" Target="../ink/ink4345.xml"/><Relationship Id="rId482" Type="http://schemas.openxmlformats.org/officeDocument/2006/relationships/customXml" Target="../ink/ink4437.xml"/><Relationship Id="rId538" Type="http://schemas.openxmlformats.org/officeDocument/2006/relationships/customXml" Target="../ink/ink4466.xml"/><Relationship Id="rId81" Type="http://schemas.openxmlformats.org/officeDocument/2006/relationships/image" Target="../media/image2442.png"/><Relationship Id="rId135" Type="http://schemas.openxmlformats.org/officeDocument/2006/relationships/image" Target="../media/image2469.png"/><Relationship Id="rId177" Type="http://schemas.openxmlformats.org/officeDocument/2006/relationships/image" Target="../media/image2490.png"/><Relationship Id="rId342" Type="http://schemas.openxmlformats.org/officeDocument/2006/relationships/customXml" Target="../ink/ink4366.xml"/><Relationship Id="rId384" Type="http://schemas.openxmlformats.org/officeDocument/2006/relationships/image" Target="../media/image2590.png"/><Relationship Id="rId591" Type="http://schemas.openxmlformats.org/officeDocument/2006/relationships/customXml" Target="../ink/ink4511.xml"/><Relationship Id="rId202" Type="http://schemas.openxmlformats.org/officeDocument/2006/relationships/customXml" Target="../ink/ink4296.xml"/><Relationship Id="rId244" Type="http://schemas.openxmlformats.org/officeDocument/2006/relationships/customXml" Target="../ink/ink4317.xml"/><Relationship Id="rId39" Type="http://schemas.openxmlformats.org/officeDocument/2006/relationships/image" Target="../media/image2421.png"/><Relationship Id="rId286" Type="http://schemas.openxmlformats.org/officeDocument/2006/relationships/customXml" Target="../ink/ink4338.xml"/><Relationship Id="rId451" Type="http://schemas.openxmlformats.org/officeDocument/2006/relationships/customXml" Target="../ink/ink4421.xml"/><Relationship Id="rId493" Type="http://schemas.openxmlformats.org/officeDocument/2006/relationships/image" Target="../media/image2642.png"/><Relationship Id="rId507" Type="http://schemas.openxmlformats.org/officeDocument/2006/relationships/image" Target="../media/image2649.png"/><Relationship Id="rId549" Type="http://schemas.openxmlformats.org/officeDocument/2006/relationships/customXml" Target="../ink/ink4477.xml"/><Relationship Id="rId50" Type="http://schemas.openxmlformats.org/officeDocument/2006/relationships/customXml" Target="../ink/ink4220.xml"/><Relationship Id="rId104" Type="http://schemas.openxmlformats.org/officeDocument/2006/relationships/customXml" Target="../ink/ink4247.xml"/><Relationship Id="rId146" Type="http://schemas.openxmlformats.org/officeDocument/2006/relationships/customXml" Target="../ink/ink4268.xml"/><Relationship Id="rId188" Type="http://schemas.openxmlformats.org/officeDocument/2006/relationships/customXml" Target="../ink/ink4289.xml"/><Relationship Id="rId311" Type="http://schemas.openxmlformats.org/officeDocument/2006/relationships/image" Target="../media/image2554.png"/><Relationship Id="rId353" Type="http://schemas.openxmlformats.org/officeDocument/2006/relationships/image" Target="../media/image2575.png"/><Relationship Id="rId395" Type="http://schemas.openxmlformats.org/officeDocument/2006/relationships/customXml" Target="../ink/ink4393.xml"/><Relationship Id="rId409" Type="http://schemas.openxmlformats.org/officeDocument/2006/relationships/customXml" Target="../ink/ink4400.xml"/><Relationship Id="rId560" Type="http://schemas.openxmlformats.org/officeDocument/2006/relationships/customXml" Target="../ink/ink4488.xml"/><Relationship Id="rId92" Type="http://schemas.openxmlformats.org/officeDocument/2006/relationships/customXml" Target="../ink/ink4241.xml"/><Relationship Id="rId213" Type="http://schemas.openxmlformats.org/officeDocument/2006/relationships/image" Target="../media/image2508.png"/><Relationship Id="rId420" Type="http://schemas.openxmlformats.org/officeDocument/2006/relationships/image" Target="../media/image2607.png"/><Relationship Id="rId255" Type="http://schemas.openxmlformats.org/officeDocument/2006/relationships/image" Target="../media/image2526.png"/><Relationship Id="rId297" Type="http://schemas.openxmlformats.org/officeDocument/2006/relationships/image" Target="../media/image2547.png"/><Relationship Id="rId462" Type="http://schemas.openxmlformats.org/officeDocument/2006/relationships/customXml" Target="../ink/ink4427.xml"/><Relationship Id="rId518" Type="http://schemas.openxmlformats.org/officeDocument/2006/relationships/customXml" Target="../ink/ink4455.xml"/><Relationship Id="rId115" Type="http://schemas.openxmlformats.org/officeDocument/2006/relationships/image" Target="../media/image2459.png"/><Relationship Id="rId157" Type="http://schemas.openxmlformats.org/officeDocument/2006/relationships/image" Target="../media/image2480.png"/><Relationship Id="rId322" Type="http://schemas.openxmlformats.org/officeDocument/2006/relationships/customXml" Target="../ink/ink4356.xml"/><Relationship Id="rId364" Type="http://schemas.openxmlformats.org/officeDocument/2006/relationships/customXml" Target="../ink/ink4377.xml"/><Relationship Id="rId61" Type="http://schemas.openxmlformats.org/officeDocument/2006/relationships/image" Target="../media/image2432.png"/><Relationship Id="rId199" Type="http://schemas.openxmlformats.org/officeDocument/2006/relationships/image" Target="../media/image2501.png"/><Relationship Id="rId571" Type="http://schemas.openxmlformats.org/officeDocument/2006/relationships/customXml" Target="../ink/ink4499.xml"/><Relationship Id="rId19" Type="http://schemas.openxmlformats.org/officeDocument/2006/relationships/image" Target="../media/image2411.png"/><Relationship Id="rId224" Type="http://schemas.openxmlformats.org/officeDocument/2006/relationships/customXml" Target="../ink/ink4307.xml"/><Relationship Id="rId266" Type="http://schemas.openxmlformats.org/officeDocument/2006/relationships/customXml" Target="../ink/ink4328.xml"/><Relationship Id="rId431" Type="http://schemas.openxmlformats.org/officeDocument/2006/relationships/customXml" Target="../ink/ink4411.xml"/><Relationship Id="rId473" Type="http://schemas.openxmlformats.org/officeDocument/2006/relationships/image" Target="../media/image2632.png"/><Relationship Id="rId529" Type="http://schemas.openxmlformats.org/officeDocument/2006/relationships/image" Target="../media/image2660.png"/><Relationship Id="rId30" Type="http://schemas.openxmlformats.org/officeDocument/2006/relationships/customXml" Target="../ink/ink4210.xml"/><Relationship Id="rId126" Type="http://schemas.openxmlformats.org/officeDocument/2006/relationships/customXml" Target="../ink/ink4258.xml"/><Relationship Id="rId168" Type="http://schemas.openxmlformats.org/officeDocument/2006/relationships/customXml" Target="../ink/ink4279.xml"/><Relationship Id="rId333" Type="http://schemas.openxmlformats.org/officeDocument/2006/relationships/image" Target="../media/image2565.png"/><Relationship Id="rId540" Type="http://schemas.openxmlformats.org/officeDocument/2006/relationships/customXml" Target="../ink/ink4468.xml"/><Relationship Id="rId72" Type="http://schemas.openxmlformats.org/officeDocument/2006/relationships/customXml" Target="../ink/ink4231.xml"/><Relationship Id="rId375" Type="http://schemas.openxmlformats.org/officeDocument/2006/relationships/customXml" Target="../ink/ink4383.xml"/><Relationship Id="rId582" Type="http://schemas.openxmlformats.org/officeDocument/2006/relationships/customXml" Target="../ink/ink4506.xml"/><Relationship Id="rId3" Type="http://schemas.openxmlformats.org/officeDocument/2006/relationships/image" Target="../media/image2403.png"/><Relationship Id="rId235" Type="http://schemas.openxmlformats.org/officeDocument/2006/relationships/image" Target="../media/image546.png"/><Relationship Id="rId277" Type="http://schemas.openxmlformats.org/officeDocument/2006/relationships/image" Target="../media/image2537.png"/><Relationship Id="rId400" Type="http://schemas.openxmlformats.org/officeDocument/2006/relationships/image" Target="../media/image2598.png"/><Relationship Id="rId442" Type="http://schemas.openxmlformats.org/officeDocument/2006/relationships/image" Target="../media/image2618.png"/><Relationship Id="rId484" Type="http://schemas.openxmlformats.org/officeDocument/2006/relationships/customXml" Target="../ink/ink4438.xml"/><Relationship Id="rId137" Type="http://schemas.openxmlformats.org/officeDocument/2006/relationships/image" Target="../media/image2470.png"/><Relationship Id="rId302" Type="http://schemas.openxmlformats.org/officeDocument/2006/relationships/customXml" Target="../ink/ink4346.xml"/><Relationship Id="rId344" Type="http://schemas.openxmlformats.org/officeDocument/2006/relationships/customXml" Target="../ink/ink4367.xml"/><Relationship Id="rId41" Type="http://schemas.openxmlformats.org/officeDocument/2006/relationships/image" Target="../media/image2422.png"/><Relationship Id="rId83" Type="http://schemas.openxmlformats.org/officeDocument/2006/relationships/image" Target="../media/image2443.png"/><Relationship Id="rId179" Type="http://schemas.openxmlformats.org/officeDocument/2006/relationships/image" Target="../media/image2491.png"/><Relationship Id="rId386" Type="http://schemas.openxmlformats.org/officeDocument/2006/relationships/image" Target="../media/image2591.png"/><Relationship Id="rId551" Type="http://schemas.openxmlformats.org/officeDocument/2006/relationships/customXml" Target="../ink/ink4479.xml"/><Relationship Id="rId593" Type="http://schemas.openxmlformats.org/officeDocument/2006/relationships/customXml" Target="../ink/ink4512.xml"/><Relationship Id="rId190" Type="http://schemas.openxmlformats.org/officeDocument/2006/relationships/customXml" Target="../ink/ink4290.xml"/><Relationship Id="rId204" Type="http://schemas.openxmlformats.org/officeDocument/2006/relationships/customXml" Target="../ink/ink4297.xml"/><Relationship Id="rId246" Type="http://schemas.openxmlformats.org/officeDocument/2006/relationships/customXml" Target="../ink/ink4318.xml"/><Relationship Id="rId288" Type="http://schemas.openxmlformats.org/officeDocument/2006/relationships/customXml" Target="../ink/ink4339.xml"/><Relationship Id="rId411" Type="http://schemas.openxmlformats.org/officeDocument/2006/relationships/customXml" Target="../ink/ink4401.xml"/><Relationship Id="rId453" Type="http://schemas.openxmlformats.org/officeDocument/2006/relationships/customXml" Target="../ink/ink4422.xml"/><Relationship Id="rId509" Type="http://schemas.openxmlformats.org/officeDocument/2006/relationships/image" Target="../media/image2650.png"/><Relationship Id="rId106" Type="http://schemas.openxmlformats.org/officeDocument/2006/relationships/customXml" Target="../ink/ink4248.xml"/><Relationship Id="rId313" Type="http://schemas.openxmlformats.org/officeDocument/2006/relationships/image" Target="../media/image2555.png"/><Relationship Id="rId495" Type="http://schemas.openxmlformats.org/officeDocument/2006/relationships/image" Target="../media/image2643.png"/><Relationship Id="rId10" Type="http://schemas.openxmlformats.org/officeDocument/2006/relationships/customXml" Target="../ink/ink4200.xml"/><Relationship Id="rId52" Type="http://schemas.openxmlformats.org/officeDocument/2006/relationships/customXml" Target="../ink/ink4221.xml"/><Relationship Id="rId94" Type="http://schemas.openxmlformats.org/officeDocument/2006/relationships/customXml" Target="../ink/ink4242.xml"/><Relationship Id="rId148" Type="http://schemas.openxmlformats.org/officeDocument/2006/relationships/customXml" Target="../ink/ink4269.xml"/><Relationship Id="rId355" Type="http://schemas.openxmlformats.org/officeDocument/2006/relationships/image" Target="../media/image2576.png"/><Relationship Id="rId397" Type="http://schemas.openxmlformats.org/officeDocument/2006/relationships/customXml" Target="../ink/ink4394.xml"/><Relationship Id="rId520" Type="http://schemas.openxmlformats.org/officeDocument/2006/relationships/customXml" Target="../ink/ink4456.xml"/><Relationship Id="rId562" Type="http://schemas.openxmlformats.org/officeDocument/2006/relationships/customXml" Target="../ink/ink4490.xml"/><Relationship Id="rId215" Type="http://schemas.openxmlformats.org/officeDocument/2006/relationships/image" Target="../media/image2509.png"/><Relationship Id="rId257" Type="http://schemas.openxmlformats.org/officeDocument/2006/relationships/image" Target="../media/image2527.png"/><Relationship Id="rId422" Type="http://schemas.openxmlformats.org/officeDocument/2006/relationships/image" Target="../media/image2608.png"/><Relationship Id="rId464" Type="http://schemas.openxmlformats.org/officeDocument/2006/relationships/customXml" Target="../ink/ink4428.xml"/><Relationship Id="rId299" Type="http://schemas.openxmlformats.org/officeDocument/2006/relationships/image" Target="../media/image2548.png"/><Relationship Id="rId63" Type="http://schemas.openxmlformats.org/officeDocument/2006/relationships/image" Target="../media/image2433.png"/><Relationship Id="rId159" Type="http://schemas.openxmlformats.org/officeDocument/2006/relationships/image" Target="../media/image2481.png"/><Relationship Id="rId366" Type="http://schemas.openxmlformats.org/officeDocument/2006/relationships/customXml" Target="../ink/ink4378.xml"/><Relationship Id="rId573" Type="http://schemas.openxmlformats.org/officeDocument/2006/relationships/customXml" Target="../ink/ink4501.xml"/><Relationship Id="rId226" Type="http://schemas.openxmlformats.org/officeDocument/2006/relationships/customXml" Target="../ink/ink4308.xml"/><Relationship Id="rId433" Type="http://schemas.openxmlformats.org/officeDocument/2006/relationships/customXml" Target="../ink/ink4412.xml"/><Relationship Id="rId74" Type="http://schemas.openxmlformats.org/officeDocument/2006/relationships/customXml" Target="../ink/ink4232.xml"/><Relationship Id="rId377" Type="http://schemas.openxmlformats.org/officeDocument/2006/relationships/customXml" Target="../ink/ink4384.xml"/><Relationship Id="rId500" Type="http://schemas.openxmlformats.org/officeDocument/2006/relationships/customXml" Target="../ink/ink4446.xml"/><Relationship Id="rId584" Type="http://schemas.openxmlformats.org/officeDocument/2006/relationships/customXml" Target="../ink/ink4507.xml"/><Relationship Id="rId5" Type="http://schemas.openxmlformats.org/officeDocument/2006/relationships/image" Target="../media/image2404.png"/><Relationship Id="rId237" Type="http://schemas.openxmlformats.org/officeDocument/2006/relationships/image" Target="../media/image2518.png"/><Relationship Id="rId444" Type="http://schemas.openxmlformats.org/officeDocument/2006/relationships/image" Target="../media/image2619.png"/><Relationship Id="rId290" Type="http://schemas.openxmlformats.org/officeDocument/2006/relationships/customXml" Target="../ink/ink4340.xml"/><Relationship Id="rId304" Type="http://schemas.openxmlformats.org/officeDocument/2006/relationships/customXml" Target="../ink/ink4347.xml"/><Relationship Id="rId388" Type="http://schemas.openxmlformats.org/officeDocument/2006/relationships/image" Target="../media/image2592.png"/><Relationship Id="rId511" Type="http://schemas.openxmlformats.org/officeDocument/2006/relationships/image" Target="../media/image2651.png"/><Relationship Id="rId85" Type="http://schemas.openxmlformats.org/officeDocument/2006/relationships/image" Target="../media/image2444.png"/><Relationship Id="rId150" Type="http://schemas.openxmlformats.org/officeDocument/2006/relationships/customXml" Target="../ink/ink4270.xml"/><Relationship Id="rId595" Type="http://schemas.openxmlformats.org/officeDocument/2006/relationships/customXml" Target="../ink/ink4513.xml"/><Relationship Id="rId248" Type="http://schemas.openxmlformats.org/officeDocument/2006/relationships/customXml" Target="../ink/ink4319.xml"/><Relationship Id="rId455" Type="http://schemas.openxmlformats.org/officeDocument/2006/relationships/image" Target="../media/image2624.png"/><Relationship Id="rId12" Type="http://schemas.openxmlformats.org/officeDocument/2006/relationships/customXml" Target="../ink/ink4201.xml"/><Relationship Id="rId108" Type="http://schemas.openxmlformats.org/officeDocument/2006/relationships/customXml" Target="../ink/ink4249.xml"/><Relationship Id="rId315" Type="http://schemas.openxmlformats.org/officeDocument/2006/relationships/image" Target="../media/image2556.png"/><Relationship Id="rId522" Type="http://schemas.openxmlformats.org/officeDocument/2006/relationships/customXml" Target="../ink/ink4457.xml"/><Relationship Id="rId96" Type="http://schemas.openxmlformats.org/officeDocument/2006/relationships/customXml" Target="../ink/ink4243.xml"/><Relationship Id="rId161" Type="http://schemas.openxmlformats.org/officeDocument/2006/relationships/image" Target="../media/image2482.png"/><Relationship Id="rId399" Type="http://schemas.openxmlformats.org/officeDocument/2006/relationships/customXml" Target="../ink/ink4395.xml"/><Relationship Id="rId259" Type="http://schemas.openxmlformats.org/officeDocument/2006/relationships/image" Target="../media/image2528.png"/><Relationship Id="rId466" Type="http://schemas.openxmlformats.org/officeDocument/2006/relationships/customXml" Target="../ink/ink4429.xml"/><Relationship Id="rId23" Type="http://schemas.openxmlformats.org/officeDocument/2006/relationships/image" Target="../media/image2413.png"/><Relationship Id="rId119" Type="http://schemas.openxmlformats.org/officeDocument/2006/relationships/image" Target="../media/image2461.png"/><Relationship Id="rId326" Type="http://schemas.openxmlformats.org/officeDocument/2006/relationships/customXml" Target="../ink/ink4358.xml"/><Relationship Id="rId533" Type="http://schemas.openxmlformats.org/officeDocument/2006/relationships/image" Target="../media/image2662.png"/><Relationship Id="rId172" Type="http://schemas.openxmlformats.org/officeDocument/2006/relationships/customXml" Target="../ink/ink4281.xml"/><Relationship Id="rId477" Type="http://schemas.openxmlformats.org/officeDocument/2006/relationships/image" Target="../media/image2634.png"/><Relationship Id="rId600" Type="http://schemas.openxmlformats.org/officeDocument/2006/relationships/image" Target="../media/image2676.png"/><Relationship Id="rId337" Type="http://schemas.openxmlformats.org/officeDocument/2006/relationships/image" Target="../media/image2567.png"/><Relationship Id="rId34" Type="http://schemas.openxmlformats.org/officeDocument/2006/relationships/customXml" Target="../ink/ink4212.xml"/><Relationship Id="rId544" Type="http://schemas.openxmlformats.org/officeDocument/2006/relationships/customXml" Target="../ink/ink4472.xml"/><Relationship Id="rId183" Type="http://schemas.openxmlformats.org/officeDocument/2006/relationships/image" Target="../media/image2493.png"/><Relationship Id="rId390" Type="http://schemas.openxmlformats.org/officeDocument/2006/relationships/image" Target="../media/image2593.png"/><Relationship Id="rId404" Type="http://schemas.openxmlformats.org/officeDocument/2006/relationships/image" Target="../media/image2600.png"/><Relationship Id="rId250" Type="http://schemas.openxmlformats.org/officeDocument/2006/relationships/customXml" Target="../ink/ink4320.xml"/><Relationship Id="rId488" Type="http://schemas.openxmlformats.org/officeDocument/2006/relationships/customXml" Target="../ink/ink4440.xml"/><Relationship Id="rId45" Type="http://schemas.openxmlformats.org/officeDocument/2006/relationships/image" Target="../media/image2424.png"/><Relationship Id="rId110" Type="http://schemas.openxmlformats.org/officeDocument/2006/relationships/customXml" Target="../ink/ink4250.xml"/><Relationship Id="rId348" Type="http://schemas.openxmlformats.org/officeDocument/2006/relationships/customXml" Target="../ink/ink4369.xml"/><Relationship Id="rId555" Type="http://schemas.openxmlformats.org/officeDocument/2006/relationships/customXml" Target="../ink/ink4483.xml"/><Relationship Id="rId194" Type="http://schemas.openxmlformats.org/officeDocument/2006/relationships/customXml" Target="../ink/ink4292.xml"/><Relationship Id="rId208" Type="http://schemas.openxmlformats.org/officeDocument/2006/relationships/customXml" Target="../ink/ink4299.xml"/><Relationship Id="rId415" Type="http://schemas.openxmlformats.org/officeDocument/2006/relationships/customXml" Target="../ink/ink4403.xml"/><Relationship Id="rId261" Type="http://schemas.openxmlformats.org/officeDocument/2006/relationships/image" Target="../media/image2529.png"/><Relationship Id="rId499" Type="http://schemas.openxmlformats.org/officeDocument/2006/relationships/image" Target="../media/image2645.png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26.png"/><Relationship Id="rId671" Type="http://schemas.openxmlformats.org/officeDocument/2006/relationships/customXml" Target="../ink/ink4852.xml"/><Relationship Id="rId769" Type="http://schemas.openxmlformats.org/officeDocument/2006/relationships/image" Target="../media/image3019.png"/><Relationship Id="rId21" Type="http://schemas.openxmlformats.org/officeDocument/2006/relationships/image" Target="../media/image2686.png"/><Relationship Id="rId324" Type="http://schemas.openxmlformats.org/officeDocument/2006/relationships/customXml" Target="../ink/ink4678.xml"/><Relationship Id="rId531" Type="http://schemas.openxmlformats.org/officeDocument/2006/relationships/customXml" Target="../ink/ink4782.xml"/><Relationship Id="rId629" Type="http://schemas.openxmlformats.org/officeDocument/2006/relationships/customXml" Target="../ink/ink4831.xml"/><Relationship Id="rId170" Type="http://schemas.openxmlformats.org/officeDocument/2006/relationships/customXml" Target="../ink/ink4601.xml"/><Relationship Id="rId268" Type="http://schemas.openxmlformats.org/officeDocument/2006/relationships/customXml" Target="../ink/ink4650.xml"/><Relationship Id="rId475" Type="http://schemas.openxmlformats.org/officeDocument/2006/relationships/customXml" Target="../ink/ink4754.xml"/><Relationship Id="rId682" Type="http://schemas.openxmlformats.org/officeDocument/2006/relationships/image" Target="../media/image2983.png"/><Relationship Id="rId32" Type="http://schemas.openxmlformats.org/officeDocument/2006/relationships/customXml" Target="../ink/ink4532.xml"/><Relationship Id="rId128" Type="http://schemas.openxmlformats.org/officeDocument/2006/relationships/customXml" Target="../ink/ink4580.xml"/><Relationship Id="rId335" Type="http://schemas.openxmlformats.org/officeDocument/2006/relationships/customXml" Target="../ink/ink4684.xml"/><Relationship Id="rId542" Type="http://schemas.openxmlformats.org/officeDocument/2006/relationships/image" Target="../media/image2918.png"/><Relationship Id="rId181" Type="http://schemas.openxmlformats.org/officeDocument/2006/relationships/image" Target="../media/image2749.png"/><Relationship Id="rId402" Type="http://schemas.openxmlformats.org/officeDocument/2006/relationships/image" Target="../media/image2848.png"/><Relationship Id="rId279" Type="http://schemas.openxmlformats.org/officeDocument/2006/relationships/image" Target="../media/image2787.png"/><Relationship Id="rId486" Type="http://schemas.openxmlformats.org/officeDocument/2006/relationships/image" Target="../media/image2890.png"/><Relationship Id="rId693" Type="http://schemas.openxmlformats.org/officeDocument/2006/relationships/customXml" Target="../ink/ink4863.xml"/><Relationship Id="rId707" Type="http://schemas.openxmlformats.org/officeDocument/2006/relationships/customXml" Target="../ink/ink4870.xml"/><Relationship Id="rId43" Type="http://schemas.openxmlformats.org/officeDocument/2006/relationships/image" Target="../media/image2695.png"/><Relationship Id="rId139" Type="http://schemas.openxmlformats.org/officeDocument/2006/relationships/image" Target="../media/image2734.png"/><Relationship Id="rId346" Type="http://schemas.openxmlformats.org/officeDocument/2006/relationships/image" Target="../media/image2820.png"/><Relationship Id="rId553" Type="http://schemas.openxmlformats.org/officeDocument/2006/relationships/customXml" Target="../ink/ink4793.xml"/><Relationship Id="rId760" Type="http://schemas.openxmlformats.org/officeDocument/2006/relationships/customXml" Target="../ink/ink4897.xml"/><Relationship Id="rId192" Type="http://schemas.openxmlformats.org/officeDocument/2006/relationships/customXml" Target="../ink/ink4612.xml"/><Relationship Id="rId206" Type="http://schemas.openxmlformats.org/officeDocument/2006/relationships/customXml" Target="../ink/ink4619.xml"/><Relationship Id="rId413" Type="http://schemas.openxmlformats.org/officeDocument/2006/relationships/customXml" Target="../ink/ink4723.xml"/><Relationship Id="rId497" Type="http://schemas.openxmlformats.org/officeDocument/2006/relationships/customXml" Target="../ink/ink4765.xml"/><Relationship Id="rId620" Type="http://schemas.openxmlformats.org/officeDocument/2006/relationships/image" Target="../media/image2957.png"/><Relationship Id="rId718" Type="http://schemas.openxmlformats.org/officeDocument/2006/relationships/image" Target="../media/image2998.png"/><Relationship Id="rId357" Type="http://schemas.openxmlformats.org/officeDocument/2006/relationships/customXml" Target="../ink/ink4695.xml"/><Relationship Id="rId54" Type="http://schemas.openxmlformats.org/officeDocument/2006/relationships/customXml" Target="../ink/ink4543.xml"/><Relationship Id="rId217" Type="http://schemas.openxmlformats.org/officeDocument/2006/relationships/image" Target="../media/image2763.png"/><Relationship Id="rId564" Type="http://schemas.openxmlformats.org/officeDocument/2006/relationships/image" Target="../media/image2929.png"/><Relationship Id="rId771" Type="http://schemas.openxmlformats.org/officeDocument/2006/relationships/image" Target="../media/image2606.png"/><Relationship Id="rId424" Type="http://schemas.openxmlformats.org/officeDocument/2006/relationships/image" Target="../media/image2859.png"/><Relationship Id="rId631" Type="http://schemas.openxmlformats.org/officeDocument/2006/relationships/customXml" Target="../ink/ink4832.xml"/><Relationship Id="rId729" Type="http://schemas.openxmlformats.org/officeDocument/2006/relationships/image" Target="../media/image3003.png"/><Relationship Id="rId270" Type="http://schemas.openxmlformats.org/officeDocument/2006/relationships/customXml" Target="../ink/ink4651.xml"/><Relationship Id="rId65" Type="http://schemas.openxmlformats.org/officeDocument/2006/relationships/image" Target="../media/image2705.png"/><Relationship Id="rId130" Type="http://schemas.openxmlformats.org/officeDocument/2006/relationships/customXml" Target="../ink/ink4581.xml"/><Relationship Id="rId368" Type="http://schemas.openxmlformats.org/officeDocument/2006/relationships/image" Target="../media/image2831.png"/><Relationship Id="rId575" Type="http://schemas.openxmlformats.org/officeDocument/2006/relationships/customXml" Target="../ink/ink4804.xml"/><Relationship Id="rId782" Type="http://schemas.openxmlformats.org/officeDocument/2006/relationships/customXml" Target="../ink/ink4908.xml"/><Relationship Id="rId228" Type="http://schemas.openxmlformats.org/officeDocument/2006/relationships/customXml" Target="../ink/ink4630.xml"/><Relationship Id="rId435" Type="http://schemas.openxmlformats.org/officeDocument/2006/relationships/customXml" Target="../ink/ink4734.xml"/><Relationship Id="rId642" Type="http://schemas.openxmlformats.org/officeDocument/2006/relationships/image" Target="../media/image2534.png"/><Relationship Id="rId281" Type="http://schemas.openxmlformats.org/officeDocument/2006/relationships/image" Target="../media/image2788.png"/><Relationship Id="rId502" Type="http://schemas.openxmlformats.org/officeDocument/2006/relationships/image" Target="../media/image2898.png"/><Relationship Id="rId76" Type="http://schemas.openxmlformats.org/officeDocument/2006/relationships/customXml" Target="../ink/ink4554.xml"/><Relationship Id="rId141" Type="http://schemas.openxmlformats.org/officeDocument/2006/relationships/image" Target="../media/image2735.png"/><Relationship Id="rId379" Type="http://schemas.openxmlformats.org/officeDocument/2006/relationships/customXml" Target="../ink/ink4706.xml"/><Relationship Id="rId586" Type="http://schemas.openxmlformats.org/officeDocument/2006/relationships/image" Target="../media/image2940.png"/><Relationship Id="rId793" Type="http://schemas.openxmlformats.org/officeDocument/2006/relationships/image" Target="../media/image3027.png"/><Relationship Id="rId807" Type="http://schemas.openxmlformats.org/officeDocument/2006/relationships/image" Target="../media/image3033.png"/><Relationship Id="rId7" Type="http://schemas.openxmlformats.org/officeDocument/2006/relationships/image" Target="../media/image2405.png"/><Relationship Id="rId239" Type="http://schemas.openxmlformats.org/officeDocument/2006/relationships/image" Target="../media/image1476.png"/><Relationship Id="rId446" Type="http://schemas.openxmlformats.org/officeDocument/2006/relationships/image" Target="../media/image2870.png"/><Relationship Id="rId653" Type="http://schemas.openxmlformats.org/officeDocument/2006/relationships/customXml" Target="../ink/ink4843.xml"/><Relationship Id="rId292" Type="http://schemas.openxmlformats.org/officeDocument/2006/relationships/customXml" Target="../ink/ink4662.xml"/><Relationship Id="rId306" Type="http://schemas.openxmlformats.org/officeDocument/2006/relationships/customXml" Target="../ink/ink4669.xml"/><Relationship Id="rId87" Type="http://schemas.openxmlformats.org/officeDocument/2006/relationships/image" Target="../media/image2445.png"/><Relationship Id="rId513" Type="http://schemas.openxmlformats.org/officeDocument/2006/relationships/customXml" Target="../ink/ink4773.xml"/><Relationship Id="rId597" Type="http://schemas.openxmlformats.org/officeDocument/2006/relationships/customXml" Target="../ink/ink4815.xml"/><Relationship Id="rId720" Type="http://schemas.openxmlformats.org/officeDocument/2006/relationships/customXml" Target="../ink/ink4877.xml"/><Relationship Id="rId818" Type="http://schemas.openxmlformats.org/officeDocument/2006/relationships/customXml" Target="../ink/ink4926.xml"/><Relationship Id="rId152" Type="http://schemas.openxmlformats.org/officeDocument/2006/relationships/customXml" Target="../ink/ink4592.xml"/><Relationship Id="rId457" Type="http://schemas.openxmlformats.org/officeDocument/2006/relationships/customXml" Target="../ink/ink4745.xml"/><Relationship Id="rId664" Type="http://schemas.openxmlformats.org/officeDocument/2006/relationships/image" Target="../media/image2975.png"/><Relationship Id="rId14" Type="http://schemas.openxmlformats.org/officeDocument/2006/relationships/customXml" Target="../ink/ink4523.xml"/><Relationship Id="rId317" Type="http://schemas.openxmlformats.org/officeDocument/2006/relationships/image" Target="../media/image2806.png"/><Relationship Id="rId524" Type="http://schemas.openxmlformats.org/officeDocument/2006/relationships/image" Target="../media/image2909.png"/><Relationship Id="rId731" Type="http://schemas.openxmlformats.org/officeDocument/2006/relationships/image" Target="../media/image3004.png"/><Relationship Id="rId98" Type="http://schemas.openxmlformats.org/officeDocument/2006/relationships/customXml" Target="../ink/ink4565.xml"/><Relationship Id="rId163" Type="http://schemas.openxmlformats.org/officeDocument/2006/relationships/image" Target="../media/image2483.png"/><Relationship Id="rId370" Type="http://schemas.openxmlformats.org/officeDocument/2006/relationships/image" Target="../media/image2832.png"/><Relationship Id="rId829" Type="http://schemas.openxmlformats.org/officeDocument/2006/relationships/image" Target="../media/image2674.png"/><Relationship Id="rId230" Type="http://schemas.openxmlformats.org/officeDocument/2006/relationships/customXml" Target="../ink/ink4631.xml"/><Relationship Id="rId468" Type="http://schemas.openxmlformats.org/officeDocument/2006/relationships/image" Target="../media/image2881.png"/><Relationship Id="rId675" Type="http://schemas.openxmlformats.org/officeDocument/2006/relationships/customXml" Target="../ink/ink4854.xml"/><Relationship Id="rId25" Type="http://schemas.openxmlformats.org/officeDocument/2006/relationships/image" Target="../media/image2688.png"/><Relationship Id="rId328" Type="http://schemas.openxmlformats.org/officeDocument/2006/relationships/customXml" Target="../ink/ink4680.xml"/><Relationship Id="rId535" Type="http://schemas.openxmlformats.org/officeDocument/2006/relationships/customXml" Target="../ink/ink4784.xml"/><Relationship Id="rId742" Type="http://schemas.openxmlformats.org/officeDocument/2006/relationships/customXml" Target="../ink/ink4888.xml"/><Relationship Id="rId174" Type="http://schemas.openxmlformats.org/officeDocument/2006/relationships/customXml" Target="../ink/ink4603.xml"/><Relationship Id="rId381" Type="http://schemas.openxmlformats.org/officeDocument/2006/relationships/customXml" Target="../ink/ink4707.xml"/><Relationship Id="rId602" Type="http://schemas.openxmlformats.org/officeDocument/2006/relationships/image" Target="../media/image2948.png"/><Relationship Id="rId241" Type="http://schemas.openxmlformats.org/officeDocument/2006/relationships/image" Target="../media/image2519.png"/><Relationship Id="rId479" Type="http://schemas.openxmlformats.org/officeDocument/2006/relationships/customXml" Target="../ink/ink4756.xml"/><Relationship Id="rId686" Type="http://schemas.openxmlformats.org/officeDocument/2006/relationships/image" Target="../media/image2985.png"/><Relationship Id="rId36" Type="http://schemas.openxmlformats.org/officeDocument/2006/relationships/customXml" Target="../ink/ink4534.xml"/><Relationship Id="rId339" Type="http://schemas.openxmlformats.org/officeDocument/2006/relationships/customXml" Target="../ink/ink4686.xml"/><Relationship Id="rId546" Type="http://schemas.openxmlformats.org/officeDocument/2006/relationships/image" Target="../media/image2920.png"/><Relationship Id="rId753" Type="http://schemas.openxmlformats.org/officeDocument/2006/relationships/image" Target="../media/image2598.png"/><Relationship Id="rId101" Type="http://schemas.openxmlformats.org/officeDocument/2006/relationships/image" Target="../media/image2719.png"/><Relationship Id="rId185" Type="http://schemas.openxmlformats.org/officeDocument/2006/relationships/image" Target="../media/image2751.png"/><Relationship Id="rId406" Type="http://schemas.openxmlformats.org/officeDocument/2006/relationships/image" Target="../media/image2850.png"/><Relationship Id="rId392" Type="http://schemas.openxmlformats.org/officeDocument/2006/relationships/image" Target="../media/image2843.png"/><Relationship Id="rId613" Type="http://schemas.openxmlformats.org/officeDocument/2006/relationships/customXml" Target="../ink/ink4823.xml"/><Relationship Id="rId697" Type="http://schemas.openxmlformats.org/officeDocument/2006/relationships/customXml" Target="../ink/ink4865.xml"/><Relationship Id="rId820" Type="http://schemas.openxmlformats.org/officeDocument/2006/relationships/customXml" Target="../ink/ink4927.xml"/><Relationship Id="rId252" Type="http://schemas.openxmlformats.org/officeDocument/2006/relationships/customXml" Target="../ink/ink4642.xml"/><Relationship Id="rId47" Type="http://schemas.openxmlformats.org/officeDocument/2006/relationships/image" Target="../media/image2697.png"/><Relationship Id="rId112" Type="http://schemas.openxmlformats.org/officeDocument/2006/relationships/customXml" Target="../ink/ink4572.xml"/><Relationship Id="rId557" Type="http://schemas.openxmlformats.org/officeDocument/2006/relationships/customXml" Target="../ink/ink4795.xml"/><Relationship Id="rId764" Type="http://schemas.openxmlformats.org/officeDocument/2006/relationships/customXml" Target="../ink/ink4899.xml"/><Relationship Id="rId196" Type="http://schemas.openxmlformats.org/officeDocument/2006/relationships/customXml" Target="../ink/ink4614.xml"/><Relationship Id="rId417" Type="http://schemas.openxmlformats.org/officeDocument/2006/relationships/customXml" Target="../ink/ink4725.xml"/><Relationship Id="rId624" Type="http://schemas.openxmlformats.org/officeDocument/2006/relationships/image" Target="../media/image2959.png"/><Relationship Id="rId831" Type="http://schemas.openxmlformats.org/officeDocument/2006/relationships/image" Target="../media/image2675.png"/><Relationship Id="rId263" Type="http://schemas.openxmlformats.org/officeDocument/2006/relationships/image" Target="../media/image2779.png"/><Relationship Id="rId470" Type="http://schemas.openxmlformats.org/officeDocument/2006/relationships/image" Target="../media/image2882.png"/><Relationship Id="rId58" Type="http://schemas.openxmlformats.org/officeDocument/2006/relationships/customXml" Target="../ink/ink4545.xml"/><Relationship Id="rId123" Type="http://schemas.openxmlformats.org/officeDocument/2006/relationships/image" Target="../media/image2729.png"/><Relationship Id="rId330" Type="http://schemas.openxmlformats.org/officeDocument/2006/relationships/image" Target="../media/image2812.png"/><Relationship Id="rId568" Type="http://schemas.openxmlformats.org/officeDocument/2006/relationships/image" Target="../media/image2931.png"/><Relationship Id="rId775" Type="http://schemas.openxmlformats.org/officeDocument/2006/relationships/image" Target="../media/image3020.png"/><Relationship Id="rId428" Type="http://schemas.openxmlformats.org/officeDocument/2006/relationships/image" Target="../media/image2861.png"/><Relationship Id="rId635" Type="http://schemas.openxmlformats.org/officeDocument/2006/relationships/customXml" Target="../ink/ink4834.xml"/><Relationship Id="rId274" Type="http://schemas.openxmlformats.org/officeDocument/2006/relationships/customXml" Target="../ink/ink4653.xml"/><Relationship Id="rId481" Type="http://schemas.openxmlformats.org/officeDocument/2006/relationships/customXml" Target="../ink/ink4757.xml"/><Relationship Id="rId702" Type="http://schemas.openxmlformats.org/officeDocument/2006/relationships/image" Target="../media/image2573.png"/><Relationship Id="rId69" Type="http://schemas.openxmlformats.org/officeDocument/2006/relationships/image" Target="../media/image2436.png"/><Relationship Id="rId134" Type="http://schemas.openxmlformats.org/officeDocument/2006/relationships/customXml" Target="../ink/ink4583.xml"/><Relationship Id="rId579" Type="http://schemas.openxmlformats.org/officeDocument/2006/relationships/customXml" Target="../ink/ink4806.xml"/><Relationship Id="rId786" Type="http://schemas.openxmlformats.org/officeDocument/2006/relationships/customXml" Target="../ink/ink4910.xml"/><Relationship Id="rId341" Type="http://schemas.openxmlformats.org/officeDocument/2006/relationships/customXml" Target="../ink/ink4687.xml"/><Relationship Id="rId439" Type="http://schemas.openxmlformats.org/officeDocument/2006/relationships/customXml" Target="../ink/ink4736.xml"/><Relationship Id="rId646" Type="http://schemas.openxmlformats.org/officeDocument/2006/relationships/image" Target="../media/image2968.png"/><Relationship Id="rId201" Type="http://schemas.openxmlformats.org/officeDocument/2006/relationships/image" Target="../media/image2758.png"/><Relationship Id="rId285" Type="http://schemas.openxmlformats.org/officeDocument/2006/relationships/image" Target="../media/image2790.png"/><Relationship Id="rId506" Type="http://schemas.openxmlformats.org/officeDocument/2006/relationships/image" Target="../media/image2900.png"/><Relationship Id="rId492" Type="http://schemas.openxmlformats.org/officeDocument/2006/relationships/image" Target="../media/image2893.png"/><Relationship Id="rId713" Type="http://schemas.openxmlformats.org/officeDocument/2006/relationships/customXml" Target="../ink/ink4873.xml"/><Relationship Id="rId797" Type="http://schemas.openxmlformats.org/officeDocument/2006/relationships/image" Target="../media/image3029.png"/><Relationship Id="rId145" Type="http://schemas.openxmlformats.org/officeDocument/2006/relationships/image" Target="../media/image2737.png"/><Relationship Id="rId352" Type="http://schemas.openxmlformats.org/officeDocument/2006/relationships/image" Target="../media/image2823.png"/><Relationship Id="rId212" Type="http://schemas.openxmlformats.org/officeDocument/2006/relationships/customXml" Target="../ink/ink4622.xml"/><Relationship Id="rId657" Type="http://schemas.openxmlformats.org/officeDocument/2006/relationships/customXml" Target="../ink/ink4845.xml"/><Relationship Id="rId296" Type="http://schemas.openxmlformats.org/officeDocument/2006/relationships/customXml" Target="../ink/ink4664.xml"/><Relationship Id="rId517" Type="http://schemas.openxmlformats.org/officeDocument/2006/relationships/customXml" Target="../ink/ink4775.xml"/><Relationship Id="rId724" Type="http://schemas.openxmlformats.org/officeDocument/2006/relationships/customXml" Target="../ink/ink4879.xml"/><Relationship Id="rId60" Type="http://schemas.openxmlformats.org/officeDocument/2006/relationships/customXml" Target="../ink/ink4546.xml"/><Relationship Id="rId156" Type="http://schemas.openxmlformats.org/officeDocument/2006/relationships/customXml" Target="../ink/ink4594.xml"/><Relationship Id="rId363" Type="http://schemas.openxmlformats.org/officeDocument/2006/relationships/customXml" Target="../ink/ink4698.xml"/><Relationship Id="rId570" Type="http://schemas.openxmlformats.org/officeDocument/2006/relationships/image" Target="../media/image2932.png"/><Relationship Id="rId223" Type="http://schemas.openxmlformats.org/officeDocument/2006/relationships/image" Target="../media/image2370.png"/><Relationship Id="rId430" Type="http://schemas.openxmlformats.org/officeDocument/2006/relationships/image" Target="../media/image2862.png"/><Relationship Id="rId668" Type="http://schemas.openxmlformats.org/officeDocument/2006/relationships/image" Target="../media/image2977.png"/><Relationship Id="rId18" Type="http://schemas.openxmlformats.org/officeDocument/2006/relationships/customXml" Target="../ink/ink4525.xml"/><Relationship Id="rId528" Type="http://schemas.openxmlformats.org/officeDocument/2006/relationships/image" Target="../media/image2911.png"/><Relationship Id="rId735" Type="http://schemas.openxmlformats.org/officeDocument/2006/relationships/image" Target="../media/image3006.png"/><Relationship Id="rId167" Type="http://schemas.openxmlformats.org/officeDocument/2006/relationships/image" Target="../media/image2747.png"/><Relationship Id="rId374" Type="http://schemas.openxmlformats.org/officeDocument/2006/relationships/image" Target="../media/image2834.png"/><Relationship Id="rId581" Type="http://schemas.openxmlformats.org/officeDocument/2006/relationships/customXml" Target="../ink/ink4807.xml"/><Relationship Id="rId71" Type="http://schemas.openxmlformats.org/officeDocument/2006/relationships/image" Target="../media/image2706.png"/><Relationship Id="rId234" Type="http://schemas.openxmlformats.org/officeDocument/2006/relationships/customXml" Target="../ink/ink4633.xml"/><Relationship Id="rId679" Type="http://schemas.openxmlformats.org/officeDocument/2006/relationships/customXml" Target="../ink/ink4856.xml"/><Relationship Id="rId802" Type="http://schemas.openxmlformats.org/officeDocument/2006/relationships/customXml" Target="../ink/ink4918.xml"/><Relationship Id="rId2" Type="http://schemas.openxmlformats.org/officeDocument/2006/relationships/customXml" Target="../ink/ink4517.xml"/><Relationship Id="rId29" Type="http://schemas.openxmlformats.org/officeDocument/2006/relationships/image" Target="../media/image2690.png"/><Relationship Id="rId441" Type="http://schemas.openxmlformats.org/officeDocument/2006/relationships/customXml" Target="../ink/ink4737.xml"/><Relationship Id="rId539" Type="http://schemas.openxmlformats.org/officeDocument/2006/relationships/customXml" Target="../ink/ink4786.xml"/><Relationship Id="rId746" Type="http://schemas.openxmlformats.org/officeDocument/2006/relationships/customXml" Target="../ink/ink4890.xml"/><Relationship Id="rId178" Type="http://schemas.openxmlformats.org/officeDocument/2006/relationships/customXml" Target="../ink/ink4605.xml"/><Relationship Id="rId301" Type="http://schemas.openxmlformats.org/officeDocument/2006/relationships/image" Target="../media/image2798.png"/><Relationship Id="rId82" Type="http://schemas.openxmlformats.org/officeDocument/2006/relationships/customXml" Target="../ink/ink4557.xml"/><Relationship Id="rId385" Type="http://schemas.openxmlformats.org/officeDocument/2006/relationships/customXml" Target="../ink/ink4709.xml"/><Relationship Id="rId592" Type="http://schemas.openxmlformats.org/officeDocument/2006/relationships/image" Target="../media/image2943.png"/><Relationship Id="rId606" Type="http://schemas.openxmlformats.org/officeDocument/2006/relationships/image" Target="../media/image2950.png"/><Relationship Id="rId813" Type="http://schemas.openxmlformats.org/officeDocument/2006/relationships/image" Target="../media/image2565.png"/><Relationship Id="rId245" Type="http://schemas.openxmlformats.org/officeDocument/2006/relationships/image" Target="../media/image2772.png"/><Relationship Id="rId452" Type="http://schemas.openxmlformats.org/officeDocument/2006/relationships/image" Target="../media/image2873.png"/><Relationship Id="rId105" Type="http://schemas.openxmlformats.org/officeDocument/2006/relationships/image" Target="../media/image2721.png"/><Relationship Id="rId312" Type="http://schemas.openxmlformats.org/officeDocument/2006/relationships/customXml" Target="../ink/ink4672.xml"/><Relationship Id="rId757" Type="http://schemas.openxmlformats.org/officeDocument/2006/relationships/image" Target="../media/image3014.png"/><Relationship Id="rId93" Type="http://schemas.openxmlformats.org/officeDocument/2006/relationships/image" Target="../media/image2715.png"/><Relationship Id="rId189" Type="http://schemas.openxmlformats.org/officeDocument/2006/relationships/image" Target="../media/image2753.png"/><Relationship Id="rId396" Type="http://schemas.openxmlformats.org/officeDocument/2006/relationships/image" Target="../media/image2845.png"/><Relationship Id="rId617" Type="http://schemas.openxmlformats.org/officeDocument/2006/relationships/customXml" Target="../ink/ink4825.xml"/><Relationship Id="rId824" Type="http://schemas.openxmlformats.org/officeDocument/2006/relationships/customXml" Target="../ink/ink4929.xml"/><Relationship Id="rId256" Type="http://schemas.openxmlformats.org/officeDocument/2006/relationships/customXml" Target="../ink/ink4644.xml"/><Relationship Id="rId463" Type="http://schemas.openxmlformats.org/officeDocument/2006/relationships/customXml" Target="../ink/ink4748.xml"/><Relationship Id="rId670" Type="http://schemas.openxmlformats.org/officeDocument/2006/relationships/image" Target="../media/image2978.png"/><Relationship Id="rId116" Type="http://schemas.openxmlformats.org/officeDocument/2006/relationships/customXml" Target="../ink/ink4574.xml"/><Relationship Id="rId323" Type="http://schemas.openxmlformats.org/officeDocument/2006/relationships/image" Target="../media/image2809.png"/><Relationship Id="rId530" Type="http://schemas.openxmlformats.org/officeDocument/2006/relationships/image" Target="../media/image2912.png"/><Relationship Id="rId768" Type="http://schemas.openxmlformats.org/officeDocument/2006/relationships/customXml" Target="../ink/ink4901.xml"/><Relationship Id="rId20" Type="http://schemas.openxmlformats.org/officeDocument/2006/relationships/customXml" Target="../ink/ink4526.xml"/><Relationship Id="rId628" Type="http://schemas.openxmlformats.org/officeDocument/2006/relationships/image" Target="../media/image2961.png"/><Relationship Id="rId835" Type="http://schemas.openxmlformats.org/officeDocument/2006/relationships/image" Target="../media/image2677.png"/><Relationship Id="rId267" Type="http://schemas.openxmlformats.org/officeDocument/2006/relationships/image" Target="../media/image2781.png"/><Relationship Id="rId474" Type="http://schemas.openxmlformats.org/officeDocument/2006/relationships/image" Target="../media/image2884.png"/><Relationship Id="rId127" Type="http://schemas.openxmlformats.org/officeDocument/2006/relationships/image" Target="../media/image2465.png"/><Relationship Id="rId681" Type="http://schemas.openxmlformats.org/officeDocument/2006/relationships/customXml" Target="../ink/ink4857.xml"/><Relationship Id="rId779" Type="http://schemas.openxmlformats.org/officeDocument/2006/relationships/image" Target="../media/image2610.png"/><Relationship Id="rId31" Type="http://schemas.openxmlformats.org/officeDocument/2006/relationships/image" Target="../media/image2417.png"/><Relationship Id="rId334" Type="http://schemas.openxmlformats.org/officeDocument/2006/relationships/image" Target="../media/image2814.png"/><Relationship Id="rId541" Type="http://schemas.openxmlformats.org/officeDocument/2006/relationships/customXml" Target="../ink/ink4787.xml"/><Relationship Id="rId639" Type="http://schemas.openxmlformats.org/officeDocument/2006/relationships/customXml" Target="../ink/ink4836.xml"/><Relationship Id="rId180" Type="http://schemas.openxmlformats.org/officeDocument/2006/relationships/customXml" Target="../ink/ink4606.xml"/><Relationship Id="rId278" Type="http://schemas.openxmlformats.org/officeDocument/2006/relationships/customXml" Target="../ink/ink4655.xml"/><Relationship Id="rId401" Type="http://schemas.openxmlformats.org/officeDocument/2006/relationships/customXml" Target="../ink/ink4717.xml"/><Relationship Id="rId485" Type="http://schemas.openxmlformats.org/officeDocument/2006/relationships/customXml" Target="../ink/ink4759.xml"/><Relationship Id="rId692" Type="http://schemas.openxmlformats.org/officeDocument/2006/relationships/image" Target="../media/image2988.png"/><Relationship Id="rId706" Type="http://schemas.openxmlformats.org/officeDocument/2006/relationships/image" Target="../media/image2993.png"/><Relationship Id="rId42" Type="http://schemas.openxmlformats.org/officeDocument/2006/relationships/customXml" Target="../ink/ink4537.xml"/><Relationship Id="rId138" Type="http://schemas.openxmlformats.org/officeDocument/2006/relationships/customXml" Target="../ink/ink4585.xml"/><Relationship Id="rId345" Type="http://schemas.openxmlformats.org/officeDocument/2006/relationships/customXml" Target="../ink/ink4689.xml"/><Relationship Id="rId552" Type="http://schemas.openxmlformats.org/officeDocument/2006/relationships/image" Target="../media/image2923.png"/><Relationship Id="rId191" Type="http://schemas.openxmlformats.org/officeDocument/2006/relationships/image" Target="../media/image2754.png"/><Relationship Id="rId205" Type="http://schemas.openxmlformats.org/officeDocument/2006/relationships/image" Target="../media/image2504.png"/><Relationship Id="rId412" Type="http://schemas.openxmlformats.org/officeDocument/2006/relationships/image" Target="../media/image2853.png"/><Relationship Id="rId289" Type="http://schemas.openxmlformats.org/officeDocument/2006/relationships/image" Target="../media/image2792.png"/><Relationship Id="rId496" Type="http://schemas.openxmlformats.org/officeDocument/2006/relationships/image" Target="../media/image2895.png"/><Relationship Id="rId717" Type="http://schemas.openxmlformats.org/officeDocument/2006/relationships/customXml" Target="../ink/ink4875.xml"/><Relationship Id="rId53" Type="http://schemas.openxmlformats.org/officeDocument/2006/relationships/image" Target="../media/image2699.png"/><Relationship Id="rId149" Type="http://schemas.openxmlformats.org/officeDocument/2006/relationships/image" Target="../media/image2739.png"/><Relationship Id="rId356" Type="http://schemas.openxmlformats.org/officeDocument/2006/relationships/image" Target="../media/image2825.png"/><Relationship Id="rId563" Type="http://schemas.openxmlformats.org/officeDocument/2006/relationships/customXml" Target="../ink/ink4798.xml"/><Relationship Id="rId770" Type="http://schemas.openxmlformats.org/officeDocument/2006/relationships/customXml" Target="../ink/ink4902.xml"/><Relationship Id="rId216" Type="http://schemas.openxmlformats.org/officeDocument/2006/relationships/customXml" Target="../ink/ink4624.xml"/><Relationship Id="rId423" Type="http://schemas.openxmlformats.org/officeDocument/2006/relationships/customXml" Target="../ink/ink4728.xml"/><Relationship Id="rId630" Type="http://schemas.openxmlformats.org/officeDocument/2006/relationships/image" Target="../media/image2962.png"/><Relationship Id="rId728" Type="http://schemas.openxmlformats.org/officeDocument/2006/relationships/customXml" Target="../ink/ink4881.xml"/><Relationship Id="rId64" Type="http://schemas.openxmlformats.org/officeDocument/2006/relationships/customXml" Target="../ink/ink4548.xml"/><Relationship Id="rId367" Type="http://schemas.openxmlformats.org/officeDocument/2006/relationships/customXml" Target="../ink/ink4700.xml"/><Relationship Id="rId574" Type="http://schemas.openxmlformats.org/officeDocument/2006/relationships/image" Target="../media/image2934.png"/><Relationship Id="rId227" Type="http://schemas.openxmlformats.org/officeDocument/2006/relationships/image" Target="../media/image2514.png"/><Relationship Id="rId781" Type="http://schemas.openxmlformats.org/officeDocument/2006/relationships/image" Target="../media/image2611.png"/><Relationship Id="rId434" Type="http://schemas.openxmlformats.org/officeDocument/2006/relationships/image" Target="../media/image2864.png"/><Relationship Id="rId641" Type="http://schemas.openxmlformats.org/officeDocument/2006/relationships/customXml" Target="../ink/ink4837.xml"/><Relationship Id="rId739" Type="http://schemas.openxmlformats.org/officeDocument/2006/relationships/image" Target="../media/image3008.png"/><Relationship Id="rId280" Type="http://schemas.openxmlformats.org/officeDocument/2006/relationships/customXml" Target="../ink/ink4656.xml"/><Relationship Id="rId501" Type="http://schemas.openxmlformats.org/officeDocument/2006/relationships/customXml" Target="../ink/ink4767.xml"/><Relationship Id="rId75" Type="http://schemas.openxmlformats.org/officeDocument/2006/relationships/image" Target="../media/image2439.png"/><Relationship Id="rId140" Type="http://schemas.openxmlformats.org/officeDocument/2006/relationships/customXml" Target="../ink/ink4586.xml"/><Relationship Id="rId378" Type="http://schemas.openxmlformats.org/officeDocument/2006/relationships/image" Target="../media/image2836.png"/><Relationship Id="rId585" Type="http://schemas.openxmlformats.org/officeDocument/2006/relationships/customXml" Target="../ink/ink4809.xml"/><Relationship Id="rId792" Type="http://schemas.openxmlformats.org/officeDocument/2006/relationships/customXml" Target="../ink/ink4913.xml"/><Relationship Id="rId806" Type="http://schemas.openxmlformats.org/officeDocument/2006/relationships/customXml" Target="../ink/ink4920.xml"/><Relationship Id="rId6" Type="http://schemas.openxmlformats.org/officeDocument/2006/relationships/customXml" Target="../ink/ink4519.xml"/><Relationship Id="rId238" Type="http://schemas.openxmlformats.org/officeDocument/2006/relationships/customXml" Target="../ink/ink4635.xml"/><Relationship Id="rId445" Type="http://schemas.openxmlformats.org/officeDocument/2006/relationships/customXml" Target="../ink/ink4739.xml"/><Relationship Id="rId652" Type="http://schemas.openxmlformats.org/officeDocument/2006/relationships/image" Target="../media/image2971.png"/><Relationship Id="rId291" Type="http://schemas.openxmlformats.org/officeDocument/2006/relationships/image" Target="../media/image2793.png"/><Relationship Id="rId305" Type="http://schemas.openxmlformats.org/officeDocument/2006/relationships/image" Target="../media/image2800.png"/><Relationship Id="rId512" Type="http://schemas.openxmlformats.org/officeDocument/2006/relationships/image" Target="../media/image2903.png"/><Relationship Id="rId86" Type="http://schemas.openxmlformats.org/officeDocument/2006/relationships/customXml" Target="../ink/ink4559.xml"/><Relationship Id="rId151" Type="http://schemas.openxmlformats.org/officeDocument/2006/relationships/image" Target="../media/image2740.png"/><Relationship Id="rId389" Type="http://schemas.openxmlformats.org/officeDocument/2006/relationships/customXml" Target="../ink/ink4711.xml"/><Relationship Id="rId596" Type="http://schemas.openxmlformats.org/officeDocument/2006/relationships/image" Target="../media/image2945.png"/><Relationship Id="rId817" Type="http://schemas.openxmlformats.org/officeDocument/2006/relationships/image" Target="../media/image2567.png"/><Relationship Id="rId249" Type="http://schemas.openxmlformats.org/officeDocument/2006/relationships/image" Target="../media/image2523.png"/><Relationship Id="rId456" Type="http://schemas.openxmlformats.org/officeDocument/2006/relationships/image" Target="../media/image2875.png"/><Relationship Id="rId663" Type="http://schemas.openxmlformats.org/officeDocument/2006/relationships/customXml" Target="../ink/ink4848.xml"/><Relationship Id="rId13" Type="http://schemas.openxmlformats.org/officeDocument/2006/relationships/image" Target="../media/image2682.png"/><Relationship Id="rId109" Type="http://schemas.openxmlformats.org/officeDocument/2006/relationships/image" Target="../media/image2456.png"/><Relationship Id="rId316" Type="http://schemas.openxmlformats.org/officeDocument/2006/relationships/customXml" Target="../ink/ink4674.xml"/><Relationship Id="rId523" Type="http://schemas.openxmlformats.org/officeDocument/2006/relationships/customXml" Target="../ink/ink4778.xml"/><Relationship Id="rId55" Type="http://schemas.openxmlformats.org/officeDocument/2006/relationships/image" Target="../media/image2700.png"/><Relationship Id="rId97" Type="http://schemas.openxmlformats.org/officeDocument/2006/relationships/image" Target="../media/image2717.png"/><Relationship Id="rId120" Type="http://schemas.openxmlformats.org/officeDocument/2006/relationships/customXml" Target="../ink/ink4576.xml"/><Relationship Id="rId358" Type="http://schemas.openxmlformats.org/officeDocument/2006/relationships/image" Target="../media/image2826.png"/><Relationship Id="rId565" Type="http://schemas.openxmlformats.org/officeDocument/2006/relationships/customXml" Target="../ink/ink4799.xml"/><Relationship Id="rId730" Type="http://schemas.openxmlformats.org/officeDocument/2006/relationships/customXml" Target="../ink/ink4882.xml"/><Relationship Id="rId772" Type="http://schemas.openxmlformats.org/officeDocument/2006/relationships/customXml" Target="../ink/ink4903.xml"/><Relationship Id="rId828" Type="http://schemas.openxmlformats.org/officeDocument/2006/relationships/customXml" Target="../ink/ink4931.xml"/><Relationship Id="rId162" Type="http://schemas.openxmlformats.org/officeDocument/2006/relationships/customXml" Target="../ink/ink4597.xml"/><Relationship Id="rId218" Type="http://schemas.openxmlformats.org/officeDocument/2006/relationships/customXml" Target="../ink/ink4625.xml"/><Relationship Id="rId425" Type="http://schemas.openxmlformats.org/officeDocument/2006/relationships/customXml" Target="../ink/ink4729.xml"/><Relationship Id="rId467" Type="http://schemas.openxmlformats.org/officeDocument/2006/relationships/customXml" Target="../ink/ink4750.xml"/><Relationship Id="rId632" Type="http://schemas.openxmlformats.org/officeDocument/2006/relationships/image" Target="../media/image2963.png"/><Relationship Id="rId271" Type="http://schemas.openxmlformats.org/officeDocument/2006/relationships/image" Target="../media/image2783.png"/><Relationship Id="rId674" Type="http://schemas.openxmlformats.org/officeDocument/2006/relationships/image" Target="../media/image2980.png"/><Relationship Id="rId24" Type="http://schemas.openxmlformats.org/officeDocument/2006/relationships/customXml" Target="../ink/ink4528.xml"/><Relationship Id="rId66" Type="http://schemas.openxmlformats.org/officeDocument/2006/relationships/customXml" Target="../ink/ink4549.xml"/><Relationship Id="rId131" Type="http://schemas.openxmlformats.org/officeDocument/2006/relationships/image" Target="../media/image2730.png"/><Relationship Id="rId327" Type="http://schemas.openxmlformats.org/officeDocument/2006/relationships/image" Target="../media/image2811.png"/><Relationship Id="rId369" Type="http://schemas.openxmlformats.org/officeDocument/2006/relationships/customXml" Target="../ink/ink4701.xml"/><Relationship Id="rId534" Type="http://schemas.openxmlformats.org/officeDocument/2006/relationships/image" Target="../media/image2914.png"/><Relationship Id="rId576" Type="http://schemas.openxmlformats.org/officeDocument/2006/relationships/image" Target="../media/image2935.png"/><Relationship Id="rId741" Type="http://schemas.openxmlformats.org/officeDocument/2006/relationships/image" Target="../media/image2592.png"/><Relationship Id="rId783" Type="http://schemas.openxmlformats.org/officeDocument/2006/relationships/image" Target="../media/image3022.png"/><Relationship Id="rId173" Type="http://schemas.openxmlformats.org/officeDocument/2006/relationships/image" Target="../media/image2488.png"/><Relationship Id="rId229" Type="http://schemas.openxmlformats.org/officeDocument/2006/relationships/image" Target="../media/image2767.png"/><Relationship Id="rId380" Type="http://schemas.openxmlformats.org/officeDocument/2006/relationships/image" Target="../media/image2837.png"/><Relationship Id="rId436" Type="http://schemas.openxmlformats.org/officeDocument/2006/relationships/image" Target="../media/image2865.png"/><Relationship Id="rId601" Type="http://schemas.openxmlformats.org/officeDocument/2006/relationships/customXml" Target="../ink/ink4817.xml"/><Relationship Id="rId643" Type="http://schemas.openxmlformats.org/officeDocument/2006/relationships/customXml" Target="../ink/ink4838.xml"/><Relationship Id="rId240" Type="http://schemas.openxmlformats.org/officeDocument/2006/relationships/customXml" Target="../ink/ink4636.xml"/><Relationship Id="rId478" Type="http://schemas.openxmlformats.org/officeDocument/2006/relationships/image" Target="../media/image2886.png"/><Relationship Id="rId685" Type="http://schemas.openxmlformats.org/officeDocument/2006/relationships/customXml" Target="../ink/ink4859.xml"/><Relationship Id="rId35" Type="http://schemas.openxmlformats.org/officeDocument/2006/relationships/image" Target="../media/image2692.png"/><Relationship Id="rId77" Type="http://schemas.openxmlformats.org/officeDocument/2006/relationships/image" Target="../media/image2708.png"/><Relationship Id="rId100" Type="http://schemas.openxmlformats.org/officeDocument/2006/relationships/customXml" Target="../ink/ink4566.xml"/><Relationship Id="rId282" Type="http://schemas.openxmlformats.org/officeDocument/2006/relationships/customXml" Target="../ink/ink4657.xml"/><Relationship Id="rId338" Type="http://schemas.openxmlformats.org/officeDocument/2006/relationships/image" Target="../media/image2816.png"/><Relationship Id="rId503" Type="http://schemas.openxmlformats.org/officeDocument/2006/relationships/customXml" Target="../ink/ink4768.xml"/><Relationship Id="rId545" Type="http://schemas.openxmlformats.org/officeDocument/2006/relationships/customXml" Target="../ink/ink4789.xml"/><Relationship Id="rId587" Type="http://schemas.openxmlformats.org/officeDocument/2006/relationships/customXml" Target="../ink/ink4810.xml"/><Relationship Id="rId710" Type="http://schemas.openxmlformats.org/officeDocument/2006/relationships/image" Target="../media/image2577.png"/><Relationship Id="rId752" Type="http://schemas.openxmlformats.org/officeDocument/2006/relationships/customXml" Target="../ink/ink4893.xml"/><Relationship Id="rId808" Type="http://schemas.openxmlformats.org/officeDocument/2006/relationships/customXml" Target="../ink/ink4921.xml"/><Relationship Id="rId8" Type="http://schemas.openxmlformats.org/officeDocument/2006/relationships/customXml" Target="../ink/ink4520.xml"/><Relationship Id="rId142" Type="http://schemas.openxmlformats.org/officeDocument/2006/relationships/customXml" Target="../ink/ink4587.xml"/><Relationship Id="rId184" Type="http://schemas.openxmlformats.org/officeDocument/2006/relationships/customXml" Target="../ink/ink4608.xml"/><Relationship Id="rId391" Type="http://schemas.openxmlformats.org/officeDocument/2006/relationships/customXml" Target="../ink/ink4712.xml"/><Relationship Id="rId405" Type="http://schemas.openxmlformats.org/officeDocument/2006/relationships/customXml" Target="../ink/ink4719.xml"/><Relationship Id="rId447" Type="http://schemas.openxmlformats.org/officeDocument/2006/relationships/customXml" Target="../ink/ink4740.xml"/><Relationship Id="rId612" Type="http://schemas.openxmlformats.org/officeDocument/2006/relationships/image" Target="../media/image2953.png"/><Relationship Id="rId794" Type="http://schemas.openxmlformats.org/officeDocument/2006/relationships/customXml" Target="../ink/ink4914.xml"/><Relationship Id="rId251" Type="http://schemas.openxmlformats.org/officeDocument/2006/relationships/image" Target="../media/image2774.png"/><Relationship Id="rId489" Type="http://schemas.openxmlformats.org/officeDocument/2006/relationships/customXml" Target="../ink/ink4761.xml"/><Relationship Id="rId654" Type="http://schemas.openxmlformats.org/officeDocument/2006/relationships/image" Target="../media/image2972.png"/><Relationship Id="rId696" Type="http://schemas.openxmlformats.org/officeDocument/2006/relationships/image" Target="../media/image2990.png"/><Relationship Id="rId46" Type="http://schemas.openxmlformats.org/officeDocument/2006/relationships/customXml" Target="../ink/ink4539.xml"/><Relationship Id="rId293" Type="http://schemas.openxmlformats.org/officeDocument/2006/relationships/image" Target="../media/image2794.png"/><Relationship Id="rId307" Type="http://schemas.openxmlformats.org/officeDocument/2006/relationships/image" Target="../media/image2801.png"/><Relationship Id="rId349" Type="http://schemas.openxmlformats.org/officeDocument/2006/relationships/customXml" Target="../ink/ink4691.xml"/><Relationship Id="rId514" Type="http://schemas.openxmlformats.org/officeDocument/2006/relationships/image" Target="../media/image2904.png"/><Relationship Id="rId556" Type="http://schemas.openxmlformats.org/officeDocument/2006/relationships/image" Target="../media/image2925.png"/><Relationship Id="rId721" Type="http://schemas.openxmlformats.org/officeDocument/2006/relationships/image" Target="../media/image2999.png"/><Relationship Id="rId763" Type="http://schemas.openxmlformats.org/officeDocument/2006/relationships/image" Target="../media/image3017.png"/><Relationship Id="rId88" Type="http://schemas.openxmlformats.org/officeDocument/2006/relationships/customXml" Target="../ink/ink4560.xml"/><Relationship Id="rId111" Type="http://schemas.openxmlformats.org/officeDocument/2006/relationships/image" Target="../media/image2723.png"/><Relationship Id="rId153" Type="http://schemas.openxmlformats.org/officeDocument/2006/relationships/image" Target="../media/image2741.png"/><Relationship Id="rId195" Type="http://schemas.openxmlformats.org/officeDocument/2006/relationships/image" Target="../media/image2756.png"/><Relationship Id="rId209" Type="http://schemas.openxmlformats.org/officeDocument/2006/relationships/image" Target="../media/image2759.png"/><Relationship Id="rId360" Type="http://schemas.openxmlformats.org/officeDocument/2006/relationships/image" Target="../media/image2827.png"/><Relationship Id="rId416" Type="http://schemas.openxmlformats.org/officeDocument/2006/relationships/image" Target="../media/image2855.png"/><Relationship Id="rId598" Type="http://schemas.openxmlformats.org/officeDocument/2006/relationships/image" Target="../media/image2946.png"/><Relationship Id="rId819" Type="http://schemas.openxmlformats.org/officeDocument/2006/relationships/image" Target="../media/image2568.png"/><Relationship Id="rId220" Type="http://schemas.openxmlformats.org/officeDocument/2006/relationships/customXml" Target="../ink/ink4626.xml"/><Relationship Id="rId458" Type="http://schemas.openxmlformats.org/officeDocument/2006/relationships/image" Target="../media/image2876.png"/><Relationship Id="rId623" Type="http://schemas.openxmlformats.org/officeDocument/2006/relationships/customXml" Target="../ink/ink4828.xml"/><Relationship Id="rId665" Type="http://schemas.openxmlformats.org/officeDocument/2006/relationships/customXml" Target="../ink/ink4849.xml"/><Relationship Id="rId830" Type="http://schemas.openxmlformats.org/officeDocument/2006/relationships/customXml" Target="../ink/ink4932.xml"/><Relationship Id="rId15" Type="http://schemas.openxmlformats.org/officeDocument/2006/relationships/image" Target="../media/image2683.png"/><Relationship Id="rId57" Type="http://schemas.openxmlformats.org/officeDocument/2006/relationships/image" Target="../media/image2701.png"/><Relationship Id="rId262" Type="http://schemas.openxmlformats.org/officeDocument/2006/relationships/customXml" Target="../ink/ink4647.xml"/><Relationship Id="rId318" Type="http://schemas.openxmlformats.org/officeDocument/2006/relationships/customXml" Target="../ink/ink4675.xml"/><Relationship Id="rId525" Type="http://schemas.openxmlformats.org/officeDocument/2006/relationships/customXml" Target="../ink/ink4779.xml"/><Relationship Id="rId567" Type="http://schemas.openxmlformats.org/officeDocument/2006/relationships/customXml" Target="../ink/ink4800.xml"/><Relationship Id="rId732" Type="http://schemas.openxmlformats.org/officeDocument/2006/relationships/customXml" Target="../ink/ink4883.xml"/><Relationship Id="rId99" Type="http://schemas.openxmlformats.org/officeDocument/2006/relationships/image" Target="../media/image2718.png"/><Relationship Id="rId122" Type="http://schemas.openxmlformats.org/officeDocument/2006/relationships/customXml" Target="../ink/ink4577.xml"/><Relationship Id="rId164" Type="http://schemas.openxmlformats.org/officeDocument/2006/relationships/customXml" Target="../ink/ink4598.xml"/><Relationship Id="rId371" Type="http://schemas.openxmlformats.org/officeDocument/2006/relationships/customXml" Target="../ink/ink4702.xml"/><Relationship Id="rId774" Type="http://schemas.openxmlformats.org/officeDocument/2006/relationships/customXml" Target="../ink/ink4904.xml"/><Relationship Id="rId427" Type="http://schemas.openxmlformats.org/officeDocument/2006/relationships/customXml" Target="../ink/ink4730.xml"/><Relationship Id="rId469" Type="http://schemas.openxmlformats.org/officeDocument/2006/relationships/customXml" Target="../ink/ink4751.xml"/><Relationship Id="rId634" Type="http://schemas.openxmlformats.org/officeDocument/2006/relationships/image" Target="../media/image2964.png"/><Relationship Id="rId676" Type="http://schemas.openxmlformats.org/officeDocument/2006/relationships/image" Target="../media/image2551.png"/><Relationship Id="rId26" Type="http://schemas.openxmlformats.org/officeDocument/2006/relationships/customXml" Target="../ink/ink4529.xml"/><Relationship Id="rId231" Type="http://schemas.openxmlformats.org/officeDocument/2006/relationships/image" Target="../media/image2768.png"/><Relationship Id="rId273" Type="http://schemas.openxmlformats.org/officeDocument/2006/relationships/image" Target="../media/image2784.png"/><Relationship Id="rId329" Type="http://schemas.openxmlformats.org/officeDocument/2006/relationships/customXml" Target="../ink/ink4681.xml"/><Relationship Id="rId480" Type="http://schemas.openxmlformats.org/officeDocument/2006/relationships/image" Target="../media/image2887.png"/><Relationship Id="rId536" Type="http://schemas.openxmlformats.org/officeDocument/2006/relationships/image" Target="../media/image2915.png"/><Relationship Id="rId701" Type="http://schemas.openxmlformats.org/officeDocument/2006/relationships/customXml" Target="../ink/ink4867.xml"/><Relationship Id="rId68" Type="http://schemas.openxmlformats.org/officeDocument/2006/relationships/customXml" Target="../ink/ink4550.xml"/><Relationship Id="rId133" Type="http://schemas.openxmlformats.org/officeDocument/2006/relationships/image" Target="../media/image2731.png"/><Relationship Id="rId175" Type="http://schemas.openxmlformats.org/officeDocument/2006/relationships/image" Target="../media/image2748.png"/><Relationship Id="rId340" Type="http://schemas.openxmlformats.org/officeDocument/2006/relationships/image" Target="../media/image2817.png"/><Relationship Id="rId578" Type="http://schemas.openxmlformats.org/officeDocument/2006/relationships/image" Target="../media/image2936.png"/><Relationship Id="rId743" Type="http://schemas.openxmlformats.org/officeDocument/2006/relationships/image" Target="../media/image3009.png"/><Relationship Id="rId785" Type="http://schemas.openxmlformats.org/officeDocument/2006/relationships/image" Target="../media/image3023.png"/><Relationship Id="rId200" Type="http://schemas.openxmlformats.org/officeDocument/2006/relationships/customXml" Target="../ink/ink4616.xml"/><Relationship Id="rId382" Type="http://schemas.openxmlformats.org/officeDocument/2006/relationships/image" Target="../media/image2838.png"/><Relationship Id="rId438" Type="http://schemas.openxmlformats.org/officeDocument/2006/relationships/image" Target="../media/image2866.png"/><Relationship Id="rId603" Type="http://schemas.openxmlformats.org/officeDocument/2006/relationships/customXml" Target="../ink/ink4818.xml"/><Relationship Id="rId645" Type="http://schemas.openxmlformats.org/officeDocument/2006/relationships/customXml" Target="../ink/ink4839.xml"/><Relationship Id="rId687" Type="http://schemas.openxmlformats.org/officeDocument/2006/relationships/customXml" Target="../ink/ink4860.xml"/><Relationship Id="rId810" Type="http://schemas.openxmlformats.org/officeDocument/2006/relationships/customXml" Target="../ink/ink4922.xml"/><Relationship Id="rId242" Type="http://schemas.openxmlformats.org/officeDocument/2006/relationships/customXml" Target="../ink/ink4637.xml"/><Relationship Id="rId284" Type="http://schemas.openxmlformats.org/officeDocument/2006/relationships/customXml" Target="../ink/ink4658.xml"/><Relationship Id="rId491" Type="http://schemas.openxmlformats.org/officeDocument/2006/relationships/customXml" Target="../ink/ink4762.xml"/><Relationship Id="rId505" Type="http://schemas.openxmlformats.org/officeDocument/2006/relationships/customXml" Target="../ink/ink4769.xml"/><Relationship Id="rId712" Type="http://schemas.openxmlformats.org/officeDocument/2006/relationships/image" Target="../media/image2995.png"/><Relationship Id="rId37" Type="http://schemas.openxmlformats.org/officeDocument/2006/relationships/image" Target="../media/image2693.png"/><Relationship Id="rId79" Type="http://schemas.openxmlformats.org/officeDocument/2006/relationships/image" Target="../media/image2709.png"/><Relationship Id="rId102" Type="http://schemas.openxmlformats.org/officeDocument/2006/relationships/customXml" Target="../ink/ink4567.xml"/><Relationship Id="rId144" Type="http://schemas.openxmlformats.org/officeDocument/2006/relationships/customXml" Target="../ink/ink4588.xml"/><Relationship Id="rId547" Type="http://schemas.openxmlformats.org/officeDocument/2006/relationships/customXml" Target="../ink/ink4790.xml"/><Relationship Id="rId589" Type="http://schemas.openxmlformats.org/officeDocument/2006/relationships/customXml" Target="../ink/ink4811.xml"/><Relationship Id="rId754" Type="http://schemas.openxmlformats.org/officeDocument/2006/relationships/customXml" Target="../ink/ink4894.xml"/><Relationship Id="rId796" Type="http://schemas.openxmlformats.org/officeDocument/2006/relationships/customXml" Target="../ink/ink4915.xml"/><Relationship Id="rId90" Type="http://schemas.openxmlformats.org/officeDocument/2006/relationships/customXml" Target="../ink/ink4561.xml"/><Relationship Id="rId186" Type="http://schemas.openxmlformats.org/officeDocument/2006/relationships/customXml" Target="../ink/ink4609.xml"/><Relationship Id="rId351" Type="http://schemas.openxmlformats.org/officeDocument/2006/relationships/customXml" Target="../ink/ink4692.xml"/><Relationship Id="rId393" Type="http://schemas.openxmlformats.org/officeDocument/2006/relationships/customXml" Target="../ink/ink4713.xml"/><Relationship Id="rId407" Type="http://schemas.openxmlformats.org/officeDocument/2006/relationships/customXml" Target="../ink/ink4720.xml"/><Relationship Id="rId449" Type="http://schemas.openxmlformats.org/officeDocument/2006/relationships/customXml" Target="../ink/ink4741.xml"/><Relationship Id="rId614" Type="http://schemas.openxmlformats.org/officeDocument/2006/relationships/image" Target="../media/image2954.png"/><Relationship Id="rId656" Type="http://schemas.openxmlformats.org/officeDocument/2006/relationships/image" Target="../media/image2973.png"/><Relationship Id="rId821" Type="http://schemas.openxmlformats.org/officeDocument/2006/relationships/image" Target="../media/image2569.png"/><Relationship Id="rId211" Type="http://schemas.openxmlformats.org/officeDocument/2006/relationships/image" Target="../media/image2760.png"/><Relationship Id="rId253" Type="http://schemas.openxmlformats.org/officeDocument/2006/relationships/image" Target="../media/image2775.png"/><Relationship Id="rId295" Type="http://schemas.openxmlformats.org/officeDocument/2006/relationships/image" Target="../media/image2795.png"/><Relationship Id="rId309" Type="http://schemas.openxmlformats.org/officeDocument/2006/relationships/image" Target="../media/image2802.png"/><Relationship Id="rId460" Type="http://schemas.openxmlformats.org/officeDocument/2006/relationships/image" Target="../media/image2877.png"/><Relationship Id="rId516" Type="http://schemas.openxmlformats.org/officeDocument/2006/relationships/image" Target="../media/image2905.png"/><Relationship Id="rId698" Type="http://schemas.openxmlformats.org/officeDocument/2006/relationships/image" Target="../media/image2562.png"/><Relationship Id="rId48" Type="http://schemas.openxmlformats.org/officeDocument/2006/relationships/customXml" Target="../ink/ink4540.xml"/><Relationship Id="rId113" Type="http://schemas.openxmlformats.org/officeDocument/2006/relationships/image" Target="../media/image2724.png"/><Relationship Id="rId320" Type="http://schemas.openxmlformats.org/officeDocument/2006/relationships/customXml" Target="../ink/ink4676.xml"/><Relationship Id="rId558" Type="http://schemas.openxmlformats.org/officeDocument/2006/relationships/image" Target="../media/image2926.png"/><Relationship Id="rId723" Type="http://schemas.openxmlformats.org/officeDocument/2006/relationships/image" Target="../media/image3000.png"/><Relationship Id="rId765" Type="http://schemas.openxmlformats.org/officeDocument/2006/relationships/image" Target="../media/image3018.png"/><Relationship Id="rId155" Type="http://schemas.openxmlformats.org/officeDocument/2006/relationships/image" Target="../media/image2742.png"/><Relationship Id="rId197" Type="http://schemas.openxmlformats.org/officeDocument/2006/relationships/image" Target="../media/image2757.png"/><Relationship Id="rId362" Type="http://schemas.openxmlformats.org/officeDocument/2006/relationships/image" Target="../media/image2828.png"/><Relationship Id="rId418" Type="http://schemas.openxmlformats.org/officeDocument/2006/relationships/image" Target="../media/image2856.png"/><Relationship Id="rId625" Type="http://schemas.openxmlformats.org/officeDocument/2006/relationships/customXml" Target="../ink/ink4829.xml"/><Relationship Id="rId832" Type="http://schemas.openxmlformats.org/officeDocument/2006/relationships/customXml" Target="../ink/ink4933.xml"/><Relationship Id="rId222" Type="http://schemas.openxmlformats.org/officeDocument/2006/relationships/customXml" Target="../ink/ink4627.xml"/><Relationship Id="rId264" Type="http://schemas.openxmlformats.org/officeDocument/2006/relationships/customXml" Target="../ink/ink4648.xml"/><Relationship Id="rId471" Type="http://schemas.openxmlformats.org/officeDocument/2006/relationships/customXml" Target="../ink/ink4752.xml"/><Relationship Id="rId667" Type="http://schemas.openxmlformats.org/officeDocument/2006/relationships/customXml" Target="../ink/ink4850.xml"/><Relationship Id="rId17" Type="http://schemas.openxmlformats.org/officeDocument/2006/relationships/image" Target="../media/image2684.png"/><Relationship Id="rId59" Type="http://schemas.openxmlformats.org/officeDocument/2006/relationships/image" Target="../media/image2702.png"/><Relationship Id="rId124" Type="http://schemas.openxmlformats.org/officeDocument/2006/relationships/customXml" Target="../ink/ink4578.xml"/><Relationship Id="rId527" Type="http://schemas.openxmlformats.org/officeDocument/2006/relationships/customXml" Target="../ink/ink4780.xml"/><Relationship Id="rId569" Type="http://schemas.openxmlformats.org/officeDocument/2006/relationships/customXml" Target="../ink/ink4801.xml"/><Relationship Id="rId734" Type="http://schemas.openxmlformats.org/officeDocument/2006/relationships/customXml" Target="../ink/ink4884.xml"/><Relationship Id="rId776" Type="http://schemas.openxmlformats.org/officeDocument/2006/relationships/customXml" Target="../ink/ink4905.xml"/><Relationship Id="rId70" Type="http://schemas.openxmlformats.org/officeDocument/2006/relationships/customXml" Target="../ink/ink4551.xml"/><Relationship Id="rId166" Type="http://schemas.openxmlformats.org/officeDocument/2006/relationships/customXml" Target="../ink/ink4599.xml"/><Relationship Id="rId331" Type="http://schemas.openxmlformats.org/officeDocument/2006/relationships/customXml" Target="../ink/ink4682.xml"/><Relationship Id="rId373" Type="http://schemas.openxmlformats.org/officeDocument/2006/relationships/customXml" Target="../ink/ink4703.xml"/><Relationship Id="rId429" Type="http://schemas.openxmlformats.org/officeDocument/2006/relationships/customXml" Target="../ink/ink4731.xml"/><Relationship Id="rId580" Type="http://schemas.openxmlformats.org/officeDocument/2006/relationships/image" Target="../media/image2937.png"/><Relationship Id="rId636" Type="http://schemas.openxmlformats.org/officeDocument/2006/relationships/image" Target="../media/image2965.png"/><Relationship Id="rId801" Type="http://schemas.openxmlformats.org/officeDocument/2006/relationships/image" Target="../media/image2621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769.png"/><Relationship Id="rId440" Type="http://schemas.openxmlformats.org/officeDocument/2006/relationships/image" Target="../media/image2867.png"/><Relationship Id="rId678" Type="http://schemas.openxmlformats.org/officeDocument/2006/relationships/image" Target="../media/image2981.png"/><Relationship Id="rId28" Type="http://schemas.openxmlformats.org/officeDocument/2006/relationships/customXml" Target="../ink/ink4530.xml"/><Relationship Id="rId275" Type="http://schemas.openxmlformats.org/officeDocument/2006/relationships/image" Target="../media/image2785.png"/><Relationship Id="rId300" Type="http://schemas.openxmlformats.org/officeDocument/2006/relationships/customXml" Target="../ink/ink4666.xml"/><Relationship Id="rId482" Type="http://schemas.openxmlformats.org/officeDocument/2006/relationships/image" Target="../media/image2888.png"/><Relationship Id="rId538" Type="http://schemas.openxmlformats.org/officeDocument/2006/relationships/image" Target="../media/image2916.png"/><Relationship Id="rId703" Type="http://schemas.openxmlformats.org/officeDocument/2006/relationships/customXml" Target="../ink/ink4868.xml"/><Relationship Id="rId745" Type="http://schemas.openxmlformats.org/officeDocument/2006/relationships/image" Target="../media/image3010.png"/><Relationship Id="rId81" Type="http://schemas.openxmlformats.org/officeDocument/2006/relationships/image" Target="../media/image2710.png"/><Relationship Id="rId135" Type="http://schemas.openxmlformats.org/officeDocument/2006/relationships/image" Target="../media/image2732.png"/><Relationship Id="rId177" Type="http://schemas.openxmlformats.org/officeDocument/2006/relationships/image" Target="../media/image2490.png"/><Relationship Id="rId342" Type="http://schemas.openxmlformats.org/officeDocument/2006/relationships/image" Target="../media/image2818.png"/><Relationship Id="rId384" Type="http://schemas.openxmlformats.org/officeDocument/2006/relationships/image" Target="../media/image2839.png"/><Relationship Id="rId591" Type="http://schemas.openxmlformats.org/officeDocument/2006/relationships/customXml" Target="../ink/ink4812.xml"/><Relationship Id="rId605" Type="http://schemas.openxmlformats.org/officeDocument/2006/relationships/customXml" Target="../ink/ink4819.xml"/><Relationship Id="rId787" Type="http://schemas.openxmlformats.org/officeDocument/2006/relationships/image" Target="../media/image3024.png"/><Relationship Id="rId812" Type="http://schemas.openxmlformats.org/officeDocument/2006/relationships/customXml" Target="../ink/ink4923.xml"/><Relationship Id="rId202" Type="http://schemas.openxmlformats.org/officeDocument/2006/relationships/customXml" Target="../ink/ink4617.xml"/><Relationship Id="rId244" Type="http://schemas.openxmlformats.org/officeDocument/2006/relationships/customXml" Target="../ink/ink4638.xml"/><Relationship Id="rId647" Type="http://schemas.openxmlformats.org/officeDocument/2006/relationships/customXml" Target="../ink/ink4840.xml"/><Relationship Id="rId689" Type="http://schemas.openxmlformats.org/officeDocument/2006/relationships/customXml" Target="../ink/ink4861.xml"/><Relationship Id="rId39" Type="http://schemas.openxmlformats.org/officeDocument/2006/relationships/image" Target="../media/image2694.png"/><Relationship Id="rId286" Type="http://schemas.openxmlformats.org/officeDocument/2006/relationships/customXml" Target="../ink/ink4659.xml"/><Relationship Id="rId451" Type="http://schemas.openxmlformats.org/officeDocument/2006/relationships/customXml" Target="../ink/ink4742.xml"/><Relationship Id="rId493" Type="http://schemas.openxmlformats.org/officeDocument/2006/relationships/customXml" Target="../ink/ink4763.xml"/><Relationship Id="rId507" Type="http://schemas.openxmlformats.org/officeDocument/2006/relationships/customXml" Target="../ink/ink4770.xml"/><Relationship Id="rId549" Type="http://schemas.openxmlformats.org/officeDocument/2006/relationships/customXml" Target="../ink/ink4791.xml"/><Relationship Id="rId714" Type="http://schemas.openxmlformats.org/officeDocument/2006/relationships/image" Target="../media/image2996.png"/><Relationship Id="rId756" Type="http://schemas.openxmlformats.org/officeDocument/2006/relationships/customXml" Target="../ink/ink4895.xml"/><Relationship Id="rId50" Type="http://schemas.openxmlformats.org/officeDocument/2006/relationships/customXml" Target="../ink/ink4541.xml"/><Relationship Id="rId104" Type="http://schemas.openxmlformats.org/officeDocument/2006/relationships/customXml" Target="../ink/ink4568.xml"/><Relationship Id="rId146" Type="http://schemas.openxmlformats.org/officeDocument/2006/relationships/customXml" Target="../ink/ink4589.xml"/><Relationship Id="rId188" Type="http://schemas.openxmlformats.org/officeDocument/2006/relationships/customXml" Target="../ink/ink4610.xml"/><Relationship Id="rId311" Type="http://schemas.openxmlformats.org/officeDocument/2006/relationships/image" Target="../media/image2803.png"/><Relationship Id="rId353" Type="http://schemas.openxmlformats.org/officeDocument/2006/relationships/customXml" Target="../ink/ink4693.xml"/><Relationship Id="rId395" Type="http://schemas.openxmlformats.org/officeDocument/2006/relationships/customXml" Target="../ink/ink4714.xml"/><Relationship Id="rId409" Type="http://schemas.openxmlformats.org/officeDocument/2006/relationships/customXml" Target="../ink/ink4721.xml"/><Relationship Id="rId560" Type="http://schemas.openxmlformats.org/officeDocument/2006/relationships/image" Target="../media/image2927.png"/><Relationship Id="rId798" Type="http://schemas.openxmlformats.org/officeDocument/2006/relationships/customXml" Target="../ink/ink4916.xml"/><Relationship Id="rId92" Type="http://schemas.openxmlformats.org/officeDocument/2006/relationships/customXml" Target="../ink/ink4562.xml"/><Relationship Id="rId213" Type="http://schemas.openxmlformats.org/officeDocument/2006/relationships/image" Target="../media/image2761.png"/><Relationship Id="rId420" Type="http://schemas.openxmlformats.org/officeDocument/2006/relationships/image" Target="../media/image2857.png"/><Relationship Id="rId616" Type="http://schemas.openxmlformats.org/officeDocument/2006/relationships/image" Target="../media/image2955.png"/><Relationship Id="rId658" Type="http://schemas.openxmlformats.org/officeDocument/2006/relationships/image" Target="../media/image2974.png"/><Relationship Id="rId823" Type="http://schemas.openxmlformats.org/officeDocument/2006/relationships/image" Target="../media/image2570.png"/><Relationship Id="rId255" Type="http://schemas.openxmlformats.org/officeDocument/2006/relationships/image" Target="../media/image2776.png"/><Relationship Id="rId297" Type="http://schemas.openxmlformats.org/officeDocument/2006/relationships/image" Target="../media/image2796.png"/><Relationship Id="rId462" Type="http://schemas.openxmlformats.org/officeDocument/2006/relationships/image" Target="../media/image2878.png"/><Relationship Id="rId518" Type="http://schemas.openxmlformats.org/officeDocument/2006/relationships/image" Target="../media/image2906.png"/><Relationship Id="rId725" Type="http://schemas.openxmlformats.org/officeDocument/2006/relationships/image" Target="../media/image3001.png"/><Relationship Id="rId115" Type="http://schemas.openxmlformats.org/officeDocument/2006/relationships/image" Target="../media/image2725.png"/><Relationship Id="rId157" Type="http://schemas.openxmlformats.org/officeDocument/2006/relationships/image" Target="../media/image2743.png"/><Relationship Id="rId322" Type="http://schemas.openxmlformats.org/officeDocument/2006/relationships/customXml" Target="../ink/ink4677.xml"/><Relationship Id="rId364" Type="http://schemas.openxmlformats.org/officeDocument/2006/relationships/image" Target="../media/image2829.png"/><Relationship Id="rId767" Type="http://schemas.openxmlformats.org/officeDocument/2006/relationships/image" Target="../media/image915.png"/><Relationship Id="rId61" Type="http://schemas.openxmlformats.org/officeDocument/2006/relationships/image" Target="../media/image2703.png"/><Relationship Id="rId199" Type="http://schemas.openxmlformats.org/officeDocument/2006/relationships/image" Target="../media/image2501.png"/><Relationship Id="rId571" Type="http://schemas.openxmlformats.org/officeDocument/2006/relationships/customXml" Target="../ink/ink4802.xml"/><Relationship Id="rId627" Type="http://schemas.openxmlformats.org/officeDocument/2006/relationships/customXml" Target="../ink/ink4830.xml"/><Relationship Id="rId669" Type="http://schemas.openxmlformats.org/officeDocument/2006/relationships/customXml" Target="../ink/ink4851.xml"/><Relationship Id="rId834" Type="http://schemas.openxmlformats.org/officeDocument/2006/relationships/customXml" Target="../ink/ink4934.xml"/><Relationship Id="rId19" Type="http://schemas.openxmlformats.org/officeDocument/2006/relationships/image" Target="../media/image2685.png"/><Relationship Id="rId224" Type="http://schemas.openxmlformats.org/officeDocument/2006/relationships/customXml" Target="../ink/ink4628.xml"/><Relationship Id="rId266" Type="http://schemas.openxmlformats.org/officeDocument/2006/relationships/customXml" Target="../ink/ink4649.xml"/><Relationship Id="rId431" Type="http://schemas.openxmlformats.org/officeDocument/2006/relationships/customXml" Target="../ink/ink4732.xml"/><Relationship Id="rId473" Type="http://schemas.openxmlformats.org/officeDocument/2006/relationships/customXml" Target="../ink/ink4753.xml"/><Relationship Id="rId529" Type="http://schemas.openxmlformats.org/officeDocument/2006/relationships/customXml" Target="../ink/ink4781.xml"/><Relationship Id="rId680" Type="http://schemas.openxmlformats.org/officeDocument/2006/relationships/image" Target="../media/image2982.png"/><Relationship Id="rId736" Type="http://schemas.openxmlformats.org/officeDocument/2006/relationships/customXml" Target="../ink/ink4885.xml"/><Relationship Id="rId30" Type="http://schemas.openxmlformats.org/officeDocument/2006/relationships/customXml" Target="../ink/ink4531.xml"/><Relationship Id="rId126" Type="http://schemas.openxmlformats.org/officeDocument/2006/relationships/customXml" Target="../ink/ink4579.xml"/><Relationship Id="rId168" Type="http://schemas.openxmlformats.org/officeDocument/2006/relationships/customXml" Target="../ink/ink4600.xml"/><Relationship Id="rId333" Type="http://schemas.openxmlformats.org/officeDocument/2006/relationships/customXml" Target="../ink/ink4683.xml"/><Relationship Id="rId540" Type="http://schemas.openxmlformats.org/officeDocument/2006/relationships/image" Target="../media/image2917.png"/><Relationship Id="rId778" Type="http://schemas.openxmlformats.org/officeDocument/2006/relationships/customXml" Target="../ink/ink4906.xml"/><Relationship Id="rId72" Type="http://schemas.openxmlformats.org/officeDocument/2006/relationships/customXml" Target="../ink/ink4552.xml"/><Relationship Id="rId375" Type="http://schemas.openxmlformats.org/officeDocument/2006/relationships/customXml" Target="../ink/ink4704.xml"/><Relationship Id="rId582" Type="http://schemas.openxmlformats.org/officeDocument/2006/relationships/image" Target="../media/image2938.png"/><Relationship Id="rId638" Type="http://schemas.openxmlformats.org/officeDocument/2006/relationships/image" Target="../media/image2966.png"/><Relationship Id="rId803" Type="http://schemas.openxmlformats.org/officeDocument/2006/relationships/image" Target="../media/image3031.png"/><Relationship Id="rId3" Type="http://schemas.openxmlformats.org/officeDocument/2006/relationships/image" Target="../media/image2678.png"/><Relationship Id="rId235" Type="http://schemas.openxmlformats.org/officeDocument/2006/relationships/image" Target="../media/image546.png"/><Relationship Id="rId277" Type="http://schemas.openxmlformats.org/officeDocument/2006/relationships/image" Target="../media/image2786.png"/><Relationship Id="rId400" Type="http://schemas.openxmlformats.org/officeDocument/2006/relationships/image" Target="../media/image2847.png"/><Relationship Id="rId442" Type="http://schemas.openxmlformats.org/officeDocument/2006/relationships/image" Target="../media/image2868.png"/><Relationship Id="rId484" Type="http://schemas.openxmlformats.org/officeDocument/2006/relationships/image" Target="../media/image2889.png"/><Relationship Id="rId705" Type="http://schemas.openxmlformats.org/officeDocument/2006/relationships/customXml" Target="../ink/ink4869.xml"/><Relationship Id="rId137" Type="http://schemas.openxmlformats.org/officeDocument/2006/relationships/image" Target="../media/image2733.png"/><Relationship Id="rId302" Type="http://schemas.openxmlformats.org/officeDocument/2006/relationships/customXml" Target="../ink/ink4667.xml"/><Relationship Id="rId344" Type="http://schemas.openxmlformats.org/officeDocument/2006/relationships/image" Target="../media/image2819.png"/><Relationship Id="rId691" Type="http://schemas.openxmlformats.org/officeDocument/2006/relationships/customXml" Target="../ink/ink4862.xml"/><Relationship Id="rId747" Type="http://schemas.openxmlformats.org/officeDocument/2006/relationships/image" Target="../media/image3011.png"/><Relationship Id="rId789" Type="http://schemas.openxmlformats.org/officeDocument/2006/relationships/image" Target="../media/image3025.png"/><Relationship Id="rId41" Type="http://schemas.openxmlformats.org/officeDocument/2006/relationships/image" Target="../media/image2422.png"/><Relationship Id="rId83" Type="http://schemas.openxmlformats.org/officeDocument/2006/relationships/image" Target="../media/image2711.png"/><Relationship Id="rId179" Type="http://schemas.openxmlformats.org/officeDocument/2006/relationships/image" Target="../media/image2491.png"/><Relationship Id="rId386" Type="http://schemas.openxmlformats.org/officeDocument/2006/relationships/image" Target="../media/image2840.png"/><Relationship Id="rId551" Type="http://schemas.openxmlformats.org/officeDocument/2006/relationships/customXml" Target="../ink/ink4792.xml"/><Relationship Id="rId593" Type="http://schemas.openxmlformats.org/officeDocument/2006/relationships/customXml" Target="../ink/ink4813.xml"/><Relationship Id="rId607" Type="http://schemas.openxmlformats.org/officeDocument/2006/relationships/customXml" Target="../ink/ink4820.xml"/><Relationship Id="rId649" Type="http://schemas.openxmlformats.org/officeDocument/2006/relationships/customXml" Target="../ink/ink4841.xml"/><Relationship Id="rId814" Type="http://schemas.openxmlformats.org/officeDocument/2006/relationships/customXml" Target="../ink/ink4924.xml"/><Relationship Id="rId190" Type="http://schemas.openxmlformats.org/officeDocument/2006/relationships/customXml" Target="../ink/ink4611.xml"/><Relationship Id="rId204" Type="http://schemas.openxmlformats.org/officeDocument/2006/relationships/customXml" Target="../ink/ink4618.xml"/><Relationship Id="rId246" Type="http://schemas.openxmlformats.org/officeDocument/2006/relationships/customXml" Target="../ink/ink4639.xml"/><Relationship Id="rId288" Type="http://schemas.openxmlformats.org/officeDocument/2006/relationships/customXml" Target="../ink/ink4660.xml"/><Relationship Id="rId411" Type="http://schemas.openxmlformats.org/officeDocument/2006/relationships/customXml" Target="../ink/ink4722.xml"/><Relationship Id="rId453" Type="http://schemas.openxmlformats.org/officeDocument/2006/relationships/customXml" Target="../ink/ink4743.xml"/><Relationship Id="rId509" Type="http://schemas.openxmlformats.org/officeDocument/2006/relationships/customXml" Target="../ink/ink4771.xml"/><Relationship Id="rId660" Type="http://schemas.openxmlformats.org/officeDocument/2006/relationships/image" Target="../media/image2543.png"/><Relationship Id="rId106" Type="http://schemas.openxmlformats.org/officeDocument/2006/relationships/customXml" Target="../ink/ink4569.xml"/><Relationship Id="rId313" Type="http://schemas.openxmlformats.org/officeDocument/2006/relationships/image" Target="../media/image2804.png"/><Relationship Id="rId495" Type="http://schemas.openxmlformats.org/officeDocument/2006/relationships/customXml" Target="../ink/ink4764.xml"/><Relationship Id="rId716" Type="http://schemas.openxmlformats.org/officeDocument/2006/relationships/image" Target="../media/image2997.png"/><Relationship Id="rId758" Type="http://schemas.openxmlformats.org/officeDocument/2006/relationships/customXml" Target="../ink/ink4896.xml"/><Relationship Id="rId10" Type="http://schemas.openxmlformats.org/officeDocument/2006/relationships/customXml" Target="../ink/ink4521.xml"/><Relationship Id="rId52" Type="http://schemas.openxmlformats.org/officeDocument/2006/relationships/customXml" Target="../ink/ink4542.xml"/><Relationship Id="rId94" Type="http://schemas.openxmlformats.org/officeDocument/2006/relationships/customXml" Target="../ink/ink4563.xml"/><Relationship Id="rId148" Type="http://schemas.openxmlformats.org/officeDocument/2006/relationships/customXml" Target="../ink/ink4590.xml"/><Relationship Id="rId355" Type="http://schemas.openxmlformats.org/officeDocument/2006/relationships/customXml" Target="../ink/ink4694.xml"/><Relationship Id="rId397" Type="http://schemas.openxmlformats.org/officeDocument/2006/relationships/customXml" Target="../ink/ink4715.xml"/><Relationship Id="rId520" Type="http://schemas.openxmlformats.org/officeDocument/2006/relationships/image" Target="../media/image2907.png"/><Relationship Id="rId562" Type="http://schemas.openxmlformats.org/officeDocument/2006/relationships/image" Target="../media/image2928.png"/><Relationship Id="rId618" Type="http://schemas.openxmlformats.org/officeDocument/2006/relationships/image" Target="../media/image2956.png"/><Relationship Id="rId825" Type="http://schemas.openxmlformats.org/officeDocument/2006/relationships/image" Target="../media/image2571.png"/><Relationship Id="rId215" Type="http://schemas.openxmlformats.org/officeDocument/2006/relationships/image" Target="../media/image2762.png"/><Relationship Id="rId257" Type="http://schemas.openxmlformats.org/officeDocument/2006/relationships/image" Target="../media/image2777.png"/><Relationship Id="rId422" Type="http://schemas.openxmlformats.org/officeDocument/2006/relationships/image" Target="../media/image2858.png"/><Relationship Id="rId464" Type="http://schemas.openxmlformats.org/officeDocument/2006/relationships/image" Target="../media/image2879.png"/><Relationship Id="rId299" Type="http://schemas.openxmlformats.org/officeDocument/2006/relationships/image" Target="../media/image2797.png"/><Relationship Id="rId727" Type="http://schemas.openxmlformats.org/officeDocument/2006/relationships/image" Target="../media/image3002.png"/><Relationship Id="rId63" Type="http://schemas.openxmlformats.org/officeDocument/2006/relationships/image" Target="../media/image2704.png"/><Relationship Id="rId159" Type="http://schemas.openxmlformats.org/officeDocument/2006/relationships/image" Target="../media/image2744.png"/><Relationship Id="rId366" Type="http://schemas.openxmlformats.org/officeDocument/2006/relationships/image" Target="../media/image2830.png"/><Relationship Id="rId573" Type="http://schemas.openxmlformats.org/officeDocument/2006/relationships/customXml" Target="../ink/ink4803.xml"/><Relationship Id="rId780" Type="http://schemas.openxmlformats.org/officeDocument/2006/relationships/customXml" Target="../ink/ink4907.xml"/><Relationship Id="rId226" Type="http://schemas.openxmlformats.org/officeDocument/2006/relationships/customXml" Target="../ink/ink4629.xml"/><Relationship Id="rId433" Type="http://schemas.openxmlformats.org/officeDocument/2006/relationships/customXml" Target="../ink/ink4733.xml"/><Relationship Id="rId640" Type="http://schemas.openxmlformats.org/officeDocument/2006/relationships/image" Target="../media/image2967.png"/><Relationship Id="rId738" Type="http://schemas.openxmlformats.org/officeDocument/2006/relationships/customXml" Target="../ink/ink4886.xml"/><Relationship Id="rId74" Type="http://schemas.openxmlformats.org/officeDocument/2006/relationships/customXml" Target="../ink/ink4553.xml"/><Relationship Id="rId377" Type="http://schemas.openxmlformats.org/officeDocument/2006/relationships/customXml" Target="../ink/ink4705.xml"/><Relationship Id="rId500" Type="http://schemas.openxmlformats.org/officeDocument/2006/relationships/image" Target="../media/image2897.png"/><Relationship Id="rId584" Type="http://schemas.openxmlformats.org/officeDocument/2006/relationships/image" Target="../media/image2939.png"/><Relationship Id="rId805" Type="http://schemas.openxmlformats.org/officeDocument/2006/relationships/image" Target="../media/image3032.png"/><Relationship Id="rId5" Type="http://schemas.openxmlformats.org/officeDocument/2006/relationships/image" Target="../media/image2679.png"/><Relationship Id="rId237" Type="http://schemas.openxmlformats.org/officeDocument/2006/relationships/image" Target="../media/image2770.png"/><Relationship Id="rId791" Type="http://schemas.openxmlformats.org/officeDocument/2006/relationships/image" Target="../media/image3026.png"/><Relationship Id="rId444" Type="http://schemas.openxmlformats.org/officeDocument/2006/relationships/image" Target="../media/image2869.png"/><Relationship Id="rId651" Type="http://schemas.openxmlformats.org/officeDocument/2006/relationships/customXml" Target="../ink/ink4842.xml"/><Relationship Id="rId749" Type="http://schemas.openxmlformats.org/officeDocument/2006/relationships/image" Target="../media/image2596.png"/><Relationship Id="rId290" Type="http://schemas.openxmlformats.org/officeDocument/2006/relationships/customXml" Target="../ink/ink4661.xml"/><Relationship Id="rId304" Type="http://schemas.openxmlformats.org/officeDocument/2006/relationships/customXml" Target="../ink/ink4668.xml"/><Relationship Id="rId388" Type="http://schemas.openxmlformats.org/officeDocument/2006/relationships/image" Target="../media/image2841.png"/><Relationship Id="rId511" Type="http://schemas.openxmlformats.org/officeDocument/2006/relationships/customXml" Target="../ink/ink4772.xml"/><Relationship Id="rId609" Type="http://schemas.openxmlformats.org/officeDocument/2006/relationships/customXml" Target="../ink/ink4821.xml"/><Relationship Id="rId85" Type="http://schemas.openxmlformats.org/officeDocument/2006/relationships/image" Target="../media/image2712.png"/><Relationship Id="rId150" Type="http://schemas.openxmlformats.org/officeDocument/2006/relationships/customXml" Target="../ink/ink4591.xml"/><Relationship Id="rId595" Type="http://schemas.openxmlformats.org/officeDocument/2006/relationships/customXml" Target="../ink/ink4814.xml"/><Relationship Id="rId816" Type="http://schemas.openxmlformats.org/officeDocument/2006/relationships/customXml" Target="../ink/ink4925.xml"/><Relationship Id="rId248" Type="http://schemas.openxmlformats.org/officeDocument/2006/relationships/customXml" Target="../ink/ink4640.xml"/><Relationship Id="rId455" Type="http://schemas.openxmlformats.org/officeDocument/2006/relationships/customXml" Target="../ink/ink4744.xml"/><Relationship Id="rId662" Type="http://schemas.openxmlformats.org/officeDocument/2006/relationships/image" Target="../media/image2544.png"/><Relationship Id="rId12" Type="http://schemas.openxmlformats.org/officeDocument/2006/relationships/customXml" Target="../ink/ink4522.xml"/><Relationship Id="rId108" Type="http://schemas.openxmlformats.org/officeDocument/2006/relationships/customXml" Target="../ink/ink4570.xml"/><Relationship Id="rId315" Type="http://schemas.openxmlformats.org/officeDocument/2006/relationships/image" Target="../media/image2805.png"/><Relationship Id="rId522" Type="http://schemas.openxmlformats.org/officeDocument/2006/relationships/image" Target="../media/image2908.png"/><Relationship Id="rId96" Type="http://schemas.openxmlformats.org/officeDocument/2006/relationships/customXml" Target="../ink/ink4564.xml"/><Relationship Id="rId161" Type="http://schemas.openxmlformats.org/officeDocument/2006/relationships/image" Target="../media/image2745.png"/><Relationship Id="rId399" Type="http://schemas.openxmlformats.org/officeDocument/2006/relationships/customXml" Target="../ink/ink4716.xml"/><Relationship Id="rId827" Type="http://schemas.openxmlformats.org/officeDocument/2006/relationships/image" Target="../media/image2673.png"/><Relationship Id="rId259" Type="http://schemas.openxmlformats.org/officeDocument/2006/relationships/image" Target="../media/image2778.png"/><Relationship Id="rId466" Type="http://schemas.openxmlformats.org/officeDocument/2006/relationships/image" Target="../media/image2880.png"/><Relationship Id="rId673" Type="http://schemas.openxmlformats.org/officeDocument/2006/relationships/customXml" Target="../ink/ink4853.xml"/><Relationship Id="rId23" Type="http://schemas.openxmlformats.org/officeDocument/2006/relationships/image" Target="../media/image2687.png"/><Relationship Id="rId119" Type="http://schemas.openxmlformats.org/officeDocument/2006/relationships/image" Target="../media/image2727.png"/><Relationship Id="rId326" Type="http://schemas.openxmlformats.org/officeDocument/2006/relationships/customXml" Target="../ink/ink4679.xml"/><Relationship Id="rId533" Type="http://schemas.openxmlformats.org/officeDocument/2006/relationships/customXml" Target="../ink/ink4783.xml"/><Relationship Id="rId740" Type="http://schemas.openxmlformats.org/officeDocument/2006/relationships/customXml" Target="../ink/ink4887.xml"/><Relationship Id="rId172" Type="http://schemas.openxmlformats.org/officeDocument/2006/relationships/customXml" Target="../ink/ink4602.xml"/><Relationship Id="rId477" Type="http://schemas.openxmlformats.org/officeDocument/2006/relationships/customXml" Target="../ink/ink4755.xml"/><Relationship Id="rId600" Type="http://schemas.openxmlformats.org/officeDocument/2006/relationships/image" Target="../media/image2947.png"/><Relationship Id="rId684" Type="http://schemas.openxmlformats.org/officeDocument/2006/relationships/image" Target="../media/image2984.png"/><Relationship Id="rId337" Type="http://schemas.openxmlformats.org/officeDocument/2006/relationships/customXml" Target="../ink/ink4685.xml"/><Relationship Id="rId34" Type="http://schemas.openxmlformats.org/officeDocument/2006/relationships/customXml" Target="../ink/ink4533.xml"/><Relationship Id="rId544" Type="http://schemas.openxmlformats.org/officeDocument/2006/relationships/image" Target="../media/image2919.png"/><Relationship Id="rId751" Type="http://schemas.openxmlformats.org/officeDocument/2006/relationships/image" Target="../media/image3012.png"/><Relationship Id="rId183" Type="http://schemas.openxmlformats.org/officeDocument/2006/relationships/image" Target="../media/image2750.png"/><Relationship Id="rId390" Type="http://schemas.openxmlformats.org/officeDocument/2006/relationships/image" Target="../media/image2842.png"/><Relationship Id="rId404" Type="http://schemas.openxmlformats.org/officeDocument/2006/relationships/image" Target="../media/image2849.png"/><Relationship Id="rId611" Type="http://schemas.openxmlformats.org/officeDocument/2006/relationships/customXml" Target="../ink/ink4822.xml"/><Relationship Id="rId250" Type="http://schemas.openxmlformats.org/officeDocument/2006/relationships/customXml" Target="../ink/ink4641.xml"/><Relationship Id="rId488" Type="http://schemas.openxmlformats.org/officeDocument/2006/relationships/image" Target="../media/image2891.png"/><Relationship Id="rId695" Type="http://schemas.openxmlformats.org/officeDocument/2006/relationships/customXml" Target="../ink/ink4864.xml"/><Relationship Id="rId709" Type="http://schemas.openxmlformats.org/officeDocument/2006/relationships/customXml" Target="../ink/ink4871.xml"/><Relationship Id="rId45" Type="http://schemas.openxmlformats.org/officeDocument/2006/relationships/image" Target="../media/image2696.png"/><Relationship Id="rId110" Type="http://schemas.openxmlformats.org/officeDocument/2006/relationships/customXml" Target="../ink/ink4571.xml"/><Relationship Id="rId348" Type="http://schemas.openxmlformats.org/officeDocument/2006/relationships/image" Target="../media/image2821.png"/><Relationship Id="rId555" Type="http://schemas.openxmlformats.org/officeDocument/2006/relationships/customXml" Target="../ink/ink4794.xml"/><Relationship Id="rId762" Type="http://schemas.openxmlformats.org/officeDocument/2006/relationships/customXml" Target="../ink/ink4898.xml"/><Relationship Id="rId194" Type="http://schemas.openxmlformats.org/officeDocument/2006/relationships/customXml" Target="../ink/ink4613.xml"/><Relationship Id="rId208" Type="http://schemas.openxmlformats.org/officeDocument/2006/relationships/customXml" Target="../ink/ink4620.xml"/><Relationship Id="rId415" Type="http://schemas.openxmlformats.org/officeDocument/2006/relationships/customXml" Target="../ink/ink4724.xml"/><Relationship Id="rId622" Type="http://schemas.openxmlformats.org/officeDocument/2006/relationships/image" Target="../media/image2958.png"/><Relationship Id="rId261" Type="http://schemas.openxmlformats.org/officeDocument/2006/relationships/image" Target="../media/image2529.png"/><Relationship Id="rId499" Type="http://schemas.openxmlformats.org/officeDocument/2006/relationships/customXml" Target="../ink/ink4766.xml"/><Relationship Id="rId56" Type="http://schemas.openxmlformats.org/officeDocument/2006/relationships/customXml" Target="../ink/ink4544.xml"/><Relationship Id="rId359" Type="http://schemas.openxmlformats.org/officeDocument/2006/relationships/customXml" Target="../ink/ink4696.xml"/><Relationship Id="rId566" Type="http://schemas.openxmlformats.org/officeDocument/2006/relationships/image" Target="../media/image2930.png"/><Relationship Id="rId773" Type="http://schemas.openxmlformats.org/officeDocument/2006/relationships/image" Target="../media/image2607.png"/><Relationship Id="rId121" Type="http://schemas.openxmlformats.org/officeDocument/2006/relationships/image" Target="../media/image2728.png"/><Relationship Id="rId219" Type="http://schemas.openxmlformats.org/officeDocument/2006/relationships/image" Target="../media/image2764.png"/><Relationship Id="rId426" Type="http://schemas.openxmlformats.org/officeDocument/2006/relationships/image" Target="../media/image2860.png"/><Relationship Id="rId633" Type="http://schemas.openxmlformats.org/officeDocument/2006/relationships/customXml" Target="../ink/ink4833.xml"/><Relationship Id="rId67" Type="http://schemas.openxmlformats.org/officeDocument/2006/relationships/image" Target="../media/image2435.png"/><Relationship Id="rId272" Type="http://schemas.openxmlformats.org/officeDocument/2006/relationships/customXml" Target="../ink/ink4652.xml"/><Relationship Id="rId577" Type="http://schemas.openxmlformats.org/officeDocument/2006/relationships/customXml" Target="../ink/ink4805.xml"/><Relationship Id="rId700" Type="http://schemas.openxmlformats.org/officeDocument/2006/relationships/image" Target="../media/image2991.png"/><Relationship Id="rId132" Type="http://schemas.openxmlformats.org/officeDocument/2006/relationships/customXml" Target="../ink/ink4582.xml"/><Relationship Id="rId784" Type="http://schemas.openxmlformats.org/officeDocument/2006/relationships/customXml" Target="../ink/ink4909.xml"/><Relationship Id="rId437" Type="http://schemas.openxmlformats.org/officeDocument/2006/relationships/customXml" Target="../ink/ink4735.xml"/><Relationship Id="rId644" Type="http://schemas.openxmlformats.org/officeDocument/2006/relationships/image" Target="../media/image2535.png"/><Relationship Id="rId283" Type="http://schemas.openxmlformats.org/officeDocument/2006/relationships/image" Target="../media/image2789.png"/><Relationship Id="rId490" Type="http://schemas.openxmlformats.org/officeDocument/2006/relationships/image" Target="../media/image2892.png"/><Relationship Id="rId504" Type="http://schemas.openxmlformats.org/officeDocument/2006/relationships/image" Target="../media/image2899.png"/><Relationship Id="rId711" Type="http://schemas.openxmlformats.org/officeDocument/2006/relationships/customXml" Target="../ink/ink4872.xml"/><Relationship Id="rId78" Type="http://schemas.openxmlformats.org/officeDocument/2006/relationships/customXml" Target="../ink/ink4555.xml"/><Relationship Id="rId143" Type="http://schemas.openxmlformats.org/officeDocument/2006/relationships/image" Target="../media/image2736.png"/><Relationship Id="rId350" Type="http://schemas.openxmlformats.org/officeDocument/2006/relationships/image" Target="../media/image2822.png"/><Relationship Id="rId588" Type="http://schemas.openxmlformats.org/officeDocument/2006/relationships/image" Target="../media/image2941.png"/><Relationship Id="rId795" Type="http://schemas.openxmlformats.org/officeDocument/2006/relationships/image" Target="../media/image3028.png"/><Relationship Id="rId809" Type="http://schemas.openxmlformats.org/officeDocument/2006/relationships/image" Target="../media/image2563.png"/><Relationship Id="rId9" Type="http://schemas.openxmlformats.org/officeDocument/2006/relationships/image" Target="../media/image2680.png"/><Relationship Id="rId210" Type="http://schemas.openxmlformats.org/officeDocument/2006/relationships/customXml" Target="../ink/ink4621.xml"/><Relationship Id="rId448" Type="http://schemas.openxmlformats.org/officeDocument/2006/relationships/image" Target="../media/image2871.png"/><Relationship Id="rId655" Type="http://schemas.openxmlformats.org/officeDocument/2006/relationships/customXml" Target="../ink/ink4844.xml"/><Relationship Id="rId294" Type="http://schemas.openxmlformats.org/officeDocument/2006/relationships/customXml" Target="../ink/ink4663.xml"/><Relationship Id="rId308" Type="http://schemas.openxmlformats.org/officeDocument/2006/relationships/customXml" Target="../ink/ink4670.xml"/><Relationship Id="rId515" Type="http://schemas.openxmlformats.org/officeDocument/2006/relationships/customXml" Target="../ink/ink4774.xml"/><Relationship Id="rId722" Type="http://schemas.openxmlformats.org/officeDocument/2006/relationships/customXml" Target="../ink/ink4878.xml"/><Relationship Id="rId89" Type="http://schemas.openxmlformats.org/officeDocument/2006/relationships/image" Target="../media/image2713.png"/><Relationship Id="rId154" Type="http://schemas.openxmlformats.org/officeDocument/2006/relationships/customXml" Target="../ink/ink4593.xml"/><Relationship Id="rId361" Type="http://schemas.openxmlformats.org/officeDocument/2006/relationships/customXml" Target="../ink/ink4697.xml"/><Relationship Id="rId599" Type="http://schemas.openxmlformats.org/officeDocument/2006/relationships/customXml" Target="../ink/ink4816.xml"/><Relationship Id="rId459" Type="http://schemas.openxmlformats.org/officeDocument/2006/relationships/customXml" Target="../ink/ink4746.xml"/><Relationship Id="rId666" Type="http://schemas.openxmlformats.org/officeDocument/2006/relationships/image" Target="../media/image2976.png"/><Relationship Id="rId16" Type="http://schemas.openxmlformats.org/officeDocument/2006/relationships/customXml" Target="../ink/ink4524.xml"/><Relationship Id="rId221" Type="http://schemas.openxmlformats.org/officeDocument/2006/relationships/image" Target="../media/image2765.png"/><Relationship Id="rId319" Type="http://schemas.openxmlformats.org/officeDocument/2006/relationships/image" Target="../media/image2807.png"/><Relationship Id="rId526" Type="http://schemas.openxmlformats.org/officeDocument/2006/relationships/image" Target="../media/image2910.png"/><Relationship Id="rId733" Type="http://schemas.openxmlformats.org/officeDocument/2006/relationships/image" Target="../media/image3005.png"/><Relationship Id="rId165" Type="http://schemas.openxmlformats.org/officeDocument/2006/relationships/image" Target="../media/image2746.png"/><Relationship Id="rId372" Type="http://schemas.openxmlformats.org/officeDocument/2006/relationships/image" Target="../media/image2833.png"/><Relationship Id="rId677" Type="http://schemas.openxmlformats.org/officeDocument/2006/relationships/customXml" Target="../ink/ink4855.xml"/><Relationship Id="rId800" Type="http://schemas.openxmlformats.org/officeDocument/2006/relationships/customXml" Target="../ink/ink4917.xml"/><Relationship Id="rId232" Type="http://schemas.openxmlformats.org/officeDocument/2006/relationships/customXml" Target="../ink/ink4632.xml"/><Relationship Id="rId27" Type="http://schemas.openxmlformats.org/officeDocument/2006/relationships/image" Target="../media/image2689.png"/><Relationship Id="rId537" Type="http://schemas.openxmlformats.org/officeDocument/2006/relationships/customXml" Target="../ink/ink4785.xml"/><Relationship Id="rId744" Type="http://schemas.openxmlformats.org/officeDocument/2006/relationships/customXml" Target="../ink/ink4889.xml"/><Relationship Id="rId80" Type="http://schemas.openxmlformats.org/officeDocument/2006/relationships/customXml" Target="../ink/ink4556.xml"/><Relationship Id="rId176" Type="http://schemas.openxmlformats.org/officeDocument/2006/relationships/customXml" Target="../ink/ink4604.xml"/><Relationship Id="rId383" Type="http://schemas.openxmlformats.org/officeDocument/2006/relationships/customXml" Target="../ink/ink4708.xml"/><Relationship Id="rId590" Type="http://schemas.openxmlformats.org/officeDocument/2006/relationships/image" Target="../media/image2942.png"/><Relationship Id="rId604" Type="http://schemas.openxmlformats.org/officeDocument/2006/relationships/image" Target="../media/image2949.png"/><Relationship Id="rId811" Type="http://schemas.openxmlformats.org/officeDocument/2006/relationships/image" Target="../media/image2564.png"/><Relationship Id="rId243" Type="http://schemas.openxmlformats.org/officeDocument/2006/relationships/image" Target="../media/image2771.png"/><Relationship Id="rId450" Type="http://schemas.openxmlformats.org/officeDocument/2006/relationships/image" Target="../media/image2872.png"/><Relationship Id="rId688" Type="http://schemas.openxmlformats.org/officeDocument/2006/relationships/image" Target="../media/image2986.png"/><Relationship Id="rId38" Type="http://schemas.openxmlformats.org/officeDocument/2006/relationships/customXml" Target="../ink/ink4535.xml"/><Relationship Id="rId103" Type="http://schemas.openxmlformats.org/officeDocument/2006/relationships/image" Target="../media/image2720.png"/><Relationship Id="rId310" Type="http://schemas.openxmlformats.org/officeDocument/2006/relationships/customXml" Target="../ink/ink4671.xml"/><Relationship Id="rId548" Type="http://schemas.openxmlformats.org/officeDocument/2006/relationships/image" Target="../media/image2921.png"/><Relationship Id="rId755" Type="http://schemas.openxmlformats.org/officeDocument/2006/relationships/image" Target="../media/image3013.png"/><Relationship Id="rId91" Type="http://schemas.openxmlformats.org/officeDocument/2006/relationships/image" Target="../media/image2714.png"/><Relationship Id="rId187" Type="http://schemas.openxmlformats.org/officeDocument/2006/relationships/image" Target="../media/image2752.png"/><Relationship Id="rId394" Type="http://schemas.openxmlformats.org/officeDocument/2006/relationships/image" Target="../media/image2844.png"/><Relationship Id="rId408" Type="http://schemas.openxmlformats.org/officeDocument/2006/relationships/image" Target="../media/image2851.png"/><Relationship Id="rId615" Type="http://schemas.openxmlformats.org/officeDocument/2006/relationships/customXml" Target="../ink/ink4824.xml"/><Relationship Id="rId822" Type="http://schemas.openxmlformats.org/officeDocument/2006/relationships/customXml" Target="../ink/ink4928.xml"/><Relationship Id="rId254" Type="http://schemas.openxmlformats.org/officeDocument/2006/relationships/customXml" Target="../ink/ink4643.xml"/><Relationship Id="rId699" Type="http://schemas.openxmlformats.org/officeDocument/2006/relationships/customXml" Target="../ink/ink4866.xml"/><Relationship Id="rId49" Type="http://schemas.openxmlformats.org/officeDocument/2006/relationships/image" Target="../media/image2426.png"/><Relationship Id="rId114" Type="http://schemas.openxmlformats.org/officeDocument/2006/relationships/customXml" Target="../ink/ink4573.xml"/><Relationship Id="rId461" Type="http://schemas.openxmlformats.org/officeDocument/2006/relationships/customXml" Target="../ink/ink4747.xml"/><Relationship Id="rId559" Type="http://schemas.openxmlformats.org/officeDocument/2006/relationships/customXml" Target="../ink/ink4796.xml"/><Relationship Id="rId766" Type="http://schemas.openxmlformats.org/officeDocument/2006/relationships/customXml" Target="../ink/ink4900.xml"/><Relationship Id="rId198" Type="http://schemas.openxmlformats.org/officeDocument/2006/relationships/customXml" Target="../ink/ink4615.xml"/><Relationship Id="rId321" Type="http://schemas.openxmlformats.org/officeDocument/2006/relationships/image" Target="../media/image2808.png"/><Relationship Id="rId419" Type="http://schemas.openxmlformats.org/officeDocument/2006/relationships/customXml" Target="../ink/ink4726.xml"/><Relationship Id="rId626" Type="http://schemas.openxmlformats.org/officeDocument/2006/relationships/image" Target="../media/image2960.png"/><Relationship Id="rId833" Type="http://schemas.openxmlformats.org/officeDocument/2006/relationships/image" Target="../media/image2676.png"/><Relationship Id="rId265" Type="http://schemas.openxmlformats.org/officeDocument/2006/relationships/image" Target="../media/image2780.png"/><Relationship Id="rId472" Type="http://schemas.openxmlformats.org/officeDocument/2006/relationships/image" Target="../media/image2883.png"/><Relationship Id="rId125" Type="http://schemas.openxmlformats.org/officeDocument/2006/relationships/image" Target="../media/image2464.png"/><Relationship Id="rId332" Type="http://schemas.openxmlformats.org/officeDocument/2006/relationships/image" Target="../media/image2813.png"/><Relationship Id="rId777" Type="http://schemas.openxmlformats.org/officeDocument/2006/relationships/image" Target="../media/image3021.png"/><Relationship Id="rId637" Type="http://schemas.openxmlformats.org/officeDocument/2006/relationships/customXml" Target="../ink/ink4835.xml"/><Relationship Id="rId276" Type="http://schemas.openxmlformats.org/officeDocument/2006/relationships/customXml" Target="../ink/ink4654.xml"/><Relationship Id="rId483" Type="http://schemas.openxmlformats.org/officeDocument/2006/relationships/customXml" Target="../ink/ink4758.xml"/><Relationship Id="rId690" Type="http://schemas.openxmlformats.org/officeDocument/2006/relationships/image" Target="../media/image2987.png"/><Relationship Id="rId704" Type="http://schemas.openxmlformats.org/officeDocument/2006/relationships/image" Target="../media/image2992.png"/><Relationship Id="rId40" Type="http://schemas.openxmlformats.org/officeDocument/2006/relationships/customXml" Target="../ink/ink4536.xml"/><Relationship Id="rId136" Type="http://schemas.openxmlformats.org/officeDocument/2006/relationships/customXml" Target="../ink/ink4584.xml"/><Relationship Id="rId343" Type="http://schemas.openxmlformats.org/officeDocument/2006/relationships/customXml" Target="../ink/ink4688.xml"/><Relationship Id="rId550" Type="http://schemas.openxmlformats.org/officeDocument/2006/relationships/image" Target="../media/image2922.png"/><Relationship Id="rId788" Type="http://schemas.openxmlformats.org/officeDocument/2006/relationships/customXml" Target="../ink/ink4911.xml"/><Relationship Id="rId203" Type="http://schemas.openxmlformats.org/officeDocument/2006/relationships/image" Target="../media/image2503.png"/><Relationship Id="rId648" Type="http://schemas.openxmlformats.org/officeDocument/2006/relationships/image" Target="../media/image2969.png"/><Relationship Id="rId287" Type="http://schemas.openxmlformats.org/officeDocument/2006/relationships/image" Target="../media/image2791.png"/><Relationship Id="rId410" Type="http://schemas.openxmlformats.org/officeDocument/2006/relationships/image" Target="../media/image2852.png"/><Relationship Id="rId494" Type="http://schemas.openxmlformats.org/officeDocument/2006/relationships/image" Target="../media/image2894.png"/><Relationship Id="rId508" Type="http://schemas.openxmlformats.org/officeDocument/2006/relationships/image" Target="../media/image2901.png"/><Relationship Id="rId715" Type="http://schemas.openxmlformats.org/officeDocument/2006/relationships/customXml" Target="../ink/ink4874.xml"/><Relationship Id="rId147" Type="http://schemas.openxmlformats.org/officeDocument/2006/relationships/image" Target="../media/image2738.png"/><Relationship Id="rId354" Type="http://schemas.openxmlformats.org/officeDocument/2006/relationships/image" Target="../media/image2824.png"/><Relationship Id="rId799" Type="http://schemas.openxmlformats.org/officeDocument/2006/relationships/image" Target="../media/image3030.png"/><Relationship Id="rId51" Type="http://schemas.openxmlformats.org/officeDocument/2006/relationships/image" Target="../media/image2698.png"/><Relationship Id="rId561" Type="http://schemas.openxmlformats.org/officeDocument/2006/relationships/customXml" Target="../ink/ink4797.xml"/><Relationship Id="rId659" Type="http://schemas.openxmlformats.org/officeDocument/2006/relationships/customXml" Target="../ink/ink4846.xml"/><Relationship Id="rId214" Type="http://schemas.openxmlformats.org/officeDocument/2006/relationships/customXml" Target="../ink/ink4623.xml"/><Relationship Id="rId298" Type="http://schemas.openxmlformats.org/officeDocument/2006/relationships/customXml" Target="../ink/ink4665.xml"/><Relationship Id="rId421" Type="http://schemas.openxmlformats.org/officeDocument/2006/relationships/customXml" Target="../ink/ink4727.xml"/><Relationship Id="rId519" Type="http://schemas.openxmlformats.org/officeDocument/2006/relationships/customXml" Target="../ink/ink4776.xml"/><Relationship Id="rId158" Type="http://schemas.openxmlformats.org/officeDocument/2006/relationships/customXml" Target="../ink/ink4595.xml"/><Relationship Id="rId726" Type="http://schemas.openxmlformats.org/officeDocument/2006/relationships/customXml" Target="../ink/ink4880.xml"/><Relationship Id="rId62" Type="http://schemas.openxmlformats.org/officeDocument/2006/relationships/customXml" Target="../ink/ink4547.xml"/><Relationship Id="rId365" Type="http://schemas.openxmlformats.org/officeDocument/2006/relationships/customXml" Target="../ink/ink4699.xml"/><Relationship Id="rId572" Type="http://schemas.openxmlformats.org/officeDocument/2006/relationships/image" Target="../media/image2933.png"/><Relationship Id="rId225" Type="http://schemas.openxmlformats.org/officeDocument/2006/relationships/image" Target="../media/image2766.png"/><Relationship Id="rId432" Type="http://schemas.openxmlformats.org/officeDocument/2006/relationships/image" Target="../media/image2863.png"/><Relationship Id="rId737" Type="http://schemas.openxmlformats.org/officeDocument/2006/relationships/image" Target="../media/image3007.png"/><Relationship Id="rId73" Type="http://schemas.openxmlformats.org/officeDocument/2006/relationships/image" Target="../media/image2707.png"/><Relationship Id="rId169" Type="http://schemas.openxmlformats.org/officeDocument/2006/relationships/image" Target="../media/image2486.png"/><Relationship Id="rId376" Type="http://schemas.openxmlformats.org/officeDocument/2006/relationships/image" Target="../media/image2835.png"/><Relationship Id="rId583" Type="http://schemas.openxmlformats.org/officeDocument/2006/relationships/customXml" Target="../ink/ink4808.xml"/><Relationship Id="rId790" Type="http://schemas.openxmlformats.org/officeDocument/2006/relationships/customXml" Target="../ink/ink4912.xml"/><Relationship Id="rId804" Type="http://schemas.openxmlformats.org/officeDocument/2006/relationships/customXml" Target="../ink/ink4919.xml"/><Relationship Id="rId4" Type="http://schemas.openxmlformats.org/officeDocument/2006/relationships/customXml" Target="../ink/ink4518.xml"/><Relationship Id="rId236" Type="http://schemas.openxmlformats.org/officeDocument/2006/relationships/customXml" Target="../ink/ink4634.xml"/><Relationship Id="rId443" Type="http://schemas.openxmlformats.org/officeDocument/2006/relationships/customXml" Target="../ink/ink4738.xml"/><Relationship Id="rId650" Type="http://schemas.openxmlformats.org/officeDocument/2006/relationships/image" Target="../media/image2970.png"/><Relationship Id="rId303" Type="http://schemas.openxmlformats.org/officeDocument/2006/relationships/image" Target="../media/image2799.png"/><Relationship Id="rId748" Type="http://schemas.openxmlformats.org/officeDocument/2006/relationships/customXml" Target="../ink/ink4891.xml"/><Relationship Id="rId84" Type="http://schemas.openxmlformats.org/officeDocument/2006/relationships/customXml" Target="../ink/ink4558.xml"/><Relationship Id="rId387" Type="http://schemas.openxmlformats.org/officeDocument/2006/relationships/customXml" Target="../ink/ink4710.xml"/><Relationship Id="rId510" Type="http://schemas.openxmlformats.org/officeDocument/2006/relationships/image" Target="../media/image2902.png"/><Relationship Id="rId594" Type="http://schemas.openxmlformats.org/officeDocument/2006/relationships/image" Target="../media/image2944.png"/><Relationship Id="rId608" Type="http://schemas.openxmlformats.org/officeDocument/2006/relationships/image" Target="../media/image2951.png"/><Relationship Id="rId815" Type="http://schemas.openxmlformats.org/officeDocument/2006/relationships/image" Target="../media/image2566.png"/><Relationship Id="rId247" Type="http://schemas.openxmlformats.org/officeDocument/2006/relationships/image" Target="../media/image2773.png"/><Relationship Id="rId107" Type="http://schemas.openxmlformats.org/officeDocument/2006/relationships/image" Target="../media/image2722.png"/><Relationship Id="rId454" Type="http://schemas.openxmlformats.org/officeDocument/2006/relationships/image" Target="../media/image2874.png"/><Relationship Id="rId661" Type="http://schemas.openxmlformats.org/officeDocument/2006/relationships/customXml" Target="../ink/ink4847.xml"/><Relationship Id="rId759" Type="http://schemas.openxmlformats.org/officeDocument/2006/relationships/image" Target="../media/image3015.png"/><Relationship Id="rId11" Type="http://schemas.openxmlformats.org/officeDocument/2006/relationships/image" Target="../media/image2681.png"/><Relationship Id="rId314" Type="http://schemas.openxmlformats.org/officeDocument/2006/relationships/customXml" Target="../ink/ink4673.xml"/><Relationship Id="rId398" Type="http://schemas.openxmlformats.org/officeDocument/2006/relationships/image" Target="../media/image2846.png"/><Relationship Id="rId521" Type="http://schemas.openxmlformats.org/officeDocument/2006/relationships/customXml" Target="../ink/ink4777.xml"/><Relationship Id="rId619" Type="http://schemas.openxmlformats.org/officeDocument/2006/relationships/customXml" Target="../ink/ink4826.xml"/><Relationship Id="rId95" Type="http://schemas.openxmlformats.org/officeDocument/2006/relationships/image" Target="../media/image2716.png"/><Relationship Id="rId160" Type="http://schemas.openxmlformats.org/officeDocument/2006/relationships/customXml" Target="../ink/ink4596.xml"/><Relationship Id="rId826" Type="http://schemas.openxmlformats.org/officeDocument/2006/relationships/customXml" Target="../ink/ink4930.xml"/><Relationship Id="rId258" Type="http://schemas.openxmlformats.org/officeDocument/2006/relationships/customXml" Target="../ink/ink4645.xml"/><Relationship Id="rId465" Type="http://schemas.openxmlformats.org/officeDocument/2006/relationships/customXml" Target="../ink/ink4749.xml"/><Relationship Id="rId672" Type="http://schemas.openxmlformats.org/officeDocument/2006/relationships/image" Target="../media/image2979.png"/><Relationship Id="rId22" Type="http://schemas.openxmlformats.org/officeDocument/2006/relationships/customXml" Target="../ink/ink4527.xml"/><Relationship Id="rId118" Type="http://schemas.openxmlformats.org/officeDocument/2006/relationships/customXml" Target="../ink/ink4575.xml"/><Relationship Id="rId325" Type="http://schemas.openxmlformats.org/officeDocument/2006/relationships/image" Target="../media/image2810.png"/><Relationship Id="rId532" Type="http://schemas.openxmlformats.org/officeDocument/2006/relationships/image" Target="../media/image2913.png"/><Relationship Id="rId171" Type="http://schemas.openxmlformats.org/officeDocument/2006/relationships/image" Target="../media/image2487.png"/><Relationship Id="rId269" Type="http://schemas.openxmlformats.org/officeDocument/2006/relationships/image" Target="../media/image2782.png"/><Relationship Id="rId476" Type="http://schemas.openxmlformats.org/officeDocument/2006/relationships/image" Target="../media/image2885.png"/><Relationship Id="rId683" Type="http://schemas.openxmlformats.org/officeDocument/2006/relationships/customXml" Target="../ink/ink4858.xml"/><Relationship Id="rId33" Type="http://schemas.openxmlformats.org/officeDocument/2006/relationships/image" Target="../media/image2691.png"/><Relationship Id="rId129" Type="http://schemas.openxmlformats.org/officeDocument/2006/relationships/image" Target="../media/image2466.png"/><Relationship Id="rId336" Type="http://schemas.openxmlformats.org/officeDocument/2006/relationships/image" Target="../media/image2815.png"/><Relationship Id="rId543" Type="http://schemas.openxmlformats.org/officeDocument/2006/relationships/customXml" Target="../ink/ink4788.xml"/><Relationship Id="rId182" Type="http://schemas.openxmlformats.org/officeDocument/2006/relationships/customXml" Target="../ink/ink4607.xml"/><Relationship Id="rId403" Type="http://schemas.openxmlformats.org/officeDocument/2006/relationships/customXml" Target="../ink/ink4718.xml"/><Relationship Id="rId750" Type="http://schemas.openxmlformats.org/officeDocument/2006/relationships/customXml" Target="../ink/ink4892.xml"/><Relationship Id="rId487" Type="http://schemas.openxmlformats.org/officeDocument/2006/relationships/customXml" Target="../ink/ink4760.xml"/><Relationship Id="rId610" Type="http://schemas.openxmlformats.org/officeDocument/2006/relationships/image" Target="../media/image2952.png"/><Relationship Id="rId694" Type="http://schemas.openxmlformats.org/officeDocument/2006/relationships/image" Target="../media/image2989.png"/><Relationship Id="rId708" Type="http://schemas.openxmlformats.org/officeDocument/2006/relationships/image" Target="../media/image2994.png"/><Relationship Id="rId347" Type="http://schemas.openxmlformats.org/officeDocument/2006/relationships/customXml" Target="../ink/ink4690.xml"/><Relationship Id="rId44" Type="http://schemas.openxmlformats.org/officeDocument/2006/relationships/customXml" Target="../ink/ink4538.xml"/><Relationship Id="rId554" Type="http://schemas.openxmlformats.org/officeDocument/2006/relationships/image" Target="../media/image2924.png"/><Relationship Id="rId761" Type="http://schemas.openxmlformats.org/officeDocument/2006/relationships/image" Target="../media/image3016.png"/><Relationship Id="rId193" Type="http://schemas.openxmlformats.org/officeDocument/2006/relationships/image" Target="../media/image2755.png"/><Relationship Id="rId207" Type="http://schemas.openxmlformats.org/officeDocument/2006/relationships/image" Target="../media/image2505.png"/><Relationship Id="rId414" Type="http://schemas.openxmlformats.org/officeDocument/2006/relationships/image" Target="../media/image2854.png"/><Relationship Id="rId498" Type="http://schemas.openxmlformats.org/officeDocument/2006/relationships/image" Target="../media/image2896.png"/><Relationship Id="rId621" Type="http://schemas.openxmlformats.org/officeDocument/2006/relationships/customXml" Target="../ink/ink4827.xml"/><Relationship Id="rId260" Type="http://schemas.openxmlformats.org/officeDocument/2006/relationships/customXml" Target="../ink/ink4646.xml"/><Relationship Id="rId719" Type="http://schemas.openxmlformats.org/officeDocument/2006/relationships/customXml" Target="../ink/ink4876.xml"/></Relationships>
</file>

<file path=ppt/slides/_rels/slide18.xml.rels><?xml version="1.0" encoding="UTF-8" standalone="yes"?>
<Relationships xmlns="http://schemas.openxmlformats.org/package/2006/relationships"><Relationship Id="rId671" Type="http://schemas.openxmlformats.org/officeDocument/2006/relationships/image" Target="../media/image3225.png"/><Relationship Id="rId21" Type="http://schemas.openxmlformats.org/officeDocument/2006/relationships/image" Target="../media/image3043.png"/><Relationship Id="rId531" Type="http://schemas.openxmlformats.org/officeDocument/2006/relationships/image" Target="../media/image3156.png"/><Relationship Id="rId629" Type="http://schemas.openxmlformats.org/officeDocument/2006/relationships/image" Target="../media/image3204.png"/><Relationship Id="rId170" Type="http://schemas.openxmlformats.org/officeDocument/2006/relationships/customXml" Target="../ink/ink4994.xml"/><Relationship Id="rId268" Type="http://schemas.openxmlformats.org/officeDocument/2006/relationships/image" Target="../media/image5065.png"/><Relationship Id="rId475" Type="http://schemas.openxmlformats.org/officeDocument/2006/relationships/image" Target="../media/image3128.png"/><Relationship Id="rId682" Type="http://schemas.openxmlformats.org/officeDocument/2006/relationships/customXml" Target="../ink/ink5233.xml"/><Relationship Id="rId32" Type="http://schemas.openxmlformats.org/officeDocument/2006/relationships/customXml" Target="../ink/ink4950.xml"/><Relationship Id="rId542" Type="http://schemas.openxmlformats.org/officeDocument/2006/relationships/customXml" Target="../ink/ink5163.xml"/><Relationship Id="rId181" Type="http://schemas.openxmlformats.org/officeDocument/2006/relationships/image" Target="../media/image4071.png"/><Relationship Id="rId402" Type="http://schemas.openxmlformats.org/officeDocument/2006/relationships/image" Target="../media/image3095.png"/><Relationship Id="rId279" Type="http://schemas.openxmlformats.org/officeDocument/2006/relationships/customXml" Target="../ink/ink5048.xml"/><Relationship Id="rId486" Type="http://schemas.openxmlformats.org/officeDocument/2006/relationships/customXml" Target="../ink/ink5135.xml"/><Relationship Id="rId693" Type="http://schemas.openxmlformats.org/officeDocument/2006/relationships/image" Target="../media/image3236.png"/><Relationship Id="rId707" Type="http://schemas.openxmlformats.org/officeDocument/2006/relationships/image" Target="../media/image3243.png"/><Relationship Id="rId43" Type="http://schemas.openxmlformats.org/officeDocument/2006/relationships/image" Target="../media/image3054.png"/><Relationship Id="rId346" Type="http://schemas.openxmlformats.org/officeDocument/2006/relationships/image" Target="../media/image5092.png"/><Relationship Id="rId553" Type="http://schemas.openxmlformats.org/officeDocument/2006/relationships/image" Target="../media/image3167.png"/><Relationship Id="rId192" Type="http://schemas.openxmlformats.org/officeDocument/2006/relationships/customXml" Target="../ink/ink5005.xml"/><Relationship Id="rId206" Type="http://schemas.openxmlformats.org/officeDocument/2006/relationships/customXml" Target="../ink/ink5012.xml"/><Relationship Id="rId413" Type="http://schemas.openxmlformats.org/officeDocument/2006/relationships/customXml" Target="../ink/ink5098.xml"/><Relationship Id="rId497" Type="http://schemas.openxmlformats.org/officeDocument/2006/relationships/image" Target="../media/image3139.png"/><Relationship Id="rId620" Type="http://schemas.openxmlformats.org/officeDocument/2006/relationships/customXml" Target="../ink/ink5202.xml"/><Relationship Id="rId718" Type="http://schemas.openxmlformats.org/officeDocument/2006/relationships/customXml" Target="../ink/ink5251.xml"/><Relationship Id="rId54" Type="http://schemas.openxmlformats.org/officeDocument/2006/relationships/customXml" Target="../ink/ink4961.xml"/><Relationship Id="rId217" Type="http://schemas.openxmlformats.org/officeDocument/2006/relationships/image" Target="../media/image4648.png"/><Relationship Id="rId564" Type="http://schemas.openxmlformats.org/officeDocument/2006/relationships/customXml" Target="../ink/ink5174.xml"/><Relationship Id="rId424" Type="http://schemas.openxmlformats.org/officeDocument/2006/relationships/image" Target="../media/image3105.png"/><Relationship Id="rId631" Type="http://schemas.openxmlformats.org/officeDocument/2006/relationships/image" Target="../media/image3205.png"/><Relationship Id="rId729" Type="http://schemas.openxmlformats.org/officeDocument/2006/relationships/image" Target="../media/image3254.png"/><Relationship Id="rId270" Type="http://schemas.openxmlformats.org/officeDocument/2006/relationships/image" Target="../media/image5066.png"/><Relationship Id="rId65" Type="http://schemas.openxmlformats.org/officeDocument/2006/relationships/image" Target="../media/image3065.png"/><Relationship Id="rId368" Type="http://schemas.openxmlformats.org/officeDocument/2006/relationships/image" Target="../media/image39.png"/><Relationship Id="rId575" Type="http://schemas.openxmlformats.org/officeDocument/2006/relationships/image" Target="../media/image3178.png"/><Relationship Id="rId228" Type="http://schemas.openxmlformats.org/officeDocument/2006/relationships/customXml" Target="../ink/ink5023.xml"/><Relationship Id="rId435" Type="http://schemas.openxmlformats.org/officeDocument/2006/relationships/customXml" Target="../ink/ink5109.xml"/><Relationship Id="rId642" Type="http://schemas.openxmlformats.org/officeDocument/2006/relationships/customXml" Target="../ink/ink5213.xml"/><Relationship Id="rId281" Type="http://schemas.openxmlformats.org/officeDocument/2006/relationships/customXml" Target="../ink/ink5049.xml"/><Relationship Id="rId502" Type="http://schemas.openxmlformats.org/officeDocument/2006/relationships/customXml" Target="../ink/ink5143.xml"/><Relationship Id="rId76" Type="http://schemas.openxmlformats.org/officeDocument/2006/relationships/customXml" Target="../ink/ink4972.xml"/><Relationship Id="rId379" Type="http://schemas.openxmlformats.org/officeDocument/2006/relationships/customXml" Target="../ink/ink5081.xml"/><Relationship Id="rId586" Type="http://schemas.openxmlformats.org/officeDocument/2006/relationships/customXml" Target="../ink/ink5185.xml"/><Relationship Id="rId7" Type="http://schemas.openxmlformats.org/officeDocument/2006/relationships/image" Target="../media/image3036.png"/><Relationship Id="rId239" Type="http://schemas.openxmlformats.org/officeDocument/2006/relationships/image" Target="../media/image4879.png"/><Relationship Id="rId446" Type="http://schemas.openxmlformats.org/officeDocument/2006/relationships/image" Target="../media/image995.png"/><Relationship Id="rId653" Type="http://schemas.openxmlformats.org/officeDocument/2006/relationships/image" Target="../media/image3216.png"/><Relationship Id="rId292" Type="http://schemas.openxmlformats.org/officeDocument/2006/relationships/image" Target="../media/image5077.png"/><Relationship Id="rId306" Type="http://schemas.openxmlformats.org/officeDocument/2006/relationships/image" Target="../media/image5084.png"/><Relationship Id="rId87" Type="http://schemas.openxmlformats.org/officeDocument/2006/relationships/image" Target="../media/image3076.png"/><Relationship Id="rId513" Type="http://schemas.openxmlformats.org/officeDocument/2006/relationships/image" Target="../media/image3147.png"/><Relationship Id="rId597" Type="http://schemas.openxmlformats.org/officeDocument/2006/relationships/image" Target="../media/image3188.png"/><Relationship Id="rId720" Type="http://schemas.openxmlformats.org/officeDocument/2006/relationships/customXml" Target="../ink/ink5252.xml"/><Relationship Id="rId152" Type="http://schemas.openxmlformats.org/officeDocument/2006/relationships/customXml" Target="../ink/ink4985.xml"/><Relationship Id="rId457" Type="http://schemas.openxmlformats.org/officeDocument/2006/relationships/customXml" Target="../ink/ink5120.xml"/><Relationship Id="rId664" Type="http://schemas.openxmlformats.org/officeDocument/2006/relationships/customXml" Target="../ink/ink5224.xml"/><Relationship Id="rId14" Type="http://schemas.openxmlformats.org/officeDocument/2006/relationships/customXml" Target="../ink/ink4941.xml"/><Relationship Id="rId524" Type="http://schemas.openxmlformats.org/officeDocument/2006/relationships/customXml" Target="../ink/ink5154.xml"/><Relationship Id="rId731" Type="http://schemas.openxmlformats.org/officeDocument/2006/relationships/image" Target="../media/image3255.png"/><Relationship Id="rId98" Type="http://schemas.openxmlformats.org/officeDocument/2006/relationships/customXml" Target="../ink/ink4983.xml"/><Relationship Id="rId163" Type="http://schemas.openxmlformats.org/officeDocument/2006/relationships/image" Target="../media/image4413.png"/><Relationship Id="rId370" Type="http://schemas.openxmlformats.org/officeDocument/2006/relationships/image" Target="../media/image40.png"/><Relationship Id="rId230" Type="http://schemas.openxmlformats.org/officeDocument/2006/relationships/customXml" Target="../ink/ink5024.xml"/><Relationship Id="rId468" Type="http://schemas.openxmlformats.org/officeDocument/2006/relationships/customXml" Target="../ink/ink5126.xml"/><Relationship Id="rId675" Type="http://schemas.openxmlformats.org/officeDocument/2006/relationships/image" Target="../media/image3227.png"/><Relationship Id="rId25" Type="http://schemas.openxmlformats.org/officeDocument/2006/relationships/image" Target="../media/image3045.png"/><Relationship Id="rId535" Type="http://schemas.openxmlformats.org/officeDocument/2006/relationships/image" Target="../media/image3158.png"/><Relationship Id="rId742" Type="http://schemas.openxmlformats.org/officeDocument/2006/relationships/customXml" Target="../ink/ink5263.xml"/><Relationship Id="rId174" Type="http://schemas.openxmlformats.org/officeDocument/2006/relationships/customXml" Target="../ink/ink4996.xml"/><Relationship Id="rId381" Type="http://schemas.openxmlformats.org/officeDocument/2006/relationships/customXml" Target="../ink/ink5082.xml"/><Relationship Id="rId602" Type="http://schemas.openxmlformats.org/officeDocument/2006/relationships/customXml" Target="../ink/ink5193.xml"/><Relationship Id="rId241" Type="http://schemas.openxmlformats.org/officeDocument/2006/relationships/image" Target="../media/image4880.png"/><Relationship Id="rId479" Type="http://schemas.openxmlformats.org/officeDocument/2006/relationships/image" Target="../media/image3130.png"/><Relationship Id="rId686" Type="http://schemas.openxmlformats.org/officeDocument/2006/relationships/customXml" Target="../ink/ink5235.xml"/><Relationship Id="rId36" Type="http://schemas.openxmlformats.org/officeDocument/2006/relationships/customXml" Target="../ink/ink4952.xml"/><Relationship Id="rId339" Type="http://schemas.openxmlformats.org/officeDocument/2006/relationships/customXml" Target="../ink/ink5067.xml"/><Relationship Id="rId546" Type="http://schemas.openxmlformats.org/officeDocument/2006/relationships/customXml" Target="../ink/ink5165.xml"/><Relationship Id="rId753" Type="http://schemas.openxmlformats.org/officeDocument/2006/relationships/image" Target="../media/image3266.png"/><Relationship Id="rId185" Type="http://schemas.openxmlformats.org/officeDocument/2006/relationships/image" Target="../media/image4073.png"/><Relationship Id="rId406" Type="http://schemas.openxmlformats.org/officeDocument/2006/relationships/image" Target="../media/image3097.png"/><Relationship Id="rId392" Type="http://schemas.openxmlformats.org/officeDocument/2006/relationships/image" Target="../media/image3090.png"/><Relationship Id="rId613" Type="http://schemas.openxmlformats.org/officeDocument/2006/relationships/image" Target="../media/image3196.png"/><Relationship Id="rId697" Type="http://schemas.openxmlformats.org/officeDocument/2006/relationships/image" Target="../media/image3238.png"/><Relationship Id="rId252" Type="http://schemas.openxmlformats.org/officeDocument/2006/relationships/customXml" Target="../ink/ink5035.xml"/><Relationship Id="rId47" Type="http://schemas.openxmlformats.org/officeDocument/2006/relationships/image" Target="../media/image3056.png"/><Relationship Id="rId557" Type="http://schemas.openxmlformats.org/officeDocument/2006/relationships/image" Target="../media/image3169.png"/><Relationship Id="rId196" Type="http://schemas.openxmlformats.org/officeDocument/2006/relationships/customXml" Target="../ink/ink5007.xml"/><Relationship Id="rId417" Type="http://schemas.openxmlformats.org/officeDocument/2006/relationships/customXml" Target="../ink/ink5100.xml"/><Relationship Id="rId624" Type="http://schemas.openxmlformats.org/officeDocument/2006/relationships/customXml" Target="../ink/ink5204.xml"/><Relationship Id="rId263" Type="http://schemas.openxmlformats.org/officeDocument/2006/relationships/image" Target="../media/image4667.png"/><Relationship Id="rId470" Type="http://schemas.openxmlformats.org/officeDocument/2006/relationships/customXml" Target="../ink/ink5127.xml"/><Relationship Id="rId58" Type="http://schemas.openxmlformats.org/officeDocument/2006/relationships/customXml" Target="../ink/ink4963.xml"/><Relationship Id="rId568" Type="http://schemas.openxmlformats.org/officeDocument/2006/relationships/customXml" Target="../ink/ink5176.xml"/><Relationship Id="rId428" Type="http://schemas.openxmlformats.org/officeDocument/2006/relationships/image" Target="../media/image3107.png"/><Relationship Id="rId635" Type="http://schemas.openxmlformats.org/officeDocument/2006/relationships/image" Target="../media/image3207.png"/><Relationship Id="rId481" Type="http://schemas.openxmlformats.org/officeDocument/2006/relationships/image" Target="../media/image3131.png"/><Relationship Id="rId702" Type="http://schemas.openxmlformats.org/officeDocument/2006/relationships/customXml" Target="../ink/ink5243.xml"/><Relationship Id="rId69" Type="http://schemas.openxmlformats.org/officeDocument/2006/relationships/image" Target="../media/image3067.png"/><Relationship Id="rId579" Type="http://schemas.openxmlformats.org/officeDocument/2006/relationships/image" Target="../media/image546.png"/><Relationship Id="rId341" Type="http://schemas.openxmlformats.org/officeDocument/2006/relationships/customXml" Target="../ink/ink5068.xml"/><Relationship Id="rId439" Type="http://schemas.openxmlformats.org/officeDocument/2006/relationships/customXml" Target="../ink/ink5111.xml"/><Relationship Id="rId646" Type="http://schemas.openxmlformats.org/officeDocument/2006/relationships/customXml" Target="../ink/ink5215.xml"/><Relationship Id="rId201" Type="http://schemas.openxmlformats.org/officeDocument/2006/relationships/image" Target="../media/image4866.png"/><Relationship Id="rId243" Type="http://schemas.openxmlformats.org/officeDocument/2006/relationships/image" Target="../media/image4881.png"/><Relationship Id="rId285" Type="http://schemas.openxmlformats.org/officeDocument/2006/relationships/customXml" Target="../ink/ink5051.xml"/><Relationship Id="rId450" Type="http://schemas.openxmlformats.org/officeDocument/2006/relationships/image" Target="../media/image3116.png"/><Relationship Id="rId506" Type="http://schemas.openxmlformats.org/officeDocument/2006/relationships/customXml" Target="../ink/ink5145.xml"/><Relationship Id="rId688" Type="http://schemas.openxmlformats.org/officeDocument/2006/relationships/customXml" Target="../ink/ink5236.xml"/><Relationship Id="rId38" Type="http://schemas.openxmlformats.org/officeDocument/2006/relationships/customXml" Target="../ink/ink4953.xml"/><Relationship Id="rId310" Type="http://schemas.openxmlformats.org/officeDocument/2006/relationships/image" Target="../media/image5086.png"/><Relationship Id="rId492" Type="http://schemas.openxmlformats.org/officeDocument/2006/relationships/customXml" Target="../ink/ink5138.xml"/><Relationship Id="rId548" Type="http://schemas.openxmlformats.org/officeDocument/2006/relationships/customXml" Target="../ink/ink5166.xml"/><Relationship Id="rId713" Type="http://schemas.openxmlformats.org/officeDocument/2006/relationships/image" Target="../media/image3246.png"/><Relationship Id="rId755" Type="http://schemas.openxmlformats.org/officeDocument/2006/relationships/image" Target="../media/image3267.png"/><Relationship Id="rId91" Type="http://schemas.openxmlformats.org/officeDocument/2006/relationships/image" Target="../media/image3078.png"/><Relationship Id="rId187" Type="http://schemas.openxmlformats.org/officeDocument/2006/relationships/image" Target="../media/image4074.png"/><Relationship Id="rId394" Type="http://schemas.openxmlformats.org/officeDocument/2006/relationships/image" Target="../media/image3091.png"/><Relationship Id="rId408" Type="http://schemas.openxmlformats.org/officeDocument/2006/relationships/image" Target="../media/image3098.png"/><Relationship Id="rId615" Type="http://schemas.openxmlformats.org/officeDocument/2006/relationships/image" Target="../media/image3197.png"/><Relationship Id="rId212" Type="http://schemas.openxmlformats.org/officeDocument/2006/relationships/customXml" Target="../ink/ink5015.xml"/><Relationship Id="rId254" Type="http://schemas.openxmlformats.org/officeDocument/2006/relationships/customXml" Target="../ink/ink5036.xml"/><Relationship Id="rId657" Type="http://schemas.openxmlformats.org/officeDocument/2006/relationships/image" Target="../media/image3218.png"/><Relationship Id="rId699" Type="http://schemas.openxmlformats.org/officeDocument/2006/relationships/image" Target="../media/image3239.png"/><Relationship Id="rId49" Type="http://schemas.openxmlformats.org/officeDocument/2006/relationships/image" Target="../media/image3057.png"/><Relationship Id="rId296" Type="http://schemas.openxmlformats.org/officeDocument/2006/relationships/image" Target="../media/image5079.png"/><Relationship Id="rId461" Type="http://schemas.openxmlformats.org/officeDocument/2006/relationships/image" Target="../media/image3121.png"/><Relationship Id="rId517" Type="http://schemas.openxmlformats.org/officeDocument/2006/relationships/image" Target="../media/image3149.png"/><Relationship Id="rId559" Type="http://schemas.openxmlformats.org/officeDocument/2006/relationships/image" Target="../media/image3170.png"/><Relationship Id="rId724" Type="http://schemas.openxmlformats.org/officeDocument/2006/relationships/customXml" Target="../ink/ink5254.xml"/><Relationship Id="rId60" Type="http://schemas.openxmlformats.org/officeDocument/2006/relationships/customXml" Target="../ink/ink4964.xml"/><Relationship Id="rId156" Type="http://schemas.openxmlformats.org/officeDocument/2006/relationships/customXml" Target="../ink/ink4987.xml"/><Relationship Id="rId198" Type="http://schemas.openxmlformats.org/officeDocument/2006/relationships/customXml" Target="../ink/ink5008.xml"/><Relationship Id="rId419" Type="http://schemas.openxmlformats.org/officeDocument/2006/relationships/customXml" Target="../ink/ink5101.xml"/><Relationship Id="rId570" Type="http://schemas.openxmlformats.org/officeDocument/2006/relationships/customXml" Target="../ink/ink5177.xml"/><Relationship Id="rId626" Type="http://schemas.openxmlformats.org/officeDocument/2006/relationships/customXml" Target="../ink/ink5205.xml"/><Relationship Id="rId223" Type="http://schemas.openxmlformats.org/officeDocument/2006/relationships/image" Target="../media/image4874.png"/><Relationship Id="rId430" Type="http://schemas.openxmlformats.org/officeDocument/2006/relationships/image" Target="../media/image3108.png"/><Relationship Id="rId668" Type="http://schemas.openxmlformats.org/officeDocument/2006/relationships/customXml" Target="../ink/ink5226.xml"/><Relationship Id="rId18" Type="http://schemas.openxmlformats.org/officeDocument/2006/relationships/customXml" Target="../ink/ink4943.xml"/><Relationship Id="rId265" Type="http://schemas.openxmlformats.org/officeDocument/2006/relationships/image" Target="../media/image4634.png"/><Relationship Id="rId472" Type="http://schemas.openxmlformats.org/officeDocument/2006/relationships/customXml" Target="../ink/ink5128.xml"/><Relationship Id="rId528" Type="http://schemas.openxmlformats.org/officeDocument/2006/relationships/customXml" Target="../ink/ink5156.xml"/><Relationship Id="rId735" Type="http://schemas.openxmlformats.org/officeDocument/2006/relationships/image" Target="../media/image3257.png"/><Relationship Id="rId167" Type="http://schemas.openxmlformats.org/officeDocument/2006/relationships/image" Target="../media/image4416.png"/><Relationship Id="rId374" Type="http://schemas.openxmlformats.org/officeDocument/2006/relationships/image" Target="../media/image3084.png"/><Relationship Id="rId581" Type="http://schemas.openxmlformats.org/officeDocument/2006/relationships/image" Target="../media/image3180.png"/><Relationship Id="rId71" Type="http://schemas.openxmlformats.org/officeDocument/2006/relationships/image" Target="../media/image3068.png"/><Relationship Id="rId234" Type="http://schemas.openxmlformats.org/officeDocument/2006/relationships/customXml" Target="../ink/ink5026.xml"/><Relationship Id="rId637" Type="http://schemas.openxmlformats.org/officeDocument/2006/relationships/image" Target="../media/image3208.png"/><Relationship Id="rId679" Type="http://schemas.openxmlformats.org/officeDocument/2006/relationships/image" Target="../media/image3229.png"/><Relationship Id="rId2" Type="http://schemas.openxmlformats.org/officeDocument/2006/relationships/customXml" Target="../ink/ink4935.xml"/><Relationship Id="rId29" Type="http://schemas.openxmlformats.org/officeDocument/2006/relationships/image" Target="../media/image3047.png"/><Relationship Id="rId276" Type="http://schemas.openxmlformats.org/officeDocument/2006/relationships/image" Target="../media/image5069.png"/><Relationship Id="rId441" Type="http://schemas.openxmlformats.org/officeDocument/2006/relationships/customXml" Target="../ink/ink5112.xml"/><Relationship Id="rId483" Type="http://schemas.openxmlformats.org/officeDocument/2006/relationships/image" Target="../media/image3132.png"/><Relationship Id="rId539" Type="http://schemas.openxmlformats.org/officeDocument/2006/relationships/image" Target="../media/image3160.png"/><Relationship Id="rId690" Type="http://schemas.openxmlformats.org/officeDocument/2006/relationships/customXml" Target="../ink/ink5237.xml"/><Relationship Id="rId704" Type="http://schemas.openxmlformats.org/officeDocument/2006/relationships/customXml" Target="../ink/ink5244.xml"/><Relationship Id="rId746" Type="http://schemas.openxmlformats.org/officeDocument/2006/relationships/customXml" Target="../ink/ink5265.xml"/><Relationship Id="rId40" Type="http://schemas.openxmlformats.org/officeDocument/2006/relationships/customXml" Target="../ink/ink4954.xml"/><Relationship Id="rId178" Type="http://schemas.openxmlformats.org/officeDocument/2006/relationships/customXml" Target="../ink/ink4998.xml"/><Relationship Id="rId301" Type="http://schemas.openxmlformats.org/officeDocument/2006/relationships/customXml" Target="../ink/ink5059.xml"/><Relationship Id="rId343" Type="http://schemas.openxmlformats.org/officeDocument/2006/relationships/customXml" Target="../ink/ink5069.xml"/><Relationship Id="rId550" Type="http://schemas.openxmlformats.org/officeDocument/2006/relationships/customXml" Target="../ink/ink5167.xml"/><Relationship Id="rId82" Type="http://schemas.openxmlformats.org/officeDocument/2006/relationships/customXml" Target="../ink/ink4975.xml"/><Relationship Id="rId203" Type="http://schemas.openxmlformats.org/officeDocument/2006/relationships/image" Target="../media/image4867.png"/><Relationship Id="rId385" Type="http://schemas.openxmlformats.org/officeDocument/2006/relationships/customXml" Target="../ink/ink5084.xml"/><Relationship Id="rId592" Type="http://schemas.openxmlformats.org/officeDocument/2006/relationships/customXml" Target="../ink/ink5188.xml"/><Relationship Id="rId606" Type="http://schemas.openxmlformats.org/officeDocument/2006/relationships/customXml" Target="../ink/ink5195.xml"/><Relationship Id="rId648" Type="http://schemas.openxmlformats.org/officeDocument/2006/relationships/customXml" Target="../ink/ink5216.xml"/><Relationship Id="rId245" Type="http://schemas.openxmlformats.org/officeDocument/2006/relationships/image" Target="../media/image4882.png"/><Relationship Id="rId287" Type="http://schemas.openxmlformats.org/officeDocument/2006/relationships/customXml" Target="../ink/ink5052.xml"/><Relationship Id="rId410" Type="http://schemas.openxmlformats.org/officeDocument/2006/relationships/image" Target="../media/image3099.png"/><Relationship Id="rId452" Type="http://schemas.openxmlformats.org/officeDocument/2006/relationships/image" Target="../media/image3117.png"/><Relationship Id="rId494" Type="http://schemas.openxmlformats.org/officeDocument/2006/relationships/customXml" Target="../ink/ink5139.xml"/><Relationship Id="rId508" Type="http://schemas.openxmlformats.org/officeDocument/2006/relationships/customXml" Target="../ink/ink5146.xml"/><Relationship Id="rId715" Type="http://schemas.openxmlformats.org/officeDocument/2006/relationships/image" Target="../media/image3247.png"/><Relationship Id="rId312" Type="http://schemas.openxmlformats.org/officeDocument/2006/relationships/image" Target="../media/image5087.png"/><Relationship Id="rId757" Type="http://schemas.openxmlformats.org/officeDocument/2006/relationships/image" Target="../media/image3268.png"/><Relationship Id="rId51" Type="http://schemas.openxmlformats.org/officeDocument/2006/relationships/image" Target="../media/image3058.png"/><Relationship Id="rId93" Type="http://schemas.openxmlformats.org/officeDocument/2006/relationships/image" Target="../media/image3079.png"/><Relationship Id="rId189" Type="http://schemas.openxmlformats.org/officeDocument/2006/relationships/image" Target="../media/image4075.png"/><Relationship Id="rId396" Type="http://schemas.openxmlformats.org/officeDocument/2006/relationships/image" Target="../media/image3092.png"/><Relationship Id="rId561" Type="http://schemas.openxmlformats.org/officeDocument/2006/relationships/image" Target="../media/image3171.png"/><Relationship Id="rId617" Type="http://schemas.openxmlformats.org/officeDocument/2006/relationships/image" Target="../media/image3198.png"/><Relationship Id="rId659" Type="http://schemas.openxmlformats.org/officeDocument/2006/relationships/image" Target="../media/image3219.png"/><Relationship Id="rId214" Type="http://schemas.openxmlformats.org/officeDocument/2006/relationships/customXml" Target="../ink/ink5016.xml"/><Relationship Id="rId256" Type="http://schemas.openxmlformats.org/officeDocument/2006/relationships/customXml" Target="../ink/ink5037.xml"/><Relationship Id="rId298" Type="http://schemas.openxmlformats.org/officeDocument/2006/relationships/image" Target="../media/image5080.png"/><Relationship Id="rId421" Type="http://schemas.openxmlformats.org/officeDocument/2006/relationships/customXml" Target="../ink/ink5102.xml"/><Relationship Id="rId463" Type="http://schemas.openxmlformats.org/officeDocument/2006/relationships/image" Target="../media/image3122.png"/><Relationship Id="rId519" Type="http://schemas.openxmlformats.org/officeDocument/2006/relationships/image" Target="../media/image3150.png"/><Relationship Id="rId670" Type="http://schemas.openxmlformats.org/officeDocument/2006/relationships/customXml" Target="../ink/ink5227.xml"/><Relationship Id="rId158" Type="http://schemas.openxmlformats.org/officeDocument/2006/relationships/customXml" Target="../ink/ink4988.xml"/><Relationship Id="rId530" Type="http://schemas.openxmlformats.org/officeDocument/2006/relationships/customXml" Target="../ink/ink5157.xml"/><Relationship Id="rId726" Type="http://schemas.openxmlformats.org/officeDocument/2006/relationships/customXml" Target="../ink/ink5255.xml"/><Relationship Id="rId20" Type="http://schemas.openxmlformats.org/officeDocument/2006/relationships/customXml" Target="../ink/ink4944.xml"/><Relationship Id="rId62" Type="http://schemas.openxmlformats.org/officeDocument/2006/relationships/customXml" Target="../ink/ink4965.xml"/><Relationship Id="rId365" Type="http://schemas.openxmlformats.org/officeDocument/2006/relationships/customXml" Target="../ink/ink5074.xml"/><Relationship Id="rId572" Type="http://schemas.openxmlformats.org/officeDocument/2006/relationships/customXml" Target="../ink/ink5178.xml"/><Relationship Id="rId628" Type="http://schemas.openxmlformats.org/officeDocument/2006/relationships/customXml" Target="../ink/ink5206.xml"/><Relationship Id="rId225" Type="http://schemas.openxmlformats.org/officeDocument/2006/relationships/image" Target="../media/image4875.png"/><Relationship Id="rId267" Type="http://schemas.openxmlformats.org/officeDocument/2006/relationships/customXml" Target="../ink/ink5043.xml"/><Relationship Id="rId432" Type="http://schemas.openxmlformats.org/officeDocument/2006/relationships/image" Target="../media/image3109.png"/><Relationship Id="rId474" Type="http://schemas.openxmlformats.org/officeDocument/2006/relationships/customXml" Target="../ink/ink5129.xml"/><Relationship Id="rId681" Type="http://schemas.openxmlformats.org/officeDocument/2006/relationships/image" Target="../media/image3230.png"/><Relationship Id="rId737" Type="http://schemas.openxmlformats.org/officeDocument/2006/relationships/image" Target="../media/image3258.png"/><Relationship Id="rId31" Type="http://schemas.openxmlformats.org/officeDocument/2006/relationships/image" Target="../media/image3048.png"/><Relationship Id="rId73" Type="http://schemas.openxmlformats.org/officeDocument/2006/relationships/image" Target="../media/image3069.png"/><Relationship Id="rId169" Type="http://schemas.openxmlformats.org/officeDocument/2006/relationships/image" Target="../media/image4066.png"/><Relationship Id="rId376" Type="http://schemas.openxmlformats.org/officeDocument/2006/relationships/image" Target="../media/image960.png"/><Relationship Id="rId541" Type="http://schemas.openxmlformats.org/officeDocument/2006/relationships/image" Target="../media/image3161.png"/><Relationship Id="rId583" Type="http://schemas.openxmlformats.org/officeDocument/2006/relationships/image" Target="../media/image3181.png"/><Relationship Id="rId639" Type="http://schemas.openxmlformats.org/officeDocument/2006/relationships/image" Target="../media/image3209.png"/><Relationship Id="rId4" Type="http://schemas.openxmlformats.org/officeDocument/2006/relationships/customXml" Target="../ink/ink4936.xml"/><Relationship Id="rId180" Type="http://schemas.openxmlformats.org/officeDocument/2006/relationships/customXml" Target="../ink/ink4999.xml"/><Relationship Id="rId236" Type="http://schemas.openxmlformats.org/officeDocument/2006/relationships/customXml" Target="../ink/ink5027.xml"/><Relationship Id="rId278" Type="http://schemas.openxmlformats.org/officeDocument/2006/relationships/image" Target="../media/image5070.png"/><Relationship Id="rId401" Type="http://schemas.openxmlformats.org/officeDocument/2006/relationships/customXml" Target="../ink/ink5092.xml"/><Relationship Id="rId443" Type="http://schemas.openxmlformats.org/officeDocument/2006/relationships/customXml" Target="../ink/ink5113.xml"/><Relationship Id="rId650" Type="http://schemas.openxmlformats.org/officeDocument/2006/relationships/customXml" Target="../ink/ink5217.xml"/><Relationship Id="rId303" Type="http://schemas.openxmlformats.org/officeDocument/2006/relationships/customXml" Target="../ink/ink5060.xml"/><Relationship Id="rId485" Type="http://schemas.openxmlformats.org/officeDocument/2006/relationships/image" Target="../media/image3133.png"/><Relationship Id="rId692" Type="http://schemas.openxmlformats.org/officeDocument/2006/relationships/customXml" Target="../ink/ink5238.xml"/><Relationship Id="rId706" Type="http://schemas.openxmlformats.org/officeDocument/2006/relationships/customXml" Target="../ink/ink5245.xml"/><Relationship Id="rId748" Type="http://schemas.openxmlformats.org/officeDocument/2006/relationships/customXml" Target="../ink/ink5266.xml"/><Relationship Id="rId42" Type="http://schemas.openxmlformats.org/officeDocument/2006/relationships/customXml" Target="../ink/ink4955.xml"/><Relationship Id="rId84" Type="http://schemas.openxmlformats.org/officeDocument/2006/relationships/customXml" Target="../ink/ink4976.xml"/><Relationship Id="rId345" Type="http://schemas.openxmlformats.org/officeDocument/2006/relationships/customXml" Target="../ink/ink5070.xml"/><Relationship Id="rId387" Type="http://schemas.openxmlformats.org/officeDocument/2006/relationships/customXml" Target="../ink/ink5085.xml"/><Relationship Id="rId510" Type="http://schemas.openxmlformats.org/officeDocument/2006/relationships/customXml" Target="../ink/ink5147.xml"/><Relationship Id="rId552" Type="http://schemas.openxmlformats.org/officeDocument/2006/relationships/customXml" Target="../ink/ink5168.xml"/><Relationship Id="rId594" Type="http://schemas.openxmlformats.org/officeDocument/2006/relationships/customXml" Target="../ink/ink5189.xml"/><Relationship Id="rId608" Type="http://schemas.openxmlformats.org/officeDocument/2006/relationships/customXml" Target="../ink/ink5196.xml"/><Relationship Id="rId191" Type="http://schemas.openxmlformats.org/officeDocument/2006/relationships/image" Target="../media/image4077.png"/><Relationship Id="rId205" Type="http://schemas.openxmlformats.org/officeDocument/2006/relationships/image" Target="../media/image4868.png"/><Relationship Id="rId247" Type="http://schemas.openxmlformats.org/officeDocument/2006/relationships/image" Target="../media/image4883.png"/><Relationship Id="rId412" Type="http://schemas.openxmlformats.org/officeDocument/2006/relationships/image" Target="../media/image3100.png"/><Relationship Id="rId289" Type="http://schemas.openxmlformats.org/officeDocument/2006/relationships/customXml" Target="../ink/ink5053.xml"/><Relationship Id="rId454" Type="http://schemas.openxmlformats.org/officeDocument/2006/relationships/image" Target="../media/image3118.png"/><Relationship Id="rId496" Type="http://schemas.openxmlformats.org/officeDocument/2006/relationships/customXml" Target="../ink/ink5140.xml"/><Relationship Id="rId661" Type="http://schemas.openxmlformats.org/officeDocument/2006/relationships/image" Target="../media/image3220.png"/><Relationship Id="rId717" Type="http://schemas.openxmlformats.org/officeDocument/2006/relationships/image" Target="../media/image3248.png"/><Relationship Id="rId759" Type="http://schemas.openxmlformats.org/officeDocument/2006/relationships/image" Target="../media/image3269.png"/><Relationship Id="rId11" Type="http://schemas.openxmlformats.org/officeDocument/2006/relationships/image" Target="../media/image3038.png"/><Relationship Id="rId53" Type="http://schemas.openxmlformats.org/officeDocument/2006/relationships/image" Target="../media/image3059.png"/><Relationship Id="rId314" Type="http://schemas.openxmlformats.org/officeDocument/2006/relationships/image" Target="../media/image5088.png"/><Relationship Id="rId398" Type="http://schemas.openxmlformats.org/officeDocument/2006/relationships/image" Target="../media/image3093.png"/><Relationship Id="rId521" Type="http://schemas.openxmlformats.org/officeDocument/2006/relationships/image" Target="../media/image3151.png"/><Relationship Id="rId563" Type="http://schemas.openxmlformats.org/officeDocument/2006/relationships/image" Target="../media/image3172.png"/><Relationship Id="rId619" Type="http://schemas.openxmlformats.org/officeDocument/2006/relationships/image" Target="../media/image3199.png"/><Relationship Id="rId95" Type="http://schemas.openxmlformats.org/officeDocument/2006/relationships/image" Target="../media/image3080.png"/><Relationship Id="rId160" Type="http://schemas.openxmlformats.org/officeDocument/2006/relationships/customXml" Target="../ink/ink4989.xml"/><Relationship Id="rId216" Type="http://schemas.openxmlformats.org/officeDocument/2006/relationships/customXml" Target="../ink/ink5017.xml"/><Relationship Id="rId423" Type="http://schemas.openxmlformats.org/officeDocument/2006/relationships/customXml" Target="../ink/ink5103.xml"/><Relationship Id="rId258" Type="http://schemas.openxmlformats.org/officeDocument/2006/relationships/customXml" Target="../ink/ink5038.xml"/><Relationship Id="rId465" Type="http://schemas.openxmlformats.org/officeDocument/2006/relationships/image" Target="../media/image3123.png"/><Relationship Id="rId630" Type="http://schemas.openxmlformats.org/officeDocument/2006/relationships/customXml" Target="../ink/ink5207.xml"/><Relationship Id="rId672" Type="http://schemas.openxmlformats.org/officeDocument/2006/relationships/customXml" Target="../ink/ink5228.xml"/><Relationship Id="rId728" Type="http://schemas.openxmlformats.org/officeDocument/2006/relationships/customXml" Target="../ink/ink5256.xml"/><Relationship Id="rId22" Type="http://schemas.openxmlformats.org/officeDocument/2006/relationships/customXml" Target="../ink/ink4945.xml"/><Relationship Id="rId64" Type="http://schemas.openxmlformats.org/officeDocument/2006/relationships/customXml" Target="../ink/ink4966.xml"/><Relationship Id="rId367" Type="http://schemas.openxmlformats.org/officeDocument/2006/relationships/customXml" Target="../ink/ink5075.xml"/><Relationship Id="rId532" Type="http://schemas.openxmlformats.org/officeDocument/2006/relationships/customXml" Target="../ink/ink5158.xml"/><Relationship Id="rId574" Type="http://schemas.openxmlformats.org/officeDocument/2006/relationships/customXml" Target="../ink/ink5179.xml"/><Relationship Id="rId171" Type="http://schemas.openxmlformats.org/officeDocument/2006/relationships/image" Target="../media/image4067.png"/><Relationship Id="rId227" Type="http://schemas.openxmlformats.org/officeDocument/2006/relationships/image" Target="../media/image4653.png"/><Relationship Id="rId269" Type="http://schemas.openxmlformats.org/officeDocument/2006/relationships/customXml" Target="../ink/ink5044.xml"/><Relationship Id="rId434" Type="http://schemas.openxmlformats.org/officeDocument/2006/relationships/image" Target="../media/image3110.png"/><Relationship Id="rId476" Type="http://schemas.openxmlformats.org/officeDocument/2006/relationships/customXml" Target="../ink/ink5130.xml"/><Relationship Id="rId641" Type="http://schemas.openxmlformats.org/officeDocument/2006/relationships/image" Target="../media/image3210.png"/><Relationship Id="rId683" Type="http://schemas.openxmlformats.org/officeDocument/2006/relationships/image" Target="../media/image3231.png"/><Relationship Id="rId739" Type="http://schemas.openxmlformats.org/officeDocument/2006/relationships/image" Target="../media/image3259.png"/><Relationship Id="rId33" Type="http://schemas.openxmlformats.org/officeDocument/2006/relationships/image" Target="../media/image3049.png"/><Relationship Id="rId280" Type="http://schemas.openxmlformats.org/officeDocument/2006/relationships/image" Target="../media/image5071.png"/><Relationship Id="rId501" Type="http://schemas.openxmlformats.org/officeDocument/2006/relationships/image" Target="../media/image3141.png"/><Relationship Id="rId543" Type="http://schemas.openxmlformats.org/officeDocument/2006/relationships/image" Target="../media/image3162.png"/><Relationship Id="rId75" Type="http://schemas.openxmlformats.org/officeDocument/2006/relationships/image" Target="../media/image3070.png"/><Relationship Id="rId182" Type="http://schemas.openxmlformats.org/officeDocument/2006/relationships/customXml" Target="../ink/ink5000.xml"/><Relationship Id="rId378" Type="http://schemas.openxmlformats.org/officeDocument/2006/relationships/image" Target="../media/image3085.png"/><Relationship Id="rId403" Type="http://schemas.openxmlformats.org/officeDocument/2006/relationships/customXml" Target="../ink/ink5093.xml"/><Relationship Id="rId585" Type="http://schemas.openxmlformats.org/officeDocument/2006/relationships/image" Target="../media/image3182.png"/><Relationship Id="rId750" Type="http://schemas.openxmlformats.org/officeDocument/2006/relationships/customXml" Target="../ink/ink5267.xml"/><Relationship Id="rId6" Type="http://schemas.openxmlformats.org/officeDocument/2006/relationships/customXml" Target="../ink/ink4937.xml"/><Relationship Id="rId238" Type="http://schemas.openxmlformats.org/officeDocument/2006/relationships/customXml" Target="../ink/ink5028.xml"/><Relationship Id="rId445" Type="http://schemas.openxmlformats.org/officeDocument/2006/relationships/customXml" Target="../ink/ink5114.xml"/><Relationship Id="rId487" Type="http://schemas.openxmlformats.org/officeDocument/2006/relationships/image" Target="../media/image3134.png"/><Relationship Id="rId610" Type="http://schemas.openxmlformats.org/officeDocument/2006/relationships/customXml" Target="../ink/ink5197.xml"/><Relationship Id="rId652" Type="http://schemas.openxmlformats.org/officeDocument/2006/relationships/customXml" Target="../ink/ink5218.xml"/><Relationship Id="rId694" Type="http://schemas.openxmlformats.org/officeDocument/2006/relationships/customXml" Target="../ink/ink5239.xml"/><Relationship Id="rId708" Type="http://schemas.openxmlformats.org/officeDocument/2006/relationships/customXml" Target="../ink/ink5246.xml"/><Relationship Id="rId291" Type="http://schemas.openxmlformats.org/officeDocument/2006/relationships/customXml" Target="../ink/ink5054.xml"/><Relationship Id="rId305" Type="http://schemas.openxmlformats.org/officeDocument/2006/relationships/customXml" Target="../ink/ink5061.xml"/><Relationship Id="rId347" Type="http://schemas.openxmlformats.org/officeDocument/2006/relationships/customXml" Target="../ink/ink5071.xml"/><Relationship Id="rId512" Type="http://schemas.openxmlformats.org/officeDocument/2006/relationships/customXml" Target="../ink/ink5148.xml"/><Relationship Id="rId44" Type="http://schemas.openxmlformats.org/officeDocument/2006/relationships/customXml" Target="../ink/ink4956.xml"/><Relationship Id="rId86" Type="http://schemas.openxmlformats.org/officeDocument/2006/relationships/customXml" Target="../ink/ink4977.xml"/><Relationship Id="rId151" Type="http://schemas.openxmlformats.org/officeDocument/2006/relationships/image" Target="../media/image4407.png"/><Relationship Id="rId389" Type="http://schemas.openxmlformats.org/officeDocument/2006/relationships/customXml" Target="../ink/ink5086.xml"/><Relationship Id="rId554" Type="http://schemas.openxmlformats.org/officeDocument/2006/relationships/customXml" Target="../ink/ink5169.xml"/><Relationship Id="rId596" Type="http://schemas.openxmlformats.org/officeDocument/2006/relationships/customXml" Target="../ink/ink5190.xml"/><Relationship Id="rId193" Type="http://schemas.openxmlformats.org/officeDocument/2006/relationships/image" Target="../media/image4862.png"/><Relationship Id="rId207" Type="http://schemas.openxmlformats.org/officeDocument/2006/relationships/image" Target="../media/image4869.png"/><Relationship Id="rId249" Type="http://schemas.openxmlformats.org/officeDocument/2006/relationships/image" Target="../media/image4660.png"/><Relationship Id="rId414" Type="http://schemas.openxmlformats.org/officeDocument/2006/relationships/image" Target="../media/image3101.png"/><Relationship Id="rId456" Type="http://schemas.openxmlformats.org/officeDocument/2006/relationships/image" Target="../media/image3119.png"/><Relationship Id="rId498" Type="http://schemas.openxmlformats.org/officeDocument/2006/relationships/customXml" Target="../ink/ink5141.xml"/><Relationship Id="rId621" Type="http://schemas.openxmlformats.org/officeDocument/2006/relationships/image" Target="../media/image3200.png"/><Relationship Id="rId663" Type="http://schemas.openxmlformats.org/officeDocument/2006/relationships/image" Target="../media/image3221.png"/><Relationship Id="rId13" Type="http://schemas.openxmlformats.org/officeDocument/2006/relationships/image" Target="../media/image3039.png"/><Relationship Id="rId260" Type="http://schemas.openxmlformats.org/officeDocument/2006/relationships/customXml" Target="../ink/ink5039.xml"/><Relationship Id="rId523" Type="http://schemas.openxmlformats.org/officeDocument/2006/relationships/image" Target="../media/image3152.png"/><Relationship Id="rId719" Type="http://schemas.openxmlformats.org/officeDocument/2006/relationships/image" Target="../media/image3249.png"/><Relationship Id="rId55" Type="http://schemas.openxmlformats.org/officeDocument/2006/relationships/image" Target="../media/image3060.png"/><Relationship Id="rId97" Type="http://schemas.openxmlformats.org/officeDocument/2006/relationships/image" Target="../media/image3081.png"/><Relationship Id="rId565" Type="http://schemas.openxmlformats.org/officeDocument/2006/relationships/image" Target="../media/image3173.png"/><Relationship Id="rId730" Type="http://schemas.openxmlformats.org/officeDocument/2006/relationships/customXml" Target="../ink/ink5257.xml"/><Relationship Id="rId162" Type="http://schemas.openxmlformats.org/officeDocument/2006/relationships/customXml" Target="../ink/ink4990.xml"/><Relationship Id="rId218" Type="http://schemas.openxmlformats.org/officeDocument/2006/relationships/customXml" Target="../ink/ink5018.xml"/><Relationship Id="rId425" Type="http://schemas.openxmlformats.org/officeDocument/2006/relationships/customXml" Target="../ink/ink5104.xml"/><Relationship Id="rId467" Type="http://schemas.openxmlformats.org/officeDocument/2006/relationships/image" Target="../media/image3124.png"/><Relationship Id="rId632" Type="http://schemas.openxmlformats.org/officeDocument/2006/relationships/customXml" Target="../ink/ink5208.xml"/><Relationship Id="rId271" Type="http://schemas.openxmlformats.org/officeDocument/2006/relationships/customXml" Target="../ink/ink5045.xml"/><Relationship Id="rId674" Type="http://schemas.openxmlformats.org/officeDocument/2006/relationships/customXml" Target="../ink/ink5229.xml"/><Relationship Id="rId24" Type="http://schemas.openxmlformats.org/officeDocument/2006/relationships/customXml" Target="../ink/ink4946.xml"/><Relationship Id="rId66" Type="http://schemas.openxmlformats.org/officeDocument/2006/relationships/customXml" Target="../ink/ink4967.xml"/><Relationship Id="rId369" Type="http://schemas.openxmlformats.org/officeDocument/2006/relationships/customXml" Target="../ink/ink5076.xml"/><Relationship Id="rId534" Type="http://schemas.openxmlformats.org/officeDocument/2006/relationships/customXml" Target="../ink/ink5159.xml"/><Relationship Id="rId576" Type="http://schemas.openxmlformats.org/officeDocument/2006/relationships/customXml" Target="../ink/ink5180.xml"/><Relationship Id="rId741" Type="http://schemas.openxmlformats.org/officeDocument/2006/relationships/image" Target="../media/image3260.png"/><Relationship Id="rId173" Type="http://schemas.openxmlformats.org/officeDocument/2006/relationships/image" Target="../media/image4419.png"/><Relationship Id="rId229" Type="http://schemas.openxmlformats.org/officeDocument/2006/relationships/image" Target="../media/image4654.png"/><Relationship Id="rId380" Type="http://schemas.openxmlformats.org/officeDocument/2006/relationships/image" Target="../media/image3086.png"/><Relationship Id="rId436" Type="http://schemas.openxmlformats.org/officeDocument/2006/relationships/image" Target="../media/image3111.png"/><Relationship Id="rId601" Type="http://schemas.openxmlformats.org/officeDocument/2006/relationships/image" Target="../media/image3190.png"/><Relationship Id="rId643" Type="http://schemas.openxmlformats.org/officeDocument/2006/relationships/image" Target="../media/image3211.png"/><Relationship Id="rId240" Type="http://schemas.openxmlformats.org/officeDocument/2006/relationships/customXml" Target="../ink/ink5029.xml"/><Relationship Id="rId478" Type="http://schemas.openxmlformats.org/officeDocument/2006/relationships/customXml" Target="../ink/ink5131.xml"/><Relationship Id="rId685" Type="http://schemas.openxmlformats.org/officeDocument/2006/relationships/image" Target="../media/image3232.png"/><Relationship Id="rId35" Type="http://schemas.openxmlformats.org/officeDocument/2006/relationships/image" Target="../media/image3050.png"/><Relationship Id="rId77" Type="http://schemas.openxmlformats.org/officeDocument/2006/relationships/image" Target="../media/image3071.png"/><Relationship Id="rId100" Type="http://schemas.openxmlformats.org/officeDocument/2006/relationships/customXml" Target="../ink/ink4984.xml"/><Relationship Id="rId282" Type="http://schemas.openxmlformats.org/officeDocument/2006/relationships/image" Target="../media/image5072.png"/><Relationship Id="rId338" Type="http://schemas.openxmlformats.org/officeDocument/2006/relationships/image" Target="../media/image3933.png"/><Relationship Id="rId503" Type="http://schemas.openxmlformats.org/officeDocument/2006/relationships/image" Target="../media/image3142.png"/><Relationship Id="rId545" Type="http://schemas.openxmlformats.org/officeDocument/2006/relationships/image" Target="../media/image3163.png"/><Relationship Id="rId587" Type="http://schemas.openxmlformats.org/officeDocument/2006/relationships/image" Target="../media/image3183.png"/><Relationship Id="rId710" Type="http://schemas.openxmlformats.org/officeDocument/2006/relationships/customXml" Target="../ink/ink5247.xml"/><Relationship Id="rId752" Type="http://schemas.openxmlformats.org/officeDocument/2006/relationships/customXml" Target="../ink/ink5268.xml"/><Relationship Id="rId8" Type="http://schemas.openxmlformats.org/officeDocument/2006/relationships/customXml" Target="../ink/ink4938.xml"/><Relationship Id="rId184" Type="http://schemas.openxmlformats.org/officeDocument/2006/relationships/customXml" Target="../ink/ink5001.xml"/><Relationship Id="rId391" Type="http://schemas.openxmlformats.org/officeDocument/2006/relationships/customXml" Target="../ink/ink5087.xml"/><Relationship Id="rId405" Type="http://schemas.openxmlformats.org/officeDocument/2006/relationships/customXml" Target="../ink/ink5094.xml"/><Relationship Id="rId447" Type="http://schemas.openxmlformats.org/officeDocument/2006/relationships/customXml" Target="../ink/ink5115.xml"/><Relationship Id="rId612" Type="http://schemas.openxmlformats.org/officeDocument/2006/relationships/customXml" Target="../ink/ink5198.xml"/><Relationship Id="rId251" Type="http://schemas.openxmlformats.org/officeDocument/2006/relationships/image" Target="../media/image5061.png"/><Relationship Id="rId489" Type="http://schemas.openxmlformats.org/officeDocument/2006/relationships/image" Target="../media/image3135.png"/><Relationship Id="rId654" Type="http://schemas.openxmlformats.org/officeDocument/2006/relationships/customXml" Target="../ink/ink5219.xml"/><Relationship Id="rId696" Type="http://schemas.openxmlformats.org/officeDocument/2006/relationships/customXml" Target="../ink/ink5240.xml"/><Relationship Id="rId46" Type="http://schemas.openxmlformats.org/officeDocument/2006/relationships/customXml" Target="../ink/ink4957.xml"/><Relationship Id="rId293" Type="http://schemas.openxmlformats.org/officeDocument/2006/relationships/customXml" Target="../ink/ink5055.xml"/><Relationship Id="rId307" Type="http://schemas.openxmlformats.org/officeDocument/2006/relationships/customXml" Target="../ink/ink5062.xml"/><Relationship Id="rId349" Type="http://schemas.openxmlformats.org/officeDocument/2006/relationships/customXml" Target="../ink/ink5072.xml"/><Relationship Id="rId514" Type="http://schemas.openxmlformats.org/officeDocument/2006/relationships/customXml" Target="../ink/ink5149.xml"/><Relationship Id="rId556" Type="http://schemas.openxmlformats.org/officeDocument/2006/relationships/customXml" Target="../ink/ink5170.xml"/><Relationship Id="rId721" Type="http://schemas.openxmlformats.org/officeDocument/2006/relationships/image" Target="../media/image3250.png"/><Relationship Id="rId88" Type="http://schemas.openxmlformats.org/officeDocument/2006/relationships/customXml" Target="../ink/ink4978.xml"/><Relationship Id="rId153" Type="http://schemas.openxmlformats.org/officeDocument/2006/relationships/image" Target="../media/image4408.png"/><Relationship Id="rId195" Type="http://schemas.openxmlformats.org/officeDocument/2006/relationships/image" Target="../media/image4863.png"/><Relationship Id="rId209" Type="http://schemas.openxmlformats.org/officeDocument/2006/relationships/image" Target="../media/image172.png"/><Relationship Id="rId416" Type="http://schemas.openxmlformats.org/officeDocument/2006/relationships/image" Target="../media/image3102.png"/><Relationship Id="rId598" Type="http://schemas.openxmlformats.org/officeDocument/2006/relationships/customXml" Target="../ink/ink5191.xml"/><Relationship Id="rId220" Type="http://schemas.openxmlformats.org/officeDocument/2006/relationships/customXml" Target="../ink/ink5019.xml"/><Relationship Id="rId458" Type="http://schemas.openxmlformats.org/officeDocument/2006/relationships/customXml" Target="../ink/ink5121.xml"/><Relationship Id="rId623" Type="http://schemas.openxmlformats.org/officeDocument/2006/relationships/image" Target="../media/image3201.png"/><Relationship Id="rId665" Type="http://schemas.openxmlformats.org/officeDocument/2006/relationships/image" Target="../media/image3222.png"/><Relationship Id="rId15" Type="http://schemas.openxmlformats.org/officeDocument/2006/relationships/image" Target="../media/image3040.png"/><Relationship Id="rId57" Type="http://schemas.openxmlformats.org/officeDocument/2006/relationships/image" Target="../media/image3061.png"/><Relationship Id="rId262" Type="http://schemas.openxmlformats.org/officeDocument/2006/relationships/customXml" Target="../ink/ink5040.xml"/><Relationship Id="rId525" Type="http://schemas.openxmlformats.org/officeDocument/2006/relationships/image" Target="../media/image3153.png"/><Relationship Id="rId567" Type="http://schemas.openxmlformats.org/officeDocument/2006/relationships/image" Target="../media/image3174.png"/><Relationship Id="rId732" Type="http://schemas.openxmlformats.org/officeDocument/2006/relationships/customXml" Target="../ink/ink5258.xml"/><Relationship Id="rId99" Type="http://schemas.openxmlformats.org/officeDocument/2006/relationships/image" Target="../media/image3082.png"/><Relationship Id="rId164" Type="http://schemas.openxmlformats.org/officeDocument/2006/relationships/customXml" Target="../ink/ink4991.xml"/><Relationship Id="rId371" Type="http://schemas.openxmlformats.org/officeDocument/2006/relationships/customXml" Target="../ink/ink5077.xml"/><Relationship Id="rId427" Type="http://schemas.openxmlformats.org/officeDocument/2006/relationships/customXml" Target="../ink/ink5105.xml"/><Relationship Id="rId469" Type="http://schemas.openxmlformats.org/officeDocument/2006/relationships/image" Target="../media/image3125.png"/><Relationship Id="rId634" Type="http://schemas.openxmlformats.org/officeDocument/2006/relationships/customXml" Target="../ink/ink5209.xml"/><Relationship Id="rId676" Type="http://schemas.openxmlformats.org/officeDocument/2006/relationships/customXml" Target="../ink/ink5230.xml"/><Relationship Id="rId26" Type="http://schemas.openxmlformats.org/officeDocument/2006/relationships/customXml" Target="../ink/ink4947.xml"/><Relationship Id="rId231" Type="http://schemas.openxmlformats.org/officeDocument/2006/relationships/image" Target="../media/image4655.png"/><Relationship Id="rId273" Type="http://schemas.openxmlformats.org/officeDocument/2006/relationships/customXml" Target="../ink/ink5046.xml"/><Relationship Id="rId480" Type="http://schemas.openxmlformats.org/officeDocument/2006/relationships/customXml" Target="../ink/ink5132.xml"/><Relationship Id="rId536" Type="http://schemas.openxmlformats.org/officeDocument/2006/relationships/customXml" Target="../ink/ink5160.xml"/><Relationship Id="rId701" Type="http://schemas.openxmlformats.org/officeDocument/2006/relationships/image" Target="../media/image3240.png"/><Relationship Id="rId68" Type="http://schemas.openxmlformats.org/officeDocument/2006/relationships/customXml" Target="../ink/ink4968.xml"/><Relationship Id="rId175" Type="http://schemas.openxmlformats.org/officeDocument/2006/relationships/image" Target="../media/image4069.png"/><Relationship Id="rId340" Type="http://schemas.openxmlformats.org/officeDocument/2006/relationships/image" Target="../media/image5068.png"/><Relationship Id="rId578" Type="http://schemas.openxmlformats.org/officeDocument/2006/relationships/customXml" Target="../ink/ink5181.xml"/><Relationship Id="rId743" Type="http://schemas.openxmlformats.org/officeDocument/2006/relationships/image" Target="../media/image3261.png"/><Relationship Id="rId200" Type="http://schemas.openxmlformats.org/officeDocument/2006/relationships/customXml" Target="../ink/ink5009.xml"/><Relationship Id="rId382" Type="http://schemas.openxmlformats.org/officeDocument/2006/relationships/image" Target="../media/image3087.png"/><Relationship Id="rId438" Type="http://schemas.openxmlformats.org/officeDocument/2006/relationships/image" Target="../media/image3112.png"/><Relationship Id="rId603" Type="http://schemas.openxmlformats.org/officeDocument/2006/relationships/image" Target="../media/image3191.png"/><Relationship Id="rId645" Type="http://schemas.openxmlformats.org/officeDocument/2006/relationships/image" Target="../media/image3212.png"/><Relationship Id="rId687" Type="http://schemas.openxmlformats.org/officeDocument/2006/relationships/image" Target="../media/image3233.png"/><Relationship Id="rId242" Type="http://schemas.openxmlformats.org/officeDocument/2006/relationships/customXml" Target="../ink/ink5030.xml"/><Relationship Id="rId284" Type="http://schemas.openxmlformats.org/officeDocument/2006/relationships/image" Target="../media/image5073.png"/><Relationship Id="rId491" Type="http://schemas.openxmlformats.org/officeDocument/2006/relationships/image" Target="../media/image3136.png"/><Relationship Id="rId505" Type="http://schemas.openxmlformats.org/officeDocument/2006/relationships/image" Target="../media/image3143.png"/><Relationship Id="rId712" Type="http://schemas.openxmlformats.org/officeDocument/2006/relationships/customXml" Target="../ink/ink5248.xml"/><Relationship Id="rId37" Type="http://schemas.openxmlformats.org/officeDocument/2006/relationships/image" Target="../media/image3051.png"/><Relationship Id="rId79" Type="http://schemas.openxmlformats.org/officeDocument/2006/relationships/image" Target="../media/image3072.png"/><Relationship Id="rId547" Type="http://schemas.openxmlformats.org/officeDocument/2006/relationships/image" Target="../media/image3164.png"/><Relationship Id="rId589" Type="http://schemas.openxmlformats.org/officeDocument/2006/relationships/image" Target="../media/image3184.png"/><Relationship Id="rId754" Type="http://schemas.openxmlformats.org/officeDocument/2006/relationships/customXml" Target="../ink/ink5269.xml"/><Relationship Id="rId90" Type="http://schemas.openxmlformats.org/officeDocument/2006/relationships/customXml" Target="../ink/ink4979.xml"/><Relationship Id="rId186" Type="http://schemas.openxmlformats.org/officeDocument/2006/relationships/customXml" Target="../ink/ink5002.xml"/><Relationship Id="rId351" Type="http://schemas.openxmlformats.org/officeDocument/2006/relationships/customXml" Target="../ink/ink5073.xml"/><Relationship Id="rId393" Type="http://schemas.openxmlformats.org/officeDocument/2006/relationships/customXml" Target="../ink/ink5088.xml"/><Relationship Id="rId407" Type="http://schemas.openxmlformats.org/officeDocument/2006/relationships/customXml" Target="../ink/ink5095.xml"/><Relationship Id="rId449" Type="http://schemas.openxmlformats.org/officeDocument/2006/relationships/customXml" Target="../ink/ink5116.xml"/><Relationship Id="rId614" Type="http://schemas.openxmlformats.org/officeDocument/2006/relationships/customXml" Target="../ink/ink5199.xml"/><Relationship Id="rId656" Type="http://schemas.openxmlformats.org/officeDocument/2006/relationships/customXml" Target="../ink/ink5220.xml"/><Relationship Id="rId211" Type="http://schemas.openxmlformats.org/officeDocument/2006/relationships/image" Target="../media/image4870.png"/><Relationship Id="rId253" Type="http://schemas.openxmlformats.org/officeDocument/2006/relationships/image" Target="../media/image4662.png"/><Relationship Id="rId295" Type="http://schemas.openxmlformats.org/officeDocument/2006/relationships/customXml" Target="../ink/ink5056.xml"/><Relationship Id="rId309" Type="http://schemas.openxmlformats.org/officeDocument/2006/relationships/customXml" Target="../ink/ink5063.xml"/><Relationship Id="rId460" Type="http://schemas.openxmlformats.org/officeDocument/2006/relationships/customXml" Target="../ink/ink5122.xml"/><Relationship Id="rId516" Type="http://schemas.openxmlformats.org/officeDocument/2006/relationships/customXml" Target="../ink/ink5150.xml"/><Relationship Id="rId698" Type="http://schemas.openxmlformats.org/officeDocument/2006/relationships/customXml" Target="../ink/ink5241.xml"/><Relationship Id="rId48" Type="http://schemas.openxmlformats.org/officeDocument/2006/relationships/customXml" Target="../ink/ink4958.xml"/><Relationship Id="rId558" Type="http://schemas.openxmlformats.org/officeDocument/2006/relationships/customXml" Target="../ink/ink5171.xml"/><Relationship Id="rId723" Type="http://schemas.openxmlformats.org/officeDocument/2006/relationships/image" Target="../media/image3251.png"/><Relationship Id="rId155" Type="http://schemas.openxmlformats.org/officeDocument/2006/relationships/image" Target="../media/image4409.png"/><Relationship Id="rId197" Type="http://schemas.openxmlformats.org/officeDocument/2006/relationships/image" Target="../media/image4864.png"/><Relationship Id="rId418" Type="http://schemas.openxmlformats.org/officeDocument/2006/relationships/image" Target="../media/image3103.png"/><Relationship Id="rId625" Type="http://schemas.openxmlformats.org/officeDocument/2006/relationships/image" Target="../media/image3202.png"/><Relationship Id="rId222" Type="http://schemas.openxmlformats.org/officeDocument/2006/relationships/customXml" Target="../ink/ink5020.xml"/><Relationship Id="rId264" Type="http://schemas.openxmlformats.org/officeDocument/2006/relationships/customXml" Target="../ink/ink5041.xml"/><Relationship Id="rId471" Type="http://schemas.openxmlformats.org/officeDocument/2006/relationships/image" Target="../media/image3126.png"/><Relationship Id="rId667" Type="http://schemas.openxmlformats.org/officeDocument/2006/relationships/image" Target="../media/image3223.png"/><Relationship Id="rId17" Type="http://schemas.openxmlformats.org/officeDocument/2006/relationships/image" Target="../media/image3041.png"/><Relationship Id="rId59" Type="http://schemas.openxmlformats.org/officeDocument/2006/relationships/image" Target="../media/image3062.png"/><Relationship Id="rId527" Type="http://schemas.openxmlformats.org/officeDocument/2006/relationships/image" Target="../media/image3154.png"/><Relationship Id="rId569" Type="http://schemas.openxmlformats.org/officeDocument/2006/relationships/image" Target="../media/image3175.png"/><Relationship Id="rId734" Type="http://schemas.openxmlformats.org/officeDocument/2006/relationships/customXml" Target="../ink/ink5259.xml"/><Relationship Id="rId70" Type="http://schemas.openxmlformats.org/officeDocument/2006/relationships/customXml" Target="../ink/ink4969.xml"/><Relationship Id="rId166" Type="http://schemas.openxmlformats.org/officeDocument/2006/relationships/customXml" Target="../ink/ink4992.xml"/><Relationship Id="rId373" Type="http://schemas.openxmlformats.org/officeDocument/2006/relationships/customXml" Target="../ink/ink5078.xml"/><Relationship Id="rId429" Type="http://schemas.openxmlformats.org/officeDocument/2006/relationships/customXml" Target="../ink/ink5106.xml"/><Relationship Id="rId580" Type="http://schemas.openxmlformats.org/officeDocument/2006/relationships/customXml" Target="../ink/ink5182.xml"/><Relationship Id="rId636" Type="http://schemas.openxmlformats.org/officeDocument/2006/relationships/customXml" Target="../ink/ink5210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876.png"/><Relationship Id="rId440" Type="http://schemas.openxmlformats.org/officeDocument/2006/relationships/image" Target="../media/image992.png"/><Relationship Id="rId678" Type="http://schemas.openxmlformats.org/officeDocument/2006/relationships/customXml" Target="../ink/ink5231.xml"/><Relationship Id="rId28" Type="http://schemas.openxmlformats.org/officeDocument/2006/relationships/customXml" Target="../ink/ink4948.xml"/><Relationship Id="rId300" Type="http://schemas.openxmlformats.org/officeDocument/2006/relationships/image" Target="../media/image5081.png"/><Relationship Id="rId482" Type="http://schemas.openxmlformats.org/officeDocument/2006/relationships/customXml" Target="../ink/ink5133.xml"/><Relationship Id="rId538" Type="http://schemas.openxmlformats.org/officeDocument/2006/relationships/customXml" Target="../ink/ink5161.xml"/><Relationship Id="rId703" Type="http://schemas.openxmlformats.org/officeDocument/2006/relationships/image" Target="../media/image3241.png"/><Relationship Id="rId745" Type="http://schemas.openxmlformats.org/officeDocument/2006/relationships/image" Target="../media/image3262.png"/><Relationship Id="rId81" Type="http://schemas.openxmlformats.org/officeDocument/2006/relationships/image" Target="../media/image3073.png"/><Relationship Id="rId177" Type="http://schemas.openxmlformats.org/officeDocument/2006/relationships/image" Target="../media/image20140.png"/><Relationship Id="rId342" Type="http://schemas.openxmlformats.org/officeDocument/2006/relationships/image" Target="../media/image5090.png"/><Relationship Id="rId384" Type="http://schemas.openxmlformats.org/officeDocument/2006/relationships/image" Target="../media/image964.png"/><Relationship Id="rId591" Type="http://schemas.openxmlformats.org/officeDocument/2006/relationships/image" Target="../media/image3185.png"/><Relationship Id="rId605" Type="http://schemas.openxmlformats.org/officeDocument/2006/relationships/image" Target="../media/image3192.png"/><Relationship Id="rId202" Type="http://schemas.openxmlformats.org/officeDocument/2006/relationships/customXml" Target="../ink/ink5010.xml"/><Relationship Id="rId244" Type="http://schemas.openxmlformats.org/officeDocument/2006/relationships/customXml" Target="../ink/ink5031.xml"/><Relationship Id="rId647" Type="http://schemas.openxmlformats.org/officeDocument/2006/relationships/image" Target="../media/image3213.png"/><Relationship Id="rId689" Type="http://schemas.openxmlformats.org/officeDocument/2006/relationships/image" Target="../media/image3234.png"/><Relationship Id="rId39" Type="http://schemas.openxmlformats.org/officeDocument/2006/relationships/image" Target="../media/image3052.png"/><Relationship Id="rId286" Type="http://schemas.openxmlformats.org/officeDocument/2006/relationships/image" Target="../media/image5074.png"/><Relationship Id="rId451" Type="http://schemas.openxmlformats.org/officeDocument/2006/relationships/customXml" Target="../ink/ink5117.xml"/><Relationship Id="rId493" Type="http://schemas.openxmlformats.org/officeDocument/2006/relationships/image" Target="../media/image3137.png"/><Relationship Id="rId507" Type="http://schemas.openxmlformats.org/officeDocument/2006/relationships/image" Target="../media/image3144.png"/><Relationship Id="rId549" Type="http://schemas.openxmlformats.org/officeDocument/2006/relationships/image" Target="../media/image3165.png"/><Relationship Id="rId714" Type="http://schemas.openxmlformats.org/officeDocument/2006/relationships/customXml" Target="../ink/ink5249.xml"/><Relationship Id="rId756" Type="http://schemas.openxmlformats.org/officeDocument/2006/relationships/customXml" Target="../ink/ink5270.xml"/><Relationship Id="rId50" Type="http://schemas.openxmlformats.org/officeDocument/2006/relationships/customXml" Target="../ink/ink4959.xml"/><Relationship Id="rId188" Type="http://schemas.openxmlformats.org/officeDocument/2006/relationships/customXml" Target="../ink/ink5003.xml"/><Relationship Id="rId311" Type="http://schemas.openxmlformats.org/officeDocument/2006/relationships/customXml" Target="../ink/ink5064.xml"/><Relationship Id="rId395" Type="http://schemas.openxmlformats.org/officeDocument/2006/relationships/customXml" Target="../ink/ink5089.xml"/><Relationship Id="rId409" Type="http://schemas.openxmlformats.org/officeDocument/2006/relationships/customXml" Target="../ink/ink5096.xml"/><Relationship Id="rId560" Type="http://schemas.openxmlformats.org/officeDocument/2006/relationships/customXml" Target="../ink/ink5172.xml"/><Relationship Id="rId92" Type="http://schemas.openxmlformats.org/officeDocument/2006/relationships/customXml" Target="../ink/ink4980.xml"/><Relationship Id="rId213" Type="http://schemas.openxmlformats.org/officeDocument/2006/relationships/image" Target="../media/image4871.png"/><Relationship Id="rId420" Type="http://schemas.openxmlformats.org/officeDocument/2006/relationships/image" Target="../media/image982.png"/><Relationship Id="rId616" Type="http://schemas.openxmlformats.org/officeDocument/2006/relationships/customXml" Target="../ink/ink5200.xml"/><Relationship Id="rId658" Type="http://schemas.openxmlformats.org/officeDocument/2006/relationships/customXml" Target="../ink/ink5221.xml"/><Relationship Id="rId255" Type="http://schemas.openxmlformats.org/officeDocument/2006/relationships/image" Target="../media/image4663.png"/><Relationship Id="rId297" Type="http://schemas.openxmlformats.org/officeDocument/2006/relationships/customXml" Target="../ink/ink5057.xml"/><Relationship Id="rId462" Type="http://schemas.openxmlformats.org/officeDocument/2006/relationships/customXml" Target="../ink/ink5123.xml"/><Relationship Id="rId518" Type="http://schemas.openxmlformats.org/officeDocument/2006/relationships/customXml" Target="../ink/ink5151.xml"/><Relationship Id="rId725" Type="http://schemas.openxmlformats.org/officeDocument/2006/relationships/image" Target="../media/image3252.png"/><Relationship Id="rId157" Type="http://schemas.openxmlformats.org/officeDocument/2006/relationships/image" Target="../media/image4410.png"/><Relationship Id="rId364" Type="http://schemas.openxmlformats.org/officeDocument/2006/relationships/image" Target="../media/image266.png"/><Relationship Id="rId61" Type="http://schemas.openxmlformats.org/officeDocument/2006/relationships/image" Target="../media/image3063.png"/><Relationship Id="rId199" Type="http://schemas.openxmlformats.org/officeDocument/2006/relationships/image" Target="../media/image4865.png"/><Relationship Id="rId571" Type="http://schemas.openxmlformats.org/officeDocument/2006/relationships/image" Target="../media/image3176.png"/><Relationship Id="rId627" Type="http://schemas.openxmlformats.org/officeDocument/2006/relationships/image" Target="../media/image3203.png"/><Relationship Id="rId669" Type="http://schemas.openxmlformats.org/officeDocument/2006/relationships/image" Target="../media/image3224.png"/><Relationship Id="rId19" Type="http://schemas.openxmlformats.org/officeDocument/2006/relationships/image" Target="../media/image3042.png"/><Relationship Id="rId224" Type="http://schemas.openxmlformats.org/officeDocument/2006/relationships/customXml" Target="../ink/ink5021.xml"/><Relationship Id="rId266" Type="http://schemas.openxmlformats.org/officeDocument/2006/relationships/customXml" Target="../ink/ink5042.xml"/><Relationship Id="rId431" Type="http://schemas.openxmlformats.org/officeDocument/2006/relationships/customXml" Target="../ink/ink5107.xml"/><Relationship Id="rId473" Type="http://schemas.openxmlformats.org/officeDocument/2006/relationships/image" Target="../media/image3127.png"/><Relationship Id="rId529" Type="http://schemas.openxmlformats.org/officeDocument/2006/relationships/image" Target="../media/image3155.png"/><Relationship Id="rId680" Type="http://schemas.openxmlformats.org/officeDocument/2006/relationships/customXml" Target="../ink/ink5232.xml"/><Relationship Id="rId736" Type="http://schemas.openxmlformats.org/officeDocument/2006/relationships/customXml" Target="../ink/ink5260.xml"/><Relationship Id="rId30" Type="http://schemas.openxmlformats.org/officeDocument/2006/relationships/customXml" Target="../ink/ink4949.xml"/><Relationship Id="rId168" Type="http://schemas.openxmlformats.org/officeDocument/2006/relationships/customXml" Target="../ink/ink4993.xml"/><Relationship Id="rId540" Type="http://schemas.openxmlformats.org/officeDocument/2006/relationships/customXml" Target="../ink/ink5162.xml"/><Relationship Id="rId72" Type="http://schemas.openxmlformats.org/officeDocument/2006/relationships/customXml" Target="../ink/ink4970.xml"/><Relationship Id="rId375" Type="http://schemas.openxmlformats.org/officeDocument/2006/relationships/customXml" Target="../ink/ink5079.xml"/><Relationship Id="rId582" Type="http://schemas.openxmlformats.org/officeDocument/2006/relationships/customXml" Target="../ink/ink5183.xml"/><Relationship Id="rId638" Type="http://schemas.openxmlformats.org/officeDocument/2006/relationships/customXml" Target="../ink/ink5211.xml"/><Relationship Id="rId3" Type="http://schemas.openxmlformats.org/officeDocument/2006/relationships/image" Target="../media/image3034.png"/><Relationship Id="rId235" Type="http://schemas.openxmlformats.org/officeDocument/2006/relationships/image" Target="../media/image4877.png"/><Relationship Id="rId277" Type="http://schemas.openxmlformats.org/officeDocument/2006/relationships/customXml" Target="../ink/ink5047.xml"/><Relationship Id="rId400" Type="http://schemas.openxmlformats.org/officeDocument/2006/relationships/image" Target="../media/image3094.png"/><Relationship Id="rId442" Type="http://schemas.openxmlformats.org/officeDocument/2006/relationships/image" Target="../media/image3113.png"/><Relationship Id="rId484" Type="http://schemas.openxmlformats.org/officeDocument/2006/relationships/customXml" Target="../ink/ink5134.xml"/><Relationship Id="rId705" Type="http://schemas.openxmlformats.org/officeDocument/2006/relationships/image" Target="../media/image3242.png"/><Relationship Id="rId302" Type="http://schemas.openxmlformats.org/officeDocument/2006/relationships/image" Target="../media/image5082.png"/><Relationship Id="rId344" Type="http://schemas.openxmlformats.org/officeDocument/2006/relationships/image" Target="../media/image5091.png"/><Relationship Id="rId691" Type="http://schemas.openxmlformats.org/officeDocument/2006/relationships/image" Target="../media/image3235.png"/><Relationship Id="rId747" Type="http://schemas.openxmlformats.org/officeDocument/2006/relationships/image" Target="../media/image3263.png"/><Relationship Id="rId41" Type="http://schemas.openxmlformats.org/officeDocument/2006/relationships/image" Target="../media/image3053.png"/><Relationship Id="rId83" Type="http://schemas.openxmlformats.org/officeDocument/2006/relationships/image" Target="../media/image3074.png"/><Relationship Id="rId179" Type="http://schemas.openxmlformats.org/officeDocument/2006/relationships/image" Target="../media/image4070.png"/><Relationship Id="rId386" Type="http://schemas.openxmlformats.org/officeDocument/2006/relationships/image" Target="../media/image3088.png"/><Relationship Id="rId551" Type="http://schemas.openxmlformats.org/officeDocument/2006/relationships/image" Target="../media/image3166.png"/><Relationship Id="rId593" Type="http://schemas.openxmlformats.org/officeDocument/2006/relationships/image" Target="../media/image3186.png"/><Relationship Id="rId607" Type="http://schemas.openxmlformats.org/officeDocument/2006/relationships/image" Target="../media/image3193.png"/><Relationship Id="rId649" Type="http://schemas.openxmlformats.org/officeDocument/2006/relationships/image" Target="../media/image3214.png"/><Relationship Id="rId190" Type="http://schemas.openxmlformats.org/officeDocument/2006/relationships/customXml" Target="../ink/ink5004.xml"/><Relationship Id="rId204" Type="http://schemas.openxmlformats.org/officeDocument/2006/relationships/customXml" Target="../ink/ink5011.xml"/><Relationship Id="rId246" Type="http://schemas.openxmlformats.org/officeDocument/2006/relationships/customXml" Target="../ink/ink5032.xml"/><Relationship Id="rId288" Type="http://schemas.openxmlformats.org/officeDocument/2006/relationships/image" Target="../media/image5075.png"/><Relationship Id="rId411" Type="http://schemas.openxmlformats.org/officeDocument/2006/relationships/customXml" Target="../ink/ink5097.xml"/><Relationship Id="rId453" Type="http://schemas.openxmlformats.org/officeDocument/2006/relationships/customXml" Target="../ink/ink5118.xml"/><Relationship Id="rId509" Type="http://schemas.openxmlformats.org/officeDocument/2006/relationships/image" Target="../media/image3145.png"/><Relationship Id="rId660" Type="http://schemas.openxmlformats.org/officeDocument/2006/relationships/customXml" Target="../ink/ink5222.xml"/><Relationship Id="rId313" Type="http://schemas.openxmlformats.org/officeDocument/2006/relationships/customXml" Target="../ink/ink5065.xml"/><Relationship Id="rId495" Type="http://schemas.openxmlformats.org/officeDocument/2006/relationships/image" Target="../media/image3138.png"/><Relationship Id="rId716" Type="http://schemas.openxmlformats.org/officeDocument/2006/relationships/customXml" Target="../ink/ink5250.xml"/><Relationship Id="rId758" Type="http://schemas.openxmlformats.org/officeDocument/2006/relationships/customXml" Target="../ink/ink5271.xml"/><Relationship Id="rId10" Type="http://schemas.openxmlformats.org/officeDocument/2006/relationships/customXml" Target="../ink/ink4939.xml"/><Relationship Id="rId52" Type="http://schemas.openxmlformats.org/officeDocument/2006/relationships/customXml" Target="../ink/ink4960.xml"/><Relationship Id="rId94" Type="http://schemas.openxmlformats.org/officeDocument/2006/relationships/customXml" Target="../ink/ink4981.xml"/><Relationship Id="rId397" Type="http://schemas.openxmlformats.org/officeDocument/2006/relationships/customXml" Target="../ink/ink5090.xml"/><Relationship Id="rId520" Type="http://schemas.openxmlformats.org/officeDocument/2006/relationships/customXml" Target="../ink/ink5152.xml"/><Relationship Id="rId562" Type="http://schemas.openxmlformats.org/officeDocument/2006/relationships/customXml" Target="../ink/ink5173.xml"/><Relationship Id="rId618" Type="http://schemas.openxmlformats.org/officeDocument/2006/relationships/customXml" Target="../ink/ink5201.xml"/><Relationship Id="rId215" Type="http://schemas.openxmlformats.org/officeDocument/2006/relationships/image" Target="../media/image19760.png"/><Relationship Id="rId257" Type="http://schemas.openxmlformats.org/officeDocument/2006/relationships/image" Target="../media/image5062.png"/><Relationship Id="rId422" Type="http://schemas.openxmlformats.org/officeDocument/2006/relationships/image" Target="../media/image3104.png"/><Relationship Id="rId464" Type="http://schemas.openxmlformats.org/officeDocument/2006/relationships/customXml" Target="../ink/ink5124.xml"/><Relationship Id="rId299" Type="http://schemas.openxmlformats.org/officeDocument/2006/relationships/customXml" Target="../ink/ink5058.xml"/><Relationship Id="rId727" Type="http://schemas.openxmlformats.org/officeDocument/2006/relationships/image" Target="../media/image3253.png"/><Relationship Id="rId63" Type="http://schemas.openxmlformats.org/officeDocument/2006/relationships/image" Target="../media/image3064.png"/><Relationship Id="rId159" Type="http://schemas.openxmlformats.org/officeDocument/2006/relationships/image" Target="../media/image4411.png"/><Relationship Id="rId366" Type="http://schemas.openxmlformats.org/officeDocument/2006/relationships/image" Target="../media/image38.png"/><Relationship Id="rId573" Type="http://schemas.openxmlformats.org/officeDocument/2006/relationships/image" Target="../media/image3177.png"/><Relationship Id="rId226" Type="http://schemas.openxmlformats.org/officeDocument/2006/relationships/customXml" Target="../ink/ink5022.xml"/><Relationship Id="rId433" Type="http://schemas.openxmlformats.org/officeDocument/2006/relationships/customXml" Target="../ink/ink5108.xml"/><Relationship Id="rId640" Type="http://schemas.openxmlformats.org/officeDocument/2006/relationships/customXml" Target="../ink/ink5212.xml"/><Relationship Id="rId738" Type="http://schemas.openxmlformats.org/officeDocument/2006/relationships/customXml" Target="../ink/ink5261.xml"/><Relationship Id="rId74" Type="http://schemas.openxmlformats.org/officeDocument/2006/relationships/customXml" Target="../ink/ink4971.xml"/><Relationship Id="rId377" Type="http://schemas.openxmlformats.org/officeDocument/2006/relationships/customXml" Target="../ink/ink5080.xml"/><Relationship Id="rId500" Type="http://schemas.openxmlformats.org/officeDocument/2006/relationships/customXml" Target="../ink/ink5142.xml"/><Relationship Id="rId584" Type="http://schemas.openxmlformats.org/officeDocument/2006/relationships/customXml" Target="../ink/ink5184.xml"/><Relationship Id="rId5" Type="http://schemas.openxmlformats.org/officeDocument/2006/relationships/image" Target="../media/image3035.png"/><Relationship Id="rId237" Type="http://schemas.openxmlformats.org/officeDocument/2006/relationships/image" Target="../media/image4878.png"/><Relationship Id="rId444" Type="http://schemas.openxmlformats.org/officeDocument/2006/relationships/image" Target="../media/image3114.png"/><Relationship Id="rId651" Type="http://schemas.openxmlformats.org/officeDocument/2006/relationships/image" Target="../media/image3215.png"/><Relationship Id="rId749" Type="http://schemas.openxmlformats.org/officeDocument/2006/relationships/image" Target="../media/image3264.png"/><Relationship Id="rId290" Type="http://schemas.openxmlformats.org/officeDocument/2006/relationships/image" Target="../media/image5076.png"/><Relationship Id="rId304" Type="http://schemas.openxmlformats.org/officeDocument/2006/relationships/image" Target="../media/image5083.png"/><Relationship Id="rId388" Type="http://schemas.openxmlformats.org/officeDocument/2006/relationships/image" Target="../media/image966.png"/><Relationship Id="rId511" Type="http://schemas.openxmlformats.org/officeDocument/2006/relationships/image" Target="../media/image3146.png"/><Relationship Id="rId609" Type="http://schemas.openxmlformats.org/officeDocument/2006/relationships/image" Target="../media/image3194.png"/><Relationship Id="rId85" Type="http://schemas.openxmlformats.org/officeDocument/2006/relationships/image" Target="../media/image3075.png"/><Relationship Id="rId595" Type="http://schemas.openxmlformats.org/officeDocument/2006/relationships/image" Target="../media/image3187.png"/><Relationship Id="rId248" Type="http://schemas.openxmlformats.org/officeDocument/2006/relationships/customXml" Target="../ink/ink5033.xml"/><Relationship Id="rId455" Type="http://schemas.openxmlformats.org/officeDocument/2006/relationships/customXml" Target="../ink/ink5119.xml"/><Relationship Id="rId662" Type="http://schemas.openxmlformats.org/officeDocument/2006/relationships/customXml" Target="../ink/ink5223.xml"/><Relationship Id="rId12" Type="http://schemas.openxmlformats.org/officeDocument/2006/relationships/customXml" Target="../ink/ink4940.xml"/><Relationship Id="rId315" Type="http://schemas.openxmlformats.org/officeDocument/2006/relationships/customXml" Target="../ink/ink5066.xml"/><Relationship Id="rId522" Type="http://schemas.openxmlformats.org/officeDocument/2006/relationships/customXml" Target="../ink/ink5153.xml"/><Relationship Id="rId96" Type="http://schemas.openxmlformats.org/officeDocument/2006/relationships/customXml" Target="../ink/ink4982.xml"/><Relationship Id="rId161" Type="http://schemas.openxmlformats.org/officeDocument/2006/relationships/image" Target="../media/image4412.png"/><Relationship Id="rId399" Type="http://schemas.openxmlformats.org/officeDocument/2006/relationships/customXml" Target="../ink/ink5091.xml"/><Relationship Id="rId259" Type="http://schemas.openxmlformats.org/officeDocument/2006/relationships/image" Target="../media/image5063.png"/><Relationship Id="rId466" Type="http://schemas.openxmlformats.org/officeDocument/2006/relationships/customXml" Target="../ink/ink5125.xml"/><Relationship Id="rId673" Type="http://schemas.openxmlformats.org/officeDocument/2006/relationships/image" Target="../media/image3226.png"/><Relationship Id="rId23" Type="http://schemas.openxmlformats.org/officeDocument/2006/relationships/image" Target="../media/image3044.png"/><Relationship Id="rId533" Type="http://schemas.openxmlformats.org/officeDocument/2006/relationships/image" Target="../media/image3157.png"/><Relationship Id="rId740" Type="http://schemas.openxmlformats.org/officeDocument/2006/relationships/customXml" Target="../ink/ink5262.xml"/><Relationship Id="rId172" Type="http://schemas.openxmlformats.org/officeDocument/2006/relationships/customXml" Target="../ink/ink4995.xml"/><Relationship Id="rId477" Type="http://schemas.openxmlformats.org/officeDocument/2006/relationships/image" Target="../media/image3129.png"/><Relationship Id="rId600" Type="http://schemas.openxmlformats.org/officeDocument/2006/relationships/customXml" Target="../ink/ink5192.xml"/><Relationship Id="rId684" Type="http://schemas.openxmlformats.org/officeDocument/2006/relationships/customXml" Target="../ink/ink5234.xml"/><Relationship Id="rId34" Type="http://schemas.openxmlformats.org/officeDocument/2006/relationships/customXml" Target="../ink/ink4951.xml"/><Relationship Id="rId544" Type="http://schemas.openxmlformats.org/officeDocument/2006/relationships/customXml" Target="../ink/ink5164.xml"/><Relationship Id="rId751" Type="http://schemas.openxmlformats.org/officeDocument/2006/relationships/image" Target="../media/image3265.png"/><Relationship Id="rId183" Type="http://schemas.openxmlformats.org/officeDocument/2006/relationships/image" Target="../media/image4420.png"/><Relationship Id="rId390" Type="http://schemas.openxmlformats.org/officeDocument/2006/relationships/image" Target="../media/image3089.png"/><Relationship Id="rId404" Type="http://schemas.openxmlformats.org/officeDocument/2006/relationships/image" Target="../media/image3096.png"/><Relationship Id="rId611" Type="http://schemas.openxmlformats.org/officeDocument/2006/relationships/image" Target="../media/image3195.png"/><Relationship Id="rId250" Type="http://schemas.openxmlformats.org/officeDocument/2006/relationships/customXml" Target="../ink/ink5034.xml"/><Relationship Id="rId488" Type="http://schemas.openxmlformats.org/officeDocument/2006/relationships/customXml" Target="../ink/ink5136.xml"/><Relationship Id="rId695" Type="http://schemas.openxmlformats.org/officeDocument/2006/relationships/image" Target="../media/image3237.png"/><Relationship Id="rId709" Type="http://schemas.openxmlformats.org/officeDocument/2006/relationships/image" Target="../media/image3244.png"/><Relationship Id="rId45" Type="http://schemas.openxmlformats.org/officeDocument/2006/relationships/image" Target="../media/image3055.png"/><Relationship Id="rId348" Type="http://schemas.openxmlformats.org/officeDocument/2006/relationships/image" Target="../media/image5093.png"/><Relationship Id="rId555" Type="http://schemas.openxmlformats.org/officeDocument/2006/relationships/image" Target="../media/image3168.png"/><Relationship Id="rId194" Type="http://schemas.openxmlformats.org/officeDocument/2006/relationships/customXml" Target="../ink/ink5006.xml"/><Relationship Id="rId208" Type="http://schemas.openxmlformats.org/officeDocument/2006/relationships/customXml" Target="../ink/ink5013.xml"/><Relationship Id="rId415" Type="http://schemas.openxmlformats.org/officeDocument/2006/relationships/customXml" Target="../ink/ink5099.xml"/><Relationship Id="rId622" Type="http://schemas.openxmlformats.org/officeDocument/2006/relationships/customXml" Target="../ink/ink5203.xml"/><Relationship Id="rId261" Type="http://schemas.openxmlformats.org/officeDocument/2006/relationships/image" Target="../media/image5064.png"/><Relationship Id="rId499" Type="http://schemas.openxmlformats.org/officeDocument/2006/relationships/image" Target="../media/image3140.png"/><Relationship Id="rId56" Type="http://schemas.openxmlformats.org/officeDocument/2006/relationships/customXml" Target="../ink/ink4962.xml"/><Relationship Id="rId566" Type="http://schemas.openxmlformats.org/officeDocument/2006/relationships/customXml" Target="../ink/ink5175.xml"/><Relationship Id="rId219" Type="http://schemas.openxmlformats.org/officeDocument/2006/relationships/image" Target="../media/image4872.png"/><Relationship Id="rId426" Type="http://schemas.openxmlformats.org/officeDocument/2006/relationships/image" Target="../media/image3106.png"/><Relationship Id="rId633" Type="http://schemas.openxmlformats.org/officeDocument/2006/relationships/image" Target="../media/image3206.png"/><Relationship Id="rId67" Type="http://schemas.openxmlformats.org/officeDocument/2006/relationships/image" Target="../media/image3066.png"/><Relationship Id="rId272" Type="http://schemas.openxmlformats.org/officeDocument/2006/relationships/image" Target="../media/image5067.png"/><Relationship Id="rId577" Type="http://schemas.openxmlformats.org/officeDocument/2006/relationships/image" Target="../media/image3179.png"/><Relationship Id="rId700" Type="http://schemas.openxmlformats.org/officeDocument/2006/relationships/customXml" Target="../ink/ink5242.xml"/><Relationship Id="rId437" Type="http://schemas.openxmlformats.org/officeDocument/2006/relationships/customXml" Target="../ink/ink5110.xml"/><Relationship Id="rId644" Type="http://schemas.openxmlformats.org/officeDocument/2006/relationships/customXml" Target="../ink/ink5214.xml"/><Relationship Id="rId283" Type="http://schemas.openxmlformats.org/officeDocument/2006/relationships/customXml" Target="../ink/ink5050.xml"/><Relationship Id="rId490" Type="http://schemas.openxmlformats.org/officeDocument/2006/relationships/customXml" Target="../ink/ink5137.xml"/><Relationship Id="rId504" Type="http://schemas.openxmlformats.org/officeDocument/2006/relationships/customXml" Target="../ink/ink5144.xml"/><Relationship Id="rId711" Type="http://schemas.openxmlformats.org/officeDocument/2006/relationships/image" Target="../media/image3245.png"/><Relationship Id="rId78" Type="http://schemas.openxmlformats.org/officeDocument/2006/relationships/customXml" Target="../ink/ink4973.xml"/><Relationship Id="rId350" Type="http://schemas.openxmlformats.org/officeDocument/2006/relationships/image" Target="../media/image5094.png"/><Relationship Id="rId588" Type="http://schemas.openxmlformats.org/officeDocument/2006/relationships/customXml" Target="../ink/ink5186.xml"/><Relationship Id="rId9" Type="http://schemas.openxmlformats.org/officeDocument/2006/relationships/image" Target="../media/image3037.png"/><Relationship Id="rId210" Type="http://schemas.openxmlformats.org/officeDocument/2006/relationships/customXml" Target="../ink/ink5014.xml"/><Relationship Id="rId448" Type="http://schemas.openxmlformats.org/officeDocument/2006/relationships/image" Target="../media/image3115.png"/><Relationship Id="rId655" Type="http://schemas.openxmlformats.org/officeDocument/2006/relationships/image" Target="../media/image3217.png"/><Relationship Id="rId294" Type="http://schemas.openxmlformats.org/officeDocument/2006/relationships/image" Target="../media/image5078.png"/><Relationship Id="rId308" Type="http://schemas.openxmlformats.org/officeDocument/2006/relationships/image" Target="../media/image5085.png"/><Relationship Id="rId515" Type="http://schemas.openxmlformats.org/officeDocument/2006/relationships/image" Target="../media/image3148.png"/><Relationship Id="rId722" Type="http://schemas.openxmlformats.org/officeDocument/2006/relationships/customXml" Target="../ink/ink5253.xml"/><Relationship Id="rId89" Type="http://schemas.openxmlformats.org/officeDocument/2006/relationships/image" Target="../media/image3077.png"/><Relationship Id="rId154" Type="http://schemas.openxmlformats.org/officeDocument/2006/relationships/customXml" Target="../ink/ink4986.xml"/><Relationship Id="rId599" Type="http://schemas.openxmlformats.org/officeDocument/2006/relationships/image" Target="../media/image3189.png"/><Relationship Id="rId459" Type="http://schemas.openxmlformats.org/officeDocument/2006/relationships/image" Target="../media/image3120.png"/><Relationship Id="rId666" Type="http://schemas.openxmlformats.org/officeDocument/2006/relationships/customXml" Target="../ink/ink5225.xml"/><Relationship Id="rId16" Type="http://schemas.openxmlformats.org/officeDocument/2006/relationships/customXml" Target="../ink/ink4942.xml"/><Relationship Id="rId221" Type="http://schemas.openxmlformats.org/officeDocument/2006/relationships/image" Target="../media/image4873.png"/><Relationship Id="rId526" Type="http://schemas.openxmlformats.org/officeDocument/2006/relationships/customXml" Target="../ink/ink5155.xml"/><Relationship Id="rId733" Type="http://schemas.openxmlformats.org/officeDocument/2006/relationships/image" Target="../media/image3256.png"/><Relationship Id="rId165" Type="http://schemas.openxmlformats.org/officeDocument/2006/relationships/image" Target="../media/image4414.png"/><Relationship Id="rId372" Type="http://schemas.openxmlformats.org/officeDocument/2006/relationships/image" Target="../media/image3083.png"/><Relationship Id="rId677" Type="http://schemas.openxmlformats.org/officeDocument/2006/relationships/image" Target="../media/image3228.png"/><Relationship Id="rId232" Type="http://schemas.openxmlformats.org/officeDocument/2006/relationships/customXml" Target="../ink/ink5025.xml"/><Relationship Id="rId27" Type="http://schemas.openxmlformats.org/officeDocument/2006/relationships/image" Target="../media/image3046.png"/><Relationship Id="rId537" Type="http://schemas.openxmlformats.org/officeDocument/2006/relationships/image" Target="../media/image3159.png"/><Relationship Id="rId744" Type="http://schemas.openxmlformats.org/officeDocument/2006/relationships/customXml" Target="../ink/ink5264.xml"/><Relationship Id="rId80" Type="http://schemas.openxmlformats.org/officeDocument/2006/relationships/customXml" Target="../ink/ink4974.xml"/><Relationship Id="rId176" Type="http://schemas.openxmlformats.org/officeDocument/2006/relationships/customXml" Target="../ink/ink4997.xml"/><Relationship Id="rId383" Type="http://schemas.openxmlformats.org/officeDocument/2006/relationships/customXml" Target="../ink/ink5083.xml"/><Relationship Id="rId590" Type="http://schemas.openxmlformats.org/officeDocument/2006/relationships/customXml" Target="../ink/ink5187.xml"/><Relationship Id="rId604" Type="http://schemas.openxmlformats.org/officeDocument/2006/relationships/customXml" Target="../ink/ink5194.xml"/></Relationships>
</file>

<file path=ppt/slides/_rels/slide19.xml.rels><?xml version="1.0" encoding="UTF-8" standalone="yes"?>
<Relationships xmlns="http://schemas.openxmlformats.org/package/2006/relationships"><Relationship Id="rId671" Type="http://schemas.openxmlformats.org/officeDocument/2006/relationships/customXml" Target="../ink/ink5515.xml"/><Relationship Id="rId769" Type="http://schemas.openxmlformats.org/officeDocument/2006/relationships/customXml" Target="../ink/ink5564.xml"/><Relationship Id="rId531" Type="http://schemas.openxmlformats.org/officeDocument/2006/relationships/customXml" Target="../ink/ink5445.xml"/><Relationship Id="rId629" Type="http://schemas.openxmlformats.org/officeDocument/2006/relationships/customXml" Target="../ink/ink5494.xml"/><Relationship Id="rId170" Type="http://schemas.openxmlformats.org/officeDocument/2006/relationships/customXml" Target="../ink/ink5282.xml"/><Relationship Id="rId268" Type="http://schemas.openxmlformats.org/officeDocument/2006/relationships/image" Target="../media/image5065.png"/><Relationship Id="rId475" Type="http://schemas.openxmlformats.org/officeDocument/2006/relationships/customXml" Target="../ink/ink5417.xml"/><Relationship Id="rId682" Type="http://schemas.openxmlformats.org/officeDocument/2006/relationships/image" Target="../media/image3324.png"/><Relationship Id="rId542" Type="http://schemas.openxmlformats.org/officeDocument/2006/relationships/image" Target="../media/image3236.png"/><Relationship Id="rId181" Type="http://schemas.openxmlformats.org/officeDocument/2006/relationships/image" Target="../media/image4071.png"/><Relationship Id="rId402" Type="http://schemas.openxmlformats.org/officeDocument/2006/relationships/image" Target="../media/image3095.png"/><Relationship Id="rId279" Type="http://schemas.openxmlformats.org/officeDocument/2006/relationships/customXml" Target="../ink/ink5336.xml"/><Relationship Id="rId486" Type="http://schemas.openxmlformats.org/officeDocument/2006/relationships/image" Target="../media/image3208.png"/><Relationship Id="rId693" Type="http://schemas.openxmlformats.org/officeDocument/2006/relationships/customXml" Target="../ink/ink5526.xml"/><Relationship Id="rId707" Type="http://schemas.openxmlformats.org/officeDocument/2006/relationships/customXml" Target="../ink/ink5533.xml"/><Relationship Id="rId346" Type="http://schemas.openxmlformats.org/officeDocument/2006/relationships/image" Target="../media/image5092.png"/><Relationship Id="rId553" Type="http://schemas.openxmlformats.org/officeDocument/2006/relationships/customXml" Target="../ink/ink5456.xml"/><Relationship Id="rId760" Type="http://schemas.openxmlformats.org/officeDocument/2006/relationships/image" Target="../media/image3363.png"/><Relationship Id="rId192" Type="http://schemas.openxmlformats.org/officeDocument/2006/relationships/customXml" Target="../ink/ink5293.xml"/><Relationship Id="rId206" Type="http://schemas.openxmlformats.org/officeDocument/2006/relationships/customXml" Target="../ink/ink5300.xml"/><Relationship Id="rId413" Type="http://schemas.openxmlformats.org/officeDocument/2006/relationships/customXml" Target="../ink/ink5386.xml"/><Relationship Id="rId497" Type="http://schemas.openxmlformats.org/officeDocument/2006/relationships/customXml" Target="../ink/ink5428.xml"/><Relationship Id="rId620" Type="http://schemas.openxmlformats.org/officeDocument/2006/relationships/image" Target="../media/image3294.png"/><Relationship Id="rId718" Type="http://schemas.openxmlformats.org/officeDocument/2006/relationships/image" Target="../media/image3342.png"/><Relationship Id="rId217" Type="http://schemas.openxmlformats.org/officeDocument/2006/relationships/image" Target="../media/image4648.png"/><Relationship Id="rId564" Type="http://schemas.openxmlformats.org/officeDocument/2006/relationships/image" Target="../media/image3247.png"/><Relationship Id="rId771" Type="http://schemas.openxmlformats.org/officeDocument/2006/relationships/customXml" Target="../ink/ink5565.xml"/><Relationship Id="rId424" Type="http://schemas.openxmlformats.org/officeDocument/2006/relationships/image" Target="../media/image3105.png"/><Relationship Id="rId631" Type="http://schemas.openxmlformats.org/officeDocument/2006/relationships/customXml" Target="../ink/ink5495.xml"/><Relationship Id="rId729" Type="http://schemas.openxmlformats.org/officeDocument/2006/relationships/customXml" Target="../ink/ink5544.xml"/><Relationship Id="rId270" Type="http://schemas.openxmlformats.org/officeDocument/2006/relationships/image" Target="../media/image5066.png"/><Relationship Id="rId368" Type="http://schemas.openxmlformats.org/officeDocument/2006/relationships/image" Target="../media/image39.png"/><Relationship Id="rId575" Type="http://schemas.openxmlformats.org/officeDocument/2006/relationships/customXml" Target="../ink/ink5467.xml"/><Relationship Id="rId782" Type="http://schemas.openxmlformats.org/officeDocument/2006/relationships/image" Target="../media/image3372.png"/><Relationship Id="rId228" Type="http://schemas.openxmlformats.org/officeDocument/2006/relationships/customXml" Target="../ink/ink5311.xml"/><Relationship Id="rId435" Type="http://schemas.openxmlformats.org/officeDocument/2006/relationships/customXml" Target="../ink/ink5397.xml"/><Relationship Id="rId642" Type="http://schemas.openxmlformats.org/officeDocument/2006/relationships/image" Target="../media/image3305.png"/><Relationship Id="rId281" Type="http://schemas.openxmlformats.org/officeDocument/2006/relationships/customXml" Target="../ink/ink5337.xml"/><Relationship Id="rId502" Type="http://schemas.openxmlformats.org/officeDocument/2006/relationships/image" Target="../media/image3216.png"/><Relationship Id="rId379" Type="http://schemas.openxmlformats.org/officeDocument/2006/relationships/customXml" Target="../ink/ink5369.xml"/><Relationship Id="rId586" Type="http://schemas.openxmlformats.org/officeDocument/2006/relationships/image" Target="../media/image3277.png"/><Relationship Id="rId239" Type="http://schemas.openxmlformats.org/officeDocument/2006/relationships/image" Target="../media/image4879.png"/><Relationship Id="rId446" Type="http://schemas.openxmlformats.org/officeDocument/2006/relationships/image" Target="../media/image995.png"/><Relationship Id="rId653" Type="http://schemas.openxmlformats.org/officeDocument/2006/relationships/customXml" Target="../ink/ink5506.xml"/><Relationship Id="rId292" Type="http://schemas.openxmlformats.org/officeDocument/2006/relationships/image" Target="../media/image5077.png"/><Relationship Id="rId306" Type="http://schemas.openxmlformats.org/officeDocument/2006/relationships/image" Target="../media/image5084.png"/><Relationship Id="rId513" Type="http://schemas.openxmlformats.org/officeDocument/2006/relationships/customXml" Target="../ink/ink5436.xml"/><Relationship Id="rId597" Type="http://schemas.openxmlformats.org/officeDocument/2006/relationships/customXml" Target="../ink/ink5478.xml"/><Relationship Id="rId720" Type="http://schemas.openxmlformats.org/officeDocument/2006/relationships/image" Target="../media/image3343.png"/><Relationship Id="rId152" Type="http://schemas.openxmlformats.org/officeDocument/2006/relationships/customXml" Target="../ink/ink5273.xml"/><Relationship Id="rId457" Type="http://schemas.openxmlformats.org/officeDocument/2006/relationships/customXml" Target="../ink/ink5408.xml"/><Relationship Id="rId664" Type="http://schemas.openxmlformats.org/officeDocument/2006/relationships/image" Target="../media/image3316.png"/><Relationship Id="rId524" Type="http://schemas.openxmlformats.org/officeDocument/2006/relationships/image" Target="../media/image3227.png"/><Relationship Id="rId566" Type="http://schemas.openxmlformats.org/officeDocument/2006/relationships/image" Target="../media/image3248.png"/><Relationship Id="rId731" Type="http://schemas.openxmlformats.org/officeDocument/2006/relationships/customXml" Target="../ink/ink5545.xml"/><Relationship Id="rId773" Type="http://schemas.openxmlformats.org/officeDocument/2006/relationships/customXml" Target="../ink/ink5566.xml"/><Relationship Id="rId163" Type="http://schemas.openxmlformats.org/officeDocument/2006/relationships/image" Target="../media/image4413.png"/><Relationship Id="rId219" Type="http://schemas.openxmlformats.org/officeDocument/2006/relationships/image" Target="../media/image4872.png"/><Relationship Id="rId370" Type="http://schemas.openxmlformats.org/officeDocument/2006/relationships/image" Target="../media/image40.png"/><Relationship Id="rId426" Type="http://schemas.openxmlformats.org/officeDocument/2006/relationships/image" Target="../media/image3106.png"/><Relationship Id="rId633" Type="http://schemas.openxmlformats.org/officeDocument/2006/relationships/customXml" Target="../ink/ink5496.xml"/><Relationship Id="rId230" Type="http://schemas.openxmlformats.org/officeDocument/2006/relationships/customXml" Target="../ink/ink5312.xml"/><Relationship Id="rId468" Type="http://schemas.openxmlformats.org/officeDocument/2006/relationships/image" Target="../media/image3125.png"/><Relationship Id="rId675" Type="http://schemas.openxmlformats.org/officeDocument/2006/relationships/customXml" Target="../ink/ink5517.xml"/><Relationship Id="rId272" Type="http://schemas.openxmlformats.org/officeDocument/2006/relationships/image" Target="../media/image5067.png"/><Relationship Id="rId535" Type="http://schemas.openxmlformats.org/officeDocument/2006/relationships/customXml" Target="../ink/ink5447.xml"/><Relationship Id="rId577" Type="http://schemas.openxmlformats.org/officeDocument/2006/relationships/customXml" Target="../ink/ink5468.xml"/><Relationship Id="rId700" Type="http://schemas.openxmlformats.org/officeDocument/2006/relationships/image" Target="../media/image3333.png"/><Relationship Id="rId742" Type="http://schemas.openxmlformats.org/officeDocument/2006/relationships/image" Target="../media/image3354.png"/><Relationship Id="rId174" Type="http://schemas.openxmlformats.org/officeDocument/2006/relationships/customXml" Target="../ink/ink5284.xml"/><Relationship Id="rId381" Type="http://schemas.openxmlformats.org/officeDocument/2006/relationships/customXml" Target="../ink/ink5370.xml"/><Relationship Id="rId602" Type="http://schemas.openxmlformats.org/officeDocument/2006/relationships/image" Target="../media/image3285.png"/><Relationship Id="rId784" Type="http://schemas.openxmlformats.org/officeDocument/2006/relationships/image" Target="../media/image3373.png"/><Relationship Id="rId241" Type="http://schemas.openxmlformats.org/officeDocument/2006/relationships/image" Target="../media/image4880.png"/><Relationship Id="rId437" Type="http://schemas.openxmlformats.org/officeDocument/2006/relationships/customXml" Target="../ink/ink5398.xml"/><Relationship Id="rId479" Type="http://schemas.openxmlformats.org/officeDocument/2006/relationships/customXml" Target="../ink/ink5419.xml"/><Relationship Id="rId644" Type="http://schemas.openxmlformats.org/officeDocument/2006/relationships/image" Target="../media/image3306.png"/><Relationship Id="rId686" Type="http://schemas.openxmlformats.org/officeDocument/2006/relationships/image" Target="../media/image3326.png"/><Relationship Id="rId283" Type="http://schemas.openxmlformats.org/officeDocument/2006/relationships/customXml" Target="../ink/ink5338.xml"/><Relationship Id="rId339" Type="http://schemas.openxmlformats.org/officeDocument/2006/relationships/customXml" Target="../ink/ink5355.xml"/><Relationship Id="rId490" Type="http://schemas.openxmlformats.org/officeDocument/2006/relationships/image" Target="../media/image3210.png"/><Relationship Id="rId504" Type="http://schemas.openxmlformats.org/officeDocument/2006/relationships/image" Target="../media/image3217.png"/><Relationship Id="rId546" Type="http://schemas.openxmlformats.org/officeDocument/2006/relationships/image" Target="../media/image3238.png"/><Relationship Id="rId711" Type="http://schemas.openxmlformats.org/officeDocument/2006/relationships/customXml" Target="../ink/ink5535.xml"/><Relationship Id="rId753" Type="http://schemas.openxmlformats.org/officeDocument/2006/relationships/customXml" Target="../ink/ink5556.xml"/><Relationship Id="rId185" Type="http://schemas.openxmlformats.org/officeDocument/2006/relationships/image" Target="../media/image4073.png"/><Relationship Id="rId350" Type="http://schemas.openxmlformats.org/officeDocument/2006/relationships/image" Target="../media/image5094.png"/><Relationship Id="rId406" Type="http://schemas.openxmlformats.org/officeDocument/2006/relationships/image" Target="../media/image3097.png"/><Relationship Id="rId588" Type="http://schemas.openxmlformats.org/officeDocument/2006/relationships/image" Target="../media/image3278.png"/><Relationship Id="rId210" Type="http://schemas.openxmlformats.org/officeDocument/2006/relationships/customXml" Target="../ink/ink5302.xml"/><Relationship Id="rId392" Type="http://schemas.openxmlformats.org/officeDocument/2006/relationships/image" Target="../media/image3090.png"/><Relationship Id="rId448" Type="http://schemas.openxmlformats.org/officeDocument/2006/relationships/image" Target="../media/image3115.png"/><Relationship Id="rId613" Type="http://schemas.openxmlformats.org/officeDocument/2006/relationships/customXml" Target="../ink/ink5486.xml"/><Relationship Id="rId655" Type="http://schemas.openxmlformats.org/officeDocument/2006/relationships/customXml" Target="../ink/ink5507.xml"/><Relationship Id="rId697" Type="http://schemas.openxmlformats.org/officeDocument/2006/relationships/customXml" Target="../ink/ink5528.xml"/><Relationship Id="rId252" Type="http://schemas.openxmlformats.org/officeDocument/2006/relationships/customXml" Target="../ink/ink5323.xml"/><Relationship Id="rId294" Type="http://schemas.openxmlformats.org/officeDocument/2006/relationships/image" Target="../media/image5078.png"/><Relationship Id="rId308" Type="http://schemas.openxmlformats.org/officeDocument/2006/relationships/image" Target="../media/image5085.png"/><Relationship Id="rId515" Type="http://schemas.openxmlformats.org/officeDocument/2006/relationships/customXml" Target="../ink/ink5437.xml"/><Relationship Id="rId722" Type="http://schemas.openxmlformats.org/officeDocument/2006/relationships/image" Target="../media/image3344.png"/><Relationship Id="rId154" Type="http://schemas.openxmlformats.org/officeDocument/2006/relationships/customXml" Target="../ink/ink5274.xml"/><Relationship Id="rId557" Type="http://schemas.openxmlformats.org/officeDocument/2006/relationships/customXml" Target="../ink/ink5458.xml"/><Relationship Id="rId599" Type="http://schemas.openxmlformats.org/officeDocument/2006/relationships/customXml" Target="../ink/ink5479.xml"/><Relationship Id="rId764" Type="http://schemas.openxmlformats.org/officeDocument/2006/relationships/image" Target="../media/image3365.png"/><Relationship Id="rId196" Type="http://schemas.openxmlformats.org/officeDocument/2006/relationships/customXml" Target="../ink/ink5295.xml"/><Relationship Id="rId417" Type="http://schemas.openxmlformats.org/officeDocument/2006/relationships/customXml" Target="../ink/ink5388.xml"/><Relationship Id="rId459" Type="http://schemas.openxmlformats.org/officeDocument/2006/relationships/customXml" Target="../ink/ink5409.xml"/><Relationship Id="rId624" Type="http://schemas.openxmlformats.org/officeDocument/2006/relationships/image" Target="../media/image3296.png"/><Relationship Id="rId666" Type="http://schemas.openxmlformats.org/officeDocument/2006/relationships/image" Target="../media/image3317.png"/><Relationship Id="rId221" Type="http://schemas.openxmlformats.org/officeDocument/2006/relationships/image" Target="../media/image4873.png"/><Relationship Id="rId263" Type="http://schemas.openxmlformats.org/officeDocument/2006/relationships/image" Target="../media/image4667.png"/><Relationship Id="rId470" Type="http://schemas.openxmlformats.org/officeDocument/2006/relationships/image" Target="../media/image546.png"/><Relationship Id="rId526" Type="http://schemas.openxmlformats.org/officeDocument/2006/relationships/image" Target="../media/image3228.png"/><Relationship Id="rId568" Type="http://schemas.openxmlformats.org/officeDocument/2006/relationships/image" Target="../media/image3249.png"/><Relationship Id="rId733" Type="http://schemas.openxmlformats.org/officeDocument/2006/relationships/customXml" Target="../ink/ink5546.xml"/><Relationship Id="rId775" Type="http://schemas.openxmlformats.org/officeDocument/2006/relationships/customXml" Target="../ink/ink5567.xml"/><Relationship Id="rId165" Type="http://schemas.openxmlformats.org/officeDocument/2006/relationships/image" Target="../media/image4414.png"/><Relationship Id="rId372" Type="http://schemas.openxmlformats.org/officeDocument/2006/relationships/image" Target="../media/image3083.png"/><Relationship Id="rId428" Type="http://schemas.openxmlformats.org/officeDocument/2006/relationships/image" Target="../media/image3107.png"/><Relationship Id="rId635" Type="http://schemas.openxmlformats.org/officeDocument/2006/relationships/customXml" Target="../ink/ink5497.xml"/><Relationship Id="rId677" Type="http://schemas.openxmlformats.org/officeDocument/2006/relationships/customXml" Target="../ink/ink5518.xml"/><Relationship Id="rId232" Type="http://schemas.openxmlformats.org/officeDocument/2006/relationships/customXml" Target="../ink/ink5313.xml"/><Relationship Id="rId481" Type="http://schemas.openxmlformats.org/officeDocument/2006/relationships/customXml" Target="../ink/ink5420.xml"/><Relationship Id="rId702" Type="http://schemas.openxmlformats.org/officeDocument/2006/relationships/image" Target="../media/image3334.png"/><Relationship Id="rId537" Type="http://schemas.openxmlformats.org/officeDocument/2006/relationships/customXml" Target="../ink/ink5448.xml"/><Relationship Id="rId579" Type="http://schemas.openxmlformats.org/officeDocument/2006/relationships/customXml" Target="../ink/ink5469.xml"/><Relationship Id="rId744" Type="http://schemas.openxmlformats.org/officeDocument/2006/relationships/image" Target="../media/image3355.png"/><Relationship Id="rId786" Type="http://schemas.openxmlformats.org/officeDocument/2006/relationships/image" Target="../media/image3268.png"/><Relationship Id="rId176" Type="http://schemas.openxmlformats.org/officeDocument/2006/relationships/customXml" Target="../ink/ink5285.xml"/><Relationship Id="rId341" Type="http://schemas.openxmlformats.org/officeDocument/2006/relationships/customXml" Target="../ink/ink5356.xml"/><Relationship Id="rId383" Type="http://schemas.openxmlformats.org/officeDocument/2006/relationships/customXml" Target="../ink/ink5371.xml"/><Relationship Id="rId439" Type="http://schemas.openxmlformats.org/officeDocument/2006/relationships/customXml" Target="../ink/ink5399.xml"/><Relationship Id="rId590" Type="http://schemas.openxmlformats.org/officeDocument/2006/relationships/image" Target="../media/image3279.png"/><Relationship Id="rId604" Type="http://schemas.openxmlformats.org/officeDocument/2006/relationships/image" Target="../media/image3286.png"/><Relationship Id="rId646" Type="http://schemas.openxmlformats.org/officeDocument/2006/relationships/image" Target="../media/image3307.png"/><Relationship Id="rId201" Type="http://schemas.openxmlformats.org/officeDocument/2006/relationships/image" Target="../media/image4866.png"/><Relationship Id="rId243" Type="http://schemas.openxmlformats.org/officeDocument/2006/relationships/image" Target="../media/image4881.png"/><Relationship Id="rId285" Type="http://schemas.openxmlformats.org/officeDocument/2006/relationships/customXml" Target="../ink/ink5339.xml"/><Relationship Id="rId450" Type="http://schemas.openxmlformats.org/officeDocument/2006/relationships/image" Target="../media/image3116.png"/><Relationship Id="rId506" Type="http://schemas.openxmlformats.org/officeDocument/2006/relationships/image" Target="../media/image3218.png"/><Relationship Id="rId688" Type="http://schemas.openxmlformats.org/officeDocument/2006/relationships/image" Target="../media/image3327.png"/><Relationship Id="rId310" Type="http://schemas.openxmlformats.org/officeDocument/2006/relationships/image" Target="../media/image5086.png"/><Relationship Id="rId492" Type="http://schemas.openxmlformats.org/officeDocument/2006/relationships/image" Target="../media/image3211.png"/><Relationship Id="rId548" Type="http://schemas.openxmlformats.org/officeDocument/2006/relationships/image" Target="../media/image3239.png"/><Relationship Id="rId713" Type="http://schemas.openxmlformats.org/officeDocument/2006/relationships/customXml" Target="../ink/ink5536.xml"/><Relationship Id="rId755" Type="http://schemas.openxmlformats.org/officeDocument/2006/relationships/customXml" Target="../ink/ink5557.xml"/><Relationship Id="rId187" Type="http://schemas.openxmlformats.org/officeDocument/2006/relationships/image" Target="../media/image4074.png"/><Relationship Id="rId394" Type="http://schemas.openxmlformats.org/officeDocument/2006/relationships/image" Target="../media/image3091.png"/><Relationship Id="rId408" Type="http://schemas.openxmlformats.org/officeDocument/2006/relationships/image" Target="../media/image3098.png"/><Relationship Id="rId615" Type="http://schemas.openxmlformats.org/officeDocument/2006/relationships/customXml" Target="../ink/ink5487.xml"/><Relationship Id="rId212" Type="http://schemas.openxmlformats.org/officeDocument/2006/relationships/customXml" Target="../ink/ink5303.xml"/><Relationship Id="rId254" Type="http://schemas.openxmlformats.org/officeDocument/2006/relationships/customXml" Target="../ink/ink5324.xml"/><Relationship Id="rId657" Type="http://schemas.openxmlformats.org/officeDocument/2006/relationships/customXml" Target="../ink/ink5508.xml"/><Relationship Id="rId699" Type="http://schemas.openxmlformats.org/officeDocument/2006/relationships/customXml" Target="../ink/ink5529.xml"/><Relationship Id="rId296" Type="http://schemas.openxmlformats.org/officeDocument/2006/relationships/image" Target="../media/image5079.png"/><Relationship Id="rId461" Type="http://schemas.openxmlformats.org/officeDocument/2006/relationships/customXml" Target="../ink/ink5410.xml"/><Relationship Id="rId517" Type="http://schemas.openxmlformats.org/officeDocument/2006/relationships/customXml" Target="../ink/ink5438.xml"/><Relationship Id="rId559" Type="http://schemas.openxmlformats.org/officeDocument/2006/relationships/customXml" Target="../ink/ink5459.xml"/><Relationship Id="rId724" Type="http://schemas.openxmlformats.org/officeDocument/2006/relationships/image" Target="../media/image3345.png"/><Relationship Id="rId766" Type="http://schemas.openxmlformats.org/officeDocument/2006/relationships/image" Target="../media/image1154.png"/><Relationship Id="rId156" Type="http://schemas.openxmlformats.org/officeDocument/2006/relationships/customXml" Target="../ink/ink5275.xml"/><Relationship Id="rId198" Type="http://schemas.openxmlformats.org/officeDocument/2006/relationships/customXml" Target="../ink/ink5296.xml"/><Relationship Id="rId419" Type="http://schemas.openxmlformats.org/officeDocument/2006/relationships/customXml" Target="../ink/ink5389.xml"/><Relationship Id="rId570" Type="http://schemas.openxmlformats.org/officeDocument/2006/relationships/image" Target="../media/image3250.png"/><Relationship Id="rId626" Type="http://schemas.openxmlformats.org/officeDocument/2006/relationships/image" Target="../media/image3297.png"/><Relationship Id="rId223" Type="http://schemas.openxmlformats.org/officeDocument/2006/relationships/image" Target="../media/image4874.png"/><Relationship Id="rId430" Type="http://schemas.openxmlformats.org/officeDocument/2006/relationships/image" Target="../media/image3108.png"/><Relationship Id="rId668" Type="http://schemas.openxmlformats.org/officeDocument/2006/relationships/image" Target="../media/image3318.png"/><Relationship Id="rId265" Type="http://schemas.openxmlformats.org/officeDocument/2006/relationships/image" Target="../media/image4634.png"/><Relationship Id="rId472" Type="http://schemas.openxmlformats.org/officeDocument/2006/relationships/image" Target="../media/image3180.png"/><Relationship Id="rId528" Type="http://schemas.openxmlformats.org/officeDocument/2006/relationships/image" Target="../media/image3229.png"/><Relationship Id="rId735" Type="http://schemas.openxmlformats.org/officeDocument/2006/relationships/customXml" Target="../ink/ink5547.xml"/><Relationship Id="rId167" Type="http://schemas.openxmlformats.org/officeDocument/2006/relationships/image" Target="../media/image4416.png"/><Relationship Id="rId374" Type="http://schemas.openxmlformats.org/officeDocument/2006/relationships/image" Target="../media/image3084.png"/><Relationship Id="rId581" Type="http://schemas.openxmlformats.org/officeDocument/2006/relationships/customXml" Target="../ink/ink5470.xml"/><Relationship Id="rId777" Type="http://schemas.openxmlformats.org/officeDocument/2006/relationships/customXml" Target="../ink/ink5568.xml"/><Relationship Id="rId234" Type="http://schemas.openxmlformats.org/officeDocument/2006/relationships/customXml" Target="../ink/ink5314.xml"/><Relationship Id="rId637" Type="http://schemas.openxmlformats.org/officeDocument/2006/relationships/customXml" Target="../ink/ink5498.xml"/><Relationship Id="rId679" Type="http://schemas.openxmlformats.org/officeDocument/2006/relationships/customXml" Target="../ink/ink5519.xml"/><Relationship Id="rId2" Type="http://schemas.openxmlformats.org/officeDocument/2006/relationships/customXml" Target="../ink/ink5272.xml"/><Relationship Id="rId276" Type="http://schemas.openxmlformats.org/officeDocument/2006/relationships/image" Target="../media/image5069.png"/><Relationship Id="rId441" Type="http://schemas.openxmlformats.org/officeDocument/2006/relationships/customXml" Target="../ink/ink5400.xml"/><Relationship Id="rId483" Type="http://schemas.openxmlformats.org/officeDocument/2006/relationships/customXml" Target="../ink/ink5421.xml"/><Relationship Id="rId539" Type="http://schemas.openxmlformats.org/officeDocument/2006/relationships/customXml" Target="../ink/ink5449.xml"/><Relationship Id="rId690" Type="http://schemas.openxmlformats.org/officeDocument/2006/relationships/image" Target="../media/image3328.png"/><Relationship Id="rId704" Type="http://schemas.openxmlformats.org/officeDocument/2006/relationships/image" Target="../media/image3335.png"/><Relationship Id="rId746" Type="http://schemas.openxmlformats.org/officeDocument/2006/relationships/image" Target="../media/image3356.png"/><Relationship Id="rId178" Type="http://schemas.openxmlformats.org/officeDocument/2006/relationships/customXml" Target="../ink/ink5286.xml"/><Relationship Id="rId301" Type="http://schemas.openxmlformats.org/officeDocument/2006/relationships/customXml" Target="../ink/ink5347.xml"/><Relationship Id="rId343" Type="http://schemas.openxmlformats.org/officeDocument/2006/relationships/customXml" Target="../ink/ink5357.xml"/><Relationship Id="rId550" Type="http://schemas.openxmlformats.org/officeDocument/2006/relationships/image" Target="../media/image3240.png"/><Relationship Id="rId788" Type="http://schemas.openxmlformats.org/officeDocument/2006/relationships/image" Target="../media/image3269.png"/><Relationship Id="rId203" Type="http://schemas.openxmlformats.org/officeDocument/2006/relationships/image" Target="../media/image4867.png"/><Relationship Id="rId385" Type="http://schemas.openxmlformats.org/officeDocument/2006/relationships/customXml" Target="../ink/ink5372.xml"/><Relationship Id="rId592" Type="http://schemas.openxmlformats.org/officeDocument/2006/relationships/image" Target="../media/image3280.png"/><Relationship Id="rId606" Type="http://schemas.openxmlformats.org/officeDocument/2006/relationships/image" Target="../media/image3287.png"/><Relationship Id="rId648" Type="http://schemas.openxmlformats.org/officeDocument/2006/relationships/image" Target="../media/image3308.png"/><Relationship Id="rId245" Type="http://schemas.openxmlformats.org/officeDocument/2006/relationships/image" Target="../media/image4882.png"/><Relationship Id="rId287" Type="http://schemas.openxmlformats.org/officeDocument/2006/relationships/customXml" Target="../ink/ink5340.xml"/><Relationship Id="rId410" Type="http://schemas.openxmlformats.org/officeDocument/2006/relationships/image" Target="../media/image3099.png"/><Relationship Id="rId452" Type="http://schemas.openxmlformats.org/officeDocument/2006/relationships/image" Target="../media/image3117.png"/><Relationship Id="rId494" Type="http://schemas.openxmlformats.org/officeDocument/2006/relationships/image" Target="../media/image3212.png"/><Relationship Id="rId508" Type="http://schemas.openxmlformats.org/officeDocument/2006/relationships/image" Target="../media/image3219.png"/><Relationship Id="rId715" Type="http://schemas.openxmlformats.org/officeDocument/2006/relationships/customXml" Target="../ink/ink5537.xml"/><Relationship Id="rId312" Type="http://schemas.openxmlformats.org/officeDocument/2006/relationships/image" Target="../media/image5087.png"/><Relationship Id="rId757" Type="http://schemas.openxmlformats.org/officeDocument/2006/relationships/customXml" Target="../ink/ink5558.xml"/><Relationship Id="rId189" Type="http://schemas.openxmlformats.org/officeDocument/2006/relationships/image" Target="../media/image4075.png"/><Relationship Id="rId396" Type="http://schemas.openxmlformats.org/officeDocument/2006/relationships/image" Target="../media/image3092.png"/><Relationship Id="rId561" Type="http://schemas.openxmlformats.org/officeDocument/2006/relationships/customXml" Target="../ink/ink5460.xml"/><Relationship Id="rId617" Type="http://schemas.openxmlformats.org/officeDocument/2006/relationships/customXml" Target="../ink/ink5488.xml"/><Relationship Id="rId659" Type="http://schemas.openxmlformats.org/officeDocument/2006/relationships/customXml" Target="../ink/ink5509.xml"/><Relationship Id="rId214" Type="http://schemas.openxmlformats.org/officeDocument/2006/relationships/customXml" Target="../ink/ink5304.xml"/><Relationship Id="rId256" Type="http://schemas.openxmlformats.org/officeDocument/2006/relationships/customXml" Target="../ink/ink5325.xml"/><Relationship Id="rId298" Type="http://schemas.openxmlformats.org/officeDocument/2006/relationships/image" Target="../media/image5080.png"/><Relationship Id="rId421" Type="http://schemas.openxmlformats.org/officeDocument/2006/relationships/customXml" Target="../ink/ink5390.xml"/><Relationship Id="rId463" Type="http://schemas.openxmlformats.org/officeDocument/2006/relationships/customXml" Target="../ink/ink5411.xml"/><Relationship Id="rId519" Type="http://schemas.openxmlformats.org/officeDocument/2006/relationships/customXml" Target="../ink/ink5439.xml"/><Relationship Id="rId670" Type="http://schemas.openxmlformats.org/officeDocument/2006/relationships/image" Target="../media/image1106.png"/><Relationship Id="rId158" Type="http://schemas.openxmlformats.org/officeDocument/2006/relationships/customXml" Target="../ink/ink5276.xml"/><Relationship Id="rId530" Type="http://schemas.openxmlformats.org/officeDocument/2006/relationships/image" Target="../media/image3230.png"/><Relationship Id="rId726" Type="http://schemas.openxmlformats.org/officeDocument/2006/relationships/image" Target="../media/image3346.png"/><Relationship Id="rId768" Type="http://schemas.openxmlformats.org/officeDocument/2006/relationships/image" Target="../media/image3366.png"/><Relationship Id="rId365" Type="http://schemas.openxmlformats.org/officeDocument/2006/relationships/customXml" Target="../ink/ink5362.xml"/><Relationship Id="rId572" Type="http://schemas.openxmlformats.org/officeDocument/2006/relationships/image" Target="../media/image3270.png"/><Relationship Id="rId628" Type="http://schemas.openxmlformats.org/officeDocument/2006/relationships/image" Target="../media/image3298.png"/><Relationship Id="rId225" Type="http://schemas.openxmlformats.org/officeDocument/2006/relationships/image" Target="../media/image4875.png"/><Relationship Id="rId267" Type="http://schemas.openxmlformats.org/officeDocument/2006/relationships/customXml" Target="../ink/ink5331.xml"/><Relationship Id="rId432" Type="http://schemas.openxmlformats.org/officeDocument/2006/relationships/image" Target="../media/image3109.png"/><Relationship Id="rId474" Type="http://schemas.openxmlformats.org/officeDocument/2006/relationships/image" Target="../media/image3181.png"/><Relationship Id="rId681" Type="http://schemas.openxmlformats.org/officeDocument/2006/relationships/customXml" Target="../ink/ink5520.xml"/><Relationship Id="rId737" Type="http://schemas.openxmlformats.org/officeDocument/2006/relationships/customXml" Target="../ink/ink5548.xml"/><Relationship Id="rId779" Type="http://schemas.openxmlformats.org/officeDocument/2006/relationships/customXml" Target="../ink/ink5569.xml"/><Relationship Id="rId169" Type="http://schemas.openxmlformats.org/officeDocument/2006/relationships/image" Target="../media/image4066.png"/><Relationship Id="rId376" Type="http://schemas.openxmlformats.org/officeDocument/2006/relationships/image" Target="../media/image960.png"/><Relationship Id="rId541" Type="http://schemas.openxmlformats.org/officeDocument/2006/relationships/customXml" Target="../ink/ink5450.xml"/><Relationship Id="rId583" Type="http://schemas.openxmlformats.org/officeDocument/2006/relationships/customXml" Target="../ink/ink5471.xml"/><Relationship Id="rId639" Type="http://schemas.openxmlformats.org/officeDocument/2006/relationships/customXml" Target="../ink/ink5499.xml"/><Relationship Id="rId180" Type="http://schemas.openxmlformats.org/officeDocument/2006/relationships/customXml" Target="../ink/ink5287.xml"/><Relationship Id="rId236" Type="http://schemas.openxmlformats.org/officeDocument/2006/relationships/customXml" Target="../ink/ink5315.xml"/><Relationship Id="rId278" Type="http://schemas.openxmlformats.org/officeDocument/2006/relationships/image" Target="../media/image5070.png"/><Relationship Id="rId401" Type="http://schemas.openxmlformats.org/officeDocument/2006/relationships/customXml" Target="../ink/ink5380.xml"/><Relationship Id="rId443" Type="http://schemas.openxmlformats.org/officeDocument/2006/relationships/customXml" Target="../ink/ink5401.xml"/><Relationship Id="rId650" Type="http://schemas.openxmlformats.org/officeDocument/2006/relationships/image" Target="../media/image3309.png"/><Relationship Id="rId303" Type="http://schemas.openxmlformats.org/officeDocument/2006/relationships/customXml" Target="../ink/ink5348.xml"/><Relationship Id="rId485" Type="http://schemas.openxmlformats.org/officeDocument/2006/relationships/customXml" Target="../ink/ink5422.xml"/><Relationship Id="rId692" Type="http://schemas.openxmlformats.org/officeDocument/2006/relationships/image" Target="../media/image3329.png"/><Relationship Id="rId706" Type="http://schemas.openxmlformats.org/officeDocument/2006/relationships/image" Target="../media/image3336.png"/><Relationship Id="rId748" Type="http://schemas.openxmlformats.org/officeDocument/2006/relationships/image" Target="../media/image3357.png"/><Relationship Id="rId345" Type="http://schemas.openxmlformats.org/officeDocument/2006/relationships/customXml" Target="../ink/ink5358.xml"/><Relationship Id="rId387" Type="http://schemas.openxmlformats.org/officeDocument/2006/relationships/customXml" Target="../ink/ink5373.xml"/><Relationship Id="rId510" Type="http://schemas.openxmlformats.org/officeDocument/2006/relationships/image" Target="../media/image3220.png"/><Relationship Id="rId552" Type="http://schemas.openxmlformats.org/officeDocument/2006/relationships/image" Target="../media/image3241.png"/><Relationship Id="rId594" Type="http://schemas.openxmlformats.org/officeDocument/2006/relationships/image" Target="../media/image3281.png"/><Relationship Id="rId608" Type="http://schemas.openxmlformats.org/officeDocument/2006/relationships/image" Target="../media/image3288.png"/><Relationship Id="rId191" Type="http://schemas.openxmlformats.org/officeDocument/2006/relationships/image" Target="../media/image4077.png"/><Relationship Id="rId205" Type="http://schemas.openxmlformats.org/officeDocument/2006/relationships/image" Target="../media/image4868.png"/><Relationship Id="rId247" Type="http://schemas.openxmlformats.org/officeDocument/2006/relationships/image" Target="../media/image4883.png"/><Relationship Id="rId412" Type="http://schemas.openxmlformats.org/officeDocument/2006/relationships/image" Target="../media/image3100.png"/><Relationship Id="rId289" Type="http://schemas.openxmlformats.org/officeDocument/2006/relationships/customXml" Target="../ink/ink5341.xml"/><Relationship Id="rId454" Type="http://schemas.openxmlformats.org/officeDocument/2006/relationships/image" Target="../media/image3118.png"/><Relationship Id="rId496" Type="http://schemas.openxmlformats.org/officeDocument/2006/relationships/image" Target="../media/image3213.png"/><Relationship Id="rId661" Type="http://schemas.openxmlformats.org/officeDocument/2006/relationships/customXml" Target="../ink/ink5510.xml"/><Relationship Id="rId717" Type="http://schemas.openxmlformats.org/officeDocument/2006/relationships/customXml" Target="../ink/ink5538.xml"/><Relationship Id="rId759" Type="http://schemas.openxmlformats.org/officeDocument/2006/relationships/customXml" Target="../ink/ink5559.xml"/><Relationship Id="rId314" Type="http://schemas.openxmlformats.org/officeDocument/2006/relationships/image" Target="../media/image5088.png"/><Relationship Id="rId398" Type="http://schemas.openxmlformats.org/officeDocument/2006/relationships/image" Target="../media/image3093.png"/><Relationship Id="rId521" Type="http://schemas.openxmlformats.org/officeDocument/2006/relationships/customXml" Target="../ink/ink5440.xml"/><Relationship Id="rId563" Type="http://schemas.openxmlformats.org/officeDocument/2006/relationships/customXml" Target="../ink/ink5461.xml"/><Relationship Id="rId619" Type="http://schemas.openxmlformats.org/officeDocument/2006/relationships/customXml" Target="../ink/ink5489.xml"/><Relationship Id="rId770" Type="http://schemas.openxmlformats.org/officeDocument/2006/relationships/image" Target="../media/image3367.png"/><Relationship Id="rId160" Type="http://schemas.openxmlformats.org/officeDocument/2006/relationships/customXml" Target="../ink/ink5277.xml"/><Relationship Id="rId216" Type="http://schemas.openxmlformats.org/officeDocument/2006/relationships/customXml" Target="../ink/ink5305.xml"/><Relationship Id="rId423" Type="http://schemas.openxmlformats.org/officeDocument/2006/relationships/customXml" Target="../ink/ink5391.xml"/><Relationship Id="rId258" Type="http://schemas.openxmlformats.org/officeDocument/2006/relationships/customXml" Target="../ink/ink5326.xml"/><Relationship Id="rId465" Type="http://schemas.openxmlformats.org/officeDocument/2006/relationships/customXml" Target="../ink/ink5412.xml"/><Relationship Id="rId630" Type="http://schemas.openxmlformats.org/officeDocument/2006/relationships/image" Target="../media/image3299.png"/><Relationship Id="rId672" Type="http://schemas.openxmlformats.org/officeDocument/2006/relationships/image" Target="../media/image3319.png"/><Relationship Id="rId728" Type="http://schemas.openxmlformats.org/officeDocument/2006/relationships/image" Target="../media/image3347.png"/><Relationship Id="rId367" Type="http://schemas.openxmlformats.org/officeDocument/2006/relationships/customXml" Target="../ink/ink5363.xml"/><Relationship Id="rId532" Type="http://schemas.openxmlformats.org/officeDocument/2006/relationships/image" Target="../media/image3231.png"/><Relationship Id="rId574" Type="http://schemas.openxmlformats.org/officeDocument/2006/relationships/image" Target="../media/image3271.png"/><Relationship Id="rId171" Type="http://schemas.openxmlformats.org/officeDocument/2006/relationships/image" Target="../media/image4067.png"/><Relationship Id="rId227" Type="http://schemas.openxmlformats.org/officeDocument/2006/relationships/image" Target="../media/image4653.png"/><Relationship Id="rId781" Type="http://schemas.openxmlformats.org/officeDocument/2006/relationships/customXml" Target="../ink/ink5570.xml"/><Relationship Id="rId269" Type="http://schemas.openxmlformats.org/officeDocument/2006/relationships/customXml" Target="../ink/ink5332.xml"/><Relationship Id="rId434" Type="http://schemas.openxmlformats.org/officeDocument/2006/relationships/image" Target="../media/image3110.png"/><Relationship Id="rId476" Type="http://schemas.openxmlformats.org/officeDocument/2006/relationships/image" Target="../media/image3203.png"/><Relationship Id="rId641" Type="http://schemas.openxmlformats.org/officeDocument/2006/relationships/customXml" Target="../ink/ink5500.xml"/><Relationship Id="rId683" Type="http://schemas.openxmlformats.org/officeDocument/2006/relationships/customXml" Target="../ink/ink5521.xml"/><Relationship Id="rId739" Type="http://schemas.openxmlformats.org/officeDocument/2006/relationships/customXml" Target="../ink/ink5549.xml"/><Relationship Id="rId280" Type="http://schemas.openxmlformats.org/officeDocument/2006/relationships/image" Target="../media/image5071.png"/><Relationship Id="rId501" Type="http://schemas.openxmlformats.org/officeDocument/2006/relationships/customXml" Target="../ink/ink5430.xml"/><Relationship Id="rId543" Type="http://schemas.openxmlformats.org/officeDocument/2006/relationships/customXml" Target="../ink/ink5451.xml"/><Relationship Id="rId182" Type="http://schemas.openxmlformats.org/officeDocument/2006/relationships/customXml" Target="../ink/ink5288.xml"/><Relationship Id="rId378" Type="http://schemas.openxmlformats.org/officeDocument/2006/relationships/image" Target="../media/image3085.png"/><Relationship Id="rId403" Type="http://schemas.openxmlformats.org/officeDocument/2006/relationships/customXml" Target="../ink/ink5381.xml"/><Relationship Id="rId585" Type="http://schemas.openxmlformats.org/officeDocument/2006/relationships/customXml" Target="../ink/ink5472.xml"/><Relationship Id="rId750" Type="http://schemas.openxmlformats.org/officeDocument/2006/relationships/image" Target="../media/image3358.png"/><Relationship Id="rId238" Type="http://schemas.openxmlformats.org/officeDocument/2006/relationships/customXml" Target="../ink/ink5316.xml"/><Relationship Id="rId445" Type="http://schemas.openxmlformats.org/officeDocument/2006/relationships/customXml" Target="../ink/ink5402.xml"/><Relationship Id="rId487" Type="http://schemas.openxmlformats.org/officeDocument/2006/relationships/customXml" Target="../ink/ink5423.xml"/><Relationship Id="rId610" Type="http://schemas.openxmlformats.org/officeDocument/2006/relationships/image" Target="../media/image3289.png"/><Relationship Id="rId652" Type="http://schemas.openxmlformats.org/officeDocument/2006/relationships/image" Target="../media/image3310.png"/><Relationship Id="rId694" Type="http://schemas.openxmlformats.org/officeDocument/2006/relationships/image" Target="../media/image3330.png"/><Relationship Id="rId708" Type="http://schemas.openxmlformats.org/officeDocument/2006/relationships/image" Target="../media/image3337.png"/><Relationship Id="rId291" Type="http://schemas.openxmlformats.org/officeDocument/2006/relationships/customXml" Target="../ink/ink5342.xml"/><Relationship Id="rId305" Type="http://schemas.openxmlformats.org/officeDocument/2006/relationships/customXml" Target="../ink/ink5349.xml"/><Relationship Id="rId347" Type="http://schemas.openxmlformats.org/officeDocument/2006/relationships/customXml" Target="../ink/ink5359.xml"/><Relationship Id="rId512" Type="http://schemas.openxmlformats.org/officeDocument/2006/relationships/image" Target="../media/image3221.png"/><Relationship Id="rId151" Type="http://schemas.openxmlformats.org/officeDocument/2006/relationships/image" Target="../media/image4407.png"/><Relationship Id="rId389" Type="http://schemas.openxmlformats.org/officeDocument/2006/relationships/customXml" Target="../ink/ink5374.xml"/><Relationship Id="rId554" Type="http://schemas.openxmlformats.org/officeDocument/2006/relationships/image" Target="../media/image3242.png"/><Relationship Id="rId596" Type="http://schemas.openxmlformats.org/officeDocument/2006/relationships/image" Target="../media/image3282.png"/><Relationship Id="rId761" Type="http://schemas.openxmlformats.org/officeDocument/2006/relationships/customXml" Target="../ink/ink5560.xml"/><Relationship Id="rId193" Type="http://schemas.openxmlformats.org/officeDocument/2006/relationships/image" Target="../media/image4862.png"/><Relationship Id="rId207" Type="http://schemas.openxmlformats.org/officeDocument/2006/relationships/image" Target="../media/image4869.png"/><Relationship Id="rId249" Type="http://schemas.openxmlformats.org/officeDocument/2006/relationships/image" Target="../media/image4660.png"/><Relationship Id="rId414" Type="http://schemas.openxmlformats.org/officeDocument/2006/relationships/image" Target="../media/image3101.png"/><Relationship Id="rId456" Type="http://schemas.openxmlformats.org/officeDocument/2006/relationships/image" Target="../media/image3119.png"/><Relationship Id="rId498" Type="http://schemas.openxmlformats.org/officeDocument/2006/relationships/image" Target="../media/image3214.png"/><Relationship Id="rId621" Type="http://schemas.openxmlformats.org/officeDocument/2006/relationships/customXml" Target="../ink/ink5490.xml"/><Relationship Id="rId663" Type="http://schemas.openxmlformats.org/officeDocument/2006/relationships/customXml" Target="../ink/ink5511.xml"/><Relationship Id="rId260" Type="http://schemas.openxmlformats.org/officeDocument/2006/relationships/customXml" Target="../ink/ink5327.xml"/><Relationship Id="rId523" Type="http://schemas.openxmlformats.org/officeDocument/2006/relationships/customXml" Target="../ink/ink5441.xml"/><Relationship Id="rId719" Type="http://schemas.openxmlformats.org/officeDocument/2006/relationships/customXml" Target="../ink/ink5539.xml"/><Relationship Id="rId565" Type="http://schemas.openxmlformats.org/officeDocument/2006/relationships/customXml" Target="../ink/ink5462.xml"/><Relationship Id="rId730" Type="http://schemas.openxmlformats.org/officeDocument/2006/relationships/image" Target="../media/image3348.png"/><Relationship Id="rId772" Type="http://schemas.openxmlformats.org/officeDocument/2006/relationships/image" Target="../media/image3368.png"/><Relationship Id="rId162" Type="http://schemas.openxmlformats.org/officeDocument/2006/relationships/customXml" Target="../ink/ink5278.xml"/><Relationship Id="rId218" Type="http://schemas.openxmlformats.org/officeDocument/2006/relationships/customXml" Target="../ink/ink5306.xml"/><Relationship Id="rId425" Type="http://schemas.openxmlformats.org/officeDocument/2006/relationships/customXml" Target="../ink/ink5392.xml"/><Relationship Id="rId467" Type="http://schemas.openxmlformats.org/officeDocument/2006/relationships/customXml" Target="../ink/ink5413.xml"/><Relationship Id="rId632" Type="http://schemas.openxmlformats.org/officeDocument/2006/relationships/image" Target="../media/image3300.png"/><Relationship Id="rId271" Type="http://schemas.openxmlformats.org/officeDocument/2006/relationships/customXml" Target="../ink/ink5333.xml"/><Relationship Id="rId674" Type="http://schemas.openxmlformats.org/officeDocument/2006/relationships/image" Target="../media/image3320.png"/><Relationship Id="rId369" Type="http://schemas.openxmlformats.org/officeDocument/2006/relationships/customXml" Target="../ink/ink5364.xml"/><Relationship Id="rId534" Type="http://schemas.openxmlformats.org/officeDocument/2006/relationships/image" Target="../media/image3232.png"/><Relationship Id="rId576" Type="http://schemas.openxmlformats.org/officeDocument/2006/relationships/image" Target="../media/image3272.png"/><Relationship Id="rId741" Type="http://schemas.openxmlformats.org/officeDocument/2006/relationships/customXml" Target="../ink/ink5550.xml"/><Relationship Id="rId783" Type="http://schemas.openxmlformats.org/officeDocument/2006/relationships/customXml" Target="../ink/ink5571.xml"/><Relationship Id="rId173" Type="http://schemas.openxmlformats.org/officeDocument/2006/relationships/image" Target="../media/image4419.png"/><Relationship Id="rId229" Type="http://schemas.openxmlformats.org/officeDocument/2006/relationships/image" Target="../media/image4654.png"/><Relationship Id="rId380" Type="http://schemas.openxmlformats.org/officeDocument/2006/relationships/image" Target="../media/image3086.png"/><Relationship Id="rId436" Type="http://schemas.openxmlformats.org/officeDocument/2006/relationships/image" Target="../media/image3111.png"/><Relationship Id="rId601" Type="http://schemas.openxmlformats.org/officeDocument/2006/relationships/customXml" Target="../ink/ink5480.xml"/><Relationship Id="rId643" Type="http://schemas.openxmlformats.org/officeDocument/2006/relationships/customXml" Target="../ink/ink5501.xml"/><Relationship Id="rId240" Type="http://schemas.openxmlformats.org/officeDocument/2006/relationships/customXml" Target="../ink/ink5317.xml"/><Relationship Id="rId478" Type="http://schemas.openxmlformats.org/officeDocument/2006/relationships/image" Target="../media/image3204.png"/><Relationship Id="rId685" Type="http://schemas.openxmlformats.org/officeDocument/2006/relationships/customXml" Target="../ink/ink5522.xml"/><Relationship Id="rId282" Type="http://schemas.openxmlformats.org/officeDocument/2006/relationships/image" Target="../media/image5072.png"/><Relationship Id="rId338" Type="http://schemas.openxmlformats.org/officeDocument/2006/relationships/image" Target="../media/image3933.png"/><Relationship Id="rId503" Type="http://schemas.openxmlformats.org/officeDocument/2006/relationships/customXml" Target="../ink/ink5431.xml"/><Relationship Id="rId545" Type="http://schemas.openxmlformats.org/officeDocument/2006/relationships/customXml" Target="../ink/ink5452.xml"/><Relationship Id="rId587" Type="http://schemas.openxmlformats.org/officeDocument/2006/relationships/customXml" Target="../ink/ink5473.xml"/><Relationship Id="rId710" Type="http://schemas.openxmlformats.org/officeDocument/2006/relationships/image" Target="../media/image3338.png"/><Relationship Id="rId752" Type="http://schemas.openxmlformats.org/officeDocument/2006/relationships/image" Target="../media/image3359.png"/><Relationship Id="rId184" Type="http://schemas.openxmlformats.org/officeDocument/2006/relationships/customXml" Target="../ink/ink5289.xml"/><Relationship Id="rId391" Type="http://schemas.openxmlformats.org/officeDocument/2006/relationships/customXml" Target="../ink/ink5375.xml"/><Relationship Id="rId405" Type="http://schemas.openxmlformats.org/officeDocument/2006/relationships/customXml" Target="../ink/ink5382.xml"/><Relationship Id="rId447" Type="http://schemas.openxmlformats.org/officeDocument/2006/relationships/customXml" Target="../ink/ink5403.xml"/><Relationship Id="rId612" Type="http://schemas.openxmlformats.org/officeDocument/2006/relationships/image" Target="../media/image3290.png"/><Relationship Id="rId251" Type="http://schemas.openxmlformats.org/officeDocument/2006/relationships/image" Target="../media/image5061.png"/><Relationship Id="rId489" Type="http://schemas.openxmlformats.org/officeDocument/2006/relationships/customXml" Target="../ink/ink5424.xml"/><Relationship Id="rId654" Type="http://schemas.openxmlformats.org/officeDocument/2006/relationships/image" Target="../media/image3311.png"/><Relationship Id="rId696" Type="http://schemas.openxmlformats.org/officeDocument/2006/relationships/image" Target="../media/image3331.png"/><Relationship Id="rId293" Type="http://schemas.openxmlformats.org/officeDocument/2006/relationships/customXml" Target="../ink/ink5343.xml"/><Relationship Id="rId307" Type="http://schemas.openxmlformats.org/officeDocument/2006/relationships/customXml" Target="../ink/ink5350.xml"/><Relationship Id="rId349" Type="http://schemas.openxmlformats.org/officeDocument/2006/relationships/customXml" Target="../ink/ink5360.xml"/><Relationship Id="rId514" Type="http://schemas.openxmlformats.org/officeDocument/2006/relationships/image" Target="../media/image3222.png"/><Relationship Id="rId556" Type="http://schemas.openxmlformats.org/officeDocument/2006/relationships/image" Target="../media/image3243.png"/><Relationship Id="rId721" Type="http://schemas.openxmlformats.org/officeDocument/2006/relationships/customXml" Target="../ink/ink5540.xml"/><Relationship Id="rId763" Type="http://schemas.openxmlformats.org/officeDocument/2006/relationships/customXml" Target="../ink/ink5561.xml"/><Relationship Id="rId153" Type="http://schemas.openxmlformats.org/officeDocument/2006/relationships/image" Target="../media/image4408.png"/><Relationship Id="rId195" Type="http://schemas.openxmlformats.org/officeDocument/2006/relationships/image" Target="../media/image4863.png"/><Relationship Id="rId209" Type="http://schemas.openxmlformats.org/officeDocument/2006/relationships/image" Target="../media/image172.png"/><Relationship Id="rId416" Type="http://schemas.openxmlformats.org/officeDocument/2006/relationships/image" Target="../media/image3102.png"/><Relationship Id="rId598" Type="http://schemas.openxmlformats.org/officeDocument/2006/relationships/image" Target="../media/image3283.png"/><Relationship Id="rId220" Type="http://schemas.openxmlformats.org/officeDocument/2006/relationships/customXml" Target="../ink/ink5307.xml"/><Relationship Id="rId458" Type="http://schemas.openxmlformats.org/officeDocument/2006/relationships/image" Target="../media/image3120.png"/><Relationship Id="rId623" Type="http://schemas.openxmlformats.org/officeDocument/2006/relationships/customXml" Target="../ink/ink5491.xml"/><Relationship Id="rId665" Type="http://schemas.openxmlformats.org/officeDocument/2006/relationships/customXml" Target="../ink/ink5512.xml"/><Relationship Id="rId262" Type="http://schemas.openxmlformats.org/officeDocument/2006/relationships/customXml" Target="../ink/ink5328.xml"/><Relationship Id="rId525" Type="http://schemas.openxmlformats.org/officeDocument/2006/relationships/customXml" Target="../ink/ink5442.xml"/><Relationship Id="rId567" Type="http://schemas.openxmlformats.org/officeDocument/2006/relationships/customXml" Target="../ink/ink5463.xml"/><Relationship Id="rId732" Type="http://schemas.openxmlformats.org/officeDocument/2006/relationships/image" Target="../media/image3349.png"/><Relationship Id="rId164" Type="http://schemas.openxmlformats.org/officeDocument/2006/relationships/customXml" Target="../ink/ink5279.xml"/><Relationship Id="rId371" Type="http://schemas.openxmlformats.org/officeDocument/2006/relationships/customXml" Target="../ink/ink5365.xml"/><Relationship Id="rId774" Type="http://schemas.openxmlformats.org/officeDocument/2006/relationships/image" Target="../media/image3369.png"/><Relationship Id="rId427" Type="http://schemas.openxmlformats.org/officeDocument/2006/relationships/customXml" Target="../ink/ink5393.xml"/><Relationship Id="rId469" Type="http://schemas.openxmlformats.org/officeDocument/2006/relationships/customXml" Target="../ink/ink5414.xml"/><Relationship Id="rId634" Type="http://schemas.openxmlformats.org/officeDocument/2006/relationships/image" Target="../media/image3301.png"/><Relationship Id="rId676" Type="http://schemas.openxmlformats.org/officeDocument/2006/relationships/image" Target="../media/image3321.png"/><Relationship Id="rId231" Type="http://schemas.openxmlformats.org/officeDocument/2006/relationships/image" Target="../media/image4655.png"/><Relationship Id="rId273" Type="http://schemas.openxmlformats.org/officeDocument/2006/relationships/customXml" Target="../ink/ink5334.xml"/><Relationship Id="rId480" Type="http://schemas.openxmlformats.org/officeDocument/2006/relationships/image" Target="../media/image3205.png"/><Relationship Id="rId536" Type="http://schemas.openxmlformats.org/officeDocument/2006/relationships/image" Target="../media/image3233.png"/><Relationship Id="rId701" Type="http://schemas.openxmlformats.org/officeDocument/2006/relationships/customXml" Target="../ink/ink5530.xml"/><Relationship Id="rId175" Type="http://schemas.openxmlformats.org/officeDocument/2006/relationships/image" Target="../media/image4069.png"/><Relationship Id="rId340" Type="http://schemas.openxmlformats.org/officeDocument/2006/relationships/image" Target="../media/image5068.png"/><Relationship Id="rId578" Type="http://schemas.openxmlformats.org/officeDocument/2006/relationships/image" Target="../media/image3273.png"/><Relationship Id="rId743" Type="http://schemas.openxmlformats.org/officeDocument/2006/relationships/customXml" Target="../ink/ink5551.xml"/><Relationship Id="rId785" Type="http://schemas.openxmlformats.org/officeDocument/2006/relationships/customXml" Target="../ink/ink5572.xml"/><Relationship Id="rId200" Type="http://schemas.openxmlformats.org/officeDocument/2006/relationships/customXml" Target="../ink/ink5297.xml"/><Relationship Id="rId382" Type="http://schemas.openxmlformats.org/officeDocument/2006/relationships/image" Target="../media/image3087.png"/><Relationship Id="rId438" Type="http://schemas.openxmlformats.org/officeDocument/2006/relationships/image" Target="../media/image3112.png"/><Relationship Id="rId603" Type="http://schemas.openxmlformats.org/officeDocument/2006/relationships/customXml" Target="../ink/ink5481.xml"/><Relationship Id="rId645" Type="http://schemas.openxmlformats.org/officeDocument/2006/relationships/customXml" Target="../ink/ink5502.xml"/><Relationship Id="rId687" Type="http://schemas.openxmlformats.org/officeDocument/2006/relationships/customXml" Target="../ink/ink5523.xml"/><Relationship Id="rId242" Type="http://schemas.openxmlformats.org/officeDocument/2006/relationships/customXml" Target="../ink/ink5318.xml"/><Relationship Id="rId284" Type="http://schemas.openxmlformats.org/officeDocument/2006/relationships/image" Target="../media/image5073.png"/><Relationship Id="rId491" Type="http://schemas.openxmlformats.org/officeDocument/2006/relationships/customXml" Target="../ink/ink5425.xml"/><Relationship Id="rId505" Type="http://schemas.openxmlformats.org/officeDocument/2006/relationships/customXml" Target="../ink/ink5432.xml"/><Relationship Id="rId712" Type="http://schemas.openxmlformats.org/officeDocument/2006/relationships/image" Target="../media/image3339.png"/><Relationship Id="rId547" Type="http://schemas.openxmlformats.org/officeDocument/2006/relationships/customXml" Target="../ink/ink5453.xml"/><Relationship Id="rId589" Type="http://schemas.openxmlformats.org/officeDocument/2006/relationships/customXml" Target="../ink/ink5474.xml"/><Relationship Id="rId754" Type="http://schemas.openxmlformats.org/officeDocument/2006/relationships/image" Target="../media/image3360.png"/><Relationship Id="rId186" Type="http://schemas.openxmlformats.org/officeDocument/2006/relationships/customXml" Target="../ink/ink5290.xml"/><Relationship Id="rId351" Type="http://schemas.openxmlformats.org/officeDocument/2006/relationships/customXml" Target="../ink/ink5361.xml"/><Relationship Id="rId393" Type="http://schemas.openxmlformats.org/officeDocument/2006/relationships/customXml" Target="../ink/ink5376.xml"/><Relationship Id="rId407" Type="http://schemas.openxmlformats.org/officeDocument/2006/relationships/customXml" Target="../ink/ink5383.xml"/><Relationship Id="rId449" Type="http://schemas.openxmlformats.org/officeDocument/2006/relationships/customXml" Target="../ink/ink5404.xml"/><Relationship Id="rId614" Type="http://schemas.openxmlformats.org/officeDocument/2006/relationships/image" Target="../media/image3291.png"/><Relationship Id="rId656" Type="http://schemas.openxmlformats.org/officeDocument/2006/relationships/image" Target="../media/image3312.png"/><Relationship Id="rId211" Type="http://schemas.openxmlformats.org/officeDocument/2006/relationships/image" Target="../media/image4870.png"/><Relationship Id="rId253" Type="http://schemas.openxmlformats.org/officeDocument/2006/relationships/image" Target="../media/image4662.png"/><Relationship Id="rId295" Type="http://schemas.openxmlformats.org/officeDocument/2006/relationships/customXml" Target="../ink/ink5344.xml"/><Relationship Id="rId309" Type="http://schemas.openxmlformats.org/officeDocument/2006/relationships/customXml" Target="../ink/ink5351.xml"/><Relationship Id="rId460" Type="http://schemas.openxmlformats.org/officeDocument/2006/relationships/image" Target="../media/image3121.png"/><Relationship Id="rId516" Type="http://schemas.openxmlformats.org/officeDocument/2006/relationships/image" Target="../media/image3223.png"/><Relationship Id="rId698" Type="http://schemas.openxmlformats.org/officeDocument/2006/relationships/image" Target="../media/image3332.png"/><Relationship Id="rId558" Type="http://schemas.openxmlformats.org/officeDocument/2006/relationships/image" Target="../media/image3244.png"/><Relationship Id="rId723" Type="http://schemas.openxmlformats.org/officeDocument/2006/relationships/customXml" Target="../ink/ink5541.xml"/><Relationship Id="rId765" Type="http://schemas.openxmlformats.org/officeDocument/2006/relationships/customXml" Target="../ink/ink5562.xml"/><Relationship Id="rId155" Type="http://schemas.openxmlformats.org/officeDocument/2006/relationships/image" Target="../media/image4409.png"/><Relationship Id="rId197" Type="http://schemas.openxmlformats.org/officeDocument/2006/relationships/image" Target="../media/image4864.png"/><Relationship Id="rId418" Type="http://schemas.openxmlformats.org/officeDocument/2006/relationships/image" Target="../media/image3103.png"/><Relationship Id="rId625" Type="http://schemas.openxmlformats.org/officeDocument/2006/relationships/customXml" Target="../ink/ink5492.xml"/><Relationship Id="rId222" Type="http://schemas.openxmlformats.org/officeDocument/2006/relationships/customXml" Target="../ink/ink5308.xml"/><Relationship Id="rId264" Type="http://schemas.openxmlformats.org/officeDocument/2006/relationships/customXml" Target="../ink/ink5329.xml"/><Relationship Id="rId471" Type="http://schemas.openxmlformats.org/officeDocument/2006/relationships/customXml" Target="../ink/ink5415.xml"/><Relationship Id="rId667" Type="http://schemas.openxmlformats.org/officeDocument/2006/relationships/customXml" Target="../ink/ink5513.xml"/><Relationship Id="rId527" Type="http://schemas.openxmlformats.org/officeDocument/2006/relationships/customXml" Target="../ink/ink5443.xml"/><Relationship Id="rId569" Type="http://schemas.openxmlformats.org/officeDocument/2006/relationships/customXml" Target="../ink/ink5464.xml"/><Relationship Id="rId734" Type="http://schemas.openxmlformats.org/officeDocument/2006/relationships/image" Target="../media/image3350.png"/><Relationship Id="rId776" Type="http://schemas.openxmlformats.org/officeDocument/2006/relationships/image" Target="../media/image1159.png"/><Relationship Id="rId166" Type="http://schemas.openxmlformats.org/officeDocument/2006/relationships/customXml" Target="../ink/ink5280.xml"/><Relationship Id="rId373" Type="http://schemas.openxmlformats.org/officeDocument/2006/relationships/customXml" Target="../ink/ink5366.xml"/><Relationship Id="rId429" Type="http://schemas.openxmlformats.org/officeDocument/2006/relationships/customXml" Target="../ink/ink5394.xml"/><Relationship Id="rId580" Type="http://schemas.openxmlformats.org/officeDocument/2006/relationships/image" Target="../media/image3274.png"/><Relationship Id="rId636" Type="http://schemas.openxmlformats.org/officeDocument/2006/relationships/image" Target="../media/image3302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876.png"/><Relationship Id="rId440" Type="http://schemas.openxmlformats.org/officeDocument/2006/relationships/image" Target="../media/image992.png"/><Relationship Id="rId678" Type="http://schemas.openxmlformats.org/officeDocument/2006/relationships/image" Target="../media/image3322.png"/><Relationship Id="rId300" Type="http://schemas.openxmlformats.org/officeDocument/2006/relationships/image" Target="../media/image5081.png"/><Relationship Id="rId482" Type="http://schemas.openxmlformats.org/officeDocument/2006/relationships/image" Target="../media/image3206.png"/><Relationship Id="rId538" Type="http://schemas.openxmlformats.org/officeDocument/2006/relationships/image" Target="../media/image3234.png"/><Relationship Id="rId703" Type="http://schemas.openxmlformats.org/officeDocument/2006/relationships/customXml" Target="../ink/ink5531.xml"/><Relationship Id="rId745" Type="http://schemas.openxmlformats.org/officeDocument/2006/relationships/customXml" Target="../ink/ink5552.xml"/><Relationship Id="rId177" Type="http://schemas.openxmlformats.org/officeDocument/2006/relationships/image" Target="../media/image20140.png"/><Relationship Id="rId342" Type="http://schemas.openxmlformats.org/officeDocument/2006/relationships/image" Target="../media/image5090.png"/><Relationship Id="rId384" Type="http://schemas.openxmlformats.org/officeDocument/2006/relationships/image" Target="../media/image964.png"/><Relationship Id="rId591" Type="http://schemas.openxmlformats.org/officeDocument/2006/relationships/customXml" Target="../ink/ink5475.xml"/><Relationship Id="rId605" Type="http://schemas.openxmlformats.org/officeDocument/2006/relationships/customXml" Target="../ink/ink5482.xml"/><Relationship Id="rId787" Type="http://schemas.openxmlformats.org/officeDocument/2006/relationships/customXml" Target="../ink/ink5573.xml"/><Relationship Id="rId202" Type="http://schemas.openxmlformats.org/officeDocument/2006/relationships/customXml" Target="../ink/ink5298.xml"/><Relationship Id="rId244" Type="http://schemas.openxmlformats.org/officeDocument/2006/relationships/customXml" Target="../ink/ink5319.xml"/><Relationship Id="rId647" Type="http://schemas.openxmlformats.org/officeDocument/2006/relationships/customXml" Target="../ink/ink5503.xml"/><Relationship Id="rId689" Type="http://schemas.openxmlformats.org/officeDocument/2006/relationships/customXml" Target="../ink/ink5524.xml"/><Relationship Id="rId286" Type="http://schemas.openxmlformats.org/officeDocument/2006/relationships/image" Target="../media/image5074.png"/><Relationship Id="rId451" Type="http://schemas.openxmlformats.org/officeDocument/2006/relationships/customXml" Target="../ink/ink5405.xml"/><Relationship Id="rId493" Type="http://schemas.openxmlformats.org/officeDocument/2006/relationships/customXml" Target="../ink/ink5426.xml"/><Relationship Id="rId507" Type="http://schemas.openxmlformats.org/officeDocument/2006/relationships/customXml" Target="../ink/ink5433.xml"/><Relationship Id="rId549" Type="http://schemas.openxmlformats.org/officeDocument/2006/relationships/customXml" Target="../ink/ink5454.xml"/><Relationship Id="rId714" Type="http://schemas.openxmlformats.org/officeDocument/2006/relationships/image" Target="../media/image3340.png"/><Relationship Id="rId756" Type="http://schemas.openxmlformats.org/officeDocument/2006/relationships/image" Target="../media/image3361.png"/><Relationship Id="rId188" Type="http://schemas.openxmlformats.org/officeDocument/2006/relationships/customXml" Target="../ink/ink5291.xml"/><Relationship Id="rId311" Type="http://schemas.openxmlformats.org/officeDocument/2006/relationships/customXml" Target="../ink/ink5352.xml"/><Relationship Id="rId395" Type="http://schemas.openxmlformats.org/officeDocument/2006/relationships/customXml" Target="../ink/ink5377.xml"/><Relationship Id="rId409" Type="http://schemas.openxmlformats.org/officeDocument/2006/relationships/customXml" Target="../ink/ink5384.xml"/><Relationship Id="rId560" Type="http://schemas.openxmlformats.org/officeDocument/2006/relationships/image" Target="../media/image3245.png"/><Relationship Id="rId213" Type="http://schemas.openxmlformats.org/officeDocument/2006/relationships/image" Target="../media/image4871.png"/><Relationship Id="rId420" Type="http://schemas.openxmlformats.org/officeDocument/2006/relationships/image" Target="../media/image982.png"/><Relationship Id="rId616" Type="http://schemas.openxmlformats.org/officeDocument/2006/relationships/image" Target="../media/image3292.png"/><Relationship Id="rId658" Type="http://schemas.openxmlformats.org/officeDocument/2006/relationships/image" Target="../media/image3313.png"/><Relationship Id="rId255" Type="http://schemas.openxmlformats.org/officeDocument/2006/relationships/image" Target="../media/image4663.png"/><Relationship Id="rId297" Type="http://schemas.openxmlformats.org/officeDocument/2006/relationships/customXml" Target="../ink/ink5345.xml"/><Relationship Id="rId462" Type="http://schemas.openxmlformats.org/officeDocument/2006/relationships/image" Target="../media/image3122.png"/><Relationship Id="rId518" Type="http://schemas.openxmlformats.org/officeDocument/2006/relationships/image" Target="../media/image3224.png"/><Relationship Id="rId725" Type="http://schemas.openxmlformats.org/officeDocument/2006/relationships/customXml" Target="../ink/ink5542.xml"/><Relationship Id="rId157" Type="http://schemas.openxmlformats.org/officeDocument/2006/relationships/image" Target="../media/image4410.png"/><Relationship Id="rId364" Type="http://schemas.openxmlformats.org/officeDocument/2006/relationships/image" Target="../media/image266.png"/><Relationship Id="rId767" Type="http://schemas.openxmlformats.org/officeDocument/2006/relationships/customXml" Target="../ink/ink5563.xml"/><Relationship Id="rId199" Type="http://schemas.openxmlformats.org/officeDocument/2006/relationships/image" Target="../media/image4865.png"/><Relationship Id="rId571" Type="http://schemas.openxmlformats.org/officeDocument/2006/relationships/customXml" Target="../ink/ink5465.xml"/><Relationship Id="rId627" Type="http://schemas.openxmlformats.org/officeDocument/2006/relationships/customXml" Target="../ink/ink5493.xml"/><Relationship Id="rId669" Type="http://schemas.openxmlformats.org/officeDocument/2006/relationships/customXml" Target="../ink/ink5514.xml"/><Relationship Id="rId224" Type="http://schemas.openxmlformats.org/officeDocument/2006/relationships/customXml" Target="../ink/ink5309.xml"/><Relationship Id="rId266" Type="http://schemas.openxmlformats.org/officeDocument/2006/relationships/customXml" Target="../ink/ink5330.xml"/><Relationship Id="rId431" Type="http://schemas.openxmlformats.org/officeDocument/2006/relationships/customXml" Target="../ink/ink5395.xml"/><Relationship Id="rId473" Type="http://schemas.openxmlformats.org/officeDocument/2006/relationships/customXml" Target="../ink/ink5416.xml"/><Relationship Id="rId529" Type="http://schemas.openxmlformats.org/officeDocument/2006/relationships/customXml" Target="../ink/ink5444.xml"/><Relationship Id="rId680" Type="http://schemas.openxmlformats.org/officeDocument/2006/relationships/image" Target="../media/image3323.png"/><Relationship Id="rId736" Type="http://schemas.openxmlformats.org/officeDocument/2006/relationships/image" Target="../media/image3351.png"/><Relationship Id="rId168" Type="http://schemas.openxmlformats.org/officeDocument/2006/relationships/customXml" Target="../ink/ink5281.xml"/><Relationship Id="rId540" Type="http://schemas.openxmlformats.org/officeDocument/2006/relationships/image" Target="../media/image3235.png"/><Relationship Id="rId778" Type="http://schemas.openxmlformats.org/officeDocument/2006/relationships/image" Target="../media/image3370.png"/><Relationship Id="rId375" Type="http://schemas.openxmlformats.org/officeDocument/2006/relationships/customXml" Target="../ink/ink5367.xml"/><Relationship Id="rId582" Type="http://schemas.openxmlformats.org/officeDocument/2006/relationships/image" Target="../media/image3275.png"/><Relationship Id="rId638" Type="http://schemas.openxmlformats.org/officeDocument/2006/relationships/image" Target="../media/image3303.png"/><Relationship Id="rId235" Type="http://schemas.openxmlformats.org/officeDocument/2006/relationships/image" Target="../media/image4877.png"/><Relationship Id="rId277" Type="http://schemas.openxmlformats.org/officeDocument/2006/relationships/customXml" Target="../ink/ink5335.xml"/><Relationship Id="rId400" Type="http://schemas.openxmlformats.org/officeDocument/2006/relationships/image" Target="../media/image3094.png"/><Relationship Id="rId442" Type="http://schemas.openxmlformats.org/officeDocument/2006/relationships/image" Target="../media/image3113.png"/><Relationship Id="rId484" Type="http://schemas.openxmlformats.org/officeDocument/2006/relationships/image" Target="../media/image3207.png"/><Relationship Id="rId705" Type="http://schemas.openxmlformats.org/officeDocument/2006/relationships/customXml" Target="../ink/ink5532.xml"/><Relationship Id="rId302" Type="http://schemas.openxmlformats.org/officeDocument/2006/relationships/image" Target="../media/image5082.png"/><Relationship Id="rId344" Type="http://schemas.openxmlformats.org/officeDocument/2006/relationships/image" Target="../media/image5091.png"/><Relationship Id="rId691" Type="http://schemas.openxmlformats.org/officeDocument/2006/relationships/customXml" Target="../ink/ink5525.xml"/><Relationship Id="rId747" Type="http://schemas.openxmlformats.org/officeDocument/2006/relationships/customXml" Target="../ink/ink5553.xml"/><Relationship Id="rId179" Type="http://schemas.openxmlformats.org/officeDocument/2006/relationships/image" Target="../media/image4070.png"/><Relationship Id="rId386" Type="http://schemas.openxmlformats.org/officeDocument/2006/relationships/image" Target="../media/image3088.png"/><Relationship Id="rId551" Type="http://schemas.openxmlformats.org/officeDocument/2006/relationships/customXml" Target="../ink/ink5455.xml"/><Relationship Id="rId593" Type="http://schemas.openxmlformats.org/officeDocument/2006/relationships/customXml" Target="../ink/ink5476.xml"/><Relationship Id="rId607" Type="http://schemas.openxmlformats.org/officeDocument/2006/relationships/customXml" Target="../ink/ink5483.xml"/><Relationship Id="rId649" Type="http://schemas.openxmlformats.org/officeDocument/2006/relationships/customXml" Target="../ink/ink5504.xml"/><Relationship Id="rId190" Type="http://schemas.openxmlformats.org/officeDocument/2006/relationships/customXml" Target="../ink/ink5292.xml"/><Relationship Id="rId204" Type="http://schemas.openxmlformats.org/officeDocument/2006/relationships/customXml" Target="../ink/ink5299.xml"/><Relationship Id="rId246" Type="http://schemas.openxmlformats.org/officeDocument/2006/relationships/customXml" Target="../ink/ink5320.xml"/><Relationship Id="rId288" Type="http://schemas.openxmlformats.org/officeDocument/2006/relationships/image" Target="../media/image5075.png"/><Relationship Id="rId411" Type="http://schemas.openxmlformats.org/officeDocument/2006/relationships/customXml" Target="../ink/ink5385.xml"/><Relationship Id="rId453" Type="http://schemas.openxmlformats.org/officeDocument/2006/relationships/customXml" Target="../ink/ink5406.xml"/><Relationship Id="rId509" Type="http://schemas.openxmlformats.org/officeDocument/2006/relationships/customXml" Target="../ink/ink5434.xml"/><Relationship Id="rId660" Type="http://schemas.openxmlformats.org/officeDocument/2006/relationships/image" Target="../media/image3314.png"/><Relationship Id="rId313" Type="http://schemas.openxmlformats.org/officeDocument/2006/relationships/customXml" Target="../ink/ink5353.xml"/><Relationship Id="rId495" Type="http://schemas.openxmlformats.org/officeDocument/2006/relationships/customXml" Target="../ink/ink5427.xml"/><Relationship Id="rId716" Type="http://schemas.openxmlformats.org/officeDocument/2006/relationships/image" Target="../media/image3341.png"/><Relationship Id="rId758" Type="http://schemas.openxmlformats.org/officeDocument/2006/relationships/image" Target="../media/image3362.png"/><Relationship Id="rId397" Type="http://schemas.openxmlformats.org/officeDocument/2006/relationships/customXml" Target="../ink/ink5378.xml"/><Relationship Id="rId520" Type="http://schemas.openxmlformats.org/officeDocument/2006/relationships/image" Target="../media/image3225.png"/><Relationship Id="rId562" Type="http://schemas.openxmlformats.org/officeDocument/2006/relationships/image" Target="../media/image3246.png"/><Relationship Id="rId618" Type="http://schemas.openxmlformats.org/officeDocument/2006/relationships/image" Target="../media/image3293.png"/><Relationship Id="rId215" Type="http://schemas.openxmlformats.org/officeDocument/2006/relationships/image" Target="../media/image19760.png"/><Relationship Id="rId257" Type="http://schemas.openxmlformats.org/officeDocument/2006/relationships/image" Target="../media/image5062.png"/><Relationship Id="rId422" Type="http://schemas.openxmlformats.org/officeDocument/2006/relationships/image" Target="../media/image3104.png"/><Relationship Id="rId464" Type="http://schemas.openxmlformats.org/officeDocument/2006/relationships/image" Target="../media/image3123.png"/><Relationship Id="rId299" Type="http://schemas.openxmlformats.org/officeDocument/2006/relationships/customXml" Target="../ink/ink5346.xml"/><Relationship Id="rId727" Type="http://schemas.openxmlformats.org/officeDocument/2006/relationships/customXml" Target="../ink/ink5543.xml"/><Relationship Id="rId159" Type="http://schemas.openxmlformats.org/officeDocument/2006/relationships/image" Target="../media/image4411.png"/><Relationship Id="rId366" Type="http://schemas.openxmlformats.org/officeDocument/2006/relationships/image" Target="../media/image38.png"/><Relationship Id="rId573" Type="http://schemas.openxmlformats.org/officeDocument/2006/relationships/customXml" Target="../ink/ink5466.xml"/><Relationship Id="rId780" Type="http://schemas.openxmlformats.org/officeDocument/2006/relationships/image" Target="../media/image3371.png"/><Relationship Id="rId226" Type="http://schemas.openxmlformats.org/officeDocument/2006/relationships/customXml" Target="../ink/ink5310.xml"/><Relationship Id="rId433" Type="http://schemas.openxmlformats.org/officeDocument/2006/relationships/customXml" Target="../ink/ink5396.xml"/><Relationship Id="rId640" Type="http://schemas.openxmlformats.org/officeDocument/2006/relationships/image" Target="../media/image3304.png"/><Relationship Id="rId738" Type="http://schemas.openxmlformats.org/officeDocument/2006/relationships/image" Target="../media/image3352.png"/><Relationship Id="rId377" Type="http://schemas.openxmlformats.org/officeDocument/2006/relationships/customXml" Target="../ink/ink5368.xml"/><Relationship Id="rId500" Type="http://schemas.openxmlformats.org/officeDocument/2006/relationships/image" Target="../media/image3215.png"/><Relationship Id="rId584" Type="http://schemas.openxmlformats.org/officeDocument/2006/relationships/image" Target="../media/image3276.png"/><Relationship Id="rId237" Type="http://schemas.openxmlformats.org/officeDocument/2006/relationships/image" Target="../media/image4878.png"/><Relationship Id="rId444" Type="http://schemas.openxmlformats.org/officeDocument/2006/relationships/image" Target="../media/image3114.png"/><Relationship Id="rId651" Type="http://schemas.openxmlformats.org/officeDocument/2006/relationships/customXml" Target="../ink/ink5505.xml"/><Relationship Id="rId749" Type="http://schemas.openxmlformats.org/officeDocument/2006/relationships/customXml" Target="../ink/ink5554.xml"/><Relationship Id="rId290" Type="http://schemas.openxmlformats.org/officeDocument/2006/relationships/image" Target="../media/image5076.png"/><Relationship Id="rId304" Type="http://schemas.openxmlformats.org/officeDocument/2006/relationships/image" Target="../media/image5083.png"/><Relationship Id="rId388" Type="http://schemas.openxmlformats.org/officeDocument/2006/relationships/image" Target="../media/image966.png"/><Relationship Id="rId511" Type="http://schemas.openxmlformats.org/officeDocument/2006/relationships/customXml" Target="../ink/ink5435.xml"/><Relationship Id="rId609" Type="http://schemas.openxmlformats.org/officeDocument/2006/relationships/customXml" Target="../ink/ink5484.xml"/><Relationship Id="rId595" Type="http://schemas.openxmlformats.org/officeDocument/2006/relationships/customXml" Target="../ink/ink5477.xml"/><Relationship Id="rId248" Type="http://schemas.openxmlformats.org/officeDocument/2006/relationships/customXml" Target="../ink/ink5321.xml"/><Relationship Id="rId455" Type="http://schemas.openxmlformats.org/officeDocument/2006/relationships/customXml" Target="../ink/ink5407.xml"/><Relationship Id="rId662" Type="http://schemas.openxmlformats.org/officeDocument/2006/relationships/image" Target="../media/image3315.png"/><Relationship Id="rId315" Type="http://schemas.openxmlformats.org/officeDocument/2006/relationships/customXml" Target="../ink/ink5354.xml"/><Relationship Id="rId522" Type="http://schemas.openxmlformats.org/officeDocument/2006/relationships/image" Target="../media/image3226.png"/><Relationship Id="rId161" Type="http://schemas.openxmlformats.org/officeDocument/2006/relationships/image" Target="../media/image4412.png"/><Relationship Id="rId399" Type="http://schemas.openxmlformats.org/officeDocument/2006/relationships/customXml" Target="../ink/ink5379.xml"/><Relationship Id="rId259" Type="http://schemas.openxmlformats.org/officeDocument/2006/relationships/image" Target="../media/image5063.png"/><Relationship Id="rId466" Type="http://schemas.openxmlformats.org/officeDocument/2006/relationships/image" Target="../media/image3124.png"/><Relationship Id="rId673" Type="http://schemas.openxmlformats.org/officeDocument/2006/relationships/customXml" Target="../ink/ink5516.xml"/><Relationship Id="rId533" Type="http://schemas.openxmlformats.org/officeDocument/2006/relationships/customXml" Target="../ink/ink5446.xml"/><Relationship Id="rId740" Type="http://schemas.openxmlformats.org/officeDocument/2006/relationships/image" Target="../media/image3353.png"/><Relationship Id="rId172" Type="http://schemas.openxmlformats.org/officeDocument/2006/relationships/customXml" Target="../ink/ink5283.xml"/><Relationship Id="rId477" Type="http://schemas.openxmlformats.org/officeDocument/2006/relationships/customXml" Target="../ink/ink5418.xml"/><Relationship Id="rId600" Type="http://schemas.openxmlformats.org/officeDocument/2006/relationships/image" Target="../media/image3284.png"/><Relationship Id="rId684" Type="http://schemas.openxmlformats.org/officeDocument/2006/relationships/image" Target="../media/image3325.png"/><Relationship Id="rId544" Type="http://schemas.openxmlformats.org/officeDocument/2006/relationships/image" Target="../media/image3237.png"/><Relationship Id="rId751" Type="http://schemas.openxmlformats.org/officeDocument/2006/relationships/customXml" Target="../ink/ink5555.xml"/><Relationship Id="rId183" Type="http://schemas.openxmlformats.org/officeDocument/2006/relationships/image" Target="../media/image4420.png"/><Relationship Id="rId390" Type="http://schemas.openxmlformats.org/officeDocument/2006/relationships/image" Target="../media/image3089.png"/><Relationship Id="rId404" Type="http://schemas.openxmlformats.org/officeDocument/2006/relationships/image" Target="../media/image3096.png"/><Relationship Id="rId611" Type="http://schemas.openxmlformats.org/officeDocument/2006/relationships/customXml" Target="../ink/ink5485.xml"/><Relationship Id="rId250" Type="http://schemas.openxmlformats.org/officeDocument/2006/relationships/customXml" Target="../ink/ink5322.xml"/><Relationship Id="rId488" Type="http://schemas.openxmlformats.org/officeDocument/2006/relationships/image" Target="../media/image3209.png"/><Relationship Id="rId695" Type="http://schemas.openxmlformats.org/officeDocument/2006/relationships/customXml" Target="../ink/ink5527.xml"/><Relationship Id="rId709" Type="http://schemas.openxmlformats.org/officeDocument/2006/relationships/customXml" Target="../ink/ink5534.xml"/><Relationship Id="rId348" Type="http://schemas.openxmlformats.org/officeDocument/2006/relationships/image" Target="../media/image5093.png"/><Relationship Id="rId555" Type="http://schemas.openxmlformats.org/officeDocument/2006/relationships/customXml" Target="../ink/ink5457.xml"/><Relationship Id="rId762" Type="http://schemas.openxmlformats.org/officeDocument/2006/relationships/image" Target="../media/image3364.png"/><Relationship Id="rId194" Type="http://schemas.openxmlformats.org/officeDocument/2006/relationships/customXml" Target="../ink/ink5294.xml"/><Relationship Id="rId208" Type="http://schemas.openxmlformats.org/officeDocument/2006/relationships/customXml" Target="../ink/ink5301.xml"/><Relationship Id="rId415" Type="http://schemas.openxmlformats.org/officeDocument/2006/relationships/customXml" Target="../ink/ink5387.xml"/><Relationship Id="rId622" Type="http://schemas.openxmlformats.org/officeDocument/2006/relationships/image" Target="../media/image3295.png"/><Relationship Id="rId261" Type="http://schemas.openxmlformats.org/officeDocument/2006/relationships/image" Target="../media/image5064.png"/><Relationship Id="rId499" Type="http://schemas.openxmlformats.org/officeDocument/2006/relationships/customXml" Target="../ink/ink5429.xml"/></Relationships>
</file>

<file path=ppt/slides/_rels/slide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04.png"/><Relationship Id="rId21" Type="http://schemas.openxmlformats.org/officeDocument/2006/relationships/image" Target="../media/image4618.png"/><Relationship Id="rId531" Type="http://schemas.openxmlformats.org/officeDocument/2006/relationships/customXml" Target="../ink/ink334.xml"/><Relationship Id="rId170" Type="http://schemas.openxmlformats.org/officeDocument/2006/relationships/customXml" Target="../ink/ink169.xml"/><Relationship Id="rId268" Type="http://schemas.openxmlformats.org/officeDocument/2006/relationships/image" Target="../media/image5065.png"/><Relationship Id="rId475" Type="http://schemas.openxmlformats.org/officeDocument/2006/relationships/customXml" Target="../ink/ink306.xml"/><Relationship Id="rId32" Type="http://schemas.openxmlformats.org/officeDocument/2006/relationships/customXml" Target="../ink/ink100.xml"/><Relationship Id="rId128" Type="http://schemas.openxmlformats.org/officeDocument/2006/relationships/customXml" Target="../ink/ink148.xml"/><Relationship Id="rId542" Type="http://schemas.openxmlformats.org/officeDocument/2006/relationships/image" Target="../media/image355.png"/><Relationship Id="rId181" Type="http://schemas.openxmlformats.org/officeDocument/2006/relationships/image" Target="../media/image4071.png"/><Relationship Id="rId402" Type="http://schemas.openxmlformats.org/officeDocument/2006/relationships/image" Target="../media/image285.png"/><Relationship Id="rId279" Type="http://schemas.openxmlformats.org/officeDocument/2006/relationships/customXml" Target="../ink/ink223.xml"/><Relationship Id="rId486" Type="http://schemas.openxmlformats.org/officeDocument/2006/relationships/image" Target="../media/image327.png"/><Relationship Id="rId43" Type="http://schemas.openxmlformats.org/officeDocument/2006/relationships/image" Target="../media/image4629.png"/><Relationship Id="rId139" Type="http://schemas.openxmlformats.org/officeDocument/2006/relationships/image" Target="../media/image4715.png"/><Relationship Id="rId290" Type="http://schemas.openxmlformats.org/officeDocument/2006/relationships/image" Target="../media/image5076.png"/><Relationship Id="rId304" Type="http://schemas.openxmlformats.org/officeDocument/2006/relationships/image" Target="../media/image5083.png"/><Relationship Id="rId346" Type="http://schemas.openxmlformats.org/officeDocument/2006/relationships/image" Target="../media/image5092.png"/><Relationship Id="rId388" Type="http://schemas.openxmlformats.org/officeDocument/2006/relationships/image" Target="../media/image278.png"/><Relationship Id="rId511" Type="http://schemas.openxmlformats.org/officeDocument/2006/relationships/customXml" Target="../ink/ink324.xml"/><Relationship Id="rId553" Type="http://schemas.openxmlformats.org/officeDocument/2006/relationships/customXml" Target="../ink/ink345.xml"/><Relationship Id="rId85" Type="http://schemas.openxmlformats.org/officeDocument/2006/relationships/image" Target="../media/image4688.png"/><Relationship Id="rId150" Type="http://schemas.openxmlformats.org/officeDocument/2006/relationships/customXml" Target="../ink/ink159.xml"/><Relationship Id="rId192" Type="http://schemas.openxmlformats.org/officeDocument/2006/relationships/customXml" Target="../ink/ink180.xml"/><Relationship Id="rId206" Type="http://schemas.openxmlformats.org/officeDocument/2006/relationships/customXml" Target="../ink/ink187.xml"/><Relationship Id="rId413" Type="http://schemas.openxmlformats.org/officeDocument/2006/relationships/customXml" Target="../ink/ink275.xml"/><Relationship Id="rId248" Type="http://schemas.openxmlformats.org/officeDocument/2006/relationships/customXml" Target="../ink/ink208.xml"/><Relationship Id="rId455" Type="http://schemas.openxmlformats.org/officeDocument/2006/relationships/customXml" Target="../ink/ink296.xml"/><Relationship Id="rId497" Type="http://schemas.openxmlformats.org/officeDocument/2006/relationships/customXml" Target="../ink/ink317.xml"/><Relationship Id="rId12" Type="http://schemas.openxmlformats.org/officeDocument/2006/relationships/customXml" Target="../ink/ink90.xml"/><Relationship Id="rId108" Type="http://schemas.openxmlformats.org/officeDocument/2006/relationships/customXml" Target="../ink/ink138.xml"/><Relationship Id="rId315" Type="http://schemas.openxmlformats.org/officeDocument/2006/relationships/customXml" Target="../ink/ink241.xml"/><Relationship Id="rId522" Type="http://schemas.openxmlformats.org/officeDocument/2006/relationships/image" Target="../media/image345.png"/><Relationship Id="rId54" Type="http://schemas.openxmlformats.org/officeDocument/2006/relationships/customXml" Target="../ink/ink111.xml"/><Relationship Id="rId96" Type="http://schemas.openxmlformats.org/officeDocument/2006/relationships/customXml" Target="../ink/ink132.xml"/><Relationship Id="rId161" Type="http://schemas.openxmlformats.org/officeDocument/2006/relationships/image" Target="../media/image4412.png"/><Relationship Id="rId217" Type="http://schemas.openxmlformats.org/officeDocument/2006/relationships/image" Target="../media/image4648.png"/><Relationship Id="rId399" Type="http://schemas.openxmlformats.org/officeDocument/2006/relationships/customXml" Target="../ink/ink268.xml"/><Relationship Id="rId564" Type="http://schemas.openxmlformats.org/officeDocument/2006/relationships/image" Target="../media/image366.png"/><Relationship Id="rId259" Type="http://schemas.openxmlformats.org/officeDocument/2006/relationships/image" Target="../media/image5063.png"/><Relationship Id="rId424" Type="http://schemas.openxmlformats.org/officeDocument/2006/relationships/image" Target="../media/image296.png"/><Relationship Id="rId466" Type="http://schemas.openxmlformats.org/officeDocument/2006/relationships/image" Target="../media/image317.png"/><Relationship Id="rId23" Type="http://schemas.openxmlformats.org/officeDocument/2006/relationships/image" Target="../media/image4619.png"/><Relationship Id="rId119" Type="http://schemas.openxmlformats.org/officeDocument/2006/relationships/image" Target="../media/image4705.png"/><Relationship Id="rId270" Type="http://schemas.openxmlformats.org/officeDocument/2006/relationships/image" Target="../media/image5066.png"/><Relationship Id="rId533" Type="http://schemas.openxmlformats.org/officeDocument/2006/relationships/customXml" Target="../ink/ink335.xml"/><Relationship Id="rId65" Type="http://schemas.openxmlformats.org/officeDocument/2006/relationships/image" Target="../media/image4678.png"/><Relationship Id="rId130" Type="http://schemas.openxmlformats.org/officeDocument/2006/relationships/customXml" Target="../ink/ink149.xml"/><Relationship Id="rId368" Type="http://schemas.openxmlformats.org/officeDocument/2006/relationships/image" Target="../media/image268.png"/><Relationship Id="rId172" Type="http://schemas.openxmlformats.org/officeDocument/2006/relationships/customXml" Target="../ink/ink170.xml"/><Relationship Id="rId228" Type="http://schemas.openxmlformats.org/officeDocument/2006/relationships/customXml" Target="../ink/ink198.xml"/><Relationship Id="rId435" Type="http://schemas.openxmlformats.org/officeDocument/2006/relationships/customXml" Target="../ink/ink286.xml"/><Relationship Id="rId477" Type="http://schemas.openxmlformats.org/officeDocument/2006/relationships/customXml" Target="../ink/ink307.xml"/><Relationship Id="rId281" Type="http://schemas.openxmlformats.org/officeDocument/2006/relationships/customXml" Target="../ink/ink224.xml"/><Relationship Id="rId502" Type="http://schemas.openxmlformats.org/officeDocument/2006/relationships/image" Target="../media/image335.png"/><Relationship Id="rId34" Type="http://schemas.openxmlformats.org/officeDocument/2006/relationships/customXml" Target="../ink/ink101.xml"/><Relationship Id="rId76" Type="http://schemas.openxmlformats.org/officeDocument/2006/relationships/customXml" Target="../ink/ink122.xml"/><Relationship Id="rId141" Type="http://schemas.openxmlformats.org/officeDocument/2006/relationships/image" Target="../media/image4716.png"/><Relationship Id="rId379" Type="http://schemas.openxmlformats.org/officeDocument/2006/relationships/customXml" Target="../ink/ink258.xml"/><Relationship Id="rId544" Type="http://schemas.openxmlformats.org/officeDocument/2006/relationships/image" Target="../media/image356.png"/><Relationship Id="rId7" Type="http://schemas.openxmlformats.org/officeDocument/2006/relationships/image" Target="../media/image4611.png"/><Relationship Id="rId183" Type="http://schemas.openxmlformats.org/officeDocument/2006/relationships/image" Target="../media/image4420.png"/><Relationship Id="rId239" Type="http://schemas.openxmlformats.org/officeDocument/2006/relationships/image" Target="../media/image4879.png"/><Relationship Id="rId390" Type="http://schemas.openxmlformats.org/officeDocument/2006/relationships/image" Target="../media/image279.png"/><Relationship Id="rId404" Type="http://schemas.openxmlformats.org/officeDocument/2006/relationships/image" Target="../media/image286.png"/><Relationship Id="rId446" Type="http://schemas.openxmlformats.org/officeDocument/2006/relationships/image" Target="../media/image307.png"/><Relationship Id="rId250" Type="http://schemas.openxmlformats.org/officeDocument/2006/relationships/customXml" Target="../ink/ink209.xml"/><Relationship Id="rId292" Type="http://schemas.openxmlformats.org/officeDocument/2006/relationships/image" Target="../media/image5077.png"/><Relationship Id="rId306" Type="http://schemas.openxmlformats.org/officeDocument/2006/relationships/image" Target="../media/image5084.png"/><Relationship Id="rId488" Type="http://schemas.openxmlformats.org/officeDocument/2006/relationships/image" Target="../media/image328.png"/><Relationship Id="rId45" Type="http://schemas.openxmlformats.org/officeDocument/2006/relationships/image" Target="../media/image4630.png"/><Relationship Id="rId87" Type="http://schemas.openxmlformats.org/officeDocument/2006/relationships/image" Target="../media/image4689.png"/><Relationship Id="rId110" Type="http://schemas.openxmlformats.org/officeDocument/2006/relationships/customXml" Target="../ink/ink139.xml"/><Relationship Id="rId348" Type="http://schemas.openxmlformats.org/officeDocument/2006/relationships/image" Target="../media/image5093.png"/><Relationship Id="rId513" Type="http://schemas.openxmlformats.org/officeDocument/2006/relationships/customXml" Target="../ink/ink325.xml"/><Relationship Id="rId555" Type="http://schemas.openxmlformats.org/officeDocument/2006/relationships/customXml" Target="../ink/ink346.xml"/><Relationship Id="rId152" Type="http://schemas.openxmlformats.org/officeDocument/2006/relationships/customXml" Target="../ink/ink160.xml"/><Relationship Id="rId194" Type="http://schemas.openxmlformats.org/officeDocument/2006/relationships/customXml" Target="../ink/ink181.xml"/><Relationship Id="rId208" Type="http://schemas.openxmlformats.org/officeDocument/2006/relationships/customXml" Target="../ink/ink188.xml"/><Relationship Id="rId415" Type="http://schemas.openxmlformats.org/officeDocument/2006/relationships/customXml" Target="../ink/ink276.xml"/><Relationship Id="rId457" Type="http://schemas.openxmlformats.org/officeDocument/2006/relationships/customXml" Target="../ink/ink297.xml"/><Relationship Id="rId261" Type="http://schemas.openxmlformats.org/officeDocument/2006/relationships/image" Target="../media/image5064.png"/><Relationship Id="rId499" Type="http://schemas.openxmlformats.org/officeDocument/2006/relationships/customXml" Target="../ink/ink318.xml"/><Relationship Id="rId14" Type="http://schemas.openxmlformats.org/officeDocument/2006/relationships/customXml" Target="../ink/ink91.xml"/><Relationship Id="rId56" Type="http://schemas.openxmlformats.org/officeDocument/2006/relationships/customXml" Target="../ink/ink112.xml"/><Relationship Id="rId524" Type="http://schemas.openxmlformats.org/officeDocument/2006/relationships/image" Target="../media/image346.png"/><Relationship Id="rId566" Type="http://schemas.openxmlformats.org/officeDocument/2006/relationships/image" Target="../media/image38.png"/><Relationship Id="rId98" Type="http://schemas.openxmlformats.org/officeDocument/2006/relationships/customXml" Target="../ink/ink133.xml"/><Relationship Id="rId121" Type="http://schemas.openxmlformats.org/officeDocument/2006/relationships/image" Target="../media/image4706.png"/><Relationship Id="rId163" Type="http://schemas.openxmlformats.org/officeDocument/2006/relationships/image" Target="../media/image4413.png"/><Relationship Id="rId219" Type="http://schemas.openxmlformats.org/officeDocument/2006/relationships/image" Target="../media/image4872.png"/><Relationship Id="rId370" Type="http://schemas.openxmlformats.org/officeDocument/2006/relationships/image" Target="../media/image269.png"/><Relationship Id="rId426" Type="http://schemas.openxmlformats.org/officeDocument/2006/relationships/image" Target="../media/image297.png"/><Relationship Id="rId230" Type="http://schemas.openxmlformats.org/officeDocument/2006/relationships/customXml" Target="../ink/ink199.xml"/><Relationship Id="rId468" Type="http://schemas.openxmlformats.org/officeDocument/2006/relationships/image" Target="../media/image318.png"/><Relationship Id="rId25" Type="http://schemas.openxmlformats.org/officeDocument/2006/relationships/image" Target="../media/image4620.png"/><Relationship Id="rId67" Type="http://schemas.openxmlformats.org/officeDocument/2006/relationships/image" Target="../media/image4679.png"/><Relationship Id="rId272" Type="http://schemas.openxmlformats.org/officeDocument/2006/relationships/image" Target="../media/image5067.png"/><Relationship Id="rId535" Type="http://schemas.openxmlformats.org/officeDocument/2006/relationships/customXml" Target="../ink/ink336.xml"/><Relationship Id="rId132" Type="http://schemas.openxmlformats.org/officeDocument/2006/relationships/customXml" Target="../ink/ink150.xml"/><Relationship Id="rId174" Type="http://schemas.openxmlformats.org/officeDocument/2006/relationships/customXml" Target="../ink/ink171.xml"/><Relationship Id="rId381" Type="http://schemas.openxmlformats.org/officeDocument/2006/relationships/customXml" Target="../ink/ink259.xml"/><Relationship Id="rId241" Type="http://schemas.openxmlformats.org/officeDocument/2006/relationships/image" Target="../media/image4880.png"/><Relationship Id="rId437" Type="http://schemas.openxmlformats.org/officeDocument/2006/relationships/customXml" Target="../ink/ink287.xml"/><Relationship Id="rId479" Type="http://schemas.openxmlformats.org/officeDocument/2006/relationships/customXml" Target="../ink/ink308.xml"/><Relationship Id="rId36" Type="http://schemas.openxmlformats.org/officeDocument/2006/relationships/customXml" Target="../ink/ink102.xml"/><Relationship Id="rId283" Type="http://schemas.openxmlformats.org/officeDocument/2006/relationships/customXml" Target="../ink/ink225.xml"/><Relationship Id="rId339" Type="http://schemas.openxmlformats.org/officeDocument/2006/relationships/customXml" Target="../ink/ink242.xml"/><Relationship Id="rId490" Type="http://schemas.openxmlformats.org/officeDocument/2006/relationships/image" Target="../media/image329.png"/><Relationship Id="rId504" Type="http://schemas.openxmlformats.org/officeDocument/2006/relationships/image" Target="../media/image336.png"/><Relationship Id="rId546" Type="http://schemas.openxmlformats.org/officeDocument/2006/relationships/image" Target="../media/image357.png"/><Relationship Id="rId78" Type="http://schemas.openxmlformats.org/officeDocument/2006/relationships/customXml" Target="../ink/ink123.xml"/><Relationship Id="rId101" Type="http://schemas.openxmlformats.org/officeDocument/2006/relationships/image" Target="../media/image4696.png"/><Relationship Id="rId143" Type="http://schemas.openxmlformats.org/officeDocument/2006/relationships/image" Target="../media/image4717.png"/><Relationship Id="rId185" Type="http://schemas.openxmlformats.org/officeDocument/2006/relationships/image" Target="../media/image4073.png"/><Relationship Id="rId350" Type="http://schemas.openxmlformats.org/officeDocument/2006/relationships/image" Target="../media/image5094.png"/><Relationship Id="rId406" Type="http://schemas.openxmlformats.org/officeDocument/2006/relationships/image" Target="../media/image287.png"/><Relationship Id="rId9" Type="http://schemas.openxmlformats.org/officeDocument/2006/relationships/image" Target="../media/image4612.png"/><Relationship Id="rId210" Type="http://schemas.openxmlformats.org/officeDocument/2006/relationships/customXml" Target="../ink/ink189.xml"/><Relationship Id="rId392" Type="http://schemas.openxmlformats.org/officeDocument/2006/relationships/image" Target="../media/image280.png"/><Relationship Id="rId448" Type="http://schemas.openxmlformats.org/officeDocument/2006/relationships/image" Target="../media/image308.png"/><Relationship Id="rId252" Type="http://schemas.openxmlformats.org/officeDocument/2006/relationships/customXml" Target="../ink/ink210.xml"/><Relationship Id="rId294" Type="http://schemas.openxmlformats.org/officeDocument/2006/relationships/image" Target="../media/image5078.png"/><Relationship Id="rId308" Type="http://schemas.openxmlformats.org/officeDocument/2006/relationships/image" Target="../media/image5085.png"/><Relationship Id="rId515" Type="http://schemas.openxmlformats.org/officeDocument/2006/relationships/customXml" Target="../ink/ink326.xml"/><Relationship Id="rId47" Type="http://schemas.openxmlformats.org/officeDocument/2006/relationships/image" Target="../media/image4631.png"/><Relationship Id="rId89" Type="http://schemas.openxmlformats.org/officeDocument/2006/relationships/image" Target="../media/image4690.png"/><Relationship Id="rId112" Type="http://schemas.openxmlformats.org/officeDocument/2006/relationships/customXml" Target="../ink/ink140.xml"/><Relationship Id="rId154" Type="http://schemas.openxmlformats.org/officeDocument/2006/relationships/customXml" Target="../ink/ink161.xml"/><Relationship Id="rId557" Type="http://schemas.openxmlformats.org/officeDocument/2006/relationships/customXml" Target="../ink/ink347.xml"/><Relationship Id="rId196" Type="http://schemas.openxmlformats.org/officeDocument/2006/relationships/customXml" Target="../ink/ink182.xml"/><Relationship Id="rId417" Type="http://schemas.openxmlformats.org/officeDocument/2006/relationships/customXml" Target="../ink/ink277.xml"/><Relationship Id="rId459" Type="http://schemas.openxmlformats.org/officeDocument/2006/relationships/customXml" Target="../ink/ink298.xml"/><Relationship Id="rId16" Type="http://schemas.openxmlformats.org/officeDocument/2006/relationships/customXml" Target="../ink/ink92.xml"/><Relationship Id="rId221" Type="http://schemas.openxmlformats.org/officeDocument/2006/relationships/image" Target="../media/image4873.png"/><Relationship Id="rId263" Type="http://schemas.openxmlformats.org/officeDocument/2006/relationships/image" Target="../media/image4667.png"/><Relationship Id="rId470" Type="http://schemas.openxmlformats.org/officeDocument/2006/relationships/image" Target="../media/image319.png"/><Relationship Id="rId526" Type="http://schemas.openxmlformats.org/officeDocument/2006/relationships/image" Target="../media/image347.png"/><Relationship Id="rId58" Type="http://schemas.openxmlformats.org/officeDocument/2006/relationships/customXml" Target="../ink/ink113.xml"/><Relationship Id="rId123" Type="http://schemas.openxmlformats.org/officeDocument/2006/relationships/image" Target="../media/image4707.png"/><Relationship Id="rId568" Type="http://schemas.openxmlformats.org/officeDocument/2006/relationships/image" Target="../media/image39.png"/><Relationship Id="rId165" Type="http://schemas.openxmlformats.org/officeDocument/2006/relationships/image" Target="../media/image4414.png"/><Relationship Id="rId372" Type="http://schemas.openxmlformats.org/officeDocument/2006/relationships/image" Target="../media/image270.png"/><Relationship Id="rId428" Type="http://schemas.openxmlformats.org/officeDocument/2006/relationships/image" Target="../media/image298.png"/><Relationship Id="rId232" Type="http://schemas.openxmlformats.org/officeDocument/2006/relationships/customXml" Target="../ink/ink200.xml"/><Relationship Id="rId481" Type="http://schemas.openxmlformats.org/officeDocument/2006/relationships/customXml" Target="../ink/ink309.xml"/><Relationship Id="rId27" Type="http://schemas.openxmlformats.org/officeDocument/2006/relationships/image" Target="../media/image4621.png"/><Relationship Id="rId69" Type="http://schemas.openxmlformats.org/officeDocument/2006/relationships/image" Target="../media/image4680.png"/><Relationship Id="rId134" Type="http://schemas.openxmlformats.org/officeDocument/2006/relationships/customXml" Target="../ink/ink151.xml"/><Relationship Id="rId537" Type="http://schemas.openxmlformats.org/officeDocument/2006/relationships/customXml" Target="../ink/ink337.xml"/><Relationship Id="rId80" Type="http://schemas.openxmlformats.org/officeDocument/2006/relationships/customXml" Target="../ink/ink124.xml"/><Relationship Id="rId176" Type="http://schemas.openxmlformats.org/officeDocument/2006/relationships/customXml" Target="../ink/ink172.xml"/><Relationship Id="rId341" Type="http://schemas.openxmlformats.org/officeDocument/2006/relationships/customXml" Target="../ink/ink243.xml"/><Relationship Id="rId383" Type="http://schemas.openxmlformats.org/officeDocument/2006/relationships/customXml" Target="../ink/ink260.xml"/><Relationship Id="rId439" Type="http://schemas.openxmlformats.org/officeDocument/2006/relationships/customXml" Target="../ink/ink288.xml"/><Relationship Id="rId201" Type="http://schemas.openxmlformats.org/officeDocument/2006/relationships/image" Target="../media/image4866.png"/><Relationship Id="rId243" Type="http://schemas.openxmlformats.org/officeDocument/2006/relationships/image" Target="../media/image4881.png"/><Relationship Id="rId285" Type="http://schemas.openxmlformats.org/officeDocument/2006/relationships/customXml" Target="../ink/ink226.xml"/><Relationship Id="rId450" Type="http://schemas.openxmlformats.org/officeDocument/2006/relationships/image" Target="../media/image309.png"/><Relationship Id="rId506" Type="http://schemas.openxmlformats.org/officeDocument/2006/relationships/image" Target="../media/image337.png"/><Relationship Id="rId38" Type="http://schemas.openxmlformats.org/officeDocument/2006/relationships/customXml" Target="../ink/ink103.xml"/><Relationship Id="rId103" Type="http://schemas.openxmlformats.org/officeDocument/2006/relationships/image" Target="../media/image4697.png"/><Relationship Id="rId310" Type="http://schemas.openxmlformats.org/officeDocument/2006/relationships/image" Target="../media/image5086.png"/><Relationship Id="rId492" Type="http://schemas.openxmlformats.org/officeDocument/2006/relationships/image" Target="../media/image330.png"/><Relationship Id="rId548" Type="http://schemas.openxmlformats.org/officeDocument/2006/relationships/image" Target="../media/image358.png"/><Relationship Id="rId91" Type="http://schemas.openxmlformats.org/officeDocument/2006/relationships/image" Target="../media/image4691.png"/><Relationship Id="rId145" Type="http://schemas.openxmlformats.org/officeDocument/2006/relationships/image" Target="../media/image4718.png"/><Relationship Id="rId187" Type="http://schemas.openxmlformats.org/officeDocument/2006/relationships/image" Target="../media/image4074.png"/><Relationship Id="rId352" Type="http://schemas.openxmlformats.org/officeDocument/2006/relationships/image" Target="../media/image37.png"/><Relationship Id="rId394" Type="http://schemas.openxmlformats.org/officeDocument/2006/relationships/image" Target="../media/image281.png"/><Relationship Id="rId408" Type="http://schemas.openxmlformats.org/officeDocument/2006/relationships/image" Target="../media/image288.png"/><Relationship Id="rId212" Type="http://schemas.openxmlformats.org/officeDocument/2006/relationships/customXml" Target="../ink/ink190.xml"/><Relationship Id="rId254" Type="http://schemas.openxmlformats.org/officeDocument/2006/relationships/customXml" Target="../ink/ink211.xml"/><Relationship Id="rId49" Type="http://schemas.openxmlformats.org/officeDocument/2006/relationships/image" Target="../media/image4632.png"/><Relationship Id="rId114" Type="http://schemas.openxmlformats.org/officeDocument/2006/relationships/customXml" Target="../ink/ink141.xml"/><Relationship Id="rId296" Type="http://schemas.openxmlformats.org/officeDocument/2006/relationships/image" Target="../media/image5079.png"/><Relationship Id="rId461" Type="http://schemas.openxmlformats.org/officeDocument/2006/relationships/customXml" Target="../ink/ink299.xml"/><Relationship Id="rId517" Type="http://schemas.openxmlformats.org/officeDocument/2006/relationships/customXml" Target="../ink/ink327.xml"/><Relationship Id="rId559" Type="http://schemas.openxmlformats.org/officeDocument/2006/relationships/customXml" Target="../ink/ink348.xml"/><Relationship Id="rId60" Type="http://schemas.openxmlformats.org/officeDocument/2006/relationships/customXml" Target="../ink/ink114.xml"/><Relationship Id="rId156" Type="http://schemas.openxmlformats.org/officeDocument/2006/relationships/customXml" Target="../ink/ink162.xml"/><Relationship Id="rId198" Type="http://schemas.openxmlformats.org/officeDocument/2006/relationships/customXml" Target="../ink/ink183.xml"/><Relationship Id="rId363" Type="http://schemas.openxmlformats.org/officeDocument/2006/relationships/customXml" Target="../ink/ink250.xml"/><Relationship Id="rId419" Type="http://schemas.openxmlformats.org/officeDocument/2006/relationships/customXml" Target="../ink/ink278.xml"/><Relationship Id="rId570" Type="http://schemas.openxmlformats.org/officeDocument/2006/relationships/image" Target="../media/image40.png"/><Relationship Id="rId223" Type="http://schemas.openxmlformats.org/officeDocument/2006/relationships/image" Target="../media/image4874.png"/><Relationship Id="rId430" Type="http://schemas.openxmlformats.org/officeDocument/2006/relationships/image" Target="../media/image299.png"/><Relationship Id="rId18" Type="http://schemas.openxmlformats.org/officeDocument/2006/relationships/customXml" Target="../ink/ink93.xml"/><Relationship Id="rId265" Type="http://schemas.openxmlformats.org/officeDocument/2006/relationships/image" Target="../media/image4634.png"/><Relationship Id="rId472" Type="http://schemas.openxmlformats.org/officeDocument/2006/relationships/image" Target="../media/image320.png"/><Relationship Id="rId528" Type="http://schemas.openxmlformats.org/officeDocument/2006/relationships/image" Target="../media/image348.png"/><Relationship Id="rId125" Type="http://schemas.openxmlformats.org/officeDocument/2006/relationships/image" Target="../media/image4708.png"/><Relationship Id="rId167" Type="http://schemas.openxmlformats.org/officeDocument/2006/relationships/image" Target="../media/image4416.png"/><Relationship Id="rId374" Type="http://schemas.openxmlformats.org/officeDocument/2006/relationships/image" Target="../media/image271.png"/><Relationship Id="rId71" Type="http://schemas.openxmlformats.org/officeDocument/2006/relationships/image" Target="../media/image4681.png"/><Relationship Id="rId234" Type="http://schemas.openxmlformats.org/officeDocument/2006/relationships/customXml" Target="../ink/ink201.xml"/><Relationship Id="rId2" Type="http://schemas.openxmlformats.org/officeDocument/2006/relationships/customXml" Target="../ink/ink85.xml"/><Relationship Id="rId29" Type="http://schemas.openxmlformats.org/officeDocument/2006/relationships/image" Target="../media/image4622.png"/><Relationship Id="rId276" Type="http://schemas.openxmlformats.org/officeDocument/2006/relationships/image" Target="../media/image5069.png"/><Relationship Id="rId441" Type="http://schemas.openxmlformats.org/officeDocument/2006/relationships/customXml" Target="../ink/ink289.xml"/><Relationship Id="rId483" Type="http://schemas.openxmlformats.org/officeDocument/2006/relationships/customXml" Target="../ink/ink310.xml"/><Relationship Id="rId539" Type="http://schemas.openxmlformats.org/officeDocument/2006/relationships/customXml" Target="../ink/ink338.xml"/><Relationship Id="rId40" Type="http://schemas.openxmlformats.org/officeDocument/2006/relationships/customXml" Target="../ink/ink104.xml"/><Relationship Id="rId136" Type="http://schemas.openxmlformats.org/officeDocument/2006/relationships/customXml" Target="../ink/ink152.xml"/><Relationship Id="rId178" Type="http://schemas.openxmlformats.org/officeDocument/2006/relationships/customXml" Target="../ink/ink173.xml"/><Relationship Id="rId301" Type="http://schemas.openxmlformats.org/officeDocument/2006/relationships/customXml" Target="../ink/ink234.xml"/><Relationship Id="rId343" Type="http://schemas.openxmlformats.org/officeDocument/2006/relationships/customXml" Target="../ink/ink244.xml"/><Relationship Id="rId550" Type="http://schemas.openxmlformats.org/officeDocument/2006/relationships/image" Target="../media/image359.png"/><Relationship Id="rId82" Type="http://schemas.openxmlformats.org/officeDocument/2006/relationships/customXml" Target="../ink/ink125.xml"/><Relationship Id="rId203" Type="http://schemas.openxmlformats.org/officeDocument/2006/relationships/image" Target="../media/image4867.png"/><Relationship Id="rId385" Type="http://schemas.openxmlformats.org/officeDocument/2006/relationships/customXml" Target="../ink/ink261.xml"/><Relationship Id="rId245" Type="http://schemas.openxmlformats.org/officeDocument/2006/relationships/image" Target="../media/image4882.png"/><Relationship Id="rId287" Type="http://schemas.openxmlformats.org/officeDocument/2006/relationships/customXml" Target="../ink/ink227.xml"/><Relationship Id="rId410" Type="http://schemas.openxmlformats.org/officeDocument/2006/relationships/image" Target="../media/image289.png"/><Relationship Id="rId452" Type="http://schemas.openxmlformats.org/officeDocument/2006/relationships/image" Target="../media/image310.png"/><Relationship Id="rId494" Type="http://schemas.openxmlformats.org/officeDocument/2006/relationships/image" Target="../media/image331.png"/><Relationship Id="rId508" Type="http://schemas.openxmlformats.org/officeDocument/2006/relationships/image" Target="../media/image338.png"/><Relationship Id="rId105" Type="http://schemas.openxmlformats.org/officeDocument/2006/relationships/image" Target="../media/image4698.png"/><Relationship Id="rId147" Type="http://schemas.openxmlformats.org/officeDocument/2006/relationships/image" Target="../media/image4719.png"/><Relationship Id="rId312" Type="http://schemas.openxmlformats.org/officeDocument/2006/relationships/image" Target="../media/image5087.png"/><Relationship Id="rId51" Type="http://schemas.openxmlformats.org/officeDocument/2006/relationships/image" Target="../media/image4633.png"/><Relationship Id="rId93" Type="http://schemas.openxmlformats.org/officeDocument/2006/relationships/image" Target="../media/image4692.png"/><Relationship Id="rId189" Type="http://schemas.openxmlformats.org/officeDocument/2006/relationships/image" Target="../media/image4075.png"/><Relationship Id="rId396" Type="http://schemas.openxmlformats.org/officeDocument/2006/relationships/image" Target="../media/image282.png"/><Relationship Id="rId561" Type="http://schemas.openxmlformats.org/officeDocument/2006/relationships/customXml" Target="../ink/ink349.xml"/><Relationship Id="rId214" Type="http://schemas.openxmlformats.org/officeDocument/2006/relationships/customXml" Target="../ink/ink191.xml"/><Relationship Id="rId256" Type="http://schemas.openxmlformats.org/officeDocument/2006/relationships/customXml" Target="../ink/ink212.xml"/><Relationship Id="rId298" Type="http://schemas.openxmlformats.org/officeDocument/2006/relationships/image" Target="../media/image5080.png"/><Relationship Id="rId421" Type="http://schemas.openxmlformats.org/officeDocument/2006/relationships/customXml" Target="../ink/ink279.xml"/><Relationship Id="rId463" Type="http://schemas.openxmlformats.org/officeDocument/2006/relationships/customXml" Target="../ink/ink300.xml"/><Relationship Id="rId519" Type="http://schemas.openxmlformats.org/officeDocument/2006/relationships/customXml" Target="../ink/ink328.xml"/><Relationship Id="rId116" Type="http://schemas.openxmlformats.org/officeDocument/2006/relationships/customXml" Target="../ink/ink142.xml"/><Relationship Id="rId158" Type="http://schemas.openxmlformats.org/officeDocument/2006/relationships/customXml" Target="../ink/ink163.xml"/><Relationship Id="rId530" Type="http://schemas.openxmlformats.org/officeDocument/2006/relationships/image" Target="../media/image349.png"/><Relationship Id="rId20" Type="http://schemas.openxmlformats.org/officeDocument/2006/relationships/customXml" Target="../ink/ink94.xml"/><Relationship Id="rId62" Type="http://schemas.openxmlformats.org/officeDocument/2006/relationships/customXml" Target="../ink/ink115.xml"/><Relationship Id="rId365" Type="http://schemas.openxmlformats.org/officeDocument/2006/relationships/customXml" Target="../ink/ink251.xml"/><Relationship Id="rId225" Type="http://schemas.openxmlformats.org/officeDocument/2006/relationships/image" Target="../media/image4875.png"/><Relationship Id="rId267" Type="http://schemas.openxmlformats.org/officeDocument/2006/relationships/customXml" Target="../ink/ink218.xml"/><Relationship Id="rId432" Type="http://schemas.openxmlformats.org/officeDocument/2006/relationships/image" Target="../media/image300.png"/><Relationship Id="rId474" Type="http://schemas.openxmlformats.org/officeDocument/2006/relationships/image" Target="../media/image321.png"/><Relationship Id="rId127" Type="http://schemas.openxmlformats.org/officeDocument/2006/relationships/image" Target="../media/image4709.png"/><Relationship Id="rId31" Type="http://schemas.openxmlformats.org/officeDocument/2006/relationships/image" Target="../media/image4623.png"/><Relationship Id="rId73" Type="http://schemas.openxmlformats.org/officeDocument/2006/relationships/image" Target="../media/image4682.png"/><Relationship Id="rId169" Type="http://schemas.openxmlformats.org/officeDocument/2006/relationships/image" Target="../media/image4066.png"/><Relationship Id="rId376" Type="http://schemas.openxmlformats.org/officeDocument/2006/relationships/image" Target="../media/image272.png"/><Relationship Id="rId541" Type="http://schemas.openxmlformats.org/officeDocument/2006/relationships/customXml" Target="../ink/ink339.xml"/><Relationship Id="rId4" Type="http://schemas.openxmlformats.org/officeDocument/2006/relationships/customXml" Target="../ink/ink86.xml"/><Relationship Id="rId180" Type="http://schemas.openxmlformats.org/officeDocument/2006/relationships/customXml" Target="../ink/ink174.xml"/><Relationship Id="rId236" Type="http://schemas.openxmlformats.org/officeDocument/2006/relationships/customXml" Target="../ink/ink202.xml"/><Relationship Id="rId278" Type="http://schemas.openxmlformats.org/officeDocument/2006/relationships/image" Target="../media/image5070.png"/><Relationship Id="rId401" Type="http://schemas.openxmlformats.org/officeDocument/2006/relationships/customXml" Target="../ink/ink269.xml"/><Relationship Id="rId443" Type="http://schemas.openxmlformats.org/officeDocument/2006/relationships/customXml" Target="../ink/ink290.xml"/><Relationship Id="rId303" Type="http://schemas.openxmlformats.org/officeDocument/2006/relationships/customXml" Target="../ink/ink235.xml"/><Relationship Id="rId485" Type="http://schemas.openxmlformats.org/officeDocument/2006/relationships/customXml" Target="../ink/ink311.xml"/><Relationship Id="rId42" Type="http://schemas.openxmlformats.org/officeDocument/2006/relationships/customXml" Target="../ink/ink105.xml"/><Relationship Id="rId84" Type="http://schemas.openxmlformats.org/officeDocument/2006/relationships/customXml" Target="../ink/ink126.xml"/><Relationship Id="rId138" Type="http://schemas.openxmlformats.org/officeDocument/2006/relationships/customXml" Target="../ink/ink153.xml"/><Relationship Id="rId345" Type="http://schemas.openxmlformats.org/officeDocument/2006/relationships/customXml" Target="../ink/ink245.xml"/><Relationship Id="rId387" Type="http://schemas.openxmlformats.org/officeDocument/2006/relationships/customXml" Target="../ink/ink262.xml"/><Relationship Id="rId510" Type="http://schemas.openxmlformats.org/officeDocument/2006/relationships/image" Target="../media/image339.png"/><Relationship Id="rId552" Type="http://schemas.openxmlformats.org/officeDocument/2006/relationships/image" Target="../media/image360.png"/><Relationship Id="rId191" Type="http://schemas.openxmlformats.org/officeDocument/2006/relationships/image" Target="../media/image4077.png"/><Relationship Id="rId205" Type="http://schemas.openxmlformats.org/officeDocument/2006/relationships/image" Target="../media/image4868.png"/><Relationship Id="rId247" Type="http://schemas.openxmlformats.org/officeDocument/2006/relationships/image" Target="../media/image4883.png"/><Relationship Id="rId412" Type="http://schemas.openxmlformats.org/officeDocument/2006/relationships/image" Target="../media/image290.png"/><Relationship Id="rId107" Type="http://schemas.openxmlformats.org/officeDocument/2006/relationships/image" Target="../media/image4699.png"/><Relationship Id="rId289" Type="http://schemas.openxmlformats.org/officeDocument/2006/relationships/customXml" Target="../ink/ink228.xml"/><Relationship Id="rId454" Type="http://schemas.openxmlformats.org/officeDocument/2006/relationships/image" Target="../media/image311.png"/><Relationship Id="rId496" Type="http://schemas.openxmlformats.org/officeDocument/2006/relationships/image" Target="../media/image332.png"/><Relationship Id="rId11" Type="http://schemas.openxmlformats.org/officeDocument/2006/relationships/image" Target="../media/image4613.png"/><Relationship Id="rId53" Type="http://schemas.openxmlformats.org/officeDocument/2006/relationships/image" Target="../media/image4672.png"/><Relationship Id="rId149" Type="http://schemas.openxmlformats.org/officeDocument/2006/relationships/image" Target="../media/image4720.png"/><Relationship Id="rId314" Type="http://schemas.openxmlformats.org/officeDocument/2006/relationships/image" Target="../media/image5088.png"/><Relationship Id="rId398" Type="http://schemas.openxmlformats.org/officeDocument/2006/relationships/image" Target="../media/image283.png"/><Relationship Id="rId521" Type="http://schemas.openxmlformats.org/officeDocument/2006/relationships/customXml" Target="../ink/ink329.xml"/><Relationship Id="rId563" Type="http://schemas.openxmlformats.org/officeDocument/2006/relationships/customXml" Target="../ink/ink350.xml"/><Relationship Id="rId95" Type="http://schemas.openxmlformats.org/officeDocument/2006/relationships/image" Target="../media/image4693.png"/><Relationship Id="rId160" Type="http://schemas.openxmlformats.org/officeDocument/2006/relationships/customXml" Target="../ink/ink164.xml"/><Relationship Id="rId216" Type="http://schemas.openxmlformats.org/officeDocument/2006/relationships/customXml" Target="../ink/ink192.xml"/><Relationship Id="rId423" Type="http://schemas.openxmlformats.org/officeDocument/2006/relationships/customXml" Target="../ink/ink280.xml"/><Relationship Id="rId258" Type="http://schemas.openxmlformats.org/officeDocument/2006/relationships/customXml" Target="../ink/ink213.xml"/><Relationship Id="rId465" Type="http://schemas.openxmlformats.org/officeDocument/2006/relationships/customXml" Target="../ink/ink301.xml"/><Relationship Id="rId22" Type="http://schemas.openxmlformats.org/officeDocument/2006/relationships/customXml" Target="../ink/ink95.xml"/><Relationship Id="rId64" Type="http://schemas.openxmlformats.org/officeDocument/2006/relationships/customXml" Target="../ink/ink116.xml"/><Relationship Id="rId118" Type="http://schemas.openxmlformats.org/officeDocument/2006/relationships/customXml" Target="../ink/ink143.xml"/><Relationship Id="rId367" Type="http://schemas.openxmlformats.org/officeDocument/2006/relationships/customXml" Target="../ink/ink252.xml"/><Relationship Id="rId532" Type="http://schemas.openxmlformats.org/officeDocument/2006/relationships/image" Target="../media/image350.png"/><Relationship Id="rId171" Type="http://schemas.openxmlformats.org/officeDocument/2006/relationships/image" Target="../media/image4067.png"/><Relationship Id="rId227" Type="http://schemas.openxmlformats.org/officeDocument/2006/relationships/image" Target="../media/image4653.png"/><Relationship Id="rId269" Type="http://schemas.openxmlformats.org/officeDocument/2006/relationships/customXml" Target="../ink/ink219.xml"/><Relationship Id="rId434" Type="http://schemas.openxmlformats.org/officeDocument/2006/relationships/image" Target="../media/image301.png"/><Relationship Id="rId476" Type="http://schemas.openxmlformats.org/officeDocument/2006/relationships/image" Target="../media/image322.png"/><Relationship Id="rId33" Type="http://schemas.openxmlformats.org/officeDocument/2006/relationships/image" Target="../media/image4624.png"/><Relationship Id="rId129" Type="http://schemas.openxmlformats.org/officeDocument/2006/relationships/image" Target="../media/image4710.png"/><Relationship Id="rId280" Type="http://schemas.openxmlformats.org/officeDocument/2006/relationships/image" Target="../media/image5071.png"/><Relationship Id="rId501" Type="http://schemas.openxmlformats.org/officeDocument/2006/relationships/customXml" Target="../ink/ink319.xml"/><Relationship Id="rId543" Type="http://schemas.openxmlformats.org/officeDocument/2006/relationships/customXml" Target="../ink/ink340.xml"/><Relationship Id="rId75" Type="http://schemas.openxmlformats.org/officeDocument/2006/relationships/image" Target="../media/image4683.png"/><Relationship Id="rId140" Type="http://schemas.openxmlformats.org/officeDocument/2006/relationships/customXml" Target="../ink/ink154.xml"/><Relationship Id="rId182" Type="http://schemas.openxmlformats.org/officeDocument/2006/relationships/customXml" Target="../ink/ink175.xml"/><Relationship Id="rId378" Type="http://schemas.openxmlformats.org/officeDocument/2006/relationships/image" Target="../media/image273.png"/><Relationship Id="rId403" Type="http://schemas.openxmlformats.org/officeDocument/2006/relationships/customXml" Target="../ink/ink270.xml"/><Relationship Id="rId6" Type="http://schemas.openxmlformats.org/officeDocument/2006/relationships/customXml" Target="../ink/ink87.xml"/><Relationship Id="rId238" Type="http://schemas.openxmlformats.org/officeDocument/2006/relationships/customXml" Target="../ink/ink203.xml"/><Relationship Id="rId445" Type="http://schemas.openxmlformats.org/officeDocument/2006/relationships/customXml" Target="../ink/ink291.xml"/><Relationship Id="rId487" Type="http://schemas.openxmlformats.org/officeDocument/2006/relationships/customXml" Target="../ink/ink312.xml"/><Relationship Id="rId291" Type="http://schemas.openxmlformats.org/officeDocument/2006/relationships/customXml" Target="../ink/ink229.xml"/><Relationship Id="rId305" Type="http://schemas.openxmlformats.org/officeDocument/2006/relationships/customXml" Target="../ink/ink236.xml"/><Relationship Id="rId347" Type="http://schemas.openxmlformats.org/officeDocument/2006/relationships/customXml" Target="../ink/ink246.xml"/><Relationship Id="rId512" Type="http://schemas.openxmlformats.org/officeDocument/2006/relationships/image" Target="../media/image340.png"/><Relationship Id="rId44" Type="http://schemas.openxmlformats.org/officeDocument/2006/relationships/customXml" Target="../ink/ink106.xml"/><Relationship Id="rId86" Type="http://schemas.openxmlformats.org/officeDocument/2006/relationships/customXml" Target="../ink/ink127.xml"/><Relationship Id="rId151" Type="http://schemas.openxmlformats.org/officeDocument/2006/relationships/image" Target="../media/image4407.png"/><Relationship Id="rId389" Type="http://schemas.openxmlformats.org/officeDocument/2006/relationships/customXml" Target="../ink/ink263.xml"/><Relationship Id="rId554" Type="http://schemas.openxmlformats.org/officeDocument/2006/relationships/image" Target="../media/image361.png"/><Relationship Id="rId193" Type="http://schemas.openxmlformats.org/officeDocument/2006/relationships/image" Target="../media/image4862.png"/><Relationship Id="rId207" Type="http://schemas.openxmlformats.org/officeDocument/2006/relationships/image" Target="../media/image4869.png"/><Relationship Id="rId249" Type="http://schemas.openxmlformats.org/officeDocument/2006/relationships/image" Target="../media/image4660.png"/><Relationship Id="rId414" Type="http://schemas.openxmlformats.org/officeDocument/2006/relationships/image" Target="../media/image291.png"/><Relationship Id="rId456" Type="http://schemas.openxmlformats.org/officeDocument/2006/relationships/image" Target="../media/image312.png"/><Relationship Id="rId498" Type="http://schemas.openxmlformats.org/officeDocument/2006/relationships/image" Target="../media/image333.png"/><Relationship Id="rId13" Type="http://schemas.openxmlformats.org/officeDocument/2006/relationships/image" Target="../media/image4614.png"/><Relationship Id="rId109" Type="http://schemas.openxmlformats.org/officeDocument/2006/relationships/image" Target="../media/image4700.png"/><Relationship Id="rId260" Type="http://schemas.openxmlformats.org/officeDocument/2006/relationships/customXml" Target="../ink/ink214.xml"/><Relationship Id="rId523" Type="http://schemas.openxmlformats.org/officeDocument/2006/relationships/customXml" Target="../ink/ink330.xml"/><Relationship Id="rId55" Type="http://schemas.openxmlformats.org/officeDocument/2006/relationships/image" Target="../media/image4673.png"/><Relationship Id="rId97" Type="http://schemas.openxmlformats.org/officeDocument/2006/relationships/image" Target="../media/image4694.png"/><Relationship Id="rId120" Type="http://schemas.openxmlformats.org/officeDocument/2006/relationships/customXml" Target="../ink/ink144.xml"/><Relationship Id="rId565" Type="http://schemas.openxmlformats.org/officeDocument/2006/relationships/customXml" Target="../ink/ink351.xml"/><Relationship Id="rId162" Type="http://schemas.openxmlformats.org/officeDocument/2006/relationships/customXml" Target="../ink/ink165.xml"/><Relationship Id="rId218" Type="http://schemas.openxmlformats.org/officeDocument/2006/relationships/customXml" Target="../ink/ink193.xml"/><Relationship Id="rId425" Type="http://schemas.openxmlformats.org/officeDocument/2006/relationships/customXml" Target="../ink/ink281.xml"/><Relationship Id="rId467" Type="http://schemas.openxmlformats.org/officeDocument/2006/relationships/customXml" Target="../ink/ink302.xml"/><Relationship Id="rId271" Type="http://schemas.openxmlformats.org/officeDocument/2006/relationships/customXml" Target="../ink/ink220.xml"/><Relationship Id="rId24" Type="http://schemas.openxmlformats.org/officeDocument/2006/relationships/customXml" Target="../ink/ink96.xml"/><Relationship Id="rId66" Type="http://schemas.openxmlformats.org/officeDocument/2006/relationships/customXml" Target="../ink/ink117.xml"/><Relationship Id="rId131" Type="http://schemas.openxmlformats.org/officeDocument/2006/relationships/image" Target="../media/image4711.png"/><Relationship Id="rId369" Type="http://schemas.openxmlformats.org/officeDocument/2006/relationships/customXml" Target="../ink/ink253.xml"/><Relationship Id="rId534" Type="http://schemas.openxmlformats.org/officeDocument/2006/relationships/image" Target="../media/image351.png"/><Relationship Id="rId173" Type="http://schemas.openxmlformats.org/officeDocument/2006/relationships/image" Target="../media/image4419.png"/><Relationship Id="rId229" Type="http://schemas.openxmlformats.org/officeDocument/2006/relationships/image" Target="../media/image4654.png"/><Relationship Id="rId380" Type="http://schemas.openxmlformats.org/officeDocument/2006/relationships/image" Target="../media/image274.png"/><Relationship Id="rId436" Type="http://schemas.openxmlformats.org/officeDocument/2006/relationships/image" Target="../media/image302.png"/><Relationship Id="rId240" Type="http://schemas.openxmlformats.org/officeDocument/2006/relationships/customXml" Target="../ink/ink204.xml"/><Relationship Id="rId478" Type="http://schemas.openxmlformats.org/officeDocument/2006/relationships/image" Target="../media/image323.png"/><Relationship Id="rId35" Type="http://schemas.openxmlformats.org/officeDocument/2006/relationships/image" Target="../media/image4625.png"/><Relationship Id="rId77" Type="http://schemas.openxmlformats.org/officeDocument/2006/relationships/image" Target="../media/image4684.png"/><Relationship Id="rId100" Type="http://schemas.openxmlformats.org/officeDocument/2006/relationships/customXml" Target="../ink/ink134.xml"/><Relationship Id="rId282" Type="http://schemas.openxmlformats.org/officeDocument/2006/relationships/image" Target="../media/image5072.png"/><Relationship Id="rId338" Type="http://schemas.openxmlformats.org/officeDocument/2006/relationships/image" Target="../media/image3933.png"/><Relationship Id="rId503" Type="http://schemas.openxmlformats.org/officeDocument/2006/relationships/customXml" Target="../ink/ink320.xml"/><Relationship Id="rId545" Type="http://schemas.openxmlformats.org/officeDocument/2006/relationships/customXml" Target="../ink/ink341.xml"/><Relationship Id="rId8" Type="http://schemas.openxmlformats.org/officeDocument/2006/relationships/customXml" Target="../ink/ink88.xml"/><Relationship Id="rId142" Type="http://schemas.openxmlformats.org/officeDocument/2006/relationships/customXml" Target="../ink/ink155.xml"/><Relationship Id="rId184" Type="http://schemas.openxmlformats.org/officeDocument/2006/relationships/customXml" Target="../ink/ink176.xml"/><Relationship Id="rId391" Type="http://schemas.openxmlformats.org/officeDocument/2006/relationships/customXml" Target="../ink/ink264.xml"/><Relationship Id="rId405" Type="http://schemas.openxmlformats.org/officeDocument/2006/relationships/customXml" Target="../ink/ink271.xml"/><Relationship Id="rId447" Type="http://schemas.openxmlformats.org/officeDocument/2006/relationships/customXml" Target="../ink/ink292.xml"/><Relationship Id="rId251" Type="http://schemas.openxmlformats.org/officeDocument/2006/relationships/image" Target="../media/image5061.png"/><Relationship Id="rId489" Type="http://schemas.openxmlformats.org/officeDocument/2006/relationships/customXml" Target="../ink/ink313.xml"/><Relationship Id="rId46" Type="http://schemas.openxmlformats.org/officeDocument/2006/relationships/customXml" Target="../ink/ink107.xml"/><Relationship Id="rId293" Type="http://schemas.openxmlformats.org/officeDocument/2006/relationships/customXml" Target="../ink/ink230.xml"/><Relationship Id="rId307" Type="http://schemas.openxmlformats.org/officeDocument/2006/relationships/customXml" Target="../ink/ink237.xml"/><Relationship Id="rId349" Type="http://schemas.openxmlformats.org/officeDocument/2006/relationships/customXml" Target="../ink/ink247.xml"/><Relationship Id="rId514" Type="http://schemas.openxmlformats.org/officeDocument/2006/relationships/image" Target="../media/image341.png"/><Relationship Id="rId556" Type="http://schemas.openxmlformats.org/officeDocument/2006/relationships/image" Target="../media/image362.png"/><Relationship Id="rId88" Type="http://schemas.openxmlformats.org/officeDocument/2006/relationships/customXml" Target="../ink/ink128.xml"/><Relationship Id="rId111" Type="http://schemas.openxmlformats.org/officeDocument/2006/relationships/image" Target="../media/image4701.png"/><Relationship Id="rId153" Type="http://schemas.openxmlformats.org/officeDocument/2006/relationships/image" Target="../media/image4408.png"/><Relationship Id="rId195" Type="http://schemas.openxmlformats.org/officeDocument/2006/relationships/image" Target="../media/image4863.png"/><Relationship Id="rId209" Type="http://schemas.openxmlformats.org/officeDocument/2006/relationships/image" Target="../media/image172.png"/><Relationship Id="rId416" Type="http://schemas.openxmlformats.org/officeDocument/2006/relationships/image" Target="../media/image292.png"/><Relationship Id="rId220" Type="http://schemas.openxmlformats.org/officeDocument/2006/relationships/customXml" Target="../ink/ink194.xml"/><Relationship Id="rId458" Type="http://schemas.openxmlformats.org/officeDocument/2006/relationships/image" Target="../media/image313.png"/><Relationship Id="rId15" Type="http://schemas.openxmlformats.org/officeDocument/2006/relationships/image" Target="../media/image4615.png"/><Relationship Id="rId57" Type="http://schemas.openxmlformats.org/officeDocument/2006/relationships/image" Target="../media/image4674.png"/><Relationship Id="rId262" Type="http://schemas.openxmlformats.org/officeDocument/2006/relationships/customXml" Target="../ink/ink215.xml"/><Relationship Id="rId525" Type="http://schemas.openxmlformats.org/officeDocument/2006/relationships/customXml" Target="../ink/ink331.xml"/><Relationship Id="rId567" Type="http://schemas.openxmlformats.org/officeDocument/2006/relationships/customXml" Target="../ink/ink352.xml"/><Relationship Id="rId99" Type="http://schemas.openxmlformats.org/officeDocument/2006/relationships/image" Target="../media/image4695.png"/><Relationship Id="rId122" Type="http://schemas.openxmlformats.org/officeDocument/2006/relationships/customXml" Target="../ink/ink145.xml"/><Relationship Id="rId164" Type="http://schemas.openxmlformats.org/officeDocument/2006/relationships/customXml" Target="../ink/ink166.xml"/><Relationship Id="rId371" Type="http://schemas.openxmlformats.org/officeDocument/2006/relationships/customXml" Target="../ink/ink254.xml"/><Relationship Id="rId427" Type="http://schemas.openxmlformats.org/officeDocument/2006/relationships/customXml" Target="../ink/ink282.xml"/><Relationship Id="rId469" Type="http://schemas.openxmlformats.org/officeDocument/2006/relationships/customXml" Target="../ink/ink303.xml"/><Relationship Id="rId26" Type="http://schemas.openxmlformats.org/officeDocument/2006/relationships/customXml" Target="../ink/ink97.xml"/><Relationship Id="rId231" Type="http://schemas.openxmlformats.org/officeDocument/2006/relationships/image" Target="../media/image4655.png"/><Relationship Id="rId273" Type="http://schemas.openxmlformats.org/officeDocument/2006/relationships/customXml" Target="../ink/ink221.xml"/><Relationship Id="rId480" Type="http://schemas.openxmlformats.org/officeDocument/2006/relationships/image" Target="../media/image324.png"/><Relationship Id="rId536" Type="http://schemas.openxmlformats.org/officeDocument/2006/relationships/image" Target="../media/image352.png"/><Relationship Id="rId68" Type="http://schemas.openxmlformats.org/officeDocument/2006/relationships/customXml" Target="../ink/ink118.xml"/><Relationship Id="rId133" Type="http://schemas.openxmlformats.org/officeDocument/2006/relationships/image" Target="../media/image4712.png"/><Relationship Id="rId175" Type="http://schemas.openxmlformats.org/officeDocument/2006/relationships/image" Target="../media/image4069.png"/><Relationship Id="rId340" Type="http://schemas.openxmlformats.org/officeDocument/2006/relationships/image" Target="../media/image5068.png"/><Relationship Id="rId200" Type="http://schemas.openxmlformats.org/officeDocument/2006/relationships/customXml" Target="../ink/ink184.xml"/><Relationship Id="rId382" Type="http://schemas.openxmlformats.org/officeDocument/2006/relationships/image" Target="../media/image275.png"/><Relationship Id="rId438" Type="http://schemas.openxmlformats.org/officeDocument/2006/relationships/image" Target="../media/image303.png"/><Relationship Id="rId242" Type="http://schemas.openxmlformats.org/officeDocument/2006/relationships/customXml" Target="../ink/ink205.xml"/><Relationship Id="rId284" Type="http://schemas.openxmlformats.org/officeDocument/2006/relationships/image" Target="../media/image5073.png"/><Relationship Id="rId491" Type="http://schemas.openxmlformats.org/officeDocument/2006/relationships/customXml" Target="../ink/ink314.xml"/><Relationship Id="rId505" Type="http://schemas.openxmlformats.org/officeDocument/2006/relationships/customXml" Target="../ink/ink321.xml"/><Relationship Id="rId37" Type="http://schemas.openxmlformats.org/officeDocument/2006/relationships/image" Target="../media/image4626.png"/><Relationship Id="rId79" Type="http://schemas.openxmlformats.org/officeDocument/2006/relationships/image" Target="../media/image4685.png"/><Relationship Id="rId102" Type="http://schemas.openxmlformats.org/officeDocument/2006/relationships/customXml" Target="../ink/ink135.xml"/><Relationship Id="rId144" Type="http://schemas.openxmlformats.org/officeDocument/2006/relationships/customXml" Target="../ink/ink156.xml"/><Relationship Id="rId547" Type="http://schemas.openxmlformats.org/officeDocument/2006/relationships/customXml" Target="../ink/ink342.xml"/><Relationship Id="rId90" Type="http://schemas.openxmlformats.org/officeDocument/2006/relationships/customXml" Target="../ink/ink129.xml"/><Relationship Id="rId186" Type="http://schemas.openxmlformats.org/officeDocument/2006/relationships/customXml" Target="../ink/ink177.xml"/><Relationship Id="rId351" Type="http://schemas.openxmlformats.org/officeDocument/2006/relationships/customXml" Target="../ink/ink248.xml"/><Relationship Id="rId393" Type="http://schemas.openxmlformats.org/officeDocument/2006/relationships/customXml" Target="../ink/ink265.xml"/><Relationship Id="rId407" Type="http://schemas.openxmlformats.org/officeDocument/2006/relationships/customXml" Target="../ink/ink272.xml"/><Relationship Id="rId449" Type="http://schemas.openxmlformats.org/officeDocument/2006/relationships/customXml" Target="../ink/ink293.xml"/><Relationship Id="rId211" Type="http://schemas.openxmlformats.org/officeDocument/2006/relationships/image" Target="../media/image4870.png"/><Relationship Id="rId253" Type="http://schemas.openxmlformats.org/officeDocument/2006/relationships/image" Target="../media/image4662.png"/><Relationship Id="rId295" Type="http://schemas.openxmlformats.org/officeDocument/2006/relationships/customXml" Target="../ink/ink231.xml"/><Relationship Id="rId309" Type="http://schemas.openxmlformats.org/officeDocument/2006/relationships/customXml" Target="../ink/ink238.xml"/><Relationship Id="rId460" Type="http://schemas.openxmlformats.org/officeDocument/2006/relationships/image" Target="../media/image314.png"/><Relationship Id="rId516" Type="http://schemas.openxmlformats.org/officeDocument/2006/relationships/image" Target="../media/image342.png"/><Relationship Id="rId48" Type="http://schemas.openxmlformats.org/officeDocument/2006/relationships/customXml" Target="../ink/ink108.xml"/><Relationship Id="rId113" Type="http://schemas.openxmlformats.org/officeDocument/2006/relationships/image" Target="../media/image4702.png"/><Relationship Id="rId558" Type="http://schemas.openxmlformats.org/officeDocument/2006/relationships/image" Target="../media/image363.png"/><Relationship Id="rId155" Type="http://schemas.openxmlformats.org/officeDocument/2006/relationships/image" Target="../media/image4409.png"/><Relationship Id="rId197" Type="http://schemas.openxmlformats.org/officeDocument/2006/relationships/image" Target="../media/image4864.png"/><Relationship Id="rId362" Type="http://schemas.openxmlformats.org/officeDocument/2006/relationships/image" Target="../media/image265.png"/><Relationship Id="rId418" Type="http://schemas.openxmlformats.org/officeDocument/2006/relationships/image" Target="../media/image293.png"/><Relationship Id="rId222" Type="http://schemas.openxmlformats.org/officeDocument/2006/relationships/customXml" Target="../ink/ink195.xml"/><Relationship Id="rId264" Type="http://schemas.openxmlformats.org/officeDocument/2006/relationships/customXml" Target="../ink/ink216.xml"/><Relationship Id="rId471" Type="http://schemas.openxmlformats.org/officeDocument/2006/relationships/customXml" Target="../ink/ink304.xml"/><Relationship Id="rId17" Type="http://schemas.openxmlformats.org/officeDocument/2006/relationships/image" Target="../media/image4616.png"/><Relationship Id="rId59" Type="http://schemas.openxmlformats.org/officeDocument/2006/relationships/image" Target="../media/image4675.png"/><Relationship Id="rId124" Type="http://schemas.openxmlformats.org/officeDocument/2006/relationships/customXml" Target="../ink/ink146.xml"/><Relationship Id="rId527" Type="http://schemas.openxmlformats.org/officeDocument/2006/relationships/customXml" Target="../ink/ink332.xml"/><Relationship Id="rId569" Type="http://schemas.openxmlformats.org/officeDocument/2006/relationships/customXml" Target="../ink/ink353.xml"/><Relationship Id="rId70" Type="http://schemas.openxmlformats.org/officeDocument/2006/relationships/customXml" Target="../ink/ink119.xml"/><Relationship Id="rId166" Type="http://schemas.openxmlformats.org/officeDocument/2006/relationships/customXml" Target="../ink/ink167.xml"/><Relationship Id="rId373" Type="http://schemas.openxmlformats.org/officeDocument/2006/relationships/customXml" Target="../ink/ink255.xml"/><Relationship Id="rId429" Type="http://schemas.openxmlformats.org/officeDocument/2006/relationships/customXml" Target="../ink/ink283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876.png"/><Relationship Id="rId440" Type="http://schemas.openxmlformats.org/officeDocument/2006/relationships/image" Target="../media/image304.png"/><Relationship Id="rId28" Type="http://schemas.openxmlformats.org/officeDocument/2006/relationships/customXml" Target="../ink/ink98.xml"/><Relationship Id="rId300" Type="http://schemas.openxmlformats.org/officeDocument/2006/relationships/image" Target="../media/image5081.png"/><Relationship Id="rId482" Type="http://schemas.openxmlformats.org/officeDocument/2006/relationships/image" Target="../media/image325.png"/><Relationship Id="rId538" Type="http://schemas.openxmlformats.org/officeDocument/2006/relationships/image" Target="../media/image353.png"/><Relationship Id="rId81" Type="http://schemas.openxmlformats.org/officeDocument/2006/relationships/image" Target="../media/image4686.png"/><Relationship Id="rId135" Type="http://schemas.openxmlformats.org/officeDocument/2006/relationships/image" Target="../media/image4713.png"/><Relationship Id="rId177" Type="http://schemas.openxmlformats.org/officeDocument/2006/relationships/image" Target="../media/image20140.png"/><Relationship Id="rId342" Type="http://schemas.openxmlformats.org/officeDocument/2006/relationships/image" Target="../media/image5090.png"/><Relationship Id="rId384" Type="http://schemas.openxmlformats.org/officeDocument/2006/relationships/image" Target="../media/image276.png"/><Relationship Id="rId202" Type="http://schemas.openxmlformats.org/officeDocument/2006/relationships/customXml" Target="../ink/ink185.xml"/><Relationship Id="rId244" Type="http://schemas.openxmlformats.org/officeDocument/2006/relationships/customXml" Target="../ink/ink206.xml"/><Relationship Id="rId39" Type="http://schemas.openxmlformats.org/officeDocument/2006/relationships/image" Target="../media/image4627.png"/><Relationship Id="rId286" Type="http://schemas.openxmlformats.org/officeDocument/2006/relationships/image" Target="../media/image5074.png"/><Relationship Id="rId451" Type="http://schemas.openxmlformats.org/officeDocument/2006/relationships/customXml" Target="../ink/ink294.xml"/><Relationship Id="rId493" Type="http://schemas.openxmlformats.org/officeDocument/2006/relationships/customXml" Target="../ink/ink315.xml"/><Relationship Id="rId507" Type="http://schemas.openxmlformats.org/officeDocument/2006/relationships/customXml" Target="../ink/ink322.xml"/><Relationship Id="rId549" Type="http://schemas.openxmlformats.org/officeDocument/2006/relationships/customXml" Target="../ink/ink343.xml"/><Relationship Id="rId50" Type="http://schemas.openxmlformats.org/officeDocument/2006/relationships/customXml" Target="../ink/ink109.xml"/><Relationship Id="rId104" Type="http://schemas.openxmlformats.org/officeDocument/2006/relationships/customXml" Target="../ink/ink136.xml"/><Relationship Id="rId146" Type="http://schemas.openxmlformats.org/officeDocument/2006/relationships/customXml" Target="../ink/ink157.xml"/><Relationship Id="rId188" Type="http://schemas.openxmlformats.org/officeDocument/2006/relationships/customXml" Target="../ink/ink178.xml"/><Relationship Id="rId311" Type="http://schemas.openxmlformats.org/officeDocument/2006/relationships/customXml" Target="../ink/ink239.xml"/><Relationship Id="rId353" Type="http://schemas.openxmlformats.org/officeDocument/2006/relationships/customXml" Target="../ink/ink249.xml"/><Relationship Id="rId395" Type="http://schemas.openxmlformats.org/officeDocument/2006/relationships/customXml" Target="../ink/ink266.xml"/><Relationship Id="rId409" Type="http://schemas.openxmlformats.org/officeDocument/2006/relationships/customXml" Target="../ink/ink273.xml"/><Relationship Id="rId560" Type="http://schemas.openxmlformats.org/officeDocument/2006/relationships/image" Target="../media/image364.png"/><Relationship Id="rId92" Type="http://schemas.openxmlformats.org/officeDocument/2006/relationships/customXml" Target="../ink/ink130.xml"/><Relationship Id="rId213" Type="http://schemas.openxmlformats.org/officeDocument/2006/relationships/image" Target="../media/image4871.png"/><Relationship Id="rId420" Type="http://schemas.openxmlformats.org/officeDocument/2006/relationships/image" Target="../media/image294.png"/><Relationship Id="rId255" Type="http://schemas.openxmlformats.org/officeDocument/2006/relationships/image" Target="../media/image4663.png"/><Relationship Id="rId297" Type="http://schemas.openxmlformats.org/officeDocument/2006/relationships/customXml" Target="../ink/ink232.xml"/><Relationship Id="rId462" Type="http://schemas.openxmlformats.org/officeDocument/2006/relationships/image" Target="../media/image315.png"/><Relationship Id="rId518" Type="http://schemas.openxmlformats.org/officeDocument/2006/relationships/image" Target="../media/image343.png"/><Relationship Id="rId115" Type="http://schemas.openxmlformats.org/officeDocument/2006/relationships/image" Target="../media/image4703.png"/><Relationship Id="rId157" Type="http://schemas.openxmlformats.org/officeDocument/2006/relationships/image" Target="../media/image4410.png"/><Relationship Id="rId364" Type="http://schemas.openxmlformats.org/officeDocument/2006/relationships/image" Target="../media/image266.png"/><Relationship Id="rId61" Type="http://schemas.openxmlformats.org/officeDocument/2006/relationships/image" Target="../media/image4676.png"/><Relationship Id="rId199" Type="http://schemas.openxmlformats.org/officeDocument/2006/relationships/image" Target="../media/image4865.png"/><Relationship Id="rId19" Type="http://schemas.openxmlformats.org/officeDocument/2006/relationships/image" Target="../media/image4617.png"/><Relationship Id="rId224" Type="http://schemas.openxmlformats.org/officeDocument/2006/relationships/customXml" Target="../ink/ink196.xml"/><Relationship Id="rId266" Type="http://schemas.openxmlformats.org/officeDocument/2006/relationships/customXml" Target="../ink/ink217.xml"/><Relationship Id="rId431" Type="http://schemas.openxmlformats.org/officeDocument/2006/relationships/customXml" Target="../ink/ink284.xml"/><Relationship Id="rId473" Type="http://schemas.openxmlformats.org/officeDocument/2006/relationships/customXml" Target="../ink/ink305.xml"/><Relationship Id="rId529" Type="http://schemas.openxmlformats.org/officeDocument/2006/relationships/customXml" Target="../ink/ink333.xml"/><Relationship Id="rId30" Type="http://schemas.openxmlformats.org/officeDocument/2006/relationships/customXml" Target="../ink/ink99.xml"/><Relationship Id="rId126" Type="http://schemas.openxmlformats.org/officeDocument/2006/relationships/customXml" Target="../ink/ink147.xml"/><Relationship Id="rId168" Type="http://schemas.openxmlformats.org/officeDocument/2006/relationships/customXml" Target="../ink/ink168.xml"/><Relationship Id="rId540" Type="http://schemas.openxmlformats.org/officeDocument/2006/relationships/image" Target="../media/image354.png"/><Relationship Id="rId72" Type="http://schemas.openxmlformats.org/officeDocument/2006/relationships/customXml" Target="../ink/ink120.xml"/><Relationship Id="rId375" Type="http://schemas.openxmlformats.org/officeDocument/2006/relationships/customXml" Target="../ink/ink256.xml"/><Relationship Id="rId3" Type="http://schemas.openxmlformats.org/officeDocument/2006/relationships/image" Target="../media/image4609.png"/><Relationship Id="rId235" Type="http://schemas.openxmlformats.org/officeDocument/2006/relationships/image" Target="../media/image4877.png"/><Relationship Id="rId277" Type="http://schemas.openxmlformats.org/officeDocument/2006/relationships/customXml" Target="../ink/ink222.xml"/><Relationship Id="rId400" Type="http://schemas.openxmlformats.org/officeDocument/2006/relationships/image" Target="../media/image284.png"/><Relationship Id="rId442" Type="http://schemas.openxmlformats.org/officeDocument/2006/relationships/image" Target="../media/image305.png"/><Relationship Id="rId484" Type="http://schemas.openxmlformats.org/officeDocument/2006/relationships/image" Target="../media/image326.png"/><Relationship Id="rId137" Type="http://schemas.openxmlformats.org/officeDocument/2006/relationships/image" Target="../media/image4714.png"/><Relationship Id="rId302" Type="http://schemas.openxmlformats.org/officeDocument/2006/relationships/image" Target="../media/image5082.png"/><Relationship Id="rId344" Type="http://schemas.openxmlformats.org/officeDocument/2006/relationships/image" Target="../media/image5091.png"/><Relationship Id="rId41" Type="http://schemas.openxmlformats.org/officeDocument/2006/relationships/image" Target="../media/image4628.png"/><Relationship Id="rId83" Type="http://schemas.openxmlformats.org/officeDocument/2006/relationships/image" Target="../media/image4687.png"/><Relationship Id="rId179" Type="http://schemas.openxmlformats.org/officeDocument/2006/relationships/image" Target="../media/image4070.png"/><Relationship Id="rId386" Type="http://schemas.openxmlformats.org/officeDocument/2006/relationships/image" Target="../media/image277.png"/><Relationship Id="rId551" Type="http://schemas.openxmlformats.org/officeDocument/2006/relationships/customXml" Target="../ink/ink344.xml"/><Relationship Id="rId190" Type="http://schemas.openxmlformats.org/officeDocument/2006/relationships/customXml" Target="../ink/ink179.xml"/><Relationship Id="rId204" Type="http://schemas.openxmlformats.org/officeDocument/2006/relationships/customXml" Target="../ink/ink186.xml"/><Relationship Id="rId246" Type="http://schemas.openxmlformats.org/officeDocument/2006/relationships/customXml" Target="../ink/ink207.xml"/><Relationship Id="rId288" Type="http://schemas.openxmlformats.org/officeDocument/2006/relationships/image" Target="../media/image5075.png"/><Relationship Id="rId411" Type="http://schemas.openxmlformats.org/officeDocument/2006/relationships/customXml" Target="../ink/ink274.xml"/><Relationship Id="rId453" Type="http://schemas.openxmlformats.org/officeDocument/2006/relationships/customXml" Target="../ink/ink295.xml"/><Relationship Id="rId509" Type="http://schemas.openxmlformats.org/officeDocument/2006/relationships/customXml" Target="../ink/ink323.xml"/><Relationship Id="rId106" Type="http://schemas.openxmlformats.org/officeDocument/2006/relationships/customXml" Target="../ink/ink137.xml"/><Relationship Id="rId313" Type="http://schemas.openxmlformats.org/officeDocument/2006/relationships/customXml" Target="../ink/ink240.xml"/><Relationship Id="rId495" Type="http://schemas.openxmlformats.org/officeDocument/2006/relationships/customXml" Target="../ink/ink316.xml"/><Relationship Id="rId10" Type="http://schemas.openxmlformats.org/officeDocument/2006/relationships/customXml" Target="../ink/ink89.xml"/><Relationship Id="rId52" Type="http://schemas.openxmlformats.org/officeDocument/2006/relationships/customXml" Target="../ink/ink110.xml"/><Relationship Id="rId94" Type="http://schemas.openxmlformats.org/officeDocument/2006/relationships/customXml" Target="../ink/ink131.xml"/><Relationship Id="rId148" Type="http://schemas.openxmlformats.org/officeDocument/2006/relationships/customXml" Target="../ink/ink158.xml"/><Relationship Id="rId397" Type="http://schemas.openxmlformats.org/officeDocument/2006/relationships/customXml" Target="../ink/ink267.xml"/><Relationship Id="rId520" Type="http://schemas.openxmlformats.org/officeDocument/2006/relationships/image" Target="../media/image344.png"/><Relationship Id="rId562" Type="http://schemas.openxmlformats.org/officeDocument/2006/relationships/image" Target="../media/image365.png"/><Relationship Id="rId215" Type="http://schemas.openxmlformats.org/officeDocument/2006/relationships/image" Target="../media/image19760.png"/><Relationship Id="rId257" Type="http://schemas.openxmlformats.org/officeDocument/2006/relationships/image" Target="../media/image5062.png"/><Relationship Id="rId422" Type="http://schemas.openxmlformats.org/officeDocument/2006/relationships/image" Target="../media/image295.png"/><Relationship Id="rId464" Type="http://schemas.openxmlformats.org/officeDocument/2006/relationships/image" Target="../media/image316.png"/><Relationship Id="rId299" Type="http://schemas.openxmlformats.org/officeDocument/2006/relationships/customXml" Target="../ink/ink233.xml"/><Relationship Id="rId63" Type="http://schemas.openxmlformats.org/officeDocument/2006/relationships/image" Target="../media/image4677.png"/><Relationship Id="rId159" Type="http://schemas.openxmlformats.org/officeDocument/2006/relationships/image" Target="../media/image4411.png"/><Relationship Id="rId366" Type="http://schemas.openxmlformats.org/officeDocument/2006/relationships/image" Target="../media/image267.png"/><Relationship Id="rId226" Type="http://schemas.openxmlformats.org/officeDocument/2006/relationships/customXml" Target="../ink/ink197.xml"/><Relationship Id="rId433" Type="http://schemas.openxmlformats.org/officeDocument/2006/relationships/customXml" Target="../ink/ink285.xml"/><Relationship Id="rId74" Type="http://schemas.openxmlformats.org/officeDocument/2006/relationships/customXml" Target="../ink/ink121.xml"/><Relationship Id="rId377" Type="http://schemas.openxmlformats.org/officeDocument/2006/relationships/customXml" Target="../ink/ink257.xml"/><Relationship Id="rId500" Type="http://schemas.openxmlformats.org/officeDocument/2006/relationships/image" Target="../media/image334.png"/><Relationship Id="rId5" Type="http://schemas.openxmlformats.org/officeDocument/2006/relationships/image" Target="../media/image4610.png"/><Relationship Id="rId237" Type="http://schemas.openxmlformats.org/officeDocument/2006/relationships/image" Target="../media/image4878.png"/><Relationship Id="rId444" Type="http://schemas.openxmlformats.org/officeDocument/2006/relationships/image" Target="../media/image306.pn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631.xml"/><Relationship Id="rId671" Type="http://schemas.openxmlformats.org/officeDocument/2006/relationships/image" Target="../media/image3485.png"/><Relationship Id="rId21" Type="http://schemas.openxmlformats.org/officeDocument/2006/relationships/customXml" Target="../ink/ink5583.xml"/><Relationship Id="rId324" Type="http://schemas.openxmlformats.org/officeDocument/2006/relationships/image" Target="../media/image41510.png"/><Relationship Id="rId531" Type="http://schemas.openxmlformats.org/officeDocument/2006/relationships/customXml" Target="../ink/ink5838.xml"/><Relationship Id="rId629" Type="http://schemas.openxmlformats.org/officeDocument/2006/relationships/image" Target="../media/image56710.png"/><Relationship Id="rId170" Type="http://schemas.openxmlformats.org/officeDocument/2006/relationships/image" Target="../media/image33810.png"/><Relationship Id="rId268" Type="http://schemas.openxmlformats.org/officeDocument/2006/relationships/image" Target="../media/image3462.png"/><Relationship Id="rId475" Type="http://schemas.openxmlformats.org/officeDocument/2006/relationships/customXml" Target="../ink/ink5810.xml"/><Relationship Id="rId32" Type="http://schemas.openxmlformats.org/officeDocument/2006/relationships/image" Target="../media/image3388.png"/><Relationship Id="rId128" Type="http://schemas.openxmlformats.org/officeDocument/2006/relationships/image" Target="../media/image31710.png"/><Relationship Id="rId335" Type="http://schemas.openxmlformats.org/officeDocument/2006/relationships/customXml" Target="../ink/ink5740.xml"/><Relationship Id="rId542" Type="http://schemas.openxmlformats.org/officeDocument/2006/relationships/image" Target="../media/image52410.png"/><Relationship Id="rId181" Type="http://schemas.openxmlformats.org/officeDocument/2006/relationships/customXml" Target="../ink/ink5663.xml"/><Relationship Id="rId402" Type="http://schemas.openxmlformats.org/officeDocument/2006/relationships/image" Target="../media/image45410.png"/><Relationship Id="rId279" Type="http://schemas.openxmlformats.org/officeDocument/2006/relationships/customXml" Target="../ink/ink5712.xml"/><Relationship Id="rId486" Type="http://schemas.openxmlformats.org/officeDocument/2006/relationships/image" Target="../media/image49610.png"/><Relationship Id="rId43" Type="http://schemas.openxmlformats.org/officeDocument/2006/relationships/customXml" Target="../ink/ink5594.xml"/><Relationship Id="rId139" Type="http://schemas.openxmlformats.org/officeDocument/2006/relationships/customXml" Target="../ink/ink5642.xml"/><Relationship Id="rId346" Type="http://schemas.openxmlformats.org/officeDocument/2006/relationships/image" Target="../media/image42610.png"/><Relationship Id="rId553" Type="http://schemas.openxmlformats.org/officeDocument/2006/relationships/customXml" Target="../ink/ink5849.xml"/><Relationship Id="rId192" Type="http://schemas.openxmlformats.org/officeDocument/2006/relationships/image" Target="../media/image34910.png"/><Relationship Id="rId206" Type="http://schemas.openxmlformats.org/officeDocument/2006/relationships/image" Target="../media/image35610.png"/><Relationship Id="rId413" Type="http://schemas.openxmlformats.org/officeDocument/2006/relationships/customXml" Target="../ink/ink5779.xml"/><Relationship Id="rId497" Type="http://schemas.openxmlformats.org/officeDocument/2006/relationships/customXml" Target="../ink/ink5821.xml"/><Relationship Id="rId357" Type="http://schemas.openxmlformats.org/officeDocument/2006/relationships/customXml" Target="../ink/ink5751.xml"/><Relationship Id="rId54" Type="http://schemas.openxmlformats.org/officeDocument/2006/relationships/image" Target="../media/image3399.png"/><Relationship Id="rId217" Type="http://schemas.openxmlformats.org/officeDocument/2006/relationships/customXml" Target="../ink/ink5681.xml"/><Relationship Id="rId564" Type="http://schemas.openxmlformats.org/officeDocument/2006/relationships/image" Target="../media/image53410.png"/><Relationship Id="rId424" Type="http://schemas.openxmlformats.org/officeDocument/2006/relationships/image" Target="../media/image46510.png"/><Relationship Id="rId631" Type="http://schemas.openxmlformats.org/officeDocument/2006/relationships/image" Target="../media/image56810.png"/><Relationship Id="rId270" Type="http://schemas.openxmlformats.org/officeDocument/2006/relationships/image" Target="../media/image3463.png"/><Relationship Id="rId65" Type="http://schemas.openxmlformats.org/officeDocument/2006/relationships/customXml" Target="../ink/ink5605.xml"/><Relationship Id="rId130" Type="http://schemas.openxmlformats.org/officeDocument/2006/relationships/image" Target="../media/image31810.png"/><Relationship Id="rId368" Type="http://schemas.openxmlformats.org/officeDocument/2006/relationships/image" Target="../media/image43710.png"/><Relationship Id="rId575" Type="http://schemas.openxmlformats.org/officeDocument/2006/relationships/customXml" Target="../ink/ink5860.xml"/><Relationship Id="rId228" Type="http://schemas.openxmlformats.org/officeDocument/2006/relationships/image" Target="../media/image3442.png"/><Relationship Id="rId435" Type="http://schemas.openxmlformats.org/officeDocument/2006/relationships/customXml" Target="../ink/ink5790.xml"/><Relationship Id="rId642" Type="http://schemas.openxmlformats.org/officeDocument/2006/relationships/customXml" Target="../ink/ink5890.xml"/><Relationship Id="rId281" Type="http://schemas.openxmlformats.org/officeDocument/2006/relationships/customXml" Target="../ink/ink5713.xml"/><Relationship Id="rId502" Type="http://schemas.openxmlformats.org/officeDocument/2006/relationships/image" Target="../media/image50410.png"/><Relationship Id="rId76" Type="http://schemas.openxmlformats.org/officeDocument/2006/relationships/image" Target="../media/image3409.png"/><Relationship Id="rId141" Type="http://schemas.openxmlformats.org/officeDocument/2006/relationships/customXml" Target="../ink/ink5643.xml"/><Relationship Id="rId379" Type="http://schemas.openxmlformats.org/officeDocument/2006/relationships/customXml" Target="../ink/ink5762.xml"/><Relationship Id="rId586" Type="http://schemas.openxmlformats.org/officeDocument/2006/relationships/image" Target="../media/image54510.png"/><Relationship Id="rId7" Type="http://schemas.openxmlformats.org/officeDocument/2006/relationships/customXml" Target="../ink/ink5576.xml"/><Relationship Id="rId239" Type="http://schemas.openxmlformats.org/officeDocument/2006/relationships/customXml" Target="../ink/ink5692.xml"/><Relationship Id="rId446" Type="http://schemas.openxmlformats.org/officeDocument/2006/relationships/image" Target="../media/image47610.png"/><Relationship Id="rId653" Type="http://schemas.openxmlformats.org/officeDocument/2006/relationships/image" Target="../media/image57910.png"/><Relationship Id="rId292" Type="http://schemas.openxmlformats.org/officeDocument/2006/relationships/image" Target="../media/image3474.png"/><Relationship Id="rId306" Type="http://schemas.openxmlformats.org/officeDocument/2006/relationships/image" Target="../media/image3481.png"/><Relationship Id="rId87" Type="http://schemas.openxmlformats.org/officeDocument/2006/relationships/customXml" Target="../ink/ink5616.xml"/><Relationship Id="rId513" Type="http://schemas.openxmlformats.org/officeDocument/2006/relationships/customXml" Target="../ink/ink5829.xml"/><Relationship Id="rId597" Type="http://schemas.openxmlformats.org/officeDocument/2006/relationships/customXml" Target="../ink/ink5871.xml"/><Relationship Id="rId152" Type="http://schemas.openxmlformats.org/officeDocument/2006/relationships/image" Target="../media/image32910.png"/><Relationship Id="rId457" Type="http://schemas.openxmlformats.org/officeDocument/2006/relationships/customXml" Target="../ink/ink5801.xml"/><Relationship Id="rId664" Type="http://schemas.openxmlformats.org/officeDocument/2006/relationships/customXml" Target="../ink/ink5901.xml"/><Relationship Id="rId14" Type="http://schemas.openxmlformats.org/officeDocument/2006/relationships/image" Target="../media/image3379.png"/><Relationship Id="rId317" Type="http://schemas.openxmlformats.org/officeDocument/2006/relationships/customXml" Target="../ink/ink5731.xml"/><Relationship Id="rId524" Type="http://schemas.openxmlformats.org/officeDocument/2006/relationships/image" Target="../media/image51510.png"/><Relationship Id="rId98" Type="http://schemas.openxmlformats.org/officeDocument/2006/relationships/image" Target="../media/image3420.png"/><Relationship Id="rId163" Type="http://schemas.openxmlformats.org/officeDocument/2006/relationships/customXml" Target="../ink/ink5654.xml"/><Relationship Id="rId370" Type="http://schemas.openxmlformats.org/officeDocument/2006/relationships/image" Target="../media/image43810.png"/><Relationship Id="rId230" Type="http://schemas.openxmlformats.org/officeDocument/2006/relationships/image" Target="../media/image3443.png"/><Relationship Id="rId468" Type="http://schemas.openxmlformats.org/officeDocument/2006/relationships/image" Target="../media/image48710.png"/><Relationship Id="rId25" Type="http://schemas.openxmlformats.org/officeDocument/2006/relationships/customXml" Target="../ink/ink5585.xml"/><Relationship Id="rId328" Type="http://schemas.openxmlformats.org/officeDocument/2006/relationships/image" Target="../media/image41710.png"/><Relationship Id="rId535" Type="http://schemas.openxmlformats.org/officeDocument/2006/relationships/customXml" Target="../ink/ink5840.xml"/><Relationship Id="rId174" Type="http://schemas.openxmlformats.org/officeDocument/2006/relationships/image" Target="../media/image34010.png"/><Relationship Id="rId381" Type="http://schemas.openxmlformats.org/officeDocument/2006/relationships/customXml" Target="../ink/ink5763.xml"/><Relationship Id="rId602" Type="http://schemas.openxmlformats.org/officeDocument/2006/relationships/image" Target="../media/image55310.png"/><Relationship Id="rId241" Type="http://schemas.openxmlformats.org/officeDocument/2006/relationships/customXml" Target="../ink/ink5693.xml"/><Relationship Id="rId479" Type="http://schemas.openxmlformats.org/officeDocument/2006/relationships/customXml" Target="../ink/ink5812.xml"/><Relationship Id="rId36" Type="http://schemas.openxmlformats.org/officeDocument/2006/relationships/image" Target="../media/image3390.png"/><Relationship Id="rId339" Type="http://schemas.openxmlformats.org/officeDocument/2006/relationships/customXml" Target="../ink/ink5742.xml"/><Relationship Id="rId546" Type="http://schemas.openxmlformats.org/officeDocument/2006/relationships/image" Target="../media/image52610.png"/><Relationship Id="rId101" Type="http://schemas.openxmlformats.org/officeDocument/2006/relationships/customXml" Target="../ink/ink5623.xml"/><Relationship Id="rId185" Type="http://schemas.openxmlformats.org/officeDocument/2006/relationships/customXml" Target="../ink/ink5665.xml"/><Relationship Id="rId406" Type="http://schemas.openxmlformats.org/officeDocument/2006/relationships/image" Target="../media/image45610.png"/><Relationship Id="rId392" Type="http://schemas.openxmlformats.org/officeDocument/2006/relationships/image" Target="../media/image44910.png"/><Relationship Id="rId613" Type="http://schemas.openxmlformats.org/officeDocument/2006/relationships/customXml" Target="../ink/ink5879.xml"/><Relationship Id="rId252" Type="http://schemas.openxmlformats.org/officeDocument/2006/relationships/image" Target="../media/image3454.png"/><Relationship Id="rId47" Type="http://schemas.openxmlformats.org/officeDocument/2006/relationships/customXml" Target="../ink/ink5596.xml"/><Relationship Id="rId112" Type="http://schemas.openxmlformats.org/officeDocument/2006/relationships/image" Target="../media/image3427.png"/><Relationship Id="rId557" Type="http://schemas.openxmlformats.org/officeDocument/2006/relationships/customXml" Target="../ink/ink5851.xml"/><Relationship Id="rId196" Type="http://schemas.openxmlformats.org/officeDocument/2006/relationships/image" Target="../media/image35110.png"/><Relationship Id="rId417" Type="http://schemas.openxmlformats.org/officeDocument/2006/relationships/customXml" Target="../ink/ink5781.xml"/><Relationship Id="rId263" Type="http://schemas.openxmlformats.org/officeDocument/2006/relationships/customXml" Target="../ink/ink5704.xml"/><Relationship Id="rId470" Type="http://schemas.openxmlformats.org/officeDocument/2006/relationships/image" Target="../media/image48810.png"/><Relationship Id="rId58" Type="http://schemas.openxmlformats.org/officeDocument/2006/relationships/image" Target="../media/image2155.png"/><Relationship Id="rId123" Type="http://schemas.openxmlformats.org/officeDocument/2006/relationships/customXml" Target="../ink/ink5634.xml"/><Relationship Id="rId330" Type="http://schemas.openxmlformats.org/officeDocument/2006/relationships/image" Target="../media/image41810.png"/><Relationship Id="rId568" Type="http://schemas.openxmlformats.org/officeDocument/2006/relationships/image" Target="../media/image53610.png"/><Relationship Id="rId428" Type="http://schemas.openxmlformats.org/officeDocument/2006/relationships/image" Target="../media/image46710.png"/><Relationship Id="rId635" Type="http://schemas.openxmlformats.org/officeDocument/2006/relationships/image" Target="../media/image57010.png"/><Relationship Id="rId232" Type="http://schemas.openxmlformats.org/officeDocument/2006/relationships/image" Target="../media/image3444.png"/><Relationship Id="rId274" Type="http://schemas.openxmlformats.org/officeDocument/2006/relationships/image" Target="../media/image3465.png"/><Relationship Id="rId481" Type="http://schemas.openxmlformats.org/officeDocument/2006/relationships/customXml" Target="../ink/ink5813.xml"/><Relationship Id="rId27" Type="http://schemas.openxmlformats.org/officeDocument/2006/relationships/customXml" Target="../ink/ink5586.xml"/><Relationship Id="rId69" Type="http://schemas.openxmlformats.org/officeDocument/2006/relationships/customXml" Target="../ink/ink5607.xml"/><Relationship Id="rId134" Type="http://schemas.openxmlformats.org/officeDocument/2006/relationships/image" Target="../media/image32010.png"/><Relationship Id="rId537" Type="http://schemas.openxmlformats.org/officeDocument/2006/relationships/customXml" Target="../ink/ink5841.xml"/><Relationship Id="rId579" Type="http://schemas.openxmlformats.org/officeDocument/2006/relationships/customXml" Target="../ink/ink5862.xml"/><Relationship Id="rId80" Type="http://schemas.openxmlformats.org/officeDocument/2006/relationships/image" Target="../media/image3411.png"/><Relationship Id="rId176" Type="http://schemas.openxmlformats.org/officeDocument/2006/relationships/image" Target="../media/image34110.png"/><Relationship Id="rId341" Type="http://schemas.openxmlformats.org/officeDocument/2006/relationships/customXml" Target="../ink/ink5743.xml"/><Relationship Id="rId383" Type="http://schemas.openxmlformats.org/officeDocument/2006/relationships/customXml" Target="../ink/ink5764.xml"/><Relationship Id="rId439" Type="http://schemas.openxmlformats.org/officeDocument/2006/relationships/customXml" Target="../ink/ink5792.xml"/><Relationship Id="rId590" Type="http://schemas.openxmlformats.org/officeDocument/2006/relationships/image" Target="../media/image54710.png"/><Relationship Id="rId604" Type="http://schemas.openxmlformats.org/officeDocument/2006/relationships/image" Target="../media/image55410.png"/><Relationship Id="rId646" Type="http://schemas.openxmlformats.org/officeDocument/2006/relationships/customXml" Target="../ink/ink5892.xml"/><Relationship Id="rId201" Type="http://schemas.openxmlformats.org/officeDocument/2006/relationships/customXml" Target="../ink/ink5673.xml"/><Relationship Id="rId243" Type="http://schemas.openxmlformats.org/officeDocument/2006/relationships/customXml" Target="../ink/ink5694.xml"/><Relationship Id="rId285" Type="http://schemas.openxmlformats.org/officeDocument/2006/relationships/customXml" Target="../ink/ink5715.xml"/><Relationship Id="rId450" Type="http://schemas.openxmlformats.org/officeDocument/2006/relationships/image" Target="../media/image47810.png"/><Relationship Id="rId506" Type="http://schemas.openxmlformats.org/officeDocument/2006/relationships/image" Target="../media/image50610.png"/><Relationship Id="rId38" Type="http://schemas.openxmlformats.org/officeDocument/2006/relationships/image" Target="../media/image3391.png"/><Relationship Id="rId103" Type="http://schemas.openxmlformats.org/officeDocument/2006/relationships/customXml" Target="../ink/ink5624.xml"/><Relationship Id="rId310" Type="http://schemas.openxmlformats.org/officeDocument/2006/relationships/image" Target="../media/image40810.png"/><Relationship Id="rId492" Type="http://schemas.openxmlformats.org/officeDocument/2006/relationships/image" Target="../media/image49910.png"/><Relationship Id="rId548" Type="http://schemas.openxmlformats.org/officeDocument/2006/relationships/image" Target="../media/image52710.png"/><Relationship Id="rId91" Type="http://schemas.openxmlformats.org/officeDocument/2006/relationships/customXml" Target="../ink/ink5618.xml"/><Relationship Id="rId145" Type="http://schemas.openxmlformats.org/officeDocument/2006/relationships/customXml" Target="../ink/ink5645.xml"/><Relationship Id="rId187" Type="http://schemas.openxmlformats.org/officeDocument/2006/relationships/customXml" Target="../ink/ink5666.xml"/><Relationship Id="rId352" Type="http://schemas.openxmlformats.org/officeDocument/2006/relationships/image" Target="../media/image42910.png"/><Relationship Id="rId394" Type="http://schemas.openxmlformats.org/officeDocument/2006/relationships/image" Target="../media/image45010.png"/><Relationship Id="rId408" Type="http://schemas.openxmlformats.org/officeDocument/2006/relationships/image" Target="../media/image45710.png"/><Relationship Id="rId615" Type="http://schemas.openxmlformats.org/officeDocument/2006/relationships/customXml" Target="../ink/ink5880.xml"/><Relationship Id="rId212" Type="http://schemas.openxmlformats.org/officeDocument/2006/relationships/image" Target="../media/image3434.png"/><Relationship Id="rId254" Type="http://schemas.openxmlformats.org/officeDocument/2006/relationships/image" Target="../media/image3455.png"/><Relationship Id="rId657" Type="http://schemas.openxmlformats.org/officeDocument/2006/relationships/image" Target="../media/image58110.png"/><Relationship Id="rId49" Type="http://schemas.openxmlformats.org/officeDocument/2006/relationships/customXml" Target="../ink/ink5597.xml"/><Relationship Id="rId114" Type="http://schemas.openxmlformats.org/officeDocument/2006/relationships/image" Target="../media/image3428.png"/><Relationship Id="rId296" Type="http://schemas.openxmlformats.org/officeDocument/2006/relationships/image" Target="../media/image3476.png"/><Relationship Id="rId461" Type="http://schemas.openxmlformats.org/officeDocument/2006/relationships/customXml" Target="../ink/ink5803.xml"/><Relationship Id="rId517" Type="http://schemas.openxmlformats.org/officeDocument/2006/relationships/customXml" Target="../ink/ink5831.xml"/><Relationship Id="rId559" Type="http://schemas.openxmlformats.org/officeDocument/2006/relationships/customXml" Target="../ink/ink5852.xml"/><Relationship Id="rId60" Type="http://schemas.openxmlformats.org/officeDocument/2006/relationships/image" Target="../media/image3401.png"/><Relationship Id="rId156" Type="http://schemas.openxmlformats.org/officeDocument/2006/relationships/image" Target="../media/image33110.png"/><Relationship Id="rId198" Type="http://schemas.openxmlformats.org/officeDocument/2006/relationships/image" Target="../media/image35210.png"/><Relationship Id="rId321" Type="http://schemas.openxmlformats.org/officeDocument/2006/relationships/customXml" Target="../ink/ink5733.xml"/><Relationship Id="rId363" Type="http://schemas.openxmlformats.org/officeDocument/2006/relationships/customXml" Target="../ink/ink5754.xml"/><Relationship Id="rId419" Type="http://schemas.openxmlformats.org/officeDocument/2006/relationships/customXml" Target="../ink/ink5782.xml"/><Relationship Id="rId570" Type="http://schemas.openxmlformats.org/officeDocument/2006/relationships/image" Target="../media/image53710.png"/><Relationship Id="rId626" Type="http://schemas.openxmlformats.org/officeDocument/2006/relationships/customXml" Target="../ink/ink5882.xml"/><Relationship Id="rId223" Type="http://schemas.openxmlformats.org/officeDocument/2006/relationships/customXml" Target="../ink/ink5684.xml"/><Relationship Id="rId430" Type="http://schemas.openxmlformats.org/officeDocument/2006/relationships/image" Target="../media/image46810.png"/><Relationship Id="rId668" Type="http://schemas.openxmlformats.org/officeDocument/2006/relationships/customXml" Target="../ink/ink5903.xml"/><Relationship Id="rId18" Type="http://schemas.openxmlformats.org/officeDocument/2006/relationships/image" Target="../media/image3381.png"/><Relationship Id="rId265" Type="http://schemas.openxmlformats.org/officeDocument/2006/relationships/customXml" Target="../ink/ink5705.xml"/><Relationship Id="rId472" Type="http://schemas.openxmlformats.org/officeDocument/2006/relationships/image" Target="../media/image48910.png"/><Relationship Id="rId528" Type="http://schemas.openxmlformats.org/officeDocument/2006/relationships/image" Target="../media/image51710.png"/><Relationship Id="rId125" Type="http://schemas.openxmlformats.org/officeDocument/2006/relationships/customXml" Target="../ink/ink5635.xml"/><Relationship Id="rId167" Type="http://schemas.openxmlformats.org/officeDocument/2006/relationships/customXml" Target="../ink/ink5656.xml"/><Relationship Id="rId332" Type="http://schemas.openxmlformats.org/officeDocument/2006/relationships/image" Target="../media/image41910.png"/><Relationship Id="rId374" Type="http://schemas.openxmlformats.org/officeDocument/2006/relationships/image" Target="../media/image44010.png"/><Relationship Id="rId581" Type="http://schemas.openxmlformats.org/officeDocument/2006/relationships/customXml" Target="../ink/ink5863.xml"/><Relationship Id="rId71" Type="http://schemas.openxmlformats.org/officeDocument/2006/relationships/customXml" Target="../ink/ink5608.xml"/><Relationship Id="rId234" Type="http://schemas.openxmlformats.org/officeDocument/2006/relationships/image" Target="../media/image3445.png"/><Relationship Id="rId637" Type="http://schemas.openxmlformats.org/officeDocument/2006/relationships/image" Target="../media/image57110.png"/><Relationship Id="rId2" Type="http://schemas.openxmlformats.org/officeDocument/2006/relationships/notesSlide" Target="../notesSlides/notesSlide4.xml"/><Relationship Id="rId29" Type="http://schemas.openxmlformats.org/officeDocument/2006/relationships/customXml" Target="../ink/ink5587.xml"/><Relationship Id="rId276" Type="http://schemas.openxmlformats.org/officeDocument/2006/relationships/image" Target="../media/image3466.png"/><Relationship Id="rId441" Type="http://schemas.openxmlformats.org/officeDocument/2006/relationships/customXml" Target="../ink/ink5793.xml"/><Relationship Id="rId483" Type="http://schemas.openxmlformats.org/officeDocument/2006/relationships/customXml" Target="../ink/ink5814.xml"/><Relationship Id="rId539" Type="http://schemas.openxmlformats.org/officeDocument/2006/relationships/customXml" Target="../ink/ink5842.xml"/><Relationship Id="rId40" Type="http://schemas.openxmlformats.org/officeDocument/2006/relationships/image" Target="../media/image3392.png"/><Relationship Id="rId136" Type="http://schemas.openxmlformats.org/officeDocument/2006/relationships/image" Target="../media/image32110.png"/><Relationship Id="rId178" Type="http://schemas.openxmlformats.org/officeDocument/2006/relationships/image" Target="../media/image34210.png"/><Relationship Id="rId301" Type="http://schemas.openxmlformats.org/officeDocument/2006/relationships/customXml" Target="../ink/ink5723.xml"/><Relationship Id="rId343" Type="http://schemas.openxmlformats.org/officeDocument/2006/relationships/customXml" Target="../ink/ink5744.xml"/><Relationship Id="rId550" Type="http://schemas.openxmlformats.org/officeDocument/2006/relationships/image" Target="../media/image13010.png"/><Relationship Id="rId82" Type="http://schemas.openxmlformats.org/officeDocument/2006/relationships/image" Target="../media/image3412.png"/><Relationship Id="rId203" Type="http://schemas.openxmlformats.org/officeDocument/2006/relationships/customXml" Target="../ink/ink5674.xml"/><Relationship Id="rId385" Type="http://schemas.openxmlformats.org/officeDocument/2006/relationships/customXml" Target="../ink/ink5765.xml"/><Relationship Id="rId592" Type="http://schemas.openxmlformats.org/officeDocument/2006/relationships/image" Target="../media/image54810.png"/><Relationship Id="rId606" Type="http://schemas.openxmlformats.org/officeDocument/2006/relationships/image" Target="../media/image55510.png"/><Relationship Id="rId648" Type="http://schemas.openxmlformats.org/officeDocument/2006/relationships/customXml" Target="../ink/ink5893.xml"/><Relationship Id="rId245" Type="http://schemas.openxmlformats.org/officeDocument/2006/relationships/customXml" Target="../ink/ink5695.xml"/><Relationship Id="rId287" Type="http://schemas.openxmlformats.org/officeDocument/2006/relationships/customXml" Target="../ink/ink5716.xml"/><Relationship Id="rId410" Type="http://schemas.openxmlformats.org/officeDocument/2006/relationships/image" Target="../media/image45810.png"/><Relationship Id="rId452" Type="http://schemas.openxmlformats.org/officeDocument/2006/relationships/image" Target="../media/image47910.png"/><Relationship Id="rId494" Type="http://schemas.openxmlformats.org/officeDocument/2006/relationships/image" Target="../media/image50010.png"/><Relationship Id="rId508" Type="http://schemas.openxmlformats.org/officeDocument/2006/relationships/image" Target="../media/image50710.png"/><Relationship Id="rId105" Type="http://schemas.openxmlformats.org/officeDocument/2006/relationships/customXml" Target="../ink/ink5625.xml"/><Relationship Id="rId147" Type="http://schemas.openxmlformats.org/officeDocument/2006/relationships/customXml" Target="../ink/ink5646.xml"/><Relationship Id="rId312" Type="http://schemas.openxmlformats.org/officeDocument/2006/relationships/image" Target="../media/image40910.png"/><Relationship Id="rId354" Type="http://schemas.openxmlformats.org/officeDocument/2006/relationships/image" Target="../media/image43010.png"/><Relationship Id="rId51" Type="http://schemas.openxmlformats.org/officeDocument/2006/relationships/customXml" Target="../ink/ink5598.xml"/><Relationship Id="rId93" Type="http://schemas.openxmlformats.org/officeDocument/2006/relationships/customXml" Target="../ink/ink5619.xml"/><Relationship Id="rId189" Type="http://schemas.openxmlformats.org/officeDocument/2006/relationships/customXml" Target="../ink/ink5667.xml"/><Relationship Id="rId396" Type="http://schemas.openxmlformats.org/officeDocument/2006/relationships/image" Target="../media/image45110.png"/><Relationship Id="rId561" Type="http://schemas.openxmlformats.org/officeDocument/2006/relationships/customXml" Target="../ink/ink5853.xml"/><Relationship Id="rId617" Type="http://schemas.openxmlformats.org/officeDocument/2006/relationships/customXml" Target="../ink/ink5881.xml"/><Relationship Id="rId659" Type="http://schemas.openxmlformats.org/officeDocument/2006/relationships/image" Target="../media/image58210.png"/><Relationship Id="rId214" Type="http://schemas.openxmlformats.org/officeDocument/2006/relationships/image" Target="../media/image3435.png"/><Relationship Id="rId256" Type="http://schemas.openxmlformats.org/officeDocument/2006/relationships/image" Target="../media/image3456.png"/><Relationship Id="rId298" Type="http://schemas.openxmlformats.org/officeDocument/2006/relationships/image" Target="../media/image3477.png"/><Relationship Id="rId421" Type="http://schemas.openxmlformats.org/officeDocument/2006/relationships/customXml" Target="../ink/ink5783.xml"/><Relationship Id="rId463" Type="http://schemas.openxmlformats.org/officeDocument/2006/relationships/customXml" Target="../ink/ink5804.xml"/><Relationship Id="rId519" Type="http://schemas.openxmlformats.org/officeDocument/2006/relationships/customXml" Target="../ink/ink5832.xml"/><Relationship Id="rId670" Type="http://schemas.openxmlformats.org/officeDocument/2006/relationships/customXml" Target="../ink/ink5904.xml"/><Relationship Id="rId116" Type="http://schemas.openxmlformats.org/officeDocument/2006/relationships/image" Target="../media/image3429.png"/><Relationship Id="rId158" Type="http://schemas.openxmlformats.org/officeDocument/2006/relationships/image" Target="../media/image33210.png"/><Relationship Id="rId323" Type="http://schemas.openxmlformats.org/officeDocument/2006/relationships/customXml" Target="../ink/ink5734.xml"/><Relationship Id="rId530" Type="http://schemas.openxmlformats.org/officeDocument/2006/relationships/image" Target="../media/image51810.png"/><Relationship Id="rId20" Type="http://schemas.openxmlformats.org/officeDocument/2006/relationships/image" Target="../media/image3382.png"/><Relationship Id="rId62" Type="http://schemas.openxmlformats.org/officeDocument/2006/relationships/image" Target="../media/image3402.png"/><Relationship Id="rId365" Type="http://schemas.openxmlformats.org/officeDocument/2006/relationships/customXml" Target="../ink/ink5755.xml"/><Relationship Id="rId572" Type="http://schemas.openxmlformats.org/officeDocument/2006/relationships/image" Target="../media/image53810.png"/><Relationship Id="rId628" Type="http://schemas.openxmlformats.org/officeDocument/2006/relationships/customXml" Target="../ink/ink5883.xml"/><Relationship Id="rId225" Type="http://schemas.openxmlformats.org/officeDocument/2006/relationships/customXml" Target="../ink/ink5685.xml"/><Relationship Id="rId267" Type="http://schemas.openxmlformats.org/officeDocument/2006/relationships/customXml" Target="../ink/ink5706.xml"/><Relationship Id="rId432" Type="http://schemas.openxmlformats.org/officeDocument/2006/relationships/image" Target="../media/image46910.png"/><Relationship Id="rId474" Type="http://schemas.openxmlformats.org/officeDocument/2006/relationships/image" Target="../media/image49010.png"/><Relationship Id="rId127" Type="http://schemas.openxmlformats.org/officeDocument/2006/relationships/customXml" Target="../ink/ink5636.xml"/><Relationship Id="rId31" Type="http://schemas.openxmlformats.org/officeDocument/2006/relationships/customXml" Target="../ink/ink5588.xml"/><Relationship Id="rId73" Type="http://schemas.openxmlformats.org/officeDocument/2006/relationships/customXml" Target="../ink/ink5609.xml"/><Relationship Id="rId169" Type="http://schemas.openxmlformats.org/officeDocument/2006/relationships/customXml" Target="../ink/ink5657.xml"/><Relationship Id="rId334" Type="http://schemas.openxmlformats.org/officeDocument/2006/relationships/image" Target="../media/image42011.png"/><Relationship Id="rId376" Type="http://schemas.openxmlformats.org/officeDocument/2006/relationships/image" Target="../media/image44110.png"/><Relationship Id="rId541" Type="http://schemas.openxmlformats.org/officeDocument/2006/relationships/customXml" Target="../ink/ink5843.xml"/><Relationship Id="rId583" Type="http://schemas.openxmlformats.org/officeDocument/2006/relationships/customXml" Target="../ink/ink5864.xml"/><Relationship Id="rId639" Type="http://schemas.openxmlformats.org/officeDocument/2006/relationships/image" Target="../media/image57210.png"/><Relationship Id="rId4" Type="http://schemas.openxmlformats.org/officeDocument/2006/relationships/image" Target="../media/image3374.png"/><Relationship Id="rId180" Type="http://schemas.openxmlformats.org/officeDocument/2006/relationships/image" Target="../media/image34310.png"/><Relationship Id="rId236" Type="http://schemas.openxmlformats.org/officeDocument/2006/relationships/image" Target="../media/image3446.png"/><Relationship Id="rId278" Type="http://schemas.openxmlformats.org/officeDocument/2006/relationships/image" Target="../media/image3467.png"/><Relationship Id="rId401" Type="http://schemas.openxmlformats.org/officeDocument/2006/relationships/customXml" Target="../ink/ink5773.xml"/><Relationship Id="rId443" Type="http://schemas.openxmlformats.org/officeDocument/2006/relationships/customXml" Target="../ink/ink5794.xml"/><Relationship Id="rId650" Type="http://schemas.openxmlformats.org/officeDocument/2006/relationships/customXml" Target="../ink/ink5894.xml"/><Relationship Id="rId303" Type="http://schemas.openxmlformats.org/officeDocument/2006/relationships/customXml" Target="../ink/ink5724.xml"/><Relationship Id="rId485" Type="http://schemas.openxmlformats.org/officeDocument/2006/relationships/customXml" Target="../ink/ink5815.xml"/><Relationship Id="rId42" Type="http://schemas.openxmlformats.org/officeDocument/2006/relationships/image" Target="../media/image3393.png"/><Relationship Id="rId84" Type="http://schemas.openxmlformats.org/officeDocument/2006/relationships/image" Target="../media/image3413.png"/><Relationship Id="rId138" Type="http://schemas.openxmlformats.org/officeDocument/2006/relationships/image" Target="../media/image32210.png"/><Relationship Id="rId345" Type="http://schemas.openxmlformats.org/officeDocument/2006/relationships/customXml" Target="../ink/ink5745.xml"/><Relationship Id="rId387" Type="http://schemas.openxmlformats.org/officeDocument/2006/relationships/customXml" Target="../ink/ink5766.xml"/><Relationship Id="rId510" Type="http://schemas.openxmlformats.org/officeDocument/2006/relationships/image" Target="../media/image50810.png"/><Relationship Id="rId552" Type="http://schemas.openxmlformats.org/officeDocument/2006/relationships/image" Target="../media/image52810.png"/><Relationship Id="rId594" Type="http://schemas.openxmlformats.org/officeDocument/2006/relationships/image" Target="../media/image54910.png"/><Relationship Id="rId608" Type="http://schemas.openxmlformats.org/officeDocument/2006/relationships/image" Target="../media/image55610.png"/><Relationship Id="rId191" Type="http://schemas.openxmlformats.org/officeDocument/2006/relationships/customXml" Target="../ink/ink5668.xml"/><Relationship Id="rId205" Type="http://schemas.openxmlformats.org/officeDocument/2006/relationships/customXml" Target="../ink/ink5675.xml"/><Relationship Id="rId247" Type="http://schemas.openxmlformats.org/officeDocument/2006/relationships/customXml" Target="../ink/ink5696.xml"/><Relationship Id="rId412" Type="http://schemas.openxmlformats.org/officeDocument/2006/relationships/image" Target="../media/image45910.png"/><Relationship Id="rId107" Type="http://schemas.openxmlformats.org/officeDocument/2006/relationships/customXml" Target="../ink/ink5626.xml"/><Relationship Id="rId289" Type="http://schemas.openxmlformats.org/officeDocument/2006/relationships/customXml" Target="../ink/ink5717.xml"/><Relationship Id="rId454" Type="http://schemas.openxmlformats.org/officeDocument/2006/relationships/image" Target="../media/image48010.png"/><Relationship Id="rId496" Type="http://schemas.openxmlformats.org/officeDocument/2006/relationships/image" Target="../media/image50110.png"/><Relationship Id="rId661" Type="http://schemas.openxmlformats.org/officeDocument/2006/relationships/image" Target="../media/image58310.png"/><Relationship Id="rId11" Type="http://schemas.openxmlformats.org/officeDocument/2006/relationships/customXml" Target="../ink/ink5578.xml"/><Relationship Id="rId53" Type="http://schemas.openxmlformats.org/officeDocument/2006/relationships/customXml" Target="../ink/ink5599.xml"/><Relationship Id="rId149" Type="http://schemas.openxmlformats.org/officeDocument/2006/relationships/customXml" Target="../ink/ink5647.xml"/><Relationship Id="rId314" Type="http://schemas.openxmlformats.org/officeDocument/2006/relationships/image" Target="../media/image41010.png"/><Relationship Id="rId356" Type="http://schemas.openxmlformats.org/officeDocument/2006/relationships/image" Target="../media/image43110.png"/><Relationship Id="rId398" Type="http://schemas.openxmlformats.org/officeDocument/2006/relationships/image" Target="../media/image45210.png"/><Relationship Id="rId521" Type="http://schemas.openxmlformats.org/officeDocument/2006/relationships/customXml" Target="../ink/ink5833.xml"/><Relationship Id="rId563" Type="http://schemas.openxmlformats.org/officeDocument/2006/relationships/customXml" Target="../ink/ink5854.xml"/><Relationship Id="rId95" Type="http://schemas.openxmlformats.org/officeDocument/2006/relationships/customXml" Target="../ink/ink5620.xml"/><Relationship Id="rId160" Type="http://schemas.openxmlformats.org/officeDocument/2006/relationships/image" Target="../media/image33310.png"/><Relationship Id="rId216" Type="http://schemas.openxmlformats.org/officeDocument/2006/relationships/image" Target="../media/image3436.png"/><Relationship Id="rId423" Type="http://schemas.openxmlformats.org/officeDocument/2006/relationships/customXml" Target="../ink/ink5784.xml"/><Relationship Id="rId258" Type="http://schemas.openxmlformats.org/officeDocument/2006/relationships/image" Target="../media/image3457.png"/><Relationship Id="rId465" Type="http://schemas.openxmlformats.org/officeDocument/2006/relationships/customXml" Target="../ink/ink5805.xml"/><Relationship Id="rId630" Type="http://schemas.openxmlformats.org/officeDocument/2006/relationships/customXml" Target="../ink/ink5884.xml"/><Relationship Id="rId22" Type="http://schemas.openxmlformats.org/officeDocument/2006/relationships/image" Target="../media/image3383.png"/><Relationship Id="rId64" Type="http://schemas.openxmlformats.org/officeDocument/2006/relationships/image" Target="../media/image3403.png"/><Relationship Id="rId118" Type="http://schemas.openxmlformats.org/officeDocument/2006/relationships/image" Target="../media/image3430.png"/><Relationship Id="rId325" Type="http://schemas.openxmlformats.org/officeDocument/2006/relationships/customXml" Target="../ink/ink5735.xml"/><Relationship Id="rId367" Type="http://schemas.openxmlformats.org/officeDocument/2006/relationships/customXml" Target="../ink/ink5756.xml"/><Relationship Id="rId532" Type="http://schemas.openxmlformats.org/officeDocument/2006/relationships/image" Target="../media/image51910.png"/><Relationship Id="rId574" Type="http://schemas.openxmlformats.org/officeDocument/2006/relationships/image" Target="../media/image53910.png"/><Relationship Id="rId171" Type="http://schemas.openxmlformats.org/officeDocument/2006/relationships/customXml" Target="../ink/ink5658.xml"/><Relationship Id="rId227" Type="http://schemas.openxmlformats.org/officeDocument/2006/relationships/customXml" Target="../ink/ink5686.xml"/><Relationship Id="rId269" Type="http://schemas.openxmlformats.org/officeDocument/2006/relationships/customXml" Target="../ink/ink5707.xml"/><Relationship Id="rId434" Type="http://schemas.openxmlformats.org/officeDocument/2006/relationships/image" Target="../media/image47010.png"/><Relationship Id="rId476" Type="http://schemas.openxmlformats.org/officeDocument/2006/relationships/image" Target="../media/image49110.png"/><Relationship Id="rId641" Type="http://schemas.openxmlformats.org/officeDocument/2006/relationships/image" Target="../media/image57310.png"/><Relationship Id="rId33" Type="http://schemas.openxmlformats.org/officeDocument/2006/relationships/customXml" Target="../ink/ink5589.xml"/><Relationship Id="rId129" Type="http://schemas.openxmlformats.org/officeDocument/2006/relationships/customXml" Target="../ink/ink5637.xml"/><Relationship Id="rId280" Type="http://schemas.openxmlformats.org/officeDocument/2006/relationships/image" Target="../media/image3468.png"/><Relationship Id="rId336" Type="http://schemas.openxmlformats.org/officeDocument/2006/relationships/image" Target="../media/image42110.png"/><Relationship Id="rId501" Type="http://schemas.openxmlformats.org/officeDocument/2006/relationships/customXml" Target="../ink/ink5823.xml"/><Relationship Id="rId543" Type="http://schemas.openxmlformats.org/officeDocument/2006/relationships/customXml" Target="../ink/ink5844.xml"/><Relationship Id="rId75" Type="http://schemas.openxmlformats.org/officeDocument/2006/relationships/customXml" Target="../ink/ink5610.xml"/><Relationship Id="rId140" Type="http://schemas.openxmlformats.org/officeDocument/2006/relationships/image" Target="../media/image32310.png"/><Relationship Id="rId182" Type="http://schemas.openxmlformats.org/officeDocument/2006/relationships/image" Target="../media/image34410.png"/><Relationship Id="rId378" Type="http://schemas.openxmlformats.org/officeDocument/2006/relationships/image" Target="../media/image44210.png"/><Relationship Id="rId403" Type="http://schemas.openxmlformats.org/officeDocument/2006/relationships/customXml" Target="../ink/ink5774.xml"/><Relationship Id="rId585" Type="http://schemas.openxmlformats.org/officeDocument/2006/relationships/customXml" Target="../ink/ink5865.xml"/><Relationship Id="rId6" Type="http://schemas.openxmlformats.org/officeDocument/2006/relationships/image" Target="../media/image3375.png"/><Relationship Id="rId238" Type="http://schemas.openxmlformats.org/officeDocument/2006/relationships/image" Target="../media/image3447.png"/><Relationship Id="rId445" Type="http://schemas.openxmlformats.org/officeDocument/2006/relationships/customXml" Target="../ink/ink5795.xml"/><Relationship Id="rId487" Type="http://schemas.openxmlformats.org/officeDocument/2006/relationships/customXml" Target="../ink/ink5816.xml"/><Relationship Id="rId610" Type="http://schemas.openxmlformats.org/officeDocument/2006/relationships/image" Target="../media/image55710.png"/><Relationship Id="rId652" Type="http://schemas.openxmlformats.org/officeDocument/2006/relationships/customXml" Target="../ink/ink5895.xml"/><Relationship Id="rId291" Type="http://schemas.openxmlformats.org/officeDocument/2006/relationships/customXml" Target="../ink/ink5718.xml"/><Relationship Id="rId305" Type="http://schemas.openxmlformats.org/officeDocument/2006/relationships/customXml" Target="../ink/ink5725.xml"/><Relationship Id="rId347" Type="http://schemas.openxmlformats.org/officeDocument/2006/relationships/customXml" Target="../ink/ink5746.xml"/><Relationship Id="rId512" Type="http://schemas.openxmlformats.org/officeDocument/2006/relationships/image" Target="../media/image50910.png"/><Relationship Id="rId44" Type="http://schemas.openxmlformats.org/officeDocument/2006/relationships/image" Target="../media/image3394.png"/><Relationship Id="rId86" Type="http://schemas.openxmlformats.org/officeDocument/2006/relationships/image" Target="../media/image3414.png"/><Relationship Id="rId151" Type="http://schemas.openxmlformats.org/officeDocument/2006/relationships/customXml" Target="../ink/ink5648.xml"/><Relationship Id="rId389" Type="http://schemas.openxmlformats.org/officeDocument/2006/relationships/customXml" Target="../ink/ink5767.xml"/><Relationship Id="rId554" Type="http://schemas.openxmlformats.org/officeDocument/2006/relationships/image" Target="../media/image52910.png"/><Relationship Id="rId596" Type="http://schemas.openxmlformats.org/officeDocument/2006/relationships/image" Target="../media/image55010.png"/><Relationship Id="rId193" Type="http://schemas.openxmlformats.org/officeDocument/2006/relationships/customXml" Target="../ink/ink5669.xml"/><Relationship Id="rId207" Type="http://schemas.openxmlformats.org/officeDocument/2006/relationships/customXml" Target="../ink/ink5676.xml"/><Relationship Id="rId249" Type="http://schemas.openxmlformats.org/officeDocument/2006/relationships/customXml" Target="../ink/ink5697.xml"/><Relationship Id="rId414" Type="http://schemas.openxmlformats.org/officeDocument/2006/relationships/image" Target="../media/image46010.png"/><Relationship Id="rId456" Type="http://schemas.openxmlformats.org/officeDocument/2006/relationships/image" Target="../media/image48110.png"/><Relationship Id="rId498" Type="http://schemas.openxmlformats.org/officeDocument/2006/relationships/image" Target="../media/image50210.png"/><Relationship Id="rId663" Type="http://schemas.openxmlformats.org/officeDocument/2006/relationships/image" Target="../media/image58410.png"/><Relationship Id="rId13" Type="http://schemas.openxmlformats.org/officeDocument/2006/relationships/customXml" Target="../ink/ink5579.xml"/><Relationship Id="rId109" Type="http://schemas.openxmlformats.org/officeDocument/2006/relationships/customXml" Target="../ink/ink5627.xml"/><Relationship Id="rId260" Type="http://schemas.openxmlformats.org/officeDocument/2006/relationships/image" Target="../media/image3458.png"/><Relationship Id="rId316" Type="http://schemas.openxmlformats.org/officeDocument/2006/relationships/image" Target="../media/image41110.png"/><Relationship Id="rId523" Type="http://schemas.openxmlformats.org/officeDocument/2006/relationships/customXml" Target="../ink/ink5834.xml"/><Relationship Id="rId55" Type="http://schemas.openxmlformats.org/officeDocument/2006/relationships/customXml" Target="../ink/ink5600.xml"/><Relationship Id="rId97" Type="http://schemas.openxmlformats.org/officeDocument/2006/relationships/customXml" Target="../ink/ink5621.xml"/><Relationship Id="rId120" Type="http://schemas.openxmlformats.org/officeDocument/2006/relationships/image" Target="../media/image3431.png"/><Relationship Id="rId358" Type="http://schemas.openxmlformats.org/officeDocument/2006/relationships/image" Target="../media/image43210.png"/><Relationship Id="rId565" Type="http://schemas.openxmlformats.org/officeDocument/2006/relationships/customXml" Target="../ink/ink5855.xml"/><Relationship Id="rId162" Type="http://schemas.openxmlformats.org/officeDocument/2006/relationships/image" Target="../media/image33410.png"/><Relationship Id="rId218" Type="http://schemas.openxmlformats.org/officeDocument/2006/relationships/image" Target="../media/image3437.png"/><Relationship Id="rId425" Type="http://schemas.openxmlformats.org/officeDocument/2006/relationships/customXml" Target="../ink/ink5785.xml"/><Relationship Id="rId467" Type="http://schemas.openxmlformats.org/officeDocument/2006/relationships/customXml" Target="../ink/ink5806.xml"/><Relationship Id="rId632" Type="http://schemas.openxmlformats.org/officeDocument/2006/relationships/customXml" Target="../ink/ink5885.xml"/><Relationship Id="rId271" Type="http://schemas.openxmlformats.org/officeDocument/2006/relationships/customXml" Target="../ink/ink5708.xml"/><Relationship Id="rId24" Type="http://schemas.openxmlformats.org/officeDocument/2006/relationships/image" Target="../media/image3384.png"/><Relationship Id="rId66" Type="http://schemas.openxmlformats.org/officeDocument/2006/relationships/image" Target="../media/image3404.png"/><Relationship Id="rId131" Type="http://schemas.openxmlformats.org/officeDocument/2006/relationships/customXml" Target="../ink/ink5638.xml"/><Relationship Id="rId327" Type="http://schemas.openxmlformats.org/officeDocument/2006/relationships/customXml" Target="../ink/ink5736.xml"/><Relationship Id="rId369" Type="http://schemas.openxmlformats.org/officeDocument/2006/relationships/customXml" Target="../ink/ink5757.xml"/><Relationship Id="rId534" Type="http://schemas.openxmlformats.org/officeDocument/2006/relationships/image" Target="../media/image52010.png"/><Relationship Id="rId576" Type="http://schemas.openxmlformats.org/officeDocument/2006/relationships/image" Target="../media/image54010.png"/><Relationship Id="rId173" Type="http://schemas.openxmlformats.org/officeDocument/2006/relationships/customXml" Target="../ink/ink5659.xml"/><Relationship Id="rId229" Type="http://schemas.openxmlformats.org/officeDocument/2006/relationships/customXml" Target="../ink/ink5687.xml"/><Relationship Id="rId380" Type="http://schemas.openxmlformats.org/officeDocument/2006/relationships/image" Target="../media/image44310.png"/><Relationship Id="rId436" Type="http://schemas.openxmlformats.org/officeDocument/2006/relationships/image" Target="../media/image47110.png"/><Relationship Id="rId601" Type="http://schemas.openxmlformats.org/officeDocument/2006/relationships/customXml" Target="../ink/ink5873.xml"/><Relationship Id="rId643" Type="http://schemas.openxmlformats.org/officeDocument/2006/relationships/image" Target="../media/image57410.png"/><Relationship Id="rId240" Type="http://schemas.openxmlformats.org/officeDocument/2006/relationships/image" Target="../media/image3448.png"/><Relationship Id="rId478" Type="http://schemas.openxmlformats.org/officeDocument/2006/relationships/image" Target="../media/image49210.png"/><Relationship Id="rId35" Type="http://schemas.openxmlformats.org/officeDocument/2006/relationships/customXml" Target="../ink/ink5590.xml"/><Relationship Id="rId77" Type="http://schemas.openxmlformats.org/officeDocument/2006/relationships/customXml" Target="../ink/ink5611.xml"/><Relationship Id="rId100" Type="http://schemas.openxmlformats.org/officeDocument/2006/relationships/image" Target="../media/image3421.png"/><Relationship Id="rId282" Type="http://schemas.openxmlformats.org/officeDocument/2006/relationships/image" Target="../media/image3469.png"/><Relationship Id="rId338" Type="http://schemas.openxmlformats.org/officeDocument/2006/relationships/image" Target="../media/image42210.png"/><Relationship Id="rId503" Type="http://schemas.openxmlformats.org/officeDocument/2006/relationships/customXml" Target="../ink/ink5824.xml"/><Relationship Id="rId545" Type="http://schemas.openxmlformats.org/officeDocument/2006/relationships/customXml" Target="../ink/ink5845.xml"/><Relationship Id="rId587" Type="http://schemas.openxmlformats.org/officeDocument/2006/relationships/customXml" Target="../ink/ink5866.xml"/><Relationship Id="rId8" Type="http://schemas.openxmlformats.org/officeDocument/2006/relationships/image" Target="../media/image3376.png"/><Relationship Id="rId142" Type="http://schemas.openxmlformats.org/officeDocument/2006/relationships/image" Target="../media/image32410.png"/><Relationship Id="rId184" Type="http://schemas.openxmlformats.org/officeDocument/2006/relationships/image" Target="../media/image34510.png"/><Relationship Id="rId391" Type="http://schemas.openxmlformats.org/officeDocument/2006/relationships/customXml" Target="../ink/ink5768.xml"/><Relationship Id="rId405" Type="http://schemas.openxmlformats.org/officeDocument/2006/relationships/customXml" Target="../ink/ink5775.xml"/><Relationship Id="rId447" Type="http://schemas.openxmlformats.org/officeDocument/2006/relationships/customXml" Target="../ink/ink5796.xml"/><Relationship Id="rId612" Type="http://schemas.openxmlformats.org/officeDocument/2006/relationships/image" Target="../media/image55810.png"/><Relationship Id="rId251" Type="http://schemas.openxmlformats.org/officeDocument/2006/relationships/customXml" Target="../ink/ink5698.xml"/><Relationship Id="rId489" Type="http://schemas.openxmlformats.org/officeDocument/2006/relationships/customXml" Target="../ink/ink5817.xml"/><Relationship Id="rId654" Type="http://schemas.openxmlformats.org/officeDocument/2006/relationships/customXml" Target="../ink/ink5896.xml"/><Relationship Id="rId46" Type="http://schemas.openxmlformats.org/officeDocument/2006/relationships/image" Target="../media/image3395.png"/><Relationship Id="rId293" Type="http://schemas.openxmlformats.org/officeDocument/2006/relationships/customXml" Target="../ink/ink5719.xml"/><Relationship Id="rId307" Type="http://schemas.openxmlformats.org/officeDocument/2006/relationships/customXml" Target="../ink/ink5726.xml"/><Relationship Id="rId349" Type="http://schemas.openxmlformats.org/officeDocument/2006/relationships/customXml" Target="../ink/ink5747.xml"/><Relationship Id="rId514" Type="http://schemas.openxmlformats.org/officeDocument/2006/relationships/image" Target="../media/image51010.png"/><Relationship Id="rId556" Type="http://schemas.openxmlformats.org/officeDocument/2006/relationships/image" Target="../media/image53010.png"/><Relationship Id="rId88" Type="http://schemas.openxmlformats.org/officeDocument/2006/relationships/image" Target="../media/image3415.png"/><Relationship Id="rId111" Type="http://schemas.openxmlformats.org/officeDocument/2006/relationships/customXml" Target="../ink/ink5628.xml"/><Relationship Id="rId153" Type="http://schemas.openxmlformats.org/officeDocument/2006/relationships/customXml" Target="../ink/ink5649.xml"/><Relationship Id="rId195" Type="http://schemas.openxmlformats.org/officeDocument/2006/relationships/customXml" Target="../ink/ink5670.xml"/><Relationship Id="rId209" Type="http://schemas.openxmlformats.org/officeDocument/2006/relationships/customXml" Target="../ink/ink5677.xml"/><Relationship Id="rId360" Type="http://schemas.openxmlformats.org/officeDocument/2006/relationships/image" Target="../media/image43310.png"/><Relationship Id="rId416" Type="http://schemas.openxmlformats.org/officeDocument/2006/relationships/image" Target="../media/image46110.png"/><Relationship Id="rId598" Type="http://schemas.openxmlformats.org/officeDocument/2006/relationships/image" Target="../media/image55110.png"/><Relationship Id="rId220" Type="http://schemas.openxmlformats.org/officeDocument/2006/relationships/image" Target="../media/image3438.png"/><Relationship Id="rId458" Type="http://schemas.openxmlformats.org/officeDocument/2006/relationships/image" Target="../media/image48210.png"/><Relationship Id="rId665" Type="http://schemas.openxmlformats.org/officeDocument/2006/relationships/image" Target="../media/image3482.png"/><Relationship Id="rId15" Type="http://schemas.openxmlformats.org/officeDocument/2006/relationships/customXml" Target="../ink/ink5580.xml"/><Relationship Id="rId57" Type="http://schemas.openxmlformats.org/officeDocument/2006/relationships/customXml" Target="../ink/ink5601.xml"/><Relationship Id="rId262" Type="http://schemas.openxmlformats.org/officeDocument/2006/relationships/image" Target="../media/image3459.png"/><Relationship Id="rId318" Type="http://schemas.openxmlformats.org/officeDocument/2006/relationships/image" Target="../media/image41210.png"/><Relationship Id="rId525" Type="http://schemas.openxmlformats.org/officeDocument/2006/relationships/customXml" Target="../ink/ink5835.xml"/><Relationship Id="rId567" Type="http://schemas.openxmlformats.org/officeDocument/2006/relationships/customXml" Target="../ink/ink5856.xml"/><Relationship Id="rId99" Type="http://schemas.openxmlformats.org/officeDocument/2006/relationships/customXml" Target="../ink/ink5622.xml"/><Relationship Id="rId122" Type="http://schemas.openxmlformats.org/officeDocument/2006/relationships/image" Target="../media/image31410.png"/><Relationship Id="rId164" Type="http://schemas.openxmlformats.org/officeDocument/2006/relationships/image" Target="../media/image33510.png"/><Relationship Id="rId371" Type="http://schemas.openxmlformats.org/officeDocument/2006/relationships/customXml" Target="../ink/ink5758.xml"/><Relationship Id="rId427" Type="http://schemas.openxmlformats.org/officeDocument/2006/relationships/customXml" Target="../ink/ink5786.xml"/><Relationship Id="rId469" Type="http://schemas.openxmlformats.org/officeDocument/2006/relationships/customXml" Target="../ink/ink5807.xml"/><Relationship Id="rId634" Type="http://schemas.openxmlformats.org/officeDocument/2006/relationships/customXml" Target="../ink/ink5886.xml"/><Relationship Id="rId26" Type="http://schemas.openxmlformats.org/officeDocument/2006/relationships/image" Target="../media/image3385.png"/><Relationship Id="rId231" Type="http://schemas.openxmlformats.org/officeDocument/2006/relationships/customXml" Target="../ink/ink5688.xml"/><Relationship Id="rId273" Type="http://schemas.openxmlformats.org/officeDocument/2006/relationships/customXml" Target="../ink/ink5709.xml"/><Relationship Id="rId329" Type="http://schemas.openxmlformats.org/officeDocument/2006/relationships/customXml" Target="../ink/ink5737.xml"/><Relationship Id="rId480" Type="http://schemas.openxmlformats.org/officeDocument/2006/relationships/image" Target="../media/image49310.png"/><Relationship Id="rId536" Type="http://schemas.openxmlformats.org/officeDocument/2006/relationships/image" Target="../media/image52110.png"/><Relationship Id="rId68" Type="http://schemas.openxmlformats.org/officeDocument/2006/relationships/image" Target="../media/image3405.png"/><Relationship Id="rId133" Type="http://schemas.openxmlformats.org/officeDocument/2006/relationships/customXml" Target="../ink/ink5639.xml"/><Relationship Id="rId175" Type="http://schemas.openxmlformats.org/officeDocument/2006/relationships/customXml" Target="../ink/ink5660.xml"/><Relationship Id="rId340" Type="http://schemas.openxmlformats.org/officeDocument/2006/relationships/image" Target="../media/image42310.png"/><Relationship Id="rId578" Type="http://schemas.openxmlformats.org/officeDocument/2006/relationships/image" Target="../media/image54110.png"/><Relationship Id="rId200" Type="http://schemas.openxmlformats.org/officeDocument/2006/relationships/image" Target="../media/image35310.png"/><Relationship Id="rId382" Type="http://schemas.openxmlformats.org/officeDocument/2006/relationships/image" Target="../media/image44410.png"/><Relationship Id="rId438" Type="http://schemas.openxmlformats.org/officeDocument/2006/relationships/image" Target="../media/image47210.png"/><Relationship Id="rId603" Type="http://schemas.openxmlformats.org/officeDocument/2006/relationships/customXml" Target="../ink/ink5874.xml"/><Relationship Id="rId645" Type="http://schemas.openxmlformats.org/officeDocument/2006/relationships/image" Target="../media/image57510.png"/><Relationship Id="rId242" Type="http://schemas.openxmlformats.org/officeDocument/2006/relationships/image" Target="../media/image3449.png"/><Relationship Id="rId284" Type="http://schemas.openxmlformats.org/officeDocument/2006/relationships/image" Target="../media/image3470.png"/><Relationship Id="rId491" Type="http://schemas.openxmlformats.org/officeDocument/2006/relationships/customXml" Target="../ink/ink5818.xml"/><Relationship Id="rId505" Type="http://schemas.openxmlformats.org/officeDocument/2006/relationships/customXml" Target="../ink/ink5825.xml"/><Relationship Id="rId37" Type="http://schemas.openxmlformats.org/officeDocument/2006/relationships/customXml" Target="../ink/ink5591.xml"/><Relationship Id="rId79" Type="http://schemas.openxmlformats.org/officeDocument/2006/relationships/customXml" Target="../ink/ink5612.xml"/><Relationship Id="rId102" Type="http://schemas.openxmlformats.org/officeDocument/2006/relationships/image" Target="../media/image3422.png"/><Relationship Id="rId144" Type="http://schemas.openxmlformats.org/officeDocument/2006/relationships/image" Target="../media/image32510.png"/><Relationship Id="rId547" Type="http://schemas.openxmlformats.org/officeDocument/2006/relationships/customXml" Target="../ink/ink5846.xml"/><Relationship Id="rId589" Type="http://schemas.openxmlformats.org/officeDocument/2006/relationships/customXml" Target="../ink/ink5867.xml"/><Relationship Id="rId90" Type="http://schemas.openxmlformats.org/officeDocument/2006/relationships/image" Target="../media/image3416.png"/><Relationship Id="rId186" Type="http://schemas.openxmlformats.org/officeDocument/2006/relationships/image" Target="../media/image34610.png"/><Relationship Id="rId351" Type="http://schemas.openxmlformats.org/officeDocument/2006/relationships/customXml" Target="../ink/ink5748.xml"/><Relationship Id="rId393" Type="http://schemas.openxmlformats.org/officeDocument/2006/relationships/customXml" Target="../ink/ink5769.xml"/><Relationship Id="rId407" Type="http://schemas.openxmlformats.org/officeDocument/2006/relationships/customXml" Target="../ink/ink5776.xml"/><Relationship Id="rId449" Type="http://schemas.openxmlformats.org/officeDocument/2006/relationships/customXml" Target="../ink/ink5797.xml"/><Relationship Id="rId614" Type="http://schemas.openxmlformats.org/officeDocument/2006/relationships/image" Target="../media/image55910.png"/><Relationship Id="rId656" Type="http://schemas.openxmlformats.org/officeDocument/2006/relationships/customXml" Target="../ink/ink5897.xml"/><Relationship Id="rId211" Type="http://schemas.openxmlformats.org/officeDocument/2006/relationships/customXml" Target="../ink/ink5678.xml"/><Relationship Id="rId253" Type="http://schemas.openxmlformats.org/officeDocument/2006/relationships/customXml" Target="../ink/ink5699.xml"/><Relationship Id="rId295" Type="http://schemas.openxmlformats.org/officeDocument/2006/relationships/customXml" Target="../ink/ink5720.xml"/><Relationship Id="rId309" Type="http://schemas.openxmlformats.org/officeDocument/2006/relationships/customXml" Target="../ink/ink5727.xml"/><Relationship Id="rId460" Type="http://schemas.openxmlformats.org/officeDocument/2006/relationships/image" Target="../media/image48310.png"/><Relationship Id="rId516" Type="http://schemas.openxmlformats.org/officeDocument/2006/relationships/image" Target="../media/image51110.png"/><Relationship Id="rId48" Type="http://schemas.openxmlformats.org/officeDocument/2006/relationships/image" Target="../media/image3396.png"/><Relationship Id="rId113" Type="http://schemas.openxmlformats.org/officeDocument/2006/relationships/customXml" Target="../ink/ink5629.xml"/><Relationship Id="rId320" Type="http://schemas.openxmlformats.org/officeDocument/2006/relationships/image" Target="../media/image41310.png"/><Relationship Id="rId558" Type="http://schemas.openxmlformats.org/officeDocument/2006/relationships/image" Target="../media/image53110.png"/><Relationship Id="rId155" Type="http://schemas.openxmlformats.org/officeDocument/2006/relationships/customXml" Target="../ink/ink5650.xml"/><Relationship Id="rId197" Type="http://schemas.openxmlformats.org/officeDocument/2006/relationships/customXml" Target="../ink/ink5671.xml"/><Relationship Id="rId362" Type="http://schemas.openxmlformats.org/officeDocument/2006/relationships/image" Target="../media/image43410.png"/><Relationship Id="rId418" Type="http://schemas.openxmlformats.org/officeDocument/2006/relationships/image" Target="../media/image46210.png"/><Relationship Id="rId625" Type="http://schemas.openxmlformats.org/officeDocument/2006/relationships/image" Target="../media/image56510.png"/><Relationship Id="rId222" Type="http://schemas.openxmlformats.org/officeDocument/2006/relationships/image" Target="../media/image3439.png"/><Relationship Id="rId264" Type="http://schemas.openxmlformats.org/officeDocument/2006/relationships/image" Target="../media/image3460.png"/><Relationship Id="rId471" Type="http://schemas.openxmlformats.org/officeDocument/2006/relationships/customXml" Target="../ink/ink5808.xml"/><Relationship Id="rId667" Type="http://schemas.openxmlformats.org/officeDocument/2006/relationships/image" Target="../media/image3483.png"/><Relationship Id="rId17" Type="http://schemas.openxmlformats.org/officeDocument/2006/relationships/customXml" Target="../ink/ink5581.xml"/><Relationship Id="rId59" Type="http://schemas.openxmlformats.org/officeDocument/2006/relationships/customXml" Target="../ink/ink5602.xml"/><Relationship Id="rId124" Type="http://schemas.openxmlformats.org/officeDocument/2006/relationships/image" Target="../media/image31510.png"/><Relationship Id="rId527" Type="http://schemas.openxmlformats.org/officeDocument/2006/relationships/customXml" Target="../ink/ink5836.xml"/><Relationship Id="rId569" Type="http://schemas.openxmlformats.org/officeDocument/2006/relationships/customXml" Target="../ink/ink5857.xml"/><Relationship Id="rId70" Type="http://schemas.openxmlformats.org/officeDocument/2006/relationships/image" Target="../media/image3406.png"/><Relationship Id="rId166" Type="http://schemas.openxmlformats.org/officeDocument/2006/relationships/image" Target="../media/image33610.png"/><Relationship Id="rId331" Type="http://schemas.openxmlformats.org/officeDocument/2006/relationships/customXml" Target="../ink/ink5738.xml"/><Relationship Id="rId373" Type="http://schemas.openxmlformats.org/officeDocument/2006/relationships/customXml" Target="../ink/ink5759.xml"/><Relationship Id="rId429" Type="http://schemas.openxmlformats.org/officeDocument/2006/relationships/customXml" Target="../ink/ink5787.xml"/><Relationship Id="rId580" Type="http://schemas.openxmlformats.org/officeDocument/2006/relationships/image" Target="../media/image54210.png"/><Relationship Id="rId636" Type="http://schemas.openxmlformats.org/officeDocument/2006/relationships/customXml" Target="../ink/ink5887.xml"/><Relationship Id="rId1" Type="http://schemas.openxmlformats.org/officeDocument/2006/relationships/slideLayout" Target="../slideLayouts/slideLayout2.xml"/><Relationship Id="rId233" Type="http://schemas.openxmlformats.org/officeDocument/2006/relationships/customXml" Target="../ink/ink5689.xml"/><Relationship Id="rId440" Type="http://schemas.openxmlformats.org/officeDocument/2006/relationships/image" Target="../media/image47310.png"/><Relationship Id="rId28" Type="http://schemas.openxmlformats.org/officeDocument/2006/relationships/image" Target="../media/image3386.png"/><Relationship Id="rId275" Type="http://schemas.openxmlformats.org/officeDocument/2006/relationships/customXml" Target="../ink/ink5710.xml"/><Relationship Id="rId300" Type="http://schemas.openxmlformats.org/officeDocument/2006/relationships/image" Target="../media/image3478.png"/><Relationship Id="rId482" Type="http://schemas.openxmlformats.org/officeDocument/2006/relationships/image" Target="../media/image49410.png"/><Relationship Id="rId538" Type="http://schemas.openxmlformats.org/officeDocument/2006/relationships/image" Target="../media/image52210.png"/><Relationship Id="rId81" Type="http://schemas.openxmlformats.org/officeDocument/2006/relationships/customXml" Target="../ink/ink5613.xml"/><Relationship Id="rId135" Type="http://schemas.openxmlformats.org/officeDocument/2006/relationships/customXml" Target="../ink/ink5640.xml"/><Relationship Id="rId177" Type="http://schemas.openxmlformats.org/officeDocument/2006/relationships/customXml" Target="../ink/ink5661.xml"/><Relationship Id="rId342" Type="http://schemas.openxmlformats.org/officeDocument/2006/relationships/image" Target="../media/image42410.png"/><Relationship Id="rId384" Type="http://schemas.openxmlformats.org/officeDocument/2006/relationships/image" Target="../media/image44510.png"/><Relationship Id="rId591" Type="http://schemas.openxmlformats.org/officeDocument/2006/relationships/customXml" Target="../ink/ink5868.xml"/><Relationship Id="rId605" Type="http://schemas.openxmlformats.org/officeDocument/2006/relationships/customXml" Target="../ink/ink5875.xml"/><Relationship Id="rId202" Type="http://schemas.openxmlformats.org/officeDocument/2006/relationships/image" Target="../media/image35410.png"/><Relationship Id="rId244" Type="http://schemas.openxmlformats.org/officeDocument/2006/relationships/image" Target="../media/image3450.png"/><Relationship Id="rId647" Type="http://schemas.openxmlformats.org/officeDocument/2006/relationships/image" Target="../media/image57610.png"/><Relationship Id="rId39" Type="http://schemas.openxmlformats.org/officeDocument/2006/relationships/customXml" Target="../ink/ink5592.xml"/><Relationship Id="rId286" Type="http://schemas.openxmlformats.org/officeDocument/2006/relationships/image" Target="../media/image3471.png"/><Relationship Id="rId451" Type="http://schemas.openxmlformats.org/officeDocument/2006/relationships/customXml" Target="../ink/ink5798.xml"/><Relationship Id="rId493" Type="http://schemas.openxmlformats.org/officeDocument/2006/relationships/customXml" Target="../ink/ink5819.xml"/><Relationship Id="rId507" Type="http://schemas.openxmlformats.org/officeDocument/2006/relationships/customXml" Target="../ink/ink5826.xml"/><Relationship Id="rId549" Type="http://schemas.openxmlformats.org/officeDocument/2006/relationships/customXml" Target="../ink/ink5847.xml"/><Relationship Id="rId50" Type="http://schemas.openxmlformats.org/officeDocument/2006/relationships/image" Target="../media/image3397.png"/><Relationship Id="rId104" Type="http://schemas.openxmlformats.org/officeDocument/2006/relationships/image" Target="../media/image3423.png"/><Relationship Id="rId146" Type="http://schemas.openxmlformats.org/officeDocument/2006/relationships/image" Target="../media/image32610.png"/><Relationship Id="rId188" Type="http://schemas.openxmlformats.org/officeDocument/2006/relationships/image" Target="../media/image34710.png"/><Relationship Id="rId311" Type="http://schemas.openxmlformats.org/officeDocument/2006/relationships/customXml" Target="../ink/ink5728.xml"/><Relationship Id="rId353" Type="http://schemas.openxmlformats.org/officeDocument/2006/relationships/customXml" Target="../ink/ink5749.xml"/><Relationship Id="rId395" Type="http://schemas.openxmlformats.org/officeDocument/2006/relationships/customXml" Target="../ink/ink5770.xml"/><Relationship Id="rId409" Type="http://schemas.openxmlformats.org/officeDocument/2006/relationships/customXml" Target="../ink/ink5777.xml"/><Relationship Id="rId560" Type="http://schemas.openxmlformats.org/officeDocument/2006/relationships/image" Target="../media/image53210.png"/><Relationship Id="rId92" Type="http://schemas.openxmlformats.org/officeDocument/2006/relationships/image" Target="../media/image3417.png"/><Relationship Id="rId213" Type="http://schemas.openxmlformats.org/officeDocument/2006/relationships/customXml" Target="../ink/ink5679.xml"/><Relationship Id="rId420" Type="http://schemas.openxmlformats.org/officeDocument/2006/relationships/image" Target="../media/image46310.png"/><Relationship Id="rId616" Type="http://schemas.openxmlformats.org/officeDocument/2006/relationships/image" Target="../media/image56010.png"/><Relationship Id="rId658" Type="http://schemas.openxmlformats.org/officeDocument/2006/relationships/customXml" Target="../ink/ink5898.xml"/><Relationship Id="rId255" Type="http://schemas.openxmlformats.org/officeDocument/2006/relationships/customXml" Target="../ink/ink5700.xml"/><Relationship Id="rId297" Type="http://schemas.openxmlformats.org/officeDocument/2006/relationships/customXml" Target="../ink/ink5721.xml"/><Relationship Id="rId462" Type="http://schemas.openxmlformats.org/officeDocument/2006/relationships/image" Target="../media/image48410.png"/><Relationship Id="rId518" Type="http://schemas.openxmlformats.org/officeDocument/2006/relationships/image" Target="../media/image51210.png"/><Relationship Id="rId115" Type="http://schemas.openxmlformats.org/officeDocument/2006/relationships/customXml" Target="../ink/ink5630.xml"/><Relationship Id="rId157" Type="http://schemas.openxmlformats.org/officeDocument/2006/relationships/customXml" Target="../ink/ink5651.xml"/><Relationship Id="rId322" Type="http://schemas.openxmlformats.org/officeDocument/2006/relationships/image" Target="../media/image41410.png"/><Relationship Id="rId364" Type="http://schemas.openxmlformats.org/officeDocument/2006/relationships/image" Target="../media/image43510.png"/><Relationship Id="rId61" Type="http://schemas.openxmlformats.org/officeDocument/2006/relationships/customXml" Target="../ink/ink5603.xml"/><Relationship Id="rId199" Type="http://schemas.openxmlformats.org/officeDocument/2006/relationships/customXml" Target="../ink/ink5672.xml"/><Relationship Id="rId571" Type="http://schemas.openxmlformats.org/officeDocument/2006/relationships/customXml" Target="../ink/ink5858.xml"/><Relationship Id="rId627" Type="http://schemas.openxmlformats.org/officeDocument/2006/relationships/image" Target="../media/image56610.png"/><Relationship Id="rId669" Type="http://schemas.openxmlformats.org/officeDocument/2006/relationships/image" Target="../media/image3484.png"/><Relationship Id="rId19" Type="http://schemas.openxmlformats.org/officeDocument/2006/relationships/customXml" Target="../ink/ink5582.xml"/><Relationship Id="rId224" Type="http://schemas.openxmlformats.org/officeDocument/2006/relationships/image" Target="../media/image3440.png"/><Relationship Id="rId266" Type="http://schemas.openxmlformats.org/officeDocument/2006/relationships/image" Target="../media/image3461.png"/><Relationship Id="rId431" Type="http://schemas.openxmlformats.org/officeDocument/2006/relationships/customXml" Target="../ink/ink5788.xml"/><Relationship Id="rId473" Type="http://schemas.openxmlformats.org/officeDocument/2006/relationships/customXml" Target="../ink/ink5809.xml"/><Relationship Id="rId529" Type="http://schemas.openxmlformats.org/officeDocument/2006/relationships/customXml" Target="../ink/ink5837.xml"/><Relationship Id="rId30" Type="http://schemas.openxmlformats.org/officeDocument/2006/relationships/image" Target="../media/image3387.png"/><Relationship Id="rId126" Type="http://schemas.openxmlformats.org/officeDocument/2006/relationships/image" Target="../media/image31610.png"/><Relationship Id="rId168" Type="http://schemas.openxmlformats.org/officeDocument/2006/relationships/image" Target="../media/image33710.png"/><Relationship Id="rId333" Type="http://schemas.openxmlformats.org/officeDocument/2006/relationships/customXml" Target="../ink/ink5739.xml"/><Relationship Id="rId540" Type="http://schemas.openxmlformats.org/officeDocument/2006/relationships/image" Target="../media/image52310.png"/><Relationship Id="rId72" Type="http://schemas.openxmlformats.org/officeDocument/2006/relationships/image" Target="../media/image3407.png"/><Relationship Id="rId375" Type="http://schemas.openxmlformats.org/officeDocument/2006/relationships/customXml" Target="../ink/ink5760.xml"/><Relationship Id="rId582" Type="http://schemas.openxmlformats.org/officeDocument/2006/relationships/image" Target="../media/image54310.png"/><Relationship Id="rId638" Type="http://schemas.openxmlformats.org/officeDocument/2006/relationships/customXml" Target="../ink/ink5888.xml"/><Relationship Id="rId3" Type="http://schemas.openxmlformats.org/officeDocument/2006/relationships/customXml" Target="../ink/ink5574.xml"/><Relationship Id="rId235" Type="http://schemas.openxmlformats.org/officeDocument/2006/relationships/customXml" Target="../ink/ink5690.xml"/><Relationship Id="rId277" Type="http://schemas.openxmlformats.org/officeDocument/2006/relationships/customXml" Target="../ink/ink5711.xml"/><Relationship Id="rId400" Type="http://schemas.openxmlformats.org/officeDocument/2006/relationships/image" Target="../media/image45310.png"/><Relationship Id="rId442" Type="http://schemas.openxmlformats.org/officeDocument/2006/relationships/image" Target="../media/image47410.png"/><Relationship Id="rId484" Type="http://schemas.openxmlformats.org/officeDocument/2006/relationships/image" Target="../media/image49510.png"/><Relationship Id="rId137" Type="http://schemas.openxmlformats.org/officeDocument/2006/relationships/customXml" Target="../ink/ink5641.xml"/><Relationship Id="rId302" Type="http://schemas.openxmlformats.org/officeDocument/2006/relationships/image" Target="../media/image3479.png"/><Relationship Id="rId344" Type="http://schemas.openxmlformats.org/officeDocument/2006/relationships/image" Target="../media/image42510.png"/><Relationship Id="rId41" Type="http://schemas.openxmlformats.org/officeDocument/2006/relationships/customXml" Target="../ink/ink5593.xml"/><Relationship Id="rId83" Type="http://schemas.openxmlformats.org/officeDocument/2006/relationships/customXml" Target="../ink/ink5614.xml"/><Relationship Id="rId179" Type="http://schemas.openxmlformats.org/officeDocument/2006/relationships/customXml" Target="../ink/ink5662.xml"/><Relationship Id="rId386" Type="http://schemas.openxmlformats.org/officeDocument/2006/relationships/image" Target="../media/image44610.png"/><Relationship Id="rId551" Type="http://schemas.openxmlformats.org/officeDocument/2006/relationships/customXml" Target="../ink/ink5848.xml"/><Relationship Id="rId593" Type="http://schemas.openxmlformats.org/officeDocument/2006/relationships/customXml" Target="../ink/ink5869.xml"/><Relationship Id="rId607" Type="http://schemas.openxmlformats.org/officeDocument/2006/relationships/customXml" Target="../ink/ink5876.xml"/><Relationship Id="rId649" Type="http://schemas.openxmlformats.org/officeDocument/2006/relationships/image" Target="../media/image57710.png"/><Relationship Id="rId190" Type="http://schemas.openxmlformats.org/officeDocument/2006/relationships/image" Target="../media/image34810.png"/><Relationship Id="rId204" Type="http://schemas.openxmlformats.org/officeDocument/2006/relationships/image" Target="../media/image35510.png"/><Relationship Id="rId246" Type="http://schemas.openxmlformats.org/officeDocument/2006/relationships/image" Target="../media/image3451.png"/><Relationship Id="rId288" Type="http://schemas.openxmlformats.org/officeDocument/2006/relationships/image" Target="../media/image3472.png"/><Relationship Id="rId411" Type="http://schemas.openxmlformats.org/officeDocument/2006/relationships/customXml" Target="../ink/ink5778.xml"/><Relationship Id="rId453" Type="http://schemas.openxmlformats.org/officeDocument/2006/relationships/customXml" Target="../ink/ink5799.xml"/><Relationship Id="rId509" Type="http://schemas.openxmlformats.org/officeDocument/2006/relationships/customXml" Target="../ink/ink5827.xml"/><Relationship Id="rId660" Type="http://schemas.openxmlformats.org/officeDocument/2006/relationships/customXml" Target="../ink/ink5899.xml"/><Relationship Id="rId106" Type="http://schemas.openxmlformats.org/officeDocument/2006/relationships/image" Target="../media/image3424.png"/><Relationship Id="rId313" Type="http://schemas.openxmlformats.org/officeDocument/2006/relationships/customXml" Target="../ink/ink5729.xml"/><Relationship Id="rId495" Type="http://schemas.openxmlformats.org/officeDocument/2006/relationships/customXml" Target="../ink/ink5820.xml"/><Relationship Id="rId10" Type="http://schemas.openxmlformats.org/officeDocument/2006/relationships/image" Target="../media/image3377.png"/><Relationship Id="rId52" Type="http://schemas.openxmlformats.org/officeDocument/2006/relationships/image" Target="../media/image3398.png"/><Relationship Id="rId94" Type="http://schemas.openxmlformats.org/officeDocument/2006/relationships/image" Target="../media/image3418.png"/><Relationship Id="rId148" Type="http://schemas.openxmlformats.org/officeDocument/2006/relationships/image" Target="../media/image32710.png"/><Relationship Id="rId355" Type="http://schemas.openxmlformats.org/officeDocument/2006/relationships/customXml" Target="../ink/ink5750.xml"/><Relationship Id="rId397" Type="http://schemas.openxmlformats.org/officeDocument/2006/relationships/customXml" Target="../ink/ink5771.xml"/><Relationship Id="rId520" Type="http://schemas.openxmlformats.org/officeDocument/2006/relationships/image" Target="../media/image51310.png"/><Relationship Id="rId562" Type="http://schemas.openxmlformats.org/officeDocument/2006/relationships/image" Target="../media/image53310.png"/><Relationship Id="rId215" Type="http://schemas.openxmlformats.org/officeDocument/2006/relationships/customXml" Target="../ink/ink5680.xml"/><Relationship Id="rId257" Type="http://schemas.openxmlformats.org/officeDocument/2006/relationships/customXml" Target="../ink/ink5701.xml"/><Relationship Id="rId422" Type="http://schemas.openxmlformats.org/officeDocument/2006/relationships/image" Target="../media/image46410.png"/><Relationship Id="rId464" Type="http://schemas.openxmlformats.org/officeDocument/2006/relationships/image" Target="../media/image48510.png"/><Relationship Id="rId299" Type="http://schemas.openxmlformats.org/officeDocument/2006/relationships/customXml" Target="../ink/ink5722.xml"/><Relationship Id="rId63" Type="http://schemas.openxmlformats.org/officeDocument/2006/relationships/customXml" Target="../ink/ink5604.xml"/><Relationship Id="rId159" Type="http://schemas.openxmlformats.org/officeDocument/2006/relationships/customXml" Target="../ink/ink5652.xml"/><Relationship Id="rId366" Type="http://schemas.openxmlformats.org/officeDocument/2006/relationships/image" Target="../media/image43610.png"/><Relationship Id="rId573" Type="http://schemas.openxmlformats.org/officeDocument/2006/relationships/customXml" Target="../ink/ink5859.xml"/><Relationship Id="rId226" Type="http://schemas.openxmlformats.org/officeDocument/2006/relationships/image" Target="../media/image3441.png"/><Relationship Id="rId433" Type="http://schemas.openxmlformats.org/officeDocument/2006/relationships/customXml" Target="../ink/ink5789.xml"/><Relationship Id="rId640" Type="http://schemas.openxmlformats.org/officeDocument/2006/relationships/customXml" Target="../ink/ink5889.xml"/><Relationship Id="rId74" Type="http://schemas.openxmlformats.org/officeDocument/2006/relationships/image" Target="../media/image3408.png"/><Relationship Id="rId377" Type="http://schemas.openxmlformats.org/officeDocument/2006/relationships/customXml" Target="../ink/ink5761.xml"/><Relationship Id="rId500" Type="http://schemas.openxmlformats.org/officeDocument/2006/relationships/image" Target="../media/image50310.png"/><Relationship Id="rId584" Type="http://schemas.openxmlformats.org/officeDocument/2006/relationships/image" Target="../media/image54410.png"/><Relationship Id="rId5" Type="http://schemas.openxmlformats.org/officeDocument/2006/relationships/customXml" Target="../ink/ink5575.xml"/><Relationship Id="rId237" Type="http://schemas.openxmlformats.org/officeDocument/2006/relationships/customXml" Target="../ink/ink5691.xml"/><Relationship Id="rId444" Type="http://schemas.openxmlformats.org/officeDocument/2006/relationships/image" Target="../media/image47510.png"/><Relationship Id="rId651" Type="http://schemas.openxmlformats.org/officeDocument/2006/relationships/image" Target="../media/image57810.png"/><Relationship Id="rId290" Type="http://schemas.openxmlformats.org/officeDocument/2006/relationships/image" Target="../media/image3473.png"/><Relationship Id="rId304" Type="http://schemas.openxmlformats.org/officeDocument/2006/relationships/image" Target="../media/image3480.png"/><Relationship Id="rId388" Type="http://schemas.openxmlformats.org/officeDocument/2006/relationships/image" Target="../media/image44710.png"/><Relationship Id="rId511" Type="http://schemas.openxmlformats.org/officeDocument/2006/relationships/customXml" Target="../ink/ink5828.xml"/><Relationship Id="rId609" Type="http://schemas.openxmlformats.org/officeDocument/2006/relationships/customXml" Target="../ink/ink5877.xml"/><Relationship Id="rId85" Type="http://schemas.openxmlformats.org/officeDocument/2006/relationships/customXml" Target="../ink/ink5615.xml"/><Relationship Id="rId150" Type="http://schemas.openxmlformats.org/officeDocument/2006/relationships/image" Target="../media/image32810.png"/><Relationship Id="rId595" Type="http://schemas.openxmlformats.org/officeDocument/2006/relationships/customXml" Target="../ink/ink5870.xml"/><Relationship Id="rId248" Type="http://schemas.openxmlformats.org/officeDocument/2006/relationships/image" Target="../media/image3452.png"/><Relationship Id="rId455" Type="http://schemas.openxmlformats.org/officeDocument/2006/relationships/customXml" Target="../ink/ink5800.xml"/><Relationship Id="rId662" Type="http://schemas.openxmlformats.org/officeDocument/2006/relationships/customXml" Target="../ink/ink5900.xml"/><Relationship Id="rId12" Type="http://schemas.openxmlformats.org/officeDocument/2006/relationships/image" Target="../media/image3378.png"/><Relationship Id="rId108" Type="http://schemas.openxmlformats.org/officeDocument/2006/relationships/image" Target="../media/image3425.png"/><Relationship Id="rId315" Type="http://schemas.openxmlformats.org/officeDocument/2006/relationships/customXml" Target="../ink/ink5730.xml"/><Relationship Id="rId522" Type="http://schemas.openxmlformats.org/officeDocument/2006/relationships/image" Target="../media/image51410.png"/><Relationship Id="rId96" Type="http://schemas.openxmlformats.org/officeDocument/2006/relationships/image" Target="../media/image3419.png"/><Relationship Id="rId161" Type="http://schemas.openxmlformats.org/officeDocument/2006/relationships/customXml" Target="../ink/ink5653.xml"/><Relationship Id="rId399" Type="http://schemas.openxmlformats.org/officeDocument/2006/relationships/customXml" Target="../ink/ink5772.xml"/><Relationship Id="rId259" Type="http://schemas.openxmlformats.org/officeDocument/2006/relationships/customXml" Target="../ink/ink5702.xml"/><Relationship Id="rId466" Type="http://schemas.openxmlformats.org/officeDocument/2006/relationships/image" Target="../media/image48610.png"/><Relationship Id="rId23" Type="http://schemas.openxmlformats.org/officeDocument/2006/relationships/customXml" Target="../ink/ink5584.xml"/><Relationship Id="rId119" Type="http://schemas.openxmlformats.org/officeDocument/2006/relationships/customXml" Target="../ink/ink5632.xml"/><Relationship Id="rId326" Type="http://schemas.openxmlformats.org/officeDocument/2006/relationships/image" Target="../media/image41610.png"/><Relationship Id="rId533" Type="http://schemas.openxmlformats.org/officeDocument/2006/relationships/customXml" Target="../ink/ink5839.xml"/><Relationship Id="rId172" Type="http://schemas.openxmlformats.org/officeDocument/2006/relationships/image" Target="../media/image33910.png"/><Relationship Id="rId477" Type="http://schemas.openxmlformats.org/officeDocument/2006/relationships/customXml" Target="../ink/ink5811.xml"/><Relationship Id="rId600" Type="http://schemas.openxmlformats.org/officeDocument/2006/relationships/image" Target="../media/image55210.png"/><Relationship Id="rId337" Type="http://schemas.openxmlformats.org/officeDocument/2006/relationships/customXml" Target="../ink/ink5741.xml"/><Relationship Id="rId34" Type="http://schemas.openxmlformats.org/officeDocument/2006/relationships/image" Target="../media/image3389.png"/><Relationship Id="rId544" Type="http://schemas.openxmlformats.org/officeDocument/2006/relationships/image" Target="../media/image52510.png"/><Relationship Id="rId183" Type="http://schemas.openxmlformats.org/officeDocument/2006/relationships/customXml" Target="../ink/ink5664.xml"/><Relationship Id="rId390" Type="http://schemas.openxmlformats.org/officeDocument/2006/relationships/image" Target="../media/image44810.png"/><Relationship Id="rId404" Type="http://schemas.openxmlformats.org/officeDocument/2006/relationships/image" Target="../media/image45510.png"/><Relationship Id="rId611" Type="http://schemas.openxmlformats.org/officeDocument/2006/relationships/customXml" Target="../ink/ink5878.xml"/><Relationship Id="rId250" Type="http://schemas.openxmlformats.org/officeDocument/2006/relationships/image" Target="../media/image3453.png"/><Relationship Id="rId488" Type="http://schemas.openxmlformats.org/officeDocument/2006/relationships/image" Target="../media/image49710.png"/><Relationship Id="rId45" Type="http://schemas.openxmlformats.org/officeDocument/2006/relationships/customXml" Target="../ink/ink5595.xml"/><Relationship Id="rId110" Type="http://schemas.openxmlformats.org/officeDocument/2006/relationships/image" Target="../media/image3426.png"/><Relationship Id="rId348" Type="http://schemas.openxmlformats.org/officeDocument/2006/relationships/image" Target="../media/image42710.png"/><Relationship Id="rId555" Type="http://schemas.openxmlformats.org/officeDocument/2006/relationships/customXml" Target="../ink/ink5850.xml"/><Relationship Id="rId194" Type="http://schemas.openxmlformats.org/officeDocument/2006/relationships/image" Target="../media/image35010.png"/><Relationship Id="rId208" Type="http://schemas.openxmlformats.org/officeDocument/2006/relationships/image" Target="../media/image3432.png"/><Relationship Id="rId415" Type="http://schemas.openxmlformats.org/officeDocument/2006/relationships/customXml" Target="../ink/ink5780.xml"/><Relationship Id="rId261" Type="http://schemas.openxmlformats.org/officeDocument/2006/relationships/customXml" Target="../ink/ink5703.xml"/><Relationship Id="rId499" Type="http://schemas.openxmlformats.org/officeDocument/2006/relationships/customXml" Target="../ink/ink5822.xml"/><Relationship Id="rId56" Type="http://schemas.openxmlformats.org/officeDocument/2006/relationships/image" Target="../media/image3400.png"/><Relationship Id="rId359" Type="http://schemas.openxmlformats.org/officeDocument/2006/relationships/customXml" Target="../ink/ink5752.xml"/><Relationship Id="rId566" Type="http://schemas.openxmlformats.org/officeDocument/2006/relationships/image" Target="../media/image53510.png"/><Relationship Id="rId121" Type="http://schemas.openxmlformats.org/officeDocument/2006/relationships/customXml" Target="../ink/ink5633.xml"/><Relationship Id="rId219" Type="http://schemas.openxmlformats.org/officeDocument/2006/relationships/customXml" Target="../ink/ink5682.xml"/><Relationship Id="rId426" Type="http://schemas.openxmlformats.org/officeDocument/2006/relationships/image" Target="../media/image46610.png"/><Relationship Id="rId633" Type="http://schemas.openxmlformats.org/officeDocument/2006/relationships/image" Target="../media/image56910.png"/><Relationship Id="rId67" Type="http://schemas.openxmlformats.org/officeDocument/2006/relationships/customXml" Target="../ink/ink5606.xml"/><Relationship Id="rId272" Type="http://schemas.openxmlformats.org/officeDocument/2006/relationships/image" Target="../media/image3464.png"/><Relationship Id="rId577" Type="http://schemas.openxmlformats.org/officeDocument/2006/relationships/customXml" Target="../ink/ink5861.xml"/><Relationship Id="rId132" Type="http://schemas.openxmlformats.org/officeDocument/2006/relationships/image" Target="../media/image31910.png"/><Relationship Id="rId437" Type="http://schemas.openxmlformats.org/officeDocument/2006/relationships/customXml" Target="../ink/ink5791.xml"/><Relationship Id="rId644" Type="http://schemas.openxmlformats.org/officeDocument/2006/relationships/customXml" Target="../ink/ink5891.xml"/><Relationship Id="rId283" Type="http://schemas.openxmlformats.org/officeDocument/2006/relationships/customXml" Target="../ink/ink5714.xml"/><Relationship Id="rId490" Type="http://schemas.openxmlformats.org/officeDocument/2006/relationships/image" Target="../media/image49810.png"/><Relationship Id="rId504" Type="http://schemas.openxmlformats.org/officeDocument/2006/relationships/image" Target="../media/image50510.png"/><Relationship Id="rId78" Type="http://schemas.openxmlformats.org/officeDocument/2006/relationships/image" Target="../media/image3410.png"/><Relationship Id="rId143" Type="http://schemas.openxmlformats.org/officeDocument/2006/relationships/customXml" Target="../ink/ink5644.xml"/><Relationship Id="rId350" Type="http://schemas.openxmlformats.org/officeDocument/2006/relationships/image" Target="../media/image42810.png"/><Relationship Id="rId588" Type="http://schemas.openxmlformats.org/officeDocument/2006/relationships/image" Target="../media/image54610.png"/><Relationship Id="rId9" Type="http://schemas.openxmlformats.org/officeDocument/2006/relationships/customXml" Target="../ink/ink5577.xml"/><Relationship Id="rId210" Type="http://schemas.openxmlformats.org/officeDocument/2006/relationships/image" Target="../media/image3433.png"/><Relationship Id="rId448" Type="http://schemas.openxmlformats.org/officeDocument/2006/relationships/image" Target="../media/image47710.png"/><Relationship Id="rId655" Type="http://schemas.openxmlformats.org/officeDocument/2006/relationships/image" Target="../media/image58010.png"/><Relationship Id="rId294" Type="http://schemas.openxmlformats.org/officeDocument/2006/relationships/image" Target="../media/image3475.png"/><Relationship Id="rId308" Type="http://schemas.openxmlformats.org/officeDocument/2006/relationships/image" Target="../media/image40710.png"/><Relationship Id="rId515" Type="http://schemas.openxmlformats.org/officeDocument/2006/relationships/customXml" Target="../ink/ink5830.xml"/><Relationship Id="rId89" Type="http://schemas.openxmlformats.org/officeDocument/2006/relationships/customXml" Target="../ink/ink5617.xml"/><Relationship Id="rId154" Type="http://schemas.openxmlformats.org/officeDocument/2006/relationships/image" Target="../media/image33010.png"/><Relationship Id="rId361" Type="http://schemas.openxmlformats.org/officeDocument/2006/relationships/customXml" Target="../ink/ink5753.xml"/><Relationship Id="rId599" Type="http://schemas.openxmlformats.org/officeDocument/2006/relationships/customXml" Target="../ink/ink5872.xml"/><Relationship Id="rId459" Type="http://schemas.openxmlformats.org/officeDocument/2006/relationships/customXml" Target="../ink/ink5802.xml"/><Relationship Id="rId666" Type="http://schemas.openxmlformats.org/officeDocument/2006/relationships/customXml" Target="../ink/ink5902.xml"/><Relationship Id="rId16" Type="http://schemas.openxmlformats.org/officeDocument/2006/relationships/image" Target="../media/image3380.png"/><Relationship Id="rId221" Type="http://schemas.openxmlformats.org/officeDocument/2006/relationships/customXml" Target="../ink/ink5683.xml"/><Relationship Id="rId319" Type="http://schemas.openxmlformats.org/officeDocument/2006/relationships/customXml" Target="../ink/ink5732.xml"/><Relationship Id="rId526" Type="http://schemas.openxmlformats.org/officeDocument/2006/relationships/image" Target="../media/image51610.png"/><Relationship Id="rId165" Type="http://schemas.openxmlformats.org/officeDocument/2006/relationships/customXml" Target="../ink/ink5655.xml"/><Relationship Id="rId372" Type="http://schemas.openxmlformats.org/officeDocument/2006/relationships/image" Target="../media/image43910.png"/></Relationships>
</file>

<file path=ppt/slides/_rels/slide21.xml.rels><?xml version="1.0" encoding="UTF-8" standalone="yes"?>
<Relationships xmlns="http://schemas.openxmlformats.org/package/2006/relationships"><Relationship Id="rId671" Type="http://schemas.openxmlformats.org/officeDocument/2006/relationships/customXml" Target="../ink/ink6044.xml"/><Relationship Id="rId727" Type="http://schemas.openxmlformats.org/officeDocument/2006/relationships/customXml" Target="../ink/ink6072.xml"/><Relationship Id="rId769" Type="http://schemas.openxmlformats.org/officeDocument/2006/relationships/customXml" Target="../ink/ink6093.xml"/><Relationship Id="rId324" Type="http://schemas.openxmlformats.org/officeDocument/2006/relationships/customXml" Target="../ink/ink5912.xml"/><Relationship Id="rId366" Type="http://schemas.openxmlformats.org/officeDocument/2006/relationships/customXml" Target="../ink/ink5929.xml"/><Relationship Id="rId531" Type="http://schemas.openxmlformats.org/officeDocument/2006/relationships/customXml" Target="../ink/ink5974.xml"/><Relationship Id="rId573" Type="http://schemas.openxmlformats.org/officeDocument/2006/relationships/customXml" Target="../ink/ink5995.xml"/><Relationship Id="rId629" Type="http://schemas.openxmlformats.org/officeDocument/2006/relationships/customXml" Target="../ink/ink6023.xml"/><Relationship Id="rId780" Type="http://schemas.openxmlformats.org/officeDocument/2006/relationships/image" Target="../media/image3549.png"/><Relationship Id="rId836" Type="http://schemas.openxmlformats.org/officeDocument/2006/relationships/image" Target="../media/image3577.png"/><Relationship Id="rId878" Type="http://schemas.openxmlformats.org/officeDocument/2006/relationships/image" Target="../media/image3598.png"/><Relationship Id="rId475" Type="http://schemas.openxmlformats.org/officeDocument/2006/relationships/customXml" Target="../ink/ink5948.xml"/><Relationship Id="rId640" Type="http://schemas.openxmlformats.org/officeDocument/2006/relationships/image" Target="../media/image3411.png"/><Relationship Id="rId682" Type="http://schemas.openxmlformats.org/officeDocument/2006/relationships/image" Target="../media/image3432.png"/><Relationship Id="rId738" Type="http://schemas.openxmlformats.org/officeDocument/2006/relationships/image" Target="../media/image3528.png"/><Relationship Id="rId335" Type="http://schemas.openxmlformats.org/officeDocument/2006/relationships/image" Target="../media/image9300.png"/><Relationship Id="rId377" Type="http://schemas.openxmlformats.org/officeDocument/2006/relationships/image" Target="../media/image9510.png"/><Relationship Id="rId500" Type="http://schemas.openxmlformats.org/officeDocument/2006/relationships/image" Target="../media/image10120.png"/><Relationship Id="rId542" Type="http://schemas.openxmlformats.org/officeDocument/2006/relationships/image" Target="../media/image3498.png"/><Relationship Id="rId584" Type="http://schemas.openxmlformats.org/officeDocument/2006/relationships/image" Target="../media/image3384.png"/><Relationship Id="rId805" Type="http://schemas.openxmlformats.org/officeDocument/2006/relationships/customXml" Target="../ink/ink6111.xml"/><Relationship Id="rId5" Type="http://schemas.openxmlformats.org/officeDocument/2006/relationships/customXml" Target="../ink/ink5906.xml"/><Relationship Id="rId402" Type="http://schemas.openxmlformats.org/officeDocument/2006/relationships/image" Target="../media/image9630.png"/><Relationship Id="rId791" Type="http://schemas.openxmlformats.org/officeDocument/2006/relationships/customXml" Target="../ink/ink6104.xml"/><Relationship Id="rId847" Type="http://schemas.openxmlformats.org/officeDocument/2006/relationships/customXml" Target="../ink/ink6132.xml"/><Relationship Id="rId889" Type="http://schemas.openxmlformats.org/officeDocument/2006/relationships/customXml" Target="../ink/ink6153.xml"/><Relationship Id="rId486" Type="http://schemas.openxmlformats.org/officeDocument/2006/relationships/image" Target="../media/image10050.png"/><Relationship Id="rId651" Type="http://schemas.openxmlformats.org/officeDocument/2006/relationships/customXml" Target="../ink/ink6034.xml"/><Relationship Id="rId693" Type="http://schemas.openxmlformats.org/officeDocument/2006/relationships/customXml" Target="../ink/ink6055.xml"/><Relationship Id="rId707" Type="http://schemas.openxmlformats.org/officeDocument/2006/relationships/customXml" Target="../ink/ink6062.xml"/><Relationship Id="rId749" Type="http://schemas.openxmlformats.org/officeDocument/2006/relationships/customXml" Target="../ink/ink6083.xml"/><Relationship Id="rId346" Type="http://schemas.openxmlformats.org/officeDocument/2006/relationships/customXml" Target="../ink/ink5921.xml"/><Relationship Id="rId388" Type="http://schemas.openxmlformats.org/officeDocument/2006/relationships/image" Target="../media/image9560.png"/><Relationship Id="rId511" Type="http://schemas.openxmlformats.org/officeDocument/2006/relationships/customXml" Target="../ink/ink5964.xml"/><Relationship Id="rId553" Type="http://schemas.openxmlformats.org/officeDocument/2006/relationships/customXml" Target="../ink/ink5985.xml"/><Relationship Id="rId609" Type="http://schemas.openxmlformats.org/officeDocument/2006/relationships/customXml" Target="../ink/ink6013.xml"/><Relationship Id="rId760" Type="http://schemas.openxmlformats.org/officeDocument/2006/relationships/image" Target="../media/image3539.png"/><Relationship Id="rId595" Type="http://schemas.openxmlformats.org/officeDocument/2006/relationships/customXml" Target="../ink/ink6006.xml"/><Relationship Id="rId816" Type="http://schemas.openxmlformats.org/officeDocument/2006/relationships/image" Target="../media/image3567.png"/><Relationship Id="rId858" Type="http://schemas.openxmlformats.org/officeDocument/2006/relationships/image" Target="../media/image3588.png"/><Relationship Id="rId497" Type="http://schemas.openxmlformats.org/officeDocument/2006/relationships/customXml" Target="../ink/ink5957.xml"/><Relationship Id="rId620" Type="http://schemas.openxmlformats.org/officeDocument/2006/relationships/image" Target="../media/image3401.png"/><Relationship Id="rId662" Type="http://schemas.openxmlformats.org/officeDocument/2006/relationships/image" Target="../media/image3422.png"/><Relationship Id="rId718" Type="http://schemas.openxmlformats.org/officeDocument/2006/relationships/image" Target="../media/image3518.png"/><Relationship Id="rId315" Type="http://schemas.openxmlformats.org/officeDocument/2006/relationships/image" Target="../media/image9200.png"/><Relationship Id="rId357" Type="http://schemas.openxmlformats.org/officeDocument/2006/relationships/image" Target="../media/image9410.png"/><Relationship Id="rId522" Type="http://schemas.openxmlformats.org/officeDocument/2006/relationships/image" Target="../media/image3488.png"/><Relationship Id="rId54" Type="http://schemas.openxmlformats.org/officeDocument/2006/relationships/image" Target="../media/image79110.png"/><Relationship Id="rId399" Type="http://schemas.openxmlformats.org/officeDocument/2006/relationships/customXml" Target="../ink/ink5941.xml"/><Relationship Id="rId564" Type="http://schemas.openxmlformats.org/officeDocument/2006/relationships/image" Target="../media/image3374.png"/><Relationship Id="rId771" Type="http://schemas.openxmlformats.org/officeDocument/2006/relationships/customXml" Target="../ink/ink6094.xml"/><Relationship Id="rId827" Type="http://schemas.openxmlformats.org/officeDocument/2006/relationships/customXml" Target="../ink/ink6122.xml"/><Relationship Id="rId869" Type="http://schemas.openxmlformats.org/officeDocument/2006/relationships/customXml" Target="../ink/ink6143.xml"/><Relationship Id="rId466" Type="http://schemas.openxmlformats.org/officeDocument/2006/relationships/image" Target="../media/image9950.png"/><Relationship Id="rId631" Type="http://schemas.openxmlformats.org/officeDocument/2006/relationships/customXml" Target="../ink/ink6024.xml"/><Relationship Id="rId673" Type="http://schemas.openxmlformats.org/officeDocument/2006/relationships/customXml" Target="../ink/ink6045.xml"/><Relationship Id="rId729" Type="http://schemas.openxmlformats.org/officeDocument/2006/relationships/customXml" Target="../ink/ink6073.xml"/><Relationship Id="rId880" Type="http://schemas.openxmlformats.org/officeDocument/2006/relationships/image" Target="../media/image3599.png"/><Relationship Id="rId326" Type="http://schemas.openxmlformats.org/officeDocument/2006/relationships/customXml" Target="../ink/ink5913.xml"/><Relationship Id="rId533" Type="http://schemas.openxmlformats.org/officeDocument/2006/relationships/customXml" Target="../ink/ink5975.xml"/><Relationship Id="rId368" Type="http://schemas.openxmlformats.org/officeDocument/2006/relationships/customXml" Target="../ink/ink5930.xml"/><Relationship Id="rId575" Type="http://schemas.openxmlformats.org/officeDocument/2006/relationships/customXml" Target="../ink/ink5996.xml"/><Relationship Id="rId740" Type="http://schemas.openxmlformats.org/officeDocument/2006/relationships/image" Target="../media/image3529.png"/><Relationship Id="rId782" Type="http://schemas.openxmlformats.org/officeDocument/2006/relationships/image" Target="../media/image3550.png"/><Relationship Id="rId838" Type="http://schemas.openxmlformats.org/officeDocument/2006/relationships/image" Target="../media/image3578.png"/><Relationship Id="rId600" Type="http://schemas.openxmlformats.org/officeDocument/2006/relationships/image" Target="../media/image3392.png"/><Relationship Id="rId642" Type="http://schemas.openxmlformats.org/officeDocument/2006/relationships/image" Target="../media/image3412.png"/><Relationship Id="rId684" Type="http://schemas.openxmlformats.org/officeDocument/2006/relationships/image" Target="../media/image3433.png"/><Relationship Id="rId337" Type="http://schemas.openxmlformats.org/officeDocument/2006/relationships/image" Target="../media/image9310.png"/><Relationship Id="rId502" Type="http://schemas.openxmlformats.org/officeDocument/2006/relationships/image" Target="../media/image10130.png"/><Relationship Id="rId379" Type="http://schemas.openxmlformats.org/officeDocument/2006/relationships/image" Target="../media/image9520.png"/><Relationship Id="rId544" Type="http://schemas.openxmlformats.org/officeDocument/2006/relationships/image" Target="../media/image3499.png"/><Relationship Id="rId586" Type="http://schemas.openxmlformats.org/officeDocument/2006/relationships/image" Target="../media/image3385.png"/><Relationship Id="rId751" Type="http://schemas.openxmlformats.org/officeDocument/2006/relationships/customXml" Target="../ink/ink6084.xml"/><Relationship Id="rId793" Type="http://schemas.openxmlformats.org/officeDocument/2006/relationships/customXml" Target="../ink/ink6105.xml"/><Relationship Id="rId807" Type="http://schemas.openxmlformats.org/officeDocument/2006/relationships/customXml" Target="../ink/ink6112.xml"/><Relationship Id="rId849" Type="http://schemas.openxmlformats.org/officeDocument/2006/relationships/customXml" Target="../ink/ink6133.xml"/><Relationship Id="rId390" Type="http://schemas.openxmlformats.org/officeDocument/2006/relationships/image" Target="../media/image9570.png"/><Relationship Id="rId611" Type="http://schemas.openxmlformats.org/officeDocument/2006/relationships/customXml" Target="../ink/ink6014.xml"/><Relationship Id="rId653" Type="http://schemas.openxmlformats.org/officeDocument/2006/relationships/customXml" Target="../ink/ink6035.xml"/><Relationship Id="rId488" Type="http://schemas.openxmlformats.org/officeDocument/2006/relationships/image" Target="../media/image10060.png"/><Relationship Id="rId695" Type="http://schemas.openxmlformats.org/officeDocument/2006/relationships/customXml" Target="../ink/ink6056.xml"/><Relationship Id="rId709" Type="http://schemas.openxmlformats.org/officeDocument/2006/relationships/customXml" Target="../ink/ink6063.xml"/><Relationship Id="rId860" Type="http://schemas.openxmlformats.org/officeDocument/2006/relationships/image" Target="../media/image3589.png"/><Relationship Id="rId348" Type="http://schemas.openxmlformats.org/officeDocument/2006/relationships/customXml" Target="../ink/ink5922.xml"/><Relationship Id="rId513" Type="http://schemas.openxmlformats.org/officeDocument/2006/relationships/customXml" Target="../ink/ink5965.xml"/><Relationship Id="rId555" Type="http://schemas.openxmlformats.org/officeDocument/2006/relationships/customXml" Target="../ink/ink5986.xml"/><Relationship Id="rId597" Type="http://schemas.openxmlformats.org/officeDocument/2006/relationships/customXml" Target="../ink/ink6007.xml"/><Relationship Id="rId720" Type="http://schemas.openxmlformats.org/officeDocument/2006/relationships/image" Target="../media/image3519.png"/><Relationship Id="rId762" Type="http://schemas.openxmlformats.org/officeDocument/2006/relationships/image" Target="../media/image3540.png"/><Relationship Id="rId818" Type="http://schemas.openxmlformats.org/officeDocument/2006/relationships/image" Target="../media/image3568.png"/><Relationship Id="rId622" Type="http://schemas.openxmlformats.org/officeDocument/2006/relationships/image" Target="../media/image3402.png"/><Relationship Id="rId499" Type="http://schemas.openxmlformats.org/officeDocument/2006/relationships/customXml" Target="../ink/ink5958.xml"/><Relationship Id="rId664" Type="http://schemas.openxmlformats.org/officeDocument/2006/relationships/image" Target="../media/image3423.png"/><Relationship Id="rId871" Type="http://schemas.openxmlformats.org/officeDocument/2006/relationships/customXml" Target="../ink/ink6144.xml"/><Relationship Id="rId317" Type="http://schemas.openxmlformats.org/officeDocument/2006/relationships/image" Target="../media/image9210.png"/><Relationship Id="rId524" Type="http://schemas.openxmlformats.org/officeDocument/2006/relationships/image" Target="../media/image3489.png"/><Relationship Id="rId566" Type="http://schemas.openxmlformats.org/officeDocument/2006/relationships/image" Target="../media/image3375.png"/><Relationship Id="rId731" Type="http://schemas.openxmlformats.org/officeDocument/2006/relationships/customXml" Target="../ink/ink6074.xml"/><Relationship Id="rId773" Type="http://schemas.openxmlformats.org/officeDocument/2006/relationships/customXml" Target="../ink/ink6095.xml"/><Relationship Id="rId370" Type="http://schemas.openxmlformats.org/officeDocument/2006/relationships/customXml" Target="../ink/ink5931.xml"/><Relationship Id="rId633" Type="http://schemas.openxmlformats.org/officeDocument/2006/relationships/customXml" Target="../ink/ink6025.xml"/><Relationship Id="rId829" Type="http://schemas.openxmlformats.org/officeDocument/2006/relationships/customXml" Target="../ink/ink6123.xml"/><Relationship Id="rId468" Type="http://schemas.openxmlformats.org/officeDocument/2006/relationships/image" Target="../media/image9960.png"/><Relationship Id="rId675" Type="http://schemas.openxmlformats.org/officeDocument/2006/relationships/customXml" Target="../ink/ink6046.xml"/><Relationship Id="rId840" Type="http://schemas.openxmlformats.org/officeDocument/2006/relationships/image" Target="../media/image3579.png"/><Relationship Id="rId882" Type="http://schemas.openxmlformats.org/officeDocument/2006/relationships/image" Target="../media/image3600.png"/><Relationship Id="rId328" Type="http://schemas.openxmlformats.org/officeDocument/2006/relationships/customXml" Target="../ink/ink5914.xml"/><Relationship Id="rId535" Type="http://schemas.openxmlformats.org/officeDocument/2006/relationships/customXml" Target="../ink/ink5976.xml"/><Relationship Id="rId577" Type="http://schemas.openxmlformats.org/officeDocument/2006/relationships/customXml" Target="../ink/ink5997.xml"/><Relationship Id="rId700" Type="http://schemas.openxmlformats.org/officeDocument/2006/relationships/image" Target="../media/image3509.png"/><Relationship Id="rId742" Type="http://schemas.openxmlformats.org/officeDocument/2006/relationships/image" Target="../media/image3530.png"/><Relationship Id="rId381" Type="http://schemas.openxmlformats.org/officeDocument/2006/relationships/customXml" Target="../ink/ink5935.xml"/><Relationship Id="rId602" Type="http://schemas.openxmlformats.org/officeDocument/2006/relationships/image" Target="../media/image3393.png"/><Relationship Id="rId784" Type="http://schemas.openxmlformats.org/officeDocument/2006/relationships/image" Target="../media/image3551.png"/><Relationship Id="rId644" Type="http://schemas.openxmlformats.org/officeDocument/2006/relationships/image" Target="../media/image3413.png"/><Relationship Id="rId686" Type="http://schemas.openxmlformats.org/officeDocument/2006/relationships/image" Target="../media/image3434.png"/><Relationship Id="rId851" Type="http://schemas.openxmlformats.org/officeDocument/2006/relationships/customXml" Target="../ink/ink6134.xml"/><Relationship Id="rId339" Type="http://schemas.openxmlformats.org/officeDocument/2006/relationships/image" Target="../media/image9320.png"/><Relationship Id="rId490" Type="http://schemas.openxmlformats.org/officeDocument/2006/relationships/image" Target="../media/image10070.png"/><Relationship Id="rId504" Type="http://schemas.openxmlformats.org/officeDocument/2006/relationships/image" Target="../media/image10140.png"/><Relationship Id="rId546" Type="http://schemas.openxmlformats.org/officeDocument/2006/relationships/image" Target="../media/image2249.png"/><Relationship Id="rId711" Type="http://schemas.openxmlformats.org/officeDocument/2006/relationships/customXml" Target="../ink/ink6064.xml"/><Relationship Id="rId753" Type="http://schemas.openxmlformats.org/officeDocument/2006/relationships/customXml" Target="../ink/ink6085.xml"/><Relationship Id="rId350" Type="http://schemas.openxmlformats.org/officeDocument/2006/relationships/customXml" Target="../ink/ink5923.xml"/><Relationship Id="rId588" Type="http://schemas.openxmlformats.org/officeDocument/2006/relationships/image" Target="../media/image3386.png"/><Relationship Id="rId795" Type="http://schemas.openxmlformats.org/officeDocument/2006/relationships/customXml" Target="../ink/ink6106.xml"/><Relationship Id="rId809" Type="http://schemas.openxmlformats.org/officeDocument/2006/relationships/customXml" Target="../ink/ink6113.xml"/><Relationship Id="rId392" Type="http://schemas.openxmlformats.org/officeDocument/2006/relationships/image" Target="../media/image9580.png"/><Relationship Id="rId613" Type="http://schemas.openxmlformats.org/officeDocument/2006/relationships/customXml" Target="../ink/ink6015.xml"/><Relationship Id="rId655" Type="http://schemas.openxmlformats.org/officeDocument/2006/relationships/customXml" Target="../ink/ink6036.xml"/><Relationship Id="rId697" Type="http://schemas.openxmlformats.org/officeDocument/2006/relationships/customXml" Target="../ink/ink6057.xml"/><Relationship Id="rId820" Type="http://schemas.openxmlformats.org/officeDocument/2006/relationships/image" Target="../media/image3569.png"/><Relationship Id="rId862" Type="http://schemas.openxmlformats.org/officeDocument/2006/relationships/image" Target="../media/image3590.png"/><Relationship Id="rId515" Type="http://schemas.openxmlformats.org/officeDocument/2006/relationships/customXml" Target="../ink/ink5966.xml"/><Relationship Id="rId722" Type="http://schemas.openxmlformats.org/officeDocument/2006/relationships/image" Target="../media/image3520.png"/><Relationship Id="rId361" Type="http://schemas.openxmlformats.org/officeDocument/2006/relationships/image" Target="../media/image9430.png"/><Relationship Id="rId557" Type="http://schemas.openxmlformats.org/officeDocument/2006/relationships/customXml" Target="../ink/ink5987.xml"/><Relationship Id="rId599" Type="http://schemas.openxmlformats.org/officeDocument/2006/relationships/customXml" Target="../ink/ink6008.xml"/><Relationship Id="rId764" Type="http://schemas.openxmlformats.org/officeDocument/2006/relationships/image" Target="../media/image3541.png"/><Relationship Id="rId624" Type="http://schemas.openxmlformats.org/officeDocument/2006/relationships/image" Target="../media/image3403.png"/><Relationship Id="rId666" Type="http://schemas.openxmlformats.org/officeDocument/2006/relationships/image" Target="../media/image3424.png"/><Relationship Id="rId831" Type="http://schemas.openxmlformats.org/officeDocument/2006/relationships/customXml" Target="../ink/ink6124.xml"/><Relationship Id="rId873" Type="http://schemas.openxmlformats.org/officeDocument/2006/relationships/customXml" Target="../ink/ink6145.xml"/><Relationship Id="rId319" Type="http://schemas.openxmlformats.org/officeDocument/2006/relationships/image" Target="../media/image9220.png"/><Relationship Id="rId470" Type="http://schemas.openxmlformats.org/officeDocument/2006/relationships/image" Target="../media/image9970.png"/><Relationship Id="rId526" Type="http://schemas.openxmlformats.org/officeDocument/2006/relationships/image" Target="../media/image3490.png"/><Relationship Id="rId330" Type="http://schemas.openxmlformats.org/officeDocument/2006/relationships/customXml" Target="../ink/ink5915.xml"/><Relationship Id="rId568" Type="http://schemas.openxmlformats.org/officeDocument/2006/relationships/image" Target="../media/image3376.png"/><Relationship Id="rId733" Type="http://schemas.openxmlformats.org/officeDocument/2006/relationships/customXml" Target="../ink/ink6075.xml"/><Relationship Id="rId775" Type="http://schemas.openxmlformats.org/officeDocument/2006/relationships/customXml" Target="../ink/ink6096.xml"/><Relationship Id="rId635" Type="http://schemas.openxmlformats.org/officeDocument/2006/relationships/customXml" Target="../ink/ink6026.xml"/><Relationship Id="rId677" Type="http://schemas.openxmlformats.org/officeDocument/2006/relationships/customXml" Target="../ink/ink6047.xml"/><Relationship Id="rId800" Type="http://schemas.openxmlformats.org/officeDocument/2006/relationships/image" Target="../media/image3559.png"/><Relationship Id="rId842" Type="http://schemas.openxmlformats.org/officeDocument/2006/relationships/image" Target="../media/image3580.png"/><Relationship Id="rId481" Type="http://schemas.openxmlformats.org/officeDocument/2006/relationships/customXml" Target="../ink/ink5949.xml"/><Relationship Id="rId702" Type="http://schemas.openxmlformats.org/officeDocument/2006/relationships/image" Target="../media/image3510.png"/><Relationship Id="rId884" Type="http://schemas.openxmlformats.org/officeDocument/2006/relationships/image" Target="../media/image3601.png"/><Relationship Id="rId537" Type="http://schemas.openxmlformats.org/officeDocument/2006/relationships/customXml" Target="../ink/ink5977.xml"/><Relationship Id="rId579" Type="http://schemas.openxmlformats.org/officeDocument/2006/relationships/customXml" Target="../ink/ink5998.xml"/><Relationship Id="rId744" Type="http://schemas.openxmlformats.org/officeDocument/2006/relationships/image" Target="../media/image3531.png"/><Relationship Id="rId786" Type="http://schemas.openxmlformats.org/officeDocument/2006/relationships/image" Target="../media/image3552.png"/><Relationship Id="rId590" Type="http://schemas.openxmlformats.org/officeDocument/2006/relationships/image" Target="../media/image3387.png"/><Relationship Id="rId604" Type="http://schemas.openxmlformats.org/officeDocument/2006/relationships/image" Target="../media/image3394.png"/><Relationship Id="rId646" Type="http://schemas.openxmlformats.org/officeDocument/2006/relationships/image" Target="../media/image3414.png"/><Relationship Id="rId811" Type="http://schemas.openxmlformats.org/officeDocument/2006/relationships/customXml" Target="../ink/ink6114.xml"/><Relationship Id="rId506" Type="http://schemas.openxmlformats.org/officeDocument/2006/relationships/image" Target="../media/image10150.png"/><Relationship Id="rId688" Type="http://schemas.openxmlformats.org/officeDocument/2006/relationships/image" Target="../media/image3435.png"/><Relationship Id="rId853" Type="http://schemas.openxmlformats.org/officeDocument/2006/relationships/customXml" Target="../ink/ink6135.xml"/><Relationship Id="rId492" Type="http://schemas.openxmlformats.org/officeDocument/2006/relationships/image" Target="../media/image10080.png"/><Relationship Id="rId548" Type="http://schemas.openxmlformats.org/officeDocument/2006/relationships/image" Target="../media/image3500.png"/><Relationship Id="rId713" Type="http://schemas.openxmlformats.org/officeDocument/2006/relationships/customXml" Target="../ink/ink6065.xml"/><Relationship Id="rId755" Type="http://schemas.openxmlformats.org/officeDocument/2006/relationships/customXml" Target="../ink/ink6086.xml"/><Relationship Id="rId797" Type="http://schemas.openxmlformats.org/officeDocument/2006/relationships/customXml" Target="../ink/ink6107.xml"/><Relationship Id="rId352" Type="http://schemas.openxmlformats.org/officeDocument/2006/relationships/customXml" Target="../ink/ink5924.xml"/><Relationship Id="rId615" Type="http://schemas.openxmlformats.org/officeDocument/2006/relationships/customXml" Target="../ink/ink6016.xml"/><Relationship Id="rId822" Type="http://schemas.openxmlformats.org/officeDocument/2006/relationships/image" Target="../media/image3570.png"/><Relationship Id="rId657" Type="http://schemas.openxmlformats.org/officeDocument/2006/relationships/customXml" Target="../ink/ink6037.xml"/><Relationship Id="rId699" Type="http://schemas.openxmlformats.org/officeDocument/2006/relationships/customXml" Target="../ink/ink6058.xml"/><Relationship Id="rId864" Type="http://schemas.openxmlformats.org/officeDocument/2006/relationships/image" Target="../media/image3591.png"/><Relationship Id="rId517" Type="http://schemas.openxmlformats.org/officeDocument/2006/relationships/customXml" Target="../ink/ink5967.xml"/><Relationship Id="rId559" Type="http://schemas.openxmlformats.org/officeDocument/2006/relationships/customXml" Target="../ink/ink5988.xml"/><Relationship Id="rId724" Type="http://schemas.openxmlformats.org/officeDocument/2006/relationships/image" Target="../media/image3521.png"/><Relationship Id="rId766" Type="http://schemas.openxmlformats.org/officeDocument/2006/relationships/image" Target="../media/image3542.png"/><Relationship Id="rId321" Type="http://schemas.openxmlformats.org/officeDocument/2006/relationships/image" Target="../media/image9230.png"/><Relationship Id="rId363" Type="http://schemas.openxmlformats.org/officeDocument/2006/relationships/image" Target="../media/image9440.png"/><Relationship Id="rId570" Type="http://schemas.openxmlformats.org/officeDocument/2006/relationships/image" Target="../media/image3377.png"/><Relationship Id="rId626" Type="http://schemas.openxmlformats.org/officeDocument/2006/relationships/image" Target="../media/image3404.png"/><Relationship Id="rId668" Type="http://schemas.openxmlformats.org/officeDocument/2006/relationships/image" Target="../media/image3425.png"/><Relationship Id="rId833" Type="http://schemas.openxmlformats.org/officeDocument/2006/relationships/customXml" Target="../ink/ink6125.xml"/><Relationship Id="rId875" Type="http://schemas.openxmlformats.org/officeDocument/2006/relationships/customXml" Target="../ink/ink6146.xml"/><Relationship Id="rId472" Type="http://schemas.openxmlformats.org/officeDocument/2006/relationships/image" Target="../media/image9980.png"/><Relationship Id="rId528" Type="http://schemas.openxmlformats.org/officeDocument/2006/relationships/image" Target="../media/image3491.png"/><Relationship Id="rId735" Type="http://schemas.openxmlformats.org/officeDocument/2006/relationships/customXml" Target="../ink/ink6076.xml"/><Relationship Id="rId374" Type="http://schemas.openxmlformats.org/officeDocument/2006/relationships/customXml" Target="../ink/ink5932.xml"/><Relationship Id="rId581" Type="http://schemas.openxmlformats.org/officeDocument/2006/relationships/customXml" Target="../ink/ink5999.xml"/><Relationship Id="rId777" Type="http://schemas.openxmlformats.org/officeDocument/2006/relationships/customXml" Target="../ink/ink6097.xml"/><Relationship Id="rId637" Type="http://schemas.openxmlformats.org/officeDocument/2006/relationships/customXml" Target="../ink/ink6027.xml"/><Relationship Id="rId679" Type="http://schemas.openxmlformats.org/officeDocument/2006/relationships/customXml" Target="../ink/ink6048.xml"/><Relationship Id="rId802" Type="http://schemas.openxmlformats.org/officeDocument/2006/relationships/image" Target="../media/image3560.png"/><Relationship Id="rId844" Type="http://schemas.openxmlformats.org/officeDocument/2006/relationships/image" Target="../media/image3581.png"/><Relationship Id="rId886" Type="http://schemas.openxmlformats.org/officeDocument/2006/relationships/image" Target="../media/image3602.png"/><Relationship Id="rId2" Type="http://schemas.openxmlformats.org/officeDocument/2006/relationships/notesSlide" Target="../notesSlides/notesSlide5.xml"/><Relationship Id="rId483" Type="http://schemas.openxmlformats.org/officeDocument/2006/relationships/customXml" Target="../ink/ink5950.xml"/><Relationship Id="rId539" Type="http://schemas.openxmlformats.org/officeDocument/2006/relationships/customXml" Target="../ink/ink5978.xml"/><Relationship Id="rId690" Type="http://schemas.openxmlformats.org/officeDocument/2006/relationships/image" Target="../media/image3436.png"/><Relationship Id="rId704" Type="http://schemas.openxmlformats.org/officeDocument/2006/relationships/image" Target="../media/image3511.png"/><Relationship Id="rId746" Type="http://schemas.openxmlformats.org/officeDocument/2006/relationships/image" Target="../media/image3532.png"/><Relationship Id="rId343" Type="http://schemas.openxmlformats.org/officeDocument/2006/relationships/image" Target="../media/image9340.png"/><Relationship Id="rId550" Type="http://schemas.openxmlformats.org/officeDocument/2006/relationships/image" Target="../media/image3501.png"/><Relationship Id="rId788" Type="http://schemas.openxmlformats.org/officeDocument/2006/relationships/image" Target="../media/image3553.png"/><Relationship Id="rId385" Type="http://schemas.openxmlformats.org/officeDocument/2006/relationships/customXml" Target="../ink/ink5936.xml"/><Relationship Id="rId592" Type="http://schemas.openxmlformats.org/officeDocument/2006/relationships/image" Target="../media/image3388.png"/><Relationship Id="rId606" Type="http://schemas.openxmlformats.org/officeDocument/2006/relationships/image" Target="../media/image3395.png"/><Relationship Id="rId648" Type="http://schemas.openxmlformats.org/officeDocument/2006/relationships/image" Target="../media/image3415.png"/><Relationship Id="rId813" Type="http://schemas.openxmlformats.org/officeDocument/2006/relationships/customXml" Target="../ink/ink6115.xml"/><Relationship Id="rId855" Type="http://schemas.openxmlformats.org/officeDocument/2006/relationships/customXml" Target="../ink/ink6136.xml"/><Relationship Id="rId494" Type="http://schemas.openxmlformats.org/officeDocument/2006/relationships/image" Target="../media/image10090.png"/><Relationship Id="rId508" Type="http://schemas.openxmlformats.org/officeDocument/2006/relationships/image" Target="../media/image10160.png"/><Relationship Id="rId715" Type="http://schemas.openxmlformats.org/officeDocument/2006/relationships/customXml" Target="../ink/ink6066.xml"/><Relationship Id="rId354" Type="http://schemas.openxmlformats.org/officeDocument/2006/relationships/customXml" Target="../ink/ink5925.xml"/><Relationship Id="rId757" Type="http://schemas.openxmlformats.org/officeDocument/2006/relationships/customXml" Target="../ink/ink6087.xml"/><Relationship Id="rId799" Type="http://schemas.openxmlformats.org/officeDocument/2006/relationships/customXml" Target="../ink/ink6108.xml"/><Relationship Id="rId396" Type="http://schemas.openxmlformats.org/officeDocument/2006/relationships/image" Target="../media/image9600.png"/><Relationship Id="rId561" Type="http://schemas.openxmlformats.org/officeDocument/2006/relationships/customXml" Target="../ink/ink5989.xml"/><Relationship Id="rId617" Type="http://schemas.openxmlformats.org/officeDocument/2006/relationships/customXml" Target="../ink/ink6017.xml"/><Relationship Id="rId659" Type="http://schemas.openxmlformats.org/officeDocument/2006/relationships/customXml" Target="../ink/ink6038.xml"/><Relationship Id="rId824" Type="http://schemas.openxmlformats.org/officeDocument/2006/relationships/image" Target="../media/image3571.png"/><Relationship Id="rId866" Type="http://schemas.openxmlformats.org/officeDocument/2006/relationships/image" Target="../media/image3592.png"/><Relationship Id="rId519" Type="http://schemas.openxmlformats.org/officeDocument/2006/relationships/customXml" Target="../ink/ink5968.xml"/><Relationship Id="rId670" Type="http://schemas.openxmlformats.org/officeDocument/2006/relationships/image" Target="../media/image3426.png"/><Relationship Id="rId323" Type="http://schemas.openxmlformats.org/officeDocument/2006/relationships/image" Target="../media/image9240.png"/><Relationship Id="rId530" Type="http://schemas.openxmlformats.org/officeDocument/2006/relationships/image" Target="../media/image3492.png"/><Relationship Id="rId726" Type="http://schemas.openxmlformats.org/officeDocument/2006/relationships/image" Target="../media/image3522.png"/><Relationship Id="rId768" Type="http://schemas.openxmlformats.org/officeDocument/2006/relationships/image" Target="../media/image3543.png"/><Relationship Id="rId365" Type="http://schemas.openxmlformats.org/officeDocument/2006/relationships/image" Target="../media/image9450.png"/><Relationship Id="rId572" Type="http://schemas.openxmlformats.org/officeDocument/2006/relationships/image" Target="../media/image3378.png"/><Relationship Id="rId628" Type="http://schemas.openxmlformats.org/officeDocument/2006/relationships/image" Target="../media/image3405.png"/><Relationship Id="rId835" Type="http://schemas.openxmlformats.org/officeDocument/2006/relationships/customXml" Target="../ink/ink6126.xml"/><Relationship Id="rId474" Type="http://schemas.openxmlformats.org/officeDocument/2006/relationships/image" Target="../media/image9990.png"/><Relationship Id="rId877" Type="http://schemas.openxmlformats.org/officeDocument/2006/relationships/customXml" Target="../ink/ink6147.xml"/><Relationship Id="rId313" Type="http://schemas.openxmlformats.org/officeDocument/2006/relationships/image" Target="../media/image9190.png"/><Relationship Id="rId495" Type="http://schemas.openxmlformats.org/officeDocument/2006/relationships/customXml" Target="../ink/ink5956.xml"/><Relationship Id="rId681" Type="http://schemas.openxmlformats.org/officeDocument/2006/relationships/customXml" Target="../ink/ink6049.xml"/><Relationship Id="rId716" Type="http://schemas.openxmlformats.org/officeDocument/2006/relationships/image" Target="../media/image3517.png"/><Relationship Id="rId737" Type="http://schemas.openxmlformats.org/officeDocument/2006/relationships/customXml" Target="../ink/ink6077.xml"/><Relationship Id="rId758" Type="http://schemas.openxmlformats.org/officeDocument/2006/relationships/image" Target="../media/image3538.png"/><Relationship Id="rId779" Type="http://schemas.openxmlformats.org/officeDocument/2006/relationships/customXml" Target="../ink/ink6098.xml"/><Relationship Id="rId334" Type="http://schemas.openxmlformats.org/officeDocument/2006/relationships/customXml" Target="../ink/ink5916.xml"/><Relationship Id="rId397" Type="http://schemas.openxmlformats.org/officeDocument/2006/relationships/customXml" Target="../ink/ink5940.xml"/><Relationship Id="rId520" Type="http://schemas.openxmlformats.org/officeDocument/2006/relationships/image" Target="../media/image3487.png"/><Relationship Id="rId541" Type="http://schemas.openxmlformats.org/officeDocument/2006/relationships/customXml" Target="../ink/ink5979.xml"/><Relationship Id="rId562" Type="http://schemas.openxmlformats.org/officeDocument/2006/relationships/image" Target="../media/image3507.png"/><Relationship Id="rId583" Type="http://schemas.openxmlformats.org/officeDocument/2006/relationships/customXml" Target="../ink/ink6000.xml"/><Relationship Id="rId618" Type="http://schemas.openxmlformats.org/officeDocument/2006/relationships/image" Target="../media/image2155.png"/><Relationship Id="rId639" Type="http://schemas.openxmlformats.org/officeDocument/2006/relationships/customXml" Target="../ink/ink6028.xml"/><Relationship Id="rId790" Type="http://schemas.openxmlformats.org/officeDocument/2006/relationships/image" Target="../media/image3554.png"/><Relationship Id="rId804" Type="http://schemas.openxmlformats.org/officeDocument/2006/relationships/image" Target="../media/image3561.png"/><Relationship Id="rId825" Type="http://schemas.openxmlformats.org/officeDocument/2006/relationships/customXml" Target="../ink/ink6121.xml"/><Relationship Id="rId4" Type="http://schemas.openxmlformats.org/officeDocument/2006/relationships/image" Target="../media/image1436.png"/><Relationship Id="rId401" Type="http://schemas.openxmlformats.org/officeDocument/2006/relationships/customXml" Target="../ink/ink5942.xml"/><Relationship Id="rId650" Type="http://schemas.openxmlformats.org/officeDocument/2006/relationships/image" Target="../media/image3416.png"/><Relationship Id="rId846" Type="http://schemas.openxmlformats.org/officeDocument/2006/relationships/image" Target="../media/image3582.png"/><Relationship Id="rId867" Type="http://schemas.openxmlformats.org/officeDocument/2006/relationships/customXml" Target="../ink/ink6142.xml"/><Relationship Id="rId888" Type="http://schemas.openxmlformats.org/officeDocument/2006/relationships/image" Target="../media/image3603.png"/><Relationship Id="rId485" Type="http://schemas.openxmlformats.org/officeDocument/2006/relationships/customXml" Target="../ink/ink5951.xml"/><Relationship Id="rId692" Type="http://schemas.openxmlformats.org/officeDocument/2006/relationships/image" Target="../media/image3437.png"/><Relationship Id="rId706" Type="http://schemas.openxmlformats.org/officeDocument/2006/relationships/image" Target="../media/image3512.png"/><Relationship Id="rId748" Type="http://schemas.openxmlformats.org/officeDocument/2006/relationships/image" Target="../media/image3533.png"/><Relationship Id="rId345" Type="http://schemas.openxmlformats.org/officeDocument/2006/relationships/image" Target="../media/image9350.png"/><Relationship Id="rId510" Type="http://schemas.openxmlformats.org/officeDocument/2006/relationships/image" Target="../media/image10170.png"/><Relationship Id="rId552" Type="http://schemas.openxmlformats.org/officeDocument/2006/relationships/image" Target="../media/image3502.png"/><Relationship Id="rId594" Type="http://schemas.openxmlformats.org/officeDocument/2006/relationships/image" Target="../media/image3389.png"/><Relationship Id="rId608" Type="http://schemas.openxmlformats.org/officeDocument/2006/relationships/image" Target="../media/image3396.png"/><Relationship Id="rId815" Type="http://schemas.openxmlformats.org/officeDocument/2006/relationships/customXml" Target="../ink/ink6116.xml"/><Relationship Id="rId857" Type="http://schemas.openxmlformats.org/officeDocument/2006/relationships/customXml" Target="../ink/ink6137.xml"/><Relationship Id="rId496" Type="http://schemas.openxmlformats.org/officeDocument/2006/relationships/image" Target="../media/image10100.png"/><Relationship Id="rId661" Type="http://schemas.openxmlformats.org/officeDocument/2006/relationships/customXml" Target="../ink/ink6039.xml"/><Relationship Id="rId717" Type="http://schemas.openxmlformats.org/officeDocument/2006/relationships/customXml" Target="../ink/ink6067.xml"/><Relationship Id="rId759" Type="http://schemas.openxmlformats.org/officeDocument/2006/relationships/customXml" Target="../ink/ink6088.xml"/><Relationship Id="rId314" Type="http://schemas.openxmlformats.org/officeDocument/2006/relationships/customXml" Target="../ink/ink5907.xml"/><Relationship Id="rId398" Type="http://schemas.openxmlformats.org/officeDocument/2006/relationships/image" Target="../media/image9610.png"/><Relationship Id="rId521" Type="http://schemas.openxmlformats.org/officeDocument/2006/relationships/customXml" Target="../ink/ink5969.xml"/><Relationship Id="rId563" Type="http://schemas.openxmlformats.org/officeDocument/2006/relationships/customXml" Target="../ink/ink5990.xml"/><Relationship Id="rId619" Type="http://schemas.openxmlformats.org/officeDocument/2006/relationships/customXml" Target="../ink/ink6018.xml"/><Relationship Id="rId770" Type="http://schemas.openxmlformats.org/officeDocument/2006/relationships/image" Target="../media/image3544.png"/><Relationship Id="rId826" Type="http://schemas.openxmlformats.org/officeDocument/2006/relationships/image" Target="../media/image3572.png"/><Relationship Id="rId868" Type="http://schemas.openxmlformats.org/officeDocument/2006/relationships/image" Target="../media/image3593.png"/><Relationship Id="rId630" Type="http://schemas.openxmlformats.org/officeDocument/2006/relationships/image" Target="../media/image3406.png"/><Relationship Id="rId672" Type="http://schemas.openxmlformats.org/officeDocument/2006/relationships/image" Target="../media/image3427.png"/><Relationship Id="rId728" Type="http://schemas.openxmlformats.org/officeDocument/2006/relationships/image" Target="../media/image3523.png"/><Relationship Id="rId325" Type="http://schemas.openxmlformats.org/officeDocument/2006/relationships/image" Target="../media/image9250.png"/><Relationship Id="rId367" Type="http://schemas.openxmlformats.org/officeDocument/2006/relationships/image" Target="../media/image9460.png"/><Relationship Id="rId532" Type="http://schemas.openxmlformats.org/officeDocument/2006/relationships/image" Target="../media/image3493.png"/><Relationship Id="rId574" Type="http://schemas.openxmlformats.org/officeDocument/2006/relationships/image" Target="../media/image3379.png"/><Relationship Id="rId781" Type="http://schemas.openxmlformats.org/officeDocument/2006/relationships/customXml" Target="../ink/ink6099.xml"/><Relationship Id="rId837" Type="http://schemas.openxmlformats.org/officeDocument/2006/relationships/customXml" Target="../ink/ink6127.xml"/><Relationship Id="rId879" Type="http://schemas.openxmlformats.org/officeDocument/2006/relationships/customXml" Target="../ink/ink6148.xml"/><Relationship Id="rId641" Type="http://schemas.openxmlformats.org/officeDocument/2006/relationships/customXml" Target="../ink/ink6029.xml"/><Relationship Id="rId683" Type="http://schemas.openxmlformats.org/officeDocument/2006/relationships/customXml" Target="../ink/ink6050.xml"/><Relationship Id="rId739" Type="http://schemas.openxmlformats.org/officeDocument/2006/relationships/customXml" Target="../ink/ink6078.xml"/><Relationship Id="rId890" Type="http://schemas.openxmlformats.org/officeDocument/2006/relationships/image" Target="../media/image3604.png"/><Relationship Id="rId336" Type="http://schemas.openxmlformats.org/officeDocument/2006/relationships/customXml" Target="../ink/ink5917.xml"/><Relationship Id="rId501" Type="http://schemas.openxmlformats.org/officeDocument/2006/relationships/customXml" Target="../ink/ink5959.xml"/><Relationship Id="rId543" Type="http://schemas.openxmlformats.org/officeDocument/2006/relationships/customXml" Target="../ink/ink5980.xml"/><Relationship Id="rId378" Type="http://schemas.openxmlformats.org/officeDocument/2006/relationships/customXml" Target="../ink/ink5933.xml"/><Relationship Id="rId403" Type="http://schemas.openxmlformats.org/officeDocument/2006/relationships/customXml" Target="../ink/ink5943.xml"/><Relationship Id="rId585" Type="http://schemas.openxmlformats.org/officeDocument/2006/relationships/customXml" Target="../ink/ink6001.xml"/><Relationship Id="rId750" Type="http://schemas.openxmlformats.org/officeDocument/2006/relationships/image" Target="../media/image3534.png"/><Relationship Id="rId792" Type="http://schemas.openxmlformats.org/officeDocument/2006/relationships/image" Target="../media/image3555.png"/><Relationship Id="rId806" Type="http://schemas.openxmlformats.org/officeDocument/2006/relationships/image" Target="../media/image3562.png"/><Relationship Id="rId848" Type="http://schemas.openxmlformats.org/officeDocument/2006/relationships/image" Target="../media/image3583.png"/><Relationship Id="rId487" Type="http://schemas.openxmlformats.org/officeDocument/2006/relationships/customXml" Target="../ink/ink5952.xml"/><Relationship Id="rId610" Type="http://schemas.openxmlformats.org/officeDocument/2006/relationships/image" Target="../media/image3397.png"/><Relationship Id="rId652" Type="http://schemas.openxmlformats.org/officeDocument/2006/relationships/image" Target="../media/image3417.png"/><Relationship Id="rId694" Type="http://schemas.openxmlformats.org/officeDocument/2006/relationships/image" Target="../media/image3438.png"/><Relationship Id="rId708" Type="http://schemas.openxmlformats.org/officeDocument/2006/relationships/image" Target="../media/image3513.png"/><Relationship Id="rId347" Type="http://schemas.openxmlformats.org/officeDocument/2006/relationships/image" Target="../media/image9360.png"/><Relationship Id="rId512" Type="http://schemas.openxmlformats.org/officeDocument/2006/relationships/image" Target="../media/image10180.png"/><Relationship Id="rId389" Type="http://schemas.openxmlformats.org/officeDocument/2006/relationships/customXml" Target="../ink/ink5937.xml"/><Relationship Id="rId554" Type="http://schemas.openxmlformats.org/officeDocument/2006/relationships/image" Target="../media/image3503.png"/><Relationship Id="rId596" Type="http://schemas.openxmlformats.org/officeDocument/2006/relationships/image" Target="../media/image3390.png"/><Relationship Id="rId761" Type="http://schemas.openxmlformats.org/officeDocument/2006/relationships/customXml" Target="../ink/ink6089.xml"/><Relationship Id="rId817" Type="http://schemas.openxmlformats.org/officeDocument/2006/relationships/customXml" Target="../ink/ink6117.xml"/><Relationship Id="rId859" Type="http://schemas.openxmlformats.org/officeDocument/2006/relationships/customXml" Target="../ink/ink6138.xml"/><Relationship Id="rId498" Type="http://schemas.openxmlformats.org/officeDocument/2006/relationships/image" Target="../media/image10110.png"/><Relationship Id="rId621" Type="http://schemas.openxmlformats.org/officeDocument/2006/relationships/customXml" Target="../ink/ink6019.xml"/><Relationship Id="rId663" Type="http://schemas.openxmlformats.org/officeDocument/2006/relationships/customXml" Target="../ink/ink6040.xml"/><Relationship Id="rId870" Type="http://schemas.openxmlformats.org/officeDocument/2006/relationships/image" Target="../media/image3594.png"/><Relationship Id="rId316" Type="http://schemas.openxmlformats.org/officeDocument/2006/relationships/customXml" Target="../ink/ink5908.xml"/><Relationship Id="rId523" Type="http://schemas.openxmlformats.org/officeDocument/2006/relationships/customXml" Target="../ink/ink5970.xml"/><Relationship Id="rId719" Type="http://schemas.openxmlformats.org/officeDocument/2006/relationships/customXml" Target="../ink/ink6068.xml"/><Relationship Id="rId358" Type="http://schemas.openxmlformats.org/officeDocument/2006/relationships/customXml" Target="../ink/ink5926.xml"/><Relationship Id="rId565" Type="http://schemas.openxmlformats.org/officeDocument/2006/relationships/customXml" Target="../ink/ink5991.xml"/><Relationship Id="rId730" Type="http://schemas.openxmlformats.org/officeDocument/2006/relationships/image" Target="../media/image3524.png"/><Relationship Id="rId772" Type="http://schemas.openxmlformats.org/officeDocument/2006/relationships/image" Target="../media/image3545.png"/><Relationship Id="rId828" Type="http://schemas.openxmlformats.org/officeDocument/2006/relationships/image" Target="../media/image3573.png"/><Relationship Id="rId467" Type="http://schemas.openxmlformats.org/officeDocument/2006/relationships/customXml" Target="../ink/ink5944.xml"/><Relationship Id="rId632" Type="http://schemas.openxmlformats.org/officeDocument/2006/relationships/image" Target="../media/image3407.png"/><Relationship Id="rId674" Type="http://schemas.openxmlformats.org/officeDocument/2006/relationships/image" Target="../media/image3428.png"/><Relationship Id="rId881" Type="http://schemas.openxmlformats.org/officeDocument/2006/relationships/customXml" Target="../ink/ink6149.xml"/><Relationship Id="rId327" Type="http://schemas.openxmlformats.org/officeDocument/2006/relationships/image" Target="../media/image9260.png"/><Relationship Id="rId369" Type="http://schemas.openxmlformats.org/officeDocument/2006/relationships/image" Target="../media/image9470.png"/><Relationship Id="rId534" Type="http://schemas.openxmlformats.org/officeDocument/2006/relationships/image" Target="../media/image3494.png"/><Relationship Id="rId576" Type="http://schemas.openxmlformats.org/officeDocument/2006/relationships/image" Target="../media/image3380.png"/><Relationship Id="rId741" Type="http://schemas.openxmlformats.org/officeDocument/2006/relationships/customXml" Target="../ink/ink6079.xml"/><Relationship Id="rId783" Type="http://schemas.openxmlformats.org/officeDocument/2006/relationships/customXml" Target="../ink/ink6100.xml"/><Relationship Id="rId839" Type="http://schemas.openxmlformats.org/officeDocument/2006/relationships/customXml" Target="../ink/ink6128.xml"/><Relationship Id="rId380" Type="http://schemas.openxmlformats.org/officeDocument/2006/relationships/customXml" Target="../ink/ink5934.xml"/><Relationship Id="rId601" Type="http://schemas.openxmlformats.org/officeDocument/2006/relationships/customXml" Target="../ink/ink6009.xml"/><Relationship Id="rId643" Type="http://schemas.openxmlformats.org/officeDocument/2006/relationships/customXml" Target="../ink/ink6030.xml"/><Relationship Id="rId685" Type="http://schemas.openxmlformats.org/officeDocument/2006/relationships/customXml" Target="../ink/ink6051.xml"/><Relationship Id="rId850" Type="http://schemas.openxmlformats.org/officeDocument/2006/relationships/image" Target="../media/image3584.png"/><Relationship Id="rId338" Type="http://schemas.openxmlformats.org/officeDocument/2006/relationships/customXml" Target="../ink/ink5918.xml"/><Relationship Id="rId503" Type="http://schemas.openxmlformats.org/officeDocument/2006/relationships/customXml" Target="../ink/ink5960.xml"/><Relationship Id="rId545" Type="http://schemas.openxmlformats.org/officeDocument/2006/relationships/customXml" Target="../ink/ink5981.xml"/><Relationship Id="rId587" Type="http://schemas.openxmlformats.org/officeDocument/2006/relationships/customXml" Target="../ink/ink6002.xml"/><Relationship Id="rId710" Type="http://schemas.openxmlformats.org/officeDocument/2006/relationships/image" Target="../media/image3514.png"/><Relationship Id="rId752" Type="http://schemas.openxmlformats.org/officeDocument/2006/relationships/image" Target="../media/image3535.png"/><Relationship Id="rId808" Type="http://schemas.openxmlformats.org/officeDocument/2006/relationships/image" Target="../media/image3563.png"/><Relationship Id="rId391" Type="http://schemas.openxmlformats.org/officeDocument/2006/relationships/customXml" Target="../ink/ink5938.xml"/><Relationship Id="rId612" Type="http://schemas.openxmlformats.org/officeDocument/2006/relationships/image" Target="../media/image3398.png"/><Relationship Id="rId794" Type="http://schemas.openxmlformats.org/officeDocument/2006/relationships/image" Target="../media/image3556.png"/><Relationship Id="rId489" Type="http://schemas.openxmlformats.org/officeDocument/2006/relationships/customXml" Target="../ink/ink5953.xml"/><Relationship Id="rId654" Type="http://schemas.openxmlformats.org/officeDocument/2006/relationships/image" Target="../media/image3418.png"/><Relationship Id="rId696" Type="http://schemas.openxmlformats.org/officeDocument/2006/relationships/image" Target="../media/image3439.png"/><Relationship Id="rId861" Type="http://schemas.openxmlformats.org/officeDocument/2006/relationships/customXml" Target="../ink/ink6139.xml"/><Relationship Id="rId349" Type="http://schemas.openxmlformats.org/officeDocument/2006/relationships/image" Target="../media/image9370.png"/><Relationship Id="rId514" Type="http://schemas.openxmlformats.org/officeDocument/2006/relationships/image" Target="../media/image10190.png"/><Relationship Id="rId556" Type="http://schemas.openxmlformats.org/officeDocument/2006/relationships/image" Target="../media/image3504.png"/><Relationship Id="rId721" Type="http://schemas.openxmlformats.org/officeDocument/2006/relationships/customXml" Target="../ink/ink6069.xml"/><Relationship Id="rId763" Type="http://schemas.openxmlformats.org/officeDocument/2006/relationships/customXml" Target="../ink/ink6090.xml"/><Relationship Id="rId598" Type="http://schemas.openxmlformats.org/officeDocument/2006/relationships/image" Target="../media/image3391.png"/><Relationship Id="rId819" Type="http://schemas.openxmlformats.org/officeDocument/2006/relationships/customXml" Target="../ink/ink6118.xml"/><Relationship Id="rId623" Type="http://schemas.openxmlformats.org/officeDocument/2006/relationships/customXml" Target="../ink/ink6020.xml"/><Relationship Id="rId665" Type="http://schemas.openxmlformats.org/officeDocument/2006/relationships/customXml" Target="../ink/ink6041.xml"/><Relationship Id="rId830" Type="http://schemas.openxmlformats.org/officeDocument/2006/relationships/image" Target="../media/image3574.png"/><Relationship Id="rId872" Type="http://schemas.openxmlformats.org/officeDocument/2006/relationships/image" Target="../media/image3595.png"/><Relationship Id="rId318" Type="http://schemas.openxmlformats.org/officeDocument/2006/relationships/customXml" Target="../ink/ink5909.xml"/><Relationship Id="rId525" Type="http://schemas.openxmlformats.org/officeDocument/2006/relationships/customXml" Target="../ink/ink5971.xml"/><Relationship Id="rId567" Type="http://schemas.openxmlformats.org/officeDocument/2006/relationships/customXml" Target="../ink/ink5992.xml"/><Relationship Id="rId732" Type="http://schemas.openxmlformats.org/officeDocument/2006/relationships/image" Target="../media/image3525.png"/><Relationship Id="rId774" Type="http://schemas.openxmlformats.org/officeDocument/2006/relationships/image" Target="../media/image3546.png"/><Relationship Id="rId469" Type="http://schemas.openxmlformats.org/officeDocument/2006/relationships/customXml" Target="../ink/ink5945.xml"/><Relationship Id="rId634" Type="http://schemas.openxmlformats.org/officeDocument/2006/relationships/image" Target="../media/image3408.png"/><Relationship Id="rId676" Type="http://schemas.openxmlformats.org/officeDocument/2006/relationships/image" Target="../media/image3429.png"/><Relationship Id="rId841" Type="http://schemas.openxmlformats.org/officeDocument/2006/relationships/customXml" Target="../ink/ink6129.xml"/><Relationship Id="rId883" Type="http://schemas.openxmlformats.org/officeDocument/2006/relationships/customXml" Target="../ink/ink6150.xml"/><Relationship Id="rId329" Type="http://schemas.openxmlformats.org/officeDocument/2006/relationships/image" Target="../media/image9270.png"/><Relationship Id="rId480" Type="http://schemas.openxmlformats.org/officeDocument/2006/relationships/image" Target="../media/image10020.png"/><Relationship Id="rId536" Type="http://schemas.openxmlformats.org/officeDocument/2006/relationships/image" Target="../media/image3495.png"/><Relationship Id="rId701" Type="http://schemas.openxmlformats.org/officeDocument/2006/relationships/customXml" Target="../ink/ink6059.xml"/><Relationship Id="rId340" Type="http://schemas.openxmlformats.org/officeDocument/2006/relationships/customXml" Target="../ink/ink5919.xml"/><Relationship Id="rId578" Type="http://schemas.openxmlformats.org/officeDocument/2006/relationships/image" Target="../media/image3381.png"/><Relationship Id="rId743" Type="http://schemas.openxmlformats.org/officeDocument/2006/relationships/customXml" Target="../ink/ink6080.xml"/><Relationship Id="rId785" Type="http://schemas.openxmlformats.org/officeDocument/2006/relationships/customXml" Target="../ink/ink6101.xml"/><Relationship Id="rId603" Type="http://schemas.openxmlformats.org/officeDocument/2006/relationships/customXml" Target="../ink/ink6010.xml"/><Relationship Id="rId645" Type="http://schemas.openxmlformats.org/officeDocument/2006/relationships/customXml" Target="../ink/ink6031.xml"/><Relationship Id="rId687" Type="http://schemas.openxmlformats.org/officeDocument/2006/relationships/customXml" Target="../ink/ink6052.xml"/><Relationship Id="rId810" Type="http://schemas.openxmlformats.org/officeDocument/2006/relationships/image" Target="../media/image3564.png"/><Relationship Id="rId852" Type="http://schemas.openxmlformats.org/officeDocument/2006/relationships/image" Target="../media/image3585.png"/><Relationship Id="rId491" Type="http://schemas.openxmlformats.org/officeDocument/2006/relationships/customXml" Target="../ink/ink5954.xml"/><Relationship Id="rId505" Type="http://schemas.openxmlformats.org/officeDocument/2006/relationships/customXml" Target="../ink/ink5961.xml"/><Relationship Id="rId712" Type="http://schemas.openxmlformats.org/officeDocument/2006/relationships/image" Target="../media/image3515.png"/><Relationship Id="rId547" Type="http://schemas.openxmlformats.org/officeDocument/2006/relationships/customXml" Target="../ink/ink5982.xml"/><Relationship Id="rId589" Type="http://schemas.openxmlformats.org/officeDocument/2006/relationships/customXml" Target="../ink/ink6003.xml"/><Relationship Id="rId754" Type="http://schemas.openxmlformats.org/officeDocument/2006/relationships/image" Target="../media/image3536.png"/><Relationship Id="rId796" Type="http://schemas.openxmlformats.org/officeDocument/2006/relationships/image" Target="../media/image3557.png"/><Relationship Id="rId351" Type="http://schemas.openxmlformats.org/officeDocument/2006/relationships/image" Target="../media/image9380.png"/><Relationship Id="rId393" Type="http://schemas.openxmlformats.org/officeDocument/2006/relationships/customXml" Target="../ink/ink5939.xml"/><Relationship Id="rId614" Type="http://schemas.openxmlformats.org/officeDocument/2006/relationships/image" Target="../media/image3399.png"/><Relationship Id="rId656" Type="http://schemas.openxmlformats.org/officeDocument/2006/relationships/image" Target="../media/image3419.png"/><Relationship Id="rId821" Type="http://schemas.openxmlformats.org/officeDocument/2006/relationships/customXml" Target="../ink/ink6119.xml"/><Relationship Id="rId863" Type="http://schemas.openxmlformats.org/officeDocument/2006/relationships/customXml" Target="../ink/ink6140.xml"/><Relationship Id="rId516" Type="http://schemas.openxmlformats.org/officeDocument/2006/relationships/image" Target="../media/image10200.png"/><Relationship Id="rId698" Type="http://schemas.openxmlformats.org/officeDocument/2006/relationships/image" Target="../media/image3508.png"/><Relationship Id="rId320" Type="http://schemas.openxmlformats.org/officeDocument/2006/relationships/customXml" Target="../ink/ink5910.xml"/><Relationship Id="rId558" Type="http://schemas.openxmlformats.org/officeDocument/2006/relationships/image" Target="../media/image3505.png"/><Relationship Id="rId723" Type="http://schemas.openxmlformats.org/officeDocument/2006/relationships/customXml" Target="../ink/ink6070.xml"/><Relationship Id="rId765" Type="http://schemas.openxmlformats.org/officeDocument/2006/relationships/customXml" Target="../ink/ink6091.xml"/><Relationship Id="rId362" Type="http://schemas.openxmlformats.org/officeDocument/2006/relationships/customXml" Target="../ink/ink5927.xml"/><Relationship Id="rId625" Type="http://schemas.openxmlformats.org/officeDocument/2006/relationships/customXml" Target="../ink/ink6021.xml"/><Relationship Id="rId832" Type="http://schemas.openxmlformats.org/officeDocument/2006/relationships/image" Target="../media/image3575.png"/><Relationship Id="rId471" Type="http://schemas.openxmlformats.org/officeDocument/2006/relationships/customXml" Target="../ink/ink5946.xml"/><Relationship Id="rId667" Type="http://schemas.openxmlformats.org/officeDocument/2006/relationships/customXml" Target="../ink/ink6042.xml"/><Relationship Id="rId874" Type="http://schemas.openxmlformats.org/officeDocument/2006/relationships/image" Target="../media/image3596.png"/><Relationship Id="rId527" Type="http://schemas.openxmlformats.org/officeDocument/2006/relationships/customXml" Target="../ink/ink5972.xml"/><Relationship Id="rId569" Type="http://schemas.openxmlformats.org/officeDocument/2006/relationships/customXml" Target="../ink/ink5993.xml"/><Relationship Id="rId734" Type="http://schemas.openxmlformats.org/officeDocument/2006/relationships/image" Target="../media/image3526.png"/><Relationship Id="rId776" Type="http://schemas.openxmlformats.org/officeDocument/2006/relationships/image" Target="../media/image3547.png"/><Relationship Id="rId373" Type="http://schemas.openxmlformats.org/officeDocument/2006/relationships/image" Target="../media/image9490.png"/><Relationship Id="rId580" Type="http://schemas.openxmlformats.org/officeDocument/2006/relationships/image" Target="../media/image3382.png"/><Relationship Id="rId636" Type="http://schemas.openxmlformats.org/officeDocument/2006/relationships/image" Target="../media/image3409.png"/><Relationship Id="rId801" Type="http://schemas.openxmlformats.org/officeDocument/2006/relationships/customXml" Target="../ink/ink6109.xml"/><Relationship Id="rId1" Type="http://schemas.openxmlformats.org/officeDocument/2006/relationships/slideLayout" Target="../slideLayouts/slideLayout2.xml"/><Relationship Id="rId678" Type="http://schemas.openxmlformats.org/officeDocument/2006/relationships/image" Target="../media/image3430.png"/><Relationship Id="rId843" Type="http://schemas.openxmlformats.org/officeDocument/2006/relationships/customXml" Target="../ink/ink6130.xml"/><Relationship Id="rId885" Type="http://schemas.openxmlformats.org/officeDocument/2006/relationships/customXml" Target="../ink/ink6151.xml"/><Relationship Id="rId482" Type="http://schemas.openxmlformats.org/officeDocument/2006/relationships/image" Target="../media/image10030.png"/><Relationship Id="rId538" Type="http://schemas.openxmlformats.org/officeDocument/2006/relationships/image" Target="../media/image3496.png"/><Relationship Id="rId703" Type="http://schemas.openxmlformats.org/officeDocument/2006/relationships/customXml" Target="../ink/ink6060.xml"/><Relationship Id="rId745" Type="http://schemas.openxmlformats.org/officeDocument/2006/relationships/customXml" Target="../ink/ink6081.xml"/><Relationship Id="rId384" Type="http://schemas.openxmlformats.org/officeDocument/2006/relationships/image" Target="../media/image9540.png"/><Relationship Id="rId591" Type="http://schemas.openxmlformats.org/officeDocument/2006/relationships/customXml" Target="../ink/ink6004.xml"/><Relationship Id="rId605" Type="http://schemas.openxmlformats.org/officeDocument/2006/relationships/customXml" Target="../ink/ink6011.xml"/><Relationship Id="rId787" Type="http://schemas.openxmlformats.org/officeDocument/2006/relationships/customXml" Target="../ink/ink6102.xml"/><Relationship Id="rId812" Type="http://schemas.openxmlformats.org/officeDocument/2006/relationships/image" Target="../media/image3565.png"/><Relationship Id="rId647" Type="http://schemas.openxmlformats.org/officeDocument/2006/relationships/customXml" Target="../ink/ink6032.xml"/><Relationship Id="rId689" Type="http://schemas.openxmlformats.org/officeDocument/2006/relationships/customXml" Target="../ink/ink6053.xml"/><Relationship Id="rId854" Type="http://schemas.openxmlformats.org/officeDocument/2006/relationships/image" Target="../media/image3586.png"/><Relationship Id="rId493" Type="http://schemas.openxmlformats.org/officeDocument/2006/relationships/customXml" Target="../ink/ink5955.xml"/><Relationship Id="rId507" Type="http://schemas.openxmlformats.org/officeDocument/2006/relationships/customXml" Target="../ink/ink5962.xml"/><Relationship Id="rId549" Type="http://schemas.openxmlformats.org/officeDocument/2006/relationships/customXml" Target="../ink/ink5983.xml"/><Relationship Id="rId714" Type="http://schemas.openxmlformats.org/officeDocument/2006/relationships/image" Target="../media/image3516.png"/><Relationship Id="rId756" Type="http://schemas.openxmlformats.org/officeDocument/2006/relationships/image" Target="../media/image3537.png"/><Relationship Id="rId353" Type="http://schemas.openxmlformats.org/officeDocument/2006/relationships/image" Target="../media/image9390.png"/><Relationship Id="rId560" Type="http://schemas.openxmlformats.org/officeDocument/2006/relationships/image" Target="../media/image3506.png"/><Relationship Id="rId798" Type="http://schemas.openxmlformats.org/officeDocument/2006/relationships/image" Target="../media/image3558.png"/><Relationship Id="rId616" Type="http://schemas.openxmlformats.org/officeDocument/2006/relationships/image" Target="../media/image3400.png"/><Relationship Id="rId658" Type="http://schemas.openxmlformats.org/officeDocument/2006/relationships/image" Target="../media/image3420.png"/><Relationship Id="rId823" Type="http://schemas.openxmlformats.org/officeDocument/2006/relationships/customXml" Target="../ink/ink6120.xml"/><Relationship Id="rId865" Type="http://schemas.openxmlformats.org/officeDocument/2006/relationships/customXml" Target="../ink/ink6141.xml"/><Relationship Id="rId518" Type="http://schemas.openxmlformats.org/officeDocument/2006/relationships/image" Target="../media/image3486.png"/><Relationship Id="rId725" Type="http://schemas.openxmlformats.org/officeDocument/2006/relationships/customXml" Target="../ink/ink6071.xml"/><Relationship Id="rId322" Type="http://schemas.openxmlformats.org/officeDocument/2006/relationships/customXml" Target="../ink/ink5911.xml"/><Relationship Id="rId364" Type="http://schemas.openxmlformats.org/officeDocument/2006/relationships/customXml" Target="../ink/ink5928.xml"/><Relationship Id="rId767" Type="http://schemas.openxmlformats.org/officeDocument/2006/relationships/customXml" Target="../ink/ink6092.xml"/><Relationship Id="rId571" Type="http://schemas.openxmlformats.org/officeDocument/2006/relationships/customXml" Target="../ink/ink5994.xml"/><Relationship Id="rId627" Type="http://schemas.openxmlformats.org/officeDocument/2006/relationships/customXml" Target="../ink/ink6022.xml"/><Relationship Id="rId669" Type="http://schemas.openxmlformats.org/officeDocument/2006/relationships/customXml" Target="../ink/ink6043.xml"/><Relationship Id="rId834" Type="http://schemas.openxmlformats.org/officeDocument/2006/relationships/image" Target="../media/image3576.png"/><Relationship Id="rId876" Type="http://schemas.openxmlformats.org/officeDocument/2006/relationships/image" Target="../media/image3597.png"/><Relationship Id="rId473" Type="http://schemas.openxmlformats.org/officeDocument/2006/relationships/customXml" Target="../ink/ink5947.xml"/><Relationship Id="rId529" Type="http://schemas.openxmlformats.org/officeDocument/2006/relationships/customXml" Target="../ink/ink5973.xml"/><Relationship Id="rId680" Type="http://schemas.openxmlformats.org/officeDocument/2006/relationships/image" Target="../media/image3431.png"/><Relationship Id="rId736" Type="http://schemas.openxmlformats.org/officeDocument/2006/relationships/image" Target="../media/image3527.png"/><Relationship Id="rId333" Type="http://schemas.openxmlformats.org/officeDocument/2006/relationships/image" Target="../media/image9290.png"/><Relationship Id="rId540" Type="http://schemas.openxmlformats.org/officeDocument/2006/relationships/image" Target="../media/image3497.png"/><Relationship Id="rId778" Type="http://schemas.openxmlformats.org/officeDocument/2006/relationships/image" Target="../media/image3548.png"/><Relationship Id="rId582" Type="http://schemas.openxmlformats.org/officeDocument/2006/relationships/image" Target="../media/image3383.png"/><Relationship Id="rId638" Type="http://schemas.openxmlformats.org/officeDocument/2006/relationships/image" Target="../media/image3410.png"/><Relationship Id="rId803" Type="http://schemas.openxmlformats.org/officeDocument/2006/relationships/customXml" Target="../ink/ink6110.xml"/><Relationship Id="rId845" Type="http://schemas.openxmlformats.org/officeDocument/2006/relationships/customXml" Target="../ink/ink6131.xml"/><Relationship Id="rId3" Type="http://schemas.openxmlformats.org/officeDocument/2006/relationships/customXml" Target="../ink/ink5905.xml"/><Relationship Id="rId400" Type="http://schemas.openxmlformats.org/officeDocument/2006/relationships/image" Target="../media/image9620.png"/><Relationship Id="rId484" Type="http://schemas.openxmlformats.org/officeDocument/2006/relationships/image" Target="../media/image10040.png"/><Relationship Id="rId705" Type="http://schemas.openxmlformats.org/officeDocument/2006/relationships/customXml" Target="../ink/ink6061.xml"/><Relationship Id="rId887" Type="http://schemas.openxmlformats.org/officeDocument/2006/relationships/customXml" Target="../ink/ink6152.xml"/><Relationship Id="rId344" Type="http://schemas.openxmlformats.org/officeDocument/2006/relationships/customXml" Target="../ink/ink5920.xml"/><Relationship Id="rId691" Type="http://schemas.openxmlformats.org/officeDocument/2006/relationships/customXml" Target="../ink/ink6054.xml"/><Relationship Id="rId747" Type="http://schemas.openxmlformats.org/officeDocument/2006/relationships/customXml" Target="../ink/ink6082.xml"/><Relationship Id="rId789" Type="http://schemas.openxmlformats.org/officeDocument/2006/relationships/customXml" Target="../ink/ink6103.xml"/><Relationship Id="rId551" Type="http://schemas.openxmlformats.org/officeDocument/2006/relationships/customXml" Target="../ink/ink5984.xml"/><Relationship Id="rId593" Type="http://schemas.openxmlformats.org/officeDocument/2006/relationships/customXml" Target="../ink/ink6005.xml"/><Relationship Id="rId607" Type="http://schemas.openxmlformats.org/officeDocument/2006/relationships/customXml" Target="../ink/ink6012.xml"/><Relationship Id="rId649" Type="http://schemas.openxmlformats.org/officeDocument/2006/relationships/customXml" Target="../ink/ink6033.xml"/><Relationship Id="rId814" Type="http://schemas.openxmlformats.org/officeDocument/2006/relationships/image" Target="../media/image3566.png"/><Relationship Id="rId856" Type="http://schemas.openxmlformats.org/officeDocument/2006/relationships/image" Target="../media/image3587.png"/><Relationship Id="rId509" Type="http://schemas.openxmlformats.org/officeDocument/2006/relationships/customXml" Target="../ink/ink5963.xml"/><Relationship Id="rId660" Type="http://schemas.openxmlformats.org/officeDocument/2006/relationships/image" Target="../media/image3421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661.png"/><Relationship Id="rId21" Type="http://schemas.openxmlformats.org/officeDocument/2006/relationships/image" Target="../media/image3614.png"/><Relationship Id="rId324" Type="http://schemas.openxmlformats.org/officeDocument/2006/relationships/customXml" Target="../ink/ink6315.xml"/><Relationship Id="rId531" Type="http://schemas.openxmlformats.org/officeDocument/2006/relationships/image" Target="../media/image3864.png"/><Relationship Id="rId629" Type="http://schemas.openxmlformats.org/officeDocument/2006/relationships/image" Target="../media/image3913.png"/><Relationship Id="rId170" Type="http://schemas.openxmlformats.org/officeDocument/2006/relationships/customXml" Target="../ink/ink6238.xml"/><Relationship Id="rId268" Type="http://schemas.openxmlformats.org/officeDocument/2006/relationships/customXml" Target="../ink/ink6287.xml"/><Relationship Id="rId475" Type="http://schemas.openxmlformats.org/officeDocument/2006/relationships/image" Target="../media/image3836.png"/><Relationship Id="rId32" Type="http://schemas.openxmlformats.org/officeDocument/2006/relationships/customXml" Target="../ink/ink6169.xml"/><Relationship Id="rId128" Type="http://schemas.openxmlformats.org/officeDocument/2006/relationships/customXml" Target="../ink/ink6217.xml"/><Relationship Id="rId335" Type="http://schemas.openxmlformats.org/officeDocument/2006/relationships/image" Target="../media/image546.png"/><Relationship Id="rId542" Type="http://schemas.openxmlformats.org/officeDocument/2006/relationships/customXml" Target="../ink/ink6424.xml"/><Relationship Id="rId181" Type="http://schemas.openxmlformats.org/officeDocument/2006/relationships/image" Target="../media/image3693.png"/><Relationship Id="rId402" Type="http://schemas.openxmlformats.org/officeDocument/2006/relationships/customXml" Target="../ink/ink6354.xml"/><Relationship Id="rId279" Type="http://schemas.openxmlformats.org/officeDocument/2006/relationships/image" Target="../media/image3741.png"/><Relationship Id="rId486" Type="http://schemas.openxmlformats.org/officeDocument/2006/relationships/customXml" Target="../ink/ink6396.xml"/><Relationship Id="rId43" Type="http://schemas.openxmlformats.org/officeDocument/2006/relationships/image" Target="../media/image3625.png"/><Relationship Id="rId139" Type="http://schemas.openxmlformats.org/officeDocument/2006/relationships/image" Target="../media/image3672.png"/><Relationship Id="rId346" Type="http://schemas.openxmlformats.org/officeDocument/2006/relationships/customXml" Target="../ink/ink6326.xml"/><Relationship Id="rId553" Type="http://schemas.openxmlformats.org/officeDocument/2006/relationships/image" Target="../media/image3875.png"/><Relationship Id="rId192" Type="http://schemas.openxmlformats.org/officeDocument/2006/relationships/customXml" Target="../ink/ink6249.xml"/><Relationship Id="rId206" Type="http://schemas.openxmlformats.org/officeDocument/2006/relationships/customXml" Target="../ink/ink6256.xml"/><Relationship Id="rId413" Type="http://schemas.openxmlformats.org/officeDocument/2006/relationships/image" Target="../media/image3806.png"/><Relationship Id="rId497" Type="http://schemas.openxmlformats.org/officeDocument/2006/relationships/image" Target="../media/image3847.png"/><Relationship Id="rId620" Type="http://schemas.openxmlformats.org/officeDocument/2006/relationships/customXml" Target="../ink/ink6463.xml"/><Relationship Id="rId357" Type="http://schemas.openxmlformats.org/officeDocument/2006/relationships/image" Target="../media/image3778.png"/><Relationship Id="rId54" Type="http://schemas.openxmlformats.org/officeDocument/2006/relationships/customXml" Target="../ink/ink6180.xml"/><Relationship Id="rId217" Type="http://schemas.openxmlformats.org/officeDocument/2006/relationships/image" Target="../media/image3711.png"/><Relationship Id="rId564" Type="http://schemas.openxmlformats.org/officeDocument/2006/relationships/customXml" Target="../ink/ink6435.xml"/><Relationship Id="rId424" Type="http://schemas.openxmlformats.org/officeDocument/2006/relationships/customXml" Target="../ink/ink6365.xml"/><Relationship Id="rId631" Type="http://schemas.openxmlformats.org/officeDocument/2006/relationships/image" Target="../media/image3914.png"/><Relationship Id="rId270" Type="http://schemas.openxmlformats.org/officeDocument/2006/relationships/customXml" Target="../ink/ink6288.xml"/><Relationship Id="rId65" Type="http://schemas.openxmlformats.org/officeDocument/2006/relationships/image" Target="../media/image3636.png"/><Relationship Id="rId130" Type="http://schemas.openxmlformats.org/officeDocument/2006/relationships/customXml" Target="../ink/ink6218.xml"/><Relationship Id="rId368" Type="http://schemas.openxmlformats.org/officeDocument/2006/relationships/customXml" Target="../ink/ink6337.xml"/><Relationship Id="rId575" Type="http://schemas.openxmlformats.org/officeDocument/2006/relationships/image" Target="../media/image3886.png"/><Relationship Id="rId228" Type="http://schemas.openxmlformats.org/officeDocument/2006/relationships/customXml" Target="../ink/ink6267.xml"/><Relationship Id="rId435" Type="http://schemas.openxmlformats.org/officeDocument/2006/relationships/image" Target="../media/image3817.png"/><Relationship Id="rId642" Type="http://schemas.openxmlformats.org/officeDocument/2006/relationships/customXml" Target="../ink/ink6474.xml"/><Relationship Id="rId281" Type="http://schemas.openxmlformats.org/officeDocument/2006/relationships/image" Target="../media/image3742.png"/><Relationship Id="rId502" Type="http://schemas.openxmlformats.org/officeDocument/2006/relationships/customXml" Target="../ink/ink6404.xml"/><Relationship Id="rId76" Type="http://schemas.openxmlformats.org/officeDocument/2006/relationships/customXml" Target="../ink/ink6191.xml"/><Relationship Id="rId141" Type="http://schemas.openxmlformats.org/officeDocument/2006/relationships/image" Target="../media/image3673.png"/><Relationship Id="rId379" Type="http://schemas.openxmlformats.org/officeDocument/2006/relationships/image" Target="../media/image3789.png"/><Relationship Id="rId586" Type="http://schemas.openxmlformats.org/officeDocument/2006/relationships/customXml" Target="../ink/ink6446.xml"/><Relationship Id="rId7" Type="http://schemas.openxmlformats.org/officeDocument/2006/relationships/image" Target="../media/image3607.png"/><Relationship Id="rId239" Type="http://schemas.openxmlformats.org/officeDocument/2006/relationships/image" Target="../media/image3721.png"/><Relationship Id="rId446" Type="http://schemas.openxmlformats.org/officeDocument/2006/relationships/customXml" Target="../ink/ink6376.xml"/><Relationship Id="rId292" Type="http://schemas.openxmlformats.org/officeDocument/2006/relationships/customXml" Target="../ink/ink6299.xml"/><Relationship Id="rId306" Type="http://schemas.openxmlformats.org/officeDocument/2006/relationships/customXml" Target="../ink/ink6306.xml"/><Relationship Id="rId87" Type="http://schemas.openxmlformats.org/officeDocument/2006/relationships/image" Target="../media/image3647.png"/><Relationship Id="rId513" Type="http://schemas.openxmlformats.org/officeDocument/2006/relationships/image" Target="../media/image3855.png"/><Relationship Id="rId597" Type="http://schemas.openxmlformats.org/officeDocument/2006/relationships/image" Target="../media/image3897.png"/><Relationship Id="rId152" Type="http://schemas.openxmlformats.org/officeDocument/2006/relationships/customXml" Target="../ink/ink6229.xml"/><Relationship Id="rId457" Type="http://schemas.openxmlformats.org/officeDocument/2006/relationships/image" Target="../media/image3828.png"/><Relationship Id="rId14" Type="http://schemas.openxmlformats.org/officeDocument/2006/relationships/customXml" Target="../ink/ink6160.xml"/><Relationship Id="rId317" Type="http://schemas.openxmlformats.org/officeDocument/2006/relationships/image" Target="../media/image3760.png"/><Relationship Id="rId524" Type="http://schemas.openxmlformats.org/officeDocument/2006/relationships/customXml" Target="../ink/ink6415.xml"/><Relationship Id="rId98" Type="http://schemas.openxmlformats.org/officeDocument/2006/relationships/customXml" Target="../ink/ink6202.xml"/><Relationship Id="rId163" Type="http://schemas.openxmlformats.org/officeDocument/2006/relationships/image" Target="../media/image3684.png"/><Relationship Id="rId370" Type="http://schemas.openxmlformats.org/officeDocument/2006/relationships/customXml" Target="../ink/ink6338.xml"/><Relationship Id="rId230" Type="http://schemas.openxmlformats.org/officeDocument/2006/relationships/customXml" Target="../ink/ink6268.xml"/><Relationship Id="rId468" Type="http://schemas.openxmlformats.org/officeDocument/2006/relationships/customXml" Target="../ink/ink6387.xml"/><Relationship Id="rId25" Type="http://schemas.openxmlformats.org/officeDocument/2006/relationships/image" Target="../media/image3616.png"/><Relationship Id="rId328" Type="http://schemas.openxmlformats.org/officeDocument/2006/relationships/customXml" Target="../ink/ink6317.xml"/><Relationship Id="rId535" Type="http://schemas.openxmlformats.org/officeDocument/2006/relationships/image" Target="../media/image3866.png"/><Relationship Id="rId174" Type="http://schemas.openxmlformats.org/officeDocument/2006/relationships/customXml" Target="../ink/ink6240.xml"/><Relationship Id="rId381" Type="http://schemas.openxmlformats.org/officeDocument/2006/relationships/image" Target="../media/image3790.png"/><Relationship Id="rId602" Type="http://schemas.openxmlformats.org/officeDocument/2006/relationships/customXml" Target="../ink/ink6454.xml"/><Relationship Id="rId241" Type="http://schemas.openxmlformats.org/officeDocument/2006/relationships/image" Target="../media/image3722.png"/><Relationship Id="rId479" Type="http://schemas.openxmlformats.org/officeDocument/2006/relationships/image" Target="../media/image3838.png"/><Relationship Id="rId36" Type="http://schemas.openxmlformats.org/officeDocument/2006/relationships/customXml" Target="../ink/ink6171.xml"/><Relationship Id="rId339" Type="http://schemas.openxmlformats.org/officeDocument/2006/relationships/image" Target="../media/image3769.png"/><Relationship Id="rId546" Type="http://schemas.openxmlformats.org/officeDocument/2006/relationships/customXml" Target="../ink/ink6426.xml"/><Relationship Id="rId101" Type="http://schemas.openxmlformats.org/officeDocument/2006/relationships/image" Target="../media/image3653.png"/><Relationship Id="rId185" Type="http://schemas.openxmlformats.org/officeDocument/2006/relationships/image" Target="../media/image3695.png"/><Relationship Id="rId406" Type="http://schemas.openxmlformats.org/officeDocument/2006/relationships/customXml" Target="../ink/ink6356.xml"/><Relationship Id="rId392" Type="http://schemas.openxmlformats.org/officeDocument/2006/relationships/customXml" Target="../ink/ink6349.xml"/><Relationship Id="rId613" Type="http://schemas.openxmlformats.org/officeDocument/2006/relationships/image" Target="../media/image3905.png"/><Relationship Id="rId252" Type="http://schemas.openxmlformats.org/officeDocument/2006/relationships/customXml" Target="../ink/ink6279.xml"/><Relationship Id="rId47" Type="http://schemas.openxmlformats.org/officeDocument/2006/relationships/image" Target="../media/image3627.png"/><Relationship Id="rId112" Type="http://schemas.openxmlformats.org/officeDocument/2006/relationships/customXml" Target="../ink/ink6209.xml"/><Relationship Id="rId557" Type="http://schemas.openxmlformats.org/officeDocument/2006/relationships/image" Target="../media/image3877.png"/><Relationship Id="rId196" Type="http://schemas.openxmlformats.org/officeDocument/2006/relationships/customXml" Target="../ink/ink6251.xml"/><Relationship Id="rId417" Type="http://schemas.openxmlformats.org/officeDocument/2006/relationships/image" Target="../media/image3808.png"/><Relationship Id="rId624" Type="http://schemas.openxmlformats.org/officeDocument/2006/relationships/customXml" Target="../ink/ink6465.xml"/><Relationship Id="rId16" Type="http://schemas.openxmlformats.org/officeDocument/2006/relationships/customXml" Target="../ink/ink6161.xml"/><Relationship Id="rId221" Type="http://schemas.openxmlformats.org/officeDocument/2006/relationships/image" Target="../media/image3712.png"/><Relationship Id="rId263" Type="http://schemas.openxmlformats.org/officeDocument/2006/relationships/image" Target="../media/image3733.png"/><Relationship Id="rId319" Type="http://schemas.openxmlformats.org/officeDocument/2006/relationships/image" Target="../media/image3761.png"/><Relationship Id="rId470" Type="http://schemas.openxmlformats.org/officeDocument/2006/relationships/customXml" Target="../ink/ink6388.xml"/><Relationship Id="rId526" Type="http://schemas.openxmlformats.org/officeDocument/2006/relationships/customXml" Target="../ink/ink6416.xml"/><Relationship Id="rId58" Type="http://schemas.openxmlformats.org/officeDocument/2006/relationships/customXml" Target="../ink/ink6182.xml"/><Relationship Id="rId123" Type="http://schemas.openxmlformats.org/officeDocument/2006/relationships/image" Target="../media/image3664.png"/><Relationship Id="rId330" Type="http://schemas.openxmlformats.org/officeDocument/2006/relationships/customXml" Target="../ink/ink6318.xml"/><Relationship Id="rId568" Type="http://schemas.openxmlformats.org/officeDocument/2006/relationships/customXml" Target="../ink/ink6437.xml"/><Relationship Id="rId165" Type="http://schemas.openxmlformats.org/officeDocument/2006/relationships/image" Target="../media/image3685.png"/><Relationship Id="rId372" Type="http://schemas.openxmlformats.org/officeDocument/2006/relationships/customXml" Target="../ink/ink6339.xml"/><Relationship Id="rId428" Type="http://schemas.openxmlformats.org/officeDocument/2006/relationships/customXml" Target="../ink/ink6367.xml"/><Relationship Id="rId635" Type="http://schemas.openxmlformats.org/officeDocument/2006/relationships/image" Target="../media/image3916.png"/><Relationship Id="rId232" Type="http://schemas.openxmlformats.org/officeDocument/2006/relationships/customXml" Target="../ink/ink6269.xml"/><Relationship Id="rId274" Type="http://schemas.openxmlformats.org/officeDocument/2006/relationships/customXml" Target="../ink/ink6290.xml"/><Relationship Id="rId481" Type="http://schemas.openxmlformats.org/officeDocument/2006/relationships/image" Target="../media/image3839.png"/><Relationship Id="rId27" Type="http://schemas.openxmlformats.org/officeDocument/2006/relationships/image" Target="../media/image3617.png"/><Relationship Id="rId69" Type="http://schemas.openxmlformats.org/officeDocument/2006/relationships/image" Target="../media/image3638.png"/><Relationship Id="rId134" Type="http://schemas.openxmlformats.org/officeDocument/2006/relationships/customXml" Target="../ink/ink6220.xml"/><Relationship Id="rId537" Type="http://schemas.openxmlformats.org/officeDocument/2006/relationships/image" Target="../media/image3867.png"/><Relationship Id="rId579" Type="http://schemas.openxmlformats.org/officeDocument/2006/relationships/image" Target="../media/image3888.png"/><Relationship Id="rId80" Type="http://schemas.openxmlformats.org/officeDocument/2006/relationships/customXml" Target="../ink/ink6193.xml"/><Relationship Id="rId176" Type="http://schemas.openxmlformats.org/officeDocument/2006/relationships/customXml" Target="../ink/ink6241.xml"/><Relationship Id="rId341" Type="http://schemas.openxmlformats.org/officeDocument/2006/relationships/image" Target="../media/image3770.png"/><Relationship Id="rId383" Type="http://schemas.openxmlformats.org/officeDocument/2006/relationships/image" Target="../media/image3791.png"/><Relationship Id="rId439" Type="http://schemas.openxmlformats.org/officeDocument/2006/relationships/image" Target="../media/image3819.png"/><Relationship Id="rId590" Type="http://schemas.openxmlformats.org/officeDocument/2006/relationships/customXml" Target="../ink/ink6448.xml"/><Relationship Id="rId604" Type="http://schemas.openxmlformats.org/officeDocument/2006/relationships/customXml" Target="../ink/ink6455.xml"/><Relationship Id="rId646" Type="http://schemas.openxmlformats.org/officeDocument/2006/relationships/customXml" Target="../ink/ink6476.xml"/><Relationship Id="rId201" Type="http://schemas.openxmlformats.org/officeDocument/2006/relationships/image" Target="../media/image3703.png"/><Relationship Id="rId243" Type="http://schemas.openxmlformats.org/officeDocument/2006/relationships/image" Target="../media/image3723.png"/><Relationship Id="rId285" Type="http://schemas.openxmlformats.org/officeDocument/2006/relationships/image" Target="../media/image3744.png"/><Relationship Id="rId450" Type="http://schemas.openxmlformats.org/officeDocument/2006/relationships/customXml" Target="../ink/ink6378.xml"/><Relationship Id="rId506" Type="http://schemas.openxmlformats.org/officeDocument/2006/relationships/customXml" Target="../ink/ink6406.xml"/><Relationship Id="rId38" Type="http://schemas.openxmlformats.org/officeDocument/2006/relationships/customXml" Target="../ink/ink6172.xml"/><Relationship Id="rId103" Type="http://schemas.openxmlformats.org/officeDocument/2006/relationships/image" Target="../media/image3654.png"/><Relationship Id="rId310" Type="http://schemas.openxmlformats.org/officeDocument/2006/relationships/customXml" Target="../ink/ink6308.xml"/><Relationship Id="rId492" Type="http://schemas.openxmlformats.org/officeDocument/2006/relationships/customXml" Target="../ink/ink6399.xml"/><Relationship Id="rId548" Type="http://schemas.openxmlformats.org/officeDocument/2006/relationships/customXml" Target="../ink/ink6427.xml"/><Relationship Id="rId91" Type="http://schemas.openxmlformats.org/officeDocument/2006/relationships/image" Target="../media/image3649.png"/><Relationship Id="rId145" Type="http://schemas.openxmlformats.org/officeDocument/2006/relationships/image" Target="../media/image3675.png"/><Relationship Id="rId187" Type="http://schemas.openxmlformats.org/officeDocument/2006/relationships/image" Target="../media/image3696.png"/><Relationship Id="rId352" Type="http://schemas.openxmlformats.org/officeDocument/2006/relationships/customXml" Target="../ink/ink6329.xml"/><Relationship Id="rId394" Type="http://schemas.openxmlformats.org/officeDocument/2006/relationships/customXml" Target="../ink/ink6350.xml"/><Relationship Id="rId408" Type="http://schemas.openxmlformats.org/officeDocument/2006/relationships/customXml" Target="../ink/ink6357.xml"/><Relationship Id="rId615" Type="http://schemas.openxmlformats.org/officeDocument/2006/relationships/image" Target="../media/image3906.png"/><Relationship Id="rId212" Type="http://schemas.openxmlformats.org/officeDocument/2006/relationships/customXml" Target="../ink/ink6259.xml"/><Relationship Id="rId254" Type="http://schemas.openxmlformats.org/officeDocument/2006/relationships/customXml" Target="../ink/ink6280.xml"/><Relationship Id="rId49" Type="http://schemas.openxmlformats.org/officeDocument/2006/relationships/image" Target="../media/image3628.png"/><Relationship Id="rId114" Type="http://schemas.openxmlformats.org/officeDocument/2006/relationships/customXml" Target="../ink/ink6210.xml"/><Relationship Id="rId296" Type="http://schemas.openxmlformats.org/officeDocument/2006/relationships/customXml" Target="../ink/ink6301.xml"/><Relationship Id="rId461" Type="http://schemas.openxmlformats.org/officeDocument/2006/relationships/image" Target="../media/image3830.png"/><Relationship Id="rId517" Type="http://schemas.openxmlformats.org/officeDocument/2006/relationships/image" Target="../media/image3857.png"/><Relationship Id="rId559" Type="http://schemas.openxmlformats.org/officeDocument/2006/relationships/image" Target="../media/image3878.png"/><Relationship Id="rId60" Type="http://schemas.openxmlformats.org/officeDocument/2006/relationships/customXml" Target="../ink/ink6183.xml"/><Relationship Id="rId156" Type="http://schemas.openxmlformats.org/officeDocument/2006/relationships/customXml" Target="../ink/ink6231.xml"/><Relationship Id="rId198" Type="http://schemas.openxmlformats.org/officeDocument/2006/relationships/customXml" Target="../ink/ink6252.xml"/><Relationship Id="rId321" Type="http://schemas.openxmlformats.org/officeDocument/2006/relationships/image" Target="../media/image3762.png"/><Relationship Id="rId363" Type="http://schemas.openxmlformats.org/officeDocument/2006/relationships/image" Target="../media/image3781.png"/><Relationship Id="rId419" Type="http://schemas.openxmlformats.org/officeDocument/2006/relationships/image" Target="../media/image3809.png"/><Relationship Id="rId570" Type="http://schemas.openxmlformats.org/officeDocument/2006/relationships/customXml" Target="../ink/ink6438.xml"/><Relationship Id="rId626" Type="http://schemas.openxmlformats.org/officeDocument/2006/relationships/customXml" Target="../ink/ink6466.xml"/><Relationship Id="rId223" Type="http://schemas.openxmlformats.org/officeDocument/2006/relationships/image" Target="../media/image3713.png"/><Relationship Id="rId430" Type="http://schemas.openxmlformats.org/officeDocument/2006/relationships/customXml" Target="../ink/ink6368.xml"/><Relationship Id="rId18" Type="http://schemas.openxmlformats.org/officeDocument/2006/relationships/customXml" Target="../ink/ink6162.xml"/><Relationship Id="rId265" Type="http://schemas.openxmlformats.org/officeDocument/2006/relationships/image" Target="../media/image3734.png"/><Relationship Id="rId472" Type="http://schemas.openxmlformats.org/officeDocument/2006/relationships/customXml" Target="../ink/ink6389.xml"/><Relationship Id="rId528" Type="http://schemas.openxmlformats.org/officeDocument/2006/relationships/customXml" Target="../ink/ink6417.xml"/><Relationship Id="rId125" Type="http://schemas.openxmlformats.org/officeDocument/2006/relationships/image" Target="../media/image3665.png"/><Relationship Id="rId167" Type="http://schemas.openxmlformats.org/officeDocument/2006/relationships/image" Target="../media/image3686.png"/><Relationship Id="rId332" Type="http://schemas.openxmlformats.org/officeDocument/2006/relationships/customXml" Target="../ink/ink6319.xml"/><Relationship Id="rId374" Type="http://schemas.openxmlformats.org/officeDocument/2006/relationships/customXml" Target="../ink/ink6340.xml"/><Relationship Id="rId581" Type="http://schemas.openxmlformats.org/officeDocument/2006/relationships/image" Target="../media/image3889.png"/><Relationship Id="rId71" Type="http://schemas.openxmlformats.org/officeDocument/2006/relationships/image" Target="../media/image3639.png"/><Relationship Id="rId234" Type="http://schemas.openxmlformats.org/officeDocument/2006/relationships/customXml" Target="../ink/ink6270.xml"/><Relationship Id="rId637" Type="http://schemas.openxmlformats.org/officeDocument/2006/relationships/image" Target="../media/image3917.png"/><Relationship Id="rId2" Type="http://schemas.openxmlformats.org/officeDocument/2006/relationships/customXml" Target="../ink/ink6154.xml"/><Relationship Id="rId29" Type="http://schemas.openxmlformats.org/officeDocument/2006/relationships/image" Target="../media/image3618.png"/><Relationship Id="rId276" Type="http://schemas.openxmlformats.org/officeDocument/2006/relationships/customXml" Target="../ink/ink6291.xml"/><Relationship Id="rId441" Type="http://schemas.openxmlformats.org/officeDocument/2006/relationships/image" Target="../media/image3820.png"/><Relationship Id="rId483" Type="http://schemas.openxmlformats.org/officeDocument/2006/relationships/image" Target="../media/image3840.png"/><Relationship Id="rId539" Type="http://schemas.openxmlformats.org/officeDocument/2006/relationships/image" Target="../media/image3868.png"/><Relationship Id="rId40" Type="http://schemas.openxmlformats.org/officeDocument/2006/relationships/customXml" Target="../ink/ink6173.xml"/><Relationship Id="rId136" Type="http://schemas.openxmlformats.org/officeDocument/2006/relationships/customXml" Target="../ink/ink6221.xml"/><Relationship Id="rId178" Type="http://schemas.openxmlformats.org/officeDocument/2006/relationships/customXml" Target="../ink/ink6242.xml"/><Relationship Id="rId301" Type="http://schemas.openxmlformats.org/officeDocument/2006/relationships/image" Target="../media/image3752.png"/><Relationship Id="rId343" Type="http://schemas.openxmlformats.org/officeDocument/2006/relationships/image" Target="../media/image3771.png"/><Relationship Id="rId550" Type="http://schemas.openxmlformats.org/officeDocument/2006/relationships/customXml" Target="../ink/ink6428.xml"/><Relationship Id="rId82" Type="http://schemas.openxmlformats.org/officeDocument/2006/relationships/customXml" Target="../ink/ink6194.xml"/><Relationship Id="rId203" Type="http://schemas.openxmlformats.org/officeDocument/2006/relationships/image" Target="../media/image3704.png"/><Relationship Id="rId385" Type="http://schemas.openxmlformats.org/officeDocument/2006/relationships/image" Target="../media/image3792.png"/><Relationship Id="rId592" Type="http://schemas.openxmlformats.org/officeDocument/2006/relationships/customXml" Target="../ink/ink6449.xml"/><Relationship Id="rId606" Type="http://schemas.openxmlformats.org/officeDocument/2006/relationships/customXml" Target="../ink/ink6456.xml"/><Relationship Id="rId648" Type="http://schemas.openxmlformats.org/officeDocument/2006/relationships/customXml" Target="../ink/ink6477.xml"/><Relationship Id="rId245" Type="http://schemas.openxmlformats.org/officeDocument/2006/relationships/image" Target="../media/image3724.png"/><Relationship Id="rId287" Type="http://schemas.openxmlformats.org/officeDocument/2006/relationships/image" Target="../media/image3745.png"/><Relationship Id="rId410" Type="http://schemas.openxmlformats.org/officeDocument/2006/relationships/customXml" Target="../ink/ink6358.xml"/><Relationship Id="rId452" Type="http://schemas.openxmlformats.org/officeDocument/2006/relationships/customXml" Target="../ink/ink6379.xml"/><Relationship Id="rId494" Type="http://schemas.openxmlformats.org/officeDocument/2006/relationships/customXml" Target="../ink/ink6400.xml"/><Relationship Id="rId508" Type="http://schemas.openxmlformats.org/officeDocument/2006/relationships/customXml" Target="../ink/ink6407.xml"/><Relationship Id="rId105" Type="http://schemas.openxmlformats.org/officeDocument/2006/relationships/image" Target="../media/image3655.png"/><Relationship Id="rId147" Type="http://schemas.openxmlformats.org/officeDocument/2006/relationships/image" Target="../media/image3676.png"/><Relationship Id="rId312" Type="http://schemas.openxmlformats.org/officeDocument/2006/relationships/customXml" Target="../ink/ink6309.xml"/><Relationship Id="rId354" Type="http://schemas.openxmlformats.org/officeDocument/2006/relationships/customXml" Target="../ink/ink6330.xml"/><Relationship Id="rId51" Type="http://schemas.openxmlformats.org/officeDocument/2006/relationships/image" Target="../media/image3629.png"/><Relationship Id="rId93" Type="http://schemas.openxmlformats.org/officeDocument/2006/relationships/image" Target="../media/image3650.png"/><Relationship Id="rId189" Type="http://schemas.openxmlformats.org/officeDocument/2006/relationships/image" Target="../media/image3697.png"/><Relationship Id="rId396" Type="http://schemas.openxmlformats.org/officeDocument/2006/relationships/customXml" Target="../ink/ink6351.xml"/><Relationship Id="rId561" Type="http://schemas.openxmlformats.org/officeDocument/2006/relationships/image" Target="../media/image3879.png"/><Relationship Id="rId617" Type="http://schemas.openxmlformats.org/officeDocument/2006/relationships/image" Target="../media/image3907.png"/><Relationship Id="rId214" Type="http://schemas.openxmlformats.org/officeDocument/2006/relationships/customXml" Target="../ink/ink6260.xml"/><Relationship Id="rId256" Type="http://schemas.openxmlformats.org/officeDocument/2006/relationships/customXml" Target="../ink/ink6281.xml"/><Relationship Id="rId298" Type="http://schemas.openxmlformats.org/officeDocument/2006/relationships/customXml" Target="../ink/ink6302.xml"/><Relationship Id="rId421" Type="http://schemas.openxmlformats.org/officeDocument/2006/relationships/image" Target="../media/image3810.png"/><Relationship Id="rId463" Type="http://schemas.openxmlformats.org/officeDocument/2006/relationships/image" Target="../media/image3831.png"/><Relationship Id="rId519" Type="http://schemas.openxmlformats.org/officeDocument/2006/relationships/image" Target="../media/image3858.png"/><Relationship Id="rId116" Type="http://schemas.openxmlformats.org/officeDocument/2006/relationships/customXml" Target="../ink/ink6211.xml"/><Relationship Id="rId158" Type="http://schemas.openxmlformats.org/officeDocument/2006/relationships/customXml" Target="../ink/ink6232.xml"/><Relationship Id="rId323" Type="http://schemas.openxmlformats.org/officeDocument/2006/relationships/image" Target="../media/image3763.png"/><Relationship Id="rId530" Type="http://schemas.openxmlformats.org/officeDocument/2006/relationships/customXml" Target="../ink/ink6418.xml"/><Relationship Id="rId20" Type="http://schemas.openxmlformats.org/officeDocument/2006/relationships/customXml" Target="../ink/ink6163.xml"/><Relationship Id="rId62" Type="http://schemas.openxmlformats.org/officeDocument/2006/relationships/customXml" Target="../ink/ink6184.xml"/><Relationship Id="rId365" Type="http://schemas.openxmlformats.org/officeDocument/2006/relationships/image" Target="../media/image3782.png"/><Relationship Id="rId572" Type="http://schemas.openxmlformats.org/officeDocument/2006/relationships/customXml" Target="../ink/ink6439.xml"/><Relationship Id="rId628" Type="http://schemas.openxmlformats.org/officeDocument/2006/relationships/customXml" Target="../ink/ink6467.xml"/><Relationship Id="rId225" Type="http://schemas.openxmlformats.org/officeDocument/2006/relationships/image" Target="../media/image3714.png"/><Relationship Id="rId267" Type="http://schemas.openxmlformats.org/officeDocument/2006/relationships/image" Target="../media/image3735.png"/><Relationship Id="rId432" Type="http://schemas.openxmlformats.org/officeDocument/2006/relationships/customXml" Target="../ink/ink6369.xml"/><Relationship Id="rId474" Type="http://schemas.openxmlformats.org/officeDocument/2006/relationships/customXml" Target="../ink/ink6390.xml"/><Relationship Id="rId127" Type="http://schemas.openxmlformats.org/officeDocument/2006/relationships/image" Target="../media/image3666.png"/><Relationship Id="rId31" Type="http://schemas.openxmlformats.org/officeDocument/2006/relationships/image" Target="../media/image3619.png"/><Relationship Id="rId73" Type="http://schemas.openxmlformats.org/officeDocument/2006/relationships/image" Target="../media/image3640.png"/><Relationship Id="rId169" Type="http://schemas.openxmlformats.org/officeDocument/2006/relationships/image" Target="../media/image3687.png"/><Relationship Id="rId334" Type="http://schemas.openxmlformats.org/officeDocument/2006/relationships/customXml" Target="../ink/ink6320.xml"/><Relationship Id="rId376" Type="http://schemas.openxmlformats.org/officeDocument/2006/relationships/customXml" Target="../ink/ink6341.xml"/><Relationship Id="rId541" Type="http://schemas.openxmlformats.org/officeDocument/2006/relationships/image" Target="../media/image3869.png"/><Relationship Id="rId583" Type="http://schemas.openxmlformats.org/officeDocument/2006/relationships/image" Target="../media/image3890.png"/><Relationship Id="rId639" Type="http://schemas.openxmlformats.org/officeDocument/2006/relationships/image" Target="../media/image3918.png"/><Relationship Id="rId4" Type="http://schemas.openxmlformats.org/officeDocument/2006/relationships/customXml" Target="../ink/ink6155.xml"/><Relationship Id="rId180" Type="http://schemas.openxmlformats.org/officeDocument/2006/relationships/customXml" Target="../ink/ink6243.xml"/><Relationship Id="rId236" Type="http://schemas.openxmlformats.org/officeDocument/2006/relationships/customXml" Target="../ink/ink6271.xml"/><Relationship Id="rId278" Type="http://schemas.openxmlformats.org/officeDocument/2006/relationships/customXml" Target="../ink/ink6292.xml"/><Relationship Id="rId401" Type="http://schemas.openxmlformats.org/officeDocument/2006/relationships/image" Target="../media/image3800.png"/><Relationship Id="rId443" Type="http://schemas.openxmlformats.org/officeDocument/2006/relationships/image" Target="../media/image3821.png"/><Relationship Id="rId303" Type="http://schemas.openxmlformats.org/officeDocument/2006/relationships/image" Target="../media/image3753.png"/><Relationship Id="rId485" Type="http://schemas.openxmlformats.org/officeDocument/2006/relationships/image" Target="../media/image3841.png"/><Relationship Id="rId42" Type="http://schemas.openxmlformats.org/officeDocument/2006/relationships/customXml" Target="../ink/ink6174.xml"/><Relationship Id="rId84" Type="http://schemas.openxmlformats.org/officeDocument/2006/relationships/customXml" Target="../ink/ink6195.xml"/><Relationship Id="rId138" Type="http://schemas.openxmlformats.org/officeDocument/2006/relationships/customXml" Target="../ink/ink6222.xml"/><Relationship Id="rId345" Type="http://schemas.openxmlformats.org/officeDocument/2006/relationships/image" Target="../media/image3772.png"/><Relationship Id="rId387" Type="http://schemas.openxmlformats.org/officeDocument/2006/relationships/image" Target="../media/image3793.png"/><Relationship Id="rId510" Type="http://schemas.openxmlformats.org/officeDocument/2006/relationships/customXml" Target="../ink/ink6408.xml"/><Relationship Id="rId552" Type="http://schemas.openxmlformats.org/officeDocument/2006/relationships/customXml" Target="../ink/ink6429.xml"/><Relationship Id="rId594" Type="http://schemas.openxmlformats.org/officeDocument/2006/relationships/customXml" Target="../ink/ink6450.xml"/><Relationship Id="rId608" Type="http://schemas.openxmlformats.org/officeDocument/2006/relationships/customXml" Target="../ink/ink6457.xml"/><Relationship Id="rId191" Type="http://schemas.openxmlformats.org/officeDocument/2006/relationships/image" Target="../media/image3698.png"/><Relationship Id="rId205" Type="http://schemas.openxmlformats.org/officeDocument/2006/relationships/image" Target="../media/image3705.png"/><Relationship Id="rId247" Type="http://schemas.openxmlformats.org/officeDocument/2006/relationships/image" Target="../media/image3725.png"/><Relationship Id="rId412" Type="http://schemas.openxmlformats.org/officeDocument/2006/relationships/customXml" Target="../ink/ink6359.xml"/><Relationship Id="rId107" Type="http://schemas.openxmlformats.org/officeDocument/2006/relationships/image" Target="../media/image3656.png"/><Relationship Id="rId289" Type="http://schemas.openxmlformats.org/officeDocument/2006/relationships/image" Target="../media/image3746.png"/><Relationship Id="rId454" Type="http://schemas.openxmlformats.org/officeDocument/2006/relationships/customXml" Target="../ink/ink6380.xml"/><Relationship Id="rId496" Type="http://schemas.openxmlformats.org/officeDocument/2006/relationships/customXml" Target="../ink/ink6401.xml"/><Relationship Id="rId11" Type="http://schemas.openxmlformats.org/officeDocument/2006/relationships/image" Target="../media/image3609.png"/><Relationship Id="rId53" Type="http://schemas.openxmlformats.org/officeDocument/2006/relationships/image" Target="../media/image3630.png"/><Relationship Id="rId149" Type="http://schemas.openxmlformats.org/officeDocument/2006/relationships/image" Target="../media/image3677.png"/><Relationship Id="rId314" Type="http://schemas.openxmlformats.org/officeDocument/2006/relationships/customXml" Target="../ink/ink6310.xml"/><Relationship Id="rId356" Type="http://schemas.openxmlformats.org/officeDocument/2006/relationships/customXml" Target="../ink/ink6331.xml"/><Relationship Id="rId398" Type="http://schemas.openxmlformats.org/officeDocument/2006/relationships/customXml" Target="../ink/ink6352.xml"/><Relationship Id="rId521" Type="http://schemas.openxmlformats.org/officeDocument/2006/relationships/image" Target="../media/image3859.png"/><Relationship Id="rId563" Type="http://schemas.openxmlformats.org/officeDocument/2006/relationships/image" Target="../media/image3880.png"/><Relationship Id="rId619" Type="http://schemas.openxmlformats.org/officeDocument/2006/relationships/image" Target="../media/image3908.png"/><Relationship Id="rId95" Type="http://schemas.openxmlformats.org/officeDocument/2006/relationships/image" Target="../media/image915.png"/><Relationship Id="rId160" Type="http://schemas.openxmlformats.org/officeDocument/2006/relationships/customXml" Target="../ink/ink6233.xml"/><Relationship Id="rId216" Type="http://schemas.openxmlformats.org/officeDocument/2006/relationships/customXml" Target="../ink/ink6261.xml"/><Relationship Id="rId423" Type="http://schemas.openxmlformats.org/officeDocument/2006/relationships/image" Target="../media/image3811.png"/><Relationship Id="rId258" Type="http://schemas.openxmlformats.org/officeDocument/2006/relationships/customXml" Target="../ink/ink6282.xml"/><Relationship Id="rId465" Type="http://schemas.openxmlformats.org/officeDocument/2006/relationships/image" Target="../media/image3832.png"/><Relationship Id="rId630" Type="http://schemas.openxmlformats.org/officeDocument/2006/relationships/customXml" Target="../ink/ink6468.xml"/><Relationship Id="rId22" Type="http://schemas.openxmlformats.org/officeDocument/2006/relationships/customXml" Target="../ink/ink6164.xml"/><Relationship Id="rId64" Type="http://schemas.openxmlformats.org/officeDocument/2006/relationships/customXml" Target="../ink/ink6185.xml"/><Relationship Id="rId118" Type="http://schemas.openxmlformats.org/officeDocument/2006/relationships/customXml" Target="../ink/ink6212.xml"/><Relationship Id="rId325" Type="http://schemas.openxmlformats.org/officeDocument/2006/relationships/image" Target="../media/image3764.png"/><Relationship Id="rId367" Type="http://schemas.openxmlformats.org/officeDocument/2006/relationships/image" Target="../media/image3783.png"/><Relationship Id="rId532" Type="http://schemas.openxmlformats.org/officeDocument/2006/relationships/customXml" Target="../ink/ink6419.xml"/><Relationship Id="rId574" Type="http://schemas.openxmlformats.org/officeDocument/2006/relationships/customXml" Target="../ink/ink6440.xml"/><Relationship Id="rId171" Type="http://schemas.openxmlformats.org/officeDocument/2006/relationships/image" Target="../media/image3688.png"/><Relationship Id="rId227" Type="http://schemas.openxmlformats.org/officeDocument/2006/relationships/image" Target="../media/image3715.png"/><Relationship Id="rId269" Type="http://schemas.openxmlformats.org/officeDocument/2006/relationships/image" Target="../media/image3736.png"/><Relationship Id="rId434" Type="http://schemas.openxmlformats.org/officeDocument/2006/relationships/customXml" Target="../ink/ink6370.xml"/><Relationship Id="rId476" Type="http://schemas.openxmlformats.org/officeDocument/2006/relationships/customXml" Target="../ink/ink6391.xml"/><Relationship Id="rId641" Type="http://schemas.openxmlformats.org/officeDocument/2006/relationships/image" Target="../media/image3919.png"/><Relationship Id="rId33" Type="http://schemas.openxmlformats.org/officeDocument/2006/relationships/image" Target="../media/image3620.png"/><Relationship Id="rId129" Type="http://schemas.openxmlformats.org/officeDocument/2006/relationships/image" Target="../media/image3667.png"/><Relationship Id="rId280" Type="http://schemas.openxmlformats.org/officeDocument/2006/relationships/customXml" Target="../ink/ink6293.xml"/><Relationship Id="rId336" Type="http://schemas.openxmlformats.org/officeDocument/2006/relationships/customXml" Target="../ink/ink6321.xml"/><Relationship Id="rId501" Type="http://schemas.openxmlformats.org/officeDocument/2006/relationships/image" Target="../media/image3849.png"/><Relationship Id="rId543" Type="http://schemas.openxmlformats.org/officeDocument/2006/relationships/image" Target="../media/image3870.png"/><Relationship Id="rId75" Type="http://schemas.openxmlformats.org/officeDocument/2006/relationships/image" Target="../media/image3641.png"/><Relationship Id="rId140" Type="http://schemas.openxmlformats.org/officeDocument/2006/relationships/customXml" Target="../ink/ink6223.xml"/><Relationship Id="rId182" Type="http://schemas.openxmlformats.org/officeDocument/2006/relationships/customXml" Target="../ink/ink6244.xml"/><Relationship Id="rId378" Type="http://schemas.openxmlformats.org/officeDocument/2006/relationships/customXml" Target="../ink/ink6342.xml"/><Relationship Id="rId403" Type="http://schemas.openxmlformats.org/officeDocument/2006/relationships/image" Target="../media/image3801.png"/><Relationship Id="rId585" Type="http://schemas.openxmlformats.org/officeDocument/2006/relationships/image" Target="../media/image3891.png"/><Relationship Id="rId6" Type="http://schemas.openxmlformats.org/officeDocument/2006/relationships/customXml" Target="../ink/ink6156.xml"/><Relationship Id="rId238" Type="http://schemas.openxmlformats.org/officeDocument/2006/relationships/customXml" Target="../ink/ink6272.xml"/><Relationship Id="rId445" Type="http://schemas.openxmlformats.org/officeDocument/2006/relationships/image" Target="../media/image3822.png"/><Relationship Id="rId487" Type="http://schemas.openxmlformats.org/officeDocument/2006/relationships/image" Target="../media/image3842.png"/><Relationship Id="rId610" Type="http://schemas.openxmlformats.org/officeDocument/2006/relationships/customXml" Target="../ink/ink6458.xml"/><Relationship Id="rId291" Type="http://schemas.openxmlformats.org/officeDocument/2006/relationships/image" Target="../media/image3747.png"/><Relationship Id="rId305" Type="http://schemas.openxmlformats.org/officeDocument/2006/relationships/image" Target="../media/image3754.png"/><Relationship Id="rId347" Type="http://schemas.openxmlformats.org/officeDocument/2006/relationships/image" Target="../media/image3773.png"/><Relationship Id="rId512" Type="http://schemas.openxmlformats.org/officeDocument/2006/relationships/customXml" Target="../ink/ink6409.xml"/><Relationship Id="rId44" Type="http://schemas.openxmlformats.org/officeDocument/2006/relationships/customXml" Target="../ink/ink6175.xml"/><Relationship Id="rId86" Type="http://schemas.openxmlformats.org/officeDocument/2006/relationships/customXml" Target="../ink/ink6196.xml"/><Relationship Id="rId151" Type="http://schemas.openxmlformats.org/officeDocument/2006/relationships/image" Target="../media/image3678.png"/><Relationship Id="rId389" Type="http://schemas.openxmlformats.org/officeDocument/2006/relationships/image" Target="../media/image3794.png"/><Relationship Id="rId554" Type="http://schemas.openxmlformats.org/officeDocument/2006/relationships/customXml" Target="../ink/ink6430.xml"/><Relationship Id="rId596" Type="http://schemas.openxmlformats.org/officeDocument/2006/relationships/customXml" Target="../ink/ink6451.xml"/><Relationship Id="rId193" Type="http://schemas.openxmlformats.org/officeDocument/2006/relationships/image" Target="../media/image3699.png"/><Relationship Id="rId207" Type="http://schemas.openxmlformats.org/officeDocument/2006/relationships/image" Target="../media/image3706.png"/><Relationship Id="rId249" Type="http://schemas.openxmlformats.org/officeDocument/2006/relationships/image" Target="../media/image3726.png"/><Relationship Id="rId414" Type="http://schemas.openxmlformats.org/officeDocument/2006/relationships/customXml" Target="../ink/ink6360.xml"/><Relationship Id="rId456" Type="http://schemas.openxmlformats.org/officeDocument/2006/relationships/customXml" Target="../ink/ink6381.xml"/><Relationship Id="rId498" Type="http://schemas.openxmlformats.org/officeDocument/2006/relationships/customXml" Target="../ink/ink6402.xml"/><Relationship Id="rId621" Type="http://schemas.openxmlformats.org/officeDocument/2006/relationships/image" Target="../media/image3909.png"/><Relationship Id="rId13" Type="http://schemas.openxmlformats.org/officeDocument/2006/relationships/image" Target="../media/image3610.png"/><Relationship Id="rId109" Type="http://schemas.openxmlformats.org/officeDocument/2006/relationships/image" Target="../media/image3657.png"/><Relationship Id="rId260" Type="http://schemas.openxmlformats.org/officeDocument/2006/relationships/customXml" Target="../ink/ink6283.xml"/><Relationship Id="rId316" Type="http://schemas.openxmlformats.org/officeDocument/2006/relationships/customXml" Target="../ink/ink6311.xml"/><Relationship Id="rId523" Type="http://schemas.openxmlformats.org/officeDocument/2006/relationships/image" Target="../media/image3860.png"/><Relationship Id="rId55" Type="http://schemas.openxmlformats.org/officeDocument/2006/relationships/image" Target="../media/image3631.png"/><Relationship Id="rId97" Type="http://schemas.openxmlformats.org/officeDocument/2006/relationships/image" Target="../media/image3651.png"/><Relationship Id="rId120" Type="http://schemas.openxmlformats.org/officeDocument/2006/relationships/customXml" Target="../ink/ink6213.xml"/><Relationship Id="rId358" Type="http://schemas.openxmlformats.org/officeDocument/2006/relationships/customXml" Target="../ink/ink6332.xml"/><Relationship Id="rId565" Type="http://schemas.openxmlformats.org/officeDocument/2006/relationships/image" Target="../media/image3881.png"/><Relationship Id="rId162" Type="http://schemas.openxmlformats.org/officeDocument/2006/relationships/customXml" Target="../ink/ink6234.xml"/><Relationship Id="rId218" Type="http://schemas.openxmlformats.org/officeDocument/2006/relationships/customXml" Target="../ink/ink6262.xml"/><Relationship Id="rId425" Type="http://schemas.openxmlformats.org/officeDocument/2006/relationships/image" Target="../media/image3812.png"/><Relationship Id="rId467" Type="http://schemas.openxmlformats.org/officeDocument/2006/relationships/image" Target="../media/image3833.png"/><Relationship Id="rId632" Type="http://schemas.openxmlformats.org/officeDocument/2006/relationships/customXml" Target="../ink/ink6469.xml"/><Relationship Id="rId271" Type="http://schemas.openxmlformats.org/officeDocument/2006/relationships/image" Target="../media/image3737.png"/><Relationship Id="rId24" Type="http://schemas.openxmlformats.org/officeDocument/2006/relationships/customXml" Target="../ink/ink6165.xml"/><Relationship Id="rId66" Type="http://schemas.openxmlformats.org/officeDocument/2006/relationships/customXml" Target="../ink/ink6186.xml"/><Relationship Id="rId131" Type="http://schemas.openxmlformats.org/officeDocument/2006/relationships/image" Target="../media/image3668.png"/><Relationship Id="rId327" Type="http://schemas.openxmlformats.org/officeDocument/2006/relationships/image" Target="../media/image3765.png"/><Relationship Id="rId369" Type="http://schemas.openxmlformats.org/officeDocument/2006/relationships/image" Target="../media/image3784.png"/><Relationship Id="rId534" Type="http://schemas.openxmlformats.org/officeDocument/2006/relationships/customXml" Target="../ink/ink6420.xml"/><Relationship Id="rId576" Type="http://schemas.openxmlformats.org/officeDocument/2006/relationships/customXml" Target="../ink/ink6441.xml"/><Relationship Id="rId173" Type="http://schemas.openxmlformats.org/officeDocument/2006/relationships/image" Target="../media/image3689.png"/><Relationship Id="rId229" Type="http://schemas.openxmlformats.org/officeDocument/2006/relationships/image" Target="../media/image3716.png"/><Relationship Id="rId380" Type="http://schemas.openxmlformats.org/officeDocument/2006/relationships/customXml" Target="../ink/ink6343.xml"/><Relationship Id="rId436" Type="http://schemas.openxmlformats.org/officeDocument/2006/relationships/customXml" Target="../ink/ink6371.xml"/><Relationship Id="rId601" Type="http://schemas.openxmlformats.org/officeDocument/2006/relationships/image" Target="../media/image3899.png"/><Relationship Id="rId643" Type="http://schemas.openxmlformats.org/officeDocument/2006/relationships/image" Target="../media/image3920.png"/><Relationship Id="rId240" Type="http://schemas.openxmlformats.org/officeDocument/2006/relationships/customXml" Target="../ink/ink6273.xml"/><Relationship Id="rId478" Type="http://schemas.openxmlformats.org/officeDocument/2006/relationships/customXml" Target="../ink/ink6392.xml"/><Relationship Id="rId35" Type="http://schemas.openxmlformats.org/officeDocument/2006/relationships/image" Target="../media/image3621.png"/><Relationship Id="rId77" Type="http://schemas.openxmlformats.org/officeDocument/2006/relationships/image" Target="../media/image3642.png"/><Relationship Id="rId100" Type="http://schemas.openxmlformats.org/officeDocument/2006/relationships/customXml" Target="../ink/ink6203.xml"/><Relationship Id="rId282" Type="http://schemas.openxmlformats.org/officeDocument/2006/relationships/customXml" Target="../ink/ink6294.xml"/><Relationship Id="rId338" Type="http://schemas.openxmlformats.org/officeDocument/2006/relationships/customXml" Target="../ink/ink6322.xml"/><Relationship Id="rId503" Type="http://schemas.openxmlformats.org/officeDocument/2006/relationships/image" Target="../media/image3850.png"/><Relationship Id="rId545" Type="http://schemas.openxmlformats.org/officeDocument/2006/relationships/image" Target="../media/image3871.png"/><Relationship Id="rId587" Type="http://schemas.openxmlformats.org/officeDocument/2006/relationships/image" Target="../media/image3892.png"/><Relationship Id="rId8" Type="http://schemas.openxmlformats.org/officeDocument/2006/relationships/customXml" Target="../ink/ink6157.xml"/><Relationship Id="rId142" Type="http://schemas.openxmlformats.org/officeDocument/2006/relationships/customXml" Target="../ink/ink6224.xml"/><Relationship Id="rId184" Type="http://schemas.openxmlformats.org/officeDocument/2006/relationships/customXml" Target="../ink/ink6245.xml"/><Relationship Id="rId391" Type="http://schemas.openxmlformats.org/officeDocument/2006/relationships/image" Target="../media/image3795.png"/><Relationship Id="rId405" Type="http://schemas.openxmlformats.org/officeDocument/2006/relationships/image" Target="../media/image3802.png"/><Relationship Id="rId447" Type="http://schemas.openxmlformats.org/officeDocument/2006/relationships/image" Target="../media/image3823.png"/><Relationship Id="rId612" Type="http://schemas.openxmlformats.org/officeDocument/2006/relationships/customXml" Target="../ink/ink6459.xml"/><Relationship Id="rId251" Type="http://schemas.openxmlformats.org/officeDocument/2006/relationships/image" Target="../media/image3727.png"/><Relationship Id="rId489" Type="http://schemas.openxmlformats.org/officeDocument/2006/relationships/image" Target="../media/image3843.png"/><Relationship Id="rId46" Type="http://schemas.openxmlformats.org/officeDocument/2006/relationships/customXml" Target="../ink/ink6176.xml"/><Relationship Id="rId293" Type="http://schemas.openxmlformats.org/officeDocument/2006/relationships/image" Target="../media/image3748.png"/><Relationship Id="rId307" Type="http://schemas.openxmlformats.org/officeDocument/2006/relationships/image" Target="../media/image3755.png"/><Relationship Id="rId349" Type="http://schemas.openxmlformats.org/officeDocument/2006/relationships/image" Target="../media/image3774.png"/><Relationship Id="rId514" Type="http://schemas.openxmlformats.org/officeDocument/2006/relationships/customXml" Target="../ink/ink6410.xml"/><Relationship Id="rId556" Type="http://schemas.openxmlformats.org/officeDocument/2006/relationships/customXml" Target="../ink/ink6431.xml"/><Relationship Id="rId88" Type="http://schemas.openxmlformats.org/officeDocument/2006/relationships/customXml" Target="../ink/ink6197.xml"/><Relationship Id="rId111" Type="http://schemas.openxmlformats.org/officeDocument/2006/relationships/image" Target="../media/image3658.png"/><Relationship Id="rId153" Type="http://schemas.openxmlformats.org/officeDocument/2006/relationships/image" Target="../media/image3679.png"/><Relationship Id="rId195" Type="http://schemas.openxmlformats.org/officeDocument/2006/relationships/image" Target="../media/image3700.png"/><Relationship Id="rId209" Type="http://schemas.openxmlformats.org/officeDocument/2006/relationships/image" Target="../media/image3707.png"/><Relationship Id="rId360" Type="http://schemas.openxmlformats.org/officeDocument/2006/relationships/customXml" Target="../ink/ink6333.xml"/><Relationship Id="rId416" Type="http://schemas.openxmlformats.org/officeDocument/2006/relationships/customXml" Target="../ink/ink6361.xml"/><Relationship Id="rId598" Type="http://schemas.openxmlformats.org/officeDocument/2006/relationships/customXml" Target="../ink/ink6452.xml"/><Relationship Id="rId220" Type="http://schemas.openxmlformats.org/officeDocument/2006/relationships/customXml" Target="../ink/ink6263.xml"/><Relationship Id="rId458" Type="http://schemas.openxmlformats.org/officeDocument/2006/relationships/customXml" Target="../ink/ink6382.xml"/><Relationship Id="rId623" Type="http://schemas.openxmlformats.org/officeDocument/2006/relationships/image" Target="../media/image3910.png"/><Relationship Id="rId15" Type="http://schemas.openxmlformats.org/officeDocument/2006/relationships/image" Target="../media/image3611.png"/><Relationship Id="rId57" Type="http://schemas.openxmlformats.org/officeDocument/2006/relationships/image" Target="../media/image3632.png"/><Relationship Id="rId262" Type="http://schemas.openxmlformats.org/officeDocument/2006/relationships/customXml" Target="../ink/ink6284.xml"/><Relationship Id="rId318" Type="http://schemas.openxmlformats.org/officeDocument/2006/relationships/customXml" Target="../ink/ink6312.xml"/><Relationship Id="rId525" Type="http://schemas.openxmlformats.org/officeDocument/2006/relationships/image" Target="../media/image3861.png"/><Relationship Id="rId567" Type="http://schemas.openxmlformats.org/officeDocument/2006/relationships/image" Target="../media/image3882.png"/><Relationship Id="rId99" Type="http://schemas.openxmlformats.org/officeDocument/2006/relationships/image" Target="../media/image3652.png"/><Relationship Id="rId122" Type="http://schemas.openxmlformats.org/officeDocument/2006/relationships/customXml" Target="../ink/ink6214.xml"/><Relationship Id="rId164" Type="http://schemas.openxmlformats.org/officeDocument/2006/relationships/customXml" Target="../ink/ink6235.xml"/><Relationship Id="rId371" Type="http://schemas.openxmlformats.org/officeDocument/2006/relationships/image" Target="../media/image3785.png"/><Relationship Id="rId427" Type="http://schemas.openxmlformats.org/officeDocument/2006/relationships/image" Target="../media/image3813.png"/><Relationship Id="rId469" Type="http://schemas.openxmlformats.org/officeDocument/2006/relationships/image" Target="../media/image3834.png"/><Relationship Id="rId634" Type="http://schemas.openxmlformats.org/officeDocument/2006/relationships/customXml" Target="../ink/ink6470.xml"/><Relationship Id="rId26" Type="http://schemas.openxmlformats.org/officeDocument/2006/relationships/customXml" Target="../ink/ink6166.xml"/><Relationship Id="rId231" Type="http://schemas.openxmlformats.org/officeDocument/2006/relationships/image" Target="../media/image3717.png"/><Relationship Id="rId273" Type="http://schemas.openxmlformats.org/officeDocument/2006/relationships/image" Target="../media/image3738.png"/><Relationship Id="rId329" Type="http://schemas.openxmlformats.org/officeDocument/2006/relationships/image" Target="../media/image3766.png"/><Relationship Id="rId480" Type="http://schemas.openxmlformats.org/officeDocument/2006/relationships/customXml" Target="../ink/ink6393.xml"/><Relationship Id="rId536" Type="http://schemas.openxmlformats.org/officeDocument/2006/relationships/customXml" Target="../ink/ink6421.xml"/><Relationship Id="rId68" Type="http://schemas.openxmlformats.org/officeDocument/2006/relationships/customXml" Target="../ink/ink6187.xml"/><Relationship Id="rId133" Type="http://schemas.openxmlformats.org/officeDocument/2006/relationships/image" Target="../media/image3669.png"/><Relationship Id="rId175" Type="http://schemas.openxmlformats.org/officeDocument/2006/relationships/image" Target="../media/image3690.png"/><Relationship Id="rId340" Type="http://schemas.openxmlformats.org/officeDocument/2006/relationships/customXml" Target="../ink/ink6323.xml"/><Relationship Id="rId578" Type="http://schemas.openxmlformats.org/officeDocument/2006/relationships/customXml" Target="../ink/ink6442.xml"/><Relationship Id="rId200" Type="http://schemas.openxmlformats.org/officeDocument/2006/relationships/customXml" Target="../ink/ink6253.xml"/><Relationship Id="rId382" Type="http://schemas.openxmlformats.org/officeDocument/2006/relationships/customXml" Target="../ink/ink6344.xml"/><Relationship Id="rId438" Type="http://schemas.openxmlformats.org/officeDocument/2006/relationships/customXml" Target="../ink/ink6372.xml"/><Relationship Id="rId603" Type="http://schemas.openxmlformats.org/officeDocument/2006/relationships/image" Target="../media/image3900.png"/><Relationship Id="rId645" Type="http://schemas.openxmlformats.org/officeDocument/2006/relationships/image" Target="../media/image3921.png"/><Relationship Id="rId242" Type="http://schemas.openxmlformats.org/officeDocument/2006/relationships/customXml" Target="../ink/ink6274.xml"/><Relationship Id="rId284" Type="http://schemas.openxmlformats.org/officeDocument/2006/relationships/customXml" Target="../ink/ink6295.xml"/><Relationship Id="rId491" Type="http://schemas.openxmlformats.org/officeDocument/2006/relationships/image" Target="../media/image3844.png"/><Relationship Id="rId505" Type="http://schemas.openxmlformats.org/officeDocument/2006/relationships/image" Target="../media/image3851.png"/><Relationship Id="rId37" Type="http://schemas.openxmlformats.org/officeDocument/2006/relationships/image" Target="../media/image3622.png"/><Relationship Id="rId79" Type="http://schemas.openxmlformats.org/officeDocument/2006/relationships/image" Target="../media/image3643.png"/><Relationship Id="rId102" Type="http://schemas.openxmlformats.org/officeDocument/2006/relationships/customXml" Target="../ink/ink6204.xml"/><Relationship Id="rId144" Type="http://schemas.openxmlformats.org/officeDocument/2006/relationships/customXml" Target="../ink/ink6225.xml"/><Relationship Id="rId547" Type="http://schemas.openxmlformats.org/officeDocument/2006/relationships/image" Target="../media/image3872.png"/><Relationship Id="rId589" Type="http://schemas.openxmlformats.org/officeDocument/2006/relationships/image" Target="../media/image3893.png"/><Relationship Id="rId90" Type="http://schemas.openxmlformats.org/officeDocument/2006/relationships/customXml" Target="../ink/ink6198.xml"/><Relationship Id="rId186" Type="http://schemas.openxmlformats.org/officeDocument/2006/relationships/customXml" Target="../ink/ink6246.xml"/><Relationship Id="rId351" Type="http://schemas.openxmlformats.org/officeDocument/2006/relationships/image" Target="../media/image3775.png"/><Relationship Id="rId393" Type="http://schemas.openxmlformats.org/officeDocument/2006/relationships/image" Target="../media/image3796.png"/><Relationship Id="rId407" Type="http://schemas.openxmlformats.org/officeDocument/2006/relationships/image" Target="../media/image3803.png"/><Relationship Id="rId449" Type="http://schemas.openxmlformats.org/officeDocument/2006/relationships/image" Target="../media/image3824.png"/><Relationship Id="rId614" Type="http://schemas.openxmlformats.org/officeDocument/2006/relationships/customXml" Target="../ink/ink6460.xml"/><Relationship Id="rId211" Type="http://schemas.openxmlformats.org/officeDocument/2006/relationships/image" Target="../media/image3708.png"/><Relationship Id="rId253" Type="http://schemas.openxmlformats.org/officeDocument/2006/relationships/image" Target="../media/image3728.png"/><Relationship Id="rId295" Type="http://schemas.openxmlformats.org/officeDocument/2006/relationships/image" Target="../media/image3749.png"/><Relationship Id="rId309" Type="http://schemas.openxmlformats.org/officeDocument/2006/relationships/image" Target="../media/image3756.png"/><Relationship Id="rId460" Type="http://schemas.openxmlformats.org/officeDocument/2006/relationships/customXml" Target="../ink/ink6383.xml"/><Relationship Id="rId516" Type="http://schemas.openxmlformats.org/officeDocument/2006/relationships/customXml" Target="../ink/ink6411.xml"/><Relationship Id="rId48" Type="http://schemas.openxmlformats.org/officeDocument/2006/relationships/customXml" Target="../ink/ink6177.xml"/><Relationship Id="rId113" Type="http://schemas.openxmlformats.org/officeDocument/2006/relationships/image" Target="../media/image3659.png"/><Relationship Id="rId320" Type="http://schemas.openxmlformats.org/officeDocument/2006/relationships/customXml" Target="../ink/ink6313.xml"/><Relationship Id="rId558" Type="http://schemas.openxmlformats.org/officeDocument/2006/relationships/customXml" Target="../ink/ink6432.xml"/><Relationship Id="rId155" Type="http://schemas.openxmlformats.org/officeDocument/2006/relationships/image" Target="../media/image3680.png"/><Relationship Id="rId197" Type="http://schemas.openxmlformats.org/officeDocument/2006/relationships/image" Target="../media/image3701.png"/><Relationship Id="rId362" Type="http://schemas.openxmlformats.org/officeDocument/2006/relationships/customXml" Target="../ink/ink6334.xml"/><Relationship Id="rId418" Type="http://schemas.openxmlformats.org/officeDocument/2006/relationships/customXml" Target="../ink/ink6362.xml"/><Relationship Id="rId625" Type="http://schemas.openxmlformats.org/officeDocument/2006/relationships/image" Target="../media/image3911.png"/><Relationship Id="rId222" Type="http://schemas.openxmlformats.org/officeDocument/2006/relationships/customXml" Target="../ink/ink6264.xml"/><Relationship Id="rId264" Type="http://schemas.openxmlformats.org/officeDocument/2006/relationships/customXml" Target="../ink/ink6285.xml"/><Relationship Id="rId471" Type="http://schemas.openxmlformats.org/officeDocument/2006/relationships/image" Target="../media/image3835.png"/><Relationship Id="rId17" Type="http://schemas.openxmlformats.org/officeDocument/2006/relationships/image" Target="../media/image3612.png"/><Relationship Id="rId59" Type="http://schemas.openxmlformats.org/officeDocument/2006/relationships/image" Target="../media/image3633.png"/><Relationship Id="rId124" Type="http://schemas.openxmlformats.org/officeDocument/2006/relationships/customXml" Target="../ink/ink6215.xml"/><Relationship Id="rId527" Type="http://schemas.openxmlformats.org/officeDocument/2006/relationships/image" Target="../media/image3862.png"/><Relationship Id="rId569" Type="http://schemas.openxmlformats.org/officeDocument/2006/relationships/image" Target="../media/image3883.png"/><Relationship Id="rId70" Type="http://schemas.openxmlformats.org/officeDocument/2006/relationships/customXml" Target="../ink/ink6188.xml"/><Relationship Id="rId166" Type="http://schemas.openxmlformats.org/officeDocument/2006/relationships/customXml" Target="../ink/ink6236.xml"/><Relationship Id="rId331" Type="http://schemas.openxmlformats.org/officeDocument/2006/relationships/image" Target="../media/image3767.png"/><Relationship Id="rId373" Type="http://schemas.openxmlformats.org/officeDocument/2006/relationships/image" Target="../media/image3786.png"/><Relationship Id="rId429" Type="http://schemas.openxmlformats.org/officeDocument/2006/relationships/image" Target="../media/image3814.png"/><Relationship Id="rId580" Type="http://schemas.openxmlformats.org/officeDocument/2006/relationships/customXml" Target="../ink/ink6443.xml"/><Relationship Id="rId636" Type="http://schemas.openxmlformats.org/officeDocument/2006/relationships/customXml" Target="../ink/ink6471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3718.png"/><Relationship Id="rId440" Type="http://schemas.openxmlformats.org/officeDocument/2006/relationships/customXml" Target="../ink/ink6373.xml"/><Relationship Id="rId28" Type="http://schemas.openxmlformats.org/officeDocument/2006/relationships/customXml" Target="../ink/ink6167.xml"/><Relationship Id="rId275" Type="http://schemas.openxmlformats.org/officeDocument/2006/relationships/image" Target="../media/image3739.png"/><Relationship Id="rId300" Type="http://schemas.openxmlformats.org/officeDocument/2006/relationships/customXml" Target="../ink/ink6303.xml"/><Relationship Id="rId482" Type="http://schemas.openxmlformats.org/officeDocument/2006/relationships/customXml" Target="../ink/ink6394.xml"/><Relationship Id="rId538" Type="http://schemas.openxmlformats.org/officeDocument/2006/relationships/customXml" Target="../ink/ink6422.xml"/><Relationship Id="rId81" Type="http://schemas.openxmlformats.org/officeDocument/2006/relationships/image" Target="../media/image3644.png"/><Relationship Id="rId135" Type="http://schemas.openxmlformats.org/officeDocument/2006/relationships/image" Target="../media/image3670.png"/><Relationship Id="rId177" Type="http://schemas.openxmlformats.org/officeDocument/2006/relationships/image" Target="../media/image3691.png"/><Relationship Id="rId342" Type="http://schemas.openxmlformats.org/officeDocument/2006/relationships/customXml" Target="../ink/ink6324.xml"/><Relationship Id="rId384" Type="http://schemas.openxmlformats.org/officeDocument/2006/relationships/customXml" Target="../ink/ink6345.xml"/><Relationship Id="rId591" Type="http://schemas.openxmlformats.org/officeDocument/2006/relationships/image" Target="../media/image3894.png"/><Relationship Id="rId605" Type="http://schemas.openxmlformats.org/officeDocument/2006/relationships/image" Target="../media/image3901.png"/><Relationship Id="rId202" Type="http://schemas.openxmlformats.org/officeDocument/2006/relationships/customXml" Target="../ink/ink6254.xml"/><Relationship Id="rId244" Type="http://schemas.openxmlformats.org/officeDocument/2006/relationships/customXml" Target="../ink/ink6275.xml"/><Relationship Id="rId647" Type="http://schemas.openxmlformats.org/officeDocument/2006/relationships/image" Target="../media/image3922.png"/><Relationship Id="rId39" Type="http://schemas.openxmlformats.org/officeDocument/2006/relationships/image" Target="../media/image3623.png"/><Relationship Id="rId286" Type="http://schemas.openxmlformats.org/officeDocument/2006/relationships/customXml" Target="../ink/ink6296.xml"/><Relationship Id="rId451" Type="http://schemas.openxmlformats.org/officeDocument/2006/relationships/image" Target="../media/image3825.png"/><Relationship Id="rId493" Type="http://schemas.openxmlformats.org/officeDocument/2006/relationships/image" Target="../media/image3845.png"/><Relationship Id="rId507" Type="http://schemas.openxmlformats.org/officeDocument/2006/relationships/image" Target="../media/image3852.png"/><Relationship Id="rId549" Type="http://schemas.openxmlformats.org/officeDocument/2006/relationships/image" Target="../media/image3873.png"/><Relationship Id="rId50" Type="http://schemas.openxmlformats.org/officeDocument/2006/relationships/customXml" Target="../ink/ink6178.xml"/><Relationship Id="rId104" Type="http://schemas.openxmlformats.org/officeDocument/2006/relationships/customXml" Target="../ink/ink6205.xml"/><Relationship Id="rId146" Type="http://schemas.openxmlformats.org/officeDocument/2006/relationships/customXml" Target="../ink/ink6226.xml"/><Relationship Id="rId188" Type="http://schemas.openxmlformats.org/officeDocument/2006/relationships/customXml" Target="../ink/ink6247.xml"/><Relationship Id="rId311" Type="http://schemas.openxmlformats.org/officeDocument/2006/relationships/image" Target="../media/image3757.png"/><Relationship Id="rId353" Type="http://schemas.openxmlformats.org/officeDocument/2006/relationships/image" Target="../media/image3776.png"/><Relationship Id="rId395" Type="http://schemas.openxmlformats.org/officeDocument/2006/relationships/image" Target="../media/image3797.png"/><Relationship Id="rId409" Type="http://schemas.openxmlformats.org/officeDocument/2006/relationships/image" Target="../media/image3804.png"/><Relationship Id="rId560" Type="http://schemas.openxmlformats.org/officeDocument/2006/relationships/customXml" Target="../ink/ink6433.xml"/><Relationship Id="rId92" Type="http://schemas.openxmlformats.org/officeDocument/2006/relationships/customXml" Target="../ink/ink6199.xml"/><Relationship Id="rId213" Type="http://schemas.openxmlformats.org/officeDocument/2006/relationships/image" Target="../media/image3709.png"/><Relationship Id="rId420" Type="http://schemas.openxmlformats.org/officeDocument/2006/relationships/customXml" Target="../ink/ink6363.xml"/><Relationship Id="rId616" Type="http://schemas.openxmlformats.org/officeDocument/2006/relationships/customXml" Target="../ink/ink6461.xml"/><Relationship Id="rId255" Type="http://schemas.openxmlformats.org/officeDocument/2006/relationships/image" Target="../media/image3729.png"/><Relationship Id="rId297" Type="http://schemas.openxmlformats.org/officeDocument/2006/relationships/image" Target="../media/image3750.png"/><Relationship Id="rId462" Type="http://schemas.openxmlformats.org/officeDocument/2006/relationships/customXml" Target="../ink/ink6384.xml"/><Relationship Id="rId518" Type="http://schemas.openxmlformats.org/officeDocument/2006/relationships/customXml" Target="../ink/ink6412.xml"/><Relationship Id="rId115" Type="http://schemas.openxmlformats.org/officeDocument/2006/relationships/image" Target="../media/image3660.png"/><Relationship Id="rId157" Type="http://schemas.openxmlformats.org/officeDocument/2006/relationships/image" Target="../media/image3681.png"/><Relationship Id="rId322" Type="http://schemas.openxmlformats.org/officeDocument/2006/relationships/customXml" Target="../ink/ink6314.xml"/><Relationship Id="rId364" Type="http://schemas.openxmlformats.org/officeDocument/2006/relationships/customXml" Target="../ink/ink6335.xml"/><Relationship Id="rId61" Type="http://schemas.openxmlformats.org/officeDocument/2006/relationships/image" Target="../media/image3634.png"/><Relationship Id="rId199" Type="http://schemas.openxmlformats.org/officeDocument/2006/relationships/image" Target="../media/image3702.png"/><Relationship Id="rId571" Type="http://schemas.openxmlformats.org/officeDocument/2006/relationships/image" Target="../media/image3884.png"/><Relationship Id="rId627" Type="http://schemas.openxmlformats.org/officeDocument/2006/relationships/image" Target="../media/image3912.png"/><Relationship Id="rId19" Type="http://schemas.openxmlformats.org/officeDocument/2006/relationships/image" Target="../media/image3613.png"/><Relationship Id="rId224" Type="http://schemas.openxmlformats.org/officeDocument/2006/relationships/customXml" Target="../ink/ink6265.xml"/><Relationship Id="rId266" Type="http://schemas.openxmlformats.org/officeDocument/2006/relationships/customXml" Target="../ink/ink6286.xml"/><Relationship Id="rId431" Type="http://schemas.openxmlformats.org/officeDocument/2006/relationships/image" Target="../media/image3815.png"/><Relationship Id="rId473" Type="http://schemas.openxmlformats.org/officeDocument/2006/relationships/image" Target="../media/image2014.png"/><Relationship Id="rId529" Type="http://schemas.openxmlformats.org/officeDocument/2006/relationships/image" Target="../media/image3863.png"/><Relationship Id="rId30" Type="http://schemas.openxmlformats.org/officeDocument/2006/relationships/customXml" Target="../ink/ink6168.xml"/><Relationship Id="rId126" Type="http://schemas.openxmlformats.org/officeDocument/2006/relationships/customXml" Target="../ink/ink6216.xml"/><Relationship Id="rId168" Type="http://schemas.openxmlformats.org/officeDocument/2006/relationships/customXml" Target="../ink/ink6237.xml"/><Relationship Id="rId333" Type="http://schemas.openxmlformats.org/officeDocument/2006/relationships/image" Target="../media/image3768.png"/><Relationship Id="rId540" Type="http://schemas.openxmlformats.org/officeDocument/2006/relationships/customXml" Target="../ink/ink6423.xml"/><Relationship Id="rId72" Type="http://schemas.openxmlformats.org/officeDocument/2006/relationships/customXml" Target="../ink/ink6189.xml"/><Relationship Id="rId375" Type="http://schemas.openxmlformats.org/officeDocument/2006/relationships/image" Target="../media/image3787.png"/><Relationship Id="rId582" Type="http://schemas.openxmlformats.org/officeDocument/2006/relationships/customXml" Target="../ink/ink6444.xml"/><Relationship Id="rId638" Type="http://schemas.openxmlformats.org/officeDocument/2006/relationships/customXml" Target="../ink/ink6472.xml"/><Relationship Id="rId3" Type="http://schemas.openxmlformats.org/officeDocument/2006/relationships/image" Target="../media/image3605.png"/><Relationship Id="rId235" Type="http://schemas.openxmlformats.org/officeDocument/2006/relationships/image" Target="../media/image3719.png"/><Relationship Id="rId277" Type="http://schemas.openxmlformats.org/officeDocument/2006/relationships/image" Target="../media/image3740.png"/><Relationship Id="rId400" Type="http://schemas.openxmlformats.org/officeDocument/2006/relationships/customXml" Target="../ink/ink6353.xml"/><Relationship Id="rId442" Type="http://schemas.openxmlformats.org/officeDocument/2006/relationships/customXml" Target="../ink/ink6374.xml"/><Relationship Id="rId484" Type="http://schemas.openxmlformats.org/officeDocument/2006/relationships/customXml" Target="../ink/ink6395.xml"/><Relationship Id="rId137" Type="http://schemas.openxmlformats.org/officeDocument/2006/relationships/image" Target="../media/image3671.png"/><Relationship Id="rId302" Type="http://schemas.openxmlformats.org/officeDocument/2006/relationships/customXml" Target="../ink/ink6304.xml"/><Relationship Id="rId344" Type="http://schemas.openxmlformats.org/officeDocument/2006/relationships/customXml" Target="../ink/ink6325.xml"/><Relationship Id="rId41" Type="http://schemas.openxmlformats.org/officeDocument/2006/relationships/image" Target="../media/image3624.png"/><Relationship Id="rId83" Type="http://schemas.openxmlformats.org/officeDocument/2006/relationships/image" Target="../media/image3645.png"/><Relationship Id="rId179" Type="http://schemas.openxmlformats.org/officeDocument/2006/relationships/image" Target="../media/image3692.png"/><Relationship Id="rId386" Type="http://schemas.openxmlformats.org/officeDocument/2006/relationships/customXml" Target="../ink/ink6346.xml"/><Relationship Id="rId551" Type="http://schemas.openxmlformats.org/officeDocument/2006/relationships/image" Target="../media/image3874.png"/><Relationship Id="rId593" Type="http://schemas.openxmlformats.org/officeDocument/2006/relationships/image" Target="../media/image3895.png"/><Relationship Id="rId607" Type="http://schemas.openxmlformats.org/officeDocument/2006/relationships/image" Target="../media/image3902.png"/><Relationship Id="rId649" Type="http://schemas.openxmlformats.org/officeDocument/2006/relationships/image" Target="../media/image3923.png"/><Relationship Id="rId190" Type="http://schemas.openxmlformats.org/officeDocument/2006/relationships/customXml" Target="../ink/ink6248.xml"/><Relationship Id="rId204" Type="http://schemas.openxmlformats.org/officeDocument/2006/relationships/customXml" Target="../ink/ink6255.xml"/><Relationship Id="rId246" Type="http://schemas.openxmlformats.org/officeDocument/2006/relationships/customXml" Target="../ink/ink6276.xml"/><Relationship Id="rId288" Type="http://schemas.openxmlformats.org/officeDocument/2006/relationships/customXml" Target="../ink/ink6297.xml"/><Relationship Id="rId411" Type="http://schemas.openxmlformats.org/officeDocument/2006/relationships/image" Target="../media/image3805.png"/><Relationship Id="rId453" Type="http://schemas.openxmlformats.org/officeDocument/2006/relationships/image" Target="../media/image3826.png"/><Relationship Id="rId509" Type="http://schemas.openxmlformats.org/officeDocument/2006/relationships/image" Target="../media/image3853.png"/><Relationship Id="rId106" Type="http://schemas.openxmlformats.org/officeDocument/2006/relationships/customXml" Target="../ink/ink6206.xml"/><Relationship Id="rId313" Type="http://schemas.openxmlformats.org/officeDocument/2006/relationships/image" Target="../media/image3758.png"/><Relationship Id="rId495" Type="http://schemas.openxmlformats.org/officeDocument/2006/relationships/image" Target="../media/image3846.png"/><Relationship Id="rId10" Type="http://schemas.openxmlformats.org/officeDocument/2006/relationships/customXml" Target="../ink/ink6158.xml"/><Relationship Id="rId52" Type="http://schemas.openxmlformats.org/officeDocument/2006/relationships/customXml" Target="../ink/ink6179.xml"/><Relationship Id="rId94" Type="http://schemas.openxmlformats.org/officeDocument/2006/relationships/customXml" Target="../ink/ink6200.xml"/><Relationship Id="rId148" Type="http://schemas.openxmlformats.org/officeDocument/2006/relationships/customXml" Target="../ink/ink6227.xml"/><Relationship Id="rId355" Type="http://schemas.openxmlformats.org/officeDocument/2006/relationships/image" Target="../media/image3777.png"/><Relationship Id="rId397" Type="http://schemas.openxmlformats.org/officeDocument/2006/relationships/image" Target="../media/image3798.png"/><Relationship Id="rId520" Type="http://schemas.openxmlformats.org/officeDocument/2006/relationships/customXml" Target="../ink/ink6413.xml"/><Relationship Id="rId562" Type="http://schemas.openxmlformats.org/officeDocument/2006/relationships/customXml" Target="../ink/ink6434.xml"/><Relationship Id="rId618" Type="http://schemas.openxmlformats.org/officeDocument/2006/relationships/customXml" Target="../ink/ink6462.xml"/><Relationship Id="rId215" Type="http://schemas.openxmlformats.org/officeDocument/2006/relationships/image" Target="../media/image3710.png"/><Relationship Id="rId257" Type="http://schemas.openxmlformats.org/officeDocument/2006/relationships/image" Target="../media/image3730.png"/><Relationship Id="rId422" Type="http://schemas.openxmlformats.org/officeDocument/2006/relationships/customXml" Target="../ink/ink6364.xml"/><Relationship Id="rId464" Type="http://schemas.openxmlformats.org/officeDocument/2006/relationships/customXml" Target="../ink/ink6385.xml"/><Relationship Id="rId299" Type="http://schemas.openxmlformats.org/officeDocument/2006/relationships/image" Target="../media/image3751.png"/><Relationship Id="rId63" Type="http://schemas.openxmlformats.org/officeDocument/2006/relationships/image" Target="../media/image3635.png"/><Relationship Id="rId159" Type="http://schemas.openxmlformats.org/officeDocument/2006/relationships/image" Target="../media/image3682.png"/><Relationship Id="rId366" Type="http://schemas.openxmlformats.org/officeDocument/2006/relationships/customXml" Target="../ink/ink6336.xml"/><Relationship Id="rId573" Type="http://schemas.openxmlformats.org/officeDocument/2006/relationships/image" Target="../media/image3885.png"/><Relationship Id="rId226" Type="http://schemas.openxmlformats.org/officeDocument/2006/relationships/customXml" Target="../ink/ink6266.xml"/><Relationship Id="rId433" Type="http://schemas.openxmlformats.org/officeDocument/2006/relationships/image" Target="../media/image3816.png"/><Relationship Id="rId640" Type="http://schemas.openxmlformats.org/officeDocument/2006/relationships/customXml" Target="../ink/ink6473.xml"/><Relationship Id="rId74" Type="http://schemas.openxmlformats.org/officeDocument/2006/relationships/customXml" Target="../ink/ink6190.xml"/><Relationship Id="rId377" Type="http://schemas.openxmlformats.org/officeDocument/2006/relationships/image" Target="../media/image3788.png"/><Relationship Id="rId500" Type="http://schemas.openxmlformats.org/officeDocument/2006/relationships/customXml" Target="../ink/ink6403.xml"/><Relationship Id="rId584" Type="http://schemas.openxmlformats.org/officeDocument/2006/relationships/customXml" Target="../ink/ink6445.xml"/><Relationship Id="rId5" Type="http://schemas.openxmlformats.org/officeDocument/2006/relationships/image" Target="../media/image3606.png"/><Relationship Id="rId237" Type="http://schemas.openxmlformats.org/officeDocument/2006/relationships/image" Target="../media/image3720.png"/><Relationship Id="rId444" Type="http://schemas.openxmlformats.org/officeDocument/2006/relationships/customXml" Target="../ink/ink6375.xml"/><Relationship Id="rId290" Type="http://schemas.openxmlformats.org/officeDocument/2006/relationships/customXml" Target="../ink/ink6298.xml"/><Relationship Id="rId304" Type="http://schemas.openxmlformats.org/officeDocument/2006/relationships/customXml" Target="../ink/ink6305.xml"/><Relationship Id="rId388" Type="http://schemas.openxmlformats.org/officeDocument/2006/relationships/customXml" Target="../ink/ink6347.xml"/><Relationship Id="rId511" Type="http://schemas.openxmlformats.org/officeDocument/2006/relationships/image" Target="../media/image3854.png"/><Relationship Id="rId609" Type="http://schemas.openxmlformats.org/officeDocument/2006/relationships/image" Target="../media/image3903.png"/><Relationship Id="rId85" Type="http://schemas.openxmlformats.org/officeDocument/2006/relationships/image" Target="../media/image3646.png"/><Relationship Id="rId150" Type="http://schemas.openxmlformats.org/officeDocument/2006/relationships/customXml" Target="../ink/ink6228.xml"/><Relationship Id="rId595" Type="http://schemas.openxmlformats.org/officeDocument/2006/relationships/image" Target="../media/image3896.png"/><Relationship Id="rId248" Type="http://schemas.openxmlformats.org/officeDocument/2006/relationships/customXml" Target="../ink/ink6277.xml"/><Relationship Id="rId455" Type="http://schemas.openxmlformats.org/officeDocument/2006/relationships/image" Target="../media/image3827.png"/><Relationship Id="rId12" Type="http://schemas.openxmlformats.org/officeDocument/2006/relationships/customXml" Target="../ink/ink6159.xml"/><Relationship Id="rId108" Type="http://schemas.openxmlformats.org/officeDocument/2006/relationships/customXml" Target="../ink/ink6207.xml"/><Relationship Id="rId315" Type="http://schemas.openxmlformats.org/officeDocument/2006/relationships/image" Target="../media/image3759.png"/><Relationship Id="rId522" Type="http://schemas.openxmlformats.org/officeDocument/2006/relationships/customXml" Target="../ink/ink6414.xml"/><Relationship Id="rId96" Type="http://schemas.openxmlformats.org/officeDocument/2006/relationships/customXml" Target="../ink/ink6201.xml"/><Relationship Id="rId161" Type="http://schemas.openxmlformats.org/officeDocument/2006/relationships/image" Target="../media/image3683.png"/><Relationship Id="rId399" Type="http://schemas.openxmlformats.org/officeDocument/2006/relationships/image" Target="../media/image3799.png"/><Relationship Id="rId259" Type="http://schemas.openxmlformats.org/officeDocument/2006/relationships/image" Target="../media/image3731.png"/><Relationship Id="rId466" Type="http://schemas.openxmlformats.org/officeDocument/2006/relationships/customXml" Target="../ink/ink6386.xml"/><Relationship Id="rId23" Type="http://schemas.openxmlformats.org/officeDocument/2006/relationships/image" Target="../media/image3615.png"/><Relationship Id="rId119" Type="http://schemas.openxmlformats.org/officeDocument/2006/relationships/image" Target="../media/image3662.png"/><Relationship Id="rId326" Type="http://schemas.openxmlformats.org/officeDocument/2006/relationships/customXml" Target="../ink/ink6316.xml"/><Relationship Id="rId533" Type="http://schemas.openxmlformats.org/officeDocument/2006/relationships/image" Target="../media/image3865.png"/><Relationship Id="rId172" Type="http://schemas.openxmlformats.org/officeDocument/2006/relationships/customXml" Target="../ink/ink6239.xml"/><Relationship Id="rId477" Type="http://schemas.openxmlformats.org/officeDocument/2006/relationships/image" Target="../media/image3837.png"/><Relationship Id="rId600" Type="http://schemas.openxmlformats.org/officeDocument/2006/relationships/customXml" Target="../ink/ink6453.xml"/><Relationship Id="rId337" Type="http://schemas.openxmlformats.org/officeDocument/2006/relationships/image" Target="../media/image1181.png"/><Relationship Id="rId34" Type="http://schemas.openxmlformats.org/officeDocument/2006/relationships/customXml" Target="../ink/ink6170.xml"/><Relationship Id="rId544" Type="http://schemas.openxmlformats.org/officeDocument/2006/relationships/customXml" Target="../ink/ink6425.xml"/><Relationship Id="rId183" Type="http://schemas.openxmlformats.org/officeDocument/2006/relationships/image" Target="../media/image3694.png"/><Relationship Id="rId390" Type="http://schemas.openxmlformats.org/officeDocument/2006/relationships/customXml" Target="../ink/ink6348.xml"/><Relationship Id="rId404" Type="http://schemas.openxmlformats.org/officeDocument/2006/relationships/customXml" Target="../ink/ink6355.xml"/><Relationship Id="rId611" Type="http://schemas.openxmlformats.org/officeDocument/2006/relationships/image" Target="../media/image3904.png"/><Relationship Id="rId250" Type="http://schemas.openxmlformats.org/officeDocument/2006/relationships/customXml" Target="../ink/ink6278.xml"/><Relationship Id="rId488" Type="http://schemas.openxmlformats.org/officeDocument/2006/relationships/customXml" Target="../ink/ink6397.xml"/><Relationship Id="rId45" Type="http://schemas.openxmlformats.org/officeDocument/2006/relationships/image" Target="../media/image3626.png"/><Relationship Id="rId110" Type="http://schemas.openxmlformats.org/officeDocument/2006/relationships/customXml" Target="../ink/ink6208.xml"/><Relationship Id="rId348" Type="http://schemas.openxmlformats.org/officeDocument/2006/relationships/customXml" Target="../ink/ink6327.xml"/><Relationship Id="rId555" Type="http://schemas.openxmlformats.org/officeDocument/2006/relationships/image" Target="../media/image3876.png"/><Relationship Id="rId194" Type="http://schemas.openxmlformats.org/officeDocument/2006/relationships/customXml" Target="../ink/ink6250.xml"/><Relationship Id="rId208" Type="http://schemas.openxmlformats.org/officeDocument/2006/relationships/customXml" Target="../ink/ink6257.xml"/><Relationship Id="rId415" Type="http://schemas.openxmlformats.org/officeDocument/2006/relationships/image" Target="../media/image3807.png"/><Relationship Id="rId622" Type="http://schemas.openxmlformats.org/officeDocument/2006/relationships/customXml" Target="../ink/ink6464.xml"/><Relationship Id="rId261" Type="http://schemas.openxmlformats.org/officeDocument/2006/relationships/image" Target="../media/image3732.png"/><Relationship Id="rId499" Type="http://schemas.openxmlformats.org/officeDocument/2006/relationships/image" Target="../media/image3848.png"/><Relationship Id="rId56" Type="http://schemas.openxmlformats.org/officeDocument/2006/relationships/customXml" Target="../ink/ink6181.xml"/><Relationship Id="rId359" Type="http://schemas.openxmlformats.org/officeDocument/2006/relationships/image" Target="../media/image3779.png"/><Relationship Id="rId566" Type="http://schemas.openxmlformats.org/officeDocument/2006/relationships/customXml" Target="../ink/ink6436.xml"/><Relationship Id="rId121" Type="http://schemas.openxmlformats.org/officeDocument/2006/relationships/image" Target="../media/image3663.png"/><Relationship Id="rId219" Type="http://schemas.openxmlformats.org/officeDocument/2006/relationships/image" Target="../media/image1166.png"/><Relationship Id="rId426" Type="http://schemas.openxmlformats.org/officeDocument/2006/relationships/customXml" Target="../ink/ink6366.xml"/><Relationship Id="rId633" Type="http://schemas.openxmlformats.org/officeDocument/2006/relationships/image" Target="../media/image3915.png"/><Relationship Id="rId67" Type="http://schemas.openxmlformats.org/officeDocument/2006/relationships/image" Target="../media/image3637.png"/><Relationship Id="rId272" Type="http://schemas.openxmlformats.org/officeDocument/2006/relationships/customXml" Target="../ink/ink6289.xml"/><Relationship Id="rId577" Type="http://schemas.openxmlformats.org/officeDocument/2006/relationships/image" Target="../media/image3887.png"/><Relationship Id="rId132" Type="http://schemas.openxmlformats.org/officeDocument/2006/relationships/customXml" Target="../ink/ink6219.xml"/><Relationship Id="rId437" Type="http://schemas.openxmlformats.org/officeDocument/2006/relationships/image" Target="../media/image3818.png"/><Relationship Id="rId644" Type="http://schemas.openxmlformats.org/officeDocument/2006/relationships/customXml" Target="../ink/ink6475.xml"/><Relationship Id="rId283" Type="http://schemas.openxmlformats.org/officeDocument/2006/relationships/image" Target="../media/image3743.png"/><Relationship Id="rId490" Type="http://schemas.openxmlformats.org/officeDocument/2006/relationships/customXml" Target="../ink/ink6398.xml"/><Relationship Id="rId504" Type="http://schemas.openxmlformats.org/officeDocument/2006/relationships/customXml" Target="../ink/ink6405.xml"/><Relationship Id="rId78" Type="http://schemas.openxmlformats.org/officeDocument/2006/relationships/customXml" Target="../ink/ink6192.xml"/><Relationship Id="rId143" Type="http://schemas.openxmlformats.org/officeDocument/2006/relationships/image" Target="../media/image3674.png"/><Relationship Id="rId350" Type="http://schemas.openxmlformats.org/officeDocument/2006/relationships/customXml" Target="../ink/ink6328.xml"/><Relationship Id="rId588" Type="http://schemas.openxmlformats.org/officeDocument/2006/relationships/customXml" Target="../ink/ink6447.xml"/><Relationship Id="rId9" Type="http://schemas.openxmlformats.org/officeDocument/2006/relationships/image" Target="../media/image3608.png"/><Relationship Id="rId210" Type="http://schemas.openxmlformats.org/officeDocument/2006/relationships/customXml" Target="../ink/ink6258.xml"/><Relationship Id="rId448" Type="http://schemas.openxmlformats.org/officeDocument/2006/relationships/customXml" Target="../ink/ink6377.xml"/><Relationship Id="rId294" Type="http://schemas.openxmlformats.org/officeDocument/2006/relationships/customXml" Target="../ink/ink6300.xml"/><Relationship Id="rId308" Type="http://schemas.openxmlformats.org/officeDocument/2006/relationships/customXml" Target="../ink/ink6307.xml"/><Relationship Id="rId515" Type="http://schemas.openxmlformats.org/officeDocument/2006/relationships/image" Target="../media/image3856.png"/><Relationship Id="rId89" Type="http://schemas.openxmlformats.org/officeDocument/2006/relationships/image" Target="../media/image3648.png"/><Relationship Id="rId154" Type="http://schemas.openxmlformats.org/officeDocument/2006/relationships/customXml" Target="../ink/ink6230.xml"/><Relationship Id="rId361" Type="http://schemas.openxmlformats.org/officeDocument/2006/relationships/image" Target="../media/image3780.png"/><Relationship Id="rId599" Type="http://schemas.openxmlformats.org/officeDocument/2006/relationships/image" Target="../media/image3898.png"/><Relationship Id="rId459" Type="http://schemas.openxmlformats.org/officeDocument/2006/relationships/image" Target="../media/image3829.png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536.xml"/><Relationship Id="rId671" Type="http://schemas.openxmlformats.org/officeDocument/2006/relationships/image" Target="../media/image4140.png"/><Relationship Id="rId769" Type="http://schemas.openxmlformats.org/officeDocument/2006/relationships/customXml" Target="../ink/ink6866.xml"/><Relationship Id="rId976" Type="http://schemas.openxmlformats.org/officeDocument/2006/relationships/customXml" Target="../ink/ink6967.xml"/><Relationship Id="rId21" Type="http://schemas.openxmlformats.org/officeDocument/2006/relationships/image" Target="../media/image876.png"/><Relationship Id="rId324" Type="http://schemas.openxmlformats.org/officeDocument/2006/relationships/customXml" Target="../ink/ink6640.xml"/><Relationship Id="rId531" Type="http://schemas.openxmlformats.org/officeDocument/2006/relationships/image" Target="../media/image4064.png"/><Relationship Id="rId629" Type="http://schemas.openxmlformats.org/officeDocument/2006/relationships/image" Target="../media/image4122.png"/><Relationship Id="rId170" Type="http://schemas.openxmlformats.org/officeDocument/2006/relationships/customXml" Target="../ink/ink6563.xml"/><Relationship Id="rId836" Type="http://schemas.openxmlformats.org/officeDocument/2006/relationships/image" Target="../media/image4221.png"/><Relationship Id="rId268" Type="http://schemas.openxmlformats.org/officeDocument/2006/relationships/customXml" Target="../ink/ink6612.xml"/><Relationship Id="rId475" Type="http://schemas.openxmlformats.org/officeDocument/2006/relationships/customXml" Target="../ink/ink6716.xml"/><Relationship Id="rId682" Type="http://schemas.openxmlformats.org/officeDocument/2006/relationships/customXml" Target="../ink/ink6822.xml"/><Relationship Id="rId903" Type="http://schemas.openxmlformats.org/officeDocument/2006/relationships/image" Target="../media/image4253.png"/><Relationship Id="rId32" Type="http://schemas.openxmlformats.org/officeDocument/2006/relationships/customXml" Target="../ink/ink6493.xml"/><Relationship Id="rId128" Type="http://schemas.openxmlformats.org/officeDocument/2006/relationships/image" Target="../media/image981.png"/><Relationship Id="rId335" Type="http://schemas.openxmlformats.org/officeDocument/2006/relationships/image" Target="../media/image3973.png"/><Relationship Id="rId542" Type="http://schemas.openxmlformats.org/officeDocument/2006/relationships/customXml" Target="../ink/ink6750.xml"/><Relationship Id="rId181" Type="http://schemas.openxmlformats.org/officeDocument/2006/relationships/image" Target="../media/image1136.png"/><Relationship Id="rId402" Type="http://schemas.openxmlformats.org/officeDocument/2006/relationships/customXml" Target="../ink/ink6679.xml"/><Relationship Id="rId847" Type="http://schemas.openxmlformats.org/officeDocument/2006/relationships/customXml" Target="../ink/ink6902.xml"/><Relationship Id="rId279" Type="http://schemas.openxmlformats.org/officeDocument/2006/relationships/image" Target="../media/image3946.png"/><Relationship Id="rId486" Type="http://schemas.openxmlformats.org/officeDocument/2006/relationships/image" Target="../media/image4044.png"/><Relationship Id="rId693" Type="http://schemas.openxmlformats.org/officeDocument/2006/relationships/image" Target="../media/image4151.png"/><Relationship Id="rId707" Type="http://schemas.openxmlformats.org/officeDocument/2006/relationships/image" Target="../media/image4158.png"/><Relationship Id="rId914" Type="http://schemas.openxmlformats.org/officeDocument/2006/relationships/customXml" Target="../ink/ink6936.xml"/><Relationship Id="rId43" Type="http://schemas.openxmlformats.org/officeDocument/2006/relationships/image" Target="../media/image887.png"/><Relationship Id="rId139" Type="http://schemas.openxmlformats.org/officeDocument/2006/relationships/customXml" Target="../ink/ink6547.xml"/><Relationship Id="rId346" Type="http://schemas.openxmlformats.org/officeDocument/2006/relationships/customXml" Target="../ink/ink6651.xml"/><Relationship Id="rId553" Type="http://schemas.openxmlformats.org/officeDocument/2006/relationships/image" Target="../media/image4084.png"/><Relationship Id="rId760" Type="http://schemas.openxmlformats.org/officeDocument/2006/relationships/image" Target="../media/image4184.png"/><Relationship Id="rId192" Type="http://schemas.openxmlformats.org/officeDocument/2006/relationships/customXml" Target="../ink/ink6574.xml"/><Relationship Id="rId206" Type="http://schemas.openxmlformats.org/officeDocument/2006/relationships/customXml" Target="../ink/ink6581.xml"/><Relationship Id="rId413" Type="http://schemas.openxmlformats.org/officeDocument/2006/relationships/image" Target="../media/image4009.png"/><Relationship Id="rId858" Type="http://schemas.openxmlformats.org/officeDocument/2006/relationships/image" Target="../media/image4232.png"/><Relationship Id="rId497" Type="http://schemas.openxmlformats.org/officeDocument/2006/relationships/customXml" Target="../ink/ink6727.xml"/><Relationship Id="rId620" Type="http://schemas.openxmlformats.org/officeDocument/2006/relationships/customXml" Target="../ink/ink6789.xml"/><Relationship Id="rId718" Type="http://schemas.openxmlformats.org/officeDocument/2006/relationships/customXml" Target="../ink/ink6840.xml"/><Relationship Id="rId925" Type="http://schemas.openxmlformats.org/officeDocument/2006/relationships/image" Target="../media/image4264.png"/><Relationship Id="rId357" Type="http://schemas.openxmlformats.org/officeDocument/2006/relationships/image" Target="../media/image3983.png"/><Relationship Id="rId54" Type="http://schemas.openxmlformats.org/officeDocument/2006/relationships/customXml" Target="../ink/ink6504.xml"/><Relationship Id="rId217" Type="http://schemas.openxmlformats.org/officeDocument/2006/relationships/image" Target="../media/image1154.png"/><Relationship Id="rId564" Type="http://schemas.openxmlformats.org/officeDocument/2006/relationships/customXml" Target="../ink/ink6761.xml"/><Relationship Id="rId771" Type="http://schemas.openxmlformats.org/officeDocument/2006/relationships/customXml" Target="../ink/ink6867.xml"/><Relationship Id="rId869" Type="http://schemas.openxmlformats.org/officeDocument/2006/relationships/customXml" Target="../ink/ink6913.xml"/><Relationship Id="rId424" Type="http://schemas.openxmlformats.org/officeDocument/2006/relationships/customXml" Target="../ink/ink6690.xml"/><Relationship Id="rId631" Type="http://schemas.openxmlformats.org/officeDocument/2006/relationships/image" Target="../media/image4123.png"/><Relationship Id="rId729" Type="http://schemas.openxmlformats.org/officeDocument/2006/relationships/image" Target="../media/image4169.png"/><Relationship Id="rId270" Type="http://schemas.openxmlformats.org/officeDocument/2006/relationships/customXml" Target="../ink/ink6613.xml"/><Relationship Id="rId936" Type="http://schemas.openxmlformats.org/officeDocument/2006/relationships/customXml" Target="../ink/ink6947.xml"/><Relationship Id="rId65" Type="http://schemas.openxmlformats.org/officeDocument/2006/relationships/image" Target="../media/image910.png"/><Relationship Id="rId130" Type="http://schemas.openxmlformats.org/officeDocument/2006/relationships/image" Target="../media/image982.png"/><Relationship Id="rId368" Type="http://schemas.openxmlformats.org/officeDocument/2006/relationships/customXml" Target="../ink/ink6662.xml"/><Relationship Id="rId575" Type="http://schemas.openxmlformats.org/officeDocument/2006/relationships/image" Target="../media/image4095.png"/><Relationship Id="rId782" Type="http://schemas.openxmlformats.org/officeDocument/2006/relationships/image" Target="../media/image4195.png"/><Relationship Id="rId228" Type="http://schemas.openxmlformats.org/officeDocument/2006/relationships/customXml" Target="../ink/ink6592.xml"/><Relationship Id="rId435" Type="http://schemas.openxmlformats.org/officeDocument/2006/relationships/image" Target="../media/image4020.png"/><Relationship Id="rId642" Type="http://schemas.openxmlformats.org/officeDocument/2006/relationships/customXml" Target="../ink/ink6802.xml"/><Relationship Id="rId281" Type="http://schemas.openxmlformats.org/officeDocument/2006/relationships/image" Target="../media/image3947.png"/><Relationship Id="rId502" Type="http://schemas.openxmlformats.org/officeDocument/2006/relationships/image" Target="../media/image4052.png"/><Relationship Id="rId947" Type="http://schemas.openxmlformats.org/officeDocument/2006/relationships/image" Target="../media/image4275.png"/><Relationship Id="rId76" Type="http://schemas.openxmlformats.org/officeDocument/2006/relationships/image" Target="../media/image924.png"/><Relationship Id="rId141" Type="http://schemas.openxmlformats.org/officeDocument/2006/relationships/customXml" Target="../ink/ink6548.xml"/><Relationship Id="rId379" Type="http://schemas.openxmlformats.org/officeDocument/2006/relationships/image" Target="../media/image3269.png"/><Relationship Id="rId586" Type="http://schemas.openxmlformats.org/officeDocument/2006/relationships/customXml" Target="../ink/ink6772.xml"/><Relationship Id="rId793" Type="http://schemas.openxmlformats.org/officeDocument/2006/relationships/customXml" Target="../ink/ink6878.xml"/><Relationship Id="rId807" Type="http://schemas.openxmlformats.org/officeDocument/2006/relationships/customXml" Target="../ink/ink6885.xml"/><Relationship Id="rId7" Type="http://schemas.openxmlformats.org/officeDocument/2006/relationships/image" Target="../media/image869.png"/><Relationship Id="rId239" Type="http://schemas.openxmlformats.org/officeDocument/2006/relationships/image" Target="../media/image3925.png"/><Relationship Id="rId446" Type="http://schemas.openxmlformats.org/officeDocument/2006/relationships/image" Target="../media/image4025.png"/><Relationship Id="rId653" Type="http://schemas.openxmlformats.org/officeDocument/2006/relationships/image" Target="../media/image4131.png"/><Relationship Id="rId292" Type="http://schemas.openxmlformats.org/officeDocument/2006/relationships/customXml" Target="../ink/ink6624.xml"/><Relationship Id="rId306" Type="http://schemas.openxmlformats.org/officeDocument/2006/relationships/customXml" Target="../ink/ink6631.xml"/><Relationship Id="rId860" Type="http://schemas.openxmlformats.org/officeDocument/2006/relationships/image" Target="../media/image4233.png"/><Relationship Id="rId958" Type="http://schemas.openxmlformats.org/officeDocument/2006/relationships/customXml" Target="../ink/ink6958.xml"/><Relationship Id="rId87" Type="http://schemas.openxmlformats.org/officeDocument/2006/relationships/customXml" Target="../ink/ink6521.xml"/><Relationship Id="rId513" Type="http://schemas.openxmlformats.org/officeDocument/2006/relationships/image" Target="../media/image4056.png"/><Relationship Id="rId597" Type="http://schemas.openxmlformats.org/officeDocument/2006/relationships/image" Target="../media/image4106.png"/><Relationship Id="rId720" Type="http://schemas.openxmlformats.org/officeDocument/2006/relationships/customXml" Target="../ink/ink6841.xml"/><Relationship Id="rId818" Type="http://schemas.openxmlformats.org/officeDocument/2006/relationships/image" Target="../media/image4213.png"/><Relationship Id="rId152" Type="http://schemas.openxmlformats.org/officeDocument/2006/relationships/image" Target="../media/image993.png"/><Relationship Id="rId457" Type="http://schemas.openxmlformats.org/officeDocument/2006/relationships/customXml" Target="../ink/ink6707.xml"/><Relationship Id="rId664" Type="http://schemas.openxmlformats.org/officeDocument/2006/relationships/customXml" Target="../ink/ink6813.xml"/><Relationship Id="rId871" Type="http://schemas.openxmlformats.org/officeDocument/2006/relationships/customXml" Target="../ink/ink6914.xml"/><Relationship Id="rId969" Type="http://schemas.openxmlformats.org/officeDocument/2006/relationships/image" Target="../media/image4286.png"/><Relationship Id="rId14" Type="http://schemas.openxmlformats.org/officeDocument/2006/relationships/customXml" Target="../ink/ink6484.xml"/><Relationship Id="rId317" Type="http://schemas.openxmlformats.org/officeDocument/2006/relationships/image" Target="../media/image3964.png"/><Relationship Id="rId524" Type="http://schemas.openxmlformats.org/officeDocument/2006/relationships/customXml" Target="../ink/ink6741.xml"/><Relationship Id="rId731" Type="http://schemas.openxmlformats.org/officeDocument/2006/relationships/image" Target="../media/image4170.png"/><Relationship Id="rId98" Type="http://schemas.openxmlformats.org/officeDocument/2006/relationships/image" Target="../media/image966.png"/><Relationship Id="rId163" Type="http://schemas.openxmlformats.org/officeDocument/2006/relationships/customXml" Target="../ink/ink6559.xml"/><Relationship Id="rId370" Type="http://schemas.openxmlformats.org/officeDocument/2006/relationships/customXml" Target="../ink/ink6663.xml"/><Relationship Id="rId829" Type="http://schemas.openxmlformats.org/officeDocument/2006/relationships/customXml" Target="../ink/ink6893.xml"/><Relationship Id="rId230" Type="http://schemas.openxmlformats.org/officeDocument/2006/relationships/customXml" Target="../ink/ink6593.xml"/><Relationship Id="rId468" Type="http://schemas.openxmlformats.org/officeDocument/2006/relationships/image" Target="../media/image4036.png"/><Relationship Id="rId675" Type="http://schemas.openxmlformats.org/officeDocument/2006/relationships/image" Target="../media/image4142.png"/><Relationship Id="rId882" Type="http://schemas.openxmlformats.org/officeDocument/2006/relationships/image" Target="../media/image4243.png"/><Relationship Id="rId25" Type="http://schemas.openxmlformats.org/officeDocument/2006/relationships/image" Target="../media/image878.png"/><Relationship Id="rId328" Type="http://schemas.openxmlformats.org/officeDocument/2006/relationships/customXml" Target="../ink/ink6642.xml"/><Relationship Id="rId535" Type="http://schemas.openxmlformats.org/officeDocument/2006/relationships/image" Target="../media/image4068.png"/><Relationship Id="rId742" Type="http://schemas.openxmlformats.org/officeDocument/2006/relationships/customXml" Target="../ink/ink6852.xml"/><Relationship Id="rId174" Type="http://schemas.openxmlformats.org/officeDocument/2006/relationships/customXml" Target="../ink/ink6565.xml"/><Relationship Id="rId381" Type="http://schemas.openxmlformats.org/officeDocument/2006/relationships/image" Target="../media/image3993.png"/><Relationship Id="rId602" Type="http://schemas.openxmlformats.org/officeDocument/2006/relationships/customXml" Target="../ink/ink6780.xml"/><Relationship Id="rId241" Type="http://schemas.openxmlformats.org/officeDocument/2006/relationships/image" Target="../media/image3926.png"/><Relationship Id="rId479" Type="http://schemas.openxmlformats.org/officeDocument/2006/relationships/customXml" Target="../ink/ink6718.xml"/><Relationship Id="rId686" Type="http://schemas.openxmlformats.org/officeDocument/2006/relationships/customXml" Target="../ink/ink6824.xml"/><Relationship Id="rId893" Type="http://schemas.openxmlformats.org/officeDocument/2006/relationships/customXml" Target="../ink/ink6925.xml"/><Relationship Id="rId907" Type="http://schemas.openxmlformats.org/officeDocument/2006/relationships/image" Target="../media/image4255.png"/><Relationship Id="rId36" Type="http://schemas.openxmlformats.org/officeDocument/2006/relationships/customXml" Target="../ink/ink6495.xml"/><Relationship Id="rId339" Type="http://schemas.openxmlformats.org/officeDocument/2006/relationships/image" Target="../media/image3975.png"/><Relationship Id="rId546" Type="http://schemas.openxmlformats.org/officeDocument/2006/relationships/customXml" Target="../ink/ink6752.xml"/><Relationship Id="rId753" Type="http://schemas.openxmlformats.org/officeDocument/2006/relationships/customXml" Target="../ink/ink6858.xml"/><Relationship Id="rId101" Type="http://schemas.openxmlformats.org/officeDocument/2006/relationships/customXml" Target="../ink/ink6528.xml"/><Relationship Id="rId185" Type="http://schemas.openxmlformats.org/officeDocument/2006/relationships/image" Target="../media/image1138.png"/><Relationship Id="rId406" Type="http://schemas.openxmlformats.org/officeDocument/2006/relationships/customXml" Target="../ink/ink6681.xml"/><Relationship Id="rId960" Type="http://schemas.openxmlformats.org/officeDocument/2006/relationships/customXml" Target="../ink/ink6959.xml"/><Relationship Id="rId392" Type="http://schemas.openxmlformats.org/officeDocument/2006/relationships/customXml" Target="../ink/ink6674.xml"/><Relationship Id="rId613" Type="http://schemas.openxmlformats.org/officeDocument/2006/relationships/image" Target="../media/image4114.png"/><Relationship Id="rId697" Type="http://schemas.openxmlformats.org/officeDocument/2006/relationships/image" Target="../media/image4153.png"/><Relationship Id="rId820" Type="http://schemas.openxmlformats.org/officeDocument/2006/relationships/image" Target="../media/image4214.png"/><Relationship Id="rId918" Type="http://schemas.openxmlformats.org/officeDocument/2006/relationships/customXml" Target="../ink/ink6938.xml"/><Relationship Id="rId252" Type="http://schemas.openxmlformats.org/officeDocument/2006/relationships/customXml" Target="../ink/ink6604.xml"/><Relationship Id="rId47" Type="http://schemas.openxmlformats.org/officeDocument/2006/relationships/image" Target="../media/image889.png"/><Relationship Id="rId112" Type="http://schemas.openxmlformats.org/officeDocument/2006/relationships/image" Target="../media/image973.png"/><Relationship Id="rId557" Type="http://schemas.openxmlformats.org/officeDocument/2006/relationships/image" Target="../media/image4086.png"/><Relationship Id="rId764" Type="http://schemas.openxmlformats.org/officeDocument/2006/relationships/image" Target="../media/image4186.png"/><Relationship Id="rId971" Type="http://schemas.openxmlformats.org/officeDocument/2006/relationships/image" Target="../media/image4287.png"/><Relationship Id="rId196" Type="http://schemas.openxmlformats.org/officeDocument/2006/relationships/customXml" Target="../ink/ink6576.xml"/><Relationship Id="rId417" Type="http://schemas.openxmlformats.org/officeDocument/2006/relationships/image" Target="../media/image4011.png"/><Relationship Id="rId624" Type="http://schemas.openxmlformats.org/officeDocument/2006/relationships/customXml" Target="../ink/ink6791.xml"/><Relationship Id="rId831" Type="http://schemas.openxmlformats.org/officeDocument/2006/relationships/customXml" Target="../ink/ink6894.xml"/><Relationship Id="rId263" Type="http://schemas.openxmlformats.org/officeDocument/2006/relationships/image" Target="../media/image3938.png"/><Relationship Id="rId470" Type="http://schemas.openxmlformats.org/officeDocument/2006/relationships/image" Target="../media/image4037.png"/><Relationship Id="rId929" Type="http://schemas.openxmlformats.org/officeDocument/2006/relationships/image" Target="../media/image4266.png"/><Relationship Id="rId58" Type="http://schemas.openxmlformats.org/officeDocument/2006/relationships/customXml" Target="../ink/ink6506.xml"/><Relationship Id="rId123" Type="http://schemas.openxmlformats.org/officeDocument/2006/relationships/customXml" Target="../ink/ink6539.xml"/><Relationship Id="rId330" Type="http://schemas.openxmlformats.org/officeDocument/2006/relationships/customXml" Target="../ink/ink6643.xml"/><Relationship Id="rId568" Type="http://schemas.openxmlformats.org/officeDocument/2006/relationships/customXml" Target="../ink/ink6763.xml"/><Relationship Id="rId775" Type="http://schemas.openxmlformats.org/officeDocument/2006/relationships/customXml" Target="../ink/ink6869.xml"/><Relationship Id="rId982" Type="http://schemas.openxmlformats.org/officeDocument/2006/relationships/customXml" Target="../ink/ink6970.xml"/><Relationship Id="rId428" Type="http://schemas.openxmlformats.org/officeDocument/2006/relationships/customXml" Target="../ink/ink6692.xml"/><Relationship Id="rId635" Type="http://schemas.openxmlformats.org/officeDocument/2006/relationships/image" Target="../media/image2523.png"/><Relationship Id="rId842" Type="http://schemas.openxmlformats.org/officeDocument/2006/relationships/image" Target="../media/image4224.png"/><Relationship Id="rId274" Type="http://schemas.openxmlformats.org/officeDocument/2006/relationships/customXml" Target="../ink/ink6615.xml"/><Relationship Id="rId481" Type="http://schemas.openxmlformats.org/officeDocument/2006/relationships/customXml" Target="../ink/ink6719.xml"/><Relationship Id="rId702" Type="http://schemas.openxmlformats.org/officeDocument/2006/relationships/customXml" Target="../ink/ink6832.xml"/><Relationship Id="rId69" Type="http://schemas.openxmlformats.org/officeDocument/2006/relationships/image" Target="../media/image915.png"/><Relationship Id="rId134" Type="http://schemas.openxmlformats.org/officeDocument/2006/relationships/image" Target="../media/image984.png"/><Relationship Id="rId579" Type="http://schemas.openxmlformats.org/officeDocument/2006/relationships/image" Target="../media/image4097.png"/><Relationship Id="rId786" Type="http://schemas.openxmlformats.org/officeDocument/2006/relationships/image" Target="../media/image4197.png"/><Relationship Id="rId341" Type="http://schemas.openxmlformats.org/officeDocument/2006/relationships/image" Target="../media/image3976.png"/><Relationship Id="rId439" Type="http://schemas.openxmlformats.org/officeDocument/2006/relationships/customXml" Target="../ink/ink6698.xml"/><Relationship Id="rId646" Type="http://schemas.openxmlformats.org/officeDocument/2006/relationships/customXml" Target="../ink/ink6804.xml"/><Relationship Id="rId201" Type="http://schemas.openxmlformats.org/officeDocument/2006/relationships/image" Target="../media/image1146.png"/><Relationship Id="rId285" Type="http://schemas.openxmlformats.org/officeDocument/2006/relationships/image" Target="../media/image3949.png"/><Relationship Id="rId506" Type="http://schemas.openxmlformats.org/officeDocument/2006/relationships/image" Target="../media/image4054.png"/><Relationship Id="rId853" Type="http://schemas.openxmlformats.org/officeDocument/2006/relationships/customXml" Target="../ink/ink6905.xml"/><Relationship Id="rId492" Type="http://schemas.openxmlformats.org/officeDocument/2006/relationships/image" Target="../media/image4047.png"/><Relationship Id="rId713" Type="http://schemas.openxmlformats.org/officeDocument/2006/relationships/image" Target="../media/image4161.png"/><Relationship Id="rId797" Type="http://schemas.openxmlformats.org/officeDocument/2006/relationships/customXml" Target="../ink/ink6880.xml"/><Relationship Id="rId920" Type="http://schemas.openxmlformats.org/officeDocument/2006/relationships/customXml" Target="../ink/ink6939.xml"/><Relationship Id="rId145" Type="http://schemas.openxmlformats.org/officeDocument/2006/relationships/customXml" Target="../ink/ink6550.xml"/><Relationship Id="rId352" Type="http://schemas.openxmlformats.org/officeDocument/2006/relationships/customXml" Target="../ink/ink6654.xml"/><Relationship Id="rId212" Type="http://schemas.openxmlformats.org/officeDocument/2006/relationships/customXml" Target="../ink/ink6584.xml"/><Relationship Id="rId657" Type="http://schemas.openxmlformats.org/officeDocument/2006/relationships/image" Target="../media/image4133.png"/><Relationship Id="rId864" Type="http://schemas.openxmlformats.org/officeDocument/2006/relationships/image" Target="../media/image211.png"/><Relationship Id="rId296" Type="http://schemas.openxmlformats.org/officeDocument/2006/relationships/customXml" Target="../ink/ink6626.xml"/><Relationship Id="rId517" Type="http://schemas.openxmlformats.org/officeDocument/2006/relationships/image" Target="../media/image4058.png"/><Relationship Id="rId724" Type="http://schemas.openxmlformats.org/officeDocument/2006/relationships/customXml" Target="../ink/ink6843.xml"/><Relationship Id="rId931" Type="http://schemas.openxmlformats.org/officeDocument/2006/relationships/image" Target="../media/image4267.png"/><Relationship Id="rId60" Type="http://schemas.openxmlformats.org/officeDocument/2006/relationships/customXml" Target="../ink/ink6507.xml"/><Relationship Id="rId156" Type="http://schemas.openxmlformats.org/officeDocument/2006/relationships/image" Target="../media/image995.png"/><Relationship Id="rId363" Type="http://schemas.openxmlformats.org/officeDocument/2006/relationships/image" Target="../media/image3986.png"/><Relationship Id="rId570" Type="http://schemas.openxmlformats.org/officeDocument/2006/relationships/customXml" Target="../ink/ink6764.xml"/><Relationship Id="rId223" Type="http://schemas.openxmlformats.org/officeDocument/2006/relationships/image" Target="../media/image1157.png"/><Relationship Id="rId430" Type="http://schemas.openxmlformats.org/officeDocument/2006/relationships/customXml" Target="../ink/ink6693.xml"/><Relationship Id="rId668" Type="http://schemas.openxmlformats.org/officeDocument/2006/relationships/customXml" Target="../ink/ink6815.xml"/><Relationship Id="rId875" Type="http://schemas.openxmlformats.org/officeDocument/2006/relationships/customXml" Target="../ink/ink6916.xml"/><Relationship Id="rId18" Type="http://schemas.openxmlformats.org/officeDocument/2006/relationships/customXml" Target="../ink/ink6486.xml"/><Relationship Id="rId528" Type="http://schemas.openxmlformats.org/officeDocument/2006/relationships/customXml" Target="../ink/ink6743.xml"/><Relationship Id="rId735" Type="http://schemas.openxmlformats.org/officeDocument/2006/relationships/image" Target="../media/image4172.png"/><Relationship Id="rId942" Type="http://schemas.openxmlformats.org/officeDocument/2006/relationships/customXml" Target="../ink/ink6950.xml"/><Relationship Id="rId167" Type="http://schemas.openxmlformats.org/officeDocument/2006/relationships/customXml" Target="../ink/ink6561.xml"/><Relationship Id="rId374" Type="http://schemas.openxmlformats.org/officeDocument/2006/relationships/customXml" Target="../ink/ink6665.xml"/><Relationship Id="rId581" Type="http://schemas.openxmlformats.org/officeDocument/2006/relationships/image" Target="../media/image4098.png"/><Relationship Id="rId71" Type="http://schemas.openxmlformats.org/officeDocument/2006/relationships/image" Target="../media/image922.png"/><Relationship Id="rId234" Type="http://schemas.openxmlformats.org/officeDocument/2006/relationships/customXml" Target="../ink/ink6595.xml"/><Relationship Id="rId679" Type="http://schemas.openxmlformats.org/officeDocument/2006/relationships/image" Target="../media/image4144.png"/><Relationship Id="rId802" Type="http://schemas.openxmlformats.org/officeDocument/2006/relationships/image" Target="../media/image4205.png"/><Relationship Id="rId886" Type="http://schemas.openxmlformats.org/officeDocument/2006/relationships/image" Target="../media/image4245.png"/><Relationship Id="rId2" Type="http://schemas.openxmlformats.org/officeDocument/2006/relationships/customXml" Target="../ink/ink6478.xml"/><Relationship Id="rId29" Type="http://schemas.openxmlformats.org/officeDocument/2006/relationships/image" Target="../media/image880.png"/><Relationship Id="rId441" Type="http://schemas.openxmlformats.org/officeDocument/2006/relationships/customXml" Target="../ink/ink6699.xml"/><Relationship Id="rId539" Type="http://schemas.openxmlformats.org/officeDocument/2006/relationships/image" Target="../media/image4076.png"/><Relationship Id="rId746" Type="http://schemas.openxmlformats.org/officeDocument/2006/relationships/customXml" Target="../ink/ink6854.xml"/><Relationship Id="rId178" Type="http://schemas.openxmlformats.org/officeDocument/2006/relationships/customXml" Target="../ink/ink6567.xml"/><Relationship Id="rId301" Type="http://schemas.openxmlformats.org/officeDocument/2006/relationships/image" Target="../media/image3956.png"/><Relationship Id="rId953" Type="http://schemas.openxmlformats.org/officeDocument/2006/relationships/image" Target="../media/image4278.png"/><Relationship Id="rId82" Type="http://schemas.openxmlformats.org/officeDocument/2006/relationships/image" Target="../media/image958.png"/><Relationship Id="rId385" Type="http://schemas.openxmlformats.org/officeDocument/2006/relationships/image" Target="../media/image3995.png"/><Relationship Id="rId592" Type="http://schemas.openxmlformats.org/officeDocument/2006/relationships/customXml" Target="../ink/ink6775.xml"/><Relationship Id="rId606" Type="http://schemas.openxmlformats.org/officeDocument/2006/relationships/customXml" Target="../ink/ink6782.xml"/><Relationship Id="rId813" Type="http://schemas.openxmlformats.org/officeDocument/2006/relationships/customXml" Target="../ink/ink6888.xml"/><Relationship Id="rId245" Type="http://schemas.openxmlformats.org/officeDocument/2006/relationships/image" Target="../media/image3928.png"/><Relationship Id="rId452" Type="http://schemas.openxmlformats.org/officeDocument/2006/relationships/image" Target="../media/image4028.png"/><Relationship Id="rId897" Type="http://schemas.openxmlformats.org/officeDocument/2006/relationships/customXml" Target="../ink/ink6927.xml"/><Relationship Id="rId105" Type="http://schemas.openxmlformats.org/officeDocument/2006/relationships/customXml" Target="../ink/ink6530.xml"/><Relationship Id="rId312" Type="http://schemas.openxmlformats.org/officeDocument/2006/relationships/customXml" Target="../ink/ink6634.xml"/><Relationship Id="rId757" Type="http://schemas.openxmlformats.org/officeDocument/2006/relationships/customXml" Target="../ink/ink6860.xml"/><Relationship Id="rId964" Type="http://schemas.openxmlformats.org/officeDocument/2006/relationships/customXml" Target="../ink/ink6961.xml"/><Relationship Id="rId93" Type="http://schemas.openxmlformats.org/officeDocument/2006/relationships/customXml" Target="../ink/ink6524.xml"/><Relationship Id="rId189" Type="http://schemas.openxmlformats.org/officeDocument/2006/relationships/image" Target="../media/image1140.png"/><Relationship Id="rId396" Type="http://schemas.openxmlformats.org/officeDocument/2006/relationships/customXml" Target="../ink/ink6676.xml"/><Relationship Id="rId617" Type="http://schemas.openxmlformats.org/officeDocument/2006/relationships/image" Target="../media/image4116.png"/><Relationship Id="rId256" Type="http://schemas.openxmlformats.org/officeDocument/2006/relationships/customXml" Target="../ink/ink6606.xml"/><Relationship Id="rId463" Type="http://schemas.openxmlformats.org/officeDocument/2006/relationships/customXml" Target="../ink/ink6710.xml"/><Relationship Id="rId670" Type="http://schemas.openxmlformats.org/officeDocument/2006/relationships/customXml" Target="../ink/ink6816.xml"/><Relationship Id="rId116" Type="http://schemas.openxmlformats.org/officeDocument/2006/relationships/image" Target="../media/image975.png"/><Relationship Id="rId323" Type="http://schemas.openxmlformats.org/officeDocument/2006/relationships/image" Target="../media/image3967.png"/><Relationship Id="rId530" Type="http://schemas.openxmlformats.org/officeDocument/2006/relationships/customXml" Target="../ink/ink6744.xml"/><Relationship Id="rId768" Type="http://schemas.openxmlformats.org/officeDocument/2006/relationships/image" Target="../media/image4188.png"/><Relationship Id="rId975" Type="http://schemas.openxmlformats.org/officeDocument/2006/relationships/image" Target="../media/image4289.png"/><Relationship Id="rId20" Type="http://schemas.openxmlformats.org/officeDocument/2006/relationships/customXml" Target="../ink/ink6487.xml"/><Relationship Id="rId628" Type="http://schemas.openxmlformats.org/officeDocument/2006/relationships/customXml" Target="../ink/ink6793.xml"/><Relationship Id="rId835" Type="http://schemas.openxmlformats.org/officeDocument/2006/relationships/customXml" Target="../ink/ink6896.xml"/><Relationship Id="rId267" Type="http://schemas.openxmlformats.org/officeDocument/2006/relationships/image" Target="../media/image3940.png"/><Relationship Id="rId474" Type="http://schemas.openxmlformats.org/officeDocument/2006/relationships/image" Target="../media/image4039.png"/><Relationship Id="rId127" Type="http://schemas.openxmlformats.org/officeDocument/2006/relationships/customXml" Target="../ink/ink6541.xml"/><Relationship Id="rId681" Type="http://schemas.openxmlformats.org/officeDocument/2006/relationships/image" Target="../media/image4145.png"/><Relationship Id="rId779" Type="http://schemas.openxmlformats.org/officeDocument/2006/relationships/customXml" Target="../ink/ink6871.xml"/><Relationship Id="rId902" Type="http://schemas.openxmlformats.org/officeDocument/2006/relationships/customXml" Target="../ink/ink6930.xml"/><Relationship Id="rId31" Type="http://schemas.openxmlformats.org/officeDocument/2006/relationships/image" Target="../media/image881.png"/><Relationship Id="rId334" Type="http://schemas.openxmlformats.org/officeDocument/2006/relationships/customXml" Target="../ink/ink6645.xml"/><Relationship Id="rId541" Type="http://schemas.openxmlformats.org/officeDocument/2006/relationships/image" Target="../media/image4078.png"/><Relationship Id="rId639" Type="http://schemas.openxmlformats.org/officeDocument/2006/relationships/customXml" Target="../ink/ink6800.xml"/><Relationship Id="rId180" Type="http://schemas.openxmlformats.org/officeDocument/2006/relationships/customXml" Target="../ink/ink6568.xml"/><Relationship Id="rId278" Type="http://schemas.openxmlformats.org/officeDocument/2006/relationships/customXml" Target="../ink/ink6617.xml"/><Relationship Id="rId401" Type="http://schemas.openxmlformats.org/officeDocument/2006/relationships/image" Target="../media/image4003.png"/><Relationship Id="rId846" Type="http://schemas.openxmlformats.org/officeDocument/2006/relationships/image" Target="../media/image4226.png"/><Relationship Id="rId485" Type="http://schemas.openxmlformats.org/officeDocument/2006/relationships/customXml" Target="../ink/ink6721.xml"/><Relationship Id="rId692" Type="http://schemas.openxmlformats.org/officeDocument/2006/relationships/customXml" Target="../ink/ink6827.xml"/><Relationship Id="rId706" Type="http://schemas.openxmlformats.org/officeDocument/2006/relationships/customXml" Target="../ink/ink6834.xml"/><Relationship Id="rId913" Type="http://schemas.openxmlformats.org/officeDocument/2006/relationships/image" Target="../media/image4258.png"/><Relationship Id="rId42" Type="http://schemas.openxmlformats.org/officeDocument/2006/relationships/customXml" Target="../ink/ink6498.xml"/><Relationship Id="rId138" Type="http://schemas.openxmlformats.org/officeDocument/2006/relationships/image" Target="../media/image986.png"/><Relationship Id="rId345" Type="http://schemas.openxmlformats.org/officeDocument/2006/relationships/image" Target="../media/image3978.png"/><Relationship Id="rId552" Type="http://schemas.openxmlformats.org/officeDocument/2006/relationships/customXml" Target="../ink/ink6755.xml"/><Relationship Id="rId191" Type="http://schemas.openxmlformats.org/officeDocument/2006/relationships/image" Target="../media/image1141.png"/><Relationship Id="rId205" Type="http://schemas.openxmlformats.org/officeDocument/2006/relationships/image" Target="../media/image1148.png"/><Relationship Id="rId412" Type="http://schemas.openxmlformats.org/officeDocument/2006/relationships/customXml" Target="../ink/ink6684.xml"/><Relationship Id="rId857" Type="http://schemas.openxmlformats.org/officeDocument/2006/relationships/customXml" Target="../ink/ink6907.xml"/><Relationship Id="rId289" Type="http://schemas.openxmlformats.org/officeDocument/2006/relationships/image" Target="../media/image3951.png"/><Relationship Id="rId496" Type="http://schemas.openxmlformats.org/officeDocument/2006/relationships/image" Target="../media/image4049.png"/><Relationship Id="rId717" Type="http://schemas.openxmlformats.org/officeDocument/2006/relationships/image" Target="../media/image4163.png"/><Relationship Id="rId924" Type="http://schemas.openxmlformats.org/officeDocument/2006/relationships/customXml" Target="../ink/ink6941.xml"/><Relationship Id="rId53" Type="http://schemas.openxmlformats.org/officeDocument/2006/relationships/image" Target="../media/image892.png"/><Relationship Id="rId149" Type="http://schemas.openxmlformats.org/officeDocument/2006/relationships/customXml" Target="../ink/ink6552.xml"/><Relationship Id="rId356" Type="http://schemas.openxmlformats.org/officeDocument/2006/relationships/customXml" Target="../ink/ink6656.xml"/><Relationship Id="rId563" Type="http://schemas.openxmlformats.org/officeDocument/2006/relationships/image" Target="../media/image4089.png"/><Relationship Id="rId770" Type="http://schemas.openxmlformats.org/officeDocument/2006/relationships/image" Target="../media/image4189.png"/><Relationship Id="rId216" Type="http://schemas.openxmlformats.org/officeDocument/2006/relationships/customXml" Target="../ink/ink6586.xml"/><Relationship Id="rId423" Type="http://schemas.openxmlformats.org/officeDocument/2006/relationships/image" Target="../media/image4014.png"/><Relationship Id="rId868" Type="http://schemas.openxmlformats.org/officeDocument/2006/relationships/image" Target="../media/image4236.png"/><Relationship Id="rId630" Type="http://schemas.openxmlformats.org/officeDocument/2006/relationships/customXml" Target="../ink/ink6794.xml"/><Relationship Id="rId728" Type="http://schemas.openxmlformats.org/officeDocument/2006/relationships/customXml" Target="../ink/ink6845.xml"/><Relationship Id="rId935" Type="http://schemas.openxmlformats.org/officeDocument/2006/relationships/image" Target="../media/image4269.png"/><Relationship Id="rId64" Type="http://schemas.openxmlformats.org/officeDocument/2006/relationships/customXml" Target="../ink/ink6509.xml"/><Relationship Id="rId367" Type="http://schemas.openxmlformats.org/officeDocument/2006/relationships/image" Target="../media/image3988.png"/><Relationship Id="rId574" Type="http://schemas.openxmlformats.org/officeDocument/2006/relationships/customXml" Target="../ink/ink6766.xml"/><Relationship Id="rId227" Type="http://schemas.openxmlformats.org/officeDocument/2006/relationships/image" Target="../media/image1159.png"/><Relationship Id="rId781" Type="http://schemas.openxmlformats.org/officeDocument/2006/relationships/customXml" Target="../ink/ink6872.xml"/><Relationship Id="rId879" Type="http://schemas.openxmlformats.org/officeDocument/2006/relationships/customXml" Target="../ink/ink6918.xml"/><Relationship Id="rId434" Type="http://schemas.openxmlformats.org/officeDocument/2006/relationships/customXml" Target="../ink/ink6695.xml"/><Relationship Id="rId641" Type="http://schemas.openxmlformats.org/officeDocument/2006/relationships/image" Target="../media/image4125.png"/><Relationship Id="rId739" Type="http://schemas.openxmlformats.org/officeDocument/2006/relationships/image" Target="../media/image4174.png"/><Relationship Id="rId280" Type="http://schemas.openxmlformats.org/officeDocument/2006/relationships/customXml" Target="../ink/ink6618.xml"/><Relationship Id="rId501" Type="http://schemas.openxmlformats.org/officeDocument/2006/relationships/customXml" Target="../ink/ink6729.xml"/><Relationship Id="rId946" Type="http://schemas.openxmlformats.org/officeDocument/2006/relationships/customXml" Target="../ink/ink6952.xml"/><Relationship Id="rId75" Type="http://schemas.openxmlformats.org/officeDocument/2006/relationships/customXml" Target="../ink/ink6515.xml"/><Relationship Id="rId140" Type="http://schemas.openxmlformats.org/officeDocument/2006/relationships/image" Target="../media/image987.png"/><Relationship Id="rId378" Type="http://schemas.openxmlformats.org/officeDocument/2006/relationships/customXml" Target="../ink/ink6667.xml"/><Relationship Id="rId585" Type="http://schemas.openxmlformats.org/officeDocument/2006/relationships/image" Target="../media/image4100.png"/><Relationship Id="rId792" Type="http://schemas.openxmlformats.org/officeDocument/2006/relationships/image" Target="../media/image4200.png"/><Relationship Id="rId806" Type="http://schemas.openxmlformats.org/officeDocument/2006/relationships/image" Target="../media/image4207.png"/><Relationship Id="rId6" Type="http://schemas.openxmlformats.org/officeDocument/2006/relationships/customXml" Target="../ink/ink6480.xml"/><Relationship Id="rId238" Type="http://schemas.openxmlformats.org/officeDocument/2006/relationships/customXml" Target="../ink/ink6597.xml"/><Relationship Id="rId445" Type="http://schemas.openxmlformats.org/officeDocument/2006/relationships/customXml" Target="../ink/ink6701.xml"/><Relationship Id="rId652" Type="http://schemas.openxmlformats.org/officeDocument/2006/relationships/customXml" Target="../ink/ink6807.xml"/><Relationship Id="rId291" Type="http://schemas.openxmlformats.org/officeDocument/2006/relationships/image" Target="../media/image237.png"/><Relationship Id="rId305" Type="http://schemas.openxmlformats.org/officeDocument/2006/relationships/image" Target="../media/image3958.png"/><Relationship Id="rId512" Type="http://schemas.openxmlformats.org/officeDocument/2006/relationships/customXml" Target="../ink/ink6735.xml"/><Relationship Id="rId957" Type="http://schemas.openxmlformats.org/officeDocument/2006/relationships/image" Target="../media/image4280.png"/><Relationship Id="rId86" Type="http://schemas.openxmlformats.org/officeDocument/2006/relationships/image" Target="../media/image960.png"/><Relationship Id="rId151" Type="http://schemas.openxmlformats.org/officeDocument/2006/relationships/customXml" Target="../ink/ink6553.xml"/><Relationship Id="rId389" Type="http://schemas.openxmlformats.org/officeDocument/2006/relationships/image" Target="../media/image3997.png"/><Relationship Id="rId596" Type="http://schemas.openxmlformats.org/officeDocument/2006/relationships/customXml" Target="../ink/ink6777.xml"/><Relationship Id="rId817" Type="http://schemas.openxmlformats.org/officeDocument/2006/relationships/customXml" Target="../ink/ink6890.xml"/><Relationship Id="rId249" Type="http://schemas.openxmlformats.org/officeDocument/2006/relationships/image" Target="../media/image3930.png"/><Relationship Id="rId456" Type="http://schemas.openxmlformats.org/officeDocument/2006/relationships/image" Target="../media/image4030.png"/><Relationship Id="rId663" Type="http://schemas.openxmlformats.org/officeDocument/2006/relationships/image" Target="../media/image4136.png"/><Relationship Id="rId870" Type="http://schemas.openxmlformats.org/officeDocument/2006/relationships/image" Target="../media/image4237.png"/><Relationship Id="rId13" Type="http://schemas.openxmlformats.org/officeDocument/2006/relationships/image" Target="../media/image872.png"/><Relationship Id="rId109" Type="http://schemas.openxmlformats.org/officeDocument/2006/relationships/customXml" Target="../ink/ink6532.xml"/><Relationship Id="rId316" Type="http://schemas.openxmlformats.org/officeDocument/2006/relationships/customXml" Target="../ink/ink6636.xml"/><Relationship Id="rId523" Type="http://schemas.openxmlformats.org/officeDocument/2006/relationships/image" Target="../media/image4061.png"/><Relationship Id="rId968" Type="http://schemas.openxmlformats.org/officeDocument/2006/relationships/customXml" Target="../ink/ink6963.xml"/><Relationship Id="rId97" Type="http://schemas.openxmlformats.org/officeDocument/2006/relationships/customXml" Target="../ink/ink6526.xml"/><Relationship Id="rId730" Type="http://schemas.openxmlformats.org/officeDocument/2006/relationships/customXml" Target="../ink/ink6846.xml"/><Relationship Id="rId828" Type="http://schemas.openxmlformats.org/officeDocument/2006/relationships/image" Target="../media/image4218.png"/><Relationship Id="rId162" Type="http://schemas.openxmlformats.org/officeDocument/2006/relationships/image" Target="../media/image998.png"/><Relationship Id="rId467" Type="http://schemas.openxmlformats.org/officeDocument/2006/relationships/customXml" Target="../ink/ink6712.xml"/><Relationship Id="rId674" Type="http://schemas.openxmlformats.org/officeDocument/2006/relationships/customXml" Target="../ink/ink6818.xml"/><Relationship Id="rId881" Type="http://schemas.openxmlformats.org/officeDocument/2006/relationships/customXml" Target="../ink/ink6919.xml"/><Relationship Id="rId979" Type="http://schemas.openxmlformats.org/officeDocument/2006/relationships/image" Target="../media/image898.png"/><Relationship Id="rId24" Type="http://schemas.openxmlformats.org/officeDocument/2006/relationships/customXml" Target="../ink/ink6489.xml"/><Relationship Id="rId327" Type="http://schemas.openxmlformats.org/officeDocument/2006/relationships/image" Target="../media/image3969.png"/><Relationship Id="rId534" Type="http://schemas.openxmlformats.org/officeDocument/2006/relationships/customXml" Target="../ink/ink6746.xml"/><Relationship Id="rId741" Type="http://schemas.openxmlformats.org/officeDocument/2006/relationships/image" Target="../media/image4175.png"/><Relationship Id="rId839" Type="http://schemas.openxmlformats.org/officeDocument/2006/relationships/customXml" Target="../ink/ink6898.xml"/><Relationship Id="rId173" Type="http://schemas.openxmlformats.org/officeDocument/2006/relationships/image" Target="../media/image1132.png"/><Relationship Id="rId380" Type="http://schemas.openxmlformats.org/officeDocument/2006/relationships/customXml" Target="../ink/ink6668.xml"/><Relationship Id="rId601" Type="http://schemas.openxmlformats.org/officeDocument/2006/relationships/image" Target="../media/image4108.png"/><Relationship Id="rId240" Type="http://schemas.openxmlformats.org/officeDocument/2006/relationships/customXml" Target="../ink/ink6598.xml"/><Relationship Id="rId478" Type="http://schemas.openxmlformats.org/officeDocument/2006/relationships/image" Target="../media/image4041.png"/><Relationship Id="rId685" Type="http://schemas.openxmlformats.org/officeDocument/2006/relationships/image" Target="../media/image4147.png"/><Relationship Id="rId892" Type="http://schemas.openxmlformats.org/officeDocument/2006/relationships/image" Target="../media/image4248.png"/><Relationship Id="rId906" Type="http://schemas.openxmlformats.org/officeDocument/2006/relationships/customXml" Target="../ink/ink6932.xml"/><Relationship Id="rId35" Type="http://schemas.openxmlformats.org/officeDocument/2006/relationships/image" Target="../media/image883.png"/><Relationship Id="rId100" Type="http://schemas.openxmlformats.org/officeDocument/2006/relationships/image" Target="../media/image967.png"/><Relationship Id="rId338" Type="http://schemas.openxmlformats.org/officeDocument/2006/relationships/customXml" Target="../ink/ink6647.xml"/><Relationship Id="rId545" Type="http://schemas.openxmlformats.org/officeDocument/2006/relationships/image" Target="../media/image4080.png"/><Relationship Id="rId752" Type="http://schemas.openxmlformats.org/officeDocument/2006/relationships/image" Target="../media/image4180.png"/><Relationship Id="rId184" Type="http://schemas.openxmlformats.org/officeDocument/2006/relationships/customXml" Target="../ink/ink6570.xml"/><Relationship Id="rId391" Type="http://schemas.openxmlformats.org/officeDocument/2006/relationships/image" Target="../media/image3998.png"/><Relationship Id="rId405" Type="http://schemas.openxmlformats.org/officeDocument/2006/relationships/image" Target="../media/image4005.png"/><Relationship Id="rId612" Type="http://schemas.openxmlformats.org/officeDocument/2006/relationships/customXml" Target="../ink/ink6785.xml"/><Relationship Id="rId251" Type="http://schemas.openxmlformats.org/officeDocument/2006/relationships/image" Target="../media/image3931.png"/><Relationship Id="rId489" Type="http://schemas.openxmlformats.org/officeDocument/2006/relationships/customXml" Target="../ink/ink6723.xml"/><Relationship Id="rId696" Type="http://schemas.openxmlformats.org/officeDocument/2006/relationships/customXml" Target="../ink/ink6829.xml"/><Relationship Id="rId917" Type="http://schemas.openxmlformats.org/officeDocument/2006/relationships/image" Target="../media/image4260.png"/><Relationship Id="rId46" Type="http://schemas.openxmlformats.org/officeDocument/2006/relationships/customXml" Target="../ink/ink6500.xml"/><Relationship Id="rId349" Type="http://schemas.openxmlformats.org/officeDocument/2006/relationships/image" Target="../media/image3980.png"/><Relationship Id="rId556" Type="http://schemas.openxmlformats.org/officeDocument/2006/relationships/customXml" Target="../ink/ink6757.xml"/><Relationship Id="rId763" Type="http://schemas.openxmlformats.org/officeDocument/2006/relationships/customXml" Target="../ink/ink6863.xml"/><Relationship Id="rId111" Type="http://schemas.openxmlformats.org/officeDocument/2006/relationships/customXml" Target="../ink/ink6533.xml"/><Relationship Id="rId195" Type="http://schemas.openxmlformats.org/officeDocument/2006/relationships/image" Target="../media/image1143.png"/><Relationship Id="rId209" Type="http://schemas.openxmlformats.org/officeDocument/2006/relationships/image" Target="../media/image1150.png"/><Relationship Id="rId416" Type="http://schemas.openxmlformats.org/officeDocument/2006/relationships/customXml" Target="../ink/ink6686.xml"/><Relationship Id="rId970" Type="http://schemas.openxmlformats.org/officeDocument/2006/relationships/customXml" Target="../ink/ink6964.xml"/><Relationship Id="rId623" Type="http://schemas.openxmlformats.org/officeDocument/2006/relationships/image" Target="../media/image4119.png"/><Relationship Id="rId830" Type="http://schemas.openxmlformats.org/officeDocument/2006/relationships/image" Target="../media/image4219.png"/><Relationship Id="rId928" Type="http://schemas.openxmlformats.org/officeDocument/2006/relationships/customXml" Target="../ink/ink6943.xml"/><Relationship Id="rId57" Type="http://schemas.openxmlformats.org/officeDocument/2006/relationships/image" Target="../media/image894.png"/><Relationship Id="rId262" Type="http://schemas.openxmlformats.org/officeDocument/2006/relationships/customXml" Target="../ink/ink6609.xml"/><Relationship Id="rId567" Type="http://schemas.openxmlformats.org/officeDocument/2006/relationships/image" Target="../media/image4091.png"/><Relationship Id="rId122" Type="http://schemas.openxmlformats.org/officeDocument/2006/relationships/image" Target="../media/image978.png"/><Relationship Id="rId774" Type="http://schemas.openxmlformats.org/officeDocument/2006/relationships/image" Target="../media/image4191.png"/><Relationship Id="rId981" Type="http://schemas.openxmlformats.org/officeDocument/2006/relationships/image" Target="../media/image899.png"/><Relationship Id="rId427" Type="http://schemas.openxmlformats.org/officeDocument/2006/relationships/image" Target="../media/image4016.png"/><Relationship Id="rId634" Type="http://schemas.openxmlformats.org/officeDocument/2006/relationships/customXml" Target="../ink/ink6796.xml"/><Relationship Id="rId841" Type="http://schemas.openxmlformats.org/officeDocument/2006/relationships/customXml" Target="../ink/ink6899.xml"/><Relationship Id="rId273" Type="http://schemas.openxmlformats.org/officeDocument/2006/relationships/image" Target="../media/image3943.png"/><Relationship Id="rId480" Type="http://schemas.openxmlformats.org/officeDocument/2006/relationships/image" Target="../media/image4042.png"/><Relationship Id="rId701" Type="http://schemas.openxmlformats.org/officeDocument/2006/relationships/image" Target="../media/image4155.png"/><Relationship Id="rId939" Type="http://schemas.openxmlformats.org/officeDocument/2006/relationships/image" Target="../media/image4271.png"/><Relationship Id="rId68" Type="http://schemas.openxmlformats.org/officeDocument/2006/relationships/customXml" Target="../ink/ink6511.xml"/><Relationship Id="rId133" Type="http://schemas.openxmlformats.org/officeDocument/2006/relationships/customXml" Target="../ink/ink6544.xml"/><Relationship Id="rId340" Type="http://schemas.openxmlformats.org/officeDocument/2006/relationships/customXml" Target="../ink/ink6648.xml"/><Relationship Id="rId578" Type="http://schemas.openxmlformats.org/officeDocument/2006/relationships/customXml" Target="../ink/ink6768.xml"/><Relationship Id="rId785" Type="http://schemas.openxmlformats.org/officeDocument/2006/relationships/customXml" Target="../ink/ink6874.xml"/><Relationship Id="rId200" Type="http://schemas.openxmlformats.org/officeDocument/2006/relationships/customXml" Target="../ink/ink6578.xml"/><Relationship Id="rId438" Type="http://schemas.openxmlformats.org/officeDocument/2006/relationships/image" Target="../media/image4021.png"/><Relationship Id="rId645" Type="http://schemas.openxmlformats.org/officeDocument/2006/relationships/image" Target="../media/image4127.png"/><Relationship Id="rId852" Type="http://schemas.openxmlformats.org/officeDocument/2006/relationships/image" Target="../media/image4229.png"/><Relationship Id="rId284" Type="http://schemas.openxmlformats.org/officeDocument/2006/relationships/customXml" Target="../ink/ink6620.xml"/><Relationship Id="rId491" Type="http://schemas.openxmlformats.org/officeDocument/2006/relationships/customXml" Target="../ink/ink6724.xml"/><Relationship Id="rId505" Type="http://schemas.openxmlformats.org/officeDocument/2006/relationships/customXml" Target="../ink/ink6731.xml"/><Relationship Id="rId712" Type="http://schemas.openxmlformats.org/officeDocument/2006/relationships/customXml" Target="../ink/ink6837.xml"/><Relationship Id="rId79" Type="http://schemas.openxmlformats.org/officeDocument/2006/relationships/customXml" Target="../ink/ink6517.xml"/><Relationship Id="rId144" Type="http://schemas.openxmlformats.org/officeDocument/2006/relationships/image" Target="../media/image989.png"/><Relationship Id="rId589" Type="http://schemas.openxmlformats.org/officeDocument/2006/relationships/image" Target="../media/image4102.png"/><Relationship Id="rId796" Type="http://schemas.openxmlformats.org/officeDocument/2006/relationships/image" Target="../media/image4202.png"/><Relationship Id="rId351" Type="http://schemas.openxmlformats.org/officeDocument/2006/relationships/image" Target="../media/image3981.png"/><Relationship Id="rId449" Type="http://schemas.openxmlformats.org/officeDocument/2006/relationships/customXml" Target="../ink/ink6703.xml"/><Relationship Id="rId656" Type="http://schemas.openxmlformats.org/officeDocument/2006/relationships/customXml" Target="../ink/ink6809.xml"/><Relationship Id="rId863" Type="http://schemas.openxmlformats.org/officeDocument/2006/relationships/customXml" Target="../ink/ink6910.xml"/><Relationship Id="rId211" Type="http://schemas.openxmlformats.org/officeDocument/2006/relationships/image" Target="../media/image1151.png"/><Relationship Id="rId295" Type="http://schemas.openxmlformats.org/officeDocument/2006/relationships/image" Target="../media/image3953.png"/><Relationship Id="rId309" Type="http://schemas.openxmlformats.org/officeDocument/2006/relationships/image" Target="../media/image3960.png"/><Relationship Id="rId516" Type="http://schemas.openxmlformats.org/officeDocument/2006/relationships/customXml" Target="../ink/ink6737.xml"/><Relationship Id="rId723" Type="http://schemas.openxmlformats.org/officeDocument/2006/relationships/image" Target="../media/image4166.png"/><Relationship Id="rId930" Type="http://schemas.openxmlformats.org/officeDocument/2006/relationships/customXml" Target="../ink/ink6944.xml"/><Relationship Id="rId155" Type="http://schemas.openxmlformats.org/officeDocument/2006/relationships/customXml" Target="../ink/ink6555.xml"/><Relationship Id="rId362" Type="http://schemas.openxmlformats.org/officeDocument/2006/relationships/customXml" Target="../ink/ink6659.xml"/><Relationship Id="rId222" Type="http://schemas.openxmlformats.org/officeDocument/2006/relationships/customXml" Target="../ink/ink6589.xml"/><Relationship Id="rId667" Type="http://schemas.openxmlformats.org/officeDocument/2006/relationships/image" Target="../media/image4138.png"/><Relationship Id="rId874" Type="http://schemas.openxmlformats.org/officeDocument/2006/relationships/image" Target="../media/image4239.png"/><Relationship Id="rId17" Type="http://schemas.openxmlformats.org/officeDocument/2006/relationships/image" Target="../media/image874.png"/><Relationship Id="rId527" Type="http://schemas.openxmlformats.org/officeDocument/2006/relationships/image" Target="../media/image4062.png"/><Relationship Id="rId734" Type="http://schemas.openxmlformats.org/officeDocument/2006/relationships/customXml" Target="../ink/ink6848.xml"/><Relationship Id="rId941" Type="http://schemas.openxmlformats.org/officeDocument/2006/relationships/image" Target="../media/image4272.png"/><Relationship Id="rId70" Type="http://schemas.openxmlformats.org/officeDocument/2006/relationships/customXml" Target="../ink/ink6512.xml"/><Relationship Id="rId166" Type="http://schemas.openxmlformats.org/officeDocument/2006/relationships/image" Target="../media/image1000.png"/><Relationship Id="rId373" Type="http://schemas.openxmlformats.org/officeDocument/2006/relationships/image" Target="../media/image3991.png"/><Relationship Id="rId580" Type="http://schemas.openxmlformats.org/officeDocument/2006/relationships/customXml" Target="../ink/ink6769.xml"/><Relationship Id="rId801" Type="http://schemas.openxmlformats.org/officeDocument/2006/relationships/customXml" Target="../ink/ink6882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1162.png"/><Relationship Id="rId440" Type="http://schemas.openxmlformats.org/officeDocument/2006/relationships/image" Target="../media/image4022.png"/><Relationship Id="rId678" Type="http://schemas.openxmlformats.org/officeDocument/2006/relationships/customXml" Target="../ink/ink6820.xml"/><Relationship Id="rId885" Type="http://schemas.openxmlformats.org/officeDocument/2006/relationships/customXml" Target="../ink/ink6921.xml"/><Relationship Id="rId28" Type="http://schemas.openxmlformats.org/officeDocument/2006/relationships/customXml" Target="../ink/ink6491.xml"/><Relationship Id="rId300" Type="http://schemas.openxmlformats.org/officeDocument/2006/relationships/customXml" Target="../ink/ink6628.xml"/><Relationship Id="rId538" Type="http://schemas.openxmlformats.org/officeDocument/2006/relationships/customXml" Target="../ink/ink6748.xml"/><Relationship Id="rId745" Type="http://schemas.openxmlformats.org/officeDocument/2006/relationships/image" Target="../media/image4177.png"/><Relationship Id="rId952" Type="http://schemas.openxmlformats.org/officeDocument/2006/relationships/customXml" Target="../ink/ink6955.xml"/><Relationship Id="rId81" Type="http://schemas.openxmlformats.org/officeDocument/2006/relationships/customXml" Target="../ink/ink6518.xml"/><Relationship Id="rId177" Type="http://schemas.openxmlformats.org/officeDocument/2006/relationships/image" Target="../media/image1134.png"/><Relationship Id="rId384" Type="http://schemas.openxmlformats.org/officeDocument/2006/relationships/customXml" Target="../ink/ink6670.xml"/><Relationship Id="rId591" Type="http://schemas.openxmlformats.org/officeDocument/2006/relationships/image" Target="../media/image4103.png"/><Relationship Id="rId605" Type="http://schemas.openxmlformats.org/officeDocument/2006/relationships/image" Target="../media/image4110.png"/><Relationship Id="rId812" Type="http://schemas.openxmlformats.org/officeDocument/2006/relationships/image" Target="../media/image4210.png"/><Relationship Id="rId244" Type="http://schemas.openxmlformats.org/officeDocument/2006/relationships/customXml" Target="../ink/ink6600.xml"/><Relationship Id="rId689" Type="http://schemas.openxmlformats.org/officeDocument/2006/relationships/image" Target="../media/image4149.png"/><Relationship Id="rId896" Type="http://schemas.openxmlformats.org/officeDocument/2006/relationships/image" Target="../media/image4250.png"/><Relationship Id="rId39" Type="http://schemas.openxmlformats.org/officeDocument/2006/relationships/image" Target="../media/image885.png"/><Relationship Id="rId451" Type="http://schemas.openxmlformats.org/officeDocument/2006/relationships/customXml" Target="../ink/ink6704.xml"/><Relationship Id="rId549" Type="http://schemas.openxmlformats.org/officeDocument/2006/relationships/image" Target="../media/image4082.png"/><Relationship Id="rId756" Type="http://schemas.openxmlformats.org/officeDocument/2006/relationships/image" Target="../media/image4182.png"/><Relationship Id="rId104" Type="http://schemas.openxmlformats.org/officeDocument/2006/relationships/image" Target="../media/image969.png"/><Relationship Id="rId188" Type="http://schemas.openxmlformats.org/officeDocument/2006/relationships/customXml" Target="../ink/ink6572.xml"/><Relationship Id="rId311" Type="http://schemas.openxmlformats.org/officeDocument/2006/relationships/image" Target="../media/image3961.png"/><Relationship Id="rId395" Type="http://schemas.openxmlformats.org/officeDocument/2006/relationships/image" Target="../media/image4000.png"/><Relationship Id="rId409" Type="http://schemas.openxmlformats.org/officeDocument/2006/relationships/image" Target="../media/image4007.png"/><Relationship Id="rId963" Type="http://schemas.openxmlformats.org/officeDocument/2006/relationships/image" Target="../media/image4283.png"/><Relationship Id="rId92" Type="http://schemas.openxmlformats.org/officeDocument/2006/relationships/image" Target="../media/image963.png"/><Relationship Id="rId616" Type="http://schemas.openxmlformats.org/officeDocument/2006/relationships/customXml" Target="../ink/ink6787.xml"/><Relationship Id="rId255" Type="http://schemas.openxmlformats.org/officeDocument/2006/relationships/image" Target="../media/image3934.png"/><Relationship Id="rId462" Type="http://schemas.openxmlformats.org/officeDocument/2006/relationships/image" Target="../media/image4033.png"/><Relationship Id="rId115" Type="http://schemas.openxmlformats.org/officeDocument/2006/relationships/customXml" Target="../ink/ink6535.xml"/><Relationship Id="rId322" Type="http://schemas.openxmlformats.org/officeDocument/2006/relationships/customXml" Target="../ink/ink6639.xml"/><Relationship Id="rId767" Type="http://schemas.openxmlformats.org/officeDocument/2006/relationships/customXml" Target="../ink/ink6865.xml"/><Relationship Id="rId974" Type="http://schemas.openxmlformats.org/officeDocument/2006/relationships/customXml" Target="../ink/ink6966.xml"/><Relationship Id="rId61" Type="http://schemas.openxmlformats.org/officeDocument/2006/relationships/image" Target="../media/image546.png"/><Relationship Id="rId199" Type="http://schemas.openxmlformats.org/officeDocument/2006/relationships/image" Target="../media/image1145.png"/><Relationship Id="rId571" Type="http://schemas.openxmlformats.org/officeDocument/2006/relationships/image" Target="../media/image4093.png"/><Relationship Id="rId627" Type="http://schemas.openxmlformats.org/officeDocument/2006/relationships/image" Target="../media/image4121.png"/><Relationship Id="rId669" Type="http://schemas.openxmlformats.org/officeDocument/2006/relationships/image" Target="../media/image4139.png"/><Relationship Id="rId834" Type="http://schemas.openxmlformats.org/officeDocument/2006/relationships/image" Target="../media/image4220.png"/><Relationship Id="rId876" Type="http://schemas.openxmlformats.org/officeDocument/2006/relationships/image" Target="../media/image4240.png"/><Relationship Id="rId19" Type="http://schemas.openxmlformats.org/officeDocument/2006/relationships/image" Target="../media/image875.png"/><Relationship Id="rId224" Type="http://schemas.openxmlformats.org/officeDocument/2006/relationships/customXml" Target="../ink/ink6590.xml"/><Relationship Id="rId266" Type="http://schemas.openxmlformats.org/officeDocument/2006/relationships/customXml" Target="../ink/ink6611.xml"/><Relationship Id="rId431" Type="http://schemas.openxmlformats.org/officeDocument/2006/relationships/image" Target="../media/image4018.png"/><Relationship Id="rId473" Type="http://schemas.openxmlformats.org/officeDocument/2006/relationships/customXml" Target="../ink/ink6715.xml"/><Relationship Id="rId529" Type="http://schemas.openxmlformats.org/officeDocument/2006/relationships/image" Target="../media/image4063.png"/><Relationship Id="rId680" Type="http://schemas.openxmlformats.org/officeDocument/2006/relationships/customXml" Target="../ink/ink6821.xml"/><Relationship Id="rId736" Type="http://schemas.openxmlformats.org/officeDocument/2006/relationships/customXml" Target="../ink/ink6849.xml"/><Relationship Id="rId901" Type="http://schemas.openxmlformats.org/officeDocument/2006/relationships/customXml" Target="../ink/ink6929.xml"/><Relationship Id="rId30" Type="http://schemas.openxmlformats.org/officeDocument/2006/relationships/customXml" Target="../ink/ink6492.xml"/><Relationship Id="rId126" Type="http://schemas.openxmlformats.org/officeDocument/2006/relationships/image" Target="../media/image980.png"/><Relationship Id="rId168" Type="http://schemas.openxmlformats.org/officeDocument/2006/relationships/image" Target="../media/image1006.png"/><Relationship Id="rId333" Type="http://schemas.openxmlformats.org/officeDocument/2006/relationships/image" Target="../media/image3972.png"/><Relationship Id="rId540" Type="http://schemas.openxmlformats.org/officeDocument/2006/relationships/customXml" Target="../ink/ink6749.xml"/><Relationship Id="rId778" Type="http://schemas.openxmlformats.org/officeDocument/2006/relationships/image" Target="../media/image4193.png"/><Relationship Id="rId943" Type="http://schemas.openxmlformats.org/officeDocument/2006/relationships/image" Target="../media/image4273.png"/><Relationship Id="rId72" Type="http://schemas.openxmlformats.org/officeDocument/2006/relationships/customXml" Target="../ink/ink6513.xml"/><Relationship Id="rId375" Type="http://schemas.openxmlformats.org/officeDocument/2006/relationships/image" Target="../media/image3992.png"/><Relationship Id="rId582" Type="http://schemas.openxmlformats.org/officeDocument/2006/relationships/customXml" Target="../ink/ink6770.xml"/><Relationship Id="rId638" Type="http://schemas.openxmlformats.org/officeDocument/2006/relationships/customXml" Target="../ink/ink6799.xml"/><Relationship Id="rId803" Type="http://schemas.openxmlformats.org/officeDocument/2006/relationships/customXml" Target="../ink/ink6883.xml"/><Relationship Id="rId845" Type="http://schemas.openxmlformats.org/officeDocument/2006/relationships/customXml" Target="../ink/ink6901.xml"/><Relationship Id="rId3" Type="http://schemas.openxmlformats.org/officeDocument/2006/relationships/image" Target="../media/image867.png"/><Relationship Id="rId235" Type="http://schemas.openxmlformats.org/officeDocument/2006/relationships/image" Target="../media/image1163.png"/><Relationship Id="rId277" Type="http://schemas.openxmlformats.org/officeDocument/2006/relationships/image" Target="../media/image3945.png"/><Relationship Id="rId400" Type="http://schemas.openxmlformats.org/officeDocument/2006/relationships/customXml" Target="../ink/ink6678.xml"/><Relationship Id="rId442" Type="http://schemas.openxmlformats.org/officeDocument/2006/relationships/image" Target="../media/image4023.png"/><Relationship Id="rId484" Type="http://schemas.openxmlformats.org/officeDocument/2006/relationships/image" Target="../media/image1418.png"/><Relationship Id="rId705" Type="http://schemas.openxmlformats.org/officeDocument/2006/relationships/image" Target="../media/image4157.png"/><Relationship Id="rId887" Type="http://schemas.openxmlformats.org/officeDocument/2006/relationships/customXml" Target="../ink/ink6922.xml"/><Relationship Id="rId137" Type="http://schemas.openxmlformats.org/officeDocument/2006/relationships/customXml" Target="../ink/ink6546.xml"/><Relationship Id="rId302" Type="http://schemas.openxmlformats.org/officeDocument/2006/relationships/customXml" Target="../ink/ink6629.xml"/><Relationship Id="rId344" Type="http://schemas.openxmlformats.org/officeDocument/2006/relationships/customXml" Target="../ink/ink6650.xml"/><Relationship Id="rId691" Type="http://schemas.openxmlformats.org/officeDocument/2006/relationships/image" Target="../media/image4150.png"/><Relationship Id="rId747" Type="http://schemas.openxmlformats.org/officeDocument/2006/relationships/image" Target="../media/image4178.png"/><Relationship Id="rId789" Type="http://schemas.openxmlformats.org/officeDocument/2006/relationships/customXml" Target="../ink/ink6876.xml"/><Relationship Id="rId912" Type="http://schemas.openxmlformats.org/officeDocument/2006/relationships/customXml" Target="../ink/ink6935.xml"/><Relationship Id="rId954" Type="http://schemas.openxmlformats.org/officeDocument/2006/relationships/customXml" Target="../ink/ink6956.xml"/><Relationship Id="rId41" Type="http://schemas.openxmlformats.org/officeDocument/2006/relationships/image" Target="../media/image886.png"/><Relationship Id="rId83" Type="http://schemas.openxmlformats.org/officeDocument/2006/relationships/customXml" Target="../ink/ink6519.xml"/><Relationship Id="rId179" Type="http://schemas.openxmlformats.org/officeDocument/2006/relationships/image" Target="../media/image1135.png"/><Relationship Id="rId386" Type="http://schemas.openxmlformats.org/officeDocument/2006/relationships/customXml" Target="../ink/ink6671.xml"/><Relationship Id="rId551" Type="http://schemas.openxmlformats.org/officeDocument/2006/relationships/image" Target="../media/image4083.png"/><Relationship Id="rId593" Type="http://schemas.openxmlformats.org/officeDocument/2006/relationships/image" Target="../media/image4104.png"/><Relationship Id="rId607" Type="http://schemas.openxmlformats.org/officeDocument/2006/relationships/image" Target="../media/image4111.png"/><Relationship Id="rId649" Type="http://schemas.openxmlformats.org/officeDocument/2006/relationships/image" Target="../media/image4129.png"/><Relationship Id="rId814" Type="http://schemas.openxmlformats.org/officeDocument/2006/relationships/image" Target="../media/image4211.png"/><Relationship Id="rId856" Type="http://schemas.openxmlformats.org/officeDocument/2006/relationships/image" Target="../media/image4231.png"/><Relationship Id="rId190" Type="http://schemas.openxmlformats.org/officeDocument/2006/relationships/customXml" Target="../ink/ink6573.xml"/><Relationship Id="rId204" Type="http://schemas.openxmlformats.org/officeDocument/2006/relationships/customXml" Target="../ink/ink6580.xml"/><Relationship Id="rId246" Type="http://schemas.openxmlformats.org/officeDocument/2006/relationships/customXml" Target="../ink/ink6601.xml"/><Relationship Id="rId288" Type="http://schemas.openxmlformats.org/officeDocument/2006/relationships/customXml" Target="../ink/ink6622.xml"/><Relationship Id="rId411" Type="http://schemas.openxmlformats.org/officeDocument/2006/relationships/image" Target="../media/image4008.png"/><Relationship Id="rId453" Type="http://schemas.openxmlformats.org/officeDocument/2006/relationships/customXml" Target="../ink/ink6705.xml"/><Relationship Id="rId509" Type="http://schemas.openxmlformats.org/officeDocument/2006/relationships/image" Target="../media/image4055.png"/><Relationship Id="rId660" Type="http://schemas.openxmlformats.org/officeDocument/2006/relationships/customXml" Target="../ink/ink6811.xml"/><Relationship Id="rId898" Type="http://schemas.openxmlformats.org/officeDocument/2006/relationships/image" Target="../media/image4251.png"/><Relationship Id="rId106" Type="http://schemas.openxmlformats.org/officeDocument/2006/relationships/image" Target="../media/image970.png"/><Relationship Id="rId313" Type="http://schemas.openxmlformats.org/officeDocument/2006/relationships/image" Target="../media/image3962.png"/><Relationship Id="rId495" Type="http://schemas.openxmlformats.org/officeDocument/2006/relationships/customXml" Target="../ink/ink6726.xml"/><Relationship Id="rId716" Type="http://schemas.openxmlformats.org/officeDocument/2006/relationships/customXml" Target="../ink/ink6839.xml"/><Relationship Id="rId758" Type="http://schemas.openxmlformats.org/officeDocument/2006/relationships/image" Target="../media/image4183.png"/><Relationship Id="rId923" Type="http://schemas.openxmlformats.org/officeDocument/2006/relationships/image" Target="../media/image4263.png"/><Relationship Id="rId965" Type="http://schemas.openxmlformats.org/officeDocument/2006/relationships/image" Target="../media/image4284.png"/><Relationship Id="rId10" Type="http://schemas.openxmlformats.org/officeDocument/2006/relationships/customXml" Target="../ink/ink6482.xml"/><Relationship Id="rId52" Type="http://schemas.openxmlformats.org/officeDocument/2006/relationships/customXml" Target="../ink/ink6503.xml"/><Relationship Id="rId94" Type="http://schemas.openxmlformats.org/officeDocument/2006/relationships/image" Target="../media/image964.png"/><Relationship Id="rId148" Type="http://schemas.openxmlformats.org/officeDocument/2006/relationships/image" Target="../media/image991.png"/><Relationship Id="rId355" Type="http://schemas.openxmlformats.org/officeDocument/2006/relationships/image" Target="../media/image3982.png"/><Relationship Id="rId397" Type="http://schemas.openxmlformats.org/officeDocument/2006/relationships/image" Target="../media/image4001.png"/><Relationship Id="rId520" Type="http://schemas.openxmlformats.org/officeDocument/2006/relationships/customXml" Target="../ink/ink6739.xml"/><Relationship Id="rId562" Type="http://schemas.openxmlformats.org/officeDocument/2006/relationships/customXml" Target="../ink/ink6760.xml"/><Relationship Id="rId618" Type="http://schemas.openxmlformats.org/officeDocument/2006/relationships/customXml" Target="../ink/ink6788.xml"/><Relationship Id="rId215" Type="http://schemas.openxmlformats.org/officeDocument/2006/relationships/image" Target="../media/image1153.png"/><Relationship Id="rId257" Type="http://schemas.openxmlformats.org/officeDocument/2006/relationships/image" Target="../media/image3935.png"/><Relationship Id="rId422" Type="http://schemas.openxmlformats.org/officeDocument/2006/relationships/customXml" Target="../ink/ink6689.xml"/><Relationship Id="rId464" Type="http://schemas.openxmlformats.org/officeDocument/2006/relationships/image" Target="../media/image4034.png"/><Relationship Id="rId867" Type="http://schemas.openxmlformats.org/officeDocument/2006/relationships/customXml" Target="../ink/ink6912.xml"/><Relationship Id="rId299" Type="http://schemas.openxmlformats.org/officeDocument/2006/relationships/image" Target="../media/image3955.png"/><Relationship Id="rId727" Type="http://schemas.openxmlformats.org/officeDocument/2006/relationships/image" Target="../media/image4168.png"/><Relationship Id="rId934" Type="http://schemas.openxmlformats.org/officeDocument/2006/relationships/customXml" Target="../ink/ink6946.xml"/><Relationship Id="rId63" Type="http://schemas.openxmlformats.org/officeDocument/2006/relationships/image" Target="../media/image896.png"/><Relationship Id="rId159" Type="http://schemas.openxmlformats.org/officeDocument/2006/relationships/customXml" Target="../ink/ink6557.xml"/><Relationship Id="rId366" Type="http://schemas.openxmlformats.org/officeDocument/2006/relationships/customXml" Target="../ink/ink6661.xml"/><Relationship Id="rId573" Type="http://schemas.openxmlformats.org/officeDocument/2006/relationships/image" Target="../media/image4094.png"/><Relationship Id="rId780" Type="http://schemas.openxmlformats.org/officeDocument/2006/relationships/image" Target="../media/image4194.png"/><Relationship Id="rId226" Type="http://schemas.openxmlformats.org/officeDocument/2006/relationships/customXml" Target="../ink/ink6591.xml"/><Relationship Id="rId433" Type="http://schemas.openxmlformats.org/officeDocument/2006/relationships/image" Target="../media/image4019.png"/><Relationship Id="rId878" Type="http://schemas.openxmlformats.org/officeDocument/2006/relationships/image" Target="../media/image4241.png"/><Relationship Id="rId640" Type="http://schemas.openxmlformats.org/officeDocument/2006/relationships/customXml" Target="../ink/ink6801.xml"/><Relationship Id="rId738" Type="http://schemas.openxmlformats.org/officeDocument/2006/relationships/customXml" Target="../ink/ink6850.xml"/><Relationship Id="rId945" Type="http://schemas.openxmlformats.org/officeDocument/2006/relationships/image" Target="../media/image4274.png"/><Relationship Id="rId74" Type="http://schemas.openxmlformats.org/officeDocument/2006/relationships/customXml" Target="../ink/ink6514.xml"/><Relationship Id="rId377" Type="http://schemas.openxmlformats.org/officeDocument/2006/relationships/image" Target="../media/image3268.png"/><Relationship Id="rId500" Type="http://schemas.openxmlformats.org/officeDocument/2006/relationships/image" Target="../media/image4051.png"/><Relationship Id="rId584" Type="http://schemas.openxmlformats.org/officeDocument/2006/relationships/customXml" Target="../ink/ink6771.xml"/><Relationship Id="rId805" Type="http://schemas.openxmlformats.org/officeDocument/2006/relationships/customXml" Target="../ink/ink6884.xml"/><Relationship Id="rId5" Type="http://schemas.openxmlformats.org/officeDocument/2006/relationships/image" Target="../media/image868.png"/><Relationship Id="rId237" Type="http://schemas.openxmlformats.org/officeDocument/2006/relationships/image" Target="../media/image3924.png"/><Relationship Id="rId791" Type="http://schemas.openxmlformats.org/officeDocument/2006/relationships/customXml" Target="../ink/ink6877.xml"/><Relationship Id="rId889" Type="http://schemas.openxmlformats.org/officeDocument/2006/relationships/customXml" Target="../ink/ink6923.xml"/><Relationship Id="rId444" Type="http://schemas.openxmlformats.org/officeDocument/2006/relationships/image" Target="../media/image4024.png"/><Relationship Id="rId651" Type="http://schemas.openxmlformats.org/officeDocument/2006/relationships/image" Target="../media/image4130.png"/><Relationship Id="rId749" Type="http://schemas.openxmlformats.org/officeDocument/2006/relationships/customXml" Target="../ink/ink6856.xml"/><Relationship Id="rId290" Type="http://schemas.openxmlformats.org/officeDocument/2006/relationships/customXml" Target="../ink/ink6623.xml"/><Relationship Id="rId304" Type="http://schemas.openxmlformats.org/officeDocument/2006/relationships/customXml" Target="../ink/ink6630.xml"/><Relationship Id="rId388" Type="http://schemas.openxmlformats.org/officeDocument/2006/relationships/customXml" Target="../ink/ink6672.xml"/><Relationship Id="rId511" Type="http://schemas.openxmlformats.org/officeDocument/2006/relationships/image" Target="../media/image2370.png"/><Relationship Id="rId609" Type="http://schemas.openxmlformats.org/officeDocument/2006/relationships/image" Target="../media/image4112.png"/><Relationship Id="rId956" Type="http://schemas.openxmlformats.org/officeDocument/2006/relationships/customXml" Target="../ink/ink6957.xml"/><Relationship Id="rId85" Type="http://schemas.openxmlformats.org/officeDocument/2006/relationships/customXml" Target="../ink/ink6520.xml"/><Relationship Id="rId150" Type="http://schemas.openxmlformats.org/officeDocument/2006/relationships/image" Target="../media/image992.png"/><Relationship Id="rId595" Type="http://schemas.openxmlformats.org/officeDocument/2006/relationships/image" Target="../media/image4105.png"/><Relationship Id="rId816" Type="http://schemas.openxmlformats.org/officeDocument/2006/relationships/image" Target="../media/image4212.png"/><Relationship Id="rId248" Type="http://schemas.openxmlformats.org/officeDocument/2006/relationships/customXml" Target="../ink/ink6602.xml"/><Relationship Id="rId455" Type="http://schemas.openxmlformats.org/officeDocument/2006/relationships/customXml" Target="../ink/ink6706.xml"/><Relationship Id="rId662" Type="http://schemas.openxmlformats.org/officeDocument/2006/relationships/customXml" Target="../ink/ink6812.xml"/><Relationship Id="rId12" Type="http://schemas.openxmlformats.org/officeDocument/2006/relationships/customXml" Target="../ink/ink6483.xml"/><Relationship Id="rId108" Type="http://schemas.openxmlformats.org/officeDocument/2006/relationships/image" Target="../media/image971.png"/><Relationship Id="rId315" Type="http://schemas.openxmlformats.org/officeDocument/2006/relationships/image" Target="../media/image3963.png"/><Relationship Id="rId522" Type="http://schemas.openxmlformats.org/officeDocument/2006/relationships/customXml" Target="../ink/ink6740.xml"/><Relationship Id="rId967" Type="http://schemas.openxmlformats.org/officeDocument/2006/relationships/image" Target="../media/image4285.png"/><Relationship Id="rId96" Type="http://schemas.openxmlformats.org/officeDocument/2006/relationships/image" Target="../media/image965.png"/><Relationship Id="rId161" Type="http://schemas.openxmlformats.org/officeDocument/2006/relationships/customXml" Target="../ink/ink6558.xml"/><Relationship Id="rId399" Type="http://schemas.openxmlformats.org/officeDocument/2006/relationships/image" Target="../media/image4002.png"/><Relationship Id="rId259" Type="http://schemas.openxmlformats.org/officeDocument/2006/relationships/image" Target="../media/image3936.png"/><Relationship Id="rId466" Type="http://schemas.openxmlformats.org/officeDocument/2006/relationships/image" Target="../media/image4035.png"/><Relationship Id="rId673" Type="http://schemas.openxmlformats.org/officeDocument/2006/relationships/image" Target="../media/image4141.png"/><Relationship Id="rId880" Type="http://schemas.openxmlformats.org/officeDocument/2006/relationships/image" Target="../media/image4242.png"/><Relationship Id="rId23" Type="http://schemas.openxmlformats.org/officeDocument/2006/relationships/image" Target="../media/image877.png"/><Relationship Id="rId119" Type="http://schemas.openxmlformats.org/officeDocument/2006/relationships/customXml" Target="../ink/ink6537.xml"/><Relationship Id="rId326" Type="http://schemas.openxmlformats.org/officeDocument/2006/relationships/customXml" Target="../ink/ink6641.xml"/><Relationship Id="rId533" Type="http://schemas.openxmlformats.org/officeDocument/2006/relationships/image" Target="../media/image4065.png"/><Relationship Id="rId978" Type="http://schemas.openxmlformats.org/officeDocument/2006/relationships/customXml" Target="../ink/ink6968.xml"/><Relationship Id="rId740" Type="http://schemas.openxmlformats.org/officeDocument/2006/relationships/customXml" Target="../ink/ink6851.xml"/><Relationship Id="rId838" Type="http://schemas.openxmlformats.org/officeDocument/2006/relationships/image" Target="../media/image4222.png"/><Relationship Id="rId172" Type="http://schemas.openxmlformats.org/officeDocument/2006/relationships/customXml" Target="../ink/ink6564.xml"/><Relationship Id="rId477" Type="http://schemas.openxmlformats.org/officeDocument/2006/relationships/customXml" Target="../ink/ink6717.xml"/><Relationship Id="rId600" Type="http://schemas.openxmlformats.org/officeDocument/2006/relationships/customXml" Target="../ink/ink6779.xml"/><Relationship Id="rId684" Type="http://schemas.openxmlformats.org/officeDocument/2006/relationships/customXml" Target="../ink/ink6823.xml"/><Relationship Id="rId337" Type="http://schemas.openxmlformats.org/officeDocument/2006/relationships/image" Target="../media/image3974.png"/><Relationship Id="rId891" Type="http://schemas.openxmlformats.org/officeDocument/2006/relationships/customXml" Target="../ink/ink6924.xml"/><Relationship Id="rId905" Type="http://schemas.openxmlformats.org/officeDocument/2006/relationships/image" Target="../media/image4254.png"/><Relationship Id="rId34" Type="http://schemas.openxmlformats.org/officeDocument/2006/relationships/customXml" Target="../ink/ink6494.xml"/><Relationship Id="rId544" Type="http://schemas.openxmlformats.org/officeDocument/2006/relationships/customXml" Target="../ink/ink6751.xml"/><Relationship Id="rId751" Type="http://schemas.openxmlformats.org/officeDocument/2006/relationships/customXml" Target="../ink/ink6857.xml"/><Relationship Id="rId849" Type="http://schemas.openxmlformats.org/officeDocument/2006/relationships/customXml" Target="../ink/ink6903.xml"/><Relationship Id="rId183" Type="http://schemas.openxmlformats.org/officeDocument/2006/relationships/image" Target="../media/image1137.png"/><Relationship Id="rId390" Type="http://schemas.openxmlformats.org/officeDocument/2006/relationships/customXml" Target="../ink/ink6673.xml"/><Relationship Id="rId404" Type="http://schemas.openxmlformats.org/officeDocument/2006/relationships/customXml" Target="../ink/ink6680.xml"/><Relationship Id="rId611" Type="http://schemas.openxmlformats.org/officeDocument/2006/relationships/image" Target="../media/image4113.png"/><Relationship Id="rId250" Type="http://schemas.openxmlformats.org/officeDocument/2006/relationships/customXml" Target="../ink/ink6603.xml"/><Relationship Id="rId488" Type="http://schemas.openxmlformats.org/officeDocument/2006/relationships/image" Target="../media/image4045.png"/><Relationship Id="rId695" Type="http://schemas.openxmlformats.org/officeDocument/2006/relationships/image" Target="../media/image4152.png"/><Relationship Id="rId709" Type="http://schemas.openxmlformats.org/officeDocument/2006/relationships/image" Target="../media/image4159.png"/><Relationship Id="rId916" Type="http://schemas.openxmlformats.org/officeDocument/2006/relationships/customXml" Target="../ink/ink6937.xml"/><Relationship Id="rId45" Type="http://schemas.openxmlformats.org/officeDocument/2006/relationships/image" Target="../media/image888.png"/><Relationship Id="rId110" Type="http://schemas.openxmlformats.org/officeDocument/2006/relationships/image" Target="../media/image972.png"/><Relationship Id="rId348" Type="http://schemas.openxmlformats.org/officeDocument/2006/relationships/customXml" Target="../ink/ink6652.xml"/><Relationship Id="rId555" Type="http://schemas.openxmlformats.org/officeDocument/2006/relationships/image" Target="../media/image4085.png"/><Relationship Id="rId762" Type="http://schemas.openxmlformats.org/officeDocument/2006/relationships/image" Target="../media/image4185.png"/><Relationship Id="rId194" Type="http://schemas.openxmlformats.org/officeDocument/2006/relationships/customXml" Target="../ink/ink6575.xml"/><Relationship Id="rId208" Type="http://schemas.openxmlformats.org/officeDocument/2006/relationships/customXml" Target="../ink/ink6582.xml"/><Relationship Id="rId415" Type="http://schemas.openxmlformats.org/officeDocument/2006/relationships/image" Target="../media/image4010.png"/><Relationship Id="rId622" Type="http://schemas.openxmlformats.org/officeDocument/2006/relationships/customXml" Target="../ink/ink6790.xml"/><Relationship Id="rId261" Type="http://schemas.openxmlformats.org/officeDocument/2006/relationships/image" Target="../media/image3937.png"/><Relationship Id="rId499" Type="http://schemas.openxmlformats.org/officeDocument/2006/relationships/customXml" Target="../ink/ink6728.xml"/><Relationship Id="rId927" Type="http://schemas.openxmlformats.org/officeDocument/2006/relationships/image" Target="../media/image4265.png"/><Relationship Id="rId56" Type="http://schemas.openxmlformats.org/officeDocument/2006/relationships/customXml" Target="../ink/ink6505.xml"/><Relationship Id="rId359" Type="http://schemas.openxmlformats.org/officeDocument/2006/relationships/image" Target="../media/image3984.png"/><Relationship Id="rId566" Type="http://schemas.openxmlformats.org/officeDocument/2006/relationships/customXml" Target="../ink/ink6762.xml"/><Relationship Id="rId773" Type="http://schemas.openxmlformats.org/officeDocument/2006/relationships/customXml" Target="../ink/ink6868.xml"/><Relationship Id="rId121" Type="http://schemas.openxmlformats.org/officeDocument/2006/relationships/customXml" Target="../ink/ink6538.xml"/><Relationship Id="rId219" Type="http://schemas.openxmlformats.org/officeDocument/2006/relationships/image" Target="../media/image1155.png"/><Relationship Id="rId426" Type="http://schemas.openxmlformats.org/officeDocument/2006/relationships/customXml" Target="../ink/ink6691.xml"/><Relationship Id="rId633" Type="http://schemas.openxmlformats.org/officeDocument/2006/relationships/image" Target="../media/image4124.png"/><Relationship Id="rId980" Type="http://schemas.openxmlformats.org/officeDocument/2006/relationships/customXml" Target="../ink/ink6969.xml"/><Relationship Id="rId840" Type="http://schemas.openxmlformats.org/officeDocument/2006/relationships/image" Target="../media/image4223.png"/><Relationship Id="rId938" Type="http://schemas.openxmlformats.org/officeDocument/2006/relationships/customXml" Target="../ink/ink6948.xml"/><Relationship Id="rId67" Type="http://schemas.openxmlformats.org/officeDocument/2006/relationships/image" Target="../media/image913.png"/><Relationship Id="rId272" Type="http://schemas.openxmlformats.org/officeDocument/2006/relationships/customXml" Target="../ink/ink6614.xml"/><Relationship Id="rId577" Type="http://schemas.openxmlformats.org/officeDocument/2006/relationships/image" Target="../media/image4096.png"/><Relationship Id="rId700" Type="http://schemas.openxmlformats.org/officeDocument/2006/relationships/customXml" Target="../ink/ink6831.xml"/><Relationship Id="rId132" Type="http://schemas.openxmlformats.org/officeDocument/2006/relationships/image" Target="../media/image983.png"/><Relationship Id="rId784" Type="http://schemas.openxmlformats.org/officeDocument/2006/relationships/image" Target="../media/image4196.png"/><Relationship Id="rId437" Type="http://schemas.openxmlformats.org/officeDocument/2006/relationships/customXml" Target="../ink/ink6697.xml"/><Relationship Id="rId644" Type="http://schemas.openxmlformats.org/officeDocument/2006/relationships/customXml" Target="../ink/ink6803.xml"/><Relationship Id="rId851" Type="http://schemas.openxmlformats.org/officeDocument/2006/relationships/customXml" Target="../ink/ink6904.xml"/><Relationship Id="rId283" Type="http://schemas.openxmlformats.org/officeDocument/2006/relationships/image" Target="../media/image3948.png"/><Relationship Id="rId490" Type="http://schemas.openxmlformats.org/officeDocument/2006/relationships/image" Target="../media/image4046.png"/><Relationship Id="rId504" Type="http://schemas.openxmlformats.org/officeDocument/2006/relationships/image" Target="../media/image4053.png"/><Relationship Id="rId711" Type="http://schemas.openxmlformats.org/officeDocument/2006/relationships/image" Target="../media/image4160.png"/><Relationship Id="rId949" Type="http://schemas.openxmlformats.org/officeDocument/2006/relationships/image" Target="../media/image4276.png"/><Relationship Id="rId78" Type="http://schemas.openxmlformats.org/officeDocument/2006/relationships/image" Target="../media/image925.png"/><Relationship Id="rId143" Type="http://schemas.openxmlformats.org/officeDocument/2006/relationships/customXml" Target="../ink/ink6549.xml"/><Relationship Id="rId350" Type="http://schemas.openxmlformats.org/officeDocument/2006/relationships/customXml" Target="../ink/ink6653.xml"/><Relationship Id="rId588" Type="http://schemas.openxmlformats.org/officeDocument/2006/relationships/customXml" Target="../ink/ink6773.xml"/><Relationship Id="rId795" Type="http://schemas.openxmlformats.org/officeDocument/2006/relationships/customXml" Target="../ink/ink6879.xml"/><Relationship Id="rId809" Type="http://schemas.openxmlformats.org/officeDocument/2006/relationships/customXml" Target="../ink/ink6886.xml"/><Relationship Id="rId9" Type="http://schemas.openxmlformats.org/officeDocument/2006/relationships/image" Target="../media/image870.png"/><Relationship Id="rId210" Type="http://schemas.openxmlformats.org/officeDocument/2006/relationships/customXml" Target="../ink/ink6583.xml"/><Relationship Id="rId448" Type="http://schemas.openxmlformats.org/officeDocument/2006/relationships/image" Target="../media/image4026.png"/><Relationship Id="rId655" Type="http://schemas.openxmlformats.org/officeDocument/2006/relationships/image" Target="../media/image4132.png"/><Relationship Id="rId862" Type="http://schemas.openxmlformats.org/officeDocument/2006/relationships/image" Target="../media/image4234.png"/><Relationship Id="rId294" Type="http://schemas.openxmlformats.org/officeDocument/2006/relationships/customXml" Target="../ink/ink6625.xml"/><Relationship Id="rId308" Type="http://schemas.openxmlformats.org/officeDocument/2006/relationships/customXml" Target="../ink/ink6632.xml"/><Relationship Id="rId515" Type="http://schemas.openxmlformats.org/officeDocument/2006/relationships/image" Target="../media/image4057.png"/><Relationship Id="rId722" Type="http://schemas.openxmlformats.org/officeDocument/2006/relationships/customXml" Target="../ink/ink6842.xml"/><Relationship Id="rId89" Type="http://schemas.openxmlformats.org/officeDocument/2006/relationships/customXml" Target="../ink/ink6522.xml"/><Relationship Id="rId154" Type="http://schemas.openxmlformats.org/officeDocument/2006/relationships/image" Target="../media/image994.png"/><Relationship Id="rId361" Type="http://schemas.openxmlformats.org/officeDocument/2006/relationships/image" Target="../media/image3985.png"/><Relationship Id="rId599" Type="http://schemas.openxmlformats.org/officeDocument/2006/relationships/image" Target="../media/image4107.png"/><Relationship Id="rId459" Type="http://schemas.openxmlformats.org/officeDocument/2006/relationships/customXml" Target="../ink/ink6708.xml"/><Relationship Id="rId666" Type="http://schemas.openxmlformats.org/officeDocument/2006/relationships/customXml" Target="../ink/ink6814.xml"/><Relationship Id="rId873" Type="http://schemas.openxmlformats.org/officeDocument/2006/relationships/customXml" Target="../ink/ink6915.xml"/><Relationship Id="rId16" Type="http://schemas.openxmlformats.org/officeDocument/2006/relationships/customXml" Target="../ink/ink6485.xml"/><Relationship Id="rId221" Type="http://schemas.openxmlformats.org/officeDocument/2006/relationships/image" Target="../media/image1156.png"/><Relationship Id="rId319" Type="http://schemas.openxmlformats.org/officeDocument/2006/relationships/image" Target="../media/image3965.png"/><Relationship Id="rId526" Type="http://schemas.openxmlformats.org/officeDocument/2006/relationships/customXml" Target="../ink/ink6742.xml"/><Relationship Id="rId733" Type="http://schemas.openxmlformats.org/officeDocument/2006/relationships/image" Target="../media/image4171.png"/><Relationship Id="rId940" Type="http://schemas.openxmlformats.org/officeDocument/2006/relationships/customXml" Target="../ink/ink6949.xml"/><Relationship Id="rId165" Type="http://schemas.openxmlformats.org/officeDocument/2006/relationships/customXml" Target="../ink/ink6560.xml"/><Relationship Id="rId372" Type="http://schemas.openxmlformats.org/officeDocument/2006/relationships/customXml" Target="../ink/ink6664.xml"/><Relationship Id="rId677" Type="http://schemas.openxmlformats.org/officeDocument/2006/relationships/image" Target="../media/image4143.png"/><Relationship Id="rId800" Type="http://schemas.openxmlformats.org/officeDocument/2006/relationships/image" Target="../media/image4204.png"/><Relationship Id="rId232" Type="http://schemas.openxmlformats.org/officeDocument/2006/relationships/customXml" Target="../ink/ink6594.xml"/><Relationship Id="rId884" Type="http://schemas.openxmlformats.org/officeDocument/2006/relationships/image" Target="../media/image4244.png"/><Relationship Id="rId27" Type="http://schemas.openxmlformats.org/officeDocument/2006/relationships/image" Target="../media/image879.png"/><Relationship Id="rId537" Type="http://schemas.openxmlformats.org/officeDocument/2006/relationships/image" Target="../media/image4072.png"/><Relationship Id="rId744" Type="http://schemas.openxmlformats.org/officeDocument/2006/relationships/customXml" Target="../ink/ink6853.xml"/><Relationship Id="rId951" Type="http://schemas.openxmlformats.org/officeDocument/2006/relationships/image" Target="../media/image4277.png"/><Relationship Id="rId80" Type="http://schemas.openxmlformats.org/officeDocument/2006/relationships/image" Target="../media/image926.png"/><Relationship Id="rId176" Type="http://schemas.openxmlformats.org/officeDocument/2006/relationships/customXml" Target="../ink/ink6566.xml"/><Relationship Id="rId383" Type="http://schemas.openxmlformats.org/officeDocument/2006/relationships/image" Target="../media/image3994.png"/><Relationship Id="rId590" Type="http://schemas.openxmlformats.org/officeDocument/2006/relationships/customXml" Target="../ink/ink6774.xml"/><Relationship Id="rId604" Type="http://schemas.openxmlformats.org/officeDocument/2006/relationships/customXml" Target="../ink/ink6781.xml"/><Relationship Id="rId811" Type="http://schemas.openxmlformats.org/officeDocument/2006/relationships/customXml" Target="../ink/ink6887.xml"/><Relationship Id="rId243" Type="http://schemas.openxmlformats.org/officeDocument/2006/relationships/image" Target="../media/image3927.png"/><Relationship Id="rId450" Type="http://schemas.openxmlformats.org/officeDocument/2006/relationships/image" Target="../media/image4027.png"/><Relationship Id="rId688" Type="http://schemas.openxmlformats.org/officeDocument/2006/relationships/customXml" Target="../ink/ink6825.xml"/><Relationship Id="rId895" Type="http://schemas.openxmlformats.org/officeDocument/2006/relationships/customXml" Target="../ink/ink6926.xml"/><Relationship Id="rId909" Type="http://schemas.openxmlformats.org/officeDocument/2006/relationships/image" Target="../media/image4256.png"/><Relationship Id="rId38" Type="http://schemas.openxmlformats.org/officeDocument/2006/relationships/customXml" Target="../ink/ink6496.xml"/><Relationship Id="rId103" Type="http://schemas.openxmlformats.org/officeDocument/2006/relationships/customXml" Target="../ink/ink6529.xml"/><Relationship Id="rId310" Type="http://schemas.openxmlformats.org/officeDocument/2006/relationships/customXml" Target="../ink/ink6633.xml"/><Relationship Id="rId548" Type="http://schemas.openxmlformats.org/officeDocument/2006/relationships/customXml" Target="../ink/ink6753.xml"/><Relationship Id="rId755" Type="http://schemas.openxmlformats.org/officeDocument/2006/relationships/customXml" Target="../ink/ink6859.xml"/><Relationship Id="rId962" Type="http://schemas.openxmlformats.org/officeDocument/2006/relationships/customXml" Target="../ink/ink6960.xml"/><Relationship Id="rId91" Type="http://schemas.openxmlformats.org/officeDocument/2006/relationships/customXml" Target="../ink/ink6523.xml"/><Relationship Id="rId187" Type="http://schemas.openxmlformats.org/officeDocument/2006/relationships/image" Target="../media/image1139.png"/><Relationship Id="rId394" Type="http://schemas.openxmlformats.org/officeDocument/2006/relationships/customXml" Target="../ink/ink6675.xml"/><Relationship Id="rId408" Type="http://schemas.openxmlformats.org/officeDocument/2006/relationships/customXml" Target="../ink/ink6682.xml"/><Relationship Id="rId615" Type="http://schemas.openxmlformats.org/officeDocument/2006/relationships/image" Target="../media/image4115.png"/><Relationship Id="rId254" Type="http://schemas.openxmlformats.org/officeDocument/2006/relationships/customXml" Target="../ink/ink6605.xml"/><Relationship Id="rId699" Type="http://schemas.openxmlformats.org/officeDocument/2006/relationships/image" Target="../media/image4154.png"/><Relationship Id="rId49" Type="http://schemas.openxmlformats.org/officeDocument/2006/relationships/image" Target="../media/image890.png"/><Relationship Id="rId114" Type="http://schemas.openxmlformats.org/officeDocument/2006/relationships/image" Target="../media/image974.png"/><Relationship Id="rId461" Type="http://schemas.openxmlformats.org/officeDocument/2006/relationships/customXml" Target="../ink/ink6709.xml"/><Relationship Id="rId559" Type="http://schemas.openxmlformats.org/officeDocument/2006/relationships/image" Target="../media/image4087.png"/><Relationship Id="rId766" Type="http://schemas.openxmlformats.org/officeDocument/2006/relationships/image" Target="../media/image4187.png"/><Relationship Id="rId198" Type="http://schemas.openxmlformats.org/officeDocument/2006/relationships/customXml" Target="../ink/ink6577.xml"/><Relationship Id="rId321" Type="http://schemas.openxmlformats.org/officeDocument/2006/relationships/image" Target="../media/image3966.png"/><Relationship Id="rId419" Type="http://schemas.openxmlformats.org/officeDocument/2006/relationships/image" Target="../media/image4012.png"/><Relationship Id="rId626" Type="http://schemas.openxmlformats.org/officeDocument/2006/relationships/customXml" Target="../ink/ink6792.xml"/><Relationship Id="rId973" Type="http://schemas.openxmlformats.org/officeDocument/2006/relationships/image" Target="../media/image4288.png"/><Relationship Id="rId833" Type="http://schemas.openxmlformats.org/officeDocument/2006/relationships/customXml" Target="../ink/ink6895.xml"/><Relationship Id="rId265" Type="http://schemas.openxmlformats.org/officeDocument/2006/relationships/image" Target="../media/image3939.png"/><Relationship Id="rId472" Type="http://schemas.openxmlformats.org/officeDocument/2006/relationships/image" Target="../media/image4038.png"/><Relationship Id="rId900" Type="http://schemas.openxmlformats.org/officeDocument/2006/relationships/image" Target="../media/image4252.png"/><Relationship Id="rId125" Type="http://schemas.openxmlformats.org/officeDocument/2006/relationships/customXml" Target="../ink/ink6540.xml"/><Relationship Id="rId332" Type="http://schemas.openxmlformats.org/officeDocument/2006/relationships/customXml" Target="../ink/ink6644.xml"/><Relationship Id="rId777" Type="http://schemas.openxmlformats.org/officeDocument/2006/relationships/customXml" Target="../ink/ink6870.xml"/><Relationship Id="rId637" Type="http://schemas.openxmlformats.org/officeDocument/2006/relationships/customXml" Target="../ink/ink6798.xml"/><Relationship Id="rId844" Type="http://schemas.openxmlformats.org/officeDocument/2006/relationships/image" Target="../media/image4225.png"/><Relationship Id="rId276" Type="http://schemas.openxmlformats.org/officeDocument/2006/relationships/customXml" Target="../ink/ink6616.xml"/><Relationship Id="rId483" Type="http://schemas.openxmlformats.org/officeDocument/2006/relationships/customXml" Target="../ink/ink6720.xml"/><Relationship Id="rId690" Type="http://schemas.openxmlformats.org/officeDocument/2006/relationships/customXml" Target="../ink/ink6826.xml"/><Relationship Id="rId704" Type="http://schemas.openxmlformats.org/officeDocument/2006/relationships/customXml" Target="../ink/ink6833.xml"/><Relationship Id="rId911" Type="http://schemas.openxmlformats.org/officeDocument/2006/relationships/image" Target="../media/image4257.png"/><Relationship Id="rId40" Type="http://schemas.openxmlformats.org/officeDocument/2006/relationships/customXml" Target="../ink/ink6497.xml"/><Relationship Id="rId136" Type="http://schemas.openxmlformats.org/officeDocument/2006/relationships/image" Target="../media/image985.png"/><Relationship Id="rId343" Type="http://schemas.openxmlformats.org/officeDocument/2006/relationships/image" Target="../media/image3977.png"/><Relationship Id="rId550" Type="http://schemas.openxmlformats.org/officeDocument/2006/relationships/customXml" Target="../ink/ink6754.xml"/><Relationship Id="rId788" Type="http://schemas.openxmlformats.org/officeDocument/2006/relationships/image" Target="../media/image4198.png"/><Relationship Id="rId203" Type="http://schemas.openxmlformats.org/officeDocument/2006/relationships/image" Target="../media/image1147.png"/><Relationship Id="rId648" Type="http://schemas.openxmlformats.org/officeDocument/2006/relationships/customXml" Target="../ink/ink6805.xml"/><Relationship Id="rId855" Type="http://schemas.openxmlformats.org/officeDocument/2006/relationships/customXml" Target="../ink/ink6906.xml"/><Relationship Id="rId287" Type="http://schemas.openxmlformats.org/officeDocument/2006/relationships/image" Target="../media/image3950.png"/><Relationship Id="rId410" Type="http://schemas.openxmlformats.org/officeDocument/2006/relationships/customXml" Target="../ink/ink6683.xml"/><Relationship Id="rId494" Type="http://schemas.openxmlformats.org/officeDocument/2006/relationships/image" Target="../media/image4048.png"/><Relationship Id="rId508" Type="http://schemas.openxmlformats.org/officeDocument/2006/relationships/customXml" Target="../ink/ink6733.xml"/><Relationship Id="rId715" Type="http://schemas.openxmlformats.org/officeDocument/2006/relationships/image" Target="../media/image4162.png"/><Relationship Id="rId922" Type="http://schemas.openxmlformats.org/officeDocument/2006/relationships/customXml" Target="../ink/ink6940.xml"/><Relationship Id="rId147" Type="http://schemas.openxmlformats.org/officeDocument/2006/relationships/customXml" Target="../ink/ink6551.xml"/><Relationship Id="rId354" Type="http://schemas.openxmlformats.org/officeDocument/2006/relationships/customXml" Target="../ink/ink6655.xml"/><Relationship Id="rId799" Type="http://schemas.openxmlformats.org/officeDocument/2006/relationships/customXml" Target="../ink/ink6881.xml"/><Relationship Id="rId51" Type="http://schemas.openxmlformats.org/officeDocument/2006/relationships/image" Target="../media/image891.png"/><Relationship Id="rId561" Type="http://schemas.openxmlformats.org/officeDocument/2006/relationships/image" Target="../media/image4088.png"/><Relationship Id="rId659" Type="http://schemas.openxmlformats.org/officeDocument/2006/relationships/image" Target="../media/image4134.png"/><Relationship Id="rId866" Type="http://schemas.openxmlformats.org/officeDocument/2006/relationships/image" Target="../media/image4235.png"/><Relationship Id="rId214" Type="http://schemas.openxmlformats.org/officeDocument/2006/relationships/customXml" Target="../ink/ink6585.xml"/><Relationship Id="rId298" Type="http://schemas.openxmlformats.org/officeDocument/2006/relationships/customXml" Target="../ink/ink6627.xml"/><Relationship Id="rId421" Type="http://schemas.openxmlformats.org/officeDocument/2006/relationships/image" Target="../media/image4013.png"/><Relationship Id="rId519" Type="http://schemas.openxmlformats.org/officeDocument/2006/relationships/image" Target="../media/image4059.png"/><Relationship Id="rId158" Type="http://schemas.openxmlformats.org/officeDocument/2006/relationships/image" Target="../media/image996.png"/><Relationship Id="rId726" Type="http://schemas.openxmlformats.org/officeDocument/2006/relationships/customXml" Target="../ink/ink6844.xml"/><Relationship Id="rId933" Type="http://schemas.openxmlformats.org/officeDocument/2006/relationships/image" Target="../media/image4268.png"/><Relationship Id="rId62" Type="http://schemas.openxmlformats.org/officeDocument/2006/relationships/customXml" Target="../ink/ink6508.xml"/><Relationship Id="rId365" Type="http://schemas.openxmlformats.org/officeDocument/2006/relationships/image" Target="../media/image3987.png"/><Relationship Id="rId572" Type="http://schemas.openxmlformats.org/officeDocument/2006/relationships/customXml" Target="../ink/ink6765.xml"/><Relationship Id="rId225" Type="http://schemas.openxmlformats.org/officeDocument/2006/relationships/image" Target="../media/image1158.png"/><Relationship Id="rId432" Type="http://schemas.openxmlformats.org/officeDocument/2006/relationships/customXml" Target="../ink/ink6694.xml"/><Relationship Id="rId877" Type="http://schemas.openxmlformats.org/officeDocument/2006/relationships/customXml" Target="../ink/ink6917.xml"/><Relationship Id="rId737" Type="http://schemas.openxmlformats.org/officeDocument/2006/relationships/image" Target="../media/image4173.png"/><Relationship Id="rId944" Type="http://schemas.openxmlformats.org/officeDocument/2006/relationships/customXml" Target="../ink/ink6951.xml"/><Relationship Id="rId73" Type="http://schemas.openxmlformats.org/officeDocument/2006/relationships/image" Target="../media/image923.png"/><Relationship Id="rId169" Type="http://schemas.openxmlformats.org/officeDocument/2006/relationships/customXml" Target="../ink/ink6562.xml"/><Relationship Id="rId376" Type="http://schemas.openxmlformats.org/officeDocument/2006/relationships/customXml" Target="../ink/ink6666.xml"/><Relationship Id="rId583" Type="http://schemas.openxmlformats.org/officeDocument/2006/relationships/image" Target="../media/image4099.png"/><Relationship Id="rId790" Type="http://schemas.openxmlformats.org/officeDocument/2006/relationships/image" Target="../media/image4199.png"/><Relationship Id="rId804" Type="http://schemas.openxmlformats.org/officeDocument/2006/relationships/image" Target="../media/image4206.png"/><Relationship Id="rId4" Type="http://schemas.openxmlformats.org/officeDocument/2006/relationships/customXml" Target="../ink/ink6479.xml"/><Relationship Id="rId236" Type="http://schemas.openxmlformats.org/officeDocument/2006/relationships/customXml" Target="../ink/ink6596.xml"/><Relationship Id="rId443" Type="http://schemas.openxmlformats.org/officeDocument/2006/relationships/customXml" Target="../ink/ink6700.xml"/><Relationship Id="rId650" Type="http://schemas.openxmlformats.org/officeDocument/2006/relationships/customXml" Target="../ink/ink6806.xml"/><Relationship Id="rId888" Type="http://schemas.openxmlformats.org/officeDocument/2006/relationships/image" Target="../media/image4246.png"/><Relationship Id="rId303" Type="http://schemas.openxmlformats.org/officeDocument/2006/relationships/image" Target="../media/image3957.png"/><Relationship Id="rId748" Type="http://schemas.openxmlformats.org/officeDocument/2006/relationships/customXml" Target="../ink/ink6855.xml"/><Relationship Id="rId955" Type="http://schemas.openxmlformats.org/officeDocument/2006/relationships/image" Target="../media/image4279.png"/><Relationship Id="rId84" Type="http://schemas.openxmlformats.org/officeDocument/2006/relationships/image" Target="../media/image959.png"/><Relationship Id="rId387" Type="http://schemas.openxmlformats.org/officeDocument/2006/relationships/image" Target="../media/image3996.png"/><Relationship Id="rId510" Type="http://schemas.openxmlformats.org/officeDocument/2006/relationships/customXml" Target="../ink/ink6734.xml"/><Relationship Id="rId594" Type="http://schemas.openxmlformats.org/officeDocument/2006/relationships/customXml" Target="../ink/ink6776.xml"/><Relationship Id="rId608" Type="http://schemas.openxmlformats.org/officeDocument/2006/relationships/customXml" Target="../ink/ink6783.xml"/><Relationship Id="rId815" Type="http://schemas.openxmlformats.org/officeDocument/2006/relationships/customXml" Target="../ink/ink6889.xml"/><Relationship Id="rId247" Type="http://schemas.openxmlformats.org/officeDocument/2006/relationships/image" Target="../media/image3929.png"/><Relationship Id="rId899" Type="http://schemas.openxmlformats.org/officeDocument/2006/relationships/customXml" Target="../ink/ink6928.xml"/><Relationship Id="rId107" Type="http://schemas.openxmlformats.org/officeDocument/2006/relationships/customXml" Target="../ink/ink6531.xml"/><Relationship Id="rId454" Type="http://schemas.openxmlformats.org/officeDocument/2006/relationships/image" Target="../media/image4029.png"/><Relationship Id="rId661" Type="http://schemas.openxmlformats.org/officeDocument/2006/relationships/image" Target="../media/image4135.png"/><Relationship Id="rId759" Type="http://schemas.openxmlformats.org/officeDocument/2006/relationships/customXml" Target="../ink/ink6861.xml"/><Relationship Id="rId966" Type="http://schemas.openxmlformats.org/officeDocument/2006/relationships/customXml" Target="../ink/ink6962.xml"/><Relationship Id="rId11" Type="http://schemas.openxmlformats.org/officeDocument/2006/relationships/image" Target="../media/image871.png"/><Relationship Id="rId314" Type="http://schemas.openxmlformats.org/officeDocument/2006/relationships/customXml" Target="../ink/ink6635.xml"/><Relationship Id="rId398" Type="http://schemas.openxmlformats.org/officeDocument/2006/relationships/customXml" Target="../ink/ink6677.xml"/><Relationship Id="rId521" Type="http://schemas.openxmlformats.org/officeDocument/2006/relationships/image" Target="../media/image4060.png"/><Relationship Id="rId619" Type="http://schemas.openxmlformats.org/officeDocument/2006/relationships/image" Target="../media/image4117.png"/><Relationship Id="rId95" Type="http://schemas.openxmlformats.org/officeDocument/2006/relationships/customXml" Target="../ink/ink6525.xml"/><Relationship Id="rId160" Type="http://schemas.openxmlformats.org/officeDocument/2006/relationships/image" Target="../media/image997.png"/><Relationship Id="rId258" Type="http://schemas.openxmlformats.org/officeDocument/2006/relationships/customXml" Target="../ink/ink6607.xml"/><Relationship Id="rId465" Type="http://schemas.openxmlformats.org/officeDocument/2006/relationships/customXml" Target="../ink/ink6711.xml"/><Relationship Id="rId672" Type="http://schemas.openxmlformats.org/officeDocument/2006/relationships/customXml" Target="../ink/ink6817.xml"/><Relationship Id="rId22" Type="http://schemas.openxmlformats.org/officeDocument/2006/relationships/customXml" Target="../ink/ink6488.xml"/><Relationship Id="rId118" Type="http://schemas.openxmlformats.org/officeDocument/2006/relationships/image" Target="../media/image976.png"/><Relationship Id="rId325" Type="http://schemas.openxmlformats.org/officeDocument/2006/relationships/image" Target="../media/image3968.png"/><Relationship Id="rId532" Type="http://schemas.openxmlformats.org/officeDocument/2006/relationships/customXml" Target="../ink/ink6745.xml"/><Relationship Id="rId977" Type="http://schemas.openxmlformats.org/officeDocument/2006/relationships/image" Target="../media/image897.png"/><Relationship Id="rId171" Type="http://schemas.openxmlformats.org/officeDocument/2006/relationships/image" Target="../media/image1131.png"/><Relationship Id="rId837" Type="http://schemas.openxmlformats.org/officeDocument/2006/relationships/customXml" Target="../ink/ink6897.xml"/><Relationship Id="rId269" Type="http://schemas.openxmlformats.org/officeDocument/2006/relationships/image" Target="../media/image3941.png"/><Relationship Id="rId476" Type="http://schemas.openxmlformats.org/officeDocument/2006/relationships/image" Target="../media/image4040.png"/><Relationship Id="rId683" Type="http://schemas.openxmlformats.org/officeDocument/2006/relationships/image" Target="../media/image4146.png"/><Relationship Id="rId890" Type="http://schemas.openxmlformats.org/officeDocument/2006/relationships/image" Target="../media/image4247.png"/><Relationship Id="rId904" Type="http://schemas.openxmlformats.org/officeDocument/2006/relationships/customXml" Target="../ink/ink6931.xml"/><Relationship Id="rId33" Type="http://schemas.openxmlformats.org/officeDocument/2006/relationships/image" Target="../media/image882.png"/><Relationship Id="rId129" Type="http://schemas.openxmlformats.org/officeDocument/2006/relationships/customXml" Target="../ink/ink6542.xml"/><Relationship Id="rId336" Type="http://schemas.openxmlformats.org/officeDocument/2006/relationships/customXml" Target="../ink/ink6646.xml"/><Relationship Id="rId543" Type="http://schemas.openxmlformats.org/officeDocument/2006/relationships/image" Target="../media/image4079.png"/><Relationship Id="rId182" Type="http://schemas.openxmlformats.org/officeDocument/2006/relationships/customXml" Target="../ink/ink6569.xml"/><Relationship Id="rId403" Type="http://schemas.openxmlformats.org/officeDocument/2006/relationships/image" Target="../media/image4004.png"/><Relationship Id="rId750" Type="http://schemas.openxmlformats.org/officeDocument/2006/relationships/image" Target="../media/image4179.png"/><Relationship Id="rId848" Type="http://schemas.openxmlformats.org/officeDocument/2006/relationships/image" Target="../media/image4227.png"/><Relationship Id="rId487" Type="http://schemas.openxmlformats.org/officeDocument/2006/relationships/customXml" Target="../ink/ink6722.xml"/><Relationship Id="rId610" Type="http://schemas.openxmlformats.org/officeDocument/2006/relationships/customXml" Target="../ink/ink6784.xml"/><Relationship Id="rId694" Type="http://schemas.openxmlformats.org/officeDocument/2006/relationships/customXml" Target="../ink/ink6828.xml"/><Relationship Id="rId708" Type="http://schemas.openxmlformats.org/officeDocument/2006/relationships/customXml" Target="../ink/ink6835.xml"/><Relationship Id="rId915" Type="http://schemas.openxmlformats.org/officeDocument/2006/relationships/image" Target="../media/image4259.png"/><Relationship Id="rId347" Type="http://schemas.openxmlformats.org/officeDocument/2006/relationships/image" Target="../media/image3979.png"/><Relationship Id="rId44" Type="http://schemas.openxmlformats.org/officeDocument/2006/relationships/customXml" Target="../ink/ink6499.xml"/><Relationship Id="rId554" Type="http://schemas.openxmlformats.org/officeDocument/2006/relationships/customXml" Target="../ink/ink6756.xml"/><Relationship Id="rId761" Type="http://schemas.openxmlformats.org/officeDocument/2006/relationships/customXml" Target="../ink/ink6862.xml"/><Relationship Id="rId859" Type="http://schemas.openxmlformats.org/officeDocument/2006/relationships/customXml" Target="../ink/ink6908.xml"/><Relationship Id="rId193" Type="http://schemas.openxmlformats.org/officeDocument/2006/relationships/image" Target="../media/image1142.png"/><Relationship Id="rId207" Type="http://schemas.openxmlformats.org/officeDocument/2006/relationships/image" Target="../media/image1149.png"/><Relationship Id="rId414" Type="http://schemas.openxmlformats.org/officeDocument/2006/relationships/customXml" Target="../ink/ink6685.xml"/><Relationship Id="rId498" Type="http://schemas.openxmlformats.org/officeDocument/2006/relationships/image" Target="../media/image4050.png"/><Relationship Id="rId621" Type="http://schemas.openxmlformats.org/officeDocument/2006/relationships/image" Target="../media/image4118.png"/><Relationship Id="rId260" Type="http://schemas.openxmlformats.org/officeDocument/2006/relationships/customXml" Target="../ink/ink6608.xml"/><Relationship Id="rId719" Type="http://schemas.openxmlformats.org/officeDocument/2006/relationships/image" Target="../media/image4164.png"/><Relationship Id="rId926" Type="http://schemas.openxmlformats.org/officeDocument/2006/relationships/customXml" Target="../ink/ink6942.xml"/><Relationship Id="rId55" Type="http://schemas.openxmlformats.org/officeDocument/2006/relationships/image" Target="../media/image893.png"/><Relationship Id="rId120" Type="http://schemas.openxmlformats.org/officeDocument/2006/relationships/image" Target="../media/image977.png"/><Relationship Id="rId358" Type="http://schemas.openxmlformats.org/officeDocument/2006/relationships/customXml" Target="../ink/ink6657.xml"/><Relationship Id="rId565" Type="http://schemas.openxmlformats.org/officeDocument/2006/relationships/image" Target="../media/image4090.png"/><Relationship Id="rId772" Type="http://schemas.openxmlformats.org/officeDocument/2006/relationships/image" Target="../media/image4190.png"/><Relationship Id="rId218" Type="http://schemas.openxmlformats.org/officeDocument/2006/relationships/customXml" Target="../ink/ink6587.xml"/><Relationship Id="rId425" Type="http://schemas.openxmlformats.org/officeDocument/2006/relationships/image" Target="../media/image4015.png"/><Relationship Id="rId632" Type="http://schemas.openxmlformats.org/officeDocument/2006/relationships/customXml" Target="../ink/ink6795.xml"/><Relationship Id="rId271" Type="http://schemas.openxmlformats.org/officeDocument/2006/relationships/image" Target="../media/image3942.png"/><Relationship Id="rId937" Type="http://schemas.openxmlformats.org/officeDocument/2006/relationships/image" Target="../media/image4270.png"/><Relationship Id="rId66" Type="http://schemas.openxmlformats.org/officeDocument/2006/relationships/customXml" Target="../ink/ink6510.xml"/><Relationship Id="rId131" Type="http://schemas.openxmlformats.org/officeDocument/2006/relationships/customXml" Target="../ink/ink6543.xml"/><Relationship Id="rId369" Type="http://schemas.openxmlformats.org/officeDocument/2006/relationships/image" Target="../media/image3989.png"/><Relationship Id="rId576" Type="http://schemas.openxmlformats.org/officeDocument/2006/relationships/customXml" Target="../ink/ink6767.xml"/><Relationship Id="rId783" Type="http://schemas.openxmlformats.org/officeDocument/2006/relationships/customXml" Target="../ink/ink6873.xml"/><Relationship Id="rId229" Type="http://schemas.openxmlformats.org/officeDocument/2006/relationships/image" Target="../media/image1160.png"/><Relationship Id="rId436" Type="http://schemas.openxmlformats.org/officeDocument/2006/relationships/customXml" Target="../ink/ink6696.xml"/><Relationship Id="rId643" Type="http://schemas.openxmlformats.org/officeDocument/2006/relationships/image" Target="../media/image4126.png"/><Relationship Id="rId850" Type="http://schemas.openxmlformats.org/officeDocument/2006/relationships/image" Target="../media/image4228.png"/><Relationship Id="rId948" Type="http://schemas.openxmlformats.org/officeDocument/2006/relationships/customXml" Target="../ink/ink6953.xml"/><Relationship Id="rId77" Type="http://schemas.openxmlformats.org/officeDocument/2006/relationships/customXml" Target="../ink/ink6516.xml"/><Relationship Id="rId282" Type="http://schemas.openxmlformats.org/officeDocument/2006/relationships/customXml" Target="../ink/ink6619.xml"/><Relationship Id="rId503" Type="http://schemas.openxmlformats.org/officeDocument/2006/relationships/customXml" Target="../ink/ink6730.xml"/><Relationship Id="rId587" Type="http://schemas.openxmlformats.org/officeDocument/2006/relationships/image" Target="../media/image4101.png"/><Relationship Id="rId710" Type="http://schemas.openxmlformats.org/officeDocument/2006/relationships/customXml" Target="../ink/ink6836.xml"/><Relationship Id="rId808" Type="http://schemas.openxmlformats.org/officeDocument/2006/relationships/image" Target="../media/image4208.png"/><Relationship Id="rId8" Type="http://schemas.openxmlformats.org/officeDocument/2006/relationships/customXml" Target="../ink/ink6481.xml"/><Relationship Id="rId142" Type="http://schemas.openxmlformats.org/officeDocument/2006/relationships/image" Target="../media/image988.png"/><Relationship Id="rId447" Type="http://schemas.openxmlformats.org/officeDocument/2006/relationships/customXml" Target="../ink/ink6702.xml"/><Relationship Id="rId794" Type="http://schemas.openxmlformats.org/officeDocument/2006/relationships/image" Target="../media/image4201.png"/><Relationship Id="rId654" Type="http://schemas.openxmlformats.org/officeDocument/2006/relationships/customXml" Target="../ink/ink6808.xml"/><Relationship Id="rId861" Type="http://schemas.openxmlformats.org/officeDocument/2006/relationships/customXml" Target="../ink/ink6909.xml"/><Relationship Id="rId959" Type="http://schemas.openxmlformats.org/officeDocument/2006/relationships/image" Target="../media/image4281.png"/><Relationship Id="rId293" Type="http://schemas.openxmlformats.org/officeDocument/2006/relationships/image" Target="../media/image3952.png"/><Relationship Id="rId307" Type="http://schemas.openxmlformats.org/officeDocument/2006/relationships/image" Target="../media/image3959.png"/><Relationship Id="rId514" Type="http://schemas.openxmlformats.org/officeDocument/2006/relationships/customXml" Target="../ink/ink6736.xml"/><Relationship Id="rId721" Type="http://schemas.openxmlformats.org/officeDocument/2006/relationships/image" Target="../media/image4165.png"/><Relationship Id="rId88" Type="http://schemas.openxmlformats.org/officeDocument/2006/relationships/image" Target="../media/image961.png"/><Relationship Id="rId153" Type="http://schemas.openxmlformats.org/officeDocument/2006/relationships/customXml" Target="../ink/ink6554.xml"/><Relationship Id="rId360" Type="http://schemas.openxmlformats.org/officeDocument/2006/relationships/customXml" Target="../ink/ink6658.xml"/><Relationship Id="rId598" Type="http://schemas.openxmlformats.org/officeDocument/2006/relationships/customXml" Target="../ink/ink6778.xml"/><Relationship Id="rId819" Type="http://schemas.openxmlformats.org/officeDocument/2006/relationships/customXml" Target="../ink/ink6891.xml"/><Relationship Id="rId220" Type="http://schemas.openxmlformats.org/officeDocument/2006/relationships/customXml" Target="../ink/ink6588.xml"/><Relationship Id="rId458" Type="http://schemas.openxmlformats.org/officeDocument/2006/relationships/image" Target="../media/image4031.png"/><Relationship Id="rId665" Type="http://schemas.openxmlformats.org/officeDocument/2006/relationships/image" Target="../media/image4137.png"/><Relationship Id="rId872" Type="http://schemas.openxmlformats.org/officeDocument/2006/relationships/image" Target="../media/image4238.png"/><Relationship Id="rId15" Type="http://schemas.openxmlformats.org/officeDocument/2006/relationships/image" Target="../media/image873.png"/><Relationship Id="rId318" Type="http://schemas.openxmlformats.org/officeDocument/2006/relationships/customXml" Target="../ink/ink6637.xml"/><Relationship Id="rId525" Type="http://schemas.openxmlformats.org/officeDocument/2006/relationships/image" Target="../media/image2951.png"/><Relationship Id="rId732" Type="http://schemas.openxmlformats.org/officeDocument/2006/relationships/customXml" Target="../ink/ink6847.xml"/><Relationship Id="rId99" Type="http://schemas.openxmlformats.org/officeDocument/2006/relationships/customXml" Target="../ink/ink6527.xml"/><Relationship Id="rId164" Type="http://schemas.openxmlformats.org/officeDocument/2006/relationships/image" Target="../media/image999.png"/><Relationship Id="rId371" Type="http://schemas.openxmlformats.org/officeDocument/2006/relationships/image" Target="../media/image3990.png"/><Relationship Id="rId469" Type="http://schemas.openxmlformats.org/officeDocument/2006/relationships/customXml" Target="../ink/ink6713.xml"/><Relationship Id="rId676" Type="http://schemas.openxmlformats.org/officeDocument/2006/relationships/customXml" Target="../ink/ink6819.xml"/><Relationship Id="rId883" Type="http://schemas.openxmlformats.org/officeDocument/2006/relationships/customXml" Target="../ink/ink6920.xml"/><Relationship Id="rId26" Type="http://schemas.openxmlformats.org/officeDocument/2006/relationships/customXml" Target="../ink/ink6490.xml"/><Relationship Id="rId231" Type="http://schemas.openxmlformats.org/officeDocument/2006/relationships/image" Target="../media/image1161.png"/><Relationship Id="rId329" Type="http://schemas.openxmlformats.org/officeDocument/2006/relationships/image" Target="../media/image3970.png"/><Relationship Id="rId536" Type="http://schemas.openxmlformats.org/officeDocument/2006/relationships/customXml" Target="../ink/ink6747.xml"/><Relationship Id="rId175" Type="http://schemas.openxmlformats.org/officeDocument/2006/relationships/image" Target="../media/image1133.png"/><Relationship Id="rId743" Type="http://schemas.openxmlformats.org/officeDocument/2006/relationships/image" Target="../media/image4176.png"/><Relationship Id="rId950" Type="http://schemas.openxmlformats.org/officeDocument/2006/relationships/customXml" Target="../ink/ink6954.xml"/><Relationship Id="rId382" Type="http://schemas.openxmlformats.org/officeDocument/2006/relationships/customXml" Target="../ink/ink6669.xml"/><Relationship Id="rId603" Type="http://schemas.openxmlformats.org/officeDocument/2006/relationships/image" Target="../media/image4109.png"/><Relationship Id="rId687" Type="http://schemas.openxmlformats.org/officeDocument/2006/relationships/image" Target="../media/image4148.png"/><Relationship Id="rId810" Type="http://schemas.openxmlformats.org/officeDocument/2006/relationships/image" Target="../media/image4209.png"/><Relationship Id="rId908" Type="http://schemas.openxmlformats.org/officeDocument/2006/relationships/customXml" Target="../ink/ink6933.xml"/><Relationship Id="rId242" Type="http://schemas.openxmlformats.org/officeDocument/2006/relationships/customXml" Target="../ink/ink6599.xml"/><Relationship Id="rId894" Type="http://schemas.openxmlformats.org/officeDocument/2006/relationships/image" Target="../media/image4249.png"/><Relationship Id="rId37" Type="http://schemas.openxmlformats.org/officeDocument/2006/relationships/image" Target="../media/image884.png"/><Relationship Id="rId102" Type="http://schemas.openxmlformats.org/officeDocument/2006/relationships/image" Target="../media/image968.png"/><Relationship Id="rId547" Type="http://schemas.openxmlformats.org/officeDocument/2006/relationships/image" Target="../media/image4081.png"/><Relationship Id="rId754" Type="http://schemas.openxmlformats.org/officeDocument/2006/relationships/image" Target="../media/image4181.png"/><Relationship Id="rId961" Type="http://schemas.openxmlformats.org/officeDocument/2006/relationships/image" Target="../media/image4282.png"/><Relationship Id="rId90" Type="http://schemas.openxmlformats.org/officeDocument/2006/relationships/image" Target="../media/image962.png"/><Relationship Id="rId186" Type="http://schemas.openxmlformats.org/officeDocument/2006/relationships/customXml" Target="../ink/ink6571.xml"/><Relationship Id="rId393" Type="http://schemas.openxmlformats.org/officeDocument/2006/relationships/image" Target="../media/image3999.png"/><Relationship Id="rId407" Type="http://schemas.openxmlformats.org/officeDocument/2006/relationships/image" Target="../media/image4006.png"/><Relationship Id="rId614" Type="http://schemas.openxmlformats.org/officeDocument/2006/relationships/customXml" Target="../ink/ink6786.xml"/><Relationship Id="rId821" Type="http://schemas.openxmlformats.org/officeDocument/2006/relationships/customXml" Target="../ink/ink6892.xml"/><Relationship Id="rId253" Type="http://schemas.openxmlformats.org/officeDocument/2006/relationships/image" Target="../media/image3932.png"/><Relationship Id="rId460" Type="http://schemas.openxmlformats.org/officeDocument/2006/relationships/image" Target="../media/image4032.png"/><Relationship Id="rId698" Type="http://schemas.openxmlformats.org/officeDocument/2006/relationships/customXml" Target="../ink/ink6830.xml"/><Relationship Id="rId919" Type="http://schemas.openxmlformats.org/officeDocument/2006/relationships/image" Target="../media/image4261.png"/><Relationship Id="rId48" Type="http://schemas.openxmlformats.org/officeDocument/2006/relationships/customXml" Target="../ink/ink6501.xml"/><Relationship Id="rId113" Type="http://schemas.openxmlformats.org/officeDocument/2006/relationships/customXml" Target="../ink/ink6534.xml"/><Relationship Id="rId320" Type="http://schemas.openxmlformats.org/officeDocument/2006/relationships/customXml" Target="../ink/ink6638.xml"/><Relationship Id="rId558" Type="http://schemas.openxmlformats.org/officeDocument/2006/relationships/customXml" Target="../ink/ink6758.xml"/><Relationship Id="rId765" Type="http://schemas.openxmlformats.org/officeDocument/2006/relationships/customXml" Target="../ink/ink6864.xml"/><Relationship Id="rId972" Type="http://schemas.openxmlformats.org/officeDocument/2006/relationships/customXml" Target="../ink/ink6965.xml"/><Relationship Id="rId197" Type="http://schemas.openxmlformats.org/officeDocument/2006/relationships/image" Target="../media/image1144.png"/><Relationship Id="rId418" Type="http://schemas.openxmlformats.org/officeDocument/2006/relationships/customXml" Target="../ink/ink6687.xml"/><Relationship Id="rId625" Type="http://schemas.openxmlformats.org/officeDocument/2006/relationships/image" Target="../media/image4120.png"/><Relationship Id="rId832" Type="http://schemas.openxmlformats.org/officeDocument/2006/relationships/image" Target="../media/image3711.png"/><Relationship Id="rId264" Type="http://schemas.openxmlformats.org/officeDocument/2006/relationships/customXml" Target="../ink/ink6610.xml"/><Relationship Id="rId471" Type="http://schemas.openxmlformats.org/officeDocument/2006/relationships/customXml" Target="../ink/ink6714.xml"/><Relationship Id="rId59" Type="http://schemas.openxmlformats.org/officeDocument/2006/relationships/image" Target="../media/image895.png"/><Relationship Id="rId124" Type="http://schemas.openxmlformats.org/officeDocument/2006/relationships/image" Target="../media/image979.png"/><Relationship Id="rId569" Type="http://schemas.openxmlformats.org/officeDocument/2006/relationships/image" Target="../media/image4092.png"/><Relationship Id="rId776" Type="http://schemas.openxmlformats.org/officeDocument/2006/relationships/image" Target="../media/image4192.png"/><Relationship Id="rId983" Type="http://schemas.openxmlformats.org/officeDocument/2006/relationships/image" Target="../media/image900.png"/><Relationship Id="rId331" Type="http://schemas.openxmlformats.org/officeDocument/2006/relationships/image" Target="../media/image3971.png"/><Relationship Id="rId429" Type="http://schemas.openxmlformats.org/officeDocument/2006/relationships/image" Target="../media/image4017.png"/><Relationship Id="rId636" Type="http://schemas.openxmlformats.org/officeDocument/2006/relationships/customXml" Target="../ink/ink6797.xml"/><Relationship Id="rId843" Type="http://schemas.openxmlformats.org/officeDocument/2006/relationships/customXml" Target="../ink/ink6900.xml"/><Relationship Id="rId275" Type="http://schemas.openxmlformats.org/officeDocument/2006/relationships/image" Target="../media/image3944.png"/><Relationship Id="rId482" Type="http://schemas.openxmlformats.org/officeDocument/2006/relationships/image" Target="../media/image4043.png"/><Relationship Id="rId703" Type="http://schemas.openxmlformats.org/officeDocument/2006/relationships/image" Target="../media/image4156.png"/><Relationship Id="rId910" Type="http://schemas.openxmlformats.org/officeDocument/2006/relationships/customXml" Target="../ink/ink6934.xml"/><Relationship Id="rId135" Type="http://schemas.openxmlformats.org/officeDocument/2006/relationships/customXml" Target="../ink/ink6545.xml"/><Relationship Id="rId342" Type="http://schemas.openxmlformats.org/officeDocument/2006/relationships/customXml" Target="../ink/ink6649.xml"/><Relationship Id="rId787" Type="http://schemas.openxmlformats.org/officeDocument/2006/relationships/customXml" Target="../ink/ink6875.xml"/><Relationship Id="rId202" Type="http://schemas.openxmlformats.org/officeDocument/2006/relationships/customXml" Target="../ink/ink6579.xml"/><Relationship Id="rId647" Type="http://schemas.openxmlformats.org/officeDocument/2006/relationships/image" Target="../media/image4128.png"/><Relationship Id="rId854" Type="http://schemas.openxmlformats.org/officeDocument/2006/relationships/image" Target="../media/image4230.png"/><Relationship Id="rId286" Type="http://schemas.openxmlformats.org/officeDocument/2006/relationships/customXml" Target="../ink/ink6621.xml"/><Relationship Id="rId493" Type="http://schemas.openxmlformats.org/officeDocument/2006/relationships/customXml" Target="../ink/ink6725.xml"/><Relationship Id="rId507" Type="http://schemas.openxmlformats.org/officeDocument/2006/relationships/customXml" Target="../ink/ink6732.xml"/><Relationship Id="rId714" Type="http://schemas.openxmlformats.org/officeDocument/2006/relationships/customXml" Target="../ink/ink6838.xml"/><Relationship Id="rId921" Type="http://schemas.openxmlformats.org/officeDocument/2006/relationships/image" Target="../media/image4262.png"/><Relationship Id="rId50" Type="http://schemas.openxmlformats.org/officeDocument/2006/relationships/customXml" Target="../ink/ink6502.xml"/><Relationship Id="rId146" Type="http://schemas.openxmlformats.org/officeDocument/2006/relationships/image" Target="../media/image990.png"/><Relationship Id="rId353" Type="http://schemas.openxmlformats.org/officeDocument/2006/relationships/image" Target="../media/image496.png"/><Relationship Id="rId560" Type="http://schemas.openxmlformats.org/officeDocument/2006/relationships/customXml" Target="../ink/ink6759.xml"/><Relationship Id="rId798" Type="http://schemas.openxmlformats.org/officeDocument/2006/relationships/image" Target="../media/image4203.png"/><Relationship Id="rId213" Type="http://schemas.openxmlformats.org/officeDocument/2006/relationships/image" Target="../media/image1152.png"/><Relationship Id="rId420" Type="http://schemas.openxmlformats.org/officeDocument/2006/relationships/customXml" Target="../ink/ink6688.xml"/><Relationship Id="rId658" Type="http://schemas.openxmlformats.org/officeDocument/2006/relationships/customXml" Target="../ink/ink6810.xml"/><Relationship Id="rId865" Type="http://schemas.openxmlformats.org/officeDocument/2006/relationships/customXml" Target="../ink/ink6911.xml"/><Relationship Id="rId297" Type="http://schemas.openxmlformats.org/officeDocument/2006/relationships/image" Target="../media/image3954.png"/><Relationship Id="rId518" Type="http://schemas.openxmlformats.org/officeDocument/2006/relationships/customXml" Target="../ink/ink6738.xml"/><Relationship Id="rId725" Type="http://schemas.openxmlformats.org/officeDocument/2006/relationships/image" Target="../media/image4167.png"/><Relationship Id="rId932" Type="http://schemas.openxmlformats.org/officeDocument/2006/relationships/customXml" Target="../ink/ink6945.xml"/><Relationship Id="rId157" Type="http://schemas.openxmlformats.org/officeDocument/2006/relationships/customXml" Target="../ink/ink6556.xml"/><Relationship Id="rId364" Type="http://schemas.openxmlformats.org/officeDocument/2006/relationships/customXml" Target="../ink/ink6660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303.png"/><Relationship Id="rId671" Type="http://schemas.openxmlformats.org/officeDocument/2006/relationships/image" Target="../media/image4587.png"/><Relationship Id="rId21" Type="http://schemas.openxmlformats.org/officeDocument/2006/relationships/image" Target="../media/image1111.png"/><Relationship Id="rId324" Type="http://schemas.openxmlformats.org/officeDocument/2006/relationships/customXml" Target="../ink/ink7132.xml"/><Relationship Id="rId531" Type="http://schemas.openxmlformats.org/officeDocument/2006/relationships/image" Target="../media/image4517.png"/><Relationship Id="rId629" Type="http://schemas.openxmlformats.org/officeDocument/2006/relationships/image" Target="../media/image4566.png"/><Relationship Id="rId170" Type="http://schemas.openxmlformats.org/officeDocument/2006/relationships/customXml" Target="../ink/ink7055.xml"/><Relationship Id="rId268" Type="http://schemas.openxmlformats.org/officeDocument/2006/relationships/customXml" Target="../ink/ink7104.xml"/><Relationship Id="rId475" Type="http://schemas.openxmlformats.org/officeDocument/2006/relationships/image" Target="../media/image4491.png"/><Relationship Id="rId682" Type="http://schemas.openxmlformats.org/officeDocument/2006/relationships/customXml" Target="../ink/ink7311.xml"/><Relationship Id="rId32" Type="http://schemas.openxmlformats.org/officeDocument/2006/relationships/customXml" Target="../ink/ink6986.xml"/><Relationship Id="rId128" Type="http://schemas.openxmlformats.org/officeDocument/2006/relationships/customXml" Target="../ink/ink7034.xml"/><Relationship Id="rId335" Type="http://schemas.openxmlformats.org/officeDocument/2006/relationships/image" Target="../media/image4422.png"/><Relationship Id="rId542" Type="http://schemas.openxmlformats.org/officeDocument/2006/relationships/customXml" Target="../ink/ink7241.xml"/><Relationship Id="rId181" Type="http://schemas.openxmlformats.org/officeDocument/2006/relationships/image" Target="../media/image4335.png"/><Relationship Id="rId402" Type="http://schemas.openxmlformats.org/officeDocument/2006/relationships/customXml" Target="../ink/ink7171.xml"/><Relationship Id="rId279" Type="http://schemas.openxmlformats.org/officeDocument/2006/relationships/image" Target="../media/image4383.png"/><Relationship Id="rId486" Type="http://schemas.openxmlformats.org/officeDocument/2006/relationships/customXml" Target="../ink/ink7213.xml"/><Relationship Id="rId43" Type="http://schemas.openxmlformats.org/officeDocument/2006/relationships/image" Target="../media/image1140.png"/><Relationship Id="rId139" Type="http://schemas.openxmlformats.org/officeDocument/2006/relationships/image" Target="../media/image4314.png"/><Relationship Id="rId346" Type="http://schemas.openxmlformats.org/officeDocument/2006/relationships/customXml" Target="../ink/ink7143.xml"/><Relationship Id="rId553" Type="http://schemas.openxmlformats.org/officeDocument/2006/relationships/image" Target="../media/image4528.png"/><Relationship Id="rId192" Type="http://schemas.openxmlformats.org/officeDocument/2006/relationships/customXml" Target="../ink/ink7066.xml"/><Relationship Id="rId206" Type="http://schemas.openxmlformats.org/officeDocument/2006/relationships/customXml" Target="../ink/ink7073.xml"/><Relationship Id="rId413" Type="http://schemas.openxmlformats.org/officeDocument/2006/relationships/image" Target="../media/image4461.png"/><Relationship Id="rId497" Type="http://schemas.openxmlformats.org/officeDocument/2006/relationships/image" Target="../media/image2370.png"/><Relationship Id="rId620" Type="http://schemas.openxmlformats.org/officeDocument/2006/relationships/customXml" Target="../ink/ink7280.xml"/><Relationship Id="rId357" Type="http://schemas.openxmlformats.org/officeDocument/2006/relationships/image" Target="../media/image4433.png"/><Relationship Id="rId54" Type="http://schemas.openxmlformats.org/officeDocument/2006/relationships/customXml" Target="../ink/ink6997.xml"/><Relationship Id="rId217" Type="http://schemas.openxmlformats.org/officeDocument/2006/relationships/image" Target="../media/image4353.png"/><Relationship Id="rId564" Type="http://schemas.openxmlformats.org/officeDocument/2006/relationships/customXml" Target="../ink/ink7252.xml"/><Relationship Id="rId424" Type="http://schemas.openxmlformats.org/officeDocument/2006/relationships/customXml" Target="../ink/ink7182.xml"/><Relationship Id="rId631" Type="http://schemas.openxmlformats.org/officeDocument/2006/relationships/image" Target="../media/image4567.png"/><Relationship Id="rId270" Type="http://schemas.openxmlformats.org/officeDocument/2006/relationships/customXml" Target="../ink/ink7105.xml"/><Relationship Id="rId65" Type="http://schemas.openxmlformats.org/officeDocument/2006/relationships/image" Target="../media/image1151.png"/><Relationship Id="rId130" Type="http://schemas.openxmlformats.org/officeDocument/2006/relationships/customXml" Target="../ink/ink7035.xml"/><Relationship Id="rId368" Type="http://schemas.openxmlformats.org/officeDocument/2006/relationships/customXml" Target="../ink/ink7154.xml"/><Relationship Id="rId575" Type="http://schemas.openxmlformats.org/officeDocument/2006/relationships/image" Target="../media/image4539.png"/><Relationship Id="rId228" Type="http://schemas.openxmlformats.org/officeDocument/2006/relationships/customXml" Target="../ink/ink7084.xml"/><Relationship Id="rId435" Type="http://schemas.openxmlformats.org/officeDocument/2006/relationships/image" Target="../media/image4472.png"/><Relationship Id="rId642" Type="http://schemas.openxmlformats.org/officeDocument/2006/relationships/customXml" Target="../ink/ink7291.xml"/><Relationship Id="rId281" Type="http://schemas.openxmlformats.org/officeDocument/2006/relationships/image" Target="../media/image4384.png"/><Relationship Id="rId502" Type="http://schemas.openxmlformats.org/officeDocument/2006/relationships/customXml" Target="../ink/ink7221.xml"/><Relationship Id="rId76" Type="http://schemas.openxmlformats.org/officeDocument/2006/relationships/customXml" Target="../ink/ink7008.xml"/><Relationship Id="rId141" Type="http://schemas.openxmlformats.org/officeDocument/2006/relationships/image" Target="../media/image4315.png"/><Relationship Id="rId379" Type="http://schemas.openxmlformats.org/officeDocument/2006/relationships/image" Target="../media/image4444.png"/><Relationship Id="rId586" Type="http://schemas.openxmlformats.org/officeDocument/2006/relationships/customXml" Target="../ink/ink7263.xml"/><Relationship Id="rId7" Type="http://schemas.openxmlformats.org/officeDocument/2006/relationships/image" Target="../media/image1104.png"/><Relationship Id="rId239" Type="http://schemas.openxmlformats.org/officeDocument/2006/relationships/image" Target="../media/image4364.png"/><Relationship Id="rId446" Type="http://schemas.openxmlformats.org/officeDocument/2006/relationships/customXml" Target="../ink/ink7193.xml"/><Relationship Id="rId653" Type="http://schemas.openxmlformats.org/officeDocument/2006/relationships/image" Target="../media/image4578.png"/><Relationship Id="rId292" Type="http://schemas.openxmlformats.org/officeDocument/2006/relationships/customXml" Target="../ink/ink7116.xml"/><Relationship Id="rId306" Type="http://schemas.openxmlformats.org/officeDocument/2006/relationships/customXml" Target="../ink/ink7123.xml"/><Relationship Id="rId87" Type="http://schemas.openxmlformats.org/officeDocument/2006/relationships/image" Target="../media/image1162.png"/><Relationship Id="rId513" Type="http://schemas.openxmlformats.org/officeDocument/2006/relationships/image" Target="../media/image4508.png"/><Relationship Id="rId597" Type="http://schemas.openxmlformats.org/officeDocument/2006/relationships/image" Target="../media/image4550.png"/><Relationship Id="rId152" Type="http://schemas.openxmlformats.org/officeDocument/2006/relationships/customXml" Target="../ink/ink7046.xml"/><Relationship Id="rId457" Type="http://schemas.openxmlformats.org/officeDocument/2006/relationships/image" Target="../media/image4483.png"/><Relationship Id="rId664" Type="http://schemas.openxmlformats.org/officeDocument/2006/relationships/customXml" Target="../ink/ink7302.xml"/><Relationship Id="rId14" Type="http://schemas.openxmlformats.org/officeDocument/2006/relationships/customXml" Target="../ink/ink6977.xml"/><Relationship Id="rId317" Type="http://schemas.openxmlformats.org/officeDocument/2006/relationships/image" Target="../media/image4402.png"/><Relationship Id="rId524" Type="http://schemas.openxmlformats.org/officeDocument/2006/relationships/customXml" Target="../ink/ink7232.xml"/><Relationship Id="rId98" Type="http://schemas.openxmlformats.org/officeDocument/2006/relationships/customXml" Target="../ink/ink7019.xml"/><Relationship Id="rId163" Type="http://schemas.openxmlformats.org/officeDocument/2006/relationships/image" Target="../media/image4326.png"/><Relationship Id="rId370" Type="http://schemas.openxmlformats.org/officeDocument/2006/relationships/customXml" Target="../ink/ink7155.xml"/><Relationship Id="rId230" Type="http://schemas.openxmlformats.org/officeDocument/2006/relationships/customXml" Target="../ink/ink7085.xml"/><Relationship Id="rId468" Type="http://schemas.openxmlformats.org/officeDocument/2006/relationships/customXml" Target="../ink/ink7204.xml"/><Relationship Id="rId675" Type="http://schemas.openxmlformats.org/officeDocument/2006/relationships/image" Target="../media/image4589.png"/><Relationship Id="rId25" Type="http://schemas.openxmlformats.org/officeDocument/2006/relationships/image" Target="../media/image1131.png"/><Relationship Id="rId328" Type="http://schemas.openxmlformats.org/officeDocument/2006/relationships/customXml" Target="../ink/ink7134.xml"/><Relationship Id="rId535" Type="http://schemas.openxmlformats.org/officeDocument/2006/relationships/image" Target="../media/image4519.png"/><Relationship Id="rId174" Type="http://schemas.openxmlformats.org/officeDocument/2006/relationships/customXml" Target="../ink/ink7057.xml"/><Relationship Id="rId381" Type="http://schemas.openxmlformats.org/officeDocument/2006/relationships/image" Target="../media/image4445.png"/><Relationship Id="rId602" Type="http://schemas.openxmlformats.org/officeDocument/2006/relationships/customXml" Target="../ink/ink7271.xml"/><Relationship Id="rId241" Type="http://schemas.openxmlformats.org/officeDocument/2006/relationships/image" Target="../media/image4365.png"/><Relationship Id="rId479" Type="http://schemas.openxmlformats.org/officeDocument/2006/relationships/image" Target="../media/image4493.png"/><Relationship Id="rId686" Type="http://schemas.openxmlformats.org/officeDocument/2006/relationships/customXml" Target="../ink/ink7313.xml"/><Relationship Id="rId36" Type="http://schemas.openxmlformats.org/officeDocument/2006/relationships/customXml" Target="../ink/ink6988.xml"/><Relationship Id="rId339" Type="http://schemas.openxmlformats.org/officeDocument/2006/relationships/image" Target="../media/image4424.png"/><Relationship Id="rId546" Type="http://schemas.openxmlformats.org/officeDocument/2006/relationships/customXml" Target="../ink/ink7243.xml"/><Relationship Id="rId101" Type="http://schemas.openxmlformats.org/officeDocument/2006/relationships/image" Target="../media/image4295.png"/><Relationship Id="rId185" Type="http://schemas.openxmlformats.org/officeDocument/2006/relationships/image" Target="../media/image4337.png"/><Relationship Id="rId406" Type="http://schemas.openxmlformats.org/officeDocument/2006/relationships/customXml" Target="../ink/ink7173.xml"/><Relationship Id="rId392" Type="http://schemas.openxmlformats.org/officeDocument/2006/relationships/customXml" Target="../ink/ink7166.xml"/><Relationship Id="rId613" Type="http://schemas.openxmlformats.org/officeDocument/2006/relationships/image" Target="../media/image4558.png"/><Relationship Id="rId252" Type="http://schemas.openxmlformats.org/officeDocument/2006/relationships/customXml" Target="../ink/ink7096.xml"/><Relationship Id="rId47" Type="http://schemas.openxmlformats.org/officeDocument/2006/relationships/image" Target="../media/image1142.png"/><Relationship Id="rId112" Type="http://schemas.openxmlformats.org/officeDocument/2006/relationships/customXml" Target="../ink/ink7026.xml"/><Relationship Id="rId557" Type="http://schemas.openxmlformats.org/officeDocument/2006/relationships/image" Target="../media/image4530.png"/><Relationship Id="rId196" Type="http://schemas.openxmlformats.org/officeDocument/2006/relationships/customXml" Target="../ink/ink7068.xml"/><Relationship Id="rId417" Type="http://schemas.openxmlformats.org/officeDocument/2006/relationships/image" Target="../media/image4463.png"/><Relationship Id="rId624" Type="http://schemas.openxmlformats.org/officeDocument/2006/relationships/customXml" Target="../ink/ink7282.xml"/><Relationship Id="rId263" Type="http://schemas.openxmlformats.org/officeDocument/2006/relationships/image" Target="../media/image4375.png"/><Relationship Id="rId470" Type="http://schemas.openxmlformats.org/officeDocument/2006/relationships/customXml" Target="../ink/ink7205.xml"/><Relationship Id="rId58" Type="http://schemas.openxmlformats.org/officeDocument/2006/relationships/customXml" Target="../ink/ink6999.xml"/><Relationship Id="rId123" Type="http://schemas.openxmlformats.org/officeDocument/2006/relationships/image" Target="../media/image4306.png"/><Relationship Id="rId330" Type="http://schemas.openxmlformats.org/officeDocument/2006/relationships/customXml" Target="../ink/ink7135.xml"/><Relationship Id="rId568" Type="http://schemas.openxmlformats.org/officeDocument/2006/relationships/customXml" Target="../ink/ink7254.xml"/><Relationship Id="rId428" Type="http://schemas.openxmlformats.org/officeDocument/2006/relationships/customXml" Target="../ink/ink7184.xml"/><Relationship Id="rId635" Type="http://schemas.openxmlformats.org/officeDocument/2006/relationships/image" Target="../media/image4569.png"/><Relationship Id="rId274" Type="http://schemas.openxmlformats.org/officeDocument/2006/relationships/customXml" Target="../ink/ink7107.xml"/><Relationship Id="rId481" Type="http://schemas.openxmlformats.org/officeDocument/2006/relationships/image" Target="../media/image4494.png"/><Relationship Id="rId69" Type="http://schemas.openxmlformats.org/officeDocument/2006/relationships/image" Target="../media/image1153.png"/><Relationship Id="rId134" Type="http://schemas.openxmlformats.org/officeDocument/2006/relationships/customXml" Target="../ink/ink7037.xml"/><Relationship Id="rId579" Type="http://schemas.openxmlformats.org/officeDocument/2006/relationships/image" Target="../media/image4541.png"/><Relationship Id="rId341" Type="http://schemas.openxmlformats.org/officeDocument/2006/relationships/image" Target="../media/image4425.png"/><Relationship Id="rId439" Type="http://schemas.openxmlformats.org/officeDocument/2006/relationships/image" Target="../media/image4474.png"/><Relationship Id="rId646" Type="http://schemas.openxmlformats.org/officeDocument/2006/relationships/customXml" Target="../ink/ink7293.xml"/><Relationship Id="rId201" Type="http://schemas.openxmlformats.org/officeDocument/2006/relationships/image" Target="../media/image4345.png"/><Relationship Id="rId285" Type="http://schemas.openxmlformats.org/officeDocument/2006/relationships/image" Target="../media/image4386.png"/><Relationship Id="rId506" Type="http://schemas.openxmlformats.org/officeDocument/2006/relationships/customXml" Target="../ink/ink7223.xml"/><Relationship Id="rId492" Type="http://schemas.openxmlformats.org/officeDocument/2006/relationships/customXml" Target="../ink/ink7216.xml"/><Relationship Id="rId145" Type="http://schemas.openxmlformats.org/officeDocument/2006/relationships/image" Target="../media/image4317.png"/><Relationship Id="rId352" Type="http://schemas.openxmlformats.org/officeDocument/2006/relationships/customXml" Target="../ink/ink7146.xml"/><Relationship Id="rId212" Type="http://schemas.openxmlformats.org/officeDocument/2006/relationships/customXml" Target="../ink/ink7076.xml"/><Relationship Id="rId254" Type="http://schemas.openxmlformats.org/officeDocument/2006/relationships/customXml" Target="../ink/ink7097.xml"/><Relationship Id="rId657" Type="http://schemas.openxmlformats.org/officeDocument/2006/relationships/image" Target="../media/image4580.png"/><Relationship Id="rId49" Type="http://schemas.openxmlformats.org/officeDocument/2006/relationships/image" Target="../media/image1143.png"/><Relationship Id="rId114" Type="http://schemas.openxmlformats.org/officeDocument/2006/relationships/customXml" Target="../ink/ink7027.xml"/><Relationship Id="rId296" Type="http://schemas.openxmlformats.org/officeDocument/2006/relationships/customXml" Target="../ink/ink7118.xml"/><Relationship Id="rId461" Type="http://schemas.openxmlformats.org/officeDocument/2006/relationships/image" Target="../media/image4485.png"/><Relationship Id="rId517" Type="http://schemas.openxmlformats.org/officeDocument/2006/relationships/image" Target="../media/image4510.png"/><Relationship Id="rId559" Type="http://schemas.openxmlformats.org/officeDocument/2006/relationships/image" Target="../media/image4531.png"/><Relationship Id="rId60" Type="http://schemas.openxmlformats.org/officeDocument/2006/relationships/customXml" Target="../ink/ink7000.xml"/><Relationship Id="rId156" Type="http://schemas.openxmlformats.org/officeDocument/2006/relationships/customXml" Target="../ink/ink7048.xml"/><Relationship Id="rId198" Type="http://schemas.openxmlformats.org/officeDocument/2006/relationships/customXml" Target="../ink/ink7069.xml"/><Relationship Id="rId321" Type="http://schemas.openxmlformats.org/officeDocument/2006/relationships/image" Target="../media/image4404.png"/><Relationship Id="rId363" Type="http://schemas.openxmlformats.org/officeDocument/2006/relationships/image" Target="../media/image4436.png"/><Relationship Id="rId419" Type="http://schemas.openxmlformats.org/officeDocument/2006/relationships/image" Target="../media/image4464.png"/><Relationship Id="rId570" Type="http://schemas.openxmlformats.org/officeDocument/2006/relationships/customXml" Target="../ink/ink7255.xml"/><Relationship Id="rId626" Type="http://schemas.openxmlformats.org/officeDocument/2006/relationships/customXml" Target="../ink/ink7283.xml"/><Relationship Id="rId223" Type="http://schemas.openxmlformats.org/officeDocument/2006/relationships/image" Target="../media/image4356.png"/><Relationship Id="rId430" Type="http://schemas.openxmlformats.org/officeDocument/2006/relationships/customXml" Target="../ink/ink7185.xml"/><Relationship Id="rId668" Type="http://schemas.openxmlformats.org/officeDocument/2006/relationships/customXml" Target="../ink/ink7304.xml"/><Relationship Id="rId18" Type="http://schemas.openxmlformats.org/officeDocument/2006/relationships/customXml" Target="../ink/ink6979.xml"/><Relationship Id="rId265" Type="http://schemas.openxmlformats.org/officeDocument/2006/relationships/image" Target="../media/image4376.png"/><Relationship Id="rId472" Type="http://schemas.openxmlformats.org/officeDocument/2006/relationships/customXml" Target="../ink/ink7206.xml"/><Relationship Id="rId528" Type="http://schemas.openxmlformats.org/officeDocument/2006/relationships/customXml" Target="../ink/ink7234.xml"/><Relationship Id="rId125" Type="http://schemas.openxmlformats.org/officeDocument/2006/relationships/image" Target="../media/image4307.png"/><Relationship Id="rId167" Type="http://schemas.openxmlformats.org/officeDocument/2006/relationships/image" Target="../media/image4328.png"/><Relationship Id="rId332" Type="http://schemas.openxmlformats.org/officeDocument/2006/relationships/customXml" Target="../ink/ink7136.xml"/><Relationship Id="rId374" Type="http://schemas.openxmlformats.org/officeDocument/2006/relationships/customXml" Target="../ink/ink7157.xml"/><Relationship Id="rId581" Type="http://schemas.openxmlformats.org/officeDocument/2006/relationships/image" Target="../media/image4542.png"/><Relationship Id="rId71" Type="http://schemas.openxmlformats.org/officeDocument/2006/relationships/image" Target="../media/image1154.png"/><Relationship Id="rId234" Type="http://schemas.openxmlformats.org/officeDocument/2006/relationships/customXml" Target="../ink/ink7087.xml"/><Relationship Id="rId637" Type="http://schemas.openxmlformats.org/officeDocument/2006/relationships/image" Target="../media/image4570.png"/><Relationship Id="rId679" Type="http://schemas.openxmlformats.org/officeDocument/2006/relationships/image" Target="../media/image4591.png"/><Relationship Id="rId2" Type="http://schemas.openxmlformats.org/officeDocument/2006/relationships/customXml" Target="../ink/ink6971.xml"/><Relationship Id="rId29" Type="http://schemas.openxmlformats.org/officeDocument/2006/relationships/image" Target="../media/image1133.png"/><Relationship Id="rId276" Type="http://schemas.openxmlformats.org/officeDocument/2006/relationships/customXml" Target="../ink/ink7108.xml"/><Relationship Id="rId441" Type="http://schemas.openxmlformats.org/officeDocument/2006/relationships/image" Target="../media/image4475.png"/><Relationship Id="rId483" Type="http://schemas.openxmlformats.org/officeDocument/2006/relationships/image" Target="../media/image4495.png"/><Relationship Id="rId539" Type="http://schemas.openxmlformats.org/officeDocument/2006/relationships/image" Target="../media/image4521.png"/><Relationship Id="rId40" Type="http://schemas.openxmlformats.org/officeDocument/2006/relationships/customXml" Target="../ink/ink6990.xml"/><Relationship Id="rId136" Type="http://schemas.openxmlformats.org/officeDocument/2006/relationships/customXml" Target="../ink/ink7038.xml"/><Relationship Id="rId178" Type="http://schemas.openxmlformats.org/officeDocument/2006/relationships/customXml" Target="../ink/ink7059.xml"/><Relationship Id="rId301" Type="http://schemas.openxmlformats.org/officeDocument/2006/relationships/image" Target="../media/image4394.png"/><Relationship Id="rId343" Type="http://schemas.openxmlformats.org/officeDocument/2006/relationships/image" Target="../media/image4426.png"/><Relationship Id="rId550" Type="http://schemas.openxmlformats.org/officeDocument/2006/relationships/customXml" Target="../ink/ink7245.xml"/><Relationship Id="rId82" Type="http://schemas.openxmlformats.org/officeDocument/2006/relationships/customXml" Target="../ink/ink7011.xml"/><Relationship Id="rId203" Type="http://schemas.openxmlformats.org/officeDocument/2006/relationships/image" Target="../media/image4346.png"/><Relationship Id="rId385" Type="http://schemas.openxmlformats.org/officeDocument/2006/relationships/image" Target="../media/image4447.png"/><Relationship Id="rId592" Type="http://schemas.openxmlformats.org/officeDocument/2006/relationships/customXml" Target="../ink/ink7266.xml"/><Relationship Id="rId606" Type="http://schemas.openxmlformats.org/officeDocument/2006/relationships/customXml" Target="../ink/ink7273.xml"/><Relationship Id="rId648" Type="http://schemas.openxmlformats.org/officeDocument/2006/relationships/customXml" Target="../ink/ink7294.xml"/><Relationship Id="rId245" Type="http://schemas.openxmlformats.org/officeDocument/2006/relationships/image" Target="../media/image4367.png"/><Relationship Id="rId287" Type="http://schemas.openxmlformats.org/officeDocument/2006/relationships/image" Target="../media/image4387.png"/><Relationship Id="rId410" Type="http://schemas.openxmlformats.org/officeDocument/2006/relationships/customXml" Target="../ink/ink7175.xml"/><Relationship Id="rId452" Type="http://schemas.openxmlformats.org/officeDocument/2006/relationships/customXml" Target="../ink/ink7196.xml"/><Relationship Id="rId494" Type="http://schemas.openxmlformats.org/officeDocument/2006/relationships/customXml" Target="../ink/ink7217.xml"/><Relationship Id="rId508" Type="http://schemas.openxmlformats.org/officeDocument/2006/relationships/customXml" Target="../ink/ink7224.xml"/><Relationship Id="rId105" Type="http://schemas.openxmlformats.org/officeDocument/2006/relationships/image" Target="../media/image4297.png"/><Relationship Id="rId147" Type="http://schemas.openxmlformats.org/officeDocument/2006/relationships/image" Target="../media/image4318.png"/><Relationship Id="rId312" Type="http://schemas.openxmlformats.org/officeDocument/2006/relationships/customXml" Target="../ink/ink7126.xml"/><Relationship Id="rId354" Type="http://schemas.openxmlformats.org/officeDocument/2006/relationships/customXml" Target="../ink/ink7147.xml"/><Relationship Id="rId51" Type="http://schemas.openxmlformats.org/officeDocument/2006/relationships/image" Target="../media/image1144.png"/><Relationship Id="rId93" Type="http://schemas.openxmlformats.org/officeDocument/2006/relationships/image" Target="../media/image4291.png"/><Relationship Id="rId189" Type="http://schemas.openxmlformats.org/officeDocument/2006/relationships/image" Target="../media/image4339.png"/><Relationship Id="rId396" Type="http://schemas.openxmlformats.org/officeDocument/2006/relationships/customXml" Target="../ink/ink7168.xml"/><Relationship Id="rId561" Type="http://schemas.openxmlformats.org/officeDocument/2006/relationships/image" Target="../media/image4532.png"/><Relationship Id="rId617" Type="http://schemas.openxmlformats.org/officeDocument/2006/relationships/image" Target="../media/image4560.png"/><Relationship Id="rId659" Type="http://schemas.openxmlformats.org/officeDocument/2006/relationships/image" Target="../media/image4581.png"/><Relationship Id="rId214" Type="http://schemas.openxmlformats.org/officeDocument/2006/relationships/customXml" Target="../ink/ink7077.xml"/><Relationship Id="rId256" Type="http://schemas.openxmlformats.org/officeDocument/2006/relationships/customXml" Target="../ink/ink7098.xml"/><Relationship Id="rId298" Type="http://schemas.openxmlformats.org/officeDocument/2006/relationships/customXml" Target="../ink/ink7119.xml"/><Relationship Id="rId421" Type="http://schemas.openxmlformats.org/officeDocument/2006/relationships/image" Target="../media/image4465.png"/><Relationship Id="rId463" Type="http://schemas.openxmlformats.org/officeDocument/2006/relationships/image" Target="../media/image4486.png"/><Relationship Id="rId519" Type="http://schemas.openxmlformats.org/officeDocument/2006/relationships/image" Target="../media/image4511.png"/><Relationship Id="rId670" Type="http://schemas.openxmlformats.org/officeDocument/2006/relationships/customXml" Target="../ink/ink7305.xml"/><Relationship Id="rId116" Type="http://schemas.openxmlformats.org/officeDocument/2006/relationships/customXml" Target="../ink/ink7028.xml"/><Relationship Id="rId158" Type="http://schemas.openxmlformats.org/officeDocument/2006/relationships/customXml" Target="../ink/ink7049.xml"/><Relationship Id="rId323" Type="http://schemas.openxmlformats.org/officeDocument/2006/relationships/image" Target="../media/image4405.png"/><Relationship Id="rId530" Type="http://schemas.openxmlformats.org/officeDocument/2006/relationships/customXml" Target="../ink/ink7235.xml"/><Relationship Id="rId20" Type="http://schemas.openxmlformats.org/officeDocument/2006/relationships/customXml" Target="../ink/ink6980.xml"/><Relationship Id="rId62" Type="http://schemas.openxmlformats.org/officeDocument/2006/relationships/customXml" Target="../ink/ink7001.xml"/><Relationship Id="rId365" Type="http://schemas.openxmlformats.org/officeDocument/2006/relationships/image" Target="../media/image4437.png"/><Relationship Id="rId572" Type="http://schemas.openxmlformats.org/officeDocument/2006/relationships/customXml" Target="../ink/ink7256.xml"/><Relationship Id="rId628" Type="http://schemas.openxmlformats.org/officeDocument/2006/relationships/customXml" Target="../ink/ink7284.xml"/><Relationship Id="rId225" Type="http://schemas.openxmlformats.org/officeDocument/2006/relationships/image" Target="../media/image4357.png"/><Relationship Id="rId267" Type="http://schemas.openxmlformats.org/officeDocument/2006/relationships/image" Target="../media/image4377.png"/><Relationship Id="rId432" Type="http://schemas.openxmlformats.org/officeDocument/2006/relationships/customXml" Target="../ink/ink7186.xml"/><Relationship Id="rId474" Type="http://schemas.openxmlformats.org/officeDocument/2006/relationships/customXml" Target="../ink/ink7207.xml"/><Relationship Id="rId127" Type="http://schemas.openxmlformats.org/officeDocument/2006/relationships/image" Target="../media/image4308.png"/><Relationship Id="rId681" Type="http://schemas.openxmlformats.org/officeDocument/2006/relationships/image" Target="../media/image4592.png"/><Relationship Id="rId31" Type="http://schemas.openxmlformats.org/officeDocument/2006/relationships/image" Target="../media/image1134.png"/><Relationship Id="rId73" Type="http://schemas.openxmlformats.org/officeDocument/2006/relationships/image" Target="../media/image1155.png"/><Relationship Id="rId169" Type="http://schemas.openxmlformats.org/officeDocument/2006/relationships/image" Target="../media/image4329.png"/><Relationship Id="rId334" Type="http://schemas.openxmlformats.org/officeDocument/2006/relationships/customXml" Target="../ink/ink7137.xml"/><Relationship Id="rId376" Type="http://schemas.openxmlformats.org/officeDocument/2006/relationships/customXml" Target="../ink/ink7158.xml"/><Relationship Id="rId541" Type="http://schemas.openxmlformats.org/officeDocument/2006/relationships/image" Target="../media/image4522.png"/><Relationship Id="rId583" Type="http://schemas.openxmlformats.org/officeDocument/2006/relationships/image" Target="../media/image4543.png"/><Relationship Id="rId639" Type="http://schemas.openxmlformats.org/officeDocument/2006/relationships/image" Target="../media/image4571.png"/><Relationship Id="rId4" Type="http://schemas.openxmlformats.org/officeDocument/2006/relationships/customXml" Target="../ink/ink6972.xml"/><Relationship Id="rId180" Type="http://schemas.openxmlformats.org/officeDocument/2006/relationships/customXml" Target="../ink/ink7060.xml"/><Relationship Id="rId236" Type="http://schemas.openxmlformats.org/officeDocument/2006/relationships/customXml" Target="../ink/ink7088.xml"/><Relationship Id="rId278" Type="http://schemas.openxmlformats.org/officeDocument/2006/relationships/customXml" Target="../ink/ink7109.xml"/><Relationship Id="rId401" Type="http://schemas.openxmlformats.org/officeDocument/2006/relationships/image" Target="../media/image4455.png"/><Relationship Id="rId443" Type="http://schemas.openxmlformats.org/officeDocument/2006/relationships/image" Target="../media/image4476.png"/><Relationship Id="rId650" Type="http://schemas.openxmlformats.org/officeDocument/2006/relationships/customXml" Target="../ink/ink7295.xml"/><Relationship Id="rId303" Type="http://schemas.openxmlformats.org/officeDocument/2006/relationships/image" Target="../media/image4395.png"/><Relationship Id="rId485" Type="http://schemas.openxmlformats.org/officeDocument/2006/relationships/image" Target="../media/image4496.png"/><Relationship Id="rId42" Type="http://schemas.openxmlformats.org/officeDocument/2006/relationships/customXml" Target="../ink/ink6991.xml"/><Relationship Id="rId84" Type="http://schemas.openxmlformats.org/officeDocument/2006/relationships/customXml" Target="../ink/ink7012.xml"/><Relationship Id="rId138" Type="http://schemas.openxmlformats.org/officeDocument/2006/relationships/customXml" Target="../ink/ink7039.xml"/><Relationship Id="rId345" Type="http://schemas.openxmlformats.org/officeDocument/2006/relationships/image" Target="../media/image4427.png"/><Relationship Id="rId387" Type="http://schemas.openxmlformats.org/officeDocument/2006/relationships/image" Target="../media/image4448.png"/><Relationship Id="rId510" Type="http://schemas.openxmlformats.org/officeDocument/2006/relationships/customXml" Target="../ink/ink7225.xml"/><Relationship Id="rId552" Type="http://schemas.openxmlformats.org/officeDocument/2006/relationships/customXml" Target="../ink/ink7246.xml"/><Relationship Id="rId594" Type="http://schemas.openxmlformats.org/officeDocument/2006/relationships/customXml" Target="../ink/ink7267.xml"/><Relationship Id="rId608" Type="http://schemas.openxmlformats.org/officeDocument/2006/relationships/customXml" Target="../ink/ink7274.xml"/><Relationship Id="rId191" Type="http://schemas.openxmlformats.org/officeDocument/2006/relationships/image" Target="../media/image4340.png"/><Relationship Id="rId205" Type="http://schemas.openxmlformats.org/officeDocument/2006/relationships/image" Target="../media/image4347.png"/><Relationship Id="rId247" Type="http://schemas.openxmlformats.org/officeDocument/2006/relationships/image" Target="../media/image3950.png"/><Relationship Id="rId412" Type="http://schemas.openxmlformats.org/officeDocument/2006/relationships/customXml" Target="../ink/ink7176.xml"/><Relationship Id="rId107" Type="http://schemas.openxmlformats.org/officeDocument/2006/relationships/image" Target="../media/image4298.png"/><Relationship Id="rId289" Type="http://schemas.openxmlformats.org/officeDocument/2006/relationships/image" Target="../media/image4388.png"/><Relationship Id="rId454" Type="http://schemas.openxmlformats.org/officeDocument/2006/relationships/customXml" Target="../ink/ink7197.xml"/><Relationship Id="rId496" Type="http://schemas.openxmlformats.org/officeDocument/2006/relationships/customXml" Target="../ink/ink7218.xml"/><Relationship Id="rId661" Type="http://schemas.openxmlformats.org/officeDocument/2006/relationships/image" Target="../media/image4582.png"/><Relationship Id="rId11" Type="http://schemas.openxmlformats.org/officeDocument/2006/relationships/image" Target="../media/image1106.png"/><Relationship Id="rId53" Type="http://schemas.openxmlformats.org/officeDocument/2006/relationships/image" Target="../media/image1145.png"/><Relationship Id="rId149" Type="http://schemas.openxmlformats.org/officeDocument/2006/relationships/image" Target="../media/image4319.png"/><Relationship Id="rId314" Type="http://schemas.openxmlformats.org/officeDocument/2006/relationships/customXml" Target="../ink/ink7127.xml"/><Relationship Id="rId356" Type="http://schemas.openxmlformats.org/officeDocument/2006/relationships/customXml" Target="../ink/ink7148.xml"/><Relationship Id="rId398" Type="http://schemas.openxmlformats.org/officeDocument/2006/relationships/customXml" Target="../ink/ink7169.xml"/><Relationship Id="rId521" Type="http://schemas.openxmlformats.org/officeDocument/2006/relationships/image" Target="../media/image4512.png"/><Relationship Id="rId563" Type="http://schemas.openxmlformats.org/officeDocument/2006/relationships/image" Target="../media/image4533.png"/><Relationship Id="rId619" Type="http://schemas.openxmlformats.org/officeDocument/2006/relationships/image" Target="../media/image4561.png"/><Relationship Id="rId95" Type="http://schemas.openxmlformats.org/officeDocument/2006/relationships/image" Target="../media/image4292.png"/><Relationship Id="rId160" Type="http://schemas.openxmlformats.org/officeDocument/2006/relationships/customXml" Target="../ink/ink7050.xml"/><Relationship Id="rId216" Type="http://schemas.openxmlformats.org/officeDocument/2006/relationships/customXml" Target="../ink/ink7078.xml"/><Relationship Id="rId423" Type="http://schemas.openxmlformats.org/officeDocument/2006/relationships/image" Target="../media/image4466.png"/><Relationship Id="rId258" Type="http://schemas.openxmlformats.org/officeDocument/2006/relationships/customXml" Target="../ink/ink7099.xml"/><Relationship Id="rId465" Type="http://schemas.openxmlformats.org/officeDocument/2006/relationships/image" Target="../media/image4487.png"/><Relationship Id="rId630" Type="http://schemas.openxmlformats.org/officeDocument/2006/relationships/customXml" Target="../ink/ink7285.xml"/><Relationship Id="rId672" Type="http://schemas.openxmlformats.org/officeDocument/2006/relationships/customXml" Target="../ink/ink7306.xml"/><Relationship Id="rId22" Type="http://schemas.openxmlformats.org/officeDocument/2006/relationships/customXml" Target="../ink/ink6981.xml"/><Relationship Id="rId64" Type="http://schemas.openxmlformats.org/officeDocument/2006/relationships/customXml" Target="../ink/ink7002.xml"/><Relationship Id="rId118" Type="http://schemas.openxmlformats.org/officeDocument/2006/relationships/customXml" Target="../ink/ink7029.xml"/><Relationship Id="rId325" Type="http://schemas.openxmlformats.org/officeDocument/2006/relationships/image" Target="../media/image4406.png"/><Relationship Id="rId367" Type="http://schemas.openxmlformats.org/officeDocument/2006/relationships/image" Target="../media/image4438.png"/><Relationship Id="rId532" Type="http://schemas.openxmlformats.org/officeDocument/2006/relationships/customXml" Target="../ink/ink7236.xml"/><Relationship Id="rId574" Type="http://schemas.openxmlformats.org/officeDocument/2006/relationships/customXml" Target="../ink/ink7257.xml"/><Relationship Id="rId171" Type="http://schemas.openxmlformats.org/officeDocument/2006/relationships/image" Target="../media/image4330.png"/><Relationship Id="rId227" Type="http://schemas.openxmlformats.org/officeDocument/2006/relationships/image" Target="../media/image4358.png"/><Relationship Id="rId269" Type="http://schemas.openxmlformats.org/officeDocument/2006/relationships/image" Target="../media/image4378.png"/><Relationship Id="rId434" Type="http://schemas.openxmlformats.org/officeDocument/2006/relationships/customXml" Target="../ink/ink7187.xml"/><Relationship Id="rId476" Type="http://schemas.openxmlformats.org/officeDocument/2006/relationships/customXml" Target="../ink/ink7208.xml"/><Relationship Id="rId641" Type="http://schemas.openxmlformats.org/officeDocument/2006/relationships/image" Target="../media/image4572.png"/><Relationship Id="rId683" Type="http://schemas.openxmlformats.org/officeDocument/2006/relationships/image" Target="../media/image4593.png"/><Relationship Id="rId33" Type="http://schemas.openxmlformats.org/officeDocument/2006/relationships/image" Target="../media/image1135.png"/><Relationship Id="rId129" Type="http://schemas.openxmlformats.org/officeDocument/2006/relationships/image" Target="../media/image4309.png"/><Relationship Id="rId280" Type="http://schemas.openxmlformats.org/officeDocument/2006/relationships/customXml" Target="../ink/ink7110.xml"/><Relationship Id="rId336" Type="http://schemas.openxmlformats.org/officeDocument/2006/relationships/customXml" Target="../ink/ink7138.xml"/><Relationship Id="rId501" Type="http://schemas.openxmlformats.org/officeDocument/2006/relationships/image" Target="../media/image4237.png"/><Relationship Id="rId543" Type="http://schemas.openxmlformats.org/officeDocument/2006/relationships/image" Target="../media/image4523.png"/><Relationship Id="rId75" Type="http://schemas.openxmlformats.org/officeDocument/2006/relationships/image" Target="../media/image1156.png"/><Relationship Id="rId140" Type="http://schemas.openxmlformats.org/officeDocument/2006/relationships/customXml" Target="../ink/ink7040.xml"/><Relationship Id="rId182" Type="http://schemas.openxmlformats.org/officeDocument/2006/relationships/customXml" Target="../ink/ink7061.xml"/><Relationship Id="rId378" Type="http://schemas.openxmlformats.org/officeDocument/2006/relationships/customXml" Target="../ink/ink7159.xml"/><Relationship Id="rId403" Type="http://schemas.openxmlformats.org/officeDocument/2006/relationships/image" Target="../media/image4456.png"/><Relationship Id="rId585" Type="http://schemas.openxmlformats.org/officeDocument/2006/relationships/image" Target="../media/image4544.png"/><Relationship Id="rId6" Type="http://schemas.openxmlformats.org/officeDocument/2006/relationships/customXml" Target="../ink/ink6973.xml"/><Relationship Id="rId238" Type="http://schemas.openxmlformats.org/officeDocument/2006/relationships/customXml" Target="../ink/ink7089.xml"/><Relationship Id="rId445" Type="http://schemas.openxmlformats.org/officeDocument/2006/relationships/image" Target="../media/image4477.png"/><Relationship Id="rId487" Type="http://schemas.openxmlformats.org/officeDocument/2006/relationships/image" Target="../media/image4497.png"/><Relationship Id="rId610" Type="http://schemas.openxmlformats.org/officeDocument/2006/relationships/customXml" Target="../ink/ink7275.xml"/><Relationship Id="rId652" Type="http://schemas.openxmlformats.org/officeDocument/2006/relationships/customXml" Target="../ink/ink7296.xml"/><Relationship Id="rId291" Type="http://schemas.openxmlformats.org/officeDocument/2006/relationships/image" Target="../media/image4389.png"/><Relationship Id="rId305" Type="http://schemas.openxmlformats.org/officeDocument/2006/relationships/image" Target="../media/image4396.png"/><Relationship Id="rId347" Type="http://schemas.openxmlformats.org/officeDocument/2006/relationships/image" Target="../media/image4428.png"/><Relationship Id="rId512" Type="http://schemas.openxmlformats.org/officeDocument/2006/relationships/customXml" Target="../ink/ink7226.xml"/><Relationship Id="rId44" Type="http://schemas.openxmlformats.org/officeDocument/2006/relationships/customXml" Target="../ink/ink6992.xml"/><Relationship Id="rId86" Type="http://schemas.openxmlformats.org/officeDocument/2006/relationships/customXml" Target="../ink/ink7013.xml"/><Relationship Id="rId151" Type="http://schemas.openxmlformats.org/officeDocument/2006/relationships/image" Target="../media/image4320.png"/><Relationship Id="rId389" Type="http://schemas.openxmlformats.org/officeDocument/2006/relationships/image" Target="../media/image4449.png"/><Relationship Id="rId554" Type="http://schemas.openxmlformats.org/officeDocument/2006/relationships/customXml" Target="../ink/ink7247.xml"/><Relationship Id="rId596" Type="http://schemas.openxmlformats.org/officeDocument/2006/relationships/customXml" Target="../ink/ink7268.xml"/><Relationship Id="rId193" Type="http://schemas.openxmlformats.org/officeDocument/2006/relationships/image" Target="../media/image4341.png"/><Relationship Id="rId207" Type="http://schemas.openxmlformats.org/officeDocument/2006/relationships/image" Target="../media/image4348.png"/><Relationship Id="rId249" Type="http://schemas.openxmlformats.org/officeDocument/2006/relationships/image" Target="../media/image4368.png"/><Relationship Id="rId414" Type="http://schemas.openxmlformats.org/officeDocument/2006/relationships/customXml" Target="../ink/ink7177.xml"/><Relationship Id="rId456" Type="http://schemas.openxmlformats.org/officeDocument/2006/relationships/customXml" Target="../ink/ink7198.xml"/><Relationship Id="rId498" Type="http://schemas.openxmlformats.org/officeDocument/2006/relationships/customXml" Target="../ink/ink7219.xml"/><Relationship Id="rId621" Type="http://schemas.openxmlformats.org/officeDocument/2006/relationships/image" Target="../media/image4562.png"/><Relationship Id="rId663" Type="http://schemas.openxmlformats.org/officeDocument/2006/relationships/image" Target="../media/image4583.png"/><Relationship Id="rId13" Type="http://schemas.openxmlformats.org/officeDocument/2006/relationships/image" Target="../media/image1107.png"/><Relationship Id="rId109" Type="http://schemas.openxmlformats.org/officeDocument/2006/relationships/image" Target="../media/image4299.png"/><Relationship Id="rId260" Type="http://schemas.openxmlformats.org/officeDocument/2006/relationships/customXml" Target="../ink/ink7100.xml"/><Relationship Id="rId316" Type="http://schemas.openxmlformats.org/officeDocument/2006/relationships/customXml" Target="../ink/ink7128.xml"/><Relationship Id="rId523" Type="http://schemas.openxmlformats.org/officeDocument/2006/relationships/image" Target="../media/image4513.png"/><Relationship Id="rId55" Type="http://schemas.openxmlformats.org/officeDocument/2006/relationships/image" Target="../media/image1146.png"/><Relationship Id="rId97" Type="http://schemas.openxmlformats.org/officeDocument/2006/relationships/image" Target="../media/image4293.png"/><Relationship Id="rId120" Type="http://schemas.openxmlformats.org/officeDocument/2006/relationships/customXml" Target="../ink/ink7030.xml"/><Relationship Id="rId358" Type="http://schemas.openxmlformats.org/officeDocument/2006/relationships/customXml" Target="../ink/ink7149.xml"/><Relationship Id="rId565" Type="http://schemas.openxmlformats.org/officeDocument/2006/relationships/image" Target="../media/image4534.png"/><Relationship Id="rId162" Type="http://schemas.openxmlformats.org/officeDocument/2006/relationships/customXml" Target="../ink/ink7051.xml"/><Relationship Id="rId218" Type="http://schemas.openxmlformats.org/officeDocument/2006/relationships/customXml" Target="../ink/ink7079.xml"/><Relationship Id="rId425" Type="http://schemas.openxmlformats.org/officeDocument/2006/relationships/image" Target="../media/image4467.png"/><Relationship Id="rId467" Type="http://schemas.openxmlformats.org/officeDocument/2006/relationships/image" Target="../media/image4488.png"/><Relationship Id="rId632" Type="http://schemas.openxmlformats.org/officeDocument/2006/relationships/customXml" Target="../ink/ink7286.xml"/><Relationship Id="rId271" Type="http://schemas.openxmlformats.org/officeDocument/2006/relationships/image" Target="../media/image4379.png"/><Relationship Id="rId674" Type="http://schemas.openxmlformats.org/officeDocument/2006/relationships/customXml" Target="../ink/ink7307.xml"/><Relationship Id="rId24" Type="http://schemas.openxmlformats.org/officeDocument/2006/relationships/customXml" Target="../ink/ink6982.xml"/><Relationship Id="rId66" Type="http://schemas.openxmlformats.org/officeDocument/2006/relationships/customXml" Target="../ink/ink7003.xml"/><Relationship Id="rId131" Type="http://schemas.openxmlformats.org/officeDocument/2006/relationships/image" Target="../media/image4310.png"/><Relationship Id="rId327" Type="http://schemas.openxmlformats.org/officeDocument/2006/relationships/image" Target="../media/image4415.png"/><Relationship Id="rId369" Type="http://schemas.openxmlformats.org/officeDocument/2006/relationships/image" Target="../media/image4439.png"/><Relationship Id="rId534" Type="http://schemas.openxmlformats.org/officeDocument/2006/relationships/customXml" Target="../ink/ink7237.xml"/><Relationship Id="rId576" Type="http://schemas.openxmlformats.org/officeDocument/2006/relationships/customXml" Target="../ink/ink7258.xml"/><Relationship Id="rId173" Type="http://schemas.openxmlformats.org/officeDocument/2006/relationships/image" Target="../media/image4331.png"/><Relationship Id="rId229" Type="http://schemas.openxmlformats.org/officeDocument/2006/relationships/image" Target="../media/image4359.png"/><Relationship Id="rId380" Type="http://schemas.openxmlformats.org/officeDocument/2006/relationships/customXml" Target="../ink/ink7160.xml"/><Relationship Id="rId436" Type="http://schemas.openxmlformats.org/officeDocument/2006/relationships/customXml" Target="../ink/ink7188.xml"/><Relationship Id="rId601" Type="http://schemas.openxmlformats.org/officeDocument/2006/relationships/image" Target="../media/image4552.png"/><Relationship Id="rId643" Type="http://schemas.openxmlformats.org/officeDocument/2006/relationships/image" Target="../media/image4573.png"/><Relationship Id="rId240" Type="http://schemas.openxmlformats.org/officeDocument/2006/relationships/customXml" Target="../ink/ink7090.xml"/><Relationship Id="rId478" Type="http://schemas.openxmlformats.org/officeDocument/2006/relationships/customXml" Target="../ink/ink7209.xml"/><Relationship Id="rId685" Type="http://schemas.openxmlformats.org/officeDocument/2006/relationships/image" Target="../media/image4594.png"/><Relationship Id="rId35" Type="http://schemas.openxmlformats.org/officeDocument/2006/relationships/image" Target="../media/image1136.png"/><Relationship Id="rId77" Type="http://schemas.openxmlformats.org/officeDocument/2006/relationships/image" Target="../media/image1157.png"/><Relationship Id="rId100" Type="http://schemas.openxmlformats.org/officeDocument/2006/relationships/customXml" Target="../ink/ink7020.xml"/><Relationship Id="rId282" Type="http://schemas.openxmlformats.org/officeDocument/2006/relationships/customXml" Target="../ink/ink7111.xml"/><Relationship Id="rId338" Type="http://schemas.openxmlformats.org/officeDocument/2006/relationships/customXml" Target="../ink/ink7139.xml"/><Relationship Id="rId503" Type="http://schemas.openxmlformats.org/officeDocument/2006/relationships/image" Target="../media/image4503.png"/><Relationship Id="rId545" Type="http://schemas.openxmlformats.org/officeDocument/2006/relationships/image" Target="../media/image4524.png"/><Relationship Id="rId587" Type="http://schemas.openxmlformats.org/officeDocument/2006/relationships/image" Target="../media/image4545.png"/><Relationship Id="rId8" Type="http://schemas.openxmlformats.org/officeDocument/2006/relationships/customXml" Target="../ink/ink6974.xml"/><Relationship Id="rId142" Type="http://schemas.openxmlformats.org/officeDocument/2006/relationships/customXml" Target="../ink/ink7041.xml"/><Relationship Id="rId184" Type="http://schemas.openxmlformats.org/officeDocument/2006/relationships/customXml" Target="../ink/ink7062.xml"/><Relationship Id="rId391" Type="http://schemas.openxmlformats.org/officeDocument/2006/relationships/image" Target="../media/image4450.png"/><Relationship Id="rId405" Type="http://schemas.openxmlformats.org/officeDocument/2006/relationships/image" Target="../media/image4457.png"/><Relationship Id="rId447" Type="http://schemas.openxmlformats.org/officeDocument/2006/relationships/image" Target="../media/image4478.png"/><Relationship Id="rId612" Type="http://schemas.openxmlformats.org/officeDocument/2006/relationships/customXml" Target="../ink/ink7276.xml"/><Relationship Id="rId251" Type="http://schemas.openxmlformats.org/officeDocument/2006/relationships/image" Target="../media/image4369.png"/><Relationship Id="rId489" Type="http://schemas.openxmlformats.org/officeDocument/2006/relationships/image" Target="../media/image4498.png"/><Relationship Id="rId654" Type="http://schemas.openxmlformats.org/officeDocument/2006/relationships/customXml" Target="../ink/ink7297.xml"/><Relationship Id="rId46" Type="http://schemas.openxmlformats.org/officeDocument/2006/relationships/customXml" Target="../ink/ink6993.xml"/><Relationship Id="rId293" Type="http://schemas.openxmlformats.org/officeDocument/2006/relationships/image" Target="../media/image4390.png"/><Relationship Id="rId307" Type="http://schemas.openxmlformats.org/officeDocument/2006/relationships/image" Target="../media/image4397.png"/><Relationship Id="rId349" Type="http://schemas.openxmlformats.org/officeDocument/2006/relationships/image" Target="../media/image4429.png"/><Relationship Id="rId514" Type="http://schemas.openxmlformats.org/officeDocument/2006/relationships/customXml" Target="../ink/ink7227.xml"/><Relationship Id="rId556" Type="http://schemas.openxmlformats.org/officeDocument/2006/relationships/customXml" Target="../ink/ink7248.xml"/><Relationship Id="rId88" Type="http://schemas.openxmlformats.org/officeDocument/2006/relationships/customXml" Target="../ink/ink7014.xml"/><Relationship Id="rId111" Type="http://schemas.openxmlformats.org/officeDocument/2006/relationships/image" Target="../media/image4300.png"/><Relationship Id="rId153" Type="http://schemas.openxmlformats.org/officeDocument/2006/relationships/image" Target="../media/image4321.png"/><Relationship Id="rId195" Type="http://schemas.openxmlformats.org/officeDocument/2006/relationships/image" Target="../media/image4342.png"/><Relationship Id="rId209" Type="http://schemas.openxmlformats.org/officeDocument/2006/relationships/image" Target="../media/image4349.png"/><Relationship Id="rId360" Type="http://schemas.openxmlformats.org/officeDocument/2006/relationships/customXml" Target="../ink/ink7150.xml"/><Relationship Id="rId416" Type="http://schemas.openxmlformats.org/officeDocument/2006/relationships/customXml" Target="../ink/ink7178.xml"/><Relationship Id="rId598" Type="http://schemas.openxmlformats.org/officeDocument/2006/relationships/customXml" Target="../ink/ink7269.xml"/><Relationship Id="rId220" Type="http://schemas.openxmlformats.org/officeDocument/2006/relationships/customXml" Target="../ink/ink7080.xml"/><Relationship Id="rId458" Type="http://schemas.openxmlformats.org/officeDocument/2006/relationships/customXml" Target="../ink/ink7199.xml"/><Relationship Id="rId623" Type="http://schemas.openxmlformats.org/officeDocument/2006/relationships/image" Target="../media/image4563.png"/><Relationship Id="rId665" Type="http://schemas.openxmlformats.org/officeDocument/2006/relationships/image" Target="../media/image4584.png"/><Relationship Id="rId15" Type="http://schemas.openxmlformats.org/officeDocument/2006/relationships/image" Target="../media/image1108.png"/><Relationship Id="rId57" Type="http://schemas.openxmlformats.org/officeDocument/2006/relationships/image" Target="../media/image1147.png"/><Relationship Id="rId262" Type="http://schemas.openxmlformats.org/officeDocument/2006/relationships/customXml" Target="../ink/ink7101.xml"/><Relationship Id="rId318" Type="http://schemas.openxmlformats.org/officeDocument/2006/relationships/customXml" Target="../ink/ink7129.xml"/><Relationship Id="rId525" Type="http://schemas.openxmlformats.org/officeDocument/2006/relationships/image" Target="../media/image4514.png"/><Relationship Id="rId567" Type="http://schemas.openxmlformats.org/officeDocument/2006/relationships/image" Target="../media/image4535.png"/><Relationship Id="rId99" Type="http://schemas.openxmlformats.org/officeDocument/2006/relationships/image" Target="../media/image4294.png"/><Relationship Id="rId122" Type="http://schemas.openxmlformats.org/officeDocument/2006/relationships/customXml" Target="../ink/ink7031.xml"/><Relationship Id="rId164" Type="http://schemas.openxmlformats.org/officeDocument/2006/relationships/customXml" Target="../ink/ink7052.xml"/><Relationship Id="rId371" Type="http://schemas.openxmlformats.org/officeDocument/2006/relationships/image" Target="../media/image4440.png"/><Relationship Id="rId427" Type="http://schemas.openxmlformats.org/officeDocument/2006/relationships/image" Target="../media/image4468.png"/><Relationship Id="rId469" Type="http://schemas.openxmlformats.org/officeDocument/2006/relationships/image" Target="../media/image2894.png"/><Relationship Id="rId634" Type="http://schemas.openxmlformats.org/officeDocument/2006/relationships/customXml" Target="../ink/ink7287.xml"/><Relationship Id="rId676" Type="http://schemas.openxmlformats.org/officeDocument/2006/relationships/customXml" Target="../ink/ink7308.xml"/><Relationship Id="rId26" Type="http://schemas.openxmlformats.org/officeDocument/2006/relationships/customXml" Target="../ink/ink6983.xml"/><Relationship Id="rId231" Type="http://schemas.openxmlformats.org/officeDocument/2006/relationships/image" Target="../media/image4360.png"/><Relationship Id="rId273" Type="http://schemas.openxmlformats.org/officeDocument/2006/relationships/image" Target="../media/image4380.png"/><Relationship Id="rId329" Type="http://schemas.openxmlformats.org/officeDocument/2006/relationships/image" Target="../media/image4417.png"/><Relationship Id="rId480" Type="http://schemas.openxmlformats.org/officeDocument/2006/relationships/customXml" Target="../ink/ink7210.xml"/><Relationship Id="rId536" Type="http://schemas.openxmlformats.org/officeDocument/2006/relationships/customXml" Target="../ink/ink7238.xml"/><Relationship Id="rId68" Type="http://schemas.openxmlformats.org/officeDocument/2006/relationships/customXml" Target="../ink/ink7004.xml"/><Relationship Id="rId133" Type="http://schemas.openxmlformats.org/officeDocument/2006/relationships/image" Target="../media/image4311.png"/><Relationship Id="rId175" Type="http://schemas.openxmlformats.org/officeDocument/2006/relationships/image" Target="../media/image4332.png"/><Relationship Id="rId340" Type="http://schemas.openxmlformats.org/officeDocument/2006/relationships/customXml" Target="../ink/ink7140.xml"/><Relationship Id="rId578" Type="http://schemas.openxmlformats.org/officeDocument/2006/relationships/customXml" Target="../ink/ink7259.xml"/><Relationship Id="rId200" Type="http://schemas.openxmlformats.org/officeDocument/2006/relationships/customXml" Target="../ink/ink7070.xml"/><Relationship Id="rId382" Type="http://schemas.openxmlformats.org/officeDocument/2006/relationships/customXml" Target="../ink/ink7161.xml"/><Relationship Id="rId438" Type="http://schemas.openxmlformats.org/officeDocument/2006/relationships/customXml" Target="../ink/ink7189.xml"/><Relationship Id="rId603" Type="http://schemas.openxmlformats.org/officeDocument/2006/relationships/image" Target="../media/image4553.png"/><Relationship Id="rId645" Type="http://schemas.openxmlformats.org/officeDocument/2006/relationships/image" Target="../media/image4574.png"/><Relationship Id="rId687" Type="http://schemas.openxmlformats.org/officeDocument/2006/relationships/image" Target="../media/image4595.png"/><Relationship Id="rId242" Type="http://schemas.openxmlformats.org/officeDocument/2006/relationships/customXml" Target="../ink/ink7091.xml"/><Relationship Id="rId284" Type="http://schemas.openxmlformats.org/officeDocument/2006/relationships/customXml" Target="../ink/ink7112.xml"/><Relationship Id="rId491" Type="http://schemas.openxmlformats.org/officeDocument/2006/relationships/image" Target="../media/image4499.png"/><Relationship Id="rId505" Type="http://schemas.openxmlformats.org/officeDocument/2006/relationships/image" Target="../media/image4504.png"/><Relationship Id="rId37" Type="http://schemas.openxmlformats.org/officeDocument/2006/relationships/image" Target="../media/image1137.png"/><Relationship Id="rId79" Type="http://schemas.openxmlformats.org/officeDocument/2006/relationships/image" Target="../media/image1158.png"/><Relationship Id="rId102" Type="http://schemas.openxmlformats.org/officeDocument/2006/relationships/customXml" Target="../ink/ink7021.xml"/><Relationship Id="rId144" Type="http://schemas.openxmlformats.org/officeDocument/2006/relationships/customXml" Target="../ink/ink7042.xml"/><Relationship Id="rId547" Type="http://schemas.openxmlformats.org/officeDocument/2006/relationships/image" Target="../media/image4525.png"/><Relationship Id="rId589" Type="http://schemas.openxmlformats.org/officeDocument/2006/relationships/image" Target="../media/image4546.png"/><Relationship Id="rId90" Type="http://schemas.openxmlformats.org/officeDocument/2006/relationships/customXml" Target="../ink/ink7015.xml"/><Relationship Id="rId186" Type="http://schemas.openxmlformats.org/officeDocument/2006/relationships/customXml" Target="../ink/ink7063.xml"/><Relationship Id="rId351" Type="http://schemas.openxmlformats.org/officeDocument/2006/relationships/image" Target="../media/image4430.png"/><Relationship Id="rId393" Type="http://schemas.openxmlformats.org/officeDocument/2006/relationships/image" Target="../media/image4451.png"/><Relationship Id="rId407" Type="http://schemas.openxmlformats.org/officeDocument/2006/relationships/image" Target="../media/image4458.png"/><Relationship Id="rId449" Type="http://schemas.openxmlformats.org/officeDocument/2006/relationships/image" Target="../media/image4479.png"/><Relationship Id="rId614" Type="http://schemas.openxmlformats.org/officeDocument/2006/relationships/customXml" Target="../ink/ink7277.xml"/><Relationship Id="rId656" Type="http://schemas.openxmlformats.org/officeDocument/2006/relationships/customXml" Target="../ink/ink7298.xml"/><Relationship Id="rId211" Type="http://schemas.openxmlformats.org/officeDocument/2006/relationships/image" Target="../media/image4350.png"/><Relationship Id="rId253" Type="http://schemas.openxmlformats.org/officeDocument/2006/relationships/image" Target="../media/image4370.png"/><Relationship Id="rId295" Type="http://schemas.openxmlformats.org/officeDocument/2006/relationships/image" Target="../media/image4391.png"/><Relationship Id="rId309" Type="http://schemas.openxmlformats.org/officeDocument/2006/relationships/image" Target="../media/image4398.png"/><Relationship Id="rId460" Type="http://schemas.openxmlformats.org/officeDocument/2006/relationships/customXml" Target="../ink/ink7200.xml"/><Relationship Id="rId516" Type="http://schemas.openxmlformats.org/officeDocument/2006/relationships/customXml" Target="../ink/ink7228.xml"/><Relationship Id="rId48" Type="http://schemas.openxmlformats.org/officeDocument/2006/relationships/customXml" Target="../ink/ink6994.xml"/><Relationship Id="rId113" Type="http://schemas.openxmlformats.org/officeDocument/2006/relationships/image" Target="../media/image4301.png"/><Relationship Id="rId320" Type="http://schemas.openxmlformats.org/officeDocument/2006/relationships/customXml" Target="../ink/ink7130.xml"/><Relationship Id="rId558" Type="http://schemas.openxmlformats.org/officeDocument/2006/relationships/customXml" Target="../ink/ink7249.xml"/><Relationship Id="rId155" Type="http://schemas.openxmlformats.org/officeDocument/2006/relationships/image" Target="../media/image4322.png"/><Relationship Id="rId197" Type="http://schemas.openxmlformats.org/officeDocument/2006/relationships/image" Target="../media/image4343.png"/><Relationship Id="rId362" Type="http://schemas.openxmlformats.org/officeDocument/2006/relationships/customXml" Target="../ink/ink7151.xml"/><Relationship Id="rId418" Type="http://schemas.openxmlformats.org/officeDocument/2006/relationships/customXml" Target="../ink/ink7179.xml"/><Relationship Id="rId625" Type="http://schemas.openxmlformats.org/officeDocument/2006/relationships/image" Target="../media/image4564.png"/><Relationship Id="rId222" Type="http://schemas.openxmlformats.org/officeDocument/2006/relationships/customXml" Target="../ink/ink7081.xml"/><Relationship Id="rId264" Type="http://schemas.openxmlformats.org/officeDocument/2006/relationships/customXml" Target="../ink/ink7102.xml"/><Relationship Id="rId471" Type="http://schemas.openxmlformats.org/officeDocument/2006/relationships/image" Target="../media/image4489.png"/><Relationship Id="rId667" Type="http://schemas.openxmlformats.org/officeDocument/2006/relationships/image" Target="../media/image4585.png"/><Relationship Id="rId17" Type="http://schemas.openxmlformats.org/officeDocument/2006/relationships/image" Target="../media/image1109.png"/><Relationship Id="rId59" Type="http://schemas.openxmlformats.org/officeDocument/2006/relationships/image" Target="../media/image1148.png"/><Relationship Id="rId124" Type="http://schemas.openxmlformats.org/officeDocument/2006/relationships/customXml" Target="../ink/ink7032.xml"/><Relationship Id="rId527" Type="http://schemas.openxmlformats.org/officeDocument/2006/relationships/image" Target="../media/image4515.png"/><Relationship Id="rId569" Type="http://schemas.openxmlformats.org/officeDocument/2006/relationships/image" Target="../media/image4536.png"/><Relationship Id="rId70" Type="http://schemas.openxmlformats.org/officeDocument/2006/relationships/customXml" Target="../ink/ink7005.xml"/><Relationship Id="rId166" Type="http://schemas.openxmlformats.org/officeDocument/2006/relationships/customXml" Target="../ink/ink7053.xml"/><Relationship Id="rId331" Type="http://schemas.openxmlformats.org/officeDocument/2006/relationships/image" Target="../media/image4418.png"/><Relationship Id="rId373" Type="http://schemas.openxmlformats.org/officeDocument/2006/relationships/image" Target="../media/image4441.png"/><Relationship Id="rId429" Type="http://schemas.openxmlformats.org/officeDocument/2006/relationships/image" Target="../media/image4469.png"/><Relationship Id="rId580" Type="http://schemas.openxmlformats.org/officeDocument/2006/relationships/customXml" Target="../ink/ink7260.xml"/><Relationship Id="rId636" Type="http://schemas.openxmlformats.org/officeDocument/2006/relationships/customXml" Target="../ink/ink7288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361.png"/><Relationship Id="rId440" Type="http://schemas.openxmlformats.org/officeDocument/2006/relationships/customXml" Target="../ink/ink7190.xml"/><Relationship Id="rId678" Type="http://schemas.openxmlformats.org/officeDocument/2006/relationships/customXml" Target="../ink/ink7309.xml"/><Relationship Id="rId28" Type="http://schemas.openxmlformats.org/officeDocument/2006/relationships/customXml" Target="../ink/ink6984.xml"/><Relationship Id="rId275" Type="http://schemas.openxmlformats.org/officeDocument/2006/relationships/image" Target="../media/image4381.png"/><Relationship Id="rId300" Type="http://schemas.openxmlformats.org/officeDocument/2006/relationships/customXml" Target="../ink/ink7120.xml"/><Relationship Id="rId482" Type="http://schemas.openxmlformats.org/officeDocument/2006/relationships/customXml" Target="../ink/ink7211.xml"/><Relationship Id="rId538" Type="http://schemas.openxmlformats.org/officeDocument/2006/relationships/customXml" Target="../ink/ink7239.xml"/><Relationship Id="rId81" Type="http://schemas.openxmlformats.org/officeDocument/2006/relationships/image" Target="../media/image1159.png"/><Relationship Id="rId135" Type="http://schemas.openxmlformats.org/officeDocument/2006/relationships/image" Target="../media/image4312.png"/><Relationship Id="rId177" Type="http://schemas.openxmlformats.org/officeDocument/2006/relationships/image" Target="../media/image4333.png"/><Relationship Id="rId342" Type="http://schemas.openxmlformats.org/officeDocument/2006/relationships/customXml" Target="../ink/ink7141.xml"/><Relationship Id="rId384" Type="http://schemas.openxmlformats.org/officeDocument/2006/relationships/customXml" Target="../ink/ink7162.xml"/><Relationship Id="rId591" Type="http://schemas.openxmlformats.org/officeDocument/2006/relationships/image" Target="../media/image4547.png"/><Relationship Id="rId605" Type="http://schemas.openxmlformats.org/officeDocument/2006/relationships/image" Target="../media/image4554.png"/><Relationship Id="rId202" Type="http://schemas.openxmlformats.org/officeDocument/2006/relationships/customXml" Target="../ink/ink7071.xml"/><Relationship Id="rId244" Type="http://schemas.openxmlformats.org/officeDocument/2006/relationships/customXml" Target="../ink/ink7092.xml"/><Relationship Id="rId647" Type="http://schemas.openxmlformats.org/officeDocument/2006/relationships/image" Target="../media/image4575.png"/><Relationship Id="rId39" Type="http://schemas.openxmlformats.org/officeDocument/2006/relationships/image" Target="../media/image1138.png"/><Relationship Id="rId286" Type="http://schemas.openxmlformats.org/officeDocument/2006/relationships/customXml" Target="../ink/ink7113.xml"/><Relationship Id="rId451" Type="http://schemas.openxmlformats.org/officeDocument/2006/relationships/image" Target="../media/image4480.png"/><Relationship Id="rId493" Type="http://schemas.openxmlformats.org/officeDocument/2006/relationships/image" Target="../media/image4500.png"/><Relationship Id="rId507" Type="http://schemas.openxmlformats.org/officeDocument/2006/relationships/image" Target="../media/image4505.png"/><Relationship Id="rId549" Type="http://schemas.openxmlformats.org/officeDocument/2006/relationships/image" Target="../media/image4526.png"/><Relationship Id="rId50" Type="http://schemas.openxmlformats.org/officeDocument/2006/relationships/customXml" Target="../ink/ink6995.xml"/><Relationship Id="rId104" Type="http://schemas.openxmlformats.org/officeDocument/2006/relationships/customXml" Target="../ink/ink7022.xml"/><Relationship Id="rId146" Type="http://schemas.openxmlformats.org/officeDocument/2006/relationships/customXml" Target="../ink/ink7043.xml"/><Relationship Id="rId188" Type="http://schemas.openxmlformats.org/officeDocument/2006/relationships/customXml" Target="../ink/ink7064.xml"/><Relationship Id="rId311" Type="http://schemas.openxmlformats.org/officeDocument/2006/relationships/image" Target="../media/image4399.png"/><Relationship Id="rId353" Type="http://schemas.openxmlformats.org/officeDocument/2006/relationships/image" Target="../media/image4431.png"/><Relationship Id="rId395" Type="http://schemas.openxmlformats.org/officeDocument/2006/relationships/image" Target="../media/image4452.png"/><Relationship Id="rId409" Type="http://schemas.openxmlformats.org/officeDocument/2006/relationships/image" Target="../media/image4459.png"/><Relationship Id="rId560" Type="http://schemas.openxmlformats.org/officeDocument/2006/relationships/customXml" Target="../ink/ink7250.xml"/><Relationship Id="rId92" Type="http://schemas.openxmlformats.org/officeDocument/2006/relationships/customXml" Target="../ink/ink7016.xml"/><Relationship Id="rId213" Type="http://schemas.openxmlformats.org/officeDocument/2006/relationships/image" Target="../media/image4351.png"/><Relationship Id="rId420" Type="http://schemas.openxmlformats.org/officeDocument/2006/relationships/customXml" Target="../ink/ink7180.xml"/><Relationship Id="rId616" Type="http://schemas.openxmlformats.org/officeDocument/2006/relationships/customXml" Target="../ink/ink7278.xml"/><Relationship Id="rId658" Type="http://schemas.openxmlformats.org/officeDocument/2006/relationships/customXml" Target="../ink/ink7299.xml"/><Relationship Id="rId255" Type="http://schemas.openxmlformats.org/officeDocument/2006/relationships/image" Target="../media/image4371.png"/><Relationship Id="rId297" Type="http://schemas.openxmlformats.org/officeDocument/2006/relationships/image" Target="../media/image4392.png"/><Relationship Id="rId462" Type="http://schemas.openxmlformats.org/officeDocument/2006/relationships/customXml" Target="../ink/ink7201.xml"/><Relationship Id="rId518" Type="http://schemas.openxmlformats.org/officeDocument/2006/relationships/customXml" Target="../ink/ink7229.xml"/><Relationship Id="rId115" Type="http://schemas.openxmlformats.org/officeDocument/2006/relationships/image" Target="../media/image4302.png"/><Relationship Id="rId157" Type="http://schemas.openxmlformats.org/officeDocument/2006/relationships/image" Target="../media/image4323.png"/><Relationship Id="rId322" Type="http://schemas.openxmlformats.org/officeDocument/2006/relationships/customXml" Target="../ink/ink7131.xml"/><Relationship Id="rId364" Type="http://schemas.openxmlformats.org/officeDocument/2006/relationships/customXml" Target="../ink/ink7152.xml"/><Relationship Id="rId61" Type="http://schemas.openxmlformats.org/officeDocument/2006/relationships/image" Target="../media/image1149.png"/><Relationship Id="rId199" Type="http://schemas.openxmlformats.org/officeDocument/2006/relationships/image" Target="../media/image4344.png"/><Relationship Id="rId571" Type="http://schemas.openxmlformats.org/officeDocument/2006/relationships/image" Target="../media/image4537.png"/><Relationship Id="rId627" Type="http://schemas.openxmlformats.org/officeDocument/2006/relationships/image" Target="../media/image4565.png"/><Relationship Id="rId669" Type="http://schemas.openxmlformats.org/officeDocument/2006/relationships/image" Target="../media/image4586.png"/><Relationship Id="rId19" Type="http://schemas.openxmlformats.org/officeDocument/2006/relationships/image" Target="../media/image1110.png"/><Relationship Id="rId224" Type="http://schemas.openxmlformats.org/officeDocument/2006/relationships/customXml" Target="../ink/ink7082.xml"/><Relationship Id="rId266" Type="http://schemas.openxmlformats.org/officeDocument/2006/relationships/customXml" Target="../ink/ink7103.xml"/><Relationship Id="rId431" Type="http://schemas.openxmlformats.org/officeDocument/2006/relationships/image" Target="../media/image4470.png"/><Relationship Id="rId473" Type="http://schemas.openxmlformats.org/officeDocument/2006/relationships/image" Target="../media/image4490.png"/><Relationship Id="rId529" Type="http://schemas.openxmlformats.org/officeDocument/2006/relationships/image" Target="../media/image4516.png"/><Relationship Id="rId680" Type="http://schemas.openxmlformats.org/officeDocument/2006/relationships/customXml" Target="../ink/ink7310.xml"/><Relationship Id="rId30" Type="http://schemas.openxmlformats.org/officeDocument/2006/relationships/customXml" Target="../ink/ink6985.xml"/><Relationship Id="rId126" Type="http://schemas.openxmlformats.org/officeDocument/2006/relationships/customXml" Target="../ink/ink7033.xml"/><Relationship Id="rId168" Type="http://schemas.openxmlformats.org/officeDocument/2006/relationships/customXml" Target="../ink/ink7054.xml"/><Relationship Id="rId333" Type="http://schemas.openxmlformats.org/officeDocument/2006/relationships/image" Target="../media/image4421.png"/><Relationship Id="rId540" Type="http://schemas.openxmlformats.org/officeDocument/2006/relationships/customXml" Target="../ink/ink7240.xml"/><Relationship Id="rId72" Type="http://schemas.openxmlformats.org/officeDocument/2006/relationships/customXml" Target="../ink/ink7006.xml"/><Relationship Id="rId375" Type="http://schemas.openxmlformats.org/officeDocument/2006/relationships/image" Target="../media/image4442.png"/><Relationship Id="rId582" Type="http://schemas.openxmlformats.org/officeDocument/2006/relationships/customXml" Target="../ink/ink7261.xml"/><Relationship Id="rId638" Type="http://schemas.openxmlformats.org/officeDocument/2006/relationships/customXml" Target="../ink/ink7289.xml"/><Relationship Id="rId3" Type="http://schemas.openxmlformats.org/officeDocument/2006/relationships/image" Target="../media/image546.png"/><Relationship Id="rId235" Type="http://schemas.openxmlformats.org/officeDocument/2006/relationships/image" Target="../media/image4362.png"/><Relationship Id="rId277" Type="http://schemas.openxmlformats.org/officeDocument/2006/relationships/image" Target="../media/image4382.png"/><Relationship Id="rId400" Type="http://schemas.openxmlformats.org/officeDocument/2006/relationships/customXml" Target="../ink/ink7170.xml"/><Relationship Id="rId442" Type="http://schemas.openxmlformats.org/officeDocument/2006/relationships/customXml" Target="../ink/ink7191.xml"/><Relationship Id="rId484" Type="http://schemas.openxmlformats.org/officeDocument/2006/relationships/customXml" Target="../ink/ink7212.xml"/><Relationship Id="rId137" Type="http://schemas.openxmlformats.org/officeDocument/2006/relationships/image" Target="../media/image4313.png"/><Relationship Id="rId302" Type="http://schemas.openxmlformats.org/officeDocument/2006/relationships/customXml" Target="../ink/ink7121.xml"/><Relationship Id="rId344" Type="http://schemas.openxmlformats.org/officeDocument/2006/relationships/customXml" Target="../ink/ink7142.xml"/><Relationship Id="rId41" Type="http://schemas.openxmlformats.org/officeDocument/2006/relationships/image" Target="../media/image1139.png"/><Relationship Id="rId83" Type="http://schemas.openxmlformats.org/officeDocument/2006/relationships/image" Target="../media/image1160.png"/><Relationship Id="rId179" Type="http://schemas.openxmlformats.org/officeDocument/2006/relationships/image" Target="../media/image4334.png"/><Relationship Id="rId386" Type="http://schemas.openxmlformats.org/officeDocument/2006/relationships/customXml" Target="../ink/ink7163.xml"/><Relationship Id="rId551" Type="http://schemas.openxmlformats.org/officeDocument/2006/relationships/image" Target="../media/image4527.png"/><Relationship Id="rId593" Type="http://schemas.openxmlformats.org/officeDocument/2006/relationships/image" Target="../media/image4548.png"/><Relationship Id="rId607" Type="http://schemas.openxmlformats.org/officeDocument/2006/relationships/image" Target="../media/image4555.png"/><Relationship Id="rId649" Type="http://schemas.openxmlformats.org/officeDocument/2006/relationships/image" Target="../media/image4576.png"/><Relationship Id="rId190" Type="http://schemas.openxmlformats.org/officeDocument/2006/relationships/customXml" Target="../ink/ink7065.xml"/><Relationship Id="rId204" Type="http://schemas.openxmlformats.org/officeDocument/2006/relationships/customXml" Target="../ink/ink7072.xml"/><Relationship Id="rId246" Type="http://schemas.openxmlformats.org/officeDocument/2006/relationships/customXml" Target="../ink/ink7093.xml"/><Relationship Id="rId288" Type="http://schemas.openxmlformats.org/officeDocument/2006/relationships/customXml" Target="../ink/ink7114.xml"/><Relationship Id="rId411" Type="http://schemas.openxmlformats.org/officeDocument/2006/relationships/image" Target="../media/image4460.png"/><Relationship Id="rId453" Type="http://schemas.openxmlformats.org/officeDocument/2006/relationships/image" Target="../media/image4481.png"/><Relationship Id="rId509" Type="http://schemas.openxmlformats.org/officeDocument/2006/relationships/image" Target="../media/image4506.png"/><Relationship Id="rId660" Type="http://schemas.openxmlformats.org/officeDocument/2006/relationships/customXml" Target="../ink/ink7300.xml"/><Relationship Id="rId106" Type="http://schemas.openxmlformats.org/officeDocument/2006/relationships/customXml" Target="../ink/ink7023.xml"/><Relationship Id="rId313" Type="http://schemas.openxmlformats.org/officeDocument/2006/relationships/image" Target="../media/image4400.png"/><Relationship Id="rId495" Type="http://schemas.openxmlformats.org/officeDocument/2006/relationships/image" Target="../media/image4501.png"/><Relationship Id="rId10" Type="http://schemas.openxmlformats.org/officeDocument/2006/relationships/customXml" Target="../ink/ink6975.xml"/><Relationship Id="rId52" Type="http://schemas.openxmlformats.org/officeDocument/2006/relationships/customXml" Target="../ink/ink6996.xml"/><Relationship Id="rId94" Type="http://schemas.openxmlformats.org/officeDocument/2006/relationships/customXml" Target="../ink/ink7017.xml"/><Relationship Id="rId148" Type="http://schemas.openxmlformats.org/officeDocument/2006/relationships/customXml" Target="../ink/ink7044.xml"/><Relationship Id="rId355" Type="http://schemas.openxmlformats.org/officeDocument/2006/relationships/image" Target="../media/image4432.png"/><Relationship Id="rId397" Type="http://schemas.openxmlformats.org/officeDocument/2006/relationships/image" Target="../media/image4453.png"/><Relationship Id="rId520" Type="http://schemas.openxmlformats.org/officeDocument/2006/relationships/customXml" Target="../ink/ink7230.xml"/><Relationship Id="rId562" Type="http://schemas.openxmlformats.org/officeDocument/2006/relationships/customXml" Target="../ink/ink7251.xml"/><Relationship Id="rId618" Type="http://schemas.openxmlformats.org/officeDocument/2006/relationships/customXml" Target="../ink/ink7279.xml"/><Relationship Id="rId215" Type="http://schemas.openxmlformats.org/officeDocument/2006/relationships/image" Target="../media/image4352.png"/><Relationship Id="rId257" Type="http://schemas.openxmlformats.org/officeDocument/2006/relationships/image" Target="../media/image4372.png"/><Relationship Id="rId422" Type="http://schemas.openxmlformats.org/officeDocument/2006/relationships/customXml" Target="../ink/ink7181.xml"/><Relationship Id="rId464" Type="http://schemas.openxmlformats.org/officeDocument/2006/relationships/customXml" Target="../ink/ink7202.xml"/><Relationship Id="rId299" Type="http://schemas.openxmlformats.org/officeDocument/2006/relationships/image" Target="../media/image4393.png"/><Relationship Id="rId63" Type="http://schemas.openxmlformats.org/officeDocument/2006/relationships/image" Target="../media/image1150.png"/><Relationship Id="rId159" Type="http://schemas.openxmlformats.org/officeDocument/2006/relationships/image" Target="../media/image4324.png"/><Relationship Id="rId366" Type="http://schemas.openxmlformats.org/officeDocument/2006/relationships/customXml" Target="../ink/ink7153.xml"/><Relationship Id="rId573" Type="http://schemas.openxmlformats.org/officeDocument/2006/relationships/image" Target="../media/image4538.png"/><Relationship Id="rId226" Type="http://schemas.openxmlformats.org/officeDocument/2006/relationships/customXml" Target="../ink/ink7083.xml"/><Relationship Id="rId433" Type="http://schemas.openxmlformats.org/officeDocument/2006/relationships/image" Target="../media/image4471.png"/><Relationship Id="rId640" Type="http://schemas.openxmlformats.org/officeDocument/2006/relationships/customXml" Target="../ink/ink7290.xml"/><Relationship Id="rId74" Type="http://schemas.openxmlformats.org/officeDocument/2006/relationships/customXml" Target="../ink/ink7007.xml"/><Relationship Id="rId377" Type="http://schemas.openxmlformats.org/officeDocument/2006/relationships/image" Target="../media/image4443.png"/><Relationship Id="rId500" Type="http://schemas.openxmlformats.org/officeDocument/2006/relationships/customXml" Target="../ink/ink7220.xml"/><Relationship Id="rId584" Type="http://schemas.openxmlformats.org/officeDocument/2006/relationships/customXml" Target="../ink/ink7262.xml"/><Relationship Id="rId5" Type="http://schemas.openxmlformats.org/officeDocument/2006/relationships/image" Target="../media/image1103.png"/><Relationship Id="rId237" Type="http://schemas.openxmlformats.org/officeDocument/2006/relationships/image" Target="../media/image4363.png"/><Relationship Id="rId444" Type="http://schemas.openxmlformats.org/officeDocument/2006/relationships/customXml" Target="../ink/ink7192.xml"/><Relationship Id="rId651" Type="http://schemas.openxmlformats.org/officeDocument/2006/relationships/image" Target="../media/image4577.png"/><Relationship Id="rId290" Type="http://schemas.openxmlformats.org/officeDocument/2006/relationships/customXml" Target="../ink/ink7115.xml"/><Relationship Id="rId304" Type="http://schemas.openxmlformats.org/officeDocument/2006/relationships/customXml" Target="../ink/ink7122.xml"/><Relationship Id="rId388" Type="http://schemas.openxmlformats.org/officeDocument/2006/relationships/customXml" Target="../ink/ink7164.xml"/><Relationship Id="rId511" Type="http://schemas.openxmlformats.org/officeDocument/2006/relationships/image" Target="../media/image4507.png"/><Relationship Id="rId609" Type="http://schemas.openxmlformats.org/officeDocument/2006/relationships/image" Target="../media/image4556.png"/><Relationship Id="rId85" Type="http://schemas.openxmlformats.org/officeDocument/2006/relationships/image" Target="../media/image1161.png"/><Relationship Id="rId150" Type="http://schemas.openxmlformats.org/officeDocument/2006/relationships/customXml" Target="../ink/ink7045.xml"/><Relationship Id="rId595" Type="http://schemas.openxmlformats.org/officeDocument/2006/relationships/image" Target="../media/image4549.png"/><Relationship Id="rId248" Type="http://schemas.openxmlformats.org/officeDocument/2006/relationships/customXml" Target="../ink/ink7094.xml"/><Relationship Id="rId455" Type="http://schemas.openxmlformats.org/officeDocument/2006/relationships/image" Target="../media/image4482.png"/><Relationship Id="rId662" Type="http://schemas.openxmlformats.org/officeDocument/2006/relationships/customXml" Target="../ink/ink7301.xml"/><Relationship Id="rId12" Type="http://schemas.openxmlformats.org/officeDocument/2006/relationships/customXml" Target="../ink/ink6976.xml"/><Relationship Id="rId108" Type="http://schemas.openxmlformats.org/officeDocument/2006/relationships/customXml" Target="../ink/ink7024.xml"/><Relationship Id="rId315" Type="http://schemas.openxmlformats.org/officeDocument/2006/relationships/image" Target="../media/image4401.png"/><Relationship Id="rId522" Type="http://schemas.openxmlformats.org/officeDocument/2006/relationships/customXml" Target="../ink/ink7231.xml"/><Relationship Id="rId96" Type="http://schemas.openxmlformats.org/officeDocument/2006/relationships/customXml" Target="../ink/ink7018.xml"/><Relationship Id="rId161" Type="http://schemas.openxmlformats.org/officeDocument/2006/relationships/image" Target="../media/image4325.png"/><Relationship Id="rId399" Type="http://schemas.openxmlformats.org/officeDocument/2006/relationships/image" Target="../media/image4454.png"/><Relationship Id="rId259" Type="http://schemas.openxmlformats.org/officeDocument/2006/relationships/image" Target="../media/image4373.png"/><Relationship Id="rId466" Type="http://schemas.openxmlformats.org/officeDocument/2006/relationships/customXml" Target="../ink/ink7203.xml"/><Relationship Id="rId673" Type="http://schemas.openxmlformats.org/officeDocument/2006/relationships/image" Target="../media/image4588.png"/><Relationship Id="rId23" Type="http://schemas.openxmlformats.org/officeDocument/2006/relationships/image" Target="../media/image1112.png"/><Relationship Id="rId119" Type="http://schemas.openxmlformats.org/officeDocument/2006/relationships/image" Target="../media/image4304.png"/><Relationship Id="rId326" Type="http://schemas.openxmlformats.org/officeDocument/2006/relationships/customXml" Target="../ink/ink7133.xml"/><Relationship Id="rId533" Type="http://schemas.openxmlformats.org/officeDocument/2006/relationships/image" Target="../media/image4518.png"/><Relationship Id="rId172" Type="http://schemas.openxmlformats.org/officeDocument/2006/relationships/customXml" Target="../ink/ink7056.xml"/><Relationship Id="rId477" Type="http://schemas.openxmlformats.org/officeDocument/2006/relationships/image" Target="../media/image4492.png"/><Relationship Id="rId600" Type="http://schemas.openxmlformats.org/officeDocument/2006/relationships/customXml" Target="../ink/ink7270.xml"/><Relationship Id="rId684" Type="http://schemas.openxmlformats.org/officeDocument/2006/relationships/customXml" Target="../ink/ink7312.xml"/><Relationship Id="rId337" Type="http://schemas.openxmlformats.org/officeDocument/2006/relationships/image" Target="../media/image4423.png"/><Relationship Id="rId34" Type="http://schemas.openxmlformats.org/officeDocument/2006/relationships/customXml" Target="../ink/ink6987.xml"/><Relationship Id="rId544" Type="http://schemas.openxmlformats.org/officeDocument/2006/relationships/customXml" Target="../ink/ink7242.xml"/><Relationship Id="rId183" Type="http://schemas.openxmlformats.org/officeDocument/2006/relationships/image" Target="../media/image4336.png"/><Relationship Id="rId390" Type="http://schemas.openxmlformats.org/officeDocument/2006/relationships/customXml" Target="../ink/ink7165.xml"/><Relationship Id="rId404" Type="http://schemas.openxmlformats.org/officeDocument/2006/relationships/customXml" Target="../ink/ink7172.xml"/><Relationship Id="rId611" Type="http://schemas.openxmlformats.org/officeDocument/2006/relationships/image" Target="../media/image4557.png"/><Relationship Id="rId250" Type="http://schemas.openxmlformats.org/officeDocument/2006/relationships/customXml" Target="../ink/ink7095.xml"/><Relationship Id="rId488" Type="http://schemas.openxmlformats.org/officeDocument/2006/relationships/customXml" Target="../ink/ink7214.xml"/><Relationship Id="rId45" Type="http://schemas.openxmlformats.org/officeDocument/2006/relationships/image" Target="../media/image1141.png"/><Relationship Id="rId110" Type="http://schemas.openxmlformats.org/officeDocument/2006/relationships/customXml" Target="../ink/ink7025.xml"/><Relationship Id="rId348" Type="http://schemas.openxmlformats.org/officeDocument/2006/relationships/customXml" Target="../ink/ink7144.xml"/><Relationship Id="rId555" Type="http://schemas.openxmlformats.org/officeDocument/2006/relationships/image" Target="../media/image4529.png"/><Relationship Id="rId194" Type="http://schemas.openxmlformats.org/officeDocument/2006/relationships/customXml" Target="../ink/ink7067.xml"/><Relationship Id="rId208" Type="http://schemas.openxmlformats.org/officeDocument/2006/relationships/customXml" Target="../ink/ink7074.xml"/><Relationship Id="rId415" Type="http://schemas.openxmlformats.org/officeDocument/2006/relationships/image" Target="../media/image4462.png"/><Relationship Id="rId622" Type="http://schemas.openxmlformats.org/officeDocument/2006/relationships/customXml" Target="../ink/ink7281.xml"/><Relationship Id="rId261" Type="http://schemas.openxmlformats.org/officeDocument/2006/relationships/image" Target="../media/image4374.png"/><Relationship Id="rId499" Type="http://schemas.openxmlformats.org/officeDocument/2006/relationships/image" Target="../media/image4502.png"/><Relationship Id="rId56" Type="http://schemas.openxmlformats.org/officeDocument/2006/relationships/customXml" Target="../ink/ink6998.xml"/><Relationship Id="rId359" Type="http://schemas.openxmlformats.org/officeDocument/2006/relationships/image" Target="../media/image4434.png"/><Relationship Id="rId566" Type="http://schemas.openxmlformats.org/officeDocument/2006/relationships/customXml" Target="../ink/ink7253.xml"/><Relationship Id="rId121" Type="http://schemas.openxmlformats.org/officeDocument/2006/relationships/image" Target="../media/image4305.png"/><Relationship Id="rId219" Type="http://schemas.openxmlformats.org/officeDocument/2006/relationships/image" Target="../media/image4354.png"/><Relationship Id="rId426" Type="http://schemas.openxmlformats.org/officeDocument/2006/relationships/customXml" Target="../ink/ink7183.xml"/><Relationship Id="rId633" Type="http://schemas.openxmlformats.org/officeDocument/2006/relationships/image" Target="../media/image4568.png"/><Relationship Id="rId67" Type="http://schemas.openxmlformats.org/officeDocument/2006/relationships/image" Target="../media/image1152.png"/><Relationship Id="rId272" Type="http://schemas.openxmlformats.org/officeDocument/2006/relationships/customXml" Target="../ink/ink7106.xml"/><Relationship Id="rId577" Type="http://schemas.openxmlformats.org/officeDocument/2006/relationships/image" Target="../media/image4540.png"/><Relationship Id="rId132" Type="http://schemas.openxmlformats.org/officeDocument/2006/relationships/customXml" Target="../ink/ink7036.xml"/><Relationship Id="rId437" Type="http://schemas.openxmlformats.org/officeDocument/2006/relationships/image" Target="../media/image4473.png"/><Relationship Id="rId644" Type="http://schemas.openxmlformats.org/officeDocument/2006/relationships/customXml" Target="../ink/ink7292.xml"/><Relationship Id="rId283" Type="http://schemas.openxmlformats.org/officeDocument/2006/relationships/image" Target="../media/image4385.png"/><Relationship Id="rId490" Type="http://schemas.openxmlformats.org/officeDocument/2006/relationships/customXml" Target="../ink/ink7215.xml"/><Relationship Id="rId504" Type="http://schemas.openxmlformats.org/officeDocument/2006/relationships/customXml" Target="../ink/ink7222.xml"/><Relationship Id="rId78" Type="http://schemas.openxmlformats.org/officeDocument/2006/relationships/customXml" Target="../ink/ink7009.xml"/><Relationship Id="rId143" Type="http://schemas.openxmlformats.org/officeDocument/2006/relationships/image" Target="../media/image4316.png"/><Relationship Id="rId350" Type="http://schemas.openxmlformats.org/officeDocument/2006/relationships/customXml" Target="../ink/ink7145.xml"/><Relationship Id="rId588" Type="http://schemas.openxmlformats.org/officeDocument/2006/relationships/customXml" Target="../ink/ink7264.xml"/><Relationship Id="rId9" Type="http://schemas.openxmlformats.org/officeDocument/2006/relationships/image" Target="../media/image1105.png"/><Relationship Id="rId210" Type="http://schemas.openxmlformats.org/officeDocument/2006/relationships/customXml" Target="../ink/ink7075.xml"/><Relationship Id="rId448" Type="http://schemas.openxmlformats.org/officeDocument/2006/relationships/customXml" Target="../ink/ink7194.xml"/><Relationship Id="rId655" Type="http://schemas.openxmlformats.org/officeDocument/2006/relationships/image" Target="../media/image4579.png"/><Relationship Id="rId294" Type="http://schemas.openxmlformats.org/officeDocument/2006/relationships/customXml" Target="../ink/ink7117.xml"/><Relationship Id="rId308" Type="http://schemas.openxmlformats.org/officeDocument/2006/relationships/customXml" Target="../ink/ink7124.xml"/><Relationship Id="rId515" Type="http://schemas.openxmlformats.org/officeDocument/2006/relationships/image" Target="../media/image4509.png"/><Relationship Id="rId89" Type="http://schemas.openxmlformats.org/officeDocument/2006/relationships/image" Target="../media/image1163.png"/><Relationship Id="rId154" Type="http://schemas.openxmlformats.org/officeDocument/2006/relationships/customXml" Target="../ink/ink7047.xml"/><Relationship Id="rId361" Type="http://schemas.openxmlformats.org/officeDocument/2006/relationships/image" Target="../media/image4435.png"/><Relationship Id="rId599" Type="http://schemas.openxmlformats.org/officeDocument/2006/relationships/image" Target="../media/image4551.png"/><Relationship Id="rId459" Type="http://schemas.openxmlformats.org/officeDocument/2006/relationships/image" Target="../media/image4484.png"/><Relationship Id="rId666" Type="http://schemas.openxmlformats.org/officeDocument/2006/relationships/customXml" Target="../ink/ink7303.xml"/><Relationship Id="rId16" Type="http://schemas.openxmlformats.org/officeDocument/2006/relationships/customXml" Target="../ink/ink6978.xml"/><Relationship Id="rId221" Type="http://schemas.openxmlformats.org/officeDocument/2006/relationships/image" Target="../media/image4355.png"/><Relationship Id="rId319" Type="http://schemas.openxmlformats.org/officeDocument/2006/relationships/image" Target="../media/image4403.png"/><Relationship Id="rId526" Type="http://schemas.openxmlformats.org/officeDocument/2006/relationships/customXml" Target="../ink/ink7233.xml"/><Relationship Id="rId165" Type="http://schemas.openxmlformats.org/officeDocument/2006/relationships/image" Target="../media/image4327.png"/><Relationship Id="rId372" Type="http://schemas.openxmlformats.org/officeDocument/2006/relationships/customXml" Target="../ink/ink7156.xml"/><Relationship Id="rId677" Type="http://schemas.openxmlformats.org/officeDocument/2006/relationships/image" Target="../media/image4590.png"/><Relationship Id="rId232" Type="http://schemas.openxmlformats.org/officeDocument/2006/relationships/customXml" Target="../ink/ink7086.xml"/><Relationship Id="rId27" Type="http://schemas.openxmlformats.org/officeDocument/2006/relationships/image" Target="../media/image1132.png"/><Relationship Id="rId537" Type="http://schemas.openxmlformats.org/officeDocument/2006/relationships/image" Target="../media/image4520.png"/><Relationship Id="rId80" Type="http://schemas.openxmlformats.org/officeDocument/2006/relationships/customXml" Target="../ink/ink7010.xml"/><Relationship Id="rId176" Type="http://schemas.openxmlformats.org/officeDocument/2006/relationships/customXml" Target="../ink/ink7058.xml"/><Relationship Id="rId383" Type="http://schemas.openxmlformats.org/officeDocument/2006/relationships/image" Target="../media/image4446.png"/><Relationship Id="rId590" Type="http://schemas.openxmlformats.org/officeDocument/2006/relationships/customXml" Target="../ink/ink7265.xml"/><Relationship Id="rId604" Type="http://schemas.openxmlformats.org/officeDocument/2006/relationships/customXml" Target="../ink/ink7272.xml"/><Relationship Id="rId243" Type="http://schemas.openxmlformats.org/officeDocument/2006/relationships/image" Target="../media/image4366.png"/><Relationship Id="rId450" Type="http://schemas.openxmlformats.org/officeDocument/2006/relationships/customXml" Target="../ink/ink7195.xml"/><Relationship Id="rId38" Type="http://schemas.openxmlformats.org/officeDocument/2006/relationships/customXml" Target="../ink/ink6989.xml"/><Relationship Id="rId103" Type="http://schemas.openxmlformats.org/officeDocument/2006/relationships/image" Target="../media/image4296.png"/><Relationship Id="rId310" Type="http://schemas.openxmlformats.org/officeDocument/2006/relationships/customXml" Target="../ink/ink7125.xml"/><Relationship Id="rId548" Type="http://schemas.openxmlformats.org/officeDocument/2006/relationships/customXml" Target="../ink/ink7244.xml"/><Relationship Id="rId91" Type="http://schemas.openxmlformats.org/officeDocument/2006/relationships/image" Target="../media/image4290.png"/><Relationship Id="rId187" Type="http://schemas.openxmlformats.org/officeDocument/2006/relationships/image" Target="../media/image4338.png"/><Relationship Id="rId394" Type="http://schemas.openxmlformats.org/officeDocument/2006/relationships/customXml" Target="../ink/ink7167.xml"/><Relationship Id="rId408" Type="http://schemas.openxmlformats.org/officeDocument/2006/relationships/customXml" Target="../ink/ink7174.xml"/><Relationship Id="rId615" Type="http://schemas.openxmlformats.org/officeDocument/2006/relationships/image" Target="../media/image4559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04.png"/><Relationship Id="rId21" Type="http://schemas.openxmlformats.org/officeDocument/2006/relationships/image" Target="../media/image546.png"/><Relationship Id="rId324" Type="http://schemas.openxmlformats.org/officeDocument/2006/relationships/customXml" Target="../ink/ink7475.xml"/><Relationship Id="rId531" Type="http://schemas.openxmlformats.org/officeDocument/2006/relationships/image" Target="../media/image4915.png"/><Relationship Id="rId170" Type="http://schemas.openxmlformats.org/officeDocument/2006/relationships/customXml" Target="../ink/ink7398.xml"/><Relationship Id="rId268" Type="http://schemas.openxmlformats.org/officeDocument/2006/relationships/customXml" Target="../ink/ink7447.xml"/><Relationship Id="rId475" Type="http://schemas.openxmlformats.org/officeDocument/2006/relationships/image" Target="../media/image4887.png"/><Relationship Id="rId32" Type="http://schemas.openxmlformats.org/officeDocument/2006/relationships/customXml" Target="../ink/ink7329.xml"/><Relationship Id="rId128" Type="http://schemas.openxmlformats.org/officeDocument/2006/relationships/customXml" Target="../ink/ink7377.xml"/><Relationship Id="rId335" Type="http://schemas.openxmlformats.org/officeDocument/2006/relationships/image" Target="../media/image4795.png"/><Relationship Id="rId542" Type="http://schemas.openxmlformats.org/officeDocument/2006/relationships/customXml" Target="../ink/ink7584.xml"/><Relationship Id="rId181" Type="http://schemas.openxmlformats.org/officeDocument/2006/relationships/image" Target="../media/image4669.png"/><Relationship Id="rId402" Type="http://schemas.openxmlformats.org/officeDocument/2006/relationships/customXml" Target="../ink/ink7514.xml"/><Relationship Id="rId279" Type="http://schemas.openxmlformats.org/officeDocument/2006/relationships/image" Target="../media/image4767.png"/><Relationship Id="rId486" Type="http://schemas.openxmlformats.org/officeDocument/2006/relationships/customXml" Target="../ink/ink7556.xml"/><Relationship Id="rId43" Type="http://schemas.openxmlformats.org/officeDocument/2006/relationships/image" Target="../media/image1131.png"/><Relationship Id="rId139" Type="http://schemas.openxmlformats.org/officeDocument/2006/relationships/image" Target="../media/image4641.png"/><Relationship Id="rId346" Type="http://schemas.openxmlformats.org/officeDocument/2006/relationships/customXml" Target="../ink/ink7486.xml"/><Relationship Id="rId192" Type="http://schemas.openxmlformats.org/officeDocument/2006/relationships/customXml" Target="../ink/ink7409.xml"/><Relationship Id="rId206" Type="http://schemas.openxmlformats.org/officeDocument/2006/relationships/customXml" Target="../ink/ink7416.xml"/><Relationship Id="rId413" Type="http://schemas.openxmlformats.org/officeDocument/2006/relationships/image" Target="../media/image4834.png"/><Relationship Id="rId248" Type="http://schemas.openxmlformats.org/officeDocument/2006/relationships/customXml" Target="../ink/ink7437.xml"/><Relationship Id="rId455" Type="http://schemas.openxmlformats.org/officeDocument/2006/relationships/image" Target="../media/image4855.png"/><Relationship Id="rId497" Type="http://schemas.openxmlformats.org/officeDocument/2006/relationships/image" Target="../media/image4898.png"/><Relationship Id="rId12" Type="http://schemas.openxmlformats.org/officeDocument/2006/relationships/customXml" Target="../ink/ink7319.xml"/><Relationship Id="rId108" Type="http://schemas.openxmlformats.org/officeDocument/2006/relationships/customXml" Target="../ink/ink7367.xml"/><Relationship Id="rId315" Type="http://schemas.openxmlformats.org/officeDocument/2006/relationships/image" Target="../media/image4785.png"/><Relationship Id="rId357" Type="http://schemas.openxmlformats.org/officeDocument/2006/relationships/image" Target="../media/image4806.png"/><Relationship Id="rId522" Type="http://schemas.openxmlformats.org/officeDocument/2006/relationships/customXml" Target="../ink/ink7574.xml"/><Relationship Id="rId54" Type="http://schemas.openxmlformats.org/officeDocument/2006/relationships/customXml" Target="../ink/ink7340.xml"/><Relationship Id="rId96" Type="http://schemas.openxmlformats.org/officeDocument/2006/relationships/customXml" Target="../ink/ink7361.xml"/><Relationship Id="rId161" Type="http://schemas.openxmlformats.org/officeDocument/2006/relationships/image" Target="../media/image4656.png"/><Relationship Id="rId217" Type="http://schemas.openxmlformats.org/officeDocument/2006/relationships/image" Target="../media/image4736.png"/><Relationship Id="rId399" Type="http://schemas.openxmlformats.org/officeDocument/2006/relationships/image" Target="../media/image4827.png"/><Relationship Id="rId259" Type="http://schemas.openxmlformats.org/officeDocument/2006/relationships/image" Target="../media/image4757.png"/><Relationship Id="rId424" Type="http://schemas.openxmlformats.org/officeDocument/2006/relationships/customXml" Target="../ink/ink7525.xml"/><Relationship Id="rId466" Type="http://schemas.openxmlformats.org/officeDocument/2006/relationships/customXml" Target="../ink/ink7546.xml"/><Relationship Id="rId23" Type="http://schemas.openxmlformats.org/officeDocument/2006/relationships/image" Target="../media/image1103.png"/><Relationship Id="rId119" Type="http://schemas.openxmlformats.org/officeDocument/2006/relationships/image" Target="../media/image4605.png"/><Relationship Id="rId270" Type="http://schemas.openxmlformats.org/officeDocument/2006/relationships/customXml" Target="../ink/ink7448.xml"/><Relationship Id="rId326" Type="http://schemas.openxmlformats.org/officeDocument/2006/relationships/customXml" Target="../ink/ink7476.xml"/><Relationship Id="rId533" Type="http://schemas.openxmlformats.org/officeDocument/2006/relationships/image" Target="../media/image4916.png"/><Relationship Id="rId65" Type="http://schemas.openxmlformats.org/officeDocument/2006/relationships/image" Target="../media/image1146.png"/><Relationship Id="rId130" Type="http://schemas.openxmlformats.org/officeDocument/2006/relationships/customXml" Target="../ink/ink7378.xml"/><Relationship Id="rId368" Type="http://schemas.openxmlformats.org/officeDocument/2006/relationships/customXml" Target="../ink/ink7497.xml"/><Relationship Id="rId172" Type="http://schemas.openxmlformats.org/officeDocument/2006/relationships/customXml" Target="../ink/ink7399.xml"/><Relationship Id="rId228" Type="http://schemas.openxmlformats.org/officeDocument/2006/relationships/customXml" Target="../ink/ink7427.xml"/><Relationship Id="rId435" Type="http://schemas.openxmlformats.org/officeDocument/2006/relationships/image" Target="../media/image4845.png"/><Relationship Id="rId477" Type="http://schemas.openxmlformats.org/officeDocument/2006/relationships/image" Target="../media/image4888.png"/><Relationship Id="rId281" Type="http://schemas.openxmlformats.org/officeDocument/2006/relationships/image" Target="../media/image4768.png"/><Relationship Id="rId337" Type="http://schemas.openxmlformats.org/officeDocument/2006/relationships/image" Target="../media/image4796.png"/><Relationship Id="rId502" Type="http://schemas.openxmlformats.org/officeDocument/2006/relationships/customXml" Target="../ink/ink7564.xml"/><Relationship Id="rId34" Type="http://schemas.openxmlformats.org/officeDocument/2006/relationships/customXml" Target="../ink/ink7330.xml"/><Relationship Id="rId76" Type="http://schemas.openxmlformats.org/officeDocument/2006/relationships/customXml" Target="../ink/ink7351.xml"/><Relationship Id="rId141" Type="http://schemas.openxmlformats.org/officeDocument/2006/relationships/image" Target="../media/image4642.png"/><Relationship Id="rId379" Type="http://schemas.openxmlformats.org/officeDocument/2006/relationships/image" Target="../media/image4817.png"/><Relationship Id="rId544" Type="http://schemas.openxmlformats.org/officeDocument/2006/relationships/customXml" Target="../ink/ink7585.xml"/><Relationship Id="rId7" Type="http://schemas.openxmlformats.org/officeDocument/2006/relationships/image" Target="../media/image960.png"/><Relationship Id="rId183" Type="http://schemas.openxmlformats.org/officeDocument/2006/relationships/image" Target="../media/image4670.png"/><Relationship Id="rId239" Type="http://schemas.openxmlformats.org/officeDocument/2006/relationships/image" Target="../media/image4747.png"/><Relationship Id="rId390" Type="http://schemas.openxmlformats.org/officeDocument/2006/relationships/customXml" Target="../ink/ink7508.xml"/><Relationship Id="rId404" Type="http://schemas.openxmlformats.org/officeDocument/2006/relationships/customXml" Target="../ink/ink7515.xml"/><Relationship Id="rId446" Type="http://schemas.openxmlformats.org/officeDocument/2006/relationships/customXml" Target="../ink/ink7536.xml"/><Relationship Id="rId250" Type="http://schemas.openxmlformats.org/officeDocument/2006/relationships/customXml" Target="../ink/ink7438.xml"/><Relationship Id="rId292" Type="http://schemas.openxmlformats.org/officeDocument/2006/relationships/customXml" Target="../ink/ink7459.xml"/><Relationship Id="rId306" Type="http://schemas.openxmlformats.org/officeDocument/2006/relationships/customXml" Target="../ink/ink7466.xml"/><Relationship Id="rId488" Type="http://schemas.openxmlformats.org/officeDocument/2006/relationships/customXml" Target="../ink/ink7557.xml"/><Relationship Id="rId45" Type="http://schemas.openxmlformats.org/officeDocument/2006/relationships/image" Target="../media/image1132.png"/><Relationship Id="rId87" Type="http://schemas.openxmlformats.org/officeDocument/2006/relationships/image" Target="../media/image1157.png"/><Relationship Id="rId110" Type="http://schemas.openxmlformats.org/officeDocument/2006/relationships/customXml" Target="../ink/ink7368.xml"/><Relationship Id="rId348" Type="http://schemas.openxmlformats.org/officeDocument/2006/relationships/customXml" Target="../ink/ink7487.xml"/><Relationship Id="rId513" Type="http://schemas.openxmlformats.org/officeDocument/2006/relationships/image" Target="../media/image4906.png"/><Relationship Id="rId152" Type="http://schemas.openxmlformats.org/officeDocument/2006/relationships/customXml" Target="../ink/ink7389.xml"/><Relationship Id="rId194" Type="http://schemas.openxmlformats.org/officeDocument/2006/relationships/customXml" Target="../ink/ink7410.xml"/><Relationship Id="rId208" Type="http://schemas.openxmlformats.org/officeDocument/2006/relationships/customXml" Target="../ink/ink7417.xml"/><Relationship Id="rId415" Type="http://schemas.openxmlformats.org/officeDocument/2006/relationships/image" Target="../media/image4835.png"/><Relationship Id="rId457" Type="http://schemas.openxmlformats.org/officeDocument/2006/relationships/image" Target="../media/image4856.png"/><Relationship Id="rId261" Type="http://schemas.openxmlformats.org/officeDocument/2006/relationships/image" Target="../media/image4758.png"/><Relationship Id="rId499" Type="http://schemas.openxmlformats.org/officeDocument/2006/relationships/image" Target="../media/image4899.png"/><Relationship Id="rId14" Type="http://schemas.openxmlformats.org/officeDocument/2006/relationships/customXml" Target="../ink/ink7320.xml"/><Relationship Id="rId56" Type="http://schemas.openxmlformats.org/officeDocument/2006/relationships/customXml" Target="../ink/ink7341.xml"/><Relationship Id="rId317" Type="http://schemas.openxmlformats.org/officeDocument/2006/relationships/image" Target="../media/image4786.png"/><Relationship Id="rId359" Type="http://schemas.openxmlformats.org/officeDocument/2006/relationships/image" Target="../media/image4807.png"/><Relationship Id="rId524" Type="http://schemas.openxmlformats.org/officeDocument/2006/relationships/customXml" Target="../ink/ink7575.xml"/><Relationship Id="rId98" Type="http://schemas.openxmlformats.org/officeDocument/2006/relationships/customXml" Target="../ink/ink7362.xml"/><Relationship Id="rId121" Type="http://schemas.openxmlformats.org/officeDocument/2006/relationships/image" Target="../media/image4606.png"/><Relationship Id="rId163" Type="http://schemas.openxmlformats.org/officeDocument/2006/relationships/image" Target="../media/image4657.png"/><Relationship Id="rId219" Type="http://schemas.openxmlformats.org/officeDocument/2006/relationships/image" Target="../media/image4737.png"/><Relationship Id="rId370" Type="http://schemas.openxmlformats.org/officeDocument/2006/relationships/customXml" Target="../ink/ink7498.xml"/><Relationship Id="rId426" Type="http://schemas.openxmlformats.org/officeDocument/2006/relationships/customXml" Target="../ink/ink7526.xml"/><Relationship Id="rId230" Type="http://schemas.openxmlformats.org/officeDocument/2006/relationships/customXml" Target="../ink/ink7428.xml"/><Relationship Id="rId468" Type="http://schemas.openxmlformats.org/officeDocument/2006/relationships/customXml" Target="../ink/ink7547.xml"/><Relationship Id="rId25" Type="http://schemas.openxmlformats.org/officeDocument/2006/relationships/image" Target="../media/image1104.png"/><Relationship Id="rId67" Type="http://schemas.openxmlformats.org/officeDocument/2006/relationships/image" Target="../media/image1147.png"/><Relationship Id="rId272" Type="http://schemas.openxmlformats.org/officeDocument/2006/relationships/customXml" Target="../ink/ink7449.xml"/><Relationship Id="rId328" Type="http://schemas.openxmlformats.org/officeDocument/2006/relationships/customXml" Target="../ink/ink7477.xml"/><Relationship Id="rId535" Type="http://schemas.openxmlformats.org/officeDocument/2006/relationships/image" Target="../media/image4917.png"/><Relationship Id="rId132" Type="http://schemas.openxmlformats.org/officeDocument/2006/relationships/customXml" Target="../ink/ink7379.xml"/><Relationship Id="rId174" Type="http://schemas.openxmlformats.org/officeDocument/2006/relationships/customXml" Target="../ink/ink7400.xml"/><Relationship Id="rId381" Type="http://schemas.openxmlformats.org/officeDocument/2006/relationships/image" Target="../media/image4818.png"/><Relationship Id="rId241" Type="http://schemas.openxmlformats.org/officeDocument/2006/relationships/image" Target="../media/image4748.png"/><Relationship Id="rId437" Type="http://schemas.openxmlformats.org/officeDocument/2006/relationships/image" Target="../media/image4846.png"/><Relationship Id="rId479" Type="http://schemas.openxmlformats.org/officeDocument/2006/relationships/image" Target="../media/image4889.png"/><Relationship Id="rId36" Type="http://schemas.openxmlformats.org/officeDocument/2006/relationships/customXml" Target="../ink/ink7331.xml"/><Relationship Id="rId283" Type="http://schemas.openxmlformats.org/officeDocument/2006/relationships/image" Target="../media/image4769.png"/><Relationship Id="rId339" Type="http://schemas.openxmlformats.org/officeDocument/2006/relationships/image" Target="../media/image4797.png"/><Relationship Id="rId490" Type="http://schemas.openxmlformats.org/officeDocument/2006/relationships/customXml" Target="../ink/ink7558.xml"/><Relationship Id="rId504" Type="http://schemas.openxmlformats.org/officeDocument/2006/relationships/customXml" Target="../ink/ink7565.xml"/><Relationship Id="rId546" Type="http://schemas.openxmlformats.org/officeDocument/2006/relationships/customXml" Target="../ink/ink7586.xml"/><Relationship Id="rId78" Type="http://schemas.openxmlformats.org/officeDocument/2006/relationships/customXml" Target="../ink/ink7352.xml"/><Relationship Id="rId101" Type="http://schemas.openxmlformats.org/officeDocument/2006/relationships/image" Target="../media/image4596.png"/><Relationship Id="rId143" Type="http://schemas.openxmlformats.org/officeDocument/2006/relationships/image" Target="../media/image4643.png"/><Relationship Id="rId185" Type="http://schemas.openxmlformats.org/officeDocument/2006/relationships/image" Target="../media/image4671.png"/><Relationship Id="rId350" Type="http://schemas.openxmlformats.org/officeDocument/2006/relationships/customXml" Target="../ink/ink7488.xml"/><Relationship Id="rId406" Type="http://schemas.openxmlformats.org/officeDocument/2006/relationships/customXml" Target="../ink/ink7516.xml"/><Relationship Id="rId9" Type="http://schemas.openxmlformats.org/officeDocument/2006/relationships/image" Target="../media/image961.png"/><Relationship Id="rId210" Type="http://schemas.openxmlformats.org/officeDocument/2006/relationships/customXml" Target="../ink/ink7418.xml"/><Relationship Id="rId392" Type="http://schemas.openxmlformats.org/officeDocument/2006/relationships/customXml" Target="../ink/ink7509.xml"/><Relationship Id="rId448" Type="http://schemas.openxmlformats.org/officeDocument/2006/relationships/customXml" Target="../ink/ink7537.xml"/><Relationship Id="rId252" Type="http://schemas.openxmlformats.org/officeDocument/2006/relationships/customXml" Target="../ink/ink7439.xml"/><Relationship Id="rId294" Type="http://schemas.openxmlformats.org/officeDocument/2006/relationships/customXml" Target="../ink/ink7460.xml"/><Relationship Id="rId308" Type="http://schemas.openxmlformats.org/officeDocument/2006/relationships/customXml" Target="../ink/ink7467.xml"/><Relationship Id="rId515" Type="http://schemas.openxmlformats.org/officeDocument/2006/relationships/image" Target="../media/image4907.png"/><Relationship Id="rId47" Type="http://schemas.openxmlformats.org/officeDocument/2006/relationships/image" Target="../media/image1133.png"/><Relationship Id="rId89" Type="http://schemas.openxmlformats.org/officeDocument/2006/relationships/image" Target="../media/image1158.png"/><Relationship Id="rId112" Type="http://schemas.openxmlformats.org/officeDocument/2006/relationships/customXml" Target="../ink/ink7369.xml"/><Relationship Id="rId154" Type="http://schemas.openxmlformats.org/officeDocument/2006/relationships/customXml" Target="../ink/ink7390.xml"/><Relationship Id="rId361" Type="http://schemas.openxmlformats.org/officeDocument/2006/relationships/image" Target="../media/image4808.png"/><Relationship Id="rId196" Type="http://schemas.openxmlformats.org/officeDocument/2006/relationships/customXml" Target="../ink/ink7411.xml"/><Relationship Id="rId417" Type="http://schemas.openxmlformats.org/officeDocument/2006/relationships/image" Target="../media/image4836.png"/><Relationship Id="rId459" Type="http://schemas.openxmlformats.org/officeDocument/2006/relationships/image" Target="../media/image4857.png"/><Relationship Id="rId16" Type="http://schemas.openxmlformats.org/officeDocument/2006/relationships/customXml" Target="../ink/ink7321.xml"/><Relationship Id="rId221" Type="http://schemas.openxmlformats.org/officeDocument/2006/relationships/image" Target="../media/image4738.png"/><Relationship Id="rId263" Type="http://schemas.openxmlformats.org/officeDocument/2006/relationships/image" Target="../media/image4759.png"/><Relationship Id="rId319" Type="http://schemas.openxmlformats.org/officeDocument/2006/relationships/image" Target="../media/image4787.png"/><Relationship Id="rId470" Type="http://schemas.openxmlformats.org/officeDocument/2006/relationships/customXml" Target="../ink/ink7548.xml"/><Relationship Id="rId526" Type="http://schemas.openxmlformats.org/officeDocument/2006/relationships/customXml" Target="../ink/ink7576.xml"/><Relationship Id="rId58" Type="http://schemas.openxmlformats.org/officeDocument/2006/relationships/customXml" Target="../ink/ink7342.xml"/><Relationship Id="rId123" Type="http://schemas.openxmlformats.org/officeDocument/2006/relationships/image" Target="../media/image4607.png"/><Relationship Id="rId330" Type="http://schemas.openxmlformats.org/officeDocument/2006/relationships/customXml" Target="../ink/ink7478.xml"/><Relationship Id="rId165" Type="http://schemas.openxmlformats.org/officeDocument/2006/relationships/image" Target="../media/image4658.png"/><Relationship Id="rId372" Type="http://schemas.openxmlformats.org/officeDocument/2006/relationships/customXml" Target="../ink/ink7499.xml"/><Relationship Id="rId428" Type="http://schemas.openxmlformats.org/officeDocument/2006/relationships/customXml" Target="../ink/ink7527.xml"/><Relationship Id="rId232" Type="http://schemas.openxmlformats.org/officeDocument/2006/relationships/customXml" Target="../ink/ink7429.xml"/><Relationship Id="rId274" Type="http://schemas.openxmlformats.org/officeDocument/2006/relationships/customXml" Target="../ink/ink7450.xml"/><Relationship Id="rId481" Type="http://schemas.openxmlformats.org/officeDocument/2006/relationships/image" Target="../media/image4890.png"/><Relationship Id="rId27" Type="http://schemas.openxmlformats.org/officeDocument/2006/relationships/image" Target="../media/image1105.png"/><Relationship Id="rId69" Type="http://schemas.openxmlformats.org/officeDocument/2006/relationships/image" Target="../media/image1148.png"/><Relationship Id="rId134" Type="http://schemas.openxmlformats.org/officeDocument/2006/relationships/customXml" Target="../ink/ink7380.xml"/><Relationship Id="rId537" Type="http://schemas.openxmlformats.org/officeDocument/2006/relationships/image" Target="../media/image4918.png"/><Relationship Id="rId80" Type="http://schemas.openxmlformats.org/officeDocument/2006/relationships/customXml" Target="../ink/ink7353.xml"/><Relationship Id="rId176" Type="http://schemas.openxmlformats.org/officeDocument/2006/relationships/customXml" Target="../ink/ink7401.xml"/><Relationship Id="rId341" Type="http://schemas.openxmlformats.org/officeDocument/2006/relationships/image" Target="../media/image4798.png"/><Relationship Id="rId383" Type="http://schemas.openxmlformats.org/officeDocument/2006/relationships/image" Target="../media/image4819.png"/><Relationship Id="rId439" Type="http://schemas.openxmlformats.org/officeDocument/2006/relationships/image" Target="../media/image4847.png"/><Relationship Id="rId201" Type="http://schemas.openxmlformats.org/officeDocument/2006/relationships/image" Target="../media/image4728.png"/><Relationship Id="rId243" Type="http://schemas.openxmlformats.org/officeDocument/2006/relationships/image" Target="../media/image4749.png"/><Relationship Id="rId285" Type="http://schemas.openxmlformats.org/officeDocument/2006/relationships/image" Target="../media/image4770.png"/><Relationship Id="rId450" Type="http://schemas.openxmlformats.org/officeDocument/2006/relationships/customXml" Target="../ink/ink7538.xml"/><Relationship Id="rId506" Type="http://schemas.openxmlformats.org/officeDocument/2006/relationships/customXml" Target="../ink/ink7566.xml"/><Relationship Id="rId38" Type="http://schemas.openxmlformats.org/officeDocument/2006/relationships/customXml" Target="../ink/ink7332.xml"/><Relationship Id="rId103" Type="http://schemas.openxmlformats.org/officeDocument/2006/relationships/image" Target="../media/image4597.png"/><Relationship Id="rId310" Type="http://schemas.openxmlformats.org/officeDocument/2006/relationships/customXml" Target="../ink/ink7468.xml"/><Relationship Id="rId492" Type="http://schemas.openxmlformats.org/officeDocument/2006/relationships/customXml" Target="../ink/ink7559.xml"/><Relationship Id="rId91" Type="http://schemas.openxmlformats.org/officeDocument/2006/relationships/image" Target="../media/image1159.png"/><Relationship Id="rId145" Type="http://schemas.openxmlformats.org/officeDocument/2006/relationships/image" Target="../media/image4644.png"/><Relationship Id="rId187" Type="http://schemas.openxmlformats.org/officeDocument/2006/relationships/image" Target="../media/image4721.png"/><Relationship Id="rId352" Type="http://schemas.openxmlformats.org/officeDocument/2006/relationships/customXml" Target="../ink/ink7489.xml"/><Relationship Id="rId394" Type="http://schemas.openxmlformats.org/officeDocument/2006/relationships/customXml" Target="../ink/ink7510.xml"/><Relationship Id="rId408" Type="http://schemas.openxmlformats.org/officeDocument/2006/relationships/customXml" Target="../ink/ink7517.xml"/><Relationship Id="rId212" Type="http://schemas.openxmlformats.org/officeDocument/2006/relationships/customXml" Target="../ink/ink7419.xml"/><Relationship Id="rId254" Type="http://schemas.openxmlformats.org/officeDocument/2006/relationships/customXml" Target="../ink/ink7440.xml"/><Relationship Id="rId49" Type="http://schemas.openxmlformats.org/officeDocument/2006/relationships/image" Target="../media/image1134.png"/><Relationship Id="rId114" Type="http://schemas.openxmlformats.org/officeDocument/2006/relationships/customXml" Target="../ink/ink7370.xml"/><Relationship Id="rId296" Type="http://schemas.openxmlformats.org/officeDocument/2006/relationships/customXml" Target="../ink/ink7461.xml"/><Relationship Id="rId461" Type="http://schemas.openxmlformats.org/officeDocument/2006/relationships/image" Target="../media/image4858.png"/><Relationship Id="rId517" Type="http://schemas.openxmlformats.org/officeDocument/2006/relationships/image" Target="../media/image4908.png"/><Relationship Id="rId60" Type="http://schemas.openxmlformats.org/officeDocument/2006/relationships/customXml" Target="../ink/ink7343.xml"/><Relationship Id="rId156" Type="http://schemas.openxmlformats.org/officeDocument/2006/relationships/customXml" Target="../ink/ink7391.xml"/><Relationship Id="rId198" Type="http://schemas.openxmlformats.org/officeDocument/2006/relationships/customXml" Target="../ink/ink7412.xml"/><Relationship Id="rId321" Type="http://schemas.openxmlformats.org/officeDocument/2006/relationships/image" Target="../media/image4788.png"/><Relationship Id="rId363" Type="http://schemas.openxmlformats.org/officeDocument/2006/relationships/image" Target="../media/image4809.png"/><Relationship Id="rId419" Type="http://schemas.openxmlformats.org/officeDocument/2006/relationships/image" Target="../media/image4837.png"/><Relationship Id="rId223" Type="http://schemas.openxmlformats.org/officeDocument/2006/relationships/image" Target="../media/image4739.png"/><Relationship Id="rId430" Type="http://schemas.openxmlformats.org/officeDocument/2006/relationships/customXml" Target="../ink/ink7528.xml"/><Relationship Id="rId18" Type="http://schemas.openxmlformats.org/officeDocument/2006/relationships/customXml" Target="../ink/ink7322.xml"/><Relationship Id="rId265" Type="http://schemas.openxmlformats.org/officeDocument/2006/relationships/image" Target="../media/image4760.png"/><Relationship Id="rId472" Type="http://schemas.openxmlformats.org/officeDocument/2006/relationships/customXml" Target="../ink/ink7549.xml"/><Relationship Id="rId528" Type="http://schemas.openxmlformats.org/officeDocument/2006/relationships/customXml" Target="../ink/ink7577.xml"/><Relationship Id="rId125" Type="http://schemas.openxmlformats.org/officeDocument/2006/relationships/image" Target="../media/image4608.png"/><Relationship Id="rId167" Type="http://schemas.openxmlformats.org/officeDocument/2006/relationships/image" Target="../media/image4659.png"/><Relationship Id="rId332" Type="http://schemas.openxmlformats.org/officeDocument/2006/relationships/customXml" Target="../ink/ink7479.xml"/><Relationship Id="rId374" Type="http://schemas.openxmlformats.org/officeDocument/2006/relationships/customXml" Target="../ink/ink7500.xml"/><Relationship Id="rId71" Type="http://schemas.openxmlformats.org/officeDocument/2006/relationships/image" Target="../media/image1149.png"/><Relationship Id="rId234" Type="http://schemas.openxmlformats.org/officeDocument/2006/relationships/customXml" Target="../ink/ink7430.xml"/><Relationship Id="rId2" Type="http://schemas.openxmlformats.org/officeDocument/2006/relationships/customXml" Target="../ink/ink7314.xml"/><Relationship Id="rId29" Type="http://schemas.openxmlformats.org/officeDocument/2006/relationships/image" Target="../media/image1106.png"/><Relationship Id="rId276" Type="http://schemas.openxmlformats.org/officeDocument/2006/relationships/customXml" Target="../ink/ink7451.xml"/><Relationship Id="rId441" Type="http://schemas.openxmlformats.org/officeDocument/2006/relationships/image" Target="../media/image4848.png"/><Relationship Id="rId483" Type="http://schemas.openxmlformats.org/officeDocument/2006/relationships/image" Target="../media/image4891.png"/><Relationship Id="rId539" Type="http://schemas.openxmlformats.org/officeDocument/2006/relationships/image" Target="../media/image4919.png"/><Relationship Id="rId40" Type="http://schemas.openxmlformats.org/officeDocument/2006/relationships/customXml" Target="../ink/ink7333.xml"/><Relationship Id="rId136" Type="http://schemas.openxmlformats.org/officeDocument/2006/relationships/customXml" Target="../ink/ink7381.xml"/><Relationship Id="rId178" Type="http://schemas.openxmlformats.org/officeDocument/2006/relationships/customXml" Target="../ink/ink7402.xml"/><Relationship Id="rId301" Type="http://schemas.openxmlformats.org/officeDocument/2006/relationships/image" Target="../media/image4778.png"/><Relationship Id="rId343" Type="http://schemas.openxmlformats.org/officeDocument/2006/relationships/image" Target="../media/image4799.png"/><Relationship Id="rId82" Type="http://schemas.openxmlformats.org/officeDocument/2006/relationships/customXml" Target="../ink/ink7354.xml"/><Relationship Id="rId203" Type="http://schemas.openxmlformats.org/officeDocument/2006/relationships/image" Target="../media/image4729.png"/><Relationship Id="rId385" Type="http://schemas.openxmlformats.org/officeDocument/2006/relationships/image" Target="../media/image4820.png"/><Relationship Id="rId245" Type="http://schemas.openxmlformats.org/officeDocument/2006/relationships/image" Target="../media/image4750.png"/><Relationship Id="rId287" Type="http://schemas.openxmlformats.org/officeDocument/2006/relationships/image" Target="../media/image4771.png"/><Relationship Id="rId410" Type="http://schemas.openxmlformats.org/officeDocument/2006/relationships/customXml" Target="../ink/ink7518.xml"/><Relationship Id="rId452" Type="http://schemas.openxmlformats.org/officeDocument/2006/relationships/customXml" Target="../ink/ink7539.xml"/><Relationship Id="rId494" Type="http://schemas.openxmlformats.org/officeDocument/2006/relationships/customXml" Target="../ink/ink7560.xml"/><Relationship Id="rId508" Type="http://schemas.openxmlformats.org/officeDocument/2006/relationships/customXml" Target="../ink/ink7567.xml"/><Relationship Id="rId105" Type="http://schemas.openxmlformats.org/officeDocument/2006/relationships/image" Target="../media/image4598.png"/><Relationship Id="rId147" Type="http://schemas.openxmlformats.org/officeDocument/2006/relationships/image" Target="../media/image4645.png"/><Relationship Id="rId312" Type="http://schemas.openxmlformats.org/officeDocument/2006/relationships/customXml" Target="../ink/ink7469.xml"/><Relationship Id="rId354" Type="http://schemas.openxmlformats.org/officeDocument/2006/relationships/customXml" Target="../ink/ink7490.xml"/><Relationship Id="rId51" Type="http://schemas.openxmlformats.org/officeDocument/2006/relationships/image" Target="../media/image1135.png"/><Relationship Id="rId93" Type="http://schemas.openxmlformats.org/officeDocument/2006/relationships/image" Target="../media/image1160.png"/><Relationship Id="rId189" Type="http://schemas.openxmlformats.org/officeDocument/2006/relationships/image" Target="../media/image4722.png"/><Relationship Id="rId396" Type="http://schemas.openxmlformats.org/officeDocument/2006/relationships/customXml" Target="../ink/ink7511.xml"/><Relationship Id="rId214" Type="http://schemas.openxmlformats.org/officeDocument/2006/relationships/customXml" Target="../ink/ink7420.xml"/><Relationship Id="rId256" Type="http://schemas.openxmlformats.org/officeDocument/2006/relationships/customXml" Target="../ink/ink7441.xml"/><Relationship Id="rId298" Type="http://schemas.openxmlformats.org/officeDocument/2006/relationships/customXml" Target="../ink/ink7462.xml"/><Relationship Id="rId421" Type="http://schemas.openxmlformats.org/officeDocument/2006/relationships/image" Target="../media/image4838.png"/><Relationship Id="rId463" Type="http://schemas.openxmlformats.org/officeDocument/2006/relationships/image" Target="../media/image4859.png"/><Relationship Id="rId519" Type="http://schemas.openxmlformats.org/officeDocument/2006/relationships/image" Target="../media/image4909.png"/><Relationship Id="rId116" Type="http://schemas.openxmlformats.org/officeDocument/2006/relationships/customXml" Target="../ink/ink7371.xml"/><Relationship Id="rId158" Type="http://schemas.openxmlformats.org/officeDocument/2006/relationships/customXml" Target="../ink/ink7392.xml"/><Relationship Id="rId323" Type="http://schemas.openxmlformats.org/officeDocument/2006/relationships/image" Target="../media/image4789.png"/><Relationship Id="rId530" Type="http://schemas.openxmlformats.org/officeDocument/2006/relationships/customXml" Target="../ink/ink7578.xml"/><Relationship Id="rId20" Type="http://schemas.openxmlformats.org/officeDocument/2006/relationships/customXml" Target="../ink/ink7323.xml"/><Relationship Id="rId62" Type="http://schemas.openxmlformats.org/officeDocument/2006/relationships/customXml" Target="../ink/ink7344.xml"/><Relationship Id="rId365" Type="http://schemas.openxmlformats.org/officeDocument/2006/relationships/image" Target="../media/image4810.png"/><Relationship Id="rId225" Type="http://schemas.openxmlformats.org/officeDocument/2006/relationships/image" Target="../media/image4740.png"/><Relationship Id="rId267" Type="http://schemas.openxmlformats.org/officeDocument/2006/relationships/image" Target="../media/image4761.png"/><Relationship Id="rId432" Type="http://schemas.openxmlformats.org/officeDocument/2006/relationships/customXml" Target="../ink/ink7529.xml"/><Relationship Id="rId474" Type="http://schemas.openxmlformats.org/officeDocument/2006/relationships/customXml" Target="../ink/ink7550.xml"/><Relationship Id="rId127" Type="http://schemas.openxmlformats.org/officeDocument/2006/relationships/image" Target="../media/image4635.png"/><Relationship Id="rId31" Type="http://schemas.openxmlformats.org/officeDocument/2006/relationships/image" Target="../media/image1107.png"/><Relationship Id="rId73" Type="http://schemas.openxmlformats.org/officeDocument/2006/relationships/image" Target="../media/image1150.png"/><Relationship Id="rId169" Type="http://schemas.openxmlformats.org/officeDocument/2006/relationships/image" Target="../media/image4661.png"/><Relationship Id="rId334" Type="http://schemas.openxmlformats.org/officeDocument/2006/relationships/customXml" Target="../ink/ink7480.xml"/><Relationship Id="rId376" Type="http://schemas.openxmlformats.org/officeDocument/2006/relationships/customXml" Target="../ink/ink7501.xml"/><Relationship Id="rId541" Type="http://schemas.openxmlformats.org/officeDocument/2006/relationships/image" Target="../media/image4920.png"/><Relationship Id="rId4" Type="http://schemas.openxmlformats.org/officeDocument/2006/relationships/customXml" Target="../ink/ink7315.xml"/><Relationship Id="rId180" Type="http://schemas.openxmlformats.org/officeDocument/2006/relationships/customXml" Target="../ink/ink7403.xml"/><Relationship Id="rId236" Type="http://schemas.openxmlformats.org/officeDocument/2006/relationships/customXml" Target="../ink/ink7431.xml"/><Relationship Id="rId278" Type="http://schemas.openxmlformats.org/officeDocument/2006/relationships/customXml" Target="../ink/ink7452.xml"/><Relationship Id="rId401" Type="http://schemas.openxmlformats.org/officeDocument/2006/relationships/image" Target="../media/image4828.png"/><Relationship Id="rId443" Type="http://schemas.openxmlformats.org/officeDocument/2006/relationships/image" Target="../media/image4849.png"/><Relationship Id="rId303" Type="http://schemas.openxmlformats.org/officeDocument/2006/relationships/image" Target="../media/image4779.png"/><Relationship Id="rId485" Type="http://schemas.openxmlformats.org/officeDocument/2006/relationships/image" Target="../media/image4892.png"/><Relationship Id="rId42" Type="http://schemas.openxmlformats.org/officeDocument/2006/relationships/customXml" Target="../ink/ink7334.xml"/><Relationship Id="rId84" Type="http://schemas.openxmlformats.org/officeDocument/2006/relationships/customXml" Target="../ink/ink7355.xml"/><Relationship Id="rId138" Type="http://schemas.openxmlformats.org/officeDocument/2006/relationships/customXml" Target="../ink/ink7382.xml"/><Relationship Id="rId345" Type="http://schemas.openxmlformats.org/officeDocument/2006/relationships/image" Target="../media/image4800.png"/><Relationship Id="rId387" Type="http://schemas.openxmlformats.org/officeDocument/2006/relationships/image" Target="../media/image4821.png"/><Relationship Id="rId510" Type="http://schemas.openxmlformats.org/officeDocument/2006/relationships/customXml" Target="../ink/ink7568.xml"/><Relationship Id="rId191" Type="http://schemas.openxmlformats.org/officeDocument/2006/relationships/image" Target="../media/image4723.png"/><Relationship Id="rId205" Type="http://schemas.openxmlformats.org/officeDocument/2006/relationships/image" Target="../media/image4730.png"/><Relationship Id="rId247" Type="http://schemas.openxmlformats.org/officeDocument/2006/relationships/image" Target="../media/image4751.png"/><Relationship Id="rId412" Type="http://schemas.openxmlformats.org/officeDocument/2006/relationships/customXml" Target="../ink/ink7519.xml"/><Relationship Id="rId107" Type="http://schemas.openxmlformats.org/officeDocument/2006/relationships/image" Target="../media/image4599.png"/><Relationship Id="rId289" Type="http://schemas.openxmlformats.org/officeDocument/2006/relationships/image" Target="../media/image4772.png"/><Relationship Id="rId454" Type="http://schemas.openxmlformats.org/officeDocument/2006/relationships/customXml" Target="../ink/ink7540.xml"/><Relationship Id="rId496" Type="http://schemas.openxmlformats.org/officeDocument/2006/relationships/customXml" Target="../ink/ink7561.xml"/><Relationship Id="rId11" Type="http://schemas.openxmlformats.org/officeDocument/2006/relationships/image" Target="../media/image962.png"/><Relationship Id="rId53" Type="http://schemas.openxmlformats.org/officeDocument/2006/relationships/image" Target="../media/image1136.png"/><Relationship Id="rId149" Type="http://schemas.openxmlformats.org/officeDocument/2006/relationships/image" Target="../media/image4646.png"/><Relationship Id="rId314" Type="http://schemas.openxmlformats.org/officeDocument/2006/relationships/customXml" Target="../ink/ink7470.xml"/><Relationship Id="rId356" Type="http://schemas.openxmlformats.org/officeDocument/2006/relationships/customXml" Target="../ink/ink7491.xml"/><Relationship Id="rId398" Type="http://schemas.openxmlformats.org/officeDocument/2006/relationships/customXml" Target="../ink/ink7512.xml"/><Relationship Id="rId521" Type="http://schemas.openxmlformats.org/officeDocument/2006/relationships/image" Target="../media/image4910.png"/><Relationship Id="rId95" Type="http://schemas.openxmlformats.org/officeDocument/2006/relationships/image" Target="../media/image1161.png"/><Relationship Id="rId160" Type="http://schemas.openxmlformats.org/officeDocument/2006/relationships/customXml" Target="../ink/ink7393.xml"/><Relationship Id="rId216" Type="http://schemas.openxmlformats.org/officeDocument/2006/relationships/customXml" Target="../ink/ink7421.xml"/><Relationship Id="rId423" Type="http://schemas.openxmlformats.org/officeDocument/2006/relationships/image" Target="../media/image4839.png"/><Relationship Id="rId258" Type="http://schemas.openxmlformats.org/officeDocument/2006/relationships/customXml" Target="../ink/ink7442.xml"/><Relationship Id="rId465" Type="http://schemas.openxmlformats.org/officeDocument/2006/relationships/image" Target="../media/image4860.png"/><Relationship Id="rId22" Type="http://schemas.openxmlformats.org/officeDocument/2006/relationships/customXml" Target="../ink/ink7324.xml"/><Relationship Id="rId64" Type="http://schemas.openxmlformats.org/officeDocument/2006/relationships/customXml" Target="../ink/ink7345.xml"/><Relationship Id="rId118" Type="http://schemas.openxmlformats.org/officeDocument/2006/relationships/customXml" Target="../ink/ink7372.xml"/><Relationship Id="rId325" Type="http://schemas.openxmlformats.org/officeDocument/2006/relationships/image" Target="../media/image4790.png"/><Relationship Id="rId367" Type="http://schemas.openxmlformats.org/officeDocument/2006/relationships/image" Target="../media/image4811.png"/><Relationship Id="rId532" Type="http://schemas.openxmlformats.org/officeDocument/2006/relationships/customXml" Target="../ink/ink7579.xml"/><Relationship Id="rId171" Type="http://schemas.openxmlformats.org/officeDocument/2006/relationships/image" Target="../media/image4296.png"/><Relationship Id="rId227" Type="http://schemas.openxmlformats.org/officeDocument/2006/relationships/image" Target="../media/image4741.png"/><Relationship Id="rId269" Type="http://schemas.openxmlformats.org/officeDocument/2006/relationships/image" Target="../media/image4762.png"/><Relationship Id="rId434" Type="http://schemas.openxmlformats.org/officeDocument/2006/relationships/customXml" Target="../ink/ink7530.xml"/><Relationship Id="rId476" Type="http://schemas.openxmlformats.org/officeDocument/2006/relationships/customXml" Target="../ink/ink7551.xml"/><Relationship Id="rId33" Type="http://schemas.openxmlformats.org/officeDocument/2006/relationships/image" Target="../media/image1108.png"/><Relationship Id="rId129" Type="http://schemas.openxmlformats.org/officeDocument/2006/relationships/image" Target="../media/image4636.png"/><Relationship Id="rId280" Type="http://schemas.openxmlformats.org/officeDocument/2006/relationships/customXml" Target="../ink/ink7453.xml"/><Relationship Id="rId336" Type="http://schemas.openxmlformats.org/officeDocument/2006/relationships/customXml" Target="../ink/ink7481.xml"/><Relationship Id="rId501" Type="http://schemas.openxmlformats.org/officeDocument/2006/relationships/image" Target="../media/image4900.png"/><Relationship Id="rId543" Type="http://schemas.openxmlformats.org/officeDocument/2006/relationships/image" Target="../media/image4921.png"/><Relationship Id="rId75" Type="http://schemas.openxmlformats.org/officeDocument/2006/relationships/image" Target="../media/image1151.png"/><Relationship Id="rId140" Type="http://schemas.openxmlformats.org/officeDocument/2006/relationships/customXml" Target="../ink/ink7383.xml"/><Relationship Id="rId182" Type="http://schemas.openxmlformats.org/officeDocument/2006/relationships/customXml" Target="../ink/ink7404.xml"/><Relationship Id="rId378" Type="http://schemas.openxmlformats.org/officeDocument/2006/relationships/customXml" Target="../ink/ink7502.xml"/><Relationship Id="rId403" Type="http://schemas.openxmlformats.org/officeDocument/2006/relationships/image" Target="../media/image4829.png"/><Relationship Id="rId6" Type="http://schemas.openxmlformats.org/officeDocument/2006/relationships/customXml" Target="../ink/ink7316.xml"/><Relationship Id="rId238" Type="http://schemas.openxmlformats.org/officeDocument/2006/relationships/customXml" Target="../ink/ink7432.xml"/><Relationship Id="rId445" Type="http://schemas.openxmlformats.org/officeDocument/2006/relationships/image" Target="../media/image4850.png"/><Relationship Id="rId487" Type="http://schemas.openxmlformats.org/officeDocument/2006/relationships/image" Target="../media/image4893.png"/><Relationship Id="rId291" Type="http://schemas.openxmlformats.org/officeDocument/2006/relationships/image" Target="../media/image4773.png"/><Relationship Id="rId305" Type="http://schemas.openxmlformats.org/officeDocument/2006/relationships/image" Target="../media/image4780.png"/><Relationship Id="rId347" Type="http://schemas.openxmlformats.org/officeDocument/2006/relationships/image" Target="../media/image4801.png"/><Relationship Id="rId512" Type="http://schemas.openxmlformats.org/officeDocument/2006/relationships/customXml" Target="../ink/ink7569.xml"/><Relationship Id="rId44" Type="http://schemas.openxmlformats.org/officeDocument/2006/relationships/customXml" Target="../ink/ink7335.xml"/><Relationship Id="rId86" Type="http://schemas.openxmlformats.org/officeDocument/2006/relationships/customXml" Target="../ink/ink7356.xml"/><Relationship Id="rId151" Type="http://schemas.openxmlformats.org/officeDocument/2006/relationships/image" Target="../media/image4647.png"/><Relationship Id="rId389" Type="http://schemas.openxmlformats.org/officeDocument/2006/relationships/image" Target="../media/image4822.png"/><Relationship Id="rId193" Type="http://schemas.openxmlformats.org/officeDocument/2006/relationships/image" Target="../media/image4724.png"/><Relationship Id="rId207" Type="http://schemas.openxmlformats.org/officeDocument/2006/relationships/image" Target="../media/image4731.png"/><Relationship Id="rId249" Type="http://schemas.openxmlformats.org/officeDocument/2006/relationships/image" Target="../media/image4752.png"/><Relationship Id="rId414" Type="http://schemas.openxmlformats.org/officeDocument/2006/relationships/customXml" Target="../ink/ink7520.xml"/><Relationship Id="rId456" Type="http://schemas.openxmlformats.org/officeDocument/2006/relationships/customXml" Target="../ink/ink7541.xml"/><Relationship Id="rId498" Type="http://schemas.openxmlformats.org/officeDocument/2006/relationships/customXml" Target="../ink/ink7562.xml"/><Relationship Id="rId13" Type="http://schemas.openxmlformats.org/officeDocument/2006/relationships/image" Target="../media/image963.png"/><Relationship Id="rId109" Type="http://schemas.openxmlformats.org/officeDocument/2006/relationships/image" Target="../media/image4600.png"/><Relationship Id="rId260" Type="http://schemas.openxmlformats.org/officeDocument/2006/relationships/customXml" Target="../ink/ink7443.xml"/><Relationship Id="rId316" Type="http://schemas.openxmlformats.org/officeDocument/2006/relationships/customXml" Target="../ink/ink7471.xml"/><Relationship Id="rId523" Type="http://schemas.openxmlformats.org/officeDocument/2006/relationships/image" Target="../media/image4911.png"/><Relationship Id="rId55" Type="http://schemas.openxmlformats.org/officeDocument/2006/relationships/image" Target="../media/image1137.png"/><Relationship Id="rId97" Type="http://schemas.openxmlformats.org/officeDocument/2006/relationships/image" Target="../media/image1162.png"/><Relationship Id="rId120" Type="http://schemas.openxmlformats.org/officeDocument/2006/relationships/customXml" Target="../ink/ink7373.xml"/><Relationship Id="rId358" Type="http://schemas.openxmlformats.org/officeDocument/2006/relationships/customXml" Target="../ink/ink7492.xml"/><Relationship Id="rId162" Type="http://schemas.openxmlformats.org/officeDocument/2006/relationships/customXml" Target="../ink/ink7394.xml"/><Relationship Id="rId218" Type="http://schemas.openxmlformats.org/officeDocument/2006/relationships/customXml" Target="../ink/ink7422.xml"/><Relationship Id="rId425" Type="http://schemas.openxmlformats.org/officeDocument/2006/relationships/image" Target="../media/image4840.png"/><Relationship Id="rId467" Type="http://schemas.openxmlformats.org/officeDocument/2006/relationships/image" Target="../media/image4861.png"/><Relationship Id="rId271" Type="http://schemas.openxmlformats.org/officeDocument/2006/relationships/image" Target="../media/image4763.png"/><Relationship Id="rId24" Type="http://schemas.openxmlformats.org/officeDocument/2006/relationships/customXml" Target="../ink/ink7325.xml"/><Relationship Id="rId66" Type="http://schemas.openxmlformats.org/officeDocument/2006/relationships/customXml" Target="../ink/ink7346.xml"/><Relationship Id="rId131" Type="http://schemas.openxmlformats.org/officeDocument/2006/relationships/image" Target="../media/image4637.png"/><Relationship Id="rId327" Type="http://schemas.openxmlformats.org/officeDocument/2006/relationships/image" Target="../media/image4791.png"/><Relationship Id="rId369" Type="http://schemas.openxmlformats.org/officeDocument/2006/relationships/image" Target="../media/image4812.png"/><Relationship Id="rId534" Type="http://schemas.openxmlformats.org/officeDocument/2006/relationships/customXml" Target="../ink/ink7580.xml"/><Relationship Id="rId173" Type="http://schemas.openxmlformats.org/officeDocument/2006/relationships/image" Target="../media/image4664.png"/><Relationship Id="rId229" Type="http://schemas.openxmlformats.org/officeDocument/2006/relationships/image" Target="../media/image4742.png"/><Relationship Id="rId380" Type="http://schemas.openxmlformats.org/officeDocument/2006/relationships/customXml" Target="../ink/ink7503.xml"/><Relationship Id="rId436" Type="http://schemas.openxmlformats.org/officeDocument/2006/relationships/customXml" Target="../ink/ink7531.xml"/><Relationship Id="rId240" Type="http://schemas.openxmlformats.org/officeDocument/2006/relationships/customXml" Target="../ink/ink7433.xml"/><Relationship Id="rId478" Type="http://schemas.openxmlformats.org/officeDocument/2006/relationships/customXml" Target="../ink/ink7552.xml"/><Relationship Id="rId35" Type="http://schemas.openxmlformats.org/officeDocument/2006/relationships/image" Target="../media/image1109.png"/><Relationship Id="rId77" Type="http://schemas.openxmlformats.org/officeDocument/2006/relationships/image" Target="../media/image1152.png"/><Relationship Id="rId100" Type="http://schemas.openxmlformats.org/officeDocument/2006/relationships/customXml" Target="../ink/ink7363.xml"/><Relationship Id="rId282" Type="http://schemas.openxmlformats.org/officeDocument/2006/relationships/customXml" Target="../ink/ink7454.xml"/><Relationship Id="rId338" Type="http://schemas.openxmlformats.org/officeDocument/2006/relationships/customXml" Target="../ink/ink7482.xml"/><Relationship Id="rId503" Type="http://schemas.openxmlformats.org/officeDocument/2006/relationships/image" Target="../media/image4901.png"/><Relationship Id="rId545" Type="http://schemas.openxmlformats.org/officeDocument/2006/relationships/image" Target="../media/image4922.png"/><Relationship Id="rId8" Type="http://schemas.openxmlformats.org/officeDocument/2006/relationships/customXml" Target="../ink/ink7317.xml"/><Relationship Id="rId142" Type="http://schemas.openxmlformats.org/officeDocument/2006/relationships/customXml" Target="../ink/ink7384.xml"/><Relationship Id="rId184" Type="http://schemas.openxmlformats.org/officeDocument/2006/relationships/customXml" Target="../ink/ink7405.xml"/><Relationship Id="rId391" Type="http://schemas.openxmlformats.org/officeDocument/2006/relationships/image" Target="../media/image4823.png"/><Relationship Id="rId405" Type="http://schemas.openxmlformats.org/officeDocument/2006/relationships/image" Target="../media/image4830.png"/><Relationship Id="rId447" Type="http://schemas.openxmlformats.org/officeDocument/2006/relationships/image" Target="../media/image4851.png"/><Relationship Id="rId251" Type="http://schemas.openxmlformats.org/officeDocument/2006/relationships/image" Target="../media/image4753.png"/><Relationship Id="rId489" Type="http://schemas.openxmlformats.org/officeDocument/2006/relationships/image" Target="../media/image4894.png"/><Relationship Id="rId46" Type="http://schemas.openxmlformats.org/officeDocument/2006/relationships/customXml" Target="../ink/ink7336.xml"/><Relationship Id="rId293" Type="http://schemas.openxmlformats.org/officeDocument/2006/relationships/image" Target="../media/image4774.png"/><Relationship Id="rId307" Type="http://schemas.openxmlformats.org/officeDocument/2006/relationships/image" Target="../media/image4781.png"/><Relationship Id="rId349" Type="http://schemas.openxmlformats.org/officeDocument/2006/relationships/image" Target="../media/image4802.png"/><Relationship Id="rId514" Type="http://schemas.openxmlformats.org/officeDocument/2006/relationships/customXml" Target="../ink/ink7570.xml"/><Relationship Id="rId88" Type="http://schemas.openxmlformats.org/officeDocument/2006/relationships/customXml" Target="../ink/ink7357.xml"/><Relationship Id="rId111" Type="http://schemas.openxmlformats.org/officeDocument/2006/relationships/image" Target="../media/image4601.png"/><Relationship Id="rId153" Type="http://schemas.openxmlformats.org/officeDocument/2006/relationships/image" Target="../media/image4649.png"/><Relationship Id="rId195" Type="http://schemas.openxmlformats.org/officeDocument/2006/relationships/image" Target="../media/image4725.png"/><Relationship Id="rId209" Type="http://schemas.openxmlformats.org/officeDocument/2006/relationships/image" Target="../media/image4732.png"/><Relationship Id="rId360" Type="http://schemas.openxmlformats.org/officeDocument/2006/relationships/customXml" Target="../ink/ink7493.xml"/><Relationship Id="rId416" Type="http://schemas.openxmlformats.org/officeDocument/2006/relationships/customXml" Target="../ink/ink7521.xml"/><Relationship Id="rId220" Type="http://schemas.openxmlformats.org/officeDocument/2006/relationships/customXml" Target="../ink/ink7423.xml"/><Relationship Id="rId458" Type="http://schemas.openxmlformats.org/officeDocument/2006/relationships/customXml" Target="../ink/ink7542.xml"/><Relationship Id="rId15" Type="http://schemas.openxmlformats.org/officeDocument/2006/relationships/image" Target="../media/image964.png"/><Relationship Id="rId57" Type="http://schemas.openxmlformats.org/officeDocument/2006/relationships/image" Target="../media/image1138.png"/><Relationship Id="rId262" Type="http://schemas.openxmlformats.org/officeDocument/2006/relationships/customXml" Target="../ink/ink7444.xml"/><Relationship Id="rId318" Type="http://schemas.openxmlformats.org/officeDocument/2006/relationships/customXml" Target="../ink/ink7472.xml"/><Relationship Id="rId525" Type="http://schemas.openxmlformats.org/officeDocument/2006/relationships/image" Target="../media/image4912.png"/><Relationship Id="rId99" Type="http://schemas.openxmlformats.org/officeDocument/2006/relationships/image" Target="../media/image1163.png"/><Relationship Id="rId122" Type="http://schemas.openxmlformats.org/officeDocument/2006/relationships/customXml" Target="../ink/ink7374.xml"/><Relationship Id="rId164" Type="http://schemas.openxmlformats.org/officeDocument/2006/relationships/customXml" Target="../ink/ink7395.xml"/><Relationship Id="rId371" Type="http://schemas.openxmlformats.org/officeDocument/2006/relationships/image" Target="../media/image4813.png"/><Relationship Id="rId427" Type="http://schemas.openxmlformats.org/officeDocument/2006/relationships/image" Target="../media/image4841.png"/><Relationship Id="rId469" Type="http://schemas.openxmlformats.org/officeDocument/2006/relationships/image" Target="../media/image4884.png"/><Relationship Id="rId26" Type="http://schemas.openxmlformats.org/officeDocument/2006/relationships/customXml" Target="../ink/ink7326.xml"/><Relationship Id="rId231" Type="http://schemas.openxmlformats.org/officeDocument/2006/relationships/image" Target="../media/image4743.png"/><Relationship Id="rId273" Type="http://schemas.openxmlformats.org/officeDocument/2006/relationships/image" Target="../media/image4764.png"/><Relationship Id="rId329" Type="http://schemas.openxmlformats.org/officeDocument/2006/relationships/image" Target="../media/image4792.png"/><Relationship Id="rId480" Type="http://schemas.openxmlformats.org/officeDocument/2006/relationships/customXml" Target="../ink/ink7553.xml"/><Relationship Id="rId536" Type="http://schemas.openxmlformats.org/officeDocument/2006/relationships/customXml" Target="../ink/ink7581.xml"/><Relationship Id="rId68" Type="http://schemas.openxmlformats.org/officeDocument/2006/relationships/customXml" Target="../ink/ink7347.xml"/><Relationship Id="rId133" Type="http://schemas.openxmlformats.org/officeDocument/2006/relationships/image" Target="../media/image4638.png"/><Relationship Id="rId175" Type="http://schemas.openxmlformats.org/officeDocument/2006/relationships/image" Target="../media/image4665.png"/><Relationship Id="rId340" Type="http://schemas.openxmlformats.org/officeDocument/2006/relationships/customXml" Target="../ink/ink7483.xml"/><Relationship Id="rId200" Type="http://schemas.openxmlformats.org/officeDocument/2006/relationships/customXml" Target="../ink/ink7413.xml"/><Relationship Id="rId382" Type="http://schemas.openxmlformats.org/officeDocument/2006/relationships/customXml" Target="../ink/ink7504.xml"/><Relationship Id="rId438" Type="http://schemas.openxmlformats.org/officeDocument/2006/relationships/customXml" Target="../ink/ink7532.xml"/><Relationship Id="rId242" Type="http://schemas.openxmlformats.org/officeDocument/2006/relationships/customXml" Target="../ink/ink7434.xml"/><Relationship Id="rId284" Type="http://schemas.openxmlformats.org/officeDocument/2006/relationships/customXml" Target="../ink/ink7455.xml"/><Relationship Id="rId491" Type="http://schemas.openxmlformats.org/officeDocument/2006/relationships/image" Target="../media/image4895.png"/><Relationship Id="rId505" Type="http://schemas.openxmlformats.org/officeDocument/2006/relationships/image" Target="../media/image4902.png"/><Relationship Id="rId37" Type="http://schemas.openxmlformats.org/officeDocument/2006/relationships/image" Target="../media/image1110.png"/><Relationship Id="rId79" Type="http://schemas.openxmlformats.org/officeDocument/2006/relationships/image" Target="../media/image1153.png"/><Relationship Id="rId102" Type="http://schemas.openxmlformats.org/officeDocument/2006/relationships/customXml" Target="../ink/ink7364.xml"/><Relationship Id="rId144" Type="http://schemas.openxmlformats.org/officeDocument/2006/relationships/customXml" Target="../ink/ink7385.xml"/><Relationship Id="rId547" Type="http://schemas.openxmlformats.org/officeDocument/2006/relationships/image" Target="../media/image4923.png"/><Relationship Id="rId90" Type="http://schemas.openxmlformats.org/officeDocument/2006/relationships/customXml" Target="../ink/ink7358.xml"/><Relationship Id="rId186" Type="http://schemas.openxmlformats.org/officeDocument/2006/relationships/customXml" Target="../ink/ink7406.xml"/><Relationship Id="rId351" Type="http://schemas.openxmlformats.org/officeDocument/2006/relationships/image" Target="../media/image4803.png"/><Relationship Id="rId393" Type="http://schemas.openxmlformats.org/officeDocument/2006/relationships/image" Target="../media/image4824.png"/><Relationship Id="rId407" Type="http://schemas.openxmlformats.org/officeDocument/2006/relationships/image" Target="../media/image4831.png"/><Relationship Id="rId449" Type="http://schemas.openxmlformats.org/officeDocument/2006/relationships/image" Target="../media/image4852.png"/><Relationship Id="rId211" Type="http://schemas.openxmlformats.org/officeDocument/2006/relationships/image" Target="../media/image4733.png"/><Relationship Id="rId253" Type="http://schemas.openxmlformats.org/officeDocument/2006/relationships/image" Target="../media/image4754.png"/><Relationship Id="rId295" Type="http://schemas.openxmlformats.org/officeDocument/2006/relationships/image" Target="../media/image4775.png"/><Relationship Id="rId309" Type="http://schemas.openxmlformats.org/officeDocument/2006/relationships/image" Target="../media/image4782.png"/><Relationship Id="rId460" Type="http://schemas.openxmlformats.org/officeDocument/2006/relationships/customXml" Target="../ink/ink7543.xml"/><Relationship Id="rId516" Type="http://schemas.openxmlformats.org/officeDocument/2006/relationships/customXml" Target="../ink/ink7571.xml"/><Relationship Id="rId48" Type="http://schemas.openxmlformats.org/officeDocument/2006/relationships/customXml" Target="../ink/ink7337.xml"/><Relationship Id="rId113" Type="http://schemas.openxmlformats.org/officeDocument/2006/relationships/image" Target="../media/image4602.png"/><Relationship Id="rId320" Type="http://schemas.openxmlformats.org/officeDocument/2006/relationships/customXml" Target="../ink/ink7473.xml"/><Relationship Id="rId155" Type="http://schemas.openxmlformats.org/officeDocument/2006/relationships/image" Target="../media/image4650.png"/><Relationship Id="rId197" Type="http://schemas.openxmlformats.org/officeDocument/2006/relationships/image" Target="../media/image4726.png"/><Relationship Id="rId362" Type="http://schemas.openxmlformats.org/officeDocument/2006/relationships/customXml" Target="../ink/ink7494.xml"/><Relationship Id="rId418" Type="http://schemas.openxmlformats.org/officeDocument/2006/relationships/customXml" Target="../ink/ink7522.xml"/><Relationship Id="rId222" Type="http://schemas.openxmlformats.org/officeDocument/2006/relationships/customXml" Target="../ink/ink7424.xml"/><Relationship Id="rId264" Type="http://schemas.openxmlformats.org/officeDocument/2006/relationships/customXml" Target="../ink/ink7445.xml"/><Relationship Id="rId471" Type="http://schemas.openxmlformats.org/officeDocument/2006/relationships/image" Target="../media/image4885.png"/><Relationship Id="rId17" Type="http://schemas.openxmlformats.org/officeDocument/2006/relationships/image" Target="../media/image965.png"/><Relationship Id="rId59" Type="http://schemas.openxmlformats.org/officeDocument/2006/relationships/image" Target="../media/image1143.png"/><Relationship Id="rId124" Type="http://schemas.openxmlformats.org/officeDocument/2006/relationships/customXml" Target="../ink/ink7375.xml"/><Relationship Id="rId527" Type="http://schemas.openxmlformats.org/officeDocument/2006/relationships/image" Target="../media/image4913.png"/><Relationship Id="rId70" Type="http://schemas.openxmlformats.org/officeDocument/2006/relationships/customXml" Target="../ink/ink7348.xml"/><Relationship Id="rId166" Type="http://schemas.openxmlformats.org/officeDocument/2006/relationships/customXml" Target="../ink/ink7396.xml"/><Relationship Id="rId331" Type="http://schemas.openxmlformats.org/officeDocument/2006/relationships/image" Target="../media/image4793.png"/><Relationship Id="rId373" Type="http://schemas.openxmlformats.org/officeDocument/2006/relationships/image" Target="../media/image4814.png"/><Relationship Id="rId429" Type="http://schemas.openxmlformats.org/officeDocument/2006/relationships/image" Target="../media/image4842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744.png"/><Relationship Id="rId440" Type="http://schemas.openxmlformats.org/officeDocument/2006/relationships/customXml" Target="../ink/ink7533.xml"/><Relationship Id="rId28" Type="http://schemas.openxmlformats.org/officeDocument/2006/relationships/customXml" Target="../ink/ink7327.xml"/><Relationship Id="rId275" Type="http://schemas.openxmlformats.org/officeDocument/2006/relationships/image" Target="../media/image4765.png"/><Relationship Id="rId300" Type="http://schemas.openxmlformats.org/officeDocument/2006/relationships/customXml" Target="../ink/ink7463.xml"/><Relationship Id="rId482" Type="http://schemas.openxmlformats.org/officeDocument/2006/relationships/customXml" Target="../ink/ink7554.xml"/><Relationship Id="rId538" Type="http://schemas.openxmlformats.org/officeDocument/2006/relationships/customXml" Target="../ink/ink7582.xml"/><Relationship Id="rId81" Type="http://schemas.openxmlformats.org/officeDocument/2006/relationships/image" Target="../media/image1154.png"/><Relationship Id="rId135" Type="http://schemas.openxmlformats.org/officeDocument/2006/relationships/image" Target="../media/image4639.png"/><Relationship Id="rId177" Type="http://schemas.openxmlformats.org/officeDocument/2006/relationships/image" Target="../media/image4666.png"/><Relationship Id="rId342" Type="http://schemas.openxmlformats.org/officeDocument/2006/relationships/customXml" Target="../ink/ink7484.xml"/><Relationship Id="rId384" Type="http://schemas.openxmlformats.org/officeDocument/2006/relationships/customXml" Target="../ink/ink7505.xml"/><Relationship Id="rId202" Type="http://schemas.openxmlformats.org/officeDocument/2006/relationships/customXml" Target="../ink/ink7414.xml"/><Relationship Id="rId244" Type="http://schemas.openxmlformats.org/officeDocument/2006/relationships/customXml" Target="../ink/ink7435.xml"/><Relationship Id="rId39" Type="http://schemas.openxmlformats.org/officeDocument/2006/relationships/image" Target="../media/image1111.png"/><Relationship Id="rId286" Type="http://schemas.openxmlformats.org/officeDocument/2006/relationships/customXml" Target="../ink/ink7456.xml"/><Relationship Id="rId451" Type="http://schemas.openxmlformats.org/officeDocument/2006/relationships/image" Target="../media/image4853.png"/><Relationship Id="rId493" Type="http://schemas.openxmlformats.org/officeDocument/2006/relationships/image" Target="../media/image4896.png"/><Relationship Id="rId507" Type="http://schemas.openxmlformats.org/officeDocument/2006/relationships/image" Target="../media/image4903.png"/><Relationship Id="rId50" Type="http://schemas.openxmlformats.org/officeDocument/2006/relationships/customXml" Target="../ink/ink7338.xml"/><Relationship Id="rId104" Type="http://schemas.openxmlformats.org/officeDocument/2006/relationships/customXml" Target="../ink/ink7365.xml"/><Relationship Id="rId146" Type="http://schemas.openxmlformats.org/officeDocument/2006/relationships/customXml" Target="../ink/ink7386.xml"/><Relationship Id="rId188" Type="http://schemas.openxmlformats.org/officeDocument/2006/relationships/customXml" Target="../ink/ink7407.xml"/><Relationship Id="rId311" Type="http://schemas.openxmlformats.org/officeDocument/2006/relationships/image" Target="../media/image4783.png"/><Relationship Id="rId353" Type="http://schemas.openxmlformats.org/officeDocument/2006/relationships/image" Target="../media/image4804.png"/><Relationship Id="rId395" Type="http://schemas.openxmlformats.org/officeDocument/2006/relationships/image" Target="../media/image4825.png"/><Relationship Id="rId409" Type="http://schemas.openxmlformats.org/officeDocument/2006/relationships/image" Target="../media/image4832.png"/><Relationship Id="rId92" Type="http://schemas.openxmlformats.org/officeDocument/2006/relationships/customXml" Target="../ink/ink7359.xml"/><Relationship Id="rId213" Type="http://schemas.openxmlformats.org/officeDocument/2006/relationships/image" Target="../media/image4734.png"/><Relationship Id="rId420" Type="http://schemas.openxmlformats.org/officeDocument/2006/relationships/customXml" Target="../ink/ink7523.xml"/><Relationship Id="rId255" Type="http://schemas.openxmlformats.org/officeDocument/2006/relationships/image" Target="../media/image4755.png"/><Relationship Id="rId297" Type="http://schemas.openxmlformats.org/officeDocument/2006/relationships/image" Target="../media/image4776.png"/><Relationship Id="rId462" Type="http://schemas.openxmlformats.org/officeDocument/2006/relationships/customXml" Target="../ink/ink7544.xml"/><Relationship Id="rId518" Type="http://schemas.openxmlformats.org/officeDocument/2006/relationships/customXml" Target="../ink/ink7572.xml"/><Relationship Id="rId115" Type="http://schemas.openxmlformats.org/officeDocument/2006/relationships/image" Target="../media/image4603.png"/><Relationship Id="rId157" Type="http://schemas.openxmlformats.org/officeDocument/2006/relationships/image" Target="../media/image4651.png"/><Relationship Id="rId322" Type="http://schemas.openxmlformats.org/officeDocument/2006/relationships/customXml" Target="../ink/ink7474.xml"/><Relationship Id="rId364" Type="http://schemas.openxmlformats.org/officeDocument/2006/relationships/customXml" Target="../ink/ink7495.xml"/><Relationship Id="rId61" Type="http://schemas.openxmlformats.org/officeDocument/2006/relationships/image" Target="../media/image1144.png"/><Relationship Id="rId199" Type="http://schemas.openxmlformats.org/officeDocument/2006/relationships/image" Target="../media/image4727.png"/><Relationship Id="rId19" Type="http://schemas.openxmlformats.org/officeDocument/2006/relationships/image" Target="../media/image966.png"/><Relationship Id="rId224" Type="http://schemas.openxmlformats.org/officeDocument/2006/relationships/customXml" Target="../ink/ink7425.xml"/><Relationship Id="rId266" Type="http://schemas.openxmlformats.org/officeDocument/2006/relationships/customXml" Target="../ink/ink7446.xml"/><Relationship Id="rId431" Type="http://schemas.openxmlformats.org/officeDocument/2006/relationships/image" Target="../media/image4843.png"/><Relationship Id="rId473" Type="http://schemas.openxmlformats.org/officeDocument/2006/relationships/image" Target="../media/image4886.png"/><Relationship Id="rId529" Type="http://schemas.openxmlformats.org/officeDocument/2006/relationships/image" Target="../media/image4914.png"/><Relationship Id="rId30" Type="http://schemas.openxmlformats.org/officeDocument/2006/relationships/customXml" Target="../ink/ink7328.xml"/><Relationship Id="rId126" Type="http://schemas.openxmlformats.org/officeDocument/2006/relationships/customXml" Target="../ink/ink7376.xml"/><Relationship Id="rId168" Type="http://schemas.openxmlformats.org/officeDocument/2006/relationships/customXml" Target="../ink/ink7397.xml"/><Relationship Id="rId333" Type="http://schemas.openxmlformats.org/officeDocument/2006/relationships/image" Target="../media/image4794.png"/><Relationship Id="rId540" Type="http://schemas.openxmlformats.org/officeDocument/2006/relationships/customXml" Target="../ink/ink7583.xml"/><Relationship Id="rId72" Type="http://schemas.openxmlformats.org/officeDocument/2006/relationships/customXml" Target="../ink/ink7349.xml"/><Relationship Id="rId375" Type="http://schemas.openxmlformats.org/officeDocument/2006/relationships/image" Target="../media/image4815.png"/><Relationship Id="rId3" Type="http://schemas.openxmlformats.org/officeDocument/2006/relationships/image" Target="../media/image958.png"/><Relationship Id="rId235" Type="http://schemas.openxmlformats.org/officeDocument/2006/relationships/image" Target="../media/image4745.png"/><Relationship Id="rId277" Type="http://schemas.openxmlformats.org/officeDocument/2006/relationships/image" Target="../media/image4766.png"/><Relationship Id="rId400" Type="http://schemas.openxmlformats.org/officeDocument/2006/relationships/customXml" Target="../ink/ink7513.xml"/><Relationship Id="rId442" Type="http://schemas.openxmlformats.org/officeDocument/2006/relationships/customXml" Target="../ink/ink7534.xml"/><Relationship Id="rId484" Type="http://schemas.openxmlformats.org/officeDocument/2006/relationships/customXml" Target="../ink/ink7555.xml"/><Relationship Id="rId137" Type="http://schemas.openxmlformats.org/officeDocument/2006/relationships/image" Target="../media/image4640.png"/><Relationship Id="rId302" Type="http://schemas.openxmlformats.org/officeDocument/2006/relationships/customXml" Target="../ink/ink7464.xml"/><Relationship Id="rId344" Type="http://schemas.openxmlformats.org/officeDocument/2006/relationships/customXml" Target="../ink/ink7485.xml"/><Relationship Id="rId41" Type="http://schemas.openxmlformats.org/officeDocument/2006/relationships/image" Target="../media/image1112.png"/><Relationship Id="rId83" Type="http://schemas.openxmlformats.org/officeDocument/2006/relationships/image" Target="../media/image1155.png"/><Relationship Id="rId179" Type="http://schemas.openxmlformats.org/officeDocument/2006/relationships/image" Target="../media/image4668.png"/><Relationship Id="rId386" Type="http://schemas.openxmlformats.org/officeDocument/2006/relationships/customXml" Target="../ink/ink7506.xml"/><Relationship Id="rId190" Type="http://schemas.openxmlformats.org/officeDocument/2006/relationships/customXml" Target="../ink/ink7408.xml"/><Relationship Id="rId204" Type="http://schemas.openxmlformats.org/officeDocument/2006/relationships/customXml" Target="../ink/ink7415.xml"/><Relationship Id="rId246" Type="http://schemas.openxmlformats.org/officeDocument/2006/relationships/customXml" Target="../ink/ink7436.xml"/><Relationship Id="rId288" Type="http://schemas.openxmlformats.org/officeDocument/2006/relationships/customXml" Target="../ink/ink7457.xml"/><Relationship Id="rId411" Type="http://schemas.openxmlformats.org/officeDocument/2006/relationships/image" Target="../media/image4833.png"/><Relationship Id="rId453" Type="http://schemas.openxmlformats.org/officeDocument/2006/relationships/image" Target="../media/image4854.png"/><Relationship Id="rId509" Type="http://schemas.openxmlformats.org/officeDocument/2006/relationships/image" Target="../media/image4904.png"/><Relationship Id="rId106" Type="http://schemas.openxmlformats.org/officeDocument/2006/relationships/customXml" Target="../ink/ink7366.xml"/><Relationship Id="rId313" Type="http://schemas.openxmlformats.org/officeDocument/2006/relationships/image" Target="../media/image4784.png"/><Relationship Id="rId495" Type="http://schemas.openxmlformats.org/officeDocument/2006/relationships/image" Target="../media/image4897.png"/><Relationship Id="rId10" Type="http://schemas.openxmlformats.org/officeDocument/2006/relationships/customXml" Target="../ink/ink7318.xml"/><Relationship Id="rId52" Type="http://schemas.openxmlformats.org/officeDocument/2006/relationships/customXml" Target="../ink/ink7339.xml"/><Relationship Id="rId94" Type="http://schemas.openxmlformats.org/officeDocument/2006/relationships/customXml" Target="../ink/ink7360.xml"/><Relationship Id="rId148" Type="http://schemas.openxmlformats.org/officeDocument/2006/relationships/customXml" Target="../ink/ink7387.xml"/><Relationship Id="rId355" Type="http://schemas.openxmlformats.org/officeDocument/2006/relationships/image" Target="../media/image4805.png"/><Relationship Id="rId397" Type="http://schemas.openxmlformats.org/officeDocument/2006/relationships/image" Target="../media/image4826.png"/><Relationship Id="rId520" Type="http://schemas.openxmlformats.org/officeDocument/2006/relationships/customXml" Target="../ink/ink7573.xml"/><Relationship Id="rId215" Type="http://schemas.openxmlformats.org/officeDocument/2006/relationships/image" Target="../media/image4735.png"/><Relationship Id="rId257" Type="http://schemas.openxmlformats.org/officeDocument/2006/relationships/image" Target="../media/image4756.png"/><Relationship Id="rId422" Type="http://schemas.openxmlformats.org/officeDocument/2006/relationships/customXml" Target="../ink/ink7524.xml"/><Relationship Id="rId464" Type="http://schemas.openxmlformats.org/officeDocument/2006/relationships/customXml" Target="../ink/ink7545.xml"/><Relationship Id="rId299" Type="http://schemas.openxmlformats.org/officeDocument/2006/relationships/image" Target="../media/image4777.png"/><Relationship Id="rId63" Type="http://schemas.openxmlformats.org/officeDocument/2006/relationships/image" Target="../media/image1145.png"/><Relationship Id="rId159" Type="http://schemas.openxmlformats.org/officeDocument/2006/relationships/image" Target="../media/image4652.png"/><Relationship Id="rId366" Type="http://schemas.openxmlformats.org/officeDocument/2006/relationships/customXml" Target="../ink/ink7496.xml"/><Relationship Id="rId226" Type="http://schemas.openxmlformats.org/officeDocument/2006/relationships/customXml" Target="../ink/ink7426.xml"/><Relationship Id="rId433" Type="http://schemas.openxmlformats.org/officeDocument/2006/relationships/image" Target="../media/image4844.png"/><Relationship Id="rId74" Type="http://schemas.openxmlformats.org/officeDocument/2006/relationships/customXml" Target="../ink/ink7350.xml"/><Relationship Id="rId377" Type="http://schemas.openxmlformats.org/officeDocument/2006/relationships/image" Target="../media/image4816.png"/><Relationship Id="rId500" Type="http://schemas.openxmlformats.org/officeDocument/2006/relationships/customXml" Target="../ink/ink7563.xml"/><Relationship Id="rId5" Type="http://schemas.openxmlformats.org/officeDocument/2006/relationships/image" Target="../media/image959.png"/><Relationship Id="rId237" Type="http://schemas.openxmlformats.org/officeDocument/2006/relationships/image" Target="../media/image4746.png"/><Relationship Id="rId444" Type="http://schemas.openxmlformats.org/officeDocument/2006/relationships/customXml" Target="../ink/ink7535.xml"/><Relationship Id="rId290" Type="http://schemas.openxmlformats.org/officeDocument/2006/relationships/customXml" Target="../ink/ink7458.xml"/><Relationship Id="rId304" Type="http://schemas.openxmlformats.org/officeDocument/2006/relationships/customXml" Target="../ink/ink7465.xml"/><Relationship Id="rId388" Type="http://schemas.openxmlformats.org/officeDocument/2006/relationships/customXml" Target="../ink/ink7507.xml"/><Relationship Id="rId511" Type="http://schemas.openxmlformats.org/officeDocument/2006/relationships/image" Target="../media/image4905.png"/><Relationship Id="rId85" Type="http://schemas.openxmlformats.org/officeDocument/2006/relationships/image" Target="../media/image1156.png"/><Relationship Id="rId150" Type="http://schemas.openxmlformats.org/officeDocument/2006/relationships/customXml" Target="../ink/ink7388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27.png"/><Relationship Id="rId299" Type="http://schemas.openxmlformats.org/officeDocument/2006/relationships/image" Target="../media/image5011.png"/><Relationship Id="rId21" Type="http://schemas.openxmlformats.org/officeDocument/2006/relationships/image" Target="../media/image933.png"/><Relationship Id="rId63" Type="http://schemas.openxmlformats.org/officeDocument/2006/relationships/image" Target="../media/image954.png"/><Relationship Id="rId159" Type="http://schemas.openxmlformats.org/officeDocument/2006/relationships/image" Target="../media/image4942.png"/><Relationship Id="rId324" Type="http://schemas.openxmlformats.org/officeDocument/2006/relationships/customXml" Target="../ink/ink7748.xml"/><Relationship Id="rId366" Type="http://schemas.openxmlformats.org/officeDocument/2006/relationships/customXml" Target="../ink/ink7769.xml"/><Relationship Id="rId170" Type="http://schemas.openxmlformats.org/officeDocument/2006/relationships/customXml" Target="../ink/ink7671.xml"/><Relationship Id="rId226" Type="http://schemas.openxmlformats.org/officeDocument/2006/relationships/customXml" Target="../ink/ink7699.xml"/><Relationship Id="rId268" Type="http://schemas.openxmlformats.org/officeDocument/2006/relationships/customXml" Target="../ink/ink7720.xml"/><Relationship Id="rId32" Type="http://schemas.openxmlformats.org/officeDocument/2006/relationships/customXml" Target="../ink/ink7602.xml"/><Relationship Id="rId74" Type="http://schemas.openxmlformats.org/officeDocument/2006/relationships/customXml" Target="../ink/ink7623.xml"/><Relationship Id="rId128" Type="http://schemas.openxmlformats.org/officeDocument/2006/relationships/customXml" Target="../ink/ink7650.xml"/><Relationship Id="rId335" Type="http://schemas.openxmlformats.org/officeDocument/2006/relationships/image" Target="../media/image5028.png"/><Relationship Id="rId377" Type="http://schemas.openxmlformats.org/officeDocument/2006/relationships/image" Target="../media/image5049.png"/><Relationship Id="rId5" Type="http://schemas.openxmlformats.org/officeDocument/2006/relationships/image" Target="../media/image4924.png"/><Relationship Id="rId181" Type="http://schemas.openxmlformats.org/officeDocument/2006/relationships/image" Target="../media/image4953.png"/><Relationship Id="rId237" Type="http://schemas.openxmlformats.org/officeDocument/2006/relationships/image" Target="../media/image4980.png"/><Relationship Id="rId402" Type="http://schemas.openxmlformats.org/officeDocument/2006/relationships/customXml" Target="../ink/ink7787.xml"/><Relationship Id="rId279" Type="http://schemas.openxmlformats.org/officeDocument/2006/relationships/image" Target="../media/image5001.png"/><Relationship Id="rId43" Type="http://schemas.openxmlformats.org/officeDocument/2006/relationships/image" Target="../media/image944.png"/><Relationship Id="rId139" Type="http://schemas.openxmlformats.org/officeDocument/2006/relationships/image" Target="../media/image4932.png"/><Relationship Id="rId290" Type="http://schemas.openxmlformats.org/officeDocument/2006/relationships/customXml" Target="../ink/ink7731.xml"/><Relationship Id="rId304" Type="http://schemas.openxmlformats.org/officeDocument/2006/relationships/customXml" Target="../ink/ink7738.xml"/><Relationship Id="rId346" Type="http://schemas.openxmlformats.org/officeDocument/2006/relationships/customXml" Target="../ink/ink7759.xml"/><Relationship Id="rId388" Type="http://schemas.openxmlformats.org/officeDocument/2006/relationships/customXml" Target="../ink/ink7780.xml"/><Relationship Id="rId85" Type="http://schemas.openxmlformats.org/officeDocument/2006/relationships/image" Target="../media/image1096.png"/><Relationship Id="rId150" Type="http://schemas.openxmlformats.org/officeDocument/2006/relationships/customXml" Target="../ink/ink7661.xml"/><Relationship Id="rId192" Type="http://schemas.openxmlformats.org/officeDocument/2006/relationships/customXml" Target="../ink/ink7682.xml"/><Relationship Id="rId206" Type="http://schemas.openxmlformats.org/officeDocument/2006/relationships/customXml" Target="../ink/ink7689.xml"/><Relationship Id="rId248" Type="http://schemas.openxmlformats.org/officeDocument/2006/relationships/customXml" Target="../ink/ink7710.xml"/><Relationship Id="rId12" Type="http://schemas.openxmlformats.org/officeDocument/2006/relationships/customXml" Target="../ink/ink7592.xml"/><Relationship Id="rId108" Type="http://schemas.openxmlformats.org/officeDocument/2006/relationships/customXml" Target="../ink/ink7640.xml"/><Relationship Id="rId315" Type="http://schemas.openxmlformats.org/officeDocument/2006/relationships/image" Target="../media/image5019.png"/><Relationship Id="rId357" Type="http://schemas.openxmlformats.org/officeDocument/2006/relationships/image" Target="../media/image5039.png"/><Relationship Id="rId54" Type="http://schemas.openxmlformats.org/officeDocument/2006/relationships/customXml" Target="../ink/ink7613.xml"/><Relationship Id="rId96" Type="http://schemas.openxmlformats.org/officeDocument/2006/relationships/customXml" Target="../ink/ink7634.xml"/><Relationship Id="rId161" Type="http://schemas.openxmlformats.org/officeDocument/2006/relationships/image" Target="../media/image4943.png"/><Relationship Id="rId217" Type="http://schemas.openxmlformats.org/officeDocument/2006/relationships/image" Target="../media/image4970.png"/><Relationship Id="rId399" Type="http://schemas.openxmlformats.org/officeDocument/2006/relationships/image" Target="../media/image5060.png"/><Relationship Id="rId259" Type="http://schemas.openxmlformats.org/officeDocument/2006/relationships/image" Target="../media/image4991.png"/><Relationship Id="rId23" Type="http://schemas.openxmlformats.org/officeDocument/2006/relationships/image" Target="../media/image934.png"/><Relationship Id="rId119" Type="http://schemas.openxmlformats.org/officeDocument/2006/relationships/image" Target="../media/image1128.png"/><Relationship Id="rId270" Type="http://schemas.openxmlformats.org/officeDocument/2006/relationships/customXml" Target="../ink/ink7721.xml"/><Relationship Id="rId326" Type="http://schemas.openxmlformats.org/officeDocument/2006/relationships/customXml" Target="../ink/ink7749.xml"/><Relationship Id="rId65" Type="http://schemas.openxmlformats.org/officeDocument/2006/relationships/image" Target="../media/image1000.png"/><Relationship Id="rId130" Type="http://schemas.openxmlformats.org/officeDocument/2006/relationships/customXml" Target="../ink/ink7651.xml"/><Relationship Id="rId368" Type="http://schemas.openxmlformats.org/officeDocument/2006/relationships/customXml" Target="../ink/ink7770.xml"/><Relationship Id="rId172" Type="http://schemas.openxmlformats.org/officeDocument/2006/relationships/customXml" Target="../ink/ink7672.xml"/><Relationship Id="rId228" Type="http://schemas.openxmlformats.org/officeDocument/2006/relationships/customXml" Target="../ink/ink7700.xml"/><Relationship Id="rId281" Type="http://schemas.openxmlformats.org/officeDocument/2006/relationships/image" Target="../media/image5002.png"/><Relationship Id="rId337" Type="http://schemas.openxmlformats.org/officeDocument/2006/relationships/image" Target="../media/image5029.png"/><Relationship Id="rId34" Type="http://schemas.openxmlformats.org/officeDocument/2006/relationships/customXml" Target="../ink/ink7603.xml"/><Relationship Id="rId76" Type="http://schemas.openxmlformats.org/officeDocument/2006/relationships/customXml" Target="../ink/ink7624.xml"/><Relationship Id="rId141" Type="http://schemas.openxmlformats.org/officeDocument/2006/relationships/image" Target="../media/image4933.png"/><Relationship Id="rId379" Type="http://schemas.openxmlformats.org/officeDocument/2006/relationships/image" Target="../media/image5050.png"/><Relationship Id="rId7" Type="http://schemas.openxmlformats.org/officeDocument/2006/relationships/image" Target="../media/image4925.png"/><Relationship Id="rId183" Type="http://schemas.openxmlformats.org/officeDocument/2006/relationships/image" Target="../media/image4954.png"/><Relationship Id="rId239" Type="http://schemas.openxmlformats.org/officeDocument/2006/relationships/image" Target="../media/image4981.png"/><Relationship Id="rId390" Type="http://schemas.openxmlformats.org/officeDocument/2006/relationships/customXml" Target="../ink/ink7781.xml"/><Relationship Id="rId404" Type="http://schemas.openxmlformats.org/officeDocument/2006/relationships/customXml" Target="../ink/ink7788.xml"/><Relationship Id="rId250" Type="http://schemas.openxmlformats.org/officeDocument/2006/relationships/customXml" Target="../ink/ink7711.xml"/><Relationship Id="rId292" Type="http://schemas.openxmlformats.org/officeDocument/2006/relationships/customXml" Target="../ink/ink7732.xml"/><Relationship Id="rId306" Type="http://schemas.openxmlformats.org/officeDocument/2006/relationships/customXml" Target="../ink/ink7739.xml"/><Relationship Id="rId45" Type="http://schemas.openxmlformats.org/officeDocument/2006/relationships/image" Target="../media/image945.png"/><Relationship Id="rId87" Type="http://schemas.openxmlformats.org/officeDocument/2006/relationships/image" Target="../media/image1100.png"/><Relationship Id="rId110" Type="http://schemas.openxmlformats.org/officeDocument/2006/relationships/customXml" Target="../ink/ink7641.xml"/><Relationship Id="rId348" Type="http://schemas.openxmlformats.org/officeDocument/2006/relationships/customXml" Target="../ink/ink7760.xml"/><Relationship Id="rId152" Type="http://schemas.openxmlformats.org/officeDocument/2006/relationships/customXml" Target="../ink/ink7662.xml"/><Relationship Id="rId194" Type="http://schemas.openxmlformats.org/officeDocument/2006/relationships/customXml" Target="../ink/ink7683.xml"/><Relationship Id="rId208" Type="http://schemas.openxmlformats.org/officeDocument/2006/relationships/customXml" Target="../ink/ink7690.xml"/><Relationship Id="rId261" Type="http://schemas.openxmlformats.org/officeDocument/2006/relationships/image" Target="../media/image4992.png"/><Relationship Id="rId14" Type="http://schemas.openxmlformats.org/officeDocument/2006/relationships/customXml" Target="../ink/ink7593.xml"/><Relationship Id="rId56" Type="http://schemas.openxmlformats.org/officeDocument/2006/relationships/customXml" Target="../ink/ink7614.xml"/><Relationship Id="rId317" Type="http://schemas.openxmlformats.org/officeDocument/2006/relationships/image" Target="../media/image5020.png"/><Relationship Id="rId359" Type="http://schemas.openxmlformats.org/officeDocument/2006/relationships/image" Target="../media/image5040.png"/><Relationship Id="rId98" Type="http://schemas.openxmlformats.org/officeDocument/2006/relationships/customXml" Target="../ink/ink7635.xml"/><Relationship Id="rId121" Type="http://schemas.openxmlformats.org/officeDocument/2006/relationships/image" Target="../media/image1129.png"/><Relationship Id="rId163" Type="http://schemas.openxmlformats.org/officeDocument/2006/relationships/image" Target="../media/image4944.png"/><Relationship Id="rId219" Type="http://schemas.openxmlformats.org/officeDocument/2006/relationships/image" Target="../media/image4971.png"/><Relationship Id="rId370" Type="http://schemas.openxmlformats.org/officeDocument/2006/relationships/customXml" Target="../ink/ink7771.xml"/><Relationship Id="rId230" Type="http://schemas.openxmlformats.org/officeDocument/2006/relationships/customXml" Target="../ink/ink7701.xml"/><Relationship Id="rId25" Type="http://schemas.openxmlformats.org/officeDocument/2006/relationships/image" Target="../media/image935.png"/><Relationship Id="rId67" Type="http://schemas.openxmlformats.org/officeDocument/2006/relationships/image" Target="../media/image1001.png"/><Relationship Id="rId272" Type="http://schemas.openxmlformats.org/officeDocument/2006/relationships/customXml" Target="../ink/ink7722.xml"/><Relationship Id="rId328" Type="http://schemas.openxmlformats.org/officeDocument/2006/relationships/customXml" Target="../ink/ink7750.xml"/><Relationship Id="rId132" Type="http://schemas.openxmlformats.org/officeDocument/2006/relationships/customXml" Target="../ink/ink7652.xml"/><Relationship Id="rId174" Type="http://schemas.openxmlformats.org/officeDocument/2006/relationships/customXml" Target="../ink/ink7673.xml"/><Relationship Id="rId381" Type="http://schemas.openxmlformats.org/officeDocument/2006/relationships/image" Target="../media/image5051.png"/><Relationship Id="rId241" Type="http://schemas.openxmlformats.org/officeDocument/2006/relationships/image" Target="../media/image4982.png"/><Relationship Id="rId36" Type="http://schemas.openxmlformats.org/officeDocument/2006/relationships/customXml" Target="../ink/ink7604.xml"/><Relationship Id="rId283" Type="http://schemas.openxmlformats.org/officeDocument/2006/relationships/image" Target="../media/image5003.png"/><Relationship Id="rId339" Type="http://schemas.openxmlformats.org/officeDocument/2006/relationships/image" Target="../media/image5030.png"/><Relationship Id="rId78" Type="http://schemas.openxmlformats.org/officeDocument/2006/relationships/customXml" Target="../ink/ink7625.xml"/><Relationship Id="rId101" Type="http://schemas.openxmlformats.org/officeDocument/2006/relationships/image" Target="../media/image1119.png"/><Relationship Id="rId143" Type="http://schemas.openxmlformats.org/officeDocument/2006/relationships/image" Target="../media/image4934.png"/><Relationship Id="rId185" Type="http://schemas.openxmlformats.org/officeDocument/2006/relationships/image" Target="../media/image4955.png"/><Relationship Id="rId350" Type="http://schemas.openxmlformats.org/officeDocument/2006/relationships/customXml" Target="../ink/ink7761.xml"/><Relationship Id="rId406" Type="http://schemas.openxmlformats.org/officeDocument/2006/relationships/customXml" Target="../ink/ink7789.xml"/><Relationship Id="rId9" Type="http://schemas.openxmlformats.org/officeDocument/2006/relationships/image" Target="../media/image927.png"/><Relationship Id="rId210" Type="http://schemas.openxmlformats.org/officeDocument/2006/relationships/customXml" Target="../ink/ink7691.xml"/><Relationship Id="rId392" Type="http://schemas.openxmlformats.org/officeDocument/2006/relationships/customXml" Target="../ink/ink7782.xml"/><Relationship Id="rId252" Type="http://schemas.openxmlformats.org/officeDocument/2006/relationships/customXml" Target="../ink/ink7712.xml"/><Relationship Id="rId294" Type="http://schemas.openxmlformats.org/officeDocument/2006/relationships/customXml" Target="../ink/ink7733.xml"/><Relationship Id="rId308" Type="http://schemas.openxmlformats.org/officeDocument/2006/relationships/customXml" Target="../ink/ink7740.xml"/><Relationship Id="rId47" Type="http://schemas.openxmlformats.org/officeDocument/2006/relationships/image" Target="../media/image946.png"/><Relationship Id="rId89" Type="http://schemas.openxmlformats.org/officeDocument/2006/relationships/image" Target="../media/image1113.png"/><Relationship Id="rId112" Type="http://schemas.openxmlformats.org/officeDocument/2006/relationships/customXml" Target="../ink/ink7642.xml"/><Relationship Id="rId154" Type="http://schemas.openxmlformats.org/officeDocument/2006/relationships/customXml" Target="../ink/ink7663.xml"/><Relationship Id="rId361" Type="http://schemas.openxmlformats.org/officeDocument/2006/relationships/image" Target="../media/image5041.png"/><Relationship Id="rId196" Type="http://schemas.openxmlformats.org/officeDocument/2006/relationships/customXml" Target="../ink/ink7684.xml"/><Relationship Id="rId16" Type="http://schemas.openxmlformats.org/officeDocument/2006/relationships/customXml" Target="../ink/ink7594.xml"/><Relationship Id="rId221" Type="http://schemas.openxmlformats.org/officeDocument/2006/relationships/image" Target="../media/image4972.png"/><Relationship Id="rId263" Type="http://schemas.openxmlformats.org/officeDocument/2006/relationships/image" Target="../media/image4993.png"/><Relationship Id="rId319" Type="http://schemas.openxmlformats.org/officeDocument/2006/relationships/image" Target="../media/image5021.png"/><Relationship Id="rId58" Type="http://schemas.openxmlformats.org/officeDocument/2006/relationships/customXml" Target="../ink/ink7615.xml"/><Relationship Id="rId123" Type="http://schemas.openxmlformats.org/officeDocument/2006/relationships/image" Target="../media/image1130.png"/><Relationship Id="rId330" Type="http://schemas.openxmlformats.org/officeDocument/2006/relationships/customXml" Target="../ink/ink7751.xml"/><Relationship Id="rId165" Type="http://schemas.openxmlformats.org/officeDocument/2006/relationships/image" Target="../media/image4945.png"/><Relationship Id="rId372" Type="http://schemas.openxmlformats.org/officeDocument/2006/relationships/customXml" Target="../ink/ink7772.xml"/><Relationship Id="rId232" Type="http://schemas.openxmlformats.org/officeDocument/2006/relationships/customXml" Target="../ink/ink7702.xml"/><Relationship Id="rId274" Type="http://schemas.openxmlformats.org/officeDocument/2006/relationships/customXml" Target="../ink/ink7723.xml"/><Relationship Id="rId27" Type="http://schemas.openxmlformats.org/officeDocument/2006/relationships/image" Target="../media/image936.png"/><Relationship Id="rId48" Type="http://schemas.openxmlformats.org/officeDocument/2006/relationships/customXml" Target="../ink/ink7610.xml"/><Relationship Id="rId69" Type="http://schemas.openxmlformats.org/officeDocument/2006/relationships/image" Target="../media/image1002.png"/><Relationship Id="rId113" Type="http://schemas.openxmlformats.org/officeDocument/2006/relationships/image" Target="../media/image1125.png"/><Relationship Id="rId134" Type="http://schemas.openxmlformats.org/officeDocument/2006/relationships/customXml" Target="../ink/ink7653.xml"/><Relationship Id="rId320" Type="http://schemas.openxmlformats.org/officeDocument/2006/relationships/customXml" Target="../ink/ink7746.xml"/><Relationship Id="rId80" Type="http://schemas.openxmlformats.org/officeDocument/2006/relationships/customXml" Target="../ink/ink7626.xml"/><Relationship Id="rId155" Type="http://schemas.openxmlformats.org/officeDocument/2006/relationships/image" Target="../media/image4940.png"/><Relationship Id="rId176" Type="http://schemas.openxmlformats.org/officeDocument/2006/relationships/customXml" Target="../ink/ink7674.xml"/><Relationship Id="rId197" Type="http://schemas.openxmlformats.org/officeDocument/2006/relationships/image" Target="../media/image4961.png"/><Relationship Id="rId341" Type="http://schemas.openxmlformats.org/officeDocument/2006/relationships/image" Target="../media/image5031.png"/><Relationship Id="rId362" Type="http://schemas.openxmlformats.org/officeDocument/2006/relationships/customXml" Target="../ink/ink7767.xml"/><Relationship Id="rId383" Type="http://schemas.openxmlformats.org/officeDocument/2006/relationships/image" Target="../media/image5052.png"/><Relationship Id="rId201" Type="http://schemas.openxmlformats.org/officeDocument/2006/relationships/image" Target="../media/image4963.png"/><Relationship Id="rId222" Type="http://schemas.openxmlformats.org/officeDocument/2006/relationships/customXml" Target="../ink/ink7697.xml"/><Relationship Id="rId243" Type="http://schemas.openxmlformats.org/officeDocument/2006/relationships/image" Target="../media/image4983.png"/><Relationship Id="rId264" Type="http://schemas.openxmlformats.org/officeDocument/2006/relationships/customXml" Target="../ink/ink7718.xml"/><Relationship Id="rId285" Type="http://schemas.openxmlformats.org/officeDocument/2006/relationships/image" Target="../media/image5004.png"/><Relationship Id="rId17" Type="http://schemas.openxmlformats.org/officeDocument/2006/relationships/image" Target="../media/image931.png"/><Relationship Id="rId38" Type="http://schemas.openxmlformats.org/officeDocument/2006/relationships/customXml" Target="../ink/ink7605.xml"/><Relationship Id="rId59" Type="http://schemas.openxmlformats.org/officeDocument/2006/relationships/image" Target="../media/image952.png"/><Relationship Id="rId103" Type="http://schemas.openxmlformats.org/officeDocument/2006/relationships/image" Target="../media/image1120.png"/><Relationship Id="rId124" Type="http://schemas.openxmlformats.org/officeDocument/2006/relationships/customXml" Target="../ink/ink7648.xml"/><Relationship Id="rId310" Type="http://schemas.openxmlformats.org/officeDocument/2006/relationships/customXml" Target="../ink/ink7741.xml"/><Relationship Id="rId70" Type="http://schemas.openxmlformats.org/officeDocument/2006/relationships/customXml" Target="../ink/ink7621.xml"/><Relationship Id="rId91" Type="http://schemas.openxmlformats.org/officeDocument/2006/relationships/image" Target="../media/image1114.png"/><Relationship Id="rId145" Type="http://schemas.openxmlformats.org/officeDocument/2006/relationships/image" Target="../media/image4935.png"/><Relationship Id="rId166" Type="http://schemas.openxmlformats.org/officeDocument/2006/relationships/customXml" Target="../ink/ink7669.xml"/><Relationship Id="rId187" Type="http://schemas.openxmlformats.org/officeDocument/2006/relationships/image" Target="../media/image4956.png"/><Relationship Id="rId331" Type="http://schemas.openxmlformats.org/officeDocument/2006/relationships/image" Target="../media/image5026.png"/><Relationship Id="rId352" Type="http://schemas.openxmlformats.org/officeDocument/2006/relationships/customXml" Target="../ink/ink7762.xml"/><Relationship Id="rId373" Type="http://schemas.openxmlformats.org/officeDocument/2006/relationships/image" Target="../media/image5047.png"/><Relationship Id="rId394" Type="http://schemas.openxmlformats.org/officeDocument/2006/relationships/customXml" Target="../ink/ink7783.xml"/><Relationship Id="rId408" Type="http://schemas.openxmlformats.org/officeDocument/2006/relationships/customXml" Target="../ink/ink7790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692.xml"/><Relationship Id="rId233" Type="http://schemas.openxmlformats.org/officeDocument/2006/relationships/image" Target="../media/image4978.png"/><Relationship Id="rId254" Type="http://schemas.openxmlformats.org/officeDocument/2006/relationships/customXml" Target="../ink/ink7713.xml"/><Relationship Id="rId28" Type="http://schemas.openxmlformats.org/officeDocument/2006/relationships/customXml" Target="../ink/ink7600.xml"/><Relationship Id="rId49" Type="http://schemas.openxmlformats.org/officeDocument/2006/relationships/image" Target="../media/image947.png"/><Relationship Id="rId114" Type="http://schemas.openxmlformats.org/officeDocument/2006/relationships/customXml" Target="../ink/ink7643.xml"/><Relationship Id="rId275" Type="http://schemas.openxmlformats.org/officeDocument/2006/relationships/image" Target="../media/image4999.png"/><Relationship Id="rId296" Type="http://schemas.openxmlformats.org/officeDocument/2006/relationships/customXml" Target="../ink/ink7734.xml"/><Relationship Id="rId300" Type="http://schemas.openxmlformats.org/officeDocument/2006/relationships/customXml" Target="../ink/ink7736.xml"/><Relationship Id="rId60" Type="http://schemas.openxmlformats.org/officeDocument/2006/relationships/customXml" Target="../ink/ink7616.xml"/><Relationship Id="rId81" Type="http://schemas.openxmlformats.org/officeDocument/2006/relationships/image" Target="../media/image1094.png"/><Relationship Id="rId135" Type="http://schemas.openxmlformats.org/officeDocument/2006/relationships/image" Target="../media/image4931.png"/><Relationship Id="rId156" Type="http://schemas.openxmlformats.org/officeDocument/2006/relationships/customXml" Target="../ink/ink7664.xml"/><Relationship Id="rId177" Type="http://schemas.openxmlformats.org/officeDocument/2006/relationships/image" Target="../media/image4951.png"/><Relationship Id="rId198" Type="http://schemas.openxmlformats.org/officeDocument/2006/relationships/customXml" Target="../ink/ink7685.xml"/><Relationship Id="rId321" Type="http://schemas.openxmlformats.org/officeDocument/2006/relationships/image" Target="../media/image2951.png"/><Relationship Id="rId342" Type="http://schemas.openxmlformats.org/officeDocument/2006/relationships/customXml" Target="../ink/ink7757.xml"/><Relationship Id="rId363" Type="http://schemas.openxmlformats.org/officeDocument/2006/relationships/image" Target="../media/image5042.png"/><Relationship Id="rId384" Type="http://schemas.openxmlformats.org/officeDocument/2006/relationships/customXml" Target="../ink/ink7778.xml"/><Relationship Id="rId202" Type="http://schemas.openxmlformats.org/officeDocument/2006/relationships/customXml" Target="../ink/ink7687.xml"/><Relationship Id="rId223" Type="http://schemas.openxmlformats.org/officeDocument/2006/relationships/image" Target="../media/image4973.png"/><Relationship Id="rId244" Type="http://schemas.openxmlformats.org/officeDocument/2006/relationships/customXml" Target="../ink/ink7708.xml"/><Relationship Id="rId18" Type="http://schemas.openxmlformats.org/officeDocument/2006/relationships/customXml" Target="../ink/ink7595.xml"/><Relationship Id="rId39" Type="http://schemas.openxmlformats.org/officeDocument/2006/relationships/image" Target="../media/image942.png"/><Relationship Id="rId265" Type="http://schemas.openxmlformats.org/officeDocument/2006/relationships/image" Target="../media/image4994.png"/><Relationship Id="rId286" Type="http://schemas.openxmlformats.org/officeDocument/2006/relationships/customXml" Target="../ink/ink7729.xml"/><Relationship Id="rId50" Type="http://schemas.openxmlformats.org/officeDocument/2006/relationships/customXml" Target="../ink/ink7611.xml"/><Relationship Id="rId104" Type="http://schemas.openxmlformats.org/officeDocument/2006/relationships/customXml" Target="../ink/ink7638.xml"/><Relationship Id="rId125" Type="http://schemas.openxmlformats.org/officeDocument/2006/relationships/image" Target="../media/image4926.png"/><Relationship Id="rId146" Type="http://schemas.openxmlformats.org/officeDocument/2006/relationships/customXml" Target="../ink/ink7659.xml"/><Relationship Id="rId167" Type="http://schemas.openxmlformats.org/officeDocument/2006/relationships/image" Target="../media/image4946.png"/><Relationship Id="rId188" Type="http://schemas.openxmlformats.org/officeDocument/2006/relationships/customXml" Target="../ink/ink7680.xml"/><Relationship Id="rId311" Type="http://schemas.openxmlformats.org/officeDocument/2006/relationships/image" Target="../media/image5017.png"/><Relationship Id="rId332" Type="http://schemas.openxmlformats.org/officeDocument/2006/relationships/customXml" Target="../ink/ink7752.xml"/><Relationship Id="rId353" Type="http://schemas.openxmlformats.org/officeDocument/2006/relationships/image" Target="../media/image5037.png"/><Relationship Id="rId374" Type="http://schemas.openxmlformats.org/officeDocument/2006/relationships/customXml" Target="../ink/ink7773.xml"/><Relationship Id="rId395" Type="http://schemas.openxmlformats.org/officeDocument/2006/relationships/image" Target="../media/image5058.png"/><Relationship Id="rId409" Type="http://schemas.openxmlformats.org/officeDocument/2006/relationships/image" Target="../media/image5098.png"/><Relationship Id="rId71" Type="http://schemas.openxmlformats.org/officeDocument/2006/relationships/image" Target="../media/image1003.png"/><Relationship Id="rId92" Type="http://schemas.openxmlformats.org/officeDocument/2006/relationships/customXml" Target="../ink/ink7632.xml"/><Relationship Id="rId213" Type="http://schemas.openxmlformats.org/officeDocument/2006/relationships/image" Target="../media/image2067.png"/><Relationship Id="rId234" Type="http://schemas.openxmlformats.org/officeDocument/2006/relationships/customXml" Target="../ink/ink7703.xml"/><Relationship Id="rId2" Type="http://schemas.openxmlformats.org/officeDocument/2006/relationships/customXml" Target="../ink/ink7587.xml"/><Relationship Id="rId29" Type="http://schemas.openxmlformats.org/officeDocument/2006/relationships/image" Target="../media/image937.png"/><Relationship Id="rId255" Type="http://schemas.openxmlformats.org/officeDocument/2006/relationships/image" Target="../media/image4989.png"/><Relationship Id="rId276" Type="http://schemas.openxmlformats.org/officeDocument/2006/relationships/customXml" Target="../ink/ink7724.xml"/><Relationship Id="rId297" Type="http://schemas.openxmlformats.org/officeDocument/2006/relationships/image" Target="../media/image5010.png"/><Relationship Id="rId40" Type="http://schemas.openxmlformats.org/officeDocument/2006/relationships/customXml" Target="../ink/ink7606.xml"/><Relationship Id="rId115" Type="http://schemas.openxmlformats.org/officeDocument/2006/relationships/image" Target="../media/image1126.png"/><Relationship Id="rId136" Type="http://schemas.openxmlformats.org/officeDocument/2006/relationships/customXml" Target="../ink/ink7654.xml"/><Relationship Id="rId157" Type="http://schemas.openxmlformats.org/officeDocument/2006/relationships/image" Target="../media/image4941.png"/><Relationship Id="rId178" Type="http://schemas.openxmlformats.org/officeDocument/2006/relationships/customXml" Target="../ink/ink7675.xml"/><Relationship Id="rId301" Type="http://schemas.openxmlformats.org/officeDocument/2006/relationships/image" Target="../media/image5012.png"/><Relationship Id="rId322" Type="http://schemas.openxmlformats.org/officeDocument/2006/relationships/customXml" Target="../ink/ink7747.xml"/><Relationship Id="rId343" Type="http://schemas.openxmlformats.org/officeDocument/2006/relationships/image" Target="../media/image5032.png"/><Relationship Id="rId364" Type="http://schemas.openxmlformats.org/officeDocument/2006/relationships/customXml" Target="../ink/ink7768.xml"/><Relationship Id="rId61" Type="http://schemas.openxmlformats.org/officeDocument/2006/relationships/image" Target="../media/image953.png"/><Relationship Id="rId82" Type="http://schemas.openxmlformats.org/officeDocument/2006/relationships/customXml" Target="../ink/ink7627.xml"/><Relationship Id="rId199" Type="http://schemas.openxmlformats.org/officeDocument/2006/relationships/image" Target="../media/image4962.png"/><Relationship Id="rId203" Type="http://schemas.openxmlformats.org/officeDocument/2006/relationships/image" Target="../media/image4964.png"/><Relationship Id="rId385" Type="http://schemas.openxmlformats.org/officeDocument/2006/relationships/image" Target="../media/image5053.png"/><Relationship Id="rId19" Type="http://schemas.openxmlformats.org/officeDocument/2006/relationships/image" Target="../media/image932.png"/><Relationship Id="rId224" Type="http://schemas.openxmlformats.org/officeDocument/2006/relationships/customXml" Target="../ink/ink7698.xml"/><Relationship Id="rId245" Type="http://schemas.openxmlformats.org/officeDocument/2006/relationships/image" Target="../media/image4984.png"/><Relationship Id="rId266" Type="http://schemas.openxmlformats.org/officeDocument/2006/relationships/customXml" Target="../ink/ink7719.xml"/><Relationship Id="rId287" Type="http://schemas.openxmlformats.org/officeDocument/2006/relationships/image" Target="../media/image5005.png"/><Relationship Id="rId410" Type="http://schemas.openxmlformats.org/officeDocument/2006/relationships/customXml" Target="../ink/ink7791.xml"/><Relationship Id="rId30" Type="http://schemas.openxmlformats.org/officeDocument/2006/relationships/customXml" Target="../ink/ink7601.xml"/><Relationship Id="rId105" Type="http://schemas.openxmlformats.org/officeDocument/2006/relationships/image" Target="../media/image1121.png"/><Relationship Id="rId126" Type="http://schemas.openxmlformats.org/officeDocument/2006/relationships/customXml" Target="../ink/ink7649.xml"/><Relationship Id="rId147" Type="http://schemas.openxmlformats.org/officeDocument/2006/relationships/image" Target="../media/image4936.png"/><Relationship Id="rId168" Type="http://schemas.openxmlformats.org/officeDocument/2006/relationships/customXml" Target="../ink/ink7670.xml"/><Relationship Id="rId312" Type="http://schemas.openxmlformats.org/officeDocument/2006/relationships/customXml" Target="../ink/ink7742.xml"/><Relationship Id="rId333" Type="http://schemas.openxmlformats.org/officeDocument/2006/relationships/image" Target="../media/image5027.png"/><Relationship Id="rId354" Type="http://schemas.openxmlformats.org/officeDocument/2006/relationships/customXml" Target="../ink/ink7763.xml"/><Relationship Id="rId51" Type="http://schemas.openxmlformats.org/officeDocument/2006/relationships/image" Target="../media/image948.png"/><Relationship Id="rId72" Type="http://schemas.openxmlformats.org/officeDocument/2006/relationships/customXml" Target="../ink/ink7622.xml"/><Relationship Id="rId93" Type="http://schemas.openxmlformats.org/officeDocument/2006/relationships/image" Target="../media/image1115.png"/><Relationship Id="rId189" Type="http://schemas.openxmlformats.org/officeDocument/2006/relationships/image" Target="../media/image4957.png"/><Relationship Id="rId375" Type="http://schemas.openxmlformats.org/officeDocument/2006/relationships/image" Target="../media/image5048.png"/><Relationship Id="rId396" Type="http://schemas.openxmlformats.org/officeDocument/2006/relationships/customXml" Target="../ink/ink7784.xml"/><Relationship Id="rId3" Type="http://schemas.openxmlformats.org/officeDocument/2006/relationships/image" Target="../media/image875.png"/><Relationship Id="rId214" Type="http://schemas.openxmlformats.org/officeDocument/2006/relationships/customXml" Target="../ink/ink7693.xml"/><Relationship Id="rId235" Type="http://schemas.openxmlformats.org/officeDocument/2006/relationships/image" Target="../media/image4979.png"/><Relationship Id="rId256" Type="http://schemas.openxmlformats.org/officeDocument/2006/relationships/customXml" Target="../ink/ink7714.xml"/><Relationship Id="rId277" Type="http://schemas.openxmlformats.org/officeDocument/2006/relationships/image" Target="../media/image5000.png"/><Relationship Id="rId298" Type="http://schemas.openxmlformats.org/officeDocument/2006/relationships/customXml" Target="../ink/ink7735.xml"/><Relationship Id="rId400" Type="http://schemas.openxmlformats.org/officeDocument/2006/relationships/customXml" Target="../ink/ink7786.xml"/><Relationship Id="rId116" Type="http://schemas.openxmlformats.org/officeDocument/2006/relationships/customXml" Target="../ink/ink7644.xml"/><Relationship Id="rId137" Type="http://schemas.openxmlformats.org/officeDocument/2006/relationships/image" Target="../media/image3656.png"/><Relationship Id="rId158" Type="http://schemas.openxmlformats.org/officeDocument/2006/relationships/customXml" Target="../ink/ink7665.xml"/><Relationship Id="rId302" Type="http://schemas.openxmlformats.org/officeDocument/2006/relationships/customXml" Target="../ink/ink7737.xml"/><Relationship Id="rId323" Type="http://schemas.openxmlformats.org/officeDocument/2006/relationships/image" Target="../media/image5022.png"/><Relationship Id="rId344" Type="http://schemas.openxmlformats.org/officeDocument/2006/relationships/customXml" Target="../ink/ink7758.xml"/><Relationship Id="rId20" Type="http://schemas.openxmlformats.org/officeDocument/2006/relationships/customXml" Target="../ink/ink7596.xml"/><Relationship Id="rId41" Type="http://schemas.openxmlformats.org/officeDocument/2006/relationships/image" Target="../media/image943.png"/><Relationship Id="rId62" Type="http://schemas.openxmlformats.org/officeDocument/2006/relationships/customXml" Target="../ink/ink7617.xml"/><Relationship Id="rId83" Type="http://schemas.openxmlformats.org/officeDocument/2006/relationships/image" Target="../media/image1095.png"/><Relationship Id="rId179" Type="http://schemas.openxmlformats.org/officeDocument/2006/relationships/image" Target="../media/image4952.png"/><Relationship Id="rId365" Type="http://schemas.openxmlformats.org/officeDocument/2006/relationships/image" Target="../media/image5043.png"/><Relationship Id="rId386" Type="http://schemas.openxmlformats.org/officeDocument/2006/relationships/customXml" Target="../ink/ink7779.xml"/><Relationship Id="rId190" Type="http://schemas.openxmlformats.org/officeDocument/2006/relationships/customXml" Target="../ink/ink7681.xml"/><Relationship Id="rId204" Type="http://schemas.openxmlformats.org/officeDocument/2006/relationships/customXml" Target="../ink/ink7688.xml"/><Relationship Id="rId225" Type="http://schemas.openxmlformats.org/officeDocument/2006/relationships/image" Target="../media/image4974.png"/><Relationship Id="rId246" Type="http://schemas.openxmlformats.org/officeDocument/2006/relationships/customXml" Target="../ink/ink7709.xml"/><Relationship Id="rId267" Type="http://schemas.openxmlformats.org/officeDocument/2006/relationships/image" Target="../media/image4995.png"/><Relationship Id="rId288" Type="http://schemas.openxmlformats.org/officeDocument/2006/relationships/customXml" Target="../ink/ink7730.xml"/><Relationship Id="rId411" Type="http://schemas.openxmlformats.org/officeDocument/2006/relationships/image" Target="../media/image5099.png"/><Relationship Id="rId106" Type="http://schemas.openxmlformats.org/officeDocument/2006/relationships/customXml" Target="../ink/ink7639.xml"/><Relationship Id="rId127" Type="http://schemas.openxmlformats.org/officeDocument/2006/relationships/image" Target="../media/image4927.png"/><Relationship Id="rId313" Type="http://schemas.openxmlformats.org/officeDocument/2006/relationships/image" Target="../media/image5018.png"/><Relationship Id="rId10" Type="http://schemas.openxmlformats.org/officeDocument/2006/relationships/customXml" Target="../ink/ink7591.xml"/><Relationship Id="rId31" Type="http://schemas.openxmlformats.org/officeDocument/2006/relationships/image" Target="../media/image938.png"/><Relationship Id="rId52" Type="http://schemas.openxmlformats.org/officeDocument/2006/relationships/customXml" Target="../ink/ink7612.xml"/><Relationship Id="rId73" Type="http://schemas.openxmlformats.org/officeDocument/2006/relationships/image" Target="../media/image1004.png"/><Relationship Id="rId94" Type="http://schemas.openxmlformats.org/officeDocument/2006/relationships/customXml" Target="../ink/ink7633.xml"/><Relationship Id="rId148" Type="http://schemas.openxmlformats.org/officeDocument/2006/relationships/customXml" Target="../ink/ink7660.xml"/><Relationship Id="rId169" Type="http://schemas.openxmlformats.org/officeDocument/2006/relationships/image" Target="../media/image4947.png"/><Relationship Id="rId334" Type="http://schemas.openxmlformats.org/officeDocument/2006/relationships/customXml" Target="../ink/ink7753.xml"/><Relationship Id="rId355" Type="http://schemas.openxmlformats.org/officeDocument/2006/relationships/image" Target="../media/image5038.png"/><Relationship Id="rId376" Type="http://schemas.openxmlformats.org/officeDocument/2006/relationships/customXml" Target="../ink/ink7774.xml"/><Relationship Id="rId397" Type="http://schemas.openxmlformats.org/officeDocument/2006/relationships/image" Target="../media/image5059.png"/><Relationship Id="rId4" Type="http://schemas.openxmlformats.org/officeDocument/2006/relationships/customXml" Target="../ink/ink7588.xml"/><Relationship Id="rId180" Type="http://schemas.openxmlformats.org/officeDocument/2006/relationships/customXml" Target="../ink/ink7676.xml"/><Relationship Id="rId215" Type="http://schemas.openxmlformats.org/officeDocument/2006/relationships/image" Target="../media/image4969.png"/><Relationship Id="rId236" Type="http://schemas.openxmlformats.org/officeDocument/2006/relationships/customXml" Target="../ink/ink7704.xml"/><Relationship Id="rId257" Type="http://schemas.openxmlformats.org/officeDocument/2006/relationships/image" Target="../media/image4990.png"/><Relationship Id="rId278" Type="http://schemas.openxmlformats.org/officeDocument/2006/relationships/customXml" Target="../ink/ink7725.xml"/><Relationship Id="rId401" Type="http://schemas.openxmlformats.org/officeDocument/2006/relationships/image" Target="../media/image5089.png"/><Relationship Id="rId303" Type="http://schemas.openxmlformats.org/officeDocument/2006/relationships/image" Target="../media/image5013.png"/><Relationship Id="rId42" Type="http://schemas.openxmlformats.org/officeDocument/2006/relationships/customXml" Target="../ink/ink7607.xml"/><Relationship Id="rId84" Type="http://schemas.openxmlformats.org/officeDocument/2006/relationships/customXml" Target="../ink/ink7628.xml"/><Relationship Id="rId138" Type="http://schemas.openxmlformats.org/officeDocument/2006/relationships/customXml" Target="../ink/ink7655.xml"/><Relationship Id="rId345" Type="http://schemas.openxmlformats.org/officeDocument/2006/relationships/image" Target="../media/image5033.png"/><Relationship Id="rId387" Type="http://schemas.openxmlformats.org/officeDocument/2006/relationships/image" Target="../media/image5054.png"/><Relationship Id="rId191" Type="http://schemas.openxmlformats.org/officeDocument/2006/relationships/image" Target="../media/image4958.png"/><Relationship Id="rId205" Type="http://schemas.openxmlformats.org/officeDocument/2006/relationships/image" Target="../media/image4965.png"/><Relationship Id="rId247" Type="http://schemas.openxmlformats.org/officeDocument/2006/relationships/image" Target="../media/image4985.png"/><Relationship Id="rId107" Type="http://schemas.openxmlformats.org/officeDocument/2006/relationships/image" Target="../media/image1122.png"/><Relationship Id="rId289" Type="http://schemas.openxmlformats.org/officeDocument/2006/relationships/image" Target="../media/image5006.png"/><Relationship Id="rId11" Type="http://schemas.openxmlformats.org/officeDocument/2006/relationships/image" Target="../media/image928.png"/><Relationship Id="rId53" Type="http://schemas.openxmlformats.org/officeDocument/2006/relationships/image" Target="../media/image949.png"/><Relationship Id="rId149" Type="http://schemas.openxmlformats.org/officeDocument/2006/relationships/image" Target="../media/image4937.png"/><Relationship Id="rId314" Type="http://schemas.openxmlformats.org/officeDocument/2006/relationships/customXml" Target="../ink/ink7743.xml"/><Relationship Id="rId356" Type="http://schemas.openxmlformats.org/officeDocument/2006/relationships/customXml" Target="../ink/ink7764.xml"/><Relationship Id="rId398" Type="http://schemas.openxmlformats.org/officeDocument/2006/relationships/customXml" Target="../ink/ink7785.xml"/><Relationship Id="rId95" Type="http://schemas.openxmlformats.org/officeDocument/2006/relationships/image" Target="../media/image1116.png"/><Relationship Id="rId160" Type="http://schemas.openxmlformats.org/officeDocument/2006/relationships/customXml" Target="../ink/ink7666.xml"/><Relationship Id="rId216" Type="http://schemas.openxmlformats.org/officeDocument/2006/relationships/customXml" Target="../ink/ink7694.xml"/><Relationship Id="rId258" Type="http://schemas.openxmlformats.org/officeDocument/2006/relationships/customXml" Target="../ink/ink7715.xml"/><Relationship Id="rId22" Type="http://schemas.openxmlformats.org/officeDocument/2006/relationships/customXml" Target="../ink/ink7597.xml"/><Relationship Id="rId64" Type="http://schemas.openxmlformats.org/officeDocument/2006/relationships/customXml" Target="../ink/ink7618.xml"/><Relationship Id="rId118" Type="http://schemas.openxmlformats.org/officeDocument/2006/relationships/customXml" Target="../ink/ink7645.xml"/><Relationship Id="rId325" Type="http://schemas.openxmlformats.org/officeDocument/2006/relationships/image" Target="../media/image5023.png"/><Relationship Id="rId367" Type="http://schemas.openxmlformats.org/officeDocument/2006/relationships/image" Target="../media/image5044.png"/><Relationship Id="rId171" Type="http://schemas.openxmlformats.org/officeDocument/2006/relationships/image" Target="../media/image4948.png"/><Relationship Id="rId227" Type="http://schemas.openxmlformats.org/officeDocument/2006/relationships/image" Target="../media/image4975.png"/><Relationship Id="rId269" Type="http://schemas.openxmlformats.org/officeDocument/2006/relationships/image" Target="../media/image4996.png"/><Relationship Id="rId33" Type="http://schemas.openxmlformats.org/officeDocument/2006/relationships/image" Target="../media/image939.png"/><Relationship Id="rId129" Type="http://schemas.openxmlformats.org/officeDocument/2006/relationships/image" Target="../media/image4928.png"/><Relationship Id="rId280" Type="http://schemas.openxmlformats.org/officeDocument/2006/relationships/customXml" Target="../ink/ink7726.xml"/><Relationship Id="rId336" Type="http://schemas.openxmlformats.org/officeDocument/2006/relationships/customXml" Target="../ink/ink7754.xml"/><Relationship Id="rId75" Type="http://schemas.openxmlformats.org/officeDocument/2006/relationships/image" Target="../media/image546.png"/><Relationship Id="rId140" Type="http://schemas.openxmlformats.org/officeDocument/2006/relationships/customXml" Target="../ink/ink7656.xml"/><Relationship Id="rId182" Type="http://schemas.openxmlformats.org/officeDocument/2006/relationships/customXml" Target="../ink/ink7677.xml"/><Relationship Id="rId378" Type="http://schemas.openxmlformats.org/officeDocument/2006/relationships/customXml" Target="../ink/ink7775.xml"/><Relationship Id="rId403" Type="http://schemas.openxmlformats.org/officeDocument/2006/relationships/image" Target="../media/image5095.png"/><Relationship Id="rId6" Type="http://schemas.openxmlformats.org/officeDocument/2006/relationships/customXml" Target="../ink/ink7589.xml"/><Relationship Id="rId238" Type="http://schemas.openxmlformats.org/officeDocument/2006/relationships/customXml" Target="../ink/ink7705.xml"/><Relationship Id="rId291" Type="http://schemas.openxmlformats.org/officeDocument/2006/relationships/image" Target="../media/image5007.png"/><Relationship Id="rId305" Type="http://schemas.openxmlformats.org/officeDocument/2006/relationships/image" Target="../media/image5014.png"/><Relationship Id="rId347" Type="http://schemas.openxmlformats.org/officeDocument/2006/relationships/image" Target="../media/image5034.png"/><Relationship Id="rId44" Type="http://schemas.openxmlformats.org/officeDocument/2006/relationships/customXml" Target="../ink/ink7608.xml"/><Relationship Id="rId86" Type="http://schemas.openxmlformats.org/officeDocument/2006/relationships/customXml" Target="../ink/ink7629.xml"/><Relationship Id="rId151" Type="http://schemas.openxmlformats.org/officeDocument/2006/relationships/image" Target="../media/image4938.png"/><Relationship Id="rId389" Type="http://schemas.openxmlformats.org/officeDocument/2006/relationships/image" Target="../media/image5055.png"/><Relationship Id="rId193" Type="http://schemas.openxmlformats.org/officeDocument/2006/relationships/image" Target="../media/image4959.png"/><Relationship Id="rId207" Type="http://schemas.openxmlformats.org/officeDocument/2006/relationships/image" Target="../media/image4966.png"/><Relationship Id="rId249" Type="http://schemas.openxmlformats.org/officeDocument/2006/relationships/image" Target="../media/image4986.png"/><Relationship Id="rId13" Type="http://schemas.openxmlformats.org/officeDocument/2006/relationships/image" Target="../media/image929.png"/><Relationship Id="rId109" Type="http://schemas.openxmlformats.org/officeDocument/2006/relationships/image" Target="../media/image1123.png"/><Relationship Id="rId260" Type="http://schemas.openxmlformats.org/officeDocument/2006/relationships/customXml" Target="../ink/ink7716.xml"/><Relationship Id="rId316" Type="http://schemas.openxmlformats.org/officeDocument/2006/relationships/customXml" Target="../ink/ink7744.xml"/><Relationship Id="rId55" Type="http://schemas.openxmlformats.org/officeDocument/2006/relationships/image" Target="../media/image950.png"/><Relationship Id="rId97" Type="http://schemas.openxmlformats.org/officeDocument/2006/relationships/image" Target="../media/image1117.png"/><Relationship Id="rId120" Type="http://schemas.openxmlformats.org/officeDocument/2006/relationships/customXml" Target="../ink/ink7646.xml"/><Relationship Id="rId358" Type="http://schemas.openxmlformats.org/officeDocument/2006/relationships/customXml" Target="../ink/ink7765.xml"/><Relationship Id="rId162" Type="http://schemas.openxmlformats.org/officeDocument/2006/relationships/customXml" Target="../ink/ink7667.xml"/><Relationship Id="rId218" Type="http://schemas.openxmlformats.org/officeDocument/2006/relationships/customXml" Target="../ink/ink7695.xml"/><Relationship Id="rId271" Type="http://schemas.openxmlformats.org/officeDocument/2006/relationships/image" Target="../media/image4997.png"/><Relationship Id="rId24" Type="http://schemas.openxmlformats.org/officeDocument/2006/relationships/customXml" Target="../ink/ink7598.xml"/><Relationship Id="rId66" Type="http://schemas.openxmlformats.org/officeDocument/2006/relationships/customXml" Target="../ink/ink7619.xml"/><Relationship Id="rId131" Type="http://schemas.openxmlformats.org/officeDocument/2006/relationships/image" Target="../media/image4929.png"/><Relationship Id="rId327" Type="http://schemas.openxmlformats.org/officeDocument/2006/relationships/image" Target="../media/image5024.png"/><Relationship Id="rId369" Type="http://schemas.openxmlformats.org/officeDocument/2006/relationships/image" Target="../media/image5045.png"/><Relationship Id="rId173" Type="http://schemas.openxmlformats.org/officeDocument/2006/relationships/image" Target="../media/image4949.png"/><Relationship Id="rId229" Type="http://schemas.openxmlformats.org/officeDocument/2006/relationships/image" Target="../media/image4976.png"/><Relationship Id="rId380" Type="http://schemas.openxmlformats.org/officeDocument/2006/relationships/customXml" Target="../ink/ink7776.xml"/><Relationship Id="rId240" Type="http://schemas.openxmlformats.org/officeDocument/2006/relationships/customXml" Target="../ink/ink7706.xml"/><Relationship Id="rId35" Type="http://schemas.openxmlformats.org/officeDocument/2006/relationships/image" Target="../media/image940.png"/><Relationship Id="rId77" Type="http://schemas.openxmlformats.org/officeDocument/2006/relationships/image" Target="../media/image1062.png"/><Relationship Id="rId100" Type="http://schemas.openxmlformats.org/officeDocument/2006/relationships/customXml" Target="../ink/ink7636.xml"/><Relationship Id="rId282" Type="http://schemas.openxmlformats.org/officeDocument/2006/relationships/customXml" Target="../ink/ink7727.xml"/><Relationship Id="rId338" Type="http://schemas.openxmlformats.org/officeDocument/2006/relationships/customXml" Target="../ink/ink7755.xml"/><Relationship Id="rId8" Type="http://schemas.openxmlformats.org/officeDocument/2006/relationships/customXml" Target="../ink/ink7590.xml"/><Relationship Id="rId142" Type="http://schemas.openxmlformats.org/officeDocument/2006/relationships/customXml" Target="../ink/ink7657.xml"/><Relationship Id="rId184" Type="http://schemas.openxmlformats.org/officeDocument/2006/relationships/customXml" Target="../ink/ink7678.xml"/><Relationship Id="rId391" Type="http://schemas.openxmlformats.org/officeDocument/2006/relationships/image" Target="../media/image5056.png"/><Relationship Id="rId405" Type="http://schemas.openxmlformats.org/officeDocument/2006/relationships/image" Target="../media/image5096.png"/><Relationship Id="rId251" Type="http://schemas.openxmlformats.org/officeDocument/2006/relationships/image" Target="../media/image4987.png"/><Relationship Id="rId46" Type="http://schemas.openxmlformats.org/officeDocument/2006/relationships/customXml" Target="../ink/ink7609.xml"/><Relationship Id="rId293" Type="http://schemas.openxmlformats.org/officeDocument/2006/relationships/image" Target="../media/image5008.png"/><Relationship Id="rId307" Type="http://schemas.openxmlformats.org/officeDocument/2006/relationships/image" Target="../media/image5015.png"/><Relationship Id="rId349" Type="http://schemas.openxmlformats.org/officeDocument/2006/relationships/image" Target="../media/image5035.png"/><Relationship Id="rId88" Type="http://schemas.openxmlformats.org/officeDocument/2006/relationships/customXml" Target="../ink/ink7630.xml"/><Relationship Id="rId111" Type="http://schemas.openxmlformats.org/officeDocument/2006/relationships/image" Target="../media/image1124.png"/><Relationship Id="rId153" Type="http://schemas.openxmlformats.org/officeDocument/2006/relationships/image" Target="../media/image4939.png"/><Relationship Id="rId195" Type="http://schemas.openxmlformats.org/officeDocument/2006/relationships/image" Target="../media/image4960.png"/><Relationship Id="rId209" Type="http://schemas.openxmlformats.org/officeDocument/2006/relationships/image" Target="../media/image4967.png"/><Relationship Id="rId360" Type="http://schemas.openxmlformats.org/officeDocument/2006/relationships/customXml" Target="../ink/ink7766.xml"/><Relationship Id="rId220" Type="http://schemas.openxmlformats.org/officeDocument/2006/relationships/customXml" Target="../ink/ink7696.xml"/><Relationship Id="rId15" Type="http://schemas.openxmlformats.org/officeDocument/2006/relationships/image" Target="../media/image930.png"/><Relationship Id="rId57" Type="http://schemas.openxmlformats.org/officeDocument/2006/relationships/image" Target="../media/image951.png"/><Relationship Id="rId262" Type="http://schemas.openxmlformats.org/officeDocument/2006/relationships/customXml" Target="../ink/ink7717.xml"/><Relationship Id="rId318" Type="http://schemas.openxmlformats.org/officeDocument/2006/relationships/customXml" Target="../ink/ink7745.xml"/><Relationship Id="rId99" Type="http://schemas.openxmlformats.org/officeDocument/2006/relationships/image" Target="../media/image1118.png"/><Relationship Id="rId122" Type="http://schemas.openxmlformats.org/officeDocument/2006/relationships/customXml" Target="../ink/ink7647.xml"/><Relationship Id="rId164" Type="http://schemas.openxmlformats.org/officeDocument/2006/relationships/customXml" Target="../ink/ink7668.xml"/><Relationship Id="rId371" Type="http://schemas.openxmlformats.org/officeDocument/2006/relationships/image" Target="../media/image5046.png"/><Relationship Id="rId26" Type="http://schemas.openxmlformats.org/officeDocument/2006/relationships/customXml" Target="../ink/ink7599.xml"/><Relationship Id="rId231" Type="http://schemas.openxmlformats.org/officeDocument/2006/relationships/image" Target="../media/image4977.png"/><Relationship Id="rId273" Type="http://schemas.openxmlformats.org/officeDocument/2006/relationships/image" Target="../media/image4998.png"/><Relationship Id="rId329" Type="http://schemas.openxmlformats.org/officeDocument/2006/relationships/image" Target="../media/image5025.png"/><Relationship Id="rId68" Type="http://schemas.openxmlformats.org/officeDocument/2006/relationships/customXml" Target="../ink/ink7620.xml"/><Relationship Id="rId133" Type="http://schemas.openxmlformats.org/officeDocument/2006/relationships/image" Target="../media/image4930.png"/><Relationship Id="rId175" Type="http://schemas.openxmlformats.org/officeDocument/2006/relationships/image" Target="../media/image4950.png"/><Relationship Id="rId340" Type="http://schemas.openxmlformats.org/officeDocument/2006/relationships/customXml" Target="../ink/ink7756.xml"/><Relationship Id="rId200" Type="http://schemas.openxmlformats.org/officeDocument/2006/relationships/customXml" Target="../ink/ink7686.xml"/><Relationship Id="rId382" Type="http://schemas.openxmlformats.org/officeDocument/2006/relationships/customXml" Target="../ink/ink7777.xml"/><Relationship Id="rId242" Type="http://schemas.openxmlformats.org/officeDocument/2006/relationships/customXml" Target="../ink/ink7707.xml"/><Relationship Id="rId284" Type="http://schemas.openxmlformats.org/officeDocument/2006/relationships/customXml" Target="../ink/ink7728.xml"/><Relationship Id="rId37" Type="http://schemas.openxmlformats.org/officeDocument/2006/relationships/image" Target="../media/image941.png"/><Relationship Id="rId79" Type="http://schemas.openxmlformats.org/officeDocument/2006/relationships/image" Target="../media/image1063.png"/><Relationship Id="rId102" Type="http://schemas.openxmlformats.org/officeDocument/2006/relationships/customXml" Target="../ink/ink7637.xml"/><Relationship Id="rId144" Type="http://schemas.openxmlformats.org/officeDocument/2006/relationships/customXml" Target="../ink/ink7658.xml"/><Relationship Id="rId90" Type="http://schemas.openxmlformats.org/officeDocument/2006/relationships/customXml" Target="../ink/ink7631.xml"/><Relationship Id="rId186" Type="http://schemas.openxmlformats.org/officeDocument/2006/relationships/customXml" Target="../ink/ink7679.xml"/><Relationship Id="rId351" Type="http://schemas.openxmlformats.org/officeDocument/2006/relationships/image" Target="../media/image5036.png"/><Relationship Id="rId393" Type="http://schemas.openxmlformats.org/officeDocument/2006/relationships/image" Target="../media/image5057.png"/><Relationship Id="rId407" Type="http://schemas.openxmlformats.org/officeDocument/2006/relationships/image" Target="../media/image5097.png"/><Relationship Id="rId211" Type="http://schemas.openxmlformats.org/officeDocument/2006/relationships/image" Target="../media/image4968.png"/><Relationship Id="rId253" Type="http://schemas.openxmlformats.org/officeDocument/2006/relationships/image" Target="../media/image4988.png"/><Relationship Id="rId295" Type="http://schemas.openxmlformats.org/officeDocument/2006/relationships/image" Target="../media/image5009.png"/><Relationship Id="rId309" Type="http://schemas.openxmlformats.org/officeDocument/2006/relationships/image" Target="../media/image5016.png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30.png"/><Relationship Id="rId299" Type="http://schemas.openxmlformats.org/officeDocument/2006/relationships/image" Target="../media/image5180.png"/><Relationship Id="rId21" Type="http://schemas.openxmlformats.org/officeDocument/2006/relationships/image" Target="../media/image933.png"/><Relationship Id="rId63" Type="http://schemas.openxmlformats.org/officeDocument/2006/relationships/image" Target="../media/image954.png"/><Relationship Id="rId159" Type="http://schemas.openxmlformats.org/officeDocument/2006/relationships/image" Target="../media/image5118.png"/><Relationship Id="rId324" Type="http://schemas.openxmlformats.org/officeDocument/2006/relationships/customXml" Target="../ink/ink7953.xml"/><Relationship Id="rId366" Type="http://schemas.openxmlformats.org/officeDocument/2006/relationships/customXml" Target="../ink/ink7974.xml"/><Relationship Id="rId170" Type="http://schemas.openxmlformats.org/officeDocument/2006/relationships/customXml" Target="../ink/ink7876.xml"/><Relationship Id="rId226" Type="http://schemas.openxmlformats.org/officeDocument/2006/relationships/customXml" Target="../ink/ink7904.xml"/><Relationship Id="rId268" Type="http://schemas.openxmlformats.org/officeDocument/2006/relationships/customXml" Target="../ink/ink7925.xml"/><Relationship Id="rId32" Type="http://schemas.openxmlformats.org/officeDocument/2006/relationships/customXml" Target="../ink/ink7807.xml"/><Relationship Id="rId74" Type="http://schemas.openxmlformats.org/officeDocument/2006/relationships/customXml" Target="../ink/ink7828.xml"/><Relationship Id="rId128" Type="http://schemas.openxmlformats.org/officeDocument/2006/relationships/customXml" Target="../ink/ink7855.xml"/><Relationship Id="rId335" Type="http://schemas.openxmlformats.org/officeDocument/2006/relationships/image" Target="../media/image5196.png"/><Relationship Id="rId377" Type="http://schemas.openxmlformats.org/officeDocument/2006/relationships/image" Target="../media/image5217.png"/><Relationship Id="rId5" Type="http://schemas.openxmlformats.org/officeDocument/2006/relationships/image" Target="../media/image4924.png"/><Relationship Id="rId181" Type="http://schemas.openxmlformats.org/officeDocument/2006/relationships/image" Target="../media/image5128.png"/><Relationship Id="rId237" Type="http://schemas.openxmlformats.org/officeDocument/2006/relationships/image" Target="../media/image5151.png"/><Relationship Id="rId402" Type="http://schemas.openxmlformats.org/officeDocument/2006/relationships/customXml" Target="../ink/ink7992.xml"/><Relationship Id="rId279" Type="http://schemas.openxmlformats.org/officeDocument/2006/relationships/image" Target="../media/image5004.png"/><Relationship Id="rId43" Type="http://schemas.openxmlformats.org/officeDocument/2006/relationships/image" Target="../media/image944.png"/><Relationship Id="rId139" Type="http://schemas.openxmlformats.org/officeDocument/2006/relationships/image" Target="../media/image5108.png"/><Relationship Id="rId290" Type="http://schemas.openxmlformats.org/officeDocument/2006/relationships/customXml" Target="../ink/ink7936.xml"/><Relationship Id="rId304" Type="http://schemas.openxmlformats.org/officeDocument/2006/relationships/customXml" Target="../ink/ink7943.xml"/><Relationship Id="rId346" Type="http://schemas.openxmlformats.org/officeDocument/2006/relationships/customXml" Target="../ink/ink7964.xml"/><Relationship Id="rId388" Type="http://schemas.openxmlformats.org/officeDocument/2006/relationships/customXml" Target="../ink/ink7985.xml"/><Relationship Id="rId85" Type="http://schemas.openxmlformats.org/officeDocument/2006/relationships/image" Target="../media/image1114.png"/><Relationship Id="rId150" Type="http://schemas.openxmlformats.org/officeDocument/2006/relationships/customXml" Target="../ink/ink7866.xml"/><Relationship Id="rId192" Type="http://schemas.openxmlformats.org/officeDocument/2006/relationships/customXml" Target="../ink/ink7887.xml"/><Relationship Id="rId206" Type="http://schemas.openxmlformats.org/officeDocument/2006/relationships/customXml" Target="../ink/ink7894.xml"/><Relationship Id="rId248" Type="http://schemas.openxmlformats.org/officeDocument/2006/relationships/customXml" Target="../ink/ink7915.xml"/><Relationship Id="rId12" Type="http://schemas.openxmlformats.org/officeDocument/2006/relationships/customXml" Target="../ink/ink7797.xml"/><Relationship Id="rId108" Type="http://schemas.openxmlformats.org/officeDocument/2006/relationships/customXml" Target="../ink/ink7845.xml"/><Relationship Id="rId315" Type="http://schemas.openxmlformats.org/officeDocument/2006/relationships/image" Target="../media/image2951.png"/><Relationship Id="rId357" Type="http://schemas.openxmlformats.org/officeDocument/2006/relationships/image" Target="../media/image5207.png"/><Relationship Id="rId54" Type="http://schemas.openxmlformats.org/officeDocument/2006/relationships/customXml" Target="../ink/ink7818.xml"/><Relationship Id="rId96" Type="http://schemas.openxmlformats.org/officeDocument/2006/relationships/customXml" Target="../ink/ink7839.xml"/><Relationship Id="rId161" Type="http://schemas.openxmlformats.org/officeDocument/2006/relationships/image" Target="../media/image5119.png"/><Relationship Id="rId217" Type="http://schemas.openxmlformats.org/officeDocument/2006/relationships/image" Target="../media/image5142.png"/><Relationship Id="rId399" Type="http://schemas.openxmlformats.org/officeDocument/2006/relationships/image" Target="../media/image5228.png"/><Relationship Id="rId259" Type="http://schemas.openxmlformats.org/officeDocument/2006/relationships/image" Target="../media/image5161.png"/><Relationship Id="rId23" Type="http://schemas.openxmlformats.org/officeDocument/2006/relationships/image" Target="../media/image934.png"/><Relationship Id="rId119" Type="http://schemas.openxmlformats.org/officeDocument/2006/relationships/image" Target="../media/image5100.png"/><Relationship Id="rId270" Type="http://schemas.openxmlformats.org/officeDocument/2006/relationships/customXml" Target="../ink/ink7926.xml"/><Relationship Id="rId326" Type="http://schemas.openxmlformats.org/officeDocument/2006/relationships/customXml" Target="../ink/ink7954.xml"/><Relationship Id="rId65" Type="http://schemas.openxmlformats.org/officeDocument/2006/relationships/image" Target="../media/image1000.png"/><Relationship Id="rId130" Type="http://schemas.openxmlformats.org/officeDocument/2006/relationships/customXml" Target="../ink/ink7856.xml"/><Relationship Id="rId368" Type="http://schemas.openxmlformats.org/officeDocument/2006/relationships/customXml" Target="../ink/ink7975.xml"/><Relationship Id="rId172" Type="http://schemas.openxmlformats.org/officeDocument/2006/relationships/customXml" Target="../ink/ink7877.xml"/><Relationship Id="rId228" Type="http://schemas.openxmlformats.org/officeDocument/2006/relationships/customXml" Target="../ink/ink7905.xml"/><Relationship Id="rId281" Type="http://schemas.openxmlformats.org/officeDocument/2006/relationships/image" Target="../media/image5171.png"/><Relationship Id="rId337" Type="http://schemas.openxmlformats.org/officeDocument/2006/relationships/image" Target="../media/image5197.png"/><Relationship Id="rId34" Type="http://schemas.openxmlformats.org/officeDocument/2006/relationships/customXml" Target="../ink/ink7808.xml"/><Relationship Id="rId76" Type="http://schemas.openxmlformats.org/officeDocument/2006/relationships/customXml" Target="../ink/ink7829.xml"/><Relationship Id="rId141" Type="http://schemas.openxmlformats.org/officeDocument/2006/relationships/image" Target="../media/image5109.png"/><Relationship Id="rId379" Type="http://schemas.openxmlformats.org/officeDocument/2006/relationships/image" Target="../media/image5218.png"/><Relationship Id="rId7" Type="http://schemas.openxmlformats.org/officeDocument/2006/relationships/image" Target="../media/image4925.png"/><Relationship Id="rId183" Type="http://schemas.openxmlformats.org/officeDocument/2006/relationships/image" Target="../media/image5129.png"/><Relationship Id="rId239" Type="http://schemas.openxmlformats.org/officeDocument/2006/relationships/image" Target="../media/image5152.png"/><Relationship Id="rId390" Type="http://schemas.openxmlformats.org/officeDocument/2006/relationships/customXml" Target="../ink/ink7986.xml"/><Relationship Id="rId404" Type="http://schemas.openxmlformats.org/officeDocument/2006/relationships/customXml" Target="../ink/ink7993.xml"/><Relationship Id="rId250" Type="http://schemas.openxmlformats.org/officeDocument/2006/relationships/customXml" Target="../ink/ink7916.xml"/><Relationship Id="rId292" Type="http://schemas.openxmlformats.org/officeDocument/2006/relationships/customXml" Target="../ink/ink7937.xml"/><Relationship Id="rId306" Type="http://schemas.openxmlformats.org/officeDocument/2006/relationships/customXml" Target="../ink/ink7944.xml"/><Relationship Id="rId45" Type="http://schemas.openxmlformats.org/officeDocument/2006/relationships/image" Target="../media/image945.png"/><Relationship Id="rId87" Type="http://schemas.openxmlformats.org/officeDocument/2006/relationships/image" Target="../media/image1115.png"/><Relationship Id="rId110" Type="http://schemas.openxmlformats.org/officeDocument/2006/relationships/customXml" Target="../ink/ink7846.xml"/><Relationship Id="rId348" Type="http://schemas.openxmlformats.org/officeDocument/2006/relationships/customXml" Target="../ink/ink7965.xml"/><Relationship Id="rId152" Type="http://schemas.openxmlformats.org/officeDocument/2006/relationships/customXml" Target="../ink/ink7867.xml"/><Relationship Id="rId194" Type="http://schemas.openxmlformats.org/officeDocument/2006/relationships/customXml" Target="../ink/ink7888.xml"/><Relationship Id="rId208" Type="http://schemas.openxmlformats.org/officeDocument/2006/relationships/customXml" Target="../ink/ink7895.xml"/><Relationship Id="rId261" Type="http://schemas.openxmlformats.org/officeDocument/2006/relationships/image" Target="../media/image5162.png"/><Relationship Id="rId14" Type="http://schemas.openxmlformats.org/officeDocument/2006/relationships/customXml" Target="../ink/ink7798.xml"/><Relationship Id="rId56" Type="http://schemas.openxmlformats.org/officeDocument/2006/relationships/customXml" Target="../ink/ink7819.xml"/><Relationship Id="rId317" Type="http://schemas.openxmlformats.org/officeDocument/2006/relationships/image" Target="../media/image5187.png"/><Relationship Id="rId359" Type="http://schemas.openxmlformats.org/officeDocument/2006/relationships/image" Target="../media/image5208.png"/><Relationship Id="rId98" Type="http://schemas.openxmlformats.org/officeDocument/2006/relationships/customXml" Target="../ink/ink7840.xml"/><Relationship Id="rId121" Type="http://schemas.openxmlformats.org/officeDocument/2006/relationships/image" Target="../media/image5101.png"/><Relationship Id="rId163" Type="http://schemas.openxmlformats.org/officeDocument/2006/relationships/image" Target="../media/image4947.png"/><Relationship Id="rId219" Type="http://schemas.openxmlformats.org/officeDocument/2006/relationships/image" Target="../media/image5143.png"/><Relationship Id="rId370" Type="http://schemas.openxmlformats.org/officeDocument/2006/relationships/customXml" Target="../ink/ink7976.xml"/><Relationship Id="rId230" Type="http://schemas.openxmlformats.org/officeDocument/2006/relationships/customXml" Target="../ink/ink7906.xml"/><Relationship Id="rId25" Type="http://schemas.openxmlformats.org/officeDocument/2006/relationships/image" Target="../media/image935.png"/><Relationship Id="rId67" Type="http://schemas.openxmlformats.org/officeDocument/2006/relationships/image" Target="../media/image1001.png"/><Relationship Id="rId272" Type="http://schemas.openxmlformats.org/officeDocument/2006/relationships/customXml" Target="../ink/ink7927.xml"/><Relationship Id="rId328" Type="http://schemas.openxmlformats.org/officeDocument/2006/relationships/customXml" Target="../ink/ink7955.xml"/><Relationship Id="rId132" Type="http://schemas.openxmlformats.org/officeDocument/2006/relationships/customXml" Target="../ink/ink7857.xml"/><Relationship Id="rId174" Type="http://schemas.openxmlformats.org/officeDocument/2006/relationships/customXml" Target="../ink/ink7878.xml"/><Relationship Id="rId381" Type="http://schemas.openxmlformats.org/officeDocument/2006/relationships/image" Target="../media/image5219.png"/><Relationship Id="rId241" Type="http://schemas.openxmlformats.org/officeDocument/2006/relationships/image" Target="../media/image5153.png"/><Relationship Id="rId36" Type="http://schemas.openxmlformats.org/officeDocument/2006/relationships/customXml" Target="../ink/ink7809.xml"/><Relationship Id="rId283" Type="http://schemas.openxmlformats.org/officeDocument/2006/relationships/image" Target="../media/image5172.png"/><Relationship Id="rId339" Type="http://schemas.openxmlformats.org/officeDocument/2006/relationships/image" Target="../media/image5198.png"/><Relationship Id="rId78" Type="http://schemas.openxmlformats.org/officeDocument/2006/relationships/customXml" Target="../ink/ink7830.xml"/><Relationship Id="rId101" Type="http://schemas.openxmlformats.org/officeDocument/2006/relationships/image" Target="../media/image1122.png"/><Relationship Id="rId143" Type="http://schemas.openxmlformats.org/officeDocument/2006/relationships/image" Target="../media/image5110.png"/><Relationship Id="rId185" Type="http://schemas.openxmlformats.org/officeDocument/2006/relationships/image" Target="../media/image5130.png"/><Relationship Id="rId350" Type="http://schemas.openxmlformats.org/officeDocument/2006/relationships/customXml" Target="../ink/ink7966.xml"/><Relationship Id="rId406" Type="http://schemas.openxmlformats.org/officeDocument/2006/relationships/customXml" Target="../ink/ink7994.xml"/><Relationship Id="rId9" Type="http://schemas.openxmlformats.org/officeDocument/2006/relationships/image" Target="../media/image927.png"/><Relationship Id="rId210" Type="http://schemas.openxmlformats.org/officeDocument/2006/relationships/customXml" Target="../ink/ink7896.xml"/><Relationship Id="rId392" Type="http://schemas.openxmlformats.org/officeDocument/2006/relationships/customXml" Target="../ink/ink7987.xml"/><Relationship Id="rId252" Type="http://schemas.openxmlformats.org/officeDocument/2006/relationships/customXml" Target="../ink/ink7917.xml"/><Relationship Id="rId294" Type="http://schemas.openxmlformats.org/officeDocument/2006/relationships/customXml" Target="../ink/ink7938.xml"/><Relationship Id="rId308" Type="http://schemas.openxmlformats.org/officeDocument/2006/relationships/customXml" Target="../ink/ink7945.xml"/><Relationship Id="rId47" Type="http://schemas.openxmlformats.org/officeDocument/2006/relationships/image" Target="../media/image946.png"/><Relationship Id="rId89" Type="http://schemas.openxmlformats.org/officeDocument/2006/relationships/image" Target="../media/image1116.png"/><Relationship Id="rId112" Type="http://schemas.openxmlformats.org/officeDocument/2006/relationships/customXml" Target="../ink/ink7847.xml"/><Relationship Id="rId154" Type="http://schemas.openxmlformats.org/officeDocument/2006/relationships/customXml" Target="../ink/ink7868.xml"/><Relationship Id="rId361" Type="http://schemas.openxmlformats.org/officeDocument/2006/relationships/image" Target="../media/image5209.png"/><Relationship Id="rId196" Type="http://schemas.openxmlformats.org/officeDocument/2006/relationships/customXml" Target="../ink/ink7889.xml"/><Relationship Id="rId16" Type="http://schemas.openxmlformats.org/officeDocument/2006/relationships/customXml" Target="../ink/ink7799.xml"/><Relationship Id="rId221" Type="http://schemas.openxmlformats.org/officeDocument/2006/relationships/image" Target="../media/image5144.png"/><Relationship Id="rId263" Type="http://schemas.openxmlformats.org/officeDocument/2006/relationships/image" Target="../media/image5163.png"/><Relationship Id="rId319" Type="http://schemas.openxmlformats.org/officeDocument/2006/relationships/image" Target="../media/image5188.png"/><Relationship Id="rId58" Type="http://schemas.openxmlformats.org/officeDocument/2006/relationships/customXml" Target="../ink/ink7820.xml"/><Relationship Id="rId123" Type="http://schemas.openxmlformats.org/officeDocument/2006/relationships/image" Target="../media/image4928.png"/><Relationship Id="rId330" Type="http://schemas.openxmlformats.org/officeDocument/2006/relationships/customXml" Target="../ink/ink7956.xml"/><Relationship Id="rId165" Type="http://schemas.openxmlformats.org/officeDocument/2006/relationships/image" Target="../media/image5120.png"/><Relationship Id="rId372" Type="http://schemas.openxmlformats.org/officeDocument/2006/relationships/customXml" Target="../ink/ink7977.xml"/><Relationship Id="rId211" Type="http://schemas.openxmlformats.org/officeDocument/2006/relationships/image" Target="../media/image5139.png"/><Relationship Id="rId232" Type="http://schemas.openxmlformats.org/officeDocument/2006/relationships/customXml" Target="../ink/ink7907.xml"/><Relationship Id="rId253" Type="http://schemas.openxmlformats.org/officeDocument/2006/relationships/image" Target="../media/image4991.png"/><Relationship Id="rId274" Type="http://schemas.openxmlformats.org/officeDocument/2006/relationships/customXml" Target="../ink/ink7928.xml"/><Relationship Id="rId295" Type="http://schemas.openxmlformats.org/officeDocument/2006/relationships/image" Target="../media/image5178.png"/><Relationship Id="rId309" Type="http://schemas.openxmlformats.org/officeDocument/2006/relationships/image" Target="../media/image5184.png"/><Relationship Id="rId27" Type="http://schemas.openxmlformats.org/officeDocument/2006/relationships/image" Target="../media/image936.png"/><Relationship Id="rId48" Type="http://schemas.openxmlformats.org/officeDocument/2006/relationships/customXml" Target="../ink/ink7815.xml"/><Relationship Id="rId69" Type="http://schemas.openxmlformats.org/officeDocument/2006/relationships/image" Target="../media/image1002.png"/><Relationship Id="rId113" Type="http://schemas.openxmlformats.org/officeDocument/2006/relationships/image" Target="../media/image1128.png"/><Relationship Id="rId134" Type="http://schemas.openxmlformats.org/officeDocument/2006/relationships/customXml" Target="../ink/ink7858.xml"/><Relationship Id="rId320" Type="http://schemas.openxmlformats.org/officeDocument/2006/relationships/customXml" Target="../ink/ink7951.xml"/><Relationship Id="rId80" Type="http://schemas.openxmlformats.org/officeDocument/2006/relationships/customXml" Target="../ink/ink7831.xml"/><Relationship Id="rId155" Type="http://schemas.openxmlformats.org/officeDocument/2006/relationships/image" Target="../media/image5116.png"/><Relationship Id="rId176" Type="http://schemas.openxmlformats.org/officeDocument/2006/relationships/customXml" Target="../ink/ink7879.xml"/><Relationship Id="rId197" Type="http://schemas.openxmlformats.org/officeDocument/2006/relationships/image" Target="../media/image5134.png"/><Relationship Id="rId341" Type="http://schemas.openxmlformats.org/officeDocument/2006/relationships/image" Target="../media/image5199.png"/><Relationship Id="rId362" Type="http://schemas.openxmlformats.org/officeDocument/2006/relationships/customXml" Target="../ink/ink7972.xml"/><Relationship Id="rId383" Type="http://schemas.openxmlformats.org/officeDocument/2006/relationships/image" Target="../media/image5220.png"/><Relationship Id="rId201" Type="http://schemas.openxmlformats.org/officeDocument/2006/relationships/image" Target="../media/image5136.png"/><Relationship Id="rId222" Type="http://schemas.openxmlformats.org/officeDocument/2006/relationships/customXml" Target="../ink/ink7902.xml"/><Relationship Id="rId243" Type="http://schemas.openxmlformats.org/officeDocument/2006/relationships/image" Target="../media/image5154.png"/><Relationship Id="rId264" Type="http://schemas.openxmlformats.org/officeDocument/2006/relationships/customXml" Target="../ink/ink7923.xml"/><Relationship Id="rId285" Type="http://schemas.openxmlformats.org/officeDocument/2006/relationships/image" Target="../media/image5173.png"/><Relationship Id="rId17" Type="http://schemas.openxmlformats.org/officeDocument/2006/relationships/image" Target="../media/image931.png"/><Relationship Id="rId38" Type="http://schemas.openxmlformats.org/officeDocument/2006/relationships/customXml" Target="../ink/ink7810.xml"/><Relationship Id="rId59" Type="http://schemas.openxmlformats.org/officeDocument/2006/relationships/image" Target="../media/image952.png"/><Relationship Id="rId103" Type="http://schemas.openxmlformats.org/officeDocument/2006/relationships/image" Target="../media/image1123.png"/><Relationship Id="rId124" Type="http://schemas.openxmlformats.org/officeDocument/2006/relationships/customXml" Target="../ink/ink7853.xml"/><Relationship Id="rId310" Type="http://schemas.openxmlformats.org/officeDocument/2006/relationships/customXml" Target="../ink/ink7946.xml"/><Relationship Id="rId70" Type="http://schemas.openxmlformats.org/officeDocument/2006/relationships/customXml" Target="../ink/ink7826.xml"/><Relationship Id="rId91" Type="http://schemas.openxmlformats.org/officeDocument/2006/relationships/image" Target="../media/image1117.png"/><Relationship Id="rId145" Type="http://schemas.openxmlformats.org/officeDocument/2006/relationships/image" Target="../media/image5111.png"/><Relationship Id="rId166" Type="http://schemas.openxmlformats.org/officeDocument/2006/relationships/customXml" Target="../ink/ink7874.xml"/><Relationship Id="rId187" Type="http://schemas.openxmlformats.org/officeDocument/2006/relationships/image" Target="../media/image5131.png"/><Relationship Id="rId331" Type="http://schemas.openxmlformats.org/officeDocument/2006/relationships/image" Target="../media/image5194.png"/><Relationship Id="rId352" Type="http://schemas.openxmlformats.org/officeDocument/2006/relationships/customXml" Target="../ink/ink7967.xml"/><Relationship Id="rId373" Type="http://schemas.openxmlformats.org/officeDocument/2006/relationships/image" Target="../media/image5215.png"/><Relationship Id="rId394" Type="http://schemas.openxmlformats.org/officeDocument/2006/relationships/customXml" Target="../ink/ink7988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897.xml"/><Relationship Id="rId233" Type="http://schemas.openxmlformats.org/officeDocument/2006/relationships/image" Target="../media/image5149.png"/><Relationship Id="rId254" Type="http://schemas.openxmlformats.org/officeDocument/2006/relationships/customXml" Target="../ink/ink7918.xml"/><Relationship Id="rId28" Type="http://schemas.openxmlformats.org/officeDocument/2006/relationships/customXml" Target="../ink/ink7805.xml"/><Relationship Id="rId49" Type="http://schemas.openxmlformats.org/officeDocument/2006/relationships/image" Target="../media/image947.png"/><Relationship Id="rId114" Type="http://schemas.openxmlformats.org/officeDocument/2006/relationships/customXml" Target="../ink/ink7848.xml"/><Relationship Id="rId275" Type="http://schemas.openxmlformats.org/officeDocument/2006/relationships/image" Target="../media/image5169.png"/><Relationship Id="rId296" Type="http://schemas.openxmlformats.org/officeDocument/2006/relationships/customXml" Target="../ink/ink7939.xml"/><Relationship Id="rId300" Type="http://schemas.openxmlformats.org/officeDocument/2006/relationships/customXml" Target="../ink/ink7941.xml"/><Relationship Id="rId60" Type="http://schemas.openxmlformats.org/officeDocument/2006/relationships/customXml" Target="../ink/ink7821.xml"/><Relationship Id="rId81" Type="http://schemas.openxmlformats.org/officeDocument/2006/relationships/image" Target="../media/image1094.png"/><Relationship Id="rId135" Type="http://schemas.openxmlformats.org/officeDocument/2006/relationships/image" Target="../media/image5106.png"/><Relationship Id="rId156" Type="http://schemas.openxmlformats.org/officeDocument/2006/relationships/customXml" Target="../ink/ink7869.xml"/><Relationship Id="rId177" Type="http://schemas.openxmlformats.org/officeDocument/2006/relationships/image" Target="../media/image5126.png"/><Relationship Id="rId198" Type="http://schemas.openxmlformats.org/officeDocument/2006/relationships/customXml" Target="../ink/ink7890.xml"/><Relationship Id="rId321" Type="http://schemas.openxmlformats.org/officeDocument/2006/relationships/image" Target="../media/image5189.png"/><Relationship Id="rId342" Type="http://schemas.openxmlformats.org/officeDocument/2006/relationships/customXml" Target="../ink/ink7962.xml"/><Relationship Id="rId363" Type="http://schemas.openxmlformats.org/officeDocument/2006/relationships/image" Target="../media/image5210.png"/><Relationship Id="rId384" Type="http://schemas.openxmlformats.org/officeDocument/2006/relationships/customXml" Target="../ink/ink7983.xml"/><Relationship Id="rId202" Type="http://schemas.openxmlformats.org/officeDocument/2006/relationships/customXml" Target="../ink/ink7892.xml"/><Relationship Id="rId223" Type="http://schemas.openxmlformats.org/officeDocument/2006/relationships/image" Target="../media/image5145.png"/><Relationship Id="rId244" Type="http://schemas.openxmlformats.org/officeDocument/2006/relationships/customXml" Target="../ink/ink7913.xml"/><Relationship Id="rId18" Type="http://schemas.openxmlformats.org/officeDocument/2006/relationships/customXml" Target="../ink/ink7800.xml"/><Relationship Id="rId39" Type="http://schemas.openxmlformats.org/officeDocument/2006/relationships/image" Target="../media/image942.png"/><Relationship Id="rId265" Type="http://schemas.openxmlformats.org/officeDocument/2006/relationships/image" Target="../media/image4997.png"/><Relationship Id="rId286" Type="http://schemas.openxmlformats.org/officeDocument/2006/relationships/customXml" Target="../ink/ink7934.xml"/><Relationship Id="rId50" Type="http://schemas.openxmlformats.org/officeDocument/2006/relationships/customXml" Target="../ink/ink7816.xml"/><Relationship Id="rId104" Type="http://schemas.openxmlformats.org/officeDocument/2006/relationships/customXml" Target="../ink/ink7843.xml"/><Relationship Id="rId125" Type="http://schemas.openxmlformats.org/officeDocument/2006/relationships/image" Target="../media/image5103.png"/><Relationship Id="rId146" Type="http://schemas.openxmlformats.org/officeDocument/2006/relationships/customXml" Target="../ink/ink7864.xml"/><Relationship Id="rId167" Type="http://schemas.openxmlformats.org/officeDocument/2006/relationships/image" Target="../media/image5121.png"/><Relationship Id="rId188" Type="http://schemas.openxmlformats.org/officeDocument/2006/relationships/customXml" Target="../ink/ink7885.xml"/><Relationship Id="rId311" Type="http://schemas.openxmlformats.org/officeDocument/2006/relationships/image" Target="../media/image5185.png"/><Relationship Id="rId332" Type="http://schemas.openxmlformats.org/officeDocument/2006/relationships/customXml" Target="../ink/ink7957.xml"/><Relationship Id="rId353" Type="http://schemas.openxmlformats.org/officeDocument/2006/relationships/image" Target="../media/image5205.png"/><Relationship Id="rId374" Type="http://schemas.openxmlformats.org/officeDocument/2006/relationships/customXml" Target="../ink/ink7978.xml"/><Relationship Id="rId395" Type="http://schemas.openxmlformats.org/officeDocument/2006/relationships/image" Target="../media/image5226.png"/><Relationship Id="rId71" Type="http://schemas.openxmlformats.org/officeDocument/2006/relationships/image" Target="../media/image1003.png"/><Relationship Id="rId92" Type="http://schemas.openxmlformats.org/officeDocument/2006/relationships/customXml" Target="../ink/ink7837.xml"/><Relationship Id="rId213" Type="http://schemas.openxmlformats.org/officeDocument/2006/relationships/image" Target="../media/image5140.png"/><Relationship Id="rId234" Type="http://schemas.openxmlformats.org/officeDocument/2006/relationships/customXml" Target="../ink/ink7908.xml"/><Relationship Id="rId2" Type="http://schemas.openxmlformats.org/officeDocument/2006/relationships/customXml" Target="../ink/ink7792.xml"/><Relationship Id="rId29" Type="http://schemas.openxmlformats.org/officeDocument/2006/relationships/image" Target="../media/image937.png"/><Relationship Id="rId255" Type="http://schemas.openxmlformats.org/officeDocument/2006/relationships/image" Target="../media/image5159.png"/><Relationship Id="rId276" Type="http://schemas.openxmlformats.org/officeDocument/2006/relationships/customXml" Target="../ink/ink7929.xml"/><Relationship Id="rId297" Type="http://schemas.openxmlformats.org/officeDocument/2006/relationships/image" Target="../media/image5179.png"/><Relationship Id="rId40" Type="http://schemas.openxmlformats.org/officeDocument/2006/relationships/customXml" Target="../ink/ink7811.xml"/><Relationship Id="rId115" Type="http://schemas.openxmlformats.org/officeDocument/2006/relationships/image" Target="../media/image1129.png"/><Relationship Id="rId136" Type="http://schemas.openxmlformats.org/officeDocument/2006/relationships/customXml" Target="../ink/ink7859.xml"/><Relationship Id="rId157" Type="http://schemas.openxmlformats.org/officeDocument/2006/relationships/image" Target="../media/image5117.png"/><Relationship Id="rId178" Type="http://schemas.openxmlformats.org/officeDocument/2006/relationships/customXml" Target="../ink/ink7880.xml"/><Relationship Id="rId301" Type="http://schemas.openxmlformats.org/officeDocument/2006/relationships/image" Target="../media/image5181.png"/><Relationship Id="rId322" Type="http://schemas.openxmlformats.org/officeDocument/2006/relationships/customXml" Target="../ink/ink7952.xml"/><Relationship Id="rId343" Type="http://schemas.openxmlformats.org/officeDocument/2006/relationships/image" Target="../media/image5200.png"/><Relationship Id="rId364" Type="http://schemas.openxmlformats.org/officeDocument/2006/relationships/customXml" Target="../ink/ink7973.xml"/><Relationship Id="rId61" Type="http://schemas.openxmlformats.org/officeDocument/2006/relationships/image" Target="../media/image953.png"/><Relationship Id="rId82" Type="http://schemas.openxmlformats.org/officeDocument/2006/relationships/customXml" Target="../ink/ink7832.xml"/><Relationship Id="rId199" Type="http://schemas.openxmlformats.org/officeDocument/2006/relationships/image" Target="../media/image5135.png"/><Relationship Id="rId203" Type="http://schemas.openxmlformats.org/officeDocument/2006/relationships/image" Target="../media/image5137.png"/><Relationship Id="rId385" Type="http://schemas.openxmlformats.org/officeDocument/2006/relationships/image" Target="../media/image5221.png"/><Relationship Id="rId19" Type="http://schemas.openxmlformats.org/officeDocument/2006/relationships/image" Target="../media/image932.png"/><Relationship Id="rId224" Type="http://schemas.openxmlformats.org/officeDocument/2006/relationships/customXml" Target="../ink/ink7903.xml"/><Relationship Id="rId245" Type="http://schemas.openxmlformats.org/officeDocument/2006/relationships/image" Target="../media/image5155.png"/><Relationship Id="rId266" Type="http://schemas.openxmlformats.org/officeDocument/2006/relationships/customXml" Target="../ink/ink7924.xml"/><Relationship Id="rId287" Type="http://schemas.openxmlformats.org/officeDocument/2006/relationships/image" Target="../media/image5174.png"/><Relationship Id="rId30" Type="http://schemas.openxmlformats.org/officeDocument/2006/relationships/customXml" Target="../ink/ink7806.xml"/><Relationship Id="rId105" Type="http://schemas.openxmlformats.org/officeDocument/2006/relationships/image" Target="../media/image1124.png"/><Relationship Id="rId126" Type="http://schemas.openxmlformats.org/officeDocument/2006/relationships/customXml" Target="../ink/ink7854.xml"/><Relationship Id="rId147" Type="http://schemas.openxmlformats.org/officeDocument/2006/relationships/image" Target="../media/image5112.png"/><Relationship Id="rId168" Type="http://schemas.openxmlformats.org/officeDocument/2006/relationships/customXml" Target="../ink/ink7875.xml"/><Relationship Id="rId312" Type="http://schemas.openxmlformats.org/officeDocument/2006/relationships/customXml" Target="../ink/ink7947.xml"/><Relationship Id="rId333" Type="http://schemas.openxmlformats.org/officeDocument/2006/relationships/image" Target="../media/image5195.png"/><Relationship Id="rId354" Type="http://schemas.openxmlformats.org/officeDocument/2006/relationships/customXml" Target="../ink/ink7968.xml"/><Relationship Id="rId51" Type="http://schemas.openxmlformats.org/officeDocument/2006/relationships/image" Target="../media/image948.png"/><Relationship Id="rId72" Type="http://schemas.openxmlformats.org/officeDocument/2006/relationships/customXml" Target="../ink/ink7827.xml"/><Relationship Id="rId93" Type="http://schemas.openxmlformats.org/officeDocument/2006/relationships/image" Target="../media/image1118.png"/><Relationship Id="rId189" Type="http://schemas.openxmlformats.org/officeDocument/2006/relationships/image" Target="../media/image5132.png"/><Relationship Id="rId375" Type="http://schemas.openxmlformats.org/officeDocument/2006/relationships/image" Target="../media/image5216.png"/><Relationship Id="rId396" Type="http://schemas.openxmlformats.org/officeDocument/2006/relationships/customXml" Target="../ink/ink7989.xml"/><Relationship Id="rId3" Type="http://schemas.openxmlformats.org/officeDocument/2006/relationships/image" Target="../media/image875.png"/><Relationship Id="rId214" Type="http://schemas.openxmlformats.org/officeDocument/2006/relationships/customXml" Target="../ink/ink7898.xml"/><Relationship Id="rId235" Type="http://schemas.openxmlformats.org/officeDocument/2006/relationships/image" Target="../media/image5150.png"/><Relationship Id="rId256" Type="http://schemas.openxmlformats.org/officeDocument/2006/relationships/customXml" Target="../ink/ink7919.xml"/><Relationship Id="rId277" Type="http://schemas.openxmlformats.org/officeDocument/2006/relationships/image" Target="../media/image5170.png"/><Relationship Id="rId298" Type="http://schemas.openxmlformats.org/officeDocument/2006/relationships/customXml" Target="../ink/ink7940.xml"/><Relationship Id="rId400" Type="http://schemas.openxmlformats.org/officeDocument/2006/relationships/customXml" Target="../ink/ink7991.xml"/><Relationship Id="rId116" Type="http://schemas.openxmlformats.org/officeDocument/2006/relationships/customXml" Target="../ink/ink7849.xml"/><Relationship Id="rId137" Type="http://schemas.openxmlformats.org/officeDocument/2006/relationships/image" Target="../media/image5107.png"/><Relationship Id="rId158" Type="http://schemas.openxmlformats.org/officeDocument/2006/relationships/customXml" Target="../ink/ink7870.xml"/><Relationship Id="rId302" Type="http://schemas.openxmlformats.org/officeDocument/2006/relationships/customXml" Target="../ink/ink7942.xml"/><Relationship Id="rId323" Type="http://schemas.openxmlformats.org/officeDocument/2006/relationships/image" Target="../media/image5190.png"/><Relationship Id="rId344" Type="http://schemas.openxmlformats.org/officeDocument/2006/relationships/customXml" Target="../ink/ink7963.xml"/><Relationship Id="rId20" Type="http://schemas.openxmlformats.org/officeDocument/2006/relationships/customXml" Target="../ink/ink7801.xml"/><Relationship Id="rId41" Type="http://schemas.openxmlformats.org/officeDocument/2006/relationships/image" Target="../media/image943.png"/><Relationship Id="rId62" Type="http://schemas.openxmlformats.org/officeDocument/2006/relationships/customXml" Target="../ink/ink7822.xml"/><Relationship Id="rId83" Type="http://schemas.openxmlformats.org/officeDocument/2006/relationships/image" Target="../media/image1113.png"/><Relationship Id="rId179" Type="http://schemas.openxmlformats.org/officeDocument/2006/relationships/image" Target="../media/image5127.png"/><Relationship Id="rId365" Type="http://schemas.openxmlformats.org/officeDocument/2006/relationships/image" Target="../media/image5211.png"/><Relationship Id="rId386" Type="http://schemas.openxmlformats.org/officeDocument/2006/relationships/customXml" Target="../ink/ink7984.xml"/><Relationship Id="rId190" Type="http://schemas.openxmlformats.org/officeDocument/2006/relationships/customXml" Target="../ink/ink7886.xml"/><Relationship Id="rId204" Type="http://schemas.openxmlformats.org/officeDocument/2006/relationships/customXml" Target="../ink/ink7893.xml"/><Relationship Id="rId225" Type="http://schemas.openxmlformats.org/officeDocument/2006/relationships/image" Target="../media/image4977.png"/><Relationship Id="rId246" Type="http://schemas.openxmlformats.org/officeDocument/2006/relationships/customXml" Target="../ink/ink7914.xml"/><Relationship Id="rId267" Type="http://schemas.openxmlformats.org/officeDocument/2006/relationships/image" Target="../media/image5164.png"/><Relationship Id="rId288" Type="http://schemas.openxmlformats.org/officeDocument/2006/relationships/customXml" Target="../ink/ink7935.xml"/><Relationship Id="rId106" Type="http://schemas.openxmlformats.org/officeDocument/2006/relationships/customXml" Target="../ink/ink7844.xml"/><Relationship Id="rId127" Type="http://schemas.openxmlformats.org/officeDocument/2006/relationships/image" Target="../media/image4930.png"/><Relationship Id="rId313" Type="http://schemas.openxmlformats.org/officeDocument/2006/relationships/image" Target="../media/image5186.png"/><Relationship Id="rId10" Type="http://schemas.openxmlformats.org/officeDocument/2006/relationships/customXml" Target="../ink/ink7796.xml"/><Relationship Id="rId31" Type="http://schemas.openxmlformats.org/officeDocument/2006/relationships/image" Target="../media/image938.png"/><Relationship Id="rId52" Type="http://schemas.openxmlformats.org/officeDocument/2006/relationships/customXml" Target="../ink/ink7817.xml"/><Relationship Id="rId73" Type="http://schemas.openxmlformats.org/officeDocument/2006/relationships/image" Target="../media/image1004.png"/><Relationship Id="rId94" Type="http://schemas.openxmlformats.org/officeDocument/2006/relationships/customXml" Target="../ink/ink7838.xml"/><Relationship Id="rId148" Type="http://schemas.openxmlformats.org/officeDocument/2006/relationships/customXml" Target="../ink/ink7865.xml"/><Relationship Id="rId169" Type="http://schemas.openxmlformats.org/officeDocument/2006/relationships/image" Target="../media/image5122.png"/><Relationship Id="rId334" Type="http://schemas.openxmlformats.org/officeDocument/2006/relationships/customXml" Target="../ink/ink7958.xml"/><Relationship Id="rId355" Type="http://schemas.openxmlformats.org/officeDocument/2006/relationships/image" Target="../media/image5206.png"/><Relationship Id="rId376" Type="http://schemas.openxmlformats.org/officeDocument/2006/relationships/customXml" Target="../ink/ink7979.xml"/><Relationship Id="rId397" Type="http://schemas.openxmlformats.org/officeDocument/2006/relationships/image" Target="../media/image5227.png"/><Relationship Id="rId4" Type="http://schemas.openxmlformats.org/officeDocument/2006/relationships/customXml" Target="../ink/ink7793.xml"/><Relationship Id="rId180" Type="http://schemas.openxmlformats.org/officeDocument/2006/relationships/customXml" Target="../ink/ink7881.xml"/><Relationship Id="rId215" Type="http://schemas.openxmlformats.org/officeDocument/2006/relationships/image" Target="../media/image5141.png"/><Relationship Id="rId236" Type="http://schemas.openxmlformats.org/officeDocument/2006/relationships/customXml" Target="../ink/ink7909.xml"/><Relationship Id="rId257" Type="http://schemas.openxmlformats.org/officeDocument/2006/relationships/image" Target="../media/image5160.png"/><Relationship Id="rId278" Type="http://schemas.openxmlformats.org/officeDocument/2006/relationships/customXml" Target="../ink/ink7930.xml"/><Relationship Id="rId401" Type="http://schemas.openxmlformats.org/officeDocument/2006/relationships/image" Target="../media/image5229.png"/><Relationship Id="rId303" Type="http://schemas.openxmlformats.org/officeDocument/2006/relationships/image" Target="../media/image5182.png"/><Relationship Id="rId42" Type="http://schemas.openxmlformats.org/officeDocument/2006/relationships/customXml" Target="../ink/ink7812.xml"/><Relationship Id="rId84" Type="http://schemas.openxmlformats.org/officeDocument/2006/relationships/customXml" Target="../ink/ink7833.xml"/><Relationship Id="rId138" Type="http://schemas.openxmlformats.org/officeDocument/2006/relationships/customXml" Target="../ink/ink7860.xml"/><Relationship Id="rId345" Type="http://schemas.openxmlformats.org/officeDocument/2006/relationships/image" Target="../media/image5201.png"/><Relationship Id="rId387" Type="http://schemas.openxmlformats.org/officeDocument/2006/relationships/image" Target="../media/image5222.png"/><Relationship Id="rId191" Type="http://schemas.openxmlformats.org/officeDocument/2006/relationships/image" Target="../media/image5133.png"/><Relationship Id="rId205" Type="http://schemas.openxmlformats.org/officeDocument/2006/relationships/image" Target="../media/image4968.png"/><Relationship Id="rId247" Type="http://schemas.openxmlformats.org/officeDocument/2006/relationships/image" Target="../media/image5156.png"/><Relationship Id="rId107" Type="http://schemas.openxmlformats.org/officeDocument/2006/relationships/image" Target="../media/image1125.png"/><Relationship Id="rId289" Type="http://schemas.openxmlformats.org/officeDocument/2006/relationships/image" Target="../media/image5175.png"/><Relationship Id="rId11" Type="http://schemas.openxmlformats.org/officeDocument/2006/relationships/image" Target="../media/image928.png"/><Relationship Id="rId53" Type="http://schemas.openxmlformats.org/officeDocument/2006/relationships/image" Target="../media/image949.png"/><Relationship Id="rId149" Type="http://schemas.openxmlformats.org/officeDocument/2006/relationships/image" Target="../media/image5113.png"/><Relationship Id="rId314" Type="http://schemas.openxmlformats.org/officeDocument/2006/relationships/customXml" Target="../ink/ink7948.xml"/><Relationship Id="rId356" Type="http://schemas.openxmlformats.org/officeDocument/2006/relationships/customXml" Target="../ink/ink7969.xml"/><Relationship Id="rId398" Type="http://schemas.openxmlformats.org/officeDocument/2006/relationships/customXml" Target="../ink/ink7990.xml"/><Relationship Id="rId95" Type="http://schemas.openxmlformats.org/officeDocument/2006/relationships/image" Target="../media/image1119.png"/><Relationship Id="rId160" Type="http://schemas.openxmlformats.org/officeDocument/2006/relationships/customXml" Target="../ink/ink7871.xml"/><Relationship Id="rId216" Type="http://schemas.openxmlformats.org/officeDocument/2006/relationships/customXml" Target="../ink/ink7899.xml"/><Relationship Id="rId258" Type="http://schemas.openxmlformats.org/officeDocument/2006/relationships/customXml" Target="../ink/ink7920.xml"/><Relationship Id="rId22" Type="http://schemas.openxmlformats.org/officeDocument/2006/relationships/customXml" Target="../ink/ink7802.xml"/><Relationship Id="rId64" Type="http://schemas.openxmlformats.org/officeDocument/2006/relationships/customXml" Target="../ink/ink7823.xml"/><Relationship Id="rId118" Type="http://schemas.openxmlformats.org/officeDocument/2006/relationships/customXml" Target="../ink/ink7850.xml"/><Relationship Id="rId325" Type="http://schemas.openxmlformats.org/officeDocument/2006/relationships/image" Target="../media/image5191.png"/><Relationship Id="rId367" Type="http://schemas.openxmlformats.org/officeDocument/2006/relationships/image" Target="../media/image5212.png"/><Relationship Id="rId171" Type="http://schemas.openxmlformats.org/officeDocument/2006/relationships/image" Target="../media/image5123.png"/><Relationship Id="rId227" Type="http://schemas.openxmlformats.org/officeDocument/2006/relationships/image" Target="../media/image5146.png"/><Relationship Id="rId269" Type="http://schemas.openxmlformats.org/officeDocument/2006/relationships/image" Target="../media/image5165.png"/><Relationship Id="rId33" Type="http://schemas.openxmlformats.org/officeDocument/2006/relationships/image" Target="../media/image939.png"/><Relationship Id="rId129" Type="http://schemas.openxmlformats.org/officeDocument/2006/relationships/image" Target="../media/image5104.png"/><Relationship Id="rId280" Type="http://schemas.openxmlformats.org/officeDocument/2006/relationships/customXml" Target="../ink/ink7931.xml"/><Relationship Id="rId336" Type="http://schemas.openxmlformats.org/officeDocument/2006/relationships/customXml" Target="../ink/ink7959.xml"/><Relationship Id="rId75" Type="http://schemas.openxmlformats.org/officeDocument/2006/relationships/image" Target="../media/image546.png"/><Relationship Id="rId140" Type="http://schemas.openxmlformats.org/officeDocument/2006/relationships/customXml" Target="../ink/ink7861.xml"/><Relationship Id="rId182" Type="http://schemas.openxmlformats.org/officeDocument/2006/relationships/customXml" Target="../ink/ink7882.xml"/><Relationship Id="rId378" Type="http://schemas.openxmlformats.org/officeDocument/2006/relationships/customXml" Target="../ink/ink7980.xml"/><Relationship Id="rId403" Type="http://schemas.openxmlformats.org/officeDocument/2006/relationships/image" Target="../media/image5230.png"/><Relationship Id="rId6" Type="http://schemas.openxmlformats.org/officeDocument/2006/relationships/customXml" Target="../ink/ink7794.xml"/><Relationship Id="rId238" Type="http://schemas.openxmlformats.org/officeDocument/2006/relationships/customXml" Target="../ink/ink7910.xml"/><Relationship Id="rId291" Type="http://schemas.openxmlformats.org/officeDocument/2006/relationships/image" Target="../media/image5176.png"/><Relationship Id="rId305" Type="http://schemas.openxmlformats.org/officeDocument/2006/relationships/image" Target="../media/image5017.png"/><Relationship Id="rId347" Type="http://schemas.openxmlformats.org/officeDocument/2006/relationships/image" Target="../media/image5202.png"/><Relationship Id="rId44" Type="http://schemas.openxmlformats.org/officeDocument/2006/relationships/customXml" Target="../ink/ink7813.xml"/><Relationship Id="rId86" Type="http://schemas.openxmlformats.org/officeDocument/2006/relationships/customXml" Target="../ink/ink7834.xml"/><Relationship Id="rId151" Type="http://schemas.openxmlformats.org/officeDocument/2006/relationships/image" Target="../media/image5114.png"/><Relationship Id="rId389" Type="http://schemas.openxmlformats.org/officeDocument/2006/relationships/image" Target="../media/image5223.png"/><Relationship Id="rId193" Type="http://schemas.openxmlformats.org/officeDocument/2006/relationships/image" Target="../media/image4962.png"/><Relationship Id="rId207" Type="http://schemas.openxmlformats.org/officeDocument/2006/relationships/image" Target="../media/image2067.png"/><Relationship Id="rId249" Type="http://schemas.openxmlformats.org/officeDocument/2006/relationships/image" Target="../media/image5157.png"/><Relationship Id="rId13" Type="http://schemas.openxmlformats.org/officeDocument/2006/relationships/image" Target="../media/image929.png"/><Relationship Id="rId109" Type="http://schemas.openxmlformats.org/officeDocument/2006/relationships/image" Target="../media/image1126.png"/><Relationship Id="rId260" Type="http://schemas.openxmlformats.org/officeDocument/2006/relationships/customXml" Target="../ink/ink7921.xml"/><Relationship Id="rId316" Type="http://schemas.openxmlformats.org/officeDocument/2006/relationships/customXml" Target="../ink/ink7949.xml"/><Relationship Id="rId55" Type="http://schemas.openxmlformats.org/officeDocument/2006/relationships/image" Target="../media/image950.png"/><Relationship Id="rId97" Type="http://schemas.openxmlformats.org/officeDocument/2006/relationships/image" Target="../media/image1120.png"/><Relationship Id="rId120" Type="http://schemas.openxmlformats.org/officeDocument/2006/relationships/customXml" Target="../ink/ink7851.xml"/><Relationship Id="rId358" Type="http://schemas.openxmlformats.org/officeDocument/2006/relationships/customXml" Target="../ink/ink7970.xml"/><Relationship Id="rId162" Type="http://schemas.openxmlformats.org/officeDocument/2006/relationships/customXml" Target="../ink/ink7872.xml"/><Relationship Id="rId218" Type="http://schemas.openxmlformats.org/officeDocument/2006/relationships/customXml" Target="../ink/ink7900.xml"/><Relationship Id="rId271" Type="http://schemas.openxmlformats.org/officeDocument/2006/relationships/image" Target="../media/image5167.png"/><Relationship Id="rId24" Type="http://schemas.openxmlformats.org/officeDocument/2006/relationships/customXml" Target="../ink/ink7803.xml"/><Relationship Id="rId66" Type="http://schemas.openxmlformats.org/officeDocument/2006/relationships/customXml" Target="../ink/ink7824.xml"/><Relationship Id="rId131" Type="http://schemas.openxmlformats.org/officeDocument/2006/relationships/image" Target="../media/image3656.png"/><Relationship Id="rId327" Type="http://schemas.openxmlformats.org/officeDocument/2006/relationships/image" Target="../media/image5192.png"/><Relationship Id="rId369" Type="http://schemas.openxmlformats.org/officeDocument/2006/relationships/image" Target="../media/image5213.png"/><Relationship Id="rId173" Type="http://schemas.openxmlformats.org/officeDocument/2006/relationships/image" Target="../media/image5124.png"/><Relationship Id="rId229" Type="http://schemas.openxmlformats.org/officeDocument/2006/relationships/image" Target="../media/image5147.png"/><Relationship Id="rId380" Type="http://schemas.openxmlformats.org/officeDocument/2006/relationships/customXml" Target="../ink/ink7981.xml"/><Relationship Id="rId240" Type="http://schemas.openxmlformats.org/officeDocument/2006/relationships/customXml" Target="../ink/ink7911.xml"/><Relationship Id="rId35" Type="http://schemas.openxmlformats.org/officeDocument/2006/relationships/image" Target="../media/image940.png"/><Relationship Id="rId77" Type="http://schemas.openxmlformats.org/officeDocument/2006/relationships/image" Target="../media/image1062.png"/><Relationship Id="rId100" Type="http://schemas.openxmlformats.org/officeDocument/2006/relationships/customXml" Target="../ink/ink7841.xml"/><Relationship Id="rId282" Type="http://schemas.openxmlformats.org/officeDocument/2006/relationships/customXml" Target="../ink/ink7932.xml"/><Relationship Id="rId338" Type="http://schemas.openxmlformats.org/officeDocument/2006/relationships/customXml" Target="../ink/ink7960.xml"/><Relationship Id="rId8" Type="http://schemas.openxmlformats.org/officeDocument/2006/relationships/customXml" Target="../ink/ink7795.xml"/><Relationship Id="rId142" Type="http://schemas.openxmlformats.org/officeDocument/2006/relationships/customXml" Target="../ink/ink7862.xml"/><Relationship Id="rId184" Type="http://schemas.openxmlformats.org/officeDocument/2006/relationships/customXml" Target="../ink/ink7883.xml"/><Relationship Id="rId391" Type="http://schemas.openxmlformats.org/officeDocument/2006/relationships/image" Target="../media/image5224.png"/><Relationship Id="rId405" Type="http://schemas.openxmlformats.org/officeDocument/2006/relationships/image" Target="../media/image5231.png"/><Relationship Id="rId251" Type="http://schemas.openxmlformats.org/officeDocument/2006/relationships/image" Target="../media/image5158.png"/><Relationship Id="rId46" Type="http://schemas.openxmlformats.org/officeDocument/2006/relationships/customXml" Target="../ink/ink7814.xml"/><Relationship Id="rId293" Type="http://schemas.openxmlformats.org/officeDocument/2006/relationships/image" Target="../media/image5177.png"/><Relationship Id="rId307" Type="http://schemas.openxmlformats.org/officeDocument/2006/relationships/image" Target="../media/image5183.png"/><Relationship Id="rId349" Type="http://schemas.openxmlformats.org/officeDocument/2006/relationships/image" Target="../media/image5203.png"/><Relationship Id="rId88" Type="http://schemas.openxmlformats.org/officeDocument/2006/relationships/customXml" Target="../ink/ink7835.xml"/><Relationship Id="rId111" Type="http://schemas.openxmlformats.org/officeDocument/2006/relationships/image" Target="../media/image1127.png"/><Relationship Id="rId153" Type="http://schemas.openxmlformats.org/officeDocument/2006/relationships/image" Target="../media/image5115.png"/><Relationship Id="rId195" Type="http://schemas.openxmlformats.org/officeDocument/2006/relationships/image" Target="../media/image4963.png"/><Relationship Id="rId209" Type="http://schemas.openxmlformats.org/officeDocument/2006/relationships/image" Target="../media/image5138.png"/><Relationship Id="rId360" Type="http://schemas.openxmlformats.org/officeDocument/2006/relationships/customXml" Target="../ink/ink7971.xml"/><Relationship Id="rId220" Type="http://schemas.openxmlformats.org/officeDocument/2006/relationships/customXml" Target="../ink/ink7901.xml"/><Relationship Id="rId15" Type="http://schemas.openxmlformats.org/officeDocument/2006/relationships/image" Target="../media/image930.png"/><Relationship Id="rId57" Type="http://schemas.openxmlformats.org/officeDocument/2006/relationships/image" Target="../media/image951.png"/><Relationship Id="rId262" Type="http://schemas.openxmlformats.org/officeDocument/2006/relationships/customXml" Target="../ink/ink7922.xml"/><Relationship Id="rId318" Type="http://schemas.openxmlformats.org/officeDocument/2006/relationships/customXml" Target="../ink/ink7950.xml"/><Relationship Id="rId99" Type="http://schemas.openxmlformats.org/officeDocument/2006/relationships/image" Target="../media/image1121.png"/><Relationship Id="rId122" Type="http://schemas.openxmlformats.org/officeDocument/2006/relationships/customXml" Target="../ink/ink7852.xml"/><Relationship Id="rId164" Type="http://schemas.openxmlformats.org/officeDocument/2006/relationships/customXml" Target="../ink/ink7873.xml"/><Relationship Id="rId371" Type="http://schemas.openxmlformats.org/officeDocument/2006/relationships/image" Target="../media/image5214.png"/><Relationship Id="rId26" Type="http://schemas.openxmlformats.org/officeDocument/2006/relationships/customXml" Target="../ink/ink7804.xml"/><Relationship Id="rId231" Type="http://schemas.openxmlformats.org/officeDocument/2006/relationships/image" Target="../media/image5148.png"/><Relationship Id="rId273" Type="http://schemas.openxmlformats.org/officeDocument/2006/relationships/image" Target="../media/image5168.png"/><Relationship Id="rId329" Type="http://schemas.openxmlformats.org/officeDocument/2006/relationships/image" Target="../media/image5193.png"/><Relationship Id="rId68" Type="http://schemas.openxmlformats.org/officeDocument/2006/relationships/customXml" Target="../ink/ink7825.xml"/><Relationship Id="rId133" Type="http://schemas.openxmlformats.org/officeDocument/2006/relationships/image" Target="../media/image5105.png"/><Relationship Id="rId175" Type="http://schemas.openxmlformats.org/officeDocument/2006/relationships/image" Target="../media/image5125.png"/><Relationship Id="rId340" Type="http://schemas.openxmlformats.org/officeDocument/2006/relationships/customXml" Target="../ink/ink7961.xml"/><Relationship Id="rId200" Type="http://schemas.openxmlformats.org/officeDocument/2006/relationships/customXml" Target="../ink/ink7891.xml"/><Relationship Id="rId382" Type="http://schemas.openxmlformats.org/officeDocument/2006/relationships/customXml" Target="../ink/ink7982.xml"/><Relationship Id="rId242" Type="http://schemas.openxmlformats.org/officeDocument/2006/relationships/customXml" Target="../ink/ink7912.xml"/><Relationship Id="rId284" Type="http://schemas.openxmlformats.org/officeDocument/2006/relationships/customXml" Target="../ink/ink7933.xml"/><Relationship Id="rId37" Type="http://schemas.openxmlformats.org/officeDocument/2006/relationships/image" Target="../media/image941.png"/><Relationship Id="rId79" Type="http://schemas.openxmlformats.org/officeDocument/2006/relationships/image" Target="../media/image1063.png"/><Relationship Id="rId102" Type="http://schemas.openxmlformats.org/officeDocument/2006/relationships/customXml" Target="../ink/ink7842.xml"/><Relationship Id="rId144" Type="http://schemas.openxmlformats.org/officeDocument/2006/relationships/customXml" Target="../ink/ink7863.xml"/><Relationship Id="rId90" Type="http://schemas.openxmlformats.org/officeDocument/2006/relationships/customXml" Target="../ink/ink7836.xml"/><Relationship Id="rId186" Type="http://schemas.openxmlformats.org/officeDocument/2006/relationships/customXml" Target="../ink/ink7884.xml"/><Relationship Id="rId351" Type="http://schemas.openxmlformats.org/officeDocument/2006/relationships/image" Target="../media/image5204.png"/><Relationship Id="rId393" Type="http://schemas.openxmlformats.org/officeDocument/2006/relationships/image" Target="../media/image5225.png"/><Relationship Id="rId407" Type="http://schemas.openxmlformats.org/officeDocument/2006/relationships/image" Target="../media/image5232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431.png"/><Relationship Id="rId21" Type="http://schemas.openxmlformats.org/officeDocument/2006/relationships/image" Target="../media/image5241.png"/><Relationship Id="rId324" Type="http://schemas.openxmlformats.org/officeDocument/2006/relationships/customXml" Target="../ink/ink8156.xml"/><Relationship Id="rId531" Type="http://schemas.openxmlformats.org/officeDocument/2006/relationships/image" Target="../media/image5680.png"/><Relationship Id="rId170" Type="http://schemas.openxmlformats.org/officeDocument/2006/relationships/customXml" Target="../ink/ink8079.xml"/><Relationship Id="rId268" Type="http://schemas.openxmlformats.org/officeDocument/2006/relationships/customXml" Target="../ink/ink8128.xml"/><Relationship Id="rId475" Type="http://schemas.openxmlformats.org/officeDocument/2006/relationships/image" Target="../media/image5653.png"/><Relationship Id="rId32" Type="http://schemas.openxmlformats.org/officeDocument/2006/relationships/customXml" Target="../ink/ink8010.xml"/><Relationship Id="rId128" Type="http://schemas.openxmlformats.org/officeDocument/2006/relationships/customXml" Target="../ink/ink8058.xml"/><Relationship Id="rId335" Type="http://schemas.openxmlformats.org/officeDocument/2006/relationships/image" Target="../media/image5585.png"/><Relationship Id="rId542" Type="http://schemas.openxmlformats.org/officeDocument/2006/relationships/customXml" Target="../ink/ink8266.xml"/><Relationship Id="rId181" Type="http://schemas.openxmlformats.org/officeDocument/2006/relationships/image" Target="../media/image5460.png"/><Relationship Id="rId402" Type="http://schemas.openxmlformats.org/officeDocument/2006/relationships/customXml" Target="../ink/ink8195.xml"/><Relationship Id="rId279" Type="http://schemas.openxmlformats.org/officeDocument/2006/relationships/image" Target="../media/image5557.png"/><Relationship Id="rId486" Type="http://schemas.openxmlformats.org/officeDocument/2006/relationships/image" Target="../media/image5658.png"/><Relationship Id="rId43" Type="http://schemas.openxmlformats.org/officeDocument/2006/relationships/image" Target="../media/image5252.png"/><Relationship Id="rId139" Type="http://schemas.openxmlformats.org/officeDocument/2006/relationships/image" Target="../media/image5442.png"/><Relationship Id="rId346" Type="http://schemas.openxmlformats.org/officeDocument/2006/relationships/customXml" Target="../ink/ink8167.xml"/><Relationship Id="rId553" Type="http://schemas.openxmlformats.org/officeDocument/2006/relationships/image" Target="../media/image5690.png"/><Relationship Id="rId192" Type="http://schemas.openxmlformats.org/officeDocument/2006/relationships/customXml" Target="../ink/ink8090.xml"/><Relationship Id="rId206" Type="http://schemas.openxmlformats.org/officeDocument/2006/relationships/customXml" Target="../ink/ink8097.xml"/><Relationship Id="rId413" Type="http://schemas.openxmlformats.org/officeDocument/2006/relationships/image" Target="../media/image5622.png"/><Relationship Id="rId497" Type="http://schemas.openxmlformats.org/officeDocument/2006/relationships/customXml" Target="../ink/ink8243.xml"/><Relationship Id="rId357" Type="http://schemas.openxmlformats.org/officeDocument/2006/relationships/image" Target="../media/image5596.png"/><Relationship Id="rId54" Type="http://schemas.openxmlformats.org/officeDocument/2006/relationships/customXml" Target="../ink/ink8021.xml"/><Relationship Id="rId217" Type="http://schemas.openxmlformats.org/officeDocument/2006/relationships/image" Target="../media/image5483.png"/><Relationship Id="rId564" Type="http://schemas.openxmlformats.org/officeDocument/2006/relationships/customXml" Target="../ink/ink8277.xml"/><Relationship Id="rId424" Type="http://schemas.openxmlformats.org/officeDocument/2006/relationships/customXml" Target="../ink/ink8206.xml"/><Relationship Id="rId270" Type="http://schemas.openxmlformats.org/officeDocument/2006/relationships/customXml" Target="../ink/ink8129.xml"/><Relationship Id="rId65" Type="http://schemas.openxmlformats.org/officeDocument/2006/relationships/image" Target="../media/image5401.png"/><Relationship Id="rId130" Type="http://schemas.openxmlformats.org/officeDocument/2006/relationships/customXml" Target="../ink/ink8059.xml"/><Relationship Id="rId368" Type="http://schemas.openxmlformats.org/officeDocument/2006/relationships/customXml" Target="../ink/ink8178.xml"/><Relationship Id="rId575" Type="http://schemas.openxmlformats.org/officeDocument/2006/relationships/image" Target="../media/image5701.png"/><Relationship Id="rId228" Type="http://schemas.openxmlformats.org/officeDocument/2006/relationships/customXml" Target="../ink/ink8108.xml"/><Relationship Id="rId435" Type="http://schemas.openxmlformats.org/officeDocument/2006/relationships/image" Target="../media/image5633.png"/><Relationship Id="rId281" Type="http://schemas.openxmlformats.org/officeDocument/2006/relationships/image" Target="../media/image5558.png"/><Relationship Id="rId502" Type="http://schemas.openxmlformats.org/officeDocument/2006/relationships/image" Target="../media/image5666.png"/><Relationship Id="rId76" Type="http://schemas.openxmlformats.org/officeDocument/2006/relationships/customXml" Target="../ink/ink8032.xml"/><Relationship Id="rId141" Type="http://schemas.openxmlformats.org/officeDocument/2006/relationships/image" Target="../media/image5443.png"/><Relationship Id="rId379" Type="http://schemas.openxmlformats.org/officeDocument/2006/relationships/image" Target="../media/image5604.png"/><Relationship Id="rId586" Type="http://schemas.openxmlformats.org/officeDocument/2006/relationships/customXml" Target="../ink/ink8288.xml"/><Relationship Id="rId7" Type="http://schemas.openxmlformats.org/officeDocument/2006/relationships/image" Target="../media/image1790.png"/><Relationship Id="rId239" Type="http://schemas.openxmlformats.org/officeDocument/2006/relationships/image" Target="../media/image5494.png"/><Relationship Id="rId446" Type="http://schemas.openxmlformats.org/officeDocument/2006/relationships/customXml" Target="../ink/ink8217.xml"/><Relationship Id="rId292" Type="http://schemas.openxmlformats.org/officeDocument/2006/relationships/customXml" Target="../ink/ink8140.xml"/><Relationship Id="rId306" Type="http://schemas.openxmlformats.org/officeDocument/2006/relationships/customXml" Target="../ink/ink8147.xml"/><Relationship Id="rId87" Type="http://schemas.openxmlformats.org/officeDocument/2006/relationships/image" Target="../media/image5416.png"/><Relationship Id="rId513" Type="http://schemas.openxmlformats.org/officeDocument/2006/relationships/image" Target="../media/image5671.png"/><Relationship Id="rId152" Type="http://schemas.openxmlformats.org/officeDocument/2006/relationships/customXml" Target="../ink/ink8070.xml"/><Relationship Id="rId194" Type="http://schemas.openxmlformats.org/officeDocument/2006/relationships/customXml" Target="../ink/ink8091.xml"/><Relationship Id="rId208" Type="http://schemas.openxmlformats.org/officeDocument/2006/relationships/customXml" Target="../ink/ink8098.xml"/><Relationship Id="rId415" Type="http://schemas.openxmlformats.org/officeDocument/2006/relationships/image" Target="../media/image5623.png"/><Relationship Id="rId457" Type="http://schemas.openxmlformats.org/officeDocument/2006/relationships/image" Target="../media/image5644.png"/><Relationship Id="rId261" Type="http://schemas.openxmlformats.org/officeDocument/2006/relationships/image" Target="../media/image5505.png"/><Relationship Id="rId499" Type="http://schemas.openxmlformats.org/officeDocument/2006/relationships/customXml" Target="../ink/ink8244.xml"/><Relationship Id="rId14" Type="http://schemas.openxmlformats.org/officeDocument/2006/relationships/customXml" Target="../ink/ink8001.xml"/><Relationship Id="rId56" Type="http://schemas.openxmlformats.org/officeDocument/2006/relationships/customXml" Target="../ink/ink8022.xml"/><Relationship Id="rId317" Type="http://schemas.openxmlformats.org/officeDocument/2006/relationships/image" Target="../media/image5576.png"/><Relationship Id="rId359" Type="http://schemas.openxmlformats.org/officeDocument/2006/relationships/image" Target="../media/image5597.png"/><Relationship Id="rId524" Type="http://schemas.openxmlformats.org/officeDocument/2006/relationships/customXml" Target="../ink/ink8257.xml"/><Relationship Id="rId566" Type="http://schemas.openxmlformats.org/officeDocument/2006/relationships/customXml" Target="../ink/ink8278.xml"/><Relationship Id="rId98" Type="http://schemas.openxmlformats.org/officeDocument/2006/relationships/customXml" Target="../ink/ink8043.xml"/><Relationship Id="rId121" Type="http://schemas.openxmlformats.org/officeDocument/2006/relationships/image" Target="../media/image5433.png"/><Relationship Id="rId163" Type="http://schemas.openxmlformats.org/officeDocument/2006/relationships/image" Target="../media/image5451.png"/><Relationship Id="rId219" Type="http://schemas.openxmlformats.org/officeDocument/2006/relationships/image" Target="../media/image5484.png"/><Relationship Id="rId370" Type="http://schemas.openxmlformats.org/officeDocument/2006/relationships/customXml" Target="../ink/ink8179.xml"/><Relationship Id="rId426" Type="http://schemas.openxmlformats.org/officeDocument/2006/relationships/customXml" Target="../ink/ink8207.xml"/><Relationship Id="rId230" Type="http://schemas.openxmlformats.org/officeDocument/2006/relationships/customXml" Target="../ink/ink8109.xml"/><Relationship Id="rId468" Type="http://schemas.openxmlformats.org/officeDocument/2006/relationships/customXml" Target="../ink/ink8228.xml"/><Relationship Id="rId25" Type="http://schemas.openxmlformats.org/officeDocument/2006/relationships/image" Target="../media/image5243.png"/><Relationship Id="rId67" Type="http://schemas.openxmlformats.org/officeDocument/2006/relationships/image" Target="../media/image5402.png"/><Relationship Id="rId272" Type="http://schemas.openxmlformats.org/officeDocument/2006/relationships/customXml" Target="../ink/ink8130.xml"/><Relationship Id="rId328" Type="http://schemas.openxmlformats.org/officeDocument/2006/relationships/customXml" Target="../ink/ink8158.xml"/><Relationship Id="rId535" Type="http://schemas.openxmlformats.org/officeDocument/2006/relationships/image" Target="../media/image3406.png"/><Relationship Id="rId577" Type="http://schemas.openxmlformats.org/officeDocument/2006/relationships/image" Target="../media/image5702.png"/><Relationship Id="rId132" Type="http://schemas.openxmlformats.org/officeDocument/2006/relationships/customXml" Target="../ink/ink8060.xml"/><Relationship Id="rId174" Type="http://schemas.openxmlformats.org/officeDocument/2006/relationships/customXml" Target="../ink/ink8081.xml"/><Relationship Id="rId381" Type="http://schemas.openxmlformats.org/officeDocument/2006/relationships/image" Target="../media/image5605.png"/><Relationship Id="rId241" Type="http://schemas.openxmlformats.org/officeDocument/2006/relationships/image" Target="../media/image5495.png"/><Relationship Id="rId437" Type="http://schemas.openxmlformats.org/officeDocument/2006/relationships/image" Target="../media/image5634.png"/><Relationship Id="rId479" Type="http://schemas.openxmlformats.org/officeDocument/2006/relationships/customXml" Target="../ink/ink8234.xml"/><Relationship Id="rId36" Type="http://schemas.openxmlformats.org/officeDocument/2006/relationships/customXml" Target="../ink/ink8012.xml"/><Relationship Id="rId283" Type="http://schemas.openxmlformats.org/officeDocument/2006/relationships/image" Target="../media/image5559.png"/><Relationship Id="rId339" Type="http://schemas.openxmlformats.org/officeDocument/2006/relationships/image" Target="../media/image5587.png"/><Relationship Id="rId490" Type="http://schemas.openxmlformats.org/officeDocument/2006/relationships/image" Target="../media/image5660.png"/><Relationship Id="rId504" Type="http://schemas.openxmlformats.org/officeDocument/2006/relationships/image" Target="../media/image5667.png"/><Relationship Id="rId546" Type="http://schemas.openxmlformats.org/officeDocument/2006/relationships/customXml" Target="../ink/ink8268.xml"/><Relationship Id="rId78" Type="http://schemas.openxmlformats.org/officeDocument/2006/relationships/customXml" Target="../ink/ink8033.xml"/><Relationship Id="rId101" Type="http://schemas.openxmlformats.org/officeDocument/2006/relationships/image" Target="../media/image5423.png"/><Relationship Id="rId143" Type="http://schemas.openxmlformats.org/officeDocument/2006/relationships/image" Target="../media/image5444.png"/><Relationship Id="rId185" Type="http://schemas.openxmlformats.org/officeDocument/2006/relationships/image" Target="../media/image5462.png"/><Relationship Id="rId350" Type="http://schemas.openxmlformats.org/officeDocument/2006/relationships/customXml" Target="../ink/ink8169.xml"/><Relationship Id="rId406" Type="http://schemas.openxmlformats.org/officeDocument/2006/relationships/customXml" Target="../ink/ink8197.xml"/><Relationship Id="rId588" Type="http://schemas.openxmlformats.org/officeDocument/2006/relationships/customXml" Target="../ink/ink8289.xml"/><Relationship Id="rId9" Type="http://schemas.openxmlformats.org/officeDocument/2006/relationships/image" Target="../media/image5235.png"/><Relationship Id="rId210" Type="http://schemas.openxmlformats.org/officeDocument/2006/relationships/customXml" Target="../ink/ink8099.xml"/><Relationship Id="rId392" Type="http://schemas.openxmlformats.org/officeDocument/2006/relationships/customXml" Target="../ink/ink8190.xml"/><Relationship Id="rId448" Type="http://schemas.openxmlformats.org/officeDocument/2006/relationships/customXml" Target="../ink/ink8218.xml"/><Relationship Id="rId252" Type="http://schemas.openxmlformats.org/officeDocument/2006/relationships/customXml" Target="../ink/ink8120.xml"/><Relationship Id="rId294" Type="http://schemas.openxmlformats.org/officeDocument/2006/relationships/customXml" Target="../ink/ink8141.xml"/><Relationship Id="rId308" Type="http://schemas.openxmlformats.org/officeDocument/2006/relationships/customXml" Target="../ink/ink8148.xml"/><Relationship Id="rId515" Type="http://schemas.openxmlformats.org/officeDocument/2006/relationships/image" Target="../media/image5672.png"/><Relationship Id="rId47" Type="http://schemas.openxmlformats.org/officeDocument/2006/relationships/image" Target="../media/image5392.png"/><Relationship Id="rId89" Type="http://schemas.openxmlformats.org/officeDocument/2006/relationships/image" Target="../media/image5417.png"/><Relationship Id="rId112" Type="http://schemas.openxmlformats.org/officeDocument/2006/relationships/customXml" Target="../ink/ink8050.xml"/><Relationship Id="rId154" Type="http://schemas.openxmlformats.org/officeDocument/2006/relationships/customXml" Target="../ink/ink8071.xml"/><Relationship Id="rId361" Type="http://schemas.openxmlformats.org/officeDocument/2006/relationships/image" Target="../media/image5598.png"/><Relationship Id="rId557" Type="http://schemas.openxmlformats.org/officeDocument/2006/relationships/image" Target="../media/image5692.png"/><Relationship Id="rId196" Type="http://schemas.openxmlformats.org/officeDocument/2006/relationships/customXml" Target="../ink/ink8092.xml"/><Relationship Id="rId417" Type="http://schemas.openxmlformats.org/officeDocument/2006/relationships/image" Target="../media/image5624.png"/><Relationship Id="rId459" Type="http://schemas.openxmlformats.org/officeDocument/2006/relationships/image" Target="../media/image5645.png"/><Relationship Id="rId16" Type="http://schemas.openxmlformats.org/officeDocument/2006/relationships/customXml" Target="../ink/ink8002.xml"/><Relationship Id="rId221" Type="http://schemas.openxmlformats.org/officeDocument/2006/relationships/image" Target="../media/image5485.png"/><Relationship Id="rId263" Type="http://schemas.openxmlformats.org/officeDocument/2006/relationships/image" Target="../media/image5506.png"/><Relationship Id="rId319" Type="http://schemas.openxmlformats.org/officeDocument/2006/relationships/image" Target="../media/image5577.png"/><Relationship Id="rId470" Type="http://schemas.openxmlformats.org/officeDocument/2006/relationships/customXml" Target="../ink/ink8229.xml"/><Relationship Id="rId526" Type="http://schemas.openxmlformats.org/officeDocument/2006/relationships/customXml" Target="../ink/ink8258.xml"/><Relationship Id="rId58" Type="http://schemas.openxmlformats.org/officeDocument/2006/relationships/customXml" Target="../ink/ink8023.xml"/><Relationship Id="rId123" Type="http://schemas.openxmlformats.org/officeDocument/2006/relationships/image" Target="../media/image5434.png"/><Relationship Id="rId330" Type="http://schemas.openxmlformats.org/officeDocument/2006/relationships/customXml" Target="../ink/ink8159.xml"/><Relationship Id="rId568" Type="http://schemas.openxmlformats.org/officeDocument/2006/relationships/customXml" Target="../ink/ink8279.xml"/><Relationship Id="rId165" Type="http://schemas.openxmlformats.org/officeDocument/2006/relationships/image" Target="../media/image5452.png"/><Relationship Id="rId372" Type="http://schemas.openxmlformats.org/officeDocument/2006/relationships/customXml" Target="../ink/ink8180.xml"/><Relationship Id="rId428" Type="http://schemas.openxmlformats.org/officeDocument/2006/relationships/customXml" Target="../ink/ink8208.xml"/><Relationship Id="rId232" Type="http://schemas.openxmlformats.org/officeDocument/2006/relationships/customXml" Target="../ink/ink8110.xml"/><Relationship Id="rId274" Type="http://schemas.openxmlformats.org/officeDocument/2006/relationships/customXml" Target="../ink/ink8131.xml"/><Relationship Id="rId481" Type="http://schemas.openxmlformats.org/officeDocument/2006/relationships/customXml" Target="../ink/ink8235.xml"/><Relationship Id="rId27" Type="http://schemas.openxmlformats.org/officeDocument/2006/relationships/image" Target="../media/image5244.png"/><Relationship Id="rId69" Type="http://schemas.openxmlformats.org/officeDocument/2006/relationships/image" Target="../media/image5406.png"/><Relationship Id="rId134" Type="http://schemas.openxmlformats.org/officeDocument/2006/relationships/customXml" Target="../ink/ink8061.xml"/><Relationship Id="rId537" Type="http://schemas.openxmlformats.org/officeDocument/2006/relationships/image" Target="../media/image5682.png"/><Relationship Id="rId579" Type="http://schemas.openxmlformats.org/officeDocument/2006/relationships/image" Target="../media/image5703.png"/><Relationship Id="rId80" Type="http://schemas.openxmlformats.org/officeDocument/2006/relationships/customXml" Target="../ink/ink8034.xml"/><Relationship Id="rId176" Type="http://schemas.openxmlformats.org/officeDocument/2006/relationships/customXml" Target="../ink/ink8082.xml"/><Relationship Id="rId341" Type="http://schemas.openxmlformats.org/officeDocument/2006/relationships/image" Target="../media/image5588.png"/><Relationship Id="rId383" Type="http://schemas.openxmlformats.org/officeDocument/2006/relationships/image" Target="../media/image5606.png"/><Relationship Id="rId439" Type="http://schemas.openxmlformats.org/officeDocument/2006/relationships/image" Target="../media/image5635.png"/><Relationship Id="rId590" Type="http://schemas.openxmlformats.org/officeDocument/2006/relationships/customXml" Target="../ink/ink8290.xml"/><Relationship Id="rId201" Type="http://schemas.openxmlformats.org/officeDocument/2006/relationships/image" Target="../media/image5475.png"/><Relationship Id="rId243" Type="http://schemas.openxmlformats.org/officeDocument/2006/relationships/image" Target="../media/image5496.png"/><Relationship Id="rId285" Type="http://schemas.openxmlformats.org/officeDocument/2006/relationships/image" Target="../media/image5560.png"/><Relationship Id="rId450" Type="http://schemas.openxmlformats.org/officeDocument/2006/relationships/customXml" Target="../ink/ink8219.xml"/><Relationship Id="rId506" Type="http://schemas.openxmlformats.org/officeDocument/2006/relationships/image" Target="../media/image5668.png"/><Relationship Id="rId38" Type="http://schemas.openxmlformats.org/officeDocument/2006/relationships/customXml" Target="../ink/ink8013.xml"/><Relationship Id="rId103" Type="http://schemas.openxmlformats.org/officeDocument/2006/relationships/image" Target="../media/image5424.png"/><Relationship Id="rId310" Type="http://schemas.openxmlformats.org/officeDocument/2006/relationships/customXml" Target="../ink/ink8149.xml"/><Relationship Id="rId492" Type="http://schemas.openxmlformats.org/officeDocument/2006/relationships/image" Target="../media/image5661.png"/><Relationship Id="rId548" Type="http://schemas.openxmlformats.org/officeDocument/2006/relationships/customXml" Target="../ink/ink8269.xml"/><Relationship Id="rId91" Type="http://schemas.openxmlformats.org/officeDocument/2006/relationships/image" Target="../media/image5418.png"/><Relationship Id="rId145" Type="http://schemas.openxmlformats.org/officeDocument/2006/relationships/image" Target="../media/image5445.png"/><Relationship Id="rId187" Type="http://schemas.openxmlformats.org/officeDocument/2006/relationships/image" Target="../media/image5468.png"/><Relationship Id="rId352" Type="http://schemas.openxmlformats.org/officeDocument/2006/relationships/customXml" Target="../ink/ink8170.xml"/><Relationship Id="rId394" Type="http://schemas.openxmlformats.org/officeDocument/2006/relationships/customXml" Target="../ink/ink8191.xml"/><Relationship Id="rId408" Type="http://schemas.openxmlformats.org/officeDocument/2006/relationships/customXml" Target="../ink/ink8198.xml"/><Relationship Id="rId212" Type="http://schemas.openxmlformats.org/officeDocument/2006/relationships/customXml" Target="../ink/ink8100.xml"/><Relationship Id="rId254" Type="http://schemas.openxmlformats.org/officeDocument/2006/relationships/customXml" Target="../ink/ink8121.xml"/><Relationship Id="rId49" Type="http://schemas.openxmlformats.org/officeDocument/2006/relationships/image" Target="../media/image5393.png"/><Relationship Id="rId114" Type="http://schemas.openxmlformats.org/officeDocument/2006/relationships/customXml" Target="../ink/ink8051.xml"/><Relationship Id="rId296" Type="http://schemas.openxmlformats.org/officeDocument/2006/relationships/customXml" Target="../ink/ink8142.xml"/><Relationship Id="rId461" Type="http://schemas.openxmlformats.org/officeDocument/2006/relationships/image" Target="../media/image5646.png"/><Relationship Id="rId517" Type="http://schemas.openxmlformats.org/officeDocument/2006/relationships/image" Target="../media/image5673.png"/><Relationship Id="rId559" Type="http://schemas.openxmlformats.org/officeDocument/2006/relationships/image" Target="../media/image5693.png"/><Relationship Id="rId60" Type="http://schemas.openxmlformats.org/officeDocument/2006/relationships/customXml" Target="../ink/ink8024.xml"/><Relationship Id="rId156" Type="http://schemas.openxmlformats.org/officeDocument/2006/relationships/customXml" Target="../ink/ink8072.xml"/><Relationship Id="rId198" Type="http://schemas.openxmlformats.org/officeDocument/2006/relationships/customXml" Target="../ink/ink8093.xml"/><Relationship Id="rId321" Type="http://schemas.openxmlformats.org/officeDocument/2006/relationships/image" Target="../media/image5578.png"/><Relationship Id="rId363" Type="http://schemas.openxmlformats.org/officeDocument/2006/relationships/image" Target="../media/image5599.png"/><Relationship Id="rId419" Type="http://schemas.openxmlformats.org/officeDocument/2006/relationships/image" Target="../media/image5625.png"/><Relationship Id="rId570" Type="http://schemas.openxmlformats.org/officeDocument/2006/relationships/customXml" Target="../ink/ink8280.xml"/><Relationship Id="rId223" Type="http://schemas.openxmlformats.org/officeDocument/2006/relationships/image" Target="../media/image5486.png"/><Relationship Id="rId430" Type="http://schemas.openxmlformats.org/officeDocument/2006/relationships/customXml" Target="../ink/ink8209.xml"/><Relationship Id="rId18" Type="http://schemas.openxmlformats.org/officeDocument/2006/relationships/customXml" Target="../ink/ink8003.xml"/><Relationship Id="rId265" Type="http://schemas.openxmlformats.org/officeDocument/2006/relationships/image" Target="../media/image5507.png"/><Relationship Id="rId472" Type="http://schemas.openxmlformats.org/officeDocument/2006/relationships/customXml" Target="../ink/ink8230.xml"/><Relationship Id="rId528" Type="http://schemas.openxmlformats.org/officeDocument/2006/relationships/customXml" Target="../ink/ink8259.xml"/><Relationship Id="rId125" Type="http://schemas.openxmlformats.org/officeDocument/2006/relationships/image" Target="../media/image5435.png"/><Relationship Id="rId167" Type="http://schemas.openxmlformats.org/officeDocument/2006/relationships/image" Target="../media/image5453.png"/><Relationship Id="rId332" Type="http://schemas.openxmlformats.org/officeDocument/2006/relationships/customXml" Target="../ink/ink8160.xml"/><Relationship Id="rId374" Type="http://schemas.openxmlformats.org/officeDocument/2006/relationships/customXml" Target="../ink/ink8181.xml"/><Relationship Id="rId581" Type="http://schemas.openxmlformats.org/officeDocument/2006/relationships/image" Target="../media/image5705.png"/><Relationship Id="rId71" Type="http://schemas.openxmlformats.org/officeDocument/2006/relationships/image" Target="../media/image5408.png"/><Relationship Id="rId234" Type="http://schemas.openxmlformats.org/officeDocument/2006/relationships/customXml" Target="../ink/ink8111.xml"/><Relationship Id="rId2" Type="http://schemas.openxmlformats.org/officeDocument/2006/relationships/customXml" Target="../ink/ink7995.xml"/><Relationship Id="rId29" Type="http://schemas.openxmlformats.org/officeDocument/2006/relationships/image" Target="../media/image5245.png"/><Relationship Id="rId276" Type="http://schemas.openxmlformats.org/officeDocument/2006/relationships/customXml" Target="../ink/ink8132.xml"/><Relationship Id="rId441" Type="http://schemas.openxmlformats.org/officeDocument/2006/relationships/image" Target="../media/image5636.png"/><Relationship Id="rId483" Type="http://schemas.openxmlformats.org/officeDocument/2006/relationships/customXml" Target="../ink/ink8236.xml"/><Relationship Id="rId539" Type="http://schemas.openxmlformats.org/officeDocument/2006/relationships/image" Target="../media/image5683.png"/><Relationship Id="rId40" Type="http://schemas.openxmlformats.org/officeDocument/2006/relationships/customXml" Target="../ink/ink8014.xml"/><Relationship Id="rId136" Type="http://schemas.openxmlformats.org/officeDocument/2006/relationships/customXml" Target="../ink/ink8062.xml"/><Relationship Id="rId178" Type="http://schemas.openxmlformats.org/officeDocument/2006/relationships/customXml" Target="../ink/ink8083.xml"/><Relationship Id="rId301" Type="http://schemas.openxmlformats.org/officeDocument/2006/relationships/image" Target="../media/image5568.png"/><Relationship Id="rId343" Type="http://schemas.openxmlformats.org/officeDocument/2006/relationships/image" Target="../media/image5589.png"/><Relationship Id="rId550" Type="http://schemas.openxmlformats.org/officeDocument/2006/relationships/customXml" Target="../ink/ink8270.xml"/><Relationship Id="rId82" Type="http://schemas.openxmlformats.org/officeDocument/2006/relationships/customXml" Target="../ink/ink8035.xml"/><Relationship Id="rId203" Type="http://schemas.openxmlformats.org/officeDocument/2006/relationships/image" Target="../media/image5476.png"/><Relationship Id="rId385" Type="http://schemas.openxmlformats.org/officeDocument/2006/relationships/image" Target="../media/image5607.png"/><Relationship Id="rId592" Type="http://schemas.openxmlformats.org/officeDocument/2006/relationships/customXml" Target="../ink/ink8291.xml"/><Relationship Id="rId245" Type="http://schemas.openxmlformats.org/officeDocument/2006/relationships/image" Target="../media/image5497.png"/><Relationship Id="rId287" Type="http://schemas.openxmlformats.org/officeDocument/2006/relationships/image" Target="../media/image5561.png"/><Relationship Id="rId410" Type="http://schemas.openxmlformats.org/officeDocument/2006/relationships/customXml" Target="../ink/ink8199.xml"/><Relationship Id="rId452" Type="http://schemas.openxmlformats.org/officeDocument/2006/relationships/customXml" Target="../ink/ink8220.xml"/><Relationship Id="rId494" Type="http://schemas.openxmlformats.org/officeDocument/2006/relationships/image" Target="../media/image5662.png"/><Relationship Id="rId508" Type="http://schemas.openxmlformats.org/officeDocument/2006/relationships/customXml" Target="../ink/ink8249.xml"/><Relationship Id="rId105" Type="http://schemas.openxmlformats.org/officeDocument/2006/relationships/image" Target="../media/image5425.png"/><Relationship Id="rId147" Type="http://schemas.openxmlformats.org/officeDocument/2006/relationships/image" Target="../media/image5446.png"/><Relationship Id="rId312" Type="http://schemas.openxmlformats.org/officeDocument/2006/relationships/customXml" Target="../ink/ink8150.xml"/><Relationship Id="rId354" Type="http://schemas.openxmlformats.org/officeDocument/2006/relationships/customXml" Target="../ink/ink8171.xml"/><Relationship Id="rId51" Type="http://schemas.openxmlformats.org/officeDocument/2006/relationships/image" Target="../media/image5394.png"/><Relationship Id="rId93" Type="http://schemas.openxmlformats.org/officeDocument/2006/relationships/image" Target="../media/image5419.png"/><Relationship Id="rId189" Type="http://schemas.openxmlformats.org/officeDocument/2006/relationships/image" Target="../media/image5469.png"/><Relationship Id="rId396" Type="http://schemas.openxmlformats.org/officeDocument/2006/relationships/customXml" Target="../ink/ink8192.xml"/><Relationship Id="rId561" Type="http://schemas.openxmlformats.org/officeDocument/2006/relationships/image" Target="../media/image5694.png"/><Relationship Id="rId214" Type="http://schemas.openxmlformats.org/officeDocument/2006/relationships/customXml" Target="../ink/ink8101.xml"/><Relationship Id="rId256" Type="http://schemas.openxmlformats.org/officeDocument/2006/relationships/customXml" Target="../ink/ink8122.xml"/><Relationship Id="rId298" Type="http://schemas.openxmlformats.org/officeDocument/2006/relationships/customXml" Target="../ink/ink8143.xml"/><Relationship Id="rId421" Type="http://schemas.openxmlformats.org/officeDocument/2006/relationships/image" Target="../media/image5626.png"/><Relationship Id="rId463" Type="http://schemas.openxmlformats.org/officeDocument/2006/relationships/image" Target="../media/image5647.png"/><Relationship Id="rId519" Type="http://schemas.openxmlformats.org/officeDocument/2006/relationships/image" Target="../media/image5674.png"/><Relationship Id="rId116" Type="http://schemas.openxmlformats.org/officeDocument/2006/relationships/customXml" Target="../ink/ink8052.xml"/><Relationship Id="rId158" Type="http://schemas.openxmlformats.org/officeDocument/2006/relationships/customXml" Target="../ink/ink8073.xml"/><Relationship Id="rId323" Type="http://schemas.openxmlformats.org/officeDocument/2006/relationships/image" Target="../media/image5579.png"/><Relationship Id="rId530" Type="http://schemas.openxmlformats.org/officeDocument/2006/relationships/customXml" Target="../ink/ink8260.xml"/><Relationship Id="rId20" Type="http://schemas.openxmlformats.org/officeDocument/2006/relationships/customXml" Target="../ink/ink8004.xml"/><Relationship Id="rId62" Type="http://schemas.openxmlformats.org/officeDocument/2006/relationships/customXml" Target="../ink/ink8025.xml"/><Relationship Id="rId365" Type="http://schemas.openxmlformats.org/officeDocument/2006/relationships/image" Target="../media/image5600.png"/><Relationship Id="rId572" Type="http://schemas.openxmlformats.org/officeDocument/2006/relationships/customXml" Target="../ink/ink8281.xml"/><Relationship Id="rId225" Type="http://schemas.openxmlformats.org/officeDocument/2006/relationships/image" Target="../media/image5487.png"/><Relationship Id="rId267" Type="http://schemas.openxmlformats.org/officeDocument/2006/relationships/image" Target="../media/image5508.png"/><Relationship Id="rId432" Type="http://schemas.openxmlformats.org/officeDocument/2006/relationships/customXml" Target="../ink/ink8210.xml"/><Relationship Id="rId474" Type="http://schemas.openxmlformats.org/officeDocument/2006/relationships/customXml" Target="../ink/ink8231.xml"/><Relationship Id="rId127" Type="http://schemas.openxmlformats.org/officeDocument/2006/relationships/image" Target="../media/image5436.png"/><Relationship Id="rId31" Type="http://schemas.openxmlformats.org/officeDocument/2006/relationships/image" Target="../media/image5246.png"/><Relationship Id="rId73" Type="http://schemas.openxmlformats.org/officeDocument/2006/relationships/image" Target="../media/image5409.png"/><Relationship Id="rId169" Type="http://schemas.openxmlformats.org/officeDocument/2006/relationships/image" Target="../media/image5454.png"/><Relationship Id="rId334" Type="http://schemas.openxmlformats.org/officeDocument/2006/relationships/customXml" Target="../ink/ink8161.xml"/><Relationship Id="rId376" Type="http://schemas.openxmlformats.org/officeDocument/2006/relationships/customXml" Target="../ink/ink8182.xml"/><Relationship Id="rId541" Type="http://schemas.openxmlformats.org/officeDocument/2006/relationships/image" Target="../media/image5684.png"/><Relationship Id="rId583" Type="http://schemas.openxmlformats.org/officeDocument/2006/relationships/image" Target="../media/image5706.png"/><Relationship Id="rId4" Type="http://schemas.openxmlformats.org/officeDocument/2006/relationships/customXml" Target="../ink/ink7996.xml"/><Relationship Id="rId180" Type="http://schemas.openxmlformats.org/officeDocument/2006/relationships/customXml" Target="../ink/ink8084.xml"/><Relationship Id="rId236" Type="http://schemas.openxmlformats.org/officeDocument/2006/relationships/customXml" Target="../ink/ink8112.xml"/><Relationship Id="rId278" Type="http://schemas.openxmlformats.org/officeDocument/2006/relationships/customXml" Target="../ink/ink8133.xml"/><Relationship Id="rId401" Type="http://schemas.openxmlformats.org/officeDocument/2006/relationships/image" Target="../media/image5616.png"/><Relationship Id="rId443" Type="http://schemas.openxmlformats.org/officeDocument/2006/relationships/image" Target="../media/image5637.png"/><Relationship Id="rId303" Type="http://schemas.openxmlformats.org/officeDocument/2006/relationships/image" Target="../media/image5569.png"/><Relationship Id="rId485" Type="http://schemas.openxmlformats.org/officeDocument/2006/relationships/customXml" Target="../ink/ink8237.xml"/><Relationship Id="rId42" Type="http://schemas.openxmlformats.org/officeDocument/2006/relationships/customXml" Target="../ink/ink8015.xml"/><Relationship Id="rId84" Type="http://schemas.openxmlformats.org/officeDocument/2006/relationships/customXml" Target="../ink/ink8036.xml"/><Relationship Id="rId138" Type="http://schemas.openxmlformats.org/officeDocument/2006/relationships/customXml" Target="../ink/ink8063.xml"/><Relationship Id="rId345" Type="http://schemas.openxmlformats.org/officeDocument/2006/relationships/image" Target="../media/image5590.png"/><Relationship Id="rId387" Type="http://schemas.openxmlformats.org/officeDocument/2006/relationships/image" Target="../media/image5608.png"/><Relationship Id="rId510" Type="http://schemas.openxmlformats.org/officeDocument/2006/relationships/customXml" Target="../ink/ink8250.xml"/><Relationship Id="rId552" Type="http://schemas.openxmlformats.org/officeDocument/2006/relationships/customXml" Target="../ink/ink8271.xml"/><Relationship Id="rId594" Type="http://schemas.openxmlformats.org/officeDocument/2006/relationships/customXml" Target="../ink/ink8292.xml"/><Relationship Id="rId191" Type="http://schemas.openxmlformats.org/officeDocument/2006/relationships/image" Target="../media/image5470.png"/><Relationship Id="rId205" Type="http://schemas.openxmlformats.org/officeDocument/2006/relationships/image" Target="../media/image5477.png"/><Relationship Id="rId247" Type="http://schemas.openxmlformats.org/officeDocument/2006/relationships/image" Target="../media/image5498.png"/><Relationship Id="rId412" Type="http://schemas.openxmlformats.org/officeDocument/2006/relationships/customXml" Target="../ink/ink8200.xml"/><Relationship Id="rId107" Type="http://schemas.openxmlformats.org/officeDocument/2006/relationships/image" Target="../media/image5426.png"/><Relationship Id="rId289" Type="http://schemas.openxmlformats.org/officeDocument/2006/relationships/image" Target="../media/image5562.png"/><Relationship Id="rId454" Type="http://schemas.openxmlformats.org/officeDocument/2006/relationships/customXml" Target="../ink/ink8221.xml"/><Relationship Id="rId496" Type="http://schemas.openxmlformats.org/officeDocument/2006/relationships/image" Target="../media/image5663.png"/><Relationship Id="rId11" Type="http://schemas.openxmlformats.org/officeDocument/2006/relationships/image" Target="../media/image5236.png"/><Relationship Id="rId53" Type="http://schemas.openxmlformats.org/officeDocument/2006/relationships/image" Target="../media/image5395.png"/><Relationship Id="rId149" Type="http://schemas.openxmlformats.org/officeDocument/2006/relationships/image" Target="../media/image1166.png"/><Relationship Id="rId314" Type="http://schemas.openxmlformats.org/officeDocument/2006/relationships/customXml" Target="../ink/ink8151.xml"/><Relationship Id="rId356" Type="http://schemas.openxmlformats.org/officeDocument/2006/relationships/customXml" Target="../ink/ink8172.xml"/><Relationship Id="rId398" Type="http://schemas.openxmlformats.org/officeDocument/2006/relationships/customXml" Target="../ink/ink8193.xml"/><Relationship Id="rId521" Type="http://schemas.openxmlformats.org/officeDocument/2006/relationships/image" Target="../media/image5675.png"/><Relationship Id="rId563" Type="http://schemas.openxmlformats.org/officeDocument/2006/relationships/image" Target="../media/image5695.png"/><Relationship Id="rId95" Type="http://schemas.openxmlformats.org/officeDocument/2006/relationships/image" Target="../media/image5420.png"/><Relationship Id="rId160" Type="http://schemas.openxmlformats.org/officeDocument/2006/relationships/customXml" Target="../ink/ink8074.xml"/><Relationship Id="rId216" Type="http://schemas.openxmlformats.org/officeDocument/2006/relationships/customXml" Target="../ink/ink8102.xml"/><Relationship Id="rId423" Type="http://schemas.openxmlformats.org/officeDocument/2006/relationships/image" Target="../media/image5627.png"/><Relationship Id="rId258" Type="http://schemas.openxmlformats.org/officeDocument/2006/relationships/customXml" Target="../ink/ink8123.xml"/><Relationship Id="rId465" Type="http://schemas.openxmlformats.org/officeDocument/2006/relationships/image" Target="../media/image5648.png"/><Relationship Id="rId22" Type="http://schemas.openxmlformats.org/officeDocument/2006/relationships/customXml" Target="../ink/ink8005.xml"/><Relationship Id="rId64" Type="http://schemas.openxmlformats.org/officeDocument/2006/relationships/customXml" Target="../ink/ink8026.xml"/><Relationship Id="rId118" Type="http://schemas.openxmlformats.org/officeDocument/2006/relationships/customXml" Target="../ink/ink8053.xml"/><Relationship Id="rId325" Type="http://schemas.openxmlformats.org/officeDocument/2006/relationships/image" Target="../media/image5580.png"/><Relationship Id="rId367" Type="http://schemas.openxmlformats.org/officeDocument/2006/relationships/image" Target="../media/image5601.png"/><Relationship Id="rId532" Type="http://schemas.openxmlformats.org/officeDocument/2006/relationships/customXml" Target="../ink/ink8261.xml"/><Relationship Id="rId574" Type="http://schemas.openxmlformats.org/officeDocument/2006/relationships/customXml" Target="../ink/ink8282.xml"/><Relationship Id="rId171" Type="http://schemas.openxmlformats.org/officeDocument/2006/relationships/image" Target="../media/image5455.png"/><Relationship Id="rId227" Type="http://schemas.openxmlformats.org/officeDocument/2006/relationships/image" Target="../media/image5488.png"/><Relationship Id="rId269" Type="http://schemas.openxmlformats.org/officeDocument/2006/relationships/image" Target="../media/image5509.png"/><Relationship Id="rId434" Type="http://schemas.openxmlformats.org/officeDocument/2006/relationships/customXml" Target="../ink/ink8211.xml"/><Relationship Id="rId476" Type="http://schemas.openxmlformats.org/officeDocument/2006/relationships/customXml" Target="../ink/ink8232.xml"/><Relationship Id="rId33" Type="http://schemas.openxmlformats.org/officeDocument/2006/relationships/image" Target="../media/image5247.png"/><Relationship Id="rId129" Type="http://schemas.openxmlformats.org/officeDocument/2006/relationships/image" Target="../media/image5437.png"/><Relationship Id="rId280" Type="http://schemas.openxmlformats.org/officeDocument/2006/relationships/customXml" Target="../ink/ink8134.xml"/><Relationship Id="rId336" Type="http://schemas.openxmlformats.org/officeDocument/2006/relationships/customXml" Target="../ink/ink8162.xml"/><Relationship Id="rId501" Type="http://schemas.openxmlformats.org/officeDocument/2006/relationships/customXml" Target="../ink/ink8245.xml"/><Relationship Id="rId543" Type="http://schemas.openxmlformats.org/officeDocument/2006/relationships/image" Target="../media/image5685.png"/><Relationship Id="rId75" Type="http://schemas.openxmlformats.org/officeDocument/2006/relationships/image" Target="../media/image5410.png"/><Relationship Id="rId140" Type="http://schemas.openxmlformats.org/officeDocument/2006/relationships/customXml" Target="../ink/ink8064.xml"/><Relationship Id="rId182" Type="http://schemas.openxmlformats.org/officeDocument/2006/relationships/customXml" Target="../ink/ink8085.xml"/><Relationship Id="rId378" Type="http://schemas.openxmlformats.org/officeDocument/2006/relationships/customXml" Target="../ink/ink8183.xml"/><Relationship Id="rId403" Type="http://schemas.openxmlformats.org/officeDocument/2006/relationships/image" Target="../media/image5617.png"/><Relationship Id="rId585" Type="http://schemas.openxmlformats.org/officeDocument/2006/relationships/image" Target="../media/image5707.png"/><Relationship Id="rId6" Type="http://schemas.openxmlformats.org/officeDocument/2006/relationships/customXml" Target="../ink/ink7997.xml"/><Relationship Id="rId238" Type="http://schemas.openxmlformats.org/officeDocument/2006/relationships/customXml" Target="../ink/ink8113.xml"/><Relationship Id="rId445" Type="http://schemas.openxmlformats.org/officeDocument/2006/relationships/image" Target="../media/image5638.png"/><Relationship Id="rId487" Type="http://schemas.openxmlformats.org/officeDocument/2006/relationships/customXml" Target="../ink/ink8238.xml"/><Relationship Id="rId291" Type="http://schemas.openxmlformats.org/officeDocument/2006/relationships/image" Target="../media/image5563.png"/><Relationship Id="rId305" Type="http://schemas.openxmlformats.org/officeDocument/2006/relationships/image" Target="../media/image5570.png"/><Relationship Id="rId347" Type="http://schemas.openxmlformats.org/officeDocument/2006/relationships/image" Target="../media/image5591.png"/><Relationship Id="rId512" Type="http://schemas.openxmlformats.org/officeDocument/2006/relationships/customXml" Target="../ink/ink8251.xml"/><Relationship Id="rId44" Type="http://schemas.openxmlformats.org/officeDocument/2006/relationships/customXml" Target="../ink/ink8016.xml"/><Relationship Id="rId86" Type="http://schemas.openxmlformats.org/officeDocument/2006/relationships/customXml" Target="../ink/ink8037.xml"/><Relationship Id="rId151" Type="http://schemas.openxmlformats.org/officeDocument/2006/relationships/image" Target="../media/image1202.png"/><Relationship Id="rId389" Type="http://schemas.openxmlformats.org/officeDocument/2006/relationships/image" Target="../media/image5609.png"/><Relationship Id="rId554" Type="http://schemas.openxmlformats.org/officeDocument/2006/relationships/customXml" Target="../ink/ink8272.xml"/><Relationship Id="rId193" Type="http://schemas.openxmlformats.org/officeDocument/2006/relationships/image" Target="../media/image5471.png"/><Relationship Id="rId207" Type="http://schemas.openxmlformats.org/officeDocument/2006/relationships/image" Target="../media/image5478.png"/><Relationship Id="rId249" Type="http://schemas.openxmlformats.org/officeDocument/2006/relationships/image" Target="../media/image5499.png"/><Relationship Id="rId414" Type="http://schemas.openxmlformats.org/officeDocument/2006/relationships/customXml" Target="../ink/ink8201.xml"/><Relationship Id="rId456" Type="http://schemas.openxmlformats.org/officeDocument/2006/relationships/customXml" Target="../ink/ink8222.xml"/><Relationship Id="rId498" Type="http://schemas.openxmlformats.org/officeDocument/2006/relationships/image" Target="../media/image5664.png"/><Relationship Id="rId13" Type="http://schemas.openxmlformats.org/officeDocument/2006/relationships/image" Target="../media/image5237.png"/><Relationship Id="rId109" Type="http://schemas.openxmlformats.org/officeDocument/2006/relationships/image" Target="../media/image5427.png"/><Relationship Id="rId260" Type="http://schemas.openxmlformats.org/officeDocument/2006/relationships/customXml" Target="../ink/ink8124.xml"/><Relationship Id="rId316" Type="http://schemas.openxmlformats.org/officeDocument/2006/relationships/customXml" Target="../ink/ink8152.xml"/><Relationship Id="rId523" Type="http://schemas.openxmlformats.org/officeDocument/2006/relationships/image" Target="../media/image5676.png"/><Relationship Id="rId55" Type="http://schemas.openxmlformats.org/officeDocument/2006/relationships/image" Target="../media/image5396.png"/><Relationship Id="rId97" Type="http://schemas.openxmlformats.org/officeDocument/2006/relationships/image" Target="../media/image5421.png"/><Relationship Id="rId120" Type="http://schemas.openxmlformats.org/officeDocument/2006/relationships/customXml" Target="../ink/ink8054.xml"/><Relationship Id="rId358" Type="http://schemas.openxmlformats.org/officeDocument/2006/relationships/customXml" Target="../ink/ink8173.xml"/><Relationship Id="rId565" Type="http://schemas.openxmlformats.org/officeDocument/2006/relationships/image" Target="../media/image5696.png"/><Relationship Id="rId162" Type="http://schemas.openxmlformats.org/officeDocument/2006/relationships/customXml" Target="../ink/ink8075.xml"/><Relationship Id="rId218" Type="http://schemas.openxmlformats.org/officeDocument/2006/relationships/customXml" Target="../ink/ink8103.xml"/><Relationship Id="rId425" Type="http://schemas.openxmlformats.org/officeDocument/2006/relationships/image" Target="../media/image5628.png"/><Relationship Id="rId467" Type="http://schemas.openxmlformats.org/officeDocument/2006/relationships/image" Target="../media/image5649.png"/><Relationship Id="rId271" Type="http://schemas.openxmlformats.org/officeDocument/2006/relationships/image" Target="../media/image5516.png"/><Relationship Id="rId24" Type="http://schemas.openxmlformats.org/officeDocument/2006/relationships/customXml" Target="../ink/ink8006.xml"/><Relationship Id="rId66" Type="http://schemas.openxmlformats.org/officeDocument/2006/relationships/customXml" Target="../ink/ink8027.xml"/><Relationship Id="rId131" Type="http://schemas.openxmlformats.org/officeDocument/2006/relationships/image" Target="../media/image5438.png"/><Relationship Id="rId327" Type="http://schemas.openxmlformats.org/officeDocument/2006/relationships/image" Target="../media/image5581.png"/><Relationship Id="rId369" Type="http://schemas.openxmlformats.org/officeDocument/2006/relationships/image" Target="../media/image5602.png"/><Relationship Id="rId534" Type="http://schemas.openxmlformats.org/officeDocument/2006/relationships/customXml" Target="../ink/ink8262.xml"/><Relationship Id="rId576" Type="http://schemas.openxmlformats.org/officeDocument/2006/relationships/customXml" Target="../ink/ink8283.xml"/><Relationship Id="rId173" Type="http://schemas.openxmlformats.org/officeDocument/2006/relationships/image" Target="../media/image5456.png"/><Relationship Id="rId229" Type="http://schemas.openxmlformats.org/officeDocument/2006/relationships/image" Target="../media/image5489.png"/><Relationship Id="rId380" Type="http://schemas.openxmlformats.org/officeDocument/2006/relationships/customXml" Target="../ink/ink8184.xml"/><Relationship Id="rId436" Type="http://schemas.openxmlformats.org/officeDocument/2006/relationships/customXml" Target="../ink/ink8212.xml"/><Relationship Id="rId240" Type="http://schemas.openxmlformats.org/officeDocument/2006/relationships/customXml" Target="../ink/ink8114.xml"/><Relationship Id="rId478" Type="http://schemas.openxmlformats.org/officeDocument/2006/relationships/image" Target="../media/image5654.png"/><Relationship Id="rId35" Type="http://schemas.openxmlformats.org/officeDocument/2006/relationships/image" Target="../media/image5248.png"/><Relationship Id="rId77" Type="http://schemas.openxmlformats.org/officeDocument/2006/relationships/image" Target="../media/image5411.png"/><Relationship Id="rId100" Type="http://schemas.openxmlformats.org/officeDocument/2006/relationships/customXml" Target="../ink/ink8044.xml"/><Relationship Id="rId282" Type="http://schemas.openxmlformats.org/officeDocument/2006/relationships/customXml" Target="../ink/ink8135.xml"/><Relationship Id="rId338" Type="http://schemas.openxmlformats.org/officeDocument/2006/relationships/customXml" Target="../ink/ink8163.xml"/><Relationship Id="rId503" Type="http://schemas.openxmlformats.org/officeDocument/2006/relationships/customXml" Target="../ink/ink8246.xml"/><Relationship Id="rId545" Type="http://schemas.openxmlformats.org/officeDocument/2006/relationships/image" Target="../media/image5686.png"/><Relationship Id="rId587" Type="http://schemas.openxmlformats.org/officeDocument/2006/relationships/image" Target="../media/image5708.png"/><Relationship Id="rId8" Type="http://schemas.openxmlformats.org/officeDocument/2006/relationships/customXml" Target="../ink/ink7998.xml"/><Relationship Id="rId142" Type="http://schemas.openxmlformats.org/officeDocument/2006/relationships/customXml" Target="../ink/ink8065.xml"/><Relationship Id="rId184" Type="http://schemas.openxmlformats.org/officeDocument/2006/relationships/customXml" Target="../ink/ink8086.xml"/><Relationship Id="rId391" Type="http://schemas.openxmlformats.org/officeDocument/2006/relationships/image" Target="../media/image5611.png"/><Relationship Id="rId405" Type="http://schemas.openxmlformats.org/officeDocument/2006/relationships/image" Target="../media/image5618.png"/><Relationship Id="rId447" Type="http://schemas.openxmlformats.org/officeDocument/2006/relationships/image" Target="../media/image5639.png"/><Relationship Id="rId251" Type="http://schemas.openxmlformats.org/officeDocument/2006/relationships/image" Target="../media/image5500.png"/><Relationship Id="rId489" Type="http://schemas.openxmlformats.org/officeDocument/2006/relationships/customXml" Target="../ink/ink8239.xml"/><Relationship Id="rId46" Type="http://schemas.openxmlformats.org/officeDocument/2006/relationships/customXml" Target="../ink/ink8017.xml"/><Relationship Id="rId293" Type="http://schemas.openxmlformats.org/officeDocument/2006/relationships/image" Target="../media/image5564.png"/><Relationship Id="rId307" Type="http://schemas.openxmlformats.org/officeDocument/2006/relationships/image" Target="../media/image5571.png"/><Relationship Id="rId349" Type="http://schemas.openxmlformats.org/officeDocument/2006/relationships/image" Target="../media/image5592.png"/><Relationship Id="rId514" Type="http://schemas.openxmlformats.org/officeDocument/2006/relationships/customXml" Target="../ink/ink8252.xml"/><Relationship Id="rId556" Type="http://schemas.openxmlformats.org/officeDocument/2006/relationships/customXml" Target="../ink/ink8273.xml"/><Relationship Id="rId88" Type="http://schemas.openxmlformats.org/officeDocument/2006/relationships/customXml" Target="../ink/ink8038.xml"/><Relationship Id="rId111" Type="http://schemas.openxmlformats.org/officeDocument/2006/relationships/image" Target="../media/image5428.png"/><Relationship Id="rId153" Type="http://schemas.openxmlformats.org/officeDocument/2006/relationships/image" Target="../media/image5447.png"/><Relationship Id="rId195" Type="http://schemas.openxmlformats.org/officeDocument/2006/relationships/image" Target="../media/image5472.png"/><Relationship Id="rId209" Type="http://schemas.openxmlformats.org/officeDocument/2006/relationships/image" Target="../media/image5479.png"/><Relationship Id="rId360" Type="http://schemas.openxmlformats.org/officeDocument/2006/relationships/customXml" Target="../ink/ink8174.xml"/><Relationship Id="rId416" Type="http://schemas.openxmlformats.org/officeDocument/2006/relationships/customXml" Target="../ink/ink8202.xml"/><Relationship Id="rId220" Type="http://schemas.openxmlformats.org/officeDocument/2006/relationships/customXml" Target="../ink/ink8104.xml"/><Relationship Id="rId458" Type="http://schemas.openxmlformats.org/officeDocument/2006/relationships/customXml" Target="../ink/ink8223.xml"/><Relationship Id="rId15" Type="http://schemas.openxmlformats.org/officeDocument/2006/relationships/image" Target="../media/image5238.png"/><Relationship Id="rId57" Type="http://schemas.openxmlformats.org/officeDocument/2006/relationships/image" Target="../media/image5397.png"/><Relationship Id="rId262" Type="http://schemas.openxmlformats.org/officeDocument/2006/relationships/customXml" Target="../ink/ink8125.xml"/><Relationship Id="rId318" Type="http://schemas.openxmlformats.org/officeDocument/2006/relationships/customXml" Target="../ink/ink8153.xml"/><Relationship Id="rId525" Type="http://schemas.openxmlformats.org/officeDocument/2006/relationships/image" Target="../media/image5677.png"/><Relationship Id="rId567" Type="http://schemas.openxmlformats.org/officeDocument/2006/relationships/image" Target="../media/image5697.png"/><Relationship Id="rId99" Type="http://schemas.openxmlformats.org/officeDocument/2006/relationships/image" Target="../media/image5422.png"/><Relationship Id="rId122" Type="http://schemas.openxmlformats.org/officeDocument/2006/relationships/customXml" Target="../ink/ink8055.xml"/><Relationship Id="rId164" Type="http://schemas.openxmlformats.org/officeDocument/2006/relationships/customXml" Target="../ink/ink8076.xml"/><Relationship Id="rId371" Type="http://schemas.openxmlformats.org/officeDocument/2006/relationships/image" Target="../media/image5603.png"/><Relationship Id="rId427" Type="http://schemas.openxmlformats.org/officeDocument/2006/relationships/image" Target="../media/image5629.png"/><Relationship Id="rId469" Type="http://schemas.openxmlformats.org/officeDocument/2006/relationships/image" Target="../media/image5650.png"/><Relationship Id="rId26" Type="http://schemas.openxmlformats.org/officeDocument/2006/relationships/customXml" Target="../ink/ink8007.xml"/><Relationship Id="rId231" Type="http://schemas.openxmlformats.org/officeDocument/2006/relationships/image" Target="../media/image5490.png"/><Relationship Id="rId273" Type="http://schemas.openxmlformats.org/officeDocument/2006/relationships/image" Target="../media/image5554.png"/><Relationship Id="rId329" Type="http://schemas.openxmlformats.org/officeDocument/2006/relationships/image" Target="../media/image5582.png"/><Relationship Id="rId480" Type="http://schemas.openxmlformats.org/officeDocument/2006/relationships/image" Target="../media/image5655.png"/><Relationship Id="rId536" Type="http://schemas.openxmlformats.org/officeDocument/2006/relationships/customXml" Target="../ink/ink8263.xml"/><Relationship Id="rId68" Type="http://schemas.openxmlformats.org/officeDocument/2006/relationships/customXml" Target="../ink/ink8028.xml"/><Relationship Id="rId133" Type="http://schemas.openxmlformats.org/officeDocument/2006/relationships/image" Target="../media/image5439.png"/><Relationship Id="rId175" Type="http://schemas.openxmlformats.org/officeDocument/2006/relationships/image" Target="../media/image5457.png"/><Relationship Id="rId340" Type="http://schemas.openxmlformats.org/officeDocument/2006/relationships/customXml" Target="../ink/ink8164.xml"/><Relationship Id="rId578" Type="http://schemas.openxmlformats.org/officeDocument/2006/relationships/customXml" Target="../ink/ink8284.xml"/><Relationship Id="rId200" Type="http://schemas.openxmlformats.org/officeDocument/2006/relationships/customXml" Target="../ink/ink8094.xml"/><Relationship Id="rId382" Type="http://schemas.openxmlformats.org/officeDocument/2006/relationships/customXml" Target="../ink/ink8185.xml"/><Relationship Id="rId438" Type="http://schemas.openxmlformats.org/officeDocument/2006/relationships/customXml" Target="../ink/ink8213.xml"/><Relationship Id="rId242" Type="http://schemas.openxmlformats.org/officeDocument/2006/relationships/customXml" Target="../ink/ink8115.xml"/><Relationship Id="rId284" Type="http://schemas.openxmlformats.org/officeDocument/2006/relationships/customXml" Target="../ink/ink8136.xml"/><Relationship Id="rId491" Type="http://schemas.openxmlformats.org/officeDocument/2006/relationships/customXml" Target="../ink/ink8240.xml"/><Relationship Id="rId505" Type="http://schemas.openxmlformats.org/officeDocument/2006/relationships/customXml" Target="../ink/ink8247.xml"/><Relationship Id="rId37" Type="http://schemas.openxmlformats.org/officeDocument/2006/relationships/image" Target="../media/image5249.png"/><Relationship Id="rId79" Type="http://schemas.openxmlformats.org/officeDocument/2006/relationships/image" Target="../media/image5412.png"/><Relationship Id="rId102" Type="http://schemas.openxmlformats.org/officeDocument/2006/relationships/customXml" Target="../ink/ink8045.xml"/><Relationship Id="rId144" Type="http://schemas.openxmlformats.org/officeDocument/2006/relationships/customXml" Target="../ink/ink8066.xml"/><Relationship Id="rId547" Type="http://schemas.openxmlformats.org/officeDocument/2006/relationships/image" Target="../media/image5687.png"/><Relationship Id="rId589" Type="http://schemas.openxmlformats.org/officeDocument/2006/relationships/image" Target="../media/image5709.png"/><Relationship Id="rId90" Type="http://schemas.openxmlformats.org/officeDocument/2006/relationships/customXml" Target="../ink/ink8039.xml"/><Relationship Id="rId186" Type="http://schemas.openxmlformats.org/officeDocument/2006/relationships/customXml" Target="../ink/ink8087.xml"/><Relationship Id="rId351" Type="http://schemas.openxmlformats.org/officeDocument/2006/relationships/image" Target="../media/image5593.png"/><Relationship Id="rId393" Type="http://schemas.openxmlformats.org/officeDocument/2006/relationships/image" Target="../media/image5612.png"/><Relationship Id="rId407" Type="http://schemas.openxmlformats.org/officeDocument/2006/relationships/image" Target="../media/image5619.png"/><Relationship Id="rId449" Type="http://schemas.openxmlformats.org/officeDocument/2006/relationships/image" Target="../media/image5640.png"/><Relationship Id="rId211" Type="http://schemas.openxmlformats.org/officeDocument/2006/relationships/image" Target="../media/image5480.png"/><Relationship Id="rId253" Type="http://schemas.openxmlformats.org/officeDocument/2006/relationships/image" Target="../media/image5501.png"/><Relationship Id="rId295" Type="http://schemas.openxmlformats.org/officeDocument/2006/relationships/image" Target="../media/image5565.png"/><Relationship Id="rId309" Type="http://schemas.openxmlformats.org/officeDocument/2006/relationships/image" Target="../media/image5572.png"/><Relationship Id="rId460" Type="http://schemas.openxmlformats.org/officeDocument/2006/relationships/customXml" Target="../ink/ink8224.xml"/><Relationship Id="rId516" Type="http://schemas.openxmlformats.org/officeDocument/2006/relationships/customXml" Target="../ink/ink8253.xml"/><Relationship Id="rId48" Type="http://schemas.openxmlformats.org/officeDocument/2006/relationships/customXml" Target="../ink/ink8018.xml"/><Relationship Id="rId113" Type="http://schemas.openxmlformats.org/officeDocument/2006/relationships/image" Target="../media/image5429.png"/><Relationship Id="rId320" Type="http://schemas.openxmlformats.org/officeDocument/2006/relationships/customXml" Target="../ink/ink8154.xml"/><Relationship Id="rId558" Type="http://schemas.openxmlformats.org/officeDocument/2006/relationships/customXml" Target="../ink/ink8274.xml"/><Relationship Id="rId155" Type="http://schemas.openxmlformats.org/officeDocument/2006/relationships/image" Target="../media/image3711.png"/><Relationship Id="rId197" Type="http://schemas.openxmlformats.org/officeDocument/2006/relationships/image" Target="../media/image5473.png"/><Relationship Id="rId362" Type="http://schemas.openxmlformats.org/officeDocument/2006/relationships/customXml" Target="../ink/ink8175.xml"/><Relationship Id="rId418" Type="http://schemas.openxmlformats.org/officeDocument/2006/relationships/customXml" Target="../ink/ink8203.xml"/><Relationship Id="rId222" Type="http://schemas.openxmlformats.org/officeDocument/2006/relationships/customXml" Target="../ink/ink8105.xml"/><Relationship Id="rId264" Type="http://schemas.openxmlformats.org/officeDocument/2006/relationships/customXml" Target="../ink/ink8126.xml"/><Relationship Id="rId471" Type="http://schemas.openxmlformats.org/officeDocument/2006/relationships/image" Target="../media/image5651.png"/><Relationship Id="rId17" Type="http://schemas.openxmlformats.org/officeDocument/2006/relationships/image" Target="../media/image5239.png"/><Relationship Id="rId59" Type="http://schemas.openxmlformats.org/officeDocument/2006/relationships/image" Target="../media/image5398.png"/><Relationship Id="rId124" Type="http://schemas.openxmlformats.org/officeDocument/2006/relationships/customXml" Target="../ink/ink8056.xml"/><Relationship Id="rId527" Type="http://schemas.openxmlformats.org/officeDocument/2006/relationships/image" Target="../media/image5678.png"/><Relationship Id="rId569" Type="http://schemas.openxmlformats.org/officeDocument/2006/relationships/image" Target="../media/image5698.png"/><Relationship Id="rId70" Type="http://schemas.openxmlformats.org/officeDocument/2006/relationships/customXml" Target="../ink/ink8029.xml"/><Relationship Id="rId166" Type="http://schemas.openxmlformats.org/officeDocument/2006/relationships/customXml" Target="../ink/ink8077.xml"/><Relationship Id="rId331" Type="http://schemas.openxmlformats.org/officeDocument/2006/relationships/image" Target="../media/image5583.png"/><Relationship Id="rId373" Type="http://schemas.openxmlformats.org/officeDocument/2006/relationships/image" Target="../media/image237.png"/><Relationship Id="rId429" Type="http://schemas.openxmlformats.org/officeDocument/2006/relationships/image" Target="../media/image5630.png"/><Relationship Id="rId580" Type="http://schemas.openxmlformats.org/officeDocument/2006/relationships/customXml" Target="../ink/ink8285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5491.png"/><Relationship Id="rId440" Type="http://schemas.openxmlformats.org/officeDocument/2006/relationships/customXml" Target="../ink/ink8214.xml"/><Relationship Id="rId28" Type="http://schemas.openxmlformats.org/officeDocument/2006/relationships/customXml" Target="../ink/ink8008.xml"/><Relationship Id="rId275" Type="http://schemas.openxmlformats.org/officeDocument/2006/relationships/image" Target="../media/image5555.png"/><Relationship Id="rId300" Type="http://schemas.openxmlformats.org/officeDocument/2006/relationships/customXml" Target="../ink/ink8144.xml"/><Relationship Id="rId482" Type="http://schemas.openxmlformats.org/officeDocument/2006/relationships/image" Target="../media/image5656.png"/><Relationship Id="rId538" Type="http://schemas.openxmlformats.org/officeDocument/2006/relationships/customXml" Target="../ink/ink8264.xml"/><Relationship Id="rId81" Type="http://schemas.openxmlformats.org/officeDocument/2006/relationships/image" Target="../media/image5413.png"/><Relationship Id="rId135" Type="http://schemas.openxmlformats.org/officeDocument/2006/relationships/image" Target="../media/image5440.png"/><Relationship Id="rId177" Type="http://schemas.openxmlformats.org/officeDocument/2006/relationships/image" Target="../media/image5458.png"/><Relationship Id="rId342" Type="http://schemas.openxmlformats.org/officeDocument/2006/relationships/customXml" Target="../ink/ink8165.xml"/><Relationship Id="rId384" Type="http://schemas.openxmlformats.org/officeDocument/2006/relationships/customXml" Target="../ink/ink8186.xml"/><Relationship Id="rId591" Type="http://schemas.openxmlformats.org/officeDocument/2006/relationships/image" Target="../media/image5051.png"/><Relationship Id="rId202" Type="http://schemas.openxmlformats.org/officeDocument/2006/relationships/customXml" Target="../ink/ink8095.xml"/><Relationship Id="rId244" Type="http://schemas.openxmlformats.org/officeDocument/2006/relationships/customXml" Target="../ink/ink8116.xml"/><Relationship Id="rId39" Type="http://schemas.openxmlformats.org/officeDocument/2006/relationships/image" Target="../media/image5250.png"/><Relationship Id="rId286" Type="http://schemas.openxmlformats.org/officeDocument/2006/relationships/customXml" Target="../ink/ink8137.xml"/><Relationship Id="rId451" Type="http://schemas.openxmlformats.org/officeDocument/2006/relationships/image" Target="../media/image5641.png"/><Relationship Id="rId493" Type="http://schemas.openxmlformats.org/officeDocument/2006/relationships/customXml" Target="../ink/ink8241.xml"/><Relationship Id="rId507" Type="http://schemas.openxmlformats.org/officeDocument/2006/relationships/customXml" Target="../ink/ink8248.xml"/><Relationship Id="rId549" Type="http://schemas.openxmlformats.org/officeDocument/2006/relationships/image" Target="../media/image5688.png"/><Relationship Id="rId50" Type="http://schemas.openxmlformats.org/officeDocument/2006/relationships/customXml" Target="../ink/ink8019.xml"/><Relationship Id="rId104" Type="http://schemas.openxmlformats.org/officeDocument/2006/relationships/customXml" Target="../ink/ink8046.xml"/><Relationship Id="rId146" Type="http://schemas.openxmlformats.org/officeDocument/2006/relationships/customXml" Target="../ink/ink8067.xml"/><Relationship Id="rId188" Type="http://schemas.openxmlformats.org/officeDocument/2006/relationships/customXml" Target="../ink/ink8088.xml"/><Relationship Id="rId311" Type="http://schemas.openxmlformats.org/officeDocument/2006/relationships/image" Target="../media/image5573.png"/><Relationship Id="rId353" Type="http://schemas.openxmlformats.org/officeDocument/2006/relationships/image" Target="../media/image5594.png"/><Relationship Id="rId395" Type="http://schemas.openxmlformats.org/officeDocument/2006/relationships/image" Target="../media/image5613.png"/><Relationship Id="rId409" Type="http://schemas.openxmlformats.org/officeDocument/2006/relationships/image" Target="../media/image5620.png"/><Relationship Id="rId560" Type="http://schemas.openxmlformats.org/officeDocument/2006/relationships/customXml" Target="../ink/ink8275.xml"/><Relationship Id="rId92" Type="http://schemas.openxmlformats.org/officeDocument/2006/relationships/customXml" Target="../ink/ink8040.xml"/><Relationship Id="rId213" Type="http://schemas.openxmlformats.org/officeDocument/2006/relationships/image" Target="../media/image5481.png"/><Relationship Id="rId420" Type="http://schemas.openxmlformats.org/officeDocument/2006/relationships/customXml" Target="../ink/ink8204.xml"/><Relationship Id="rId255" Type="http://schemas.openxmlformats.org/officeDocument/2006/relationships/image" Target="../media/image5502.png"/><Relationship Id="rId297" Type="http://schemas.openxmlformats.org/officeDocument/2006/relationships/image" Target="../media/image5566.png"/><Relationship Id="rId462" Type="http://schemas.openxmlformats.org/officeDocument/2006/relationships/customXml" Target="../ink/ink8225.xml"/><Relationship Id="rId518" Type="http://schemas.openxmlformats.org/officeDocument/2006/relationships/customXml" Target="../ink/ink8254.xml"/><Relationship Id="rId115" Type="http://schemas.openxmlformats.org/officeDocument/2006/relationships/image" Target="../media/image5430.png"/><Relationship Id="rId157" Type="http://schemas.openxmlformats.org/officeDocument/2006/relationships/image" Target="../media/image5448.png"/><Relationship Id="rId322" Type="http://schemas.openxmlformats.org/officeDocument/2006/relationships/customXml" Target="../ink/ink8155.xml"/><Relationship Id="rId364" Type="http://schemas.openxmlformats.org/officeDocument/2006/relationships/customXml" Target="../ink/ink8176.xml"/><Relationship Id="rId61" Type="http://schemas.openxmlformats.org/officeDocument/2006/relationships/image" Target="../media/image5399.png"/><Relationship Id="rId199" Type="http://schemas.openxmlformats.org/officeDocument/2006/relationships/image" Target="../media/image5474.png"/><Relationship Id="rId571" Type="http://schemas.openxmlformats.org/officeDocument/2006/relationships/image" Target="../media/image5699.png"/><Relationship Id="rId19" Type="http://schemas.openxmlformats.org/officeDocument/2006/relationships/image" Target="../media/image5240.png"/><Relationship Id="rId224" Type="http://schemas.openxmlformats.org/officeDocument/2006/relationships/customXml" Target="../ink/ink8106.xml"/><Relationship Id="rId266" Type="http://schemas.openxmlformats.org/officeDocument/2006/relationships/customXml" Target="../ink/ink8127.xml"/><Relationship Id="rId431" Type="http://schemas.openxmlformats.org/officeDocument/2006/relationships/image" Target="../media/image5631.png"/><Relationship Id="rId473" Type="http://schemas.openxmlformats.org/officeDocument/2006/relationships/image" Target="../media/image5652.png"/><Relationship Id="rId529" Type="http://schemas.openxmlformats.org/officeDocument/2006/relationships/image" Target="../media/image5679.png"/><Relationship Id="rId30" Type="http://schemas.openxmlformats.org/officeDocument/2006/relationships/customXml" Target="../ink/ink8009.xml"/><Relationship Id="rId126" Type="http://schemas.openxmlformats.org/officeDocument/2006/relationships/customXml" Target="../ink/ink8057.xml"/><Relationship Id="rId168" Type="http://schemas.openxmlformats.org/officeDocument/2006/relationships/customXml" Target="../ink/ink8078.xml"/><Relationship Id="rId333" Type="http://schemas.openxmlformats.org/officeDocument/2006/relationships/image" Target="../media/image5584.png"/><Relationship Id="rId540" Type="http://schemas.openxmlformats.org/officeDocument/2006/relationships/customXml" Target="../ink/ink8265.xml"/><Relationship Id="rId72" Type="http://schemas.openxmlformats.org/officeDocument/2006/relationships/customXml" Target="../ink/ink8030.xml"/><Relationship Id="rId375" Type="http://schemas.openxmlformats.org/officeDocument/2006/relationships/image" Target="../media/image827.png"/><Relationship Id="rId582" Type="http://schemas.openxmlformats.org/officeDocument/2006/relationships/customXml" Target="../ink/ink8286.xml"/><Relationship Id="rId3" Type="http://schemas.openxmlformats.org/officeDocument/2006/relationships/image" Target="../media/image5233.png"/><Relationship Id="rId235" Type="http://schemas.openxmlformats.org/officeDocument/2006/relationships/image" Target="../media/image5492.png"/><Relationship Id="rId277" Type="http://schemas.openxmlformats.org/officeDocument/2006/relationships/image" Target="../media/image5556.png"/><Relationship Id="rId400" Type="http://schemas.openxmlformats.org/officeDocument/2006/relationships/customXml" Target="../ink/ink8194.xml"/><Relationship Id="rId442" Type="http://schemas.openxmlformats.org/officeDocument/2006/relationships/customXml" Target="../ink/ink8215.xml"/><Relationship Id="rId484" Type="http://schemas.openxmlformats.org/officeDocument/2006/relationships/image" Target="../media/image5657.png"/><Relationship Id="rId137" Type="http://schemas.openxmlformats.org/officeDocument/2006/relationships/image" Target="../media/image5441.png"/><Relationship Id="rId302" Type="http://schemas.openxmlformats.org/officeDocument/2006/relationships/customXml" Target="../ink/ink8145.xml"/><Relationship Id="rId344" Type="http://schemas.openxmlformats.org/officeDocument/2006/relationships/customXml" Target="../ink/ink8166.xml"/><Relationship Id="rId41" Type="http://schemas.openxmlformats.org/officeDocument/2006/relationships/image" Target="../media/image5251.png"/><Relationship Id="rId83" Type="http://schemas.openxmlformats.org/officeDocument/2006/relationships/image" Target="../media/image5414.png"/><Relationship Id="rId179" Type="http://schemas.openxmlformats.org/officeDocument/2006/relationships/image" Target="../media/image5459.png"/><Relationship Id="rId386" Type="http://schemas.openxmlformats.org/officeDocument/2006/relationships/customXml" Target="../ink/ink8187.xml"/><Relationship Id="rId551" Type="http://schemas.openxmlformats.org/officeDocument/2006/relationships/image" Target="../media/image5689.png"/><Relationship Id="rId593" Type="http://schemas.openxmlformats.org/officeDocument/2006/relationships/image" Target="../media/image5710.png"/><Relationship Id="rId190" Type="http://schemas.openxmlformats.org/officeDocument/2006/relationships/customXml" Target="../ink/ink8089.xml"/><Relationship Id="rId204" Type="http://schemas.openxmlformats.org/officeDocument/2006/relationships/customXml" Target="../ink/ink8096.xml"/><Relationship Id="rId246" Type="http://schemas.openxmlformats.org/officeDocument/2006/relationships/customXml" Target="../ink/ink8117.xml"/><Relationship Id="rId288" Type="http://schemas.openxmlformats.org/officeDocument/2006/relationships/customXml" Target="../ink/ink8138.xml"/><Relationship Id="rId411" Type="http://schemas.openxmlformats.org/officeDocument/2006/relationships/image" Target="../media/image5621.png"/><Relationship Id="rId453" Type="http://schemas.openxmlformats.org/officeDocument/2006/relationships/image" Target="../media/image5642.png"/><Relationship Id="rId509" Type="http://schemas.openxmlformats.org/officeDocument/2006/relationships/image" Target="../media/image5669.png"/><Relationship Id="rId106" Type="http://schemas.openxmlformats.org/officeDocument/2006/relationships/customXml" Target="../ink/ink8047.xml"/><Relationship Id="rId313" Type="http://schemas.openxmlformats.org/officeDocument/2006/relationships/image" Target="../media/image5574.png"/><Relationship Id="rId495" Type="http://schemas.openxmlformats.org/officeDocument/2006/relationships/customXml" Target="../ink/ink8242.xml"/><Relationship Id="rId10" Type="http://schemas.openxmlformats.org/officeDocument/2006/relationships/customXml" Target="../ink/ink7999.xml"/><Relationship Id="rId52" Type="http://schemas.openxmlformats.org/officeDocument/2006/relationships/customXml" Target="../ink/ink8020.xml"/><Relationship Id="rId94" Type="http://schemas.openxmlformats.org/officeDocument/2006/relationships/customXml" Target="../ink/ink8041.xml"/><Relationship Id="rId148" Type="http://schemas.openxmlformats.org/officeDocument/2006/relationships/customXml" Target="../ink/ink8068.xml"/><Relationship Id="rId355" Type="http://schemas.openxmlformats.org/officeDocument/2006/relationships/image" Target="../media/image5595.png"/><Relationship Id="rId397" Type="http://schemas.openxmlformats.org/officeDocument/2006/relationships/image" Target="../media/image5614.png"/><Relationship Id="rId520" Type="http://schemas.openxmlformats.org/officeDocument/2006/relationships/customXml" Target="../ink/ink8255.xml"/><Relationship Id="rId562" Type="http://schemas.openxmlformats.org/officeDocument/2006/relationships/customXml" Target="../ink/ink8276.xml"/><Relationship Id="rId215" Type="http://schemas.openxmlformats.org/officeDocument/2006/relationships/image" Target="../media/image5482.png"/><Relationship Id="rId257" Type="http://schemas.openxmlformats.org/officeDocument/2006/relationships/image" Target="../media/image5503.png"/><Relationship Id="rId422" Type="http://schemas.openxmlformats.org/officeDocument/2006/relationships/customXml" Target="../ink/ink8205.xml"/><Relationship Id="rId464" Type="http://schemas.openxmlformats.org/officeDocument/2006/relationships/customXml" Target="../ink/ink8226.xml"/><Relationship Id="rId299" Type="http://schemas.openxmlformats.org/officeDocument/2006/relationships/image" Target="../media/image5567.png"/><Relationship Id="rId63" Type="http://schemas.openxmlformats.org/officeDocument/2006/relationships/image" Target="../media/image5400.png"/><Relationship Id="rId159" Type="http://schemas.openxmlformats.org/officeDocument/2006/relationships/image" Target="../media/image5449.png"/><Relationship Id="rId366" Type="http://schemas.openxmlformats.org/officeDocument/2006/relationships/customXml" Target="../ink/ink8177.xml"/><Relationship Id="rId573" Type="http://schemas.openxmlformats.org/officeDocument/2006/relationships/image" Target="../media/image5700.png"/><Relationship Id="rId226" Type="http://schemas.openxmlformats.org/officeDocument/2006/relationships/customXml" Target="../ink/ink8107.xml"/><Relationship Id="rId433" Type="http://schemas.openxmlformats.org/officeDocument/2006/relationships/image" Target="../media/image5632.png"/><Relationship Id="rId74" Type="http://schemas.openxmlformats.org/officeDocument/2006/relationships/customXml" Target="../ink/ink8031.xml"/><Relationship Id="rId377" Type="http://schemas.openxmlformats.org/officeDocument/2006/relationships/image" Target="../media/image1181.png"/><Relationship Id="rId500" Type="http://schemas.openxmlformats.org/officeDocument/2006/relationships/image" Target="../media/image5665.png"/><Relationship Id="rId584" Type="http://schemas.openxmlformats.org/officeDocument/2006/relationships/customXml" Target="../ink/ink8287.xml"/><Relationship Id="rId5" Type="http://schemas.openxmlformats.org/officeDocument/2006/relationships/image" Target="../media/image5234.png"/><Relationship Id="rId237" Type="http://schemas.openxmlformats.org/officeDocument/2006/relationships/image" Target="../media/image5493.png"/><Relationship Id="rId444" Type="http://schemas.openxmlformats.org/officeDocument/2006/relationships/customXml" Target="../ink/ink8216.xml"/><Relationship Id="rId290" Type="http://schemas.openxmlformats.org/officeDocument/2006/relationships/customXml" Target="../ink/ink8139.xml"/><Relationship Id="rId304" Type="http://schemas.openxmlformats.org/officeDocument/2006/relationships/customXml" Target="../ink/ink8146.xml"/><Relationship Id="rId388" Type="http://schemas.openxmlformats.org/officeDocument/2006/relationships/customXml" Target="../ink/ink8188.xml"/><Relationship Id="rId511" Type="http://schemas.openxmlformats.org/officeDocument/2006/relationships/image" Target="../media/image5670.png"/><Relationship Id="rId85" Type="http://schemas.openxmlformats.org/officeDocument/2006/relationships/image" Target="../media/image5415.png"/><Relationship Id="rId150" Type="http://schemas.openxmlformats.org/officeDocument/2006/relationships/customXml" Target="../ink/ink8069.xml"/><Relationship Id="rId595" Type="http://schemas.openxmlformats.org/officeDocument/2006/relationships/image" Target="../media/image5711.png"/><Relationship Id="rId248" Type="http://schemas.openxmlformats.org/officeDocument/2006/relationships/customXml" Target="../ink/ink8118.xml"/><Relationship Id="rId455" Type="http://schemas.openxmlformats.org/officeDocument/2006/relationships/image" Target="../media/image5643.png"/><Relationship Id="rId12" Type="http://schemas.openxmlformats.org/officeDocument/2006/relationships/customXml" Target="../ink/ink8000.xml"/><Relationship Id="rId108" Type="http://schemas.openxmlformats.org/officeDocument/2006/relationships/customXml" Target="../ink/ink8048.xml"/><Relationship Id="rId315" Type="http://schemas.openxmlformats.org/officeDocument/2006/relationships/image" Target="../media/image5575.png"/><Relationship Id="rId522" Type="http://schemas.openxmlformats.org/officeDocument/2006/relationships/customXml" Target="../ink/ink8256.xml"/><Relationship Id="rId96" Type="http://schemas.openxmlformats.org/officeDocument/2006/relationships/customXml" Target="../ink/ink8042.xml"/><Relationship Id="rId161" Type="http://schemas.openxmlformats.org/officeDocument/2006/relationships/image" Target="../media/image5450.png"/><Relationship Id="rId399" Type="http://schemas.openxmlformats.org/officeDocument/2006/relationships/image" Target="../media/image5615.png"/><Relationship Id="rId259" Type="http://schemas.openxmlformats.org/officeDocument/2006/relationships/image" Target="../media/image5504.png"/><Relationship Id="rId466" Type="http://schemas.openxmlformats.org/officeDocument/2006/relationships/customXml" Target="../ink/ink8227.xml"/><Relationship Id="rId23" Type="http://schemas.openxmlformats.org/officeDocument/2006/relationships/image" Target="../media/image5242.png"/><Relationship Id="rId119" Type="http://schemas.openxmlformats.org/officeDocument/2006/relationships/image" Target="../media/image5432.png"/><Relationship Id="rId326" Type="http://schemas.openxmlformats.org/officeDocument/2006/relationships/customXml" Target="../ink/ink8157.xml"/><Relationship Id="rId533" Type="http://schemas.openxmlformats.org/officeDocument/2006/relationships/image" Target="../media/image5681.png"/><Relationship Id="rId172" Type="http://schemas.openxmlformats.org/officeDocument/2006/relationships/customXml" Target="../ink/ink8080.xml"/><Relationship Id="rId477" Type="http://schemas.openxmlformats.org/officeDocument/2006/relationships/customXml" Target="../ink/ink8233.xml"/><Relationship Id="rId337" Type="http://schemas.openxmlformats.org/officeDocument/2006/relationships/image" Target="../media/image5586.png"/><Relationship Id="rId34" Type="http://schemas.openxmlformats.org/officeDocument/2006/relationships/customXml" Target="../ink/ink8011.xml"/><Relationship Id="rId544" Type="http://schemas.openxmlformats.org/officeDocument/2006/relationships/customXml" Target="../ink/ink8267.xml"/><Relationship Id="rId183" Type="http://schemas.openxmlformats.org/officeDocument/2006/relationships/image" Target="../media/image5461.png"/><Relationship Id="rId390" Type="http://schemas.openxmlformats.org/officeDocument/2006/relationships/customXml" Target="../ink/ink8189.xml"/><Relationship Id="rId404" Type="http://schemas.openxmlformats.org/officeDocument/2006/relationships/customXml" Target="../ink/ink8196.xml"/><Relationship Id="rId250" Type="http://schemas.openxmlformats.org/officeDocument/2006/relationships/customXml" Target="../ink/ink8119.xml"/><Relationship Id="rId488" Type="http://schemas.openxmlformats.org/officeDocument/2006/relationships/image" Target="../media/image5659.png"/><Relationship Id="rId45" Type="http://schemas.openxmlformats.org/officeDocument/2006/relationships/image" Target="../media/image5383.png"/><Relationship Id="rId110" Type="http://schemas.openxmlformats.org/officeDocument/2006/relationships/customXml" Target="../ink/ink8049.xml"/><Relationship Id="rId348" Type="http://schemas.openxmlformats.org/officeDocument/2006/relationships/customXml" Target="../ink/ink8168.xml"/><Relationship Id="rId555" Type="http://schemas.openxmlformats.org/officeDocument/2006/relationships/image" Target="../media/image5691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451.png"/><Relationship Id="rId21" Type="http://schemas.openxmlformats.org/officeDocument/2006/relationships/image" Target="../media/image5720.png"/><Relationship Id="rId324" Type="http://schemas.openxmlformats.org/officeDocument/2006/relationships/customXml" Target="../ink/ink8454.xml"/><Relationship Id="rId531" Type="http://schemas.openxmlformats.org/officeDocument/2006/relationships/image" Target="../media/image5954.png"/><Relationship Id="rId629" Type="http://schemas.openxmlformats.org/officeDocument/2006/relationships/image" Target="../media/image6003.png"/><Relationship Id="rId170" Type="http://schemas.openxmlformats.org/officeDocument/2006/relationships/customXml" Target="../ink/ink8377.xml"/><Relationship Id="rId268" Type="http://schemas.openxmlformats.org/officeDocument/2006/relationships/customXml" Target="../ink/ink8426.xml"/><Relationship Id="rId475" Type="http://schemas.openxmlformats.org/officeDocument/2006/relationships/image" Target="../media/image5926.png"/><Relationship Id="rId32" Type="http://schemas.openxmlformats.org/officeDocument/2006/relationships/customXml" Target="../ink/ink8308.xml"/><Relationship Id="rId128" Type="http://schemas.openxmlformats.org/officeDocument/2006/relationships/customXml" Target="../ink/ink8356.xml"/><Relationship Id="rId335" Type="http://schemas.openxmlformats.org/officeDocument/2006/relationships/image" Target="../media/image5856.png"/><Relationship Id="rId542" Type="http://schemas.openxmlformats.org/officeDocument/2006/relationships/customXml" Target="../ink/ink8563.xml"/><Relationship Id="rId181" Type="http://schemas.openxmlformats.org/officeDocument/2006/relationships/image" Target="../media/image5779.png"/><Relationship Id="rId402" Type="http://schemas.openxmlformats.org/officeDocument/2006/relationships/customXml" Target="../ink/ink8493.xml"/><Relationship Id="rId279" Type="http://schemas.openxmlformats.org/officeDocument/2006/relationships/image" Target="../media/image5828.png"/><Relationship Id="rId486" Type="http://schemas.openxmlformats.org/officeDocument/2006/relationships/customXml" Target="../ink/ink8535.xml"/><Relationship Id="rId43" Type="http://schemas.openxmlformats.org/officeDocument/2006/relationships/image" Target="../media/image5731.png"/><Relationship Id="rId139" Type="http://schemas.openxmlformats.org/officeDocument/2006/relationships/image" Target="../media/image5759.png"/><Relationship Id="rId346" Type="http://schemas.openxmlformats.org/officeDocument/2006/relationships/customXml" Target="../ink/ink8465.xml"/><Relationship Id="rId553" Type="http://schemas.openxmlformats.org/officeDocument/2006/relationships/image" Target="../media/image5965.png"/><Relationship Id="rId192" Type="http://schemas.openxmlformats.org/officeDocument/2006/relationships/customXml" Target="../ink/ink8388.xml"/><Relationship Id="rId206" Type="http://schemas.openxmlformats.org/officeDocument/2006/relationships/customXml" Target="../ink/ink8395.xml"/><Relationship Id="rId413" Type="http://schemas.openxmlformats.org/officeDocument/2006/relationships/image" Target="../media/image5895.png"/><Relationship Id="rId497" Type="http://schemas.openxmlformats.org/officeDocument/2006/relationships/image" Target="../media/image5937.png"/><Relationship Id="rId620" Type="http://schemas.openxmlformats.org/officeDocument/2006/relationships/customXml" Target="../ink/ink8602.xml"/><Relationship Id="rId357" Type="http://schemas.openxmlformats.org/officeDocument/2006/relationships/image" Target="../media/image5867.png"/><Relationship Id="rId54" Type="http://schemas.openxmlformats.org/officeDocument/2006/relationships/customXml" Target="../ink/ink8319.xml"/><Relationship Id="rId217" Type="http://schemas.openxmlformats.org/officeDocument/2006/relationships/image" Target="../media/image5797.png"/><Relationship Id="rId564" Type="http://schemas.openxmlformats.org/officeDocument/2006/relationships/customXml" Target="../ink/ink8574.xml"/><Relationship Id="rId424" Type="http://schemas.openxmlformats.org/officeDocument/2006/relationships/customXml" Target="../ink/ink8504.xml"/><Relationship Id="rId631" Type="http://schemas.openxmlformats.org/officeDocument/2006/relationships/image" Target="../media/image6004.png"/><Relationship Id="rId270" Type="http://schemas.openxmlformats.org/officeDocument/2006/relationships/customXml" Target="../ink/ink8427.xml"/><Relationship Id="rId65" Type="http://schemas.openxmlformats.org/officeDocument/2006/relationships/image" Target="../media/image5741.png"/><Relationship Id="rId130" Type="http://schemas.openxmlformats.org/officeDocument/2006/relationships/customXml" Target="../ink/ink8357.xml"/><Relationship Id="rId368" Type="http://schemas.openxmlformats.org/officeDocument/2006/relationships/customXml" Target="../ink/ink8476.xml"/><Relationship Id="rId575" Type="http://schemas.openxmlformats.org/officeDocument/2006/relationships/image" Target="../media/image5976.png"/><Relationship Id="rId228" Type="http://schemas.openxmlformats.org/officeDocument/2006/relationships/customXml" Target="../ink/ink8406.xml"/><Relationship Id="rId435" Type="http://schemas.openxmlformats.org/officeDocument/2006/relationships/image" Target="../media/image5906.png"/><Relationship Id="rId642" Type="http://schemas.openxmlformats.org/officeDocument/2006/relationships/customXml" Target="../ink/ink8613.xml"/><Relationship Id="rId281" Type="http://schemas.openxmlformats.org/officeDocument/2006/relationships/image" Target="../media/image5829.png"/><Relationship Id="rId502" Type="http://schemas.openxmlformats.org/officeDocument/2006/relationships/customXml" Target="../ink/ink8543.xml"/><Relationship Id="rId76" Type="http://schemas.openxmlformats.org/officeDocument/2006/relationships/customXml" Target="../ink/ink8330.xml"/><Relationship Id="rId141" Type="http://schemas.openxmlformats.org/officeDocument/2006/relationships/image" Target="../media/image5760.png"/><Relationship Id="rId379" Type="http://schemas.openxmlformats.org/officeDocument/2006/relationships/image" Target="../media/image5878.png"/><Relationship Id="rId586" Type="http://schemas.openxmlformats.org/officeDocument/2006/relationships/customXml" Target="../ink/ink8585.xml"/><Relationship Id="rId7" Type="http://schemas.openxmlformats.org/officeDocument/2006/relationships/image" Target="../media/image5714.png"/><Relationship Id="rId239" Type="http://schemas.openxmlformats.org/officeDocument/2006/relationships/image" Target="../media/image5808.png"/><Relationship Id="rId446" Type="http://schemas.openxmlformats.org/officeDocument/2006/relationships/customXml" Target="../ink/ink8515.xml"/><Relationship Id="rId653" Type="http://schemas.openxmlformats.org/officeDocument/2006/relationships/image" Target="../media/image6024.png"/><Relationship Id="rId292" Type="http://schemas.openxmlformats.org/officeDocument/2006/relationships/customXml" Target="../ink/ink8438.xml"/><Relationship Id="rId306" Type="http://schemas.openxmlformats.org/officeDocument/2006/relationships/customXml" Target="../ink/ink8445.xml"/><Relationship Id="rId87" Type="http://schemas.openxmlformats.org/officeDocument/2006/relationships/image" Target="../media/image5750.png"/><Relationship Id="rId513" Type="http://schemas.openxmlformats.org/officeDocument/2006/relationships/image" Target="../media/image5945.png"/><Relationship Id="rId597" Type="http://schemas.openxmlformats.org/officeDocument/2006/relationships/image" Target="../media/image5987.png"/><Relationship Id="rId152" Type="http://schemas.openxmlformats.org/officeDocument/2006/relationships/customXml" Target="../ink/ink8368.xml"/><Relationship Id="rId457" Type="http://schemas.openxmlformats.org/officeDocument/2006/relationships/image" Target="../media/image5917.png"/><Relationship Id="rId14" Type="http://schemas.openxmlformats.org/officeDocument/2006/relationships/customXml" Target="../ink/ink8299.xml"/><Relationship Id="rId317" Type="http://schemas.openxmlformats.org/officeDocument/2006/relationships/image" Target="../media/image5847.png"/><Relationship Id="rId524" Type="http://schemas.openxmlformats.org/officeDocument/2006/relationships/customXml" Target="../ink/ink8554.xml"/><Relationship Id="rId98" Type="http://schemas.openxmlformats.org/officeDocument/2006/relationships/customXml" Target="../ink/ink8341.xml"/><Relationship Id="rId163" Type="http://schemas.openxmlformats.org/officeDocument/2006/relationships/image" Target="../media/image5770.png"/><Relationship Id="rId370" Type="http://schemas.openxmlformats.org/officeDocument/2006/relationships/customXml" Target="../ink/ink8477.xml"/><Relationship Id="rId230" Type="http://schemas.openxmlformats.org/officeDocument/2006/relationships/customXml" Target="../ink/ink8407.xml"/><Relationship Id="rId468" Type="http://schemas.openxmlformats.org/officeDocument/2006/relationships/customXml" Target="../ink/ink8526.xml"/><Relationship Id="rId25" Type="http://schemas.openxmlformats.org/officeDocument/2006/relationships/image" Target="../media/image5722.png"/><Relationship Id="rId328" Type="http://schemas.openxmlformats.org/officeDocument/2006/relationships/customXml" Target="../ink/ink8456.xml"/><Relationship Id="rId535" Type="http://schemas.openxmlformats.org/officeDocument/2006/relationships/image" Target="../media/image5956.png"/><Relationship Id="rId174" Type="http://schemas.openxmlformats.org/officeDocument/2006/relationships/customXml" Target="../ink/ink8379.xml"/><Relationship Id="rId381" Type="http://schemas.openxmlformats.org/officeDocument/2006/relationships/image" Target="../media/image5879.png"/><Relationship Id="rId602" Type="http://schemas.openxmlformats.org/officeDocument/2006/relationships/customXml" Target="../ink/ink8593.xml"/><Relationship Id="rId241" Type="http://schemas.openxmlformats.org/officeDocument/2006/relationships/image" Target="../media/image5809.png"/><Relationship Id="rId479" Type="http://schemas.openxmlformats.org/officeDocument/2006/relationships/image" Target="../media/image5928.png"/><Relationship Id="rId36" Type="http://schemas.openxmlformats.org/officeDocument/2006/relationships/customXml" Target="../ink/ink8310.xml"/><Relationship Id="rId339" Type="http://schemas.openxmlformats.org/officeDocument/2006/relationships/image" Target="../media/image5858.png"/><Relationship Id="rId546" Type="http://schemas.openxmlformats.org/officeDocument/2006/relationships/customXml" Target="../ink/ink8565.xml"/><Relationship Id="rId101" Type="http://schemas.openxmlformats.org/officeDocument/2006/relationships/image" Target="../media/image5755.png"/><Relationship Id="rId185" Type="http://schemas.openxmlformats.org/officeDocument/2006/relationships/image" Target="../media/image5781.png"/><Relationship Id="rId406" Type="http://schemas.openxmlformats.org/officeDocument/2006/relationships/customXml" Target="../ink/ink8495.xml"/><Relationship Id="rId392" Type="http://schemas.openxmlformats.org/officeDocument/2006/relationships/customXml" Target="../ink/ink8488.xml"/><Relationship Id="rId613" Type="http://schemas.openxmlformats.org/officeDocument/2006/relationships/image" Target="../media/image5995.png"/><Relationship Id="rId252" Type="http://schemas.openxmlformats.org/officeDocument/2006/relationships/customXml" Target="../ink/ink8418.xml"/><Relationship Id="rId47" Type="http://schemas.openxmlformats.org/officeDocument/2006/relationships/image" Target="../media/image5733.png"/><Relationship Id="rId112" Type="http://schemas.openxmlformats.org/officeDocument/2006/relationships/customXml" Target="../ink/ink8348.xml"/><Relationship Id="rId557" Type="http://schemas.openxmlformats.org/officeDocument/2006/relationships/image" Target="../media/image5967.png"/><Relationship Id="rId196" Type="http://schemas.openxmlformats.org/officeDocument/2006/relationships/customXml" Target="../ink/ink8390.xml"/><Relationship Id="rId417" Type="http://schemas.openxmlformats.org/officeDocument/2006/relationships/image" Target="../media/image5897.png"/><Relationship Id="rId624" Type="http://schemas.openxmlformats.org/officeDocument/2006/relationships/customXml" Target="../ink/ink8604.xml"/><Relationship Id="rId263" Type="http://schemas.openxmlformats.org/officeDocument/2006/relationships/image" Target="../media/image5820.png"/><Relationship Id="rId470" Type="http://schemas.openxmlformats.org/officeDocument/2006/relationships/customXml" Target="../ink/ink8527.xml"/><Relationship Id="rId58" Type="http://schemas.openxmlformats.org/officeDocument/2006/relationships/customXml" Target="../ink/ink8321.xml"/><Relationship Id="rId123" Type="http://schemas.openxmlformats.org/officeDocument/2006/relationships/image" Target="../media/image5454.png"/><Relationship Id="rId330" Type="http://schemas.openxmlformats.org/officeDocument/2006/relationships/customXml" Target="../ink/ink8457.xml"/><Relationship Id="rId568" Type="http://schemas.openxmlformats.org/officeDocument/2006/relationships/customXml" Target="../ink/ink8576.xml"/><Relationship Id="rId165" Type="http://schemas.openxmlformats.org/officeDocument/2006/relationships/image" Target="../media/image5771.png"/><Relationship Id="rId372" Type="http://schemas.openxmlformats.org/officeDocument/2006/relationships/customXml" Target="../ink/ink8478.xml"/><Relationship Id="rId428" Type="http://schemas.openxmlformats.org/officeDocument/2006/relationships/customXml" Target="../ink/ink8506.xml"/><Relationship Id="rId635" Type="http://schemas.openxmlformats.org/officeDocument/2006/relationships/image" Target="../media/image6006.png"/><Relationship Id="rId232" Type="http://schemas.openxmlformats.org/officeDocument/2006/relationships/customXml" Target="../ink/ink8408.xml"/><Relationship Id="rId274" Type="http://schemas.openxmlformats.org/officeDocument/2006/relationships/customXml" Target="../ink/ink8429.xml"/><Relationship Id="rId481" Type="http://schemas.openxmlformats.org/officeDocument/2006/relationships/image" Target="../media/image5929.png"/><Relationship Id="rId27" Type="http://schemas.openxmlformats.org/officeDocument/2006/relationships/image" Target="../media/image5723.png"/><Relationship Id="rId69" Type="http://schemas.openxmlformats.org/officeDocument/2006/relationships/image" Target="../media/image5426.png"/><Relationship Id="rId134" Type="http://schemas.openxmlformats.org/officeDocument/2006/relationships/customXml" Target="../ink/ink8359.xml"/><Relationship Id="rId537" Type="http://schemas.openxmlformats.org/officeDocument/2006/relationships/image" Target="../media/image5957.png"/><Relationship Id="rId579" Type="http://schemas.openxmlformats.org/officeDocument/2006/relationships/image" Target="../media/image5978.png"/><Relationship Id="rId80" Type="http://schemas.openxmlformats.org/officeDocument/2006/relationships/customXml" Target="../ink/ink8332.xml"/><Relationship Id="rId176" Type="http://schemas.openxmlformats.org/officeDocument/2006/relationships/customXml" Target="../ink/ink8380.xml"/><Relationship Id="rId341" Type="http://schemas.openxmlformats.org/officeDocument/2006/relationships/image" Target="../media/image5859.png"/><Relationship Id="rId383" Type="http://schemas.openxmlformats.org/officeDocument/2006/relationships/image" Target="../media/image5880.png"/><Relationship Id="rId439" Type="http://schemas.openxmlformats.org/officeDocument/2006/relationships/image" Target="../media/image5908.png"/><Relationship Id="rId590" Type="http://schemas.openxmlformats.org/officeDocument/2006/relationships/customXml" Target="../ink/ink8587.xml"/><Relationship Id="rId604" Type="http://schemas.openxmlformats.org/officeDocument/2006/relationships/customXml" Target="../ink/ink8594.xml"/><Relationship Id="rId646" Type="http://schemas.openxmlformats.org/officeDocument/2006/relationships/customXml" Target="../ink/ink8615.xml"/><Relationship Id="rId201" Type="http://schemas.openxmlformats.org/officeDocument/2006/relationships/image" Target="../media/image5789.png"/><Relationship Id="rId243" Type="http://schemas.openxmlformats.org/officeDocument/2006/relationships/image" Target="../media/image5810.png"/><Relationship Id="rId285" Type="http://schemas.openxmlformats.org/officeDocument/2006/relationships/image" Target="../media/image5831.png"/><Relationship Id="rId450" Type="http://schemas.openxmlformats.org/officeDocument/2006/relationships/customXml" Target="../ink/ink8517.xml"/><Relationship Id="rId506" Type="http://schemas.openxmlformats.org/officeDocument/2006/relationships/customXml" Target="../ink/ink8545.xml"/><Relationship Id="rId38" Type="http://schemas.openxmlformats.org/officeDocument/2006/relationships/customXml" Target="../ink/ink8311.xml"/><Relationship Id="rId103" Type="http://schemas.openxmlformats.org/officeDocument/2006/relationships/image" Target="../media/image5756.png"/><Relationship Id="rId310" Type="http://schemas.openxmlformats.org/officeDocument/2006/relationships/customXml" Target="../ink/ink8447.xml"/><Relationship Id="rId492" Type="http://schemas.openxmlformats.org/officeDocument/2006/relationships/customXml" Target="../ink/ink8538.xml"/><Relationship Id="rId548" Type="http://schemas.openxmlformats.org/officeDocument/2006/relationships/customXml" Target="../ink/ink8566.xml"/><Relationship Id="rId91" Type="http://schemas.openxmlformats.org/officeDocument/2006/relationships/image" Target="../media/image5752.png"/><Relationship Id="rId145" Type="http://schemas.openxmlformats.org/officeDocument/2006/relationships/image" Target="../media/image5761.png"/><Relationship Id="rId187" Type="http://schemas.openxmlformats.org/officeDocument/2006/relationships/image" Target="../media/image5782.png"/><Relationship Id="rId352" Type="http://schemas.openxmlformats.org/officeDocument/2006/relationships/customXml" Target="../ink/ink8468.xml"/><Relationship Id="rId394" Type="http://schemas.openxmlformats.org/officeDocument/2006/relationships/customXml" Target="../ink/ink8489.xml"/><Relationship Id="rId408" Type="http://schemas.openxmlformats.org/officeDocument/2006/relationships/customXml" Target="../ink/ink8496.xml"/><Relationship Id="rId615" Type="http://schemas.openxmlformats.org/officeDocument/2006/relationships/image" Target="../media/image5996.png"/><Relationship Id="rId212" Type="http://schemas.openxmlformats.org/officeDocument/2006/relationships/customXml" Target="../ink/ink8398.xml"/><Relationship Id="rId254" Type="http://schemas.openxmlformats.org/officeDocument/2006/relationships/customXml" Target="../ink/ink8419.xml"/><Relationship Id="rId49" Type="http://schemas.openxmlformats.org/officeDocument/2006/relationships/image" Target="../media/image5734.png"/><Relationship Id="rId114" Type="http://schemas.openxmlformats.org/officeDocument/2006/relationships/customXml" Target="../ink/ink8349.xml"/><Relationship Id="rId296" Type="http://schemas.openxmlformats.org/officeDocument/2006/relationships/customXml" Target="../ink/ink8440.xml"/><Relationship Id="rId461" Type="http://schemas.openxmlformats.org/officeDocument/2006/relationships/image" Target="../media/image5919.png"/><Relationship Id="rId517" Type="http://schemas.openxmlformats.org/officeDocument/2006/relationships/image" Target="../media/image5947.png"/><Relationship Id="rId559" Type="http://schemas.openxmlformats.org/officeDocument/2006/relationships/image" Target="../media/image5968.png"/><Relationship Id="rId60" Type="http://schemas.openxmlformats.org/officeDocument/2006/relationships/customXml" Target="../ink/ink8322.xml"/><Relationship Id="rId156" Type="http://schemas.openxmlformats.org/officeDocument/2006/relationships/customXml" Target="../ink/ink8370.xml"/><Relationship Id="rId198" Type="http://schemas.openxmlformats.org/officeDocument/2006/relationships/customXml" Target="../ink/ink8391.xml"/><Relationship Id="rId321" Type="http://schemas.openxmlformats.org/officeDocument/2006/relationships/image" Target="../media/image5849.png"/><Relationship Id="rId363" Type="http://schemas.openxmlformats.org/officeDocument/2006/relationships/image" Target="../media/image5870.png"/><Relationship Id="rId419" Type="http://schemas.openxmlformats.org/officeDocument/2006/relationships/image" Target="../media/image5898.png"/><Relationship Id="rId570" Type="http://schemas.openxmlformats.org/officeDocument/2006/relationships/customXml" Target="../ink/ink8577.xml"/><Relationship Id="rId626" Type="http://schemas.openxmlformats.org/officeDocument/2006/relationships/customXml" Target="../ink/ink8605.xml"/><Relationship Id="rId223" Type="http://schemas.openxmlformats.org/officeDocument/2006/relationships/image" Target="../media/image5800.png"/><Relationship Id="rId430" Type="http://schemas.openxmlformats.org/officeDocument/2006/relationships/customXml" Target="../ink/ink8507.xml"/><Relationship Id="rId18" Type="http://schemas.openxmlformats.org/officeDocument/2006/relationships/customXml" Target="../ink/ink8301.xml"/><Relationship Id="rId265" Type="http://schemas.openxmlformats.org/officeDocument/2006/relationships/image" Target="../media/image5821.png"/><Relationship Id="rId472" Type="http://schemas.openxmlformats.org/officeDocument/2006/relationships/customXml" Target="../ink/ink8528.xml"/><Relationship Id="rId528" Type="http://schemas.openxmlformats.org/officeDocument/2006/relationships/customXml" Target="../ink/ink8556.xml"/><Relationship Id="rId125" Type="http://schemas.openxmlformats.org/officeDocument/2006/relationships/image" Target="../media/image5757.png"/><Relationship Id="rId167" Type="http://schemas.openxmlformats.org/officeDocument/2006/relationships/image" Target="../media/image5772.png"/><Relationship Id="rId332" Type="http://schemas.openxmlformats.org/officeDocument/2006/relationships/customXml" Target="../ink/ink8458.xml"/><Relationship Id="rId374" Type="http://schemas.openxmlformats.org/officeDocument/2006/relationships/customXml" Target="../ink/ink8479.xml"/><Relationship Id="rId581" Type="http://schemas.openxmlformats.org/officeDocument/2006/relationships/image" Target="../media/image5979.png"/><Relationship Id="rId71" Type="http://schemas.openxmlformats.org/officeDocument/2006/relationships/image" Target="../media/image5743.png"/><Relationship Id="rId234" Type="http://schemas.openxmlformats.org/officeDocument/2006/relationships/customXml" Target="../ink/ink8409.xml"/><Relationship Id="rId637" Type="http://schemas.openxmlformats.org/officeDocument/2006/relationships/image" Target="../media/image6007.png"/><Relationship Id="rId2" Type="http://schemas.openxmlformats.org/officeDocument/2006/relationships/customXml" Target="../ink/ink8293.xml"/><Relationship Id="rId29" Type="http://schemas.openxmlformats.org/officeDocument/2006/relationships/image" Target="../media/image5724.png"/><Relationship Id="rId276" Type="http://schemas.openxmlformats.org/officeDocument/2006/relationships/customXml" Target="../ink/ink8430.xml"/><Relationship Id="rId441" Type="http://schemas.openxmlformats.org/officeDocument/2006/relationships/image" Target="../media/image5909.png"/><Relationship Id="rId483" Type="http://schemas.openxmlformats.org/officeDocument/2006/relationships/image" Target="../media/image5930.png"/><Relationship Id="rId539" Type="http://schemas.openxmlformats.org/officeDocument/2006/relationships/image" Target="../media/image5958.png"/><Relationship Id="rId40" Type="http://schemas.openxmlformats.org/officeDocument/2006/relationships/customXml" Target="../ink/ink8312.xml"/><Relationship Id="rId136" Type="http://schemas.openxmlformats.org/officeDocument/2006/relationships/customXml" Target="../ink/ink8360.xml"/><Relationship Id="rId178" Type="http://schemas.openxmlformats.org/officeDocument/2006/relationships/customXml" Target="../ink/ink8381.xml"/><Relationship Id="rId301" Type="http://schemas.openxmlformats.org/officeDocument/2006/relationships/image" Target="../media/image5839.png"/><Relationship Id="rId343" Type="http://schemas.openxmlformats.org/officeDocument/2006/relationships/image" Target="../media/image5860.png"/><Relationship Id="rId550" Type="http://schemas.openxmlformats.org/officeDocument/2006/relationships/customXml" Target="../ink/ink8567.xml"/><Relationship Id="rId82" Type="http://schemas.openxmlformats.org/officeDocument/2006/relationships/customXml" Target="../ink/ink8333.xml"/><Relationship Id="rId203" Type="http://schemas.openxmlformats.org/officeDocument/2006/relationships/image" Target="../media/image5790.png"/><Relationship Id="rId385" Type="http://schemas.openxmlformats.org/officeDocument/2006/relationships/image" Target="../media/image5881.png"/><Relationship Id="rId592" Type="http://schemas.openxmlformats.org/officeDocument/2006/relationships/customXml" Target="../ink/ink8588.xml"/><Relationship Id="rId606" Type="http://schemas.openxmlformats.org/officeDocument/2006/relationships/customXml" Target="../ink/ink8595.xml"/><Relationship Id="rId648" Type="http://schemas.openxmlformats.org/officeDocument/2006/relationships/customXml" Target="../ink/ink8616.xml"/><Relationship Id="rId245" Type="http://schemas.openxmlformats.org/officeDocument/2006/relationships/image" Target="../media/image5811.png"/><Relationship Id="rId287" Type="http://schemas.openxmlformats.org/officeDocument/2006/relationships/image" Target="../media/image5832.png"/><Relationship Id="rId410" Type="http://schemas.openxmlformats.org/officeDocument/2006/relationships/customXml" Target="../ink/ink8497.xml"/><Relationship Id="rId452" Type="http://schemas.openxmlformats.org/officeDocument/2006/relationships/customXml" Target="../ink/ink8518.xml"/><Relationship Id="rId494" Type="http://schemas.openxmlformats.org/officeDocument/2006/relationships/customXml" Target="../ink/ink8539.xml"/><Relationship Id="rId508" Type="http://schemas.openxmlformats.org/officeDocument/2006/relationships/customXml" Target="../ink/ink8546.xml"/><Relationship Id="rId105" Type="http://schemas.openxmlformats.org/officeDocument/2006/relationships/image" Target="../media/image1202.png"/><Relationship Id="rId147" Type="http://schemas.openxmlformats.org/officeDocument/2006/relationships/image" Target="../media/image5762.png"/><Relationship Id="rId312" Type="http://schemas.openxmlformats.org/officeDocument/2006/relationships/customXml" Target="../ink/ink8448.xml"/><Relationship Id="rId354" Type="http://schemas.openxmlformats.org/officeDocument/2006/relationships/customXml" Target="../ink/ink8469.xml"/><Relationship Id="rId51" Type="http://schemas.openxmlformats.org/officeDocument/2006/relationships/image" Target="../media/image5735.png"/><Relationship Id="rId93" Type="http://schemas.openxmlformats.org/officeDocument/2006/relationships/image" Target="../media/image5753.png"/><Relationship Id="rId189" Type="http://schemas.openxmlformats.org/officeDocument/2006/relationships/image" Target="../media/image5783.png"/><Relationship Id="rId396" Type="http://schemas.openxmlformats.org/officeDocument/2006/relationships/customXml" Target="../ink/ink8490.xml"/><Relationship Id="rId561" Type="http://schemas.openxmlformats.org/officeDocument/2006/relationships/image" Target="../media/image5969.png"/><Relationship Id="rId617" Type="http://schemas.openxmlformats.org/officeDocument/2006/relationships/image" Target="../media/image5997.png"/><Relationship Id="rId214" Type="http://schemas.openxmlformats.org/officeDocument/2006/relationships/customXml" Target="../ink/ink8399.xml"/><Relationship Id="rId256" Type="http://schemas.openxmlformats.org/officeDocument/2006/relationships/customXml" Target="../ink/ink8420.xml"/><Relationship Id="rId298" Type="http://schemas.openxmlformats.org/officeDocument/2006/relationships/customXml" Target="../ink/ink8441.xml"/><Relationship Id="rId421" Type="http://schemas.openxmlformats.org/officeDocument/2006/relationships/image" Target="../media/image5899.png"/><Relationship Id="rId463" Type="http://schemas.openxmlformats.org/officeDocument/2006/relationships/image" Target="../media/image5920.png"/><Relationship Id="rId519" Type="http://schemas.openxmlformats.org/officeDocument/2006/relationships/image" Target="../media/image5948.png"/><Relationship Id="rId116" Type="http://schemas.openxmlformats.org/officeDocument/2006/relationships/customXml" Target="../ink/ink8350.xml"/><Relationship Id="rId158" Type="http://schemas.openxmlformats.org/officeDocument/2006/relationships/customXml" Target="../ink/ink8371.xml"/><Relationship Id="rId323" Type="http://schemas.openxmlformats.org/officeDocument/2006/relationships/image" Target="../media/image5850.png"/><Relationship Id="rId530" Type="http://schemas.openxmlformats.org/officeDocument/2006/relationships/customXml" Target="../ink/ink8557.xml"/><Relationship Id="rId20" Type="http://schemas.openxmlformats.org/officeDocument/2006/relationships/customXml" Target="../ink/ink8302.xml"/><Relationship Id="rId62" Type="http://schemas.openxmlformats.org/officeDocument/2006/relationships/customXml" Target="../ink/ink8323.xml"/><Relationship Id="rId365" Type="http://schemas.openxmlformats.org/officeDocument/2006/relationships/image" Target="../media/image5871.png"/><Relationship Id="rId572" Type="http://schemas.openxmlformats.org/officeDocument/2006/relationships/customXml" Target="../ink/ink8578.xml"/><Relationship Id="rId628" Type="http://schemas.openxmlformats.org/officeDocument/2006/relationships/customXml" Target="../ink/ink8606.xml"/><Relationship Id="rId225" Type="http://schemas.openxmlformats.org/officeDocument/2006/relationships/image" Target="../media/image5801.png"/><Relationship Id="rId267" Type="http://schemas.openxmlformats.org/officeDocument/2006/relationships/image" Target="../media/image5822.png"/><Relationship Id="rId432" Type="http://schemas.openxmlformats.org/officeDocument/2006/relationships/customXml" Target="../ink/ink8508.xml"/><Relationship Id="rId474" Type="http://schemas.openxmlformats.org/officeDocument/2006/relationships/customXml" Target="../ink/ink8529.xml"/><Relationship Id="rId127" Type="http://schemas.openxmlformats.org/officeDocument/2006/relationships/image" Target="../media/image5456.png"/><Relationship Id="rId31" Type="http://schemas.openxmlformats.org/officeDocument/2006/relationships/image" Target="../media/image5725.png"/><Relationship Id="rId73" Type="http://schemas.openxmlformats.org/officeDocument/2006/relationships/image" Target="../media/image5428.png"/><Relationship Id="rId169" Type="http://schemas.openxmlformats.org/officeDocument/2006/relationships/image" Target="../media/image5773.png"/><Relationship Id="rId334" Type="http://schemas.openxmlformats.org/officeDocument/2006/relationships/customXml" Target="../ink/ink8459.xml"/><Relationship Id="rId376" Type="http://schemas.openxmlformats.org/officeDocument/2006/relationships/customXml" Target="../ink/ink8480.xml"/><Relationship Id="rId541" Type="http://schemas.openxmlformats.org/officeDocument/2006/relationships/image" Target="../media/image5959.png"/><Relationship Id="rId583" Type="http://schemas.openxmlformats.org/officeDocument/2006/relationships/image" Target="../media/image5980.png"/><Relationship Id="rId639" Type="http://schemas.openxmlformats.org/officeDocument/2006/relationships/image" Target="../media/image6008.png"/><Relationship Id="rId4" Type="http://schemas.openxmlformats.org/officeDocument/2006/relationships/customXml" Target="../ink/ink8294.xml"/><Relationship Id="rId180" Type="http://schemas.openxmlformats.org/officeDocument/2006/relationships/customXml" Target="../ink/ink8382.xml"/><Relationship Id="rId236" Type="http://schemas.openxmlformats.org/officeDocument/2006/relationships/customXml" Target="../ink/ink8410.xml"/><Relationship Id="rId278" Type="http://schemas.openxmlformats.org/officeDocument/2006/relationships/customXml" Target="../ink/ink8431.xml"/><Relationship Id="rId401" Type="http://schemas.openxmlformats.org/officeDocument/2006/relationships/image" Target="../media/image5889.png"/><Relationship Id="rId443" Type="http://schemas.openxmlformats.org/officeDocument/2006/relationships/image" Target="../media/image5910.png"/><Relationship Id="rId650" Type="http://schemas.openxmlformats.org/officeDocument/2006/relationships/customXml" Target="../ink/ink8617.xml"/><Relationship Id="rId303" Type="http://schemas.openxmlformats.org/officeDocument/2006/relationships/image" Target="../media/image5840.png"/><Relationship Id="rId485" Type="http://schemas.openxmlformats.org/officeDocument/2006/relationships/image" Target="../media/image5931.png"/><Relationship Id="rId42" Type="http://schemas.openxmlformats.org/officeDocument/2006/relationships/customXml" Target="../ink/ink8313.xml"/><Relationship Id="rId84" Type="http://schemas.openxmlformats.org/officeDocument/2006/relationships/customXml" Target="../ink/ink8334.xml"/><Relationship Id="rId138" Type="http://schemas.openxmlformats.org/officeDocument/2006/relationships/customXml" Target="../ink/ink8361.xml"/><Relationship Id="rId345" Type="http://schemas.openxmlformats.org/officeDocument/2006/relationships/image" Target="../media/image5861.png"/><Relationship Id="rId387" Type="http://schemas.openxmlformats.org/officeDocument/2006/relationships/image" Target="../media/image5882.png"/><Relationship Id="rId510" Type="http://schemas.openxmlformats.org/officeDocument/2006/relationships/customXml" Target="../ink/ink8547.xml"/><Relationship Id="rId552" Type="http://schemas.openxmlformats.org/officeDocument/2006/relationships/customXml" Target="../ink/ink8568.xml"/><Relationship Id="rId594" Type="http://schemas.openxmlformats.org/officeDocument/2006/relationships/customXml" Target="../ink/ink8589.xml"/><Relationship Id="rId608" Type="http://schemas.openxmlformats.org/officeDocument/2006/relationships/customXml" Target="../ink/ink8596.xml"/><Relationship Id="rId191" Type="http://schemas.openxmlformats.org/officeDocument/2006/relationships/image" Target="../media/image5784.png"/><Relationship Id="rId205" Type="http://schemas.openxmlformats.org/officeDocument/2006/relationships/image" Target="../media/image5791.png"/><Relationship Id="rId247" Type="http://schemas.openxmlformats.org/officeDocument/2006/relationships/image" Target="../media/image5812.png"/><Relationship Id="rId412" Type="http://schemas.openxmlformats.org/officeDocument/2006/relationships/customXml" Target="../ink/ink8498.xml"/><Relationship Id="rId107" Type="http://schemas.openxmlformats.org/officeDocument/2006/relationships/image" Target="../media/image5447.png"/><Relationship Id="rId289" Type="http://schemas.openxmlformats.org/officeDocument/2006/relationships/image" Target="../media/image5833.png"/><Relationship Id="rId454" Type="http://schemas.openxmlformats.org/officeDocument/2006/relationships/customXml" Target="../ink/ink8519.xml"/><Relationship Id="rId496" Type="http://schemas.openxmlformats.org/officeDocument/2006/relationships/customXml" Target="../ink/ink8540.xml"/><Relationship Id="rId11" Type="http://schemas.openxmlformats.org/officeDocument/2006/relationships/image" Target="../media/image5716.png"/><Relationship Id="rId53" Type="http://schemas.openxmlformats.org/officeDocument/2006/relationships/image" Target="../media/image5736.png"/><Relationship Id="rId149" Type="http://schemas.openxmlformats.org/officeDocument/2006/relationships/image" Target="../media/image5763.png"/><Relationship Id="rId314" Type="http://schemas.openxmlformats.org/officeDocument/2006/relationships/customXml" Target="../ink/ink8449.xml"/><Relationship Id="rId356" Type="http://schemas.openxmlformats.org/officeDocument/2006/relationships/customXml" Target="../ink/ink8470.xml"/><Relationship Id="rId398" Type="http://schemas.openxmlformats.org/officeDocument/2006/relationships/customXml" Target="../ink/ink8491.xml"/><Relationship Id="rId521" Type="http://schemas.openxmlformats.org/officeDocument/2006/relationships/image" Target="../media/image5949.png"/><Relationship Id="rId563" Type="http://schemas.openxmlformats.org/officeDocument/2006/relationships/image" Target="../media/image5970.png"/><Relationship Id="rId619" Type="http://schemas.openxmlformats.org/officeDocument/2006/relationships/image" Target="../media/image5998.png"/><Relationship Id="rId95" Type="http://schemas.openxmlformats.org/officeDocument/2006/relationships/image" Target="../media/image5754.png"/><Relationship Id="rId160" Type="http://schemas.openxmlformats.org/officeDocument/2006/relationships/customXml" Target="../ink/ink8372.xml"/><Relationship Id="rId216" Type="http://schemas.openxmlformats.org/officeDocument/2006/relationships/customXml" Target="../ink/ink8400.xml"/><Relationship Id="rId423" Type="http://schemas.openxmlformats.org/officeDocument/2006/relationships/image" Target="../media/image5900.png"/><Relationship Id="rId258" Type="http://schemas.openxmlformats.org/officeDocument/2006/relationships/customXml" Target="../ink/ink8421.xml"/><Relationship Id="rId465" Type="http://schemas.openxmlformats.org/officeDocument/2006/relationships/image" Target="../media/image5921.png"/><Relationship Id="rId630" Type="http://schemas.openxmlformats.org/officeDocument/2006/relationships/customXml" Target="../ink/ink8607.xml"/><Relationship Id="rId22" Type="http://schemas.openxmlformats.org/officeDocument/2006/relationships/customXml" Target="../ink/ink8303.xml"/><Relationship Id="rId64" Type="http://schemas.openxmlformats.org/officeDocument/2006/relationships/customXml" Target="../ink/ink8324.xml"/><Relationship Id="rId118" Type="http://schemas.openxmlformats.org/officeDocument/2006/relationships/customXml" Target="../ink/ink8351.xml"/><Relationship Id="rId325" Type="http://schemas.openxmlformats.org/officeDocument/2006/relationships/image" Target="../media/image5851.png"/><Relationship Id="rId367" Type="http://schemas.openxmlformats.org/officeDocument/2006/relationships/image" Target="../media/image5872.png"/><Relationship Id="rId532" Type="http://schemas.openxmlformats.org/officeDocument/2006/relationships/customXml" Target="../ink/ink8558.xml"/><Relationship Id="rId574" Type="http://schemas.openxmlformats.org/officeDocument/2006/relationships/customXml" Target="../ink/ink8579.xml"/><Relationship Id="rId171" Type="http://schemas.openxmlformats.org/officeDocument/2006/relationships/image" Target="../media/image5774.png"/><Relationship Id="rId227" Type="http://schemas.openxmlformats.org/officeDocument/2006/relationships/image" Target="../media/image5802.png"/><Relationship Id="rId269" Type="http://schemas.openxmlformats.org/officeDocument/2006/relationships/image" Target="../media/image5823.png"/><Relationship Id="rId434" Type="http://schemas.openxmlformats.org/officeDocument/2006/relationships/customXml" Target="../ink/ink8509.xml"/><Relationship Id="rId476" Type="http://schemas.openxmlformats.org/officeDocument/2006/relationships/customXml" Target="../ink/ink8530.xml"/><Relationship Id="rId641" Type="http://schemas.openxmlformats.org/officeDocument/2006/relationships/image" Target="../media/image6009.png"/><Relationship Id="rId33" Type="http://schemas.openxmlformats.org/officeDocument/2006/relationships/image" Target="../media/image5726.png"/><Relationship Id="rId129" Type="http://schemas.openxmlformats.org/officeDocument/2006/relationships/image" Target="../media/image5758.png"/><Relationship Id="rId280" Type="http://schemas.openxmlformats.org/officeDocument/2006/relationships/customXml" Target="../ink/ink8432.xml"/><Relationship Id="rId336" Type="http://schemas.openxmlformats.org/officeDocument/2006/relationships/customXml" Target="../ink/ink8460.xml"/><Relationship Id="rId501" Type="http://schemas.openxmlformats.org/officeDocument/2006/relationships/image" Target="../media/image5939.png"/><Relationship Id="rId543" Type="http://schemas.openxmlformats.org/officeDocument/2006/relationships/image" Target="../media/image5960.png"/><Relationship Id="rId75" Type="http://schemas.openxmlformats.org/officeDocument/2006/relationships/image" Target="../media/image5744.png"/><Relationship Id="rId140" Type="http://schemas.openxmlformats.org/officeDocument/2006/relationships/customXml" Target="../ink/ink8362.xml"/><Relationship Id="rId182" Type="http://schemas.openxmlformats.org/officeDocument/2006/relationships/customXml" Target="../ink/ink8383.xml"/><Relationship Id="rId378" Type="http://schemas.openxmlformats.org/officeDocument/2006/relationships/customXml" Target="../ink/ink8481.xml"/><Relationship Id="rId403" Type="http://schemas.openxmlformats.org/officeDocument/2006/relationships/image" Target="../media/image5890.png"/><Relationship Id="rId585" Type="http://schemas.openxmlformats.org/officeDocument/2006/relationships/image" Target="../media/image5981.png"/><Relationship Id="rId6" Type="http://schemas.openxmlformats.org/officeDocument/2006/relationships/customXml" Target="../ink/ink8295.xml"/><Relationship Id="rId238" Type="http://schemas.openxmlformats.org/officeDocument/2006/relationships/customXml" Target="../ink/ink8411.xml"/><Relationship Id="rId445" Type="http://schemas.openxmlformats.org/officeDocument/2006/relationships/image" Target="../media/image5911.png"/><Relationship Id="rId487" Type="http://schemas.openxmlformats.org/officeDocument/2006/relationships/image" Target="../media/image5932.png"/><Relationship Id="rId610" Type="http://schemas.openxmlformats.org/officeDocument/2006/relationships/customXml" Target="../ink/ink8597.xml"/><Relationship Id="rId652" Type="http://schemas.openxmlformats.org/officeDocument/2006/relationships/customXml" Target="../ink/ink8618.xml"/><Relationship Id="rId291" Type="http://schemas.openxmlformats.org/officeDocument/2006/relationships/image" Target="../media/image5834.png"/><Relationship Id="rId305" Type="http://schemas.openxmlformats.org/officeDocument/2006/relationships/image" Target="../media/image5841.png"/><Relationship Id="rId347" Type="http://schemas.openxmlformats.org/officeDocument/2006/relationships/image" Target="../media/image5862.png"/><Relationship Id="rId512" Type="http://schemas.openxmlformats.org/officeDocument/2006/relationships/customXml" Target="../ink/ink8548.xml"/><Relationship Id="rId44" Type="http://schemas.openxmlformats.org/officeDocument/2006/relationships/customXml" Target="../ink/ink8314.xml"/><Relationship Id="rId86" Type="http://schemas.openxmlformats.org/officeDocument/2006/relationships/customXml" Target="../ink/ink8335.xml"/><Relationship Id="rId151" Type="http://schemas.openxmlformats.org/officeDocument/2006/relationships/image" Target="../media/image5764.png"/><Relationship Id="rId389" Type="http://schemas.openxmlformats.org/officeDocument/2006/relationships/image" Target="../media/image5883.png"/><Relationship Id="rId554" Type="http://schemas.openxmlformats.org/officeDocument/2006/relationships/customXml" Target="../ink/ink8569.xml"/><Relationship Id="rId596" Type="http://schemas.openxmlformats.org/officeDocument/2006/relationships/customXml" Target="../ink/ink8590.xml"/><Relationship Id="rId193" Type="http://schemas.openxmlformats.org/officeDocument/2006/relationships/image" Target="../media/image5785.png"/><Relationship Id="rId207" Type="http://schemas.openxmlformats.org/officeDocument/2006/relationships/image" Target="../media/image5792.png"/><Relationship Id="rId249" Type="http://schemas.openxmlformats.org/officeDocument/2006/relationships/image" Target="../media/image5813.png"/><Relationship Id="rId414" Type="http://schemas.openxmlformats.org/officeDocument/2006/relationships/customXml" Target="../ink/ink8499.xml"/><Relationship Id="rId456" Type="http://schemas.openxmlformats.org/officeDocument/2006/relationships/customXml" Target="../ink/ink8520.xml"/><Relationship Id="rId498" Type="http://schemas.openxmlformats.org/officeDocument/2006/relationships/customXml" Target="../ink/ink8541.xml"/><Relationship Id="rId621" Type="http://schemas.openxmlformats.org/officeDocument/2006/relationships/image" Target="../media/image5999.png"/><Relationship Id="rId13" Type="http://schemas.openxmlformats.org/officeDocument/2006/relationships/image" Target="../media/image5717.png"/><Relationship Id="rId109" Type="http://schemas.openxmlformats.org/officeDocument/2006/relationships/image" Target="../media/image1460.png"/><Relationship Id="rId260" Type="http://schemas.openxmlformats.org/officeDocument/2006/relationships/customXml" Target="../ink/ink8422.xml"/><Relationship Id="rId316" Type="http://schemas.openxmlformats.org/officeDocument/2006/relationships/customXml" Target="../ink/ink8450.xml"/><Relationship Id="rId523" Type="http://schemas.openxmlformats.org/officeDocument/2006/relationships/image" Target="../media/image5950.png"/><Relationship Id="rId55" Type="http://schemas.openxmlformats.org/officeDocument/2006/relationships/image" Target="../media/image5737.png"/><Relationship Id="rId97" Type="http://schemas.openxmlformats.org/officeDocument/2006/relationships/image" Target="../media/image5444.png"/><Relationship Id="rId120" Type="http://schemas.openxmlformats.org/officeDocument/2006/relationships/customXml" Target="../ink/ink8352.xml"/><Relationship Id="rId358" Type="http://schemas.openxmlformats.org/officeDocument/2006/relationships/customXml" Target="../ink/ink8471.xml"/><Relationship Id="rId565" Type="http://schemas.openxmlformats.org/officeDocument/2006/relationships/image" Target="../media/image5971.png"/><Relationship Id="rId162" Type="http://schemas.openxmlformats.org/officeDocument/2006/relationships/customXml" Target="../ink/ink8373.xml"/><Relationship Id="rId218" Type="http://schemas.openxmlformats.org/officeDocument/2006/relationships/customXml" Target="../ink/ink8401.xml"/><Relationship Id="rId425" Type="http://schemas.openxmlformats.org/officeDocument/2006/relationships/image" Target="../media/image5901.png"/><Relationship Id="rId467" Type="http://schemas.openxmlformats.org/officeDocument/2006/relationships/image" Target="../media/image5922.png"/><Relationship Id="rId632" Type="http://schemas.openxmlformats.org/officeDocument/2006/relationships/customXml" Target="../ink/ink8608.xml"/><Relationship Id="rId271" Type="http://schemas.openxmlformats.org/officeDocument/2006/relationships/image" Target="../media/image5824.png"/><Relationship Id="rId24" Type="http://schemas.openxmlformats.org/officeDocument/2006/relationships/customXml" Target="../ink/ink8304.xml"/><Relationship Id="rId66" Type="http://schemas.openxmlformats.org/officeDocument/2006/relationships/customXml" Target="../ink/ink8325.xml"/><Relationship Id="rId131" Type="http://schemas.openxmlformats.org/officeDocument/2006/relationships/image" Target="../media/image5458.png"/><Relationship Id="rId327" Type="http://schemas.openxmlformats.org/officeDocument/2006/relationships/image" Target="../media/image5852.png"/><Relationship Id="rId369" Type="http://schemas.openxmlformats.org/officeDocument/2006/relationships/image" Target="../media/image5873.png"/><Relationship Id="rId534" Type="http://schemas.openxmlformats.org/officeDocument/2006/relationships/customXml" Target="../ink/ink8559.xml"/><Relationship Id="rId576" Type="http://schemas.openxmlformats.org/officeDocument/2006/relationships/customXml" Target="../ink/ink8580.xml"/><Relationship Id="rId173" Type="http://schemas.openxmlformats.org/officeDocument/2006/relationships/image" Target="../media/image5775.png"/><Relationship Id="rId229" Type="http://schemas.openxmlformats.org/officeDocument/2006/relationships/image" Target="../media/image5803.png"/><Relationship Id="rId380" Type="http://schemas.openxmlformats.org/officeDocument/2006/relationships/customXml" Target="../ink/ink8482.xml"/><Relationship Id="rId436" Type="http://schemas.openxmlformats.org/officeDocument/2006/relationships/customXml" Target="../ink/ink8510.xml"/><Relationship Id="rId601" Type="http://schemas.openxmlformats.org/officeDocument/2006/relationships/image" Target="../media/image5989.png"/><Relationship Id="rId643" Type="http://schemas.openxmlformats.org/officeDocument/2006/relationships/image" Target="../media/image6019.png"/><Relationship Id="rId240" Type="http://schemas.openxmlformats.org/officeDocument/2006/relationships/customXml" Target="../ink/ink8412.xml"/><Relationship Id="rId478" Type="http://schemas.openxmlformats.org/officeDocument/2006/relationships/customXml" Target="../ink/ink8531.xml"/><Relationship Id="rId35" Type="http://schemas.openxmlformats.org/officeDocument/2006/relationships/image" Target="../media/image5727.png"/><Relationship Id="rId77" Type="http://schemas.openxmlformats.org/officeDocument/2006/relationships/image" Target="../media/image5745.png"/><Relationship Id="rId100" Type="http://schemas.openxmlformats.org/officeDocument/2006/relationships/customXml" Target="../ink/ink8342.xml"/><Relationship Id="rId282" Type="http://schemas.openxmlformats.org/officeDocument/2006/relationships/customXml" Target="../ink/ink8433.xml"/><Relationship Id="rId338" Type="http://schemas.openxmlformats.org/officeDocument/2006/relationships/customXml" Target="../ink/ink8461.xml"/><Relationship Id="rId503" Type="http://schemas.openxmlformats.org/officeDocument/2006/relationships/image" Target="../media/image5940.png"/><Relationship Id="rId545" Type="http://schemas.openxmlformats.org/officeDocument/2006/relationships/image" Target="../media/image5961.png"/><Relationship Id="rId587" Type="http://schemas.openxmlformats.org/officeDocument/2006/relationships/image" Target="../media/image5982.png"/><Relationship Id="rId8" Type="http://schemas.openxmlformats.org/officeDocument/2006/relationships/customXml" Target="../ink/ink8296.xml"/><Relationship Id="rId142" Type="http://schemas.openxmlformats.org/officeDocument/2006/relationships/customXml" Target="../ink/ink8363.xml"/><Relationship Id="rId184" Type="http://schemas.openxmlformats.org/officeDocument/2006/relationships/customXml" Target="../ink/ink8384.xml"/><Relationship Id="rId391" Type="http://schemas.openxmlformats.org/officeDocument/2006/relationships/image" Target="../media/image5884.png"/><Relationship Id="rId405" Type="http://schemas.openxmlformats.org/officeDocument/2006/relationships/image" Target="../media/image5891.png"/><Relationship Id="rId447" Type="http://schemas.openxmlformats.org/officeDocument/2006/relationships/image" Target="../media/image5912.png"/><Relationship Id="rId612" Type="http://schemas.openxmlformats.org/officeDocument/2006/relationships/customXml" Target="../ink/ink8598.xml"/><Relationship Id="rId251" Type="http://schemas.openxmlformats.org/officeDocument/2006/relationships/image" Target="../media/image5814.png"/><Relationship Id="rId489" Type="http://schemas.openxmlformats.org/officeDocument/2006/relationships/image" Target="../media/image5933.png"/><Relationship Id="rId46" Type="http://schemas.openxmlformats.org/officeDocument/2006/relationships/customXml" Target="../ink/ink8315.xml"/><Relationship Id="rId293" Type="http://schemas.openxmlformats.org/officeDocument/2006/relationships/image" Target="../media/image5835.png"/><Relationship Id="rId307" Type="http://schemas.openxmlformats.org/officeDocument/2006/relationships/image" Target="../media/image5842.png"/><Relationship Id="rId349" Type="http://schemas.openxmlformats.org/officeDocument/2006/relationships/image" Target="../media/image5863.png"/><Relationship Id="rId514" Type="http://schemas.openxmlformats.org/officeDocument/2006/relationships/customXml" Target="../ink/ink8549.xml"/><Relationship Id="rId556" Type="http://schemas.openxmlformats.org/officeDocument/2006/relationships/customXml" Target="../ink/ink8570.xml"/><Relationship Id="rId88" Type="http://schemas.openxmlformats.org/officeDocument/2006/relationships/customXml" Target="../ink/ink8336.xml"/><Relationship Id="rId111" Type="http://schemas.openxmlformats.org/officeDocument/2006/relationships/image" Target="../media/image5448.png"/><Relationship Id="rId153" Type="http://schemas.openxmlformats.org/officeDocument/2006/relationships/image" Target="../media/image5765.png"/><Relationship Id="rId195" Type="http://schemas.openxmlformats.org/officeDocument/2006/relationships/image" Target="../media/image5786.png"/><Relationship Id="rId209" Type="http://schemas.openxmlformats.org/officeDocument/2006/relationships/image" Target="../media/image5793.png"/><Relationship Id="rId360" Type="http://schemas.openxmlformats.org/officeDocument/2006/relationships/customXml" Target="../ink/ink8472.xml"/><Relationship Id="rId416" Type="http://schemas.openxmlformats.org/officeDocument/2006/relationships/customXml" Target="../ink/ink8500.xml"/><Relationship Id="rId598" Type="http://schemas.openxmlformats.org/officeDocument/2006/relationships/customXml" Target="../ink/ink8591.xml"/><Relationship Id="rId220" Type="http://schemas.openxmlformats.org/officeDocument/2006/relationships/customXml" Target="../ink/ink8402.xml"/><Relationship Id="rId458" Type="http://schemas.openxmlformats.org/officeDocument/2006/relationships/customXml" Target="../ink/ink8521.xml"/><Relationship Id="rId623" Type="http://schemas.openxmlformats.org/officeDocument/2006/relationships/image" Target="../media/image6000.png"/><Relationship Id="rId15" Type="http://schemas.openxmlformats.org/officeDocument/2006/relationships/image" Target="../media/image5601.png"/><Relationship Id="rId57" Type="http://schemas.openxmlformats.org/officeDocument/2006/relationships/image" Target="../media/image5420.png"/><Relationship Id="rId262" Type="http://schemas.openxmlformats.org/officeDocument/2006/relationships/customXml" Target="../ink/ink8423.xml"/><Relationship Id="rId318" Type="http://schemas.openxmlformats.org/officeDocument/2006/relationships/customXml" Target="../ink/ink8451.xml"/><Relationship Id="rId525" Type="http://schemas.openxmlformats.org/officeDocument/2006/relationships/image" Target="../media/image5951.png"/><Relationship Id="rId567" Type="http://schemas.openxmlformats.org/officeDocument/2006/relationships/image" Target="../media/image5972.png"/><Relationship Id="rId99" Type="http://schemas.openxmlformats.org/officeDocument/2006/relationships/image" Target="../media/image5445.png"/><Relationship Id="rId122" Type="http://schemas.openxmlformats.org/officeDocument/2006/relationships/customXml" Target="../ink/ink8353.xml"/><Relationship Id="rId164" Type="http://schemas.openxmlformats.org/officeDocument/2006/relationships/customXml" Target="../ink/ink8374.xml"/><Relationship Id="rId371" Type="http://schemas.openxmlformats.org/officeDocument/2006/relationships/image" Target="../media/image5874.png"/><Relationship Id="rId427" Type="http://schemas.openxmlformats.org/officeDocument/2006/relationships/image" Target="../media/image5902.png"/><Relationship Id="rId469" Type="http://schemas.openxmlformats.org/officeDocument/2006/relationships/image" Target="../media/image5923.png"/><Relationship Id="rId634" Type="http://schemas.openxmlformats.org/officeDocument/2006/relationships/customXml" Target="../ink/ink8609.xml"/><Relationship Id="rId26" Type="http://schemas.openxmlformats.org/officeDocument/2006/relationships/customXml" Target="../ink/ink8305.xml"/><Relationship Id="rId231" Type="http://schemas.openxmlformats.org/officeDocument/2006/relationships/image" Target="../media/image5804.png"/><Relationship Id="rId273" Type="http://schemas.openxmlformats.org/officeDocument/2006/relationships/image" Target="../media/image5825.png"/><Relationship Id="rId329" Type="http://schemas.openxmlformats.org/officeDocument/2006/relationships/image" Target="../media/image5853.png"/><Relationship Id="rId480" Type="http://schemas.openxmlformats.org/officeDocument/2006/relationships/customXml" Target="../ink/ink8532.xml"/><Relationship Id="rId536" Type="http://schemas.openxmlformats.org/officeDocument/2006/relationships/customXml" Target="../ink/ink8560.xml"/><Relationship Id="rId68" Type="http://schemas.openxmlformats.org/officeDocument/2006/relationships/customXml" Target="../ink/ink8326.xml"/><Relationship Id="rId133" Type="http://schemas.openxmlformats.org/officeDocument/2006/relationships/image" Target="../media/image5459.png"/><Relationship Id="rId175" Type="http://schemas.openxmlformats.org/officeDocument/2006/relationships/image" Target="../media/image5776.png"/><Relationship Id="rId340" Type="http://schemas.openxmlformats.org/officeDocument/2006/relationships/customXml" Target="../ink/ink8462.xml"/><Relationship Id="rId578" Type="http://schemas.openxmlformats.org/officeDocument/2006/relationships/customXml" Target="../ink/ink8581.xml"/><Relationship Id="rId200" Type="http://schemas.openxmlformats.org/officeDocument/2006/relationships/customXml" Target="../ink/ink8392.xml"/><Relationship Id="rId382" Type="http://schemas.openxmlformats.org/officeDocument/2006/relationships/customXml" Target="../ink/ink8483.xml"/><Relationship Id="rId438" Type="http://schemas.openxmlformats.org/officeDocument/2006/relationships/customXml" Target="../ink/ink8511.xml"/><Relationship Id="rId603" Type="http://schemas.openxmlformats.org/officeDocument/2006/relationships/image" Target="../media/image5990.png"/><Relationship Id="rId645" Type="http://schemas.openxmlformats.org/officeDocument/2006/relationships/image" Target="../media/image6020.png"/><Relationship Id="rId242" Type="http://schemas.openxmlformats.org/officeDocument/2006/relationships/customXml" Target="../ink/ink8413.xml"/><Relationship Id="rId284" Type="http://schemas.openxmlformats.org/officeDocument/2006/relationships/customXml" Target="../ink/ink8434.xml"/><Relationship Id="rId491" Type="http://schemas.openxmlformats.org/officeDocument/2006/relationships/image" Target="../media/image5934.png"/><Relationship Id="rId505" Type="http://schemas.openxmlformats.org/officeDocument/2006/relationships/image" Target="../media/image5941.png"/><Relationship Id="rId37" Type="http://schemas.openxmlformats.org/officeDocument/2006/relationships/image" Target="../media/image5728.png"/><Relationship Id="rId79" Type="http://schemas.openxmlformats.org/officeDocument/2006/relationships/image" Target="../media/image5746.png"/><Relationship Id="rId102" Type="http://schemas.openxmlformats.org/officeDocument/2006/relationships/customXml" Target="../ink/ink8343.xml"/><Relationship Id="rId144" Type="http://schemas.openxmlformats.org/officeDocument/2006/relationships/customXml" Target="../ink/ink8364.xml"/><Relationship Id="rId547" Type="http://schemas.openxmlformats.org/officeDocument/2006/relationships/image" Target="../media/image5962.png"/><Relationship Id="rId589" Type="http://schemas.openxmlformats.org/officeDocument/2006/relationships/image" Target="../media/image5983.png"/><Relationship Id="rId90" Type="http://schemas.openxmlformats.org/officeDocument/2006/relationships/customXml" Target="../ink/ink8337.xml"/><Relationship Id="rId186" Type="http://schemas.openxmlformats.org/officeDocument/2006/relationships/customXml" Target="../ink/ink8385.xml"/><Relationship Id="rId351" Type="http://schemas.openxmlformats.org/officeDocument/2006/relationships/image" Target="../media/image5864.png"/><Relationship Id="rId393" Type="http://schemas.openxmlformats.org/officeDocument/2006/relationships/image" Target="../media/image5885.png"/><Relationship Id="rId407" Type="http://schemas.openxmlformats.org/officeDocument/2006/relationships/image" Target="../media/image5892.png"/><Relationship Id="rId449" Type="http://schemas.openxmlformats.org/officeDocument/2006/relationships/image" Target="../media/image5913.png"/><Relationship Id="rId614" Type="http://schemas.openxmlformats.org/officeDocument/2006/relationships/customXml" Target="../ink/ink8599.xml"/><Relationship Id="rId211" Type="http://schemas.openxmlformats.org/officeDocument/2006/relationships/image" Target="../media/image5794.png"/><Relationship Id="rId253" Type="http://schemas.openxmlformats.org/officeDocument/2006/relationships/image" Target="../media/image5815.png"/><Relationship Id="rId295" Type="http://schemas.openxmlformats.org/officeDocument/2006/relationships/image" Target="../media/image5836.png"/><Relationship Id="rId309" Type="http://schemas.openxmlformats.org/officeDocument/2006/relationships/image" Target="../media/image5843.png"/><Relationship Id="rId460" Type="http://schemas.openxmlformats.org/officeDocument/2006/relationships/customXml" Target="../ink/ink8522.xml"/><Relationship Id="rId516" Type="http://schemas.openxmlformats.org/officeDocument/2006/relationships/customXml" Target="../ink/ink8550.xml"/><Relationship Id="rId48" Type="http://schemas.openxmlformats.org/officeDocument/2006/relationships/customXml" Target="../ink/ink8316.xml"/><Relationship Id="rId113" Type="http://schemas.openxmlformats.org/officeDocument/2006/relationships/image" Target="../media/image5449.png"/><Relationship Id="rId320" Type="http://schemas.openxmlformats.org/officeDocument/2006/relationships/customXml" Target="../ink/ink8452.xml"/><Relationship Id="rId558" Type="http://schemas.openxmlformats.org/officeDocument/2006/relationships/customXml" Target="../ink/ink8571.xml"/><Relationship Id="rId155" Type="http://schemas.openxmlformats.org/officeDocument/2006/relationships/image" Target="../media/image5766.png"/><Relationship Id="rId197" Type="http://schemas.openxmlformats.org/officeDocument/2006/relationships/image" Target="../media/image5787.png"/><Relationship Id="rId362" Type="http://schemas.openxmlformats.org/officeDocument/2006/relationships/customXml" Target="../ink/ink8473.xml"/><Relationship Id="rId418" Type="http://schemas.openxmlformats.org/officeDocument/2006/relationships/customXml" Target="../ink/ink8501.xml"/><Relationship Id="rId625" Type="http://schemas.openxmlformats.org/officeDocument/2006/relationships/image" Target="../media/image6001.png"/><Relationship Id="rId222" Type="http://schemas.openxmlformats.org/officeDocument/2006/relationships/customXml" Target="../ink/ink8403.xml"/><Relationship Id="rId264" Type="http://schemas.openxmlformats.org/officeDocument/2006/relationships/customXml" Target="../ink/ink8424.xml"/><Relationship Id="rId471" Type="http://schemas.openxmlformats.org/officeDocument/2006/relationships/image" Target="../media/image5924.png"/><Relationship Id="rId17" Type="http://schemas.openxmlformats.org/officeDocument/2006/relationships/image" Target="../media/image5718.png"/><Relationship Id="rId59" Type="http://schemas.openxmlformats.org/officeDocument/2006/relationships/image" Target="../media/image5738.png"/><Relationship Id="rId124" Type="http://schemas.openxmlformats.org/officeDocument/2006/relationships/customXml" Target="../ink/ink8354.xml"/><Relationship Id="rId527" Type="http://schemas.openxmlformats.org/officeDocument/2006/relationships/image" Target="../media/image5952.png"/><Relationship Id="rId569" Type="http://schemas.openxmlformats.org/officeDocument/2006/relationships/image" Target="../media/image5973.png"/><Relationship Id="rId70" Type="http://schemas.openxmlformats.org/officeDocument/2006/relationships/customXml" Target="../ink/ink8327.xml"/><Relationship Id="rId166" Type="http://schemas.openxmlformats.org/officeDocument/2006/relationships/customXml" Target="../ink/ink8375.xml"/><Relationship Id="rId331" Type="http://schemas.openxmlformats.org/officeDocument/2006/relationships/image" Target="../media/image5854.png"/><Relationship Id="rId373" Type="http://schemas.openxmlformats.org/officeDocument/2006/relationships/image" Target="../media/image5875.png"/><Relationship Id="rId429" Type="http://schemas.openxmlformats.org/officeDocument/2006/relationships/image" Target="../media/image5903.png"/><Relationship Id="rId580" Type="http://schemas.openxmlformats.org/officeDocument/2006/relationships/customXml" Target="../ink/ink8582.xml"/><Relationship Id="rId636" Type="http://schemas.openxmlformats.org/officeDocument/2006/relationships/customXml" Target="../ink/ink8610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5805.png"/><Relationship Id="rId440" Type="http://schemas.openxmlformats.org/officeDocument/2006/relationships/customXml" Target="../ink/ink8512.xml"/><Relationship Id="rId28" Type="http://schemas.openxmlformats.org/officeDocument/2006/relationships/customXml" Target="../ink/ink8306.xml"/><Relationship Id="rId275" Type="http://schemas.openxmlformats.org/officeDocument/2006/relationships/image" Target="../media/image5826.png"/><Relationship Id="rId300" Type="http://schemas.openxmlformats.org/officeDocument/2006/relationships/customXml" Target="../ink/ink8442.xml"/><Relationship Id="rId482" Type="http://schemas.openxmlformats.org/officeDocument/2006/relationships/customXml" Target="../ink/ink8533.xml"/><Relationship Id="rId538" Type="http://schemas.openxmlformats.org/officeDocument/2006/relationships/customXml" Target="../ink/ink8561.xml"/><Relationship Id="rId81" Type="http://schemas.openxmlformats.org/officeDocument/2006/relationships/image" Target="../media/image5747.png"/><Relationship Id="rId135" Type="http://schemas.openxmlformats.org/officeDocument/2006/relationships/image" Target="../media/image5460.png"/><Relationship Id="rId177" Type="http://schemas.openxmlformats.org/officeDocument/2006/relationships/image" Target="../media/image5777.png"/><Relationship Id="rId342" Type="http://schemas.openxmlformats.org/officeDocument/2006/relationships/customXml" Target="../ink/ink8463.xml"/><Relationship Id="rId384" Type="http://schemas.openxmlformats.org/officeDocument/2006/relationships/customXml" Target="../ink/ink8484.xml"/><Relationship Id="rId591" Type="http://schemas.openxmlformats.org/officeDocument/2006/relationships/image" Target="../media/image5984.png"/><Relationship Id="rId605" Type="http://schemas.openxmlformats.org/officeDocument/2006/relationships/image" Target="../media/image5991.png"/><Relationship Id="rId202" Type="http://schemas.openxmlformats.org/officeDocument/2006/relationships/customXml" Target="../ink/ink8393.xml"/><Relationship Id="rId244" Type="http://schemas.openxmlformats.org/officeDocument/2006/relationships/customXml" Target="../ink/ink8414.xml"/><Relationship Id="rId647" Type="http://schemas.openxmlformats.org/officeDocument/2006/relationships/image" Target="../media/image6021.png"/><Relationship Id="rId39" Type="http://schemas.openxmlformats.org/officeDocument/2006/relationships/image" Target="../media/image5729.png"/><Relationship Id="rId286" Type="http://schemas.openxmlformats.org/officeDocument/2006/relationships/customXml" Target="../ink/ink8435.xml"/><Relationship Id="rId451" Type="http://schemas.openxmlformats.org/officeDocument/2006/relationships/image" Target="../media/image5914.png"/><Relationship Id="rId493" Type="http://schemas.openxmlformats.org/officeDocument/2006/relationships/image" Target="../media/image5935.png"/><Relationship Id="rId507" Type="http://schemas.openxmlformats.org/officeDocument/2006/relationships/image" Target="../media/image5942.png"/><Relationship Id="rId549" Type="http://schemas.openxmlformats.org/officeDocument/2006/relationships/image" Target="../media/image5963.png"/><Relationship Id="rId50" Type="http://schemas.openxmlformats.org/officeDocument/2006/relationships/customXml" Target="../ink/ink8317.xml"/><Relationship Id="rId104" Type="http://schemas.openxmlformats.org/officeDocument/2006/relationships/customXml" Target="../ink/ink8344.xml"/><Relationship Id="rId146" Type="http://schemas.openxmlformats.org/officeDocument/2006/relationships/customXml" Target="../ink/ink8365.xml"/><Relationship Id="rId188" Type="http://schemas.openxmlformats.org/officeDocument/2006/relationships/customXml" Target="../ink/ink8386.xml"/><Relationship Id="rId311" Type="http://schemas.openxmlformats.org/officeDocument/2006/relationships/image" Target="../media/image5844.png"/><Relationship Id="rId353" Type="http://schemas.openxmlformats.org/officeDocument/2006/relationships/image" Target="../media/image5865.png"/><Relationship Id="rId395" Type="http://schemas.openxmlformats.org/officeDocument/2006/relationships/image" Target="../media/image5886.png"/><Relationship Id="rId409" Type="http://schemas.openxmlformats.org/officeDocument/2006/relationships/image" Target="../media/image5893.png"/><Relationship Id="rId560" Type="http://schemas.openxmlformats.org/officeDocument/2006/relationships/customXml" Target="../ink/ink8572.xml"/><Relationship Id="rId92" Type="http://schemas.openxmlformats.org/officeDocument/2006/relationships/customXml" Target="../ink/ink8338.xml"/><Relationship Id="rId213" Type="http://schemas.openxmlformats.org/officeDocument/2006/relationships/image" Target="../media/image5795.png"/><Relationship Id="rId420" Type="http://schemas.openxmlformats.org/officeDocument/2006/relationships/customXml" Target="../ink/ink8502.xml"/><Relationship Id="rId616" Type="http://schemas.openxmlformats.org/officeDocument/2006/relationships/customXml" Target="../ink/ink8600.xml"/><Relationship Id="rId255" Type="http://schemas.openxmlformats.org/officeDocument/2006/relationships/image" Target="../media/image5816.png"/><Relationship Id="rId297" Type="http://schemas.openxmlformats.org/officeDocument/2006/relationships/image" Target="../media/image5837.png"/><Relationship Id="rId462" Type="http://schemas.openxmlformats.org/officeDocument/2006/relationships/customXml" Target="../ink/ink8523.xml"/><Relationship Id="rId518" Type="http://schemas.openxmlformats.org/officeDocument/2006/relationships/customXml" Target="../ink/ink8551.xml"/><Relationship Id="rId115" Type="http://schemas.openxmlformats.org/officeDocument/2006/relationships/image" Target="../media/image5450.png"/><Relationship Id="rId157" Type="http://schemas.openxmlformats.org/officeDocument/2006/relationships/image" Target="../media/image5767.png"/><Relationship Id="rId322" Type="http://schemas.openxmlformats.org/officeDocument/2006/relationships/customXml" Target="../ink/ink8453.xml"/><Relationship Id="rId364" Type="http://schemas.openxmlformats.org/officeDocument/2006/relationships/customXml" Target="../ink/ink8474.xml"/><Relationship Id="rId61" Type="http://schemas.openxmlformats.org/officeDocument/2006/relationships/image" Target="../media/image5739.png"/><Relationship Id="rId199" Type="http://schemas.openxmlformats.org/officeDocument/2006/relationships/image" Target="../media/image5788.png"/><Relationship Id="rId571" Type="http://schemas.openxmlformats.org/officeDocument/2006/relationships/image" Target="../media/image5974.png"/><Relationship Id="rId627" Type="http://schemas.openxmlformats.org/officeDocument/2006/relationships/image" Target="../media/image6002.png"/><Relationship Id="rId19" Type="http://schemas.openxmlformats.org/officeDocument/2006/relationships/image" Target="../media/image5719.png"/><Relationship Id="rId224" Type="http://schemas.openxmlformats.org/officeDocument/2006/relationships/customXml" Target="../ink/ink8404.xml"/><Relationship Id="rId266" Type="http://schemas.openxmlformats.org/officeDocument/2006/relationships/customXml" Target="../ink/ink8425.xml"/><Relationship Id="rId431" Type="http://schemas.openxmlformats.org/officeDocument/2006/relationships/image" Target="../media/image5904.png"/><Relationship Id="rId473" Type="http://schemas.openxmlformats.org/officeDocument/2006/relationships/image" Target="../media/image5925.png"/><Relationship Id="rId529" Type="http://schemas.openxmlformats.org/officeDocument/2006/relationships/image" Target="../media/image5953.png"/><Relationship Id="rId30" Type="http://schemas.openxmlformats.org/officeDocument/2006/relationships/customXml" Target="../ink/ink8307.xml"/><Relationship Id="rId126" Type="http://schemas.openxmlformats.org/officeDocument/2006/relationships/customXml" Target="../ink/ink8355.xml"/><Relationship Id="rId168" Type="http://schemas.openxmlformats.org/officeDocument/2006/relationships/customXml" Target="../ink/ink8376.xml"/><Relationship Id="rId333" Type="http://schemas.openxmlformats.org/officeDocument/2006/relationships/image" Target="../media/image5855.png"/><Relationship Id="rId540" Type="http://schemas.openxmlformats.org/officeDocument/2006/relationships/customXml" Target="../ink/ink8562.xml"/><Relationship Id="rId72" Type="http://schemas.openxmlformats.org/officeDocument/2006/relationships/customXml" Target="../ink/ink8328.xml"/><Relationship Id="rId375" Type="http://schemas.openxmlformats.org/officeDocument/2006/relationships/image" Target="../media/image5876.png"/><Relationship Id="rId582" Type="http://schemas.openxmlformats.org/officeDocument/2006/relationships/customXml" Target="../ink/ink8583.xml"/><Relationship Id="rId638" Type="http://schemas.openxmlformats.org/officeDocument/2006/relationships/customXml" Target="../ink/ink8611.xml"/><Relationship Id="rId3" Type="http://schemas.openxmlformats.org/officeDocument/2006/relationships/image" Target="../media/image5712.png"/><Relationship Id="rId235" Type="http://schemas.openxmlformats.org/officeDocument/2006/relationships/image" Target="../media/image5806.png"/><Relationship Id="rId277" Type="http://schemas.openxmlformats.org/officeDocument/2006/relationships/image" Target="../media/image5827.png"/><Relationship Id="rId400" Type="http://schemas.openxmlformats.org/officeDocument/2006/relationships/customXml" Target="../ink/ink8492.xml"/><Relationship Id="rId442" Type="http://schemas.openxmlformats.org/officeDocument/2006/relationships/customXml" Target="../ink/ink8513.xml"/><Relationship Id="rId484" Type="http://schemas.openxmlformats.org/officeDocument/2006/relationships/customXml" Target="../ink/ink8534.xml"/><Relationship Id="rId137" Type="http://schemas.openxmlformats.org/officeDocument/2006/relationships/image" Target="../media/image5461.png"/><Relationship Id="rId302" Type="http://schemas.openxmlformats.org/officeDocument/2006/relationships/customXml" Target="../ink/ink8443.xml"/><Relationship Id="rId344" Type="http://schemas.openxmlformats.org/officeDocument/2006/relationships/customXml" Target="../ink/ink8464.xml"/><Relationship Id="rId41" Type="http://schemas.openxmlformats.org/officeDocument/2006/relationships/image" Target="../media/image5730.png"/><Relationship Id="rId83" Type="http://schemas.openxmlformats.org/officeDocument/2006/relationships/image" Target="../media/image5748.png"/><Relationship Id="rId179" Type="http://schemas.openxmlformats.org/officeDocument/2006/relationships/image" Target="../media/image5778.png"/><Relationship Id="rId386" Type="http://schemas.openxmlformats.org/officeDocument/2006/relationships/customXml" Target="../ink/ink8485.xml"/><Relationship Id="rId551" Type="http://schemas.openxmlformats.org/officeDocument/2006/relationships/image" Target="../media/image5964.png"/><Relationship Id="rId593" Type="http://schemas.openxmlformats.org/officeDocument/2006/relationships/image" Target="../media/image5985.png"/><Relationship Id="rId607" Type="http://schemas.openxmlformats.org/officeDocument/2006/relationships/image" Target="../media/image5992.png"/><Relationship Id="rId649" Type="http://schemas.openxmlformats.org/officeDocument/2006/relationships/image" Target="../media/image6022.png"/><Relationship Id="rId190" Type="http://schemas.openxmlformats.org/officeDocument/2006/relationships/customXml" Target="../ink/ink8387.xml"/><Relationship Id="rId204" Type="http://schemas.openxmlformats.org/officeDocument/2006/relationships/customXml" Target="../ink/ink8394.xml"/><Relationship Id="rId246" Type="http://schemas.openxmlformats.org/officeDocument/2006/relationships/customXml" Target="../ink/ink8415.xml"/><Relationship Id="rId288" Type="http://schemas.openxmlformats.org/officeDocument/2006/relationships/customXml" Target="../ink/ink8436.xml"/><Relationship Id="rId411" Type="http://schemas.openxmlformats.org/officeDocument/2006/relationships/image" Target="../media/image5894.png"/><Relationship Id="rId453" Type="http://schemas.openxmlformats.org/officeDocument/2006/relationships/image" Target="../media/image5915.png"/><Relationship Id="rId509" Type="http://schemas.openxmlformats.org/officeDocument/2006/relationships/image" Target="../media/image5943.png"/><Relationship Id="rId106" Type="http://schemas.openxmlformats.org/officeDocument/2006/relationships/customXml" Target="../ink/ink8345.xml"/><Relationship Id="rId313" Type="http://schemas.openxmlformats.org/officeDocument/2006/relationships/image" Target="../media/image5845.png"/><Relationship Id="rId495" Type="http://schemas.openxmlformats.org/officeDocument/2006/relationships/image" Target="../media/image5936.png"/><Relationship Id="rId10" Type="http://schemas.openxmlformats.org/officeDocument/2006/relationships/customXml" Target="../ink/ink8297.xml"/><Relationship Id="rId52" Type="http://schemas.openxmlformats.org/officeDocument/2006/relationships/customXml" Target="../ink/ink8318.xml"/><Relationship Id="rId94" Type="http://schemas.openxmlformats.org/officeDocument/2006/relationships/customXml" Target="../ink/ink8339.xml"/><Relationship Id="rId148" Type="http://schemas.openxmlformats.org/officeDocument/2006/relationships/customXml" Target="../ink/ink8366.xml"/><Relationship Id="rId355" Type="http://schemas.openxmlformats.org/officeDocument/2006/relationships/image" Target="../media/image5866.png"/><Relationship Id="rId397" Type="http://schemas.openxmlformats.org/officeDocument/2006/relationships/image" Target="../media/image5887.png"/><Relationship Id="rId520" Type="http://schemas.openxmlformats.org/officeDocument/2006/relationships/customXml" Target="../ink/ink8552.xml"/><Relationship Id="rId562" Type="http://schemas.openxmlformats.org/officeDocument/2006/relationships/customXml" Target="../ink/ink8573.xml"/><Relationship Id="rId618" Type="http://schemas.openxmlformats.org/officeDocument/2006/relationships/customXml" Target="../ink/ink8601.xml"/><Relationship Id="rId215" Type="http://schemas.openxmlformats.org/officeDocument/2006/relationships/image" Target="../media/image5796.png"/><Relationship Id="rId257" Type="http://schemas.openxmlformats.org/officeDocument/2006/relationships/image" Target="../media/image5817.png"/><Relationship Id="rId422" Type="http://schemas.openxmlformats.org/officeDocument/2006/relationships/customXml" Target="../ink/ink8503.xml"/><Relationship Id="rId464" Type="http://schemas.openxmlformats.org/officeDocument/2006/relationships/customXml" Target="../ink/ink8524.xml"/><Relationship Id="rId299" Type="http://schemas.openxmlformats.org/officeDocument/2006/relationships/image" Target="../media/image5838.png"/><Relationship Id="rId63" Type="http://schemas.openxmlformats.org/officeDocument/2006/relationships/image" Target="../media/image5740.png"/><Relationship Id="rId159" Type="http://schemas.openxmlformats.org/officeDocument/2006/relationships/image" Target="../media/image5768.png"/><Relationship Id="rId366" Type="http://schemas.openxmlformats.org/officeDocument/2006/relationships/customXml" Target="../ink/ink8475.xml"/><Relationship Id="rId573" Type="http://schemas.openxmlformats.org/officeDocument/2006/relationships/image" Target="../media/image5975.png"/><Relationship Id="rId226" Type="http://schemas.openxmlformats.org/officeDocument/2006/relationships/customXml" Target="../ink/ink8405.xml"/><Relationship Id="rId433" Type="http://schemas.openxmlformats.org/officeDocument/2006/relationships/image" Target="../media/image5905.png"/><Relationship Id="rId640" Type="http://schemas.openxmlformats.org/officeDocument/2006/relationships/customXml" Target="../ink/ink8612.xml"/><Relationship Id="rId74" Type="http://schemas.openxmlformats.org/officeDocument/2006/relationships/customXml" Target="../ink/ink8329.xml"/><Relationship Id="rId377" Type="http://schemas.openxmlformats.org/officeDocument/2006/relationships/image" Target="../media/image5877.png"/><Relationship Id="rId500" Type="http://schemas.openxmlformats.org/officeDocument/2006/relationships/customXml" Target="../ink/ink8542.xml"/><Relationship Id="rId584" Type="http://schemas.openxmlformats.org/officeDocument/2006/relationships/customXml" Target="../ink/ink8584.xml"/><Relationship Id="rId5" Type="http://schemas.openxmlformats.org/officeDocument/2006/relationships/image" Target="../media/image5713.png"/><Relationship Id="rId237" Type="http://schemas.openxmlformats.org/officeDocument/2006/relationships/image" Target="../media/image5807.png"/><Relationship Id="rId444" Type="http://schemas.openxmlformats.org/officeDocument/2006/relationships/customXml" Target="../ink/ink8514.xml"/><Relationship Id="rId651" Type="http://schemas.openxmlformats.org/officeDocument/2006/relationships/image" Target="../media/image6023.png"/><Relationship Id="rId290" Type="http://schemas.openxmlformats.org/officeDocument/2006/relationships/customXml" Target="../ink/ink8437.xml"/><Relationship Id="rId304" Type="http://schemas.openxmlformats.org/officeDocument/2006/relationships/customXml" Target="../ink/ink8444.xml"/><Relationship Id="rId388" Type="http://schemas.openxmlformats.org/officeDocument/2006/relationships/customXml" Target="../ink/ink8486.xml"/><Relationship Id="rId511" Type="http://schemas.openxmlformats.org/officeDocument/2006/relationships/image" Target="../media/image5944.png"/><Relationship Id="rId609" Type="http://schemas.openxmlformats.org/officeDocument/2006/relationships/image" Target="../media/image5993.png"/><Relationship Id="rId85" Type="http://schemas.openxmlformats.org/officeDocument/2006/relationships/image" Target="../media/image5749.png"/><Relationship Id="rId150" Type="http://schemas.openxmlformats.org/officeDocument/2006/relationships/customXml" Target="../ink/ink8367.xml"/><Relationship Id="rId595" Type="http://schemas.openxmlformats.org/officeDocument/2006/relationships/image" Target="../media/image5986.png"/><Relationship Id="rId248" Type="http://schemas.openxmlformats.org/officeDocument/2006/relationships/customXml" Target="../ink/ink8416.xml"/><Relationship Id="rId455" Type="http://schemas.openxmlformats.org/officeDocument/2006/relationships/image" Target="../media/image5916.png"/><Relationship Id="rId12" Type="http://schemas.openxmlformats.org/officeDocument/2006/relationships/customXml" Target="../ink/ink8298.xml"/><Relationship Id="rId108" Type="http://schemas.openxmlformats.org/officeDocument/2006/relationships/customXml" Target="../ink/ink8346.xml"/><Relationship Id="rId315" Type="http://schemas.openxmlformats.org/officeDocument/2006/relationships/image" Target="../media/image5846.png"/><Relationship Id="rId522" Type="http://schemas.openxmlformats.org/officeDocument/2006/relationships/customXml" Target="../ink/ink8553.xml"/><Relationship Id="rId96" Type="http://schemas.openxmlformats.org/officeDocument/2006/relationships/customXml" Target="../ink/ink8340.xml"/><Relationship Id="rId161" Type="http://schemas.openxmlformats.org/officeDocument/2006/relationships/image" Target="../media/image5769.png"/><Relationship Id="rId399" Type="http://schemas.openxmlformats.org/officeDocument/2006/relationships/image" Target="../media/image5888.png"/><Relationship Id="rId259" Type="http://schemas.openxmlformats.org/officeDocument/2006/relationships/image" Target="../media/image5818.png"/><Relationship Id="rId466" Type="http://schemas.openxmlformats.org/officeDocument/2006/relationships/customXml" Target="../ink/ink8525.xml"/><Relationship Id="rId23" Type="http://schemas.openxmlformats.org/officeDocument/2006/relationships/image" Target="../media/image5721.png"/><Relationship Id="rId119" Type="http://schemas.openxmlformats.org/officeDocument/2006/relationships/image" Target="../media/image5452.png"/><Relationship Id="rId326" Type="http://schemas.openxmlformats.org/officeDocument/2006/relationships/customXml" Target="../ink/ink8455.xml"/><Relationship Id="rId533" Type="http://schemas.openxmlformats.org/officeDocument/2006/relationships/image" Target="../media/image5955.png"/><Relationship Id="rId172" Type="http://schemas.openxmlformats.org/officeDocument/2006/relationships/customXml" Target="../ink/ink8378.xml"/><Relationship Id="rId477" Type="http://schemas.openxmlformats.org/officeDocument/2006/relationships/image" Target="../media/image5927.png"/><Relationship Id="rId600" Type="http://schemas.openxmlformats.org/officeDocument/2006/relationships/customXml" Target="../ink/ink8592.xml"/><Relationship Id="rId337" Type="http://schemas.openxmlformats.org/officeDocument/2006/relationships/image" Target="../media/image5857.png"/><Relationship Id="rId34" Type="http://schemas.openxmlformats.org/officeDocument/2006/relationships/customXml" Target="../ink/ink8309.xml"/><Relationship Id="rId544" Type="http://schemas.openxmlformats.org/officeDocument/2006/relationships/customXml" Target="../ink/ink8564.xml"/><Relationship Id="rId183" Type="http://schemas.openxmlformats.org/officeDocument/2006/relationships/image" Target="../media/image5780.png"/><Relationship Id="rId390" Type="http://schemas.openxmlformats.org/officeDocument/2006/relationships/customXml" Target="../ink/ink8487.xml"/><Relationship Id="rId404" Type="http://schemas.openxmlformats.org/officeDocument/2006/relationships/customXml" Target="../ink/ink8494.xml"/><Relationship Id="rId611" Type="http://schemas.openxmlformats.org/officeDocument/2006/relationships/image" Target="../media/image5994.png"/><Relationship Id="rId250" Type="http://schemas.openxmlformats.org/officeDocument/2006/relationships/customXml" Target="../ink/ink8417.xml"/><Relationship Id="rId488" Type="http://schemas.openxmlformats.org/officeDocument/2006/relationships/customXml" Target="../ink/ink8536.xml"/><Relationship Id="rId45" Type="http://schemas.openxmlformats.org/officeDocument/2006/relationships/image" Target="../media/image5732.png"/><Relationship Id="rId110" Type="http://schemas.openxmlformats.org/officeDocument/2006/relationships/customXml" Target="../ink/ink8347.xml"/><Relationship Id="rId348" Type="http://schemas.openxmlformats.org/officeDocument/2006/relationships/customXml" Target="../ink/ink8466.xml"/><Relationship Id="rId555" Type="http://schemas.openxmlformats.org/officeDocument/2006/relationships/image" Target="../media/image5966.png"/><Relationship Id="rId194" Type="http://schemas.openxmlformats.org/officeDocument/2006/relationships/customXml" Target="../ink/ink8389.xml"/><Relationship Id="rId208" Type="http://schemas.openxmlformats.org/officeDocument/2006/relationships/customXml" Target="../ink/ink8396.xml"/><Relationship Id="rId415" Type="http://schemas.openxmlformats.org/officeDocument/2006/relationships/image" Target="../media/image5896.png"/><Relationship Id="rId622" Type="http://schemas.openxmlformats.org/officeDocument/2006/relationships/customXml" Target="../ink/ink8603.xml"/><Relationship Id="rId261" Type="http://schemas.openxmlformats.org/officeDocument/2006/relationships/image" Target="../media/image5819.png"/><Relationship Id="rId499" Type="http://schemas.openxmlformats.org/officeDocument/2006/relationships/image" Target="../media/image5938.png"/><Relationship Id="rId56" Type="http://schemas.openxmlformats.org/officeDocument/2006/relationships/customXml" Target="../ink/ink8320.xml"/><Relationship Id="rId359" Type="http://schemas.openxmlformats.org/officeDocument/2006/relationships/image" Target="../media/image5868.png"/><Relationship Id="rId566" Type="http://schemas.openxmlformats.org/officeDocument/2006/relationships/customXml" Target="../ink/ink8575.xml"/><Relationship Id="rId121" Type="http://schemas.openxmlformats.org/officeDocument/2006/relationships/image" Target="../media/image5453.png"/><Relationship Id="rId219" Type="http://schemas.openxmlformats.org/officeDocument/2006/relationships/image" Target="../media/image5798.png"/><Relationship Id="rId426" Type="http://schemas.openxmlformats.org/officeDocument/2006/relationships/customXml" Target="../ink/ink8505.xml"/><Relationship Id="rId633" Type="http://schemas.openxmlformats.org/officeDocument/2006/relationships/image" Target="../media/image6005.png"/><Relationship Id="rId67" Type="http://schemas.openxmlformats.org/officeDocument/2006/relationships/image" Target="../media/image5742.png"/><Relationship Id="rId272" Type="http://schemas.openxmlformats.org/officeDocument/2006/relationships/customXml" Target="../ink/ink8428.xml"/><Relationship Id="rId577" Type="http://schemas.openxmlformats.org/officeDocument/2006/relationships/image" Target="../media/image5977.png"/><Relationship Id="rId132" Type="http://schemas.openxmlformats.org/officeDocument/2006/relationships/customXml" Target="../ink/ink8358.xml"/><Relationship Id="rId437" Type="http://schemas.openxmlformats.org/officeDocument/2006/relationships/image" Target="../media/image5907.png"/><Relationship Id="rId644" Type="http://schemas.openxmlformats.org/officeDocument/2006/relationships/customXml" Target="../ink/ink8614.xml"/><Relationship Id="rId283" Type="http://schemas.openxmlformats.org/officeDocument/2006/relationships/image" Target="../media/image5830.png"/><Relationship Id="rId490" Type="http://schemas.openxmlformats.org/officeDocument/2006/relationships/customXml" Target="../ink/ink8537.xml"/><Relationship Id="rId504" Type="http://schemas.openxmlformats.org/officeDocument/2006/relationships/customXml" Target="../ink/ink8544.xml"/><Relationship Id="rId78" Type="http://schemas.openxmlformats.org/officeDocument/2006/relationships/customXml" Target="../ink/ink8331.xml"/><Relationship Id="rId143" Type="http://schemas.openxmlformats.org/officeDocument/2006/relationships/image" Target="../media/image5469.png"/><Relationship Id="rId350" Type="http://schemas.openxmlformats.org/officeDocument/2006/relationships/customXml" Target="../ink/ink8467.xml"/><Relationship Id="rId588" Type="http://schemas.openxmlformats.org/officeDocument/2006/relationships/customXml" Target="../ink/ink8586.xml"/><Relationship Id="rId9" Type="http://schemas.openxmlformats.org/officeDocument/2006/relationships/image" Target="../media/image5715.png"/><Relationship Id="rId210" Type="http://schemas.openxmlformats.org/officeDocument/2006/relationships/customXml" Target="../ink/ink8397.xml"/><Relationship Id="rId448" Type="http://schemas.openxmlformats.org/officeDocument/2006/relationships/customXml" Target="../ink/ink8516.xml"/><Relationship Id="rId294" Type="http://schemas.openxmlformats.org/officeDocument/2006/relationships/customXml" Target="../ink/ink8439.xml"/><Relationship Id="rId308" Type="http://schemas.openxmlformats.org/officeDocument/2006/relationships/customXml" Target="../ink/ink8446.xml"/><Relationship Id="rId515" Type="http://schemas.openxmlformats.org/officeDocument/2006/relationships/image" Target="../media/image5946.png"/><Relationship Id="rId89" Type="http://schemas.openxmlformats.org/officeDocument/2006/relationships/image" Target="../media/image5751.png"/><Relationship Id="rId154" Type="http://schemas.openxmlformats.org/officeDocument/2006/relationships/customXml" Target="../ink/ink8369.xml"/><Relationship Id="rId361" Type="http://schemas.openxmlformats.org/officeDocument/2006/relationships/image" Target="../media/image5869.png"/><Relationship Id="rId599" Type="http://schemas.openxmlformats.org/officeDocument/2006/relationships/image" Target="../media/image5988.png"/><Relationship Id="rId459" Type="http://schemas.openxmlformats.org/officeDocument/2006/relationships/image" Target="../media/image5918.png"/><Relationship Id="rId16" Type="http://schemas.openxmlformats.org/officeDocument/2006/relationships/customXml" Target="../ink/ink8300.xml"/><Relationship Id="rId221" Type="http://schemas.openxmlformats.org/officeDocument/2006/relationships/image" Target="../media/image5799.png"/><Relationship Id="rId319" Type="http://schemas.openxmlformats.org/officeDocument/2006/relationships/image" Target="../media/image5848.png"/><Relationship Id="rId526" Type="http://schemas.openxmlformats.org/officeDocument/2006/relationships/customXml" Target="../ink/ink8555.xml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310.png"/><Relationship Id="rId671" Type="http://schemas.openxmlformats.org/officeDocument/2006/relationships/image" Target="../media/image449.png"/><Relationship Id="rId769" Type="http://schemas.openxmlformats.org/officeDocument/2006/relationships/customXml" Target="../ink/ink653.xml"/><Relationship Id="rId21" Type="http://schemas.openxmlformats.org/officeDocument/2006/relationships/image" Target="../media/image5262.png"/><Relationship Id="rId531" Type="http://schemas.openxmlformats.org/officeDocument/2006/relationships/customXml" Target="../ink/ink547.xml"/><Relationship Id="rId629" Type="http://schemas.openxmlformats.org/officeDocument/2006/relationships/customXml" Target="../ink/ink594.xml"/><Relationship Id="rId170" Type="http://schemas.openxmlformats.org/officeDocument/2006/relationships/customXml" Target="../ink/ink438.xml"/><Relationship Id="rId836" Type="http://schemas.openxmlformats.org/officeDocument/2006/relationships/image" Target="../media/image141.png"/><Relationship Id="rId268" Type="http://schemas.openxmlformats.org/officeDocument/2006/relationships/image" Target="../media/image5384.png"/><Relationship Id="rId475" Type="http://schemas.openxmlformats.org/officeDocument/2006/relationships/customXml" Target="../ink/ink519.xml"/><Relationship Id="rId682" Type="http://schemas.openxmlformats.org/officeDocument/2006/relationships/customXml" Target="../ink/ink621.xml"/><Relationship Id="rId32" Type="http://schemas.openxmlformats.org/officeDocument/2006/relationships/customXml" Target="../ink/ink369.xml"/><Relationship Id="rId128" Type="http://schemas.openxmlformats.org/officeDocument/2006/relationships/customXml" Target="../ink/ink417.xml"/><Relationship Id="rId542" Type="http://schemas.openxmlformats.org/officeDocument/2006/relationships/image" Target="../media/image387.png"/><Relationship Id="rId181" Type="http://schemas.openxmlformats.org/officeDocument/2006/relationships/image" Target="../media/image5341.png"/><Relationship Id="rId847" Type="http://schemas.openxmlformats.org/officeDocument/2006/relationships/customXml" Target="../ink/ink692.xml"/><Relationship Id="rId279" Type="http://schemas.openxmlformats.org/officeDocument/2006/relationships/customXml" Target="../ink/ink492.xml"/><Relationship Id="rId486" Type="http://schemas.openxmlformats.org/officeDocument/2006/relationships/image" Target="../media/image5532.png"/><Relationship Id="rId43" Type="http://schemas.openxmlformats.org/officeDocument/2006/relationships/image" Target="../media/image5273.png"/><Relationship Id="rId139" Type="http://schemas.openxmlformats.org/officeDocument/2006/relationships/image" Target="../media/image5320.png"/><Relationship Id="rId553" Type="http://schemas.openxmlformats.org/officeDocument/2006/relationships/customXml" Target="../ink/ink558.xml"/><Relationship Id="rId760" Type="http://schemas.openxmlformats.org/officeDocument/2006/relationships/image" Target="../media/image38.png"/><Relationship Id="rId192" Type="http://schemas.openxmlformats.org/officeDocument/2006/relationships/customXml" Target="../ink/ink449.xml"/><Relationship Id="rId206" Type="http://schemas.openxmlformats.org/officeDocument/2006/relationships/customXml" Target="../ink/ink456.xml"/><Relationship Id="rId413" Type="http://schemas.openxmlformats.org/officeDocument/2006/relationships/customXml" Target="../ink/ink502.xml"/><Relationship Id="rId497" Type="http://schemas.openxmlformats.org/officeDocument/2006/relationships/customXml" Target="../ink/ink530.xml"/><Relationship Id="rId620" Type="http://schemas.openxmlformats.org/officeDocument/2006/relationships/image" Target="../media/image424.png"/><Relationship Id="rId718" Type="http://schemas.openxmlformats.org/officeDocument/2006/relationships/image" Target="../media/image460.png"/><Relationship Id="rId54" Type="http://schemas.openxmlformats.org/officeDocument/2006/relationships/customXml" Target="../ink/ink380.xml"/><Relationship Id="rId217" Type="http://schemas.openxmlformats.org/officeDocument/2006/relationships/customXml" Target="../ink/ink462.xml"/><Relationship Id="rId564" Type="http://schemas.openxmlformats.org/officeDocument/2006/relationships/image" Target="../media/image396.png"/><Relationship Id="rId771" Type="http://schemas.openxmlformats.org/officeDocument/2006/relationships/customXml" Target="../ink/ink654.xml"/><Relationship Id="rId631" Type="http://schemas.openxmlformats.org/officeDocument/2006/relationships/customXml" Target="../ink/ink595.xml"/><Relationship Id="rId729" Type="http://schemas.openxmlformats.org/officeDocument/2006/relationships/customXml" Target="../ink/ink633.xml"/><Relationship Id="rId270" Type="http://schemas.openxmlformats.org/officeDocument/2006/relationships/image" Target="../media/image5385.png"/><Relationship Id="rId65" Type="http://schemas.openxmlformats.org/officeDocument/2006/relationships/image" Target="../media/image5284.png"/><Relationship Id="rId130" Type="http://schemas.openxmlformats.org/officeDocument/2006/relationships/customXml" Target="../ink/ink418.xml"/><Relationship Id="rId575" Type="http://schemas.openxmlformats.org/officeDocument/2006/relationships/customXml" Target="../ink/ink567.xml"/><Relationship Id="rId782" Type="http://schemas.openxmlformats.org/officeDocument/2006/relationships/image" Target="../media/image114.png"/><Relationship Id="rId228" Type="http://schemas.openxmlformats.org/officeDocument/2006/relationships/image" Target="../media/image5364.png"/><Relationship Id="rId642" Type="http://schemas.openxmlformats.org/officeDocument/2006/relationships/image" Target="../media/image435.png"/><Relationship Id="rId281" Type="http://schemas.openxmlformats.org/officeDocument/2006/relationships/customXml" Target="../ink/ink493.xml"/><Relationship Id="rId502" Type="http://schemas.openxmlformats.org/officeDocument/2006/relationships/image" Target="../media/image5540.png"/><Relationship Id="rId76" Type="http://schemas.openxmlformats.org/officeDocument/2006/relationships/customXml" Target="../ink/ink391.xml"/><Relationship Id="rId141" Type="http://schemas.openxmlformats.org/officeDocument/2006/relationships/image" Target="../media/image5321.png"/><Relationship Id="rId586" Type="http://schemas.openxmlformats.org/officeDocument/2006/relationships/image" Target="../media/image407.png"/><Relationship Id="rId793" Type="http://schemas.openxmlformats.org/officeDocument/2006/relationships/customXml" Target="../ink/ink665.xml"/><Relationship Id="rId807" Type="http://schemas.openxmlformats.org/officeDocument/2006/relationships/customXml" Target="../ink/ink672.xml"/><Relationship Id="rId7" Type="http://schemas.openxmlformats.org/officeDocument/2006/relationships/image" Target="../media/image5255.png"/><Relationship Id="rId239" Type="http://schemas.openxmlformats.org/officeDocument/2006/relationships/customXml" Target="../ink/ink473.xml"/><Relationship Id="rId446" Type="http://schemas.openxmlformats.org/officeDocument/2006/relationships/image" Target="../media/image5511.png"/><Relationship Id="rId653" Type="http://schemas.openxmlformats.org/officeDocument/2006/relationships/customXml" Target="../ink/ink606.xml"/><Relationship Id="rId87" Type="http://schemas.openxmlformats.org/officeDocument/2006/relationships/image" Target="../media/image5295.png"/><Relationship Id="rId513" Type="http://schemas.openxmlformats.org/officeDocument/2006/relationships/customXml" Target="../ink/ink538.xml"/><Relationship Id="rId597" Type="http://schemas.openxmlformats.org/officeDocument/2006/relationships/customXml" Target="../ink/ink578.xml"/><Relationship Id="rId720" Type="http://schemas.openxmlformats.org/officeDocument/2006/relationships/image" Target="../media/image461.png"/><Relationship Id="rId818" Type="http://schemas.openxmlformats.org/officeDocument/2006/relationships/image" Target="../media/image132.png"/><Relationship Id="rId152" Type="http://schemas.openxmlformats.org/officeDocument/2006/relationships/customXml" Target="../ink/ink429.xml"/><Relationship Id="rId457" Type="http://schemas.openxmlformats.org/officeDocument/2006/relationships/customXml" Target="../ink/ink510.xml"/><Relationship Id="rId664" Type="http://schemas.openxmlformats.org/officeDocument/2006/relationships/image" Target="../media/image446.png"/><Relationship Id="rId14" Type="http://schemas.openxmlformats.org/officeDocument/2006/relationships/customXml" Target="../ink/ink360.xml"/><Relationship Id="rId524" Type="http://schemas.openxmlformats.org/officeDocument/2006/relationships/image" Target="../media/image5551.png"/><Relationship Id="rId731" Type="http://schemas.openxmlformats.org/officeDocument/2006/relationships/customXml" Target="../ink/ink634.xml"/><Relationship Id="rId98" Type="http://schemas.openxmlformats.org/officeDocument/2006/relationships/customXml" Target="../ink/ink402.xml"/><Relationship Id="rId163" Type="http://schemas.openxmlformats.org/officeDocument/2006/relationships/image" Target="../media/image5332.png"/><Relationship Id="rId829" Type="http://schemas.openxmlformats.org/officeDocument/2006/relationships/customXml" Target="../ink/ink683.xml"/><Relationship Id="rId230" Type="http://schemas.openxmlformats.org/officeDocument/2006/relationships/image" Target="../media/image5365.png"/><Relationship Id="rId468" Type="http://schemas.openxmlformats.org/officeDocument/2006/relationships/image" Target="../media/image5523.png"/><Relationship Id="rId675" Type="http://schemas.openxmlformats.org/officeDocument/2006/relationships/image" Target="../media/image451.png"/><Relationship Id="rId25" Type="http://schemas.openxmlformats.org/officeDocument/2006/relationships/image" Target="../media/image5264.png"/><Relationship Id="rId535" Type="http://schemas.openxmlformats.org/officeDocument/2006/relationships/customXml" Target="../ink/ink549.xml"/><Relationship Id="rId742" Type="http://schemas.openxmlformats.org/officeDocument/2006/relationships/image" Target="../media/image47.png"/><Relationship Id="rId174" Type="http://schemas.openxmlformats.org/officeDocument/2006/relationships/customXml" Target="../ink/ink440.xml"/><Relationship Id="rId602" Type="http://schemas.openxmlformats.org/officeDocument/2006/relationships/image" Target="../media/image415.png"/><Relationship Id="rId241" Type="http://schemas.openxmlformats.org/officeDocument/2006/relationships/customXml" Target="../ink/ink474.xml"/><Relationship Id="rId479" Type="http://schemas.openxmlformats.org/officeDocument/2006/relationships/customXml" Target="../ink/ink521.xml"/><Relationship Id="rId686" Type="http://schemas.openxmlformats.org/officeDocument/2006/relationships/customXml" Target="../ink/ink623.xml"/><Relationship Id="rId36" Type="http://schemas.openxmlformats.org/officeDocument/2006/relationships/customXml" Target="../ink/ink371.xml"/><Relationship Id="rId546" Type="http://schemas.openxmlformats.org/officeDocument/2006/relationships/image" Target="../media/image389.png"/><Relationship Id="rId753" Type="http://schemas.openxmlformats.org/officeDocument/2006/relationships/customXml" Target="../ink/ink645.xml"/><Relationship Id="rId101" Type="http://schemas.openxmlformats.org/officeDocument/2006/relationships/image" Target="../media/image5302.png"/><Relationship Id="rId185" Type="http://schemas.openxmlformats.org/officeDocument/2006/relationships/image" Target="../media/image5343.png"/><Relationship Id="rId406" Type="http://schemas.openxmlformats.org/officeDocument/2006/relationships/image" Target="../media/image5463.png"/><Relationship Id="rId613" Type="http://schemas.openxmlformats.org/officeDocument/2006/relationships/customXml" Target="../ink/ink586.xml"/><Relationship Id="rId820" Type="http://schemas.openxmlformats.org/officeDocument/2006/relationships/image" Target="../media/image133.png"/><Relationship Id="rId252" Type="http://schemas.openxmlformats.org/officeDocument/2006/relationships/image" Target="../media/image5376.png"/><Relationship Id="rId47" Type="http://schemas.openxmlformats.org/officeDocument/2006/relationships/image" Target="../media/image5275.png"/><Relationship Id="rId112" Type="http://schemas.openxmlformats.org/officeDocument/2006/relationships/customXml" Target="../ink/ink409.xml"/><Relationship Id="rId557" Type="http://schemas.openxmlformats.org/officeDocument/2006/relationships/customXml" Target="../ink/ink560.xml"/><Relationship Id="rId764" Type="http://schemas.openxmlformats.org/officeDocument/2006/relationships/image" Target="../media/image40.png"/><Relationship Id="rId196" Type="http://schemas.openxmlformats.org/officeDocument/2006/relationships/customXml" Target="../ink/ink451.xml"/><Relationship Id="rId624" Type="http://schemas.openxmlformats.org/officeDocument/2006/relationships/image" Target="../media/image426.png"/><Relationship Id="rId831" Type="http://schemas.openxmlformats.org/officeDocument/2006/relationships/customXml" Target="../ink/ink684.xml"/><Relationship Id="rId263" Type="http://schemas.openxmlformats.org/officeDocument/2006/relationships/customXml" Target="../ink/ink485.xml"/><Relationship Id="rId470" Type="http://schemas.openxmlformats.org/officeDocument/2006/relationships/image" Target="../media/image5524.png"/><Relationship Id="rId58" Type="http://schemas.openxmlformats.org/officeDocument/2006/relationships/customXml" Target="../ink/ink382.xml"/><Relationship Id="rId123" Type="http://schemas.openxmlformats.org/officeDocument/2006/relationships/image" Target="../media/image5312.png"/><Relationship Id="rId568" Type="http://schemas.openxmlformats.org/officeDocument/2006/relationships/image" Target="../media/image398.png"/><Relationship Id="rId775" Type="http://schemas.openxmlformats.org/officeDocument/2006/relationships/customXml" Target="../ink/ink656.xml"/><Relationship Id="rId635" Type="http://schemas.openxmlformats.org/officeDocument/2006/relationships/customXml" Target="../ink/ink597.xml"/><Relationship Id="rId842" Type="http://schemas.openxmlformats.org/officeDocument/2006/relationships/image" Target="../media/image144.png"/><Relationship Id="rId274" Type="http://schemas.openxmlformats.org/officeDocument/2006/relationships/image" Target="../media/image5387.png"/><Relationship Id="rId481" Type="http://schemas.openxmlformats.org/officeDocument/2006/relationships/customXml" Target="../ink/ink522.xml"/><Relationship Id="rId69" Type="http://schemas.openxmlformats.org/officeDocument/2006/relationships/image" Target="../media/image5286.png"/><Relationship Id="rId134" Type="http://schemas.openxmlformats.org/officeDocument/2006/relationships/customXml" Target="../ink/ink420.xml"/><Relationship Id="rId579" Type="http://schemas.openxmlformats.org/officeDocument/2006/relationships/customXml" Target="../ink/ink569.xml"/><Relationship Id="rId786" Type="http://schemas.openxmlformats.org/officeDocument/2006/relationships/image" Target="../media/image116.png"/><Relationship Id="rId646" Type="http://schemas.openxmlformats.org/officeDocument/2006/relationships/image" Target="../media/image437.png"/><Relationship Id="rId201" Type="http://schemas.openxmlformats.org/officeDocument/2006/relationships/image" Target="../media/image5351.png"/><Relationship Id="rId506" Type="http://schemas.openxmlformats.org/officeDocument/2006/relationships/image" Target="../media/image5542.png"/><Relationship Id="rId853" Type="http://schemas.openxmlformats.org/officeDocument/2006/relationships/customXml" Target="../ink/ink695.xml"/><Relationship Id="rId492" Type="http://schemas.openxmlformats.org/officeDocument/2006/relationships/image" Target="../media/image5535.png"/><Relationship Id="rId797" Type="http://schemas.openxmlformats.org/officeDocument/2006/relationships/customXml" Target="../ink/ink667.xml"/><Relationship Id="rId145" Type="http://schemas.openxmlformats.org/officeDocument/2006/relationships/image" Target="../media/image5323.png"/><Relationship Id="rId212" Type="http://schemas.openxmlformats.org/officeDocument/2006/relationships/customXml" Target="../ink/ink459.xml"/><Relationship Id="rId254" Type="http://schemas.openxmlformats.org/officeDocument/2006/relationships/image" Target="../media/image5377.png"/><Relationship Id="rId657" Type="http://schemas.openxmlformats.org/officeDocument/2006/relationships/customXml" Target="../ink/ink608.xml"/><Relationship Id="rId49" Type="http://schemas.openxmlformats.org/officeDocument/2006/relationships/image" Target="../media/image5276.png"/><Relationship Id="rId114" Type="http://schemas.openxmlformats.org/officeDocument/2006/relationships/customXml" Target="../ink/ink410.xml"/><Relationship Id="rId461" Type="http://schemas.openxmlformats.org/officeDocument/2006/relationships/customXml" Target="../ink/ink512.xml"/><Relationship Id="rId517" Type="http://schemas.openxmlformats.org/officeDocument/2006/relationships/customXml" Target="../ink/ink540.xml"/><Relationship Id="rId559" Type="http://schemas.openxmlformats.org/officeDocument/2006/relationships/customXml" Target="../ink/ink561.xml"/><Relationship Id="rId724" Type="http://schemas.openxmlformats.org/officeDocument/2006/relationships/image" Target="../media/image463.png"/><Relationship Id="rId766" Type="http://schemas.openxmlformats.org/officeDocument/2006/relationships/image" Target="../media/image106.png"/><Relationship Id="rId60" Type="http://schemas.openxmlformats.org/officeDocument/2006/relationships/customXml" Target="../ink/ink383.xml"/><Relationship Id="rId156" Type="http://schemas.openxmlformats.org/officeDocument/2006/relationships/customXml" Target="../ink/ink431.xml"/><Relationship Id="rId198" Type="http://schemas.openxmlformats.org/officeDocument/2006/relationships/customXml" Target="../ink/ink452.xml"/><Relationship Id="rId570" Type="http://schemas.openxmlformats.org/officeDocument/2006/relationships/image" Target="../media/image399.png"/><Relationship Id="rId626" Type="http://schemas.openxmlformats.org/officeDocument/2006/relationships/image" Target="../media/image427.png"/><Relationship Id="rId223" Type="http://schemas.openxmlformats.org/officeDocument/2006/relationships/customXml" Target="../ink/ink465.xml"/><Relationship Id="rId668" Type="http://schemas.openxmlformats.org/officeDocument/2006/relationships/customXml" Target="../ink/ink614.xml"/><Relationship Id="rId833" Type="http://schemas.openxmlformats.org/officeDocument/2006/relationships/customXml" Target="../ink/ink685.xml"/><Relationship Id="rId18" Type="http://schemas.openxmlformats.org/officeDocument/2006/relationships/customXml" Target="../ink/ink362.xml"/><Relationship Id="rId265" Type="http://schemas.openxmlformats.org/officeDocument/2006/relationships/customXml" Target="../ink/ink486.xml"/><Relationship Id="rId472" Type="http://schemas.openxmlformats.org/officeDocument/2006/relationships/image" Target="../media/image5525.png"/><Relationship Id="rId528" Type="http://schemas.openxmlformats.org/officeDocument/2006/relationships/image" Target="../media/image5553.png"/><Relationship Id="rId735" Type="http://schemas.openxmlformats.org/officeDocument/2006/relationships/customXml" Target="../ink/ink636.xml"/><Relationship Id="rId125" Type="http://schemas.openxmlformats.org/officeDocument/2006/relationships/image" Target="../media/image5313.png"/><Relationship Id="rId167" Type="http://schemas.openxmlformats.org/officeDocument/2006/relationships/image" Target="../media/image5334.png"/><Relationship Id="rId581" Type="http://schemas.openxmlformats.org/officeDocument/2006/relationships/customXml" Target="../ink/ink570.xml"/><Relationship Id="rId777" Type="http://schemas.openxmlformats.org/officeDocument/2006/relationships/customXml" Target="../ink/ink657.xml"/><Relationship Id="rId71" Type="http://schemas.openxmlformats.org/officeDocument/2006/relationships/image" Target="../media/image5287.png"/><Relationship Id="rId234" Type="http://schemas.openxmlformats.org/officeDocument/2006/relationships/image" Target="../media/image5367.png"/><Relationship Id="rId637" Type="http://schemas.openxmlformats.org/officeDocument/2006/relationships/customXml" Target="../ink/ink598.xml"/><Relationship Id="rId679" Type="http://schemas.openxmlformats.org/officeDocument/2006/relationships/image" Target="../media/image453.png"/><Relationship Id="rId802" Type="http://schemas.openxmlformats.org/officeDocument/2006/relationships/image" Target="../media/image124.png"/><Relationship Id="rId844" Type="http://schemas.openxmlformats.org/officeDocument/2006/relationships/image" Target="../media/image145.png"/><Relationship Id="rId2" Type="http://schemas.openxmlformats.org/officeDocument/2006/relationships/customXml" Target="../ink/ink354.xml"/><Relationship Id="rId29" Type="http://schemas.openxmlformats.org/officeDocument/2006/relationships/image" Target="../media/image5266.png"/><Relationship Id="rId276" Type="http://schemas.openxmlformats.org/officeDocument/2006/relationships/image" Target="../media/image5388.png"/><Relationship Id="rId483" Type="http://schemas.openxmlformats.org/officeDocument/2006/relationships/customXml" Target="../ink/ink523.xml"/><Relationship Id="rId539" Type="http://schemas.openxmlformats.org/officeDocument/2006/relationships/customXml" Target="../ink/ink551.xml"/><Relationship Id="rId690" Type="http://schemas.openxmlformats.org/officeDocument/2006/relationships/customXml" Target="../ink/ink625.xml"/><Relationship Id="rId746" Type="http://schemas.openxmlformats.org/officeDocument/2006/relationships/image" Target="../media/image49.png"/><Relationship Id="rId40" Type="http://schemas.openxmlformats.org/officeDocument/2006/relationships/customXml" Target="../ink/ink373.xml"/><Relationship Id="rId136" Type="http://schemas.openxmlformats.org/officeDocument/2006/relationships/customXml" Target="../ink/ink421.xml"/><Relationship Id="rId178" Type="http://schemas.openxmlformats.org/officeDocument/2006/relationships/customXml" Target="../ink/ink442.xml"/><Relationship Id="rId550" Type="http://schemas.openxmlformats.org/officeDocument/2006/relationships/image" Target="../media/image391.png"/><Relationship Id="rId788" Type="http://schemas.openxmlformats.org/officeDocument/2006/relationships/image" Target="../media/image117.png"/><Relationship Id="rId82" Type="http://schemas.openxmlformats.org/officeDocument/2006/relationships/customXml" Target="../ink/ink394.xml"/><Relationship Id="rId203" Type="http://schemas.openxmlformats.org/officeDocument/2006/relationships/image" Target="../media/image5352.png"/><Relationship Id="rId592" Type="http://schemas.openxmlformats.org/officeDocument/2006/relationships/image" Target="../media/image410.png"/><Relationship Id="rId606" Type="http://schemas.openxmlformats.org/officeDocument/2006/relationships/image" Target="../media/image417.png"/><Relationship Id="rId648" Type="http://schemas.openxmlformats.org/officeDocument/2006/relationships/image" Target="../media/image438.png"/><Relationship Id="rId813" Type="http://schemas.openxmlformats.org/officeDocument/2006/relationships/customXml" Target="../ink/ink675.xml"/><Relationship Id="rId855" Type="http://schemas.openxmlformats.org/officeDocument/2006/relationships/customXml" Target="../ink/ink696.xml"/><Relationship Id="rId245" Type="http://schemas.openxmlformats.org/officeDocument/2006/relationships/customXml" Target="../ink/ink476.xml"/><Relationship Id="rId287" Type="http://schemas.openxmlformats.org/officeDocument/2006/relationships/customXml" Target="../ink/ink495.xml"/><Relationship Id="rId410" Type="http://schemas.openxmlformats.org/officeDocument/2006/relationships/image" Target="../media/image5465.png"/><Relationship Id="rId452" Type="http://schemas.openxmlformats.org/officeDocument/2006/relationships/image" Target="../media/image5514.png"/><Relationship Id="rId494" Type="http://schemas.openxmlformats.org/officeDocument/2006/relationships/image" Target="../media/image5536.png"/><Relationship Id="rId508" Type="http://schemas.openxmlformats.org/officeDocument/2006/relationships/image" Target="../media/image5543.png"/><Relationship Id="rId715" Type="http://schemas.openxmlformats.org/officeDocument/2006/relationships/customXml" Target="../ink/ink626.xml"/><Relationship Id="rId105" Type="http://schemas.openxmlformats.org/officeDocument/2006/relationships/image" Target="../media/image5304.png"/><Relationship Id="rId147" Type="http://schemas.openxmlformats.org/officeDocument/2006/relationships/image" Target="../media/image5324.png"/><Relationship Id="rId757" Type="http://schemas.openxmlformats.org/officeDocument/2006/relationships/customXml" Target="../ink/ink647.xml"/><Relationship Id="rId799" Type="http://schemas.openxmlformats.org/officeDocument/2006/relationships/customXml" Target="../ink/ink668.xml"/><Relationship Id="rId51" Type="http://schemas.openxmlformats.org/officeDocument/2006/relationships/image" Target="../media/image5277.png"/><Relationship Id="rId93" Type="http://schemas.openxmlformats.org/officeDocument/2006/relationships/image" Target="../media/image5298.png"/><Relationship Id="rId189" Type="http://schemas.openxmlformats.org/officeDocument/2006/relationships/image" Target="../media/image5345.png"/><Relationship Id="rId617" Type="http://schemas.openxmlformats.org/officeDocument/2006/relationships/customXml" Target="../ink/ink588.xml"/><Relationship Id="rId659" Type="http://schemas.openxmlformats.org/officeDocument/2006/relationships/customXml" Target="../ink/ink609.xml"/><Relationship Id="rId824" Type="http://schemas.openxmlformats.org/officeDocument/2006/relationships/image" Target="../media/image135.png"/><Relationship Id="rId214" Type="http://schemas.openxmlformats.org/officeDocument/2006/relationships/customXml" Target="../ink/ink460.xml"/><Relationship Id="rId256" Type="http://schemas.openxmlformats.org/officeDocument/2006/relationships/image" Target="../media/image5378.png"/><Relationship Id="rId463" Type="http://schemas.openxmlformats.org/officeDocument/2006/relationships/customXml" Target="../ink/ink513.xml"/><Relationship Id="rId519" Type="http://schemas.openxmlformats.org/officeDocument/2006/relationships/customXml" Target="../ink/ink541.xml"/><Relationship Id="rId670" Type="http://schemas.openxmlformats.org/officeDocument/2006/relationships/customXml" Target="../ink/ink615.xml"/><Relationship Id="rId116" Type="http://schemas.openxmlformats.org/officeDocument/2006/relationships/customXml" Target="../ink/ink411.xml"/><Relationship Id="rId158" Type="http://schemas.openxmlformats.org/officeDocument/2006/relationships/customXml" Target="../ink/ink432.xml"/><Relationship Id="rId530" Type="http://schemas.openxmlformats.org/officeDocument/2006/relationships/image" Target="../media/image381.png"/><Relationship Id="rId726" Type="http://schemas.openxmlformats.org/officeDocument/2006/relationships/image" Target="../media/image464.png"/><Relationship Id="rId768" Type="http://schemas.openxmlformats.org/officeDocument/2006/relationships/image" Target="../media/image107.png"/><Relationship Id="rId20" Type="http://schemas.openxmlformats.org/officeDocument/2006/relationships/customXml" Target="../ink/ink363.xml"/><Relationship Id="rId62" Type="http://schemas.openxmlformats.org/officeDocument/2006/relationships/customXml" Target="../ink/ink384.xml"/><Relationship Id="rId572" Type="http://schemas.openxmlformats.org/officeDocument/2006/relationships/image" Target="../media/image400.png"/><Relationship Id="rId628" Type="http://schemas.openxmlformats.org/officeDocument/2006/relationships/image" Target="../media/image428.png"/><Relationship Id="rId835" Type="http://schemas.openxmlformats.org/officeDocument/2006/relationships/customXml" Target="../ink/ink686.xml"/><Relationship Id="rId225" Type="http://schemas.openxmlformats.org/officeDocument/2006/relationships/customXml" Target="../ink/ink466.xml"/><Relationship Id="rId474" Type="http://schemas.openxmlformats.org/officeDocument/2006/relationships/image" Target="../media/image5526.png"/><Relationship Id="rId127" Type="http://schemas.openxmlformats.org/officeDocument/2006/relationships/image" Target="../media/image5314.png"/><Relationship Id="rId681" Type="http://schemas.openxmlformats.org/officeDocument/2006/relationships/image" Target="../media/image454.png"/><Relationship Id="rId737" Type="http://schemas.openxmlformats.org/officeDocument/2006/relationships/customXml" Target="../ink/ink637.xml"/><Relationship Id="rId779" Type="http://schemas.openxmlformats.org/officeDocument/2006/relationships/customXml" Target="../ink/ink658.xml"/><Relationship Id="rId31" Type="http://schemas.openxmlformats.org/officeDocument/2006/relationships/image" Target="../media/image5267.png"/><Relationship Id="rId73" Type="http://schemas.openxmlformats.org/officeDocument/2006/relationships/image" Target="../media/image5288.png"/><Relationship Id="rId169" Type="http://schemas.openxmlformats.org/officeDocument/2006/relationships/image" Target="../media/image5335.png"/><Relationship Id="rId541" Type="http://schemas.openxmlformats.org/officeDocument/2006/relationships/customXml" Target="../ink/ink552.xml"/><Relationship Id="rId583" Type="http://schemas.openxmlformats.org/officeDocument/2006/relationships/customXml" Target="../ink/ink571.xml"/><Relationship Id="rId639" Type="http://schemas.openxmlformats.org/officeDocument/2006/relationships/customXml" Target="../ink/ink599.xml"/><Relationship Id="rId790" Type="http://schemas.openxmlformats.org/officeDocument/2006/relationships/image" Target="../media/image118.png"/><Relationship Id="rId804" Type="http://schemas.openxmlformats.org/officeDocument/2006/relationships/image" Target="../media/image125.png"/><Relationship Id="rId4" Type="http://schemas.openxmlformats.org/officeDocument/2006/relationships/customXml" Target="../ink/ink355.xml"/><Relationship Id="rId180" Type="http://schemas.openxmlformats.org/officeDocument/2006/relationships/customXml" Target="../ink/ink443.xml"/><Relationship Id="rId236" Type="http://schemas.openxmlformats.org/officeDocument/2006/relationships/image" Target="../media/image5368.png"/><Relationship Id="rId278" Type="http://schemas.openxmlformats.org/officeDocument/2006/relationships/image" Target="../media/image5389.png"/><Relationship Id="rId650" Type="http://schemas.openxmlformats.org/officeDocument/2006/relationships/image" Target="../media/image439.png"/><Relationship Id="rId846" Type="http://schemas.openxmlformats.org/officeDocument/2006/relationships/image" Target="../media/image146.png"/><Relationship Id="rId485" Type="http://schemas.openxmlformats.org/officeDocument/2006/relationships/customXml" Target="../ink/ink524.xml"/><Relationship Id="rId748" Type="http://schemas.openxmlformats.org/officeDocument/2006/relationships/image" Target="../media/image50.png"/><Relationship Id="rId42" Type="http://schemas.openxmlformats.org/officeDocument/2006/relationships/customXml" Target="../ink/ink374.xml"/><Relationship Id="rId84" Type="http://schemas.openxmlformats.org/officeDocument/2006/relationships/customXml" Target="../ink/ink395.xml"/><Relationship Id="rId138" Type="http://schemas.openxmlformats.org/officeDocument/2006/relationships/customXml" Target="../ink/ink422.xml"/><Relationship Id="rId510" Type="http://schemas.openxmlformats.org/officeDocument/2006/relationships/image" Target="../media/image5544.png"/><Relationship Id="rId552" Type="http://schemas.openxmlformats.org/officeDocument/2006/relationships/image" Target="../media/image392.png"/><Relationship Id="rId594" Type="http://schemas.openxmlformats.org/officeDocument/2006/relationships/image" Target="../media/image411.png"/><Relationship Id="rId608" Type="http://schemas.openxmlformats.org/officeDocument/2006/relationships/image" Target="../media/image418.png"/><Relationship Id="rId815" Type="http://schemas.openxmlformats.org/officeDocument/2006/relationships/customXml" Target="../ink/ink676.xml"/><Relationship Id="rId191" Type="http://schemas.openxmlformats.org/officeDocument/2006/relationships/image" Target="../media/image5346.png"/><Relationship Id="rId205" Type="http://schemas.openxmlformats.org/officeDocument/2006/relationships/image" Target="../media/image5353.png"/><Relationship Id="rId247" Type="http://schemas.openxmlformats.org/officeDocument/2006/relationships/customXml" Target="../ink/ink477.xml"/><Relationship Id="rId412" Type="http://schemas.openxmlformats.org/officeDocument/2006/relationships/image" Target="../media/image5466.png"/><Relationship Id="rId107" Type="http://schemas.openxmlformats.org/officeDocument/2006/relationships/image" Target="../media/image5305.png"/><Relationship Id="rId289" Type="http://schemas.openxmlformats.org/officeDocument/2006/relationships/customXml" Target="../ink/ink496.xml"/><Relationship Id="rId454" Type="http://schemas.openxmlformats.org/officeDocument/2006/relationships/image" Target="../media/image5515.png"/><Relationship Id="rId496" Type="http://schemas.openxmlformats.org/officeDocument/2006/relationships/image" Target="../media/image5537.png"/><Relationship Id="rId661" Type="http://schemas.openxmlformats.org/officeDocument/2006/relationships/customXml" Target="../ink/ink610.xml"/><Relationship Id="rId717" Type="http://schemas.openxmlformats.org/officeDocument/2006/relationships/customXml" Target="../ink/ink627.xml"/><Relationship Id="rId759" Type="http://schemas.openxmlformats.org/officeDocument/2006/relationships/customXml" Target="../ink/ink648.xml"/><Relationship Id="rId11" Type="http://schemas.openxmlformats.org/officeDocument/2006/relationships/image" Target="../media/image5257.png"/><Relationship Id="rId53" Type="http://schemas.openxmlformats.org/officeDocument/2006/relationships/image" Target="../media/image5278.png"/><Relationship Id="rId149" Type="http://schemas.openxmlformats.org/officeDocument/2006/relationships/image" Target="../media/image5325.png"/><Relationship Id="rId521" Type="http://schemas.openxmlformats.org/officeDocument/2006/relationships/customXml" Target="../ink/ink542.xml"/><Relationship Id="rId619" Type="http://schemas.openxmlformats.org/officeDocument/2006/relationships/customXml" Target="../ink/ink589.xml"/><Relationship Id="rId770" Type="http://schemas.openxmlformats.org/officeDocument/2006/relationships/image" Target="../media/image108.png"/><Relationship Id="rId95" Type="http://schemas.openxmlformats.org/officeDocument/2006/relationships/image" Target="../media/image5299.png"/><Relationship Id="rId160" Type="http://schemas.openxmlformats.org/officeDocument/2006/relationships/customXml" Target="../ink/ink433.xml"/><Relationship Id="rId216" Type="http://schemas.openxmlformats.org/officeDocument/2006/relationships/customXml" Target="../ink/ink461.xml"/><Relationship Id="rId826" Type="http://schemas.openxmlformats.org/officeDocument/2006/relationships/image" Target="../media/image136.png"/><Relationship Id="rId258" Type="http://schemas.openxmlformats.org/officeDocument/2006/relationships/image" Target="../media/image5379.png"/><Relationship Id="rId465" Type="http://schemas.openxmlformats.org/officeDocument/2006/relationships/customXml" Target="../ink/ink514.xml"/><Relationship Id="rId630" Type="http://schemas.openxmlformats.org/officeDocument/2006/relationships/image" Target="../media/image429.png"/><Relationship Id="rId672" Type="http://schemas.openxmlformats.org/officeDocument/2006/relationships/customXml" Target="../ink/ink616.xml"/><Relationship Id="rId728" Type="http://schemas.openxmlformats.org/officeDocument/2006/relationships/image" Target="../media/image465.png"/><Relationship Id="rId22" Type="http://schemas.openxmlformats.org/officeDocument/2006/relationships/customXml" Target="../ink/ink364.xml"/><Relationship Id="rId64" Type="http://schemas.openxmlformats.org/officeDocument/2006/relationships/customXml" Target="../ink/ink385.xml"/><Relationship Id="rId118" Type="http://schemas.openxmlformats.org/officeDocument/2006/relationships/customXml" Target="../ink/ink412.xml"/><Relationship Id="rId532" Type="http://schemas.openxmlformats.org/officeDocument/2006/relationships/image" Target="../media/image382.png"/><Relationship Id="rId574" Type="http://schemas.openxmlformats.org/officeDocument/2006/relationships/image" Target="../media/image401.png"/><Relationship Id="rId171" Type="http://schemas.openxmlformats.org/officeDocument/2006/relationships/image" Target="../media/image5336.png"/><Relationship Id="rId227" Type="http://schemas.openxmlformats.org/officeDocument/2006/relationships/customXml" Target="../ink/ink467.xml"/><Relationship Id="rId781" Type="http://schemas.openxmlformats.org/officeDocument/2006/relationships/customXml" Target="../ink/ink659.xml"/><Relationship Id="rId837" Type="http://schemas.openxmlformats.org/officeDocument/2006/relationships/customXml" Target="../ink/ink687.xml"/><Relationship Id="rId269" Type="http://schemas.openxmlformats.org/officeDocument/2006/relationships/customXml" Target="../ink/ink487.xml"/><Relationship Id="rId476" Type="http://schemas.openxmlformats.org/officeDocument/2006/relationships/image" Target="../media/image5527.png"/><Relationship Id="rId641" Type="http://schemas.openxmlformats.org/officeDocument/2006/relationships/customXml" Target="../ink/ink600.xml"/><Relationship Id="rId683" Type="http://schemas.openxmlformats.org/officeDocument/2006/relationships/image" Target="../media/image455.png"/><Relationship Id="rId739" Type="http://schemas.openxmlformats.org/officeDocument/2006/relationships/customXml" Target="../ink/ink638.xml"/><Relationship Id="rId33" Type="http://schemas.openxmlformats.org/officeDocument/2006/relationships/image" Target="../media/image5268.png"/><Relationship Id="rId129" Type="http://schemas.openxmlformats.org/officeDocument/2006/relationships/image" Target="../media/image5315.png"/><Relationship Id="rId280" Type="http://schemas.openxmlformats.org/officeDocument/2006/relationships/image" Target="../media/image5390.png"/><Relationship Id="rId501" Type="http://schemas.openxmlformats.org/officeDocument/2006/relationships/customXml" Target="../ink/ink532.xml"/><Relationship Id="rId543" Type="http://schemas.openxmlformats.org/officeDocument/2006/relationships/customXml" Target="../ink/ink553.xml"/><Relationship Id="rId75" Type="http://schemas.openxmlformats.org/officeDocument/2006/relationships/image" Target="../media/image5289.png"/><Relationship Id="rId140" Type="http://schemas.openxmlformats.org/officeDocument/2006/relationships/customXml" Target="../ink/ink423.xml"/><Relationship Id="rId182" Type="http://schemas.openxmlformats.org/officeDocument/2006/relationships/customXml" Target="../ink/ink444.xml"/><Relationship Id="rId585" Type="http://schemas.openxmlformats.org/officeDocument/2006/relationships/customXml" Target="../ink/ink572.xml"/><Relationship Id="rId750" Type="http://schemas.openxmlformats.org/officeDocument/2006/relationships/image" Target="../media/image101.png"/><Relationship Id="rId792" Type="http://schemas.openxmlformats.org/officeDocument/2006/relationships/image" Target="../media/image119.png"/><Relationship Id="rId806" Type="http://schemas.openxmlformats.org/officeDocument/2006/relationships/image" Target="../media/image126.png"/><Relationship Id="rId848" Type="http://schemas.openxmlformats.org/officeDocument/2006/relationships/image" Target="../media/image147.png"/><Relationship Id="rId6" Type="http://schemas.openxmlformats.org/officeDocument/2006/relationships/customXml" Target="../ink/ink356.xml"/><Relationship Id="rId238" Type="http://schemas.openxmlformats.org/officeDocument/2006/relationships/image" Target="../media/image5369.png"/><Relationship Id="rId445" Type="http://schemas.openxmlformats.org/officeDocument/2006/relationships/customXml" Target="../ink/ink504.xml"/><Relationship Id="rId487" Type="http://schemas.openxmlformats.org/officeDocument/2006/relationships/customXml" Target="../ink/ink525.xml"/><Relationship Id="rId610" Type="http://schemas.openxmlformats.org/officeDocument/2006/relationships/image" Target="../media/image419.png"/><Relationship Id="rId652" Type="http://schemas.openxmlformats.org/officeDocument/2006/relationships/image" Target="../media/image440.png"/><Relationship Id="rId291" Type="http://schemas.openxmlformats.org/officeDocument/2006/relationships/customXml" Target="../ink/ink497.xml"/><Relationship Id="rId512" Type="http://schemas.openxmlformats.org/officeDocument/2006/relationships/image" Target="../media/image5545.png"/><Relationship Id="rId44" Type="http://schemas.openxmlformats.org/officeDocument/2006/relationships/customXml" Target="../ink/ink375.xml"/><Relationship Id="rId86" Type="http://schemas.openxmlformats.org/officeDocument/2006/relationships/customXml" Target="../ink/ink396.xml"/><Relationship Id="rId151" Type="http://schemas.openxmlformats.org/officeDocument/2006/relationships/image" Target="../media/image5326.png"/><Relationship Id="rId554" Type="http://schemas.openxmlformats.org/officeDocument/2006/relationships/image" Target="../media/image393.png"/><Relationship Id="rId596" Type="http://schemas.openxmlformats.org/officeDocument/2006/relationships/image" Target="../media/image412.png"/><Relationship Id="rId761" Type="http://schemas.openxmlformats.org/officeDocument/2006/relationships/customXml" Target="../ink/ink649.xml"/><Relationship Id="rId817" Type="http://schemas.openxmlformats.org/officeDocument/2006/relationships/customXml" Target="../ink/ink677.xml"/><Relationship Id="rId193" Type="http://schemas.openxmlformats.org/officeDocument/2006/relationships/image" Target="../media/image5347.png"/><Relationship Id="rId207" Type="http://schemas.openxmlformats.org/officeDocument/2006/relationships/image" Target="../media/image5354.png"/><Relationship Id="rId249" Type="http://schemas.openxmlformats.org/officeDocument/2006/relationships/customXml" Target="../ink/ink478.xml"/><Relationship Id="rId414" Type="http://schemas.openxmlformats.org/officeDocument/2006/relationships/image" Target="../media/image5467.png"/><Relationship Id="rId456" Type="http://schemas.openxmlformats.org/officeDocument/2006/relationships/image" Target="../media/image5517.png"/><Relationship Id="rId498" Type="http://schemas.openxmlformats.org/officeDocument/2006/relationships/image" Target="../media/image5538.png"/><Relationship Id="rId621" Type="http://schemas.openxmlformats.org/officeDocument/2006/relationships/customXml" Target="../ink/ink590.xml"/><Relationship Id="rId663" Type="http://schemas.openxmlformats.org/officeDocument/2006/relationships/customXml" Target="../ink/ink611.xml"/><Relationship Id="rId13" Type="http://schemas.openxmlformats.org/officeDocument/2006/relationships/image" Target="../media/image5258.png"/><Relationship Id="rId109" Type="http://schemas.openxmlformats.org/officeDocument/2006/relationships/image" Target="../media/image5306.png"/><Relationship Id="rId260" Type="http://schemas.openxmlformats.org/officeDocument/2006/relationships/image" Target="../media/image5380.png"/><Relationship Id="rId523" Type="http://schemas.openxmlformats.org/officeDocument/2006/relationships/customXml" Target="../ink/ink543.xml"/><Relationship Id="rId719" Type="http://schemas.openxmlformats.org/officeDocument/2006/relationships/customXml" Target="../ink/ink628.xml"/><Relationship Id="rId55" Type="http://schemas.openxmlformats.org/officeDocument/2006/relationships/image" Target="../media/image5279.png"/><Relationship Id="rId97" Type="http://schemas.openxmlformats.org/officeDocument/2006/relationships/image" Target="../media/image5300.png"/><Relationship Id="rId120" Type="http://schemas.openxmlformats.org/officeDocument/2006/relationships/customXml" Target="../ink/ink413.xml"/><Relationship Id="rId565" Type="http://schemas.openxmlformats.org/officeDocument/2006/relationships/customXml" Target="../ink/ink562.xml"/><Relationship Id="rId730" Type="http://schemas.openxmlformats.org/officeDocument/2006/relationships/image" Target="../media/image41.png"/><Relationship Id="rId772" Type="http://schemas.openxmlformats.org/officeDocument/2006/relationships/image" Target="../media/image109.png"/><Relationship Id="rId828" Type="http://schemas.openxmlformats.org/officeDocument/2006/relationships/image" Target="../media/image137.png"/><Relationship Id="rId162" Type="http://schemas.openxmlformats.org/officeDocument/2006/relationships/customXml" Target="../ink/ink434.xml"/><Relationship Id="rId218" Type="http://schemas.openxmlformats.org/officeDocument/2006/relationships/image" Target="../media/image5359.png"/><Relationship Id="rId467" Type="http://schemas.openxmlformats.org/officeDocument/2006/relationships/customXml" Target="../ink/ink515.xml"/><Relationship Id="rId632" Type="http://schemas.openxmlformats.org/officeDocument/2006/relationships/image" Target="../media/image430.png"/><Relationship Id="rId271" Type="http://schemas.openxmlformats.org/officeDocument/2006/relationships/customXml" Target="../ink/ink488.xml"/><Relationship Id="rId674" Type="http://schemas.openxmlformats.org/officeDocument/2006/relationships/customXml" Target="../ink/ink617.xml"/><Relationship Id="rId24" Type="http://schemas.openxmlformats.org/officeDocument/2006/relationships/customXml" Target="../ink/ink365.xml"/><Relationship Id="rId66" Type="http://schemas.openxmlformats.org/officeDocument/2006/relationships/customXml" Target="../ink/ink386.xml"/><Relationship Id="rId131" Type="http://schemas.openxmlformats.org/officeDocument/2006/relationships/image" Target="../media/image5316.png"/><Relationship Id="rId534" Type="http://schemas.openxmlformats.org/officeDocument/2006/relationships/image" Target="../media/image383.png"/><Relationship Id="rId576" Type="http://schemas.openxmlformats.org/officeDocument/2006/relationships/image" Target="../media/image402.png"/><Relationship Id="rId741" Type="http://schemas.openxmlformats.org/officeDocument/2006/relationships/customXml" Target="../ink/ink639.xml"/><Relationship Id="rId783" Type="http://schemas.openxmlformats.org/officeDocument/2006/relationships/customXml" Target="../ink/ink660.xml"/><Relationship Id="rId839" Type="http://schemas.openxmlformats.org/officeDocument/2006/relationships/customXml" Target="../ink/ink688.xml"/><Relationship Id="rId173" Type="http://schemas.openxmlformats.org/officeDocument/2006/relationships/image" Target="../media/image5337.png"/><Relationship Id="rId229" Type="http://schemas.openxmlformats.org/officeDocument/2006/relationships/customXml" Target="../ink/ink468.xml"/><Relationship Id="rId601" Type="http://schemas.openxmlformats.org/officeDocument/2006/relationships/customXml" Target="../ink/ink580.xml"/><Relationship Id="rId643" Type="http://schemas.openxmlformats.org/officeDocument/2006/relationships/customXml" Target="../ink/ink601.xml"/><Relationship Id="rId240" Type="http://schemas.openxmlformats.org/officeDocument/2006/relationships/image" Target="../media/image5370.png"/><Relationship Id="rId478" Type="http://schemas.openxmlformats.org/officeDocument/2006/relationships/image" Target="../media/image5528.png"/><Relationship Id="rId685" Type="http://schemas.openxmlformats.org/officeDocument/2006/relationships/image" Target="../media/image456.png"/><Relationship Id="rId850" Type="http://schemas.openxmlformats.org/officeDocument/2006/relationships/image" Target="../media/image148.png"/><Relationship Id="rId35" Type="http://schemas.openxmlformats.org/officeDocument/2006/relationships/image" Target="../media/image5269.png"/><Relationship Id="rId77" Type="http://schemas.openxmlformats.org/officeDocument/2006/relationships/image" Target="../media/image5290.png"/><Relationship Id="rId100" Type="http://schemas.openxmlformats.org/officeDocument/2006/relationships/customXml" Target="../ink/ink403.xml"/><Relationship Id="rId282" Type="http://schemas.openxmlformats.org/officeDocument/2006/relationships/image" Target="../media/image5391.png"/><Relationship Id="rId503" Type="http://schemas.openxmlformats.org/officeDocument/2006/relationships/customXml" Target="../ink/ink533.xml"/><Relationship Id="rId545" Type="http://schemas.openxmlformats.org/officeDocument/2006/relationships/customXml" Target="../ink/ink554.xml"/><Relationship Id="rId587" Type="http://schemas.openxmlformats.org/officeDocument/2006/relationships/customXml" Target="../ink/ink573.xml"/><Relationship Id="rId752" Type="http://schemas.openxmlformats.org/officeDocument/2006/relationships/image" Target="../media/image102.png"/><Relationship Id="rId808" Type="http://schemas.openxmlformats.org/officeDocument/2006/relationships/image" Target="../media/image127.png"/><Relationship Id="rId8" Type="http://schemas.openxmlformats.org/officeDocument/2006/relationships/customXml" Target="../ink/ink357.xml"/><Relationship Id="rId142" Type="http://schemas.openxmlformats.org/officeDocument/2006/relationships/customXml" Target="../ink/ink424.xml"/><Relationship Id="rId184" Type="http://schemas.openxmlformats.org/officeDocument/2006/relationships/customXml" Target="../ink/ink445.xml"/><Relationship Id="rId447" Type="http://schemas.openxmlformats.org/officeDocument/2006/relationships/customXml" Target="../ink/ink505.xml"/><Relationship Id="rId612" Type="http://schemas.openxmlformats.org/officeDocument/2006/relationships/image" Target="../media/image420.png"/><Relationship Id="rId794" Type="http://schemas.openxmlformats.org/officeDocument/2006/relationships/image" Target="../media/image120.png"/><Relationship Id="rId251" Type="http://schemas.openxmlformats.org/officeDocument/2006/relationships/customXml" Target="../ink/ink479.xml"/><Relationship Id="rId489" Type="http://schemas.openxmlformats.org/officeDocument/2006/relationships/customXml" Target="../ink/ink526.xml"/><Relationship Id="rId654" Type="http://schemas.openxmlformats.org/officeDocument/2006/relationships/image" Target="../media/image441.png"/><Relationship Id="rId46" Type="http://schemas.openxmlformats.org/officeDocument/2006/relationships/customXml" Target="../ink/ink376.xml"/><Relationship Id="rId514" Type="http://schemas.openxmlformats.org/officeDocument/2006/relationships/image" Target="../media/image5546.png"/><Relationship Id="rId556" Type="http://schemas.openxmlformats.org/officeDocument/2006/relationships/image" Target="../media/image394.png"/><Relationship Id="rId721" Type="http://schemas.openxmlformats.org/officeDocument/2006/relationships/customXml" Target="../ink/ink629.xml"/><Relationship Id="rId763" Type="http://schemas.openxmlformats.org/officeDocument/2006/relationships/customXml" Target="../ink/ink650.xml"/><Relationship Id="rId88" Type="http://schemas.openxmlformats.org/officeDocument/2006/relationships/customXml" Target="../ink/ink397.xml"/><Relationship Id="rId111" Type="http://schemas.openxmlformats.org/officeDocument/2006/relationships/image" Target="../media/image5307.png"/><Relationship Id="rId153" Type="http://schemas.openxmlformats.org/officeDocument/2006/relationships/image" Target="../media/image5327.png"/><Relationship Id="rId195" Type="http://schemas.openxmlformats.org/officeDocument/2006/relationships/image" Target="../media/image5348.png"/><Relationship Id="rId209" Type="http://schemas.openxmlformats.org/officeDocument/2006/relationships/image" Target="../media/image5355.png"/><Relationship Id="rId598" Type="http://schemas.openxmlformats.org/officeDocument/2006/relationships/image" Target="../media/image413.png"/><Relationship Id="rId819" Type="http://schemas.openxmlformats.org/officeDocument/2006/relationships/customXml" Target="../ink/ink678.xml"/><Relationship Id="rId220" Type="http://schemas.openxmlformats.org/officeDocument/2006/relationships/image" Target="../media/image5360.png"/><Relationship Id="rId458" Type="http://schemas.openxmlformats.org/officeDocument/2006/relationships/image" Target="../media/image5518.png"/><Relationship Id="rId623" Type="http://schemas.openxmlformats.org/officeDocument/2006/relationships/customXml" Target="../ink/ink591.xml"/><Relationship Id="rId665" Type="http://schemas.openxmlformats.org/officeDocument/2006/relationships/customXml" Target="../ink/ink612.xml"/><Relationship Id="rId830" Type="http://schemas.openxmlformats.org/officeDocument/2006/relationships/image" Target="../media/image138.png"/><Relationship Id="rId15" Type="http://schemas.openxmlformats.org/officeDocument/2006/relationships/image" Target="../media/image5259.png"/><Relationship Id="rId57" Type="http://schemas.openxmlformats.org/officeDocument/2006/relationships/image" Target="../media/image5280.png"/><Relationship Id="rId262" Type="http://schemas.openxmlformats.org/officeDocument/2006/relationships/image" Target="../media/image5381.png"/><Relationship Id="rId525" Type="http://schemas.openxmlformats.org/officeDocument/2006/relationships/customXml" Target="../ink/ink544.xml"/><Relationship Id="rId567" Type="http://schemas.openxmlformats.org/officeDocument/2006/relationships/customXml" Target="../ink/ink563.xml"/><Relationship Id="rId732" Type="http://schemas.openxmlformats.org/officeDocument/2006/relationships/image" Target="../media/image42.png"/><Relationship Id="rId99" Type="http://schemas.openxmlformats.org/officeDocument/2006/relationships/image" Target="../media/image5301.png"/><Relationship Id="rId122" Type="http://schemas.openxmlformats.org/officeDocument/2006/relationships/customXml" Target="../ink/ink414.xml"/><Relationship Id="rId164" Type="http://schemas.openxmlformats.org/officeDocument/2006/relationships/customXml" Target="../ink/ink435.xml"/><Relationship Id="rId774" Type="http://schemas.openxmlformats.org/officeDocument/2006/relationships/image" Target="../media/image110.png"/><Relationship Id="rId469" Type="http://schemas.openxmlformats.org/officeDocument/2006/relationships/customXml" Target="../ink/ink516.xml"/><Relationship Id="rId634" Type="http://schemas.openxmlformats.org/officeDocument/2006/relationships/image" Target="../media/image431.png"/><Relationship Id="rId676" Type="http://schemas.openxmlformats.org/officeDocument/2006/relationships/customXml" Target="../ink/ink618.xml"/><Relationship Id="rId841" Type="http://schemas.openxmlformats.org/officeDocument/2006/relationships/customXml" Target="../ink/ink689.xml"/><Relationship Id="rId26" Type="http://schemas.openxmlformats.org/officeDocument/2006/relationships/customXml" Target="../ink/ink366.xml"/><Relationship Id="rId231" Type="http://schemas.openxmlformats.org/officeDocument/2006/relationships/customXml" Target="../ink/ink469.xml"/><Relationship Id="rId273" Type="http://schemas.openxmlformats.org/officeDocument/2006/relationships/customXml" Target="../ink/ink489.xml"/><Relationship Id="rId480" Type="http://schemas.openxmlformats.org/officeDocument/2006/relationships/image" Target="../media/image5529.png"/><Relationship Id="rId536" Type="http://schemas.openxmlformats.org/officeDocument/2006/relationships/image" Target="../media/image384.png"/><Relationship Id="rId68" Type="http://schemas.openxmlformats.org/officeDocument/2006/relationships/customXml" Target="../ink/ink387.xml"/><Relationship Id="rId133" Type="http://schemas.openxmlformats.org/officeDocument/2006/relationships/image" Target="../media/image5317.png"/><Relationship Id="rId175" Type="http://schemas.openxmlformats.org/officeDocument/2006/relationships/image" Target="../media/image5338.png"/><Relationship Id="rId578" Type="http://schemas.openxmlformats.org/officeDocument/2006/relationships/image" Target="../media/image403.png"/><Relationship Id="rId743" Type="http://schemas.openxmlformats.org/officeDocument/2006/relationships/customXml" Target="../ink/ink640.xml"/><Relationship Id="rId785" Type="http://schemas.openxmlformats.org/officeDocument/2006/relationships/customXml" Target="../ink/ink661.xml"/><Relationship Id="rId200" Type="http://schemas.openxmlformats.org/officeDocument/2006/relationships/customXml" Target="../ink/ink453.xml"/><Relationship Id="rId603" Type="http://schemas.openxmlformats.org/officeDocument/2006/relationships/customXml" Target="../ink/ink581.xml"/><Relationship Id="rId645" Type="http://schemas.openxmlformats.org/officeDocument/2006/relationships/customXml" Target="../ink/ink602.xml"/><Relationship Id="rId687" Type="http://schemas.openxmlformats.org/officeDocument/2006/relationships/image" Target="../media/image457.png"/><Relationship Id="rId810" Type="http://schemas.openxmlformats.org/officeDocument/2006/relationships/image" Target="../media/image128.png"/><Relationship Id="rId852" Type="http://schemas.openxmlformats.org/officeDocument/2006/relationships/image" Target="../media/image149.png"/><Relationship Id="rId242" Type="http://schemas.openxmlformats.org/officeDocument/2006/relationships/image" Target="../media/image5371.png"/><Relationship Id="rId491" Type="http://schemas.openxmlformats.org/officeDocument/2006/relationships/customXml" Target="../ink/ink527.xml"/><Relationship Id="rId505" Type="http://schemas.openxmlformats.org/officeDocument/2006/relationships/customXml" Target="../ink/ink534.xml"/><Relationship Id="rId37" Type="http://schemas.openxmlformats.org/officeDocument/2006/relationships/image" Target="../media/image5270.png"/><Relationship Id="rId79" Type="http://schemas.openxmlformats.org/officeDocument/2006/relationships/image" Target="../media/image5291.png"/><Relationship Id="rId102" Type="http://schemas.openxmlformats.org/officeDocument/2006/relationships/customXml" Target="../ink/ink404.xml"/><Relationship Id="rId144" Type="http://schemas.openxmlformats.org/officeDocument/2006/relationships/customXml" Target="../ink/ink425.xml"/><Relationship Id="rId547" Type="http://schemas.openxmlformats.org/officeDocument/2006/relationships/customXml" Target="../ink/ink555.xml"/><Relationship Id="rId589" Type="http://schemas.openxmlformats.org/officeDocument/2006/relationships/customXml" Target="../ink/ink574.xml"/><Relationship Id="rId754" Type="http://schemas.openxmlformats.org/officeDocument/2006/relationships/image" Target="../media/image103.png"/><Relationship Id="rId796" Type="http://schemas.openxmlformats.org/officeDocument/2006/relationships/image" Target="../media/image121.png"/><Relationship Id="rId90" Type="http://schemas.openxmlformats.org/officeDocument/2006/relationships/customXml" Target="../ink/ink398.xml"/><Relationship Id="rId186" Type="http://schemas.openxmlformats.org/officeDocument/2006/relationships/customXml" Target="../ink/ink446.xml"/><Relationship Id="rId407" Type="http://schemas.openxmlformats.org/officeDocument/2006/relationships/customXml" Target="../ink/ink499.xml"/><Relationship Id="rId449" Type="http://schemas.openxmlformats.org/officeDocument/2006/relationships/customXml" Target="../ink/ink506.xml"/><Relationship Id="rId614" Type="http://schemas.openxmlformats.org/officeDocument/2006/relationships/image" Target="../media/image421.png"/><Relationship Id="rId656" Type="http://schemas.openxmlformats.org/officeDocument/2006/relationships/image" Target="../media/image442.png"/><Relationship Id="rId821" Type="http://schemas.openxmlformats.org/officeDocument/2006/relationships/customXml" Target="../ink/ink679.xml"/><Relationship Id="rId211" Type="http://schemas.openxmlformats.org/officeDocument/2006/relationships/image" Target="../media/image5356.png"/><Relationship Id="rId253" Type="http://schemas.openxmlformats.org/officeDocument/2006/relationships/customXml" Target="../ink/ink480.xml"/><Relationship Id="rId295" Type="http://schemas.openxmlformats.org/officeDocument/2006/relationships/customXml" Target="../ink/ink498.xml"/><Relationship Id="rId460" Type="http://schemas.openxmlformats.org/officeDocument/2006/relationships/image" Target="../media/image5519.png"/><Relationship Id="rId516" Type="http://schemas.openxmlformats.org/officeDocument/2006/relationships/image" Target="../media/image5547.png"/><Relationship Id="rId48" Type="http://schemas.openxmlformats.org/officeDocument/2006/relationships/customXml" Target="../ink/ink377.xml"/><Relationship Id="rId113" Type="http://schemas.openxmlformats.org/officeDocument/2006/relationships/image" Target="../media/image5308.png"/><Relationship Id="rId558" Type="http://schemas.openxmlformats.org/officeDocument/2006/relationships/image" Target="../media/image395.png"/><Relationship Id="rId723" Type="http://schemas.openxmlformats.org/officeDocument/2006/relationships/customXml" Target="../ink/ink630.xml"/><Relationship Id="rId765" Type="http://schemas.openxmlformats.org/officeDocument/2006/relationships/customXml" Target="../ink/ink651.xml"/><Relationship Id="rId155" Type="http://schemas.openxmlformats.org/officeDocument/2006/relationships/image" Target="../media/image5328.png"/><Relationship Id="rId197" Type="http://schemas.openxmlformats.org/officeDocument/2006/relationships/image" Target="../media/image5349.png"/><Relationship Id="rId625" Type="http://schemas.openxmlformats.org/officeDocument/2006/relationships/customXml" Target="../ink/ink592.xml"/><Relationship Id="rId832" Type="http://schemas.openxmlformats.org/officeDocument/2006/relationships/image" Target="../media/image139.png"/><Relationship Id="rId222" Type="http://schemas.openxmlformats.org/officeDocument/2006/relationships/image" Target="../media/image5361.png"/><Relationship Id="rId264" Type="http://schemas.openxmlformats.org/officeDocument/2006/relationships/image" Target="../media/image5382.png"/><Relationship Id="rId471" Type="http://schemas.openxmlformats.org/officeDocument/2006/relationships/customXml" Target="../ink/ink517.xml"/><Relationship Id="rId667" Type="http://schemas.openxmlformats.org/officeDocument/2006/relationships/image" Target="../media/image447.png"/><Relationship Id="rId17" Type="http://schemas.openxmlformats.org/officeDocument/2006/relationships/image" Target="../media/image5260.png"/><Relationship Id="rId59" Type="http://schemas.openxmlformats.org/officeDocument/2006/relationships/image" Target="../media/image5281.png"/><Relationship Id="rId124" Type="http://schemas.openxmlformats.org/officeDocument/2006/relationships/customXml" Target="../ink/ink415.xml"/><Relationship Id="rId527" Type="http://schemas.openxmlformats.org/officeDocument/2006/relationships/customXml" Target="../ink/ink545.xml"/><Relationship Id="rId569" Type="http://schemas.openxmlformats.org/officeDocument/2006/relationships/customXml" Target="../ink/ink564.xml"/><Relationship Id="rId734" Type="http://schemas.openxmlformats.org/officeDocument/2006/relationships/image" Target="../media/image43.png"/><Relationship Id="rId776" Type="http://schemas.openxmlformats.org/officeDocument/2006/relationships/image" Target="../media/image111.png"/><Relationship Id="rId70" Type="http://schemas.openxmlformats.org/officeDocument/2006/relationships/customXml" Target="../ink/ink388.xml"/><Relationship Id="rId166" Type="http://schemas.openxmlformats.org/officeDocument/2006/relationships/customXml" Target="../ink/ink436.xml"/><Relationship Id="rId580" Type="http://schemas.openxmlformats.org/officeDocument/2006/relationships/image" Target="../media/image404.png"/><Relationship Id="rId636" Type="http://schemas.openxmlformats.org/officeDocument/2006/relationships/image" Target="../media/image432.png"/><Relationship Id="rId801" Type="http://schemas.openxmlformats.org/officeDocument/2006/relationships/customXml" Target="../ink/ink669.xml"/><Relationship Id="rId1" Type="http://schemas.openxmlformats.org/officeDocument/2006/relationships/slideLayout" Target="../slideLayouts/slideLayout2.xml"/><Relationship Id="rId233" Type="http://schemas.openxmlformats.org/officeDocument/2006/relationships/customXml" Target="../ink/ink470.xml"/><Relationship Id="rId678" Type="http://schemas.openxmlformats.org/officeDocument/2006/relationships/customXml" Target="../ink/ink619.xml"/><Relationship Id="rId843" Type="http://schemas.openxmlformats.org/officeDocument/2006/relationships/customXml" Target="../ink/ink690.xml"/><Relationship Id="rId28" Type="http://schemas.openxmlformats.org/officeDocument/2006/relationships/customXml" Target="../ink/ink367.xml"/><Relationship Id="rId275" Type="http://schemas.openxmlformats.org/officeDocument/2006/relationships/customXml" Target="../ink/ink490.xml"/><Relationship Id="rId482" Type="http://schemas.openxmlformats.org/officeDocument/2006/relationships/image" Target="../media/image5530.png"/><Relationship Id="rId538" Type="http://schemas.openxmlformats.org/officeDocument/2006/relationships/image" Target="../media/image385.png"/><Relationship Id="rId745" Type="http://schemas.openxmlformats.org/officeDocument/2006/relationships/customXml" Target="../ink/ink641.xml"/><Relationship Id="rId81" Type="http://schemas.openxmlformats.org/officeDocument/2006/relationships/image" Target="../media/image5292.png"/><Relationship Id="rId135" Type="http://schemas.openxmlformats.org/officeDocument/2006/relationships/image" Target="../media/image5318.png"/><Relationship Id="rId177" Type="http://schemas.openxmlformats.org/officeDocument/2006/relationships/image" Target="../media/image5339.png"/><Relationship Id="rId591" Type="http://schemas.openxmlformats.org/officeDocument/2006/relationships/customXml" Target="../ink/ink575.xml"/><Relationship Id="rId605" Type="http://schemas.openxmlformats.org/officeDocument/2006/relationships/customXml" Target="../ink/ink582.xml"/><Relationship Id="rId787" Type="http://schemas.openxmlformats.org/officeDocument/2006/relationships/customXml" Target="../ink/ink662.xml"/><Relationship Id="rId812" Type="http://schemas.openxmlformats.org/officeDocument/2006/relationships/image" Target="../media/image129.png"/><Relationship Id="rId202" Type="http://schemas.openxmlformats.org/officeDocument/2006/relationships/customXml" Target="../ink/ink454.xml"/><Relationship Id="rId244" Type="http://schemas.openxmlformats.org/officeDocument/2006/relationships/image" Target="../media/image5372.png"/><Relationship Id="rId647" Type="http://schemas.openxmlformats.org/officeDocument/2006/relationships/customXml" Target="../ink/ink603.xml"/><Relationship Id="rId689" Type="http://schemas.openxmlformats.org/officeDocument/2006/relationships/image" Target="../media/image458.png"/><Relationship Id="rId854" Type="http://schemas.openxmlformats.org/officeDocument/2006/relationships/image" Target="../media/image150.png"/><Relationship Id="rId39" Type="http://schemas.openxmlformats.org/officeDocument/2006/relationships/image" Target="../media/image5271.png"/><Relationship Id="rId286" Type="http://schemas.openxmlformats.org/officeDocument/2006/relationships/image" Target="../media/image5403.png"/><Relationship Id="rId451" Type="http://schemas.openxmlformats.org/officeDocument/2006/relationships/customXml" Target="../ink/ink507.xml"/><Relationship Id="rId493" Type="http://schemas.openxmlformats.org/officeDocument/2006/relationships/customXml" Target="../ink/ink528.xml"/><Relationship Id="rId507" Type="http://schemas.openxmlformats.org/officeDocument/2006/relationships/customXml" Target="../ink/ink535.xml"/><Relationship Id="rId549" Type="http://schemas.openxmlformats.org/officeDocument/2006/relationships/customXml" Target="../ink/ink556.xml"/><Relationship Id="rId714" Type="http://schemas.openxmlformats.org/officeDocument/2006/relationships/image" Target="../media/image266.png"/><Relationship Id="rId756" Type="http://schemas.openxmlformats.org/officeDocument/2006/relationships/image" Target="../media/image104.png"/><Relationship Id="rId50" Type="http://schemas.openxmlformats.org/officeDocument/2006/relationships/customXml" Target="../ink/ink378.xml"/><Relationship Id="rId104" Type="http://schemas.openxmlformats.org/officeDocument/2006/relationships/customXml" Target="../ink/ink405.xml"/><Relationship Id="rId146" Type="http://schemas.openxmlformats.org/officeDocument/2006/relationships/customXml" Target="../ink/ink426.xml"/><Relationship Id="rId188" Type="http://schemas.openxmlformats.org/officeDocument/2006/relationships/customXml" Target="../ink/ink447.xml"/><Relationship Id="rId409" Type="http://schemas.openxmlformats.org/officeDocument/2006/relationships/customXml" Target="../ink/ink500.xml"/><Relationship Id="rId798" Type="http://schemas.openxmlformats.org/officeDocument/2006/relationships/image" Target="../media/image122.png"/><Relationship Id="rId92" Type="http://schemas.openxmlformats.org/officeDocument/2006/relationships/customXml" Target="../ink/ink399.xml"/><Relationship Id="rId213" Type="http://schemas.openxmlformats.org/officeDocument/2006/relationships/image" Target="../media/image5357.png"/><Relationship Id="rId616" Type="http://schemas.openxmlformats.org/officeDocument/2006/relationships/image" Target="../media/image422.png"/><Relationship Id="rId658" Type="http://schemas.openxmlformats.org/officeDocument/2006/relationships/image" Target="../media/image443.png"/><Relationship Id="rId823" Type="http://schemas.openxmlformats.org/officeDocument/2006/relationships/customXml" Target="../ink/ink680.xml"/><Relationship Id="rId255" Type="http://schemas.openxmlformats.org/officeDocument/2006/relationships/customXml" Target="../ink/ink481.xml"/><Relationship Id="rId462" Type="http://schemas.openxmlformats.org/officeDocument/2006/relationships/image" Target="../media/image5520.png"/><Relationship Id="rId518" Type="http://schemas.openxmlformats.org/officeDocument/2006/relationships/image" Target="../media/image5548.png"/><Relationship Id="rId725" Type="http://schemas.openxmlformats.org/officeDocument/2006/relationships/customXml" Target="../ink/ink631.xml"/><Relationship Id="rId115" Type="http://schemas.openxmlformats.org/officeDocument/2006/relationships/image" Target="../media/image5309.png"/><Relationship Id="rId157" Type="http://schemas.openxmlformats.org/officeDocument/2006/relationships/image" Target="../media/image5329.png"/><Relationship Id="rId767" Type="http://schemas.openxmlformats.org/officeDocument/2006/relationships/customXml" Target="../ink/ink652.xml"/><Relationship Id="rId61" Type="http://schemas.openxmlformats.org/officeDocument/2006/relationships/image" Target="../media/image5282.png"/><Relationship Id="rId199" Type="http://schemas.openxmlformats.org/officeDocument/2006/relationships/image" Target="../media/image5350.png"/><Relationship Id="rId571" Type="http://schemas.openxmlformats.org/officeDocument/2006/relationships/customXml" Target="../ink/ink565.xml"/><Relationship Id="rId627" Type="http://schemas.openxmlformats.org/officeDocument/2006/relationships/customXml" Target="../ink/ink593.xml"/><Relationship Id="rId669" Type="http://schemas.openxmlformats.org/officeDocument/2006/relationships/image" Target="../media/image448.png"/><Relationship Id="rId834" Type="http://schemas.openxmlformats.org/officeDocument/2006/relationships/image" Target="../media/image140.png"/><Relationship Id="rId19" Type="http://schemas.openxmlformats.org/officeDocument/2006/relationships/image" Target="../media/image5261.png"/><Relationship Id="rId224" Type="http://schemas.openxmlformats.org/officeDocument/2006/relationships/image" Target="../media/image5362.png"/><Relationship Id="rId473" Type="http://schemas.openxmlformats.org/officeDocument/2006/relationships/customXml" Target="../ink/ink518.xml"/><Relationship Id="rId529" Type="http://schemas.openxmlformats.org/officeDocument/2006/relationships/customXml" Target="../ink/ink546.xml"/><Relationship Id="rId680" Type="http://schemas.openxmlformats.org/officeDocument/2006/relationships/customXml" Target="../ink/ink620.xml"/><Relationship Id="rId736" Type="http://schemas.openxmlformats.org/officeDocument/2006/relationships/image" Target="../media/image44.png"/><Relationship Id="rId30" Type="http://schemas.openxmlformats.org/officeDocument/2006/relationships/customXml" Target="../ink/ink368.xml"/><Relationship Id="rId126" Type="http://schemas.openxmlformats.org/officeDocument/2006/relationships/customXml" Target="../ink/ink416.xml"/><Relationship Id="rId168" Type="http://schemas.openxmlformats.org/officeDocument/2006/relationships/customXml" Target="../ink/ink437.xml"/><Relationship Id="rId540" Type="http://schemas.openxmlformats.org/officeDocument/2006/relationships/image" Target="../media/image386.png"/><Relationship Id="rId778" Type="http://schemas.openxmlformats.org/officeDocument/2006/relationships/image" Target="../media/image112.png"/><Relationship Id="rId72" Type="http://schemas.openxmlformats.org/officeDocument/2006/relationships/customXml" Target="../ink/ink389.xml"/><Relationship Id="rId582" Type="http://schemas.openxmlformats.org/officeDocument/2006/relationships/image" Target="../media/image405.png"/><Relationship Id="rId638" Type="http://schemas.openxmlformats.org/officeDocument/2006/relationships/image" Target="../media/image433.png"/><Relationship Id="rId803" Type="http://schemas.openxmlformats.org/officeDocument/2006/relationships/customXml" Target="../ink/ink670.xml"/><Relationship Id="rId845" Type="http://schemas.openxmlformats.org/officeDocument/2006/relationships/customXml" Target="../ink/ink691.xml"/><Relationship Id="rId3" Type="http://schemas.openxmlformats.org/officeDocument/2006/relationships/image" Target="../media/image5253.png"/><Relationship Id="rId235" Type="http://schemas.openxmlformats.org/officeDocument/2006/relationships/customXml" Target="../ink/ink471.xml"/><Relationship Id="rId277" Type="http://schemas.openxmlformats.org/officeDocument/2006/relationships/customXml" Target="../ink/ink491.xml"/><Relationship Id="rId484" Type="http://schemas.openxmlformats.org/officeDocument/2006/relationships/image" Target="../media/image5531.png"/><Relationship Id="rId137" Type="http://schemas.openxmlformats.org/officeDocument/2006/relationships/image" Target="../media/image5319.png"/><Relationship Id="rId747" Type="http://schemas.openxmlformats.org/officeDocument/2006/relationships/customXml" Target="../ink/ink642.xml"/><Relationship Id="rId789" Type="http://schemas.openxmlformats.org/officeDocument/2006/relationships/customXml" Target="../ink/ink663.xml"/><Relationship Id="rId41" Type="http://schemas.openxmlformats.org/officeDocument/2006/relationships/image" Target="../media/image5272.png"/><Relationship Id="rId83" Type="http://schemas.openxmlformats.org/officeDocument/2006/relationships/image" Target="../media/image5293.png"/><Relationship Id="rId179" Type="http://schemas.openxmlformats.org/officeDocument/2006/relationships/image" Target="../media/image5340.png"/><Relationship Id="rId551" Type="http://schemas.openxmlformats.org/officeDocument/2006/relationships/customXml" Target="../ink/ink557.xml"/><Relationship Id="rId593" Type="http://schemas.openxmlformats.org/officeDocument/2006/relationships/customXml" Target="../ink/ink576.xml"/><Relationship Id="rId607" Type="http://schemas.openxmlformats.org/officeDocument/2006/relationships/customXml" Target="../ink/ink583.xml"/><Relationship Id="rId649" Type="http://schemas.openxmlformats.org/officeDocument/2006/relationships/customXml" Target="../ink/ink604.xml"/><Relationship Id="rId814" Type="http://schemas.openxmlformats.org/officeDocument/2006/relationships/image" Target="../media/image130.png"/><Relationship Id="rId856" Type="http://schemas.openxmlformats.org/officeDocument/2006/relationships/image" Target="../media/image151.png"/><Relationship Id="rId190" Type="http://schemas.openxmlformats.org/officeDocument/2006/relationships/customXml" Target="../ink/ink448.xml"/><Relationship Id="rId204" Type="http://schemas.openxmlformats.org/officeDocument/2006/relationships/customXml" Target="../ink/ink455.xml"/><Relationship Id="rId246" Type="http://schemas.openxmlformats.org/officeDocument/2006/relationships/image" Target="../media/image5373.png"/><Relationship Id="rId288" Type="http://schemas.openxmlformats.org/officeDocument/2006/relationships/image" Target="../media/image5404.png"/><Relationship Id="rId411" Type="http://schemas.openxmlformats.org/officeDocument/2006/relationships/customXml" Target="../ink/ink501.xml"/><Relationship Id="rId453" Type="http://schemas.openxmlformats.org/officeDocument/2006/relationships/customXml" Target="../ink/ink508.xml"/><Relationship Id="rId509" Type="http://schemas.openxmlformats.org/officeDocument/2006/relationships/customXml" Target="../ink/ink536.xml"/><Relationship Id="rId660" Type="http://schemas.openxmlformats.org/officeDocument/2006/relationships/image" Target="../media/image444.png"/><Relationship Id="rId106" Type="http://schemas.openxmlformats.org/officeDocument/2006/relationships/customXml" Target="../ink/ink406.xml"/><Relationship Id="rId495" Type="http://schemas.openxmlformats.org/officeDocument/2006/relationships/customXml" Target="../ink/ink529.xml"/><Relationship Id="rId716" Type="http://schemas.openxmlformats.org/officeDocument/2006/relationships/image" Target="../media/image459.png"/><Relationship Id="rId758" Type="http://schemas.openxmlformats.org/officeDocument/2006/relationships/image" Target="../media/image105.png"/><Relationship Id="rId10" Type="http://schemas.openxmlformats.org/officeDocument/2006/relationships/customXml" Target="../ink/ink358.xml"/><Relationship Id="rId52" Type="http://schemas.openxmlformats.org/officeDocument/2006/relationships/customXml" Target="../ink/ink379.xml"/><Relationship Id="rId94" Type="http://schemas.openxmlformats.org/officeDocument/2006/relationships/customXml" Target="../ink/ink400.xml"/><Relationship Id="rId148" Type="http://schemas.openxmlformats.org/officeDocument/2006/relationships/customXml" Target="../ink/ink427.xml"/><Relationship Id="rId520" Type="http://schemas.openxmlformats.org/officeDocument/2006/relationships/image" Target="../media/image5549.png"/><Relationship Id="rId618" Type="http://schemas.openxmlformats.org/officeDocument/2006/relationships/image" Target="../media/image423.png"/><Relationship Id="rId825" Type="http://schemas.openxmlformats.org/officeDocument/2006/relationships/customXml" Target="../ink/ink681.xml"/><Relationship Id="rId215" Type="http://schemas.openxmlformats.org/officeDocument/2006/relationships/image" Target="../media/image5358.png"/><Relationship Id="rId257" Type="http://schemas.openxmlformats.org/officeDocument/2006/relationships/customXml" Target="../ink/ink482.xml"/><Relationship Id="rId464" Type="http://schemas.openxmlformats.org/officeDocument/2006/relationships/image" Target="../media/image5521.png"/><Relationship Id="rId727" Type="http://schemas.openxmlformats.org/officeDocument/2006/relationships/customXml" Target="../ink/ink632.xml"/><Relationship Id="rId63" Type="http://schemas.openxmlformats.org/officeDocument/2006/relationships/image" Target="../media/image5283.png"/><Relationship Id="rId159" Type="http://schemas.openxmlformats.org/officeDocument/2006/relationships/image" Target="../media/image5330.png"/><Relationship Id="rId573" Type="http://schemas.openxmlformats.org/officeDocument/2006/relationships/customXml" Target="../ink/ink566.xml"/><Relationship Id="rId780" Type="http://schemas.openxmlformats.org/officeDocument/2006/relationships/image" Target="../media/image113.png"/><Relationship Id="rId226" Type="http://schemas.openxmlformats.org/officeDocument/2006/relationships/image" Target="../media/image5363.png"/><Relationship Id="rId640" Type="http://schemas.openxmlformats.org/officeDocument/2006/relationships/image" Target="../media/image434.png"/><Relationship Id="rId738" Type="http://schemas.openxmlformats.org/officeDocument/2006/relationships/image" Target="../media/image45.png"/><Relationship Id="rId74" Type="http://schemas.openxmlformats.org/officeDocument/2006/relationships/customXml" Target="../ink/ink390.xml"/><Relationship Id="rId500" Type="http://schemas.openxmlformats.org/officeDocument/2006/relationships/image" Target="../media/image5539.png"/><Relationship Id="rId584" Type="http://schemas.openxmlformats.org/officeDocument/2006/relationships/image" Target="../media/image406.png"/><Relationship Id="rId805" Type="http://schemas.openxmlformats.org/officeDocument/2006/relationships/customXml" Target="../ink/ink671.xml"/><Relationship Id="rId5" Type="http://schemas.openxmlformats.org/officeDocument/2006/relationships/image" Target="../media/image5254.png"/><Relationship Id="rId237" Type="http://schemas.openxmlformats.org/officeDocument/2006/relationships/customXml" Target="../ink/ink472.xml"/><Relationship Id="rId791" Type="http://schemas.openxmlformats.org/officeDocument/2006/relationships/customXml" Target="../ink/ink664.xml"/><Relationship Id="rId444" Type="http://schemas.openxmlformats.org/officeDocument/2006/relationships/image" Target="../media/image5510.png"/><Relationship Id="rId651" Type="http://schemas.openxmlformats.org/officeDocument/2006/relationships/customXml" Target="../ink/ink605.xml"/><Relationship Id="rId749" Type="http://schemas.openxmlformats.org/officeDocument/2006/relationships/customXml" Target="../ink/ink643.xml"/><Relationship Id="rId290" Type="http://schemas.openxmlformats.org/officeDocument/2006/relationships/image" Target="../media/image5405.png"/><Relationship Id="rId511" Type="http://schemas.openxmlformats.org/officeDocument/2006/relationships/customXml" Target="../ink/ink537.xml"/><Relationship Id="rId609" Type="http://schemas.openxmlformats.org/officeDocument/2006/relationships/customXml" Target="../ink/ink584.xml"/><Relationship Id="rId85" Type="http://schemas.openxmlformats.org/officeDocument/2006/relationships/image" Target="../media/image5294.png"/><Relationship Id="rId150" Type="http://schemas.openxmlformats.org/officeDocument/2006/relationships/customXml" Target="../ink/ink428.xml"/><Relationship Id="rId595" Type="http://schemas.openxmlformats.org/officeDocument/2006/relationships/customXml" Target="../ink/ink577.xml"/><Relationship Id="rId816" Type="http://schemas.openxmlformats.org/officeDocument/2006/relationships/image" Target="../media/image131.png"/><Relationship Id="rId248" Type="http://schemas.openxmlformats.org/officeDocument/2006/relationships/image" Target="../media/image5374.png"/><Relationship Id="rId455" Type="http://schemas.openxmlformats.org/officeDocument/2006/relationships/customXml" Target="../ink/ink509.xml"/><Relationship Id="rId662" Type="http://schemas.openxmlformats.org/officeDocument/2006/relationships/image" Target="../media/image445.png"/><Relationship Id="rId12" Type="http://schemas.openxmlformats.org/officeDocument/2006/relationships/customXml" Target="../ink/ink359.xml"/><Relationship Id="rId108" Type="http://schemas.openxmlformats.org/officeDocument/2006/relationships/customXml" Target="../ink/ink407.xml"/><Relationship Id="rId522" Type="http://schemas.openxmlformats.org/officeDocument/2006/relationships/image" Target="../media/image5550.png"/><Relationship Id="rId96" Type="http://schemas.openxmlformats.org/officeDocument/2006/relationships/customXml" Target="../ink/ink401.xml"/><Relationship Id="rId161" Type="http://schemas.openxmlformats.org/officeDocument/2006/relationships/image" Target="../media/image5331.png"/><Relationship Id="rId827" Type="http://schemas.openxmlformats.org/officeDocument/2006/relationships/customXml" Target="../ink/ink682.xml"/><Relationship Id="rId259" Type="http://schemas.openxmlformats.org/officeDocument/2006/relationships/customXml" Target="../ink/ink483.xml"/><Relationship Id="rId466" Type="http://schemas.openxmlformats.org/officeDocument/2006/relationships/image" Target="../media/image5522.png"/><Relationship Id="rId673" Type="http://schemas.openxmlformats.org/officeDocument/2006/relationships/image" Target="../media/image450.png"/><Relationship Id="rId23" Type="http://schemas.openxmlformats.org/officeDocument/2006/relationships/image" Target="../media/image5263.png"/><Relationship Id="rId119" Type="http://schemas.openxmlformats.org/officeDocument/2006/relationships/image" Target="../media/image5311.png"/><Relationship Id="rId533" Type="http://schemas.openxmlformats.org/officeDocument/2006/relationships/customXml" Target="../ink/ink548.xml"/><Relationship Id="rId740" Type="http://schemas.openxmlformats.org/officeDocument/2006/relationships/image" Target="../media/image46.png"/><Relationship Id="rId838" Type="http://schemas.openxmlformats.org/officeDocument/2006/relationships/image" Target="../media/image142.png"/><Relationship Id="rId172" Type="http://schemas.openxmlformats.org/officeDocument/2006/relationships/customXml" Target="../ink/ink439.xml"/><Relationship Id="rId477" Type="http://schemas.openxmlformats.org/officeDocument/2006/relationships/customXml" Target="../ink/ink520.xml"/><Relationship Id="rId600" Type="http://schemas.openxmlformats.org/officeDocument/2006/relationships/image" Target="../media/image414.png"/><Relationship Id="rId684" Type="http://schemas.openxmlformats.org/officeDocument/2006/relationships/customXml" Target="../ink/ink622.xml"/><Relationship Id="rId34" Type="http://schemas.openxmlformats.org/officeDocument/2006/relationships/customXml" Target="../ink/ink370.xml"/><Relationship Id="rId544" Type="http://schemas.openxmlformats.org/officeDocument/2006/relationships/image" Target="../media/image388.png"/><Relationship Id="rId751" Type="http://schemas.openxmlformats.org/officeDocument/2006/relationships/customXml" Target="../ink/ink644.xml"/><Relationship Id="rId849" Type="http://schemas.openxmlformats.org/officeDocument/2006/relationships/customXml" Target="../ink/ink693.xml"/><Relationship Id="rId183" Type="http://schemas.openxmlformats.org/officeDocument/2006/relationships/image" Target="../media/image5342.png"/><Relationship Id="rId611" Type="http://schemas.openxmlformats.org/officeDocument/2006/relationships/customXml" Target="../ink/ink585.xml"/><Relationship Id="rId250" Type="http://schemas.openxmlformats.org/officeDocument/2006/relationships/image" Target="../media/image5375.png"/><Relationship Id="rId488" Type="http://schemas.openxmlformats.org/officeDocument/2006/relationships/image" Target="../media/image5533.png"/><Relationship Id="rId45" Type="http://schemas.openxmlformats.org/officeDocument/2006/relationships/image" Target="../media/image5274.png"/><Relationship Id="rId110" Type="http://schemas.openxmlformats.org/officeDocument/2006/relationships/customXml" Target="../ink/ink408.xml"/><Relationship Id="rId555" Type="http://schemas.openxmlformats.org/officeDocument/2006/relationships/customXml" Target="../ink/ink559.xml"/><Relationship Id="rId762" Type="http://schemas.openxmlformats.org/officeDocument/2006/relationships/image" Target="../media/image39.png"/><Relationship Id="rId194" Type="http://schemas.openxmlformats.org/officeDocument/2006/relationships/customXml" Target="../ink/ink450.xml"/><Relationship Id="rId208" Type="http://schemas.openxmlformats.org/officeDocument/2006/relationships/customXml" Target="../ink/ink457.xml"/><Relationship Id="rId415" Type="http://schemas.openxmlformats.org/officeDocument/2006/relationships/customXml" Target="../ink/ink503.xml"/><Relationship Id="rId622" Type="http://schemas.openxmlformats.org/officeDocument/2006/relationships/image" Target="../media/image425.png"/><Relationship Id="rId261" Type="http://schemas.openxmlformats.org/officeDocument/2006/relationships/customXml" Target="../ink/ink484.xml"/><Relationship Id="rId499" Type="http://schemas.openxmlformats.org/officeDocument/2006/relationships/customXml" Target="../ink/ink531.xml"/><Relationship Id="rId56" Type="http://schemas.openxmlformats.org/officeDocument/2006/relationships/customXml" Target="../ink/ink381.xml"/><Relationship Id="rId566" Type="http://schemas.openxmlformats.org/officeDocument/2006/relationships/image" Target="../media/image397.png"/><Relationship Id="rId773" Type="http://schemas.openxmlformats.org/officeDocument/2006/relationships/customXml" Target="../ink/ink655.xml"/><Relationship Id="rId121" Type="http://schemas.openxmlformats.org/officeDocument/2006/relationships/image" Target="../media/image5166.png"/><Relationship Id="rId219" Type="http://schemas.openxmlformats.org/officeDocument/2006/relationships/customXml" Target="../ink/ink463.xml"/><Relationship Id="rId633" Type="http://schemas.openxmlformats.org/officeDocument/2006/relationships/customXml" Target="../ink/ink596.xml"/><Relationship Id="rId840" Type="http://schemas.openxmlformats.org/officeDocument/2006/relationships/image" Target="../media/image143.png"/><Relationship Id="rId67" Type="http://schemas.openxmlformats.org/officeDocument/2006/relationships/image" Target="../media/image5285.png"/><Relationship Id="rId272" Type="http://schemas.openxmlformats.org/officeDocument/2006/relationships/image" Target="../media/image5386.png"/><Relationship Id="rId577" Type="http://schemas.openxmlformats.org/officeDocument/2006/relationships/customXml" Target="../ink/ink568.xml"/><Relationship Id="rId132" Type="http://schemas.openxmlformats.org/officeDocument/2006/relationships/customXml" Target="../ink/ink419.xml"/><Relationship Id="rId784" Type="http://schemas.openxmlformats.org/officeDocument/2006/relationships/image" Target="../media/image115.png"/><Relationship Id="rId644" Type="http://schemas.openxmlformats.org/officeDocument/2006/relationships/image" Target="../media/image436.png"/><Relationship Id="rId851" Type="http://schemas.openxmlformats.org/officeDocument/2006/relationships/customXml" Target="../ink/ink694.xml"/><Relationship Id="rId283" Type="http://schemas.openxmlformats.org/officeDocument/2006/relationships/customXml" Target="../ink/ink494.xml"/><Relationship Id="rId490" Type="http://schemas.openxmlformats.org/officeDocument/2006/relationships/image" Target="../media/image5534.png"/><Relationship Id="rId504" Type="http://schemas.openxmlformats.org/officeDocument/2006/relationships/image" Target="../media/image5541.png"/><Relationship Id="rId78" Type="http://schemas.openxmlformats.org/officeDocument/2006/relationships/customXml" Target="../ink/ink392.xml"/><Relationship Id="rId143" Type="http://schemas.openxmlformats.org/officeDocument/2006/relationships/image" Target="../media/image5322.png"/><Relationship Id="rId588" Type="http://schemas.openxmlformats.org/officeDocument/2006/relationships/image" Target="../media/image408.png"/><Relationship Id="rId795" Type="http://schemas.openxmlformats.org/officeDocument/2006/relationships/customXml" Target="../ink/ink666.xml"/><Relationship Id="rId809" Type="http://schemas.openxmlformats.org/officeDocument/2006/relationships/customXml" Target="../ink/ink673.xml"/><Relationship Id="rId9" Type="http://schemas.openxmlformats.org/officeDocument/2006/relationships/image" Target="../media/image5256.png"/><Relationship Id="rId210" Type="http://schemas.openxmlformats.org/officeDocument/2006/relationships/customXml" Target="../ink/ink458.xml"/><Relationship Id="rId448" Type="http://schemas.openxmlformats.org/officeDocument/2006/relationships/image" Target="../media/image5512.png"/><Relationship Id="rId655" Type="http://schemas.openxmlformats.org/officeDocument/2006/relationships/customXml" Target="../ink/ink607.xml"/><Relationship Id="rId294" Type="http://schemas.openxmlformats.org/officeDocument/2006/relationships/image" Target="../media/image5407.png"/><Relationship Id="rId515" Type="http://schemas.openxmlformats.org/officeDocument/2006/relationships/customXml" Target="../ink/ink539.xml"/><Relationship Id="rId722" Type="http://schemas.openxmlformats.org/officeDocument/2006/relationships/image" Target="../media/image462.png"/><Relationship Id="rId89" Type="http://schemas.openxmlformats.org/officeDocument/2006/relationships/image" Target="../media/image5296.png"/><Relationship Id="rId154" Type="http://schemas.openxmlformats.org/officeDocument/2006/relationships/customXml" Target="../ink/ink430.xml"/><Relationship Id="rId599" Type="http://schemas.openxmlformats.org/officeDocument/2006/relationships/customXml" Target="../ink/ink579.xml"/><Relationship Id="rId459" Type="http://schemas.openxmlformats.org/officeDocument/2006/relationships/customXml" Target="../ink/ink511.xml"/><Relationship Id="rId666" Type="http://schemas.openxmlformats.org/officeDocument/2006/relationships/customXml" Target="../ink/ink613.xml"/><Relationship Id="rId16" Type="http://schemas.openxmlformats.org/officeDocument/2006/relationships/customXml" Target="../ink/ink361.xml"/><Relationship Id="rId221" Type="http://schemas.openxmlformats.org/officeDocument/2006/relationships/customXml" Target="../ink/ink464.xml"/><Relationship Id="rId526" Type="http://schemas.openxmlformats.org/officeDocument/2006/relationships/image" Target="../media/image5552.png"/><Relationship Id="rId733" Type="http://schemas.openxmlformats.org/officeDocument/2006/relationships/customXml" Target="../ink/ink635.xml"/><Relationship Id="rId165" Type="http://schemas.openxmlformats.org/officeDocument/2006/relationships/image" Target="../media/image5333.png"/><Relationship Id="rId677" Type="http://schemas.openxmlformats.org/officeDocument/2006/relationships/image" Target="../media/image452.png"/><Relationship Id="rId800" Type="http://schemas.openxmlformats.org/officeDocument/2006/relationships/image" Target="../media/image123.png"/><Relationship Id="rId232" Type="http://schemas.openxmlformats.org/officeDocument/2006/relationships/image" Target="../media/image5366.png"/><Relationship Id="rId27" Type="http://schemas.openxmlformats.org/officeDocument/2006/relationships/image" Target="../media/image5265.png"/><Relationship Id="rId537" Type="http://schemas.openxmlformats.org/officeDocument/2006/relationships/customXml" Target="../ink/ink550.xml"/><Relationship Id="rId744" Type="http://schemas.openxmlformats.org/officeDocument/2006/relationships/image" Target="../media/image48.png"/><Relationship Id="rId80" Type="http://schemas.openxmlformats.org/officeDocument/2006/relationships/customXml" Target="../ink/ink393.xml"/><Relationship Id="rId176" Type="http://schemas.openxmlformats.org/officeDocument/2006/relationships/customXml" Target="../ink/ink441.xml"/><Relationship Id="rId590" Type="http://schemas.openxmlformats.org/officeDocument/2006/relationships/image" Target="../media/image409.png"/><Relationship Id="rId604" Type="http://schemas.openxmlformats.org/officeDocument/2006/relationships/image" Target="../media/image416.png"/><Relationship Id="rId811" Type="http://schemas.openxmlformats.org/officeDocument/2006/relationships/customXml" Target="../ink/ink674.xml"/><Relationship Id="rId243" Type="http://schemas.openxmlformats.org/officeDocument/2006/relationships/customXml" Target="../ink/ink475.xml"/><Relationship Id="rId450" Type="http://schemas.openxmlformats.org/officeDocument/2006/relationships/image" Target="../media/image5513.png"/><Relationship Id="rId688" Type="http://schemas.openxmlformats.org/officeDocument/2006/relationships/customXml" Target="../ink/ink624.xml"/><Relationship Id="rId38" Type="http://schemas.openxmlformats.org/officeDocument/2006/relationships/customXml" Target="../ink/ink372.xml"/><Relationship Id="rId103" Type="http://schemas.openxmlformats.org/officeDocument/2006/relationships/image" Target="../media/image5303.png"/><Relationship Id="rId548" Type="http://schemas.openxmlformats.org/officeDocument/2006/relationships/image" Target="../media/image390.png"/><Relationship Id="rId755" Type="http://schemas.openxmlformats.org/officeDocument/2006/relationships/customXml" Target="../ink/ink646.xml"/><Relationship Id="rId91" Type="http://schemas.openxmlformats.org/officeDocument/2006/relationships/image" Target="../media/image5297.png"/><Relationship Id="rId187" Type="http://schemas.openxmlformats.org/officeDocument/2006/relationships/image" Target="../media/image5344.png"/><Relationship Id="rId408" Type="http://schemas.openxmlformats.org/officeDocument/2006/relationships/image" Target="../media/image5464.png"/><Relationship Id="rId615" Type="http://schemas.openxmlformats.org/officeDocument/2006/relationships/customXml" Target="../ink/ink587.xml"/><Relationship Id="rId822" Type="http://schemas.openxmlformats.org/officeDocument/2006/relationships/image" Target="../media/image134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15.png"/><Relationship Id="rId671" Type="http://schemas.openxmlformats.org/officeDocument/2006/relationships/customXml" Target="../ink/ink8954.xml"/><Relationship Id="rId769" Type="http://schemas.openxmlformats.org/officeDocument/2006/relationships/customXml" Target="../ink/ink9003.xml"/><Relationship Id="rId21" Type="http://schemas.openxmlformats.org/officeDocument/2006/relationships/image" Target="../media/image6169.png"/><Relationship Id="rId324" Type="http://schemas.openxmlformats.org/officeDocument/2006/relationships/customXml" Target="../ink/ink8780.xml"/><Relationship Id="rId531" Type="http://schemas.openxmlformats.org/officeDocument/2006/relationships/customXml" Target="../ink/ink8884.xml"/><Relationship Id="rId629" Type="http://schemas.openxmlformats.org/officeDocument/2006/relationships/customXml" Target="../ink/ink8933.xml"/><Relationship Id="rId170" Type="http://schemas.openxmlformats.org/officeDocument/2006/relationships/customXml" Target="../ink/ink8703.xml"/><Relationship Id="rId836" Type="http://schemas.openxmlformats.org/officeDocument/2006/relationships/image" Target="../media/image7437.png"/><Relationship Id="rId268" Type="http://schemas.openxmlformats.org/officeDocument/2006/relationships/customXml" Target="../ink/ink8752.xml"/><Relationship Id="rId475" Type="http://schemas.openxmlformats.org/officeDocument/2006/relationships/image" Target="../media/image6437.png"/><Relationship Id="rId682" Type="http://schemas.openxmlformats.org/officeDocument/2006/relationships/image" Target="../media/image7360.png"/><Relationship Id="rId903" Type="http://schemas.openxmlformats.org/officeDocument/2006/relationships/customXml" Target="../ink/ink9070.xml"/><Relationship Id="rId32" Type="http://schemas.openxmlformats.org/officeDocument/2006/relationships/customXml" Target="../ink/ink8634.xml"/><Relationship Id="rId128" Type="http://schemas.openxmlformats.org/officeDocument/2006/relationships/customXml" Target="../ink/ink8682.xml"/><Relationship Id="rId335" Type="http://schemas.openxmlformats.org/officeDocument/2006/relationships/image" Target="../media/image6321.png"/><Relationship Id="rId542" Type="http://schemas.openxmlformats.org/officeDocument/2006/relationships/image" Target="../media/image2486.png"/><Relationship Id="rId181" Type="http://schemas.openxmlformats.org/officeDocument/2006/relationships/image" Target="../media/image6246.png"/><Relationship Id="rId402" Type="http://schemas.openxmlformats.org/officeDocument/2006/relationships/customXml" Target="../ink/ink8819.xml"/><Relationship Id="rId847" Type="http://schemas.openxmlformats.org/officeDocument/2006/relationships/customXml" Target="../ink/ink9042.xml"/><Relationship Id="rId279" Type="http://schemas.openxmlformats.org/officeDocument/2006/relationships/image" Target="../media/image6293.png"/><Relationship Id="rId486" Type="http://schemas.openxmlformats.org/officeDocument/2006/relationships/customXml" Target="../ink/ink8861.xml"/><Relationship Id="rId693" Type="http://schemas.openxmlformats.org/officeDocument/2006/relationships/customXml" Target="../ink/ink8965.xml"/><Relationship Id="rId707" Type="http://schemas.openxmlformats.org/officeDocument/2006/relationships/customXml" Target="../ink/ink8972.xml"/><Relationship Id="rId43" Type="http://schemas.openxmlformats.org/officeDocument/2006/relationships/image" Target="../media/image6180.png"/><Relationship Id="rId139" Type="http://schemas.openxmlformats.org/officeDocument/2006/relationships/image" Target="../media/image6226.png"/><Relationship Id="rId346" Type="http://schemas.openxmlformats.org/officeDocument/2006/relationships/customXml" Target="../ink/ink8791.xml"/><Relationship Id="rId553" Type="http://schemas.openxmlformats.org/officeDocument/2006/relationships/customXml" Target="../ink/ink8895.xml"/><Relationship Id="rId760" Type="http://schemas.openxmlformats.org/officeDocument/2006/relationships/image" Target="../media/image7399.png"/><Relationship Id="rId192" Type="http://schemas.openxmlformats.org/officeDocument/2006/relationships/customXml" Target="../ink/ink8714.xml"/><Relationship Id="rId206" Type="http://schemas.openxmlformats.org/officeDocument/2006/relationships/customXml" Target="../ink/ink8721.xml"/><Relationship Id="rId413" Type="http://schemas.openxmlformats.org/officeDocument/2006/relationships/image" Target="../media/image6360.png"/><Relationship Id="rId858" Type="http://schemas.openxmlformats.org/officeDocument/2006/relationships/image" Target="../media/image7448.png"/><Relationship Id="rId497" Type="http://schemas.openxmlformats.org/officeDocument/2006/relationships/image" Target="../media/image6776.png"/><Relationship Id="rId620" Type="http://schemas.openxmlformats.org/officeDocument/2006/relationships/image" Target="../media/image7329.png"/><Relationship Id="rId718" Type="http://schemas.openxmlformats.org/officeDocument/2006/relationships/image" Target="../media/image7378.png"/><Relationship Id="rId357" Type="http://schemas.openxmlformats.org/officeDocument/2006/relationships/image" Target="../media/image6332.png"/><Relationship Id="rId54" Type="http://schemas.openxmlformats.org/officeDocument/2006/relationships/customXml" Target="../ink/ink8645.xml"/><Relationship Id="rId217" Type="http://schemas.openxmlformats.org/officeDocument/2006/relationships/image" Target="../media/image6263.png"/><Relationship Id="rId564" Type="http://schemas.openxmlformats.org/officeDocument/2006/relationships/image" Target="../media/image7202.png"/><Relationship Id="rId771" Type="http://schemas.openxmlformats.org/officeDocument/2006/relationships/customXml" Target="../ink/ink9004.xml"/><Relationship Id="rId869" Type="http://schemas.openxmlformats.org/officeDocument/2006/relationships/customXml" Target="../ink/ink9053.xml"/><Relationship Id="rId424" Type="http://schemas.openxmlformats.org/officeDocument/2006/relationships/customXml" Target="../ink/ink8830.xml"/><Relationship Id="rId631" Type="http://schemas.openxmlformats.org/officeDocument/2006/relationships/customXml" Target="../ink/ink8934.xml"/><Relationship Id="rId729" Type="http://schemas.openxmlformats.org/officeDocument/2006/relationships/customXml" Target="../ink/ink8983.xml"/><Relationship Id="rId270" Type="http://schemas.openxmlformats.org/officeDocument/2006/relationships/customXml" Target="../ink/ink8753.xml"/><Relationship Id="rId65" Type="http://schemas.openxmlformats.org/officeDocument/2006/relationships/image" Target="../media/image6190.png"/><Relationship Id="rId130" Type="http://schemas.openxmlformats.org/officeDocument/2006/relationships/customXml" Target="../ink/ink8683.xml"/><Relationship Id="rId368" Type="http://schemas.openxmlformats.org/officeDocument/2006/relationships/customXml" Target="../ink/ink8802.xml"/><Relationship Id="rId575" Type="http://schemas.openxmlformats.org/officeDocument/2006/relationships/customXml" Target="../ink/ink8906.xml"/><Relationship Id="rId782" Type="http://schemas.openxmlformats.org/officeDocument/2006/relationships/image" Target="../media/image7410.png"/><Relationship Id="rId228" Type="http://schemas.openxmlformats.org/officeDocument/2006/relationships/customXml" Target="../ink/ink8732.xml"/><Relationship Id="rId435" Type="http://schemas.openxmlformats.org/officeDocument/2006/relationships/image" Target="../media/image6371.png"/><Relationship Id="rId642" Type="http://schemas.openxmlformats.org/officeDocument/2006/relationships/image" Target="../media/image7340.png"/><Relationship Id="rId281" Type="http://schemas.openxmlformats.org/officeDocument/2006/relationships/image" Target="../media/image6294.png"/><Relationship Id="rId502" Type="http://schemas.openxmlformats.org/officeDocument/2006/relationships/customXml" Target="../ink/ink8869.xml"/><Relationship Id="rId76" Type="http://schemas.openxmlformats.org/officeDocument/2006/relationships/customXml" Target="../ink/ink8656.xml"/><Relationship Id="rId141" Type="http://schemas.openxmlformats.org/officeDocument/2006/relationships/image" Target="../media/image6227.png"/><Relationship Id="rId379" Type="http://schemas.openxmlformats.org/officeDocument/2006/relationships/image" Target="../media/image6343.png"/><Relationship Id="rId586" Type="http://schemas.openxmlformats.org/officeDocument/2006/relationships/image" Target="../media/image7301.png"/><Relationship Id="rId793" Type="http://schemas.openxmlformats.org/officeDocument/2006/relationships/customXml" Target="../ink/ink9015.xml"/><Relationship Id="rId807" Type="http://schemas.openxmlformats.org/officeDocument/2006/relationships/customXml" Target="../ink/ink9022.xml"/><Relationship Id="rId7" Type="http://schemas.openxmlformats.org/officeDocument/2006/relationships/image" Target="../media/image6027.png"/><Relationship Id="rId239" Type="http://schemas.openxmlformats.org/officeDocument/2006/relationships/image" Target="../media/image6274.png"/><Relationship Id="rId446" Type="http://schemas.openxmlformats.org/officeDocument/2006/relationships/customXml" Target="../ink/ink8841.xml"/><Relationship Id="rId653" Type="http://schemas.openxmlformats.org/officeDocument/2006/relationships/customXml" Target="../ink/ink8945.xml"/><Relationship Id="rId292" Type="http://schemas.openxmlformats.org/officeDocument/2006/relationships/customXml" Target="../ink/ink8764.xml"/><Relationship Id="rId306" Type="http://schemas.openxmlformats.org/officeDocument/2006/relationships/customXml" Target="../ink/ink8771.xml"/><Relationship Id="rId860" Type="http://schemas.openxmlformats.org/officeDocument/2006/relationships/image" Target="../media/image7449.png"/><Relationship Id="rId87" Type="http://schemas.openxmlformats.org/officeDocument/2006/relationships/image" Target="../media/image6201.png"/><Relationship Id="rId513" Type="http://schemas.openxmlformats.org/officeDocument/2006/relationships/image" Target="../media/image6788.png"/><Relationship Id="rId597" Type="http://schemas.openxmlformats.org/officeDocument/2006/relationships/customXml" Target="../ink/ink8917.xml"/><Relationship Id="rId720" Type="http://schemas.openxmlformats.org/officeDocument/2006/relationships/image" Target="../media/image7379.png"/><Relationship Id="rId818" Type="http://schemas.openxmlformats.org/officeDocument/2006/relationships/image" Target="../media/image7428.png"/><Relationship Id="rId152" Type="http://schemas.openxmlformats.org/officeDocument/2006/relationships/customXml" Target="../ink/ink8694.xml"/><Relationship Id="rId457" Type="http://schemas.openxmlformats.org/officeDocument/2006/relationships/image" Target="../media/image6428.png"/><Relationship Id="rId664" Type="http://schemas.openxmlformats.org/officeDocument/2006/relationships/image" Target="../media/image7351.png"/><Relationship Id="rId871" Type="http://schemas.openxmlformats.org/officeDocument/2006/relationships/customXml" Target="../ink/ink9054.xml"/><Relationship Id="rId14" Type="http://schemas.openxmlformats.org/officeDocument/2006/relationships/customXml" Target="../ink/ink8625.xml"/><Relationship Id="rId317" Type="http://schemas.openxmlformats.org/officeDocument/2006/relationships/image" Target="../media/image6312.png"/><Relationship Id="rId524" Type="http://schemas.openxmlformats.org/officeDocument/2006/relationships/customXml" Target="../ink/ink8880.xml"/><Relationship Id="rId731" Type="http://schemas.openxmlformats.org/officeDocument/2006/relationships/customXml" Target="../ink/ink8984.xml"/><Relationship Id="rId98" Type="http://schemas.openxmlformats.org/officeDocument/2006/relationships/customXml" Target="../ink/ink8667.xml"/><Relationship Id="rId163" Type="http://schemas.openxmlformats.org/officeDocument/2006/relationships/image" Target="../media/image6237.png"/><Relationship Id="rId370" Type="http://schemas.openxmlformats.org/officeDocument/2006/relationships/customXml" Target="../ink/ink8803.xml"/><Relationship Id="rId829" Type="http://schemas.openxmlformats.org/officeDocument/2006/relationships/customXml" Target="../ink/ink9033.xml"/><Relationship Id="rId230" Type="http://schemas.openxmlformats.org/officeDocument/2006/relationships/customXml" Target="../ink/ink8733.xml"/><Relationship Id="rId468" Type="http://schemas.openxmlformats.org/officeDocument/2006/relationships/customXml" Target="../ink/ink8852.xml"/><Relationship Id="rId675" Type="http://schemas.openxmlformats.org/officeDocument/2006/relationships/customXml" Target="../ink/ink8956.xml"/><Relationship Id="rId882" Type="http://schemas.openxmlformats.org/officeDocument/2006/relationships/image" Target="../media/image7460.png"/><Relationship Id="rId25" Type="http://schemas.openxmlformats.org/officeDocument/2006/relationships/image" Target="../media/image6171.png"/><Relationship Id="rId328" Type="http://schemas.openxmlformats.org/officeDocument/2006/relationships/customXml" Target="../ink/ink8782.xml"/><Relationship Id="rId535" Type="http://schemas.openxmlformats.org/officeDocument/2006/relationships/customXml" Target="../ink/ink8886.xml"/><Relationship Id="rId742" Type="http://schemas.openxmlformats.org/officeDocument/2006/relationships/image" Target="../media/image7390.png"/><Relationship Id="rId174" Type="http://schemas.openxmlformats.org/officeDocument/2006/relationships/customXml" Target="../ink/ink8705.xml"/><Relationship Id="rId381" Type="http://schemas.openxmlformats.org/officeDocument/2006/relationships/image" Target="../media/image6344.png"/><Relationship Id="rId602" Type="http://schemas.openxmlformats.org/officeDocument/2006/relationships/image" Target="../media/image7320.png"/><Relationship Id="rId241" Type="http://schemas.openxmlformats.org/officeDocument/2006/relationships/image" Target="../media/image6275.png"/><Relationship Id="rId479" Type="http://schemas.openxmlformats.org/officeDocument/2006/relationships/image" Target="../media/image6439.png"/><Relationship Id="rId686" Type="http://schemas.openxmlformats.org/officeDocument/2006/relationships/image" Target="../media/image7362.png"/><Relationship Id="rId893" Type="http://schemas.openxmlformats.org/officeDocument/2006/relationships/customXml" Target="../ink/ink9065.xml"/><Relationship Id="rId907" Type="http://schemas.openxmlformats.org/officeDocument/2006/relationships/customXml" Target="../ink/ink9072.xml"/><Relationship Id="rId36" Type="http://schemas.openxmlformats.org/officeDocument/2006/relationships/customXml" Target="../ink/ink8636.xml"/><Relationship Id="rId339" Type="http://schemas.openxmlformats.org/officeDocument/2006/relationships/image" Target="../media/image6323.png"/><Relationship Id="rId546" Type="http://schemas.openxmlformats.org/officeDocument/2006/relationships/image" Target="../media/image7130.png"/><Relationship Id="rId753" Type="http://schemas.openxmlformats.org/officeDocument/2006/relationships/customXml" Target="../ink/ink8995.xml"/><Relationship Id="rId101" Type="http://schemas.openxmlformats.org/officeDocument/2006/relationships/image" Target="../media/image6208.png"/><Relationship Id="rId185" Type="http://schemas.openxmlformats.org/officeDocument/2006/relationships/image" Target="../media/image6248.png"/><Relationship Id="rId406" Type="http://schemas.openxmlformats.org/officeDocument/2006/relationships/customXml" Target="../ink/ink8821.xml"/><Relationship Id="rId392" Type="http://schemas.openxmlformats.org/officeDocument/2006/relationships/customXml" Target="../ink/ink8814.xml"/><Relationship Id="rId613" Type="http://schemas.openxmlformats.org/officeDocument/2006/relationships/customXml" Target="../ink/ink8925.xml"/><Relationship Id="rId697" Type="http://schemas.openxmlformats.org/officeDocument/2006/relationships/customXml" Target="../ink/ink8967.xml"/><Relationship Id="rId820" Type="http://schemas.openxmlformats.org/officeDocument/2006/relationships/image" Target="../media/image7429.png"/><Relationship Id="rId252" Type="http://schemas.openxmlformats.org/officeDocument/2006/relationships/customXml" Target="../ink/ink8744.xml"/><Relationship Id="rId47" Type="http://schemas.openxmlformats.org/officeDocument/2006/relationships/image" Target="../media/image6181.png"/><Relationship Id="rId112" Type="http://schemas.openxmlformats.org/officeDocument/2006/relationships/customXml" Target="../ink/ink8674.xml"/><Relationship Id="rId557" Type="http://schemas.openxmlformats.org/officeDocument/2006/relationships/customXml" Target="../ink/ink8897.xml"/><Relationship Id="rId764" Type="http://schemas.openxmlformats.org/officeDocument/2006/relationships/image" Target="../media/image7401.png"/><Relationship Id="rId196" Type="http://schemas.openxmlformats.org/officeDocument/2006/relationships/customXml" Target="../ink/ink8716.xml"/><Relationship Id="rId417" Type="http://schemas.openxmlformats.org/officeDocument/2006/relationships/image" Target="../media/image6362.png"/><Relationship Id="rId624" Type="http://schemas.openxmlformats.org/officeDocument/2006/relationships/image" Target="../media/image7331.png"/><Relationship Id="rId831" Type="http://schemas.openxmlformats.org/officeDocument/2006/relationships/customXml" Target="../ink/ink9034.xml"/><Relationship Id="rId263" Type="http://schemas.openxmlformats.org/officeDocument/2006/relationships/image" Target="../media/image6285.png"/><Relationship Id="rId470" Type="http://schemas.openxmlformats.org/officeDocument/2006/relationships/customXml" Target="../ink/ink8853.xml"/><Relationship Id="rId58" Type="http://schemas.openxmlformats.org/officeDocument/2006/relationships/customXml" Target="../ink/ink8647.xml"/><Relationship Id="rId123" Type="http://schemas.openxmlformats.org/officeDocument/2006/relationships/image" Target="../media/image6218.png"/><Relationship Id="rId330" Type="http://schemas.openxmlformats.org/officeDocument/2006/relationships/customXml" Target="../ink/ink8783.xml"/><Relationship Id="rId568" Type="http://schemas.openxmlformats.org/officeDocument/2006/relationships/image" Target="../media/image7204.png"/><Relationship Id="rId775" Type="http://schemas.openxmlformats.org/officeDocument/2006/relationships/customXml" Target="../ink/ink9006.xml"/><Relationship Id="rId428" Type="http://schemas.openxmlformats.org/officeDocument/2006/relationships/customXml" Target="../ink/ink8832.xml"/><Relationship Id="rId635" Type="http://schemas.openxmlformats.org/officeDocument/2006/relationships/customXml" Target="../ink/ink8936.xml"/><Relationship Id="rId842" Type="http://schemas.openxmlformats.org/officeDocument/2006/relationships/image" Target="../media/image7440.png"/><Relationship Id="rId274" Type="http://schemas.openxmlformats.org/officeDocument/2006/relationships/customXml" Target="../ink/ink8755.xml"/><Relationship Id="rId481" Type="http://schemas.openxmlformats.org/officeDocument/2006/relationships/image" Target="../media/image6440.png"/><Relationship Id="rId702" Type="http://schemas.openxmlformats.org/officeDocument/2006/relationships/image" Target="../media/image7370.png"/><Relationship Id="rId69" Type="http://schemas.openxmlformats.org/officeDocument/2006/relationships/image" Target="../media/image6192.png"/><Relationship Id="rId134" Type="http://schemas.openxmlformats.org/officeDocument/2006/relationships/customXml" Target="../ink/ink8685.xml"/><Relationship Id="rId579" Type="http://schemas.openxmlformats.org/officeDocument/2006/relationships/customXml" Target="../ink/ink8908.xml"/><Relationship Id="rId786" Type="http://schemas.openxmlformats.org/officeDocument/2006/relationships/image" Target="../media/image7412.png"/><Relationship Id="rId341" Type="http://schemas.openxmlformats.org/officeDocument/2006/relationships/image" Target="../media/image6324.png"/><Relationship Id="rId439" Type="http://schemas.openxmlformats.org/officeDocument/2006/relationships/image" Target="../media/image6419.png"/><Relationship Id="rId646" Type="http://schemas.openxmlformats.org/officeDocument/2006/relationships/image" Target="../media/image7342.png"/><Relationship Id="rId201" Type="http://schemas.openxmlformats.org/officeDocument/2006/relationships/image" Target="../media/image6255.png"/><Relationship Id="rId285" Type="http://schemas.openxmlformats.org/officeDocument/2006/relationships/image" Target="../media/image6296.png"/><Relationship Id="rId506" Type="http://schemas.openxmlformats.org/officeDocument/2006/relationships/customXml" Target="../ink/ink8871.xml"/><Relationship Id="rId853" Type="http://schemas.openxmlformats.org/officeDocument/2006/relationships/customXml" Target="../ink/ink9045.xml"/><Relationship Id="rId492" Type="http://schemas.openxmlformats.org/officeDocument/2006/relationships/customXml" Target="../ink/ink8864.xml"/><Relationship Id="rId713" Type="http://schemas.openxmlformats.org/officeDocument/2006/relationships/customXml" Target="../ink/ink8975.xml"/><Relationship Id="rId797" Type="http://schemas.openxmlformats.org/officeDocument/2006/relationships/customXml" Target="../ink/ink9017.xml"/><Relationship Id="rId145" Type="http://schemas.openxmlformats.org/officeDocument/2006/relationships/image" Target="../media/image6228.png"/><Relationship Id="rId352" Type="http://schemas.openxmlformats.org/officeDocument/2006/relationships/customXml" Target="../ink/ink8794.xml"/><Relationship Id="rId212" Type="http://schemas.openxmlformats.org/officeDocument/2006/relationships/customXml" Target="../ink/ink8724.xml"/><Relationship Id="rId657" Type="http://schemas.openxmlformats.org/officeDocument/2006/relationships/customXml" Target="../ink/ink8947.xml"/><Relationship Id="rId864" Type="http://schemas.openxmlformats.org/officeDocument/2006/relationships/image" Target="../media/image7451.png"/><Relationship Id="rId296" Type="http://schemas.openxmlformats.org/officeDocument/2006/relationships/customXml" Target="../ink/ink8766.xml"/><Relationship Id="rId517" Type="http://schemas.openxmlformats.org/officeDocument/2006/relationships/image" Target="../media/image7082.png"/><Relationship Id="rId724" Type="http://schemas.openxmlformats.org/officeDocument/2006/relationships/image" Target="../media/image7381.png"/><Relationship Id="rId60" Type="http://schemas.openxmlformats.org/officeDocument/2006/relationships/customXml" Target="../ink/ink8648.xml"/><Relationship Id="rId156" Type="http://schemas.openxmlformats.org/officeDocument/2006/relationships/customXml" Target="../ink/ink8696.xml"/><Relationship Id="rId363" Type="http://schemas.openxmlformats.org/officeDocument/2006/relationships/image" Target="../media/image6335.png"/><Relationship Id="rId570" Type="http://schemas.openxmlformats.org/officeDocument/2006/relationships/image" Target="../media/image7205.png"/><Relationship Id="rId223" Type="http://schemas.openxmlformats.org/officeDocument/2006/relationships/image" Target="../media/image6266.png"/><Relationship Id="rId430" Type="http://schemas.openxmlformats.org/officeDocument/2006/relationships/customXml" Target="../ink/ink8833.xml"/><Relationship Id="rId668" Type="http://schemas.openxmlformats.org/officeDocument/2006/relationships/image" Target="../media/image7353.png"/><Relationship Id="rId875" Type="http://schemas.openxmlformats.org/officeDocument/2006/relationships/customXml" Target="../ink/ink9056.xml"/><Relationship Id="rId18" Type="http://schemas.openxmlformats.org/officeDocument/2006/relationships/customXml" Target="../ink/ink8627.xml"/><Relationship Id="rId528" Type="http://schemas.openxmlformats.org/officeDocument/2006/relationships/image" Target="../media/image7087.png"/><Relationship Id="rId735" Type="http://schemas.openxmlformats.org/officeDocument/2006/relationships/customXml" Target="../ink/ink8986.xml"/><Relationship Id="rId167" Type="http://schemas.openxmlformats.org/officeDocument/2006/relationships/image" Target="../media/image6239.png"/><Relationship Id="rId374" Type="http://schemas.openxmlformats.org/officeDocument/2006/relationships/customXml" Target="../ink/ink8805.xml"/><Relationship Id="rId581" Type="http://schemas.openxmlformats.org/officeDocument/2006/relationships/customXml" Target="../ink/ink8909.xml"/><Relationship Id="rId71" Type="http://schemas.openxmlformats.org/officeDocument/2006/relationships/image" Target="../media/image6193.png"/><Relationship Id="rId234" Type="http://schemas.openxmlformats.org/officeDocument/2006/relationships/customXml" Target="../ink/ink8735.xml"/><Relationship Id="rId679" Type="http://schemas.openxmlformats.org/officeDocument/2006/relationships/customXml" Target="../ink/ink8958.xml"/><Relationship Id="rId802" Type="http://schemas.openxmlformats.org/officeDocument/2006/relationships/image" Target="../media/image7420.png"/><Relationship Id="rId886" Type="http://schemas.openxmlformats.org/officeDocument/2006/relationships/image" Target="../media/image7462.png"/><Relationship Id="rId2" Type="http://schemas.openxmlformats.org/officeDocument/2006/relationships/customXml" Target="../ink/ink8619.xml"/><Relationship Id="rId29" Type="http://schemas.openxmlformats.org/officeDocument/2006/relationships/image" Target="../media/image6173.png"/><Relationship Id="rId441" Type="http://schemas.openxmlformats.org/officeDocument/2006/relationships/image" Target="../media/image6420.png"/><Relationship Id="rId539" Type="http://schemas.openxmlformats.org/officeDocument/2006/relationships/customXml" Target="../ink/ink8888.xml"/><Relationship Id="rId746" Type="http://schemas.openxmlformats.org/officeDocument/2006/relationships/image" Target="../media/image7392.png"/><Relationship Id="rId178" Type="http://schemas.openxmlformats.org/officeDocument/2006/relationships/customXml" Target="../ink/ink8707.xml"/><Relationship Id="rId301" Type="http://schemas.openxmlformats.org/officeDocument/2006/relationships/image" Target="../media/image6304.png"/><Relationship Id="rId82" Type="http://schemas.openxmlformats.org/officeDocument/2006/relationships/customXml" Target="../ink/ink8659.xml"/><Relationship Id="rId385" Type="http://schemas.openxmlformats.org/officeDocument/2006/relationships/image" Target="../media/image6346.png"/><Relationship Id="rId592" Type="http://schemas.openxmlformats.org/officeDocument/2006/relationships/image" Target="../media/image7315.png"/><Relationship Id="rId606" Type="http://schemas.openxmlformats.org/officeDocument/2006/relationships/image" Target="../media/image7322.png"/><Relationship Id="rId813" Type="http://schemas.openxmlformats.org/officeDocument/2006/relationships/customXml" Target="../ink/ink9025.xml"/><Relationship Id="rId245" Type="http://schemas.openxmlformats.org/officeDocument/2006/relationships/image" Target="../media/image6277.png"/><Relationship Id="rId452" Type="http://schemas.openxmlformats.org/officeDocument/2006/relationships/customXml" Target="../ink/ink8844.xml"/><Relationship Id="rId897" Type="http://schemas.openxmlformats.org/officeDocument/2006/relationships/customXml" Target="../ink/ink9067.xml"/><Relationship Id="rId105" Type="http://schemas.openxmlformats.org/officeDocument/2006/relationships/image" Target="../media/image6210.png"/><Relationship Id="rId312" Type="http://schemas.openxmlformats.org/officeDocument/2006/relationships/customXml" Target="../ink/ink8774.xml"/><Relationship Id="rId757" Type="http://schemas.openxmlformats.org/officeDocument/2006/relationships/customXml" Target="../ink/ink8997.xml"/><Relationship Id="rId93" Type="http://schemas.openxmlformats.org/officeDocument/2006/relationships/image" Target="../media/image6204.png"/><Relationship Id="rId189" Type="http://schemas.openxmlformats.org/officeDocument/2006/relationships/image" Target="../media/image6250.png"/><Relationship Id="rId396" Type="http://schemas.openxmlformats.org/officeDocument/2006/relationships/customXml" Target="../ink/ink8816.xml"/><Relationship Id="rId617" Type="http://schemas.openxmlformats.org/officeDocument/2006/relationships/customXml" Target="../ink/ink8927.xml"/><Relationship Id="rId824" Type="http://schemas.openxmlformats.org/officeDocument/2006/relationships/image" Target="../media/image7431.png"/><Relationship Id="rId256" Type="http://schemas.openxmlformats.org/officeDocument/2006/relationships/customXml" Target="../ink/ink8746.xml"/><Relationship Id="rId463" Type="http://schemas.openxmlformats.org/officeDocument/2006/relationships/image" Target="../media/image6431.png"/><Relationship Id="rId670" Type="http://schemas.openxmlformats.org/officeDocument/2006/relationships/image" Target="../media/image7354.png"/><Relationship Id="rId116" Type="http://schemas.openxmlformats.org/officeDocument/2006/relationships/customXml" Target="../ink/ink8676.xml"/><Relationship Id="rId323" Type="http://schemas.openxmlformats.org/officeDocument/2006/relationships/image" Target="../media/image6315.png"/><Relationship Id="rId530" Type="http://schemas.openxmlformats.org/officeDocument/2006/relationships/image" Target="../media/image7088.png"/><Relationship Id="rId768" Type="http://schemas.openxmlformats.org/officeDocument/2006/relationships/image" Target="../media/image7403.png"/><Relationship Id="rId20" Type="http://schemas.openxmlformats.org/officeDocument/2006/relationships/customXml" Target="../ink/ink8628.xml"/><Relationship Id="rId628" Type="http://schemas.openxmlformats.org/officeDocument/2006/relationships/image" Target="../media/image7333.png"/><Relationship Id="rId835" Type="http://schemas.openxmlformats.org/officeDocument/2006/relationships/customXml" Target="../ink/ink9036.xml"/><Relationship Id="rId267" Type="http://schemas.openxmlformats.org/officeDocument/2006/relationships/image" Target="../media/image6287.png"/><Relationship Id="rId474" Type="http://schemas.openxmlformats.org/officeDocument/2006/relationships/customXml" Target="../ink/ink8855.xml"/><Relationship Id="rId127" Type="http://schemas.openxmlformats.org/officeDocument/2006/relationships/image" Target="../media/image6220.png"/><Relationship Id="rId681" Type="http://schemas.openxmlformats.org/officeDocument/2006/relationships/customXml" Target="../ink/ink8959.xml"/><Relationship Id="rId779" Type="http://schemas.openxmlformats.org/officeDocument/2006/relationships/customXml" Target="../ink/ink9008.xml"/><Relationship Id="rId902" Type="http://schemas.openxmlformats.org/officeDocument/2006/relationships/image" Target="../media/image7470.png"/><Relationship Id="rId31" Type="http://schemas.openxmlformats.org/officeDocument/2006/relationships/image" Target="../media/image6174.png"/><Relationship Id="rId334" Type="http://schemas.openxmlformats.org/officeDocument/2006/relationships/customXml" Target="../ink/ink8785.xml"/><Relationship Id="rId541" Type="http://schemas.openxmlformats.org/officeDocument/2006/relationships/customXml" Target="../ink/ink8889.xml"/><Relationship Id="rId639" Type="http://schemas.openxmlformats.org/officeDocument/2006/relationships/customXml" Target="../ink/ink8938.xml"/><Relationship Id="rId180" Type="http://schemas.openxmlformats.org/officeDocument/2006/relationships/customXml" Target="../ink/ink8708.xml"/><Relationship Id="rId278" Type="http://schemas.openxmlformats.org/officeDocument/2006/relationships/customXml" Target="../ink/ink8757.xml"/><Relationship Id="rId401" Type="http://schemas.openxmlformats.org/officeDocument/2006/relationships/image" Target="../media/image6354.png"/><Relationship Id="rId846" Type="http://schemas.openxmlformats.org/officeDocument/2006/relationships/image" Target="../media/image7442.png"/><Relationship Id="rId485" Type="http://schemas.openxmlformats.org/officeDocument/2006/relationships/image" Target="../media/image6442.png"/><Relationship Id="rId692" Type="http://schemas.openxmlformats.org/officeDocument/2006/relationships/image" Target="../media/image7365.png"/><Relationship Id="rId706" Type="http://schemas.openxmlformats.org/officeDocument/2006/relationships/image" Target="../media/image7372.png"/><Relationship Id="rId42" Type="http://schemas.openxmlformats.org/officeDocument/2006/relationships/customXml" Target="../ink/ink8639.xml"/><Relationship Id="rId138" Type="http://schemas.openxmlformats.org/officeDocument/2006/relationships/customXml" Target="../ink/ink8687.xml"/><Relationship Id="rId345" Type="http://schemas.openxmlformats.org/officeDocument/2006/relationships/image" Target="../media/image6326.png"/><Relationship Id="rId552" Type="http://schemas.openxmlformats.org/officeDocument/2006/relationships/image" Target="../media/image7133.png"/><Relationship Id="rId191" Type="http://schemas.openxmlformats.org/officeDocument/2006/relationships/image" Target="../media/image1106.png"/><Relationship Id="rId205" Type="http://schemas.openxmlformats.org/officeDocument/2006/relationships/image" Target="../media/image6257.png"/><Relationship Id="rId412" Type="http://schemas.openxmlformats.org/officeDocument/2006/relationships/customXml" Target="../ink/ink8824.xml"/><Relationship Id="rId857" Type="http://schemas.openxmlformats.org/officeDocument/2006/relationships/customXml" Target="../ink/ink9047.xml"/><Relationship Id="rId289" Type="http://schemas.openxmlformats.org/officeDocument/2006/relationships/image" Target="../media/image6298.png"/><Relationship Id="rId496" Type="http://schemas.openxmlformats.org/officeDocument/2006/relationships/customXml" Target="../ink/ink8866.xml"/><Relationship Id="rId717" Type="http://schemas.openxmlformats.org/officeDocument/2006/relationships/customXml" Target="../ink/ink8977.xml"/><Relationship Id="rId53" Type="http://schemas.openxmlformats.org/officeDocument/2006/relationships/image" Target="../media/image6184.png"/><Relationship Id="rId149" Type="http://schemas.openxmlformats.org/officeDocument/2006/relationships/image" Target="../media/image6230.png"/><Relationship Id="rId356" Type="http://schemas.openxmlformats.org/officeDocument/2006/relationships/customXml" Target="../ink/ink8796.xml"/><Relationship Id="rId563" Type="http://schemas.openxmlformats.org/officeDocument/2006/relationships/customXml" Target="../ink/ink8900.xml"/><Relationship Id="rId770" Type="http://schemas.openxmlformats.org/officeDocument/2006/relationships/image" Target="../media/image7404.png"/><Relationship Id="rId216" Type="http://schemas.openxmlformats.org/officeDocument/2006/relationships/customXml" Target="../ink/ink8726.xml"/><Relationship Id="rId423" Type="http://schemas.openxmlformats.org/officeDocument/2006/relationships/image" Target="../media/image6365.png"/><Relationship Id="rId868" Type="http://schemas.openxmlformats.org/officeDocument/2006/relationships/image" Target="../media/image7453.png"/><Relationship Id="rId630" Type="http://schemas.openxmlformats.org/officeDocument/2006/relationships/image" Target="../media/image7334.png"/><Relationship Id="rId728" Type="http://schemas.openxmlformats.org/officeDocument/2006/relationships/image" Target="../media/image7383.png"/><Relationship Id="rId64" Type="http://schemas.openxmlformats.org/officeDocument/2006/relationships/customXml" Target="../ink/ink8650.xml"/><Relationship Id="rId367" Type="http://schemas.openxmlformats.org/officeDocument/2006/relationships/image" Target="../media/image6337.png"/><Relationship Id="rId574" Type="http://schemas.openxmlformats.org/officeDocument/2006/relationships/image" Target="../media/image7207.png"/><Relationship Id="rId227" Type="http://schemas.openxmlformats.org/officeDocument/2006/relationships/image" Target="../media/image6268.png"/><Relationship Id="rId781" Type="http://schemas.openxmlformats.org/officeDocument/2006/relationships/customXml" Target="../ink/ink9009.xml"/><Relationship Id="rId879" Type="http://schemas.openxmlformats.org/officeDocument/2006/relationships/customXml" Target="../ink/ink9058.xml"/><Relationship Id="rId434" Type="http://schemas.openxmlformats.org/officeDocument/2006/relationships/customXml" Target="../ink/ink8835.xml"/><Relationship Id="rId641" Type="http://schemas.openxmlformats.org/officeDocument/2006/relationships/customXml" Target="../ink/ink8939.xml"/><Relationship Id="rId739" Type="http://schemas.openxmlformats.org/officeDocument/2006/relationships/customXml" Target="../ink/ink8988.xml"/><Relationship Id="rId280" Type="http://schemas.openxmlformats.org/officeDocument/2006/relationships/customXml" Target="../ink/ink8758.xml"/><Relationship Id="rId501" Type="http://schemas.openxmlformats.org/officeDocument/2006/relationships/image" Target="../media/image6778.png"/><Relationship Id="rId75" Type="http://schemas.openxmlformats.org/officeDocument/2006/relationships/image" Target="../media/image6195.png"/><Relationship Id="rId140" Type="http://schemas.openxmlformats.org/officeDocument/2006/relationships/customXml" Target="../ink/ink8688.xml"/><Relationship Id="rId378" Type="http://schemas.openxmlformats.org/officeDocument/2006/relationships/customXml" Target="../ink/ink8807.xml"/><Relationship Id="rId585" Type="http://schemas.openxmlformats.org/officeDocument/2006/relationships/customXml" Target="../ink/ink8911.xml"/><Relationship Id="rId792" Type="http://schemas.openxmlformats.org/officeDocument/2006/relationships/image" Target="../media/image7415.png"/><Relationship Id="rId806" Type="http://schemas.openxmlformats.org/officeDocument/2006/relationships/image" Target="../media/image7422.png"/><Relationship Id="rId6" Type="http://schemas.openxmlformats.org/officeDocument/2006/relationships/customXml" Target="../ink/ink8621.xml"/><Relationship Id="rId238" Type="http://schemas.openxmlformats.org/officeDocument/2006/relationships/customXml" Target="../ink/ink8737.xml"/><Relationship Id="rId445" Type="http://schemas.openxmlformats.org/officeDocument/2006/relationships/image" Target="../media/image6422.png"/><Relationship Id="rId652" Type="http://schemas.openxmlformats.org/officeDocument/2006/relationships/image" Target="../media/image7345.png"/><Relationship Id="rId291" Type="http://schemas.openxmlformats.org/officeDocument/2006/relationships/image" Target="../media/image6299.png"/><Relationship Id="rId305" Type="http://schemas.openxmlformats.org/officeDocument/2006/relationships/image" Target="../media/image6306.png"/><Relationship Id="rId512" Type="http://schemas.openxmlformats.org/officeDocument/2006/relationships/customXml" Target="../ink/ink8874.xml"/><Relationship Id="rId86" Type="http://schemas.openxmlformats.org/officeDocument/2006/relationships/customXml" Target="../ink/ink8661.xml"/><Relationship Id="rId151" Type="http://schemas.openxmlformats.org/officeDocument/2006/relationships/image" Target="../media/image6231.png"/><Relationship Id="rId389" Type="http://schemas.openxmlformats.org/officeDocument/2006/relationships/image" Target="../media/image6348.png"/><Relationship Id="rId596" Type="http://schemas.openxmlformats.org/officeDocument/2006/relationships/image" Target="../media/image7317.png"/><Relationship Id="rId817" Type="http://schemas.openxmlformats.org/officeDocument/2006/relationships/customXml" Target="../ink/ink9027.xml"/><Relationship Id="rId249" Type="http://schemas.openxmlformats.org/officeDocument/2006/relationships/image" Target="../media/image6279.png"/><Relationship Id="rId456" Type="http://schemas.openxmlformats.org/officeDocument/2006/relationships/customXml" Target="../ink/ink8846.xml"/><Relationship Id="rId663" Type="http://schemas.openxmlformats.org/officeDocument/2006/relationships/customXml" Target="../ink/ink8950.xml"/><Relationship Id="rId870" Type="http://schemas.openxmlformats.org/officeDocument/2006/relationships/image" Target="../media/image7454.png"/><Relationship Id="rId13" Type="http://schemas.openxmlformats.org/officeDocument/2006/relationships/image" Target="../media/image6157.png"/><Relationship Id="rId109" Type="http://schemas.openxmlformats.org/officeDocument/2006/relationships/image" Target="../media/image6212.png"/><Relationship Id="rId316" Type="http://schemas.openxmlformats.org/officeDocument/2006/relationships/customXml" Target="../ink/ink8776.xml"/><Relationship Id="rId523" Type="http://schemas.openxmlformats.org/officeDocument/2006/relationships/image" Target="../media/image7085.png"/><Relationship Id="rId97" Type="http://schemas.openxmlformats.org/officeDocument/2006/relationships/image" Target="../media/image6206.png"/><Relationship Id="rId730" Type="http://schemas.openxmlformats.org/officeDocument/2006/relationships/image" Target="../media/image7384.png"/><Relationship Id="rId828" Type="http://schemas.openxmlformats.org/officeDocument/2006/relationships/image" Target="../media/image7433.png"/><Relationship Id="rId162" Type="http://schemas.openxmlformats.org/officeDocument/2006/relationships/customXml" Target="../ink/ink8699.xml"/><Relationship Id="rId467" Type="http://schemas.openxmlformats.org/officeDocument/2006/relationships/image" Target="../media/image6433.png"/><Relationship Id="rId674" Type="http://schemas.openxmlformats.org/officeDocument/2006/relationships/image" Target="../media/image7356.png"/><Relationship Id="rId881" Type="http://schemas.openxmlformats.org/officeDocument/2006/relationships/customXml" Target="../ink/ink9059.xml"/><Relationship Id="rId24" Type="http://schemas.openxmlformats.org/officeDocument/2006/relationships/customXml" Target="../ink/ink8630.xml"/><Relationship Id="rId327" Type="http://schemas.openxmlformats.org/officeDocument/2006/relationships/image" Target="../media/image6317.png"/><Relationship Id="rId534" Type="http://schemas.openxmlformats.org/officeDocument/2006/relationships/image" Target="../media/image7090.png"/><Relationship Id="rId741" Type="http://schemas.openxmlformats.org/officeDocument/2006/relationships/customXml" Target="../ink/ink8989.xml"/><Relationship Id="rId839" Type="http://schemas.openxmlformats.org/officeDocument/2006/relationships/customXml" Target="../ink/ink9038.xml"/><Relationship Id="rId173" Type="http://schemas.openxmlformats.org/officeDocument/2006/relationships/image" Target="../media/image6242.png"/><Relationship Id="rId380" Type="http://schemas.openxmlformats.org/officeDocument/2006/relationships/customXml" Target="../ink/ink8808.xml"/><Relationship Id="rId601" Type="http://schemas.openxmlformats.org/officeDocument/2006/relationships/customXml" Target="../ink/ink8919.xml"/><Relationship Id="rId240" Type="http://schemas.openxmlformats.org/officeDocument/2006/relationships/customXml" Target="../ink/ink8738.xml"/><Relationship Id="rId478" Type="http://schemas.openxmlformats.org/officeDocument/2006/relationships/customXml" Target="../ink/ink8857.xml"/><Relationship Id="rId685" Type="http://schemas.openxmlformats.org/officeDocument/2006/relationships/customXml" Target="../ink/ink8961.xml"/><Relationship Id="rId892" Type="http://schemas.openxmlformats.org/officeDocument/2006/relationships/image" Target="../media/image7465.png"/><Relationship Id="rId906" Type="http://schemas.openxmlformats.org/officeDocument/2006/relationships/image" Target="../media/image7472.png"/><Relationship Id="rId35" Type="http://schemas.openxmlformats.org/officeDocument/2006/relationships/image" Target="../media/image6176.png"/><Relationship Id="rId100" Type="http://schemas.openxmlformats.org/officeDocument/2006/relationships/customXml" Target="../ink/ink8668.xml"/><Relationship Id="rId338" Type="http://schemas.openxmlformats.org/officeDocument/2006/relationships/customXml" Target="../ink/ink8787.xml"/><Relationship Id="rId545" Type="http://schemas.openxmlformats.org/officeDocument/2006/relationships/customXml" Target="../ink/ink8891.xml"/><Relationship Id="rId752" Type="http://schemas.openxmlformats.org/officeDocument/2006/relationships/image" Target="../media/image7395.png"/><Relationship Id="rId184" Type="http://schemas.openxmlformats.org/officeDocument/2006/relationships/customXml" Target="../ink/ink8710.xml"/><Relationship Id="rId391" Type="http://schemas.openxmlformats.org/officeDocument/2006/relationships/image" Target="../media/image6349.png"/><Relationship Id="rId405" Type="http://schemas.openxmlformats.org/officeDocument/2006/relationships/image" Target="../media/image6356.png"/><Relationship Id="rId612" Type="http://schemas.openxmlformats.org/officeDocument/2006/relationships/image" Target="../media/image7325.png"/><Relationship Id="rId251" Type="http://schemas.openxmlformats.org/officeDocument/2006/relationships/image" Target="../media/image6280.png"/><Relationship Id="rId489" Type="http://schemas.openxmlformats.org/officeDocument/2006/relationships/image" Target="../media/image6773.png"/><Relationship Id="rId696" Type="http://schemas.openxmlformats.org/officeDocument/2006/relationships/image" Target="../media/image7367.png"/><Relationship Id="rId46" Type="http://schemas.openxmlformats.org/officeDocument/2006/relationships/customXml" Target="../ink/ink8641.xml"/><Relationship Id="rId349" Type="http://schemas.openxmlformats.org/officeDocument/2006/relationships/image" Target="../media/image6328.png"/><Relationship Id="rId556" Type="http://schemas.openxmlformats.org/officeDocument/2006/relationships/image" Target="../media/image7165.png"/><Relationship Id="rId763" Type="http://schemas.openxmlformats.org/officeDocument/2006/relationships/customXml" Target="../ink/ink9000.xml"/><Relationship Id="rId111" Type="http://schemas.openxmlformats.org/officeDocument/2006/relationships/image" Target="../media/image6213.png"/><Relationship Id="rId195" Type="http://schemas.openxmlformats.org/officeDocument/2006/relationships/image" Target="../media/image6252.png"/><Relationship Id="rId209" Type="http://schemas.openxmlformats.org/officeDocument/2006/relationships/image" Target="../media/image6259.png"/><Relationship Id="rId416" Type="http://schemas.openxmlformats.org/officeDocument/2006/relationships/customXml" Target="../ink/ink8826.xml"/><Relationship Id="rId623" Type="http://schemas.openxmlformats.org/officeDocument/2006/relationships/customXml" Target="../ink/ink8930.xml"/><Relationship Id="rId830" Type="http://schemas.openxmlformats.org/officeDocument/2006/relationships/image" Target="../media/image7434.png"/><Relationship Id="rId57" Type="http://schemas.openxmlformats.org/officeDocument/2006/relationships/image" Target="../media/image6186.png"/><Relationship Id="rId262" Type="http://schemas.openxmlformats.org/officeDocument/2006/relationships/customXml" Target="../ink/ink8749.xml"/><Relationship Id="rId567" Type="http://schemas.openxmlformats.org/officeDocument/2006/relationships/customXml" Target="../ink/ink8902.xml"/><Relationship Id="rId122" Type="http://schemas.openxmlformats.org/officeDocument/2006/relationships/customXml" Target="../ink/ink8679.xml"/><Relationship Id="rId774" Type="http://schemas.openxmlformats.org/officeDocument/2006/relationships/image" Target="../media/image7406.png"/><Relationship Id="rId427" Type="http://schemas.openxmlformats.org/officeDocument/2006/relationships/image" Target="../media/image6367.png"/><Relationship Id="rId634" Type="http://schemas.openxmlformats.org/officeDocument/2006/relationships/image" Target="../media/image7336.png"/><Relationship Id="rId841" Type="http://schemas.openxmlformats.org/officeDocument/2006/relationships/customXml" Target="../ink/ink9039.xml"/><Relationship Id="rId273" Type="http://schemas.openxmlformats.org/officeDocument/2006/relationships/image" Target="../media/image6290.png"/><Relationship Id="rId480" Type="http://schemas.openxmlformats.org/officeDocument/2006/relationships/customXml" Target="../ink/ink8858.xml"/><Relationship Id="rId701" Type="http://schemas.openxmlformats.org/officeDocument/2006/relationships/customXml" Target="../ink/ink8969.xml"/><Relationship Id="rId68" Type="http://schemas.openxmlformats.org/officeDocument/2006/relationships/customXml" Target="../ink/ink8652.xml"/><Relationship Id="rId133" Type="http://schemas.openxmlformats.org/officeDocument/2006/relationships/image" Target="../media/image6223.png"/><Relationship Id="rId340" Type="http://schemas.openxmlformats.org/officeDocument/2006/relationships/customXml" Target="../ink/ink8788.xml"/><Relationship Id="rId578" Type="http://schemas.openxmlformats.org/officeDocument/2006/relationships/image" Target="../media/image7296.png"/><Relationship Id="rId785" Type="http://schemas.openxmlformats.org/officeDocument/2006/relationships/customXml" Target="../ink/ink9011.xml"/><Relationship Id="rId200" Type="http://schemas.openxmlformats.org/officeDocument/2006/relationships/customXml" Target="../ink/ink8718.xml"/><Relationship Id="rId438" Type="http://schemas.openxmlformats.org/officeDocument/2006/relationships/customXml" Target="../ink/ink8837.xml"/><Relationship Id="rId645" Type="http://schemas.openxmlformats.org/officeDocument/2006/relationships/customXml" Target="../ink/ink8941.xml"/><Relationship Id="rId852" Type="http://schemas.openxmlformats.org/officeDocument/2006/relationships/image" Target="../media/image7445.png"/><Relationship Id="rId242" Type="http://schemas.openxmlformats.org/officeDocument/2006/relationships/customXml" Target="../ink/ink8739.xml"/><Relationship Id="rId284" Type="http://schemas.openxmlformats.org/officeDocument/2006/relationships/customXml" Target="../ink/ink8760.xml"/><Relationship Id="rId491" Type="http://schemas.openxmlformats.org/officeDocument/2006/relationships/image" Target="../media/image6774.png"/><Relationship Id="rId505" Type="http://schemas.openxmlformats.org/officeDocument/2006/relationships/image" Target="../media/image6785.png"/><Relationship Id="rId712" Type="http://schemas.openxmlformats.org/officeDocument/2006/relationships/image" Target="../media/image7375.png"/><Relationship Id="rId894" Type="http://schemas.openxmlformats.org/officeDocument/2006/relationships/image" Target="../media/image7466.png"/><Relationship Id="rId37" Type="http://schemas.openxmlformats.org/officeDocument/2006/relationships/image" Target="../media/image6177.png"/><Relationship Id="rId79" Type="http://schemas.openxmlformats.org/officeDocument/2006/relationships/image" Target="../media/image6197.png"/><Relationship Id="rId102" Type="http://schemas.openxmlformats.org/officeDocument/2006/relationships/customXml" Target="../ink/ink8669.xml"/><Relationship Id="rId144" Type="http://schemas.openxmlformats.org/officeDocument/2006/relationships/customXml" Target="../ink/ink8690.xml"/><Relationship Id="rId547" Type="http://schemas.openxmlformats.org/officeDocument/2006/relationships/customXml" Target="../ink/ink8892.xml"/><Relationship Id="rId589" Type="http://schemas.openxmlformats.org/officeDocument/2006/relationships/customXml" Target="../ink/ink8913.xml"/><Relationship Id="rId754" Type="http://schemas.openxmlformats.org/officeDocument/2006/relationships/image" Target="../media/image7396.png"/><Relationship Id="rId796" Type="http://schemas.openxmlformats.org/officeDocument/2006/relationships/image" Target="../media/image7417.png"/><Relationship Id="rId90" Type="http://schemas.openxmlformats.org/officeDocument/2006/relationships/customXml" Target="../ink/ink8663.xml"/><Relationship Id="rId186" Type="http://schemas.openxmlformats.org/officeDocument/2006/relationships/customXml" Target="../ink/ink8711.xml"/><Relationship Id="rId351" Type="http://schemas.openxmlformats.org/officeDocument/2006/relationships/image" Target="../media/image6329.png"/><Relationship Id="rId393" Type="http://schemas.openxmlformats.org/officeDocument/2006/relationships/image" Target="../media/image6350.png"/><Relationship Id="rId407" Type="http://schemas.openxmlformats.org/officeDocument/2006/relationships/image" Target="../media/image6357.png"/><Relationship Id="rId449" Type="http://schemas.openxmlformats.org/officeDocument/2006/relationships/image" Target="../media/image6424.png"/><Relationship Id="rId614" Type="http://schemas.openxmlformats.org/officeDocument/2006/relationships/image" Target="../media/image7326.png"/><Relationship Id="rId656" Type="http://schemas.openxmlformats.org/officeDocument/2006/relationships/image" Target="../media/image7347.png"/><Relationship Id="rId821" Type="http://schemas.openxmlformats.org/officeDocument/2006/relationships/customXml" Target="../ink/ink9029.xml"/><Relationship Id="rId863" Type="http://schemas.openxmlformats.org/officeDocument/2006/relationships/customXml" Target="../ink/ink9050.xml"/><Relationship Id="rId211" Type="http://schemas.openxmlformats.org/officeDocument/2006/relationships/image" Target="../media/image6260.png"/><Relationship Id="rId253" Type="http://schemas.openxmlformats.org/officeDocument/2006/relationships/image" Target="../media/image6281.png"/><Relationship Id="rId295" Type="http://schemas.openxmlformats.org/officeDocument/2006/relationships/image" Target="../media/image6301.png"/><Relationship Id="rId309" Type="http://schemas.openxmlformats.org/officeDocument/2006/relationships/image" Target="../media/image6308.png"/><Relationship Id="rId460" Type="http://schemas.openxmlformats.org/officeDocument/2006/relationships/customXml" Target="../ink/ink8848.xml"/><Relationship Id="rId516" Type="http://schemas.openxmlformats.org/officeDocument/2006/relationships/customXml" Target="../ink/ink8876.xml"/><Relationship Id="rId698" Type="http://schemas.openxmlformats.org/officeDocument/2006/relationships/image" Target="../media/image7368.png"/><Relationship Id="rId48" Type="http://schemas.openxmlformats.org/officeDocument/2006/relationships/customXml" Target="../ink/ink8642.xml"/><Relationship Id="rId113" Type="http://schemas.openxmlformats.org/officeDocument/2006/relationships/image" Target="../media/image6214.png"/><Relationship Id="rId320" Type="http://schemas.openxmlformats.org/officeDocument/2006/relationships/customXml" Target="../ink/ink8778.xml"/><Relationship Id="rId558" Type="http://schemas.openxmlformats.org/officeDocument/2006/relationships/image" Target="../media/image7166.png"/><Relationship Id="rId723" Type="http://schemas.openxmlformats.org/officeDocument/2006/relationships/customXml" Target="../ink/ink8980.xml"/><Relationship Id="rId765" Type="http://schemas.openxmlformats.org/officeDocument/2006/relationships/customXml" Target="../ink/ink9001.xml"/><Relationship Id="rId155" Type="http://schemas.openxmlformats.org/officeDocument/2006/relationships/image" Target="../media/image6233.png"/><Relationship Id="rId197" Type="http://schemas.openxmlformats.org/officeDocument/2006/relationships/image" Target="../media/image6253.png"/><Relationship Id="rId362" Type="http://schemas.openxmlformats.org/officeDocument/2006/relationships/customXml" Target="../ink/ink8799.xml"/><Relationship Id="rId418" Type="http://schemas.openxmlformats.org/officeDocument/2006/relationships/customXml" Target="../ink/ink8827.xml"/><Relationship Id="rId625" Type="http://schemas.openxmlformats.org/officeDocument/2006/relationships/customXml" Target="../ink/ink8931.xml"/><Relationship Id="rId832" Type="http://schemas.openxmlformats.org/officeDocument/2006/relationships/image" Target="../media/image7435.png"/><Relationship Id="rId222" Type="http://schemas.openxmlformats.org/officeDocument/2006/relationships/customXml" Target="../ink/ink8729.xml"/><Relationship Id="rId264" Type="http://schemas.openxmlformats.org/officeDocument/2006/relationships/customXml" Target="../ink/ink8750.xml"/><Relationship Id="rId471" Type="http://schemas.openxmlformats.org/officeDocument/2006/relationships/image" Target="../media/image6435.png"/><Relationship Id="rId667" Type="http://schemas.openxmlformats.org/officeDocument/2006/relationships/customXml" Target="../ink/ink8952.xml"/><Relationship Id="rId874" Type="http://schemas.openxmlformats.org/officeDocument/2006/relationships/image" Target="../media/image7456.png"/><Relationship Id="rId17" Type="http://schemas.openxmlformats.org/officeDocument/2006/relationships/image" Target="../media/image6167.png"/><Relationship Id="rId59" Type="http://schemas.openxmlformats.org/officeDocument/2006/relationships/image" Target="../media/image6187.png"/><Relationship Id="rId124" Type="http://schemas.openxmlformats.org/officeDocument/2006/relationships/customXml" Target="../ink/ink8680.xml"/><Relationship Id="rId527" Type="http://schemas.openxmlformats.org/officeDocument/2006/relationships/customXml" Target="../ink/ink8882.xml"/><Relationship Id="rId569" Type="http://schemas.openxmlformats.org/officeDocument/2006/relationships/customXml" Target="../ink/ink8903.xml"/><Relationship Id="rId734" Type="http://schemas.openxmlformats.org/officeDocument/2006/relationships/image" Target="../media/image7386.png"/><Relationship Id="rId776" Type="http://schemas.openxmlformats.org/officeDocument/2006/relationships/image" Target="../media/image7407.png"/><Relationship Id="rId70" Type="http://schemas.openxmlformats.org/officeDocument/2006/relationships/customXml" Target="../ink/ink8653.xml"/><Relationship Id="rId166" Type="http://schemas.openxmlformats.org/officeDocument/2006/relationships/customXml" Target="../ink/ink8701.xml"/><Relationship Id="rId331" Type="http://schemas.openxmlformats.org/officeDocument/2006/relationships/image" Target="../media/image6319.png"/><Relationship Id="rId373" Type="http://schemas.openxmlformats.org/officeDocument/2006/relationships/image" Target="../media/image6340.png"/><Relationship Id="rId429" Type="http://schemas.openxmlformats.org/officeDocument/2006/relationships/image" Target="../media/image6368.png"/><Relationship Id="rId580" Type="http://schemas.openxmlformats.org/officeDocument/2006/relationships/image" Target="../media/image7298.png"/><Relationship Id="rId636" Type="http://schemas.openxmlformats.org/officeDocument/2006/relationships/image" Target="../media/image7337.png"/><Relationship Id="rId801" Type="http://schemas.openxmlformats.org/officeDocument/2006/relationships/customXml" Target="../ink/ink9019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6271.png"/><Relationship Id="rId440" Type="http://schemas.openxmlformats.org/officeDocument/2006/relationships/customXml" Target="../ink/ink8838.xml"/><Relationship Id="rId678" Type="http://schemas.openxmlformats.org/officeDocument/2006/relationships/image" Target="../media/image7358.png"/><Relationship Id="rId843" Type="http://schemas.openxmlformats.org/officeDocument/2006/relationships/customXml" Target="../ink/ink9040.xml"/><Relationship Id="rId885" Type="http://schemas.openxmlformats.org/officeDocument/2006/relationships/customXml" Target="../ink/ink9061.xml"/><Relationship Id="rId28" Type="http://schemas.openxmlformats.org/officeDocument/2006/relationships/customXml" Target="../ink/ink8632.xml"/><Relationship Id="rId275" Type="http://schemas.openxmlformats.org/officeDocument/2006/relationships/image" Target="../media/image6291.png"/><Relationship Id="rId300" Type="http://schemas.openxmlformats.org/officeDocument/2006/relationships/customXml" Target="../ink/ink8768.xml"/><Relationship Id="rId482" Type="http://schemas.openxmlformats.org/officeDocument/2006/relationships/customXml" Target="../ink/ink8859.xml"/><Relationship Id="rId538" Type="http://schemas.openxmlformats.org/officeDocument/2006/relationships/image" Target="../media/image1267.png"/><Relationship Id="rId703" Type="http://schemas.openxmlformats.org/officeDocument/2006/relationships/customXml" Target="../ink/ink8970.xml"/><Relationship Id="rId745" Type="http://schemas.openxmlformats.org/officeDocument/2006/relationships/customXml" Target="../ink/ink8991.xml"/><Relationship Id="rId81" Type="http://schemas.openxmlformats.org/officeDocument/2006/relationships/image" Target="../media/image6198.png"/><Relationship Id="rId135" Type="http://schemas.openxmlformats.org/officeDocument/2006/relationships/image" Target="../media/image6224.png"/><Relationship Id="rId177" Type="http://schemas.openxmlformats.org/officeDocument/2006/relationships/image" Target="../media/image6244.png"/><Relationship Id="rId342" Type="http://schemas.openxmlformats.org/officeDocument/2006/relationships/customXml" Target="../ink/ink8789.xml"/><Relationship Id="rId384" Type="http://schemas.openxmlformats.org/officeDocument/2006/relationships/customXml" Target="../ink/ink8810.xml"/><Relationship Id="rId591" Type="http://schemas.openxmlformats.org/officeDocument/2006/relationships/customXml" Target="../ink/ink8914.xml"/><Relationship Id="rId605" Type="http://schemas.openxmlformats.org/officeDocument/2006/relationships/customXml" Target="../ink/ink8921.xml"/><Relationship Id="rId787" Type="http://schemas.openxmlformats.org/officeDocument/2006/relationships/customXml" Target="../ink/ink9012.xml"/><Relationship Id="rId812" Type="http://schemas.openxmlformats.org/officeDocument/2006/relationships/image" Target="../media/image7425.png"/><Relationship Id="rId202" Type="http://schemas.openxmlformats.org/officeDocument/2006/relationships/customXml" Target="../ink/ink8719.xml"/><Relationship Id="rId244" Type="http://schemas.openxmlformats.org/officeDocument/2006/relationships/customXml" Target="../ink/ink8740.xml"/><Relationship Id="rId647" Type="http://schemas.openxmlformats.org/officeDocument/2006/relationships/customXml" Target="../ink/ink8942.xml"/><Relationship Id="rId689" Type="http://schemas.openxmlformats.org/officeDocument/2006/relationships/customXml" Target="../ink/ink8963.xml"/><Relationship Id="rId854" Type="http://schemas.openxmlformats.org/officeDocument/2006/relationships/image" Target="../media/image7446.png"/><Relationship Id="rId896" Type="http://schemas.openxmlformats.org/officeDocument/2006/relationships/image" Target="../media/image7467.png"/><Relationship Id="rId39" Type="http://schemas.openxmlformats.org/officeDocument/2006/relationships/image" Target="../media/image6178.png"/><Relationship Id="rId286" Type="http://schemas.openxmlformats.org/officeDocument/2006/relationships/customXml" Target="../ink/ink8761.xml"/><Relationship Id="rId451" Type="http://schemas.openxmlformats.org/officeDocument/2006/relationships/image" Target="../media/image6425.png"/><Relationship Id="rId493" Type="http://schemas.openxmlformats.org/officeDocument/2006/relationships/image" Target="../media/image2092.png"/><Relationship Id="rId507" Type="http://schemas.openxmlformats.org/officeDocument/2006/relationships/image" Target="../media/image2402.png"/><Relationship Id="rId549" Type="http://schemas.openxmlformats.org/officeDocument/2006/relationships/customXml" Target="../ink/ink8893.xml"/><Relationship Id="rId714" Type="http://schemas.openxmlformats.org/officeDocument/2006/relationships/image" Target="../media/image7376.png"/><Relationship Id="rId756" Type="http://schemas.openxmlformats.org/officeDocument/2006/relationships/image" Target="../media/image7397.png"/><Relationship Id="rId50" Type="http://schemas.openxmlformats.org/officeDocument/2006/relationships/customXml" Target="../ink/ink8643.xml"/><Relationship Id="rId104" Type="http://schemas.openxmlformats.org/officeDocument/2006/relationships/customXml" Target="../ink/ink8670.xml"/><Relationship Id="rId146" Type="http://schemas.openxmlformats.org/officeDocument/2006/relationships/customXml" Target="../ink/ink8691.xml"/><Relationship Id="rId188" Type="http://schemas.openxmlformats.org/officeDocument/2006/relationships/customXml" Target="../ink/ink8712.xml"/><Relationship Id="rId311" Type="http://schemas.openxmlformats.org/officeDocument/2006/relationships/image" Target="../media/image6309.png"/><Relationship Id="rId353" Type="http://schemas.openxmlformats.org/officeDocument/2006/relationships/image" Target="../media/image6330.png"/><Relationship Id="rId395" Type="http://schemas.openxmlformats.org/officeDocument/2006/relationships/image" Target="../media/image6351.png"/><Relationship Id="rId409" Type="http://schemas.openxmlformats.org/officeDocument/2006/relationships/image" Target="../media/image6358.png"/><Relationship Id="rId560" Type="http://schemas.openxmlformats.org/officeDocument/2006/relationships/image" Target="../media/image7200.png"/><Relationship Id="rId798" Type="http://schemas.openxmlformats.org/officeDocument/2006/relationships/image" Target="../media/image7418.png"/><Relationship Id="rId92" Type="http://schemas.openxmlformats.org/officeDocument/2006/relationships/customXml" Target="../ink/ink8664.xml"/><Relationship Id="rId213" Type="http://schemas.openxmlformats.org/officeDocument/2006/relationships/image" Target="../media/image6261.png"/><Relationship Id="rId420" Type="http://schemas.openxmlformats.org/officeDocument/2006/relationships/customXml" Target="../ink/ink8828.xml"/><Relationship Id="rId616" Type="http://schemas.openxmlformats.org/officeDocument/2006/relationships/image" Target="../media/image7327.png"/><Relationship Id="rId658" Type="http://schemas.openxmlformats.org/officeDocument/2006/relationships/image" Target="../media/image7348.png"/><Relationship Id="rId823" Type="http://schemas.openxmlformats.org/officeDocument/2006/relationships/customXml" Target="../ink/ink9030.xml"/><Relationship Id="rId865" Type="http://schemas.openxmlformats.org/officeDocument/2006/relationships/customXml" Target="../ink/ink9051.xml"/><Relationship Id="rId255" Type="http://schemas.openxmlformats.org/officeDocument/2006/relationships/image" Target="../media/image6282.png"/><Relationship Id="rId297" Type="http://schemas.openxmlformats.org/officeDocument/2006/relationships/image" Target="../media/image6302.png"/><Relationship Id="rId462" Type="http://schemas.openxmlformats.org/officeDocument/2006/relationships/customXml" Target="../ink/ink8849.xml"/><Relationship Id="rId518" Type="http://schemas.openxmlformats.org/officeDocument/2006/relationships/customXml" Target="../ink/ink8877.xml"/><Relationship Id="rId725" Type="http://schemas.openxmlformats.org/officeDocument/2006/relationships/customXml" Target="../ink/ink8981.xml"/><Relationship Id="rId115" Type="http://schemas.openxmlformats.org/officeDocument/2006/relationships/image" Target="../media/image213.png"/><Relationship Id="rId157" Type="http://schemas.openxmlformats.org/officeDocument/2006/relationships/image" Target="../media/image6234.png"/><Relationship Id="rId322" Type="http://schemas.openxmlformats.org/officeDocument/2006/relationships/customXml" Target="../ink/ink8779.xml"/><Relationship Id="rId364" Type="http://schemas.openxmlformats.org/officeDocument/2006/relationships/customXml" Target="../ink/ink8800.xml"/><Relationship Id="rId767" Type="http://schemas.openxmlformats.org/officeDocument/2006/relationships/customXml" Target="../ink/ink9002.xml"/><Relationship Id="rId61" Type="http://schemas.openxmlformats.org/officeDocument/2006/relationships/image" Target="../media/image6188.png"/><Relationship Id="rId199" Type="http://schemas.openxmlformats.org/officeDocument/2006/relationships/image" Target="../media/image6254.png"/><Relationship Id="rId571" Type="http://schemas.openxmlformats.org/officeDocument/2006/relationships/customXml" Target="../ink/ink8904.xml"/><Relationship Id="rId627" Type="http://schemas.openxmlformats.org/officeDocument/2006/relationships/customXml" Target="../ink/ink8932.xml"/><Relationship Id="rId669" Type="http://schemas.openxmlformats.org/officeDocument/2006/relationships/customXml" Target="../ink/ink8953.xml"/><Relationship Id="rId834" Type="http://schemas.openxmlformats.org/officeDocument/2006/relationships/image" Target="../media/image7436.png"/><Relationship Id="rId876" Type="http://schemas.openxmlformats.org/officeDocument/2006/relationships/image" Target="../media/image7457.png"/><Relationship Id="rId19" Type="http://schemas.openxmlformats.org/officeDocument/2006/relationships/image" Target="../media/image6168.png"/><Relationship Id="rId224" Type="http://schemas.openxmlformats.org/officeDocument/2006/relationships/customXml" Target="../ink/ink8730.xml"/><Relationship Id="rId266" Type="http://schemas.openxmlformats.org/officeDocument/2006/relationships/customXml" Target="../ink/ink8751.xml"/><Relationship Id="rId431" Type="http://schemas.openxmlformats.org/officeDocument/2006/relationships/image" Target="../media/image6369.png"/><Relationship Id="rId473" Type="http://schemas.openxmlformats.org/officeDocument/2006/relationships/image" Target="../media/image6436.png"/><Relationship Id="rId529" Type="http://schemas.openxmlformats.org/officeDocument/2006/relationships/customXml" Target="../ink/ink8883.xml"/><Relationship Id="rId680" Type="http://schemas.openxmlformats.org/officeDocument/2006/relationships/image" Target="../media/image7359.png"/><Relationship Id="rId736" Type="http://schemas.openxmlformats.org/officeDocument/2006/relationships/image" Target="../media/image7387.png"/><Relationship Id="rId901" Type="http://schemas.openxmlformats.org/officeDocument/2006/relationships/customXml" Target="../ink/ink9069.xml"/><Relationship Id="rId30" Type="http://schemas.openxmlformats.org/officeDocument/2006/relationships/customXml" Target="../ink/ink8633.xml"/><Relationship Id="rId126" Type="http://schemas.openxmlformats.org/officeDocument/2006/relationships/customXml" Target="../ink/ink8681.xml"/><Relationship Id="rId168" Type="http://schemas.openxmlformats.org/officeDocument/2006/relationships/customXml" Target="../ink/ink8702.xml"/><Relationship Id="rId333" Type="http://schemas.openxmlformats.org/officeDocument/2006/relationships/image" Target="../media/image6320.png"/><Relationship Id="rId540" Type="http://schemas.openxmlformats.org/officeDocument/2006/relationships/image" Target="../media/image3711.png"/><Relationship Id="rId778" Type="http://schemas.openxmlformats.org/officeDocument/2006/relationships/image" Target="../media/image7408.png"/><Relationship Id="rId72" Type="http://schemas.openxmlformats.org/officeDocument/2006/relationships/customXml" Target="../ink/ink8654.xml"/><Relationship Id="rId375" Type="http://schemas.openxmlformats.org/officeDocument/2006/relationships/image" Target="../media/image6341.png"/><Relationship Id="rId582" Type="http://schemas.openxmlformats.org/officeDocument/2006/relationships/image" Target="../media/image7299.png"/><Relationship Id="rId638" Type="http://schemas.openxmlformats.org/officeDocument/2006/relationships/image" Target="../media/image7338.png"/><Relationship Id="rId803" Type="http://schemas.openxmlformats.org/officeDocument/2006/relationships/customXml" Target="../ink/ink9020.xml"/><Relationship Id="rId845" Type="http://schemas.openxmlformats.org/officeDocument/2006/relationships/customXml" Target="../ink/ink9041.xml"/><Relationship Id="rId3" Type="http://schemas.openxmlformats.org/officeDocument/2006/relationships/image" Target="../media/image6025.png"/><Relationship Id="rId235" Type="http://schemas.openxmlformats.org/officeDocument/2006/relationships/image" Target="../media/image6272.png"/><Relationship Id="rId277" Type="http://schemas.openxmlformats.org/officeDocument/2006/relationships/image" Target="../media/image6292.png"/><Relationship Id="rId400" Type="http://schemas.openxmlformats.org/officeDocument/2006/relationships/customXml" Target="../ink/ink8818.xml"/><Relationship Id="rId442" Type="http://schemas.openxmlformats.org/officeDocument/2006/relationships/customXml" Target="../ink/ink8839.xml"/><Relationship Id="rId484" Type="http://schemas.openxmlformats.org/officeDocument/2006/relationships/customXml" Target="../ink/ink8860.xml"/><Relationship Id="rId705" Type="http://schemas.openxmlformats.org/officeDocument/2006/relationships/customXml" Target="../ink/ink8971.xml"/><Relationship Id="rId887" Type="http://schemas.openxmlformats.org/officeDocument/2006/relationships/customXml" Target="../ink/ink9062.xml"/><Relationship Id="rId137" Type="http://schemas.openxmlformats.org/officeDocument/2006/relationships/image" Target="../media/image6225.png"/><Relationship Id="rId302" Type="http://schemas.openxmlformats.org/officeDocument/2006/relationships/customXml" Target="../ink/ink8769.xml"/><Relationship Id="rId344" Type="http://schemas.openxmlformats.org/officeDocument/2006/relationships/customXml" Target="../ink/ink8790.xml"/><Relationship Id="rId691" Type="http://schemas.openxmlformats.org/officeDocument/2006/relationships/customXml" Target="../ink/ink8964.xml"/><Relationship Id="rId747" Type="http://schemas.openxmlformats.org/officeDocument/2006/relationships/customXml" Target="../ink/ink8992.xml"/><Relationship Id="rId789" Type="http://schemas.openxmlformats.org/officeDocument/2006/relationships/customXml" Target="../ink/ink9013.xml"/><Relationship Id="rId41" Type="http://schemas.openxmlformats.org/officeDocument/2006/relationships/image" Target="../media/image6179.png"/><Relationship Id="rId83" Type="http://schemas.openxmlformats.org/officeDocument/2006/relationships/image" Target="../media/image6199.png"/><Relationship Id="rId179" Type="http://schemas.openxmlformats.org/officeDocument/2006/relationships/image" Target="../media/image6245.png"/><Relationship Id="rId386" Type="http://schemas.openxmlformats.org/officeDocument/2006/relationships/customXml" Target="../ink/ink8811.xml"/><Relationship Id="rId551" Type="http://schemas.openxmlformats.org/officeDocument/2006/relationships/customXml" Target="../ink/ink8894.xml"/><Relationship Id="rId593" Type="http://schemas.openxmlformats.org/officeDocument/2006/relationships/customXml" Target="../ink/ink8915.xml"/><Relationship Id="rId607" Type="http://schemas.openxmlformats.org/officeDocument/2006/relationships/customXml" Target="../ink/ink8922.xml"/><Relationship Id="rId649" Type="http://schemas.openxmlformats.org/officeDocument/2006/relationships/customXml" Target="../ink/ink8943.xml"/><Relationship Id="rId814" Type="http://schemas.openxmlformats.org/officeDocument/2006/relationships/image" Target="../media/image7426.png"/><Relationship Id="rId856" Type="http://schemas.openxmlformats.org/officeDocument/2006/relationships/image" Target="../media/image7447.png"/><Relationship Id="rId190" Type="http://schemas.openxmlformats.org/officeDocument/2006/relationships/customXml" Target="../ink/ink8713.xml"/><Relationship Id="rId204" Type="http://schemas.openxmlformats.org/officeDocument/2006/relationships/customXml" Target="../ink/ink8720.xml"/><Relationship Id="rId246" Type="http://schemas.openxmlformats.org/officeDocument/2006/relationships/customXml" Target="../ink/ink8741.xml"/><Relationship Id="rId288" Type="http://schemas.openxmlformats.org/officeDocument/2006/relationships/customXml" Target="../ink/ink8762.xml"/><Relationship Id="rId411" Type="http://schemas.openxmlformats.org/officeDocument/2006/relationships/image" Target="../media/image6359.png"/><Relationship Id="rId453" Type="http://schemas.openxmlformats.org/officeDocument/2006/relationships/image" Target="../media/image6426.png"/><Relationship Id="rId509" Type="http://schemas.openxmlformats.org/officeDocument/2006/relationships/image" Target="../media/image6786.png"/><Relationship Id="rId660" Type="http://schemas.openxmlformats.org/officeDocument/2006/relationships/image" Target="../media/image7349.png"/><Relationship Id="rId898" Type="http://schemas.openxmlformats.org/officeDocument/2006/relationships/image" Target="../media/image7468.png"/><Relationship Id="rId106" Type="http://schemas.openxmlformats.org/officeDocument/2006/relationships/customXml" Target="../ink/ink8671.xml"/><Relationship Id="rId313" Type="http://schemas.openxmlformats.org/officeDocument/2006/relationships/image" Target="../media/image6310.png"/><Relationship Id="rId495" Type="http://schemas.openxmlformats.org/officeDocument/2006/relationships/image" Target="../media/image6775.png"/><Relationship Id="rId716" Type="http://schemas.openxmlformats.org/officeDocument/2006/relationships/image" Target="../media/image7377.png"/><Relationship Id="rId758" Type="http://schemas.openxmlformats.org/officeDocument/2006/relationships/image" Target="../media/image7398.png"/><Relationship Id="rId10" Type="http://schemas.openxmlformats.org/officeDocument/2006/relationships/customXml" Target="../ink/ink8623.xml"/><Relationship Id="rId52" Type="http://schemas.openxmlformats.org/officeDocument/2006/relationships/customXml" Target="../ink/ink8644.xml"/><Relationship Id="rId94" Type="http://schemas.openxmlformats.org/officeDocument/2006/relationships/customXml" Target="../ink/ink8665.xml"/><Relationship Id="rId148" Type="http://schemas.openxmlformats.org/officeDocument/2006/relationships/customXml" Target="../ink/ink8692.xml"/><Relationship Id="rId355" Type="http://schemas.openxmlformats.org/officeDocument/2006/relationships/image" Target="../media/image6331.png"/><Relationship Id="rId397" Type="http://schemas.openxmlformats.org/officeDocument/2006/relationships/image" Target="../media/image6352.png"/><Relationship Id="rId520" Type="http://schemas.openxmlformats.org/officeDocument/2006/relationships/customXml" Target="../ink/ink8878.xml"/><Relationship Id="rId562" Type="http://schemas.openxmlformats.org/officeDocument/2006/relationships/image" Target="../media/image7201.png"/><Relationship Id="rId618" Type="http://schemas.openxmlformats.org/officeDocument/2006/relationships/image" Target="../media/image7328.png"/><Relationship Id="rId825" Type="http://schemas.openxmlformats.org/officeDocument/2006/relationships/customXml" Target="../ink/ink9031.xml"/><Relationship Id="rId215" Type="http://schemas.openxmlformats.org/officeDocument/2006/relationships/image" Target="../media/image6262.png"/><Relationship Id="rId257" Type="http://schemas.openxmlformats.org/officeDocument/2006/relationships/image" Target="../media/image504.png"/><Relationship Id="rId422" Type="http://schemas.openxmlformats.org/officeDocument/2006/relationships/customXml" Target="../ink/ink8829.xml"/><Relationship Id="rId464" Type="http://schemas.openxmlformats.org/officeDocument/2006/relationships/customXml" Target="../ink/ink8850.xml"/><Relationship Id="rId867" Type="http://schemas.openxmlformats.org/officeDocument/2006/relationships/customXml" Target="../ink/ink9052.xml"/><Relationship Id="rId299" Type="http://schemas.openxmlformats.org/officeDocument/2006/relationships/image" Target="../media/image6303.png"/><Relationship Id="rId727" Type="http://schemas.openxmlformats.org/officeDocument/2006/relationships/customXml" Target="../ink/ink8982.xml"/><Relationship Id="rId63" Type="http://schemas.openxmlformats.org/officeDocument/2006/relationships/image" Target="../media/image6189.png"/><Relationship Id="rId159" Type="http://schemas.openxmlformats.org/officeDocument/2006/relationships/image" Target="../media/image6235.png"/><Relationship Id="rId366" Type="http://schemas.openxmlformats.org/officeDocument/2006/relationships/customXml" Target="../ink/ink8801.xml"/><Relationship Id="rId573" Type="http://schemas.openxmlformats.org/officeDocument/2006/relationships/customXml" Target="../ink/ink8905.xml"/><Relationship Id="rId780" Type="http://schemas.openxmlformats.org/officeDocument/2006/relationships/image" Target="../media/image7409.png"/><Relationship Id="rId226" Type="http://schemas.openxmlformats.org/officeDocument/2006/relationships/customXml" Target="../ink/ink8731.xml"/><Relationship Id="rId433" Type="http://schemas.openxmlformats.org/officeDocument/2006/relationships/image" Target="../media/image6370.png"/><Relationship Id="rId878" Type="http://schemas.openxmlformats.org/officeDocument/2006/relationships/image" Target="../media/image7458.png"/><Relationship Id="rId640" Type="http://schemas.openxmlformats.org/officeDocument/2006/relationships/image" Target="../media/image7339.png"/><Relationship Id="rId738" Type="http://schemas.openxmlformats.org/officeDocument/2006/relationships/image" Target="../media/image7388.png"/><Relationship Id="rId74" Type="http://schemas.openxmlformats.org/officeDocument/2006/relationships/customXml" Target="../ink/ink8655.xml"/><Relationship Id="rId377" Type="http://schemas.openxmlformats.org/officeDocument/2006/relationships/image" Target="../media/image6342.png"/><Relationship Id="rId500" Type="http://schemas.openxmlformats.org/officeDocument/2006/relationships/customXml" Target="../ink/ink8868.xml"/><Relationship Id="rId584" Type="http://schemas.openxmlformats.org/officeDocument/2006/relationships/image" Target="../media/image7300.png"/><Relationship Id="rId805" Type="http://schemas.openxmlformats.org/officeDocument/2006/relationships/customXml" Target="../ink/ink9021.xml"/><Relationship Id="rId5" Type="http://schemas.openxmlformats.org/officeDocument/2006/relationships/image" Target="../media/image6026.png"/><Relationship Id="rId237" Type="http://schemas.openxmlformats.org/officeDocument/2006/relationships/image" Target="../media/image6273.png"/><Relationship Id="rId791" Type="http://schemas.openxmlformats.org/officeDocument/2006/relationships/customXml" Target="../ink/ink9014.xml"/><Relationship Id="rId889" Type="http://schemas.openxmlformats.org/officeDocument/2006/relationships/customXml" Target="../ink/ink9063.xml"/><Relationship Id="rId444" Type="http://schemas.openxmlformats.org/officeDocument/2006/relationships/customXml" Target="../ink/ink8840.xml"/><Relationship Id="rId651" Type="http://schemas.openxmlformats.org/officeDocument/2006/relationships/customXml" Target="../ink/ink8944.xml"/><Relationship Id="rId749" Type="http://schemas.openxmlformats.org/officeDocument/2006/relationships/customXml" Target="../ink/ink8993.xml"/><Relationship Id="rId290" Type="http://schemas.openxmlformats.org/officeDocument/2006/relationships/customXml" Target="../ink/ink8763.xml"/><Relationship Id="rId304" Type="http://schemas.openxmlformats.org/officeDocument/2006/relationships/customXml" Target="../ink/ink8770.xml"/><Relationship Id="rId388" Type="http://schemas.openxmlformats.org/officeDocument/2006/relationships/customXml" Target="../ink/ink8812.xml"/><Relationship Id="rId511" Type="http://schemas.openxmlformats.org/officeDocument/2006/relationships/image" Target="../media/image6787.png"/><Relationship Id="rId609" Type="http://schemas.openxmlformats.org/officeDocument/2006/relationships/customXml" Target="../ink/ink8923.xml"/><Relationship Id="rId85" Type="http://schemas.openxmlformats.org/officeDocument/2006/relationships/image" Target="../media/image6200.png"/><Relationship Id="rId150" Type="http://schemas.openxmlformats.org/officeDocument/2006/relationships/customXml" Target="../ink/ink8693.xml"/><Relationship Id="rId595" Type="http://schemas.openxmlformats.org/officeDocument/2006/relationships/customXml" Target="../ink/ink8916.xml"/><Relationship Id="rId816" Type="http://schemas.openxmlformats.org/officeDocument/2006/relationships/image" Target="../media/image7427.png"/><Relationship Id="rId248" Type="http://schemas.openxmlformats.org/officeDocument/2006/relationships/customXml" Target="../ink/ink8742.xml"/><Relationship Id="rId455" Type="http://schemas.openxmlformats.org/officeDocument/2006/relationships/image" Target="../media/image6427.png"/><Relationship Id="rId662" Type="http://schemas.openxmlformats.org/officeDocument/2006/relationships/image" Target="../media/image7350.png"/><Relationship Id="rId12" Type="http://schemas.openxmlformats.org/officeDocument/2006/relationships/customXml" Target="../ink/ink8624.xml"/><Relationship Id="rId108" Type="http://schemas.openxmlformats.org/officeDocument/2006/relationships/customXml" Target="../ink/ink8672.xml"/><Relationship Id="rId315" Type="http://schemas.openxmlformats.org/officeDocument/2006/relationships/image" Target="../media/image6311.png"/><Relationship Id="rId522" Type="http://schemas.openxmlformats.org/officeDocument/2006/relationships/customXml" Target="../ink/ink8879.xml"/><Relationship Id="rId96" Type="http://schemas.openxmlformats.org/officeDocument/2006/relationships/customXml" Target="../ink/ink8666.xml"/><Relationship Id="rId161" Type="http://schemas.openxmlformats.org/officeDocument/2006/relationships/image" Target="../media/image6236.png"/><Relationship Id="rId399" Type="http://schemas.openxmlformats.org/officeDocument/2006/relationships/image" Target="../media/image6353.png"/><Relationship Id="rId827" Type="http://schemas.openxmlformats.org/officeDocument/2006/relationships/customXml" Target="../ink/ink9032.xml"/><Relationship Id="rId259" Type="http://schemas.openxmlformats.org/officeDocument/2006/relationships/image" Target="../media/image6283.png"/><Relationship Id="rId466" Type="http://schemas.openxmlformats.org/officeDocument/2006/relationships/customXml" Target="../ink/ink8851.xml"/><Relationship Id="rId673" Type="http://schemas.openxmlformats.org/officeDocument/2006/relationships/customXml" Target="../ink/ink8955.xml"/><Relationship Id="rId880" Type="http://schemas.openxmlformats.org/officeDocument/2006/relationships/image" Target="../media/image7459.png"/><Relationship Id="rId23" Type="http://schemas.openxmlformats.org/officeDocument/2006/relationships/image" Target="../media/image6170.png"/><Relationship Id="rId119" Type="http://schemas.openxmlformats.org/officeDocument/2006/relationships/image" Target="../media/image6216.png"/><Relationship Id="rId326" Type="http://schemas.openxmlformats.org/officeDocument/2006/relationships/customXml" Target="../ink/ink8781.xml"/><Relationship Id="rId533" Type="http://schemas.openxmlformats.org/officeDocument/2006/relationships/customXml" Target="../ink/ink8885.xml"/><Relationship Id="rId740" Type="http://schemas.openxmlformats.org/officeDocument/2006/relationships/image" Target="../media/image7389.png"/><Relationship Id="rId838" Type="http://schemas.openxmlformats.org/officeDocument/2006/relationships/image" Target="../media/image7438.png"/><Relationship Id="rId172" Type="http://schemas.openxmlformats.org/officeDocument/2006/relationships/customXml" Target="../ink/ink8704.xml"/><Relationship Id="rId477" Type="http://schemas.openxmlformats.org/officeDocument/2006/relationships/image" Target="../media/image6438.png"/><Relationship Id="rId600" Type="http://schemas.openxmlformats.org/officeDocument/2006/relationships/image" Target="../media/image7319.png"/><Relationship Id="rId684" Type="http://schemas.openxmlformats.org/officeDocument/2006/relationships/image" Target="../media/image7361.png"/><Relationship Id="rId337" Type="http://schemas.openxmlformats.org/officeDocument/2006/relationships/image" Target="../media/image6322.png"/><Relationship Id="rId891" Type="http://schemas.openxmlformats.org/officeDocument/2006/relationships/customXml" Target="../ink/ink9064.xml"/><Relationship Id="rId905" Type="http://schemas.openxmlformats.org/officeDocument/2006/relationships/customXml" Target="../ink/ink9071.xml"/><Relationship Id="rId34" Type="http://schemas.openxmlformats.org/officeDocument/2006/relationships/customXml" Target="../ink/ink8635.xml"/><Relationship Id="rId544" Type="http://schemas.openxmlformats.org/officeDocument/2006/relationships/image" Target="../media/image7129.png"/><Relationship Id="rId751" Type="http://schemas.openxmlformats.org/officeDocument/2006/relationships/customXml" Target="../ink/ink8994.xml"/><Relationship Id="rId849" Type="http://schemas.openxmlformats.org/officeDocument/2006/relationships/customXml" Target="../ink/ink9043.xml"/><Relationship Id="rId183" Type="http://schemas.openxmlformats.org/officeDocument/2006/relationships/image" Target="../media/image6247.png"/><Relationship Id="rId390" Type="http://schemas.openxmlformats.org/officeDocument/2006/relationships/customXml" Target="../ink/ink8813.xml"/><Relationship Id="rId404" Type="http://schemas.openxmlformats.org/officeDocument/2006/relationships/customXml" Target="../ink/ink8820.xml"/><Relationship Id="rId611" Type="http://schemas.openxmlformats.org/officeDocument/2006/relationships/customXml" Target="../ink/ink8924.xml"/><Relationship Id="rId250" Type="http://schemas.openxmlformats.org/officeDocument/2006/relationships/customXml" Target="../ink/ink8743.xml"/><Relationship Id="rId488" Type="http://schemas.openxmlformats.org/officeDocument/2006/relationships/customXml" Target="../ink/ink8862.xml"/><Relationship Id="rId695" Type="http://schemas.openxmlformats.org/officeDocument/2006/relationships/customXml" Target="../ink/ink8966.xml"/><Relationship Id="rId709" Type="http://schemas.openxmlformats.org/officeDocument/2006/relationships/customXml" Target="../ink/ink8973.xml"/><Relationship Id="rId45" Type="http://schemas.openxmlformats.org/officeDocument/2006/relationships/image" Target="../media/image4362.png"/><Relationship Id="rId110" Type="http://schemas.openxmlformats.org/officeDocument/2006/relationships/customXml" Target="../ink/ink8673.xml"/><Relationship Id="rId348" Type="http://schemas.openxmlformats.org/officeDocument/2006/relationships/customXml" Target="../ink/ink8792.xml"/><Relationship Id="rId555" Type="http://schemas.openxmlformats.org/officeDocument/2006/relationships/customXml" Target="../ink/ink8896.xml"/><Relationship Id="rId762" Type="http://schemas.openxmlformats.org/officeDocument/2006/relationships/image" Target="../media/image7400.png"/><Relationship Id="rId194" Type="http://schemas.openxmlformats.org/officeDocument/2006/relationships/customXml" Target="../ink/ink8715.xml"/><Relationship Id="rId208" Type="http://schemas.openxmlformats.org/officeDocument/2006/relationships/customXml" Target="../ink/ink8722.xml"/><Relationship Id="rId415" Type="http://schemas.openxmlformats.org/officeDocument/2006/relationships/image" Target="../media/image6361.png"/><Relationship Id="rId622" Type="http://schemas.openxmlformats.org/officeDocument/2006/relationships/image" Target="../media/image7330.png"/><Relationship Id="rId261" Type="http://schemas.openxmlformats.org/officeDocument/2006/relationships/image" Target="../media/image6284.png"/><Relationship Id="rId499" Type="http://schemas.openxmlformats.org/officeDocument/2006/relationships/image" Target="../media/image6777.png"/><Relationship Id="rId56" Type="http://schemas.openxmlformats.org/officeDocument/2006/relationships/customXml" Target="../ink/ink8646.xml"/><Relationship Id="rId359" Type="http://schemas.openxmlformats.org/officeDocument/2006/relationships/image" Target="../media/image6333.png"/><Relationship Id="rId566" Type="http://schemas.openxmlformats.org/officeDocument/2006/relationships/image" Target="../media/image7203.png"/><Relationship Id="rId773" Type="http://schemas.openxmlformats.org/officeDocument/2006/relationships/customXml" Target="../ink/ink9005.xml"/><Relationship Id="rId121" Type="http://schemas.openxmlformats.org/officeDocument/2006/relationships/image" Target="../media/image6217.png"/><Relationship Id="rId219" Type="http://schemas.openxmlformats.org/officeDocument/2006/relationships/image" Target="../media/image6264.png"/><Relationship Id="rId426" Type="http://schemas.openxmlformats.org/officeDocument/2006/relationships/customXml" Target="../ink/ink8831.xml"/><Relationship Id="rId633" Type="http://schemas.openxmlformats.org/officeDocument/2006/relationships/customXml" Target="../ink/ink8935.xml"/><Relationship Id="rId840" Type="http://schemas.openxmlformats.org/officeDocument/2006/relationships/image" Target="../media/image7439.png"/><Relationship Id="rId67" Type="http://schemas.openxmlformats.org/officeDocument/2006/relationships/image" Target="../media/image6191.png"/><Relationship Id="rId272" Type="http://schemas.openxmlformats.org/officeDocument/2006/relationships/customXml" Target="../ink/ink8754.xml"/><Relationship Id="rId577" Type="http://schemas.openxmlformats.org/officeDocument/2006/relationships/customXml" Target="../ink/ink8907.xml"/><Relationship Id="rId700" Type="http://schemas.openxmlformats.org/officeDocument/2006/relationships/image" Target="../media/image7369.png"/><Relationship Id="rId132" Type="http://schemas.openxmlformats.org/officeDocument/2006/relationships/customXml" Target="../ink/ink8684.xml"/><Relationship Id="rId784" Type="http://schemas.openxmlformats.org/officeDocument/2006/relationships/image" Target="../media/image7411.png"/><Relationship Id="rId437" Type="http://schemas.openxmlformats.org/officeDocument/2006/relationships/image" Target="../media/image6372.png"/><Relationship Id="rId644" Type="http://schemas.openxmlformats.org/officeDocument/2006/relationships/image" Target="../media/image7341.png"/><Relationship Id="rId851" Type="http://schemas.openxmlformats.org/officeDocument/2006/relationships/customXml" Target="../ink/ink9044.xml"/><Relationship Id="rId283" Type="http://schemas.openxmlformats.org/officeDocument/2006/relationships/image" Target="../media/image6295.png"/><Relationship Id="rId490" Type="http://schemas.openxmlformats.org/officeDocument/2006/relationships/customXml" Target="../ink/ink8863.xml"/><Relationship Id="rId504" Type="http://schemas.openxmlformats.org/officeDocument/2006/relationships/customXml" Target="../ink/ink8870.xml"/><Relationship Id="rId711" Type="http://schemas.openxmlformats.org/officeDocument/2006/relationships/customXml" Target="../ink/ink8974.xml"/><Relationship Id="rId78" Type="http://schemas.openxmlformats.org/officeDocument/2006/relationships/customXml" Target="../ink/ink8657.xml"/><Relationship Id="rId143" Type="http://schemas.openxmlformats.org/officeDocument/2006/relationships/image" Target="../media/image1166.png"/><Relationship Id="rId350" Type="http://schemas.openxmlformats.org/officeDocument/2006/relationships/customXml" Target="../ink/ink8793.xml"/><Relationship Id="rId588" Type="http://schemas.openxmlformats.org/officeDocument/2006/relationships/image" Target="../media/image7302.png"/><Relationship Id="rId795" Type="http://schemas.openxmlformats.org/officeDocument/2006/relationships/customXml" Target="../ink/ink9016.xml"/><Relationship Id="rId809" Type="http://schemas.openxmlformats.org/officeDocument/2006/relationships/customXml" Target="../ink/ink9023.xml"/><Relationship Id="rId9" Type="http://schemas.openxmlformats.org/officeDocument/2006/relationships/image" Target="../media/image6028.png"/><Relationship Id="rId210" Type="http://schemas.openxmlformats.org/officeDocument/2006/relationships/customXml" Target="../ink/ink8723.xml"/><Relationship Id="rId448" Type="http://schemas.openxmlformats.org/officeDocument/2006/relationships/customXml" Target="../ink/ink8842.xml"/><Relationship Id="rId655" Type="http://schemas.openxmlformats.org/officeDocument/2006/relationships/customXml" Target="../ink/ink8946.xml"/><Relationship Id="rId862" Type="http://schemas.openxmlformats.org/officeDocument/2006/relationships/image" Target="../media/image7450.png"/><Relationship Id="rId294" Type="http://schemas.openxmlformats.org/officeDocument/2006/relationships/customXml" Target="../ink/ink8765.xml"/><Relationship Id="rId308" Type="http://schemas.openxmlformats.org/officeDocument/2006/relationships/customXml" Target="../ink/ink8772.xml"/><Relationship Id="rId515" Type="http://schemas.openxmlformats.org/officeDocument/2006/relationships/image" Target="../media/image7081.png"/><Relationship Id="rId722" Type="http://schemas.openxmlformats.org/officeDocument/2006/relationships/image" Target="../media/image7380.png"/><Relationship Id="rId89" Type="http://schemas.openxmlformats.org/officeDocument/2006/relationships/image" Target="../media/image6202.png"/><Relationship Id="rId154" Type="http://schemas.openxmlformats.org/officeDocument/2006/relationships/customXml" Target="../ink/ink8695.xml"/><Relationship Id="rId361" Type="http://schemas.openxmlformats.org/officeDocument/2006/relationships/image" Target="../media/image6334.png"/><Relationship Id="rId599" Type="http://schemas.openxmlformats.org/officeDocument/2006/relationships/customXml" Target="../ink/ink8918.xml"/><Relationship Id="rId459" Type="http://schemas.openxmlformats.org/officeDocument/2006/relationships/image" Target="../media/image6429.png"/><Relationship Id="rId666" Type="http://schemas.openxmlformats.org/officeDocument/2006/relationships/image" Target="../media/image7352.png"/><Relationship Id="rId873" Type="http://schemas.openxmlformats.org/officeDocument/2006/relationships/customXml" Target="../ink/ink9055.xml"/><Relationship Id="rId16" Type="http://schemas.openxmlformats.org/officeDocument/2006/relationships/customXml" Target="../ink/ink8626.xml"/><Relationship Id="rId221" Type="http://schemas.openxmlformats.org/officeDocument/2006/relationships/image" Target="../media/image6265.png"/><Relationship Id="rId319" Type="http://schemas.openxmlformats.org/officeDocument/2006/relationships/image" Target="../media/image6313.png"/><Relationship Id="rId526" Type="http://schemas.openxmlformats.org/officeDocument/2006/relationships/image" Target="../media/image7086.png"/><Relationship Id="rId733" Type="http://schemas.openxmlformats.org/officeDocument/2006/relationships/customXml" Target="../ink/ink8985.xml"/><Relationship Id="rId165" Type="http://schemas.openxmlformats.org/officeDocument/2006/relationships/image" Target="../media/image6238.png"/><Relationship Id="rId372" Type="http://schemas.openxmlformats.org/officeDocument/2006/relationships/customXml" Target="../ink/ink8804.xml"/><Relationship Id="rId677" Type="http://schemas.openxmlformats.org/officeDocument/2006/relationships/customXml" Target="../ink/ink8957.xml"/><Relationship Id="rId800" Type="http://schemas.openxmlformats.org/officeDocument/2006/relationships/image" Target="../media/image7419.png"/><Relationship Id="rId232" Type="http://schemas.openxmlformats.org/officeDocument/2006/relationships/customXml" Target="../ink/ink8734.xml"/><Relationship Id="rId884" Type="http://schemas.openxmlformats.org/officeDocument/2006/relationships/image" Target="../media/image7461.png"/><Relationship Id="rId27" Type="http://schemas.openxmlformats.org/officeDocument/2006/relationships/image" Target="../media/image6172.png"/><Relationship Id="rId537" Type="http://schemas.openxmlformats.org/officeDocument/2006/relationships/customXml" Target="../ink/ink8887.xml"/><Relationship Id="rId744" Type="http://schemas.openxmlformats.org/officeDocument/2006/relationships/image" Target="../media/image7391.png"/><Relationship Id="rId80" Type="http://schemas.openxmlformats.org/officeDocument/2006/relationships/customXml" Target="../ink/ink8658.xml"/><Relationship Id="rId176" Type="http://schemas.openxmlformats.org/officeDocument/2006/relationships/customXml" Target="../ink/ink8706.xml"/><Relationship Id="rId383" Type="http://schemas.openxmlformats.org/officeDocument/2006/relationships/image" Target="../media/image6345.png"/><Relationship Id="rId590" Type="http://schemas.openxmlformats.org/officeDocument/2006/relationships/image" Target="../media/image7314.png"/><Relationship Id="rId604" Type="http://schemas.openxmlformats.org/officeDocument/2006/relationships/image" Target="../media/image7321.png"/><Relationship Id="rId811" Type="http://schemas.openxmlformats.org/officeDocument/2006/relationships/customXml" Target="../ink/ink9024.xml"/><Relationship Id="rId243" Type="http://schemas.openxmlformats.org/officeDocument/2006/relationships/image" Target="../media/image6276.png"/><Relationship Id="rId450" Type="http://schemas.openxmlformats.org/officeDocument/2006/relationships/customXml" Target="../ink/ink8843.xml"/><Relationship Id="rId688" Type="http://schemas.openxmlformats.org/officeDocument/2006/relationships/image" Target="../media/image7363.png"/><Relationship Id="rId895" Type="http://schemas.openxmlformats.org/officeDocument/2006/relationships/customXml" Target="../ink/ink9066.xml"/><Relationship Id="rId38" Type="http://schemas.openxmlformats.org/officeDocument/2006/relationships/customXml" Target="../ink/ink8637.xml"/><Relationship Id="rId103" Type="http://schemas.openxmlformats.org/officeDocument/2006/relationships/image" Target="../media/image6209.png"/><Relationship Id="rId310" Type="http://schemas.openxmlformats.org/officeDocument/2006/relationships/customXml" Target="../ink/ink8773.xml"/><Relationship Id="rId548" Type="http://schemas.openxmlformats.org/officeDocument/2006/relationships/image" Target="../media/image7131.png"/><Relationship Id="rId755" Type="http://schemas.openxmlformats.org/officeDocument/2006/relationships/customXml" Target="../ink/ink8996.xml"/><Relationship Id="rId91" Type="http://schemas.openxmlformats.org/officeDocument/2006/relationships/image" Target="../media/image6203.png"/><Relationship Id="rId187" Type="http://schemas.openxmlformats.org/officeDocument/2006/relationships/image" Target="../media/image6249.png"/><Relationship Id="rId394" Type="http://schemas.openxmlformats.org/officeDocument/2006/relationships/customXml" Target="../ink/ink8815.xml"/><Relationship Id="rId408" Type="http://schemas.openxmlformats.org/officeDocument/2006/relationships/customXml" Target="../ink/ink8822.xml"/><Relationship Id="rId615" Type="http://schemas.openxmlformats.org/officeDocument/2006/relationships/customXml" Target="../ink/ink8926.xml"/><Relationship Id="rId822" Type="http://schemas.openxmlformats.org/officeDocument/2006/relationships/image" Target="../media/image7430.png"/><Relationship Id="rId254" Type="http://schemas.openxmlformats.org/officeDocument/2006/relationships/customXml" Target="../ink/ink8745.xml"/><Relationship Id="rId699" Type="http://schemas.openxmlformats.org/officeDocument/2006/relationships/customXml" Target="../ink/ink8968.xml"/><Relationship Id="rId49" Type="http://schemas.openxmlformats.org/officeDocument/2006/relationships/image" Target="../media/image6182.png"/><Relationship Id="rId114" Type="http://schemas.openxmlformats.org/officeDocument/2006/relationships/customXml" Target="../ink/ink8675.xml"/><Relationship Id="rId461" Type="http://schemas.openxmlformats.org/officeDocument/2006/relationships/image" Target="../media/image6430.png"/><Relationship Id="rId559" Type="http://schemas.openxmlformats.org/officeDocument/2006/relationships/customXml" Target="../ink/ink8898.xml"/><Relationship Id="rId766" Type="http://schemas.openxmlformats.org/officeDocument/2006/relationships/image" Target="../media/image7402.png"/><Relationship Id="rId198" Type="http://schemas.openxmlformats.org/officeDocument/2006/relationships/customXml" Target="../ink/ink8717.xml"/><Relationship Id="rId321" Type="http://schemas.openxmlformats.org/officeDocument/2006/relationships/image" Target="../media/image6314.png"/><Relationship Id="rId419" Type="http://schemas.openxmlformats.org/officeDocument/2006/relationships/image" Target="../media/image6363.png"/><Relationship Id="rId626" Type="http://schemas.openxmlformats.org/officeDocument/2006/relationships/image" Target="../media/image7332.png"/><Relationship Id="rId833" Type="http://schemas.openxmlformats.org/officeDocument/2006/relationships/customXml" Target="../ink/ink9035.xml"/><Relationship Id="rId265" Type="http://schemas.openxmlformats.org/officeDocument/2006/relationships/image" Target="../media/image6286.png"/><Relationship Id="rId472" Type="http://schemas.openxmlformats.org/officeDocument/2006/relationships/customXml" Target="../ink/ink8854.xml"/><Relationship Id="rId900" Type="http://schemas.openxmlformats.org/officeDocument/2006/relationships/image" Target="../media/image7469.png"/><Relationship Id="rId125" Type="http://schemas.openxmlformats.org/officeDocument/2006/relationships/image" Target="../media/image6219.png"/><Relationship Id="rId332" Type="http://schemas.openxmlformats.org/officeDocument/2006/relationships/customXml" Target="../ink/ink8784.xml"/><Relationship Id="rId777" Type="http://schemas.openxmlformats.org/officeDocument/2006/relationships/customXml" Target="../ink/ink9007.xml"/><Relationship Id="rId637" Type="http://schemas.openxmlformats.org/officeDocument/2006/relationships/customXml" Target="../ink/ink8937.xml"/><Relationship Id="rId844" Type="http://schemas.openxmlformats.org/officeDocument/2006/relationships/image" Target="../media/image7441.png"/><Relationship Id="rId276" Type="http://schemas.openxmlformats.org/officeDocument/2006/relationships/customXml" Target="../ink/ink8756.xml"/><Relationship Id="rId483" Type="http://schemas.openxmlformats.org/officeDocument/2006/relationships/image" Target="../media/image6441.png"/><Relationship Id="rId690" Type="http://schemas.openxmlformats.org/officeDocument/2006/relationships/image" Target="../media/image7364.png"/><Relationship Id="rId704" Type="http://schemas.openxmlformats.org/officeDocument/2006/relationships/image" Target="../media/image7371.png"/><Relationship Id="rId40" Type="http://schemas.openxmlformats.org/officeDocument/2006/relationships/customXml" Target="../ink/ink8638.xml"/><Relationship Id="rId136" Type="http://schemas.openxmlformats.org/officeDocument/2006/relationships/customXml" Target="../ink/ink8686.xml"/><Relationship Id="rId343" Type="http://schemas.openxmlformats.org/officeDocument/2006/relationships/image" Target="../media/image6325.png"/><Relationship Id="rId550" Type="http://schemas.openxmlformats.org/officeDocument/2006/relationships/image" Target="../media/image7132.png"/><Relationship Id="rId788" Type="http://schemas.openxmlformats.org/officeDocument/2006/relationships/image" Target="../media/image7413.png"/><Relationship Id="rId203" Type="http://schemas.openxmlformats.org/officeDocument/2006/relationships/image" Target="../media/image6256.png"/><Relationship Id="rId648" Type="http://schemas.openxmlformats.org/officeDocument/2006/relationships/image" Target="../media/image7343.png"/><Relationship Id="rId855" Type="http://schemas.openxmlformats.org/officeDocument/2006/relationships/customXml" Target="../ink/ink9046.xml"/><Relationship Id="rId287" Type="http://schemas.openxmlformats.org/officeDocument/2006/relationships/image" Target="../media/image6297.png"/><Relationship Id="rId410" Type="http://schemas.openxmlformats.org/officeDocument/2006/relationships/customXml" Target="../ink/ink8823.xml"/><Relationship Id="rId494" Type="http://schemas.openxmlformats.org/officeDocument/2006/relationships/customXml" Target="../ink/ink8865.xml"/><Relationship Id="rId508" Type="http://schemas.openxmlformats.org/officeDocument/2006/relationships/customXml" Target="../ink/ink8872.xml"/><Relationship Id="rId715" Type="http://schemas.openxmlformats.org/officeDocument/2006/relationships/customXml" Target="../ink/ink8976.xml"/><Relationship Id="rId147" Type="http://schemas.openxmlformats.org/officeDocument/2006/relationships/image" Target="../media/image6229.png"/><Relationship Id="rId354" Type="http://schemas.openxmlformats.org/officeDocument/2006/relationships/customXml" Target="../ink/ink8795.xml"/><Relationship Id="rId799" Type="http://schemas.openxmlformats.org/officeDocument/2006/relationships/customXml" Target="../ink/ink9018.xml"/><Relationship Id="rId51" Type="http://schemas.openxmlformats.org/officeDocument/2006/relationships/image" Target="../media/image6183.png"/><Relationship Id="rId561" Type="http://schemas.openxmlformats.org/officeDocument/2006/relationships/customXml" Target="../ink/ink8899.xml"/><Relationship Id="rId659" Type="http://schemas.openxmlformats.org/officeDocument/2006/relationships/customXml" Target="../ink/ink8948.xml"/><Relationship Id="rId866" Type="http://schemas.openxmlformats.org/officeDocument/2006/relationships/image" Target="../media/image7452.png"/><Relationship Id="rId214" Type="http://schemas.openxmlformats.org/officeDocument/2006/relationships/customXml" Target="../ink/ink8725.xml"/><Relationship Id="rId298" Type="http://schemas.openxmlformats.org/officeDocument/2006/relationships/customXml" Target="../ink/ink8767.xml"/><Relationship Id="rId421" Type="http://schemas.openxmlformats.org/officeDocument/2006/relationships/image" Target="../media/image6364.png"/><Relationship Id="rId519" Type="http://schemas.openxmlformats.org/officeDocument/2006/relationships/image" Target="../media/image7083.png"/><Relationship Id="rId158" Type="http://schemas.openxmlformats.org/officeDocument/2006/relationships/customXml" Target="../ink/ink8697.xml"/><Relationship Id="rId726" Type="http://schemas.openxmlformats.org/officeDocument/2006/relationships/image" Target="../media/image7382.png"/><Relationship Id="rId62" Type="http://schemas.openxmlformats.org/officeDocument/2006/relationships/customXml" Target="../ink/ink8649.xml"/><Relationship Id="rId365" Type="http://schemas.openxmlformats.org/officeDocument/2006/relationships/image" Target="../media/image6336.png"/><Relationship Id="rId572" Type="http://schemas.openxmlformats.org/officeDocument/2006/relationships/image" Target="../media/image7206.png"/><Relationship Id="rId225" Type="http://schemas.openxmlformats.org/officeDocument/2006/relationships/image" Target="../media/image6267.png"/><Relationship Id="rId432" Type="http://schemas.openxmlformats.org/officeDocument/2006/relationships/customXml" Target="../ink/ink8834.xml"/><Relationship Id="rId877" Type="http://schemas.openxmlformats.org/officeDocument/2006/relationships/customXml" Target="../ink/ink9057.xml"/><Relationship Id="rId737" Type="http://schemas.openxmlformats.org/officeDocument/2006/relationships/customXml" Target="../ink/ink8987.xml"/><Relationship Id="rId73" Type="http://schemas.openxmlformats.org/officeDocument/2006/relationships/image" Target="../media/image6194.png"/><Relationship Id="rId169" Type="http://schemas.openxmlformats.org/officeDocument/2006/relationships/image" Target="../media/image6240.png"/><Relationship Id="rId376" Type="http://schemas.openxmlformats.org/officeDocument/2006/relationships/customXml" Target="../ink/ink8806.xml"/><Relationship Id="rId583" Type="http://schemas.openxmlformats.org/officeDocument/2006/relationships/customXml" Target="../ink/ink8910.xml"/><Relationship Id="rId790" Type="http://schemas.openxmlformats.org/officeDocument/2006/relationships/image" Target="../media/image7414.png"/><Relationship Id="rId804" Type="http://schemas.openxmlformats.org/officeDocument/2006/relationships/image" Target="../media/image7421.png"/><Relationship Id="rId4" Type="http://schemas.openxmlformats.org/officeDocument/2006/relationships/customXml" Target="../ink/ink8620.xml"/><Relationship Id="rId236" Type="http://schemas.openxmlformats.org/officeDocument/2006/relationships/customXml" Target="../ink/ink8736.xml"/><Relationship Id="rId443" Type="http://schemas.openxmlformats.org/officeDocument/2006/relationships/image" Target="../media/image6421.png"/><Relationship Id="rId650" Type="http://schemas.openxmlformats.org/officeDocument/2006/relationships/image" Target="../media/image7344.png"/><Relationship Id="rId888" Type="http://schemas.openxmlformats.org/officeDocument/2006/relationships/image" Target="../media/image7463.png"/><Relationship Id="rId303" Type="http://schemas.openxmlformats.org/officeDocument/2006/relationships/image" Target="../media/image6305.png"/><Relationship Id="rId748" Type="http://schemas.openxmlformats.org/officeDocument/2006/relationships/image" Target="../media/image7393.png"/><Relationship Id="rId84" Type="http://schemas.openxmlformats.org/officeDocument/2006/relationships/customXml" Target="../ink/ink8660.xml"/><Relationship Id="rId387" Type="http://schemas.openxmlformats.org/officeDocument/2006/relationships/image" Target="../media/image6347.png"/><Relationship Id="rId510" Type="http://schemas.openxmlformats.org/officeDocument/2006/relationships/customXml" Target="../ink/ink8873.xml"/><Relationship Id="rId594" Type="http://schemas.openxmlformats.org/officeDocument/2006/relationships/image" Target="../media/image7316.png"/><Relationship Id="rId608" Type="http://schemas.openxmlformats.org/officeDocument/2006/relationships/image" Target="../media/image7323.png"/><Relationship Id="rId815" Type="http://schemas.openxmlformats.org/officeDocument/2006/relationships/customXml" Target="../ink/ink9026.xml"/><Relationship Id="rId247" Type="http://schemas.openxmlformats.org/officeDocument/2006/relationships/image" Target="../media/image6278.png"/><Relationship Id="rId899" Type="http://schemas.openxmlformats.org/officeDocument/2006/relationships/customXml" Target="../ink/ink9068.xml"/><Relationship Id="rId107" Type="http://schemas.openxmlformats.org/officeDocument/2006/relationships/image" Target="../media/image6211.png"/><Relationship Id="rId454" Type="http://schemas.openxmlformats.org/officeDocument/2006/relationships/customXml" Target="../ink/ink8845.xml"/><Relationship Id="rId661" Type="http://schemas.openxmlformats.org/officeDocument/2006/relationships/customXml" Target="../ink/ink8949.xml"/><Relationship Id="rId759" Type="http://schemas.openxmlformats.org/officeDocument/2006/relationships/customXml" Target="../ink/ink8998.xml"/><Relationship Id="rId11" Type="http://schemas.openxmlformats.org/officeDocument/2006/relationships/image" Target="../media/image6156.png"/><Relationship Id="rId314" Type="http://schemas.openxmlformats.org/officeDocument/2006/relationships/customXml" Target="../ink/ink8775.xml"/><Relationship Id="rId398" Type="http://schemas.openxmlformats.org/officeDocument/2006/relationships/customXml" Target="../ink/ink8817.xml"/><Relationship Id="rId521" Type="http://schemas.openxmlformats.org/officeDocument/2006/relationships/image" Target="../media/image7084.png"/><Relationship Id="rId619" Type="http://schemas.openxmlformats.org/officeDocument/2006/relationships/customXml" Target="../ink/ink8928.xml"/><Relationship Id="rId95" Type="http://schemas.openxmlformats.org/officeDocument/2006/relationships/image" Target="../media/image6205.png"/><Relationship Id="rId160" Type="http://schemas.openxmlformats.org/officeDocument/2006/relationships/customXml" Target="../ink/ink8698.xml"/><Relationship Id="rId826" Type="http://schemas.openxmlformats.org/officeDocument/2006/relationships/image" Target="../media/image7432.png"/><Relationship Id="rId258" Type="http://schemas.openxmlformats.org/officeDocument/2006/relationships/customXml" Target="../ink/ink8747.xml"/><Relationship Id="rId465" Type="http://schemas.openxmlformats.org/officeDocument/2006/relationships/image" Target="../media/image6432.png"/><Relationship Id="rId672" Type="http://schemas.openxmlformats.org/officeDocument/2006/relationships/image" Target="../media/image7355.png"/><Relationship Id="rId22" Type="http://schemas.openxmlformats.org/officeDocument/2006/relationships/customXml" Target="../ink/ink8629.xml"/><Relationship Id="rId118" Type="http://schemas.openxmlformats.org/officeDocument/2006/relationships/customXml" Target="../ink/ink8677.xml"/><Relationship Id="rId325" Type="http://schemas.openxmlformats.org/officeDocument/2006/relationships/image" Target="../media/image6316.png"/><Relationship Id="rId532" Type="http://schemas.openxmlformats.org/officeDocument/2006/relationships/image" Target="../media/image7089.png"/><Relationship Id="rId171" Type="http://schemas.openxmlformats.org/officeDocument/2006/relationships/image" Target="../media/image6241.png"/><Relationship Id="rId837" Type="http://schemas.openxmlformats.org/officeDocument/2006/relationships/customXml" Target="../ink/ink9037.xml"/><Relationship Id="rId269" Type="http://schemas.openxmlformats.org/officeDocument/2006/relationships/image" Target="../media/image6288.png"/><Relationship Id="rId476" Type="http://schemas.openxmlformats.org/officeDocument/2006/relationships/customXml" Target="../ink/ink8856.xml"/><Relationship Id="rId683" Type="http://schemas.openxmlformats.org/officeDocument/2006/relationships/customXml" Target="../ink/ink8960.xml"/><Relationship Id="rId890" Type="http://schemas.openxmlformats.org/officeDocument/2006/relationships/image" Target="../media/image7464.png"/><Relationship Id="rId904" Type="http://schemas.openxmlformats.org/officeDocument/2006/relationships/image" Target="../media/image7471.png"/><Relationship Id="rId33" Type="http://schemas.openxmlformats.org/officeDocument/2006/relationships/image" Target="../media/image6175.png"/><Relationship Id="rId129" Type="http://schemas.openxmlformats.org/officeDocument/2006/relationships/image" Target="../media/image6221.png"/><Relationship Id="rId336" Type="http://schemas.openxmlformats.org/officeDocument/2006/relationships/customXml" Target="../ink/ink8786.xml"/><Relationship Id="rId543" Type="http://schemas.openxmlformats.org/officeDocument/2006/relationships/customXml" Target="../ink/ink8890.xml"/><Relationship Id="rId182" Type="http://schemas.openxmlformats.org/officeDocument/2006/relationships/customXml" Target="../ink/ink8709.xml"/><Relationship Id="rId403" Type="http://schemas.openxmlformats.org/officeDocument/2006/relationships/image" Target="../media/image6355.png"/><Relationship Id="rId750" Type="http://schemas.openxmlformats.org/officeDocument/2006/relationships/image" Target="../media/image7394.png"/><Relationship Id="rId848" Type="http://schemas.openxmlformats.org/officeDocument/2006/relationships/image" Target="../media/image7443.png"/><Relationship Id="rId487" Type="http://schemas.openxmlformats.org/officeDocument/2006/relationships/image" Target="../media/image6443.png"/><Relationship Id="rId610" Type="http://schemas.openxmlformats.org/officeDocument/2006/relationships/image" Target="../media/image7324.png"/><Relationship Id="rId694" Type="http://schemas.openxmlformats.org/officeDocument/2006/relationships/image" Target="../media/image7366.png"/><Relationship Id="rId708" Type="http://schemas.openxmlformats.org/officeDocument/2006/relationships/image" Target="../media/image7373.png"/><Relationship Id="rId347" Type="http://schemas.openxmlformats.org/officeDocument/2006/relationships/image" Target="../media/image6327.png"/><Relationship Id="rId44" Type="http://schemas.openxmlformats.org/officeDocument/2006/relationships/customXml" Target="../ink/ink8640.xml"/><Relationship Id="rId554" Type="http://schemas.openxmlformats.org/officeDocument/2006/relationships/image" Target="../media/image7134.png"/><Relationship Id="rId761" Type="http://schemas.openxmlformats.org/officeDocument/2006/relationships/customXml" Target="../ink/ink8999.xml"/><Relationship Id="rId859" Type="http://schemas.openxmlformats.org/officeDocument/2006/relationships/customXml" Target="../ink/ink9048.xml"/><Relationship Id="rId193" Type="http://schemas.openxmlformats.org/officeDocument/2006/relationships/image" Target="../media/image6251.png"/><Relationship Id="rId207" Type="http://schemas.openxmlformats.org/officeDocument/2006/relationships/image" Target="../media/image6258.png"/><Relationship Id="rId414" Type="http://schemas.openxmlformats.org/officeDocument/2006/relationships/customXml" Target="../ink/ink8825.xml"/><Relationship Id="rId498" Type="http://schemas.openxmlformats.org/officeDocument/2006/relationships/customXml" Target="../ink/ink8867.xml"/><Relationship Id="rId621" Type="http://schemas.openxmlformats.org/officeDocument/2006/relationships/customXml" Target="../ink/ink8929.xml"/><Relationship Id="rId260" Type="http://schemas.openxmlformats.org/officeDocument/2006/relationships/customXml" Target="../ink/ink8748.xml"/><Relationship Id="rId719" Type="http://schemas.openxmlformats.org/officeDocument/2006/relationships/customXml" Target="../ink/ink8978.xml"/><Relationship Id="rId55" Type="http://schemas.openxmlformats.org/officeDocument/2006/relationships/image" Target="../media/image6185.png"/><Relationship Id="rId120" Type="http://schemas.openxmlformats.org/officeDocument/2006/relationships/customXml" Target="../ink/ink8678.xml"/><Relationship Id="rId358" Type="http://schemas.openxmlformats.org/officeDocument/2006/relationships/customXml" Target="../ink/ink8797.xml"/><Relationship Id="rId565" Type="http://schemas.openxmlformats.org/officeDocument/2006/relationships/customXml" Target="../ink/ink8901.xml"/><Relationship Id="rId772" Type="http://schemas.openxmlformats.org/officeDocument/2006/relationships/image" Target="../media/image7405.png"/><Relationship Id="rId218" Type="http://schemas.openxmlformats.org/officeDocument/2006/relationships/customXml" Target="../ink/ink8727.xml"/><Relationship Id="rId425" Type="http://schemas.openxmlformats.org/officeDocument/2006/relationships/image" Target="../media/image6366.png"/><Relationship Id="rId632" Type="http://schemas.openxmlformats.org/officeDocument/2006/relationships/image" Target="../media/image7335.png"/><Relationship Id="rId271" Type="http://schemas.openxmlformats.org/officeDocument/2006/relationships/image" Target="../media/image6289.png"/><Relationship Id="rId66" Type="http://schemas.openxmlformats.org/officeDocument/2006/relationships/customXml" Target="../ink/ink8651.xml"/><Relationship Id="rId131" Type="http://schemas.openxmlformats.org/officeDocument/2006/relationships/image" Target="../media/image6222.png"/><Relationship Id="rId369" Type="http://schemas.openxmlformats.org/officeDocument/2006/relationships/image" Target="../media/image6338.png"/><Relationship Id="rId576" Type="http://schemas.openxmlformats.org/officeDocument/2006/relationships/image" Target="../media/image7295.png"/><Relationship Id="rId783" Type="http://schemas.openxmlformats.org/officeDocument/2006/relationships/customXml" Target="../ink/ink9010.xml"/><Relationship Id="rId229" Type="http://schemas.openxmlformats.org/officeDocument/2006/relationships/image" Target="../media/image6269.png"/><Relationship Id="rId436" Type="http://schemas.openxmlformats.org/officeDocument/2006/relationships/customXml" Target="../ink/ink8836.xml"/><Relationship Id="rId643" Type="http://schemas.openxmlformats.org/officeDocument/2006/relationships/customXml" Target="../ink/ink8940.xml"/><Relationship Id="rId850" Type="http://schemas.openxmlformats.org/officeDocument/2006/relationships/image" Target="../media/image7444.png"/><Relationship Id="rId77" Type="http://schemas.openxmlformats.org/officeDocument/2006/relationships/image" Target="../media/image6196.png"/><Relationship Id="rId282" Type="http://schemas.openxmlformats.org/officeDocument/2006/relationships/customXml" Target="../ink/ink8759.xml"/><Relationship Id="rId503" Type="http://schemas.openxmlformats.org/officeDocument/2006/relationships/image" Target="../media/image1185.png"/><Relationship Id="rId587" Type="http://schemas.openxmlformats.org/officeDocument/2006/relationships/customXml" Target="../ink/ink8912.xml"/><Relationship Id="rId710" Type="http://schemas.openxmlformats.org/officeDocument/2006/relationships/image" Target="../media/image7374.png"/><Relationship Id="rId808" Type="http://schemas.openxmlformats.org/officeDocument/2006/relationships/image" Target="../media/image7423.png"/><Relationship Id="rId8" Type="http://schemas.openxmlformats.org/officeDocument/2006/relationships/customXml" Target="../ink/ink8622.xml"/><Relationship Id="rId142" Type="http://schemas.openxmlformats.org/officeDocument/2006/relationships/customXml" Target="../ink/ink8689.xml"/><Relationship Id="rId447" Type="http://schemas.openxmlformats.org/officeDocument/2006/relationships/image" Target="../media/image6423.png"/><Relationship Id="rId794" Type="http://schemas.openxmlformats.org/officeDocument/2006/relationships/image" Target="../media/image7416.png"/><Relationship Id="rId654" Type="http://schemas.openxmlformats.org/officeDocument/2006/relationships/image" Target="../media/image7346.png"/><Relationship Id="rId861" Type="http://schemas.openxmlformats.org/officeDocument/2006/relationships/customXml" Target="../ink/ink9049.xml"/><Relationship Id="rId293" Type="http://schemas.openxmlformats.org/officeDocument/2006/relationships/image" Target="../media/image6300.png"/><Relationship Id="rId307" Type="http://schemas.openxmlformats.org/officeDocument/2006/relationships/image" Target="../media/image6307.png"/><Relationship Id="rId514" Type="http://schemas.openxmlformats.org/officeDocument/2006/relationships/customXml" Target="../ink/ink8875.xml"/><Relationship Id="rId721" Type="http://schemas.openxmlformats.org/officeDocument/2006/relationships/customXml" Target="../ink/ink8979.xml"/><Relationship Id="rId88" Type="http://schemas.openxmlformats.org/officeDocument/2006/relationships/customXml" Target="../ink/ink8662.xml"/><Relationship Id="rId153" Type="http://schemas.openxmlformats.org/officeDocument/2006/relationships/image" Target="../media/image6232.png"/><Relationship Id="rId360" Type="http://schemas.openxmlformats.org/officeDocument/2006/relationships/customXml" Target="../ink/ink8798.xml"/><Relationship Id="rId598" Type="http://schemas.openxmlformats.org/officeDocument/2006/relationships/image" Target="../media/image7318.png"/><Relationship Id="rId819" Type="http://schemas.openxmlformats.org/officeDocument/2006/relationships/customXml" Target="../ink/ink9028.xml"/><Relationship Id="rId220" Type="http://schemas.openxmlformats.org/officeDocument/2006/relationships/customXml" Target="../ink/ink8728.xml"/><Relationship Id="rId458" Type="http://schemas.openxmlformats.org/officeDocument/2006/relationships/customXml" Target="../ink/ink8847.xml"/><Relationship Id="rId665" Type="http://schemas.openxmlformats.org/officeDocument/2006/relationships/customXml" Target="../ink/ink8951.xml"/><Relationship Id="rId872" Type="http://schemas.openxmlformats.org/officeDocument/2006/relationships/image" Target="../media/image7455.png"/><Relationship Id="rId15" Type="http://schemas.openxmlformats.org/officeDocument/2006/relationships/image" Target="../media/image6158.png"/><Relationship Id="rId318" Type="http://schemas.openxmlformats.org/officeDocument/2006/relationships/customXml" Target="../ink/ink8777.xml"/><Relationship Id="rId525" Type="http://schemas.openxmlformats.org/officeDocument/2006/relationships/customXml" Target="../ink/ink8881.xml"/><Relationship Id="rId732" Type="http://schemas.openxmlformats.org/officeDocument/2006/relationships/image" Target="../media/image7385.png"/><Relationship Id="rId99" Type="http://schemas.openxmlformats.org/officeDocument/2006/relationships/image" Target="../media/image6207.png"/><Relationship Id="rId164" Type="http://schemas.openxmlformats.org/officeDocument/2006/relationships/customXml" Target="../ink/ink8700.xml"/><Relationship Id="rId371" Type="http://schemas.openxmlformats.org/officeDocument/2006/relationships/image" Target="../media/image6339.png"/><Relationship Id="rId469" Type="http://schemas.openxmlformats.org/officeDocument/2006/relationships/image" Target="../media/image6434.png"/><Relationship Id="rId676" Type="http://schemas.openxmlformats.org/officeDocument/2006/relationships/image" Target="../media/image7357.png"/><Relationship Id="rId883" Type="http://schemas.openxmlformats.org/officeDocument/2006/relationships/customXml" Target="../ink/ink9060.xml"/><Relationship Id="rId26" Type="http://schemas.openxmlformats.org/officeDocument/2006/relationships/customXml" Target="../ink/ink8631.xml"/><Relationship Id="rId231" Type="http://schemas.openxmlformats.org/officeDocument/2006/relationships/image" Target="../media/image6270.png"/><Relationship Id="rId329" Type="http://schemas.openxmlformats.org/officeDocument/2006/relationships/image" Target="../media/image6318.png"/><Relationship Id="rId536" Type="http://schemas.openxmlformats.org/officeDocument/2006/relationships/image" Target="../media/image7128.png"/><Relationship Id="rId175" Type="http://schemas.openxmlformats.org/officeDocument/2006/relationships/image" Target="../media/image6243.png"/><Relationship Id="rId743" Type="http://schemas.openxmlformats.org/officeDocument/2006/relationships/customXml" Target="../ink/ink8990.xml"/><Relationship Id="rId382" Type="http://schemas.openxmlformats.org/officeDocument/2006/relationships/customXml" Target="../ink/ink8809.xml"/><Relationship Id="rId603" Type="http://schemas.openxmlformats.org/officeDocument/2006/relationships/customXml" Target="../ink/ink8920.xml"/><Relationship Id="rId687" Type="http://schemas.openxmlformats.org/officeDocument/2006/relationships/customXml" Target="../ink/ink8962.xml"/><Relationship Id="rId810" Type="http://schemas.openxmlformats.org/officeDocument/2006/relationships/image" Target="../media/image7424.png"/><Relationship Id="rId908" Type="http://schemas.openxmlformats.org/officeDocument/2006/relationships/image" Target="../media/image7473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530.png"/><Relationship Id="rId769" Type="http://schemas.openxmlformats.org/officeDocument/2006/relationships/image" Target="../media/image7856.png"/><Relationship Id="rId21" Type="http://schemas.openxmlformats.org/officeDocument/2006/relationships/image" Target="../media/image7483.png"/><Relationship Id="rId324" Type="http://schemas.openxmlformats.org/officeDocument/2006/relationships/customXml" Target="../ink/ink9234.xml"/><Relationship Id="rId531" Type="http://schemas.openxmlformats.org/officeDocument/2006/relationships/image" Target="../media/image7737.png"/><Relationship Id="rId629" Type="http://schemas.openxmlformats.org/officeDocument/2006/relationships/image" Target="../media/image7786.png"/><Relationship Id="rId170" Type="http://schemas.openxmlformats.org/officeDocument/2006/relationships/customXml" Target="../ink/ink9157.xml"/><Relationship Id="rId836" Type="http://schemas.openxmlformats.org/officeDocument/2006/relationships/customXml" Target="../ink/ink9472.xml"/><Relationship Id="rId268" Type="http://schemas.openxmlformats.org/officeDocument/2006/relationships/customXml" Target="../ink/ink9206.xml"/><Relationship Id="rId475" Type="http://schemas.openxmlformats.org/officeDocument/2006/relationships/image" Target="../media/image7709.png"/><Relationship Id="rId682" Type="http://schemas.openxmlformats.org/officeDocument/2006/relationships/customXml" Target="../ink/ink9395.xml"/><Relationship Id="rId32" Type="http://schemas.openxmlformats.org/officeDocument/2006/relationships/customXml" Target="../ink/ink9088.xml"/><Relationship Id="rId128" Type="http://schemas.openxmlformats.org/officeDocument/2006/relationships/customXml" Target="../ink/ink9136.xml"/><Relationship Id="rId335" Type="http://schemas.openxmlformats.org/officeDocument/2006/relationships/image" Target="../media/image7639.png"/><Relationship Id="rId542" Type="http://schemas.openxmlformats.org/officeDocument/2006/relationships/customXml" Target="../ink/ink9343.xml"/><Relationship Id="rId181" Type="http://schemas.openxmlformats.org/officeDocument/2006/relationships/image" Target="../media/image7562.png"/><Relationship Id="rId402" Type="http://schemas.openxmlformats.org/officeDocument/2006/relationships/customXml" Target="../ink/ink9273.xml"/><Relationship Id="rId847" Type="http://schemas.openxmlformats.org/officeDocument/2006/relationships/image" Target="../media/image908.png"/><Relationship Id="rId279" Type="http://schemas.openxmlformats.org/officeDocument/2006/relationships/image" Target="../media/image7611.png"/><Relationship Id="rId486" Type="http://schemas.openxmlformats.org/officeDocument/2006/relationships/customXml" Target="../ink/ink9315.xml"/><Relationship Id="rId693" Type="http://schemas.openxmlformats.org/officeDocument/2006/relationships/image" Target="../media/image7818.png"/><Relationship Id="rId707" Type="http://schemas.openxmlformats.org/officeDocument/2006/relationships/image" Target="../media/image7825.png"/><Relationship Id="rId43" Type="http://schemas.openxmlformats.org/officeDocument/2006/relationships/image" Target="../media/image7494.png"/><Relationship Id="rId139" Type="http://schemas.openxmlformats.org/officeDocument/2006/relationships/image" Target="../media/image7541.png"/><Relationship Id="rId346" Type="http://schemas.openxmlformats.org/officeDocument/2006/relationships/customXml" Target="../ink/ink9245.xml"/><Relationship Id="rId553" Type="http://schemas.openxmlformats.org/officeDocument/2006/relationships/image" Target="../media/image7748.png"/><Relationship Id="rId760" Type="http://schemas.openxmlformats.org/officeDocument/2006/relationships/customXml" Target="../ink/ink9434.xml"/><Relationship Id="rId192" Type="http://schemas.openxmlformats.org/officeDocument/2006/relationships/customXml" Target="../ink/ink9168.xml"/><Relationship Id="rId206" Type="http://schemas.openxmlformats.org/officeDocument/2006/relationships/customXml" Target="../ink/ink9175.xml"/><Relationship Id="rId413" Type="http://schemas.openxmlformats.org/officeDocument/2006/relationships/image" Target="../media/image7678.png"/><Relationship Id="rId497" Type="http://schemas.openxmlformats.org/officeDocument/2006/relationships/image" Target="../media/image7720.png"/><Relationship Id="rId620" Type="http://schemas.openxmlformats.org/officeDocument/2006/relationships/customXml" Target="../ink/ink9382.xml"/><Relationship Id="rId718" Type="http://schemas.openxmlformats.org/officeDocument/2006/relationships/customXml" Target="../ink/ink9413.xml"/><Relationship Id="rId357" Type="http://schemas.openxmlformats.org/officeDocument/2006/relationships/image" Target="../media/image7650.png"/><Relationship Id="rId54" Type="http://schemas.openxmlformats.org/officeDocument/2006/relationships/customXml" Target="../ink/ink9099.xml"/><Relationship Id="rId217" Type="http://schemas.openxmlformats.org/officeDocument/2006/relationships/image" Target="../media/image7580.png"/><Relationship Id="rId564" Type="http://schemas.openxmlformats.org/officeDocument/2006/relationships/customXml" Target="../ink/ink9354.xml"/><Relationship Id="rId771" Type="http://schemas.openxmlformats.org/officeDocument/2006/relationships/image" Target="../media/image7857.png"/><Relationship Id="rId424" Type="http://schemas.openxmlformats.org/officeDocument/2006/relationships/customXml" Target="../ink/ink9284.xml"/><Relationship Id="rId631" Type="http://schemas.openxmlformats.org/officeDocument/2006/relationships/image" Target="../media/image7787.png"/><Relationship Id="rId729" Type="http://schemas.openxmlformats.org/officeDocument/2006/relationships/image" Target="../media/image7836.png"/><Relationship Id="rId270" Type="http://schemas.openxmlformats.org/officeDocument/2006/relationships/customXml" Target="../ink/ink9207.xml"/><Relationship Id="rId65" Type="http://schemas.openxmlformats.org/officeDocument/2006/relationships/image" Target="../media/image1437.png"/><Relationship Id="rId130" Type="http://schemas.openxmlformats.org/officeDocument/2006/relationships/customXml" Target="../ink/ink9137.xml"/><Relationship Id="rId368" Type="http://schemas.openxmlformats.org/officeDocument/2006/relationships/customXml" Target="../ink/ink9256.xml"/><Relationship Id="rId575" Type="http://schemas.openxmlformats.org/officeDocument/2006/relationships/image" Target="../media/image7759.png"/><Relationship Id="rId782" Type="http://schemas.openxmlformats.org/officeDocument/2006/relationships/customXml" Target="../ink/ink9445.xml"/><Relationship Id="rId228" Type="http://schemas.openxmlformats.org/officeDocument/2006/relationships/customXml" Target="../ink/ink9186.xml"/><Relationship Id="rId435" Type="http://schemas.openxmlformats.org/officeDocument/2006/relationships/image" Target="../media/image7689.png"/><Relationship Id="rId281" Type="http://schemas.openxmlformats.org/officeDocument/2006/relationships/image" Target="../media/image7612.png"/><Relationship Id="rId502" Type="http://schemas.openxmlformats.org/officeDocument/2006/relationships/customXml" Target="../ink/ink9323.xml"/><Relationship Id="rId76" Type="http://schemas.openxmlformats.org/officeDocument/2006/relationships/customXml" Target="../ink/ink9110.xml"/><Relationship Id="rId141" Type="http://schemas.openxmlformats.org/officeDocument/2006/relationships/image" Target="../media/image7542.png"/><Relationship Id="rId379" Type="http://schemas.openxmlformats.org/officeDocument/2006/relationships/image" Target="../media/image7661.png"/><Relationship Id="rId586" Type="http://schemas.openxmlformats.org/officeDocument/2006/relationships/customXml" Target="../ink/ink9365.xml"/><Relationship Id="rId793" Type="http://schemas.openxmlformats.org/officeDocument/2006/relationships/image" Target="../media/image7868.png"/><Relationship Id="rId807" Type="http://schemas.openxmlformats.org/officeDocument/2006/relationships/image" Target="../media/image7875.png"/><Relationship Id="rId7" Type="http://schemas.openxmlformats.org/officeDocument/2006/relationships/image" Target="../media/image7476.png"/><Relationship Id="rId239" Type="http://schemas.openxmlformats.org/officeDocument/2006/relationships/image" Target="../media/image7591.png"/><Relationship Id="rId446" Type="http://schemas.openxmlformats.org/officeDocument/2006/relationships/customXml" Target="../ink/ink9295.xml"/><Relationship Id="rId292" Type="http://schemas.openxmlformats.org/officeDocument/2006/relationships/customXml" Target="../ink/ink9218.xml"/><Relationship Id="rId306" Type="http://schemas.openxmlformats.org/officeDocument/2006/relationships/customXml" Target="../ink/ink9225.xml"/><Relationship Id="rId87" Type="http://schemas.openxmlformats.org/officeDocument/2006/relationships/image" Target="../media/image7515.png"/><Relationship Id="rId513" Type="http://schemas.openxmlformats.org/officeDocument/2006/relationships/image" Target="../media/image7728.png"/><Relationship Id="rId597" Type="http://schemas.openxmlformats.org/officeDocument/2006/relationships/image" Target="../media/image7770.png"/><Relationship Id="rId720" Type="http://schemas.openxmlformats.org/officeDocument/2006/relationships/customXml" Target="../ink/ink9414.xml"/><Relationship Id="rId818" Type="http://schemas.openxmlformats.org/officeDocument/2006/relationships/customXml" Target="../ink/ink9463.xml"/><Relationship Id="rId152" Type="http://schemas.openxmlformats.org/officeDocument/2006/relationships/customXml" Target="../ink/ink9148.xml"/><Relationship Id="rId457" Type="http://schemas.openxmlformats.org/officeDocument/2006/relationships/image" Target="../media/image7700.png"/><Relationship Id="rId14" Type="http://schemas.openxmlformats.org/officeDocument/2006/relationships/customXml" Target="../ink/ink9079.xml"/><Relationship Id="rId317" Type="http://schemas.openxmlformats.org/officeDocument/2006/relationships/image" Target="../media/image7630.png"/><Relationship Id="rId524" Type="http://schemas.openxmlformats.org/officeDocument/2006/relationships/customXml" Target="../ink/ink9334.xml"/><Relationship Id="rId731" Type="http://schemas.openxmlformats.org/officeDocument/2006/relationships/image" Target="../media/image7837.png"/><Relationship Id="rId98" Type="http://schemas.openxmlformats.org/officeDocument/2006/relationships/customXml" Target="../ink/ink9121.xml"/><Relationship Id="rId163" Type="http://schemas.openxmlformats.org/officeDocument/2006/relationships/image" Target="../media/image7553.png"/><Relationship Id="rId370" Type="http://schemas.openxmlformats.org/officeDocument/2006/relationships/customXml" Target="../ink/ink9257.xml"/><Relationship Id="rId829" Type="http://schemas.openxmlformats.org/officeDocument/2006/relationships/image" Target="../media/image7886.png"/><Relationship Id="rId230" Type="http://schemas.openxmlformats.org/officeDocument/2006/relationships/customXml" Target="../ink/ink9187.xml"/><Relationship Id="rId468" Type="http://schemas.openxmlformats.org/officeDocument/2006/relationships/customXml" Target="../ink/ink9306.xml"/><Relationship Id="rId675" Type="http://schemas.openxmlformats.org/officeDocument/2006/relationships/image" Target="../media/image7809.png"/><Relationship Id="rId25" Type="http://schemas.openxmlformats.org/officeDocument/2006/relationships/image" Target="../media/image7485.png"/><Relationship Id="rId328" Type="http://schemas.openxmlformats.org/officeDocument/2006/relationships/customXml" Target="../ink/ink9236.xml"/><Relationship Id="rId535" Type="http://schemas.openxmlformats.org/officeDocument/2006/relationships/image" Target="../media/image7739.png"/><Relationship Id="rId742" Type="http://schemas.openxmlformats.org/officeDocument/2006/relationships/customXml" Target="../ink/ink9425.xml"/><Relationship Id="rId174" Type="http://schemas.openxmlformats.org/officeDocument/2006/relationships/customXml" Target="../ink/ink9159.xml"/><Relationship Id="rId381" Type="http://schemas.openxmlformats.org/officeDocument/2006/relationships/image" Target="../media/image7662.png"/><Relationship Id="rId602" Type="http://schemas.openxmlformats.org/officeDocument/2006/relationships/customXml" Target="../ink/ink9373.xml"/><Relationship Id="rId241" Type="http://schemas.openxmlformats.org/officeDocument/2006/relationships/image" Target="../media/image7592.png"/><Relationship Id="rId479" Type="http://schemas.openxmlformats.org/officeDocument/2006/relationships/image" Target="../media/image7711.png"/><Relationship Id="rId686" Type="http://schemas.openxmlformats.org/officeDocument/2006/relationships/customXml" Target="../ink/ink9397.xml"/><Relationship Id="rId36" Type="http://schemas.openxmlformats.org/officeDocument/2006/relationships/customXml" Target="../ink/ink9090.xml"/><Relationship Id="rId339" Type="http://schemas.openxmlformats.org/officeDocument/2006/relationships/image" Target="../media/image7641.png"/><Relationship Id="rId546" Type="http://schemas.openxmlformats.org/officeDocument/2006/relationships/customXml" Target="../ink/ink9345.xml"/><Relationship Id="rId753" Type="http://schemas.openxmlformats.org/officeDocument/2006/relationships/image" Target="../media/image7848.png"/><Relationship Id="rId101" Type="http://schemas.openxmlformats.org/officeDocument/2006/relationships/image" Target="../media/image7522.png"/><Relationship Id="rId185" Type="http://schemas.openxmlformats.org/officeDocument/2006/relationships/image" Target="../media/image7564.png"/><Relationship Id="rId406" Type="http://schemas.openxmlformats.org/officeDocument/2006/relationships/customXml" Target="../ink/ink9275.xml"/><Relationship Id="rId392" Type="http://schemas.openxmlformats.org/officeDocument/2006/relationships/customXml" Target="../ink/ink9268.xml"/><Relationship Id="rId613" Type="http://schemas.openxmlformats.org/officeDocument/2006/relationships/image" Target="../media/image7778.png"/><Relationship Id="rId697" Type="http://schemas.openxmlformats.org/officeDocument/2006/relationships/image" Target="../media/image7820.png"/><Relationship Id="rId820" Type="http://schemas.openxmlformats.org/officeDocument/2006/relationships/customXml" Target="../ink/ink9464.xml"/><Relationship Id="rId252" Type="http://schemas.openxmlformats.org/officeDocument/2006/relationships/customXml" Target="../ink/ink9198.xml"/><Relationship Id="rId47" Type="http://schemas.openxmlformats.org/officeDocument/2006/relationships/image" Target="../media/image7496.png"/><Relationship Id="rId112" Type="http://schemas.openxmlformats.org/officeDocument/2006/relationships/customXml" Target="../ink/ink9128.xml"/><Relationship Id="rId557" Type="http://schemas.openxmlformats.org/officeDocument/2006/relationships/image" Target="../media/image7750.png"/><Relationship Id="rId764" Type="http://schemas.openxmlformats.org/officeDocument/2006/relationships/customXml" Target="../ink/ink9436.xml"/><Relationship Id="rId196" Type="http://schemas.openxmlformats.org/officeDocument/2006/relationships/customXml" Target="../ink/ink9170.xml"/><Relationship Id="rId417" Type="http://schemas.openxmlformats.org/officeDocument/2006/relationships/image" Target="../media/image7680.png"/><Relationship Id="rId624" Type="http://schemas.openxmlformats.org/officeDocument/2006/relationships/customXml" Target="../ink/ink9384.xml"/><Relationship Id="rId831" Type="http://schemas.openxmlformats.org/officeDocument/2006/relationships/image" Target="../media/image7887.png"/><Relationship Id="rId263" Type="http://schemas.openxmlformats.org/officeDocument/2006/relationships/image" Target="../media/image7603.png"/><Relationship Id="rId470" Type="http://schemas.openxmlformats.org/officeDocument/2006/relationships/customXml" Target="../ink/ink9307.xml"/><Relationship Id="rId58" Type="http://schemas.openxmlformats.org/officeDocument/2006/relationships/customXml" Target="../ink/ink9101.xml"/><Relationship Id="rId123" Type="http://schemas.openxmlformats.org/officeDocument/2006/relationships/image" Target="../media/image7533.png"/><Relationship Id="rId330" Type="http://schemas.openxmlformats.org/officeDocument/2006/relationships/customXml" Target="../ink/ink9237.xml"/><Relationship Id="rId568" Type="http://schemas.openxmlformats.org/officeDocument/2006/relationships/customXml" Target="../ink/ink9356.xml"/><Relationship Id="rId775" Type="http://schemas.openxmlformats.org/officeDocument/2006/relationships/image" Target="../media/image7859.png"/><Relationship Id="rId428" Type="http://schemas.openxmlformats.org/officeDocument/2006/relationships/customXml" Target="../ink/ink9286.xml"/><Relationship Id="rId635" Type="http://schemas.openxmlformats.org/officeDocument/2006/relationships/image" Target="../media/image7789.png"/><Relationship Id="rId842" Type="http://schemas.openxmlformats.org/officeDocument/2006/relationships/customXml" Target="../ink/ink9475.xml"/><Relationship Id="rId274" Type="http://schemas.openxmlformats.org/officeDocument/2006/relationships/customXml" Target="../ink/ink9209.xml"/><Relationship Id="rId481" Type="http://schemas.openxmlformats.org/officeDocument/2006/relationships/image" Target="../media/image7712.png"/><Relationship Id="rId702" Type="http://schemas.openxmlformats.org/officeDocument/2006/relationships/customXml" Target="../ink/ink9405.xml"/><Relationship Id="rId69" Type="http://schemas.openxmlformats.org/officeDocument/2006/relationships/image" Target="../media/image7506.png"/><Relationship Id="rId134" Type="http://schemas.openxmlformats.org/officeDocument/2006/relationships/customXml" Target="../ink/ink9139.xml"/><Relationship Id="rId579" Type="http://schemas.openxmlformats.org/officeDocument/2006/relationships/image" Target="../media/image7761.png"/><Relationship Id="rId786" Type="http://schemas.openxmlformats.org/officeDocument/2006/relationships/customXml" Target="../ink/ink9447.xml"/><Relationship Id="rId341" Type="http://schemas.openxmlformats.org/officeDocument/2006/relationships/image" Target="../media/image7642.png"/><Relationship Id="rId439" Type="http://schemas.openxmlformats.org/officeDocument/2006/relationships/image" Target="../media/image7691.png"/><Relationship Id="rId201" Type="http://schemas.openxmlformats.org/officeDocument/2006/relationships/image" Target="../media/image7572.png"/><Relationship Id="rId285" Type="http://schemas.openxmlformats.org/officeDocument/2006/relationships/image" Target="../media/image7614.png"/><Relationship Id="rId506" Type="http://schemas.openxmlformats.org/officeDocument/2006/relationships/customXml" Target="../ink/ink9325.xml"/><Relationship Id="rId853" Type="http://schemas.openxmlformats.org/officeDocument/2006/relationships/image" Target="../media/image912.png"/><Relationship Id="rId492" Type="http://schemas.openxmlformats.org/officeDocument/2006/relationships/customXml" Target="../ink/ink9318.xml"/><Relationship Id="rId713" Type="http://schemas.openxmlformats.org/officeDocument/2006/relationships/image" Target="../media/image7828.png"/><Relationship Id="rId797" Type="http://schemas.openxmlformats.org/officeDocument/2006/relationships/image" Target="../media/image7870.png"/><Relationship Id="rId145" Type="http://schemas.openxmlformats.org/officeDocument/2006/relationships/image" Target="../media/image7544.png"/><Relationship Id="rId352" Type="http://schemas.openxmlformats.org/officeDocument/2006/relationships/customXml" Target="../ink/ink9248.xml"/><Relationship Id="rId212" Type="http://schemas.openxmlformats.org/officeDocument/2006/relationships/customXml" Target="../ink/ink9178.xml"/><Relationship Id="rId296" Type="http://schemas.openxmlformats.org/officeDocument/2006/relationships/customXml" Target="../ink/ink9220.xml"/><Relationship Id="rId517" Type="http://schemas.openxmlformats.org/officeDocument/2006/relationships/image" Target="../media/image7730.png"/><Relationship Id="rId724" Type="http://schemas.openxmlformats.org/officeDocument/2006/relationships/customXml" Target="../ink/ink9416.xml"/><Relationship Id="rId60" Type="http://schemas.openxmlformats.org/officeDocument/2006/relationships/customXml" Target="../ink/ink9102.xml"/><Relationship Id="rId156" Type="http://schemas.openxmlformats.org/officeDocument/2006/relationships/customXml" Target="../ink/ink9150.xml"/><Relationship Id="rId363" Type="http://schemas.openxmlformats.org/officeDocument/2006/relationships/image" Target="../media/image7653.png"/><Relationship Id="rId570" Type="http://schemas.openxmlformats.org/officeDocument/2006/relationships/customXml" Target="../ink/ink9357.xml"/><Relationship Id="rId223" Type="http://schemas.openxmlformats.org/officeDocument/2006/relationships/image" Target="../media/image7583.png"/><Relationship Id="rId430" Type="http://schemas.openxmlformats.org/officeDocument/2006/relationships/customXml" Target="../ink/ink9287.xml"/><Relationship Id="rId18" Type="http://schemas.openxmlformats.org/officeDocument/2006/relationships/customXml" Target="../ink/ink9081.xml"/><Relationship Id="rId528" Type="http://schemas.openxmlformats.org/officeDocument/2006/relationships/customXml" Target="../ink/ink9336.xml"/><Relationship Id="rId735" Type="http://schemas.openxmlformats.org/officeDocument/2006/relationships/image" Target="../media/image7839.png"/><Relationship Id="rId167" Type="http://schemas.openxmlformats.org/officeDocument/2006/relationships/image" Target="../media/image7555.png"/><Relationship Id="rId374" Type="http://schemas.openxmlformats.org/officeDocument/2006/relationships/customXml" Target="../ink/ink9259.xml"/><Relationship Id="rId581" Type="http://schemas.openxmlformats.org/officeDocument/2006/relationships/image" Target="../media/image7762.png"/><Relationship Id="rId71" Type="http://schemas.openxmlformats.org/officeDocument/2006/relationships/image" Target="../media/image7507.png"/><Relationship Id="rId234" Type="http://schemas.openxmlformats.org/officeDocument/2006/relationships/customXml" Target="../ink/ink9189.xml"/><Relationship Id="rId679" Type="http://schemas.openxmlformats.org/officeDocument/2006/relationships/image" Target="../media/image7811.png"/><Relationship Id="rId802" Type="http://schemas.openxmlformats.org/officeDocument/2006/relationships/customXml" Target="../ink/ink9455.xml"/><Relationship Id="rId2" Type="http://schemas.openxmlformats.org/officeDocument/2006/relationships/customXml" Target="../ink/ink9073.xml"/><Relationship Id="rId29" Type="http://schemas.openxmlformats.org/officeDocument/2006/relationships/image" Target="../media/image7487.png"/><Relationship Id="rId441" Type="http://schemas.openxmlformats.org/officeDocument/2006/relationships/image" Target="../media/image7692.png"/><Relationship Id="rId539" Type="http://schemas.openxmlformats.org/officeDocument/2006/relationships/image" Target="../media/image7741.png"/><Relationship Id="rId746" Type="http://schemas.openxmlformats.org/officeDocument/2006/relationships/customXml" Target="../ink/ink9427.xml"/><Relationship Id="rId178" Type="http://schemas.openxmlformats.org/officeDocument/2006/relationships/customXml" Target="../ink/ink9161.xml"/><Relationship Id="rId301" Type="http://schemas.openxmlformats.org/officeDocument/2006/relationships/image" Target="../media/image7622.png"/><Relationship Id="rId82" Type="http://schemas.openxmlformats.org/officeDocument/2006/relationships/customXml" Target="../ink/ink9113.xml"/><Relationship Id="rId385" Type="http://schemas.openxmlformats.org/officeDocument/2006/relationships/image" Target="../media/image7664.png"/><Relationship Id="rId592" Type="http://schemas.openxmlformats.org/officeDocument/2006/relationships/customXml" Target="../ink/ink9368.xml"/><Relationship Id="rId606" Type="http://schemas.openxmlformats.org/officeDocument/2006/relationships/customXml" Target="../ink/ink9375.xml"/><Relationship Id="rId813" Type="http://schemas.openxmlformats.org/officeDocument/2006/relationships/image" Target="../media/image7878.png"/><Relationship Id="rId245" Type="http://schemas.openxmlformats.org/officeDocument/2006/relationships/image" Target="../media/image7594.png"/><Relationship Id="rId452" Type="http://schemas.openxmlformats.org/officeDocument/2006/relationships/customXml" Target="../ink/ink9298.xml"/><Relationship Id="rId105" Type="http://schemas.openxmlformats.org/officeDocument/2006/relationships/image" Target="../media/image7524.png"/><Relationship Id="rId312" Type="http://schemas.openxmlformats.org/officeDocument/2006/relationships/customXml" Target="../ink/ink9228.xml"/><Relationship Id="rId757" Type="http://schemas.openxmlformats.org/officeDocument/2006/relationships/image" Target="../media/image7850.png"/><Relationship Id="rId93" Type="http://schemas.openxmlformats.org/officeDocument/2006/relationships/image" Target="../media/image7518.png"/><Relationship Id="rId189" Type="http://schemas.openxmlformats.org/officeDocument/2006/relationships/image" Target="../media/image7566.png"/><Relationship Id="rId396" Type="http://schemas.openxmlformats.org/officeDocument/2006/relationships/customXml" Target="../ink/ink9270.xml"/><Relationship Id="rId617" Type="http://schemas.openxmlformats.org/officeDocument/2006/relationships/image" Target="../media/image7780.png"/><Relationship Id="rId824" Type="http://schemas.openxmlformats.org/officeDocument/2006/relationships/customXml" Target="../ink/ink9466.xml"/><Relationship Id="rId256" Type="http://schemas.openxmlformats.org/officeDocument/2006/relationships/customXml" Target="../ink/ink9200.xml"/><Relationship Id="rId463" Type="http://schemas.openxmlformats.org/officeDocument/2006/relationships/image" Target="../media/image7703.png"/><Relationship Id="rId116" Type="http://schemas.openxmlformats.org/officeDocument/2006/relationships/customXml" Target="../ink/ink9130.xml"/><Relationship Id="rId323" Type="http://schemas.openxmlformats.org/officeDocument/2006/relationships/image" Target="../media/image7633.png"/><Relationship Id="rId530" Type="http://schemas.openxmlformats.org/officeDocument/2006/relationships/customXml" Target="../ink/ink9337.xml"/><Relationship Id="rId768" Type="http://schemas.openxmlformats.org/officeDocument/2006/relationships/customXml" Target="../ink/ink9438.xml"/><Relationship Id="rId20" Type="http://schemas.openxmlformats.org/officeDocument/2006/relationships/customXml" Target="../ink/ink9082.xml"/><Relationship Id="rId628" Type="http://schemas.openxmlformats.org/officeDocument/2006/relationships/customXml" Target="../ink/ink9386.xml"/><Relationship Id="rId835" Type="http://schemas.openxmlformats.org/officeDocument/2006/relationships/image" Target="../media/image902.png"/><Relationship Id="rId267" Type="http://schemas.openxmlformats.org/officeDocument/2006/relationships/image" Target="../media/image7605.png"/><Relationship Id="rId474" Type="http://schemas.openxmlformats.org/officeDocument/2006/relationships/customXml" Target="../ink/ink9309.xml"/><Relationship Id="rId127" Type="http://schemas.openxmlformats.org/officeDocument/2006/relationships/image" Target="../media/image7535.png"/><Relationship Id="rId681" Type="http://schemas.openxmlformats.org/officeDocument/2006/relationships/image" Target="../media/image7812.png"/><Relationship Id="rId779" Type="http://schemas.openxmlformats.org/officeDocument/2006/relationships/image" Target="../media/image7861.png"/><Relationship Id="rId31" Type="http://schemas.openxmlformats.org/officeDocument/2006/relationships/image" Target="../media/image7488.png"/><Relationship Id="rId334" Type="http://schemas.openxmlformats.org/officeDocument/2006/relationships/customXml" Target="../ink/ink9239.xml"/><Relationship Id="rId541" Type="http://schemas.openxmlformats.org/officeDocument/2006/relationships/image" Target="../media/image7742.png"/><Relationship Id="rId180" Type="http://schemas.openxmlformats.org/officeDocument/2006/relationships/customXml" Target="../ink/ink9162.xml"/><Relationship Id="rId278" Type="http://schemas.openxmlformats.org/officeDocument/2006/relationships/customXml" Target="../ink/ink9211.xml"/><Relationship Id="rId401" Type="http://schemas.openxmlformats.org/officeDocument/2006/relationships/image" Target="../media/image7672.png"/><Relationship Id="rId846" Type="http://schemas.openxmlformats.org/officeDocument/2006/relationships/customXml" Target="../ink/ink9477.xml"/><Relationship Id="rId485" Type="http://schemas.openxmlformats.org/officeDocument/2006/relationships/image" Target="../media/image7714.png"/><Relationship Id="rId692" Type="http://schemas.openxmlformats.org/officeDocument/2006/relationships/customXml" Target="../ink/ink9400.xml"/><Relationship Id="rId706" Type="http://schemas.openxmlformats.org/officeDocument/2006/relationships/customXml" Target="../ink/ink9407.xml"/><Relationship Id="rId42" Type="http://schemas.openxmlformats.org/officeDocument/2006/relationships/customXml" Target="../ink/ink9093.xml"/><Relationship Id="rId138" Type="http://schemas.openxmlformats.org/officeDocument/2006/relationships/customXml" Target="../ink/ink9141.xml"/><Relationship Id="rId345" Type="http://schemas.openxmlformats.org/officeDocument/2006/relationships/image" Target="../media/image7644.png"/><Relationship Id="rId552" Type="http://schemas.openxmlformats.org/officeDocument/2006/relationships/customXml" Target="../ink/ink9348.xml"/><Relationship Id="rId191" Type="http://schemas.openxmlformats.org/officeDocument/2006/relationships/image" Target="../media/image7567.png"/><Relationship Id="rId205" Type="http://schemas.openxmlformats.org/officeDocument/2006/relationships/image" Target="../media/image7574.png"/><Relationship Id="rId412" Type="http://schemas.openxmlformats.org/officeDocument/2006/relationships/customXml" Target="../ink/ink9278.xml"/><Relationship Id="rId289" Type="http://schemas.openxmlformats.org/officeDocument/2006/relationships/image" Target="../media/image7616.png"/><Relationship Id="rId496" Type="http://schemas.openxmlformats.org/officeDocument/2006/relationships/customXml" Target="../ink/ink9320.xml"/><Relationship Id="rId717" Type="http://schemas.openxmlformats.org/officeDocument/2006/relationships/image" Target="../media/image7830.png"/><Relationship Id="rId53" Type="http://schemas.openxmlformats.org/officeDocument/2006/relationships/image" Target="../media/image7499.png"/><Relationship Id="rId149" Type="http://schemas.openxmlformats.org/officeDocument/2006/relationships/image" Target="../media/image7546.png"/><Relationship Id="rId356" Type="http://schemas.openxmlformats.org/officeDocument/2006/relationships/customXml" Target="../ink/ink9250.xml"/><Relationship Id="rId563" Type="http://schemas.openxmlformats.org/officeDocument/2006/relationships/image" Target="../media/image7753.png"/><Relationship Id="rId770" Type="http://schemas.openxmlformats.org/officeDocument/2006/relationships/customXml" Target="../ink/ink9439.xml"/><Relationship Id="rId216" Type="http://schemas.openxmlformats.org/officeDocument/2006/relationships/customXml" Target="../ink/ink9180.xml"/><Relationship Id="rId423" Type="http://schemas.openxmlformats.org/officeDocument/2006/relationships/image" Target="../media/image7683.png"/><Relationship Id="rId630" Type="http://schemas.openxmlformats.org/officeDocument/2006/relationships/customXml" Target="../ink/ink9387.xml"/><Relationship Id="rId728" Type="http://schemas.openxmlformats.org/officeDocument/2006/relationships/customXml" Target="../ink/ink9418.xml"/><Relationship Id="rId64" Type="http://schemas.openxmlformats.org/officeDocument/2006/relationships/customXml" Target="../ink/ink9104.xml"/><Relationship Id="rId367" Type="http://schemas.openxmlformats.org/officeDocument/2006/relationships/image" Target="../media/image7655.png"/><Relationship Id="rId574" Type="http://schemas.openxmlformats.org/officeDocument/2006/relationships/customXml" Target="../ink/ink9359.xml"/><Relationship Id="rId227" Type="http://schemas.openxmlformats.org/officeDocument/2006/relationships/image" Target="../media/image7585.png"/><Relationship Id="rId781" Type="http://schemas.openxmlformats.org/officeDocument/2006/relationships/image" Target="../media/image7862.png"/><Relationship Id="rId434" Type="http://schemas.openxmlformats.org/officeDocument/2006/relationships/customXml" Target="../ink/ink9289.xml"/><Relationship Id="rId739" Type="http://schemas.openxmlformats.org/officeDocument/2006/relationships/image" Target="../media/image7841.png"/><Relationship Id="rId280" Type="http://schemas.openxmlformats.org/officeDocument/2006/relationships/customXml" Target="../ink/ink9212.xml"/><Relationship Id="rId501" Type="http://schemas.openxmlformats.org/officeDocument/2006/relationships/image" Target="../media/image7722.png"/><Relationship Id="rId75" Type="http://schemas.openxmlformats.org/officeDocument/2006/relationships/image" Target="../media/image7509.png"/><Relationship Id="rId140" Type="http://schemas.openxmlformats.org/officeDocument/2006/relationships/customXml" Target="../ink/ink9142.xml"/><Relationship Id="rId378" Type="http://schemas.openxmlformats.org/officeDocument/2006/relationships/customXml" Target="../ink/ink9261.xml"/><Relationship Id="rId585" Type="http://schemas.openxmlformats.org/officeDocument/2006/relationships/image" Target="../media/image7764.png"/><Relationship Id="rId792" Type="http://schemas.openxmlformats.org/officeDocument/2006/relationships/customXml" Target="../ink/ink9450.xml"/><Relationship Id="rId806" Type="http://schemas.openxmlformats.org/officeDocument/2006/relationships/customXml" Target="../ink/ink9457.xml"/><Relationship Id="rId6" Type="http://schemas.openxmlformats.org/officeDocument/2006/relationships/customXml" Target="../ink/ink9075.xml"/><Relationship Id="rId238" Type="http://schemas.openxmlformats.org/officeDocument/2006/relationships/customXml" Target="../ink/ink9191.xml"/><Relationship Id="rId445" Type="http://schemas.openxmlformats.org/officeDocument/2006/relationships/image" Target="../media/image7694.png"/><Relationship Id="rId291" Type="http://schemas.openxmlformats.org/officeDocument/2006/relationships/image" Target="../media/image7617.png"/><Relationship Id="rId305" Type="http://schemas.openxmlformats.org/officeDocument/2006/relationships/image" Target="../media/image7624.png"/><Relationship Id="rId347" Type="http://schemas.openxmlformats.org/officeDocument/2006/relationships/image" Target="../media/image7645.png"/><Relationship Id="rId512" Type="http://schemas.openxmlformats.org/officeDocument/2006/relationships/customXml" Target="../ink/ink9328.xml"/><Relationship Id="rId44" Type="http://schemas.openxmlformats.org/officeDocument/2006/relationships/customXml" Target="../ink/ink9094.xml"/><Relationship Id="rId86" Type="http://schemas.openxmlformats.org/officeDocument/2006/relationships/customXml" Target="../ink/ink9115.xml"/><Relationship Id="rId151" Type="http://schemas.openxmlformats.org/officeDocument/2006/relationships/image" Target="../media/image7547.png"/><Relationship Id="rId389" Type="http://schemas.openxmlformats.org/officeDocument/2006/relationships/image" Target="../media/image7666.png"/><Relationship Id="rId554" Type="http://schemas.openxmlformats.org/officeDocument/2006/relationships/customXml" Target="../ink/ink9349.xml"/><Relationship Id="rId596" Type="http://schemas.openxmlformats.org/officeDocument/2006/relationships/customXml" Target="../ink/ink9370.xml"/><Relationship Id="rId761" Type="http://schemas.openxmlformats.org/officeDocument/2006/relationships/image" Target="../media/image7852.png"/><Relationship Id="rId817" Type="http://schemas.openxmlformats.org/officeDocument/2006/relationships/image" Target="../media/image7880.png"/><Relationship Id="rId193" Type="http://schemas.openxmlformats.org/officeDocument/2006/relationships/image" Target="../media/image7568.png"/><Relationship Id="rId207" Type="http://schemas.openxmlformats.org/officeDocument/2006/relationships/image" Target="../media/image7575.png"/><Relationship Id="rId249" Type="http://schemas.openxmlformats.org/officeDocument/2006/relationships/image" Target="../media/image7596.png"/><Relationship Id="rId414" Type="http://schemas.openxmlformats.org/officeDocument/2006/relationships/customXml" Target="../ink/ink9279.xml"/><Relationship Id="rId456" Type="http://schemas.openxmlformats.org/officeDocument/2006/relationships/customXml" Target="../ink/ink9300.xml"/><Relationship Id="rId498" Type="http://schemas.openxmlformats.org/officeDocument/2006/relationships/customXml" Target="../ink/ink9321.xml"/><Relationship Id="rId621" Type="http://schemas.openxmlformats.org/officeDocument/2006/relationships/image" Target="../media/image7782.png"/><Relationship Id="rId13" Type="http://schemas.openxmlformats.org/officeDocument/2006/relationships/image" Target="../media/image7479.png"/><Relationship Id="rId109" Type="http://schemas.openxmlformats.org/officeDocument/2006/relationships/image" Target="../media/image7526.png"/><Relationship Id="rId260" Type="http://schemas.openxmlformats.org/officeDocument/2006/relationships/customXml" Target="../ink/ink9202.xml"/><Relationship Id="rId316" Type="http://schemas.openxmlformats.org/officeDocument/2006/relationships/customXml" Target="../ink/ink9230.xml"/><Relationship Id="rId523" Type="http://schemas.openxmlformats.org/officeDocument/2006/relationships/image" Target="../media/image7733.png"/><Relationship Id="rId719" Type="http://schemas.openxmlformats.org/officeDocument/2006/relationships/image" Target="../media/image7831.png"/><Relationship Id="rId55" Type="http://schemas.openxmlformats.org/officeDocument/2006/relationships/image" Target="../media/image7500.png"/><Relationship Id="rId97" Type="http://schemas.openxmlformats.org/officeDocument/2006/relationships/image" Target="../media/image7520.png"/><Relationship Id="rId120" Type="http://schemas.openxmlformats.org/officeDocument/2006/relationships/customXml" Target="../ink/ink9132.xml"/><Relationship Id="rId358" Type="http://schemas.openxmlformats.org/officeDocument/2006/relationships/customXml" Target="../ink/ink9251.xml"/><Relationship Id="rId565" Type="http://schemas.openxmlformats.org/officeDocument/2006/relationships/image" Target="../media/image7754.png"/><Relationship Id="rId730" Type="http://schemas.openxmlformats.org/officeDocument/2006/relationships/customXml" Target="../ink/ink9419.xml"/><Relationship Id="rId772" Type="http://schemas.openxmlformats.org/officeDocument/2006/relationships/customXml" Target="../ink/ink9440.xml"/><Relationship Id="rId828" Type="http://schemas.openxmlformats.org/officeDocument/2006/relationships/customXml" Target="../ink/ink9468.xml"/><Relationship Id="rId162" Type="http://schemas.openxmlformats.org/officeDocument/2006/relationships/customXml" Target="../ink/ink9153.xml"/><Relationship Id="rId218" Type="http://schemas.openxmlformats.org/officeDocument/2006/relationships/customXml" Target="../ink/ink9181.xml"/><Relationship Id="rId425" Type="http://schemas.openxmlformats.org/officeDocument/2006/relationships/image" Target="../media/image7684.png"/><Relationship Id="rId467" Type="http://schemas.openxmlformats.org/officeDocument/2006/relationships/image" Target="../media/image7705.png"/><Relationship Id="rId632" Type="http://schemas.openxmlformats.org/officeDocument/2006/relationships/customXml" Target="../ink/ink9388.xml"/><Relationship Id="rId271" Type="http://schemas.openxmlformats.org/officeDocument/2006/relationships/image" Target="../media/image7607.png"/><Relationship Id="rId674" Type="http://schemas.openxmlformats.org/officeDocument/2006/relationships/customXml" Target="../ink/ink9391.xml"/><Relationship Id="rId24" Type="http://schemas.openxmlformats.org/officeDocument/2006/relationships/customXml" Target="../ink/ink9084.xml"/><Relationship Id="rId66" Type="http://schemas.openxmlformats.org/officeDocument/2006/relationships/customXml" Target="../ink/ink9105.xml"/><Relationship Id="rId131" Type="http://schemas.openxmlformats.org/officeDocument/2006/relationships/image" Target="../media/image7537.png"/><Relationship Id="rId327" Type="http://schemas.openxmlformats.org/officeDocument/2006/relationships/image" Target="../media/image7635.png"/><Relationship Id="rId369" Type="http://schemas.openxmlformats.org/officeDocument/2006/relationships/image" Target="../media/image7656.png"/><Relationship Id="rId534" Type="http://schemas.openxmlformats.org/officeDocument/2006/relationships/customXml" Target="../ink/ink9339.xml"/><Relationship Id="rId576" Type="http://schemas.openxmlformats.org/officeDocument/2006/relationships/customXml" Target="../ink/ink9360.xml"/><Relationship Id="rId741" Type="http://schemas.openxmlformats.org/officeDocument/2006/relationships/image" Target="../media/image7842.png"/><Relationship Id="rId783" Type="http://schemas.openxmlformats.org/officeDocument/2006/relationships/image" Target="../media/image7863.png"/><Relationship Id="rId839" Type="http://schemas.openxmlformats.org/officeDocument/2006/relationships/image" Target="../media/image904.png"/><Relationship Id="rId173" Type="http://schemas.openxmlformats.org/officeDocument/2006/relationships/image" Target="../media/image7558.png"/><Relationship Id="rId229" Type="http://schemas.openxmlformats.org/officeDocument/2006/relationships/image" Target="../media/image7586.png"/><Relationship Id="rId380" Type="http://schemas.openxmlformats.org/officeDocument/2006/relationships/customXml" Target="../ink/ink9262.xml"/><Relationship Id="rId436" Type="http://schemas.openxmlformats.org/officeDocument/2006/relationships/customXml" Target="../ink/ink9290.xml"/><Relationship Id="rId601" Type="http://schemas.openxmlformats.org/officeDocument/2006/relationships/image" Target="../media/image7772.png"/><Relationship Id="rId240" Type="http://schemas.openxmlformats.org/officeDocument/2006/relationships/customXml" Target="../ink/ink9192.xml"/><Relationship Id="rId478" Type="http://schemas.openxmlformats.org/officeDocument/2006/relationships/customXml" Target="../ink/ink9311.xml"/><Relationship Id="rId685" Type="http://schemas.openxmlformats.org/officeDocument/2006/relationships/image" Target="../media/image7814.png"/><Relationship Id="rId850" Type="http://schemas.openxmlformats.org/officeDocument/2006/relationships/customXml" Target="../ink/ink9479.xml"/><Relationship Id="rId35" Type="http://schemas.openxmlformats.org/officeDocument/2006/relationships/image" Target="../media/image7490.png"/><Relationship Id="rId77" Type="http://schemas.openxmlformats.org/officeDocument/2006/relationships/image" Target="../media/image7510.png"/><Relationship Id="rId100" Type="http://schemas.openxmlformats.org/officeDocument/2006/relationships/customXml" Target="../ink/ink9122.xml"/><Relationship Id="rId282" Type="http://schemas.openxmlformats.org/officeDocument/2006/relationships/customXml" Target="../ink/ink9213.xml"/><Relationship Id="rId338" Type="http://schemas.openxmlformats.org/officeDocument/2006/relationships/customXml" Target="../ink/ink9241.xml"/><Relationship Id="rId503" Type="http://schemas.openxmlformats.org/officeDocument/2006/relationships/image" Target="../media/image7723.png"/><Relationship Id="rId545" Type="http://schemas.openxmlformats.org/officeDocument/2006/relationships/image" Target="../media/image7744.png"/><Relationship Id="rId587" Type="http://schemas.openxmlformats.org/officeDocument/2006/relationships/image" Target="../media/image7765.png"/><Relationship Id="rId710" Type="http://schemas.openxmlformats.org/officeDocument/2006/relationships/customXml" Target="../ink/ink9409.xml"/><Relationship Id="rId752" Type="http://schemas.openxmlformats.org/officeDocument/2006/relationships/customXml" Target="../ink/ink9430.xml"/><Relationship Id="rId808" Type="http://schemas.openxmlformats.org/officeDocument/2006/relationships/customXml" Target="../ink/ink9458.xml"/><Relationship Id="rId8" Type="http://schemas.openxmlformats.org/officeDocument/2006/relationships/customXml" Target="../ink/ink9076.xml"/><Relationship Id="rId142" Type="http://schemas.openxmlformats.org/officeDocument/2006/relationships/customXml" Target="../ink/ink9143.xml"/><Relationship Id="rId184" Type="http://schemas.openxmlformats.org/officeDocument/2006/relationships/customXml" Target="../ink/ink9164.xml"/><Relationship Id="rId391" Type="http://schemas.openxmlformats.org/officeDocument/2006/relationships/image" Target="../media/image7667.png"/><Relationship Id="rId405" Type="http://schemas.openxmlformats.org/officeDocument/2006/relationships/image" Target="../media/image7674.png"/><Relationship Id="rId447" Type="http://schemas.openxmlformats.org/officeDocument/2006/relationships/image" Target="../media/image7695.png"/><Relationship Id="rId612" Type="http://schemas.openxmlformats.org/officeDocument/2006/relationships/customXml" Target="../ink/ink9378.xml"/><Relationship Id="rId794" Type="http://schemas.openxmlformats.org/officeDocument/2006/relationships/customXml" Target="../ink/ink9451.xml"/><Relationship Id="rId251" Type="http://schemas.openxmlformats.org/officeDocument/2006/relationships/image" Target="../media/image7597.png"/><Relationship Id="rId489" Type="http://schemas.openxmlformats.org/officeDocument/2006/relationships/image" Target="../media/image7716.png"/><Relationship Id="rId696" Type="http://schemas.openxmlformats.org/officeDocument/2006/relationships/customXml" Target="../ink/ink9402.xml"/><Relationship Id="rId46" Type="http://schemas.openxmlformats.org/officeDocument/2006/relationships/customXml" Target="../ink/ink9095.xml"/><Relationship Id="rId293" Type="http://schemas.openxmlformats.org/officeDocument/2006/relationships/image" Target="../media/image7618.png"/><Relationship Id="rId307" Type="http://schemas.openxmlformats.org/officeDocument/2006/relationships/image" Target="../media/image7625.png"/><Relationship Id="rId349" Type="http://schemas.openxmlformats.org/officeDocument/2006/relationships/image" Target="../media/image7646.png"/><Relationship Id="rId514" Type="http://schemas.openxmlformats.org/officeDocument/2006/relationships/customXml" Target="../ink/ink9329.xml"/><Relationship Id="rId556" Type="http://schemas.openxmlformats.org/officeDocument/2006/relationships/customXml" Target="../ink/ink9350.xml"/><Relationship Id="rId721" Type="http://schemas.openxmlformats.org/officeDocument/2006/relationships/image" Target="../media/image7832.png"/><Relationship Id="rId763" Type="http://schemas.openxmlformats.org/officeDocument/2006/relationships/image" Target="../media/image7853.png"/><Relationship Id="rId88" Type="http://schemas.openxmlformats.org/officeDocument/2006/relationships/customXml" Target="../ink/ink9116.xml"/><Relationship Id="rId111" Type="http://schemas.openxmlformats.org/officeDocument/2006/relationships/image" Target="../media/image7527.png"/><Relationship Id="rId153" Type="http://schemas.openxmlformats.org/officeDocument/2006/relationships/image" Target="../media/image7548.png"/><Relationship Id="rId195" Type="http://schemas.openxmlformats.org/officeDocument/2006/relationships/image" Target="../media/image7569.png"/><Relationship Id="rId209" Type="http://schemas.openxmlformats.org/officeDocument/2006/relationships/image" Target="../media/image7576.png"/><Relationship Id="rId360" Type="http://schemas.openxmlformats.org/officeDocument/2006/relationships/customXml" Target="../ink/ink9252.xml"/><Relationship Id="rId416" Type="http://schemas.openxmlformats.org/officeDocument/2006/relationships/customXml" Target="../ink/ink9280.xml"/><Relationship Id="rId598" Type="http://schemas.openxmlformats.org/officeDocument/2006/relationships/customXml" Target="../ink/ink9371.xml"/><Relationship Id="rId819" Type="http://schemas.openxmlformats.org/officeDocument/2006/relationships/image" Target="../media/image7881.png"/><Relationship Id="rId220" Type="http://schemas.openxmlformats.org/officeDocument/2006/relationships/customXml" Target="../ink/ink9182.xml"/><Relationship Id="rId458" Type="http://schemas.openxmlformats.org/officeDocument/2006/relationships/customXml" Target="../ink/ink9301.xml"/><Relationship Id="rId623" Type="http://schemas.openxmlformats.org/officeDocument/2006/relationships/image" Target="../media/image7783.png"/><Relationship Id="rId830" Type="http://schemas.openxmlformats.org/officeDocument/2006/relationships/customXml" Target="../ink/ink9469.xml"/><Relationship Id="rId15" Type="http://schemas.openxmlformats.org/officeDocument/2006/relationships/image" Target="../media/image7480.png"/><Relationship Id="rId57" Type="http://schemas.openxmlformats.org/officeDocument/2006/relationships/image" Target="../media/image7501.png"/><Relationship Id="rId262" Type="http://schemas.openxmlformats.org/officeDocument/2006/relationships/customXml" Target="../ink/ink9203.xml"/><Relationship Id="rId318" Type="http://schemas.openxmlformats.org/officeDocument/2006/relationships/customXml" Target="../ink/ink9231.xml"/><Relationship Id="rId525" Type="http://schemas.openxmlformats.org/officeDocument/2006/relationships/image" Target="../media/image7734.png"/><Relationship Id="rId567" Type="http://schemas.openxmlformats.org/officeDocument/2006/relationships/image" Target="../media/image7755.png"/><Relationship Id="rId732" Type="http://schemas.openxmlformats.org/officeDocument/2006/relationships/customXml" Target="../ink/ink9420.xml"/><Relationship Id="rId99" Type="http://schemas.openxmlformats.org/officeDocument/2006/relationships/image" Target="../media/image7521.png"/><Relationship Id="rId122" Type="http://schemas.openxmlformats.org/officeDocument/2006/relationships/customXml" Target="../ink/ink9133.xml"/><Relationship Id="rId164" Type="http://schemas.openxmlformats.org/officeDocument/2006/relationships/customXml" Target="../ink/ink9154.xml"/><Relationship Id="rId371" Type="http://schemas.openxmlformats.org/officeDocument/2006/relationships/image" Target="../media/image7657.png"/><Relationship Id="rId774" Type="http://schemas.openxmlformats.org/officeDocument/2006/relationships/customXml" Target="../ink/ink9441.xml"/><Relationship Id="rId427" Type="http://schemas.openxmlformats.org/officeDocument/2006/relationships/image" Target="../media/image7685.png"/><Relationship Id="rId469" Type="http://schemas.openxmlformats.org/officeDocument/2006/relationships/image" Target="../media/image7706.png"/><Relationship Id="rId634" Type="http://schemas.openxmlformats.org/officeDocument/2006/relationships/customXml" Target="../ink/ink9389.xml"/><Relationship Id="rId676" Type="http://schemas.openxmlformats.org/officeDocument/2006/relationships/customXml" Target="../ink/ink9392.xml"/><Relationship Id="rId841" Type="http://schemas.openxmlformats.org/officeDocument/2006/relationships/image" Target="../media/image905.png"/><Relationship Id="rId26" Type="http://schemas.openxmlformats.org/officeDocument/2006/relationships/customXml" Target="../ink/ink9085.xml"/><Relationship Id="rId231" Type="http://schemas.openxmlformats.org/officeDocument/2006/relationships/image" Target="../media/image7587.png"/><Relationship Id="rId273" Type="http://schemas.openxmlformats.org/officeDocument/2006/relationships/image" Target="../media/image7608.png"/><Relationship Id="rId329" Type="http://schemas.openxmlformats.org/officeDocument/2006/relationships/image" Target="../media/image7636.png"/><Relationship Id="rId480" Type="http://schemas.openxmlformats.org/officeDocument/2006/relationships/customXml" Target="../ink/ink9312.xml"/><Relationship Id="rId536" Type="http://schemas.openxmlformats.org/officeDocument/2006/relationships/customXml" Target="../ink/ink9340.xml"/><Relationship Id="rId701" Type="http://schemas.openxmlformats.org/officeDocument/2006/relationships/image" Target="../media/image7822.png"/><Relationship Id="rId68" Type="http://schemas.openxmlformats.org/officeDocument/2006/relationships/customXml" Target="../ink/ink9106.xml"/><Relationship Id="rId133" Type="http://schemas.openxmlformats.org/officeDocument/2006/relationships/image" Target="../media/image7538.png"/><Relationship Id="rId175" Type="http://schemas.openxmlformats.org/officeDocument/2006/relationships/image" Target="../media/image7559.png"/><Relationship Id="rId340" Type="http://schemas.openxmlformats.org/officeDocument/2006/relationships/customXml" Target="../ink/ink9242.xml"/><Relationship Id="rId578" Type="http://schemas.openxmlformats.org/officeDocument/2006/relationships/customXml" Target="../ink/ink9361.xml"/><Relationship Id="rId743" Type="http://schemas.openxmlformats.org/officeDocument/2006/relationships/image" Target="../media/image7843.png"/><Relationship Id="rId785" Type="http://schemas.openxmlformats.org/officeDocument/2006/relationships/image" Target="../media/image7864.png"/><Relationship Id="rId200" Type="http://schemas.openxmlformats.org/officeDocument/2006/relationships/customXml" Target="../ink/ink9172.xml"/><Relationship Id="rId382" Type="http://schemas.openxmlformats.org/officeDocument/2006/relationships/customXml" Target="../ink/ink9263.xml"/><Relationship Id="rId438" Type="http://schemas.openxmlformats.org/officeDocument/2006/relationships/customXml" Target="../ink/ink9291.xml"/><Relationship Id="rId603" Type="http://schemas.openxmlformats.org/officeDocument/2006/relationships/image" Target="../media/image7773.png"/><Relationship Id="rId687" Type="http://schemas.openxmlformats.org/officeDocument/2006/relationships/image" Target="../media/image7815.png"/><Relationship Id="rId810" Type="http://schemas.openxmlformats.org/officeDocument/2006/relationships/customXml" Target="../ink/ink9459.xml"/><Relationship Id="rId852" Type="http://schemas.openxmlformats.org/officeDocument/2006/relationships/customXml" Target="../ink/ink9480.xml"/><Relationship Id="rId242" Type="http://schemas.openxmlformats.org/officeDocument/2006/relationships/customXml" Target="../ink/ink9193.xml"/><Relationship Id="rId284" Type="http://schemas.openxmlformats.org/officeDocument/2006/relationships/customXml" Target="../ink/ink9214.xml"/><Relationship Id="rId491" Type="http://schemas.openxmlformats.org/officeDocument/2006/relationships/image" Target="../media/image7717.png"/><Relationship Id="rId505" Type="http://schemas.openxmlformats.org/officeDocument/2006/relationships/image" Target="../media/image7724.png"/><Relationship Id="rId712" Type="http://schemas.openxmlformats.org/officeDocument/2006/relationships/customXml" Target="../ink/ink9410.xml"/><Relationship Id="rId37" Type="http://schemas.openxmlformats.org/officeDocument/2006/relationships/image" Target="../media/image7491.png"/><Relationship Id="rId79" Type="http://schemas.openxmlformats.org/officeDocument/2006/relationships/image" Target="../media/image7511.png"/><Relationship Id="rId102" Type="http://schemas.openxmlformats.org/officeDocument/2006/relationships/customXml" Target="../ink/ink9123.xml"/><Relationship Id="rId144" Type="http://schemas.openxmlformats.org/officeDocument/2006/relationships/customXml" Target="../ink/ink9144.xml"/><Relationship Id="rId547" Type="http://schemas.openxmlformats.org/officeDocument/2006/relationships/image" Target="../media/image7745.png"/><Relationship Id="rId589" Type="http://schemas.openxmlformats.org/officeDocument/2006/relationships/image" Target="../media/image7766.png"/><Relationship Id="rId754" Type="http://schemas.openxmlformats.org/officeDocument/2006/relationships/customXml" Target="../ink/ink9431.xml"/><Relationship Id="rId796" Type="http://schemas.openxmlformats.org/officeDocument/2006/relationships/customXml" Target="../ink/ink9452.xml"/><Relationship Id="rId90" Type="http://schemas.openxmlformats.org/officeDocument/2006/relationships/customXml" Target="../ink/ink9117.xml"/><Relationship Id="rId186" Type="http://schemas.openxmlformats.org/officeDocument/2006/relationships/customXml" Target="../ink/ink9165.xml"/><Relationship Id="rId351" Type="http://schemas.openxmlformats.org/officeDocument/2006/relationships/image" Target="../media/image7647.png"/><Relationship Id="rId393" Type="http://schemas.openxmlformats.org/officeDocument/2006/relationships/image" Target="../media/image7668.png"/><Relationship Id="rId407" Type="http://schemas.openxmlformats.org/officeDocument/2006/relationships/image" Target="../media/image7675.png"/><Relationship Id="rId449" Type="http://schemas.openxmlformats.org/officeDocument/2006/relationships/image" Target="../media/image7696.png"/><Relationship Id="rId614" Type="http://schemas.openxmlformats.org/officeDocument/2006/relationships/customXml" Target="../ink/ink9379.xml"/><Relationship Id="rId821" Type="http://schemas.openxmlformats.org/officeDocument/2006/relationships/image" Target="../media/image7882.png"/><Relationship Id="rId211" Type="http://schemas.openxmlformats.org/officeDocument/2006/relationships/image" Target="../media/image7577.png"/><Relationship Id="rId253" Type="http://schemas.openxmlformats.org/officeDocument/2006/relationships/image" Target="../media/image7598.png"/><Relationship Id="rId295" Type="http://schemas.openxmlformats.org/officeDocument/2006/relationships/image" Target="../media/image7619.png"/><Relationship Id="rId309" Type="http://schemas.openxmlformats.org/officeDocument/2006/relationships/image" Target="../media/image7626.png"/><Relationship Id="rId460" Type="http://schemas.openxmlformats.org/officeDocument/2006/relationships/customXml" Target="../ink/ink9302.xml"/><Relationship Id="rId516" Type="http://schemas.openxmlformats.org/officeDocument/2006/relationships/customXml" Target="../ink/ink9330.xml"/><Relationship Id="rId698" Type="http://schemas.openxmlformats.org/officeDocument/2006/relationships/customXml" Target="../ink/ink9403.xml"/><Relationship Id="rId48" Type="http://schemas.openxmlformats.org/officeDocument/2006/relationships/customXml" Target="../ink/ink9096.xml"/><Relationship Id="rId113" Type="http://schemas.openxmlformats.org/officeDocument/2006/relationships/image" Target="../media/image7528.png"/><Relationship Id="rId320" Type="http://schemas.openxmlformats.org/officeDocument/2006/relationships/customXml" Target="../ink/ink9232.xml"/><Relationship Id="rId558" Type="http://schemas.openxmlformats.org/officeDocument/2006/relationships/customXml" Target="../ink/ink9351.xml"/><Relationship Id="rId723" Type="http://schemas.openxmlformats.org/officeDocument/2006/relationships/image" Target="../media/image7833.png"/><Relationship Id="rId765" Type="http://schemas.openxmlformats.org/officeDocument/2006/relationships/image" Target="../media/image7854.png"/><Relationship Id="rId155" Type="http://schemas.openxmlformats.org/officeDocument/2006/relationships/image" Target="../media/image7549.png"/><Relationship Id="rId197" Type="http://schemas.openxmlformats.org/officeDocument/2006/relationships/image" Target="../media/image7570.png"/><Relationship Id="rId362" Type="http://schemas.openxmlformats.org/officeDocument/2006/relationships/customXml" Target="../ink/ink9253.xml"/><Relationship Id="rId418" Type="http://schemas.openxmlformats.org/officeDocument/2006/relationships/customXml" Target="../ink/ink9281.xml"/><Relationship Id="rId625" Type="http://schemas.openxmlformats.org/officeDocument/2006/relationships/image" Target="../media/image7784.png"/><Relationship Id="rId832" Type="http://schemas.openxmlformats.org/officeDocument/2006/relationships/customXml" Target="../ink/ink9470.xml"/><Relationship Id="rId222" Type="http://schemas.openxmlformats.org/officeDocument/2006/relationships/customXml" Target="../ink/ink9183.xml"/><Relationship Id="rId264" Type="http://schemas.openxmlformats.org/officeDocument/2006/relationships/customXml" Target="../ink/ink9204.xml"/><Relationship Id="rId471" Type="http://schemas.openxmlformats.org/officeDocument/2006/relationships/image" Target="../media/image7707.png"/><Relationship Id="rId17" Type="http://schemas.openxmlformats.org/officeDocument/2006/relationships/image" Target="../media/image7481.png"/><Relationship Id="rId59" Type="http://schemas.openxmlformats.org/officeDocument/2006/relationships/image" Target="../media/image7502.png"/><Relationship Id="rId124" Type="http://schemas.openxmlformats.org/officeDocument/2006/relationships/customXml" Target="../ink/ink9134.xml"/><Relationship Id="rId527" Type="http://schemas.openxmlformats.org/officeDocument/2006/relationships/image" Target="../media/image7735.png"/><Relationship Id="rId569" Type="http://schemas.openxmlformats.org/officeDocument/2006/relationships/image" Target="../media/image7756.png"/><Relationship Id="rId734" Type="http://schemas.openxmlformats.org/officeDocument/2006/relationships/customXml" Target="../ink/ink9421.xml"/><Relationship Id="rId776" Type="http://schemas.openxmlformats.org/officeDocument/2006/relationships/customXml" Target="../ink/ink9442.xml"/><Relationship Id="rId70" Type="http://schemas.openxmlformats.org/officeDocument/2006/relationships/customXml" Target="../ink/ink9107.xml"/><Relationship Id="rId166" Type="http://schemas.openxmlformats.org/officeDocument/2006/relationships/customXml" Target="../ink/ink9155.xml"/><Relationship Id="rId331" Type="http://schemas.openxmlformats.org/officeDocument/2006/relationships/image" Target="../media/image7637.png"/><Relationship Id="rId373" Type="http://schemas.openxmlformats.org/officeDocument/2006/relationships/image" Target="../media/image7658.png"/><Relationship Id="rId429" Type="http://schemas.openxmlformats.org/officeDocument/2006/relationships/image" Target="../media/image7686.png"/><Relationship Id="rId580" Type="http://schemas.openxmlformats.org/officeDocument/2006/relationships/customXml" Target="../ink/ink9362.xml"/><Relationship Id="rId636" Type="http://schemas.openxmlformats.org/officeDocument/2006/relationships/customXml" Target="../ink/ink9390.xml"/><Relationship Id="rId801" Type="http://schemas.openxmlformats.org/officeDocument/2006/relationships/image" Target="../media/image7872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7588.png"/><Relationship Id="rId440" Type="http://schemas.openxmlformats.org/officeDocument/2006/relationships/customXml" Target="../ink/ink9292.xml"/><Relationship Id="rId678" Type="http://schemas.openxmlformats.org/officeDocument/2006/relationships/customXml" Target="../ink/ink9393.xml"/><Relationship Id="rId843" Type="http://schemas.openxmlformats.org/officeDocument/2006/relationships/image" Target="../media/image906.png"/><Relationship Id="rId28" Type="http://schemas.openxmlformats.org/officeDocument/2006/relationships/customXml" Target="../ink/ink9086.xml"/><Relationship Id="rId275" Type="http://schemas.openxmlformats.org/officeDocument/2006/relationships/image" Target="../media/image7609.png"/><Relationship Id="rId300" Type="http://schemas.openxmlformats.org/officeDocument/2006/relationships/customXml" Target="../ink/ink9222.xml"/><Relationship Id="rId482" Type="http://schemas.openxmlformats.org/officeDocument/2006/relationships/customXml" Target="../ink/ink9313.xml"/><Relationship Id="rId538" Type="http://schemas.openxmlformats.org/officeDocument/2006/relationships/customXml" Target="../ink/ink9341.xml"/><Relationship Id="rId703" Type="http://schemas.openxmlformats.org/officeDocument/2006/relationships/image" Target="../media/image7823.png"/><Relationship Id="rId745" Type="http://schemas.openxmlformats.org/officeDocument/2006/relationships/image" Target="../media/image7844.png"/><Relationship Id="rId81" Type="http://schemas.openxmlformats.org/officeDocument/2006/relationships/image" Target="../media/image7512.png"/><Relationship Id="rId135" Type="http://schemas.openxmlformats.org/officeDocument/2006/relationships/image" Target="../media/image7539.png"/><Relationship Id="rId177" Type="http://schemas.openxmlformats.org/officeDocument/2006/relationships/image" Target="../media/image7560.png"/><Relationship Id="rId342" Type="http://schemas.openxmlformats.org/officeDocument/2006/relationships/customXml" Target="../ink/ink9243.xml"/><Relationship Id="rId384" Type="http://schemas.openxmlformats.org/officeDocument/2006/relationships/customXml" Target="../ink/ink9264.xml"/><Relationship Id="rId591" Type="http://schemas.openxmlformats.org/officeDocument/2006/relationships/image" Target="../media/image7767.png"/><Relationship Id="rId605" Type="http://schemas.openxmlformats.org/officeDocument/2006/relationships/image" Target="../media/image7774.png"/><Relationship Id="rId787" Type="http://schemas.openxmlformats.org/officeDocument/2006/relationships/image" Target="../media/image7865.png"/><Relationship Id="rId812" Type="http://schemas.openxmlformats.org/officeDocument/2006/relationships/customXml" Target="../ink/ink9460.xml"/><Relationship Id="rId202" Type="http://schemas.openxmlformats.org/officeDocument/2006/relationships/customXml" Target="../ink/ink9173.xml"/><Relationship Id="rId244" Type="http://schemas.openxmlformats.org/officeDocument/2006/relationships/customXml" Target="../ink/ink9194.xml"/><Relationship Id="rId689" Type="http://schemas.openxmlformats.org/officeDocument/2006/relationships/image" Target="../media/image7816.png"/><Relationship Id="rId39" Type="http://schemas.openxmlformats.org/officeDocument/2006/relationships/image" Target="../media/image7492.png"/><Relationship Id="rId286" Type="http://schemas.openxmlformats.org/officeDocument/2006/relationships/customXml" Target="../ink/ink9215.xml"/><Relationship Id="rId451" Type="http://schemas.openxmlformats.org/officeDocument/2006/relationships/image" Target="../media/image7697.png"/><Relationship Id="rId493" Type="http://schemas.openxmlformats.org/officeDocument/2006/relationships/image" Target="../media/image7718.png"/><Relationship Id="rId507" Type="http://schemas.openxmlformats.org/officeDocument/2006/relationships/image" Target="../media/image7725.png"/><Relationship Id="rId549" Type="http://schemas.openxmlformats.org/officeDocument/2006/relationships/image" Target="../media/image7746.png"/><Relationship Id="rId714" Type="http://schemas.openxmlformats.org/officeDocument/2006/relationships/customXml" Target="../ink/ink9411.xml"/><Relationship Id="rId756" Type="http://schemas.openxmlformats.org/officeDocument/2006/relationships/customXml" Target="../ink/ink9432.xml"/><Relationship Id="rId50" Type="http://schemas.openxmlformats.org/officeDocument/2006/relationships/customXml" Target="../ink/ink9097.xml"/><Relationship Id="rId104" Type="http://schemas.openxmlformats.org/officeDocument/2006/relationships/customXml" Target="../ink/ink9124.xml"/><Relationship Id="rId146" Type="http://schemas.openxmlformats.org/officeDocument/2006/relationships/customXml" Target="../ink/ink9145.xml"/><Relationship Id="rId188" Type="http://schemas.openxmlformats.org/officeDocument/2006/relationships/customXml" Target="../ink/ink9166.xml"/><Relationship Id="rId311" Type="http://schemas.openxmlformats.org/officeDocument/2006/relationships/image" Target="../media/image7627.png"/><Relationship Id="rId353" Type="http://schemas.openxmlformats.org/officeDocument/2006/relationships/image" Target="../media/image7648.png"/><Relationship Id="rId395" Type="http://schemas.openxmlformats.org/officeDocument/2006/relationships/image" Target="../media/image7669.png"/><Relationship Id="rId409" Type="http://schemas.openxmlformats.org/officeDocument/2006/relationships/image" Target="../media/image7676.png"/><Relationship Id="rId560" Type="http://schemas.openxmlformats.org/officeDocument/2006/relationships/customXml" Target="../ink/ink9352.xml"/><Relationship Id="rId798" Type="http://schemas.openxmlformats.org/officeDocument/2006/relationships/customXml" Target="../ink/ink9453.xml"/><Relationship Id="rId92" Type="http://schemas.openxmlformats.org/officeDocument/2006/relationships/customXml" Target="../ink/ink9118.xml"/><Relationship Id="rId213" Type="http://schemas.openxmlformats.org/officeDocument/2006/relationships/image" Target="../media/image7578.png"/><Relationship Id="rId420" Type="http://schemas.openxmlformats.org/officeDocument/2006/relationships/customXml" Target="../ink/ink9282.xml"/><Relationship Id="rId616" Type="http://schemas.openxmlformats.org/officeDocument/2006/relationships/customXml" Target="../ink/ink9380.xml"/><Relationship Id="rId823" Type="http://schemas.openxmlformats.org/officeDocument/2006/relationships/image" Target="../media/image7883.png"/><Relationship Id="rId255" Type="http://schemas.openxmlformats.org/officeDocument/2006/relationships/image" Target="../media/image7599.png"/><Relationship Id="rId297" Type="http://schemas.openxmlformats.org/officeDocument/2006/relationships/image" Target="../media/image7620.png"/><Relationship Id="rId462" Type="http://schemas.openxmlformats.org/officeDocument/2006/relationships/customXml" Target="../ink/ink9303.xml"/><Relationship Id="rId518" Type="http://schemas.openxmlformats.org/officeDocument/2006/relationships/customXml" Target="../ink/ink9331.xml"/><Relationship Id="rId725" Type="http://schemas.openxmlformats.org/officeDocument/2006/relationships/image" Target="../media/image7834.png"/><Relationship Id="rId115" Type="http://schemas.openxmlformats.org/officeDocument/2006/relationships/image" Target="../media/image7529.png"/><Relationship Id="rId157" Type="http://schemas.openxmlformats.org/officeDocument/2006/relationships/image" Target="../media/image7550.png"/><Relationship Id="rId322" Type="http://schemas.openxmlformats.org/officeDocument/2006/relationships/customXml" Target="../ink/ink9233.xml"/><Relationship Id="rId364" Type="http://schemas.openxmlformats.org/officeDocument/2006/relationships/customXml" Target="../ink/ink9254.xml"/><Relationship Id="rId767" Type="http://schemas.openxmlformats.org/officeDocument/2006/relationships/image" Target="../media/image7855.png"/><Relationship Id="rId61" Type="http://schemas.openxmlformats.org/officeDocument/2006/relationships/image" Target="../media/image7503.png"/><Relationship Id="rId199" Type="http://schemas.openxmlformats.org/officeDocument/2006/relationships/image" Target="../media/image7571.png"/><Relationship Id="rId571" Type="http://schemas.openxmlformats.org/officeDocument/2006/relationships/image" Target="../media/image7757.png"/><Relationship Id="rId627" Type="http://schemas.openxmlformats.org/officeDocument/2006/relationships/image" Target="../media/image7785.png"/><Relationship Id="rId834" Type="http://schemas.openxmlformats.org/officeDocument/2006/relationships/customXml" Target="../ink/ink9471.xml"/><Relationship Id="rId19" Type="http://schemas.openxmlformats.org/officeDocument/2006/relationships/image" Target="../media/image7482.png"/><Relationship Id="rId224" Type="http://schemas.openxmlformats.org/officeDocument/2006/relationships/customXml" Target="../ink/ink9184.xml"/><Relationship Id="rId266" Type="http://schemas.openxmlformats.org/officeDocument/2006/relationships/customXml" Target="../ink/ink9205.xml"/><Relationship Id="rId431" Type="http://schemas.openxmlformats.org/officeDocument/2006/relationships/image" Target="../media/image7687.png"/><Relationship Id="rId473" Type="http://schemas.openxmlformats.org/officeDocument/2006/relationships/image" Target="../media/image7708.png"/><Relationship Id="rId529" Type="http://schemas.openxmlformats.org/officeDocument/2006/relationships/image" Target="../media/image7736.png"/><Relationship Id="rId680" Type="http://schemas.openxmlformats.org/officeDocument/2006/relationships/customXml" Target="../ink/ink9394.xml"/><Relationship Id="rId736" Type="http://schemas.openxmlformats.org/officeDocument/2006/relationships/customXml" Target="../ink/ink9422.xml"/><Relationship Id="rId30" Type="http://schemas.openxmlformats.org/officeDocument/2006/relationships/customXml" Target="../ink/ink9087.xml"/><Relationship Id="rId126" Type="http://schemas.openxmlformats.org/officeDocument/2006/relationships/customXml" Target="../ink/ink9135.xml"/><Relationship Id="rId168" Type="http://schemas.openxmlformats.org/officeDocument/2006/relationships/customXml" Target="../ink/ink9156.xml"/><Relationship Id="rId333" Type="http://schemas.openxmlformats.org/officeDocument/2006/relationships/image" Target="../media/image7638.png"/><Relationship Id="rId540" Type="http://schemas.openxmlformats.org/officeDocument/2006/relationships/customXml" Target="../ink/ink9342.xml"/><Relationship Id="rId778" Type="http://schemas.openxmlformats.org/officeDocument/2006/relationships/customXml" Target="../ink/ink9443.xml"/><Relationship Id="rId72" Type="http://schemas.openxmlformats.org/officeDocument/2006/relationships/customXml" Target="../ink/ink9108.xml"/><Relationship Id="rId375" Type="http://schemas.openxmlformats.org/officeDocument/2006/relationships/image" Target="../media/image7659.png"/><Relationship Id="rId582" Type="http://schemas.openxmlformats.org/officeDocument/2006/relationships/customXml" Target="../ink/ink9363.xml"/><Relationship Id="rId803" Type="http://schemas.openxmlformats.org/officeDocument/2006/relationships/image" Target="../media/image7873.png"/><Relationship Id="rId845" Type="http://schemas.openxmlformats.org/officeDocument/2006/relationships/image" Target="../media/image907.png"/><Relationship Id="rId3" Type="http://schemas.openxmlformats.org/officeDocument/2006/relationships/image" Target="../media/image7474.png"/><Relationship Id="rId235" Type="http://schemas.openxmlformats.org/officeDocument/2006/relationships/image" Target="../media/image7589.png"/><Relationship Id="rId277" Type="http://schemas.openxmlformats.org/officeDocument/2006/relationships/image" Target="../media/image7610.png"/><Relationship Id="rId400" Type="http://schemas.openxmlformats.org/officeDocument/2006/relationships/customXml" Target="../ink/ink9272.xml"/><Relationship Id="rId442" Type="http://schemas.openxmlformats.org/officeDocument/2006/relationships/customXml" Target="../ink/ink9293.xml"/><Relationship Id="rId484" Type="http://schemas.openxmlformats.org/officeDocument/2006/relationships/customXml" Target="../ink/ink9314.xml"/><Relationship Id="rId705" Type="http://schemas.openxmlformats.org/officeDocument/2006/relationships/image" Target="../media/image7824.png"/><Relationship Id="rId137" Type="http://schemas.openxmlformats.org/officeDocument/2006/relationships/image" Target="../media/image7540.png"/><Relationship Id="rId302" Type="http://schemas.openxmlformats.org/officeDocument/2006/relationships/customXml" Target="../ink/ink9223.xml"/><Relationship Id="rId344" Type="http://schemas.openxmlformats.org/officeDocument/2006/relationships/customXml" Target="../ink/ink9244.xml"/><Relationship Id="rId691" Type="http://schemas.openxmlformats.org/officeDocument/2006/relationships/image" Target="../media/image7817.png"/><Relationship Id="rId747" Type="http://schemas.openxmlformats.org/officeDocument/2006/relationships/image" Target="../media/image7845.png"/><Relationship Id="rId789" Type="http://schemas.openxmlformats.org/officeDocument/2006/relationships/image" Target="../media/image7866.png"/><Relationship Id="rId41" Type="http://schemas.openxmlformats.org/officeDocument/2006/relationships/image" Target="../media/image7493.png"/><Relationship Id="rId83" Type="http://schemas.openxmlformats.org/officeDocument/2006/relationships/image" Target="../media/image7513.png"/><Relationship Id="rId179" Type="http://schemas.openxmlformats.org/officeDocument/2006/relationships/image" Target="../media/image7561.png"/><Relationship Id="rId386" Type="http://schemas.openxmlformats.org/officeDocument/2006/relationships/customXml" Target="../ink/ink9265.xml"/><Relationship Id="rId551" Type="http://schemas.openxmlformats.org/officeDocument/2006/relationships/image" Target="../media/image7747.png"/><Relationship Id="rId593" Type="http://schemas.openxmlformats.org/officeDocument/2006/relationships/image" Target="../media/image7768.png"/><Relationship Id="rId607" Type="http://schemas.openxmlformats.org/officeDocument/2006/relationships/image" Target="../media/image7775.png"/><Relationship Id="rId814" Type="http://schemas.openxmlformats.org/officeDocument/2006/relationships/customXml" Target="../ink/ink9461.xml"/><Relationship Id="rId190" Type="http://schemas.openxmlformats.org/officeDocument/2006/relationships/customXml" Target="../ink/ink9167.xml"/><Relationship Id="rId204" Type="http://schemas.openxmlformats.org/officeDocument/2006/relationships/customXml" Target="../ink/ink9174.xml"/><Relationship Id="rId246" Type="http://schemas.openxmlformats.org/officeDocument/2006/relationships/customXml" Target="../ink/ink9195.xml"/><Relationship Id="rId288" Type="http://schemas.openxmlformats.org/officeDocument/2006/relationships/customXml" Target="../ink/ink9216.xml"/><Relationship Id="rId411" Type="http://schemas.openxmlformats.org/officeDocument/2006/relationships/image" Target="../media/image7677.png"/><Relationship Id="rId453" Type="http://schemas.openxmlformats.org/officeDocument/2006/relationships/image" Target="../media/image7698.png"/><Relationship Id="rId509" Type="http://schemas.openxmlformats.org/officeDocument/2006/relationships/image" Target="../media/image7726.png"/><Relationship Id="rId106" Type="http://schemas.openxmlformats.org/officeDocument/2006/relationships/customXml" Target="../ink/ink9125.xml"/><Relationship Id="rId313" Type="http://schemas.openxmlformats.org/officeDocument/2006/relationships/image" Target="../media/image7628.png"/><Relationship Id="rId495" Type="http://schemas.openxmlformats.org/officeDocument/2006/relationships/image" Target="../media/image7719.png"/><Relationship Id="rId716" Type="http://schemas.openxmlformats.org/officeDocument/2006/relationships/customXml" Target="../ink/ink9412.xml"/><Relationship Id="rId758" Type="http://schemas.openxmlformats.org/officeDocument/2006/relationships/customXml" Target="../ink/ink9433.xml"/><Relationship Id="rId10" Type="http://schemas.openxmlformats.org/officeDocument/2006/relationships/customXml" Target="../ink/ink9077.xml"/><Relationship Id="rId52" Type="http://schemas.openxmlformats.org/officeDocument/2006/relationships/customXml" Target="../ink/ink9098.xml"/><Relationship Id="rId94" Type="http://schemas.openxmlformats.org/officeDocument/2006/relationships/customXml" Target="../ink/ink9119.xml"/><Relationship Id="rId148" Type="http://schemas.openxmlformats.org/officeDocument/2006/relationships/customXml" Target="../ink/ink9146.xml"/><Relationship Id="rId355" Type="http://schemas.openxmlformats.org/officeDocument/2006/relationships/image" Target="../media/image7649.png"/><Relationship Id="rId397" Type="http://schemas.openxmlformats.org/officeDocument/2006/relationships/image" Target="../media/image7670.png"/><Relationship Id="rId520" Type="http://schemas.openxmlformats.org/officeDocument/2006/relationships/customXml" Target="../ink/ink9332.xml"/><Relationship Id="rId562" Type="http://schemas.openxmlformats.org/officeDocument/2006/relationships/customXml" Target="../ink/ink9353.xml"/><Relationship Id="rId618" Type="http://schemas.openxmlformats.org/officeDocument/2006/relationships/customXml" Target="../ink/ink9381.xml"/><Relationship Id="rId825" Type="http://schemas.openxmlformats.org/officeDocument/2006/relationships/image" Target="../media/image7884.png"/><Relationship Id="rId215" Type="http://schemas.openxmlformats.org/officeDocument/2006/relationships/image" Target="../media/image7579.png"/><Relationship Id="rId257" Type="http://schemas.openxmlformats.org/officeDocument/2006/relationships/image" Target="../media/image7600.png"/><Relationship Id="rId422" Type="http://schemas.openxmlformats.org/officeDocument/2006/relationships/customXml" Target="../ink/ink9283.xml"/><Relationship Id="rId464" Type="http://schemas.openxmlformats.org/officeDocument/2006/relationships/customXml" Target="../ink/ink9304.xml"/><Relationship Id="rId299" Type="http://schemas.openxmlformats.org/officeDocument/2006/relationships/image" Target="../media/image7621.png"/><Relationship Id="rId727" Type="http://schemas.openxmlformats.org/officeDocument/2006/relationships/image" Target="../media/image7835.png"/><Relationship Id="rId63" Type="http://schemas.openxmlformats.org/officeDocument/2006/relationships/image" Target="../media/image7504.png"/><Relationship Id="rId159" Type="http://schemas.openxmlformats.org/officeDocument/2006/relationships/image" Target="../media/image7551.png"/><Relationship Id="rId366" Type="http://schemas.openxmlformats.org/officeDocument/2006/relationships/customXml" Target="../ink/ink9255.xml"/><Relationship Id="rId573" Type="http://schemas.openxmlformats.org/officeDocument/2006/relationships/image" Target="../media/image7758.png"/><Relationship Id="rId780" Type="http://schemas.openxmlformats.org/officeDocument/2006/relationships/customXml" Target="../ink/ink9444.xml"/><Relationship Id="rId226" Type="http://schemas.openxmlformats.org/officeDocument/2006/relationships/customXml" Target="../ink/ink9185.xml"/><Relationship Id="rId433" Type="http://schemas.openxmlformats.org/officeDocument/2006/relationships/image" Target="../media/image7688.png"/><Relationship Id="rId738" Type="http://schemas.openxmlformats.org/officeDocument/2006/relationships/customXml" Target="../ink/ink9423.xml"/><Relationship Id="rId74" Type="http://schemas.openxmlformats.org/officeDocument/2006/relationships/customXml" Target="../ink/ink9109.xml"/><Relationship Id="rId377" Type="http://schemas.openxmlformats.org/officeDocument/2006/relationships/image" Target="../media/image7660.png"/><Relationship Id="rId500" Type="http://schemas.openxmlformats.org/officeDocument/2006/relationships/customXml" Target="../ink/ink9322.xml"/><Relationship Id="rId584" Type="http://schemas.openxmlformats.org/officeDocument/2006/relationships/customXml" Target="../ink/ink9364.xml"/><Relationship Id="rId805" Type="http://schemas.openxmlformats.org/officeDocument/2006/relationships/image" Target="../media/image7874.png"/><Relationship Id="rId5" Type="http://schemas.openxmlformats.org/officeDocument/2006/relationships/image" Target="../media/image7475.png"/><Relationship Id="rId237" Type="http://schemas.openxmlformats.org/officeDocument/2006/relationships/image" Target="../media/image7590.png"/><Relationship Id="rId791" Type="http://schemas.openxmlformats.org/officeDocument/2006/relationships/image" Target="../media/image7867.png"/><Relationship Id="rId444" Type="http://schemas.openxmlformats.org/officeDocument/2006/relationships/customXml" Target="../ink/ink9294.xml"/><Relationship Id="rId749" Type="http://schemas.openxmlformats.org/officeDocument/2006/relationships/image" Target="../media/image7846.png"/><Relationship Id="rId290" Type="http://schemas.openxmlformats.org/officeDocument/2006/relationships/customXml" Target="../ink/ink9217.xml"/><Relationship Id="rId304" Type="http://schemas.openxmlformats.org/officeDocument/2006/relationships/customXml" Target="../ink/ink9224.xml"/><Relationship Id="rId388" Type="http://schemas.openxmlformats.org/officeDocument/2006/relationships/customXml" Target="../ink/ink9266.xml"/><Relationship Id="rId511" Type="http://schemas.openxmlformats.org/officeDocument/2006/relationships/image" Target="../media/image7727.png"/><Relationship Id="rId609" Type="http://schemas.openxmlformats.org/officeDocument/2006/relationships/image" Target="../media/image7776.png"/><Relationship Id="rId85" Type="http://schemas.openxmlformats.org/officeDocument/2006/relationships/image" Target="../media/image7514.png"/><Relationship Id="rId150" Type="http://schemas.openxmlformats.org/officeDocument/2006/relationships/customXml" Target="../ink/ink9147.xml"/><Relationship Id="rId595" Type="http://schemas.openxmlformats.org/officeDocument/2006/relationships/image" Target="../media/image7769.png"/><Relationship Id="rId816" Type="http://schemas.openxmlformats.org/officeDocument/2006/relationships/customXml" Target="../ink/ink9462.xml"/><Relationship Id="rId248" Type="http://schemas.openxmlformats.org/officeDocument/2006/relationships/customXml" Target="../ink/ink9196.xml"/><Relationship Id="rId455" Type="http://schemas.openxmlformats.org/officeDocument/2006/relationships/image" Target="../media/image7699.png"/><Relationship Id="rId12" Type="http://schemas.openxmlformats.org/officeDocument/2006/relationships/customXml" Target="../ink/ink9078.xml"/><Relationship Id="rId108" Type="http://schemas.openxmlformats.org/officeDocument/2006/relationships/customXml" Target="../ink/ink9126.xml"/><Relationship Id="rId315" Type="http://schemas.openxmlformats.org/officeDocument/2006/relationships/image" Target="../media/image7629.png"/><Relationship Id="rId522" Type="http://schemas.openxmlformats.org/officeDocument/2006/relationships/customXml" Target="../ink/ink9333.xml"/><Relationship Id="rId96" Type="http://schemas.openxmlformats.org/officeDocument/2006/relationships/customXml" Target="../ink/ink9120.xml"/><Relationship Id="rId161" Type="http://schemas.openxmlformats.org/officeDocument/2006/relationships/image" Target="../media/image7552.png"/><Relationship Id="rId399" Type="http://schemas.openxmlformats.org/officeDocument/2006/relationships/image" Target="../media/image7671.png"/><Relationship Id="rId827" Type="http://schemas.openxmlformats.org/officeDocument/2006/relationships/image" Target="../media/image7885.png"/><Relationship Id="rId259" Type="http://schemas.openxmlformats.org/officeDocument/2006/relationships/image" Target="../media/image7601.png"/><Relationship Id="rId466" Type="http://schemas.openxmlformats.org/officeDocument/2006/relationships/customXml" Target="../ink/ink9305.xml"/><Relationship Id="rId673" Type="http://schemas.openxmlformats.org/officeDocument/2006/relationships/image" Target="../media/image7808.png"/><Relationship Id="rId23" Type="http://schemas.openxmlformats.org/officeDocument/2006/relationships/image" Target="../media/image7484.png"/><Relationship Id="rId119" Type="http://schemas.openxmlformats.org/officeDocument/2006/relationships/image" Target="../media/image7531.png"/><Relationship Id="rId326" Type="http://schemas.openxmlformats.org/officeDocument/2006/relationships/customXml" Target="../ink/ink9235.xml"/><Relationship Id="rId533" Type="http://schemas.openxmlformats.org/officeDocument/2006/relationships/image" Target="../media/image7738.png"/><Relationship Id="rId740" Type="http://schemas.openxmlformats.org/officeDocument/2006/relationships/customXml" Target="../ink/ink9424.xml"/><Relationship Id="rId838" Type="http://schemas.openxmlformats.org/officeDocument/2006/relationships/customXml" Target="../ink/ink9473.xml"/><Relationship Id="rId172" Type="http://schemas.openxmlformats.org/officeDocument/2006/relationships/customXml" Target="../ink/ink9158.xml"/><Relationship Id="rId477" Type="http://schemas.openxmlformats.org/officeDocument/2006/relationships/image" Target="../media/image7710.png"/><Relationship Id="rId600" Type="http://schemas.openxmlformats.org/officeDocument/2006/relationships/customXml" Target="../ink/ink9372.xml"/><Relationship Id="rId684" Type="http://schemas.openxmlformats.org/officeDocument/2006/relationships/customXml" Target="../ink/ink9396.xml"/><Relationship Id="rId337" Type="http://schemas.openxmlformats.org/officeDocument/2006/relationships/image" Target="../media/image7640.png"/><Relationship Id="rId34" Type="http://schemas.openxmlformats.org/officeDocument/2006/relationships/customXml" Target="../ink/ink9089.xml"/><Relationship Id="rId544" Type="http://schemas.openxmlformats.org/officeDocument/2006/relationships/customXml" Target="../ink/ink9344.xml"/><Relationship Id="rId751" Type="http://schemas.openxmlformats.org/officeDocument/2006/relationships/image" Target="../media/image7847.png"/><Relationship Id="rId849" Type="http://schemas.openxmlformats.org/officeDocument/2006/relationships/image" Target="../media/image909.png"/><Relationship Id="rId183" Type="http://schemas.openxmlformats.org/officeDocument/2006/relationships/image" Target="../media/image7563.png"/><Relationship Id="rId390" Type="http://schemas.openxmlformats.org/officeDocument/2006/relationships/customXml" Target="../ink/ink9267.xml"/><Relationship Id="rId404" Type="http://schemas.openxmlformats.org/officeDocument/2006/relationships/customXml" Target="../ink/ink9274.xml"/><Relationship Id="rId611" Type="http://schemas.openxmlformats.org/officeDocument/2006/relationships/image" Target="../media/image7777.png"/><Relationship Id="rId250" Type="http://schemas.openxmlformats.org/officeDocument/2006/relationships/customXml" Target="../ink/ink9197.xml"/><Relationship Id="rId488" Type="http://schemas.openxmlformats.org/officeDocument/2006/relationships/customXml" Target="../ink/ink9316.xml"/><Relationship Id="rId695" Type="http://schemas.openxmlformats.org/officeDocument/2006/relationships/image" Target="../media/image7819.png"/><Relationship Id="rId709" Type="http://schemas.openxmlformats.org/officeDocument/2006/relationships/image" Target="../media/image7826.png"/><Relationship Id="rId45" Type="http://schemas.openxmlformats.org/officeDocument/2006/relationships/image" Target="../media/image7495.png"/><Relationship Id="rId110" Type="http://schemas.openxmlformats.org/officeDocument/2006/relationships/customXml" Target="../ink/ink9127.xml"/><Relationship Id="rId348" Type="http://schemas.openxmlformats.org/officeDocument/2006/relationships/customXml" Target="../ink/ink9246.xml"/><Relationship Id="rId555" Type="http://schemas.openxmlformats.org/officeDocument/2006/relationships/image" Target="../media/image7749.png"/><Relationship Id="rId762" Type="http://schemas.openxmlformats.org/officeDocument/2006/relationships/customXml" Target="../ink/ink9435.xml"/><Relationship Id="rId194" Type="http://schemas.openxmlformats.org/officeDocument/2006/relationships/customXml" Target="../ink/ink9169.xml"/><Relationship Id="rId208" Type="http://schemas.openxmlformats.org/officeDocument/2006/relationships/customXml" Target="../ink/ink9176.xml"/><Relationship Id="rId415" Type="http://schemas.openxmlformats.org/officeDocument/2006/relationships/image" Target="../media/image7679.png"/><Relationship Id="rId622" Type="http://schemas.openxmlformats.org/officeDocument/2006/relationships/customXml" Target="../ink/ink9383.xml"/><Relationship Id="rId261" Type="http://schemas.openxmlformats.org/officeDocument/2006/relationships/image" Target="../media/image7602.png"/><Relationship Id="rId499" Type="http://schemas.openxmlformats.org/officeDocument/2006/relationships/image" Target="../media/image7721.png"/><Relationship Id="rId56" Type="http://schemas.openxmlformats.org/officeDocument/2006/relationships/customXml" Target="../ink/ink9100.xml"/><Relationship Id="rId359" Type="http://schemas.openxmlformats.org/officeDocument/2006/relationships/image" Target="../media/image7651.png"/><Relationship Id="rId566" Type="http://schemas.openxmlformats.org/officeDocument/2006/relationships/customXml" Target="../ink/ink9355.xml"/><Relationship Id="rId773" Type="http://schemas.openxmlformats.org/officeDocument/2006/relationships/image" Target="../media/image7858.png"/><Relationship Id="rId121" Type="http://schemas.openxmlformats.org/officeDocument/2006/relationships/image" Target="../media/image7532.png"/><Relationship Id="rId219" Type="http://schemas.openxmlformats.org/officeDocument/2006/relationships/image" Target="../media/image7581.png"/><Relationship Id="rId426" Type="http://schemas.openxmlformats.org/officeDocument/2006/relationships/customXml" Target="../ink/ink9285.xml"/><Relationship Id="rId633" Type="http://schemas.openxmlformats.org/officeDocument/2006/relationships/image" Target="../media/image7788.png"/><Relationship Id="rId840" Type="http://schemas.openxmlformats.org/officeDocument/2006/relationships/customXml" Target="../ink/ink9474.xml"/><Relationship Id="rId67" Type="http://schemas.openxmlformats.org/officeDocument/2006/relationships/image" Target="../media/image7505.png"/><Relationship Id="rId272" Type="http://schemas.openxmlformats.org/officeDocument/2006/relationships/customXml" Target="../ink/ink9208.xml"/><Relationship Id="rId577" Type="http://schemas.openxmlformats.org/officeDocument/2006/relationships/image" Target="../media/image7760.png"/><Relationship Id="rId700" Type="http://schemas.openxmlformats.org/officeDocument/2006/relationships/customXml" Target="../ink/ink9404.xml"/><Relationship Id="rId132" Type="http://schemas.openxmlformats.org/officeDocument/2006/relationships/customXml" Target="../ink/ink9138.xml"/><Relationship Id="rId784" Type="http://schemas.openxmlformats.org/officeDocument/2006/relationships/customXml" Target="../ink/ink9446.xml"/><Relationship Id="rId437" Type="http://schemas.openxmlformats.org/officeDocument/2006/relationships/image" Target="../media/image7690.png"/><Relationship Id="rId851" Type="http://schemas.openxmlformats.org/officeDocument/2006/relationships/image" Target="../media/image911.png"/><Relationship Id="rId283" Type="http://schemas.openxmlformats.org/officeDocument/2006/relationships/image" Target="../media/image7613.png"/><Relationship Id="rId490" Type="http://schemas.openxmlformats.org/officeDocument/2006/relationships/customXml" Target="../ink/ink9317.xml"/><Relationship Id="rId504" Type="http://schemas.openxmlformats.org/officeDocument/2006/relationships/customXml" Target="../ink/ink9324.xml"/><Relationship Id="rId711" Type="http://schemas.openxmlformats.org/officeDocument/2006/relationships/image" Target="../media/image7827.png"/><Relationship Id="rId78" Type="http://schemas.openxmlformats.org/officeDocument/2006/relationships/customXml" Target="../ink/ink9111.xml"/><Relationship Id="rId143" Type="http://schemas.openxmlformats.org/officeDocument/2006/relationships/image" Target="../media/image7543.png"/><Relationship Id="rId350" Type="http://schemas.openxmlformats.org/officeDocument/2006/relationships/customXml" Target="../ink/ink9247.xml"/><Relationship Id="rId588" Type="http://schemas.openxmlformats.org/officeDocument/2006/relationships/customXml" Target="../ink/ink9366.xml"/><Relationship Id="rId795" Type="http://schemas.openxmlformats.org/officeDocument/2006/relationships/image" Target="../media/image7869.png"/><Relationship Id="rId809" Type="http://schemas.openxmlformats.org/officeDocument/2006/relationships/image" Target="../media/image7876.png"/><Relationship Id="rId9" Type="http://schemas.openxmlformats.org/officeDocument/2006/relationships/image" Target="../media/image7477.png"/><Relationship Id="rId210" Type="http://schemas.openxmlformats.org/officeDocument/2006/relationships/customXml" Target="../ink/ink9177.xml"/><Relationship Id="rId448" Type="http://schemas.openxmlformats.org/officeDocument/2006/relationships/customXml" Target="../ink/ink9296.xml"/><Relationship Id="rId294" Type="http://schemas.openxmlformats.org/officeDocument/2006/relationships/customXml" Target="../ink/ink9219.xml"/><Relationship Id="rId308" Type="http://schemas.openxmlformats.org/officeDocument/2006/relationships/customXml" Target="../ink/ink9226.xml"/><Relationship Id="rId515" Type="http://schemas.openxmlformats.org/officeDocument/2006/relationships/image" Target="../media/image7729.png"/><Relationship Id="rId722" Type="http://schemas.openxmlformats.org/officeDocument/2006/relationships/customXml" Target="../ink/ink9415.xml"/><Relationship Id="rId89" Type="http://schemas.openxmlformats.org/officeDocument/2006/relationships/image" Target="../media/image7516.png"/><Relationship Id="rId154" Type="http://schemas.openxmlformats.org/officeDocument/2006/relationships/customXml" Target="../ink/ink9149.xml"/><Relationship Id="rId361" Type="http://schemas.openxmlformats.org/officeDocument/2006/relationships/image" Target="../media/image7652.png"/><Relationship Id="rId599" Type="http://schemas.openxmlformats.org/officeDocument/2006/relationships/image" Target="../media/image7771.png"/><Relationship Id="rId459" Type="http://schemas.openxmlformats.org/officeDocument/2006/relationships/image" Target="../media/image7701.png"/><Relationship Id="rId16" Type="http://schemas.openxmlformats.org/officeDocument/2006/relationships/customXml" Target="../ink/ink9080.xml"/><Relationship Id="rId221" Type="http://schemas.openxmlformats.org/officeDocument/2006/relationships/image" Target="../media/image7582.png"/><Relationship Id="rId319" Type="http://schemas.openxmlformats.org/officeDocument/2006/relationships/image" Target="../media/image7631.png"/><Relationship Id="rId526" Type="http://schemas.openxmlformats.org/officeDocument/2006/relationships/customXml" Target="../ink/ink9335.xml"/><Relationship Id="rId733" Type="http://schemas.openxmlformats.org/officeDocument/2006/relationships/image" Target="../media/image7838.png"/><Relationship Id="rId165" Type="http://schemas.openxmlformats.org/officeDocument/2006/relationships/image" Target="../media/image7554.png"/><Relationship Id="rId372" Type="http://schemas.openxmlformats.org/officeDocument/2006/relationships/customXml" Target="../ink/ink9258.xml"/><Relationship Id="rId677" Type="http://schemas.openxmlformats.org/officeDocument/2006/relationships/image" Target="../media/image7810.png"/><Relationship Id="rId800" Type="http://schemas.openxmlformats.org/officeDocument/2006/relationships/customXml" Target="../ink/ink9454.xml"/><Relationship Id="rId232" Type="http://schemas.openxmlformats.org/officeDocument/2006/relationships/customXml" Target="../ink/ink9188.xml"/><Relationship Id="rId27" Type="http://schemas.openxmlformats.org/officeDocument/2006/relationships/image" Target="../media/image7486.png"/><Relationship Id="rId537" Type="http://schemas.openxmlformats.org/officeDocument/2006/relationships/image" Target="../media/image7740.png"/><Relationship Id="rId744" Type="http://schemas.openxmlformats.org/officeDocument/2006/relationships/customXml" Target="../ink/ink9426.xml"/><Relationship Id="rId80" Type="http://schemas.openxmlformats.org/officeDocument/2006/relationships/customXml" Target="../ink/ink9112.xml"/><Relationship Id="rId176" Type="http://schemas.openxmlformats.org/officeDocument/2006/relationships/customXml" Target="../ink/ink9160.xml"/><Relationship Id="rId383" Type="http://schemas.openxmlformats.org/officeDocument/2006/relationships/image" Target="../media/image7663.png"/><Relationship Id="rId590" Type="http://schemas.openxmlformats.org/officeDocument/2006/relationships/customXml" Target="../ink/ink9367.xml"/><Relationship Id="rId604" Type="http://schemas.openxmlformats.org/officeDocument/2006/relationships/customXml" Target="../ink/ink9374.xml"/><Relationship Id="rId811" Type="http://schemas.openxmlformats.org/officeDocument/2006/relationships/image" Target="../media/image7877.png"/><Relationship Id="rId243" Type="http://schemas.openxmlformats.org/officeDocument/2006/relationships/image" Target="../media/image7593.png"/><Relationship Id="rId450" Type="http://schemas.openxmlformats.org/officeDocument/2006/relationships/customXml" Target="../ink/ink9297.xml"/><Relationship Id="rId688" Type="http://schemas.openxmlformats.org/officeDocument/2006/relationships/customXml" Target="../ink/ink9398.xml"/><Relationship Id="rId38" Type="http://schemas.openxmlformats.org/officeDocument/2006/relationships/customXml" Target="../ink/ink9091.xml"/><Relationship Id="rId103" Type="http://schemas.openxmlformats.org/officeDocument/2006/relationships/image" Target="../media/image7523.png"/><Relationship Id="rId310" Type="http://schemas.openxmlformats.org/officeDocument/2006/relationships/customXml" Target="../ink/ink9227.xml"/><Relationship Id="rId548" Type="http://schemas.openxmlformats.org/officeDocument/2006/relationships/customXml" Target="../ink/ink9346.xml"/><Relationship Id="rId755" Type="http://schemas.openxmlformats.org/officeDocument/2006/relationships/image" Target="../media/image7849.png"/><Relationship Id="rId91" Type="http://schemas.openxmlformats.org/officeDocument/2006/relationships/image" Target="../media/image7517.png"/><Relationship Id="rId187" Type="http://schemas.openxmlformats.org/officeDocument/2006/relationships/image" Target="../media/image7565.png"/><Relationship Id="rId394" Type="http://schemas.openxmlformats.org/officeDocument/2006/relationships/customXml" Target="../ink/ink9269.xml"/><Relationship Id="rId408" Type="http://schemas.openxmlformats.org/officeDocument/2006/relationships/customXml" Target="../ink/ink9276.xml"/><Relationship Id="rId615" Type="http://schemas.openxmlformats.org/officeDocument/2006/relationships/image" Target="../media/image7779.png"/><Relationship Id="rId822" Type="http://schemas.openxmlformats.org/officeDocument/2006/relationships/customXml" Target="../ink/ink9465.xml"/><Relationship Id="rId254" Type="http://schemas.openxmlformats.org/officeDocument/2006/relationships/customXml" Target="../ink/ink9199.xml"/><Relationship Id="rId699" Type="http://schemas.openxmlformats.org/officeDocument/2006/relationships/image" Target="../media/image7821.png"/><Relationship Id="rId49" Type="http://schemas.openxmlformats.org/officeDocument/2006/relationships/image" Target="../media/image7497.png"/><Relationship Id="rId114" Type="http://schemas.openxmlformats.org/officeDocument/2006/relationships/customXml" Target="../ink/ink9129.xml"/><Relationship Id="rId461" Type="http://schemas.openxmlformats.org/officeDocument/2006/relationships/image" Target="../media/image7702.png"/><Relationship Id="rId559" Type="http://schemas.openxmlformats.org/officeDocument/2006/relationships/image" Target="../media/image7751.png"/><Relationship Id="rId766" Type="http://schemas.openxmlformats.org/officeDocument/2006/relationships/customXml" Target="../ink/ink9437.xml"/><Relationship Id="rId198" Type="http://schemas.openxmlformats.org/officeDocument/2006/relationships/customXml" Target="../ink/ink9171.xml"/><Relationship Id="rId321" Type="http://schemas.openxmlformats.org/officeDocument/2006/relationships/image" Target="../media/image7632.png"/><Relationship Id="rId419" Type="http://schemas.openxmlformats.org/officeDocument/2006/relationships/image" Target="../media/image7681.png"/><Relationship Id="rId626" Type="http://schemas.openxmlformats.org/officeDocument/2006/relationships/customXml" Target="../ink/ink9385.xml"/><Relationship Id="rId833" Type="http://schemas.openxmlformats.org/officeDocument/2006/relationships/image" Target="../media/image901.png"/><Relationship Id="rId265" Type="http://schemas.openxmlformats.org/officeDocument/2006/relationships/image" Target="../media/image7604.png"/><Relationship Id="rId472" Type="http://schemas.openxmlformats.org/officeDocument/2006/relationships/customXml" Target="../ink/ink9308.xml"/><Relationship Id="rId125" Type="http://schemas.openxmlformats.org/officeDocument/2006/relationships/image" Target="../media/image7534.png"/><Relationship Id="rId332" Type="http://schemas.openxmlformats.org/officeDocument/2006/relationships/customXml" Target="../ink/ink9238.xml"/><Relationship Id="rId777" Type="http://schemas.openxmlformats.org/officeDocument/2006/relationships/image" Target="../media/image7860.png"/><Relationship Id="rId844" Type="http://schemas.openxmlformats.org/officeDocument/2006/relationships/customXml" Target="../ink/ink9476.xml"/><Relationship Id="rId276" Type="http://schemas.openxmlformats.org/officeDocument/2006/relationships/customXml" Target="../ink/ink9210.xml"/><Relationship Id="rId483" Type="http://schemas.openxmlformats.org/officeDocument/2006/relationships/image" Target="../media/image7713.png"/><Relationship Id="rId690" Type="http://schemas.openxmlformats.org/officeDocument/2006/relationships/customXml" Target="../ink/ink9399.xml"/><Relationship Id="rId704" Type="http://schemas.openxmlformats.org/officeDocument/2006/relationships/customXml" Target="../ink/ink9406.xml"/><Relationship Id="rId40" Type="http://schemas.openxmlformats.org/officeDocument/2006/relationships/customXml" Target="../ink/ink9092.xml"/><Relationship Id="rId136" Type="http://schemas.openxmlformats.org/officeDocument/2006/relationships/customXml" Target="../ink/ink9140.xml"/><Relationship Id="rId343" Type="http://schemas.openxmlformats.org/officeDocument/2006/relationships/image" Target="../media/image7643.png"/><Relationship Id="rId550" Type="http://schemas.openxmlformats.org/officeDocument/2006/relationships/customXml" Target="../ink/ink9347.xml"/><Relationship Id="rId788" Type="http://schemas.openxmlformats.org/officeDocument/2006/relationships/customXml" Target="../ink/ink9448.xml"/><Relationship Id="rId203" Type="http://schemas.openxmlformats.org/officeDocument/2006/relationships/image" Target="../media/image7573.png"/><Relationship Id="rId287" Type="http://schemas.openxmlformats.org/officeDocument/2006/relationships/image" Target="../media/image7615.png"/><Relationship Id="rId410" Type="http://schemas.openxmlformats.org/officeDocument/2006/relationships/customXml" Target="../ink/ink9277.xml"/><Relationship Id="rId494" Type="http://schemas.openxmlformats.org/officeDocument/2006/relationships/customXml" Target="../ink/ink9319.xml"/><Relationship Id="rId508" Type="http://schemas.openxmlformats.org/officeDocument/2006/relationships/customXml" Target="../ink/ink9326.xml"/><Relationship Id="rId715" Type="http://schemas.openxmlformats.org/officeDocument/2006/relationships/image" Target="../media/image7829.png"/><Relationship Id="rId147" Type="http://schemas.openxmlformats.org/officeDocument/2006/relationships/image" Target="../media/image7545.png"/><Relationship Id="rId354" Type="http://schemas.openxmlformats.org/officeDocument/2006/relationships/customXml" Target="../ink/ink9249.xml"/><Relationship Id="rId799" Type="http://schemas.openxmlformats.org/officeDocument/2006/relationships/image" Target="../media/image7871.png"/><Relationship Id="rId51" Type="http://schemas.openxmlformats.org/officeDocument/2006/relationships/image" Target="../media/image7498.png"/><Relationship Id="rId561" Type="http://schemas.openxmlformats.org/officeDocument/2006/relationships/image" Target="../media/image7752.png"/><Relationship Id="rId214" Type="http://schemas.openxmlformats.org/officeDocument/2006/relationships/customXml" Target="../ink/ink9179.xml"/><Relationship Id="rId298" Type="http://schemas.openxmlformats.org/officeDocument/2006/relationships/customXml" Target="../ink/ink9221.xml"/><Relationship Id="rId421" Type="http://schemas.openxmlformats.org/officeDocument/2006/relationships/image" Target="../media/image7682.png"/><Relationship Id="rId519" Type="http://schemas.openxmlformats.org/officeDocument/2006/relationships/image" Target="../media/image7731.png"/><Relationship Id="rId158" Type="http://schemas.openxmlformats.org/officeDocument/2006/relationships/customXml" Target="../ink/ink9151.xml"/><Relationship Id="rId726" Type="http://schemas.openxmlformats.org/officeDocument/2006/relationships/customXml" Target="../ink/ink9417.xml"/><Relationship Id="rId62" Type="http://schemas.openxmlformats.org/officeDocument/2006/relationships/customXml" Target="../ink/ink9103.xml"/><Relationship Id="rId365" Type="http://schemas.openxmlformats.org/officeDocument/2006/relationships/image" Target="../media/image7654.png"/><Relationship Id="rId572" Type="http://schemas.openxmlformats.org/officeDocument/2006/relationships/customXml" Target="../ink/ink9358.xml"/><Relationship Id="rId225" Type="http://schemas.openxmlformats.org/officeDocument/2006/relationships/image" Target="../media/image7584.png"/><Relationship Id="rId432" Type="http://schemas.openxmlformats.org/officeDocument/2006/relationships/customXml" Target="../ink/ink9288.xml"/><Relationship Id="rId737" Type="http://schemas.openxmlformats.org/officeDocument/2006/relationships/image" Target="../media/image7840.png"/><Relationship Id="rId73" Type="http://schemas.openxmlformats.org/officeDocument/2006/relationships/image" Target="../media/image7508.png"/><Relationship Id="rId169" Type="http://schemas.openxmlformats.org/officeDocument/2006/relationships/image" Target="../media/image7556.png"/><Relationship Id="rId376" Type="http://schemas.openxmlformats.org/officeDocument/2006/relationships/customXml" Target="../ink/ink9260.xml"/><Relationship Id="rId583" Type="http://schemas.openxmlformats.org/officeDocument/2006/relationships/image" Target="../media/image7763.png"/><Relationship Id="rId790" Type="http://schemas.openxmlformats.org/officeDocument/2006/relationships/customXml" Target="../ink/ink9449.xml"/><Relationship Id="rId804" Type="http://schemas.openxmlformats.org/officeDocument/2006/relationships/customXml" Target="../ink/ink9456.xml"/><Relationship Id="rId4" Type="http://schemas.openxmlformats.org/officeDocument/2006/relationships/customXml" Target="../ink/ink9074.xml"/><Relationship Id="rId236" Type="http://schemas.openxmlformats.org/officeDocument/2006/relationships/customXml" Target="../ink/ink9190.xml"/><Relationship Id="rId443" Type="http://schemas.openxmlformats.org/officeDocument/2006/relationships/image" Target="../media/image7693.png"/><Relationship Id="rId303" Type="http://schemas.openxmlformats.org/officeDocument/2006/relationships/image" Target="../media/image7623.png"/><Relationship Id="rId748" Type="http://schemas.openxmlformats.org/officeDocument/2006/relationships/customXml" Target="../ink/ink9428.xml"/><Relationship Id="rId84" Type="http://schemas.openxmlformats.org/officeDocument/2006/relationships/customXml" Target="../ink/ink9114.xml"/><Relationship Id="rId387" Type="http://schemas.openxmlformats.org/officeDocument/2006/relationships/image" Target="../media/image7665.png"/><Relationship Id="rId510" Type="http://schemas.openxmlformats.org/officeDocument/2006/relationships/customXml" Target="../ink/ink9327.xml"/><Relationship Id="rId594" Type="http://schemas.openxmlformats.org/officeDocument/2006/relationships/customXml" Target="../ink/ink9369.xml"/><Relationship Id="rId608" Type="http://schemas.openxmlformats.org/officeDocument/2006/relationships/customXml" Target="../ink/ink9376.xml"/><Relationship Id="rId815" Type="http://schemas.openxmlformats.org/officeDocument/2006/relationships/image" Target="../media/image7879.png"/><Relationship Id="rId247" Type="http://schemas.openxmlformats.org/officeDocument/2006/relationships/image" Target="../media/image7595.png"/><Relationship Id="rId107" Type="http://schemas.openxmlformats.org/officeDocument/2006/relationships/image" Target="../media/image7525.png"/><Relationship Id="rId454" Type="http://schemas.openxmlformats.org/officeDocument/2006/relationships/customXml" Target="../ink/ink9299.xml"/><Relationship Id="rId759" Type="http://schemas.openxmlformats.org/officeDocument/2006/relationships/image" Target="../media/image7851.png"/><Relationship Id="rId11" Type="http://schemas.openxmlformats.org/officeDocument/2006/relationships/image" Target="../media/image7478.png"/><Relationship Id="rId314" Type="http://schemas.openxmlformats.org/officeDocument/2006/relationships/customXml" Target="../ink/ink9229.xml"/><Relationship Id="rId398" Type="http://schemas.openxmlformats.org/officeDocument/2006/relationships/customXml" Target="../ink/ink9271.xml"/><Relationship Id="rId521" Type="http://schemas.openxmlformats.org/officeDocument/2006/relationships/image" Target="../media/image7732.png"/><Relationship Id="rId619" Type="http://schemas.openxmlformats.org/officeDocument/2006/relationships/image" Target="../media/image7781.png"/><Relationship Id="rId95" Type="http://schemas.openxmlformats.org/officeDocument/2006/relationships/image" Target="../media/image7519.png"/><Relationship Id="rId160" Type="http://schemas.openxmlformats.org/officeDocument/2006/relationships/customXml" Target="../ink/ink9152.xml"/><Relationship Id="rId826" Type="http://schemas.openxmlformats.org/officeDocument/2006/relationships/customXml" Target="../ink/ink9467.xml"/><Relationship Id="rId258" Type="http://schemas.openxmlformats.org/officeDocument/2006/relationships/customXml" Target="../ink/ink9201.xml"/><Relationship Id="rId465" Type="http://schemas.openxmlformats.org/officeDocument/2006/relationships/image" Target="../media/image7704.png"/><Relationship Id="rId22" Type="http://schemas.openxmlformats.org/officeDocument/2006/relationships/customXml" Target="../ink/ink9083.xml"/><Relationship Id="rId118" Type="http://schemas.openxmlformats.org/officeDocument/2006/relationships/customXml" Target="../ink/ink9131.xml"/><Relationship Id="rId325" Type="http://schemas.openxmlformats.org/officeDocument/2006/relationships/image" Target="../media/image7634.png"/><Relationship Id="rId532" Type="http://schemas.openxmlformats.org/officeDocument/2006/relationships/customXml" Target="../ink/ink9338.xml"/><Relationship Id="rId171" Type="http://schemas.openxmlformats.org/officeDocument/2006/relationships/image" Target="../media/image7557.png"/><Relationship Id="rId837" Type="http://schemas.openxmlformats.org/officeDocument/2006/relationships/image" Target="../media/image903.png"/><Relationship Id="rId269" Type="http://schemas.openxmlformats.org/officeDocument/2006/relationships/image" Target="../media/image7606.png"/><Relationship Id="rId476" Type="http://schemas.openxmlformats.org/officeDocument/2006/relationships/customXml" Target="../ink/ink9310.xml"/><Relationship Id="rId683" Type="http://schemas.openxmlformats.org/officeDocument/2006/relationships/image" Target="../media/image7813.png"/><Relationship Id="rId33" Type="http://schemas.openxmlformats.org/officeDocument/2006/relationships/image" Target="../media/image7489.png"/><Relationship Id="rId129" Type="http://schemas.openxmlformats.org/officeDocument/2006/relationships/image" Target="../media/image7536.png"/><Relationship Id="rId336" Type="http://schemas.openxmlformats.org/officeDocument/2006/relationships/customXml" Target="../ink/ink9240.xml"/><Relationship Id="rId543" Type="http://schemas.openxmlformats.org/officeDocument/2006/relationships/image" Target="../media/image7743.png"/><Relationship Id="rId182" Type="http://schemas.openxmlformats.org/officeDocument/2006/relationships/customXml" Target="../ink/ink9163.xml"/><Relationship Id="rId403" Type="http://schemas.openxmlformats.org/officeDocument/2006/relationships/image" Target="../media/image7673.png"/><Relationship Id="rId750" Type="http://schemas.openxmlformats.org/officeDocument/2006/relationships/customXml" Target="../ink/ink9429.xml"/><Relationship Id="rId848" Type="http://schemas.openxmlformats.org/officeDocument/2006/relationships/customXml" Target="../ink/ink9478.xml"/><Relationship Id="rId487" Type="http://schemas.openxmlformats.org/officeDocument/2006/relationships/image" Target="../media/image7715.png"/><Relationship Id="rId610" Type="http://schemas.openxmlformats.org/officeDocument/2006/relationships/customXml" Target="../ink/ink9377.xml"/><Relationship Id="rId694" Type="http://schemas.openxmlformats.org/officeDocument/2006/relationships/customXml" Target="../ink/ink9401.xml"/><Relationship Id="rId708" Type="http://schemas.openxmlformats.org/officeDocument/2006/relationships/customXml" Target="../ink/ink9408.xml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943.png"/><Relationship Id="rId21" Type="http://schemas.openxmlformats.org/officeDocument/2006/relationships/image" Target="../media/image182.png"/><Relationship Id="rId63" Type="http://schemas.openxmlformats.org/officeDocument/2006/relationships/image" Target="../media/image7917.png"/><Relationship Id="rId159" Type="http://schemas.openxmlformats.org/officeDocument/2006/relationships/image" Target="../media/image7964.png"/><Relationship Id="rId324" Type="http://schemas.openxmlformats.org/officeDocument/2006/relationships/customXml" Target="../ink/ink9642.xml"/><Relationship Id="rId366" Type="http://schemas.openxmlformats.org/officeDocument/2006/relationships/customXml" Target="../ink/ink9663.xml"/><Relationship Id="rId170" Type="http://schemas.openxmlformats.org/officeDocument/2006/relationships/customXml" Target="../ink/ink9565.xml"/><Relationship Id="rId226" Type="http://schemas.openxmlformats.org/officeDocument/2006/relationships/customXml" Target="../ink/ink9593.xml"/><Relationship Id="rId433" Type="http://schemas.openxmlformats.org/officeDocument/2006/relationships/image" Target="../media/image8101.png"/><Relationship Id="rId268" Type="http://schemas.openxmlformats.org/officeDocument/2006/relationships/customXml" Target="../ink/ink9614.xml"/><Relationship Id="rId475" Type="http://schemas.openxmlformats.org/officeDocument/2006/relationships/image" Target="../media/image8122.png"/><Relationship Id="rId32" Type="http://schemas.openxmlformats.org/officeDocument/2006/relationships/customXml" Target="../ink/ink9496.xml"/><Relationship Id="rId74" Type="http://schemas.openxmlformats.org/officeDocument/2006/relationships/customXml" Target="../ink/ink9517.xml"/><Relationship Id="rId128" Type="http://schemas.openxmlformats.org/officeDocument/2006/relationships/customXml" Target="../ink/ink9544.xml"/><Relationship Id="rId335" Type="http://schemas.openxmlformats.org/officeDocument/2006/relationships/image" Target="../media/image8052.png"/><Relationship Id="rId377" Type="http://schemas.openxmlformats.org/officeDocument/2006/relationships/image" Target="../media/image8073.png"/><Relationship Id="rId500" Type="http://schemas.openxmlformats.org/officeDocument/2006/relationships/customXml" Target="../ink/ink9730.xml"/><Relationship Id="rId5" Type="http://schemas.openxmlformats.org/officeDocument/2006/relationships/image" Target="../media/image7889.png"/><Relationship Id="rId181" Type="http://schemas.openxmlformats.org/officeDocument/2006/relationships/image" Target="../media/image7975.png"/><Relationship Id="rId237" Type="http://schemas.openxmlformats.org/officeDocument/2006/relationships/image" Target="../media/image8003.png"/><Relationship Id="rId402" Type="http://schemas.openxmlformats.org/officeDocument/2006/relationships/customXml" Target="../ink/ink9681.xml"/><Relationship Id="rId279" Type="http://schemas.openxmlformats.org/officeDocument/2006/relationships/image" Target="../media/image8024.png"/><Relationship Id="rId444" Type="http://schemas.openxmlformats.org/officeDocument/2006/relationships/customXml" Target="../ink/ink9702.xml"/><Relationship Id="rId486" Type="http://schemas.openxmlformats.org/officeDocument/2006/relationships/customXml" Target="../ink/ink9723.xml"/><Relationship Id="rId43" Type="http://schemas.openxmlformats.org/officeDocument/2006/relationships/image" Target="../media/image7907.png"/><Relationship Id="rId139" Type="http://schemas.openxmlformats.org/officeDocument/2006/relationships/image" Target="../media/image7954.png"/><Relationship Id="rId290" Type="http://schemas.openxmlformats.org/officeDocument/2006/relationships/customXml" Target="../ink/ink9625.xml"/><Relationship Id="rId304" Type="http://schemas.openxmlformats.org/officeDocument/2006/relationships/customXml" Target="../ink/ink9632.xml"/><Relationship Id="rId346" Type="http://schemas.openxmlformats.org/officeDocument/2006/relationships/customXml" Target="../ink/ink9653.xml"/><Relationship Id="rId388" Type="http://schemas.openxmlformats.org/officeDocument/2006/relationships/customXml" Target="../ink/ink9674.xml"/><Relationship Id="rId511" Type="http://schemas.openxmlformats.org/officeDocument/2006/relationships/image" Target="../media/image8140.png"/><Relationship Id="rId85" Type="http://schemas.openxmlformats.org/officeDocument/2006/relationships/image" Target="../media/image5722.png"/><Relationship Id="rId150" Type="http://schemas.openxmlformats.org/officeDocument/2006/relationships/customXml" Target="../ink/ink9555.xml"/><Relationship Id="rId192" Type="http://schemas.openxmlformats.org/officeDocument/2006/relationships/customXml" Target="../ink/ink9576.xml"/><Relationship Id="rId206" Type="http://schemas.openxmlformats.org/officeDocument/2006/relationships/customXml" Target="../ink/ink9583.xml"/><Relationship Id="rId413" Type="http://schemas.openxmlformats.org/officeDocument/2006/relationships/image" Target="../media/image8091.png"/><Relationship Id="rId248" Type="http://schemas.openxmlformats.org/officeDocument/2006/relationships/customXml" Target="../ink/ink9604.xml"/><Relationship Id="rId455" Type="http://schemas.openxmlformats.org/officeDocument/2006/relationships/image" Target="../media/image8112.png"/><Relationship Id="rId497" Type="http://schemas.openxmlformats.org/officeDocument/2006/relationships/image" Target="../media/image8133.png"/><Relationship Id="rId12" Type="http://schemas.openxmlformats.org/officeDocument/2006/relationships/customXml" Target="../ink/ink9486.xml"/><Relationship Id="rId108" Type="http://schemas.openxmlformats.org/officeDocument/2006/relationships/customXml" Target="../ink/ink9534.xml"/><Relationship Id="rId315" Type="http://schemas.openxmlformats.org/officeDocument/2006/relationships/image" Target="../media/image8042.png"/><Relationship Id="rId357" Type="http://schemas.openxmlformats.org/officeDocument/2006/relationships/image" Target="../media/image8063.png"/><Relationship Id="rId54" Type="http://schemas.openxmlformats.org/officeDocument/2006/relationships/customXml" Target="../ink/ink9507.xml"/><Relationship Id="rId96" Type="http://schemas.openxmlformats.org/officeDocument/2006/relationships/customXml" Target="../ink/ink9528.xml"/><Relationship Id="rId161" Type="http://schemas.openxmlformats.org/officeDocument/2006/relationships/image" Target="../media/image7965.png"/><Relationship Id="rId217" Type="http://schemas.openxmlformats.org/officeDocument/2006/relationships/image" Target="../media/image7993.png"/><Relationship Id="rId399" Type="http://schemas.openxmlformats.org/officeDocument/2006/relationships/image" Target="../media/image8084.png"/><Relationship Id="rId259" Type="http://schemas.openxmlformats.org/officeDocument/2006/relationships/image" Target="../media/image8014.png"/><Relationship Id="rId424" Type="http://schemas.openxmlformats.org/officeDocument/2006/relationships/customXml" Target="../ink/ink9692.xml"/><Relationship Id="rId466" Type="http://schemas.openxmlformats.org/officeDocument/2006/relationships/customXml" Target="../ink/ink9713.xml"/><Relationship Id="rId23" Type="http://schemas.openxmlformats.org/officeDocument/2006/relationships/image" Target="../media/image7897.png"/><Relationship Id="rId119" Type="http://schemas.openxmlformats.org/officeDocument/2006/relationships/image" Target="../media/image7944.png"/><Relationship Id="rId270" Type="http://schemas.openxmlformats.org/officeDocument/2006/relationships/customXml" Target="../ink/ink9615.xml"/><Relationship Id="rId326" Type="http://schemas.openxmlformats.org/officeDocument/2006/relationships/customXml" Target="../ink/ink9643.xml"/><Relationship Id="rId65" Type="http://schemas.openxmlformats.org/officeDocument/2006/relationships/image" Target="../media/image7918.png"/><Relationship Id="rId130" Type="http://schemas.openxmlformats.org/officeDocument/2006/relationships/customXml" Target="../ink/ink9545.xml"/><Relationship Id="rId368" Type="http://schemas.openxmlformats.org/officeDocument/2006/relationships/customXml" Target="../ink/ink9664.xml"/><Relationship Id="rId172" Type="http://schemas.openxmlformats.org/officeDocument/2006/relationships/customXml" Target="../ink/ink9566.xml"/><Relationship Id="rId228" Type="http://schemas.openxmlformats.org/officeDocument/2006/relationships/customXml" Target="../ink/ink9594.xml"/><Relationship Id="rId435" Type="http://schemas.openxmlformats.org/officeDocument/2006/relationships/image" Target="../media/image8102.png"/><Relationship Id="rId477" Type="http://schemas.openxmlformats.org/officeDocument/2006/relationships/image" Target="../media/image8123.png"/><Relationship Id="rId281" Type="http://schemas.openxmlformats.org/officeDocument/2006/relationships/image" Target="../media/image8025.png"/><Relationship Id="rId337" Type="http://schemas.openxmlformats.org/officeDocument/2006/relationships/image" Target="../media/image8053.png"/><Relationship Id="rId502" Type="http://schemas.openxmlformats.org/officeDocument/2006/relationships/customXml" Target="../ink/ink9731.xml"/><Relationship Id="rId34" Type="http://schemas.openxmlformats.org/officeDocument/2006/relationships/customXml" Target="../ink/ink9497.xml"/><Relationship Id="rId76" Type="http://schemas.openxmlformats.org/officeDocument/2006/relationships/customXml" Target="../ink/ink9518.xml"/><Relationship Id="rId141" Type="http://schemas.openxmlformats.org/officeDocument/2006/relationships/image" Target="../media/image7955.png"/><Relationship Id="rId379" Type="http://schemas.openxmlformats.org/officeDocument/2006/relationships/image" Target="../media/image8074.png"/><Relationship Id="rId7" Type="http://schemas.openxmlformats.org/officeDocument/2006/relationships/image" Target="../media/image7890.png"/><Relationship Id="rId183" Type="http://schemas.openxmlformats.org/officeDocument/2006/relationships/image" Target="../media/image7976.png"/><Relationship Id="rId239" Type="http://schemas.openxmlformats.org/officeDocument/2006/relationships/image" Target="../media/image8004.png"/><Relationship Id="rId390" Type="http://schemas.openxmlformats.org/officeDocument/2006/relationships/customXml" Target="../ink/ink9675.xml"/><Relationship Id="rId404" Type="http://schemas.openxmlformats.org/officeDocument/2006/relationships/customXml" Target="../ink/ink9682.xml"/><Relationship Id="rId446" Type="http://schemas.openxmlformats.org/officeDocument/2006/relationships/customXml" Target="../ink/ink9703.xml"/><Relationship Id="rId250" Type="http://schemas.openxmlformats.org/officeDocument/2006/relationships/customXml" Target="../ink/ink9605.xml"/><Relationship Id="rId292" Type="http://schemas.openxmlformats.org/officeDocument/2006/relationships/customXml" Target="../ink/ink9626.xml"/><Relationship Id="rId306" Type="http://schemas.openxmlformats.org/officeDocument/2006/relationships/customXml" Target="../ink/ink9633.xml"/><Relationship Id="rId488" Type="http://schemas.openxmlformats.org/officeDocument/2006/relationships/customXml" Target="../ink/ink9724.xml"/><Relationship Id="rId45" Type="http://schemas.openxmlformats.org/officeDocument/2006/relationships/image" Target="../media/image7908.png"/><Relationship Id="rId87" Type="http://schemas.openxmlformats.org/officeDocument/2006/relationships/image" Target="../media/image7928.png"/><Relationship Id="rId110" Type="http://schemas.openxmlformats.org/officeDocument/2006/relationships/customXml" Target="../ink/ink9535.xml"/><Relationship Id="rId348" Type="http://schemas.openxmlformats.org/officeDocument/2006/relationships/customXml" Target="../ink/ink9654.xml"/><Relationship Id="rId513" Type="http://schemas.openxmlformats.org/officeDocument/2006/relationships/image" Target="../media/image8141.png"/><Relationship Id="rId152" Type="http://schemas.openxmlformats.org/officeDocument/2006/relationships/customXml" Target="../ink/ink9556.xml"/><Relationship Id="rId194" Type="http://schemas.openxmlformats.org/officeDocument/2006/relationships/customXml" Target="../ink/ink9577.xml"/><Relationship Id="rId208" Type="http://schemas.openxmlformats.org/officeDocument/2006/relationships/customXml" Target="../ink/ink9584.xml"/><Relationship Id="rId415" Type="http://schemas.openxmlformats.org/officeDocument/2006/relationships/image" Target="../media/image8092.png"/><Relationship Id="rId457" Type="http://schemas.openxmlformats.org/officeDocument/2006/relationships/image" Target="../media/image8113.png"/><Relationship Id="rId261" Type="http://schemas.openxmlformats.org/officeDocument/2006/relationships/image" Target="../media/image8015.png"/><Relationship Id="rId499" Type="http://schemas.openxmlformats.org/officeDocument/2006/relationships/image" Target="../media/image8134.png"/><Relationship Id="rId14" Type="http://schemas.openxmlformats.org/officeDocument/2006/relationships/customXml" Target="../ink/ink9487.xml"/><Relationship Id="rId56" Type="http://schemas.openxmlformats.org/officeDocument/2006/relationships/customXml" Target="../ink/ink9508.xml"/><Relationship Id="rId317" Type="http://schemas.openxmlformats.org/officeDocument/2006/relationships/image" Target="../media/image8043.png"/><Relationship Id="rId359" Type="http://schemas.openxmlformats.org/officeDocument/2006/relationships/image" Target="../media/image8064.png"/><Relationship Id="rId98" Type="http://schemas.openxmlformats.org/officeDocument/2006/relationships/customXml" Target="../ink/ink9529.xml"/><Relationship Id="rId121" Type="http://schemas.openxmlformats.org/officeDocument/2006/relationships/image" Target="../media/image7945.png"/><Relationship Id="rId163" Type="http://schemas.openxmlformats.org/officeDocument/2006/relationships/image" Target="../media/image7966.png"/><Relationship Id="rId219" Type="http://schemas.openxmlformats.org/officeDocument/2006/relationships/image" Target="../media/image7994.png"/><Relationship Id="rId370" Type="http://schemas.openxmlformats.org/officeDocument/2006/relationships/customXml" Target="../ink/ink9665.xml"/><Relationship Id="rId426" Type="http://schemas.openxmlformats.org/officeDocument/2006/relationships/customXml" Target="../ink/ink9693.xml"/><Relationship Id="rId230" Type="http://schemas.openxmlformats.org/officeDocument/2006/relationships/customXml" Target="../ink/ink9595.xml"/><Relationship Id="rId468" Type="http://schemas.openxmlformats.org/officeDocument/2006/relationships/customXml" Target="../ink/ink9714.xml"/><Relationship Id="rId25" Type="http://schemas.openxmlformats.org/officeDocument/2006/relationships/image" Target="../media/image7898.png"/><Relationship Id="rId67" Type="http://schemas.openxmlformats.org/officeDocument/2006/relationships/image" Target="../media/image7919.png"/><Relationship Id="rId272" Type="http://schemas.openxmlformats.org/officeDocument/2006/relationships/customXml" Target="../ink/ink9616.xml"/><Relationship Id="rId328" Type="http://schemas.openxmlformats.org/officeDocument/2006/relationships/customXml" Target="../ink/ink9644.xml"/><Relationship Id="rId132" Type="http://schemas.openxmlformats.org/officeDocument/2006/relationships/customXml" Target="../ink/ink9546.xml"/><Relationship Id="rId174" Type="http://schemas.openxmlformats.org/officeDocument/2006/relationships/customXml" Target="../ink/ink9567.xml"/><Relationship Id="rId381" Type="http://schemas.openxmlformats.org/officeDocument/2006/relationships/image" Target="../media/image8075.png"/><Relationship Id="rId241" Type="http://schemas.openxmlformats.org/officeDocument/2006/relationships/image" Target="../media/image8005.png"/><Relationship Id="rId437" Type="http://schemas.openxmlformats.org/officeDocument/2006/relationships/image" Target="../media/image8103.png"/><Relationship Id="rId479" Type="http://schemas.openxmlformats.org/officeDocument/2006/relationships/image" Target="../media/image8124.png"/><Relationship Id="rId36" Type="http://schemas.openxmlformats.org/officeDocument/2006/relationships/customXml" Target="../ink/ink9498.xml"/><Relationship Id="rId283" Type="http://schemas.openxmlformats.org/officeDocument/2006/relationships/image" Target="../media/image8026.png"/><Relationship Id="rId339" Type="http://schemas.openxmlformats.org/officeDocument/2006/relationships/image" Target="../media/image8054.png"/><Relationship Id="rId490" Type="http://schemas.openxmlformats.org/officeDocument/2006/relationships/customXml" Target="../ink/ink9725.xml"/><Relationship Id="rId504" Type="http://schemas.openxmlformats.org/officeDocument/2006/relationships/customXml" Target="../ink/ink9732.xml"/><Relationship Id="rId78" Type="http://schemas.openxmlformats.org/officeDocument/2006/relationships/customXml" Target="../ink/ink9519.xml"/><Relationship Id="rId101" Type="http://schemas.openxmlformats.org/officeDocument/2006/relationships/image" Target="../media/image7935.png"/><Relationship Id="rId143" Type="http://schemas.openxmlformats.org/officeDocument/2006/relationships/image" Target="../media/image7956.png"/><Relationship Id="rId185" Type="http://schemas.openxmlformats.org/officeDocument/2006/relationships/image" Target="../media/image7977.png"/><Relationship Id="rId350" Type="http://schemas.openxmlformats.org/officeDocument/2006/relationships/customXml" Target="../ink/ink9655.xml"/><Relationship Id="rId406" Type="http://schemas.openxmlformats.org/officeDocument/2006/relationships/customXml" Target="../ink/ink9683.xml"/><Relationship Id="rId9" Type="http://schemas.openxmlformats.org/officeDocument/2006/relationships/image" Target="../media/image7891.png"/><Relationship Id="rId210" Type="http://schemas.openxmlformats.org/officeDocument/2006/relationships/customXml" Target="../ink/ink9585.xml"/><Relationship Id="rId392" Type="http://schemas.openxmlformats.org/officeDocument/2006/relationships/customXml" Target="../ink/ink9676.xml"/><Relationship Id="rId448" Type="http://schemas.openxmlformats.org/officeDocument/2006/relationships/customXml" Target="../ink/ink9704.xml"/><Relationship Id="rId252" Type="http://schemas.openxmlformats.org/officeDocument/2006/relationships/customXml" Target="../ink/ink9606.xml"/><Relationship Id="rId294" Type="http://schemas.openxmlformats.org/officeDocument/2006/relationships/customXml" Target="../ink/ink9627.xml"/><Relationship Id="rId308" Type="http://schemas.openxmlformats.org/officeDocument/2006/relationships/customXml" Target="../ink/ink9634.xml"/><Relationship Id="rId515" Type="http://schemas.openxmlformats.org/officeDocument/2006/relationships/image" Target="../media/image8142.png"/><Relationship Id="rId47" Type="http://schemas.openxmlformats.org/officeDocument/2006/relationships/image" Target="../media/image7909.png"/><Relationship Id="rId89" Type="http://schemas.openxmlformats.org/officeDocument/2006/relationships/image" Target="../media/image7929.png"/><Relationship Id="rId112" Type="http://schemas.openxmlformats.org/officeDocument/2006/relationships/customXml" Target="../ink/ink9536.xml"/><Relationship Id="rId154" Type="http://schemas.openxmlformats.org/officeDocument/2006/relationships/customXml" Target="../ink/ink9557.xml"/><Relationship Id="rId361" Type="http://schemas.openxmlformats.org/officeDocument/2006/relationships/image" Target="../media/image8065.png"/><Relationship Id="rId196" Type="http://schemas.openxmlformats.org/officeDocument/2006/relationships/customXml" Target="../ink/ink9578.xml"/><Relationship Id="rId417" Type="http://schemas.openxmlformats.org/officeDocument/2006/relationships/image" Target="../media/image8093.png"/><Relationship Id="rId459" Type="http://schemas.openxmlformats.org/officeDocument/2006/relationships/image" Target="../media/image8114.png"/><Relationship Id="rId16" Type="http://schemas.openxmlformats.org/officeDocument/2006/relationships/customXml" Target="../ink/ink9488.xml"/><Relationship Id="rId221" Type="http://schemas.openxmlformats.org/officeDocument/2006/relationships/image" Target="../media/image7995.png"/><Relationship Id="rId263" Type="http://schemas.openxmlformats.org/officeDocument/2006/relationships/image" Target="../media/image8016.png"/><Relationship Id="rId319" Type="http://schemas.openxmlformats.org/officeDocument/2006/relationships/image" Target="../media/image8044.png"/><Relationship Id="rId470" Type="http://schemas.openxmlformats.org/officeDocument/2006/relationships/customXml" Target="../ink/ink9715.xml"/><Relationship Id="rId58" Type="http://schemas.openxmlformats.org/officeDocument/2006/relationships/customXml" Target="../ink/ink9509.xml"/><Relationship Id="rId123" Type="http://schemas.openxmlformats.org/officeDocument/2006/relationships/image" Target="../media/image7946.png"/><Relationship Id="rId330" Type="http://schemas.openxmlformats.org/officeDocument/2006/relationships/customXml" Target="../ink/ink9645.xml"/><Relationship Id="rId165" Type="http://schemas.openxmlformats.org/officeDocument/2006/relationships/image" Target="../media/image7967.png"/><Relationship Id="rId372" Type="http://schemas.openxmlformats.org/officeDocument/2006/relationships/customXml" Target="../ink/ink9666.xml"/><Relationship Id="rId428" Type="http://schemas.openxmlformats.org/officeDocument/2006/relationships/customXml" Target="../ink/ink9694.xml"/><Relationship Id="rId232" Type="http://schemas.openxmlformats.org/officeDocument/2006/relationships/customXml" Target="../ink/ink9596.xml"/><Relationship Id="rId274" Type="http://schemas.openxmlformats.org/officeDocument/2006/relationships/customXml" Target="../ink/ink9617.xml"/><Relationship Id="rId481" Type="http://schemas.openxmlformats.org/officeDocument/2006/relationships/image" Target="../media/image8125.png"/><Relationship Id="rId27" Type="http://schemas.openxmlformats.org/officeDocument/2006/relationships/image" Target="../media/image7899.png"/><Relationship Id="rId69" Type="http://schemas.openxmlformats.org/officeDocument/2006/relationships/image" Target="../media/image7920.png"/><Relationship Id="rId134" Type="http://schemas.openxmlformats.org/officeDocument/2006/relationships/customXml" Target="../ink/ink9547.xml"/><Relationship Id="rId80" Type="http://schemas.openxmlformats.org/officeDocument/2006/relationships/customXml" Target="../ink/ink9520.xml"/><Relationship Id="rId176" Type="http://schemas.openxmlformats.org/officeDocument/2006/relationships/customXml" Target="../ink/ink9568.xml"/><Relationship Id="rId341" Type="http://schemas.openxmlformats.org/officeDocument/2006/relationships/image" Target="../media/image8055.png"/><Relationship Id="rId383" Type="http://schemas.openxmlformats.org/officeDocument/2006/relationships/image" Target="../media/image8076.png"/><Relationship Id="rId439" Type="http://schemas.openxmlformats.org/officeDocument/2006/relationships/image" Target="../media/image8104.png"/><Relationship Id="rId201" Type="http://schemas.openxmlformats.org/officeDocument/2006/relationships/image" Target="../media/image7985.png"/><Relationship Id="rId243" Type="http://schemas.openxmlformats.org/officeDocument/2006/relationships/image" Target="../media/image8006.png"/><Relationship Id="rId285" Type="http://schemas.openxmlformats.org/officeDocument/2006/relationships/image" Target="../media/image8027.png"/><Relationship Id="rId450" Type="http://schemas.openxmlformats.org/officeDocument/2006/relationships/customXml" Target="../ink/ink9705.xml"/><Relationship Id="rId506" Type="http://schemas.openxmlformats.org/officeDocument/2006/relationships/customXml" Target="../ink/ink9733.xml"/><Relationship Id="rId38" Type="http://schemas.openxmlformats.org/officeDocument/2006/relationships/customXml" Target="../ink/ink9499.xml"/><Relationship Id="rId103" Type="http://schemas.openxmlformats.org/officeDocument/2006/relationships/image" Target="../media/image7936.png"/><Relationship Id="rId310" Type="http://schemas.openxmlformats.org/officeDocument/2006/relationships/customXml" Target="../ink/ink9635.xml"/><Relationship Id="rId492" Type="http://schemas.openxmlformats.org/officeDocument/2006/relationships/customXml" Target="../ink/ink9726.xml"/><Relationship Id="rId91" Type="http://schemas.openxmlformats.org/officeDocument/2006/relationships/image" Target="../media/image7930.png"/><Relationship Id="rId145" Type="http://schemas.openxmlformats.org/officeDocument/2006/relationships/image" Target="../media/image7957.png"/><Relationship Id="rId187" Type="http://schemas.openxmlformats.org/officeDocument/2006/relationships/image" Target="../media/image7978.png"/><Relationship Id="rId352" Type="http://schemas.openxmlformats.org/officeDocument/2006/relationships/customXml" Target="../ink/ink9656.xml"/><Relationship Id="rId394" Type="http://schemas.openxmlformats.org/officeDocument/2006/relationships/customXml" Target="../ink/ink9677.xml"/><Relationship Id="rId408" Type="http://schemas.openxmlformats.org/officeDocument/2006/relationships/customXml" Target="../ink/ink9684.xml"/><Relationship Id="rId212" Type="http://schemas.openxmlformats.org/officeDocument/2006/relationships/customXml" Target="../ink/ink9586.xml"/><Relationship Id="rId254" Type="http://schemas.openxmlformats.org/officeDocument/2006/relationships/customXml" Target="../ink/ink9607.xml"/><Relationship Id="rId49" Type="http://schemas.openxmlformats.org/officeDocument/2006/relationships/image" Target="../media/image7910.png"/><Relationship Id="rId114" Type="http://schemas.openxmlformats.org/officeDocument/2006/relationships/customXml" Target="../ink/ink9537.xml"/><Relationship Id="rId296" Type="http://schemas.openxmlformats.org/officeDocument/2006/relationships/customXml" Target="../ink/ink9628.xml"/><Relationship Id="rId461" Type="http://schemas.openxmlformats.org/officeDocument/2006/relationships/image" Target="../media/image8115.png"/><Relationship Id="rId60" Type="http://schemas.openxmlformats.org/officeDocument/2006/relationships/customXml" Target="../ink/ink9510.xml"/><Relationship Id="rId156" Type="http://schemas.openxmlformats.org/officeDocument/2006/relationships/customXml" Target="../ink/ink9558.xml"/><Relationship Id="rId198" Type="http://schemas.openxmlformats.org/officeDocument/2006/relationships/customXml" Target="../ink/ink9579.xml"/><Relationship Id="rId321" Type="http://schemas.openxmlformats.org/officeDocument/2006/relationships/image" Target="../media/image8045.png"/><Relationship Id="rId363" Type="http://schemas.openxmlformats.org/officeDocument/2006/relationships/image" Target="../media/image8066.png"/><Relationship Id="rId419" Type="http://schemas.openxmlformats.org/officeDocument/2006/relationships/image" Target="../media/image8094.png"/><Relationship Id="rId223" Type="http://schemas.openxmlformats.org/officeDocument/2006/relationships/image" Target="../media/image7996.png"/><Relationship Id="rId430" Type="http://schemas.openxmlformats.org/officeDocument/2006/relationships/customXml" Target="../ink/ink9695.xml"/><Relationship Id="rId18" Type="http://schemas.openxmlformats.org/officeDocument/2006/relationships/customXml" Target="../ink/ink9489.xml"/><Relationship Id="rId265" Type="http://schemas.openxmlformats.org/officeDocument/2006/relationships/image" Target="../media/image8017.png"/><Relationship Id="rId472" Type="http://schemas.openxmlformats.org/officeDocument/2006/relationships/customXml" Target="../ink/ink9716.xml"/><Relationship Id="rId125" Type="http://schemas.openxmlformats.org/officeDocument/2006/relationships/image" Target="../media/image7947.png"/><Relationship Id="rId167" Type="http://schemas.openxmlformats.org/officeDocument/2006/relationships/image" Target="../media/image7968.png"/><Relationship Id="rId332" Type="http://schemas.openxmlformats.org/officeDocument/2006/relationships/customXml" Target="../ink/ink9646.xml"/><Relationship Id="rId374" Type="http://schemas.openxmlformats.org/officeDocument/2006/relationships/customXml" Target="../ink/ink9667.xml"/><Relationship Id="rId71" Type="http://schemas.openxmlformats.org/officeDocument/2006/relationships/image" Target="../media/image7921.png"/><Relationship Id="rId234" Type="http://schemas.openxmlformats.org/officeDocument/2006/relationships/customXml" Target="../ink/ink9597.xml"/><Relationship Id="rId2" Type="http://schemas.openxmlformats.org/officeDocument/2006/relationships/customXml" Target="../ink/ink9481.xml"/><Relationship Id="rId29" Type="http://schemas.openxmlformats.org/officeDocument/2006/relationships/image" Target="../media/image7900.png"/><Relationship Id="rId276" Type="http://schemas.openxmlformats.org/officeDocument/2006/relationships/customXml" Target="../ink/ink9618.xml"/><Relationship Id="rId441" Type="http://schemas.openxmlformats.org/officeDocument/2006/relationships/image" Target="../media/image8105.png"/><Relationship Id="rId483" Type="http://schemas.openxmlformats.org/officeDocument/2006/relationships/image" Target="../media/image8126.png"/><Relationship Id="rId40" Type="http://schemas.openxmlformats.org/officeDocument/2006/relationships/customXml" Target="../ink/ink9500.xml"/><Relationship Id="rId136" Type="http://schemas.openxmlformats.org/officeDocument/2006/relationships/customXml" Target="../ink/ink9548.xml"/><Relationship Id="rId178" Type="http://schemas.openxmlformats.org/officeDocument/2006/relationships/customXml" Target="../ink/ink9569.xml"/><Relationship Id="rId301" Type="http://schemas.openxmlformats.org/officeDocument/2006/relationships/image" Target="../media/image8035.png"/><Relationship Id="rId343" Type="http://schemas.openxmlformats.org/officeDocument/2006/relationships/image" Target="../media/image8056.png"/><Relationship Id="rId82" Type="http://schemas.openxmlformats.org/officeDocument/2006/relationships/customXml" Target="../ink/ink9521.xml"/><Relationship Id="rId203" Type="http://schemas.openxmlformats.org/officeDocument/2006/relationships/image" Target="../media/image7986.png"/><Relationship Id="rId385" Type="http://schemas.openxmlformats.org/officeDocument/2006/relationships/image" Target="../media/image8077.png"/><Relationship Id="rId245" Type="http://schemas.openxmlformats.org/officeDocument/2006/relationships/image" Target="../media/image8007.png"/><Relationship Id="rId287" Type="http://schemas.openxmlformats.org/officeDocument/2006/relationships/image" Target="../media/image8028.png"/><Relationship Id="rId410" Type="http://schemas.openxmlformats.org/officeDocument/2006/relationships/customXml" Target="../ink/ink9685.xml"/><Relationship Id="rId452" Type="http://schemas.openxmlformats.org/officeDocument/2006/relationships/customXml" Target="../ink/ink9706.xml"/><Relationship Id="rId494" Type="http://schemas.openxmlformats.org/officeDocument/2006/relationships/customXml" Target="../ink/ink9727.xml"/><Relationship Id="rId508" Type="http://schemas.openxmlformats.org/officeDocument/2006/relationships/customXml" Target="../ink/ink9734.xml"/><Relationship Id="rId105" Type="http://schemas.openxmlformats.org/officeDocument/2006/relationships/image" Target="../media/image7937.png"/><Relationship Id="rId147" Type="http://schemas.openxmlformats.org/officeDocument/2006/relationships/image" Target="../media/image7958.png"/><Relationship Id="rId312" Type="http://schemas.openxmlformats.org/officeDocument/2006/relationships/customXml" Target="../ink/ink9636.xml"/><Relationship Id="rId354" Type="http://schemas.openxmlformats.org/officeDocument/2006/relationships/customXml" Target="../ink/ink9657.xml"/><Relationship Id="rId51" Type="http://schemas.openxmlformats.org/officeDocument/2006/relationships/image" Target="../media/image7911.png"/><Relationship Id="rId93" Type="http://schemas.openxmlformats.org/officeDocument/2006/relationships/image" Target="../media/image7931.png"/><Relationship Id="rId189" Type="http://schemas.openxmlformats.org/officeDocument/2006/relationships/image" Target="../media/image7979.png"/><Relationship Id="rId396" Type="http://schemas.openxmlformats.org/officeDocument/2006/relationships/customXml" Target="../ink/ink9678.xml"/><Relationship Id="rId214" Type="http://schemas.openxmlformats.org/officeDocument/2006/relationships/customXml" Target="../ink/ink9587.xml"/><Relationship Id="rId256" Type="http://schemas.openxmlformats.org/officeDocument/2006/relationships/customXml" Target="../ink/ink9608.xml"/><Relationship Id="rId298" Type="http://schemas.openxmlformats.org/officeDocument/2006/relationships/customXml" Target="../ink/ink9629.xml"/><Relationship Id="rId421" Type="http://schemas.openxmlformats.org/officeDocument/2006/relationships/image" Target="../media/image8095.png"/><Relationship Id="rId463" Type="http://schemas.openxmlformats.org/officeDocument/2006/relationships/image" Target="../media/image8116.png"/><Relationship Id="rId116" Type="http://schemas.openxmlformats.org/officeDocument/2006/relationships/customXml" Target="../ink/ink9538.xml"/><Relationship Id="rId158" Type="http://schemas.openxmlformats.org/officeDocument/2006/relationships/customXml" Target="../ink/ink9559.xml"/><Relationship Id="rId323" Type="http://schemas.openxmlformats.org/officeDocument/2006/relationships/image" Target="../media/image8046.png"/><Relationship Id="rId20" Type="http://schemas.openxmlformats.org/officeDocument/2006/relationships/customXml" Target="../ink/ink9490.xml"/><Relationship Id="rId62" Type="http://schemas.openxmlformats.org/officeDocument/2006/relationships/customXml" Target="../ink/ink9511.xml"/><Relationship Id="rId365" Type="http://schemas.openxmlformats.org/officeDocument/2006/relationships/image" Target="../media/image8067.png"/><Relationship Id="rId225" Type="http://schemas.openxmlformats.org/officeDocument/2006/relationships/image" Target="../media/image7997.png"/><Relationship Id="rId267" Type="http://schemas.openxmlformats.org/officeDocument/2006/relationships/image" Target="../media/image8018.png"/><Relationship Id="rId432" Type="http://schemas.openxmlformats.org/officeDocument/2006/relationships/customXml" Target="../ink/ink9696.xml"/><Relationship Id="rId474" Type="http://schemas.openxmlformats.org/officeDocument/2006/relationships/customXml" Target="../ink/ink9717.xml"/><Relationship Id="rId127" Type="http://schemas.openxmlformats.org/officeDocument/2006/relationships/image" Target="../media/image7948.png"/><Relationship Id="rId31" Type="http://schemas.openxmlformats.org/officeDocument/2006/relationships/image" Target="../media/image7901.png"/><Relationship Id="rId73" Type="http://schemas.openxmlformats.org/officeDocument/2006/relationships/image" Target="../media/image7922.png"/><Relationship Id="rId169" Type="http://schemas.openxmlformats.org/officeDocument/2006/relationships/image" Target="../media/image7969.png"/><Relationship Id="rId334" Type="http://schemas.openxmlformats.org/officeDocument/2006/relationships/customXml" Target="../ink/ink9647.xml"/><Relationship Id="rId376" Type="http://schemas.openxmlformats.org/officeDocument/2006/relationships/customXml" Target="../ink/ink9668.xml"/><Relationship Id="rId4" Type="http://schemas.openxmlformats.org/officeDocument/2006/relationships/customXml" Target="../ink/ink9482.xml"/><Relationship Id="rId180" Type="http://schemas.openxmlformats.org/officeDocument/2006/relationships/customXml" Target="../ink/ink9570.xml"/><Relationship Id="rId236" Type="http://schemas.openxmlformats.org/officeDocument/2006/relationships/customXml" Target="../ink/ink9598.xml"/><Relationship Id="rId278" Type="http://schemas.openxmlformats.org/officeDocument/2006/relationships/customXml" Target="../ink/ink9619.xml"/><Relationship Id="rId401" Type="http://schemas.openxmlformats.org/officeDocument/2006/relationships/image" Target="../media/image8085.png"/><Relationship Id="rId443" Type="http://schemas.openxmlformats.org/officeDocument/2006/relationships/image" Target="../media/image8106.png"/><Relationship Id="rId303" Type="http://schemas.openxmlformats.org/officeDocument/2006/relationships/image" Target="../media/image8036.png"/><Relationship Id="rId485" Type="http://schemas.openxmlformats.org/officeDocument/2006/relationships/image" Target="../media/image8127.png"/><Relationship Id="rId42" Type="http://schemas.openxmlformats.org/officeDocument/2006/relationships/customXml" Target="../ink/ink9501.xml"/><Relationship Id="rId84" Type="http://schemas.openxmlformats.org/officeDocument/2006/relationships/customXml" Target="../ink/ink9522.xml"/><Relationship Id="rId138" Type="http://schemas.openxmlformats.org/officeDocument/2006/relationships/customXml" Target="../ink/ink9549.xml"/><Relationship Id="rId345" Type="http://schemas.openxmlformats.org/officeDocument/2006/relationships/image" Target="../media/image8057.png"/><Relationship Id="rId387" Type="http://schemas.openxmlformats.org/officeDocument/2006/relationships/image" Target="../media/image8078.png"/><Relationship Id="rId510" Type="http://schemas.openxmlformats.org/officeDocument/2006/relationships/customXml" Target="../ink/ink9735.xml"/><Relationship Id="rId191" Type="http://schemas.openxmlformats.org/officeDocument/2006/relationships/image" Target="../media/image7980.png"/><Relationship Id="rId205" Type="http://schemas.openxmlformats.org/officeDocument/2006/relationships/image" Target="../media/image7987.png"/><Relationship Id="rId247" Type="http://schemas.openxmlformats.org/officeDocument/2006/relationships/image" Target="../media/image8008.png"/><Relationship Id="rId412" Type="http://schemas.openxmlformats.org/officeDocument/2006/relationships/customXml" Target="../ink/ink9686.xml"/><Relationship Id="rId107" Type="http://schemas.openxmlformats.org/officeDocument/2006/relationships/image" Target="../media/image7938.png"/><Relationship Id="rId289" Type="http://schemas.openxmlformats.org/officeDocument/2006/relationships/image" Target="../media/image8029.png"/><Relationship Id="rId454" Type="http://schemas.openxmlformats.org/officeDocument/2006/relationships/customXml" Target="../ink/ink9707.xml"/><Relationship Id="rId496" Type="http://schemas.openxmlformats.org/officeDocument/2006/relationships/customXml" Target="../ink/ink9728.xml"/><Relationship Id="rId11" Type="http://schemas.openxmlformats.org/officeDocument/2006/relationships/image" Target="../media/image7892.png"/><Relationship Id="rId53" Type="http://schemas.openxmlformats.org/officeDocument/2006/relationships/image" Target="../media/image7912.png"/><Relationship Id="rId149" Type="http://schemas.openxmlformats.org/officeDocument/2006/relationships/image" Target="../media/image7959.png"/><Relationship Id="rId314" Type="http://schemas.openxmlformats.org/officeDocument/2006/relationships/customXml" Target="../ink/ink9637.xml"/><Relationship Id="rId356" Type="http://schemas.openxmlformats.org/officeDocument/2006/relationships/customXml" Target="../ink/ink9658.xml"/><Relationship Id="rId398" Type="http://schemas.openxmlformats.org/officeDocument/2006/relationships/customXml" Target="../ink/ink9679.xml"/><Relationship Id="rId95" Type="http://schemas.openxmlformats.org/officeDocument/2006/relationships/image" Target="../media/image7932.png"/><Relationship Id="rId160" Type="http://schemas.openxmlformats.org/officeDocument/2006/relationships/customXml" Target="../ink/ink9560.xml"/><Relationship Id="rId216" Type="http://schemas.openxmlformats.org/officeDocument/2006/relationships/customXml" Target="../ink/ink9588.xml"/><Relationship Id="rId423" Type="http://schemas.openxmlformats.org/officeDocument/2006/relationships/image" Target="../media/image8096.png"/><Relationship Id="rId258" Type="http://schemas.openxmlformats.org/officeDocument/2006/relationships/customXml" Target="../ink/ink9609.xml"/><Relationship Id="rId465" Type="http://schemas.openxmlformats.org/officeDocument/2006/relationships/image" Target="../media/image8117.png"/><Relationship Id="rId22" Type="http://schemas.openxmlformats.org/officeDocument/2006/relationships/customXml" Target="../ink/ink9491.xml"/><Relationship Id="rId64" Type="http://schemas.openxmlformats.org/officeDocument/2006/relationships/customXml" Target="../ink/ink9512.xml"/><Relationship Id="rId118" Type="http://schemas.openxmlformats.org/officeDocument/2006/relationships/customXml" Target="../ink/ink9539.xml"/><Relationship Id="rId325" Type="http://schemas.openxmlformats.org/officeDocument/2006/relationships/image" Target="../media/image8047.png"/><Relationship Id="rId367" Type="http://schemas.openxmlformats.org/officeDocument/2006/relationships/image" Target="../media/image8068.png"/><Relationship Id="rId171" Type="http://schemas.openxmlformats.org/officeDocument/2006/relationships/image" Target="../media/image7970.png"/><Relationship Id="rId227" Type="http://schemas.openxmlformats.org/officeDocument/2006/relationships/image" Target="../media/image7998.png"/><Relationship Id="rId269" Type="http://schemas.openxmlformats.org/officeDocument/2006/relationships/image" Target="../media/image8019.png"/><Relationship Id="rId434" Type="http://schemas.openxmlformats.org/officeDocument/2006/relationships/customXml" Target="../ink/ink9697.xml"/><Relationship Id="rId476" Type="http://schemas.openxmlformats.org/officeDocument/2006/relationships/customXml" Target="../ink/ink9718.xml"/><Relationship Id="rId33" Type="http://schemas.openxmlformats.org/officeDocument/2006/relationships/image" Target="../media/image7902.png"/><Relationship Id="rId129" Type="http://schemas.openxmlformats.org/officeDocument/2006/relationships/image" Target="../media/image7949.png"/><Relationship Id="rId280" Type="http://schemas.openxmlformats.org/officeDocument/2006/relationships/customXml" Target="../ink/ink9620.xml"/><Relationship Id="rId336" Type="http://schemas.openxmlformats.org/officeDocument/2006/relationships/customXml" Target="../ink/ink9648.xml"/><Relationship Id="rId501" Type="http://schemas.openxmlformats.org/officeDocument/2006/relationships/image" Target="../media/image8135.png"/><Relationship Id="rId75" Type="http://schemas.openxmlformats.org/officeDocument/2006/relationships/image" Target="../media/image7923.png"/><Relationship Id="rId140" Type="http://schemas.openxmlformats.org/officeDocument/2006/relationships/customXml" Target="../ink/ink9550.xml"/><Relationship Id="rId182" Type="http://schemas.openxmlformats.org/officeDocument/2006/relationships/customXml" Target="../ink/ink9571.xml"/><Relationship Id="rId378" Type="http://schemas.openxmlformats.org/officeDocument/2006/relationships/customXml" Target="../ink/ink9669.xml"/><Relationship Id="rId403" Type="http://schemas.openxmlformats.org/officeDocument/2006/relationships/image" Target="../media/image8086.png"/><Relationship Id="rId6" Type="http://schemas.openxmlformats.org/officeDocument/2006/relationships/customXml" Target="../ink/ink9483.xml"/><Relationship Id="rId238" Type="http://schemas.openxmlformats.org/officeDocument/2006/relationships/customXml" Target="../ink/ink9599.xml"/><Relationship Id="rId445" Type="http://schemas.openxmlformats.org/officeDocument/2006/relationships/image" Target="../media/image8107.png"/><Relationship Id="rId487" Type="http://schemas.openxmlformats.org/officeDocument/2006/relationships/image" Target="../media/image8128.png"/><Relationship Id="rId291" Type="http://schemas.openxmlformats.org/officeDocument/2006/relationships/image" Target="../media/image8030.png"/><Relationship Id="rId305" Type="http://schemas.openxmlformats.org/officeDocument/2006/relationships/image" Target="../media/image8037.png"/><Relationship Id="rId347" Type="http://schemas.openxmlformats.org/officeDocument/2006/relationships/image" Target="../media/image8058.png"/><Relationship Id="rId512" Type="http://schemas.openxmlformats.org/officeDocument/2006/relationships/customXml" Target="../ink/ink9736.xml"/><Relationship Id="rId44" Type="http://schemas.openxmlformats.org/officeDocument/2006/relationships/customXml" Target="../ink/ink9502.xml"/><Relationship Id="rId86" Type="http://schemas.openxmlformats.org/officeDocument/2006/relationships/customXml" Target="../ink/ink9523.xml"/><Relationship Id="rId151" Type="http://schemas.openxmlformats.org/officeDocument/2006/relationships/image" Target="../media/image7960.png"/><Relationship Id="rId389" Type="http://schemas.openxmlformats.org/officeDocument/2006/relationships/image" Target="../media/image8079.png"/><Relationship Id="rId193" Type="http://schemas.openxmlformats.org/officeDocument/2006/relationships/image" Target="../media/image7981.png"/><Relationship Id="rId207" Type="http://schemas.openxmlformats.org/officeDocument/2006/relationships/image" Target="../media/image7988.png"/><Relationship Id="rId249" Type="http://schemas.openxmlformats.org/officeDocument/2006/relationships/image" Target="../media/image8009.png"/><Relationship Id="rId414" Type="http://schemas.openxmlformats.org/officeDocument/2006/relationships/customXml" Target="../ink/ink9687.xml"/><Relationship Id="rId456" Type="http://schemas.openxmlformats.org/officeDocument/2006/relationships/customXml" Target="../ink/ink9708.xml"/><Relationship Id="rId498" Type="http://schemas.openxmlformats.org/officeDocument/2006/relationships/customXml" Target="../ink/ink9729.xml"/><Relationship Id="rId13" Type="http://schemas.openxmlformats.org/officeDocument/2006/relationships/image" Target="../media/image7893.png"/><Relationship Id="rId109" Type="http://schemas.openxmlformats.org/officeDocument/2006/relationships/image" Target="../media/image7939.png"/><Relationship Id="rId260" Type="http://schemas.openxmlformats.org/officeDocument/2006/relationships/customXml" Target="../ink/ink9610.xml"/><Relationship Id="rId316" Type="http://schemas.openxmlformats.org/officeDocument/2006/relationships/customXml" Target="../ink/ink9638.xml"/><Relationship Id="rId55" Type="http://schemas.openxmlformats.org/officeDocument/2006/relationships/image" Target="../media/image7913.png"/><Relationship Id="rId97" Type="http://schemas.openxmlformats.org/officeDocument/2006/relationships/image" Target="../media/image7933.png"/><Relationship Id="rId120" Type="http://schemas.openxmlformats.org/officeDocument/2006/relationships/customXml" Target="../ink/ink9540.xml"/><Relationship Id="rId358" Type="http://schemas.openxmlformats.org/officeDocument/2006/relationships/customXml" Target="../ink/ink9659.xml"/><Relationship Id="rId162" Type="http://schemas.openxmlformats.org/officeDocument/2006/relationships/customXml" Target="../ink/ink9561.xml"/><Relationship Id="rId218" Type="http://schemas.openxmlformats.org/officeDocument/2006/relationships/customXml" Target="../ink/ink9589.xml"/><Relationship Id="rId425" Type="http://schemas.openxmlformats.org/officeDocument/2006/relationships/image" Target="../media/image8097.png"/><Relationship Id="rId467" Type="http://schemas.openxmlformats.org/officeDocument/2006/relationships/image" Target="../media/image8118.png"/><Relationship Id="rId271" Type="http://schemas.openxmlformats.org/officeDocument/2006/relationships/image" Target="../media/image8020.png"/><Relationship Id="rId24" Type="http://schemas.openxmlformats.org/officeDocument/2006/relationships/customXml" Target="../ink/ink9492.xml"/><Relationship Id="rId66" Type="http://schemas.openxmlformats.org/officeDocument/2006/relationships/customXml" Target="../ink/ink9513.xml"/><Relationship Id="rId131" Type="http://schemas.openxmlformats.org/officeDocument/2006/relationships/image" Target="../media/image7950.png"/><Relationship Id="rId327" Type="http://schemas.openxmlformats.org/officeDocument/2006/relationships/image" Target="../media/image8048.png"/><Relationship Id="rId369" Type="http://schemas.openxmlformats.org/officeDocument/2006/relationships/image" Target="../media/image8069.png"/><Relationship Id="rId173" Type="http://schemas.openxmlformats.org/officeDocument/2006/relationships/image" Target="../media/image7971.png"/><Relationship Id="rId229" Type="http://schemas.openxmlformats.org/officeDocument/2006/relationships/image" Target="../media/image7999.png"/><Relationship Id="rId380" Type="http://schemas.openxmlformats.org/officeDocument/2006/relationships/customXml" Target="../ink/ink9670.xml"/><Relationship Id="rId436" Type="http://schemas.openxmlformats.org/officeDocument/2006/relationships/customXml" Target="../ink/ink9698.xml"/><Relationship Id="rId240" Type="http://schemas.openxmlformats.org/officeDocument/2006/relationships/customXml" Target="../ink/ink9600.xml"/><Relationship Id="rId478" Type="http://schemas.openxmlformats.org/officeDocument/2006/relationships/customXml" Target="../ink/ink9719.xml"/><Relationship Id="rId35" Type="http://schemas.openxmlformats.org/officeDocument/2006/relationships/image" Target="../media/image7903.png"/><Relationship Id="rId77" Type="http://schemas.openxmlformats.org/officeDocument/2006/relationships/image" Target="../media/image7924.png"/><Relationship Id="rId100" Type="http://schemas.openxmlformats.org/officeDocument/2006/relationships/customXml" Target="../ink/ink9530.xml"/><Relationship Id="rId282" Type="http://schemas.openxmlformats.org/officeDocument/2006/relationships/customXml" Target="../ink/ink9621.xml"/><Relationship Id="rId338" Type="http://schemas.openxmlformats.org/officeDocument/2006/relationships/customXml" Target="../ink/ink9649.xml"/><Relationship Id="rId503" Type="http://schemas.openxmlformats.org/officeDocument/2006/relationships/image" Target="../media/image8136.png"/><Relationship Id="rId8" Type="http://schemas.openxmlformats.org/officeDocument/2006/relationships/customXml" Target="../ink/ink9484.xml"/><Relationship Id="rId142" Type="http://schemas.openxmlformats.org/officeDocument/2006/relationships/customXml" Target="../ink/ink9551.xml"/><Relationship Id="rId184" Type="http://schemas.openxmlformats.org/officeDocument/2006/relationships/customXml" Target="../ink/ink9572.xml"/><Relationship Id="rId391" Type="http://schemas.openxmlformats.org/officeDocument/2006/relationships/image" Target="../media/image8080.png"/><Relationship Id="rId405" Type="http://schemas.openxmlformats.org/officeDocument/2006/relationships/image" Target="../media/image8087.png"/><Relationship Id="rId447" Type="http://schemas.openxmlformats.org/officeDocument/2006/relationships/image" Target="../media/image8108.png"/><Relationship Id="rId251" Type="http://schemas.openxmlformats.org/officeDocument/2006/relationships/image" Target="../media/image8010.png"/><Relationship Id="rId489" Type="http://schemas.openxmlformats.org/officeDocument/2006/relationships/image" Target="../media/image8129.png"/><Relationship Id="rId46" Type="http://schemas.openxmlformats.org/officeDocument/2006/relationships/customXml" Target="../ink/ink9503.xml"/><Relationship Id="rId293" Type="http://schemas.openxmlformats.org/officeDocument/2006/relationships/image" Target="../media/image8031.png"/><Relationship Id="rId307" Type="http://schemas.openxmlformats.org/officeDocument/2006/relationships/image" Target="../media/image8038.png"/><Relationship Id="rId349" Type="http://schemas.openxmlformats.org/officeDocument/2006/relationships/image" Target="../media/image8059.png"/><Relationship Id="rId514" Type="http://schemas.openxmlformats.org/officeDocument/2006/relationships/customXml" Target="../ink/ink9737.xml"/><Relationship Id="rId88" Type="http://schemas.openxmlformats.org/officeDocument/2006/relationships/customXml" Target="../ink/ink9524.xml"/><Relationship Id="rId111" Type="http://schemas.openxmlformats.org/officeDocument/2006/relationships/image" Target="../media/image7940.png"/><Relationship Id="rId153" Type="http://schemas.openxmlformats.org/officeDocument/2006/relationships/image" Target="../media/image7961.png"/><Relationship Id="rId195" Type="http://schemas.openxmlformats.org/officeDocument/2006/relationships/image" Target="../media/image7982.png"/><Relationship Id="rId209" Type="http://schemas.openxmlformats.org/officeDocument/2006/relationships/image" Target="../media/image7989.png"/><Relationship Id="rId360" Type="http://schemas.openxmlformats.org/officeDocument/2006/relationships/customXml" Target="../ink/ink9660.xml"/><Relationship Id="rId416" Type="http://schemas.openxmlformats.org/officeDocument/2006/relationships/customXml" Target="../ink/ink9688.xml"/><Relationship Id="rId220" Type="http://schemas.openxmlformats.org/officeDocument/2006/relationships/customXml" Target="../ink/ink9590.xml"/><Relationship Id="rId458" Type="http://schemas.openxmlformats.org/officeDocument/2006/relationships/customXml" Target="../ink/ink9709.xml"/><Relationship Id="rId15" Type="http://schemas.openxmlformats.org/officeDocument/2006/relationships/image" Target="../media/image7894.png"/><Relationship Id="rId57" Type="http://schemas.openxmlformats.org/officeDocument/2006/relationships/image" Target="../media/image7914.png"/><Relationship Id="rId262" Type="http://schemas.openxmlformats.org/officeDocument/2006/relationships/customXml" Target="../ink/ink9611.xml"/><Relationship Id="rId318" Type="http://schemas.openxmlformats.org/officeDocument/2006/relationships/customXml" Target="../ink/ink9639.xml"/><Relationship Id="rId99" Type="http://schemas.openxmlformats.org/officeDocument/2006/relationships/image" Target="../media/image7934.png"/><Relationship Id="rId122" Type="http://schemas.openxmlformats.org/officeDocument/2006/relationships/customXml" Target="../ink/ink9541.xml"/><Relationship Id="rId164" Type="http://schemas.openxmlformats.org/officeDocument/2006/relationships/customXml" Target="../ink/ink9562.xml"/><Relationship Id="rId371" Type="http://schemas.openxmlformats.org/officeDocument/2006/relationships/image" Target="../media/image8070.png"/><Relationship Id="rId427" Type="http://schemas.openxmlformats.org/officeDocument/2006/relationships/image" Target="../media/image8098.png"/><Relationship Id="rId469" Type="http://schemas.openxmlformats.org/officeDocument/2006/relationships/image" Target="../media/image8119.png"/><Relationship Id="rId26" Type="http://schemas.openxmlformats.org/officeDocument/2006/relationships/customXml" Target="../ink/ink9493.xml"/><Relationship Id="rId231" Type="http://schemas.openxmlformats.org/officeDocument/2006/relationships/image" Target="../media/image8000.png"/><Relationship Id="rId273" Type="http://schemas.openxmlformats.org/officeDocument/2006/relationships/image" Target="../media/image8021.png"/><Relationship Id="rId329" Type="http://schemas.openxmlformats.org/officeDocument/2006/relationships/image" Target="../media/image8049.png"/><Relationship Id="rId480" Type="http://schemas.openxmlformats.org/officeDocument/2006/relationships/customXml" Target="../ink/ink9720.xml"/><Relationship Id="rId68" Type="http://schemas.openxmlformats.org/officeDocument/2006/relationships/customXml" Target="../ink/ink9514.xml"/><Relationship Id="rId133" Type="http://schemas.openxmlformats.org/officeDocument/2006/relationships/image" Target="../media/image7951.png"/><Relationship Id="rId175" Type="http://schemas.openxmlformats.org/officeDocument/2006/relationships/image" Target="../media/image7972.png"/><Relationship Id="rId340" Type="http://schemas.openxmlformats.org/officeDocument/2006/relationships/customXml" Target="../ink/ink9650.xml"/><Relationship Id="rId200" Type="http://schemas.openxmlformats.org/officeDocument/2006/relationships/customXml" Target="../ink/ink9580.xml"/><Relationship Id="rId382" Type="http://schemas.openxmlformats.org/officeDocument/2006/relationships/customXml" Target="../ink/ink9671.xml"/><Relationship Id="rId438" Type="http://schemas.openxmlformats.org/officeDocument/2006/relationships/customXml" Target="../ink/ink9699.xml"/><Relationship Id="rId242" Type="http://schemas.openxmlformats.org/officeDocument/2006/relationships/customXml" Target="../ink/ink9601.xml"/><Relationship Id="rId284" Type="http://schemas.openxmlformats.org/officeDocument/2006/relationships/customXml" Target="../ink/ink9622.xml"/><Relationship Id="rId491" Type="http://schemas.openxmlformats.org/officeDocument/2006/relationships/image" Target="../media/image8130.png"/><Relationship Id="rId505" Type="http://schemas.openxmlformats.org/officeDocument/2006/relationships/image" Target="../media/image8137.png"/><Relationship Id="rId37" Type="http://schemas.openxmlformats.org/officeDocument/2006/relationships/image" Target="../media/image7904.png"/><Relationship Id="rId79" Type="http://schemas.openxmlformats.org/officeDocument/2006/relationships/image" Target="../media/image7925.png"/><Relationship Id="rId102" Type="http://schemas.openxmlformats.org/officeDocument/2006/relationships/customXml" Target="../ink/ink9531.xml"/><Relationship Id="rId144" Type="http://schemas.openxmlformats.org/officeDocument/2006/relationships/customXml" Target="../ink/ink9552.xml"/><Relationship Id="rId90" Type="http://schemas.openxmlformats.org/officeDocument/2006/relationships/customXml" Target="../ink/ink9525.xml"/><Relationship Id="rId186" Type="http://schemas.openxmlformats.org/officeDocument/2006/relationships/customXml" Target="../ink/ink9573.xml"/><Relationship Id="rId351" Type="http://schemas.openxmlformats.org/officeDocument/2006/relationships/image" Target="../media/image8060.png"/><Relationship Id="rId393" Type="http://schemas.openxmlformats.org/officeDocument/2006/relationships/image" Target="../media/image8081.png"/><Relationship Id="rId407" Type="http://schemas.openxmlformats.org/officeDocument/2006/relationships/image" Target="../media/image8088.png"/><Relationship Id="rId449" Type="http://schemas.openxmlformats.org/officeDocument/2006/relationships/image" Target="../media/image8109.png"/><Relationship Id="rId211" Type="http://schemas.openxmlformats.org/officeDocument/2006/relationships/image" Target="../media/image7990.png"/><Relationship Id="rId253" Type="http://schemas.openxmlformats.org/officeDocument/2006/relationships/image" Target="../media/image8011.png"/><Relationship Id="rId295" Type="http://schemas.openxmlformats.org/officeDocument/2006/relationships/image" Target="../media/image8032.png"/><Relationship Id="rId309" Type="http://schemas.openxmlformats.org/officeDocument/2006/relationships/image" Target="../media/image8039.png"/><Relationship Id="rId460" Type="http://schemas.openxmlformats.org/officeDocument/2006/relationships/customXml" Target="../ink/ink9710.xml"/><Relationship Id="rId48" Type="http://schemas.openxmlformats.org/officeDocument/2006/relationships/customXml" Target="../ink/ink9504.xml"/><Relationship Id="rId113" Type="http://schemas.openxmlformats.org/officeDocument/2006/relationships/image" Target="../media/image7941.png"/><Relationship Id="rId320" Type="http://schemas.openxmlformats.org/officeDocument/2006/relationships/customXml" Target="../ink/ink9640.xml"/><Relationship Id="rId155" Type="http://schemas.openxmlformats.org/officeDocument/2006/relationships/image" Target="../media/image7962.png"/><Relationship Id="rId197" Type="http://schemas.openxmlformats.org/officeDocument/2006/relationships/image" Target="../media/image7983.png"/><Relationship Id="rId362" Type="http://schemas.openxmlformats.org/officeDocument/2006/relationships/customXml" Target="../ink/ink9661.xml"/><Relationship Id="rId418" Type="http://schemas.openxmlformats.org/officeDocument/2006/relationships/customXml" Target="../ink/ink9689.xml"/><Relationship Id="rId222" Type="http://schemas.openxmlformats.org/officeDocument/2006/relationships/customXml" Target="../ink/ink9591.xml"/><Relationship Id="rId264" Type="http://schemas.openxmlformats.org/officeDocument/2006/relationships/customXml" Target="../ink/ink9612.xml"/><Relationship Id="rId471" Type="http://schemas.openxmlformats.org/officeDocument/2006/relationships/image" Target="../media/image8120.png"/><Relationship Id="rId17" Type="http://schemas.openxmlformats.org/officeDocument/2006/relationships/image" Target="../media/image7895.png"/><Relationship Id="rId59" Type="http://schemas.openxmlformats.org/officeDocument/2006/relationships/image" Target="../media/image7915.png"/><Relationship Id="rId124" Type="http://schemas.openxmlformats.org/officeDocument/2006/relationships/customXml" Target="../ink/ink9542.xml"/><Relationship Id="rId70" Type="http://schemas.openxmlformats.org/officeDocument/2006/relationships/customXml" Target="../ink/ink9515.xml"/><Relationship Id="rId166" Type="http://schemas.openxmlformats.org/officeDocument/2006/relationships/customXml" Target="../ink/ink9563.xml"/><Relationship Id="rId331" Type="http://schemas.openxmlformats.org/officeDocument/2006/relationships/image" Target="../media/image8050.png"/><Relationship Id="rId373" Type="http://schemas.openxmlformats.org/officeDocument/2006/relationships/image" Target="../media/image8071.png"/><Relationship Id="rId429" Type="http://schemas.openxmlformats.org/officeDocument/2006/relationships/image" Target="../media/image8099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8001.png"/><Relationship Id="rId440" Type="http://schemas.openxmlformats.org/officeDocument/2006/relationships/customXml" Target="../ink/ink9700.xml"/><Relationship Id="rId28" Type="http://schemas.openxmlformats.org/officeDocument/2006/relationships/customXml" Target="../ink/ink9494.xml"/><Relationship Id="rId275" Type="http://schemas.openxmlformats.org/officeDocument/2006/relationships/image" Target="../media/image8022.png"/><Relationship Id="rId300" Type="http://schemas.openxmlformats.org/officeDocument/2006/relationships/customXml" Target="../ink/ink9630.xml"/><Relationship Id="rId482" Type="http://schemas.openxmlformats.org/officeDocument/2006/relationships/customXml" Target="../ink/ink9721.xml"/><Relationship Id="rId81" Type="http://schemas.openxmlformats.org/officeDocument/2006/relationships/image" Target="../media/image7926.png"/><Relationship Id="rId135" Type="http://schemas.openxmlformats.org/officeDocument/2006/relationships/image" Target="../media/image7952.png"/><Relationship Id="rId177" Type="http://schemas.openxmlformats.org/officeDocument/2006/relationships/image" Target="../media/image7973.png"/><Relationship Id="rId342" Type="http://schemas.openxmlformats.org/officeDocument/2006/relationships/customXml" Target="../ink/ink9651.xml"/><Relationship Id="rId384" Type="http://schemas.openxmlformats.org/officeDocument/2006/relationships/customXml" Target="../ink/ink9672.xml"/><Relationship Id="rId202" Type="http://schemas.openxmlformats.org/officeDocument/2006/relationships/customXml" Target="../ink/ink9581.xml"/><Relationship Id="rId244" Type="http://schemas.openxmlformats.org/officeDocument/2006/relationships/customXml" Target="../ink/ink9602.xml"/><Relationship Id="rId39" Type="http://schemas.openxmlformats.org/officeDocument/2006/relationships/image" Target="../media/image7905.png"/><Relationship Id="rId286" Type="http://schemas.openxmlformats.org/officeDocument/2006/relationships/customXml" Target="../ink/ink9623.xml"/><Relationship Id="rId451" Type="http://schemas.openxmlformats.org/officeDocument/2006/relationships/image" Target="../media/image8110.png"/><Relationship Id="rId493" Type="http://schemas.openxmlformats.org/officeDocument/2006/relationships/image" Target="../media/image8131.png"/><Relationship Id="rId507" Type="http://schemas.openxmlformats.org/officeDocument/2006/relationships/image" Target="../media/image8138.png"/><Relationship Id="rId50" Type="http://schemas.openxmlformats.org/officeDocument/2006/relationships/customXml" Target="../ink/ink9505.xml"/><Relationship Id="rId104" Type="http://schemas.openxmlformats.org/officeDocument/2006/relationships/customXml" Target="../ink/ink9532.xml"/><Relationship Id="rId146" Type="http://schemas.openxmlformats.org/officeDocument/2006/relationships/customXml" Target="../ink/ink9553.xml"/><Relationship Id="rId188" Type="http://schemas.openxmlformats.org/officeDocument/2006/relationships/customXml" Target="../ink/ink9574.xml"/><Relationship Id="rId311" Type="http://schemas.openxmlformats.org/officeDocument/2006/relationships/image" Target="../media/image8040.png"/><Relationship Id="rId353" Type="http://schemas.openxmlformats.org/officeDocument/2006/relationships/image" Target="../media/image8061.png"/><Relationship Id="rId395" Type="http://schemas.openxmlformats.org/officeDocument/2006/relationships/image" Target="../media/image8082.png"/><Relationship Id="rId409" Type="http://schemas.openxmlformats.org/officeDocument/2006/relationships/image" Target="../media/image8089.png"/><Relationship Id="rId92" Type="http://schemas.openxmlformats.org/officeDocument/2006/relationships/customXml" Target="../ink/ink9526.xml"/><Relationship Id="rId213" Type="http://schemas.openxmlformats.org/officeDocument/2006/relationships/image" Target="../media/image7991.png"/><Relationship Id="rId420" Type="http://schemas.openxmlformats.org/officeDocument/2006/relationships/customXml" Target="../ink/ink9690.xml"/><Relationship Id="rId255" Type="http://schemas.openxmlformats.org/officeDocument/2006/relationships/image" Target="../media/image8012.png"/><Relationship Id="rId297" Type="http://schemas.openxmlformats.org/officeDocument/2006/relationships/image" Target="../media/image8033.png"/><Relationship Id="rId462" Type="http://schemas.openxmlformats.org/officeDocument/2006/relationships/customXml" Target="../ink/ink9711.xml"/><Relationship Id="rId115" Type="http://schemas.openxmlformats.org/officeDocument/2006/relationships/image" Target="../media/image7942.png"/><Relationship Id="rId157" Type="http://schemas.openxmlformats.org/officeDocument/2006/relationships/image" Target="../media/image7963.png"/><Relationship Id="rId322" Type="http://schemas.openxmlformats.org/officeDocument/2006/relationships/customXml" Target="../ink/ink9641.xml"/><Relationship Id="rId364" Type="http://schemas.openxmlformats.org/officeDocument/2006/relationships/customXml" Target="../ink/ink9662.xml"/><Relationship Id="rId61" Type="http://schemas.openxmlformats.org/officeDocument/2006/relationships/image" Target="../media/image7916.png"/><Relationship Id="rId199" Type="http://schemas.openxmlformats.org/officeDocument/2006/relationships/image" Target="../media/image7984.png"/><Relationship Id="rId19" Type="http://schemas.openxmlformats.org/officeDocument/2006/relationships/image" Target="../media/image7896.png"/><Relationship Id="rId224" Type="http://schemas.openxmlformats.org/officeDocument/2006/relationships/customXml" Target="../ink/ink9592.xml"/><Relationship Id="rId266" Type="http://schemas.openxmlformats.org/officeDocument/2006/relationships/customXml" Target="../ink/ink9613.xml"/><Relationship Id="rId431" Type="http://schemas.openxmlformats.org/officeDocument/2006/relationships/image" Target="../media/image8100.png"/><Relationship Id="rId473" Type="http://schemas.openxmlformats.org/officeDocument/2006/relationships/image" Target="../media/image8121.png"/><Relationship Id="rId30" Type="http://schemas.openxmlformats.org/officeDocument/2006/relationships/customXml" Target="../ink/ink9495.xml"/><Relationship Id="rId126" Type="http://schemas.openxmlformats.org/officeDocument/2006/relationships/customXml" Target="../ink/ink9543.xml"/><Relationship Id="rId168" Type="http://schemas.openxmlformats.org/officeDocument/2006/relationships/customXml" Target="../ink/ink9564.xml"/><Relationship Id="rId333" Type="http://schemas.openxmlformats.org/officeDocument/2006/relationships/image" Target="../media/image8051.png"/><Relationship Id="rId72" Type="http://schemas.openxmlformats.org/officeDocument/2006/relationships/customXml" Target="../ink/ink9516.xml"/><Relationship Id="rId375" Type="http://schemas.openxmlformats.org/officeDocument/2006/relationships/image" Target="../media/image8072.png"/><Relationship Id="rId3" Type="http://schemas.openxmlformats.org/officeDocument/2006/relationships/image" Target="../media/image7888.png"/><Relationship Id="rId235" Type="http://schemas.openxmlformats.org/officeDocument/2006/relationships/image" Target="../media/image8002.png"/><Relationship Id="rId277" Type="http://schemas.openxmlformats.org/officeDocument/2006/relationships/image" Target="../media/image8023.png"/><Relationship Id="rId400" Type="http://schemas.openxmlformats.org/officeDocument/2006/relationships/customXml" Target="../ink/ink9680.xml"/><Relationship Id="rId442" Type="http://schemas.openxmlformats.org/officeDocument/2006/relationships/customXml" Target="../ink/ink9701.xml"/><Relationship Id="rId484" Type="http://schemas.openxmlformats.org/officeDocument/2006/relationships/customXml" Target="../ink/ink9722.xml"/><Relationship Id="rId137" Type="http://schemas.openxmlformats.org/officeDocument/2006/relationships/image" Target="../media/image7953.png"/><Relationship Id="rId302" Type="http://schemas.openxmlformats.org/officeDocument/2006/relationships/customXml" Target="../ink/ink9631.xml"/><Relationship Id="rId344" Type="http://schemas.openxmlformats.org/officeDocument/2006/relationships/customXml" Target="../ink/ink9652.xml"/><Relationship Id="rId41" Type="http://schemas.openxmlformats.org/officeDocument/2006/relationships/image" Target="../media/image7906.png"/><Relationship Id="rId83" Type="http://schemas.openxmlformats.org/officeDocument/2006/relationships/image" Target="../media/image7927.png"/><Relationship Id="rId179" Type="http://schemas.openxmlformats.org/officeDocument/2006/relationships/image" Target="../media/image7974.png"/><Relationship Id="rId386" Type="http://schemas.openxmlformats.org/officeDocument/2006/relationships/customXml" Target="../ink/ink9673.xml"/><Relationship Id="rId190" Type="http://schemas.openxmlformats.org/officeDocument/2006/relationships/customXml" Target="../ink/ink9575.xml"/><Relationship Id="rId204" Type="http://schemas.openxmlformats.org/officeDocument/2006/relationships/customXml" Target="../ink/ink9582.xml"/><Relationship Id="rId246" Type="http://schemas.openxmlformats.org/officeDocument/2006/relationships/customXml" Target="../ink/ink9603.xml"/><Relationship Id="rId288" Type="http://schemas.openxmlformats.org/officeDocument/2006/relationships/customXml" Target="../ink/ink9624.xml"/><Relationship Id="rId411" Type="http://schemas.openxmlformats.org/officeDocument/2006/relationships/image" Target="../media/image8090.png"/><Relationship Id="rId453" Type="http://schemas.openxmlformats.org/officeDocument/2006/relationships/image" Target="../media/image8111.png"/><Relationship Id="rId509" Type="http://schemas.openxmlformats.org/officeDocument/2006/relationships/image" Target="../media/image8139.png"/><Relationship Id="rId106" Type="http://schemas.openxmlformats.org/officeDocument/2006/relationships/customXml" Target="../ink/ink9533.xml"/><Relationship Id="rId313" Type="http://schemas.openxmlformats.org/officeDocument/2006/relationships/image" Target="../media/image8041.png"/><Relationship Id="rId495" Type="http://schemas.openxmlformats.org/officeDocument/2006/relationships/image" Target="../media/image8132.png"/><Relationship Id="rId10" Type="http://schemas.openxmlformats.org/officeDocument/2006/relationships/customXml" Target="../ink/ink9485.xml"/><Relationship Id="rId52" Type="http://schemas.openxmlformats.org/officeDocument/2006/relationships/customXml" Target="../ink/ink9506.xml"/><Relationship Id="rId94" Type="http://schemas.openxmlformats.org/officeDocument/2006/relationships/customXml" Target="../ink/ink9527.xml"/><Relationship Id="rId148" Type="http://schemas.openxmlformats.org/officeDocument/2006/relationships/customXml" Target="../ink/ink9554.xml"/><Relationship Id="rId355" Type="http://schemas.openxmlformats.org/officeDocument/2006/relationships/image" Target="../media/image8062.png"/><Relationship Id="rId397" Type="http://schemas.openxmlformats.org/officeDocument/2006/relationships/image" Target="../media/image8083.png"/><Relationship Id="rId215" Type="http://schemas.openxmlformats.org/officeDocument/2006/relationships/image" Target="../media/image7992.png"/><Relationship Id="rId257" Type="http://schemas.openxmlformats.org/officeDocument/2006/relationships/image" Target="../media/image8013.png"/><Relationship Id="rId422" Type="http://schemas.openxmlformats.org/officeDocument/2006/relationships/customXml" Target="../ink/ink9691.xml"/><Relationship Id="rId464" Type="http://schemas.openxmlformats.org/officeDocument/2006/relationships/customXml" Target="../ink/ink9712.xml"/><Relationship Id="rId299" Type="http://schemas.openxmlformats.org/officeDocument/2006/relationships/image" Target="../media/image8034.png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10.png"/><Relationship Id="rId21" Type="http://schemas.openxmlformats.org/officeDocument/2006/relationships/image" Target="../media/image161.png"/><Relationship Id="rId42" Type="http://schemas.openxmlformats.org/officeDocument/2006/relationships/customXml" Target="../ink/ink717.xml"/><Relationship Id="rId63" Type="http://schemas.openxmlformats.org/officeDocument/2006/relationships/image" Target="../media/image183.png"/><Relationship Id="rId84" Type="http://schemas.openxmlformats.org/officeDocument/2006/relationships/customXml" Target="../ink/ink738.xml"/><Relationship Id="rId138" Type="http://schemas.openxmlformats.org/officeDocument/2006/relationships/customXml" Target="../ink/ink765.xml"/><Relationship Id="rId159" Type="http://schemas.openxmlformats.org/officeDocument/2006/relationships/image" Target="../media/image231.png"/><Relationship Id="rId170" Type="http://schemas.openxmlformats.org/officeDocument/2006/relationships/customXml" Target="../ink/ink781.xml"/><Relationship Id="rId107" Type="http://schemas.openxmlformats.org/officeDocument/2006/relationships/image" Target="../media/image205.png"/><Relationship Id="rId11" Type="http://schemas.openxmlformats.org/officeDocument/2006/relationships/image" Target="../media/image156.png"/><Relationship Id="rId32" Type="http://schemas.openxmlformats.org/officeDocument/2006/relationships/customXml" Target="../ink/ink712.xml"/><Relationship Id="rId53" Type="http://schemas.openxmlformats.org/officeDocument/2006/relationships/image" Target="../media/image178.png"/><Relationship Id="rId74" Type="http://schemas.openxmlformats.org/officeDocument/2006/relationships/customXml" Target="../ink/ink733.xml"/><Relationship Id="rId128" Type="http://schemas.openxmlformats.org/officeDocument/2006/relationships/customXml" Target="../ink/ink760.xml"/><Relationship Id="rId149" Type="http://schemas.openxmlformats.org/officeDocument/2006/relationships/image" Target="../media/image226.png"/><Relationship Id="rId5" Type="http://schemas.openxmlformats.org/officeDocument/2006/relationships/image" Target="../media/image153.png"/><Relationship Id="rId95" Type="http://schemas.openxmlformats.org/officeDocument/2006/relationships/image" Target="../media/image199.png"/><Relationship Id="rId160" Type="http://schemas.openxmlformats.org/officeDocument/2006/relationships/customXml" Target="../ink/ink776.xml"/><Relationship Id="rId181" Type="http://schemas.openxmlformats.org/officeDocument/2006/relationships/image" Target="../media/image242.png"/><Relationship Id="rId22" Type="http://schemas.openxmlformats.org/officeDocument/2006/relationships/customXml" Target="../ink/ink707.xml"/><Relationship Id="rId43" Type="http://schemas.openxmlformats.org/officeDocument/2006/relationships/image" Target="../media/image173.png"/><Relationship Id="rId64" Type="http://schemas.openxmlformats.org/officeDocument/2006/relationships/customXml" Target="../ink/ink728.xml"/><Relationship Id="rId118" Type="http://schemas.openxmlformats.org/officeDocument/2006/relationships/customXml" Target="../ink/ink755.xml"/><Relationship Id="rId139" Type="http://schemas.openxmlformats.org/officeDocument/2006/relationships/image" Target="../media/image221.png"/><Relationship Id="rId85" Type="http://schemas.openxmlformats.org/officeDocument/2006/relationships/image" Target="../media/image194.png"/><Relationship Id="rId150" Type="http://schemas.openxmlformats.org/officeDocument/2006/relationships/customXml" Target="../ink/ink771.xml"/><Relationship Id="rId171" Type="http://schemas.openxmlformats.org/officeDocument/2006/relationships/image" Target="../media/image237.png"/><Relationship Id="rId12" Type="http://schemas.openxmlformats.org/officeDocument/2006/relationships/customXml" Target="../ink/ink702.xml"/><Relationship Id="rId33" Type="http://schemas.openxmlformats.org/officeDocument/2006/relationships/image" Target="../media/image167.png"/><Relationship Id="rId108" Type="http://schemas.openxmlformats.org/officeDocument/2006/relationships/customXml" Target="../ink/ink750.xml"/><Relationship Id="rId129" Type="http://schemas.openxmlformats.org/officeDocument/2006/relationships/image" Target="../media/image216.png"/><Relationship Id="rId54" Type="http://schemas.openxmlformats.org/officeDocument/2006/relationships/customXml" Target="../ink/ink723.xml"/><Relationship Id="rId75" Type="http://schemas.openxmlformats.org/officeDocument/2006/relationships/image" Target="../media/image189.png"/><Relationship Id="rId96" Type="http://schemas.openxmlformats.org/officeDocument/2006/relationships/customXml" Target="../ink/ink744.xml"/><Relationship Id="rId140" Type="http://schemas.openxmlformats.org/officeDocument/2006/relationships/customXml" Target="../ink/ink766.xml"/><Relationship Id="rId161" Type="http://schemas.openxmlformats.org/officeDocument/2006/relationships/image" Target="../media/image232.png"/><Relationship Id="rId182" Type="http://schemas.openxmlformats.org/officeDocument/2006/relationships/customXml" Target="../ink/ink787.xml"/><Relationship Id="rId6" Type="http://schemas.openxmlformats.org/officeDocument/2006/relationships/customXml" Target="../ink/ink699.xml"/><Relationship Id="rId23" Type="http://schemas.openxmlformats.org/officeDocument/2006/relationships/image" Target="../media/image162.png"/><Relationship Id="rId119" Type="http://schemas.openxmlformats.org/officeDocument/2006/relationships/image" Target="../media/image211.png"/><Relationship Id="rId44" Type="http://schemas.openxmlformats.org/officeDocument/2006/relationships/customXml" Target="../ink/ink718.xml"/><Relationship Id="rId65" Type="http://schemas.openxmlformats.org/officeDocument/2006/relationships/image" Target="../media/image184.png"/><Relationship Id="rId86" Type="http://schemas.openxmlformats.org/officeDocument/2006/relationships/customXml" Target="../ink/ink739.xml"/><Relationship Id="rId130" Type="http://schemas.openxmlformats.org/officeDocument/2006/relationships/customXml" Target="../ink/ink761.xml"/><Relationship Id="rId151" Type="http://schemas.openxmlformats.org/officeDocument/2006/relationships/image" Target="../media/image227.png"/><Relationship Id="rId172" Type="http://schemas.openxmlformats.org/officeDocument/2006/relationships/customXml" Target="../ink/ink782.xml"/><Relationship Id="rId13" Type="http://schemas.openxmlformats.org/officeDocument/2006/relationships/image" Target="../media/image157.png"/><Relationship Id="rId18" Type="http://schemas.openxmlformats.org/officeDocument/2006/relationships/customXml" Target="../ink/ink705.xml"/><Relationship Id="rId39" Type="http://schemas.openxmlformats.org/officeDocument/2006/relationships/image" Target="../media/image170.png"/><Relationship Id="rId109" Type="http://schemas.openxmlformats.org/officeDocument/2006/relationships/image" Target="../media/image206.png"/><Relationship Id="rId34" Type="http://schemas.openxmlformats.org/officeDocument/2006/relationships/customXml" Target="../ink/ink713.xml"/><Relationship Id="rId50" Type="http://schemas.openxmlformats.org/officeDocument/2006/relationships/customXml" Target="../ink/ink721.xml"/><Relationship Id="rId55" Type="http://schemas.openxmlformats.org/officeDocument/2006/relationships/image" Target="../media/image179.png"/><Relationship Id="rId76" Type="http://schemas.openxmlformats.org/officeDocument/2006/relationships/customXml" Target="../ink/ink734.xml"/><Relationship Id="rId97" Type="http://schemas.openxmlformats.org/officeDocument/2006/relationships/image" Target="../media/image200.png"/><Relationship Id="rId104" Type="http://schemas.openxmlformats.org/officeDocument/2006/relationships/customXml" Target="../ink/ink748.xml"/><Relationship Id="rId120" Type="http://schemas.openxmlformats.org/officeDocument/2006/relationships/customXml" Target="../ink/ink756.xml"/><Relationship Id="rId125" Type="http://schemas.openxmlformats.org/officeDocument/2006/relationships/image" Target="../media/image214.png"/><Relationship Id="rId141" Type="http://schemas.openxmlformats.org/officeDocument/2006/relationships/image" Target="../media/image222.png"/><Relationship Id="rId146" Type="http://schemas.openxmlformats.org/officeDocument/2006/relationships/customXml" Target="../ink/ink769.xml"/><Relationship Id="rId167" Type="http://schemas.openxmlformats.org/officeDocument/2006/relationships/image" Target="../media/image235.png"/><Relationship Id="rId188" Type="http://schemas.openxmlformats.org/officeDocument/2006/relationships/customXml" Target="../ink/ink790.xml"/><Relationship Id="rId7" Type="http://schemas.openxmlformats.org/officeDocument/2006/relationships/image" Target="../media/image154.png"/><Relationship Id="rId71" Type="http://schemas.openxmlformats.org/officeDocument/2006/relationships/image" Target="../media/image187.png"/><Relationship Id="rId92" Type="http://schemas.openxmlformats.org/officeDocument/2006/relationships/customXml" Target="../ink/ink742.xml"/><Relationship Id="rId162" Type="http://schemas.openxmlformats.org/officeDocument/2006/relationships/customXml" Target="../ink/ink777.xml"/><Relationship Id="rId183" Type="http://schemas.openxmlformats.org/officeDocument/2006/relationships/image" Target="../media/image243.png"/><Relationship Id="rId2" Type="http://schemas.openxmlformats.org/officeDocument/2006/relationships/customXml" Target="../ink/ink697.xml"/><Relationship Id="rId29" Type="http://schemas.openxmlformats.org/officeDocument/2006/relationships/image" Target="../media/image165.png"/><Relationship Id="rId24" Type="http://schemas.openxmlformats.org/officeDocument/2006/relationships/customXml" Target="../ink/ink708.xml"/><Relationship Id="rId40" Type="http://schemas.openxmlformats.org/officeDocument/2006/relationships/customXml" Target="../ink/ink716.xml"/><Relationship Id="rId45" Type="http://schemas.openxmlformats.org/officeDocument/2006/relationships/image" Target="../media/image174.png"/><Relationship Id="rId66" Type="http://schemas.openxmlformats.org/officeDocument/2006/relationships/customXml" Target="../ink/ink729.xml"/><Relationship Id="rId87" Type="http://schemas.openxmlformats.org/officeDocument/2006/relationships/image" Target="../media/image195.png"/><Relationship Id="rId110" Type="http://schemas.openxmlformats.org/officeDocument/2006/relationships/customXml" Target="../ink/ink751.xml"/><Relationship Id="rId115" Type="http://schemas.openxmlformats.org/officeDocument/2006/relationships/image" Target="../media/image209.png"/><Relationship Id="rId131" Type="http://schemas.openxmlformats.org/officeDocument/2006/relationships/image" Target="../media/image217.png"/><Relationship Id="rId136" Type="http://schemas.openxmlformats.org/officeDocument/2006/relationships/customXml" Target="../ink/ink764.xml"/><Relationship Id="rId157" Type="http://schemas.openxmlformats.org/officeDocument/2006/relationships/image" Target="../media/image230.png"/><Relationship Id="rId178" Type="http://schemas.openxmlformats.org/officeDocument/2006/relationships/customXml" Target="../ink/ink785.xml"/><Relationship Id="rId61" Type="http://schemas.openxmlformats.org/officeDocument/2006/relationships/image" Target="../media/image182.png"/><Relationship Id="rId82" Type="http://schemas.openxmlformats.org/officeDocument/2006/relationships/customXml" Target="../ink/ink737.xml"/><Relationship Id="rId152" Type="http://schemas.openxmlformats.org/officeDocument/2006/relationships/customXml" Target="../ink/ink772.xml"/><Relationship Id="rId173" Type="http://schemas.openxmlformats.org/officeDocument/2006/relationships/image" Target="../media/image238.png"/><Relationship Id="rId19" Type="http://schemas.openxmlformats.org/officeDocument/2006/relationships/image" Target="../media/image160.png"/><Relationship Id="rId14" Type="http://schemas.openxmlformats.org/officeDocument/2006/relationships/customXml" Target="../ink/ink703.xml"/><Relationship Id="rId30" Type="http://schemas.openxmlformats.org/officeDocument/2006/relationships/customXml" Target="../ink/ink711.xml"/><Relationship Id="rId35" Type="http://schemas.openxmlformats.org/officeDocument/2006/relationships/image" Target="../media/image168.png"/><Relationship Id="rId56" Type="http://schemas.openxmlformats.org/officeDocument/2006/relationships/customXml" Target="../ink/ink724.xml"/><Relationship Id="rId77" Type="http://schemas.openxmlformats.org/officeDocument/2006/relationships/image" Target="../media/image190.png"/><Relationship Id="rId100" Type="http://schemas.openxmlformats.org/officeDocument/2006/relationships/customXml" Target="../ink/ink746.xml"/><Relationship Id="rId105" Type="http://schemas.openxmlformats.org/officeDocument/2006/relationships/image" Target="../media/image204.png"/><Relationship Id="rId126" Type="http://schemas.openxmlformats.org/officeDocument/2006/relationships/customXml" Target="../ink/ink759.xml"/><Relationship Id="rId147" Type="http://schemas.openxmlformats.org/officeDocument/2006/relationships/image" Target="../media/image225.png"/><Relationship Id="rId168" Type="http://schemas.openxmlformats.org/officeDocument/2006/relationships/customXml" Target="../ink/ink780.xml"/><Relationship Id="rId8" Type="http://schemas.openxmlformats.org/officeDocument/2006/relationships/customXml" Target="../ink/ink700.xml"/><Relationship Id="rId51" Type="http://schemas.openxmlformats.org/officeDocument/2006/relationships/image" Target="../media/image177.png"/><Relationship Id="rId72" Type="http://schemas.openxmlformats.org/officeDocument/2006/relationships/customXml" Target="../ink/ink732.xml"/><Relationship Id="rId93" Type="http://schemas.openxmlformats.org/officeDocument/2006/relationships/image" Target="../media/image198.png"/><Relationship Id="rId98" Type="http://schemas.openxmlformats.org/officeDocument/2006/relationships/customXml" Target="../ink/ink745.xml"/><Relationship Id="rId121" Type="http://schemas.openxmlformats.org/officeDocument/2006/relationships/image" Target="../media/image212.png"/><Relationship Id="rId142" Type="http://schemas.openxmlformats.org/officeDocument/2006/relationships/customXml" Target="../ink/ink767.xml"/><Relationship Id="rId163" Type="http://schemas.openxmlformats.org/officeDocument/2006/relationships/image" Target="../media/image233.png"/><Relationship Id="rId184" Type="http://schemas.openxmlformats.org/officeDocument/2006/relationships/customXml" Target="../ink/ink788.xml"/><Relationship Id="rId189" Type="http://schemas.openxmlformats.org/officeDocument/2006/relationships/image" Target="../media/image246.png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719.xml"/><Relationship Id="rId67" Type="http://schemas.openxmlformats.org/officeDocument/2006/relationships/image" Target="../media/image185.png"/><Relationship Id="rId116" Type="http://schemas.openxmlformats.org/officeDocument/2006/relationships/customXml" Target="../ink/ink754.xml"/><Relationship Id="rId137" Type="http://schemas.openxmlformats.org/officeDocument/2006/relationships/image" Target="../media/image220.png"/><Relationship Id="rId158" Type="http://schemas.openxmlformats.org/officeDocument/2006/relationships/customXml" Target="../ink/ink775.xml"/><Relationship Id="rId20" Type="http://schemas.openxmlformats.org/officeDocument/2006/relationships/customXml" Target="../ink/ink706.xml"/><Relationship Id="rId41" Type="http://schemas.openxmlformats.org/officeDocument/2006/relationships/image" Target="../media/image171.png"/><Relationship Id="rId62" Type="http://schemas.openxmlformats.org/officeDocument/2006/relationships/customXml" Target="../ink/ink727.xml"/><Relationship Id="rId83" Type="http://schemas.openxmlformats.org/officeDocument/2006/relationships/image" Target="../media/image193.png"/><Relationship Id="rId88" Type="http://schemas.openxmlformats.org/officeDocument/2006/relationships/customXml" Target="../ink/ink740.xml"/><Relationship Id="rId111" Type="http://schemas.openxmlformats.org/officeDocument/2006/relationships/image" Target="../media/image207.png"/><Relationship Id="rId132" Type="http://schemas.openxmlformats.org/officeDocument/2006/relationships/customXml" Target="../ink/ink762.xml"/><Relationship Id="rId153" Type="http://schemas.openxmlformats.org/officeDocument/2006/relationships/image" Target="../media/image228.png"/><Relationship Id="rId174" Type="http://schemas.openxmlformats.org/officeDocument/2006/relationships/customXml" Target="../ink/ink783.xml"/><Relationship Id="rId179" Type="http://schemas.openxmlformats.org/officeDocument/2006/relationships/image" Target="../media/image241.png"/><Relationship Id="rId15" Type="http://schemas.openxmlformats.org/officeDocument/2006/relationships/image" Target="../media/image158.png"/><Relationship Id="rId36" Type="http://schemas.openxmlformats.org/officeDocument/2006/relationships/customXml" Target="../ink/ink714.xml"/><Relationship Id="rId57" Type="http://schemas.openxmlformats.org/officeDocument/2006/relationships/image" Target="../media/image180.png"/><Relationship Id="rId106" Type="http://schemas.openxmlformats.org/officeDocument/2006/relationships/customXml" Target="../ink/ink749.xml"/><Relationship Id="rId127" Type="http://schemas.openxmlformats.org/officeDocument/2006/relationships/image" Target="../media/image215.png"/><Relationship Id="rId10" Type="http://schemas.openxmlformats.org/officeDocument/2006/relationships/customXml" Target="../ink/ink701.xml"/><Relationship Id="rId31" Type="http://schemas.openxmlformats.org/officeDocument/2006/relationships/image" Target="../media/image166.png"/><Relationship Id="rId52" Type="http://schemas.openxmlformats.org/officeDocument/2006/relationships/customXml" Target="../ink/ink722.xml"/><Relationship Id="rId73" Type="http://schemas.openxmlformats.org/officeDocument/2006/relationships/image" Target="../media/image188.png"/><Relationship Id="rId78" Type="http://schemas.openxmlformats.org/officeDocument/2006/relationships/customXml" Target="../ink/ink735.xml"/><Relationship Id="rId94" Type="http://schemas.openxmlformats.org/officeDocument/2006/relationships/customXml" Target="../ink/ink743.xml"/><Relationship Id="rId99" Type="http://schemas.openxmlformats.org/officeDocument/2006/relationships/image" Target="../media/image201.png"/><Relationship Id="rId101" Type="http://schemas.openxmlformats.org/officeDocument/2006/relationships/image" Target="../media/image202.png"/><Relationship Id="rId122" Type="http://schemas.openxmlformats.org/officeDocument/2006/relationships/customXml" Target="../ink/ink757.xml"/><Relationship Id="rId143" Type="http://schemas.openxmlformats.org/officeDocument/2006/relationships/image" Target="../media/image223.png"/><Relationship Id="rId148" Type="http://schemas.openxmlformats.org/officeDocument/2006/relationships/customXml" Target="../ink/ink770.xml"/><Relationship Id="rId164" Type="http://schemas.openxmlformats.org/officeDocument/2006/relationships/customXml" Target="../ink/ink778.xml"/><Relationship Id="rId169" Type="http://schemas.openxmlformats.org/officeDocument/2006/relationships/image" Target="../media/image236.png"/><Relationship Id="rId185" Type="http://schemas.openxmlformats.org/officeDocument/2006/relationships/image" Target="../media/image244.png"/><Relationship Id="rId4" Type="http://schemas.openxmlformats.org/officeDocument/2006/relationships/customXml" Target="../ink/ink698.xml"/><Relationship Id="rId9" Type="http://schemas.openxmlformats.org/officeDocument/2006/relationships/image" Target="../media/image155.png"/><Relationship Id="rId180" Type="http://schemas.openxmlformats.org/officeDocument/2006/relationships/customXml" Target="../ink/ink786.xml"/><Relationship Id="rId26" Type="http://schemas.openxmlformats.org/officeDocument/2006/relationships/customXml" Target="../ink/ink709.xml"/><Relationship Id="rId47" Type="http://schemas.openxmlformats.org/officeDocument/2006/relationships/image" Target="../media/image175.png"/><Relationship Id="rId68" Type="http://schemas.openxmlformats.org/officeDocument/2006/relationships/customXml" Target="../ink/ink730.xml"/><Relationship Id="rId89" Type="http://schemas.openxmlformats.org/officeDocument/2006/relationships/image" Target="../media/image196.png"/><Relationship Id="rId112" Type="http://schemas.openxmlformats.org/officeDocument/2006/relationships/customXml" Target="../ink/ink752.xml"/><Relationship Id="rId133" Type="http://schemas.openxmlformats.org/officeDocument/2006/relationships/image" Target="../media/image218.png"/><Relationship Id="rId154" Type="http://schemas.openxmlformats.org/officeDocument/2006/relationships/customXml" Target="../ink/ink773.xml"/><Relationship Id="rId175" Type="http://schemas.openxmlformats.org/officeDocument/2006/relationships/image" Target="../media/image239.png"/><Relationship Id="rId16" Type="http://schemas.openxmlformats.org/officeDocument/2006/relationships/customXml" Target="../ink/ink704.xml"/><Relationship Id="rId37" Type="http://schemas.openxmlformats.org/officeDocument/2006/relationships/image" Target="../media/image169.png"/><Relationship Id="rId58" Type="http://schemas.openxmlformats.org/officeDocument/2006/relationships/customXml" Target="../ink/ink725.xml"/><Relationship Id="rId79" Type="http://schemas.openxmlformats.org/officeDocument/2006/relationships/image" Target="../media/image191.png"/><Relationship Id="rId102" Type="http://schemas.openxmlformats.org/officeDocument/2006/relationships/customXml" Target="../ink/ink747.xml"/><Relationship Id="rId123" Type="http://schemas.openxmlformats.org/officeDocument/2006/relationships/image" Target="../media/image213.png"/><Relationship Id="rId144" Type="http://schemas.openxmlformats.org/officeDocument/2006/relationships/customXml" Target="../ink/ink768.xml"/><Relationship Id="rId90" Type="http://schemas.openxmlformats.org/officeDocument/2006/relationships/customXml" Target="../ink/ink741.xml"/><Relationship Id="rId165" Type="http://schemas.openxmlformats.org/officeDocument/2006/relationships/image" Target="../media/image234.png"/><Relationship Id="rId186" Type="http://schemas.openxmlformats.org/officeDocument/2006/relationships/customXml" Target="../ink/ink789.xml"/><Relationship Id="rId27" Type="http://schemas.openxmlformats.org/officeDocument/2006/relationships/image" Target="../media/image164.png"/><Relationship Id="rId48" Type="http://schemas.openxmlformats.org/officeDocument/2006/relationships/customXml" Target="../ink/ink720.xml"/><Relationship Id="rId69" Type="http://schemas.openxmlformats.org/officeDocument/2006/relationships/image" Target="../media/image186.png"/><Relationship Id="rId113" Type="http://schemas.openxmlformats.org/officeDocument/2006/relationships/image" Target="../media/image208.png"/><Relationship Id="rId134" Type="http://schemas.openxmlformats.org/officeDocument/2006/relationships/customXml" Target="../ink/ink763.xml"/><Relationship Id="rId80" Type="http://schemas.openxmlformats.org/officeDocument/2006/relationships/customXml" Target="../ink/ink736.xml"/><Relationship Id="rId155" Type="http://schemas.openxmlformats.org/officeDocument/2006/relationships/image" Target="../media/image229.png"/><Relationship Id="rId176" Type="http://schemas.openxmlformats.org/officeDocument/2006/relationships/customXml" Target="../ink/ink784.xml"/><Relationship Id="rId17" Type="http://schemas.openxmlformats.org/officeDocument/2006/relationships/image" Target="../media/image159.png"/><Relationship Id="rId38" Type="http://schemas.openxmlformats.org/officeDocument/2006/relationships/customXml" Target="../ink/ink715.xml"/><Relationship Id="rId59" Type="http://schemas.openxmlformats.org/officeDocument/2006/relationships/image" Target="../media/image181.png"/><Relationship Id="rId103" Type="http://schemas.openxmlformats.org/officeDocument/2006/relationships/image" Target="../media/image203.png"/><Relationship Id="rId124" Type="http://schemas.openxmlformats.org/officeDocument/2006/relationships/customXml" Target="../ink/ink758.xml"/><Relationship Id="rId70" Type="http://schemas.openxmlformats.org/officeDocument/2006/relationships/customXml" Target="../ink/ink731.xml"/><Relationship Id="rId91" Type="http://schemas.openxmlformats.org/officeDocument/2006/relationships/image" Target="../media/image197.png"/><Relationship Id="rId145" Type="http://schemas.openxmlformats.org/officeDocument/2006/relationships/image" Target="../media/image224.png"/><Relationship Id="rId166" Type="http://schemas.openxmlformats.org/officeDocument/2006/relationships/customXml" Target="../ink/ink779.xml"/><Relationship Id="rId187" Type="http://schemas.openxmlformats.org/officeDocument/2006/relationships/image" Target="../media/image24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10.xml"/><Relationship Id="rId49" Type="http://schemas.openxmlformats.org/officeDocument/2006/relationships/image" Target="../media/image176.png"/><Relationship Id="rId114" Type="http://schemas.openxmlformats.org/officeDocument/2006/relationships/customXml" Target="../ink/ink753.xml"/><Relationship Id="rId60" Type="http://schemas.openxmlformats.org/officeDocument/2006/relationships/customXml" Target="../ink/ink726.xml"/><Relationship Id="rId81" Type="http://schemas.openxmlformats.org/officeDocument/2006/relationships/image" Target="../media/image192.png"/><Relationship Id="rId135" Type="http://schemas.openxmlformats.org/officeDocument/2006/relationships/image" Target="../media/image219.png"/><Relationship Id="rId156" Type="http://schemas.openxmlformats.org/officeDocument/2006/relationships/customXml" Target="../ink/ink774.xml"/><Relationship Id="rId177" Type="http://schemas.openxmlformats.org/officeDocument/2006/relationships/image" Target="../media/image240.png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180.png"/><Relationship Id="rId21" Type="http://schemas.openxmlformats.org/officeDocument/2006/relationships/image" Target="../media/image58700.png"/><Relationship Id="rId324" Type="http://schemas.openxmlformats.org/officeDocument/2006/relationships/image" Target="../media/image60180.png"/><Relationship Id="rId531" Type="http://schemas.openxmlformats.org/officeDocument/2006/relationships/image" Target="../media/image6120.png"/><Relationship Id="rId629" Type="http://schemas.openxmlformats.org/officeDocument/2006/relationships/image" Target="../media/image250.png"/><Relationship Id="rId268" Type="http://schemas.openxmlformats.org/officeDocument/2006/relationships/image" Target="../media/image59900.png"/><Relationship Id="rId475" Type="http://schemas.openxmlformats.org/officeDocument/2006/relationships/customXml" Target="../ink/ink1026.xml"/><Relationship Id="rId32" Type="http://schemas.openxmlformats.org/officeDocument/2006/relationships/customXml" Target="../ink/ink806.xml"/><Relationship Id="rId128" Type="http://schemas.openxmlformats.org/officeDocument/2006/relationships/customXml" Target="../ink/ink854.xml"/><Relationship Id="rId335" Type="http://schemas.openxmlformats.org/officeDocument/2006/relationships/customXml" Target="../ink/ink956.xml"/><Relationship Id="rId542" Type="http://schemas.openxmlformats.org/officeDocument/2006/relationships/customXml" Target="../ink/ink1060.xml"/><Relationship Id="rId181" Type="http://schemas.openxmlformats.org/officeDocument/2006/relationships/customXml" Target="../ink/ink880.xml"/><Relationship Id="rId402" Type="http://schemas.openxmlformats.org/officeDocument/2006/relationships/image" Target="../media/image60560.png"/><Relationship Id="rId279" Type="http://schemas.openxmlformats.org/officeDocument/2006/relationships/customXml" Target="../ink/ink928.xml"/><Relationship Id="rId486" Type="http://schemas.openxmlformats.org/officeDocument/2006/relationships/customXml" Target="../ink/ink1032.xml"/><Relationship Id="rId43" Type="http://schemas.openxmlformats.org/officeDocument/2006/relationships/image" Target="../media/image58810.png"/><Relationship Id="rId139" Type="http://schemas.openxmlformats.org/officeDocument/2006/relationships/image" Target="../media/image59290.png"/><Relationship Id="rId346" Type="http://schemas.openxmlformats.org/officeDocument/2006/relationships/image" Target="../media/image60280.png"/><Relationship Id="rId553" Type="http://schemas.openxmlformats.org/officeDocument/2006/relationships/image" Target="../media/image6131.png"/><Relationship Id="rId192" Type="http://schemas.openxmlformats.org/officeDocument/2006/relationships/image" Target="../media/image59540.png"/><Relationship Id="rId206" Type="http://schemas.openxmlformats.org/officeDocument/2006/relationships/image" Target="../media/image59610.png"/><Relationship Id="rId413" Type="http://schemas.openxmlformats.org/officeDocument/2006/relationships/customXml" Target="../ink/ink995.xml"/><Relationship Id="rId497" Type="http://schemas.openxmlformats.org/officeDocument/2006/relationships/image" Target="../media/image6103.png"/><Relationship Id="rId620" Type="http://schemas.openxmlformats.org/officeDocument/2006/relationships/customXml" Target="../ink/ink1096.xml"/><Relationship Id="rId357" Type="http://schemas.openxmlformats.org/officeDocument/2006/relationships/customXml" Target="../ink/ink967.xml"/><Relationship Id="rId54" Type="http://schemas.openxmlformats.org/officeDocument/2006/relationships/customXml" Target="../ink/ink817.xml"/><Relationship Id="rId217" Type="http://schemas.openxmlformats.org/officeDocument/2006/relationships/customXml" Target="../ink/ink897.xml"/><Relationship Id="rId564" Type="http://schemas.openxmlformats.org/officeDocument/2006/relationships/customXml" Target="../ink/ink1071.xml"/><Relationship Id="rId424" Type="http://schemas.openxmlformats.org/officeDocument/2006/relationships/image" Target="../media/image60670.png"/><Relationship Id="rId631" Type="http://schemas.openxmlformats.org/officeDocument/2006/relationships/image" Target="../media/image251.png"/><Relationship Id="rId270" Type="http://schemas.openxmlformats.org/officeDocument/2006/relationships/image" Target="../media/image59910.png"/><Relationship Id="rId65" Type="http://schemas.openxmlformats.org/officeDocument/2006/relationships/image" Target="../media/image58920.png"/><Relationship Id="rId130" Type="http://schemas.openxmlformats.org/officeDocument/2006/relationships/customXml" Target="../ink/ink855.xml"/><Relationship Id="rId368" Type="http://schemas.openxmlformats.org/officeDocument/2006/relationships/image" Target="../media/image60390.png"/><Relationship Id="rId575" Type="http://schemas.openxmlformats.org/officeDocument/2006/relationships/image" Target="../media/image6142.png"/><Relationship Id="rId228" Type="http://schemas.openxmlformats.org/officeDocument/2006/relationships/image" Target="../media/image59720.png"/><Relationship Id="rId435" Type="http://schemas.openxmlformats.org/officeDocument/2006/relationships/customXml" Target="../ink/ink1006.xml"/><Relationship Id="rId642" Type="http://schemas.openxmlformats.org/officeDocument/2006/relationships/customXml" Target="../ink/ink1107.xml"/><Relationship Id="rId281" Type="http://schemas.openxmlformats.org/officeDocument/2006/relationships/customXml" Target="../ink/ink929.xml"/><Relationship Id="rId502" Type="http://schemas.openxmlformats.org/officeDocument/2006/relationships/customXml" Target="../ink/ink1040.xml"/><Relationship Id="rId76" Type="http://schemas.openxmlformats.org/officeDocument/2006/relationships/customXml" Target="../ink/ink828.xml"/><Relationship Id="rId141" Type="http://schemas.openxmlformats.org/officeDocument/2006/relationships/image" Target="../media/image59300.png"/><Relationship Id="rId379" Type="http://schemas.openxmlformats.org/officeDocument/2006/relationships/customXml" Target="../ink/ink978.xml"/><Relationship Id="rId586" Type="http://schemas.openxmlformats.org/officeDocument/2006/relationships/customXml" Target="../ink/ink1082.xml"/><Relationship Id="rId7" Type="http://schemas.openxmlformats.org/officeDocument/2006/relationships/image" Target="../media/image58630.png"/><Relationship Id="rId239" Type="http://schemas.openxmlformats.org/officeDocument/2006/relationships/customXml" Target="../ink/ink908.xml"/><Relationship Id="rId446" Type="http://schemas.openxmlformats.org/officeDocument/2006/relationships/image" Target="../media/image60780.png"/><Relationship Id="rId292" Type="http://schemas.openxmlformats.org/officeDocument/2006/relationships/image" Target="../media/image60020.png"/><Relationship Id="rId306" Type="http://schemas.openxmlformats.org/officeDocument/2006/relationships/image" Target="../media/image60090.png"/><Relationship Id="rId87" Type="http://schemas.openxmlformats.org/officeDocument/2006/relationships/image" Target="../media/image59030.png"/><Relationship Id="rId513" Type="http://schemas.openxmlformats.org/officeDocument/2006/relationships/image" Target="../media/image6111.png"/><Relationship Id="rId597" Type="http://schemas.openxmlformats.org/officeDocument/2006/relationships/image" Target="../media/image6153.png"/><Relationship Id="rId152" Type="http://schemas.openxmlformats.org/officeDocument/2006/relationships/customXml" Target="../ink/ink866.xml"/><Relationship Id="rId457" Type="http://schemas.openxmlformats.org/officeDocument/2006/relationships/customXml" Target="../ink/ink1017.xml"/><Relationship Id="rId14" Type="http://schemas.openxmlformats.org/officeDocument/2006/relationships/customXml" Target="../ink/ink797.xml"/><Relationship Id="rId317" Type="http://schemas.openxmlformats.org/officeDocument/2006/relationships/customXml" Target="../ink/ink947.xml"/><Relationship Id="rId524" Type="http://schemas.openxmlformats.org/officeDocument/2006/relationships/customXml" Target="../ink/ink1051.xml"/><Relationship Id="rId98" Type="http://schemas.openxmlformats.org/officeDocument/2006/relationships/customXml" Target="../ink/ink839.xml"/><Relationship Id="rId163" Type="http://schemas.openxmlformats.org/officeDocument/2006/relationships/image" Target="../media/image59410.png"/><Relationship Id="rId370" Type="http://schemas.openxmlformats.org/officeDocument/2006/relationships/image" Target="../media/image60400.png"/><Relationship Id="rId230" Type="http://schemas.openxmlformats.org/officeDocument/2006/relationships/image" Target="../media/image59730.png"/><Relationship Id="rId468" Type="http://schemas.openxmlformats.org/officeDocument/2006/relationships/image" Target="../media/image6089.png"/><Relationship Id="rId25" Type="http://schemas.openxmlformats.org/officeDocument/2006/relationships/image" Target="../media/image58720.png"/><Relationship Id="rId328" Type="http://schemas.openxmlformats.org/officeDocument/2006/relationships/image" Target="../media/image60190.png"/><Relationship Id="rId535" Type="http://schemas.openxmlformats.org/officeDocument/2006/relationships/image" Target="../media/image6122.png"/><Relationship Id="rId174" Type="http://schemas.openxmlformats.org/officeDocument/2006/relationships/customXml" Target="../ink/ink876.xml"/><Relationship Id="rId381" Type="http://schemas.openxmlformats.org/officeDocument/2006/relationships/customXml" Target="../ink/ink979.xml"/><Relationship Id="rId602" Type="http://schemas.openxmlformats.org/officeDocument/2006/relationships/customXml" Target="../ink/ink1090.xml"/><Relationship Id="rId241" Type="http://schemas.openxmlformats.org/officeDocument/2006/relationships/customXml" Target="../ink/ink909.xml"/><Relationship Id="rId479" Type="http://schemas.openxmlformats.org/officeDocument/2006/relationships/image" Target="../media/image6094.png"/><Relationship Id="rId36" Type="http://schemas.openxmlformats.org/officeDocument/2006/relationships/customXml" Target="../ink/ink808.xml"/><Relationship Id="rId339" Type="http://schemas.openxmlformats.org/officeDocument/2006/relationships/customXml" Target="../ink/ink958.xml"/><Relationship Id="rId546" Type="http://schemas.openxmlformats.org/officeDocument/2006/relationships/customXml" Target="../ink/ink1062.xml"/><Relationship Id="rId101" Type="http://schemas.openxmlformats.org/officeDocument/2006/relationships/image" Target="../media/image59100.png"/><Relationship Id="rId185" Type="http://schemas.openxmlformats.org/officeDocument/2006/relationships/customXml" Target="../ink/ink881.xml"/><Relationship Id="rId406" Type="http://schemas.openxmlformats.org/officeDocument/2006/relationships/image" Target="../media/image60580.png"/><Relationship Id="rId392" Type="http://schemas.openxmlformats.org/officeDocument/2006/relationships/image" Target="../media/image60510.png"/><Relationship Id="rId613" Type="http://schemas.openxmlformats.org/officeDocument/2006/relationships/image" Target="../media/image6161.png"/><Relationship Id="rId252" Type="http://schemas.openxmlformats.org/officeDocument/2006/relationships/image" Target="../media/image59840.png"/><Relationship Id="rId294" Type="http://schemas.openxmlformats.org/officeDocument/2006/relationships/image" Target="../media/image60030.png"/><Relationship Id="rId308" Type="http://schemas.openxmlformats.org/officeDocument/2006/relationships/image" Target="../media/image60100.png"/><Relationship Id="rId515" Type="http://schemas.openxmlformats.org/officeDocument/2006/relationships/image" Target="../media/image6112.png"/><Relationship Id="rId47" Type="http://schemas.openxmlformats.org/officeDocument/2006/relationships/image" Target="../media/image58830.png"/><Relationship Id="rId89" Type="http://schemas.openxmlformats.org/officeDocument/2006/relationships/image" Target="../media/image59040.png"/><Relationship Id="rId112" Type="http://schemas.openxmlformats.org/officeDocument/2006/relationships/customXml" Target="../ink/ink846.xml"/><Relationship Id="rId154" Type="http://schemas.openxmlformats.org/officeDocument/2006/relationships/customXml" Target="../ink/ink867.xml"/><Relationship Id="rId361" Type="http://schemas.openxmlformats.org/officeDocument/2006/relationships/customXml" Target="../ink/ink969.xml"/><Relationship Id="rId557" Type="http://schemas.openxmlformats.org/officeDocument/2006/relationships/image" Target="../media/image6133.png"/><Relationship Id="rId599" Type="http://schemas.openxmlformats.org/officeDocument/2006/relationships/image" Target="../media/image6154.png"/><Relationship Id="rId196" Type="http://schemas.openxmlformats.org/officeDocument/2006/relationships/image" Target="../media/image59560.png"/><Relationship Id="rId417" Type="http://schemas.openxmlformats.org/officeDocument/2006/relationships/customXml" Target="../ink/ink997.xml"/><Relationship Id="rId459" Type="http://schemas.openxmlformats.org/officeDocument/2006/relationships/customXml" Target="../ink/ink1018.xml"/><Relationship Id="rId624" Type="http://schemas.openxmlformats.org/officeDocument/2006/relationships/customXml" Target="../ink/ink1098.xml"/><Relationship Id="rId16" Type="http://schemas.openxmlformats.org/officeDocument/2006/relationships/customXml" Target="../ink/ink798.xml"/><Relationship Id="rId221" Type="http://schemas.openxmlformats.org/officeDocument/2006/relationships/customXml" Target="../ink/ink899.xml"/><Relationship Id="rId263" Type="http://schemas.openxmlformats.org/officeDocument/2006/relationships/customXml" Target="../ink/ink920.xml"/><Relationship Id="rId319" Type="http://schemas.openxmlformats.org/officeDocument/2006/relationships/customXml" Target="../ink/ink948.xml"/><Relationship Id="rId470" Type="http://schemas.openxmlformats.org/officeDocument/2006/relationships/image" Target="../media/image6090.png"/><Relationship Id="rId526" Type="http://schemas.openxmlformats.org/officeDocument/2006/relationships/customXml" Target="../ink/ink1052.xml"/><Relationship Id="rId58" Type="http://schemas.openxmlformats.org/officeDocument/2006/relationships/customXml" Target="../ink/ink819.xml"/><Relationship Id="rId123" Type="http://schemas.openxmlformats.org/officeDocument/2006/relationships/image" Target="../media/image59210.png"/><Relationship Id="rId330" Type="http://schemas.openxmlformats.org/officeDocument/2006/relationships/image" Target="../media/image60200.png"/><Relationship Id="rId568" Type="http://schemas.openxmlformats.org/officeDocument/2006/relationships/customXml" Target="../ink/ink1073.xml"/><Relationship Id="rId165" Type="http://schemas.openxmlformats.org/officeDocument/2006/relationships/image" Target="../media/image59420.png"/><Relationship Id="rId372" Type="http://schemas.openxmlformats.org/officeDocument/2006/relationships/image" Target="../media/image60410.png"/><Relationship Id="rId428" Type="http://schemas.openxmlformats.org/officeDocument/2006/relationships/image" Target="../media/image60690.png"/><Relationship Id="rId635" Type="http://schemas.openxmlformats.org/officeDocument/2006/relationships/image" Target="../media/image253.png"/><Relationship Id="rId232" Type="http://schemas.openxmlformats.org/officeDocument/2006/relationships/image" Target="../media/image59740.png"/><Relationship Id="rId274" Type="http://schemas.openxmlformats.org/officeDocument/2006/relationships/image" Target="../media/image59930.png"/><Relationship Id="rId481" Type="http://schemas.openxmlformats.org/officeDocument/2006/relationships/image" Target="../media/image6095.png"/><Relationship Id="rId27" Type="http://schemas.openxmlformats.org/officeDocument/2006/relationships/image" Target="../media/image58730.png"/><Relationship Id="rId69" Type="http://schemas.openxmlformats.org/officeDocument/2006/relationships/image" Target="../media/image58940.png"/><Relationship Id="rId134" Type="http://schemas.openxmlformats.org/officeDocument/2006/relationships/customXml" Target="../ink/ink857.xml"/><Relationship Id="rId537" Type="http://schemas.openxmlformats.org/officeDocument/2006/relationships/image" Target="../media/image6123.png"/><Relationship Id="rId579" Type="http://schemas.openxmlformats.org/officeDocument/2006/relationships/image" Target="../media/image6144.png"/><Relationship Id="rId80" Type="http://schemas.openxmlformats.org/officeDocument/2006/relationships/customXml" Target="../ink/ink830.xml"/><Relationship Id="rId176" Type="http://schemas.openxmlformats.org/officeDocument/2006/relationships/image" Target="../media/image59460.png"/><Relationship Id="rId341" Type="http://schemas.openxmlformats.org/officeDocument/2006/relationships/customXml" Target="../ink/ink959.xml"/><Relationship Id="rId383" Type="http://schemas.openxmlformats.org/officeDocument/2006/relationships/customXml" Target="../ink/ink980.xml"/><Relationship Id="rId439" Type="http://schemas.openxmlformats.org/officeDocument/2006/relationships/customXml" Target="../ink/ink1008.xml"/><Relationship Id="rId590" Type="http://schemas.openxmlformats.org/officeDocument/2006/relationships/customXml" Target="../ink/ink1084.xml"/><Relationship Id="rId646" Type="http://schemas.openxmlformats.org/officeDocument/2006/relationships/customXml" Target="../ink/ink1109.xml"/><Relationship Id="rId201" Type="http://schemas.openxmlformats.org/officeDocument/2006/relationships/customXml" Target="../ink/ink889.xml"/><Relationship Id="rId243" Type="http://schemas.openxmlformats.org/officeDocument/2006/relationships/customXml" Target="../ink/ink910.xml"/><Relationship Id="rId285" Type="http://schemas.openxmlformats.org/officeDocument/2006/relationships/customXml" Target="../ink/ink931.xml"/><Relationship Id="rId450" Type="http://schemas.openxmlformats.org/officeDocument/2006/relationships/image" Target="../media/image6080.png"/><Relationship Id="rId506" Type="http://schemas.openxmlformats.org/officeDocument/2006/relationships/customXml" Target="../ink/ink1042.xml"/><Relationship Id="rId38" Type="http://schemas.openxmlformats.org/officeDocument/2006/relationships/customXml" Target="../ink/ink809.xml"/><Relationship Id="rId103" Type="http://schemas.openxmlformats.org/officeDocument/2006/relationships/image" Target="../media/image59110.png"/><Relationship Id="rId310" Type="http://schemas.openxmlformats.org/officeDocument/2006/relationships/image" Target="../media/image60110.png"/><Relationship Id="rId492" Type="http://schemas.openxmlformats.org/officeDocument/2006/relationships/customXml" Target="../ink/ink1035.xml"/><Relationship Id="rId548" Type="http://schemas.openxmlformats.org/officeDocument/2006/relationships/customXml" Target="../ink/ink1063.xml"/><Relationship Id="rId91" Type="http://schemas.openxmlformats.org/officeDocument/2006/relationships/image" Target="../media/image59050.png"/><Relationship Id="rId145" Type="http://schemas.openxmlformats.org/officeDocument/2006/relationships/image" Target="../media/image59320.png"/><Relationship Id="rId187" Type="http://schemas.openxmlformats.org/officeDocument/2006/relationships/customXml" Target="../ink/ink882.xml"/><Relationship Id="rId352" Type="http://schemas.openxmlformats.org/officeDocument/2006/relationships/image" Target="../media/image60310.png"/><Relationship Id="rId394" Type="http://schemas.openxmlformats.org/officeDocument/2006/relationships/image" Target="../media/image60520.png"/><Relationship Id="rId408" Type="http://schemas.openxmlformats.org/officeDocument/2006/relationships/image" Target="../media/image60590.png"/><Relationship Id="rId615" Type="http://schemas.openxmlformats.org/officeDocument/2006/relationships/image" Target="../media/image6162.png"/><Relationship Id="rId212" Type="http://schemas.openxmlformats.org/officeDocument/2006/relationships/image" Target="../media/image59640.png"/><Relationship Id="rId254" Type="http://schemas.openxmlformats.org/officeDocument/2006/relationships/image" Target="../media/image59850.png"/><Relationship Id="rId49" Type="http://schemas.openxmlformats.org/officeDocument/2006/relationships/image" Target="../media/image58840.png"/><Relationship Id="rId114" Type="http://schemas.openxmlformats.org/officeDocument/2006/relationships/customXml" Target="../ink/ink847.xml"/><Relationship Id="rId296" Type="http://schemas.openxmlformats.org/officeDocument/2006/relationships/image" Target="../media/image60040.png"/><Relationship Id="rId461" Type="http://schemas.openxmlformats.org/officeDocument/2006/relationships/customXml" Target="../ink/ink1019.xml"/><Relationship Id="rId517" Type="http://schemas.openxmlformats.org/officeDocument/2006/relationships/image" Target="../media/image6113.png"/><Relationship Id="rId559" Type="http://schemas.openxmlformats.org/officeDocument/2006/relationships/image" Target="../media/image6134.png"/><Relationship Id="rId60" Type="http://schemas.openxmlformats.org/officeDocument/2006/relationships/customXml" Target="../ink/ink820.xml"/><Relationship Id="rId156" Type="http://schemas.openxmlformats.org/officeDocument/2006/relationships/customXml" Target="../ink/ink868.xml"/><Relationship Id="rId198" Type="http://schemas.openxmlformats.org/officeDocument/2006/relationships/image" Target="../media/image59570.png"/><Relationship Id="rId321" Type="http://schemas.openxmlformats.org/officeDocument/2006/relationships/customXml" Target="../ink/ink949.xml"/><Relationship Id="rId363" Type="http://schemas.openxmlformats.org/officeDocument/2006/relationships/customXml" Target="../ink/ink970.xml"/><Relationship Id="rId419" Type="http://schemas.openxmlformats.org/officeDocument/2006/relationships/customXml" Target="../ink/ink998.xml"/><Relationship Id="rId570" Type="http://schemas.openxmlformats.org/officeDocument/2006/relationships/customXml" Target="../ink/ink1074.xml"/><Relationship Id="rId626" Type="http://schemas.openxmlformats.org/officeDocument/2006/relationships/customXml" Target="../ink/ink1099.xml"/><Relationship Id="rId223" Type="http://schemas.openxmlformats.org/officeDocument/2006/relationships/customXml" Target="../ink/ink900.xml"/><Relationship Id="rId430" Type="http://schemas.openxmlformats.org/officeDocument/2006/relationships/image" Target="../media/image60700.png"/><Relationship Id="rId18" Type="http://schemas.openxmlformats.org/officeDocument/2006/relationships/customXml" Target="../ink/ink799.xml"/><Relationship Id="rId265" Type="http://schemas.openxmlformats.org/officeDocument/2006/relationships/customXml" Target="../ink/ink921.xml"/><Relationship Id="rId472" Type="http://schemas.openxmlformats.org/officeDocument/2006/relationships/image" Target="../media/image6091.png"/><Relationship Id="rId528" Type="http://schemas.openxmlformats.org/officeDocument/2006/relationships/customXml" Target="../ink/ink1053.xml"/><Relationship Id="rId125" Type="http://schemas.openxmlformats.org/officeDocument/2006/relationships/image" Target="../media/image59220.png"/><Relationship Id="rId167" Type="http://schemas.openxmlformats.org/officeDocument/2006/relationships/image" Target="../media/image247.png"/><Relationship Id="rId332" Type="http://schemas.openxmlformats.org/officeDocument/2006/relationships/image" Target="../media/image60210.png"/><Relationship Id="rId374" Type="http://schemas.openxmlformats.org/officeDocument/2006/relationships/image" Target="../media/image60420.png"/><Relationship Id="rId581" Type="http://schemas.openxmlformats.org/officeDocument/2006/relationships/image" Target="../media/image6145.png"/><Relationship Id="rId71" Type="http://schemas.openxmlformats.org/officeDocument/2006/relationships/image" Target="../media/image58950.png"/><Relationship Id="rId234" Type="http://schemas.openxmlformats.org/officeDocument/2006/relationships/image" Target="../media/image59750.png"/><Relationship Id="rId637" Type="http://schemas.openxmlformats.org/officeDocument/2006/relationships/image" Target="../media/image254.png"/><Relationship Id="rId2" Type="http://schemas.openxmlformats.org/officeDocument/2006/relationships/customXml" Target="../ink/ink791.xml"/><Relationship Id="rId29" Type="http://schemas.openxmlformats.org/officeDocument/2006/relationships/image" Target="../media/image58740.png"/><Relationship Id="rId276" Type="http://schemas.openxmlformats.org/officeDocument/2006/relationships/image" Target="../media/image59940.png"/><Relationship Id="rId441" Type="http://schemas.openxmlformats.org/officeDocument/2006/relationships/customXml" Target="../ink/ink1009.xml"/><Relationship Id="rId483" Type="http://schemas.openxmlformats.org/officeDocument/2006/relationships/image" Target="../media/image6096.png"/><Relationship Id="rId539" Type="http://schemas.openxmlformats.org/officeDocument/2006/relationships/image" Target="../media/image6124.png"/><Relationship Id="rId40" Type="http://schemas.openxmlformats.org/officeDocument/2006/relationships/customXml" Target="../ink/ink810.xml"/><Relationship Id="rId136" Type="http://schemas.openxmlformats.org/officeDocument/2006/relationships/customXml" Target="../ink/ink858.xml"/><Relationship Id="rId178" Type="http://schemas.openxmlformats.org/officeDocument/2006/relationships/image" Target="../media/image59470.png"/><Relationship Id="rId301" Type="http://schemas.openxmlformats.org/officeDocument/2006/relationships/customXml" Target="../ink/ink939.xml"/><Relationship Id="rId343" Type="http://schemas.openxmlformats.org/officeDocument/2006/relationships/customXml" Target="../ink/ink960.xml"/><Relationship Id="rId550" Type="http://schemas.openxmlformats.org/officeDocument/2006/relationships/customXml" Target="../ink/ink1064.xml"/><Relationship Id="rId82" Type="http://schemas.openxmlformats.org/officeDocument/2006/relationships/customXml" Target="../ink/ink831.xml"/><Relationship Id="rId203" Type="http://schemas.openxmlformats.org/officeDocument/2006/relationships/customXml" Target="../ink/ink890.xml"/><Relationship Id="rId385" Type="http://schemas.openxmlformats.org/officeDocument/2006/relationships/customXml" Target="../ink/ink981.xml"/><Relationship Id="rId592" Type="http://schemas.openxmlformats.org/officeDocument/2006/relationships/customXml" Target="../ink/ink1085.xml"/><Relationship Id="rId245" Type="http://schemas.openxmlformats.org/officeDocument/2006/relationships/customXml" Target="../ink/ink911.xml"/><Relationship Id="rId287" Type="http://schemas.openxmlformats.org/officeDocument/2006/relationships/customXml" Target="../ink/ink932.xml"/><Relationship Id="rId410" Type="http://schemas.openxmlformats.org/officeDocument/2006/relationships/image" Target="../media/image60600.png"/><Relationship Id="rId452" Type="http://schemas.openxmlformats.org/officeDocument/2006/relationships/image" Target="../media/image6081.png"/><Relationship Id="rId494" Type="http://schemas.openxmlformats.org/officeDocument/2006/relationships/customXml" Target="../ink/ink1036.xml"/><Relationship Id="rId508" Type="http://schemas.openxmlformats.org/officeDocument/2006/relationships/customXml" Target="../ink/ink1043.xml"/><Relationship Id="rId105" Type="http://schemas.openxmlformats.org/officeDocument/2006/relationships/image" Target="../media/image59120.png"/><Relationship Id="rId147" Type="http://schemas.openxmlformats.org/officeDocument/2006/relationships/image" Target="../media/image59330.png"/><Relationship Id="rId312" Type="http://schemas.openxmlformats.org/officeDocument/2006/relationships/image" Target="../media/image60120.png"/><Relationship Id="rId354" Type="http://schemas.openxmlformats.org/officeDocument/2006/relationships/image" Target="../media/image60320.png"/><Relationship Id="rId51" Type="http://schemas.openxmlformats.org/officeDocument/2006/relationships/image" Target="../media/image58850.png"/><Relationship Id="rId93" Type="http://schemas.openxmlformats.org/officeDocument/2006/relationships/image" Target="../media/image59060.png"/><Relationship Id="rId189" Type="http://schemas.openxmlformats.org/officeDocument/2006/relationships/customXml" Target="../ink/ink883.xml"/><Relationship Id="rId396" Type="http://schemas.openxmlformats.org/officeDocument/2006/relationships/image" Target="../media/image60530.png"/><Relationship Id="rId561" Type="http://schemas.openxmlformats.org/officeDocument/2006/relationships/image" Target="../media/image6135.png"/><Relationship Id="rId617" Type="http://schemas.openxmlformats.org/officeDocument/2006/relationships/image" Target="../media/image6163.png"/><Relationship Id="rId214" Type="http://schemas.openxmlformats.org/officeDocument/2006/relationships/image" Target="../media/image59650.png"/><Relationship Id="rId256" Type="http://schemas.openxmlformats.org/officeDocument/2006/relationships/image" Target="../media/image59860.png"/><Relationship Id="rId298" Type="http://schemas.openxmlformats.org/officeDocument/2006/relationships/image" Target="../media/image60050.png"/><Relationship Id="rId421" Type="http://schemas.openxmlformats.org/officeDocument/2006/relationships/customXml" Target="../ink/ink999.xml"/><Relationship Id="rId463" Type="http://schemas.openxmlformats.org/officeDocument/2006/relationships/customXml" Target="../ink/ink1020.xml"/><Relationship Id="rId519" Type="http://schemas.openxmlformats.org/officeDocument/2006/relationships/image" Target="../media/image6114.png"/><Relationship Id="rId116" Type="http://schemas.openxmlformats.org/officeDocument/2006/relationships/customXml" Target="../ink/ink848.xml"/><Relationship Id="rId158" Type="http://schemas.openxmlformats.org/officeDocument/2006/relationships/customXml" Target="../ink/ink869.xml"/><Relationship Id="rId323" Type="http://schemas.openxmlformats.org/officeDocument/2006/relationships/customXml" Target="../ink/ink950.xml"/><Relationship Id="rId530" Type="http://schemas.openxmlformats.org/officeDocument/2006/relationships/customXml" Target="../ink/ink1054.xml"/><Relationship Id="rId20" Type="http://schemas.openxmlformats.org/officeDocument/2006/relationships/customXml" Target="../ink/ink800.xml"/><Relationship Id="rId62" Type="http://schemas.openxmlformats.org/officeDocument/2006/relationships/customXml" Target="../ink/ink821.xml"/><Relationship Id="rId365" Type="http://schemas.openxmlformats.org/officeDocument/2006/relationships/customXml" Target="../ink/ink971.xml"/><Relationship Id="rId572" Type="http://schemas.openxmlformats.org/officeDocument/2006/relationships/customXml" Target="../ink/ink1075.xml"/><Relationship Id="rId628" Type="http://schemas.openxmlformats.org/officeDocument/2006/relationships/customXml" Target="../ink/ink1100.xml"/><Relationship Id="rId225" Type="http://schemas.openxmlformats.org/officeDocument/2006/relationships/customXml" Target="../ink/ink901.xml"/><Relationship Id="rId267" Type="http://schemas.openxmlformats.org/officeDocument/2006/relationships/customXml" Target="../ink/ink922.xml"/><Relationship Id="rId432" Type="http://schemas.openxmlformats.org/officeDocument/2006/relationships/image" Target="../media/image60710.png"/><Relationship Id="rId474" Type="http://schemas.openxmlformats.org/officeDocument/2006/relationships/image" Target="../media/image6092.png"/><Relationship Id="rId127" Type="http://schemas.openxmlformats.org/officeDocument/2006/relationships/image" Target="../media/image59230.png"/><Relationship Id="rId31" Type="http://schemas.openxmlformats.org/officeDocument/2006/relationships/image" Target="../media/image58750.png"/><Relationship Id="rId73" Type="http://schemas.openxmlformats.org/officeDocument/2006/relationships/image" Target="../media/image58960.png"/><Relationship Id="rId334" Type="http://schemas.openxmlformats.org/officeDocument/2006/relationships/image" Target="../media/image60220.png"/><Relationship Id="rId376" Type="http://schemas.openxmlformats.org/officeDocument/2006/relationships/image" Target="../media/image60430.png"/><Relationship Id="rId541" Type="http://schemas.openxmlformats.org/officeDocument/2006/relationships/image" Target="../media/image6125.png"/><Relationship Id="rId583" Type="http://schemas.openxmlformats.org/officeDocument/2006/relationships/image" Target="../media/image6146.png"/><Relationship Id="rId639" Type="http://schemas.openxmlformats.org/officeDocument/2006/relationships/image" Target="../media/image255.png"/><Relationship Id="rId4" Type="http://schemas.openxmlformats.org/officeDocument/2006/relationships/customXml" Target="../ink/ink792.xml"/><Relationship Id="rId180" Type="http://schemas.openxmlformats.org/officeDocument/2006/relationships/image" Target="../media/image59480.png"/><Relationship Id="rId236" Type="http://schemas.openxmlformats.org/officeDocument/2006/relationships/image" Target="../media/image59760.png"/><Relationship Id="rId278" Type="http://schemas.openxmlformats.org/officeDocument/2006/relationships/image" Target="../media/image59950.png"/><Relationship Id="rId401" Type="http://schemas.openxmlformats.org/officeDocument/2006/relationships/customXml" Target="../ink/ink989.xml"/><Relationship Id="rId443" Type="http://schemas.openxmlformats.org/officeDocument/2006/relationships/customXml" Target="../ink/ink1010.xml"/><Relationship Id="rId303" Type="http://schemas.openxmlformats.org/officeDocument/2006/relationships/customXml" Target="../ink/ink940.xml"/><Relationship Id="rId485" Type="http://schemas.openxmlformats.org/officeDocument/2006/relationships/image" Target="../media/image6097.png"/><Relationship Id="rId42" Type="http://schemas.openxmlformats.org/officeDocument/2006/relationships/customXml" Target="../ink/ink811.xml"/><Relationship Id="rId84" Type="http://schemas.openxmlformats.org/officeDocument/2006/relationships/customXml" Target="../ink/ink832.xml"/><Relationship Id="rId138" Type="http://schemas.openxmlformats.org/officeDocument/2006/relationships/customXml" Target="../ink/ink859.xml"/><Relationship Id="rId345" Type="http://schemas.openxmlformats.org/officeDocument/2006/relationships/customXml" Target="../ink/ink961.xml"/><Relationship Id="rId387" Type="http://schemas.openxmlformats.org/officeDocument/2006/relationships/customXml" Target="../ink/ink982.xml"/><Relationship Id="rId510" Type="http://schemas.openxmlformats.org/officeDocument/2006/relationships/customXml" Target="../ink/ink1044.xml"/><Relationship Id="rId552" Type="http://schemas.openxmlformats.org/officeDocument/2006/relationships/customXml" Target="../ink/ink1065.xml"/><Relationship Id="rId594" Type="http://schemas.openxmlformats.org/officeDocument/2006/relationships/customXml" Target="../ink/ink1086.xml"/><Relationship Id="rId191" Type="http://schemas.openxmlformats.org/officeDocument/2006/relationships/customXml" Target="../ink/ink884.xml"/><Relationship Id="rId205" Type="http://schemas.openxmlformats.org/officeDocument/2006/relationships/customXml" Target="../ink/ink891.xml"/><Relationship Id="rId247" Type="http://schemas.openxmlformats.org/officeDocument/2006/relationships/customXml" Target="../ink/ink912.xml"/><Relationship Id="rId412" Type="http://schemas.openxmlformats.org/officeDocument/2006/relationships/image" Target="../media/image60610.png"/><Relationship Id="rId107" Type="http://schemas.openxmlformats.org/officeDocument/2006/relationships/image" Target="../media/image59130.png"/><Relationship Id="rId289" Type="http://schemas.openxmlformats.org/officeDocument/2006/relationships/customXml" Target="../ink/ink933.xml"/><Relationship Id="rId454" Type="http://schemas.openxmlformats.org/officeDocument/2006/relationships/image" Target="../media/image6082.png"/><Relationship Id="rId496" Type="http://schemas.openxmlformats.org/officeDocument/2006/relationships/customXml" Target="../ink/ink1037.xml"/><Relationship Id="rId11" Type="http://schemas.openxmlformats.org/officeDocument/2006/relationships/image" Target="../media/image58650.png"/><Relationship Id="rId53" Type="http://schemas.openxmlformats.org/officeDocument/2006/relationships/image" Target="../media/image58860.png"/><Relationship Id="rId149" Type="http://schemas.openxmlformats.org/officeDocument/2006/relationships/image" Target="../media/image59340.png"/><Relationship Id="rId314" Type="http://schemas.openxmlformats.org/officeDocument/2006/relationships/image" Target="../media/image60130.png"/><Relationship Id="rId356" Type="http://schemas.openxmlformats.org/officeDocument/2006/relationships/image" Target="../media/image60330.png"/><Relationship Id="rId398" Type="http://schemas.openxmlformats.org/officeDocument/2006/relationships/image" Target="../media/image60540.png"/><Relationship Id="rId521" Type="http://schemas.openxmlformats.org/officeDocument/2006/relationships/image" Target="../media/image6115.png"/><Relationship Id="rId563" Type="http://schemas.openxmlformats.org/officeDocument/2006/relationships/image" Target="../media/image6136.png"/><Relationship Id="rId619" Type="http://schemas.openxmlformats.org/officeDocument/2006/relationships/image" Target="../media/image6164.png"/><Relationship Id="rId95" Type="http://schemas.openxmlformats.org/officeDocument/2006/relationships/image" Target="../media/image59070.png"/><Relationship Id="rId160" Type="http://schemas.openxmlformats.org/officeDocument/2006/relationships/customXml" Target="../ink/ink870.xml"/><Relationship Id="rId216" Type="http://schemas.openxmlformats.org/officeDocument/2006/relationships/image" Target="../media/image59660.png"/><Relationship Id="rId423" Type="http://schemas.openxmlformats.org/officeDocument/2006/relationships/customXml" Target="../ink/ink1000.xml"/><Relationship Id="rId258" Type="http://schemas.openxmlformats.org/officeDocument/2006/relationships/image" Target="../media/image5704.png"/><Relationship Id="rId465" Type="http://schemas.openxmlformats.org/officeDocument/2006/relationships/customXml" Target="../ink/ink1021.xml"/><Relationship Id="rId630" Type="http://schemas.openxmlformats.org/officeDocument/2006/relationships/customXml" Target="../ink/ink1101.xml"/><Relationship Id="rId22" Type="http://schemas.openxmlformats.org/officeDocument/2006/relationships/customXml" Target="../ink/ink801.xml"/><Relationship Id="rId64" Type="http://schemas.openxmlformats.org/officeDocument/2006/relationships/customXml" Target="../ink/ink822.xml"/><Relationship Id="rId118" Type="http://schemas.openxmlformats.org/officeDocument/2006/relationships/customXml" Target="../ink/ink849.xml"/><Relationship Id="rId325" Type="http://schemas.openxmlformats.org/officeDocument/2006/relationships/customXml" Target="../ink/ink951.xml"/><Relationship Id="rId367" Type="http://schemas.openxmlformats.org/officeDocument/2006/relationships/customXml" Target="../ink/ink972.xml"/><Relationship Id="rId532" Type="http://schemas.openxmlformats.org/officeDocument/2006/relationships/customXml" Target="../ink/ink1055.xml"/><Relationship Id="rId574" Type="http://schemas.openxmlformats.org/officeDocument/2006/relationships/customXml" Target="../ink/ink1076.xml"/><Relationship Id="rId171" Type="http://schemas.openxmlformats.org/officeDocument/2006/relationships/image" Target="../media/image59450.png"/><Relationship Id="rId227" Type="http://schemas.openxmlformats.org/officeDocument/2006/relationships/customXml" Target="../ink/ink902.xml"/><Relationship Id="rId269" Type="http://schemas.openxmlformats.org/officeDocument/2006/relationships/customXml" Target="../ink/ink923.xml"/><Relationship Id="rId434" Type="http://schemas.openxmlformats.org/officeDocument/2006/relationships/image" Target="../media/image60720.png"/><Relationship Id="rId476" Type="http://schemas.openxmlformats.org/officeDocument/2006/relationships/customXml" Target="../ink/ink1027.xml"/><Relationship Id="rId641" Type="http://schemas.openxmlformats.org/officeDocument/2006/relationships/image" Target="../media/image256.png"/><Relationship Id="rId33" Type="http://schemas.openxmlformats.org/officeDocument/2006/relationships/image" Target="../media/image58760.png"/><Relationship Id="rId129" Type="http://schemas.openxmlformats.org/officeDocument/2006/relationships/image" Target="../media/image59240.png"/><Relationship Id="rId280" Type="http://schemas.openxmlformats.org/officeDocument/2006/relationships/image" Target="../media/image59960.png"/><Relationship Id="rId336" Type="http://schemas.openxmlformats.org/officeDocument/2006/relationships/image" Target="../media/image60230.png"/><Relationship Id="rId501" Type="http://schemas.openxmlformats.org/officeDocument/2006/relationships/image" Target="../media/image6105.png"/><Relationship Id="rId543" Type="http://schemas.openxmlformats.org/officeDocument/2006/relationships/image" Target="../media/image6126.png"/><Relationship Id="rId75" Type="http://schemas.openxmlformats.org/officeDocument/2006/relationships/image" Target="../media/image58970.png"/><Relationship Id="rId140" Type="http://schemas.openxmlformats.org/officeDocument/2006/relationships/customXml" Target="../ink/ink860.xml"/><Relationship Id="rId378" Type="http://schemas.openxmlformats.org/officeDocument/2006/relationships/image" Target="../media/image60440.png"/><Relationship Id="rId403" Type="http://schemas.openxmlformats.org/officeDocument/2006/relationships/customXml" Target="../ink/ink990.xml"/><Relationship Id="rId585" Type="http://schemas.openxmlformats.org/officeDocument/2006/relationships/image" Target="../media/image6147.png"/><Relationship Id="rId6" Type="http://schemas.openxmlformats.org/officeDocument/2006/relationships/customXml" Target="../ink/ink793.xml"/><Relationship Id="rId238" Type="http://schemas.openxmlformats.org/officeDocument/2006/relationships/image" Target="../media/image59770.png"/><Relationship Id="rId445" Type="http://schemas.openxmlformats.org/officeDocument/2006/relationships/customXml" Target="../ink/ink1011.xml"/><Relationship Id="rId487" Type="http://schemas.openxmlformats.org/officeDocument/2006/relationships/image" Target="../media/image6098.png"/><Relationship Id="rId610" Type="http://schemas.openxmlformats.org/officeDocument/2006/relationships/customXml" Target="../ink/ink1091.xml"/><Relationship Id="rId291" Type="http://schemas.openxmlformats.org/officeDocument/2006/relationships/customXml" Target="../ink/ink934.xml"/><Relationship Id="rId305" Type="http://schemas.openxmlformats.org/officeDocument/2006/relationships/customXml" Target="../ink/ink941.xml"/><Relationship Id="rId347" Type="http://schemas.openxmlformats.org/officeDocument/2006/relationships/customXml" Target="../ink/ink962.xml"/><Relationship Id="rId512" Type="http://schemas.openxmlformats.org/officeDocument/2006/relationships/customXml" Target="../ink/ink1045.xml"/><Relationship Id="rId44" Type="http://schemas.openxmlformats.org/officeDocument/2006/relationships/customXml" Target="../ink/ink812.xml"/><Relationship Id="rId86" Type="http://schemas.openxmlformats.org/officeDocument/2006/relationships/customXml" Target="../ink/ink833.xml"/><Relationship Id="rId151" Type="http://schemas.openxmlformats.org/officeDocument/2006/relationships/image" Target="../media/image59350.png"/><Relationship Id="rId389" Type="http://schemas.openxmlformats.org/officeDocument/2006/relationships/customXml" Target="../ink/ink983.xml"/><Relationship Id="rId554" Type="http://schemas.openxmlformats.org/officeDocument/2006/relationships/customXml" Target="../ink/ink1066.xml"/><Relationship Id="rId596" Type="http://schemas.openxmlformats.org/officeDocument/2006/relationships/customXml" Target="../ink/ink1087.xml"/><Relationship Id="rId193" Type="http://schemas.openxmlformats.org/officeDocument/2006/relationships/customXml" Target="../ink/ink885.xml"/><Relationship Id="rId207" Type="http://schemas.openxmlformats.org/officeDocument/2006/relationships/customXml" Target="../ink/ink892.xml"/><Relationship Id="rId249" Type="http://schemas.openxmlformats.org/officeDocument/2006/relationships/customXml" Target="../ink/ink913.xml"/><Relationship Id="rId414" Type="http://schemas.openxmlformats.org/officeDocument/2006/relationships/image" Target="../media/image60620.png"/><Relationship Id="rId456" Type="http://schemas.openxmlformats.org/officeDocument/2006/relationships/image" Target="../media/image6083.png"/><Relationship Id="rId498" Type="http://schemas.openxmlformats.org/officeDocument/2006/relationships/customXml" Target="../ink/ink1038.xml"/><Relationship Id="rId621" Type="http://schemas.openxmlformats.org/officeDocument/2006/relationships/image" Target="../media/image6165.png"/><Relationship Id="rId13" Type="http://schemas.openxmlformats.org/officeDocument/2006/relationships/image" Target="../media/image58660.png"/><Relationship Id="rId109" Type="http://schemas.openxmlformats.org/officeDocument/2006/relationships/image" Target="../media/image59140.png"/><Relationship Id="rId260" Type="http://schemas.openxmlformats.org/officeDocument/2006/relationships/image" Target="../media/image5102.png"/><Relationship Id="rId316" Type="http://schemas.openxmlformats.org/officeDocument/2006/relationships/image" Target="../media/image60140.png"/><Relationship Id="rId523" Type="http://schemas.openxmlformats.org/officeDocument/2006/relationships/image" Target="../media/image6116.png"/><Relationship Id="rId55" Type="http://schemas.openxmlformats.org/officeDocument/2006/relationships/image" Target="../media/image58870.png"/><Relationship Id="rId97" Type="http://schemas.openxmlformats.org/officeDocument/2006/relationships/image" Target="../media/image59080.png"/><Relationship Id="rId120" Type="http://schemas.openxmlformats.org/officeDocument/2006/relationships/customXml" Target="../ink/ink850.xml"/><Relationship Id="rId358" Type="http://schemas.openxmlformats.org/officeDocument/2006/relationships/image" Target="../media/image60340.png"/><Relationship Id="rId565" Type="http://schemas.openxmlformats.org/officeDocument/2006/relationships/image" Target="../media/image6137.png"/><Relationship Id="rId162" Type="http://schemas.openxmlformats.org/officeDocument/2006/relationships/customXml" Target="../ink/ink871.xml"/><Relationship Id="rId218" Type="http://schemas.openxmlformats.org/officeDocument/2006/relationships/image" Target="../media/image59670.png"/><Relationship Id="rId425" Type="http://schemas.openxmlformats.org/officeDocument/2006/relationships/customXml" Target="../ink/ink1001.xml"/><Relationship Id="rId467" Type="http://schemas.openxmlformats.org/officeDocument/2006/relationships/customXml" Target="../ink/ink1022.xml"/><Relationship Id="rId632" Type="http://schemas.openxmlformats.org/officeDocument/2006/relationships/customXml" Target="../ink/ink1102.xml"/><Relationship Id="rId271" Type="http://schemas.openxmlformats.org/officeDocument/2006/relationships/customXml" Target="../ink/ink924.xml"/><Relationship Id="rId24" Type="http://schemas.openxmlformats.org/officeDocument/2006/relationships/customXml" Target="../ink/ink802.xml"/><Relationship Id="rId66" Type="http://schemas.openxmlformats.org/officeDocument/2006/relationships/customXml" Target="../ink/ink823.xml"/><Relationship Id="rId131" Type="http://schemas.openxmlformats.org/officeDocument/2006/relationships/image" Target="../media/image59250.png"/><Relationship Id="rId327" Type="http://schemas.openxmlformats.org/officeDocument/2006/relationships/customXml" Target="../ink/ink952.xml"/><Relationship Id="rId369" Type="http://schemas.openxmlformats.org/officeDocument/2006/relationships/customXml" Target="../ink/ink973.xml"/><Relationship Id="rId534" Type="http://schemas.openxmlformats.org/officeDocument/2006/relationships/customXml" Target="../ink/ink1056.xml"/><Relationship Id="rId576" Type="http://schemas.openxmlformats.org/officeDocument/2006/relationships/customXml" Target="../ink/ink1077.xml"/><Relationship Id="rId173" Type="http://schemas.openxmlformats.org/officeDocument/2006/relationships/image" Target="../media/image53300.png"/><Relationship Id="rId229" Type="http://schemas.openxmlformats.org/officeDocument/2006/relationships/customXml" Target="../ink/ink903.xml"/><Relationship Id="rId380" Type="http://schemas.openxmlformats.org/officeDocument/2006/relationships/image" Target="../media/image60450.png"/><Relationship Id="rId436" Type="http://schemas.openxmlformats.org/officeDocument/2006/relationships/image" Target="../media/image60730.png"/><Relationship Id="rId601" Type="http://schemas.openxmlformats.org/officeDocument/2006/relationships/image" Target="../media/image6155.png"/><Relationship Id="rId643" Type="http://schemas.openxmlformats.org/officeDocument/2006/relationships/image" Target="../media/image257.png"/><Relationship Id="rId240" Type="http://schemas.openxmlformats.org/officeDocument/2006/relationships/image" Target="../media/image59780.png"/><Relationship Id="rId478" Type="http://schemas.openxmlformats.org/officeDocument/2006/relationships/customXml" Target="../ink/ink1028.xml"/><Relationship Id="rId35" Type="http://schemas.openxmlformats.org/officeDocument/2006/relationships/image" Target="../media/image58770.png"/><Relationship Id="rId77" Type="http://schemas.openxmlformats.org/officeDocument/2006/relationships/image" Target="../media/image58980.png"/><Relationship Id="rId100" Type="http://schemas.openxmlformats.org/officeDocument/2006/relationships/customXml" Target="../ink/ink840.xml"/><Relationship Id="rId282" Type="http://schemas.openxmlformats.org/officeDocument/2006/relationships/image" Target="../media/image59970.png"/><Relationship Id="rId338" Type="http://schemas.openxmlformats.org/officeDocument/2006/relationships/image" Target="../media/image60240.png"/><Relationship Id="rId503" Type="http://schemas.openxmlformats.org/officeDocument/2006/relationships/image" Target="../media/image6106.png"/><Relationship Id="rId545" Type="http://schemas.openxmlformats.org/officeDocument/2006/relationships/image" Target="../media/image6127.png"/><Relationship Id="rId587" Type="http://schemas.openxmlformats.org/officeDocument/2006/relationships/image" Target="../media/image6148.png"/><Relationship Id="rId8" Type="http://schemas.openxmlformats.org/officeDocument/2006/relationships/customXml" Target="../ink/ink794.xml"/><Relationship Id="rId142" Type="http://schemas.openxmlformats.org/officeDocument/2006/relationships/customXml" Target="../ink/ink861.xml"/><Relationship Id="rId184" Type="http://schemas.openxmlformats.org/officeDocument/2006/relationships/image" Target="../media/image59500.png"/><Relationship Id="rId391" Type="http://schemas.openxmlformats.org/officeDocument/2006/relationships/customXml" Target="../ink/ink984.xml"/><Relationship Id="rId405" Type="http://schemas.openxmlformats.org/officeDocument/2006/relationships/customXml" Target="../ink/ink991.xml"/><Relationship Id="rId447" Type="http://schemas.openxmlformats.org/officeDocument/2006/relationships/customXml" Target="../ink/ink1012.xml"/><Relationship Id="rId612" Type="http://schemas.openxmlformats.org/officeDocument/2006/relationships/customXml" Target="../ink/ink1092.xml"/><Relationship Id="rId251" Type="http://schemas.openxmlformats.org/officeDocument/2006/relationships/customXml" Target="../ink/ink914.xml"/><Relationship Id="rId489" Type="http://schemas.openxmlformats.org/officeDocument/2006/relationships/image" Target="../media/image6099.png"/><Relationship Id="rId46" Type="http://schemas.openxmlformats.org/officeDocument/2006/relationships/customXml" Target="../ink/ink813.xml"/><Relationship Id="rId293" Type="http://schemas.openxmlformats.org/officeDocument/2006/relationships/customXml" Target="../ink/ink935.xml"/><Relationship Id="rId307" Type="http://schemas.openxmlformats.org/officeDocument/2006/relationships/customXml" Target="../ink/ink942.xml"/><Relationship Id="rId349" Type="http://schemas.openxmlformats.org/officeDocument/2006/relationships/customXml" Target="../ink/ink963.xml"/><Relationship Id="rId514" Type="http://schemas.openxmlformats.org/officeDocument/2006/relationships/customXml" Target="../ink/ink1046.xml"/><Relationship Id="rId556" Type="http://schemas.openxmlformats.org/officeDocument/2006/relationships/customXml" Target="../ink/ink1067.xml"/><Relationship Id="rId88" Type="http://schemas.openxmlformats.org/officeDocument/2006/relationships/customXml" Target="../ink/ink834.xml"/><Relationship Id="rId111" Type="http://schemas.openxmlformats.org/officeDocument/2006/relationships/image" Target="../media/image59150.png"/><Relationship Id="rId153" Type="http://schemas.openxmlformats.org/officeDocument/2006/relationships/image" Target="../media/image59360.png"/><Relationship Id="rId195" Type="http://schemas.openxmlformats.org/officeDocument/2006/relationships/customXml" Target="../ink/ink886.xml"/><Relationship Id="rId209" Type="http://schemas.openxmlformats.org/officeDocument/2006/relationships/customXml" Target="../ink/ink893.xml"/><Relationship Id="rId360" Type="http://schemas.openxmlformats.org/officeDocument/2006/relationships/image" Target="../media/image60350.png"/><Relationship Id="rId416" Type="http://schemas.openxmlformats.org/officeDocument/2006/relationships/image" Target="../media/image60630.png"/><Relationship Id="rId598" Type="http://schemas.openxmlformats.org/officeDocument/2006/relationships/customXml" Target="../ink/ink1088.xml"/><Relationship Id="rId220" Type="http://schemas.openxmlformats.org/officeDocument/2006/relationships/image" Target="../media/image59680.png"/><Relationship Id="rId458" Type="http://schemas.openxmlformats.org/officeDocument/2006/relationships/image" Target="../media/image6084.png"/><Relationship Id="rId623" Type="http://schemas.openxmlformats.org/officeDocument/2006/relationships/image" Target="../media/image6166.png"/><Relationship Id="rId15" Type="http://schemas.openxmlformats.org/officeDocument/2006/relationships/image" Target="../media/image58670.png"/><Relationship Id="rId57" Type="http://schemas.openxmlformats.org/officeDocument/2006/relationships/image" Target="../media/image58880.png"/><Relationship Id="rId262" Type="http://schemas.openxmlformats.org/officeDocument/2006/relationships/image" Target="../media/image59870.png"/><Relationship Id="rId318" Type="http://schemas.openxmlformats.org/officeDocument/2006/relationships/image" Target="../media/image60150.png"/><Relationship Id="rId525" Type="http://schemas.openxmlformats.org/officeDocument/2006/relationships/image" Target="../media/image6117.png"/><Relationship Id="rId567" Type="http://schemas.openxmlformats.org/officeDocument/2006/relationships/image" Target="../media/image6138.png"/><Relationship Id="rId99" Type="http://schemas.openxmlformats.org/officeDocument/2006/relationships/image" Target="../media/image59090.png"/><Relationship Id="rId122" Type="http://schemas.openxmlformats.org/officeDocument/2006/relationships/customXml" Target="../ink/ink851.xml"/><Relationship Id="rId164" Type="http://schemas.openxmlformats.org/officeDocument/2006/relationships/customXml" Target="../ink/ink872.xml"/><Relationship Id="rId371" Type="http://schemas.openxmlformats.org/officeDocument/2006/relationships/customXml" Target="../ink/ink974.xml"/><Relationship Id="rId427" Type="http://schemas.openxmlformats.org/officeDocument/2006/relationships/customXml" Target="../ink/ink1002.xml"/><Relationship Id="rId469" Type="http://schemas.openxmlformats.org/officeDocument/2006/relationships/customXml" Target="../ink/ink1023.xml"/><Relationship Id="rId634" Type="http://schemas.openxmlformats.org/officeDocument/2006/relationships/customXml" Target="../ink/ink1103.xml"/><Relationship Id="rId26" Type="http://schemas.openxmlformats.org/officeDocument/2006/relationships/customXml" Target="../ink/ink803.xml"/><Relationship Id="rId231" Type="http://schemas.openxmlformats.org/officeDocument/2006/relationships/customXml" Target="../ink/ink904.xml"/><Relationship Id="rId273" Type="http://schemas.openxmlformats.org/officeDocument/2006/relationships/customXml" Target="../ink/ink925.xml"/><Relationship Id="rId329" Type="http://schemas.openxmlformats.org/officeDocument/2006/relationships/customXml" Target="../ink/ink953.xml"/><Relationship Id="rId480" Type="http://schemas.openxmlformats.org/officeDocument/2006/relationships/customXml" Target="../ink/ink1029.xml"/><Relationship Id="rId536" Type="http://schemas.openxmlformats.org/officeDocument/2006/relationships/customXml" Target="../ink/ink1057.xml"/><Relationship Id="rId68" Type="http://schemas.openxmlformats.org/officeDocument/2006/relationships/customXml" Target="../ink/ink824.xml"/><Relationship Id="rId133" Type="http://schemas.openxmlformats.org/officeDocument/2006/relationships/image" Target="../media/image59260.png"/><Relationship Id="rId175" Type="http://schemas.openxmlformats.org/officeDocument/2006/relationships/customXml" Target="../ink/ink877.xml"/><Relationship Id="rId340" Type="http://schemas.openxmlformats.org/officeDocument/2006/relationships/image" Target="../media/image60250.png"/><Relationship Id="rId578" Type="http://schemas.openxmlformats.org/officeDocument/2006/relationships/customXml" Target="../ink/ink1078.xml"/><Relationship Id="rId200" Type="http://schemas.openxmlformats.org/officeDocument/2006/relationships/image" Target="../media/image59580.png"/><Relationship Id="rId382" Type="http://schemas.openxmlformats.org/officeDocument/2006/relationships/image" Target="../media/image60460.png"/><Relationship Id="rId438" Type="http://schemas.openxmlformats.org/officeDocument/2006/relationships/image" Target="../media/image60740.png"/><Relationship Id="rId645" Type="http://schemas.openxmlformats.org/officeDocument/2006/relationships/image" Target="../media/image258.png"/><Relationship Id="rId242" Type="http://schemas.openxmlformats.org/officeDocument/2006/relationships/image" Target="../media/image59790.png"/><Relationship Id="rId284" Type="http://schemas.openxmlformats.org/officeDocument/2006/relationships/image" Target="../media/image59980.png"/><Relationship Id="rId491" Type="http://schemas.openxmlformats.org/officeDocument/2006/relationships/image" Target="../media/image6100.png"/><Relationship Id="rId505" Type="http://schemas.openxmlformats.org/officeDocument/2006/relationships/image" Target="../media/image6107.png"/><Relationship Id="rId37" Type="http://schemas.openxmlformats.org/officeDocument/2006/relationships/image" Target="../media/image58780.png"/><Relationship Id="rId79" Type="http://schemas.openxmlformats.org/officeDocument/2006/relationships/image" Target="../media/image58990.png"/><Relationship Id="rId102" Type="http://schemas.openxmlformats.org/officeDocument/2006/relationships/customXml" Target="../ink/ink841.xml"/><Relationship Id="rId144" Type="http://schemas.openxmlformats.org/officeDocument/2006/relationships/customXml" Target="../ink/ink862.xml"/><Relationship Id="rId547" Type="http://schemas.openxmlformats.org/officeDocument/2006/relationships/image" Target="../media/image6128.png"/><Relationship Id="rId589" Type="http://schemas.openxmlformats.org/officeDocument/2006/relationships/image" Target="../media/image6149.png"/><Relationship Id="rId90" Type="http://schemas.openxmlformats.org/officeDocument/2006/relationships/customXml" Target="../ink/ink835.xml"/><Relationship Id="rId186" Type="http://schemas.openxmlformats.org/officeDocument/2006/relationships/image" Target="../media/image59510.png"/><Relationship Id="rId351" Type="http://schemas.openxmlformats.org/officeDocument/2006/relationships/customXml" Target="../ink/ink964.xml"/><Relationship Id="rId393" Type="http://schemas.openxmlformats.org/officeDocument/2006/relationships/customXml" Target="../ink/ink985.xml"/><Relationship Id="rId407" Type="http://schemas.openxmlformats.org/officeDocument/2006/relationships/customXml" Target="../ink/ink992.xml"/><Relationship Id="rId449" Type="http://schemas.openxmlformats.org/officeDocument/2006/relationships/customXml" Target="../ink/ink1013.xml"/><Relationship Id="rId614" Type="http://schemas.openxmlformats.org/officeDocument/2006/relationships/customXml" Target="../ink/ink1093.xml"/><Relationship Id="rId211" Type="http://schemas.openxmlformats.org/officeDocument/2006/relationships/customXml" Target="../ink/ink894.xml"/><Relationship Id="rId253" Type="http://schemas.openxmlformats.org/officeDocument/2006/relationships/customXml" Target="../ink/ink915.xml"/><Relationship Id="rId295" Type="http://schemas.openxmlformats.org/officeDocument/2006/relationships/customXml" Target="../ink/ink936.xml"/><Relationship Id="rId309" Type="http://schemas.openxmlformats.org/officeDocument/2006/relationships/customXml" Target="../ink/ink943.xml"/><Relationship Id="rId460" Type="http://schemas.openxmlformats.org/officeDocument/2006/relationships/image" Target="../media/image6085.png"/><Relationship Id="rId516" Type="http://schemas.openxmlformats.org/officeDocument/2006/relationships/customXml" Target="../ink/ink1047.xml"/><Relationship Id="rId48" Type="http://schemas.openxmlformats.org/officeDocument/2006/relationships/customXml" Target="../ink/ink814.xml"/><Relationship Id="rId113" Type="http://schemas.openxmlformats.org/officeDocument/2006/relationships/image" Target="../media/image59160.png"/><Relationship Id="rId320" Type="http://schemas.openxmlformats.org/officeDocument/2006/relationships/image" Target="../media/image60160.png"/><Relationship Id="rId558" Type="http://schemas.openxmlformats.org/officeDocument/2006/relationships/customXml" Target="../ink/ink1068.xml"/><Relationship Id="rId155" Type="http://schemas.openxmlformats.org/officeDocument/2006/relationships/image" Target="../media/image59370.png"/><Relationship Id="rId197" Type="http://schemas.openxmlformats.org/officeDocument/2006/relationships/customXml" Target="../ink/ink887.xml"/><Relationship Id="rId362" Type="http://schemas.openxmlformats.org/officeDocument/2006/relationships/image" Target="../media/image60360.png"/><Relationship Id="rId418" Type="http://schemas.openxmlformats.org/officeDocument/2006/relationships/image" Target="../media/image60640.png"/><Relationship Id="rId625" Type="http://schemas.openxmlformats.org/officeDocument/2006/relationships/image" Target="../media/image248.png"/><Relationship Id="rId222" Type="http://schemas.openxmlformats.org/officeDocument/2006/relationships/image" Target="../media/image59690.png"/><Relationship Id="rId264" Type="http://schemas.openxmlformats.org/officeDocument/2006/relationships/image" Target="../media/image59880.png"/><Relationship Id="rId471" Type="http://schemas.openxmlformats.org/officeDocument/2006/relationships/customXml" Target="../ink/ink1024.xml"/><Relationship Id="rId17" Type="http://schemas.openxmlformats.org/officeDocument/2006/relationships/image" Target="../media/image58680.png"/><Relationship Id="rId59" Type="http://schemas.openxmlformats.org/officeDocument/2006/relationships/image" Target="../media/image58890.png"/><Relationship Id="rId124" Type="http://schemas.openxmlformats.org/officeDocument/2006/relationships/customXml" Target="../ink/ink852.xml"/><Relationship Id="rId527" Type="http://schemas.openxmlformats.org/officeDocument/2006/relationships/image" Target="../media/image6118.png"/><Relationship Id="rId569" Type="http://schemas.openxmlformats.org/officeDocument/2006/relationships/image" Target="../media/image6139.png"/><Relationship Id="rId70" Type="http://schemas.openxmlformats.org/officeDocument/2006/relationships/customXml" Target="../ink/ink825.xml"/><Relationship Id="rId166" Type="http://schemas.openxmlformats.org/officeDocument/2006/relationships/customXml" Target="../ink/ink873.xml"/><Relationship Id="rId331" Type="http://schemas.openxmlformats.org/officeDocument/2006/relationships/customXml" Target="../ink/ink954.xml"/><Relationship Id="rId373" Type="http://schemas.openxmlformats.org/officeDocument/2006/relationships/customXml" Target="../ink/ink975.xml"/><Relationship Id="rId429" Type="http://schemas.openxmlformats.org/officeDocument/2006/relationships/customXml" Target="../ink/ink1003.xml"/><Relationship Id="rId580" Type="http://schemas.openxmlformats.org/officeDocument/2006/relationships/customXml" Target="../ink/ink1079.xml"/><Relationship Id="rId636" Type="http://schemas.openxmlformats.org/officeDocument/2006/relationships/customXml" Target="../ink/ink1104.xml"/><Relationship Id="rId1" Type="http://schemas.openxmlformats.org/officeDocument/2006/relationships/slideLayout" Target="../slideLayouts/slideLayout2.xml"/><Relationship Id="rId233" Type="http://schemas.openxmlformats.org/officeDocument/2006/relationships/customXml" Target="../ink/ink905.xml"/><Relationship Id="rId440" Type="http://schemas.openxmlformats.org/officeDocument/2006/relationships/image" Target="../media/image60750.png"/><Relationship Id="rId28" Type="http://schemas.openxmlformats.org/officeDocument/2006/relationships/customXml" Target="../ink/ink804.xml"/><Relationship Id="rId275" Type="http://schemas.openxmlformats.org/officeDocument/2006/relationships/customXml" Target="../ink/ink926.xml"/><Relationship Id="rId300" Type="http://schemas.openxmlformats.org/officeDocument/2006/relationships/image" Target="../media/image60060.png"/><Relationship Id="rId482" Type="http://schemas.openxmlformats.org/officeDocument/2006/relationships/customXml" Target="../ink/ink1030.xml"/><Relationship Id="rId538" Type="http://schemas.openxmlformats.org/officeDocument/2006/relationships/customXml" Target="../ink/ink1058.xml"/><Relationship Id="rId81" Type="http://schemas.openxmlformats.org/officeDocument/2006/relationships/image" Target="../media/image59000.png"/><Relationship Id="rId135" Type="http://schemas.openxmlformats.org/officeDocument/2006/relationships/image" Target="../media/image59270.png"/><Relationship Id="rId177" Type="http://schemas.openxmlformats.org/officeDocument/2006/relationships/customXml" Target="../ink/ink878.xml"/><Relationship Id="rId342" Type="http://schemas.openxmlformats.org/officeDocument/2006/relationships/image" Target="../media/image60260.png"/><Relationship Id="rId384" Type="http://schemas.openxmlformats.org/officeDocument/2006/relationships/image" Target="../media/image60470.png"/><Relationship Id="rId591" Type="http://schemas.openxmlformats.org/officeDocument/2006/relationships/image" Target="../media/image6150.png"/><Relationship Id="rId202" Type="http://schemas.openxmlformats.org/officeDocument/2006/relationships/image" Target="../media/image59590.png"/><Relationship Id="rId244" Type="http://schemas.openxmlformats.org/officeDocument/2006/relationships/image" Target="../media/image59800.png"/><Relationship Id="rId647" Type="http://schemas.openxmlformats.org/officeDocument/2006/relationships/image" Target="../media/image259.png"/><Relationship Id="rId39" Type="http://schemas.openxmlformats.org/officeDocument/2006/relationships/image" Target="../media/image58790.png"/><Relationship Id="rId286" Type="http://schemas.openxmlformats.org/officeDocument/2006/relationships/image" Target="../media/image59990.png"/><Relationship Id="rId451" Type="http://schemas.openxmlformats.org/officeDocument/2006/relationships/customXml" Target="../ink/ink1014.xml"/><Relationship Id="rId493" Type="http://schemas.openxmlformats.org/officeDocument/2006/relationships/image" Target="../media/image6101.png"/><Relationship Id="rId507" Type="http://schemas.openxmlformats.org/officeDocument/2006/relationships/image" Target="../media/image6108.png"/><Relationship Id="rId549" Type="http://schemas.openxmlformats.org/officeDocument/2006/relationships/image" Target="../media/image6129.png"/><Relationship Id="rId50" Type="http://schemas.openxmlformats.org/officeDocument/2006/relationships/customXml" Target="../ink/ink815.xml"/><Relationship Id="rId104" Type="http://schemas.openxmlformats.org/officeDocument/2006/relationships/customXml" Target="../ink/ink842.xml"/><Relationship Id="rId146" Type="http://schemas.openxmlformats.org/officeDocument/2006/relationships/customXml" Target="../ink/ink863.xml"/><Relationship Id="rId188" Type="http://schemas.openxmlformats.org/officeDocument/2006/relationships/image" Target="../media/image59520.png"/><Relationship Id="rId311" Type="http://schemas.openxmlformats.org/officeDocument/2006/relationships/customXml" Target="../ink/ink944.xml"/><Relationship Id="rId353" Type="http://schemas.openxmlformats.org/officeDocument/2006/relationships/customXml" Target="../ink/ink965.xml"/><Relationship Id="rId395" Type="http://schemas.openxmlformats.org/officeDocument/2006/relationships/customXml" Target="../ink/ink986.xml"/><Relationship Id="rId409" Type="http://schemas.openxmlformats.org/officeDocument/2006/relationships/customXml" Target="../ink/ink993.xml"/><Relationship Id="rId560" Type="http://schemas.openxmlformats.org/officeDocument/2006/relationships/customXml" Target="../ink/ink1069.xml"/><Relationship Id="rId92" Type="http://schemas.openxmlformats.org/officeDocument/2006/relationships/customXml" Target="../ink/ink836.xml"/><Relationship Id="rId213" Type="http://schemas.openxmlformats.org/officeDocument/2006/relationships/customXml" Target="../ink/ink895.xml"/><Relationship Id="rId420" Type="http://schemas.openxmlformats.org/officeDocument/2006/relationships/image" Target="../media/image60650.png"/><Relationship Id="rId616" Type="http://schemas.openxmlformats.org/officeDocument/2006/relationships/customXml" Target="../ink/ink1094.xml"/><Relationship Id="rId255" Type="http://schemas.openxmlformats.org/officeDocument/2006/relationships/customXml" Target="../ink/ink916.xml"/><Relationship Id="rId297" Type="http://schemas.openxmlformats.org/officeDocument/2006/relationships/customXml" Target="../ink/ink937.xml"/><Relationship Id="rId462" Type="http://schemas.openxmlformats.org/officeDocument/2006/relationships/image" Target="../media/image6086.png"/><Relationship Id="rId518" Type="http://schemas.openxmlformats.org/officeDocument/2006/relationships/customXml" Target="../ink/ink1048.xml"/><Relationship Id="rId115" Type="http://schemas.openxmlformats.org/officeDocument/2006/relationships/image" Target="../media/image59170.png"/><Relationship Id="rId157" Type="http://schemas.openxmlformats.org/officeDocument/2006/relationships/image" Target="../media/image59380.png"/><Relationship Id="rId322" Type="http://schemas.openxmlformats.org/officeDocument/2006/relationships/image" Target="../media/image60170.png"/><Relationship Id="rId364" Type="http://schemas.openxmlformats.org/officeDocument/2006/relationships/image" Target="../media/image60370.png"/><Relationship Id="rId61" Type="http://schemas.openxmlformats.org/officeDocument/2006/relationships/image" Target="../media/image58900.png"/><Relationship Id="rId199" Type="http://schemas.openxmlformats.org/officeDocument/2006/relationships/customXml" Target="../ink/ink888.xml"/><Relationship Id="rId571" Type="http://schemas.openxmlformats.org/officeDocument/2006/relationships/image" Target="../media/image6140.png"/><Relationship Id="rId627" Type="http://schemas.openxmlformats.org/officeDocument/2006/relationships/image" Target="../media/image249.png"/><Relationship Id="rId19" Type="http://schemas.openxmlformats.org/officeDocument/2006/relationships/image" Target="../media/image58690.png"/><Relationship Id="rId224" Type="http://schemas.openxmlformats.org/officeDocument/2006/relationships/image" Target="../media/image59700.png"/><Relationship Id="rId266" Type="http://schemas.openxmlformats.org/officeDocument/2006/relationships/image" Target="../media/image59890.png"/><Relationship Id="rId431" Type="http://schemas.openxmlformats.org/officeDocument/2006/relationships/customXml" Target="../ink/ink1004.xml"/><Relationship Id="rId473" Type="http://schemas.openxmlformats.org/officeDocument/2006/relationships/customXml" Target="../ink/ink1025.xml"/><Relationship Id="rId529" Type="http://schemas.openxmlformats.org/officeDocument/2006/relationships/image" Target="../media/image6119.png"/><Relationship Id="rId30" Type="http://schemas.openxmlformats.org/officeDocument/2006/relationships/customXml" Target="../ink/ink805.xml"/><Relationship Id="rId126" Type="http://schemas.openxmlformats.org/officeDocument/2006/relationships/customXml" Target="../ink/ink853.xml"/><Relationship Id="rId168" Type="http://schemas.openxmlformats.org/officeDocument/2006/relationships/customXml" Target="../ink/ink874.xml"/><Relationship Id="rId333" Type="http://schemas.openxmlformats.org/officeDocument/2006/relationships/customXml" Target="../ink/ink955.xml"/><Relationship Id="rId540" Type="http://schemas.openxmlformats.org/officeDocument/2006/relationships/customXml" Target="../ink/ink1059.xml"/><Relationship Id="rId72" Type="http://schemas.openxmlformats.org/officeDocument/2006/relationships/customXml" Target="../ink/ink826.xml"/><Relationship Id="rId375" Type="http://schemas.openxmlformats.org/officeDocument/2006/relationships/customXml" Target="../ink/ink976.xml"/><Relationship Id="rId582" Type="http://schemas.openxmlformats.org/officeDocument/2006/relationships/customXml" Target="../ink/ink1080.xml"/><Relationship Id="rId638" Type="http://schemas.openxmlformats.org/officeDocument/2006/relationships/customXml" Target="../ink/ink1105.xml"/><Relationship Id="rId3" Type="http://schemas.openxmlformats.org/officeDocument/2006/relationships/image" Target="../media/image58610.png"/><Relationship Id="rId235" Type="http://schemas.openxmlformats.org/officeDocument/2006/relationships/customXml" Target="../ink/ink906.xml"/><Relationship Id="rId277" Type="http://schemas.openxmlformats.org/officeDocument/2006/relationships/customXml" Target="../ink/ink927.xml"/><Relationship Id="rId400" Type="http://schemas.openxmlformats.org/officeDocument/2006/relationships/image" Target="../media/image60550.png"/><Relationship Id="rId442" Type="http://schemas.openxmlformats.org/officeDocument/2006/relationships/image" Target="../media/image60760.png"/><Relationship Id="rId484" Type="http://schemas.openxmlformats.org/officeDocument/2006/relationships/customXml" Target="../ink/ink1031.xml"/><Relationship Id="rId137" Type="http://schemas.openxmlformats.org/officeDocument/2006/relationships/image" Target="../media/image59280.png"/><Relationship Id="rId302" Type="http://schemas.openxmlformats.org/officeDocument/2006/relationships/image" Target="../media/image60070.png"/><Relationship Id="rId344" Type="http://schemas.openxmlformats.org/officeDocument/2006/relationships/image" Target="../media/image60270.png"/><Relationship Id="rId41" Type="http://schemas.openxmlformats.org/officeDocument/2006/relationships/image" Target="../media/image58800.png"/><Relationship Id="rId83" Type="http://schemas.openxmlformats.org/officeDocument/2006/relationships/image" Target="../media/image59010.png"/><Relationship Id="rId179" Type="http://schemas.openxmlformats.org/officeDocument/2006/relationships/customXml" Target="../ink/ink879.xml"/><Relationship Id="rId386" Type="http://schemas.openxmlformats.org/officeDocument/2006/relationships/image" Target="../media/image60480.png"/><Relationship Id="rId551" Type="http://schemas.openxmlformats.org/officeDocument/2006/relationships/image" Target="../media/image6130.png"/><Relationship Id="rId593" Type="http://schemas.openxmlformats.org/officeDocument/2006/relationships/image" Target="../media/image6151.png"/><Relationship Id="rId190" Type="http://schemas.openxmlformats.org/officeDocument/2006/relationships/image" Target="../media/image59530.png"/><Relationship Id="rId204" Type="http://schemas.openxmlformats.org/officeDocument/2006/relationships/image" Target="../media/image59600.png"/><Relationship Id="rId246" Type="http://schemas.openxmlformats.org/officeDocument/2006/relationships/image" Target="../media/image59810.png"/><Relationship Id="rId288" Type="http://schemas.openxmlformats.org/officeDocument/2006/relationships/image" Target="../media/image60000.png"/><Relationship Id="rId411" Type="http://schemas.openxmlformats.org/officeDocument/2006/relationships/customXml" Target="../ink/ink994.xml"/><Relationship Id="rId453" Type="http://schemas.openxmlformats.org/officeDocument/2006/relationships/customXml" Target="../ink/ink1015.xml"/><Relationship Id="rId509" Type="http://schemas.openxmlformats.org/officeDocument/2006/relationships/image" Target="../media/image6109.png"/><Relationship Id="rId106" Type="http://schemas.openxmlformats.org/officeDocument/2006/relationships/customXml" Target="../ink/ink843.xml"/><Relationship Id="rId313" Type="http://schemas.openxmlformats.org/officeDocument/2006/relationships/customXml" Target="../ink/ink945.xml"/><Relationship Id="rId495" Type="http://schemas.openxmlformats.org/officeDocument/2006/relationships/image" Target="../media/image6102.png"/><Relationship Id="rId10" Type="http://schemas.openxmlformats.org/officeDocument/2006/relationships/customXml" Target="../ink/ink795.xml"/><Relationship Id="rId52" Type="http://schemas.openxmlformats.org/officeDocument/2006/relationships/customXml" Target="../ink/ink816.xml"/><Relationship Id="rId94" Type="http://schemas.openxmlformats.org/officeDocument/2006/relationships/customXml" Target="../ink/ink837.xml"/><Relationship Id="rId148" Type="http://schemas.openxmlformats.org/officeDocument/2006/relationships/customXml" Target="../ink/ink864.xml"/><Relationship Id="rId355" Type="http://schemas.openxmlformats.org/officeDocument/2006/relationships/customXml" Target="../ink/ink966.xml"/><Relationship Id="rId397" Type="http://schemas.openxmlformats.org/officeDocument/2006/relationships/customXml" Target="../ink/ink987.xml"/><Relationship Id="rId520" Type="http://schemas.openxmlformats.org/officeDocument/2006/relationships/customXml" Target="../ink/ink1049.xml"/><Relationship Id="rId562" Type="http://schemas.openxmlformats.org/officeDocument/2006/relationships/customXml" Target="../ink/ink1070.xml"/><Relationship Id="rId618" Type="http://schemas.openxmlformats.org/officeDocument/2006/relationships/customXml" Target="../ink/ink1095.xml"/><Relationship Id="rId215" Type="http://schemas.openxmlformats.org/officeDocument/2006/relationships/customXml" Target="../ink/ink896.xml"/><Relationship Id="rId257" Type="http://schemas.openxmlformats.org/officeDocument/2006/relationships/customXml" Target="../ink/ink917.xml"/><Relationship Id="rId422" Type="http://schemas.openxmlformats.org/officeDocument/2006/relationships/image" Target="../media/image60660.png"/><Relationship Id="rId464" Type="http://schemas.openxmlformats.org/officeDocument/2006/relationships/image" Target="../media/image6087.png"/><Relationship Id="rId299" Type="http://schemas.openxmlformats.org/officeDocument/2006/relationships/customXml" Target="../ink/ink938.xml"/><Relationship Id="rId63" Type="http://schemas.openxmlformats.org/officeDocument/2006/relationships/image" Target="../media/image58910.png"/><Relationship Id="rId159" Type="http://schemas.openxmlformats.org/officeDocument/2006/relationships/image" Target="../media/image59390.png"/><Relationship Id="rId366" Type="http://schemas.openxmlformats.org/officeDocument/2006/relationships/image" Target="../media/image60380.png"/><Relationship Id="rId573" Type="http://schemas.openxmlformats.org/officeDocument/2006/relationships/image" Target="../media/image6141.png"/><Relationship Id="rId226" Type="http://schemas.openxmlformats.org/officeDocument/2006/relationships/image" Target="../media/image59710.png"/><Relationship Id="rId433" Type="http://schemas.openxmlformats.org/officeDocument/2006/relationships/customXml" Target="../ink/ink1005.xml"/><Relationship Id="rId640" Type="http://schemas.openxmlformats.org/officeDocument/2006/relationships/customXml" Target="../ink/ink1106.xml"/><Relationship Id="rId74" Type="http://schemas.openxmlformats.org/officeDocument/2006/relationships/customXml" Target="../ink/ink827.xml"/><Relationship Id="rId377" Type="http://schemas.openxmlformats.org/officeDocument/2006/relationships/customXml" Target="../ink/ink977.xml"/><Relationship Id="rId500" Type="http://schemas.openxmlformats.org/officeDocument/2006/relationships/customXml" Target="../ink/ink1039.xml"/><Relationship Id="rId584" Type="http://schemas.openxmlformats.org/officeDocument/2006/relationships/customXml" Target="../ink/ink1081.xml"/><Relationship Id="rId5" Type="http://schemas.openxmlformats.org/officeDocument/2006/relationships/image" Target="../media/image58620.png"/><Relationship Id="rId237" Type="http://schemas.openxmlformats.org/officeDocument/2006/relationships/customXml" Target="../ink/ink907.xml"/><Relationship Id="rId444" Type="http://schemas.openxmlformats.org/officeDocument/2006/relationships/image" Target="../media/image60770.png"/><Relationship Id="rId290" Type="http://schemas.openxmlformats.org/officeDocument/2006/relationships/image" Target="../media/image60010.png"/><Relationship Id="rId304" Type="http://schemas.openxmlformats.org/officeDocument/2006/relationships/image" Target="../media/image60080.png"/><Relationship Id="rId388" Type="http://schemas.openxmlformats.org/officeDocument/2006/relationships/image" Target="../media/image60490.png"/><Relationship Id="rId511" Type="http://schemas.openxmlformats.org/officeDocument/2006/relationships/image" Target="../media/image6110.png"/><Relationship Id="rId609" Type="http://schemas.openxmlformats.org/officeDocument/2006/relationships/image" Target="../media/image6159.png"/><Relationship Id="rId85" Type="http://schemas.openxmlformats.org/officeDocument/2006/relationships/image" Target="../media/image59020.png"/><Relationship Id="rId150" Type="http://schemas.openxmlformats.org/officeDocument/2006/relationships/customXml" Target="../ink/ink865.xml"/><Relationship Id="rId595" Type="http://schemas.openxmlformats.org/officeDocument/2006/relationships/image" Target="../media/image6152.png"/><Relationship Id="rId248" Type="http://schemas.openxmlformats.org/officeDocument/2006/relationships/image" Target="../media/image59820.png"/><Relationship Id="rId455" Type="http://schemas.openxmlformats.org/officeDocument/2006/relationships/customXml" Target="../ink/ink1016.xml"/><Relationship Id="rId12" Type="http://schemas.openxmlformats.org/officeDocument/2006/relationships/customXml" Target="../ink/ink796.xml"/><Relationship Id="rId108" Type="http://schemas.openxmlformats.org/officeDocument/2006/relationships/customXml" Target="../ink/ink844.xml"/><Relationship Id="rId315" Type="http://schemas.openxmlformats.org/officeDocument/2006/relationships/customXml" Target="../ink/ink946.xml"/><Relationship Id="rId522" Type="http://schemas.openxmlformats.org/officeDocument/2006/relationships/customXml" Target="../ink/ink1050.xml"/><Relationship Id="rId96" Type="http://schemas.openxmlformats.org/officeDocument/2006/relationships/customXml" Target="../ink/ink838.xml"/><Relationship Id="rId161" Type="http://schemas.openxmlformats.org/officeDocument/2006/relationships/image" Target="../media/image59400.png"/><Relationship Id="rId399" Type="http://schemas.openxmlformats.org/officeDocument/2006/relationships/customXml" Target="../ink/ink988.xml"/><Relationship Id="rId259" Type="http://schemas.openxmlformats.org/officeDocument/2006/relationships/customXml" Target="../ink/ink918.xml"/><Relationship Id="rId466" Type="http://schemas.openxmlformats.org/officeDocument/2006/relationships/image" Target="../media/image6088.png"/><Relationship Id="rId23" Type="http://schemas.openxmlformats.org/officeDocument/2006/relationships/image" Target="../media/image58710.png"/><Relationship Id="rId119" Type="http://schemas.openxmlformats.org/officeDocument/2006/relationships/image" Target="../media/image59190.png"/><Relationship Id="rId326" Type="http://schemas.openxmlformats.org/officeDocument/2006/relationships/image" Target="../media/image5610.png"/><Relationship Id="rId533" Type="http://schemas.openxmlformats.org/officeDocument/2006/relationships/image" Target="../media/image6121.png"/><Relationship Id="rId172" Type="http://schemas.openxmlformats.org/officeDocument/2006/relationships/customXml" Target="../ink/ink875.xml"/><Relationship Id="rId477" Type="http://schemas.openxmlformats.org/officeDocument/2006/relationships/image" Target="../media/image6093.png"/><Relationship Id="rId600" Type="http://schemas.openxmlformats.org/officeDocument/2006/relationships/customXml" Target="../ink/ink1089.xml"/><Relationship Id="rId337" Type="http://schemas.openxmlformats.org/officeDocument/2006/relationships/customXml" Target="../ink/ink957.xml"/><Relationship Id="rId34" Type="http://schemas.openxmlformats.org/officeDocument/2006/relationships/customXml" Target="../ink/ink807.xml"/><Relationship Id="rId544" Type="http://schemas.openxmlformats.org/officeDocument/2006/relationships/customXml" Target="../ink/ink1061.xml"/><Relationship Id="rId390" Type="http://schemas.openxmlformats.org/officeDocument/2006/relationships/image" Target="../media/image60500.png"/><Relationship Id="rId404" Type="http://schemas.openxmlformats.org/officeDocument/2006/relationships/image" Target="../media/image60570.png"/><Relationship Id="rId611" Type="http://schemas.openxmlformats.org/officeDocument/2006/relationships/image" Target="../media/image6160.png"/><Relationship Id="rId250" Type="http://schemas.openxmlformats.org/officeDocument/2006/relationships/image" Target="../media/image59830.png"/><Relationship Id="rId488" Type="http://schemas.openxmlformats.org/officeDocument/2006/relationships/customXml" Target="../ink/ink1033.xml"/><Relationship Id="rId45" Type="http://schemas.openxmlformats.org/officeDocument/2006/relationships/image" Target="../media/image58820.png"/><Relationship Id="rId110" Type="http://schemas.openxmlformats.org/officeDocument/2006/relationships/customXml" Target="../ink/ink845.xml"/><Relationship Id="rId348" Type="http://schemas.openxmlformats.org/officeDocument/2006/relationships/image" Target="../media/image60290.png"/><Relationship Id="rId555" Type="http://schemas.openxmlformats.org/officeDocument/2006/relationships/image" Target="../media/image6132.png"/><Relationship Id="rId194" Type="http://schemas.openxmlformats.org/officeDocument/2006/relationships/image" Target="../media/image59550.png"/><Relationship Id="rId208" Type="http://schemas.openxmlformats.org/officeDocument/2006/relationships/image" Target="../media/image59620.png"/><Relationship Id="rId415" Type="http://schemas.openxmlformats.org/officeDocument/2006/relationships/customXml" Target="../ink/ink996.xml"/><Relationship Id="rId622" Type="http://schemas.openxmlformats.org/officeDocument/2006/relationships/customXml" Target="../ink/ink1097.xml"/><Relationship Id="rId261" Type="http://schemas.openxmlformats.org/officeDocument/2006/relationships/customXml" Target="../ink/ink919.xml"/><Relationship Id="rId499" Type="http://schemas.openxmlformats.org/officeDocument/2006/relationships/image" Target="../media/image6104.png"/><Relationship Id="rId56" Type="http://schemas.openxmlformats.org/officeDocument/2006/relationships/customXml" Target="../ink/ink818.xml"/><Relationship Id="rId359" Type="http://schemas.openxmlformats.org/officeDocument/2006/relationships/customXml" Target="../ink/ink968.xml"/><Relationship Id="rId566" Type="http://schemas.openxmlformats.org/officeDocument/2006/relationships/customXml" Target="../ink/ink1072.xml"/><Relationship Id="rId121" Type="http://schemas.openxmlformats.org/officeDocument/2006/relationships/image" Target="../media/image59200.png"/><Relationship Id="rId219" Type="http://schemas.openxmlformats.org/officeDocument/2006/relationships/customXml" Target="../ink/ink898.xml"/><Relationship Id="rId426" Type="http://schemas.openxmlformats.org/officeDocument/2006/relationships/image" Target="../media/image60680.png"/><Relationship Id="rId633" Type="http://schemas.openxmlformats.org/officeDocument/2006/relationships/image" Target="../media/image252.png"/><Relationship Id="rId67" Type="http://schemas.openxmlformats.org/officeDocument/2006/relationships/image" Target="../media/image58930.png"/><Relationship Id="rId272" Type="http://schemas.openxmlformats.org/officeDocument/2006/relationships/image" Target="../media/image59920.png"/><Relationship Id="rId577" Type="http://schemas.openxmlformats.org/officeDocument/2006/relationships/image" Target="../media/image6143.png"/><Relationship Id="rId132" Type="http://schemas.openxmlformats.org/officeDocument/2006/relationships/customXml" Target="../ink/ink856.xml"/><Relationship Id="rId437" Type="http://schemas.openxmlformats.org/officeDocument/2006/relationships/customXml" Target="../ink/ink1007.xml"/><Relationship Id="rId644" Type="http://schemas.openxmlformats.org/officeDocument/2006/relationships/customXml" Target="../ink/ink1108.xml"/><Relationship Id="rId283" Type="http://schemas.openxmlformats.org/officeDocument/2006/relationships/customXml" Target="../ink/ink930.xml"/><Relationship Id="rId490" Type="http://schemas.openxmlformats.org/officeDocument/2006/relationships/customXml" Target="../ink/ink1034.xml"/><Relationship Id="rId504" Type="http://schemas.openxmlformats.org/officeDocument/2006/relationships/customXml" Target="../ink/ink1041.xml"/><Relationship Id="rId78" Type="http://schemas.openxmlformats.org/officeDocument/2006/relationships/customXml" Target="../ink/ink829.xml"/><Relationship Id="rId143" Type="http://schemas.openxmlformats.org/officeDocument/2006/relationships/image" Target="../media/image59310.png"/><Relationship Id="rId350" Type="http://schemas.openxmlformats.org/officeDocument/2006/relationships/image" Target="../media/image60300.png"/><Relationship Id="rId588" Type="http://schemas.openxmlformats.org/officeDocument/2006/relationships/customXml" Target="../ink/ink1083.xml"/><Relationship Id="rId9" Type="http://schemas.openxmlformats.org/officeDocument/2006/relationships/image" Target="../media/image58640.png"/><Relationship Id="rId210" Type="http://schemas.openxmlformats.org/officeDocument/2006/relationships/image" Target="../media/image59630.png"/><Relationship Id="rId448" Type="http://schemas.openxmlformats.org/officeDocument/2006/relationships/image" Target="../media/image60790.png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465.png"/><Relationship Id="rId671" Type="http://schemas.openxmlformats.org/officeDocument/2006/relationships/image" Target="../media/image262.png"/><Relationship Id="rId21" Type="http://schemas.openxmlformats.org/officeDocument/2006/relationships/image" Target="../media/image6382.png"/><Relationship Id="rId324" Type="http://schemas.openxmlformats.org/officeDocument/2006/relationships/customXml" Target="../ink/ink1271.xml"/><Relationship Id="rId531" Type="http://schemas.openxmlformats.org/officeDocument/2006/relationships/image" Target="../media/image6874.png"/><Relationship Id="rId629" Type="http://schemas.openxmlformats.org/officeDocument/2006/relationships/image" Target="../media/image6923.png"/><Relationship Id="rId170" Type="http://schemas.openxmlformats.org/officeDocument/2006/relationships/customXml" Target="../ink/ink1194.xml"/><Relationship Id="rId268" Type="http://schemas.openxmlformats.org/officeDocument/2006/relationships/customXml" Target="../ink/ink1243.xml"/><Relationship Id="rId475" Type="http://schemas.openxmlformats.org/officeDocument/2006/relationships/image" Target="../media/image6846.png"/><Relationship Id="rId682" Type="http://schemas.openxmlformats.org/officeDocument/2006/relationships/customXml" Target="../ink/ink1440.xml"/><Relationship Id="rId32" Type="http://schemas.openxmlformats.org/officeDocument/2006/relationships/customXml" Target="../ink/ink1125.xml"/><Relationship Id="rId128" Type="http://schemas.openxmlformats.org/officeDocument/2006/relationships/customXml" Target="../ink/ink1173.xml"/><Relationship Id="rId542" Type="http://schemas.openxmlformats.org/officeDocument/2006/relationships/customXml" Target="../ink/ink1370.xml"/><Relationship Id="rId181" Type="http://schemas.openxmlformats.org/officeDocument/2006/relationships/image" Target="../media/image6533.png"/><Relationship Id="rId402" Type="http://schemas.openxmlformats.org/officeDocument/2006/relationships/customXml" Target="../ink/ink1300.xml"/><Relationship Id="rId279" Type="http://schemas.openxmlformats.org/officeDocument/2006/relationships/image" Target="../media/image6749.png"/><Relationship Id="rId486" Type="http://schemas.openxmlformats.org/officeDocument/2006/relationships/customXml" Target="../ink/ink1342.xml"/><Relationship Id="rId693" Type="http://schemas.openxmlformats.org/officeDocument/2006/relationships/image" Target="../media/image375.png"/><Relationship Id="rId707" Type="http://schemas.openxmlformats.org/officeDocument/2006/relationships/image" Target="../media/image467.png"/><Relationship Id="rId43" Type="http://schemas.openxmlformats.org/officeDocument/2006/relationships/image" Target="../media/image6393.png"/><Relationship Id="rId139" Type="http://schemas.openxmlformats.org/officeDocument/2006/relationships/image" Target="../media/image6476.png"/><Relationship Id="rId346" Type="http://schemas.openxmlformats.org/officeDocument/2006/relationships/customXml" Target="../ink/ink1276.xml"/><Relationship Id="rId553" Type="http://schemas.openxmlformats.org/officeDocument/2006/relationships/image" Target="../media/image6885.png"/><Relationship Id="rId192" Type="http://schemas.openxmlformats.org/officeDocument/2006/relationships/customXml" Target="../ink/ink1205.xml"/><Relationship Id="rId206" Type="http://schemas.openxmlformats.org/officeDocument/2006/relationships/customXml" Target="../ink/ink1212.xml"/><Relationship Id="rId413" Type="http://schemas.openxmlformats.org/officeDocument/2006/relationships/image" Target="../media/image6816.png"/><Relationship Id="rId497" Type="http://schemas.openxmlformats.org/officeDocument/2006/relationships/image" Target="../media/image6857.png"/><Relationship Id="rId620" Type="http://schemas.openxmlformats.org/officeDocument/2006/relationships/customXml" Target="../ink/ink1409.xml"/><Relationship Id="rId54" Type="http://schemas.openxmlformats.org/officeDocument/2006/relationships/customXml" Target="../ink/ink1136.xml"/><Relationship Id="rId217" Type="http://schemas.openxmlformats.org/officeDocument/2006/relationships/image" Target="../media/image6560.png"/><Relationship Id="rId564" Type="http://schemas.openxmlformats.org/officeDocument/2006/relationships/customXml" Target="../ink/ink1381.xml"/><Relationship Id="rId424" Type="http://schemas.openxmlformats.org/officeDocument/2006/relationships/customXml" Target="../ink/ink1311.xml"/><Relationship Id="rId631" Type="http://schemas.openxmlformats.org/officeDocument/2006/relationships/image" Target="../media/image6924.png"/><Relationship Id="rId270" Type="http://schemas.openxmlformats.org/officeDocument/2006/relationships/customXml" Target="../ink/ink1244.xml"/><Relationship Id="rId65" Type="http://schemas.openxmlformats.org/officeDocument/2006/relationships/image" Target="../media/image6404.png"/><Relationship Id="rId130" Type="http://schemas.openxmlformats.org/officeDocument/2006/relationships/customXml" Target="../ink/ink1174.xml"/><Relationship Id="rId368" Type="http://schemas.openxmlformats.org/officeDocument/2006/relationships/customXml" Target="../ink/ink1283.xml"/><Relationship Id="rId575" Type="http://schemas.openxmlformats.org/officeDocument/2006/relationships/image" Target="../media/image6896.png"/><Relationship Id="rId228" Type="http://schemas.openxmlformats.org/officeDocument/2006/relationships/customXml" Target="../ink/ink1223.xml"/><Relationship Id="rId435" Type="http://schemas.openxmlformats.org/officeDocument/2006/relationships/image" Target="../media/image42010.png"/><Relationship Id="rId642" Type="http://schemas.openxmlformats.org/officeDocument/2006/relationships/customXml" Target="../ink/ink1420.xml"/><Relationship Id="rId281" Type="http://schemas.openxmlformats.org/officeDocument/2006/relationships/image" Target="../media/image6750.png"/><Relationship Id="rId502" Type="http://schemas.openxmlformats.org/officeDocument/2006/relationships/customXml" Target="../ink/ink1350.xml"/><Relationship Id="rId76" Type="http://schemas.openxmlformats.org/officeDocument/2006/relationships/customXml" Target="../ink/ink1147.xml"/><Relationship Id="rId141" Type="http://schemas.openxmlformats.org/officeDocument/2006/relationships/image" Target="../media/image6477.png"/><Relationship Id="rId379" Type="http://schemas.openxmlformats.org/officeDocument/2006/relationships/image" Target="../media/image6799.png"/><Relationship Id="rId586" Type="http://schemas.openxmlformats.org/officeDocument/2006/relationships/customXml" Target="../ink/ink1392.xml"/><Relationship Id="rId7" Type="http://schemas.openxmlformats.org/officeDocument/2006/relationships/image" Target="../media/image6375.png"/><Relationship Id="rId239" Type="http://schemas.openxmlformats.org/officeDocument/2006/relationships/image" Target="../media/image6729.png"/><Relationship Id="rId446" Type="http://schemas.openxmlformats.org/officeDocument/2006/relationships/customXml" Target="../ink/ink1322.xml"/><Relationship Id="rId653" Type="http://schemas.openxmlformats.org/officeDocument/2006/relationships/image" Target="../media/image6935.png"/><Relationship Id="rId292" Type="http://schemas.openxmlformats.org/officeDocument/2006/relationships/customXml" Target="../ink/ink1255.xml"/><Relationship Id="rId306" Type="http://schemas.openxmlformats.org/officeDocument/2006/relationships/customXml" Target="../ink/ink1262.xml"/><Relationship Id="rId87" Type="http://schemas.openxmlformats.org/officeDocument/2006/relationships/image" Target="../media/image6415.png"/><Relationship Id="rId513" Type="http://schemas.openxmlformats.org/officeDocument/2006/relationships/image" Target="../media/image6865.png"/><Relationship Id="rId597" Type="http://schemas.openxmlformats.org/officeDocument/2006/relationships/image" Target="../media/image6907.png"/><Relationship Id="rId152" Type="http://schemas.openxmlformats.org/officeDocument/2006/relationships/customXml" Target="../ink/ink1185.xml"/><Relationship Id="rId457" Type="http://schemas.openxmlformats.org/officeDocument/2006/relationships/image" Target="../media/image6837.png"/><Relationship Id="rId664" Type="http://schemas.openxmlformats.org/officeDocument/2006/relationships/customXml" Target="../ink/ink1431.xml"/><Relationship Id="rId14" Type="http://schemas.openxmlformats.org/officeDocument/2006/relationships/customXml" Target="../ink/ink1116.xml"/><Relationship Id="rId317" Type="http://schemas.openxmlformats.org/officeDocument/2006/relationships/image" Target="../media/image6768.png"/><Relationship Id="rId524" Type="http://schemas.openxmlformats.org/officeDocument/2006/relationships/customXml" Target="../ink/ink1361.xml"/><Relationship Id="rId98" Type="http://schemas.openxmlformats.org/officeDocument/2006/relationships/customXml" Target="../ink/ink1158.xml"/><Relationship Id="rId163" Type="http://schemas.openxmlformats.org/officeDocument/2006/relationships/image" Target="../media/image6524.png"/><Relationship Id="rId370" Type="http://schemas.openxmlformats.org/officeDocument/2006/relationships/customXml" Target="../ink/ink1284.xml"/><Relationship Id="rId230" Type="http://schemas.openxmlformats.org/officeDocument/2006/relationships/customXml" Target="../ink/ink1224.xml"/><Relationship Id="rId468" Type="http://schemas.openxmlformats.org/officeDocument/2006/relationships/customXml" Target="../ink/ink1333.xml"/><Relationship Id="rId675" Type="http://schemas.openxmlformats.org/officeDocument/2006/relationships/image" Target="../media/image264.png"/><Relationship Id="rId25" Type="http://schemas.openxmlformats.org/officeDocument/2006/relationships/image" Target="../media/image6384.png"/><Relationship Id="rId535" Type="http://schemas.openxmlformats.org/officeDocument/2006/relationships/image" Target="../media/image6876.png"/><Relationship Id="rId174" Type="http://schemas.openxmlformats.org/officeDocument/2006/relationships/customXml" Target="../ink/ink1196.xml"/><Relationship Id="rId381" Type="http://schemas.openxmlformats.org/officeDocument/2006/relationships/image" Target="../media/image6800.png"/><Relationship Id="rId602" Type="http://schemas.openxmlformats.org/officeDocument/2006/relationships/customXml" Target="../ink/ink1400.xml"/><Relationship Id="rId241" Type="http://schemas.openxmlformats.org/officeDocument/2006/relationships/image" Target="../media/image6730.png"/><Relationship Id="rId479" Type="http://schemas.openxmlformats.org/officeDocument/2006/relationships/image" Target="../media/image6848.png"/><Relationship Id="rId686" Type="http://schemas.openxmlformats.org/officeDocument/2006/relationships/customXml" Target="../ink/ink1442.xml"/><Relationship Id="rId36" Type="http://schemas.openxmlformats.org/officeDocument/2006/relationships/customXml" Target="../ink/ink1127.xml"/><Relationship Id="rId339" Type="http://schemas.openxmlformats.org/officeDocument/2006/relationships/image" Target="../media/image6779.png"/><Relationship Id="rId546" Type="http://schemas.openxmlformats.org/officeDocument/2006/relationships/customXml" Target="../ink/ink1372.xml"/><Relationship Id="rId101" Type="http://schemas.openxmlformats.org/officeDocument/2006/relationships/image" Target="../media/image6457.png"/><Relationship Id="rId185" Type="http://schemas.openxmlformats.org/officeDocument/2006/relationships/image" Target="../media/image6535.png"/><Relationship Id="rId406" Type="http://schemas.openxmlformats.org/officeDocument/2006/relationships/customXml" Target="../ink/ink1302.xml"/><Relationship Id="rId392" Type="http://schemas.openxmlformats.org/officeDocument/2006/relationships/customXml" Target="../ink/ink1295.xml"/><Relationship Id="rId613" Type="http://schemas.openxmlformats.org/officeDocument/2006/relationships/image" Target="../media/image6915.png"/><Relationship Id="rId697" Type="http://schemas.openxmlformats.org/officeDocument/2006/relationships/image" Target="../media/image377.png"/><Relationship Id="rId252" Type="http://schemas.openxmlformats.org/officeDocument/2006/relationships/customXml" Target="../ink/ink1235.xml"/><Relationship Id="rId47" Type="http://schemas.openxmlformats.org/officeDocument/2006/relationships/image" Target="../media/image6395.png"/><Relationship Id="rId112" Type="http://schemas.openxmlformats.org/officeDocument/2006/relationships/customXml" Target="../ink/ink1165.xml"/><Relationship Id="rId557" Type="http://schemas.openxmlformats.org/officeDocument/2006/relationships/image" Target="../media/image6887.png"/><Relationship Id="rId196" Type="http://schemas.openxmlformats.org/officeDocument/2006/relationships/customXml" Target="../ink/ink1207.xml"/><Relationship Id="rId417" Type="http://schemas.openxmlformats.org/officeDocument/2006/relationships/image" Target="../media/image6818.png"/><Relationship Id="rId624" Type="http://schemas.openxmlformats.org/officeDocument/2006/relationships/customXml" Target="../ink/ink1411.xml"/><Relationship Id="rId263" Type="http://schemas.openxmlformats.org/officeDocument/2006/relationships/image" Target="../media/image6741.png"/><Relationship Id="rId470" Type="http://schemas.openxmlformats.org/officeDocument/2006/relationships/customXml" Target="../ink/ink1334.xml"/><Relationship Id="rId58" Type="http://schemas.openxmlformats.org/officeDocument/2006/relationships/customXml" Target="../ink/ink1138.xml"/><Relationship Id="rId123" Type="http://schemas.openxmlformats.org/officeDocument/2006/relationships/image" Target="../media/image6468.png"/><Relationship Id="rId568" Type="http://schemas.openxmlformats.org/officeDocument/2006/relationships/customXml" Target="../ink/ink1383.xml"/><Relationship Id="rId428" Type="http://schemas.openxmlformats.org/officeDocument/2006/relationships/customXml" Target="../ink/ink1313.xml"/><Relationship Id="rId635" Type="http://schemas.openxmlformats.org/officeDocument/2006/relationships/image" Target="../media/image6926.png"/><Relationship Id="rId274" Type="http://schemas.openxmlformats.org/officeDocument/2006/relationships/customXml" Target="../ink/ink1246.xml"/><Relationship Id="rId481" Type="http://schemas.openxmlformats.org/officeDocument/2006/relationships/image" Target="../media/image6849.png"/><Relationship Id="rId702" Type="http://schemas.openxmlformats.org/officeDocument/2006/relationships/customXml" Target="../ink/ink1450.xml"/><Relationship Id="rId69" Type="http://schemas.openxmlformats.org/officeDocument/2006/relationships/image" Target="../media/image6406.png"/><Relationship Id="rId134" Type="http://schemas.openxmlformats.org/officeDocument/2006/relationships/customXml" Target="../ink/ink1176.xml"/><Relationship Id="rId579" Type="http://schemas.openxmlformats.org/officeDocument/2006/relationships/image" Target="../media/image6898.png"/><Relationship Id="rId341" Type="http://schemas.openxmlformats.org/officeDocument/2006/relationships/image" Target="../media/image6780.png"/><Relationship Id="rId439" Type="http://schemas.openxmlformats.org/officeDocument/2006/relationships/image" Target="../media/image6828.png"/><Relationship Id="rId646" Type="http://schemas.openxmlformats.org/officeDocument/2006/relationships/customXml" Target="../ink/ink1422.xml"/><Relationship Id="rId201" Type="http://schemas.openxmlformats.org/officeDocument/2006/relationships/image" Target="../media/image6552.png"/><Relationship Id="rId285" Type="http://schemas.openxmlformats.org/officeDocument/2006/relationships/image" Target="../media/image6752.png"/><Relationship Id="rId506" Type="http://schemas.openxmlformats.org/officeDocument/2006/relationships/customXml" Target="../ink/ink1352.xml"/><Relationship Id="rId492" Type="http://schemas.openxmlformats.org/officeDocument/2006/relationships/customXml" Target="../ink/ink1345.xml"/><Relationship Id="rId145" Type="http://schemas.openxmlformats.org/officeDocument/2006/relationships/image" Target="../media/image6479.png"/><Relationship Id="rId212" Type="http://schemas.openxmlformats.org/officeDocument/2006/relationships/customXml" Target="../ink/ink1215.xml"/><Relationship Id="rId254" Type="http://schemas.openxmlformats.org/officeDocument/2006/relationships/customXml" Target="../ink/ink1236.xml"/><Relationship Id="rId657" Type="http://schemas.openxmlformats.org/officeDocument/2006/relationships/image" Target="../media/image6937.png"/><Relationship Id="rId699" Type="http://schemas.openxmlformats.org/officeDocument/2006/relationships/image" Target="../media/image378.png"/><Relationship Id="rId49" Type="http://schemas.openxmlformats.org/officeDocument/2006/relationships/image" Target="../media/image6396.png"/><Relationship Id="rId114" Type="http://schemas.openxmlformats.org/officeDocument/2006/relationships/customXml" Target="../ink/ink1166.xml"/><Relationship Id="rId296" Type="http://schemas.openxmlformats.org/officeDocument/2006/relationships/customXml" Target="../ink/ink1257.xml"/><Relationship Id="rId461" Type="http://schemas.openxmlformats.org/officeDocument/2006/relationships/image" Target="../media/image6839.png"/><Relationship Id="rId517" Type="http://schemas.openxmlformats.org/officeDocument/2006/relationships/image" Target="../media/image6867.png"/><Relationship Id="rId559" Type="http://schemas.openxmlformats.org/officeDocument/2006/relationships/image" Target="../media/image6888.png"/><Relationship Id="rId60" Type="http://schemas.openxmlformats.org/officeDocument/2006/relationships/customXml" Target="../ink/ink1139.xml"/><Relationship Id="rId156" Type="http://schemas.openxmlformats.org/officeDocument/2006/relationships/customXml" Target="../ink/ink1187.xml"/><Relationship Id="rId198" Type="http://schemas.openxmlformats.org/officeDocument/2006/relationships/customXml" Target="../ink/ink1208.xml"/><Relationship Id="rId321" Type="http://schemas.openxmlformats.org/officeDocument/2006/relationships/image" Target="../media/image6770.png"/><Relationship Id="rId363" Type="http://schemas.openxmlformats.org/officeDocument/2006/relationships/image" Target="../media/image6791.png"/><Relationship Id="rId419" Type="http://schemas.openxmlformats.org/officeDocument/2006/relationships/image" Target="../media/image6819.png"/><Relationship Id="rId570" Type="http://schemas.openxmlformats.org/officeDocument/2006/relationships/customXml" Target="../ink/ink1384.xml"/><Relationship Id="rId626" Type="http://schemas.openxmlformats.org/officeDocument/2006/relationships/customXml" Target="../ink/ink1412.xml"/><Relationship Id="rId223" Type="http://schemas.openxmlformats.org/officeDocument/2006/relationships/image" Target="../media/image6563.png"/><Relationship Id="rId430" Type="http://schemas.openxmlformats.org/officeDocument/2006/relationships/customXml" Target="../ink/ink1314.xml"/><Relationship Id="rId668" Type="http://schemas.openxmlformats.org/officeDocument/2006/relationships/customXml" Target="../ink/ink1433.xml"/><Relationship Id="rId18" Type="http://schemas.openxmlformats.org/officeDocument/2006/relationships/customXml" Target="../ink/ink1118.xml"/><Relationship Id="rId265" Type="http://schemas.openxmlformats.org/officeDocument/2006/relationships/image" Target="../media/image6742.png"/><Relationship Id="rId472" Type="http://schemas.openxmlformats.org/officeDocument/2006/relationships/customXml" Target="../ink/ink1335.xml"/><Relationship Id="rId528" Type="http://schemas.openxmlformats.org/officeDocument/2006/relationships/customXml" Target="../ink/ink1363.xml"/><Relationship Id="rId125" Type="http://schemas.openxmlformats.org/officeDocument/2006/relationships/image" Target="../media/image6469.png"/><Relationship Id="rId167" Type="http://schemas.openxmlformats.org/officeDocument/2006/relationships/image" Target="../media/image6526.png"/><Relationship Id="rId374" Type="http://schemas.openxmlformats.org/officeDocument/2006/relationships/customXml" Target="../ink/ink1286.xml"/><Relationship Id="rId581" Type="http://schemas.openxmlformats.org/officeDocument/2006/relationships/image" Target="../media/image6899.png"/><Relationship Id="rId71" Type="http://schemas.openxmlformats.org/officeDocument/2006/relationships/image" Target="../media/image6407.png"/><Relationship Id="rId234" Type="http://schemas.openxmlformats.org/officeDocument/2006/relationships/customXml" Target="../ink/ink1226.xml"/><Relationship Id="rId637" Type="http://schemas.openxmlformats.org/officeDocument/2006/relationships/image" Target="../media/image6927.png"/><Relationship Id="rId679" Type="http://schemas.openxmlformats.org/officeDocument/2006/relationships/image" Target="../media/image368.png"/><Relationship Id="rId2" Type="http://schemas.openxmlformats.org/officeDocument/2006/relationships/customXml" Target="../ink/ink1110.xml"/><Relationship Id="rId29" Type="http://schemas.openxmlformats.org/officeDocument/2006/relationships/image" Target="../media/image6386.png"/><Relationship Id="rId276" Type="http://schemas.openxmlformats.org/officeDocument/2006/relationships/customXml" Target="../ink/ink1247.xml"/><Relationship Id="rId441" Type="http://schemas.openxmlformats.org/officeDocument/2006/relationships/image" Target="../media/image6829.png"/><Relationship Id="rId483" Type="http://schemas.openxmlformats.org/officeDocument/2006/relationships/image" Target="../media/image6850.png"/><Relationship Id="rId539" Type="http://schemas.openxmlformats.org/officeDocument/2006/relationships/image" Target="../media/image6878.png"/><Relationship Id="rId690" Type="http://schemas.openxmlformats.org/officeDocument/2006/relationships/customXml" Target="../ink/ink1444.xml"/><Relationship Id="rId704" Type="http://schemas.openxmlformats.org/officeDocument/2006/relationships/customXml" Target="../ink/ink1451.xml"/><Relationship Id="rId40" Type="http://schemas.openxmlformats.org/officeDocument/2006/relationships/customXml" Target="../ink/ink1129.xml"/><Relationship Id="rId136" Type="http://schemas.openxmlformats.org/officeDocument/2006/relationships/customXml" Target="../ink/ink1177.xml"/><Relationship Id="rId178" Type="http://schemas.openxmlformats.org/officeDocument/2006/relationships/customXml" Target="../ink/ink1198.xml"/><Relationship Id="rId301" Type="http://schemas.openxmlformats.org/officeDocument/2006/relationships/image" Target="../media/image6760.png"/><Relationship Id="rId343" Type="http://schemas.openxmlformats.org/officeDocument/2006/relationships/image" Target="../media/image6781.png"/><Relationship Id="rId550" Type="http://schemas.openxmlformats.org/officeDocument/2006/relationships/customXml" Target="../ink/ink1374.xml"/><Relationship Id="rId82" Type="http://schemas.openxmlformats.org/officeDocument/2006/relationships/customXml" Target="../ink/ink1150.xml"/><Relationship Id="rId203" Type="http://schemas.openxmlformats.org/officeDocument/2006/relationships/image" Target="../media/image6553.png"/><Relationship Id="rId385" Type="http://schemas.openxmlformats.org/officeDocument/2006/relationships/image" Target="../media/image6802.png"/><Relationship Id="rId592" Type="http://schemas.openxmlformats.org/officeDocument/2006/relationships/customXml" Target="../ink/ink1395.xml"/><Relationship Id="rId606" Type="http://schemas.openxmlformats.org/officeDocument/2006/relationships/customXml" Target="../ink/ink1402.xml"/><Relationship Id="rId648" Type="http://schemas.openxmlformats.org/officeDocument/2006/relationships/customXml" Target="../ink/ink1423.xml"/><Relationship Id="rId245" Type="http://schemas.openxmlformats.org/officeDocument/2006/relationships/image" Target="../media/image6732.png"/><Relationship Id="rId287" Type="http://schemas.openxmlformats.org/officeDocument/2006/relationships/image" Target="../media/image6753.png"/><Relationship Id="rId410" Type="http://schemas.openxmlformats.org/officeDocument/2006/relationships/customXml" Target="../ink/ink1304.xml"/><Relationship Id="rId452" Type="http://schemas.openxmlformats.org/officeDocument/2006/relationships/customXml" Target="../ink/ink1325.xml"/><Relationship Id="rId494" Type="http://schemas.openxmlformats.org/officeDocument/2006/relationships/customXml" Target="../ink/ink1346.xml"/><Relationship Id="rId508" Type="http://schemas.openxmlformats.org/officeDocument/2006/relationships/customXml" Target="../ink/ink1353.xml"/><Relationship Id="rId105" Type="http://schemas.openxmlformats.org/officeDocument/2006/relationships/image" Target="../media/image6459.png"/><Relationship Id="rId147" Type="http://schemas.openxmlformats.org/officeDocument/2006/relationships/image" Target="../media/image6480.png"/><Relationship Id="rId312" Type="http://schemas.openxmlformats.org/officeDocument/2006/relationships/customXml" Target="../ink/ink1265.xml"/><Relationship Id="rId51" Type="http://schemas.openxmlformats.org/officeDocument/2006/relationships/image" Target="../media/image6397.png"/><Relationship Id="rId93" Type="http://schemas.openxmlformats.org/officeDocument/2006/relationships/image" Target="../media/image6418.png"/><Relationship Id="rId189" Type="http://schemas.openxmlformats.org/officeDocument/2006/relationships/image" Target="../media/image6546.png"/><Relationship Id="rId396" Type="http://schemas.openxmlformats.org/officeDocument/2006/relationships/customXml" Target="../ink/ink1297.xml"/><Relationship Id="rId561" Type="http://schemas.openxmlformats.org/officeDocument/2006/relationships/image" Target="../media/image6889.png"/><Relationship Id="rId617" Type="http://schemas.openxmlformats.org/officeDocument/2006/relationships/image" Target="../media/image6917.png"/><Relationship Id="rId659" Type="http://schemas.openxmlformats.org/officeDocument/2006/relationships/image" Target="../media/image6938.png"/><Relationship Id="rId214" Type="http://schemas.openxmlformats.org/officeDocument/2006/relationships/customXml" Target="../ink/ink1216.xml"/><Relationship Id="rId256" Type="http://schemas.openxmlformats.org/officeDocument/2006/relationships/customXml" Target="../ink/ink1237.xml"/><Relationship Id="rId298" Type="http://schemas.openxmlformats.org/officeDocument/2006/relationships/customXml" Target="../ink/ink1258.xml"/><Relationship Id="rId421" Type="http://schemas.openxmlformats.org/officeDocument/2006/relationships/image" Target="../media/image6820.png"/><Relationship Id="rId463" Type="http://schemas.openxmlformats.org/officeDocument/2006/relationships/image" Target="../media/image6840.png"/><Relationship Id="rId519" Type="http://schemas.openxmlformats.org/officeDocument/2006/relationships/image" Target="../media/image6868.png"/><Relationship Id="rId670" Type="http://schemas.openxmlformats.org/officeDocument/2006/relationships/customXml" Target="../ink/ink1434.xml"/><Relationship Id="rId116" Type="http://schemas.openxmlformats.org/officeDocument/2006/relationships/customXml" Target="../ink/ink1167.xml"/><Relationship Id="rId158" Type="http://schemas.openxmlformats.org/officeDocument/2006/relationships/customXml" Target="../ink/ink1188.xml"/><Relationship Id="rId323" Type="http://schemas.openxmlformats.org/officeDocument/2006/relationships/image" Target="../media/image6771.png"/><Relationship Id="rId530" Type="http://schemas.openxmlformats.org/officeDocument/2006/relationships/customXml" Target="../ink/ink1364.xml"/><Relationship Id="rId20" Type="http://schemas.openxmlformats.org/officeDocument/2006/relationships/customXml" Target="../ink/ink1119.xml"/><Relationship Id="rId62" Type="http://schemas.openxmlformats.org/officeDocument/2006/relationships/customXml" Target="../ink/ink1140.xml"/><Relationship Id="rId365" Type="http://schemas.openxmlformats.org/officeDocument/2006/relationships/image" Target="../media/image6792.png"/><Relationship Id="rId572" Type="http://schemas.openxmlformats.org/officeDocument/2006/relationships/customXml" Target="../ink/ink1385.xml"/><Relationship Id="rId628" Type="http://schemas.openxmlformats.org/officeDocument/2006/relationships/customXml" Target="../ink/ink1413.xml"/><Relationship Id="rId225" Type="http://schemas.openxmlformats.org/officeDocument/2006/relationships/image" Target="../media/image6722.png"/><Relationship Id="rId267" Type="http://schemas.openxmlformats.org/officeDocument/2006/relationships/image" Target="../media/image6743.png"/><Relationship Id="rId432" Type="http://schemas.openxmlformats.org/officeDocument/2006/relationships/customXml" Target="../ink/ink1315.xml"/><Relationship Id="rId474" Type="http://schemas.openxmlformats.org/officeDocument/2006/relationships/customXml" Target="../ink/ink1336.xml"/><Relationship Id="rId127" Type="http://schemas.openxmlformats.org/officeDocument/2006/relationships/image" Target="../media/image6470.png"/><Relationship Id="rId681" Type="http://schemas.openxmlformats.org/officeDocument/2006/relationships/image" Target="../media/image369.png"/><Relationship Id="rId31" Type="http://schemas.openxmlformats.org/officeDocument/2006/relationships/image" Target="../media/image6387.png"/><Relationship Id="rId73" Type="http://schemas.openxmlformats.org/officeDocument/2006/relationships/image" Target="../media/image6408.png"/><Relationship Id="rId169" Type="http://schemas.openxmlformats.org/officeDocument/2006/relationships/image" Target="../media/image6527.png"/><Relationship Id="rId376" Type="http://schemas.openxmlformats.org/officeDocument/2006/relationships/customXml" Target="../ink/ink1287.xml"/><Relationship Id="rId541" Type="http://schemas.openxmlformats.org/officeDocument/2006/relationships/image" Target="../media/image6879.png"/><Relationship Id="rId583" Type="http://schemas.openxmlformats.org/officeDocument/2006/relationships/image" Target="../media/image6900.png"/><Relationship Id="rId639" Type="http://schemas.openxmlformats.org/officeDocument/2006/relationships/image" Target="../media/image6928.png"/><Relationship Id="rId4" Type="http://schemas.openxmlformats.org/officeDocument/2006/relationships/customXml" Target="../ink/ink1111.xml"/><Relationship Id="rId180" Type="http://schemas.openxmlformats.org/officeDocument/2006/relationships/customXml" Target="../ink/ink1199.xml"/><Relationship Id="rId236" Type="http://schemas.openxmlformats.org/officeDocument/2006/relationships/customXml" Target="../ink/ink1227.xml"/><Relationship Id="rId278" Type="http://schemas.openxmlformats.org/officeDocument/2006/relationships/customXml" Target="../ink/ink1248.xml"/><Relationship Id="rId401" Type="http://schemas.openxmlformats.org/officeDocument/2006/relationships/image" Target="../media/image6810.png"/><Relationship Id="rId443" Type="http://schemas.openxmlformats.org/officeDocument/2006/relationships/image" Target="../media/image6830.png"/><Relationship Id="rId650" Type="http://schemas.openxmlformats.org/officeDocument/2006/relationships/customXml" Target="../ink/ink1424.xml"/><Relationship Id="rId303" Type="http://schemas.openxmlformats.org/officeDocument/2006/relationships/image" Target="../media/image6761.png"/><Relationship Id="rId485" Type="http://schemas.openxmlformats.org/officeDocument/2006/relationships/image" Target="../media/image6851.png"/><Relationship Id="rId692" Type="http://schemas.openxmlformats.org/officeDocument/2006/relationships/customXml" Target="../ink/ink1445.xml"/><Relationship Id="rId706" Type="http://schemas.openxmlformats.org/officeDocument/2006/relationships/customXml" Target="../ink/ink1452.xml"/><Relationship Id="rId42" Type="http://schemas.openxmlformats.org/officeDocument/2006/relationships/customXml" Target="../ink/ink1130.xml"/><Relationship Id="rId84" Type="http://schemas.openxmlformats.org/officeDocument/2006/relationships/customXml" Target="../ink/ink1151.xml"/><Relationship Id="rId138" Type="http://schemas.openxmlformats.org/officeDocument/2006/relationships/customXml" Target="../ink/ink1178.xml"/><Relationship Id="rId345" Type="http://schemas.openxmlformats.org/officeDocument/2006/relationships/image" Target="../media/image6782.png"/><Relationship Id="rId387" Type="http://schemas.openxmlformats.org/officeDocument/2006/relationships/image" Target="../media/image6803.png"/><Relationship Id="rId510" Type="http://schemas.openxmlformats.org/officeDocument/2006/relationships/customXml" Target="../ink/ink1354.xml"/><Relationship Id="rId552" Type="http://schemas.openxmlformats.org/officeDocument/2006/relationships/customXml" Target="../ink/ink1375.xml"/><Relationship Id="rId594" Type="http://schemas.openxmlformats.org/officeDocument/2006/relationships/customXml" Target="../ink/ink1396.xml"/><Relationship Id="rId608" Type="http://schemas.openxmlformats.org/officeDocument/2006/relationships/customXml" Target="../ink/ink1403.xml"/><Relationship Id="rId191" Type="http://schemas.openxmlformats.org/officeDocument/2006/relationships/image" Target="../media/image6547.png"/><Relationship Id="rId205" Type="http://schemas.openxmlformats.org/officeDocument/2006/relationships/image" Target="../media/image6554.png"/><Relationship Id="rId247" Type="http://schemas.openxmlformats.org/officeDocument/2006/relationships/image" Target="../media/image6733.png"/><Relationship Id="rId412" Type="http://schemas.openxmlformats.org/officeDocument/2006/relationships/customXml" Target="../ink/ink1305.xml"/><Relationship Id="rId107" Type="http://schemas.openxmlformats.org/officeDocument/2006/relationships/image" Target="../media/image6460.png"/><Relationship Id="rId289" Type="http://schemas.openxmlformats.org/officeDocument/2006/relationships/image" Target="../media/image6754.png"/><Relationship Id="rId454" Type="http://schemas.openxmlformats.org/officeDocument/2006/relationships/customXml" Target="../ink/ink1326.xml"/><Relationship Id="rId496" Type="http://schemas.openxmlformats.org/officeDocument/2006/relationships/customXml" Target="../ink/ink1347.xml"/><Relationship Id="rId661" Type="http://schemas.openxmlformats.org/officeDocument/2006/relationships/image" Target="../media/image6939.png"/><Relationship Id="rId11" Type="http://schemas.openxmlformats.org/officeDocument/2006/relationships/image" Target="../media/image6377.png"/><Relationship Id="rId53" Type="http://schemas.openxmlformats.org/officeDocument/2006/relationships/image" Target="../media/image6398.png"/><Relationship Id="rId149" Type="http://schemas.openxmlformats.org/officeDocument/2006/relationships/image" Target="../media/image6481.png"/><Relationship Id="rId314" Type="http://schemas.openxmlformats.org/officeDocument/2006/relationships/customXml" Target="../ink/ink1266.xml"/><Relationship Id="rId398" Type="http://schemas.openxmlformats.org/officeDocument/2006/relationships/customXml" Target="../ink/ink1298.xml"/><Relationship Id="rId521" Type="http://schemas.openxmlformats.org/officeDocument/2006/relationships/image" Target="../media/image6869.png"/><Relationship Id="rId563" Type="http://schemas.openxmlformats.org/officeDocument/2006/relationships/image" Target="../media/image6890.png"/><Relationship Id="rId619" Type="http://schemas.openxmlformats.org/officeDocument/2006/relationships/image" Target="../media/image6918.png"/><Relationship Id="rId95" Type="http://schemas.openxmlformats.org/officeDocument/2006/relationships/image" Target="../media/image6454.png"/><Relationship Id="rId160" Type="http://schemas.openxmlformats.org/officeDocument/2006/relationships/customXml" Target="../ink/ink1189.xml"/><Relationship Id="rId216" Type="http://schemas.openxmlformats.org/officeDocument/2006/relationships/customXml" Target="../ink/ink1217.xml"/><Relationship Id="rId423" Type="http://schemas.openxmlformats.org/officeDocument/2006/relationships/image" Target="../media/image6821.png"/><Relationship Id="rId258" Type="http://schemas.openxmlformats.org/officeDocument/2006/relationships/customXml" Target="../ink/ink1238.xml"/><Relationship Id="rId465" Type="http://schemas.openxmlformats.org/officeDocument/2006/relationships/image" Target="../media/image6841.png"/><Relationship Id="rId630" Type="http://schemas.openxmlformats.org/officeDocument/2006/relationships/customXml" Target="../ink/ink1414.xml"/><Relationship Id="rId672" Type="http://schemas.openxmlformats.org/officeDocument/2006/relationships/customXml" Target="../ink/ink1435.xml"/><Relationship Id="rId22" Type="http://schemas.openxmlformats.org/officeDocument/2006/relationships/customXml" Target="../ink/ink1120.xml"/><Relationship Id="rId64" Type="http://schemas.openxmlformats.org/officeDocument/2006/relationships/customXml" Target="../ink/ink1141.xml"/><Relationship Id="rId118" Type="http://schemas.openxmlformats.org/officeDocument/2006/relationships/customXml" Target="../ink/ink1168.xml"/><Relationship Id="rId325" Type="http://schemas.openxmlformats.org/officeDocument/2006/relationships/image" Target="../media/image6772.png"/><Relationship Id="rId367" Type="http://schemas.openxmlformats.org/officeDocument/2006/relationships/image" Target="../media/image6793.png"/><Relationship Id="rId532" Type="http://schemas.openxmlformats.org/officeDocument/2006/relationships/customXml" Target="../ink/ink1365.xml"/><Relationship Id="rId574" Type="http://schemas.openxmlformats.org/officeDocument/2006/relationships/customXml" Target="../ink/ink1386.xml"/><Relationship Id="rId171" Type="http://schemas.openxmlformats.org/officeDocument/2006/relationships/image" Target="../media/image6528.png"/><Relationship Id="rId227" Type="http://schemas.openxmlformats.org/officeDocument/2006/relationships/image" Target="../media/image6723.png"/><Relationship Id="rId269" Type="http://schemas.openxmlformats.org/officeDocument/2006/relationships/image" Target="../media/image6744.png"/><Relationship Id="rId434" Type="http://schemas.openxmlformats.org/officeDocument/2006/relationships/customXml" Target="../ink/ink1316.xml"/><Relationship Id="rId476" Type="http://schemas.openxmlformats.org/officeDocument/2006/relationships/customXml" Target="../ink/ink1337.xml"/><Relationship Id="rId641" Type="http://schemas.openxmlformats.org/officeDocument/2006/relationships/image" Target="../media/image6929.png"/><Relationship Id="rId683" Type="http://schemas.openxmlformats.org/officeDocument/2006/relationships/image" Target="../media/image370.png"/><Relationship Id="rId33" Type="http://schemas.openxmlformats.org/officeDocument/2006/relationships/image" Target="../media/image6388.png"/><Relationship Id="rId129" Type="http://schemas.openxmlformats.org/officeDocument/2006/relationships/image" Target="../media/image6471.png"/><Relationship Id="rId280" Type="http://schemas.openxmlformats.org/officeDocument/2006/relationships/customXml" Target="../ink/ink1249.xml"/><Relationship Id="rId501" Type="http://schemas.openxmlformats.org/officeDocument/2006/relationships/image" Target="../media/image6859.png"/><Relationship Id="rId543" Type="http://schemas.openxmlformats.org/officeDocument/2006/relationships/image" Target="../media/image6880.png"/><Relationship Id="rId75" Type="http://schemas.openxmlformats.org/officeDocument/2006/relationships/image" Target="../media/image6409.png"/><Relationship Id="rId140" Type="http://schemas.openxmlformats.org/officeDocument/2006/relationships/customXml" Target="../ink/ink1179.xml"/><Relationship Id="rId182" Type="http://schemas.openxmlformats.org/officeDocument/2006/relationships/customXml" Target="../ink/ink1200.xml"/><Relationship Id="rId378" Type="http://schemas.openxmlformats.org/officeDocument/2006/relationships/customXml" Target="../ink/ink1288.xml"/><Relationship Id="rId403" Type="http://schemas.openxmlformats.org/officeDocument/2006/relationships/image" Target="../media/image6811.png"/><Relationship Id="rId585" Type="http://schemas.openxmlformats.org/officeDocument/2006/relationships/image" Target="../media/image6901.png"/><Relationship Id="rId6" Type="http://schemas.openxmlformats.org/officeDocument/2006/relationships/customXml" Target="../ink/ink1112.xml"/><Relationship Id="rId238" Type="http://schemas.openxmlformats.org/officeDocument/2006/relationships/customXml" Target="../ink/ink1228.xml"/><Relationship Id="rId445" Type="http://schemas.openxmlformats.org/officeDocument/2006/relationships/image" Target="../media/image6831.png"/><Relationship Id="rId487" Type="http://schemas.openxmlformats.org/officeDocument/2006/relationships/image" Target="../media/image6852.png"/><Relationship Id="rId610" Type="http://schemas.openxmlformats.org/officeDocument/2006/relationships/customXml" Target="../ink/ink1404.xml"/><Relationship Id="rId652" Type="http://schemas.openxmlformats.org/officeDocument/2006/relationships/customXml" Target="../ink/ink1425.xml"/><Relationship Id="rId694" Type="http://schemas.openxmlformats.org/officeDocument/2006/relationships/customXml" Target="../ink/ink1446.xml"/><Relationship Id="rId291" Type="http://schemas.openxmlformats.org/officeDocument/2006/relationships/image" Target="../media/image6755.png"/><Relationship Id="rId305" Type="http://schemas.openxmlformats.org/officeDocument/2006/relationships/image" Target="../media/image6762.png"/><Relationship Id="rId347" Type="http://schemas.openxmlformats.org/officeDocument/2006/relationships/image" Target="../media/image6783.png"/><Relationship Id="rId512" Type="http://schemas.openxmlformats.org/officeDocument/2006/relationships/customXml" Target="../ink/ink1355.xml"/><Relationship Id="rId44" Type="http://schemas.openxmlformats.org/officeDocument/2006/relationships/customXml" Target="../ink/ink1131.xml"/><Relationship Id="rId86" Type="http://schemas.openxmlformats.org/officeDocument/2006/relationships/customXml" Target="../ink/ink1152.xml"/><Relationship Id="rId151" Type="http://schemas.openxmlformats.org/officeDocument/2006/relationships/image" Target="../media/image6482.png"/><Relationship Id="rId389" Type="http://schemas.openxmlformats.org/officeDocument/2006/relationships/image" Target="../media/image6804.png"/><Relationship Id="rId554" Type="http://schemas.openxmlformats.org/officeDocument/2006/relationships/customXml" Target="../ink/ink1376.xml"/><Relationship Id="rId596" Type="http://schemas.openxmlformats.org/officeDocument/2006/relationships/customXml" Target="../ink/ink1397.xml"/><Relationship Id="rId193" Type="http://schemas.openxmlformats.org/officeDocument/2006/relationships/image" Target="../media/image6548.png"/><Relationship Id="rId207" Type="http://schemas.openxmlformats.org/officeDocument/2006/relationships/image" Target="../media/image6555.png"/><Relationship Id="rId249" Type="http://schemas.openxmlformats.org/officeDocument/2006/relationships/image" Target="../media/image6734.png"/><Relationship Id="rId414" Type="http://schemas.openxmlformats.org/officeDocument/2006/relationships/customXml" Target="../ink/ink1306.xml"/><Relationship Id="rId456" Type="http://schemas.openxmlformats.org/officeDocument/2006/relationships/customXml" Target="../ink/ink1327.xml"/><Relationship Id="rId498" Type="http://schemas.openxmlformats.org/officeDocument/2006/relationships/customXml" Target="../ink/ink1348.xml"/><Relationship Id="rId621" Type="http://schemas.openxmlformats.org/officeDocument/2006/relationships/image" Target="../media/image6919.png"/><Relationship Id="rId663" Type="http://schemas.openxmlformats.org/officeDocument/2006/relationships/image" Target="../media/image6940.png"/><Relationship Id="rId13" Type="http://schemas.openxmlformats.org/officeDocument/2006/relationships/image" Target="../media/image6378.png"/><Relationship Id="rId109" Type="http://schemas.openxmlformats.org/officeDocument/2006/relationships/image" Target="../media/image6461.png"/><Relationship Id="rId260" Type="http://schemas.openxmlformats.org/officeDocument/2006/relationships/customXml" Target="../ink/ink1239.xml"/><Relationship Id="rId316" Type="http://schemas.openxmlformats.org/officeDocument/2006/relationships/customXml" Target="../ink/ink1267.xml"/><Relationship Id="rId523" Type="http://schemas.openxmlformats.org/officeDocument/2006/relationships/image" Target="../media/image6870.png"/><Relationship Id="rId55" Type="http://schemas.openxmlformats.org/officeDocument/2006/relationships/image" Target="../media/image6399.png"/><Relationship Id="rId97" Type="http://schemas.openxmlformats.org/officeDocument/2006/relationships/image" Target="../media/image6455.png"/><Relationship Id="rId120" Type="http://schemas.openxmlformats.org/officeDocument/2006/relationships/customXml" Target="../ink/ink1169.xml"/><Relationship Id="rId565" Type="http://schemas.openxmlformats.org/officeDocument/2006/relationships/image" Target="../media/image6891.png"/><Relationship Id="rId162" Type="http://schemas.openxmlformats.org/officeDocument/2006/relationships/customXml" Target="../ink/ink1190.xml"/><Relationship Id="rId218" Type="http://schemas.openxmlformats.org/officeDocument/2006/relationships/customXml" Target="../ink/ink1218.xml"/><Relationship Id="rId425" Type="http://schemas.openxmlformats.org/officeDocument/2006/relationships/image" Target="../media/image6822.png"/><Relationship Id="rId467" Type="http://schemas.openxmlformats.org/officeDocument/2006/relationships/image" Target="../media/image6842.png"/><Relationship Id="rId632" Type="http://schemas.openxmlformats.org/officeDocument/2006/relationships/customXml" Target="../ink/ink1415.xml"/><Relationship Id="rId271" Type="http://schemas.openxmlformats.org/officeDocument/2006/relationships/image" Target="../media/image6745.png"/><Relationship Id="rId674" Type="http://schemas.openxmlformats.org/officeDocument/2006/relationships/customXml" Target="../ink/ink1436.xml"/><Relationship Id="rId24" Type="http://schemas.openxmlformats.org/officeDocument/2006/relationships/customXml" Target="../ink/ink1121.xml"/><Relationship Id="rId66" Type="http://schemas.openxmlformats.org/officeDocument/2006/relationships/customXml" Target="../ink/ink1142.xml"/><Relationship Id="rId131" Type="http://schemas.openxmlformats.org/officeDocument/2006/relationships/image" Target="../media/image6472.png"/><Relationship Id="rId369" Type="http://schemas.openxmlformats.org/officeDocument/2006/relationships/image" Target="../media/image6794.png"/><Relationship Id="rId534" Type="http://schemas.openxmlformats.org/officeDocument/2006/relationships/customXml" Target="../ink/ink1366.xml"/><Relationship Id="rId576" Type="http://schemas.openxmlformats.org/officeDocument/2006/relationships/customXml" Target="../ink/ink1387.xml"/><Relationship Id="rId173" Type="http://schemas.openxmlformats.org/officeDocument/2006/relationships/image" Target="../media/image6529.png"/><Relationship Id="rId229" Type="http://schemas.openxmlformats.org/officeDocument/2006/relationships/image" Target="../media/image6724.png"/><Relationship Id="rId380" Type="http://schemas.openxmlformats.org/officeDocument/2006/relationships/customXml" Target="../ink/ink1289.xml"/><Relationship Id="rId436" Type="http://schemas.openxmlformats.org/officeDocument/2006/relationships/customXml" Target="../ink/ink1317.xml"/><Relationship Id="rId601" Type="http://schemas.openxmlformats.org/officeDocument/2006/relationships/image" Target="../media/image6909.png"/><Relationship Id="rId643" Type="http://schemas.openxmlformats.org/officeDocument/2006/relationships/image" Target="../media/image6930.png"/><Relationship Id="rId240" Type="http://schemas.openxmlformats.org/officeDocument/2006/relationships/customXml" Target="../ink/ink1229.xml"/><Relationship Id="rId478" Type="http://schemas.openxmlformats.org/officeDocument/2006/relationships/customXml" Target="../ink/ink1338.xml"/><Relationship Id="rId685" Type="http://schemas.openxmlformats.org/officeDocument/2006/relationships/image" Target="../media/image371.png"/><Relationship Id="rId35" Type="http://schemas.openxmlformats.org/officeDocument/2006/relationships/image" Target="../media/image6389.png"/><Relationship Id="rId77" Type="http://schemas.openxmlformats.org/officeDocument/2006/relationships/image" Target="../media/image6410.png"/><Relationship Id="rId100" Type="http://schemas.openxmlformats.org/officeDocument/2006/relationships/customXml" Target="../ink/ink1159.xml"/><Relationship Id="rId282" Type="http://schemas.openxmlformats.org/officeDocument/2006/relationships/customXml" Target="../ink/ink1250.xml"/><Relationship Id="rId503" Type="http://schemas.openxmlformats.org/officeDocument/2006/relationships/image" Target="../media/image6860.png"/><Relationship Id="rId545" Type="http://schemas.openxmlformats.org/officeDocument/2006/relationships/image" Target="../media/image6881.png"/><Relationship Id="rId587" Type="http://schemas.openxmlformats.org/officeDocument/2006/relationships/image" Target="../media/image6902.png"/><Relationship Id="rId8" Type="http://schemas.openxmlformats.org/officeDocument/2006/relationships/customXml" Target="../ink/ink1113.xml"/><Relationship Id="rId142" Type="http://schemas.openxmlformats.org/officeDocument/2006/relationships/customXml" Target="../ink/ink1180.xml"/><Relationship Id="rId184" Type="http://schemas.openxmlformats.org/officeDocument/2006/relationships/customXml" Target="../ink/ink1201.xml"/><Relationship Id="rId391" Type="http://schemas.openxmlformats.org/officeDocument/2006/relationships/image" Target="../media/image6805.png"/><Relationship Id="rId405" Type="http://schemas.openxmlformats.org/officeDocument/2006/relationships/image" Target="../media/image6812.png"/><Relationship Id="rId447" Type="http://schemas.openxmlformats.org/officeDocument/2006/relationships/image" Target="../media/image6832.png"/><Relationship Id="rId612" Type="http://schemas.openxmlformats.org/officeDocument/2006/relationships/customXml" Target="../ink/ink1405.xml"/><Relationship Id="rId251" Type="http://schemas.openxmlformats.org/officeDocument/2006/relationships/image" Target="../media/image6735.png"/><Relationship Id="rId489" Type="http://schemas.openxmlformats.org/officeDocument/2006/relationships/image" Target="../media/image6853.png"/><Relationship Id="rId654" Type="http://schemas.openxmlformats.org/officeDocument/2006/relationships/customXml" Target="../ink/ink1426.xml"/><Relationship Id="rId696" Type="http://schemas.openxmlformats.org/officeDocument/2006/relationships/customXml" Target="../ink/ink1447.xml"/><Relationship Id="rId46" Type="http://schemas.openxmlformats.org/officeDocument/2006/relationships/customXml" Target="../ink/ink1132.xml"/><Relationship Id="rId293" Type="http://schemas.openxmlformats.org/officeDocument/2006/relationships/image" Target="../media/image6756.png"/><Relationship Id="rId307" Type="http://schemas.openxmlformats.org/officeDocument/2006/relationships/image" Target="../media/image6763.png"/><Relationship Id="rId349" Type="http://schemas.openxmlformats.org/officeDocument/2006/relationships/image" Target="../media/image6784.png"/><Relationship Id="rId514" Type="http://schemas.openxmlformats.org/officeDocument/2006/relationships/customXml" Target="../ink/ink1356.xml"/><Relationship Id="rId556" Type="http://schemas.openxmlformats.org/officeDocument/2006/relationships/customXml" Target="../ink/ink1377.xml"/><Relationship Id="rId88" Type="http://schemas.openxmlformats.org/officeDocument/2006/relationships/customXml" Target="../ink/ink1153.xml"/><Relationship Id="rId111" Type="http://schemas.openxmlformats.org/officeDocument/2006/relationships/image" Target="../media/image6462.png"/><Relationship Id="rId153" Type="http://schemas.openxmlformats.org/officeDocument/2006/relationships/image" Target="../media/image6483.png"/><Relationship Id="rId195" Type="http://schemas.openxmlformats.org/officeDocument/2006/relationships/image" Target="../media/image6549.png"/><Relationship Id="rId209" Type="http://schemas.openxmlformats.org/officeDocument/2006/relationships/image" Target="../media/image6556.png"/><Relationship Id="rId360" Type="http://schemas.openxmlformats.org/officeDocument/2006/relationships/customXml" Target="../ink/ink1279.xml"/><Relationship Id="rId416" Type="http://schemas.openxmlformats.org/officeDocument/2006/relationships/customXml" Target="../ink/ink1307.xml"/><Relationship Id="rId598" Type="http://schemas.openxmlformats.org/officeDocument/2006/relationships/customXml" Target="../ink/ink1398.xml"/><Relationship Id="rId220" Type="http://schemas.openxmlformats.org/officeDocument/2006/relationships/customXml" Target="../ink/ink1219.xml"/><Relationship Id="rId458" Type="http://schemas.openxmlformats.org/officeDocument/2006/relationships/customXml" Target="../ink/ink1328.xml"/><Relationship Id="rId623" Type="http://schemas.openxmlformats.org/officeDocument/2006/relationships/image" Target="../media/image6920.png"/><Relationship Id="rId665" Type="http://schemas.openxmlformats.org/officeDocument/2006/relationships/image" Target="../media/image6941.png"/><Relationship Id="rId15" Type="http://schemas.openxmlformats.org/officeDocument/2006/relationships/image" Target="../media/image6379.png"/><Relationship Id="rId57" Type="http://schemas.openxmlformats.org/officeDocument/2006/relationships/image" Target="../media/image6400.png"/><Relationship Id="rId262" Type="http://schemas.openxmlformats.org/officeDocument/2006/relationships/customXml" Target="../ink/ink1240.xml"/><Relationship Id="rId318" Type="http://schemas.openxmlformats.org/officeDocument/2006/relationships/customXml" Target="../ink/ink1268.xml"/><Relationship Id="rId525" Type="http://schemas.openxmlformats.org/officeDocument/2006/relationships/image" Target="../media/image6871.png"/><Relationship Id="rId567" Type="http://schemas.openxmlformats.org/officeDocument/2006/relationships/image" Target="../media/image6892.png"/><Relationship Id="rId99" Type="http://schemas.openxmlformats.org/officeDocument/2006/relationships/image" Target="../media/image6456.png"/><Relationship Id="rId122" Type="http://schemas.openxmlformats.org/officeDocument/2006/relationships/customXml" Target="../ink/ink1170.xml"/><Relationship Id="rId164" Type="http://schemas.openxmlformats.org/officeDocument/2006/relationships/customXml" Target="../ink/ink1191.xml"/><Relationship Id="rId371" Type="http://schemas.openxmlformats.org/officeDocument/2006/relationships/image" Target="../media/image6795.png"/><Relationship Id="rId427" Type="http://schemas.openxmlformats.org/officeDocument/2006/relationships/image" Target="../media/image6823.png"/><Relationship Id="rId469" Type="http://schemas.openxmlformats.org/officeDocument/2006/relationships/image" Target="../media/image6843.png"/><Relationship Id="rId634" Type="http://schemas.openxmlformats.org/officeDocument/2006/relationships/customXml" Target="../ink/ink1416.xml"/><Relationship Id="rId676" Type="http://schemas.openxmlformats.org/officeDocument/2006/relationships/customXml" Target="../ink/ink1437.xml"/><Relationship Id="rId26" Type="http://schemas.openxmlformats.org/officeDocument/2006/relationships/customXml" Target="../ink/ink1122.xml"/><Relationship Id="rId231" Type="http://schemas.openxmlformats.org/officeDocument/2006/relationships/image" Target="../media/image6725.png"/><Relationship Id="rId273" Type="http://schemas.openxmlformats.org/officeDocument/2006/relationships/image" Target="../media/image6746.png"/><Relationship Id="rId480" Type="http://schemas.openxmlformats.org/officeDocument/2006/relationships/customXml" Target="../ink/ink1339.xml"/><Relationship Id="rId536" Type="http://schemas.openxmlformats.org/officeDocument/2006/relationships/customXml" Target="../ink/ink1367.xml"/><Relationship Id="rId701" Type="http://schemas.openxmlformats.org/officeDocument/2006/relationships/image" Target="../media/image379.png"/><Relationship Id="rId68" Type="http://schemas.openxmlformats.org/officeDocument/2006/relationships/customXml" Target="../ink/ink1143.xml"/><Relationship Id="rId133" Type="http://schemas.openxmlformats.org/officeDocument/2006/relationships/image" Target="../media/image6473.png"/><Relationship Id="rId175" Type="http://schemas.openxmlformats.org/officeDocument/2006/relationships/image" Target="../media/image6530.png"/><Relationship Id="rId340" Type="http://schemas.openxmlformats.org/officeDocument/2006/relationships/customXml" Target="../ink/ink1273.xml"/><Relationship Id="rId578" Type="http://schemas.openxmlformats.org/officeDocument/2006/relationships/customXml" Target="../ink/ink1388.xml"/><Relationship Id="rId200" Type="http://schemas.openxmlformats.org/officeDocument/2006/relationships/customXml" Target="../ink/ink1209.xml"/><Relationship Id="rId382" Type="http://schemas.openxmlformats.org/officeDocument/2006/relationships/customXml" Target="../ink/ink1290.xml"/><Relationship Id="rId438" Type="http://schemas.openxmlformats.org/officeDocument/2006/relationships/customXml" Target="../ink/ink1318.xml"/><Relationship Id="rId603" Type="http://schemas.openxmlformats.org/officeDocument/2006/relationships/image" Target="../media/image6910.png"/><Relationship Id="rId645" Type="http://schemas.openxmlformats.org/officeDocument/2006/relationships/image" Target="../media/image6931.png"/><Relationship Id="rId687" Type="http://schemas.openxmlformats.org/officeDocument/2006/relationships/image" Target="../media/image372.png"/><Relationship Id="rId242" Type="http://schemas.openxmlformats.org/officeDocument/2006/relationships/customXml" Target="../ink/ink1230.xml"/><Relationship Id="rId284" Type="http://schemas.openxmlformats.org/officeDocument/2006/relationships/customXml" Target="../ink/ink1251.xml"/><Relationship Id="rId491" Type="http://schemas.openxmlformats.org/officeDocument/2006/relationships/image" Target="../media/image6854.png"/><Relationship Id="rId505" Type="http://schemas.openxmlformats.org/officeDocument/2006/relationships/image" Target="../media/image6861.png"/><Relationship Id="rId37" Type="http://schemas.openxmlformats.org/officeDocument/2006/relationships/image" Target="../media/image6390.png"/><Relationship Id="rId79" Type="http://schemas.openxmlformats.org/officeDocument/2006/relationships/image" Target="../media/image6411.png"/><Relationship Id="rId102" Type="http://schemas.openxmlformats.org/officeDocument/2006/relationships/customXml" Target="../ink/ink1160.xml"/><Relationship Id="rId144" Type="http://schemas.openxmlformats.org/officeDocument/2006/relationships/customXml" Target="../ink/ink1181.xml"/><Relationship Id="rId547" Type="http://schemas.openxmlformats.org/officeDocument/2006/relationships/image" Target="../media/image6882.png"/><Relationship Id="rId589" Type="http://schemas.openxmlformats.org/officeDocument/2006/relationships/image" Target="../media/image6903.png"/><Relationship Id="rId90" Type="http://schemas.openxmlformats.org/officeDocument/2006/relationships/customXml" Target="../ink/ink1154.xml"/><Relationship Id="rId186" Type="http://schemas.openxmlformats.org/officeDocument/2006/relationships/customXml" Target="../ink/ink1202.xml"/><Relationship Id="rId393" Type="http://schemas.openxmlformats.org/officeDocument/2006/relationships/image" Target="../media/image6806.png"/><Relationship Id="rId407" Type="http://schemas.openxmlformats.org/officeDocument/2006/relationships/image" Target="../media/image6813.png"/><Relationship Id="rId449" Type="http://schemas.openxmlformats.org/officeDocument/2006/relationships/image" Target="../media/image6833.png"/><Relationship Id="rId614" Type="http://schemas.openxmlformats.org/officeDocument/2006/relationships/customXml" Target="../ink/ink1406.xml"/><Relationship Id="rId656" Type="http://schemas.openxmlformats.org/officeDocument/2006/relationships/customXml" Target="../ink/ink1427.xml"/><Relationship Id="rId211" Type="http://schemas.openxmlformats.org/officeDocument/2006/relationships/image" Target="../media/image6557.png"/><Relationship Id="rId253" Type="http://schemas.openxmlformats.org/officeDocument/2006/relationships/image" Target="../media/image6736.png"/><Relationship Id="rId295" Type="http://schemas.openxmlformats.org/officeDocument/2006/relationships/image" Target="../media/image6757.png"/><Relationship Id="rId309" Type="http://schemas.openxmlformats.org/officeDocument/2006/relationships/image" Target="../media/image6764.png"/><Relationship Id="rId460" Type="http://schemas.openxmlformats.org/officeDocument/2006/relationships/customXml" Target="../ink/ink1329.xml"/><Relationship Id="rId516" Type="http://schemas.openxmlformats.org/officeDocument/2006/relationships/customXml" Target="../ink/ink1357.xml"/><Relationship Id="rId698" Type="http://schemas.openxmlformats.org/officeDocument/2006/relationships/customXml" Target="../ink/ink1448.xml"/><Relationship Id="rId48" Type="http://schemas.openxmlformats.org/officeDocument/2006/relationships/customXml" Target="../ink/ink1133.xml"/><Relationship Id="rId113" Type="http://schemas.openxmlformats.org/officeDocument/2006/relationships/image" Target="../media/image6463.png"/><Relationship Id="rId320" Type="http://schemas.openxmlformats.org/officeDocument/2006/relationships/customXml" Target="../ink/ink1269.xml"/><Relationship Id="rId558" Type="http://schemas.openxmlformats.org/officeDocument/2006/relationships/customXml" Target="../ink/ink1378.xml"/><Relationship Id="rId155" Type="http://schemas.openxmlformats.org/officeDocument/2006/relationships/image" Target="../media/image6484.png"/><Relationship Id="rId197" Type="http://schemas.openxmlformats.org/officeDocument/2006/relationships/image" Target="../media/image6550.png"/><Relationship Id="rId362" Type="http://schemas.openxmlformats.org/officeDocument/2006/relationships/customXml" Target="../ink/ink1280.xml"/><Relationship Id="rId418" Type="http://schemas.openxmlformats.org/officeDocument/2006/relationships/customXml" Target="../ink/ink1308.xml"/><Relationship Id="rId625" Type="http://schemas.openxmlformats.org/officeDocument/2006/relationships/image" Target="../media/image6921.png"/><Relationship Id="rId222" Type="http://schemas.openxmlformats.org/officeDocument/2006/relationships/customXml" Target="../ink/ink1220.xml"/><Relationship Id="rId264" Type="http://schemas.openxmlformats.org/officeDocument/2006/relationships/customXml" Target="../ink/ink1241.xml"/><Relationship Id="rId471" Type="http://schemas.openxmlformats.org/officeDocument/2006/relationships/image" Target="../media/image6844.png"/><Relationship Id="rId667" Type="http://schemas.openxmlformats.org/officeDocument/2006/relationships/image" Target="../media/image260.png"/><Relationship Id="rId17" Type="http://schemas.openxmlformats.org/officeDocument/2006/relationships/image" Target="../media/image6380.png"/><Relationship Id="rId59" Type="http://schemas.openxmlformats.org/officeDocument/2006/relationships/image" Target="../media/image6401.png"/><Relationship Id="rId124" Type="http://schemas.openxmlformats.org/officeDocument/2006/relationships/customXml" Target="../ink/ink1171.xml"/><Relationship Id="rId527" Type="http://schemas.openxmlformats.org/officeDocument/2006/relationships/image" Target="../media/image6872.png"/><Relationship Id="rId569" Type="http://schemas.openxmlformats.org/officeDocument/2006/relationships/image" Target="../media/image6893.png"/><Relationship Id="rId70" Type="http://schemas.openxmlformats.org/officeDocument/2006/relationships/customXml" Target="../ink/ink1144.xml"/><Relationship Id="rId166" Type="http://schemas.openxmlformats.org/officeDocument/2006/relationships/customXml" Target="../ink/ink1192.xml"/><Relationship Id="rId373" Type="http://schemas.openxmlformats.org/officeDocument/2006/relationships/image" Target="../media/image6796.png"/><Relationship Id="rId429" Type="http://schemas.openxmlformats.org/officeDocument/2006/relationships/image" Target="../media/image6824.png"/><Relationship Id="rId580" Type="http://schemas.openxmlformats.org/officeDocument/2006/relationships/customXml" Target="../ink/ink1389.xml"/><Relationship Id="rId636" Type="http://schemas.openxmlformats.org/officeDocument/2006/relationships/customXml" Target="../ink/ink1417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6726.png"/><Relationship Id="rId440" Type="http://schemas.openxmlformats.org/officeDocument/2006/relationships/customXml" Target="../ink/ink1319.xml"/><Relationship Id="rId678" Type="http://schemas.openxmlformats.org/officeDocument/2006/relationships/customXml" Target="../ink/ink1438.xml"/><Relationship Id="rId28" Type="http://schemas.openxmlformats.org/officeDocument/2006/relationships/customXml" Target="../ink/ink1123.xml"/><Relationship Id="rId275" Type="http://schemas.openxmlformats.org/officeDocument/2006/relationships/image" Target="../media/image6747.png"/><Relationship Id="rId300" Type="http://schemas.openxmlformats.org/officeDocument/2006/relationships/customXml" Target="../ink/ink1259.xml"/><Relationship Id="rId482" Type="http://schemas.openxmlformats.org/officeDocument/2006/relationships/customXml" Target="../ink/ink1340.xml"/><Relationship Id="rId538" Type="http://schemas.openxmlformats.org/officeDocument/2006/relationships/customXml" Target="../ink/ink1368.xml"/><Relationship Id="rId703" Type="http://schemas.openxmlformats.org/officeDocument/2006/relationships/image" Target="../media/image380.png"/><Relationship Id="rId81" Type="http://schemas.openxmlformats.org/officeDocument/2006/relationships/image" Target="../media/image6412.png"/><Relationship Id="rId135" Type="http://schemas.openxmlformats.org/officeDocument/2006/relationships/image" Target="../media/image6474.png"/><Relationship Id="rId177" Type="http://schemas.openxmlformats.org/officeDocument/2006/relationships/image" Target="../media/image6531.png"/><Relationship Id="rId342" Type="http://schemas.openxmlformats.org/officeDocument/2006/relationships/customXml" Target="../ink/ink1274.xml"/><Relationship Id="rId384" Type="http://schemas.openxmlformats.org/officeDocument/2006/relationships/customXml" Target="../ink/ink1291.xml"/><Relationship Id="rId591" Type="http://schemas.openxmlformats.org/officeDocument/2006/relationships/image" Target="../media/image6904.png"/><Relationship Id="rId605" Type="http://schemas.openxmlformats.org/officeDocument/2006/relationships/image" Target="../media/image6911.png"/><Relationship Id="rId202" Type="http://schemas.openxmlformats.org/officeDocument/2006/relationships/customXml" Target="../ink/ink1210.xml"/><Relationship Id="rId244" Type="http://schemas.openxmlformats.org/officeDocument/2006/relationships/customXml" Target="../ink/ink1231.xml"/><Relationship Id="rId647" Type="http://schemas.openxmlformats.org/officeDocument/2006/relationships/image" Target="../media/image6932.png"/><Relationship Id="rId689" Type="http://schemas.openxmlformats.org/officeDocument/2006/relationships/image" Target="../media/image373.png"/><Relationship Id="rId39" Type="http://schemas.openxmlformats.org/officeDocument/2006/relationships/image" Target="../media/image6391.png"/><Relationship Id="rId286" Type="http://schemas.openxmlformats.org/officeDocument/2006/relationships/customXml" Target="../ink/ink1252.xml"/><Relationship Id="rId451" Type="http://schemas.openxmlformats.org/officeDocument/2006/relationships/image" Target="../media/image6834.png"/><Relationship Id="rId493" Type="http://schemas.openxmlformats.org/officeDocument/2006/relationships/image" Target="../media/image6855.png"/><Relationship Id="rId507" Type="http://schemas.openxmlformats.org/officeDocument/2006/relationships/image" Target="../media/image6862.png"/><Relationship Id="rId549" Type="http://schemas.openxmlformats.org/officeDocument/2006/relationships/image" Target="../media/image6883.png"/><Relationship Id="rId50" Type="http://schemas.openxmlformats.org/officeDocument/2006/relationships/customXml" Target="../ink/ink1134.xml"/><Relationship Id="rId104" Type="http://schemas.openxmlformats.org/officeDocument/2006/relationships/customXml" Target="../ink/ink1161.xml"/><Relationship Id="rId146" Type="http://schemas.openxmlformats.org/officeDocument/2006/relationships/customXml" Target="../ink/ink1182.xml"/><Relationship Id="rId188" Type="http://schemas.openxmlformats.org/officeDocument/2006/relationships/customXml" Target="../ink/ink1203.xml"/><Relationship Id="rId311" Type="http://schemas.openxmlformats.org/officeDocument/2006/relationships/image" Target="../media/image6765.png"/><Relationship Id="rId395" Type="http://schemas.openxmlformats.org/officeDocument/2006/relationships/image" Target="../media/image6807.png"/><Relationship Id="rId409" Type="http://schemas.openxmlformats.org/officeDocument/2006/relationships/image" Target="../media/image6814.png"/><Relationship Id="rId560" Type="http://schemas.openxmlformats.org/officeDocument/2006/relationships/customXml" Target="../ink/ink1379.xml"/><Relationship Id="rId92" Type="http://schemas.openxmlformats.org/officeDocument/2006/relationships/customXml" Target="../ink/ink1155.xml"/><Relationship Id="rId213" Type="http://schemas.openxmlformats.org/officeDocument/2006/relationships/image" Target="../media/image6558.png"/><Relationship Id="rId420" Type="http://schemas.openxmlformats.org/officeDocument/2006/relationships/customXml" Target="../ink/ink1309.xml"/><Relationship Id="rId616" Type="http://schemas.openxmlformats.org/officeDocument/2006/relationships/customXml" Target="../ink/ink1407.xml"/><Relationship Id="rId658" Type="http://schemas.openxmlformats.org/officeDocument/2006/relationships/customXml" Target="../ink/ink1428.xml"/><Relationship Id="rId255" Type="http://schemas.openxmlformats.org/officeDocument/2006/relationships/image" Target="../media/image6737.png"/><Relationship Id="rId297" Type="http://schemas.openxmlformats.org/officeDocument/2006/relationships/image" Target="../media/image6758.png"/><Relationship Id="rId462" Type="http://schemas.openxmlformats.org/officeDocument/2006/relationships/customXml" Target="../ink/ink1330.xml"/><Relationship Id="rId518" Type="http://schemas.openxmlformats.org/officeDocument/2006/relationships/customXml" Target="../ink/ink1358.xml"/><Relationship Id="rId115" Type="http://schemas.openxmlformats.org/officeDocument/2006/relationships/image" Target="../media/image6464.png"/><Relationship Id="rId157" Type="http://schemas.openxmlformats.org/officeDocument/2006/relationships/image" Target="../media/image6485.png"/><Relationship Id="rId322" Type="http://schemas.openxmlformats.org/officeDocument/2006/relationships/customXml" Target="../ink/ink1270.xml"/><Relationship Id="rId364" Type="http://schemas.openxmlformats.org/officeDocument/2006/relationships/customXml" Target="../ink/ink1281.xml"/><Relationship Id="rId61" Type="http://schemas.openxmlformats.org/officeDocument/2006/relationships/image" Target="../media/image6402.png"/><Relationship Id="rId199" Type="http://schemas.openxmlformats.org/officeDocument/2006/relationships/image" Target="../media/image6551.png"/><Relationship Id="rId571" Type="http://schemas.openxmlformats.org/officeDocument/2006/relationships/image" Target="../media/image6894.png"/><Relationship Id="rId627" Type="http://schemas.openxmlformats.org/officeDocument/2006/relationships/image" Target="../media/image6922.png"/><Relationship Id="rId669" Type="http://schemas.openxmlformats.org/officeDocument/2006/relationships/image" Target="../media/image261.png"/><Relationship Id="rId19" Type="http://schemas.openxmlformats.org/officeDocument/2006/relationships/image" Target="../media/image6381.png"/><Relationship Id="rId224" Type="http://schemas.openxmlformats.org/officeDocument/2006/relationships/customXml" Target="../ink/ink1221.xml"/><Relationship Id="rId266" Type="http://schemas.openxmlformats.org/officeDocument/2006/relationships/customXml" Target="../ink/ink1242.xml"/><Relationship Id="rId431" Type="http://schemas.openxmlformats.org/officeDocument/2006/relationships/image" Target="../media/image6825.png"/><Relationship Id="rId473" Type="http://schemas.openxmlformats.org/officeDocument/2006/relationships/image" Target="../media/image6845.png"/><Relationship Id="rId529" Type="http://schemas.openxmlformats.org/officeDocument/2006/relationships/image" Target="../media/image6873.png"/><Relationship Id="rId680" Type="http://schemas.openxmlformats.org/officeDocument/2006/relationships/customXml" Target="../ink/ink1439.xml"/><Relationship Id="rId30" Type="http://schemas.openxmlformats.org/officeDocument/2006/relationships/customXml" Target="../ink/ink1124.xml"/><Relationship Id="rId126" Type="http://schemas.openxmlformats.org/officeDocument/2006/relationships/customXml" Target="../ink/ink1172.xml"/><Relationship Id="rId168" Type="http://schemas.openxmlformats.org/officeDocument/2006/relationships/customXml" Target="../ink/ink1193.xml"/><Relationship Id="rId540" Type="http://schemas.openxmlformats.org/officeDocument/2006/relationships/customXml" Target="../ink/ink1369.xml"/><Relationship Id="rId72" Type="http://schemas.openxmlformats.org/officeDocument/2006/relationships/customXml" Target="../ink/ink1145.xml"/><Relationship Id="rId375" Type="http://schemas.openxmlformats.org/officeDocument/2006/relationships/image" Target="../media/image6797.png"/><Relationship Id="rId582" Type="http://schemas.openxmlformats.org/officeDocument/2006/relationships/customXml" Target="../ink/ink1390.xml"/><Relationship Id="rId638" Type="http://schemas.openxmlformats.org/officeDocument/2006/relationships/customXml" Target="../ink/ink1418.xml"/><Relationship Id="rId3" Type="http://schemas.openxmlformats.org/officeDocument/2006/relationships/image" Target="../media/image6373.png"/><Relationship Id="rId235" Type="http://schemas.openxmlformats.org/officeDocument/2006/relationships/image" Target="../media/image6727.png"/><Relationship Id="rId277" Type="http://schemas.openxmlformats.org/officeDocument/2006/relationships/image" Target="../media/image6748.png"/><Relationship Id="rId400" Type="http://schemas.openxmlformats.org/officeDocument/2006/relationships/customXml" Target="../ink/ink1299.xml"/><Relationship Id="rId442" Type="http://schemas.openxmlformats.org/officeDocument/2006/relationships/customXml" Target="../ink/ink1320.xml"/><Relationship Id="rId484" Type="http://schemas.openxmlformats.org/officeDocument/2006/relationships/customXml" Target="../ink/ink1341.xml"/><Relationship Id="rId705" Type="http://schemas.openxmlformats.org/officeDocument/2006/relationships/image" Target="../media/image466.png"/><Relationship Id="rId137" Type="http://schemas.openxmlformats.org/officeDocument/2006/relationships/image" Target="../media/image6475.png"/><Relationship Id="rId302" Type="http://schemas.openxmlformats.org/officeDocument/2006/relationships/customXml" Target="../ink/ink1260.xml"/><Relationship Id="rId344" Type="http://schemas.openxmlformats.org/officeDocument/2006/relationships/customXml" Target="../ink/ink1275.xml"/><Relationship Id="rId691" Type="http://schemas.openxmlformats.org/officeDocument/2006/relationships/image" Target="../media/image374.png"/><Relationship Id="rId41" Type="http://schemas.openxmlformats.org/officeDocument/2006/relationships/image" Target="../media/image6392.png"/><Relationship Id="rId83" Type="http://schemas.openxmlformats.org/officeDocument/2006/relationships/image" Target="../media/image6413.png"/><Relationship Id="rId179" Type="http://schemas.openxmlformats.org/officeDocument/2006/relationships/image" Target="../media/image6532.png"/><Relationship Id="rId386" Type="http://schemas.openxmlformats.org/officeDocument/2006/relationships/customXml" Target="../ink/ink1292.xml"/><Relationship Id="rId551" Type="http://schemas.openxmlformats.org/officeDocument/2006/relationships/image" Target="../media/image6884.png"/><Relationship Id="rId593" Type="http://schemas.openxmlformats.org/officeDocument/2006/relationships/image" Target="../media/image6905.png"/><Relationship Id="rId607" Type="http://schemas.openxmlformats.org/officeDocument/2006/relationships/image" Target="../media/image6912.png"/><Relationship Id="rId649" Type="http://schemas.openxmlformats.org/officeDocument/2006/relationships/image" Target="../media/image6933.png"/><Relationship Id="rId190" Type="http://schemas.openxmlformats.org/officeDocument/2006/relationships/customXml" Target="../ink/ink1204.xml"/><Relationship Id="rId204" Type="http://schemas.openxmlformats.org/officeDocument/2006/relationships/customXml" Target="../ink/ink1211.xml"/><Relationship Id="rId246" Type="http://schemas.openxmlformats.org/officeDocument/2006/relationships/customXml" Target="../ink/ink1232.xml"/><Relationship Id="rId288" Type="http://schemas.openxmlformats.org/officeDocument/2006/relationships/customXml" Target="../ink/ink1253.xml"/><Relationship Id="rId411" Type="http://schemas.openxmlformats.org/officeDocument/2006/relationships/image" Target="../media/image6815.png"/><Relationship Id="rId453" Type="http://schemas.openxmlformats.org/officeDocument/2006/relationships/image" Target="../media/image6835.png"/><Relationship Id="rId509" Type="http://schemas.openxmlformats.org/officeDocument/2006/relationships/image" Target="../media/image6863.png"/><Relationship Id="rId660" Type="http://schemas.openxmlformats.org/officeDocument/2006/relationships/customXml" Target="../ink/ink1429.xml"/><Relationship Id="rId106" Type="http://schemas.openxmlformats.org/officeDocument/2006/relationships/customXml" Target="../ink/ink1162.xml"/><Relationship Id="rId313" Type="http://schemas.openxmlformats.org/officeDocument/2006/relationships/image" Target="../media/image6766.png"/><Relationship Id="rId495" Type="http://schemas.openxmlformats.org/officeDocument/2006/relationships/image" Target="../media/image6856.png"/><Relationship Id="rId10" Type="http://schemas.openxmlformats.org/officeDocument/2006/relationships/customXml" Target="../ink/ink1114.xml"/><Relationship Id="rId52" Type="http://schemas.openxmlformats.org/officeDocument/2006/relationships/customXml" Target="../ink/ink1135.xml"/><Relationship Id="rId94" Type="http://schemas.openxmlformats.org/officeDocument/2006/relationships/customXml" Target="../ink/ink1156.xml"/><Relationship Id="rId148" Type="http://schemas.openxmlformats.org/officeDocument/2006/relationships/customXml" Target="../ink/ink1183.xml"/><Relationship Id="rId397" Type="http://schemas.openxmlformats.org/officeDocument/2006/relationships/image" Target="../media/image6808.png"/><Relationship Id="rId520" Type="http://schemas.openxmlformats.org/officeDocument/2006/relationships/customXml" Target="../ink/ink1359.xml"/><Relationship Id="rId562" Type="http://schemas.openxmlformats.org/officeDocument/2006/relationships/customXml" Target="../ink/ink1380.xml"/><Relationship Id="rId618" Type="http://schemas.openxmlformats.org/officeDocument/2006/relationships/customXml" Target="../ink/ink1408.xml"/><Relationship Id="rId215" Type="http://schemas.openxmlformats.org/officeDocument/2006/relationships/image" Target="../media/image6559.png"/><Relationship Id="rId257" Type="http://schemas.openxmlformats.org/officeDocument/2006/relationships/image" Target="../media/image6738.png"/><Relationship Id="rId422" Type="http://schemas.openxmlformats.org/officeDocument/2006/relationships/customXml" Target="../ink/ink1310.xml"/><Relationship Id="rId464" Type="http://schemas.openxmlformats.org/officeDocument/2006/relationships/customXml" Target="../ink/ink1331.xml"/><Relationship Id="rId299" Type="http://schemas.openxmlformats.org/officeDocument/2006/relationships/image" Target="../media/image6759.png"/><Relationship Id="rId63" Type="http://schemas.openxmlformats.org/officeDocument/2006/relationships/image" Target="../media/image6403.png"/><Relationship Id="rId159" Type="http://schemas.openxmlformats.org/officeDocument/2006/relationships/image" Target="../media/image6522.png"/><Relationship Id="rId366" Type="http://schemas.openxmlformats.org/officeDocument/2006/relationships/customXml" Target="../ink/ink1282.xml"/><Relationship Id="rId573" Type="http://schemas.openxmlformats.org/officeDocument/2006/relationships/image" Target="../media/image6895.png"/><Relationship Id="rId226" Type="http://schemas.openxmlformats.org/officeDocument/2006/relationships/customXml" Target="../ink/ink1222.xml"/><Relationship Id="rId433" Type="http://schemas.openxmlformats.org/officeDocument/2006/relationships/image" Target="../media/image6826.png"/><Relationship Id="rId640" Type="http://schemas.openxmlformats.org/officeDocument/2006/relationships/customXml" Target="../ink/ink1419.xml"/><Relationship Id="rId74" Type="http://schemas.openxmlformats.org/officeDocument/2006/relationships/customXml" Target="../ink/ink1146.xml"/><Relationship Id="rId377" Type="http://schemas.openxmlformats.org/officeDocument/2006/relationships/image" Target="../media/image6798.png"/><Relationship Id="rId500" Type="http://schemas.openxmlformats.org/officeDocument/2006/relationships/customXml" Target="../ink/ink1349.xml"/><Relationship Id="rId584" Type="http://schemas.openxmlformats.org/officeDocument/2006/relationships/customXml" Target="../ink/ink1391.xml"/><Relationship Id="rId5" Type="http://schemas.openxmlformats.org/officeDocument/2006/relationships/image" Target="../media/image6374.png"/><Relationship Id="rId237" Type="http://schemas.openxmlformats.org/officeDocument/2006/relationships/image" Target="../media/image6728.png"/><Relationship Id="rId444" Type="http://schemas.openxmlformats.org/officeDocument/2006/relationships/customXml" Target="../ink/ink1321.xml"/><Relationship Id="rId651" Type="http://schemas.openxmlformats.org/officeDocument/2006/relationships/image" Target="../media/image6934.png"/><Relationship Id="rId290" Type="http://schemas.openxmlformats.org/officeDocument/2006/relationships/customXml" Target="../ink/ink1254.xml"/><Relationship Id="rId304" Type="http://schemas.openxmlformats.org/officeDocument/2006/relationships/customXml" Target="../ink/ink1261.xml"/><Relationship Id="rId388" Type="http://schemas.openxmlformats.org/officeDocument/2006/relationships/customXml" Target="../ink/ink1293.xml"/><Relationship Id="rId511" Type="http://schemas.openxmlformats.org/officeDocument/2006/relationships/image" Target="../media/image6864.png"/><Relationship Id="rId609" Type="http://schemas.openxmlformats.org/officeDocument/2006/relationships/image" Target="../media/image6913.png"/><Relationship Id="rId85" Type="http://schemas.openxmlformats.org/officeDocument/2006/relationships/image" Target="../media/image6414.png"/><Relationship Id="rId150" Type="http://schemas.openxmlformats.org/officeDocument/2006/relationships/customXml" Target="../ink/ink1184.xml"/><Relationship Id="rId595" Type="http://schemas.openxmlformats.org/officeDocument/2006/relationships/image" Target="../media/image6906.png"/><Relationship Id="rId248" Type="http://schemas.openxmlformats.org/officeDocument/2006/relationships/customXml" Target="../ink/ink1233.xml"/><Relationship Id="rId455" Type="http://schemas.openxmlformats.org/officeDocument/2006/relationships/image" Target="../media/image6836.png"/><Relationship Id="rId662" Type="http://schemas.openxmlformats.org/officeDocument/2006/relationships/customXml" Target="../ink/ink1430.xml"/><Relationship Id="rId12" Type="http://schemas.openxmlformats.org/officeDocument/2006/relationships/customXml" Target="../ink/ink1115.xml"/><Relationship Id="rId108" Type="http://schemas.openxmlformats.org/officeDocument/2006/relationships/customXml" Target="../ink/ink1163.xml"/><Relationship Id="rId315" Type="http://schemas.openxmlformats.org/officeDocument/2006/relationships/image" Target="../media/image6767.png"/><Relationship Id="rId522" Type="http://schemas.openxmlformats.org/officeDocument/2006/relationships/customXml" Target="../ink/ink1360.xml"/><Relationship Id="rId96" Type="http://schemas.openxmlformats.org/officeDocument/2006/relationships/customXml" Target="../ink/ink1157.xml"/><Relationship Id="rId161" Type="http://schemas.openxmlformats.org/officeDocument/2006/relationships/image" Target="../media/image6523.png"/><Relationship Id="rId399" Type="http://schemas.openxmlformats.org/officeDocument/2006/relationships/image" Target="../media/image6809.png"/><Relationship Id="rId259" Type="http://schemas.openxmlformats.org/officeDocument/2006/relationships/image" Target="../media/image6739.png"/><Relationship Id="rId466" Type="http://schemas.openxmlformats.org/officeDocument/2006/relationships/customXml" Target="../ink/ink1332.xml"/><Relationship Id="rId673" Type="http://schemas.openxmlformats.org/officeDocument/2006/relationships/image" Target="../media/image263.png"/><Relationship Id="rId23" Type="http://schemas.openxmlformats.org/officeDocument/2006/relationships/image" Target="../media/image6383.png"/><Relationship Id="rId119" Type="http://schemas.openxmlformats.org/officeDocument/2006/relationships/image" Target="../media/image6466.png"/><Relationship Id="rId326" Type="http://schemas.openxmlformats.org/officeDocument/2006/relationships/customXml" Target="../ink/ink1272.xml"/><Relationship Id="rId533" Type="http://schemas.openxmlformats.org/officeDocument/2006/relationships/image" Target="../media/image6875.png"/><Relationship Id="rId172" Type="http://schemas.openxmlformats.org/officeDocument/2006/relationships/customXml" Target="../ink/ink1195.xml"/><Relationship Id="rId477" Type="http://schemas.openxmlformats.org/officeDocument/2006/relationships/image" Target="../media/image6847.png"/><Relationship Id="rId600" Type="http://schemas.openxmlformats.org/officeDocument/2006/relationships/customXml" Target="../ink/ink1399.xml"/><Relationship Id="rId684" Type="http://schemas.openxmlformats.org/officeDocument/2006/relationships/customXml" Target="../ink/ink1441.xml"/><Relationship Id="rId34" Type="http://schemas.openxmlformats.org/officeDocument/2006/relationships/customXml" Target="../ink/ink1126.xml"/><Relationship Id="rId544" Type="http://schemas.openxmlformats.org/officeDocument/2006/relationships/customXml" Target="../ink/ink1371.xml"/><Relationship Id="rId183" Type="http://schemas.openxmlformats.org/officeDocument/2006/relationships/image" Target="../media/image6534.png"/><Relationship Id="rId390" Type="http://schemas.openxmlformats.org/officeDocument/2006/relationships/customXml" Target="../ink/ink1294.xml"/><Relationship Id="rId404" Type="http://schemas.openxmlformats.org/officeDocument/2006/relationships/customXml" Target="../ink/ink1301.xml"/><Relationship Id="rId611" Type="http://schemas.openxmlformats.org/officeDocument/2006/relationships/image" Target="../media/image6914.png"/><Relationship Id="rId250" Type="http://schemas.openxmlformats.org/officeDocument/2006/relationships/customXml" Target="../ink/ink1234.xml"/><Relationship Id="rId488" Type="http://schemas.openxmlformats.org/officeDocument/2006/relationships/customXml" Target="../ink/ink1343.xml"/><Relationship Id="rId695" Type="http://schemas.openxmlformats.org/officeDocument/2006/relationships/image" Target="../media/image376.png"/><Relationship Id="rId45" Type="http://schemas.openxmlformats.org/officeDocument/2006/relationships/image" Target="../media/image6394.png"/><Relationship Id="rId110" Type="http://schemas.openxmlformats.org/officeDocument/2006/relationships/customXml" Target="../ink/ink1164.xml"/><Relationship Id="rId348" Type="http://schemas.openxmlformats.org/officeDocument/2006/relationships/customXml" Target="../ink/ink1277.xml"/><Relationship Id="rId555" Type="http://schemas.openxmlformats.org/officeDocument/2006/relationships/image" Target="../media/image6886.png"/><Relationship Id="rId194" Type="http://schemas.openxmlformats.org/officeDocument/2006/relationships/customXml" Target="../ink/ink1206.xml"/><Relationship Id="rId208" Type="http://schemas.openxmlformats.org/officeDocument/2006/relationships/customXml" Target="../ink/ink1213.xml"/><Relationship Id="rId415" Type="http://schemas.openxmlformats.org/officeDocument/2006/relationships/image" Target="../media/image6817.png"/><Relationship Id="rId622" Type="http://schemas.openxmlformats.org/officeDocument/2006/relationships/customXml" Target="../ink/ink1410.xml"/><Relationship Id="rId261" Type="http://schemas.openxmlformats.org/officeDocument/2006/relationships/image" Target="../media/image6740.png"/><Relationship Id="rId499" Type="http://schemas.openxmlformats.org/officeDocument/2006/relationships/image" Target="../media/image6858.png"/><Relationship Id="rId56" Type="http://schemas.openxmlformats.org/officeDocument/2006/relationships/customXml" Target="../ink/ink1137.xml"/><Relationship Id="rId359" Type="http://schemas.openxmlformats.org/officeDocument/2006/relationships/image" Target="../media/image6789.png"/><Relationship Id="rId566" Type="http://schemas.openxmlformats.org/officeDocument/2006/relationships/customXml" Target="../ink/ink1382.xml"/><Relationship Id="rId121" Type="http://schemas.openxmlformats.org/officeDocument/2006/relationships/image" Target="../media/image6467.png"/><Relationship Id="rId219" Type="http://schemas.openxmlformats.org/officeDocument/2006/relationships/image" Target="../media/image6561.png"/><Relationship Id="rId426" Type="http://schemas.openxmlformats.org/officeDocument/2006/relationships/customXml" Target="../ink/ink1312.xml"/><Relationship Id="rId633" Type="http://schemas.openxmlformats.org/officeDocument/2006/relationships/image" Target="../media/image6925.png"/><Relationship Id="rId67" Type="http://schemas.openxmlformats.org/officeDocument/2006/relationships/image" Target="../media/image6405.png"/><Relationship Id="rId272" Type="http://schemas.openxmlformats.org/officeDocument/2006/relationships/customXml" Target="../ink/ink1245.xml"/><Relationship Id="rId577" Type="http://schemas.openxmlformats.org/officeDocument/2006/relationships/image" Target="../media/image6897.png"/><Relationship Id="rId700" Type="http://schemas.openxmlformats.org/officeDocument/2006/relationships/customXml" Target="../ink/ink1449.xml"/><Relationship Id="rId132" Type="http://schemas.openxmlformats.org/officeDocument/2006/relationships/customXml" Target="../ink/ink1175.xml"/><Relationship Id="rId437" Type="http://schemas.openxmlformats.org/officeDocument/2006/relationships/image" Target="../media/image6827.png"/><Relationship Id="rId644" Type="http://schemas.openxmlformats.org/officeDocument/2006/relationships/customXml" Target="../ink/ink1421.xml"/><Relationship Id="rId283" Type="http://schemas.openxmlformats.org/officeDocument/2006/relationships/image" Target="../media/image6751.png"/><Relationship Id="rId490" Type="http://schemas.openxmlformats.org/officeDocument/2006/relationships/customXml" Target="../ink/ink1344.xml"/><Relationship Id="rId504" Type="http://schemas.openxmlformats.org/officeDocument/2006/relationships/customXml" Target="../ink/ink1351.xml"/><Relationship Id="rId78" Type="http://schemas.openxmlformats.org/officeDocument/2006/relationships/customXml" Target="../ink/ink1148.xml"/><Relationship Id="rId143" Type="http://schemas.openxmlformats.org/officeDocument/2006/relationships/image" Target="../media/image6478.png"/><Relationship Id="rId350" Type="http://schemas.openxmlformats.org/officeDocument/2006/relationships/customXml" Target="../ink/ink1278.xml"/><Relationship Id="rId588" Type="http://schemas.openxmlformats.org/officeDocument/2006/relationships/customXml" Target="../ink/ink1393.xml"/><Relationship Id="rId9" Type="http://schemas.openxmlformats.org/officeDocument/2006/relationships/image" Target="../media/image6376.png"/><Relationship Id="rId210" Type="http://schemas.openxmlformats.org/officeDocument/2006/relationships/customXml" Target="../ink/ink1214.xml"/><Relationship Id="rId448" Type="http://schemas.openxmlformats.org/officeDocument/2006/relationships/customXml" Target="../ink/ink1323.xml"/><Relationship Id="rId655" Type="http://schemas.openxmlformats.org/officeDocument/2006/relationships/image" Target="../media/image6936.png"/><Relationship Id="rId294" Type="http://schemas.openxmlformats.org/officeDocument/2006/relationships/customXml" Target="../ink/ink1256.xml"/><Relationship Id="rId308" Type="http://schemas.openxmlformats.org/officeDocument/2006/relationships/customXml" Target="../ink/ink1263.xml"/><Relationship Id="rId515" Type="http://schemas.openxmlformats.org/officeDocument/2006/relationships/image" Target="../media/image6866.png"/><Relationship Id="rId89" Type="http://schemas.openxmlformats.org/officeDocument/2006/relationships/image" Target="../media/image6416.png"/><Relationship Id="rId154" Type="http://schemas.openxmlformats.org/officeDocument/2006/relationships/customXml" Target="../ink/ink1186.xml"/><Relationship Id="rId361" Type="http://schemas.openxmlformats.org/officeDocument/2006/relationships/image" Target="../media/image6790.png"/><Relationship Id="rId599" Type="http://schemas.openxmlformats.org/officeDocument/2006/relationships/image" Target="../media/image6908.png"/><Relationship Id="rId459" Type="http://schemas.openxmlformats.org/officeDocument/2006/relationships/image" Target="../media/image6838.png"/><Relationship Id="rId666" Type="http://schemas.openxmlformats.org/officeDocument/2006/relationships/customXml" Target="../ink/ink1432.xml"/><Relationship Id="rId16" Type="http://schemas.openxmlformats.org/officeDocument/2006/relationships/customXml" Target="../ink/ink1117.xml"/><Relationship Id="rId221" Type="http://schemas.openxmlformats.org/officeDocument/2006/relationships/image" Target="../media/image6562.png"/><Relationship Id="rId319" Type="http://schemas.openxmlformats.org/officeDocument/2006/relationships/image" Target="../media/image6769.png"/><Relationship Id="rId526" Type="http://schemas.openxmlformats.org/officeDocument/2006/relationships/customXml" Target="../ink/ink1362.xml"/><Relationship Id="rId165" Type="http://schemas.openxmlformats.org/officeDocument/2006/relationships/image" Target="../media/image6525.png"/><Relationship Id="rId372" Type="http://schemas.openxmlformats.org/officeDocument/2006/relationships/customXml" Target="../ink/ink1285.xml"/><Relationship Id="rId677" Type="http://schemas.openxmlformats.org/officeDocument/2006/relationships/image" Target="../media/image367.png"/><Relationship Id="rId232" Type="http://schemas.openxmlformats.org/officeDocument/2006/relationships/customXml" Target="../ink/ink1225.xml"/><Relationship Id="rId27" Type="http://schemas.openxmlformats.org/officeDocument/2006/relationships/image" Target="../media/image6385.png"/><Relationship Id="rId537" Type="http://schemas.openxmlformats.org/officeDocument/2006/relationships/image" Target="../media/image6877.png"/><Relationship Id="rId80" Type="http://schemas.openxmlformats.org/officeDocument/2006/relationships/customXml" Target="../ink/ink1149.xml"/><Relationship Id="rId176" Type="http://schemas.openxmlformats.org/officeDocument/2006/relationships/customXml" Target="../ink/ink1197.xml"/><Relationship Id="rId383" Type="http://schemas.openxmlformats.org/officeDocument/2006/relationships/image" Target="../media/image6801.png"/><Relationship Id="rId590" Type="http://schemas.openxmlformats.org/officeDocument/2006/relationships/customXml" Target="../ink/ink1394.xml"/><Relationship Id="rId604" Type="http://schemas.openxmlformats.org/officeDocument/2006/relationships/customXml" Target="../ink/ink1401.xml"/><Relationship Id="rId243" Type="http://schemas.openxmlformats.org/officeDocument/2006/relationships/image" Target="../media/image6731.png"/><Relationship Id="rId450" Type="http://schemas.openxmlformats.org/officeDocument/2006/relationships/customXml" Target="../ink/ink1324.xml"/><Relationship Id="rId688" Type="http://schemas.openxmlformats.org/officeDocument/2006/relationships/customXml" Target="../ink/ink1443.xml"/><Relationship Id="rId38" Type="http://schemas.openxmlformats.org/officeDocument/2006/relationships/customXml" Target="../ink/ink1128.xml"/><Relationship Id="rId103" Type="http://schemas.openxmlformats.org/officeDocument/2006/relationships/image" Target="../media/image6458.png"/><Relationship Id="rId310" Type="http://schemas.openxmlformats.org/officeDocument/2006/relationships/customXml" Target="../ink/ink1264.xml"/><Relationship Id="rId548" Type="http://schemas.openxmlformats.org/officeDocument/2006/relationships/customXml" Target="../ink/ink1373.xml"/><Relationship Id="rId91" Type="http://schemas.openxmlformats.org/officeDocument/2006/relationships/image" Target="../media/image6417.png"/><Relationship Id="rId187" Type="http://schemas.openxmlformats.org/officeDocument/2006/relationships/image" Target="../media/image6536.png"/><Relationship Id="rId394" Type="http://schemas.openxmlformats.org/officeDocument/2006/relationships/customXml" Target="../ink/ink1296.xml"/><Relationship Id="rId408" Type="http://schemas.openxmlformats.org/officeDocument/2006/relationships/customXml" Target="../ink/ink1303.xml"/><Relationship Id="rId615" Type="http://schemas.openxmlformats.org/officeDocument/2006/relationships/image" Target="../media/image6916.png"/></Relationships>
</file>

<file path=ppt/slides/_rels/slide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465.png"/><Relationship Id="rId21" Type="http://schemas.openxmlformats.org/officeDocument/2006/relationships/image" Target="../media/image6382.png"/><Relationship Id="rId324" Type="http://schemas.openxmlformats.org/officeDocument/2006/relationships/customXml" Target="../ink/ink1593.xml"/><Relationship Id="rId531" Type="http://schemas.openxmlformats.org/officeDocument/2006/relationships/image" Target="../media/image368.png"/><Relationship Id="rId170" Type="http://schemas.openxmlformats.org/officeDocument/2006/relationships/customXml" Target="../ink/ink1537.xml"/><Relationship Id="rId475" Type="http://schemas.openxmlformats.org/officeDocument/2006/relationships/image" Target="../media/image7028.png"/><Relationship Id="rId32" Type="http://schemas.openxmlformats.org/officeDocument/2006/relationships/customXml" Target="../ink/ink1468.xml"/><Relationship Id="rId74" Type="http://schemas.openxmlformats.org/officeDocument/2006/relationships/customXml" Target="../ink/ink1489.xml"/><Relationship Id="rId128" Type="http://schemas.openxmlformats.org/officeDocument/2006/relationships/customXml" Target="../ink/ink1516.xml"/><Relationship Id="rId335" Type="http://schemas.openxmlformats.org/officeDocument/2006/relationships/image" Target="../media/image6958.png"/><Relationship Id="rId377" Type="http://schemas.openxmlformats.org/officeDocument/2006/relationships/image" Target="../media/image6979.png"/><Relationship Id="rId500" Type="http://schemas.openxmlformats.org/officeDocument/2006/relationships/customXml" Target="../ink/ink1681.xml"/><Relationship Id="rId542" Type="http://schemas.openxmlformats.org/officeDocument/2006/relationships/customXml" Target="../ink/ink1702.xml"/><Relationship Id="rId5" Type="http://schemas.openxmlformats.org/officeDocument/2006/relationships/image" Target="../media/image6374.png"/><Relationship Id="rId181" Type="http://schemas.openxmlformats.org/officeDocument/2006/relationships/image" Target="../media/image6533.png"/><Relationship Id="rId237" Type="http://schemas.openxmlformats.org/officeDocument/2006/relationships/image" Target="../media/image6765.png"/><Relationship Id="rId402" Type="http://schemas.openxmlformats.org/officeDocument/2006/relationships/customXml" Target="../ink/ink1632.xml"/><Relationship Id="rId444" Type="http://schemas.openxmlformats.org/officeDocument/2006/relationships/customXml" Target="../ink/ink1653.xml"/><Relationship Id="rId486" Type="http://schemas.openxmlformats.org/officeDocument/2006/relationships/customXml" Target="../ink/ink1674.xml"/><Relationship Id="rId43" Type="http://schemas.openxmlformats.org/officeDocument/2006/relationships/image" Target="../media/image6393.png"/><Relationship Id="rId139" Type="http://schemas.openxmlformats.org/officeDocument/2006/relationships/image" Target="../media/image6476.png"/><Relationship Id="rId290" Type="http://schemas.openxmlformats.org/officeDocument/2006/relationships/customXml" Target="../ink/ink1576.xml"/><Relationship Id="rId304" Type="http://schemas.openxmlformats.org/officeDocument/2006/relationships/customXml" Target="../ink/ink1583.xml"/><Relationship Id="rId346" Type="http://schemas.openxmlformats.org/officeDocument/2006/relationships/customXml" Target="../ink/ink1604.xml"/><Relationship Id="rId388" Type="http://schemas.openxmlformats.org/officeDocument/2006/relationships/customXml" Target="../ink/ink1625.xml"/><Relationship Id="rId511" Type="http://schemas.openxmlformats.org/officeDocument/2006/relationships/image" Target="../media/image7046.png"/><Relationship Id="rId553" Type="http://schemas.openxmlformats.org/officeDocument/2006/relationships/image" Target="../media/image477.png"/><Relationship Id="rId85" Type="http://schemas.openxmlformats.org/officeDocument/2006/relationships/image" Target="../media/image6414.png"/><Relationship Id="rId150" Type="http://schemas.openxmlformats.org/officeDocument/2006/relationships/customXml" Target="../ink/ink1527.xml"/><Relationship Id="rId192" Type="http://schemas.openxmlformats.org/officeDocument/2006/relationships/customXml" Target="../ink/ink1548.xml"/><Relationship Id="rId206" Type="http://schemas.openxmlformats.org/officeDocument/2006/relationships/customXml" Target="../ink/ink1555.xml"/><Relationship Id="rId413" Type="http://schemas.openxmlformats.org/officeDocument/2006/relationships/image" Target="../media/image6997.png"/><Relationship Id="rId455" Type="http://schemas.openxmlformats.org/officeDocument/2006/relationships/image" Target="../media/image7018.png"/><Relationship Id="rId497" Type="http://schemas.openxmlformats.org/officeDocument/2006/relationships/image" Target="../media/image7039.png"/><Relationship Id="rId12" Type="http://schemas.openxmlformats.org/officeDocument/2006/relationships/customXml" Target="../ink/ink1458.xml"/><Relationship Id="rId108" Type="http://schemas.openxmlformats.org/officeDocument/2006/relationships/customXml" Target="../ink/ink1506.xml"/><Relationship Id="rId315" Type="http://schemas.openxmlformats.org/officeDocument/2006/relationships/image" Target="../media/image6948.png"/><Relationship Id="rId357" Type="http://schemas.openxmlformats.org/officeDocument/2006/relationships/image" Target="../media/image6969.png"/><Relationship Id="rId522" Type="http://schemas.openxmlformats.org/officeDocument/2006/relationships/customXml" Target="../ink/ink1692.xml"/><Relationship Id="rId54" Type="http://schemas.openxmlformats.org/officeDocument/2006/relationships/customXml" Target="../ink/ink1479.xml"/><Relationship Id="rId96" Type="http://schemas.openxmlformats.org/officeDocument/2006/relationships/customXml" Target="../ink/ink1500.xml"/><Relationship Id="rId161" Type="http://schemas.openxmlformats.org/officeDocument/2006/relationships/image" Target="../media/image6523.png"/><Relationship Id="rId217" Type="http://schemas.openxmlformats.org/officeDocument/2006/relationships/image" Target="../media/image6560.png"/><Relationship Id="rId399" Type="http://schemas.openxmlformats.org/officeDocument/2006/relationships/image" Target="../media/image6990.png"/><Relationship Id="rId564" Type="http://schemas.openxmlformats.org/officeDocument/2006/relationships/customXml" Target="../ink/ink1713.xml"/><Relationship Id="rId424" Type="http://schemas.openxmlformats.org/officeDocument/2006/relationships/customXml" Target="../ink/ink1643.xml"/><Relationship Id="rId466" Type="http://schemas.openxmlformats.org/officeDocument/2006/relationships/customXml" Target="../ink/ink1664.xml"/><Relationship Id="rId23" Type="http://schemas.openxmlformats.org/officeDocument/2006/relationships/image" Target="../media/image6383.png"/><Relationship Id="rId119" Type="http://schemas.openxmlformats.org/officeDocument/2006/relationships/image" Target="../media/image6466.png"/><Relationship Id="rId326" Type="http://schemas.openxmlformats.org/officeDocument/2006/relationships/customXml" Target="../ink/ink1594.xml"/><Relationship Id="rId533" Type="http://schemas.openxmlformats.org/officeDocument/2006/relationships/image" Target="../media/image369.png"/><Relationship Id="rId65" Type="http://schemas.openxmlformats.org/officeDocument/2006/relationships/image" Target="../media/image6404.png"/><Relationship Id="rId130" Type="http://schemas.openxmlformats.org/officeDocument/2006/relationships/customXml" Target="../ink/ink1517.xml"/><Relationship Id="rId368" Type="http://schemas.openxmlformats.org/officeDocument/2006/relationships/customXml" Target="../ink/ink1615.xml"/><Relationship Id="rId172" Type="http://schemas.openxmlformats.org/officeDocument/2006/relationships/customXml" Target="../ink/ink1538.xml"/><Relationship Id="rId228" Type="http://schemas.openxmlformats.org/officeDocument/2006/relationships/customXml" Target="../ink/ink1566.xml"/><Relationship Id="rId435" Type="http://schemas.openxmlformats.org/officeDocument/2006/relationships/image" Target="../media/image7008.png"/><Relationship Id="rId477" Type="http://schemas.openxmlformats.org/officeDocument/2006/relationships/image" Target="../media/image7029.png"/><Relationship Id="rId337" Type="http://schemas.openxmlformats.org/officeDocument/2006/relationships/image" Target="../media/image6959.png"/><Relationship Id="rId502" Type="http://schemas.openxmlformats.org/officeDocument/2006/relationships/customXml" Target="../ink/ink1682.xml"/><Relationship Id="rId34" Type="http://schemas.openxmlformats.org/officeDocument/2006/relationships/customXml" Target="../ink/ink1469.xml"/><Relationship Id="rId76" Type="http://schemas.openxmlformats.org/officeDocument/2006/relationships/customXml" Target="../ink/ink1490.xml"/><Relationship Id="rId141" Type="http://schemas.openxmlformats.org/officeDocument/2006/relationships/image" Target="../media/image6477.png"/><Relationship Id="rId379" Type="http://schemas.openxmlformats.org/officeDocument/2006/relationships/image" Target="../media/image6980.png"/><Relationship Id="rId544" Type="http://schemas.openxmlformats.org/officeDocument/2006/relationships/customXml" Target="../ink/ink1703.xml"/><Relationship Id="rId7" Type="http://schemas.openxmlformats.org/officeDocument/2006/relationships/image" Target="../media/image6375.png"/><Relationship Id="rId183" Type="http://schemas.openxmlformats.org/officeDocument/2006/relationships/image" Target="../media/image6534.png"/><Relationship Id="rId239" Type="http://schemas.openxmlformats.org/officeDocument/2006/relationships/image" Target="../media/image6766.png"/><Relationship Id="rId390" Type="http://schemas.openxmlformats.org/officeDocument/2006/relationships/customXml" Target="../ink/ink1626.xml"/><Relationship Id="rId404" Type="http://schemas.openxmlformats.org/officeDocument/2006/relationships/customXml" Target="../ink/ink1633.xml"/><Relationship Id="rId446" Type="http://schemas.openxmlformats.org/officeDocument/2006/relationships/customXml" Target="../ink/ink1654.xml"/><Relationship Id="rId292" Type="http://schemas.openxmlformats.org/officeDocument/2006/relationships/customXml" Target="../ink/ink1577.xml"/><Relationship Id="rId306" Type="http://schemas.openxmlformats.org/officeDocument/2006/relationships/customXml" Target="../ink/ink1584.xml"/><Relationship Id="rId488" Type="http://schemas.openxmlformats.org/officeDocument/2006/relationships/customXml" Target="../ink/ink1675.xml"/><Relationship Id="rId45" Type="http://schemas.openxmlformats.org/officeDocument/2006/relationships/image" Target="../media/image6394.png"/><Relationship Id="rId87" Type="http://schemas.openxmlformats.org/officeDocument/2006/relationships/image" Target="../media/image6415.png"/><Relationship Id="rId110" Type="http://schemas.openxmlformats.org/officeDocument/2006/relationships/customXml" Target="../ink/ink1507.xml"/><Relationship Id="rId348" Type="http://schemas.openxmlformats.org/officeDocument/2006/relationships/customXml" Target="../ink/ink1605.xml"/><Relationship Id="rId513" Type="http://schemas.openxmlformats.org/officeDocument/2006/relationships/image" Target="../media/image7047.png"/><Relationship Id="rId555" Type="http://schemas.openxmlformats.org/officeDocument/2006/relationships/image" Target="../media/image478.png"/><Relationship Id="rId152" Type="http://schemas.openxmlformats.org/officeDocument/2006/relationships/customXml" Target="../ink/ink1528.xml"/><Relationship Id="rId194" Type="http://schemas.openxmlformats.org/officeDocument/2006/relationships/customXml" Target="../ink/ink1549.xml"/><Relationship Id="rId208" Type="http://schemas.openxmlformats.org/officeDocument/2006/relationships/customXml" Target="../ink/ink1556.xml"/><Relationship Id="rId415" Type="http://schemas.openxmlformats.org/officeDocument/2006/relationships/image" Target="../media/image6998.png"/><Relationship Id="rId457" Type="http://schemas.openxmlformats.org/officeDocument/2006/relationships/image" Target="../media/image7019.png"/><Relationship Id="rId499" Type="http://schemas.openxmlformats.org/officeDocument/2006/relationships/image" Target="../media/image7040.png"/><Relationship Id="rId14" Type="http://schemas.openxmlformats.org/officeDocument/2006/relationships/customXml" Target="../ink/ink1459.xml"/><Relationship Id="rId56" Type="http://schemas.openxmlformats.org/officeDocument/2006/relationships/customXml" Target="../ink/ink1480.xml"/><Relationship Id="rId317" Type="http://schemas.openxmlformats.org/officeDocument/2006/relationships/image" Target="../media/image6949.png"/><Relationship Id="rId359" Type="http://schemas.openxmlformats.org/officeDocument/2006/relationships/image" Target="../media/image6970.png"/><Relationship Id="rId524" Type="http://schemas.openxmlformats.org/officeDocument/2006/relationships/customXml" Target="../ink/ink1693.xml"/><Relationship Id="rId566" Type="http://schemas.openxmlformats.org/officeDocument/2006/relationships/customXml" Target="../ink/ink1714.xml"/><Relationship Id="rId98" Type="http://schemas.openxmlformats.org/officeDocument/2006/relationships/customXml" Target="../ink/ink1501.xml"/><Relationship Id="rId121" Type="http://schemas.openxmlformats.org/officeDocument/2006/relationships/image" Target="../media/image6467.png"/><Relationship Id="rId163" Type="http://schemas.openxmlformats.org/officeDocument/2006/relationships/image" Target="../media/image6524.png"/><Relationship Id="rId219" Type="http://schemas.openxmlformats.org/officeDocument/2006/relationships/image" Target="../media/image6561.png"/><Relationship Id="rId370" Type="http://schemas.openxmlformats.org/officeDocument/2006/relationships/customXml" Target="../ink/ink1616.xml"/><Relationship Id="rId426" Type="http://schemas.openxmlformats.org/officeDocument/2006/relationships/customXml" Target="../ink/ink1644.xml"/><Relationship Id="rId230" Type="http://schemas.openxmlformats.org/officeDocument/2006/relationships/customXml" Target="../ink/ink1567.xml"/><Relationship Id="rId468" Type="http://schemas.openxmlformats.org/officeDocument/2006/relationships/customXml" Target="../ink/ink1665.xml"/><Relationship Id="rId25" Type="http://schemas.openxmlformats.org/officeDocument/2006/relationships/image" Target="../media/image6384.png"/><Relationship Id="rId67" Type="http://schemas.openxmlformats.org/officeDocument/2006/relationships/image" Target="../media/image6405.png"/><Relationship Id="rId328" Type="http://schemas.openxmlformats.org/officeDocument/2006/relationships/customXml" Target="../ink/ink1595.xml"/><Relationship Id="rId535" Type="http://schemas.openxmlformats.org/officeDocument/2006/relationships/image" Target="../media/image468.png"/><Relationship Id="rId132" Type="http://schemas.openxmlformats.org/officeDocument/2006/relationships/customXml" Target="../ink/ink1518.xml"/><Relationship Id="rId174" Type="http://schemas.openxmlformats.org/officeDocument/2006/relationships/customXml" Target="../ink/ink1539.xml"/><Relationship Id="rId381" Type="http://schemas.openxmlformats.org/officeDocument/2006/relationships/image" Target="../media/image6981.png"/><Relationship Id="rId241" Type="http://schemas.openxmlformats.org/officeDocument/2006/relationships/image" Target="../media/image6767.png"/><Relationship Id="rId437" Type="http://schemas.openxmlformats.org/officeDocument/2006/relationships/image" Target="../media/image7009.png"/><Relationship Id="rId479" Type="http://schemas.openxmlformats.org/officeDocument/2006/relationships/image" Target="../media/image7030.png"/><Relationship Id="rId36" Type="http://schemas.openxmlformats.org/officeDocument/2006/relationships/customXml" Target="../ink/ink1470.xml"/><Relationship Id="rId339" Type="http://schemas.openxmlformats.org/officeDocument/2006/relationships/image" Target="../media/image6960.png"/><Relationship Id="rId490" Type="http://schemas.openxmlformats.org/officeDocument/2006/relationships/customXml" Target="../ink/ink1676.xml"/><Relationship Id="rId504" Type="http://schemas.openxmlformats.org/officeDocument/2006/relationships/customXml" Target="../ink/ink1683.xml"/><Relationship Id="rId546" Type="http://schemas.openxmlformats.org/officeDocument/2006/relationships/customXml" Target="../ink/ink1704.xml"/><Relationship Id="rId78" Type="http://schemas.openxmlformats.org/officeDocument/2006/relationships/customXml" Target="../ink/ink1491.xml"/><Relationship Id="rId101" Type="http://schemas.openxmlformats.org/officeDocument/2006/relationships/image" Target="../media/image6457.png"/><Relationship Id="rId143" Type="http://schemas.openxmlformats.org/officeDocument/2006/relationships/image" Target="../media/image6478.png"/><Relationship Id="rId185" Type="http://schemas.openxmlformats.org/officeDocument/2006/relationships/image" Target="../media/image6535.png"/><Relationship Id="rId350" Type="http://schemas.openxmlformats.org/officeDocument/2006/relationships/customXml" Target="../ink/ink1606.xml"/><Relationship Id="rId406" Type="http://schemas.openxmlformats.org/officeDocument/2006/relationships/customXml" Target="../ink/ink1634.xml"/><Relationship Id="rId9" Type="http://schemas.openxmlformats.org/officeDocument/2006/relationships/image" Target="../media/image6376.png"/><Relationship Id="rId210" Type="http://schemas.openxmlformats.org/officeDocument/2006/relationships/customXml" Target="../ink/ink1557.xml"/><Relationship Id="rId392" Type="http://schemas.openxmlformats.org/officeDocument/2006/relationships/customXml" Target="../ink/ink1627.xml"/><Relationship Id="rId448" Type="http://schemas.openxmlformats.org/officeDocument/2006/relationships/customXml" Target="../ink/ink1655.xml"/><Relationship Id="rId294" Type="http://schemas.openxmlformats.org/officeDocument/2006/relationships/customXml" Target="../ink/ink1578.xml"/><Relationship Id="rId308" Type="http://schemas.openxmlformats.org/officeDocument/2006/relationships/customXml" Target="../ink/ink1585.xml"/><Relationship Id="rId515" Type="http://schemas.openxmlformats.org/officeDocument/2006/relationships/image" Target="../media/image7048.png"/><Relationship Id="rId47" Type="http://schemas.openxmlformats.org/officeDocument/2006/relationships/image" Target="../media/image6395.png"/><Relationship Id="rId89" Type="http://schemas.openxmlformats.org/officeDocument/2006/relationships/image" Target="../media/image6416.png"/><Relationship Id="rId112" Type="http://schemas.openxmlformats.org/officeDocument/2006/relationships/customXml" Target="../ink/ink1508.xml"/><Relationship Id="rId154" Type="http://schemas.openxmlformats.org/officeDocument/2006/relationships/customXml" Target="../ink/ink1529.xml"/><Relationship Id="rId361" Type="http://schemas.openxmlformats.org/officeDocument/2006/relationships/image" Target="../media/image6971.png"/><Relationship Id="rId557" Type="http://schemas.openxmlformats.org/officeDocument/2006/relationships/image" Target="../media/image376.png"/><Relationship Id="rId196" Type="http://schemas.openxmlformats.org/officeDocument/2006/relationships/customXml" Target="../ink/ink1550.xml"/><Relationship Id="rId417" Type="http://schemas.openxmlformats.org/officeDocument/2006/relationships/image" Target="../media/image6999.png"/><Relationship Id="rId459" Type="http://schemas.openxmlformats.org/officeDocument/2006/relationships/image" Target="../media/image7020.png"/><Relationship Id="rId16" Type="http://schemas.openxmlformats.org/officeDocument/2006/relationships/customXml" Target="../ink/ink1460.xml"/><Relationship Id="rId221" Type="http://schemas.openxmlformats.org/officeDocument/2006/relationships/image" Target="../media/image6562.png"/><Relationship Id="rId319" Type="http://schemas.openxmlformats.org/officeDocument/2006/relationships/image" Target="../media/image6950.png"/><Relationship Id="rId470" Type="http://schemas.openxmlformats.org/officeDocument/2006/relationships/customXml" Target="../ink/ink1666.xml"/><Relationship Id="rId526" Type="http://schemas.openxmlformats.org/officeDocument/2006/relationships/customXml" Target="../ink/ink1694.xml"/><Relationship Id="rId58" Type="http://schemas.openxmlformats.org/officeDocument/2006/relationships/customXml" Target="../ink/ink1481.xml"/><Relationship Id="rId123" Type="http://schemas.openxmlformats.org/officeDocument/2006/relationships/image" Target="../media/image6468.png"/><Relationship Id="rId330" Type="http://schemas.openxmlformats.org/officeDocument/2006/relationships/customXml" Target="../ink/ink1596.xml"/><Relationship Id="rId568" Type="http://schemas.openxmlformats.org/officeDocument/2006/relationships/customXml" Target="../ink/ink1715.xml"/><Relationship Id="rId165" Type="http://schemas.openxmlformats.org/officeDocument/2006/relationships/image" Target="../media/image6525.png"/><Relationship Id="rId372" Type="http://schemas.openxmlformats.org/officeDocument/2006/relationships/customXml" Target="../ink/ink1617.xml"/><Relationship Id="rId428" Type="http://schemas.openxmlformats.org/officeDocument/2006/relationships/customXml" Target="../ink/ink1645.xml"/><Relationship Id="rId232" Type="http://schemas.openxmlformats.org/officeDocument/2006/relationships/customXml" Target="../ink/ink1568.xml"/><Relationship Id="rId481" Type="http://schemas.openxmlformats.org/officeDocument/2006/relationships/image" Target="../media/image7031.png"/><Relationship Id="rId27" Type="http://schemas.openxmlformats.org/officeDocument/2006/relationships/image" Target="../media/image6385.png"/><Relationship Id="rId69" Type="http://schemas.openxmlformats.org/officeDocument/2006/relationships/image" Target="../media/image6406.png"/><Relationship Id="rId134" Type="http://schemas.openxmlformats.org/officeDocument/2006/relationships/customXml" Target="../ink/ink1519.xml"/><Relationship Id="rId537" Type="http://schemas.openxmlformats.org/officeDocument/2006/relationships/image" Target="../media/image469.png"/><Relationship Id="rId80" Type="http://schemas.openxmlformats.org/officeDocument/2006/relationships/customXml" Target="../ink/ink1492.xml"/><Relationship Id="rId176" Type="http://schemas.openxmlformats.org/officeDocument/2006/relationships/customXml" Target="../ink/ink1540.xml"/><Relationship Id="rId341" Type="http://schemas.openxmlformats.org/officeDocument/2006/relationships/image" Target="../media/image6961.png"/><Relationship Id="rId383" Type="http://schemas.openxmlformats.org/officeDocument/2006/relationships/image" Target="../media/image6982.png"/><Relationship Id="rId439" Type="http://schemas.openxmlformats.org/officeDocument/2006/relationships/image" Target="../media/image7010.png"/><Relationship Id="rId201" Type="http://schemas.openxmlformats.org/officeDocument/2006/relationships/image" Target="../media/image6552.png"/><Relationship Id="rId285" Type="http://schemas.openxmlformats.org/officeDocument/2006/relationships/image" Target="../media/image6789.png"/><Relationship Id="rId450" Type="http://schemas.openxmlformats.org/officeDocument/2006/relationships/customXml" Target="../ink/ink1656.xml"/><Relationship Id="rId506" Type="http://schemas.openxmlformats.org/officeDocument/2006/relationships/customXml" Target="../ink/ink1684.xml"/><Relationship Id="rId38" Type="http://schemas.openxmlformats.org/officeDocument/2006/relationships/customXml" Target="../ink/ink1471.xml"/><Relationship Id="rId103" Type="http://schemas.openxmlformats.org/officeDocument/2006/relationships/image" Target="../media/image6458.png"/><Relationship Id="rId310" Type="http://schemas.openxmlformats.org/officeDocument/2006/relationships/customXml" Target="../ink/ink1586.xml"/><Relationship Id="rId492" Type="http://schemas.openxmlformats.org/officeDocument/2006/relationships/customXml" Target="../ink/ink1677.xml"/><Relationship Id="rId548" Type="http://schemas.openxmlformats.org/officeDocument/2006/relationships/customXml" Target="../ink/ink1705.xml"/><Relationship Id="rId91" Type="http://schemas.openxmlformats.org/officeDocument/2006/relationships/image" Target="../media/image6417.png"/><Relationship Id="rId145" Type="http://schemas.openxmlformats.org/officeDocument/2006/relationships/image" Target="../media/image6479.png"/><Relationship Id="rId187" Type="http://schemas.openxmlformats.org/officeDocument/2006/relationships/image" Target="../media/image6536.png"/><Relationship Id="rId352" Type="http://schemas.openxmlformats.org/officeDocument/2006/relationships/customXml" Target="../ink/ink1607.xml"/><Relationship Id="rId394" Type="http://schemas.openxmlformats.org/officeDocument/2006/relationships/customXml" Target="../ink/ink1628.xml"/><Relationship Id="rId408" Type="http://schemas.openxmlformats.org/officeDocument/2006/relationships/customXml" Target="../ink/ink1635.xml"/><Relationship Id="rId212" Type="http://schemas.openxmlformats.org/officeDocument/2006/relationships/customXml" Target="../ink/ink1558.xml"/><Relationship Id="rId49" Type="http://schemas.openxmlformats.org/officeDocument/2006/relationships/image" Target="../media/image6396.png"/><Relationship Id="rId114" Type="http://schemas.openxmlformats.org/officeDocument/2006/relationships/customXml" Target="../ink/ink1509.xml"/><Relationship Id="rId296" Type="http://schemas.openxmlformats.org/officeDocument/2006/relationships/customXml" Target="../ink/ink1579.xml"/><Relationship Id="rId461" Type="http://schemas.openxmlformats.org/officeDocument/2006/relationships/image" Target="../media/image7021.png"/><Relationship Id="rId517" Type="http://schemas.openxmlformats.org/officeDocument/2006/relationships/image" Target="../media/image7049.png"/><Relationship Id="rId559" Type="http://schemas.openxmlformats.org/officeDocument/2006/relationships/image" Target="../media/image377.png"/><Relationship Id="rId60" Type="http://schemas.openxmlformats.org/officeDocument/2006/relationships/customXml" Target="../ink/ink1482.xml"/><Relationship Id="rId156" Type="http://schemas.openxmlformats.org/officeDocument/2006/relationships/customXml" Target="../ink/ink1530.xml"/><Relationship Id="rId198" Type="http://schemas.openxmlformats.org/officeDocument/2006/relationships/customXml" Target="../ink/ink1551.xml"/><Relationship Id="rId321" Type="http://schemas.openxmlformats.org/officeDocument/2006/relationships/image" Target="../media/image6951.png"/><Relationship Id="rId363" Type="http://schemas.openxmlformats.org/officeDocument/2006/relationships/image" Target="../media/image6972.png"/><Relationship Id="rId419" Type="http://schemas.openxmlformats.org/officeDocument/2006/relationships/image" Target="../media/image7000.png"/><Relationship Id="rId223" Type="http://schemas.openxmlformats.org/officeDocument/2006/relationships/image" Target="../media/image6563.png"/><Relationship Id="rId430" Type="http://schemas.openxmlformats.org/officeDocument/2006/relationships/customXml" Target="../ink/ink1646.xml"/><Relationship Id="rId18" Type="http://schemas.openxmlformats.org/officeDocument/2006/relationships/customXml" Target="../ink/ink1461.xml"/><Relationship Id="rId472" Type="http://schemas.openxmlformats.org/officeDocument/2006/relationships/customXml" Target="../ink/ink1667.xml"/><Relationship Id="rId528" Type="http://schemas.openxmlformats.org/officeDocument/2006/relationships/customXml" Target="../ink/ink1695.xml"/><Relationship Id="rId125" Type="http://schemas.openxmlformats.org/officeDocument/2006/relationships/image" Target="../media/image6469.png"/><Relationship Id="rId167" Type="http://schemas.openxmlformats.org/officeDocument/2006/relationships/image" Target="../media/image6526.png"/><Relationship Id="rId332" Type="http://schemas.openxmlformats.org/officeDocument/2006/relationships/customXml" Target="../ink/ink1597.xml"/><Relationship Id="rId374" Type="http://schemas.openxmlformats.org/officeDocument/2006/relationships/customXml" Target="../ink/ink1618.xml"/><Relationship Id="rId71" Type="http://schemas.openxmlformats.org/officeDocument/2006/relationships/image" Target="../media/image6407.png"/><Relationship Id="rId234" Type="http://schemas.openxmlformats.org/officeDocument/2006/relationships/customXml" Target="../ink/ink1569.xml"/><Relationship Id="rId2" Type="http://schemas.openxmlformats.org/officeDocument/2006/relationships/customXml" Target="../ink/ink1453.xml"/><Relationship Id="rId29" Type="http://schemas.openxmlformats.org/officeDocument/2006/relationships/image" Target="../media/image6386.png"/><Relationship Id="rId441" Type="http://schemas.openxmlformats.org/officeDocument/2006/relationships/image" Target="../media/image7011.png"/><Relationship Id="rId483" Type="http://schemas.openxmlformats.org/officeDocument/2006/relationships/image" Target="../media/image7032.png"/><Relationship Id="rId539" Type="http://schemas.openxmlformats.org/officeDocument/2006/relationships/image" Target="../media/image470.png"/><Relationship Id="rId40" Type="http://schemas.openxmlformats.org/officeDocument/2006/relationships/customXml" Target="../ink/ink1472.xml"/><Relationship Id="rId136" Type="http://schemas.openxmlformats.org/officeDocument/2006/relationships/customXml" Target="../ink/ink1520.xml"/><Relationship Id="rId178" Type="http://schemas.openxmlformats.org/officeDocument/2006/relationships/customXml" Target="../ink/ink1541.xml"/><Relationship Id="rId301" Type="http://schemas.openxmlformats.org/officeDocument/2006/relationships/image" Target="../media/image6848.png"/><Relationship Id="rId343" Type="http://schemas.openxmlformats.org/officeDocument/2006/relationships/image" Target="../media/image6962.png"/><Relationship Id="rId550" Type="http://schemas.openxmlformats.org/officeDocument/2006/relationships/customXml" Target="../ink/ink1706.xml"/><Relationship Id="rId82" Type="http://schemas.openxmlformats.org/officeDocument/2006/relationships/customXml" Target="../ink/ink1493.xml"/><Relationship Id="rId203" Type="http://schemas.openxmlformats.org/officeDocument/2006/relationships/image" Target="../media/image6553.png"/><Relationship Id="rId385" Type="http://schemas.openxmlformats.org/officeDocument/2006/relationships/image" Target="../media/image6983.png"/><Relationship Id="rId287" Type="http://schemas.openxmlformats.org/officeDocument/2006/relationships/image" Target="../media/image6799.png"/><Relationship Id="rId410" Type="http://schemas.openxmlformats.org/officeDocument/2006/relationships/customXml" Target="../ink/ink1636.xml"/><Relationship Id="rId452" Type="http://schemas.openxmlformats.org/officeDocument/2006/relationships/customXml" Target="../ink/ink1657.xml"/><Relationship Id="rId494" Type="http://schemas.openxmlformats.org/officeDocument/2006/relationships/customXml" Target="../ink/ink1678.xml"/><Relationship Id="rId508" Type="http://schemas.openxmlformats.org/officeDocument/2006/relationships/customXml" Target="../ink/ink1685.xml"/><Relationship Id="rId105" Type="http://schemas.openxmlformats.org/officeDocument/2006/relationships/image" Target="../media/image6459.png"/><Relationship Id="rId147" Type="http://schemas.openxmlformats.org/officeDocument/2006/relationships/image" Target="../media/image6480.png"/><Relationship Id="rId312" Type="http://schemas.openxmlformats.org/officeDocument/2006/relationships/customXml" Target="../ink/ink1587.xml"/><Relationship Id="rId354" Type="http://schemas.openxmlformats.org/officeDocument/2006/relationships/customXml" Target="../ink/ink1608.xml"/><Relationship Id="rId51" Type="http://schemas.openxmlformats.org/officeDocument/2006/relationships/image" Target="../media/image6397.png"/><Relationship Id="rId93" Type="http://schemas.openxmlformats.org/officeDocument/2006/relationships/image" Target="../media/image6418.png"/><Relationship Id="rId189" Type="http://schemas.openxmlformats.org/officeDocument/2006/relationships/image" Target="../media/image6546.png"/><Relationship Id="rId396" Type="http://schemas.openxmlformats.org/officeDocument/2006/relationships/customXml" Target="../ink/ink1629.xml"/><Relationship Id="rId561" Type="http://schemas.openxmlformats.org/officeDocument/2006/relationships/image" Target="../media/image378.png"/><Relationship Id="rId214" Type="http://schemas.openxmlformats.org/officeDocument/2006/relationships/customXml" Target="../ink/ink1559.xml"/><Relationship Id="rId298" Type="http://schemas.openxmlformats.org/officeDocument/2006/relationships/customXml" Target="../ink/ink1580.xml"/><Relationship Id="rId421" Type="http://schemas.openxmlformats.org/officeDocument/2006/relationships/image" Target="../media/image7001.png"/><Relationship Id="rId463" Type="http://schemas.openxmlformats.org/officeDocument/2006/relationships/image" Target="../media/image7022.png"/><Relationship Id="rId519" Type="http://schemas.openxmlformats.org/officeDocument/2006/relationships/image" Target="../media/image260.png"/><Relationship Id="rId116" Type="http://schemas.openxmlformats.org/officeDocument/2006/relationships/customXml" Target="../ink/ink1510.xml"/><Relationship Id="rId158" Type="http://schemas.openxmlformats.org/officeDocument/2006/relationships/customXml" Target="../ink/ink1531.xml"/><Relationship Id="rId323" Type="http://schemas.openxmlformats.org/officeDocument/2006/relationships/image" Target="../media/image6952.png"/><Relationship Id="rId530" Type="http://schemas.openxmlformats.org/officeDocument/2006/relationships/customXml" Target="../ink/ink1696.xml"/><Relationship Id="rId20" Type="http://schemas.openxmlformats.org/officeDocument/2006/relationships/customXml" Target="../ink/ink1462.xml"/><Relationship Id="rId62" Type="http://schemas.openxmlformats.org/officeDocument/2006/relationships/customXml" Target="../ink/ink1483.xml"/><Relationship Id="rId365" Type="http://schemas.openxmlformats.org/officeDocument/2006/relationships/image" Target="../media/image6973.png"/><Relationship Id="rId225" Type="http://schemas.openxmlformats.org/officeDocument/2006/relationships/image" Target="../media/image6722.png"/><Relationship Id="rId432" Type="http://schemas.openxmlformats.org/officeDocument/2006/relationships/customXml" Target="../ink/ink1647.xml"/><Relationship Id="rId474" Type="http://schemas.openxmlformats.org/officeDocument/2006/relationships/customXml" Target="../ink/ink1668.xml"/><Relationship Id="rId127" Type="http://schemas.openxmlformats.org/officeDocument/2006/relationships/image" Target="../media/image6470.png"/><Relationship Id="rId31" Type="http://schemas.openxmlformats.org/officeDocument/2006/relationships/image" Target="../media/image6387.png"/><Relationship Id="rId73" Type="http://schemas.openxmlformats.org/officeDocument/2006/relationships/image" Target="../media/image6408.png"/><Relationship Id="rId169" Type="http://schemas.openxmlformats.org/officeDocument/2006/relationships/image" Target="../media/image6527.png"/><Relationship Id="rId334" Type="http://schemas.openxmlformats.org/officeDocument/2006/relationships/customXml" Target="../ink/ink1598.xml"/><Relationship Id="rId376" Type="http://schemas.openxmlformats.org/officeDocument/2006/relationships/customXml" Target="../ink/ink1619.xml"/><Relationship Id="rId541" Type="http://schemas.openxmlformats.org/officeDocument/2006/relationships/image" Target="../media/image471.png"/><Relationship Id="rId4" Type="http://schemas.openxmlformats.org/officeDocument/2006/relationships/customXml" Target="../ink/ink1454.xml"/><Relationship Id="rId180" Type="http://schemas.openxmlformats.org/officeDocument/2006/relationships/customXml" Target="../ink/ink1542.xml"/><Relationship Id="rId236" Type="http://schemas.openxmlformats.org/officeDocument/2006/relationships/customXml" Target="../ink/ink1570.xml"/><Relationship Id="rId401" Type="http://schemas.openxmlformats.org/officeDocument/2006/relationships/image" Target="../media/image6991.png"/><Relationship Id="rId443" Type="http://schemas.openxmlformats.org/officeDocument/2006/relationships/image" Target="../media/image7012.png"/><Relationship Id="rId303" Type="http://schemas.openxmlformats.org/officeDocument/2006/relationships/image" Target="../media/image6942.png"/><Relationship Id="rId485" Type="http://schemas.openxmlformats.org/officeDocument/2006/relationships/image" Target="../media/image7033.png"/><Relationship Id="rId42" Type="http://schemas.openxmlformats.org/officeDocument/2006/relationships/customXml" Target="../ink/ink1473.xml"/><Relationship Id="rId84" Type="http://schemas.openxmlformats.org/officeDocument/2006/relationships/customXml" Target="../ink/ink1494.xml"/><Relationship Id="rId138" Type="http://schemas.openxmlformats.org/officeDocument/2006/relationships/customXml" Target="../ink/ink1521.xml"/><Relationship Id="rId345" Type="http://schemas.openxmlformats.org/officeDocument/2006/relationships/image" Target="../media/image6963.png"/><Relationship Id="rId387" Type="http://schemas.openxmlformats.org/officeDocument/2006/relationships/image" Target="../media/image6984.png"/><Relationship Id="rId510" Type="http://schemas.openxmlformats.org/officeDocument/2006/relationships/customXml" Target="../ink/ink1686.xml"/><Relationship Id="rId552" Type="http://schemas.openxmlformats.org/officeDocument/2006/relationships/customXml" Target="../ink/ink1707.xml"/><Relationship Id="rId191" Type="http://schemas.openxmlformats.org/officeDocument/2006/relationships/image" Target="../media/image6547.png"/><Relationship Id="rId205" Type="http://schemas.openxmlformats.org/officeDocument/2006/relationships/image" Target="../media/image6554.png"/><Relationship Id="rId412" Type="http://schemas.openxmlformats.org/officeDocument/2006/relationships/customXml" Target="../ink/ink1637.xml"/><Relationship Id="rId107" Type="http://schemas.openxmlformats.org/officeDocument/2006/relationships/image" Target="../media/image6460.png"/><Relationship Id="rId289" Type="http://schemas.openxmlformats.org/officeDocument/2006/relationships/image" Target="../media/image6800.png"/><Relationship Id="rId454" Type="http://schemas.openxmlformats.org/officeDocument/2006/relationships/customXml" Target="../ink/ink1658.xml"/><Relationship Id="rId496" Type="http://schemas.openxmlformats.org/officeDocument/2006/relationships/customXml" Target="../ink/ink1679.xml"/><Relationship Id="rId11" Type="http://schemas.openxmlformats.org/officeDocument/2006/relationships/image" Target="../media/image6377.png"/><Relationship Id="rId53" Type="http://schemas.openxmlformats.org/officeDocument/2006/relationships/image" Target="../media/image6398.png"/><Relationship Id="rId149" Type="http://schemas.openxmlformats.org/officeDocument/2006/relationships/image" Target="../media/image6481.png"/><Relationship Id="rId314" Type="http://schemas.openxmlformats.org/officeDocument/2006/relationships/customXml" Target="../ink/ink1588.xml"/><Relationship Id="rId356" Type="http://schemas.openxmlformats.org/officeDocument/2006/relationships/customXml" Target="../ink/ink1609.xml"/><Relationship Id="rId398" Type="http://schemas.openxmlformats.org/officeDocument/2006/relationships/customXml" Target="../ink/ink1630.xml"/><Relationship Id="rId521" Type="http://schemas.openxmlformats.org/officeDocument/2006/relationships/image" Target="../media/image261.png"/><Relationship Id="rId563" Type="http://schemas.openxmlformats.org/officeDocument/2006/relationships/image" Target="../media/image379.png"/><Relationship Id="rId95" Type="http://schemas.openxmlformats.org/officeDocument/2006/relationships/image" Target="../media/image6454.png"/><Relationship Id="rId160" Type="http://schemas.openxmlformats.org/officeDocument/2006/relationships/customXml" Target="../ink/ink1532.xml"/><Relationship Id="rId216" Type="http://schemas.openxmlformats.org/officeDocument/2006/relationships/customXml" Target="../ink/ink1560.xml"/><Relationship Id="rId423" Type="http://schemas.openxmlformats.org/officeDocument/2006/relationships/image" Target="../media/image7002.png"/><Relationship Id="rId465" Type="http://schemas.openxmlformats.org/officeDocument/2006/relationships/image" Target="../media/image7023.png"/><Relationship Id="rId22" Type="http://schemas.openxmlformats.org/officeDocument/2006/relationships/customXml" Target="../ink/ink1463.xml"/><Relationship Id="rId64" Type="http://schemas.openxmlformats.org/officeDocument/2006/relationships/customXml" Target="../ink/ink1484.xml"/><Relationship Id="rId118" Type="http://schemas.openxmlformats.org/officeDocument/2006/relationships/customXml" Target="../ink/ink1511.xml"/><Relationship Id="rId325" Type="http://schemas.openxmlformats.org/officeDocument/2006/relationships/image" Target="../media/image6953.png"/><Relationship Id="rId367" Type="http://schemas.openxmlformats.org/officeDocument/2006/relationships/image" Target="../media/image6974.png"/><Relationship Id="rId532" Type="http://schemas.openxmlformats.org/officeDocument/2006/relationships/customXml" Target="../ink/ink1697.xml"/><Relationship Id="rId171" Type="http://schemas.openxmlformats.org/officeDocument/2006/relationships/image" Target="../media/image6528.png"/><Relationship Id="rId227" Type="http://schemas.openxmlformats.org/officeDocument/2006/relationships/image" Target="../media/image6723.png"/><Relationship Id="rId434" Type="http://schemas.openxmlformats.org/officeDocument/2006/relationships/customXml" Target="../ink/ink1648.xml"/><Relationship Id="rId476" Type="http://schemas.openxmlformats.org/officeDocument/2006/relationships/customXml" Target="../ink/ink1669.xml"/><Relationship Id="rId33" Type="http://schemas.openxmlformats.org/officeDocument/2006/relationships/image" Target="../media/image6388.png"/><Relationship Id="rId129" Type="http://schemas.openxmlformats.org/officeDocument/2006/relationships/image" Target="../media/image6471.png"/><Relationship Id="rId336" Type="http://schemas.openxmlformats.org/officeDocument/2006/relationships/customXml" Target="../ink/ink1599.xml"/><Relationship Id="rId501" Type="http://schemas.openxmlformats.org/officeDocument/2006/relationships/image" Target="../media/image7041.png"/><Relationship Id="rId543" Type="http://schemas.openxmlformats.org/officeDocument/2006/relationships/image" Target="../media/image472.png"/><Relationship Id="rId75" Type="http://schemas.openxmlformats.org/officeDocument/2006/relationships/image" Target="../media/image6409.png"/><Relationship Id="rId140" Type="http://schemas.openxmlformats.org/officeDocument/2006/relationships/customXml" Target="../ink/ink1522.xml"/><Relationship Id="rId182" Type="http://schemas.openxmlformats.org/officeDocument/2006/relationships/customXml" Target="../ink/ink1543.xml"/><Relationship Id="rId378" Type="http://schemas.openxmlformats.org/officeDocument/2006/relationships/customXml" Target="../ink/ink1620.xml"/><Relationship Id="rId403" Type="http://schemas.openxmlformats.org/officeDocument/2006/relationships/image" Target="../media/image6992.png"/><Relationship Id="rId6" Type="http://schemas.openxmlformats.org/officeDocument/2006/relationships/customXml" Target="../ink/ink1455.xml"/><Relationship Id="rId238" Type="http://schemas.openxmlformats.org/officeDocument/2006/relationships/customXml" Target="../ink/ink1571.xml"/><Relationship Id="rId445" Type="http://schemas.openxmlformats.org/officeDocument/2006/relationships/image" Target="../media/image7013.png"/><Relationship Id="rId487" Type="http://schemas.openxmlformats.org/officeDocument/2006/relationships/image" Target="../media/image7034.png"/><Relationship Id="rId291" Type="http://schemas.openxmlformats.org/officeDocument/2006/relationships/image" Target="../media/image6801.png"/><Relationship Id="rId305" Type="http://schemas.openxmlformats.org/officeDocument/2006/relationships/image" Target="../media/image6943.png"/><Relationship Id="rId347" Type="http://schemas.openxmlformats.org/officeDocument/2006/relationships/image" Target="../media/image6964.png"/><Relationship Id="rId512" Type="http://schemas.openxmlformats.org/officeDocument/2006/relationships/customXml" Target="../ink/ink1687.xml"/><Relationship Id="rId44" Type="http://schemas.openxmlformats.org/officeDocument/2006/relationships/customXml" Target="../ink/ink1474.xml"/><Relationship Id="rId86" Type="http://schemas.openxmlformats.org/officeDocument/2006/relationships/customXml" Target="../ink/ink1495.xml"/><Relationship Id="rId151" Type="http://schemas.openxmlformats.org/officeDocument/2006/relationships/image" Target="../media/image6482.png"/><Relationship Id="rId389" Type="http://schemas.openxmlformats.org/officeDocument/2006/relationships/image" Target="../media/image6985.png"/><Relationship Id="rId554" Type="http://schemas.openxmlformats.org/officeDocument/2006/relationships/customXml" Target="../ink/ink1708.xml"/><Relationship Id="rId193" Type="http://schemas.openxmlformats.org/officeDocument/2006/relationships/image" Target="../media/image6548.png"/><Relationship Id="rId207" Type="http://schemas.openxmlformats.org/officeDocument/2006/relationships/image" Target="../media/image6555.png"/><Relationship Id="rId414" Type="http://schemas.openxmlformats.org/officeDocument/2006/relationships/customXml" Target="../ink/ink1638.xml"/><Relationship Id="rId456" Type="http://schemas.openxmlformats.org/officeDocument/2006/relationships/customXml" Target="../ink/ink1659.xml"/><Relationship Id="rId498" Type="http://schemas.openxmlformats.org/officeDocument/2006/relationships/customXml" Target="../ink/ink1680.xml"/><Relationship Id="rId13" Type="http://schemas.openxmlformats.org/officeDocument/2006/relationships/image" Target="../media/image6378.png"/><Relationship Id="rId109" Type="http://schemas.openxmlformats.org/officeDocument/2006/relationships/image" Target="../media/image6461.png"/><Relationship Id="rId316" Type="http://schemas.openxmlformats.org/officeDocument/2006/relationships/customXml" Target="../ink/ink1589.xml"/><Relationship Id="rId523" Type="http://schemas.openxmlformats.org/officeDocument/2006/relationships/image" Target="../media/image262.png"/><Relationship Id="rId55" Type="http://schemas.openxmlformats.org/officeDocument/2006/relationships/image" Target="../media/image6399.png"/><Relationship Id="rId97" Type="http://schemas.openxmlformats.org/officeDocument/2006/relationships/image" Target="../media/image6455.png"/><Relationship Id="rId120" Type="http://schemas.openxmlformats.org/officeDocument/2006/relationships/customXml" Target="../ink/ink1512.xml"/><Relationship Id="rId358" Type="http://schemas.openxmlformats.org/officeDocument/2006/relationships/customXml" Target="../ink/ink1610.xml"/><Relationship Id="rId565" Type="http://schemas.openxmlformats.org/officeDocument/2006/relationships/image" Target="../media/image380.png"/><Relationship Id="rId162" Type="http://schemas.openxmlformats.org/officeDocument/2006/relationships/customXml" Target="../ink/ink1533.xml"/><Relationship Id="rId218" Type="http://schemas.openxmlformats.org/officeDocument/2006/relationships/customXml" Target="../ink/ink1561.xml"/><Relationship Id="rId425" Type="http://schemas.openxmlformats.org/officeDocument/2006/relationships/image" Target="../media/image7003.png"/><Relationship Id="rId467" Type="http://schemas.openxmlformats.org/officeDocument/2006/relationships/image" Target="../media/image7024.png"/><Relationship Id="rId24" Type="http://schemas.openxmlformats.org/officeDocument/2006/relationships/customXml" Target="../ink/ink1464.xml"/><Relationship Id="rId66" Type="http://schemas.openxmlformats.org/officeDocument/2006/relationships/customXml" Target="../ink/ink1485.xml"/><Relationship Id="rId131" Type="http://schemas.openxmlformats.org/officeDocument/2006/relationships/image" Target="../media/image6472.png"/><Relationship Id="rId327" Type="http://schemas.openxmlformats.org/officeDocument/2006/relationships/image" Target="../media/image6954.png"/><Relationship Id="rId369" Type="http://schemas.openxmlformats.org/officeDocument/2006/relationships/image" Target="../media/image6975.png"/><Relationship Id="rId534" Type="http://schemas.openxmlformats.org/officeDocument/2006/relationships/customXml" Target="../ink/ink1698.xml"/><Relationship Id="rId173" Type="http://schemas.openxmlformats.org/officeDocument/2006/relationships/image" Target="../media/image6529.png"/><Relationship Id="rId229" Type="http://schemas.openxmlformats.org/officeDocument/2006/relationships/image" Target="../media/image6724.png"/><Relationship Id="rId380" Type="http://schemas.openxmlformats.org/officeDocument/2006/relationships/customXml" Target="../ink/ink1621.xml"/><Relationship Id="rId436" Type="http://schemas.openxmlformats.org/officeDocument/2006/relationships/customXml" Target="../ink/ink1649.xml"/><Relationship Id="rId240" Type="http://schemas.openxmlformats.org/officeDocument/2006/relationships/customXml" Target="../ink/ink1572.xml"/><Relationship Id="rId478" Type="http://schemas.openxmlformats.org/officeDocument/2006/relationships/customXml" Target="../ink/ink1670.xml"/><Relationship Id="rId35" Type="http://schemas.openxmlformats.org/officeDocument/2006/relationships/image" Target="../media/image6389.png"/><Relationship Id="rId77" Type="http://schemas.openxmlformats.org/officeDocument/2006/relationships/image" Target="../media/image6410.png"/><Relationship Id="rId100" Type="http://schemas.openxmlformats.org/officeDocument/2006/relationships/customXml" Target="../ink/ink1502.xml"/><Relationship Id="rId338" Type="http://schemas.openxmlformats.org/officeDocument/2006/relationships/customXml" Target="../ink/ink1600.xml"/><Relationship Id="rId503" Type="http://schemas.openxmlformats.org/officeDocument/2006/relationships/image" Target="../media/image7042.png"/><Relationship Id="rId545" Type="http://schemas.openxmlformats.org/officeDocument/2006/relationships/image" Target="../media/image473.png"/><Relationship Id="rId8" Type="http://schemas.openxmlformats.org/officeDocument/2006/relationships/customXml" Target="../ink/ink1456.xml"/><Relationship Id="rId142" Type="http://schemas.openxmlformats.org/officeDocument/2006/relationships/customXml" Target="../ink/ink1523.xml"/><Relationship Id="rId184" Type="http://schemas.openxmlformats.org/officeDocument/2006/relationships/customXml" Target="../ink/ink1544.xml"/><Relationship Id="rId391" Type="http://schemas.openxmlformats.org/officeDocument/2006/relationships/image" Target="../media/image6986.png"/><Relationship Id="rId405" Type="http://schemas.openxmlformats.org/officeDocument/2006/relationships/image" Target="../media/image6993.png"/><Relationship Id="rId447" Type="http://schemas.openxmlformats.org/officeDocument/2006/relationships/image" Target="../media/image7014.png"/><Relationship Id="rId489" Type="http://schemas.openxmlformats.org/officeDocument/2006/relationships/image" Target="../media/image7035.png"/><Relationship Id="rId46" Type="http://schemas.openxmlformats.org/officeDocument/2006/relationships/customXml" Target="../ink/ink1475.xml"/><Relationship Id="rId293" Type="http://schemas.openxmlformats.org/officeDocument/2006/relationships/image" Target="../media/image6802.png"/><Relationship Id="rId307" Type="http://schemas.openxmlformats.org/officeDocument/2006/relationships/image" Target="../media/image6944.png"/><Relationship Id="rId349" Type="http://schemas.openxmlformats.org/officeDocument/2006/relationships/image" Target="../media/image6965.png"/><Relationship Id="rId514" Type="http://schemas.openxmlformats.org/officeDocument/2006/relationships/customXml" Target="../ink/ink1688.xml"/><Relationship Id="rId556" Type="http://schemas.openxmlformats.org/officeDocument/2006/relationships/customXml" Target="../ink/ink1709.xml"/><Relationship Id="rId88" Type="http://schemas.openxmlformats.org/officeDocument/2006/relationships/customXml" Target="../ink/ink1496.xml"/><Relationship Id="rId111" Type="http://schemas.openxmlformats.org/officeDocument/2006/relationships/image" Target="../media/image6462.png"/><Relationship Id="rId153" Type="http://schemas.openxmlformats.org/officeDocument/2006/relationships/image" Target="../media/image6483.png"/><Relationship Id="rId195" Type="http://schemas.openxmlformats.org/officeDocument/2006/relationships/image" Target="../media/image6549.png"/><Relationship Id="rId209" Type="http://schemas.openxmlformats.org/officeDocument/2006/relationships/image" Target="../media/image6556.png"/><Relationship Id="rId360" Type="http://schemas.openxmlformats.org/officeDocument/2006/relationships/customXml" Target="../ink/ink1611.xml"/><Relationship Id="rId416" Type="http://schemas.openxmlformats.org/officeDocument/2006/relationships/customXml" Target="../ink/ink1639.xml"/><Relationship Id="rId220" Type="http://schemas.openxmlformats.org/officeDocument/2006/relationships/customXml" Target="../ink/ink1562.xml"/><Relationship Id="rId458" Type="http://schemas.openxmlformats.org/officeDocument/2006/relationships/customXml" Target="../ink/ink1660.xml"/><Relationship Id="rId15" Type="http://schemas.openxmlformats.org/officeDocument/2006/relationships/image" Target="../media/image6379.png"/><Relationship Id="rId57" Type="http://schemas.openxmlformats.org/officeDocument/2006/relationships/image" Target="../media/image6400.png"/><Relationship Id="rId318" Type="http://schemas.openxmlformats.org/officeDocument/2006/relationships/customXml" Target="../ink/ink1590.xml"/><Relationship Id="rId525" Type="http://schemas.openxmlformats.org/officeDocument/2006/relationships/image" Target="../media/image263.png"/><Relationship Id="rId567" Type="http://schemas.openxmlformats.org/officeDocument/2006/relationships/image" Target="../media/image466.png"/><Relationship Id="rId99" Type="http://schemas.openxmlformats.org/officeDocument/2006/relationships/image" Target="../media/image6456.png"/><Relationship Id="rId122" Type="http://schemas.openxmlformats.org/officeDocument/2006/relationships/customXml" Target="../ink/ink1513.xml"/><Relationship Id="rId164" Type="http://schemas.openxmlformats.org/officeDocument/2006/relationships/customXml" Target="../ink/ink1534.xml"/><Relationship Id="rId371" Type="http://schemas.openxmlformats.org/officeDocument/2006/relationships/image" Target="../media/image6976.png"/><Relationship Id="rId427" Type="http://schemas.openxmlformats.org/officeDocument/2006/relationships/image" Target="../media/image7004.png"/><Relationship Id="rId469" Type="http://schemas.openxmlformats.org/officeDocument/2006/relationships/image" Target="../media/image7025.png"/><Relationship Id="rId26" Type="http://schemas.openxmlformats.org/officeDocument/2006/relationships/customXml" Target="../ink/ink1465.xml"/><Relationship Id="rId231" Type="http://schemas.openxmlformats.org/officeDocument/2006/relationships/image" Target="../media/image6725.png"/><Relationship Id="rId329" Type="http://schemas.openxmlformats.org/officeDocument/2006/relationships/image" Target="../media/image6955.png"/><Relationship Id="rId480" Type="http://schemas.openxmlformats.org/officeDocument/2006/relationships/customXml" Target="../ink/ink1671.xml"/><Relationship Id="rId536" Type="http://schemas.openxmlformats.org/officeDocument/2006/relationships/customXml" Target="../ink/ink1699.xml"/><Relationship Id="rId68" Type="http://schemas.openxmlformats.org/officeDocument/2006/relationships/customXml" Target="../ink/ink1486.xml"/><Relationship Id="rId133" Type="http://schemas.openxmlformats.org/officeDocument/2006/relationships/image" Target="../media/image6473.png"/><Relationship Id="rId175" Type="http://schemas.openxmlformats.org/officeDocument/2006/relationships/image" Target="../media/image6530.png"/><Relationship Id="rId340" Type="http://schemas.openxmlformats.org/officeDocument/2006/relationships/customXml" Target="../ink/ink1601.xml"/><Relationship Id="rId200" Type="http://schemas.openxmlformats.org/officeDocument/2006/relationships/customXml" Target="../ink/ink1552.xml"/><Relationship Id="rId382" Type="http://schemas.openxmlformats.org/officeDocument/2006/relationships/customXml" Target="../ink/ink1622.xml"/><Relationship Id="rId438" Type="http://schemas.openxmlformats.org/officeDocument/2006/relationships/customXml" Target="../ink/ink1650.xml"/><Relationship Id="rId242" Type="http://schemas.openxmlformats.org/officeDocument/2006/relationships/customXml" Target="../ink/ink1573.xml"/><Relationship Id="rId491" Type="http://schemas.openxmlformats.org/officeDocument/2006/relationships/image" Target="../media/image7036.png"/><Relationship Id="rId505" Type="http://schemas.openxmlformats.org/officeDocument/2006/relationships/image" Target="../media/image7043.png"/><Relationship Id="rId37" Type="http://schemas.openxmlformats.org/officeDocument/2006/relationships/image" Target="../media/image6390.png"/><Relationship Id="rId79" Type="http://schemas.openxmlformats.org/officeDocument/2006/relationships/image" Target="../media/image6411.png"/><Relationship Id="rId102" Type="http://schemas.openxmlformats.org/officeDocument/2006/relationships/customXml" Target="../ink/ink1503.xml"/><Relationship Id="rId144" Type="http://schemas.openxmlformats.org/officeDocument/2006/relationships/customXml" Target="../ink/ink1524.xml"/><Relationship Id="rId547" Type="http://schemas.openxmlformats.org/officeDocument/2006/relationships/image" Target="../media/image474.png"/><Relationship Id="rId90" Type="http://schemas.openxmlformats.org/officeDocument/2006/relationships/customXml" Target="../ink/ink1497.xml"/><Relationship Id="rId186" Type="http://schemas.openxmlformats.org/officeDocument/2006/relationships/customXml" Target="../ink/ink1545.xml"/><Relationship Id="rId351" Type="http://schemas.openxmlformats.org/officeDocument/2006/relationships/image" Target="../media/image6966.png"/><Relationship Id="rId393" Type="http://schemas.openxmlformats.org/officeDocument/2006/relationships/image" Target="../media/image6987.png"/><Relationship Id="rId407" Type="http://schemas.openxmlformats.org/officeDocument/2006/relationships/image" Target="../media/image6994.png"/><Relationship Id="rId449" Type="http://schemas.openxmlformats.org/officeDocument/2006/relationships/image" Target="../media/image7015.png"/><Relationship Id="rId211" Type="http://schemas.openxmlformats.org/officeDocument/2006/relationships/image" Target="../media/image6557.png"/><Relationship Id="rId295" Type="http://schemas.openxmlformats.org/officeDocument/2006/relationships/image" Target="../media/image6803.png"/><Relationship Id="rId309" Type="http://schemas.openxmlformats.org/officeDocument/2006/relationships/image" Target="../media/image6945.png"/><Relationship Id="rId460" Type="http://schemas.openxmlformats.org/officeDocument/2006/relationships/customXml" Target="../ink/ink1661.xml"/><Relationship Id="rId516" Type="http://schemas.openxmlformats.org/officeDocument/2006/relationships/customXml" Target="../ink/ink1689.xml"/><Relationship Id="rId48" Type="http://schemas.openxmlformats.org/officeDocument/2006/relationships/customXml" Target="../ink/ink1476.xml"/><Relationship Id="rId113" Type="http://schemas.openxmlformats.org/officeDocument/2006/relationships/image" Target="../media/image6463.png"/><Relationship Id="rId320" Type="http://schemas.openxmlformats.org/officeDocument/2006/relationships/customXml" Target="../ink/ink1591.xml"/><Relationship Id="rId558" Type="http://schemas.openxmlformats.org/officeDocument/2006/relationships/customXml" Target="../ink/ink1710.xml"/><Relationship Id="rId155" Type="http://schemas.openxmlformats.org/officeDocument/2006/relationships/image" Target="../media/image6484.png"/><Relationship Id="rId197" Type="http://schemas.openxmlformats.org/officeDocument/2006/relationships/image" Target="../media/image6550.png"/><Relationship Id="rId362" Type="http://schemas.openxmlformats.org/officeDocument/2006/relationships/customXml" Target="../ink/ink1612.xml"/><Relationship Id="rId418" Type="http://schemas.openxmlformats.org/officeDocument/2006/relationships/customXml" Target="../ink/ink1640.xml"/><Relationship Id="rId222" Type="http://schemas.openxmlformats.org/officeDocument/2006/relationships/customXml" Target="../ink/ink1563.xml"/><Relationship Id="rId471" Type="http://schemas.openxmlformats.org/officeDocument/2006/relationships/image" Target="../media/image7026.png"/><Relationship Id="rId17" Type="http://schemas.openxmlformats.org/officeDocument/2006/relationships/image" Target="../media/image6380.png"/><Relationship Id="rId59" Type="http://schemas.openxmlformats.org/officeDocument/2006/relationships/image" Target="../media/image6401.png"/><Relationship Id="rId124" Type="http://schemas.openxmlformats.org/officeDocument/2006/relationships/customXml" Target="../ink/ink1514.xml"/><Relationship Id="rId527" Type="http://schemas.openxmlformats.org/officeDocument/2006/relationships/image" Target="../media/image264.png"/><Relationship Id="rId569" Type="http://schemas.openxmlformats.org/officeDocument/2006/relationships/image" Target="../media/image467.png"/><Relationship Id="rId70" Type="http://schemas.openxmlformats.org/officeDocument/2006/relationships/customXml" Target="../ink/ink1487.xml"/><Relationship Id="rId166" Type="http://schemas.openxmlformats.org/officeDocument/2006/relationships/customXml" Target="../ink/ink1535.xml"/><Relationship Id="rId331" Type="http://schemas.openxmlformats.org/officeDocument/2006/relationships/image" Target="../media/image6956.png"/><Relationship Id="rId373" Type="http://schemas.openxmlformats.org/officeDocument/2006/relationships/image" Target="../media/image6977.png"/><Relationship Id="rId429" Type="http://schemas.openxmlformats.org/officeDocument/2006/relationships/image" Target="../media/image7005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6726.png"/><Relationship Id="rId440" Type="http://schemas.openxmlformats.org/officeDocument/2006/relationships/customXml" Target="../ink/ink1651.xml"/><Relationship Id="rId28" Type="http://schemas.openxmlformats.org/officeDocument/2006/relationships/customXml" Target="../ink/ink1466.xml"/><Relationship Id="rId300" Type="http://schemas.openxmlformats.org/officeDocument/2006/relationships/customXml" Target="../ink/ink1581.xml"/><Relationship Id="rId482" Type="http://schemas.openxmlformats.org/officeDocument/2006/relationships/customXml" Target="../ink/ink1672.xml"/><Relationship Id="rId538" Type="http://schemas.openxmlformats.org/officeDocument/2006/relationships/customXml" Target="../ink/ink1700.xml"/><Relationship Id="rId81" Type="http://schemas.openxmlformats.org/officeDocument/2006/relationships/image" Target="../media/image6412.png"/><Relationship Id="rId135" Type="http://schemas.openxmlformats.org/officeDocument/2006/relationships/image" Target="../media/image6474.png"/><Relationship Id="rId177" Type="http://schemas.openxmlformats.org/officeDocument/2006/relationships/image" Target="../media/image6531.png"/><Relationship Id="rId342" Type="http://schemas.openxmlformats.org/officeDocument/2006/relationships/customXml" Target="../ink/ink1602.xml"/><Relationship Id="rId384" Type="http://schemas.openxmlformats.org/officeDocument/2006/relationships/customXml" Target="../ink/ink1623.xml"/><Relationship Id="rId202" Type="http://schemas.openxmlformats.org/officeDocument/2006/relationships/customXml" Target="../ink/ink1553.xml"/><Relationship Id="rId39" Type="http://schemas.openxmlformats.org/officeDocument/2006/relationships/image" Target="../media/image6391.png"/><Relationship Id="rId286" Type="http://schemas.openxmlformats.org/officeDocument/2006/relationships/customXml" Target="../ink/ink1574.xml"/><Relationship Id="rId451" Type="http://schemas.openxmlformats.org/officeDocument/2006/relationships/image" Target="../media/image7016.png"/><Relationship Id="rId493" Type="http://schemas.openxmlformats.org/officeDocument/2006/relationships/image" Target="../media/image7037.png"/><Relationship Id="rId507" Type="http://schemas.openxmlformats.org/officeDocument/2006/relationships/image" Target="../media/image7044.png"/><Relationship Id="rId549" Type="http://schemas.openxmlformats.org/officeDocument/2006/relationships/image" Target="../media/image475.png"/><Relationship Id="rId50" Type="http://schemas.openxmlformats.org/officeDocument/2006/relationships/customXml" Target="../ink/ink1477.xml"/><Relationship Id="rId104" Type="http://schemas.openxmlformats.org/officeDocument/2006/relationships/customXml" Target="../ink/ink1504.xml"/><Relationship Id="rId146" Type="http://schemas.openxmlformats.org/officeDocument/2006/relationships/customXml" Target="../ink/ink1525.xml"/><Relationship Id="rId188" Type="http://schemas.openxmlformats.org/officeDocument/2006/relationships/customXml" Target="../ink/ink1546.xml"/><Relationship Id="rId311" Type="http://schemas.openxmlformats.org/officeDocument/2006/relationships/image" Target="../media/image6946.png"/><Relationship Id="rId353" Type="http://schemas.openxmlformats.org/officeDocument/2006/relationships/image" Target="../media/image6967.png"/><Relationship Id="rId395" Type="http://schemas.openxmlformats.org/officeDocument/2006/relationships/image" Target="../media/image6988.png"/><Relationship Id="rId409" Type="http://schemas.openxmlformats.org/officeDocument/2006/relationships/image" Target="../media/image6995.png"/><Relationship Id="rId560" Type="http://schemas.openxmlformats.org/officeDocument/2006/relationships/customXml" Target="../ink/ink1711.xml"/><Relationship Id="rId92" Type="http://schemas.openxmlformats.org/officeDocument/2006/relationships/customXml" Target="../ink/ink1498.xml"/><Relationship Id="rId213" Type="http://schemas.openxmlformats.org/officeDocument/2006/relationships/image" Target="../media/image6558.png"/><Relationship Id="rId420" Type="http://schemas.openxmlformats.org/officeDocument/2006/relationships/customXml" Target="../ink/ink1641.xml"/><Relationship Id="rId297" Type="http://schemas.openxmlformats.org/officeDocument/2006/relationships/image" Target="../media/image42010.png"/><Relationship Id="rId462" Type="http://schemas.openxmlformats.org/officeDocument/2006/relationships/customXml" Target="../ink/ink1662.xml"/><Relationship Id="rId518" Type="http://schemas.openxmlformats.org/officeDocument/2006/relationships/customXml" Target="../ink/ink1690.xml"/><Relationship Id="rId115" Type="http://schemas.openxmlformats.org/officeDocument/2006/relationships/image" Target="../media/image6464.png"/><Relationship Id="rId157" Type="http://schemas.openxmlformats.org/officeDocument/2006/relationships/image" Target="../media/image6485.png"/><Relationship Id="rId322" Type="http://schemas.openxmlformats.org/officeDocument/2006/relationships/customXml" Target="../ink/ink1592.xml"/><Relationship Id="rId364" Type="http://schemas.openxmlformats.org/officeDocument/2006/relationships/customXml" Target="../ink/ink1613.xml"/><Relationship Id="rId61" Type="http://schemas.openxmlformats.org/officeDocument/2006/relationships/image" Target="../media/image6402.png"/><Relationship Id="rId199" Type="http://schemas.openxmlformats.org/officeDocument/2006/relationships/image" Target="../media/image6551.png"/><Relationship Id="rId19" Type="http://schemas.openxmlformats.org/officeDocument/2006/relationships/image" Target="../media/image6381.png"/><Relationship Id="rId224" Type="http://schemas.openxmlformats.org/officeDocument/2006/relationships/customXml" Target="../ink/ink1564.xml"/><Relationship Id="rId431" Type="http://schemas.openxmlformats.org/officeDocument/2006/relationships/image" Target="../media/image7006.png"/><Relationship Id="rId473" Type="http://schemas.openxmlformats.org/officeDocument/2006/relationships/image" Target="../media/image7027.png"/><Relationship Id="rId529" Type="http://schemas.openxmlformats.org/officeDocument/2006/relationships/image" Target="../media/image367.png"/><Relationship Id="rId30" Type="http://schemas.openxmlformats.org/officeDocument/2006/relationships/customXml" Target="../ink/ink1467.xml"/><Relationship Id="rId126" Type="http://schemas.openxmlformats.org/officeDocument/2006/relationships/customXml" Target="../ink/ink1515.xml"/><Relationship Id="rId168" Type="http://schemas.openxmlformats.org/officeDocument/2006/relationships/customXml" Target="../ink/ink1536.xml"/><Relationship Id="rId333" Type="http://schemas.openxmlformats.org/officeDocument/2006/relationships/image" Target="../media/image6957.png"/><Relationship Id="rId540" Type="http://schemas.openxmlformats.org/officeDocument/2006/relationships/customXml" Target="../ink/ink1701.xml"/><Relationship Id="rId72" Type="http://schemas.openxmlformats.org/officeDocument/2006/relationships/customXml" Target="../ink/ink1488.xml"/><Relationship Id="rId375" Type="http://schemas.openxmlformats.org/officeDocument/2006/relationships/image" Target="../media/image6978.png"/><Relationship Id="rId3" Type="http://schemas.openxmlformats.org/officeDocument/2006/relationships/image" Target="../media/image6373.png"/><Relationship Id="rId235" Type="http://schemas.openxmlformats.org/officeDocument/2006/relationships/image" Target="../media/image6764.png"/><Relationship Id="rId400" Type="http://schemas.openxmlformats.org/officeDocument/2006/relationships/customXml" Target="../ink/ink1631.xml"/><Relationship Id="rId442" Type="http://schemas.openxmlformats.org/officeDocument/2006/relationships/customXml" Target="../ink/ink1652.xml"/><Relationship Id="rId484" Type="http://schemas.openxmlformats.org/officeDocument/2006/relationships/customXml" Target="../ink/ink1673.xml"/><Relationship Id="rId137" Type="http://schemas.openxmlformats.org/officeDocument/2006/relationships/image" Target="../media/image6475.png"/><Relationship Id="rId302" Type="http://schemas.openxmlformats.org/officeDocument/2006/relationships/customXml" Target="../ink/ink1582.xml"/><Relationship Id="rId344" Type="http://schemas.openxmlformats.org/officeDocument/2006/relationships/customXml" Target="../ink/ink1603.xml"/><Relationship Id="rId41" Type="http://schemas.openxmlformats.org/officeDocument/2006/relationships/image" Target="../media/image6392.png"/><Relationship Id="rId83" Type="http://schemas.openxmlformats.org/officeDocument/2006/relationships/image" Target="../media/image6413.png"/><Relationship Id="rId179" Type="http://schemas.openxmlformats.org/officeDocument/2006/relationships/image" Target="../media/image6532.png"/><Relationship Id="rId386" Type="http://schemas.openxmlformats.org/officeDocument/2006/relationships/customXml" Target="../ink/ink1624.xml"/><Relationship Id="rId551" Type="http://schemas.openxmlformats.org/officeDocument/2006/relationships/image" Target="../media/image476.png"/><Relationship Id="rId190" Type="http://schemas.openxmlformats.org/officeDocument/2006/relationships/customXml" Target="../ink/ink1547.xml"/><Relationship Id="rId204" Type="http://schemas.openxmlformats.org/officeDocument/2006/relationships/customXml" Target="../ink/ink1554.xml"/><Relationship Id="rId288" Type="http://schemas.openxmlformats.org/officeDocument/2006/relationships/customXml" Target="../ink/ink1575.xml"/><Relationship Id="rId411" Type="http://schemas.openxmlformats.org/officeDocument/2006/relationships/image" Target="../media/image6996.png"/><Relationship Id="rId453" Type="http://schemas.openxmlformats.org/officeDocument/2006/relationships/image" Target="../media/image7017.png"/><Relationship Id="rId509" Type="http://schemas.openxmlformats.org/officeDocument/2006/relationships/image" Target="../media/image7045.png"/><Relationship Id="rId106" Type="http://schemas.openxmlformats.org/officeDocument/2006/relationships/customXml" Target="../ink/ink1505.xml"/><Relationship Id="rId313" Type="http://schemas.openxmlformats.org/officeDocument/2006/relationships/image" Target="../media/image6947.png"/><Relationship Id="rId495" Type="http://schemas.openxmlformats.org/officeDocument/2006/relationships/image" Target="../media/image7038.png"/><Relationship Id="rId10" Type="http://schemas.openxmlformats.org/officeDocument/2006/relationships/customXml" Target="../ink/ink1457.xml"/><Relationship Id="rId52" Type="http://schemas.openxmlformats.org/officeDocument/2006/relationships/customXml" Target="../ink/ink1478.xml"/><Relationship Id="rId94" Type="http://schemas.openxmlformats.org/officeDocument/2006/relationships/customXml" Target="../ink/ink1499.xml"/><Relationship Id="rId148" Type="http://schemas.openxmlformats.org/officeDocument/2006/relationships/customXml" Target="../ink/ink1526.xml"/><Relationship Id="rId355" Type="http://schemas.openxmlformats.org/officeDocument/2006/relationships/image" Target="../media/image6968.png"/><Relationship Id="rId397" Type="http://schemas.openxmlformats.org/officeDocument/2006/relationships/image" Target="../media/image6989.png"/><Relationship Id="rId520" Type="http://schemas.openxmlformats.org/officeDocument/2006/relationships/customXml" Target="../ink/ink1691.xml"/><Relationship Id="rId562" Type="http://schemas.openxmlformats.org/officeDocument/2006/relationships/customXml" Target="../ink/ink1712.xml"/><Relationship Id="rId215" Type="http://schemas.openxmlformats.org/officeDocument/2006/relationships/image" Target="../media/image6559.png"/><Relationship Id="rId422" Type="http://schemas.openxmlformats.org/officeDocument/2006/relationships/customXml" Target="../ink/ink1642.xml"/><Relationship Id="rId464" Type="http://schemas.openxmlformats.org/officeDocument/2006/relationships/customXml" Target="../ink/ink1663.xml"/><Relationship Id="rId299" Type="http://schemas.openxmlformats.org/officeDocument/2006/relationships/image" Target="../media/image6830.png"/><Relationship Id="rId63" Type="http://schemas.openxmlformats.org/officeDocument/2006/relationships/image" Target="../media/image6403.png"/><Relationship Id="rId159" Type="http://schemas.openxmlformats.org/officeDocument/2006/relationships/image" Target="../media/image6522.png"/><Relationship Id="rId366" Type="http://schemas.openxmlformats.org/officeDocument/2006/relationships/customXml" Target="../ink/ink1614.xml"/><Relationship Id="rId226" Type="http://schemas.openxmlformats.org/officeDocument/2006/relationships/customXml" Target="../ink/ink1565.xml"/><Relationship Id="rId433" Type="http://schemas.openxmlformats.org/officeDocument/2006/relationships/image" Target="../media/image7007.png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5.png"/><Relationship Id="rId299" Type="http://schemas.openxmlformats.org/officeDocument/2006/relationships/image" Target="../media/image7196.png"/><Relationship Id="rId21" Type="http://schemas.openxmlformats.org/officeDocument/2006/relationships/image" Target="../media/image7057.png"/><Relationship Id="rId63" Type="http://schemas.openxmlformats.org/officeDocument/2006/relationships/image" Target="../media/image7078.png"/><Relationship Id="rId159" Type="http://schemas.openxmlformats.org/officeDocument/2006/relationships/image" Target="../media/image7126.png"/><Relationship Id="rId324" Type="http://schemas.openxmlformats.org/officeDocument/2006/relationships/customXml" Target="../ink/ink1851.xml"/><Relationship Id="rId366" Type="http://schemas.openxmlformats.org/officeDocument/2006/relationships/customXml" Target="../ink/ink1872.xml"/><Relationship Id="rId531" Type="http://schemas.openxmlformats.org/officeDocument/2006/relationships/image" Target="../media/image504.png"/><Relationship Id="rId226" Type="http://schemas.openxmlformats.org/officeDocument/2006/relationships/customXml" Target="../ink/ink1811.xml"/><Relationship Id="rId433" Type="http://schemas.openxmlformats.org/officeDocument/2006/relationships/image" Target="../media/image7238.png"/><Relationship Id="rId268" Type="http://schemas.openxmlformats.org/officeDocument/2006/relationships/customXml" Target="../ink/ink1830.xml"/><Relationship Id="rId475" Type="http://schemas.openxmlformats.org/officeDocument/2006/relationships/image" Target="../media/image7259.png"/><Relationship Id="rId32" Type="http://schemas.openxmlformats.org/officeDocument/2006/relationships/customXml" Target="../ink/ink1731.xml"/><Relationship Id="rId128" Type="http://schemas.openxmlformats.org/officeDocument/2006/relationships/customXml" Target="../ink/ink1769.xml"/><Relationship Id="rId335" Type="http://schemas.openxmlformats.org/officeDocument/2006/relationships/image" Target="../media/image7214.png"/><Relationship Id="rId377" Type="http://schemas.openxmlformats.org/officeDocument/2006/relationships/image" Target="../media/image7027.png"/><Relationship Id="rId500" Type="http://schemas.openxmlformats.org/officeDocument/2006/relationships/customXml" Target="../ink/ink1939.xml"/><Relationship Id="rId5" Type="http://schemas.openxmlformats.org/officeDocument/2006/relationships/image" Target="../media/image6830.png"/><Relationship Id="rId181" Type="http://schemas.openxmlformats.org/officeDocument/2006/relationships/image" Target="../media/image7137.png"/><Relationship Id="rId402" Type="http://schemas.openxmlformats.org/officeDocument/2006/relationships/customXml" Target="../ink/ink1890.xml"/><Relationship Id="rId279" Type="http://schemas.openxmlformats.org/officeDocument/2006/relationships/image" Target="../media/image7186.png"/><Relationship Id="rId444" Type="http://schemas.openxmlformats.org/officeDocument/2006/relationships/customXml" Target="../ink/ink1911.xml"/><Relationship Id="rId486" Type="http://schemas.openxmlformats.org/officeDocument/2006/relationships/customXml" Target="../ink/ink1932.xml"/><Relationship Id="rId43" Type="http://schemas.openxmlformats.org/officeDocument/2006/relationships/image" Target="../media/image7068.png"/><Relationship Id="rId139" Type="http://schemas.openxmlformats.org/officeDocument/2006/relationships/image" Target="../media/image7116.png"/><Relationship Id="rId290" Type="http://schemas.openxmlformats.org/officeDocument/2006/relationships/customXml" Target="../ink/ink1841.xml"/><Relationship Id="rId304" Type="http://schemas.openxmlformats.org/officeDocument/2006/relationships/customXml" Target="../ink/ink1848.xml"/><Relationship Id="rId346" Type="http://schemas.openxmlformats.org/officeDocument/2006/relationships/customXml" Target="../ink/ink1862.xml"/><Relationship Id="rId388" Type="http://schemas.openxmlformats.org/officeDocument/2006/relationships/customXml" Target="../ink/ink1883.xml"/><Relationship Id="rId511" Type="http://schemas.openxmlformats.org/officeDocument/2006/relationships/image" Target="../media/image494.png"/><Relationship Id="rId150" Type="http://schemas.openxmlformats.org/officeDocument/2006/relationships/customXml" Target="../ink/ink1780.xml"/><Relationship Id="rId192" Type="http://schemas.openxmlformats.org/officeDocument/2006/relationships/customXml" Target="../ink/ink1794.xml"/><Relationship Id="rId206" Type="http://schemas.openxmlformats.org/officeDocument/2006/relationships/customXml" Target="../ink/ink1801.xml"/><Relationship Id="rId413" Type="http://schemas.openxmlformats.org/officeDocument/2006/relationships/image" Target="../media/image7045.png"/><Relationship Id="rId248" Type="http://schemas.openxmlformats.org/officeDocument/2006/relationships/customXml" Target="../ink/ink1820.xml"/><Relationship Id="rId455" Type="http://schemas.openxmlformats.org/officeDocument/2006/relationships/image" Target="../media/image7249.png"/><Relationship Id="rId497" Type="http://schemas.openxmlformats.org/officeDocument/2006/relationships/image" Target="../media/image487.png"/><Relationship Id="rId12" Type="http://schemas.openxmlformats.org/officeDocument/2006/relationships/customXml" Target="../ink/ink1721.xml"/><Relationship Id="rId108" Type="http://schemas.openxmlformats.org/officeDocument/2006/relationships/customXml" Target="../ink/ink1759.xml"/><Relationship Id="rId357" Type="http://schemas.openxmlformats.org/officeDocument/2006/relationships/image" Target="../media/image7225.png"/><Relationship Id="rId522" Type="http://schemas.openxmlformats.org/officeDocument/2006/relationships/customXml" Target="../ink/ink1950.xml"/><Relationship Id="rId54" Type="http://schemas.openxmlformats.org/officeDocument/2006/relationships/customXml" Target="../ink/ink1742.xml"/><Relationship Id="rId96" Type="http://schemas.openxmlformats.org/officeDocument/2006/relationships/customXml" Target="../ink/ink1753.xml"/><Relationship Id="rId161" Type="http://schemas.openxmlformats.org/officeDocument/2006/relationships/image" Target="../media/image7127.png"/><Relationship Id="rId217" Type="http://schemas.openxmlformats.org/officeDocument/2006/relationships/image" Target="../media/image7155.png"/><Relationship Id="rId399" Type="http://schemas.openxmlformats.org/officeDocument/2006/relationships/image" Target="../media/image7038.png"/><Relationship Id="rId259" Type="http://schemas.openxmlformats.org/officeDocument/2006/relationships/image" Target="../media/image7176.png"/><Relationship Id="rId424" Type="http://schemas.openxmlformats.org/officeDocument/2006/relationships/customXml" Target="../ink/ink1901.xml"/><Relationship Id="rId466" Type="http://schemas.openxmlformats.org/officeDocument/2006/relationships/customXml" Target="../ink/ink1922.xml"/><Relationship Id="rId23" Type="http://schemas.openxmlformats.org/officeDocument/2006/relationships/image" Target="../media/image7058.png"/><Relationship Id="rId119" Type="http://schemas.openxmlformats.org/officeDocument/2006/relationships/image" Target="../media/image7106.png"/><Relationship Id="rId270" Type="http://schemas.openxmlformats.org/officeDocument/2006/relationships/customXml" Target="../ink/ink1831.xml"/><Relationship Id="rId326" Type="http://schemas.openxmlformats.org/officeDocument/2006/relationships/customXml" Target="../ink/ink1852.xml"/><Relationship Id="rId533" Type="http://schemas.openxmlformats.org/officeDocument/2006/relationships/image" Target="../media/image505.png"/><Relationship Id="rId65" Type="http://schemas.openxmlformats.org/officeDocument/2006/relationships/image" Target="../media/image7079.png"/><Relationship Id="rId130" Type="http://schemas.openxmlformats.org/officeDocument/2006/relationships/customXml" Target="../ink/ink1770.xml"/><Relationship Id="rId368" Type="http://schemas.openxmlformats.org/officeDocument/2006/relationships/customXml" Target="../ink/ink1873.xml"/><Relationship Id="rId228" Type="http://schemas.openxmlformats.org/officeDocument/2006/relationships/customXml" Target="../ink/ink1812.xml"/><Relationship Id="rId435" Type="http://schemas.openxmlformats.org/officeDocument/2006/relationships/image" Target="../media/image7239.png"/><Relationship Id="rId477" Type="http://schemas.openxmlformats.org/officeDocument/2006/relationships/image" Target="../media/image7260.png"/><Relationship Id="rId281" Type="http://schemas.openxmlformats.org/officeDocument/2006/relationships/image" Target="../media/image7187.png"/><Relationship Id="rId337" Type="http://schemas.openxmlformats.org/officeDocument/2006/relationships/image" Target="../media/image7215.png"/><Relationship Id="rId502" Type="http://schemas.openxmlformats.org/officeDocument/2006/relationships/customXml" Target="../ink/ink1940.xml"/><Relationship Id="rId34" Type="http://schemas.openxmlformats.org/officeDocument/2006/relationships/customXml" Target="../ink/ink1732.xml"/><Relationship Id="rId141" Type="http://schemas.openxmlformats.org/officeDocument/2006/relationships/image" Target="../media/image7117.png"/><Relationship Id="rId379" Type="http://schemas.openxmlformats.org/officeDocument/2006/relationships/image" Target="../media/image7028.png"/><Relationship Id="rId7" Type="http://schemas.openxmlformats.org/officeDocument/2006/relationships/image" Target="../media/image7050.png"/><Relationship Id="rId183" Type="http://schemas.openxmlformats.org/officeDocument/2006/relationships/image" Target="../media/image7138.png"/><Relationship Id="rId390" Type="http://schemas.openxmlformats.org/officeDocument/2006/relationships/customXml" Target="../ink/ink1884.xml"/><Relationship Id="rId404" Type="http://schemas.openxmlformats.org/officeDocument/2006/relationships/customXml" Target="../ink/ink1891.xml"/><Relationship Id="rId446" Type="http://schemas.openxmlformats.org/officeDocument/2006/relationships/customXml" Target="../ink/ink1912.xml"/><Relationship Id="rId250" Type="http://schemas.openxmlformats.org/officeDocument/2006/relationships/customXml" Target="../ink/ink1821.xml"/><Relationship Id="rId292" Type="http://schemas.openxmlformats.org/officeDocument/2006/relationships/customXml" Target="../ink/ink1842.xml"/><Relationship Id="rId306" Type="http://schemas.openxmlformats.org/officeDocument/2006/relationships/customXml" Target="../ink/ink1849.xml"/><Relationship Id="rId488" Type="http://schemas.openxmlformats.org/officeDocument/2006/relationships/customXml" Target="../ink/ink1933.xml"/><Relationship Id="rId45" Type="http://schemas.openxmlformats.org/officeDocument/2006/relationships/image" Target="../media/image7069.png"/><Relationship Id="rId110" Type="http://schemas.openxmlformats.org/officeDocument/2006/relationships/customXml" Target="../ink/ink1760.xml"/><Relationship Id="rId348" Type="http://schemas.openxmlformats.org/officeDocument/2006/relationships/customXml" Target="../ink/ink1863.xml"/><Relationship Id="rId513" Type="http://schemas.openxmlformats.org/officeDocument/2006/relationships/image" Target="../media/image495.png"/><Relationship Id="rId152" Type="http://schemas.openxmlformats.org/officeDocument/2006/relationships/customXml" Target="../ink/ink1781.xml"/><Relationship Id="rId194" Type="http://schemas.openxmlformats.org/officeDocument/2006/relationships/customXml" Target="../ink/ink1795.xml"/><Relationship Id="rId208" Type="http://schemas.openxmlformats.org/officeDocument/2006/relationships/customXml" Target="../ink/ink1802.xml"/><Relationship Id="rId415" Type="http://schemas.openxmlformats.org/officeDocument/2006/relationships/image" Target="../media/image7046.png"/><Relationship Id="rId457" Type="http://schemas.openxmlformats.org/officeDocument/2006/relationships/image" Target="../media/image7250.png"/><Relationship Id="rId261" Type="http://schemas.openxmlformats.org/officeDocument/2006/relationships/image" Target="../media/image7177.png"/><Relationship Id="rId499" Type="http://schemas.openxmlformats.org/officeDocument/2006/relationships/image" Target="../media/image488.png"/><Relationship Id="rId14" Type="http://schemas.openxmlformats.org/officeDocument/2006/relationships/customXml" Target="../ink/ink1722.xml"/><Relationship Id="rId56" Type="http://schemas.openxmlformats.org/officeDocument/2006/relationships/customXml" Target="../ink/ink1743.xml"/><Relationship Id="rId359" Type="http://schemas.openxmlformats.org/officeDocument/2006/relationships/image" Target="../media/image7226.png"/><Relationship Id="rId524" Type="http://schemas.openxmlformats.org/officeDocument/2006/relationships/customXml" Target="../ink/ink1951.xml"/><Relationship Id="rId98" Type="http://schemas.openxmlformats.org/officeDocument/2006/relationships/customXml" Target="../ink/ink1754.xml"/><Relationship Id="rId121" Type="http://schemas.openxmlformats.org/officeDocument/2006/relationships/image" Target="../media/image7107.png"/><Relationship Id="rId219" Type="http://schemas.openxmlformats.org/officeDocument/2006/relationships/image" Target="../media/image7156.png"/><Relationship Id="rId370" Type="http://schemas.openxmlformats.org/officeDocument/2006/relationships/customXml" Target="../ink/ink1874.xml"/><Relationship Id="rId426" Type="http://schemas.openxmlformats.org/officeDocument/2006/relationships/customXml" Target="../ink/ink1902.xml"/><Relationship Id="rId230" Type="http://schemas.openxmlformats.org/officeDocument/2006/relationships/customXml" Target="../ink/ink1813.xml"/><Relationship Id="rId468" Type="http://schemas.openxmlformats.org/officeDocument/2006/relationships/customXml" Target="../ink/ink1923.xml"/><Relationship Id="rId25" Type="http://schemas.openxmlformats.org/officeDocument/2006/relationships/image" Target="../media/image7059.png"/><Relationship Id="rId67" Type="http://schemas.openxmlformats.org/officeDocument/2006/relationships/image" Target="../media/image7080.png"/><Relationship Id="rId272" Type="http://schemas.openxmlformats.org/officeDocument/2006/relationships/customXml" Target="../ink/ink1832.xml"/><Relationship Id="rId328" Type="http://schemas.openxmlformats.org/officeDocument/2006/relationships/customXml" Target="../ink/ink1853.xml"/><Relationship Id="rId535" Type="http://schemas.openxmlformats.org/officeDocument/2006/relationships/image" Target="../media/image506.png"/><Relationship Id="rId132" Type="http://schemas.openxmlformats.org/officeDocument/2006/relationships/customXml" Target="../ink/ink1771.xml"/><Relationship Id="rId381" Type="http://schemas.openxmlformats.org/officeDocument/2006/relationships/image" Target="../media/image7029.png"/><Relationship Id="rId241" Type="http://schemas.openxmlformats.org/officeDocument/2006/relationships/image" Target="../media/image7167.png"/><Relationship Id="rId437" Type="http://schemas.openxmlformats.org/officeDocument/2006/relationships/image" Target="../media/image7240.png"/><Relationship Id="rId479" Type="http://schemas.openxmlformats.org/officeDocument/2006/relationships/image" Target="../media/image7261.png"/><Relationship Id="rId36" Type="http://schemas.openxmlformats.org/officeDocument/2006/relationships/customXml" Target="../ink/ink1733.xml"/><Relationship Id="rId283" Type="http://schemas.openxmlformats.org/officeDocument/2006/relationships/image" Target="../media/image7188.png"/><Relationship Id="rId339" Type="http://schemas.openxmlformats.org/officeDocument/2006/relationships/image" Target="../media/image7216.png"/><Relationship Id="rId490" Type="http://schemas.openxmlformats.org/officeDocument/2006/relationships/customXml" Target="../ink/ink1934.xml"/><Relationship Id="rId504" Type="http://schemas.openxmlformats.org/officeDocument/2006/relationships/customXml" Target="../ink/ink1941.xml"/><Relationship Id="rId101" Type="http://schemas.openxmlformats.org/officeDocument/2006/relationships/image" Target="../media/image7097.png"/><Relationship Id="rId143" Type="http://schemas.openxmlformats.org/officeDocument/2006/relationships/image" Target="../media/image7118.png"/><Relationship Id="rId185" Type="http://schemas.openxmlformats.org/officeDocument/2006/relationships/image" Target="../media/image7139.png"/><Relationship Id="rId350" Type="http://schemas.openxmlformats.org/officeDocument/2006/relationships/customXml" Target="../ink/ink1864.xml"/><Relationship Id="rId406" Type="http://schemas.openxmlformats.org/officeDocument/2006/relationships/customXml" Target="../ink/ink1892.xml"/><Relationship Id="rId9" Type="http://schemas.openxmlformats.org/officeDocument/2006/relationships/image" Target="../media/image7051.png"/><Relationship Id="rId210" Type="http://schemas.openxmlformats.org/officeDocument/2006/relationships/customXml" Target="../ink/ink1803.xml"/><Relationship Id="rId392" Type="http://schemas.openxmlformats.org/officeDocument/2006/relationships/customXml" Target="../ink/ink1885.xml"/><Relationship Id="rId448" Type="http://schemas.openxmlformats.org/officeDocument/2006/relationships/customXml" Target="../ink/ink1913.xml"/><Relationship Id="rId252" Type="http://schemas.openxmlformats.org/officeDocument/2006/relationships/customXml" Target="../ink/ink1822.xml"/><Relationship Id="rId294" Type="http://schemas.openxmlformats.org/officeDocument/2006/relationships/customXml" Target="../ink/ink1843.xml"/><Relationship Id="rId308" Type="http://schemas.openxmlformats.org/officeDocument/2006/relationships/customXml" Target="../ink/ink1850.xml"/><Relationship Id="rId515" Type="http://schemas.openxmlformats.org/officeDocument/2006/relationships/image" Target="../media/image496.png"/><Relationship Id="rId47" Type="http://schemas.openxmlformats.org/officeDocument/2006/relationships/image" Target="../media/image7070.png"/><Relationship Id="rId89" Type="http://schemas.openxmlformats.org/officeDocument/2006/relationships/image" Target="../media/image7091.png"/><Relationship Id="rId112" Type="http://schemas.openxmlformats.org/officeDocument/2006/relationships/customXml" Target="../ink/ink1761.xml"/><Relationship Id="rId154" Type="http://schemas.openxmlformats.org/officeDocument/2006/relationships/customXml" Target="../ink/ink1782.xml"/><Relationship Id="rId361" Type="http://schemas.openxmlformats.org/officeDocument/2006/relationships/image" Target="../media/image7227.png"/><Relationship Id="rId196" Type="http://schemas.openxmlformats.org/officeDocument/2006/relationships/customXml" Target="../ink/ink1796.xml"/><Relationship Id="rId417" Type="http://schemas.openxmlformats.org/officeDocument/2006/relationships/image" Target="../media/image7047.png"/><Relationship Id="rId459" Type="http://schemas.openxmlformats.org/officeDocument/2006/relationships/image" Target="../media/image7251.png"/><Relationship Id="rId16" Type="http://schemas.openxmlformats.org/officeDocument/2006/relationships/customXml" Target="../ink/ink1723.xml"/><Relationship Id="rId221" Type="http://schemas.openxmlformats.org/officeDocument/2006/relationships/image" Target="../media/image7157.png"/><Relationship Id="rId263" Type="http://schemas.openxmlformats.org/officeDocument/2006/relationships/image" Target="../media/image7178.png"/><Relationship Id="rId470" Type="http://schemas.openxmlformats.org/officeDocument/2006/relationships/customXml" Target="../ink/ink1924.xml"/><Relationship Id="rId526" Type="http://schemas.openxmlformats.org/officeDocument/2006/relationships/customXml" Target="../ink/ink1952.xml"/><Relationship Id="rId58" Type="http://schemas.openxmlformats.org/officeDocument/2006/relationships/customXml" Target="../ink/ink1744.xml"/><Relationship Id="rId123" Type="http://schemas.openxmlformats.org/officeDocument/2006/relationships/image" Target="../media/image7108.png"/><Relationship Id="rId330" Type="http://schemas.openxmlformats.org/officeDocument/2006/relationships/customXml" Target="../ink/ink1854.xml"/><Relationship Id="rId372" Type="http://schemas.openxmlformats.org/officeDocument/2006/relationships/customXml" Target="../ink/ink1875.xml"/><Relationship Id="rId428" Type="http://schemas.openxmlformats.org/officeDocument/2006/relationships/customXml" Target="../ink/ink1903.xml"/><Relationship Id="rId232" Type="http://schemas.openxmlformats.org/officeDocument/2006/relationships/customXml" Target="../ink/ink1814.xml"/><Relationship Id="rId274" Type="http://schemas.openxmlformats.org/officeDocument/2006/relationships/customXml" Target="../ink/ink1833.xml"/><Relationship Id="rId481" Type="http://schemas.openxmlformats.org/officeDocument/2006/relationships/image" Target="../media/image7262.png"/><Relationship Id="rId27" Type="http://schemas.openxmlformats.org/officeDocument/2006/relationships/image" Target="../media/image7060.png"/><Relationship Id="rId134" Type="http://schemas.openxmlformats.org/officeDocument/2006/relationships/customXml" Target="../ink/ink1772.xml"/><Relationship Id="rId537" Type="http://schemas.openxmlformats.org/officeDocument/2006/relationships/image" Target="../media/image507.png"/><Relationship Id="rId341" Type="http://schemas.openxmlformats.org/officeDocument/2006/relationships/image" Target="../media/image7217.png"/><Relationship Id="rId383" Type="http://schemas.openxmlformats.org/officeDocument/2006/relationships/image" Target="../media/image7030.png"/><Relationship Id="rId439" Type="http://schemas.openxmlformats.org/officeDocument/2006/relationships/image" Target="../media/image7241.png"/><Relationship Id="rId201" Type="http://schemas.openxmlformats.org/officeDocument/2006/relationships/image" Target="../media/image7147.png"/><Relationship Id="rId243" Type="http://schemas.openxmlformats.org/officeDocument/2006/relationships/image" Target="../media/image7168.png"/><Relationship Id="rId285" Type="http://schemas.openxmlformats.org/officeDocument/2006/relationships/image" Target="../media/image7189.png"/><Relationship Id="rId450" Type="http://schemas.openxmlformats.org/officeDocument/2006/relationships/customXml" Target="../ink/ink1914.xml"/><Relationship Id="rId506" Type="http://schemas.openxmlformats.org/officeDocument/2006/relationships/customXml" Target="../ink/ink1942.xml"/><Relationship Id="rId38" Type="http://schemas.openxmlformats.org/officeDocument/2006/relationships/customXml" Target="../ink/ink1734.xml"/><Relationship Id="rId103" Type="http://schemas.openxmlformats.org/officeDocument/2006/relationships/image" Target="../media/image7098.png"/><Relationship Id="rId492" Type="http://schemas.openxmlformats.org/officeDocument/2006/relationships/customXml" Target="../ink/ink1935.xml"/><Relationship Id="rId91" Type="http://schemas.openxmlformats.org/officeDocument/2006/relationships/image" Target="../media/image7092.png"/><Relationship Id="rId145" Type="http://schemas.openxmlformats.org/officeDocument/2006/relationships/image" Target="../media/image7119.png"/><Relationship Id="rId187" Type="http://schemas.openxmlformats.org/officeDocument/2006/relationships/image" Target="../media/image7140.png"/><Relationship Id="rId352" Type="http://schemas.openxmlformats.org/officeDocument/2006/relationships/customXml" Target="../ink/ink1865.xml"/><Relationship Id="rId394" Type="http://schemas.openxmlformats.org/officeDocument/2006/relationships/customXml" Target="../ink/ink1886.xml"/><Relationship Id="rId408" Type="http://schemas.openxmlformats.org/officeDocument/2006/relationships/customXml" Target="../ink/ink1893.xml"/><Relationship Id="rId212" Type="http://schemas.openxmlformats.org/officeDocument/2006/relationships/customXml" Target="../ink/ink1804.xml"/><Relationship Id="rId254" Type="http://schemas.openxmlformats.org/officeDocument/2006/relationships/customXml" Target="../ink/ink1823.xml"/><Relationship Id="rId49" Type="http://schemas.openxmlformats.org/officeDocument/2006/relationships/image" Target="../media/image7071.png"/><Relationship Id="rId114" Type="http://schemas.openxmlformats.org/officeDocument/2006/relationships/customXml" Target="../ink/ink1762.xml"/><Relationship Id="rId296" Type="http://schemas.openxmlformats.org/officeDocument/2006/relationships/customXml" Target="../ink/ink1844.xml"/><Relationship Id="rId461" Type="http://schemas.openxmlformats.org/officeDocument/2006/relationships/image" Target="../media/image7252.png"/><Relationship Id="rId517" Type="http://schemas.openxmlformats.org/officeDocument/2006/relationships/image" Target="../media/image497.png"/><Relationship Id="rId60" Type="http://schemas.openxmlformats.org/officeDocument/2006/relationships/customXml" Target="../ink/ink1745.xml"/><Relationship Id="rId156" Type="http://schemas.openxmlformats.org/officeDocument/2006/relationships/customXml" Target="../ink/ink1783.xml"/><Relationship Id="rId198" Type="http://schemas.openxmlformats.org/officeDocument/2006/relationships/customXml" Target="../ink/ink1797.xml"/><Relationship Id="rId363" Type="http://schemas.openxmlformats.org/officeDocument/2006/relationships/image" Target="../media/image7228.png"/><Relationship Id="rId419" Type="http://schemas.openxmlformats.org/officeDocument/2006/relationships/image" Target="../media/image7048.png"/><Relationship Id="rId223" Type="http://schemas.openxmlformats.org/officeDocument/2006/relationships/image" Target="../media/image7158.png"/><Relationship Id="rId430" Type="http://schemas.openxmlformats.org/officeDocument/2006/relationships/customXml" Target="../ink/ink1904.xml"/><Relationship Id="rId18" Type="http://schemas.openxmlformats.org/officeDocument/2006/relationships/customXml" Target="../ink/ink1724.xml"/><Relationship Id="rId265" Type="http://schemas.openxmlformats.org/officeDocument/2006/relationships/image" Target="../media/image7179.png"/><Relationship Id="rId472" Type="http://schemas.openxmlformats.org/officeDocument/2006/relationships/customXml" Target="../ink/ink1925.xml"/><Relationship Id="rId528" Type="http://schemas.openxmlformats.org/officeDocument/2006/relationships/customXml" Target="../ink/ink1953.xml"/><Relationship Id="rId125" Type="http://schemas.openxmlformats.org/officeDocument/2006/relationships/image" Target="../media/image7109.png"/><Relationship Id="rId332" Type="http://schemas.openxmlformats.org/officeDocument/2006/relationships/customXml" Target="../ink/ink1855.xml"/><Relationship Id="rId374" Type="http://schemas.openxmlformats.org/officeDocument/2006/relationships/customXml" Target="../ink/ink1876.xml"/><Relationship Id="rId234" Type="http://schemas.openxmlformats.org/officeDocument/2006/relationships/customXml" Target="../ink/ink1815.xml"/><Relationship Id="rId2" Type="http://schemas.openxmlformats.org/officeDocument/2006/relationships/customXml" Target="../ink/ink1716.xml"/><Relationship Id="rId29" Type="http://schemas.openxmlformats.org/officeDocument/2006/relationships/image" Target="../media/image7061.png"/><Relationship Id="rId276" Type="http://schemas.openxmlformats.org/officeDocument/2006/relationships/customXml" Target="../ink/ink1834.xml"/><Relationship Id="rId441" Type="http://schemas.openxmlformats.org/officeDocument/2006/relationships/image" Target="../media/image7242.png"/><Relationship Id="rId483" Type="http://schemas.openxmlformats.org/officeDocument/2006/relationships/image" Target="../media/image480.png"/><Relationship Id="rId539" Type="http://schemas.openxmlformats.org/officeDocument/2006/relationships/image" Target="../media/image508.png"/><Relationship Id="rId40" Type="http://schemas.openxmlformats.org/officeDocument/2006/relationships/customXml" Target="../ink/ink1735.xml"/><Relationship Id="rId136" Type="http://schemas.openxmlformats.org/officeDocument/2006/relationships/customXml" Target="../ink/ink1773.xml"/><Relationship Id="rId178" Type="http://schemas.openxmlformats.org/officeDocument/2006/relationships/customXml" Target="../ink/ink1787.xml"/><Relationship Id="rId301" Type="http://schemas.openxmlformats.org/officeDocument/2006/relationships/image" Target="../media/image7197.png"/><Relationship Id="rId343" Type="http://schemas.openxmlformats.org/officeDocument/2006/relationships/image" Target="../media/image7218.png"/><Relationship Id="rId203" Type="http://schemas.openxmlformats.org/officeDocument/2006/relationships/image" Target="../media/image7148.png"/><Relationship Id="rId385" Type="http://schemas.openxmlformats.org/officeDocument/2006/relationships/image" Target="../media/image7031.png"/><Relationship Id="rId245" Type="http://schemas.openxmlformats.org/officeDocument/2006/relationships/image" Target="../media/image7169.png"/><Relationship Id="rId287" Type="http://schemas.openxmlformats.org/officeDocument/2006/relationships/image" Target="../media/image7190.png"/><Relationship Id="rId410" Type="http://schemas.openxmlformats.org/officeDocument/2006/relationships/customXml" Target="../ink/ink1894.xml"/><Relationship Id="rId452" Type="http://schemas.openxmlformats.org/officeDocument/2006/relationships/customXml" Target="../ink/ink1915.xml"/><Relationship Id="rId494" Type="http://schemas.openxmlformats.org/officeDocument/2006/relationships/customXml" Target="../ink/ink1936.xml"/><Relationship Id="rId508" Type="http://schemas.openxmlformats.org/officeDocument/2006/relationships/customXml" Target="../ink/ink1943.xml"/><Relationship Id="rId105" Type="http://schemas.openxmlformats.org/officeDocument/2006/relationships/image" Target="../media/image7099.png"/><Relationship Id="rId147" Type="http://schemas.openxmlformats.org/officeDocument/2006/relationships/image" Target="../media/image7120.png"/><Relationship Id="rId354" Type="http://schemas.openxmlformats.org/officeDocument/2006/relationships/customXml" Target="../ink/ink1866.xml"/><Relationship Id="rId51" Type="http://schemas.openxmlformats.org/officeDocument/2006/relationships/image" Target="../media/image7072.png"/><Relationship Id="rId93" Type="http://schemas.openxmlformats.org/officeDocument/2006/relationships/image" Target="../media/image7093.png"/><Relationship Id="rId189" Type="http://schemas.openxmlformats.org/officeDocument/2006/relationships/image" Target="../media/image7141.png"/><Relationship Id="rId396" Type="http://schemas.openxmlformats.org/officeDocument/2006/relationships/customXml" Target="../ink/ink1887.xml"/><Relationship Id="rId214" Type="http://schemas.openxmlformats.org/officeDocument/2006/relationships/customXml" Target="../ink/ink1805.xml"/><Relationship Id="rId256" Type="http://schemas.openxmlformats.org/officeDocument/2006/relationships/customXml" Target="../ink/ink1824.xml"/><Relationship Id="rId298" Type="http://schemas.openxmlformats.org/officeDocument/2006/relationships/customXml" Target="../ink/ink1845.xml"/><Relationship Id="rId421" Type="http://schemas.openxmlformats.org/officeDocument/2006/relationships/image" Target="../media/image7049.png"/><Relationship Id="rId463" Type="http://schemas.openxmlformats.org/officeDocument/2006/relationships/image" Target="../media/image7253.png"/><Relationship Id="rId519" Type="http://schemas.openxmlformats.org/officeDocument/2006/relationships/image" Target="../media/image498.png"/><Relationship Id="rId116" Type="http://schemas.openxmlformats.org/officeDocument/2006/relationships/customXml" Target="../ink/ink1763.xml"/><Relationship Id="rId137" Type="http://schemas.openxmlformats.org/officeDocument/2006/relationships/image" Target="../media/image7115.png"/><Relationship Id="rId158" Type="http://schemas.openxmlformats.org/officeDocument/2006/relationships/customXml" Target="../ink/ink1784.xml"/><Relationship Id="rId302" Type="http://schemas.openxmlformats.org/officeDocument/2006/relationships/customXml" Target="../ink/ink1847.xml"/><Relationship Id="rId323" Type="http://schemas.openxmlformats.org/officeDocument/2006/relationships/image" Target="../media/image7208.png"/><Relationship Id="rId344" Type="http://schemas.openxmlformats.org/officeDocument/2006/relationships/customXml" Target="../ink/ink1861.xml"/><Relationship Id="rId530" Type="http://schemas.openxmlformats.org/officeDocument/2006/relationships/customXml" Target="../ink/ink1954.xml"/><Relationship Id="rId20" Type="http://schemas.openxmlformats.org/officeDocument/2006/relationships/customXml" Target="../ink/ink1725.xml"/><Relationship Id="rId41" Type="http://schemas.openxmlformats.org/officeDocument/2006/relationships/image" Target="../media/image7067.png"/><Relationship Id="rId62" Type="http://schemas.openxmlformats.org/officeDocument/2006/relationships/customXml" Target="../ink/ink1746.xml"/><Relationship Id="rId179" Type="http://schemas.openxmlformats.org/officeDocument/2006/relationships/image" Target="../media/image7136.png"/><Relationship Id="rId365" Type="http://schemas.openxmlformats.org/officeDocument/2006/relationships/image" Target="../media/image7229.png"/><Relationship Id="rId386" Type="http://schemas.openxmlformats.org/officeDocument/2006/relationships/customXml" Target="../ink/ink1882.xml"/><Relationship Id="rId190" Type="http://schemas.openxmlformats.org/officeDocument/2006/relationships/customXml" Target="../ink/ink1793.xml"/><Relationship Id="rId204" Type="http://schemas.openxmlformats.org/officeDocument/2006/relationships/customXml" Target="../ink/ink1800.xml"/><Relationship Id="rId225" Type="http://schemas.openxmlformats.org/officeDocument/2006/relationships/image" Target="../media/image7159.png"/><Relationship Id="rId246" Type="http://schemas.openxmlformats.org/officeDocument/2006/relationships/customXml" Target="../ink/ink1819.xml"/><Relationship Id="rId267" Type="http://schemas.openxmlformats.org/officeDocument/2006/relationships/image" Target="../media/image7180.png"/><Relationship Id="rId288" Type="http://schemas.openxmlformats.org/officeDocument/2006/relationships/customXml" Target="../ink/ink1840.xml"/><Relationship Id="rId411" Type="http://schemas.openxmlformats.org/officeDocument/2006/relationships/image" Target="../media/image7044.png"/><Relationship Id="rId432" Type="http://schemas.openxmlformats.org/officeDocument/2006/relationships/customXml" Target="../ink/ink1905.xml"/><Relationship Id="rId453" Type="http://schemas.openxmlformats.org/officeDocument/2006/relationships/image" Target="../media/image7248.png"/><Relationship Id="rId474" Type="http://schemas.openxmlformats.org/officeDocument/2006/relationships/customXml" Target="../ink/ink1926.xml"/><Relationship Id="rId509" Type="http://schemas.openxmlformats.org/officeDocument/2006/relationships/image" Target="../media/image493.png"/><Relationship Id="rId106" Type="http://schemas.openxmlformats.org/officeDocument/2006/relationships/customXml" Target="../ink/ink1758.xml"/><Relationship Id="rId127" Type="http://schemas.openxmlformats.org/officeDocument/2006/relationships/image" Target="../media/image7110.png"/><Relationship Id="rId495" Type="http://schemas.openxmlformats.org/officeDocument/2006/relationships/image" Target="../media/image486.png"/><Relationship Id="rId10" Type="http://schemas.openxmlformats.org/officeDocument/2006/relationships/customXml" Target="../ink/ink1720.xml"/><Relationship Id="rId31" Type="http://schemas.openxmlformats.org/officeDocument/2006/relationships/image" Target="../media/image7062.png"/><Relationship Id="rId52" Type="http://schemas.openxmlformats.org/officeDocument/2006/relationships/customXml" Target="../ink/ink1741.xml"/><Relationship Id="rId94" Type="http://schemas.openxmlformats.org/officeDocument/2006/relationships/customXml" Target="../ink/ink1752.xml"/><Relationship Id="rId148" Type="http://schemas.openxmlformats.org/officeDocument/2006/relationships/customXml" Target="../ink/ink1779.xml"/><Relationship Id="rId334" Type="http://schemas.openxmlformats.org/officeDocument/2006/relationships/customXml" Target="../ink/ink1856.xml"/><Relationship Id="rId355" Type="http://schemas.openxmlformats.org/officeDocument/2006/relationships/image" Target="../media/image7224.png"/><Relationship Id="rId376" Type="http://schemas.openxmlformats.org/officeDocument/2006/relationships/customXml" Target="../ink/ink1877.xml"/><Relationship Id="rId397" Type="http://schemas.openxmlformats.org/officeDocument/2006/relationships/image" Target="../media/image7037.png"/><Relationship Id="rId520" Type="http://schemas.openxmlformats.org/officeDocument/2006/relationships/customXml" Target="../ink/ink1949.xml"/><Relationship Id="rId4" Type="http://schemas.openxmlformats.org/officeDocument/2006/relationships/customXml" Target="../ink/ink1717.xml"/><Relationship Id="rId180" Type="http://schemas.openxmlformats.org/officeDocument/2006/relationships/customXml" Target="../ink/ink1788.xml"/><Relationship Id="rId215" Type="http://schemas.openxmlformats.org/officeDocument/2006/relationships/image" Target="../media/image7154.png"/><Relationship Id="rId236" Type="http://schemas.openxmlformats.org/officeDocument/2006/relationships/customXml" Target="../ink/ink1816.xml"/><Relationship Id="rId257" Type="http://schemas.openxmlformats.org/officeDocument/2006/relationships/image" Target="../media/image7175.png"/><Relationship Id="rId278" Type="http://schemas.openxmlformats.org/officeDocument/2006/relationships/customXml" Target="../ink/ink1835.xml"/><Relationship Id="rId401" Type="http://schemas.openxmlformats.org/officeDocument/2006/relationships/image" Target="../media/image7039.png"/><Relationship Id="rId422" Type="http://schemas.openxmlformats.org/officeDocument/2006/relationships/customXml" Target="../ink/ink1900.xml"/><Relationship Id="rId443" Type="http://schemas.openxmlformats.org/officeDocument/2006/relationships/image" Target="../media/image7243.png"/><Relationship Id="rId464" Type="http://schemas.openxmlformats.org/officeDocument/2006/relationships/customXml" Target="../ink/ink1921.xml"/><Relationship Id="rId303" Type="http://schemas.openxmlformats.org/officeDocument/2006/relationships/image" Target="../media/image7198.png"/><Relationship Id="rId485" Type="http://schemas.openxmlformats.org/officeDocument/2006/relationships/image" Target="../media/image481.png"/><Relationship Id="rId42" Type="http://schemas.openxmlformats.org/officeDocument/2006/relationships/customXml" Target="../ink/ink1736.xml"/><Relationship Id="rId138" Type="http://schemas.openxmlformats.org/officeDocument/2006/relationships/customXml" Target="../ink/ink1774.xml"/><Relationship Id="rId345" Type="http://schemas.openxmlformats.org/officeDocument/2006/relationships/image" Target="../media/image7219.png"/><Relationship Id="rId387" Type="http://schemas.openxmlformats.org/officeDocument/2006/relationships/image" Target="../media/image7032.png"/><Relationship Id="rId510" Type="http://schemas.openxmlformats.org/officeDocument/2006/relationships/customXml" Target="../ink/ink1944.xml"/><Relationship Id="rId191" Type="http://schemas.openxmlformats.org/officeDocument/2006/relationships/image" Target="../media/image7142.png"/><Relationship Id="rId205" Type="http://schemas.openxmlformats.org/officeDocument/2006/relationships/image" Target="../media/image7149.png"/><Relationship Id="rId247" Type="http://schemas.openxmlformats.org/officeDocument/2006/relationships/image" Target="../media/image7170.png"/><Relationship Id="rId412" Type="http://schemas.openxmlformats.org/officeDocument/2006/relationships/customXml" Target="../ink/ink1895.xml"/><Relationship Id="rId107" Type="http://schemas.openxmlformats.org/officeDocument/2006/relationships/image" Target="../media/image7100.png"/><Relationship Id="rId289" Type="http://schemas.openxmlformats.org/officeDocument/2006/relationships/image" Target="../media/image7191.png"/><Relationship Id="rId454" Type="http://schemas.openxmlformats.org/officeDocument/2006/relationships/customXml" Target="../ink/ink1916.xml"/><Relationship Id="rId496" Type="http://schemas.openxmlformats.org/officeDocument/2006/relationships/customXml" Target="../ink/ink1937.xml"/><Relationship Id="rId11" Type="http://schemas.openxmlformats.org/officeDocument/2006/relationships/image" Target="../media/image7052.png"/><Relationship Id="rId53" Type="http://schemas.openxmlformats.org/officeDocument/2006/relationships/image" Target="../media/image7073.png"/><Relationship Id="rId149" Type="http://schemas.openxmlformats.org/officeDocument/2006/relationships/image" Target="../media/image7121.png"/><Relationship Id="rId356" Type="http://schemas.openxmlformats.org/officeDocument/2006/relationships/customXml" Target="../ink/ink1867.xml"/><Relationship Id="rId398" Type="http://schemas.openxmlformats.org/officeDocument/2006/relationships/customXml" Target="../ink/ink1888.xml"/><Relationship Id="rId521" Type="http://schemas.openxmlformats.org/officeDocument/2006/relationships/image" Target="../media/image499.png"/><Relationship Id="rId95" Type="http://schemas.openxmlformats.org/officeDocument/2006/relationships/image" Target="../media/image7094.png"/><Relationship Id="rId160" Type="http://schemas.openxmlformats.org/officeDocument/2006/relationships/customXml" Target="../ink/ink1785.xml"/><Relationship Id="rId216" Type="http://schemas.openxmlformats.org/officeDocument/2006/relationships/customXml" Target="../ink/ink1806.xml"/><Relationship Id="rId423" Type="http://schemas.openxmlformats.org/officeDocument/2006/relationships/image" Target="../media/image7233.png"/><Relationship Id="rId258" Type="http://schemas.openxmlformats.org/officeDocument/2006/relationships/customXml" Target="../ink/ink1825.xml"/><Relationship Id="rId465" Type="http://schemas.openxmlformats.org/officeDocument/2006/relationships/image" Target="../media/image7254.png"/><Relationship Id="rId22" Type="http://schemas.openxmlformats.org/officeDocument/2006/relationships/customXml" Target="../ink/ink1726.xml"/><Relationship Id="rId64" Type="http://schemas.openxmlformats.org/officeDocument/2006/relationships/customXml" Target="../ink/ink1747.xml"/><Relationship Id="rId118" Type="http://schemas.openxmlformats.org/officeDocument/2006/relationships/customXml" Target="../ink/ink1764.xml"/><Relationship Id="rId325" Type="http://schemas.openxmlformats.org/officeDocument/2006/relationships/image" Target="../media/image7209.png"/><Relationship Id="rId367" Type="http://schemas.openxmlformats.org/officeDocument/2006/relationships/image" Target="../media/image7230.png"/><Relationship Id="rId532" Type="http://schemas.openxmlformats.org/officeDocument/2006/relationships/customXml" Target="../ink/ink1955.xml"/><Relationship Id="rId227" Type="http://schemas.openxmlformats.org/officeDocument/2006/relationships/image" Target="../media/image7160.png"/><Relationship Id="rId269" Type="http://schemas.openxmlformats.org/officeDocument/2006/relationships/image" Target="../media/image7181.png"/><Relationship Id="rId434" Type="http://schemas.openxmlformats.org/officeDocument/2006/relationships/customXml" Target="../ink/ink1906.xml"/><Relationship Id="rId476" Type="http://schemas.openxmlformats.org/officeDocument/2006/relationships/customXml" Target="../ink/ink1927.xml"/><Relationship Id="rId33" Type="http://schemas.openxmlformats.org/officeDocument/2006/relationships/image" Target="../media/image7063.png"/><Relationship Id="rId129" Type="http://schemas.openxmlformats.org/officeDocument/2006/relationships/image" Target="../media/image7111.png"/><Relationship Id="rId280" Type="http://schemas.openxmlformats.org/officeDocument/2006/relationships/customXml" Target="../ink/ink1836.xml"/><Relationship Id="rId336" Type="http://schemas.openxmlformats.org/officeDocument/2006/relationships/customXml" Target="../ink/ink1857.xml"/><Relationship Id="rId501" Type="http://schemas.openxmlformats.org/officeDocument/2006/relationships/image" Target="../media/image489.png"/><Relationship Id="rId140" Type="http://schemas.openxmlformats.org/officeDocument/2006/relationships/customXml" Target="../ink/ink1775.xml"/><Relationship Id="rId182" Type="http://schemas.openxmlformats.org/officeDocument/2006/relationships/customXml" Target="../ink/ink1789.xml"/><Relationship Id="rId378" Type="http://schemas.openxmlformats.org/officeDocument/2006/relationships/customXml" Target="../ink/ink1878.xml"/><Relationship Id="rId403" Type="http://schemas.openxmlformats.org/officeDocument/2006/relationships/image" Target="../media/image7040.png"/><Relationship Id="rId6" Type="http://schemas.openxmlformats.org/officeDocument/2006/relationships/customXml" Target="../ink/ink1718.xml"/><Relationship Id="rId445" Type="http://schemas.openxmlformats.org/officeDocument/2006/relationships/image" Target="../media/image7244.png"/><Relationship Id="rId487" Type="http://schemas.openxmlformats.org/officeDocument/2006/relationships/image" Target="../media/image482.png"/><Relationship Id="rId291" Type="http://schemas.openxmlformats.org/officeDocument/2006/relationships/image" Target="../media/image7192.png"/><Relationship Id="rId305" Type="http://schemas.openxmlformats.org/officeDocument/2006/relationships/image" Target="../media/image7199.png"/><Relationship Id="rId347" Type="http://schemas.openxmlformats.org/officeDocument/2006/relationships/image" Target="../media/image7220.png"/><Relationship Id="rId512" Type="http://schemas.openxmlformats.org/officeDocument/2006/relationships/customXml" Target="../ink/ink1945.xml"/><Relationship Id="rId44" Type="http://schemas.openxmlformats.org/officeDocument/2006/relationships/customXml" Target="../ink/ink1737.xml"/><Relationship Id="rId151" Type="http://schemas.openxmlformats.org/officeDocument/2006/relationships/image" Target="../media/image7122.png"/><Relationship Id="rId389" Type="http://schemas.openxmlformats.org/officeDocument/2006/relationships/image" Target="../media/image7033.png"/><Relationship Id="rId193" Type="http://schemas.openxmlformats.org/officeDocument/2006/relationships/image" Target="../media/image7143.png"/><Relationship Id="rId207" Type="http://schemas.openxmlformats.org/officeDocument/2006/relationships/image" Target="../media/image7150.png"/><Relationship Id="rId249" Type="http://schemas.openxmlformats.org/officeDocument/2006/relationships/image" Target="../media/image7171.png"/><Relationship Id="rId414" Type="http://schemas.openxmlformats.org/officeDocument/2006/relationships/customXml" Target="../ink/ink1896.xml"/><Relationship Id="rId456" Type="http://schemas.openxmlformats.org/officeDocument/2006/relationships/customXml" Target="../ink/ink1917.xml"/><Relationship Id="rId498" Type="http://schemas.openxmlformats.org/officeDocument/2006/relationships/customXml" Target="../ink/ink1938.xml"/><Relationship Id="rId13" Type="http://schemas.openxmlformats.org/officeDocument/2006/relationships/image" Target="../media/image7053.png"/><Relationship Id="rId109" Type="http://schemas.openxmlformats.org/officeDocument/2006/relationships/image" Target="../media/image7101.png"/><Relationship Id="rId260" Type="http://schemas.openxmlformats.org/officeDocument/2006/relationships/customXml" Target="../ink/ink1826.xml"/><Relationship Id="rId523" Type="http://schemas.openxmlformats.org/officeDocument/2006/relationships/image" Target="../media/image500.png"/><Relationship Id="rId55" Type="http://schemas.openxmlformats.org/officeDocument/2006/relationships/image" Target="../media/image7074.png"/><Relationship Id="rId97" Type="http://schemas.openxmlformats.org/officeDocument/2006/relationships/image" Target="../media/image7095.png"/><Relationship Id="rId120" Type="http://schemas.openxmlformats.org/officeDocument/2006/relationships/customXml" Target="../ink/ink1765.xml"/><Relationship Id="rId358" Type="http://schemas.openxmlformats.org/officeDocument/2006/relationships/customXml" Target="../ink/ink1868.xml"/><Relationship Id="rId162" Type="http://schemas.openxmlformats.org/officeDocument/2006/relationships/customXml" Target="../ink/ink1786.xml"/><Relationship Id="rId218" Type="http://schemas.openxmlformats.org/officeDocument/2006/relationships/customXml" Target="../ink/ink1807.xml"/><Relationship Id="rId425" Type="http://schemas.openxmlformats.org/officeDocument/2006/relationships/image" Target="../media/image7234.png"/><Relationship Id="rId467" Type="http://schemas.openxmlformats.org/officeDocument/2006/relationships/image" Target="../media/image7255.png"/><Relationship Id="rId271" Type="http://schemas.openxmlformats.org/officeDocument/2006/relationships/image" Target="../media/image7182.png"/><Relationship Id="rId24" Type="http://schemas.openxmlformats.org/officeDocument/2006/relationships/customXml" Target="../ink/ink1727.xml"/><Relationship Id="rId66" Type="http://schemas.openxmlformats.org/officeDocument/2006/relationships/customXml" Target="../ink/ink1748.xml"/><Relationship Id="rId131" Type="http://schemas.openxmlformats.org/officeDocument/2006/relationships/image" Target="../media/image7112.png"/><Relationship Id="rId327" Type="http://schemas.openxmlformats.org/officeDocument/2006/relationships/image" Target="../media/image7210.png"/><Relationship Id="rId369" Type="http://schemas.openxmlformats.org/officeDocument/2006/relationships/image" Target="../media/image7231.png"/><Relationship Id="rId534" Type="http://schemas.openxmlformats.org/officeDocument/2006/relationships/customXml" Target="../ink/ink1956.xml"/><Relationship Id="rId229" Type="http://schemas.openxmlformats.org/officeDocument/2006/relationships/image" Target="../media/image7161.png"/><Relationship Id="rId380" Type="http://schemas.openxmlformats.org/officeDocument/2006/relationships/customXml" Target="../ink/ink1879.xml"/><Relationship Id="rId436" Type="http://schemas.openxmlformats.org/officeDocument/2006/relationships/customXml" Target="../ink/ink1907.xml"/><Relationship Id="rId478" Type="http://schemas.openxmlformats.org/officeDocument/2006/relationships/customXml" Target="../ink/ink1928.xml"/><Relationship Id="rId35" Type="http://schemas.openxmlformats.org/officeDocument/2006/relationships/image" Target="../media/image7064.png"/><Relationship Id="rId100" Type="http://schemas.openxmlformats.org/officeDocument/2006/relationships/customXml" Target="../ink/ink1755.xml"/><Relationship Id="rId282" Type="http://schemas.openxmlformats.org/officeDocument/2006/relationships/customXml" Target="../ink/ink1837.xml"/><Relationship Id="rId338" Type="http://schemas.openxmlformats.org/officeDocument/2006/relationships/customXml" Target="../ink/ink1858.xml"/><Relationship Id="rId503" Type="http://schemas.openxmlformats.org/officeDocument/2006/relationships/image" Target="../media/image490.png"/><Relationship Id="rId8" Type="http://schemas.openxmlformats.org/officeDocument/2006/relationships/customXml" Target="../ink/ink1719.xml"/><Relationship Id="rId142" Type="http://schemas.openxmlformats.org/officeDocument/2006/relationships/customXml" Target="../ink/ink1776.xml"/><Relationship Id="rId184" Type="http://schemas.openxmlformats.org/officeDocument/2006/relationships/customXml" Target="../ink/ink1790.xml"/><Relationship Id="rId391" Type="http://schemas.openxmlformats.org/officeDocument/2006/relationships/image" Target="../media/image7034.png"/><Relationship Id="rId405" Type="http://schemas.openxmlformats.org/officeDocument/2006/relationships/image" Target="../media/image7041.png"/><Relationship Id="rId447" Type="http://schemas.openxmlformats.org/officeDocument/2006/relationships/image" Target="../media/image7245.png"/><Relationship Id="rId251" Type="http://schemas.openxmlformats.org/officeDocument/2006/relationships/image" Target="../media/image7172.png"/><Relationship Id="rId489" Type="http://schemas.openxmlformats.org/officeDocument/2006/relationships/image" Target="../media/image483.png"/><Relationship Id="rId46" Type="http://schemas.openxmlformats.org/officeDocument/2006/relationships/customXml" Target="../ink/ink1738.xml"/><Relationship Id="rId293" Type="http://schemas.openxmlformats.org/officeDocument/2006/relationships/image" Target="../media/image7193.png"/><Relationship Id="rId307" Type="http://schemas.openxmlformats.org/officeDocument/2006/relationships/image" Target="../media/image479.png"/><Relationship Id="rId349" Type="http://schemas.openxmlformats.org/officeDocument/2006/relationships/image" Target="../media/image7221.png"/><Relationship Id="rId514" Type="http://schemas.openxmlformats.org/officeDocument/2006/relationships/customXml" Target="../ink/ink1946.xml"/><Relationship Id="rId111" Type="http://schemas.openxmlformats.org/officeDocument/2006/relationships/image" Target="../media/image7102.png"/><Relationship Id="rId153" Type="http://schemas.openxmlformats.org/officeDocument/2006/relationships/image" Target="../media/image7123.png"/><Relationship Id="rId195" Type="http://schemas.openxmlformats.org/officeDocument/2006/relationships/image" Target="../media/image7144.png"/><Relationship Id="rId209" Type="http://schemas.openxmlformats.org/officeDocument/2006/relationships/image" Target="../media/image7151.png"/><Relationship Id="rId360" Type="http://schemas.openxmlformats.org/officeDocument/2006/relationships/customXml" Target="../ink/ink1869.xml"/><Relationship Id="rId416" Type="http://schemas.openxmlformats.org/officeDocument/2006/relationships/customXml" Target="../ink/ink1897.xml"/><Relationship Id="rId220" Type="http://schemas.openxmlformats.org/officeDocument/2006/relationships/customXml" Target="../ink/ink1808.xml"/><Relationship Id="rId458" Type="http://schemas.openxmlformats.org/officeDocument/2006/relationships/customXml" Target="../ink/ink1918.xml"/><Relationship Id="rId15" Type="http://schemas.openxmlformats.org/officeDocument/2006/relationships/image" Target="../media/image7054.png"/><Relationship Id="rId57" Type="http://schemas.openxmlformats.org/officeDocument/2006/relationships/image" Target="../media/image7075.png"/><Relationship Id="rId262" Type="http://schemas.openxmlformats.org/officeDocument/2006/relationships/customXml" Target="../ink/ink1827.xml"/><Relationship Id="rId525" Type="http://schemas.openxmlformats.org/officeDocument/2006/relationships/image" Target="../media/image501.png"/><Relationship Id="rId99" Type="http://schemas.openxmlformats.org/officeDocument/2006/relationships/image" Target="../media/image7096.png"/><Relationship Id="rId122" Type="http://schemas.openxmlformats.org/officeDocument/2006/relationships/customXml" Target="../ink/ink1766.xml"/><Relationship Id="rId371" Type="http://schemas.openxmlformats.org/officeDocument/2006/relationships/image" Target="../media/image7232.png"/><Relationship Id="rId427" Type="http://schemas.openxmlformats.org/officeDocument/2006/relationships/image" Target="../media/image7235.png"/><Relationship Id="rId469" Type="http://schemas.openxmlformats.org/officeDocument/2006/relationships/image" Target="../media/image7256.png"/><Relationship Id="rId26" Type="http://schemas.openxmlformats.org/officeDocument/2006/relationships/customXml" Target="../ink/ink1728.xml"/><Relationship Id="rId231" Type="http://schemas.openxmlformats.org/officeDocument/2006/relationships/image" Target="../media/image7162.png"/><Relationship Id="rId273" Type="http://schemas.openxmlformats.org/officeDocument/2006/relationships/image" Target="../media/image7183.png"/><Relationship Id="rId329" Type="http://schemas.openxmlformats.org/officeDocument/2006/relationships/image" Target="../media/image7211.png"/><Relationship Id="rId480" Type="http://schemas.openxmlformats.org/officeDocument/2006/relationships/customXml" Target="../ink/ink1929.xml"/><Relationship Id="rId536" Type="http://schemas.openxmlformats.org/officeDocument/2006/relationships/customXml" Target="../ink/ink1957.xml"/><Relationship Id="rId68" Type="http://schemas.openxmlformats.org/officeDocument/2006/relationships/customXml" Target="../ink/ink1749.xml"/><Relationship Id="rId133" Type="http://schemas.openxmlformats.org/officeDocument/2006/relationships/image" Target="../media/image7113.png"/><Relationship Id="rId340" Type="http://schemas.openxmlformats.org/officeDocument/2006/relationships/customXml" Target="../ink/ink1859.xml"/><Relationship Id="rId200" Type="http://schemas.openxmlformats.org/officeDocument/2006/relationships/customXml" Target="../ink/ink1798.xml"/><Relationship Id="rId382" Type="http://schemas.openxmlformats.org/officeDocument/2006/relationships/customXml" Target="../ink/ink1880.xml"/><Relationship Id="rId438" Type="http://schemas.openxmlformats.org/officeDocument/2006/relationships/customXml" Target="../ink/ink1908.xml"/><Relationship Id="rId242" Type="http://schemas.openxmlformats.org/officeDocument/2006/relationships/customXml" Target="../ink/ink1817.xml"/><Relationship Id="rId284" Type="http://schemas.openxmlformats.org/officeDocument/2006/relationships/customXml" Target="../ink/ink1838.xml"/><Relationship Id="rId491" Type="http://schemas.openxmlformats.org/officeDocument/2006/relationships/image" Target="../media/image484.png"/><Relationship Id="rId505" Type="http://schemas.openxmlformats.org/officeDocument/2006/relationships/image" Target="../media/image491.png"/><Relationship Id="rId37" Type="http://schemas.openxmlformats.org/officeDocument/2006/relationships/image" Target="../media/image7065.png"/><Relationship Id="rId102" Type="http://schemas.openxmlformats.org/officeDocument/2006/relationships/customXml" Target="../ink/ink1756.xml"/><Relationship Id="rId144" Type="http://schemas.openxmlformats.org/officeDocument/2006/relationships/customXml" Target="../ink/ink1777.xml"/><Relationship Id="rId90" Type="http://schemas.openxmlformats.org/officeDocument/2006/relationships/customXml" Target="../ink/ink1750.xml"/><Relationship Id="rId186" Type="http://schemas.openxmlformats.org/officeDocument/2006/relationships/customXml" Target="../ink/ink1791.xml"/><Relationship Id="rId351" Type="http://schemas.openxmlformats.org/officeDocument/2006/relationships/image" Target="../media/image7222.png"/><Relationship Id="rId393" Type="http://schemas.openxmlformats.org/officeDocument/2006/relationships/image" Target="../media/image7035.png"/><Relationship Id="rId407" Type="http://schemas.openxmlformats.org/officeDocument/2006/relationships/image" Target="../media/image7042.png"/><Relationship Id="rId449" Type="http://schemas.openxmlformats.org/officeDocument/2006/relationships/image" Target="../media/image7246.png"/><Relationship Id="rId211" Type="http://schemas.openxmlformats.org/officeDocument/2006/relationships/image" Target="../media/image7152.png"/><Relationship Id="rId253" Type="http://schemas.openxmlformats.org/officeDocument/2006/relationships/image" Target="../media/image7173.png"/><Relationship Id="rId295" Type="http://schemas.openxmlformats.org/officeDocument/2006/relationships/image" Target="../media/image7194.png"/><Relationship Id="rId460" Type="http://schemas.openxmlformats.org/officeDocument/2006/relationships/customXml" Target="../ink/ink1919.xml"/><Relationship Id="rId516" Type="http://schemas.openxmlformats.org/officeDocument/2006/relationships/customXml" Target="../ink/ink1947.xml"/><Relationship Id="rId48" Type="http://schemas.openxmlformats.org/officeDocument/2006/relationships/customXml" Target="../ink/ink1739.xml"/><Relationship Id="rId113" Type="http://schemas.openxmlformats.org/officeDocument/2006/relationships/image" Target="../media/image7103.png"/><Relationship Id="rId155" Type="http://schemas.openxmlformats.org/officeDocument/2006/relationships/image" Target="../media/image7124.png"/><Relationship Id="rId197" Type="http://schemas.openxmlformats.org/officeDocument/2006/relationships/image" Target="../media/image7145.png"/><Relationship Id="rId362" Type="http://schemas.openxmlformats.org/officeDocument/2006/relationships/customXml" Target="../ink/ink1870.xml"/><Relationship Id="rId418" Type="http://schemas.openxmlformats.org/officeDocument/2006/relationships/customXml" Target="../ink/ink1898.xml"/><Relationship Id="rId222" Type="http://schemas.openxmlformats.org/officeDocument/2006/relationships/customXml" Target="../ink/ink1809.xml"/><Relationship Id="rId264" Type="http://schemas.openxmlformats.org/officeDocument/2006/relationships/customXml" Target="../ink/ink1828.xml"/><Relationship Id="rId471" Type="http://schemas.openxmlformats.org/officeDocument/2006/relationships/image" Target="../media/image7257.png"/><Relationship Id="rId17" Type="http://schemas.openxmlformats.org/officeDocument/2006/relationships/image" Target="../media/image7055.png"/><Relationship Id="rId59" Type="http://schemas.openxmlformats.org/officeDocument/2006/relationships/image" Target="../media/image7076.png"/><Relationship Id="rId124" Type="http://schemas.openxmlformats.org/officeDocument/2006/relationships/customXml" Target="../ink/ink1767.xml"/><Relationship Id="rId527" Type="http://schemas.openxmlformats.org/officeDocument/2006/relationships/image" Target="../media/image502.png"/><Relationship Id="rId331" Type="http://schemas.openxmlformats.org/officeDocument/2006/relationships/image" Target="../media/image7212.png"/><Relationship Id="rId373" Type="http://schemas.openxmlformats.org/officeDocument/2006/relationships/image" Target="../media/image7025.png"/><Relationship Id="rId429" Type="http://schemas.openxmlformats.org/officeDocument/2006/relationships/image" Target="../media/image7236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7163.png"/><Relationship Id="rId440" Type="http://schemas.openxmlformats.org/officeDocument/2006/relationships/customXml" Target="../ink/ink1909.xml"/><Relationship Id="rId28" Type="http://schemas.openxmlformats.org/officeDocument/2006/relationships/customXml" Target="../ink/ink1729.xml"/><Relationship Id="rId275" Type="http://schemas.openxmlformats.org/officeDocument/2006/relationships/image" Target="../media/image7184.png"/><Relationship Id="rId300" Type="http://schemas.openxmlformats.org/officeDocument/2006/relationships/customXml" Target="../ink/ink1846.xml"/><Relationship Id="rId482" Type="http://schemas.openxmlformats.org/officeDocument/2006/relationships/customXml" Target="../ink/ink1930.xml"/><Relationship Id="rId538" Type="http://schemas.openxmlformats.org/officeDocument/2006/relationships/customXml" Target="../ink/ink1958.xml"/><Relationship Id="rId135" Type="http://schemas.openxmlformats.org/officeDocument/2006/relationships/image" Target="../media/image7114.png"/><Relationship Id="rId177" Type="http://schemas.openxmlformats.org/officeDocument/2006/relationships/image" Target="../media/image7135.png"/><Relationship Id="rId342" Type="http://schemas.openxmlformats.org/officeDocument/2006/relationships/customXml" Target="../ink/ink1860.xml"/><Relationship Id="rId384" Type="http://schemas.openxmlformats.org/officeDocument/2006/relationships/customXml" Target="../ink/ink1881.xml"/><Relationship Id="rId202" Type="http://schemas.openxmlformats.org/officeDocument/2006/relationships/customXml" Target="../ink/ink1799.xml"/><Relationship Id="rId244" Type="http://schemas.openxmlformats.org/officeDocument/2006/relationships/customXml" Target="../ink/ink1818.xml"/><Relationship Id="rId39" Type="http://schemas.openxmlformats.org/officeDocument/2006/relationships/image" Target="../media/image7066.png"/><Relationship Id="rId286" Type="http://schemas.openxmlformats.org/officeDocument/2006/relationships/customXml" Target="../ink/ink1839.xml"/><Relationship Id="rId451" Type="http://schemas.openxmlformats.org/officeDocument/2006/relationships/image" Target="../media/image7247.png"/><Relationship Id="rId493" Type="http://schemas.openxmlformats.org/officeDocument/2006/relationships/image" Target="../media/image485.png"/><Relationship Id="rId507" Type="http://schemas.openxmlformats.org/officeDocument/2006/relationships/image" Target="../media/image492.png"/><Relationship Id="rId50" Type="http://schemas.openxmlformats.org/officeDocument/2006/relationships/customXml" Target="../ink/ink1740.xml"/><Relationship Id="rId104" Type="http://schemas.openxmlformats.org/officeDocument/2006/relationships/customXml" Target="../ink/ink1757.xml"/><Relationship Id="rId146" Type="http://schemas.openxmlformats.org/officeDocument/2006/relationships/customXml" Target="../ink/ink1778.xml"/><Relationship Id="rId188" Type="http://schemas.openxmlformats.org/officeDocument/2006/relationships/customXml" Target="../ink/ink1792.xml"/><Relationship Id="rId353" Type="http://schemas.openxmlformats.org/officeDocument/2006/relationships/image" Target="../media/image7223.png"/><Relationship Id="rId395" Type="http://schemas.openxmlformats.org/officeDocument/2006/relationships/image" Target="../media/image7036.png"/><Relationship Id="rId409" Type="http://schemas.openxmlformats.org/officeDocument/2006/relationships/image" Target="../media/image7043.png"/><Relationship Id="rId92" Type="http://schemas.openxmlformats.org/officeDocument/2006/relationships/customXml" Target="../ink/ink1751.xml"/><Relationship Id="rId213" Type="http://schemas.openxmlformats.org/officeDocument/2006/relationships/image" Target="../media/image7153.png"/><Relationship Id="rId420" Type="http://schemas.openxmlformats.org/officeDocument/2006/relationships/customXml" Target="../ink/ink1899.xml"/><Relationship Id="rId255" Type="http://schemas.openxmlformats.org/officeDocument/2006/relationships/image" Target="../media/image7174.png"/><Relationship Id="rId297" Type="http://schemas.openxmlformats.org/officeDocument/2006/relationships/image" Target="../media/image7195.png"/><Relationship Id="rId462" Type="http://schemas.openxmlformats.org/officeDocument/2006/relationships/customXml" Target="../ink/ink1920.xml"/><Relationship Id="rId518" Type="http://schemas.openxmlformats.org/officeDocument/2006/relationships/customXml" Target="../ink/ink1948.xml"/><Relationship Id="rId115" Type="http://schemas.openxmlformats.org/officeDocument/2006/relationships/image" Target="../media/image7104.png"/><Relationship Id="rId157" Type="http://schemas.openxmlformats.org/officeDocument/2006/relationships/image" Target="../media/image7125.png"/><Relationship Id="rId364" Type="http://schemas.openxmlformats.org/officeDocument/2006/relationships/customXml" Target="../ink/ink1871.xml"/><Relationship Id="rId61" Type="http://schemas.openxmlformats.org/officeDocument/2006/relationships/image" Target="../media/image7077.png"/><Relationship Id="rId199" Type="http://schemas.openxmlformats.org/officeDocument/2006/relationships/image" Target="../media/image7146.png"/><Relationship Id="rId19" Type="http://schemas.openxmlformats.org/officeDocument/2006/relationships/image" Target="../media/image7056.png"/><Relationship Id="rId224" Type="http://schemas.openxmlformats.org/officeDocument/2006/relationships/customXml" Target="../ink/ink1810.xml"/><Relationship Id="rId266" Type="http://schemas.openxmlformats.org/officeDocument/2006/relationships/customXml" Target="../ink/ink1829.xml"/><Relationship Id="rId431" Type="http://schemas.openxmlformats.org/officeDocument/2006/relationships/image" Target="../media/image7237.png"/><Relationship Id="rId473" Type="http://schemas.openxmlformats.org/officeDocument/2006/relationships/image" Target="../media/image7258.png"/><Relationship Id="rId529" Type="http://schemas.openxmlformats.org/officeDocument/2006/relationships/image" Target="../media/image503.png"/><Relationship Id="rId30" Type="http://schemas.openxmlformats.org/officeDocument/2006/relationships/customXml" Target="../ink/ink1730.xml"/><Relationship Id="rId126" Type="http://schemas.openxmlformats.org/officeDocument/2006/relationships/customXml" Target="../ink/ink1768.xml"/><Relationship Id="rId333" Type="http://schemas.openxmlformats.org/officeDocument/2006/relationships/image" Target="../media/image7213.png"/><Relationship Id="rId375" Type="http://schemas.openxmlformats.org/officeDocument/2006/relationships/image" Target="../media/image7026.png"/><Relationship Id="rId3" Type="http://schemas.openxmlformats.org/officeDocument/2006/relationships/image" Target="../media/image7024.png"/><Relationship Id="rId235" Type="http://schemas.openxmlformats.org/officeDocument/2006/relationships/image" Target="../media/image7164.png"/><Relationship Id="rId277" Type="http://schemas.openxmlformats.org/officeDocument/2006/relationships/image" Target="../media/image7185.png"/><Relationship Id="rId400" Type="http://schemas.openxmlformats.org/officeDocument/2006/relationships/customXml" Target="../ink/ink1889.xml"/><Relationship Id="rId442" Type="http://schemas.openxmlformats.org/officeDocument/2006/relationships/customXml" Target="../ink/ink1910.xml"/><Relationship Id="rId484" Type="http://schemas.openxmlformats.org/officeDocument/2006/relationships/customXml" Target="../ink/ink1931.xml"/></Relationships>
</file>

<file path=ppt/slides/_rels/slide9.xml.rels><?xml version="1.0" encoding="UTF-8" standalone="yes"?>
<Relationships xmlns="http://schemas.openxmlformats.org/package/2006/relationships"><Relationship Id="rId21" Type="http://schemas.openxmlformats.org/officeDocument/2006/relationships/image" Target="../media/image7270.png"/><Relationship Id="rId268" Type="http://schemas.openxmlformats.org/officeDocument/2006/relationships/customXml" Target="../ink/ink2051.xml"/><Relationship Id="rId475" Type="http://schemas.openxmlformats.org/officeDocument/2006/relationships/image" Target="../media/image60580.png"/><Relationship Id="rId682" Type="http://schemas.openxmlformats.org/officeDocument/2006/relationships/customXml" Target="../ink/ink2257.xml"/><Relationship Id="rId335" Type="http://schemas.openxmlformats.org/officeDocument/2006/relationships/image" Target="../media/image6483.png"/><Relationship Id="rId542" Type="http://schemas.openxmlformats.org/officeDocument/2006/relationships/customXml" Target="../ink/ink2189.xml"/><Relationship Id="rId987" Type="http://schemas.openxmlformats.org/officeDocument/2006/relationships/customXml" Target="../ink/ink2405.xml"/><Relationship Id="rId1172" Type="http://schemas.openxmlformats.org/officeDocument/2006/relationships/image" Target="../media/image751.png"/><Relationship Id="rId402" Type="http://schemas.openxmlformats.org/officeDocument/2006/relationships/customXml" Target="../ink/ink2118.xml"/><Relationship Id="rId847" Type="http://schemas.openxmlformats.org/officeDocument/2006/relationships/customXml" Target="../ink/ink2335.xml"/><Relationship Id="rId1032" Type="http://schemas.openxmlformats.org/officeDocument/2006/relationships/image" Target="../media/image681.png"/><Relationship Id="rId707" Type="http://schemas.openxmlformats.org/officeDocument/2006/relationships/image" Target="../media/image7310.png"/><Relationship Id="rId914" Type="http://schemas.openxmlformats.org/officeDocument/2006/relationships/image" Target="../media/image622.png"/><Relationship Id="rId1337" Type="http://schemas.openxmlformats.org/officeDocument/2006/relationships/customXml" Target="../ink/ink2580.xml"/><Relationship Id="rId43" Type="http://schemas.openxmlformats.org/officeDocument/2006/relationships/image" Target="../media/image7281.png"/><Relationship Id="rId192" Type="http://schemas.openxmlformats.org/officeDocument/2006/relationships/customXml" Target="../ink/ink2013.xml"/><Relationship Id="rId497" Type="http://schemas.openxmlformats.org/officeDocument/2006/relationships/image" Target="../media/image60690.png"/><Relationship Id="rId357" Type="http://schemas.openxmlformats.org/officeDocument/2006/relationships/image" Target="../media/image6530.png"/><Relationship Id="rId1194" Type="http://schemas.openxmlformats.org/officeDocument/2006/relationships/image" Target="../media/image762.png"/><Relationship Id="rId217" Type="http://schemas.openxmlformats.org/officeDocument/2006/relationships/image" Target="../media/image6389.png"/><Relationship Id="rId564" Type="http://schemas.openxmlformats.org/officeDocument/2006/relationships/customXml" Target="../ink/ink2200.xml"/><Relationship Id="rId771" Type="http://schemas.openxmlformats.org/officeDocument/2006/relationships/customXml" Target="../ink/ink2297.xml"/><Relationship Id="rId869" Type="http://schemas.openxmlformats.org/officeDocument/2006/relationships/customXml" Target="../ink/ink2346.xml"/><Relationship Id="rId424" Type="http://schemas.openxmlformats.org/officeDocument/2006/relationships/customXml" Target="../ink/ink2130.xml"/><Relationship Id="rId631" Type="http://schemas.openxmlformats.org/officeDocument/2006/relationships/image" Target="../media/image6135.png"/><Relationship Id="rId729" Type="http://schemas.openxmlformats.org/officeDocument/2006/relationships/image" Target="../media/image530.png"/><Relationship Id="rId1054" Type="http://schemas.openxmlformats.org/officeDocument/2006/relationships/image" Target="../media/image692.png"/><Relationship Id="rId1261" Type="http://schemas.openxmlformats.org/officeDocument/2006/relationships/customXml" Target="../ink/ink2542.xml"/><Relationship Id="rId1359" Type="http://schemas.openxmlformats.org/officeDocument/2006/relationships/customXml" Target="../ink/ink2591.xml"/><Relationship Id="rId936" Type="http://schemas.openxmlformats.org/officeDocument/2006/relationships/image" Target="../media/image633.png"/><Relationship Id="rId1121" Type="http://schemas.openxmlformats.org/officeDocument/2006/relationships/customXml" Target="../ink/ink2472.xml"/><Relationship Id="rId1219" Type="http://schemas.openxmlformats.org/officeDocument/2006/relationships/customXml" Target="../ink/ink2521.xml"/><Relationship Id="rId65" Type="http://schemas.openxmlformats.org/officeDocument/2006/relationships/image" Target="../media/image6800.png"/><Relationship Id="rId281" Type="http://schemas.openxmlformats.org/officeDocument/2006/relationships/image" Target="../media/image6456.png"/><Relationship Id="rId379" Type="http://schemas.openxmlformats.org/officeDocument/2006/relationships/image" Target="../media/image6550.png"/><Relationship Id="rId586" Type="http://schemas.openxmlformats.org/officeDocument/2006/relationships/customXml" Target="../ink/ink2211.xml"/><Relationship Id="rId793" Type="http://schemas.openxmlformats.org/officeDocument/2006/relationships/customXml" Target="../ink/ink2308.xml"/><Relationship Id="rId7" Type="http://schemas.openxmlformats.org/officeDocument/2006/relationships/image" Target="../media/image7263.png"/><Relationship Id="rId239" Type="http://schemas.openxmlformats.org/officeDocument/2006/relationships/image" Target="../media/image6400.png"/><Relationship Id="rId446" Type="http://schemas.openxmlformats.org/officeDocument/2006/relationships/customXml" Target="../ink/ink2141.xml"/><Relationship Id="rId653" Type="http://schemas.openxmlformats.org/officeDocument/2006/relationships/image" Target="../media/image6146.png"/><Relationship Id="rId1076" Type="http://schemas.openxmlformats.org/officeDocument/2006/relationships/image" Target="../media/image703.png"/><Relationship Id="rId1283" Type="http://schemas.openxmlformats.org/officeDocument/2006/relationships/customXml" Target="../ink/ink2553.xml"/><Relationship Id="rId306" Type="http://schemas.openxmlformats.org/officeDocument/2006/relationships/customXml" Target="../ink/ink2070.xml"/><Relationship Id="rId860" Type="http://schemas.openxmlformats.org/officeDocument/2006/relationships/image" Target="../media/image595.png"/><Relationship Id="rId958" Type="http://schemas.openxmlformats.org/officeDocument/2006/relationships/image" Target="../media/image644.png"/><Relationship Id="rId1143" Type="http://schemas.openxmlformats.org/officeDocument/2006/relationships/customXml" Target="../ink/ink2483.xml"/><Relationship Id="rId87" Type="http://schemas.openxmlformats.org/officeDocument/2006/relationships/image" Target="../media/image515.png"/><Relationship Id="rId513" Type="http://schemas.openxmlformats.org/officeDocument/2006/relationships/image" Target="../media/image60770.png"/><Relationship Id="rId720" Type="http://schemas.openxmlformats.org/officeDocument/2006/relationships/customXml" Target="../ink/ink2271.xml"/><Relationship Id="rId818" Type="http://schemas.openxmlformats.org/officeDocument/2006/relationships/image" Target="../media/image574.png"/><Relationship Id="rId1350" Type="http://schemas.openxmlformats.org/officeDocument/2006/relationships/image" Target="../media/image840.png"/><Relationship Id="rId1003" Type="http://schemas.openxmlformats.org/officeDocument/2006/relationships/customXml" Target="../ink/ink2413.xml"/><Relationship Id="rId1210" Type="http://schemas.openxmlformats.org/officeDocument/2006/relationships/image" Target="../media/image770.png"/><Relationship Id="rId1308" Type="http://schemas.openxmlformats.org/officeDocument/2006/relationships/image" Target="../media/image819.png"/><Relationship Id="rId14" Type="http://schemas.openxmlformats.org/officeDocument/2006/relationships/customXml" Target="../ink/ink1965.xml"/><Relationship Id="rId370" Type="http://schemas.openxmlformats.org/officeDocument/2006/relationships/customXml" Target="../ink/ink2102.xml"/><Relationship Id="rId230" Type="http://schemas.openxmlformats.org/officeDocument/2006/relationships/customXml" Target="../ink/ink2032.xml"/><Relationship Id="rId468" Type="http://schemas.openxmlformats.org/officeDocument/2006/relationships/customXml" Target="../ink/ink2152.xml"/><Relationship Id="rId675" Type="http://schemas.openxmlformats.org/officeDocument/2006/relationships/image" Target="../media/image7294.png"/><Relationship Id="rId882" Type="http://schemas.openxmlformats.org/officeDocument/2006/relationships/image" Target="../media/image606.png"/><Relationship Id="rId1098" Type="http://schemas.openxmlformats.org/officeDocument/2006/relationships/image" Target="../media/image714.png"/><Relationship Id="rId328" Type="http://schemas.openxmlformats.org/officeDocument/2006/relationships/customXml" Target="../ink/ink2081.xml"/><Relationship Id="rId535" Type="http://schemas.openxmlformats.org/officeDocument/2006/relationships/image" Target="../media/image6088.png"/><Relationship Id="rId742" Type="http://schemas.openxmlformats.org/officeDocument/2006/relationships/customXml" Target="../ink/ink2282.xml"/><Relationship Id="rId1165" Type="http://schemas.openxmlformats.org/officeDocument/2006/relationships/customXml" Target="../ink/ink2494.xml"/><Relationship Id="rId1372" Type="http://schemas.openxmlformats.org/officeDocument/2006/relationships/image" Target="../media/image851.png"/><Relationship Id="rId602" Type="http://schemas.openxmlformats.org/officeDocument/2006/relationships/customXml" Target="../ink/ink2219.xml"/><Relationship Id="rId1025" Type="http://schemas.openxmlformats.org/officeDocument/2006/relationships/customXml" Target="../ink/ink2424.xml"/><Relationship Id="rId1232" Type="http://schemas.openxmlformats.org/officeDocument/2006/relationships/image" Target="../media/image781.png"/><Relationship Id="rId907" Type="http://schemas.openxmlformats.org/officeDocument/2006/relationships/customXml" Target="../ink/ink2365.xml"/><Relationship Id="rId36" Type="http://schemas.openxmlformats.org/officeDocument/2006/relationships/customXml" Target="../ink/ink1976.xml"/><Relationship Id="rId185" Type="http://schemas.openxmlformats.org/officeDocument/2006/relationships/image" Target="../media/image6373.png"/><Relationship Id="rId392" Type="http://schemas.openxmlformats.org/officeDocument/2006/relationships/customXml" Target="../ink/ink2113.xml"/><Relationship Id="rId697" Type="http://schemas.openxmlformats.org/officeDocument/2006/relationships/image" Target="../media/image7305.png"/><Relationship Id="rId252" Type="http://schemas.openxmlformats.org/officeDocument/2006/relationships/customXml" Target="../ink/ink2043.xml"/><Relationship Id="rId1187" Type="http://schemas.openxmlformats.org/officeDocument/2006/relationships/customXml" Target="../ink/ink2505.xml"/><Relationship Id="rId557" Type="http://schemas.openxmlformats.org/officeDocument/2006/relationships/image" Target="../media/image6098.png"/><Relationship Id="rId764" Type="http://schemas.openxmlformats.org/officeDocument/2006/relationships/image" Target="../media/image547.png"/><Relationship Id="rId971" Type="http://schemas.openxmlformats.org/officeDocument/2006/relationships/customXml" Target="../ink/ink2397.xml"/><Relationship Id="rId417" Type="http://schemas.openxmlformats.org/officeDocument/2006/relationships/customXml" Target="../ink/ink2126.xml"/><Relationship Id="rId624" Type="http://schemas.openxmlformats.org/officeDocument/2006/relationships/customXml" Target="../ink/ink2230.xml"/><Relationship Id="rId831" Type="http://schemas.openxmlformats.org/officeDocument/2006/relationships/customXml" Target="../ink/ink2327.xml"/><Relationship Id="rId1047" Type="http://schemas.openxmlformats.org/officeDocument/2006/relationships/customXml" Target="../ink/ink2435.xml"/><Relationship Id="rId1254" Type="http://schemas.openxmlformats.org/officeDocument/2006/relationships/image" Target="../media/image792.png"/><Relationship Id="rId929" Type="http://schemas.openxmlformats.org/officeDocument/2006/relationships/customXml" Target="../ink/ink2376.xml"/><Relationship Id="rId1114" Type="http://schemas.openxmlformats.org/officeDocument/2006/relationships/image" Target="../media/image722.png"/><Relationship Id="rId1321" Type="http://schemas.openxmlformats.org/officeDocument/2006/relationships/customXml" Target="../ink/ink2572.xml"/><Relationship Id="rId58" Type="http://schemas.openxmlformats.org/officeDocument/2006/relationships/customXml" Target="../ink/ink1987.xml"/><Relationship Id="rId274" Type="http://schemas.openxmlformats.org/officeDocument/2006/relationships/customXml" Target="../ink/ink2054.xml"/><Relationship Id="rId481" Type="http://schemas.openxmlformats.org/officeDocument/2006/relationships/image" Target="../media/image60610.png"/><Relationship Id="rId579" Type="http://schemas.openxmlformats.org/officeDocument/2006/relationships/image" Target="../media/image6109.png"/><Relationship Id="rId786" Type="http://schemas.openxmlformats.org/officeDocument/2006/relationships/image" Target="../media/image558.png"/><Relationship Id="rId993" Type="http://schemas.openxmlformats.org/officeDocument/2006/relationships/customXml" Target="../ink/ink2408.xml"/><Relationship Id="rId341" Type="http://schemas.openxmlformats.org/officeDocument/2006/relationships/image" Target="../media/image6522.png"/><Relationship Id="rId439" Type="http://schemas.openxmlformats.org/officeDocument/2006/relationships/image" Target="../media/image7292.png"/><Relationship Id="rId646" Type="http://schemas.openxmlformats.org/officeDocument/2006/relationships/customXml" Target="../ink/ink2241.xml"/><Relationship Id="rId1069" Type="http://schemas.openxmlformats.org/officeDocument/2006/relationships/customXml" Target="../ink/ink2446.xml"/><Relationship Id="rId1276" Type="http://schemas.openxmlformats.org/officeDocument/2006/relationships/image" Target="../media/image803.png"/><Relationship Id="rId201" Type="http://schemas.openxmlformats.org/officeDocument/2006/relationships/image" Target="../media/image6381.png"/><Relationship Id="rId506" Type="http://schemas.openxmlformats.org/officeDocument/2006/relationships/customXml" Target="../ink/ink2171.xml"/><Relationship Id="rId853" Type="http://schemas.openxmlformats.org/officeDocument/2006/relationships/customXml" Target="../ink/ink2338.xml"/><Relationship Id="rId1136" Type="http://schemas.openxmlformats.org/officeDocument/2006/relationships/image" Target="../media/image733.png"/><Relationship Id="rId713" Type="http://schemas.openxmlformats.org/officeDocument/2006/relationships/image" Target="../media/image7313.png"/><Relationship Id="rId920" Type="http://schemas.openxmlformats.org/officeDocument/2006/relationships/image" Target="../media/image625.png"/><Relationship Id="rId1343" Type="http://schemas.openxmlformats.org/officeDocument/2006/relationships/customXml" Target="../ink/ink2583.xml"/><Relationship Id="rId1203" Type="http://schemas.openxmlformats.org/officeDocument/2006/relationships/customXml" Target="../ink/ink2513.xml"/><Relationship Id="rId296" Type="http://schemas.openxmlformats.org/officeDocument/2006/relationships/customXml" Target="../ink/ink2065.xml"/><Relationship Id="rId363" Type="http://schemas.openxmlformats.org/officeDocument/2006/relationships/image" Target="../media/image6533.png"/><Relationship Id="rId570" Type="http://schemas.openxmlformats.org/officeDocument/2006/relationships/customXml" Target="../ink/ink2203.xml"/><Relationship Id="rId223" Type="http://schemas.openxmlformats.org/officeDocument/2006/relationships/image" Target="../media/image6392.png"/><Relationship Id="rId430" Type="http://schemas.openxmlformats.org/officeDocument/2006/relationships/customXml" Target="../ink/ink2133.xml"/><Relationship Id="rId668" Type="http://schemas.openxmlformats.org/officeDocument/2006/relationships/customXml" Target="../ink/ink2252.xml"/><Relationship Id="rId875" Type="http://schemas.openxmlformats.org/officeDocument/2006/relationships/customXml" Target="../ink/ink2349.xml"/><Relationship Id="rId1060" Type="http://schemas.openxmlformats.org/officeDocument/2006/relationships/image" Target="../media/image695.png"/><Relationship Id="rId1298" Type="http://schemas.openxmlformats.org/officeDocument/2006/relationships/image" Target="../media/image814.png"/><Relationship Id="rId528" Type="http://schemas.openxmlformats.org/officeDocument/2006/relationships/customXml" Target="../ink/ink2182.xml"/><Relationship Id="rId735" Type="http://schemas.openxmlformats.org/officeDocument/2006/relationships/image" Target="../media/image533.png"/><Relationship Id="rId942" Type="http://schemas.openxmlformats.org/officeDocument/2006/relationships/image" Target="../media/image636.png"/><Relationship Id="rId1158" Type="http://schemas.openxmlformats.org/officeDocument/2006/relationships/image" Target="../media/image744.png"/><Relationship Id="rId1365" Type="http://schemas.openxmlformats.org/officeDocument/2006/relationships/customXml" Target="../ink/ink2594.xml"/><Relationship Id="rId1018" Type="http://schemas.openxmlformats.org/officeDocument/2006/relationships/image" Target="../media/image674.png"/><Relationship Id="rId1225" Type="http://schemas.openxmlformats.org/officeDocument/2006/relationships/customXml" Target="../ink/ink2524.xml"/><Relationship Id="rId71" Type="http://schemas.openxmlformats.org/officeDocument/2006/relationships/image" Target="../media/image6838.png"/><Relationship Id="rId802" Type="http://schemas.openxmlformats.org/officeDocument/2006/relationships/image" Target="../media/image566.png"/><Relationship Id="rId29" Type="http://schemas.openxmlformats.org/officeDocument/2006/relationships/image" Target="../media/image7274.png"/><Relationship Id="rId385" Type="http://schemas.openxmlformats.org/officeDocument/2006/relationships/image" Target="../media/image6553.png"/><Relationship Id="rId592" Type="http://schemas.openxmlformats.org/officeDocument/2006/relationships/customXml" Target="../ink/ink2214.xml"/><Relationship Id="rId245" Type="http://schemas.openxmlformats.org/officeDocument/2006/relationships/image" Target="../media/image6403.png"/><Relationship Id="rId452" Type="http://schemas.openxmlformats.org/officeDocument/2006/relationships/customXml" Target="../ink/ink2144.xml"/><Relationship Id="rId897" Type="http://schemas.openxmlformats.org/officeDocument/2006/relationships/customXml" Target="../ink/ink2360.xml"/><Relationship Id="rId1082" Type="http://schemas.openxmlformats.org/officeDocument/2006/relationships/image" Target="../media/image706.png"/><Relationship Id="rId312" Type="http://schemas.openxmlformats.org/officeDocument/2006/relationships/customXml" Target="../ink/ink2073.xml"/><Relationship Id="rId757" Type="http://schemas.openxmlformats.org/officeDocument/2006/relationships/image" Target="../media/image544.png"/><Relationship Id="rId964" Type="http://schemas.openxmlformats.org/officeDocument/2006/relationships/image" Target="../media/image647.png"/><Relationship Id="rId93" Type="http://schemas.openxmlformats.org/officeDocument/2006/relationships/image" Target="../media/image518.png"/><Relationship Id="rId617" Type="http://schemas.openxmlformats.org/officeDocument/2006/relationships/image" Target="../media/image6128.png"/><Relationship Id="rId824" Type="http://schemas.openxmlformats.org/officeDocument/2006/relationships/image" Target="../media/image577.png"/><Relationship Id="rId1247" Type="http://schemas.openxmlformats.org/officeDocument/2006/relationships/customXml" Target="../ink/ink2535.xml"/><Relationship Id="rId1107" Type="http://schemas.openxmlformats.org/officeDocument/2006/relationships/customXml" Target="../ink/ink2465.xml"/><Relationship Id="rId1314" Type="http://schemas.openxmlformats.org/officeDocument/2006/relationships/image" Target="../media/image822.png"/><Relationship Id="rId20" Type="http://schemas.openxmlformats.org/officeDocument/2006/relationships/customXml" Target="../ink/ink1968.xml"/><Relationship Id="rId267" Type="http://schemas.openxmlformats.org/officeDocument/2006/relationships/image" Target="../media/image6414.png"/><Relationship Id="rId474" Type="http://schemas.openxmlformats.org/officeDocument/2006/relationships/customXml" Target="../ink/ink2155.xml"/><Relationship Id="rId681" Type="http://schemas.openxmlformats.org/officeDocument/2006/relationships/image" Target="../media/image7297.png"/><Relationship Id="rId779" Type="http://schemas.openxmlformats.org/officeDocument/2006/relationships/customXml" Target="../ink/ink2301.xml"/><Relationship Id="rId986" Type="http://schemas.openxmlformats.org/officeDocument/2006/relationships/image" Target="../media/image658.png"/><Relationship Id="rId334" Type="http://schemas.openxmlformats.org/officeDocument/2006/relationships/customXml" Target="../ink/ink2084.xml"/><Relationship Id="rId541" Type="http://schemas.openxmlformats.org/officeDocument/2006/relationships/image" Target="../media/image6091.png"/><Relationship Id="rId639" Type="http://schemas.openxmlformats.org/officeDocument/2006/relationships/image" Target="../media/image6139.png"/><Relationship Id="rId1171" Type="http://schemas.openxmlformats.org/officeDocument/2006/relationships/customXml" Target="../ink/ink2497.xml"/><Relationship Id="rId1269" Type="http://schemas.openxmlformats.org/officeDocument/2006/relationships/customXml" Target="../ink/ink2546.xml"/><Relationship Id="rId401" Type="http://schemas.openxmlformats.org/officeDocument/2006/relationships/image" Target="../media/image6561.png"/><Relationship Id="rId846" Type="http://schemas.openxmlformats.org/officeDocument/2006/relationships/image" Target="../media/image588.png"/><Relationship Id="rId1031" Type="http://schemas.openxmlformats.org/officeDocument/2006/relationships/customXml" Target="../ink/ink2427.xml"/><Relationship Id="rId1129" Type="http://schemas.openxmlformats.org/officeDocument/2006/relationships/customXml" Target="../ink/ink2476.xml"/><Relationship Id="rId485" Type="http://schemas.openxmlformats.org/officeDocument/2006/relationships/image" Target="../media/image60630.png"/><Relationship Id="rId706" Type="http://schemas.openxmlformats.org/officeDocument/2006/relationships/customXml" Target="../ink/ink2264.xml"/><Relationship Id="rId913" Type="http://schemas.openxmlformats.org/officeDocument/2006/relationships/customXml" Target="../ink/ink2368.xml"/><Relationship Id="rId1336" Type="http://schemas.openxmlformats.org/officeDocument/2006/relationships/image" Target="../media/image833.png"/><Relationship Id="rId42" Type="http://schemas.openxmlformats.org/officeDocument/2006/relationships/customXml" Target="../ink/ink1979.xml"/><Relationship Id="rId345" Type="http://schemas.openxmlformats.org/officeDocument/2006/relationships/image" Target="../media/image6524.png"/><Relationship Id="rId552" Type="http://schemas.openxmlformats.org/officeDocument/2006/relationships/customXml" Target="../ink/ink2194.xml"/><Relationship Id="rId997" Type="http://schemas.openxmlformats.org/officeDocument/2006/relationships/customXml" Target="../ink/ink2410.xml"/><Relationship Id="rId1182" Type="http://schemas.openxmlformats.org/officeDocument/2006/relationships/image" Target="../media/image756.png"/><Relationship Id="rId191" Type="http://schemas.openxmlformats.org/officeDocument/2006/relationships/image" Target="../media/image6376.png"/><Relationship Id="rId205" Type="http://schemas.openxmlformats.org/officeDocument/2006/relationships/image" Target="../media/image6383.png"/><Relationship Id="rId412" Type="http://schemas.openxmlformats.org/officeDocument/2006/relationships/customXml" Target="../ink/ink2123.xml"/><Relationship Id="rId857" Type="http://schemas.openxmlformats.org/officeDocument/2006/relationships/customXml" Target="../ink/ink2340.xml"/><Relationship Id="rId1042" Type="http://schemas.openxmlformats.org/officeDocument/2006/relationships/image" Target="../media/image686.png"/><Relationship Id="rId289" Type="http://schemas.openxmlformats.org/officeDocument/2006/relationships/image" Target="../media/image6460.png"/><Relationship Id="rId496" Type="http://schemas.openxmlformats.org/officeDocument/2006/relationships/customXml" Target="../ink/ink2166.xml"/><Relationship Id="rId717" Type="http://schemas.openxmlformats.org/officeDocument/2006/relationships/image" Target="../media/image524.png"/><Relationship Id="rId924" Type="http://schemas.openxmlformats.org/officeDocument/2006/relationships/image" Target="../media/image627.png"/><Relationship Id="rId1347" Type="http://schemas.openxmlformats.org/officeDocument/2006/relationships/customXml" Target="../ink/ink2585.xml"/><Relationship Id="rId53" Type="http://schemas.openxmlformats.org/officeDocument/2006/relationships/image" Target="../media/image7286.png"/><Relationship Id="rId356" Type="http://schemas.openxmlformats.org/officeDocument/2006/relationships/customXml" Target="../ink/ink2095.xml"/><Relationship Id="rId563" Type="http://schemas.openxmlformats.org/officeDocument/2006/relationships/image" Target="../media/image6101.png"/><Relationship Id="rId770" Type="http://schemas.openxmlformats.org/officeDocument/2006/relationships/image" Target="../media/image550.png"/><Relationship Id="rId1193" Type="http://schemas.openxmlformats.org/officeDocument/2006/relationships/customXml" Target="../ink/ink2508.xml"/><Relationship Id="rId1207" Type="http://schemas.openxmlformats.org/officeDocument/2006/relationships/customXml" Target="../ink/ink2515.xml"/><Relationship Id="rId216" Type="http://schemas.openxmlformats.org/officeDocument/2006/relationships/customXml" Target="../ink/ink2025.xml"/><Relationship Id="rId423" Type="http://schemas.openxmlformats.org/officeDocument/2006/relationships/image" Target="../media/image6803.png"/><Relationship Id="rId868" Type="http://schemas.openxmlformats.org/officeDocument/2006/relationships/image" Target="../media/image599.png"/><Relationship Id="rId1053" Type="http://schemas.openxmlformats.org/officeDocument/2006/relationships/customXml" Target="../ink/ink2438.xml"/><Relationship Id="rId1260" Type="http://schemas.openxmlformats.org/officeDocument/2006/relationships/image" Target="../media/image795.png"/><Relationship Id="rId630" Type="http://schemas.openxmlformats.org/officeDocument/2006/relationships/customXml" Target="../ink/ink2233.xml"/><Relationship Id="rId728" Type="http://schemas.openxmlformats.org/officeDocument/2006/relationships/customXml" Target="../ink/ink2275.xml"/><Relationship Id="rId935" Type="http://schemas.openxmlformats.org/officeDocument/2006/relationships/customXml" Target="../ink/ink2379.xml"/><Relationship Id="rId1358" Type="http://schemas.openxmlformats.org/officeDocument/2006/relationships/image" Target="../media/image844.png"/><Relationship Id="rId64" Type="http://schemas.openxmlformats.org/officeDocument/2006/relationships/customXml" Target="../ink/ink1990.xml"/><Relationship Id="rId367" Type="http://schemas.openxmlformats.org/officeDocument/2006/relationships/image" Target="../media/image6535.png"/><Relationship Id="rId574" Type="http://schemas.openxmlformats.org/officeDocument/2006/relationships/customXml" Target="../ink/ink2205.xml"/><Relationship Id="rId1120" Type="http://schemas.openxmlformats.org/officeDocument/2006/relationships/image" Target="../media/image725.png"/><Relationship Id="rId1218" Type="http://schemas.openxmlformats.org/officeDocument/2006/relationships/image" Target="../media/image774.png"/><Relationship Id="rId227" Type="http://schemas.openxmlformats.org/officeDocument/2006/relationships/image" Target="../media/image6394.png"/><Relationship Id="rId781" Type="http://schemas.openxmlformats.org/officeDocument/2006/relationships/customXml" Target="../ink/ink2302.xml"/><Relationship Id="rId879" Type="http://schemas.openxmlformats.org/officeDocument/2006/relationships/customXml" Target="../ink/ink2351.xml"/><Relationship Id="rId434" Type="http://schemas.openxmlformats.org/officeDocument/2006/relationships/customXml" Target="../ink/ink2135.xml"/><Relationship Id="rId641" Type="http://schemas.openxmlformats.org/officeDocument/2006/relationships/image" Target="../media/image6140.png"/><Relationship Id="rId739" Type="http://schemas.openxmlformats.org/officeDocument/2006/relationships/image" Target="../media/image535.png"/><Relationship Id="rId1064" Type="http://schemas.openxmlformats.org/officeDocument/2006/relationships/image" Target="../media/image697.png"/><Relationship Id="rId1271" Type="http://schemas.openxmlformats.org/officeDocument/2006/relationships/customXml" Target="../ink/ink2547.xml"/><Relationship Id="rId1369" Type="http://schemas.openxmlformats.org/officeDocument/2006/relationships/customXml" Target="../ink/ink2596.xml"/><Relationship Id="rId280" Type="http://schemas.openxmlformats.org/officeDocument/2006/relationships/customXml" Target="../ink/ink2057.xml"/><Relationship Id="rId501" Type="http://schemas.openxmlformats.org/officeDocument/2006/relationships/image" Target="../media/image60710.png"/><Relationship Id="rId946" Type="http://schemas.openxmlformats.org/officeDocument/2006/relationships/image" Target="../media/image638.png"/><Relationship Id="rId1131" Type="http://schemas.openxmlformats.org/officeDocument/2006/relationships/customXml" Target="../ink/ink2477.xml"/><Relationship Id="rId1229" Type="http://schemas.openxmlformats.org/officeDocument/2006/relationships/customXml" Target="../ink/ink2526.xml"/><Relationship Id="rId75" Type="http://schemas.openxmlformats.org/officeDocument/2006/relationships/image" Target="../media/image509.png"/><Relationship Id="rId378" Type="http://schemas.openxmlformats.org/officeDocument/2006/relationships/customXml" Target="../ink/ink2106.xml"/><Relationship Id="rId585" Type="http://schemas.openxmlformats.org/officeDocument/2006/relationships/image" Target="../media/image6112.png"/><Relationship Id="rId792" Type="http://schemas.openxmlformats.org/officeDocument/2006/relationships/image" Target="../media/image561.png"/><Relationship Id="rId806" Type="http://schemas.openxmlformats.org/officeDocument/2006/relationships/image" Target="../media/image568.png"/><Relationship Id="rId6" Type="http://schemas.openxmlformats.org/officeDocument/2006/relationships/customXml" Target="../ink/ink1961.xml"/><Relationship Id="rId238" Type="http://schemas.openxmlformats.org/officeDocument/2006/relationships/customXml" Target="../ink/ink2036.xml"/><Relationship Id="rId445" Type="http://schemas.openxmlformats.org/officeDocument/2006/relationships/image" Target="../media/image60430.png"/><Relationship Id="rId652" Type="http://schemas.openxmlformats.org/officeDocument/2006/relationships/customXml" Target="../ink/ink2244.xml"/><Relationship Id="rId1075" Type="http://schemas.openxmlformats.org/officeDocument/2006/relationships/customXml" Target="../ink/ink2449.xml"/><Relationship Id="rId1282" Type="http://schemas.openxmlformats.org/officeDocument/2006/relationships/image" Target="../media/image806.png"/><Relationship Id="rId291" Type="http://schemas.openxmlformats.org/officeDocument/2006/relationships/image" Target="../media/image6461.png"/><Relationship Id="rId305" Type="http://schemas.openxmlformats.org/officeDocument/2006/relationships/image" Target="../media/image6468.png"/><Relationship Id="rId512" Type="http://schemas.openxmlformats.org/officeDocument/2006/relationships/customXml" Target="../ink/ink2174.xml"/><Relationship Id="rId957" Type="http://schemas.openxmlformats.org/officeDocument/2006/relationships/customXml" Target="../ink/ink2390.xml"/><Relationship Id="rId1142" Type="http://schemas.openxmlformats.org/officeDocument/2006/relationships/image" Target="../media/image736.png"/><Relationship Id="rId86" Type="http://schemas.openxmlformats.org/officeDocument/2006/relationships/customXml" Target="../ink/ink2001.xml"/><Relationship Id="rId389" Type="http://schemas.openxmlformats.org/officeDocument/2006/relationships/image" Target="../media/image6555.png"/><Relationship Id="rId596" Type="http://schemas.openxmlformats.org/officeDocument/2006/relationships/customXml" Target="../ink/ink2216.xml"/><Relationship Id="rId817" Type="http://schemas.openxmlformats.org/officeDocument/2006/relationships/customXml" Target="../ink/ink2320.xml"/><Relationship Id="rId1002" Type="http://schemas.openxmlformats.org/officeDocument/2006/relationships/image" Target="../media/image666.png"/><Relationship Id="rId249" Type="http://schemas.openxmlformats.org/officeDocument/2006/relationships/image" Target="../media/image6405.png"/><Relationship Id="rId456" Type="http://schemas.openxmlformats.org/officeDocument/2006/relationships/customXml" Target="../ink/ink2146.xml"/><Relationship Id="rId663" Type="http://schemas.openxmlformats.org/officeDocument/2006/relationships/image" Target="../media/image6151.png"/><Relationship Id="rId870" Type="http://schemas.openxmlformats.org/officeDocument/2006/relationships/image" Target="../media/image600.png"/><Relationship Id="rId1086" Type="http://schemas.openxmlformats.org/officeDocument/2006/relationships/image" Target="../media/image708.png"/><Relationship Id="rId1293" Type="http://schemas.openxmlformats.org/officeDocument/2006/relationships/customXml" Target="../ink/ink2558.xml"/><Relationship Id="rId1307" Type="http://schemas.openxmlformats.org/officeDocument/2006/relationships/customXml" Target="../ink/ink2565.xml"/><Relationship Id="rId13" Type="http://schemas.openxmlformats.org/officeDocument/2006/relationships/image" Target="../media/image7266.png"/><Relationship Id="rId316" Type="http://schemas.openxmlformats.org/officeDocument/2006/relationships/customXml" Target="../ink/ink2075.xml"/><Relationship Id="rId523" Type="http://schemas.openxmlformats.org/officeDocument/2006/relationships/image" Target="../media/image6082.png"/><Relationship Id="rId968" Type="http://schemas.openxmlformats.org/officeDocument/2006/relationships/image" Target="../media/image649.png"/><Relationship Id="rId1153" Type="http://schemas.openxmlformats.org/officeDocument/2006/relationships/customXml" Target="../ink/ink2488.xml"/><Relationship Id="rId97" Type="http://schemas.openxmlformats.org/officeDocument/2006/relationships/image" Target="../media/image520.png"/><Relationship Id="rId730" Type="http://schemas.openxmlformats.org/officeDocument/2006/relationships/customXml" Target="../ink/ink2276.xml"/><Relationship Id="rId828" Type="http://schemas.openxmlformats.org/officeDocument/2006/relationships/image" Target="../media/image579.png"/><Relationship Id="rId1013" Type="http://schemas.openxmlformats.org/officeDocument/2006/relationships/customXml" Target="../ink/ink2418.xml"/><Relationship Id="rId1360" Type="http://schemas.openxmlformats.org/officeDocument/2006/relationships/image" Target="../media/image845.png"/><Relationship Id="rId467" Type="http://schemas.openxmlformats.org/officeDocument/2006/relationships/image" Target="../media/image60540.png"/><Relationship Id="rId1097" Type="http://schemas.openxmlformats.org/officeDocument/2006/relationships/customXml" Target="../ink/ink2460.xml"/><Relationship Id="rId1220" Type="http://schemas.openxmlformats.org/officeDocument/2006/relationships/image" Target="../media/image775.png"/><Relationship Id="rId1318" Type="http://schemas.openxmlformats.org/officeDocument/2006/relationships/image" Target="../media/image824.png"/><Relationship Id="rId674" Type="http://schemas.openxmlformats.org/officeDocument/2006/relationships/customXml" Target="../ink/ink2255.xml"/><Relationship Id="rId881" Type="http://schemas.openxmlformats.org/officeDocument/2006/relationships/customXml" Target="../ink/ink2352.xml"/><Relationship Id="rId979" Type="http://schemas.openxmlformats.org/officeDocument/2006/relationships/customXml" Target="../ink/ink2401.xml"/><Relationship Id="rId24" Type="http://schemas.openxmlformats.org/officeDocument/2006/relationships/customXml" Target="../ink/ink1970.xml"/><Relationship Id="rId327" Type="http://schemas.openxmlformats.org/officeDocument/2006/relationships/image" Target="../media/image6479.png"/><Relationship Id="rId534" Type="http://schemas.openxmlformats.org/officeDocument/2006/relationships/customXml" Target="../ink/ink2185.xml"/><Relationship Id="rId741" Type="http://schemas.openxmlformats.org/officeDocument/2006/relationships/image" Target="../media/image536.png"/><Relationship Id="rId839" Type="http://schemas.openxmlformats.org/officeDocument/2006/relationships/customXml" Target="../ink/ink2331.xml"/><Relationship Id="rId1164" Type="http://schemas.openxmlformats.org/officeDocument/2006/relationships/image" Target="../media/image747.png"/><Relationship Id="rId1371" Type="http://schemas.openxmlformats.org/officeDocument/2006/relationships/customXml" Target="../ink/ink2597.xml"/><Relationship Id="rId380" Type="http://schemas.openxmlformats.org/officeDocument/2006/relationships/customXml" Target="../ink/ink2107.xml"/><Relationship Id="rId601" Type="http://schemas.openxmlformats.org/officeDocument/2006/relationships/image" Target="../media/image6120.png"/><Relationship Id="rId1024" Type="http://schemas.openxmlformats.org/officeDocument/2006/relationships/image" Target="../media/image677.png"/><Relationship Id="rId1231" Type="http://schemas.openxmlformats.org/officeDocument/2006/relationships/customXml" Target="../ink/ink2527.xml"/><Relationship Id="rId240" Type="http://schemas.openxmlformats.org/officeDocument/2006/relationships/customXml" Target="../ink/ink2037.xml"/><Relationship Id="rId478" Type="http://schemas.openxmlformats.org/officeDocument/2006/relationships/customXml" Target="../ink/ink2157.xml"/><Relationship Id="rId892" Type="http://schemas.openxmlformats.org/officeDocument/2006/relationships/image" Target="../media/image611.png"/><Relationship Id="rId906" Type="http://schemas.openxmlformats.org/officeDocument/2006/relationships/image" Target="../media/image618.png"/><Relationship Id="rId1329" Type="http://schemas.openxmlformats.org/officeDocument/2006/relationships/customXml" Target="../ink/ink2576.xml"/><Relationship Id="rId35" Type="http://schemas.openxmlformats.org/officeDocument/2006/relationships/image" Target="../media/image7277.png"/><Relationship Id="rId100" Type="http://schemas.openxmlformats.org/officeDocument/2006/relationships/customXml" Target="../ink/ink2008.xml"/><Relationship Id="rId338" Type="http://schemas.openxmlformats.org/officeDocument/2006/relationships/customXml" Target="../ink/ink2086.xml"/><Relationship Id="rId545" Type="http://schemas.openxmlformats.org/officeDocument/2006/relationships/image" Target="../media/image5610.png"/><Relationship Id="rId752" Type="http://schemas.openxmlformats.org/officeDocument/2006/relationships/customXml" Target="../ink/ink2287.xml"/><Relationship Id="rId1175" Type="http://schemas.openxmlformats.org/officeDocument/2006/relationships/customXml" Target="../ink/ink2499.xml"/><Relationship Id="rId391" Type="http://schemas.openxmlformats.org/officeDocument/2006/relationships/image" Target="../media/image6556.png"/><Relationship Id="rId405" Type="http://schemas.openxmlformats.org/officeDocument/2006/relationships/image" Target="../media/image6563.png"/><Relationship Id="rId612" Type="http://schemas.openxmlformats.org/officeDocument/2006/relationships/customXml" Target="../ink/ink2224.xml"/><Relationship Id="rId1035" Type="http://schemas.openxmlformats.org/officeDocument/2006/relationships/customXml" Target="../ink/ink2429.xml"/><Relationship Id="rId1242" Type="http://schemas.openxmlformats.org/officeDocument/2006/relationships/image" Target="../media/image786.png"/><Relationship Id="rId251" Type="http://schemas.openxmlformats.org/officeDocument/2006/relationships/image" Target="../media/image6406.png"/><Relationship Id="rId489" Type="http://schemas.openxmlformats.org/officeDocument/2006/relationships/image" Target="../media/image60650.png"/><Relationship Id="rId696" Type="http://schemas.openxmlformats.org/officeDocument/2006/relationships/customXml" Target="../ink/ink2259.xml"/><Relationship Id="rId917" Type="http://schemas.openxmlformats.org/officeDocument/2006/relationships/customXml" Target="../ink/ink2370.xml"/><Relationship Id="rId1102" Type="http://schemas.openxmlformats.org/officeDocument/2006/relationships/image" Target="../media/image716.png"/><Relationship Id="rId46" Type="http://schemas.openxmlformats.org/officeDocument/2006/relationships/customXml" Target="../ink/ink1981.xml"/><Relationship Id="rId349" Type="http://schemas.openxmlformats.org/officeDocument/2006/relationships/image" Target="../media/image6526.png"/><Relationship Id="rId556" Type="http://schemas.openxmlformats.org/officeDocument/2006/relationships/customXml" Target="../ink/ink2196.xml"/><Relationship Id="rId763" Type="http://schemas.openxmlformats.org/officeDocument/2006/relationships/customXml" Target="../ink/ink2293.xml"/><Relationship Id="rId1186" Type="http://schemas.openxmlformats.org/officeDocument/2006/relationships/image" Target="../media/image758.png"/><Relationship Id="rId195" Type="http://schemas.openxmlformats.org/officeDocument/2006/relationships/image" Target="../media/image6378.png"/><Relationship Id="rId209" Type="http://schemas.openxmlformats.org/officeDocument/2006/relationships/image" Target="../media/image6385.png"/><Relationship Id="rId416" Type="http://schemas.openxmlformats.org/officeDocument/2006/relationships/customXml" Target="../ink/ink2125.xml"/><Relationship Id="rId970" Type="http://schemas.openxmlformats.org/officeDocument/2006/relationships/image" Target="../media/image650.png"/><Relationship Id="rId1046" Type="http://schemas.openxmlformats.org/officeDocument/2006/relationships/image" Target="../media/image688.png"/><Relationship Id="rId1253" Type="http://schemas.openxmlformats.org/officeDocument/2006/relationships/customXml" Target="../ink/ink2538.xml"/><Relationship Id="rId623" Type="http://schemas.openxmlformats.org/officeDocument/2006/relationships/image" Target="../media/image6131.png"/><Relationship Id="rId830" Type="http://schemas.openxmlformats.org/officeDocument/2006/relationships/image" Target="../media/image580.png"/><Relationship Id="rId928" Type="http://schemas.openxmlformats.org/officeDocument/2006/relationships/image" Target="../media/image629.png"/><Relationship Id="rId57" Type="http://schemas.openxmlformats.org/officeDocument/2006/relationships/image" Target="../media/image7288.png"/><Relationship Id="rId262" Type="http://schemas.openxmlformats.org/officeDocument/2006/relationships/customXml" Target="../ink/ink2048.xml"/><Relationship Id="rId567" Type="http://schemas.openxmlformats.org/officeDocument/2006/relationships/image" Target="../media/image6103.png"/><Relationship Id="rId1113" Type="http://schemas.openxmlformats.org/officeDocument/2006/relationships/customXml" Target="../ink/ink2468.xml"/><Relationship Id="rId1197" Type="http://schemas.openxmlformats.org/officeDocument/2006/relationships/customXml" Target="../ink/ink2510.xml"/><Relationship Id="rId1320" Type="http://schemas.openxmlformats.org/officeDocument/2006/relationships/image" Target="../media/image825.png"/><Relationship Id="rId774" Type="http://schemas.openxmlformats.org/officeDocument/2006/relationships/image" Target="../media/image552.png"/><Relationship Id="rId981" Type="http://schemas.openxmlformats.org/officeDocument/2006/relationships/customXml" Target="../ink/ink2402.xml"/><Relationship Id="rId1057" Type="http://schemas.openxmlformats.org/officeDocument/2006/relationships/customXml" Target="../ink/ink2440.xml"/><Relationship Id="rId427" Type="http://schemas.openxmlformats.org/officeDocument/2006/relationships/image" Target="../media/image58640.png"/><Relationship Id="rId634" Type="http://schemas.openxmlformats.org/officeDocument/2006/relationships/customXml" Target="../ink/ink2235.xml"/><Relationship Id="rId841" Type="http://schemas.openxmlformats.org/officeDocument/2006/relationships/customXml" Target="../ink/ink2332.xml"/><Relationship Id="rId1264" Type="http://schemas.openxmlformats.org/officeDocument/2006/relationships/image" Target="../media/image797.png"/><Relationship Id="rId273" Type="http://schemas.openxmlformats.org/officeDocument/2006/relationships/image" Target="../media/image6417.png"/><Relationship Id="rId480" Type="http://schemas.openxmlformats.org/officeDocument/2006/relationships/customXml" Target="../ink/ink2158.xml"/><Relationship Id="rId701" Type="http://schemas.openxmlformats.org/officeDocument/2006/relationships/image" Target="../media/image7307.png"/><Relationship Id="rId939" Type="http://schemas.openxmlformats.org/officeDocument/2006/relationships/customXml" Target="../ink/ink2381.xml"/><Relationship Id="rId1124" Type="http://schemas.openxmlformats.org/officeDocument/2006/relationships/image" Target="../media/image727.png"/><Relationship Id="rId1331" Type="http://schemas.openxmlformats.org/officeDocument/2006/relationships/customXml" Target="../ink/ink2577.xml"/><Relationship Id="rId68" Type="http://schemas.openxmlformats.org/officeDocument/2006/relationships/customXml" Target="../ink/ink1992.xml"/><Relationship Id="rId340" Type="http://schemas.openxmlformats.org/officeDocument/2006/relationships/customXml" Target="../ink/ink2087.xml"/><Relationship Id="rId578" Type="http://schemas.openxmlformats.org/officeDocument/2006/relationships/customXml" Target="../ink/ink2207.xml"/><Relationship Id="rId785" Type="http://schemas.openxmlformats.org/officeDocument/2006/relationships/customXml" Target="../ink/ink2304.xml"/><Relationship Id="rId992" Type="http://schemas.openxmlformats.org/officeDocument/2006/relationships/image" Target="../media/image661.png"/><Relationship Id="rId200" Type="http://schemas.openxmlformats.org/officeDocument/2006/relationships/customXml" Target="../ink/ink2017.xml"/><Relationship Id="rId438" Type="http://schemas.openxmlformats.org/officeDocument/2006/relationships/customXml" Target="../ink/ink2137.xml"/><Relationship Id="rId645" Type="http://schemas.openxmlformats.org/officeDocument/2006/relationships/image" Target="../media/image6142.png"/><Relationship Id="rId852" Type="http://schemas.openxmlformats.org/officeDocument/2006/relationships/image" Target="../media/image591.png"/><Relationship Id="rId1068" Type="http://schemas.openxmlformats.org/officeDocument/2006/relationships/image" Target="../media/image699.png"/><Relationship Id="rId1275" Type="http://schemas.openxmlformats.org/officeDocument/2006/relationships/customXml" Target="../ink/ink2549.xml"/><Relationship Id="rId284" Type="http://schemas.openxmlformats.org/officeDocument/2006/relationships/customXml" Target="../ink/ink2059.xml"/><Relationship Id="rId491" Type="http://schemas.openxmlformats.org/officeDocument/2006/relationships/image" Target="../media/image60660.png"/><Relationship Id="rId505" Type="http://schemas.openxmlformats.org/officeDocument/2006/relationships/image" Target="../media/image60730.png"/><Relationship Id="rId712" Type="http://schemas.openxmlformats.org/officeDocument/2006/relationships/customXml" Target="../ink/ink2267.xml"/><Relationship Id="rId1135" Type="http://schemas.openxmlformats.org/officeDocument/2006/relationships/customXml" Target="../ink/ink2479.xml"/><Relationship Id="rId1342" Type="http://schemas.openxmlformats.org/officeDocument/2006/relationships/image" Target="../media/image836.png"/><Relationship Id="rId79" Type="http://schemas.openxmlformats.org/officeDocument/2006/relationships/image" Target="../media/image511.png"/><Relationship Id="rId589" Type="http://schemas.openxmlformats.org/officeDocument/2006/relationships/image" Target="../media/image6114.png"/><Relationship Id="rId796" Type="http://schemas.openxmlformats.org/officeDocument/2006/relationships/image" Target="../media/image563.png"/><Relationship Id="rId1202" Type="http://schemas.openxmlformats.org/officeDocument/2006/relationships/image" Target="../media/image766.png"/><Relationship Id="rId351" Type="http://schemas.openxmlformats.org/officeDocument/2006/relationships/image" Target="../media/image6527.png"/><Relationship Id="rId449" Type="http://schemas.openxmlformats.org/officeDocument/2006/relationships/image" Target="../media/image60450.png"/><Relationship Id="rId656" Type="http://schemas.openxmlformats.org/officeDocument/2006/relationships/customXml" Target="../ink/ink2246.xml"/><Relationship Id="rId863" Type="http://schemas.openxmlformats.org/officeDocument/2006/relationships/customXml" Target="../ink/ink2343.xml"/><Relationship Id="rId1079" Type="http://schemas.openxmlformats.org/officeDocument/2006/relationships/customXml" Target="../ink/ink2451.xml"/><Relationship Id="rId1286" Type="http://schemas.openxmlformats.org/officeDocument/2006/relationships/image" Target="../media/image808.png"/><Relationship Id="rId211" Type="http://schemas.openxmlformats.org/officeDocument/2006/relationships/image" Target="../media/image6386.png"/><Relationship Id="rId295" Type="http://schemas.openxmlformats.org/officeDocument/2006/relationships/image" Target="../media/image6463.png"/><Relationship Id="rId309" Type="http://schemas.openxmlformats.org/officeDocument/2006/relationships/image" Target="../media/image6470.png"/><Relationship Id="rId516" Type="http://schemas.openxmlformats.org/officeDocument/2006/relationships/customXml" Target="../ink/ink2176.xml"/><Relationship Id="rId1146" Type="http://schemas.openxmlformats.org/officeDocument/2006/relationships/image" Target="../media/image738.png"/><Relationship Id="rId723" Type="http://schemas.openxmlformats.org/officeDocument/2006/relationships/image" Target="../media/image527.png"/><Relationship Id="rId930" Type="http://schemas.openxmlformats.org/officeDocument/2006/relationships/image" Target="../media/image630.png"/><Relationship Id="rId1006" Type="http://schemas.openxmlformats.org/officeDocument/2006/relationships/image" Target="../media/image668.png"/><Relationship Id="rId1353" Type="http://schemas.openxmlformats.org/officeDocument/2006/relationships/customXml" Target="../ink/ink2588.xml"/><Relationship Id="rId362" Type="http://schemas.openxmlformats.org/officeDocument/2006/relationships/customXml" Target="../ink/ink2098.xml"/><Relationship Id="rId1213" Type="http://schemas.openxmlformats.org/officeDocument/2006/relationships/customXml" Target="../ink/ink2518.xml"/><Relationship Id="rId1297" Type="http://schemas.openxmlformats.org/officeDocument/2006/relationships/customXml" Target="../ink/ink2560.xml"/><Relationship Id="rId222" Type="http://schemas.openxmlformats.org/officeDocument/2006/relationships/customXml" Target="../ink/ink2028.xml"/><Relationship Id="rId667" Type="http://schemas.openxmlformats.org/officeDocument/2006/relationships/image" Target="../media/image6153.png"/><Relationship Id="rId874" Type="http://schemas.openxmlformats.org/officeDocument/2006/relationships/image" Target="../media/image602.png"/><Relationship Id="rId17" Type="http://schemas.openxmlformats.org/officeDocument/2006/relationships/image" Target="../media/image7268.png"/><Relationship Id="rId527" Type="http://schemas.openxmlformats.org/officeDocument/2006/relationships/image" Target="../media/image6084.png"/><Relationship Id="rId734" Type="http://schemas.openxmlformats.org/officeDocument/2006/relationships/customXml" Target="../ink/ink2278.xml"/><Relationship Id="rId941" Type="http://schemas.openxmlformats.org/officeDocument/2006/relationships/customXml" Target="../ink/ink2382.xml"/><Relationship Id="rId1157" Type="http://schemas.openxmlformats.org/officeDocument/2006/relationships/customXml" Target="../ink/ink2490.xml"/><Relationship Id="rId1364" Type="http://schemas.openxmlformats.org/officeDocument/2006/relationships/image" Target="../media/image847.png"/><Relationship Id="rId70" Type="http://schemas.openxmlformats.org/officeDocument/2006/relationships/customXml" Target="../ink/ink1993.xml"/><Relationship Id="rId373" Type="http://schemas.openxmlformats.org/officeDocument/2006/relationships/image" Target="../media/image6547.png"/><Relationship Id="rId580" Type="http://schemas.openxmlformats.org/officeDocument/2006/relationships/customXml" Target="../ink/ink2208.xml"/><Relationship Id="rId801" Type="http://schemas.openxmlformats.org/officeDocument/2006/relationships/customXml" Target="../ink/ink2312.xml"/><Relationship Id="rId1017" Type="http://schemas.openxmlformats.org/officeDocument/2006/relationships/customXml" Target="../ink/ink2420.xml"/><Relationship Id="rId1224" Type="http://schemas.openxmlformats.org/officeDocument/2006/relationships/image" Target="../media/image777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6397.png"/><Relationship Id="rId440" Type="http://schemas.openxmlformats.org/officeDocument/2006/relationships/customXml" Target="../ink/ink2138.xml"/><Relationship Id="rId885" Type="http://schemas.openxmlformats.org/officeDocument/2006/relationships/customXml" Target="../ink/ink2354.xml"/><Relationship Id="rId1070" Type="http://schemas.openxmlformats.org/officeDocument/2006/relationships/image" Target="../media/image700.png"/><Relationship Id="rId28" Type="http://schemas.openxmlformats.org/officeDocument/2006/relationships/customXml" Target="../ink/ink1972.xml"/><Relationship Id="rId300" Type="http://schemas.openxmlformats.org/officeDocument/2006/relationships/customXml" Target="../ink/ink2067.xml"/><Relationship Id="rId538" Type="http://schemas.openxmlformats.org/officeDocument/2006/relationships/customXml" Target="../ink/ink2187.xml"/><Relationship Id="rId745" Type="http://schemas.openxmlformats.org/officeDocument/2006/relationships/image" Target="../media/image538.png"/><Relationship Id="rId952" Type="http://schemas.openxmlformats.org/officeDocument/2006/relationships/image" Target="../media/image641.png"/><Relationship Id="rId1168" Type="http://schemas.openxmlformats.org/officeDocument/2006/relationships/image" Target="../media/image749.png"/><Relationship Id="rId1375" Type="http://schemas.openxmlformats.org/officeDocument/2006/relationships/customXml" Target="../ink/ink2599.xml"/><Relationship Id="rId81" Type="http://schemas.openxmlformats.org/officeDocument/2006/relationships/image" Target="../media/image512.png"/><Relationship Id="rId384" Type="http://schemas.openxmlformats.org/officeDocument/2006/relationships/customXml" Target="../ink/ink2109.xml"/><Relationship Id="rId591" Type="http://schemas.openxmlformats.org/officeDocument/2006/relationships/image" Target="../media/image6115.png"/><Relationship Id="rId605" Type="http://schemas.openxmlformats.org/officeDocument/2006/relationships/image" Target="../media/image6122.png"/><Relationship Id="rId812" Type="http://schemas.openxmlformats.org/officeDocument/2006/relationships/image" Target="../media/image571.png"/><Relationship Id="rId1028" Type="http://schemas.openxmlformats.org/officeDocument/2006/relationships/image" Target="../media/image679.png"/><Relationship Id="rId1235" Type="http://schemas.openxmlformats.org/officeDocument/2006/relationships/customXml" Target="../ink/ink2529.xml"/><Relationship Id="rId244" Type="http://schemas.openxmlformats.org/officeDocument/2006/relationships/customXml" Target="../ink/ink2039.xml"/><Relationship Id="rId896" Type="http://schemas.openxmlformats.org/officeDocument/2006/relationships/image" Target="../media/image613.png"/><Relationship Id="rId1081" Type="http://schemas.openxmlformats.org/officeDocument/2006/relationships/customXml" Target="../ink/ink2452.xml"/><Relationship Id="rId1302" Type="http://schemas.openxmlformats.org/officeDocument/2006/relationships/image" Target="../media/image816.png"/><Relationship Id="rId39" Type="http://schemas.openxmlformats.org/officeDocument/2006/relationships/image" Target="../media/image7279.png"/><Relationship Id="rId451" Type="http://schemas.openxmlformats.org/officeDocument/2006/relationships/image" Target="../media/image60460.png"/><Relationship Id="rId549" Type="http://schemas.openxmlformats.org/officeDocument/2006/relationships/image" Target="../media/image6094.png"/><Relationship Id="rId756" Type="http://schemas.openxmlformats.org/officeDocument/2006/relationships/customXml" Target="../ink/ink2289.xml"/><Relationship Id="rId1179" Type="http://schemas.openxmlformats.org/officeDocument/2006/relationships/customXml" Target="../ink/ink2501.xml"/><Relationship Id="rId188" Type="http://schemas.openxmlformats.org/officeDocument/2006/relationships/customXml" Target="../ink/ink2011.xml"/><Relationship Id="rId311" Type="http://schemas.openxmlformats.org/officeDocument/2006/relationships/image" Target="../media/image6471.png"/><Relationship Id="rId395" Type="http://schemas.openxmlformats.org/officeDocument/2006/relationships/image" Target="../media/image6558.png"/><Relationship Id="rId409" Type="http://schemas.openxmlformats.org/officeDocument/2006/relationships/image" Target="../media/image6723.png"/><Relationship Id="rId963" Type="http://schemas.openxmlformats.org/officeDocument/2006/relationships/customXml" Target="../ink/ink2393.xml"/><Relationship Id="rId1039" Type="http://schemas.openxmlformats.org/officeDocument/2006/relationships/customXml" Target="../ink/ink2431.xml"/><Relationship Id="rId1246" Type="http://schemas.openxmlformats.org/officeDocument/2006/relationships/image" Target="../media/image788.png"/><Relationship Id="rId92" Type="http://schemas.openxmlformats.org/officeDocument/2006/relationships/customXml" Target="../ink/ink2004.xml"/><Relationship Id="rId616" Type="http://schemas.openxmlformats.org/officeDocument/2006/relationships/customXml" Target="../ink/ink2226.xml"/><Relationship Id="rId823" Type="http://schemas.openxmlformats.org/officeDocument/2006/relationships/customXml" Target="../ink/ink2323.xml"/><Relationship Id="rId255" Type="http://schemas.openxmlformats.org/officeDocument/2006/relationships/image" Target="../media/image6408.png"/><Relationship Id="rId462" Type="http://schemas.openxmlformats.org/officeDocument/2006/relationships/customXml" Target="../ink/ink2149.xml"/><Relationship Id="rId1092" Type="http://schemas.openxmlformats.org/officeDocument/2006/relationships/image" Target="../media/image711.png"/><Relationship Id="rId1106" Type="http://schemas.openxmlformats.org/officeDocument/2006/relationships/image" Target="../media/image718.png"/><Relationship Id="rId1313" Type="http://schemas.openxmlformats.org/officeDocument/2006/relationships/customXml" Target="../ink/ink2568.xml"/><Relationship Id="rId322" Type="http://schemas.openxmlformats.org/officeDocument/2006/relationships/customXml" Target="../ink/ink2078.xml"/><Relationship Id="rId767" Type="http://schemas.openxmlformats.org/officeDocument/2006/relationships/customXml" Target="../ink/ink2295.xml"/><Relationship Id="rId974" Type="http://schemas.openxmlformats.org/officeDocument/2006/relationships/image" Target="../media/image652.png"/><Relationship Id="rId199" Type="http://schemas.openxmlformats.org/officeDocument/2006/relationships/image" Target="../media/image6380.png"/><Relationship Id="rId627" Type="http://schemas.openxmlformats.org/officeDocument/2006/relationships/image" Target="../media/image6133.png"/><Relationship Id="rId834" Type="http://schemas.openxmlformats.org/officeDocument/2006/relationships/image" Target="../media/image582.png"/><Relationship Id="rId1257" Type="http://schemas.openxmlformats.org/officeDocument/2006/relationships/customXml" Target="../ink/ink2540.xml"/><Relationship Id="rId266" Type="http://schemas.openxmlformats.org/officeDocument/2006/relationships/customXml" Target="../ink/ink2050.xml"/><Relationship Id="rId473" Type="http://schemas.openxmlformats.org/officeDocument/2006/relationships/image" Target="../media/image60570.png"/><Relationship Id="rId901" Type="http://schemas.openxmlformats.org/officeDocument/2006/relationships/customXml" Target="../ink/ink2362.xml"/><Relationship Id="rId1117" Type="http://schemas.openxmlformats.org/officeDocument/2006/relationships/customXml" Target="../ink/ink2470.xml"/><Relationship Id="rId1324" Type="http://schemas.openxmlformats.org/officeDocument/2006/relationships/image" Target="../media/image827.png"/><Relationship Id="rId30" Type="http://schemas.openxmlformats.org/officeDocument/2006/relationships/customXml" Target="../ink/ink1973.xml"/><Relationship Id="rId333" Type="http://schemas.openxmlformats.org/officeDocument/2006/relationships/image" Target="../media/image6482.png"/><Relationship Id="rId540" Type="http://schemas.openxmlformats.org/officeDocument/2006/relationships/customXml" Target="../ink/ink2188.xml"/><Relationship Id="rId778" Type="http://schemas.openxmlformats.org/officeDocument/2006/relationships/image" Target="../media/image554.png"/><Relationship Id="rId985" Type="http://schemas.openxmlformats.org/officeDocument/2006/relationships/customXml" Target="../ink/ink2404.xml"/><Relationship Id="rId1170" Type="http://schemas.openxmlformats.org/officeDocument/2006/relationships/image" Target="../media/image750.png"/><Relationship Id="rId638" Type="http://schemas.openxmlformats.org/officeDocument/2006/relationships/customXml" Target="../ink/ink2237.xml"/><Relationship Id="rId845" Type="http://schemas.openxmlformats.org/officeDocument/2006/relationships/customXml" Target="../ink/ink2334.xml"/><Relationship Id="rId1030" Type="http://schemas.openxmlformats.org/officeDocument/2006/relationships/image" Target="../media/image680.png"/><Relationship Id="rId1268" Type="http://schemas.openxmlformats.org/officeDocument/2006/relationships/image" Target="../media/image799.png"/><Relationship Id="rId277" Type="http://schemas.openxmlformats.org/officeDocument/2006/relationships/image" Target="../media/image6454.png"/><Relationship Id="rId400" Type="http://schemas.openxmlformats.org/officeDocument/2006/relationships/customXml" Target="../ink/ink2117.xml"/><Relationship Id="rId484" Type="http://schemas.openxmlformats.org/officeDocument/2006/relationships/customXml" Target="../ink/ink2160.xml"/><Relationship Id="rId705" Type="http://schemas.openxmlformats.org/officeDocument/2006/relationships/image" Target="../media/image7309.png"/><Relationship Id="rId1128" Type="http://schemas.openxmlformats.org/officeDocument/2006/relationships/image" Target="../media/image729.png"/><Relationship Id="rId1335" Type="http://schemas.openxmlformats.org/officeDocument/2006/relationships/customXml" Target="../ink/ink2579.xml"/><Relationship Id="rId344" Type="http://schemas.openxmlformats.org/officeDocument/2006/relationships/customXml" Target="../ink/ink2089.xml"/><Relationship Id="rId789" Type="http://schemas.openxmlformats.org/officeDocument/2006/relationships/customXml" Target="../ink/ink2306.xml"/><Relationship Id="rId912" Type="http://schemas.openxmlformats.org/officeDocument/2006/relationships/image" Target="../media/image621.png"/><Relationship Id="rId996" Type="http://schemas.openxmlformats.org/officeDocument/2006/relationships/image" Target="../media/image663.png"/><Relationship Id="rId41" Type="http://schemas.openxmlformats.org/officeDocument/2006/relationships/image" Target="../media/image7280.png"/><Relationship Id="rId551" Type="http://schemas.openxmlformats.org/officeDocument/2006/relationships/image" Target="../media/image6095.png"/><Relationship Id="rId649" Type="http://schemas.openxmlformats.org/officeDocument/2006/relationships/image" Target="../media/image6144.png"/><Relationship Id="rId856" Type="http://schemas.openxmlformats.org/officeDocument/2006/relationships/image" Target="../media/image593.png"/><Relationship Id="rId1181" Type="http://schemas.openxmlformats.org/officeDocument/2006/relationships/customXml" Target="../ink/ink2502.xml"/><Relationship Id="rId1279" Type="http://schemas.openxmlformats.org/officeDocument/2006/relationships/customXml" Target="../ink/ink2551.xml"/><Relationship Id="rId190" Type="http://schemas.openxmlformats.org/officeDocument/2006/relationships/customXml" Target="../ink/ink2012.xml"/><Relationship Id="rId204" Type="http://schemas.openxmlformats.org/officeDocument/2006/relationships/customXml" Target="../ink/ink2019.xml"/><Relationship Id="rId288" Type="http://schemas.openxmlformats.org/officeDocument/2006/relationships/customXml" Target="../ink/ink2061.xml"/><Relationship Id="rId411" Type="http://schemas.openxmlformats.org/officeDocument/2006/relationships/image" Target="../media/image6724.png"/><Relationship Id="rId509" Type="http://schemas.openxmlformats.org/officeDocument/2006/relationships/image" Target="../media/image60750.png"/><Relationship Id="rId1041" Type="http://schemas.openxmlformats.org/officeDocument/2006/relationships/customXml" Target="../ink/ink2432.xml"/><Relationship Id="rId1139" Type="http://schemas.openxmlformats.org/officeDocument/2006/relationships/customXml" Target="../ink/ink2481.xml"/><Relationship Id="rId1346" Type="http://schemas.openxmlformats.org/officeDocument/2006/relationships/image" Target="../media/image838.png"/><Relationship Id="rId495" Type="http://schemas.openxmlformats.org/officeDocument/2006/relationships/image" Target="../media/image60680.png"/><Relationship Id="rId716" Type="http://schemas.openxmlformats.org/officeDocument/2006/relationships/customXml" Target="../ink/ink2269.xml"/><Relationship Id="rId923" Type="http://schemas.openxmlformats.org/officeDocument/2006/relationships/customXml" Target="../ink/ink2373.xml"/><Relationship Id="rId52" Type="http://schemas.openxmlformats.org/officeDocument/2006/relationships/customXml" Target="../ink/ink1984.xml"/><Relationship Id="rId355" Type="http://schemas.openxmlformats.org/officeDocument/2006/relationships/image" Target="../media/image6529.png"/><Relationship Id="rId562" Type="http://schemas.openxmlformats.org/officeDocument/2006/relationships/customXml" Target="../ink/ink2199.xml"/><Relationship Id="rId1192" Type="http://schemas.openxmlformats.org/officeDocument/2006/relationships/image" Target="../media/image761.png"/><Relationship Id="rId1206" Type="http://schemas.openxmlformats.org/officeDocument/2006/relationships/image" Target="../media/image768.png"/><Relationship Id="rId215" Type="http://schemas.openxmlformats.org/officeDocument/2006/relationships/image" Target="../media/image6388.png"/><Relationship Id="rId422" Type="http://schemas.openxmlformats.org/officeDocument/2006/relationships/customXml" Target="../ink/ink2129.xml"/><Relationship Id="rId867" Type="http://schemas.openxmlformats.org/officeDocument/2006/relationships/customXml" Target="../ink/ink2345.xml"/><Relationship Id="rId1052" Type="http://schemas.openxmlformats.org/officeDocument/2006/relationships/image" Target="../media/image691.png"/><Relationship Id="rId299" Type="http://schemas.openxmlformats.org/officeDocument/2006/relationships/image" Target="../media/image6465.png"/><Relationship Id="rId727" Type="http://schemas.openxmlformats.org/officeDocument/2006/relationships/image" Target="../media/image529.png"/><Relationship Id="rId934" Type="http://schemas.openxmlformats.org/officeDocument/2006/relationships/image" Target="../media/image632.png"/><Relationship Id="rId1357" Type="http://schemas.openxmlformats.org/officeDocument/2006/relationships/customXml" Target="../ink/ink2590.xml"/><Relationship Id="rId63" Type="http://schemas.openxmlformats.org/officeDocument/2006/relationships/image" Target="../media/image6799.png"/><Relationship Id="rId366" Type="http://schemas.openxmlformats.org/officeDocument/2006/relationships/customXml" Target="../ink/ink2100.xml"/><Relationship Id="rId573" Type="http://schemas.openxmlformats.org/officeDocument/2006/relationships/image" Target="../media/image6106.png"/><Relationship Id="rId780" Type="http://schemas.openxmlformats.org/officeDocument/2006/relationships/image" Target="../media/image555.png"/><Relationship Id="rId1217" Type="http://schemas.openxmlformats.org/officeDocument/2006/relationships/customXml" Target="../ink/ink2520.xml"/><Relationship Id="rId226" Type="http://schemas.openxmlformats.org/officeDocument/2006/relationships/customXml" Target="../ink/ink2030.xml"/><Relationship Id="rId433" Type="http://schemas.openxmlformats.org/officeDocument/2006/relationships/image" Target="../media/image58670.png"/><Relationship Id="rId878" Type="http://schemas.openxmlformats.org/officeDocument/2006/relationships/image" Target="../media/image604.png"/><Relationship Id="rId1063" Type="http://schemas.openxmlformats.org/officeDocument/2006/relationships/customXml" Target="../ink/ink2443.xml"/><Relationship Id="rId1270" Type="http://schemas.openxmlformats.org/officeDocument/2006/relationships/image" Target="../media/image800.png"/><Relationship Id="rId640" Type="http://schemas.openxmlformats.org/officeDocument/2006/relationships/customXml" Target="../ink/ink2238.xml"/><Relationship Id="rId738" Type="http://schemas.openxmlformats.org/officeDocument/2006/relationships/customXml" Target="../ink/ink2280.xml"/><Relationship Id="rId945" Type="http://schemas.openxmlformats.org/officeDocument/2006/relationships/customXml" Target="../ink/ink2384.xml"/><Relationship Id="rId1368" Type="http://schemas.openxmlformats.org/officeDocument/2006/relationships/image" Target="../media/image849.png"/><Relationship Id="rId74" Type="http://schemas.openxmlformats.org/officeDocument/2006/relationships/customXml" Target="../ink/ink1995.xml"/><Relationship Id="rId377" Type="http://schemas.openxmlformats.org/officeDocument/2006/relationships/image" Target="../media/image6549.png"/><Relationship Id="rId500" Type="http://schemas.openxmlformats.org/officeDocument/2006/relationships/customXml" Target="../ink/ink2168.xml"/><Relationship Id="rId584" Type="http://schemas.openxmlformats.org/officeDocument/2006/relationships/customXml" Target="../ink/ink2210.xml"/><Relationship Id="rId805" Type="http://schemas.openxmlformats.org/officeDocument/2006/relationships/customXml" Target="../ink/ink2314.xml"/><Relationship Id="rId1130" Type="http://schemas.openxmlformats.org/officeDocument/2006/relationships/image" Target="../media/image730.png"/><Relationship Id="rId1228" Type="http://schemas.openxmlformats.org/officeDocument/2006/relationships/image" Target="../media/image779.png"/><Relationship Id="rId5" Type="http://schemas.openxmlformats.org/officeDocument/2006/relationships/image" Target="../media/image6830.png"/><Relationship Id="rId237" Type="http://schemas.openxmlformats.org/officeDocument/2006/relationships/image" Target="../media/image6399.png"/><Relationship Id="rId791" Type="http://schemas.openxmlformats.org/officeDocument/2006/relationships/customXml" Target="../ink/ink2307.xml"/><Relationship Id="rId889" Type="http://schemas.openxmlformats.org/officeDocument/2006/relationships/customXml" Target="../ink/ink2356.xml"/><Relationship Id="rId1074" Type="http://schemas.openxmlformats.org/officeDocument/2006/relationships/image" Target="../media/image702.png"/><Relationship Id="rId444" Type="http://schemas.openxmlformats.org/officeDocument/2006/relationships/customXml" Target="../ink/ink2140.xml"/><Relationship Id="rId651" Type="http://schemas.openxmlformats.org/officeDocument/2006/relationships/image" Target="../media/image6145.png"/><Relationship Id="rId749" Type="http://schemas.openxmlformats.org/officeDocument/2006/relationships/image" Target="../media/image540.png"/><Relationship Id="rId1281" Type="http://schemas.openxmlformats.org/officeDocument/2006/relationships/customXml" Target="../ink/ink2552.xml"/><Relationship Id="rId290" Type="http://schemas.openxmlformats.org/officeDocument/2006/relationships/customXml" Target="../ink/ink2062.xml"/><Relationship Id="rId304" Type="http://schemas.openxmlformats.org/officeDocument/2006/relationships/customXml" Target="../ink/ink2069.xml"/><Relationship Id="rId388" Type="http://schemas.openxmlformats.org/officeDocument/2006/relationships/customXml" Target="../ink/ink2111.xml"/><Relationship Id="rId511" Type="http://schemas.openxmlformats.org/officeDocument/2006/relationships/image" Target="../media/image60760.png"/><Relationship Id="rId609" Type="http://schemas.openxmlformats.org/officeDocument/2006/relationships/image" Target="../media/image6124.png"/><Relationship Id="rId956" Type="http://schemas.openxmlformats.org/officeDocument/2006/relationships/image" Target="../media/image643.png"/><Relationship Id="rId1141" Type="http://schemas.openxmlformats.org/officeDocument/2006/relationships/customXml" Target="../ink/ink2482.xml"/><Relationship Id="rId1239" Type="http://schemas.openxmlformats.org/officeDocument/2006/relationships/customXml" Target="../ink/ink2531.xml"/><Relationship Id="rId85" Type="http://schemas.openxmlformats.org/officeDocument/2006/relationships/image" Target="../media/image514.png"/><Relationship Id="rId595" Type="http://schemas.openxmlformats.org/officeDocument/2006/relationships/image" Target="../media/image6117.png"/><Relationship Id="rId816" Type="http://schemas.openxmlformats.org/officeDocument/2006/relationships/image" Target="../media/image573.png"/><Relationship Id="rId1001" Type="http://schemas.openxmlformats.org/officeDocument/2006/relationships/customXml" Target="../ink/ink2412.xml"/><Relationship Id="rId248" Type="http://schemas.openxmlformats.org/officeDocument/2006/relationships/customXml" Target="../ink/ink2041.xml"/><Relationship Id="rId455" Type="http://schemas.openxmlformats.org/officeDocument/2006/relationships/image" Target="../media/image60480.png"/><Relationship Id="rId662" Type="http://schemas.openxmlformats.org/officeDocument/2006/relationships/customXml" Target="../ink/ink2249.xml"/><Relationship Id="rId1085" Type="http://schemas.openxmlformats.org/officeDocument/2006/relationships/customXml" Target="../ink/ink2454.xml"/><Relationship Id="rId1292" Type="http://schemas.openxmlformats.org/officeDocument/2006/relationships/image" Target="../media/image811.png"/><Relationship Id="rId1306" Type="http://schemas.openxmlformats.org/officeDocument/2006/relationships/image" Target="../media/image818.png"/><Relationship Id="rId12" Type="http://schemas.openxmlformats.org/officeDocument/2006/relationships/customXml" Target="../ink/ink1964.xml"/><Relationship Id="rId315" Type="http://schemas.openxmlformats.org/officeDocument/2006/relationships/image" Target="../media/image6473.png"/><Relationship Id="rId522" Type="http://schemas.openxmlformats.org/officeDocument/2006/relationships/customXml" Target="../ink/ink2179.xml"/><Relationship Id="rId967" Type="http://schemas.openxmlformats.org/officeDocument/2006/relationships/customXml" Target="../ink/ink2395.xml"/><Relationship Id="rId1152" Type="http://schemas.openxmlformats.org/officeDocument/2006/relationships/image" Target="../media/image741.png"/><Relationship Id="rId96" Type="http://schemas.openxmlformats.org/officeDocument/2006/relationships/customXml" Target="../ink/ink2006.xml"/><Relationship Id="rId399" Type="http://schemas.openxmlformats.org/officeDocument/2006/relationships/image" Target="../media/image6560.png"/><Relationship Id="rId827" Type="http://schemas.openxmlformats.org/officeDocument/2006/relationships/customXml" Target="../ink/ink2325.xml"/><Relationship Id="rId1012" Type="http://schemas.openxmlformats.org/officeDocument/2006/relationships/image" Target="../media/image671.png"/><Relationship Id="rId259" Type="http://schemas.openxmlformats.org/officeDocument/2006/relationships/image" Target="../media/image6410.png"/><Relationship Id="rId466" Type="http://schemas.openxmlformats.org/officeDocument/2006/relationships/customXml" Target="../ink/ink2151.xml"/><Relationship Id="rId673" Type="http://schemas.openxmlformats.org/officeDocument/2006/relationships/image" Target="../media/image7293.png"/><Relationship Id="rId880" Type="http://schemas.openxmlformats.org/officeDocument/2006/relationships/image" Target="../media/image605.png"/><Relationship Id="rId1096" Type="http://schemas.openxmlformats.org/officeDocument/2006/relationships/image" Target="../media/image713.png"/><Relationship Id="rId1317" Type="http://schemas.openxmlformats.org/officeDocument/2006/relationships/customXml" Target="../ink/ink2570.xml"/><Relationship Id="rId23" Type="http://schemas.openxmlformats.org/officeDocument/2006/relationships/image" Target="../media/image7271.png"/><Relationship Id="rId326" Type="http://schemas.openxmlformats.org/officeDocument/2006/relationships/customXml" Target="../ink/ink2080.xml"/><Relationship Id="rId533" Type="http://schemas.openxmlformats.org/officeDocument/2006/relationships/image" Target="../media/image6087.png"/><Relationship Id="rId978" Type="http://schemas.openxmlformats.org/officeDocument/2006/relationships/image" Target="../media/image654.png"/><Relationship Id="rId1163" Type="http://schemas.openxmlformats.org/officeDocument/2006/relationships/customXml" Target="../ink/ink2493.xml"/><Relationship Id="rId1370" Type="http://schemas.openxmlformats.org/officeDocument/2006/relationships/image" Target="../media/image850.png"/><Relationship Id="rId740" Type="http://schemas.openxmlformats.org/officeDocument/2006/relationships/customXml" Target="../ink/ink2281.xml"/><Relationship Id="rId838" Type="http://schemas.openxmlformats.org/officeDocument/2006/relationships/image" Target="../media/image584.png"/><Relationship Id="rId1023" Type="http://schemas.openxmlformats.org/officeDocument/2006/relationships/customXml" Target="../ink/ink2423.xml"/><Relationship Id="rId477" Type="http://schemas.openxmlformats.org/officeDocument/2006/relationships/image" Target="../media/image60590.png"/><Relationship Id="rId600" Type="http://schemas.openxmlformats.org/officeDocument/2006/relationships/customXml" Target="../ink/ink2218.xml"/><Relationship Id="rId1230" Type="http://schemas.openxmlformats.org/officeDocument/2006/relationships/image" Target="../media/image780.png"/><Relationship Id="rId1328" Type="http://schemas.openxmlformats.org/officeDocument/2006/relationships/image" Target="../media/image829.png"/><Relationship Id="rId337" Type="http://schemas.openxmlformats.org/officeDocument/2006/relationships/image" Target="../media/image6484.png"/><Relationship Id="rId891" Type="http://schemas.openxmlformats.org/officeDocument/2006/relationships/customXml" Target="../ink/ink2357.xml"/><Relationship Id="rId905" Type="http://schemas.openxmlformats.org/officeDocument/2006/relationships/customXml" Target="../ink/ink2364.xml"/><Relationship Id="rId989" Type="http://schemas.openxmlformats.org/officeDocument/2006/relationships/customXml" Target="../ink/ink2406.xml"/><Relationship Id="rId34" Type="http://schemas.openxmlformats.org/officeDocument/2006/relationships/customXml" Target="../ink/ink1975.xml"/><Relationship Id="rId544" Type="http://schemas.openxmlformats.org/officeDocument/2006/relationships/customXml" Target="../ink/ink2190.xml"/><Relationship Id="rId751" Type="http://schemas.openxmlformats.org/officeDocument/2006/relationships/image" Target="../media/image541.png"/><Relationship Id="rId849" Type="http://schemas.openxmlformats.org/officeDocument/2006/relationships/customXml" Target="../ink/ink2336.xml"/><Relationship Id="rId1174" Type="http://schemas.openxmlformats.org/officeDocument/2006/relationships/image" Target="../media/image752.png"/><Relationship Id="rId390" Type="http://schemas.openxmlformats.org/officeDocument/2006/relationships/customXml" Target="../ink/ink2112.xml"/><Relationship Id="rId404" Type="http://schemas.openxmlformats.org/officeDocument/2006/relationships/customXml" Target="../ink/ink2119.xml"/><Relationship Id="rId611" Type="http://schemas.openxmlformats.org/officeDocument/2006/relationships/image" Target="../media/image6125.png"/><Relationship Id="rId1034" Type="http://schemas.openxmlformats.org/officeDocument/2006/relationships/image" Target="../media/image682.png"/><Relationship Id="rId1241" Type="http://schemas.openxmlformats.org/officeDocument/2006/relationships/customXml" Target="../ink/ink2532.xml"/><Relationship Id="rId1339" Type="http://schemas.openxmlformats.org/officeDocument/2006/relationships/customXml" Target="../ink/ink2581.xml"/><Relationship Id="rId250" Type="http://schemas.openxmlformats.org/officeDocument/2006/relationships/customXml" Target="../ink/ink2042.xml"/><Relationship Id="rId488" Type="http://schemas.openxmlformats.org/officeDocument/2006/relationships/customXml" Target="../ink/ink2162.xml"/><Relationship Id="rId695" Type="http://schemas.openxmlformats.org/officeDocument/2006/relationships/image" Target="../media/image7304.png"/><Relationship Id="rId709" Type="http://schemas.openxmlformats.org/officeDocument/2006/relationships/image" Target="../media/image7311.png"/><Relationship Id="rId916" Type="http://schemas.openxmlformats.org/officeDocument/2006/relationships/image" Target="../media/image623.png"/><Relationship Id="rId1101" Type="http://schemas.openxmlformats.org/officeDocument/2006/relationships/customXml" Target="../ink/ink2462.xml"/><Relationship Id="rId45" Type="http://schemas.openxmlformats.org/officeDocument/2006/relationships/image" Target="../media/image7282.png"/><Relationship Id="rId348" Type="http://schemas.openxmlformats.org/officeDocument/2006/relationships/customXml" Target="../ink/ink2091.xml"/><Relationship Id="rId555" Type="http://schemas.openxmlformats.org/officeDocument/2006/relationships/image" Target="../media/image6097.png"/><Relationship Id="rId762" Type="http://schemas.openxmlformats.org/officeDocument/2006/relationships/customXml" Target="../ink/ink2292.xml"/><Relationship Id="rId1185" Type="http://schemas.openxmlformats.org/officeDocument/2006/relationships/customXml" Target="../ink/ink2504.xml"/><Relationship Id="rId194" Type="http://schemas.openxmlformats.org/officeDocument/2006/relationships/customXml" Target="../ink/ink2014.xml"/><Relationship Id="rId208" Type="http://schemas.openxmlformats.org/officeDocument/2006/relationships/customXml" Target="../ink/ink2021.xml"/><Relationship Id="rId415" Type="http://schemas.openxmlformats.org/officeDocument/2006/relationships/image" Target="../media/image6726.png"/><Relationship Id="rId622" Type="http://schemas.openxmlformats.org/officeDocument/2006/relationships/customXml" Target="../ink/ink2229.xml"/><Relationship Id="rId1045" Type="http://schemas.openxmlformats.org/officeDocument/2006/relationships/customXml" Target="../ink/ink2434.xml"/><Relationship Id="rId1252" Type="http://schemas.openxmlformats.org/officeDocument/2006/relationships/image" Target="../media/image791.png"/><Relationship Id="rId261" Type="http://schemas.openxmlformats.org/officeDocument/2006/relationships/image" Target="../media/image6411.png"/><Relationship Id="rId499" Type="http://schemas.openxmlformats.org/officeDocument/2006/relationships/image" Target="../media/image60700.png"/><Relationship Id="rId927" Type="http://schemas.openxmlformats.org/officeDocument/2006/relationships/customXml" Target="../ink/ink2375.xml"/><Relationship Id="rId1112" Type="http://schemas.openxmlformats.org/officeDocument/2006/relationships/image" Target="../media/image721.png"/><Relationship Id="rId56" Type="http://schemas.openxmlformats.org/officeDocument/2006/relationships/customXml" Target="../ink/ink1986.xml"/><Relationship Id="rId359" Type="http://schemas.openxmlformats.org/officeDocument/2006/relationships/image" Target="../media/image6531.png"/><Relationship Id="rId566" Type="http://schemas.openxmlformats.org/officeDocument/2006/relationships/customXml" Target="../ink/ink2201.xml"/><Relationship Id="rId773" Type="http://schemas.openxmlformats.org/officeDocument/2006/relationships/customXml" Target="../ink/ink2298.xml"/><Relationship Id="rId1196" Type="http://schemas.openxmlformats.org/officeDocument/2006/relationships/image" Target="../media/image763.png"/><Relationship Id="rId219" Type="http://schemas.openxmlformats.org/officeDocument/2006/relationships/image" Target="../media/image6390.png"/><Relationship Id="rId426" Type="http://schemas.openxmlformats.org/officeDocument/2006/relationships/customXml" Target="../ink/ink2131.xml"/><Relationship Id="rId633" Type="http://schemas.openxmlformats.org/officeDocument/2006/relationships/image" Target="../media/image6136.png"/><Relationship Id="rId980" Type="http://schemas.openxmlformats.org/officeDocument/2006/relationships/image" Target="../media/image655.png"/><Relationship Id="rId1056" Type="http://schemas.openxmlformats.org/officeDocument/2006/relationships/image" Target="../media/image693.png"/><Relationship Id="rId1263" Type="http://schemas.openxmlformats.org/officeDocument/2006/relationships/customXml" Target="../ink/ink2543.xml"/><Relationship Id="rId840" Type="http://schemas.openxmlformats.org/officeDocument/2006/relationships/image" Target="../media/image585.png"/><Relationship Id="rId938" Type="http://schemas.openxmlformats.org/officeDocument/2006/relationships/image" Target="../media/image634.png"/><Relationship Id="rId67" Type="http://schemas.openxmlformats.org/officeDocument/2006/relationships/image" Target="../media/image6826.png"/><Relationship Id="rId272" Type="http://schemas.openxmlformats.org/officeDocument/2006/relationships/customXml" Target="../ink/ink2053.xml"/><Relationship Id="rId577" Type="http://schemas.openxmlformats.org/officeDocument/2006/relationships/image" Target="../media/image6108.png"/><Relationship Id="rId700" Type="http://schemas.openxmlformats.org/officeDocument/2006/relationships/customXml" Target="../ink/ink2261.xml"/><Relationship Id="rId1123" Type="http://schemas.openxmlformats.org/officeDocument/2006/relationships/customXml" Target="../ink/ink2473.xml"/><Relationship Id="rId1330" Type="http://schemas.openxmlformats.org/officeDocument/2006/relationships/image" Target="../media/image830.png"/><Relationship Id="rId784" Type="http://schemas.openxmlformats.org/officeDocument/2006/relationships/image" Target="../media/image557.png"/><Relationship Id="rId991" Type="http://schemas.openxmlformats.org/officeDocument/2006/relationships/customXml" Target="../ink/ink2407.xml"/><Relationship Id="rId1067" Type="http://schemas.openxmlformats.org/officeDocument/2006/relationships/customXml" Target="../ink/ink2445.xml"/><Relationship Id="rId437" Type="http://schemas.openxmlformats.org/officeDocument/2006/relationships/image" Target="../media/image7291.png"/><Relationship Id="rId644" Type="http://schemas.openxmlformats.org/officeDocument/2006/relationships/customXml" Target="../ink/ink2240.xml"/><Relationship Id="rId851" Type="http://schemas.openxmlformats.org/officeDocument/2006/relationships/customXml" Target="../ink/ink2337.xml"/><Relationship Id="rId1274" Type="http://schemas.openxmlformats.org/officeDocument/2006/relationships/image" Target="../media/image802.png"/><Relationship Id="rId283" Type="http://schemas.openxmlformats.org/officeDocument/2006/relationships/image" Target="../media/image6457.png"/><Relationship Id="rId490" Type="http://schemas.openxmlformats.org/officeDocument/2006/relationships/customXml" Target="../ink/ink2163.xml"/><Relationship Id="rId504" Type="http://schemas.openxmlformats.org/officeDocument/2006/relationships/customXml" Target="../ink/ink2170.xml"/><Relationship Id="rId711" Type="http://schemas.openxmlformats.org/officeDocument/2006/relationships/image" Target="../media/image7312.png"/><Relationship Id="rId949" Type="http://schemas.openxmlformats.org/officeDocument/2006/relationships/customXml" Target="../ink/ink2386.xml"/><Relationship Id="rId1134" Type="http://schemas.openxmlformats.org/officeDocument/2006/relationships/image" Target="../media/image732.png"/><Relationship Id="rId1341" Type="http://schemas.openxmlformats.org/officeDocument/2006/relationships/customXml" Target="../ink/ink2582.xml"/><Relationship Id="rId78" Type="http://schemas.openxmlformats.org/officeDocument/2006/relationships/customXml" Target="../ink/ink1997.xml"/><Relationship Id="rId350" Type="http://schemas.openxmlformats.org/officeDocument/2006/relationships/customXml" Target="../ink/ink2092.xml"/><Relationship Id="rId588" Type="http://schemas.openxmlformats.org/officeDocument/2006/relationships/customXml" Target="../ink/ink2212.xml"/><Relationship Id="rId795" Type="http://schemas.openxmlformats.org/officeDocument/2006/relationships/customXml" Target="../ink/ink2309.xml"/><Relationship Id="rId809" Type="http://schemas.openxmlformats.org/officeDocument/2006/relationships/customXml" Target="../ink/ink2316.xml"/><Relationship Id="rId1201" Type="http://schemas.openxmlformats.org/officeDocument/2006/relationships/customXml" Target="../ink/ink2512.xml"/><Relationship Id="rId9" Type="http://schemas.openxmlformats.org/officeDocument/2006/relationships/image" Target="../media/image7264.png"/><Relationship Id="rId210" Type="http://schemas.openxmlformats.org/officeDocument/2006/relationships/customXml" Target="../ink/ink2022.xml"/><Relationship Id="rId448" Type="http://schemas.openxmlformats.org/officeDocument/2006/relationships/customXml" Target="../ink/ink2142.xml"/><Relationship Id="rId655" Type="http://schemas.openxmlformats.org/officeDocument/2006/relationships/image" Target="../media/image6147.png"/><Relationship Id="rId862" Type="http://schemas.openxmlformats.org/officeDocument/2006/relationships/image" Target="../media/image596.png"/><Relationship Id="rId1078" Type="http://schemas.openxmlformats.org/officeDocument/2006/relationships/image" Target="../media/image704.png"/><Relationship Id="rId1285" Type="http://schemas.openxmlformats.org/officeDocument/2006/relationships/customXml" Target="../ink/ink2554.xml"/><Relationship Id="rId294" Type="http://schemas.openxmlformats.org/officeDocument/2006/relationships/customXml" Target="../ink/ink2064.xml"/><Relationship Id="rId308" Type="http://schemas.openxmlformats.org/officeDocument/2006/relationships/customXml" Target="../ink/ink2071.xml"/><Relationship Id="rId515" Type="http://schemas.openxmlformats.org/officeDocument/2006/relationships/image" Target="../media/image60780.png"/><Relationship Id="rId722" Type="http://schemas.openxmlformats.org/officeDocument/2006/relationships/customXml" Target="../ink/ink2272.xml"/><Relationship Id="rId1145" Type="http://schemas.openxmlformats.org/officeDocument/2006/relationships/customXml" Target="../ink/ink2484.xml"/><Relationship Id="rId1352" Type="http://schemas.openxmlformats.org/officeDocument/2006/relationships/image" Target="../media/image841.png"/><Relationship Id="rId89" Type="http://schemas.openxmlformats.org/officeDocument/2006/relationships/image" Target="../media/image516.png"/><Relationship Id="rId361" Type="http://schemas.openxmlformats.org/officeDocument/2006/relationships/image" Target="../media/image6532.png"/><Relationship Id="rId599" Type="http://schemas.openxmlformats.org/officeDocument/2006/relationships/image" Target="../media/image6119.png"/><Relationship Id="rId1005" Type="http://schemas.openxmlformats.org/officeDocument/2006/relationships/customXml" Target="../ink/ink2414.xml"/><Relationship Id="rId1212" Type="http://schemas.openxmlformats.org/officeDocument/2006/relationships/image" Target="../media/image771.png"/><Relationship Id="rId459" Type="http://schemas.openxmlformats.org/officeDocument/2006/relationships/image" Target="../media/image60500.png"/><Relationship Id="rId666" Type="http://schemas.openxmlformats.org/officeDocument/2006/relationships/customXml" Target="../ink/ink2251.xml"/><Relationship Id="rId873" Type="http://schemas.openxmlformats.org/officeDocument/2006/relationships/customXml" Target="../ink/ink2348.xml"/><Relationship Id="rId1089" Type="http://schemas.openxmlformats.org/officeDocument/2006/relationships/customXml" Target="../ink/ink2456.xml"/><Relationship Id="rId1296" Type="http://schemas.openxmlformats.org/officeDocument/2006/relationships/image" Target="../media/image813.png"/><Relationship Id="rId16" Type="http://schemas.openxmlformats.org/officeDocument/2006/relationships/customXml" Target="../ink/ink1966.xml"/><Relationship Id="rId221" Type="http://schemas.openxmlformats.org/officeDocument/2006/relationships/image" Target="../media/image6391.png"/><Relationship Id="rId319" Type="http://schemas.openxmlformats.org/officeDocument/2006/relationships/image" Target="../media/image6475.png"/><Relationship Id="rId526" Type="http://schemas.openxmlformats.org/officeDocument/2006/relationships/customXml" Target="../ink/ink2181.xml"/><Relationship Id="rId1156" Type="http://schemas.openxmlformats.org/officeDocument/2006/relationships/image" Target="../media/image743.png"/><Relationship Id="rId1363" Type="http://schemas.openxmlformats.org/officeDocument/2006/relationships/customXml" Target="../ink/ink2593.xml"/><Relationship Id="rId733" Type="http://schemas.openxmlformats.org/officeDocument/2006/relationships/image" Target="../media/image532.png"/><Relationship Id="rId940" Type="http://schemas.openxmlformats.org/officeDocument/2006/relationships/image" Target="../media/image635.png"/><Relationship Id="rId1016" Type="http://schemas.openxmlformats.org/officeDocument/2006/relationships/image" Target="../media/image673.png"/><Relationship Id="rId372" Type="http://schemas.openxmlformats.org/officeDocument/2006/relationships/customXml" Target="../ink/ink2103.xml"/><Relationship Id="rId800" Type="http://schemas.openxmlformats.org/officeDocument/2006/relationships/image" Target="../media/image565.png"/><Relationship Id="rId1223" Type="http://schemas.openxmlformats.org/officeDocument/2006/relationships/customXml" Target="../ink/ink2523.xml"/><Relationship Id="rId232" Type="http://schemas.openxmlformats.org/officeDocument/2006/relationships/customXml" Target="../ink/ink2033.xml"/><Relationship Id="rId884" Type="http://schemas.openxmlformats.org/officeDocument/2006/relationships/image" Target="../media/image607.png"/><Relationship Id="rId27" Type="http://schemas.openxmlformats.org/officeDocument/2006/relationships/image" Target="../media/image7273.png"/><Relationship Id="rId537" Type="http://schemas.openxmlformats.org/officeDocument/2006/relationships/image" Target="../media/image6089.png"/><Relationship Id="rId744" Type="http://schemas.openxmlformats.org/officeDocument/2006/relationships/customXml" Target="../ink/ink2283.xml"/><Relationship Id="rId951" Type="http://schemas.openxmlformats.org/officeDocument/2006/relationships/customXml" Target="../ink/ink2387.xml"/><Relationship Id="rId1167" Type="http://schemas.openxmlformats.org/officeDocument/2006/relationships/customXml" Target="../ink/ink2495.xml"/><Relationship Id="rId1374" Type="http://schemas.openxmlformats.org/officeDocument/2006/relationships/image" Target="../media/image852.png"/><Relationship Id="rId80" Type="http://schemas.openxmlformats.org/officeDocument/2006/relationships/customXml" Target="../ink/ink1998.xml"/><Relationship Id="rId383" Type="http://schemas.openxmlformats.org/officeDocument/2006/relationships/image" Target="../media/image6552.png"/><Relationship Id="rId590" Type="http://schemas.openxmlformats.org/officeDocument/2006/relationships/customXml" Target="../ink/ink2213.xml"/><Relationship Id="rId604" Type="http://schemas.openxmlformats.org/officeDocument/2006/relationships/customXml" Target="../ink/ink2220.xml"/><Relationship Id="rId811" Type="http://schemas.openxmlformats.org/officeDocument/2006/relationships/customXml" Target="../ink/ink2317.xml"/><Relationship Id="rId1027" Type="http://schemas.openxmlformats.org/officeDocument/2006/relationships/customXml" Target="../ink/ink2425.xml"/><Relationship Id="rId1234" Type="http://schemas.openxmlformats.org/officeDocument/2006/relationships/image" Target="../media/image782.png"/><Relationship Id="rId243" Type="http://schemas.openxmlformats.org/officeDocument/2006/relationships/image" Target="../media/image6402.png"/><Relationship Id="rId450" Type="http://schemas.openxmlformats.org/officeDocument/2006/relationships/customXml" Target="../ink/ink2143.xml"/><Relationship Id="rId895" Type="http://schemas.openxmlformats.org/officeDocument/2006/relationships/customXml" Target="../ink/ink2359.xml"/><Relationship Id="rId909" Type="http://schemas.openxmlformats.org/officeDocument/2006/relationships/customXml" Target="../ink/ink2366.xml"/><Relationship Id="rId1080" Type="http://schemas.openxmlformats.org/officeDocument/2006/relationships/image" Target="../media/image705.png"/><Relationship Id="rId1301" Type="http://schemas.openxmlformats.org/officeDocument/2006/relationships/customXml" Target="../ink/ink2562.xml"/><Relationship Id="rId38" Type="http://schemas.openxmlformats.org/officeDocument/2006/relationships/customXml" Target="../ink/ink1977.xml"/><Relationship Id="rId310" Type="http://schemas.openxmlformats.org/officeDocument/2006/relationships/customXml" Target="../ink/ink2072.xml"/><Relationship Id="rId548" Type="http://schemas.openxmlformats.org/officeDocument/2006/relationships/customXml" Target="../ink/ink2192.xml"/><Relationship Id="rId755" Type="http://schemas.openxmlformats.org/officeDocument/2006/relationships/image" Target="../media/image543.png"/><Relationship Id="rId962" Type="http://schemas.openxmlformats.org/officeDocument/2006/relationships/image" Target="../media/image646.png"/><Relationship Id="rId1178" Type="http://schemas.openxmlformats.org/officeDocument/2006/relationships/image" Target="../media/image754.png"/><Relationship Id="rId91" Type="http://schemas.openxmlformats.org/officeDocument/2006/relationships/image" Target="../media/image517.png"/><Relationship Id="rId187" Type="http://schemas.openxmlformats.org/officeDocument/2006/relationships/image" Target="../media/image6374.png"/><Relationship Id="rId394" Type="http://schemas.openxmlformats.org/officeDocument/2006/relationships/customXml" Target="../ink/ink2114.xml"/><Relationship Id="rId408" Type="http://schemas.openxmlformats.org/officeDocument/2006/relationships/customXml" Target="../ink/ink2121.xml"/><Relationship Id="rId615" Type="http://schemas.openxmlformats.org/officeDocument/2006/relationships/image" Target="../media/image6127.png"/><Relationship Id="rId822" Type="http://schemas.openxmlformats.org/officeDocument/2006/relationships/image" Target="../media/image576.png"/><Relationship Id="rId1038" Type="http://schemas.openxmlformats.org/officeDocument/2006/relationships/image" Target="../media/image684.png"/><Relationship Id="rId1245" Type="http://schemas.openxmlformats.org/officeDocument/2006/relationships/customXml" Target="../ink/ink2534.xml"/><Relationship Id="rId254" Type="http://schemas.openxmlformats.org/officeDocument/2006/relationships/customXml" Target="../ink/ink2044.xml"/><Relationship Id="rId699" Type="http://schemas.openxmlformats.org/officeDocument/2006/relationships/image" Target="../media/image7306.png"/><Relationship Id="rId1091" Type="http://schemas.openxmlformats.org/officeDocument/2006/relationships/customXml" Target="../ink/ink2457.xml"/><Relationship Id="rId1105" Type="http://schemas.openxmlformats.org/officeDocument/2006/relationships/customXml" Target="../ink/ink2464.xml"/><Relationship Id="rId1312" Type="http://schemas.openxmlformats.org/officeDocument/2006/relationships/image" Target="../media/image821.png"/><Relationship Id="rId49" Type="http://schemas.openxmlformats.org/officeDocument/2006/relationships/image" Target="../media/image7284.png"/><Relationship Id="rId461" Type="http://schemas.openxmlformats.org/officeDocument/2006/relationships/image" Target="../media/image60510.png"/><Relationship Id="rId559" Type="http://schemas.openxmlformats.org/officeDocument/2006/relationships/image" Target="../media/image6099.png"/><Relationship Id="rId766" Type="http://schemas.openxmlformats.org/officeDocument/2006/relationships/image" Target="../media/image548.png"/><Relationship Id="rId1189" Type="http://schemas.openxmlformats.org/officeDocument/2006/relationships/customXml" Target="../ink/ink2506.xml"/><Relationship Id="rId198" Type="http://schemas.openxmlformats.org/officeDocument/2006/relationships/customXml" Target="../ink/ink2016.xml"/><Relationship Id="rId321" Type="http://schemas.openxmlformats.org/officeDocument/2006/relationships/image" Target="../media/image6476.png"/><Relationship Id="rId419" Type="http://schemas.openxmlformats.org/officeDocument/2006/relationships/image" Target="../media/image6801.png"/><Relationship Id="rId626" Type="http://schemas.openxmlformats.org/officeDocument/2006/relationships/customXml" Target="../ink/ink2231.xml"/><Relationship Id="rId973" Type="http://schemas.openxmlformats.org/officeDocument/2006/relationships/customXml" Target="../ink/ink2398.xml"/><Relationship Id="rId1049" Type="http://schemas.openxmlformats.org/officeDocument/2006/relationships/customXml" Target="../ink/ink2436.xml"/><Relationship Id="rId1256" Type="http://schemas.openxmlformats.org/officeDocument/2006/relationships/image" Target="../media/image793.png"/><Relationship Id="rId833" Type="http://schemas.openxmlformats.org/officeDocument/2006/relationships/customXml" Target="../ink/ink2328.xml"/><Relationship Id="rId1116" Type="http://schemas.openxmlformats.org/officeDocument/2006/relationships/image" Target="../media/image723.png"/><Relationship Id="rId265" Type="http://schemas.openxmlformats.org/officeDocument/2006/relationships/image" Target="../media/image6413.png"/><Relationship Id="rId472" Type="http://schemas.openxmlformats.org/officeDocument/2006/relationships/customXml" Target="../ink/ink2154.xml"/><Relationship Id="rId900" Type="http://schemas.openxmlformats.org/officeDocument/2006/relationships/image" Target="../media/image615.png"/><Relationship Id="rId1323" Type="http://schemas.openxmlformats.org/officeDocument/2006/relationships/customXml" Target="../ink/ink2573.xml"/><Relationship Id="rId332" Type="http://schemas.openxmlformats.org/officeDocument/2006/relationships/customXml" Target="../ink/ink2083.xml"/><Relationship Id="rId777" Type="http://schemas.openxmlformats.org/officeDocument/2006/relationships/customXml" Target="../ink/ink2300.xml"/><Relationship Id="rId984" Type="http://schemas.openxmlformats.org/officeDocument/2006/relationships/image" Target="../media/image657.png"/><Relationship Id="rId637" Type="http://schemas.openxmlformats.org/officeDocument/2006/relationships/image" Target="../media/image6138.png"/><Relationship Id="rId844" Type="http://schemas.openxmlformats.org/officeDocument/2006/relationships/image" Target="../media/image587.png"/><Relationship Id="rId1267" Type="http://schemas.openxmlformats.org/officeDocument/2006/relationships/customXml" Target="../ink/ink2545.xml"/><Relationship Id="rId276" Type="http://schemas.openxmlformats.org/officeDocument/2006/relationships/customXml" Target="../ink/ink2055.xml"/><Relationship Id="rId483" Type="http://schemas.openxmlformats.org/officeDocument/2006/relationships/image" Target="../media/image60620.png"/><Relationship Id="rId704" Type="http://schemas.openxmlformats.org/officeDocument/2006/relationships/customXml" Target="../ink/ink2263.xml"/><Relationship Id="rId911" Type="http://schemas.openxmlformats.org/officeDocument/2006/relationships/customXml" Target="../ink/ink2367.xml"/><Relationship Id="rId1127" Type="http://schemas.openxmlformats.org/officeDocument/2006/relationships/customXml" Target="../ink/ink2475.xml"/><Relationship Id="rId1334" Type="http://schemas.openxmlformats.org/officeDocument/2006/relationships/image" Target="../media/image832.png"/><Relationship Id="rId40" Type="http://schemas.openxmlformats.org/officeDocument/2006/relationships/customXml" Target="../ink/ink1978.xml"/><Relationship Id="rId343" Type="http://schemas.openxmlformats.org/officeDocument/2006/relationships/image" Target="../media/image6523.png"/><Relationship Id="rId550" Type="http://schemas.openxmlformats.org/officeDocument/2006/relationships/customXml" Target="../ink/ink2193.xml"/><Relationship Id="rId788" Type="http://schemas.openxmlformats.org/officeDocument/2006/relationships/image" Target="../media/image559.png"/><Relationship Id="rId995" Type="http://schemas.openxmlformats.org/officeDocument/2006/relationships/customXml" Target="../ink/ink2409.xml"/><Relationship Id="rId1180" Type="http://schemas.openxmlformats.org/officeDocument/2006/relationships/image" Target="../media/image755.png"/><Relationship Id="rId203" Type="http://schemas.openxmlformats.org/officeDocument/2006/relationships/image" Target="../media/image6382.png"/><Relationship Id="rId648" Type="http://schemas.openxmlformats.org/officeDocument/2006/relationships/customXml" Target="../ink/ink2242.xml"/><Relationship Id="rId855" Type="http://schemas.openxmlformats.org/officeDocument/2006/relationships/customXml" Target="../ink/ink2339.xml"/><Relationship Id="rId1040" Type="http://schemas.openxmlformats.org/officeDocument/2006/relationships/image" Target="../media/image685.png"/><Relationship Id="rId1278" Type="http://schemas.openxmlformats.org/officeDocument/2006/relationships/image" Target="../media/image804.png"/><Relationship Id="rId287" Type="http://schemas.openxmlformats.org/officeDocument/2006/relationships/image" Target="../media/image6459.png"/><Relationship Id="rId410" Type="http://schemas.openxmlformats.org/officeDocument/2006/relationships/customXml" Target="../ink/ink2122.xml"/><Relationship Id="rId494" Type="http://schemas.openxmlformats.org/officeDocument/2006/relationships/customXml" Target="../ink/ink2165.xml"/><Relationship Id="rId508" Type="http://schemas.openxmlformats.org/officeDocument/2006/relationships/customXml" Target="../ink/ink2172.xml"/><Relationship Id="rId715" Type="http://schemas.openxmlformats.org/officeDocument/2006/relationships/image" Target="../media/image523.png"/><Relationship Id="rId922" Type="http://schemas.openxmlformats.org/officeDocument/2006/relationships/image" Target="../media/image626.png"/><Relationship Id="rId1138" Type="http://schemas.openxmlformats.org/officeDocument/2006/relationships/image" Target="../media/image734.png"/><Relationship Id="rId1345" Type="http://schemas.openxmlformats.org/officeDocument/2006/relationships/customXml" Target="../ink/ink2584.xml"/><Relationship Id="rId354" Type="http://schemas.openxmlformats.org/officeDocument/2006/relationships/customXml" Target="../ink/ink2094.xml"/><Relationship Id="rId799" Type="http://schemas.openxmlformats.org/officeDocument/2006/relationships/customXml" Target="../ink/ink2311.xml"/><Relationship Id="rId1191" Type="http://schemas.openxmlformats.org/officeDocument/2006/relationships/customXml" Target="../ink/ink2507.xml"/><Relationship Id="rId1205" Type="http://schemas.openxmlformats.org/officeDocument/2006/relationships/customXml" Target="../ink/ink2514.xml"/><Relationship Id="rId51" Type="http://schemas.openxmlformats.org/officeDocument/2006/relationships/image" Target="../media/image7285.png"/><Relationship Id="rId561" Type="http://schemas.openxmlformats.org/officeDocument/2006/relationships/image" Target="../media/image6100.png"/><Relationship Id="rId659" Type="http://schemas.openxmlformats.org/officeDocument/2006/relationships/image" Target="../media/image6149.png"/><Relationship Id="rId866" Type="http://schemas.openxmlformats.org/officeDocument/2006/relationships/image" Target="../media/image598.png"/><Relationship Id="rId1289" Type="http://schemas.openxmlformats.org/officeDocument/2006/relationships/customXml" Target="../ink/ink2556.xml"/><Relationship Id="rId214" Type="http://schemas.openxmlformats.org/officeDocument/2006/relationships/customXml" Target="../ink/ink2024.xml"/><Relationship Id="rId298" Type="http://schemas.openxmlformats.org/officeDocument/2006/relationships/customXml" Target="../ink/ink2066.xml"/><Relationship Id="rId421" Type="http://schemas.openxmlformats.org/officeDocument/2006/relationships/image" Target="../media/image6802.png"/><Relationship Id="rId519" Type="http://schemas.openxmlformats.org/officeDocument/2006/relationships/image" Target="../media/image6080.png"/><Relationship Id="rId1051" Type="http://schemas.openxmlformats.org/officeDocument/2006/relationships/customXml" Target="../ink/ink2437.xml"/><Relationship Id="rId1149" Type="http://schemas.openxmlformats.org/officeDocument/2006/relationships/customXml" Target="../ink/ink2486.xml"/><Relationship Id="rId1356" Type="http://schemas.openxmlformats.org/officeDocument/2006/relationships/image" Target="../media/image843.png"/><Relationship Id="rId726" Type="http://schemas.openxmlformats.org/officeDocument/2006/relationships/customXml" Target="../ink/ink2274.xml"/><Relationship Id="rId933" Type="http://schemas.openxmlformats.org/officeDocument/2006/relationships/customXml" Target="../ink/ink2378.xml"/><Relationship Id="rId1009" Type="http://schemas.openxmlformats.org/officeDocument/2006/relationships/customXml" Target="../ink/ink2416.xml"/><Relationship Id="rId62" Type="http://schemas.openxmlformats.org/officeDocument/2006/relationships/customXml" Target="../ink/ink1989.xml"/><Relationship Id="rId365" Type="http://schemas.openxmlformats.org/officeDocument/2006/relationships/image" Target="../media/image6534.png"/><Relationship Id="rId572" Type="http://schemas.openxmlformats.org/officeDocument/2006/relationships/customXml" Target="../ink/ink2204.xml"/><Relationship Id="rId1216" Type="http://schemas.openxmlformats.org/officeDocument/2006/relationships/image" Target="../media/image773.png"/><Relationship Id="rId225" Type="http://schemas.openxmlformats.org/officeDocument/2006/relationships/image" Target="../media/image6393.png"/><Relationship Id="rId432" Type="http://schemas.openxmlformats.org/officeDocument/2006/relationships/customXml" Target="../ink/ink2134.xml"/><Relationship Id="rId877" Type="http://schemas.openxmlformats.org/officeDocument/2006/relationships/customXml" Target="../ink/ink2350.xml"/><Relationship Id="rId1062" Type="http://schemas.openxmlformats.org/officeDocument/2006/relationships/image" Target="../media/image696.png"/><Relationship Id="rId737" Type="http://schemas.openxmlformats.org/officeDocument/2006/relationships/image" Target="../media/image534.png"/><Relationship Id="rId944" Type="http://schemas.openxmlformats.org/officeDocument/2006/relationships/image" Target="../media/image637.png"/><Relationship Id="rId1367" Type="http://schemas.openxmlformats.org/officeDocument/2006/relationships/customXml" Target="../ink/ink2595.xml"/><Relationship Id="rId73" Type="http://schemas.openxmlformats.org/officeDocument/2006/relationships/image" Target="../media/image6839.png"/><Relationship Id="rId376" Type="http://schemas.openxmlformats.org/officeDocument/2006/relationships/customXml" Target="../ink/ink2105.xml"/><Relationship Id="rId583" Type="http://schemas.openxmlformats.org/officeDocument/2006/relationships/image" Target="../media/image6111.png"/><Relationship Id="rId790" Type="http://schemas.openxmlformats.org/officeDocument/2006/relationships/image" Target="../media/image560.png"/><Relationship Id="rId804" Type="http://schemas.openxmlformats.org/officeDocument/2006/relationships/image" Target="../media/image567.png"/><Relationship Id="rId1227" Type="http://schemas.openxmlformats.org/officeDocument/2006/relationships/customXml" Target="../ink/ink2525.xml"/><Relationship Id="rId4" Type="http://schemas.openxmlformats.org/officeDocument/2006/relationships/customXml" Target="../ink/ink1960.xml"/><Relationship Id="rId236" Type="http://schemas.openxmlformats.org/officeDocument/2006/relationships/customXml" Target="../ink/ink2035.xml"/><Relationship Id="rId443" Type="http://schemas.openxmlformats.org/officeDocument/2006/relationships/image" Target="../media/image60420.png"/><Relationship Id="rId650" Type="http://schemas.openxmlformats.org/officeDocument/2006/relationships/customXml" Target="../ink/ink2243.xml"/><Relationship Id="rId888" Type="http://schemas.openxmlformats.org/officeDocument/2006/relationships/image" Target="../media/image609.png"/><Relationship Id="rId1073" Type="http://schemas.openxmlformats.org/officeDocument/2006/relationships/customXml" Target="../ink/ink2448.xml"/><Relationship Id="rId1280" Type="http://schemas.openxmlformats.org/officeDocument/2006/relationships/image" Target="../media/image805.png"/><Relationship Id="rId303" Type="http://schemas.openxmlformats.org/officeDocument/2006/relationships/image" Target="../media/image6467.png"/><Relationship Id="rId748" Type="http://schemas.openxmlformats.org/officeDocument/2006/relationships/customXml" Target="../ink/ink2285.xml"/><Relationship Id="rId955" Type="http://schemas.openxmlformats.org/officeDocument/2006/relationships/customXml" Target="../ink/ink2389.xml"/><Relationship Id="rId1140" Type="http://schemas.openxmlformats.org/officeDocument/2006/relationships/image" Target="../media/image735.png"/><Relationship Id="rId84" Type="http://schemas.openxmlformats.org/officeDocument/2006/relationships/customXml" Target="../ink/ink2000.xml"/><Relationship Id="rId387" Type="http://schemas.openxmlformats.org/officeDocument/2006/relationships/image" Target="../media/image6554.png"/><Relationship Id="rId510" Type="http://schemas.openxmlformats.org/officeDocument/2006/relationships/customXml" Target="../ink/ink2173.xml"/><Relationship Id="rId594" Type="http://schemas.openxmlformats.org/officeDocument/2006/relationships/customXml" Target="../ink/ink2215.xml"/><Relationship Id="rId608" Type="http://schemas.openxmlformats.org/officeDocument/2006/relationships/customXml" Target="../ink/ink2222.xml"/><Relationship Id="rId815" Type="http://schemas.openxmlformats.org/officeDocument/2006/relationships/customXml" Target="../ink/ink2319.xml"/><Relationship Id="rId1238" Type="http://schemas.openxmlformats.org/officeDocument/2006/relationships/image" Target="../media/image784.png"/><Relationship Id="rId247" Type="http://schemas.openxmlformats.org/officeDocument/2006/relationships/image" Target="../media/image6404.png"/><Relationship Id="rId899" Type="http://schemas.openxmlformats.org/officeDocument/2006/relationships/customXml" Target="../ink/ink2361.xml"/><Relationship Id="rId1000" Type="http://schemas.openxmlformats.org/officeDocument/2006/relationships/image" Target="../media/image665.png"/><Relationship Id="rId1084" Type="http://schemas.openxmlformats.org/officeDocument/2006/relationships/image" Target="../media/image707.png"/><Relationship Id="rId1305" Type="http://schemas.openxmlformats.org/officeDocument/2006/relationships/customXml" Target="../ink/ink2564.xml"/><Relationship Id="rId454" Type="http://schemas.openxmlformats.org/officeDocument/2006/relationships/customXml" Target="../ink/ink2145.xml"/><Relationship Id="rId661" Type="http://schemas.openxmlformats.org/officeDocument/2006/relationships/image" Target="../media/image6150.png"/><Relationship Id="rId759" Type="http://schemas.openxmlformats.org/officeDocument/2006/relationships/image" Target="../media/image545.png"/><Relationship Id="rId966" Type="http://schemas.openxmlformats.org/officeDocument/2006/relationships/image" Target="../media/image648.png"/><Relationship Id="rId1291" Type="http://schemas.openxmlformats.org/officeDocument/2006/relationships/customXml" Target="../ink/ink2557.xml"/><Relationship Id="rId11" Type="http://schemas.openxmlformats.org/officeDocument/2006/relationships/image" Target="../media/image7265.png"/><Relationship Id="rId314" Type="http://schemas.openxmlformats.org/officeDocument/2006/relationships/customXml" Target="../ink/ink2074.xml"/><Relationship Id="rId398" Type="http://schemas.openxmlformats.org/officeDocument/2006/relationships/customXml" Target="../ink/ink2116.xml"/><Relationship Id="rId521" Type="http://schemas.openxmlformats.org/officeDocument/2006/relationships/image" Target="../media/image6081.png"/><Relationship Id="rId619" Type="http://schemas.openxmlformats.org/officeDocument/2006/relationships/image" Target="../media/image6129.png"/><Relationship Id="rId1151" Type="http://schemas.openxmlformats.org/officeDocument/2006/relationships/customXml" Target="../ink/ink2487.xml"/><Relationship Id="rId1249" Type="http://schemas.openxmlformats.org/officeDocument/2006/relationships/customXml" Target="../ink/ink2536.xml"/><Relationship Id="rId95" Type="http://schemas.openxmlformats.org/officeDocument/2006/relationships/image" Target="../media/image519.png"/><Relationship Id="rId826" Type="http://schemas.openxmlformats.org/officeDocument/2006/relationships/image" Target="../media/image578.png"/><Relationship Id="rId1011" Type="http://schemas.openxmlformats.org/officeDocument/2006/relationships/customXml" Target="../ink/ink2417.xml"/><Relationship Id="rId1109" Type="http://schemas.openxmlformats.org/officeDocument/2006/relationships/customXml" Target="../ink/ink2466.xml"/><Relationship Id="rId258" Type="http://schemas.openxmlformats.org/officeDocument/2006/relationships/customXml" Target="../ink/ink2046.xml"/><Relationship Id="rId465" Type="http://schemas.openxmlformats.org/officeDocument/2006/relationships/image" Target="../media/image60530.png"/><Relationship Id="rId672" Type="http://schemas.openxmlformats.org/officeDocument/2006/relationships/customXml" Target="../ink/ink2254.xml"/><Relationship Id="rId1095" Type="http://schemas.openxmlformats.org/officeDocument/2006/relationships/customXml" Target="../ink/ink2459.xml"/><Relationship Id="rId1316" Type="http://schemas.openxmlformats.org/officeDocument/2006/relationships/image" Target="../media/image823.png"/><Relationship Id="rId22" Type="http://schemas.openxmlformats.org/officeDocument/2006/relationships/customXml" Target="../ink/ink1969.xml"/><Relationship Id="rId325" Type="http://schemas.openxmlformats.org/officeDocument/2006/relationships/image" Target="../media/image6478.png"/><Relationship Id="rId532" Type="http://schemas.openxmlformats.org/officeDocument/2006/relationships/customXml" Target="../ink/ink2184.xml"/><Relationship Id="rId977" Type="http://schemas.openxmlformats.org/officeDocument/2006/relationships/customXml" Target="../ink/ink2400.xml"/><Relationship Id="rId1162" Type="http://schemas.openxmlformats.org/officeDocument/2006/relationships/image" Target="../media/image746.png"/><Relationship Id="rId837" Type="http://schemas.openxmlformats.org/officeDocument/2006/relationships/customXml" Target="../ink/ink2330.xml"/><Relationship Id="rId1022" Type="http://schemas.openxmlformats.org/officeDocument/2006/relationships/image" Target="../media/image676.png"/><Relationship Id="rId269" Type="http://schemas.openxmlformats.org/officeDocument/2006/relationships/image" Target="../media/image6415.png"/><Relationship Id="rId476" Type="http://schemas.openxmlformats.org/officeDocument/2006/relationships/customXml" Target="../ink/ink2156.xml"/><Relationship Id="rId890" Type="http://schemas.openxmlformats.org/officeDocument/2006/relationships/image" Target="../media/image610.png"/><Relationship Id="rId904" Type="http://schemas.openxmlformats.org/officeDocument/2006/relationships/image" Target="../media/image617.png"/><Relationship Id="rId1327" Type="http://schemas.openxmlformats.org/officeDocument/2006/relationships/customXml" Target="../ink/ink2575.xml"/><Relationship Id="rId33" Type="http://schemas.openxmlformats.org/officeDocument/2006/relationships/image" Target="../media/image7276.png"/><Relationship Id="rId336" Type="http://schemas.openxmlformats.org/officeDocument/2006/relationships/customXml" Target="../ink/ink2085.xml"/><Relationship Id="rId543" Type="http://schemas.openxmlformats.org/officeDocument/2006/relationships/image" Target="../media/image6092.png"/><Relationship Id="rId988" Type="http://schemas.openxmlformats.org/officeDocument/2006/relationships/image" Target="../media/image659.png"/><Relationship Id="rId1173" Type="http://schemas.openxmlformats.org/officeDocument/2006/relationships/customXml" Target="../ink/ink2498.xml"/><Relationship Id="rId403" Type="http://schemas.openxmlformats.org/officeDocument/2006/relationships/image" Target="../media/image6562.png"/><Relationship Id="rId750" Type="http://schemas.openxmlformats.org/officeDocument/2006/relationships/customXml" Target="../ink/ink2286.xml"/><Relationship Id="rId848" Type="http://schemas.openxmlformats.org/officeDocument/2006/relationships/image" Target="../media/image589.png"/><Relationship Id="rId1033" Type="http://schemas.openxmlformats.org/officeDocument/2006/relationships/customXml" Target="../ink/ink2428.xml"/><Relationship Id="rId487" Type="http://schemas.openxmlformats.org/officeDocument/2006/relationships/image" Target="../media/image60640.png"/><Relationship Id="rId610" Type="http://schemas.openxmlformats.org/officeDocument/2006/relationships/customXml" Target="../ink/ink2223.xml"/><Relationship Id="rId694" Type="http://schemas.openxmlformats.org/officeDocument/2006/relationships/customXml" Target="../ink/ink2258.xml"/><Relationship Id="rId708" Type="http://schemas.openxmlformats.org/officeDocument/2006/relationships/customXml" Target="../ink/ink2265.xml"/><Relationship Id="rId915" Type="http://schemas.openxmlformats.org/officeDocument/2006/relationships/customXml" Target="../ink/ink2369.xml"/><Relationship Id="rId1240" Type="http://schemas.openxmlformats.org/officeDocument/2006/relationships/image" Target="../media/image785.png"/><Relationship Id="rId1338" Type="http://schemas.openxmlformats.org/officeDocument/2006/relationships/image" Target="../media/image834.png"/><Relationship Id="rId347" Type="http://schemas.openxmlformats.org/officeDocument/2006/relationships/image" Target="../media/image6525.png"/><Relationship Id="rId999" Type="http://schemas.openxmlformats.org/officeDocument/2006/relationships/customXml" Target="../ink/ink2411.xml"/><Relationship Id="rId1100" Type="http://schemas.openxmlformats.org/officeDocument/2006/relationships/image" Target="../media/image715.png"/><Relationship Id="rId1184" Type="http://schemas.openxmlformats.org/officeDocument/2006/relationships/image" Target="../media/image757.png"/><Relationship Id="rId44" Type="http://schemas.openxmlformats.org/officeDocument/2006/relationships/customXml" Target="../ink/ink1980.xml"/><Relationship Id="rId554" Type="http://schemas.openxmlformats.org/officeDocument/2006/relationships/customXml" Target="../ink/ink2195.xml"/><Relationship Id="rId761" Type="http://schemas.openxmlformats.org/officeDocument/2006/relationships/image" Target="../media/image546.png"/><Relationship Id="rId859" Type="http://schemas.openxmlformats.org/officeDocument/2006/relationships/customXml" Target="../ink/ink2341.xml"/><Relationship Id="rId193" Type="http://schemas.openxmlformats.org/officeDocument/2006/relationships/image" Target="../media/image6377.png"/><Relationship Id="rId207" Type="http://schemas.openxmlformats.org/officeDocument/2006/relationships/image" Target="../media/image6384.png"/><Relationship Id="rId414" Type="http://schemas.openxmlformats.org/officeDocument/2006/relationships/customXml" Target="../ink/ink2124.xml"/><Relationship Id="rId498" Type="http://schemas.openxmlformats.org/officeDocument/2006/relationships/customXml" Target="../ink/ink2167.xml"/><Relationship Id="rId621" Type="http://schemas.openxmlformats.org/officeDocument/2006/relationships/image" Target="../media/image6130.png"/><Relationship Id="rId1044" Type="http://schemas.openxmlformats.org/officeDocument/2006/relationships/image" Target="../media/image687.png"/><Relationship Id="rId1251" Type="http://schemas.openxmlformats.org/officeDocument/2006/relationships/customXml" Target="../ink/ink2537.xml"/><Relationship Id="rId1349" Type="http://schemas.openxmlformats.org/officeDocument/2006/relationships/customXml" Target="../ink/ink2586.xml"/><Relationship Id="rId260" Type="http://schemas.openxmlformats.org/officeDocument/2006/relationships/customXml" Target="../ink/ink2047.xml"/><Relationship Id="rId719" Type="http://schemas.openxmlformats.org/officeDocument/2006/relationships/image" Target="../media/image525.png"/><Relationship Id="rId926" Type="http://schemas.openxmlformats.org/officeDocument/2006/relationships/image" Target="../media/image628.png"/><Relationship Id="rId1111" Type="http://schemas.openxmlformats.org/officeDocument/2006/relationships/customXml" Target="../ink/ink2467.xml"/><Relationship Id="rId55" Type="http://schemas.openxmlformats.org/officeDocument/2006/relationships/image" Target="../media/image7287.png"/><Relationship Id="rId358" Type="http://schemas.openxmlformats.org/officeDocument/2006/relationships/customXml" Target="../ink/ink2096.xml"/><Relationship Id="rId565" Type="http://schemas.openxmlformats.org/officeDocument/2006/relationships/image" Target="../media/image6102.png"/><Relationship Id="rId772" Type="http://schemas.openxmlformats.org/officeDocument/2006/relationships/image" Target="../media/image551.png"/><Relationship Id="rId1195" Type="http://schemas.openxmlformats.org/officeDocument/2006/relationships/customXml" Target="../ink/ink2509.xml"/><Relationship Id="rId1209" Type="http://schemas.openxmlformats.org/officeDocument/2006/relationships/customXml" Target="../ink/ink2516.xml"/><Relationship Id="rId218" Type="http://schemas.openxmlformats.org/officeDocument/2006/relationships/customXml" Target="../ink/ink2026.xml"/><Relationship Id="rId425" Type="http://schemas.openxmlformats.org/officeDocument/2006/relationships/image" Target="../media/image58630.png"/><Relationship Id="rId632" Type="http://schemas.openxmlformats.org/officeDocument/2006/relationships/customXml" Target="../ink/ink2234.xml"/><Relationship Id="rId1055" Type="http://schemas.openxmlformats.org/officeDocument/2006/relationships/customXml" Target="../ink/ink2439.xml"/><Relationship Id="rId1262" Type="http://schemas.openxmlformats.org/officeDocument/2006/relationships/image" Target="../media/image796.png"/><Relationship Id="rId271" Type="http://schemas.openxmlformats.org/officeDocument/2006/relationships/image" Target="../media/image6416.png"/><Relationship Id="rId937" Type="http://schemas.openxmlformats.org/officeDocument/2006/relationships/customXml" Target="../ink/ink2380.xml"/><Relationship Id="rId1122" Type="http://schemas.openxmlformats.org/officeDocument/2006/relationships/image" Target="../media/image726.png"/><Relationship Id="rId66" Type="http://schemas.openxmlformats.org/officeDocument/2006/relationships/customXml" Target="../ink/ink1991.xml"/><Relationship Id="rId369" Type="http://schemas.openxmlformats.org/officeDocument/2006/relationships/image" Target="../media/image6536.png"/><Relationship Id="rId576" Type="http://schemas.openxmlformats.org/officeDocument/2006/relationships/customXml" Target="../ink/ink2206.xml"/><Relationship Id="rId783" Type="http://schemas.openxmlformats.org/officeDocument/2006/relationships/customXml" Target="../ink/ink2303.xml"/><Relationship Id="rId990" Type="http://schemas.openxmlformats.org/officeDocument/2006/relationships/image" Target="../media/image660.png"/><Relationship Id="rId229" Type="http://schemas.openxmlformats.org/officeDocument/2006/relationships/image" Target="../media/image6395.png"/><Relationship Id="rId436" Type="http://schemas.openxmlformats.org/officeDocument/2006/relationships/customXml" Target="../ink/ink2136.xml"/><Relationship Id="rId643" Type="http://schemas.openxmlformats.org/officeDocument/2006/relationships/image" Target="../media/image6141.png"/><Relationship Id="rId1066" Type="http://schemas.openxmlformats.org/officeDocument/2006/relationships/image" Target="../media/image698.png"/><Relationship Id="rId1273" Type="http://schemas.openxmlformats.org/officeDocument/2006/relationships/customXml" Target="../ink/ink2548.xml"/><Relationship Id="rId850" Type="http://schemas.openxmlformats.org/officeDocument/2006/relationships/image" Target="../media/image590.png"/><Relationship Id="rId948" Type="http://schemas.openxmlformats.org/officeDocument/2006/relationships/image" Target="../media/image639.png"/><Relationship Id="rId1133" Type="http://schemas.openxmlformats.org/officeDocument/2006/relationships/customXml" Target="../ink/ink2478.xml"/><Relationship Id="rId77" Type="http://schemas.openxmlformats.org/officeDocument/2006/relationships/image" Target="../media/image510.png"/><Relationship Id="rId282" Type="http://schemas.openxmlformats.org/officeDocument/2006/relationships/customXml" Target="../ink/ink2058.xml"/><Relationship Id="rId503" Type="http://schemas.openxmlformats.org/officeDocument/2006/relationships/image" Target="../media/image60720.png"/><Relationship Id="rId587" Type="http://schemas.openxmlformats.org/officeDocument/2006/relationships/image" Target="../media/image6113.png"/><Relationship Id="rId710" Type="http://schemas.openxmlformats.org/officeDocument/2006/relationships/customXml" Target="../ink/ink2266.xml"/><Relationship Id="rId808" Type="http://schemas.openxmlformats.org/officeDocument/2006/relationships/image" Target="../media/image569.png"/><Relationship Id="rId1340" Type="http://schemas.openxmlformats.org/officeDocument/2006/relationships/image" Target="../media/image835.png"/><Relationship Id="rId8" Type="http://schemas.openxmlformats.org/officeDocument/2006/relationships/customXml" Target="../ink/ink1962.xml"/><Relationship Id="rId447" Type="http://schemas.openxmlformats.org/officeDocument/2006/relationships/image" Target="../media/image60440.png"/><Relationship Id="rId794" Type="http://schemas.openxmlformats.org/officeDocument/2006/relationships/image" Target="../media/image562.png"/><Relationship Id="rId1077" Type="http://schemas.openxmlformats.org/officeDocument/2006/relationships/customXml" Target="../ink/ink2450.xml"/><Relationship Id="rId1200" Type="http://schemas.openxmlformats.org/officeDocument/2006/relationships/image" Target="../media/image765.png"/><Relationship Id="rId654" Type="http://schemas.openxmlformats.org/officeDocument/2006/relationships/customXml" Target="../ink/ink2245.xml"/><Relationship Id="rId861" Type="http://schemas.openxmlformats.org/officeDocument/2006/relationships/customXml" Target="../ink/ink2342.xml"/><Relationship Id="rId959" Type="http://schemas.openxmlformats.org/officeDocument/2006/relationships/customXml" Target="../ink/ink2391.xml"/><Relationship Id="rId1284" Type="http://schemas.openxmlformats.org/officeDocument/2006/relationships/image" Target="../media/image807.png"/><Relationship Id="rId293" Type="http://schemas.openxmlformats.org/officeDocument/2006/relationships/image" Target="../media/image6462.png"/><Relationship Id="rId307" Type="http://schemas.openxmlformats.org/officeDocument/2006/relationships/image" Target="../media/image6469.png"/><Relationship Id="rId514" Type="http://schemas.openxmlformats.org/officeDocument/2006/relationships/customXml" Target="../ink/ink2175.xml"/><Relationship Id="rId721" Type="http://schemas.openxmlformats.org/officeDocument/2006/relationships/image" Target="../media/image526.png"/><Relationship Id="rId1144" Type="http://schemas.openxmlformats.org/officeDocument/2006/relationships/image" Target="../media/image737.png"/><Relationship Id="rId1351" Type="http://schemas.openxmlformats.org/officeDocument/2006/relationships/customXml" Target="../ink/ink2587.xml"/><Relationship Id="rId88" Type="http://schemas.openxmlformats.org/officeDocument/2006/relationships/customXml" Target="../ink/ink2002.xml"/><Relationship Id="rId360" Type="http://schemas.openxmlformats.org/officeDocument/2006/relationships/customXml" Target="../ink/ink2097.xml"/><Relationship Id="rId598" Type="http://schemas.openxmlformats.org/officeDocument/2006/relationships/customXml" Target="../ink/ink2217.xml"/><Relationship Id="rId819" Type="http://schemas.openxmlformats.org/officeDocument/2006/relationships/customXml" Target="../ink/ink2321.xml"/><Relationship Id="rId1004" Type="http://schemas.openxmlformats.org/officeDocument/2006/relationships/image" Target="../media/image667.png"/><Relationship Id="rId1211" Type="http://schemas.openxmlformats.org/officeDocument/2006/relationships/customXml" Target="../ink/ink2517.xml"/><Relationship Id="rId220" Type="http://schemas.openxmlformats.org/officeDocument/2006/relationships/customXml" Target="../ink/ink2027.xml"/><Relationship Id="rId458" Type="http://schemas.openxmlformats.org/officeDocument/2006/relationships/customXml" Target="../ink/ink2147.xml"/><Relationship Id="rId665" Type="http://schemas.openxmlformats.org/officeDocument/2006/relationships/image" Target="../media/image6152.png"/><Relationship Id="rId872" Type="http://schemas.openxmlformats.org/officeDocument/2006/relationships/image" Target="../media/image601.png"/><Relationship Id="rId1088" Type="http://schemas.openxmlformats.org/officeDocument/2006/relationships/image" Target="../media/image709.png"/><Relationship Id="rId1295" Type="http://schemas.openxmlformats.org/officeDocument/2006/relationships/customXml" Target="../ink/ink2559.xml"/><Relationship Id="rId1309" Type="http://schemas.openxmlformats.org/officeDocument/2006/relationships/customXml" Target="../ink/ink2566.xml"/><Relationship Id="rId15" Type="http://schemas.openxmlformats.org/officeDocument/2006/relationships/image" Target="../media/image7267.png"/><Relationship Id="rId318" Type="http://schemas.openxmlformats.org/officeDocument/2006/relationships/customXml" Target="../ink/ink2076.xml"/><Relationship Id="rId525" Type="http://schemas.openxmlformats.org/officeDocument/2006/relationships/image" Target="../media/image6083.png"/><Relationship Id="rId732" Type="http://schemas.openxmlformats.org/officeDocument/2006/relationships/customXml" Target="../ink/ink2277.xml"/><Relationship Id="rId1155" Type="http://schemas.openxmlformats.org/officeDocument/2006/relationships/customXml" Target="../ink/ink2489.xml"/><Relationship Id="rId1362" Type="http://schemas.openxmlformats.org/officeDocument/2006/relationships/image" Target="../media/image846.png"/><Relationship Id="rId99" Type="http://schemas.openxmlformats.org/officeDocument/2006/relationships/image" Target="../media/image521.png"/><Relationship Id="rId371" Type="http://schemas.openxmlformats.org/officeDocument/2006/relationships/image" Target="../media/image6546.png"/><Relationship Id="rId1015" Type="http://schemas.openxmlformats.org/officeDocument/2006/relationships/customXml" Target="../ink/ink2419.xml"/><Relationship Id="rId1222" Type="http://schemas.openxmlformats.org/officeDocument/2006/relationships/image" Target="../media/image776.png"/><Relationship Id="rId469" Type="http://schemas.openxmlformats.org/officeDocument/2006/relationships/image" Target="../media/image60550.png"/><Relationship Id="rId676" Type="http://schemas.openxmlformats.org/officeDocument/2006/relationships/customXml" Target="../ink/ink2256.xml"/><Relationship Id="rId883" Type="http://schemas.openxmlformats.org/officeDocument/2006/relationships/customXml" Target="../ink/ink2353.xml"/><Relationship Id="rId1099" Type="http://schemas.openxmlformats.org/officeDocument/2006/relationships/customXml" Target="../ink/ink2461.xml"/><Relationship Id="rId26" Type="http://schemas.openxmlformats.org/officeDocument/2006/relationships/customXml" Target="../ink/ink1971.xml"/><Relationship Id="rId231" Type="http://schemas.openxmlformats.org/officeDocument/2006/relationships/image" Target="../media/image6396.png"/><Relationship Id="rId329" Type="http://schemas.openxmlformats.org/officeDocument/2006/relationships/image" Target="../media/image6480.png"/><Relationship Id="rId536" Type="http://schemas.openxmlformats.org/officeDocument/2006/relationships/customXml" Target="../ink/ink2186.xml"/><Relationship Id="rId1166" Type="http://schemas.openxmlformats.org/officeDocument/2006/relationships/image" Target="../media/image748.png"/><Relationship Id="rId1373" Type="http://schemas.openxmlformats.org/officeDocument/2006/relationships/customXml" Target="../ink/ink2598.xml"/><Relationship Id="rId743" Type="http://schemas.openxmlformats.org/officeDocument/2006/relationships/image" Target="../media/image537.png"/><Relationship Id="rId950" Type="http://schemas.openxmlformats.org/officeDocument/2006/relationships/image" Target="../media/image640.png"/><Relationship Id="rId1026" Type="http://schemas.openxmlformats.org/officeDocument/2006/relationships/image" Target="../media/image678.png"/><Relationship Id="rId382" Type="http://schemas.openxmlformats.org/officeDocument/2006/relationships/customXml" Target="../ink/ink2108.xml"/><Relationship Id="rId603" Type="http://schemas.openxmlformats.org/officeDocument/2006/relationships/image" Target="../media/image6121.png"/><Relationship Id="rId810" Type="http://schemas.openxmlformats.org/officeDocument/2006/relationships/image" Target="../media/image570.png"/><Relationship Id="rId908" Type="http://schemas.openxmlformats.org/officeDocument/2006/relationships/image" Target="../media/image619.png"/><Relationship Id="rId1233" Type="http://schemas.openxmlformats.org/officeDocument/2006/relationships/customXml" Target="../ink/ink2528.xml"/><Relationship Id="rId242" Type="http://schemas.openxmlformats.org/officeDocument/2006/relationships/customXml" Target="../ink/ink2038.xml"/><Relationship Id="rId894" Type="http://schemas.openxmlformats.org/officeDocument/2006/relationships/image" Target="../media/image612.png"/><Relationship Id="rId1177" Type="http://schemas.openxmlformats.org/officeDocument/2006/relationships/customXml" Target="../ink/ink2500.xml"/><Relationship Id="rId1300" Type="http://schemas.openxmlformats.org/officeDocument/2006/relationships/image" Target="../media/image815.png"/><Relationship Id="rId37" Type="http://schemas.openxmlformats.org/officeDocument/2006/relationships/image" Target="../media/image7278.png"/><Relationship Id="rId102" Type="http://schemas.openxmlformats.org/officeDocument/2006/relationships/customXml" Target="../ink/ink2009.xml"/><Relationship Id="rId547" Type="http://schemas.openxmlformats.org/officeDocument/2006/relationships/image" Target="../media/image6093.png"/><Relationship Id="rId754" Type="http://schemas.openxmlformats.org/officeDocument/2006/relationships/customXml" Target="../ink/ink2288.xml"/><Relationship Id="rId961" Type="http://schemas.openxmlformats.org/officeDocument/2006/relationships/customXml" Target="../ink/ink2392.xml"/><Relationship Id="rId90" Type="http://schemas.openxmlformats.org/officeDocument/2006/relationships/customXml" Target="../ink/ink2003.xml"/><Relationship Id="rId186" Type="http://schemas.openxmlformats.org/officeDocument/2006/relationships/customXml" Target="../ink/ink2010.xml"/><Relationship Id="rId393" Type="http://schemas.openxmlformats.org/officeDocument/2006/relationships/image" Target="../media/image6557.png"/><Relationship Id="rId407" Type="http://schemas.openxmlformats.org/officeDocument/2006/relationships/image" Target="../media/image6722.png"/><Relationship Id="rId614" Type="http://schemas.openxmlformats.org/officeDocument/2006/relationships/customXml" Target="../ink/ink2225.xml"/><Relationship Id="rId821" Type="http://schemas.openxmlformats.org/officeDocument/2006/relationships/customXml" Target="../ink/ink2322.xml"/><Relationship Id="rId1037" Type="http://schemas.openxmlformats.org/officeDocument/2006/relationships/customXml" Target="../ink/ink2430.xml"/><Relationship Id="rId1244" Type="http://schemas.openxmlformats.org/officeDocument/2006/relationships/image" Target="../media/image787.png"/><Relationship Id="rId253" Type="http://schemas.openxmlformats.org/officeDocument/2006/relationships/image" Target="../media/image6407.png"/><Relationship Id="rId460" Type="http://schemas.openxmlformats.org/officeDocument/2006/relationships/customXml" Target="../ink/ink2148.xml"/><Relationship Id="rId698" Type="http://schemas.openxmlformats.org/officeDocument/2006/relationships/customXml" Target="../ink/ink2260.xml"/><Relationship Id="rId919" Type="http://schemas.openxmlformats.org/officeDocument/2006/relationships/customXml" Target="../ink/ink2371.xml"/><Relationship Id="rId1090" Type="http://schemas.openxmlformats.org/officeDocument/2006/relationships/image" Target="../media/image710.png"/><Relationship Id="rId1104" Type="http://schemas.openxmlformats.org/officeDocument/2006/relationships/image" Target="../media/image717.png"/><Relationship Id="rId1311" Type="http://schemas.openxmlformats.org/officeDocument/2006/relationships/customXml" Target="../ink/ink2567.xml"/><Relationship Id="rId48" Type="http://schemas.openxmlformats.org/officeDocument/2006/relationships/customXml" Target="../ink/ink1982.xml"/><Relationship Id="rId320" Type="http://schemas.openxmlformats.org/officeDocument/2006/relationships/customXml" Target="../ink/ink2077.xml"/><Relationship Id="rId558" Type="http://schemas.openxmlformats.org/officeDocument/2006/relationships/customXml" Target="../ink/ink2197.xml"/><Relationship Id="rId765" Type="http://schemas.openxmlformats.org/officeDocument/2006/relationships/customXml" Target="../ink/ink2294.xml"/><Relationship Id="rId972" Type="http://schemas.openxmlformats.org/officeDocument/2006/relationships/image" Target="../media/image651.png"/><Relationship Id="rId1188" Type="http://schemas.openxmlformats.org/officeDocument/2006/relationships/image" Target="../media/image759.png"/><Relationship Id="rId197" Type="http://schemas.openxmlformats.org/officeDocument/2006/relationships/image" Target="../media/image6379.png"/><Relationship Id="rId418" Type="http://schemas.openxmlformats.org/officeDocument/2006/relationships/customXml" Target="../ink/ink2127.xml"/><Relationship Id="rId625" Type="http://schemas.openxmlformats.org/officeDocument/2006/relationships/image" Target="../media/image6132.png"/><Relationship Id="rId832" Type="http://schemas.openxmlformats.org/officeDocument/2006/relationships/image" Target="../media/image581.png"/><Relationship Id="rId1048" Type="http://schemas.openxmlformats.org/officeDocument/2006/relationships/image" Target="../media/image689.png"/><Relationship Id="rId1255" Type="http://schemas.openxmlformats.org/officeDocument/2006/relationships/customXml" Target="../ink/ink2539.xml"/><Relationship Id="rId264" Type="http://schemas.openxmlformats.org/officeDocument/2006/relationships/customXml" Target="../ink/ink2049.xml"/><Relationship Id="rId471" Type="http://schemas.openxmlformats.org/officeDocument/2006/relationships/image" Target="../media/image60560.png"/><Relationship Id="rId1115" Type="http://schemas.openxmlformats.org/officeDocument/2006/relationships/customXml" Target="../ink/ink2469.xml"/><Relationship Id="rId1322" Type="http://schemas.openxmlformats.org/officeDocument/2006/relationships/image" Target="../media/image826.png"/><Relationship Id="rId59" Type="http://schemas.openxmlformats.org/officeDocument/2006/relationships/image" Target="../media/image7289.png"/><Relationship Id="rId569" Type="http://schemas.openxmlformats.org/officeDocument/2006/relationships/image" Target="../media/image6104.png"/><Relationship Id="rId776" Type="http://schemas.openxmlformats.org/officeDocument/2006/relationships/image" Target="../media/image553.png"/><Relationship Id="rId983" Type="http://schemas.openxmlformats.org/officeDocument/2006/relationships/customXml" Target="../ink/ink2403.xml"/><Relationship Id="rId1199" Type="http://schemas.openxmlformats.org/officeDocument/2006/relationships/customXml" Target="../ink/ink2511.xml"/><Relationship Id="rId331" Type="http://schemas.openxmlformats.org/officeDocument/2006/relationships/image" Target="../media/image6481.png"/><Relationship Id="rId429" Type="http://schemas.openxmlformats.org/officeDocument/2006/relationships/image" Target="../media/image58650.png"/><Relationship Id="rId636" Type="http://schemas.openxmlformats.org/officeDocument/2006/relationships/customXml" Target="../ink/ink2236.xml"/><Relationship Id="rId1059" Type="http://schemas.openxmlformats.org/officeDocument/2006/relationships/customXml" Target="../ink/ink2441.xml"/><Relationship Id="rId1266" Type="http://schemas.openxmlformats.org/officeDocument/2006/relationships/image" Target="../media/image798.png"/><Relationship Id="rId843" Type="http://schemas.openxmlformats.org/officeDocument/2006/relationships/customXml" Target="../ink/ink2333.xml"/><Relationship Id="rId1126" Type="http://schemas.openxmlformats.org/officeDocument/2006/relationships/image" Target="../media/image728.png"/><Relationship Id="rId275" Type="http://schemas.openxmlformats.org/officeDocument/2006/relationships/image" Target="../media/image6418.png"/><Relationship Id="rId482" Type="http://schemas.openxmlformats.org/officeDocument/2006/relationships/customXml" Target="../ink/ink2159.xml"/><Relationship Id="rId703" Type="http://schemas.openxmlformats.org/officeDocument/2006/relationships/image" Target="../media/image7308.png"/><Relationship Id="rId910" Type="http://schemas.openxmlformats.org/officeDocument/2006/relationships/image" Target="../media/image620.png"/><Relationship Id="rId1333" Type="http://schemas.openxmlformats.org/officeDocument/2006/relationships/customXml" Target="../ink/ink2578.xml"/><Relationship Id="rId342" Type="http://schemas.openxmlformats.org/officeDocument/2006/relationships/customXml" Target="../ink/ink2088.xml"/><Relationship Id="rId787" Type="http://schemas.openxmlformats.org/officeDocument/2006/relationships/customXml" Target="../ink/ink2305.xml"/><Relationship Id="rId994" Type="http://schemas.openxmlformats.org/officeDocument/2006/relationships/image" Target="../media/image662.png"/><Relationship Id="rId202" Type="http://schemas.openxmlformats.org/officeDocument/2006/relationships/customXml" Target="../ink/ink2018.xml"/><Relationship Id="rId647" Type="http://schemas.openxmlformats.org/officeDocument/2006/relationships/image" Target="../media/image6143.png"/><Relationship Id="rId854" Type="http://schemas.openxmlformats.org/officeDocument/2006/relationships/image" Target="../media/image592.png"/><Relationship Id="rId1277" Type="http://schemas.openxmlformats.org/officeDocument/2006/relationships/customXml" Target="../ink/ink2550.xml"/><Relationship Id="rId286" Type="http://schemas.openxmlformats.org/officeDocument/2006/relationships/customXml" Target="../ink/ink2060.xml"/><Relationship Id="rId493" Type="http://schemas.openxmlformats.org/officeDocument/2006/relationships/image" Target="../media/image60670.png"/><Relationship Id="rId507" Type="http://schemas.openxmlformats.org/officeDocument/2006/relationships/image" Target="../media/image60740.png"/><Relationship Id="rId714" Type="http://schemas.openxmlformats.org/officeDocument/2006/relationships/customXml" Target="../ink/ink2268.xml"/><Relationship Id="rId921" Type="http://schemas.openxmlformats.org/officeDocument/2006/relationships/customXml" Target="../ink/ink2372.xml"/><Relationship Id="rId1137" Type="http://schemas.openxmlformats.org/officeDocument/2006/relationships/customXml" Target="../ink/ink2480.xml"/><Relationship Id="rId1344" Type="http://schemas.openxmlformats.org/officeDocument/2006/relationships/image" Target="../media/image837.png"/><Relationship Id="rId50" Type="http://schemas.openxmlformats.org/officeDocument/2006/relationships/customXml" Target="../ink/ink1983.xml"/><Relationship Id="rId353" Type="http://schemas.openxmlformats.org/officeDocument/2006/relationships/image" Target="../media/image6528.png"/><Relationship Id="rId560" Type="http://schemas.openxmlformats.org/officeDocument/2006/relationships/customXml" Target="../ink/ink2198.xml"/><Relationship Id="rId798" Type="http://schemas.openxmlformats.org/officeDocument/2006/relationships/image" Target="../media/image564.png"/><Relationship Id="rId1190" Type="http://schemas.openxmlformats.org/officeDocument/2006/relationships/image" Target="../media/image760.png"/><Relationship Id="rId1204" Type="http://schemas.openxmlformats.org/officeDocument/2006/relationships/image" Target="../media/image767.png"/><Relationship Id="rId213" Type="http://schemas.openxmlformats.org/officeDocument/2006/relationships/image" Target="../media/image6387.png"/><Relationship Id="rId420" Type="http://schemas.openxmlformats.org/officeDocument/2006/relationships/customXml" Target="../ink/ink2128.xml"/><Relationship Id="rId658" Type="http://schemas.openxmlformats.org/officeDocument/2006/relationships/customXml" Target="../ink/ink2247.xml"/><Relationship Id="rId865" Type="http://schemas.openxmlformats.org/officeDocument/2006/relationships/customXml" Target="../ink/ink2344.xml"/><Relationship Id="rId1050" Type="http://schemas.openxmlformats.org/officeDocument/2006/relationships/image" Target="../media/image690.png"/><Relationship Id="rId1288" Type="http://schemas.openxmlformats.org/officeDocument/2006/relationships/image" Target="../media/image809.png"/><Relationship Id="rId297" Type="http://schemas.openxmlformats.org/officeDocument/2006/relationships/image" Target="../media/image6464.png"/><Relationship Id="rId518" Type="http://schemas.openxmlformats.org/officeDocument/2006/relationships/customXml" Target="../ink/ink2177.xml"/><Relationship Id="rId725" Type="http://schemas.openxmlformats.org/officeDocument/2006/relationships/image" Target="../media/image528.png"/><Relationship Id="rId932" Type="http://schemas.openxmlformats.org/officeDocument/2006/relationships/image" Target="../media/image631.png"/><Relationship Id="rId1148" Type="http://schemas.openxmlformats.org/officeDocument/2006/relationships/image" Target="../media/image739.png"/><Relationship Id="rId1355" Type="http://schemas.openxmlformats.org/officeDocument/2006/relationships/customXml" Target="../ink/ink2589.xml"/><Relationship Id="rId364" Type="http://schemas.openxmlformats.org/officeDocument/2006/relationships/customXml" Target="../ink/ink2099.xml"/><Relationship Id="rId1008" Type="http://schemas.openxmlformats.org/officeDocument/2006/relationships/image" Target="../media/image669.png"/><Relationship Id="rId1215" Type="http://schemas.openxmlformats.org/officeDocument/2006/relationships/customXml" Target="../ink/ink2519.xml"/><Relationship Id="rId61" Type="http://schemas.openxmlformats.org/officeDocument/2006/relationships/image" Target="../media/image7290.png"/><Relationship Id="rId571" Type="http://schemas.openxmlformats.org/officeDocument/2006/relationships/image" Target="../media/image6105.png"/><Relationship Id="rId669" Type="http://schemas.openxmlformats.org/officeDocument/2006/relationships/image" Target="../media/image6154.png"/><Relationship Id="rId876" Type="http://schemas.openxmlformats.org/officeDocument/2006/relationships/image" Target="../media/image603.png"/><Relationship Id="rId1299" Type="http://schemas.openxmlformats.org/officeDocument/2006/relationships/customXml" Target="../ink/ink2561.xml"/><Relationship Id="rId19" Type="http://schemas.openxmlformats.org/officeDocument/2006/relationships/image" Target="../media/image7269.png"/><Relationship Id="rId224" Type="http://schemas.openxmlformats.org/officeDocument/2006/relationships/customXml" Target="../ink/ink2029.xml"/><Relationship Id="rId431" Type="http://schemas.openxmlformats.org/officeDocument/2006/relationships/image" Target="../media/image58660.png"/><Relationship Id="rId529" Type="http://schemas.openxmlformats.org/officeDocument/2006/relationships/image" Target="../media/image6085.png"/><Relationship Id="rId736" Type="http://schemas.openxmlformats.org/officeDocument/2006/relationships/customXml" Target="../ink/ink2279.xml"/><Relationship Id="rId1061" Type="http://schemas.openxmlformats.org/officeDocument/2006/relationships/customXml" Target="../ink/ink2442.xml"/><Relationship Id="rId1159" Type="http://schemas.openxmlformats.org/officeDocument/2006/relationships/customXml" Target="../ink/ink2491.xml"/><Relationship Id="rId1366" Type="http://schemas.openxmlformats.org/officeDocument/2006/relationships/image" Target="../media/image848.png"/><Relationship Id="rId943" Type="http://schemas.openxmlformats.org/officeDocument/2006/relationships/customXml" Target="../ink/ink2383.xml"/><Relationship Id="rId1019" Type="http://schemas.openxmlformats.org/officeDocument/2006/relationships/customXml" Target="../ink/ink2421.xml"/><Relationship Id="rId72" Type="http://schemas.openxmlformats.org/officeDocument/2006/relationships/customXml" Target="../ink/ink1994.xml"/><Relationship Id="rId375" Type="http://schemas.openxmlformats.org/officeDocument/2006/relationships/image" Target="../media/image6548.png"/><Relationship Id="rId582" Type="http://schemas.openxmlformats.org/officeDocument/2006/relationships/customXml" Target="../ink/ink2209.xml"/><Relationship Id="rId803" Type="http://schemas.openxmlformats.org/officeDocument/2006/relationships/customXml" Target="../ink/ink2313.xml"/><Relationship Id="rId1226" Type="http://schemas.openxmlformats.org/officeDocument/2006/relationships/image" Target="../media/image778.png"/><Relationship Id="rId3" Type="http://schemas.openxmlformats.org/officeDocument/2006/relationships/image" Target="../media/image7024.png"/><Relationship Id="rId235" Type="http://schemas.openxmlformats.org/officeDocument/2006/relationships/image" Target="../media/image6398.png"/><Relationship Id="rId442" Type="http://schemas.openxmlformats.org/officeDocument/2006/relationships/customXml" Target="../ink/ink2139.xml"/><Relationship Id="rId887" Type="http://schemas.openxmlformats.org/officeDocument/2006/relationships/customXml" Target="../ink/ink2355.xml"/><Relationship Id="rId1072" Type="http://schemas.openxmlformats.org/officeDocument/2006/relationships/image" Target="../media/image701.png"/><Relationship Id="rId302" Type="http://schemas.openxmlformats.org/officeDocument/2006/relationships/customXml" Target="../ink/ink2068.xml"/><Relationship Id="rId747" Type="http://schemas.openxmlformats.org/officeDocument/2006/relationships/image" Target="../media/image539.png"/><Relationship Id="rId954" Type="http://schemas.openxmlformats.org/officeDocument/2006/relationships/image" Target="../media/image642.png"/><Relationship Id="rId83" Type="http://schemas.openxmlformats.org/officeDocument/2006/relationships/image" Target="../media/image513.png"/><Relationship Id="rId386" Type="http://schemas.openxmlformats.org/officeDocument/2006/relationships/customXml" Target="../ink/ink2110.xml"/><Relationship Id="rId593" Type="http://schemas.openxmlformats.org/officeDocument/2006/relationships/image" Target="../media/image6116.png"/><Relationship Id="rId607" Type="http://schemas.openxmlformats.org/officeDocument/2006/relationships/image" Target="../media/image6123.png"/><Relationship Id="rId814" Type="http://schemas.openxmlformats.org/officeDocument/2006/relationships/image" Target="../media/image572.png"/><Relationship Id="rId1237" Type="http://schemas.openxmlformats.org/officeDocument/2006/relationships/customXml" Target="../ink/ink2530.xml"/><Relationship Id="rId246" Type="http://schemas.openxmlformats.org/officeDocument/2006/relationships/customXml" Target="../ink/ink2040.xml"/><Relationship Id="rId453" Type="http://schemas.openxmlformats.org/officeDocument/2006/relationships/image" Target="../media/image60470.png"/><Relationship Id="rId660" Type="http://schemas.openxmlformats.org/officeDocument/2006/relationships/customXml" Target="../ink/ink2248.xml"/><Relationship Id="rId898" Type="http://schemas.openxmlformats.org/officeDocument/2006/relationships/image" Target="../media/image614.png"/><Relationship Id="rId1083" Type="http://schemas.openxmlformats.org/officeDocument/2006/relationships/customXml" Target="../ink/ink2453.xml"/><Relationship Id="rId1290" Type="http://schemas.openxmlformats.org/officeDocument/2006/relationships/image" Target="../media/image810.png"/><Relationship Id="rId1304" Type="http://schemas.openxmlformats.org/officeDocument/2006/relationships/image" Target="../media/image817.png"/><Relationship Id="rId313" Type="http://schemas.openxmlformats.org/officeDocument/2006/relationships/image" Target="../media/image6472.png"/><Relationship Id="rId758" Type="http://schemas.openxmlformats.org/officeDocument/2006/relationships/customXml" Target="../ink/ink2290.xml"/><Relationship Id="rId965" Type="http://schemas.openxmlformats.org/officeDocument/2006/relationships/customXml" Target="../ink/ink2394.xml"/><Relationship Id="rId1150" Type="http://schemas.openxmlformats.org/officeDocument/2006/relationships/image" Target="../media/image740.png"/><Relationship Id="rId10" Type="http://schemas.openxmlformats.org/officeDocument/2006/relationships/customXml" Target="../ink/ink1963.xml"/><Relationship Id="rId94" Type="http://schemas.openxmlformats.org/officeDocument/2006/relationships/customXml" Target="../ink/ink2005.xml"/><Relationship Id="rId397" Type="http://schemas.openxmlformats.org/officeDocument/2006/relationships/image" Target="../media/image6559.png"/><Relationship Id="rId520" Type="http://schemas.openxmlformats.org/officeDocument/2006/relationships/customXml" Target="../ink/ink2178.xml"/><Relationship Id="rId618" Type="http://schemas.openxmlformats.org/officeDocument/2006/relationships/customXml" Target="../ink/ink2227.xml"/><Relationship Id="rId825" Type="http://schemas.openxmlformats.org/officeDocument/2006/relationships/customXml" Target="../ink/ink2324.xml"/><Relationship Id="rId1248" Type="http://schemas.openxmlformats.org/officeDocument/2006/relationships/image" Target="../media/image789.png"/><Relationship Id="rId257" Type="http://schemas.openxmlformats.org/officeDocument/2006/relationships/image" Target="../media/image6409.png"/><Relationship Id="rId464" Type="http://schemas.openxmlformats.org/officeDocument/2006/relationships/customXml" Target="../ink/ink2150.xml"/><Relationship Id="rId1010" Type="http://schemas.openxmlformats.org/officeDocument/2006/relationships/image" Target="../media/image670.png"/><Relationship Id="rId1094" Type="http://schemas.openxmlformats.org/officeDocument/2006/relationships/image" Target="../media/image712.png"/><Relationship Id="rId1108" Type="http://schemas.openxmlformats.org/officeDocument/2006/relationships/image" Target="../media/image719.png"/><Relationship Id="rId1315" Type="http://schemas.openxmlformats.org/officeDocument/2006/relationships/customXml" Target="../ink/ink2569.xml"/><Relationship Id="rId671" Type="http://schemas.openxmlformats.org/officeDocument/2006/relationships/image" Target="../media/image6155.png"/><Relationship Id="rId769" Type="http://schemas.openxmlformats.org/officeDocument/2006/relationships/customXml" Target="../ink/ink2296.xml"/><Relationship Id="rId976" Type="http://schemas.openxmlformats.org/officeDocument/2006/relationships/image" Target="../media/image653.png"/><Relationship Id="rId324" Type="http://schemas.openxmlformats.org/officeDocument/2006/relationships/customXml" Target="../ink/ink2079.xml"/><Relationship Id="rId531" Type="http://schemas.openxmlformats.org/officeDocument/2006/relationships/image" Target="../media/image6086.png"/><Relationship Id="rId629" Type="http://schemas.openxmlformats.org/officeDocument/2006/relationships/image" Target="../media/image6134.png"/><Relationship Id="rId1161" Type="http://schemas.openxmlformats.org/officeDocument/2006/relationships/customXml" Target="../ink/ink2492.xml"/><Relationship Id="rId1259" Type="http://schemas.openxmlformats.org/officeDocument/2006/relationships/customXml" Target="../ink/ink2541.xml"/><Relationship Id="rId836" Type="http://schemas.openxmlformats.org/officeDocument/2006/relationships/image" Target="../media/image583.png"/><Relationship Id="rId1021" Type="http://schemas.openxmlformats.org/officeDocument/2006/relationships/customXml" Target="../ink/ink2422.xml"/><Relationship Id="rId1119" Type="http://schemas.openxmlformats.org/officeDocument/2006/relationships/customXml" Target="../ink/ink2471.xml"/><Relationship Id="rId903" Type="http://schemas.openxmlformats.org/officeDocument/2006/relationships/customXml" Target="../ink/ink2363.xml"/><Relationship Id="rId1326" Type="http://schemas.openxmlformats.org/officeDocument/2006/relationships/image" Target="../media/image828.png"/><Relationship Id="rId32" Type="http://schemas.openxmlformats.org/officeDocument/2006/relationships/customXml" Target="../ink/ink1974.xml"/><Relationship Id="rId279" Type="http://schemas.openxmlformats.org/officeDocument/2006/relationships/image" Target="../media/image6455.png"/><Relationship Id="rId486" Type="http://schemas.openxmlformats.org/officeDocument/2006/relationships/customXml" Target="../ink/ink2161.xml"/><Relationship Id="rId693" Type="http://schemas.openxmlformats.org/officeDocument/2006/relationships/image" Target="../media/image7303.png"/><Relationship Id="rId346" Type="http://schemas.openxmlformats.org/officeDocument/2006/relationships/customXml" Target="../ink/ink2090.xml"/><Relationship Id="rId553" Type="http://schemas.openxmlformats.org/officeDocument/2006/relationships/image" Target="../media/image6096.png"/><Relationship Id="rId760" Type="http://schemas.openxmlformats.org/officeDocument/2006/relationships/customXml" Target="../ink/ink2291.xml"/><Relationship Id="rId998" Type="http://schemas.openxmlformats.org/officeDocument/2006/relationships/image" Target="../media/image664.png"/><Relationship Id="rId1183" Type="http://schemas.openxmlformats.org/officeDocument/2006/relationships/customXml" Target="../ink/ink2503.xml"/><Relationship Id="rId206" Type="http://schemas.openxmlformats.org/officeDocument/2006/relationships/customXml" Target="../ink/ink2020.xml"/><Relationship Id="rId413" Type="http://schemas.openxmlformats.org/officeDocument/2006/relationships/image" Target="../media/image6725.png"/><Relationship Id="rId858" Type="http://schemas.openxmlformats.org/officeDocument/2006/relationships/image" Target="../media/image594.png"/><Relationship Id="rId1043" Type="http://schemas.openxmlformats.org/officeDocument/2006/relationships/customXml" Target="../ink/ink2433.xml"/><Relationship Id="rId620" Type="http://schemas.openxmlformats.org/officeDocument/2006/relationships/customXml" Target="../ink/ink2228.xml"/><Relationship Id="rId718" Type="http://schemas.openxmlformats.org/officeDocument/2006/relationships/customXml" Target="../ink/ink2270.xml"/><Relationship Id="rId925" Type="http://schemas.openxmlformats.org/officeDocument/2006/relationships/customXml" Target="../ink/ink2374.xml"/><Relationship Id="rId1250" Type="http://schemas.openxmlformats.org/officeDocument/2006/relationships/image" Target="../media/image790.png"/><Relationship Id="rId1348" Type="http://schemas.openxmlformats.org/officeDocument/2006/relationships/image" Target="../media/image839.png"/><Relationship Id="rId1110" Type="http://schemas.openxmlformats.org/officeDocument/2006/relationships/image" Target="../media/image720.png"/><Relationship Id="rId1208" Type="http://schemas.openxmlformats.org/officeDocument/2006/relationships/image" Target="../media/image769.png"/><Relationship Id="rId54" Type="http://schemas.openxmlformats.org/officeDocument/2006/relationships/customXml" Target="../ink/ink1985.xml"/><Relationship Id="rId270" Type="http://schemas.openxmlformats.org/officeDocument/2006/relationships/customXml" Target="../ink/ink2052.xml"/><Relationship Id="rId368" Type="http://schemas.openxmlformats.org/officeDocument/2006/relationships/customXml" Target="../ink/ink2101.xml"/><Relationship Id="rId575" Type="http://schemas.openxmlformats.org/officeDocument/2006/relationships/image" Target="../media/image6107.png"/><Relationship Id="rId782" Type="http://schemas.openxmlformats.org/officeDocument/2006/relationships/image" Target="../media/image556.png"/><Relationship Id="rId228" Type="http://schemas.openxmlformats.org/officeDocument/2006/relationships/customXml" Target="../ink/ink2031.xml"/><Relationship Id="rId435" Type="http://schemas.openxmlformats.org/officeDocument/2006/relationships/image" Target="../media/image58680.png"/><Relationship Id="rId642" Type="http://schemas.openxmlformats.org/officeDocument/2006/relationships/customXml" Target="../ink/ink2239.xml"/><Relationship Id="rId1065" Type="http://schemas.openxmlformats.org/officeDocument/2006/relationships/customXml" Target="../ink/ink2444.xml"/><Relationship Id="rId1272" Type="http://schemas.openxmlformats.org/officeDocument/2006/relationships/image" Target="../media/image801.png"/><Relationship Id="rId502" Type="http://schemas.openxmlformats.org/officeDocument/2006/relationships/customXml" Target="../ink/ink2169.xml"/><Relationship Id="rId947" Type="http://schemas.openxmlformats.org/officeDocument/2006/relationships/customXml" Target="../ink/ink2385.xml"/><Relationship Id="rId1132" Type="http://schemas.openxmlformats.org/officeDocument/2006/relationships/image" Target="../media/image731.png"/><Relationship Id="rId76" Type="http://schemas.openxmlformats.org/officeDocument/2006/relationships/customXml" Target="../ink/ink1996.xml"/><Relationship Id="rId807" Type="http://schemas.openxmlformats.org/officeDocument/2006/relationships/customXml" Target="../ink/ink2315.xml"/><Relationship Id="rId292" Type="http://schemas.openxmlformats.org/officeDocument/2006/relationships/customXml" Target="../ink/ink2063.xml"/><Relationship Id="rId597" Type="http://schemas.openxmlformats.org/officeDocument/2006/relationships/image" Target="../media/image6118.png"/><Relationship Id="rId457" Type="http://schemas.openxmlformats.org/officeDocument/2006/relationships/image" Target="../media/image60490.png"/><Relationship Id="rId1087" Type="http://schemas.openxmlformats.org/officeDocument/2006/relationships/customXml" Target="../ink/ink2455.xml"/><Relationship Id="rId1294" Type="http://schemas.openxmlformats.org/officeDocument/2006/relationships/image" Target="../media/image812.png"/><Relationship Id="rId664" Type="http://schemas.openxmlformats.org/officeDocument/2006/relationships/customXml" Target="../ink/ink2250.xml"/><Relationship Id="rId871" Type="http://schemas.openxmlformats.org/officeDocument/2006/relationships/customXml" Target="../ink/ink2347.xml"/><Relationship Id="rId969" Type="http://schemas.openxmlformats.org/officeDocument/2006/relationships/customXml" Target="../ink/ink2396.xml"/><Relationship Id="rId317" Type="http://schemas.openxmlformats.org/officeDocument/2006/relationships/image" Target="../media/image6474.png"/><Relationship Id="rId524" Type="http://schemas.openxmlformats.org/officeDocument/2006/relationships/customXml" Target="../ink/ink2180.xml"/><Relationship Id="rId731" Type="http://schemas.openxmlformats.org/officeDocument/2006/relationships/image" Target="../media/image531.png"/><Relationship Id="rId1154" Type="http://schemas.openxmlformats.org/officeDocument/2006/relationships/image" Target="../media/image742.png"/><Relationship Id="rId1361" Type="http://schemas.openxmlformats.org/officeDocument/2006/relationships/customXml" Target="../ink/ink2592.xml"/><Relationship Id="rId98" Type="http://schemas.openxmlformats.org/officeDocument/2006/relationships/customXml" Target="../ink/ink2007.xml"/><Relationship Id="rId829" Type="http://schemas.openxmlformats.org/officeDocument/2006/relationships/customXml" Target="../ink/ink2326.xml"/><Relationship Id="rId1014" Type="http://schemas.openxmlformats.org/officeDocument/2006/relationships/image" Target="../media/image672.png"/><Relationship Id="rId1221" Type="http://schemas.openxmlformats.org/officeDocument/2006/relationships/customXml" Target="../ink/ink2522.xml"/><Relationship Id="rId1319" Type="http://schemas.openxmlformats.org/officeDocument/2006/relationships/customXml" Target="../ink/ink2571.xml"/><Relationship Id="rId25" Type="http://schemas.openxmlformats.org/officeDocument/2006/relationships/image" Target="../media/image7272.png"/><Relationship Id="rId381" Type="http://schemas.openxmlformats.org/officeDocument/2006/relationships/image" Target="../media/image6551.png"/><Relationship Id="rId241" Type="http://schemas.openxmlformats.org/officeDocument/2006/relationships/image" Target="../media/image6401.png"/><Relationship Id="rId479" Type="http://schemas.openxmlformats.org/officeDocument/2006/relationships/image" Target="../media/image60600.png"/><Relationship Id="rId893" Type="http://schemas.openxmlformats.org/officeDocument/2006/relationships/customXml" Target="../ink/ink2358.xml"/><Relationship Id="rId339" Type="http://schemas.openxmlformats.org/officeDocument/2006/relationships/image" Target="../media/image6485.png"/><Relationship Id="rId546" Type="http://schemas.openxmlformats.org/officeDocument/2006/relationships/customXml" Target="../ink/ink2191.xml"/><Relationship Id="rId753" Type="http://schemas.openxmlformats.org/officeDocument/2006/relationships/image" Target="../media/image542.png"/><Relationship Id="rId1176" Type="http://schemas.openxmlformats.org/officeDocument/2006/relationships/image" Target="../media/image753.png"/><Relationship Id="rId101" Type="http://schemas.openxmlformats.org/officeDocument/2006/relationships/image" Target="../media/image522.png"/><Relationship Id="rId406" Type="http://schemas.openxmlformats.org/officeDocument/2006/relationships/customXml" Target="../ink/ink2120.xml"/><Relationship Id="rId960" Type="http://schemas.openxmlformats.org/officeDocument/2006/relationships/image" Target="../media/image645.png"/><Relationship Id="rId1036" Type="http://schemas.openxmlformats.org/officeDocument/2006/relationships/image" Target="../media/image683.png"/><Relationship Id="rId1243" Type="http://schemas.openxmlformats.org/officeDocument/2006/relationships/customXml" Target="../ink/ink2533.xml"/><Relationship Id="rId613" Type="http://schemas.openxmlformats.org/officeDocument/2006/relationships/image" Target="../media/image6126.png"/><Relationship Id="rId820" Type="http://schemas.openxmlformats.org/officeDocument/2006/relationships/image" Target="../media/image575.png"/><Relationship Id="rId918" Type="http://schemas.openxmlformats.org/officeDocument/2006/relationships/image" Target="../media/image624.png"/><Relationship Id="rId1103" Type="http://schemas.openxmlformats.org/officeDocument/2006/relationships/customXml" Target="../ink/ink2463.xml"/><Relationship Id="rId1310" Type="http://schemas.openxmlformats.org/officeDocument/2006/relationships/image" Target="../media/image820.png"/><Relationship Id="rId47" Type="http://schemas.openxmlformats.org/officeDocument/2006/relationships/image" Target="../media/image7283.png"/><Relationship Id="rId196" Type="http://schemas.openxmlformats.org/officeDocument/2006/relationships/customXml" Target="../ink/ink2015.xml"/><Relationship Id="rId263" Type="http://schemas.openxmlformats.org/officeDocument/2006/relationships/image" Target="../media/image6412.png"/><Relationship Id="rId470" Type="http://schemas.openxmlformats.org/officeDocument/2006/relationships/customXml" Target="../ink/ink2153.xml"/><Relationship Id="rId330" Type="http://schemas.openxmlformats.org/officeDocument/2006/relationships/customXml" Target="../ink/ink2082.xml"/><Relationship Id="rId568" Type="http://schemas.openxmlformats.org/officeDocument/2006/relationships/customXml" Target="../ink/ink2202.xml"/><Relationship Id="rId775" Type="http://schemas.openxmlformats.org/officeDocument/2006/relationships/customXml" Target="../ink/ink2299.xml"/><Relationship Id="rId982" Type="http://schemas.openxmlformats.org/officeDocument/2006/relationships/image" Target="../media/image656.png"/><Relationship Id="rId1198" Type="http://schemas.openxmlformats.org/officeDocument/2006/relationships/image" Target="../media/image764.png"/><Relationship Id="rId428" Type="http://schemas.openxmlformats.org/officeDocument/2006/relationships/customXml" Target="../ink/ink2132.xml"/><Relationship Id="rId635" Type="http://schemas.openxmlformats.org/officeDocument/2006/relationships/image" Target="../media/image6137.png"/><Relationship Id="rId842" Type="http://schemas.openxmlformats.org/officeDocument/2006/relationships/image" Target="../media/image586.png"/><Relationship Id="rId1058" Type="http://schemas.openxmlformats.org/officeDocument/2006/relationships/image" Target="../media/image694.png"/><Relationship Id="rId1265" Type="http://schemas.openxmlformats.org/officeDocument/2006/relationships/customXml" Target="../ink/ink2544.xml"/><Relationship Id="rId702" Type="http://schemas.openxmlformats.org/officeDocument/2006/relationships/customXml" Target="../ink/ink2262.xml"/><Relationship Id="rId1125" Type="http://schemas.openxmlformats.org/officeDocument/2006/relationships/customXml" Target="../ink/ink2474.xml"/><Relationship Id="rId1332" Type="http://schemas.openxmlformats.org/officeDocument/2006/relationships/image" Target="../media/image831.png"/><Relationship Id="rId69" Type="http://schemas.openxmlformats.org/officeDocument/2006/relationships/image" Target="../media/image6837.png"/><Relationship Id="rId285" Type="http://schemas.openxmlformats.org/officeDocument/2006/relationships/image" Target="../media/image6458.png"/><Relationship Id="rId492" Type="http://schemas.openxmlformats.org/officeDocument/2006/relationships/customXml" Target="../ink/ink2164.xml"/><Relationship Id="rId797" Type="http://schemas.openxmlformats.org/officeDocument/2006/relationships/customXml" Target="../ink/ink2310.xml"/><Relationship Id="rId352" Type="http://schemas.openxmlformats.org/officeDocument/2006/relationships/customXml" Target="../ink/ink2093.xml"/><Relationship Id="rId1287" Type="http://schemas.openxmlformats.org/officeDocument/2006/relationships/customXml" Target="../ink/ink2555.xml"/><Relationship Id="rId212" Type="http://schemas.openxmlformats.org/officeDocument/2006/relationships/customXml" Target="../ink/ink2023.xml"/><Relationship Id="rId657" Type="http://schemas.openxmlformats.org/officeDocument/2006/relationships/image" Target="../media/image6148.png"/><Relationship Id="rId864" Type="http://schemas.openxmlformats.org/officeDocument/2006/relationships/image" Target="../media/image597.png"/><Relationship Id="rId517" Type="http://schemas.openxmlformats.org/officeDocument/2006/relationships/image" Target="../media/image60790.png"/><Relationship Id="rId724" Type="http://schemas.openxmlformats.org/officeDocument/2006/relationships/customXml" Target="../ink/ink2273.xml"/><Relationship Id="rId931" Type="http://schemas.openxmlformats.org/officeDocument/2006/relationships/customXml" Target="../ink/ink2377.xml"/><Relationship Id="rId1147" Type="http://schemas.openxmlformats.org/officeDocument/2006/relationships/customXml" Target="../ink/ink2485.xml"/><Relationship Id="rId1354" Type="http://schemas.openxmlformats.org/officeDocument/2006/relationships/image" Target="../media/image842.png"/><Relationship Id="rId60" Type="http://schemas.openxmlformats.org/officeDocument/2006/relationships/customXml" Target="../ink/ink1988.xml"/><Relationship Id="rId1007" Type="http://schemas.openxmlformats.org/officeDocument/2006/relationships/customXml" Target="../ink/ink2415.xml"/><Relationship Id="rId1214" Type="http://schemas.openxmlformats.org/officeDocument/2006/relationships/image" Target="../media/image772.png"/><Relationship Id="rId18" Type="http://schemas.openxmlformats.org/officeDocument/2006/relationships/customXml" Target="../ink/ink1967.xml"/><Relationship Id="rId374" Type="http://schemas.openxmlformats.org/officeDocument/2006/relationships/customXml" Target="../ink/ink2104.xml"/><Relationship Id="rId581" Type="http://schemas.openxmlformats.org/officeDocument/2006/relationships/image" Target="../media/image6110.png"/><Relationship Id="rId234" Type="http://schemas.openxmlformats.org/officeDocument/2006/relationships/customXml" Target="../ink/ink2034.xml"/><Relationship Id="rId886" Type="http://schemas.openxmlformats.org/officeDocument/2006/relationships/image" Target="../media/image608.png"/><Relationship Id="rId2" Type="http://schemas.openxmlformats.org/officeDocument/2006/relationships/customXml" Target="../ink/ink1959.xml"/><Relationship Id="rId441" Type="http://schemas.openxmlformats.org/officeDocument/2006/relationships/image" Target="../media/image60410.png"/><Relationship Id="rId539" Type="http://schemas.openxmlformats.org/officeDocument/2006/relationships/image" Target="../media/image6090.png"/><Relationship Id="rId746" Type="http://schemas.openxmlformats.org/officeDocument/2006/relationships/customXml" Target="../ink/ink2284.xml"/><Relationship Id="rId1071" Type="http://schemas.openxmlformats.org/officeDocument/2006/relationships/customXml" Target="../ink/ink2447.xml"/><Relationship Id="rId1169" Type="http://schemas.openxmlformats.org/officeDocument/2006/relationships/customXml" Target="../ink/ink2496.xml"/><Relationship Id="rId1376" Type="http://schemas.openxmlformats.org/officeDocument/2006/relationships/image" Target="../media/image853.png"/><Relationship Id="rId301" Type="http://schemas.openxmlformats.org/officeDocument/2006/relationships/image" Target="../media/image6466.png"/><Relationship Id="rId953" Type="http://schemas.openxmlformats.org/officeDocument/2006/relationships/customXml" Target="../ink/ink2388.xml"/><Relationship Id="rId1029" Type="http://schemas.openxmlformats.org/officeDocument/2006/relationships/customXml" Target="../ink/ink2426.xml"/><Relationship Id="rId1236" Type="http://schemas.openxmlformats.org/officeDocument/2006/relationships/image" Target="../media/image783.png"/><Relationship Id="rId82" Type="http://schemas.openxmlformats.org/officeDocument/2006/relationships/customXml" Target="../ink/ink1999.xml"/><Relationship Id="rId606" Type="http://schemas.openxmlformats.org/officeDocument/2006/relationships/customXml" Target="../ink/ink2221.xml"/><Relationship Id="rId813" Type="http://schemas.openxmlformats.org/officeDocument/2006/relationships/customXml" Target="../ink/ink2318.xml"/><Relationship Id="rId1303" Type="http://schemas.openxmlformats.org/officeDocument/2006/relationships/customXml" Target="../ink/ink2563.xml"/><Relationship Id="rId189" Type="http://schemas.openxmlformats.org/officeDocument/2006/relationships/image" Target="../media/image6375.png"/><Relationship Id="rId396" Type="http://schemas.openxmlformats.org/officeDocument/2006/relationships/customXml" Target="../ink/ink2115.xml"/><Relationship Id="rId256" Type="http://schemas.openxmlformats.org/officeDocument/2006/relationships/customXml" Target="../ink/ink2045.xml"/><Relationship Id="rId463" Type="http://schemas.openxmlformats.org/officeDocument/2006/relationships/image" Target="../media/image60520.png"/><Relationship Id="rId670" Type="http://schemas.openxmlformats.org/officeDocument/2006/relationships/customXml" Target="../ink/ink2253.xml"/><Relationship Id="rId1093" Type="http://schemas.openxmlformats.org/officeDocument/2006/relationships/customXml" Target="../ink/ink2458.xml"/><Relationship Id="rId323" Type="http://schemas.openxmlformats.org/officeDocument/2006/relationships/image" Target="../media/image6477.png"/><Relationship Id="rId530" Type="http://schemas.openxmlformats.org/officeDocument/2006/relationships/customXml" Target="../ink/ink2183.xml"/><Relationship Id="rId768" Type="http://schemas.openxmlformats.org/officeDocument/2006/relationships/image" Target="../media/image549.png"/><Relationship Id="rId975" Type="http://schemas.openxmlformats.org/officeDocument/2006/relationships/customXml" Target="../ink/ink2399.xml"/><Relationship Id="rId1160" Type="http://schemas.openxmlformats.org/officeDocument/2006/relationships/image" Target="../media/image745.png"/><Relationship Id="rId628" Type="http://schemas.openxmlformats.org/officeDocument/2006/relationships/customXml" Target="../ink/ink2232.xml"/><Relationship Id="rId835" Type="http://schemas.openxmlformats.org/officeDocument/2006/relationships/customXml" Target="../ink/ink2329.xml"/><Relationship Id="rId1258" Type="http://schemas.openxmlformats.org/officeDocument/2006/relationships/image" Target="../media/image794.png"/><Relationship Id="rId1020" Type="http://schemas.openxmlformats.org/officeDocument/2006/relationships/image" Target="../media/image675.png"/><Relationship Id="rId1118" Type="http://schemas.openxmlformats.org/officeDocument/2006/relationships/image" Target="../media/image724.png"/><Relationship Id="rId1325" Type="http://schemas.openxmlformats.org/officeDocument/2006/relationships/customXml" Target="../ink/ink2574.xml"/><Relationship Id="rId902" Type="http://schemas.openxmlformats.org/officeDocument/2006/relationships/image" Target="../media/image616.png"/><Relationship Id="rId31" Type="http://schemas.openxmlformats.org/officeDocument/2006/relationships/image" Target="../media/image7275.png"/><Relationship Id="rId278" Type="http://schemas.openxmlformats.org/officeDocument/2006/relationships/customXml" Target="../ink/ink205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Logo&#10;&#10;Description automatically generated">
            <a:extLst>
              <a:ext uri="{FF2B5EF4-FFF2-40B4-BE49-F238E27FC236}">
                <a16:creationId xmlns:a16="http://schemas.microsoft.com/office/drawing/2014/main" id="{7683E6CC-1C73-4DF5-8EAC-C6A7796627B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9656" y="3356992"/>
            <a:ext cx="2592288" cy="1399585"/>
          </a:xfrm>
          <a:prstGeom prst="rect">
            <a:avLst/>
          </a:prstGeom>
        </p:spPr>
      </p:pic>
      <p:pic>
        <p:nvPicPr>
          <p:cNvPr id="2" name="Picture 1" descr="A black background with a yellow and white object">
            <a:extLst>
              <a:ext uri="{FF2B5EF4-FFF2-40B4-BE49-F238E27FC236}">
                <a16:creationId xmlns:a16="http://schemas.microsoft.com/office/drawing/2014/main" id="{0654AE93-8C96-3D49-2809-5921DEBC3EA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3952" y="3068960"/>
            <a:ext cx="4105664" cy="1621539"/>
          </a:xfrm>
          <a:prstGeom prst="rect">
            <a:avLst/>
          </a:prstGeom>
        </p:spPr>
      </p:pic>
      <p:grpSp>
        <p:nvGrpSpPr>
          <p:cNvPr id="1136" name="Group 1135">
            <a:extLst>
              <a:ext uri="{FF2B5EF4-FFF2-40B4-BE49-F238E27FC236}">
                <a16:creationId xmlns:a16="http://schemas.microsoft.com/office/drawing/2014/main" id="{C3394DE7-2FA2-DD4F-E39C-1C2911AD4C60}"/>
              </a:ext>
            </a:extLst>
          </p:cNvPr>
          <p:cNvGrpSpPr/>
          <p:nvPr/>
        </p:nvGrpSpPr>
        <p:grpSpPr>
          <a:xfrm>
            <a:off x="3614464" y="2757168"/>
            <a:ext cx="1468080" cy="559080"/>
            <a:chOff x="3614464" y="2757168"/>
            <a:chExt cx="1468080" cy="55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123" name="Ink 1122">
                  <a:extLst>
                    <a:ext uri="{FF2B5EF4-FFF2-40B4-BE49-F238E27FC236}">
                      <a16:creationId xmlns:a16="http://schemas.microsoft.com/office/drawing/2014/main" id="{67CFCDF4-6DAF-773A-9DC5-13231F866667}"/>
                    </a:ext>
                  </a:extLst>
                </p14:cNvPr>
                <p14:cNvContentPartPr/>
                <p14:nvPr/>
              </p14:nvContentPartPr>
              <p14:xfrm>
                <a:off x="3692224" y="2857968"/>
                <a:ext cx="54720" cy="340920"/>
              </p14:xfrm>
            </p:contentPart>
          </mc:Choice>
          <mc:Fallback xmlns="">
            <p:pic>
              <p:nvPicPr>
                <p:cNvPr id="1123" name="Ink 1122">
                  <a:extLst>
                    <a:ext uri="{FF2B5EF4-FFF2-40B4-BE49-F238E27FC236}">
                      <a16:creationId xmlns:a16="http://schemas.microsoft.com/office/drawing/2014/main" id="{67CFCDF4-6DAF-773A-9DC5-13231F866667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686104" y="2851848"/>
                  <a:ext cx="6696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124" name="Ink 1123">
                  <a:extLst>
                    <a:ext uri="{FF2B5EF4-FFF2-40B4-BE49-F238E27FC236}">
                      <a16:creationId xmlns:a16="http://schemas.microsoft.com/office/drawing/2014/main" id="{9995D3BE-7A05-B540-ED5E-61C0345ABEFD}"/>
                    </a:ext>
                  </a:extLst>
                </p14:cNvPr>
                <p14:cNvContentPartPr/>
                <p14:nvPr/>
              </p14:nvContentPartPr>
              <p14:xfrm>
                <a:off x="3614464" y="2811528"/>
                <a:ext cx="443880" cy="504720"/>
              </p14:xfrm>
            </p:contentPart>
          </mc:Choice>
          <mc:Fallback xmlns="">
            <p:pic>
              <p:nvPicPr>
                <p:cNvPr id="1124" name="Ink 1123">
                  <a:extLst>
                    <a:ext uri="{FF2B5EF4-FFF2-40B4-BE49-F238E27FC236}">
                      <a16:creationId xmlns:a16="http://schemas.microsoft.com/office/drawing/2014/main" id="{9995D3BE-7A05-B540-ED5E-61C0345ABEFD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608344" y="2805408"/>
                  <a:ext cx="456120" cy="51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125" name="Ink 1124">
                  <a:extLst>
                    <a:ext uri="{FF2B5EF4-FFF2-40B4-BE49-F238E27FC236}">
                      <a16:creationId xmlns:a16="http://schemas.microsoft.com/office/drawing/2014/main" id="{ED042964-2018-F1FA-BC4E-49CBA549A8D3}"/>
                    </a:ext>
                  </a:extLst>
                </p14:cNvPr>
                <p14:cNvContentPartPr/>
                <p14:nvPr/>
              </p14:nvContentPartPr>
              <p14:xfrm>
                <a:off x="4054384" y="3070728"/>
                <a:ext cx="230760" cy="194400"/>
              </p14:xfrm>
            </p:contentPart>
          </mc:Choice>
          <mc:Fallback xmlns="">
            <p:pic>
              <p:nvPicPr>
                <p:cNvPr id="1125" name="Ink 1124">
                  <a:extLst>
                    <a:ext uri="{FF2B5EF4-FFF2-40B4-BE49-F238E27FC236}">
                      <a16:creationId xmlns:a16="http://schemas.microsoft.com/office/drawing/2014/main" id="{ED042964-2018-F1FA-BC4E-49CBA549A8D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048264" y="3064608"/>
                  <a:ext cx="2430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126" name="Ink 1125">
                  <a:extLst>
                    <a:ext uri="{FF2B5EF4-FFF2-40B4-BE49-F238E27FC236}">
                      <a16:creationId xmlns:a16="http://schemas.microsoft.com/office/drawing/2014/main" id="{2FAA1E12-5954-2316-7F6C-AF1C9E0071A1}"/>
                    </a:ext>
                  </a:extLst>
                </p14:cNvPr>
                <p14:cNvContentPartPr/>
                <p14:nvPr/>
              </p14:nvContentPartPr>
              <p14:xfrm>
                <a:off x="4320424" y="3081888"/>
                <a:ext cx="362160" cy="177120"/>
              </p14:xfrm>
            </p:contentPart>
          </mc:Choice>
          <mc:Fallback xmlns="">
            <p:pic>
              <p:nvPicPr>
                <p:cNvPr id="1126" name="Ink 1125">
                  <a:extLst>
                    <a:ext uri="{FF2B5EF4-FFF2-40B4-BE49-F238E27FC236}">
                      <a16:creationId xmlns:a16="http://schemas.microsoft.com/office/drawing/2014/main" id="{2FAA1E12-5954-2316-7F6C-AF1C9E0071A1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4314304" y="3075768"/>
                  <a:ext cx="37440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127" name="Ink 1126">
                  <a:extLst>
                    <a:ext uri="{FF2B5EF4-FFF2-40B4-BE49-F238E27FC236}">
                      <a16:creationId xmlns:a16="http://schemas.microsoft.com/office/drawing/2014/main" id="{D18270E2-A183-7215-71F0-E55F5304B4AD}"/>
                    </a:ext>
                  </a:extLst>
                </p14:cNvPr>
                <p14:cNvContentPartPr/>
                <p14:nvPr/>
              </p14:nvContentPartPr>
              <p14:xfrm>
                <a:off x="4550104" y="2948328"/>
                <a:ext cx="23040" cy="51120"/>
              </p14:xfrm>
            </p:contentPart>
          </mc:Choice>
          <mc:Fallback xmlns="">
            <p:pic>
              <p:nvPicPr>
                <p:cNvPr id="1127" name="Ink 1126">
                  <a:extLst>
                    <a:ext uri="{FF2B5EF4-FFF2-40B4-BE49-F238E27FC236}">
                      <a16:creationId xmlns:a16="http://schemas.microsoft.com/office/drawing/2014/main" id="{D18270E2-A183-7215-71F0-E55F5304B4AD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4543984" y="2942208"/>
                  <a:ext cx="352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128" name="Ink 1127">
                  <a:extLst>
                    <a:ext uri="{FF2B5EF4-FFF2-40B4-BE49-F238E27FC236}">
                      <a16:creationId xmlns:a16="http://schemas.microsoft.com/office/drawing/2014/main" id="{35BC9151-0211-AA25-610C-41F8700367F4}"/>
                    </a:ext>
                  </a:extLst>
                </p14:cNvPr>
                <p14:cNvContentPartPr/>
                <p14:nvPr/>
              </p14:nvContentPartPr>
              <p14:xfrm>
                <a:off x="4648384" y="2757168"/>
                <a:ext cx="434160" cy="531720"/>
              </p14:xfrm>
            </p:contentPart>
          </mc:Choice>
          <mc:Fallback xmlns="">
            <p:pic>
              <p:nvPicPr>
                <p:cNvPr id="1128" name="Ink 1127">
                  <a:extLst>
                    <a:ext uri="{FF2B5EF4-FFF2-40B4-BE49-F238E27FC236}">
                      <a16:creationId xmlns:a16="http://schemas.microsoft.com/office/drawing/2014/main" id="{35BC9151-0211-AA25-610C-41F8700367F4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4642264" y="2751048"/>
                  <a:ext cx="446400" cy="54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5" name="Group 1134">
            <a:extLst>
              <a:ext uri="{FF2B5EF4-FFF2-40B4-BE49-F238E27FC236}">
                <a16:creationId xmlns:a16="http://schemas.microsoft.com/office/drawing/2014/main" id="{A8F8F5B2-CC39-5243-5516-FF3360B9407E}"/>
              </a:ext>
            </a:extLst>
          </p:cNvPr>
          <p:cNvGrpSpPr/>
          <p:nvPr/>
        </p:nvGrpSpPr>
        <p:grpSpPr>
          <a:xfrm>
            <a:off x="5591944" y="2546208"/>
            <a:ext cx="1573200" cy="641520"/>
            <a:chOff x="5591944" y="2546208"/>
            <a:chExt cx="1573200" cy="64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129" name="Ink 1128">
                  <a:extLst>
                    <a:ext uri="{FF2B5EF4-FFF2-40B4-BE49-F238E27FC236}">
                      <a16:creationId xmlns:a16="http://schemas.microsoft.com/office/drawing/2014/main" id="{79CAFF92-C803-9335-73A5-78714F96BC06}"/>
                    </a:ext>
                  </a:extLst>
                </p14:cNvPr>
                <p14:cNvContentPartPr/>
                <p14:nvPr/>
              </p14:nvContentPartPr>
              <p14:xfrm>
                <a:off x="5627944" y="2811528"/>
                <a:ext cx="31320" cy="346320"/>
              </p14:xfrm>
            </p:contentPart>
          </mc:Choice>
          <mc:Fallback xmlns="">
            <p:pic>
              <p:nvPicPr>
                <p:cNvPr id="1129" name="Ink 1128">
                  <a:extLst>
                    <a:ext uri="{FF2B5EF4-FFF2-40B4-BE49-F238E27FC236}">
                      <a16:creationId xmlns:a16="http://schemas.microsoft.com/office/drawing/2014/main" id="{79CAFF92-C803-9335-73A5-78714F96BC0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5621824" y="2805408"/>
                  <a:ext cx="4356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130" name="Ink 1129">
                  <a:extLst>
                    <a:ext uri="{FF2B5EF4-FFF2-40B4-BE49-F238E27FC236}">
                      <a16:creationId xmlns:a16="http://schemas.microsoft.com/office/drawing/2014/main" id="{73089FA9-80C2-696D-C7E8-8604537D0353}"/>
                    </a:ext>
                  </a:extLst>
                </p14:cNvPr>
                <p14:cNvContentPartPr/>
                <p14:nvPr/>
              </p14:nvContentPartPr>
              <p14:xfrm>
                <a:off x="5591944" y="2780928"/>
                <a:ext cx="354960" cy="406800"/>
              </p14:xfrm>
            </p:contentPart>
          </mc:Choice>
          <mc:Fallback xmlns="">
            <p:pic>
              <p:nvPicPr>
                <p:cNvPr id="1130" name="Ink 1129">
                  <a:extLst>
                    <a:ext uri="{FF2B5EF4-FFF2-40B4-BE49-F238E27FC236}">
                      <a16:creationId xmlns:a16="http://schemas.microsoft.com/office/drawing/2014/main" id="{73089FA9-80C2-696D-C7E8-8604537D0353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5585824" y="2774808"/>
                  <a:ext cx="36720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131" name="Ink 1130">
                  <a:extLst>
                    <a:ext uri="{FF2B5EF4-FFF2-40B4-BE49-F238E27FC236}">
                      <a16:creationId xmlns:a16="http://schemas.microsoft.com/office/drawing/2014/main" id="{1C00CE84-F107-6C9C-1CE7-B584C4E4758B}"/>
                    </a:ext>
                  </a:extLst>
                </p14:cNvPr>
                <p14:cNvContentPartPr/>
                <p14:nvPr/>
              </p14:nvContentPartPr>
              <p14:xfrm>
                <a:off x="5972824" y="2924568"/>
                <a:ext cx="274320" cy="205560"/>
              </p14:xfrm>
            </p:contentPart>
          </mc:Choice>
          <mc:Fallback xmlns="">
            <p:pic>
              <p:nvPicPr>
                <p:cNvPr id="1131" name="Ink 1130">
                  <a:extLst>
                    <a:ext uri="{FF2B5EF4-FFF2-40B4-BE49-F238E27FC236}">
                      <a16:creationId xmlns:a16="http://schemas.microsoft.com/office/drawing/2014/main" id="{1C00CE84-F107-6C9C-1CE7-B584C4E4758B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5966704" y="2918448"/>
                  <a:ext cx="2865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132" name="Ink 1131">
                  <a:extLst>
                    <a:ext uri="{FF2B5EF4-FFF2-40B4-BE49-F238E27FC236}">
                      <a16:creationId xmlns:a16="http://schemas.microsoft.com/office/drawing/2014/main" id="{EF317545-D546-2705-BA7A-33CDC68457EB}"/>
                    </a:ext>
                  </a:extLst>
                </p14:cNvPr>
                <p14:cNvContentPartPr/>
                <p14:nvPr/>
              </p14:nvContentPartPr>
              <p14:xfrm>
                <a:off x="6180184" y="2699208"/>
                <a:ext cx="527400" cy="460800"/>
              </p14:xfrm>
            </p:contentPart>
          </mc:Choice>
          <mc:Fallback xmlns="">
            <p:pic>
              <p:nvPicPr>
                <p:cNvPr id="1132" name="Ink 1131">
                  <a:extLst>
                    <a:ext uri="{FF2B5EF4-FFF2-40B4-BE49-F238E27FC236}">
                      <a16:creationId xmlns:a16="http://schemas.microsoft.com/office/drawing/2014/main" id="{EF317545-D546-2705-BA7A-33CDC68457EB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174064" y="2693088"/>
                  <a:ext cx="539640" cy="4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133" name="Ink 1132">
                  <a:extLst>
                    <a:ext uri="{FF2B5EF4-FFF2-40B4-BE49-F238E27FC236}">
                      <a16:creationId xmlns:a16="http://schemas.microsoft.com/office/drawing/2014/main" id="{93F8C6A4-87BD-A02B-5B6A-CD768F9AA663}"/>
                    </a:ext>
                  </a:extLst>
                </p14:cNvPr>
                <p14:cNvContentPartPr/>
                <p14:nvPr/>
              </p14:nvContentPartPr>
              <p14:xfrm>
                <a:off x="6682024" y="2873808"/>
                <a:ext cx="174240" cy="261360"/>
              </p14:xfrm>
            </p:contentPart>
          </mc:Choice>
          <mc:Fallback xmlns="">
            <p:pic>
              <p:nvPicPr>
                <p:cNvPr id="1133" name="Ink 1132">
                  <a:extLst>
                    <a:ext uri="{FF2B5EF4-FFF2-40B4-BE49-F238E27FC236}">
                      <a16:creationId xmlns:a16="http://schemas.microsoft.com/office/drawing/2014/main" id="{93F8C6A4-87BD-A02B-5B6A-CD768F9AA663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6675904" y="2867688"/>
                  <a:ext cx="1864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134" name="Ink 1133">
                  <a:extLst>
                    <a:ext uri="{FF2B5EF4-FFF2-40B4-BE49-F238E27FC236}">
                      <a16:creationId xmlns:a16="http://schemas.microsoft.com/office/drawing/2014/main" id="{1EEB9FD5-4AE5-07DF-74B1-CEA039D33432}"/>
                    </a:ext>
                  </a:extLst>
                </p14:cNvPr>
                <p14:cNvContentPartPr/>
                <p14:nvPr/>
              </p14:nvContentPartPr>
              <p14:xfrm>
                <a:off x="6883984" y="2546208"/>
                <a:ext cx="281160" cy="600840"/>
              </p14:xfrm>
            </p:contentPart>
          </mc:Choice>
          <mc:Fallback xmlns="">
            <p:pic>
              <p:nvPicPr>
                <p:cNvPr id="1134" name="Ink 1133">
                  <a:extLst>
                    <a:ext uri="{FF2B5EF4-FFF2-40B4-BE49-F238E27FC236}">
                      <a16:creationId xmlns:a16="http://schemas.microsoft.com/office/drawing/2014/main" id="{1EEB9FD5-4AE5-07DF-74B1-CEA039D33432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877864" y="2540088"/>
                  <a:ext cx="293400" cy="61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18502188-97C8-92B7-BFE6-C23E52CB56EC}"/>
              </a:ext>
            </a:extLst>
          </p:cNvPr>
          <p:cNvGrpSpPr/>
          <p:nvPr/>
        </p:nvGrpSpPr>
        <p:grpSpPr>
          <a:xfrm>
            <a:off x="2923300" y="5067184"/>
            <a:ext cx="1763640" cy="345600"/>
            <a:chOff x="2923300" y="5067184"/>
            <a:chExt cx="1763640" cy="34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143" name="Ink 1142">
                  <a:extLst>
                    <a:ext uri="{FF2B5EF4-FFF2-40B4-BE49-F238E27FC236}">
                      <a16:creationId xmlns:a16="http://schemas.microsoft.com/office/drawing/2014/main" id="{4022B74E-8FFC-1121-FDF4-678731CFE762}"/>
                    </a:ext>
                  </a:extLst>
                </p14:cNvPr>
                <p14:cNvContentPartPr/>
                <p14:nvPr/>
              </p14:nvContentPartPr>
              <p14:xfrm>
                <a:off x="2923300" y="5139184"/>
                <a:ext cx="308880" cy="34200"/>
              </p14:xfrm>
            </p:contentPart>
          </mc:Choice>
          <mc:Fallback xmlns="">
            <p:pic>
              <p:nvPicPr>
                <p:cNvPr id="1143" name="Ink 1142">
                  <a:extLst>
                    <a:ext uri="{FF2B5EF4-FFF2-40B4-BE49-F238E27FC236}">
                      <a16:creationId xmlns:a16="http://schemas.microsoft.com/office/drawing/2014/main" id="{4022B74E-8FFC-1121-FDF4-678731CFE762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2917180" y="5133064"/>
                  <a:ext cx="3211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144" name="Ink 1143">
                  <a:extLst>
                    <a:ext uri="{FF2B5EF4-FFF2-40B4-BE49-F238E27FC236}">
                      <a16:creationId xmlns:a16="http://schemas.microsoft.com/office/drawing/2014/main" id="{841F560A-6C44-37FE-E535-7B9101D43A98}"/>
                    </a:ext>
                  </a:extLst>
                </p14:cNvPr>
                <p14:cNvContentPartPr/>
                <p14:nvPr/>
              </p14:nvContentPartPr>
              <p14:xfrm>
                <a:off x="3046420" y="5173384"/>
                <a:ext cx="45720" cy="233280"/>
              </p14:xfrm>
            </p:contentPart>
          </mc:Choice>
          <mc:Fallback xmlns="">
            <p:pic>
              <p:nvPicPr>
                <p:cNvPr id="1144" name="Ink 1143">
                  <a:extLst>
                    <a:ext uri="{FF2B5EF4-FFF2-40B4-BE49-F238E27FC236}">
                      <a16:creationId xmlns:a16="http://schemas.microsoft.com/office/drawing/2014/main" id="{841F560A-6C44-37FE-E535-7B9101D43A98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3040300" y="5167264"/>
                  <a:ext cx="579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45" name="Ink 1144">
                  <a:extLst>
                    <a:ext uri="{FF2B5EF4-FFF2-40B4-BE49-F238E27FC236}">
                      <a16:creationId xmlns:a16="http://schemas.microsoft.com/office/drawing/2014/main" id="{8DB1006A-8125-58CC-54FA-336CE3E1E28F}"/>
                    </a:ext>
                  </a:extLst>
                </p14:cNvPr>
                <p14:cNvContentPartPr/>
                <p14:nvPr/>
              </p14:nvContentPartPr>
              <p14:xfrm>
                <a:off x="2962180" y="5396944"/>
                <a:ext cx="276120" cy="14040"/>
              </p14:xfrm>
            </p:contentPart>
          </mc:Choice>
          <mc:Fallback xmlns="">
            <p:pic>
              <p:nvPicPr>
                <p:cNvPr id="1145" name="Ink 1144">
                  <a:extLst>
                    <a:ext uri="{FF2B5EF4-FFF2-40B4-BE49-F238E27FC236}">
                      <a16:creationId xmlns:a16="http://schemas.microsoft.com/office/drawing/2014/main" id="{8DB1006A-8125-58CC-54FA-336CE3E1E28F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2956060" y="5390824"/>
                  <a:ext cx="2883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147" name="Ink 1146">
                  <a:extLst>
                    <a:ext uri="{FF2B5EF4-FFF2-40B4-BE49-F238E27FC236}">
                      <a16:creationId xmlns:a16="http://schemas.microsoft.com/office/drawing/2014/main" id="{58879B9B-1A71-26B0-E389-4524AFBA6B9D}"/>
                    </a:ext>
                  </a:extLst>
                </p14:cNvPr>
                <p14:cNvContentPartPr/>
                <p14:nvPr/>
              </p14:nvContentPartPr>
              <p14:xfrm>
                <a:off x="3298780" y="5121184"/>
                <a:ext cx="74880" cy="263880"/>
              </p14:xfrm>
            </p:contentPart>
          </mc:Choice>
          <mc:Fallback xmlns="">
            <p:pic>
              <p:nvPicPr>
                <p:cNvPr id="1147" name="Ink 1146">
                  <a:extLst>
                    <a:ext uri="{FF2B5EF4-FFF2-40B4-BE49-F238E27FC236}">
                      <a16:creationId xmlns:a16="http://schemas.microsoft.com/office/drawing/2014/main" id="{58879B9B-1A71-26B0-E389-4524AFBA6B9D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3292660" y="5115064"/>
                  <a:ext cx="8712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148" name="Ink 1147">
                  <a:extLst>
                    <a:ext uri="{FF2B5EF4-FFF2-40B4-BE49-F238E27FC236}">
                      <a16:creationId xmlns:a16="http://schemas.microsoft.com/office/drawing/2014/main" id="{92EC7B07-C32E-F4B3-1E48-14A186B51BFF}"/>
                    </a:ext>
                  </a:extLst>
                </p14:cNvPr>
                <p14:cNvContentPartPr/>
                <p14:nvPr/>
              </p14:nvContentPartPr>
              <p14:xfrm>
                <a:off x="3303460" y="5078704"/>
                <a:ext cx="192240" cy="187200"/>
              </p14:xfrm>
            </p:contentPart>
          </mc:Choice>
          <mc:Fallback xmlns="">
            <p:pic>
              <p:nvPicPr>
                <p:cNvPr id="1148" name="Ink 1147">
                  <a:extLst>
                    <a:ext uri="{FF2B5EF4-FFF2-40B4-BE49-F238E27FC236}">
                      <a16:creationId xmlns:a16="http://schemas.microsoft.com/office/drawing/2014/main" id="{92EC7B07-C32E-F4B3-1E48-14A186B51BFF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3297340" y="5072584"/>
                  <a:ext cx="2044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149" name="Ink 1148">
                  <a:extLst>
                    <a:ext uri="{FF2B5EF4-FFF2-40B4-BE49-F238E27FC236}">
                      <a16:creationId xmlns:a16="http://schemas.microsoft.com/office/drawing/2014/main" id="{3DCE0738-2E21-1970-9927-6AB4F4C19DCF}"/>
                    </a:ext>
                  </a:extLst>
                </p14:cNvPr>
                <p14:cNvContentPartPr/>
                <p14:nvPr/>
              </p14:nvContentPartPr>
              <p14:xfrm>
                <a:off x="3525220" y="5101744"/>
                <a:ext cx="230400" cy="285480"/>
              </p14:xfrm>
            </p:contentPart>
          </mc:Choice>
          <mc:Fallback xmlns="">
            <p:pic>
              <p:nvPicPr>
                <p:cNvPr id="1149" name="Ink 1148">
                  <a:extLst>
                    <a:ext uri="{FF2B5EF4-FFF2-40B4-BE49-F238E27FC236}">
                      <a16:creationId xmlns:a16="http://schemas.microsoft.com/office/drawing/2014/main" id="{3DCE0738-2E21-1970-9927-6AB4F4C19DCF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3519100" y="5095624"/>
                  <a:ext cx="24264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150" name="Ink 1149">
                  <a:extLst>
                    <a:ext uri="{FF2B5EF4-FFF2-40B4-BE49-F238E27FC236}">
                      <a16:creationId xmlns:a16="http://schemas.microsoft.com/office/drawing/2014/main" id="{0D4CC8FA-2E6D-52CC-5248-A1790393913C}"/>
                    </a:ext>
                  </a:extLst>
                </p14:cNvPr>
                <p14:cNvContentPartPr/>
                <p14:nvPr/>
              </p14:nvContentPartPr>
              <p14:xfrm>
                <a:off x="3748420" y="5085184"/>
                <a:ext cx="210960" cy="306000"/>
              </p14:xfrm>
            </p:contentPart>
          </mc:Choice>
          <mc:Fallback xmlns="">
            <p:pic>
              <p:nvPicPr>
                <p:cNvPr id="1150" name="Ink 1149">
                  <a:extLst>
                    <a:ext uri="{FF2B5EF4-FFF2-40B4-BE49-F238E27FC236}">
                      <a16:creationId xmlns:a16="http://schemas.microsoft.com/office/drawing/2014/main" id="{0D4CC8FA-2E6D-52CC-5248-A1790393913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742300" y="5079064"/>
                  <a:ext cx="22320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152" name="Ink 1151">
                  <a:extLst>
                    <a:ext uri="{FF2B5EF4-FFF2-40B4-BE49-F238E27FC236}">
                      <a16:creationId xmlns:a16="http://schemas.microsoft.com/office/drawing/2014/main" id="{60A151B4-E1E3-8C66-3768-8B5560E77C6A}"/>
                    </a:ext>
                  </a:extLst>
                </p14:cNvPr>
                <p14:cNvContentPartPr/>
                <p14:nvPr/>
              </p14:nvContentPartPr>
              <p14:xfrm>
                <a:off x="4201660" y="5124784"/>
                <a:ext cx="258480" cy="260280"/>
              </p14:xfrm>
            </p:contentPart>
          </mc:Choice>
          <mc:Fallback xmlns="">
            <p:pic>
              <p:nvPicPr>
                <p:cNvPr id="1152" name="Ink 1151">
                  <a:extLst>
                    <a:ext uri="{FF2B5EF4-FFF2-40B4-BE49-F238E27FC236}">
                      <a16:creationId xmlns:a16="http://schemas.microsoft.com/office/drawing/2014/main" id="{60A151B4-E1E3-8C66-3768-8B5560E77C6A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195540" y="5118664"/>
                  <a:ext cx="2707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153" name="Ink 1152">
                  <a:extLst>
                    <a:ext uri="{FF2B5EF4-FFF2-40B4-BE49-F238E27FC236}">
                      <a16:creationId xmlns:a16="http://schemas.microsoft.com/office/drawing/2014/main" id="{9D93BD2A-C4A2-27C6-4592-EE2647C788E8}"/>
                    </a:ext>
                  </a:extLst>
                </p14:cNvPr>
                <p14:cNvContentPartPr/>
                <p14:nvPr/>
              </p14:nvContentPartPr>
              <p14:xfrm>
                <a:off x="4485700" y="5067184"/>
                <a:ext cx="201240" cy="345600"/>
              </p14:xfrm>
            </p:contentPart>
          </mc:Choice>
          <mc:Fallback xmlns="">
            <p:pic>
              <p:nvPicPr>
                <p:cNvPr id="1153" name="Ink 1152">
                  <a:extLst>
                    <a:ext uri="{FF2B5EF4-FFF2-40B4-BE49-F238E27FC236}">
                      <a16:creationId xmlns:a16="http://schemas.microsoft.com/office/drawing/2014/main" id="{9D93BD2A-C4A2-27C6-4592-EE2647C788E8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4479580" y="5061064"/>
                  <a:ext cx="213480" cy="35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C049FAF9-8FDB-49B2-E1AA-A8FBE4D271EC}"/>
              </a:ext>
            </a:extLst>
          </p:cNvPr>
          <p:cNvGrpSpPr/>
          <p:nvPr/>
        </p:nvGrpSpPr>
        <p:grpSpPr>
          <a:xfrm>
            <a:off x="5091940" y="4801144"/>
            <a:ext cx="2985840" cy="598680"/>
            <a:chOff x="5091940" y="4801144"/>
            <a:chExt cx="2985840" cy="59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155" name="Ink 1154">
                  <a:extLst>
                    <a:ext uri="{FF2B5EF4-FFF2-40B4-BE49-F238E27FC236}">
                      <a16:creationId xmlns:a16="http://schemas.microsoft.com/office/drawing/2014/main" id="{30C3BC01-FA9E-FD79-89CE-7DD9DCE05AE3}"/>
                    </a:ext>
                  </a:extLst>
                </p14:cNvPr>
                <p14:cNvContentPartPr/>
                <p14:nvPr/>
              </p14:nvContentPartPr>
              <p14:xfrm>
                <a:off x="5091940" y="5064304"/>
                <a:ext cx="204480" cy="335520"/>
              </p14:xfrm>
            </p:contentPart>
          </mc:Choice>
          <mc:Fallback xmlns="">
            <p:pic>
              <p:nvPicPr>
                <p:cNvPr id="1155" name="Ink 1154">
                  <a:extLst>
                    <a:ext uri="{FF2B5EF4-FFF2-40B4-BE49-F238E27FC236}">
                      <a16:creationId xmlns:a16="http://schemas.microsoft.com/office/drawing/2014/main" id="{30C3BC01-FA9E-FD79-89CE-7DD9DCE05AE3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085820" y="5058184"/>
                  <a:ext cx="21672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156" name="Ink 1155">
                  <a:extLst>
                    <a:ext uri="{FF2B5EF4-FFF2-40B4-BE49-F238E27FC236}">
                      <a16:creationId xmlns:a16="http://schemas.microsoft.com/office/drawing/2014/main" id="{8B97C7F0-1697-69B1-31EB-1E42D8BC57FF}"/>
                    </a:ext>
                  </a:extLst>
                </p14:cNvPr>
                <p14:cNvContentPartPr/>
                <p14:nvPr/>
              </p14:nvContentPartPr>
              <p14:xfrm>
                <a:off x="5366260" y="5221984"/>
                <a:ext cx="207720" cy="154080"/>
              </p14:xfrm>
            </p:contentPart>
          </mc:Choice>
          <mc:Fallback xmlns="">
            <p:pic>
              <p:nvPicPr>
                <p:cNvPr id="1156" name="Ink 1155">
                  <a:extLst>
                    <a:ext uri="{FF2B5EF4-FFF2-40B4-BE49-F238E27FC236}">
                      <a16:creationId xmlns:a16="http://schemas.microsoft.com/office/drawing/2014/main" id="{8B97C7F0-1697-69B1-31EB-1E42D8BC57FF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360140" y="5215864"/>
                  <a:ext cx="219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157" name="Ink 1156">
                  <a:extLst>
                    <a:ext uri="{FF2B5EF4-FFF2-40B4-BE49-F238E27FC236}">
                      <a16:creationId xmlns:a16="http://schemas.microsoft.com/office/drawing/2014/main" id="{F5F31BB5-023A-9AC5-4162-2BE6F9BFD7C7}"/>
                    </a:ext>
                  </a:extLst>
                </p14:cNvPr>
                <p14:cNvContentPartPr/>
                <p14:nvPr/>
              </p14:nvContentPartPr>
              <p14:xfrm>
                <a:off x="5582980" y="5193184"/>
                <a:ext cx="309240" cy="182880"/>
              </p14:xfrm>
            </p:contentPart>
          </mc:Choice>
          <mc:Fallback xmlns="">
            <p:pic>
              <p:nvPicPr>
                <p:cNvPr id="1157" name="Ink 1156">
                  <a:extLst>
                    <a:ext uri="{FF2B5EF4-FFF2-40B4-BE49-F238E27FC236}">
                      <a16:creationId xmlns:a16="http://schemas.microsoft.com/office/drawing/2014/main" id="{F5F31BB5-023A-9AC5-4162-2BE6F9BFD7C7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5576860" y="5187064"/>
                  <a:ext cx="3214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158" name="Ink 1157">
                  <a:extLst>
                    <a:ext uri="{FF2B5EF4-FFF2-40B4-BE49-F238E27FC236}">
                      <a16:creationId xmlns:a16="http://schemas.microsoft.com/office/drawing/2014/main" id="{24A4828E-BD80-3CE1-0D52-C9F4E923F3DD}"/>
                    </a:ext>
                  </a:extLst>
                </p14:cNvPr>
                <p14:cNvContentPartPr/>
                <p14:nvPr/>
              </p14:nvContentPartPr>
              <p14:xfrm>
                <a:off x="5893300" y="5206504"/>
                <a:ext cx="312840" cy="161280"/>
              </p14:xfrm>
            </p:contentPart>
          </mc:Choice>
          <mc:Fallback xmlns="">
            <p:pic>
              <p:nvPicPr>
                <p:cNvPr id="1158" name="Ink 1157">
                  <a:extLst>
                    <a:ext uri="{FF2B5EF4-FFF2-40B4-BE49-F238E27FC236}">
                      <a16:creationId xmlns:a16="http://schemas.microsoft.com/office/drawing/2014/main" id="{24A4828E-BD80-3CE1-0D52-C9F4E923F3DD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5887180" y="5200384"/>
                  <a:ext cx="3250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159" name="Ink 1158">
                  <a:extLst>
                    <a:ext uri="{FF2B5EF4-FFF2-40B4-BE49-F238E27FC236}">
                      <a16:creationId xmlns:a16="http://schemas.microsoft.com/office/drawing/2014/main" id="{AC76662B-B27C-8347-8800-17C1FB5A6F96}"/>
                    </a:ext>
                  </a:extLst>
                </p14:cNvPr>
                <p14:cNvContentPartPr/>
                <p14:nvPr/>
              </p14:nvContentPartPr>
              <p14:xfrm>
                <a:off x="6203260" y="5169424"/>
                <a:ext cx="187920" cy="191160"/>
              </p14:xfrm>
            </p:contentPart>
          </mc:Choice>
          <mc:Fallback xmlns="">
            <p:pic>
              <p:nvPicPr>
                <p:cNvPr id="1159" name="Ink 1158">
                  <a:extLst>
                    <a:ext uri="{FF2B5EF4-FFF2-40B4-BE49-F238E27FC236}">
                      <a16:creationId xmlns:a16="http://schemas.microsoft.com/office/drawing/2014/main" id="{AC76662B-B27C-8347-8800-17C1FB5A6F96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6197140" y="5163304"/>
                  <a:ext cx="2001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160" name="Ink 1159">
                  <a:extLst>
                    <a:ext uri="{FF2B5EF4-FFF2-40B4-BE49-F238E27FC236}">
                      <a16:creationId xmlns:a16="http://schemas.microsoft.com/office/drawing/2014/main" id="{05B2AD2A-C2C6-3156-0F73-3319CFA3550E}"/>
                    </a:ext>
                  </a:extLst>
                </p14:cNvPr>
                <p14:cNvContentPartPr/>
                <p14:nvPr/>
              </p14:nvContentPartPr>
              <p14:xfrm>
                <a:off x="6389380" y="5175184"/>
                <a:ext cx="118440" cy="198000"/>
              </p14:xfrm>
            </p:contentPart>
          </mc:Choice>
          <mc:Fallback xmlns="">
            <p:pic>
              <p:nvPicPr>
                <p:cNvPr id="1160" name="Ink 1159">
                  <a:extLst>
                    <a:ext uri="{FF2B5EF4-FFF2-40B4-BE49-F238E27FC236}">
                      <a16:creationId xmlns:a16="http://schemas.microsoft.com/office/drawing/2014/main" id="{05B2AD2A-C2C6-3156-0F73-3319CFA3550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6383260" y="5169064"/>
                  <a:ext cx="13068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161" name="Ink 1160">
                  <a:extLst>
                    <a:ext uri="{FF2B5EF4-FFF2-40B4-BE49-F238E27FC236}">
                      <a16:creationId xmlns:a16="http://schemas.microsoft.com/office/drawing/2014/main" id="{2AF0C4E5-5175-EB8F-FDE1-52B467A85F1B}"/>
                    </a:ext>
                  </a:extLst>
                </p14:cNvPr>
                <p14:cNvContentPartPr/>
                <p14:nvPr/>
              </p14:nvContentPartPr>
              <p14:xfrm>
                <a:off x="6796540" y="4940104"/>
                <a:ext cx="225720" cy="420840"/>
              </p14:xfrm>
            </p:contentPart>
          </mc:Choice>
          <mc:Fallback xmlns="">
            <p:pic>
              <p:nvPicPr>
                <p:cNvPr id="1161" name="Ink 1160">
                  <a:extLst>
                    <a:ext uri="{FF2B5EF4-FFF2-40B4-BE49-F238E27FC236}">
                      <a16:creationId xmlns:a16="http://schemas.microsoft.com/office/drawing/2014/main" id="{2AF0C4E5-5175-EB8F-FDE1-52B467A85F1B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6790420" y="4933984"/>
                  <a:ext cx="23796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162" name="Ink 1161">
                  <a:extLst>
                    <a:ext uri="{FF2B5EF4-FFF2-40B4-BE49-F238E27FC236}">
                      <a16:creationId xmlns:a16="http://schemas.microsoft.com/office/drawing/2014/main" id="{B1BAD95F-D4CC-36F4-2BD6-754D26E7DA79}"/>
                    </a:ext>
                  </a:extLst>
                </p14:cNvPr>
                <p14:cNvContentPartPr/>
                <p14:nvPr/>
              </p14:nvContentPartPr>
              <p14:xfrm>
                <a:off x="6992020" y="5143864"/>
                <a:ext cx="196920" cy="211320"/>
              </p14:xfrm>
            </p:contentPart>
          </mc:Choice>
          <mc:Fallback xmlns="">
            <p:pic>
              <p:nvPicPr>
                <p:cNvPr id="1162" name="Ink 1161">
                  <a:extLst>
                    <a:ext uri="{FF2B5EF4-FFF2-40B4-BE49-F238E27FC236}">
                      <a16:creationId xmlns:a16="http://schemas.microsoft.com/office/drawing/2014/main" id="{B1BAD95F-D4CC-36F4-2BD6-754D26E7DA79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6985900" y="5137744"/>
                  <a:ext cx="20916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163" name="Ink 1162">
                  <a:extLst>
                    <a:ext uri="{FF2B5EF4-FFF2-40B4-BE49-F238E27FC236}">
                      <a16:creationId xmlns:a16="http://schemas.microsoft.com/office/drawing/2014/main" id="{2464D257-8C53-A19C-5ED7-A325B9B6C78D}"/>
                    </a:ext>
                  </a:extLst>
                </p14:cNvPr>
                <p14:cNvContentPartPr/>
                <p14:nvPr/>
              </p14:nvContentPartPr>
              <p14:xfrm>
                <a:off x="7175260" y="4900504"/>
                <a:ext cx="799920" cy="446400"/>
              </p14:xfrm>
            </p:contentPart>
          </mc:Choice>
          <mc:Fallback xmlns="">
            <p:pic>
              <p:nvPicPr>
                <p:cNvPr id="1163" name="Ink 1162">
                  <a:extLst>
                    <a:ext uri="{FF2B5EF4-FFF2-40B4-BE49-F238E27FC236}">
                      <a16:creationId xmlns:a16="http://schemas.microsoft.com/office/drawing/2014/main" id="{2464D257-8C53-A19C-5ED7-A325B9B6C78D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7169140" y="4894384"/>
                  <a:ext cx="812160" cy="45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164" name="Ink 1163">
                  <a:extLst>
                    <a:ext uri="{FF2B5EF4-FFF2-40B4-BE49-F238E27FC236}">
                      <a16:creationId xmlns:a16="http://schemas.microsoft.com/office/drawing/2014/main" id="{8B248040-9CDC-6B6E-AB4E-C238604EFDB3}"/>
                    </a:ext>
                  </a:extLst>
                </p14:cNvPr>
                <p14:cNvContentPartPr/>
                <p14:nvPr/>
              </p14:nvContentPartPr>
              <p14:xfrm>
                <a:off x="7816060" y="4801144"/>
                <a:ext cx="258480" cy="562320"/>
              </p14:xfrm>
            </p:contentPart>
          </mc:Choice>
          <mc:Fallback xmlns="">
            <p:pic>
              <p:nvPicPr>
                <p:cNvPr id="1164" name="Ink 1163">
                  <a:extLst>
                    <a:ext uri="{FF2B5EF4-FFF2-40B4-BE49-F238E27FC236}">
                      <a16:creationId xmlns:a16="http://schemas.microsoft.com/office/drawing/2014/main" id="{8B248040-9CDC-6B6E-AB4E-C238604EFDB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809940" y="4795024"/>
                  <a:ext cx="27072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166" name="Ink 1165">
                  <a:extLst>
                    <a:ext uri="{FF2B5EF4-FFF2-40B4-BE49-F238E27FC236}">
                      <a16:creationId xmlns:a16="http://schemas.microsoft.com/office/drawing/2014/main" id="{E7FD011A-5BA3-AAC6-6ABF-9BD967122BE3}"/>
                    </a:ext>
                  </a:extLst>
                </p14:cNvPr>
                <p14:cNvContentPartPr/>
                <p14:nvPr/>
              </p14:nvContentPartPr>
              <p14:xfrm>
                <a:off x="7795540" y="4861264"/>
                <a:ext cx="282240" cy="342360"/>
              </p14:xfrm>
            </p:contentPart>
          </mc:Choice>
          <mc:Fallback xmlns="">
            <p:pic>
              <p:nvPicPr>
                <p:cNvPr id="1166" name="Ink 1165">
                  <a:extLst>
                    <a:ext uri="{FF2B5EF4-FFF2-40B4-BE49-F238E27FC236}">
                      <a16:creationId xmlns:a16="http://schemas.microsoft.com/office/drawing/2014/main" id="{E7FD011A-5BA3-AAC6-6ABF-9BD967122BE3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7789420" y="4855144"/>
                  <a:ext cx="294480" cy="35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78C267C6-275F-D5FE-AAAB-1AEB837A04A4}"/>
              </a:ext>
            </a:extLst>
          </p:cNvPr>
          <p:cNvGrpSpPr/>
          <p:nvPr/>
        </p:nvGrpSpPr>
        <p:grpSpPr>
          <a:xfrm>
            <a:off x="4117420" y="5773144"/>
            <a:ext cx="2771280" cy="585360"/>
            <a:chOff x="4117420" y="5773144"/>
            <a:chExt cx="2771280" cy="58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172" name="Ink 1171">
                  <a:extLst>
                    <a:ext uri="{FF2B5EF4-FFF2-40B4-BE49-F238E27FC236}">
                      <a16:creationId xmlns:a16="http://schemas.microsoft.com/office/drawing/2014/main" id="{7C1EB206-D428-8A1B-7953-E00DBABE724C}"/>
                    </a:ext>
                  </a:extLst>
                </p14:cNvPr>
                <p14:cNvContentPartPr/>
                <p14:nvPr/>
              </p14:nvContentPartPr>
              <p14:xfrm>
                <a:off x="4117420" y="5822824"/>
                <a:ext cx="354960" cy="43920"/>
              </p14:xfrm>
            </p:contentPart>
          </mc:Choice>
          <mc:Fallback xmlns="">
            <p:pic>
              <p:nvPicPr>
                <p:cNvPr id="1172" name="Ink 1171">
                  <a:extLst>
                    <a:ext uri="{FF2B5EF4-FFF2-40B4-BE49-F238E27FC236}">
                      <a16:creationId xmlns:a16="http://schemas.microsoft.com/office/drawing/2014/main" id="{7C1EB206-D428-8A1B-7953-E00DBABE724C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111300" y="5816704"/>
                  <a:ext cx="3672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173" name="Ink 1172">
                  <a:extLst>
                    <a:ext uri="{FF2B5EF4-FFF2-40B4-BE49-F238E27FC236}">
                      <a16:creationId xmlns:a16="http://schemas.microsoft.com/office/drawing/2014/main" id="{FEA9A0F7-30AB-E06B-68FB-4D34C0128B8B}"/>
                    </a:ext>
                  </a:extLst>
                </p14:cNvPr>
                <p14:cNvContentPartPr/>
                <p14:nvPr/>
              </p14:nvContentPartPr>
              <p14:xfrm>
                <a:off x="4174300" y="5861344"/>
                <a:ext cx="230040" cy="393840"/>
              </p14:xfrm>
            </p:contentPart>
          </mc:Choice>
          <mc:Fallback xmlns="">
            <p:pic>
              <p:nvPicPr>
                <p:cNvPr id="1173" name="Ink 1172">
                  <a:extLst>
                    <a:ext uri="{FF2B5EF4-FFF2-40B4-BE49-F238E27FC236}">
                      <a16:creationId xmlns:a16="http://schemas.microsoft.com/office/drawing/2014/main" id="{FEA9A0F7-30AB-E06B-68FB-4D34C0128B8B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168180" y="5855224"/>
                  <a:ext cx="24228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174" name="Ink 1173">
                  <a:extLst>
                    <a:ext uri="{FF2B5EF4-FFF2-40B4-BE49-F238E27FC236}">
                      <a16:creationId xmlns:a16="http://schemas.microsoft.com/office/drawing/2014/main" id="{9DCC52FF-5F13-007D-82CA-03543D6B8E09}"/>
                    </a:ext>
                  </a:extLst>
                </p14:cNvPr>
                <p14:cNvContentPartPr/>
                <p14:nvPr/>
              </p14:nvContentPartPr>
              <p14:xfrm>
                <a:off x="4432060" y="6058624"/>
                <a:ext cx="156600" cy="148680"/>
              </p14:xfrm>
            </p:contentPart>
          </mc:Choice>
          <mc:Fallback xmlns="">
            <p:pic>
              <p:nvPicPr>
                <p:cNvPr id="1174" name="Ink 1173">
                  <a:extLst>
                    <a:ext uri="{FF2B5EF4-FFF2-40B4-BE49-F238E27FC236}">
                      <a16:creationId xmlns:a16="http://schemas.microsoft.com/office/drawing/2014/main" id="{9DCC52FF-5F13-007D-82CA-03543D6B8E09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4425940" y="6052504"/>
                  <a:ext cx="1688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175" name="Ink 1174">
                  <a:extLst>
                    <a:ext uri="{FF2B5EF4-FFF2-40B4-BE49-F238E27FC236}">
                      <a16:creationId xmlns:a16="http://schemas.microsoft.com/office/drawing/2014/main" id="{37E49D0C-3895-FD84-369C-947FBF3480CF}"/>
                    </a:ext>
                  </a:extLst>
                </p14:cNvPr>
                <p14:cNvContentPartPr/>
                <p14:nvPr/>
              </p14:nvContentPartPr>
              <p14:xfrm>
                <a:off x="4589740" y="5815984"/>
                <a:ext cx="282600" cy="410760"/>
              </p14:xfrm>
            </p:contentPart>
          </mc:Choice>
          <mc:Fallback xmlns="">
            <p:pic>
              <p:nvPicPr>
                <p:cNvPr id="1175" name="Ink 1174">
                  <a:extLst>
                    <a:ext uri="{FF2B5EF4-FFF2-40B4-BE49-F238E27FC236}">
                      <a16:creationId xmlns:a16="http://schemas.microsoft.com/office/drawing/2014/main" id="{37E49D0C-3895-FD84-369C-947FBF3480CF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4583620" y="5809864"/>
                  <a:ext cx="29484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176" name="Ink 1175">
                  <a:extLst>
                    <a:ext uri="{FF2B5EF4-FFF2-40B4-BE49-F238E27FC236}">
                      <a16:creationId xmlns:a16="http://schemas.microsoft.com/office/drawing/2014/main" id="{2FE0ECE6-511C-AE0C-B819-FE2F48458940}"/>
                    </a:ext>
                  </a:extLst>
                </p14:cNvPr>
                <p14:cNvContentPartPr/>
                <p14:nvPr/>
              </p14:nvContentPartPr>
              <p14:xfrm>
                <a:off x="4837780" y="6069784"/>
                <a:ext cx="230400" cy="147240"/>
              </p14:xfrm>
            </p:contentPart>
          </mc:Choice>
          <mc:Fallback xmlns="">
            <p:pic>
              <p:nvPicPr>
                <p:cNvPr id="1176" name="Ink 1175">
                  <a:extLst>
                    <a:ext uri="{FF2B5EF4-FFF2-40B4-BE49-F238E27FC236}">
                      <a16:creationId xmlns:a16="http://schemas.microsoft.com/office/drawing/2014/main" id="{2FE0ECE6-511C-AE0C-B819-FE2F48458940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831660" y="6063664"/>
                  <a:ext cx="2426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180" name="Ink 1179">
                  <a:extLst>
                    <a:ext uri="{FF2B5EF4-FFF2-40B4-BE49-F238E27FC236}">
                      <a16:creationId xmlns:a16="http://schemas.microsoft.com/office/drawing/2014/main" id="{136453F6-19F6-1E0A-90B1-EB7988585929}"/>
                    </a:ext>
                  </a:extLst>
                </p14:cNvPr>
                <p14:cNvContentPartPr/>
                <p14:nvPr/>
              </p14:nvContentPartPr>
              <p14:xfrm>
                <a:off x="5448340" y="5774224"/>
                <a:ext cx="29520" cy="389520"/>
              </p14:xfrm>
            </p:contentPart>
          </mc:Choice>
          <mc:Fallback xmlns="">
            <p:pic>
              <p:nvPicPr>
                <p:cNvPr id="1180" name="Ink 1179">
                  <a:extLst>
                    <a:ext uri="{FF2B5EF4-FFF2-40B4-BE49-F238E27FC236}">
                      <a16:creationId xmlns:a16="http://schemas.microsoft.com/office/drawing/2014/main" id="{136453F6-19F6-1E0A-90B1-EB7988585929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442220" y="5768104"/>
                  <a:ext cx="41760" cy="40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181" name="Ink 1180">
                  <a:extLst>
                    <a:ext uri="{FF2B5EF4-FFF2-40B4-BE49-F238E27FC236}">
                      <a16:creationId xmlns:a16="http://schemas.microsoft.com/office/drawing/2014/main" id="{484349E8-64E8-9D10-5E5D-9B0DB95EC499}"/>
                    </a:ext>
                  </a:extLst>
                </p14:cNvPr>
                <p14:cNvContentPartPr/>
                <p14:nvPr/>
              </p14:nvContentPartPr>
              <p14:xfrm>
                <a:off x="5388940" y="6015784"/>
                <a:ext cx="264960" cy="11520"/>
              </p14:xfrm>
            </p:contentPart>
          </mc:Choice>
          <mc:Fallback xmlns="">
            <p:pic>
              <p:nvPicPr>
                <p:cNvPr id="1181" name="Ink 1180">
                  <a:extLst>
                    <a:ext uri="{FF2B5EF4-FFF2-40B4-BE49-F238E27FC236}">
                      <a16:creationId xmlns:a16="http://schemas.microsoft.com/office/drawing/2014/main" id="{484349E8-64E8-9D10-5E5D-9B0DB95EC499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382820" y="6009664"/>
                  <a:ext cx="2772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82" name="Ink 1181">
                  <a:extLst>
                    <a:ext uri="{FF2B5EF4-FFF2-40B4-BE49-F238E27FC236}">
                      <a16:creationId xmlns:a16="http://schemas.microsoft.com/office/drawing/2014/main" id="{08157DA9-8579-FBD7-5FE2-11BEE12653DA}"/>
                    </a:ext>
                  </a:extLst>
                </p14:cNvPr>
                <p14:cNvContentPartPr/>
                <p14:nvPr/>
              </p14:nvContentPartPr>
              <p14:xfrm>
                <a:off x="5595220" y="5773144"/>
                <a:ext cx="54360" cy="410040"/>
              </p14:xfrm>
            </p:contentPart>
          </mc:Choice>
          <mc:Fallback xmlns="">
            <p:pic>
              <p:nvPicPr>
                <p:cNvPr id="1182" name="Ink 1181">
                  <a:extLst>
                    <a:ext uri="{FF2B5EF4-FFF2-40B4-BE49-F238E27FC236}">
                      <a16:creationId xmlns:a16="http://schemas.microsoft.com/office/drawing/2014/main" id="{08157DA9-8579-FBD7-5FE2-11BEE12653DA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589100" y="5767024"/>
                  <a:ext cx="6660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83" name="Ink 1182">
                  <a:extLst>
                    <a:ext uri="{FF2B5EF4-FFF2-40B4-BE49-F238E27FC236}">
                      <a16:creationId xmlns:a16="http://schemas.microsoft.com/office/drawing/2014/main" id="{49D0DE79-C831-5C11-0916-965172C78636}"/>
                    </a:ext>
                  </a:extLst>
                </p14:cNvPr>
                <p14:cNvContentPartPr/>
                <p14:nvPr/>
              </p14:nvContentPartPr>
              <p14:xfrm>
                <a:off x="5700340" y="6027664"/>
                <a:ext cx="175680" cy="141480"/>
              </p14:xfrm>
            </p:contentPart>
          </mc:Choice>
          <mc:Fallback xmlns="">
            <p:pic>
              <p:nvPicPr>
                <p:cNvPr id="1183" name="Ink 1182">
                  <a:extLst>
                    <a:ext uri="{FF2B5EF4-FFF2-40B4-BE49-F238E27FC236}">
                      <a16:creationId xmlns:a16="http://schemas.microsoft.com/office/drawing/2014/main" id="{49D0DE79-C831-5C11-0916-965172C78636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694220" y="6021544"/>
                  <a:ext cx="187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84" name="Ink 1183">
                  <a:extLst>
                    <a:ext uri="{FF2B5EF4-FFF2-40B4-BE49-F238E27FC236}">
                      <a16:creationId xmlns:a16="http://schemas.microsoft.com/office/drawing/2014/main" id="{70D1C76D-8A26-0046-9F44-DCB27D1664DE}"/>
                    </a:ext>
                  </a:extLst>
                </p14:cNvPr>
                <p14:cNvContentPartPr/>
                <p14:nvPr/>
              </p14:nvContentPartPr>
              <p14:xfrm>
                <a:off x="5900140" y="6028024"/>
                <a:ext cx="37800" cy="330480"/>
              </p14:xfrm>
            </p:contentPart>
          </mc:Choice>
          <mc:Fallback xmlns="">
            <p:pic>
              <p:nvPicPr>
                <p:cNvPr id="1184" name="Ink 1183">
                  <a:extLst>
                    <a:ext uri="{FF2B5EF4-FFF2-40B4-BE49-F238E27FC236}">
                      <a16:creationId xmlns:a16="http://schemas.microsoft.com/office/drawing/2014/main" id="{70D1C76D-8A26-0046-9F44-DCB27D1664DE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5894020" y="6021904"/>
                  <a:ext cx="5004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85" name="Ink 1184">
                  <a:extLst>
                    <a:ext uri="{FF2B5EF4-FFF2-40B4-BE49-F238E27FC236}">
                      <a16:creationId xmlns:a16="http://schemas.microsoft.com/office/drawing/2014/main" id="{FA2B932D-CC5B-090F-4544-8374AEDCEB95}"/>
                    </a:ext>
                  </a:extLst>
                </p14:cNvPr>
                <p14:cNvContentPartPr/>
                <p14:nvPr/>
              </p14:nvContentPartPr>
              <p14:xfrm>
                <a:off x="5874220" y="6019024"/>
                <a:ext cx="195480" cy="120600"/>
              </p14:xfrm>
            </p:contentPart>
          </mc:Choice>
          <mc:Fallback xmlns="">
            <p:pic>
              <p:nvPicPr>
                <p:cNvPr id="1185" name="Ink 1184">
                  <a:extLst>
                    <a:ext uri="{FF2B5EF4-FFF2-40B4-BE49-F238E27FC236}">
                      <a16:creationId xmlns:a16="http://schemas.microsoft.com/office/drawing/2014/main" id="{FA2B932D-CC5B-090F-4544-8374AEDCEB95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5868100" y="6012904"/>
                  <a:ext cx="2077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86" name="Ink 1185">
                  <a:extLst>
                    <a:ext uri="{FF2B5EF4-FFF2-40B4-BE49-F238E27FC236}">
                      <a16:creationId xmlns:a16="http://schemas.microsoft.com/office/drawing/2014/main" id="{68B55056-FAEF-66E4-F248-589ADE6F9332}"/>
                    </a:ext>
                  </a:extLst>
                </p14:cNvPr>
                <p14:cNvContentPartPr/>
                <p14:nvPr/>
              </p14:nvContentPartPr>
              <p14:xfrm>
                <a:off x="6071140" y="5778904"/>
                <a:ext cx="77040" cy="329040"/>
              </p14:xfrm>
            </p:contentPart>
          </mc:Choice>
          <mc:Fallback xmlns="">
            <p:pic>
              <p:nvPicPr>
                <p:cNvPr id="1186" name="Ink 1185">
                  <a:extLst>
                    <a:ext uri="{FF2B5EF4-FFF2-40B4-BE49-F238E27FC236}">
                      <a16:creationId xmlns:a16="http://schemas.microsoft.com/office/drawing/2014/main" id="{68B55056-FAEF-66E4-F248-589ADE6F9332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6065020" y="5772784"/>
                  <a:ext cx="892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87" name="Ink 1186">
                  <a:extLst>
                    <a:ext uri="{FF2B5EF4-FFF2-40B4-BE49-F238E27FC236}">
                      <a16:creationId xmlns:a16="http://schemas.microsoft.com/office/drawing/2014/main" id="{BDA5450D-ECF2-670C-EE91-996E04CDAEC5}"/>
                    </a:ext>
                  </a:extLst>
                </p14:cNvPr>
                <p14:cNvContentPartPr/>
                <p14:nvPr/>
              </p14:nvContentPartPr>
              <p14:xfrm>
                <a:off x="6077620" y="5918224"/>
                <a:ext cx="303840" cy="191880"/>
              </p14:xfrm>
            </p:contentPart>
          </mc:Choice>
          <mc:Fallback xmlns="">
            <p:pic>
              <p:nvPicPr>
                <p:cNvPr id="1187" name="Ink 1186">
                  <a:extLst>
                    <a:ext uri="{FF2B5EF4-FFF2-40B4-BE49-F238E27FC236}">
                      <a16:creationId xmlns:a16="http://schemas.microsoft.com/office/drawing/2014/main" id="{BDA5450D-ECF2-670C-EE91-996E04CDAEC5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6071500" y="5912104"/>
                  <a:ext cx="3160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88" name="Ink 1187">
                  <a:extLst>
                    <a:ext uri="{FF2B5EF4-FFF2-40B4-BE49-F238E27FC236}">
                      <a16:creationId xmlns:a16="http://schemas.microsoft.com/office/drawing/2014/main" id="{FBE75E92-9ADA-7DB2-E072-D846D76948B3}"/>
                    </a:ext>
                  </a:extLst>
                </p14:cNvPr>
                <p14:cNvContentPartPr/>
                <p14:nvPr/>
              </p14:nvContentPartPr>
              <p14:xfrm>
                <a:off x="6390820" y="5965384"/>
                <a:ext cx="145800" cy="142200"/>
              </p14:xfrm>
            </p:contentPart>
          </mc:Choice>
          <mc:Fallback xmlns="">
            <p:pic>
              <p:nvPicPr>
                <p:cNvPr id="1188" name="Ink 1187">
                  <a:extLst>
                    <a:ext uri="{FF2B5EF4-FFF2-40B4-BE49-F238E27FC236}">
                      <a16:creationId xmlns:a16="http://schemas.microsoft.com/office/drawing/2014/main" id="{FBE75E92-9ADA-7DB2-E072-D846D76948B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384700" y="5959264"/>
                  <a:ext cx="1580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89" name="Ink 1188">
                  <a:extLst>
                    <a:ext uri="{FF2B5EF4-FFF2-40B4-BE49-F238E27FC236}">
                      <a16:creationId xmlns:a16="http://schemas.microsoft.com/office/drawing/2014/main" id="{C1C57CFF-861F-C2D0-9CE2-CBB0870AAF19}"/>
                    </a:ext>
                  </a:extLst>
                </p14:cNvPr>
                <p14:cNvContentPartPr/>
                <p14:nvPr/>
              </p14:nvContentPartPr>
              <p14:xfrm>
                <a:off x="6415660" y="5842984"/>
                <a:ext cx="51480" cy="30960"/>
              </p14:xfrm>
            </p:contentPart>
          </mc:Choice>
          <mc:Fallback xmlns="">
            <p:pic>
              <p:nvPicPr>
                <p:cNvPr id="1189" name="Ink 1188">
                  <a:extLst>
                    <a:ext uri="{FF2B5EF4-FFF2-40B4-BE49-F238E27FC236}">
                      <a16:creationId xmlns:a16="http://schemas.microsoft.com/office/drawing/2014/main" id="{C1C57CFF-861F-C2D0-9CE2-CBB0870AAF19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6409540" y="5836864"/>
                  <a:ext cx="637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190" name="Ink 1189">
                  <a:extLst>
                    <a:ext uri="{FF2B5EF4-FFF2-40B4-BE49-F238E27FC236}">
                      <a16:creationId xmlns:a16="http://schemas.microsoft.com/office/drawing/2014/main" id="{E14D141C-1458-2E5A-35BB-D285B036A216}"/>
                    </a:ext>
                  </a:extLst>
                </p14:cNvPr>
                <p14:cNvContentPartPr/>
                <p14:nvPr/>
              </p14:nvContentPartPr>
              <p14:xfrm>
                <a:off x="6496300" y="5968984"/>
                <a:ext cx="279720" cy="131760"/>
              </p14:xfrm>
            </p:contentPart>
          </mc:Choice>
          <mc:Fallback xmlns="">
            <p:pic>
              <p:nvPicPr>
                <p:cNvPr id="1190" name="Ink 1189">
                  <a:extLst>
                    <a:ext uri="{FF2B5EF4-FFF2-40B4-BE49-F238E27FC236}">
                      <a16:creationId xmlns:a16="http://schemas.microsoft.com/office/drawing/2014/main" id="{E14D141C-1458-2E5A-35BB-D285B036A21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6490180" y="5962864"/>
                  <a:ext cx="2919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191" name="Ink 1190">
                  <a:extLst>
                    <a:ext uri="{FF2B5EF4-FFF2-40B4-BE49-F238E27FC236}">
                      <a16:creationId xmlns:a16="http://schemas.microsoft.com/office/drawing/2014/main" id="{92702923-EF66-F79F-D9EE-FC1F553F1C1A}"/>
                    </a:ext>
                  </a:extLst>
                </p14:cNvPr>
                <p14:cNvContentPartPr/>
                <p14:nvPr/>
              </p14:nvContentPartPr>
              <p14:xfrm>
                <a:off x="6746140" y="5878264"/>
                <a:ext cx="142560" cy="251280"/>
              </p14:xfrm>
            </p:contentPart>
          </mc:Choice>
          <mc:Fallback xmlns="">
            <p:pic>
              <p:nvPicPr>
                <p:cNvPr id="1191" name="Ink 1190">
                  <a:extLst>
                    <a:ext uri="{FF2B5EF4-FFF2-40B4-BE49-F238E27FC236}">
                      <a16:creationId xmlns:a16="http://schemas.microsoft.com/office/drawing/2014/main" id="{92702923-EF66-F79F-D9EE-FC1F553F1C1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6740020" y="5872144"/>
                  <a:ext cx="15480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193" name="Ink 1192">
                  <a:extLst>
                    <a:ext uri="{FF2B5EF4-FFF2-40B4-BE49-F238E27FC236}">
                      <a16:creationId xmlns:a16="http://schemas.microsoft.com/office/drawing/2014/main" id="{A9C2D8B6-628B-FD7A-D858-038D04706FCF}"/>
                    </a:ext>
                  </a:extLst>
                </p14:cNvPr>
                <p14:cNvContentPartPr/>
                <p14:nvPr/>
              </p14:nvContentPartPr>
              <p14:xfrm>
                <a:off x="5092300" y="6030904"/>
                <a:ext cx="125280" cy="204120"/>
              </p14:xfrm>
            </p:contentPart>
          </mc:Choice>
          <mc:Fallback xmlns="">
            <p:pic>
              <p:nvPicPr>
                <p:cNvPr id="1193" name="Ink 1192">
                  <a:extLst>
                    <a:ext uri="{FF2B5EF4-FFF2-40B4-BE49-F238E27FC236}">
                      <a16:creationId xmlns:a16="http://schemas.microsoft.com/office/drawing/2014/main" id="{A9C2D8B6-628B-FD7A-D858-038D04706FCF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5086180" y="6024784"/>
                  <a:ext cx="137520" cy="21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0526F6E-F0D9-3333-5D2D-8D56F0B6815F}"/>
              </a:ext>
            </a:extLst>
          </p:cNvPr>
          <p:cNvGrpSpPr/>
          <p:nvPr/>
        </p:nvGrpSpPr>
        <p:grpSpPr>
          <a:xfrm>
            <a:off x="1519300" y="256504"/>
            <a:ext cx="1882080" cy="606600"/>
            <a:chOff x="1519300" y="256504"/>
            <a:chExt cx="1882080" cy="60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20132871-549B-C53C-94EC-48925E3E3A1B}"/>
                    </a:ext>
                  </a:extLst>
                </p14:cNvPr>
                <p14:cNvContentPartPr/>
                <p14:nvPr/>
              </p14:nvContentPartPr>
              <p14:xfrm>
                <a:off x="1519300" y="292504"/>
                <a:ext cx="232200" cy="3362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20132871-549B-C53C-94EC-48925E3E3A1B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513180" y="286384"/>
                  <a:ext cx="24444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670AC1F-26DB-EF82-53BA-977D869FF664}"/>
                    </a:ext>
                  </a:extLst>
                </p14:cNvPr>
                <p14:cNvContentPartPr/>
                <p14:nvPr/>
              </p14:nvContentPartPr>
              <p14:xfrm>
                <a:off x="1844020" y="288184"/>
                <a:ext cx="33480" cy="3481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670AC1F-26DB-EF82-53BA-977D869FF664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837900" y="282064"/>
                  <a:ext cx="4572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D124EB43-3C44-EB01-B893-B79732586DDF}"/>
                    </a:ext>
                  </a:extLst>
                </p14:cNvPr>
                <p14:cNvContentPartPr/>
                <p14:nvPr/>
              </p14:nvContentPartPr>
              <p14:xfrm>
                <a:off x="1788940" y="449104"/>
                <a:ext cx="200160" cy="637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D124EB43-3C44-EB01-B893-B79732586DDF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782820" y="442984"/>
                  <a:ext cx="2124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98E3E04-BB5C-2128-7D51-E040F1585101}"/>
                    </a:ext>
                  </a:extLst>
                </p14:cNvPr>
                <p14:cNvContentPartPr/>
                <p14:nvPr/>
              </p14:nvContentPartPr>
              <p14:xfrm>
                <a:off x="2006380" y="484744"/>
                <a:ext cx="170640" cy="1454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98E3E04-BB5C-2128-7D51-E040F1585101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2000260" y="478624"/>
                  <a:ext cx="1828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FF91B15A-67C5-9570-B72F-4E37F47B46B2}"/>
                    </a:ext>
                  </a:extLst>
                </p14:cNvPr>
                <p14:cNvContentPartPr/>
                <p14:nvPr/>
              </p14:nvContentPartPr>
              <p14:xfrm>
                <a:off x="2184220" y="498424"/>
                <a:ext cx="448920" cy="1504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F91B15A-67C5-9570-B72F-4E37F47B46B2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178100" y="492304"/>
                  <a:ext cx="4611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BC435DCD-A399-91CB-749E-001C645B9343}"/>
                    </a:ext>
                  </a:extLst>
                </p14:cNvPr>
                <p14:cNvContentPartPr/>
                <p14:nvPr/>
              </p14:nvContentPartPr>
              <p14:xfrm>
                <a:off x="2508940" y="430384"/>
                <a:ext cx="25200" cy="144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BC435DCD-A399-91CB-749E-001C645B9343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502820" y="424264"/>
                  <a:ext cx="37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101BE197-19C7-C38E-CA2F-F860AE24B7C2}"/>
                    </a:ext>
                  </a:extLst>
                </p14:cNvPr>
                <p14:cNvContentPartPr/>
                <p14:nvPr/>
              </p14:nvContentPartPr>
              <p14:xfrm>
                <a:off x="2601820" y="256504"/>
                <a:ext cx="619200" cy="6066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101BE197-19C7-C38E-CA2F-F860AE24B7C2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595700" y="250384"/>
                  <a:ext cx="631440" cy="61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EAFF4CE6-7C76-94FA-6825-B940EC7E7A1E}"/>
                    </a:ext>
                  </a:extLst>
                </p14:cNvPr>
                <p14:cNvContentPartPr/>
                <p14:nvPr/>
              </p14:nvContentPartPr>
              <p14:xfrm>
                <a:off x="3203380" y="271984"/>
                <a:ext cx="100440" cy="3574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EAFF4CE6-7C76-94FA-6825-B940EC7E7A1E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3197260" y="265864"/>
                  <a:ext cx="11268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84B93F4-CC90-AD59-3253-6A01CB241CD7}"/>
                    </a:ext>
                  </a:extLst>
                </p14:cNvPr>
                <p14:cNvContentPartPr/>
                <p14:nvPr/>
              </p14:nvContentPartPr>
              <p14:xfrm>
                <a:off x="3193300" y="436144"/>
                <a:ext cx="208080" cy="687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84B93F4-CC90-AD59-3253-6A01CB241CD7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187180" y="430024"/>
                  <a:ext cx="220320" cy="81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2AEFA80-C398-F1E7-F6F6-84C12B4A40BF}"/>
              </a:ext>
            </a:extLst>
          </p:cNvPr>
          <p:cNvGrpSpPr/>
          <p:nvPr/>
        </p:nvGrpSpPr>
        <p:grpSpPr>
          <a:xfrm>
            <a:off x="3699820" y="240304"/>
            <a:ext cx="870840" cy="416880"/>
            <a:chOff x="3699820" y="240304"/>
            <a:chExt cx="870840" cy="41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BBE27F2-A1D0-94ED-DDF9-BD57F320436F}"/>
                    </a:ext>
                  </a:extLst>
                </p14:cNvPr>
                <p14:cNvContentPartPr/>
                <p14:nvPr/>
              </p14:nvContentPartPr>
              <p14:xfrm>
                <a:off x="3699820" y="240304"/>
                <a:ext cx="251640" cy="3632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BBE27F2-A1D0-94ED-DDF9-BD57F320436F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693700" y="234184"/>
                  <a:ext cx="26388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4F0FEAFF-5D63-D299-4D37-8A1FAFF629FB}"/>
                    </a:ext>
                  </a:extLst>
                </p14:cNvPr>
                <p14:cNvContentPartPr/>
                <p14:nvPr/>
              </p14:nvContentPartPr>
              <p14:xfrm>
                <a:off x="3926980" y="462424"/>
                <a:ext cx="137160" cy="138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4F0FEAFF-5D63-D299-4D37-8A1FAFF629FB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920860" y="456304"/>
                  <a:ext cx="1494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F21D986D-59EC-190C-B4CD-7DC8CDB01CAE}"/>
                    </a:ext>
                  </a:extLst>
                </p14:cNvPr>
                <p14:cNvContentPartPr/>
                <p14:nvPr/>
              </p14:nvContentPartPr>
              <p14:xfrm>
                <a:off x="3965860" y="365584"/>
                <a:ext cx="43560" cy="126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F21D986D-59EC-190C-B4CD-7DC8CDB01CAE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3959740" y="359464"/>
                  <a:ext cx="558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1E37D921-FEBF-A8D8-1E55-339FF4E55C3E}"/>
                    </a:ext>
                  </a:extLst>
                </p14:cNvPr>
                <p14:cNvContentPartPr/>
                <p14:nvPr/>
              </p14:nvContentPartPr>
              <p14:xfrm>
                <a:off x="4077100" y="466024"/>
                <a:ext cx="219240" cy="1486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1E37D921-FEBF-A8D8-1E55-339FF4E55C3E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4070980" y="459904"/>
                  <a:ext cx="2314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1579D1E-3693-F433-9B52-550194DBAF05}"/>
                    </a:ext>
                  </a:extLst>
                </p14:cNvPr>
                <p14:cNvContentPartPr/>
                <p14:nvPr/>
              </p14:nvContentPartPr>
              <p14:xfrm>
                <a:off x="4344580" y="449464"/>
                <a:ext cx="226080" cy="2077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1579D1E-3693-F433-9B52-550194DBAF05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338460" y="443344"/>
                  <a:ext cx="238320" cy="21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1724FB0F-9E65-98E5-E732-A8E2914E69AA}"/>
              </a:ext>
            </a:extLst>
          </p:cNvPr>
          <p:cNvGrpSpPr/>
          <p:nvPr/>
        </p:nvGrpSpPr>
        <p:grpSpPr>
          <a:xfrm>
            <a:off x="4846420" y="150304"/>
            <a:ext cx="2118600" cy="752760"/>
            <a:chOff x="4846420" y="150304"/>
            <a:chExt cx="2118600" cy="75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5D53D1FD-EEAD-FB0F-E252-E26EB02AB832}"/>
                    </a:ext>
                  </a:extLst>
                </p14:cNvPr>
                <p14:cNvContentPartPr/>
                <p14:nvPr/>
              </p14:nvContentPartPr>
              <p14:xfrm>
                <a:off x="4846420" y="302584"/>
                <a:ext cx="306720" cy="2815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5D53D1FD-EEAD-FB0F-E252-E26EB02AB832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4840300" y="296464"/>
                  <a:ext cx="31896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7BF95068-2E36-6227-87E5-CDB90DF17725}"/>
                    </a:ext>
                  </a:extLst>
                </p14:cNvPr>
                <p14:cNvContentPartPr/>
                <p14:nvPr/>
              </p14:nvContentPartPr>
              <p14:xfrm>
                <a:off x="5105260" y="439744"/>
                <a:ext cx="498960" cy="1677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7BF95068-2E36-6227-87E5-CDB90DF17725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5099140" y="433624"/>
                  <a:ext cx="5112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A4082E70-05B1-7D67-22B0-2CFF074B86CD}"/>
                    </a:ext>
                  </a:extLst>
                </p14:cNvPr>
                <p14:cNvContentPartPr/>
                <p14:nvPr/>
              </p14:nvContentPartPr>
              <p14:xfrm>
                <a:off x="5610340" y="484024"/>
                <a:ext cx="180000" cy="2905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A4082E70-05B1-7D67-22B0-2CFF074B86CD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5604220" y="477904"/>
                  <a:ext cx="19224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7F705DBA-8CD7-D104-F4EE-AE2A8480DFE6}"/>
                    </a:ext>
                  </a:extLst>
                </p14:cNvPr>
                <p14:cNvContentPartPr/>
                <p14:nvPr/>
              </p14:nvContentPartPr>
              <p14:xfrm>
                <a:off x="5768380" y="288904"/>
                <a:ext cx="92880" cy="2854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7F705DBA-8CD7-D104-F4EE-AE2A8480DFE6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5762260" y="282784"/>
                  <a:ext cx="10512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8B948455-0CFB-6DC4-16B0-A7CCEF046E28}"/>
                    </a:ext>
                  </a:extLst>
                </p14:cNvPr>
                <p14:cNvContentPartPr/>
                <p14:nvPr/>
              </p14:nvContentPartPr>
              <p14:xfrm>
                <a:off x="5823460" y="422104"/>
                <a:ext cx="214560" cy="1540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8B948455-0CFB-6DC4-16B0-A7CCEF046E28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5817340" y="415984"/>
                  <a:ext cx="2268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A38735C1-5FA0-A90C-BF9A-2F1FF69566C9}"/>
                    </a:ext>
                  </a:extLst>
                </p14:cNvPr>
                <p14:cNvContentPartPr/>
                <p14:nvPr/>
              </p14:nvContentPartPr>
              <p14:xfrm>
                <a:off x="6030820" y="405544"/>
                <a:ext cx="225720" cy="15228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A38735C1-5FA0-A90C-BF9A-2F1FF69566C9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6024700" y="399424"/>
                  <a:ext cx="2379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BD74C0DE-F48C-B052-C429-33BACBBCE62F}"/>
                    </a:ext>
                  </a:extLst>
                </p14:cNvPr>
                <p14:cNvContentPartPr/>
                <p14:nvPr/>
              </p14:nvContentPartPr>
              <p14:xfrm>
                <a:off x="6050980" y="412024"/>
                <a:ext cx="168480" cy="1692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BD74C0DE-F48C-B052-C429-33BACBBCE62F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6044860" y="405904"/>
                  <a:ext cx="1807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37261C47-B961-CF8F-7718-EAAC7DDA8AB8}"/>
                    </a:ext>
                  </a:extLst>
                </p14:cNvPr>
                <p14:cNvContentPartPr/>
                <p14:nvPr/>
              </p14:nvContentPartPr>
              <p14:xfrm>
                <a:off x="6248620" y="428944"/>
                <a:ext cx="159480" cy="102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37261C47-B961-CF8F-7718-EAAC7DDA8AB8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6242500" y="422824"/>
                  <a:ext cx="171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111CA393-BF2F-C3D6-C7C5-F79D73F3FCA2}"/>
                    </a:ext>
                  </a:extLst>
                </p14:cNvPr>
                <p14:cNvContentPartPr/>
                <p14:nvPr/>
              </p14:nvContentPartPr>
              <p14:xfrm>
                <a:off x="6332860" y="283864"/>
                <a:ext cx="11880" cy="68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111CA393-BF2F-C3D6-C7C5-F79D73F3FCA2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6326740" y="277744"/>
                  <a:ext cx="241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C8E17436-303D-C6FE-736C-3B4955B281C2}"/>
                    </a:ext>
                  </a:extLst>
                </p14:cNvPr>
                <p14:cNvContentPartPr/>
                <p14:nvPr/>
              </p14:nvContentPartPr>
              <p14:xfrm>
                <a:off x="6448420" y="150304"/>
                <a:ext cx="32400" cy="4118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C8E17436-303D-C6FE-736C-3B4955B281C2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6442300" y="144184"/>
                  <a:ext cx="44640" cy="42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DDDA5481-1F34-68C9-BCC5-90C8650A812F}"/>
                    </a:ext>
                  </a:extLst>
                </p14:cNvPr>
                <p14:cNvContentPartPr/>
                <p14:nvPr/>
              </p14:nvContentPartPr>
              <p14:xfrm>
                <a:off x="6416020" y="386464"/>
                <a:ext cx="234000" cy="118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DDDA5481-1F34-68C9-BCC5-90C8650A812F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6409900" y="380344"/>
                  <a:ext cx="2462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D2E845C-B548-F9EC-244A-E7F2334C38B6}"/>
                    </a:ext>
                  </a:extLst>
                </p14:cNvPr>
                <p14:cNvContentPartPr/>
                <p14:nvPr/>
              </p14:nvContentPartPr>
              <p14:xfrm>
                <a:off x="6565060" y="396544"/>
                <a:ext cx="399960" cy="5065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D2E845C-B548-F9EC-244A-E7F2334C38B6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558940" y="390424"/>
                  <a:ext cx="412200" cy="51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860A14A8-1815-6652-F8C0-10B4ABF5B60A}"/>
              </a:ext>
            </a:extLst>
          </p:cNvPr>
          <p:cNvGrpSpPr/>
          <p:nvPr/>
        </p:nvGrpSpPr>
        <p:grpSpPr>
          <a:xfrm>
            <a:off x="7329340" y="183784"/>
            <a:ext cx="1327680" cy="397440"/>
            <a:chOff x="7329340" y="183784"/>
            <a:chExt cx="1327680" cy="39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0D4E7DFD-A33F-9E7A-2D26-82BAD425B63E}"/>
                    </a:ext>
                  </a:extLst>
                </p14:cNvPr>
                <p14:cNvContentPartPr/>
                <p14:nvPr/>
              </p14:nvContentPartPr>
              <p14:xfrm>
                <a:off x="7408540" y="309064"/>
                <a:ext cx="39600" cy="1926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0D4E7DFD-A33F-9E7A-2D26-82BAD425B63E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402420" y="302944"/>
                  <a:ext cx="518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C53198A-45AE-4D26-F9FA-5FE33C292BA8}"/>
                    </a:ext>
                  </a:extLst>
                </p14:cNvPr>
                <p14:cNvContentPartPr/>
                <p14:nvPr/>
              </p14:nvContentPartPr>
              <p14:xfrm>
                <a:off x="7329340" y="259744"/>
                <a:ext cx="286920" cy="306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C53198A-45AE-4D26-F9FA-5FE33C292BA8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323220" y="253624"/>
                  <a:ext cx="29916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1BD000AF-ED16-A300-B6E6-7006FFF27B20}"/>
                    </a:ext>
                  </a:extLst>
                </p14:cNvPr>
                <p14:cNvContentPartPr/>
                <p14:nvPr/>
              </p14:nvContentPartPr>
              <p14:xfrm>
                <a:off x="7609420" y="368464"/>
                <a:ext cx="426240" cy="1674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1BD000AF-ED16-A300-B6E6-7006FFF27B20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7603300" y="362344"/>
                  <a:ext cx="4384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D5C52744-001F-C709-CD86-FE300102076D}"/>
                    </a:ext>
                  </a:extLst>
                </p14:cNvPr>
                <p14:cNvContentPartPr/>
                <p14:nvPr/>
              </p14:nvContentPartPr>
              <p14:xfrm>
                <a:off x="8002180" y="401224"/>
                <a:ext cx="276840" cy="1324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D5C52744-001F-C709-CD86-FE300102076D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7996060" y="395104"/>
                  <a:ext cx="2890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7FB885A6-CCCF-A15A-BC1A-EF9D2BEFB4D1}"/>
                    </a:ext>
                  </a:extLst>
                </p14:cNvPr>
                <p14:cNvContentPartPr/>
                <p14:nvPr/>
              </p14:nvContentPartPr>
              <p14:xfrm>
                <a:off x="8191900" y="183784"/>
                <a:ext cx="227520" cy="3841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7FB885A6-CCCF-A15A-BC1A-EF9D2BEFB4D1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8185780" y="177664"/>
                  <a:ext cx="239760" cy="39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5885A4CE-0AE6-112A-5178-51A3FB032071}"/>
                    </a:ext>
                  </a:extLst>
                </p14:cNvPr>
                <p14:cNvContentPartPr/>
                <p14:nvPr/>
              </p14:nvContentPartPr>
              <p14:xfrm>
                <a:off x="8507260" y="364504"/>
                <a:ext cx="149760" cy="21672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5885A4CE-0AE6-112A-5178-51A3FB032071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8501140" y="358384"/>
                  <a:ext cx="162000" cy="22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68D45FD-F390-74AD-BC5E-B374F884638B}"/>
              </a:ext>
            </a:extLst>
          </p:cNvPr>
          <p:cNvGrpSpPr/>
          <p:nvPr/>
        </p:nvGrpSpPr>
        <p:grpSpPr>
          <a:xfrm>
            <a:off x="1085606" y="12189"/>
            <a:ext cx="8117640" cy="1291680"/>
            <a:chOff x="1085606" y="12189"/>
            <a:chExt cx="8117640" cy="129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2ED9CCBC-A8BC-E1DA-FDB4-4F3B4A24A320}"/>
                    </a:ext>
                  </a:extLst>
                </p14:cNvPr>
                <p14:cNvContentPartPr/>
                <p14:nvPr/>
              </p14:nvContentPartPr>
              <p14:xfrm>
                <a:off x="1085606" y="14349"/>
                <a:ext cx="8069760" cy="12772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2ED9CCBC-A8BC-E1DA-FDB4-4F3B4A24A320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79486" y="8229"/>
                  <a:ext cx="8082000" cy="12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972CDC21-AC5E-C0FB-F754-ED84BBAC8450}"/>
                    </a:ext>
                  </a:extLst>
                </p14:cNvPr>
                <p14:cNvContentPartPr/>
                <p14:nvPr/>
              </p14:nvContentPartPr>
              <p14:xfrm>
                <a:off x="9122246" y="12189"/>
                <a:ext cx="81000" cy="12916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972CDC21-AC5E-C0FB-F754-ED84BBAC8450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9116126" y="6069"/>
                  <a:ext cx="93240" cy="1303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6390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046190CA-FC63-26B4-B73A-9B77E81A9808}"/>
                  </a:ext>
                </a:extLst>
              </p14:cNvPr>
              <p14:cNvContentPartPr/>
              <p14:nvPr/>
            </p14:nvContentPartPr>
            <p14:xfrm>
              <a:off x="11232354" y="1495366"/>
              <a:ext cx="3960" cy="10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046190CA-FC63-26B4-B73A-9B77E81A980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26234" y="1489246"/>
                <a:ext cx="16200" cy="2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43" name="Group 242">
            <a:extLst>
              <a:ext uri="{FF2B5EF4-FFF2-40B4-BE49-F238E27FC236}">
                <a16:creationId xmlns:a16="http://schemas.microsoft.com/office/drawing/2014/main" id="{3E4ABE9E-2249-7C74-7FC8-BE6DCA7812A6}"/>
              </a:ext>
            </a:extLst>
          </p:cNvPr>
          <p:cNvGrpSpPr/>
          <p:nvPr/>
        </p:nvGrpSpPr>
        <p:grpSpPr>
          <a:xfrm>
            <a:off x="326874" y="3274126"/>
            <a:ext cx="1786320" cy="348480"/>
            <a:chOff x="326874" y="3274126"/>
            <a:chExt cx="1786320" cy="34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4DB7883E-AA6E-D822-0C16-BCA9F9EC0688}"/>
                    </a:ext>
                  </a:extLst>
                </p14:cNvPr>
                <p14:cNvContentPartPr/>
                <p14:nvPr/>
              </p14:nvContentPartPr>
              <p14:xfrm>
                <a:off x="326874" y="3274126"/>
                <a:ext cx="423000" cy="702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4DB7883E-AA6E-D822-0C16-BCA9F9EC068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20754" y="3268006"/>
                  <a:ext cx="4352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4394BA44-0EB3-5C3B-F65A-1E44C4AF823B}"/>
                    </a:ext>
                  </a:extLst>
                </p14:cNvPr>
                <p14:cNvContentPartPr/>
                <p14:nvPr/>
              </p14:nvContentPartPr>
              <p14:xfrm>
                <a:off x="553674" y="3309766"/>
                <a:ext cx="64080" cy="2512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4394BA44-0EB3-5C3B-F65A-1E44C4AF823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47554" y="3303646"/>
                  <a:ext cx="7632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87697A9E-F0F2-A2BF-B3B4-A202554A043D}"/>
                    </a:ext>
                  </a:extLst>
                </p14:cNvPr>
                <p14:cNvContentPartPr/>
                <p14:nvPr/>
              </p14:nvContentPartPr>
              <p14:xfrm>
                <a:off x="659154" y="3330646"/>
                <a:ext cx="286920" cy="2296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87697A9E-F0F2-A2BF-B3B4-A202554A043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53034" y="3324526"/>
                  <a:ext cx="2991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87AC68ED-29CA-42BF-20F3-10553BF85218}"/>
                    </a:ext>
                  </a:extLst>
                </p14:cNvPr>
                <p14:cNvContentPartPr/>
                <p14:nvPr/>
              </p14:nvContentPartPr>
              <p14:xfrm>
                <a:off x="921234" y="3421006"/>
                <a:ext cx="352080" cy="2016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87AC68ED-29CA-42BF-20F3-10553BF8521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15114" y="3414886"/>
                  <a:ext cx="36432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BAC97687-4E27-A97B-F1A5-1DFE8BA2A14F}"/>
                    </a:ext>
                  </a:extLst>
                </p14:cNvPr>
                <p14:cNvContentPartPr/>
                <p14:nvPr/>
              </p14:nvContentPartPr>
              <p14:xfrm>
                <a:off x="1262154" y="3430726"/>
                <a:ext cx="195840" cy="16236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BAC97687-4E27-A97B-F1A5-1DFE8BA2A14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56034" y="3424606"/>
                  <a:ext cx="2080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CD11C2AC-9351-9600-B06F-A0DC218373E5}"/>
                    </a:ext>
                  </a:extLst>
                </p14:cNvPr>
                <p14:cNvContentPartPr/>
                <p14:nvPr/>
              </p14:nvContentPartPr>
              <p14:xfrm>
                <a:off x="1391754" y="3421726"/>
                <a:ext cx="200520" cy="1839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CD11C2AC-9351-9600-B06F-A0DC218373E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385634" y="3415606"/>
                  <a:ext cx="2127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AA58EDC7-B04F-0A85-6E35-B664BDA175F1}"/>
                    </a:ext>
                  </a:extLst>
                </p14:cNvPr>
                <p14:cNvContentPartPr/>
                <p14:nvPr/>
              </p14:nvContentPartPr>
              <p14:xfrm>
                <a:off x="1566354" y="3417406"/>
                <a:ext cx="383040" cy="1810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AA58EDC7-B04F-0A85-6E35-B664BDA175F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560234" y="3411286"/>
                  <a:ext cx="3952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E82C350B-4777-B296-0456-C5D8472E7129}"/>
                    </a:ext>
                  </a:extLst>
                </p14:cNvPr>
                <p14:cNvContentPartPr/>
                <p14:nvPr/>
              </p14:nvContentPartPr>
              <p14:xfrm>
                <a:off x="2039034" y="3409846"/>
                <a:ext cx="38520" cy="410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E82C350B-4777-B296-0456-C5D8472E712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032914" y="3403726"/>
                  <a:ext cx="507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43F2A2A5-28CD-50FD-6F5D-88A3A7D85008}"/>
                    </a:ext>
                  </a:extLst>
                </p14:cNvPr>
                <p14:cNvContentPartPr/>
                <p14:nvPr/>
              </p14:nvContentPartPr>
              <p14:xfrm>
                <a:off x="2054514" y="3518566"/>
                <a:ext cx="58680" cy="345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43F2A2A5-28CD-50FD-6F5D-88A3A7D8500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048394" y="3512446"/>
                  <a:ext cx="70920" cy="4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4FFF835-FB51-F033-0C6C-6D5C2507C840}"/>
              </a:ext>
            </a:extLst>
          </p:cNvPr>
          <p:cNvGrpSpPr/>
          <p:nvPr/>
        </p:nvGrpSpPr>
        <p:grpSpPr>
          <a:xfrm>
            <a:off x="3867834" y="2941126"/>
            <a:ext cx="1071720" cy="661320"/>
            <a:chOff x="3867834" y="2941126"/>
            <a:chExt cx="1071720" cy="66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62AE02BE-65F9-88CC-8BD5-527951FDD00C}"/>
                    </a:ext>
                  </a:extLst>
                </p14:cNvPr>
                <p14:cNvContentPartPr/>
                <p14:nvPr/>
              </p14:nvContentPartPr>
              <p14:xfrm>
                <a:off x="3867834" y="3086206"/>
                <a:ext cx="210240" cy="4608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62AE02BE-65F9-88CC-8BD5-527951FDD00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861724" y="3080091"/>
                  <a:ext cx="222459" cy="4730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32B0A087-042A-B274-AC24-7F947467D80F}"/>
                    </a:ext>
                  </a:extLst>
                </p14:cNvPr>
                <p14:cNvContentPartPr/>
                <p14:nvPr/>
              </p14:nvContentPartPr>
              <p14:xfrm>
                <a:off x="4097874" y="3269446"/>
                <a:ext cx="255960" cy="2196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32B0A087-042A-B274-AC24-7F947467D80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091754" y="3263316"/>
                  <a:ext cx="268200" cy="2318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84B41C9B-1B30-3304-4FEC-035A83DB6B6B}"/>
                    </a:ext>
                  </a:extLst>
                </p14:cNvPr>
                <p14:cNvContentPartPr/>
                <p14:nvPr/>
              </p14:nvContentPartPr>
              <p14:xfrm>
                <a:off x="4127394" y="3298966"/>
                <a:ext cx="224640" cy="16740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84B41C9B-1B30-3304-4FEC-035A83DB6B6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121274" y="3292859"/>
                  <a:ext cx="236880" cy="1796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771D532F-6BB2-B83C-FC23-B1F00AB895C9}"/>
                    </a:ext>
                  </a:extLst>
                </p14:cNvPr>
                <p14:cNvContentPartPr/>
                <p14:nvPr/>
              </p14:nvContentPartPr>
              <p14:xfrm>
                <a:off x="4378674" y="3146686"/>
                <a:ext cx="266400" cy="13752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771D532F-6BB2-B83C-FC23-B1F00AB895C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372554" y="3140582"/>
                  <a:ext cx="278640" cy="1497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F815BFC4-34E5-7BBC-1334-05952F37AE74}"/>
                    </a:ext>
                  </a:extLst>
                </p14:cNvPr>
                <p14:cNvContentPartPr/>
                <p14:nvPr/>
              </p14:nvContentPartPr>
              <p14:xfrm>
                <a:off x="4443474" y="3462766"/>
                <a:ext cx="106200" cy="1396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F815BFC4-34E5-7BBC-1334-05952F37AE7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437333" y="3456646"/>
                  <a:ext cx="118482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FA80990E-E44A-8A04-946F-F4B731D299AB}"/>
                    </a:ext>
                  </a:extLst>
                </p14:cNvPr>
                <p14:cNvContentPartPr/>
                <p14:nvPr/>
              </p14:nvContentPartPr>
              <p14:xfrm>
                <a:off x="4470474" y="3378166"/>
                <a:ext cx="47520" cy="162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FA80990E-E44A-8A04-946F-F4B731D299AB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464354" y="3372046"/>
                  <a:ext cx="597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C7021078-CFFE-209B-8FD3-64C1D7F97907}"/>
                    </a:ext>
                  </a:extLst>
                </p14:cNvPr>
                <p14:cNvContentPartPr/>
                <p14:nvPr/>
              </p14:nvContentPartPr>
              <p14:xfrm>
                <a:off x="4687194" y="2941126"/>
                <a:ext cx="252360" cy="5752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C7021078-CFFE-209B-8FD3-64C1D7F9790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681083" y="2935006"/>
                  <a:ext cx="264583" cy="587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17C5C4DA-CA17-6456-EF94-94A9A8A1D6BA}"/>
              </a:ext>
            </a:extLst>
          </p:cNvPr>
          <p:cNvGrpSpPr/>
          <p:nvPr/>
        </p:nvGrpSpPr>
        <p:grpSpPr>
          <a:xfrm>
            <a:off x="5110914" y="3090886"/>
            <a:ext cx="273600" cy="341640"/>
            <a:chOff x="5110914" y="3090886"/>
            <a:chExt cx="27360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BE5D70C2-1F6C-E920-D549-24DEF536DDCF}"/>
                    </a:ext>
                  </a:extLst>
                </p14:cNvPr>
                <p14:cNvContentPartPr/>
                <p14:nvPr/>
              </p14:nvContentPartPr>
              <p14:xfrm>
                <a:off x="5119554" y="3090886"/>
                <a:ext cx="264960" cy="22968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BE5D70C2-1F6C-E920-D549-24DEF536DDC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113434" y="3084766"/>
                  <a:ext cx="2772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239845BA-2E34-0574-E6D4-CA22079529C1}"/>
                    </a:ext>
                  </a:extLst>
                </p14:cNvPr>
                <p14:cNvContentPartPr/>
                <p14:nvPr/>
              </p14:nvContentPartPr>
              <p14:xfrm>
                <a:off x="5110914" y="3333526"/>
                <a:ext cx="248760" cy="9900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239845BA-2E34-0574-E6D4-CA22079529C1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104803" y="3327406"/>
                  <a:ext cx="260982" cy="11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639F3B6-2884-BE94-25B2-54E45E775AF2}"/>
              </a:ext>
            </a:extLst>
          </p:cNvPr>
          <p:cNvGrpSpPr/>
          <p:nvPr/>
        </p:nvGrpSpPr>
        <p:grpSpPr>
          <a:xfrm>
            <a:off x="5670791" y="2894786"/>
            <a:ext cx="1139400" cy="515160"/>
            <a:chOff x="5670791" y="2894786"/>
            <a:chExt cx="1139400" cy="51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11D55133-F52F-8204-F43C-A16D072FCF51}"/>
                    </a:ext>
                  </a:extLst>
                </p14:cNvPr>
                <p14:cNvContentPartPr/>
                <p14:nvPr/>
              </p14:nvContentPartPr>
              <p14:xfrm>
                <a:off x="5670791" y="3222026"/>
                <a:ext cx="523800" cy="15300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11D55133-F52F-8204-F43C-A16D072FCF5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664675" y="3215906"/>
                  <a:ext cx="536032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EE84E9FB-3B62-CC48-47EC-6157C0515CEA}"/>
                    </a:ext>
                  </a:extLst>
                </p14:cNvPr>
                <p14:cNvContentPartPr/>
                <p14:nvPr/>
              </p14:nvContentPartPr>
              <p14:xfrm>
                <a:off x="6013511" y="3128066"/>
                <a:ext cx="70920" cy="1764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EE84E9FB-3B62-CC48-47EC-6157C0515CE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007391" y="3121946"/>
                  <a:ext cx="831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3266F72A-E9A2-71F1-6B16-7D4FAE49A5A8}"/>
                    </a:ext>
                  </a:extLst>
                </p14:cNvPr>
                <p14:cNvContentPartPr/>
                <p14:nvPr/>
              </p14:nvContentPartPr>
              <p14:xfrm>
                <a:off x="6183791" y="3173426"/>
                <a:ext cx="246960" cy="17136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3266F72A-E9A2-71F1-6B16-7D4FAE49A5A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177671" y="3167306"/>
                  <a:ext cx="2592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ED4BB99C-06CF-A499-2BA9-45BD478F66C0}"/>
                    </a:ext>
                  </a:extLst>
                </p14:cNvPr>
                <p14:cNvContentPartPr/>
                <p14:nvPr/>
              </p14:nvContentPartPr>
              <p14:xfrm>
                <a:off x="6545591" y="2894786"/>
                <a:ext cx="264600" cy="5151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ED4BB99C-06CF-A499-2BA9-45BD478F66C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539471" y="2888666"/>
                  <a:ext cx="276840" cy="527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78DA0C24-84AA-4978-CEA9-AB478F2AE679}"/>
                  </a:ext>
                </a:extLst>
              </p14:cNvPr>
              <p14:cNvContentPartPr/>
              <p14:nvPr/>
            </p14:nvContentPartPr>
            <p14:xfrm>
              <a:off x="6954551" y="3070106"/>
              <a:ext cx="393480" cy="20268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78DA0C24-84AA-4978-CEA9-AB478F2AE67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48431" y="3063986"/>
                <a:ext cx="405720" cy="214920"/>
              </a:xfrm>
              <a:prstGeom prst="rect">
                <a:avLst/>
              </a:prstGeom>
            </p:spPr>
          </p:pic>
        </mc:Fallback>
      </mc:AlternateContent>
      <p:grpSp>
        <p:nvGrpSpPr>
          <p:cNvPr id="306" name="Group 305">
            <a:extLst>
              <a:ext uri="{FF2B5EF4-FFF2-40B4-BE49-F238E27FC236}">
                <a16:creationId xmlns:a16="http://schemas.microsoft.com/office/drawing/2014/main" id="{04553F34-1E6A-F198-2405-29A026ECAAD2}"/>
              </a:ext>
            </a:extLst>
          </p:cNvPr>
          <p:cNvGrpSpPr/>
          <p:nvPr/>
        </p:nvGrpSpPr>
        <p:grpSpPr>
          <a:xfrm>
            <a:off x="271794" y="5081326"/>
            <a:ext cx="1970640" cy="411480"/>
            <a:chOff x="271794" y="5081326"/>
            <a:chExt cx="1970640" cy="41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68C5CDE9-5670-8470-1801-711C35A303DB}"/>
                    </a:ext>
                  </a:extLst>
                </p14:cNvPr>
                <p14:cNvContentPartPr/>
                <p14:nvPr/>
              </p14:nvContentPartPr>
              <p14:xfrm>
                <a:off x="271794" y="5081326"/>
                <a:ext cx="434160" cy="684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68C5CDE9-5670-8470-1801-711C35A303D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65674" y="5075206"/>
                  <a:ext cx="4464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E727FDF6-39A8-1465-DC90-CD05BD512C61}"/>
                    </a:ext>
                  </a:extLst>
                </p14:cNvPr>
                <p14:cNvContentPartPr/>
                <p14:nvPr/>
              </p14:nvContentPartPr>
              <p14:xfrm>
                <a:off x="477714" y="5136406"/>
                <a:ext cx="102960" cy="30096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E727FDF6-39A8-1465-DC90-CD05BD512C6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71594" y="5130286"/>
                  <a:ext cx="11520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A152D09F-EC00-F2D7-A44D-57D7A7CA224C}"/>
                    </a:ext>
                  </a:extLst>
                </p14:cNvPr>
                <p14:cNvContentPartPr/>
                <p14:nvPr/>
              </p14:nvContentPartPr>
              <p14:xfrm>
                <a:off x="621354" y="5084926"/>
                <a:ext cx="340560" cy="40788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A152D09F-EC00-F2D7-A44D-57D7A7CA224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15234" y="5078806"/>
                  <a:ext cx="35280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D522DA4B-281F-94BB-159B-5585E2BC05A5}"/>
                    </a:ext>
                  </a:extLst>
                </p14:cNvPr>
                <p14:cNvContentPartPr/>
                <p14:nvPr/>
              </p14:nvContentPartPr>
              <p14:xfrm>
                <a:off x="912594" y="5308486"/>
                <a:ext cx="232200" cy="1648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D522DA4B-281F-94BB-159B-5585E2BC05A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906474" y="5302366"/>
                  <a:ext cx="2444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5B352AF9-BE80-A3E8-BE52-A84A5C0DBA5A}"/>
                    </a:ext>
                  </a:extLst>
                </p14:cNvPr>
                <p14:cNvContentPartPr/>
                <p14:nvPr/>
              </p14:nvContentPartPr>
              <p14:xfrm>
                <a:off x="1111314" y="5191846"/>
                <a:ext cx="401400" cy="244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5B352AF9-BE80-A3E8-BE52-A84A5C0DBA5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05194" y="5185726"/>
                  <a:ext cx="41364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BF7437F1-DFC4-FB11-B31C-B8274283C1A8}"/>
                    </a:ext>
                  </a:extLst>
                </p14:cNvPr>
                <p14:cNvContentPartPr/>
                <p14:nvPr/>
              </p14:nvContentPartPr>
              <p14:xfrm>
                <a:off x="1474194" y="5224606"/>
                <a:ext cx="203400" cy="19800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BF7437F1-DFC4-FB11-B31C-B8274283C1A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468074" y="5218486"/>
                  <a:ext cx="21564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CD11DC22-2FFA-FC71-61C6-F15A09BA29D8}"/>
                    </a:ext>
                  </a:extLst>
                </p14:cNvPr>
                <p14:cNvContentPartPr/>
                <p14:nvPr/>
              </p14:nvContentPartPr>
              <p14:xfrm>
                <a:off x="1650954" y="5215246"/>
                <a:ext cx="380880" cy="21708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CD11DC22-2FFA-FC71-61C6-F15A09BA29D8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644834" y="5209126"/>
                  <a:ext cx="39312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5B2B5503-A9F1-452D-DEE0-527091AC5C85}"/>
                    </a:ext>
                  </a:extLst>
                </p14:cNvPr>
                <p14:cNvContentPartPr/>
                <p14:nvPr/>
              </p14:nvContentPartPr>
              <p14:xfrm>
                <a:off x="2169354" y="5197246"/>
                <a:ext cx="21960" cy="2376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5B2B5503-A9F1-452D-DEE0-527091AC5C8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163234" y="5191126"/>
                  <a:ext cx="342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DB0A2359-D330-F14C-9B4C-12435045DB99}"/>
                    </a:ext>
                  </a:extLst>
                </p14:cNvPr>
                <p14:cNvContentPartPr/>
                <p14:nvPr/>
              </p14:nvContentPartPr>
              <p14:xfrm>
                <a:off x="2208954" y="5372926"/>
                <a:ext cx="33480" cy="3132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DB0A2359-D330-F14C-9B4C-12435045DB9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202834" y="5366806"/>
                  <a:ext cx="45720" cy="4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95243F39-76A7-972D-9253-9526C376EDBF}"/>
              </a:ext>
            </a:extLst>
          </p:cNvPr>
          <p:cNvGrpSpPr/>
          <p:nvPr/>
        </p:nvGrpSpPr>
        <p:grpSpPr>
          <a:xfrm>
            <a:off x="3369490" y="4949457"/>
            <a:ext cx="278640" cy="370080"/>
            <a:chOff x="3369490" y="4949457"/>
            <a:chExt cx="278640" cy="37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97B40A29-5995-8056-F917-A60AC7E83489}"/>
                    </a:ext>
                  </a:extLst>
                </p14:cNvPr>
                <p14:cNvContentPartPr/>
                <p14:nvPr/>
              </p14:nvContentPartPr>
              <p14:xfrm>
                <a:off x="3433210" y="4949457"/>
                <a:ext cx="214920" cy="37008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97B40A29-5995-8056-F917-A60AC7E8348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427090" y="4943337"/>
                  <a:ext cx="22716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F3F10D84-21C2-AB57-FBA1-CCD18A04B2FC}"/>
                    </a:ext>
                  </a:extLst>
                </p14:cNvPr>
                <p14:cNvContentPartPr/>
                <p14:nvPr/>
              </p14:nvContentPartPr>
              <p14:xfrm>
                <a:off x="3369490" y="5170137"/>
                <a:ext cx="277920" cy="842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F3F10D84-21C2-AB57-FBA1-CCD18A04B2FC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363370" y="5164017"/>
                  <a:ext cx="290160" cy="9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86CAB9E7-83D0-721B-FF4F-5D9B95673517}"/>
              </a:ext>
            </a:extLst>
          </p:cNvPr>
          <p:cNvGrpSpPr/>
          <p:nvPr/>
        </p:nvGrpSpPr>
        <p:grpSpPr>
          <a:xfrm>
            <a:off x="4092730" y="4829217"/>
            <a:ext cx="612360" cy="441000"/>
            <a:chOff x="4092730" y="4829217"/>
            <a:chExt cx="612360" cy="44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24D1AEF7-078B-710A-D655-A74CD337CBDD}"/>
                    </a:ext>
                  </a:extLst>
                </p14:cNvPr>
                <p14:cNvContentPartPr/>
                <p14:nvPr/>
              </p14:nvContentPartPr>
              <p14:xfrm>
                <a:off x="4092730" y="4829217"/>
                <a:ext cx="464760" cy="44100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24D1AEF7-078B-710A-D655-A74CD337CBDD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086610" y="4823097"/>
                  <a:ext cx="477000" cy="45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A9AB8725-0E74-EEF5-0D31-770E94D58FBE}"/>
                    </a:ext>
                  </a:extLst>
                </p14:cNvPr>
                <p14:cNvContentPartPr/>
                <p14:nvPr/>
              </p14:nvContentPartPr>
              <p14:xfrm>
                <a:off x="4533010" y="5026137"/>
                <a:ext cx="172080" cy="20952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A9AB8725-0E74-EEF5-0D31-770E94D58FBE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526890" y="5020017"/>
                  <a:ext cx="184320" cy="22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505F6B4F-2A74-3975-C7D6-272F1E45BE5C}"/>
              </a:ext>
            </a:extLst>
          </p:cNvPr>
          <p:cNvGrpSpPr/>
          <p:nvPr/>
        </p:nvGrpSpPr>
        <p:grpSpPr>
          <a:xfrm>
            <a:off x="5011810" y="4773417"/>
            <a:ext cx="356400" cy="404280"/>
            <a:chOff x="5011810" y="4773417"/>
            <a:chExt cx="356400" cy="40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C6C6E034-64D9-C996-72A4-AFCFCC2FA244}"/>
                    </a:ext>
                  </a:extLst>
                </p14:cNvPr>
                <p14:cNvContentPartPr/>
                <p14:nvPr/>
              </p14:nvContentPartPr>
              <p14:xfrm>
                <a:off x="5011810" y="4985817"/>
                <a:ext cx="248400" cy="18540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C6C6E034-64D9-C996-72A4-AFCFCC2FA24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5005690" y="4979697"/>
                  <a:ext cx="2606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24781403-B796-C423-406F-C43427AB8988}"/>
                    </a:ext>
                  </a:extLst>
                </p14:cNvPr>
                <p14:cNvContentPartPr/>
                <p14:nvPr/>
              </p14:nvContentPartPr>
              <p14:xfrm>
                <a:off x="5190730" y="4773417"/>
                <a:ext cx="97920" cy="40428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24781403-B796-C423-406F-C43427AB8988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184610" y="4767297"/>
                  <a:ext cx="11016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C0CA28FC-9AB4-8F8E-5CDA-8769DB58CCF6}"/>
                    </a:ext>
                  </a:extLst>
                </p14:cNvPr>
                <p14:cNvContentPartPr/>
                <p14:nvPr/>
              </p14:nvContentPartPr>
              <p14:xfrm>
                <a:off x="5166250" y="4978977"/>
                <a:ext cx="201960" cy="190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C0CA28FC-9AB4-8F8E-5CDA-8769DB58CCF6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160130" y="4972857"/>
                  <a:ext cx="214200" cy="3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16C9FF41-96ED-1868-CA2D-0A2104ACECA8}"/>
              </a:ext>
            </a:extLst>
          </p:cNvPr>
          <p:cNvGrpSpPr/>
          <p:nvPr/>
        </p:nvGrpSpPr>
        <p:grpSpPr>
          <a:xfrm>
            <a:off x="5703010" y="4748217"/>
            <a:ext cx="756000" cy="413640"/>
            <a:chOff x="5703010" y="4748217"/>
            <a:chExt cx="756000" cy="41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F2DAF2D3-2485-C2C5-FEB6-483296B056EC}"/>
                    </a:ext>
                  </a:extLst>
                </p14:cNvPr>
                <p14:cNvContentPartPr/>
                <p14:nvPr/>
              </p14:nvContentPartPr>
              <p14:xfrm>
                <a:off x="5703010" y="4968897"/>
                <a:ext cx="458280" cy="19296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F2DAF2D3-2485-C2C5-FEB6-483296B056EC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696890" y="4962777"/>
                  <a:ext cx="4705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055ACD38-4514-7BE9-EAE3-C4FDCDA094A0}"/>
                    </a:ext>
                  </a:extLst>
                </p14:cNvPr>
                <p14:cNvContentPartPr/>
                <p14:nvPr/>
              </p14:nvContentPartPr>
              <p14:xfrm>
                <a:off x="6157330" y="4967097"/>
                <a:ext cx="136440" cy="16092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055ACD38-4514-7BE9-EAE3-C4FDCDA094A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151210" y="4960977"/>
                  <a:ext cx="1486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6DAD82AC-9190-F66D-B620-8DC257904D18}"/>
                    </a:ext>
                  </a:extLst>
                </p14:cNvPr>
                <p14:cNvContentPartPr/>
                <p14:nvPr/>
              </p14:nvContentPartPr>
              <p14:xfrm>
                <a:off x="6332650" y="4748217"/>
                <a:ext cx="66960" cy="34992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6DAD82AC-9190-F66D-B620-8DC257904D1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326530" y="4742097"/>
                  <a:ext cx="7920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876A51B9-BC23-CE1E-8AF0-EDB2D6B6FDB6}"/>
                    </a:ext>
                  </a:extLst>
                </p14:cNvPr>
                <p14:cNvContentPartPr/>
                <p14:nvPr/>
              </p14:nvContentPartPr>
              <p14:xfrm>
                <a:off x="6264610" y="4912377"/>
                <a:ext cx="194400" cy="4752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876A51B9-BC23-CE1E-8AF0-EDB2D6B6FDB6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258490" y="4906257"/>
                  <a:ext cx="206640" cy="5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B5948D2-7310-6F45-704D-67CD3EF463DA}"/>
              </a:ext>
            </a:extLst>
          </p:cNvPr>
          <p:cNvGrpSpPr/>
          <p:nvPr/>
        </p:nvGrpSpPr>
        <p:grpSpPr>
          <a:xfrm>
            <a:off x="6759250" y="4716537"/>
            <a:ext cx="671760" cy="402120"/>
            <a:chOff x="6759250" y="4716537"/>
            <a:chExt cx="671760" cy="40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6C6EAAD9-242D-E2FA-1BCB-25CBF49A43B2}"/>
                    </a:ext>
                  </a:extLst>
                </p14:cNvPr>
                <p14:cNvContentPartPr/>
                <p14:nvPr/>
              </p14:nvContentPartPr>
              <p14:xfrm>
                <a:off x="6851770" y="4716537"/>
                <a:ext cx="71640" cy="40212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6C6EAAD9-242D-E2FA-1BCB-25CBF49A43B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6845650" y="4710417"/>
                  <a:ext cx="8388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32AF31AB-0D8D-220D-CB8A-C415D80FD9D3}"/>
                    </a:ext>
                  </a:extLst>
                </p14:cNvPr>
                <p14:cNvContentPartPr/>
                <p14:nvPr/>
              </p14:nvContentPartPr>
              <p14:xfrm>
                <a:off x="6759250" y="4885377"/>
                <a:ext cx="671760" cy="19872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32AF31AB-0D8D-220D-CB8A-C415D80FD9D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753130" y="4879257"/>
                  <a:ext cx="684000" cy="21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8E96DF07-7CE9-C462-0744-C14822E8CF7E}"/>
              </a:ext>
            </a:extLst>
          </p:cNvPr>
          <p:cNvGrpSpPr/>
          <p:nvPr/>
        </p:nvGrpSpPr>
        <p:grpSpPr>
          <a:xfrm>
            <a:off x="7722970" y="4769457"/>
            <a:ext cx="1786680" cy="299520"/>
            <a:chOff x="7722970" y="4769457"/>
            <a:chExt cx="1786680" cy="29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431D4A00-5BFD-51D9-18F2-B10C95C657EB}"/>
                    </a:ext>
                  </a:extLst>
                </p14:cNvPr>
                <p14:cNvContentPartPr/>
                <p14:nvPr/>
              </p14:nvContentPartPr>
              <p14:xfrm>
                <a:off x="7722970" y="4905897"/>
                <a:ext cx="228600" cy="16308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431D4A00-5BFD-51D9-18F2-B10C95C657EB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716850" y="4899777"/>
                  <a:ext cx="2408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57752163-954C-D3E2-D314-AA7A7A5AECD2}"/>
                    </a:ext>
                  </a:extLst>
                </p14:cNvPr>
                <p14:cNvContentPartPr/>
                <p14:nvPr/>
              </p14:nvContentPartPr>
              <p14:xfrm>
                <a:off x="7950850" y="4896537"/>
                <a:ext cx="381240" cy="16560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57752163-954C-D3E2-D314-AA7A7A5AECD2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944730" y="4890417"/>
                  <a:ext cx="3934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BF57170A-A63B-ED07-BCC1-700BE2D479F4}"/>
                    </a:ext>
                  </a:extLst>
                </p14:cNvPr>
                <p14:cNvContentPartPr/>
                <p14:nvPr/>
              </p14:nvContentPartPr>
              <p14:xfrm>
                <a:off x="8351890" y="4925697"/>
                <a:ext cx="146520" cy="3096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BF57170A-A63B-ED07-BCC1-700BE2D479F4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345770" y="4919577"/>
                  <a:ext cx="1587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E8D08A26-332D-0F39-FF2C-4EED7F5C2CEC}"/>
                    </a:ext>
                  </a:extLst>
                </p14:cNvPr>
                <p14:cNvContentPartPr/>
                <p14:nvPr/>
              </p14:nvContentPartPr>
              <p14:xfrm>
                <a:off x="8557450" y="4869897"/>
                <a:ext cx="234360" cy="17784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E8D08A26-332D-0F39-FF2C-4EED7F5C2CEC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551330" y="4863777"/>
                  <a:ext cx="2466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4F851650-B57A-F0A2-7D34-81DCB6C9D349}"/>
                    </a:ext>
                  </a:extLst>
                </p14:cNvPr>
                <p14:cNvContentPartPr/>
                <p14:nvPr/>
              </p14:nvContentPartPr>
              <p14:xfrm>
                <a:off x="8576170" y="4930377"/>
                <a:ext cx="266400" cy="864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4F851650-B57A-F0A2-7D34-81DCB6C9D349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570050" y="4924257"/>
                  <a:ext cx="2786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0FA96256-D2C7-3B20-D21F-D2F68029E605}"/>
                    </a:ext>
                  </a:extLst>
                </p14:cNvPr>
                <p14:cNvContentPartPr/>
                <p14:nvPr/>
              </p14:nvContentPartPr>
              <p14:xfrm>
                <a:off x="8794330" y="4881057"/>
                <a:ext cx="160920" cy="13032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0FA96256-D2C7-3B20-D21F-D2F68029E60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788210" y="4874937"/>
                  <a:ext cx="1731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0912E0D4-63B6-4903-DAAE-E4D5D3BFB789}"/>
                    </a:ext>
                  </a:extLst>
                </p14:cNvPr>
                <p14:cNvContentPartPr/>
                <p14:nvPr/>
              </p14:nvContentPartPr>
              <p14:xfrm>
                <a:off x="8933650" y="4884657"/>
                <a:ext cx="185760" cy="15660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0912E0D4-63B6-4903-DAAE-E4D5D3BFB789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927530" y="4878537"/>
                  <a:ext cx="1980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09A44924-07C8-E0B9-FE65-41902B33BF40}"/>
                    </a:ext>
                  </a:extLst>
                </p14:cNvPr>
                <p14:cNvContentPartPr/>
                <p14:nvPr/>
              </p14:nvContentPartPr>
              <p14:xfrm>
                <a:off x="9054970" y="4858377"/>
                <a:ext cx="201600" cy="19188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09A44924-07C8-E0B9-FE65-41902B33BF40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048850" y="4852257"/>
                  <a:ext cx="21384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C5E118E0-B38D-C631-DFF6-539D3DC0D782}"/>
                    </a:ext>
                  </a:extLst>
                </p14:cNvPr>
                <p14:cNvContentPartPr/>
                <p14:nvPr/>
              </p14:nvContentPartPr>
              <p14:xfrm>
                <a:off x="9242890" y="4769457"/>
                <a:ext cx="54360" cy="12888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C5E118E0-B38D-C631-DFF6-539D3DC0D782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236770" y="4763337"/>
                  <a:ext cx="666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BF509F0C-0122-A161-3A44-B68F2C63D963}"/>
                    </a:ext>
                  </a:extLst>
                </p14:cNvPr>
                <p14:cNvContentPartPr/>
                <p14:nvPr/>
              </p14:nvContentPartPr>
              <p14:xfrm>
                <a:off x="9375370" y="4865937"/>
                <a:ext cx="134280" cy="18828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BF509F0C-0122-A161-3A44-B68F2C63D96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369250" y="4859817"/>
                  <a:ext cx="146520" cy="20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7B58E43A-DFC3-B014-0651-BB4DD7E7A840}"/>
              </a:ext>
            </a:extLst>
          </p:cNvPr>
          <p:cNvGrpSpPr/>
          <p:nvPr/>
        </p:nvGrpSpPr>
        <p:grpSpPr>
          <a:xfrm>
            <a:off x="9820330" y="4742457"/>
            <a:ext cx="622080" cy="443880"/>
            <a:chOff x="9820330" y="4742457"/>
            <a:chExt cx="622080" cy="44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D1741355-F639-6605-8F58-472EF0396192}"/>
                    </a:ext>
                  </a:extLst>
                </p14:cNvPr>
                <p14:cNvContentPartPr/>
                <p14:nvPr/>
              </p14:nvContentPartPr>
              <p14:xfrm>
                <a:off x="9831490" y="4875657"/>
                <a:ext cx="28440" cy="31068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D1741355-F639-6605-8F58-472EF0396192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825370" y="4869537"/>
                  <a:ext cx="4068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8305E4DD-BEC7-F6CB-CC21-8E34D54B0381}"/>
                    </a:ext>
                  </a:extLst>
                </p14:cNvPr>
                <p14:cNvContentPartPr/>
                <p14:nvPr/>
              </p14:nvContentPartPr>
              <p14:xfrm>
                <a:off x="9820330" y="4873497"/>
                <a:ext cx="192600" cy="11916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8305E4DD-BEC7-F6CB-CC21-8E34D54B0381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814210" y="4867377"/>
                  <a:ext cx="2048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B2907E37-51C5-1EBE-6E80-06B9F6C759B6}"/>
                    </a:ext>
                  </a:extLst>
                </p14:cNvPr>
                <p14:cNvContentPartPr/>
                <p14:nvPr/>
              </p14:nvContentPartPr>
              <p14:xfrm>
                <a:off x="10001410" y="4858017"/>
                <a:ext cx="183600" cy="14616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B2907E37-51C5-1EBE-6E80-06B9F6C759B6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995290" y="4851897"/>
                  <a:ext cx="1958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188324D8-852A-BB9D-5EB5-90293E87954E}"/>
                    </a:ext>
                  </a:extLst>
                </p14:cNvPr>
                <p14:cNvContentPartPr/>
                <p14:nvPr/>
              </p14:nvContentPartPr>
              <p14:xfrm>
                <a:off x="10190770" y="4742457"/>
                <a:ext cx="251640" cy="23256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188324D8-852A-BB9D-5EB5-90293E87954E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0184650" y="4736337"/>
                  <a:ext cx="263880" cy="24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93D105AF-51EE-6495-9F5F-B325CF1445E8}"/>
              </a:ext>
            </a:extLst>
          </p:cNvPr>
          <p:cNvGrpSpPr/>
          <p:nvPr/>
        </p:nvGrpSpPr>
        <p:grpSpPr>
          <a:xfrm>
            <a:off x="4011520" y="5437300"/>
            <a:ext cx="2527560" cy="692280"/>
            <a:chOff x="4011520" y="5437300"/>
            <a:chExt cx="2527560" cy="69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5DAB9604-DC03-3A09-2AA2-D5926E8C80BF}"/>
                    </a:ext>
                  </a:extLst>
                </p14:cNvPr>
                <p14:cNvContentPartPr/>
                <p14:nvPr/>
              </p14:nvContentPartPr>
              <p14:xfrm>
                <a:off x="4011520" y="5753020"/>
                <a:ext cx="307080" cy="37656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5DAB9604-DC03-3A09-2AA2-D5926E8C80BF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005400" y="5746894"/>
                  <a:ext cx="319320" cy="3888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929CE0D9-01D4-4419-E8AA-0F651C833731}"/>
                    </a:ext>
                  </a:extLst>
                </p14:cNvPr>
                <p14:cNvContentPartPr/>
                <p14:nvPr/>
              </p14:nvContentPartPr>
              <p14:xfrm>
                <a:off x="4370800" y="5758060"/>
                <a:ext cx="246240" cy="35892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929CE0D9-01D4-4419-E8AA-0F651C833731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364689" y="5751940"/>
                  <a:ext cx="258462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BCAB3A2E-ABAA-8ACB-70CB-300BDC3A81E6}"/>
                    </a:ext>
                  </a:extLst>
                </p14:cNvPr>
                <p14:cNvContentPartPr/>
                <p14:nvPr/>
              </p14:nvContentPartPr>
              <p14:xfrm>
                <a:off x="4618840" y="5704060"/>
                <a:ext cx="236880" cy="33228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BCAB3A2E-ABAA-8ACB-70CB-300BDC3A81E6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612720" y="5697940"/>
                  <a:ext cx="24912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953C9FE2-30E2-E6ED-E5EF-4CC47EF19FA5}"/>
                    </a:ext>
                  </a:extLst>
                </p14:cNvPr>
                <p14:cNvContentPartPr/>
                <p14:nvPr/>
              </p14:nvContentPartPr>
              <p14:xfrm>
                <a:off x="4929520" y="5897380"/>
                <a:ext cx="60480" cy="12600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953C9FE2-30E2-E6ED-E5EF-4CC47EF19FA5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923400" y="5891260"/>
                  <a:ext cx="727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10B08F5D-4669-6F0E-BBC7-C67BAE75DDDE}"/>
                    </a:ext>
                  </a:extLst>
                </p14:cNvPr>
                <p14:cNvContentPartPr/>
                <p14:nvPr/>
              </p14:nvContentPartPr>
              <p14:xfrm>
                <a:off x="4806760" y="5997460"/>
                <a:ext cx="401760" cy="10692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10B08F5D-4669-6F0E-BBC7-C67BAE75DDDE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4800640" y="5991340"/>
                  <a:ext cx="4140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924036BC-E133-F945-F647-9179B08BAAB7}"/>
                    </a:ext>
                  </a:extLst>
                </p14:cNvPr>
                <p14:cNvContentPartPr/>
                <p14:nvPr/>
              </p14:nvContentPartPr>
              <p14:xfrm>
                <a:off x="5375920" y="5579500"/>
                <a:ext cx="213120" cy="49680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924036BC-E133-F945-F647-9179B08BAAB7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5369800" y="5573380"/>
                  <a:ext cx="225360" cy="50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80DEBCAA-9450-C134-BD13-BC4B412A01E5}"/>
                    </a:ext>
                  </a:extLst>
                </p14:cNvPr>
                <p14:cNvContentPartPr/>
                <p14:nvPr/>
              </p14:nvContentPartPr>
              <p14:xfrm>
                <a:off x="5659600" y="5797660"/>
                <a:ext cx="260640" cy="18576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80DEBCAA-9450-C134-BD13-BC4B412A01E5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5653488" y="5791540"/>
                  <a:ext cx="272863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08C8CA2F-DE9B-933D-88B0-B1B46ED59FE7}"/>
                    </a:ext>
                  </a:extLst>
                </p14:cNvPr>
                <p14:cNvContentPartPr/>
                <p14:nvPr/>
              </p14:nvContentPartPr>
              <p14:xfrm>
                <a:off x="5749960" y="5790460"/>
                <a:ext cx="174240" cy="21384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08C8CA2F-DE9B-933D-88B0-B1B46ED59FE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5743840" y="5784330"/>
                  <a:ext cx="186480" cy="2261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921C0501-63A6-D0A0-6D60-46BFAFD76BE3}"/>
                    </a:ext>
                  </a:extLst>
                </p14:cNvPr>
                <p14:cNvContentPartPr/>
                <p14:nvPr/>
              </p14:nvContentPartPr>
              <p14:xfrm>
                <a:off x="5942920" y="5661220"/>
                <a:ext cx="7200" cy="648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921C0501-63A6-D0A0-6D60-46BFAFD76BE3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936800" y="5655100"/>
                  <a:ext cx="19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0872D226-A387-9034-D144-030734C9F340}"/>
                    </a:ext>
                  </a:extLst>
                </p14:cNvPr>
                <p14:cNvContentPartPr/>
                <p14:nvPr/>
              </p14:nvContentPartPr>
              <p14:xfrm>
                <a:off x="5946880" y="5586700"/>
                <a:ext cx="282960" cy="14688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0872D226-A387-9034-D144-030734C9F340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940760" y="5580580"/>
                  <a:ext cx="2952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260FB44F-8E52-DCBB-859E-AB6EFEC5FD0B}"/>
                    </a:ext>
                  </a:extLst>
                </p14:cNvPr>
                <p14:cNvContentPartPr/>
                <p14:nvPr/>
              </p14:nvContentPartPr>
              <p14:xfrm>
                <a:off x="6029320" y="5947780"/>
                <a:ext cx="106200" cy="10404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260FB44F-8E52-DCBB-859E-AB6EFEC5FD0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6023200" y="5941660"/>
                  <a:ext cx="1184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DB2693E4-EB2A-A280-219A-167DA721126F}"/>
                    </a:ext>
                  </a:extLst>
                </p14:cNvPr>
                <p14:cNvContentPartPr/>
                <p14:nvPr/>
              </p14:nvContentPartPr>
              <p14:xfrm>
                <a:off x="6057760" y="5818900"/>
                <a:ext cx="40680" cy="2520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DB2693E4-EB2A-A280-219A-167DA721126F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6051640" y="5812780"/>
                  <a:ext cx="529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D3422FA6-3DB6-250D-DF8B-4DDD28AD6682}"/>
                    </a:ext>
                  </a:extLst>
                </p14:cNvPr>
                <p14:cNvContentPartPr/>
                <p14:nvPr/>
              </p14:nvContentPartPr>
              <p14:xfrm>
                <a:off x="6280240" y="5437300"/>
                <a:ext cx="258840" cy="67464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D3422FA6-3DB6-250D-DF8B-4DDD28AD6682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6274120" y="5431180"/>
                  <a:ext cx="271080" cy="68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600954A2-61A2-CB8A-F38D-9859AEFB570C}"/>
              </a:ext>
            </a:extLst>
          </p:cNvPr>
          <p:cNvGrpSpPr/>
          <p:nvPr/>
        </p:nvGrpSpPr>
        <p:grpSpPr>
          <a:xfrm>
            <a:off x="10335234" y="2814406"/>
            <a:ext cx="1648440" cy="600840"/>
            <a:chOff x="10335234" y="2814406"/>
            <a:chExt cx="1648440" cy="60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3BC29D14-2781-FE39-796D-E8F0BE99F747}"/>
                    </a:ext>
                  </a:extLst>
                </p14:cNvPr>
                <p14:cNvContentPartPr/>
                <p14:nvPr/>
              </p14:nvContentPartPr>
              <p14:xfrm>
                <a:off x="10450074" y="2814406"/>
                <a:ext cx="329760" cy="53460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3BC29D14-2781-FE39-796D-E8F0BE99F747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443954" y="2808286"/>
                  <a:ext cx="342000" cy="54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4F97DCEB-D553-364C-F3C2-02048FF753E3}"/>
                    </a:ext>
                  </a:extLst>
                </p14:cNvPr>
                <p14:cNvContentPartPr/>
                <p14:nvPr/>
              </p14:nvContentPartPr>
              <p14:xfrm>
                <a:off x="10335234" y="3135886"/>
                <a:ext cx="434160" cy="3132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4F97DCEB-D553-364C-F3C2-02048FF753E3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329114" y="3129766"/>
                  <a:ext cx="4464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DDC453F2-DEC1-63AB-7490-DC50A89E6DEF}"/>
                    </a:ext>
                  </a:extLst>
                </p14:cNvPr>
                <p14:cNvContentPartPr/>
                <p14:nvPr/>
              </p14:nvContentPartPr>
              <p14:xfrm>
                <a:off x="10945794" y="3096286"/>
                <a:ext cx="75960" cy="21348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DDC453F2-DEC1-63AB-7490-DC50A89E6DEF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939674" y="3090166"/>
                  <a:ext cx="882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A0B817D9-8446-E8D2-B4B9-61ACECB30518}"/>
                    </a:ext>
                  </a:extLst>
                </p14:cNvPr>
                <p14:cNvContentPartPr/>
                <p14:nvPr/>
              </p14:nvContentPartPr>
              <p14:xfrm>
                <a:off x="10987194" y="2919166"/>
                <a:ext cx="24480" cy="2808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A0B817D9-8446-E8D2-B4B9-61ACECB30518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981074" y="2913046"/>
                  <a:ext cx="367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DCF305A1-23B7-0EB2-F1DE-35DCA05C04CF}"/>
                    </a:ext>
                  </a:extLst>
                </p14:cNvPr>
                <p14:cNvContentPartPr/>
                <p14:nvPr/>
              </p14:nvContentPartPr>
              <p14:xfrm>
                <a:off x="11184834" y="3022486"/>
                <a:ext cx="217440" cy="27000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DCF305A1-23B7-0EB2-F1DE-35DCA05C04CF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1178714" y="3016366"/>
                  <a:ext cx="22968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D1C10822-908D-C738-EDD3-AC752806828C}"/>
                    </a:ext>
                  </a:extLst>
                </p14:cNvPr>
                <p14:cNvContentPartPr/>
                <p14:nvPr/>
              </p14:nvContentPartPr>
              <p14:xfrm>
                <a:off x="11129394" y="3179446"/>
                <a:ext cx="189000" cy="1980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D1C10822-908D-C738-EDD3-AC752806828C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1123274" y="3173326"/>
                  <a:ext cx="2012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81516700-DB8C-DC76-7AF8-B8C88D7DC7CD}"/>
                    </a:ext>
                  </a:extLst>
                </p14:cNvPr>
                <p14:cNvContentPartPr/>
                <p14:nvPr/>
              </p14:nvContentPartPr>
              <p14:xfrm>
                <a:off x="11418834" y="2953366"/>
                <a:ext cx="111600" cy="39276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81516700-DB8C-DC76-7AF8-B8C88D7DC7CD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1412714" y="2947246"/>
                  <a:ext cx="12384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1C96E080-CC63-309B-A840-36BB5FE5A104}"/>
                    </a:ext>
                  </a:extLst>
                </p14:cNvPr>
                <p14:cNvContentPartPr/>
                <p14:nvPr/>
              </p14:nvContentPartPr>
              <p14:xfrm>
                <a:off x="11586954" y="3126886"/>
                <a:ext cx="216360" cy="18540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1C96E080-CC63-309B-A840-36BB5FE5A10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1580834" y="3120766"/>
                  <a:ext cx="22860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C220BFBF-FE31-2B40-6AB6-51C7407A12D2}"/>
                    </a:ext>
                  </a:extLst>
                </p14:cNvPr>
                <p14:cNvContentPartPr/>
                <p14:nvPr/>
              </p14:nvContentPartPr>
              <p14:xfrm>
                <a:off x="11744634" y="2830966"/>
                <a:ext cx="239040" cy="58428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C220BFBF-FE31-2B40-6AB6-51C7407A12D2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1738514" y="2824846"/>
                  <a:ext cx="251280" cy="59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CA662F28-A1B6-693B-554B-6529943CDDBE}"/>
              </a:ext>
            </a:extLst>
          </p:cNvPr>
          <p:cNvGrpSpPr/>
          <p:nvPr/>
        </p:nvGrpSpPr>
        <p:grpSpPr>
          <a:xfrm>
            <a:off x="6797200" y="5785420"/>
            <a:ext cx="142920" cy="159120"/>
            <a:chOff x="6797200" y="5785420"/>
            <a:chExt cx="142920" cy="15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9D4F929A-D0BF-036B-90F5-3BEF1C66E55A}"/>
                    </a:ext>
                  </a:extLst>
                </p14:cNvPr>
                <p14:cNvContentPartPr/>
                <p14:nvPr/>
              </p14:nvContentPartPr>
              <p14:xfrm>
                <a:off x="6797200" y="5785420"/>
                <a:ext cx="141480" cy="5004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9D4F929A-D0BF-036B-90F5-3BEF1C66E55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791080" y="5779256"/>
                  <a:ext cx="153720" cy="623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45B0C86E-1ACA-2130-8220-F9C92ABFA5CF}"/>
                    </a:ext>
                  </a:extLst>
                </p14:cNvPr>
                <p14:cNvContentPartPr/>
                <p14:nvPr/>
              </p14:nvContentPartPr>
              <p14:xfrm>
                <a:off x="6804040" y="5921500"/>
                <a:ext cx="136080" cy="2304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45B0C86E-1ACA-2130-8220-F9C92ABFA5CF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797920" y="5915474"/>
                  <a:ext cx="148320" cy="3509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32939DE1-BDF2-0F14-3CA2-F89BC40D2889}"/>
              </a:ext>
            </a:extLst>
          </p:cNvPr>
          <p:cNvGrpSpPr/>
          <p:nvPr/>
        </p:nvGrpSpPr>
        <p:grpSpPr>
          <a:xfrm>
            <a:off x="7250080" y="5442700"/>
            <a:ext cx="1539360" cy="551880"/>
            <a:chOff x="7250080" y="5442700"/>
            <a:chExt cx="1539360" cy="55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BAC42F7E-418F-BC21-AA5A-E661345390F5}"/>
                    </a:ext>
                  </a:extLst>
                </p14:cNvPr>
                <p14:cNvContentPartPr/>
                <p14:nvPr/>
              </p14:nvContentPartPr>
              <p14:xfrm>
                <a:off x="7250080" y="5612980"/>
                <a:ext cx="300600" cy="30816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BAC42F7E-418F-BC21-AA5A-E661345390F5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243960" y="5606860"/>
                  <a:ext cx="31284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361DDEF2-FEE6-66E5-475F-E23B3B05D7BA}"/>
                    </a:ext>
                  </a:extLst>
                </p14:cNvPr>
                <p14:cNvContentPartPr/>
                <p14:nvPr/>
              </p14:nvContentPartPr>
              <p14:xfrm>
                <a:off x="7522240" y="5563300"/>
                <a:ext cx="278280" cy="41112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361DDEF2-FEE6-66E5-475F-E23B3B05D7B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516120" y="5557180"/>
                  <a:ext cx="290520" cy="42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FA5DB292-B9F5-7D41-1A96-76CA30B49DD0}"/>
                    </a:ext>
                  </a:extLst>
                </p14:cNvPr>
                <p14:cNvContentPartPr/>
                <p14:nvPr/>
              </p14:nvContentPartPr>
              <p14:xfrm>
                <a:off x="7837600" y="5761660"/>
                <a:ext cx="336240" cy="15012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FA5DB292-B9F5-7D41-1A96-76CA30B49DD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831480" y="5755540"/>
                  <a:ext cx="3484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2325361B-242B-B3FD-F83A-26D00905D1D1}"/>
                    </a:ext>
                  </a:extLst>
                </p14:cNvPr>
                <p14:cNvContentPartPr/>
                <p14:nvPr/>
              </p14:nvContentPartPr>
              <p14:xfrm>
                <a:off x="8248000" y="5734300"/>
                <a:ext cx="292680" cy="196560"/>
              </p14:xfrm>
            </p:contentPart>
          </mc:Choice>
          <mc:Fallback xmlns=""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2325361B-242B-B3FD-F83A-26D00905D1D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241880" y="5728180"/>
                  <a:ext cx="3049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3216A429-B1BF-161F-FCC3-1BF89DCA0A85}"/>
                    </a:ext>
                  </a:extLst>
                </p14:cNvPr>
                <p14:cNvContentPartPr/>
                <p14:nvPr/>
              </p14:nvContentPartPr>
              <p14:xfrm>
                <a:off x="8484880" y="5442700"/>
                <a:ext cx="304560" cy="55188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3216A429-B1BF-161F-FCC3-1BF89DCA0A85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478760" y="5436580"/>
                  <a:ext cx="316800" cy="56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93B612F1-D639-687A-006F-E0DA8BE00B0C}"/>
              </a:ext>
            </a:extLst>
          </p:cNvPr>
          <p:cNvGrpSpPr/>
          <p:nvPr/>
        </p:nvGrpSpPr>
        <p:grpSpPr>
          <a:xfrm>
            <a:off x="9525640" y="5369980"/>
            <a:ext cx="1093680" cy="468720"/>
            <a:chOff x="9525640" y="5369980"/>
            <a:chExt cx="1093680" cy="46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0674E3DF-F256-D177-04D9-84CA2893D564}"/>
                    </a:ext>
                  </a:extLst>
                </p14:cNvPr>
                <p14:cNvContentPartPr/>
                <p14:nvPr/>
              </p14:nvContentPartPr>
              <p14:xfrm>
                <a:off x="9574600" y="5369980"/>
                <a:ext cx="360360" cy="46872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0674E3DF-F256-D177-04D9-84CA2893D564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9568474" y="5363855"/>
                  <a:ext cx="372612" cy="4809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26251645-F3A2-33EB-363A-CB3F15F60AB9}"/>
                    </a:ext>
                  </a:extLst>
                </p14:cNvPr>
                <p14:cNvContentPartPr/>
                <p14:nvPr/>
              </p14:nvContentPartPr>
              <p14:xfrm>
                <a:off x="9525640" y="5636020"/>
                <a:ext cx="380520" cy="3780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26251645-F3A2-33EB-363A-CB3F15F60AB9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9519514" y="5629900"/>
                  <a:ext cx="392772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BB115713-51FD-DDDE-8211-F2418475289A}"/>
                    </a:ext>
                  </a:extLst>
                </p14:cNvPr>
                <p14:cNvContentPartPr/>
                <p14:nvPr/>
              </p14:nvContentPartPr>
              <p14:xfrm>
                <a:off x="10184080" y="5610100"/>
                <a:ext cx="96480" cy="11628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BB115713-51FD-DDDE-8211-F2418475289A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0177960" y="5603980"/>
                  <a:ext cx="1087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4200BF84-54F4-021D-7805-7E7DA02325E4}"/>
                    </a:ext>
                  </a:extLst>
                </p14:cNvPr>
                <p14:cNvContentPartPr/>
                <p14:nvPr/>
              </p14:nvContentPartPr>
              <p14:xfrm>
                <a:off x="10164280" y="5466460"/>
                <a:ext cx="69120" cy="4248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4200BF84-54F4-021D-7805-7E7DA02325E4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0158160" y="5460340"/>
                  <a:ext cx="8136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CF13CE57-404E-82ED-52D2-2B313A67E22B}"/>
                    </a:ext>
                  </a:extLst>
                </p14:cNvPr>
                <p14:cNvContentPartPr/>
                <p14:nvPr/>
              </p14:nvContentPartPr>
              <p14:xfrm>
                <a:off x="10396120" y="5492740"/>
                <a:ext cx="223200" cy="26964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CF13CE57-404E-82ED-52D2-2B313A67E22B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0389990" y="5486612"/>
                  <a:ext cx="235460" cy="2818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6BAC64E7-D8DE-49D5-16B2-D4EDF5807603}"/>
                    </a:ext>
                  </a:extLst>
                </p14:cNvPr>
                <p14:cNvContentPartPr/>
                <p14:nvPr/>
              </p14:nvContentPartPr>
              <p14:xfrm>
                <a:off x="10355440" y="5630620"/>
                <a:ext cx="202320" cy="4968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6BAC64E7-D8DE-49D5-16B2-D4EDF5807603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0349320" y="5624500"/>
                  <a:ext cx="214560" cy="6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0DA5F86B-E5AF-05CB-DAFF-35C1F42A7190}"/>
              </a:ext>
            </a:extLst>
          </p:cNvPr>
          <p:cNvGrpSpPr/>
          <p:nvPr/>
        </p:nvGrpSpPr>
        <p:grpSpPr>
          <a:xfrm>
            <a:off x="10867360" y="5336500"/>
            <a:ext cx="815760" cy="520920"/>
            <a:chOff x="10867360" y="5336500"/>
            <a:chExt cx="815760" cy="52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DC0D4641-BD92-570C-055D-4EA2EF121E33}"/>
                    </a:ext>
                  </a:extLst>
                </p14:cNvPr>
                <p14:cNvContentPartPr/>
                <p14:nvPr/>
              </p14:nvContentPartPr>
              <p14:xfrm>
                <a:off x="10867360" y="5431900"/>
                <a:ext cx="194400" cy="36684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DC0D4641-BD92-570C-055D-4EA2EF121E3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861240" y="5425774"/>
                  <a:ext cx="206640" cy="3790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CBCDF069-7B14-1302-CC7C-646944C93E1B}"/>
                    </a:ext>
                  </a:extLst>
                </p14:cNvPr>
                <p14:cNvContentPartPr/>
                <p14:nvPr/>
              </p14:nvContentPartPr>
              <p14:xfrm>
                <a:off x="11032600" y="5572660"/>
                <a:ext cx="222480" cy="16668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CBCDF069-7B14-1302-CC7C-646944C93E1B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1026480" y="5566540"/>
                  <a:ext cx="23472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8EEC0869-ECC4-C9BC-C7F8-B05293D12844}"/>
                    </a:ext>
                  </a:extLst>
                </p14:cNvPr>
                <p14:cNvContentPartPr/>
                <p14:nvPr/>
              </p14:nvContentPartPr>
              <p14:xfrm>
                <a:off x="11223400" y="5336500"/>
                <a:ext cx="276840" cy="52092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8EEC0869-ECC4-C9BC-C7F8-B05293D12844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1217272" y="5330384"/>
                  <a:ext cx="289096" cy="5331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D9F6C4E3-B2BA-9532-987C-63AA5379B487}"/>
                    </a:ext>
                  </a:extLst>
                </p14:cNvPr>
                <p14:cNvContentPartPr/>
                <p14:nvPr/>
              </p14:nvContentPartPr>
              <p14:xfrm>
                <a:off x="11673040" y="5663740"/>
                <a:ext cx="10080" cy="1080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D9F6C4E3-B2BA-9532-987C-63AA5379B487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1667131" y="5657620"/>
                  <a:ext cx="21898" cy="2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B90A02DB-9C82-814A-D596-2B27AB2964B4}"/>
              </a:ext>
            </a:extLst>
          </p:cNvPr>
          <p:cNvGrpSpPr/>
          <p:nvPr/>
        </p:nvGrpSpPr>
        <p:grpSpPr>
          <a:xfrm>
            <a:off x="5336568" y="307497"/>
            <a:ext cx="482760" cy="424800"/>
            <a:chOff x="5336568" y="307497"/>
            <a:chExt cx="482760" cy="42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AE1829B3-F2E9-DA73-875A-52CDDEFD5394}"/>
                    </a:ext>
                  </a:extLst>
                </p14:cNvPr>
                <p14:cNvContentPartPr/>
                <p14:nvPr/>
              </p14:nvContentPartPr>
              <p14:xfrm>
                <a:off x="5364648" y="360057"/>
                <a:ext cx="84240" cy="37116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AE1829B3-F2E9-DA73-875A-52CDDEFD5394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358528" y="353937"/>
                  <a:ext cx="96480" cy="38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DD458831-9E2F-93D9-C0ED-E7055F50EB85}"/>
                    </a:ext>
                  </a:extLst>
                </p14:cNvPr>
                <p14:cNvContentPartPr/>
                <p14:nvPr/>
              </p14:nvContentPartPr>
              <p14:xfrm>
                <a:off x="5336568" y="307497"/>
                <a:ext cx="314640" cy="42480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DD458831-9E2F-93D9-C0ED-E7055F50EB85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5330448" y="301377"/>
                  <a:ext cx="326880" cy="43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54ACD464-952E-E53A-5FB2-F57294456C14}"/>
                    </a:ext>
                  </a:extLst>
                </p14:cNvPr>
                <p14:cNvContentPartPr/>
                <p14:nvPr/>
              </p14:nvContentPartPr>
              <p14:xfrm>
                <a:off x="5716368" y="568137"/>
                <a:ext cx="102960" cy="1980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54ACD464-952E-E53A-5FB2-F57294456C14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710248" y="562017"/>
                  <a:ext cx="115200" cy="3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A77E903C-230A-4E90-F629-F47303BE60FB}"/>
              </a:ext>
            </a:extLst>
          </p:cNvPr>
          <p:cNvGrpSpPr/>
          <p:nvPr/>
        </p:nvGrpSpPr>
        <p:grpSpPr>
          <a:xfrm>
            <a:off x="6019128" y="250977"/>
            <a:ext cx="2189160" cy="485280"/>
            <a:chOff x="6019128" y="250977"/>
            <a:chExt cx="2189160" cy="48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06CA96ED-439F-191D-A920-B639AEAEA308}"/>
                    </a:ext>
                  </a:extLst>
                </p14:cNvPr>
                <p14:cNvContentPartPr/>
                <p14:nvPr/>
              </p14:nvContentPartPr>
              <p14:xfrm>
                <a:off x="6019128" y="344937"/>
                <a:ext cx="66600" cy="39132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06CA96ED-439F-191D-A920-B639AEAEA30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013008" y="338817"/>
                  <a:ext cx="7884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8B1D2B3A-9159-6023-4B0B-63B9C7CB3DD0}"/>
                    </a:ext>
                  </a:extLst>
                </p14:cNvPr>
                <p14:cNvContentPartPr/>
                <p14:nvPr/>
              </p14:nvContentPartPr>
              <p14:xfrm>
                <a:off x="6026688" y="424497"/>
                <a:ext cx="237240" cy="17100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8B1D2B3A-9159-6023-4B0B-63B9C7CB3DD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020568" y="418377"/>
                  <a:ext cx="2494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CFDB7982-C3DB-343C-D4E9-19D99485956F}"/>
                    </a:ext>
                  </a:extLst>
                </p14:cNvPr>
                <p14:cNvContentPartPr/>
                <p14:nvPr/>
              </p14:nvContentPartPr>
              <p14:xfrm>
                <a:off x="6046488" y="569577"/>
                <a:ext cx="195120" cy="14076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CFDB7982-C3DB-343C-D4E9-19D99485956F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040368" y="563457"/>
                  <a:ext cx="2073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D70EBB0B-F8FD-C5DE-FEC3-37CFFAC5C2AF}"/>
                    </a:ext>
                  </a:extLst>
                </p14:cNvPr>
                <p14:cNvContentPartPr/>
                <p14:nvPr/>
              </p14:nvContentPartPr>
              <p14:xfrm>
                <a:off x="6277608" y="534657"/>
                <a:ext cx="151560" cy="16344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D70EBB0B-F8FD-C5DE-FEC3-37CFFAC5C2A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271488" y="528537"/>
                  <a:ext cx="1638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F7ECE650-858E-2752-9A01-4ED912D92011}"/>
                    </a:ext>
                  </a:extLst>
                </p14:cNvPr>
                <p14:cNvContentPartPr/>
                <p14:nvPr/>
              </p14:nvContentPartPr>
              <p14:xfrm>
                <a:off x="6448968" y="320817"/>
                <a:ext cx="324000" cy="39528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F7ECE650-858E-2752-9A01-4ED912D92011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442848" y="314697"/>
                  <a:ext cx="33624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802B39EE-8364-E18A-EA39-EE65632C2996}"/>
                    </a:ext>
                  </a:extLst>
                </p14:cNvPr>
                <p14:cNvContentPartPr/>
                <p14:nvPr/>
              </p14:nvContentPartPr>
              <p14:xfrm>
                <a:off x="6796728" y="558777"/>
                <a:ext cx="149760" cy="1656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802B39EE-8364-E18A-EA39-EE65632C2996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790608" y="552657"/>
                  <a:ext cx="1620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2C09A233-148B-63CF-4C8C-C2A0F623BC92}"/>
                    </a:ext>
                  </a:extLst>
                </p14:cNvPr>
                <p14:cNvContentPartPr/>
                <p14:nvPr/>
              </p14:nvContentPartPr>
              <p14:xfrm>
                <a:off x="7114608" y="334497"/>
                <a:ext cx="227520" cy="34272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2C09A233-148B-63CF-4C8C-C2A0F623BC92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108488" y="328377"/>
                  <a:ext cx="23976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ABCF3F07-EEB0-C8D8-4089-1EC4770A5704}"/>
                    </a:ext>
                  </a:extLst>
                </p14:cNvPr>
                <p14:cNvContentPartPr/>
                <p14:nvPr/>
              </p14:nvContentPartPr>
              <p14:xfrm>
                <a:off x="7356888" y="501537"/>
                <a:ext cx="220680" cy="16884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ABCF3F07-EEB0-C8D8-4089-1EC4770A5704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350768" y="495417"/>
                  <a:ext cx="2329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85124693-D1F2-4AD8-7A48-8933D99A38D3}"/>
                    </a:ext>
                  </a:extLst>
                </p14:cNvPr>
                <p14:cNvContentPartPr/>
                <p14:nvPr/>
              </p14:nvContentPartPr>
              <p14:xfrm>
                <a:off x="7548048" y="250977"/>
                <a:ext cx="104400" cy="41508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85124693-D1F2-4AD8-7A48-8933D99A38D3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541928" y="244857"/>
                  <a:ext cx="116640" cy="42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44AEE0D5-5C41-39E2-F3F5-98BAC443F67E}"/>
                    </a:ext>
                  </a:extLst>
                </p14:cNvPr>
                <p14:cNvContentPartPr/>
                <p14:nvPr/>
              </p14:nvContentPartPr>
              <p14:xfrm>
                <a:off x="7513488" y="445017"/>
                <a:ext cx="195480" cy="2160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44AEE0D5-5C41-39E2-F3F5-98BAC443F67E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507368" y="438897"/>
                  <a:ext cx="2077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14F5421D-D512-4BD9-E20F-98875EC3C2D6}"/>
                    </a:ext>
                  </a:extLst>
                </p14:cNvPr>
                <p14:cNvContentPartPr/>
                <p14:nvPr/>
              </p14:nvContentPartPr>
              <p14:xfrm>
                <a:off x="7679808" y="492897"/>
                <a:ext cx="198000" cy="14544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14F5421D-D512-4BD9-E20F-98875EC3C2D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7673688" y="486777"/>
                  <a:ext cx="2102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066F2444-36BB-8A34-6D39-B3B8D5D24362}"/>
                    </a:ext>
                  </a:extLst>
                </p14:cNvPr>
                <p14:cNvContentPartPr/>
                <p14:nvPr/>
              </p14:nvContentPartPr>
              <p14:xfrm>
                <a:off x="7858368" y="473817"/>
                <a:ext cx="182160" cy="18432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066F2444-36BB-8A34-6D39-B3B8D5D2436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852248" y="467697"/>
                  <a:ext cx="1944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61861723-CE13-FC01-C05B-C2BE6F732C73}"/>
                    </a:ext>
                  </a:extLst>
                </p14:cNvPr>
                <p14:cNvContentPartPr/>
                <p14:nvPr/>
              </p14:nvContentPartPr>
              <p14:xfrm>
                <a:off x="7988328" y="447177"/>
                <a:ext cx="219960" cy="26892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61861723-CE13-FC01-C05B-C2BE6F732C73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7982208" y="441057"/>
                  <a:ext cx="232200" cy="28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697BE0E5-8AF8-1FF2-4B27-018B1829323E}"/>
              </a:ext>
            </a:extLst>
          </p:cNvPr>
          <p:cNvGrpSpPr/>
          <p:nvPr/>
        </p:nvGrpSpPr>
        <p:grpSpPr>
          <a:xfrm>
            <a:off x="8273088" y="276177"/>
            <a:ext cx="2377440" cy="617040"/>
            <a:chOff x="8273088" y="276177"/>
            <a:chExt cx="2377440" cy="61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FBD234AC-A028-C299-478D-2CEBE7CC1387}"/>
                    </a:ext>
                  </a:extLst>
                </p14:cNvPr>
                <p14:cNvContentPartPr/>
                <p14:nvPr/>
              </p14:nvContentPartPr>
              <p14:xfrm>
                <a:off x="8273088" y="550137"/>
                <a:ext cx="138240" cy="2268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FBD234AC-A028-C299-478D-2CEBE7CC138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8266968" y="544017"/>
                  <a:ext cx="1504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7C7613FA-24CD-72F6-8985-CCAC76DD8F43}"/>
                    </a:ext>
                  </a:extLst>
                </p14:cNvPr>
                <p14:cNvContentPartPr/>
                <p14:nvPr/>
              </p14:nvContentPartPr>
              <p14:xfrm>
                <a:off x="8493768" y="367257"/>
                <a:ext cx="261360" cy="33588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7C7613FA-24CD-72F6-8985-CCAC76DD8F4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8487648" y="361137"/>
                  <a:ext cx="27360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CA3A1386-B487-4340-8797-3B7F5580C581}"/>
                    </a:ext>
                  </a:extLst>
                </p14:cNvPr>
                <p14:cNvContentPartPr/>
                <p14:nvPr/>
              </p14:nvContentPartPr>
              <p14:xfrm>
                <a:off x="8720568" y="411897"/>
                <a:ext cx="131040" cy="29700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CA3A1386-B487-4340-8797-3B7F5580C58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8714448" y="405777"/>
                  <a:ext cx="14328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55181D7A-AFC9-0C18-30AE-FB5A111B2C38}"/>
                    </a:ext>
                  </a:extLst>
                </p14:cNvPr>
                <p14:cNvContentPartPr/>
                <p14:nvPr/>
              </p14:nvContentPartPr>
              <p14:xfrm>
                <a:off x="8871408" y="512337"/>
                <a:ext cx="157680" cy="16776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55181D7A-AFC9-0C18-30AE-FB5A111B2C3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8865288" y="506217"/>
                  <a:ext cx="1699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805CB4D8-7C22-86F6-F9D7-6CFE08AD5ED8}"/>
                    </a:ext>
                  </a:extLst>
                </p14:cNvPr>
                <p14:cNvContentPartPr/>
                <p14:nvPr/>
              </p14:nvContentPartPr>
              <p14:xfrm>
                <a:off x="9034848" y="486777"/>
                <a:ext cx="177480" cy="21492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805CB4D8-7C22-86F6-F9D7-6CFE08AD5ED8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028728" y="480657"/>
                  <a:ext cx="18972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1E536324-2C50-B5A9-E4AE-CE00BDE64EF0}"/>
                    </a:ext>
                  </a:extLst>
                </p14:cNvPr>
                <p14:cNvContentPartPr/>
                <p14:nvPr/>
              </p14:nvContentPartPr>
              <p14:xfrm>
                <a:off x="9204408" y="536097"/>
                <a:ext cx="206280" cy="15696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1E536324-2C50-B5A9-E4AE-CE00BDE64EF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9198288" y="529977"/>
                  <a:ext cx="2185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AE25CB75-AD40-9F13-2BE0-D7D355E13314}"/>
                    </a:ext>
                  </a:extLst>
                </p14:cNvPr>
                <p14:cNvContentPartPr/>
                <p14:nvPr/>
              </p14:nvContentPartPr>
              <p14:xfrm>
                <a:off x="9428688" y="554457"/>
                <a:ext cx="151920" cy="1548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AE25CB75-AD40-9F13-2BE0-D7D355E13314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9422568" y="548337"/>
                  <a:ext cx="1641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0C0D399F-3B11-BF91-72AE-925779EE6F16}"/>
                    </a:ext>
                  </a:extLst>
                </p14:cNvPr>
                <p14:cNvContentPartPr/>
                <p14:nvPr/>
              </p14:nvContentPartPr>
              <p14:xfrm>
                <a:off x="9692568" y="310737"/>
                <a:ext cx="244800" cy="36144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0C0D399F-3B11-BF91-72AE-925779EE6F16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9686448" y="304617"/>
                  <a:ext cx="25704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E4F76EB4-3598-F326-07F1-F9C806D6EE9C}"/>
                    </a:ext>
                  </a:extLst>
                </p14:cNvPr>
                <p14:cNvContentPartPr/>
                <p14:nvPr/>
              </p14:nvContentPartPr>
              <p14:xfrm>
                <a:off x="9888768" y="487497"/>
                <a:ext cx="202320" cy="1810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E4F76EB4-3598-F326-07F1-F9C806D6EE9C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9882648" y="481377"/>
                  <a:ext cx="2145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36D0B0E4-3303-39EA-0E1C-18D0DC576A7D}"/>
                    </a:ext>
                  </a:extLst>
                </p14:cNvPr>
                <p14:cNvContentPartPr/>
                <p14:nvPr/>
              </p14:nvContentPartPr>
              <p14:xfrm>
                <a:off x="10032048" y="410817"/>
                <a:ext cx="160920" cy="554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36D0B0E4-3303-39EA-0E1C-18D0DC576A7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025928" y="404697"/>
                  <a:ext cx="17316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B7DB41A0-0EEA-9E76-DE16-65CC1352482D}"/>
                    </a:ext>
                  </a:extLst>
                </p14:cNvPr>
                <p14:cNvContentPartPr/>
                <p14:nvPr/>
              </p14:nvContentPartPr>
              <p14:xfrm>
                <a:off x="10129608" y="457257"/>
                <a:ext cx="209520" cy="43596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B7DB41A0-0EEA-9E76-DE16-65CC1352482D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123488" y="451137"/>
                  <a:ext cx="22176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9FAAE839-8677-FF08-3F55-DACFAAD2E590}"/>
                    </a:ext>
                  </a:extLst>
                </p14:cNvPr>
                <p14:cNvContentPartPr/>
                <p14:nvPr/>
              </p14:nvContentPartPr>
              <p14:xfrm>
                <a:off x="10302768" y="276177"/>
                <a:ext cx="347760" cy="4158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9FAAE839-8677-FF08-3F55-DACFAAD2E590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296648" y="270057"/>
                  <a:ext cx="360000" cy="42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D76FC797-6A23-036D-76C2-CF954CEE07E9}"/>
              </a:ext>
            </a:extLst>
          </p:cNvPr>
          <p:cNvGrpSpPr/>
          <p:nvPr/>
        </p:nvGrpSpPr>
        <p:grpSpPr>
          <a:xfrm>
            <a:off x="10774794" y="259486"/>
            <a:ext cx="784080" cy="401400"/>
            <a:chOff x="10774794" y="259486"/>
            <a:chExt cx="784080" cy="40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9DF154BC-B7D1-6AE2-9D41-F0F62389A7F2}"/>
                    </a:ext>
                  </a:extLst>
                </p14:cNvPr>
                <p14:cNvContentPartPr/>
                <p14:nvPr/>
              </p14:nvContentPartPr>
              <p14:xfrm>
                <a:off x="10951914" y="363526"/>
                <a:ext cx="322920" cy="2973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9DF154BC-B7D1-6AE2-9D41-F0F62389A7F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945794" y="357406"/>
                  <a:ext cx="33516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ED9313DD-5E4E-6E84-AC32-F67DE42AE285}"/>
                    </a:ext>
                  </a:extLst>
                </p14:cNvPr>
                <p14:cNvContentPartPr/>
                <p14:nvPr/>
              </p14:nvContentPartPr>
              <p14:xfrm>
                <a:off x="11334594" y="331846"/>
                <a:ext cx="224280" cy="1760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ED9313DD-5E4E-6E84-AC32-F67DE42AE28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1328474" y="325726"/>
                  <a:ext cx="2365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D284AC4D-8D4A-7ACB-323C-60746EC781CC}"/>
                    </a:ext>
                  </a:extLst>
                </p14:cNvPr>
                <p14:cNvContentPartPr/>
                <p14:nvPr/>
              </p14:nvContentPartPr>
              <p14:xfrm>
                <a:off x="11509194" y="340486"/>
                <a:ext cx="46080" cy="31176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D284AC4D-8D4A-7ACB-323C-60746EC781CC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1503074" y="334366"/>
                  <a:ext cx="5832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94256ABD-C6C0-4A12-D10D-96D1AF6311C2}"/>
                    </a:ext>
                  </a:extLst>
                </p14:cNvPr>
                <p14:cNvContentPartPr/>
                <p14:nvPr/>
              </p14:nvContentPartPr>
              <p14:xfrm>
                <a:off x="10774794" y="259486"/>
                <a:ext cx="83880" cy="20052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94256ABD-C6C0-4A12-D10D-96D1AF6311C2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768674" y="253366"/>
                  <a:ext cx="96120" cy="21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170C5F4-182F-D80F-F696-12278B297F22}"/>
                  </a:ext>
                </a:extLst>
              </p14:cNvPr>
              <p14:cNvContentPartPr/>
              <p14:nvPr/>
            </p14:nvContentPartPr>
            <p14:xfrm>
              <a:off x="223568" y="1492744"/>
              <a:ext cx="541800" cy="133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170C5F4-182F-D80F-F696-12278B297F22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217448" y="1486624"/>
                <a:ext cx="5540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247543C-8D6A-BA7C-AE07-13E39ECAF476}"/>
                  </a:ext>
                </a:extLst>
              </p14:cNvPr>
              <p14:cNvContentPartPr/>
              <p14:nvPr/>
            </p14:nvContentPartPr>
            <p14:xfrm>
              <a:off x="609488" y="1382584"/>
              <a:ext cx="45000" cy="50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247543C-8D6A-BA7C-AE07-13E39ECAF476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603368" y="1376464"/>
                <a:ext cx="57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A8A397E-8B77-8A7B-3820-B3391FC159AF}"/>
                  </a:ext>
                </a:extLst>
              </p14:cNvPr>
              <p14:cNvContentPartPr/>
              <p14:nvPr/>
            </p14:nvContentPartPr>
            <p14:xfrm>
              <a:off x="756368" y="1492024"/>
              <a:ext cx="309600" cy="144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A8A397E-8B77-8A7B-3820-B3391FC159A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750248" y="1485904"/>
                <a:ext cx="3218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98ED1C4-B2CC-0344-3595-580B1932B043}"/>
                  </a:ext>
                </a:extLst>
              </p14:cNvPr>
              <p14:cNvContentPartPr/>
              <p14:nvPr/>
            </p14:nvContentPartPr>
            <p14:xfrm>
              <a:off x="1355408" y="1474384"/>
              <a:ext cx="299160" cy="167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98ED1C4-B2CC-0344-3595-580B1932B043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1349288" y="1468264"/>
                <a:ext cx="311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DEF166D-C737-D435-C6D5-AEA2B16B2C72}"/>
                  </a:ext>
                </a:extLst>
              </p14:cNvPr>
              <p14:cNvContentPartPr/>
              <p14:nvPr/>
            </p14:nvContentPartPr>
            <p14:xfrm>
              <a:off x="1526408" y="1291504"/>
              <a:ext cx="240480" cy="33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DEF166D-C737-D435-C6D5-AEA2B16B2C72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1520288" y="1285384"/>
                <a:ext cx="2527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E621019-1682-1414-4E94-9A7C6FDB5D9C}"/>
                  </a:ext>
                </a:extLst>
              </p14:cNvPr>
              <p14:cNvContentPartPr/>
              <p14:nvPr/>
            </p14:nvContentPartPr>
            <p14:xfrm>
              <a:off x="1621808" y="1335064"/>
              <a:ext cx="118080" cy="1638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E621019-1682-1414-4E94-9A7C6FDB5D9C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1615688" y="1328944"/>
                <a:ext cx="13032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503F51A-39E4-228C-9E99-64C770F7D3D9}"/>
                  </a:ext>
                </a:extLst>
              </p14:cNvPr>
              <p14:cNvContentPartPr/>
              <p14:nvPr/>
            </p14:nvContentPartPr>
            <p14:xfrm>
              <a:off x="1805048" y="1483744"/>
              <a:ext cx="234000" cy="12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503F51A-39E4-228C-9E99-64C770F7D3D9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798928" y="1477624"/>
                <a:ext cx="2462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7B2F053-807F-5DE0-8B67-A33F1B6F96CB}"/>
                  </a:ext>
                </a:extLst>
              </p14:cNvPr>
              <p14:cNvContentPartPr/>
              <p14:nvPr/>
            </p14:nvContentPartPr>
            <p14:xfrm>
              <a:off x="1778768" y="1489504"/>
              <a:ext cx="200520" cy="181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7B2F053-807F-5DE0-8B67-A33F1B6F96CB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1772648" y="1483384"/>
                <a:ext cx="2127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11CBB5A-83DF-B2D5-6C38-3BA0FEC9A002}"/>
                  </a:ext>
                </a:extLst>
              </p14:cNvPr>
              <p14:cNvContentPartPr/>
              <p14:nvPr/>
            </p14:nvContentPartPr>
            <p14:xfrm>
              <a:off x="972728" y="1877944"/>
              <a:ext cx="192240" cy="294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11CBB5A-83DF-B2D5-6C38-3BA0FEC9A002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966608" y="1871824"/>
                <a:ext cx="2044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13DA4DC-FF10-DA30-5464-F3483FC85890}"/>
                  </a:ext>
                </a:extLst>
              </p14:cNvPr>
              <p14:cNvContentPartPr/>
              <p14:nvPr/>
            </p14:nvContentPartPr>
            <p14:xfrm>
              <a:off x="916568" y="2068384"/>
              <a:ext cx="279720" cy="280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13DA4DC-FF10-DA30-5464-F3483FC85890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910448" y="2062264"/>
                <a:ext cx="2919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D43FBF8-A06F-60C4-4D44-F44780B45D53}"/>
                  </a:ext>
                </a:extLst>
              </p14:cNvPr>
              <p14:cNvContentPartPr/>
              <p14:nvPr/>
            </p14:nvContentPartPr>
            <p14:xfrm>
              <a:off x="1226888" y="2020504"/>
              <a:ext cx="232200" cy="15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D43FBF8-A06F-60C4-4D44-F44780B45D53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1220768" y="2014384"/>
                <a:ext cx="2444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F44783D-68C7-3FF0-D385-8E9AF1370B52}"/>
                  </a:ext>
                </a:extLst>
              </p14:cNvPr>
              <p14:cNvContentPartPr/>
              <p14:nvPr/>
            </p14:nvContentPartPr>
            <p14:xfrm>
              <a:off x="1248488" y="2030944"/>
              <a:ext cx="165960" cy="182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F44783D-68C7-3FF0-D385-8E9AF1370B52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1242368" y="2024824"/>
                <a:ext cx="1782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DC7862-B67A-7618-C60B-759E21ABF5FA}"/>
                  </a:ext>
                </a:extLst>
              </p14:cNvPr>
              <p14:cNvContentPartPr/>
              <p14:nvPr/>
            </p14:nvContentPartPr>
            <p14:xfrm>
              <a:off x="1515248" y="2054344"/>
              <a:ext cx="225360" cy="1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DC7862-B67A-7618-C60B-759E21ABF5FA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1509128" y="2048224"/>
                <a:ext cx="2376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D6F66BB-2C2B-9A8A-5244-9BF458E31FAA}"/>
                  </a:ext>
                </a:extLst>
              </p14:cNvPr>
              <p14:cNvContentPartPr/>
              <p14:nvPr/>
            </p14:nvContentPartPr>
            <p14:xfrm>
              <a:off x="1556288" y="2131384"/>
              <a:ext cx="250920" cy="23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D6F66BB-2C2B-9A8A-5244-9BF458E31FAA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1550168" y="2125264"/>
                <a:ext cx="263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8746A6F-FC2C-7681-A41A-C10B8741E061}"/>
                  </a:ext>
                </a:extLst>
              </p14:cNvPr>
              <p14:cNvContentPartPr/>
              <p14:nvPr/>
            </p14:nvContentPartPr>
            <p14:xfrm>
              <a:off x="1847528" y="1844824"/>
              <a:ext cx="268200" cy="303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8746A6F-FC2C-7681-A41A-C10B8741E061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1841408" y="1838704"/>
                <a:ext cx="28044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2323E44-DEAA-96AF-6C2B-00F56595D28B}"/>
                  </a:ext>
                </a:extLst>
              </p14:cNvPr>
              <p14:cNvContentPartPr/>
              <p14:nvPr/>
            </p14:nvContentPartPr>
            <p14:xfrm>
              <a:off x="888488" y="2428384"/>
              <a:ext cx="285840" cy="205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2323E44-DEAA-96AF-6C2B-00F56595D28B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882368" y="2422264"/>
                <a:ext cx="2980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7F6A45A-DF9F-46AA-8A19-8BDB9DFB4813}"/>
                  </a:ext>
                </a:extLst>
              </p14:cNvPr>
              <p14:cNvContentPartPr/>
              <p14:nvPr/>
            </p14:nvContentPartPr>
            <p14:xfrm>
              <a:off x="983528" y="2457544"/>
              <a:ext cx="191160" cy="160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7F6A45A-DF9F-46AA-8A19-8BDB9DFB4813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977408" y="2451424"/>
                <a:ext cx="2034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460EFC9-85F9-8FB8-DFDF-5F83222DDDEE}"/>
                  </a:ext>
                </a:extLst>
              </p14:cNvPr>
              <p14:cNvContentPartPr/>
              <p14:nvPr/>
            </p14:nvContentPartPr>
            <p14:xfrm>
              <a:off x="1310048" y="2406064"/>
              <a:ext cx="307080" cy="20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460EFC9-85F9-8FB8-DFDF-5F83222DDDEE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1303928" y="2399944"/>
                <a:ext cx="3193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438A04-F654-9227-CA39-E97B45F2507A}"/>
                  </a:ext>
                </a:extLst>
              </p14:cNvPr>
              <p14:cNvContentPartPr/>
              <p14:nvPr/>
            </p14:nvContentPartPr>
            <p14:xfrm>
              <a:off x="1454408" y="2555464"/>
              <a:ext cx="223560" cy="1036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438A04-F654-9227-CA39-E97B45F2507A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1448288" y="2549344"/>
                <a:ext cx="23580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D56B45B-1AC5-AF04-216D-DEF68BD25D50}"/>
                  </a:ext>
                </a:extLst>
              </p14:cNvPr>
              <p14:cNvContentPartPr/>
              <p14:nvPr/>
            </p14:nvContentPartPr>
            <p14:xfrm>
              <a:off x="1725128" y="2352784"/>
              <a:ext cx="273600" cy="258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D56B45B-1AC5-AF04-216D-DEF68BD25D50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1719008" y="2346664"/>
                <a:ext cx="28584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895F2D4-ABBC-99F0-2D45-BD6D67D7424B}"/>
                  </a:ext>
                </a:extLst>
              </p14:cNvPr>
              <p14:cNvContentPartPr/>
              <p14:nvPr/>
            </p14:nvContentPartPr>
            <p14:xfrm>
              <a:off x="2028608" y="2523064"/>
              <a:ext cx="222840" cy="159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895F2D4-ABBC-99F0-2D45-BD6D67D7424B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022488" y="2516944"/>
                <a:ext cx="2350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41ADAA9-C975-6203-3087-4C29BA6B4F34}"/>
                  </a:ext>
                </a:extLst>
              </p14:cNvPr>
              <p14:cNvContentPartPr/>
              <p14:nvPr/>
            </p14:nvContentPartPr>
            <p14:xfrm>
              <a:off x="2844008" y="1836544"/>
              <a:ext cx="223920" cy="329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41ADAA9-C975-6203-3087-4C29BA6B4F34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837888" y="1830424"/>
                <a:ext cx="23616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70E2335-D985-0043-8628-CBF458C738E1}"/>
                  </a:ext>
                </a:extLst>
              </p14:cNvPr>
              <p14:cNvContentPartPr/>
              <p14:nvPr/>
            </p14:nvContentPartPr>
            <p14:xfrm>
              <a:off x="2805128" y="2031664"/>
              <a:ext cx="221040" cy="18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70E2335-D985-0043-8628-CBF458C738E1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799008" y="2025544"/>
                <a:ext cx="2332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7BC92C3-F7E3-A08D-ED1C-9051AA434582}"/>
                  </a:ext>
                </a:extLst>
              </p14:cNvPr>
              <p14:cNvContentPartPr/>
              <p14:nvPr/>
            </p14:nvContentPartPr>
            <p14:xfrm>
              <a:off x="3185288" y="1936264"/>
              <a:ext cx="200520" cy="186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7BC92C3-F7E3-A08D-ED1C-9051AA434582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3179168" y="1930144"/>
                <a:ext cx="2127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76FE70D-463D-C356-D5C1-708EDD1470D6}"/>
                  </a:ext>
                </a:extLst>
              </p14:cNvPr>
              <p14:cNvContentPartPr/>
              <p14:nvPr/>
            </p14:nvContentPartPr>
            <p14:xfrm>
              <a:off x="3164768" y="2032384"/>
              <a:ext cx="212040" cy="22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76FE70D-463D-C356-D5C1-708EDD1470D6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3158648" y="2026264"/>
                <a:ext cx="2242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DBD3C87-E776-8E1A-EAF1-24BB0868A224}"/>
                  </a:ext>
                </a:extLst>
              </p14:cNvPr>
              <p14:cNvContentPartPr/>
              <p14:nvPr/>
            </p14:nvContentPartPr>
            <p14:xfrm>
              <a:off x="3656888" y="1880464"/>
              <a:ext cx="32040" cy="207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DBD3C87-E776-8E1A-EAF1-24BB0868A224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3650768" y="1874344"/>
                <a:ext cx="442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145D01F-8479-FBC1-EB82-47770198FC7C}"/>
                  </a:ext>
                </a:extLst>
              </p14:cNvPr>
              <p14:cNvContentPartPr/>
              <p14:nvPr/>
            </p14:nvContentPartPr>
            <p14:xfrm>
              <a:off x="3703328" y="1826464"/>
              <a:ext cx="92160" cy="319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145D01F-8479-FBC1-EB82-47770198FC7C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3697208" y="1820344"/>
                <a:ext cx="10440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8FE149A-82C4-D5A2-5644-61E63E833FF9}"/>
                  </a:ext>
                </a:extLst>
              </p14:cNvPr>
              <p14:cNvContentPartPr/>
              <p14:nvPr/>
            </p14:nvContentPartPr>
            <p14:xfrm>
              <a:off x="3633488" y="1859224"/>
              <a:ext cx="289800" cy="332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8FE149A-82C4-D5A2-5644-61E63E833FF9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3627368" y="1853104"/>
                <a:ext cx="30204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5C6206-0D1C-70A2-20F8-161B0580B31D}"/>
                  </a:ext>
                </a:extLst>
              </p14:cNvPr>
              <p14:cNvContentPartPr/>
              <p14:nvPr/>
            </p14:nvContentPartPr>
            <p14:xfrm>
              <a:off x="3983768" y="1795864"/>
              <a:ext cx="238680" cy="158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5C6206-0D1C-70A2-20F8-161B0580B31D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3977648" y="1789744"/>
                <a:ext cx="2509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628975F-1C21-FFEB-AC1D-0C0A06C58EF6}"/>
                  </a:ext>
                </a:extLst>
              </p14:cNvPr>
              <p14:cNvContentPartPr/>
              <p14:nvPr/>
            </p14:nvContentPartPr>
            <p14:xfrm>
              <a:off x="4288328" y="1791904"/>
              <a:ext cx="138240" cy="96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628975F-1C21-FFEB-AC1D-0C0A06C58EF6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4282208" y="1785784"/>
                <a:ext cx="15048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9D2AD83-55C5-10D3-B08C-825582CE509E}"/>
                  </a:ext>
                </a:extLst>
              </p14:cNvPr>
              <p14:cNvContentPartPr/>
              <p14:nvPr/>
            </p14:nvContentPartPr>
            <p14:xfrm>
              <a:off x="4305608" y="1796944"/>
              <a:ext cx="116640" cy="82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9D2AD83-55C5-10D3-B08C-825582CE509E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4299488" y="1790824"/>
                <a:ext cx="128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BBF0F0E-A3C8-6EEB-45AD-89D2DC52613B}"/>
                  </a:ext>
                </a:extLst>
              </p14:cNvPr>
              <p14:cNvContentPartPr/>
              <p14:nvPr/>
            </p14:nvContentPartPr>
            <p14:xfrm>
              <a:off x="4513328" y="1804504"/>
              <a:ext cx="7920" cy="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BBF0F0E-A3C8-6EEB-45AD-89D2DC52613B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507208" y="1798384"/>
                <a:ext cx="2016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2A701B2-4AB2-71CF-9793-EBCBC618778F}"/>
                  </a:ext>
                </a:extLst>
              </p14:cNvPr>
              <p14:cNvContentPartPr/>
              <p14:nvPr/>
            </p14:nvContentPartPr>
            <p14:xfrm>
              <a:off x="4505408" y="1760224"/>
              <a:ext cx="191520" cy="1951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2A701B2-4AB2-71CF-9793-EBCBC618778F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4499288" y="1754104"/>
                <a:ext cx="2037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DD8CD04-7376-9666-D3D3-A5281DE9C7A4}"/>
                  </a:ext>
                </a:extLst>
              </p14:cNvPr>
              <p14:cNvContentPartPr/>
              <p14:nvPr/>
            </p14:nvContentPartPr>
            <p14:xfrm>
              <a:off x="1482768" y="277257"/>
              <a:ext cx="381960" cy="502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DD8CD04-7376-9666-D3D3-A5281DE9C7A4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1476648" y="271137"/>
                <a:ext cx="39420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CB8378B-255F-E993-CF29-905AFB6380E5}"/>
                  </a:ext>
                </a:extLst>
              </p14:cNvPr>
              <p14:cNvContentPartPr/>
              <p14:nvPr/>
            </p14:nvContentPartPr>
            <p14:xfrm>
              <a:off x="2007288" y="378417"/>
              <a:ext cx="265320" cy="394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CB8378B-255F-E993-CF29-905AFB6380E5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2001168" y="372297"/>
                <a:ext cx="27756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9995219-AB20-9A61-1957-55353A6E975D}"/>
                  </a:ext>
                </a:extLst>
              </p14:cNvPr>
              <p14:cNvContentPartPr/>
              <p14:nvPr/>
            </p14:nvContentPartPr>
            <p14:xfrm>
              <a:off x="2359368" y="331257"/>
              <a:ext cx="331200" cy="386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9995219-AB20-9A61-1957-55353A6E975D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2353248" y="325137"/>
                <a:ext cx="34344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2D4A515-6E78-F5F8-2016-84D796953355}"/>
                  </a:ext>
                </a:extLst>
              </p14:cNvPr>
              <p14:cNvContentPartPr/>
              <p14:nvPr/>
            </p14:nvContentPartPr>
            <p14:xfrm>
              <a:off x="3086928" y="394977"/>
              <a:ext cx="88560" cy="329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2D4A515-6E78-F5F8-2016-84D796953355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3080808" y="388857"/>
                <a:ext cx="1008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0043990-50BF-2CDE-AEF5-0DAF6D96702B}"/>
                  </a:ext>
                </a:extLst>
              </p14:cNvPr>
              <p14:cNvContentPartPr/>
              <p14:nvPr/>
            </p14:nvContentPartPr>
            <p14:xfrm>
              <a:off x="3029688" y="347457"/>
              <a:ext cx="314280" cy="452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0043990-50BF-2CDE-AEF5-0DAF6D96702B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3023568" y="341337"/>
                <a:ext cx="32652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A5C6D9-49B2-B8D5-49D3-E61F70F8CD20}"/>
                  </a:ext>
                </a:extLst>
              </p14:cNvPr>
              <p14:cNvContentPartPr/>
              <p14:nvPr/>
            </p14:nvContentPartPr>
            <p14:xfrm>
              <a:off x="3338208" y="589737"/>
              <a:ext cx="582480" cy="186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A5C6D9-49B2-B8D5-49D3-E61F70F8CD20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3332088" y="583617"/>
                <a:ext cx="59472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7A1D1CC-41EA-1541-9D2C-E52378D9E778}"/>
                  </a:ext>
                </a:extLst>
              </p14:cNvPr>
              <p14:cNvContentPartPr/>
              <p14:nvPr/>
            </p14:nvContentPartPr>
            <p14:xfrm>
              <a:off x="3864888" y="595497"/>
              <a:ext cx="321840" cy="198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7A1D1CC-41EA-1541-9D2C-E52378D9E778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3858768" y="589377"/>
                <a:ext cx="33408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A18287-606C-1073-B649-6FA67581EE15}"/>
                  </a:ext>
                </a:extLst>
              </p14:cNvPr>
              <p14:cNvContentPartPr/>
              <p14:nvPr/>
            </p14:nvContentPartPr>
            <p14:xfrm>
              <a:off x="4164408" y="391377"/>
              <a:ext cx="240120" cy="408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A18287-606C-1073-B649-6FA67581EE15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4158288" y="385257"/>
                <a:ext cx="252360" cy="42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5304BA4-12B2-09F0-47DF-066F4DF135F1}"/>
                  </a:ext>
                </a:extLst>
              </p14:cNvPr>
              <p14:cNvContentPartPr/>
              <p14:nvPr/>
            </p14:nvContentPartPr>
            <p14:xfrm>
              <a:off x="4367808" y="566337"/>
              <a:ext cx="271440" cy="23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5304BA4-12B2-09F0-47DF-066F4DF135F1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4361688" y="560217"/>
                <a:ext cx="2836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DFAB5F6-39B3-332E-F0DC-6CEF72CB2C74}"/>
                  </a:ext>
                </a:extLst>
              </p14:cNvPr>
              <p14:cNvContentPartPr/>
              <p14:nvPr/>
            </p14:nvContentPartPr>
            <p14:xfrm>
              <a:off x="6622451" y="1622806"/>
              <a:ext cx="528840" cy="209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DFAB5F6-39B3-332E-F0DC-6CEF72CB2C74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6616331" y="1616686"/>
                <a:ext cx="54108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789A413-5051-24D9-88D2-7E8458124E2F}"/>
                  </a:ext>
                </a:extLst>
              </p14:cNvPr>
              <p14:cNvContentPartPr/>
              <p14:nvPr/>
            </p14:nvContentPartPr>
            <p14:xfrm>
              <a:off x="7121411" y="1600486"/>
              <a:ext cx="181080" cy="1706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789A413-5051-24D9-88D2-7E8458124E2F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7115291" y="1594366"/>
                <a:ext cx="19332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71FDFA3-AE02-4FD0-E06D-AD12B852E873}"/>
                  </a:ext>
                </a:extLst>
              </p14:cNvPr>
              <p14:cNvContentPartPr/>
              <p14:nvPr/>
            </p14:nvContentPartPr>
            <p14:xfrm>
              <a:off x="7126091" y="1596526"/>
              <a:ext cx="189000" cy="26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71FDFA3-AE02-4FD0-E06D-AD12B852E873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7119971" y="1590406"/>
                <a:ext cx="20124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6087403-1CBA-54BC-B200-EE00DB774842}"/>
                  </a:ext>
                </a:extLst>
              </p14:cNvPr>
              <p14:cNvContentPartPr/>
              <p14:nvPr/>
            </p14:nvContentPartPr>
            <p14:xfrm>
              <a:off x="7576811" y="1300246"/>
              <a:ext cx="219600" cy="593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6087403-1CBA-54BC-B200-EE00DB774842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7570691" y="1294126"/>
                <a:ext cx="231840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A4B1224-35F2-CEAB-EA8F-FB2FB3BA0143}"/>
                  </a:ext>
                </a:extLst>
              </p14:cNvPr>
              <p14:cNvContentPartPr/>
              <p14:nvPr/>
            </p14:nvContentPartPr>
            <p14:xfrm>
              <a:off x="8005211" y="1410766"/>
              <a:ext cx="236160" cy="138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A4B1224-35F2-CEAB-EA8F-FB2FB3BA0143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7999091" y="1404646"/>
                <a:ext cx="2484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2876CA2-5367-FA0A-4F43-1BE6D47C2862}"/>
                  </a:ext>
                </a:extLst>
              </p14:cNvPr>
              <p14:cNvContentPartPr/>
              <p14:nvPr/>
            </p14:nvContentPartPr>
            <p14:xfrm>
              <a:off x="8111411" y="1412926"/>
              <a:ext cx="128520" cy="164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2876CA2-5367-FA0A-4F43-1BE6D47C2862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8105291" y="1406806"/>
                <a:ext cx="1407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57E7B6B-34BB-9994-4415-DDF35DC22D64}"/>
                  </a:ext>
                </a:extLst>
              </p14:cNvPr>
              <p14:cNvContentPartPr/>
              <p14:nvPr/>
            </p14:nvContentPartPr>
            <p14:xfrm>
              <a:off x="8271251" y="1518406"/>
              <a:ext cx="58680" cy="107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57E7B6B-34BB-9994-4415-DDF35DC22D64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8265131" y="1512286"/>
                <a:ext cx="709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FC32A549-780E-CBA5-4AAA-1C20C6CFC216}"/>
                  </a:ext>
                </a:extLst>
              </p14:cNvPr>
              <p14:cNvContentPartPr/>
              <p14:nvPr/>
            </p14:nvContentPartPr>
            <p14:xfrm>
              <a:off x="8292851" y="1435246"/>
              <a:ext cx="21960" cy="4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FC32A549-780E-CBA5-4AAA-1C20C6CFC216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8286731" y="1429126"/>
                <a:ext cx="3420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69F94DB-B5EE-80C0-A44B-1DB0A9E95D30}"/>
                  </a:ext>
                </a:extLst>
              </p14:cNvPr>
              <p14:cNvContentPartPr/>
              <p14:nvPr/>
            </p14:nvContentPartPr>
            <p14:xfrm>
              <a:off x="7905851" y="1632166"/>
              <a:ext cx="527760" cy="579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69F94DB-B5EE-80C0-A44B-1DB0A9E95D30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7899731" y="1626046"/>
                <a:ext cx="5400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4FB3C53-F465-1DB4-2B7E-56476535AD7C}"/>
                  </a:ext>
                </a:extLst>
              </p14:cNvPr>
              <p14:cNvContentPartPr/>
              <p14:nvPr/>
            </p14:nvContentPartPr>
            <p14:xfrm>
              <a:off x="8026451" y="1743406"/>
              <a:ext cx="244440" cy="180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4FB3C53-F465-1DB4-2B7E-56476535AD7C}"/>
                  </a:ext>
                </a:extLst>
              </p:cNvPr>
              <p:cNvPicPr/>
              <p:nvPr/>
            </p:nvPicPr>
            <p:blipFill>
              <a:blip r:embed="rId409"/>
              <a:stretch>
                <a:fillRect/>
              </a:stretch>
            </p:blipFill>
            <p:spPr>
              <a:xfrm>
                <a:off x="8020331" y="1737286"/>
                <a:ext cx="25668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A867BB8-8B4E-AEDD-5427-BE4AE2799BA9}"/>
                  </a:ext>
                </a:extLst>
              </p14:cNvPr>
              <p14:cNvContentPartPr/>
              <p14:nvPr/>
            </p14:nvContentPartPr>
            <p14:xfrm>
              <a:off x="8077571" y="1755646"/>
              <a:ext cx="196920" cy="162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A867BB8-8B4E-AEDD-5427-BE4AE2799BA9}"/>
                  </a:ext>
                </a:extLst>
              </p:cNvPr>
              <p:cNvPicPr/>
              <p:nvPr/>
            </p:nvPicPr>
            <p:blipFill>
              <a:blip r:embed="rId411"/>
              <a:stretch>
                <a:fillRect/>
              </a:stretch>
            </p:blipFill>
            <p:spPr>
              <a:xfrm>
                <a:off x="8071451" y="1749526"/>
                <a:ext cx="20916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98FB227-A686-5FA2-57B9-6969E92C4A10}"/>
                  </a:ext>
                </a:extLst>
              </p14:cNvPr>
              <p14:cNvContentPartPr/>
              <p14:nvPr/>
            </p14:nvContentPartPr>
            <p14:xfrm>
              <a:off x="8297891" y="1864366"/>
              <a:ext cx="93600" cy="222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98FB227-A686-5FA2-57B9-6969E92C4A10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8291771" y="1858246"/>
                <a:ext cx="10584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5CE64DC-83CA-7BD7-7B63-2EE2D37018F6}"/>
                  </a:ext>
                </a:extLst>
              </p14:cNvPr>
              <p14:cNvContentPartPr/>
              <p14:nvPr/>
            </p14:nvContentPartPr>
            <p14:xfrm>
              <a:off x="8354411" y="1785526"/>
              <a:ext cx="21960" cy="23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5CE64DC-83CA-7BD7-7B63-2EE2D37018F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8348291" y="1779406"/>
                <a:ext cx="342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779146A-FCC6-8F91-82B5-128A63ECFD1F}"/>
                  </a:ext>
                </a:extLst>
              </p14:cNvPr>
              <p14:cNvContentPartPr/>
              <p14:nvPr/>
            </p14:nvContentPartPr>
            <p14:xfrm>
              <a:off x="8594171" y="1570246"/>
              <a:ext cx="31320" cy="10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779146A-FCC6-8F91-82B5-128A63ECFD1F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8588051" y="1564126"/>
                <a:ext cx="435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56A0C83-5E07-072E-74CD-D68E1452C1F2}"/>
                  </a:ext>
                </a:extLst>
              </p14:cNvPr>
              <p14:cNvContentPartPr/>
              <p14:nvPr/>
            </p14:nvContentPartPr>
            <p14:xfrm>
              <a:off x="8594531" y="1690846"/>
              <a:ext cx="34200" cy="16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56A0C83-5E07-072E-74CD-D68E1452C1F2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8588411" y="1684726"/>
                <a:ext cx="464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A4D09F3-4DA7-A4A4-1E4D-B8242931B9C9}"/>
                  </a:ext>
                </a:extLst>
              </p14:cNvPr>
              <p14:cNvContentPartPr/>
              <p14:nvPr/>
            </p14:nvContentPartPr>
            <p14:xfrm>
              <a:off x="7810811" y="1419046"/>
              <a:ext cx="46080" cy="5490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A4D09F3-4DA7-A4A4-1E4D-B8242931B9C9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7804691" y="1412926"/>
                <a:ext cx="58320" cy="56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7CD87D3-84D2-CB5C-117C-1E2F77807EBE}"/>
                  </a:ext>
                </a:extLst>
              </p14:cNvPr>
              <p14:cNvContentPartPr/>
              <p14:nvPr/>
            </p14:nvContentPartPr>
            <p14:xfrm>
              <a:off x="8460611" y="1378366"/>
              <a:ext cx="98640" cy="643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7CD87D3-84D2-CB5C-117C-1E2F77807EBE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8454491" y="1372246"/>
                <a:ext cx="11088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77BBDCF4-2F5D-DB9F-254B-F341FC389D51}"/>
                  </a:ext>
                </a:extLst>
              </p14:cNvPr>
              <p14:cNvContentPartPr/>
              <p14:nvPr/>
            </p14:nvContentPartPr>
            <p14:xfrm>
              <a:off x="8959314" y="1366126"/>
              <a:ext cx="180000" cy="3531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77BBDCF4-2F5D-DB9F-254B-F341FC389D51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8953194" y="1360006"/>
                <a:ext cx="1922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C10FFE00-6524-219B-7757-2C2F5F99FACA}"/>
                  </a:ext>
                </a:extLst>
              </p14:cNvPr>
              <p14:cNvContentPartPr/>
              <p14:nvPr/>
            </p14:nvContentPartPr>
            <p14:xfrm>
              <a:off x="8938074" y="1559446"/>
              <a:ext cx="241200" cy="475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C10FFE00-6524-219B-7757-2C2F5F99FACA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8931954" y="1553326"/>
                <a:ext cx="2534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C942903D-432B-88CB-1E46-75931B324BE7}"/>
                  </a:ext>
                </a:extLst>
              </p14:cNvPr>
              <p14:cNvContentPartPr/>
              <p14:nvPr/>
            </p14:nvContentPartPr>
            <p14:xfrm>
              <a:off x="9254514" y="1489966"/>
              <a:ext cx="212400" cy="1803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C942903D-432B-88CB-1E46-75931B324BE7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9248394" y="1483846"/>
                <a:ext cx="2246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10386B13-2B81-630C-4B17-256D900BFBD0}"/>
                  </a:ext>
                </a:extLst>
              </p14:cNvPr>
              <p14:cNvContentPartPr/>
              <p14:nvPr/>
            </p14:nvContentPartPr>
            <p14:xfrm>
              <a:off x="9245874" y="1516246"/>
              <a:ext cx="185760" cy="1782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10386B13-2B81-630C-4B17-256D900BFBD0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9239754" y="1510126"/>
                <a:ext cx="1980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C6915A62-858C-82A6-25B2-1069765C9172}"/>
                  </a:ext>
                </a:extLst>
              </p14:cNvPr>
              <p14:cNvContentPartPr/>
              <p14:nvPr/>
            </p14:nvContentPartPr>
            <p14:xfrm>
              <a:off x="9553674" y="1498246"/>
              <a:ext cx="213480" cy="2448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C6915A62-858C-82A6-25B2-1069765C9172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9547554" y="1492126"/>
                <a:ext cx="2257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83145911-E552-48A2-24AF-410B1523E5F7}"/>
                  </a:ext>
                </a:extLst>
              </p14:cNvPr>
              <p14:cNvContentPartPr/>
              <p14:nvPr/>
            </p14:nvContentPartPr>
            <p14:xfrm>
              <a:off x="9575994" y="1584646"/>
              <a:ext cx="289080" cy="349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83145911-E552-48A2-24AF-410B1523E5F7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9569874" y="1578526"/>
                <a:ext cx="3013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3080370A-6B24-3F4E-13DC-16259B612FCC}"/>
                  </a:ext>
                </a:extLst>
              </p14:cNvPr>
              <p14:cNvContentPartPr/>
              <p14:nvPr/>
            </p14:nvContentPartPr>
            <p14:xfrm>
              <a:off x="9920874" y="1399606"/>
              <a:ext cx="217800" cy="2376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3080370A-6B24-3F4E-13DC-16259B612FCC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9914754" y="1393486"/>
                <a:ext cx="23004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ADE9783-DAC2-BFA3-2573-FD9A6997FD40}"/>
                  </a:ext>
                </a:extLst>
              </p14:cNvPr>
              <p14:cNvContentPartPr/>
              <p14:nvPr/>
            </p14:nvContentPartPr>
            <p14:xfrm>
              <a:off x="10296714" y="1537846"/>
              <a:ext cx="32400" cy="1728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ADE9783-DAC2-BFA3-2573-FD9A6997FD40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10290594" y="1531726"/>
                <a:ext cx="446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866FE4A0-3577-0990-97F7-78288BBBBD5A}"/>
                  </a:ext>
                </a:extLst>
              </p14:cNvPr>
              <p14:cNvContentPartPr/>
              <p14:nvPr/>
            </p14:nvContentPartPr>
            <p14:xfrm>
              <a:off x="9146874" y="2059846"/>
              <a:ext cx="167040" cy="1576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866FE4A0-3577-0990-97F7-78288BBBBD5A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9140754" y="2053726"/>
                <a:ext cx="1792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8AEA2A12-4E74-B6AC-A1BF-424CE8909414}"/>
                  </a:ext>
                </a:extLst>
              </p14:cNvPr>
              <p14:cNvContentPartPr/>
              <p14:nvPr/>
            </p14:nvContentPartPr>
            <p14:xfrm>
              <a:off x="9331554" y="2061646"/>
              <a:ext cx="220680" cy="12888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8AEA2A12-4E74-B6AC-A1BF-424CE8909414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9325434" y="2055526"/>
                <a:ext cx="2329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2206DCB4-D963-9709-DD4E-CD608CEC5FBC}"/>
                  </a:ext>
                </a:extLst>
              </p14:cNvPr>
              <p14:cNvContentPartPr/>
              <p14:nvPr/>
            </p14:nvContentPartPr>
            <p14:xfrm>
              <a:off x="9533514" y="2079646"/>
              <a:ext cx="67680" cy="2145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2206DCB4-D963-9709-DD4E-CD608CEC5FBC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9527394" y="2073526"/>
                <a:ext cx="799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C7A167A6-3987-59E6-2D70-171CDE0B4660}"/>
                  </a:ext>
                </a:extLst>
              </p14:cNvPr>
              <p14:cNvContentPartPr/>
              <p14:nvPr/>
            </p14:nvContentPartPr>
            <p14:xfrm>
              <a:off x="9550074" y="2051926"/>
              <a:ext cx="122760" cy="13500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C7A167A6-3987-59E6-2D70-171CDE0B4660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9543954" y="2045806"/>
                <a:ext cx="1350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C7595AE7-7F06-67E2-6CC2-4DA8C19D698F}"/>
                  </a:ext>
                </a:extLst>
              </p14:cNvPr>
              <p14:cNvContentPartPr/>
              <p14:nvPr/>
            </p14:nvContentPartPr>
            <p14:xfrm>
              <a:off x="9672114" y="2105566"/>
              <a:ext cx="80280" cy="19908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C7595AE7-7F06-67E2-6CC2-4DA8C19D698F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9665994" y="2099446"/>
                <a:ext cx="9252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2D2F1944-DA53-BB6A-748F-D9CF3C8EAB5A}"/>
                  </a:ext>
                </a:extLst>
              </p14:cNvPr>
              <p14:cNvContentPartPr/>
              <p14:nvPr/>
            </p14:nvContentPartPr>
            <p14:xfrm>
              <a:off x="9685434" y="2040406"/>
              <a:ext cx="146520" cy="1371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2D2F1944-DA53-BB6A-748F-D9CF3C8EAB5A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9679314" y="2034286"/>
                <a:ext cx="158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F160DE34-29F9-450B-DDF1-D4006F621DCB}"/>
                  </a:ext>
                </a:extLst>
              </p14:cNvPr>
              <p14:cNvContentPartPr/>
              <p14:nvPr/>
            </p14:nvContentPartPr>
            <p14:xfrm>
              <a:off x="9831954" y="2035366"/>
              <a:ext cx="282240" cy="1602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F160DE34-29F9-450B-DDF1-D4006F621DCB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9825834" y="2029246"/>
                <a:ext cx="29448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54B3209E-1A2F-BBAC-94EC-3D3357CABCC8}"/>
                  </a:ext>
                </a:extLst>
              </p14:cNvPr>
              <p14:cNvContentPartPr/>
              <p14:nvPr/>
            </p14:nvContentPartPr>
            <p14:xfrm>
              <a:off x="10049754" y="1880926"/>
              <a:ext cx="135000" cy="29664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54B3209E-1A2F-BBAC-94EC-3D3357CABCC8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10043634" y="1874806"/>
                <a:ext cx="1472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6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1078CC5-2F8B-842D-B565-104F85E8664F}"/>
                  </a:ext>
                </a:extLst>
              </p14:cNvPr>
              <p14:cNvContentPartPr/>
              <p14:nvPr/>
            </p14:nvContentPartPr>
            <p14:xfrm>
              <a:off x="10057314" y="1992526"/>
              <a:ext cx="205560" cy="4608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1078CC5-2F8B-842D-B565-104F85E8664F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10051194" y="1986406"/>
                <a:ext cx="2178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98C679DA-6CD2-40F9-AD0D-62A531A18C78}"/>
                  </a:ext>
                </a:extLst>
              </p14:cNvPr>
              <p14:cNvContentPartPr/>
              <p14:nvPr/>
            </p14:nvContentPartPr>
            <p14:xfrm>
              <a:off x="10474194" y="2008726"/>
              <a:ext cx="429480" cy="1555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98C679DA-6CD2-40F9-AD0D-62A531A18C78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10468074" y="2002606"/>
                <a:ext cx="44172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EC60626E-378C-50AE-03EC-078456084D8E}"/>
                  </a:ext>
                </a:extLst>
              </p14:cNvPr>
              <p14:cNvContentPartPr/>
              <p14:nvPr/>
            </p14:nvContentPartPr>
            <p14:xfrm>
              <a:off x="10787034" y="1915486"/>
              <a:ext cx="56520" cy="4680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EC60626E-378C-50AE-03EC-078456084D8E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10780914" y="1909366"/>
                <a:ext cx="68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9D1B714B-4DCB-2E95-C899-D7E3198D52EE}"/>
                  </a:ext>
                </a:extLst>
              </p14:cNvPr>
              <p14:cNvContentPartPr/>
              <p14:nvPr/>
            </p14:nvContentPartPr>
            <p14:xfrm>
              <a:off x="10876314" y="2021686"/>
              <a:ext cx="155520" cy="1393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9D1B714B-4DCB-2E95-C899-D7E3198D52EE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10870194" y="2015566"/>
                <a:ext cx="16776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4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182B287C-F83F-9A15-4796-02D46EBEEAFC}"/>
                  </a:ext>
                </a:extLst>
              </p14:cNvPr>
              <p14:cNvContentPartPr/>
              <p14:nvPr/>
            </p14:nvContentPartPr>
            <p14:xfrm>
              <a:off x="11046954" y="2032126"/>
              <a:ext cx="144720" cy="125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182B287C-F83F-9A15-4796-02D46EBEEAFC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11040834" y="2026006"/>
                <a:ext cx="1569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F6261807-C327-1AC1-38C8-2C9C56A22AE8}"/>
                  </a:ext>
                </a:extLst>
              </p14:cNvPr>
              <p14:cNvContentPartPr/>
              <p14:nvPr/>
            </p14:nvContentPartPr>
            <p14:xfrm>
              <a:off x="11046594" y="1921966"/>
              <a:ext cx="95760" cy="3024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F6261807-C327-1AC1-38C8-2C9C56A22AE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11040474" y="1915846"/>
                <a:ext cx="1080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2BFE52CD-9052-AA43-5529-5E5BA9ACE8A2}"/>
                  </a:ext>
                </a:extLst>
              </p14:cNvPr>
              <p14:cNvContentPartPr/>
              <p14:nvPr/>
            </p14:nvContentPartPr>
            <p14:xfrm>
              <a:off x="10635834" y="1415446"/>
              <a:ext cx="271800" cy="21420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2BFE52CD-9052-AA43-5529-5E5BA9ACE8A2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10629714" y="1409326"/>
                <a:ext cx="2840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C02A3BA-79FA-BA0E-35A4-0DDCB078B567}"/>
                  </a:ext>
                </a:extLst>
              </p14:cNvPr>
              <p14:cNvContentPartPr/>
              <p14:nvPr/>
            </p14:nvContentPartPr>
            <p14:xfrm>
              <a:off x="10648434" y="1426246"/>
              <a:ext cx="234360" cy="1634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C02A3BA-79FA-BA0E-35A4-0DDCB078B567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10642314" y="1420126"/>
                <a:ext cx="24660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FC58499C-E38C-EAB6-AEAF-22301D46D8CB}"/>
                  </a:ext>
                </a:extLst>
              </p14:cNvPr>
              <p14:cNvContentPartPr/>
              <p14:nvPr/>
            </p14:nvContentPartPr>
            <p14:xfrm>
              <a:off x="11017434" y="1441366"/>
              <a:ext cx="191160" cy="1692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FC58499C-E38C-EAB6-AEAF-22301D46D8CB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11011314" y="1435246"/>
                <a:ext cx="20340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48682EEC-AEFE-79E5-6502-150D280902D5}"/>
                  </a:ext>
                </a:extLst>
              </p14:cNvPr>
              <p14:cNvContentPartPr/>
              <p14:nvPr/>
            </p14:nvContentPartPr>
            <p14:xfrm>
              <a:off x="10983234" y="1524526"/>
              <a:ext cx="232200" cy="1080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48682EEC-AEFE-79E5-6502-150D280902D5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10977114" y="1518406"/>
                <a:ext cx="2444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D653A80C-F047-8DC0-B53C-9FA902B3A572}"/>
                  </a:ext>
                </a:extLst>
              </p14:cNvPr>
              <p14:cNvContentPartPr/>
              <p14:nvPr/>
            </p14:nvContentPartPr>
            <p14:xfrm>
              <a:off x="11074674" y="1399606"/>
              <a:ext cx="146880" cy="18756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D653A80C-F047-8DC0-B53C-9FA902B3A572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11068554" y="1393486"/>
                <a:ext cx="15912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AB39153F-5201-A4D2-84DD-AE6B6A6D1F50}"/>
                  </a:ext>
                </a:extLst>
              </p14:cNvPr>
              <p14:cNvContentPartPr/>
              <p14:nvPr/>
            </p14:nvContentPartPr>
            <p14:xfrm>
              <a:off x="11341434" y="1281886"/>
              <a:ext cx="310320" cy="26856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AB39153F-5201-A4D2-84DD-AE6B6A6D1F50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11335314" y="1275766"/>
                <a:ext cx="3225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0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BCFC8998-66AD-629C-B633-FA5798D6EF64}"/>
                  </a:ext>
                </a:extLst>
              </p14:cNvPr>
              <p14:cNvContentPartPr/>
              <p14:nvPr/>
            </p14:nvContentPartPr>
            <p14:xfrm>
              <a:off x="10910514" y="1615246"/>
              <a:ext cx="105120" cy="1908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BCFC8998-66AD-629C-B633-FA5798D6EF64}"/>
                  </a:ext>
                </a:extLst>
              </p:cNvPr>
              <p:cNvPicPr/>
              <p:nvPr/>
            </p:nvPicPr>
            <p:blipFill>
              <a:blip r:embed="rId481"/>
              <a:stretch>
                <a:fillRect/>
              </a:stretch>
            </p:blipFill>
            <p:spPr>
              <a:xfrm>
                <a:off x="10904394" y="1609126"/>
                <a:ext cx="11736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2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9366159-D926-7A5C-8B57-B153E2B3549D}"/>
                  </a:ext>
                </a:extLst>
              </p14:cNvPr>
              <p14:cNvContentPartPr/>
              <p14:nvPr/>
            </p14:nvContentPartPr>
            <p14:xfrm>
              <a:off x="10894314" y="1529926"/>
              <a:ext cx="3960" cy="205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9366159-D926-7A5C-8B57-B153E2B3549D}"/>
                  </a:ext>
                </a:extLst>
              </p:cNvPr>
              <p:cNvPicPr/>
              <p:nvPr/>
            </p:nvPicPr>
            <p:blipFill>
              <a:blip r:embed="rId483"/>
              <a:stretch>
                <a:fillRect/>
              </a:stretch>
            </p:blipFill>
            <p:spPr>
              <a:xfrm>
                <a:off x="10888194" y="1523806"/>
                <a:ext cx="162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4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42659438-B754-26C9-12DF-A5A8BE0783BE}"/>
                  </a:ext>
                </a:extLst>
              </p14:cNvPr>
              <p14:cNvContentPartPr/>
              <p14:nvPr/>
            </p14:nvContentPartPr>
            <p14:xfrm>
              <a:off x="11213634" y="1690846"/>
              <a:ext cx="632880" cy="4946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42659438-B754-26C9-12DF-A5A8BE0783BE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11207514" y="1684726"/>
                <a:ext cx="6451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F32D9DAB-6A73-23D2-B80B-07C8989C6898}"/>
                  </a:ext>
                </a:extLst>
              </p14:cNvPr>
              <p14:cNvContentPartPr/>
              <p14:nvPr/>
            </p14:nvContentPartPr>
            <p14:xfrm>
              <a:off x="11818074" y="1531006"/>
              <a:ext cx="310680" cy="83952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F32D9DAB-6A73-23D2-B80B-07C8989C6898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11811954" y="1524886"/>
                <a:ext cx="322920" cy="85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96D369DE-7DA8-7CEB-C22F-9BF2B4D7CC91}"/>
                  </a:ext>
                </a:extLst>
              </p14:cNvPr>
              <p14:cNvContentPartPr/>
              <p14:nvPr/>
            </p14:nvContentPartPr>
            <p14:xfrm>
              <a:off x="7489434" y="2249566"/>
              <a:ext cx="45360" cy="1213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96D369DE-7DA8-7CEB-C22F-9BF2B4D7CC91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7483314" y="2243446"/>
                <a:ext cx="576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40592AE2-56DC-1284-A058-EC97B003216F}"/>
                  </a:ext>
                </a:extLst>
              </p14:cNvPr>
              <p14:cNvContentPartPr/>
              <p14:nvPr/>
            </p14:nvContentPartPr>
            <p14:xfrm>
              <a:off x="7489434" y="2168566"/>
              <a:ext cx="22680" cy="4320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40592AE2-56DC-1284-A058-EC97B003216F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7483314" y="2162446"/>
                <a:ext cx="349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BAF6507A-F7F3-413E-3E60-E12B15A47EE5}"/>
                  </a:ext>
                </a:extLst>
              </p14:cNvPr>
              <p14:cNvContentPartPr/>
              <p14:nvPr/>
            </p14:nvContentPartPr>
            <p14:xfrm>
              <a:off x="7583754" y="2296366"/>
              <a:ext cx="20880" cy="12744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BAF6507A-F7F3-413E-3E60-E12B15A47EE5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7577634" y="2290246"/>
                <a:ext cx="3312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C77FF9A5-1B55-8052-BF56-FC9BF4A76BC1}"/>
                  </a:ext>
                </a:extLst>
              </p14:cNvPr>
              <p14:cNvContentPartPr/>
              <p14:nvPr/>
            </p14:nvContentPartPr>
            <p14:xfrm>
              <a:off x="7645314" y="2302126"/>
              <a:ext cx="188640" cy="2095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C77FF9A5-1B55-8052-BF56-FC9BF4A76BC1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7639194" y="2296006"/>
                <a:ext cx="2008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6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947D378D-7D1F-33F3-9D09-3F28DC9B72A1}"/>
                  </a:ext>
                </a:extLst>
              </p14:cNvPr>
              <p14:cNvContentPartPr/>
              <p14:nvPr/>
            </p14:nvContentPartPr>
            <p14:xfrm>
              <a:off x="7723434" y="2182966"/>
              <a:ext cx="41400" cy="162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947D378D-7D1F-33F3-9D09-3F28DC9B72A1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7717314" y="2176846"/>
                <a:ext cx="536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92E39101-A636-513B-516D-BE9C25E345AD}"/>
                  </a:ext>
                </a:extLst>
              </p14:cNvPr>
              <p14:cNvContentPartPr/>
              <p14:nvPr/>
            </p14:nvContentPartPr>
            <p14:xfrm>
              <a:off x="7914954" y="2156326"/>
              <a:ext cx="217440" cy="19656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92E39101-A636-513B-516D-BE9C25E345AD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7908834" y="2150206"/>
                <a:ext cx="2296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8DC791F0-DEAD-A193-2342-890321043338}"/>
                  </a:ext>
                </a:extLst>
              </p14:cNvPr>
              <p14:cNvContentPartPr/>
              <p14:nvPr/>
            </p14:nvContentPartPr>
            <p14:xfrm>
              <a:off x="7900194" y="2240566"/>
              <a:ext cx="256680" cy="3780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8DC791F0-DEAD-A193-2342-890321043338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7894074" y="2234446"/>
                <a:ext cx="2689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2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78DB95E0-65FF-F3C8-04AF-5168E45B65CC}"/>
                  </a:ext>
                </a:extLst>
              </p14:cNvPr>
              <p14:cNvContentPartPr/>
              <p14:nvPr/>
            </p14:nvContentPartPr>
            <p14:xfrm>
              <a:off x="8160474" y="2126446"/>
              <a:ext cx="109080" cy="23508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78DB95E0-65FF-F3C8-04AF-5168E45B65CC}"/>
                  </a:ext>
                </a:extLst>
              </p:cNvPr>
              <p:cNvPicPr/>
              <p:nvPr/>
            </p:nvPicPr>
            <p:blipFill>
              <a:blip r:embed="rId503"/>
              <a:stretch>
                <a:fillRect/>
              </a:stretch>
            </p:blipFill>
            <p:spPr>
              <a:xfrm>
                <a:off x="8154354" y="2120326"/>
                <a:ext cx="12132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4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D4305A0C-9514-03EF-7AF3-96DCAC76B577}"/>
                  </a:ext>
                </a:extLst>
              </p14:cNvPr>
              <p14:cNvContentPartPr/>
              <p14:nvPr/>
            </p14:nvContentPartPr>
            <p14:xfrm>
              <a:off x="8299074" y="2245966"/>
              <a:ext cx="187200" cy="1242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D4305A0C-9514-03EF-7AF3-96DCAC76B577}"/>
                  </a:ext>
                </a:extLst>
              </p:cNvPr>
              <p:cNvPicPr/>
              <p:nvPr/>
            </p:nvPicPr>
            <p:blipFill>
              <a:blip r:embed="rId505"/>
              <a:stretch>
                <a:fillRect/>
              </a:stretch>
            </p:blipFill>
            <p:spPr>
              <a:xfrm>
                <a:off x="8292954" y="2239846"/>
                <a:ext cx="1994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6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F285B37E-F859-D1C5-9455-ABFEAD7D001A}"/>
                  </a:ext>
                </a:extLst>
              </p14:cNvPr>
              <p14:cNvContentPartPr/>
              <p14:nvPr/>
            </p14:nvContentPartPr>
            <p14:xfrm>
              <a:off x="8429754" y="2099806"/>
              <a:ext cx="236160" cy="30024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F285B37E-F859-D1C5-9455-ABFEAD7D001A}"/>
                  </a:ext>
                </a:extLst>
              </p:cNvPr>
              <p:cNvPicPr/>
              <p:nvPr/>
            </p:nvPicPr>
            <p:blipFill>
              <a:blip r:embed="rId507"/>
              <a:stretch>
                <a:fillRect/>
              </a:stretch>
            </p:blipFill>
            <p:spPr>
              <a:xfrm>
                <a:off x="8423634" y="2093686"/>
                <a:ext cx="24840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8CFF05F8-BA7F-B5BB-525D-3EE521E105A1}"/>
                  </a:ext>
                </a:extLst>
              </p14:cNvPr>
              <p14:cNvContentPartPr/>
              <p14:nvPr/>
            </p14:nvContentPartPr>
            <p14:xfrm>
              <a:off x="8733234" y="2175766"/>
              <a:ext cx="10800" cy="1778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8CFF05F8-BA7F-B5BB-525D-3EE521E105A1}"/>
                  </a:ext>
                </a:extLst>
              </p:cNvPr>
              <p:cNvPicPr/>
              <p:nvPr/>
            </p:nvPicPr>
            <p:blipFill>
              <a:blip r:embed="rId509"/>
              <a:stretch>
                <a:fillRect/>
              </a:stretch>
            </p:blipFill>
            <p:spPr>
              <a:xfrm>
                <a:off x="8727114" y="2169646"/>
                <a:ext cx="230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2184FF10-325C-86ED-9BDE-694548BEC402}"/>
                  </a:ext>
                </a:extLst>
              </p14:cNvPr>
              <p14:cNvContentPartPr/>
              <p14:nvPr/>
            </p14:nvContentPartPr>
            <p14:xfrm>
              <a:off x="8868954" y="2115646"/>
              <a:ext cx="196920" cy="156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2184FF10-325C-86ED-9BDE-694548BEC402}"/>
                  </a:ext>
                </a:extLst>
              </p:cNvPr>
              <p:cNvPicPr/>
              <p:nvPr/>
            </p:nvPicPr>
            <p:blipFill>
              <a:blip r:embed="rId511"/>
              <a:stretch>
                <a:fillRect/>
              </a:stretch>
            </p:blipFill>
            <p:spPr>
              <a:xfrm>
                <a:off x="8862834" y="2109526"/>
                <a:ext cx="2091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E0F7054C-AB7F-B698-D337-59BF9F879D04}"/>
                  </a:ext>
                </a:extLst>
              </p14:cNvPr>
              <p14:cNvContentPartPr/>
              <p14:nvPr/>
            </p14:nvContentPartPr>
            <p14:xfrm>
              <a:off x="8862114" y="2070646"/>
              <a:ext cx="165240" cy="2469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E0F7054C-AB7F-B698-D337-59BF9F879D04}"/>
                  </a:ext>
                </a:extLst>
              </p:cNvPr>
              <p:cNvPicPr/>
              <p:nvPr/>
            </p:nvPicPr>
            <p:blipFill>
              <a:blip r:embed="rId513"/>
              <a:stretch>
                <a:fillRect/>
              </a:stretch>
            </p:blipFill>
            <p:spPr>
              <a:xfrm>
                <a:off x="8855994" y="2064526"/>
                <a:ext cx="177480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42438565-6A8C-536A-5CE7-262E29F07115}"/>
                  </a:ext>
                </a:extLst>
              </p14:cNvPr>
              <p14:cNvContentPartPr/>
              <p14:nvPr/>
            </p14:nvContentPartPr>
            <p14:xfrm>
              <a:off x="1222914" y="37726"/>
              <a:ext cx="10740240" cy="102060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42438565-6A8C-536A-5CE7-262E29F07115}"/>
                  </a:ext>
                </a:extLst>
              </p:cNvPr>
              <p:cNvPicPr/>
              <p:nvPr/>
            </p:nvPicPr>
            <p:blipFill>
              <a:blip r:embed="rId515"/>
              <a:stretch>
                <a:fillRect/>
              </a:stretch>
            </p:blipFill>
            <p:spPr>
              <a:xfrm>
                <a:off x="1216794" y="31606"/>
                <a:ext cx="10752480" cy="10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6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8FD80E14-6FE5-749F-184E-AF8A3C7D0D2A}"/>
                  </a:ext>
                </a:extLst>
              </p14:cNvPr>
              <p14:cNvContentPartPr/>
              <p14:nvPr/>
            </p14:nvContentPartPr>
            <p14:xfrm>
              <a:off x="4850634" y="500326"/>
              <a:ext cx="102240" cy="727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8FD80E14-6FE5-749F-184E-AF8A3C7D0D2A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4844514" y="494206"/>
                <a:ext cx="1144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8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9FCE1867-259F-A388-9B76-4D994B872365}"/>
                  </a:ext>
                </a:extLst>
              </p14:cNvPr>
              <p14:cNvContentPartPr/>
              <p14:nvPr/>
            </p14:nvContentPartPr>
            <p14:xfrm>
              <a:off x="4824354" y="730366"/>
              <a:ext cx="110880" cy="6264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9FCE1867-259F-A388-9B76-4D994B872365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4818234" y="724246"/>
                <a:ext cx="123120" cy="748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4" name="Group 463">
            <a:extLst>
              <a:ext uri="{FF2B5EF4-FFF2-40B4-BE49-F238E27FC236}">
                <a16:creationId xmlns:a16="http://schemas.microsoft.com/office/drawing/2014/main" id="{0D98418A-4232-C8AA-5D55-FA84354639C1}"/>
              </a:ext>
            </a:extLst>
          </p:cNvPr>
          <p:cNvGrpSpPr/>
          <p:nvPr/>
        </p:nvGrpSpPr>
        <p:grpSpPr>
          <a:xfrm>
            <a:off x="5665674" y="1587886"/>
            <a:ext cx="699737" cy="454680"/>
            <a:chOff x="5665674" y="1587886"/>
            <a:chExt cx="699737" cy="45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A5DB8053-BB32-A89A-6E20-C6BB47C3C032}"/>
                    </a:ext>
                  </a:extLst>
                </p14:cNvPr>
                <p14:cNvContentPartPr/>
                <p14:nvPr/>
              </p14:nvContentPartPr>
              <p14:xfrm>
                <a:off x="5705171" y="1609846"/>
                <a:ext cx="235800" cy="1641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A5DB8053-BB32-A89A-6E20-C6BB47C3C03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699051" y="1603726"/>
                  <a:ext cx="2480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2D89B8EA-47F3-D0F4-271A-9EFB3A5C7FA4}"/>
                    </a:ext>
                  </a:extLst>
                </p14:cNvPr>
                <p14:cNvContentPartPr/>
                <p14:nvPr/>
              </p14:nvContentPartPr>
              <p14:xfrm>
                <a:off x="5722091" y="1789486"/>
                <a:ext cx="273240" cy="1501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2D89B8EA-47F3-D0F4-271A-9EFB3A5C7FA4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715971" y="1783366"/>
                  <a:ext cx="2854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D2708455-0775-F51E-5FB4-131EFF642C91}"/>
                    </a:ext>
                  </a:extLst>
                </p14:cNvPr>
                <p14:cNvContentPartPr/>
                <p14:nvPr/>
              </p14:nvContentPartPr>
              <p14:xfrm>
                <a:off x="5985611" y="1873726"/>
                <a:ext cx="129240" cy="1688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D2708455-0775-F51E-5FB4-131EFF642C91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5979491" y="1867606"/>
                  <a:ext cx="1414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E84B562C-D000-A361-4AD7-9A3E991289D4}"/>
                    </a:ext>
                  </a:extLst>
                </p14:cNvPr>
                <p14:cNvContentPartPr/>
                <p14:nvPr/>
              </p14:nvContentPartPr>
              <p14:xfrm>
                <a:off x="5977331" y="1952566"/>
                <a:ext cx="113760" cy="385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E84B562C-D000-A361-4AD7-9A3E991289D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5971211" y="1946446"/>
                  <a:ext cx="1260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558C04F4-46AE-FFF8-16FE-3C52B73DC49D}"/>
                    </a:ext>
                  </a:extLst>
                </p14:cNvPr>
                <p14:cNvContentPartPr/>
                <p14:nvPr/>
              </p14:nvContentPartPr>
              <p14:xfrm>
                <a:off x="6105851" y="1691926"/>
                <a:ext cx="25200" cy="1224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558C04F4-46AE-FFF8-16FE-3C52B73DC49D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099731" y="1685806"/>
                  <a:ext cx="374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A1AE9B14-D190-C34B-ACDC-8D97A376137B}"/>
                    </a:ext>
                  </a:extLst>
                </p14:cNvPr>
                <p14:cNvContentPartPr/>
                <p14:nvPr/>
              </p14:nvContentPartPr>
              <p14:xfrm>
                <a:off x="6105491" y="1809286"/>
                <a:ext cx="36720" cy="1116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A1AE9B14-D190-C34B-ACDC-8D97A376137B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099371" y="1803166"/>
                  <a:ext cx="489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3F8395B4-0830-9C21-DBA3-7D951E39304C}"/>
                    </a:ext>
                  </a:extLst>
                </p14:cNvPr>
                <p14:cNvContentPartPr/>
                <p14:nvPr/>
              </p14:nvContentPartPr>
              <p14:xfrm>
                <a:off x="6219611" y="1696246"/>
                <a:ext cx="124200" cy="2376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3F8395B4-0830-9C21-DBA3-7D951E39304C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213491" y="1690126"/>
                  <a:ext cx="1364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33FAE82F-EF63-AE9B-909A-6F108ECF9405}"/>
                    </a:ext>
                  </a:extLst>
                </p14:cNvPr>
                <p14:cNvContentPartPr/>
                <p14:nvPr/>
              </p14:nvContentPartPr>
              <p14:xfrm>
                <a:off x="6247331" y="1781566"/>
                <a:ext cx="118080" cy="1152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33FAE82F-EF63-AE9B-909A-6F108ECF9405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241211" y="1775446"/>
                  <a:ext cx="1303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98EBFA48-4C3A-F7C8-0845-459CE2A34A1A}"/>
                    </a:ext>
                  </a:extLst>
                </p14:cNvPr>
                <p14:cNvContentPartPr/>
                <p14:nvPr/>
              </p14:nvContentPartPr>
              <p14:xfrm>
                <a:off x="5665674" y="1587886"/>
                <a:ext cx="69840" cy="36936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98EBFA48-4C3A-F7C8-0845-459CE2A34A1A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659554" y="1581766"/>
                  <a:ext cx="82080" cy="38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47896209-E6DC-06FF-9893-330826234E55}"/>
              </a:ext>
            </a:extLst>
          </p:cNvPr>
          <p:cNvGrpSpPr/>
          <p:nvPr/>
        </p:nvGrpSpPr>
        <p:grpSpPr>
          <a:xfrm>
            <a:off x="2492634" y="4898086"/>
            <a:ext cx="662040" cy="463680"/>
            <a:chOff x="2492634" y="4898086"/>
            <a:chExt cx="662040" cy="46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F51F2A08-755C-5C92-711D-6A9F35700BFA}"/>
                    </a:ext>
                  </a:extLst>
                </p14:cNvPr>
                <p14:cNvContentPartPr/>
                <p14:nvPr/>
              </p14:nvContentPartPr>
              <p14:xfrm>
                <a:off x="2492634" y="4941286"/>
                <a:ext cx="345960" cy="7524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F51F2A08-755C-5C92-711D-6A9F35700BFA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2486514" y="4935166"/>
                  <a:ext cx="3582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183C2DCF-496E-DB42-3392-6B1616A43BAD}"/>
                    </a:ext>
                  </a:extLst>
                </p14:cNvPr>
                <p14:cNvContentPartPr/>
                <p14:nvPr/>
              </p14:nvContentPartPr>
              <p14:xfrm>
                <a:off x="2605674" y="5001046"/>
                <a:ext cx="95400" cy="32832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183C2DCF-496E-DB42-3392-6B1616A43BAD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2599554" y="4994926"/>
                  <a:ext cx="10764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3916B689-7C10-CEBE-AD20-09960ABEF665}"/>
                    </a:ext>
                  </a:extLst>
                </p14:cNvPr>
                <p14:cNvContentPartPr/>
                <p14:nvPr/>
              </p14:nvContentPartPr>
              <p14:xfrm>
                <a:off x="2493714" y="5308846"/>
                <a:ext cx="337320" cy="5292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3916B689-7C10-CEBE-AD20-09960ABEF66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2487594" y="5302726"/>
                  <a:ext cx="34956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EBBEAE3D-71EA-3F7A-8B3E-45E64F1CDD72}"/>
                    </a:ext>
                  </a:extLst>
                </p14:cNvPr>
                <p14:cNvContentPartPr/>
                <p14:nvPr/>
              </p14:nvContentPartPr>
              <p14:xfrm>
                <a:off x="2859114" y="4898086"/>
                <a:ext cx="295560" cy="4572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EBBEAE3D-71EA-3F7A-8B3E-45E64F1CDD72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2852994" y="4891966"/>
                  <a:ext cx="307800" cy="46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953E5CAC-941F-3878-578A-AE82940D6FFF}"/>
                    </a:ext>
                  </a:extLst>
                </p14:cNvPr>
                <p14:cNvContentPartPr/>
                <p14:nvPr/>
              </p14:nvContentPartPr>
              <p14:xfrm>
                <a:off x="2816634" y="5187886"/>
                <a:ext cx="264960" cy="612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953E5CAC-941F-3878-578A-AE82940D6FFF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2810514" y="5181766"/>
                  <a:ext cx="277200" cy="7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EF3185D9-05FA-CF13-7F01-939F03750C91}"/>
              </a:ext>
            </a:extLst>
          </p:cNvPr>
          <p:cNvGrpSpPr/>
          <p:nvPr/>
        </p:nvGrpSpPr>
        <p:grpSpPr>
          <a:xfrm>
            <a:off x="10638714" y="4553566"/>
            <a:ext cx="1236240" cy="541800"/>
            <a:chOff x="10638714" y="4553566"/>
            <a:chExt cx="1236240" cy="54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0F57278A-139D-2838-FC20-85A80B351195}"/>
                    </a:ext>
                  </a:extLst>
                </p14:cNvPr>
                <p14:cNvContentPartPr/>
                <p14:nvPr/>
              </p14:nvContentPartPr>
              <p14:xfrm>
                <a:off x="10638714" y="4782886"/>
                <a:ext cx="204120" cy="19476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0F57278A-139D-2838-FC20-85A80B351195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0632594" y="4776766"/>
                  <a:ext cx="2163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11229943-52B9-C1B6-DE7B-960BACD3A343}"/>
                    </a:ext>
                  </a:extLst>
                </p14:cNvPr>
                <p14:cNvContentPartPr/>
                <p14:nvPr/>
              </p14:nvContentPartPr>
              <p14:xfrm>
                <a:off x="10853274" y="4771726"/>
                <a:ext cx="131040" cy="18936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11229943-52B9-C1B6-DE7B-960BACD3A343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0847154" y="4765606"/>
                  <a:ext cx="14328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6B68C1F2-1B28-C336-1D22-87C4B0D6652D}"/>
                    </a:ext>
                  </a:extLst>
                </p14:cNvPr>
                <p14:cNvContentPartPr/>
                <p14:nvPr/>
              </p14:nvContentPartPr>
              <p14:xfrm>
                <a:off x="10989714" y="4553566"/>
                <a:ext cx="84960" cy="3819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6B68C1F2-1B28-C336-1D22-87C4B0D6652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983594" y="4547446"/>
                  <a:ext cx="9720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E9834419-D184-9B41-5973-A202FB0573C7}"/>
                    </a:ext>
                  </a:extLst>
                </p14:cNvPr>
                <p14:cNvContentPartPr/>
                <p14:nvPr/>
              </p14:nvContentPartPr>
              <p14:xfrm>
                <a:off x="11067834" y="4776766"/>
                <a:ext cx="198000" cy="16092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E9834419-D184-9B41-5973-A202FB0573C7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1061714" y="4770646"/>
                  <a:ext cx="2102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D46973C7-875C-18B1-A59F-835A9ADDD9EA}"/>
                    </a:ext>
                  </a:extLst>
                </p14:cNvPr>
                <p14:cNvContentPartPr/>
                <p14:nvPr/>
              </p14:nvContentPartPr>
              <p14:xfrm>
                <a:off x="11258994" y="4801246"/>
                <a:ext cx="284040" cy="1580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D46973C7-875C-18B1-A59F-835A9ADDD9EA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1252874" y="4795126"/>
                  <a:ext cx="2962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DD425E58-759C-FBB4-5A30-BC616D7919E2}"/>
                    </a:ext>
                  </a:extLst>
                </p14:cNvPr>
                <p14:cNvContentPartPr/>
                <p14:nvPr/>
              </p14:nvContentPartPr>
              <p14:xfrm>
                <a:off x="11553474" y="4764166"/>
                <a:ext cx="210240" cy="20916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DD425E58-759C-FBB4-5A30-BC616D7919E2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1547354" y="4758046"/>
                  <a:ext cx="2224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DD6E83C4-EF3C-1CEB-88A5-5C2B0D027686}"/>
                    </a:ext>
                  </a:extLst>
                </p14:cNvPr>
                <p14:cNvContentPartPr/>
                <p14:nvPr/>
              </p14:nvContentPartPr>
              <p14:xfrm>
                <a:off x="11768034" y="4904926"/>
                <a:ext cx="106920" cy="19044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DD6E83C4-EF3C-1CEB-88A5-5C2B0D027686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1761914" y="4898806"/>
                  <a:ext cx="119160" cy="20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CA78D5F9-338A-5903-E419-56058F8A57F9}"/>
              </a:ext>
            </a:extLst>
          </p:cNvPr>
          <p:cNvGrpSpPr/>
          <p:nvPr/>
        </p:nvGrpSpPr>
        <p:grpSpPr>
          <a:xfrm>
            <a:off x="2454160" y="5682100"/>
            <a:ext cx="1018080" cy="390600"/>
            <a:chOff x="2454160" y="5682100"/>
            <a:chExt cx="1018080" cy="39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D0637C57-16F0-62E8-90CC-2C6F80378E26}"/>
                    </a:ext>
                  </a:extLst>
                </p14:cNvPr>
                <p14:cNvContentPartPr/>
                <p14:nvPr/>
              </p14:nvContentPartPr>
              <p14:xfrm>
                <a:off x="2478280" y="5706220"/>
                <a:ext cx="79920" cy="36648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D0637C57-16F0-62E8-90CC-2C6F80378E26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472160" y="5700100"/>
                  <a:ext cx="9216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E117016C-A548-01EC-69CC-118A229A441E}"/>
                    </a:ext>
                  </a:extLst>
                </p14:cNvPr>
                <p14:cNvContentPartPr/>
                <p14:nvPr/>
              </p14:nvContentPartPr>
              <p14:xfrm>
                <a:off x="2454160" y="5682100"/>
                <a:ext cx="472680" cy="3596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E117016C-A548-01EC-69CC-118A229A441E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448040" y="5675980"/>
                  <a:ext cx="48492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615C2E77-F26E-674C-5D68-CFA0B94D070F}"/>
                    </a:ext>
                  </a:extLst>
                </p14:cNvPr>
                <p14:cNvContentPartPr/>
                <p14:nvPr/>
              </p14:nvContentPartPr>
              <p14:xfrm>
                <a:off x="2900560" y="5842300"/>
                <a:ext cx="195840" cy="19764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615C2E77-F26E-674C-5D68-CFA0B94D070F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2894451" y="5836180"/>
                  <a:ext cx="208058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932A5D32-D955-7222-FB99-4B29CF8DC23C}"/>
                    </a:ext>
                  </a:extLst>
                </p14:cNvPr>
                <p14:cNvContentPartPr/>
                <p14:nvPr/>
              </p14:nvContentPartPr>
              <p14:xfrm>
                <a:off x="3138160" y="5900980"/>
                <a:ext cx="334080" cy="14688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932A5D32-D955-7222-FB99-4B29CF8DC23C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132040" y="5894875"/>
                  <a:ext cx="346320" cy="15909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0F6ACB-7474-D58A-EFA2-283ED53DB097}"/>
                  </a:ext>
                </a:extLst>
              </p14:cNvPr>
              <p14:cNvContentPartPr/>
              <p14:nvPr/>
            </p14:nvContentPartPr>
            <p14:xfrm>
              <a:off x="8932466" y="5736358"/>
              <a:ext cx="67320" cy="220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0F6ACB-7474-D58A-EFA2-283ED53DB097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8926346" y="5730238"/>
                <a:ext cx="79560" cy="232560"/>
              </a:xfrm>
              <a:prstGeom prst="rect">
                <a:avLst/>
              </a:prstGeom>
            </p:spPr>
          </p:pic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4E5150FA-CB6D-AAA8-0A94-8036C257D440}"/>
              </a:ext>
            </a:extLst>
          </p:cNvPr>
          <p:cNvGrpSpPr/>
          <p:nvPr/>
        </p:nvGrpSpPr>
        <p:grpSpPr>
          <a:xfrm>
            <a:off x="4835980" y="6143241"/>
            <a:ext cx="457200" cy="144720"/>
            <a:chOff x="4835980" y="6143241"/>
            <a:chExt cx="457200" cy="14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EB7B7C0-F9D1-46DE-8ECD-CBB1569782E1}"/>
                    </a:ext>
                  </a:extLst>
                </p14:cNvPr>
                <p14:cNvContentPartPr/>
                <p14:nvPr/>
              </p14:nvContentPartPr>
              <p14:xfrm>
                <a:off x="4835980" y="6146481"/>
                <a:ext cx="253080" cy="141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EB7B7C0-F9D1-46DE-8ECD-CBB1569782E1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829860" y="6140361"/>
                  <a:ext cx="2653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B3BD95B5-1D8A-613E-5423-3A0CEF5FC43C}"/>
                    </a:ext>
                  </a:extLst>
                </p14:cNvPr>
                <p14:cNvContentPartPr/>
                <p14:nvPr/>
              </p14:nvContentPartPr>
              <p14:xfrm>
                <a:off x="5136580" y="6143241"/>
                <a:ext cx="156600" cy="12672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B3BD95B5-1D8A-613E-5423-3A0CEF5FC43C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5130460" y="6137121"/>
                  <a:ext cx="168840" cy="13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32FFE9E-C807-3DB8-D559-06E79BAF52D6}"/>
              </a:ext>
            </a:extLst>
          </p:cNvPr>
          <p:cNvGrpSpPr/>
          <p:nvPr/>
        </p:nvGrpSpPr>
        <p:grpSpPr>
          <a:xfrm>
            <a:off x="2885860" y="3129681"/>
            <a:ext cx="1381680" cy="856440"/>
            <a:chOff x="2885860" y="3129681"/>
            <a:chExt cx="1381680" cy="85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E2B0EC5-A26E-3DE9-4556-B1A4322250DD}"/>
                    </a:ext>
                  </a:extLst>
                </p14:cNvPr>
                <p14:cNvContentPartPr/>
                <p14:nvPr/>
              </p14:nvContentPartPr>
              <p14:xfrm>
                <a:off x="2885860" y="3129681"/>
                <a:ext cx="297360" cy="4021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E2B0EC5-A26E-3DE9-4556-B1A4322250DD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2879740" y="3123561"/>
                  <a:ext cx="30960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DC8AE5D9-F1F6-978E-6298-9CBAE3702D4F}"/>
                    </a:ext>
                  </a:extLst>
                </p14:cNvPr>
                <p14:cNvContentPartPr/>
                <p14:nvPr/>
              </p14:nvContentPartPr>
              <p14:xfrm>
                <a:off x="3231820" y="3216801"/>
                <a:ext cx="170640" cy="2671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DC8AE5D9-F1F6-978E-6298-9CBAE3702D4F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3225700" y="3210681"/>
                  <a:ext cx="18288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D5E38B32-F904-1830-9A76-187B1F6EB66A}"/>
                    </a:ext>
                  </a:extLst>
                </p14:cNvPr>
                <p14:cNvContentPartPr/>
                <p14:nvPr/>
              </p14:nvContentPartPr>
              <p14:xfrm>
                <a:off x="3480580" y="3149481"/>
                <a:ext cx="255600" cy="3538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D5E38B32-F904-1830-9A76-187B1F6EB66A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3474460" y="3143361"/>
                  <a:ext cx="267840" cy="36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C4B9D386-1536-08E0-A635-FB7CD195DC22}"/>
                    </a:ext>
                  </a:extLst>
                </p14:cNvPr>
                <p14:cNvContentPartPr/>
                <p14:nvPr/>
              </p14:nvContentPartPr>
              <p14:xfrm>
                <a:off x="3788740" y="3452241"/>
                <a:ext cx="45000" cy="156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C4B9D386-1536-08E0-A635-FB7CD195DC22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3782620" y="3446121"/>
                  <a:ext cx="572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6CD9DD78-9711-45CD-4D73-F0513E4B8366}"/>
                    </a:ext>
                  </a:extLst>
                </p14:cNvPr>
                <p14:cNvContentPartPr/>
                <p14:nvPr/>
              </p14:nvContentPartPr>
              <p14:xfrm>
                <a:off x="3645820" y="3646281"/>
                <a:ext cx="296280" cy="331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6CD9DD78-9711-45CD-4D73-F0513E4B8366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3639700" y="3640161"/>
                  <a:ext cx="3085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B8EAB12C-2336-B954-6F2F-66309276FD5D}"/>
                    </a:ext>
                  </a:extLst>
                </p14:cNvPr>
                <p14:cNvContentPartPr/>
                <p14:nvPr/>
              </p14:nvContentPartPr>
              <p14:xfrm>
                <a:off x="3624940" y="3751041"/>
                <a:ext cx="101880" cy="1717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B8EAB12C-2336-B954-6F2F-66309276FD5D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3618820" y="3744921"/>
                  <a:ext cx="1141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4BC4E31-C49B-9DD1-A0D0-8CA373687655}"/>
                    </a:ext>
                  </a:extLst>
                </p14:cNvPr>
                <p14:cNvContentPartPr/>
                <p14:nvPr/>
              </p14:nvContentPartPr>
              <p14:xfrm>
                <a:off x="3712420" y="3799281"/>
                <a:ext cx="124560" cy="10980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4BC4E31-C49B-9DD1-A0D0-8CA373687655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706300" y="3793161"/>
                  <a:ext cx="136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3A35F92D-CB32-F881-2528-1EA8F803EDF5}"/>
                    </a:ext>
                  </a:extLst>
                </p14:cNvPr>
                <p14:cNvContentPartPr/>
                <p14:nvPr/>
              </p14:nvContentPartPr>
              <p14:xfrm>
                <a:off x="3838420" y="3748521"/>
                <a:ext cx="30600" cy="1486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3A35F92D-CB32-F881-2528-1EA8F803EDF5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832300" y="3742401"/>
                  <a:ext cx="428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BF238D1F-A399-965F-67C7-BD022DE1E844}"/>
                    </a:ext>
                  </a:extLst>
                </p14:cNvPr>
                <p14:cNvContentPartPr/>
                <p14:nvPr/>
              </p14:nvContentPartPr>
              <p14:xfrm>
                <a:off x="3865420" y="3751041"/>
                <a:ext cx="104760" cy="1033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BF238D1F-A399-965F-67C7-BD022DE1E844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859300" y="3744921"/>
                  <a:ext cx="1170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2929DE6C-FB3D-E097-4F81-3BCB88449C86}"/>
                    </a:ext>
                  </a:extLst>
                </p14:cNvPr>
                <p14:cNvContentPartPr/>
                <p14:nvPr/>
              </p14:nvContentPartPr>
              <p14:xfrm>
                <a:off x="3876580" y="3832041"/>
                <a:ext cx="107280" cy="910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2929DE6C-FB3D-E097-4F81-3BCB88449C86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870460" y="3825921"/>
                  <a:ext cx="1195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DB5A14EA-07B6-2CB6-E837-9065B50B761C}"/>
                    </a:ext>
                  </a:extLst>
                </p14:cNvPr>
                <p14:cNvContentPartPr/>
                <p14:nvPr/>
              </p14:nvContentPartPr>
              <p14:xfrm>
                <a:off x="3975220" y="3873081"/>
                <a:ext cx="107640" cy="1130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DB5A14EA-07B6-2CB6-E837-9065B50B761C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969100" y="3866961"/>
                  <a:ext cx="1198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5292FA55-1755-035C-3606-D0CCD5FEE3D0}"/>
                    </a:ext>
                  </a:extLst>
                </p14:cNvPr>
                <p14:cNvContentPartPr/>
                <p14:nvPr/>
              </p14:nvContentPartPr>
              <p14:xfrm>
                <a:off x="3973060" y="3909801"/>
                <a:ext cx="131400" cy="363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5292FA55-1755-035C-3606-D0CCD5FEE3D0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966940" y="3903681"/>
                  <a:ext cx="1436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2059EDDF-BEA1-91B6-4109-BFD2BF77CE7F}"/>
                    </a:ext>
                  </a:extLst>
                </p14:cNvPr>
                <p14:cNvContentPartPr/>
                <p14:nvPr/>
              </p14:nvContentPartPr>
              <p14:xfrm>
                <a:off x="4030660" y="3697401"/>
                <a:ext cx="107280" cy="2426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2059EDDF-BEA1-91B6-4109-BFD2BF77CE7F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4024540" y="3691281"/>
                  <a:ext cx="11952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10FABCA-0349-22AB-CDB3-BF4ACE97E053}"/>
                    </a:ext>
                  </a:extLst>
                </p14:cNvPr>
                <p14:cNvContentPartPr/>
                <p14:nvPr/>
              </p14:nvContentPartPr>
              <p14:xfrm>
                <a:off x="4117780" y="3667521"/>
                <a:ext cx="149760" cy="964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10FABCA-0349-22AB-CDB3-BF4ACE97E053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4111660" y="3661401"/>
                  <a:ext cx="162000" cy="10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0F1D435B-2608-8167-69ED-87C910948255}"/>
              </a:ext>
            </a:extLst>
          </p:cNvPr>
          <p:cNvGrpSpPr/>
          <p:nvPr/>
        </p:nvGrpSpPr>
        <p:grpSpPr>
          <a:xfrm>
            <a:off x="7465272" y="2862111"/>
            <a:ext cx="1576440" cy="492480"/>
            <a:chOff x="7465272" y="2862111"/>
            <a:chExt cx="1576440" cy="49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50C0C95C-49E2-29E9-232C-0F7557F55455}"/>
                    </a:ext>
                  </a:extLst>
                </p14:cNvPr>
                <p14:cNvContentPartPr/>
                <p14:nvPr/>
              </p14:nvContentPartPr>
              <p14:xfrm>
                <a:off x="7465272" y="3194031"/>
                <a:ext cx="25560" cy="1530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50C0C95C-49E2-29E9-232C-0F7557F55455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7459152" y="3187911"/>
                  <a:ext cx="378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9F8E7472-9B95-5022-B840-5F8B84F4C929}"/>
                    </a:ext>
                  </a:extLst>
                </p14:cNvPr>
                <p14:cNvContentPartPr/>
                <p14:nvPr/>
              </p14:nvContentPartPr>
              <p14:xfrm>
                <a:off x="7597032" y="3097551"/>
                <a:ext cx="191160" cy="1746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9F8E7472-9B95-5022-B840-5F8B84F4C929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7590912" y="3091431"/>
                  <a:ext cx="2034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A0EFEE52-1BEE-AFA5-C253-DB8CCE3C34F5}"/>
                    </a:ext>
                  </a:extLst>
                </p14:cNvPr>
                <p14:cNvContentPartPr/>
                <p14:nvPr/>
              </p14:nvContentPartPr>
              <p14:xfrm>
                <a:off x="7815552" y="3150471"/>
                <a:ext cx="110520" cy="2340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A0EFEE52-1BEE-AFA5-C253-DB8CCE3C34F5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7809432" y="3144351"/>
                  <a:ext cx="1227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F8AAA9CA-D913-BB13-57C9-56D5487D9D3C}"/>
                    </a:ext>
                  </a:extLst>
                </p14:cNvPr>
                <p14:cNvContentPartPr/>
                <p14:nvPr/>
              </p14:nvContentPartPr>
              <p14:xfrm>
                <a:off x="7969992" y="3093951"/>
                <a:ext cx="253440" cy="15624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F8AAA9CA-D913-BB13-57C9-56D5487D9D3C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7963872" y="3087831"/>
                  <a:ext cx="2656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F52034A4-AADE-FEC1-829E-E2723875FB8A}"/>
                    </a:ext>
                  </a:extLst>
                </p14:cNvPr>
                <p14:cNvContentPartPr/>
                <p14:nvPr/>
              </p14:nvContentPartPr>
              <p14:xfrm>
                <a:off x="8219832" y="2862111"/>
                <a:ext cx="289080" cy="4924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F52034A4-AADE-FEC1-829E-E2723875FB8A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8213712" y="2855991"/>
                  <a:ext cx="301320" cy="50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88782986-D29C-CEBB-78BA-7732D1094CE8}"/>
                    </a:ext>
                  </a:extLst>
                </p14:cNvPr>
                <p14:cNvContentPartPr/>
                <p14:nvPr/>
              </p14:nvContentPartPr>
              <p14:xfrm>
                <a:off x="8563632" y="3069831"/>
                <a:ext cx="56520" cy="13752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88782986-D29C-CEBB-78BA-7732D1094CE8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8557512" y="3063711"/>
                  <a:ext cx="68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AE512067-F751-C209-617D-9DA24F01A9C6}"/>
                    </a:ext>
                  </a:extLst>
                </p14:cNvPr>
                <p14:cNvContentPartPr/>
                <p14:nvPr/>
              </p14:nvContentPartPr>
              <p14:xfrm>
                <a:off x="8499192" y="3120591"/>
                <a:ext cx="180720" cy="1368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AE512067-F751-C209-617D-9DA24F01A9C6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8493072" y="3114471"/>
                  <a:ext cx="1929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50232FA0-828E-4BAC-1831-D0CE1D332C6D}"/>
                    </a:ext>
                  </a:extLst>
                </p14:cNvPr>
                <p14:cNvContentPartPr/>
                <p14:nvPr/>
              </p14:nvContentPartPr>
              <p14:xfrm>
                <a:off x="8763432" y="2989911"/>
                <a:ext cx="278280" cy="28584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50232FA0-828E-4BAC-1831-D0CE1D332C6D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8757312" y="2983791"/>
                  <a:ext cx="290520" cy="298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40715880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910516-F3EE-577C-D3D8-3B12407BD9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ABC49E00-4907-7C8D-08B9-6365380739A3}"/>
                  </a:ext>
                </a:extLst>
              </p14:cNvPr>
              <p14:cNvContentPartPr/>
              <p14:nvPr/>
            </p14:nvContentPartPr>
            <p14:xfrm>
              <a:off x="11232354" y="1495366"/>
              <a:ext cx="3960" cy="10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ABC49E00-4907-7C8D-08B9-6365380739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226234" y="1489246"/>
                <a:ext cx="1620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85A5477-BAAD-35C9-97CF-5A37A2353F65}"/>
                  </a:ext>
                </a:extLst>
              </p14:cNvPr>
              <p14:cNvContentPartPr/>
              <p14:nvPr/>
            </p14:nvContentPartPr>
            <p14:xfrm>
              <a:off x="6897530" y="412209"/>
              <a:ext cx="223920" cy="329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85A5477-BAAD-35C9-97CF-5A37A2353F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891420" y="406089"/>
                <a:ext cx="2361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9146278-AA72-3A1A-F2F3-98A06417B5FC}"/>
                  </a:ext>
                </a:extLst>
              </p14:cNvPr>
              <p14:cNvContentPartPr/>
              <p14:nvPr/>
            </p14:nvContentPartPr>
            <p14:xfrm>
              <a:off x="6858650" y="607329"/>
              <a:ext cx="221040" cy="18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9146278-AA72-3A1A-F2F3-98A06417B5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852530" y="601327"/>
                <a:ext cx="233280" cy="30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41C20A3-D88C-5EDD-84AC-B6BB414DD65E}"/>
                  </a:ext>
                </a:extLst>
              </p14:cNvPr>
              <p14:cNvContentPartPr/>
              <p14:nvPr/>
            </p14:nvContentPartPr>
            <p14:xfrm>
              <a:off x="7238810" y="511929"/>
              <a:ext cx="200520" cy="186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41C20A3-D88C-5EDD-84AC-B6BB414DD65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232701" y="505821"/>
                <a:ext cx="212738" cy="19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1B70E26-41CC-4646-82F4-D3F1A6099CC5}"/>
                  </a:ext>
                </a:extLst>
              </p14:cNvPr>
              <p14:cNvContentPartPr/>
              <p14:nvPr/>
            </p14:nvContentPartPr>
            <p14:xfrm>
              <a:off x="7218290" y="608049"/>
              <a:ext cx="212040" cy="22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1B70E26-41CC-4646-82F4-D3F1A6099C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212170" y="601929"/>
                <a:ext cx="224280" cy="34920"/>
              </a:xfrm>
              <a:prstGeom prst="rect">
                <a:avLst/>
              </a:prstGeom>
            </p:spPr>
          </p:pic>
        </mc:Fallback>
      </mc:AlternateContent>
      <p:grpSp>
        <p:nvGrpSpPr>
          <p:cNvPr id="81" name="Group 80">
            <a:extLst>
              <a:ext uri="{FF2B5EF4-FFF2-40B4-BE49-F238E27FC236}">
                <a16:creationId xmlns:a16="http://schemas.microsoft.com/office/drawing/2014/main" id="{9D58DB3F-1FB0-091E-B1E5-B44E94295630}"/>
              </a:ext>
            </a:extLst>
          </p:cNvPr>
          <p:cNvGrpSpPr/>
          <p:nvPr/>
        </p:nvGrpSpPr>
        <p:grpSpPr>
          <a:xfrm>
            <a:off x="2970926" y="40629"/>
            <a:ext cx="2442240" cy="830160"/>
            <a:chOff x="2970926" y="40629"/>
            <a:chExt cx="2442240" cy="83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BB1BF91D-B74A-3167-CC4E-8143A89E2EF3}"/>
                    </a:ext>
                  </a:extLst>
                </p14:cNvPr>
                <p14:cNvContentPartPr/>
                <p14:nvPr/>
              </p14:nvContentPartPr>
              <p14:xfrm>
                <a:off x="3411206" y="255909"/>
                <a:ext cx="241920" cy="3142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BB1BF91D-B74A-3167-CC4E-8143A89E2EF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405086" y="249789"/>
                  <a:ext cx="25416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832F01C0-E00F-9D28-6407-DDAB02A800B5}"/>
                    </a:ext>
                  </a:extLst>
                </p14:cNvPr>
                <p14:cNvContentPartPr/>
                <p14:nvPr/>
              </p14:nvContentPartPr>
              <p14:xfrm>
                <a:off x="3690566" y="449949"/>
                <a:ext cx="115200" cy="1375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832F01C0-E00F-9D28-6407-DDAB02A800B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684446" y="443829"/>
                  <a:ext cx="1274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5E858C9A-7D1F-BE32-8937-77F4D6952465}"/>
                    </a:ext>
                  </a:extLst>
                </p14:cNvPr>
                <p14:cNvContentPartPr/>
                <p14:nvPr/>
              </p14:nvContentPartPr>
              <p14:xfrm>
                <a:off x="3749966" y="381909"/>
                <a:ext cx="29880" cy="64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5E858C9A-7D1F-BE32-8937-77F4D695246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743846" y="375789"/>
                  <a:ext cx="421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59051A5B-7DC9-12F5-FC40-A117DC6C9D1A}"/>
                    </a:ext>
                  </a:extLst>
                </p14:cNvPr>
                <p14:cNvContentPartPr/>
                <p14:nvPr/>
              </p14:nvContentPartPr>
              <p14:xfrm>
                <a:off x="3833486" y="466149"/>
                <a:ext cx="158400" cy="14688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59051A5B-7DC9-12F5-FC40-A117DC6C9D1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827366" y="460029"/>
                  <a:ext cx="1706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36E4033E-A198-449E-8EF6-C68AA4CBE60F}"/>
                    </a:ext>
                  </a:extLst>
                </p14:cNvPr>
                <p14:cNvContentPartPr/>
                <p14:nvPr/>
              </p14:nvContentPartPr>
              <p14:xfrm>
                <a:off x="4057046" y="433389"/>
                <a:ext cx="555120" cy="1630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36E4033E-A198-449E-8EF6-C68AA4CBE60F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050926" y="427269"/>
                  <a:ext cx="5673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5572D114-3424-62E4-322D-A67D20850EF5}"/>
                    </a:ext>
                  </a:extLst>
                </p14:cNvPr>
                <p14:cNvContentPartPr/>
                <p14:nvPr/>
              </p14:nvContentPartPr>
              <p14:xfrm>
                <a:off x="4496606" y="318909"/>
                <a:ext cx="45360" cy="3780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5572D114-3424-62E4-322D-A67D20850EF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490486" y="312789"/>
                  <a:ext cx="576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6CBEF344-F378-D26B-04AF-6096FD5C1C11}"/>
                    </a:ext>
                  </a:extLst>
                </p14:cNvPr>
                <p14:cNvContentPartPr/>
                <p14:nvPr/>
              </p14:nvContentPartPr>
              <p14:xfrm>
                <a:off x="4608206" y="228549"/>
                <a:ext cx="81720" cy="3286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6CBEF344-F378-D26B-04AF-6096FD5C1C1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602086" y="222429"/>
                  <a:ext cx="9396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E6BB537F-394B-553D-56A1-5B45D2439323}"/>
                    </a:ext>
                  </a:extLst>
                </p14:cNvPr>
                <p14:cNvContentPartPr/>
                <p14:nvPr/>
              </p14:nvContentPartPr>
              <p14:xfrm>
                <a:off x="4580126" y="372189"/>
                <a:ext cx="126360" cy="194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E6BB537F-394B-553D-56A1-5B45D243932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574006" y="366069"/>
                  <a:ext cx="1386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6D11CBA2-9B11-54F8-5ADB-E70AD30FA193}"/>
                    </a:ext>
                  </a:extLst>
                </p14:cNvPr>
                <p14:cNvContentPartPr/>
                <p14:nvPr/>
              </p14:nvContentPartPr>
              <p14:xfrm>
                <a:off x="4784966" y="358509"/>
                <a:ext cx="184320" cy="2217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6D11CBA2-9B11-54F8-5ADB-E70AD30FA193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778846" y="352389"/>
                  <a:ext cx="19656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46D45FD3-DA9F-CF87-1A35-3CE978990A47}"/>
                    </a:ext>
                  </a:extLst>
                </p14:cNvPr>
                <p14:cNvContentPartPr/>
                <p14:nvPr/>
              </p14:nvContentPartPr>
              <p14:xfrm>
                <a:off x="2970926" y="40629"/>
                <a:ext cx="2442240" cy="8301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46D45FD3-DA9F-CF87-1A35-3CE978990A4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964806" y="34509"/>
                  <a:ext cx="2454480" cy="84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C0AAC11F-CEB3-8D06-7F55-2B0CBBD29295}"/>
                  </a:ext>
                </a:extLst>
              </p14:cNvPr>
              <p14:cNvContentPartPr/>
              <p14:nvPr/>
            </p14:nvContentPartPr>
            <p14:xfrm>
              <a:off x="4322556" y="2255624"/>
              <a:ext cx="12960" cy="122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C0AAC11F-CEB3-8D06-7F55-2B0CBBD2929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316436" y="2249504"/>
                <a:ext cx="25200" cy="24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74" name="Group 273">
            <a:extLst>
              <a:ext uri="{FF2B5EF4-FFF2-40B4-BE49-F238E27FC236}">
                <a16:creationId xmlns:a16="http://schemas.microsoft.com/office/drawing/2014/main" id="{1B6690DE-910D-268E-46C6-0CB80197DDD8}"/>
              </a:ext>
            </a:extLst>
          </p:cNvPr>
          <p:cNvGrpSpPr/>
          <p:nvPr/>
        </p:nvGrpSpPr>
        <p:grpSpPr>
          <a:xfrm>
            <a:off x="9470556" y="1599704"/>
            <a:ext cx="1263960" cy="553320"/>
            <a:chOff x="9470556" y="1599704"/>
            <a:chExt cx="1263960" cy="55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7C488A4F-ED00-B923-64D0-B1228DF4C30E}"/>
                    </a:ext>
                  </a:extLst>
                </p14:cNvPr>
                <p14:cNvContentPartPr/>
                <p14:nvPr/>
              </p14:nvContentPartPr>
              <p14:xfrm>
                <a:off x="9515196" y="1732184"/>
                <a:ext cx="229680" cy="27612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7C488A4F-ED00-B923-64D0-B1228DF4C30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9509076" y="1726064"/>
                  <a:ext cx="24192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C4A9B4D6-0A21-D8EE-0BC4-AF4D01262E40}"/>
                    </a:ext>
                  </a:extLst>
                </p14:cNvPr>
                <p14:cNvContentPartPr/>
                <p14:nvPr/>
              </p14:nvContentPartPr>
              <p14:xfrm>
                <a:off x="9470556" y="1917944"/>
                <a:ext cx="221760" cy="100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C4A9B4D6-0A21-D8EE-0BC4-AF4D01262E40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9464436" y="1911824"/>
                  <a:ext cx="2340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44B0D041-5767-4FEA-C44F-4F633F8D27C4}"/>
                    </a:ext>
                  </a:extLst>
                </p14:cNvPr>
                <p14:cNvContentPartPr/>
                <p14:nvPr/>
              </p14:nvContentPartPr>
              <p14:xfrm>
                <a:off x="9802476" y="1881944"/>
                <a:ext cx="45720" cy="12564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44B0D041-5767-4FEA-C44F-4F633F8D27C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796356" y="1875824"/>
                  <a:ext cx="579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499609AA-40E5-5246-E50F-14A46A4E42C9}"/>
                    </a:ext>
                  </a:extLst>
                </p14:cNvPr>
                <p14:cNvContentPartPr/>
                <p14:nvPr/>
              </p14:nvContentPartPr>
              <p14:xfrm>
                <a:off x="9844956" y="1816784"/>
                <a:ext cx="14400" cy="648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499609AA-40E5-5246-E50F-14A46A4E42C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9838836" y="1810664"/>
                  <a:ext cx="266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51E3E516-80DC-98B7-15AA-9579E25692DF}"/>
                    </a:ext>
                  </a:extLst>
                </p14:cNvPr>
                <p14:cNvContentPartPr/>
                <p14:nvPr/>
              </p14:nvContentPartPr>
              <p14:xfrm>
                <a:off x="10024236" y="1816064"/>
                <a:ext cx="201960" cy="21384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51E3E516-80DC-98B7-15AA-9579E25692DF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018116" y="1809944"/>
                  <a:ext cx="21420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71A6E39-2814-6772-4482-13EC76752268}"/>
                    </a:ext>
                  </a:extLst>
                </p14:cNvPr>
                <p14:cNvContentPartPr/>
                <p14:nvPr/>
              </p14:nvContentPartPr>
              <p14:xfrm>
                <a:off x="9993996" y="1921184"/>
                <a:ext cx="218520" cy="1908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71A6E39-2814-6772-4482-13EC7675226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987876" y="1915064"/>
                  <a:ext cx="2307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5D4F1D41-F6DE-AEDA-5CCA-9590317E7F9B}"/>
                    </a:ext>
                  </a:extLst>
                </p14:cNvPr>
                <p14:cNvContentPartPr/>
                <p14:nvPr/>
              </p14:nvContentPartPr>
              <p14:xfrm>
                <a:off x="10315476" y="1770704"/>
                <a:ext cx="188640" cy="2386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5D4F1D41-F6DE-AEDA-5CCA-9590317E7F9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309356" y="1764584"/>
                  <a:ext cx="20088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D7E92C3B-0F89-0FCA-33E3-F7BAED2F516F}"/>
                    </a:ext>
                  </a:extLst>
                </p14:cNvPr>
                <p14:cNvContentPartPr/>
                <p14:nvPr/>
              </p14:nvContentPartPr>
              <p14:xfrm>
                <a:off x="10544076" y="1599704"/>
                <a:ext cx="190440" cy="5533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D7E92C3B-0F89-0FCA-33E3-F7BAED2F516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537956" y="1593584"/>
                  <a:ext cx="202680" cy="56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88AAD919-CDEA-E8A0-2913-79B8941DFC20}"/>
              </a:ext>
            </a:extLst>
          </p:cNvPr>
          <p:cNvGrpSpPr/>
          <p:nvPr/>
        </p:nvGrpSpPr>
        <p:grpSpPr>
          <a:xfrm>
            <a:off x="500796" y="1950704"/>
            <a:ext cx="1936800" cy="712440"/>
            <a:chOff x="500796" y="1950704"/>
            <a:chExt cx="1936800" cy="71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9CD8C24B-957E-2735-0A8F-1697DBDE6122}"/>
                    </a:ext>
                  </a:extLst>
                </p14:cNvPr>
                <p14:cNvContentPartPr/>
                <p14:nvPr/>
              </p14:nvContentPartPr>
              <p14:xfrm>
                <a:off x="500796" y="2020184"/>
                <a:ext cx="353880" cy="6040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9CD8C24B-957E-2735-0A8F-1697DBDE612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94676" y="2014064"/>
                  <a:ext cx="366120" cy="61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0227791E-45A8-8FF3-4AB0-973AF63E117B}"/>
                    </a:ext>
                  </a:extLst>
                </p14:cNvPr>
                <p14:cNvContentPartPr/>
                <p14:nvPr/>
              </p14:nvContentPartPr>
              <p14:xfrm>
                <a:off x="902556" y="2098304"/>
                <a:ext cx="223920" cy="41616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0227791E-45A8-8FF3-4AB0-973AF63E117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96436" y="2092184"/>
                  <a:ext cx="236160" cy="42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14480F7D-23CD-5233-C48D-14F98301E79C}"/>
                    </a:ext>
                  </a:extLst>
                </p14:cNvPr>
                <p14:cNvContentPartPr/>
                <p14:nvPr/>
              </p14:nvContentPartPr>
              <p14:xfrm>
                <a:off x="1207116" y="2176784"/>
                <a:ext cx="197280" cy="3574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14480F7D-23CD-5233-C48D-14F98301E79C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200996" y="2170664"/>
                  <a:ext cx="20952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3591170A-6AAC-B18B-B55A-314E734DAE82}"/>
                    </a:ext>
                  </a:extLst>
                </p14:cNvPr>
                <p14:cNvContentPartPr/>
                <p14:nvPr/>
              </p14:nvContentPartPr>
              <p14:xfrm>
                <a:off x="1173636" y="2370104"/>
                <a:ext cx="200520" cy="720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3591170A-6AAC-B18B-B55A-314E734DAE8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67516" y="2363984"/>
                  <a:ext cx="2127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2F38E2CF-250D-9CD3-444F-7696AD4E2EA5}"/>
                    </a:ext>
                  </a:extLst>
                </p14:cNvPr>
                <p14:cNvContentPartPr/>
                <p14:nvPr/>
              </p14:nvContentPartPr>
              <p14:xfrm>
                <a:off x="1424196" y="2011184"/>
                <a:ext cx="177120" cy="6375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2F38E2CF-250D-9CD3-444F-7696AD4E2EA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418076" y="2005064"/>
                  <a:ext cx="189360" cy="64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9A90E400-BC1B-FAA5-8D5C-F8A5CA219304}"/>
                    </a:ext>
                  </a:extLst>
                </p14:cNvPr>
                <p14:cNvContentPartPr/>
                <p14:nvPr/>
              </p14:nvContentPartPr>
              <p14:xfrm>
                <a:off x="1818036" y="2312144"/>
                <a:ext cx="18720" cy="147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9A90E400-BC1B-FAA5-8D5C-F8A5CA21930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811916" y="2306024"/>
                  <a:ext cx="309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C9121AF8-E7EF-5923-A5E0-B1714065345F}"/>
                    </a:ext>
                  </a:extLst>
                </p14:cNvPr>
                <p14:cNvContentPartPr/>
                <p14:nvPr/>
              </p14:nvContentPartPr>
              <p14:xfrm>
                <a:off x="1833516" y="2387384"/>
                <a:ext cx="20160" cy="259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C9121AF8-E7EF-5923-A5E0-B1714065345F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827396" y="2381264"/>
                  <a:ext cx="324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BA62C373-E1DB-B794-FA75-121730C56898}"/>
                    </a:ext>
                  </a:extLst>
                </p14:cNvPr>
                <p14:cNvContentPartPr/>
                <p14:nvPr/>
              </p14:nvContentPartPr>
              <p14:xfrm>
                <a:off x="2013156" y="2296664"/>
                <a:ext cx="128880" cy="230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BA62C373-E1DB-B794-FA75-121730C5689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007036" y="2290544"/>
                  <a:ext cx="1411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A7374C1B-8D45-9FDD-39B2-E2242A5A9FBB}"/>
                    </a:ext>
                  </a:extLst>
                </p14:cNvPr>
                <p14:cNvContentPartPr/>
                <p14:nvPr/>
              </p14:nvContentPartPr>
              <p14:xfrm>
                <a:off x="2045916" y="2357864"/>
                <a:ext cx="96480" cy="3636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A7374C1B-8D45-9FDD-39B2-E2242A5A9FBB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039796" y="2351744"/>
                  <a:ext cx="10872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C3DB3F40-3BCC-E57F-4B15-51B9654F20C0}"/>
                    </a:ext>
                  </a:extLst>
                </p14:cNvPr>
                <p14:cNvContentPartPr/>
                <p14:nvPr/>
              </p14:nvContentPartPr>
              <p14:xfrm>
                <a:off x="2228436" y="1950704"/>
                <a:ext cx="209160" cy="7124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C3DB3F40-3BCC-E57F-4B15-51B9654F20C0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222316" y="1944584"/>
                  <a:ext cx="221400" cy="72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BB46875C-42BD-58D4-45E4-8AA4E0B90E6B}"/>
              </a:ext>
            </a:extLst>
          </p:cNvPr>
          <p:cNvGrpSpPr/>
          <p:nvPr/>
        </p:nvGrpSpPr>
        <p:grpSpPr>
          <a:xfrm>
            <a:off x="2468556" y="2027024"/>
            <a:ext cx="1945080" cy="440640"/>
            <a:chOff x="2468556" y="2027024"/>
            <a:chExt cx="1945080" cy="44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B2555173-5F7E-A17E-2C86-E39D69160887}"/>
                    </a:ext>
                  </a:extLst>
                </p14:cNvPr>
                <p14:cNvContentPartPr/>
                <p14:nvPr/>
              </p14:nvContentPartPr>
              <p14:xfrm>
                <a:off x="2468556" y="2115224"/>
                <a:ext cx="178200" cy="35244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B2555173-5F7E-A17E-2C86-E39D69160887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462436" y="2109104"/>
                  <a:ext cx="19044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527BDD16-5A5C-B677-7805-9CBC4EF460B2}"/>
                    </a:ext>
                  </a:extLst>
                </p14:cNvPr>
                <p14:cNvContentPartPr/>
                <p14:nvPr/>
              </p14:nvContentPartPr>
              <p14:xfrm>
                <a:off x="2761596" y="2242304"/>
                <a:ext cx="9000" cy="2520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527BDD16-5A5C-B677-7805-9CBC4EF460B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755476" y="2236184"/>
                  <a:ext cx="212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B89B28C6-3679-A18A-9091-60B291CCDBD0}"/>
                    </a:ext>
                  </a:extLst>
                </p14:cNvPr>
                <p14:cNvContentPartPr/>
                <p14:nvPr/>
              </p14:nvContentPartPr>
              <p14:xfrm>
                <a:off x="2760516" y="2338784"/>
                <a:ext cx="16560" cy="360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B89B28C6-3679-A18A-9091-60B291CCDBD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754396" y="2332664"/>
                  <a:ext cx="288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7C0DED6A-E25F-1864-EFDF-F445C80A8070}"/>
                    </a:ext>
                  </a:extLst>
                </p14:cNvPr>
                <p14:cNvContentPartPr/>
                <p14:nvPr/>
              </p14:nvContentPartPr>
              <p14:xfrm>
                <a:off x="2940876" y="2134304"/>
                <a:ext cx="173520" cy="23976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7C0DED6A-E25F-1864-EFDF-F445C80A807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934756" y="2128184"/>
                  <a:ext cx="1857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F7042A4A-0F01-2E3C-FD4C-CC01DB2892D8}"/>
                    </a:ext>
                  </a:extLst>
                </p14:cNvPr>
                <p14:cNvContentPartPr/>
                <p14:nvPr/>
              </p14:nvContentPartPr>
              <p14:xfrm>
                <a:off x="2980476" y="2027024"/>
                <a:ext cx="177840" cy="4078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F7042A4A-0F01-2E3C-FD4C-CC01DB2892D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974356" y="2020904"/>
                  <a:ext cx="19008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A5C54220-8CA7-3D96-30DE-E080E3B86708}"/>
                    </a:ext>
                  </a:extLst>
                </p14:cNvPr>
                <p14:cNvContentPartPr/>
                <p14:nvPr/>
              </p14:nvContentPartPr>
              <p14:xfrm>
                <a:off x="3202236" y="2232224"/>
                <a:ext cx="101520" cy="27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A5C54220-8CA7-3D96-30DE-E080E3B8670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196116" y="2226104"/>
                  <a:ext cx="1137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290BBFC4-03C0-CDC9-3622-F14F6C0062BC}"/>
                    </a:ext>
                  </a:extLst>
                </p14:cNvPr>
                <p14:cNvContentPartPr/>
                <p14:nvPr/>
              </p14:nvContentPartPr>
              <p14:xfrm>
                <a:off x="3180276" y="2303864"/>
                <a:ext cx="102600" cy="1008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290BBFC4-03C0-CDC9-3622-F14F6C0062B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174156" y="2297744"/>
                  <a:ext cx="1148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AAEFA350-EA46-5D02-8F77-B314854601D9}"/>
                    </a:ext>
                  </a:extLst>
                </p14:cNvPr>
                <p14:cNvContentPartPr/>
                <p14:nvPr/>
              </p14:nvContentPartPr>
              <p14:xfrm>
                <a:off x="3201876" y="2177144"/>
                <a:ext cx="110160" cy="18324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AAEFA350-EA46-5D02-8F77-B314854601D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195756" y="2171024"/>
                  <a:ext cx="1224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884B145C-4031-F326-02D4-58D581A62722}"/>
                    </a:ext>
                  </a:extLst>
                </p14:cNvPr>
                <p14:cNvContentPartPr/>
                <p14:nvPr/>
              </p14:nvContentPartPr>
              <p14:xfrm>
                <a:off x="3384756" y="2121704"/>
                <a:ext cx="161640" cy="27864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884B145C-4031-F326-02D4-58D581A6272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378636" y="2115584"/>
                  <a:ext cx="17388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715722B1-15DD-A44C-A20A-5556C73AA47B}"/>
                    </a:ext>
                  </a:extLst>
                </p14:cNvPr>
                <p14:cNvContentPartPr/>
                <p14:nvPr/>
              </p14:nvContentPartPr>
              <p14:xfrm>
                <a:off x="3652956" y="2131424"/>
                <a:ext cx="156600" cy="16632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715722B1-15DD-A44C-A20A-5556C73AA47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646836" y="2125304"/>
                  <a:ext cx="1688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3D207791-352E-F6BE-A0E3-9FFC0C1B0782}"/>
                    </a:ext>
                  </a:extLst>
                </p14:cNvPr>
                <p14:cNvContentPartPr/>
                <p14:nvPr/>
              </p14:nvContentPartPr>
              <p14:xfrm>
                <a:off x="3657636" y="2332664"/>
                <a:ext cx="123480" cy="1908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3D207791-352E-F6BE-A0E3-9FFC0C1B0782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651516" y="2326544"/>
                  <a:ext cx="1357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0BB751DB-E571-C4CD-DEDC-EB50F61FA19A}"/>
                    </a:ext>
                  </a:extLst>
                </p14:cNvPr>
                <p14:cNvContentPartPr/>
                <p14:nvPr/>
              </p14:nvContentPartPr>
              <p14:xfrm>
                <a:off x="3867516" y="2086424"/>
                <a:ext cx="119160" cy="26820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0BB751DB-E571-C4CD-DEDC-EB50F61FA19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861396" y="2080304"/>
                  <a:ext cx="13140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E8953FDD-3ABC-9BE5-129C-59986D88A879}"/>
                    </a:ext>
                  </a:extLst>
                </p14:cNvPr>
                <p14:cNvContentPartPr/>
                <p14:nvPr/>
              </p14:nvContentPartPr>
              <p14:xfrm>
                <a:off x="3978756" y="2171384"/>
                <a:ext cx="146520" cy="14364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E8953FDD-3ABC-9BE5-129C-59986D88A879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972636" y="2165264"/>
                  <a:ext cx="158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785FA974-B27F-6996-B5D1-644DDCEDE226}"/>
                    </a:ext>
                  </a:extLst>
                </p14:cNvPr>
                <p14:cNvContentPartPr/>
                <p14:nvPr/>
              </p14:nvContentPartPr>
              <p14:xfrm>
                <a:off x="4097196" y="2061224"/>
                <a:ext cx="145800" cy="29988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785FA974-B27F-6996-B5D1-644DDCEDE22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091076" y="2055104"/>
                  <a:ext cx="15804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B5421079-4FE9-FD9A-97CF-A359E2121656}"/>
                    </a:ext>
                  </a:extLst>
                </p14:cNvPr>
                <p14:cNvContentPartPr/>
                <p14:nvPr/>
              </p14:nvContentPartPr>
              <p14:xfrm>
                <a:off x="4328676" y="2204864"/>
                <a:ext cx="84960" cy="17712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B5421079-4FE9-FD9A-97CF-A359E212165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322556" y="2198744"/>
                  <a:ext cx="97200" cy="18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189AA7-F4AB-5141-E1A7-EA45344A4B53}"/>
              </a:ext>
            </a:extLst>
          </p:cNvPr>
          <p:cNvGrpSpPr/>
          <p:nvPr/>
        </p:nvGrpSpPr>
        <p:grpSpPr>
          <a:xfrm>
            <a:off x="4588236" y="1695824"/>
            <a:ext cx="4625280" cy="900720"/>
            <a:chOff x="4588236" y="1695824"/>
            <a:chExt cx="4625280" cy="90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1606BB94-EFDA-B5C0-AF3D-531B2A1C5426}"/>
                    </a:ext>
                  </a:extLst>
                </p14:cNvPr>
                <p14:cNvContentPartPr/>
                <p14:nvPr/>
              </p14:nvContentPartPr>
              <p14:xfrm>
                <a:off x="4588236" y="2131064"/>
                <a:ext cx="136800" cy="12780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1606BB94-EFDA-B5C0-AF3D-531B2A1C542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582116" y="2124944"/>
                  <a:ext cx="1490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E1F29805-E1B2-BEB5-00DF-25B3E2954D00}"/>
                    </a:ext>
                  </a:extLst>
                </p14:cNvPr>
                <p14:cNvContentPartPr/>
                <p14:nvPr/>
              </p14:nvContentPartPr>
              <p14:xfrm>
                <a:off x="4733676" y="2106584"/>
                <a:ext cx="182880" cy="1159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E1F29805-E1B2-BEB5-00DF-25B3E2954D0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727556" y="2100464"/>
                  <a:ext cx="1951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1BD697D6-A5C9-EE88-B4A1-F3FC6A13C542}"/>
                    </a:ext>
                  </a:extLst>
                </p14:cNvPr>
                <p14:cNvContentPartPr/>
                <p14:nvPr/>
              </p14:nvContentPartPr>
              <p14:xfrm>
                <a:off x="4903956" y="2114144"/>
                <a:ext cx="215640" cy="10512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1BD697D6-A5C9-EE88-B4A1-F3FC6A13C54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897836" y="2108024"/>
                  <a:ext cx="2278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90B23B13-ED2A-DA15-6D8A-2EE6074516AA}"/>
                    </a:ext>
                  </a:extLst>
                </p14:cNvPr>
                <p14:cNvContentPartPr/>
                <p14:nvPr/>
              </p14:nvContentPartPr>
              <p14:xfrm>
                <a:off x="5064876" y="1962584"/>
                <a:ext cx="82800" cy="2566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90B23B13-ED2A-DA15-6D8A-2EE6074516AA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058756" y="1956464"/>
                  <a:ext cx="9504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DA6525E3-8497-3ACF-0C92-5C08CC6C3563}"/>
                    </a:ext>
                  </a:extLst>
                </p14:cNvPr>
                <p14:cNvContentPartPr/>
                <p14:nvPr/>
              </p14:nvContentPartPr>
              <p14:xfrm>
                <a:off x="5093676" y="2014784"/>
                <a:ext cx="162720" cy="1436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DA6525E3-8497-3ACF-0C92-5C08CC6C3563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087556" y="2008664"/>
                  <a:ext cx="1749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EF75FCF-8871-902B-2717-37EFFA69E87A}"/>
                    </a:ext>
                  </a:extLst>
                </p14:cNvPr>
                <p14:cNvContentPartPr/>
                <p14:nvPr/>
              </p14:nvContentPartPr>
              <p14:xfrm>
                <a:off x="5125716" y="2143304"/>
                <a:ext cx="172800" cy="388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EF75FCF-8871-902B-2717-37EFFA69E87A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5119596" y="2137184"/>
                  <a:ext cx="1850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FDF8261B-1029-64E9-9AFD-C013ED261231}"/>
                    </a:ext>
                  </a:extLst>
                </p14:cNvPr>
                <p14:cNvContentPartPr/>
                <p14:nvPr/>
              </p14:nvContentPartPr>
              <p14:xfrm>
                <a:off x="5342436" y="1908584"/>
                <a:ext cx="142920" cy="36252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FDF8261B-1029-64E9-9AFD-C013ED261231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5336316" y="1902464"/>
                  <a:ext cx="15516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904D4653-A356-404A-DEA1-34240AC74F18}"/>
                    </a:ext>
                  </a:extLst>
                </p14:cNvPr>
                <p14:cNvContentPartPr/>
                <p14:nvPr/>
              </p14:nvContentPartPr>
              <p14:xfrm>
                <a:off x="5504796" y="1950704"/>
                <a:ext cx="174240" cy="2484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904D4653-A356-404A-DEA1-34240AC74F18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498676" y="1944584"/>
                  <a:ext cx="18648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F7DE5B9A-0AE1-312C-4925-C0F3863605D8}"/>
                    </a:ext>
                  </a:extLst>
                </p14:cNvPr>
                <p14:cNvContentPartPr/>
                <p14:nvPr/>
              </p14:nvContentPartPr>
              <p14:xfrm>
                <a:off x="5506956" y="2086064"/>
                <a:ext cx="173160" cy="3708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F7DE5B9A-0AE1-312C-4925-C0F3863605D8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500836" y="2079944"/>
                  <a:ext cx="18540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F988112C-B13C-8E21-E16F-BE12DBFE86A8}"/>
                    </a:ext>
                  </a:extLst>
                </p14:cNvPr>
                <p14:cNvContentPartPr/>
                <p14:nvPr/>
              </p14:nvContentPartPr>
              <p14:xfrm>
                <a:off x="5731956" y="2131424"/>
                <a:ext cx="115200" cy="166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F988112C-B13C-8E21-E16F-BE12DBFE86A8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725836" y="2125304"/>
                  <a:ext cx="1274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E3E34D47-5157-994D-DB08-F500FA619BD1}"/>
                    </a:ext>
                  </a:extLst>
                </p14:cNvPr>
                <p14:cNvContentPartPr/>
                <p14:nvPr/>
              </p14:nvContentPartPr>
              <p14:xfrm>
                <a:off x="5888196" y="2220704"/>
                <a:ext cx="51120" cy="1656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E3E34D47-5157-994D-DB08-F500FA619BD1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882076" y="2214584"/>
                  <a:ext cx="633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E2265297-FDDE-58C0-01D3-D7A314E6373F}"/>
                    </a:ext>
                  </a:extLst>
                </p14:cNvPr>
                <p14:cNvContentPartPr/>
                <p14:nvPr/>
              </p14:nvContentPartPr>
              <p14:xfrm>
                <a:off x="5907276" y="2210984"/>
                <a:ext cx="52560" cy="1692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E2265297-FDDE-58C0-01D3-D7A314E6373F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901156" y="2204864"/>
                  <a:ext cx="648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B351CC04-DF50-E9B4-1B9C-81898AED4755}"/>
                    </a:ext>
                  </a:extLst>
                </p14:cNvPr>
                <p14:cNvContentPartPr/>
                <p14:nvPr/>
              </p14:nvContentPartPr>
              <p14:xfrm>
                <a:off x="6019956" y="2176424"/>
                <a:ext cx="70200" cy="925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B351CC04-DF50-E9B4-1B9C-81898AED475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013836" y="2170304"/>
                  <a:ext cx="824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04CDEFE9-B82B-7CF8-1051-C1ACB07EC313}"/>
                    </a:ext>
                  </a:extLst>
                </p14:cNvPr>
                <p14:cNvContentPartPr/>
                <p14:nvPr/>
              </p14:nvContentPartPr>
              <p14:xfrm>
                <a:off x="6008796" y="2125304"/>
                <a:ext cx="14040" cy="118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04CDEFE9-B82B-7CF8-1051-C1ACB07EC313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6002676" y="2119184"/>
                  <a:ext cx="262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CBA305BF-CE51-5C08-B6EF-1D88235F41A4}"/>
                    </a:ext>
                  </a:extLst>
                </p14:cNvPr>
                <p14:cNvContentPartPr/>
                <p14:nvPr/>
              </p14:nvContentPartPr>
              <p14:xfrm>
                <a:off x="6056676" y="1800224"/>
                <a:ext cx="187560" cy="4978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CBA305BF-CE51-5C08-B6EF-1D88235F41A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050556" y="1794104"/>
                  <a:ext cx="199800" cy="51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46F09927-AD74-40B4-589A-AC568893EB7B}"/>
                    </a:ext>
                  </a:extLst>
                </p14:cNvPr>
                <p14:cNvContentPartPr/>
                <p14:nvPr/>
              </p14:nvContentPartPr>
              <p14:xfrm>
                <a:off x="6341796" y="2084624"/>
                <a:ext cx="115200" cy="54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46F09927-AD74-40B4-589A-AC568893EB7B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335676" y="2078504"/>
                  <a:ext cx="1274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DD4C42A1-03AE-6642-C394-B870A458988C}"/>
                    </a:ext>
                  </a:extLst>
                </p14:cNvPr>
                <p14:cNvContentPartPr/>
                <p14:nvPr/>
              </p14:nvContentPartPr>
              <p14:xfrm>
                <a:off x="6344676" y="2128184"/>
                <a:ext cx="156240" cy="1440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DD4C42A1-03AE-6642-C394-B870A458988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6338556" y="2122064"/>
                  <a:ext cx="168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5BE59A32-6CEB-8F04-5624-847856CF72D4}"/>
                    </a:ext>
                  </a:extLst>
                </p14:cNvPr>
                <p14:cNvContentPartPr/>
                <p14:nvPr/>
              </p14:nvContentPartPr>
              <p14:xfrm>
                <a:off x="6690636" y="1984184"/>
                <a:ext cx="113400" cy="14760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5BE59A32-6CEB-8F04-5624-847856CF72D4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6684516" y="1978064"/>
                  <a:ext cx="1256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9A17F96D-54C4-8793-8E48-82BB94893511}"/>
                    </a:ext>
                  </a:extLst>
                </p14:cNvPr>
                <p14:cNvContentPartPr/>
                <p14:nvPr/>
              </p14:nvContentPartPr>
              <p14:xfrm>
                <a:off x="6771636" y="1972304"/>
                <a:ext cx="161280" cy="1432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9A17F96D-54C4-8793-8E48-82BB94893511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6765516" y="1966184"/>
                  <a:ext cx="17352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7ED71AA-13A3-0D1B-DB0D-E5D4D15AEC56}"/>
                    </a:ext>
                  </a:extLst>
                </p14:cNvPr>
                <p14:cNvContentPartPr/>
                <p14:nvPr/>
              </p14:nvContentPartPr>
              <p14:xfrm>
                <a:off x="6940476" y="1991744"/>
                <a:ext cx="146160" cy="15048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17ED71AA-13A3-0D1B-DB0D-E5D4D15AEC56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934356" y="1985624"/>
                  <a:ext cx="1584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5D672CC3-1411-E76C-D428-48C1EF3F35E3}"/>
                    </a:ext>
                  </a:extLst>
                </p14:cNvPr>
                <p14:cNvContentPartPr/>
                <p14:nvPr/>
              </p14:nvContentPartPr>
              <p14:xfrm>
                <a:off x="7093836" y="1875464"/>
                <a:ext cx="33840" cy="2275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5D672CC3-1411-E76C-D428-48C1EF3F35E3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7087716" y="1869344"/>
                  <a:ext cx="460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5B6CAD1C-A225-C804-050F-801ED8B8633F}"/>
                    </a:ext>
                  </a:extLst>
                </p14:cNvPr>
                <p14:cNvContentPartPr/>
                <p14:nvPr/>
              </p14:nvContentPartPr>
              <p14:xfrm>
                <a:off x="7071876" y="1928024"/>
                <a:ext cx="168480" cy="11880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5B6CAD1C-A225-C804-050F-801ED8B8633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065756" y="1921904"/>
                  <a:ext cx="1807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995C6BFC-F53B-4143-BE09-55A506EA14E9}"/>
                    </a:ext>
                  </a:extLst>
                </p14:cNvPr>
                <p14:cNvContentPartPr/>
                <p14:nvPr/>
              </p14:nvContentPartPr>
              <p14:xfrm>
                <a:off x="7103916" y="1958984"/>
                <a:ext cx="132480" cy="1414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995C6BFC-F53B-4143-BE09-55A506EA14E9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097796" y="1952864"/>
                  <a:ext cx="1447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ACC36328-95DE-680E-39FB-1055824EAAEF}"/>
                    </a:ext>
                  </a:extLst>
                </p14:cNvPr>
                <p14:cNvContentPartPr/>
                <p14:nvPr/>
              </p14:nvContentPartPr>
              <p14:xfrm>
                <a:off x="7297596" y="1798064"/>
                <a:ext cx="120600" cy="331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ACC36328-95DE-680E-39FB-1055824EAAE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291476" y="1791944"/>
                  <a:ext cx="13284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6BE1B1CE-EC68-DEEA-D12B-40AB273BC24A}"/>
                    </a:ext>
                  </a:extLst>
                </p14:cNvPr>
                <p14:cNvContentPartPr/>
                <p14:nvPr/>
              </p14:nvContentPartPr>
              <p14:xfrm>
                <a:off x="7447716" y="1834424"/>
                <a:ext cx="192960" cy="27324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6BE1B1CE-EC68-DEEA-D12B-40AB273BC24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441596" y="1828304"/>
                  <a:ext cx="20520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49ECE187-366D-60AE-0169-398E4315B1AF}"/>
                    </a:ext>
                  </a:extLst>
                </p14:cNvPr>
                <p14:cNvContentPartPr/>
                <p14:nvPr/>
              </p14:nvContentPartPr>
              <p14:xfrm>
                <a:off x="7437276" y="1951784"/>
                <a:ext cx="195480" cy="2880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49ECE187-366D-60AE-0169-398E4315B1AF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431156" y="1945664"/>
                  <a:ext cx="2077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12FA736F-C101-C80D-FCF6-72FABAF46251}"/>
                    </a:ext>
                  </a:extLst>
                </p14:cNvPr>
                <p14:cNvContentPartPr/>
                <p14:nvPr/>
              </p14:nvContentPartPr>
              <p14:xfrm>
                <a:off x="7666236" y="2012984"/>
                <a:ext cx="74880" cy="14796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12FA736F-C101-C80D-FCF6-72FABAF46251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660116" y="2006864"/>
                  <a:ext cx="871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CA62F6F-2716-2DE1-9273-5311D4663B9A}"/>
                    </a:ext>
                  </a:extLst>
                </p14:cNvPr>
                <p14:cNvContentPartPr/>
                <p14:nvPr/>
              </p14:nvContentPartPr>
              <p14:xfrm>
                <a:off x="7737876" y="1695824"/>
                <a:ext cx="196200" cy="42732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CA62F6F-2716-2DE1-9273-5311D4663B9A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731756" y="1689704"/>
                  <a:ext cx="20844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3F9BFEE6-1BCF-4298-7B61-A285F8884187}"/>
                    </a:ext>
                  </a:extLst>
                </p14:cNvPr>
                <p14:cNvContentPartPr/>
                <p14:nvPr/>
              </p14:nvContentPartPr>
              <p14:xfrm>
                <a:off x="8057196" y="1930904"/>
                <a:ext cx="139680" cy="126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3F9BFEE6-1BCF-4298-7B61-A285F888418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051076" y="1924784"/>
                  <a:ext cx="1519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557B144A-E444-034C-39ED-71ED5A105D5C}"/>
                    </a:ext>
                  </a:extLst>
                </p14:cNvPr>
                <p14:cNvContentPartPr/>
                <p14:nvPr/>
              </p14:nvContentPartPr>
              <p14:xfrm>
                <a:off x="8069436" y="2002184"/>
                <a:ext cx="187560" cy="183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557B144A-E444-034C-39ED-71ED5A105D5C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8063316" y="1996064"/>
                  <a:ext cx="1998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915A8280-7DC3-44D9-E145-3AC5CBCB4A69}"/>
                    </a:ext>
                  </a:extLst>
                </p14:cNvPr>
                <p14:cNvContentPartPr/>
                <p14:nvPr/>
              </p14:nvContentPartPr>
              <p14:xfrm>
                <a:off x="8404236" y="1805264"/>
                <a:ext cx="29880" cy="2192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915A8280-7DC3-44D9-E145-3AC5CBCB4A6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398116" y="1799144"/>
                  <a:ext cx="4212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3A949BA7-0867-387D-06AC-E0C23B83FEED}"/>
                    </a:ext>
                  </a:extLst>
                </p14:cNvPr>
                <p14:cNvContentPartPr/>
                <p14:nvPr/>
              </p14:nvContentPartPr>
              <p14:xfrm>
                <a:off x="8524836" y="1809944"/>
                <a:ext cx="113400" cy="23220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3A949BA7-0867-387D-06AC-E0C23B83FEED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518716" y="1803824"/>
                  <a:ext cx="12564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28BA2131-97E6-C83B-8256-59014072F57C}"/>
                    </a:ext>
                  </a:extLst>
                </p14:cNvPr>
                <p14:cNvContentPartPr/>
                <p14:nvPr/>
              </p14:nvContentPartPr>
              <p14:xfrm>
                <a:off x="8695116" y="1771424"/>
                <a:ext cx="64080" cy="2761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28BA2131-97E6-C83B-8256-59014072F57C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688996" y="1765304"/>
                  <a:ext cx="7632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863B2D4D-A138-3DF4-6276-DCE98C9F7273}"/>
                    </a:ext>
                  </a:extLst>
                </p14:cNvPr>
                <p14:cNvContentPartPr/>
                <p14:nvPr/>
              </p14:nvContentPartPr>
              <p14:xfrm>
                <a:off x="8792676" y="1910744"/>
                <a:ext cx="94320" cy="212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863B2D4D-A138-3DF4-6276-DCE98C9F727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786556" y="1904624"/>
                  <a:ext cx="10656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973A326E-019C-98AF-CCC8-D31A3A5F6D9A}"/>
                    </a:ext>
                  </a:extLst>
                </p14:cNvPr>
                <p14:cNvContentPartPr/>
                <p14:nvPr/>
              </p14:nvContentPartPr>
              <p14:xfrm>
                <a:off x="8992836" y="1775024"/>
                <a:ext cx="53280" cy="26568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973A326E-019C-98AF-CCC8-D31A3A5F6D9A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986716" y="1768904"/>
                  <a:ext cx="6552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E6AEB553-DBD8-3586-0D98-B64C3AD787E7}"/>
                    </a:ext>
                  </a:extLst>
                </p14:cNvPr>
                <p14:cNvContentPartPr/>
                <p14:nvPr/>
              </p14:nvContentPartPr>
              <p14:xfrm>
                <a:off x="9161676" y="1965104"/>
                <a:ext cx="51840" cy="14472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E6AEB553-DBD8-3586-0D98-B64C3AD787E7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155556" y="1958984"/>
                  <a:ext cx="640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0EDDC740-D666-870E-B7C1-B8CAE74CAA5E}"/>
                    </a:ext>
                  </a:extLst>
                </p14:cNvPr>
                <p14:cNvContentPartPr/>
                <p14:nvPr/>
              </p14:nvContentPartPr>
              <p14:xfrm>
                <a:off x="4588236" y="2302784"/>
                <a:ext cx="4434840" cy="29376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0EDDC740-D666-870E-B7C1-B8CAE74CAA5E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582116" y="2296664"/>
                  <a:ext cx="4447080" cy="30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84CC4208-70F1-8DAC-6152-D816942FD8F7}"/>
              </a:ext>
            </a:extLst>
          </p:cNvPr>
          <p:cNvGrpSpPr/>
          <p:nvPr/>
        </p:nvGrpSpPr>
        <p:grpSpPr>
          <a:xfrm>
            <a:off x="4938876" y="2607344"/>
            <a:ext cx="1367640" cy="387000"/>
            <a:chOff x="4938876" y="2607344"/>
            <a:chExt cx="1367640" cy="38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38CB6E79-7999-1002-FE12-BA6611CBBB2E}"/>
                    </a:ext>
                  </a:extLst>
                </p14:cNvPr>
                <p14:cNvContentPartPr/>
                <p14:nvPr/>
              </p14:nvContentPartPr>
              <p14:xfrm>
                <a:off x="4938876" y="2777624"/>
                <a:ext cx="166680" cy="17856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38CB6E79-7999-1002-FE12-BA6611CBBB2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932756" y="2771504"/>
                  <a:ext cx="1789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AF74A580-4A6B-96BF-2BD6-BDE8EEC5E7B0}"/>
                    </a:ext>
                  </a:extLst>
                </p14:cNvPr>
                <p14:cNvContentPartPr/>
                <p14:nvPr/>
              </p14:nvContentPartPr>
              <p14:xfrm>
                <a:off x="5057676" y="2806784"/>
                <a:ext cx="111960" cy="11160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AF74A580-4A6B-96BF-2BD6-BDE8EEC5E7B0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051556" y="2800664"/>
                  <a:ext cx="1242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F922461C-E7EE-EDC6-ECF3-9A060D64C0BB}"/>
                    </a:ext>
                  </a:extLst>
                </p14:cNvPr>
                <p14:cNvContentPartPr/>
                <p14:nvPr/>
              </p14:nvContentPartPr>
              <p14:xfrm>
                <a:off x="5174676" y="2678984"/>
                <a:ext cx="99360" cy="26568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F922461C-E7EE-EDC6-ECF3-9A060D64C0B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168556" y="2672864"/>
                  <a:ext cx="1116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00E26502-628A-B153-8C4D-968FEB207123}"/>
                    </a:ext>
                  </a:extLst>
                </p14:cNvPr>
                <p14:cNvContentPartPr/>
                <p14:nvPr/>
              </p14:nvContentPartPr>
              <p14:xfrm>
                <a:off x="5307516" y="2767544"/>
                <a:ext cx="74520" cy="18324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00E26502-628A-B153-8C4D-968FEB20712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301396" y="2761424"/>
                  <a:ext cx="867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B9693129-5560-4840-17A0-2DBF3CC0A42C}"/>
                    </a:ext>
                  </a:extLst>
                </p14:cNvPr>
                <p14:cNvContentPartPr/>
                <p14:nvPr/>
              </p14:nvContentPartPr>
              <p14:xfrm>
                <a:off x="5511996" y="2793824"/>
                <a:ext cx="105480" cy="13716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B9693129-5560-4840-17A0-2DBF3CC0A42C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505876" y="2787704"/>
                  <a:ext cx="1177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09D0BC61-FCA6-A1F7-EA1C-AD2BC03FD691}"/>
                    </a:ext>
                  </a:extLst>
                </p14:cNvPr>
                <p14:cNvContentPartPr/>
                <p14:nvPr/>
              </p14:nvContentPartPr>
              <p14:xfrm>
                <a:off x="5670036" y="2607344"/>
                <a:ext cx="133200" cy="31860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09D0BC61-FCA6-A1F7-EA1C-AD2BC03FD691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663916" y="2601224"/>
                  <a:ext cx="14544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BDEFA5F3-D07F-6C2B-2574-7EB82CA9686B}"/>
                    </a:ext>
                  </a:extLst>
                </p14:cNvPr>
                <p14:cNvContentPartPr/>
                <p14:nvPr/>
              </p14:nvContentPartPr>
              <p14:xfrm>
                <a:off x="5623596" y="2794184"/>
                <a:ext cx="180720" cy="2232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BDEFA5F3-D07F-6C2B-2574-7EB82CA9686B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617476" y="2788064"/>
                  <a:ext cx="1929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1BB14922-09FC-15C5-7D0E-937D68A69A93}"/>
                    </a:ext>
                  </a:extLst>
                </p14:cNvPr>
                <p14:cNvContentPartPr/>
                <p14:nvPr/>
              </p14:nvContentPartPr>
              <p14:xfrm>
                <a:off x="5997636" y="2683664"/>
                <a:ext cx="159120" cy="25416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1BB14922-09FC-15C5-7D0E-937D68A69A93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991516" y="2677544"/>
                  <a:ext cx="17136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F46DDC90-85D7-CBDF-8B45-21A493C25EB1}"/>
                    </a:ext>
                  </a:extLst>
                </p14:cNvPr>
                <p14:cNvContentPartPr/>
                <p14:nvPr/>
              </p14:nvContentPartPr>
              <p14:xfrm>
                <a:off x="5967756" y="2823704"/>
                <a:ext cx="216360" cy="3564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F46DDC90-85D7-CBDF-8B45-21A493C25EB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961636" y="2817584"/>
                  <a:ext cx="2286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BDC86A15-AA4A-8049-076E-17DF6429F13A}"/>
                    </a:ext>
                  </a:extLst>
                </p14:cNvPr>
                <p14:cNvContentPartPr/>
                <p14:nvPr/>
              </p14:nvContentPartPr>
              <p14:xfrm>
                <a:off x="6201756" y="2816144"/>
                <a:ext cx="104760" cy="17820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BDC86A15-AA4A-8049-076E-17DF6429F13A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195636" y="2810024"/>
                  <a:ext cx="117000" cy="19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4BB88AF1-C6F7-C00D-6B74-24FB23F7ED4E}"/>
              </a:ext>
            </a:extLst>
          </p:cNvPr>
          <p:cNvGrpSpPr/>
          <p:nvPr/>
        </p:nvGrpSpPr>
        <p:grpSpPr>
          <a:xfrm>
            <a:off x="6546996" y="2572784"/>
            <a:ext cx="1833840" cy="448200"/>
            <a:chOff x="6546996" y="2572784"/>
            <a:chExt cx="1833840" cy="44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7E87F7E4-B95B-4A25-5DD0-C3BF8D1A5592}"/>
                    </a:ext>
                  </a:extLst>
                </p14:cNvPr>
                <p14:cNvContentPartPr/>
                <p14:nvPr/>
              </p14:nvContentPartPr>
              <p14:xfrm>
                <a:off x="6546996" y="2754944"/>
                <a:ext cx="164520" cy="12168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7E87F7E4-B95B-4A25-5DD0-C3BF8D1A559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540876" y="2748824"/>
                  <a:ext cx="1767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2796F027-65F1-7BD0-A53C-D0DB955AE805}"/>
                    </a:ext>
                  </a:extLst>
                </p14:cNvPr>
                <p14:cNvContentPartPr/>
                <p14:nvPr/>
              </p14:nvContentPartPr>
              <p14:xfrm>
                <a:off x="6719436" y="2747384"/>
                <a:ext cx="202320" cy="11196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2796F027-65F1-7BD0-A53C-D0DB955AE80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713316" y="2741264"/>
                  <a:ext cx="2145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7C085D03-45D4-7F46-A977-F4F9BF1CD3FF}"/>
                    </a:ext>
                  </a:extLst>
                </p14:cNvPr>
                <p14:cNvContentPartPr/>
                <p14:nvPr/>
              </p14:nvContentPartPr>
              <p14:xfrm>
                <a:off x="7128396" y="2757464"/>
                <a:ext cx="205200" cy="9576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7C085D03-45D4-7F46-A977-F4F9BF1CD3FF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7122276" y="2751344"/>
                  <a:ext cx="2174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ADE63E63-98E9-7ED1-3CD1-5C674B75869A}"/>
                    </a:ext>
                  </a:extLst>
                </p14:cNvPr>
                <p14:cNvContentPartPr/>
                <p14:nvPr/>
              </p14:nvContentPartPr>
              <p14:xfrm>
                <a:off x="7063956" y="2583584"/>
                <a:ext cx="13320" cy="8388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ADE63E63-98E9-7ED1-3CD1-5C674B75869A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7057836" y="2577464"/>
                  <a:ext cx="255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07B59358-748F-E3AD-47F5-5904DAA19690}"/>
                    </a:ext>
                  </a:extLst>
                </p14:cNvPr>
                <p14:cNvContentPartPr/>
                <p14:nvPr/>
              </p14:nvContentPartPr>
              <p14:xfrm>
                <a:off x="7104636" y="2587904"/>
                <a:ext cx="42120" cy="8820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07B59358-748F-E3AD-47F5-5904DAA1969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098516" y="2581784"/>
                  <a:ext cx="543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1A256D12-88BC-2F62-B4A2-C6434BC0E83E}"/>
                    </a:ext>
                  </a:extLst>
                </p14:cNvPr>
                <p14:cNvContentPartPr/>
                <p14:nvPr/>
              </p14:nvContentPartPr>
              <p14:xfrm>
                <a:off x="7301196" y="2745224"/>
                <a:ext cx="26280" cy="360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1A256D12-88BC-2F62-B4A2-C6434BC0E83E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295076" y="2739104"/>
                  <a:ext cx="385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8CB6DDD9-092E-44D5-6786-B39678D43817}"/>
                    </a:ext>
                  </a:extLst>
                </p14:cNvPr>
                <p14:cNvContentPartPr/>
                <p14:nvPr/>
              </p14:nvContentPartPr>
              <p14:xfrm>
                <a:off x="7384716" y="2766824"/>
                <a:ext cx="231840" cy="11016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8CB6DDD9-092E-44D5-6786-B39678D43817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378596" y="2760704"/>
                  <a:ext cx="244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BE767731-26BB-9E95-BD73-2E95C4591432}"/>
                    </a:ext>
                  </a:extLst>
                </p14:cNvPr>
                <p14:cNvContentPartPr/>
                <p14:nvPr/>
              </p14:nvContentPartPr>
              <p14:xfrm>
                <a:off x="7519716" y="2704904"/>
                <a:ext cx="38520" cy="1476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BE767731-26BB-9E95-BD73-2E95C459143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513596" y="2698784"/>
                  <a:ext cx="507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70306E40-14C8-EE0D-F532-249ABAD5D58A}"/>
                    </a:ext>
                  </a:extLst>
                </p14:cNvPr>
                <p14:cNvContentPartPr/>
                <p14:nvPr/>
              </p14:nvContentPartPr>
              <p14:xfrm>
                <a:off x="7620876" y="2572784"/>
                <a:ext cx="759960" cy="44820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70306E40-14C8-EE0D-F532-249ABAD5D58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614756" y="2566664"/>
                  <a:ext cx="772200" cy="46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00FFEB77-0313-8455-B269-E5965AE72E63}"/>
              </a:ext>
            </a:extLst>
          </p:cNvPr>
          <p:cNvGrpSpPr/>
          <p:nvPr/>
        </p:nvGrpSpPr>
        <p:grpSpPr>
          <a:xfrm>
            <a:off x="8606196" y="2318624"/>
            <a:ext cx="2613600" cy="558000"/>
            <a:chOff x="8606196" y="2318624"/>
            <a:chExt cx="2613600" cy="55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A19CF6A4-2DD2-1659-4035-C285088100D6}"/>
                    </a:ext>
                  </a:extLst>
                </p14:cNvPr>
                <p14:cNvContentPartPr/>
                <p14:nvPr/>
              </p14:nvContentPartPr>
              <p14:xfrm>
                <a:off x="8606196" y="2531024"/>
                <a:ext cx="143280" cy="24876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A19CF6A4-2DD2-1659-4035-C285088100D6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600076" y="2524904"/>
                  <a:ext cx="15552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86288095-C2EB-D7F4-85FF-3B58DDD51584}"/>
                    </a:ext>
                  </a:extLst>
                </p14:cNvPr>
                <p14:cNvContentPartPr/>
                <p14:nvPr/>
              </p14:nvContentPartPr>
              <p14:xfrm>
                <a:off x="8747676" y="2659904"/>
                <a:ext cx="79920" cy="7596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86288095-C2EB-D7F4-85FF-3B58DDD5158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741556" y="2653784"/>
                  <a:ext cx="921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1B59274A-7A52-C0D5-9795-7574B7BDDAFD}"/>
                    </a:ext>
                  </a:extLst>
                </p14:cNvPr>
                <p14:cNvContentPartPr/>
                <p14:nvPr/>
              </p14:nvContentPartPr>
              <p14:xfrm>
                <a:off x="8788716" y="2605184"/>
                <a:ext cx="12240" cy="1008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1B59274A-7A52-C0D5-9795-7574B7BDDAFD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782596" y="2599064"/>
                  <a:ext cx="244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B6431017-EBFE-5A99-18B7-EA7D286C1BA7}"/>
                    </a:ext>
                  </a:extLst>
                </p14:cNvPr>
                <p14:cNvContentPartPr/>
                <p14:nvPr/>
              </p14:nvContentPartPr>
              <p14:xfrm>
                <a:off x="8827236" y="2639744"/>
                <a:ext cx="181800" cy="8604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B6431017-EBFE-5A99-18B7-EA7D286C1BA7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821116" y="2633624"/>
                  <a:ext cx="1940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7F8AC4D5-4F49-B0F7-3590-6AA7A633D768}"/>
                    </a:ext>
                  </a:extLst>
                </p14:cNvPr>
                <p14:cNvContentPartPr/>
                <p14:nvPr/>
              </p14:nvContentPartPr>
              <p14:xfrm>
                <a:off x="9003996" y="2613464"/>
                <a:ext cx="297720" cy="11916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7F8AC4D5-4F49-B0F7-3590-6AA7A633D768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997876" y="2607344"/>
                  <a:ext cx="3099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9191F1E4-98DA-D2C1-6010-3C9D9A69451D}"/>
                    </a:ext>
                  </a:extLst>
                </p14:cNvPr>
                <p14:cNvContentPartPr/>
                <p14:nvPr/>
              </p14:nvContentPartPr>
              <p14:xfrm>
                <a:off x="9311436" y="2611664"/>
                <a:ext cx="85680" cy="11520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9191F1E4-98DA-D2C1-6010-3C9D9A69451D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9305316" y="2605544"/>
                  <a:ext cx="979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35800890-7566-5271-288A-922B8AE3DEF7}"/>
                    </a:ext>
                  </a:extLst>
                </p14:cNvPr>
                <p14:cNvContentPartPr/>
                <p14:nvPr/>
              </p14:nvContentPartPr>
              <p14:xfrm>
                <a:off x="9379476" y="2493944"/>
                <a:ext cx="304200" cy="38268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35800890-7566-5271-288A-922B8AE3DEF7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9373356" y="2487824"/>
                  <a:ext cx="31644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4936A5DD-D97B-FF86-4126-CE9F60A9FA19}"/>
                    </a:ext>
                  </a:extLst>
                </p14:cNvPr>
                <p14:cNvContentPartPr/>
                <p14:nvPr/>
              </p14:nvContentPartPr>
              <p14:xfrm>
                <a:off x="9834516" y="2502584"/>
                <a:ext cx="182880" cy="20484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4936A5DD-D97B-FF86-4126-CE9F60A9FA19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9828396" y="2496464"/>
                  <a:ext cx="1951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18BB16B8-FFA4-01EA-7B93-3E63CB3FD990}"/>
                    </a:ext>
                  </a:extLst>
                </p14:cNvPr>
                <p14:cNvContentPartPr/>
                <p14:nvPr/>
              </p14:nvContentPartPr>
              <p14:xfrm>
                <a:off x="10032156" y="2582504"/>
                <a:ext cx="192600" cy="22752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18BB16B8-FFA4-01EA-7B93-3E63CB3FD99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0026036" y="2576384"/>
                  <a:ext cx="2048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1D95E3B5-5BF5-C527-EAE1-6E0F469A6F6F}"/>
                    </a:ext>
                  </a:extLst>
                </p14:cNvPr>
                <p14:cNvContentPartPr/>
                <p14:nvPr/>
              </p14:nvContentPartPr>
              <p14:xfrm>
                <a:off x="10243476" y="2563064"/>
                <a:ext cx="95400" cy="12204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1D95E3B5-5BF5-C527-EAE1-6E0F469A6F6F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0237356" y="2556944"/>
                  <a:ext cx="1076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270D568A-D44B-4446-3571-2B20AA65F15F}"/>
                    </a:ext>
                  </a:extLst>
                </p14:cNvPr>
                <p14:cNvContentPartPr/>
                <p14:nvPr/>
              </p14:nvContentPartPr>
              <p14:xfrm>
                <a:off x="10362636" y="2566664"/>
                <a:ext cx="158400" cy="11628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270D568A-D44B-4446-3571-2B20AA65F15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356516" y="2560544"/>
                  <a:ext cx="1706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B823287F-747A-3FEB-68AF-37E1B0113A3C}"/>
                    </a:ext>
                  </a:extLst>
                </p14:cNvPr>
                <p14:cNvContentPartPr/>
                <p14:nvPr/>
              </p14:nvContentPartPr>
              <p14:xfrm>
                <a:off x="10502676" y="2420144"/>
                <a:ext cx="169200" cy="26136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B823287F-747A-3FEB-68AF-37E1B0113A3C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0496556" y="2414024"/>
                  <a:ext cx="18144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BA732D1C-0B75-CC5B-C457-07175D6CFDBB}"/>
                    </a:ext>
                  </a:extLst>
                </p14:cNvPr>
                <p14:cNvContentPartPr/>
                <p14:nvPr/>
              </p14:nvContentPartPr>
              <p14:xfrm>
                <a:off x="10674396" y="2537864"/>
                <a:ext cx="122040" cy="13644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BA732D1C-0B75-CC5B-C457-07175D6CFDBB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668276" y="2531744"/>
                  <a:ext cx="1342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E145B0D1-A415-4EDD-922C-F563B6ABBD44}"/>
                    </a:ext>
                  </a:extLst>
                </p14:cNvPr>
                <p14:cNvContentPartPr/>
                <p14:nvPr/>
              </p14:nvContentPartPr>
              <p14:xfrm>
                <a:off x="10800756" y="2547944"/>
                <a:ext cx="159480" cy="11268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E145B0D1-A415-4EDD-922C-F563B6ABBD4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794636" y="2541824"/>
                  <a:ext cx="1717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44AE5CE7-1A06-4D6C-383D-467CB6F98DCF}"/>
                    </a:ext>
                  </a:extLst>
                </p14:cNvPr>
                <p14:cNvContentPartPr/>
                <p14:nvPr/>
              </p14:nvContentPartPr>
              <p14:xfrm>
                <a:off x="10961316" y="2348504"/>
                <a:ext cx="51120" cy="3506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44AE5CE7-1A06-4D6C-383D-467CB6F98DCF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0955196" y="2342384"/>
                  <a:ext cx="63360" cy="36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0EB8397A-E1C3-DAEB-79B7-C5C2243AA64E}"/>
                    </a:ext>
                  </a:extLst>
                </p14:cNvPr>
                <p14:cNvContentPartPr/>
                <p14:nvPr/>
              </p14:nvContentPartPr>
              <p14:xfrm>
                <a:off x="10925316" y="2508344"/>
                <a:ext cx="186120" cy="2340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0EB8397A-E1C3-DAEB-79B7-C5C2243AA64E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919196" y="2502224"/>
                  <a:ext cx="1983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97F50E65-3C5E-A439-9373-50AC3142C9ED}"/>
                    </a:ext>
                  </a:extLst>
                </p14:cNvPr>
                <p14:cNvContentPartPr/>
                <p14:nvPr/>
              </p14:nvContentPartPr>
              <p14:xfrm>
                <a:off x="11169756" y="2318624"/>
                <a:ext cx="25200" cy="17424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97F50E65-3C5E-A439-9373-50AC3142C9E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1163636" y="2312504"/>
                  <a:ext cx="374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88A09ACA-8C20-0704-217F-D110D8138D71}"/>
                    </a:ext>
                  </a:extLst>
                </p14:cNvPr>
                <p14:cNvContentPartPr/>
                <p14:nvPr/>
              </p14:nvContentPartPr>
              <p14:xfrm>
                <a:off x="11187396" y="2335904"/>
                <a:ext cx="32400" cy="1742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88A09ACA-8C20-0704-217F-D110D8138D7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1181276" y="2329784"/>
                  <a:ext cx="44640" cy="18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6AF4E39C-C199-91D3-D26A-BE2FF38D2E2B}"/>
              </a:ext>
            </a:extLst>
          </p:cNvPr>
          <p:cNvGrpSpPr/>
          <p:nvPr/>
        </p:nvGrpSpPr>
        <p:grpSpPr>
          <a:xfrm>
            <a:off x="4992686" y="3195309"/>
            <a:ext cx="1981800" cy="389520"/>
            <a:chOff x="4992686" y="3195309"/>
            <a:chExt cx="1981800" cy="38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582B9C92-9135-AE6C-ECF5-D005507535C5}"/>
                    </a:ext>
                  </a:extLst>
                </p14:cNvPr>
                <p14:cNvContentPartPr/>
                <p14:nvPr/>
              </p14:nvContentPartPr>
              <p14:xfrm>
                <a:off x="4992686" y="3299709"/>
                <a:ext cx="32400" cy="22608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582B9C92-9135-AE6C-ECF5-D005507535C5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986566" y="3293589"/>
                  <a:ext cx="4464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6BF6FEA9-4055-5BE2-5C4C-EBDAB4F72F81}"/>
                    </a:ext>
                  </a:extLst>
                </p14:cNvPr>
                <p14:cNvContentPartPr/>
                <p14:nvPr/>
              </p14:nvContentPartPr>
              <p14:xfrm>
                <a:off x="5000246" y="3340389"/>
                <a:ext cx="129960" cy="10656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6BF6FEA9-4055-5BE2-5C4C-EBDAB4F72F81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994126" y="3334269"/>
                  <a:ext cx="1422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32367808-4849-C543-924E-9F4E10D5FC9E}"/>
                    </a:ext>
                  </a:extLst>
                </p14:cNvPr>
                <p14:cNvContentPartPr/>
                <p14:nvPr/>
              </p14:nvContentPartPr>
              <p14:xfrm>
                <a:off x="4996646" y="3432909"/>
                <a:ext cx="181080" cy="9432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32367808-4849-C543-924E-9F4E10D5FC9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990526" y="3426789"/>
                  <a:ext cx="1933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FFA153E0-E6B4-5C28-A07C-39059A1B648D}"/>
                    </a:ext>
                  </a:extLst>
                </p14:cNvPr>
                <p14:cNvContentPartPr/>
                <p14:nvPr/>
              </p14:nvContentPartPr>
              <p14:xfrm>
                <a:off x="5139206" y="3392229"/>
                <a:ext cx="148680" cy="11700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FFA153E0-E6B4-5C28-A07C-39059A1B648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133086" y="3386109"/>
                  <a:ext cx="1609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5A8273EA-5EFE-8569-4120-33F9C40F8794}"/>
                    </a:ext>
                  </a:extLst>
                </p14:cNvPr>
                <p14:cNvContentPartPr/>
                <p14:nvPr/>
              </p14:nvContentPartPr>
              <p14:xfrm>
                <a:off x="5273486" y="3409869"/>
                <a:ext cx="146160" cy="13032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5A8273EA-5EFE-8569-4120-33F9C40F879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267366" y="3403749"/>
                  <a:ext cx="1584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32D6D063-623F-68D5-0C4A-45E903DCEE7F}"/>
                    </a:ext>
                  </a:extLst>
                </p14:cNvPr>
                <p14:cNvContentPartPr/>
                <p14:nvPr/>
              </p14:nvContentPartPr>
              <p14:xfrm>
                <a:off x="5426486" y="3409149"/>
                <a:ext cx="162360" cy="12348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32D6D063-623F-68D5-0C4A-45E903DCEE7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420366" y="3403029"/>
                  <a:ext cx="1746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09E48498-7D35-A673-9831-D79C6B1965D9}"/>
                    </a:ext>
                  </a:extLst>
                </p14:cNvPr>
                <p14:cNvContentPartPr/>
                <p14:nvPr/>
              </p14:nvContentPartPr>
              <p14:xfrm>
                <a:off x="5562566" y="3394029"/>
                <a:ext cx="151560" cy="15624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09E48498-7D35-A673-9831-D79C6B1965D9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556446" y="3387909"/>
                  <a:ext cx="1638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58376CDF-BE02-054E-8752-925DD6AD25A9}"/>
                    </a:ext>
                  </a:extLst>
                </p14:cNvPr>
                <p14:cNvContentPartPr/>
                <p14:nvPr/>
              </p14:nvContentPartPr>
              <p14:xfrm>
                <a:off x="5718446" y="3233109"/>
                <a:ext cx="108000" cy="31860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58376CDF-BE02-054E-8752-925DD6AD25A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712326" y="3226989"/>
                  <a:ext cx="12024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BA8F9A5B-8992-D787-44A6-055098944E2B}"/>
                    </a:ext>
                  </a:extLst>
                </p14:cNvPr>
                <p14:cNvContentPartPr/>
                <p14:nvPr/>
              </p14:nvContentPartPr>
              <p14:xfrm>
                <a:off x="5887646" y="3199989"/>
                <a:ext cx="161640" cy="31032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BA8F9A5B-8992-D787-44A6-055098944E2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881526" y="3193869"/>
                  <a:ext cx="17388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1A642131-9F95-0041-1E7F-98FFDED954A4}"/>
                    </a:ext>
                  </a:extLst>
                </p14:cNvPr>
                <p14:cNvContentPartPr/>
                <p14:nvPr/>
              </p14:nvContentPartPr>
              <p14:xfrm>
                <a:off x="6052526" y="3270909"/>
                <a:ext cx="170280" cy="23760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1A642131-9F95-0041-1E7F-98FFDED954A4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6046406" y="3264789"/>
                  <a:ext cx="18252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BB82E714-F284-8D0F-D1D7-F74FDCC4363C}"/>
                    </a:ext>
                  </a:extLst>
                </p14:cNvPr>
                <p14:cNvContentPartPr/>
                <p14:nvPr/>
              </p14:nvContentPartPr>
              <p14:xfrm>
                <a:off x="6019406" y="3412389"/>
                <a:ext cx="218880" cy="1872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BB82E714-F284-8D0F-D1D7-F74FDCC4363C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6013286" y="3406269"/>
                  <a:ext cx="2311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B6574C5A-30D1-82C3-B897-7D0883DF2020}"/>
                    </a:ext>
                  </a:extLst>
                </p14:cNvPr>
                <p14:cNvContentPartPr/>
                <p14:nvPr/>
              </p14:nvContentPartPr>
              <p14:xfrm>
                <a:off x="6281846" y="3387189"/>
                <a:ext cx="121680" cy="18252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B6574C5A-30D1-82C3-B897-7D0883DF2020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6275726" y="3381069"/>
                  <a:ext cx="1339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1BBBB9E3-A5E5-8B45-468B-8C4DB8F1C894}"/>
                    </a:ext>
                  </a:extLst>
                </p14:cNvPr>
                <p14:cNvContentPartPr/>
                <p14:nvPr/>
              </p14:nvContentPartPr>
              <p14:xfrm>
                <a:off x="6365366" y="3195309"/>
                <a:ext cx="262440" cy="38952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1BBBB9E3-A5E5-8B45-468B-8C4DB8F1C89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359246" y="3189189"/>
                  <a:ext cx="274680" cy="40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C64C938F-075D-2E98-8F81-CBFA6DC0C980}"/>
                    </a:ext>
                  </a:extLst>
                </p14:cNvPr>
                <p14:cNvContentPartPr/>
                <p14:nvPr/>
              </p14:nvContentPartPr>
              <p14:xfrm>
                <a:off x="6805286" y="3343629"/>
                <a:ext cx="124200" cy="864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C64C938F-075D-2E98-8F81-CBFA6DC0C980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799166" y="3337509"/>
                  <a:ext cx="1364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DEDFF767-83E0-934C-DD1C-F07D61A6A237}"/>
                    </a:ext>
                  </a:extLst>
                </p14:cNvPr>
                <p14:cNvContentPartPr/>
                <p14:nvPr/>
              </p14:nvContentPartPr>
              <p14:xfrm>
                <a:off x="6798806" y="3398709"/>
                <a:ext cx="175680" cy="648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DEDFF767-83E0-934C-DD1C-F07D61A6A237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792686" y="3392589"/>
                  <a:ext cx="187920" cy="1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582" name="Ink 581">
                <a:extLst>
                  <a:ext uri="{FF2B5EF4-FFF2-40B4-BE49-F238E27FC236}">
                    <a16:creationId xmlns:a16="http://schemas.microsoft.com/office/drawing/2014/main" id="{1D763C1C-65CC-9E91-4E2D-06C70DF154FE}"/>
                  </a:ext>
                </a:extLst>
              </p14:cNvPr>
              <p14:cNvContentPartPr/>
              <p14:nvPr/>
            </p14:nvContentPartPr>
            <p14:xfrm>
              <a:off x="10630646" y="2935029"/>
              <a:ext cx="179280" cy="330480"/>
            </p14:xfrm>
          </p:contentPart>
        </mc:Choice>
        <mc:Fallback xmlns="">
          <p:pic>
            <p:nvPicPr>
              <p:cNvPr id="582" name="Ink 581">
                <a:extLst>
                  <a:ext uri="{FF2B5EF4-FFF2-40B4-BE49-F238E27FC236}">
                    <a16:creationId xmlns:a16="http://schemas.microsoft.com/office/drawing/2014/main" id="{1D763C1C-65CC-9E91-4E2D-06C70DF154FE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0624526" y="2928909"/>
                <a:ext cx="191520" cy="342720"/>
              </a:xfrm>
              <a:prstGeom prst="rect">
                <a:avLst/>
              </a:prstGeom>
            </p:spPr>
          </p:pic>
        </mc:Fallback>
      </mc:AlternateContent>
      <p:grpSp>
        <p:nvGrpSpPr>
          <p:cNvPr id="594" name="Group 593">
            <a:extLst>
              <a:ext uri="{FF2B5EF4-FFF2-40B4-BE49-F238E27FC236}">
                <a16:creationId xmlns:a16="http://schemas.microsoft.com/office/drawing/2014/main" id="{C226BD6A-1411-BA26-BDA7-CAADD2F58ED1}"/>
              </a:ext>
            </a:extLst>
          </p:cNvPr>
          <p:cNvGrpSpPr/>
          <p:nvPr/>
        </p:nvGrpSpPr>
        <p:grpSpPr>
          <a:xfrm>
            <a:off x="423206" y="1163829"/>
            <a:ext cx="1393920" cy="414720"/>
            <a:chOff x="423206" y="1163829"/>
            <a:chExt cx="1393920" cy="41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1212B380-02CA-DAED-0706-EB6C195DEE14}"/>
                    </a:ext>
                  </a:extLst>
                </p14:cNvPr>
                <p14:cNvContentPartPr/>
                <p14:nvPr/>
              </p14:nvContentPartPr>
              <p14:xfrm>
                <a:off x="423206" y="1213149"/>
                <a:ext cx="272880" cy="36540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1212B380-02CA-DAED-0706-EB6C195DEE1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17086" y="1207029"/>
                  <a:ext cx="28512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5204D8A9-135B-7FE5-52BA-C0B19A6FF491}"/>
                    </a:ext>
                  </a:extLst>
                </p14:cNvPr>
                <p14:cNvContentPartPr/>
                <p14:nvPr/>
              </p14:nvContentPartPr>
              <p14:xfrm>
                <a:off x="736406" y="1416549"/>
                <a:ext cx="133920" cy="14328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5204D8A9-135B-7FE5-52BA-C0B19A6FF49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30286" y="1410429"/>
                  <a:ext cx="1461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D3ACFC2D-738A-CBB6-177E-F65F1A740A18}"/>
                    </a:ext>
                  </a:extLst>
                </p14:cNvPr>
                <p14:cNvContentPartPr/>
                <p14:nvPr/>
              </p14:nvContentPartPr>
              <p14:xfrm>
                <a:off x="776726" y="1334469"/>
                <a:ext cx="31320" cy="1980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D3ACFC2D-738A-CBB6-177E-F65F1A740A18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70606" y="1328349"/>
                  <a:ext cx="435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1DECD0F5-5CB4-89F3-5BE7-9F29060E55A0}"/>
                    </a:ext>
                  </a:extLst>
                </p14:cNvPr>
                <p14:cNvContentPartPr/>
                <p14:nvPr/>
              </p14:nvContentPartPr>
              <p14:xfrm>
                <a:off x="862766" y="1389549"/>
                <a:ext cx="181440" cy="1584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1DECD0F5-5CB4-89F3-5BE7-9F29060E55A0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856646" y="1383429"/>
                  <a:ext cx="1936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72BC69E4-4791-25A4-8C68-9AB9640E1A08}"/>
                    </a:ext>
                  </a:extLst>
                </p14:cNvPr>
                <p14:cNvContentPartPr/>
                <p14:nvPr/>
              </p14:nvContentPartPr>
              <p14:xfrm>
                <a:off x="1087046" y="1372269"/>
                <a:ext cx="503640" cy="17604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72BC69E4-4791-25A4-8C68-9AB9640E1A08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80926" y="1366149"/>
                  <a:ext cx="5158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61F3066F-306A-0DD6-16E9-489B1D3B79F7}"/>
                    </a:ext>
                  </a:extLst>
                </p14:cNvPr>
                <p14:cNvContentPartPr/>
                <p14:nvPr/>
              </p14:nvContentPartPr>
              <p14:xfrm>
                <a:off x="1407446" y="1279749"/>
                <a:ext cx="78840" cy="2772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61F3066F-306A-0DD6-16E9-489B1D3B79F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401326" y="1273629"/>
                  <a:ext cx="910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31544BD5-079D-FA1C-975E-7300FB915B20}"/>
                    </a:ext>
                  </a:extLst>
                </p14:cNvPr>
                <p14:cNvContentPartPr/>
                <p14:nvPr/>
              </p14:nvContentPartPr>
              <p14:xfrm>
                <a:off x="1543166" y="1163829"/>
                <a:ext cx="98280" cy="34704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31544BD5-079D-FA1C-975E-7300FB915B20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537046" y="1157709"/>
                  <a:ext cx="11052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5FC5E97A-899C-BAB8-D3A7-FB96ED332162}"/>
                    </a:ext>
                  </a:extLst>
                </p14:cNvPr>
                <p14:cNvContentPartPr/>
                <p14:nvPr/>
              </p14:nvContentPartPr>
              <p14:xfrm>
                <a:off x="1533806" y="1272549"/>
                <a:ext cx="173160" cy="3924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5FC5E97A-899C-BAB8-D3A7-FB96ED33216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527686" y="1266429"/>
                  <a:ext cx="1854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F47F4C9E-20CB-2538-1C0B-13CCCE580011}"/>
                    </a:ext>
                  </a:extLst>
                </p14:cNvPr>
                <p14:cNvContentPartPr/>
                <p14:nvPr/>
              </p14:nvContentPartPr>
              <p14:xfrm>
                <a:off x="1644686" y="1337709"/>
                <a:ext cx="172440" cy="18108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F47F4C9E-20CB-2538-1C0B-13CCCE58001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638566" y="1331589"/>
                  <a:ext cx="184680" cy="19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0AD90F34-F327-BD31-974E-F680759CB48F}"/>
              </a:ext>
            </a:extLst>
          </p:cNvPr>
          <p:cNvGrpSpPr/>
          <p:nvPr/>
        </p:nvGrpSpPr>
        <p:grpSpPr>
          <a:xfrm>
            <a:off x="2231846" y="1194429"/>
            <a:ext cx="502920" cy="514800"/>
            <a:chOff x="2231846" y="1194429"/>
            <a:chExt cx="502920" cy="51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614A3DB1-0CB0-E1D9-8D26-D5732B024FDF}"/>
                    </a:ext>
                  </a:extLst>
                </p14:cNvPr>
                <p14:cNvContentPartPr/>
                <p14:nvPr/>
              </p14:nvContentPartPr>
              <p14:xfrm>
                <a:off x="2231846" y="1371549"/>
                <a:ext cx="229680" cy="1771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614A3DB1-0CB0-E1D9-8D26-D5732B024FDF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225726" y="1365429"/>
                  <a:ext cx="2419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2646724F-663B-996E-40AE-E7310E3B8C2F}"/>
                    </a:ext>
                  </a:extLst>
                </p14:cNvPr>
                <p14:cNvContentPartPr/>
                <p14:nvPr/>
              </p14:nvContentPartPr>
              <p14:xfrm>
                <a:off x="2429126" y="1194429"/>
                <a:ext cx="305640" cy="51480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2646724F-663B-996E-40AE-E7310E3B8C2F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2423006" y="1188309"/>
                  <a:ext cx="317880" cy="52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0" name="Group 599">
            <a:extLst>
              <a:ext uri="{FF2B5EF4-FFF2-40B4-BE49-F238E27FC236}">
                <a16:creationId xmlns:a16="http://schemas.microsoft.com/office/drawing/2014/main" id="{87F0B413-E574-AC09-210B-D595B8EFD4BB}"/>
              </a:ext>
            </a:extLst>
          </p:cNvPr>
          <p:cNvGrpSpPr/>
          <p:nvPr/>
        </p:nvGrpSpPr>
        <p:grpSpPr>
          <a:xfrm>
            <a:off x="3032126" y="1211709"/>
            <a:ext cx="280440" cy="332280"/>
            <a:chOff x="3032126" y="1211709"/>
            <a:chExt cx="280440" cy="33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A01ECB7D-1E0B-F7A7-0BEF-4479364164C9}"/>
                    </a:ext>
                  </a:extLst>
                </p14:cNvPr>
                <p14:cNvContentPartPr/>
                <p14:nvPr/>
              </p14:nvContentPartPr>
              <p14:xfrm>
                <a:off x="3066326" y="1211709"/>
                <a:ext cx="216360" cy="33228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A01ECB7D-1E0B-F7A7-0BEF-4479364164C9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060206" y="1205589"/>
                  <a:ext cx="22860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2647CD66-825C-BA94-4C76-9411E4ED71B0}"/>
                    </a:ext>
                  </a:extLst>
                </p14:cNvPr>
                <p14:cNvContentPartPr/>
                <p14:nvPr/>
              </p14:nvContentPartPr>
              <p14:xfrm>
                <a:off x="3032126" y="1407549"/>
                <a:ext cx="280440" cy="1476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2647CD66-825C-BA94-4C76-9411E4ED71B0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026006" y="1401429"/>
                  <a:ext cx="292680" cy="2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599" name="Ink 598">
                <a:extLst>
                  <a:ext uri="{FF2B5EF4-FFF2-40B4-BE49-F238E27FC236}">
                    <a16:creationId xmlns:a16="http://schemas.microsoft.com/office/drawing/2014/main" id="{C186FF23-C20F-8D1C-87ED-84686E39FDC6}"/>
                  </a:ext>
                </a:extLst>
              </p14:cNvPr>
              <p14:cNvContentPartPr/>
              <p14:nvPr/>
            </p14:nvContentPartPr>
            <p14:xfrm>
              <a:off x="3804326" y="1127469"/>
              <a:ext cx="157680" cy="383760"/>
            </p14:xfrm>
          </p:contentPart>
        </mc:Choice>
        <mc:Fallback xmlns="">
          <p:pic>
            <p:nvPicPr>
              <p:cNvPr id="599" name="Ink 598">
                <a:extLst>
                  <a:ext uri="{FF2B5EF4-FFF2-40B4-BE49-F238E27FC236}">
                    <a16:creationId xmlns:a16="http://schemas.microsoft.com/office/drawing/2014/main" id="{C186FF23-C20F-8D1C-87ED-84686E39FDC6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3798206" y="1121349"/>
                <a:ext cx="169920" cy="39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75" name="Group 674">
            <a:extLst>
              <a:ext uri="{FF2B5EF4-FFF2-40B4-BE49-F238E27FC236}">
                <a16:creationId xmlns:a16="http://schemas.microsoft.com/office/drawing/2014/main" id="{3D0575FC-4413-D4E3-6A26-46C925864FBE}"/>
              </a:ext>
            </a:extLst>
          </p:cNvPr>
          <p:cNvGrpSpPr/>
          <p:nvPr/>
        </p:nvGrpSpPr>
        <p:grpSpPr>
          <a:xfrm>
            <a:off x="305480" y="3623800"/>
            <a:ext cx="3284280" cy="806040"/>
            <a:chOff x="305480" y="3623800"/>
            <a:chExt cx="3284280" cy="80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50CF38FD-8831-0C6C-9FB9-FA2E3F80AFCB}"/>
                    </a:ext>
                  </a:extLst>
                </p14:cNvPr>
                <p14:cNvContentPartPr/>
                <p14:nvPr/>
              </p14:nvContentPartPr>
              <p14:xfrm>
                <a:off x="335360" y="3789040"/>
                <a:ext cx="173880" cy="33660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50CF38FD-8831-0C6C-9FB9-FA2E3F80AFC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29240" y="3782920"/>
                  <a:ext cx="18612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C8576E04-7292-A17A-CC47-A5804BA827DA}"/>
                    </a:ext>
                  </a:extLst>
                </p14:cNvPr>
                <p14:cNvContentPartPr/>
                <p14:nvPr/>
              </p14:nvContentPartPr>
              <p14:xfrm>
                <a:off x="305480" y="3944200"/>
                <a:ext cx="176040" cy="3384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C8576E04-7292-A17A-CC47-A5804BA827DA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99360" y="3938080"/>
                  <a:ext cx="18828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DACD2231-7D86-C9F0-B576-BC68D6D3EEE5}"/>
                    </a:ext>
                  </a:extLst>
                </p14:cNvPr>
                <p14:cNvContentPartPr/>
                <p14:nvPr/>
              </p14:nvContentPartPr>
              <p14:xfrm>
                <a:off x="320960" y="3716680"/>
                <a:ext cx="244800" cy="5184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DACD2231-7D86-C9F0-B576-BC68D6D3EEE5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14840" y="3710560"/>
                  <a:ext cx="25704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A22185D0-C1D9-BD10-7C3D-7AB803B955EE}"/>
                    </a:ext>
                  </a:extLst>
                </p14:cNvPr>
                <p14:cNvContentPartPr/>
                <p14:nvPr/>
              </p14:nvContentPartPr>
              <p14:xfrm>
                <a:off x="607160" y="3695800"/>
                <a:ext cx="34560" cy="40968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A22185D0-C1D9-BD10-7C3D-7AB803B955EE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01040" y="3689680"/>
                  <a:ext cx="4680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B3DE3FBD-845E-4C96-6409-DCC504FECE4C}"/>
                    </a:ext>
                  </a:extLst>
                </p14:cNvPr>
                <p14:cNvContentPartPr/>
                <p14:nvPr/>
              </p14:nvContentPartPr>
              <p14:xfrm>
                <a:off x="710480" y="3932320"/>
                <a:ext cx="176040" cy="17784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B3DE3FBD-845E-4C96-6409-DCC504FECE4C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704360" y="3926200"/>
                  <a:ext cx="1882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92C49B6F-1846-36EE-23B2-36F0890FF5D0}"/>
                    </a:ext>
                  </a:extLst>
                </p14:cNvPr>
                <p14:cNvContentPartPr/>
                <p14:nvPr/>
              </p14:nvContentPartPr>
              <p14:xfrm>
                <a:off x="958160" y="3901360"/>
                <a:ext cx="303120" cy="15732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92C49B6F-1846-36EE-23B2-36F0890FF5D0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52040" y="3895240"/>
                  <a:ext cx="31536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EEF9BE39-32A1-E3A1-8FCA-DD6F452D1572}"/>
                    </a:ext>
                  </a:extLst>
                </p14:cNvPr>
                <p14:cNvContentPartPr/>
                <p14:nvPr/>
              </p14:nvContentPartPr>
              <p14:xfrm>
                <a:off x="1299440" y="3905680"/>
                <a:ext cx="186480" cy="15588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EEF9BE39-32A1-E3A1-8FCA-DD6F452D157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293320" y="3899560"/>
                  <a:ext cx="1987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A59B98C0-E2C8-D0B2-202A-BF51E975602B}"/>
                    </a:ext>
                  </a:extLst>
                </p14:cNvPr>
                <p14:cNvContentPartPr/>
                <p14:nvPr/>
              </p14:nvContentPartPr>
              <p14:xfrm>
                <a:off x="1477280" y="3913960"/>
                <a:ext cx="210240" cy="16848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A59B98C0-E2C8-D0B2-202A-BF51E975602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471160" y="3907840"/>
                  <a:ext cx="2224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AFE67DEA-404B-3772-69D7-9CA5A2A1E10F}"/>
                    </a:ext>
                  </a:extLst>
                </p14:cNvPr>
                <p14:cNvContentPartPr/>
                <p14:nvPr/>
              </p14:nvContentPartPr>
              <p14:xfrm>
                <a:off x="1710920" y="3633880"/>
                <a:ext cx="70200" cy="45504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AFE67DEA-404B-3772-69D7-9CA5A2A1E10F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704800" y="3627760"/>
                  <a:ext cx="82440" cy="46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25AB5E69-031C-F44A-954C-E9750027E3F9}"/>
                    </a:ext>
                  </a:extLst>
                </p14:cNvPr>
                <p14:cNvContentPartPr/>
                <p14:nvPr/>
              </p14:nvContentPartPr>
              <p14:xfrm>
                <a:off x="1673480" y="3880120"/>
                <a:ext cx="177840" cy="1872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25AB5E69-031C-F44A-954C-E9750027E3F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667360" y="3874000"/>
                  <a:ext cx="1900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908994D4-BE6B-587C-D168-74C09445233A}"/>
                    </a:ext>
                  </a:extLst>
                </p14:cNvPr>
                <p14:cNvContentPartPr/>
                <p14:nvPr/>
              </p14:nvContentPartPr>
              <p14:xfrm>
                <a:off x="1780400" y="3901720"/>
                <a:ext cx="180360" cy="17064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908994D4-BE6B-587C-D168-74C09445233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774280" y="3895600"/>
                  <a:ext cx="1926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6106F10B-D460-2ADA-D836-7DE01D7EE696}"/>
                    </a:ext>
                  </a:extLst>
                </p14:cNvPr>
                <p14:cNvContentPartPr/>
                <p14:nvPr/>
              </p14:nvContentPartPr>
              <p14:xfrm>
                <a:off x="1970840" y="3897400"/>
                <a:ext cx="151560" cy="17280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6106F10B-D460-2ADA-D836-7DE01D7EE69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964720" y="3891280"/>
                  <a:ext cx="1638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A7C811D8-9944-9C85-EC11-929736A6D4F6}"/>
                    </a:ext>
                  </a:extLst>
                </p14:cNvPr>
                <p14:cNvContentPartPr/>
                <p14:nvPr/>
              </p14:nvContentPartPr>
              <p14:xfrm>
                <a:off x="2128880" y="3860320"/>
                <a:ext cx="181440" cy="56952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A7C811D8-9944-9C85-EC11-929736A6D4F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122760" y="3854200"/>
                  <a:ext cx="193680" cy="58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30C992D9-11F7-2322-C593-07FEDC9FCABA}"/>
                    </a:ext>
                  </a:extLst>
                </p14:cNvPr>
                <p14:cNvContentPartPr/>
                <p14:nvPr/>
              </p14:nvContentPartPr>
              <p14:xfrm>
                <a:off x="2438480" y="3880480"/>
                <a:ext cx="269280" cy="16812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30C992D9-11F7-2322-C593-07FEDC9FCABA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432360" y="3874360"/>
                  <a:ext cx="2815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FB3BB936-5116-242A-BD86-932AED0311BC}"/>
                    </a:ext>
                  </a:extLst>
                </p14:cNvPr>
                <p14:cNvContentPartPr/>
                <p14:nvPr/>
              </p14:nvContentPartPr>
              <p14:xfrm>
                <a:off x="2684720" y="3857440"/>
                <a:ext cx="180000" cy="1688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FB3BB936-5116-242A-BD86-932AED0311B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2678600" y="3851320"/>
                  <a:ext cx="1922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59272C68-D59F-EA64-32C2-153757AD857E}"/>
                    </a:ext>
                  </a:extLst>
                </p14:cNvPr>
                <p14:cNvContentPartPr/>
                <p14:nvPr/>
              </p14:nvContentPartPr>
              <p14:xfrm>
                <a:off x="2671400" y="3915760"/>
                <a:ext cx="121320" cy="457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59272C68-D59F-EA64-32C2-153757AD857E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665280" y="3909640"/>
                  <a:ext cx="13356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8F2AD48C-2263-07B5-4CBF-59A1FAF35797}"/>
                    </a:ext>
                  </a:extLst>
                </p14:cNvPr>
                <p14:cNvContentPartPr/>
                <p14:nvPr/>
              </p14:nvContentPartPr>
              <p14:xfrm>
                <a:off x="2871200" y="3860320"/>
                <a:ext cx="213840" cy="18864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8F2AD48C-2263-07B5-4CBF-59A1FAF35797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865080" y="3854200"/>
                  <a:ext cx="2260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DDBBD521-4886-6959-A0E3-AD2D6FFB5FE0}"/>
                    </a:ext>
                  </a:extLst>
                </p14:cNvPr>
                <p14:cNvContentPartPr/>
                <p14:nvPr/>
              </p14:nvContentPartPr>
              <p14:xfrm>
                <a:off x="3055160" y="3623800"/>
                <a:ext cx="57960" cy="44712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DDBBD521-4886-6959-A0E3-AD2D6FFB5FE0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049040" y="3617680"/>
                  <a:ext cx="70200" cy="45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D5643D13-2AEA-57F4-C944-1FCC87833668}"/>
                    </a:ext>
                  </a:extLst>
                </p14:cNvPr>
                <p14:cNvContentPartPr/>
                <p14:nvPr/>
              </p14:nvContentPartPr>
              <p14:xfrm>
                <a:off x="3035720" y="3840160"/>
                <a:ext cx="375480" cy="20376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D5643D13-2AEA-57F4-C944-1FCC8783366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029600" y="3834040"/>
                  <a:ext cx="38772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2093FEA1-74B1-4BBF-A1AF-3C5591EEE215}"/>
                    </a:ext>
                  </a:extLst>
                </p14:cNvPr>
                <p14:cNvContentPartPr/>
                <p14:nvPr/>
              </p14:nvContentPartPr>
              <p14:xfrm>
                <a:off x="3437480" y="3811720"/>
                <a:ext cx="152280" cy="29880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2093FEA1-74B1-4BBF-A1AF-3C5591EEE21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431360" y="3805600"/>
                  <a:ext cx="164520" cy="31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4" name="Group 673">
            <a:extLst>
              <a:ext uri="{FF2B5EF4-FFF2-40B4-BE49-F238E27FC236}">
                <a16:creationId xmlns:a16="http://schemas.microsoft.com/office/drawing/2014/main" id="{F1E3ED8C-73BC-76A7-2AA0-63D75349BC74}"/>
              </a:ext>
            </a:extLst>
          </p:cNvPr>
          <p:cNvGrpSpPr/>
          <p:nvPr/>
        </p:nvGrpSpPr>
        <p:grpSpPr>
          <a:xfrm>
            <a:off x="398000" y="4735480"/>
            <a:ext cx="1703520" cy="546480"/>
            <a:chOff x="398000" y="4735480"/>
            <a:chExt cx="1703520" cy="54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959C0292-9EC9-5174-EC67-E73E6647361C}"/>
                    </a:ext>
                  </a:extLst>
                </p14:cNvPr>
                <p14:cNvContentPartPr/>
                <p14:nvPr/>
              </p14:nvContentPartPr>
              <p14:xfrm>
                <a:off x="398000" y="4804240"/>
                <a:ext cx="334800" cy="44316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959C0292-9EC9-5174-EC67-E73E6647361C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91880" y="4798120"/>
                  <a:ext cx="347040" cy="45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DCA48CE9-F195-9FBA-0ED3-911CAF0FA19F}"/>
                    </a:ext>
                  </a:extLst>
                </p14:cNvPr>
                <p14:cNvContentPartPr/>
                <p14:nvPr/>
              </p14:nvContentPartPr>
              <p14:xfrm>
                <a:off x="858800" y="4830160"/>
                <a:ext cx="227880" cy="36288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DCA48CE9-F195-9FBA-0ED3-911CAF0FA19F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52680" y="4824040"/>
                  <a:ext cx="24012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392DE471-8DE6-F555-8AED-FDA39D226722}"/>
                    </a:ext>
                  </a:extLst>
                </p14:cNvPr>
                <p14:cNvContentPartPr/>
                <p14:nvPr/>
              </p14:nvContentPartPr>
              <p14:xfrm>
                <a:off x="1078040" y="4857880"/>
                <a:ext cx="204480" cy="34632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392DE471-8DE6-F555-8AED-FDA39D226722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071920" y="4851760"/>
                  <a:ext cx="21672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A241182C-3B95-E57C-3AC7-6B9E117BF24C}"/>
                    </a:ext>
                  </a:extLst>
                </p14:cNvPr>
                <p14:cNvContentPartPr/>
                <p14:nvPr/>
              </p14:nvContentPartPr>
              <p14:xfrm>
                <a:off x="1055360" y="5081080"/>
                <a:ext cx="233280" cy="3564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A241182C-3B95-E57C-3AC7-6B9E117BF24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49240" y="5074960"/>
                  <a:ext cx="2455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5D7C72DE-3E64-C4BE-1425-4291CD957A68}"/>
                    </a:ext>
                  </a:extLst>
                </p14:cNvPr>
                <p14:cNvContentPartPr/>
                <p14:nvPr/>
              </p14:nvContentPartPr>
              <p14:xfrm>
                <a:off x="1361720" y="4735480"/>
                <a:ext cx="238320" cy="54648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5D7C72DE-3E64-C4BE-1425-4291CD957A68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355600" y="4729360"/>
                  <a:ext cx="250560" cy="55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71021451-E581-86D0-638C-B5C3CC812A64}"/>
                    </a:ext>
                  </a:extLst>
                </p14:cNvPr>
                <p14:cNvContentPartPr/>
                <p14:nvPr/>
              </p14:nvContentPartPr>
              <p14:xfrm>
                <a:off x="1797680" y="4981000"/>
                <a:ext cx="47880" cy="1224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71021451-E581-86D0-638C-B5C3CC812A6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791560" y="4974880"/>
                  <a:ext cx="601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83F6572E-1F55-D658-FF5E-6C2719E80A8E}"/>
                    </a:ext>
                  </a:extLst>
                </p14:cNvPr>
                <p14:cNvContentPartPr/>
                <p14:nvPr/>
              </p14:nvContentPartPr>
              <p14:xfrm>
                <a:off x="1776800" y="5076760"/>
                <a:ext cx="56160" cy="1692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83F6572E-1F55-D658-FF5E-6C2719E80A8E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770680" y="5070640"/>
                  <a:ext cx="684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FAAE1604-94B9-7F5D-F062-ACB15BBC1424}"/>
                    </a:ext>
                  </a:extLst>
                </p14:cNvPr>
                <p14:cNvContentPartPr/>
                <p14:nvPr/>
              </p14:nvContentPartPr>
              <p14:xfrm>
                <a:off x="1926200" y="4982800"/>
                <a:ext cx="158760" cy="1044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FAAE1604-94B9-7F5D-F062-ACB15BBC1424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920080" y="4976680"/>
                  <a:ext cx="1710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BE98CF7B-5D05-EA87-C65F-344E407E1B78}"/>
                    </a:ext>
                  </a:extLst>
                </p14:cNvPr>
                <p14:cNvContentPartPr/>
                <p14:nvPr/>
              </p14:nvContentPartPr>
              <p14:xfrm>
                <a:off x="1962560" y="5053360"/>
                <a:ext cx="138960" cy="2520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BE98CF7B-5D05-EA87-C65F-344E407E1B78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956440" y="5047240"/>
                  <a:ext cx="151200" cy="37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73" name="Ink 672">
                <a:extLst>
                  <a:ext uri="{FF2B5EF4-FFF2-40B4-BE49-F238E27FC236}">
                    <a16:creationId xmlns:a16="http://schemas.microsoft.com/office/drawing/2014/main" id="{B0F49340-F5A6-0FC8-39D9-233DF8BE03AD}"/>
                  </a:ext>
                </a:extLst>
              </p14:cNvPr>
              <p14:cNvContentPartPr/>
              <p14:nvPr/>
            </p14:nvContentPartPr>
            <p14:xfrm>
              <a:off x="2392040" y="4538920"/>
              <a:ext cx="230400" cy="766440"/>
            </p14:xfrm>
          </p:contentPart>
        </mc:Choice>
        <mc:Fallback xmlns="">
          <p:pic>
            <p:nvPicPr>
              <p:cNvPr id="673" name="Ink 672">
                <a:extLst>
                  <a:ext uri="{FF2B5EF4-FFF2-40B4-BE49-F238E27FC236}">
                    <a16:creationId xmlns:a16="http://schemas.microsoft.com/office/drawing/2014/main" id="{B0F49340-F5A6-0FC8-39D9-233DF8BE03AD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2385920" y="4532800"/>
                <a:ext cx="242640" cy="77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678" name="Group 677">
            <a:extLst>
              <a:ext uri="{FF2B5EF4-FFF2-40B4-BE49-F238E27FC236}">
                <a16:creationId xmlns:a16="http://schemas.microsoft.com/office/drawing/2014/main" id="{0AF70ACA-5CD3-EDC9-00B7-B0ABA994520A}"/>
              </a:ext>
            </a:extLst>
          </p:cNvPr>
          <p:cNvGrpSpPr/>
          <p:nvPr/>
        </p:nvGrpSpPr>
        <p:grpSpPr>
          <a:xfrm>
            <a:off x="7281206" y="3119349"/>
            <a:ext cx="709200" cy="315360"/>
            <a:chOff x="7281206" y="3119349"/>
            <a:chExt cx="709200" cy="31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3C2E6722-8571-CDD0-3AB7-BC9C6D04C589}"/>
                    </a:ext>
                  </a:extLst>
                </p14:cNvPr>
                <p14:cNvContentPartPr/>
                <p14:nvPr/>
              </p14:nvContentPartPr>
              <p14:xfrm>
                <a:off x="7281206" y="3186309"/>
                <a:ext cx="39600" cy="24840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3C2E6722-8571-CDD0-3AB7-BC9C6D04C589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275086" y="3180189"/>
                  <a:ext cx="5184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3B9BF1B8-96E0-8BDD-8FD8-DAF0A73D1166}"/>
                    </a:ext>
                  </a:extLst>
                </p14:cNvPr>
                <p14:cNvContentPartPr/>
                <p14:nvPr/>
              </p14:nvContentPartPr>
              <p14:xfrm>
                <a:off x="7355006" y="3178749"/>
                <a:ext cx="19440" cy="23472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3B9BF1B8-96E0-8BDD-8FD8-DAF0A73D1166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348886" y="3172629"/>
                  <a:ext cx="3168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4739E8C4-5374-6F73-8B8B-BD1B71CFB71C}"/>
                    </a:ext>
                  </a:extLst>
                </p14:cNvPr>
                <p14:cNvContentPartPr/>
                <p14:nvPr/>
              </p14:nvContentPartPr>
              <p14:xfrm>
                <a:off x="7287326" y="3119349"/>
                <a:ext cx="307440" cy="29664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4739E8C4-5374-6F73-8B8B-BD1B71CFB71C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281206" y="3113229"/>
                  <a:ext cx="31968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085A67B3-EA85-FD15-DFFB-15EA8703675E}"/>
                    </a:ext>
                  </a:extLst>
                </p14:cNvPr>
                <p14:cNvContentPartPr/>
                <p14:nvPr/>
              </p14:nvContentPartPr>
              <p14:xfrm>
                <a:off x="7619606" y="3290709"/>
                <a:ext cx="87840" cy="6624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085A67B3-EA85-FD15-DFFB-15EA8703675E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613486" y="3284589"/>
                  <a:ext cx="10008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7767F957-A435-31C8-B2CB-3E9D4ABC1715}"/>
                    </a:ext>
                  </a:extLst>
                </p14:cNvPr>
                <p14:cNvContentPartPr/>
                <p14:nvPr/>
              </p14:nvContentPartPr>
              <p14:xfrm>
                <a:off x="7804286" y="3191709"/>
                <a:ext cx="186120" cy="17100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7767F957-A435-31C8-B2CB-3E9D4ABC1715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7798166" y="3185589"/>
                  <a:ext cx="1983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7AE2900E-A73C-3073-DFEE-FAA1829DF234}"/>
                    </a:ext>
                  </a:extLst>
                </p14:cNvPr>
                <p14:cNvContentPartPr/>
                <p14:nvPr/>
              </p14:nvContentPartPr>
              <p14:xfrm>
                <a:off x="7786646" y="3178029"/>
                <a:ext cx="167760" cy="2253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7AE2900E-A73C-3073-DFEE-FAA1829DF234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7780526" y="3171909"/>
                  <a:ext cx="180000" cy="23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1" name="Group 680">
            <a:extLst>
              <a:ext uri="{FF2B5EF4-FFF2-40B4-BE49-F238E27FC236}">
                <a16:creationId xmlns:a16="http://schemas.microsoft.com/office/drawing/2014/main" id="{25CDADFA-3F1E-0D6B-649C-4891B0AE6E7E}"/>
              </a:ext>
            </a:extLst>
          </p:cNvPr>
          <p:cNvGrpSpPr/>
          <p:nvPr/>
        </p:nvGrpSpPr>
        <p:grpSpPr>
          <a:xfrm>
            <a:off x="8634806" y="2984709"/>
            <a:ext cx="1731600" cy="461160"/>
            <a:chOff x="8634806" y="2984709"/>
            <a:chExt cx="1731600" cy="46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85D3A1D4-15C0-D399-0A6D-A7250E5DB30D}"/>
                    </a:ext>
                  </a:extLst>
                </p14:cNvPr>
                <p14:cNvContentPartPr/>
                <p14:nvPr/>
              </p14:nvContentPartPr>
              <p14:xfrm>
                <a:off x="8634806" y="3146349"/>
                <a:ext cx="146520" cy="16020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85D3A1D4-15C0-D399-0A6D-A7250E5DB30D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628686" y="3140229"/>
                  <a:ext cx="158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16733F71-4980-0649-B3F5-1FA288AB0D4C}"/>
                    </a:ext>
                  </a:extLst>
                </p14:cNvPr>
                <p14:cNvContentPartPr/>
                <p14:nvPr/>
              </p14:nvContentPartPr>
              <p14:xfrm>
                <a:off x="8824526" y="3183789"/>
                <a:ext cx="165240" cy="11664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16733F71-4980-0649-B3F5-1FA288AB0D4C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818406" y="3177669"/>
                  <a:ext cx="1774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FCD75356-EE63-83C9-63E5-3646C15A157C}"/>
                    </a:ext>
                  </a:extLst>
                </p14:cNvPr>
                <p14:cNvContentPartPr/>
                <p14:nvPr/>
              </p14:nvContentPartPr>
              <p14:xfrm>
                <a:off x="8979326" y="3214029"/>
                <a:ext cx="29160" cy="20736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FCD75356-EE63-83C9-63E5-3646C15A157C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8973206" y="3207909"/>
                  <a:ext cx="4140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635CC26D-970C-3E31-F5C7-D3C92817D264}"/>
                    </a:ext>
                  </a:extLst>
                </p14:cNvPr>
                <p14:cNvContentPartPr/>
                <p14:nvPr/>
              </p14:nvContentPartPr>
              <p14:xfrm>
                <a:off x="8975726" y="3209709"/>
                <a:ext cx="113760" cy="9108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635CC26D-970C-3E31-F5C7-D3C92817D26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8969606" y="3203589"/>
                  <a:ext cx="1260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7C40CFE9-2177-19DD-4298-E497451F2918}"/>
                    </a:ext>
                  </a:extLst>
                </p14:cNvPr>
                <p14:cNvContentPartPr/>
                <p14:nvPr/>
              </p14:nvContentPartPr>
              <p14:xfrm>
                <a:off x="9107126" y="3217989"/>
                <a:ext cx="27360" cy="22788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7C40CFE9-2177-19DD-4298-E497451F291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101006" y="3211869"/>
                  <a:ext cx="396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0030F38F-F4B2-024F-4024-D3FDF7601E27}"/>
                    </a:ext>
                  </a:extLst>
                </p14:cNvPr>
                <p14:cNvContentPartPr/>
                <p14:nvPr/>
              </p14:nvContentPartPr>
              <p14:xfrm>
                <a:off x="9091286" y="3180909"/>
                <a:ext cx="136440" cy="12780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0030F38F-F4B2-024F-4024-D3FDF7601E27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085166" y="3174789"/>
                  <a:ext cx="1486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4177C9DE-CABB-5753-56FE-279378069348}"/>
                    </a:ext>
                  </a:extLst>
                </p14:cNvPr>
                <p14:cNvContentPartPr/>
                <p14:nvPr/>
              </p14:nvContentPartPr>
              <p14:xfrm>
                <a:off x="9237446" y="3181629"/>
                <a:ext cx="226440" cy="12492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4177C9DE-CABB-5753-56FE-279378069348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231326" y="3175509"/>
                  <a:ext cx="2386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AC405740-D478-72E4-C8D5-504B64A81DE6}"/>
                    </a:ext>
                  </a:extLst>
                </p14:cNvPr>
                <p14:cNvContentPartPr/>
                <p14:nvPr/>
              </p14:nvContentPartPr>
              <p14:xfrm>
                <a:off x="9448046" y="3057069"/>
                <a:ext cx="30960" cy="24948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AC405740-D478-72E4-C8D5-504B64A81DE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9441926" y="3050949"/>
                  <a:ext cx="4320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617F446D-569C-A2EE-344F-D68431CA6CBA}"/>
                    </a:ext>
                  </a:extLst>
                </p14:cNvPr>
                <p14:cNvContentPartPr/>
                <p14:nvPr/>
              </p14:nvContentPartPr>
              <p14:xfrm>
                <a:off x="9413846" y="3155709"/>
                <a:ext cx="167040" cy="2412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617F446D-569C-A2EE-344F-D68431CA6CBA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9407726" y="3149589"/>
                  <a:ext cx="1792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A351AD02-D35A-CACD-4C7E-A55EE59BCF1D}"/>
                    </a:ext>
                  </a:extLst>
                </p14:cNvPr>
                <p14:cNvContentPartPr/>
                <p14:nvPr/>
              </p14:nvContentPartPr>
              <p14:xfrm>
                <a:off x="9644966" y="3030789"/>
                <a:ext cx="122400" cy="29196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A351AD02-D35A-CACD-4C7E-A55EE59BCF1D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638846" y="3024669"/>
                  <a:ext cx="13464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99AA697B-5898-5D3D-C491-39923074B2F4}"/>
                    </a:ext>
                  </a:extLst>
                </p14:cNvPr>
                <p14:cNvContentPartPr/>
                <p14:nvPr/>
              </p14:nvContentPartPr>
              <p14:xfrm>
                <a:off x="9897326" y="2984709"/>
                <a:ext cx="176400" cy="39960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99AA697B-5898-5D3D-C491-39923074B2F4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891206" y="2978589"/>
                  <a:ext cx="188640" cy="4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A306FEA3-3019-54FE-BCC5-06C869908284}"/>
                    </a:ext>
                  </a:extLst>
                </p14:cNvPr>
                <p14:cNvContentPartPr/>
                <p14:nvPr/>
              </p14:nvContentPartPr>
              <p14:xfrm>
                <a:off x="10169846" y="3153549"/>
                <a:ext cx="176400" cy="2160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A306FEA3-3019-54FE-BCC5-06C869908284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0163726" y="3147429"/>
                  <a:ext cx="1886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AE8133DA-7EDF-4014-9498-1413B1C11FE3}"/>
                    </a:ext>
                  </a:extLst>
                </p14:cNvPr>
                <p14:cNvContentPartPr/>
                <p14:nvPr/>
              </p14:nvContentPartPr>
              <p14:xfrm>
                <a:off x="10170926" y="3232749"/>
                <a:ext cx="195480" cy="2736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AE8133DA-7EDF-4014-9498-1413B1C11FE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164806" y="3226629"/>
                  <a:ext cx="2077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87743B1C-AC4C-B9D6-9A9B-E624676106C8}"/>
                    </a:ext>
                  </a:extLst>
                </p14:cNvPr>
                <p14:cNvContentPartPr/>
                <p14:nvPr/>
              </p14:nvContentPartPr>
              <p14:xfrm>
                <a:off x="9818486" y="3117189"/>
                <a:ext cx="145440" cy="20376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87743B1C-AC4C-B9D6-9A9B-E624676106C8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9812366" y="3111069"/>
                  <a:ext cx="1576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04E9A80B-0F89-307C-E8F6-52068C1C2F37}"/>
                    </a:ext>
                  </a:extLst>
                </p14:cNvPr>
                <p14:cNvContentPartPr/>
                <p14:nvPr/>
              </p14:nvContentPartPr>
              <p14:xfrm>
                <a:off x="9754046" y="3151389"/>
                <a:ext cx="196560" cy="18432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04E9A80B-0F89-307C-E8F6-52068C1C2F3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9747926" y="3145269"/>
                  <a:ext cx="208800" cy="19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0" name="Group 719">
            <a:extLst>
              <a:ext uri="{FF2B5EF4-FFF2-40B4-BE49-F238E27FC236}">
                <a16:creationId xmlns:a16="http://schemas.microsoft.com/office/drawing/2014/main" id="{A3C42B4C-4267-C775-87AD-4ED8334C03F9}"/>
              </a:ext>
            </a:extLst>
          </p:cNvPr>
          <p:cNvGrpSpPr/>
          <p:nvPr/>
        </p:nvGrpSpPr>
        <p:grpSpPr>
          <a:xfrm>
            <a:off x="2772560" y="4758520"/>
            <a:ext cx="650880" cy="321480"/>
            <a:chOff x="2772560" y="4758520"/>
            <a:chExt cx="650880" cy="32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313B75A5-58EF-4806-A144-BDC7F4ED532C}"/>
                    </a:ext>
                  </a:extLst>
                </p14:cNvPr>
                <p14:cNvContentPartPr/>
                <p14:nvPr/>
              </p14:nvContentPartPr>
              <p14:xfrm>
                <a:off x="2772560" y="4848880"/>
                <a:ext cx="249840" cy="16956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313B75A5-58EF-4806-A144-BDC7F4ED532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766440" y="4842760"/>
                  <a:ext cx="262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3A7EB6B8-E0CC-4592-36EB-17E6DD41C3C0}"/>
                    </a:ext>
                  </a:extLst>
                </p14:cNvPr>
                <p14:cNvContentPartPr/>
                <p14:nvPr/>
              </p14:nvContentPartPr>
              <p14:xfrm>
                <a:off x="2846000" y="4870480"/>
                <a:ext cx="172800" cy="20952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3A7EB6B8-E0CC-4592-36EB-17E6DD41C3C0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839880" y="4864360"/>
                  <a:ext cx="1850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15A36A10-CFC5-BC90-C1B6-8F6D3E827A5B}"/>
                    </a:ext>
                  </a:extLst>
                </p14:cNvPr>
                <p14:cNvContentPartPr/>
                <p14:nvPr/>
              </p14:nvContentPartPr>
              <p14:xfrm>
                <a:off x="3207440" y="4758520"/>
                <a:ext cx="216000" cy="24804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15A36A10-CFC5-BC90-C1B6-8F6D3E827A5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201320" y="4752400"/>
                  <a:ext cx="22824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36D09007-D261-0AB7-BC0B-4BA36E991240}"/>
                    </a:ext>
                  </a:extLst>
                </p14:cNvPr>
                <p14:cNvContentPartPr/>
                <p14:nvPr/>
              </p14:nvContentPartPr>
              <p14:xfrm>
                <a:off x="3166760" y="4915480"/>
                <a:ext cx="188640" cy="226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36D09007-D261-0AB7-BC0B-4BA36E99124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160640" y="4909360"/>
                  <a:ext cx="200880" cy="3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25102EAA-E621-5FA2-F0C9-7C3CE7B0835C}"/>
              </a:ext>
            </a:extLst>
          </p:cNvPr>
          <p:cNvGrpSpPr/>
          <p:nvPr/>
        </p:nvGrpSpPr>
        <p:grpSpPr>
          <a:xfrm>
            <a:off x="3725840" y="4515880"/>
            <a:ext cx="1684440" cy="545400"/>
            <a:chOff x="3725840" y="4515880"/>
            <a:chExt cx="1684440" cy="54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8F0F3A7A-A4E5-7CB7-A1C9-95C42BCD75EA}"/>
                    </a:ext>
                  </a:extLst>
                </p14:cNvPr>
                <p14:cNvContentPartPr/>
                <p14:nvPr/>
              </p14:nvContentPartPr>
              <p14:xfrm>
                <a:off x="3725840" y="4718560"/>
                <a:ext cx="63360" cy="28116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8F0F3A7A-A4E5-7CB7-A1C9-95C42BCD75EA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719720" y="4712440"/>
                  <a:ext cx="7560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1CEBFA30-91D0-DD59-4393-390718287A19}"/>
                    </a:ext>
                  </a:extLst>
                </p14:cNvPr>
                <p14:cNvContentPartPr/>
                <p14:nvPr/>
              </p14:nvContentPartPr>
              <p14:xfrm>
                <a:off x="3747080" y="4793440"/>
                <a:ext cx="214560" cy="9324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1CEBFA30-91D0-DD59-4393-390718287A1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740960" y="4787320"/>
                  <a:ext cx="2268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2500918E-A9DB-0FB8-C23A-AFDF49AEDD1C}"/>
                    </a:ext>
                  </a:extLst>
                </p14:cNvPr>
                <p14:cNvContentPartPr/>
                <p14:nvPr/>
              </p14:nvContentPartPr>
              <p14:xfrm>
                <a:off x="3779120" y="4900360"/>
                <a:ext cx="170280" cy="9756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2500918E-A9DB-0FB8-C23A-AFDF49AEDD1C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773000" y="4894240"/>
                  <a:ext cx="1825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4A07B498-4B44-10E2-CCA2-FCB2BBEF18C2}"/>
                    </a:ext>
                  </a:extLst>
                </p14:cNvPr>
                <p14:cNvContentPartPr/>
                <p14:nvPr/>
              </p14:nvContentPartPr>
              <p14:xfrm>
                <a:off x="3965960" y="4807840"/>
                <a:ext cx="161640" cy="14220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4A07B498-4B44-10E2-CCA2-FCB2BBEF18C2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959840" y="4801720"/>
                  <a:ext cx="1738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5121BED0-316A-B666-92B9-4CA24EFF536D}"/>
                    </a:ext>
                  </a:extLst>
                </p14:cNvPr>
                <p14:cNvContentPartPr/>
                <p14:nvPr/>
              </p14:nvContentPartPr>
              <p14:xfrm>
                <a:off x="4094840" y="4826560"/>
                <a:ext cx="174960" cy="1508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5121BED0-316A-B666-92B9-4CA24EFF536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088720" y="4820440"/>
                  <a:ext cx="187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01FF69DB-A63F-2D8E-18F5-CFC2035EB789}"/>
                    </a:ext>
                  </a:extLst>
                </p14:cNvPr>
                <p14:cNvContentPartPr/>
                <p14:nvPr/>
              </p14:nvContentPartPr>
              <p14:xfrm>
                <a:off x="4283840" y="4826560"/>
                <a:ext cx="195840" cy="153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01FF69DB-A63F-2D8E-18F5-CFC2035EB789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277720" y="4820440"/>
                  <a:ext cx="2080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F03B7998-2206-A9F2-B54A-5DA2B7472E2C}"/>
                    </a:ext>
                  </a:extLst>
                </p14:cNvPr>
                <p14:cNvContentPartPr/>
                <p14:nvPr/>
              </p14:nvContentPartPr>
              <p14:xfrm>
                <a:off x="4458080" y="4802080"/>
                <a:ext cx="196560" cy="1771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F03B7998-2206-A9F2-B54A-5DA2B7472E2C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451960" y="4795960"/>
                  <a:ext cx="20880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1E4B2D18-E5FD-A3A4-3848-BFA562619406}"/>
                    </a:ext>
                  </a:extLst>
                </p14:cNvPr>
                <p14:cNvContentPartPr/>
                <p14:nvPr/>
              </p14:nvContentPartPr>
              <p14:xfrm>
                <a:off x="4628000" y="4533160"/>
                <a:ext cx="102240" cy="48636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1E4B2D18-E5FD-A3A4-3848-BFA562619406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621880" y="4527040"/>
                  <a:ext cx="114480" cy="49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81C55AF3-31F8-B995-4B4A-37E427BD57A2}"/>
                    </a:ext>
                  </a:extLst>
                </p14:cNvPr>
                <p14:cNvContentPartPr/>
                <p14:nvPr/>
              </p14:nvContentPartPr>
              <p14:xfrm>
                <a:off x="4798280" y="4608760"/>
                <a:ext cx="203400" cy="36180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81C55AF3-31F8-B995-4B4A-37E427BD57A2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792160" y="4602640"/>
                  <a:ext cx="21564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B8CEC22B-7435-F748-E98A-00053035CDAD}"/>
                    </a:ext>
                  </a:extLst>
                </p14:cNvPr>
                <p14:cNvContentPartPr/>
                <p14:nvPr/>
              </p14:nvContentPartPr>
              <p14:xfrm>
                <a:off x="4996640" y="4657720"/>
                <a:ext cx="179640" cy="2944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B8CEC22B-7435-F748-E98A-00053035CDAD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990520" y="4651600"/>
                  <a:ext cx="19188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C1098206-DD85-B8F4-52AA-721FADF53053}"/>
                    </a:ext>
                  </a:extLst>
                </p14:cNvPr>
                <p14:cNvContentPartPr/>
                <p14:nvPr/>
              </p14:nvContentPartPr>
              <p14:xfrm>
                <a:off x="4972520" y="4839880"/>
                <a:ext cx="243720" cy="3924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C1098206-DD85-B8F4-52AA-721FADF53053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966400" y="4833760"/>
                  <a:ext cx="25596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B022ECF4-4955-4112-6F6E-F046868EF24F}"/>
                    </a:ext>
                  </a:extLst>
                </p14:cNvPr>
                <p14:cNvContentPartPr/>
                <p14:nvPr/>
              </p14:nvContentPartPr>
              <p14:xfrm>
                <a:off x="5146040" y="4515880"/>
                <a:ext cx="264240" cy="54540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B022ECF4-4955-4112-6F6E-F046868EF24F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139920" y="4509760"/>
                  <a:ext cx="276480" cy="55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6EE9B763-3444-E466-0222-ED7D34785E5A}"/>
              </a:ext>
            </a:extLst>
          </p:cNvPr>
          <p:cNvGrpSpPr/>
          <p:nvPr/>
        </p:nvGrpSpPr>
        <p:grpSpPr>
          <a:xfrm>
            <a:off x="5679920" y="4767160"/>
            <a:ext cx="45360" cy="138600"/>
            <a:chOff x="5679920" y="4767160"/>
            <a:chExt cx="45360" cy="13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4EAE2E9C-1D0A-91C5-2DE1-4204B127B2B8}"/>
                    </a:ext>
                  </a:extLst>
                </p14:cNvPr>
                <p14:cNvContentPartPr/>
                <p14:nvPr/>
              </p14:nvContentPartPr>
              <p14:xfrm>
                <a:off x="5684960" y="4767160"/>
                <a:ext cx="18000" cy="4320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4EAE2E9C-1D0A-91C5-2DE1-4204B127B2B8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5678840" y="4761040"/>
                  <a:ext cx="30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0F236E73-12F6-A43B-6341-75347AE5D9FD}"/>
                    </a:ext>
                  </a:extLst>
                </p14:cNvPr>
                <p14:cNvContentPartPr/>
                <p14:nvPr/>
              </p14:nvContentPartPr>
              <p14:xfrm>
                <a:off x="5679920" y="4891000"/>
                <a:ext cx="45360" cy="1476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0F236E73-12F6-A43B-6341-75347AE5D9FD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673800" y="4884880"/>
                  <a:ext cx="5760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7" name="Group 716">
            <a:extLst>
              <a:ext uri="{FF2B5EF4-FFF2-40B4-BE49-F238E27FC236}">
                <a16:creationId xmlns:a16="http://schemas.microsoft.com/office/drawing/2014/main" id="{349B89EA-3110-3452-9AA9-552574C69E0C}"/>
              </a:ext>
            </a:extLst>
          </p:cNvPr>
          <p:cNvGrpSpPr/>
          <p:nvPr/>
        </p:nvGrpSpPr>
        <p:grpSpPr>
          <a:xfrm>
            <a:off x="6120920" y="4547560"/>
            <a:ext cx="1643760" cy="551160"/>
            <a:chOff x="6120920" y="4547560"/>
            <a:chExt cx="1643760" cy="55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6B1A9AFA-24ED-2512-26C2-AE2A7AA995B0}"/>
                    </a:ext>
                  </a:extLst>
                </p14:cNvPr>
                <p14:cNvContentPartPr/>
                <p14:nvPr/>
              </p14:nvContentPartPr>
              <p14:xfrm>
                <a:off x="6120920" y="4717840"/>
                <a:ext cx="198360" cy="20556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6B1A9AFA-24ED-2512-26C2-AE2A7AA995B0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114800" y="4711720"/>
                  <a:ext cx="210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AA0995F0-C070-2043-DD3B-BF964F85D348}"/>
                    </a:ext>
                  </a:extLst>
                </p14:cNvPr>
                <p14:cNvContentPartPr/>
                <p14:nvPr/>
              </p14:nvContentPartPr>
              <p14:xfrm>
                <a:off x="6325400" y="4725760"/>
                <a:ext cx="179640" cy="16236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AA0995F0-C070-2043-DD3B-BF964F85D348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319280" y="4719640"/>
                  <a:ext cx="1918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E302BE2E-514A-1514-6FEB-72229A3AD88A}"/>
                    </a:ext>
                  </a:extLst>
                </p14:cNvPr>
                <p14:cNvContentPartPr/>
                <p14:nvPr/>
              </p14:nvContentPartPr>
              <p14:xfrm>
                <a:off x="6503960" y="4766440"/>
                <a:ext cx="24840" cy="33228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E302BE2E-514A-1514-6FEB-72229A3AD88A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497840" y="4760320"/>
                  <a:ext cx="370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D4B01F93-5D04-DE93-ABBE-A0648646D5CF}"/>
                    </a:ext>
                  </a:extLst>
                </p14:cNvPr>
                <p14:cNvContentPartPr/>
                <p14:nvPr/>
              </p14:nvContentPartPr>
              <p14:xfrm>
                <a:off x="6528800" y="4778320"/>
                <a:ext cx="138960" cy="11988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D4B01F93-5D04-DE93-ABBE-A0648646D5CF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522680" y="4772200"/>
                  <a:ext cx="1512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352F60E3-F9A3-EE47-AE24-F39BA7BBBF89}"/>
                    </a:ext>
                  </a:extLst>
                </p14:cNvPr>
                <p14:cNvContentPartPr/>
                <p14:nvPr/>
              </p14:nvContentPartPr>
              <p14:xfrm>
                <a:off x="6669560" y="4744480"/>
                <a:ext cx="53280" cy="33012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352F60E3-F9A3-EE47-AE24-F39BA7BBBF89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663440" y="4738360"/>
                  <a:ext cx="6552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C27063EB-E1B1-976C-9CD0-A41BF728D1B7}"/>
                    </a:ext>
                  </a:extLst>
                </p14:cNvPr>
                <p14:cNvContentPartPr/>
                <p14:nvPr/>
              </p14:nvContentPartPr>
              <p14:xfrm>
                <a:off x="6650120" y="4717480"/>
                <a:ext cx="169560" cy="19728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C27063EB-E1B1-976C-9CD0-A41BF728D1B7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6644000" y="4711360"/>
                  <a:ext cx="1818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C97B60A3-286A-F6ED-5005-AB87E3187BC8}"/>
                    </a:ext>
                  </a:extLst>
                </p14:cNvPr>
                <p14:cNvContentPartPr/>
                <p14:nvPr/>
              </p14:nvContentPartPr>
              <p14:xfrm>
                <a:off x="6843080" y="4713160"/>
                <a:ext cx="255960" cy="19728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C97B60A3-286A-F6ED-5005-AB87E3187BC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6836960" y="4707040"/>
                  <a:ext cx="2682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AC16D6E6-B353-4D89-7A99-ED4D6CEBA60F}"/>
                    </a:ext>
                  </a:extLst>
                </p14:cNvPr>
                <p14:cNvContentPartPr/>
                <p14:nvPr/>
              </p14:nvContentPartPr>
              <p14:xfrm>
                <a:off x="7095080" y="4547560"/>
                <a:ext cx="36720" cy="38088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AC16D6E6-B353-4D89-7A99-ED4D6CEBA60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088960" y="4541440"/>
                  <a:ext cx="4896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851BA135-9606-D93F-225A-0622EAF9F176}"/>
                    </a:ext>
                  </a:extLst>
                </p14:cNvPr>
                <p14:cNvContentPartPr/>
                <p14:nvPr/>
              </p14:nvContentPartPr>
              <p14:xfrm>
                <a:off x="7057640" y="4692640"/>
                <a:ext cx="154440" cy="2304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851BA135-9606-D93F-225A-0622EAF9F176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051520" y="4686520"/>
                  <a:ext cx="1666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5F2B0923-7982-2AB6-7013-49A57704ADFD}"/>
                    </a:ext>
                  </a:extLst>
                </p14:cNvPr>
                <p14:cNvContentPartPr/>
                <p14:nvPr/>
              </p14:nvContentPartPr>
              <p14:xfrm>
                <a:off x="7265360" y="4551880"/>
                <a:ext cx="187920" cy="39528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5F2B0923-7982-2AB6-7013-49A57704ADFD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259240" y="4545760"/>
                  <a:ext cx="20016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FB8138CA-91E4-49BF-9317-02514F487A04}"/>
                    </a:ext>
                  </a:extLst>
                </p14:cNvPr>
                <p14:cNvContentPartPr/>
                <p14:nvPr/>
              </p14:nvContentPartPr>
              <p14:xfrm>
                <a:off x="7366160" y="4754920"/>
                <a:ext cx="192960" cy="14832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FB8138CA-91E4-49BF-9317-02514F487A04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360040" y="4748800"/>
                  <a:ext cx="2052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DA26EC23-327E-A0A7-CA4C-B10C3BF84E69}"/>
                    </a:ext>
                  </a:extLst>
                </p14:cNvPr>
                <p14:cNvContentPartPr/>
                <p14:nvPr/>
              </p14:nvContentPartPr>
              <p14:xfrm>
                <a:off x="7356080" y="4767880"/>
                <a:ext cx="177840" cy="1760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DA26EC23-327E-A0A7-CA4C-B10C3BF84E69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7349960" y="4761760"/>
                  <a:ext cx="1900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FC5FF110-6FE4-53F0-4250-6760B9239D1E}"/>
                    </a:ext>
                  </a:extLst>
                </p14:cNvPr>
                <p14:cNvContentPartPr/>
                <p14:nvPr/>
              </p14:nvContentPartPr>
              <p14:xfrm>
                <a:off x="7563440" y="4553680"/>
                <a:ext cx="201240" cy="4302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FC5FF110-6FE4-53F0-4250-6760B9239D1E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7557320" y="4547560"/>
                  <a:ext cx="213480" cy="44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3" name="Group 722">
            <a:extLst>
              <a:ext uri="{FF2B5EF4-FFF2-40B4-BE49-F238E27FC236}">
                <a16:creationId xmlns:a16="http://schemas.microsoft.com/office/drawing/2014/main" id="{D717A79E-15FE-DD97-B2C9-CD74FB2413A9}"/>
              </a:ext>
            </a:extLst>
          </p:cNvPr>
          <p:cNvGrpSpPr/>
          <p:nvPr/>
        </p:nvGrpSpPr>
        <p:grpSpPr>
          <a:xfrm>
            <a:off x="7970600" y="4629280"/>
            <a:ext cx="310680" cy="296280"/>
            <a:chOff x="7970600" y="4629280"/>
            <a:chExt cx="310680" cy="29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E75C5924-2B0E-7898-7903-BD3359E1EEDD}"/>
                    </a:ext>
                  </a:extLst>
                </p14:cNvPr>
                <p14:cNvContentPartPr/>
                <p14:nvPr/>
              </p14:nvContentPartPr>
              <p14:xfrm>
                <a:off x="7970600" y="4629280"/>
                <a:ext cx="310680" cy="29628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E75C5924-2B0E-7898-7903-BD3359E1EEDD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964480" y="4623160"/>
                  <a:ext cx="32292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A997232C-0F1D-CF6F-363B-7FA2F1D7D84A}"/>
                    </a:ext>
                  </a:extLst>
                </p14:cNvPr>
                <p14:cNvContentPartPr/>
                <p14:nvPr/>
              </p14:nvContentPartPr>
              <p14:xfrm>
                <a:off x="7982120" y="4783360"/>
                <a:ext cx="208080" cy="4104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A997232C-0F1D-CF6F-363B-7FA2F1D7D84A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976000" y="4777240"/>
                  <a:ext cx="220320" cy="5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0" name="Group 729">
            <a:extLst>
              <a:ext uri="{FF2B5EF4-FFF2-40B4-BE49-F238E27FC236}">
                <a16:creationId xmlns:a16="http://schemas.microsoft.com/office/drawing/2014/main" id="{2418F633-A540-716F-0D1F-5024F69114EE}"/>
              </a:ext>
            </a:extLst>
          </p:cNvPr>
          <p:cNvGrpSpPr/>
          <p:nvPr/>
        </p:nvGrpSpPr>
        <p:grpSpPr>
          <a:xfrm>
            <a:off x="8482160" y="4403560"/>
            <a:ext cx="1266120" cy="542520"/>
            <a:chOff x="8482160" y="4403560"/>
            <a:chExt cx="1266120" cy="54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A83574CD-9F72-20E8-D46C-5A1FE890C105}"/>
                    </a:ext>
                  </a:extLst>
                </p14:cNvPr>
                <p14:cNvContentPartPr/>
                <p14:nvPr/>
              </p14:nvContentPartPr>
              <p14:xfrm>
                <a:off x="8482160" y="4465120"/>
                <a:ext cx="320040" cy="46260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A83574CD-9F72-20E8-D46C-5A1FE890C105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8476040" y="4459000"/>
                  <a:ext cx="332280" cy="47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D1379A10-6F8A-91C7-F764-BCEA52F403AE}"/>
                    </a:ext>
                  </a:extLst>
                </p14:cNvPr>
                <p14:cNvContentPartPr/>
                <p14:nvPr/>
              </p14:nvContentPartPr>
              <p14:xfrm>
                <a:off x="8820560" y="4540000"/>
                <a:ext cx="244440" cy="38340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D1379A10-6F8A-91C7-F764-BCEA52F403AE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8814440" y="4533880"/>
                  <a:ext cx="25668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88238451-6224-BB14-F205-E72F5FF715B0}"/>
                    </a:ext>
                  </a:extLst>
                </p14:cNvPr>
                <p14:cNvContentPartPr/>
                <p14:nvPr/>
              </p14:nvContentPartPr>
              <p14:xfrm>
                <a:off x="9040520" y="4601560"/>
                <a:ext cx="199800" cy="30384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88238451-6224-BB14-F205-E72F5FF715B0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9034400" y="4595440"/>
                  <a:ext cx="21204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01A1CFA6-A514-6C61-19CE-20DA01A8BBDE}"/>
                    </a:ext>
                  </a:extLst>
                </p14:cNvPr>
                <p14:cNvContentPartPr/>
                <p14:nvPr/>
              </p14:nvContentPartPr>
              <p14:xfrm>
                <a:off x="9019640" y="4757800"/>
                <a:ext cx="235080" cy="2484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01A1CFA6-A514-6C61-19CE-20DA01A8BBDE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9013520" y="4751680"/>
                  <a:ext cx="247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BDF791B4-E8C1-6D0A-3058-9504515AF482}"/>
                    </a:ext>
                  </a:extLst>
                </p14:cNvPr>
                <p14:cNvContentPartPr/>
                <p14:nvPr/>
              </p14:nvContentPartPr>
              <p14:xfrm>
                <a:off x="9177680" y="4541800"/>
                <a:ext cx="284400" cy="40428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BDF791B4-E8C1-6D0A-3058-9504515AF482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9171560" y="4535680"/>
                  <a:ext cx="29664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A5032A79-F4D3-3AB9-18F1-4FC3F496462A}"/>
                    </a:ext>
                  </a:extLst>
                </p14:cNvPr>
                <p14:cNvContentPartPr/>
                <p14:nvPr/>
              </p14:nvContentPartPr>
              <p14:xfrm>
                <a:off x="9500240" y="4403560"/>
                <a:ext cx="248040" cy="50688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A5032A79-F4D3-3AB9-18F1-4FC3F496462A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9494120" y="4397440"/>
                  <a:ext cx="260280" cy="51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9" name="Group 738">
            <a:extLst>
              <a:ext uri="{FF2B5EF4-FFF2-40B4-BE49-F238E27FC236}">
                <a16:creationId xmlns:a16="http://schemas.microsoft.com/office/drawing/2014/main" id="{317F3464-3DDB-7583-01D6-B9ECCC949EFA}"/>
              </a:ext>
            </a:extLst>
          </p:cNvPr>
          <p:cNvGrpSpPr/>
          <p:nvPr/>
        </p:nvGrpSpPr>
        <p:grpSpPr>
          <a:xfrm>
            <a:off x="7718966" y="356709"/>
            <a:ext cx="864000" cy="393120"/>
            <a:chOff x="7718966" y="356709"/>
            <a:chExt cx="864000" cy="39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B5E1850C-4CF1-BD77-62F1-AFDFAFFD8037}"/>
                    </a:ext>
                  </a:extLst>
                </p14:cNvPr>
                <p14:cNvContentPartPr/>
                <p14:nvPr/>
              </p14:nvContentPartPr>
              <p14:xfrm>
                <a:off x="7718966" y="421149"/>
                <a:ext cx="37440" cy="32868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B5E1850C-4CF1-BD77-62F1-AFDFAFFD8037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712846" y="415029"/>
                  <a:ext cx="4968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AC901285-7E4D-EFFE-25A6-51BDA842978D}"/>
                    </a:ext>
                  </a:extLst>
                </p14:cNvPr>
                <p14:cNvContentPartPr/>
                <p14:nvPr/>
              </p14:nvContentPartPr>
              <p14:xfrm>
                <a:off x="7799606" y="431949"/>
                <a:ext cx="39600" cy="31104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AC901285-7E4D-EFFE-25A6-51BDA842978D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793486" y="425829"/>
                  <a:ext cx="5184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3B40761A-639F-FAB6-58D6-539BB0D39A9A}"/>
                    </a:ext>
                  </a:extLst>
                </p14:cNvPr>
                <p14:cNvContentPartPr/>
                <p14:nvPr/>
              </p14:nvContentPartPr>
              <p14:xfrm>
                <a:off x="7735166" y="436269"/>
                <a:ext cx="304920" cy="28116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3B40761A-639F-FAB6-58D6-539BB0D39A9A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729046" y="430149"/>
                  <a:ext cx="31716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35E52307-7D1B-6D15-CBF4-EEEA21218093}"/>
                    </a:ext>
                  </a:extLst>
                </p14:cNvPr>
                <p14:cNvContentPartPr/>
                <p14:nvPr/>
              </p14:nvContentPartPr>
              <p14:xfrm>
                <a:off x="8039006" y="368949"/>
                <a:ext cx="223560" cy="10152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35E52307-7D1B-6D15-CBF4-EEEA2121809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032886" y="362829"/>
                  <a:ext cx="2358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E7969CBA-14C2-43F2-6B19-65FE50AA58C6}"/>
                    </a:ext>
                  </a:extLst>
                </p14:cNvPr>
                <p14:cNvContentPartPr/>
                <p14:nvPr/>
              </p14:nvContentPartPr>
              <p14:xfrm>
                <a:off x="8301806" y="370749"/>
                <a:ext cx="91800" cy="7776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E7969CBA-14C2-43F2-6B19-65FE50AA58C6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295686" y="364629"/>
                  <a:ext cx="1040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460E8B79-D862-2C15-8E3D-E9E830E4AB67}"/>
                    </a:ext>
                  </a:extLst>
                </p14:cNvPr>
                <p14:cNvContentPartPr/>
                <p14:nvPr/>
              </p14:nvContentPartPr>
              <p14:xfrm>
                <a:off x="8294606" y="356709"/>
                <a:ext cx="132120" cy="8784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460E8B79-D862-2C15-8E3D-E9E830E4AB67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288486" y="350589"/>
                  <a:ext cx="1443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7EE40439-7D23-349E-D1BA-89D715A289F6}"/>
                    </a:ext>
                  </a:extLst>
                </p14:cNvPr>
                <p14:cNvContentPartPr/>
                <p14:nvPr/>
              </p14:nvContentPartPr>
              <p14:xfrm>
                <a:off x="8476046" y="371469"/>
                <a:ext cx="106920" cy="12204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7EE40439-7D23-349E-D1BA-89D715A289F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469926" y="365349"/>
                  <a:ext cx="11916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4" name="Group 753">
            <a:extLst>
              <a:ext uri="{FF2B5EF4-FFF2-40B4-BE49-F238E27FC236}">
                <a16:creationId xmlns:a16="http://schemas.microsoft.com/office/drawing/2014/main" id="{ECE8DC9C-3355-9B4B-A858-5B827200E7DC}"/>
              </a:ext>
            </a:extLst>
          </p:cNvPr>
          <p:cNvGrpSpPr/>
          <p:nvPr/>
        </p:nvGrpSpPr>
        <p:grpSpPr>
          <a:xfrm>
            <a:off x="4044446" y="1104789"/>
            <a:ext cx="2947680" cy="564120"/>
            <a:chOff x="4044446" y="1104789"/>
            <a:chExt cx="2947680" cy="56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6DCB5F76-B461-99CE-0BE7-E1117A47C41C}"/>
                    </a:ext>
                  </a:extLst>
                </p14:cNvPr>
                <p14:cNvContentPartPr/>
                <p14:nvPr/>
              </p14:nvContentPartPr>
              <p14:xfrm>
                <a:off x="4044446" y="1104789"/>
                <a:ext cx="378360" cy="56412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6DCB5F76-B461-99CE-0BE7-E1117A47C41C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038326" y="1098669"/>
                  <a:ext cx="390600" cy="57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B0B6EB73-6069-E05B-9F9E-B6BEB1A17723}"/>
                    </a:ext>
                  </a:extLst>
                </p14:cNvPr>
                <p14:cNvContentPartPr/>
                <p14:nvPr/>
              </p14:nvContentPartPr>
              <p14:xfrm>
                <a:off x="4550606" y="1140789"/>
                <a:ext cx="313920" cy="32508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B0B6EB73-6069-E05B-9F9E-B6BEB1A17723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544486" y="1134669"/>
                  <a:ext cx="32616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FA5B4389-6844-D5B2-9722-7CED9CBAEB0D}"/>
                    </a:ext>
                  </a:extLst>
                </p14:cNvPr>
                <p14:cNvContentPartPr/>
                <p14:nvPr/>
              </p14:nvContentPartPr>
              <p14:xfrm>
                <a:off x="4860926" y="1264989"/>
                <a:ext cx="36360" cy="2412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FA5B4389-6844-D5B2-9722-7CED9CBAEB0D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854806" y="1258869"/>
                  <a:ext cx="486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193A8CFA-6F8D-142D-9312-B20AE1C82621}"/>
                    </a:ext>
                  </a:extLst>
                </p14:cNvPr>
                <p14:cNvContentPartPr/>
                <p14:nvPr/>
              </p14:nvContentPartPr>
              <p14:xfrm>
                <a:off x="4911686" y="1351749"/>
                <a:ext cx="145800" cy="11376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193A8CFA-6F8D-142D-9312-B20AE1C8262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905566" y="1345629"/>
                  <a:ext cx="1580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EA01B742-ABFD-2BF4-8A80-32134B245C39}"/>
                    </a:ext>
                  </a:extLst>
                </p14:cNvPr>
                <p14:cNvContentPartPr/>
                <p14:nvPr/>
              </p14:nvContentPartPr>
              <p14:xfrm>
                <a:off x="5081966" y="1325469"/>
                <a:ext cx="341640" cy="15012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EA01B742-ABFD-2BF4-8A80-32134B245C3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075846" y="1319349"/>
                  <a:ext cx="3538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FC42998A-1F31-E1D4-EC2E-9F4035D86AF3}"/>
                    </a:ext>
                  </a:extLst>
                </p14:cNvPr>
                <p14:cNvContentPartPr/>
                <p14:nvPr/>
              </p14:nvContentPartPr>
              <p14:xfrm>
                <a:off x="5453486" y="1327989"/>
                <a:ext cx="131040" cy="16200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FC42998A-1F31-E1D4-EC2E-9F4035D86AF3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447366" y="1321869"/>
                  <a:ext cx="14328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23FB5E44-664F-6073-DDCE-AD656D4A2F9A}"/>
                    </a:ext>
                  </a:extLst>
                </p14:cNvPr>
                <p14:cNvContentPartPr/>
                <p14:nvPr/>
              </p14:nvContentPartPr>
              <p14:xfrm>
                <a:off x="5767406" y="1325109"/>
                <a:ext cx="265680" cy="13104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23FB5E44-664F-6073-DDCE-AD656D4A2F9A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761286" y="1318989"/>
                  <a:ext cx="2779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96BA6A9D-ADD0-222C-B930-4E3656A39729}"/>
                    </a:ext>
                  </a:extLst>
                </p14:cNvPr>
                <p14:cNvContentPartPr/>
                <p14:nvPr/>
              </p14:nvContentPartPr>
              <p14:xfrm>
                <a:off x="6051446" y="1301349"/>
                <a:ext cx="235440" cy="15120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96BA6A9D-ADD0-222C-B930-4E3656A39729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045326" y="1295229"/>
                  <a:ext cx="2476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28970707-73E8-1757-62E9-C610B417344F}"/>
                    </a:ext>
                  </a:extLst>
                </p14:cNvPr>
                <p14:cNvContentPartPr/>
                <p14:nvPr/>
              </p14:nvContentPartPr>
              <p14:xfrm>
                <a:off x="6296246" y="1127829"/>
                <a:ext cx="64080" cy="32436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28970707-73E8-1757-62E9-C610B417344F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290126" y="1121709"/>
                  <a:ext cx="7632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2B341440-3359-5D03-6FB2-B95B8DF28523}"/>
                    </a:ext>
                  </a:extLst>
                </p14:cNvPr>
                <p14:cNvContentPartPr/>
                <p14:nvPr/>
              </p14:nvContentPartPr>
              <p14:xfrm>
                <a:off x="6273926" y="1292349"/>
                <a:ext cx="156600" cy="3204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2B341440-3359-5D03-6FB2-B95B8DF28523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267806" y="1286229"/>
                  <a:ext cx="1688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2D6A206E-87A3-6B4F-B6F5-89C8A13A58E3}"/>
                    </a:ext>
                  </a:extLst>
                </p14:cNvPr>
                <p14:cNvContentPartPr/>
                <p14:nvPr/>
              </p14:nvContentPartPr>
              <p14:xfrm>
                <a:off x="6406766" y="1311429"/>
                <a:ext cx="373320" cy="13464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2D6A206E-87A3-6B4F-B6F5-89C8A13A58E3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400646" y="1305309"/>
                  <a:ext cx="3855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032080C7-DED0-ED53-94A0-2F6A9CC83070}"/>
                    </a:ext>
                  </a:extLst>
                </p14:cNvPr>
                <p14:cNvContentPartPr/>
                <p14:nvPr/>
              </p14:nvContentPartPr>
              <p14:xfrm>
                <a:off x="6708806" y="1210989"/>
                <a:ext cx="32400" cy="4104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032080C7-DED0-ED53-94A0-2F6A9CC83070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702686" y="1204869"/>
                  <a:ext cx="4464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4DA4F8ED-779E-ABE6-6051-03A75E48F5AC}"/>
                    </a:ext>
                  </a:extLst>
                </p14:cNvPr>
                <p14:cNvContentPartPr/>
                <p14:nvPr/>
              </p14:nvContentPartPr>
              <p14:xfrm>
                <a:off x="6757406" y="1107309"/>
                <a:ext cx="234720" cy="31968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4DA4F8ED-779E-ABE6-6051-03A75E48F5AC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751286" y="1101189"/>
                  <a:ext cx="246960" cy="33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1" name="Group 760">
            <a:extLst>
              <a:ext uri="{FF2B5EF4-FFF2-40B4-BE49-F238E27FC236}">
                <a16:creationId xmlns:a16="http://schemas.microsoft.com/office/drawing/2014/main" id="{746607B1-EF29-C749-649E-A12B1A643C25}"/>
              </a:ext>
            </a:extLst>
          </p:cNvPr>
          <p:cNvGrpSpPr/>
          <p:nvPr/>
        </p:nvGrpSpPr>
        <p:grpSpPr>
          <a:xfrm>
            <a:off x="7178966" y="1014429"/>
            <a:ext cx="1247040" cy="524520"/>
            <a:chOff x="7178966" y="1014429"/>
            <a:chExt cx="1247040" cy="52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1D7E9916-FB1B-1ACD-8481-08AEBC93FD89}"/>
                    </a:ext>
                  </a:extLst>
                </p14:cNvPr>
                <p14:cNvContentPartPr/>
                <p14:nvPr/>
              </p14:nvContentPartPr>
              <p14:xfrm>
                <a:off x="7178966" y="1159149"/>
                <a:ext cx="359280" cy="29232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1D7E9916-FB1B-1ACD-8481-08AEBC93FD89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172846" y="1153029"/>
                  <a:ext cx="37152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FD132450-084F-FFBF-D84B-2DBF3618D5A3}"/>
                    </a:ext>
                  </a:extLst>
                </p14:cNvPr>
                <p14:cNvContentPartPr/>
                <p14:nvPr/>
              </p14:nvContentPartPr>
              <p14:xfrm>
                <a:off x="7595846" y="1122789"/>
                <a:ext cx="227880" cy="33156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FD132450-084F-FFBF-D84B-2DBF3618D5A3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589726" y="1116669"/>
                  <a:ext cx="24012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70DA87F8-14D3-7C4B-E523-D6B7F30CC9B2}"/>
                    </a:ext>
                  </a:extLst>
                </p14:cNvPr>
                <p14:cNvContentPartPr/>
                <p14:nvPr/>
              </p14:nvContentPartPr>
              <p14:xfrm>
                <a:off x="7809686" y="1167429"/>
                <a:ext cx="169200" cy="25956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70DA87F8-14D3-7C4B-E523-D6B7F30CC9B2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803566" y="1161309"/>
                  <a:ext cx="18144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7588EF2F-59D2-D3D9-4118-D30A6998851B}"/>
                    </a:ext>
                  </a:extLst>
                </p14:cNvPr>
                <p14:cNvContentPartPr/>
                <p14:nvPr/>
              </p14:nvContentPartPr>
              <p14:xfrm>
                <a:off x="7799606" y="1309629"/>
                <a:ext cx="241920" cy="5436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7588EF2F-59D2-D3D9-4118-D30A6998851B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793486" y="1303509"/>
                  <a:ext cx="2541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C5768762-6319-9B76-3E32-DB685934321B}"/>
                    </a:ext>
                  </a:extLst>
                </p14:cNvPr>
                <p14:cNvContentPartPr/>
                <p14:nvPr/>
              </p14:nvContentPartPr>
              <p14:xfrm>
                <a:off x="8013086" y="1063749"/>
                <a:ext cx="160560" cy="40068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C5768762-6319-9B76-3E32-DB685934321B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006966" y="1057629"/>
                  <a:ext cx="17280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ECD34BB8-E138-97A4-BA7F-A190FE951D48}"/>
                    </a:ext>
                  </a:extLst>
                </p14:cNvPr>
                <p14:cNvContentPartPr/>
                <p14:nvPr/>
              </p14:nvContentPartPr>
              <p14:xfrm>
                <a:off x="8162846" y="1014429"/>
                <a:ext cx="263160" cy="52452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ECD34BB8-E138-97A4-BA7F-A190FE951D4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156726" y="1008309"/>
                  <a:ext cx="275400" cy="53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893" name="Ink 892">
                <a:extLst>
                  <a:ext uri="{FF2B5EF4-FFF2-40B4-BE49-F238E27FC236}">
                    <a16:creationId xmlns:a16="http://schemas.microsoft.com/office/drawing/2014/main" id="{BEED8342-0ABD-CB18-F553-014F7B163E48}"/>
                  </a:ext>
                </a:extLst>
              </p14:cNvPr>
              <p14:cNvContentPartPr/>
              <p14:nvPr/>
            </p14:nvContentPartPr>
            <p14:xfrm>
              <a:off x="8205326" y="3104229"/>
              <a:ext cx="165240" cy="293400"/>
            </p14:xfrm>
          </p:contentPart>
        </mc:Choice>
        <mc:Fallback xmlns="">
          <p:pic>
            <p:nvPicPr>
              <p:cNvPr id="893" name="Ink 892">
                <a:extLst>
                  <a:ext uri="{FF2B5EF4-FFF2-40B4-BE49-F238E27FC236}">
                    <a16:creationId xmlns:a16="http://schemas.microsoft.com/office/drawing/2014/main" id="{BEED8342-0ABD-CB18-F553-014F7B163E48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8199206" y="3098109"/>
                <a:ext cx="177480" cy="30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737942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33A174-9013-B57F-0AC8-66BFCF0A22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2F3D375D-74D2-E14D-78F8-09D0B68E1B8E}"/>
                  </a:ext>
                </a:extLst>
              </p14:cNvPr>
              <p14:cNvContentPartPr/>
              <p14:nvPr/>
            </p14:nvContentPartPr>
            <p14:xfrm>
              <a:off x="11232354" y="1495366"/>
              <a:ext cx="3960" cy="10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2F3D375D-74D2-E14D-78F8-09D0B68E1B8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1226234" y="1489246"/>
                <a:ext cx="1620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3355EB7-24F2-D690-7040-174DFAB35C86}"/>
                  </a:ext>
                </a:extLst>
              </p14:cNvPr>
              <p14:cNvContentPartPr/>
              <p14:nvPr/>
            </p14:nvContentPartPr>
            <p14:xfrm>
              <a:off x="8566850" y="380169"/>
              <a:ext cx="7920" cy="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3355EB7-24F2-D690-7040-174DFAB35C86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560730" y="374049"/>
                <a:ext cx="2016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98" name="Ink 497">
                <a:extLst>
                  <a:ext uri="{FF2B5EF4-FFF2-40B4-BE49-F238E27FC236}">
                    <a16:creationId xmlns:a16="http://schemas.microsoft.com/office/drawing/2014/main" id="{35AE671D-91FA-365C-9418-CAF8B74B76FA}"/>
                  </a:ext>
                </a:extLst>
              </p14:cNvPr>
              <p14:cNvContentPartPr/>
              <p14:nvPr/>
            </p14:nvContentPartPr>
            <p14:xfrm>
              <a:off x="7514486" y="244749"/>
              <a:ext cx="9720" cy="6120"/>
            </p14:xfrm>
          </p:contentPart>
        </mc:Choice>
        <mc:Fallback xmlns="">
          <p:pic>
            <p:nvPicPr>
              <p:cNvPr id="498" name="Ink 497">
                <a:extLst>
                  <a:ext uri="{FF2B5EF4-FFF2-40B4-BE49-F238E27FC236}">
                    <a16:creationId xmlns:a16="http://schemas.microsoft.com/office/drawing/2014/main" id="{35AE671D-91FA-365C-9418-CAF8B74B76FA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508366" y="238629"/>
                <a:ext cx="21960" cy="18360"/>
              </a:xfrm>
              <a:prstGeom prst="rect">
                <a:avLst/>
              </a:prstGeom>
            </p:spPr>
          </p:pic>
        </mc:Fallback>
      </mc:AlternateContent>
      <p:grpSp>
        <p:nvGrpSpPr>
          <p:cNvPr id="81" name="Group 80">
            <a:extLst>
              <a:ext uri="{FF2B5EF4-FFF2-40B4-BE49-F238E27FC236}">
                <a16:creationId xmlns:a16="http://schemas.microsoft.com/office/drawing/2014/main" id="{38D4147B-A9C7-CFC3-D9A5-446E56FCAEDC}"/>
              </a:ext>
            </a:extLst>
          </p:cNvPr>
          <p:cNvGrpSpPr/>
          <p:nvPr/>
        </p:nvGrpSpPr>
        <p:grpSpPr>
          <a:xfrm>
            <a:off x="2970926" y="40629"/>
            <a:ext cx="2442240" cy="830160"/>
            <a:chOff x="2970926" y="40629"/>
            <a:chExt cx="2442240" cy="83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F6BBC5C9-2BCC-4A86-A3A9-9817DC6568FA}"/>
                    </a:ext>
                  </a:extLst>
                </p14:cNvPr>
                <p14:cNvContentPartPr/>
                <p14:nvPr/>
              </p14:nvContentPartPr>
              <p14:xfrm>
                <a:off x="3411206" y="255909"/>
                <a:ext cx="241920" cy="3142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F6BBC5C9-2BCC-4A86-A3A9-9817DC6568FA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405086" y="249789"/>
                  <a:ext cx="25416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DDBE22FC-69CC-E00C-517C-506C86EE557B}"/>
                    </a:ext>
                  </a:extLst>
                </p14:cNvPr>
                <p14:cNvContentPartPr/>
                <p14:nvPr/>
              </p14:nvContentPartPr>
              <p14:xfrm>
                <a:off x="3690566" y="449949"/>
                <a:ext cx="115200" cy="1375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DDBE22FC-69CC-E00C-517C-506C86EE557B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3684446" y="443829"/>
                  <a:ext cx="1274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34F553C8-54E1-69DE-A5BE-1A6FF12E293B}"/>
                    </a:ext>
                  </a:extLst>
                </p14:cNvPr>
                <p14:cNvContentPartPr/>
                <p14:nvPr/>
              </p14:nvContentPartPr>
              <p14:xfrm>
                <a:off x="3749966" y="381909"/>
                <a:ext cx="29880" cy="64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34F553C8-54E1-69DE-A5BE-1A6FF12E293B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743846" y="375789"/>
                  <a:ext cx="421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1CBC00F4-6AC9-C05C-9454-E17A4CC500C4}"/>
                    </a:ext>
                  </a:extLst>
                </p14:cNvPr>
                <p14:cNvContentPartPr/>
                <p14:nvPr/>
              </p14:nvContentPartPr>
              <p14:xfrm>
                <a:off x="3833486" y="466149"/>
                <a:ext cx="158400" cy="14688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1CBC00F4-6AC9-C05C-9454-E17A4CC500C4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827366" y="460029"/>
                  <a:ext cx="1706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6AB15E8B-EAE4-6E27-E187-A7D410A9A2D3}"/>
                    </a:ext>
                  </a:extLst>
                </p14:cNvPr>
                <p14:cNvContentPartPr/>
                <p14:nvPr/>
              </p14:nvContentPartPr>
              <p14:xfrm>
                <a:off x="4057046" y="433389"/>
                <a:ext cx="555120" cy="1630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6AB15E8B-EAE4-6E27-E187-A7D410A9A2D3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050926" y="427255"/>
                  <a:ext cx="567360" cy="1753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CF12E74A-CD34-C2EF-C39D-B654603F8170}"/>
                    </a:ext>
                  </a:extLst>
                </p14:cNvPr>
                <p14:cNvContentPartPr/>
                <p14:nvPr/>
              </p14:nvContentPartPr>
              <p14:xfrm>
                <a:off x="4496606" y="318909"/>
                <a:ext cx="45360" cy="3780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CF12E74A-CD34-C2EF-C39D-B654603F8170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490486" y="312789"/>
                  <a:ext cx="576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D30AFB76-B03B-25B4-72DD-D8842629003D}"/>
                    </a:ext>
                  </a:extLst>
                </p14:cNvPr>
                <p14:cNvContentPartPr/>
                <p14:nvPr/>
              </p14:nvContentPartPr>
              <p14:xfrm>
                <a:off x="4608206" y="228549"/>
                <a:ext cx="81720" cy="3286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D30AFB76-B03B-25B4-72DD-D8842629003D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602086" y="222429"/>
                  <a:ext cx="9396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3C759777-828A-4116-B760-A40C62BA48E9}"/>
                    </a:ext>
                  </a:extLst>
                </p14:cNvPr>
                <p14:cNvContentPartPr/>
                <p14:nvPr/>
              </p14:nvContentPartPr>
              <p14:xfrm>
                <a:off x="4580126" y="372189"/>
                <a:ext cx="126360" cy="194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3C759777-828A-4116-B760-A40C62BA48E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574006" y="366069"/>
                  <a:ext cx="1386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80F55F89-826C-4FD1-84B6-D753CAE13EEA}"/>
                    </a:ext>
                  </a:extLst>
                </p14:cNvPr>
                <p14:cNvContentPartPr/>
                <p14:nvPr/>
              </p14:nvContentPartPr>
              <p14:xfrm>
                <a:off x="4784966" y="358509"/>
                <a:ext cx="184320" cy="2217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80F55F89-826C-4FD1-84B6-D753CAE13EEA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4778846" y="352379"/>
                  <a:ext cx="196560" cy="2340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6F0A776D-CC39-36EE-B877-0EBF2DDFED24}"/>
                    </a:ext>
                  </a:extLst>
                </p14:cNvPr>
                <p14:cNvContentPartPr/>
                <p14:nvPr/>
              </p14:nvContentPartPr>
              <p14:xfrm>
                <a:off x="2970926" y="40629"/>
                <a:ext cx="2442240" cy="8301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6F0A776D-CC39-36EE-B877-0EBF2DDFED2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2964806" y="34506"/>
                  <a:ext cx="2454480" cy="84240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29EF69-6B01-C51B-C049-26FA79AF6B70}"/>
                  </a:ext>
                </a:extLst>
              </p14:cNvPr>
              <p14:cNvContentPartPr/>
              <p14:nvPr/>
            </p14:nvContentPartPr>
            <p14:xfrm>
              <a:off x="6897530" y="412209"/>
              <a:ext cx="223920" cy="329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29EF69-6B01-C51B-C049-26FA79AF6B70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91420" y="406089"/>
                <a:ext cx="2361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1107B93-2EB5-DCFF-ABEC-8B90F361BD9D}"/>
                  </a:ext>
                </a:extLst>
              </p14:cNvPr>
              <p14:cNvContentPartPr/>
              <p14:nvPr/>
            </p14:nvContentPartPr>
            <p14:xfrm>
              <a:off x="6858650" y="607329"/>
              <a:ext cx="221040" cy="1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1107B93-2EB5-DCFF-ABEC-8B90F361BD9D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52530" y="601327"/>
                <a:ext cx="233280" cy="30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7BC933F-102E-D0E9-9289-B419DA42815C}"/>
                  </a:ext>
                </a:extLst>
              </p14:cNvPr>
              <p14:cNvContentPartPr/>
              <p14:nvPr/>
            </p14:nvContentPartPr>
            <p14:xfrm>
              <a:off x="7238810" y="511929"/>
              <a:ext cx="200520" cy="18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7BC933F-102E-D0E9-9289-B419DA42815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232701" y="505821"/>
                <a:ext cx="212738" cy="19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47FAA96-D6F3-3D68-2037-BCD3635333B3}"/>
                  </a:ext>
                </a:extLst>
              </p14:cNvPr>
              <p14:cNvContentPartPr/>
              <p14:nvPr/>
            </p14:nvContentPartPr>
            <p14:xfrm>
              <a:off x="7218290" y="608049"/>
              <a:ext cx="212040" cy="22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47FAA96-D6F3-3D68-2037-BCD3635333B3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212170" y="601929"/>
                <a:ext cx="2242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4F0325B-3274-88CD-BC61-024ADD903705}"/>
                  </a:ext>
                </a:extLst>
              </p14:cNvPr>
              <p14:cNvContentPartPr/>
              <p14:nvPr/>
            </p14:nvContentPartPr>
            <p14:xfrm>
              <a:off x="7718966" y="421149"/>
              <a:ext cx="37440" cy="32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4F0325B-3274-88CD-BC61-024ADD90370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712846" y="415036"/>
                <a:ext cx="49680" cy="340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24ABFFC-5A88-4AB1-2BA6-C30CCC106855}"/>
                  </a:ext>
                </a:extLst>
              </p14:cNvPr>
              <p14:cNvContentPartPr/>
              <p14:nvPr/>
            </p14:nvContentPartPr>
            <p14:xfrm>
              <a:off x="7799606" y="431949"/>
              <a:ext cx="39600" cy="311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24ABFFC-5A88-4AB1-2BA6-C30CCC106855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793486" y="425822"/>
                <a:ext cx="51840" cy="323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0E5FE7D-3D53-9608-9250-F8C0AFFA6897}"/>
                  </a:ext>
                </a:extLst>
              </p14:cNvPr>
              <p14:cNvContentPartPr/>
              <p14:nvPr/>
            </p14:nvContentPartPr>
            <p14:xfrm>
              <a:off x="7735166" y="436269"/>
              <a:ext cx="304920" cy="28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0E5FE7D-3D53-9608-9250-F8C0AFFA6897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29046" y="430149"/>
                <a:ext cx="31716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F980959-9DC2-8B85-00B5-A19D3C470440}"/>
                  </a:ext>
                </a:extLst>
              </p14:cNvPr>
              <p14:cNvContentPartPr/>
              <p14:nvPr/>
            </p14:nvContentPartPr>
            <p14:xfrm>
              <a:off x="8039006" y="368949"/>
              <a:ext cx="223560" cy="10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F980959-9DC2-8B85-00B5-A19D3C47044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32886" y="362829"/>
                <a:ext cx="2358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5C1F644-22E1-4B76-0E05-A3184917782F}"/>
                  </a:ext>
                </a:extLst>
              </p14:cNvPr>
              <p14:cNvContentPartPr/>
              <p14:nvPr/>
            </p14:nvContentPartPr>
            <p14:xfrm>
              <a:off x="8301806" y="370749"/>
              <a:ext cx="91800" cy="77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5C1F644-22E1-4B76-0E05-A3184917782F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295686" y="364629"/>
                <a:ext cx="104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E4D2AE6-7F83-B963-FE2A-A81F40C3FEDD}"/>
                  </a:ext>
                </a:extLst>
              </p14:cNvPr>
              <p14:cNvContentPartPr/>
              <p14:nvPr/>
            </p14:nvContentPartPr>
            <p14:xfrm>
              <a:off x="8294606" y="356709"/>
              <a:ext cx="132120" cy="87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E4D2AE6-7F83-B963-FE2A-A81F40C3FED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8503" y="350589"/>
                <a:ext cx="144327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4066238-9DB0-F71A-9E68-2BA997A6435B}"/>
                  </a:ext>
                </a:extLst>
              </p14:cNvPr>
              <p14:cNvContentPartPr/>
              <p14:nvPr/>
            </p14:nvContentPartPr>
            <p14:xfrm>
              <a:off x="8476046" y="371469"/>
              <a:ext cx="106920" cy="122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4066238-9DB0-F71A-9E68-2BA997A6435B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469926" y="365331"/>
                <a:ext cx="119160" cy="134316"/>
              </a:xfrm>
              <a:prstGeom prst="rect">
                <a:avLst/>
              </a:prstGeom>
            </p:spPr>
          </p:pic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257F06F5-35E0-461F-007B-B124D5BBB78D}"/>
              </a:ext>
            </a:extLst>
          </p:cNvPr>
          <p:cNvGrpSpPr/>
          <p:nvPr/>
        </p:nvGrpSpPr>
        <p:grpSpPr>
          <a:xfrm>
            <a:off x="1028366" y="1283649"/>
            <a:ext cx="226440" cy="176760"/>
            <a:chOff x="1028366" y="1283649"/>
            <a:chExt cx="226440" cy="17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9BE16413-71F7-F617-4F64-4F3013D39230}"/>
                    </a:ext>
                  </a:extLst>
                </p14:cNvPr>
                <p14:cNvContentPartPr/>
                <p14:nvPr/>
              </p14:nvContentPartPr>
              <p14:xfrm>
                <a:off x="1028366" y="1283649"/>
                <a:ext cx="120960" cy="13572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9BE16413-71F7-F617-4F64-4F3013D39230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022246" y="1277529"/>
                  <a:ext cx="1332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5A4ECB65-E599-B665-820C-BAA89E9F583B}"/>
                    </a:ext>
                  </a:extLst>
                </p14:cNvPr>
                <p14:cNvContentPartPr/>
                <p14:nvPr/>
              </p14:nvContentPartPr>
              <p14:xfrm>
                <a:off x="1219526" y="1355649"/>
                <a:ext cx="35280" cy="104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5A4ECB65-E599-B665-820C-BAA89E9F583B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213406" y="1349529"/>
                  <a:ext cx="47520" cy="11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5389C6B7-0C0D-E661-BBE4-5D1FF6619948}"/>
              </a:ext>
            </a:extLst>
          </p:cNvPr>
          <p:cNvGrpSpPr/>
          <p:nvPr/>
        </p:nvGrpSpPr>
        <p:grpSpPr>
          <a:xfrm>
            <a:off x="1033046" y="1704849"/>
            <a:ext cx="243360" cy="183240"/>
            <a:chOff x="1033046" y="1704849"/>
            <a:chExt cx="243360" cy="18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64EF8096-C62A-5B47-0F60-B5411F21E003}"/>
                    </a:ext>
                  </a:extLst>
                </p14:cNvPr>
                <p14:cNvContentPartPr/>
                <p14:nvPr/>
              </p14:nvContentPartPr>
              <p14:xfrm>
                <a:off x="1033046" y="1704849"/>
                <a:ext cx="117360" cy="1195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64EF8096-C62A-5B47-0F60-B5411F21E003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026926" y="1698729"/>
                  <a:ext cx="1296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A7BB787A-0E28-2074-A980-E88EF12AF48E}"/>
                    </a:ext>
                  </a:extLst>
                </p14:cNvPr>
                <p14:cNvContentPartPr/>
                <p14:nvPr/>
              </p14:nvContentPartPr>
              <p14:xfrm>
                <a:off x="1174886" y="1778649"/>
                <a:ext cx="101520" cy="1094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A7BB787A-0E28-2074-A980-E88EF12AF48E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168744" y="1772529"/>
                  <a:ext cx="113804" cy="12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75CB2D6-0BC3-C995-A6C3-659FCB1BF5F8}"/>
              </a:ext>
            </a:extLst>
          </p:cNvPr>
          <p:cNvGrpSpPr/>
          <p:nvPr/>
        </p:nvGrpSpPr>
        <p:grpSpPr>
          <a:xfrm>
            <a:off x="1049606" y="2059809"/>
            <a:ext cx="261360" cy="235800"/>
            <a:chOff x="1049606" y="2059809"/>
            <a:chExt cx="261360" cy="23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DF7D0D80-D8C8-93D6-DD43-5A43118974D2}"/>
                    </a:ext>
                  </a:extLst>
                </p14:cNvPr>
                <p14:cNvContentPartPr/>
                <p14:nvPr/>
              </p14:nvContentPartPr>
              <p14:xfrm>
                <a:off x="1049606" y="2059809"/>
                <a:ext cx="137880" cy="142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DF7D0D80-D8C8-93D6-DD43-5A43118974D2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043486" y="2053674"/>
                  <a:ext cx="150120" cy="1548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67795690-DF8A-6835-574F-CCE537EBFC49}"/>
                    </a:ext>
                  </a:extLst>
                </p14:cNvPr>
                <p14:cNvContentPartPr/>
                <p14:nvPr/>
              </p14:nvContentPartPr>
              <p14:xfrm>
                <a:off x="1213766" y="2186889"/>
                <a:ext cx="5400" cy="36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67795690-DF8A-6835-574F-CCE537EBFC49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207646" y="2180769"/>
                  <a:ext cx="176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2EC6E2DF-0F51-9655-57D8-4251DB85CCED}"/>
                    </a:ext>
                  </a:extLst>
                </p14:cNvPr>
                <p14:cNvContentPartPr/>
                <p14:nvPr/>
              </p14:nvContentPartPr>
              <p14:xfrm>
                <a:off x="1197926" y="2163849"/>
                <a:ext cx="113040" cy="1317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2EC6E2DF-0F51-9655-57D8-4251DB85CCED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191806" y="2157729"/>
                  <a:ext cx="125280" cy="14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4E18612-2FF9-F4AE-0313-7ECF05C4C1BC}"/>
              </a:ext>
            </a:extLst>
          </p:cNvPr>
          <p:cNvGrpSpPr/>
          <p:nvPr/>
        </p:nvGrpSpPr>
        <p:grpSpPr>
          <a:xfrm>
            <a:off x="1097846" y="2491089"/>
            <a:ext cx="310680" cy="173520"/>
            <a:chOff x="1097846" y="2491089"/>
            <a:chExt cx="31068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89DD87ED-6294-1D95-4FBC-B3DB34606E20}"/>
                    </a:ext>
                  </a:extLst>
                </p14:cNvPr>
                <p14:cNvContentPartPr/>
                <p14:nvPr/>
              </p14:nvContentPartPr>
              <p14:xfrm>
                <a:off x="1097846" y="2491089"/>
                <a:ext cx="105840" cy="1000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89DD87ED-6294-1D95-4FBC-B3DB34606E20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91726" y="2484969"/>
                  <a:ext cx="1180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D146B526-40BE-8FEE-A5A7-15E2D5FC5B9E}"/>
                    </a:ext>
                  </a:extLst>
                </p14:cNvPr>
                <p14:cNvContentPartPr/>
                <p14:nvPr/>
              </p14:nvContentPartPr>
              <p14:xfrm>
                <a:off x="1283966" y="2551929"/>
                <a:ext cx="88920" cy="1119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D146B526-40BE-8FEE-A5A7-15E2D5FC5B9E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277846" y="2545809"/>
                  <a:ext cx="1011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4B3C873-FE6C-1AF8-A578-0920033C2FFC}"/>
                    </a:ext>
                  </a:extLst>
                </p14:cNvPr>
                <p14:cNvContentPartPr/>
                <p14:nvPr/>
              </p14:nvContentPartPr>
              <p14:xfrm>
                <a:off x="1353446" y="2537889"/>
                <a:ext cx="55080" cy="1267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4B3C873-FE6C-1AF8-A578-0920033C2FFC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347326" y="2531752"/>
                  <a:ext cx="67320" cy="13899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6C245B11-CFD2-1298-B28C-82A84A210C17}"/>
              </a:ext>
            </a:extLst>
          </p:cNvPr>
          <p:cNvGrpSpPr/>
          <p:nvPr/>
        </p:nvGrpSpPr>
        <p:grpSpPr>
          <a:xfrm>
            <a:off x="2672126" y="1046409"/>
            <a:ext cx="311040" cy="199800"/>
            <a:chOff x="2672126" y="1046409"/>
            <a:chExt cx="311040" cy="19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3AA146DF-F6A9-131D-4E52-1834A89CB922}"/>
                    </a:ext>
                  </a:extLst>
                </p14:cNvPr>
                <p14:cNvContentPartPr/>
                <p14:nvPr/>
              </p14:nvContentPartPr>
              <p14:xfrm>
                <a:off x="2672126" y="1046409"/>
                <a:ext cx="176760" cy="167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3AA146DF-F6A9-131D-4E52-1834A89CB922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666018" y="1040289"/>
                  <a:ext cx="188975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D804C876-46D6-4273-6FFA-CE04E5188B98}"/>
                    </a:ext>
                  </a:extLst>
                </p14:cNvPr>
                <p14:cNvContentPartPr/>
                <p14:nvPr/>
              </p14:nvContentPartPr>
              <p14:xfrm>
                <a:off x="2837726" y="1151169"/>
                <a:ext cx="145440" cy="9504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D804C876-46D6-4273-6FFA-CE04E5188B98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2831606" y="1145049"/>
                  <a:ext cx="157680" cy="10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2899BB3E-CBCE-00D5-9C40-C07E9C967134}"/>
              </a:ext>
            </a:extLst>
          </p:cNvPr>
          <p:cNvGrpSpPr/>
          <p:nvPr/>
        </p:nvGrpSpPr>
        <p:grpSpPr>
          <a:xfrm>
            <a:off x="3214646" y="1032009"/>
            <a:ext cx="399960" cy="245520"/>
            <a:chOff x="3214646" y="1032009"/>
            <a:chExt cx="399960" cy="24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473C4D38-0292-5E19-1542-FD0F445840C4}"/>
                    </a:ext>
                  </a:extLst>
                </p14:cNvPr>
                <p14:cNvContentPartPr/>
                <p14:nvPr/>
              </p14:nvContentPartPr>
              <p14:xfrm>
                <a:off x="3214646" y="1032009"/>
                <a:ext cx="198720" cy="18900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473C4D38-0292-5E19-1542-FD0F445840C4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208526" y="1025877"/>
                  <a:ext cx="210960" cy="2012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3C7B1E8D-2520-A09B-DB93-43C78890BFB6}"/>
                    </a:ext>
                  </a:extLst>
                </p14:cNvPr>
                <p14:cNvContentPartPr/>
                <p14:nvPr/>
              </p14:nvContentPartPr>
              <p14:xfrm>
                <a:off x="3460166" y="1151169"/>
                <a:ext cx="154440" cy="12636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3C7B1E8D-2520-A09B-DB93-43C78890BFB6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454046" y="1145049"/>
                  <a:ext cx="166680" cy="13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48D8E890-7653-07FF-7E65-057B88EFCD4B}"/>
                  </a:ext>
                </a:extLst>
              </p14:cNvPr>
              <p14:cNvContentPartPr/>
              <p14:nvPr/>
            </p14:nvContentPartPr>
            <p14:xfrm>
              <a:off x="3483206" y="1995369"/>
              <a:ext cx="60120" cy="15264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48D8E890-7653-07FF-7E65-057B88EFCD4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477086" y="1989249"/>
                <a:ext cx="72360" cy="164880"/>
              </a:xfrm>
              <a:prstGeom prst="rect">
                <a:avLst/>
              </a:prstGeom>
            </p:spPr>
          </p:pic>
        </mc:Fallback>
      </mc:AlternateContent>
      <p:grpSp>
        <p:nvGrpSpPr>
          <p:cNvPr id="79" name="Group 78">
            <a:extLst>
              <a:ext uri="{FF2B5EF4-FFF2-40B4-BE49-F238E27FC236}">
                <a16:creationId xmlns:a16="http://schemas.microsoft.com/office/drawing/2014/main" id="{CFF2A668-35F3-F098-51BE-C1EE6F8AAA64}"/>
              </a:ext>
            </a:extLst>
          </p:cNvPr>
          <p:cNvGrpSpPr/>
          <p:nvPr/>
        </p:nvGrpSpPr>
        <p:grpSpPr>
          <a:xfrm>
            <a:off x="3442886" y="3028209"/>
            <a:ext cx="934920" cy="311400"/>
            <a:chOff x="3442886" y="3028209"/>
            <a:chExt cx="934920" cy="31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A4AAAD61-8C40-1162-8DB5-AD8E9F4C624B}"/>
                    </a:ext>
                  </a:extLst>
                </p14:cNvPr>
                <p14:cNvContentPartPr/>
                <p14:nvPr/>
              </p14:nvContentPartPr>
              <p14:xfrm>
                <a:off x="3442886" y="3187329"/>
                <a:ext cx="298440" cy="15228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A4AAAD61-8C40-1162-8DB5-AD8E9F4C624B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436766" y="3181209"/>
                  <a:ext cx="310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4F4127DE-0C68-165E-82D9-ADEF09345F34}"/>
                    </a:ext>
                  </a:extLst>
                </p14:cNvPr>
                <p14:cNvContentPartPr/>
                <p14:nvPr/>
              </p14:nvContentPartPr>
              <p14:xfrm>
                <a:off x="3733766" y="3156369"/>
                <a:ext cx="139320" cy="14220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4F4127DE-0C68-165E-82D9-ADEF09345F3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3727662" y="3150249"/>
                  <a:ext cx="151528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CF869D39-6ECB-860B-2DB9-56470974EBC6}"/>
                    </a:ext>
                  </a:extLst>
                </p14:cNvPr>
                <p14:cNvContentPartPr/>
                <p14:nvPr/>
              </p14:nvContentPartPr>
              <p14:xfrm>
                <a:off x="3881726" y="3028209"/>
                <a:ext cx="27000" cy="27648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CF869D39-6ECB-860B-2DB9-56470974EBC6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3875606" y="3022089"/>
                  <a:ext cx="3924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F3365E97-18BD-C500-AF84-848A5B729728}"/>
                    </a:ext>
                  </a:extLst>
                </p14:cNvPr>
                <p14:cNvContentPartPr/>
                <p14:nvPr/>
              </p14:nvContentPartPr>
              <p14:xfrm>
                <a:off x="3859046" y="3140169"/>
                <a:ext cx="124920" cy="320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F3365E97-18BD-C500-AF84-848A5B729728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3852926" y="3134049"/>
                  <a:ext cx="1371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AC11241C-A9C2-3355-703A-67ADDFF2FC32}"/>
                    </a:ext>
                  </a:extLst>
                </p14:cNvPr>
                <p14:cNvContentPartPr/>
                <p14:nvPr/>
              </p14:nvContentPartPr>
              <p14:xfrm>
                <a:off x="3979646" y="3171129"/>
                <a:ext cx="118440" cy="12204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AC11241C-A9C2-3355-703A-67ADDFF2FC32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973526" y="3165009"/>
                  <a:ext cx="1306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8CC96C82-AEFC-BD77-EEE2-979BD82AEFA8}"/>
                    </a:ext>
                  </a:extLst>
                </p14:cNvPr>
                <p14:cNvContentPartPr/>
                <p14:nvPr/>
              </p14:nvContentPartPr>
              <p14:xfrm>
                <a:off x="4114286" y="3159969"/>
                <a:ext cx="103680" cy="8568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8CC96C82-AEFC-BD77-EEE2-979BD82AEFA8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4108187" y="3153849"/>
                  <a:ext cx="115878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498FFAC9-C6AB-05A7-E9AE-FCE7325D4FE5}"/>
                    </a:ext>
                  </a:extLst>
                </p14:cNvPr>
                <p14:cNvContentPartPr/>
                <p14:nvPr/>
              </p14:nvContentPartPr>
              <p14:xfrm>
                <a:off x="4106366" y="3062049"/>
                <a:ext cx="39240" cy="201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498FFAC9-C6AB-05A7-E9AE-FCE7325D4FE5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4100246" y="3055929"/>
                  <a:ext cx="51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BA1C9CC2-A6ED-BD95-2A71-EDFD386C6B5F}"/>
                    </a:ext>
                  </a:extLst>
                </p14:cNvPr>
                <p14:cNvContentPartPr/>
                <p14:nvPr/>
              </p14:nvContentPartPr>
              <p14:xfrm>
                <a:off x="4231286" y="3103089"/>
                <a:ext cx="115200" cy="12384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BA1C9CC2-A6ED-BD95-2A71-EDFD386C6B5F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4225166" y="3096969"/>
                  <a:ext cx="1274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47846C18-6A57-B1E5-F771-4A46607D639D}"/>
                    </a:ext>
                  </a:extLst>
                </p14:cNvPr>
                <p14:cNvContentPartPr/>
                <p14:nvPr/>
              </p14:nvContentPartPr>
              <p14:xfrm>
                <a:off x="4237046" y="3077529"/>
                <a:ext cx="140760" cy="15660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47846C18-6A57-B1E5-F771-4A46607D639D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4230926" y="3071423"/>
                  <a:ext cx="153000" cy="16881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01DED53E-D78C-E8A1-68A2-95ED4312D0FB}"/>
              </a:ext>
            </a:extLst>
          </p:cNvPr>
          <p:cNvGrpSpPr/>
          <p:nvPr/>
        </p:nvGrpSpPr>
        <p:grpSpPr>
          <a:xfrm>
            <a:off x="1042046" y="3834249"/>
            <a:ext cx="1544760" cy="640800"/>
            <a:chOff x="1042046" y="3834249"/>
            <a:chExt cx="1544760" cy="64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85D730D2-5616-0F0E-ED63-27AACB076EBC}"/>
                    </a:ext>
                  </a:extLst>
                </p14:cNvPr>
                <p14:cNvContentPartPr/>
                <p14:nvPr/>
              </p14:nvContentPartPr>
              <p14:xfrm>
                <a:off x="1042046" y="3834249"/>
                <a:ext cx="413640" cy="61668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85D730D2-5616-0F0E-ED63-27AACB076EBC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35926" y="3828129"/>
                  <a:ext cx="425880" cy="62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911E96D9-ED14-9434-50EF-152DBA9AFCDF}"/>
                    </a:ext>
                  </a:extLst>
                </p14:cNvPr>
                <p14:cNvContentPartPr/>
                <p14:nvPr/>
              </p14:nvContentPartPr>
              <p14:xfrm>
                <a:off x="1502126" y="3937569"/>
                <a:ext cx="244800" cy="46764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911E96D9-ED14-9434-50EF-152DBA9AFCDF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496015" y="3931449"/>
                  <a:ext cx="257022" cy="47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ABD91170-D512-FCC8-5D1F-E9BF34374F34}"/>
                    </a:ext>
                  </a:extLst>
                </p14:cNvPr>
                <p14:cNvContentPartPr/>
                <p14:nvPr/>
              </p14:nvContentPartPr>
              <p14:xfrm>
                <a:off x="1817846" y="4048449"/>
                <a:ext cx="196200" cy="28800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ABD91170-D512-FCC8-5D1F-E9BF34374F3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811726" y="4042329"/>
                  <a:ext cx="2084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5D9F85B7-6682-28F9-469E-DF4F89F235F3}"/>
                    </a:ext>
                  </a:extLst>
                </p14:cNvPr>
                <p14:cNvContentPartPr/>
                <p14:nvPr/>
              </p14:nvContentPartPr>
              <p14:xfrm>
                <a:off x="1790846" y="4208289"/>
                <a:ext cx="252000" cy="4608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5D9F85B7-6682-28F9-469E-DF4F89F235F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784726" y="4202169"/>
                  <a:ext cx="2642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223E6612-C02F-9F7B-DD7C-B8365CFDADF6}"/>
                    </a:ext>
                  </a:extLst>
                </p14:cNvPr>
                <p14:cNvContentPartPr/>
                <p14:nvPr/>
              </p14:nvContentPartPr>
              <p14:xfrm>
                <a:off x="1992086" y="3855849"/>
                <a:ext cx="304200" cy="6192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223E6612-C02F-9F7B-DD7C-B8365CFDADF6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985959" y="3849729"/>
                  <a:ext cx="316455" cy="63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B4986722-F119-2DE3-490D-B412756644C6}"/>
                    </a:ext>
                  </a:extLst>
                </p14:cNvPr>
                <p14:cNvContentPartPr/>
                <p14:nvPr/>
              </p14:nvContentPartPr>
              <p14:xfrm>
                <a:off x="2431646" y="4146369"/>
                <a:ext cx="138240" cy="140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B4986722-F119-2DE3-490D-B412756644C6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2425526" y="4140249"/>
                  <a:ext cx="150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94323EAE-23A8-4858-A2F3-B8CD7458A558}"/>
                    </a:ext>
                  </a:extLst>
                </p14:cNvPr>
                <p14:cNvContentPartPr/>
                <p14:nvPr/>
              </p14:nvContentPartPr>
              <p14:xfrm>
                <a:off x="2453606" y="4233129"/>
                <a:ext cx="133200" cy="262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94323EAE-23A8-4858-A2F3-B8CD7458A558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2447469" y="4227009"/>
                  <a:ext cx="145473" cy="38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D1702BC-7341-9E0B-025A-CE7CB4ADD033}"/>
                  </a:ext>
                </a:extLst>
              </p14:cNvPr>
              <p14:cNvContentPartPr/>
              <p14:nvPr/>
            </p14:nvContentPartPr>
            <p14:xfrm>
              <a:off x="2856086" y="3743169"/>
              <a:ext cx="218880" cy="6364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D1702BC-7341-9E0B-025A-CE7CB4ADD03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2849966" y="3737049"/>
                <a:ext cx="231120" cy="64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A9039F6F-8B26-71A1-2A93-4841DEF13BE4}"/>
                  </a:ext>
                </a:extLst>
              </p14:cNvPr>
              <p14:cNvContentPartPr/>
              <p14:nvPr/>
            </p14:nvContentPartPr>
            <p14:xfrm>
              <a:off x="4968926" y="3595209"/>
              <a:ext cx="338040" cy="6516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A9039F6F-8B26-71A1-2A93-4841DEF13BE4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962813" y="3589089"/>
                <a:ext cx="350267" cy="66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87" name="Group 186">
            <a:extLst>
              <a:ext uri="{FF2B5EF4-FFF2-40B4-BE49-F238E27FC236}">
                <a16:creationId xmlns:a16="http://schemas.microsoft.com/office/drawing/2014/main" id="{451AA424-0CB0-4405-7535-73CED860906C}"/>
              </a:ext>
            </a:extLst>
          </p:cNvPr>
          <p:cNvGrpSpPr/>
          <p:nvPr/>
        </p:nvGrpSpPr>
        <p:grpSpPr>
          <a:xfrm>
            <a:off x="6228566" y="3634449"/>
            <a:ext cx="933120" cy="452520"/>
            <a:chOff x="6228566" y="3634449"/>
            <a:chExt cx="933120" cy="45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7E58B6FB-FE95-7BAB-38ED-6D7D49E34BB0}"/>
                    </a:ext>
                  </a:extLst>
                </p14:cNvPr>
                <p14:cNvContentPartPr/>
                <p14:nvPr/>
              </p14:nvContentPartPr>
              <p14:xfrm>
                <a:off x="6228566" y="3722289"/>
                <a:ext cx="202320" cy="362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7E58B6FB-FE95-7BAB-38ED-6D7D49E34BB0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6222446" y="3716169"/>
                  <a:ext cx="214560" cy="37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1C44DB06-E14D-8ED5-9632-6E5006EE5C03}"/>
                    </a:ext>
                  </a:extLst>
                </p14:cNvPr>
                <p14:cNvContentPartPr/>
                <p14:nvPr/>
              </p14:nvContentPartPr>
              <p14:xfrm>
                <a:off x="6563726" y="3657489"/>
                <a:ext cx="233280" cy="3805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1C44DB06-E14D-8ED5-9632-6E5006EE5C03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557615" y="3651369"/>
                  <a:ext cx="245501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F1F1EE1E-2013-A72F-A527-35058BF29BA8}"/>
                    </a:ext>
                  </a:extLst>
                </p14:cNvPr>
                <p14:cNvContentPartPr/>
                <p14:nvPr/>
              </p14:nvContentPartPr>
              <p14:xfrm>
                <a:off x="6800966" y="3780249"/>
                <a:ext cx="208080" cy="2512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F1F1EE1E-2013-A72F-A527-35058BF29BA8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6794835" y="3774120"/>
                  <a:ext cx="220341" cy="2635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49998D23-D75A-6755-96FE-2FA497985457}"/>
                    </a:ext>
                  </a:extLst>
                </p14:cNvPr>
                <p14:cNvContentPartPr/>
                <p14:nvPr/>
              </p14:nvContentPartPr>
              <p14:xfrm>
                <a:off x="6771446" y="3938649"/>
                <a:ext cx="254160" cy="1656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49998D23-D75A-6755-96FE-2FA49798545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765326" y="3932529"/>
                  <a:ext cx="2664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0AF8A88D-DD45-2C70-D0B1-4F10DBF6FDF7}"/>
                    </a:ext>
                  </a:extLst>
                </p14:cNvPr>
                <p14:cNvContentPartPr/>
                <p14:nvPr/>
              </p14:nvContentPartPr>
              <p14:xfrm>
                <a:off x="6929486" y="3634449"/>
                <a:ext cx="232200" cy="4525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0AF8A88D-DD45-2C70-D0B1-4F10DBF6FDF7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6923366" y="3628329"/>
                  <a:ext cx="244440" cy="46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8" name="Group 577">
            <a:extLst>
              <a:ext uri="{FF2B5EF4-FFF2-40B4-BE49-F238E27FC236}">
                <a16:creationId xmlns:a16="http://schemas.microsoft.com/office/drawing/2014/main" id="{FD4C0327-1414-9279-6068-621125D8E2AD}"/>
              </a:ext>
            </a:extLst>
          </p:cNvPr>
          <p:cNvGrpSpPr/>
          <p:nvPr/>
        </p:nvGrpSpPr>
        <p:grpSpPr>
          <a:xfrm>
            <a:off x="7442846" y="3814089"/>
            <a:ext cx="138240" cy="109440"/>
            <a:chOff x="7442846" y="3814089"/>
            <a:chExt cx="138240" cy="10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5F1E83F9-88C1-8077-C59D-E1E7F48E6E91}"/>
                    </a:ext>
                  </a:extLst>
                </p14:cNvPr>
                <p14:cNvContentPartPr/>
                <p14:nvPr/>
              </p14:nvContentPartPr>
              <p14:xfrm>
                <a:off x="7454726" y="3814089"/>
                <a:ext cx="126360" cy="151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5F1E83F9-88C1-8077-C59D-E1E7F48E6E91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7448606" y="3807969"/>
                  <a:ext cx="1386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5C2AA4EA-ACF1-84AC-D0D3-B8D38EF5A84E}"/>
                    </a:ext>
                  </a:extLst>
                </p14:cNvPr>
                <p14:cNvContentPartPr/>
                <p14:nvPr/>
              </p14:nvContentPartPr>
              <p14:xfrm>
                <a:off x="7442846" y="3905889"/>
                <a:ext cx="114120" cy="17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5C2AA4EA-ACF1-84AC-D0D3-B8D38EF5A84E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7436726" y="3899769"/>
                  <a:ext cx="126360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6" name="Group 615">
            <a:extLst>
              <a:ext uri="{FF2B5EF4-FFF2-40B4-BE49-F238E27FC236}">
                <a16:creationId xmlns:a16="http://schemas.microsoft.com/office/drawing/2014/main" id="{F2F9E647-58F3-D5A2-F128-F6E73E07CB1E}"/>
              </a:ext>
            </a:extLst>
          </p:cNvPr>
          <p:cNvGrpSpPr/>
          <p:nvPr/>
        </p:nvGrpSpPr>
        <p:grpSpPr>
          <a:xfrm>
            <a:off x="7860806" y="3350769"/>
            <a:ext cx="1302480" cy="1166760"/>
            <a:chOff x="7860806" y="3350769"/>
            <a:chExt cx="1302480" cy="116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34A73FC7-72FD-6659-D5A1-6B114932E748}"/>
                    </a:ext>
                  </a:extLst>
                </p14:cNvPr>
                <p14:cNvContentPartPr/>
                <p14:nvPr/>
              </p14:nvContentPartPr>
              <p14:xfrm>
                <a:off x="7860806" y="3674409"/>
                <a:ext cx="40320" cy="37656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34A73FC7-72FD-6659-D5A1-6B114932E748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7854686" y="3668289"/>
                  <a:ext cx="5256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968FB07E-532B-BD0C-BCB7-C4FCABBF5484}"/>
                    </a:ext>
                  </a:extLst>
                </p14:cNvPr>
                <p14:cNvContentPartPr/>
                <p14:nvPr/>
              </p14:nvContentPartPr>
              <p14:xfrm>
                <a:off x="7940726" y="3633729"/>
                <a:ext cx="43560" cy="42012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968FB07E-532B-BD0C-BCB7-C4FCABBF5484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7934555" y="3627609"/>
                  <a:ext cx="55902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FCD303E8-96E5-73F3-4A0D-35949362E24B}"/>
                    </a:ext>
                  </a:extLst>
                </p14:cNvPr>
                <p14:cNvContentPartPr/>
                <p14:nvPr/>
              </p14:nvContentPartPr>
              <p14:xfrm>
                <a:off x="7869086" y="3623289"/>
                <a:ext cx="283680" cy="37260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FCD303E8-96E5-73F3-4A0D-35949362E24B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7862958" y="3617169"/>
                  <a:ext cx="295936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E00F902B-8AAD-C963-6889-EED5DC34D0E9}"/>
                    </a:ext>
                  </a:extLst>
                </p14:cNvPr>
                <p14:cNvContentPartPr/>
                <p14:nvPr/>
              </p14:nvContentPartPr>
              <p14:xfrm>
                <a:off x="8351846" y="3411609"/>
                <a:ext cx="286200" cy="91116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E00F902B-8AAD-C963-6889-EED5DC34D0E9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345726" y="3405491"/>
                  <a:ext cx="298440" cy="9233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46CAD911-B156-4D4A-49EC-C109403B9F94}"/>
                    </a:ext>
                  </a:extLst>
                </p14:cNvPr>
                <p14:cNvContentPartPr/>
                <p14:nvPr/>
              </p14:nvContentPartPr>
              <p14:xfrm>
                <a:off x="8678006" y="3445809"/>
                <a:ext cx="158760" cy="1911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46CAD911-B156-4D4A-49EC-C109403B9F94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671886" y="3439689"/>
                  <a:ext cx="1710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8DE13185-0438-7793-DCFC-8AA11C809BA2}"/>
                    </a:ext>
                  </a:extLst>
                </p14:cNvPr>
                <p14:cNvContentPartPr/>
                <p14:nvPr/>
              </p14:nvContentPartPr>
              <p14:xfrm>
                <a:off x="8700686" y="3665049"/>
                <a:ext cx="97560" cy="18612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8DE13185-0438-7793-DCFC-8AA11C809BA2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694566" y="3658929"/>
                  <a:ext cx="10980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111DB7AA-F9C5-1ED3-F0F5-11995BD6CCBC}"/>
                    </a:ext>
                  </a:extLst>
                </p14:cNvPr>
                <p14:cNvContentPartPr/>
                <p14:nvPr/>
              </p14:nvContentPartPr>
              <p14:xfrm>
                <a:off x="8715086" y="3847569"/>
                <a:ext cx="138960" cy="1548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111DB7AA-F9C5-1ED3-F0F5-11995BD6CCBC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708966" y="3841449"/>
                  <a:ext cx="1512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B9F66B27-907F-7BA0-33B7-7EAE41CA4564}"/>
                    </a:ext>
                  </a:extLst>
                </p14:cNvPr>
                <p14:cNvContentPartPr/>
                <p14:nvPr/>
              </p14:nvContentPartPr>
              <p14:xfrm>
                <a:off x="8703566" y="3921369"/>
                <a:ext cx="124200" cy="15804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B9F66B27-907F-7BA0-33B7-7EAE41CA4564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8697446" y="3915263"/>
                  <a:ext cx="136440" cy="1702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5B2A25F5-5112-EB2B-88BA-9962C8D2F6DB}"/>
                    </a:ext>
                  </a:extLst>
                </p14:cNvPr>
                <p14:cNvContentPartPr/>
                <p14:nvPr/>
              </p14:nvContentPartPr>
              <p14:xfrm>
                <a:off x="8740646" y="4066809"/>
                <a:ext cx="117720" cy="3564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5B2A25F5-5112-EB2B-88BA-9962C8D2F6DB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734526" y="4060750"/>
                  <a:ext cx="129960" cy="477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494E1F34-7DDE-E9CB-CB3C-E6CD5AA57EA9}"/>
                    </a:ext>
                  </a:extLst>
                </p14:cNvPr>
                <p14:cNvContentPartPr/>
                <p14:nvPr/>
              </p14:nvContentPartPr>
              <p14:xfrm>
                <a:off x="8689166" y="4108929"/>
                <a:ext cx="123120" cy="18180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494E1F34-7DDE-E9CB-CB3C-E6CD5AA57EA9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8683046" y="4102809"/>
                  <a:ext cx="1353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9043E0AF-1038-A7F6-7341-BB8BF3ABE908}"/>
                    </a:ext>
                  </a:extLst>
                </p14:cNvPr>
                <p14:cNvContentPartPr/>
                <p14:nvPr/>
              </p14:nvContentPartPr>
              <p14:xfrm>
                <a:off x="8679806" y="4277769"/>
                <a:ext cx="198720" cy="2844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9043E0AF-1038-A7F6-7341-BB8BF3ABE908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673686" y="4271725"/>
                  <a:ext cx="210960" cy="405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08D3A208-BD78-88DA-3574-7C5DDAE2EE4E}"/>
                    </a:ext>
                  </a:extLst>
                </p14:cNvPr>
                <p14:cNvContentPartPr/>
                <p14:nvPr/>
              </p14:nvContentPartPr>
              <p14:xfrm>
                <a:off x="8894726" y="3350769"/>
                <a:ext cx="268560" cy="116676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08D3A208-BD78-88DA-3574-7C5DDAE2EE4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8888606" y="3344649"/>
                  <a:ext cx="280800" cy="117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521F2D-D2BE-2B13-FB8A-75F6B71F1F46}"/>
                  </a:ext>
                </a:extLst>
              </p14:cNvPr>
              <p14:cNvContentPartPr/>
              <p14:nvPr/>
            </p14:nvContentPartPr>
            <p14:xfrm>
              <a:off x="1666646" y="1222449"/>
              <a:ext cx="324720" cy="14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521F2D-D2BE-2B13-FB8A-75F6B71F1F4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660526" y="1216329"/>
                <a:ext cx="336960" cy="150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6EFAB3CC-AE06-DEBC-1A27-1E894DDCF80F}"/>
                  </a:ext>
                </a:extLst>
              </p14:cNvPr>
              <p14:cNvContentPartPr/>
              <p14:nvPr/>
            </p14:nvContentPartPr>
            <p14:xfrm>
              <a:off x="2098646" y="1025169"/>
              <a:ext cx="161640" cy="158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6EFAB3CC-AE06-DEBC-1A27-1E894DDCF80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092526" y="1019063"/>
                <a:ext cx="173880" cy="1706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46C373F-271C-9A49-2DC8-D7E5BC0EB2C8}"/>
                  </a:ext>
                </a:extLst>
              </p14:cNvPr>
              <p14:cNvContentPartPr/>
              <p14:nvPr/>
            </p14:nvContentPartPr>
            <p14:xfrm>
              <a:off x="2297366" y="1152249"/>
              <a:ext cx="33120" cy="11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46C373F-271C-9A49-2DC8-D7E5BC0EB2C8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291246" y="1146129"/>
                <a:ext cx="453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31" name="Ink 630">
                <a:extLst>
                  <a:ext uri="{FF2B5EF4-FFF2-40B4-BE49-F238E27FC236}">
                    <a16:creationId xmlns:a16="http://schemas.microsoft.com/office/drawing/2014/main" id="{3985B5F8-3E3B-C27B-677B-FF21EDE86C4D}"/>
                  </a:ext>
                </a:extLst>
              </p14:cNvPr>
              <p14:cNvContentPartPr/>
              <p14:nvPr/>
            </p14:nvContentPartPr>
            <p14:xfrm>
              <a:off x="1981286" y="1405329"/>
              <a:ext cx="138960" cy="23760"/>
            </p14:xfrm>
          </p:contentPart>
        </mc:Choice>
        <mc:Fallback xmlns="">
          <p:pic>
            <p:nvPicPr>
              <p:cNvPr id="631" name="Ink 630">
                <a:extLst>
                  <a:ext uri="{FF2B5EF4-FFF2-40B4-BE49-F238E27FC236}">
                    <a16:creationId xmlns:a16="http://schemas.microsoft.com/office/drawing/2014/main" id="{3985B5F8-3E3B-C27B-677B-FF21EDE86C4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1975166" y="1399209"/>
                <a:ext cx="151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32" name="Ink 631">
                <a:extLst>
                  <a:ext uri="{FF2B5EF4-FFF2-40B4-BE49-F238E27FC236}">
                    <a16:creationId xmlns:a16="http://schemas.microsoft.com/office/drawing/2014/main" id="{625965D1-9A8C-7E33-5512-73182E7503B2}"/>
                  </a:ext>
                </a:extLst>
              </p14:cNvPr>
              <p14:cNvContentPartPr/>
              <p14:nvPr/>
            </p14:nvContentPartPr>
            <p14:xfrm>
              <a:off x="2153006" y="1331889"/>
              <a:ext cx="25560" cy="132480"/>
            </p14:xfrm>
          </p:contentPart>
        </mc:Choice>
        <mc:Fallback xmlns="">
          <p:pic>
            <p:nvPicPr>
              <p:cNvPr id="632" name="Ink 631">
                <a:extLst>
                  <a:ext uri="{FF2B5EF4-FFF2-40B4-BE49-F238E27FC236}">
                    <a16:creationId xmlns:a16="http://schemas.microsoft.com/office/drawing/2014/main" id="{625965D1-9A8C-7E33-5512-73182E7503B2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2146886" y="1325769"/>
                <a:ext cx="37800" cy="14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58" name="Group 657">
            <a:extLst>
              <a:ext uri="{FF2B5EF4-FFF2-40B4-BE49-F238E27FC236}">
                <a16:creationId xmlns:a16="http://schemas.microsoft.com/office/drawing/2014/main" id="{CE7F50E7-AFD8-4BCA-3AFF-7647596754D5}"/>
              </a:ext>
            </a:extLst>
          </p:cNvPr>
          <p:cNvGrpSpPr/>
          <p:nvPr/>
        </p:nvGrpSpPr>
        <p:grpSpPr>
          <a:xfrm>
            <a:off x="1968326" y="1695489"/>
            <a:ext cx="216360" cy="149040"/>
            <a:chOff x="1968326" y="1695489"/>
            <a:chExt cx="216360" cy="14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0E1A8DBE-3449-AD6E-B125-E6939DB0680F}"/>
                    </a:ext>
                  </a:extLst>
                </p14:cNvPr>
                <p14:cNvContentPartPr/>
                <p14:nvPr/>
              </p14:nvContentPartPr>
              <p14:xfrm>
                <a:off x="1968326" y="1771809"/>
                <a:ext cx="111600" cy="270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0E1A8DBE-3449-AD6E-B125-E6939DB0680F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962186" y="1765606"/>
                  <a:ext cx="123880" cy="394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A7A290BD-2F2E-C9D8-2811-16254D28803E}"/>
                    </a:ext>
                  </a:extLst>
                </p14:cNvPr>
                <p14:cNvContentPartPr/>
                <p14:nvPr/>
              </p14:nvContentPartPr>
              <p14:xfrm>
                <a:off x="2154446" y="1695489"/>
                <a:ext cx="30240" cy="11988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A7A290BD-2F2E-C9D8-2811-16254D28803E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2148398" y="1689351"/>
                  <a:ext cx="42336" cy="1321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E81ADC2C-5C9A-BB4F-F25D-F0C058538E5F}"/>
                    </a:ext>
                  </a:extLst>
                </p14:cNvPr>
                <p14:cNvContentPartPr/>
                <p14:nvPr/>
              </p14:nvContentPartPr>
              <p14:xfrm>
                <a:off x="1985606" y="1721769"/>
                <a:ext cx="74520" cy="1227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E81ADC2C-5C9A-BB4F-F25D-F0C058538E5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979486" y="1715649"/>
                  <a:ext cx="86760" cy="13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5E130238-40A6-A4B7-BB93-2558EC0091B5}"/>
              </a:ext>
            </a:extLst>
          </p:cNvPr>
          <p:cNvGrpSpPr/>
          <p:nvPr/>
        </p:nvGrpSpPr>
        <p:grpSpPr>
          <a:xfrm>
            <a:off x="2632166" y="1685409"/>
            <a:ext cx="249120" cy="162720"/>
            <a:chOff x="2632166" y="1685409"/>
            <a:chExt cx="249120" cy="16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60D2C98A-040D-93C1-B482-CDD453FB0769}"/>
                    </a:ext>
                  </a:extLst>
                </p14:cNvPr>
                <p14:cNvContentPartPr/>
                <p14:nvPr/>
              </p14:nvContentPartPr>
              <p14:xfrm>
                <a:off x="2632166" y="1776129"/>
                <a:ext cx="84240" cy="972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60D2C98A-040D-93C1-B482-CDD453FB0769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2626072" y="1770009"/>
                  <a:ext cx="96428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7BBA544C-72F1-9538-B4A2-B2F75CE5F59C}"/>
                    </a:ext>
                  </a:extLst>
                </p14:cNvPr>
                <p14:cNvContentPartPr/>
                <p14:nvPr/>
              </p14:nvContentPartPr>
              <p14:xfrm>
                <a:off x="2811806" y="1685409"/>
                <a:ext cx="69480" cy="16272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7BBA544C-72F1-9538-B4A2-B2F75CE5F59C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805654" y="1679275"/>
                  <a:ext cx="81784" cy="174987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C994AC03-2E32-FADA-8865-5C6721D4230C}"/>
              </a:ext>
            </a:extLst>
          </p:cNvPr>
          <p:cNvGrpSpPr/>
          <p:nvPr/>
        </p:nvGrpSpPr>
        <p:grpSpPr>
          <a:xfrm>
            <a:off x="2651246" y="2044329"/>
            <a:ext cx="222480" cy="151920"/>
            <a:chOff x="2651246" y="2044329"/>
            <a:chExt cx="222480" cy="15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5889985B-EB0E-BBEF-0037-4FA2446AF804}"/>
                    </a:ext>
                  </a:extLst>
                </p14:cNvPr>
                <p14:cNvContentPartPr/>
                <p14:nvPr/>
              </p14:nvContentPartPr>
              <p14:xfrm>
                <a:off x="2651246" y="2120289"/>
                <a:ext cx="97560" cy="219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5889985B-EB0E-BBEF-0037-4FA2446AF804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645103" y="2114067"/>
                  <a:ext cx="109845" cy="344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613F28C8-C09C-2881-5C64-4A17B799858A}"/>
                    </a:ext>
                  </a:extLst>
                </p14:cNvPr>
                <p14:cNvContentPartPr/>
                <p14:nvPr/>
              </p14:nvContentPartPr>
              <p14:xfrm>
                <a:off x="2837006" y="2044329"/>
                <a:ext cx="36720" cy="15192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613F28C8-C09C-2881-5C64-4A17B799858A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2830886" y="2038209"/>
                  <a:ext cx="489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56E8E290-74DD-9C30-2E1C-20C6A4CD74F6}"/>
                    </a:ext>
                  </a:extLst>
                </p14:cNvPr>
                <p14:cNvContentPartPr/>
                <p14:nvPr/>
              </p14:nvContentPartPr>
              <p14:xfrm>
                <a:off x="2683646" y="2052969"/>
                <a:ext cx="53640" cy="13104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56E8E290-74DD-9C30-2E1C-20C6A4CD74F6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677567" y="2046849"/>
                  <a:ext cx="65798" cy="14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4BA3A3AC-FA61-974D-3AFA-8D3385BB2E3A}"/>
              </a:ext>
            </a:extLst>
          </p:cNvPr>
          <p:cNvGrpSpPr/>
          <p:nvPr/>
        </p:nvGrpSpPr>
        <p:grpSpPr>
          <a:xfrm>
            <a:off x="3260366" y="2472009"/>
            <a:ext cx="258480" cy="190440"/>
            <a:chOff x="3260366" y="2472009"/>
            <a:chExt cx="258480" cy="19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FAB34826-7E34-6B78-7427-C5804CFF55DD}"/>
                    </a:ext>
                  </a:extLst>
                </p14:cNvPr>
                <p14:cNvContentPartPr/>
                <p14:nvPr/>
              </p14:nvContentPartPr>
              <p14:xfrm>
                <a:off x="3260366" y="2555169"/>
                <a:ext cx="150480" cy="2772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FAB34826-7E34-6B78-7427-C5804CFF55DD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3254261" y="2549127"/>
                  <a:ext cx="162691" cy="398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A38C035D-91A5-8D46-EB6F-D2C2EEA3B9E0}"/>
                    </a:ext>
                  </a:extLst>
                </p14:cNvPr>
                <p14:cNvContentPartPr/>
                <p14:nvPr/>
              </p14:nvContentPartPr>
              <p14:xfrm>
                <a:off x="3458726" y="2472009"/>
                <a:ext cx="60120" cy="19044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A38C035D-91A5-8D46-EB6F-D2C2EEA3B9E0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452606" y="2465877"/>
                  <a:ext cx="72360" cy="2027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FA4A3B91-4B7A-460C-CB74-40C6263F26D4}"/>
                    </a:ext>
                  </a:extLst>
                </p14:cNvPr>
                <p14:cNvContentPartPr/>
                <p14:nvPr/>
              </p14:nvContentPartPr>
              <p14:xfrm>
                <a:off x="3343526" y="2484609"/>
                <a:ext cx="68400" cy="1213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FA4A3B91-4B7A-460C-CB74-40C6263F26D4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3337374" y="2478489"/>
                  <a:ext cx="80705" cy="133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DFCDC8F5-7885-BE59-B922-F9E48EFF8364}"/>
                  </a:ext>
                </a:extLst>
              </p14:cNvPr>
              <p14:cNvContentPartPr/>
              <p14:nvPr/>
            </p14:nvContentPartPr>
            <p14:xfrm>
              <a:off x="4102766" y="1408569"/>
              <a:ext cx="59040" cy="16092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DFCDC8F5-7885-BE59-B922-F9E48EFF8364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096646" y="1402449"/>
                <a:ext cx="712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A35DF7F2-0910-C156-41B4-45D9E1BAE7A5}"/>
                  </a:ext>
                </a:extLst>
              </p14:cNvPr>
              <p14:cNvContentPartPr/>
              <p14:nvPr/>
            </p14:nvContentPartPr>
            <p14:xfrm>
              <a:off x="3279446" y="2097609"/>
              <a:ext cx="109800" cy="2772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A35DF7F2-0910-C156-41B4-45D9E1BAE7A5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273326" y="2091489"/>
                <a:ext cx="122040" cy="3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4" name="Group 203">
            <a:extLst>
              <a:ext uri="{FF2B5EF4-FFF2-40B4-BE49-F238E27FC236}">
                <a16:creationId xmlns:a16="http://schemas.microsoft.com/office/drawing/2014/main" id="{6BB80BF8-C8B3-BBD6-1286-BD4E3D000505}"/>
              </a:ext>
            </a:extLst>
          </p:cNvPr>
          <p:cNvGrpSpPr/>
          <p:nvPr/>
        </p:nvGrpSpPr>
        <p:grpSpPr>
          <a:xfrm>
            <a:off x="3874526" y="1080969"/>
            <a:ext cx="866160" cy="1634760"/>
            <a:chOff x="3874526" y="1080969"/>
            <a:chExt cx="866160" cy="163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2A8CE69C-CB75-4723-FB8F-8F0CD4C6C19D}"/>
                    </a:ext>
                  </a:extLst>
                </p14:cNvPr>
                <p14:cNvContentPartPr/>
                <p14:nvPr/>
              </p14:nvContentPartPr>
              <p14:xfrm>
                <a:off x="3874526" y="1080969"/>
                <a:ext cx="207360" cy="1605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2A8CE69C-CB75-4723-FB8F-8F0CD4C6C19D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868417" y="1074849"/>
                  <a:ext cx="219579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51DB8308-1810-28C4-0C6E-72EDE02564D1}"/>
                    </a:ext>
                  </a:extLst>
                </p14:cNvPr>
                <p14:cNvContentPartPr/>
                <p14:nvPr/>
              </p14:nvContentPartPr>
              <p14:xfrm>
                <a:off x="4160726" y="1186089"/>
                <a:ext cx="144360" cy="9072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51DB8308-1810-28C4-0C6E-72EDE02564D1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4154606" y="1179969"/>
                  <a:ext cx="1566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C1FF103C-E121-4DC7-C78B-DAF06421504C}"/>
                    </a:ext>
                  </a:extLst>
                </p14:cNvPr>
                <p14:cNvContentPartPr/>
                <p14:nvPr/>
              </p14:nvContentPartPr>
              <p14:xfrm>
                <a:off x="4272326" y="1194729"/>
                <a:ext cx="41040" cy="1663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C1FF103C-E121-4DC7-C78B-DAF06421504C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4266206" y="1188609"/>
                  <a:ext cx="532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BC107862-8716-109B-07E2-648A11C6ED1E}"/>
                    </a:ext>
                  </a:extLst>
                </p14:cNvPr>
                <p14:cNvContentPartPr/>
                <p14:nvPr/>
              </p14:nvContentPartPr>
              <p14:xfrm>
                <a:off x="4239206" y="2484249"/>
                <a:ext cx="28080" cy="15768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BC107862-8716-109B-07E2-648A11C6ED1E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4233086" y="2478129"/>
                  <a:ext cx="403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D92D86F6-22F8-CA3E-42E2-750AC3C9C2D9}"/>
                    </a:ext>
                  </a:extLst>
                </p14:cNvPr>
                <p14:cNvContentPartPr/>
                <p14:nvPr/>
              </p14:nvContentPartPr>
              <p14:xfrm>
                <a:off x="4077566" y="1459689"/>
                <a:ext cx="102600" cy="3060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D92D86F6-22F8-CA3E-42E2-750AC3C9C2D9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4071446" y="1453496"/>
                  <a:ext cx="114840" cy="429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02247FF0-7B9F-0424-6308-44C898E1C3D6}"/>
                    </a:ext>
                  </a:extLst>
                </p14:cNvPr>
                <p14:cNvContentPartPr/>
                <p14:nvPr/>
              </p14:nvContentPartPr>
              <p14:xfrm>
                <a:off x="4254326" y="1397049"/>
                <a:ext cx="27000" cy="18000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02247FF0-7B9F-0424-6308-44C898E1C3D6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248287" y="1390917"/>
                  <a:ext cx="39079" cy="192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7011F774-11C4-31F9-2F5E-643702BBE24D}"/>
                    </a:ext>
                  </a:extLst>
                </p14:cNvPr>
                <p14:cNvContentPartPr/>
                <p14:nvPr/>
              </p14:nvContentPartPr>
              <p14:xfrm>
                <a:off x="3981086" y="2558409"/>
                <a:ext cx="117720" cy="291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7011F774-11C4-31F9-2F5E-643702BBE24D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974966" y="2552364"/>
                  <a:ext cx="129960" cy="412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FE8D157A-5C12-A15C-3E06-79FBE4267108}"/>
                    </a:ext>
                  </a:extLst>
                </p14:cNvPr>
                <p14:cNvContentPartPr/>
                <p14:nvPr/>
              </p14:nvContentPartPr>
              <p14:xfrm>
                <a:off x="4423166" y="1290129"/>
                <a:ext cx="317520" cy="14256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FE8D157A-5C12-A15C-3E06-79FBE4267108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417046" y="1284009"/>
                  <a:ext cx="329760" cy="143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220AE3C5-9CFB-6FD9-0AA0-0C5815E439FC}"/>
              </a:ext>
            </a:extLst>
          </p:cNvPr>
          <p:cNvGrpSpPr/>
          <p:nvPr/>
        </p:nvGrpSpPr>
        <p:grpSpPr>
          <a:xfrm>
            <a:off x="6471926" y="1075929"/>
            <a:ext cx="1947960" cy="2019600"/>
            <a:chOff x="6471926" y="1075929"/>
            <a:chExt cx="1947960" cy="201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EE886976-B236-C1D5-7138-324F779E18BD}"/>
                    </a:ext>
                  </a:extLst>
                </p14:cNvPr>
                <p14:cNvContentPartPr/>
                <p14:nvPr/>
              </p14:nvContentPartPr>
              <p14:xfrm>
                <a:off x="8070326" y="2621409"/>
                <a:ext cx="84240" cy="698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EE886976-B236-C1D5-7138-324F779E18BD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8064206" y="2615289"/>
                  <a:ext cx="964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7A143B6D-DF91-6500-4821-AC055515E681}"/>
                    </a:ext>
                  </a:extLst>
                </p14:cNvPr>
                <p14:cNvContentPartPr/>
                <p14:nvPr/>
              </p14:nvContentPartPr>
              <p14:xfrm>
                <a:off x="6583166" y="2694129"/>
                <a:ext cx="25200" cy="2016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7A143B6D-DF91-6500-4821-AC055515E681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577046" y="2688116"/>
                  <a:ext cx="37440" cy="321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69DE1EBE-0B83-9B1D-2361-39B86B072981}"/>
                    </a:ext>
                  </a:extLst>
                </p14:cNvPr>
                <p14:cNvContentPartPr/>
                <p14:nvPr/>
              </p14:nvContentPartPr>
              <p14:xfrm>
                <a:off x="6587846" y="2625009"/>
                <a:ext cx="113400" cy="10764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69DE1EBE-0B83-9B1D-2361-39B86B072981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6581726" y="2618889"/>
                  <a:ext cx="1256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A9263A77-791B-3809-F789-68B6CF9BB247}"/>
                    </a:ext>
                  </a:extLst>
                </p14:cNvPr>
                <p14:cNvContentPartPr/>
                <p14:nvPr/>
              </p14:nvContentPartPr>
              <p14:xfrm>
                <a:off x="6667046" y="1407489"/>
                <a:ext cx="79200" cy="8064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A9263A77-791B-3809-F789-68B6CF9BB247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6660926" y="1401369"/>
                  <a:ext cx="914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E5D24C81-3BCB-B014-6CFE-0435557BE1B6}"/>
                    </a:ext>
                  </a:extLst>
                </p14:cNvPr>
                <p14:cNvContentPartPr/>
                <p14:nvPr/>
              </p14:nvContentPartPr>
              <p14:xfrm>
                <a:off x="8039006" y="1370769"/>
                <a:ext cx="122400" cy="910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E5D24C81-3BCB-B014-6CFE-0435557BE1B6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8032886" y="1364649"/>
                  <a:ext cx="1346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A0470503-55F0-6A15-7105-A7F290598265}"/>
                    </a:ext>
                  </a:extLst>
                </p14:cNvPr>
                <p14:cNvContentPartPr/>
                <p14:nvPr/>
              </p14:nvContentPartPr>
              <p14:xfrm>
                <a:off x="6724286" y="1383009"/>
                <a:ext cx="1335240" cy="806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A0470503-55F0-6A15-7105-A7F290598265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6718168" y="1376889"/>
                  <a:ext cx="1347477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C7452EE5-7B96-A962-4661-6BAC33DA8931}"/>
                    </a:ext>
                  </a:extLst>
                </p14:cNvPr>
                <p14:cNvContentPartPr/>
                <p14:nvPr/>
              </p14:nvContentPartPr>
              <p14:xfrm>
                <a:off x="7913726" y="1326129"/>
                <a:ext cx="184680" cy="22428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C7452EE5-7B96-A962-4661-6BAC33DA8931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7907606" y="1320009"/>
                  <a:ext cx="19692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391C2675-A524-46DD-CDD1-35E88A261585}"/>
                    </a:ext>
                  </a:extLst>
                </p14:cNvPr>
                <p14:cNvContentPartPr/>
                <p14:nvPr/>
              </p14:nvContentPartPr>
              <p14:xfrm>
                <a:off x="8126126" y="1431609"/>
                <a:ext cx="70560" cy="12492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391C2675-A524-46DD-CDD1-35E88A261585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8120006" y="1425489"/>
                  <a:ext cx="82800" cy="12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FB900286-E072-4DDC-1168-E1D6A00A2D08}"/>
                    </a:ext>
                  </a:extLst>
                </p14:cNvPr>
                <p14:cNvContentPartPr/>
                <p14:nvPr/>
              </p14:nvContentPartPr>
              <p14:xfrm>
                <a:off x="8048726" y="2472009"/>
                <a:ext cx="261000" cy="18540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FB900286-E072-4DDC-1168-E1D6A00A2D0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8042614" y="2465889"/>
                  <a:ext cx="273223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7D461D12-86CE-AF29-1D0C-319B9438AA17}"/>
                    </a:ext>
                  </a:extLst>
                </p14:cNvPr>
                <p14:cNvContentPartPr/>
                <p14:nvPr/>
              </p14:nvContentPartPr>
              <p14:xfrm>
                <a:off x="6688646" y="2657769"/>
                <a:ext cx="1398240" cy="849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7D461D12-86CE-AF29-1D0C-319B9438AA17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6682526" y="2651649"/>
                  <a:ext cx="14104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57D23B2F-72BE-7B58-29FA-4EECCEDC31F3}"/>
                    </a:ext>
                  </a:extLst>
                </p14:cNvPr>
                <p14:cNvContentPartPr/>
                <p14:nvPr/>
              </p14:nvContentPartPr>
              <p14:xfrm>
                <a:off x="6623846" y="2608809"/>
                <a:ext cx="224280" cy="1832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57D23B2F-72BE-7B58-29FA-4EECCEDC31F3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6617726" y="2602689"/>
                  <a:ext cx="2365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B9ABCB26-7AA5-2962-7351-C97BD6694983}"/>
                    </a:ext>
                  </a:extLst>
                </p14:cNvPr>
                <p14:cNvContentPartPr/>
                <p14:nvPr/>
              </p14:nvContentPartPr>
              <p14:xfrm>
                <a:off x="6638246" y="1438809"/>
                <a:ext cx="86400" cy="125604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B9ABCB26-7AA5-2962-7351-C97BD6694983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6632126" y="1432689"/>
                  <a:ext cx="98640" cy="12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39CC400-DCFC-A08F-ABE6-AD9D843F1DE5}"/>
                    </a:ext>
                  </a:extLst>
                </p14:cNvPr>
                <p14:cNvContentPartPr/>
                <p14:nvPr/>
              </p14:nvContentPartPr>
              <p14:xfrm>
                <a:off x="6557966" y="1453209"/>
                <a:ext cx="273960" cy="1731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F39CC400-DCFC-A08F-ABE6-AD9D843F1DE5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6551846" y="1447089"/>
                  <a:ext cx="2862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2C417D82-150C-A8F3-0DE0-0959A4B0395A}"/>
                    </a:ext>
                  </a:extLst>
                </p14:cNvPr>
                <p14:cNvContentPartPr/>
                <p14:nvPr/>
              </p14:nvContentPartPr>
              <p14:xfrm>
                <a:off x="6471926" y="1075929"/>
                <a:ext cx="180720" cy="16992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2C417D82-150C-A8F3-0DE0-0959A4B0395A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6465806" y="1069809"/>
                  <a:ext cx="1929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322DD6AF-B269-8F27-90AF-E5A51296CE9A}"/>
                    </a:ext>
                  </a:extLst>
                </p14:cNvPr>
                <p14:cNvContentPartPr/>
                <p14:nvPr/>
              </p14:nvContentPartPr>
              <p14:xfrm>
                <a:off x="6684686" y="1181049"/>
                <a:ext cx="28080" cy="11268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322DD6AF-B269-8F27-90AF-E5A51296CE9A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6678566" y="1174929"/>
                  <a:ext cx="403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965F3150-3728-959A-B0C2-77E2B0626030}"/>
                    </a:ext>
                  </a:extLst>
                </p14:cNvPr>
                <p14:cNvContentPartPr/>
                <p14:nvPr/>
              </p14:nvContentPartPr>
              <p14:xfrm>
                <a:off x="8058086" y="1099689"/>
                <a:ext cx="216720" cy="1688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965F3150-3728-959A-B0C2-77E2B0626030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8051966" y="1093569"/>
                  <a:ext cx="2289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6C7FA8C-9F1B-D1E3-7A38-54A65CE59F78}"/>
                    </a:ext>
                  </a:extLst>
                </p14:cNvPr>
                <p14:cNvContentPartPr/>
                <p14:nvPr/>
              </p14:nvContentPartPr>
              <p14:xfrm>
                <a:off x="8222606" y="1225689"/>
                <a:ext cx="197280" cy="12888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6C7FA8C-9F1B-D1E3-7A38-54A65CE59F78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8216486" y="1219569"/>
                  <a:ext cx="2095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413A56AA-7232-08B3-96D9-FC09466EE341}"/>
                    </a:ext>
                  </a:extLst>
                </p14:cNvPr>
                <p14:cNvContentPartPr/>
                <p14:nvPr/>
              </p14:nvContentPartPr>
              <p14:xfrm>
                <a:off x="8053406" y="2837769"/>
                <a:ext cx="182160" cy="1609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413A56AA-7232-08B3-96D9-FC09466EE34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8047286" y="2831649"/>
                  <a:ext cx="1944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85CC64C2-2D6E-DAF2-B565-501B92CD9B48}"/>
                    </a:ext>
                  </a:extLst>
                </p14:cNvPr>
                <p14:cNvContentPartPr/>
                <p14:nvPr/>
              </p14:nvContentPartPr>
              <p14:xfrm>
                <a:off x="8222246" y="2939649"/>
                <a:ext cx="137160" cy="14004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85CC64C2-2D6E-DAF2-B565-501B92CD9B48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8216110" y="2933529"/>
                  <a:ext cx="149432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94E13E54-ECFB-7B31-BD4B-8E1B50ED8655}"/>
                    </a:ext>
                  </a:extLst>
                </p14:cNvPr>
                <p14:cNvContentPartPr/>
                <p14:nvPr/>
              </p14:nvContentPartPr>
              <p14:xfrm>
                <a:off x="6549686" y="2855409"/>
                <a:ext cx="146160" cy="149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94E13E54-ECFB-7B31-BD4B-8E1B50ED8655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6543551" y="2849304"/>
                  <a:ext cx="158430" cy="1612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81282DD6-BD05-537F-4BED-7B26BF442D61}"/>
                    </a:ext>
                  </a:extLst>
                </p14:cNvPr>
                <p14:cNvContentPartPr/>
                <p14:nvPr/>
              </p14:nvContentPartPr>
              <p14:xfrm>
                <a:off x="6687926" y="2940009"/>
                <a:ext cx="124200" cy="8352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81282DD6-BD05-537F-4BED-7B26BF442D61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6681788" y="2933889"/>
                  <a:ext cx="136476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EAA7394C-A1C3-179B-2D85-1CC5C75C1F93}"/>
                    </a:ext>
                  </a:extLst>
                </p14:cNvPr>
                <p14:cNvContentPartPr/>
                <p14:nvPr/>
              </p14:nvContentPartPr>
              <p14:xfrm>
                <a:off x="6764966" y="2948649"/>
                <a:ext cx="31680" cy="14688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EAA7394C-A1C3-179B-2D85-1CC5C75C1F93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6758776" y="2942544"/>
                  <a:ext cx="44061" cy="15909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91F72C20-6AA5-162A-4A60-3879F1690524}"/>
              </a:ext>
            </a:extLst>
          </p:cNvPr>
          <p:cNvGrpSpPr/>
          <p:nvPr/>
        </p:nvGrpSpPr>
        <p:grpSpPr>
          <a:xfrm>
            <a:off x="7237646" y="1237209"/>
            <a:ext cx="308160" cy="173520"/>
            <a:chOff x="7237646" y="1237209"/>
            <a:chExt cx="308160" cy="17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83FADAED-D042-28E2-42F8-A3D68C4ED334}"/>
                    </a:ext>
                  </a:extLst>
                </p14:cNvPr>
                <p14:cNvContentPartPr/>
                <p14:nvPr/>
              </p14:nvContentPartPr>
              <p14:xfrm>
                <a:off x="7237646" y="1237209"/>
                <a:ext cx="232200" cy="17352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83FADAED-D042-28E2-42F8-A3D68C4ED334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231526" y="1231089"/>
                  <a:ext cx="2444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0CC1F46-0406-0746-B432-53DA92FA29D4}"/>
                    </a:ext>
                  </a:extLst>
                </p14:cNvPr>
                <p14:cNvContentPartPr/>
                <p14:nvPr/>
              </p14:nvContentPartPr>
              <p14:xfrm>
                <a:off x="7498286" y="1316049"/>
                <a:ext cx="47520" cy="9036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0CC1F46-0406-0746-B432-53DA92FA29D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7492166" y="1309929"/>
                  <a:ext cx="59760" cy="10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24FF249A-92FB-D430-EAC9-E59BBBE61081}"/>
              </a:ext>
            </a:extLst>
          </p:cNvPr>
          <p:cNvGrpSpPr/>
          <p:nvPr/>
        </p:nvGrpSpPr>
        <p:grpSpPr>
          <a:xfrm>
            <a:off x="8273366" y="1938849"/>
            <a:ext cx="288360" cy="206280"/>
            <a:chOff x="8273366" y="1938849"/>
            <a:chExt cx="288360" cy="20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B18C20FD-3250-C7B5-A6B7-021DD27FB9FC}"/>
                    </a:ext>
                  </a:extLst>
                </p14:cNvPr>
                <p14:cNvContentPartPr/>
                <p14:nvPr/>
              </p14:nvContentPartPr>
              <p14:xfrm>
                <a:off x="8273366" y="1938849"/>
                <a:ext cx="136080" cy="1512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B18C20FD-3250-C7B5-A6B7-021DD27FB9FC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8267246" y="1932714"/>
                  <a:ext cx="148320" cy="1634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8D49BFD6-E195-C489-2E22-B2E9FC753954}"/>
                    </a:ext>
                  </a:extLst>
                </p14:cNvPr>
                <p14:cNvContentPartPr/>
                <p14:nvPr/>
              </p14:nvContentPartPr>
              <p14:xfrm>
                <a:off x="8401526" y="2029929"/>
                <a:ext cx="160200" cy="11520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8D49BFD6-E195-C489-2E22-B2E9FC753954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395406" y="2023809"/>
                  <a:ext cx="172440" cy="12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A86B1F9-37E4-89A5-778A-17EDABC89395}"/>
              </a:ext>
            </a:extLst>
          </p:cNvPr>
          <p:cNvGrpSpPr/>
          <p:nvPr/>
        </p:nvGrpSpPr>
        <p:grpSpPr>
          <a:xfrm>
            <a:off x="7279766" y="2814729"/>
            <a:ext cx="342360" cy="211680"/>
            <a:chOff x="7279766" y="2814729"/>
            <a:chExt cx="342360" cy="21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8BCEBE07-2F01-BB19-091B-7970F47AB50F}"/>
                    </a:ext>
                  </a:extLst>
                </p14:cNvPr>
                <p14:cNvContentPartPr/>
                <p14:nvPr/>
              </p14:nvContentPartPr>
              <p14:xfrm>
                <a:off x="7279766" y="2814729"/>
                <a:ext cx="220680" cy="1670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8BCEBE07-2F01-BB19-091B-7970F47AB50F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7273646" y="2808609"/>
                  <a:ext cx="2329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4F85658E-AE70-6568-6CF6-739D473ACC31}"/>
                    </a:ext>
                  </a:extLst>
                </p14:cNvPr>
                <p14:cNvContentPartPr/>
                <p14:nvPr/>
              </p14:nvContentPartPr>
              <p14:xfrm>
                <a:off x="7480286" y="2895369"/>
                <a:ext cx="141840" cy="13104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4F85658E-AE70-6568-6CF6-739D473ACC31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7474166" y="2889249"/>
                  <a:ext cx="154080" cy="14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E52556DD-2494-269E-7A41-5F1D64B61EFB}"/>
              </a:ext>
            </a:extLst>
          </p:cNvPr>
          <p:cNvGrpSpPr/>
          <p:nvPr/>
        </p:nvGrpSpPr>
        <p:grpSpPr>
          <a:xfrm>
            <a:off x="6239726" y="1997889"/>
            <a:ext cx="278640" cy="288360"/>
            <a:chOff x="6239726" y="1997889"/>
            <a:chExt cx="278640" cy="2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860362EC-95F0-DE25-83B5-0A92A46D659C}"/>
                    </a:ext>
                  </a:extLst>
                </p14:cNvPr>
                <p14:cNvContentPartPr/>
                <p14:nvPr/>
              </p14:nvContentPartPr>
              <p14:xfrm>
                <a:off x="6239726" y="1997889"/>
                <a:ext cx="172440" cy="17568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860362EC-95F0-DE25-83B5-0A92A46D659C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6233606" y="1991782"/>
                  <a:ext cx="184680" cy="1878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987EA4B0-C9A5-1DB1-F5FA-5E59AB5C5F69}"/>
                    </a:ext>
                  </a:extLst>
                </p14:cNvPr>
                <p14:cNvContentPartPr/>
                <p14:nvPr/>
              </p14:nvContentPartPr>
              <p14:xfrm>
                <a:off x="6414326" y="2102649"/>
                <a:ext cx="104040" cy="730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987EA4B0-C9A5-1DB1-F5FA-5E59AB5C5F69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6408185" y="2096529"/>
                  <a:ext cx="116323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FA8DF13C-13B4-1943-D193-1AC6C1483760}"/>
                    </a:ext>
                  </a:extLst>
                </p14:cNvPr>
                <p14:cNvContentPartPr/>
                <p14:nvPr/>
              </p14:nvContentPartPr>
              <p14:xfrm>
                <a:off x="6490646" y="2094369"/>
                <a:ext cx="23760" cy="1918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FA8DF13C-13B4-1943-D193-1AC6C1483760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484526" y="2088249"/>
                  <a:ext cx="36000" cy="20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A05DC620-5976-76B8-CDE8-39AD5C0877A4}"/>
              </a:ext>
            </a:extLst>
          </p:cNvPr>
          <p:cNvGrpSpPr/>
          <p:nvPr/>
        </p:nvGrpSpPr>
        <p:grpSpPr>
          <a:xfrm>
            <a:off x="3194126" y="3855489"/>
            <a:ext cx="1740240" cy="404640"/>
            <a:chOff x="3194126" y="3855489"/>
            <a:chExt cx="1740240" cy="40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0C78871C-3881-5088-7169-1828EEC31EE8}"/>
                    </a:ext>
                  </a:extLst>
                </p14:cNvPr>
                <p14:cNvContentPartPr/>
                <p14:nvPr/>
              </p14:nvContentPartPr>
              <p14:xfrm>
                <a:off x="3194126" y="3855489"/>
                <a:ext cx="156600" cy="40464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0C78871C-3881-5088-7169-1828EEC31EE8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188006" y="3849369"/>
                  <a:ext cx="16884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8100718C-F4F6-5923-2316-047B654A5F41}"/>
                    </a:ext>
                  </a:extLst>
                </p14:cNvPr>
                <p14:cNvContentPartPr/>
                <p14:nvPr/>
              </p14:nvContentPartPr>
              <p14:xfrm>
                <a:off x="3388526" y="3976449"/>
                <a:ext cx="144000" cy="16596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8100718C-F4F6-5923-2316-047B654A5F41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382406" y="3970329"/>
                  <a:ext cx="156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D7315A38-55D4-36A3-D54B-BD9F158B6F7F}"/>
                    </a:ext>
                  </a:extLst>
                </p14:cNvPr>
                <p14:cNvContentPartPr/>
                <p14:nvPr/>
              </p14:nvContentPartPr>
              <p14:xfrm>
                <a:off x="3550166" y="4072929"/>
                <a:ext cx="36720" cy="9756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D7315A38-55D4-36A3-D54B-BD9F158B6F7F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3544046" y="4066809"/>
                  <a:ext cx="489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921E5785-6321-CB80-7137-3DA5803747B3}"/>
                    </a:ext>
                  </a:extLst>
                </p14:cNvPr>
                <p14:cNvContentPartPr/>
                <p14:nvPr/>
              </p14:nvContentPartPr>
              <p14:xfrm>
                <a:off x="3662846" y="4090209"/>
                <a:ext cx="17640" cy="10080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921E5785-6321-CB80-7137-3DA5803747B3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3656726" y="4084089"/>
                  <a:ext cx="298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84A09386-B2B8-BDA3-2DA8-5045B6B7FAD5}"/>
                    </a:ext>
                  </a:extLst>
                </p14:cNvPr>
                <p14:cNvContentPartPr/>
                <p14:nvPr/>
              </p14:nvContentPartPr>
              <p14:xfrm>
                <a:off x="3757886" y="3958449"/>
                <a:ext cx="133200" cy="15984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84A09386-B2B8-BDA3-2DA8-5045B6B7FAD5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3751766" y="3952329"/>
                  <a:ext cx="14544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F2795F4F-193D-AC40-FA53-3A6523F1E82F}"/>
                    </a:ext>
                  </a:extLst>
                </p14:cNvPr>
                <p14:cNvContentPartPr/>
                <p14:nvPr/>
              </p14:nvContentPartPr>
              <p14:xfrm>
                <a:off x="3866246" y="4063209"/>
                <a:ext cx="153000" cy="13896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F2795F4F-193D-AC40-FA53-3A6523F1E82F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3860126" y="4057105"/>
                  <a:ext cx="165240" cy="1511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7FA18A11-A742-C3DA-C4CF-280CD8DC9B2C}"/>
                    </a:ext>
                  </a:extLst>
                </p14:cNvPr>
                <p14:cNvContentPartPr/>
                <p14:nvPr/>
              </p14:nvContentPartPr>
              <p14:xfrm>
                <a:off x="4054166" y="4059969"/>
                <a:ext cx="16920" cy="835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7FA18A11-A742-C3DA-C4CF-280CD8DC9B2C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4048173" y="4053849"/>
                  <a:ext cx="28905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2D56F42F-CAB8-99B1-300F-853670583CD4}"/>
                    </a:ext>
                  </a:extLst>
                </p14:cNvPr>
                <p14:cNvContentPartPr/>
                <p14:nvPr/>
              </p14:nvContentPartPr>
              <p14:xfrm>
                <a:off x="4141646" y="3941529"/>
                <a:ext cx="169920" cy="17532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2D56F42F-CAB8-99B1-300F-853670583CD4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4135526" y="3935396"/>
                  <a:ext cx="182160" cy="187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51E1499E-499E-9F1D-8ED8-A8A2F24F1348}"/>
                    </a:ext>
                  </a:extLst>
                </p14:cNvPr>
                <p14:cNvContentPartPr/>
                <p14:nvPr/>
              </p14:nvContentPartPr>
              <p14:xfrm>
                <a:off x="4512806" y="4090209"/>
                <a:ext cx="52560" cy="12276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51E1499E-499E-9F1D-8ED8-A8A2F24F1348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4506686" y="4084089"/>
                  <a:ext cx="648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58089DEF-130C-8E1C-42A0-BD4F3B53E082}"/>
                    </a:ext>
                  </a:extLst>
                </p14:cNvPr>
                <p14:cNvContentPartPr/>
                <p14:nvPr/>
              </p14:nvContentPartPr>
              <p14:xfrm>
                <a:off x="4346846" y="4068249"/>
                <a:ext cx="129960" cy="15984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58089DEF-130C-8E1C-42A0-BD4F3B53E082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4340726" y="4062115"/>
                  <a:ext cx="142200" cy="1721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56A7C5D0-58F4-C9CB-5251-3A6081F317EC}"/>
                    </a:ext>
                  </a:extLst>
                </p14:cNvPr>
                <p14:cNvContentPartPr/>
                <p14:nvPr/>
              </p14:nvContentPartPr>
              <p14:xfrm>
                <a:off x="4607126" y="3909849"/>
                <a:ext cx="169920" cy="18792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56A7C5D0-58F4-C9CB-5251-3A6081F317EC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4601006" y="3903741"/>
                  <a:ext cx="182160" cy="2001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EF69E4A3-DD0F-7B98-8473-3A715909AC44}"/>
                    </a:ext>
                  </a:extLst>
                </p14:cNvPr>
                <p14:cNvContentPartPr/>
                <p14:nvPr/>
              </p14:nvContentPartPr>
              <p14:xfrm>
                <a:off x="4782446" y="4021809"/>
                <a:ext cx="122040" cy="9828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EF69E4A3-DD0F-7B98-8473-3A715909AC44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4776326" y="4015689"/>
                  <a:ext cx="1342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C828E9DB-0AFC-FA1B-A5FC-0522ABEC3F92}"/>
                    </a:ext>
                  </a:extLst>
                </p14:cNvPr>
                <p14:cNvContentPartPr/>
                <p14:nvPr/>
              </p14:nvContentPartPr>
              <p14:xfrm>
                <a:off x="4886126" y="4014969"/>
                <a:ext cx="48240" cy="15228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C828E9DB-0AFC-FA1B-A5FC-0522ABEC3F92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4880006" y="4008849"/>
                  <a:ext cx="60480" cy="164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1E0C38A0-B3C2-2CA3-9311-47F134ED1CAB}"/>
                  </a:ext>
                </a:extLst>
              </p14:cNvPr>
              <p14:cNvContentPartPr/>
              <p14:nvPr/>
            </p14:nvContentPartPr>
            <p14:xfrm>
              <a:off x="5355566" y="3632289"/>
              <a:ext cx="336240" cy="6667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1E0C38A0-B3C2-2CA3-9311-47F134ED1CAB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5349453" y="3626169"/>
                <a:ext cx="348467" cy="678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89" name="Group 288">
            <a:extLst>
              <a:ext uri="{FF2B5EF4-FFF2-40B4-BE49-F238E27FC236}">
                <a16:creationId xmlns:a16="http://schemas.microsoft.com/office/drawing/2014/main" id="{73C7489A-3541-3EE3-EB06-A9E1EACE4C5A}"/>
              </a:ext>
            </a:extLst>
          </p:cNvPr>
          <p:cNvGrpSpPr/>
          <p:nvPr/>
        </p:nvGrpSpPr>
        <p:grpSpPr>
          <a:xfrm>
            <a:off x="9084446" y="1728249"/>
            <a:ext cx="819360" cy="563760"/>
            <a:chOff x="9084446" y="1728249"/>
            <a:chExt cx="819360" cy="56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DF75DCE5-7D29-57CB-C29E-48C6904362B1}"/>
                    </a:ext>
                  </a:extLst>
                </p14:cNvPr>
                <p14:cNvContentPartPr/>
                <p14:nvPr/>
              </p14:nvContentPartPr>
              <p14:xfrm>
                <a:off x="9084446" y="1897089"/>
                <a:ext cx="201240" cy="1735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DF75DCE5-7D29-57CB-C29E-48C6904362B1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078337" y="1890969"/>
                  <a:ext cx="213458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8B297B79-EA0E-B753-4970-19A30E52C4BF}"/>
                    </a:ext>
                  </a:extLst>
                </p14:cNvPr>
                <p14:cNvContentPartPr/>
                <p14:nvPr/>
              </p14:nvContentPartPr>
              <p14:xfrm>
                <a:off x="9314486" y="1919409"/>
                <a:ext cx="194400" cy="3726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8B297B79-EA0E-B753-4970-19A30E52C4BF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9308366" y="1913289"/>
                  <a:ext cx="20664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94EEB098-E2EE-B538-561C-3805E21EF0E0}"/>
                    </a:ext>
                  </a:extLst>
                </p14:cNvPr>
                <p14:cNvContentPartPr/>
                <p14:nvPr/>
              </p14:nvContentPartPr>
              <p14:xfrm>
                <a:off x="9517886" y="1897809"/>
                <a:ext cx="149760" cy="15732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94EEB098-E2EE-B538-561C-3805E21EF0E0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9511766" y="1891689"/>
                  <a:ext cx="1620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2626AEA0-372B-2DA5-5787-5C7E78856110}"/>
                    </a:ext>
                  </a:extLst>
                </p14:cNvPr>
                <p14:cNvContentPartPr/>
                <p14:nvPr/>
              </p14:nvContentPartPr>
              <p14:xfrm>
                <a:off x="9689606" y="1728249"/>
                <a:ext cx="39240" cy="32832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2626AEA0-372B-2DA5-5787-5C7E78856110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683486" y="1722129"/>
                  <a:ext cx="5148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734D5BB5-61E0-79EA-5709-31DE0A983000}"/>
                    </a:ext>
                  </a:extLst>
                </p14:cNvPr>
                <p14:cNvContentPartPr/>
                <p14:nvPr/>
              </p14:nvContentPartPr>
              <p14:xfrm>
                <a:off x="9742886" y="1888449"/>
                <a:ext cx="160920" cy="2188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734D5BB5-61E0-79EA-5709-31DE0A983000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9736752" y="1882329"/>
                  <a:ext cx="173187" cy="23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7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329536-AED8-0462-5F5D-F4CA12B3F7D4}"/>
                  </a:ext>
                </a:extLst>
              </p14:cNvPr>
              <p14:cNvContentPartPr/>
              <p14:nvPr/>
            </p14:nvContentPartPr>
            <p14:xfrm>
              <a:off x="7320086" y="1513749"/>
              <a:ext cx="152640" cy="254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329536-AED8-0462-5F5D-F4CA12B3F7D4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7313966" y="1507629"/>
                <a:ext cx="16488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8B3132-CAD6-8173-C71E-2EEE7550F68A}"/>
                  </a:ext>
                </a:extLst>
              </p14:cNvPr>
              <p14:cNvContentPartPr/>
              <p14:nvPr/>
            </p14:nvContentPartPr>
            <p14:xfrm>
              <a:off x="7864046" y="2012709"/>
              <a:ext cx="178920" cy="249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8B3132-CAD6-8173-C71E-2EEE7550F68A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7857926" y="2006589"/>
                <a:ext cx="19116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CB8274-F7BD-16E5-B657-8DE84ADE247C}"/>
                  </a:ext>
                </a:extLst>
              </p14:cNvPr>
              <p14:cNvContentPartPr/>
              <p14:nvPr/>
            </p14:nvContentPartPr>
            <p14:xfrm>
              <a:off x="7342766" y="2449029"/>
              <a:ext cx="149040" cy="22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CB8274-F7BD-16E5-B657-8DE84ADE247C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7336646" y="2442909"/>
                <a:ext cx="16128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D196FECB-A12D-9F52-2768-2CC7B442FAC2}"/>
                  </a:ext>
                </a:extLst>
              </p14:cNvPr>
              <p14:cNvContentPartPr/>
              <p14:nvPr/>
            </p14:nvContentPartPr>
            <p14:xfrm>
              <a:off x="6692246" y="2011629"/>
              <a:ext cx="196920" cy="2635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D196FECB-A12D-9F52-2768-2CC7B442FAC2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6686126" y="2005509"/>
                <a:ext cx="209160" cy="275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D6A5E9FF-11E1-72CB-905B-A6C4AC66B9AF}"/>
              </a:ext>
            </a:extLst>
          </p:cNvPr>
          <p:cNvGrpSpPr/>
          <p:nvPr/>
        </p:nvGrpSpPr>
        <p:grpSpPr>
          <a:xfrm>
            <a:off x="213686" y="1870149"/>
            <a:ext cx="517320" cy="312480"/>
            <a:chOff x="213686" y="1870149"/>
            <a:chExt cx="517320" cy="31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3989A33E-0068-C9CF-F96C-D7E28B2154E6}"/>
                    </a:ext>
                  </a:extLst>
                </p14:cNvPr>
                <p14:cNvContentPartPr/>
                <p14:nvPr/>
              </p14:nvContentPartPr>
              <p14:xfrm>
                <a:off x="241406" y="1870149"/>
                <a:ext cx="196920" cy="312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3989A33E-0068-C9CF-F96C-D7E28B2154E6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235286" y="1864029"/>
                  <a:ext cx="20916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C369FFAC-B15C-4350-58E5-5D33FB074B0C}"/>
                    </a:ext>
                  </a:extLst>
                </p14:cNvPr>
                <p14:cNvContentPartPr/>
                <p14:nvPr/>
              </p14:nvContentPartPr>
              <p14:xfrm>
                <a:off x="213686" y="2051229"/>
                <a:ext cx="244440" cy="388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C369FFAC-B15C-4350-58E5-5D33FB074B0C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207566" y="2045109"/>
                  <a:ext cx="2566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F2C331E-19FD-3F57-DC2F-BF34F260E0B1}"/>
                    </a:ext>
                  </a:extLst>
                </p14:cNvPr>
                <p14:cNvContentPartPr/>
                <p14:nvPr/>
              </p14:nvContentPartPr>
              <p14:xfrm>
                <a:off x="574406" y="2015589"/>
                <a:ext cx="113760" cy="208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F2C331E-19FD-3F57-DC2F-BF34F260E0B1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568286" y="2009469"/>
                  <a:ext cx="1260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501CEFDF-C5FE-0B33-5A47-FAD3BA1A3CFA}"/>
                    </a:ext>
                  </a:extLst>
                </p14:cNvPr>
                <p14:cNvContentPartPr/>
                <p14:nvPr/>
              </p14:nvContentPartPr>
              <p14:xfrm>
                <a:off x="593486" y="2074989"/>
                <a:ext cx="137520" cy="349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501CEFDF-C5FE-0B33-5A47-FAD3BA1A3CFA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587366" y="2068869"/>
                  <a:ext cx="149760" cy="4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BA17C3C-331D-4B86-7043-A33ECC030F23}"/>
              </a:ext>
            </a:extLst>
          </p:cNvPr>
          <p:cNvGrpSpPr/>
          <p:nvPr/>
        </p:nvGrpSpPr>
        <p:grpSpPr>
          <a:xfrm>
            <a:off x="1983446" y="2942589"/>
            <a:ext cx="1278360" cy="371160"/>
            <a:chOff x="1983446" y="2942589"/>
            <a:chExt cx="1278360" cy="37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74C32834-853C-4EC2-00A1-750E772B6F06}"/>
                    </a:ext>
                  </a:extLst>
                </p14:cNvPr>
                <p14:cNvContentPartPr/>
                <p14:nvPr/>
              </p14:nvContentPartPr>
              <p14:xfrm>
                <a:off x="1983446" y="3158949"/>
                <a:ext cx="219960" cy="1530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74C32834-853C-4EC2-00A1-750E772B6F06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977326" y="3152829"/>
                  <a:ext cx="2322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F9AE457B-4708-7AD4-B8E8-4A1C2A73B6B6}"/>
                    </a:ext>
                  </a:extLst>
                </p14:cNvPr>
                <p14:cNvContentPartPr/>
                <p14:nvPr/>
              </p14:nvContentPartPr>
              <p14:xfrm>
                <a:off x="2210606" y="3175509"/>
                <a:ext cx="140760" cy="1382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F9AE457B-4708-7AD4-B8E8-4A1C2A73B6B6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2204486" y="3169389"/>
                  <a:ext cx="1530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071AE52D-0E6C-77ED-19B8-D90167ADACAF}"/>
                    </a:ext>
                  </a:extLst>
                </p14:cNvPr>
                <p14:cNvContentPartPr/>
                <p14:nvPr/>
              </p14:nvContentPartPr>
              <p14:xfrm>
                <a:off x="2351726" y="2995869"/>
                <a:ext cx="69480" cy="3031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071AE52D-0E6C-77ED-19B8-D90167ADACAF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2345606" y="2989749"/>
                  <a:ext cx="8172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5EAFC5DA-528B-7EDD-63D1-F8E165AA34A9}"/>
                    </a:ext>
                  </a:extLst>
                </p14:cNvPr>
                <p14:cNvContentPartPr/>
                <p14:nvPr/>
              </p14:nvContentPartPr>
              <p14:xfrm>
                <a:off x="2348486" y="3141669"/>
                <a:ext cx="126720" cy="277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5EAFC5DA-528B-7EDD-63D1-F8E165AA34A9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2342366" y="3135549"/>
                  <a:ext cx="1389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258F5928-0481-4D54-EDC1-E728BD6980D5}"/>
                    </a:ext>
                  </a:extLst>
                </p14:cNvPr>
                <p14:cNvContentPartPr/>
                <p14:nvPr/>
              </p14:nvContentPartPr>
              <p14:xfrm>
                <a:off x="2458646" y="3166149"/>
                <a:ext cx="626040" cy="1411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258F5928-0481-4D54-EDC1-E728BD6980D5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2452526" y="3160029"/>
                  <a:ext cx="6382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D5E28CF-758A-DEAA-C6B6-89AE4ADC4562}"/>
                    </a:ext>
                  </a:extLst>
                </p14:cNvPr>
                <p14:cNvContentPartPr/>
                <p14:nvPr/>
              </p14:nvContentPartPr>
              <p14:xfrm>
                <a:off x="3082166" y="2942589"/>
                <a:ext cx="179640" cy="3618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D5E28CF-758A-DEAA-C6B6-89AE4ADC4562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3076046" y="2936469"/>
                  <a:ext cx="191880" cy="374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5BF574-FB76-796D-CB9F-750510B5D26E}"/>
                  </a:ext>
                </a:extLst>
              </p14:cNvPr>
              <p14:cNvContentPartPr/>
              <p14:nvPr/>
            </p14:nvContentPartPr>
            <p14:xfrm>
              <a:off x="9324672" y="3838071"/>
              <a:ext cx="178560" cy="32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5BF574-FB76-796D-CB9F-750510B5D26E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9318552" y="3831951"/>
                <a:ext cx="19080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4" name="Group 43">
            <a:extLst>
              <a:ext uri="{FF2B5EF4-FFF2-40B4-BE49-F238E27FC236}">
                <a16:creationId xmlns:a16="http://schemas.microsoft.com/office/drawing/2014/main" id="{91D48193-8B4C-89AB-315B-A969B43DD6F3}"/>
              </a:ext>
            </a:extLst>
          </p:cNvPr>
          <p:cNvGrpSpPr/>
          <p:nvPr/>
        </p:nvGrpSpPr>
        <p:grpSpPr>
          <a:xfrm>
            <a:off x="9719592" y="3534231"/>
            <a:ext cx="651960" cy="463320"/>
            <a:chOff x="9719592" y="3534231"/>
            <a:chExt cx="651960" cy="46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C1D487C5-468B-077E-741C-940D7AC8AB9C}"/>
                    </a:ext>
                  </a:extLst>
                </p14:cNvPr>
                <p14:cNvContentPartPr/>
                <p14:nvPr/>
              </p14:nvContentPartPr>
              <p14:xfrm>
                <a:off x="9719592" y="3534231"/>
                <a:ext cx="143640" cy="4273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C1D487C5-468B-077E-741C-940D7AC8AB9C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9713472" y="3528111"/>
                  <a:ext cx="15588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3F6B3CB8-8521-2531-498A-E385752817A1}"/>
                    </a:ext>
                  </a:extLst>
                </p14:cNvPr>
                <p14:cNvContentPartPr/>
                <p14:nvPr/>
              </p14:nvContentPartPr>
              <p14:xfrm>
                <a:off x="9937032" y="3655551"/>
                <a:ext cx="164880" cy="22464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3F6B3CB8-8521-2531-498A-E385752817A1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9930912" y="3649431"/>
                  <a:ext cx="17712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F0182A17-20CF-460D-33AB-F100A0A9D730}"/>
                    </a:ext>
                  </a:extLst>
                </p14:cNvPr>
                <p14:cNvContentPartPr/>
                <p14:nvPr/>
              </p14:nvContentPartPr>
              <p14:xfrm>
                <a:off x="10117032" y="3584271"/>
                <a:ext cx="254520" cy="4132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F0182A17-20CF-460D-33AB-F100A0A9D730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0110912" y="3578151"/>
                  <a:ext cx="266760" cy="4255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63117804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94E6CF-7A2F-0AEA-3A69-9FA051C5D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719A14CA-399E-FB00-267B-60492B80BF2E}"/>
                  </a:ext>
                </a:extLst>
              </p14:cNvPr>
              <p14:cNvContentPartPr/>
              <p14:nvPr/>
            </p14:nvContentPartPr>
            <p14:xfrm>
              <a:off x="11232354" y="1495366"/>
              <a:ext cx="3960" cy="1080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719A14CA-399E-FB00-267B-60492B80BF2E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1226234" y="1489246"/>
                <a:ext cx="1620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6E4FEB-4B7E-0D4D-80EF-E0CE9E2AC6D4}"/>
                  </a:ext>
                </a:extLst>
              </p14:cNvPr>
              <p14:cNvContentPartPr/>
              <p14:nvPr/>
            </p14:nvContentPartPr>
            <p14:xfrm>
              <a:off x="8566850" y="380169"/>
              <a:ext cx="7920" cy="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6E4FEB-4B7E-0D4D-80EF-E0CE9E2AC6D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8560730" y="374049"/>
                <a:ext cx="2016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98" name="Ink 497">
                <a:extLst>
                  <a:ext uri="{FF2B5EF4-FFF2-40B4-BE49-F238E27FC236}">
                    <a16:creationId xmlns:a16="http://schemas.microsoft.com/office/drawing/2014/main" id="{01C7998B-CAD9-08DB-2295-D5B05BCDEFA8}"/>
                  </a:ext>
                </a:extLst>
              </p14:cNvPr>
              <p14:cNvContentPartPr/>
              <p14:nvPr/>
            </p14:nvContentPartPr>
            <p14:xfrm>
              <a:off x="7514486" y="244749"/>
              <a:ext cx="9720" cy="6120"/>
            </p14:xfrm>
          </p:contentPart>
        </mc:Choice>
        <mc:Fallback xmlns="">
          <p:pic>
            <p:nvPicPr>
              <p:cNvPr id="498" name="Ink 497">
                <a:extLst>
                  <a:ext uri="{FF2B5EF4-FFF2-40B4-BE49-F238E27FC236}">
                    <a16:creationId xmlns:a16="http://schemas.microsoft.com/office/drawing/2014/main" id="{01C7998B-CAD9-08DB-2295-D5B05BCDEFA8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508366" y="238629"/>
                <a:ext cx="21960" cy="18360"/>
              </a:xfrm>
              <a:prstGeom prst="rect">
                <a:avLst/>
              </a:prstGeom>
            </p:spPr>
          </p:pic>
        </mc:Fallback>
      </mc:AlternateContent>
      <p:grpSp>
        <p:nvGrpSpPr>
          <p:cNvPr id="81" name="Group 80">
            <a:extLst>
              <a:ext uri="{FF2B5EF4-FFF2-40B4-BE49-F238E27FC236}">
                <a16:creationId xmlns:a16="http://schemas.microsoft.com/office/drawing/2014/main" id="{4802E8EC-A27D-53B2-6299-99B5FB4AFE0A}"/>
              </a:ext>
            </a:extLst>
          </p:cNvPr>
          <p:cNvGrpSpPr/>
          <p:nvPr/>
        </p:nvGrpSpPr>
        <p:grpSpPr>
          <a:xfrm>
            <a:off x="2970926" y="40629"/>
            <a:ext cx="2442240" cy="830160"/>
            <a:chOff x="2970926" y="40629"/>
            <a:chExt cx="2442240" cy="83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4C2268A3-DA98-A152-401F-9C349EC48102}"/>
                    </a:ext>
                  </a:extLst>
                </p14:cNvPr>
                <p14:cNvContentPartPr/>
                <p14:nvPr/>
              </p14:nvContentPartPr>
              <p14:xfrm>
                <a:off x="3411206" y="255909"/>
                <a:ext cx="241920" cy="3142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4C2268A3-DA98-A152-401F-9C349EC48102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405086" y="249789"/>
                  <a:ext cx="25416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FACB9682-37E0-A362-0F6C-3E1BEF3E3E12}"/>
                    </a:ext>
                  </a:extLst>
                </p14:cNvPr>
                <p14:cNvContentPartPr/>
                <p14:nvPr/>
              </p14:nvContentPartPr>
              <p14:xfrm>
                <a:off x="3690566" y="449949"/>
                <a:ext cx="115200" cy="1375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FACB9682-37E0-A362-0F6C-3E1BEF3E3E12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3684446" y="443829"/>
                  <a:ext cx="1274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44265AFD-56ED-D640-AE3E-645223C86E9E}"/>
                    </a:ext>
                  </a:extLst>
                </p14:cNvPr>
                <p14:cNvContentPartPr/>
                <p14:nvPr/>
              </p14:nvContentPartPr>
              <p14:xfrm>
                <a:off x="3749966" y="381909"/>
                <a:ext cx="29880" cy="64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44265AFD-56ED-D640-AE3E-645223C86E9E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743846" y="375789"/>
                  <a:ext cx="421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EFC80844-91B9-61BF-79C1-8E63B35644EB}"/>
                    </a:ext>
                  </a:extLst>
                </p14:cNvPr>
                <p14:cNvContentPartPr/>
                <p14:nvPr/>
              </p14:nvContentPartPr>
              <p14:xfrm>
                <a:off x="3833486" y="466149"/>
                <a:ext cx="158400" cy="14688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EFC80844-91B9-61BF-79C1-8E63B35644EB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3827366" y="460029"/>
                  <a:ext cx="1706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6E713E75-9525-19C8-E6BF-5417789EFAEF}"/>
                    </a:ext>
                  </a:extLst>
                </p14:cNvPr>
                <p14:cNvContentPartPr/>
                <p14:nvPr/>
              </p14:nvContentPartPr>
              <p14:xfrm>
                <a:off x="4057046" y="433389"/>
                <a:ext cx="555120" cy="1630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6E713E75-9525-19C8-E6BF-5417789EFAEF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4050926" y="427255"/>
                  <a:ext cx="567360" cy="1753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C8E17893-E36A-836A-6F10-83776CB7A19D}"/>
                    </a:ext>
                  </a:extLst>
                </p14:cNvPr>
                <p14:cNvContentPartPr/>
                <p14:nvPr/>
              </p14:nvContentPartPr>
              <p14:xfrm>
                <a:off x="4496606" y="318909"/>
                <a:ext cx="45360" cy="3780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C8E17893-E36A-836A-6F10-83776CB7A19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490486" y="312789"/>
                  <a:ext cx="576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CA7D9CDA-0BB1-BB7C-463D-F8246DA48487}"/>
                    </a:ext>
                  </a:extLst>
                </p14:cNvPr>
                <p14:cNvContentPartPr/>
                <p14:nvPr/>
              </p14:nvContentPartPr>
              <p14:xfrm>
                <a:off x="4608206" y="228549"/>
                <a:ext cx="81720" cy="3286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CA7D9CDA-0BB1-BB7C-463D-F8246DA48487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602086" y="222429"/>
                  <a:ext cx="9396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668B7803-7272-E503-801A-D21B77D8B38B}"/>
                    </a:ext>
                  </a:extLst>
                </p14:cNvPr>
                <p14:cNvContentPartPr/>
                <p14:nvPr/>
              </p14:nvContentPartPr>
              <p14:xfrm>
                <a:off x="4580126" y="372189"/>
                <a:ext cx="126360" cy="194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668B7803-7272-E503-801A-D21B77D8B38B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574006" y="366069"/>
                  <a:ext cx="1386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BAB340B8-4374-E5E7-0E91-B01EACB878C3}"/>
                    </a:ext>
                  </a:extLst>
                </p14:cNvPr>
                <p14:cNvContentPartPr/>
                <p14:nvPr/>
              </p14:nvContentPartPr>
              <p14:xfrm>
                <a:off x="4784966" y="358509"/>
                <a:ext cx="184320" cy="2217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BAB340B8-4374-E5E7-0E91-B01EACB878C3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4778846" y="352379"/>
                  <a:ext cx="196560" cy="2340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C68C3A21-A43D-5FCA-55EC-EBF1E853BA7C}"/>
                    </a:ext>
                  </a:extLst>
                </p14:cNvPr>
                <p14:cNvContentPartPr/>
                <p14:nvPr/>
              </p14:nvContentPartPr>
              <p14:xfrm>
                <a:off x="2970926" y="40629"/>
                <a:ext cx="2442240" cy="8301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C68C3A21-A43D-5FCA-55EC-EBF1E853BA7C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2964806" y="34506"/>
                  <a:ext cx="2454480" cy="84240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A8B296-8AAA-CFF8-D957-AA822BF414C5}"/>
                  </a:ext>
                </a:extLst>
              </p14:cNvPr>
              <p14:cNvContentPartPr/>
              <p14:nvPr/>
            </p14:nvContentPartPr>
            <p14:xfrm>
              <a:off x="6897530" y="412209"/>
              <a:ext cx="223920" cy="329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A8B296-8AAA-CFF8-D957-AA822BF414C5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891420" y="406089"/>
                <a:ext cx="2361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8B50475-2F5D-082E-F1A4-85782D1B7F05}"/>
                  </a:ext>
                </a:extLst>
              </p14:cNvPr>
              <p14:cNvContentPartPr/>
              <p14:nvPr/>
            </p14:nvContentPartPr>
            <p14:xfrm>
              <a:off x="6858650" y="607329"/>
              <a:ext cx="221040" cy="18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8B50475-2F5D-082E-F1A4-85782D1B7F05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6852530" y="601327"/>
                <a:ext cx="233280" cy="30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0D07702-EA68-5BB0-52C2-18484060DC58}"/>
                  </a:ext>
                </a:extLst>
              </p14:cNvPr>
              <p14:cNvContentPartPr/>
              <p14:nvPr/>
            </p14:nvContentPartPr>
            <p14:xfrm>
              <a:off x="7238810" y="511929"/>
              <a:ext cx="200520" cy="186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0D07702-EA68-5BB0-52C2-18484060DC58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232701" y="505821"/>
                <a:ext cx="212738" cy="1990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9BAFB76-D09C-6CCF-21F3-D0BE82085BA2}"/>
                  </a:ext>
                </a:extLst>
              </p14:cNvPr>
              <p14:cNvContentPartPr/>
              <p14:nvPr/>
            </p14:nvContentPartPr>
            <p14:xfrm>
              <a:off x="7218290" y="608049"/>
              <a:ext cx="212040" cy="22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9BAFB76-D09C-6CCF-21F3-D0BE82085BA2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212170" y="601929"/>
                <a:ext cx="2242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CBB821-110F-6D3C-0B4E-12B474EC5D7C}"/>
                  </a:ext>
                </a:extLst>
              </p14:cNvPr>
              <p14:cNvContentPartPr/>
              <p14:nvPr/>
            </p14:nvContentPartPr>
            <p14:xfrm>
              <a:off x="7718966" y="421149"/>
              <a:ext cx="37440" cy="328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CBB821-110F-6D3C-0B4E-12B474EC5D7C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7712846" y="415029"/>
                <a:ext cx="496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8CAB831-2882-45C5-0FE2-260CB9419911}"/>
                  </a:ext>
                </a:extLst>
              </p14:cNvPr>
              <p14:cNvContentPartPr/>
              <p14:nvPr/>
            </p14:nvContentPartPr>
            <p14:xfrm>
              <a:off x="7799606" y="431949"/>
              <a:ext cx="39600" cy="311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8CAB831-2882-45C5-0FE2-260CB9419911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793486" y="425829"/>
                <a:ext cx="5184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0263051-FDC3-56ED-57B2-A523723B193C}"/>
                  </a:ext>
                </a:extLst>
              </p14:cNvPr>
              <p14:cNvContentPartPr/>
              <p14:nvPr/>
            </p14:nvContentPartPr>
            <p14:xfrm>
              <a:off x="7735166" y="436269"/>
              <a:ext cx="304920" cy="28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0263051-FDC3-56ED-57B2-A523723B193C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29046" y="430149"/>
                <a:ext cx="31716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5F1F85F-2FC6-5743-625B-EFB76C111E4F}"/>
                  </a:ext>
                </a:extLst>
              </p14:cNvPr>
              <p14:cNvContentPartPr/>
              <p14:nvPr/>
            </p14:nvContentPartPr>
            <p14:xfrm>
              <a:off x="8039006" y="368949"/>
              <a:ext cx="223560" cy="101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5F1F85F-2FC6-5743-625B-EFB76C111E4F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032886" y="362829"/>
                <a:ext cx="2358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F8EF93F-9786-8A0B-53A0-8A0E0FA8742E}"/>
                  </a:ext>
                </a:extLst>
              </p14:cNvPr>
              <p14:cNvContentPartPr/>
              <p14:nvPr/>
            </p14:nvContentPartPr>
            <p14:xfrm>
              <a:off x="8301806" y="370749"/>
              <a:ext cx="91800" cy="77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F8EF93F-9786-8A0B-53A0-8A0E0FA8742E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295686" y="364629"/>
                <a:ext cx="104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9E5714E-A79C-227E-76CB-8A1241312A67}"/>
                  </a:ext>
                </a:extLst>
              </p14:cNvPr>
              <p14:cNvContentPartPr/>
              <p14:nvPr/>
            </p14:nvContentPartPr>
            <p14:xfrm>
              <a:off x="8294606" y="356709"/>
              <a:ext cx="132120" cy="87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9E5714E-A79C-227E-76CB-8A1241312A6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288486" y="350589"/>
                <a:ext cx="14436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430F431-51AB-43AA-5A67-3CB1B465BE35}"/>
                  </a:ext>
                </a:extLst>
              </p14:cNvPr>
              <p14:cNvContentPartPr/>
              <p14:nvPr/>
            </p14:nvContentPartPr>
            <p14:xfrm>
              <a:off x="8476046" y="371469"/>
              <a:ext cx="106920" cy="1220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430F431-51AB-43AA-5A67-3CB1B465BE35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469926" y="365349"/>
                <a:ext cx="119160" cy="13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52" name="Group 451">
            <a:extLst>
              <a:ext uri="{FF2B5EF4-FFF2-40B4-BE49-F238E27FC236}">
                <a16:creationId xmlns:a16="http://schemas.microsoft.com/office/drawing/2014/main" id="{DE3BBB5F-CFA1-926A-D427-57AAF19D006C}"/>
              </a:ext>
            </a:extLst>
          </p:cNvPr>
          <p:cNvGrpSpPr/>
          <p:nvPr/>
        </p:nvGrpSpPr>
        <p:grpSpPr>
          <a:xfrm>
            <a:off x="2664905" y="1159688"/>
            <a:ext cx="311040" cy="199800"/>
            <a:chOff x="2664905" y="1159688"/>
            <a:chExt cx="311040" cy="19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71E994A0-C6BB-2325-75AF-E65E72E63706}"/>
                    </a:ext>
                  </a:extLst>
                </p14:cNvPr>
                <p14:cNvContentPartPr/>
                <p14:nvPr/>
              </p14:nvContentPartPr>
              <p14:xfrm>
                <a:off x="2664905" y="1159688"/>
                <a:ext cx="176760" cy="1674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71E994A0-C6BB-2325-75AF-E65E72E63706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2658785" y="1153568"/>
                  <a:ext cx="1890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4E016E7C-BD12-8AB9-3296-E23E8C92CD40}"/>
                    </a:ext>
                  </a:extLst>
                </p14:cNvPr>
                <p14:cNvContentPartPr/>
                <p14:nvPr/>
              </p14:nvContentPartPr>
              <p14:xfrm>
                <a:off x="2830505" y="1264448"/>
                <a:ext cx="145440" cy="9504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4E016E7C-BD12-8AB9-3296-E23E8C92CD4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2824385" y="1258328"/>
                  <a:ext cx="157680" cy="10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93E863B3-5BC7-9665-2CF5-7428E9F01124}"/>
              </a:ext>
            </a:extLst>
          </p:cNvPr>
          <p:cNvGrpSpPr/>
          <p:nvPr/>
        </p:nvGrpSpPr>
        <p:grpSpPr>
          <a:xfrm>
            <a:off x="3207425" y="1145288"/>
            <a:ext cx="399960" cy="245520"/>
            <a:chOff x="3207425" y="1145288"/>
            <a:chExt cx="399960" cy="24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59CBCDB4-6A20-9CB5-BAF9-3D1AABB315E8}"/>
                    </a:ext>
                  </a:extLst>
                </p14:cNvPr>
                <p14:cNvContentPartPr/>
                <p14:nvPr/>
              </p14:nvContentPartPr>
              <p14:xfrm>
                <a:off x="3207425" y="1145288"/>
                <a:ext cx="198720" cy="18900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59CBCDB4-6A20-9CB5-BAF9-3D1AABB315E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3201305" y="1139168"/>
                  <a:ext cx="2109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37728353-1CD5-0116-7FEB-C90FE0AC122B}"/>
                    </a:ext>
                  </a:extLst>
                </p14:cNvPr>
                <p14:cNvContentPartPr/>
                <p14:nvPr/>
              </p14:nvContentPartPr>
              <p14:xfrm>
                <a:off x="3452945" y="1264448"/>
                <a:ext cx="154440" cy="12636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37728353-1CD5-0116-7FEB-C90FE0AC122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3446825" y="1258328"/>
                  <a:ext cx="166680" cy="13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522A3E6F-740E-30DD-666B-27EF44E7FA27}"/>
                  </a:ext>
                </a:extLst>
              </p14:cNvPr>
              <p14:cNvContentPartPr/>
              <p14:nvPr/>
            </p14:nvContentPartPr>
            <p14:xfrm>
              <a:off x="3475985" y="2108648"/>
              <a:ext cx="60120" cy="15264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522A3E6F-740E-30DD-666B-27EF44E7FA2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3469865" y="2102528"/>
                <a:ext cx="7236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75C8653-7BA6-12A1-1760-F4822B1B302D}"/>
                  </a:ext>
                </a:extLst>
              </p14:cNvPr>
              <p14:cNvContentPartPr/>
              <p14:nvPr/>
            </p14:nvContentPartPr>
            <p14:xfrm>
              <a:off x="2091425" y="1138448"/>
              <a:ext cx="161640" cy="158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75C8653-7BA6-12A1-1760-F4822B1B302D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085305" y="1132328"/>
                <a:ext cx="17388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4B8006-D918-DB75-9D6E-CE566892CC0B}"/>
                  </a:ext>
                </a:extLst>
              </p14:cNvPr>
              <p14:cNvContentPartPr/>
              <p14:nvPr/>
            </p14:nvContentPartPr>
            <p14:xfrm>
              <a:off x="2290145" y="1265528"/>
              <a:ext cx="33120" cy="11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4B8006-D918-DB75-9D6E-CE566892CC0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2284025" y="1259408"/>
                <a:ext cx="453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631" name="Ink 630">
                <a:extLst>
                  <a:ext uri="{FF2B5EF4-FFF2-40B4-BE49-F238E27FC236}">
                    <a16:creationId xmlns:a16="http://schemas.microsoft.com/office/drawing/2014/main" id="{1E14A15A-A8A7-F3CE-1170-129FEC05E834}"/>
                  </a:ext>
                </a:extLst>
              </p14:cNvPr>
              <p14:cNvContentPartPr/>
              <p14:nvPr/>
            </p14:nvContentPartPr>
            <p14:xfrm>
              <a:off x="1974065" y="1518608"/>
              <a:ext cx="138960" cy="23760"/>
            </p14:xfrm>
          </p:contentPart>
        </mc:Choice>
        <mc:Fallback xmlns="">
          <p:pic>
            <p:nvPicPr>
              <p:cNvPr id="631" name="Ink 630">
                <a:extLst>
                  <a:ext uri="{FF2B5EF4-FFF2-40B4-BE49-F238E27FC236}">
                    <a16:creationId xmlns:a16="http://schemas.microsoft.com/office/drawing/2014/main" id="{1E14A15A-A8A7-F3CE-1170-129FEC05E83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967945" y="1512488"/>
                <a:ext cx="1512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632" name="Ink 631">
                <a:extLst>
                  <a:ext uri="{FF2B5EF4-FFF2-40B4-BE49-F238E27FC236}">
                    <a16:creationId xmlns:a16="http://schemas.microsoft.com/office/drawing/2014/main" id="{7A82A7E9-FB9B-22BB-2B30-F42835B2A1FD}"/>
                  </a:ext>
                </a:extLst>
              </p14:cNvPr>
              <p14:cNvContentPartPr/>
              <p14:nvPr/>
            </p14:nvContentPartPr>
            <p14:xfrm>
              <a:off x="2145785" y="1445168"/>
              <a:ext cx="25560" cy="132480"/>
            </p14:xfrm>
          </p:contentPart>
        </mc:Choice>
        <mc:Fallback xmlns="">
          <p:pic>
            <p:nvPicPr>
              <p:cNvPr id="632" name="Ink 631">
                <a:extLst>
                  <a:ext uri="{FF2B5EF4-FFF2-40B4-BE49-F238E27FC236}">
                    <a16:creationId xmlns:a16="http://schemas.microsoft.com/office/drawing/2014/main" id="{7A82A7E9-FB9B-22BB-2B30-F42835B2A1FD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2139665" y="1439048"/>
                <a:ext cx="37800" cy="14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58" name="Group 657">
            <a:extLst>
              <a:ext uri="{FF2B5EF4-FFF2-40B4-BE49-F238E27FC236}">
                <a16:creationId xmlns:a16="http://schemas.microsoft.com/office/drawing/2014/main" id="{03037DA8-7E50-18E1-7AE6-A0B0FF78E07E}"/>
              </a:ext>
            </a:extLst>
          </p:cNvPr>
          <p:cNvGrpSpPr/>
          <p:nvPr/>
        </p:nvGrpSpPr>
        <p:grpSpPr>
          <a:xfrm>
            <a:off x="1961105" y="1808768"/>
            <a:ext cx="216360" cy="149040"/>
            <a:chOff x="1961105" y="1808768"/>
            <a:chExt cx="216360" cy="14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639200FA-9313-0211-E377-CDAA2E0ACF56}"/>
                    </a:ext>
                  </a:extLst>
                </p14:cNvPr>
                <p14:cNvContentPartPr/>
                <p14:nvPr/>
              </p14:nvContentPartPr>
              <p14:xfrm>
                <a:off x="1961105" y="1885088"/>
                <a:ext cx="111600" cy="270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639200FA-9313-0211-E377-CDAA2E0ACF56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954985" y="1878968"/>
                  <a:ext cx="1238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287BBD51-DDC6-189F-93DF-786BE5CD6462}"/>
                    </a:ext>
                  </a:extLst>
                </p14:cNvPr>
                <p14:cNvContentPartPr/>
                <p14:nvPr/>
              </p14:nvContentPartPr>
              <p14:xfrm>
                <a:off x="2147225" y="1808768"/>
                <a:ext cx="30240" cy="11988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287BBD51-DDC6-189F-93DF-786BE5CD6462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141105" y="1802648"/>
                  <a:ext cx="424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BBE083BC-8115-4F52-436A-AEF204B365B8}"/>
                    </a:ext>
                  </a:extLst>
                </p14:cNvPr>
                <p14:cNvContentPartPr/>
                <p14:nvPr/>
              </p14:nvContentPartPr>
              <p14:xfrm>
                <a:off x="1978385" y="1835048"/>
                <a:ext cx="74520" cy="1227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BBE083BC-8115-4F52-436A-AEF204B365B8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972265" y="1828928"/>
                  <a:ext cx="86760" cy="13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46EAFCD7-EC86-CA0F-5D23-7ADB007C2405}"/>
              </a:ext>
            </a:extLst>
          </p:cNvPr>
          <p:cNvGrpSpPr/>
          <p:nvPr/>
        </p:nvGrpSpPr>
        <p:grpSpPr>
          <a:xfrm>
            <a:off x="2624945" y="1798688"/>
            <a:ext cx="249120" cy="162720"/>
            <a:chOff x="2624945" y="1798688"/>
            <a:chExt cx="249120" cy="16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C769C91A-A2D5-627A-F0D9-ED856B6BB2C0}"/>
                    </a:ext>
                  </a:extLst>
                </p14:cNvPr>
                <p14:cNvContentPartPr/>
                <p14:nvPr/>
              </p14:nvContentPartPr>
              <p14:xfrm>
                <a:off x="2624945" y="1889408"/>
                <a:ext cx="84240" cy="972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C769C91A-A2D5-627A-F0D9-ED856B6BB2C0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2618825" y="1883288"/>
                  <a:ext cx="964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64498448-F6BE-2287-5858-0FD4800FAA4B}"/>
                    </a:ext>
                  </a:extLst>
                </p14:cNvPr>
                <p14:cNvContentPartPr/>
                <p14:nvPr/>
              </p14:nvContentPartPr>
              <p14:xfrm>
                <a:off x="2804585" y="1798688"/>
                <a:ext cx="69480" cy="16272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64498448-F6BE-2287-5858-0FD4800FAA4B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2798465" y="1792568"/>
                  <a:ext cx="81720" cy="17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7A93685F-93A9-8C6A-69C6-FE4C15F6DBD6}"/>
              </a:ext>
            </a:extLst>
          </p:cNvPr>
          <p:cNvGrpSpPr/>
          <p:nvPr/>
        </p:nvGrpSpPr>
        <p:grpSpPr>
          <a:xfrm>
            <a:off x="2644025" y="2157608"/>
            <a:ext cx="222480" cy="151920"/>
            <a:chOff x="2644025" y="2157608"/>
            <a:chExt cx="222480" cy="15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CE21491C-CE18-76FB-8FBC-DE870D16F23F}"/>
                    </a:ext>
                  </a:extLst>
                </p14:cNvPr>
                <p14:cNvContentPartPr/>
                <p14:nvPr/>
              </p14:nvContentPartPr>
              <p14:xfrm>
                <a:off x="2644025" y="2233568"/>
                <a:ext cx="97560" cy="2196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CE21491C-CE18-76FB-8FBC-DE870D16F23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637905" y="2227448"/>
                  <a:ext cx="1098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7098A8FD-57F3-0687-AAD6-BF8BC7FCF91F}"/>
                    </a:ext>
                  </a:extLst>
                </p14:cNvPr>
                <p14:cNvContentPartPr/>
                <p14:nvPr/>
              </p14:nvContentPartPr>
              <p14:xfrm>
                <a:off x="2829785" y="2157608"/>
                <a:ext cx="36720" cy="15192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7098A8FD-57F3-0687-AAD6-BF8BC7FCF91F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2823665" y="2151488"/>
                  <a:ext cx="489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3F86F735-0CF7-3ADE-3142-672575C2948A}"/>
                    </a:ext>
                  </a:extLst>
                </p14:cNvPr>
                <p14:cNvContentPartPr/>
                <p14:nvPr/>
              </p14:nvContentPartPr>
              <p14:xfrm>
                <a:off x="2676425" y="2166248"/>
                <a:ext cx="53640" cy="13104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3F86F735-0CF7-3ADE-3142-672575C2948A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2670305" y="2160128"/>
                  <a:ext cx="65880" cy="14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06B0909-5BA0-20EE-CA5F-C971CF4D45B2}"/>
                  </a:ext>
                </a:extLst>
              </p14:cNvPr>
              <p14:cNvContentPartPr/>
              <p14:nvPr/>
            </p14:nvContentPartPr>
            <p14:xfrm>
              <a:off x="3272225" y="2210888"/>
              <a:ext cx="109800" cy="2772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06B0909-5BA0-20EE-CA5F-C971CF4D45B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3266105" y="2204768"/>
                <a:ext cx="1220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5EB3E448-9E2D-354B-A07B-CA66970FE284}"/>
                  </a:ext>
                </a:extLst>
              </p14:cNvPr>
              <p14:cNvContentPartPr/>
              <p14:nvPr/>
            </p14:nvContentPartPr>
            <p14:xfrm>
              <a:off x="7878812" y="3007954"/>
              <a:ext cx="164160" cy="14004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5EB3E448-9E2D-354B-A07B-CA66970FE28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872692" y="3001834"/>
                <a:ext cx="1764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42" name="Ink 741">
                <a:extLst>
                  <a:ext uri="{FF2B5EF4-FFF2-40B4-BE49-F238E27FC236}">
                    <a16:creationId xmlns:a16="http://schemas.microsoft.com/office/drawing/2014/main" id="{65FB40C4-245B-599E-D48F-C80F6B2FEEC5}"/>
                  </a:ext>
                </a:extLst>
              </p14:cNvPr>
              <p14:cNvContentPartPr/>
              <p14:nvPr/>
            </p14:nvContentPartPr>
            <p14:xfrm>
              <a:off x="10609751" y="1598793"/>
              <a:ext cx="11520" cy="17640"/>
            </p14:xfrm>
          </p:contentPart>
        </mc:Choice>
        <mc:Fallback xmlns="">
          <p:pic>
            <p:nvPicPr>
              <p:cNvPr id="742" name="Ink 741">
                <a:extLst>
                  <a:ext uri="{FF2B5EF4-FFF2-40B4-BE49-F238E27FC236}">
                    <a16:creationId xmlns:a16="http://schemas.microsoft.com/office/drawing/2014/main" id="{65FB40C4-245B-599E-D48F-C80F6B2FEEC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0603631" y="1592673"/>
                <a:ext cx="23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51" name="Ink 750">
                <a:extLst>
                  <a:ext uri="{FF2B5EF4-FFF2-40B4-BE49-F238E27FC236}">
                    <a16:creationId xmlns:a16="http://schemas.microsoft.com/office/drawing/2014/main" id="{0AF08023-C3C9-47A1-B134-532F7A4D75C4}"/>
                  </a:ext>
                </a:extLst>
              </p14:cNvPr>
              <p14:cNvContentPartPr/>
              <p14:nvPr/>
            </p14:nvContentPartPr>
            <p14:xfrm>
              <a:off x="8917772" y="2827954"/>
              <a:ext cx="55800" cy="138600"/>
            </p14:xfrm>
          </p:contentPart>
        </mc:Choice>
        <mc:Fallback xmlns="">
          <p:pic>
            <p:nvPicPr>
              <p:cNvPr id="751" name="Ink 750">
                <a:extLst>
                  <a:ext uri="{FF2B5EF4-FFF2-40B4-BE49-F238E27FC236}">
                    <a16:creationId xmlns:a16="http://schemas.microsoft.com/office/drawing/2014/main" id="{0AF08023-C3C9-47A1-B134-532F7A4D75C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8911652" y="2821834"/>
                <a:ext cx="680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F932062C-3259-7296-9E31-DE824DE97893}"/>
                  </a:ext>
                </a:extLst>
              </p14:cNvPr>
              <p14:cNvContentPartPr/>
              <p14:nvPr/>
            </p14:nvContentPartPr>
            <p14:xfrm>
              <a:off x="10976612" y="3189754"/>
              <a:ext cx="127800" cy="173880"/>
            </p14:xfrm>
          </p:contentPart>
        </mc:Choice>
        <mc:Fallback xmlns=""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F932062C-3259-7296-9E31-DE824DE9789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0970492" y="3183634"/>
                <a:ext cx="1400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339178DD-0D06-F2EB-D524-530DD41F21F8}"/>
                  </a:ext>
                </a:extLst>
              </p14:cNvPr>
              <p14:cNvContentPartPr/>
              <p14:nvPr/>
            </p14:nvContentPartPr>
            <p14:xfrm>
              <a:off x="10684292" y="1665874"/>
              <a:ext cx="204840" cy="133200"/>
            </p14:xfrm>
          </p:contentPart>
        </mc:Choice>
        <mc:Fallback xmlns=""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339178DD-0D06-F2EB-D524-530DD41F21F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0678172" y="1659754"/>
                <a:ext cx="21708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4757631B-104C-F0E6-1C64-B7207AE71A52}"/>
                  </a:ext>
                </a:extLst>
              </p14:cNvPr>
              <p14:cNvContentPartPr/>
              <p14:nvPr/>
            </p14:nvContentPartPr>
            <p14:xfrm>
              <a:off x="7685471" y="1833153"/>
              <a:ext cx="150480" cy="131760"/>
            </p14:xfrm>
          </p:contentPart>
        </mc:Choice>
        <mc:Fallback xmlns=""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4757631B-104C-F0E6-1C64-B7207AE71A5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679351" y="1827033"/>
                <a:ext cx="16272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53" name="Ink 752">
                <a:extLst>
                  <a:ext uri="{FF2B5EF4-FFF2-40B4-BE49-F238E27FC236}">
                    <a16:creationId xmlns:a16="http://schemas.microsoft.com/office/drawing/2014/main" id="{76917EBF-D1D0-D95C-F964-0E3C72D5A0BE}"/>
                  </a:ext>
                </a:extLst>
              </p14:cNvPr>
              <p14:cNvContentPartPr/>
              <p14:nvPr/>
            </p14:nvContentPartPr>
            <p14:xfrm>
              <a:off x="7859732" y="3257794"/>
              <a:ext cx="163800" cy="151200"/>
            </p14:xfrm>
          </p:contentPart>
        </mc:Choice>
        <mc:Fallback xmlns="">
          <p:pic>
            <p:nvPicPr>
              <p:cNvPr id="753" name="Ink 752">
                <a:extLst>
                  <a:ext uri="{FF2B5EF4-FFF2-40B4-BE49-F238E27FC236}">
                    <a16:creationId xmlns:a16="http://schemas.microsoft.com/office/drawing/2014/main" id="{76917EBF-D1D0-D95C-F964-0E3C72D5A0B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853612" y="3251674"/>
                <a:ext cx="1760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54" name="Ink 753">
                <a:extLst>
                  <a:ext uri="{FF2B5EF4-FFF2-40B4-BE49-F238E27FC236}">
                    <a16:creationId xmlns:a16="http://schemas.microsoft.com/office/drawing/2014/main" id="{81A408F3-08C1-57EC-83C2-245B29ABD638}"/>
                  </a:ext>
                </a:extLst>
              </p14:cNvPr>
              <p14:cNvContentPartPr/>
              <p14:nvPr/>
            </p14:nvContentPartPr>
            <p14:xfrm>
              <a:off x="8020292" y="3373714"/>
              <a:ext cx="177840" cy="135720"/>
            </p14:xfrm>
          </p:contentPart>
        </mc:Choice>
        <mc:Fallback xmlns="">
          <p:pic>
            <p:nvPicPr>
              <p:cNvPr id="754" name="Ink 753">
                <a:extLst>
                  <a:ext uri="{FF2B5EF4-FFF2-40B4-BE49-F238E27FC236}">
                    <a16:creationId xmlns:a16="http://schemas.microsoft.com/office/drawing/2014/main" id="{81A408F3-08C1-57EC-83C2-245B29ABD63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8014172" y="3367594"/>
                <a:ext cx="1900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903E9D21-F72D-5FFC-27D2-A237ECBA937E}"/>
                  </a:ext>
                </a:extLst>
              </p14:cNvPr>
              <p14:cNvContentPartPr/>
              <p14:nvPr/>
            </p14:nvContentPartPr>
            <p14:xfrm>
              <a:off x="8736586" y="3365572"/>
              <a:ext cx="174600" cy="27288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903E9D21-F72D-5FFC-27D2-A237ECBA937E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730466" y="3359452"/>
                <a:ext cx="186840" cy="285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46" name="Group 345">
            <a:extLst>
              <a:ext uri="{FF2B5EF4-FFF2-40B4-BE49-F238E27FC236}">
                <a16:creationId xmlns:a16="http://schemas.microsoft.com/office/drawing/2014/main" id="{94D4F38B-50B2-4B87-84B6-367B67AE431C}"/>
              </a:ext>
            </a:extLst>
          </p:cNvPr>
          <p:cNvGrpSpPr/>
          <p:nvPr/>
        </p:nvGrpSpPr>
        <p:grpSpPr>
          <a:xfrm>
            <a:off x="8932786" y="3159292"/>
            <a:ext cx="918720" cy="650520"/>
            <a:chOff x="8932786" y="3159292"/>
            <a:chExt cx="918720" cy="65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BCCA505D-2CD2-89B2-B6AB-54A4C2B6B4FD}"/>
                    </a:ext>
                  </a:extLst>
                </p14:cNvPr>
                <p14:cNvContentPartPr/>
                <p14:nvPr/>
              </p14:nvContentPartPr>
              <p14:xfrm>
                <a:off x="8932786" y="3508852"/>
                <a:ext cx="127800" cy="11592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BCCA505D-2CD2-89B2-B6AB-54A4C2B6B4FD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8926666" y="3502732"/>
                  <a:ext cx="1400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CE13CDE6-614F-111F-17D9-042AFB7D1BE1}"/>
                    </a:ext>
                  </a:extLst>
                </p14:cNvPr>
                <p14:cNvContentPartPr/>
                <p14:nvPr/>
              </p14:nvContentPartPr>
              <p14:xfrm>
                <a:off x="9001906" y="3427492"/>
                <a:ext cx="61560" cy="1656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CE13CDE6-614F-111F-17D9-042AFB7D1BE1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8995786" y="3421372"/>
                  <a:ext cx="738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D6D83878-7DCA-ADCD-C1A7-2DD6FB26B733}"/>
                    </a:ext>
                  </a:extLst>
                </p14:cNvPr>
                <p14:cNvContentPartPr/>
                <p14:nvPr/>
              </p14:nvContentPartPr>
              <p14:xfrm>
                <a:off x="9110266" y="3451972"/>
                <a:ext cx="176040" cy="15336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D6D83878-7DCA-ADCD-C1A7-2DD6FB26B733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9104146" y="3445852"/>
                  <a:ext cx="1882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E56B3F40-0646-49A6-6D4A-8B6089C25ACD}"/>
                    </a:ext>
                  </a:extLst>
                </p14:cNvPr>
                <p14:cNvContentPartPr/>
                <p14:nvPr/>
              </p14:nvContentPartPr>
              <p14:xfrm>
                <a:off x="9284506" y="3431452"/>
                <a:ext cx="180000" cy="37836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E56B3F40-0646-49A6-6D4A-8B6089C25ACD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9278386" y="3425332"/>
                  <a:ext cx="19224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6A6B9B0E-847B-4FFA-F84A-F9D28DC67B56}"/>
                    </a:ext>
                  </a:extLst>
                </p14:cNvPr>
                <p14:cNvContentPartPr/>
                <p14:nvPr/>
              </p14:nvContentPartPr>
              <p14:xfrm>
                <a:off x="9478546" y="3440812"/>
                <a:ext cx="155880" cy="14256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6A6B9B0E-847B-4FFA-F84A-F9D28DC67B5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9472426" y="3434692"/>
                  <a:ext cx="1681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B4F301D7-523F-4408-D049-B16E07DAA135}"/>
                    </a:ext>
                  </a:extLst>
                </p14:cNvPr>
                <p14:cNvContentPartPr/>
                <p14:nvPr/>
              </p14:nvContentPartPr>
              <p14:xfrm>
                <a:off x="9614626" y="3159292"/>
                <a:ext cx="68760" cy="44784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B4F301D7-523F-4408-D049-B16E07DAA135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9608506" y="3153172"/>
                  <a:ext cx="81000" cy="46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CF1562EA-168A-9712-2DAC-9679C57E9746}"/>
                    </a:ext>
                  </a:extLst>
                </p14:cNvPr>
                <p14:cNvContentPartPr/>
                <p14:nvPr/>
              </p14:nvContentPartPr>
              <p14:xfrm>
                <a:off x="9703906" y="3378172"/>
                <a:ext cx="147600" cy="19728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CF1562EA-168A-9712-2DAC-9679C57E9746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9697786" y="3372052"/>
                  <a:ext cx="159840" cy="20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7A5FEA9C-69A4-083C-A606-C35FDB2BEEC1}"/>
              </a:ext>
            </a:extLst>
          </p:cNvPr>
          <p:cNvGrpSpPr/>
          <p:nvPr/>
        </p:nvGrpSpPr>
        <p:grpSpPr>
          <a:xfrm>
            <a:off x="7465066" y="1526194"/>
            <a:ext cx="3699360" cy="1744560"/>
            <a:chOff x="7465066" y="1526194"/>
            <a:chExt cx="3699360" cy="174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C94F1054-2F60-AD22-C533-83AF7D4365DB}"/>
                    </a:ext>
                  </a:extLst>
                </p14:cNvPr>
                <p14:cNvContentPartPr/>
                <p14:nvPr/>
              </p14:nvContentPartPr>
              <p14:xfrm>
                <a:off x="10575932" y="1843354"/>
                <a:ext cx="107640" cy="12744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C94F1054-2F60-AD22-C533-83AF7D4365DB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0569812" y="1837234"/>
                  <a:ext cx="1198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D5889411-E414-B600-FF96-62B2C53378A8}"/>
                    </a:ext>
                  </a:extLst>
                </p14:cNvPr>
                <p14:cNvContentPartPr/>
                <p14:nvPr/>
              </p14:nvContentPartPr>
              <p14:xfrm>
                <a:off x="10703372" y="2881594"/>
                <a:ext cx="102600" cy="9000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D5889411-E414-B600-FF96-62B2C53378A8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0697252" y="2875474"/>
                  <a:ext cx="1148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563C2386-63B0-41B5-F65E-F038B6072364}"/>
                    </a:ext>
                  </a:extLst>
                </p14:cNvPr>
                <p14:cNvContentPartPr/>
                <p14:nvPr/>
              </p14:nvContentPartPr>
              <p14:xfrm>
                <a:off x="7861532" y="2006434"/>
                <a:ext cx="99000" cy="13392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563C2386-63B0-41B5-F65E-F038B6072364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855412" y="2000314"/>
                  <a:ext cx="1112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1194DFB4-1216-2A97-C4A2-62965CD87974}"/>
                    </a:ext>
                  </a:extLst>
                </p14:cNvPr>
                <p14:cNvContentPartPr/>
                <p14:nvPr/>
              </p14:nvContentPartPr>
              <p14:xfrm>
                <a:off x="10594652" y="1526194"/>
                <a:ext cx="167760" cy="18360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1194DFB4-1216-2A97-C4A2-62965CD87974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0588532" y="1520074"/>
                  <a:ext cx="1800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AB02CABA-C839-A5C0-C048-06D7400B62EC}"/>
                    </a:ext>
                  </a:extLst>
                </p14:cNvPr>
                <p14:cNvContentPartPr/>
                <p14:nvPr/>
              </p14:nvContentPartPr>
              <p14:xfrm>
                <a:off x="7833431" y="1904793"/>
                <a:ext cx="184320" cy="15300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AB02CABA-C839-A5C0-C048-06D7400B62EC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7827311" y="1898673"/>
                  <a:ext cx="1965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688C9C0F-606F-76EF-B879-77D5E309CDFD}"/>
                    </a:ext>
                  </a:extLst>
                </p14:cNvPr>
                <p14:cNvContentPartPr/>
                <p14:nvPr/>
              </p14:nvContentPartPr>
              <p14:xfrm>
                <a:off x="8773412" y="2465794"/>
                <a:ext cx="125640" cy="9072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688C9C0F-606F-76EF-B879-77D5E309CDFD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767292" y="2459674"/>
                  <a:ext cx="1378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78A0E6D3-E9DA-7DFD-AC3A-71040F200F71}"/>
                    </a:ext>
                  </a:extLst>
                </p14:cNvPr>
                <p14:cNvContentPartPr/>
                <p14:nvPr/>
              </p14:nvContentPartPr>
              <p14:xfrm>
                <a:off x="9814532" y="2422594"/>
                <a:ext cx="122400" cy="12348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78A0E6D3-E9DA-7DFD-AC3A-71040F200F71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9808412" y="2416474"/>
                  <a:ext cx="1346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CEC43847-047E-4655-A239-8CED412D2781}"/>
                    </a:ext>
                  </a:extLst>
                </p14:cNvPr>
                <p14:cNvContentPartPr/>
                <p14:nvPr/>
              </p14:nvContentPartPr>
              <p14:xfrm>
                <a:off x="9907412" y="2446354"/>
                <a:ext cx="10440" cy="7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CEC43847-047E-4655-A239-8CED412D278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9901292" y="2440234"/>
                  <a:ext cx="226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6459F14A-6485-ABB8-1EC1-D8E96620DCFD}"/>
                    </a:ext>
                  </a:extLst>
                </p14:cNvPr>
                <p14:cNvContentPartPr/>
                <p14:nvPr/>
              </p14:nvContentPartPr>
              <p14:xfrm>
                <a:off x="9745052" y="2710594"/>
                <a:ext cx="155160" cy="11808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6459F14A-6485-ABB8-1EC1-D8E96620DCF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738932" y="2704474"/>
                  <a:ext cx="1674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39320509-B8DE-99D1-F5FD-141809B159B0}"/>
                    </a:ext>
                  </a:extLst>
                </p14:cNvPr>
                <p14:cNvContentPartPr/>
                <p14:nvPr/>
              </p14:nvContentPartPr>
              <p14:xfrm>
                <a:off x="9940532" y="2771434"/>
                <a:ext cx="116640" cy="10080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39320509-B8DE-99D1-F5FD-141809B159B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934412" y="2765314"/>
                  <a:ext cx="1288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EB172F70-3840-C351-4C04-34103226B21F}"/>
                    </a:ext>
                  </a:extLst>
                </p14:cNvPr>
                <p14:cNvContentPartPr/>
                <p14:nvPr/>
              </p14:nvContentPartPr>
              <p14:xfrm>
                <a:off x="10021172" y="2784034"/>
                <a:ext cx="22320" cy="13140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EB172F70-3840-C351-4C04-34103226B21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0015052" y="2777914"/>
                  <a:ext cx="345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8B3C1E6A-7A57-03AD-E7C2-502B50A0E510}"/>
                    </a:ext>
                  </a:extLst>
                </p14:cNvPr>
                <p14:cNvContentPartPr/>
                <p14:nvPr/>
              </p14:nvContentPartPr>
              <p14:xfrm>
                <a:off x="7813292" y="2097154"/>
                <a:ext cx="145440" cy="9468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8B3C1E6A-7A57-03AD-E7C2-502B50A0E510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7807172" y="2091034"/>
                  <a:ext cx="157680" cy="9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187000BB-386D-FFCA-3B2E-E3D77249D4C5}"/>
                    </a:ext>
                  </a:extLst>
                </p14:cNvPr>
                <p14:cNvContentPartPr/>
                <p14:nvPr/>
              </p14:nvContentPartPr>
              <p14:xfrm>
                <a:off x="7754612" y="2052874"/>
                <a:ext cx="187560" cy="1080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187000BB-386D-FFCA-3B2E-E3D77249D4C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748492" y="2046754"/>
                  <a:ext cx="1998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167A427D-22AA-7CE2-C009-EEE9E2BB2632}"/>
                    </a:ext>
                  </a:extLst>
                </p14:cNvPr>
                <p14:cNvContentPartPr/>
                <p14:nvPr/>
              </p14:nvContentPartPr>
              <p14:xfrm>
                <a:off x="8766572" y="2709874"/>
                <a:ext cx="134280" cy="14724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167A427D-22AA-7CE2-C009-EEE9E2BB2632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760452" y="2703754"/>
                  <a:ext cx="1465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1E5BD11B-480A-41EF-4D39-747950A836BF}"/>
                    </a:ext>
                  </a:extLst>
                </p14:cNvPr>
                <p14:cNvContentPartPr/>
                <p14:nvPr/>
              </p14:nvContentPartPr>
              <p14:xfrm>
                <a:off x="8059172" y="2532034"/>
                <a:ext cx="753840" cy="52344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1E5BD11B-480A-41EF-4D39-747950A836B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053052" y="2525914"/>
                  <a:ext cx="766080" cy="53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45879F63-9332-A7DA-083D-BDAB301D0832}"/>
                    </a:ext>
                  </a:extLst>
                </p14:cNvPr>
                <p14:cNvContentPartPr/>
                <p14:nvPr/>
              </p14:nvContentPartPr>
              <p14:xfrm>
                <a:off x="8041532" y="2939554"/>
                <a:ext cx="160920" cy="15840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45879F63-9332-A7DA-083D-BDAB301D0832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035412" y="2933434"/>
                  <a:ext cx="17316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B7508AA5-2831-E7DD-77DC-921595EFBE29}"/>
                    </a:ext>
                  </a:extLst>
                </p14:cNvPr>
                <p14:cNvContentPartPr/>
                <p14:nvPr/>
              </p14:nvContentPartPr>
              <p14:xfrm>
                <a:off x="7914092" y="2116234"/>
                <a:ext cx="866520" cy="38196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B7508AA5-2831-E7DD-77DC-921595EFBE29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907972" y="2110114"/>
                  <a:ext cx="87876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AA98BA63-A664-C82C-0EC5-09A8111AA225}"/>
                    </a:ext>
                  </a:extLst>
                </p14:cNvPr>
                <p14:cNvContentPartPr/>
                <p14:nvPr/>
              </p14:nvContentPartPr>
              <p14:xfrm>
                <a:off x="8630492" y="2348074"/>
                <a:ext cx="158040" cy="17928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AA98BA63-A664-C82C-0EC5-09A8111AA225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624372" y="2341954"/>
                  <a:ext cx="1702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D14CC50C-E769-85EE-8B9E-EE5B457D63CA}"/>
                    </a:ext>
                  </a:extLst>
                </p14:cNvPr>
                <p14:cNvContentPartPr/>
                <p14:nvPr/>
              </p14:nvContentPartPr>
              <p14:xfrm>
                <a:off x="8796452" y="2465794"/>
                <a:ext cx="996120" cy="50760"/>
              </p14:xfrm>
            </p:contentPart>
          </mc:Choice>
          <mc:Fallback xmlns="">
            <p:pic>
              <p:nvPicPr>
                <p:cNvPr id="763" name="Ink 762">
                  <a:extLst>
                    <a:ext uri="{FF2B5EF4-FFF2-40B4-BE49-F238E27FC236}">
                      <a16:creationId xmlns:a16="http://schemas.microsoft.com/office/drawing/2014/main" id="{D14CC50C-E769-85EE-8B9E-EE5B457D63CA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790332" y="2459674"/>
                  <a:ext cx="10083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D2A8B93C-0DAF-B33D-9E53-A1FE9DC4B6F5}"/>
                    </a:ext>
                  </a:extLst>
                </p14:cNvPr>
                <p14:cNvContentPartPr/>
                <p14:nvPr/>
              </p14:nvContentPartPr>
              <p14:xfrm>
                <a:off x="9708692" y="2379394"/>
                <a:ext cx="109440" cy="17352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D2A8B93C-0DAF-B33D-9E53-A1FE9DC4B6F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702572" y="2373274"/>
                  <a:ext cx="1216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B73BA97A-FCD5-6357-1416-448FF4DFC6C5}"/>
                    </a:ext>
                  </a:extLst>
                </p14:cNvPr>
                <p14:cNvContentPartPr/>
                <p14:nvPr/>
              </p14:nvContentPartPr>
              <p14:xfrm>
                <a:off x="9963572" y="2514394"/>
                <a:ext cx="714240" cy="34344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B73BA97A-FCD5-6357-1416-448FF4DFC6C5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957452" y="2508274"/>
                  <a:ext cx="72648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D36A98E4-6E5B-F3EB-5D80-69872147FC59}"/>
                    </a:ext>
                  </a:extLst>
                </p14:cNvPr>
                <p14:cNvContentPartPr/>
                <p14:nvPr/>
              </p14:nvContentPartPr>
              <p14:xfrm>
                <a:off x="10583492" y="2718154"/>
                <a:ext cx="127080" cy="16452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D36A98E4-6E5B-F3EB-5D80-69872147FC5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0577372" y="2712034"/>
                  <a:ext cx="1393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935C4B1E-DB82-9F80-0F48-C4299FF74FF9}"/>
                    </a:ext>
                  </a:extLst>
                </p14:cNvPr>
                <p14:cNvContentPartPr/>
                <p14:nvPr/>
              </p14:nvContentPartPr>
              <p14:xfrm>
                <a:off x="10672772" y="1921474"/>
                <a:ext cx="151200" cy="99252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935C4B1E-DB82-9F80-0F48-C4299FF74FF9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666652" y="1915354"/>
                  <a:ext cx="163440" cy="10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9A64D5DD-8BF1-A72B-2BEA-B701518CB0F7}"/>
                    </a:ext>
                  </a:extLst>
                </p14:cNvPr>
                <p14:cNvContentPartPr/>
                <p14:nvPr/>
              </p14:nvContentPartPr>
              <p14:xfrm>
                <a:off x="10614452" y="1919674"/>
                <a:ext cx="259200" cy="14760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9A64D5DD-8BF1-A72B-2BEA-B701518CB0F7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608332" y="1913554"/>
                  <a:ext cx="2714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098297E9-1818-A10B-D0FF-B9BE86658201}"/>
                    </a:ext>
                  </a:extLst>
                </p14:cNvPr>
                <p14:cNvContentPartPr/>
                <p14:nvPr/>
              </p14:nvContentPartPr>
              <p14:xfrm>
                <a:off x="9894812" y="1931194"/>
                <a:ext cx="714960" cy="54324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098297E9-1818-A10B-D0FF-B9BE86658201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9888692" y="1925074"/>
                  <a:ext cx="727200" cy="55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4D3E29E3-33E4-6E80-205A-6BDC1929FCB7}"/>
                    </a:ext>
                  </a:extLst>
                </p14:cNvPr>
                <p14:cNvContentPartPr/>
                <p14:nvPr/>
              </p14:nvContentPartPr>
              <p14:xfrm>
                <a:off x="9903812" y="2269234"/>
                <a:ext cx="158040" cy="19260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4D3E29E3-33E4-6E80-205A-6BDC1929FCB7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897692" y="2263114"/>
                  <a:ext cx="1702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4D9CCD82-12F7-3450-E02D-0217229A34A8}"/>
                    </a:ext>
                  </a:extLst>
                </p14:cNvPr>
                <p14:cNvContentPartPr/>
                <p14:nvPr/>
              </p14:nvContentPartPr>
              <p14:xfrm>
                <a:off x="10804892" y="3203074"/>
                <a:ext cx="7200" cy="1656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4D9CCD82-12F7-3450-E02D-0217229A34A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0798772" y="3196954"/>
                  <a:ext cx="194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29FDA454-7B98-E0BD-2E96-6020B4BC1419}"/>
                    </a:ext>
                  </a:extLst>
                </p14:cNvPr>
                <p14:cNvContentPartPr/>
                <p14:nvPr/>
              </p14:nvContentPartPr>
              <p14:xfrm>
                <a:off x="10778252" y="3046474"/>
                <a:ext cx="224640" cy="22428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29FDA454-7B98-E0BD-2E96-6020B4BC141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0772132" y="3040354"/>
                  <a:ext cx="23688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A3F3B76D-A450-9DE9-4D67-1EEC0AC817C1}"/>
                    </a:ext>
                  </a:extLst>
                </p14:cNvPr>
                <p14:cNvContentPartPr/>
                <p14:nvPr/>
              </p14:nvContentPartPr>
              <p14:xfrm>
                <a:off x="8466586" y="2920612"/>
                <a:ext cx="140760" cy="18144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A3F3B76D-A450-9DE9-4D67-1EEC0AC817C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460466" y="2914492"/>
                  <a:ext cx="1530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63233595-1884-73E3-D504-9E517CFBE0A0}"/>
                    </a:ext>
                  </a:extLst>
                </p14:cNvPr>
                <p14:cNvContentPartPr/>
                <p14:nvPr/>
              </p14:nvContentPartPr>
              <p14:xfrm>
                <a:off x="8646946" y="3029332"/>
                <a:ext cx="55800" cy="11484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63233595-1884-73E3-D504-9E517CFBE0A0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640826" y="3023212"/>
                  <a:ext cx="680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98C391E3-032D-5ED8-D772-9C0F8D4AC920}"/>
                    </a:ext>
                  </a:extLst>
                </p14:cNvPr>
                <p14:cNvContentPartPr/>
                <p14:nvPr/>
              </p14:nvContentPartPr>
              <p14:xfrm>
                <a:off x="7465066" y="2558452"/>
                <a:ext cx="163440" cy="16956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98C391E3-032D-5ED8-D772-9C0F8D4AC92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458946" y="2552332"/>
                  <a:ext cx="1756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C1BE9E59-8F3A-1541-F373-785DC71F56A4}"/>
                    </a:ext>
                  </a:extLst>
                </p14:cNvPr>
                <p14:cNvContentPartPr/>
                <p14:nvPr/>
              </p14:nvContentPartPr>
              <p14:xfrm>
                <a:off x="7640026" y="2670772"/>
                <a:ext cx="9720" cy="360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C1BE9E59-8F3A-1541-F373-785DC71F56A4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7633906" y="2664652"/>
                  <a:ext cx="219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C567A858-8A82-E133-9869-F6393685A304}"/>
                    </a:ext>
                  </a:extLst>
                </p14:cNvPr>
                <p14:cNvContentPartPr/>
                <p14:nvPr/>
              </p14:nvContentPartPr>
              <p14:xfrm>
                <a:off x="7606906" y="2658532"/>
                <a:ext cx="145800" cy="9792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C567A858-8A82-E133-9869-F6393685A304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7600786" y="2652412"/>
                  <a:ext cx="1580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850A2825-8D57-342C-3D75-0DABBEBD2E6B}"/>
                    </a:ext>
                  </a:extLst>
                </p14:cNvPr>
                <p14:cNvContentPartPr/>
                <p14:nvPr/>
              </p14:nvContentPartPr>
              <p14:xfrm>
                <a:off x="8268586" y="1984612"/>
                <a:ext cx="173520" cy="14076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850A2825-8D57-342C-3D75-0DABBEBD2E6B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8262466" y="1978492"/>
                  <a:ext cx="1857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87166E9A-F07E-597E-22EE-DB3F5BE089AF}"/>
                    </a:ext>
                  </a:extLst>
                </p14:cNvPr>
                <p14:cNvContentPartPr/>
                <p14:nvPr/>
              </p14:nvContentPartPr>
              <p14:xfrm>
                <a:off x="8452906" y="2077132"/>
                <a:ext cx="21240" cy="720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87166E9A-F07E-597E-22EE-DB3F5BE089AF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8446786" y="2071012"/>
                  <a:ext cx="334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77BE609C-C0CF-F281-3141-81BA87E0351D}"/>
                    </a:ext>
                  </a:extLst>
                </p14:cNvPr>
                <p14:cNvContentPartPr/>
                <p14:nvPr/>
              </p14:nvContentPartPr>
              <p14:xfrm>
                <a:off x="8449306" y="2065252"/>
                <a:ext cx="106200" cy="13572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77BE609C-C0CF-F281-3141-81BA87E0351D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8443186" y="2059132"/>
                  <a:ext cx="1184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999722D9-E977-A3A7-EDB0-715CB54CA894}"/>
                    </a:ext>
                  </a:extLst>
                </p14:cNvPr>
                <p14:cNvContentPartPr/>
                <p14:nvPr/>
              </p14:nvContentPartPr>
              <p14:xfrm>
                <a:off x="9172546" y="2292052"/>
                <a:ext cx="183960" cy="15768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999722D9-E977-A3A7-EDB0-715CB54CA894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9166426" y="2285932"/>
                  <a:ext cx="1962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21D18BAD-61F4-2BDC-4B28-9AE68FFEC64F}"/>
                    </a:ext>
                  </a:extLst>
                </p14:cNvPr>
                <p14:cNvContentPartPr/>
                <p14:nvPr/>
              </p14:nvContentPartPr>
              <p14:xfrm>
                <a:off x="9373066" y="2349652"/>
                <a:ext cx="118800" cy="6552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21D18BAD-61F4-2BDC-4B28-9AE68FFEC64F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9366946" y="2343532"/>
                  <a:ext cx="1310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93112C51-F473-AA22-F403-FE1997C342D8}"/>
                    </a:ext>
                  </a:extLst>
                </p14:cNvPr>
                <p14:cNvContentPartPr/>
                <p14:nvPr/>
              </p14:nvContentPartPr>
              <p14:xfrm>
                <a:off x="9470266" y="2320852"/>
                <a:ext cx="34200" cy="13644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93112C51-F473-AA22-F403-FE1997C342D8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9464146" y="2314732"/>
                  <a:ext cx="464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F13116BA-5DEF-BCCD-CF00-B96E194D72D5}"/>
                    </a:ext>
                  </a:extLst>
                </p14:cNvPr>
                <p14:cNvContentPartPr/>
                <p14:nvPr/>
              </p14:nvContentPartPr>
              <p14:xfrm>
                <a:off x="10247866" y="2796772"/>
                <a:ext cx="150120" cy="17316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F13116BA-5DEF-BCCD-CF00-B96E194D72D5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241746" y="2790652"/>
                  <a:ext cx="1623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6AB05087-A567-2356-3461-C64343E8266B}"/>
                    </a:ext>
                  </a:extLst>
                </p14:cNvPr>
                <p14:cNvContentPartPr/>
                <p14:nvPr/>
              </p14:nvContentPartPr>
              <p14:xfrm>
                <a:off x="10396186" y="2893612"/>
                <a:ext cx="101520" cy="18576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6AB05087-A567-2356-3461-C64343E8266B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0390066" y="2887492"/>
                  <a:ext cx="1137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33BE51D5-1764-8A13-2236-6A483ACA5D55}"/>
                    </a:ext>
                  </a:extLst>
                </p14:cNvPr>
                <p14:cNvContentPartPr/>
                <p14:nvPr/>
              </p14:nvContentPartPr>
              <p14:xfrm>
                <a:off x="10883266" y="2290972"/>
                <a:ext cx="160200" cy="19656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33BE51D5-1764-8A13-2236-6A483ACA5D55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0877146" y="2284852"/>
                  <a:ext cx="1724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BA39C3DC-5280-E331-D743-923D5EFBFEDE}"/>
                    </a:ext>
                  </a:extLst>
                </p14:cNvPr>
                <p14:cNvContentPartPr/>
                <p14:nvPr/>
              </p14:nvContentPartPr>
              <p14:xfrm>
                <a:off x="11038066" y="2391772"/>
                <a:ext cx="126360" cy="16056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BA39C3DC-5280-E331-D743-923D5EFBFEDE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1031946" y="2385652"/>
                  <a:ext cx="138600" cy="172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C179D41B-5788-081B-F836-C3C8318E06EA}"/>
              </a:ext>
            </a:extLst>
          </p:cNvPr>
          <p:cNvGrpSpPr/>
          <p:nvPr/>
        </p:nvGrpSpPr>
        <p:grpSpPr>
          <a:xfrm>
            <a:off x="10064986" y="1871932"/>
            <a:ext cx="296280" cy="162720"/>
            <a:chOff x="10064986" y="1871932"/>
            <a:chExt cx="296280" cy="16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7904317F-3C41-6C1A-0A93-461DD8FAE0B6}"/>
                    </a:ext>
                  </a:extLst>
                </p14:cNvPr>
                <p14:cNvContentPartPr/>
                <p14:nvPr/>
              </p14:nvContentPartPr>
              <p14:xfrm>
                <a:off x="10064986" y="1871932"/>
                <a:ext cx="145440" cy="16272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7904317F-3C41-6C1A-0A93-461DD8FAE0B6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0058866" y="1865812"/>
                  <a:ext cx="1576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2A314D21-C81B-6504-35BB-C9C57F7FCAE6}"/>
                    </a:ext>
                  </a:extLst>
                </p14:cNvPr>
                <p14:cNvContentPartPr/>
                <p14:nvPr/>
              </p14:nvContentPartPr>
              <p14:xfrm>
                <a:off x="10212946" y="1883092"/>
                <a:ext cx="135720" cy="10188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2A314D21-C81B-6504-35BB-C9C57F7FCAE6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0206826" y="1876972"/>
                  <a:ext cx="1479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336D9C5F-7ACF-1379-8AFF-1F9442D62CA3}"/>
                    </a:ext>
                  </a:extLst>
                </p14:cNvPr>
                <p14:cNvContentPartPr/>
                <p14:nvPr/>
              </p14:nvContentPartPr>
              <p14:xfrm>
                <a:off x="10244266" y="1935292"/>
                <a:ext cx="117000" cy="4824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336D9C5F-7ACF-1379-8AFF-1F9442D62CA3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0238146" y="1929172"/>
                  <a:ext cx="129240" cy="6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471B7B71-3241-2742-B69E-DF0EBFB80112}"/>
              </a:ext>
            </a:extLst>
          </p:cNvPr>
          <p:cNvGrpSpPr/>
          <p:nvPr/>
        </p:nvGrpSpPr>
        <p:grpSpPr>
          <a:xfrm>
            <a:off x="4616105" y="1203608"/>
            <a:ext cx="334440" cy="242280"/>
            <a:chOff x="4616105" y="1203608"/>
            <a:chExt cx="334440" cy="24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925270E5-8DF6-46A0-282D-33B0417B491D}"/>
                    </a:ext>
                  </a:extLst>
                </p14:cNvPr>
                <p14:cNvContentPartPr/>
                <p14:nvPr/>
              </p14:nvContentPartPr>
              <p14:xfrm>
                <a:off x="4616105" y="1203608"/>
                <a:ext cx="205920" cy="16884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925270E5-8DF6-46A0-282D-33B0417B491D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609985" y="1197488"/>
                  <a:ext cx="2181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CCA0474F-53AF-2545-21DC-3B423EA16F92}"/>
                    </a:ext>
                  </a:extLst>
                </p14:cNvPr>
                <p14:cNvContentPartPr/>
                <p14:nvPr/>
              </p14:nvContentPartPr>
              <p14:xfrm>
                <a:off x="4855505" y="1283528"/>
                <a:ext cx="95040" cy="16236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CCA0474F-53AF-2545-21DC-3B423EA16F92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4849385" y="1277408"/>
                  <a:ext cx="107280" cy="17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0B442B97-E148-70CE-6191-17F217A65458}"/>
              </a:ext>
            </a:extLst>
          </p:cNvPr>
          <p:cNvGrpSpPr/>
          <p:nvPr/>
        </p:nvGrpSpPr>
        <p:grpSpPr>
          <a:xfrm>
            <a:off x="5252945" y="1213328"/>
            <a:ext cx="315000" cy="240120"/>
            <a:chOff x="5252945" y="1213328"/>
            <a:chExt cx="315000" cy="24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0519C3B2-922F-4D59-1E5C-5A945A676A2D}"/>
                    </a:ext>
                  </a:extLst>
                </p14:cNvPr>
                <p14:cNvContentPartPr/>
                <p14:nvPr/>
              </p14:nvContentPartPr>
              <p14:xfrm>
                <a:off x="5252945" y="1213328"/>
                <a:ext cx="181080" cy="13608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0519C3B2-922F-4D59-1E5C-5A945A676A2D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246825" y="1207208"/>
                  <a:ext cx="19332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5AC2FC68-1E28-9B31-3FB9-3368F7DB051B}"/>
                    </a:ext>
                  </a:extLst>
                </p14:cNvPr>
                <p14:cNvContentPartPr/>
                <p14:nvPr/>
              </p14:nvContentPartPr>
              <p14:xfrm>
                <a:off x="5447705" y="1287128"/>
                <a:ext cx="120240" cy="16632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5AC2FC68-1E28-9B31-3FB9-3368F7DB051B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5441585" y="1281008"/>
                  <a:ext cx="132480" cy="178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DDB09461-7001-5CD3-2D05-0A9F23FF0ED4}"/>
              </a:ext>
            </a:extLst>
          </p:cNvPr>
          <p:cNvGrpSpPr/>
          <p:nvPr/>
        </p:nvGrpSpPr>
        <p:grpSpPr>
          <a:xfrm>
            <a:off x="1021145" y="1396928"/>
            <a:ext cx="390600" cy="2131200"/>
            <a:chOff x="1021145" y="1396928"/>
            <a:chExt cx="390600" cy="213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7ADB4918-2688-C964-97AB-1F00A1DE90C8}"/>
                    </a:ext>
                  </a:extLst>
                </p14:cNvPr>
                <p14:cNvContentPartPr/>
                <p14:nvPr/>
              </p14:nvContentPartPr>
              <p14:xfrm>
                <a:off x="1021145" y="1396928"/>
                <a:ext cx="120960" cy="13572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7ADB4918-2688-C964-97AB-1F00A1DE90C8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015025" y="1390808"/>
                  <a:ext cx="1332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9ED5823B-4B39-F9C7-F08C-555C58766248}"/>
                    </a:ext>
                  </a:extLst>
                </p14:cNvPr>
                <p14:cNvContentPartPr/>
                <p14:nvPr/>
              </p14:nvContentPartPr>
              <p14:xfrm>
                <a:off x="1212305" y="1468928"/>
                <a:ext cx="35280" cy="104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9ED5823B-4B39-F9C7-F08C-555C58766248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206185" y="1462808"/>
                  <a:ext cx="475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590661C9-02BB-6E63-EC17-3120077CB1E9}"/>
                    </a:ext>
                  </a:extLst>
                </p14:cNvPr>
                <p14:cNvContentPartPr/>
                <p14:nvPr/>
              </p14:nvContentPartPr>
              <p14:xfrm>
                <a:off x="1025825" y="1818128"/>
                <a:ext cx="117360" cy="1195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590661C9-02BB-6E63-EC17-3120077CB1E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019705" y="1812008"/>
                  <a:ext cx="1296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5B3D1BCB-1DDC-E092-5CF7-B04E3E6538F4}"/>
                    </a:ext>
                  </a:extLst>
                </p14:cNvPr>
                <p14:cNvContentPartPr/>
                <p14:nvPr/>
              </p14:nvContentPartPr>
              <p14:xfrm>
                <a:off x="1167665" y="1891928"/>
                <a:ext cx="101520" cy="1094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5B3D1BCB-1DDC-E092-5CF7-B04E3E6538F4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161545" y="1885808"/>
                  <a:ext cx="11376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8B2156D8-7144-B54D-8914-17230BDC2091}"/>
                    </a:ext>
                  </a:extLst>
                </p14:cNvPr>
                <p14:cNvContentPartPr/>
                <p14:nvPr/>
              </p14:nvContentPartPr>
              <p14:xfrm>
                <a:off x="1042385" y="2173088"/>
                <a:ext cx="137880" cy="1425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8B2156D8-7144-B54D-8914-17230BDC2091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036265" y="2166968"/>
                  <a:ext cx="1501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CEBE5074-9DA2-5CA1-532B-E33AC3269C52}"/>
                    </a:ext>
                  </a:extLst>
                </p14:cNvPr>
                <p14:cNvContentPartPr/>
                <p14:nvPr/>
              </p14:nvContentPartPr>
              <p14:xfrm>
                <a:off x="1206545" y="2300168"/>
                <a:ext cx="5400" cy="36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CEBE5074-9DA2-5CA1-532B-E33AC3269C52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200425" y="2294048"/>
                  <a:ext cx="176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ADD7BE9F-F30E-E058-6DAA-DD3103C7129A}"/>
                    </a:ext>
                  </a:extLst>
                </p14:cNvPr>
                <p14:cNvContentPartPr/>
                <p14:nvPr/>
              </p14:nvContentPartPr>
              <p14:xfrm>
                <a:off x="1190705" y="2277128"/>
                <a:ext cx="113040" cy="1317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ADD7BE9F-F30E-E058-6DAA-DD3103C7129A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184585" y="2271008"/>
                  <a:ext cx="1252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BF3ACBD-8D3D-1008-2207-1EB2AF8C4C32}"/>
                    </a:ext>
                  </a:extLst>
                </p14:cNvPr>
                <p14:cNvContentPartPr/>
                <p14:nvPr/>
              </p14:nvContentPartPr>
              <p14:xfrm>
                <a:off x="1090625" y="2604368"/>
                <a:ext cx="105840" cy="1000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BF3ACBD-8D3D-1008-2207-1EB2AF8C4C32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084505" y="2598248"/>
                  <a:ext cx="1180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C4A58614-8C58-B856-9448-D1D52565E865}"/>
                    </a:ext>
                  </a:extLst>
                </p14:cNvPr>
                <p14:cNvContentPartPr/>
                <p14:nvPr/>
              </p14:nvContentPartPr>
              <p14:xfrm>
                <a:off x="1276745" y="2665208"/>
                <a:ext cx="88920" cy="1119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C4A58614-8C58-B856-9448-D1D52565E865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270625" y="2659088"/>
                  <a:ext cx="1011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25FFFE3-80B4-1A5D-AE6C-181A22D940E8}"/>
                    </a:ext>
                  </a:extLst>
                </p14:cNvPr>
                <p14:cNvContentPartPr/>
                <p14:nvPr/>
              </p14:nvContentPartPr>
              <p14:xfrm>
                <a:off x="1346225" y="2651168"/>
                <a:ext cx="55080" cy="1267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25FFFE3-80B4-1A5D-AE6C-181A22D940E8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340105" y="2645048"/>
                  <a:ext cx="673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092CF1E1-73F5-C2E7-0745-22EEBDB47FFF}"/>
                    </a:ext>
                  </a:extLst>
                </p14:cNvPr>
                <p14:cNvContentPartPr/>
                <p14:nvPr/>
              </p14:nvContentPartPr>
              <p14:xfrm>
                <a:off x="1083785" y="2988848"/>
                <a:ext cx="180000" cy="15228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092CF1E1-73F5-C2E7-0745-22EEBDB47FFF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077665" y="2982728"/>
                  <a:ext cx="1922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20007377-E4AB-E0A5-2E7C-7DE80D05CCC8}"/>
                    </a:ext>
                  </a:extLst>
                </p14:cNvPr>
                <p14:cNvContentPartPr/>
                <p14:nvPr/>
              </p14:nvContentPartPr>
              <p14:xfrm>
                <a:off x="1272065" y="3041408"/>
                <a:ext cx="108360" cy="15192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20007377-E4AB-E0A5-2E7C-7DE80D05CCC8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265945" y="3035288"/>
                  <a:ext cx="1206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5D2792C9-7594-E154-A51B-E84780B6C54E}"/>
                    </a:ext>
                  </a:extLst>
                </p14:cNvPr>
                <p14:cNvContentPartPr/>
                <p14:nvPr/>
              </p14:nvContentPartPr>
              <p14:xfrm>
                <a:off x="1128785" y="3308888"/>
                <a:ext cx="203040" cy="16308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5D2792C9-7594-E154-A51B-E84780B6C54E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122665" y="3302768"/>
                  <a:ext cx="2152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50E2A6FC-B421-FFA6-6B4F-3A8781AD39FF}"/>
                    </a:ext>
                  </a:extLst>
                </p14:cNvPr>
                <p14:cNvContentPartPr/>
                <p14:nvPr/>
              </p14:nvContentPartPr>
              <p14:xfrm>
                <a:off x="1305185" y="3400328"/>
                <a:ext cx="106560" cy="12780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50E2A6FC-B421-FFA6-6B4F-3A8781AD39FF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299065" y="3394208"/>
                  <a:ext cx="118800" cy="14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A16D8C41-EB28-4FBB-E133-81FB9F490E0B}"/>
                  </a:ext>
                </a:extLst>
              </p14:cNvPr>
              <p14:cNvContentPartPr/>
              <p14:nvPr/>
            </p14:nvContentPartPr>
            <p14:xfrm>
              <a:off x="3340646" y="1498209"/>
              <a:ext cx="201600" cy="14040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A16D8C41-EB28-4FBB-E133-81FB9F490E0B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334526" y="1492089"/>
                <a:ext cx="213840" cy="15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429" name="Group 428">
            <a:extLst>
              <a:ext uri="{FF2B5EF4-FFF2-40B4-BE49-F238E27FC236}">
                <a16:creationId xmlns:a16="http://schemas.microsoft.com/office/drawing/2014/main" id="{A6E5EA83-FEA2-1E1E-78D1-80BA67B91A6E}"/>
              </a:ext>
            </a:extLst>
          </p:cNvPr>
          <p:cNvGrpSpPr/>
          <p:nvPr/>
        </p:nvGrpSpPr>
        <p:grpSpPr>
          <a:xfrm>
            <a:off x="3867305" y="1194248"/>
            <a:ext cx="438840" cy="491521"/>
            <a:chOff x="3867305" y="1194248"/>
            <a:chExt cx="438840" cy="49152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5C25EFB5-AD76-64E5-5054-05FD0C8D6485}"/>
                    </a:ext>
                  </a:extLst>
                </p14:cNvPr>
                <p14:cNvContentPartPr/>
                <p14:nvPr/>
              </p14:nvContentPartPr>
              <p14:xfrm>
                <a:off x="3867305" y="1194248"/>
                <a:ext cx="207360" cy="1605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5C25EFB5-AD76-64E5-5054-05FD0C8D6485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861185" y="1188128"/>
                  <a:ext cx="219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8E185EB8-81F7-A969-BD5A-E4281F7DCE4C}"/>
                    </a:ext>
                  </a:extLst>
                </p14:cNvPr>
                <p14:cNvContentPartPr/>
                <p14:nvPr/>
              </p14:nvContentPartPr>
              <p14:xfrm>
                <a:off x="4153505" y="1299368"/>
                <a:ext cx="144360" cy="9072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8E185EB8-81F7-A969-BD5A-E4281F7DCE4C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147385" y="1293248"/>
                  <a:ext cx="1566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6FF0CAD7-A5F7-09B2-9553-0B60D85A09BE}"/>
                    </a:ext>
                  </a:extLst>
                </p14:cNvPr>
                <p14:cNvContentPartPr/>
                <p14:nvPr/>
              </p14:nvContentPartPr>
              <p14:xfrm>
                <a:off x="4265105" y="1308008"/>
                <a:ext cx="41040" cy="1663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6FF0CAD7-A5F7-09B2-9553-0B60D85A09BE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258985" y="1301888"/>
                  <a:ext cx="532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EACBE718-029A-16C7-5E4D-0FF820B9A334}"/>
                    </a:ext>
                  </a:extLst>
                </p14:cNvPr>
                <p14:cNvContentPartPr/>
                <p14:nvPr/>
              </p14:nvContentPartPr>
              <p14:xfrm>
                <a:off x="3969206" y="1557969"/>
                <a:ext cx="133920" cy="3096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EACBE718-029A-16C7-5E4D-0FF820B9A33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3963086" y="1551849"/>
                  <a:ext cx="1461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5D24DDA1-FEF2-F283-B4CE-48B440A45EB8}"/>
                    </a:ext>
                  </a:extLst>
                </p14:cNvPr>
                <p14:cNvContentPartPr/>
                <p14:nvPr/>
              </p14:nvContentPartPr>
              <p14:xfrm>
                <a:off x="4164686" y="1493529"/>
                <a:ext cx="54000" cy="19224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5D24DDA1-FEF2-F283-B4CE-48B440A45EB8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4158566" y="1487409"/>
                  <a:ext cx="66240" cy="20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0A8EE8F2-3AF5-529B-189D-0A45021852A0}"/>
              </a:ext>
            </a:extLst>
          </p:cNvPr>
          <p:cNvGrpSpPr/>
          <p:nvPr/>
        </p:nvGrpSpPr>
        <p:grpSpPr>
          <a:xfrm>
            <a:off x="3816566" y="2608509"/>
            <a:ext cx="139680" cy="172800"/>
            <a:chOff x="3816566" y="2608509"/>
            <a:chExt cx="139680" cy="17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7E441B2D-081A-8CD7-83BF-8DDE2AD24D65}"/>
                    </a:ext>
                  </a:extLst>
                </p14:cNvPr>
                <p14:cNvContentPartPr/>
                <p14:nvPr/>
              </p14:nvContentPartPr>
              <p14:xfrm>
                <a:off x="3871646" y="2608509"/>
                <a:ext cx="32400" cy="17280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7E441B2D-081A-8CD7-83BF-8DDE2AD24D65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3865526" y="2602389"/>
                  <a:ext cx="4464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ECDD3DF7-0160-BF40-20F2-E941ABAAA1C9}"/>
                    </a:ext>
                  </a:extLst>
                </p14:cNvPr>
                <p14:cNvContentPartPr/>
                <p14:nvPr/>
              </p14:nvContentPartPr>
              <p14:xfrm>
                <a:off x="3816566" y="2707509"/>
                <a:ext cx="139680" cy="2700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ECDD3DF7-0160-BF40-20F2-E941ABAAA1C9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3810446" y="2701389"/>
                  <a:ext cx="151920" cy="3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86DBCA96-5001-389B-08EC-B5E22FF0E9DC}"/>
              </a:ext>
            </a:extLst>
          </p:cNvPr>
          <p:cNvGrpSpPr/>
          <p:nvPr/>
        </p:nvGrpSpPr>
        <p:grpSpPr>
          <a:xfrm>
            <a:off x="3140486" y="1505829"/>
            <a:ext cx="150480" cy="135720"/>
            <a:chOff x="3140486" y="1505829"/>
            <a:chExt cx="150480" cy="13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F9A69E90-714F-4BCC-EE36-F545B06DA8A9}"/>
                    </a:ext>
                  </a:extLst>
                </p14:cNvPr>
                <p14:cNvContentPartPr/>
                <p14:nvPr/>
              </p14:nvContentPartPr>
              <p14:xfrm>
                <a:off x="3186926" y="1505829"/>
                <a:ext cx="36720" cy="13572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F9A69E90-714F-4BCC-EE36-F545B06DA8A9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3180806" y="1499709"/>
                  <a:ext cx="489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42DDDDF7-E933-070E-62FE-500A75479DF9}"/>
                    </a:ext>
                  </a:extLst>
                </p14:cNvPr>
                <p14:cNvContentPartPr/>
                <p14:nvPr/>
              </p14:nvContentPartPr>
              <p14:xfrm>
                <a:off x="3140486" y="1564509"/>
                <a:ext cx="150480" cy="2844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42DDDDF7-E933-070E-62FE-500A75479DF9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3134366" y="1558389"/>
                  <a:ext cx="162720" cy="4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AC1B9CEB-0008-E77F-4D1E-6F9B25B38CFC}"/>
              </a:ext>
            </a:extLst>
          </p:cNvPr>
          <p:cNvGrpSpPr/>
          <p:nvPr/>
        </p:nvGrpSpPr>
        <p:grpSpPr>
          <a:xfrm>
            <a:off x="4118966" y="2476029"/>
            <a:ext cx="300600" cy="357120"/>
            <a:chOff x="4118966" y="2476029"/>
            <a:chExt cx="300600" cy="35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5A0D46D3-7AE1-BB79-A91C-52E2339BC4D6}"/>
                    </a:ext>
                  </a:extLst>
                </p14:cNvPr>
                <p14:cNvContentPartPr/>
                <p14:nvPr/>
              </p14:nvContentPartPr>
              <p14:xfrm>
                <a:off x="4118966" y="2476029"/>
                <a:ext cx="39240" cy="19188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5A0D46D3-7AE1-BB79-A91C-52E2339BC4D6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4112846" y="2469909"/>
                  <a:ext cx="514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BE4047A9-D458-7E13-E732-D12CB9747EA0}"/>
                    </a:ext>
                  </a:extLst>
                </p14:cNvPr>
                <p14:cNvContentPartPr/>
                <p14:nvPr/>
              </p14:nvContentPartPr>
              <p14:xfrm>
                <a:off x="4136966" y="2506629"/>
                <a:ext cx="172080" cy="32652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BE4047A9-D458-7E13-E732-D12CB9747EA0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4130846" y="2500509"/>
                  <a:ext cx="18432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EC764926-F2B3-0059-D936-71C5A49291BF}"/>
                    </a:ext>
                  </a:extLst>
                </p14:cNvPr>
                <p14:cNvContentPartPr/>
                <p14:nvPr/>
              </p14:nvContentPartPr>
              <p14:xfrm>
                <a:off x="4254686" y="2650989"/>
                <a:ext cx="164880" cy="15840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EC764926-F2B3-0059-D936-71C5A49291BF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4248566" y="2644869"/>
                  <a:ext cx="17712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BE37839A-23EF-865E-2961-027A5C32E472}"/>
              </a:ext>
            </a:extLst>
          </p:cNvPr>
          <p:cNvGrpSpPr/>
          <p:nvPr/>
        </p:nvGrpSpPr>
        <p:grpSpPr>
          <a:xfrm>
            <a:off x="4652846" y="2564949"/>
            <a:ext cx="238320" cy="208800"/>
            <a:chOff x="4652846" y="2564949"/>
            <a:chExt cx="23832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E21EBEE1-2964-6B3F-AD5A-D4C2D6FE2887}"/>
                    </a:ext>
                  </a:extLst>
                </p14:cNvPr>
                <p14:cNvContentPartPr/>
                <p14:nvPr/>
              </p14:nvContentPartPr>
              <p14:xfrm>
                <a:off x="4652846" y="2667189"/>
                <a:ext cx="114840" cy="2268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E21EBEE1-2964-6B3F-AD5A-D4C2D6FE2887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4646726" y="2661069"/>
                  <a:ext cx="1270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60316418-1CCA-EA7E-48D0-80C9C6E26681}"/>
                    </a:ext>
                  </a:extLst>
                </p14:cNvPr>
                <p14:cNvContentPartPr/>
                <p14:nvPr/>
              </p14:nvContentPartPr>
              <p14:xfrm>
                <a:off x="4837886" y="2564949"/>
                <a:ext cx="53280" cy="20880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60316418-1CCA-EA7E-48D0-80C9C6E2668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831766" y="2558829"/>
                  <a:ext cx="65520" cy="22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9" name="Group 768">
            <a:extLst>
              <a:ext uri="{FF2B5EF4-FFF2-40B4-BE49-F238E27FC236}">
                <a16:creationId xmlns:a16="http://schemas.microsoft.com/office/drawing/2014/main" id="{5217E08C-0D66-10A2-66B5-28D79A52B5DA}"/>
              </a:ext>
            </a:extLst>
          </p:cNvPr>
          <p:cNvGrpSpPr/>
          <p:nvPr/>
        </p:nvGrpSpPr>
        <p:grpSpPr>
          <a:xfrm>
            <a:off x="4620806" y="2953749"/>
            <a:ext cx="285480" cy="168840"/>
            <a:chOff x="4620806" y="2953749"/>
            <a:chExt cx="285480" cy="16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4D76B1C0-82AE-1818-9FF6-8E65D5A9D09E}"/>
                    </a:ext>
                  </a:extLst>
                </p14:cNvPr>
                <p14:cNvContentPartPr/>
                <p14:nvPr/>
              </p14:nvContentPartPr>
              <p14:xfrm>
                <a:off x="4665086" y="3007749"/>
                <a:ext cx="40680" cy="11484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4D76B1C0-82AE-1818-9FF6-8E65D5A9D09E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658966" y="3001629"/>
                  <a:ext cx="529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09BEA48C-C239-9B58-A7E6-B65B93E3BE5D}"/>
                    </a:ext>
                  </a:extLst>
                </p14:cNvPr>
                <p14:cNvContentPartPr/>
                <p14:nvPr/>
              </p14:nvContentPartPr>
              <p14:xfrm>
                <a:off x="4620806" y="3075789"/>
                <a:ext cx="131400" cy="2052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09BEA48C-C239-9B58-A7E6-B65B93E3BE5D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614686" y="3069669"/>
                  <a:ext cx="1436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2DBE76FF-0953-C54F-BE60-14C5789C55E5}"/>
                    </a:ext>
                  </a:extLst>
                </p14:cNvPr>
                <p14:cNvContentPartPr/>
                <p14:nvPr/>
              </p14:nvContentPartPr>
              <p14:xfrm>
                <a:off x="4855526" y="2953749"/>
                <a:ext cx="50760" cy="14796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2DBE76FF-0953-C54F-BE60-14C5789C55E5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4849406" y="2947629"/>
                  <a:ext cx="63000" cy="16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C400211E-764A-469A-AE91-20C8E314D748}"/>
              </a:ext>
            </a:extLst>
          </p:cNvPr>
          <p:cNvGrpSpPr/>
          <p:nvPr/>
        </p:nvGrpSpPr>
        <p:grpSpPr>
          <a:xfrm>
            <a:off x="5243246" y="2940069"/>
            <a:ext cx="228960" cy="175680"/>
            <a:chOff x="5243246" y="2940069"/>
            <a:chExt cx="228960" cy="17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7D6982DE-33E4-5271-AA08-E44B363B2B3D}"/>
                    </a:ext>
                  </a:extLst>
                </p14:cNvPr>
                <p14:cNvContentPartPr/>
                <p14:nvPr/>
              </p14:nvContentPartPr>
              <p14:xfrm>
                <a:off x="5243246" y="3044469"/>
                <a:ext cx="109440" cy="2088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7D6982DE-33E4-5271-AA08-E44B363B2B3D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5237126" y="3038349"/>
                  <a:ext cx="1216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70DB54FC-43D7-6632-7513-6740949FAA21}"/>
                    </a:ext>
                  </a:extLst>
                </p14:cNvPr>
                <p14:cNvContentPartPr/>
                <p14:nvPr/>
              </p14:nvContentPartPr>
              <p14:xfrm>
                <a:off x="5393366" y="2940069"/>
                <a:ext cx="78840" cy="17568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70DB54FC-43D7-6632-7513-6740949FAA21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5387246" y="2933949"/>
                  <a:ext cx="91080" cy="18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F6AA6590-9C0B-4D1F-26A1-BCA9DF6BE2D4}"/>
              </a:ext>
            </a:extLst>
          </p:cNvPr>
          <p:cNvGrpSpPr/>
          <p:nvPr/>
        </p:nvGrpSpPr>
        <p:grpSpPr>
          <a:xfrm>
            <a:off x="5155406" y="3287109"/>
            <a:ext cx="311400" cy="177120"/>
            <a:chOff x="5155406" y="3287109"/>
            <a:chExt cx="311400" cy="17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F4152EA6-17E7-2C0A-8C95-8806C3243827}"/>
                    </a:ext>
                  </a:extLst>
                </p14:cNvPr>
                <p14:cNvContentPartPr/>
                <p14:nvPr/>
              </p14:nvContentPartPr>
              <p14:xfrm>
                <a:off x="5220566" y="3303669"/>
                <a:ext cx="40320" cy="16056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F4152EA6-17E7-2C0A-8C95-8806C3243827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5214446" y="3297549"/>
                  <a:ext cx="525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A64F97D6-1265-8E51-58FC-B86E26168B0A}"/>
                    </a:ext>
                  </a:extLst>
                </p14:cNvPr>
                <p14:cNvContentPartPr/>
                <p14:nvPr/>
              </p14:nvContentPartPr>
              <p14:xfrm>
                <a:off x="5155406" y="3389349"/>
                <a:ext cx="165600" cy="2052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A64F97D6-1265-8E51-58FC-B86E26168B0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5149286" y="3383229"/>
                  <a:ext cx="1778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D7B8B919-7A2F-588E-6032-6F6234552D58}"/>
                    </a:ext>
                  </a:extLst>
                </p14:cNvPr>
                <p14:cNvContentPartPr/>
                <p14:nvPr/>
              </p14:nvContentPartPr>
              <p14:xfrm>
                <a:off x="5425766" y="3287109"/>
                <a:ext cx="41040" cy="15516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D7B8B919-7A2F-588E-6032-6F6234552D58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419646" y="3280989"/>
                  <a:ext cx="53280" cy="16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0A635EA3-9085-A53E-5471-C96A956DF0E4}"/>
              </a:ext>
            </a:extLst>
          </p:cNvPr>
          <p:cNvGrpSpPr/>
          <p:nvPr/>
        </p:nvGrpSpPr>
        <p:grpSpPr>
          <a:xfrm>
            <a:off x="110726" y="2314749"/>
            <a:ext cx="354960" cy="412920"/>
            <a:chOff x="110726" y="2314749"/>
            <a:chExt cx="354960" cy="41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41420B0F-3B83-F205-E67D-CBA86CEA3925}"/>
                    </a:ext>
                  </a:extLst>
                </p14:cNvPr>
                <p14:cNvContentPartPr/>
                <p14:nvPr/>
              </p14:nvContentPartPr>
              <p14:xfrm>
                <a:off x="119726" y="2314749"/>
                <a:ext cx="208800" cy="41292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41420B0F-3B83-F205-E67D-CBA86CEA392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13606" y="2308629"/>
                  <a:ext cx="22104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2A45F2C3-6BF7-D535-B19B-10457D347DC4}"/>
                    </a:ext>
                  </a:extLst>
                </p14:cNvPr>
                <p14:cNvContentPartPr/>
                <p14:nvPr/>
              </p14:nvContentPartPr>
              <p14:xfrm>
                <a:off x="110726" y="2564229"/>
                <a:ext cx="216720" cy="3420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2A45F2C3-6BF7-D535-B19B-10457D347DC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04606" y="2558109"/>
                  <a:ext cx="2289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78283019-D37F-6DB4-B0DD-79B0022D9D83}"/>
                    </a:ext>
                  </a:extLst>
                </p14:cNvPr>
                <p14:cNvContentPartPr/>
                <p14:nvPr/>
              </p14:nvContentPartPr>
              <p14:xfrm>
                <a:off x="338606" y="2510589"/>
                <a:ext cx="115560" cy="1332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78283019-D37F-6DB4-B0DD-79B0022D9D83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332486" y="2504469"/>
                  <a:ext cx="1278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785" name="Ink 784">
                  <a:extLst>
                    <a:ext uri="{FF2B5EF4-FFF2-40B4-BE49-F238E27FC236}">
                      <a16:creationId xmlns:a16="http://schemas.microsoft.com/office/drawing/2014/main" id="{703DDB43-29DA-8C99-16CB-FAA0920773E1}"/>
                    </a:ext>
                  </a:extLst>
                </p14:cNvPr>
                <p14:cNvContentPartPr/>
                <p14:nvPr/>
              </p14:nvContentPartPr>
              <p14:xfrm>
                <a:off x="367766" y="2613549"/>
                <a:ext cx="97920" cy="9360"/>
              </p14:xfrm>
            </p:contentPart>
          </mc:Choice>
          <mc:Fallback xmlns="">
            <p:pic>
              <p:nvPicPr>
                <p:cNvPr id="785" name="Ink 784">
                  <a:extLst>
                    <a:ext uri="{FF2B5EF4-FFF2-40B4-BE49-F238E27FC236}">
                      <a16:creationId xmlns:a16="http://schemas.microsoft.com/office/drawing/2014/main" id="{703DDB43-29DA-8C99-16CB-FAA0920773E1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361646" y="2607429"/>
                  <a:ext cx="110160" cy="2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9">
            <p14:nvContentPartPr>
              <p14:cNvPr id="789" name="Ink 788">
                <a:extLst>
                  <a:ext uri="{FF2B5EF4-FFF2-40B4-BE49-F238E27FC236}">
                    <a16:creationId xmlns:a16="http://schemas.microsoft.com/office/drawing/2014/main" id="{AEED3E1C-75F7-660A-FDEE-B8AC776CE0C4}"/>
                  </a:ext>
                </a:extLst>
              </p14:cNvPr>
              <p14:cNvContentPartPr/>
              <p14:nvPr/>
            </p14:nvContentPartPr>
            <p14:xfrm>
              <a:off x="1580246" y="1365069"/>
              <a:ext cx="294480" cy="2161800"/>
            </p14:xfrm>
          </p:contentPart>
        </mc:Choice>
        <mc:Fallback xmlns="">
          <p:pic>
            <p:nvPicPr>
              <p:cNvPr id="789" name="Ink 788">
                <a:extLst>
                  <a:ext uri="{FF2B5EF4-FFF2-40B4-BE49-F238E27FC236}">
                    <a16:creationId xmlns:a16="http://schemas.microsoft.com/office/drawing/2014/main" id="{AEED3E1C-75F7-660A-FDEE-B8AC776CE0C4}"/>
                  </a:ext>
                </a:extLst>
              </p:cNvPr>
              <p:cNvPicPr/>
              <p:nvPr/>
            </p:nvPicPr>
            <p:blipFill>
              <a:blip r:embed="rId300"/>
              <a:stretch>
                <a:fillRect/>
              </a:stretch>
            </p:blipFill>
            <p:spPr>
              <a:xfrm>
                <a:off x="1574126" y="1358949"/>
                <a:ext cx="306720" cy="21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792" name="Ink 791">
                <a:extLst>
                  <a:ext uri="{FF2B5EF4-FFF2-40B4-BE49-F238E27FC236}">
                    <a16:creationId xmlns:a16="http://schemas.microsoft.com/office/drawing/2014/main" id="{8462BCF6-D21D-E92B-146B-DD55A41842D1}"/>
                  </a:ext>
                </a:extLst>
              </p14:cNvPr>
              <p14:cNvContentPartPr/>
              <p14:nvPr/>
            </p14:nvContentPartPr>
            <p14:xfrm>
              <a:off x="6204086" y="1357509"/>
              <a:ext cx="18720" cy="30960"/>
            </p14:xfrm>
          </p:contentPart>
        </mc:Choice>
        <mc:Fallback xmlns="">
          <p:pic>
            <p:nvPicPr>
              <p:cNvPr id="792" name="Ink 791">
                <a:extLst>
                  <a:ext uri="{FF2B5EF4-FFF2-40B4-BE49-F238E27FC236}">
                    <a16:creationId xmlns:a16="http://schemas.microsoft.com/office/drawing/2014/main" id="{8462BCF6-D21D-E92B-146B-DD55A41842D1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6197966" y="1351389"/>
                <a:ext cx="30960" cy="43200"/>
              </a:xfrm>
              <a:prstGeom prst="rect">
                <a:avLst/>
              </a:prstGeom>
            </p:spPr>
          </p:pic>
        </mc:Fallback>
      </mc:AlternateContent>
      <p:grpSp>
        <p:nvGrpSpPr>
          <p:cNvPr id="795" name="Group 794">
            <a:extLst>
              <a:ext uri="{FF2B5EF4-FFF2-40B4-BE49-F238E27FC236}">
                <a16:creationId xmlns:a16="http://schemas.microsoft.com/office/drawing/2014/main" id="{7C5085F7-C74C-06D4-33A4-28880BFDF45E}"/>
              </a:ext>
            </a:extLst>
          </p:cNvPr>
          <p:cNvGrpSpPr/>
          <p:nvPr/>
        </p:nvGrpSpPr>
        <p:grpSpPr>
          <a:xfrm>
            <a:off x="5809505" y="1229528"/>
            <a:ext cx="804261" cy="2520181"/>
            <a:chOff x="5809505" y="1229528"/>
            <a:chExt cx="804261" cy="252018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F1E21330-2514-0292-41D0-C722ABDF9B58}"/>
                    </a:ext>
                  </a:extLst>
                </p14:cNvPr>
                <p14:cNvContentPartPr/>
                <p14:nvPr/>
              </p14:nvContentPartPr>
              <p14:xfrm>
                <a:off x="5809505" y="1229528"/>
                <a:ext cx="181440" cy="16812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F1E21330-2514-0292-41D0-C722ABDF9B5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803385" y="1223408"/>
                  <a:ext cx="1936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84E0BF27-36E7-3F4E-8E5B-C3DB730079E6}"/>
                    </a:ext>
                  </a:extLst>
                </p14:cNvPr>
                <p14:cNvContentPartPr/>
                <p14:nvPr/>
              </p14:nvContentPartPr>
              <p14:xfrm>
                <a:off x="6017945" y="1303328"/>
                <a:ext cx="164880" cy="12780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84E0BF27-36E7-3F4E-8E5B-C3DB730079E6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011825" y="1297208"/>
                  <a:ext cx="177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39295A48-3BDD-143A-B1FB-0895B87103DB}"/>
                    </a:ext>
                  </a:extLst>
                </p14:cNvPr>
                <p14:cNvContentPartPr/>
                <p14:nvPr/>
              </p14:nvContentPartPr>
              <p14:xfrm>
                <a:off x="6033065" y="1374608"/>
                <a:ext cx="181080" cy="5904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39295A48-3BDD-143A-B1FB-0895B87103DB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6026945" y="1368488"/>
                  <a:ext cx="1933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7148EA4C-AAC5-065E-8B9C-2C127B36D0ED}"/>
                    </a:ext>
                  </a:extLst>
                </p14:cNvPr>
                <p14:cNvContentPartPr/>
                <p14:nvPr/>
              </p14:nvContentPartPr>
              <p14:xfrm>
                <a:off x="6267806" y="1405389"/>
                <a:ext cx="345960" cy="2344320"/>
              </p14:xfrm>
            </p:contentPart>
          </mc:Choice>
          <mc:Fallback xmlns="">
            <p:pic>
              <p:nvPicPr>
                <p:cNvPr id="794" name="Ink 793">
                  <a:extLst>
                    <a:ext uri="{FF2B5EF4-FFF2-40B4-BE49-F238E27FC236}">
                      <a16:creationId xmlns:a16="http://schemas.microsoft.com/office/drawing/2014/main" id="{7148EA4C-AAC5-065E-8B9C-2C127B36D0ED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6261686" y="1399269"/>
                  <a:ext cx="358200" cy="235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8" name="Group 797">
            <a:extLst>
              <a:ext uri="{FF2B5EF4-FFF2-40B4-BE49-F238E27FC236}">
                <a16:creationId xmlns:a16="http://schemas.microsoft.com/office/drawing/2014/main" id="{E22A7C5C-F111-7D00-BA88-F71D307C32DB}"/>
              </a:ext>
            </a:extLst>
          </p:cNvPr>
          <p:cNvGrpSpPr/>
          <p:nvPr/>
        </p:nvGrpSpPr>
        <p:grpSpPr>
          <a:xfrm>
            <a:off x="5809886" y="3238869"/>
            <a:ext cx="263880" cy="217080"/>
            <a:chOff x="5809886" y="3238869"/>
            <a:chExt cx="263880" cy="21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3CD63760-B560-DA80-FFC3-5BD4B682F20B}"/>
                    </a:ext>
                  </a:extLst>
                </p14:cNvPr>
                <p14:cNvContentPartPr/>
                <p14:nvPr/>
              </p14:nvContentPartPr>
              <p14:xfrm>
                <a:off x="5809886" y="3401229"/>
                <a:ext cx="131760" cy="4464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3CD63760-B560-DA80-FFC3-5BD4B682F20B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5803766" y="3395109"/>
                  <a:ext cx="14400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797" name="Ink 796">
                  <a:extLst>
                    <a:ext uri="{FF2B5EF4-FFF2-40B4-BE49-F238E27FC236}">
                      <a16:creationId xmlns:a16="http://schemas.microsoft.com/office/drawing/2014/main" id="{38256A0F-2974-64E0-A94F-83C7AF99C63A}"/>
                    </a:ext>
                  </a:extLst>
                </p14:cNvPr>
                <p14:cNvContentPartPr/>
                <p14:nvPr/>
              </p14:nvContentPartPr>
              <p14:xfrm>
                <a:off x="6037406" y="3238869"/>
                <a:ext cx="36360" cy="217080"/>
              </p14:xfrm>
            </p:contentPart>
          </mc:Choice>
          <mc:Fallback xmlns="">
            <p:pic>
              <p:nvPicPr>
                <p:cNvPr id="797" name="Ink 796">
                  <a:extLst>
                    <a:ext uri="{FF2B5EF4-FFF2-40B4-BE49-F238E27FC236}">
                      <a16:creationId xmlns:a16="http://schemas.microsoft.com/office/drawing/2014/main" id="{38256A0F-2974-64E0-A94F-83C7AF99C63A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031286" y="3232749"/>
                  <a:ext cx="4860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1" name="Group 810">
            <a:extLst>
              <a:ext uri="{FF2B5EF4-FFF2-40B4-BE49-F238E27FC236}">
                <a16:creationId xmlns:a16="http://schemas.microsoft.com/office/drawing/2014/main" id="{48367C02-F237-65F6-6E19-54F6D7F0413B}"/>
              </a:ext>
            </a:extLst>
          </p:cNvPr>
          <p:cNvGrpSpPr/>
          <p:nvPr/>
        </p:nvGrpSpPr>
        <p:grpSpPr>
          <a:xfrm>
            <a:off x="5740046" y="2541909"/>
            <a:ext cx="516960" cy="291600"/>
            <a:chOff x="5740046" y="2541909"/>
            <a:chExt cx="516960" cy="29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76C87C22-1440-3FC1-BC5A-A75C4B396D18}"/>
                    </a:ext>
                  </a:extLst>
                </p14:cNvPr>
                <p14:cNvContentPartPr/>
                <p14:nvPr/>
              </p14:nvContentPartPr>
              <p14:xfrm>
                <a:off x="5800166" y="2609229"/>
                <a:ext cx="25560" cy="148680"/>
              </p14:xfrm>
            </p:contentPart>
          </mc:Choice>
          <mc:Fallback xmlns="">
            <p:pic>
              <p:nvPicPr>
                <p:cNvPr id="806" name="Ink 805">
                  <a:extLst>
                    <a:ext uri="{FF2B5EF4-FFF2-40B4-BE49-F238E27FC236}">
                      <a16:creationId xmlns:a16="http://schemas.microsoft.com/office/drawing/2014/main" id="{76C87C22-1440-3FC1-BC5A-A75C4B396D18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5794046" y="2603109"/>
                  <a:ext cx="378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807" name="Ink 806">
                  <a:extLst>
                    <a:ext uri="{FF2B5EF4-FFF2-40B4-BE49-F238E27FC236}">
                      <a16:creationId xmlns:a16="http://schemas.microsoft.com/office/drawing/2014/main" id="{36362051-0E7A-845C-7E47-AC8D378DB65C}"/>
                    </a:ext>
                  </a:extLst>
                </p14:cNvPr>
                <p14:cNvContentPartPr/>
                <p14:nvPr/>
              </p14:nvContentPartPr>
              <p14:xfrm>
                <a:off x="5740046" y="2674749"/>
                <a:ext cx="151920" cy="24120"/>
              </p14:xfrm>
            </p:contentPart>
          </mc:Choice>
          <mc:Fallback xmlns="">
            <p:pic>
              <p:nvPicPr>
                <p:cNvPr id="807" name="Ink 806">
                  <a:extLst>
                    <a:ext uri="{FF2B5EF4-FFF2-40B4-BE49-F238E27FC236}">
                      <a16:creationId xmlns:a16="http://schemas.microsoft.com/office/drawing/2014/main" id="{36362051-0E7A-845C-7E47-AC8D378DB65C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5733926" y="2668629"/>
                  <a:ext cx="1641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5382BC93-ED05-38AE-4439-FE19752B9791}"/>
                    </a:ext>
                  </a:extLst>
                </p14:cNvPr>
                <p14:cNvContentPartPr/>
                <p14:nvPr/>
              </p14:nvContentPartPr>
              <p14:xfrm>
                <a:off x="5993846" y="2541909"/>
                <a:ext cx="37800" cy="13176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5382BC93-ED05-38AE-4439-FE19752B9791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5987726" y="2535789"/>
                  <a:ext cx="500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49F1165A-793C-44AF-0B01-143BCEBF3749}"/>
                    </a:ext>
                  </a:extLst>
                </p14:cNvPr>
                <p14:cNvContentPartPr/>
                <p14:nvPr/>
              </p14:nvContentPartPr>
              <p14:xfrm>
                <a:off x="6032006" y="2543709"/>
                <a:ext cx="82800" cy="26532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49F1165A-793C-44AF-0B01-143BCEBF3749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6025886" y="2537589"/>
                  <a:ext cx="9504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810" name="Ink 809">
                  <a:extLst>
                    <a:ext uri="{FF2B5EF4-FFF2-40B4-BE49-F238E27FC236}">
                      <a16:creationId xmlns:a16="http://schemas.microsoft.com/office/drawing/2014/main" id="{DD291522-2591-8A81-789C-588BFBC9827A}"/>
                    </a:ext>
                  </a:extLst>
                </p14:cNvPr>
                <p14:cNvContentPartPr/>
                <p14:nvPr/>
              </p14:nvContentPartPr>
              <p14:xfrm>
                <a:off x="6089966" y="2676909"/>
                <a:ext cx="167040" cy="156600"/>
              </p14:xfrm>
            </p:contentPart>
          </mc:Choice>
          <mc:Fallback xmlns="">
            <p:pic>
              <p:nvPicPr>
                <p:cNvPr id="810" name="Ink 809">
                  <a:extLst>
                    <a:ext uri="{FF2B5EF4-FFF2-40B4-BE49-F238E27FC236}">
                      <a16:creationId xmlns:a16="http://schemas.microsoft.com/office/drawing/2014/main" id="{DD291522-2591-8A81-789C-588BFBC9827A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083846" y="2670789"/>
                  <a:ext cx="179280" cy="16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387E1A3B-D13B-B79A-7DDE-5CE43526AFC5}"/>
              </a:ext>
            </a:extLst>
          </p:cNvPr>
          <p:cNvGrpSpPr/>
          <p:nvPr/>
        </p:nvGrpSpPr>
        <p:grpSpPr>
          <a:xfrm>
            <a:off x="7855766" y="2283069"/>
            <a:ext cx="536400" cy="604080"/>
            <a:chOff x="7855766" y="2283069"/>
            <a:chExt cx="536400" cy="60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8356F57F-987E-928D-C322-8A867CDCBB3D}"/>
                    </a:ext>
                  </a:extLst>
                </p14:cNvPr>
                <p14:cNvContentPartPr/>
                <p14:nvPr/>
              </p14:nvContentPartPr>
              <p14:xfrm>
                <a:off x="8197406" y="2283069"/>
                <a:ext cx="158760" cy="192600"/>
              </p14:xfrm>
            </p:contentPart>
          </mc:Choice>
          <mc:Fallback xmlns="">
            <p:pic>
              <p:nvPicPr>
                <p:cNvPr id="812" name="Ink 811">
                  <a:extLst>
                    <a:ext uri="{FF2B5EF4-FFF2-40B4-BE49-F238E27FC236}">
                      <a16:creationId xmlns:a16="http://schemas.microsoft.com/office/drawing/2014/main" id="{8356F57F-987E-928D-C322-8A867CDCBB3D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8191286" y="2276949"/>
                  <a:ext cx="1710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813" name="Ink 812">
                  <a:extLst>
                    <a:ext uri="{FF2B5EF4-FFF2-40B4-BE49-F238E27FC236}">
                      <a16:creationId xmlns:a16="http://schemas.microsoft.com/office/drawing/2014/main" id="{D3528211-7A94-9701-F90B-2E820C3A7E77}"/>
                    </a:ext>
                  </a:extLst>
                </p14:cNvPr>
                <p14:cNvContentPartPr/>
                <p14:nvPr/>
              </p14:nvContentPartPr>
              <p14:xfrm>
                <a:off x="8267246" y="2697789"/>
                <a:ext cx="124920" cy="189360"/>
              </p14:xfrm>
            </p:contentPart>
          </mc:Choice>
          <mc:Fallback xmlns="">
            <p:pic>
              <p:nvPicPr>
                <p:cNvPr id="813" name="Ink 812">
                  <a:extLst>
                    <a:ext uri="{FF2B5EF4-FFF2-40B4-BE49-F238E27FC236}">
                      <a16:creationId xmlns:a16="http://schemas.microsoft.com/office/drawing/2014/main" id="{D3528211-7A94-9701-F90B-2E820C3A7E77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8261126" y="2691669"/>
                  <a:ext cx="1371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C6CEFC78-3BC2-04D7-4671-D139345B6CF0}"/>
                    </a:ext>
                  </a:extLst>
                </p14:cNvPr>
                <p14:cNvContentPartPr/>
                <p14:nvPr/>
              </p14:nvContentPartPr>
              <p14:xfrm>
                <a:off x="7855766" y="2503389"/>
                <a:ext cx="180360" cy="20844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C6CEFC78-3BC2-04D7-4671-D139345B6CF0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7849646" y="2497269"/>
                  <a:ext cx="192600" cy="220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816" name="Ink 815">
                <a:extLst>
                  <a:ext uri="{FF2B5EF4-FFF2-40B4-BE49-F238E27FC236}">
                    <a16:creationId xmlns:a16="http://schemas.microsoft.com/office/drawing/2014/main" id="{7FE8A84A-D88C-4D9F-D19E-BB8D75FE3FB5}"/>
                  </a:ext>
                </a:extLst>
              </p14:cNvPr>
              <p14:cNvContentPartPr/>
              <p14:nvPr/>
            </p14:nvContentPartPr>
            <p14:xfrm>
              <a:off x="9267686" y="2526429"/>
              <a:ext cx="187560" cy="185040"/>
            </p14:xfrm>
          </p:contentPart>
        </mc:Choice>
        <mc:Fallback xmlns="">
          <p:pic>
            <p:nvPicPr>
              <p:cNvPr id="816" name="Ink 815">
                <a:extLst>
                  <a:ext uri="{FF2B5EF4-FFF2-40B4-BE49-F238E27FC236}">
                    <a16:creationId xmlns:a16="http://schemas.microsoft.com/office/drawing/2014/main" id="{7FE8A84A-D88C-4D9F-D19E-BB8D75FE3FB5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9261566" y="2520309"/>
                <a:ext cx="199800" cy="19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820" name="Group 819">
            <a:extLst>
              <a:ext uri="{FF2B5EF4-FFF2-40B4-BE49-F238E27FC236}">
                <a16:creationId xmlns:a16="http://schemas.microsoft.com/office/drawing/2014/main" id="{29F1FE66-A210-002C-5766-CB2F80DCEAF1}"/>
              </a:ext>
            </a:extLst>
          </p:cNvPr>
          <p:cNvGrpSpPr/>
          <p:nvPr/>
        </p:nvGrpSpPr>
        <p:grpSpPr>
          <a:xfrm>
            <a:off x="10250126" y="2071749"/>
            <a:ext cx="463680" cy="605520"/>
            <a:chOff x="10250126" y="2071749"/>
            <a:chExt cx="463680" cy="60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F045799B-59F4-B09E-98EA-FD54E47E0B85}"/>
                    </a:ext>
                  </a:extLst>
                </p14:cNvPr>
                <p14:cNvContentPartPr/>
                <p14:nvPr/>
              </p14:nvContentPartPr>
              <p14:xfrm>
                <a:off x="10309526" y="2472789"/>
                <a:ext cx="128520" cy="20448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F045799B-59F4-B09E-98EA-FD54E47E0B85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0303406" y="2466669"/>
                  <a:ext cx="14076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6248EBD6-781D-589A-6808-E8E3E16D4E5A}"/>
                    </a:ext>
                  </a:extLst>
                </p14:cNvPr>
                <p14:cNvContentPartPr/>
                <p14:nvPr/>
              </p14:nvContentPartPr>
              <p14:xfrm>
                <a:off x="10605446" y="2287749"/>
                <a:ext cx="108360" cy="210240"/>
              </p14:xfrm>
            </p:contentPart>
          </mc:Choice>
          <mc:Fallback xmlns="">
            <p:pic>
              <p:nvPicPr>
                <p:cNvPr id="818" name="Ink 817">
                  <a:extLst>
                    <a:ext uri="{FF2B5EF4-FFF2-40B4-BE49-F238E27FC236}">
                      <a16:creationId xmlns:a16="http://schemas.microsoft.com/office/drawing/2014/main" id="{6248EBD6-781D-589A-6808-E8E3E16D4E5A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0599326" y="2281629"/>
                  <a:ext cx="12060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819" name="Ink 818">
                  <a:extLst>
                    <a:ext uri="{FF2B5EF4-FFF2-40B4-BE49-F238E27FC236}">
                      <a16:creationId xmlns:a16="http://schemas.microsoft.com/office/drawing/2014/main" id="{03FC3D29-A84B-A333-3A72-AE3BBEFED401}"/>
                    </a:ext>
                  </a:extLst>
                </p14:cNvPr>
                <p14:cNvContentPartPr/>
                <p14:nvPr/>
              </p14:nvContentPartPr>
              <p14:xfrm>
                <a:off x="10250126" y="2071749"/>
                <a:ext cx="167400" cy="205920"/>
              </p14:xfrm>
            </p:contentPart>
          </mc:Choice>
          <mc:Fallback xmlns="">
            <p:pic>
              <p:nvPicPr>
                <p:cNvPr id="819" name="Ink 818">
                  <a:extLst>
                    <a:ext uri="{FF2B5EF4-FFF2-40B4-BE49-F238E27FC236}">
                      <a16:creationId xmlns:a16="http://schemas.microsoft.com/office/drawing/2014/main" id="{03FC3D29-A84B-A333-3A72-AE3BBEFED401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0244006" y="2065629"/>
                  <a:ext cx="179640" cy="21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6" name="Group 835">
            <a:extLst>
              <a:ext uri="{FF2B5EF4-FFF2-40B4-BE49-F238E27FC236}">
                <a16:creationId xmlns:a16="http://schemas.microsoft.com/office/drawing/2014/main" id="{A5042786-AF67-CFE5-B305-5008B04BBC16}"/>
              </a:ext>
            </a:extLst>
          </p:cNvPr>
          <p:cNvGrpSpPr/>
          <p:nvPr/>
        </p:nvGrpSpPr>
        <p:grpSpPr>
          <a:xfrm>
            <a:off x="4825286" y="3759069"/>
            <a:ext cx="791280" cy="272160"/>
            <a:chOff x="4825286" y="3759069"/>
            <a:chExt cx="791280" cy="27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91FCFA9E-5BF2-62A3-8371-4F979C528B47}"/>
                    </a:ext>
                  </a:extLst>
                </p14:cNvPr>
                <p14:cNvContentPartPr/>
                <p14:nvPr/>
              </p14:nvContentPartPr>
              <p14:xfrm>
                <a:off x="4899446" y="3759069"/>
                <a:ext cx="241200" cy="24084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91FCFA9E-5BF2-62A3-8371-4F979C528B47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4893326" y="3752949"/>
                  <a:ext cx="25344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0D8B20FD-46FE-88AB-797D-C96B31955838}"/>
                    </a:ext>
                  </a:extLst>
                </p14:cNvPr>
                <p14:cNvContentPartPr/>
                <p14:nvPr/>
              </p14:nvContentPartPr>
              <p14:xfrm>
                <a:off x="4825286" y="3930069"/>
                <a:ext cx="252720" cy="3060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0D8B20FD-46FE-88AB-797D-C96B31955838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4819166" y="3923949"/>
                  <a:ext cx="26496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5CD9A05B-2765-108C-0D53-835877D9E63B}"/>
                    </a:ext>
                  </a:extLst>
                </p14:cNvPr>
                <p14:cNvContentPartPr/>
                <p14:nvPr/>
              </p14:nvContentPartPr>
              <p14:xfrm>
                <a:off x="5142806" y="3788949"/>
                <a:ext cx="49680" cy="23940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5CD9A05B-2765-108C-0D53-835877D9E63B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5136686" y="3782829"/>
                  <a:ext cx="6192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372C8D5E-7E4B-2356-1D4B-91D4F6B040C3}"/>
                    </a:ext>
                  </a:extLst>
                </p14:cNvPr>
                <p14:cNvContentPartPr/>
                <p14:nvPr/>
              </p14:nvContentPartPr>
              <p14:xfrm>
                <a:off x="5174846" y="3867069"/>
                <a:ext cx="441720" cy="16416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372C8D5E-7E4B-2356-1D4B-91D4F6B040C3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5168726" y="3860949"/>
                  <a:ext cx="453960" cy="17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7" name="Group 846">
            <a:extLst>
              <a:ext uri="{FF2B5EF4-FFF2-40B4-BE49-F238E27FC236}">
                <a16:creationId xmlns:a16="http://schemas.microsoft.com/office/drawing/2014/main" id="{2D9555D2-84F9-E2B8-A731-D908CEBDF9B0}"/>
              </a:ext>
            </a:extLst>
          </p:cNvPr>
          <p:cNvGrpSpPr/>
          <p:nvPr/>
        </p:nvGrpSpPr>
        <p:grpSpPr>
          <a:xfrm>
            <a:off x="2576366" y="3718389"/>
            <a:ext cx="2015640" cy="732240"/>
            <a:chOff x="2576366" y="3718389"/>
            <a:chExt cx="2015640" cy="73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79869A05-7543-B1C9-5A29-B31769905A3C}"/>
                    </a:ext>
                  </a:extLst>
                </p14:cNvPr>
                <p14:cNvContentPartPr/>
                <p14:nvPr/>
              </p14:nvContentPartPr>
              <p14:xfrm>
                <a:off x="2576366" y="3872469"/>
                <a:ext cx="261360" cy="33660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79869A05-7543-B1C9-5A29-B31769905A3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2570246" y="3866349"/>
                  <a:ext cx="27360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822" name="Ink 821">
                  <a:extLst>
                    <a:ext uri="{FF2B5EF4-FFF2-40B4-BE49-F238E27FC236}">
                      <a16:creationId xmlns:a16="http://schemas.microsoft.com/office/drawing/2014/main" id="{2C1CBEA6-AFFC-DCDB-E95A-F7B95F3AAF94}"/>
                    </a:ext>
                  </a:extLst>
                </p14:cNvPr>
                <p14:cNvContentPartPr/>
                <p14:nvPr/>
              </p14:nvContentPartPr>
              <p14:xfrm>
                <a:off x="2814686" y="3886869"/>
                <a:ext cx="101880" cy="148680"/>
              </p14:xfrm>
            </p:contentPart>
          </mc:Choice>
          <mc:Fallback xmlns="">
            <p:pic>
              <p:nvPicPr>
                <p:cNvPr id="822" name="Ink 821">
                  <a:extLst>
                    <a:ext uri="{FF2B5EF4-FFF2-40B4-BE49-F238E27FC236}">
                      <a16:creationId xmlns:a16="http://schemas.microsoft.com/office/drawing/2014/main" id="{2C1CBEA6-AFFC-DCDB-E95A-F7B95F3AAF94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2808566" y="3880749"/>
                  <a:ext cx="114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987A7B7A-451D-A476-B0D8-1F155423F6B6}"/>
                    </a:ext>
                  </a:extLst>
                </p14:cNvPr>
                <p14:cNvContentPartPr/>
                <p14:nvPr/>
              </p14:nvContentPartPr>
              <p14:xfrm>
                <a:off x="2940686" y="3899829"/>
                <a:ext cx="181800" cy="11592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987A7B7A-451D-A476-B0D8-1F155423F6B6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2934566" y="3893709"/>
                  <a:ext cx="1940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F5EDD4E5-BA37-3AC9-DA35-B3DCACE6AB5F}"/>
                    </a:ext>
                  </a:extLst>
                </p14:cNvPr>
                <p14:cNvContentPartPr/>
                <p14:nvPr/>
              </p14:nvContentPartPr>
              <p14:xfrm>
                <a:off x="3105206" y="3881109"/>
                <a:ext cx="121320" cy="14112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F5EDD4E5-BA37-3AC9-DA35-B3DCACE6AB5F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3099086" y="3874989"/>
                  <a:ext cx="1335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654C58DA-E9DF-0764-05AA-401549DFF74A}"/>
                    </a:ext>
                  </a:extLst>
                </p14:cNvPr>
                <p14:cNvContentPartPr/>
                <p14:nvPr/>
              </p14:nvContentPartPr>
              <p14:xfrm>
                <a:off x="3280886" y="3898749"/>
                <a:ext cx="149760" cy="11556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654C58DA-E9DF-0764-05AA-401549DFF74A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3274766" y="3892629"/>
                  <a:ext cx="1620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D5DF5048-74FF-6EBD-A63D-C6D7CB9D00C7}"/>
                    </a:ext>
                  </a:extLst>
                </p14:cNvPr>
                <p14:cNvContentPartPr/>
                <p14:nvPr/>
              </p14:nvContentPartPr>
              <p14:xfrm>
                <a:off x="3405806" y="3729909"/>
                <a:ext cx="491040" cy="28548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D5DF5048-74FF-6EBD-A63D-C6D7CB9D00C7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3399686" y="3723789"/>
                  <a:ext cx="50328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FBD7BF62-B450-7BCD-5A61-EED4D2C199EB}"/>
                    </a:ext>
                  </a:extLst>
                </p14:cNvPr>
                <p14:cNvContentPartPr/>
                <p14:nvPr/>
              </p14:nvContentPartPr>
              <p14:xfrm>
                <a:off x="3812966" y="3788229"/>
                <a:ext cx="36360" cy="1296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FBD7BF62-B450-7BCD-5A61-EED4D2C199EB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3806846" y="3782109"/>
                  <a:ext cx="486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1CC87017-946F-EC41-7E1D-5F209EA24894}"/>
                    </a:ext>
                  </a:extLst>
                </p14:cNvPr>
                <p14:cNvContentPartPr/>
                <p14:nvPr/>
              </p14:nvContentPartPr>
              <p14:xfrm>
                <a:off x="3854366" y="3886149"/>
                <a:ext cx="266040" cy="15948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1CC87017-946F-EC41-7E1D-5F209EA24894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3848246" y="3880029"/>
                  <a:ext cx="2782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F4084F12-3B0A-F822-C7C8-FEDBA20FF28D}"/>
                    </a:ext>
                  </a:extLst>
                </p14:cNvPr>
                <p14:cNvContentPartPr/>
                <p14:nvPr/>
              </p14:nvContentPartPr>
              <p14:xfrm>
                <a:off x="3906566" y="3935829"/>
                <a:ext cx="245520" cy="3744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F4084F12-3B0A-F822-C7C8-FEDBA20FF28D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3900446" y="3929709"/>
                  <a:ext cx="2577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6EDBF5FC-0C8D-EA32-D412-18F8239CC75A}"/>
                    </a:ext>
                  </a:extLst>
                </p14:cNvPr>
                <p14:cNvContentPartPr/>
                <p14:nvPr/>
              </p14:nvContentPartPr>
              <p14:xfrm>
                <a:off x="4140926" y="3858789"/>
                <a:ext cx="170280" cy="17280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6EDBF5FC-0C8D-EA32-D412-18F8239CC75A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4134806" y="3852669"/>
                  <a:ext cx="18252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27D0B00B-085A-050F-0718-622800F1572A}"/>
                    </a:ext>
                  </a:extLst>
                </p14:cNvPr>
                <p14:cNvContentPartPr/>
                <p14:nvPr/>
              </p14:nvContentPartPr>
              <p14:xfrm>
                <a:off x="4344686" y="3718389"/>
                <a:ext cx="247320" cy="32076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27D0B00B-085A-050F-0718-622800F1572A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4338566" y="3712269"/>
                  <a:ext cx="25956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838" name="Ink 837">
                  <a:extLst>
                    <a:ext uri="{FF2B5EF4-FFF2-40B4-BE49-F238E27FC236}">
                      <a16:creationId xmlns:a16="http://schemas.microsoft.com/office/drawing/2014/main" id="{012CEB59-6109-450B-A775-419B7B729DD6}"/>
                    </a:ext>
                  </a:extLst>
                </p14:cNvPr>
                <p14:cNvContentPartPr/>
                <p14:nvPr/>
              </p14:nvContentPartPr>
              <p14:xfrm>
                <a:off x="3470966" y="4308429"/>
                <a:ext cx="273960" cy="142200"/>
              </p14:xfrm>
            </p:contentPart>
          </mc:Choice>
          <mc:Fallback xmlns="">
            <p:pic>
              <p:nvPicPr>
                <p:cNvPr id="838" name="Ink 837">
                  <a:extLst>
                    <a:ext uri="{FF2B5EF4-FFF2-40B4-BE49-F238E27FC236}">
                      <a16:creationId xmlns:a16="http://schemas.microsoft.com/office/drawing/2014/main" id="{012CEB59-6109-450B-A775-419B7B729DD6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3464846" y="4302309"/>
                  <a:ext cx="2862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F1EAF171-8B71-F0BF-FA27-498C419636E9}"/>
                    </a:ext>
                  </a:extLst>
                </p14:cNvPr>
                <p14:cNvContentPartPr/>
                <p14:nvPr/>
              </p14:nvContentPartPr>
              <p14:xfrm>
                <a:off x="3760046" y="4273149"/>
                <a:ext cx="211680" cy="14436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F1EAF171-8B71-F0BF-FA27-498C419636E9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3753926" y="4267029"/>
                  <a:ext cx="2239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840" name="Ink 839">
                  <a:extLst>
                    <a:ext uri="{FF2B5EF4-FFF2-40B4-BE49-F238E27FC236}">
                      <a16:creationId xmlns:a16="http://schemas.microsoft.com/office/drawing/2014/main" id="{62D3CC5B-C120-E44B-B23F-1F3982A1ED7E}"/>
                    </a:ext>
                  </a:extLst>
                </p14:cNvPr>
                <p14:cNvContentPartPr/>
                <p14:nvPr/>
              </p14:nvContentPartPr>
              <p14:xfrm>
                <a:off x="3954446" y="4138869"/>
                <a:ext cx="68400" cy="250920"/>
              </p14:xfrm>
            </p:contentPart>
          </mc:Choice>
          <mc:Fallback xmlns="">
            <p:pic>
              <p:nvPicPr>
                <p:cNvPr id="840" name="Ink 839">
                  <a:extLst>
                    <a:ext uri="{FF2B5EF4-FFF2-40B4-BE49-F238E27FC236}">
                      <a16:creationId xmlns:a16="http://schemas.microsoft.com/office/drawing/2014/main" id="{62D3CC5B-C120-E44B-B23F-1F3982A1ED7E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3948326" y="4132749"/>
                  <a:ext cx="8064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05194757-25AD-CE19-F2AF-18F05726CA45}"/>
                    </a:ext>
                  </a:extLst>
                </p14:cNvPr>
                <p14:cNvContentPartPr/>
                <p14:nvPr/>
              </p14:nvContentPartPr>
              <p14:xfrm>
                <a:off x="3931406" y="4280709"/>
                <a:ext cx="174960" cy="1548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05194757-25AD-CE19-F2AF-18F05726CA45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3925286" y="4274589"/>
                  <a:ext cx="1872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9B484D4A-8809-35B4-1B40-9B566D67336F}"/>
                    </a:ext>
                  </a:extLst>
                </p14:cNvPr>
                <p14:cNvContentPartPr/>
                <p14:nvPr/>
              </p14:nvContentPartPr>
              <p14:xfrm>
                <a:off x="4093766" y="4289349"/>
                <a:ext cx="118440" cy="11592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9B484D4A-8809-35B4-1B40-9B566D67336F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4087646" y="4283229"/>
                  <a:ext cx="1306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41631689-2B2B-411E-ABA5-18A14E4C9DA2}"/>
                    </a:ext>
                  </a:extLst>
                </p14:cNvPr>
                <p14:cNvContentPartPr/>
                <p14:nvPr/>
              </p14:nvContentPartPr>
              <p14:xfrm>
                <a:off x="4248206" y="4299069"/>
                <a:ext cx="110160" cy="11016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41631689-2B2B-411E-ABA5-18A14E4C9DA2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4242086" y="4292949"/>
                  <a:ext cx="1224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EAF10CA5-2C63-EFF1-1123-616C7A9D09DF}"/>
                    </a:ext>
                  </a:extLst>
                </p14:cNvPr>
                <p14:cNvContentPartPr/>
                <p14:nvPr/>
              </p14:nvContentPartPr>
              <p14:xfrm>
                <a:off x="4216166" y="4185669"/>
                <a:ext cx="92520" cy="2772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EAF10CA5-2C63-EFF1-1123-616C7A9D09DF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210046" y="4179549"/>
                  <a:ext cx="1047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D8F8178E-8338-8989-ACDB-4F23F453ECB9}"/>
                    </a:ext>
                  </a:extLst>
                </p14:cNvPr>
                <p14:cNvContentPartPr/>
                <p14:nvPr/>
              </p14:nvContentPartPr>
              <p14:xfrm>
                <a:off x="4355846" y="4232829"/>
                <a:ext cx="155520" cy="12132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D8F8178E-8338-8989-ACDB-4F23F453ECB9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349726" y="4226709"/>
                  <a:ext cx="1677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DD794184-A064-A503-4B59-065A71BFAB03}"/>
                    </a:ext>
                  </a:extLst>
                </p14:cNvPr>
                <p14:cNvContentPartPr/>
                <p14:nvPr/>
              </p14:nvContentPartPr>
              <p14:xfrm>
                <a:off x="4365926" y="4197909"/>
                <a:ext cx="165600" cy="19080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DD794184-A064-A503-4B59-065A71BFAB03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4359806" y="4191789"/>
                  <a:ext cx="177840" cy="203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848" name="Ink 847">
                <a:extLst>
                  <a:ext uri="{FF2B5EF4-FFF2-40B4-BE49-F238E27FC236}">
                    <a16:creationId xmlns:a16="http://schemas.microsoft.com/office/drawing/2014/main" id="{143AF972-32FE-1B0C-9D2D-42A02E441857}"/>
                  </a:ext>
                </a:extLst>
              </p14:cNvPr>
              <p14:cNvContentPartPr/>
              <p14:nvPr/>
            </p14:nvContentPartPr>
            <p14:xfrm>
              <a:off x="3290963" y="3092603"/>
              <a:ext cx="360" cy="360"/>
            </p14:xfrm>
          </p:contentPart>
        </mc:Choice>
        <mc:Fallback xmlns="">
          <p:pic>
            <p:nvPicPr>
              <p:cNvPr id="848" name="Ink 847">
                <a:extLst>
                  <a:ext uri="{FF2B5EF4-FFF2-40B4-BE49-F238E27FC236}">
                    <a16:creationId xmlns:a16="http://schemas.microsoft.com/office/drawing/2014/main" id="{143AF972-32FE-1B0C-9D2D-42A02E441857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3284843" y="3086483"/>
                <a:ext cx="12600" cy="1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856" name="Group 855">
            <a:extLst>
              <a:ext uri="{FF2B5EF4-FFF2-40B4-BE49-F238E27FC236}">
                <a16:creationId xmlns:a16="http://schemas.microsoft.com/office/drawing/2014/main" id="{63765B61-133F-AD3C-13A2-28B09B1576EE}"/>
              </a:ext>
            </a:extLst>
          </p:cNvPr>
          <p:cNvGrpSpPr/>
          <p:nvPr/>
        </p:nvGrpSpPr>
        <p:grpSpPr>
          <a:xfrm>
            <a:off x="7659923" y="3803175"/>
            <a:ext cx="682200" cy="500040"/>
            <a:chOff x="7659923" y="3803175"/>
            <a:chExt cx="682200" cy="50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D095D902-AE4D-2C55-94F9-7F81D9AAC6C1}"/>
                    </a:ext>
                  </a:extLst>
                </p14:cNvPr>
                <p14:cNvContentPartPr/>
                <p14:nvPr/>
              </p14:nvContentPartPr>
              <p14:xfrm>
                <a:off x="7659923" y="3803175"/>
                <a:ext cx="638640" cy="50004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D095D902-AE4D-2C55-94F9-7F81D9AAC6C1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653803" y="3797055"/>
                  <a:ext cx="650880" cy="51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54210A40-8570-1463-C78A-440119634A4E}"/>
                    </a:ext>
                  </a:extLst>
                </p14:cNvPr>
                <p14:cNvContentPartPr/>
                <p14:nvPr/>
              </p14:nvContentPartPr>
              <p14:xfrm>
                <a:off x="8134763" y="3864375"/>
                <a:ext cx="207360" cy="20808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54210A40-8570-1463-C78A-440119634A4E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8128643" y="3858255"/>
                  <a:ext cx="219600" cy="22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E79082FE-7B37-DACA-9FBC-FADA79AAB384}"/>
              </a:ext>
            </a:extLst>
          </p:cNvPr>
          <p:cNvGrpSpPr/>
          <p:nvPr/>
        </p:nvGrpSpPr>
        <p:grpSpPr>
          <a:xfrm>
            <a:off x="7420163" y="4366215"/>
            <a:ext cx="1821600" cy="500760"/>
            <a:chOff x="7420163" y="4366215"/>
            <a:chExt cx="1821600" cy="50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B9C99C0A-0736-789D-C56D-0C45015254B7}"/>
                    </a:ext>
                  </a:extLst>
                </p14:cNvPr>
                <p14:cNvContentPartPr/>
                <p14:nvPr/>
              </p14:nvContentPartPr>
              <p14:xfrm>
                <a:off x="7427723" y="4488615"/>
                <a:ext cx="189000" cy="26532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B9C99C0A-0736-789D-C56D-0C45015254B7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421603" y="4482495"/>
                  <a:ext cx="20124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684AAD7C-14BD-4DDC-3966-D3DCB574F299}"/>
                    </a:ext>
                  </a:extLst>
                </p14:cNvPr>
                <p14:cNvContentPartPr/>
                <p14:nvPr/>
              </p14:nvContentPartPr>
              <p14:xfrm>
                <a:off x="7420163" y="4663215"/>
                <a:ext cx="188280" cy="3888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684AAD7C-14BD-4DDC-3966-D3DCB574F299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7414043" y="4657095"/>
                  <a:ext cx="20052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774D7954-53F0-DB6C-D094-9CA88C74A3C4}"/>
                    </a:ext>
                  </a:extLst>
                </p14:cNvPr>
                <p14:cNvContentPartPr/>
                <p14:nvPr/>
              </p14:nvContentPartPr>
              <p14:xfrm>
                <a:off x="7628243" y="4557735"/>
                <a:ext cx="58320" cy="18684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774D7954-53F0-DB6C-D094-9CA88C74A3C4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7622123" y="4551615"/>
                  <a:ext cx="705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2B1B3977-CC04-778A-1D64-806784CE5BE1}"/>
                    </a:ext>
                  </a:extLst>
                </p14:cNvPr>
                <p14:cNvContentPartPr/>
                <p14:nvPr/>
              </p14:nvContentPartPr>
              <p14:xfrm>
                <a:off x="7678643" y="4641615"/>
                <a:ext cx="293760" cy="11088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2B1B3977-CC04-778A-1D64-806784CE5BE1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7672523" y="4635495"/>
                  <a:ext cx="3060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F0136F1E-7312-0ADC-BE02-91DF73902304}"/>
                    </a:ext>
                  </a:extLst>
                </p14:cNvPr>
                <p14:cNvContentPartPr/>
                <p14:nvPr/>
              </p14:nvContentPartPr>
              <p14:xfrm>
                <a:off x="8162843" y="4557375"/>
                <a:ext cx="163080" cy="28584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F0136F1E-7312-0ADC-BE02-91DF73902304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8156723" y="4551255"/>
                  <a:ext cx="17532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0BED63FE-E784-A0CE-3EFF-36E0856A9247}"/>
                    </a:ext>
                  </a:extLst>
                </p14:cNvPr>
                <p14:cNvContentPartPr/>
                <p14:nvPr/>
              </p14:nvContentPartPr>
              <p14:xfrm>
                <a:off x="8285243" y="4563135"/>
                <a:ext cx="125640" cy="13140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0BED63FE-E784-A0CE-3EFF-36E0856A9247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8279123" y="4557015"/>
                  <a:ext cx="1378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B698F5BF-87C0-3896-56E9-55618D481B0D}"/>
                    </a:ext>
                  </a:extLst>
                </p14:cNvPr>
                <p14:cNvContentPartPr/>
                <p14:nvPr/>
              </p14:nvContentPartPr>
              <p14:xfrm>
                <a:off x="8391803" y="4575375"/>
                <a:ext cx="141480" cy="10908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B698F5BF-87C0-3896-56E9-55618D481B0D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8385683" y="4569255"/>
                  <a:ext cx="1537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62D372AA-E37E-8FC6-0B32-F04161F870EA}"/>
                    </a:ext>
                  </a:extLst>
                </p14:cNvPr>
                <p14:cNvContentPartPr/>
                <p14:nvPr/>
              </p14:nvContentPartPr>
              <p14:xfrm>
                <a:off x="8484683" y="4555215"/>
                <a:ext cx="108720" cy="11196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62D372AA-E37E-8FC6-0B32-F04161F870EA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8478563" y="4549095"/>
                  <a:ext cx="1209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C6A86734-CB59-0367-85C3-0F43E1CCA840}"/>
                    </a:ext>
                  </a:extLst>
                </p14:cNvPr>
                <p14:cNvContentPartPr/>
                <p14:nvPr/>
              </p14:nvContentPartPr>
              <p14:xfrm>
                <a:off x="8585843" y="4566015"/>
                <a:ext cx="134640" cy="10260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C6A86734-CB59-0367-85C3-0F43E1CCA840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579723" y="4559895"/>
                  <a:ext cx="1468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4E035C24-3BBA-7C2C-5FAD-F48905DF502F}"/>
                    </a:ext>
                  </a:extLst>
                </p14:cNvPr>
                <p14:cNvContentPartPr/>
                <p14:nvPr/>
              </p14:nvContentPartPr>
              <p14:xfrm>
                <a:off x="8648483" y="4557015"/>
                <a:ext cx="151560" cy="11376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4E035C24-3BBA-7C2C-5FAD-F48905DF502F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8642363" y="4550895"/>
                  <a:ext cx="1638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6D9CAF1C-0769-3C11-A20F-655FA6611F47}"/>
                    </a:ext>
                  </a:extLst>
                </p14:cNvPr>
                <p14:cNvContentPartPr/>
                <p14:nvPr/>
              </p14:nvContentPartPr>
              <p14:xfrm>
                <a:off x="8771603" y="4366215"/>
                <a:ext cx="77040" cy="29016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6D9CAF1C-0769-3C11-A20F-655FA6611F47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8765483" y="4360095"/>
                  <a:ext cx="8928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B95917ED-1F17-E998-4ECB-D4C04345402C}"/>
                    </a:ext>
                  </a:extLst>
                </p14:cNvPr>
                <p14:cNvContentPartPr/>
                <p14:nvPr/>
              </p14:nvContentPartPr>
              <p14:xfrm>
                <a:off x="8784563" y="4522815"/>
                <a:ext cx="181440" cy="12708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B95917ED-1F17-E998-4ECB-D4C04345402C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8778443" y="4516695"/>
                  <a:ext cx="1936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B32FF743-A5DB-4B39-47E1-D7104337866C}"/>
                    </a:ext>
                  </a:extLst>
                </p14:cNvPr>
                <p14:cNvContentPartPr/>
                <p14:nvPr/>
              </p14:nvContentPartPr>
              <p14:xfrm>
                <a:off x="8856203" y="4465215"/>
                <a:ext cx="26640" cy="504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B32FF743-A5DB-4B39-47E1-D7104337866C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8850083" y="4459095"/>
                  <a:ext cx="388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871" name="Ink 870">
                  <a:extLst>
                    <a:ext uri="{FF2B5EF4-FFF2-40B4-BE49-F238E27FC236}">
                      <a16:creationId xmlns:a16="http://schemas.microsoft.com/office/drawing/2014/main" id="{3A42AC76-2A0A-2CDC-F784-AC2650301468}"/>
                    </a:ext>
                  </a:extLst>
                </p14:cNvPr>
                <p14:cNvContentPartPr/>
                <p14:nvPr/>
              </p14:nvContentPartPr>
              <p14:xfrm>
                <a:off x="8912363" y="4515255"/>
                <a:ext cx="329400" cy="351720"/>
              </p14:xfrm>
            </p:contentPart>
          </mc:Choice>
          <mc:Fallback xmlns="">
            <p:pic>
              <p:nvPicPr>
                <p:cNvPr id="871" name="Ink 870">
                  <a:extLst>
                    <a:ext uri="{FF2B5EF4-FFF2-40B4-BE49-F238E27FC236}">
                      <a16:creationId xmlns:a16="http://schemas.microsoft.com/office/drawing/2014/main" id="{3A42AC76-2A0A-2CDC-F784-AC2650301468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8906243" y="4509135"/>
                  <a:ext cx="341640" cy="36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1" name="Group 880">
            <a:extLst>
              <a:ext uri="{FF2B5EF4-FFF2-40B4-BE49-F238E27FC236}">
                <a16:creationId xmlns:a16="http://schemas.microsoft.com/office/drawing/2014/main" id="{C9048058-E5F9-EC6F-1740-5D7977BA436E}"/>
              </a:ext>
            </a:extLst>
          </p:cNvPr>
          <p:cNvGrpSpPr/>
          <p:nvPr/>
        </p:nvGrpSpPr>
        <p:grpSpPr>
          <a:xfrm>
            <a:off x="10058963" y="3840975"/>
            <a:ext cx="583560" cy="491760"/>
            <a:chOff x="10058963" y="3840975"/>
            <a:chExt cx="583560" cy="49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D7691419-4B84-0464-5B2C-16BEA917A6DF}"/>
                    </a:ext>
                  </a:extLst>
                </p14:cNvPr>
                <p14:cNvContentPartPr/>
                <p14:nvPr/>
              </p14:nvContentPartPr>
              <p14:xfrm>
                <a:off x="10058963" y="3840975"/>
                <a:ext cx="583560" cy="49176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D7691419-4B84-0464-5B2C-16BEA917A6DF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10052843" y="3834855"/>
                  <a:ext cx="595800" cy="50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880" name="Ink 879">
                  <a:extLst>
                    <a:ext uri="{FF2B5EF4-FFF2-40B4-BE49-F238E27FC236}">
                      <a16:creationId xmlns:a16="http://schemas.microsoft.com/office/drawing/2014/main" id="{2EFBBBE0-2FD0-0834-821D-E565FAA7698D}"/>
                    </a:ext>
                  </a:extLst>
                </p14:cNvPr>
                <p14:cNvContentPartPr/>
                <p14:nvPr/>
              </p14:nvContentPartPr>
              <p14:xfrm>
                <a:off x="10178123" y="3851055"/>
                <a:ext cx="166320" cy="123840"/>
              </p14:xfrm>
            </p:contentPart>
          </mc:Choice>
          <mc:Fallback xmlns="">
            <p:pic>
              <p:nvPicPr>
                <p:cNvPr id="880" name="Ink 879">
                  <a:extLst>
                    <a:ext uri="{FF2B5EF4-FFF2-40B4-BE49-F238E27FC236}">
                      <a16:creationId xmlns:a16="http://schemas.microsoft.com/office/drawing/2014/main" id="{2EFBBBE0-2FD0-0834-821D-E565FAA7698D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0172003" y="3844935"/>
                  <a:ext cx="178560" cy="13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D0465491-3586-48C9-A601-A4D33A761A76}"/>
              </a:ext>
            </a:extLst>
          </p:cNvPr>
          <p:cNvGrpSpPr/>
          <p:nvPr/>
        </p:nvGrpSpPr>
        <p:grpSpPr>
          <a:xfrm>
            <a:off x="9958883" y="4400415"/>
            <a:ext cx="1821960" cy="508320"/>
            <a:chOff x="9958883" y="4400415"/>
            <a:chExt cx="1821960" cy="50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F8B15A50-3034-3454-0FF8-68DB740C2EE9}"/>
                    </a:ext>
                  </a:extLst>
                </p14:cNvPr>
                <p14:cNvContentPartPr/>
                <p14:nvPr/>
              </p14:nvContentPartPr>
              <p14:xfrm>
                <a:off x="9971843" y="4456575"/>
                <a:ext cx="149400" cy="28872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F8B15A50-3034-3454-0FF8-68DB740C2EE9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9965723" y="4450455"/>
                  <a:ext cx="1616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883" name="Ink 882">
                  <a:extLst>
                    <a:ext uri="{FF2B5EF4-FFF2-40B4-BE49-F238E27FC236}">
                      <a16:creationId xmlns:a16="http://schemas.microsoft.com/office/drawing/2014/main" id="{695B53BD-3844-C4B3-D2A1-859F9AFA29A6}"/>
                    </a:ext>
                  </a:extLst>
                </p14:cNvPr>
                <p14:cNvContentPartPr/>
                <p14:nvPr/>
              </p14:nvContentPartPr>
              <p14:xfrm>
                <a:off x="9958883" y="4643775"/>
                <a:ext cx="144360" cy="55800"/>
              </p14:xfrm>
            </p:contentPart>
          </mc:Choice>
          <mc:Fallback xmlns="">
            <p:pic>
              <p:nvPicPr>
                <p:cNvPr id="883" name="Ink 882">
                  <a:extLst>
                    <a:ext uri="{FF2B5EF4-FFF2-40B4-BE49-F238E27FC236}">
                      <a16:creationId xmlns:a16="http://schemas.microsoft.com/office/drawing/2014/main" id="{695B53BD-3844-C4B3-D2A1-859F9AFA29A6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9952763" y="4637655"/>
                  <a:ext cx="15660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DC00C965-986E-B965-AC4F-598C58810658}"/>
                    </a:ext>
                  </a:extLst>
                </p14:cNvPr>
                <p14:cNvContentPartPr/>
                <p14:nvPr/>
              </p14:nvContentPartPr>
              <p14:xfrm>
                <a:off x="10097483" y="4510215"/>
                <a:ext cx="105840" cy="22104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DC00C965-986E-B965-AC4F-598C58810658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0091363" y="4504095"/>
                  <a:ext cx="11808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886" name="Ink 885">
                  <a:extLst>
                    <a:ext uri="{FF2B5EF4-FFF2-40B4-BE49-F238E27FC236}">
                      <a16:creationId xmlns:a16="http://schemas.microsoft.com/office/drawing/2014/main" id="{5EC78BBB-10E7-C5EF-BCE7-6D33CC985799}"/>
                    </a:ext>
                  </a:extLst>
                </p14:cNvPr>
                <p14:cNvContentPartPr/>
                <p14:nvPr/>
              </p14:nvContentPartPr>
              <p14:xfrm>
                <a:off x="10198643" y="4581135"/>
                <a:ext cx="296640" cy="136800"/>
              </p14:xfrm>
            </p:contentPart>
          </mc:Choice>
          <mc:Fallback xmlns="">
            <p:pic>
              <p:nvPicPr>
                <p:cNvPr id="886" name="Ink 885">
                  <a:extLst>
                    <a:ext uri="{FF2B5EF4-FFF2-40B4-BE49-F238E27FC236}">
                      <a16:creationId xmlns:a16="http://schemas.microsoft.com/office/drawing/2014/main" id="{5EC78BBB-10E7-C5EF-BCE7-6D33CC985799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0192523" y="4575015"/>
                  <a:ext cx="3088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8BE32DA2-C4B9-2982-F6C1-0E05710550E4}"/>
                    </a:ext>
                  </a:extLst>
                </p14:cNvPr>
                <p14:cNvContentPartPr/>
                <p14:nvPr/>
              </p14:nvContentPartPr>
              <p14:xfrm>
                <a:off x="10601123" y="4582935"/>
                <a:ext cx="198000" cy="12636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8BE32DA2-C4B9-2982-F6C1-0E05710550E4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10595003" y="4576815"/>
                  <a:ext cx="2102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D116A31B-AA08-433E-CFB3-3418164F485E}"/>
                    </a:ext>
                  </a:extLst>
                </p14:cNvPr>
                <p14:cNvContentPartPr/>
                <p14:nvPr/>
              </p14:nvContentPartPr>
              <p14:xfrm>
                <a:off x="10752683" y="4440735"/>
                <a:ext cx="155160" cy="24588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D116A31B-AA08-433E-CFB3-3418164F485E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10746563" y="4434615"/>
                  <a:ext cx="16740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889" name="Ink 888">
                  <a:extLst>
                    <a:ext uri="{FF2B5EF4-FFF2-40B4-BE49-F238E27FC236}">
                      <a16:creationId xmlns:a16="http://schemas.microsoft.com/office/drawing/2014/main" id="{09C22C5F-86DB-502D-EC15-27E0919AF6C3}"/>
                    </a:ext>
                  </a:extLst>
                </p14:cNvPr>
                <p14:cNvContentPartPr/>
                <p14:nvPr/>
              </p14:nvContentPartPr>
              <p14:xfrm>
                <a:off x="10876523" y="4552695"/>
                <a:ext cx="123480" cy="157680"/>
              </p14:xfrm>
            </p:contentPart>
          </mc:Choice>
          <mc:Fallback xmlns="">
            <p:pic>
              <p:nvPicPr>
                <p:cNvPr id="889" name="Ink 888">
                  <a:extLst>
                    <a:ext uri="{FF2B5EF4-FFF2-40B4-BE49-F238E27FC236}">
                      <a16:creationId xmlns:a16="http://schemas.microsoft.com/office/drawing/2014/main" id="{09C22C5F-86DB-502D-EC15-27E0919AF6C3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0870403" y="4546575"/>
                  <a:ext cx="1357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DA00BAC0-ECBC-D254-324C-1348AAEFEDE8}"/>
                    </a:ext>
                  </a:extLst>
                </p14:cNvPr>
                <p14:cNvContentPartPr/>
                <p14:nvPr/>
              </p14:nvContentPartPr>
              <p14:xfrm>
                <a:off x="11007563" y="4565295"/>
                <a:ext cx="91080" cy="11844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DA00BAC0-ECBC-D254-324C-1348AAEFEDE8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11001443" y="4559175"/>
                  <a:ext cx="1033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912F6EBA-CDA7-8DC6-3F32-AA4843DE75C4}"/>
                    </a:ext>
                  </a:extLst>
                </p14:cNvPr>
                <p14:cNvContentPartPr/>
                <p14:nvPr/>
              </p14:nvContentPartPr>
              <p14:xfrm>
                <a:off x="11108003" y="4554135"/>
                <a:ext cx="66240" cy="12168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912F6EBA-CDA7-8DC6-3F32-AA4843DE75C4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1101883" y="4548015"/>
                  <a:ext cx="784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D22EE9CF-0996-7EBD-1EC5-8B4EB1CDF361}"/>
                    </a:ext>
                  </a:extLst>
                </p14:cNvPr>
                <p14:cNvContentPartPr/>
                <p14:nvPr/>
              </p14:nvContentPartPr>
              <p14:xfrm>
                <a:off x="11160563" y="4400415"/>
                <a:ext cx="177480" cy="27900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D22EE9CF-0996-7EBD-1EC5-8B4EB1CDF361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1154443" y="4394295"/>
                  <a:ext cx="18972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893" name="Ink 892">
                  <a:extLst>
                    <a:ext uri="{FF2B5EF4-FFF2-40B4-BE49-F238E27FC236}">
                      <a16:creationId xmlns:a16="http://schemas.microsoft.com/office/drawing/2014/main" id="{A9525537-6BC8-76C7-0A91-CAA15A7BC03A}"/>
                    </a:ext>
                  </a:extLst>
                </p14:cNvPr>
                <p14:cNvContentPartPr/>
                <p14:nvPr/>
              </p14:nvContentPartPr>
              <p14:xfrm>
                <a:off x="11360723" y="4552335"/>
                <a:ext cx="87840" cy="129240"/>
              </p14:xfrm>
            </p:contentPart>
          </mc:Choice>
          <mc:Fallback xmlns="">
            <p:pic>
              <p:nvPicPr>
                <p:cNvPr id="893" name="Ink 892">
                  <a:extLst>
                    <a:ext uri="{FF2B5EF4-FFF2-40B4-BE49-F238E27FC236}">
                      <a16:creationId xmlns:a16="http://schemas.microsoft.com/office/drawing/2014/main" id="{A9525537-6BC8-76C7-0A91-CAA15A7BC03A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1354603" y="4546215"/>
                  <a:ext cx="1000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894" name="Ink 893">
                  <a:extLst>
                    <a:ext uri="{FF2B5EF4-FFF2-40B4-BE49-F238E27FC236}">
                      <a16:creationId xmlns:a16="http://schemas.microsoft.com/office/drawing/2014/main" id="{E00FE063-CAEB-34BD-7E08-E319A400D472}"/>
                    </a:ext>
                  </a:extLst>
                </p14:cNvPr>
                <p14:cNvContentPartPr/>
                <p14:nvPr/>
              </p14:nvContentPartPr>
              <p14:xfrm>
                <a:off x="11369363" y="4487895"/>
                <a:ext cx="31680" cy="27720"/>
              </p14:xfrm>
            </p:contentPart>
          </mc:Choice>
          <mc:Fallback xmlns="">
            <p:pic>
              <p:nvPicPr>
                <p:cNvPr id="894" name="Ink 893">
                  <a:extLst>
                    <a:ext uri="{FF2B5EF4-FFF2-40B4-BE49-F238E27FC236}">
                      <a16:creationId xmlns:a16="http://schemas.microsoft.com/office/drawing/2014/main" id="{E00FE063-CAEB-34BD-7E08-E319A400D472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1363243" y="4481775"/>
                  <a:ext cx="439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FEB58D71-AF6A-CDEA-6E2C-6AB0DB8617CC}"/>
                    </a:ext>
                  </a:extLst>
                </p14:cNvPr>
                <p14:cNvContentPartPr/>
                <p14:nvPr/>
              </p14:nvContentPartPr>
              <p14:xfrm>
                <a:off x="11414363" y="4544415"/>
                <a:ext cx="366480" cy="36432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FEB58D71-AF6A-CDEA-6E2C-6AB0DB8617CC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1408243" y="4538295"/>
                  <a:ext cx="378720" cy="376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250025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7E4DAA62-0C8E-3F08-EEA9-71ECEBEB661D}"/>
              </a:ext>
            </a:extLst>
          </p:cNvPr>
          <p:cNvGrpSpPr/>
          <p:nvPr/>
        </p:nvGrpSpPr>
        <p:grpSpPr>
          <a:xfrm>
            <a:off x="2530646" y="-13371"/>
            <a:ext cx="6597000" cy="943200"/>
            <a:chOff x="2530646" y="-13371"/>
            <a:chExt cx="6597000" cy="94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AB0787F-71EA-C1BE-B250-897F2C696C85}"/>
                    </a:ext>
                  </a:extLst>
                </p14:cNvPr>
                <p14:cNvContentPartPr/>
                <p14:nvPr/>
              </p14:nvContentPartPr>
              <p14:xfrm>
                <a:off x="2977406" y="292989"/>
                <a:ext cx="348120" cy="3470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AB0787F-71EA-C1BE-B250-897F2C696C85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71286" y="286869"/>
                  <a:ext cx="36036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77D7405-E246-44FE-30C0-5D5CED4FE344}"/>
                    </a:ext>
                  </a:extLst>
                </p14:cNvPr>
                <p14:cNvContentPartPr/>
                <p14:nvPr/>
              </p14:nvContentPartPr>
              <p14:xfrm>
                <a:off x="3371606" y="479829"/>
                <a:ext cx="142200" cy="1130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77D7405-E246-44FE-30C0-5D5CED4FE344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365486" y="473709"/>
                  <a:ext cx="1544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A97ACD56-9A8C-4EA1-8BA4-DDEA48A8DC49}"/>
                    </a:ext>
                  </a:extLst>
                </p14:cNvPr>
                <p14:cNvContentPartPr/>
                <p14:nvPr/>
              </p14:nvContentPartPr>
              <p14:xfrm>
                <a:off x="3410126" y="397029"/>
                <a:ext cx="42120" cy="100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A97ACD56-9A8C-4EA1-8BA4-DDEA48A8DC4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404006" y="390909"/>
                  <a:ext cx="54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13DF2629-E612-ED89-D1F7-D611A7D10D32}"/>
                    </a:ext>
                  </a:extLst>
                </p14:cNvPr>
                <p14:cNvContentPartPr/>
                <p14:nvPr/>
              </p14:nvContentPartPr>
              <p14:xfrm>
                <a:off x="3525326" y="466869"/>
                <a:ext cx="192240" cy="1504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13DF2629-E612-ED89-D1F7-D611A7D10D3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519206" y="460749"/>
                  <a:ext cx="2044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B72451D4-3AD3-30ED-7909-05A96361233F}"/>
                    </a:ext>
                  </a:extLst>
                </p14:cNvPr>
                <p14:cNvContentPartPr/>
                <p14:nvPr/>
              </p14:nvContentPartPr>
              <p14:xfrm>
                <a:off x="3733046" y="478029"/>
                <a:ext cx="560880" cy="1472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B72451D4-3AD3-30ED-7909-05A96361233F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726926" y="471909"/>
                  <a:ext cx="573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1074818E-0FC0-AFA4-4E4A-12318160836A}"/>
                    </a:ext>
                  </a:extLst>
                </p14:cNvPr>
                <p14:cNvContentPartPr/>
                <p14:nvPr/>
              </p14:nvContentPartPr>
              <p14:xfrm>
                <a:off x="4099886" y="342309"/>
                <a:ext cx="108720" cy="162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1074818E-0FC0-AFA4-4E4A-12318160836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093766" y="336189"/>
                  <a:ext cx="1209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CCE88DEF-6A2E-8826-9F0A-F2E05E171F42}"/>
                    </a:ext>
                  </a:extLst>
                </p14:cNvPr>
                <p14:cNvContentPartPr/>
                <p14:nvPr/>
              </p14:nvContentPartPr>
              <p14:xfrm>
                <a:off x="4296446" y="245109"/>
                <a:ext cx="95400" cy="3657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CCE88DEF-6A2E-8826-9F0A-F2E05E171F4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290326" y="238989"/>
                  <a:ext cx="10764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AC5DBAA3-28EA-8E6D-32A3-F7AFB3F1176D}"/>
                    </a:ext>
                  </a:extLst>
                </p14:cNvPr>
                <p14:cNvContentPartPr/>
                <p14:nvPr/>
              </p14:nvContentPartPr>
              <p14:xfrm>
                <a:off x="4265126" y="422589"/>
                <a:ext cx="213840" cy="126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AC5DBAA3-28EA-8E6D-32A3-F7AFB3F1176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259006" y="416469"/>
                  <a:ext cx="2260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8A220D96-D5A5-7CC4-40F2-4E60AF9254BC}"/>
                    </a:ext>
                  </a:extLst>
                </p14:cNvPr>
                <p14:cNvContentPartPr/>
                <p14:nvPr/>
              </p14:nvContentPartPr>
              <p14:xfrm>
                <a:off x="4760126" y="288669"/>
                <a:ext cx="290520" cy="388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8A220D96-D5A5-7CC4-40F2-4E60AF9254B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754006" y="282549"/>
                  <a:ext cx="3027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E6E0DD30-6276-0C43-6FFF-442CF07C2B2E}"/>
                    </a:ext>
                  </a:extLst>
                </p14:cNvPr>
                <p14:cNvContentPartPr/>
                <p14:nvPr/>
              </p14:nvContentPartPr>
              <p14:xfrm>
                <a:off x="4878926" y="357789"/>
                <a:ext cx="66600" cy="2491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E6E0DD30-6276-0C43-6FFF-442CF07C2B2E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872806" y="351669"/>
                  <a:ext cx="7884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AA22F569-34C4-1357-F3CF-B51B7100D667}"/>
                    </a:ext>
                  </a:extLst>
                </p14:cNvPr>
                <p14:cNvContentPartPr/>
                <p14:nvPr/>
              </p14:nvContentPartPr>
              <p14:xfrm>
                <a:off x="4756526" y="575589"/>
                <a:ext cx="295920" cy="23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A22F569-34C4-1357-F3CF-B51B7100D66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750406" y="569469"/>
                  <a:ext cx="3081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CB2B18F-2F66-3FAC-C3BB-440F1B643B3D}"/>
                    </a:ext>
                  </a:extLst>
                </p14:cNvPr>
                <p14:cNvContentPartPr/>
                <p14:nvPr/>
              </p14:nvContentPartPr>
              <p14:xfrm>
                <a:off x="5061086" y="499629"/>
                <a:ext cx="303120" cy="1324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CB2B18F-2F66-3FAC-C3BB-440F1B643B3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054966" y="493509"/>
                  <a:ext cx="3153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AB8769BA-73E0-B509-62EB-527F8515B951}"/>
                    </a:ext>
                  </a:extLst>
                </p14:cNvPr>
                <p14:cNvContentPartPr/>
                <p14:nvPr/>
              </p14:nvContentPartPr>
              <p14:xfrm>
                <a:off x="5333606" y="285789"/>
                <a:ext cx="227880" cy="3470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AB8769BA-73E0-B509-62EB-527F8515B95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327486" y="279669"/>
                  <a:ext cx="24012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FE52BFE1-2778-B289-9970-6420AAD60918}"/>
                    </a:ext>
                  </a:extLst>
                </p14:cNvPr>
                <p14:cNvContentPartPr/>
                <p14:nvPr/>
              </p14:nvContentPartPr>
              <p14:xfrm>
                <a:off x="5540966" y="459669"/>
                <a:ext cx="296640" cy="1735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FE52BFE1-2778-B289-9970-6420AAD6091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534846" y="453549"/>
                  <a:ext cx="3088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BC40F8E9-DEDD-6CBE-FBA5-653AECC12EEB}"/>
                    </a:ext>
                  </a:extLst>
                </p14:cNvPr>
                <p14:cNvContentPartPr/>
                <p14:nvPr/>
              </p14:nvContentPartPr>
              <p14:xfrm>
                <a:off x="5747606" y="292989"/>
                <a:ext cx="127080" cy="372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BC40F8E9-DEDD-6CBE-FBA5-653AECC12EE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741486" y="286869"/>
                  <a:ext cx="13932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CB5E4529-9A38-FA45-AB13-E1B92CDB627D}"/>
                    </a:ext>
                  </a:extLst>
                </p14:cNvPr>
                <p14:cNvContentPartPr/>
                <p14:nvPr/>
              </p14:nvContentPartPr>
              <p14:xfrm>
                <a:off x="5851646" y="446709"/>
                <a:ext cx="262080" cy="1774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CB5E4529-9A38-FA45-AB13-E1B92CDB627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845526" y="440589"/>
                  <a:ext cx="2743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CCE7D8E-D3FF-AF25-6ADF-5228B85175F1}"/>
                    </a:ext>
                  </a:extLst>
                </p14:cNvPr>
                <p14:cNvContentPartPr/>
                <p14:nvPr/>
              </p14:nvContentPartPr>
              <p14:xfrm>
                <a:off x="6058646" y="426549"/>
                <a:ext cx="230040" cy="1857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CCE7D8E-D3FF-AF25-6ADF-5228B85175F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52526" y="420429"/>
                  <a:ext cx="2422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0CCAF320-6DFF-3AA8-05FE-DEA7A714111C}"/>
                    </a:ext>
                  </a:extLst>
                </p14:cNvPr>
                <p14:cNvContentPartPr/>
                <p14:nvPr/>
              </p14:nvContentPartPr>
              <p14:xfrm>
                <a:off x="6277886" y="407829"/>
                <a:ext cx="201240" cy="1746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0CCAF320-6DFF-3AA8-05FE-DEA7A714111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271766" y="401709"/>
                  <a:ext cx="2134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495DFE4D-7382-9E41-B439-CA55643A6259}"/>
                    </a:ext>
                  </a:extLst>
                </p14:cNvPr>
                <p14:cNvContentPartPr/>
                <p14:nvPr/>
              </p14:nvContentPartPr>
              <p14:xfrm>
                <a:off x="6425846" y="363909"/>
                <a:ext cx="172800" cy="23508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495DFE4D-7382-9E41-B439-CA55643A625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419726" y="357789"/>
                  <a:ext cx="1850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99FFAE64-F7A9-60E0-9DF5-2B61A691531E}"/>
                    </a:ext>
                  </a:extLst>
                </p14:cNvPr>
                <p14:cNvContentPartPr/>
                <p14:nvPr/>
              </p14:nvContentPartPr>
              <p14:xfrm>
                <a:off x="6932366" y="267429"/>
                <a:ext cx="369000" cy="3340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99FFAE64-F7A9-60E0-9DF5-2B61A691531E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926246" y="261309"/>
                  <a:ext cx="381240" cy="34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20946BE-D090-6134-E1EC-CD5CCD61FA1D}"/>
                    </a:ext>
                  </a:extLst>
                </p14:cNvPr>
                <p14:cNvContentPartPr/>
                <p14:nvPr/>
              </p14:nvContentPartPr>
              <p14:xfrm>
                <a:off x="7307486" y="422229"/>
                <a:ext cx="443880" cy="1645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20946BE-D090-6134-E1EC-CD5CCD61FA1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301366" y="416109"/>
                  <a:ext cx="4561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9CAC15DA-77D9-384E-5373-3AB68ACD8E64}"/>
                    </a:ext>
                  </a:extLst>
                </p14:cNvPr>
                <p14:cNvContentPartPr/>
                <p14:nvPr/>
              </p14:nvContentPartPr>
              <p14:xfrm>
                <a:off x="7731206" y="376869"/>
                <a:ext cx="141840" cy="1958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9CAC15DA-77D9-384E-5373-3AB68ACD8E6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25086" y="370749"/>
                  <a:ext cx="15408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DAC9205A-EF56-7AAC-C33F-856FA3A2FDF0}"/>
                    </a:ext>
                  </a:extLst>
                </p14:cNvPr>
                <p14:cNvContentPartPr/>
                <p14:nvPr/>
              </p14:nvContentPartPr>
              <p14:xfrm>
                <a:off x="7900766" y="417549"/>
                <a:ext cx="198360" cy="1285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DAC9205A-EF56-7AAC-C33F-856FA3A2FDF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894646" y="411429"/>
                  <a:ext cx="2106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194BE7F-091B-2757-BADA-715DD9A7761C}"/>
                    </a:ext>
                  </a:extLst>
                </p14:cNvPr>
                <p14:cNvContentPartPr/>
                <p14:nvPr/>
              </p14:nvContentPartPr>
              <p14:xfrm>
                <a:off x="8077886" y="336549"/>
                <a:ext cx="175680" cy="1936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194BE7F-091B-2757-BADA-715DD9A7761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071766" y="330429"/>
                  <a:ext cx="18792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575E7AEE-1D40-5A12-6279-455BD1600830}"/>
                    </a:ext>
                  </a:extLst>
                </p14:cNvPr>
                <p14:cNvContentPartPr/>
                <p14:nvPr/>
              </p14:nvContentPartPr>
              <p14:xfrm>
                <a:off x="8250326" y="304149"/>
                <a:ext cx="203040" cy="25776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575E7AEE-1D40-5A12-6279-455BD160083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244206" y="298029"/>
                  <a:ext cx="21528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C48A8EC3-9655-6DDE-92DA-B85E1C63A71E}"/>
                    </a:ext>
                  </a:extLst>
                </p14:cNvPr>
                <p14:cNvContentPartPr/>
                <p14:nvPr/>
              </p14:nvContentPartPr>
              <p14:xfrm>
                <a:off x="2530646" y="63669"/>
                <a:ext cx="6581880" cy="8661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C48A8EC3-9655-6DDE-92DA-B85E1C63A71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524526" y="57549"/>
                  <a:ext cx="6594120" cy="87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DF0BCA4C-421D-E315-25F9-95E443A2FB62}"/>
                    </a:ext>
                  </a:extLst>
                </p14:cNvPr>
                <p14:cNvContentPartPr/>
                <p14:nvPr/>
              </p14:nvContentPartPr>
              <p14:xfrm>
                <a:off x="8973206" y="-13371"/>
                <a:ext cx="154440" cy="7596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DF0BCA4C-421D-E315-25F9-95E443A2FB62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967086" y="-19491"/>
                  <a:ext cx="166680" cy="77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F80B0BEA-53CF-4741-85C9-10376B468320}"/>
              </a:ext>
            </a:extLst>
          </p:cNvPr>
          <p:cNvGrpSpPr/>
          <p:nvPr/>
        </p:nvGrpSpPr>
        <p:grpSpPr>
          <a:xfrm>
            <a:off x="9814886" y="245109"/>
            <a:ext cx="801000" cy="412920"/>
            <a:chOff x="9814886" y="245109"/>
            <a:chExt cx="801000" cy="41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22F19429-64B3-D850-1A41-E25A140D79F6}"/>
                    </a:ext>
                  </a:extLst>
                </p14:cNvPr>
                <p14:cNvContentPartPr/>
                <p14:nvPr/>
              </p14:nvContentPartPr>
              <p14:xfrm>
                <a:off x="9923246" y="245109"/>
                <a:ext cx="246960" cy="4129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22F19429-64B3-D850-1A41-E25A140D79F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917126" y="238989"/>
                  <a:ext cx="25920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AD68B5EC-B38D-9DEE-29E3-55142473A3C0}"/>
                    </a:ext>
                  </a:extLst>
                </p14:cNvPr>
                <p14:cNvContentPartPr/>
                <p14:nvPr/>
              </p14:nvContentPartPr>
              <p14:xfrm>
                <a:off x="9814886" y="478749"/>
                <a:ext cx="352080" cy="302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AD68B5EC-B38D-9DEE-29E3-55142473A3C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808766" y="472629"/>
                  <a:ext cx="3643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69FD9D1-80A3-B968-46E4-FD830E5D3B7A}"/>
                    </a:ext>
                  </a:extLst>
                </p14:cNvPr>
                <p14:cNvContentPartPr/>
                <p14:nvPr/>
              </p14:nvContentPartPr>
              <p14:xfrm>
                <a:off x="10385846" y="321069"/>
                <a:ext cx="230040" cy="30420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69FD9D1-80A3-B968-46E4-FD830E5D3B7A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379726" y="314949"/>
                  <a:ext cx="24228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DD90FE5D-6093-EF05-C100-3761251C5FDC}"/>
                    </a:ext>
                  </a:extLst>
                </p14:cNvPr>
                <p14:cNvContentPartPr/>
                <p14:nvPr/>
              </p14:nvContentPartPr>
              <p14:xfrm>
                <a:off x="10320686" y="486309"/>
                <a:ext cx="237600" cy="93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DD90FE5D-6093-EF05-C100-3761251C5FDC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314566" y="480189"/>
                  <a:ext cx="2498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5A9FAE5-534E-6EF4-A7D0-B7F0777182C8}"/>
              </a:ext>
            </a:extLst>
          </p:cNvPr>
          <p:cNvGrpSpPr/>
          <p:nvPr/>
        </p:nvGrpSpPr>
        <p:grpSpPr>
          <a:xfrm>
            <a:off x="10868966" y="227109"/>
            <a:ext cx="837000" cy="474480"/>
            <a:chOff x="10868966" y="227109"/>
            <a:chExt cx="837000" cy="47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40FB0C32-59D9-B1CF-EB3D-F696E714016D}"/>
                    </a:ext>
                  </a:extLst>
                </p14:cNvPr>
                <p14:cNvContentPartPr/>
                <p14:nvPr/>
              </p14:nvContentPartPr>
              <p14:xfrm>
                <a:off x="10873286" y="281109"/>
                <a:ext cx="33120" cy="3884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40FB0C32-59D9-B1CF-EB3D-F696E714016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867166" y="274989"/>
                  <a:ext cx="4536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F8FBB487-E5EA-4D91-596A-0FE18E91432F}"/>
                    </a:ext>
                  </a:extLst>
                </p14:cNvPr>
                <p14:cNvContentPartPr/>
                <p14:nvPr/>
              </p14:nvContentPartPr>
              <p14:xfrm>
                <a:off x="10917206" y="310989"/>
                <a:ext cx="41400" cy="3906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F8FBB487-E5EA-4D91-596A-0FE18E91432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0911086" y="304869"/>
                  <a:ext cx="5364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BFB77FF7-EEB1-9F18-6321-A6C23208AC9B}"/>
                    </a:ext>
                  </a:extLst>
                </p14:cNvPr>
                <p14:cNvContentPartPr/>
                <p14:nvPr/>
              </p14:nvContentPartPr>
              <p14:xfrm>
                <a:off x="10868966" y="332589"/>
                <a:ext cx="273600" cy="35424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BFB77FF7-EEB1-9F18-6321-A6C23208AC9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862846" y="326469"/>
                  <a:ext cx="28584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2B1CC00-D931-5B98-74E1-FE38879428ED}"/>
                    </a:ext>
                  </a:extLst>
                </p14:cNvPr>
                <p14:cNvContentPartPr/>
                <p14:nvPr/>
              </p14:nvContentPartPr>
              <p14:xfrm>
                <a:off x="11140766" y="229989"/>
                <a:ext cx="209160" cy="1134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2B1CC00-D931-5B98-74E1-FE38879428E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1134646" y="223869"/>
                  <a:ext cx="2214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68AA301F-510B-5FB5-BADB-18C303A174D9}"/>
                    </a:ext>
                  </a:extLst>
                </p14:cNvPr>
                <p14:cNvContentPartPr/>
                <p14:nvPr/>
              </p14:nvContentPartPr>
              <p14:xfrm>
                <a:off x="11384126" y="227109"/>
                <a:ext cx="144720" cy="8280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68AA301F-510B-5FB5-BADB-18C303A174D9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1378006" y="220989"/>
                  <a:ext cx="1569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76EAA51C-77C3-C362-8B0D-F09246C94A59}"/>
                    </a:ext>
                  </a:extLst>
                </p14:cNvPr>
                <p14:cNvContentPartPr/>
                <p14:nvPr/>
              </p14:nvContentPartPr>
              <p14:xfrm>
                <a:off x="11381966" y="247989"/>
                <a:ext cx="130320" cy="741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76EAA51C-77C3-C362-8B0D-F09246C94A5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1375846" y="241869"/>
                  <a:ext cx="1425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5FB9EE0F-6CA6-4DEB-D8CB-B5965F1E2130}"/>
                    </a:ext>
                  </a:extLst>
                </p14:cNvPr>
                <p14:cNvContentPartPr/>
                <p14:nvPr/>
              </p14:nvContentPartPr>
              <p14:xfrm>
                <a:off x="11559086" y="228909"/>
                <a:ext cx="146880" cy="1058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5FB9EE0F-6CA6-4DEB-D8CB-B5965F1E213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1552966" y="222789"/>
                  <a:ext cx="159120" cy="11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14ECEAB9-1A3A-A665-D79C-51C0BADC17C0}"/>
              </a:ext>
            </a:extLst>
          </p:cNvPr>
          <p:cNvGrpSpPr/>
          <p:nvPr/>
        </p:nvGrpSpPr>
        <p:grpSpPr>
          <a:xfrm>
            <a:off x="900959" y="1289812"/>
            <a:ext cx="1627920" cy="365400"/>
            <a:chOff x="1298006" y="1241546"/>
            <a:chExt cx="1627920" cy="36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4DF9D212-22E7-920D-26D5-792664CDDB0E}"/>
                    </a:ext>
                  </a:extLst>
                </p14:cNvPr>
                <p14:cNvContentPartPr/>
                <p14:nvPr/>
              </p14:nvContentPartPr>
              <p14:xfrm>
                <a:off x="1298006" y="1332986"/>
                <a:ext cx="287640" cy="27396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4DF9D212-22E7-920D-26D5-792664CDDB0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291886" y="1326866"/>
                  <a:ext cx="29988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234D3BDB-45B1-0C65-3071-0910795418BE}"/>
                    </a:ext>
                  </a:extLst>
                </p14:cNvPr>
                <p14:cNvContentPartPr/>
                <p14:nvPr/>
              </p14:nvContentPartPr>
              <p14:xfrm>
                <a:off x="1648286" y="1351706"/>
                <a:ext cx="280800" cy="2390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234D3BDB-45B1-0C65-3071-0910795418BE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642166" y="1345586"/>
                  <a:ext cx="29304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085C950F-9F59-C5B1-A1F4-C99EA1852E1F}"/>
                    </a:ext>
                  </a:extLst>
                </p14:cNvPr>
                <p14:cNvContentPartPr/>
                <p14:nvPr/>
              </p14:nvContentPartPr>
              <p14:xfrm>
                <a:off x="1645766" y="1469786"/>
                <a:ext cx="223920" cy="316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085C950F-9F59-C5B1-A1F4-C99EA1852E1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639646" y="1463666"/>
                  <a:ext cx="2361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683E64FE-D158-F2D1-52C5-24B5B67D290C}"/>
                    </a:ext>
                  </a:extLst>
                </p14:cNvPr>
                <p14:cNvContentPartPr/>
                <p14:nvPr/>
              </p14:nvContentPartPr>
              <p14:xfrm>
                <a:off x="2147246" y="1241546"/>
                <a:ext cx="252720" cy="34236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683E64FE-D158-F2D1-52C5-24B5B67D290C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141126" y="1235426"/>
                  <a:ext cx="26496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6A1C46BB-5979-6CCF-3F80-23E3128455A9}"/>
                    </a:ext>
                  </a:extLst>
                </p14:cNvPr>
                <p14:cNvContentPartPr/>
                <p14:nvPr/>
              </p14:nvContentPartPr>
              <p14:xfrm>
                <a:off x="2399966" y="1281506"/>
                <a:ext cx="185760" cy="2926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6A1C46BB-5979-6CCF-3F80-23E3128455A9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393846" y="1275386"/>
                  <a:ext cx="19800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B23526CE-0EE5-D791-2D2F-C441B452F6E8}"/>
                    </a:ext>
                  </a:extLst>
                </p14:cNvPr>
                <p14:cNvContentPartPr/>
                <p14:nvPr/>
              </p14:nvContentPartPr>
              <p14:xfrm>
                <a:off x="2584286" y="1337306"/>
                <a:ext cx="185760" cy="21492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B23526CE-0EE5-D791-2D2F-C441B452F6E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578166" y="1331186"/>
                  <a:ext cx="19800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276172F4-A32E-6310-520F-32BF1855174D}"/>
                    </a:ext>
                  </a:extLst>
                </p14:cNvPr>
                <p14:cNvContentPartPr/>
                <p14:nvPr/>
              </p14:nvContentPartPr>
              <p14:xfrm>
                <a:off x="2515886" y="1464026"/>
                <a:ext cx="261000" cy="3816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276172F4-A32E-6310-520F-32BF1855174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509766" y="1457906"/>
                  <a:ext cx="2732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E84C2479-234B-9B96-EE57-9EE06939340B}"/>
                    </a:ext>
                  </a:extLst>
                </p14:cNvPr>
                <p14:cNvContentPartPr/>
                <p14:nvPr/>
              </p14:nvContentPartPr>
              <p14:xfrm>
                <a:off x="2742326" y="1244066"/>
                <a:ext cx="183600" cy="34632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E84C2479-234B-9B96-EE57-9EE06939340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736206" y="1237946"/>
                  <a:ext cx="195840" cy="358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DAD2CD63-C135-803C-1DBF-564C4814EA51}"/>
              </a:ext>
            </a:extLst>
          </p:cNvPr>
          <p:cNvGrpSpPr/>
          <p:nvPr/>
        </p:nvGrpSpPr>
        <p:grpSpPr>
          <a:xfrm>
            <a:off x="71846" y="1374386"/>
            <a:ext cx="560160" cy="323640"/>
            <a:chOff x="71846" y="1374386"/>
            <a:chExt cx="560160" cy="32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08D489C4-18A2-7E1F-D0AD-78A8552929F1}"/>
                    </a:ext>
                  </a:extLst>
                </p14:cNvPr>
                <p14:cNvContentPartPr/>
                <p14:nvPr/>
              </p14:nvContentPartPr>
              <p14:xfrm>
                <a:off x="123326" y="1374386"/>
                <a:ext cx="33840" cy="32364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08D489C4-18A2-7E1F-D0AD-78A8552929F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7206" y="1368266"/>
                  <a:ext cx="4608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5E45F676-A788-5973-DCFB-F49EDA8F89C0}"/>
                    </a:ext>
                  </a:extLst>
                </p14:cNvPr>
                <p14:cNvContentPartPr/>
                <p14:nvPr/>
              </p14:nvContentPartPr>
              <p14:xfrm>
                <a:off x="71846" y="1377626"/>
                <a:ext cx="263880" cy="6660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5E45F676-A788-5973-DCFB-F49EDA8F89C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5726" y="1371506"/>
                  <a:ext cx="2761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A19524D0-041F-4DE8-D86E-53DE55136557}"/>
                    </a:ext>
                  </a:extLst>
                </p14:cNvPr>
                <p14:cNvContentPartPr/>
                <p14:nvPr/>
              </p14:nvContentPartPr>
              <p14:xfrm>
                <a:off x="120446" y="1591106"/>
                <a:ext cx="165600" cy="3456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A19524D0-041F-4DE8-D86E-53DE55136557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4326" y="1584986"/>
                  <a:ext cx="1778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B35C3ED7-6112-68FA-7788-B771A8E41EA3}"/>
                    </a:ext>
                  </a:extLst>
                </p14:cNvPr>
                <p14:cNvContentPartPr/>
                <p14:nvPr/>
              </p14:nvContentPartPr>
              <p14:xfrm>
                <a:off x="280646" y="1508306"/>
                <a:ext cx="351360" cy="1630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B35C3ED7-6112-68FA-7788-B771A8E41EA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74526" y="1502186"/>
                  <a:ext cx="363600" cy="175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F9B3B332-F27A-493C-40B7-6259CACF855A}"/>
                  </a:ext>
                </a:extLst>
              </p14:cNvPr>
              <p14:cNvContentPartPr/>
              <p14:nvPr/>
            </p14:nvContentPartPr>
            <p14:xfrm>
              <a:off x="2679686" y="1518746"/>
              <a:ext cx="39600" cy="17316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F9B3B332-F27A-493C-40B7-6259CACF855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73566" y="1512626"/>
                <a:ext cx="51840" cy="185400"/>
              </a:xfrm>
              <a:prstGeom prst="rect">
                <a:avLst/>
              </a:prstGeom>
            </p:spPr>
          </p:pic>
        </mc:Fallback>
      </mc:AlternateContent>
      <p:grpSp>
        <p:nvGrpSpPr>
          <p:cNvPr id="376" name="Group 375">
            <a:extLst>
              <a:ext uri="{FF2B5EF4-FFF2-40B4-BE49-F238E27FC236}">
                <a16:creationId xmlns:a16="http://schemas.microsoft.com/office/drawing/2014/main" id="{3721B900-0307-CBB5-C963-2E0227F6A0E9}"/>
              </a:ext>
            </a:extLst>
          </p:cNvPr>
          <p:cNvGrpSpPr/>
          <p:nvPr/>
        </p:nvGrpSpPr>
        <p:grpSpPr>
          <a:xfrm>
            <a:off x="3039326" y="1252706"/>
            <a:ext cx="558720" cy="326880"/>
            <a:chOff x="3039326" y="1252706"/>
            <a:chExt cx="558720" cy="32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8D6FA2B3-9BE1-37B1-4946-7F0D3832374C}"/>
                    </a:ext>
                  </a:extLst>
                </p14:cNvPr>
                <p14:cNvContentPartPr/>
                <p14:nvPr/>
              </p14:nvContentPartPr>
              <p14:xfrm>
                <a:off x="3039326" y="1252706"/>
                <a:ext cx="313560" cy="32688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8D6FA2B3-9BE1-37B1-4946-7F0D3832374C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033206" y="1246586"/>
                  <a:ext cx="32580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AAFD2A47-51FB-4269-385D-9F3864B4F13B}"/>
                    </a:ext>
                  </a:extLst>
                </p14:cNvPr>
                <p14:cNvContentPartPr/>
                <p14:nvPr/>
              </p14:nvContentPartPr>
              <p14:xfrm>
                <a:off x="3302126" y="1429106"/>
                <a:ext cx="147960" cy="13824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AAFD2A47-51FB-4269-385D-9F3864B4F13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296006" y="1422986"/>
                  <a:ext cx="1602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0818F2C5-266A-7A7A-140F-0232EBAAF2E6}"/>
                    </a:ext>
                  </a:extLst>
                </p14:cNvPr>
                <p14:cNvContentPartPr/>
                <p14:nvPr/>
              </p14:nvContentPartPr>
              <p14:xfrm>
                <a:off x="3422006" y="1262426"/>
                <a:ext cx="72360" cy="29340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0818F2C5-266A-7A7A-140F-0232EBAAF2E6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415886" y="1256306"/>
                  <a:ext cx="8460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E68054D2-AE3C-62D9-4A74-C28A3EB7D639}"/>
                    </a:ext>
                  </a:extLst>
                </p14:cNvPr>
                <p14:cNvContentPartPr/>
                <p14:nvPr/>
              </p14:nvContentPartPr>
              <p14:xfrm>
                <a:off x="3437126" y="1386266"/>
                <a:ext cx="160920" cy="4860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E68054D2-AE3C-62D9-4A74-C28A3EB7D639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431006" y="1380146"/>
                  <a:ext cx="173160" cy="60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AA7F93BB-306E-A48F-FBC6-8E02BD394B33}"/>
              </a:ext>
            </a:extLst>
          </p:cNvPr>
          <p:cNvGrpSpPr/>
          <p:nvPr/>
        </p:nvGrpSpPr>
        <p:grpSpPr>
          <a:xfrm>
            <a:off x="3877766" y="1163426"/>
            <a:ext cx="975960" cy="447840"/>
            <a:chOff x="3877766" y="1163426"/>
            <a:chExt cx="975960" cy="44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8F35AB82-C6B7-A021-522B-FAD043F5BE60}"/>
                    </a:ext>
                  </a:extLst>
                </p14:cNvPr>
                <p14:cNvContentPartPr/>
                <p14:nvPr/>
              </p14:nvContentPartPr>
              <p14:xfrm>
                <a:off x="3877766" y="1258466"/>
                <a:ext cx="311400" cy="35280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8F35AB82-C6B7-A021-522B-FAD043F5BE6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871646" y="1252346"/>
                  <a:ext cx="32364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AFD019FB-7118-31BF-E535-A68C4BE16ABA}"/>
                    </a:ext>
                  </a:extLst>
                </p14:cNvPr>
                <p14:cNvContentPartPr/>
                <p14:nvPr/>
              </p14:nvContentPartPr>
              <p14:xfrm>
                <a:off x="4216166" y="1163426"/>
                <a:ext cx="175320" cy="17820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AFD019FB-7118-31BF-E535-A68C4BE16ABA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210046" y="1157306"/>
                  <a:ext cx="1875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7B6AF12B-C948-4104-83EF-69049C6E39A1}"/>
                    </a:ext>
                  </a:extLst>
                </p14:cNvPr>
                <p14:cNvContentPartPr/>
                <p14:nvPr/>
              </p14:nvContentPartPr>
              <p14:xfrm>
                <a:off x="4565726" y="1332266"/>
                <a:ext cx="168840" cy="24624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7B6AF12B-C948-4104-83EF-69049C6E39A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559606" y="1326146"/>
                  <a:ext cx="18108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2146DF94-36BB-B75F-FD9F-EB4B8F7E72E6}"/>
                    </a:ext>
                  </a:extLst>
                </p14:cNvPr>
                <p14:cNvContentPartPr/>
                <p14:nvPr/>
              </p14:nvContentPartPr>
              <p14:xfrm>
                <a:off x="4772006" y="1390226"/>
                <a:ext cx="81720" cy="18036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2146DF94-36BB-B75F-FD9F-EB4B8F7E72E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765886" y="1384106"/>
                  <a:ext cx="93960" cy="19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120B7670-BC1B-456E-7F7F-79DB6EC3D0A0}"/>
              </a:ext>
            </a:extLst>
          </p:cNvPr>
          <p:cNvGrpSpPr/>
          <p:nvPr/>
        </p:nvGrpSpPr>
        <p:grpSpPr>
          <a:xfrm>
            <a:off x="5148566" y="1122026"/>
            <a:ext cx="1980000" cy="584640"/>
            <a:chOff x="5148566" y="1122026"/>
            <a:chExt cx="1980000" cy="58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40210D50-DFAA-6632-ED43-55E040857D77}"/>
                    </a:ext>
                  </a:extLst>
                </p14:cNvPr>
                <p14:cNvContentPartPr/>
                <p14:nvPr/>
              </p14:nvContentPartPr>
              <p14:xfrm>
                <a:off x="5148566" y="1436306"/>
                <a:ext cx="174960" cy="10008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40210D50-DFAA-6632-ED43-55E040857D77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142446" y="1430186"/>
                  <a:ext cx="1872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AD6A4534-7085-44C3-55AE-54303F44C04C}"/>
                    </a:ext>
                  </a:extLst>
                </p14:cNvPr>
                <p14:cNvContentPartPr/>
                <p14:nvPr/>
              </p14:nvContentPartPr>
              <p14:xfrm>
                <a:off x="5313806" y="1389506"/>
                <a:ext cx="172800" cy="13572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AD6A4534-7085-44C3-55AE-54303F44C04C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307686" y="1383386"/>
                  <a:ext cx="1850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489BF588-5466-D041-66FD-FC24D4D87DD0}"/>
                    </a:ext>
                  </a:extLst>
                </p14:cNvPr>
                <p14:cNvContentPartPr/>
                <p14:nvPr/>
              </p14:nvContentPartPr>
              <p14:xfrm>
                <a:off x="5457446" y="1408586"/>
                <a:ext cx="18360" cy="29808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489BF588-5466-D041-66FD-FC24D4D87DD0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451326" y="1402466"/>
                  <a:ext cx="3060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018C06D7-DD23-10D3-B33C-DB9883B0D27E}"/>
                    </a:ext>
                  </a:extLst>
                </p14:cNvPr>
                <p14:cNvContentPartPr/>
                <p14:nvPr/>
              </p14:nvContentPartPr>
              <p14:xfrm>
                <a:off x="5457086" y="1385906"/>
                <a:ext cx="117000" cy="13212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018C06D7-DD23-10D3-B33C-DB9883B0D27E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450966" y="1379786"/>
                  <a:ext cx="1292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4315D790-CF6F-5F09-0D17-D826785384D9}"/>
                    </a:ext>
                  </a:extLst>
                </p14:cNvPr>
                <p14:cNvContentPartPr/>
                <p14:nvPr/>
              </p14:nvContentPartPr>
              <p14:xfrm>
                <a:off x="5562566" y="1393826"/>
                <a:ext cx="148320" cy="114480"/>
              </p14:xfrm>
            </p:contentPart>
          </mc:Choice>
          <mc:Fallback xmlns=""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4315D790-CF6F-5F09-0D17-D826785384D9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556446" y="1387706"/>
                  <a:ext cx="1605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001654DD-FC12-1DFB-B790-91F64A4267FC}"/>
                    </a:ext>
                  </a:extLst>
                </p14:cNvPr>
                <p14:cNvContentPartPr/>
                <p14:nvPr/>
              </p14:nvContentPartPr>
              <p14:xfrm>
                <a:off x="5692166" y="1370066"/>
                <a:ext cx="120600" cy="13032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001654DD-FC12-1DFB-B790-91F64A4267FC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686046" y="1363946"/>
                  <a:ext cx="1328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A3101E72-4E1D-AA80-8AC1-8F5911277BF5}"/>
                    </a:ext>
                  </a:extLst>
                </p14:cNvPr>
                <p14:cNvContentPartPr/>
                <p14:nvPr/>
              </p14:nvContentPartPr>
              <p14:xfrm>
                <a:off x="5816006" y="1398866"/>
                <a:ext cx="35640" cy="2808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A3101E72-4E1D-AA80-8AC1-8F5911277BF5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809886" y="1392746"/>
                  <a:ext cx="478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9F3061B7-A01B-93B9-D36A-16B41C12FEBA}"/>
                    </a:ext>
                  </a:extLst>
                </p14:cNvPr>
                <p14:cNvContentPartPr/>
                <p14:nvPr/>
              </p14:nvContentPartPr>
              <p14:xfrm>
                <a:off x="5805566" y="1344506"/>
                <a:ext cx="146880" cy="15768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9F3061B7-A01B-93B9-D36A-16B41C12FEBA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799446" y="1338386"/>
                  <a:ext cx="1591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756D759A-857A-072A-A579-1357D949D0EB}"/>
                    </a:ext>
                  </a:extLst>
                </p14:cNvPr>
                <p14:cNvContentPartPr/>
                <p14:nvPr/>
              </p14:nvContentPartPr>
              <p14:xfrm>
                <a:off x="5967566" y="1341986"/>
                <a:ext cx="109800" cy="13572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756D759A-857A-072A-A579-1357D949D0EB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961446" y="1335866"/>
                  <a:ext cx="1220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7A9B4911-A920-8C91-38D4-0A9B8CD945BD}"/>
                    </a:ext>
                  </a:extLst>
                </p14:cNvPr>
                <p14:cNvContentPartPr/>
                <p14:nvPr/>
              </p14:nvContentPartPr>
              <p14:xfrm>
                <a:off x="6070166" y="1326866"/>
                <a:ext cx="188640" cy="15732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7A9B4911-A920-8C91-38D4-0A9B8CD945BD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064046" y="1320746"/>
                  <a:ext cx="2008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E9176BC9-46A4-0D32-3DE3-14994FC2209C}"/>
                    </a:ext>
                  </a:extLst>
                </p14:cNvPr>
                <p14:cNvContentPartPr/>
                <p14:nvPr/>
              </p14:nvContentPartPr>
              <p14:xfrm>
                <a:off x="6266726" y="1122026"/>
                <a:ext cx="123120" cy="35100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E9176BC9-46A4-0D32-3DE3-14994FC2209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260606" y="1115906"/>
                  <a:ext cx="135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74EA3F6C-AEB7-932C-9C4C-4665C544DB98}"/>
                    </a:ext>
                  </a:extLst>
                </p14:cNvPr>
                <p14:cNvContentPartPr/>
                <p14:nvPr/>
              </p14:nvContentPartPr>
              <p14:xfrm>
                <a:off x="6242966" y="1338386"/>
                <a:ext cx="352080" cy="13212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74EA3F6C-AEB7-932C-9C4C-4665C544DB9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236846" y="1332266"/>
                  <a:ext cx="3643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BC8F5B69-BABE-FBF8-90F2-CC5FEEC198F1}"/>
                    </a:ext>
                  </a:extLst>
                </p14:cNvPr>
                <p14:cNvContentPartPr/>
                <p14:nvPr/>
              </p14:nvContentPartPr>
              <p14:xfrm>
                <a:off x="6583886" y="1141466"/>
                <a:ext cx="91440" cy="31968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BC8F5B69-BABE-FBF8-90F2-CC5FEEC198F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6577766" y="1135346"/>
                  <a:ext cx="10368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D7607659-136A-18F9-919F-CBFC09A46CB3}"/>
                    </a:ext>
                  </a:extLst>
                </p14:cNvPr>
                <p14:cNvContentPartPr/>
                <p14:nvPr/>
              </p14:nvContentPartPr>
              <p14:xfrm>
                <a:off x="6556166" y="1303106"/>
                <a:ext cx="265320" cy="14472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D7607659-136A-18F9-919F-CBFC09A46CB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6550046" y="1296986"/>
                  <a:ext cx="2775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4809A30B-527D-34D8-77AD-F2EA4854D6DA}"/>
                    </a:ext>
                  </a:extLst>
                </p14:cNvPr>
                <p14:cNvContentPartPr/>
                <p14:nvPr/>
              </p14:nvContentPartPr>
              <p14:xfrm>
                <a:off x="6729686" y="1179626"/>
                <a:ext cx="76320" cy="5112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4809A30B-527D-34D8-77AD-F2EA4854D6D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723566" y="1173506"/>
                  <a:ext cx="885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A41D8B10-71D9-BBE0-F487-1C9BA6732461}"/>
                    </a:ext>
                  </a:extLst>
                </p14:cNvPr>
                <p14:cNvContentPartPr/>
                <p14:nvPr/>
              </p14:nvContentPartPr>
              <p14:xfrm>
                <a:off x="6820046" y="1296266"/>
                <a:ext cx="163080" cy="14832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A41D8B10-71D9-BBE0-F487-1C9BA673246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813926" y="1290146"/>
                  <a:ext cx="1753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4C7EF050-F11F-DD26-E31D-617DB04CCEA0}"/>
                    </a:ext>
                  </a:extLst>
                </p14:cNvPr>
                <p14:cNvContentPartPr/>
                <p14:nvPr/>
              </p14:nvContentPartPr>
              <p14:xfrm>
                <a:off x="6983846" y="1283306"/>
                <a:ext cx="144720" cy="17208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4C7EF050-F11F-DD26-E31D-617DB04CCEA0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977726" y="1277186"/>
                  <a:ext cx="156960" cy="18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709B0A28-A90A-9B41-B602-8A44DC742A8B}"/>
              </a:ext>
            </a:extLst>
          </p:cNvPr>
          <p:cNvGrpSpPr/>
          <p:nvPr/>
        </p:nvGrpSpPr>
        <p:grpSpPr>
          <a:xfrm>
            <a:off x="7398206" y="1018706"/>
            <a:ext cx="415800" cy="420480"/>
            <a:chOff x="7398206" y="1018706"/>
            <a:chExt cx="41580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8023174B-AA09-B24F-D354-AAF19D565344}"/>
                    </a:ext>
                  </a:extLst>
                </p14:cNvPr>
                <p14:cNvContentPartPr/>
                <p14:nvPr/>
              </p14:nvContentPartPr>
              <p14:xfrm>
                <a:off x="7398206" y="1275386"/>
                <a:ext cx="181800" cy="14904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8023174B-AA09-B24F-D354-AAF19D56534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392086" y="1269266"/>
                  <a:ext cx="1940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1E3F49DA-01C9-2ED7-D4E2-3BA0E5F53A2E}"/>
                    </a:ext>
                  </a:extLst>
                </p14:cNvPr>
                <p14:cNvContentPartPr/>
                <p14:nvPr/>
              </p14:nvContentPartPr>
              <p14:xfrm>
                <a:off x="7566326" y="1018706"/>
                <a:ext cx="247680" cy="42048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1E3F49DA-01C9-2ED7-D4E2-3BA0E5F53A2E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560206" y="1012586"/>
                  <a:ext cx="259920" cy="43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B085EAEF-D337-066A-E020-22FB92E4ED5E}"/>
                    </a:ext>
                  </a:extLst>
                </p14:cNvPr>
                <p14:cNvContentPartPr/>
                <p14:nvPr/>
              </p14:nvContentPartPr>
              <p14:xfrm>
                <a:off x="7518086" y="1310666"/>
                <a:ext cx="268200" cy="2700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B085EAEF-D337-066A-E020-22FB92E4ED5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511966" y="1304546"/>
                  <a:ext cx="280440" cy="3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438D02D3-00C8-419F-9463-A4069833C36C}"/>
              </a:ext>
            </a:extLst>
          </p:cNvPr>
          <p:cNvGrpSpPr/>
          <p:nvPr/>
        </p:nvGrpSpPr>
        <p:grpSpPr>
          <a:xfrm>
            <a:off x="8112224" y="978746"/>
            <a:ext cx="4012062" cy="540360"/>
            <a:chOff x="8112224" y="978746"/>
            <a:chExt cx="4012062" cy="54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C05CF638-D292-03B3-FDC1-9F4453C9A3EE}"/>
                    </a:ext>
                  </a:extLst>
                </p14:cNvPr>
                <p14:cNvContentPartPr/>
                <p14:nvPr/>
              </p14:nvContentPartPr>
              <p14:xfrm>
                <a:off x="8112224" y="1019786"/>
                <a:ext cx="183960" cy="49896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C05CF638-D292-03B3-FDC1-9F4453C9A3E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106104" y="1013666"/>
                  <a:ext cx="196200" cy="51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FC276159-955C-E148-5BB3-47433B01D105}"/>
                    </a:ext>
                  </a:extLst>
                </p14:cNvPr>
                <p14:cNvContentPartPr/>
                <p14:nvPr/>
              </p14:nvContentPartPr>
              <p14:xfrm>
                <a:off x="8379704" y="1250546"/>
                <a:ext cx="221400" cy="15588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FC276159-955C-E148-5BB3-47433B01D105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373584" y="1244426"/>
                  <a:ext cx="2336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A49174ED-E3DD-1E97-73F5-3503A5808157}"/>
                    </a:ext>
                  </a:extLst>
                </p14:cNvPr>
                <p14:cNvContentPartPr/>
                <p14:nvPr/>
              </p14:nvContentPartPr>
              <p14:xfrm>
                <a:off x="8393744" y="1274666"/>
                <a:ext cx="208440" cy="14544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A49174ED-E3DD-1E97-73F5-3503A5808157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387624" y="1268546"/>
                  <a:ext cx="2206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FB5C4AA9-5C25-3C0B-B96D-7EBD8ED72570}"/>
                    </a:ext>
                  </a:extLst>
                </p14:cNvPr>
                <p14:cNvContentPartPr/>
                <p14:nvPr/>
              </p14:nvContentPartPr>
              <p14:xfrm>
                <a:off x="8862824" y="1216346"/>
                <a:ext cx="14760" cy="1224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FB5C4AA9-5C25-3C0B-B96D-7EBD8ED72570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856704" y="1210226"/>
                  <a:ext cx="270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C7F5A01C-889F-1620-F729-EF6B16DFB901}"/>
                    </a:ext>
                  </a:extLst>
                </p14:cNvPr>
                <p14:cNvContentPartPr/>
                <p14:nvPr/>
              </p14:nvContentPartPr>
              <p14:xfrm>
                <a:off x="8754464" y="1221026"/>
                <a:ext cx="221760" cy="16092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C7F5A01C-889F-1620-F729-EF6B16DFB901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748344" y="1214906"/>
                  <a:ext cx="2340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AB443C64-08EF-E0F2-AD1F-C516AB09A476}"/>
                    </a:ext>
                  </a:extLst>
                </p14:cNvPr>
                <p14:cNvContentPartPr/>
                <p14:nvPr/>
              </p14:nvContentPartPr>
              <p14:xfrm>
                <a:off x="8712344" y="1295906"/>
                <a:ext cx="214560" cy="2412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AB443C64-08EF-E0F2-AD1F-C516AB09A476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706224" y="1289786"/>
                  <a:ext cx="2268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300D7014-BA2B-7313-A55A-2EA931FC7497}"/>
                    </a:ext>
                  </a:extLst>
                </p14:cNvPr>
                <p14:cNvContentPartPr/>
                <p14:nvPr/>
              </p14:nvContentPartPr>
              <p14:xfrm>
                <a:off x="9063704" y="1113386"/>
                <a:ext cx="178920" cy="25812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300D7014-BA2B-7313-A55A-2EA931FC749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057584" y="1107266"/>
                  <a:ext cx="19116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6A17AF03-B9C2-6B50-1CD9-FF73591A4EA5}"/>
                    </a:ext>
                  </a:extLst>
                </p14:cNvPr>
                <p14:cNvContentPartPr/>
                <p14:nvPr/>
              </p14:nvContentPartPr>
              <p14:xfrm>
                <a:off x="9263504" y="1109426"/>
                <a:ext cx="131760" cy="24948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6A17AF03-B9C2-6B50-1CD9-FF73591A4EA5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257384" y="1103306"/>
                  <a:ext cx="14400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B98C17C7-89A4-5F7A-5DD7-ADC0003C5FAF}"/>
                    </a:ext>
                  </a:extLst>
                </p14:cNvPr>
                <p14:cNvContentPartPr/>
                <p14:nvPr/>
              </p14:nvContentPartPr>
              <p14:xfrm>
                <a:off x="9393464" y="1130306"/>
                <a:ext cx="160200" cy="22644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B98C17C7-89A4-5F7A-5DD7-ADC0003C5FAF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387344" y="1124186"/>
                  <a:ext cx="17244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AB0422A4-F543-36B3-AF1C-B1C6C89A7F78}"/>
                    </a:ext>
                  </a:extLst>
                </p14:cNvPr>
                <p14:cNvContentPartPr/>
                <p14:nvPr/>
              </p14:nvContentPartPr>
              <p14:xfrm>
                <a:off x="9366824" y="1273946"/>
                <a:ext cx="211320" cy="29880"/>
              </p14:xfrm>
            </p:contentPart>
          </mc:Choice>
          <mc:Fallback xmlns=""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AB0422A4-F543-36B3-AF1C-B1C6C89A7F7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9360704" y="1267826"/>
                  <a:ext cx="2235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96257391-108D-1A8D-9AA5-5C15DF1E55D7}"/>
                    </a:ext>
                  </a:extLst>
                </p14:cNvPr>
                <p14:cNvContentPartPr/>
                <p14:nvPr/>
              </p14:nvContentPartPr>
              <p14:xfrm>
                <a:off x="9512984" y="1085306"/>
                <a:ext cx="176040" cy="34596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96257391-108D-1A8D-9AA5-5C15DF1E55D7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506864" y="1079186"/>
                  <a:ext cx="18828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06FAD9B9-060B-3149-DE13-20D983F4896E}"/>
                    </a:ext>
                  </a:extLst>
                </p14:cNvPr>
                <p14:cNvContentPartPr/>
                <p14:nvPr/>
              </p14:nvContentPartPr>
              <p14:xfrm>
                <a:off x="9823304" y="1230386"/>
                <a:ext cx="30600" cy="3564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06FAD9B9-060B-3149-DE13-20D983F4896E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817184" y="1224266"/>
                  <a:ext cx="428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72541BFE-017F-B57D-B7CF-1F93F9EC0856}"/>
                    </a:ext>
                  </a:extLst>
                </p14:cNvPr>
                <p14:cNvContentPartPr/>
                <p14:nvPr/>
              </p14:nvContentPartPr>
              <p14:xfrm>
                <a:off x="9840944" y="1347026"/>
                <a:ext cx="57240" cy="468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72541BFE-017F-B57D-B7CF-1F93F9EC0856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834824" y="1340906"/>
                  <a:ext cx="694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229A51B5-9E4B-D03D-07DD-C2068AB2AB3C}"/>
                    </a:ext>
                  </a:extLst>
                </p14:cNvPr>
                <p14:cNvContentPartPr/>
                <p14:nvPr/>
              </p14:nvContentPartPr>
              <p14:xfrm>
                <a:off x="10029224" y="1193306"/>
                <a:ext cx="154440" cy="18468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229A51B5-9E4B-D03D-07DD-C2068AB2AB3C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0023104" y="1187186"/>
                  <a:ext cx="1666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6FF49F95-CF75-9406-78D4-5316CB4F6B92}"/>
                    </a:ext>
                  </a:extLst>
                </p14:cNvPr>
                <p14:cNvContentPartPr/>
                <p14:nvPr/>
              </p14:nvContentPartPr>
              <p14:xfrm>
                <a:off x="10197704" y="1223186"/>
                <a:ext cx="125280" cy="11124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6FF49F95-CF75-9406-78D4-5316CB4F6B92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191584" y="1217066"/>
                  <a:ext cx="1375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CD773F76-73BF-4BFE-2764-EBB94CB04925}"/>
                    </a:ext>
                  </a:extLst>
                </p14:cNvPr>
                <p14:cNvContentPartPr/>
                <p14:nvPr/>
              </p14:nvContentPartPr>
              <p14:xfrm>
                <a:off x="10322264" y="1259906"/>
                <a:ext cx="33840" cy="19188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CD773F76-73BF-4BFE-2764-EBB94CB0492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316144" y="1253786"/>
                  <a:ext cx="460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72B03CA4-7A55-49DC-DCE9-4C63783342E3}"/>
                    </a:ext>
                  </a:extLst>
                </p14:cNvPr>
                <p14:cNvContentPartPr/>
                <p14:nvPr/>
              </p14:nvContentPartPr>
              <p14:xfrm>
                <a:off x="10328384" y="1190786"/>
                <a:ext cx="123480" cy="12276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72B03CA4-7A55-49DC-DCE9-4C63783342E3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322264" y="1184666"/>
                  <a:ext cx="1357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66EBC840-43C8-A999-B046-F0D4FC04F49C}"/>
                    </a:ext>
                  </a:extLst>
                </p14:cNvPr>
                <p14:cNvContentPartPr/>
                <p14:nvPr/>
              </p14:nvContentPartPr>
              <p14:xfrm>
                <a:off x="10446104" y="1257386"/>
                <a:ext cx="37080" cy="22500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66EBC840-43C8-A999-B046-F0D4FC04F49C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439984" y="1251266"/>
                  <a:ext cx="4932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A5CB44C3-EE60-6DDE-A854-D276CF8009D1}"/>
                    </a:ext>
                  </a:extLst>
                </p14:cNvPr>
                <p14:cNvContentPartPr/>
                <p14:nvPr/>
              </p14:nvContentPartPr>
              <p14:xfrm>
                <a:off x="10454024" y="1211666"/>
                <a:ext cx="163440" cy="9972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A5CB44C3-EE60-6DDE-A854-D276CF8009D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0447904" y="1205546"/>
                  <a:ext cx="1756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A575892E-6633-C5E1-80C4-C7546CD2BA5C}"/>
                    </a:ext>
                  </a:extLst>
                </p14:cNvPr>
                <p14:cNvContentPartPr/>
                <p14:nvPr/>
              </p14:nvContentPartPr>
              <p14:xfrm>
                <a:off x="10576424" y="1167026"/>
                <a:ext cx="240840" cy="17712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A575892E-6633-C5E1-80C4-C7546CD2BA5C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570304" y="1160906"/>
                  <a:ext cx="25308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16B4AE32-DEE4-F364-983A-3CD369650916}"/>
                    </a:ext>
                  </a:extLst>
                </p14:cNvPr>
                <p14:cNvContentPartPr/>
                <p14:nvPr/>
              </p14:nvContentPartPr>
              <p14:xfrm>
                <a:off x="10761464" y="1020146"/>
                <a:ext cx="85320" cy="31860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16B4AE32-DEE4-F364-983A-3CD36965091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755344" y="1014026"/>
                  <a:ext cx="9756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222F3151-8D3C-A2E6-8CE6-17F70B63A0D6}"/>
                    </a:ext>
                  </a:extLst>
                </p14:cNvPr>
                <p14:cNvContentPartPr/>
                <p14:nvPr/>
              </p14:nvContentPartPr>
              <p14:xfrm>
                <a:off x="10717184" y="1131746"/>
                <a:ext cx="189000" cy="8388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222F3151-8D3C-A2E6-8CE6-17F70B63A0D6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711064" y="1125626"/>
                  <a:ext cx="2012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8370A1F7-254A-89D3-C95A-AB68CA582CC2}"/>
                    </a:ext>
                  </a:extLst>
                </p14:cNvPr>
                <p14:cNvContentPartPr/>
                <p14:nvPr/>
              </p14:nvContentPartPr>
              <p14:xfrm>
                <a:off x="10923824" y="1056146"/>
                <a:ext cx="121680" cy="29808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8370A1F7-254A-89D3-C95A-AB68CA582CC2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917704" y="1050026"/>
                  <a:ext cx="13392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B42737CE-1C3B-F89B-30CE-1BA4B072A9A5}"/>
                    </a:ext>
                  </a:extLst>
                </p14:cNvPr>
                <p14:cNvContentPartPr/>
                <p14:nvPr/>
              </p14:nvContentPartPr>
              <p14:xfrm>
                <a:off x="10975304" y="1188266"/>
                <a:ext cx="142200" cy="11628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B42737CE-1C3B-F89B-30CE-1BA4B072A9A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969184" y="1182146"/>
                  <a:ext cx="1544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F9F7A9F0-802E-6799-A4B7-A5236954FCCB}"/>
                    </a:ext>
                  </a:extLst>
                </p14:cNvPr>
                <p14:cNvContentPartPr/>
                <p14:nvPr/>
              </p14:nvContentPartPr>
              <p14:xfrm>
                <a:off x="10992584" y="1211306"/>
                <a:ext cx="129600" cy="9540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F9F7A9F0-802E-6799-A4B7-A5236954FCC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986464" y="1205186"/>
                  <a:ext cx="1418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AB689B16-F541-B930-3BBF-36BD46286F3E}"/>
                    </a:ext>
                  </a:extLst>
                </p14:cNvPr>
                <p14:cNvContentPartPr/>
                <p14:nvPr/>
              </p14:nvContentPartPr>
              <p14:xfrm>
                <a:off x="11086904" y="1052186"/>
                <a:ext cx="139320" cy="29412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AB689B16-F541-B930-3BBF-36BD46286F3E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1080784" y="1046066"/>
                  <a:ext cx="15156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F187894C-D26E-0E56-F84F-880635D9F9CA}"/>
                    </a:ext>
                  </a:extLst>
                </p14:cNvPr>
                <p14:cNvContentPartPr/>
                <p14:nvPr/>
              </p14:nvContentPartPr>
              <p14:xfrm>
                <a:off x="11282966" y="1230026"/>
                <a:ext cx="181080" cy="3420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F187894C-D26E-0E56-F84F-880635D9F9C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1276846" y="1223906"/>
                  <a:ext cx="1933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38338CC5-101D-514D-12C3-E235629FB989}"/>
                    </a:ext>
                  </a:extLst>
                </p14:cNvPr>
                <p14:cNvContentPartPr/>
                <p14:nvPr/>
              </p14:nvContentPartPr>
              <p14:xfrm>
                <a:off x="11249846" y="1328666"/>
                <a:ext cx="258480" cy="1584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38338CC5-101D-514D-12C3-E235629FB98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1243726" y="1322546"/>
                  <a:ext cx="2707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239147B3-D966-C84B-D3C7-C99F3CF36C00}"/>
                    </a:ext>
                  </a:extLst>
                </p14:cNvPr>
                <p14:cNvContentPartPr/>
                <p14:nvPr/>
              </p14:nvContentPartPr>
              <p14:xfrm>
                <a:off x="11555126" y="1124906"/>
                <a:ext cx="262440" cy="24444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239147B3-D966-C84B-D3C7-C99F3CF36C0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1549006" y="1118786"/>
                  <a:ext cx="2746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1F0D90F7-4C8E-8B32-29F7-722411243EC6}"/>
                    </a:ext>
                  </a:extLst>
                </p14:cNvPr>
                <p14:cNvContentPartPr/>
                <p14:nvPr/>
              </p14:nvContentPartPr>
              <p14:xfrm>
                <a:off x="11729726" y="978746"/>
                <a:ext cx="297000" cy="54036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1F0D90F7-4C8E-8B32-29F7-722411243EC6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1723606" y="972626"/>
                  <a:ext cx="309240" cy="55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D5C1E69A-96B0-B275-837D-76D3626697D8}"/>
                    </a:ext>
                  </a:extLst>
                </p14:cNvPr>
                <p14:cNvContentPartPr/>
                <p14:nvPr/>
              </p14:nvContentPartPr>
              <p14:xfrm>
                <a:off x="12101966" y="1298426"/>
                <a:ext cx="22320" cy="3456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D5C1E69A-96B0-B275-837D-76D3626697D8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2095846" y="1292306"/>
                  <a:ext cx="34560" cy="4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51022532-E6DD-8968-68C4-06F926BABD3C}"/>
              </a:ext>
            </a:extLst>
          </p:cNvPr>
          <p:cNvGrpSpPr/>
          <p:nvPr/>
        </p:nvGrpSpPr>
        <p:grpSpPr>
          <a:xfrm>
            <a:off x="297566" y="2036426"/>
            <a:ext cx="1942920" cy="409320"/>
            <a:chOff x="297566" y="2036426"/>
            <a:chExt cx="1942920" cy="40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53828AFA-A95C-6625-49F3-718FCBEA119E}"/>
                    </a:ext>
                  </a:extLst>
                </p14:cNvPr>
                <p14:cNvContentPartPr/>
                <p14:nvPr/>
              </p14:nvContentPartPr>
              <p14:xfrm>
                <a:off x="297566" y="2036426"/>
                <a:ext cx="77760" cy="32616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53828AFA-A95C-6625-49F3-718FCBEA119E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91446" y="2030306"/>
                  <a:ext cx="9000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7B2C94A5-755B-A2A1-6A1F-04EF21896A52}"/>
                    </a:ext>
                  </a:extLst>
                </p14:cNvPr>
                <p14:cNvContentPartPr/>
                <p14:nvPr/>
              </p14:nvContentPartPr>
              <p14:xfrm>
                <a:off x="383966" y="2068826"/>
                <a:ext cx="163080" cy="16632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7B2C94A5-755B-A2A1-6A1F-04EF21896A52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77846" y="2062706"/>
                  <a:ext cx="1753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54054678-F1C9-11FF-C39E-D1AF8A652717}"/>
                    </a:ext>
                  </a:extLst>
                </p14:cNvPr>
                <p14:cNvContentPartPr/>
                <p14:nvPr/>
              </p14:nvContentPartPr>
              <p14:xfrm>
                <a:off x="378206" y="2188706"/>
                <a:ext cx="210600" cy="19260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54054678-F1C9-11FF-C39E-D1AF8A652717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372086" y="2182586"/>
                  <a:ext cx="2228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4FCFA43B-D109-A834-7933-3A5E85421C99}"/>
                    </a:ext>
                  </a:extLst>
                </p14:cNvPr>
                <p14:cNvContentPartPr/>
                <p14:nvPr/>
              </p14:nvContentPartPr>
              <p14:xfrm>
                <a:off x="609326" y="2253866"/>
                <a:ext cx="173520" cy="19188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4FCFA43B-D109-A834-7933-3A5E85421C9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03206" y="2247746"/>
                  <a:ext cx="1857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1A5B5B2C-82D5-D993-CDCD-FC480D24B06B}"/>
                    </a:ext>
                  </a:extLst>
                </p14:cNvPr>
                <p14:cNvContentPartPr/>
                <p14:nvPr/>
              </p14:nvContentPartPr>
              <p14:xfrm>
                <a:off x="636686" y="2358266"/>
                <a:ext cx="136800" cy="3852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1A5B5B2C-82D5-D993-CDCD-FC480D24B06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30566" y="2352146"/>
                  <a:ext cx="1490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460C6E72-3880-33A6-3388-C829A15BB3F7}"/>
                    </a:ext>
                  </a:extLst>
                </p14:cNvPr>
                <p14:cNvContentPartPr/>
                <p14:nvPr/>
              </p14:nvContentPartPr>
              <p14:xfrm>
                <a:off x="917846" y="2156306"/>
                <a:ext cx="41760" cy="1692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460C6E72-3880-33A6-3388-C829A15BB3F7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11726" y="2150186"/>
                  <a:ext cx="540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9F0F1E6B-CC2D-7E3B-6CA2-65BBCF65C951}"/>
                    </a:ext>
                  </a:extLst>
                </p14:cNvPr>
                <p14:cNvContentPartPr/>
                <p14:nvPr/>
              </p14:nvContentPartPr>
              <p14:xfrm>
                <a:off x="944486" y="2238386"/>
                <a:ext cx="29520" cy="2232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9F0F1E6B-CC2D-7E3B-6CA2-65BBCF65C95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938366" y="2232266"/>
                  <a:ext cx="417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CDC64EB1-7A67-F253-13A2-A31EB369FAF0}"/>
                    </a:ext>
                  </a:extLst>
                </p14:cNvPr>
                <p14:cNvContentPartPr/>
                <p14:nvPr/>
              </p14:nvContentPartPr>
              <p14:xfrm>
                <a:off x="1079126" y="2158466"/>
                <a:ext cx="124560" cy="1692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CDC64EB1-7A67-F253-13A2-A31EB369FAF0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073006" y="2152346"/>
                  <a:ext cx="1368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27B24375-9A94-8DF5-752F-A3940CEB176B}"/>
                    </a:ext>
                  </a:extLst>
                </p14:cNvPr>
                <p14:cNvContentPartPr/>
                <p14:nvPr/>
              </p14:nvContentPartPr>
              <p14:xfrm>
                <a:off x="1101806" y="2204546"/>
                <a:ext cx="133560" cy="2772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27B24375-9A94-8DF5-752F-A3940CEB176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95686" y="2198426"/>
                  <a:ext cx="1458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A8D8841E-1D30-005D-E366-BDABC0380BD3}"/>
                    </a:ext>
                  </a:extLst>
                </p14:cNvPr>
                <p14:cNvContentPartPr/>
                <p14:nvPr/>
              </p14:nvContentPartPr>
              <p14:xfrm>
                <a:off x="1440566" y="2121746"/>
                <a:ext cx="545400" cy="1584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A8D8841E-1D30-005D-E366-BDABC0380BD3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434446" y="2115626"/>
                  <a:ext cx="5576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242BBD19-E964-2481-C4AE-C6CE6D77A4DA}"/>
                    </a:ext>
                  </a:extLst>
                </p14:cNvPr>
                <p14:cNvContentPartPr/>
                <p14:nvPr/>
              </p14:nvContentPartPr>
              <p14:xfrm>
                <a:off x="1975526" y="2136146"/>
                <a:ext cx="264960" cy="19692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242BBD19-E964-2481-C4AE-C6CE6D77A4D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969406" y="2130026"/>
                  <a:ext cx="2772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44E0AE65-BF36-58E1-8DEB-5D5C490E63AC}"/>
                    </a:ext>
                  </a:extLst>
                </p14:cNvPr>
                <p14:cNvContentPartPr/>
                <p14:nvPr/>
              </p14:nvContentPartPr>
              <p14:xfrm>
                <a:off x="2008646" y="2160266"/>
                <a:ext cx="184680" cy="10044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44E0AE65-BF36-58E1-8DEB-5D5C490E63AC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002526" y="2154146"/>
                  <a:ext cx="196920" cy="11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83D52CB9-BD22-DDA9-8DA0-274179402338}"/>
              </a:ext>
            </a:extLst>
          </p:cNvPr>
          <p:cNvGrpSpPr/>
          <p:nvPr/>
        </p:nvGrpSpPr>
        <p:grpSpPr>
          <a:xfrm>
            <a:off x="1542086" y="2466626"/>
            <a:ext cx="456840" cy="199080"/>
            <a:chOff x="1542086" y="2466626"/>
            <a:chExt cx="456840" cy="19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A1163CD9-C6D6-0F38-3EEB-8DA191C7D9F1}"/>
                    </a:ext>
                  </a:extLst>
                </p14:cNvPr>
                <p14:cNvContentPartPr/>
                <p14:nvPr/>
              </p14:nvContentPartPr>
              <p14:xfrm>
                <a:off x="1542086" y="2466626"/>
                <a:ext cx="222840" cy="1990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A1163CD9-C6D6-0F38-3EEB-8DA191C7D9F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535966" y="2460506"/>
                  <a:ext cx="2350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294A2EAD-3943-2019-3633-269BB3C7C159}"/>
                    </a:ext>
                  </a:extLst>
                </p14:cNvPr>
                <p14:cNvContentPartPr/>
                <p14:nvPr/>
              </p14:nvContentPartPr>
              <p14:xfrm>
                <a:off x="1811366" y="2479946"/>
                <a:ext cx="175320" cy="17604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294A2EAD-3943-2019-3633-269BB3C7C159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805246" y="2473826"/>
                  <a:ext cx="1875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01253711-75E2-383F-08DF-87FD7AF54A3B}"/>
                    </a:ext>
                  </a:extLst>
                </p14:cNvPr>
                <p14:cNvContentPartPr/>
                <p14:nvPr/>
              </p14:nvContentPartPr>
              <p14:xfrm>
                <a:off x="1829006" y="2568506"/>
                <a:ext cx="169920" cy="5184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01253711-75E2-383F-08DF-87FD7AF54A3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822886" y="2562386"/>
                  <a:ext cx="182160" cy="6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0E7CC365-1AD7-FB36-CA8F-77502983952B}"/>
              </a:ext>
            </a:extLst>
          </p:cNvPr>
          <p:cNvGrpSpPr/>
          <p:nvPr/>
        </p:nvGrpSpPr>
        <p:grpSpPr>
          <a:xfrm>
            <a:off x="2208446" y="2383106"/>
            <a:ext cx="584640" cy="307080"/>
            <a:chOff x="2208446" y="2383106"/>
            <a:chExt cx="584640" cy="30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5B7BA67A-6A45-482A-A1E7-EDC95509891B}"/>
                    </a:ext>
                  </a:extLst>
                </p14:cNvPr>
                <p14:cNvContentPartPr/>
                <p14:nvPr/>
              </p14:nvContentPartPr>
              <p14:xfrm>
                <a:off x="2208446" y="2390306"/>
                <a:ext cx="185760" cy="29988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5B7BA67A-6A45-482A-A1E7-EDC95509891B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2202326" y="2384186"/>
                  <a:ext cx="19800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262C589B-B56B-1A25-B0B7-54254CB69739}"/>
                    </a:ext>
                  </a:extLst>
                </p14:cNvPr>
                <p14:cNvContentPartPr/>
                <p14:nvPr/>
              </p14:nvContentPartPr>
              <p14:xfrm>
                <a:off x="2402846" y="2416586"/>
                <a:ext cx="148680" cy="2628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262C589B-B56B-1A25-B0B7-54254CB69739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2396726" y="2410466"/>
                  <a:ext cx="16092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9AB3F7FE-041E-09CA-556C-57B7234DE1B5}"/>
                    </a:ext>
                  </a:extLst>
                </p14:cNvPr>
                <p14:cNvContentPartPr/>
                <p14:nvPr/>
              </p14:nvContentPartPr>
              <p14:xfrm>
                <a:off x="2513366" y="2457986"/>
                <a:ext cx="161640" cy="18468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9AB3F7FE-041E-09CA-556C-57B7234DE1B5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2507246" y="2451866"/>
                  <a:ext cx="1738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5A1369B1-0CC8-9C02-4F76-2FCB00EB4871}"/>
                    </a:ext>
                  </a:extLst>
                </p14:cNvPr>
                <p14:cNvContentPartPr/>
                <p14:nvPr/>
              </p14:nvContentPartPr>
              <p14:xfrm>
                <a:off x="2497166" y="2547266"/>
                <a:ext cx="180000" cy="3708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5A1369B1-0CC8-9C02-4F76-2FCB00EB487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491046" y="2541146"/>
                  <a:ext cx="1922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8B259FC4-6BE3-4EBB-282E-4F33DC148AE7}"/>
                    </a:ext>
                  </a:extLst>
                </p14:cNvPr>
                <p14:cNvContentPartPr/>
                <p14:nvPr/>
              </p14:nvContentPartPr>
              <p14:xfrm>
                <a:off x="2654846" y="2383106"/>
                <a:ext cx="138240" cy="30348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8B259FC4-6BE3-4EBB-282E-4F33DC148AE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2648726" y="2376986"/>
                  <a:ext cx="150480" cy="31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0" name="Group 499">
            <a:extLst>
              <a:ext uri="{FF2B5EF4-FFF2-40B4-BE49-F238E27FC236}">
                <a16:creationId xmlns:a16="http://schemas.microsoft.com/office/drawing/2014/main" id="{79418038-BB48-8F02-AC27-9B26D000BC96}"/>
              </a:ext>
            </a:extLst>
          </p:cNvPr>
          <p:cNvGrpSpPr/>
          <p:nvPr/>
        </p:nvGrpSpPr>
        <p:grpSpPr>
          <a:xfrm>
            <a:off x="2934206" y="2145866"/>
            <a:ext cx="1075680" cy="601560"/>
            <a:chOff x="2934206" y="2145866"/>
            <a:chExt cx="1075680" cy="60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219DD57E-553A-C28C-83A1-40B71EF3601C}"/>
                    </a:ext>
                  </a:extLst>
                </p14:cNvPr>
                <p14:cNvContentPartPr/>
                <p14:nvPr/>
              </p14:nvContentPartPr>
              <p14:xfrm>
                <a:off x="2934206" y="2183306"/>
                <a:ext cx="249480" cy="10584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219DD57E-553A-C28C-83A1-40B71EF3601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2928086" y="2177186"/>
                  <a:ext cx="2617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074A6DAC-DAAA-B490-6D19-BA53D55BF9E7}"/>
                    </a:ext>
                  </a:extLst>
                </p14:cNvPr>
                <p14:cNvContentPartPr/>
                <p14:nvPr/>
              </p14:nvContentPartPr>
              <p14:xfrm>
                <a:off x="3189806" y="2145866"/>
                <a:ext cx="218520" cy="13824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074A6DAC-DAAA-B490-6D19-BA53D55BF9E7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183686" y="2139746"/>
                  <a:ext cx="2307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C2D8593E-D229-FC67-3E8B-5AFF5745CD9C}"/>
                    </a:ext>
                  </a:extLst>
                </p14:cNvPr>
                <p14:cNvContentPartPr/>
                <p14:nvPr/>
              </p14:nvContentPartPr>
              <p14:xfrm>
                <a:off x="3397526" y="2164226"/>
                <a:ext cx="190440" cy="12024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C2D8593E-D229-FC67-3E8B-5AFF5745CD9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391406" y="2158106"/>
                  <a:ext cx="2026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BCA34BDE-7941-B7C6-C144-53342C810E3E}"/>
                    </a:ext>
                  </a:extLst>
                </p14:cNvPr>
                <p14:cNvContentPartPr/>
                <p14:nvPr/>
              </p14:nvContentPartPr>
              <p14:xfrm>
                <a:off x="3390326" y="2160986"/>
                <a:ext cx="147240" cy="1360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BCA34BDE-7941-B7C6-C144-53342C810E3E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384206" y="2154866"/>
                  <a:ext cx="1594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66FB592B-99BD-1810-5992-7C5C8FBD7F62}"/>
                    </a:ext>
                  </a:extLst>
                </p14:cNvPr>
                <p14:cNvContentPartPr/>
                <p14:nvPr/>
              </p14:nvContentPartPr>
              <p14:xfrm>
                <a:off x="3147686" y="2487506"/>
                <a:ext cx="104400" cy="11556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66FB592B-99BD-1810-5992-7C5C8FBD7F6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141566" y="2481386"/>
                  <a:ext cx="1166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8688A0DC-AF78-D125-C423-5B552F0259DC}"/>
                    </a:ext>
                  </a:extLst>
                </p14:cNvPr>
                <p14:cNvContentPartPr/>
                <p14:nvPr/>
              </p14:nvContentPartPr>
              <p14:xfrm>
                <a:off x="3149846" y="2448626"/>
                <a:ext cx="30960" cy="648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8688A0DC-AF78-D125-C423-5B552F0259DC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143726" y="2442506"/>
                  <a:ext cx="432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0F879016-FFDD-FB7B-AD3B-CE5557EEFF20}"/>
                    </a:ext>
                  </a:extLst>
                </p14:cNvPr>
                <p14:cNvContentPartPr/>
                <p14:nvPr/>
              </p14:nvContentPartPr>
              <p14:xfrm>
                <a:off x="3289526" y="2520266"/>
                <a:ext cx="7200" cy="12816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0F879016-FFDD-FB7B-AD3B-CE5557EEFF20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283406" y="2514146"/>
                  <a:ext cx="194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31ACD751-8CE0-3D2D-5DB1-410CD9F90BAF}"/>
                    </a:ext>
                  </a:extLst>
                </p14:cNvPr>
                <p14:cNvContentPartPr/>
                <p14:nvPr/>
              </p14:nvContentPartPr>
              <p14:xfrm>
                <a:off x="3390326" y="2527826"/>
                <a:ext cx="98640" cy="21960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31ACD751-8CE0-3D2D-5DB1-410CD9F90BAF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384206" y="2521706"/>
                  <a:ext cx="1108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C20C1EE8-6493-F0B7-53F1-DFDF487C24C0}"/>
                    </a:ext>
                  </a:extLst>
                </p14:cNvPr>
                <p14:cNvContentPartPr/>
                <p14:nvPr/>
              </p14:nvContentPartPr>
              <p14:xfrm>
                <a:off x="3363326" y="2478866"/>
                <a:ext cx="54000" cy="54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C20C1EE8-6493-F0B7-53F1-DFDF487C24C0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357206" y="2472746"/>
                  <a:ext cx="662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F5A39ECF-2352-FC43-994B-F9F04886E842}"/>
                    </a:ext>
                  </a:extLst>
                </p14:cNvPr>
                <p14:cNvContentPartPr/>
                <p14:nvPr/>
              </p14:nvContentPartPr>
              <p14:xfrm>
                <a:off x="3553766" y="2391026"/>
                <a:ext cx="201960" cy="20304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F5A39ECF-2352-FC43-994B-F9F04886E84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547646" y="2384906"/>
                  <a:ext cx="2142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26654BC9-221B-D177-2420-0AD05A50E4D8}"/>
                    </a:ext>
                  </a:extLst>
                </p14:cNvPr>
                <p14:cNvContentPartPr/>
                <p14:nvPr/>
              </p14:nvContentPartPr>
              <p14:xfrm>
                <a:off x="3554486" y="2477066"/>
                <a:ext cx="138960" cy="1656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26654BC9-221B-D177-2420-0AD05A50E4D8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548366" y="2470946"/>
                  <a:ext cx="1512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FFA4D2F0-61F5-3123-40B7-556A7E7259C1}"/>
                    </a:ext>
                  </a:extLst>
                </p14:cNvPr>
                <p14:cNvContentPartPr/>
                <p14:nvPr/>
              </p14:nvContentPartPr>
              <p14:xfrm>
                <a:off x="3849686" y="2374106"/>
                <a:ext cx="160200" cy="22500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FFA4D2F0-61F5-3123-40B7-556A7E7259C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843566" y="2367986"/>
                  <a:ext cx="172440" cy="23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3" name="Group 512">
            <a:extLst>
              <a:ext uri="{FF2B5EF4-FFF2-40B4-BE49-F238E27FC236}">
                <a16:creationId xmlns:a16="http://schemas.microsoft.com/office/drawing/2014/main" id="{F5078D40-A541-3889-D034-45F090939EA8}"/>
              </a:ext>
            </a:extLst>
          </p:cNvPr>
          <p:cNvGrpSpPr/>
          <p:nvPr/>
        </p:nvGrpSpPr>
        <p:grpSpPr>
          <a:xfrm>
            <a:off x="4078286" y="1824746"/>
            <a:ext cx="970560" cy="1040400"/>
            <a:chOff x="4078286" y="1824746"/>
            <a:chExt cx="970560" cy="104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E092BBE4-3731-04DF-097D-BA40F2E8A5FE}"/>
                    </a:ext>
                  </a:extLst>
                </p14:cNvPr>
                <p14:cNvContentPartPr/>
                <p14:nvPr/>
              </p14:nvContentPartPr>
              <p14:xfrm>
                <a:off x="4201766" y="1906106"/>
                <a:ext cx="354960" cy="30060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E092BBE4-3731-04DF-097D-BA40F2E8A5FE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195646" y="1899986"/>
                  <a:ext cx="36720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F70D0348-C066-E972-5D98-59B3B0994A2C}"/>
                    </a:ext>
                  </a:extLst>
                </p14:cNvPr>
                <p14:cNvContentPartPr/>
                <p14:nvPr/>
              </p14:nvContentPartPr>
              <p14:xfrm>
                <a:off x="4588766" y="1824746"/>
                <a:ext cx="159480" cy="1584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F70D0348-C066-E972-5D98-59B3B0994A2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582646" y="1818626"/>
                  <a:ext cx="1717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BD376B70-B6F5-1AC5-6982-A94AAF5F3BB0}"/>
                    </a:ext>
                  </a:extLst>
                </p14:cNvPr>
                <p14:cNvContentPartPr/>
                <p14:nvPr/>
              </p14:nvContentPartPr>
              <p14:xfrm>
                <a:off x="4690286" y="2157746"/>
                <a:ext cx="54360" cy="9468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BD376B70-B6F5-1AC5-6982-A94AAF5F3BB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684166" y="2151626"/>
                  <a:ext cx="666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001DE345-2809-5E24-25C4-2B9AFDC62088}"/>
                    </a:ext>
                  </a:extLst>
                </p14:cNvPr>
                <p14:cNvContentPartPr/>
                <p14:nvPr/>
              </p14:nvContentPartPr>
              <p14:xfrm>
                <a:off x="4670486" y="2089706"/>
                <a:ext cx="44280" cy="154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001DE345-2809-5E24-25C4-2B9AFDC62088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664366" y="2083586"/>
                  <a:ext cx="565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A3539ADC-9F59-E852-C68B-C97D0068E3C6}"/>
                    </a:ext>
                  </a:extLst>
                </p14:cNvPr>
                <p14:cNvContentPartPr/>
                <p14:nvPr/>
              </p14:nvContentPartPr>
              <p14:xfrm>
                <a:off x="4264406" y="2275106"/>
                <a:ext cx="547920" cy="1512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A3539ADC-9F59-E852-C68B-C97D0068E3C6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258286" y="2268986"/>
                  <a:ext cx="560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9FC0A5D1-BC4C-B6CA-200D-7797346EAAB5}"/>
                    </a:ext>
                  </a:extLst>
                </p14:cNvPr>
                <p14:cNvContentPartPr/>
                <p14:nvPr/>
              </p14:nvContentPartPr>
              <p14:xfrm>
                <a:off x="4289246" y="2394266"/>
                <a:ext cx="353520" cy="33660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9FC0A5D1-BC4C-B6CA-200D-7797346EAAB5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283126" y="2388146"/>
                  <a:ext cx="36576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A95D1441-7BF5-4567-F98C-1F49DC15BEAD}"/>
                    </a:ext>
                  </a:extLst>
                </p14:cNvPr>
                <p14:cNvContentPartPr/>
                <p14:nvPr/>
              </p14:nvContentPartPr>
              <p14:xfrm>
                <a:off x="4665806" y="2361146"/>
                <a:ext cx="176040" cy="15408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A95D1441-7BF5-4567-F98C-1F49DC15BEAD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659686" y="2355026"/>
                  <a:ext cx="1882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B7B1E0ED-D3E0-8029-758C-0B3A7868C92D}"/>
                    </a:ext>
                  </a:extLst>
                </p14:cNvPr>
                <p14:cNvContentPartPr/>
                <p14:nvPr/>
              </p14:nvContentPartPr>
              <p14:xfrm>
                <a:off x="4767686" y="2626826"/>
                <a:ext cx="119880" cy="23832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B7B1E0ED-D3E0-8029-758C-0B3A7868C92D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761566" y="2620706"/>
                  <a:ext cx="13212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462CF313-C1F4-87D7-A60E-6CF0CD597728}"/>
                    </a:ext>
                  </a:extLst>
                </p14:cNvPr>
                <p14:cNvContentPartPr/>
                <p14:nvPr/>
              </p14:nvContentPartPr>
              <p14:xfrm>
                <a:off x="4788926" y="2556266"/>
                <a:ext cx="25920" cy="972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462CF313-C1F4-87D7-A60E-6CF0CD59772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782806" y="2550146"/>
                  <a:ext cx="381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D508538D-8F82-BE9C-2D84-D600A2F9D7FB}"/>
                    </a:ext>
                  </a:extLst>
                </p14:cNvPr>
                <p14:cNvContentPartPr/>
                <p14:nvPr/>
              </p14:nvContentPartPr>
              <p14:xfrm>
                <a:off x="4078286" y="2012666"/>
                <a:ext cx="84240" cy="66492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D508538D-8F82-BE9C-2D84-D600A2F9D7F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072166" y="2006546"/>
                  <a:ext cx="96480" cy="67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0F00AB76-889C-6804-A7C5-F8EC365D8995}"/>
                    </a:ext>
                  </a:extLst>
                </p14:cNvPr>
                <p14:cNvContentPartPr/>
                <p14:nvPr/>
              </p14:nvContentPartPr>
              <p14:xfrm>
                <a:off x="5025086" y="2001866"/>
                <a:ext cx="23760" cy="73512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0F00AB76-889C-6804-A7C5-F8EC365D899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018966" y="1995746"/>
                  <a:ext cx="36000" cy="747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512" name="Ink 511">
                <a:extLst>
                  <a:ext uri="{FF2B5EF4-FFF2-40B4-BE49-F238E27FC236}">
                    <a16:creationId xmlns:a16="http://schemas.microsoft.com/office/drawing/2014/main" id="{97DF90C7-6C29-3B98-7DFC-877FCFDFE354}"/>
                  </a:ext>
                </a:extLst>
              </p14:cNvPr>
              <p14:cNvContentPartPr/>
              <p14:nvPr/>
            </p14:nvContentPartPr>
            <p14:xfrm>
              <a:off x="5400206" y="2315066"/>
              <a:ext cx="18360" cy="33120"/>
            </p14:xfrm>
          </p:contentPart>
        </mc:Choice>
        <mc:Fallback xmlns="">
          <p:pic>
            <p:nvPicPr>
              <p:cNvPr id="512" name="Ink 511">
                <a:extLst>
                  <a:ext uri="{FF2B5EF4-FFF2-40B4-BE49-F238E27FC236}">
                    <a16:creationId xmlns:a16="http://schemas.microsoft.com/office/drawing/2014/main" id="{97DF90C7-6C29-3B98-7DFC-877FCFDFE354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5394086" y="2308946"/>
                <a:ext cx="30600" cy="45360"/>
              </a:xfrm>
              <a:prstGeom prst="rect">
                <a:avLst/>
              </a:prstGeom>
            </p:spPr>
          </p:pic>
        </mc:Fallback>
      </mc:AlternateContent>
      <p:grpSp>
        <p:nvGrpSpPr>
          <p:cNvPr id="522" name="Group 521">
            <a:extLst>
              <a:ext uri="{FF2B5EF4-FFF2-40B4-BE49-F238E27FC236}">
                <a16:creationId xmlns:a16="http://schemas.microsoft.com/office/drawing/2014/main" id="{22E4D604-E94A-ED4D-000F-C87FEBF384EA}"/>
              </a:ext>
            </a:extLst>
          </p:cNvPr>
          <p:cNvGrpSpPr/>
          <p:nvPr/>
        </p:nvGrpSpPr>
        <p:grpSpPr>
          <a:xfrm>
            <a:off x="347246" y="3178706"/>
            <a:ext cx="1508760" cy="402120"/>
            <a:chOff x="347246" y="3178706"/>
            <a:chExt cx="1508760" cy="40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166FB467-0D59-8BB2-6985-A1A46155F8FF}"/>
                    </a:ext>
                  </a:extLst>
                </p14:cNvPr>
                <p14:cNvContentPartPr/>
                <p14:nvPr/>
              </p14:nvContentPartPr>
              <p14:xfrm>
                <a:off x="347246" y="3178706"/>
                <a:ext cx="291600" cy="40212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166FB467-0D59-8BB2-6985-A1A46155F8F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41126" y="3172586"/>
                  <a:ext cx="3038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F51FEAFC-CF04-FE75-8596-48EC1144B288}"/>
                    </a:ext>
                  </a:extLst>
                </p14:cNvPr>
                <p14:cNvContentPartPr/>
                <p14:nvPr/>
              </p14:nvContentPartPr>
              <p14:xfrm>
                <a:off x="634526" y="3380666"/>
                <a:ext cx="173160" cy="17388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F51FEAFC-CF04-FE75-8596-48EC1144B288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28406" y="3374546"/>
                  <a:ext cx="1854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314DE6B3-14F8-207C-5C77-203EF46CBC2F}"/>
                    </a:ext>
                  </a:extLst>
                </p14:cNvPr>
                <p14:cNvContentPartPr/>
                <p14:nvPr/>
              </p14:nvContentPartPr>
              <p14:xfrm>
                <a:off x="829286" y="3430346"/>
                <a:ext cx="280440" cy="10800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314DE6B3-14F8-207C-5C77-203EF46CBC2F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23166" y="3424226"/>
                  <a:ext cx="2926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2E5DB9E0-68F1-22DA-BF6B-EA8DC9559F85}"/>
                    </a:ext>
                  </a:extLst>
                </p14:cNvPr>
                <p14:cNvContentPartPr/>
                <p14:nvPr/>
              </p14:nvContentPartPr>
              <p14:xfrm>
                <a:off x="1093166" y="3399746"/>
                <a:ext cx="279720" cy="13428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2E5DB9E0-68F1-22DA-BF6B-EA8DC9559F8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087046" y="3393626"/>
                  <a:ext cx="2919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01BD9C73-3BBF-C843-CB9B-6794C2EDFA28}"/>
                    </a:ext>
                  </a:extLst>
                </p14:cNvPr>
                <p14:cNvContentPartPr/>
                <p14:nvPr/>
              </p14:nvContentPartPr>
              <p14:xfrm>
                <a:off x="1352366" y="3344306"/>
                <a:ext cx="335160" cy="20628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01BD9C73-3BBF-C843-CB9B-6794C2EDFA28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346246" y="3338186"/>
                  <a:ext cx="3474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6CF941AF-DEB9-2A01-1AD8-28248131F3AF}"/>
                    </a:ext>
                  </a:extLst>
                </p14:cNvPr>
                <p14:cNvContentPartPr/>
                <p14:nvPr/>
              </p14:nvContentPartPr>
              <p14:xfrm>
                <a:off x="1750526" y="3408746"/>
                <a:ext cx="46080" cy="2232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6CF941AF-DEB9-2A01-1AD8-28248131F3A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744406" y="3402626"/>
                  <a:ext cx="583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2C5103E1-0434-25FC-5E42-3C9533BDE7C3}"/>
                    </a:ext>
                  </a:extLst>
                </p14:cNvPr>
                <p14:cNvContentPartPr/>
                <p14:nvPr/>
              </p14:nvContentPartPr>
              <p14:xfrm>
                <a:off x="1831526" y="3540146"/>
                <a:ext cx="24480" cy="720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2C5103E1-0434-25FC-5E42-3C9533BDE7C3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825406" y="3534026"/>
                  <a:ext cx="36720" cy="1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7072A3A1-67A2-1FA4-5F44-A395C9AC30DC}"/>
              </a:ext>
            </a:extLst>
          </p:cNvPr>
          <p:cNvGrpSpPr/>
          <p:nvPr/>
        </p:nvGrpSpPr>
        <p:grpSpPr>
          <a:xfrm>
            <a:off x="711926" y="3943346"/>
            <a:ext cx="1017360" cy="461520"/>
            <a:chOff x="711926" y="3943346"/>
            <a:chExt cx="1017360" cy="46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82D82615-7977-7297-6A1E-97931A862B81}"/>
                    </a:ext>
                  </a:extLst>
                </p14:cNvPr>
                <p14:cNvContentPartPr/>
                <p14:nvPr/>
              </p14:nvContentPartPr>
              <p14:xfrm>
                <a:off x="711926" y="4023266"/>
                <a:ext cx="7200" cy="2268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82D82615-7977-7297-6A1E-97931A862B81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05806" y="4017146"/>
                  <a:ext cx="194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0DB7CB24-EF17-F1B0-E54F-044751DF8C50}"/>
                    </a:ext>
                  </a:extLst>
                </p14:cNvPr>
                <p14:cNvContentPartPr/>
                <p14:nvPr/>
              </p14:nvContentPartPr>
              <p14:xfrm>
                <a:off x="716966" y="3943346"/>
                <a:ext cx="72000" cy="34632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0DB7CB24-EF17-F1B0-E54F-044751DF8C50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10846" y="3937226"/>
                  <a:ext cx="842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9A574DCF-AA08-C136-7C55-7DB35804759F}"/>
                    </a:ext>
                  </a:extLst>
                </p14:cNvPr>
                <p14:cNvContentPartPr/>
                <p14:nvPr/>
              </p14:nvContentPartPr>
              <p14:xfrm>
                <a:off x="749006" y="3997346"/>
                <a:ext cx="260640" cy="19368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9A574DCF-AA08-C136-7C55-7DB35804759F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42886" y="3991226"/>
                  <a:ext cx="2728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DD825760-BA43-1A66-21B1-6164277E4EC4}"/>
                    </a:ext>
                  </a:extLst>
                </p14:cNvPr>
                <p14:cNvContentPartPr/>
                <p14:nvPr/>
              </p14:nvContentPartPr>
              <p14:xfrm>
                <a:off x="783206" y="4131266"/>
                <a:ext cx="231480" cy="16632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DD825760-BA43-1A66-21B1-6164277E4EC4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77086" y="4125146"/>
                  <a:ext cx="2437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9CEFFE9B-28AE-25CF-7C37-B5A258C536FD}"/>
                    </a:ext>
                  </a:extLst>
                </p14:cNvPr>
                <p14:cNvContentPartPr/>
                <p14:nvPr/>
              </p14:nvContentPartPr>
              <p14:xfrm>
                <a:off x="1054286" y="4188506"/>
                <a:ext cx="107280" cy="2163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9CEFFE9B-28AE-25CF-7C37-B5A258C536FD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48166" y="4182386"/>
                  <a:ext cx="11952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73E41ABE-9F78-BF6B-F2A6-CCC9FFB4B2C0}"/>
                    </a:ext>
                  </a:extLst>
                </p14:cNvPr>
                <p14:cNvContentPartPr/>
                <p14:nvPr/>
              </p14:nvContentPartPr>
              <p14:xfrm>
                <a:off x="1001726" y="4275266"/>
                <a:ext cx="209160" cy="6012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73E41ABE-9F78-BF6B-F2A6-CCC9FFB4B2C0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995606" y="4269146"/>
                  <a:ext cx="2214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115E9BEF-D6F5-E580-F9FF-018192C3D0A4}"/>
                    </a:ext>
                  </a:extLst>
                </p14:cNvPr>
                <p14:cNvContentPartPr/>
                <p14:nvPr/>
              </p14:nvContentPartPr>
              <p14:xfrm>
                <a:off x="1343726" y="4071146"/>
                <a:ext cx="25200" cy="1332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115E9BEF-D6F5-E580-F9FF-018192C3D0A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337606" y="4065026"/>
                  <a:ext cx="374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B1D63248-9DCA-40C9-C25C-A20D2E002997}"/>
                    </a:ext>
                  </a:extLst>
                </p14:cNvPr>
                <p14:cNvContentPartPr/>
                <p14:nvPr/>
              </p14:nvContentPartPr>
              <p14:xfrm>
                <a:off x="1361006" y="4159346"/>
                <a:ext cx="34920" cy="1656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B1D63248-9DCA-40C9-C25C-A20D2E00299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354886" y="4153226"/>
                  <a:ext cx="471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2946032F-1A5D-620A-B5CB-61BCA9017F1D}"/>
                    </a:ext>
                  </a:extLst>
                </p14:cNvPr>
                <p14:cNvContentPartPr/>
                <p14:nvPr/>
              </p14:nvContentPartPr>
              <p14:xfrm>
                <a:off x="1496006" y="4062866"/>
                <a:ext cx="200160" cy="216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2946032F-1A5D-620A-B5CB-61BCA9017F1D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489886" y="4056746"/>
                  <a:ext cx="2124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4F9964BA-55A2-E8CC-547E-7AAB95ABB3F8}"/>
                    </a:ext>
                  </a:extLst>
                </p14:cNvPr>
                <p14:cNvContentPartPr/>
                <p14:nvPr/>
              </p14:nvContentPartPr>
              <p14:xfrm>
                <a:off x="1556126" y="4139546"/>
                <a:ext cx="173160" cy="2052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4F9964BA-55A2-E8CC-547E-7AAB95ABB3F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550006" y="4133426"/>
                  <a:ext cx="18540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685" name="Ink 684">
                <a:extLst>
                  <a:ext uri="{FF2B5EF4-FFF2-40B4-BE49-F238E27FC236}">
                    <a16:creationId xmlns:a16="http://schemas.microsoft.com/office/drawing/2014/main" id="{FCF7701E-A5CD-9958-1159-2C2DE6B0CAB5}"/>
                  </a:ext>
                </a:extLst>
              </p14:cNvPr>
              <p14:cNvContentPartPr/>
              <p14:nvPr/>
            </p14:nvContentPartPr>
            <p14:xfrm>
              <a:off x="5317406" y="4164026"/>
              <a:ext cx="2197440" cy="21960"/>
            </p14:xfrm>
          </p:contentPart>
        </mc:Choice>
        <mc:Fallback xmlns="">
          <p:pic>
            <p:nvPicPr>
              <p:cNvPr id="685" name="Ink 684">
                <a:extLst>
                  <a:ext uri="{FF2B5EF4-FFF2-40B4-BE49-F238E27FC236}">
                    <a16:creationId xmlns:a16="http://schemas.microsoft.com/office/drawing/2014/main" id="{FCF7701E-A5CD-9958-1159-2C2DE6B0CAB5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5311286" y="4157906"/>
                <a:ext cx="2209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686" name="Ink 685">
                <a:extLst>
                  <a:ext uri="{FF2B5EF4-FFF2-40B4-BE49-F238E27FC236}">
                    <a16:creationId xmlns:a16="http://schemas.microsoft.com/office/drawing/2014/main" id="{518F875D-B4A0-1F4C-0A5A-3BEB414104E3}"/>
                  </a:ext>
                </a:extLst>
              </p14:cNvPr>
              <p14:cNvContentPartPr/>
              <p14:nvPr/>
            </p14:nvContentPartPr>
            <p14:xfrm>
              <a:off x="7705286" y="3631946"/>
              <a:ext cx="114480" cy="928440"/>
            </p14:xfrm>
          </p:contentPart>
        </mc:Choice>
        <mc:Fallback xmlns="">
          <p:pic>
            <p:nvPicPr>
              <p:cNvPr id="686" name="Ink 685">
                <a:extLst>
                  <a:ext uri="{FF2B5EF4-FFF2-40B4-BE49-F238E27FC236}">
                    <a16:creationId xmlns:a16="http://schemas.microsoft.com/office/drawing/2014/main" id="{518F875D-B4A0-1F4C-0A5A-3BEB414104E3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7699166" y="3625826"/>
                <a:ext cx="126720" cy="9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689" name="Ink 688">
                <a:extLst>
                  <a:ext uri="{FF2B5EF4-FFF2-40B4-BE49-F238E27FC236}">
                    <a16:creationId xmlns:a16="http://schemas.microsoft.com/office/drawing/2014/main" id="{AAA7B58A-7853-6FBB-9A86-A1E2DD87A883}"/>
                  </a:ext>
                </a:extLst>
              </p14:cNvPr>
              <p14:cNvContentPartPr/>
              <p14:nvPr/>
            </p14:nvContentPartPr>
            <p14:xfrm>
              <a:off x="3184406" y="5594666"/>
              <a:ext cx="150840" cy="7920"/>
            </p14:xfrm>
          </p:contentPart>
        </mc:Choice>
        <mc:Fallback xmlns="">
          <p:pic>
            <p:nvPicPr>
              <p:cNvPr id="689" name="Ink 688">
                <a:extLst>
                  <a:ext uri="{FF2B5EF4-FFF2-40B4-BE49-F238E27FC236}">
                    <a16:creationId xmlns:a16="http://schemas.microsoft.com/office/drawing/2014/main" id="{AAA7B58A-7853-6FBB-9A86-A1E2DD87A883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3178286" y="5588546"/>
                <a:ext cx="163080" cy="20160"/>
              </a:xfrm>
              <a:prstGeom prst="rect">
                <a:avLst/>
              </a:prstGeom>
            </p:spPr>
          </p:pic>
        </mc:Fallback>
      </mc:AlternateContent>
      <p:grpSp>
        <p:nvGrpSpPr>
          <p:cNvPr id="739" name="Group 738">
            <a:extLst>
              <a:ext uri="{FF2B5EF4-FFF2-40B4-BE49-F238E27FC236}">
                <a16:creationId xmlns:a16="http://schemas.microsoft.com/office/drawing/2014/main" id="{708A33B0-EDCE-2B06-2F3B-720A174E4B5D}"/>
              </a:ext>
            </a:extLst>
          </p:cNvPr>
          <p:cNvGrpSpPr/>
          <p:nvPr/>
        </p:nvGrpSpPr>
        <p:grpSpPr>
          <a:xfrm>
            <a:off x="2017646" y="3015266"/>
            <a:ext cx="5429160" cy="3177360"/>
            <a:chOff x="2017646" y="3015266"/>
            <a:chExt cx="5429160" cy="317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AA892BA8-2479-8467-9AEF-5ABF6DD1BC24}"/>
                    </a:ext>
                  </a:extLst>
                </p14:cNvPr>
                <p14:cNvContentPartPr/>
                <p14:nvPr/>
              </p14:nvContentPartPr>
              <p14:xfrm>
                <a:off x="2110886" y="3190226"/>
                <a:ext cx="343440" cy="5724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AA892BA8-2479-8467-9AEF-5ABF6DD1BC24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104766" y="3184106"/>
                  <a:ext cx="3556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9AF07731-46A3-B9D4-9739-11A3896FE4E8}"/>
                    </a:ext>
                  </a:extLst>
                </p14:cNvPr>
                <p14:cNvContentPartPr/>
                <p14:nvPr/>
              </p14:nvContentPartPr>
              <p14:xfrm>
                <a:off x="2248046" y="3253586"/>
                <a:ext cx="57960" cy="2163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9AF07731-46A3-B9D4-9739-11A3896FE4E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241926" y="3247466"/>
                  <a:ext cx="7020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204CB3A6-37B6-8E27-5511-1F0E3C5EAFEB}"/>
                    </a:ext>
                  </a:extLst>
                </p14:cNvPr>
                <p14:cNvContentPartPr/>
                <p14:nvPr/>
              </p14:nvContentPartPr>
              <p14:xfrm>
                <a:off x="2166686" y="3459146"/>
                <a:ext cx="299520" cy="1332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204CB3A6-37B6-8E27-5511-1F0E3C5EAFE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160566" y="3453026"/>
                  <a:ext cx="3117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7F192999-7F6D-C3C1-1AB5-2562C0B9C9ED}"/>
                    </a:ext>
                  </a:extLst>
                </p14:cNvPr>
                <p14:cNvContentPartPr/>
                <p14:nvPr/>
              </p14:nvContentPartPr>
              <p14:xfrm>
                <a:off x="2455766" y="3210026"/>
                <a:ext cx="218160" cy="27540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7F192999-7F6D-C3C1-1AB5-2562C0B9C9ED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449646" y="3203906"/>
                  <a:ext cx="23040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709E9E5A-8C70-3706-3D5A-46A7BC436214}"/>
                    </a:ext>
                  </a:extLst>
                </p14:cNvPr>
                <p14:cNvContentPartPr/>
                <p14:nvPr/>
              </p14:nvContentPartPr>
              <p14:xfrm>
                <a:off x="2449646" y="3381746"/>
                <a:ext cx="156600" cy="2556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709E9E5A-8C70-3706-3D5A-46A7BC43621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443526" y="3375626"/>
                  <a:ext cx="1688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3D4E31BF-6DFF-EB83-890D-B918ED8874C0}"/>
                    </a:ext>
                  </a:extLst>
                </p14:cNvPr>
                <p14:cNvContentPartPr/>
                <p14:nvPr/>
              </p14:nvContentPartPr>
              <p14:xfrm>
                <a:off x="2938526" y="3233426"/>
                <a:ext cx="8280" cy="1476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3D4E31BF-6DFF-EB83-890D-B918ED8874C0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932406" y="3227306"/>
                  <a:ext cx="205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D03A4E56-70D6-4C8E-7669-AD803410809E}"/>
                    </a:ext>
                  </a:extLst>
                </p14:cNvPr>
                <p14:cNvContentPartPr/>
                <p14:nvPr/>
              </p14:nvContentPartPr>
              <p14:xfrm>
                <a:off x="2933126" y="3325946"/>
                <a:ext cx="140760" cy="10980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D03A4E56-70D6-4C8E-7669-AD803410809E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2927006" y="3319826"/>
                  <a:ext cx="1530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072FCBC1-4C19-258C-AC85-AB28AA826821}"/>
                    </a:ext>
                  </a:extLst>
                </p14:cNvPr>
                <p14:cNvContentPartPr/>
                <p14:nvPr/>
              </p14:nvContentPartPr>
              <p14:xfrm>
                <a:off x="3048686" y="3301466"/>
                <a:ext cx="210600" cy="11160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072FCBC1-4C19-258C-AC85-AB28AA826821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042566" y="3295346"/>
                  <a:ext cx="2228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04EEFCFA-94AD-2FFB-9B14-C6987CC28A4B}"/>
                    </a:ext>
                  </a:extLst>
                </p14:cNvPr>
                <p14:cNvContentPartPr/>
                <p14:nvPr/>
              </p14:nvContentPartPr>
              <p14:xfrm>
                <a:off x="3231566" y="3302546"/>
                <a:ext cx="176400" cy="9720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04EEFCFA-94AD-2FFB-9B14-C6987CC28A4B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225446" y="3296426"/>
                  <a:ext cx="1886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6B906581-669E-FC74-2A8A-39BDDDF32C91}"/>
                    </a:ext>
                  </a:extLst>
                </p14:cNvPr>
                <p14:cNvContentPartPr/>
                <p14:nvPr/>
              </p14:nvContentPartPr>
              <p14:xfrm>
                <a:off x="3390686" y="3178706"/>
                <a:ext cx="70560" cy="19440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6B906581-669E-FC74-2A8A-39BDDDF32C9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384566" y="3172586"/>
                  <a:ext cx="828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B2D15592-1E63-3D80-A68B-B698B3FE4AA1}"/>
                    </a:ext>
                  </a:extLst>
                </p14:cNvPr>
                <p14:cNvContentPartPr/>
                <p14:nvPr/>
              </p14:nvContentPartPr>
              <p14:xfrm>
                <a:off x="3395006" y="3226586"/>
                <a:ext cx="196560" cy="8208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B2D15592-1E63-3D80-A68B-B698B3FE4AA1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388886" y="3220466"/>
                  <a:ext cx="2088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5D2BDD58-4EC2-B103-EF92-B2616FA8F67D}"/>
                    </a:ext>
                  </a:extLst>
                </p14:cNvPr>
                <p14:cNvContentPartPr/>
                <p14:nvPr/>
              </p14:nvContentPartPr>
              <p14:xfrm>
                <a:off x="3452246" y="3306506"/>
                <a:ext cx="165600" cy="8928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5D2BDD58-4EC2-B103-EF92-B2616FA8F67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446126" y="3300386"/>
                  <a:ext cx="1778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97E5C208-DFC8-DDA8-8DCD-1340E8CE1DE3}"/>
                    </a:ext>
                  </a:extLst>
                </p14:cNvPr>
                <p14:cNvContentPartPr/>
                <p14:nvPr/>
              </p14:nvContentPartPr>
              <p14:xfrm>
                <a:off x="3659606" y="3144146"/>
                <a:ext cx="154800" cy="23652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97E5C208-DFC8-DDA8-8DCD-1340E8CE1DE3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3653486" y="3138026"/>
                  <a:ext cx="1670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6D5CA6DA-51E0-6A4D-D573-682AB8E7597D}"/>
                    </a:ext>
                  </a:extLst>
                </p14:cNvPr>
                <p14:cNvContentPartPr/>
                <p14:nvPr/>
              </p14:nvContentPartPr>
              <p14:xfrm>
                <a:off x="3830246" y="3183026"/>
                <a:ext cx="225720" cy="18792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6D5CA6DA-51E0-6A4D-D573-682AB8E7597D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3824126" y="3176906"/>
                  <a:ext cx="2379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F32FC74A-D1F9-21BC-9543-25E19E98D523}"/>
                    </a:ext>
                  </a:extLst>
                </p14:cNvPr>
                <p14:cNvContentPartPr/>
                <p14:nvPr/>
              </p14:nvContentPartPr>
              <p14:xfrm>
                <a:off x="3842126" y="3304346"/>
                <a:ext cx="284040" cy="2592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F32FC74A-D1F9-21BC-9543-25E19E98D523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836006" y="3298226"/>
                  <a:ext cx="2962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A6C2A519-AF1E-F07B-6AA0-977B4DBB13A7}"/>
                    </a:ext>
                  </a:extLst>
                </p14:cNvPr>
                <p14:cNvContentPartPr/>
                <p14:nvPr/>
              </p14:nvContentPartPr>
              <p14:xfrm>
                <a:off x="4074326" y="3119306"/>
                <a:ext cx="202320" cy="32220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A6C2A519-AF1E-F07B-6AA0-977B4DBB13A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068206" y="3113186"/>
                  <a:ext cx="21456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3619DA3E-2CCC-FAD7-8B72-988224FD7213}"/>
                    </a:ext>
                  </a:extLst>
                </p14:cNvPr>
                <p14:cNvContentPartPr/>
                <p14:nvPr/>
              </p14:nvContentPartPr>
              <p14:xfrm>
                <a:off x="4318766" y="3242786"/>
                <a:ext cx="179640" cy="864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3619DA3E-2CCC-FAD7-8B72-988224FD7213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312646" y="3236666"/>
                  <a:ext cx="191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D0913170-1E45-0522-B699-02C5CAFBB921}"/>
                    </a:ext>
                  </a:extLst>
                </p14:cNvPr>
                <p14:cNvContentPartPr/>
                <p14:nvPr/>
              </p14:nvContentPartPr>
              <p14:xfrm>
                <a:off x="4307606" y="3344666"/>
                <a:ext cx="172440" cy="1116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D0913170-1E45-0522-B699-02C5CAFBB921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301486" y="3338546"/>
                  <a:ext cx="1846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8FE2ABAD-D85F-FB06-E6AE-A23F27EBD35C}"/>
                    </a:ext>
                  </a:extLst>
                </p14:cNvPr>
                <p14:cNvContentPartPr/>
                <p14:nvPr/>
              </p14:nvContentPartPr>
              <p14:xfrm>
                <a:off x="4587686" y="3220826"/>
                <a:ext cx="290520" cy="11376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8FE2ABAD-D85F-FB06-E6AE-A23F27EBD35C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581566" y="3214706"/>
                  <a:ext cx="3027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1FCB71CE-9A7C-B132-D28D-D9208CB6CD2F}"/>
                    </a:ext>
                  </a:extLst>
                </p14:cNvPr>
                <p14:cNvContentPartPr/>
                <p14:nvPr/>
              </p14:nvContentPartPr>
              <p14:xfrm>
                <a:off x="5017526" y="3261506"/>
                <a:ext cx="53640" cy="16020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1FCB71CE-9A7C-B132-D28D-D9208CB6CD2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011406" y="3255386"/>
                  <a:ext cx="658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6995C58A-3B5C-FE7B-C53E-3122AD0402C8}"/>
                    </a:ext>
                  </a:extLst>
                </p14:cNvPr>
                <p14:cNvContentPartPr/>
                <p14:nvPr/>
              </p14:nvContentPartPr>
              <p14:xfrm>
                <a:off x="5405246" y="3033266"/>
                <a:ext cx="133200" cy="27396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6995C58A-3B5C-FE7B-C53E-3122AD0402C8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399126" y="3027146"/>
                  <a:ext cx="14544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27C3EC77-6716-629A-8666-327F7B0139FB}"/>
                    </a:ext>
                  </a:extLst>
                </p14:cNvPr>
                <p14:cNvContentPartPr/>
                <p14:nvPr/>
              </p14:nvContentPartPr>
              <p14:xfrm>
                <a:off x="5354846" y="3015266"/>
                <a:ext cx="388800" cy="28260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27C3EC77-6716-629A-8666-327F7B0139FB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348726" y="3009146"/>
                  <a:ext cx="40104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B6BDF700-E4CD-F5C6-990E-3C128C6FAE1A}"/>
                    </a:ext>
                  </a:extLst>
                </p14:cNvPr>
                <p14:cNvContentPartPr/>
                <p14:nvPr/>
              </p14:nvContentPartPr>
              <p14:xfrm>
                <a:off x="5740406" y="3153506"/>
                <a:ext cx="184680" cy="13824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B6BDF700-E4CD-F5C6-990E-3C128C6FAE1A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5734286" y="3147386"/>
                  <a:ext cx="1969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406B5DAB-78CF-03F0-9769-79CE8A03BE0E}"/>
                    </a:ext>
                  </a:extLst>
                </p14:cNvPr>
                <p14:cNvContentPartPr/>
                <p14:nvPr/>
              </p14:nvContentPartPr>
              <p14:xfrm>
                <a:off x="5922926" y="3157826"/>
                <a:ext cx="249840" cy="11664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406B5DAB-78CF-03F0-9769-79CE8A03BE0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916806" y="3151706"/>
                  <a:ext cx="2620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D7A6CFB6-FC77-EEA0-1227-017A1FBDAD88}"/>
                    </a:ext>
                  </a:extLst>
                </p14:cNvPr>
                <p14:cNvContentPartPr/>
                <p14:nvPr/>
              </p14:nvContentPartPr>
              <p14:xfrm>
                <a:off x="2126726" y="3954506"/>
                <a:ext cx="485640" cy="19512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D7A6CFB6-FC77-EEA0-1227-017A1FBDAD88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120606" y="3948386"/>
                  <a:ext cx="4978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B119A86E-96A5-E741-C798-8EADCA6E579A}"/>
                    </a:ext>
                  </a:extLst>
                </p14:cNvPr>
                <p14:cNvContentPartPr/>
                <p14:nvPr/>
              </p14:nvContentPartPr>
              <p14:xfrm>
                <a:off x="2628206" y="3993746"/>
                <a:ext cx="186840" cy="10404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B119A86E-96A5-E741-C798-8EADCA6E579A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622086" y="3987626"/>
                  <a:ext cx="1990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EB0E1D4E-C4E5-C8F9-8162-3E62338F5AE8}"/>
                    </a:ext>
                  </a:extLst>
                </p14:cNvPr>
                <p14:cNvContentPartPr/>
                <p14:nvPr/>
              </p14:nvContentPartPr>
              <p14:xfrm>
                <a:off x="2668886" y="3961346"/>
                <a:ext cx="144360" cy="16956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EB0E1D4E-C4E5-C8F9-8162-3E62338F5AE8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662766" y="3955226"/>
                  <a:ext cx="1566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222AB235-26FB-B7FE-DFA5-B1A68F7DC70D}"/>
                    </a:ext>
                  </a:extLst>
                </p14:cNvPr>
                <p14:cNvContentPartPr/>
                <p14:nvPr/>
              </p14:nvContentPartPr>
              <p14:xfrm>
                <a:off x="2208806" y="4277426"/>
                <a:ext cx="163440" cy="22320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222AB235-26FB-B7FE-DFA5-B1A68F7DC70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202686" y="4271306"/>
                  <a:ext cx="17568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8DB04C56-E96A-D7B8-4650-15AC3EBF5715}"/>
                    </a:ext>
                  </a:extLst>
                </p14:cNvPr>
                <p14:cNvContentPartPr/>
                <p14:nvPr/>
              </p14:nvContentPartPr>
              <p14:xfrm>
                <a:off x="2456126" y="4302626"/>
                <a:ext cx="199440" cy="13032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8DB04C56-E96A-D7B8-4650-15AC3EBF5715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450006" y="4296506"/>
                  <a:ext cx="2116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030D5916-1C0F-62C5-8C0F-F008F86441E3}"/>
                    </a:ext>
                  </a:extLst>
                </p14:cNvPr>
                <p14:cNvContentPartPr/>
                <p14:nvPr/>
              </p14:nvContentPartPr>
              <p14:xfrm>
                <a:off x="2476646" y="4452746"/>
                <a:ext cx="206280" cy="3204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030D5916-1C0F-62C5-8C0F-F008F86441E3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470526" y="4446626"/>
                  <a:ext cx="2185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A88F2833-89C7-680E-2DB7-B6751F035ECF}"/>
                    </a:ext>
                  </a:extLst>
                </p14:cNvPr>
                <p14:cNvContentPartPr/>
                <p14:nvPr/>
              </p14:nvContentPartPr>
              <p14:xfrm>
                <a:off x="2750966" y="4270946"/>
                <a:ext cx="127440" cy="22896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A88F2833-89C7-680E-2DB7-B6751F035EC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744846" y="4264826"/>
                  <a:ext cx="13968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299FE510-0874-6100-1935-7C026032F58D}"/>
                    </a:ext>
                  </a:extLst>
                </p14:cNvPr>
                <p14:cNvContentPartPr/>
                <p14:nvPr/>
              </p14:nvContentPartPr>
              <p14:xfrm>
                <a:off x="2865446" y="4368146"/>
                <a:ext cx="145080" cy="11196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299FE510-0874-6100-1935-7C026032F58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859326" y="4362026"/>
                  <a:ext cx="1573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9E3F1A0A-A59A-67B3-6329-7E679383EDA6}"/>
                    </a:ext>
                  </a:extLst>
                </p14:cNvPr>
                <p14:cNvContentPartPr/>
                <p14:nvPr/>
              </p14:nvContentPartPr>
              <p14:xfrm>
                <a:off x="2966966" y="4260506"/>
                <a:ext cx="140400" cy="25560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9E3F1A0A-A59A-67B3-6329-7E679383EDA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2960846" y="4254386"/>
                  <a:ext cx="15264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4CA2C129-9B4D-825C-055B-CDE7E0195C1E}"/>
                    </a:ext>
                  </a:extLst>
                </p14:cNvPr>
                <p14:cNvContentPartPr/>
                <p14:nvPr/>
              </p14:nvContentPartPr>
              <p14:xfrm>
                <a:off x="2017646" y="4761626"/>
                <a:ext cx="140400" cy="13068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4CA2C129-9B4D-825C-055B-CDE7E0195C1E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011526" y="4755506"/>
                  <a:ext cx="1526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9DEEFEE1-213C-7E9C-6071-D8540C147066}"/>
                    </a:ext>
                  </a:extLst>
                </p14:cNvPr>
                <p14:cNvContentPartPr/>
                <p14:nvPr/>
              </p14:nvContentPartPr>
              <p14:xfrm>
                <a:off x="2122766" y="4748306"/>
                <a:ext cx="184680" cy="13212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9DEEFEE1-213C-7E9C-6071-D8540C14706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116646" y="4742186"/>
                  <a:ext cx="1969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5ADEB6C1-847E-19F2-A4A9-F23F414BBDDB}"/>
                    </a:ext>
                  </a:extLst>
                </p14:cNvPr>
                <p14:cNvContentPartPr/>
                <p14:nvPr/>
              </p14:nvContentPartPr>
              <p14:xfrm>
                <a:off x="2315006" y="4770986"/>
                <a:ext cx="156600" cy="11016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5ADEB6C1-847E-19F2-A4A9-F23F414BBDDB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2308886" y="4764866"/>
                  <a:ext cx="1688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111C7024-53C8-BD64-C42E-FE0971EF443C}"/>
                    </a:ext>
                  </a:extLst>
                </p14:cNvPr>
                <p14:cNvContentPartPr/>
                <p14:nvPr/>
              </p14:nvContentPartPr>
              <p14:xfrm>
                <a:off x="2488886" y="4665146"/>
                <a:ext cx="55800" cy="21096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111C7024-53C8-BD64-C42E-FE0971EF443C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2482766" y="4659026"/>
                  <a:ext cx="6804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8E02B41B-74EA-EDCF-CB13-C75236F29AFD}"/>
                    </a:ext>
                  </a:extLst>
                </p14:cNvPr>
                <p14:cNvContentPartPr/>
                <p14:nvPr/>
              </p14:nvContentPartPr>
              <p14:xfrm>
                <a:off x="2493566" y="4720946"/>
                <a:ext cx="138240" cy="6912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8E02B41B-74EA-EDCF-CB13-C75236F29AFD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2487446" y="4714826"/>
                  <a:ext cx="1504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0F611875-20B0-8A3E-5F6B-6B6A8B720DB0}"/>
                    </a:ext>
                  </a:extLst>
                </p14:cNvPr>
                <p14:cNvContentPartPr/>
                <p14:nvPr/>
              </p14:nvContentPartPr>
              <p14:xfrm>
                <a:off x="2519126" y="4793306"/>
                <a:ext cx="145080" cy="7884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0F611875-20B0-8A3E-5F6B-6B6A8B720DB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513006" y="4787186"/>
                  <a:ext cx="1573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7335BA45-A560-D064-D612-A0D889F2D9C3}"/>
                    </a:ext>
                  </a:extLst>
                </p14:cNvPr>
                <p14:cNvContentPartPr/>
                <p14:nvPr/>
              </p14:nvContentPartPr>
              <p14:xfrm>
                <a:off x="2690486" y="4639226"/>
                <a:ext cx="85320" cy="22104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7335BA45-A560-D064-D612-A0D889F2D9C3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684366" y="4633106"/>
                  <a:ext cx="9756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81421618-9A9F-DA44-C746-63CBE31E6FAD}"/>
                    </a:ext>
                  </a:extLst>
                </p14:cNvPr>
                <p14:cNvContentPartPr/>
                <p14:nvPr/>
              </p14:nvContentPartPr>
              <p14:xfrm>
                <a:off x="2753126" y="4684946"/>
                <a:ext cx="137880" cy="21060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81421618-9A9F-DA44-C746-63CBE31E6FAD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747006" y="4678826"/>
                  <a:ext cx="1501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636B4297-0162-A49C-722E-C0F74AD8D28F}"/>
                    </a:ext>
                  </a:extLst>
                </p14:cNvPr>
                <p14:cNvContentPartPr/>
                <p14:nvPr/>
              </p14:nvContentPartPr>
              <p14:xfrm>
                <a:off x="2759966" y="4800866"/>
                <a:ext cx="131760" cy="3564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636B4297-0162-A49C-722E-C0F74AD8D28F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753846" y="4794746"/>
                  <a:ext cx="1440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94243696-59BE-E3BE-FF58-6430DF86F1F2}"/>
                    </a:ext>
                  </a:extLst>
                </p14:cNvPr>
                <p14:cNvContentPartPr/>
                <p14:nvPr/>
              </p14:nvContentPartPr>
              <p14:xfrm>
                <a:off x="2927006" y="4794746"/>
                <a:ext cx="82800" cy="14400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94243696-59BE-E3BE-FF58-6430DF86F1F2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920886" y="4788626"/>
                  <a:ext cx="950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8D95C5EE-957F-9B96-C953-123565E90FDD}"/>
                    </a:ext>
                  </a:extLst>
                </p14:cNvPr>
                <p14:cNvContentPartPr/>
                <p14:nvPr/>
              </p14:nvContentPartPr>
              <p14:xfrm>
                <a:off x="2978126" y="4623026"/>
                <a:ext cx="142200" cy="31788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8D95C5EE-957F-9B96-C953-123565E90FDD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972006" y="4616906"/>
                  <a:ext cx="15444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045D9BF8-C6DF-CB8D-A16C-CB24D66482F5}"/>
                    </a:ext>
                  </a:extLst>
                </p14:cNvPr>
                <p14:cNvContentPartPr/>
                <p14:nvPr/>
              </p14:nvContentPartPr>
              <p14:xfrm>
                <a:off x="3151646" y="4757666"/>
                <a:ext cx="94680" cy="2196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045D9BF8-C6DF-CB8D-A16C-CB24D66482F5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145526" y="4751546"/>
                  <a:ext cx="1069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DB092B0C-1699-2DF8-AD13-4F50B91BE24C}"/>
                    </a:ext>
                  </a:extLst>
                </p14:cNvPr>
                <p14:cNvContentPartPr/>
                <p14:nvPr/>
              </p14:nvContentPartPr>
              <p14:xfrm>
                <a:off x="3168566" y="4788266"/>
                <a:ext cx="122760" cy="2880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DB092B0C-1699-2DF8-AD13-4F50B91BE24C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162446" y="4782146"/>
                  <a:ext cx="1350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0A0F5E3C-5E47-D451-F70B-671DD5D2BD64}"/>
                    </a:ext>
                  </a:extLst>
                </p14:cNvPr>
                <p14:cNvContentPartPr/>
                <p14:nvPr/>
              </p14:nvContentPartPr>
              <p14:xfrm>
                <a:off x="3366566" y="4685666"/>
                <a:ext cx="202680" cy="14580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0A0F5E3C-5E47-D451-F70B-671DD5D2BD64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360446" y="4679546"/>
                  <a:ext cx="2149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BE4ADCF1-1197-7AB3-FE76-5FF0592DACE1}"/>
                    </a:ext>
                  </a:extLst>
                </p14:cNvPr>
                <p14:cNvContentPartPr/>
                <p14:nvPr/>
              </p14:nvContentPartPr>
              <p14:xfrm>
                <a:off x="3859406" y="3982586"/>
                <a:ext cx="250920" cy="16020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BE4ADCF1-1197-7AB3-FE76-5FF0592DACE1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853286" y="3976466"/>
                  <a:ext cx="2631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9CAF053F-BEA4-210D-9850-6A3EE365F84B}"/>
                    </a:ext>
                  </a:extLst>
                </p14:cNvPr>
                <p14:cNvContentPartPr/>
                <p14:nvPr/>
              </p14:nvContentPartPr>
              <p14:xfrm>
                <a:off x="4115006" y="3968906"/>
                <a:ext cx="182520" cy="1083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9CAF053F-BEA4-210D-9850-6A3EE365F84B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4108886" y="3962786"/>
                  <a:ext cx="1947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3FCBDA5B-E524-2BAD-1113-36D27D6C12FC}"/>
                    </a:ext>
                  </a:extLst>
                </p14:cNvPr>
                <p14:cNvContentPartPr/>
                <p14:nvPr/>
              </p14:nvContentPartPr>
              <p14:xfrm>
                <a:off x="4296806" y="3969626"/>
                <a:ext cx="193320" cy="8136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3FCBDA5B-E524-2BAD-1113-36D27D6C12FC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4290686" y="3963506"/>
                  <a:ext cx="20556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C251759D-18BC-6517-62A1-91CF2B71DC3D}"/>
                    </a:ext>
                  </a:extLst>
                </p14:cNvPr>
                <p14:cNvContentPartPr/>
                <p14:nvPr/>
              </p14:nvContentPartPr>
              <p14:xfrm>
                <a:off x="4310486" y="3944786"/>
                <a:ext cx="165600" cy="16488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C251759D-18BC-6517-62A1-91CF2B71DC3D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304366" y="3938666"/>
                  <a:ext cx="1778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8DA92D13-A1D5-9A10-1D0A-6395A46F7EEF}"/>
                    </a:ext>
                  </a:extLst>
                </p14:cNvPr>
                <p14:cNvContentPartPr/>
                <p14:nvPr/>
              </p14:nvContentPartPr>
              <p14:xfrm>
                <a:off x="3859046" y="4372466"/>
                <a:ext cx="117360" cy="12816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8DA92D13-A1D5-9A10-1D0A-6395A46F7EEF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852926" y="4366346"/>
                  <a:ext cx="1296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2FA6079D-290B-51CE-3EBE-ECE6053F8A8D}"/>
                    </a:ext>
                  </a:extLst>
                </p14:cNvPr>
                <p14:cNvContentPartPr/>
                <p14:nvPr/>
              </p14:nvContentPartPr>
              <p14:xfrm>
                <a:off x="3900446" y="4269866"/>
                <a:ext cx="22320" cy="1476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2FA6079D-290B-51CE-3EBE-ECE6053F8A8D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894326" y="4263746"/>
                  <a:ext cx="345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611A7807-FBE8-9876-442E-CC9381116BDB}"/>
                    </a:ext>
                  </a:extLst>
                </p14:cNvPr>
                <p14:cNvContentPartPr/>
                <p14:nvPr/>
              </p14:nvContentPartPr>
              <p14:xfrm>
                <a:off x="4040126" y="4299746"/>
                <a:ext cx="157320" cy="16632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611A7807-FBE8-9876-442E-CC9381116BDB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034006" y="4293626"/>
                  <a:ext cx="1695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E6E8A153-DBC1-B4AD-44FB-3311E226AF98}"/>
                    </a:ext>
                  </a:extLst>
                </p14:cNvPr>
                <p14:cNvContentPartPr/>
                <p14:nvPr/>
              </p14:nvContentPartPr>
              <p14:xfrm>
                <a:off x="4035806" y="4363826"/>
                <a:ext cx="152640" cy="3996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E6E8A153-DBC1-B4AD-44FB-3311E226AF9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029686" y="4357706"/>
                  <a:ext cx="1648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4024488A-4DA6-9651-62A8-D22033B11D14}"/>
                    </a:ext>
                  </a:extLst>
                </p14:cNvPr>
                <p14:cNvContentPartPr/>
                <p14:nvPr/>
              </p14:nvContentPartPr>
              <p14:xfrm>
                <a:off x="4343246" y="4263746"/>
                <a:ext cx="208080" cy="2340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4024488A-4DA6-9651-62A8-D22033B11D14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337126" y="4257626"/>
                  <a:ext cx="22032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B705B8A6-470D-D80C-7170-113459742685}"/>
                    </a:ext>
                  </a:extLst>
                </p14:cNvPr>
                <p14:cNvContentPartPr/>
                <p14:nvPr/>
              </p14:nvContentPartPr>
              <p14:xfrm>
                <a:off x="3860126" y="4748306"/>
                <a:ext cx="106920" cy="23328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B705B8A6-470D-D80C-7170-113459742685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854006" y="4742186"/>
                  <a:ext cx="1191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2FEF9195-DC50-099F-3CBF-326F76DCB323}"/>
                    </a:ext>
                  </a:extLst>
                </p14:cNvPr>
                <p14:cNvContentPartPr/>
                <p14:nvPr/>
              </p14:nvContentPartPr>
              <p14:xfrm>
                <a:off x="3891086" y="4701866"/>
                <a:ext cx="33120" cy="756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2FEF9195-DC50-099F-3CBF-326F76DCB323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884966" y="4695746"/>
                  <a:ext cx="453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B9CE6090-BA88-8DF6-717F-3C2CED813A2F}"/>
                    </a:ext>
                  </a:extLst>
                </p14:cNvPr>
                <p14:cNvContentPartPr/>
                <p14:nvPr/>
              </p14:nvContentPartPr>
              <p14:xfrm>
                <a:off x="4062086" y="4671986"/>
                <a:ext cx="148320" cy="1598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B9CE6090-BA88-8DF6-717F-3C2CED813A2F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4055966" y="4665866"/>
                  <a:ext cx="1605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4FDC82A5-FCD6-DA99-B0FB-0893580E3B56}"/>
                    </a:ext>
                  </a:extLst>
                </p14:cNvPr>
                <p14:cNvContentPartPr/>
                <p14:nvPr/>
              </p14:nvContentPartPr>
              <p14:xfrm>
                <a:off x="4037606" y="4747226"/>
                <a:ext cx="158400" cy="2628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4FDC82A5-FCD6-DA99-B0FB-0893580E3B56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031486" y="4741106"/>
                  <a:ext cx="1706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8BEBCA3F-C55C-F0CF-30E7-ADF1974D45E8}"/>
                    </a:ext>
                  </a:extLst>
                </p14:cNvPr>
                <p14:cNvContentPartPr/>
                <p14:nvPr/>
              </p14:nvContentPartPr>
              <p14:xfrm>
                <a:off x="4299686" y="4642826"/>
                <a:ext cx="118800" cy="21384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8BEBCA3F-C55C-F0CF-30E7-ADF1974D45E8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293566" y="4636706"/>
                  <a:ext cx="1310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1D9D555C-178C-BFB7-2253-99C5AB4C8789}"/>
                    </a:ext>
                  </a:extLst>
                </p14:cNvPr>
                <p14:cNvContentPartPr/>
                <p14:nvPr/>
              </p14:nvContentPartPr>
              <p14:xfrm>
                <a:off x="4425686" y="4713386"/>
                <a:ext cx="124200" cy="11196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1D9D555C-178C-BFB7-2253-99C5AB4C878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4419566" y="4707266"/>
                  <a:ext cx="1364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508FDBDA-5514-0515-4CD5-7AFD61683B38}"/>
                    </a:ext>
                  </a:extLst>
                </p14:cNvPr>
                <p14:cNvContentPartPr/>
                <p14:nvPr/>
              </p14:nvContentPartPr>
              <p14:xfrm>
                <a:off x="4525406" y="4628786"/>
                <a:ext cx="157320" cy="21888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508FDBDA-5514-0515-4CD5-7AFD61683B38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4519286" y="4622666"/>
                  <a:ext cx="16956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8152AA8C-4024-27A5-06D7-D2F17CEAE8AF}"/>
                    </a:ext>
                  </a:extLst>
                </p14:cNvPr>
                <p14:cNvContentPartPr/>
                <p14:nvPr/>
              </p14:nvContentPartPr>
              <p14:xfrm>
                <a:off x="4734206" y="4715546"/>
                <a:ext cx="67680" cy="1656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8152AA8C-4024-27A5-06D7-D2F17CEAE8AF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4728086" y="4709426"/>
                  <a:ext cx="799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4BDABBCC-1CB1-4D1E-541D-5BDD021A7588}"/>
                    </a:ext>
                  </a:extLst>
                </p14:cNvPr>
                <p14:cNvContentPartPr/>
                <p14:nvPr/>
              </p14:nvContentPartPr>
              <p14:xfrm>
                <a:off x="4852286" y="4620506"/>
                <a:ext cx="127440" cy="21744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4BDABBCC-1CB1-4D1E-541D-5BDD021A7588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4846166" y="4614386"/>
                  <a:ext cx="1396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7B423B60-1777-DB27-7015-BBD4D9548C66}"/>
                    </a:ext>
                  </a:extLst>
                </p14:cNvPr>
                <p14:cNvContentPartPr/>
                <p14:nvPr/>
              </p14:nvContentPartPr>
              <p14:xfrm>
                <a:off x="5442326" y="3726266"/>
                <a:ext cx="203040" cy="34380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7B423B60-1777-DB27-7015-BBD4D9548C66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5436206" y="3720146"/>
                  <a:ext cx="21528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A9A7E751-9C59-22F7-41FB-3B8AAAB5B179}"/>
                    </a:ext>
                  </a:extLst>
                </p14:cNvPr>
                <p14:cNvContentPartPr/>
                <p14:nvPr/>
              </p14:nvContentPartPr>
              <p14:xfrm>
                <a:off x="5677766" y="3906986"/>
                <a:ext cx="118080" cy="13068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A9A7E751-9C59-22F7-41FB-3B8AAAB5B179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671646" y="3900866"/>
                  <a:ext cx="130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3A394B76-32F5-BF82-21A8-391E839357C4}"/>
                    </a:ext>
                  </a:extLst>
                </p14:cNvPr>
                <p14:cNvContentPartPr/>
                <p14:nvPr/>
              </p14:nvContentPartPr>
              <p14:xfrm>
                <a:off x="5809166" y="3729146"/>
                <a:ext cx="35280" cy="32508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3A394B76-32F5-BF82-21A8-391E839357C4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5803046" y="3723026"/>
                  <a:ext cx="4752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3E15663B-F629-5364-AF70-38F83ACC4951}"/>
                    </a:ext>
                  </a:extLst>
                </p14:cNvPr>
                <p14:cNvContentPartPr/>
                <p14:nvPr/>
              </p14:nvContentPartPr>
              <p14:xfrm>
                <a:off x="5736086" y="3881426"/>
                <a:ext cx="190440" cy="1764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3E15663B-F629-5364-AF70-38F83ACC4951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5729966" y="3875306"/>
                  <a:ext cx="2026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D0F9EAF4-751A-5EAD-0A76-F79A5C44299D}"/>
                    </a:ext>
                  </a:extLst>
                </p14:cNvPr>
                <p14:cNvContentPartPr/>
                <p14:nvPr/>
              </p14:nvContentPartPr>
              <p14:xfrm>
                <a:off x="5951006" y="3720146"/>
                <a:ext cx="165240" cy="3362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D0F9EAF4-751A-5EAD-0A76-F79A5C44299D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5944886" y="3714026"/>
                  <a:ext cx="17748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9856FA53-CD8F-EC4F-D0FE-02366AC0F6EB}"/>
                    </a:ext>
                  </a:extLst>
                </p14:cNvPr>
                <p14:cNvContentPartPr/>
                <p14:nvPr/>
              </p14:nvContentPartPr>
              <p14:xfrm>
                <a:off x="6147566" y="3757226"/>
                <a:ext cx="198720" cy="25272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9856FA53-CD8F-EC4F-D0FE-02366AC0F6EB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6141446" y="3751106"/>
                  <a:ext cx="21096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34F8EB18-3DF2-EBE8-DE63-02F43228358E}"/>
                    </a:ext>
                  </a:extLst>
                </p14:cNvPr>
                <p14:cNvContentPartPr/>
                <p14:nvPr/>
              </p14:nvContentPartPr>
              <p14:xfrm>
                <a:off x="6134966" y="3898706"/>
                <a:ext cx="195480" cy="1692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34F8EB18-3DF2-EBE8-DE63-02F43228358E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6128846" y="3892586"/>
                  <a:ext cx="2077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6B40A0FF-4DCF-252C-C114-EAF9E49CCA3C}"/>
                    </a:ext>
                  </a:extLst>
                </p14:cNvPr>
                <p14:cNvContentPartPr/>
                <p14:nvPr/>
              </p14:nvContentPartPr>
              <p14:xfrm>
                <a:off x="6399926" y="3960626"/>
                <a:ext cx="162000" cy="18144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6B40A0FF-4DCF-252C-C114-EAF9E49CCA3C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6393806" y="3954506"/>
                  <a:ext cx="17424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BBB8EDFC-778F-8D52-DF19-3CA47279A677}"/>
                    </a:ext>
                  </a:extLst>
                </p14:cNvPr>
                <p14:cNvContentPartPr/>
                <p14:nvPr/>
              </p14:nvContentPartPr>
              <p14:xfrm>
                <a:off x="6659126" y="4018946"/>
                <a:ext cx="9000" cy="9972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BBB8EDFC-778F-8D52-DF19-3CA47279A677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6653006" y="4012826"/>
                  <a:ext cx="212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A94056ED-AA11-56D2-6CD1-D156523D7760}"/>
                    </a:ext>
                  </a:extLst>
                </p14:cNvPr>
                <p14:cNvContentPartPr/>
                <p14:nvPr/>
              </p14:nvContentPartPr>
              <p14:xfrm>
                <a:off x="6601166" y="4062866"/>
                <a:ext cx="142920" cy="1440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A94056ED-AA11-56D2-6CD1-D156523D7760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6595046" y="4056746"/>
                  <a:ext cx="1551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87BA6163-9462-18E8-52B1-AEE8D97C42D0}"/>
                    </a:ext>
                  </a:extLst>
                </p14:cNvPr>
                <p14:cNvContentPartPr/>
                <p14:nvPr/>
              </p14:nvContentPartPr>
              <p14:xfrm>
                <a:off x="6815726" y="4016066"/>
                <a:ext cx="108360" cy="202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87BA6163-9462-18E8-52B1-AEE8D97C42D0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6809606" y="4009946"/>
                  <a:ext cx="12060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89124732-6655-84BA-CC23-A4B6380182FF}"/>
                    </a:ext>
                  </a:extLst>
                </p14:cNvPr>
                <p14:cNvContentPartPr/>
                <p14:nvPr/>
              </p14:nvContentPartPr>
              <p14:xfrm>
                <a:off x="6812486" y="3924626"/>
                <a:ext cx="37080" cy="205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89124732-6655-84BA-CC23-A4B6380182FF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6806366" y="3918506"/>
                  <a:ext cx="493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E710B5C1-D066-F3E1-E9E2-78CF1A044A59}"/>
                    </a:ext>
                  </a:extLst>
                </p14:cNvPr>
                <p14:cNvContentPartPr/>
                <p14:nvPr/>
              </p14:nvContentPartPr>
              <p14:xfrm>
                <a:off x="6955046" y="4020386"/>
                <a:ext cx="93960" cy="1080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E710B5C1-D066-F3E1-E9E2-78CF1A044A59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948926" y="4014266"/>
                  <a:ext cx="106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43F1DF2F-E32F-9B74-0592-7F8A84D892FC}"/>
                    </a:ext>
                  </a:extLst>
                </p14:cNvPr>
                <p14:cNvContentPartPr/>
                <p14:nvPr/>
              </p14:nvContentPartPr>
              <p14:xfrm>
                <a:off x="7136486" y="3996266"/>
                <a:ext cx="88920" cy="10260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43F1DF2F-E32F-9B74-0592-7F8A84D892FC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130366" y="3990146"/>
                  <a:ext cx="1011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36D5A60F-DC21-BC93-C4CF-562637950EEE}"/>
                    </a:ext>
                  </a:extLst>
                </p14:cNvPr>
                <p14:cNvContentPartPr/>
                <p14:nvPr/>
              </p14:nvContentPartPr>
              <p14:xfrm>
                <a:off x="7142966" y="3889706"/>
                <a:ext cx="22320" cy="612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36D5A60F-DC21-BC93-C4CF-562637950EEE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7136846" y="3883586"/>
                  <a:ext cx="345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F7A75360-C2F2-E417-6735-A13FC790DFC3}"/>
                    </a:ext>
                  </a:extLst>
                </p14:cNvPr>
                <p14:cNvContentPartPr/>
                <p14:nvPr/>
              </p14:nvContentPartPr>
              <p14:xfrm>
                <a:off x="7149086" y="3477146"/>
                <a:ext cx="297720" cy="66168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F7A75360-C2F2-E417-6735-A13FC790DFC3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7142966" y="3471026"/>
                  <a:ext cx="309960" cy="67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871418D9-110B-729E-4B4E-F11B815B4B79}"/>
                    </a:ext>
                  </a:extLst>
                </p14:cNvPr>
                <p14:cNvContentPartPr/>
                <p14:nvPr/>
              </p14:nvContentPartPr>
              <p14:xfrm>
                <a:off x="5197166" y="3688826"/>
                <a:ext cx="63360" cy="8877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871418D9-110B-729E-4B4E-F11B815B4B79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191046" y="3682706"/>
                  <a:ext cx="75600" cy="90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B66A398B-EC06-E7B0-E060-973D67975314}"/>
                    </a:ext>
                  </a:extLst>
                </p14:cNvPr>
                <p14:cNvContentPartPr/>
                <p14:nvPr/>
              </p14:nvContentPartPr>
              <p14:xfrm>
                <a:off x="5436566" y="4188866"/>
                <a:ext cx="360" cy="36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B66A398B-EC06-E7B0-E060-973D6797531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430446" y="4182746"/>
                  <a:ext cx="126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E3830001-DF29-956A-3F17-D443BF49D088}"/>
                    </a:ext>
                  </a:extLst>
                </p14:cNvPr>
                <p14:cNvContentPartPr/>
                <p14:nvPr/>
              </p14:nvContentPartPr>
              <p14:xfrm>
                <a:off x="5646086" y="4248266"/>
                <a:ext cx="258840" cy="3103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E3830001-DF29-956A-3F17-D443BF49D088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639966" y="4242146"/>
                  <a:ext cx="27108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047019DE-9AFF-9D66-A3AE-8A9E2E2B360A}"/>
                    </a:ext>
                  </a:extLst>
                </p14:cNvPr>
                <p14:cNvContentPartPr/>
                <p14:nvPr/>
              </p14:nvContentPartPr>
              <p14:xfrm>
                <a:off x="5862806" y="4374986"/>
                <a:ext cx="195120" cy="17136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047019DE-9AFF-9D66-A3AE-8A9E2E2B360A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856686" y="4368866"/>
                  <a:ext cx="2073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F7F06202-708E-0AAD-E073-A352931CC48F}"/>
                    </a:ext>
                  </a:extLst>
                </p14:cNvPr>
                <p14:cNvContentPartPr/>
                <p14:nvPr/>
              </p14:nvContentPartPr>
              <p14:xfrm>
                <a:off x="6054686" y="4272026"/>
                <a:ext cx="57960" cy="2768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F7F06202-708E-0AAD-E073-A352931CC48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048566" y="4265906"/>
                  <a:ext cx="702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CB367F5F-58CB-823E-B923-81522488B5EB}"/>
                    </a:ext>
                  </a:extLst>
                </p14:cNvPr>
                <p14:cNvContentPartPr/>
                <p14:nvPr/>
              </p14:nvContentPartPr>
              <p14:xfrm>
                <a:off x="6023006" y="4386506"/>
                <a:ext cx="159480" cy="2664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CB367F5F-58CB-823E-B923-81522488B5EB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016886" y="4380386"/>
                  <a:ext cx="1717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042463D0-8226-CC1A-9926-04DD0452311A}"/>
                    </a:ext>
                  </a:extLst>
                </p14:cNvPr>
                <p14:cNvContentPartPr/>
                <p14:nvPr/>
              </p14:nvContentPartPr>
              <p14:xfrm>
                <a:off x="6278966" y="4259426"/>
                <a:ext cx="117000" cy="29124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042463D0-8226-CC1A-9926-04DD0452311A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272846" y="4253306"/>
                  <a:ext cx="12924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55F95251-462F-34C7-2F2F-0B0F4CAE681E}"/>
                    </a:ext>
                  </a:extLst>
                </p14:cNvPr>
                <p14:cNvContentPartPr/>
                <p14:nvPr/>
              </p14:nvContentPartPr>
              <p14:xfrm>
                <a:off x="6454286" y="4282466"/>
                <a:ext cx="205560" cy="2667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55F95251-462F-34C7-2F2F-0B0F4CAE681E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448166" y="4276346"/>
                  <a:ext cx="21780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0D80FBFD-DC8A-C45E-7BE4-E59F279E850B}"/>
                    </a:ext>
                  </a:extLst>
                </p14:cNvPr>
                <p14:cNvContentPartPr/>
                <p14:nvPr/>
              </p14:nvContentPartPr>
              <p14:xfrm>
                <a:off x="6474086" y="4432946"/>
                <a:ext cx="173160" cy="50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0D80FBFD-DC8A-C45E-7BE4-E59F279E850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467966" y="4426826"/>
                  <a:ext cx="1854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9AED9B46-C63E-CBA5-6AA0-68E3D13EABB0}"/>
                    </a:ext>
                  </a:extLst>
                </p14:cNvPr>
                <p14:cNvContentPartPr/>
                <p14:nvPr/>
              </p14:nvContentPartPr>
              <p14:xfrm>
                <a:off x="6701606" y="4461386"/>
                <a:ext cx="161640" cy="17280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9AED9B46-C63E-CBA5-6AA0-68E3D13EABB0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695486" y="4455266"/>
                  <a:ext cx="1738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78E024E8-BA91-0BD3-7A4B-38A800C7BE4A}"/>
                    </a:ext>
                  </a:extLst>
                </p14:cNvPr>
                <p14:cNvContentPartPr/>
                <p14:nvPr/>
              </p14:nvContentPartPr>
              <p14:xfrm>
                <a:off x="6912926" y="4300826"/>
                <a:ext cx="200880" cy="2991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78E024E8-BA91-0BD3-7A4B-38A800C7BE4A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906806" y="4294706"/>
                  <a:ext cx="21312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3C1E05F0-800A-D29F-0611-183CE0A305ED}"/>
                    </a:ext>
                  </a:extLst>
                </p14:cNvPr>
                <p14:cNvContentPartPr/>
                <p14:nvPr/>
              </p14:nvContentPartPr>
              <p14:xfrm>
                <a:off x="2964446" y="5328626"/>
                <a:ext cx="167040" cy="49284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3C1E05F0-800A-D29F-0611-183CE0A305ED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2958326" y="5322506"/>
                  <a:ext cx="179280" cy="50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1713D158-6C74-4E3F-A008-C18A9A3DCC8F}"/>
                    </a:ext>
                  </a:extLst>
                </p14:cNvPr>
                <p14:cNvContentPartPr/>
                <p14:nvPr/>
              </p14:nvContentPartPr>
              <p14:xfrm>
                <a:off x="3441086" y="5376146"/>
                <a:ext cx="245880" cy="30924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1713D158-6C74-4E3F-A008-C18A9A3DCC8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434966" y="5370026"/>
                  <a:ext cx="25812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210ADB6F-6F8B-6E12-329C-26D9D0568A42}"/>
                    </a:ext>
                  </a:extLst>
                </p14:cNvPr>
                <p14:cNvContentPartPr/>
                <p14:nvPr/>
              </p14:nvContentPartPr>
              <p14:xfrm>
                <a:off x="3447566" y="5952506"/>
                <a:ext cx="141480" cy="24012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210ADB6F-6F8B-6E12-329C-26D9D0568A42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441446" y="5946386"/>
                  <a:ext cx="15372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4097939F-43BC-0D55-6739-70A64B8AF841}"/>
                    </a:ext>
                  </a:extLst>
                </p14:cNvPr>
                <p14:cNvContentPartPr/>
                <p14:nvPr/>
              </p14:nvContentPartPr>
              <p14:xfrm>
                <a:off x="3497966" y="5898506"/>
                <a:ext cx="29880" cy="2988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4097939F-43BC-0D55-6739-70A64B8AF841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3491846" y="5892386"/>
                  <a:ext cx="421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2BC65CF9-0BFA-94AB-C144-8C1B6B79799E}"/>
                    </a:ext>
                  </a:extLst>
                </p14:cNvPr>
                <p14:cNvContentPartPr/>
                <p14:nvPr/>
              </p14:nvContentPartPr>
              <p14:xfrm>
                <a:off x="3886406" y="5636786"/>
                <a:ext cx="67320" cy="17028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2BC65CF9-0BFA-94AB-C144-8C1B6B79799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3880286" y="5630666"/>
                  <a:ext cx="795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E1FA0BD1-BA87-2BF4-94AB-F1A6C7EF0B81}"/>
                    </a:ext>
                  </a:extLst>
                </p14:cNvPr>
                <p14:cNvContentPartPr/>
                <p14:nvPr/>
              </p14:nvContentPartPr>
              <p14:xfrm>
                <a:off x="4292846" y="5872946"/>
                <a:ext cx="250920" cy="26496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E1FA0BD1-BA87-2BF4-94AB-F1A6C7EF0B81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4286726" y="5866826"/>
                  <a:ext cx="26316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18A35E74-CDA4-EF5C-4E5F-F50B42E6B80A}"/>
                    </a:ext>
                  </a:extLst>
                </p14:cNvPr>
                <p14:cNvContentPartPr/>
                <p14:nvPr/>
              </p14:nvContentPartPr>
              <p14:xfrm>
                <a:off x="4236686" y="5413586"/>
                <a:ext cx="221400" cy="2448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18A35E74-CDA4-EF5C-4E5F-F50B42E6B80A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4230566" y="5407466"/>
                  <a:ext cx="23364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42B28D97-66A4-A8E9-7593-9F22874FC373}"/>
                    </a:ext>
                  </a:extLst>
                </p14:cNvPr>
                <p14:cNvContentPartPr/>
                <p14:nvPr/>
              </p14:nvContentPartPr>
              <p14:xfrm>
                <a:off x="4231646" y="5575586"/>
                <a:ext cx="169560" cy="2268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42B28D97-66A4-A8E9-7593-9F22874FC373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4225526" y="5569466"/>
                  <a:ext cx="1818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EDD6FC42-7DC0-7E16-C989-8565DFA84BA5}"/>
                    </a:ext>
                  </a:extLst>
                </p14:cNvPr>
                <p14:cNvContentPartPr/>
                <p14:nvPr/>
              </p14:nvContentPartPr>
              <p14:xfrm>
                <a:off x="4498046" y="5605466"/>
                <a:ext cx="123840" cy="15408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EDD6FC42-7DC0-7E16-C989-8565DFA84BA5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4491926" y="5599346"/>
                  <a:ext cx="1360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F8C24EA5-4191-7EB0-2EE4-FEE1765F487B}"/>
                    </a:ext>
                  </a:extLst>
                </p14:cNvPr>
                <p14:cNvContentPartPr/>
                <p14:nvPr/>
              </p14:nvContentPartPr>
              <p14:xfrm>
                <a:off x="4412006" y="5356706"/>
                <a:ext cx="123840" cy="756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F8C24EA5-4191-7EB0-2EE4-FEE1765F487B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405886" y="5350586"/>
                  <a:ext cx="1360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FBE2104B-900B-8037-0073-9720175D5D88}"/>
                    </a:ext>
                  </a:extLst>
                </p14:cNvPr>
                <p14:cNvContentPartPr/>
                <p14:nvPr/>
              </p14:nvContentPartPr>
              <p14:xfrm>
                <a:off x="4631246" y="5269226"/>
                <a:ext cx="69840" cy="13428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FBE2104B-900B-8037-0073-9720175D5D88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4625126" y="5263106"/>
                  <a:ext cx="820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1B5DFD23-DE47-180D-BB0C-2D4F749F5457}"/>
                    </a:ext>
                  </a:extLst>
                </p14:cNvPr>
                <p14:cNvContentPartPr/>
                <p14:nvPr/>
              </p14:nvContentPartPr>
              <p14:xfrm>
                <a:off x="4833926" y="5397026"/>
                <a:ext cx="173160" cy="25956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1B5DFD23-DE47-180D-BB0C-2D4F749F5457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4827806" y="5390906"/>
                  <a:ext cx="18540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EB9D1539-70CC-F75E-16C1-720F867E151B}"/>
                    </a:ext>
                  </a:extLst>
                </p14:cNvPr>
                <p14:cNvContentPartPr/>
                <p14:nvPr/>
              </p14:nvContentPartPr>
              <p14:xfrm>
                <a:off x="4825646" y="5567306"/>
                <a:ext cx="132840" cy="108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EB9D1539-70CC-F75E-16C1-720F867E151B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4819526" y="5561186"/>
                  <a:ext cx="1450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9256BA41-FF28-3409-4D47-DF743872586D}"/>
                    </a:ext>
                  </a:extLst>
                </p14:cNvPr>
                <p14:cNvContentPartPr/>
                <p14:nvPr/>
              </p14:nvContentPartPr>
              <p14:xfrm>
                <a:off x="5086286" y="5632106"/>
                <a:ext cx="119160" cy="1972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9256BA41-FF28-3409-4D47-DF743872586D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5080166" y="5625986"/>
                  <a:ext cx="1314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C4BE64B2-1599-60D0-5725-053243EE91F7}"/>
                    </a:ext>
                  </a:extLst>
                </p14:cNvPr>
                <p14:cNvContentPartPr/>
                <p14:nvPr/>
              </p14:nvContentPartPr>
              <p14:xfrm>
                <a:off x="5040926" y="5542466"/>
                <a:ext cx="42840" cy="1440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C4BE64B2-1599-60D0-5725-053243EE91F7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5034806" y="5536346"/>
                  <a:ext cx="550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20ACF5DA-C9A3-F9FE-99EF-4BB545380214}"/>
                    </a:ext>
                  </a:extLst>
                </p14:cNvPr>
                <p14:cNvContentPartPr/>
                <p14:nvPr/>
              </p14:nvContentPartPr>
              <p14:xfrm>
                <a:off x="5183126" y="5183186"/>
                <a:ext cx="370440" cy="59724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20ACF5DA-C9A3-F9FE-99EF-4BB54538021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5177006" y="5177066"/>
                  <a:ext cx="382680" cy="60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429FE7CB-3E1E-3A20-8463-B014FF980811}"/>
                    </a:ext>
                  </a:extLst>
                </p14:cNvPr>
                <p14:cNvContentPartPr/>
                <p14:nvPr/>
              </p14:nvContentPartPr>
              <p14:xfrm>
                <a:off x="4954886" y="4830746"/>
                <a:ext cx="1079280" cy="39852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429FE7CB-3E1E-3A20-8463-B014FF980811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948766" y="4824626"/>
                  <a:ext cx="1091520" cy="41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02B1B699-B26B-41BC-8E9E-BD423987A97F}"/>
                    </a:ext>
                  </a:extLst>
                </p14:cNvPr>
                <p14:cNvContentPartPr/>
                <p14:nvPr/>
              </p14:nvContentPartPr>
              <p14:xfrm>
                <a:off x="5935526" y="4869626"/>
                <a:ext cx="1440" cy="936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02B1B699-B26B-41BC-8E9E-BD423987A97F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5929406" y="4863506"/>
                  <a:ext cx="136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7DF7CDF7-0A3C-EE03-82B2-BEFD58961657}"/>
                    </a:ext>
                  </a:extLst>
                </p14:cNvPr>
                <p14:cNvContentPartPr/>
                <p14:nvPr/>
              </p14:nvContentPartPr>
              <p14:xfrm>
                <a:off x="5888726" y="4806986"/>
                <a:ext cx="245880" cy="9864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7DF7CDF7-0A3C-EE03-82B2-BEFD58961657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5882606" y="4800866"/>
                  <a:ext cx="2581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0A2FCCE7-7ECE-A91E-4981-686526295FA1}"/>
                    </a:ext>
                  </a:extLst>
                </p14:cNvPr>
                <p14:cNvContentPartPr/>
                <p14:nvPr/>
              </p14:nvContentPartPr>
              <p14:xfrm>
                <a:off x="5905646" y="5236106"/>
                <a:ext cx="37800" cy="11016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0A2FCCE7-7ECE-A91E-4981-686526295FA1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5899526" y="5229986"/>
                  <a:ext cx="50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42C8DC7D-092C-69CD-A394-154862E6E4E8}"/>
                    </a:ext>
                  </a:extLst>
                </p14:cNvPr>
                <p14:cNvContentPartPr/>
                <p14:nvPr/>
              </p14:nvContentPartPr>
              <p14:xfrm>
                <a:off x="5902406" y="5214506"/>
                <a:ext cx="18000" cy="1476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42C8DC7D-092C-69CD-A394-154862E6E4E8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5896286" y="5208386"/>
                  <a:ext cx="302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B739F88D-8140-FD14-D460-0245272C2CDC}"/>
                    </a:ext>
                  </a:extLst>
                </p14:cNvPr>
                <p14:cNvContentPartPr/>
                <p14:nvPr/>
              </p14:nvContentPartPr>
              <p14:xfrm>
                <a:off x="6011486" y="5106146"/>
                <a:ext cx="34200" cy="16344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B739F88D-8140-FD14-D460-0245272C2CDC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005366" y="5100026"/>
                  <a:ext cx="464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CE0CD6DB-B71A-8F9A-00C0-7B6353E1EA5E}"/>
                    </a:ext>
                  </a:extLst>
                </p14:cNvPr>
                <p14:cNvContentPartPr/>
                <p14:nvPr/>
              </p14:nvContentPartPr>
              <p14:xfrm>
                <a:off x="5997446" y="5184626"/>
                <a:ext cx="98640" cy="972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CE0CD6DB-B71A-8F9A-00C0-7B6353E1EA5E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5991326" y="5178506"/>
                  <a:ext cx="1108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B2B1F5B4-7113-7816-B173-E65347213CFF}"/>
                    </a:ext>
                  </a:extLst>
                </p14:cNvPr>
                <p14:cNvContentPartPr/>
                <p14:nvPr/>
              </p14:nvContentPartPr>
              <p14:xfrm>
                <a:off x="6103286" y="5106866"/>
                <a:ext cx="145080" cy="13464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B2B1F5B4-7113-7816-B173-E65347213CFF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6097166" y="5100746"/>
                  <a:ext cx="1573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071D90AF-EDB0-066F-0228-2331D3531E6B}"/>
                    </a:ext>
                  </a:extLst>
                </p14:cNvPr>
                <p14:cNvContentPartPr/>
                <p14:nvPr/>
              </p14:nvContentPartPr>
              <p14:xfrm>
                <a:off x="6350966" y="5261306"/>
                <a:ext cx="186840" cy="12852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071D90AF-EDB0-066F-0228-2331D3531E6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6344846" y="5255186"/>
                  <a:ext cx="1990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6E543786-0D9D-E38C-7A9F-82A6DEBC8FBF}"/>
                    </a:ext>
                  </a:extLst>
                </p14:cNvPr>
                <p14:cNvContentPartPr/>
                <p14:nvPr/>
              </p14:nvContentPartPr>
              <p14:xfrm>
                <a:off x="6547166" y="5276786"/>
                <a:ext cx="138240" cy="9072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6E543786-0D9D-E38C-7A9F-82A6DEBC8FBF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6541046" y="5270666"/>
                  <a:ext cx="1504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7C625784-039A-4A6B-C091-B672A8EDC971}"/>
                    </a:ext>
                  </a:extLst>
                </p14:cNvPr>
                <p14:cNvContentPartPr/>
                <p14:nvPr/>
              </p14:nvContentPartPr>
              <p14:xfrm>
                <a:off x="6706286" y="5098946"/>
                <a:ext cx="37440" cy="26208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7C625784-039A-4A6B-C091-B672A8EDC971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6700166" y="5092826"/>
                  <a:ext cx="496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715BB93C-56DA-7CE8-756E-5E2FF61310BD}"/>
                    </a:ext>
                  </a:extLst>
                </p14:cNvPr>
                <p14:cNvContentPartPr/>
                <p14:nvPr/>
              </p14:nvContentPartPr>
              <p14:xfrm>
                <a:off x="6704486" y="5219546"/>
                <a:ext cx="129600" cy="1728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715BB93C-56DA-7CE8-756E-5E2FF61310BD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6698366" y="5213426"/>
                  <a:ext cx="1418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6185DF01-CB1E-BFCB-B415-E2D9AA1CC03D}"/>
                    </a:ext>
                  </a:extLst>
                </p14:cNvPr>
                <p14:cNvContentPartPr/>
                <p14:nvPr/>
              </p14:nvContentPartPr>
              <p14:xfrm>
                <a:off x="6798086" y="5258066"/>
                <a:ext cx="126360" cy="11268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6185DF01-CB1E-BFCB-B415-E2D9AA1CC03D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6791966" y="5251946"/>
                  <a:ext cx="1386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C4A68961-AF4C-66FE-D95B-622B009DBDEC}"/>
                    </a:ext>
                  </a:extLst>
                </p14:cNvPr>
                <p14:cNvContentPartPr/>
                <p14:nvPr/>
              </p14:nvContentPartPr>
              <p14:xfrm>
                <a:off x="6903566" y="5255186"/>
                <a:ext cx="221400" cy="33624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C4A68961-AF4C-66FE-D95B-622B009DBDEC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6897446" y="5249066"/>
                  <a:ext cx="23364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CC9AD610-633A-0814-081B-88B1E93C34B2}"/>
                    </a:ext>
                  </a:extLst>
                </p14:cNvPr>
                <p14:cNvContentPartPr/>
                <p14:nvPr/>
              </p14:nvContentPartPr>
              <p14:xfrm>
                <a:off x="5872166" y="5161226"/>
                <a:ext cx="59040" cy="2556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CC9AD610-633A-0814-081B-88B1E93C34B2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5866046" y="5155106"/>
                  <a:ext cx="71280" cy="3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2" name="Group 761">
            <a:extLst>
              <a:ext uri="{FF2B5EF4-FFF2-40B4-BE49-F238E27FC236}">
                <a16:creationId xmlns:a16="http://schemas.microsoft.com/office/drawing/2014/main" id="{612D8A47-C2C0-8B7D-9CC8-F021E8BE7EA5}"/>
              </a:ext>
            </a:extLst>
          </p:cNvPr>
          <p:cNvGrpSpPr/>
          <p:nvPr/>
        </p:nvGrpSpPr>
        <p:grpSpPr>
          <a:xfrm>
            <a:off x="246806" y="5444186"/>
            <a:ext cx="1366200" cy="428040"/>
            <a:chOff x="246806" y="5444186"/>
            <a:chExt cx="1366200" cy="42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7B33C113-038A-2F50-F7AF-7DD085CE0261}"/>
                    </a:ext>
                  </a:extLst>
                </p14:cNvPr>
                <p14:cNvContentPartPr/>
                <p14:nvPr/>
              </p14:nvContentPartPr>
              <p14:xfrm>
                <a:off x="246806" y="5528426"/>
                <a:ext cx="294840" cy="34380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7B33C113-038A-2F50-F7AF-7DD085CE0261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40686" y="5522306"/>
                  <a:ext cx="30708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14BCCF28-76B3-78FF-3499-21BC35DB0F32}"/>
                    </a:ext>
                  </a:extLst>
                </p14:cNvPr>
                <p14:cNvContentPartPr/>
                <p14:nvPr/>
              </p14:nvContentPartPr>
              <p14:xfrm>
                <a:off x="562526" y="5615186"/>
                <a:ext cx="45000" cy="19692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14BCCF28-76B3-78FF-3499-21BC35DB0F32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556406" y="5609066"/>
                  <a:ext cx="572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57DF9326-6939-1AD1-9C6D-914B2D619722}"/>
                    </a:ext>
                  </a:extLst>
                </p14:cNvPr>
                <p14:cNvContentPartPr/>
                <p14:nvPr/>
              </p14:nvContentPartPr>
              <p14:xfrm>
                <a:off x="539126" y="5623106"/>
                <a:ext cx="217800" cy="15300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57DF9326-6939-1AD1-9C6D-914B2D619722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533006" y="5616986"/>
                  <a:ext cx="2300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B42537A3-99CF-A592-E405-9E7E9345D827}"/>
                    </a:ext>
                  </a:extLst>
                </p14:cNvPr>
                <p14:cNvContentPartPr/>
                <p14:nvPr/>
              </p14:nvContentPartPr>
              <p14:xfrm>
                <a:off x="593126" y="5696906"/>
                <a:ext cx="211320" cy="9288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B42537A3-99CF-A592-E405-9E7E9345D827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587006" y="5690786"/>
                  <a:ext cx="2235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6F4D3FFC-FBD0-FF09-1FB3-E7825BB84745}"/>
                    </a:ext>
                  </a:extLst>
                </p14:cNvPr>
                <p14:cNvContentPartPr/>
                <p14:nvPr/>
              </p14:nvContentPartPr>
              <p14:xfrm>
                <a:off x="774926" y="5664506"/>
                <a:ext cx="195480" cy="14400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6F4D3FFC-FBD0-FF09-1FB3-E7825BB84745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768806" y="5658386"/>
                  <a:ext cx="2077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61155D08-8BF6-FE95-416E-BE2F0F404205}"/>
                    </a:ext>
                  </a:extLst>
                </p14:cNvPr>
                <p14:cNvContentPartPr/>
                <p14:nvPr/>
              </p14:nvContentPartPr>
              <p14:xfrm>
                <a:off x="909206" y="5507906"/>
                <a:ext cx="88560" cy="30240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61155D08-8BF6-FE95-416E-BE2F0F404205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903086" y="5501786"/>
                  <a:ext cx="10080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CA7E4DC7-BE00-4DA6-93F1-39ADD492D3F6}"/>
                    </a:ext>
                  </a:extLst>
                </p14:cNvPr>
                <p14:cNvContentPartPr/>
                <p14:nvPr/>
              </p14:nvContentPartPr>
              <p14:xfrm>
                <a:off x="908126" y="5640386"/>
                <a:ext cx="194760" cy="1476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CA7E4DC7-BE00-4DA6-93F1-39ADD492D3F6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902006" y="5634266"/>
                  <a:ext cx="2070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6A10EDDB-A4D3-1027-FEF9-9EBFFF50D928}"/>
                    </a:ext>
                  </a:extLst>
                </p14:cNvPr>
                <p14:cNvContentPartPr/>
                <p14:nvPr/>
              </p14:nvContentPartPr>
              <p14:xfrm>
                <a:off x="1085606" y="5652626"/>
                <a:ext cx="196560" cy="11880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6A10EDDB-A4D3-1027-FEF9-9EBFFF50D928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079486" y="5646506"/>
                  <a:ext cx="2088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049DEBE4-1AB9-4FF1-A2D6-95A243C2F212}"/>
                    </a:ext>
                  </a:extLst>
                </p14:cNvPr>
                <p14:cNvContentPartPr/>
                <p14:nvPr/>
              </p14:nvContentPartPr>
              <p14:xfrm>
                <a:off x="1206926" y="5444186"/>
                <a:ext cx="269280" cy="34956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049DEBE4-1AB9-4FF1-A2D6-95A243C2F212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200806" y="5438066"/>
                  <a:ext cx="28152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4EF15DB4-E9FD-D87A-81C4-96DB1DE413D3}"/>
                    </a:ext>
                  </a:extLst>
                </p14:cNvPr>
                <p14:cNvContentPartPr/>
                <p14:nvPr/>
              </p14:nvContentPartPr>
              <p14:xfrm>
                <a:off x="1603286" y="5634626"/>
                <a:ext cx="9720" cy="2124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4EF15DB4-E9FD-D87A-81C4-96DB1DE413D3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597166" y="5628506"/>
                  <a:ext cx="2196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A80160C9-BDE3-3DBF-DED7-6791165AEB46}"/>
                    </a:ext>
                  </a:extLst>
                </p14:cNvPr>
                <p14:cNvContentPartPr/>
                <p14:nvPr/>
              </p14:nvContentPartPr>
              <p14:xfrm>
                <a:off x="1586366" y="5718866"/>
                <a:ext cx="18360" cy="4428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A80160C9-BDE3-3DBF-DED7-6791165AEB46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580246" y="5712746"/>
                  <a:ext cx="30600" cy="5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1" name="Group 770">
            <a:extLst>
              <a:ext uri="{FF2B5EF4-FFF2-40B4-BE49-F238E27FC236}">
                <a16:creationId xmlns:a16="http://schemas.microsoft.com/office/drawing/2014/main" id="{A4DD2EE6-8F86-70EF-6F00-CF993DFF6165}"/>
              </a:ext>
            </a:extLst>
          </p:cNvPr>
          <p:cNvGrpSpPr/>
          <p:nvPr/>
        </p:nvGrpSpPr>
        <p:grpSpPr>
          <a:xfrm>
            <a:off x="5682086" y="5788706"/>
            <a:ext cx="289440" cy="301680"/>
            <a:chOff x="5682086" y="5788706"/>
            <a:chExt cx="289440" cy="30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94F52DF7-116A-33E9-144A-CA62AD2AC78B}"/>
                    </a:ext>
                  </a:extLst>
                </p14:cNvPr>
                <p14:cNvContentPartPr/>
                <p14:nvPr/>
              </p14:nvContentPartPr>
              <p14:xfrm>
                <a:off x="5732486" y="5788706"/>
                <a:ext cx="239040" cy="301680"/>
              </p14:xfrm>
            </p:contentPart>
          </mc:Choice>
          <mc:Fallback xmlns="">
            <p:pic>
              <p:nvPicPr>
                <p:cNvPr id="763" name="Ink 762">
                  <a:extLst>
                    <a:ext uri="{FF2B5EF4-FFF2-40B4-BE49-F238E27FC236}">
                      <a16:creationId xmlns:a16="http://schemas.microsoft.com/office/drawing/2014/main" id="{94F52DF7-116A-33E9-144A-CA62AD2AC78B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5726366" y="5782586"/>
                  <a:ext cx="25128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3FAD2793-FD8D-34B3-4590-A113C4A837B9}"/>
                    </a:ext>
                  </a:extLst>
                </p14:cNvPr>
                <p14:cNvContentPartPr/>
                <p14:nvPr/>
              </p14:nvContentPartPr>
              <p14:xfrm>
                <a:off x="5682086" y="5912546"/>
                <a:ext cx="271080" cy="3780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3FAD2793-FD8D-34B3-4590-A113C4A837B9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5675966" y="5906426"/>
                  <a:ext cx="283320" cy="5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0" name="Group 769">
            <a:extLst>
              <a:ext uri="{FF2B5EF4-FFF2-40B4-BE49-F238E27FC236}">
                <a16:creationId xmlns:a16="http://schemas.microsoft.com/office/drawing/2014/main" id="{33EA8B05-83B0-AB1C-FB56-3DC1C8217BE9}"/>
              </a:ext>
            </a:extLst>
          </p:cNvPr>
          <p:cNvGrpSpPr/>
          <p:nvPr/>
        </p:nvGrpSpPr>
        <p:grpSpPr>
          <a:xfrm>
            <a:off x="6278246" y="5852066"/>
            <a:ext cx="938160" cy="506520"/>
            <a:chOff x="6278246" y="5852066"/>
            <a:chExt cx="93816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2A7CB66D-6E1A-3641-A24C-F08E67F90423}"/>
                    </a:ext>
                  </a:extLst>
                </p14:cNvPr>
                <p14:cNvContentPartPr/>
                <p14:nvPr/>
              </p14:nvContentPartPr>
              <p14:xfrm>
                <a:off x="6278246" y="5852066"/>
                <a:ext cx="289440" cy="30312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2A7CB66D-6E1A-3641-A24C-F08E67F90423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6272126" y="5845946"/>
                  <a:ext cx="30168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D7DD94B2-BADB-718C-C54E-3BF6FAF468A8}"/>
                    </a:ext>
                  </a:extLst>
                </p14:cNvPr>
                <p14:cNvContentPartPr/>
                <p14:nvPr/>
              </p14:nvContentPartPr>
              <p14:xfrm>
                <a:off x="6582086" y="5925506"/>
                <a:ext cx="196560" cy="27576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D7DD94B2-BADB-718C-C54E-3BF6FAF468A8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6575966" y="5919386"/>
                  <a:ext cx="20880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8C5B0D32-8B6F-86DB-7250-EFD551DBAEC6}"/>
                    </a:ext>
                  </a:extLst>
                </p14:cNvPr>
                <p14:cNvContentPartPr/>
                <p14:nvPr/>
              </p14:nvContentPartPr>
              <p14:xfrm>
                <a:off x="6821126" y="5968346"/>
                <a:ext cx="192600" cy="25884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8C5B0D32-8B6F-86DB-7250-EFD551DBAEC6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6815006" y="5962226"/>
                  <a:ext cx="20484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6B141F07-31C5-1BFB-DF40-C2BB0CFFC0A9}"/>
                    </a:ext>
                  </a:extLst>
                </p14:cNvPr>
                <p14:cNvContentPartPr/>
                <p14:nvPr/>
              </p14:nvContentPartPr>
              <p14:xfrm>
                <a:off x="6750566" y="6097946"/>
                <a:ext cx="318600" cy="3852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6B141F07-31C5-1BFB-DF40-C2BB0CFFC0A9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6744446" y="6091826"/>
                  <a:ext cx="3308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27D29F41-7CA8-56A3-446B-45B2B23F42F6}"/>
                    </a:ext>
                  </a:extLst>
                </p14:cNvPr>
                <p14:cNvContentPartPr/>
                <p14:nvPr/>
              </p14:nvContentPartPr>
              <p14:xfrm>
                <a:off x="6947486" y="5876546"/>
                <a:ext cx="268920" cy="48204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27D29F41-7CA8-56A3-446B-45B2B23F42F6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6941366" y="5870426"/>
                  <a:ext cx="281160" cy="49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6C72D5C5-F956-4D7D-565B-5C4936FD0BEF}"/>
              </a:ext>
            </a:extLst>
          </p:cNvPr>
          <p:cNvGrpSpPr/>
          <p:nvPr/>
        </p:nvGrpSpPr>
        <p:grpSpPr>
          <a:xfrm>
            <a:off x="7419806" y="5069426"/>
            <a:ext cx="1419120" cy="376920"/>
            <a:chOff x="7419806" y="5069426"/>
            <a:chExt cx="1419120" cy="37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1F48D276-6B33-D849-6C79-4B9E69F006F4}"/>
                    </a:ext>
                  </a:extLst>
                </p14:cNvPr>
                <p14:cNvContentPartPr/>
                <p14:nvPr/>
              </p14:nvContentPartPr>
              <p14:xfrm>
                <a:off x="7419806" y="5069426"/>
                <a:ext cx="205200" cy="37692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1F48D276-6B33-D849-6C79-4B9E69F006F4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7413686" y="5063306"/>
                  <a:ext cx="217440" cy="38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92F3576A-0FE3-3870-EB00-BF2B9FE84B18}"/>
                    </a:ext>
                  </a:extLst>
                </p14:cNvPr>
                <p14:cNvContentPartPr/>
                <p14:nvPr/>
              </p14:nvContentPartPr>
              <p14:xfrm>
                <a:off x="7699886" y="5186426"/>
                <a:ext cx="149040" cy="19476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92F3576A-0FE3-3870-EB00-BF2B9FE84B18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7693766" y="5180306"/>
                  <a:ext cx="16128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40091A75-C74C-3747-56D2-4DDE1B53ACE0}"/>
                    </a:ext>
                  </a:extLst>
                </p14:cNvPr>
                <p14:cNvContentPartPr/>
                <p14:nvPr/>
              </p14:nvContentPartPr>
              <p14:xfrm>
                <a:off x="7896806" y="5280386"/>
                <a:ext cx="122400" cy="9648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40091A75-C74C-3747-56D2-4DDE1B53ACE0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7890686" y="5274266"/>
                  <a:ext cx="1346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786DA36B-AD54-63DE-1ED2-F7B71739C374}"/>
                    </a:ext>
                  </a:extLst>
                </p14:cNvPr>
                <p14:cNvContentPartPr/>
                <p14:nvPr/>
              </p14:nvContentPartPr>
              <p14:xfrm>
                <a:off x="8028206" y="5267786"/>
                <a:ext cx="145440" cy="11592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786DA36B-AD54-63DE-1ED2-F7B71739C37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8022086" y="5261666"/>
                  <a:ext cx="1576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5076E3DC-D3D5-A41A-4759-0F7CA603BEA3}"/>
                    </a:ext>
                  </a:extLst>
                </p14:cNvPr>
                <p14:cNvContentPartPr/>
                <p14:nvPr/>
              </p14:nvContentPartPr>
              <p14:xfrm>
                <a:off x="8178326" y="5261306"/>
                <a:ext cx="250560" cy="12708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5076E3DC-D3D5-A41A-4759-0F7CA603BEA3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8172206" y="5255186"/>
                  <a:ext cx="2628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8DC62759-68A4-C997-0F8D-DA9F0281F1CE}"/>
                    </a:ext>
                  </a:extLst>
                </p14:cNvPr>
                <p14:cNvContentPartPr/>
                <p14:nvPr/>
              </p14:nvContentPartPr>
              <p14:xfrm>
                <a:off x="8433206" y="5248706"/>
                <a:ext cx="102600" cy="13536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8DC62759-68A4-C997-0F8D-DA9F0281F1CE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8427086" y="5242586"/>
                  <a:ext cx="1148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46816890-D48C-881F-7FF2-25997DC8A86B}"/>
                    </a:ext>
                  </a:extLst>
                </p14:cNvPr>
                <p14:cNvContentPartPr/>
                <p14:nvPr/>
              </p14:nvContentPartPr>
              <p14:xfrm>
                <a:off x="8539406" y="5262026"/>
                <a:ext cx="129960" cy="13248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46816890-D48C-881F-7FF2-25997DC8A86B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8533286" y="5255906"/>
                  <a:ext cx="1422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3C2FEE6C-6346-3587-1B9F-069B99089362}"/>
                    </a:ext>
                  </a:extLst>
                </p14:cNvPr>
                <p14:cNvContentPartPr/>
                <p14:nvPr/>
              </p14:nvContentPartPr>
              <p14:xfrm>
                <a:off x="8688446" y="5112266"/>
                <a:ext cx="15120" cy="15048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3C2FEE6C-6346-3587-1B9F-069B99089362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8682326" y="5106146"/>
                  <a:ext cx="273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0D5C8B9C-6B38-54B7-948F-46A7C332CB6D}"/>
                    </a:ext>
                  </a:extLst>
                </p14:cNvPr>
                <p14:cNvContentPartPr/>
                <p14:nvPr/>
              </p14:nvContentPartPr>
              <p14:xfrm>
                <a:off x="8719046" y="5251946"/>
                <a:ext cx="119880" cy="15012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0D5C8B9C-6B38-54B7-948F-46A7C332CB6D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8712926" y="5245826"/>
                  <a:ext cx="132120" cy="16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687A86D4-18F4-BA5A-DB6F-60D2EDD552A6}"/>
              </a:ext>
            </a:extLst>
          </p:cNvPr>
          <p:cNvGrpSpPr/>
          <p:nvPr/>
        </p:nvGrpSpPr>
        <p:grpSpPr>
          <a:xfrm>
            <a:off x="9036926" y="4992026"/>
            <a:ext cx="716760" cy="494640"/>
            <a:chOff x="9036926" y="4992026"/>
            <a:chExt cx="716760" cy="49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FB74E214-62CD-0A8E-07F2-7C2982C3DDAE}"/>
                    </a:ext>
                  </a:extLst>
                </p14:cNvPr>
                <p14:cNvContentPartPr/>
                <p14:nvPr/>
              </p14:nvContentPartPr>
              <p14:xfrm>
                <a:off x="9036926" y="5285786"/>
                <a:ext cx="126360" cy="14184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FB74E214-62CD-0A8E-07F2-7C2982C3DDAE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9030806" y="5279666"/>
                  <a:ext cx="1386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789" name="Ink 788">
                  <a:extLst>
                    <a:ext uri="{FF2B5EF4-FFF2-40B4-BE49-F238E27FC236}">
                      <a16:creationId xmlns:a16="http://schemas.microsoft.com/office/drawing/2014/main" id="{BF543A91-397E-0F37-37AB-A9816863A913}"/>
                    </a:ext>
                  </a:extLst>
                </p14:cNvPr>
                <p14:cNvContentPartPr/>
                <p14:nvPr/>
              </p14:nvContentPartPr>
              <p14:xfrm>
                <a:off x="9185246" y="5260226"/>
                <a:ext cx="178200" cy="146880"/>
              </p14:xfrm>
            </p:contentPart>
          </mc:Choice>
          <mc:Fallback xmlns="">
            <p:pic>
              <p:nvPicPr>
                <p:cNvPr id="789" name="Ink 788">
                  <a:extLst>
                    <a:ext uri="{FF2B5EF4-FFF2-40B4-BE49-F238E27FC236}">
                      <a16:creationId xmlns:a16="http://schemas.microsoft.com/office/drawing/2014/main" id="{BF543A91-397E-0F37-37AB-A9816863A913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9179126" y="5254106"/>
                  <a:ext cx="190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B76FFCA8-A526-6071-2188-3D1A45B4ABCA}"/>
                    </a:ext>
                  </a:extLst>
                </p14:cNvPr>
                <p14:cNvContentPartPr/>
                <p14:nvPr/>
              </p14:nvContentPartPr>
              <p14:xfrm>
                <a:off x="9313046" y="5107946"/>
                <a:ext cx="177480" cy="283680"/>
              </p14:xfrm>
            </p:contentPart>
          </mc:Choice>
          <mc:Fallback xmlns="">
            <p:pic>
              <p:nvPicPr>
                <p:cNvPr id="790" name="Ink 789">
                  <a:extLst>
                    <a:ext uri="{FF2B5EF4-FFF2-40B4-BE49-F238E27FC236}">
                      <a16:creationId xmlns:a16="http://schemas.microsoft.com/office/drawing/2014/main" id="{B76FFCA8-A526-6071-2188-3D1A45B4ABCA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9306926" y="5101826"/>
                  <a:ext cx="18972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8DC15C4A-744D-5175-026C-ADE2709ABEEB}"/>
                    </a:ext>
                  </a:extLst>
                </p14:cNvPr>
                <p14:cNvContentPartPr/>
                <p14:nvPr/>
              </p14:nvContentPartPr>
              <p14:xfrm>
                <a:off x="9496286" y="5244746"/>
                <a:ext cx="161280" cy="144000"/>
              </p14:xfrm>
            </p:contentPart>
          </mc:Choice>
          <mc:Fallback xmlns="">
            <p:pic>
              <p:nvPicPr>
                <p:cNvPr id="791" name="Ink 790">
                  <a:extLst>
                    <a:ext uri="{FF2B5EF4-FFF2-40B4-BE49-F238E27FC236}">
                      <a16:creationId xmlns:a16="http://schemas.microsoft.com/office/drawing/2014/main" id="{8DC15C4A-744D-5175-026C-ADE2709ABEEB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9490166" y="5238626"/>
                  <a:ext cx="1735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5F40DB92-4A8C-AD68-F28D-6719AD3C4BB0}"/>
                    </a:ext>
                  </a:extLst>
                </p14:cNvPr>
                <p14:cNvContentPartPr/>
                <p14:nvPr/>
              </p14:nvContentPartPr>
              <p14:xfrm>
                <a:off x="9625526" y="4992026"/>
                <a:ext cx="128160" cy="49464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5F40DB92-4A8C-AD68-F28D-6719AD3C4BB0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9619406" y="4985906"/>
                  <a:ext cx="140400" cy="506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576621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AAD5C0-ECA3-C9A2-F527-E2D9253669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>
            <a:extLst>
              <a:ext uri="{FF2B5EF4-FFF2-40B4-BE49-F238E27FC236}">
                <a16:creationId xmlns:a16="http://schemas.microsoft.com/office/drawing/2014/main" id="{272705C7-FE4F-BFA9-F68D-575C1922D9FD}"/>
              </a:ext>
            </a:extLst>
          </p:cNvPr>
          <p:cNvGrpSpPr/>
          <p:nvPr/>
        </p:nvGrpSpPr>
        <p:grpSpPr>
          <a:xfrm>
            <a:off x="2530646" y="-13371"/>
            <a:ext cx="6597000" cy="943200"/>
            <a:chOff x="2530646" y="-13371"/>
            <a:chExt cx="6597000" cy="94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C5D10A0-7715-9241-8C62-D7E7B806667A}"/>
                    </a:ext>
                  </a:extLst>
                </p14:cNvPr>
                <p14:cNvContentPartPr/>
                <p14:nvPr/>
              </p14:nvContentPartPr>
              <p14:xfrm>
                <a:off x="2977406" y="292989"/>
                <a:ext cx="348120" cy="3470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9C5D10A0-7715-9241-8C62-D7E7B806667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971286" y="286869"/>
                  <a:ext cx="36036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E9DFAD89-0A4A-E995-DD07-2F33C6DF57FB}"/>
                    </a:ext>
                  </a:extLst>
                </p14:cNvPr>
                <p14:cNvContentPartPr/>
                <p14:nvPr/>
              </p14:nvContentPartPr>
              <p14:xfrm>
                <a:off x="3371606" y="479829"/>
                <a:ext cx="142200" cy="1130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E9DFAD89-0A4A-E995-DD07-2F33C6DF57F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365486" y="473689"/>
                  <a:ext cx="154440" cy="1253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32CD1568-EFF8-59D2-B0D2-D6347063AEC9}"/>
                    </a:ext>
                  </a:extLst>
                </p14:cNvPr>
                <p14:cNvContentPartPr/>
                <p14:nvPr/>
              </p14:nvContentPartPr>
              <p14:xfrm>
                <a:off x="3410126" y="397029"/>
                <a:ext cx="42120" cy="100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32CD1568-EFF8-59D2-B0D2-D6347063AEC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404006" y="390909"/>
                  <a:ext cx="54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6A8AB691-4C3B-3F93-EFA8-1A76DF39228B}"/>
                    </a:ext>
                  </a:extLst>
                </p14:cNvPr>
                <p14:cNvContentPartPr/>
                <p14:nvPr/>
              </p14:nvContentPartPr>
              <p14:xfrm>
                <a:off x="3525326" y="466869"/>
                <a:ext cx="192240" cy="1504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6A8AB691-4C3B-3F93-EFA8-1A76DF39228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519206" y="460749"/>
                  <a:ext cx="2044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6DF0A68-A34C-159B-7475-0E0870E519D7}"/>
                    </a:ext>
                  </a:extLst>
                </p14:cNvPr>
                <p14:cNvContentPartPr/>
                <p14:nvPr/>
              </p14:nvContentPartPr>
              <p14:xfrm>
                <a:off x="3733046" y="478029"/>
                <a:ext cx="560880" cy="1472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6DF0A68-A34C-159B-7475-0E0870E519D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726926" y="471909"/>
                  <a:ext cx="573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16E88A05-84F2-2DBE-A602-80F85D6DD6AE}"/>
                    </a:ext>
                  </a:extLst>
                </p14:cNvPr>
                <p14:cNvContentPartPr/>
                <p14:nvPr/>
              </p14:nvContentPartPr>
              <p14:xfrm>
                <a:off x="4099886" y="342309"/>
                <a:ext cx="108720" cy="162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16E88A05-84F2-2DBE-A602-80F85D6DD6A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093766" y="336322"/>
                  <a:ext cx="120960" cy="281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CA2D7EBF-9A3C-DF82-365F-C7925F6D241D}"/>
                    </a:ext>
                  </a:extLst>
                </p14:cNvPr>
                <p14:cNvContentPartPr/>
                <p14:nvPr/>
              </p14:nvContentPartPr>
              <p14:xfrm>
                <a:off x="4296446" y="245109"/>
                <a:ext cx="95400" cy="3657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CA2D7EBF-9A3C-DF82-365F-C7925F6D241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290326" y="238983"/>
                  <a:ext cx="107640" cy="3780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CB184E1-1320-599E-18D4-2CDF447F0C2D}"/>
                    </a:ext>
                  </a:extLst>
                </p14:cNvPr>
                <p14:cNvContentPartPr/>
                <p14:nvPr/>
              </p14:nvContentPartPr>
              <p14:xfrm>
                <a:off x="4265126" y="422589"/>
                <a:ext cx="213840" cy="126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CB184E1-1320-599E-18D4-2CDF447F0C2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259006" y="416469"/>
                  <a:ext cx="2260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8F7E7D9D-4305-A470-3AEA-79A5510934EF}"/>
                    </a:ext>
                  </a:extLst>
                </p14:cNvPr>
                <p14:cNvContentPartPr/>
                <p14:nvPr/>
              </p14:nvContentPartPr>
              <p14:xfrm>
                <a:off x="4760126" y="288669"/>
                <a:ext cx="290520" cy="388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8F7E7D9D-4305-A470-3AEA-79A5510934E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754006" y="282549"/>
                  <a:ext cx="3027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0CFCADF8-A834-7875-8FA6-9411648F5501}"/>
                    </a:ext>
                  </a:extLst>
                </p14:cNvPr>
                <p14:cNvContentPartPr/>
                <p14:nvPr/>
              </p14:nvContentPartPr>
              <p14:xfrm>
                <a:off x="4878926" y="357789"/>
                <a:ext cx="66600" cy="2491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0CFCADF8-A834-7875-8FA6-9411648F550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872773" y="351669"/>
                  <a:ext cx="78907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462BCDD-D687-56A9-EF26-229091779721}"/>
                    </a:ext>
                  </a:extLst>
                </p14:cNvPr>
                <p14:cNvContentPartPr/>
                <p14:nvPr/>
              </p14:nvContentPartPr>
              <p14:xfrm>
                <a:off x="4756526" y="575589"/>
                <a:ext cx="295920" cy="23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462BCDD-D687-56A9-EF26-22909177972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750406" y="569469"/>
                  <a:ext cx="3081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DD6532E-0C40-C8EF-DFCA-9F7A04B48443}"/>
                    </a:ext>
                  </a:extLst>
                </p14:cNvPr>
                <p14:cNvContentPartPr/>
                <p14:nvPr/>
              </p14:nvContentPartPr>
              <p14:xfrm>
                <a:off x="5061086" y="499629"/>
                <a:ext cx="303120" cy="1324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DD6532E-0C40-C8EF-DFCA-9F7A04B4844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054973" y="493509"/>
                  <a:ext cx="315345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E43AB348-F761-22EC-56B7-81C3BBCEF8CC}"/>
                    </a:ext>
                  </a:extLst>
                </p14:cNvPr>
                <p14:cNvContentPartPr/>
                <p14:nvPr/>
              </p14:nvContentPartPr>
              <p14:xfrm>
                <a:off x="5333606" y="285789"/>
                <a:ext cx="227880" cy="3470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E43AB348-F761-22EC-56B7-81C3BBCEF8C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327486" y="279663"/>
                  <a:ext cx="240120" cy="3592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6A1147F7-4439-8ED9-6F71-286C49BEEB80}"/>
                    </a:ext>
                  </a:extLst>
                </p14:cNvPr>
                <p14:cNvContentPartPr/>
                <p14:nvPr/>
              </p14:nvContentPartPr>
              <p14:xfrm>
                <a:off x="5540966" y="459669"/>
                <a:ext cx="296640" cy="1735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6A1147F7-4439-8ED9-6F71-286C49BEEB80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534846" y="453536"/>
                  <a:ext cx="308880" cy="1857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1478CC49-74A3-DEA1-6CD9-83FE112094B6}"/>
                    </a:ext>
                  </a:extLst>
                </p14:cNvPr>
                <p14:cNvContentPartPr/>
                <p14:nvPr/>
              </p14:nvContentPartPr>
              <p14:xfrm>
                <a:off x="5747606" y="292989"/>
                <a:ext cx="127080" cy="372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1478CC49-74A3-DEA1-6CD9-83FE112094B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741503" y="286869"/>
                  <a:ext cx="139285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608E09B1-E4B0-3F8D-A588-92DE4B70E13D}"/>
                    </a:ext>
                  </a:extLst>
                </p14:cNvPr>
                <p14:cNvContentPartPr/>
                <p14:nvPr/>
              </p14:nvContentPartPr>
              <p14:xfrm>
                <a:off x="5851646" y="446709"/>
                <a:ext cx="262080" cy="1774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608E09B1-E4B0-3F8D-A588-92DE4B70E13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845518" y="440589"/>
                  <a:ext cx="274337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B757CAA7-1346-3DBA-D844-328ADB67BA00}"/>
                    </a:ext>
                  </a:extLst>
                </p14:cNvPr>
                <p14:cNvContentPartPr/>
                <p14:nvPr/>
              </p14:nvContentPartPr>
              <p14:xfrm>
                <a:off x="6058646" y="426549"/>
                <a:ext cx="230040" cy="1857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B757CAA7-1346-3DBA-D844-328ADB67BA0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52526" y="420429"/>
                  <a:ext cx="2422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6487B9AB-D4D5-85E1-DAA5-1855F5331059}"/>
                    </a:ext>
                  </a:extLst>
                </p14:cNvPr>
                <p14:cNvContentPartPr/>
                <p14:nvPr/>
              </p14:nvContentPartPr>
              <p14:xfrm>
                <a:off x="6277886" y="407829"/>
                <a:ext cx="201240" cy="1746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6487B9AB-D4D5-85E1-DAA5-1855F533105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271766" y="401709"/>
                  <a:ext cx="2134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94329E52-F5D8-2AD3-7D6C-41A320D54336}"/>
                    </a:ext>
                  </a:extLst>
                </p14:cNvPr>
                <p14:cNvContentPartPr/>
                <p14:nvPr/>
              </p14:nvContentPartPr>
              <p14:xfrm>
                <a:off x="6425846" y="363909"/>
                <a:ext cx="172800" cy="23508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94329E52-F5D8-2AD3-7D6C-41A320D54336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419726" y="357789"/>
                  <a:ext cx="1850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564B1C1-57A5-655E-440D-700D3226B761}"/>
                    </a:ext>
                  </a:extLst>
                </p14:cNvPr>
                <p14:cNvContentPartPr/>
                <p14:nvPr/>
              </p14:nvContentPartPr>
              <p14:xfrm>
                <a:off x="6932366" y="267429"/>
                <a:ext cx="369000" cy="3340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564B1C1-57A5-655E-440D-700D3226B76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926246" y="261316"/>
                  <a:ext cx="381240" cy="3463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A4F4254-368F-F619-6D2B-6230A9DF0A1B}"/>
                    </a:ext>
                  </a:extLst>
                </p14:cNvPr>
                <p14:cNvContentPartPr/>
                <p14:nvPr/>
              </p14:nvContentPartPr>
              <p14:xfrm>
                <a:off x="7307486" y="422229"/>
                <a:ext cx="443880" cy="1645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A4F4254-368F-F619-6D2B-6230A9DF0A1B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301366" y="416096"/>
                  <a:ext cx="456120" cy="1767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B3CA16B-B3DB-F2D3-3635-B6BC8EB8DFE7}"/>
                    </a:ext>
                  </a:extLst>
                </p14:cNvPr>
                <p14:cNvContentPartPr/>
                <p14:nvPr/>
              </p14:nvContentPartPr>
              <p14:xfrm>
                <a:off x="7731206" y="376869"/>
                <a:ext cx="141840" cy="1958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B3CA16B-B3DB-F2D3-3635-B6BC8EB8DFE7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25086" y="370749"/>
                  <a:ext cx="15408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998DD016-B8D3-65E6-7C0E-C5C706D889FB}"/>
                    </a:ext>
                  </a:extLst>
                </p14:cNvPr>
                <p14:cNvContentPartPr/>
                <p14:nvPr/>
              </p14:nvContentPartPr>
              <p14:xfrm>
                <a:off x="7900766" y="417549"/>
                <a:ext cx="198360" cy="1285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998DD016-B8D3-65E6-7C0E-C5C706D889F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894635" y="411429"/>
                  <a:ext cx="210622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A8D58A86-6352-E48A-D2E0-FE4BE0901ED9}"/>
                    </a:ext>
                  </a:extLst>
                </p14:cNvPr>
                <p14:cNvContentPartPr/>
                <p14:nvPr/>
              </p14:nvContentPartPr>
              <p14:xfrm>
                <a:off x="8077886" y="336549"/>
                <a:ext cx="175680" cy="1936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A8D58A86-6352-E48A-D2E0-FE4BE0901ED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071766" y="330429"/>
                  <a:ext cx="18792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E61FD438-99B4-19F9-0D5E-11F007FBE73E}"/>
                    </a:ext>
                  </a:extLst>
                </p14:cNvPr>
                <p14:cNvContentPartPr/>
                <p14:nvPr/>
              </p14:nvContentPartPr>
              <p14:xfrm>
                <a:off x="8250326" y="304149"/>
                <a:ext cx="203040" cy="25776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E61FD438-99B4-19F9-0D5E-11F007FBE73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244206" y="298029"/>
                  <a:ext cx="21528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C02449C3-A6B7-4658-CB24-D1448EC61B16}"/>
                    </a:ext>
                  </a:extLst>
                </p14:cNvPr>
                <p14:cNvContentPartPr/>
                <p14:nvPr/>
              </p14:nvContentPartPr>
              <p14:xfrm>
                <a:off x="2530646" y="63669"/>
                <a:ext cx="6581880" cy="8661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C02449C3-A6B7-4658-CB24-D1448EC61B16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524526" y="57549"/>
                  <a:ext cx="6594120" cy="87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66ABE880-F63C-12E7-13F1-7E6FD93B9C41}"/>
                    </a:ext>
                  </a:extLst>
                </p14:cNvPr>
                <p14:cNvContentPartPr/>
                <p14:nvPr/>
              </p14:nvContentPartPr>
              <p14:xfrm>
                <a:off x="8973206" y="-13371"/>
                <a:ext cx="154440" cy="7596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66ABE880-F63C-12E7-13F1-7E6FD93B9C4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967086" y="-19491"/>
                  <a:ext cx="166680" cy="77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C83EBD87-0E33-F753-306A-134605CE238D}"/>
              </a:ext>
            </a:extLst>
          </p:cNvPr>
          <p:cNvGrpSpPr/>
          <p:nvPr/>
        </p:nvGrpSpPr>
        <p:grpSpPr>
          <a:xfrm>
            <a:off x="9814886" y="245109"/>
            <a:ext cx="801000" cy="412920"/>
            <a:chOff x="9814886" y="245109"/>
            <a:chExt cx="801000" cy="41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C14042CF-1316-51E2-3CA4-10718E7FCD52}"/>
                    </a:ext>
                  </a:extLst>
                </p14:cNvPr>
                <p14:cNvContentPartPr/>
                <p14:nvPr/>
              </p14:nvContentPartPr>
              <p14:xfrm>
                <a:off x="9923246" y="245109"/>
                <a:ext cx="246960" cy="4129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C14042CF-1316-51E2-3CA4-10718E7FCD5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917126" y="238989"/>
                  <a:ext cx="25920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3E8CF1A-05C0-8CB6-A64E-7C4559BCAF00}"/>
                    </a:ext>
                  </a:extLst>
                </p14:cNvPr>
                <p14:cNvContentPartPr/>
                <p14:nvPr/>
              </p14:nvContentPartPr>
              <p14:xfrm>
                <a:off x="9814886" y="478749"/>
                <a:ext cx="352080" cy="302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3E8CF1A-05C0-8CB6-A64E-7C4559BCAF0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808766" y="472629"/>
                  <a:ext cx="3643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1944967B-723D-6BE3-3FCF-EB1870B825F1}"/>
                    </a:ext>
                  </a:extLst>
                </p14:cNvPr>
                <p14:cNvContentPartPr/>
                <p14:nvPr/>
              </p14:nvContentPartPr>
              <p14:xfrm>
                <a:off x="10385846" y="321069"/>
                <a:ext cx="230040" cy="30420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1944967B-723D-6BE3-3FCF-EB1870B825F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379736" y="314949"/>
                  <a:ext cx="242261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29D4CBE8-3B89-77BB-2868-E64BC925BF1B}"/>
                    </a:ext>
                  </a:extLst>
                </p14:cNvPr>
                <p14:cNvContentPartPr/>
                <p14:nvPr/>
              </p14:nvContentPartPr>
              <p14:xfrm>
                <a:off x="10320686" y="486309"/>
                <a:ext cx="237600" cy="93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29D4CBE8-3B89-77BB-2868-E64BC925BF1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314566" y="480189"/>
                  <a:ext cx="2498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C633676-B866-AEE0-AAB9-C87B469EE157}"/>
              </a:ext>
            </a:extLst>
          </p:cNvPr>
          <p:cNvGrpSpPr/>
          <p:nvPr/>
        </p:nvGrpSpPr>
        <p:grpSpPr>
          <a:xfrm>
            <a:off x="10868966" y="227109"/>
            <a:ext cx="837000" cy="474480"/>
            <a:chOff x="10868966" y="227109"/>
            <a:chExt cx="837000" cy="47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C3382BFD-53C5-8EAB-8813-19EC6821CDA4}"/>
                    </a:ext>
                  </a:extLst>
                </p14:cNvPr>
                <p14:cNvContentPartPr/>
                <p14:nvPr/>
              </p14:nvContentPartPr>
              <p14:xfrm>
                <a:off x="10873286" y="281109"/>
                <a:ext cx="33120" cy="3884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C3382BFD-53C5-8EAB-8813-19EC6821CDA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867166" y="274983"/>
                  <a:ext cx="45360" cy="4006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EDB4DC77-601F-48A1-D448-C7F31E08B3B9}"/>
                    </a:ext>
                  </a:extLst>
                </p14:cNvPr>
                <p14:cNvContentPartPr/>
                <p14:nvPr/>
              </p14:nvContentPartPr>
              <p14:xfrm>
                <a:off x="10917206" y="310989"/>
                <a:ext cx="41400" cy="3906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EDB4DC77-601F-48A1-D448-C7F31E08B3B9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0911086" y="304869"/>
                  <a:ext cx="5364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A8628D26-C470-DE8D-318F-A656195A47DC}"/>
                    </a:ext>
                  </a:extLst>
                </p14:cNvPr>
                <p14:cNvContentPartPr/>
                <p14:nvPr/>
              </p14:nvContentPartPr>
              <p14:xfrm>
                <a:off x="10868966" y="332589"/>
                <a:ext cx="273600" cy="35424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A8628D26-C470-DE8D-318F-A656195A47D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862838" y="326469"/>
                  <a:ext cx="285856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65D55FF0-E0E3-88CD-6BDC-0ABB6D3E19D8}"/>
                    </a:ext>
                  </a:extLst>
                </p14:cNvPr>
                <p14:cNvContentPartPr/>
                <p14:nvPr/>
              </p14:nvContentPartPr>
              <p14:xfrm>
                <a:off x="11140766" y="229989"/>
                <a:ext cx="209160" cy="1134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65D55FF0-E0E3-88CD-6BDC-0ABB6D3E19D8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1134646" y="223869"/>
                  <a:ext cx="2214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056C8D2E-FCBB-A0FB-FD30-B749135378E3}"/>
                    </a:ext>
                  </a:extLst>
                </p14:cNvPr>
                <p14:cNvContentPartPr/>
                <p14:nvPr/>
              </p14:nvContentPartPr>
              <p14:xfrm>
                <a:off x="11384126" y="227109"/>
                <a:ext cx="144720" cy="8280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056C8D2E-FCBB-A0FB-FD30-B749135378E3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1378021" y="220989"/>
                  <a:ext cx="15693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AE5BB305-804A-44EF-F59A-83E3C70D31BF}"/>
                    </a:ext>
                  </a:extLst>
                </p14:cNvPr>
                <p14:cNvContentPartPr/>
                <p14:nvPr/>
              </p14:nvContentPartPr>
              <p14:xfrm>
                <a:off x="11381966" y="247989"/>
                <a:ext cx="130320" cy="741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AE5BB305-804A-44EF-F59A-83E3C70D31B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1375863" y="241869"/>
                  <a:ext cx="142526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DAD2B658-8C05-7400-F2B3-DF9749776E19}"/>
                    </a:ext>
                  </a:extLst>
                </p14:cNvPr>
                <p14:cNvContentPartPr/>
                <p14:nvPr/>
              </p14:nvContentPartPr>
              <p14:xfrm>
                <a:off x="11559086" y="228909"/>
                <a:ext cx="146880" cy="1058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DAD2B658-8C05-7400-F2B3-DF9749776E19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1552966" y="222789"/>
                  <a:ext cx="159120" cy="11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1B27B82E-90A5-38E1-2EBA-86ABD889A624}"/>
              </a:ext>
            </a:extLst>
          </p:cNvPr>
          <p:cNvGrpSpPr/>
          <p:nvPr/>
        </p:nvGrpSpPr>
        <p:grpSpPr>
          <a:xfrm>
            <a:off x="479376" y="1454031"/>
            <a:ext cx="1508760" cy="402120"/>
            <a:chOff x="479376" y="1454031"/>
            <a:chExt cx="1508760" cy="40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9EB18A03-F9FB-BF4D-FA46-1FF58C3AA526}"/>
                    </a:ext>
                  </a:extLst>
                </p14:cNvPr>
                <p14:cNvContentPartPr/>
                <p14:nvPr/>
              </p14:nvContentPartPr>
              <p14:xfrm>
                <a:off x="479376" y="1454031"/>
                <a:ext cx="291600" cy="40212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9EB18A03-F9FB-BF4D-FA46-1FF58C3AA52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73256" y="1447906"/>
                  <a:ext cx="303840" cy="4143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6D23EF18-2437-9140-1F39-F3161A5A5F0C}"/>
                    </a:ext>
                  </a:extLst>
                </p14:cNvPr>
                <p14:cNvContentPartPr/>
                <p14:nvPr/>
              </p14:nvContentPartPr>
              <p14:xfrm>
                <a:off x="766656" y="1655991"/>
                <a:ext cx="173160" cy="17388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6D23EF18-2437-9140-1F39-F3161A5A5F0C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760536" y="1649871"/>
                  <a:ext cx="1854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EFA3447F-AFAD-4590-1AD4-C80BE7E50142}"/>
                    </a:ext>
                  </a:extLst>
                </p14:cNvPr>
                <p14:cNvContentPartPr/>
                <p14:nvPr/>
              </p14:nvContentPartPr>
              <p14:xfrm>
                <a:off x="961416" y="1705671"/>
                <a:ext cx="280440" cy="10800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EFA3447F-AFAD-4590-1AD4-C80BE7E5014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55304" y="1699551"/>
                  <a:ext cx="292664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BD20A3F5-6452-9353-3B0F-E96E8A18E294}"/>
                    </a:ext>
                  </a:extLst>
                </p14:cNvPr>
                <p14:cNvContentPartPr/>
                <p14:nvPr/>
              </p14:nvContentPartPr>
              <p14:xfrm>
                <a:off x="1225296" y="1675071"/>
                <a:ext cx="279720" cy="13428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BD20A3F5-6452-9353-3B0F-E96E8A18E29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219176" y="1668951"/>
                  <a:ext cx="2919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2C136A24-1B59-9A6D-146D-63CE98B0E3DC}"/>
                    </a:ext>
                  </a:extLst>
                </p14:cNvPr>
                <p14:cNvContentPartPr/>
                <p14:nvPr/>
              </p14:nvContentPartPr>
              <p14:xfrm>
                <a:off x="1484496" y="1619631"/>
                <a:ext cx="335160" cy="20628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2C136A24-1B59-9A6D-146D-63CE98B0E3DC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478376" y="1613511"/>
                  <a:ext cx="3474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250D89B7-39F9-05CB-EF44-73D603340C8D}"/>
                    </a:ext>
                  </a:extLst>
                </p14:cNvPr>
                <p14:cNvContentPartPr/>
                <p14:nvPr/>
              </p14:nvContentPartPr>
              <p14:xfrm>
                <a:off x="1882656" y="1684071"/>
                <a:ext cx="46080" cy="2232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250D89B7-39F9-05CB-EF44-73D603340C8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876536" y="1677851"/>
                  <a:ext cx="58320" cy="347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4DE67201-CD03-9AFD-E089-BF2E41E04352}"/>
                    </a:ext>
                  </a:extLst>
                </p14:cNvPr>
                <p14:cNvContentPartPr/>
                <p14:nvPr/>
              </p14:nvContentPartPr>
              <p14:xfrm>
                <a:off x="1963656" y="1815471"/>
                <a:ext cx="24480" cy="720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4DE67201-CD03-9AFD-E089-BF2E41E04352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957625" y="1809029"/>
                  <a:ext cx="36543" cy="2008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C816D46B-5970-C9DB-E1F4-788D3AAAF375}"/>
              </a:ext>
            </a:extLst>
          </p:cNvPr>
          <p:cNvGrpSpPr/>
          <p:nvPr/>
        </p:nvGrpSpPr>
        <p:grpSpPr>
          <a:xfrm>
            <a:off x="844056" y="2218671"/>
            <a:ext cx="1017360" cy="461520"/>
            <a:chOff x="844056" y="2218671"/>
            <a:chExt cx="1017360" cy="46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7A3611B9-38C4-FDAD-37AE-A07A162B88FF}"/>
                    </a:ext>
                  </a:extLst>
                </p14:cNvPr>
                <p14:cNvContentPartPr/>
                <p14:nvPr/>
              </p14:nvContentPartPr>
              <p14:xfrm>
                <a:off x="844056" y="2298591"/>
                <a:ext cx="7200" cy="2268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7A3611B9-38C4-FDAD-37AE-A07A162B88FF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37936" y="2292471"/>
                  <a:ext cx="194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FC0E227A-222C-4B7F-9B1B-6F91E31B15C3}"/>
                    </a:ext>
                  </a:extLst>
                </p14:cNvPr>
                <p14:cNvContentPartPr/>
                <p14:nvPr/>
              </p14:nvContentPartPr>
              <p14:xfrm>
                <a:off x="849096" y="2218671"/>
                <a:ext cx="72000" cy="34632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FC0E227A-222C-4B7F-9B1B-6F91E31B15C3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43006" y="2212557"/>
                  <a:ext cx="84179" cy="3585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B0E8A379-88B7-48B5-BB96-D495EED9DCFE}"/>
                    </a:ext>
                  </a:extLst>
                </p14:cNvPr>
                <p14:cNvContentPartPr/>
                <p14:nvPr/>
              </p14:nvContentPartPr>
              <p14:xfrm>
                <a:off x="881136" y="2272671"/>
                <a:ext cx="260640" cy="19368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B0E8A379-88B7-48B5-BB96-D495EED9DCF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75016" y="2266551"/>
                  <a:ext cx="2728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BC89E2AE-1E33-15EF-F712-CFA199A5378B}"/>
                    </a:ext>
                  </a:extLst>
                </p14:cNvPr>
                <p14:cNvContentPartPr/>
                <p14:nvPr/>
              </p14:nvContentPartPr>
              <p14:xfrm>
                <a:off x="915336" y="2406591"/>
                <a:ext cx="231480" cy="16632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BC89E2AE-1E33-15EF-F712-CFA199A5378B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09216" y="2400471"/>
                  <a:ext cx="2437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0658E013-55A6-5CAD-D93A-D8D6B90373E7}"/>
                    </a:ext>
                  </a:extLst>
                </p14:cNvPr>
                <p14:cNvContentPartPr/>
                <p14:nvPr/>
              </p14:nvContentPartPr>
              <p14:xfrm>
                <a:off x="1186416" y="2463831"/>
                <a:ext cx="107280" cy="2163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0658E013-55A6-5CAD-D93A-D8D6B90373E7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80296" y="2457711"/>
                  <a:ext cx="11952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CC5AD51B-C01A-BC42-4137-9B9084B26BA8}"/>
                    </a:ext>
                  </a:extLst>
                </p14:cNvPr>
                <p14:cNvContentPartPr/>
                <p14:nvPr/>
              </p14:nvContentPartPr>
              <p14:xfrm>
                <a:off x="1133856" y="2550591"/>
                <a:ext cx="209160" cy="6012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CC5AD51B-C01A-BC42-4137-9B9084B26BA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27736" y="2544471"/>
                  <a:ext cx="2214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A17DD8E0-846E-08DD-170D-82BC843CA767}"/>
                    </a:ext>
                  </a:extLst>
                </p14:cNvPr>
                <p14:cNvContentPartPr/>
                <p14:nvPr/>
              </p14:nvContentPartPr>
              <p14:xfrm>
                <a:off x="1475856" y="2346471"/>
                <a:ext cx="25200" cy="1332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A17DD8E0-846E-08DD-170D-82BC843CA767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469647" y="2340351"/>
                  <a:ext cx="37617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9F005331-3D3A-2C3B-3506-29CD2DFD683B}"/>
                    </a:ext>
                  </a:extLst>
                </p14:cNvPr>
                <p14:cNvContentPartPr/>
                <p14:nvPr/>
              </p14:nvContentPartPr>
              <p14:xfrm>
                <a:off x="1493136" y="2434671"/>
                <a:ext cx="34920" cy="1656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9F005331-3D3A-2C3B-3506-29CD2DFD683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487016" y="2428681"/>
                  <a:ext cx="47160" cy="28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8B798316-9780-6C7C-CD34-51E9DBB93ACD}"/>
                    </a:ext>
                  </a:extLst>
                </p14:cNvPr>
                <p14:cNvContentPartPr/>
                <p14:nvPr/>
              </p14:nvContentPartPr>
              <p14:xfrm>
                <a:off x="1628136" y="2338191"/>
                <a:ext cx="200160" cy="216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8B798316-9780-6C7C-CD34-51E9DBB93ACD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622016" y="2332071"/>
                  <a:ext cx="2124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928EC2F7-0A29-E877-10CF-988ED41D5C4C}"/>
                    </a:ext>
                  </a:extLst>
                </p14:cNvPr>
                <p14:cNvContentPartPr/>
                <p14:nvPr/>
              </p14:nvContentPartPr>
              <p14:xfrm>
                <a:off x="1688256" y="2414871"/>
                <a:ext cx="173160" cy="2052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928EC2F7-0A29-E877-10CF-988ED41D5C4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682149" y="2408751"/>
                  <a:ext cx="185375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85" name="Ink 684">
                <a:extLst>
                  <a:ext uri="{FF2B5EF4-FFF2-40B4-BE49-F238E27FC236}">
                    <a16:creationId xmlns:a16="http://schemas.microsoft.com/office/drawing/2014/main" id="{2AB730BF-8EA7-75C1-BCC3-4D194500CB04}"/>
                  </a:ext>
                </a:extLst>
              </p14:cNvPr>
              <p14:cNvContentPartPr/>
              <p14:nvPr/>
            </p14:nvContentPartPr>
            <p14:xfrm>
              <a:off x="5449536" y="2439351"/>
              <a:ext cx="2197440" cy="21960"/>
            </p14:xfrm>
          </p:contentPart>
        </mc:Choice>
        <mc:Fallback xmlns="">
          <p:pic>
            <p:nvPicPr>
              <p:cNvPr id="685" name="Ink 684">
                <a:extLst>
                  <a:ext uri="{FF2B5EF4-FFF2-40B4-BE49-F238E27FC236}">
                    <a16:creationId xmlns:a16="http://schemas.microsoft.com/office/drawing/2014/main" id="{2AB730BF-8EA7-75C1-BCC3-4D194500CB0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443416" y="2433231"/>
                <a:ext cx="22096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6" name="Ink 685">
                <a:extLst>
                  <a:ext uri="{FF2B5EF4-FFF2-40B4-BE49-F238E27FC236}">
                    <a16:creationId xmlns:a16="http://schemas.microsoft.com/office/drawing/2014/main" id="{026599D6-F11D-94B2-CB34-0022C294FF7D}"/>
                  </a:ext>
                </a:extLst>
              </p14:cNvPr>
              <p14:cNvContentPartPr/>
              <p14:nvPr/>
            </p14:nvContentPartPr>
            <p14:xfrm>
              <a:off x="7837416" y="1907271"/>
              <a:ext cx="114480" cy="928440"/>
            </p14:xfrm>
          </p:contentPart>
        </mc:Choice>
        <mc:Fallback xmlns="">
          <p:pic>
            <p:nvPicPr>
              <p:cNvPr id="686" name="Ink 685">
                <a:extLst>
                  <a:ext uri="{FF2B5EF4-FFF2-40B4-BE49-F238E27FC236}">
                    <a16:creationId xmlns:a16="http://schemas.microsoft.com/office/drawing/2014/main" id="{026599D6-F11D-94B2-CB34-0022C294FF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831296" y="1901151"/>
                <a:ext cx="126720" cy="94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739" name="Group 738">
            <a:extLst>
              <a:ext uri="{FF2B5EF4-FFF2-40B4-BE49-F238E27FC236}">
                <a16:creationId xmlns:a16="http://schemas.microsoft.com/office/drawing/2014/main" id="{B3A763D3-1D0E-A482-F9BC-E34752F53EA8}"/>
              </a:ext>
            </a:extLst>
          </p:cNvPr>
          <p:cNvGrpSpPr/>
          <p:nvPr/>
        </p:nvGrpSpPr>
        <p:grpSpPr>
          <a:xfrm>
            <a:off x="2149776" y="1290591"/>
            <a:ext cx="5429160" cy="1966320"/>
            <a:chOff x="2149776" y="1290591"/>
            <a:chExt cx="5429160" cy="196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60887906-ABE6-322A-C9C6-3D763A10B241}"/>
                    </a:ext>
                  </a:extLst>
                </p14:cNvPr>
                <p14:cNvContentPartPr/>
                <p14:nvPr/>
              </p14:nvContentPartPr>
              <p14:xfrm>
                <a:off x="2243016" y="1465551"/>
                <a:ext cx="343440" cy="5724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60887906-ABE6-322A-C9C6-3D763A10B24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236890" y="1459431"/>
                  <a:ext cx="355693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D10B9B29-2FA9-36EE-BF08-AC71EF5CD0DB}"/>
                    </a:ext>
                  </a:extLst>
                </p14:cNvPr>
                <p14:cNvContentPartPr/>
                <p14:nvPr/>
              </p14:nvContentPartPr>
              <p14:xfrm>
                <a:off x="2380176" y="1528911"/>
                <a:ext cx="57960" cy="2163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D10B9B29-2FA9-36EE-BF08-AC71EF5CD0DB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374056" y="1522781"/>
                  <a:ext cx="70200" cy="2286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540799F2-187F-BF98-7300-01E852375891}"/>
                    </a:ext>
                  </a:extLst>
                </p14:cNvPr>
                <p14:cNvContentPartPr/>
                <p14:nvPr/>
              </p14:nvContentPartPr>
              <p14:xfrm>
                <a:off x="2298816" y="1734471"/>
                <a:ext cx="299520" cy="1332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540799F2-187F-BF98-7300-01E852375891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292696" y="1728351"/>
                  <a:ext cx="3117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1DD5AFC1-BA98-DE7F-C62A-6CB744388AA6}"/>
                    </a:ext>
                  </a:extLst>
                </p14:cNvPr>
                <p14:cNvContentPartPr/>
                <p14:nvPr/>
              </p14:nvContentPartPr>
              <p14:xfrm>
                <a:off x="2587896" y="1485351"/>
                <a:ext cx="218160" cy="27540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1DD5AFC1-BA98-DE7F-C62A-6CB744388AA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581786" y="1479223"/>
                  <a:ext cx="230380" cy="287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5BBA7238-2B76-F29F-37F5-B4C7BA2F0B6B}"/>
                    </a:ext>
                  </a:extLst>
                </p14:cNvPr>
                <p14:cNvContentPartPr/>
                <p14:nvPr/>
              </p14:nvContentPartPr>
              <p14:xfrm>
                <a:off x="2581776" y="1657071"/>
                <a:ext cx="156600" cy="2556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5BBA7238-2B76-F29F-37F5-B4C7BA2F0B6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2575656" y="1651036"/>
                  <a:ext cx="168840" cy="37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EBA5AE26-CA86-ACFC-48F6-41C80685165E}"/>
                    </a:ext>
                  </a:extLst>
                </p14:cNvPr>
                <p14:cNvContentPartPr/>
                <p14:nvPr/>
              </p14:nvContentPartPr>
              <p14:xfrm>
                <a:off x="3070656" y="1508751"/>
                <a:ext cx="8280" cy="1476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EBA5AE26-CA86-ACFC-48F6-41C80685165E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064536" y="1502777"/>
                  <a:ext cx="20520" cy="267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4578160F-6F11-4DC8-9B1B-4EFE5BA16CE2}"/>
                    </a:ext>
                  </a:extLst>
                </p14:cNvPr>
                <p14:cNvContentPartPr/>
                <p14:nvPr/>
              </p14:nvContentPartPr>
              <p14:xfrm>
                <a:off x="3065256" y="1601271"/>
                <a:ext cx="140760" cy="10980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4578160F-6F11-4DC8-9B1B-4EFE5BA16CE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059136" y="1595151"/>
                  <a:ext cx="1530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04FA13BA-02CD-812A-A942-23CB4112DEB9}"/>
                    </a:ext>
                  </a:extLst>
                </p14:cNvPr>
                <p14:cNvContentPartPr/>
                <p14:nvPr/>
              </p14:nvContentPartPr>
              <p14:xfrm>
                <a:off x="3180816" y="1576791"/>
                <a:ext cx="210600" cy="11160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04FA13BA-02CD-812A-A942-23CB4112DEB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174706" y="1570671"/>
                  <a:ext cx="222819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A4D8DDCF-C47D-0EA2-FEA3-FA8AB8B83DCE}"/>
                    </a:ext>
                  </a:extLst>
                </p14:cNvPr>
                <p14:cNvContentPartPr/>
                <p14:nvPr/>
              </p14:nvContentPartPr>
              <p14:xfrm>
                <a:off x="3363696" y="1577871"/>
                <a:ext cx="176400" cy="9720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A4D8DDCF-C47D-0EA2-FEA3-FA8AB8B83DCE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357588" y="1571751"/>
                  <a:ext cx="188615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591D3892-8732-9499-7814-9D9E06B25735}"/>
                    </a:ext>
                  </a:extLst>
                </p14:cNvPr>
                <p14:cNvContentPartPr/>
                <p14:nvPr/>
              </p14:nvContentPartPr>
              <p14:xfrm>
                <a:off x="3522816" y="1454031"/>
                <a:ext cx="70560" cy="19440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591D3892-8732-9499-7814-9D9E06B25735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516665" y="1447911"/>
                  <a:ext cx="82863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7E6CF638-810B-D8E2-B34F-0F705F0FB0DF}"/>
                    </a:ext>
                  </a:extLst>
                </p14:cNvPr>
                <p14:cNvContentPartPr/>
                <p14:nvPr/>
              </p14:nvContentPartPr>
              <p14:xfrm>
                <a:off x="3527136" y="1501911"/>
                <a:ext cx="196560" cy="8208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7E6CF638-810B-D8E2-B34F-0F705F0FB0D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521005" y="1495791"/>
                  <a:ext cx="208822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183313EA-7395-52A7-3A3E-0A370A4CF5F6}"/>
                    </a:ext>
                  </a:extLst>
                </p14:cNvPr>
                <p14:cNvContentPartPr/>
                <p14:nvPr/>
              </p14:nvContentPartPr>
              <p14:xfrm>
                <a:off x="3584376" y="1581831"/>
                <a:ext cx="165600" cy="8928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183313EA-7395-52A7-3A3E-0A370A4CF5F6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578256" y="1575686"/>
                  <a:ext cx="177840" cy="1015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C01F03A8-248A-0ED0-353E-424832368854}"/>
                    </a:ext>
                  </a:extLst>
                </p14:cNvPr>
                <p14:cNvContentPartPr/>
                <p14:nvPr/>
              </p14:nvContentPartPr>
              <p14:xfrm>
                <a:off x="3791736" y="1419471"/>
                <a:ext cx="154800" cy="23652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C01F03A8-248A-0ED0-353E-424832368854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785616" y="1413360"/>
                  <a:ext cx="167040" cy="2487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2ADC1632-79C8-4A1D-2F15-F8B094DA380C}"/>
                    </a:ext>
                  </a:extLst>
                </p14:cNvPr>
                <p14:cNvContentPartPr/>
                <p14:nvPr/>
              </p14:nvContentPartPr>
              <p14:xfrm>
                <a:off x="3962376" y="1458351"/>
                <a:ext cx="225720" cy="18792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2ADC1632-79C8-4A1D-2F15-F8B094DA380C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956256" y="1452243"/>
                  <a:ext cx="237960" cy="2001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924637BB-AA69-300F-FF70-2D957CF626FF}"/>
                    </a:ext>
                  </a:extLst>
                </p14:cNvPr>
                <p14:cNvContentPartPr/>
                <p14:nvPr/>
              </p14:nvContentPartPr>
              <p14:xfrm>
                <a:off x="3974256" y="1579671"/>
                <a:ext cx="284040" cy="2592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924637BB-AA69-300F-FF70-2D957CF626F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968128" y="1573551"/>
                  <a:ext cx="296296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3306B4B8-D8F5-1C9B-A8A0-E99649F232C9}"/>
                    </a:ext>
                  </a:extLst>
                </p14:cNvPr>
                <p14:cNvContentPartPr/>
                <p14:nvPr/>
              </p14:nvContentPartPr>
              <p14:xfrm>
                <a:off x="4206456" y="1394631"/>
                <a:ext cx="202320" cy="32220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3306B4B8-D8F5-1C9B-A8A0-E99649F232C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200336" y="1388504"/>
                  <a:ext cx="214560" cy="3344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E476C325-26DF-792D-AF10-86534D8289F7}"/>
                    </a:ext>
                  </a:extLst>
                </p14:cNvPr>
                <p14:cNvContentPartPr/>
                <p14:nvPr/>
              </p14:nvContentPartPr>
              <p14:xfrm>
                <a:off x="4450896" y="1518111"/>
                <a:ext cx="179640" cy="864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E476C325-26DF-792D-AF10-86534D8289F7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444776" y="1512236"/>
                  <a:ext cx="191880" cy="203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F1D56183-F2E5-DF9B-65A4-825986C1D07F}"/>
                    </a:ext>
                  </a:extLst>
                </p14:cNvPr>
                <p14:cNvContentPartPr/>
                <p14:nvPr/>
              </p14:nvContentPartPr>
              <p14:xfrm>
                <a:off x="4439736" y="1619991"/>
                <a:ext cx="172440" cy="1116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F1D56183-F2E5-DF9B-65A4-825986C1D07F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433616" y="1613871"/>
                  <a:ext cx="1846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257755FF-FC70-8FBB-0059-3DCB8CDBD88B}"/>
                    </a:ext>
                  </a:extLst>
                </p14:cNvPr>
                <p14:cNvContentPartPr/>
                <p14:nvPr/>
              </p14:nvContentPartPr>
              <p14:xfrm>
                <a:off x="4719816" y="1496151"/>
                <a:ext cx="290520" cy="11376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257755FF-FC70-8FBB-0059-3DCB8CDBD88B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713696" y="1490031"/>
                  <a:ext cx="3027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0C12B47B-D9F0-3930-E5C7-125D5CE54691}"/>
                    </a:ext>
                  </a:extLst>
                </p14:cNvPr>
                <p14:cNvContentPartPr/>
                <p14:nvPr/>
              </p14:nvContentPartPr>
              <p14:xfrm>
                <a:off x="5149656" y="1536831"/>
                <a:ext cx="53640" cy="16020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0C12B47B-D9F0-3930-E5C7-125D5CE5469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143536" y="1530725"/>
                  <a:ext cx="65880" cy="1724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8B7B305A-257E-7777-A6F8-ED6E22580A4E}"/>
                    </a:ext>
                  </a:extLst>
                </p14:cNvPr>
                <p14:cNvContentPartPr/>
                <p14:nvPr/>
              </p14:nvContentPartPr>
              <p14:xfrm>
                <a:off x="5537376" y="1308591"/>
                <a:ext cx="133200" cy="27396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8B7B305A-257E-7777-A6F8-ED6E22580A4E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531256" y="1302471"/>
                  <a:ext cx="14544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BC13F372-EA51-F7DD-FB1A-FA700E5FE930}"/>
                    </a:ext>
                  </a:extLst>
                </p14:cNvPr>
                <p14:cNvContentPartPr/>
                <p14:nvPr/>
              </p14:nvContentPartPr>
              <p14:xfrm>
                <a:off x="5486976" y="1290591"/>
                <a:ext cx="388800" cy="28260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BC13F372-EA51-F7DD-FB1A-FA700E5FE930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480856" y="1284471"/>
                  <a:ext cx="40104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41133C5F-6B44-8356-5312-2F12E82DA132}"/>
                    </a:ext>
                  </a:extLst>
                </p14:cNvPr>
                <p14:cNvContentPartPr/>
                <p14:nvPr/>
              </p14:nvContentPartPr>
              <p14:xfrm>
                <a:off x="5872536" y="1428831"/>
                <a:ext cx="184680" cy="13824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41133C5F-6B44-8356-5312-2F12E82DA13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866416" y="1422711"/>
                  <a:ext cx="1969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2683F269-E3FA-2966-5E8B-38AF221350E6}"/>
                    </a:ext>
                  </a:extLst>
                </p14:cNvPr>
                <p14:cNvContentPartPr/>
                <p14:nvPr/>
              </p14:nvContentPartPr>
              <p14:xfrm>
                <a:off x="6055056" y="1433151"/>
                <a:ext cx="249840" cy="11664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2683F269-E3FA-2966-5E8B-38AF221350E6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048945" y="1427031"/>
                  <a:ext cx="262062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61F38D90-7751-6067-A1F6-9ADE6B8FC349}"/>
                    </a:ext>
                  </a:extLst>
                </p14:cNvPr>
                <p14:cNvContentPartPr/>
                <p14:nvPr/>
              </p14:nvContentPartPr>
              <p14:xfrm>
                <a:off x="2258856" y="2229831"/>
                <a:ext cx="485640" cy="19512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61F38D90-7751-6067-A1F6-9ADE6B8FC34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252736" y="2223711"/>
                  <a:ext cx="4978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E3BC813D-23DA-4B31-6908-AB7E325A6D42}"/>
                    </a:ext>
                  </a:extLst>
                </p14:cNvPr>
                <p14:cNvContentPartPr/>
                <p14:nvPr/>
              </p14:nvContentPartPr>
              <p14:xfrm>
                <a:off x="2760336" y="2269071"/>
                <a:ext cx="186840" cy="10404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E3BC813D-23DA-4B31-6908-AB7E325A6D4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754216" y="2262951"/>
                  <a:ext cx="1990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81256AD5-3FA1-AF9F-C6ED-242BB1D37D64}"/>
                    </a:ext>
                  </a:extLst>
                </p14:cNvPr>
                <p14:cNvContentPartPr/>
                <p14:nvPr/>
              </p14:nvContentPartPr>
              <p14:xfrm>
                <a:off x="2801016" y="2236671"/>
                <a:ext cx="144360" cy="16956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81256AD5-3FA1-AF9F-C6ED-242BB1D37D64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794896" y="2230551"/>
                  <a:ext cx="1566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39A009E9-1093-CF4E-6626-FBB36722F44A}"/>
                    </a:ext>
                  </a:extLst>
                </p14:cNvPr>
                <p14:cNvContentPartPr/>
                <p14:nvPr/>
              </p14:nvContentPartPr>
              <p14:xfrm>
                <a:off x="2340936" y="2552751"/>
                <a:ext cx="163440" cy="22320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39A009E9-1093-CF4E-6626-FBB36722F44A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334816" y="2546631"/>
                  <a:ext cx="17568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1E9980F3-5272-2D56-591F-51D51D287DD8}"/>
                    </a:ext>
                  </a:extLst>
                </p14:cNvPr>
                <p14:cNvContentPartPr/>
                <p14:nvPr/>
              </p14:nvContentPartPr>
              <p14:xfrm>
                <a:off x="2588256" y="2577951"/>
                <a:ext cx="199440" cy="13032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1E9980F3-5272-2D56-591F-51D51D287DD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582136" y="2571831"/>
                  <a:ext cx="2116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90F7A762-AC2B-2345-B8B7-545196F99B0D}"/>
                    </a:ext>
                  </a:extLst>
                </p14:cNvPr>
                <p14:cNvContentPartPr/>
                <p14:nvPr/>
              </p14:nvContentPartPr>
              <p14:xfrm>
                <a:off x="2608776" y="2728071"/>
                <a:ext cx="206280" cy="3204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90F7A762-AC2B-2345-B8B7-545196F99B0D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602656" y="2721951"/>
                  <a:ext cx="2185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54136E41-6D30-D468-AB5D-586755F8F383}"/>
                    </a:ext>
                  </a:extLst>
                </p14:cNvPr>
                <p14:cNvContentPartPr/>
                <p14:nvPr/>
              </p14:nvContentPartPr>
              <p14:xfrm>
                <a:off x="2883096" y="2546271"/>
                <a:ext cx="127440" cy="22896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54136E41-6D30-D468-AB5D-586755F8F383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876959" y="2540161"/>
                  <a:ext cx="139715" cy="24118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082C208A-DF33-21A9-16EE-CAE5166DE65A}"/>
                    </a:ext>
                  </a:extLst>
                </p14:cNvPr>
                <p14:cNvContentPartPr/>
                <p14:nvPr/>
              </p14:nvContentPartPr>
              <p14:xfrm>
                <a:off x="2997576" y="2643471"/>
                <a:ext cx="145080" cy="11196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082C208A-DF33-21A9-16EE-CAE5166DE65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991471" y="2637351"/>
                  <a:ext cx="15729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C971A25C-8D8C-98F5-7E6E-C2E41601092A}"/>
                    </a:ext>
                  </a:extLst>
                </p14:cNvPr>
                <p14:cNvContentPartPr/>
                <p14:nvPr/>
              </p14:nvContentPartPr>
              <p14:xfrm>
                <a:off x="3099096" y="2535831"/>
                <a:ext cx="140400" cy="25560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C971A25C-8D8C-98F5-7E6E-C2E41601092A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092976" y="2529720"/>
                  <a:ext cx="152640" cy="2678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BA461C70-4F40-87E2-BD92-F944CEA1D6A9}"/>
                    </a:ext>
                  </a:extLst>
                </p14:cNvPr>
                <p14:cNvContentPartPr/>
                <p14:nvPr/>
              </p14:nvContentPartPr>
              <p14:xfrm>
                <a:off x="2149776" y="3036951"/>
                <a:ext cx="140400" cy="13068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BA461C70-4F40-87E2-BD92-F944CEA1D6A9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143656" y="3030831"/>
                  <a:ext cx="1526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DDE17E4E-2D31-C352-3F30-68FE4CD58140}"/>
                    </a:ext>
                  </a:extLst>
                </p14:cNvPr>
                <p14:cNvContentPartPr/>
                <p14:nvPr/>
              </p14:nvContentPartPr>
              <p14:xfrm>
                <a:off x="2254896" y="3023631"/>
                <a:ext cx="184680" cy="13212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DDE17E4E-2D31-C352-3F30-68FE4CD58140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248776" y="3017511"/>
                  <a:ext cx="1969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A7F6B0B3-AF5B-612C-425F-F970FDEB571A}"/>
                    </a:ext>
                  </a:extLst>
                </p14:cNvPr>
                <p14:cNvContentPartPr/>
                <p14:nvPr/>
              </p14:nvContentPartPr>
              <p14:xfrm>
                <a:off x="2447136" y="3046311"/>
                <a:ext cx="156600" cy="11016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A7F6B0B3-AF5B-612C-425F-F970FDEB571A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441016" y="3040191"/>
                  <a:ext cx="1688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FFCFE134-8987-7861-6C7A-155C823304B2}"/>
                    </a:ext>
                  </a:extLst>
                </p14:cNvPr>
                <p14:cNvContentPartPr/>
                <p14:nvPr/>
              </p14:nvContentPartPr>
              <p14:xfrm>
                <a:off x="2621016" y="2940471"/>
                <a:ext cx="55800" cy="21096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FFCFE134-8987-7861-6C7A-155C823304B2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614935" y="2934351"/>
                  <a:ext cx="67962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F26A76C0-87E9-E8B2-8639-700659617E64}"/>
                    </a:ext>
                  </a:extLst>
                </p14:cNvPr>
                <p14:cNvContentPartPr/>
                <p14:nvPr/>
              </p14:nvContentPartPr>
              <p14:xfrm>
                <a:off x="2625696" y="2996271"/>
                <a:ext cx="138240" cy="6912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F26A76C0-87E9-E8B2-8639-700659617E6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619576" y="2990183"/>
                  <a:ext cx="150480" cy="812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A315B5F1-E0EB-A69A-352F-E60FCE78BE95}"/>
                    </a:ext>
                  </a:extLst>
                </p14:cNvPr>
                <p14:cNvContentPartPr/>
                <p14:nvPr/>
              </p14:nvContentPartPr>
              <p14:xfrm>
                <a:off x="2651256" y="3068631"/>
                <a:ext cx="145080" cy="7884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A315B5F1-E0EB-A69A-352F-E60FCE78BE9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645136" y="3062539"/>
                  <a:ext cx="157320" cy="910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79150CB2-9B12-BACE-48AD-078812D1A5F4}"/>
                    </a:ext>
                  </a:extLst>
                </p14:cNvPr>
                <p14:cNvContentPartPr/>
                <p14:nvPr/>
              </p14:nvContentPartPr>
              <p14:xfrm>
                <a:off x="2822616" y="2914551"/>
                <a:ext cx="85320" cy="22104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79150CB2-9B12-BACE-48AD-078812D1A5F4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816496" y="2908441"/>
                  <a:ext cx="97560" cy="2332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90D3A39F-13E3-5FEB-076F-A00E4C719E6D}"/>
                    </a:ext>
                  </a:extLst>
                </p14:cNvPr>
                <p14:cNvContentPartPr/>
                <p14:nvPr/>
              </p14:nvContentPartPr>
              <p14:xfrm>
                <a:off x="2885256" y="2960271"/>
                <a:ext cx="137880" cy="21060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90D3A39F-13E3-5FEB-076F-A00E4C719E6D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879136" y="2954141"/>
                  <a:ext cx="150120" cy="2228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319EBC43-A11E-BB26-B519-AC50A4C80215}"/>
                    </a:ext>
                  </a:extLst>
                </p14:cNvPr>
                <p14:cNvContentPartPr/>
                <p14:nvPr/>
              </p14:nvContentPartPr>
              <p14:xfrm>
                <a:off x="2892096" y="3076191"/>
                <a:ext cx="131760" cy="3564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319EBC43-A11E-BB26-B519-AC50A4C80215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885976" y="3070071"/>
                  <a:ext cx="1440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105B9405-AF15-EF93-8359-A258BE07F43B}"/>
                    </a:ext>
                  </a:extLst>
                </p14:cNvPr>
                <p14:cNvContentPartPr/>
                <p14:nvPr/>
              </p14:nvContentPartPr>
              <p14:xfrm>
                <a:off x="3059136" y="3070071"/>
                <a:ext cx="82800" cy="14400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105B9405-AF15-EF93-8359-A258BE07F43B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053016" y="3063951"/>
                  <a:ext cx="950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B7061685-4C11-30D9-4CDB-48D141F8B61E}"/>
                    </a:ext>
                  </a:extLst>
                </p14:cNvPr>
                <p14:cNvContentPartPr/>
                <p14:nvPr/>
              </p14:nvContentPartPr>
              <p14:xfrm>
                <a:off x="3110256" y="2898351"/>
                <a:ext cx="142200" cy="31788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B7061685-4C11-30D9-4CDB-48D141F8B61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104136" y="2892231"/>
                  <a:ext cx="15444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0049EDB0-096F-A31D-582D-6687DF1ABB39}"/>
                    </a:ext>
                  </a:extLst>
                </p14:cNvPr>
                <p14:cNvContentPartPr/>
                <p14:nvPr/>
              </p14:nvContentPartPr>
              <p14:xfrm>
                <a:off x="3283776" y="3032991"/>
                <a:ext cx="94680" cy="2196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0049EDB0-096F-A31D-582D-6687DF1ABB3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277656" y="3026871"/>
                  <a:ext cx="1069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E777C5BD-2E40-4E8D-48AB-CEC38F0030DB}"/>
                    </a:ext>
                  </a:extLst>
                </p14:cNvPr>
                <p14:cNvContentPartPr/>
                <p14:nvPr/>
              </p14:nvContentPartPr>
              <p14:xfrm>
                <a:off x="3300696" y="3063591"/>
                <a:ext cx="122760" cy="2880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E777C5BD-2E40-4E8D-48AB-CEC38F0030D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294576" y="3057547"/>
                  <a:ext cx="135000" cy="408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CC544628-B45F-E3E9-8838-FAA51A8A4BEC}"/>
                    </a:ext>
                  </a:extLst>
                </p14:cNvPr>
                <p14:cNvContentPartPr/>
                <p14:nvPr/>
              </p14:nvContentPartPr>
              <p14:xfrm>
                <a:off x="3498696" y="2960991"/>
                <a:ext cx="202680" cy="14580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CC544628-B45F-E3E9-8838-FAA51A8A4BE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492587" y="2954871"/>
                  <a:ext cx="214898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43F2FDC3-68B8-6960-933D-5DC31D2A017D}"/>
                    </a:ext>
                  </a:extLst>
                </p14:cNvPr>
                <p14:cNvContentPartPr/>
                <p14:nvPr/>
              </p14:nvContentPartPr>
              <p14:xfrm>
                <a:off x="3991536" y="2257911"/>
                <a:ext cx="250920" cy="16020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43F2FDC3-68B8-6960-933D-5DC31D2A017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985416" y="2251791"/>
                  <a:ext cx="2631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704E8E7C-327B-2CE7-F23E-750166947A26}"/>
                    </a:ext>
                  </a:extLst>
                </p14:cNvPr>
                <p14:cNvContentPartPr/>
                <p14:nvPr/>
              </p14:nvContentPartPr>
              <p14:xfrm>
                <a:off x="4247136" y="2244231"/>
                <a:ext cx="182520" cy="1083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704E8E7C-327B-2CE7-F23E-750166947A26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241016" y="2238111"/>
                  <a:ext cx="1947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A1460ADE-BF8E-0B11-1331-570D4EBF1547}"/>
                    </a:ext>
                  </a:extLst>
                </p14:cNvPr>
                <p14:cNvContentPartPr/>
                <p14:nvPr/>
              </p14:nvContentPartPr>
              <p14:xfrm>
                <a:off x="4428936" y="2244951"/>
                <a:ext cx="193320" cy="8136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A1460ADE-BF8E-0B11-1331-570D4EBF154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422827" y="2238831"/>
                  <a:ext cx="205537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F108AC9D-C1D2-F7C1-8C98-ED679FF31E0D}"/>
                    </a:ext>
                  </a:extLst>
                </p14:cNvPr>
                <p14:cNvContentPartPr/>
                <p14:nvPr/>
              </p14:nvContentPartPr>
              <p14:xfrm>
                <a:off x="4442616" y="2220111"/>
                <a:ext cx="165600" cy="16488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F108AC9D-C1D2-F7C1-8C98-ED679FF31E0D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436509" y="2213978"/>
                  <a:ext cx="177813" cy="1771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EF00FB4C-6DBD-6D40-5B4E-5E1444E9CBB3}"/>
                    </a:ext>
                  </a:extLst>
                </p14:cNvPr>
                <p14:cNvContentPartPr/>
                <p14:nvPr/>
              </p14:nvContentPartPr>
              <p14:xfrm>
                <a:off x="3991176" y="2647791"/>
                <a:ext cx="117360" cy="12816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EF00FB4C-6DBD-6D40-5B4E-5E1444E9CBB3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985056" y="2641671"/>
                  <a:ext cx="1296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C22B8241-4EE6-862B-715E-5F90C3972B37}"/>
                    </a:ext>
                  </a:extLst>
                </p14:cNvPr>
                <p14:cNvContentPartPr/>
                <p14:nvPr/>
              </p14:nvContentPartPr>
              <p14:xfrm>
                <a:off x="4032576" y="2545191"/>
                <a:ext cx="22320" cy="1476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C22B8241-4EE6-862B-715E-5F90C3972B37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026456" y="2539071"/>
                  <a:ext cx="345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D2CAFF18-56C6-21A6-AF21-CAD8CA139BE4}"/>
                    </a:ext>
                  </a:extLst>
                </p14:cNvPr>
                <p14:cNvContentPartPr/>
                <p14:nvPr/>
              </p14:nvContentPartPr>
              <p14:xfrm>
                <a:off x="4172256" y="2575071"/>
                <a:ext cx="157320" cy="16632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D2CAFF18-56C6-21A6-AF21-CAD8CA139BE4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166136" y="2568964"/>
                  <a:ext cx="169560" cy="1785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53146314-3373-615E-56A0-B1DF89CDBC30}"/>
                    </a:ext>
                  </a:extLst>
                </p14:cNvPr>
                <p14:cNvContentPartPr/>
                <p14:nvPr/>
              </p14:nvContentPartPr>
              <p14:xfrm>
                <a:off x="4167936" y="2639151"/>
                <a:ext cx="152640" cy="3996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53146314-3373-615E-56A0-B1DF89CDBC30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161802" y="2632975"/>
                  <a:ext cx="164909" cy="523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3ACFEC8F-5348-A38B-4FB1-1F5406C818B7}"/>
                    </a:ext>
                  </a:extLst>
                </p14:cNvPr>
                <p14:cNvContentPartPr/>
                <p14:nvPr/>
              </p14:nvContentPartPr>
              <p14:xfrm>
                <a:off x="4475376" y="2539071"/>
                <a:ext cx="208080" cy="2340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3ACFEC8F-5348-A38B-4FB1-1F5406C818B7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469256" y="2532951"/>
                  <a:ext cx="22032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20A96788-A8C8-6E1C-8494-7E45FAE16CDE}"/>
                    </a:ext>
                  </a:extLst>
                </p14:cNvPr>
                <p14:cNvContentPartPr/>
                <p14:nvPr/>
              </p14:nvContentPartPr>
              <p14:xfrm>
                <a:off x="3992256" y="3023631"/>
                <a:ext cx="106920" cy="23328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20A96788-A8C8-6E1C-8494-7E45FAE16CD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3986136" y="3017520"/>
                  <a:ext cx="119160" cy="2455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2887B7CC-4054-6237-82FB-1890394414B3}"/>
                    </a:ext>
                  </a:extLst>
                </p14:cNvPr>
                <p14:cNvContentPartPr/>
                <p14:nvPr/>
              </p14:nvContentPartPr>
              <p14:xfrm>
                <a:off x="4023216" y="2977191"/>
                <a:ext cx="33120" cy="756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2887B7CC-4054-6237-82FB-1890394414B3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017096" y="2971071"/>
                  <a:ext cx="453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FDB54A4D-5B12-9B6D-51AC-3158343916B6}"/>
                    </a:ext>
                  </a:extLst>
                </p14:cNvPr>
                <p14:cNvContentPartPr/>
                <p14:nvPr/>
              </p14:nvContentPartPr>
              <p14:xfrm>
                <a:off x="4194216" y="2947311"/>
                <a:ext cx="148320" cy="1598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FDB54A4D-5B12-9B6D-51AC-3158343916B6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188096" y="2941191"/>
                  <a:ext cx="1605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944E854E-0FBB-CCDC-4A4D-D1AA315C516A}"/>
                    </a:ext>
                  </a:extLst>
                </p14:cNvPr>
                <p14:cNvContentPartPr/>
                <p14:nvPr/>
              </p14:nvContentPartPr>
              <p14:xfrm>
                <a:off x="4169736" y="3022551"/>
                <a:ext cx="158400" cy="2628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944E854E-0FBB-CCDC-4A4D-D1AA315C516A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163616" y="3016514"/>
                  <a:ext cx="170640" cy="383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A647D80F-37D4-C05F-2703-D086EC938493}"/>
                    </a:ext>
                  </a:extLst>
                </p14:cNvPr>
                <p14:cNvContentPartPr/>
                <p14:nvPr/>
              </p14:nvContentPartPr>
              <p14:xfrm>
                <a:off x="4431816" y="2918151"/>
                <a:ext cx="118800" cy="21384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A647D80F-37D4-C05F-2703-D086EC938493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425696" y="2912031"/>
                  <a:ext cx="1310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227BF901-7AE8-9487-0434-1B40BB9CCBB3}"/>
                    </a:ext>
                  </a:extLst>
                </p14:cNvPr>
                <p14:cNvContentPartPr/>
                <p14:nvPr/>
              </p14:nvContentPartPr>
              <p14:xfrm>
                <a:off x="4557816" y="2988711"/>
                <a:ext cx="124200" cy="11196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227BF901-7AE8-9487-0434-1B40BB9CCBB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551696" y="2982611"/>
                  <a:ext cx="136440" cy="1241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BCF76E14-F167-C02B-4187-74FC24790FE7}"/>
                    </a:ext>
                  </a:extLst>
                </p14:cNvPr>
                <p14:cNvContentPartPr/>
                <p14:nvPr/>
              </p14:nvContentPartPr>
              <p14:xfrm>
                <a:off x="4657536" y="2904111"/>
                <a:ext cx="157320" cy="21888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BCF76E14-F167-C02B-4187-74FC24790FE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651416" y="2897991"/>
                  <a:ext cx="16956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93F2EA95-FB1C-F663-3DA0-21C02CE22C08}"/>
                    </a:ext>
                  </a:extLst>
                </p14:cNvPr>
                <p14:cNvContentPartPr/>
                <p14:nvPr/>
              </p14:nvContentPartPr>
              <p14:xfrm>
                <a:off x="4866336" y="2990871"/>
                <a:ext cx="67680" cy="1656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93F2EA95-FB1C-F663-3DA0-21C02CE22C0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860216" y="2984751"/>
                  <a:ext cx="799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1535D471-380F-C208-F9BC-DC3321B371CD}"/>
                    </a:ext>
                  </a:extLst>
                </p14:cNvPr>
                <p14:cNvContentPartPr/>
                <p14:nvPr/>
              </p14:nvContentPartPr>
              <p14:xfrm>
                <a:off x="4984416" y="2895831"/>
                <a:ext cx="127440" cy="21744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1535D471-380F-C208-F9BC-DC3321B371C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978296" y="2889711"/>
                  <a:ext cx="1396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109102A7-ACD1-AFDB-9877-612903DF7A1F}"/>
                    </a:ext>
                  </a:extLst>
                </p14:cNvPr>
                <p14:cNvContentPartPr/>
                <p14:nvPr/>
              </p14:nvContentPartPr>
              <p14:xfrm>
                <a:off x="5574456" y="2001591"/>
                <a:ext cx="203040" cy="34380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109102A7-ACD1-AFDB-9877-612903DF7A1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568325" y="1995471"/>
                  <a:ext cx="215302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939CDE0E-74D6-542D-18E9-DB44AD48F8F7}"/>
                    </a:ext>
                  </a:extLst>
                </p14:cNvPr>
                <p14:cNvContentPartPr/>
                <p14:nvPr/>
              </p14:nvContentPartPr>
              <p14:xfrm>
                <a:off x="5809896" y="2182311"/>
                <a:ext cx="118080" cy="13068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939CDE0E-74D6-542D-18E9-DB44AD48F8F7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5803757" y="2176208"/>
                  <a:ext cx="130357" cy="1428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2490A097-0DD4-AA24-C628-D6E1F4DD4376}"/>
                    </a:ext>
                  </a:extLst>
                </p14:cNvPr>
                <p14:cNvContentPartPr/>
                <p14:nvPr/>
              </p14:nvContentPartPr>
              <p14:xfrm>
                <a:off x="5941296" y="2004471"/>
                <a:ext cx="35280" cy="32508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2490A097-0DD4-AA24-C628-D6E1F4DD4376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935176" y="1998351"/>
                  <a:ext cx="4752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862571C5-CA46-DEEA-16B9-CC22946F8B9B}"/>
                    </a:ext>
                  </a:extLst>
                </p14:cNvPr>
                <p14:cNvContentPartPr/>
                <p14:nvPr/>
              </p14:nvContentPartPr>
              <p14:xfrm>
                <a:off x="5868216" y="2156751"/>
                <a:ext cx="190440" cy="1764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862571C5-CA46-DEEA-16B9-CC22946F8B9B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862096" y="2150631"/>
                  <a:ext cx="2026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CD63EDF6-B39B-F224-53D7-AE8D7A3F939A}"/>
                    </a:ext>
                  </a:extLst>
                </p14:cNvPr>
                <p14:cNvContentPartPr/>
                <p14:nvPr/>
              </p14:nvContentPartPr>
              <p14:xfrm>
                <a:off x="6083136" y="1995471"/>
                <a:ext cx="165240" cy="3362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CD63EDF6-B39B-F224-53D7-AE8D7A3F939A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077016" y="1989351"/>
                  <a:ext cx="17748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514418A3-3336-0674-C50E-9B82CA800AC3}"/>
                    </a:ext>
                  </a:extLst>
                </p14:cNvPr>
                <p14:cNvContentPartPr/>
                <p14:nvPr/>
              </p14:nvContentPartPr>
              <p14:xfrm>
                <a:off x="6279696" y="2032551"/>
                <a:ext cx="198720" cy="25272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514418A3-3336-0674-C50E-9B82CA800AC3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273587" y="2026431"/>
                  <a:ext cx="210938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10846B26-360B-626A-CAF2-D0EB3AE53A19}"/>
                    </a:ext>
                  </a:extLst>
                </p14:cNvPr>
                <p14:cNvContentPartPr/>
                <p14:nvPr/>
              </p14:nvContentPartPr>
              <p14:xfrm>
                <a:off x="6267096" y="2174031"/>
                <a:ext cx="195480" cy="1692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10846B26-360B-626A-CAF2-D0EB3AE53A19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260976" y="2168038"/>
                  <a:ext cx="207720" cy="289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AD676430-2A5C-4A17-6723-81DD0988407E}"/>
                    </a:ext>
                  </a:extLst>
                </p14:cNvPr>
                <p14:cNvContentPartPr/>
                <p14:nvPr/>
              </p14:nvContentPartPr>
              <p14:xfrm>
                <a:off x="6532056" y="2235951"/>
                <a:ext cx="162000" cy="18144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AD676430-2A5C-4A17-6723-81DD0988407E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6525936" y="2229843"/>
                  <a:ext cx="174240" cy="193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06EF46D5-9D48-BA66-2D0E-099A6AF97E67}"/>
                    </a:ext>
                  </a:extLst>
                </p14:cNvPr>
                <p14:cNvContentPartPr/>
                <p14:nvPr/>
              </p14:nvContentPartPr>
              <p14:xfrm>
                <a:off x="6791256" y="2294271"/>
                <a:ext cx="9000" cy="9972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06EF46D5-9D48-BA66-2D0E-099A6AF97E67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6785371" y="2288151"/>
                  <a:ext cx="20769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9CF91E63-23F2-F15B-14D3-72BC1922B3DA}"/>
                    </a:ext>
                  </a:extLst>
                </p14:cNvPr>
                <p14:cNvContentPartPr/>
                <p14:nvPr/>
              </p14:nvContentPartPr>
              <p14:xfrm>
                <a:off x="6733296" y="2338191"/>
                <a:ext cx="142920" cy="1440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9CF91E63-23F2-F15B-14D3-72BC1922B3DA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6727191" y="2332071"/>
                  <a:ext cx="155129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2BC1BB43-E182-FB90-A8F3-D44ECEAD29ED}"/>
                    </a:ext>
                  </a:extLst>
                </p14:cNvPr>
                <p14:cNvContentPartPr/>
                <p14:nvPr/>
              </p14:nvContentPartPr>
              <p14:xfrm>
                <a:off x="6947856" y="2291391"/>
                <a:ext cx="108360" cy="2023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2BC1BB43-E182-FB90-A8F3-D44ECEAD29ED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6941736" y="2285271"/>
                  <a:ext cx="12060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5B6DB27C-57A0-91E9-9C65-64E90908390A}"/>
                    </a:ext>
                  </a:extLst>
                </p14:cNvPr>
                <p14:cNvContentPartPr/>
                <p14:nvPr/>
              </p14:nvContentPartPr>
              <p14:xfrm>
                <a:off x="6944616" y="2199951"/>
                <a:ext cx="37080" cy="205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5B6DB27C-57A0-91E9-9C65-64E90908390A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6938496" y="2193937"/>
                  <a:ext cx="49320" cy="325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062B8915-B028-1F51-4C5A-1DEC8C31612A}"/>
                    </a:ext>
                  </a:extLst>
                </p14:cNvPr>
                <p14:cNvContentPartPr/>
                <p14:nvPr/>
              </p14:nvContentPartPr>
              <p14:xfrm>
                <a:off x="7087176" y="2295711"/>
                <a:ext cx="93960" cy="1080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062B8915-B028-1F51-4C5A-1DEC8C31612A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081032" y="2289591"/>
                  <a:ext cx="106247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108BA994-E8DD-76D4-B181-975CB9018BCA}"/>
                    </a:ext>
                  </a:extLst>
                </p14:cNvPr>
                <p14:cNvContentPartPr/>
                <p14:nvPr/>
              </p14:nvContentPartPr>
              <p14:xfrm>
                <a:off x="7268616" y="2271591"/>
                <a:ext cx="88920" cy="10260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108BA994-E8DD-76D4-B181-975CB9018BCA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7262521" y="2265449"/>
                  <a:ext cx="101111" cy="1148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F1EB661A-7B2D-DC9A-F3C1-5929C6C2FD49}"/>
                    </a:ext>
                  </a:extLst>
                </p14:cNvPr>
                <p14:cNvContentPartPr/>
                <p14:nvPr/>
              </p14:nvContentPartPr>
              <p14:xfrm>
                <a:off x="7275096" y="2165031"/>
                <a:ext cx="22320" cy="612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F1EB661A-7B2D-DC9A-F3C1-5929C6C2FD49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7268976" y="2158911"/>
                  <a:ext cx="345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8686AB45-A971-26FD-4E74-B508B09B3EB4}"/>
                    </a:ext>
                  </a:extLst>
                </p14:cNvPr>
                <p14:cNvContentPartPr/>
                <p14:nvPr/>
              </p14:nvContentPartPr>
              <p14:xfrm>
                <a:off x="7281216" y="1752471"/>
                <a:ext cx="297720" cy="66168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8686AB45-A971-26FD-4E74-B508B09B3EB4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7275103" y="1746351"/>
                  <a:ext cx="309945" cy="67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C4F42D9B-124A-D110-CAC8-13753FC7918C}"/>
                    </a:ext>
                  </a:extLst>
                </p14:cNvPr>
                <p14:cNvContentPartPr/>
                <p14:nvPr/>
              </p14:nvContentPartPr>
              <p14:xfrm>
                <a:off x="5329296" y="1964151"/>
                <a:ext cx="63360" cy="88776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C4F42D9B-124A-D110-CAC8-13753FC7918C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323176" y="1958031"/>
                  <a:ext cx="75600" cy="90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55DE4232-AF9D-9B14-E975-5E0F6EF31B7F}"/>
                    </a:ext>
                  </a:extLst>
                </p14:cNvPr>
                <p14:cNvContentPartPr/>
                <p14:nvPr/>
              </p14:nvContentPartPr>
              <p14:xfrm>
                <a:off x="5568696" y="2464191"/>
                <a:ext cx="360" cy="36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55DE4232-AF9D-9B14-E975-5E0F6EF31B7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562576" y="2458071"/>
                  <a:ext cx="126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273B7505-82CA-D1FA-B4D1-F25E5BB89D33}"/>
                    </a:ext>
                  </a:extLst>
                </p14:cNvPr>
                <p14:cNvContentPartPr/>
                <p14:nvPr/>
              </p14:nvContentPartPr>
              <p14:xfrm>
                <a:off x="5778216" y="2523591"/>
                <a:ext cx="258840" cy="31032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273B7505-82CA-D1FA-B4D1-F25E5BB89D33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772096" y="2517471"/>
                  <a:ext cx="27108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87E31E6D-FA2F-3695-D327-73C265518476}"/>
                    </a:ext>
                  </a:extLst>
                </p14:cNvPr>
                <p14:cNvContentPartPr/>
                <p14:nvPr/>
              </p14:nvContentPartPr>
              <p14:xfrm>
                <a:off x="5994936" y="2650311"/>
                <a:ext cx="195120" cy="17136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87E31E6D-FA2F-3695-D327-73C26551847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988816" y="2644191"/>
                  <a:ext cx="2073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85CD80F6-FC58-3BD9-FD50-3AF7C9FC5175}"/>
                    </a:ext>
                  </a:extLst>
                </p14:cNvPr>
                <p14:cNvContentPartPr/>
                <p14:nvPr/>
              </p14:nvContentPartPr>
              <p14:xfrm>
                <a:off x="6186816" y="2547351"/>
                <a:ext cx="57960" cy="2768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85CD80F6-FC58-3BD9-FD50-3AF7C9FC5175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6180696" y="2541231"/>
                  <a:ext cx="702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CFE53C0F-3C00-7AD6-4F81-4D785588F354}"/>
                    </a:ext>
                  </a:extLst>
                </p14:cNvPr>
                <p14:cNvContentPartPr/>
                <p14:nvPr/>
              </p14:nvContentPartPr>
              <p14:xfrm>
                <a:off x="6155136" y="2661831"/>
                <a:ext cx="159480" cy="2664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CFE53C0F-3C00-7AD6-4F81-4D785588F354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149016" y="2655711"/>
                  <a:ext cx="1717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FBA60F0A-4594-A17F-2952-5C17CC564429}"/>
                    </a:ext>
                  </a:extLst>
                </p14:cNvPr>
                <p14:cNvContentPartPr/>
                <p14:nvPr/>
              </p14:nvContentPartPr>
              <p14:xfrm>
                <a:off x="6411096" y="2534751"/>
                <a:ext cx="117000" cy="29124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FBA60F0A-4594-A17F-2952-5C17CC56442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404976" y="2528639"/>
                  <a:ext cx="129240" cy="3034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B10F0BCF-8D0D-68E2-7F3D-3B2DF5F1C1C8}"/>
                    </a:ext>
                  </a:extLst>
                </p14:cNvPr>
                <p14:cNvContentPartPr/>
                <p14:nvPr/>
              </p14:nvContentPartPr>
              <p14:xfrm>
                <a:off x="6586416" y="2557791"/>
                <a:ext cx="205560" cy="2667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B10F0BCF-8D0D-68E2-7F3D-3B2DF5F1C1C8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580296" y="2551671"/>
                  <a:ext cx="21780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581C87EB-AD81-4149-DD41-32436BA2E964}"/>
                    </a:ext>
                  </a:extLst>
                </p14:cNvPr>
                <p14:cNvContentPartPr/>
                <p14:nvPr/>
              </p14:nvContentPartPr>
              <p14:xfrm>
                <a:off x="6606216" y="2708271"/>
                <a:ext cx="173160" cy="50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581C87EB-AD81-4149-DD41-32436BA2E964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600096" y="2702151"/>
                  <a:ext cx="1854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DF27DFD8-8478-52EC-8F05-6F82806F2973}"/>
                    </a:ext>
                  </a:extLst>
                </p14:cNvPr>
                <p14:cNvContentPartPr/>
                <p14:nvPr/>
              </p14:nvContentPartPr>
              <p14:xfrm>
                <a:off x="6833736" y="2736711"/>
                <a:ext cx="161640" cy="17280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DF27DFD8-8478-52EC-8F05-6F82806F297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827616" y="2730591"/>
                  <a:ext cx="1738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264B0C9F-3917-D3A4-B9FC-943B0AB5851A}"/>
                    </a:ext>
                  </a:extLst>
                </p14:cNvPr>
                <p14:cNvContentPartPr/>
                <p14:nvPr/>
              </p14:nvContentPartPr>
              <p14:xfrm>
                <a:off x="7045056" y="2576151"/>
                <a:ext cx="200880" cy="2991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264B0C9F-3917-D3A4-B9FC-943B0AB5851A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038936" y="2570031"/>
                  <a:ext cx="213120" cy="31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2FE798D-4BA3-D25B-AC9F-314F352D23E6}"/>
              </a:ext>
            </a:extLst>
          </p:cNvPr>
          <p:cNvGrpSpPr/>
          <p:nvPr/>
        </p:nvGrpSpPr>
        <p:grpSpPr>
          <a:xfrm>
            <a:off x="410246" y="3703226"/>
            <a:ext cx="1846080" cy="429120"/>
            <a:chOff x="410246" y="3703226"/>
            <a:chExt cx="1846080" cy="42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1FC631B4-17F4-D16F-1356-1E8970BF5FFB}"/>
                    </a:ext>
                  </a:extLst>
                </p14:cNvPr>
                <p14:cNvContentPartPr/>
                <p14:nvPr/>
              </p14:nvContentPartPr>
              <p14:xfrm>
                <a:off x="410246" y="3777026"/>
                <a:ext cx="249840" cy="3553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1FC631B4-17F4-D16F-1356-1E8970BF5FF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04126" y="3770906"/>
                  <a:ext cx="26208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33C30A6-5EB7-DF5B-4EF5-E8FFB5C70908}"/>
                    </a:ext>
                  </a:extLst>
                </p14:cNvPr>
                <p14:cNvContentPartPr/>
                <p14:nvPr/>
              </p14:nvContentPartPr>
              <p14:xfrm>
                <a:off x="412046" y="4004546"/>
                <a:ext cx="218880" cy="464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33C30A6-5EB7-DF5B-4EF5-E8FFB5C7090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05926" y="3998426"/>
                  <a:ext cx="23112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37CBDF78-F562-464E-C099-2E510478E742}"/>
                    </a:ext>
                  </a:extLst>
                </p14:cNvPr>
                <p14:cNvContentPartPr/>
                <p14:nvPr/>
              </p14:nvContentPartPr>
              <p14:xfrm>
                <a:off x="847286" y="3846146"/>
                <a:ext cx="270720" cy="2491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37CBDF78-F562-464E-C099-2E510478E742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41166" y="3840026"/>
                  <a:ext cx="28296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7782AA7C-500A-8797-FF45-5C9A6F61B062}"/>
                    </a:ext>
                  </a:extLst>
                </p14:cNvPr>
                <p14:cNvContentPartPr/>
                <p14:nvPr/>
              </p14:nvContentPartPr>
              <p14:xfrm>
                <a:off x="876806" y="4000586"/>
                <a:ext cx="126720" cy="154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7782AA7C-500A-8797-FF45-5C9A6F61B062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870686" y="3994466"/>
                  <a:ext cx="1389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78CD21C-E0EF-538D-CCBF-24FBC520F227}"/>
                    </a:ext>
                  </a:extLst>
                </p14:cNvPr>
                <p14:cNvContentPartPr/>
                <p14:nvPr/>
              </p14:nvContentPartPr>
              <p14:xfrm>
                <a:off x="1364966" y="3751826"/>
                <a:ext cx="320400" cy="3700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78CD21C-E0EF-538D-CCBF-24FBC520F22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358846" y="3745706"/>
                  <a:ext cx="33264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27F1D19-713B-4588-3D03-44F4D81280B6}"/>
                    </a:ext>
                  </a:extLst>
                </p14:cNvPr>
                <p14:cNvContentPartPr/>
                <p14:nvPr/>
              </p14:nvContentPartPr>
              <p14:xfrm>
                <a:off x="1277846" y="3783506"/>
                <a:ext cx="231120" cy="31212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27F1D19-713B-4588-3D03-44F4D81280B6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271726" y="3777386"/>
                  <a:ext cx="24336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F2DC683D-2F3F-8EA6-A040-050659D039B8}"/>
                    </a:ext>
                  </a:extLst>
                </p14:cNvPr>
                <p14:cNvContentPartPr/>
                <p14:nvPr/>
              </p14:nvContentPartPr>
              <p14:xfrm>
                <a:off x="1709846" y="3703226"/>
                <a:ext cx="257040" cy="12708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F2DC683D-2F3F-8EA6-A040-050659D039B8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703726" y="3697106"/>
                  <a:ext cx="2692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A8AB1939-24F2-25C4-6210-454E455A1C10}"/>
                    </a:ext>
                  </a:extLst>
                </p14:cNvPr>
                <p14:cNvContentPartPr/>
                <p14:nvPr/>
              </p14:nvContentPartPr>
              <p14:xfrm>
                <a:off x="1970486" y="3737426"/>
                <a:ext cx="118800" cy="7560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A8AB1939-24F2-25C4-6210-454E455A1C1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964366" y="3731306"/>
                  <a:ext cx="1310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71EC7127-7E6D-CC5E-9A3D-F689EC9EDAFF}"/>
                    </a:ext>
                  </a:extLst>
                </p14:cNvPr>
                <p14:cNvContentPartPr/>
                <p14:nvPr/>
              </p14:nvContentPartPr>
              <p14:xfrm>
                <a:off x="1983446" y="3721946"/>
                <a:ext cx="90000" cy="871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71EC7127-7E6D-CC5E-9A3D-F689EC9EDAFF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977326" y="3715826"/>
                  <a:ext cx="1022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CD8990A0-0ED2-74F5-DA27-BC3859EC8961}"/>
                    </a:ext>
                  </a:extLst>
                </p14:cNvPr>
                <p14:cNvContentPartPr/>
                <p14:nvPr/>
              </p14:nvContentPartPr>
              <p14:xfrm>
                <a:off x="2108006" y="3721946"/>
                <a:ext cx="148320" cy="1112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CD8990A0-0ED2-74F5-DA27-BC3859EC8961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101886" y="3715826"/>
                  <a:ext cx="160560" cy="12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AAC97EB-426D-2316-D297-9EAD02E04176}"/>
              </a:ext>
            </a:extLst>
          </p:cNvPr>
          <p:cNvGrpSpPr/>
          <p:nvPr/>
        </p:nvGrpSpPr>
        <p:grpSpPr>
          <a:xfrm>
            <a:off x="4993046" y="3653906"/>
            <a:ext cx="280080" cy="211680"/>
            <a:chOff x="4993046" y="3653906"/>
            <a:chExt cx="280080" cy="21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BCE39947-D2CB-2EAA-B76B-8EF4DA7F8980}"/>
                    </a:ext>
                  </a:extLst>
                </p14:cNvPr>
                <p14:cNvContentPartPr/>
                <p14:nvPr/>
              </p14:nvContentPartPr>
              <p14:xfrm>
                <a:off x="5012126" y="3763706"/>
                <a:ext cx="85680" cy="10152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BCE39947-D2CB-2EAA-B76B-8EF4DA7F8980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006006" y="3757586"/>
                  <a:ext cx="979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EAB3B102-737C-3659-A4C1-BB675CE441E9}"/>
                    </a:ext>
                  </a:extLst>
                </p14:cNvPr>
                <p14:cNvContentPartPr/>
                <p14:nvPr/>
              </p14:nvContentPartPr>
              <p14:xfrm>
                <a:off x="4993046" y="3653906"/>
                <a:ext cx="23040" cy="190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EAB3B102-737C-3659-A4C1-BB675CE441E9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986926" y="3647786"/>
                  <a:ext cx="352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31789F6C-437A-680E-D106-FBE7D9CC60D0}"/>
                    </a:ext>
                  </a:extLst>
                </p14:cNvPr>
                <p14:cNvContentPartPr/>
                <p14:nvPr/>
              </p14:nvContentPartPr>
              <p14:xfrm>
                <a:off x="5159366" y="3702866"/>
                <a:ext cx="113760" cy="1627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31789F6C-437A-680E-D106-FBE7D9CC60D0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153246" y="3696746"/>
                  <a:ext cx="126000" cy="17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CABE37E0-66CE-CD28-E4F3-E24D6E8D5837}"/>
              </a:ext>
            </a:extLst>
          </p:cNvPr>
          <p:cNvGrpSpPr/>
          <p:nvPr/>
        </p:nvGrpSpPr>
        <p:grpSpPr>
          <a:xfrm>
            <a:off x="2495366" y="3603506"/>
            <a:ext cx="2226960" cy="477720"/>
            <a:chOff x="2495366" y="3603506"/>
            <a:chExt cx="2226960" cy="47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5C24FE2A-25BA-5CE2-A732-E27368D3C958}"/>
                    </a:ext>
                  </a:extLst>
                </p14:cNvPr>
                <p14:cNvContentPartPr/>
                <p14:nvPr/>
              </p14:nvContentPartPr>
              <p14:xfrm>
                <a:off x="2495366" y="3934346"/>
                <a:ext cx="30960" cy="14688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5C24FE2A-25BA-5CE2-A732-E27368D3C958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2489246" y="3928226"/>
                  <a:ext cx="432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B6B242E7-5666-C337-3A21-6C3EFEBE67E3}"/>
                    </a:ext>
                  </a:extLst>
                </p14:cNvPr>
                <p14:cNvContentPartPr/>
                <p14:nvPr/>
              </p14:nvContentPartPr>
              <p14:xfrm>
                <a:off x="2610206" y="3832466"/>
                <a:ext cx="185760" cy="13428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B6B242E7-5666-C337-3A21-6C3EFEBE67E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604086" y="3826346"/>
                  <a:ext cx="198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E5B86D54-5227-5E5F-6547-ECF1C4C4912C}"/>
                    </a:ext>
                  </a:extLst>
                </p14:cNvPr>
                <p14:cNvContentPartPr/>
                <p14:nvPr/>
              </p14:nvContentPartPr>
              <p14:xfrm>
                <a:off x="2797046" y="3819506"/>
                <a:ext cx="186840" cy="1317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E5B86D54-5227-5E5F-6547-ECF1C4C4912C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790926" y="3813386"/>
                  <a:ext cx="1990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6BDDA7CE-CCA8-F2BD-D2C9-C22386E1920F}"/>
                    </a:ext>
                  </a:extLst>
                </p14:cNvPr>
                <p14:cNvContentPartPr/>
                <p14:nvPr/>
              </p14:nvContentPartPr>
              <p14:xfrm>
                <a:off x="2962286" y="3796106"/>
                <a:ext cx="175320" cy="14436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6BDDA7CE-CCA8-F2BD-D2C9-C22386E1920F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956166" y="3789986"/>
                  <a:ext cx="1875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CC552F0E-00E4-6CC6-A534-0EEACB7825EB}"/>
                    </a:ext>
                  </a:extLst>
                </p14:cNvPr>
                <p14:cNvContentPartPr/>
                <p14:nvPr/>
              </p14:nvContentPartPr>
              <p14:xfrm>
                <a:off x="3124286" y="3713306"/>
                <a:ext cx="36720" cy="21384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CC552F0E-00E4-6CC6-A534-0EEACB7825EB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118166" y="3707186"/>
                  <a:ext cx="489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06CA1839-AD01-B75A-E867-0F81D1FEC474}"/>
                    </a:ext>
                  </a:extLst>
                </p14:cNvPr>
                <p14:cNvContentPartPr/>
                <p14:nvPr/>
              </p14:nvContentPartPr>
              <p14:xfrm>
                <a:off x="3112406" y="3765506"/>
                <a:ext cx="221040" cy="1486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06CA1839-AD01-B75A-E867-0F81D1FEC47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3106286" y="3759386"/>
                  <a:ext cx="2332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82131425-7859-F8CE-F59E-126D9A024282}"/>
                    </a:ext>
                  </a:extLst>
                </p14:cNvPr>
                <p14:cNvContentPartPr/>
                <p14:nvPr/>
              </p14:nvContentPartPr>
              <p14:xfrm>
                <a:off x="3420566" y="3645986"/>
                <a:ext cx="173880" cy="2689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82131425-7859-F8CE-F59E-126D9A02428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414446" y="3639866"/>
                  <a:ext cx="18612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29B4CE41-52D3-FB61-3C99-5E386071A6AD}"/>
                    </a:ext>
                  </a:extLst>
                </p14:cNvPr>
                <p14:cNvContentPartPr/>
                <p14:nvPr/>
              </p14:nvContentPartPr>
              <p14:xfrm>
                <a:off x="3569246" y="3694226"/>
                <a:ext cx="193320" cy="22032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29B4CE41-52D3-FB61-3C99-5E386071A6AD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563126" y="3688106"/>
                  <a:ext cx="20556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61C5FD98-CAD3-6B27-E67C-34E6A18E2A8D}"/>
                    </a:ext>
                  </a:extLst>
                </p14:cNvPr>
                <p14:cNvContentPartPr/>
                <p14:nvPr/>
              </p14:nvContentPartPr>
              <p14:xfrm>
                <a:off x="3560246" y="3831746"/>
                <a:ext cx="254160" cy="3096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61C5FD98-CAD3-6B27-E67C-34E6A18E2A8D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554126" y="3825626"/>
                  <a:ext cx="2664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167A8465-5558-956C-3072-A39660A3A161}"/>
                    </a:ext>
                  </a:extLst>
                </p14:cNvPr>
                <p14:cNvContentPartPr/>
                <p14:nvPr/>
              </p14:nvContentPartPr>
              <p14:xfrm>
                <a:off x="3749246" y="3603506"/>
                <a:ext cx="237600" cy="37188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167A8465-5558-956C-3072-A39660A3A161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743126" y="3597386"/>
                  <a:ext cx="24984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D1A27C78-8646-1CDF-46A0-B3A6957E6271}"/>
                    </a:ext>
                  </a:extLst>
                </p14:cNvPr>
                <p14:cNvContentPartPr/>
                <p14:nvPr/>
              </p14:nvContentPartPr>
              <p14:xfrm>
                <a:off x="4092326" y="3781346"/>
                <a:ext cx="135000" cy="1044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D1A27C78-8646-1CDF-46A0-B3A6957E6271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086206" y="3775226"/>
                  <a:ext cx="1472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C9612E02-C67D-5A03-C088-400912CA7A56}"/>
                    </a:ext>
                  </a:extLst>
                </p14:cNvPr>
                <p14:cNvContentPartPr/>
                <p14:nvPr/>
              </p14:nvContentPartPr>
              <p14:xfrm>
                <a:off x="4075046" y="3834626"/>
                <a:ext cx="203760" cy="2232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C9612E02-C67D-5A03-C088-400912CA7A56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068926" y="3828506"/>
                  <a:ext cx="2160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909B9163-9748-67CE-4D04-3A0797283C05}"/>
                    </a:ext>
                  </a:extLst>
                </p14:cNvPr>
                <p14:cNvContentPartPr/>
                <p14:nvPr/>
              </p14:nvContentPartPr>
              <p14:xfrm>
                <a:off x="4312286" y="3753626"/>
                <a:ext cx="303120" cy="12204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909B9163-9748-67CE-4D04-3A0797283C05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306166" y="3747506"/>
                  <a:ext cx="3153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8C3BDE32-C75B-A2DF-DF07-A79D9E045D9C}"/>
                    </a:ext>
                  </a:extLst>
                </p14:cNvPr>
                <p14:cNvContentPartPr/>
                <p14:nvPr/>
              </p14:nvContentPartPr>
              <p14:xfrm>
                <a:off x="4659686" y="3838586"/>
                <a:ext cx="62640" cy="1375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8C3BDE32-C75B-A2DF-DF07-A79D9E045D9C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4653566" y="3832466"/>
                  <a:ext cx="74880" cy="14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C7E94AE-B8E1-806C-3A8E-3B4958810808}"/>
              </a:ext>
            </a:extLst>
          </p:cNvPr>
          <p:cNvGrpSpPr/>
          <p:nvPr/>
        </p:nvGrpSpPr>
        <p:grpSpPr>
          <a:xfrm>
            <a:off x="5732126" y="3375266"/>
            <a:ext cx="2194200" cy="497160"/>
            <a:chOff x="5732126" y="3375266"/>
            <a:chExt cx="2194200" cy="497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F1773B6B-1A38-1DD5-DA93-CDA5402F1617}"/>
                    </a:ext>
                  </a:extLst>
                </p14:cNvPr>
                <p14:cNvContentPartPr/>
                <p14:nvPr/>
              </p14:nvContentPartPr>
              <p14:xfrm>
                <a:off x="5732126" y="3375266"/>
                <a:ext cx="344160" cy="4971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F1773B6B-1A38-1DD5-DA93-CDA5402F161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726006" y="3369146"/>
                  <a:ext cx="356400" cy="50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DDE67FAE-5AC7-256A-43EC-755E9212E775}"/>
                    </a:ext>
                  </a:extLst>
                </p14:cNvPr>
                <p14:cNvContentPartPr/>
                <p14:nvPr/>
              </p14:nvContentPartPr>
              <p14:xfrm>
                <a:off x="6255206" y="3637346"/>
                <a:ext cx="166680" cy="417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DDE67FAE-5AC7-256A-43EC-755E9212E775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249086" y="3631226"/>
                  <a:ext cx="1789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D4FC1AE8-A007-DD2A-4C7A-E208D2473D38}"/>
                    </a:ext>
                  </a:extLst>
                </p14:cNvPr>
                <p14:cNvContentPartPr/>
                <p14:nvPr/>
              </p14:nvContentPartPr>
              <p14:xfrm>
                <a:off x="6519446" y="3670826"/>
                <a:ext cx="275040" cy="10584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D4FC1AE8-A007-DD2A-4C7A-E208D2473D3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513326" y="3664706"/>
                  <a:ext cx="2872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DCB9EFF6-9A9E-F578-28B1-3299C36A1B3D}"/>
                    </a:ext>
                  </a:extLst>
                </p14:cNvPr>
                <p14:cNvContentPartPr/>
                <p14:nvPr/>
              </p14:nvContentPartPr>
              <p14:xfrm>
                <a:off x="6814286" y="3613586"/>
                <a:ext cx="142200" cy="1360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DCB9EFF6-9A9E-F578-28B1-3299C36A1B3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808166" y="3607466"/>
                  <a:ext cx="1544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13605BE2-F54A-A0F8-7C88-D952EBAB0BB6}"/>
                    </a:ext>
                  </a:extLst>
                </p14:cNvPr>
                <p14:cNvContentPartPr/>
                <p14:nvPr/>
              </p14:nvContentPartPr>
              <p14:xfrm>
                <a:off x="6970886" y="3485066"/>
                <a:ext cx="464040" cy="26532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13605BE2-F54A-A0F8-7C88-D952EBAB0BB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964766" y="3478946"/>
                  <a:ext cx="47628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679F1219-224F-DAB6-2228-E345F244D9BF}"/>
                    </a:ext>
                  </a:extLst>
                </p14:cNvPr>
                <p14:cNvContentPartPr/>
                <p14:nvPr/>
              </p14:nvContentPartPr>
              <p14:xfrm>
                <a:off x="7400006" y="3400826"/>
                <a:ext cx="46080" cy="3499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679F1219-224F-DAB6-2228-E345F244D9BF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393886" y="3394706"/>
                  <a:ext cx="5832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AA387FF4-7AB8-985E-673C-D499EED30536}"/>
                    </a:ext>
                  </a:extLst>
                </p14:cNvPr>
                <p14:cNvContentPartPr/>
                <p14:nvPr/>
              </p14:nvContentPartPr>
              <p14:xfrm>
                <a:off x="7487126" y="3582266"/>
                <a:ext cx="209520" cy="1432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AA387FF4-7AB8-985E-673C-D499EED30536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7481006" y="3576146"/>
                  <a:ext cx="2217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88F48035-D596-3835-01E5-19D2DDFEA9AA}"/>
                    </a:ext>
                  </a:extLst>
                </p14:cNvPr>
                <p14:cNvContentPartPr/>
                <p14:nvPr/>
              </p14:nvContentPartPr>
              <p14:xfrm>
                <a:off x="7733006" y="3595586"/>
                <a:ext cx="193320" cy="15840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88F48035-D596-3835-01E5-19D2DDFEA9A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726886" y="3589466"/>
                  <a:ext cx="20556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E9079850-732B-9693-F09E-D912028680B6}"/>
              </a:ext>
            </a:extLst>
          </p:cNvPr>
          <p:cNvGrpSpPr/>
          <p:nvPr/>
        </p:nvGrpSpPr>
        <p:grpSpPr>
          <a:xfrm>
            <a:off x="8364086" y="3345746"/>
            <a:ext cx="380520" cy="365400"/>
            <a:chOff x="8364086" y="3345746"/>
            <a:chExt cx="380520" cy="36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B476EA2C-CF86-C2F7-B32A-D2099A16D88A}"/>
                    </a:ext>
                  </a:extLst>
                </p14:cNvPr>
                <p14:cNvContentPartPr/>
                <p14:nvPr/>
              </p14:nvContentPartPr>
              <p14:xfrm>
                <a:off x="8364086" y="3597386"/>
                <a:ext cx="46800" cy="1137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B476EA2C-CF86-C2F7-B32A-D2099A16D88A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357966" y="3591266"/>
                  <a:ext cx="590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0991FCE1-768E-AD38-6A2D-755F1C3EA8A2}"/>
                    </a:ext>
                  </a:extLst>
                </p14:cNvPr>
                <p14:cNvContentPartPr/>
                <p14:nvPr/>
              </p14:nvContentPartPr>
              <p14:xfrm>
                <a:off x="8366246" y="3499826"/>
                <a:ext cx="45720" cy="223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0991FCE1-768E-AD38-6A2D-755F1C3EA8A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360126" y="3493706"/>
                  <a:ext cx="579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AD8DACC5-7F18-C1CB-105D-A5607B0A73C8}"/>
                    </a:ext>
                  </a:extLst>
                </p14:cNvPr>
                <p14:cNvContentPartPr/>
                <p14:nvPr/>
              </p14:nvContentPartPr>
              <p14:xfrm>
                <a:off x="8495486" y="3345746"/>
                <a:ext cx="249120" cy="33876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AD8DACC5-7F18-C1CB-105D-A5607B0A73C8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489366" y="3339626"/>
                  <a:ext cx="26136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62C11FD3-FABB-2A7C-0875-DF63CAA21DF0}"/>
                    </a:ext>
                  </a:extLst>
                </p14:cNvPr>
                <p14:cNvContentPartPr/>
                <p14:nvPr/>
              </p14:nvContentPartPr>
              <p14:xfrm>
                <a:off x="8469566" y="3574706"/>
                <a:ext cx="260640" cy="165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62C11FD3-FABB-2A7C-0875-DF63CAA21DF0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463446" y="3568586"/>
                  <a:ext cx="272880" cy="2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60D11D78-6460-58C5-C607-D48924B56BDB}"/>
              </a:ext>
            </a:extLst>
          </p:cNvPr>
          <p:cNvGrpSpPr/>
          <p:nvPr/>
        </p:nvGrpSpPr>
        <p:grpSpPr>
          <a:xfrm>
            <a:off x="529046" y="4286066"/>
            <a:ext cx="1877760" cy="532080"/>
            <a:chOff x="529046" y="4286066"/>
            <a:chExt cx="1877760" cy="53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E8B6240D-1311-9E3A-02CF-0E8D29EE05A3}"/>
                    </a:ext>
                  </a:extLst>
                </p14:cNvPr>
                <p14:cNvContentPartPr/>
                <p14:nvPr/>
              </p14:nvContentPartPr>
              <p14:xfrm>
                <a:off x="809126" y="4432226"/>
                <a:ext cx="248760" cy="2962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E8B6240D-1311-9E3A-02CF-0E8D29EE05A3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03006" y="4426106"/>
                  <a:ext cx="26100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8D424D0A-771E-17C3-772E-2B57A1CA2EA4}"/>
                    </a:ext>
                  </a:extLst>
                </p14:cNvPr>
                <p14:cNvContentPartPr/>
                <p14:nvPr/>
              </p14:nvContentPartPr>
              <p14:xfrm>
                <a:off x="1049246" y="4588826"/>
                <a:ext cx="190440" cy="15552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8D424D0A-771E-17C3-772E-2B57A1CA2EA4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43126" y="4582706"/>
                  <a:ext cx="2026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26038251-84A6-B506-5DEA-989B21E981BE}"/>
                    </a:ext>
                  </a:extLst>
                </p14:cNvPr>
                <p14:cNvContentPartPr/>
                <p14:nvPr/>
              </p14:nvContentPartPr>
              <p14:xfrm>
                <a:off x="1181366" y="4436546"/>
                <a:ext cx="102960" cy="2772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26038251-84A6-B506-5DEA-989B21E981BE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175246" y="4430426"/>
                  <a:ext cx="11520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A712270B-4E40-6FCB-9408-A6B21B66BAFE}"/>
                    </a:ext>
                  </a:extLst>
                </p14:cNvPr>
                <p14:cNvContentPartPr/>
                <p14:nvPr/>
              </p14:nvContentPartPr>
              <p14:xfrm>
                <a:off x="1169846" y="4542746"/>
                <a:ext cx="186480" cy="2880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A712270B-4E40-6FCB-9408-A6B21B66BAFE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163726" y="4536626"/>
                  <a:ext cx="1987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C0720FCF-D442-7517-F984-01F138E9CEE4}"/>
                    </a:ext>
                  </a:extLst>
                </p14:cNvPr>
                <p14:cNvContentPartPr/>
                <p14:nvPr/>
              </p14:nvContentPartPr>
              <p14:xfrm>
                <a:off x="1433006" y="4431866"/>
                <a:ext cx="195840" cy="2851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C0720FCF-D442-7517-F984-01F138E9CEE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426886" y="4425746"/>
                  <a:ext cx="20808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35A691C2-AC77-F010-2F88-D2F4786DAE9F}"/>
                    </a:ext>
                  </a:extLst>
                </p14:cNvPr>
                <p14:cNvContentPartPr/>
                <p14:nvPr/>
              </p14:nvContentPartPr>
              <p14:xfrm>
                <a:off x="1598966" y="4408826"/>
                <a:ext cx="204840" cy="2894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35A691C2-AC77-F010-2F88-D2F4786DAE9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592846" y="4402706"/>
                  <a:ext cx="21708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EA572AFD-6C79-00F5-45BB-5B1C9E4977D1}"/>
                    </a:ext>
                  </a:extLst>
                </p14:cNvPr>
                <p14:cNvContentPartPr/>
                <p14:nvPr/>
              </p14:nvContentPartPr>
              <p14:xfrm>
                <a:off x="1570166" y="4567226"/>
                <a:ext cx="292680" cy="4572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EA572AFD-6C79-00F5-45BB-5B1C9E4977D1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564046" y="4561106"/>
                  <a:ext cx="30492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C63FF0FE-85BD-6A45-4A00-964D23C8A3AA}"/>
                    </a:ext>
                  </a:extLst>
                </p14:cNvPr>
                <p14:cNvContentPartPr/>
                <p14:nvPr/>
              </p14:nvContentPartPr>
              <p14:xfrm>
                <a:off x="1824686" y="4547786"/>
                <a:ext cx="178560" cy="1904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C63FF0FE-85BD-6A45-4A00-964D23C8A3AA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818566" y="4541666"/>
                  <a:ext cx="1908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020C9B98-F890-BAD3-320F-3756168363CC}"/>
                    </a:ext>
                  </a:extLst>
                </p14:cNvPr>
                <p14:cNvContentPartPr/>
                <p14:nvPr/>
              </p14:nvContentPartPr>
              <p14:xfrm>
                <a:off x="1888766" y="4341866"/>
                <a:ext cx="273600" cy="37620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020C9B98-F890-BAD3-320F-3756168363CC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882646" y="4335746"/>
                  <a:ext cx="28584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9BB66175-1F58-F1A2-8870-14AF45CE7087}"/>
                    </a:ext>
                  </a:extLst>
                </p14:cNvPr>
                <p14:cNvContentPartPr/>
                <p14:nvPr/>
              </p14:nvContentPartPr>
              <p14:xfrm>
                <a:off x="2301326" y="4330346"/>
                <a:ext cx="105480" cy="3758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9BB66175-1F58-F1A2-8870-14AF45CE7087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295206" y="4324226"/>
                  <a:ext cx="117720" cy="38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FA84E424-5E5F-7A18-1541-FB2D1A88A6C9}"/>
                    </a:ext>
                  </a:extLst>
                </p14:cNvPr>
                <p14:cNvContentPartPr/>
                <p14:nvPr/>
              </p14:nvContentPartPr>
              <p14:xfrm>
                <a:off x="529046" y="4286066"/>
                <a:ext cx="158400" cy="5320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FA84E424-5E5F-7A18-1541-FB2D1A88A6C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22926" y="4279946"/>
                  <a:ext cx="170640" cy="54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08ADA5EE-2FE4-1349-59F7-CB52808936C7}"/>
              </a:ext>
            </a:extLst>
          </p:cNvPr>
          <p:cNvGrpSpPr/>
          <p:nvPr/>
        </p:nvGrpSpPr>
        <p:grpSpPr>
          <a:xfrm>
            <a:off x="2644406" y="4410626"/>
            <a:ext cx="276480" cy="216000"/>
            <a:chOff x="2644406" y="4410626"/>
            <a:chExt cx="276480" cy="21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B82D94C0-2B09-9DCC-2BF0-884334479E16}"/>
                    </a:ext>
                  </a:extLst>
                </p14:cNvPr>
                <p14:cNvContentPartPr/>
                <p14:nvPr/>
              </p14:nvContentPartPr>
              <p14:xfrm>
                <a:off x="2644406" y="4410626"/>
                <a:ext cx="250920" cy="1580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B82D94C0-2B09-9DCC-2BF0-884334479E16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638286" y="4404506"/>
                  <a:ext cx="2631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A652DBED-CDC2-C00A-D41E-532E93E459F4}"/>
                    </a:ext>
                  </a:extLst>
                </p14:cNvPr>
                <p14:cNvContentPartPr/>
                <p14:nvPr/>
              </p14:nvContentPartPr>
              <p14:xfrm>
                <a:off x="2664206" y="4610426"/>
                <a:ext cx="256680" cy="162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A652DBED-CDC2-C00A-D41E-532E93E459F4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658086" y="4604306"/>
                  <a:ext cx="268920" cy="2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F029FFD-D1AE-DA71-C1D9-A9A0CA5D630D}"/>
                  </a:ext>
                </a:extLst>
              </p14:cNvPr>
              <p14:cNvContentPartPr/>
              <p14:nvPr/>
            </p14:nvContentPartPr>
            <p14:xfrm>
              <a:off x="3238766" y="4276346"/>
              <a:ext cx="212760" cy="3780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F029FFD-D1AE-DA71-C1D9-A9A0CA5D630D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3232646" y="4270226"/>
                <a:ext cx="225000" cy="390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6E91F0A-23CF-F79C-0712-126AA54F34D9}"/>
              </a:ext>
            </a:extLst>
          </p:cNvPr>
          <p:cNvGrpSpPr/>
          <p:nvPr/>
        </p:nvGrpSpPr>
        <p:grpSpPr>
          <a:xfrm>
            <a:off x="4094486" y="4211186"/>
            <a:ext cx="340560" cy="307800"/>
            <a:chOff x="4094486" y="4211186"/>
            <a:chExt cx="340560" cy="30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D7B2B3A7-C9E0-030D-B77E-CACB051A47F8}"/>
                    </a:ext>
                  </a:extLst>
                </p14:cNvPr>
                <p14:cNvContentPartPr/>
                <p14:nvPr/>
              </p14:nvContentPartPr>
              <p14:xfrm>
                <a:off x="4144526" y="4211186"/>
                <a:ext cx="290520" cy="3078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D7B2B3A7-C9E0-030D-B77E-CACB051A47F8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138406" y="4205066"/>
                  <a:ext cx="30276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BE7CF0CC-983E-4AE7-DBF7-9D908FE239AD}"/>
                    </a:ext>
                  </a:extLst>
                </p14:cNvPr>
                <p14:cNvContentPartPr/>
                <p14:nvPr/>
              </p14:nvContentPartPr>
              <p14:xfrm>
                <a:off x="4094486" y="4385066"/>
                <a:ext cx="333000" cy="554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BE7CF0CC-983E-4AE7-DBF7-9D908FE239AD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088366" y="4378946"/>
                  <a:ext cx="345240" cy="6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8E7393E2-E000-B496-120B-3FCD1BD72D83}"/>
              </a:ext>
            </a:extLst>
          </p:cNvPr>
          <p:cNvGrpSpPr/>
          <p:nvPr/>
        </p:nvGrpSpPr>
        <p:grpSpPr>
          <a:xfrm>
            <a:off x="4691366" y="4194986"/>
            <a:ext cx="1215360" cy="351720"/>
            <a:chOff x="4691366" y="4194986"/>
            <a:chExt cx="1215360" cy="35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77447C1F-33D4-B9E0-02E8-558118102E77}"/>
                    </a:ext>
                  </a:extLst>
                </p14:cNvPr>
                <p14:cNvContentPartPr/>
                <p14:nvPr/>
              </p14:nvContentPartPr>
              <p14:xfrm>
                <a:off x="4691366" y="4249706"/>
                <a:ext cx="228600" cy="2970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77447C1F-33D4-B9E0-02E8-558118102E77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685246" y="4243586"/>
                  <a:ext cx="24084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5BC8AC95-49BC-C5B9-5439-4179771E34B8}"/>
                    </a:ext>
                  </a:extLst>
                </p14:cNvPr>
                <p14:cNvContentPartPr/>
                <p14:nvPr/>
              </p14:nvContentPartPr>
              <p14:xfrm>
                <a:off x="5026166" y="4272386"/>
                <a:ext cx="295560" cy="1735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5BC8AC95-49BC-C5B9-5439-4179771E34B8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020046" y="4266266"/>
                  <a:ext cx="3078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96F0780A-C733-E153-71C9-57C08BFB86BC}"/>
                    </a:ext>
                  </a:extLst>
                </p14:cNvPr>
                <p14:cNvContentPartPr/>
                <p14:nvPr/>
              </p14:nvContentPartPr>
              <p14:xfrm>
                <a:off x="5036246" y="4487666"/>
                <a:ext cx="256320" cy="198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96F0780A-C733-E153-71C9-57C08BFB86BC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030126" y="4481546"/>
                  <a:ext cx="2685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3E23DB7B-F19D-D7C3-3728-D0E5AE7C6731}"/>
                    </a:ext>
                  </a:extLst>
                </p14:cNvPr>
                <p14:cNvContentPartPr/>
                <p14:nvPr/>
              </p14:nvContentPartPr>
              <p14:xfrm>
                <a:off x="5407406" y="4221626"/>
                <a:ext cx="143280" cy="25632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3E23DB7B-F19D-D7C3-3728-D0E5AE7C6731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401286" y="4215506"/>
                  <a:ext cx="15552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5E65A9E5-842F-F095-B7F5-CB5A6F25E659}"/>
                    </a:ext>
                  </a:extLst>
                </p14:cNvPr>
                <p14:cNvContentPartPr/>
                <p14:nvPr/>
              </p14:nvContentPartPr>
              <p14:xfrm>
                <a:off x="5576246" y="4318826"/>
                <a:ext cx="136080" cy="1231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5E65A9E5-842F-F095-B7F5-CB5A6F25E65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570126" y="4312706"/>
                  <a:ext cx="1483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0D821C2C-4FD3-E8CE-D5E4-FDACB61CDDDB}"/>
                    </a:ext>
                  </a:extLst>
                </p14:cNvPr>
                <p14:cNvContentPartPr/>
                <p14:nvPr/>
              </p14:nvContentPartPr>
              <p14:xfrm>
                <a:off x="5682806" y="4194986"/>
                <a:ext cx="223920" cy="3042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0D821C2C-4FD3-E8CE-D5E4-FDACB61CDDDB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676686" y="4188866"/>
                  <a:ext cx="236160" cy="31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30473C60-44FA-93D9-D523-96E7C3FEA993}"/>
              </a:ext>
            </a:extLst>
          </p:cNvPr>
          <p:cNvGrpSpPr/>
          <p:nvPr/>
        </p:nvGrpSpPr>
        <p:grpSpPr>
          <a:xfrm>
            <a:off x="6252686" y="4054586"/>
            <a:ext cx="2250000" cy="381960"/>
            <a:chOff x="6252686" y="4054586"/>
            <a:chExt cx="2250000" cy="38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46E9BB9-1339-D339-E356-DC28AFDD982A}"/>
                    </a:ext>
                  </a:extLst>
                </p14:cNvPr>
                <p14:cNvContentPartPr/>
                <p14:nvPr/>
              </p14:nvContentPartPr>
              <p14:xfrm>
                <a:off x="6252686" y="4298306"/>
                <a:ext cx="196560" cy="1382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46E9BB9-1339-D339-E356-DC28AFDD982A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246566" y="4292186"/>
                  <a:ext cx="2088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F3641448-B47B-023B-B59E-7FDBE6824E21}"/>
                    </a:ext>
                  </a:extLst>
                </p14:cNvPr>
                <p14:cNvContentPartPr/>
                <p14:nvPr/>
              </p14:nvContentPartPr>
              <p14:xfrm>
                <a:off x="6419366" y="4292906"/>
                <a:ext cx="181800" cy="1220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F3641448-B47B-023B-B59E-7FDBE6824E21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413246" y="4286786"/>
                  <a:ext cx="1940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AB4478EB-EA25-25F9-EB61-1CB1A9242619}"/>
                    </a:ext>
                  </a:extLst>
                </p14:cNvPr>
                <p14:cNvContentPartPr/>
                <p14:nvPr/>
              </p14:nvContentPartPr>
              <p14:xfrm>
                <a:off x="6606206" y="4248986"/>
                <a:ext cx="163440" cy="1688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AB4478EB-EA25-25F9-EB61-1CB1A924261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600086" y="4242866"/>
                  <a:ext cx="1756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4B9C4887-9232-298D-995A-492A537A6388}"/>
                    </a:ext>
                  </a:extLst>
                </p14:cNvPr>
                <p14:cNvContentPartPr/>
                <p14:nvPr/>
              </p14:nvContentPartPr>
              <p14:xfrm>
                <a:off x="6780446" y="4131986"/>
                <a:ext cx="43200" cy="2415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4B9C4887-9232-298D-995A-492A537A6388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774326" y="4125866"/>
                  <a:ext cx="5544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E2BD0D56-CA06-F3F6-02B4-154A1D279B6D}"/>
                    </a:ext>
                  </a:extLst>
                </p14:cNvPr>
                <p14:cNvContentPartPr/>
                <p14:nvPr/>
              </p14:nvContentPartPr>
              <p14:xfrm>
                <a:off x="6761366" y="4227746"/>
                <a:ext cx="286920" cy="1422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E2BD0D56-CA06-F3F6-02B4-154A1D279B6D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755246" y="4221626"/>
                  <a:ext cx="2991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58075F90-0B5E-11A1-32F1-90D3FD741E1D}"/>
                    </a:ext>
                  </a:extLst>
                </p14:cNvPr>
                <p14:cNvContentPartPr/>
                <p14:nvPr/>
              </p14:nvContentPartPr>
              <p14:xfrm>
                <a:off x="7091846" y="4110746"/>
                <a:ext cx="173160" cy="2732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58075F90-0B5E-11A1-32F1-90D3FD741E1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085726" y="4104626"/>
                  <a:ext cx="18540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04670B8A-F46C-89DB-D1DC-047227F52D29}"/>
                    </a:ext>
                  </a:extLst>
                </p14:cNvPr>
                <p14:cNvContentPartPr/>
                <p14:nvPr/>
              </p14:nvContentPartPr>
              <p14:xfrm>
                <a:off x="7306766" y="4124426"/>
                <a:ext cx="179640" cy="2462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04670B8A-F46C-89DB-D1DC-047227F52D29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300646" y="4118306"/>
                  <a:ext cx="19188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A3B4C361-6E41-C6EE-17A2-F6B686D1229F}"/>
                    </a:ext>
                  </a:extLst>
                </p14:cNvPr>
                <p14:cNvContentPartPr/>
                <p14:nvPr/>
              </p14:nvContentPartPr>
              <p14:xfrm>
                <a:off x="7295246" y="4264106"/>
                <a:ext cx="291240" cy="385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A3B4C361-6E41-C6EE-17A2-F6B686D1229F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289126" y="4257986"/>
                  <a:ext cx="3034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370617AB-1B79-72A1-0AD3-2E919ACADE81}"/>
                    </a:ext>
                  </a:extLst>
                </p14:cNvPr>
                <p14:cNvContentPartPr/>
                <p14:nvPr/>
              </p14:nvContentPartPr>
              <p14:xfrm>
                <a:off x="7532126" y="4265906"/>
                <a:ext cx="125280" cy="17064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370617AB-1B79-72A1-0AD3-2E919ACADE81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7526006" y="4259786"/>
                  <a:ext cx="1375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E30A6F5B-B17A-B900-2E86-BECEC20544EB}"/>
                    </a:ext>
                  </a:extLst>
                </p14:cNvPr>
                <p14:cNvContentPartPr/>
                <p14:nvPr/>
              </p14:nvContentPartPr>
              <p14:xfrm>
                <a:off x="7621406" y="4054586"/>
                <a:ext cx="247680" cy="37800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E30A6F5B-B17A-B900-2E86-BECEC20544EB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7615286" y="4048466"/>
                  <a:ext cx="25992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FE6AF2E8-64E8-630E-F807-E64EBF3801FE}"/>
                    </a:ext>
                  </a:extLst>
                </p14:cNvPr>
                <p14:cNvContentPartPr/>
                <p14:nvPr/>
              </p14:nvContentPartPr>
              <p14:xfrm>
                <a:off x="7910486" y="4240706"/>
                <a:ext cx="172800" cy="576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FE6AF2E8-64E8-630E-F807-E64EBF3801FE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7904366" y="4234586"/>
                  <a:ext cx="1850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A1E76875-673A-6354-08F6-6D9E43A44481}"/>
                    </a:ext>
                  </a:extLst>
                </p14:cNvPr>
                <p14:cNvContentPartPr/>
                <p14:nvPr/>
              </p14:nvContentPartPr>
              <p14:xfrm>
                <a:off x="7947566" y="4300106"/>
                <a:ext cx="164520" cy="468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A1E76875-673A-6354-08F6-6D9E43A44481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7941446" y="4293986"/>
                  <a:ext cx="1767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A61FBE43-A33F-E7D0-A92C-348961D07419}"/>
                    </a:ext>
                  </a:extLst>
                </p14:cNvPr>
                <p14:cNvContentPartPr/>
                <p14:nvPr/>
              </p14:nvContentPartPr>
              <p14:xfrm>
                <a:off x="8187326" y="4196786"/>
                <a:ext cx="315360" cy="14112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A61FBE43-A33F-E7D0-A92C-348961D07419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181206" y="4190666"/>
                  <a:ext cx="327600" cy="153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569" name="Ink 568">
                <a:extLst>
                  <a:ext uri="{FF2B5EF4-FFF2-40B4-BE49-F238E27FC236}">
                    <a16:creationId xmlns:a16="http://schemas.microsoft.com/office/drawing/2014/main" id="{FD48A405-B41C-DC3D-65AC-01121C4E775E}"/>
                  </a:ext>
                </a:extLst>
              </p14:cNvPr>
              <p14:cNvContentPartPr/>
              <p14:nvPr/>
            </p14:nvContentPartPr>
            <p14:xfrm>
              <a:off x="6027326" y="4415306"/>
              <a:ext cx="15840" cy="75600"/>
            </p14:xfrm>
          </p:contentPart>
        </mc:Choice>
        <mc:Fallback xmlns="">
          <p:pic>
            <p:nvPicPr>
              <p:cNvPr id="569" name="Ink 568">
                <a:extLst>
                  <a:ext uri="{FF2B5EF4-FFF2-40B4-BE49-F238E27FC236}">
                    <a16:creationId xmlns:a16="http://schemas.microsoft.com/office/drawing/2014/main" id="{FD48A405-B41C-DC3D-65AC-01121C4E775E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6021206" y="4409186"/>
                <a:ext cx="2808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570" name="Ink 569">
                <a:extLst>
                  <a:ext uri="{FF2B5EF4-FFF2-40B4-BE49-F238E27FC236}">
                    <a16:creationId xmlns:a16="http://schemas.microsoft.com/office/drawing/2014/main" id="{4B0CA0C4-E796-8ADB-74DC-61BA9E9892B6}"/>
                  </a:ext>
                </a:extLst>
              </p14:cNvPr>
              <p14:cNvContentPartPr/>
              <p14:nvPr/>
            </p14:nvContentPartPr>
            <p14:xfrm>
              <a:off x="8720846" y="4239986"/>
              <a:ext cx="19440" cy="14760"/>
            </p14:xfrm>
          </p:contentPart>
        </mc:Choice>
        <mc:Fallback xmlns="">
          <p:pic>
            <p:nvPicPr>
              <p:cNvPr id="570" name="Ink 569">
                <a:extLst>
                  <a:ext uri="{FF2B5EF4-FFF2-40B4-BE49-F238E27FC236}">
                    <a16:creationId xmlns:a16="http://schemas.microsoft.com/office/drawing/2014/main" id="{4B0CA0C4-E796-8ADB-74DC-61BA9E9892B6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8714726" y="4233866"/>
                <a:ext cx="31680" cy="27000"/>
              </a:xfrm>
              <a:prstGeom prst="rect">
                <a:avLst/>
              </a:prstGeom>
            </p:spPr>
          </p:pic>
        </mc:Fallback>
      </mc:AlternateContent>
      <p:grpSp>
        <p:nvGrpSpPr>
          <p:cNvPr id="585" name="Group 584">
            <a:extLst>
              <a:ext uri="{FF2B5EF4-FFF2-40B4-BE49-F238E27FC236}">
                <a16:creationId xmlns:a16="http://schemas.microsoft.com/office/drawing/2014/main" id="{D16D2B3B-1599-81B0-B4CF-947F7EE5FC56}"/>
              </a:ext>
            </a:extLst>
          </p:cNvPr>
          <p:cNvGrpSpPr/>
          <p:nvPr/>
        </p:nvGrpSpPr>
        <p:grpSpPr>
          <a:xfrm>
            <a:off x="426446" y="5295506"/>
            <a:ext cx="2064960" cy="693000"/>
            <a:chOff x="426446" y="5295506"/>
            <a:chExt cx="2064960" cy="69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002599CD-E221-089E-D672-41C7F29FC6C3}"/>
                    </a:ext>
                  </a:extLst>
                </p14:cNvPr>
                <p14:cNvContentPartPr/>
                <p14:nvPr/>
              </p14:nvContentPartPr>
              <p14:xfrm>
                <a:off x="426446" y="5323946"/>
                <a:ext cx="345240" cy="42372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002599CD-E221-089E-D672-41C7F29FC6C3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20326" y="5317826"/>
                  <a:ext cx="357480" cy="43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0556F192-9BA8-491F-6994-34321DCBB0C8}"/>
                    </a:ext>
                  </a:extLst>
                </p14:cNvPr>
                <p14:cNvContentPartPr/>
                <p14:nvPr/>
              </p14:nvContentPartPr>
              <p14:xfrm>
                <a:off x="715166" y="5524466"/>
                <a:ext cx="181080" cy="15588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0556F192-9BA8-491F-6994-34321DCBB0C8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709046" y="5518346"/>
                  <a:ext cx="1933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41090E92-5E9E-E825-4023-E5DB198AB355}"/>
                    </a:ext>
                  </a:extLst>
                </p14:cNvPr>
                <p14:cNvContentPartPr/>
                <p14:nvPr/>
              </p14:nvContentPartPr>
              <p14:xfrm>
                <a:off x="916766" y="5496746"/>
                <a:ext cx="169920" cy="17676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41090E92-5E9E-E825-4023-E5DB198AB35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910646" y="5490626"/>
                  <a:ext cx="18216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DC9B87A0-754E-1326-EC15-A7D443C5CD2C}"/>
                    </a:ext>
                  </a:extLst>
                </p14:cNvPr>
                <p14:cNvContentPartPr/>
                <p14:nvPr/>
              </p14:nvContentPartPr>
              <p14:xfrm>
                <a:off x="1066886" y="5528066"/>
                <a:ext cx="185760" cy="14292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DC9B87A0-754E-1326-EC15-A7D443C5CD2C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060766" y="5521946"/>
                  <a:ext cx="1980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A7BEF881-FAB4-0F76-6019-B169497422A4}"/>
                    </a:ext>
                  </a:extLst>
                </p14:cNvPr>
                <p14:cNvContentPartPr/>
                <p14:nvPr/>
              </p14:nvContentPartPr>
              <p14:xfrm>
                <a:off x="1284326" y="5317826"/>
                <a:ext cx="119880" cy="36468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A7BEF881-FAB4-0F76-6019-B169497422A4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278206" y="5311706"/>
                  <a:ext cx="13212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E5FF2D98-0E5F-EAB2-503C-926AACEF2591}"/>
                    </a:ext>
                  </a:extLst>
                </p14:cNvPr>
                <p14:cNvContentPartPr/>
                <p14:nvPr/>
              </p14:nvContentPartPr>
              <p14:xfrm>
                <a:off x="1388366" y="5295506"/>
                <a:ext cx="158760" cy="37440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E5FF2D98-0E5F-EAB2-503C-926AACEF2591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382246" y="5289386"/>
                  <a:ext cx="171000" cy="38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FAB93932-6E8A-92D3-C28C-9275EE52A680}"/>
                    </a:ext>
                  </a:extLst>
                </p14:cNvPr>
                <p14:cNvContentPartPr/>
                <p14:nvPr/>
              </p14:nvContentPartPr>
              <p14:xfrm>
                <a:off x="1531646" y="5501426"/>
                <a:ext cx="289080" cy="1893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FAB93932-6E8A-92D3-C28C-9275EE52A680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525526" y="5495306"/>
                  <a:ext cx="3013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55059BA2-ACD2-083A-31D0-46E78BA1553E}"/>
                    </a:ext>
                  </a:extLst>
                </p14:cNvPr>
                <p14:cNvContentPartPr/>
                <p14:nvPr/>
              </p14:nvContentPartPr>
              <p14:xfrm>
                <a:off x="1848086" y="5481266"/>
                <a:ext cx="172440" cy="20340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55059BA2-ACD2-083A-31D0-46E78BA1553E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841966" y="5475146"/>
                  <a:ext cx="1846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E66B20AD-4144-6AF5-5B2E-96E753C30472}"/>
                    </a:ext>
                  </a:extLst>
                </p14:cNvPr>
                <p14:cNvContentPartPr/>
                <p14:nvPr/>
              </p14:nvContentPartPr>
              <p14:xfrm>
                <a:off x="2015126" y="5479106"/>
                <a:ext cx="319680" cy="50940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E66B20AD-4144-6AF5-5B2E-96E753C3047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2009006" y="5472986"/>
                  <a:ext cx="331920" cy="52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E8917C9B-25DF-90BF-A5A7-E280ABC25F02}"/>
                    </a:ext>
                  </a:extLst>
                </p14:cNvPr>
                <p14:cNvContentPartPr/>
                <p14:nvPr/>
              </p14:nvContentPartPr>
              <p14:xfrm>
                <a:off x="2439926" y="5490266"/>
                <a:ext cx="21600" cy="3024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E8917C9B-25DF-90BF-A5A7-E280ABC25F02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2433806" y="5484146"/>
                  <a:ext cx="3384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A42CDA02-0DE1-8756-31C7-90F60DF52A6C}"/>
                    </a:ext>
                  </a:extLst>
                </p14:cNvPr>
                <p14:cNvContentPartPr/>
                <p14:nvPr/>
              </p14:nvContentPartPr>
              <p14:xfrm>
                <a:off x="2469086" y="5605106"/>
                <a:ext cx="22320" cy="828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A42CDA02-0DE1-8756-31C7-90F60DF52A6C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2462966" y="5598986"/>
                  <a:ext cx="3456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7F1CE336-6B45-87E8-46EF-B92D3110AC82}"/>
              </a:ext>
            </a:extLst>
          </p:cNvPr>
          <p:cNvGrpSpPr/>
          <p:nvPr/>
        </p:nvGrpSpPr>
        <p:grpSpPr>
          <a:xfrm>
            <a:off x="2978486" y="5192546"/>
            <a:ext cx="250560" cy="422640"/>
            <a:chOff x="2978486" y="5192546"/>
            <a:chExt cx="250560" cy="42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C1DC582E-1268-EA66-EECD-3C84BE9AFCCE}"/>
                    </a:ext>
                  </a:extLst>
                </p14:cNvPr>
                <p14:cNvContentPartPr/>
                <p14:nvPr/>
              </p14:nvContentPartPr>
              <p14:xfrm>
                <a:off x="3001166" y="5192546"/>
                <a:ext cx="227880" cy="42264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C1DC582E-1268-EA66-EECD-3C84BE9AFCCE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2995046" y="5186426"/>
                  <a:ext cx="24012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24F2B82E-A7CB-B8F0-BFC2-CACE6740DD0F}"/>
                    </a:ext>
                  </a:extLst>
                </p14:cNvPr>
                <p14:cNvContentPartPr/>
                <p14:nvPr/>
              </p14:nvContentPartPr>
              <p14:xfrm>
                <a:off x="2978486" y="5429426"/>
                <a:ext cx="228960" cy="5472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24F2B82E-A7CB-B8F0-BFC2-CACE6740DD0F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972366" y="5423306"/>
                  <a:ext cx="241200" cy="6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47358E5C-471F-F6DE-EE07-AD42C513734E}"/>
              </a:ext>
            </a:extLst>
          </p:cNvPr>
          <p:cNvGrpSpPr/>
          <p:nvPr/>
        </p:nvGrpSpPr>
        <p:grpSpPr>
          <a:xfrm>
            <a:off x="3724766" y="5075546"/>
            <a:ext cx="2886480" cy="525960"/>
            <a:chOff x="3724766" y="5075546"/>
            <a:chExt cx="2886480" cy="52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FCE383CA-ED60-24FF-57D5-87718ADA3934}"/>
                    </a:ext>
                  </a:extLst>
                </p14:cNvPr>
                <p14:cNvContentPartPr/>
                <p14:nvPr/>
              </p14:nvContentPartPr>
              <p14:xfrm>
                <a:off x="3724766" y="5144306"/>
                <a:ext cx="269640" cy="45720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FCE383CA-ED60-24FF-57D5-87718ADA393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718646" y="5138186"/>
                  <a:ext cx="281880" cy="46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BBF901ED-9397-EF65-70FC-8F6C564AA344}"/>
                    </a:ext>
                  </a:extLst>
                </p14:cNvPr>
                <p14:cNvContentPartPr/>
                <p14:nvPr/>
              </p14:nvContentPartPr>
              <p14:xfrm>
                <a:off x="4070726" y="5441666"/>
                <a:ext cx="116280" cy="1548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BBF901ED-9397-EF65-70FC-8F6C564AA34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064606" y="5435546"/>
                  <a:ext cx="1285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58533C54-A6A4-63D7-6469-58B702A5DA57}"/>
                    </a:ext>
                  </a:extLst>
                </p14:cNvPr>
                <p14:cNvContentPartPr/>
                <p14:nvPr/>
              </p14:nvContentPartPr>
              <p14:xfrm>
                <a:off x="4322726" y="5379746"/>
                <a:ext cx="325440" cy="12636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58533C54-A6A4-63D7-6469-58B702A5DA57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4316606" y="5373626"/>
                  <a:ext cx="3376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7A3693DA-8B0C-CBDE-04E4-599F92963E07}"/>
                    </a:ext>
                  </a:extLst>
                </p14:cNvPr>
                <p14:cNvContentPartPr/>
                <p14:nvPr/>
              </p14:nvContentPartPr>
              <p14:xfrm>
                <a:off x="4649606" y="5366066"/>
                <a:ext cx="171360" cy="13896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7A3693DA-8B0C-CBDE-04E4-599F92963E07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643486" y="5359946"/>
                  <a:ext cx="1836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BBD32F8D-C806-5C46-665F-C4F72CCA8211}"/>
                    </a:ext>
                  </a:extLst>
                </p14:cNvPr>
                <p14:cNvContentPartPr/>
                <p14:nvPr/>
              </p14:nvContentPartPr>
              <p14:xfrm>
                <a:off x="4772726" y="5238986"/>
                <a:ext cx="531720" cy="27288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BBD32F8D-C806-5C46-665F-C4F72CCA8211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4766606" y="5232866"/>
                  <a:ext cx="54396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EA561D14-9E94-581D-BA32-678637AF3F23}"/>
                    </a:ext>
                  </a:extLst>
                </p14:cNvPr>
                <p14:cNvContentPartPr/>
                <p14:nvPr/>
              </p14:nvContentPartPr>
              <p14:xfrm>
                <a:off x="5248646" y="5075546"/>
                <a:ext cx="102960" cy="37260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EA561D14-9E94-581D-BA32-678637AF3F23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5242526" y="5069426"/>
                  <a:ext cx="11520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DD4D85E6-805A-277A-63FF-1D4AA42A9196}"/>
                    </a:ext>
                  </a:extLst>
                </p14:cNvPr>
                <p14:cNvContentPartPr/>
                <p14:nvPr/>
              </p14:nvContentPartPr>
              <p14:xfrm>
                <a:off x="5306966" y="5260586"/>
                <a:ext cx="307080" cy="21096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DD4D85E6-805A-277A-63FF-1D4AA42A9196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5300846" y="5254466"/>
                  <a:ext cx="3193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A078069B-A64A-AF9B-8687-C127C100D23D}"/>
                    </a:ext>
                  </a:extLst>
                </p14:cNvPr>
                <p14:cNvContentPartPr/>
                <p14:nvPr/>
              </p14:nvContentPartPr>
              <p14:xfrm>
                <a:off x="5594606" y="5259506"/>
                <a:ext cx="221760" cy="20304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A078069B-A64A-AF9B-8687-C127C100D23D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5588486" y="5253386"/>
                  <a:ext cx="2340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50757A76-A931-D1F9-A642-C2FC69F56AD8}"/>
                    </a:ext>
                  </a:extLst>
                </p14:cNvPr>
                <p14:cNvContentPartPr/>
                <p14:nvPr/>
              </p14:nvContentPartPr>
              <p14:xfrm>
                <a:off x="6011126" y="5271386"/>
                <a:ext cx="370440" cy="3852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50757A76-A931-D1F9-A642-C2FC69F56AD8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6005006" y="5265266"/>
                  <a:ext cx="3826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68853C3B-6730-D4C8-E874-586F0CCE77CC}"/>
                    </a:ext>
                  </a:extLst>
                </p14:cNvPr>
                <p14:cNvContentPartPr/>
                <p14:nvPr/>
              </p14:nvContentPartPr>
              <p14:xfrm>
                <a:off x="6032726" y="5357426"/>
                <a:ext cx="470160" cy="2988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68853C3B-6730-D4C8-E874-586F0CCE77C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6026606" y="5351306"/>
                  <a:ext cx="4824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A360CD8C-47F6-0C33-9D77-2840C9EF94F1}"/>
                    </a:ext>
                  </a:extLst>
                </p14:cNvPr>
                <p14:cNvContentPartPr/>
                <p14:nvPr/>
              </p14:nvContentPartPr>
              <p14:xfrm>
                <a:off x="6264566" y="5173826"/>
                <a:ext cx="346680" cy="29340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A360CD8C-47F6-0C33-9D77-2840C9EF94F1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6258446" y="5167706"/>
                  <a:ext cx="358920" cy="30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1" name="Group 670">
            <a:extLst>
              <a:ext uri="{FF2B5EF4-FFF2-40B4-BE49-F238E27FC236}">
                <a16:creationId xmlns:a16="http://schemas.microsoft.com/office/drawing/2014/main" id="{38C13309-18EF-533D-CA40-C75197A6B919}"/>
              </a:ext>
            </a:extLst>
          </p:cNvPr>
          <p:cNvGrpSpPr/>
          <p:nvPr/>
        </p:nvGrpSpPr>
        <p:grpSpPr>
          <a:xfrm>
            <a:off x="7195526" y="5050706"/>
            <a:ext cx="974520" cy="470160"/>
            <a:chOff x="7195526" y="5050706"/>
            <a:chExt cx="974520" cy="47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365FB49E-7F48-ED26-276C-A6F2E9212866}"/>
                    </a:ext>
                  </a:extLst>
                </p14:cNvPr>
                <p14:cNvContentPartPr/>
                <p14:nvPr/>
              </p14:nvContentPartPr>
              <p14:xfrm>
                <a:off x="7195526" y="5097146"/>
                <a:ext cx="33840" cy="30420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365FB49E-7F48-ED26-276C-A6F2E921286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189406" y="5091026"/>
                  <a:ext cx="4608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3A71AA1A-97AE-6AAE-5B19-794A6C70C1B9}"/>
                    </a:ext>
                  </a:extLst>
                </p14:cNvPr>
                <p14:cNvContentPartPr/>
                <p14:nvPr/>
              </p14:nvContentPartPr>
              <p14:xfrm>
                <a:off x="7212086" y="5122706"/>
                <a:ext cx="249120" cy="13140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3A71AA1A-97AE-6AAE-5B19-794A6C70C1B9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205966" y="5116586"/>
                  <a:ext cx="2613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442799DA-FE97-A3AA-C33E-A312A153F29D}"/>
                    </a:ext>
                  </a:extLst>
                </p14:cNvPr>
                <p14:cNvContentPartPr/>
                <p14:nvPr/>
              </p14:nvContentPartPr>
              <p14:xfrm>
                <a:off x="7216406" y="5227106"/>
                <a:ext cx="339840" cy="17496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442799DA-FE97-A3AA-C33E-A312A153F29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210286" y="5220986"/>
                  <a:ext cx="3520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23C5A0F0-3915-EB2F-E210-022F54C736D1}"/>
                    </a:ext>
                  </a:extLst>
                </p14:cNvPr>
                <p14:cNvContentPartPr/>
                <p14:nvPr/>
              </p14:nvContentPartPr>
              <p14:xfrm>
                <a:off x="7594046" y="5398466"/>
                <a:ext cx="7200" cy="540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23C5A0F0-3915-EB2F-E210-022F54C736D1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7587926" y="5392346"/>
                  <a:ext cx="194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DD56C14D-4327-7622-B75B-2BD4DF4806A8}"/>
                    </a:ext>
                  </a:extLst>
                </p14:cNvPr>
                <p14:cNvContentPartPr/>
                <p14:nvPr/>
              </p14:nvContentPartPr>
              <p14:xfrm>
                <a:off x="7571006" y="5298026"/>
                <a:ext cx="136440" cy="22284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DD56C14D-4327-7622-B75B-2BD4DF4806A8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7564886" y="5291906"/>
                  <a:ext cx="14868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93D76D0E-666A-3C74-8E7B-54418852BC02}"/>
                    </a:ext>
                  </a:extLst>
                </p14:cNvPr>
                <p14:cNvContentPartPr/>
                <p14:nvPr/>
              </p14:nvContentPartPr>
              <p14:xfrm>
                <a:off x="7565966" y="5420426"/>
                <a:ext cx="148320" cy="4248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93D76D0E-666A-3C74-8E7B-54418852BC02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7559846" y="5414306"/>
                  <a:ext cx="16056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9C987805-D2FC-ADFE-6D5F-DFE0C83F8C41}"/>
                    </a:ext>
                  </a:extLst>
                </p14:cNvPr>
                <p14:cNvContentPartPr/>
                <p14:nvPr/>
              </p14:nvContentPartPr>
              <p14:xfrm>
                <a:off x="7919846" y="5050706"/>
                <a:ext cx="250200" cy="19116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9C987805-D2FC-ADFE-6D5F-DFE0C83F8C41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7913726" y="5044586"/>
                  <a:ext cx="26244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8A057116-E87A-BB9C-EE41-B17B54951E61}"/>
                    </a:ext>
                  </a:extLst>
                </p14:cNvPr>
                <p14:cNvContentPartPr/>
                <p14:nvPr/>
              </p14:nvContentPartPr>
              <p14:xfrm>
                <a:off x="7901846" y="5285066"/>
                <a:ext cx="253800" cy="5400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8A057116-E87A-BB9C-EE41-B17B54951E6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7895726" y="5278946"/>
                  <a:ext cx="266040" cy="6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9A63E606-3B4D-ABBE-3343-271B12D6934B}"/>
              </a:ext>
            </a:extLst>
          </p:cNvPr>
          <p:cNvGrpSpPr/>
          <p:nvPr/>
        </p:nvGrpSpPr>
        <p:grpSpPr>
          <a:xfrm>
            <a:off x="8459846" y="4894466"/>
            <a:ext cx="484200" cy="493200"/>
            <a:chOff x="8459846" y="4894466"/>
            <a:chExt cx="484200" cy="49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180F1E6C-AC23-9A62-92A1-3876DDBEE5C9}"/>
                    </a:ext>
                  </a:extLst>
                </p14:cNvPr>
                <p14:cNvContentPartPr/>
                <p14:nvPr/>
              </p14:nvContentPartPr>
              <p14:xfrm>
                <a:off x="8459846" y="4894466"/>
                <a:ext cx="311760" cy="49320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180F1E6C-AC23-9A62-92A1-3876DDBEE5C9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453726" y="4888346"/>
                  <a:ext cx="324000" cy="50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FE41D5F8-94B3-CA87-A6E6-9D3C1EE810BE}"/>
                    </a:ext>
                  </a:extLst>
                </p14:cNvPr>
                <p14:cNvContentPartPr/>
                <p14:nvPr/>
              </p14:nvContentPartPr>
              <p14:xfrm>
                <a:off x="8916686" y="5232866"/>
                <a:ext cx="27360" cy="2304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FE41D5F8-94B3-CA87-A6E6-9D3C1EE810BE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910566" y="5226746"/>
                  <a:ext cx="39600" cy="3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EABBA5D1-A8C0-8F97-21DC-60F0E8D0486C}"/>
              </a:ext>
            </a:extLst>
          </p:cNvPr>
          <p:cNvGrpSpPr/>
          <p:nvPr/>
        </p:nvGrpSpPr>
        <p:grpSpPr>
          <a:xfrm>
            <a:off x="2387006" y="6026306"/>
            <a:ext cx="2123640" cy="483840"/>
            <a:chOff x="2387006" y="6026306"/>
            <a:chExt cx="2123640" cy="48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6C97AE59-7134-4FBF-B33D-FC2C2C386FCA}"/>
                    </a:ext>
                  </a:extLst>
                </p14:cNvPr>
                <p14:cNvContentPartPr/>
                <p14:nvPr/>
              </p14:nvContentPartPr>
              <p14:xfrm>
                <a:off x="2387006" y="6114866"/>
                <a:ext cx="53640" cy="33300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6C97AE59-7134-4FBF-B33D-FC2C2C386FCA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2380886" y="6108746"/>
                  <a:ext cx="6588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4A3CD83A-76E1-28CC-DBF6-B8088BD64511}"/>
                    </a:ext>
                  </a:extLst>
                </p14:cNvPr>
                <p14:cNvContentPartPr/>
                <p14:nvPr/>
              </p14:nvContentPartPr>
              <p14:xfrm>
                <a:off x="2423006" y="6148706"/>
                <a:ext cx="185040" cy="1666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4A3CD83A-76E1-28CC-DBF6-B8088BD64511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2416886" y="6142586"/>
                  <a:ext cx="1972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D4338FD2-84BB-339E-F700-AF431A35A389}"/>
                    </a:ext>
                  </a:extLst>
                </p14:cNvPr>
                <p14:cNvContentPartPr/>
                <p14:nvPr/>
              </p14:nvContentPartPr>
              <p14:xfrm>
                <a:off x="2432006" y="6295586"/>
                <a:ext cx="222120" cy="15048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D4338FD2-84BB-339E-F700-AF431A35A389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2425886" y="6289466"/>
                  <a:ext cx="2343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204441C4-157A-70C0-440B-BE9D1E094134}"/>
                    </a:ext>
                  </a:extLst>
                </p14:cNvPr>
                <p14:cNvContentPartPr/>
                <p14:nvPr/>
              </p14:nvContentPartPr>
              <p14:xfrm>
                <a:off x="2668526" y="6340946"/>
                <a:ext cx="151920" cy="16920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204441C4-157A-70C0-440B-BE9D1E09413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2662406" y="6334826"/>
                  <a:ext cx="1641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D2258A99-6938-BD9A-F499-734DF39477A3}"/>
                    </a:ext>
                  </a:extLst>
                </p14:cNvPr>
                <p14:cNvContentPartPr/>
                <p14:nvPr/>
              </p14:nvContentPartPr>
              <p14:xfrm>
                <a:off x="2654846" y="6413666"/>
                <a:ext cx="200880" cy="3312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D2258A99-6938-BD9A-F499-734DF39477A3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2648726" y="6407546"/>
                  <a:ext cx="213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556B0F72-929A-0462-0E70-FE17B74399BB}"/>
                    </a:ext>
                  </a:extLst>
                </p14:cNvPr>
                <p14:cNvContentPartPr/>
                <p14:nvPr/>
              </p14:nvContentPartPr>
              <p14:xfrm>
                <a:off x="2871206" y="6248066"/>
                <a:ext cx="194760" cy="1080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556B0F72-929A-0462-0E70-FE17B74399BB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2865086" y="6241946"/>
                  <a:ext cx="2070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84D6717E-F8D0-DFF4-01FA-81694CB333C2}"/>
                    </a:ext>
                  </a:extLst>
                </p14:cNvPr>
                <p14:cNvContentPartPr/>
                <p14:nvPr/>
              </p14:nvContentPartPr>
              <p14:xfrm>
                <a:off x="2906846" y="6312146"/>
                <a:ext cx="199440" cy="126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84D6717E-F8D0-DFF4-01FA-81694CB333C2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2900726" y="6306026"/>
                  <a:ext cx="2116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525CBFA4-F691-5E94-B191-F639F1C9B92D}"/>
                    </a:ext>
                  </a:extLst>
                </p14:cNvPr>
                <p14:cNvContentPartPr/>
                <p14:nvPr/>
              </p14:nvContentPartPr>
              <p14:xfrm>
                <a:off x="3252446" y="6033866"/>
                <a:ext cx="325800" cy="3337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525CBFA4-F691-5E94-B191-F639F1C9B92D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3246326" y="6027746"/>
                  <a:ext cx="33804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8F37975D-B1CF-57BC-88BF-7BB39107EB88}"/>
                    </a:ext>
                  </a:extLst>
                </p14:cNvPr>
                <p14:cNvContentPartPr/>
                <p14:nvPr/>
              </p14:nvContentPartPr>
              <p14:xfrm>
                <a:off x="3832406" y="6111266"/>
                <a:ext cx="472680" cy="6624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8F37975D-B1CF-57BC-88BF-7BB39107EB88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826286" y="6105146"/>
                  <a:ext cx="4849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B6DC0B5-B361-47C2-2CFB-1386532E9B8E}"/>
                    </a:ext>
                  </a:extLst>
                </p14:cNvPr>
                <p14:cNvContentPartPr/>
                <p14:nvPr/>
              </p14:nvContentPartPr>
              <p14:xfrm>
                <a:off x="3846446" y="6262826"/>
                <a:ext cx="507600" cy="172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DB6DC0B5-B361-47C2-2CFB-1386532E9B8E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840326" y="6256706"/>
                  <a:ext cx="5198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03A3C852-1F16-E8D3-E4C5-F17555A8B2DF}"/>
                    </a:ext>
                  </a:extLst>
                </p14:cNvPr>
                <p14:cNvContentPartPr/>
                <p14:nvPr/>
              </p14:nvContentPartPr>
              <p14:xfrm>
                <a:off x="4180886" y="6026306"/>
                <a:ext cx="329760" cy="34812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03A3C852-1F16-E8D3-E4C5-F17555A8B2DF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4174766" y="6020186"/>
                  <a:ext cx="34200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B82162AC-5977-1F23-3F61-E09C2220B6C5}"/>
                    </a:ext>
                  </a:extLst>
                </p14:cNvPr>
                <p14:cNvContentPartPr/>
                <p14:nvPr/>
              </p14:nvContentPartPr>
              <p14:xfrm>
                <a:off x="3690926" y="6054386"/>
                <a:ext cx="336960" cy="2840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B82162AC-5977-1F23-3F61-E09C2220B6C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3684806" y="6048266"/>
                  <a:ext cx="349200" cy="29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8FD758A0-841A-21BB-509E-47AD77924241}"/>
              </a:ext>
            </a:extLst>
          </p:cNvPr>
          <p:cNvGrpSpPr/>
          <p:nvPr/>
        </p:nvGrpSpPr>
        <p:grpSpPr>
          <a:xfrm>
            <a:off x="4829606" y="6006146"/>
            <a:ext cx="231480" cy="295200"/>
            <a:chOff x="4829606" y="6006146"/>
            <a:chExt cx="231480" cy="29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67800939-9997-3FF9-D83E-C437834BBF84}"/>
                    </a:ext>
                  </a:extLst>
                </p14:cNvPr>
                <p14:cNvContentPartPr/>
                <p14:nvPr/>
              </p14:nvContentPartPr>
              <p14:xfrm>
                <a:off x="4852286" y="6006146"/>
                <a:ext cx="208800" cy="2952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67800939-9997-3FF9-D83E-C437834BBF84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4846166" y="6000026"/>
                  <a:ext cx="22104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40E39D07-2DD6-7BC0-6D8A-14E93BFF8AEC}"/>
                    </a:ext>
                  </a:extLst>
                </p14:cNvPr>
                <p14:cNvContentPartPr/>
                <p14:nvPr/>
              </p14:nvContentPartPr>
              <p14:xfrm>
                <a:off x="4829606" y="6183626"/>
                <a:ext cx="209520" cy="3708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40E39D07-2DD6-7BC0-6D8A-14E93BFF8AEC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4823486" y="6177506"/>
                  <a:ext cx="221760" cy="4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B96FE137-CBA6-FB63-44C7-206AB0024F1D}"/>
              </a:ext>
            </a:extLst>
          </p:cNvPr>
          <p:cNvGrpSpPr/>
          <p:nvPr/>
        </p:nvGrpSpPr>
        <p:grpSpPr>
          <a:xfrm>
            <a:off x="5310926" y="6051866"/>
            <a:ext cx="246240" cy="207000"/>
            <a:chOff x="5310926" y="6051866"/>
            <a:chExt cx="246240" cy="20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B057D51A-4838-EB2E-6F95-86F714389E15}"/>
                    </a:ext>
                  </a:extLst>
                </p14:cNvPr>
                <p14:cNvContentPartPr/>
                <p14:nvPr/>
              </p14:nvContentPartPr>
              <p14:xfrm>
                <a:off x="5320646" y="6135386"/>
                <a:ext cx="65160" cy="10584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B057D51A-4838-EB2E-6F95-86F714389E15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5314526" y="6129266"/>
                  <a:ext cx="774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39ABF1AF-4B86-C202-BBC5-8CD8E7A21DF0}"/>
                    </a:ext>
                  </a:extLst>
                </p14:cNvPr>
                <p14:cNvContentPartPr/>
                <p14:nvPr/>
              </p14:nvContentPartPr>
              <p14:xfrm>
                <a:off x="5310926" y="6051866"/>
                <a:ext cx="47160" cy="190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39ABF1AF-4B86-C202-BBC5-8CD8E7A21DF0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5304806" y="6045746"/>
                  <a:ext cx="594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5FD3127-4663-ADE7-1EC6-2D823ECE5633}"/>
                    </a:ext>
                  </a:extLst>
                </p14:cNvPr>
                <p14:cNvContentPartPr/>
                <p14:nvPr/>
              </p14:nvContentPartPr>
              <p14:xfrm>
                <a:off x="5435126" y="6110906"/>
                <a:ext cx="122040" cy="1479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5FD3127-4663-ADE7-1EC6-2D823ECE563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5429006" y="6104786"/>
                  <a:ext cx="134280" cy="16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7B25E2CE-DBDF-A6B0-5EBA-4E22A578967B}"/>
              </a:ext>
            </a:extLst>
          </p:cNvPr>
          <p:cNvGrpSpPr/>
          <p:nvPr/>
        </p:nvGrpSpPr>
        <p:grpSpPr>
          <a:xfrm>
            <a:off x="5855966" y="6098666"/>
            <a:ext cx="658800" cy="194760"/>
            <a:chOff x="5855966" y="6098666"/>
            <a:chExt cx="658800" cy="19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0369B43B-5DE4-621F-C488-E84753053E30}"/>
                    </a:ext>
                  </a:extLst>
                </p14:cNvPr>
                <p14:cNvContentPartPr/>
                <p14:nvPr/>
              </p14:nvContentPartPr>
              <p14:xfrm>
                <a:off x="5855966" y="6137546"/>
                <a:ext cx="178200" cy="1558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0369B43B-5DE4-621F-C488-E84753053E30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5849846" y="6131426"/>
                  <a:ext cx="1904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0467AE97-1A8D-D7E9-B322-6F1B9FD17B66}"/>
                    </a:ext>
                  </a:extLst>
                </p14:cNvPr>
                <p14:cNvContentPartPr/>
                <p14:nvPr/>
              </p14:nvContentPartPr>
              <p14:xfrm>
                <a:off x="6020846" y="6098666"/>
                <a:ext cx="493920" cy="16884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0467AE97-1A8D-D7E9-B322-6F1B9FD17B66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014726" y="6092546"/>
                  <a:ext cx="506160" cy="18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255AB489-946E-50BD-E31F-24C796DCD5FE}"/>
              </a:ext>
            </a:extLst>
          </p:cNvPr>
          <p:cNvGrpSpPr/>
          <p:nvPr/>
        </p:nvGrpSpPr>
        <p:grpSpPr>
          <a:xfrm>
            <a:off x="6807806" y="5899586"/>
            <a:ext cx="1734840" cy="519120"/>
            <a:chOff x="6807806" y="5899586"/>
            <a:chExt cx="1734840" cy="51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2256C7A2-BC93-5825-8316-166C7ACF9A6C}"/>
                    </a:ext>
                  </a:extLst>
                </p14:cNvPr>
                <p14:cNvContentPartPr/>
                <p14:nvPr/>
              </p14:nvContentPartPr>
              <p14:xfrm>
                <a:off x="6807806" y="6100466"/>
                <a:ext cx="215280" cy="15084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2256C7A2-BC93-5825-8316-166C7ACF9A6C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6801686" y="6094346"/>
                  <a:ext cx="2275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8489CF79-DF8B-FB30-1ECF-AF6F64891E0E}"/>
                    </a:ext>
                  </a:extLst>
                </p14:cNvPr>
                <p14:cNvContentPartPr/>
                <p14:nvPr/>
              </p14:nvContentPartPr>
              <p14:xfrm>
                <a:off x="7047566" y="6132506"/>
                <a:ext cx="195480" cy="2862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8489CF79-DF8B-FB30-1ECF-AF6F64891E0E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7041446" y="6126386"/>
                  <a:ext cx="20772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95A0965D-D831-A72B-8D5F-709A14A92CE4}"/>
                    </a:ext>
                  </a:extLst>
                </p14:cNvPr>
                <p14:cNvContentPartPr/>
                <p14:nvPr/>
              </p14:nvContentPartPr>
              <p14:xfrm>
                <a:off x="7248446" y="6141866"/>
                <a:ext cx="254880" cy="1173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95A0965D-D831-A72B-8D5F-709A14A92CE4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7242326" y="6135746"/>
                  <a:ext cx="2671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E19D8E82-952A-5F2B-5754-26D226D08474}"/>
                    </a:ext>
                  </a:extLst>
                </p14:cNvPr>
                <p14:cNvContentPartPr/>
                <p14:nvPr/>
              </p14:nvContentPartPr>
              <p14:xfrm>
                <a:off x="7397126" y="6075626"/>
                <a:ext cx="32040" cy="133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E19D8E82-952A-5F2B-5754-26D226D0847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7391006" y="6069506"/>
                  <a:ext cx="442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DA6253A2-BE5F-6F87-D619-7B4B40452F69}"/>
                    </a:ext>
                  </a:extLst>
                </p14:cNvPr>
                <p14:cNvContentPartPr/>
                <p14:nvPr/>
              </p14:nvContentPartPr>
              <p14:xfrm>
                <a:off x="7502606" y="5910026"/>
                <a:ext cx="493560" cy="35100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DA6253A2-BE5F-6F87-D619-7B4B40452F69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496486" y="5903906"/>
                  <a:ext cx="50580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D8D3E626-04A6-EB2A-71D8-AED71319D8D2}"/>
                    </a:ext>
                  </a:extLst>
                </p14:cNvPr>
                <p14:cNvContentPartPr/>
                <p14:nvPr/>
              </p14:nvContentPartPr>
              <p14:xfrm>
                <a:off x="8008406" y="6105146"/>
                <a:ext cx="176400" cy="1414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D8D3E626-04A6-EB2A-71D8-AED71319D8D2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8002286" y="6099026"/>
                  <a:ext cx="1886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304E0F6B-C73D-2B50-5AF4-AEECC46892AF}"/>
                    </a:ext>
                  </a:extLst>
                </p14:cNvPr>
                <p14:cNvContentPartPr/>
                <p14:nvPr/>
              </p14:nvContentPartPr>
              <p14:xfrm>
                <a:off x="8160326" y="6095426"/>
                <a:ext cx="188280" cy="14004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304E0F6B-C73D-2B50-5AF4-AEECC46892AF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8154206" y="6089306"/>
                  <a:ext cx="2005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B97B4BF7-4887-3FFC-9D8D-917D5996AC86}"/>
                    </a:ext>
                  </a:extLst>
                </p14:cNvPr>
                <p14:cNvContentPartPr/>
                <p14:nvPr/>
              </p14:nvContentPartPr>
              <p14:xfrm>
                <a:off x="8338526" y="5899586"/>
                <a:ext cx="96120" cy="3164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B97B4BF7-4887-3FFC-9D8D-917D5996AC86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332406" y="5893466"/>
                  <a:ext cx="10836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94A8401D-55A7-858A-6E59-A003F3F6CDEF}"/>
                    </a:ext>
                  </a:extLst>
                </p14:cNvPr>
                <p14:cNvContentPartPr/>
                <p14:nvPr/>
              </p14:nvContentPartPr>
              <p14:xfrm>
                <a:off x="8340326" y="6063746"/>
                <a:ext cx="202320" cy="306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94A8401D-55A7-858A-6E59-A003F3F6CDEF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8334206" y="6057626"/>
                  <a:ext cx="214560" cy="4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AA333CF3-822C-1260-89F2-4B83355B70C2}"/>
              </a:ext>
            </a:extLst>
          </p:cNvPr>
          <p:cNvGrpSpPr/>
          <p:nvPr/>
        </p:nvGrpSpPr>
        <p:grpSpPr>
          <a:xfrm>
            <a:off x="8779166" y="5895266"/>
            <a:ext cx="1415880" cy="329400"/>
            <a:chOff x="8779166" y="5895266"/>
            <a:chExt cx="1415880" cy="32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741A705C-8664-CEBD-9E79-C1F376B85474}"/>
                    </a:ext>
                  </a:extLst>
                </p14:cNvPr>
                <p14:cNvContentPartPr/>
                <p14:nvPr/>
              </p14:nvContentPartPr>
              <p14:xfrm>
                <a:off x="8825246" y="5895266"/>
                <a:ext cx="100440" cy="3247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741A705C-8664-CEBD-9E79-C1F376B85474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8819126" y="5889146"/>
                  <a:ext cx="112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B42EA5B7-D773-F7E6-D006-918900A5C8D3}"/>
                    </a:ext>
                  </a:extLst>
                </p14:cNvPr>
                <p14:cNvContentPartPr/>
                <p14:nvPr/>
              </p14:nvContentPartPr>
              <p14:xfrm>
                <a:off x="8779166" y="6065186"/>
                <a:ext cx="300600" cy="1350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B42EA5B7-D773-F7E6-D006-918900A5C8D3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8773046" y="6059066"/>
                  <a:ext cx="3128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1D9D1B95-8DBD-C4FA-0DEB-C9297117AFAD}"/>
                    </a:ext>
                  </a:extLst>
                </p14:cNvPr>
                <p14:cNvContentPartPr/>
                <p14:nvPr/>
              </p14:nvContentPartPr>
              <p14:xfrm>
                <a:off x="9278846" y="6048266"/>
                <a:ext cx="303120" cy="1436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1D9D1B95-8DBD-C4FA-0DEB-C9297117AFAD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9272726" y="6042146"/>
                  <a:ext cx="3153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1CF94C0E-B8B7-2084-A763-DB9A1C23DBCF}"/>
                    </a:ext>
                  </a:extLst>
                </p14:cNvPr>
                <p14:cNvContentPartPr/>
                <p14:nvPr/>
              </p14:nvContentPartPr>
              <p14:xfrm>
                <a:off x="9700046" y="5943866"/>
                <a:ext cx="293400" cy="496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1CF94C0E-B8B7-2084-A763-DB9A1C23DBCF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9693926" y="5937746"/>
                  <a:ext cx="3056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34227C8B-FAEE-6AB4-B779-560E5F3B9BA3}"/>
                    </a:ext>
                  </a:extLst>
                </p14:cNvPr>
                <p14:cNvContentPartPr/>
                <p14:nvPr/>
              </p14:nvContentPartPr>
              <p14:xfrm>
                <a:off x="9817046" y="5997146"/>
                <a:ext cx="46440" cy="22752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34227C8B-FAEE-6AB4-B779-560E5F3B9BA3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9810926" y="5991026"/>
                  <a:ext cx="586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A94DCD2F-7CFC-89C2-224C-1D82164625D2}"/>
                    </a:ext>
                  </a:extLst>
                </p14:cNvPr>
                <p14:cNvContentPartPr/>
                <p14:nvPr/>
              </p14:nvContentPartPr>
              <p14:xfrm>
                <a:off x="9974726" y="5900306"/>
                <a:ext cx="220320" cy="31032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A94DCD2F-7CFC-89C2-224C-1D82164625D2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9968606" y="5894186"/>
                  <a:ext cx="232560" cy="32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7B8D8382-0433-4420-80DB-E31EFBFC88F2}"/>
              </a:ext>
            </a:extLst>
          </p:cNvPr>
          <p:cNvGrpSpPr/>
          <p:nvPr/>
        </p:nvGrpSpPr>
        <p:grpSpPr>
          <a:xfrm>
            <a:off x="10451726" y="5715266"/>
            <a:ext cx="1274760" cy="540000"/>
            <a:chOff x="10451726" y="5715266"/>
            <a:chExt cx="1274760" cy="54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DF458F01-2263-1C43-68D4-0761EB830322}"/>
                    </a:ext>
                  </a:extLst>
                </p14:cNvPr>
                <p14:cNvContentPartPr/>
                <p14:nvPr/>
              </p14:nvContentPartPr>
              <p14:xfrm>
                <a:off x="10451726" y="6014786"/>
                <a:ext cx="259560" cy="1350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DF458F01-2263-1C43-68D4-0761EB830322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0445606" y="6008666"/>
                  <a:ext cx="2718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8A6BA123-8E44-3AFA-D81F-54E5276D3563}"/>
                    </a:ext>
                  </a:extLst>
                </p14:cNvPr>
                <p14:cNvContentPartPr/>
                <p14:nvPr/>
              </p14:nvContentPartPr>
              <p14:xfrm>
                <a:off x="10747286" y="6004706"/>
                <a:ext cx="207720" cy="1346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8A6BA123-8E44-3AFA-D81F-54E5276D3563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0741166" y="5998586"/>
                  <a:ext cx="2199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F2B6C134-ABED-2372-AA9B-32F295BB6DC0}"/>
                    </a:ext>
                  </a:extLst>
                </p14:cNvPr>
                <p14:cNvContentPartPr/>
                <p14:nvPr/>
              </p14:nvContentPartPr>
              <p14:xfrm>
                <a:off x="10926206" y="5875106"/>
                <a:ext cx="95760" cy="3052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F2B6C134-ABED-2372-AA9B-32F295BB6DC0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0920086" y="5868986"/>
                  <a:ext cx="10800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0059DD50-D8DC-04FD-C2B8-E611FD47D46F}"/>
                    </a:ext>
                  </a:extLst>
                </p14:cNvPr>
                <p14:cNvContentPartPr/>
                <p14:nvPr/>
              </p14:nvContentPartPr>
              <p14:xfrm>
                <a:off x="10864286" y="6034226"/>
                <a:ext cx="195480" cy="93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0059DD50-D8DC-04FD-C2B8-E611FD47D46F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858166" y="6028106"/>
                  <a:ext cx="2077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8BAAC236-C4EA-3D70-54FF-801DCE9EAEFE}"/>
                    </a:ext>
                  </a:extLst>
                </p14:cNvPr>
                <p14:cNvContentPartPr/>
                <p14:nvPr/>
              </p14:nvContentPartPr>
              <p14:xfrm>
                <a:off x="10996046" y="6025586"/>
                <a:ext cx="192600" cy="1393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8BAAC236-C4EA-3D70-54FF-801DCE9EAEFE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0989926" y="6019466"/>
                  <a:ext cx="2048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2A3959BE-EB80-770A-1248-13612A2F4DD2}"/>
                    </a:ext>
                  </a:extLst>
                </p14:cNvPr>
                <p14:cNvContentPartPr/>
                <p14:nvPr/>
              </p14:nvContentPartPr>
              <p14:xfrm>
                <a:off x="11188286" y="6027386"/>
                <a:ext cx="103320" cy="13428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2A3959BE-EB80-770A-1248-13612A2F4DD2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1182166" y="6021266"/>
                  <a:ext cx="1155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757C6063-A77B-311D-9946-ED6839F81DDD}"/>
                    </a:ext>
                  </a:extLst>
                </p14:cNvPr>
                <p14:cNvContentPartPr/>
                <p14:nvPr/>
              </p14:nvContentPartPr>
              <p14:xfrm>
                <a:off x="11135726" y="5956826"/>
                <a:ext cx="77400" cy="37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757C6063-A77B-311D-9946-ED6839F81DDD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1129606" y="5950706"/>
                  <a:ext cx="896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A77BAF05-A911-7357-EB09-F22AC43D5342}"/>
                    </a:ext>
                  </a:extLst>
                </p14:cNvPr>
                <p14:cNvContentPartPr/>
                <p14:nvPr/>
              </p14:nvContentPartPr>
              <p14:xfrm>
                <a:off x="11238326" y="5948186"/>
                <a:ext cx="206640" cy="18180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A77BAF05-A911-7357-EB09-F22AC43D5342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1232206" y="5942066"/>
                  <a:ext cx="2188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36228096-AE0F-1A1D-333B-7C952A811281}"/>
                    </a:ext>
                  </a:extLst>
                </p14:cNvPr>
                <p14:cNvContentPartPr/>
                <p14:nvPr/>
              </p14:nvContentPartPr>
              <p14:xfrm>
                <a:off x="11252726" y="6018026"/>
                <a:ext cx="164520" cy="12384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36228096-AE0F-1A1D-333B-7C952A811281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1246606" y="6011906"/>
                  <a:ext cx="1767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1677A448-A6DC-4D4C-0B8A-4CAE35154406}"/>
                    </a:ext>
                  </a:extLst>
                </p14:cNvPr>
                <p14:cNvContentPartPr/>
                <p14:nvPr/>
              </p14:nvContentPartPr>
              <p14:xfrm>
                <a:off x="11402126" y="5715266"/>
                <a:ext cx="324360" cy="5400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1677A448-A6DC-4D4C-0B8A-4CAE35154406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1396006" y="5709146"/>
                  <a:ext cx="336600" cy="552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4D3FC5CD-38E1-3650-9C01-D7A403884D9E}"/>
                  </a:ext>
                </a:extLst>
              </p14:cNvPr>
              <p14:cNvContentPartPr/>
              <p14:nvPr/>
            </p14:nvContentPartPr>
            <p14:xfrm>
              <a:off x="432926" y="5925506"/>
              <a:ext cx="284040" cy="70812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4D3FC5CD-38E1-3650-9C01-D7A403884D9E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426806" y="5919386"/>
                <a:ext cx="296280" cy="720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85" name="Group 284">
            <a:extLst>
              <a:ext uri="{FF2B5EF4-FFF2-40B4-BE49-F238E27FC236}">
                <a16:creationId xmlns:a16="http://schemas.microsoft.com/office/drawing/2014/main" id="{DEC32AB1-E9D7-1DB0-3876-79FAB8FDA158}"/>
              </a:ext>
            </a:extLst>
          </p:cNvPr>
          <p:cNvGrpSpPr/>
          <p:nvPr/>
        </p:nvGrpSpPr>
        <p:grpSpPr>
          <a:xfrm>
            <a:off x="686726" y="6086786"/>
            <a:ext cx="1220400" cy="393840"/>
            <a:chOff x="686726" y="6086786"/>
            <a:chExt cx="1220400" cy="39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F4EE312-739C-B52A-B937-C79E809F65D1}"/>
                    </a:ext>
                  </a:extLst>
                </p14:cNvPr>
                <p14:cNvContentPartPr/>
                <p14:nvPr/>
              </p14:nvContentPartPr>
              <p14:xfrm>
                <a:off x="686726" y="6086786"/>
                <a:ext cx="473040" cy="6588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F4EE312-739C-B52A-B937-C79E809F65D1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680606" y="6080666"/>
                  <a:ext cx="4852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49FA81B4-B376-E5F7-8DF7-1D1D0DD98D37}"/>
                    </a:ext>
                  </a:extLst>
                </p14:cNvPr>
                <p14:cNvContentPartPr/>
                <p14:nvPr/>
              </p14:nvContentPartPr>
              <p14:xfrm>
                <a:off x="869246" y="6144386"/>
                <a:ext cx="61920" cy="3362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49FA81B4-B376-E5F7-8DF7-1D1D0DD98D37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863126" y="6138266"/>
                  <a:ext cx="7416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B2D5411D-6CA2-C4B5-005A-6FB5EAB6BA62}"/>
                    </a:ext>
                  </a:extLst>
                </p14:cNvPr>
                <p14:cNvContentPartPr/>
                <p14:nvPr/>
              </p14:nvContentPartPr>
              <p14:xfrm>
                <a:off x="1010006" y="6308186"/>
                <a:ext cx="172440" cy="14580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B2D5411D-6CA2-C4B5-005A-6FB5EAB6BA62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03886" y="6302066"/>
                  <a:ext cx="1846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F68C628A-A66E-2ECD-723F-821A3C8CBE93}"/>
                    </a:ext>
                  </a:extLst>
                </p14:cNvPr>
                <p14:cNvContentPartPr/>
                <p14:nvPr/>
              </p14:nvContentPartPr>
              <p14:xfrm>
                <a:off x="1156886" y="6328706"/>
                <a:ext cx="118440" cy="1364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F68C628A-A66E-2ECD-723F-821A3C8CBE93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150766" y="6322586"/>
                  <a:ext cx="1306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892D3A30-C298-3E2E-D7EE-524B70DFCB3E}"/>
                    </a:ext>
                  </a:extLst>
                </p14:cNvPr>
                <p14:cNvContentPartPr/>
                <p14:nvPr/>
              </p14:nvContentPartPr>
              <p14:xfrm>
                <a:off x="1186046" y="6170306"/>
                <a:ext cx="40680" cy="7344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892D3A30-C298-3E2E-D7EE-524B70DFCB3E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179926" y="6164186"/>
                  <a:ext cx="529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1A46BA69-0B3C-CC20-F4D1-535D120B4A2A}"/>
                    </a:ext>
                  </a:extLst>
                </p14:cNvPr>
                <p14:cNvContentPartPr/>
                <p14:nvPr/>
              </p14:nvContentPartPr>
              <p14:xfrm>
                <a:off x="1225286" y="6305306"/>
                <a:ext cx="343080" cy="1634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1A46BA69-0B3C-CC20-F4D1-535D120B4A2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219166" y="6299186"/>
                  <a:ext cx="3553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53E7E71D-CBE6-E723-51B1-58FBF9D883DF}"/>
                    </a:ext>
                  </a:extLst>
                </p14:cNvPr>
                <p14:cNvContentPartPr/>
                <p14:nvPr/>
              </p14:nvContentPartPr>
              <p14:xfrm>
                <a:off x="1427606" y="6212786"/>
                <a:ext cx="44640" cy="4140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53E7E71D-CBE6-E723-51B1-58FBF9D883DF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1421486" y="6206666"/>
                  <a:ext cx="568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8A90C34A-BA5F-8364-9BFF-F815FBA5D6AE}"/>
                    </a:ext>
                  </a:extLst>
                </p14:cNvPr>
                <p14:cNvContentPartPr/>
                <p14:nvPr/>
              </p14:nvContentPartPr>
              <p14:xfrm>
                <a:off x="1519406" y="6298826"/>
                <a:ext cx="285840" cy="1497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8A90C34A-BA5F-8364-9BFF-F815FBA5D6AE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1513286" y="6292706"/>
                  <a:ext cx="2980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6951DB20-DD64-4607-0429-E36E23790A8D}"/>
                    </a:ext>
                  </a:extLst>
                </p14:cNvPr>
                <p14:cNvContentPartPr/>
                <p14:nvPr/>
              </p14:nvContentPartPr>
              <p14:xfrm>
                <a:off x="1871486" y="6298106"/>
                <a:ext cx="23760" cy="295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6951DB20-DD64-4607-0429-E36E23790A8D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865366" y="6291986"/>
                  <a:ext cx="360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35CCF92C-EE0E-8A14-FB17-7239ED7E235F}"/>
                    </a:ext>
                  </a:extLst>
                </p14:cNvPr>
                <p14:cNvContentPartPr/>
                <p14:nvPr/>
              </p14:nvContentPartPr>
              <p14:xfrm>
                <a:off x="1893446" y="6416906"/>
                <a:ext cx="13680" cy="1728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35CCF92C-EE0E-8A14-FB17-7239ED7E235F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887326" y="6410786"/>
                  <a:ext cx="25920" cy="295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890746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A3DE99BA-7DCD-6A0F-BB7A-7DFAEC9058F0}"/>
              </a:ext>
            </a:extLst>
          </p:cNvPr>
          <p:cNvGrpSpPr/>
          <p:nvPr/>
        </p:nvGrpSpPr>
        <p:grpSpPr>
          <a:xfrm>
            <a:off x="2721086" y="83109"/>
            <a:ext cx="5904360" cy="795240"/>
            <a:chOff x="2721086" y="83109"/>
            <a:chExt cx="5904360" cy="79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2B230956-1651-BEDB-2BF8-3E7872A83876}"/>
                    </a:ext>
                  </a:extLst>
                </p14:cNvPr>
                <p14:cNvContentPartPr/>
                <p14:nvPr/>
              </p14:nvContentPartPr>
              <p14:xfrm>
                <a:off x="3179726" y="214869"/>
                <a:ext cx="241200" cy="3549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2B230956-1651-BEDB-2BF8-3E7872A8387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173606" y="208749"/>
                  <a:ext cx="25344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F26337B3-A0ED-34E0-C90C-7F93F1D9215E}"/>
                    </a:ext>
                  </a:extLst>
                </p14:cNvPr>
                <p14:cNvContentPartPr/>
                <p14:nvPr/>
              </p14:nvContentPartPr>
              <p14:xfrm>
                <a:off x="3437486" y="427989"/>
                <a:ext cx="109800" cy="957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26337B3-A0ED-34E0-C90C-7F93F1D9215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431366" y="421869"/>
                  <a:ext cx="1220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7E33336-7284-D0D1-ECCB-713DA5AB401A}"/>
                    </a:ext>
                  </a:extLst>
                </p14:cNvPr>
                <p14:cNvContentPartPr/>
                <p14:nvPr/>
              </p14:nvContentPartPr>
              <p14:xfrm>
                <a:off x="3455846" y="349149"/>
                <a:ext cx="56880" cy="90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7E33336-7284-D0D1-ECCB-713DA5AB401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449726" y="343029"/>
                  <a:ext cx="691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C90F3880-54C1-55B0-6A3D-65EA5CB0B795}"/>
                    </a:ext>
                  </a:extLst>
                </p14:cNvPr>
                <p14:cNvContentPartPr/>
                <p14:nvPr/>
              </p14:nvContentPartPr>
              <p14:xfrm>
                <a:off x="3537926" y="385869"/>
                <a:ext cx="281160" cy="3740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90F3880-54C1-55B0-6A3D-65EA5CB0B79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531806" y="379749"/>
                  <a:ext cx="29340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51CD3BD-00BE-F1B6-2CAF-7F5A5ACCC31A}"/>
                    </a:ext>
                  </a:extLst>
                </p14:cNvPr>
                <p14:cNvContentPartPr/>
                <p14:nvPr/>
              </p14:nvContentPartPr>
              <p14:xfrm>
                <a:off x="3735926" y="419709"/>
                <a:ext cx="233280" cy="1134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51CD3BD-00BE-F1B6-2CAF-7F5A5ACCC31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729806" y="413589"/>
                  <a:ext cx="2455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83101884-8E19-3000-46E7-D8F888571FBF}"/>
                    </a:ext>
                  </a:extLst>
                </p14:cNvPr>
                <p14:cNvContentPartPr/>
                <p14:nvPr/>
              </p14:nvContentPartPr>
              <p14:xfrm>
                <a:off x="4123646" y="219909"/>
                <a:ext cx="245160" cy="2887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83101884-8E19-3000-46E7-D8F888571FB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117526" y="213789"/>
                  <a:ext cx="25740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DA58EFBB-17D2-921B-79FF-FD6B33928497}"/>
                    </a:ext>
                  </a:extLst>
                </p14:cNvPr>
                <p14:cNvContentPartPr/>
                <p14:nvPr/>
              </p14:nvContentPartPr>
              <p14:xfrm>
                <a:off x="4362686" y="345549"/>
                <a:ext cx="353880" cy="1623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DA58EFBB-17D2-921B-79FF-FD6B3392849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356566" y="339429"/>
                  <a:ext cx="3661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99C3B55F-2182-1F40-B874-1F11630BA374}"/>
                    </a:ext>
                  </a:extLst>
                </p14:cNvPr>
                <p14:cNvContentPartPr/>
                <p14:nvPr/>
              </p14:nvContentPartPr>
              <p14:xfrm>
                <a:off x="4685606" y="378669"/>
                <a:ext cx="330840" cy="1310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99C3B55F-2182-1F40-B874-1F11630BA37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679486" y="372549"/>
                  <a:ext cx="3430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35781019-7BC9-8127-D0E9-6B06B54F9DC0}"/>
                    </a:ext>
                  </a:extLst>
                </p14:cNvPr>
                <p14:cNvContentPartPr/>
                <p14:nvPr/>
              </p14:nvContentPartPr>
              <p14:xfrm>
                <a:off x="4872446" y="345909"/>
                <a:ext cx="52920" cy="14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35781019-7BC9-8127-D0E9-6B06B54F9DC0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866326" y="339789"/>
                  <a:ext cx="651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75BB619C-3FA6-6203-576C-D27D8E81768D}"/>
                    </a:ext>
                  </a:extLst>
                </p14:cNvPr>
                <p14:cNvContentPartPr/>
                <p14:nvPr/>
              </p14:nvContentPartPr>
              <p14:xfrm>
                <a:off x="4982606" y="333309"/>
                <a:ext cx="110880" cy="1764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75BB619C-3FA6-6203-576C-D27D8E81768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976486" y="327189"/>
                  <a:ext cx="1231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B62322C-4D20-A0C8-5F7F-2DFCA9326167}"/>
                    </a:ext>
                  </a:extLst>
                </p14:cNvPr>
                <p14:cNvContentPartPr/>
                <p14:nvPr/>
              </p14:nvContentPartPr>
              <p14:xfrm>
                <a:off x="5082326" y="157629"/>
                <a:ext cx="56160" cy="358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B62322C-4D20-A0C8-5F7F-2DFCA932616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076206" y="151509"/>
                  <a:ext cx="68400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B440ACF2-79DD-208C-9A35-ED837294761A}"/>
                    </a:ext>
                  </a:extLst>
                </p14:cNvPr>
                <p14:cNvContentPartPr/>
                <p14:nvPr/>
              </p14:nvContentPartPr>
              <p14:xfrm>
                <a:off x="5084846" y="335829"/>
                <a:ext cx="302760" cy="177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B440ACF2-79DD-208C-9A35-ED837294761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078726" y="329709"/>
                  <a:ext cx="3150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3E9C7E41-650B-0231-DA93-08789D239EEB}"/>
                    </a:ext>
                  </a:extLst>
                </p14:cNvPr>
                <p14:cNvContentPartPr/>
                <p14:nvPr/>
              </p14:nvContentPartPr>
              <p14:xfrm>
                <a:off x="5373926" y="384069"/>
                <a:ext cx="209160" cy="1227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3E9C7E41-650B-0231-DA93-08789D239EE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367806" y="377949"/>
                  <a:ext cx="2214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009D40E-D36C-C336-1F77-A5A68597EEAD}"/>
                    </a:ext>
                  </a:extLst>
                </p14:cNvPr>
                <p14:cNvContentPartPr/>
                <p14:nvPr/>
              </p14:nvContentPartPr>
              <p14:xfrm>
                <a:off x="5615126" y="83109"/>
                <a:ext cx="36720" cy="4158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009D40E-D36C-C336-1F77-A5A68597EEA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609006" y="76989"/>
                  <a:ext cx="48960" cy="42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47F9BC75-B6A3-24F0-3C57-96CF0A38D7D8}"/>
                    </a:ext>
                  </a:extLst>
                </p14:cNvPr>
                <p14:cNvContentPartPr/>
                <p14:nvPr/>
              </p14:nvContentPartPr>
              <p14:xfrm>
                <a:off x="5527646" y="281109"/>
                <a:ext cx="223560" cy="21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47F9BC75-B6A3-24F0-3C57-96CF0A38D7D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521526" y="274989"/>
                  <a:ext cx="2358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D38A9F36-1096-590C-3C01-C7FD71A8500F}"/>
                    </a:ext>
                  </a:extLst>
                </p14:cNvPr>
                <p14:cNvContentPartPr/>
                <p14:nvPr/>
              </p14:nvContentPartPr>
              <p14:xfrm>
                <a:off x="6162326" y="256629"/>
                <a:ext cx="48960" cy="2530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D38A9F36-1096-590C-3C01-C7FD71A8500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156206" y="250509"/>
                  <a:ext cx="6120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E5A9344-D500-24E9-1F6C-98960330027D}"/>
                    </a:ext>
                  </a:extLst>
                </p14:cNvPr>
                <p14:cNvContentPartPr/>
                <p14:nvPr/>
              </p14:nvContentPartPr>
              <p14:xfrm>
                <a:off x="6098246" y="231789"/>
                <a:ext cx="297360" cy="28836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E5A9344-D500-24E9-1F6C-98960330027D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92126" y="225669"/>
                  <a:ext cx="30960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CCB8B1D-07E7-573B-7224-1735928425E7}"/>
                    </a:ext>
                  </a:extLst>
                </p14:cNvPr>
                <p14:cNvContentPartPr/>
                <p14:nvPr/>
              </p14:nvContentPartPr>
              <p14:xfrm>
                <a:off x="6363206" y="361749"/>
                <a:ext cx="149760" cy="1447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CCB8B1D-07E7-573B-7224-1735928425E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357086" y="355629"/>
                  <a:ext cx="1620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22E4E4C3-57C2-C5CB-E466-7A3F3DA7EC3B}"/>
                    </a:ext>
                  </a:extLst>
                </p14:cNvPr>
                <p14:cNvContentPartPr/>
                <p14:nvPr/>
              </p14:nvContentPartPr>
              <p14:xfrm>
                <a:off x="6499646" y="399549"/>
                <a:ext cx="549720" cy="1303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22E4E4C3-57C2-C5CB-E466-7A3F3DA7EC3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493526" y="393429"/>
                  <a:ext cx="5619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4809CAF-5883-0E19-7DDB-C224C10029A7}"/>
                    </a:ext>
                  </a:extLst>
                </p14:cNvPr>
                <p14:cNvContentPartPr/>
                <p14:nvPr/>
              </p14:nvContentPartPr>
              <p14:xfrm>
                <a:off x="7100126" y="399549"/>
                <a:ext cx="17280" cy="3711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4809CAF-5883-0E19-7DDB-C224C10029A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094006" y="393429"/>
                  <a:ext cx="29520" cy="38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DA1B558B-5065-4B6A-14D0-388AA114DB28}"/>
                    </a:ext>
                  </a:extLst>
                </p14:cNvPr>
                <p14:cNvContentPartPr/>
                <p14:nvPr/>
              </p14:nvContentPartPr>
              <p14:xfrm>
                <a:off x="7078886" y="409269"/>
                <a:ext cx="211320" cy="1324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DA1B558B-5065-4B6A-14D0-388AA114DB28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072766" y="403149"/>
                  <a:ext cx="2235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5DA03CA-C629-CFFC-F0BE-1F642BEBC77F}"/>
                    </a:ext>
                  </a:extLst>
                </p14:cNvPr>
                <p14:cNvContentPartPr/>
                <p14:nvPr/>
              </p14:nvContentPartPr>
              <p14:xfrm>
                <a:off x="7275806" y="386589"/>
                <a:ext cx="176760" cy="1447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5DA03CA-C629-CFFC-F0BE-1F642BEBC77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269686" y="380469"/>
                  <a:ext cx="1890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CEF3B77B-EFE3-42F7-ACDF-E5166D04CE03}"/>
                    </a:ext>
                  </a:extLst>
                </p14:cNvPr>
                <p14:cNvContentPartPr/>
                <p14:nvPr/>
              </p14:nvContentPartPr>
              <p14:xfrm>
                <a:off x="7478126" y="377589"/>
                <a:ext cx="119520" cy="16956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CEF3B77B-EFE3-42F7-ACDF-E5166D04CE03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472006" y="371469"/>
                  <a:ext cx="1317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A0C41DD4-DE57-D4A5-B146-C5613A051B78}"/>
                    </a:ext>
                  </a:extLst>
                </p14:cNvPr>
                <p14:cNvContentPartPr/>
                <p14:nvPr/>
              </p14:nvContentPartPr>
              <p14:xfrm>
                <a:off x="7618886" y="383709"/>
                <a:ext cx="94320" cy="1411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A0C41DD4-DE57-D4A5-B146-C5613A051B7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612766" y="377589"/>
                  <a:ext cx="1065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6E09C195-DF5D-09EA-FDDF-4EF9CBF80190}"/>
                    </a:ext>
                  </a:extLst>
                </p14:cNvPr>
                <p14:cNvContentPartPr/>
                <p14:nvPr/>
              </p14:nvContentPartPr>
              <p14:xfrm>
                <a:off x="7625366" y="307749"/>
                <a:ext cx="57600" cy="201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6E09C195-DF5D-09EA-FDDF-4EF9CBF8019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619246" y="301629"/>
                  <a:ext cx="698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63577126-11A1-8E29-46CD-23DB567E61CC}"/>
                    </a:ext>
                  </a:extLst>
                </p14:cNvPr>
                <p14:cNvContentPartPr/>
                <p14:nvPr/>
              </p14:nvContentPartPr>
              <p14:xfrm>
                <a:off x="7761806" y="104349"/>
                <a:ext cx="34920" cy="4291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63577126-11A1-8E29-46CD-23DB567E61CC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755686" y="98229"/>
                  <a:ext cx="47160" cy="44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E99AA1FA-97F6-D771-7AF6-44294FC0C2DB}"/>
                    </a:ext>
                  </a:extLst>
                </p14:cNvPr>
                <p14:cNvContentPartPr/>
                <p14:nvPr/>
              </p14:nvContentPartPr>
              <p14:xfrm>
                <a:off x="7754606" y="316389"/>
                <a:ext cx="234360" cy="1810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E99AA1FA-97F6-D771-7AF6-44294FC0C2D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748486" y="310269"/>
                  <a:ext cx="2466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9732001D-7729-7D67-9A10-1A78C74357F0}"/>
                    </a:ext>
                  </a:extLst>
                </p14:cNvPr>
                <p14:cNvContentPartPr/>
                <p14:nvPr/>
              </p14:nvContentPartPr>
              <p14:xfrm>
                <a:off x="7947206" y="253389"/>
                <a:ext cx="46440" cy="241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9732001D-7729-7D67-9A10-1A78C74357F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941086" y="247269"/>
                  <a:ext cx="586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4D207C36-A3CB-7121-009B-DA9C2CCE67E8}"/>
                    </a:ext>
                  </a:extLst>
                </p14:cNvPr>
                <p14:cNvContentPartPr/>
                <p14:nvPr/>
              </p14:nvContentPartPr>
              <p14:xfrm>
                <a:off x="7966286" y="335829"/>
                <a:ext cx="397080" cy="1677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4D207C36-A3CB-7121-009B-DA9C2CCE67E8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960166" y="329709"/>
                  <a:ext cx="4093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EE4ABCD7-3F4B-5D71-1D2F-A3A20BBC4698}"/>
                    </a:ext>
                  </a:extLst>
                </p14:cNvPr>
                <p14:cNvContentPartPr/>
                <p14:nvPr/>
              </p14:nvContentPartPr>
              <p14:xfrm>
                <a:off x="2721086" y="115869"/>
                <a:ext cx="5904360" cy="7624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EE4ABCD7-3F4B-5D71-1D2F-A3A20BBC469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714966" y="109749"/>
                  <a:ext cx="5916600" cy="77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0950726B-2C05-2B92-A12B-6BCA8EDC7E5F}"/>
              </a:ext>
            </a:extLst>
          </p:cNvPr>
          <p:cNvGrpSpPr/>
          <p:nvPr/>
        </p:nvGrpSpPr>
        <p:grpSpPr>
          <a:xfrm>
            <a:off x="354086" y="1250229"/>
            <a:ext cx="1623960" cy="557280"/>
            <a:chOff x="354086" y="1250229"/>
            <a:chExt cx="1623960" cy="55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7D9EA497-99EE-8F79-5152-A7B158D65064}"/>
                    </a:ext>
                  </a:extLst>
                </p14:cNvPr>
                <p14:cNvContentPartPr/>
                <p14:nvPr/>
              </p14:nvContentPartPr>
              <p14:xfrm>
                <a:off x="354086" y="1332669"/>
                <a:ext cx="361440" cy="4284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7D9EA497-99EE-8F79-5152-A7B158D6506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47966" y="1326549"/>
                  <a:ext cx="373680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8790AB34-23F8-5D66-6862-9F860CACBA04}"/>
                    </a:ext>
                  </a:extLst>
                </p14:cNvPr>
                <p14:cNvContentPartPr/>
                <p14:nvPr/>
              </p14:nvContentPartPr>
              <p14:xfrm>
                <a:off x="713366" y="1250229"/>
                <a:ext cx="50040" cy="1292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8790AB34-23F8-5D66-6862-9F860CACBA0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07246" y="1244109"/>
                  <a:ext cx="622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D00C0531-EDE3-2106-5843-CC9DEA614C9B}"/>
                    </a:ext>
                  </a:extLst>
                </p14:cNvPr>
                <p14:cNvContentPartPr/>
                <p14:nvPr/>
              </p14:nvContentPartPr>
              <p14:xfrm>
                <a:off x="869966" y="1673589"/>
                <a:ext cx="21240" cy="1339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D00C0531-EDE3-2106-5843-CC9DEA614C9B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63846" y="1667469"/>
                  <a:ext cx="334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2921B66-AAFC-8669-B961-4C3E9F66E2FD}"/>
                    </a:ext>
                  </a:extLst>
                </p14:cNvPr>
                <p14:cNvContentPartPr/>
                <p14:nvPr/>
              </p14:nvContentPartPr>
              <p14:xfrm>
                <a:off x="1010006" y="1666389"/>
                <a:ext cx="27000" cy="108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2921B66-AAFC-8669-B961-4C3E9F66E2FD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03886" y="1660269"/>
                  <a:ext cx="39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3416D893-D868-BD3F-D2E7-560C3317216C}"/>
                    </a:ext>
                  </a:extLst>
                </p14:cNvPr>
                <p14:cNvContentPartPr/>
                <p14:nvPr/>
              </p14:nvContentPartPr>
              <p14:xfrm>
                <a:off x="1110446" y="1628949"/>
                <a:ext cx="155880" cy="27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3416D893-D868-BD3F-D2E7-560C3317216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104326" y="1622829"/>
                  <a:ext cx="1681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07B4D4BA-B70F-D133-C6BD-F1514DC70C5A}"/>
                    </a:ext>
                  </a:extLst>
                </p14:cNvPr>
                <p14:cNvContentPartPr/>
                <p14:nvPr/>
              </p14:nvContentPartPr>
              <p14:xfrm>
                <a:off x="1305566" y="1625709"/>
                <a:ext cx="72000" cy="104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07B4D4BA-B70F-D133-C6BD-F1514DC70C5A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299446" y="1619589"/>
                  <a:ext cx="842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AF1E77E2-DD6F-91D9-FC4F-1577D55A57C9}"/>
                    </a:ext>
                  </a:extLst>
                </p14:cNvPr>
                <p14:cNvContentPartPr/>
                <p14:nvPr/>
              </p14:nvContentPartPr>
              <p14:xfrm>
                <a:off x="1363886" y="1640469"/>
                <a:ext cx="30960" cy="144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AF1E77E2-DD6F-91D9-FC4F-1577D55A57C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357766" y="1634349"/>
                  <a:ext cx="432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F4BDF0D1-18FA-57F4-83C7-7AE1FF0EBA42}"/>
                    </a:ext>
                  </a:extLst>
                </p14:cNvPr>
                <p14:cNvContentPartPr/>
                <p14:nvPr/>
              </p14:nvContentPartPr>
              <p14:xfrm>
                <a:off x="1541366" y="1646949"/>
                <a:ext cx="30960" cy="1000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F4BDF0D1-18FA-57F4-83C7-7AE1FF0EBA42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535246" y="1640829"/>
                  <a:ext cx="432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D9E88D6-5E2E-C51F-A82C-0631A55CBF35}"/>
                    </a:ext>
                  </a:extLst>
                </p14:cNvPr>
                <p14:cNvContentPartPr/>
                <p14:nvPr/>
              </p14:nvContentPartPr>
              <p14:xfrm>
                <a:off x="1715966" y="1273989"/>
                <a:ext cx="262080" cy="4474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D9E88D6-5E2E-C51F-A82C-0631A55CBF3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709846" y="1267869"/>
                  <a:ext cx="274320" cy="459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067A21CB-BFF3-27B1-CEB0-65ABB39B290C}"/>
              </a:ext>
            </a:extLst>
          </p:cNvPr>
          <p:cNvGrpSpPr/>
          <p:nvPr/>
        </p:nvGrpSpPr>
        <p:grpSpPr>
          <a:xfrm>
            <a:off x="2314286" y="1441029"/>
            <a:ext cx="306360" cy="267840"/>
            <a:chOff x="2314286" y="1441029"/>
            <a:chExt cx="306360" cy="26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FF11C02F-E8A4-1933-DDAA-CF95C401B990}"/>
                    </a:ext>
                  </a:extLst>
                </p14:cNvPr>
                <p14:cNvContentPartPr/>
                <p14:nvPr/>
              </p14:nvContentPartPr>
              <p14:xfrm>
                <a:off x="2316806" y="1441029"/>
                <a:ext cx="303840" cy="2678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FF11C02F-E8A4-1933-DDAA-CF95C401B99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310686" y="1434909"/>
                  <a:ext cx="31608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C6EFC1AD-9EBC-EBB8-0645-D7959C72B056}"/>
                    </a:ext>
                  </a:extLst>
                </p14:cNvPr>
                <p14:cNvContentPartPr/>
                <p14:nvPr/>
              </p14:nvContentPartPr>
              <p14:xfrm>
                <a:off x="2314286" y="1596549"/>
                <a:ext cx="248760" cy="4644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C6EFC1AD-9EBC-EBB8-0645-D7959C72B05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2308166" y="1590429"/>
                  <a:ext cx="261000" cy="5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95FC6587-3BA3-4DD7-10CA-F840AFD80AA3}"/>
              </a:ext>
            </a:extLst>
          </p:cNvPr>
          <p:cNvGrpSpPr/>
          <p:nvPr/>
        </p:nvGrpSpPr>
        <p:grpSpPr>
          <a:xfrm>
            <a:off x="2913686" y="1294869"/>
            <a:ext cx="539640" cy="429120"/>
            <a:chOff x="2913686" y="1294869"/>
            <a:chExt cx="539640" cy="42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391A8B36-3C29-D475-232E-E7437EDB22E1}"/>
                    </a:ext>
                  </a:extLst>
                </p14:cNvPr>
                <p14:cNvContentPartPr/>
                <p14:nvPr/>
              </p14:nvContentPartPr>
              <p14:xfrm>
                <a:off x="2932766" y="1446789"/>
                <a:ext cx="55800" cy="2772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391A8B36-3C29-D475-232E-E7437EDB22E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926646" y="1440669"/>
                  <a:ext cx="680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A27FDFBD-3312-90E7-16CE-06D2BEF1FC25}"/>
                    </a:ext>
                  </a:extLst>
                </p14:cNvPr>
                <p14:cNvContentPartPr/>
                <p14:nvPr/>
              </p14:nvContentPartPr>
              <p14:xfrm>
                <a:off x="3002246" y="1442109"/>
                <a:ext cx="94320" cy="2667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A27FDFBD-3312-90E7-16CE-06D2BEF1FC25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996126" y="1435989"/>
                  <a:ext cx="10656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DB97C070-1129-B1CF-A04F-8EFDCF4BBE97}"/>
                    </a:ext>
                  </a:extLst>
                </p14:cNvPr>
                <p14:cNvContentPartPr/>
                <p14:nvPr/>
              </p14:nvContentPartPr>
              <p14:xfrm>
                <a:off x="2913686" y="1427709"/>
                <a:ext cx="303120" cy="2865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DB97C070-1129-B1CF-A04F-8EFDCF4BBE9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907566" y="1421589"/>
                  <a:ext cx="315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2DF2543B-1C2B-43B0-CABE-D223D0AD7091}"/>
                    </a:ext>
                  </a:extLst>
                </p14:cNvPr>
                <p14:cNvContentPartPr/>
                <p14:nvPr/>
              </p14:nvContentPartPr>
              <p14:xfrm>
                <a:off x="3230486" y="1294869"/>
                <a:ext cx="222840" cy="1256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2DF2543B-1C2B-43B0-CABE-D223D0AD7091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224366" y="1288749"/>
                  <a:ext cx="235080" cy="13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A76A0A3-0635-C27B-9203-8503BA3DCE0A}"/>
              </a:ext>
            </a:extLst>
          </p:cNvPr>
          <p:cNvGrpSpPr/>
          <p:nvPr/>
        </p:nvGrpSpPr>
        <p:grpSpPr>
          <a:xfrm>
            <a:off x="4040126" y="1495749"/>
            <a:ext cx="604440" cy="373320"/>
            <a:chOff x="4040126" y="1495749"/>
            <a:chExt cx="604440" cy="37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632A7275-ED9E-AC0C-65D0-006A342765D1}"/>
                    </a:ext>
                  </a:extLst>
                </p14:cNvPr>
                <p14:cNvContentPartPr/>
                <p14:nvPr/>
              </p14:nvContentPartPr>
              <p14:xfrm>
                <a:off x="4040126" y="1559469"/>
                <a:ext cx="124200" cy="15300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632A7275-ED9E-AC0C-65D0-006A342765D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034006" y="1553349"/>
                  <a:ext cx="1364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96E8B0F9-1E4E-C7BF-ACF0-1ABB184755BD}"/>
                    </a:ext>
                  </a:extLst>
                </p14:cNvPr>
                <p14:cNvContentPartPr/>
                <p14:nvPr/>
              </p14:nvContentPartPr>
              <p14:xfrm>
                <a:off x="4216166" y="1590429"/>
                <a:ext cx="83880" cy="1105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96E8B0F9-1E4E-C7BF-ACF0-1ABB184755B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210046" y="1584309"/>
                  <a:ext cx="961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6483FB0C-655E-1DB9-9C9B-A4585D218D9A}"/>
                    </a:ext>
                  </a:extLst>
                </p14:cNvPr>
                <p14:cNvContentPartPr/>
                <p14:nvPr/>
              </p14:nvContentPartPr>
              <p14:xfrm>
                <a:off x="4243526" y="1495749"/>
                <a:ext cx="46800" cy="1800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6483FB0C-655E-1DB9-9C9B-A4585D218D9A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237406" y="1489629"/>
                  <a:ext cx="590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A04B9526-A196-A0C7-A1A7-E858E7EE79AB}"/>
                    </a:ext>
                  </a:extLst>
                </p14:cNvPr>
                <p14:cNvContentPartPr/>
                <p14:nvPr/>
              </p14:nvContentPartPr>
              <p14:xfrm>
                <a:off x="4280606" y="1552989"/>
                <a:ext cx="234360" cy="31608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A04B9526-A196-A0C7-A1A7-E858E7EE79AB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274486" y="1546869"/>
                  <a:ext cx="24660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AA0F14A1-1B64-51DB-4C65-0163327F1BBE}"/>
                    </a:ext>
                  </a:extLst>
                </p14:cNvPr>
                <p14:cNvContentPartPr/>
                <p14:nvPr/>
              </p14:nvContentPartPr>
              <p14:xfrm>
                <a:off x="4465286" y="1556229"/>
                <a:ext cx="179280" cy="10440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AA0F14A1-1B64-51DB-4C65-0163327F1BB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459166" y="1550109"/>
                  <a:ext cx="191520" cy="11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28644320-FFC1-8054-C09F-FC3125CFCBCF}"/>
              </a:ext>
            </a:extLst>
          </p:cNvPr>
          <p:cNvGrpSpPr/>
          <p:nvPr/>
        </p:nvGrpSpPr>
        <p:grpSpPr>
          <a:xfrm>
            <a:off x="4841126" y="1264269"/>
            <a:ext cx="2346840" cy="418320"/>
            <a:chOff x="4841126" y="1264269"/>
            <a:chExt cx="2346840" cy="41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6A4849A4-8AB8-7FC6-7CB1-B1BE3B0C8C03}"/>
                    </a:ext>
                  </a:extLst>
                </p14:cNvPr>
                <p14:cNvContentPartPr/>
                <p14:nvPr/>
              </p14:nvContentPartPr>
              <p14:xfrm>
                <a:off x="4841126" y="1555869"/>
                <a:ext cx="463680" cy="1123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6A4849A4-8AB8-7FC6-7CB1-B1BE3B0C8C03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835006" y="1549749"/>
                  <a:ext cx="4759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BA9E180F-866A-C514-8785-54411D644C0D}"/>
                    </a:ext>
                  </a:extLst>
                </p14:cNvPr>
                <p14:cNvContentPartPr/>
                <p14:nvPr/>
              </p14:nvContentPartPr>
              <p14:xfrm>
                <a:off x="5332526" y="1535349"/>
                <a:ext cx="110880" cy="11736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BA9E180F-866A-C514-8785-54411D644C0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326406" y="1529229"/>
                  <a:ext cx="1231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1C5E3E86-5141-E7BD-9FA5-E3DF217688F1}"/>
                    </a:ext>
                  </a:extLst>
                </p14:cNvPr>
                <p14:cNvContentPartPr/>
                <p14:nvPr/>
              </p14:nvContentPartPr>
              <p14:xfrm>
                <a:off x="5503166" y="1561989"/>
                <a:ext cx="68760" cy="871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1C5E3E86-5141-E7BD-9FA5-E3DF217688F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497046" y="1555869"/>
                  <a:ext cx="810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DAD1AEAA-55CE-7055-33B8-4D4B5301A0CF}"/>
                    </a:ext>
                  </a:extLst>
                </p14:cNvPr>
                <p14:cNvContentPartPr/>
                <p14:nvPr/>
              </p14:nvContentPartPr>
              <p14:xfrm>
                <a:off x="5494886" y="1478829"/>
                <a:ext cx="41400" cy="183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DAD1AEAA-55CE-7055-33B8-4D4B5301A0C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488766" y="1472709"/>
                  <a:ext cx="536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FF817FFA-942B-5D31-35F6-AF8A7EB1FCBC}"/>
                    </a:ext>
                  </a:extLst>
                </p14:cNvPr>
                <p14:cNvContentPartPr/>
                <p14:nvPr/>
              </p14:nvContentPartPr>
              <p14:xfrm>
                <a:off x="5589926" y="1519509"/>
                <a:ext cx="99720" cy="13752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FF817FFA-942B-5D31-35F6-AF8A7EB1FCB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5583806" y="1513389"/>
                  <a:ext cx="1119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84923582-068B-21DD-E111-0478FAC9D618}"/>
                    </a:ext>
                  </a:extLst>
                </p14:cNvPr>
                <p14:cNvContentPartPr/>
                <p14:nvPr/>
              </p14:nvContentPartPr>
              <p14:xfrm>
                <a:off x="5716646" y="1340589"/>
                <a:ext cx="39240" cy="3024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84923582-068B-21DD-E111-0478FAC9D618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5710526" y="1334469"/>
                  <a:ext cx="5148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C24F6C06-84E4-6173-08AD-4DFC4255E5D3}"/>
                    </a:ext>
                  </a:extLst>
                </p14:cNvPr>
                <p14:cNvContentPartPr/>
                <p14:nvPr/>
              </p14:nvContentPartPr>
              <p14:xfrm>
                <a:off x="5710166" y="1514469"/>
                <a:ext cx="223560" cy="14472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C24F6C06-84E4-6173-08AD-4DFC4255E5D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704046" y="1508349"/>
                  <a:ext cx="2358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2B542D87-FBCB-067D-1E8A-8BD039A09A9D}"/>
                    </a:ext>
                  </a:extLst>
                </p14:cNvPr>
                <p14:cNvContentPartPr/>
                <p14:nvPr/>
              </p14:nvContentPartPr>
              <p14:xfrm>
                <a:off x="5931926" y="1536789"/>
                <a:ext cx="176040" cy="10728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2B542D87-FBCB-067D-1E8A-8BD039A09A9D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925806" y="1530669"/>
                  <a:ext cx="1882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BD667AA8-ABA4-23A0-57C0-CD48F2443E9B}"/>
                    </a:ext>
                  </a:extLst>
                </p14:cNvPr>
                <p14:cNvContentPartPr/>
                <p14:nvPr/>
              </p14:nvContentPartPr>
              <p14:xfrm>
                <a:off x="6134966" y="1264269"/>
                <a:ext cx="51120" cy="3848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BD667AA8-ABA4-23A0-57C0-CD48F2443E9B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6128846" y="1258149"/>
                  <a:ext cx="6336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8F284E2D-A62A-1170-4A44-27922D892534}"/>
                    </a:ext>
                  </a:extLst>
                </p14:cNvPr>
                <p14:cNvContentPartPr/>
                <p14:nvPr/>
              </p14:nvContentPartPr>
              <p14:xfrm>
                <a:off x="6042806" y="1514109"/>
                <a:ext cx="207720" cy="270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F284E2D-A62A-1170-4A44-27922D892534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036686" y="1507989"/>
                  <a:ext cx="2199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8F661A6-C846-393A-089E-7F3223176864}"/>
                    </a:ext>
                  </a:extLst>
                </p14:cNvPr>
                <p14:cNvContentPartPr/>
                <p14:nvPr/>
              </p14:nvContentPartPr>
              <p14:xfrm>
                <a:off x="6524126" y="1541469"/>
                <a:ext cx="374040" cy="1184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8F661A6-C846-393A-089E-7F3223176864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518006" y="1535349"/>
                  <a:ext cx="3862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F451E4F2-836F-554A-3E08-C054DECC6EB4}"/>
                    </a:ext>
                  </a:extLst>
                </p14:cNvPr>
                <p14:cNvContentPartPr/>
                <p14:nvPr/>
              </p14:nvContentPartPr>
              <p14:xfrm>
                <a:off x="6759206" y="1437429"/>
                <a:ext cx="79560" cy="3132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F451E4F2-836F-554A-3E08-C054DECC6EB4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753086" y="1431309"/>
                  <a:ext cx="918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0DA705D5-1CB8-5584-E81D-C5E02E04654B}"/>
                    </a:ext>
                  </a:extLst>
                </p14:cNvPr>
                <p14:cNvContentPartPr/>
                <p14:nvPr/>
              </p14:nvContentPartPr>
              <p14:xfrm>
                <a:off x="6916526" y="1369029"/>
                <a:ext cx="16560" cy="3060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0DA705D5-1CB8-5584-E81D-C5E02E04654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6910406" y="1362909"/>
                  <a:ext cx="2880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A2D5530D-6F17-CC6E-3077-CEBC335637C3}"/>
                    </a:ext>
                  </a:extLst>
                </p14:cNvPr>
                <p14:cNvContentPartPr/>
                <p14:nvPr/>
              </p14:nvContentPartPr>
              <p14:xfrm>
                <a:off x="6862166" y="1495029"/>
                <a:ext cx="160200" cy="86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A2D5530D-6F17-CC6E-3077-CEBC335637C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856046" y="1488909"/>
                  <a:ext cx="1724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4409EBD7-37E8-DE2E-3F84-545538033CF5}"/>
                    </a:ext>
                  </a:extLst>
                </p14:cNvPr>
                <p14:cNvContentPartPr/>
                <p14:nvPr/>
              </p14:nvContentPartPr>
              <p14:xfrm>
                <a:off x="6996086" y="1340229"/>
                <a:ext cx="191880" cy="3423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4409EBD7-37E8-DE2E-3F84-545538033CF5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989966" y="1334109"/>
                  <a:ext cx="204120" cy="35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C09966EE-EEEB-B0E2-C224-E389BB967994}"/>
              </a:ext>
            </a:extLst>
          </p:cNvPr>
          <p:cNvGrpSpPr/>
          <p:nvPr/>
        </p:nvGrpSpPr>
        <p:grpSpPr>
          <a:xfrm>
            <a:off x="7622486" y="1479189"/>
            <a:ext cx="299520" cy="210240"/>
            <a:chOff x="7622486" y="1479189"/>
            <a:chExt cx="299520" cy="21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DA450B54-5304-1E6D-408B-7902119A04BB}"/>
                    </a:ext>
                  </a:extLst>
                </p14:cNvPr>
                <p14:cNvContentPartPr/>
                <p14:nvPr/>
              </p14:nvContentPartPr>
              <p14:xfrm>
                <a:off x="7622486" y="1491069"/>
                <a:ext cx="299520" cy="1911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DA450B54-5304-1E6D-408B-7902119A04BB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616366" y="1484949"/>
                  <a:ext cx="3117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D7788F5A-3F06-6AE1-C9EA-42D9043CADE1}"/>
                    </a:ext>
                  </a:extLst>
                </p14:cNvPr>
                <p14:cNvContentPartPr/>
                <p14:nvPr/>
              </p14:nvContentPartPr>
              <p14:xfrm>
                <a:off x="7673966" y="1479189"/>
                <a:ext cx="234000" cy="2102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D7788F5A-3F06-6AE1-C9EA-42D9043CADE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7667846" y="1473069"/>
                  <a:ext cx="246240" cy="22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C8996AE3-51B9-A690-5503-9E165264FA31}"/>
              </a:ext>
            </a:extLst>
          </p:cNvPr>
          <p:cNvGrpSpPr/>
          <p:nvPr/>
        </p:nvGrpSpPr>
        <p:grpSpPr>
          <a:xfrm>
            <a:off x="8182646" y="1189389"/>
            <a:ext cx="910800" cy="488520"/>
            <a:chOff x="8182646" y="1189389"/>
            <a:chExt cx="910800" cy="48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4E911A6A-9FAA-CBE9-C255-856FE7A6A4E3}"/>
                    </a:ext>
                  </a:extLst>
                </p14:cNvPr>
                <p14:cNvContentPartPr/>
                <p14:nvPr/>
              </p14:nvContentPartPr>
              <p14:xfrm>
                <a:off x="8182646" y="1389189"/>
                <a:ext cx="266400" cy="2746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4E911A6A-9FAA-CBE9-C255-856FE7A6A4E3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176526" y="1383069"/>
                  <a:ext cx="2786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F4A4BF4F-EAA9-8E08-DBEC-58004D37266B}"/>
                    </a:ext>
                  </a:extLst>
                </p14:cNvPr>
                <p14:cNvContentPartPr/>
                <p14:nvPr/>
              </p14:nvContentPartPr>
              <p14:xfrm>
                <a:off x="8203526" y="1528509"/>
                <a:ext cx="205920" cy="82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F4A4BF4F-EAA9-8E08-DBEC-58004D37266B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197406" y="1522389"/>
                  <a:ext cx="218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72F22B4B-BF48-9F05-37D5-CFE207034AC6}"/>
                    </a:ext>
                  </a:extLst>
                </p14:cNvPr>
                <p14:cNvContentPartPr/>
                <p14:nvPr/>
              </p14:nvContentPartPr>
              <p14:xfrm>
                <a:off x="8639846" y="1375149"/>
                <a:ext cx="33480" cy="2332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72F22B4B-BF48-9F05-37D5-CFE207034AC6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633726" y="1369029"/>
                  <a:ext cx="4572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4C37AC59-BFD1-E825-B57A-0FA9E2A955D3}"/>
                    </a:ext>
                  </a:extLst>
                </p14:cNvPr>
                <p14:cNvContentPartPr/>
                <p14:nvPr/>
              </p14:nvContentPartPr>
              <p14:xfrm>
                <a:off x="8707526" y="1367949"/>
                <a:ext cx="27360" cy="3099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4C37AC59-BFD1-E825-B57A-0FA9E2A955D3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701406" y="1361829"/>
                  <a:ext cx="3960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F74E25DB-0F99-C871-085F-4EEA8CEB269E}"/>
                    </a:ext>
                  </a:extLst>
                </p14:cNvPr>
                <p14:cNvContentPartPr/>
                <p14:nvPr/>
              </p14:nvContentPartPr>
              <p14:xfrm>
                <a:off x="8642726" y="1353909"/>
                <a:ext cx="290520" cy="2451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F74E25DB-0F99-C871-085F-4EEA8CEB269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636606" y="1347789"/>
                  <a:ext cx="30276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5FA165B2-286E-5BEC-5C2F-21362D6F2FB0}"/>
                    </a:ext>
                  </a:extLst>
                </p14:cNvPr>
                <p14:cNvContentPartPr/>
                <p14:nvPr/>
              </p14:nvContentPartPr>
              <p14:xfrm>
                <a:off x="8951606" y="1189389"/>
                <a:ext cx="141840" cy="20088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5FA165B2-286E-5BEC-5C2F-21362D6F2FB0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945486" y="1183269"/>
                  <a:ext cx="154080" cy="21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B81ABF0-FAF7-444B-2E3F-BF28F7831615}"/>
              </a:ext>
            </a:extLst>
          </p:cNvPr>
          <p:cNvGrpSpPr/>
          <p:nvPr/>
        </p:nvGrpSpPr>
        <p:grpSpPr>
          <a:xfrm>
            <a:off x="380546" y="3064377"/>
            <a:ext cx="1547640" cy="489240"/>
            <a:chOff x="380546" y="3064377"/>
            <a:chExt cx="1547640" cy="48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EE9D38BB-CB14-8532-E313-2D9FCF484068}"/>
                    </a:ext>
                  </a:extLst>
                </p14:cNvPr>
                <p14:cNvContentPartPr/>
                <p14:nvPr/>
              </p14:nvContentPartPr>
              <p14:xfrm>
                <a:off x="380546" y="3064377"/>
                <a:ext cx="426600" cy="4892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EE9D38BB-CB14-8532-E313-2D9FCF484068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74426" y="3058257"/>
                  <a:ext cx="438840" cy="50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EBFEF36-3225-016D-E0E8-F77FA1B97A10}"/>
                    </a:ext>
                  </a:extLst>
                </p14:cNvPr>
                <p14:cNvContentPartPr/>
                <p14:nvPr/>
              </p14:nvContentPartPr>
              <p14:xfrm>
                <a:off x="739106" y="3316737"/>
                <a:ext cx="209520" cy="1879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EBFEF36-3225-016D-E0E8-F77FA1B97A1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32986" y="3310617"/>
                  <a:ext cx="2217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E7D03ACD-5D4D-E736-2988-CC13D65D14C4}"/>
                    </a:ext>
                  </a:extLst>
                </p14:cNvPr>
                <p14:cNvContentPartPr/>
                <p14:nvPr/>
              </p14:nvContentPartPr>
              <p14:xfrm>
                <a:off x="936386" y="3325377"/>
                <a:ext cx="344520" cy="183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E7D03ACD-5D4D-E736-2988-CC13D65D14C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30266" y="3319257"/>
                  <a:ext cx="3567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0A3C432E-2F8D-A0B5-3F0C-ECC35F5E6BC5}"/>
                    </a:ext>
                  </a:extLst>
                </p14:cNvPr>
                <p14:cNvContentPartPr/>
                <p14:nvPr/>
              </p14:nvContentPartPr>
              <p14:xfrm>
                <a:off x="1292426" y="3249057"/>
                <a:ext cx="635760" cy="24732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0A3C432E-2F8D-A0B5-3F0C-ECC35F5E6BC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286306" y="3242937"/>
                  <a:ext cx="648000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1E7F7B76-F85D-EA9E-757B-31921C22EA50}"/>
              </a:ext>
            </a:extLst>
          </p:cNvPr>
          <p:cNvGrpSpPr/>
          <p:nvPr/>
        </p:nvGrpSpPr>
        <p:grpSpPr>
          <a:xfrm>
            <a:off x="2038706" y="3280377"/>
            <a:ext cx="49320" cy="127800"/>
            <a:chOff x="2038706" y="3280377"/>
            <a:chExt cx="49320" cy="12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FA481B4A-6645-5527-A19F-98F83F5F9A79}"/>
                    </a:ext>
                  </a:extLst>
                </p14:cNvPr>
                <p14:cNvContentPartPr/>
                <p14:nvPr/>
              </p14:nvContentPartPr>
              <p14:xfrm>
                <a:off x="2061746" y="3280377"/>
                <a:ext cx="9360" cy="259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FA481B4A-6645-5527-A19F-98F83F5F9A7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055626" y="3274257"/>
                  <a:ext cx="216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19C86B0F-6902-AFF2-83D9-F6E1EAA14B82}"/>
                    </a:ext>
                  </a:extLst>
                </p14:cNvPr>
                <p14:cNvContentPartPr/>
                <p14:nvPr/>
              </p14:nvContentPartPr>
              <p14:xfrm>
                <a:off x="2038706" y="3374697"/>
                <a:ext cx="49320" cy="334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19C86B0F-6902-AFF2-83D9-F6E1EAA14B8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032586" y="3368577"/>
                  <a:ext cx="61560" cy="45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94" name="Ink 393">
                <a:extLst>
                  <a:ext uri="{FF2B5EF4-FFF2-40B4-BE49-F238E27FC236}">
                    <a16:creationId xmlns:a16="http://schemas.microsoft.com/office/drawing/2014/main" id="{DFC03D29-9D59-7893-4B88-9173B512864B}"/>
                  </a:ext>
                </a:extLst>
              </p14:cNvPr>
              <p14:cNvContentPartPr/>
              <p14:nvPr/>
            </p14:nvContentPartPr>
            <p14:xfrm>
              <a:off x="11340926" y="3693549"/>
              <a:ext cx="102960" cy="41040"/>
            </p14:xfrm>
          </p:contentPart>
        </mc:Choice>
        <mc:Fallback xmlns="">
          <p:pic>
            <p:nvPicPr>
              <p:cNvPr id="394" name="Ink 393">
                <a:extLst>
                  <a:ext uri="{FF2B5EF4-FFF2-40B4-BE49-F238E27FC236}">
                    <a16:creationId xmlns:a16="http://schemas.microsoft.com/office/drawing/2014/main" id="{DFC03D29-9D59-7893-4B88-9173B512864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1334806" y="3687429"/>
                <a:ext cx="1152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8099F7E7-513B-D309-E320-921144DB4A11}"/>
                  </a:ext>
                </a:extLst>
              </p14:cNvPr>
              <p14:cNvContentPartPr/>
              <p14:nvPr/>
            </p14:nvContentPartPr>
            <p14:xfrm>
              <a:off x="1989926" y="1094709"/>
              <a:ext cx="165600" cy="23148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8099F7E7-513B-D309-E320-921144DB4A1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983806" y="1088589"/>
                <a:ext cx="17784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487253A5-1922-2BDF-FBED-FCCC9F3DAE6F}"/>
                  </a:ext>
                </a:extLst>
              </p14:cNvPr>
              <p14:cNvContentPartPr/>
              <p14:nvPr/>
            </p14:nvContentPartPr>
            <p14:xfrm>
              <a:off x="3707486" y="2178669"/>
              <a:ext cx="169200" cy="25668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487253A5-1922-2BDF-FBED-FCCC9F3DAE6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01366" y="2172549"/>
                <a:ext cx="1814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989D137-2A8C-3829-5B30-43359FBBAE17}"/>
                  </a:ext>
                </a:extLst>
              </p14:cNvPr>
              <p14:cNvContentPartPr/>
              <p14:nvPr/>
            </p14:nvContentPartPr>
            <p14:xfrm>
              <a:off x="391166" y="2413389"/>
              <a:ext cx="78120" cy="190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989D137-2A8C-3829-5B30-43359FBBAE1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5046" y="2407269"/>
                <a:ext cx="9036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21B6798-9158-FFAF-0BD0-C40F108EFABD}"/>
                  </a:ext>
                </a:extLst>
              </p14:cNvPr>
              <p14:cNvContentPartPr/>
              <p14:nvPr/>
            </p14:nvContentPartPr>
            <p14:xfrm>
              <a:off x="396206" y="2318709"/>
              <a:ext cx="28440" cy="9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21B6798-9158-FFAF-0BD0-C40F108EFAB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0086" y="2312589"/>
                <a:ext cx="4068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4C58995-FF66-0386-688E-12D49D9E647B}"/>
                  </a:ext>
                </a:extLst>
              </p14:cNvPr>
              <p14:cNvContentPartPr/>
              <p14:nvPr/>
            </p14:nvContentPartPr>
            <p14:xfrm>
              <a:off x="563966" y="2160669"/>
              <a:ext cx="134640" cy="385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4C58995-FF66-0386-688E-12D49D9E647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7846" y="2154549"/>
                <a:ext cx="14688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9C6B4E6-65BA-3B31-2184-A585DE36FEA9}"/>
                  </a:ext>
                </a:extLst>
              </p14:cNvPr>
              <p14:cNvContentPartPr/>
              <p14:nvPr/>
            </p14:nvContentPartPr>
            <p14:xfrm>
              <a:off x="516806" y="2404749"/>
              <a:ext cx="182520" cy="37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9C6B4E6-65BA-3B31-2184-A585DE36FEA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686" y="2398629"/>
                <a:ext cx="194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C06DE47-B80C-1E2B-563E-DAD7B4979CEF}"/>
                  </a:ext>
                </a:extLst>
              </p14:cNvPr>
              <p14:cNvContentPartPr/>
              <p14:nvPr/>
            </p14:nvContentPartPr>
            <p14:xfrm>
              <a:off x="1155086" y="2179029"/>
              <a:ext cx="240120" cy="326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C06DE47-B80C-1E2B-563E-DAD7B4979CE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148966" y="2172909"/>
                <a:ext cx="25236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0E345CB-0507-E729-C577-D94E90001025}"/>
                  </a:ext>
                </a:extLst>
              </p14:cNvPr>
              <p14:cNvContentPartPr/>
              <p14:nvPr/>
            </p14:nvContentPartPr>
            <p14:xfrm>
              <a:off x="1133486" y="2381349"/>
              <a:ext cx="232200" cy="27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0E345CB-0507-E729-C577-D94E9000102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127366" y="2375229"/>
                <a:ext cx="244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B5F14F67-5D8B-59DB-F7C3-C668E96BE69E}"/>
                  </a:ext>
                </a:extLst>
              </p14:cNvPr>
              <p14:cNvContentPartPr/>
              <p14:nvPr/>
            </p14:nvContentPartPr>
            <p14:xfrm>
              <a:off x="1590686" y="2400069"/>
              <a:ext cx="96120" cy="155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B5F14F67-5D8B-59DB-F7C3-C668E96BE69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84566" y="2393949"/>
                <a:ext cx="1083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5C8836B-6A9F-8D01-C766-6D83E4909E41}"/>
                  </a:ext>
                </a:extLst>
              </p14:cNvPr>
              <p14:cNvContentPartPr/>
              <p14:nvPr/>
            </p14:nvContentPartPr>
            <p14:xfrm>
              <a:off x="1612646" y="2283069"/>
              <a:ext cx="34560" cy="2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5C8836B-6A9F-8D01-C766-6D83E4909E4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606526" y="2276949"/>
                <a:ext cx="4680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99BDE127-F49C-C154-BC9C-7A2114CE6290}"/>
                  </a:ext>
                </a:extLst>
              </p14:cNvPr>
              <p14:cNvContentPartPr/>
              <p14:nvPr/>
            </p14:nvContentPartPr>
            <p14:xfrm>
              <a:off x="1870046" y="2276589"/>
              <a:ext cx="223560" cy="240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99BDE127-F49C-C154-BC9C-7A2114CE629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863926" y="2270469"/>
                <a:ext cx="2358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3B0D4787-D197-55B1-76AB-F4443AAE6B3E}"/>
                  </a:ext>
                </a:extLst>
              </p14:cNvPr>
              <p14:cNvContentPartPr/>
              <p14:nvPr/>
            </p14:nvContentPartPr>
            <p14:xfrm>
              <a:off x="1843406" y="2404389"/>
              <a:ext cx="212040" cy="270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3B0D4787-D197-55B1-76AB-F4443AAE6B3E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837286" y="2398269"/>
                <a:ext cx="2242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25D4202-CC79-AC39-97B9-BD26B806BB90}"/>
                  </a:ext>
                </a:extLst>
              </p14:cNvPr>
              <p14:cNvContentPartPr/>
              <p14:nvPr/>
            </p14:nvContentPartPr>
            <p14:xfrm>
              <a:off x="2148326" y="2233029"/>
              <a:ext cx="126720" cy="27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25D4202-CC79-AC39-97B9-BD26B806BB9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142206" y="2226909"/>
                <a:ext cx="13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31BCEAD1-BD9E-E2CB-2120-55B2CF5C7F27}"/>
                  </a:ext>
                </a:extLst>
              </p14:cNvPr>
              <p14:cNvContentPartPr/>
              <p14:nvPr/>
            </p14:nvContentPartPr>
            <p14:xfrm>
              <a:off x="2303846" y="2339949"/>
              <a:ext cx="172800" cy="124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31BCEAD1-BD9E-E2CB-2120-55B2CF5C7F2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97726" y="2333829"/>
                <a:ext cx="1850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0C75A9E-A344-E6E3-C8A6-FCDED6AD04C4}"/>
                  </a:ext>
                </a:extLst>
              </p14:cNvPr>
              <p14:cNvContentPartPr/>
              <p14:nvPr/>
            </p14:nvContentPartPr>
            <p14:xfrm>
              <a:off x="2459366" y="2214309"/>
              <a:ext cx="187560" cy="299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0C75A9E-A344-E6E3-C8A6-FCDED6AD04C4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453246" y="2208189"/>
                <a:ext cx="19980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FB7AFDE8-6F4C-8E6F-1FED-B6140F92E74F}"/>
                  </a:ext>
                </a:extLst>
              </p14:cNvPr>
              <p14:cNvContentPartPr/>
              <p14:nvPr/>
            </p14:nvContentPartPr>
            <p14:xfrm>
              <a:off x="2839166" y="2401869"/>
              <a:ext cx="15480" cy="1144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FB7AFDE8-6F4C-8E6F-1FED-B6140F92E74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833046" y="2395749"/>
                <a:ext cx="27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067D7627-251A-1CB3-8C01-97D45C2C7B4B}"/>
                  </a:ext>
                </a:extLst>
              </p14:cNvPr>
              <p14:cNvContentPartPr/>
              <p14:nvPr/>
            </p14:nvContentPartPr>
            <p14:xfrm>
              <a:off x="4710086" y="2172549"/>
              <a:ext cx="268200" cy="3808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067D7627-251A-1CB3-8C01-97D45C2C7B4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03966" y="2166429"/>
                <a:ext cx="2804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9881A1F-AFAB-7DAC-3E53-31DFE8790FE3}"/>
                  </a:ext>
                </a:extLst>
              </p14:cNvPr>
              <p14:cNvContentPartPr/>
              <p14:nvPr/>
            </p14:nvContentPartPr>
            <p14:xfrm>
              <a:off x="5008526" y="2504469"/>
              <a:ext cx="43560" cy="921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9881A1F-AFAB-7DAC-3E53-31DFE8790FE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002406" y="2498349"/>
                <a:ext cx="558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0A6E69D-D810-2589-5076-285BA4D492F4}"/>
                  </a:ext>
                </a:extLst>
              </p14:cNvPr>
              <p14:cNvContentPartPr/>
              <p14:nvPr/>
            </p14:nvContentPartPr>
            <p14:xfrm>
              <a:off x="4995206" y="2406189"/>
              <a:ext cx="34200" cy="10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0A6E69D-D810-2589-5076-285BA4D492F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989086" y="2400069"/>
                <a:ext cx="464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67BB98C2-9D0E-8D2B-45D3-9035768EA5E6}"/>
                  </a:ext>
                </a:extLst>
              </p14:cNvPr>
              <p14:cNvContentPartPr/>
              <p14:nvPr/>
            </p14:nvContentPartPr>
            <p14:xfrm>
              <a:off x="4989446" y="2091189"/>
              <a:ext cx="89640" cy="187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67BB98C2-9D0E-8D2B-45D3-9035768EA5E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83326" y="2085069"/>
                <a:ext cx="10188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AEAEC573-500D-CD6C-828F-3C80107FA8EF}"/>
                  </a:ext>
                </a:extLst>
              </p14:cNvPr>
              <p14:cNvContentPartPr/>
              <p14:nvPr/>
            </p14:nvContentPartPr>
            <p14:xfrm>
              <a:off x="4977566" y="2024589"/>
              <a:ext cx="48240" cy="19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AEAEC573-500D-CD6C-828F-3C80107FA8E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971446" y="2018469"/>
                <a:ext cx="604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9094782-E791-1314-2A9C-AF049432B8FA}"/>
                  </a:ext>
                </a:extLst>
              </p14:cNvPr>
              <p14:cNvContentPartPr/>
              <p14:nvPr/>
            </p14:nvContentPartPr>
            <p14:xfrm>
              <a:off x="5268446" y="2337069"/>
              <a:ext cx="173520" cy="21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9094782-E791-1314-2A9C-AF049432B8F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262326" y="2330949"/>
                <a:ext cx="1857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0BF8203E-11C0-243D-33BF-D8D6788046E2}"/>
                  </a:ext>
                </a:extLst>
              </p14:cNvPr>
              <p14:cNvContentPartPr/>
              <p14:nvPr/>
            </p14:nvContentPartPr>
            <p14:xfrm>
              <a:off x="5265926" y="2397909"/>
              <a:ext cx="177120" cy="187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0BF8203E-11C0-243D-33BF-D8D6788046E2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59806" y="2391789"/>
                <a:ext cx="1893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21F0D0BA-E15F-A8A1-479D-573D22A78007}"/>
                  </a:ext>
                </a:extLst>
              </p14:cNvPr>
              <p14:cNvContentPartPr/>
              <p14:nvPr/>
            </p14:nvContentPartPr>
            <p14:xfrm>
              <a:off x="5306246" y="2273349"/>
              <a:ext cx="156600" cy="183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21F0D0BA-E15F-A8A1-479D-573D22A7800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00126" y="2267229"/>
                <a:ext cx="168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B872BA3F-0D3D-D3DE-799C-F5F9909ABD2B}"/>
                  </a:ext>
                </a:extLst>
              </p14:cNvPr>
              <p14:cNvContentPartPr/>
              <p14:nvPr/>
            </p14:nvContentPartPr>
            <p14:xfrm>
              <a:off x="5553206" y="2220789"/>
              <a:ext cx="184680" cy="2199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B872BA3F-0D3D-D3DE-799C-F5F9909ABD2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547086" y="2214669"/>
                <a:ext cx="196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0E9803F0-CECB-1333-8957-AD00BC7D8E2C}"/>
                  </a:ext>
                </a:extLst>
              </p14:cNvPr>
              <p14:cNvContentPartPr/>
              <p14:nvPr/>
            </p14:nvContentPartPr>
            <p14:xfrm>
              <a:off x="6019046" y="2330949"/>
              <a:ext cx="276120" cy="511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0E9803F0-CECB-1333-8957-AD00BC7D8E2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012926" y="2324829"/>
                <a:ext cx="2883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123FB13-C3EA-65E6-A84D-40C344F76DAC}"/>
                  </a:ext>
                </a:extLst>
              </p14:cNvPr>
              <p14:cNvContentPartPr/>
              <p14:nvPr/>
            </p14:nvContentPartPr>
            <p14:xfrm>
              <a:off x="5995646" y="2397909"/>
              <a:ext cx="270720" cy="62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123FB13-C3EA-65E6-A84D-40C344F76DAC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89526" y="2391789"/>
                <a:ext cx="2829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082F5C6-040F-0171-9055-8EABFC6B03B7}"/>
                  </a:ext>
                </a:extLst>
              </p14:cNvPr>
              <p14:cNvContentPartPr/>
              <p14:nvPr/>
            </p14:nvContentPartPr>
            <p14:xfrm>
              <a:off x="6211286" y="2236989"/>
              <a:ext cx="186480" cy="258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082F5C6-040F-0171-9055-8EABFC6B03B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205166" y="2230869"/>
                <a:ext cx="198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5F21EC62-E997-1B63-74C5-699A0F8A5F16}"/>
                  </a:ext>
                </a:extLst>
              </p14:cNvPr>
              <p14:cNvContentPartPr/>
              <p14:nvPr/>
            </p14:nvContentPartPr>
            <p14:xfrm>
              <a:off x="6829046" y="2139069"/>
              <a:ext cx="236520" cy="3952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5F21EC62-E997-1B63-74C5-699A0F8A5F1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22926" y="2132949"/>
                <a:ext cx="2487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B516442D-9676-FD87-D38A-76A7C7BB96E3}"/>
                  </a:ext>
                </a:extLst>
              </p14:cNvPr>
              <p14:cNvContentPartPr/>
              <p14:nvPr/>
            </p14:nvContentPartPr>
            <p14:xfrm>
              <a:off x="7097246" y="2066349"/>
              <a:ext cx="99360" cy="205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B516442D-9676-FD87-D38A-76A7C7BB96E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091126" y="2060229"/>
                <a:ext cx="1116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B3D1C64-8655-02F0-4718-615817547770}"/>
                  </a:ext>
                </a:extLst>
              </p14:cNvPr>
              <p14:cNvContentPartPr/>
              <p14:nvPr/>
            </p14:nvContentPartPr>
            <p14:xfrm>
              <a:off x="7116326" y="2004069"/>
              <a:ext cx="31320" cy="93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B3D1C64-8655-02F0-4718-61581754777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110206" y="1997949"/>
                <a:ext cx="4356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C694BD96-5EC9-2A66-1094-8F39A063F87A}"/>
                  </a:ext>
                </a:extLst>
              </p14:cNvPr>
              <p14:cNvContentPartPr/>
              <p14:nvPr/>
            </p14:nvContentPartPr>
            <p14:xfrm>
              <a:off x="7129286" y="2483589"/>
              <a:ext cx="70560" cy="979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C694BD96-5EC9-2A66-1094-8F39A063F87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123166" y="2477469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9D68BCED-564E-C29E-FF8C-F15CDF5EA4FB}"/>
                  </a:ext>
                </a:extLst>
              </p14:cNvPr>
              <p14:cNvContentPartPr/>
              <p14:nvPr/>
            </p14:nvContentPartPr>
            <p14:xfrm>
              <a:off x="7147646" y="2393949"/>
              <a:ext cx="41040" cy="72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9D68BCED-564E-C29E-FF8C-F15CDF5EA4F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141526" y="2387829"/>
                <a:ext cx="53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B9563ADD-C3F4-A4D9-A091-893CEBAF3C0A}"/>
                  </a:ext>
                </a:extLst>
              </p14:cNvPr>
              <p14:cNvContentPartPr/>
              <p14:nvPr/>
            </p14:nvContentPartPr>
            <p14:xfrm>
              <a:off x="8040086" y="2231229"/>
              <a:ext cx="211680" cy="2307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B9563ADD-C3F4-A4D9-A091-893CEBAF3C0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033966" y="2225109"/>
                <a:ext cx="2239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C8F0877-27E1-0CAF-A654-795A29742580}"/>
                  </a:ext>
                </a:extLst>
              </p14:cNvPr>
              <p14:cNvContentPartPr/>
              <p14:nvPr/>
            </p14:nvContentPartPr>
            <p14:xfrm>
              <a:off x="8425286" y="2130789"/>
              <a:ext cx="283680" cy="3204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C8F0877-27E1-0CAF-A654-795A2974258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419166" y="2124669"/>
                <a:ext cx="2959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6CF419C3-0F8F-3CD2-9C5E-88AB7C214529}"/>
                  </a:ext>
                </a:extLst>
              </p14:cNvPr>
              <p14:cNvContentPartPr/>
              <p14:nvPr/>
            </p14:nvContentPartPr>
            <p14:xfrm>
              <a:off x="9029366" y="2436069"/>
              <a:ext cx="67320" cy="18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6CF419C3-0F8F-3CD2-9C5E-88AB7C21452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023246" y="2429949"/>
                <a:ext cx="795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563CAD6A-04FE-5F41-76A1-EFFC5C5ED8E0}"/>
                  </a:ext>
                </a:extLst>
              </p14:cNvPr>
              <p14:cNvContentPartPr/>
              <p14:nvPr/>
            </p14:nvContentPartPr>
            <p14:xfrm>
              <a:off x="7723286" y="2451549"/>
              <a:ext cx="1800" cy="18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563CAD6A-04FE-5F41-76A1-EFFC5C5ED8E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717166" y="2445429"/>
                <a:ext cx="1404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BB58859F-6408-996B-F8A6-9E5368200120}"/>
                  </a:ext>
                </a:extLst>
              </p14:cNvPr>
              <p14:cNvContentPartPr/>
              <p14:nvPr/>
            </p14:nvContentPartPr>
            <p14:xfrm>
              <a:off x="7700606" y="2452989"/>
              <a:ext cx="108720" cy="1090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BB58859F-6408-996B-F8A6-9E536820012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694486" y="2446869"/>
                <a:ext cx="120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0F66514A-8911-CD12-72DD-3A430C14DF51}"/>
                  </a:ext>
                </a:extLst>
              </p14:cNvPr>
              <p14:cNvContentPartPr/>
              <p14:nvPr/>
            </p14:nvContentPartPr>
            <p14:xfrm>
              <a:off x="7708886" y="2326269"/>
              <a:ext cx="41760" cy="180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0F66514A-8911-CD12-72DD-3A430C14DF5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702766" y="2320149"/>
                <a:ext cx="54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35553B81-BB19-B88B-5609-23F8481C4AAA}"/>
                  </a:ext>
                </a:extLst>
              </p14:cNvPr>
              <p14:cNvContentPartPr/>
              <p14:nvPr/>
            </p14:nvContentPartPr>
            <p14:xfrm>
              <a:off x="7410086" y="2301429"/>
              <a:ext cx="149040" cy="1656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35553B81-BB19-B88B-5609-23F8481C4AAA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7403966" y="2295309"/>
                <a:ext cx="1612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1196A62B-DDB4-5310-AF94-46C5BC590780}"/>
                  </a:ext>
                </a:extLst>
              </p14:cNvPr>
              <p14:cNvContentPartPr/>
              <p14:nvPr/>
            </p14:nvContentPartPr>
            <p14:xfrm>
              <a:off x="7445006" y="2274429"/>
              <a:ext cx="131400" cy="2602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1196A62B-DDB4-5310-AF94-46C5BC59078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438886" y="2268309"/>
                <a:ext cx="143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69" name="Ink 668">
                <a:extLst>
                  <a:ext uri="{FF2B5EF4-FFF2-40B4-BE49-F238E27FC236}">
                    <a16:creationId xmlns:a16="http://schemas.microsoft.com/office/drawing/2014/main" id="{CA429F52-E5D3-82EC-71E3-A7833173D5BD}"/>
                  </a:ext>
                </a:extLst>
              </p14:cNvPr>
              <p14:cNvContentPartPr/>
              <p14:nvPr/>
            </p14:nvContentPartPr>
            <p14:xfrm>
              <a:off x="8205146" y="3518337"/>
              <a:ext cx="158760" cy="433080"/>
            </p14:xfrm>
          </p:contentPart>
        </mc:Choice>
        <mc:Fallback xmlns="">
          <p:pic>
            <p:nvPicPr>
              <p:cNvPr id="669" name="Ink 668">
                <a:extLst>
                  <a:ext uri="{FF2B5EF4-FFF2-40B4-BE49-F238E27FC236}">
                    <a16:creationId xmlns:a16="http://schemas.microsoft.com/office/drawing/2014/main" id="{CA429F52-E5D3-82EC-71E3-A7833173D5B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8199026" y="3512217"/>
                <a:ext cx="17100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4A95773-936D-123A-37C6-1896A9136903}"/>
                  </a:ext>
                </a:extLst>
              </p14:cNvPr>
              <p14:cNvContentPartPr/>
              <p14:nvPr/>
            </p14:nvContentPartPr>
            <p14:xfrm>
              <a:off x="3079646" y="2386749"/>
              <a:ext cx="114120" cy="262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4A95773-936D-123A-37C6-1896A913690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073526" y="2380629"/>
                <a:ext cx="1263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E7BBAED8-3385-8C65-0BAA-33AFFC374ECC}"/>
                  </a:ext>
                </a:extLst>
              </p14:cNvPr>
              <p14:cNvContentPartPr/>
              <p14:nvPr/>
            </p14:nvContentPartPr>
            <p14:xfrm>
              <a:off x="3101606" y="2281629"/>
              <a:ext cx="23760" cy="10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E7BBAED8-3385-8C65-0BAA-33AFFC374ECC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095486" y="2275509"/>
                <a:ext cx="360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9E1D996-1D54-8047-3956-79C6C422C2F2}"/>
                  </a:ext>
                </a:extLst>
              </p14:cNvPr>
              <p14:cNvContentPartPr/>
              <p14:nvPr/>
            </p14:nvContentPartPr>
            <p14:xfrm>
              <a:off x="3306086" y="2198829"/>
              <a:ext cx="199080" cy="2458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9E1D996-1D54-8047-3956-79C6C422C2F2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299966" y="2192709"/>
                <a:ext cx="2113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8DD074F-3AEE-C785-C364-586BFEE0893E}"/>
                  </a:ext>
                </a:extLst>
              </p14:cNvPr>
              <p14:cNvContentPartPr/>
              <p14:nvPr/>
            </p14:nvContentPartPr>
            <p14:xfrm>
              <a:off x="3292766" y="2314389"/>
              <a:ext cx="185040" cy="273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8DD074F-3AEE-C785-C364-586BFEE0893E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286646" y="2308269"/>
                <a:ext cx="1972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BAC704EC-38A8-F23E-BB86-A5C8734D9D22}"/>
                  </a:ext>
                </a:extLst>
              </p14:cNvPr>
              <p14:cNvContentPartPr/>
              <p14:nvPr/>
            </p14:nvContentPartPr>
            <p14:xfrm>
              <a:off x="3594446" y="2178309"/>
              <a:ext cx="108720" cy="2966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BAC704EC-38A8-F23E-BB86-A5C8734D9D22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88326" y="2172189"/>
                <a:ext cx="120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D131551-FFFE-0DE8-E00B-EC0A638F451F}"/>
                  </a:ext>
                </a:extLst>
              </p14:cNvPr>
              <p14:cNvContentPartPr/>
              <p14:nvPr/>
            </p14:nvContentPartPr>
            <p14:xfrm>
              <a:off x="3893966" y="2170749"/>
              <a:ext cx="143280" cy="3027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D131551-FFFE-0DE8-E00B-EC0A638F451F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887846" y="2164629"/>
                <a:ext cx="15552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667" name="Ink 666">
                <a:extLst>
                  <a:ext uri="{FF2B5EF4-FFF2-40B4-BE49-F238E27FC236}">
                    <a16:creationId xmlns:a16="http://schemas.microsoft.com/office/drawing/2014/main" id="{3C97481B-899E-2A2F-AE85-6E02641B2513}"/>
                  </a:ext>
                </a:extLst>
              </p14:cNvPr>
              <p14:cNvContentPartPr/>
              <p14:nvPr/>
            </p14:nvContentPartPr>
            <p14:xfrm>
              <a:off x="135566" y="2927469"/>
              <a:ext cx="57600" cy="1318320"/>
            </p14:xfrm>
          </p:contentPart>
        </mc:Choice>
        <mc:Fallback xmlns="">
          <p:pic>
            <p:nvPicPr>
              <p:cNvPr id="667" name="Ink 666">
                <a:extLst>
                  <a:ext uri="{FF2B5EF4-FFF2-40B4-BE49-F238E27FC236}">
                    <a16:creationId xmlns:a16="http://schemas.microsoft.com/office/drawing/2014/main" id="{3C97481B-899E-2A2F-AE85-6E02641B2513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129446" y="2921349"/>
                <a:ext cx="69840" cy="13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642" name="Ink 641">
                <a:extLst>
                  <a:ext uri="{FF2B5EF4-FFF2-40B4-BE49-F238E27FC236}">
                    <a16:creationId xmlns:a16="http://schemas.microsoft.com/office/drawing/2014/main" id="{2EF348F9-372C-EABC-1CB0-8C397FCC9602}"/>
                  </a:ext>
                </a:extLst>
              </p14:cNvPr>
              <p14:cNvContentPartPr/>
              <p14:nvPr/>
            </p14:nvContentPartPr>
            <p14:xfrm>
              <a:off x="209366" y="2907309"/>
              <a:ext cx="28440" cy="9720"/>
            </p14:xfrm>
          </p:contentPart>
        </mc:Choice>
        <mc:Fallback xmlns="">
          <p:pic>
            <p:nvPicPr>
              <p:cNvPr id="642" name="Ink 641">
                <a:extLst>
                  <a:ext uri="{FF2B5EF4-FFF2-40B4-BE49-F238E27FC236}">
                    <a16:creationId xmlns:a16="http://schemas.microsoft.com/office/drawing/2014/main" id="{2EF348F9-372C-EABC-1CB0-8C397FCC9602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203246" y="2901189"/>
                <a:ext cx="406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652" name="Ink 651">
                <a:extLst>
                  <a:ext uri="{FF2B5EF4-FFF2-40B4-BE49-F238E27FC236}">
                    <a16:creationId xmlns:a16="http://schemas.microsoft.com/office/drawing/2014/main" id="{A0434B1E-8E3B-5292-0FED-81E8690474CF}"/>
                  </a:ext>
                </a:extLst>
              </p14:cNvPr>
              <p14:cNvContentPartPr/>
              <p14:nvPr/>
            </p14:nvContentPartPr>
            <p14:xfrm>
              <a:off x="189566" y="2648109"/>
              <a:ext cx="11001240" cy="296280"/>
            </p14:xfrm>
          </p:contentPart>
        </mc:Choice>
        <mc:Fallback xmlns="">
          <p:pic>
            <p:nvPicPr>
              <p:cNvPr id="652" name="Ink 651">
                <a:extLst>
                  <a:ext uri="{FF2B5EF4-FFF2-40B4-BE49-F238E27FC236}">
                    <a16:creationId xmlns:a16="http://schemas.microsoft.com/office/drawing/2014/main" id="{A0434B1E-8E3B-5292-0FED-81E8690474CF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83446" y="2641989"/>
                <a:ext cx="110134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658" name="Ink 657">
                <a:extLst>
                  <a:ext uri="{FF2B5EF4-FFF2-40B4-BE49-F238E27FC236}">
                    <a16:creationId xmlns:a16="http://schemas.microsoft.com/office/drawing/2014/main" id="{1656FC78-4368-E280-FD52-35A78960A9CE}"/>
                  </a:ext>
                </a:extLst>
              </p14:cNvPr>
              <p14:cNvContentPartPr/>
              <p14:nvPr/>
            </p14:nvContentPartPr>
            <p14:xfrm>
              <a:off x="11067686" y="2742789"/>
              <a:ext cx="536760" cy="30960"/>
            </p14:xfrm>
          </p:contentPart>
        </mc:Choice>
        <mc:Fallback xmlns="">
          <p:pic>
            <p:nvPicPr>
              <p:cNvPr id="658" name="Ink 657">
                <a:extLst>
                  <a:ext uri="{FF2B5EF4-FFF2-40B4-BE49-F238E27FC236}">
                    <a16:creationId xmlns:a16="http://schemas.microsoft.com/office/drawing/2014/main" id="{1656FC78-4368-E280-FD52-35A78960A9CE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1061566" y="2736669"/>
                <a:ext cx="5490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659" name="Ink 658">
                <a:extLst>
                  <a:ext uri="{FF2B5EF4-FFF2-40B4-BE49-F238E27FC236}">
                    <a16:creationId xmlns:a16="http://schemas.microsoft.com/office/drawing/2014/main" id="{F72C742F-2163-E368-7EDD-83FD5EA1606F}"/>
                  </a:ext>
                </a:extLst>
              </p14:cNvPr>
              <p14:cNvContentPartPr/>
              <p14:nvPr/>
            </p14:nvContentPartPr>
            <p14:xfrm>
              <a:off x="11583566" y="2726589"/>
              <a:ext cx="28440" cy="180000"/>
            </p14:xfrm>
          </p:contentPart>
        </mc:Choice>
        <mc:Fallback xmlns="">
          <p:pic>
            <p:nvPicPr>
              <p:cNvPr id="659" name="Ink 658">
                <a:extLst>
                  <a:ext uri="{FF2B5EF4-FFF2-40B4-BE49-F238E27FC236}">
                    <a16:creationId xmlns:a16="http://schemas.microsoft.com/office/drawing/2014/main" id="{F72C742F-2163-E368-7EDD-83FD5EA1606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1577446" y="2720469"/>
                <a:ext cx="40680" cy="19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711" name="Group 710">
            <a:extLst>
              <a:ext uri="{FF2B5EF4-FFF2-40B4-BE49-F238E27FC236}">
                <a16:creationId xmlns:a16="http://schemas.microsoft.com/office/drawing/2014/main" id="{74DE467D-47FD-8D05-A0D8-3433C382B741}"/>
              </a:ext>
            </a:extLst>
          </p:cNvPr>
          <p:cNvGrpSpPr/>
          <p:nvPr/>
        </p:nvGrpSpPr>
        <p:grpSpPr>
          <a:xfrm>
            <a:off x="174446" y="2694189"/>
            <a:ext cx="11486880" cy="1601640"/>
            <a:chOff x="174446" y="2694189"/>
            <a:chExt cx="11486880" cy="160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7570D1D7-044F-B851-5A31-B21BFE978427}"/>
                    </a:ext>
                  </a:extLst>
                </p14:cNvPr>
                <p14:cNvContentPartPr/>
                <p14:nvPr/>
              </p14:nvContentPartPr>
              <p14:xfrm>
                <a:off x="2504546" y="3083817"/>
                <a:ext cx="69120" cy="33732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7570D1D7-044F-B851-5A31-B21BFE978427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498426" y="3077697"/>
                  <a:ext cx="8136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44BAA87C-F5DF-B6C9-F02D-17E95C0285B7}"/>
                    </a:ext>
                  </a:extLst>
                </p14:cNvPr>
                <p14:cNvContentPartPr/>
                <p14:nvPr/>
              </p14:nvContentPartPr>
              <p14:xfrm>
                <a:off x="2487626" y="2996337"/>
                <a:ext cx="255600" cy="932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44BAA87C-F5DF-B6C9-F02D-17E95C0285B7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481506" y="2990217"/>
                  <a:ext cx="2678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2A3A15BC-6EDE-5EF5-9346-39C4858B3AAA}"/>
                    </a:ext>
                  </a:extLst>
                </p14:cNvPr>
                <p14:cNvContentPartPr/>
                <p14:nvPr/>
              </p14:nvContentPartPr>
              <p14:xfrm>
                <a:off x="2441186" y="3270657"/>
                <a:ext cx="189000" cy="4860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2A3A15BC-6EDE-5EF5-9346-39C4858B3AAA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435066" y="3264537"/>
                  <a:ext cx="2012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68B358B4-6BC8-8AA0-DEFD-4A736E527834}"/>
                    </a:ext>
                  </a:extLst>
                </p14:cNvPr>
                <p14:cNvContentPartPr/>
                <p14:nvPr/>
              </p14:nvContentPartPr>
              <p14:xfrm>
                <a:off x="2715506" y="3260217"/>
                <a:ext cx="285120" cy="1526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68B358B4-6BC8-8AA0-DEFD-4A736E527834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709386" y="3254097"/>
                  <a:ext cx="2973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AFFB2B0A-C99E-94E9-4B1E-B8A91669EC32}"/>
                    </a:ext>
                  </a:extLst>
                </p14:cNvPr>
                <p14:cNvContentPartPr/>
                <p14:nvPr/>
              </p14:nvContentPartPr>
              <p14:xfrm>
                <a:off x="6149906" y="2958897"/>
                <a:ext cx="319680" cy="3232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AFFB2B0A-C99E-94E9-4B1E-B8A91669EC3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143786" y="2952777"/>
                  <a:ext cx="33192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DF77109B-D942-8638-2B19-38BCBBF10AE8}"/>
                    </a:ext>
                  </a:extLst>
                </p14:cNvPr>
                <p14:cNvContentPartPr/>
                <p14:nvPr/>
              </p14:nvContentPartPr>
              <p14:xfrm>
                <a:off x="6269786" y="3115137"/>
                <a:ext cx="135720" cy="259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DF77109B-D942-8638-2B19-38BCBBF10AE8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263666" y="3109017"/>
                  <a:ext cx="1479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5B900A4D-6D5D-2F7F-5B1B-D3BB4F0B796D}"/>
                    </a:ext>
                  </a:extLst>
                </p14:cNvPr>
                <p14:cNvContentPartPr/>
                <p14:nvPr/>
              </p14:nvContentPartPr>
              <p14:xfrm>
                <a:off x="6666146" y="2881137"/>
                <a:ext cx="323280" cy="4590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5B900A4D-6D5D-2F7F-5B1B-D3BB4F0B796D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660026" y="2875017"/>
                  <a:ext cx="335520" cy="47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8EDC648C-9566-5CCD-BF7E-53D591F62D39}"/>
                    </a:ext>
                  </a:extLst>
                </p14:cNvPr>
                <p14:cNvContentPartPr/>
                <p14:nvPr/>
              </p14:nvContentPartPr>
              <p14:xfrm>
                <a:off x="7057466" y="2789697"/>
                <a:ext cx="26280" cy="11196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8EDC648C-9566-5CCD-BF7E-53D591F62D39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051346" y="2783577"/>
                  <a:ext cx="385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6B73D7A9-12FB-B36C-7A9B-3327DAA279BF}"/>
                    </a:ext>
                  </a:extLst>
                </p14:cNvPr>
                <p14:cNvContentPartPr/>
                <p14:nvPr/>
              </p14:nvContentPartPr>
              <p14:xfrm>
                <a:off x="7131986" y="3264537"/>
                <a:ext cx="44640" cy="12096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6B73D7A9-12FB-B36C-7A9B-3327DAA279BF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125866" y="3258417"/>
                  <a:ext cx="568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5F3A0555-88A9-CDAA-C492-3E1DAD8188E6}"/>
                    </a:ext>
                  </a:extLst>
                </p14:cNvPr>
                <p14:cNvContentPartPr/>
                <p14:nvPr/>
              </p14:nvContentPartPr>
              <p14:xfrm>
                <a:off x="7345466" y="3240057"/>
                <a:ext cx="37080" cy="118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5F3A0555-88A9-CDAA-C492-3E1DAD8188E6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339346" y="3233937"/>
                  <a:ext cx="49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651D2209-8D00-B9D9-96BC-2F7CF713C13F}"/>
                    </a:ext>
                  </a:extLst>
                </p14:cNvPr>
                <p14:cNvContentPartPr/>
                <p14:nvPr/>
              </p14:nvContentPartPr>
              <p14:xfrm>
                <a:off x="7406666" y="3232137"/>
                <a:ext cx="41760" cy="1404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651D2209-8D00-B9D9-96BC-2F7CF713C13F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400546" y="3226017"/>
                  <a:ext cx="54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275A87FA-4E54-BB3F-47B0-3B5811FD6534}"/>
                    </a:ext>
                  </a:extLst>
                </p14:cNvPr>
                <p14:cNvContentPartPr/>
                <p14:nvPr/>
              </p14:nvContentPartPr>
              <p14:xfrm>
                <a:off x="7498826" y="3217737"/>
                <a:ext cx="35640" cy="72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275A87FA-4E54-BB3F-47B0-3B5811FD6534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492706" y="3211617"/>
                  <a:ext cx="47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99443D49-4CA2-ABEB-AF0F-D32F1914707C}"/>
                    </a:ext>
                  </a:extLst>
                </p14:cNvPr>
                <p14:cNvContentPartPr/>
                <p14:nvPr/>
              </p14:nvContentPartPr>
              <p14:xfrm>
                <a:off x="7588466" y="3210897"/>
                <a:ext cx="78120" cy="1339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99443D49-4CA2-ABEB-AF0F-D32F1914707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582346" y="3204777"/>
                  <a:ext cx="903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03811C5C-28E4-53A4-1FAB-3E97912C76BE}"/>
                    </a:ext>
                  </a:extLst>
                </p14:cNvPr>
                <p14:cNvContentPartPr/>
                <p14:nvPr/>
              </p14:nvContentPartPr>
              <p14:xfrm>
                <a:off x="3242186" y="3230697"/>
                <a:ext cx="263520" cy="1440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03811C5C-28E4-53A4-1FAB-3E97912C76BE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236066" y="3224577"/>
                  <a:ext cx="2757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0DA22100-3838-2529-98AF-80B7678393F1}"/>
                    </a:ext>
                  </a:extLst>
                </p14:cNvPr>
                <p14:cNvContentPartPr/>
                <p14:nvPr/>
              </p14:nvContentPartPr>
              <p14:xfrm>
                <a:off x="3351986" y="3217017"/>
                <a:ext cx="151920" cy="1537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0DA22100-3838-2529-98AF-80B7678393F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345866" y="3210897"/>
                  <a:ext cx="1641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B569A945-6B44-868A-7FE7-BE42B20DD436}"/>
                    </a:ext>
                  </a:extLst>
                </p14:cNvPr>
                <p14:cNvContentPartPr/>
                <p14:nvPr/>
              </p14:nvContentPartPr>
              <p14:xfrm>
                <a:off x="3661226" y="3097497"/>
                <a:ext cx="198720" cy="2415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B569A945-6B44-868A-7FE7-BE42B20DD436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655106" y="3091377"/>
                  <a:ext cx="2109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1AA379D5-EE19-1CB0-5D5B-144C30982849}"/>
                    </a:ext>
                  </a:extLst>
                </p14:cNvPr>
                <p14:cNvContentPartPr/>
                <p14:nvPr/>
              </p14:nvContentPartPr>
              <p14:xfrm>
                <a:off x="3610466" y="3210537"/>
                <a:ext cx="263520" cy="410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1AA379D5-EE19-1CB0-5D5B-144C30982849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604346" y="3204417"/>
                  <a:ext cx="2757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B1B6C2DB-343F-4117-3E6F-B08D91252B43}"/>
                    </a:ext>
                  </a:extLst>
                </p14:cNvPr>
                <p14:cNvContentPartPr/>
                <p14:nvPr/>
              </p14:nvContentPartPr>
              <p14:xfrm>
                <a:off x="4074146" y="3054297"/>
                <a:ext cx="33120" cy="2602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B1B6C2DB-343F-4117-3E6F-B08D91252B43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068026" y="3048177"/>
                  <a:ext cx="4536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0CCA3C71-5AE8-3E9F-0A23-50FCCFCF4A9A}"/>
                    </a:ext>
                  </a:extLst>
                </p14:cNvPr>
                <p14:cNvContentPartPr/>
                <p14:nvPr/>
              </p14:nvContentPartPr>
              <p14:xfrm>
                <a:off x="4078466" y="3082377"/>
                <a:ext cx="218520" cy="1407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0CCA3C71-5AE8-3E9F-0A23-50FCCFCF4A9A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072346" y="3076257"/>
                  <a:ext cx="2307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77752DAB-9EBB-22B8-B21A-579E820A5629}"/>
                    </a:ext>
                  </a:extLst>
                </p14:cNvPr>
                <p14:cNvContentPartPr/>
                <p14:nvPr/>
              </p14:nvContentPartPr>
              <p14:xfrm>
                <a:off x="4111226" y="3208017"/>
                <a:ext cx="161280" cy="842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77752DAB-9EBB-22B8-B21A-579E820A5629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105106" y="3201897"/>
                  <a:ext cx="1735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5A656FDC-E756-5D37-4563-1FCB6376912B}"/>
                    </a:ext>
                  </a:extLst>
                </p14:cNvPr>
                <p14:cNvContentPartPr/>
                <p14:nvPr/>
              </p14:nvContentPartPr>
              <p14:xfrm>
                <a:off x="4248386" y="3160857"/>
                <a:ext cx="126720" cy="13824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5A656FDC-E756-5D37-4563-1FCB6376912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242266" y="3154737"/>
                  <a:ext cx="1389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7863C29E-079C-AF27-AB91-A5FFEF0E7730}"/>
                    </a:ext>
                  </a:extLst>
                </p14:cNvPr>
                <p14:cNvContentPartPr/>
                <p14:nvPr/>
              </p14:nvContentPartPr>
              <p14:xfrm>
                <a:off x="4436306" y="3128097"/>
                <a:ext cx="120960" cy="1494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7863C29E-079C-AF27-AB91-A5FFEF0E7730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430186" y="3121977"/>
                  <a:ext cx="1332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26522DB1-D38B-5D95-7D44-588D6F53925D}"/>
                    </a:ext>
                  </a:extLst>
                </p14:cNvPr>
                <p14:cNvContentPartPr/>
                <p14:nvPr/>
              </p14:nvContentPartPr>
              <p14:xfrm>
                <a:off x="4584626" y="3148257"/>
                <a:ext cx="192600" cy="1188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26522DB1-D38B-5D95-7D44-588D6F53925D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578506" y="3142137"/>
                  <a:ext cx="2048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70A6A2E8-1F42-4AEA-E564-4EEDF4DD18B5}"/>
                    </a:ext>
                  </a:extLst>
                </p14:cNvPr>
                <p14:cNvContentPartPr/>
                <p14:nvPr/>
              </p14:nvContentPartPr>
              <p14:xfrm>
                <a:off x="4735826" y="3122337"/>
                <a:ext cx="199800" cy="1540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70A6A2E8-1F42-4AEA-E564-4EEDF4DD18B5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729706" y="3116217"/>
                  <a:ext cx="2120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1264425F-ABF2-77F1-CC5C-EA9FF640B924}"/>
                    </a:ext>
                  </a:extLst>
                </p14:cNvPr>
                <p14:cNvContentPartPr/>
                <p14:nvPr/>
              </p14:nvContentPartPr>
              <p14:xfrm>
                <a:off x="4902146" y="2926857"/>
                <a:ext cx="86040" cy="3452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1264425F-ABF2-77F1-CC5C-EA9FF640B924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896026" y="2920737"/>
                  <a:ext cx="98280" cy="35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F5F2A6F5-2D25-DB38-C494-EFC6FF992937}"/>
                    </a:ext>
                  </a:extLst>
                </p14:cNvPr>
                <p14:cNvContentPartPr/>
                <p14:nvPr/>
              </p14:nvContentPartPr>
              <p14:xfrm>
                <a:off x="5103026" y="2924697"/>
                <a:ext cx="161640" cy="34704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F5F2A6F5-2D25-DB38-C494-EFC6FF992937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096906" y="2918577"/>
                  <a:ext cx="17388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93012D04-EB60-F6C5-0315-0B6A7EFE5492}"/>
                    </a:ext>
                  </a:extLst>
                </p14:cNvPr>
                <p14:cNvContentPartPr/>
                <p14:nvPr/>
              </p14:nvContentPartPr>
              <p14:xfrm>
                <a:off x="5315426" y="2992377"/>
                <a:ext cx="172800" cy="2689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93012D04-EB60-F6C5-0315-0B6A7EFE549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309306" y="2986257"/>
                  <a:ext cx="18504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66A1E7E5-7C98-02D3-640F-372E1F507334}"/>
                    </a:ext>
                  </a:extLst>
                </p14:cNvPr>
                <p14:cNvContentPartPr/>
                <p14:nvPr/>
              </p14:nvContentPartPr>
              <p14:xfrm>
                <a:off x="5272586" y="3163737"/>
                <a:ext cx="248040" cy="3168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66A1E7E5-7C98-02D3-640F-372E1F507334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266466" y="3157617"/>
                  <a:ext cx="2602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24676F5-A237-D635-ADDE-C9354F8BA2B4}"/>
                    </a:ext>
                  </a:extLst>
                </p14:cNvPr>
                <p14:cNvContentPartPr/>
                <p14:nvPr/>
              </p14:nvContentPartPr>
              <p14:xfrm>
                <a:off x="5479586" y="2876457"/>
                <a:ext cx="178920" cy="4532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24676F5-A237-D635-ADDE-C9354F8BA2B4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473466" y="2870337"/>
                  <a:ext cx="191160" cy="46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BC7DAEDB-DC2B-178D-B0A4-155100FAE5CF}"/>
                    </a:ext>
                  </a:extLst>
                </p14:cNvPr>
                <p14:cNvContentPartPr/>
                <p14:nvPr/>
              </p14:nvContentPartPr>
              <p14:xfrm>
                <a:off x="5796386" y="3229977"/>
                <a:ext cx="127080" cy="1537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BC7DAEDB-DC2B-178D-B0A4-155100FAE5CF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790266" y="3223857"/>
                  <a:ext cx="1393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25A59E59-3849-763D-273D-29A6D7415FE9}"/>
                    </a:ext>
                  </a:extLst>
                </p14:cNvPr>
                <p14:cNvContentPartPr/>
                <p14:nvPr/>
              </p14:nvContentPartPr>
              <p14:xfrm>
                <a:off x="1364786" y="3870417"/>
                <a:ext cx="529920" cy="15804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25A59E59-3849-763D-273D-29A6D7415FE9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358666" y="3864297"/>
                  <a:ext cx="5421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D29E1898-618F-D241-9DE2-B3C7017FBFF1}"/>
                    </a:ext>
                  </a:extLst>
                </p14:cNvPr>
                <p14:cNvContentPartPr/>
                <p14:nvPr/>
              </p14:nvContentPartPr>
              <p14:xfrm>
                <a:off x="1899026" y="3836937"/>
                <a:ext cx="131040" cy="18540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D29E1898-618F-D241-9DE2-B3C7017FBFF1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892906" y="3830817"/>
                  <a:ext cx="1432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6FBA4915-3133-298B-D651-9E1AB566A23F}"/>
                    </a:ext>
                  </a:extLst>
                </p14:cNvPr>
                <p14:cNvContentPartPr/>
                <p14:nvPr/>
              </p14:nvContentPartPr>
              <p14:xfrm>
                <a:off x="2046626" y="3867897"/>
                <a:ext cx="32760" cy="10224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6FBA4915-3133-298B-D651-9E1AB566A23F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040506" y="3861777"/>
                  <a:ext cx="450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48C21855-E0B6-9EDB-8E35-2245F7FA94D4}"/>
                    </a:ext>
                  </a:extLst>
                </p14:cNvPr>
                <p14:cNvContentPartPr/>
                <p14:nvPr/>
              </p14:nvContentPartPr>
              <p14:xfrm>
                <a:off x="2038346" y="3782217"/>
                <a:ext cx="42840" cy="3564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48C21855-E0B6-9EDB-8E35-2245F7FA94D4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032226" y="3776097"/>
                  <a:ext cx="550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95591698-105F-2DCE-D2E9-547F33353A6B}"/>
                    </a:ext>
                  </a:extLst>
                </p14:cNvPr>
                <p14:cNvContentPartPr/>
                <p14:nvPr/>
              </p14:nvContentPartPr>
              <p14:xfrm>
                <a:off x="2098106" y="3832617"/>
                <a:ext cx="116280" cy="1558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95591698-105F-2DCE-D2E9-547F33353A6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2091986" y="3826497"/>
                  <a:ext cx="1285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19DD976D-38BC-877D-444E-1E4FD8036265}"/>
                    </a:ext>
                  </a:extLst>
                </p14:cNvPr>
                <p14:cNvContentPartPr/>
                <p14:nvPr/>
              </p14:nvContentPartPr>
              <p14:xfrm>
                <a:off x="2235266" y="3603297"/>
                <a:ext cx="79200" cy="37188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19DD976D-38BC-877D-444E-1E4FD803626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229146" y="3597177"/>
                  <a:ext cx="9144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F2197D85-982D-575A-A8AC-EF0FDED38DD5}"/>
                    </a:ext>
                  </a:extLst>
                </p14:cNvPr>
                <p14:cNvContentPartPr/>
                <p14:nvPr/>
              </p14:nvContentPartPr>
              <p14:xfrm>
                <a:off x="2221946" y="3813537"/>
                <a:ext cx="494280" cy="15192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F2197D85-982D-575A-A8AC-EF0FDED38DD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215826" y="3807417"/>
                  <a:ext cx="5065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01C7B3D2-FD09-1B41-A3EA-CE83975C812A}"/>
                    </a:ext>
                  </a:extLst>
                </p14:cNvPr>
                <p14:cNvContentPartPr/>
                <p14:nvPr/>
              </p14:nvContentPartPr>
              <p14:xfrm>
                <a:off x="2684186" y="3533457"/>
                <a:ext cx="88560" cy="41796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01C7B3D2-FD09-1B41-A3EA-CE83975C812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678066" y="3527337"/>
                  <a:ext cx="10080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04C7EA99-EDBC-E013-C45B-3DE5A1C666D9}"/>
                    </a:ext>
                  </a:extLst>
                </p14:cNvPr>
                <p14:cNvContentPartPr/>
                <p14:nvPr/>
              </p14:nvContentPartPr>
              <p14:xfrm>
                <a:off x="2656826" y="3768537"/>
                <a:ext cx="145440" cy="936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04C7EA99-EDBC-E013-C45B-3DE5A1C666D9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650706" y="3762417"/>
                  <a:ext cx="1576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16C6A8D3-3F46-694D-6156-17EFE624FC75}"/>
                    </a:ext>
                  </a:extLst>
                </p14:cNvPr>
                <p14:cNvContentPartPr/>
                <p14:nvPr/>
              </p14:nvContentPartPr>
              <p14:xfrm>
                <a:off x="3024746" y="3784017"/>
                <a:ext cx="437040" cy="1638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16C6A8D3-3F46-694D-6156-17EFE624FC7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018626" y="3777897"/>
                  <a:ext cx="4492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1B09C2BD-ADC2-D758-423D-2FA764998FE7}"/>
                    </a:ext>
                  </a:extLst>
                </p14:cNvPr>
                <p14:cNvContentPartPr/>
                <p14:nvPr/>
              </p14:nvContentPartPr>
              <p14:xfrm>
                <a:off x="3336506" y="3741177"/>
                <a:ext cx="64440" cy="1296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1B09C2BD-ADC2-D758-423D-2FA764998FE7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330386" y="3735057"/>
                  <a:ext cx="766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84AAB189-8D58-B4DF-840C-3C0EC5870FA1}"/>
                    </a:ext>
                  </a:extLst>
                </p14:cNvPr>
                <p14:cNvContentPartPr/>
                <p14:nvPr/>
              </p14:nvContentPartPr>
              <p14:xfrm>
                <a:off x="3447026" y="3591417"/>
                <a:ext cx="88920" cy="33876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84AAB189-8D58-B4DF-840C-3C0EC5870FA1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440906" y="3585297"/>
                  <a:ext cx="10116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68CEB53B-8F4D-3F7F-EB33-0D2CADCC9950}"/>
                    </a:ext>
                  </a:extLst>
                </p14:cNvPr>
                <p14:cNvContentPartPr/>
                <p14:nvPr/>
              </p14:nvContentPartPr>
              <p14:xfrm>
                <a:off x="3449906" y="3605097"/>
                <a:ext cx="323640" cy="32004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68CEB53B-8F4D-3F7F-EB33-0D2CADCC9950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443786" y="3598977"/>
                  <a:ext cx="33588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C7491CDA-F4F2-AA88-3858-31A756103FEF}"/>
                    </a:ext>
                  </a:extLst>
                </p14:cNvPr>
                <p14:cNvContentPartPr/>
                <p14:nvPr/>
              </p14:nvContentPartPr>
              <p14:xfrm>
                <a:off x="4064066" y="3728937"/>
                <a:ext cx="217440" cy="19260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C7491CDA-F4F2-AA88-3858-31A756103FEF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057946" y="3722817"/>
                  <a:ext cx="2296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465ADB66-BE69-4630-C094-AA732F1E7846}"/>
                    </a:ext>
                  </a:extLst>
                </p14:cNvPr>
                <p14:cNvContentPartPr/>
                <p14:nvPr/>
              </p14:nvContentPartPr>
              <p14:xfrm>
                <a:off x="4089626" y="3714897"/>
                <a:ext cx="227160" cy="21312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465ADB66-BE69-4630-C094-AA732F1E784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083506" y="3708777"/>
                  <a:ext cx="23940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E9888C2B-4783-C72E-E366-D49EA886E95D}"/>
                    </a:ext>
                  </a:extLst>
                </p14:cNvPr>
                <p14:cNvContentPartPr/>
                <p14:nvPr/>
              </p14:nvContentPartPr>
              <p14:xfrm>
                <a:off x="4538546" y="3817857"/>
                <a:ext cx="55440" cy="13176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E9888C2B-4783-C72E-E366-D49EA886E95D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532426" y="3811737"/>
                  <a:ext cx="676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121E7C7E-6956-C962-F986-B842ED502B29}"/>
                    </a:ext>
                  </a:extLst>
                </p14:cNvPr>
                <p14:cNvContentPartPr/>
                <p14:nvPr/>
              </p14:nvContentPartPr>
              <p14:xfrm>
                <a:off x="5279426" y="3697977"/>
                <a:ext cx="166680" cy="15336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121E7C7E-6956-C962-F986-B842ED502B29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5273306" y="3691857"/>
                  <a:ext cx="1789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1CDDA39D-9BD8-26A7-929D-25E22A918452}"/>
                    </a:ext>
                  </a:extLst>
                </p14:cNvPr>
                <p14:cNvContentPartPr/>
                <p14:nvPr/>
              </p14:nvContentPartPr>
              <p14:xfrm>
                <a:off x="5255666" y="3862137"/>
                <a:ext cx="194040" cy="2772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1CDDA39D-9BD8-26A7-929D-25E22A918452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249546" y="3856017"/>
                  <a:ext cx="2062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AADE0199-4E1E-D45A-9FA1-184C37EC73D5}"/>
                    </a:ext>
                  </a:extLst>
                </p14:cNvPr>
                <p14:cNvContentPartPr/>
                <p14:nvPr/>
              </p14:nvContentPartPr>
              <p14:xfrm>
                <a:off x="5765426" y="3595737"/>
                <a:ext cx="291240" cy="28764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AADE0199-4E1E-D45A-9FA1-184C37EC73D5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759306" y="3589617"/>
                  <a:ext cx="30348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73AF32DE-D3B8-6DFA-E878-285FC2B4AFC8}"/>
                    </a:ext>
                  </a:extLst>
                </p14:cNvPr>
                <p14:cNvContentPartPr/>
                <p14:nvPr/>
              </p14:nvContentPartPr>
              <p14:xfrm>
                <a:off x="6028946" y="3682497"/>
                <a:ext cx="33480" cy="1224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73AF32DE-D3B8-6DFA-E878-285FC2B4AFC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022826" y="3676377"/>
                  <a:ext cx="457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DB332B82-75FE-DC20-D46F-2E62D40B8615}"/>
                    </a:ext>
                  </a:extLst>
                </p14:cNvPr>
                <p14:cNvContentPartPr/>
                <p14:nvPr/>
              </p14:nvContentPartPr>
              <p14:xfrm>
                <a:off x="6107786" y="3749097"/>
                <a:ext cx="222120" cy="12492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DB332B82-75FE-DC20-D46F-2E62D40B8615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6101666" y="3742977"/>
                  <a:ext cx="2343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27BD4B51-1162-42B6-758A-9A526C074114}"/>
                    </a:ext>
                  </a:extLst>
                </p14:cNvPr>
                <p14:cNvContentPartPr/>
                <p14:nvPr/>
              </p14:nvContentPartPr>
              <p14:xfrm>
                <a:off x="6466706" y="3565137"/>
                <a:ext cx="179280" cy="32436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27BD4B51-1162-42B6-758A-9A526C074114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6460586" y="3559017"/>
                  <a:ext cx="19152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BB779704-10AC-791A-F07C-E19936C653E0}"/>
                    </a:ext>
                  </a:extLst>
                </p14:cNvPr>
                <p14:cNvContentPartPr/>
                <p14:nvPr/>
              </p14:nvContentPartPr>
              <p14:xfrm>
                <a:off x="6713306" y="3613737"/>
                <a:ext cx="197640" cy="25668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BB779704-10AC-791A-F07C-E19936C653E0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6707186" y="3607617"/>
                  <a:ext cx="20988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D8DDB346-7F4B-6B75-573C-6621EB534253}"/>
                    </a:ext>
                  </a:extLst>
                </p14:cNvPr>
                <p14:cNvContentPartPr/>
                <p14:nvPr/>
              </p14:nvContentPartPr>
              <p14:xfrm>
                <a:off x="6927146" y="3707337"/>
                <a:ext cx="119520" cy="15768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D8DDB346-7F4B-6B75-573C-6621EB534253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6921026" y="3701217"/>
                  <a:ext cx="1317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13017FFF-E62B-6D37-E9D2-B464BE1F57C3}"/>
                    </a:ext>
                  </a:extLst>
                </p14:cNvPr>
                <p14:cNvContentPartPr/>
                <p14:nvPr/>
              </p14:nvContentPartPr>
              <p14:xfrm>
                <a:off x="7088426" y="3747657"/>
                <a:ext cx="127080" cy="12204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13017FFF-E62B-6D37-E9D2-B464BE1F57C3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7082306" y="3741537"/>
                  <a:ext cx="1393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8EB90CB0-5346-18D5-BF53-8979AFF4368E}"/>
                    </a:ext>
                  </a:extLst>
                </p14:cNvPr>
                <p14:cNvContentPartPr/>
                <p14:nvPr/>
              </p14:nvContentPartPr>
              <p14:xfrm>
                <a:off x="7241426" y="3731457"/>
                <a:ext cx="178560" cy="14112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8EB90CB0-5346-18D5-BF53-8979AFF4368E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7235306" y="3725337"/>
                  <a:ext cx="1908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89977105-E2BA-5773-56D8-F451E8586478}"/>
                    </a:ext>
                  </a:extLst>
                </p14:cNvPr>
                <p14:cNvContentPartPr/>
                <p14:nvPr/>
              </p14:nvContentPartPr>
              <p14:xfrm>
                <a:off x="7395866" y="3553257"/>
                <a:ext cx="304560" cy="32760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89977105-E2BA-5773-56D8-F451E8586478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7389746" y="3547137"/>
                  <a:ext cx="31680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F93703CC-15EC-94AD-3858-7C0BC91DBF32}"/>
                    </a:ext>
                  </a:extLst>
                </p14:cNvPr>
                <p14:cNvContentPartPr/>
                <p14:nvPr/>
              </p14:nvContentPartPr>
              <p14:xfrm>
                <a:off x="7721306" y="3579537"/>
                <a:ext cx="179640" cy="30132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F93703CC-15EC-94AD-3858-7C0BC91DBF3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7715186" y="3573417"/>
                  <a:ext cx="19188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8DB79C22-312D-5711-5030-82EC4D81D88E}"/>
                    </a:ext>
                  </a:extLst>
                </p14:cNvPr>
                <p14:cNvContentPartPr/>
                <p14:nvPr/>
              </p14:nvContentPartPr>
              <p14:xfrm>
                <a:off x="7903466" y="3638937"/>
                <a:ext cx="157680" cy="21528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8DB79C22-312D-5711-5030-82EC4D81D88E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897346" y="3632817"/>
                  <a:ext cx="16992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E8375078-E325-A7CC-A46E-FEF277A2B00D}"/>
                    </a:ext>
                  </a:extLst>
                </p14:cNvPr>
                <p14:cNvContentPartPr/>
                <p14:nvPr/>
              </p14:nvContentPartPr>
              <p14:xfrm>
                <a:off x="7889426" y="3734337"/>
                <a:ext cx="220320" cy="3780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E8375078-E325-A7CC-A46E-FEF277A2B00D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883306" y="3728217"/>
                  <a:ext cx="2325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0B33DEE9-805E-0704-0E72-BD7841725EB8}"/>
                    </a:ext>
                  </a:extLst>
                </p14:cNvPr>
                <p14:cNvContentPartPr/>
                <p14:nvPr/>
              </p14:nvContentPartPr>
              <p14:xfrm>
                <a:off x="8054666" y="3565137"/>
                <a:ext cx="155880" cy="34200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0B33DEE9-805E-0704-0E72-BD7841725EB8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8048546" y="3559017"/>
                  <a:ext cx="16812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0E982B50-CCD4-269C-8E47-C1B59A318F32}"/>
                    </a:ext>
                  </a:extLst>
                </p14:cNvPr>
                <p14:cNvContentPartPr/>
                <p14:nvPr/>
              </p14:nvContentPartPr>
              <p14:xfrm>
                <a:off x="8571266" y="3760977"/>
                <a:ext cx="31320" cy="15300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0E982B50-CCD4-269C-8E47-C1B59A318F32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8565146" y="3754857"/>
                  <a:ext cx="435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E92B4AF7-B721-FFA4-60AE-75E6C6C3110E}"/>
                    </a:ext>
                  </a:extLst>
                </p14:cNvPr>
                <p14:cNvContentPartPr/>
                <p14:nvPr/>
              </p14:nvContentPartPr>
              <p14:xfrm>
                <a:off x="7882226" y="2827497"/>
                <a:ext cx="261360" cy="45792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E92B4AF7-B721-FFA4-60AE-75E6C6C3110E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7876106" y="2821377"/>
                  <a:ext cx="273600" cy="47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2BFE7B34-F7F5-AEB8-5DC7-1F582B952F35}"/>
                    </a:ext>
                  </a:extLst>
                </p14:cNvPr>
                <p14:cNvContentPartPr/>
                <p14:nvPr/>
              </p14:nvContentPartPr>
              <p14:xfrm>
                <a:off x="8580266" y="3008577"/>
                <a:ext cx="190440" cy="2854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2BFE7B34-F7F5-AEB8-5DC7-1F582B952F35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8574146" y="3002457"/>
                  <a:ext cx="20268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27C2255F-EC52-64A6-33FF-554FF85E4212}"/>
                    </a:ext>
                  </a:extLst>
                </p14:cNvPr>
                <p14:cNvContentPartPr/>
                <p14:nvPr/>
              </p14:nvContentPartPr>
              <p14:xfrm>
                <a:off x="8572346" y="3158337"/>
                <a:ext cx="231120" cy="115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27C2255F-EC52-64A6-33FF-554FF85E4212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8566226" y="3152217"/>
                  <a:ext cx="2433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D7C0DCA8-C29E-14BE-4EF0-59F13FCB1A0C}"/>
                    </a:ext>
                  </a:extLst>
                </p14:cNvPr>
                <p14:cNvContentPartPr/>
                <p14:nvPr/>
              </p14:nvContentPartPr>
              <p14:xfrm>
                <a:off x="8245646" y="2694189"/>
                <a:ext cx="230400" cy="25956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D7C0DCA8-C29E-14BE-4EF0-59F13FCB1A0C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8239526" y="2688069"/>
                  <a:ext cx="24264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38F45822-6C30-E1AF-47A3-7C8C2E789527}"/>
                    </a:ext>
                  </a:extLst>
                </p14:cNvPr>
                <p14:cNvContentPartPr/>
                <p14:nvPr/>
              </p14:nvContentPartPr>
              <p14:xfrm>
                <a:off x="4789646" y="3496989"/>
                <a:ext cx="210960" cy="43848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38F45822-6C30-E1AF-47A3-7C8C2E789527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4783526" y="3490869"/>
                  <a:ext cx="22320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49AA6CCC-FB4F-393E-087A-90A7F038FF1A}"/>
                    </a:ext>
                  </a:extLst>
                </p14:cNvPr>
                <p14:cNvContentPartPr/>
                <p14:nvPr/>
              </p14:nvContentPartPr>
              <p14:xfrm>
                <a:off x="9077426" y="2918577"/>
                <a:ext cx="246960" cy="3650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49AA6CCC-FB4F-393E-087A-90A7F038FF1A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9071306" y="2912457"/>
                  <a:ext cx="25920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0F5767A-71CA-2493-864F-688F6F4B8802}"/>
                    </a:ext>
                  </a:extLst>
                </p14:cNvPr>
                <p14:cNvContentPartPr/>
                <p14:nvPr/>
              </p14:nvContentPartPr>
              <p14:xfrm>
                <a:off x="9356786" y="2940897"/>
                <a:ext cx="251640" cy="33444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0F5767A-71CA-2493-864F-688F6F4B8802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9350666" y="2934777"/>
                  <a:ext cx="26388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3AD2E387-76D3-8973-3B7F-39C61EC629C4}"/>
                    </a:ext>
                  </a:extLst>
                </p14:cNvPr>
                <p14:cNvContentPartPr/>
                <p14:nvPr/>
              </p14:nvContentPartPr>
              <p14:xfrm>
                <a:off x="9555866" y="3008577"/>
                <a:ext cx="174240" cy="2318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3AD2E387-76D3-8973-3B7F-39C61EC629C4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9549746" y="3002457"/>
                  <a:ext cx="18648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114853F9-BBDA-53CA-5158-7F6A0D87DDB6}"/>
                    </a:ext>
                  </a:extLst>
                </p14:cNvPr>
                <p14:cNvContentPartPr/>
                <p14:nvPr/>
              </p14:nvContentPartPr>
              <p14:xfrm>
                <a:off x="9509786" y="3097857"/>
                <a:ext cx="270360" cy="428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114853F9-BBDA-53CA-5158-7F6A0D87DDB6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9503666" y="3091737"/>
                  <a:ext cx="2826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E16E1CBE-25B6-B36C-F3FC-724580A05A6A}"/>
                    </a:ext>
                  </a:extLst>
                </p14:cNvPr>
                <p14:cNvContentPartPr/>
                <p14:nvPr/>
              </p14:nvContentPartPr>
              <p14:xfrm>
                <a:off x="9777626" y="2857377"/>
                <a:ext cx="134640" cy="4456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E16E1CBE-25B6-B36C-F3FC-724580A05A6A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9771506" y="2851257"/>
                  <a:ext cx="146880" cy="45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1A4DE368-706D-FA3E-DA50-C7E5A7AE7B8C}"/>
                    </a:ext>
                  </a:extLst>
                </p14:cNvPr>
                <p14:cNvContentPartPr/>
                <p14:nvPr/>
              </p14:nvContentPartPr>
              <p14:xfrm>
                <a:off x="9013346" y="3671337"/>
                <a:ext cx="154080" cy="19980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1A4DE368-706D-FA3E-DA50-C7E5A7AE7B8C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9007226" y="3665217"/>
                  <a:ext cx="16632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59B9B227-4A7A-3DC0-7030-92362C0C937C}"/>
                    </a:ext>
                  </a:extLst>
                </p14:cNvPr>
                <p14:cNvContentPartPr/>
                <p14:nvPr/>
              </p14:nvContentPartPr>
              <p14:xfrm>
                <a:off x="9234386" y="3778257"/>
                <a:ext cx="16920" cy="900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59B9B227-4A7A-3DC0-7030-92362C0C937C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9228266" y="3772137"/>
                  <a:ext cx="291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9A8DED78-1E3C-C387-0D4C-BDEE716581C1}"/>
                    </a:ext>
                  </a:extLst>
                </p14:cNvPr>
                <p14:cNvContentPartPr/>
                <p14:nvPr/>
              </p14:nvContentPartPr>
              <p14:xfrm>
                <a:off x="9352826" y="3533097"/>
                <a:ext cx="72720" cy="32760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9A8DED78-1E3C-C387-0D4C-BDEE716581C1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9346706" y="3526977"/>
                  <a:ext cx="8496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A889AC42-7566-1520-15F1-107527976637}"/>
                    </a:ext>
                  </a:extLst>
                </p14:cNvPr>
                <p14:cNvContentPartPr/>
                <p14:nvPr/>
              </p14:nvContentPartPr>
              <p14:xfrm>
                <a:off x="9312506" y="3669537"/>
                <a:ext cx="189720" cy="504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A889AC42-7566-1520-15F1-107527976637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9306386" y="3663417"/>
                  <a:ext cx="2019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2DFCC522-2D4C-0F99-DD5F-03501A178F2E}"/>
                    </a:ext>
                  </a:extLst>
                </p14:cNvPr>
                <p14:cNvContentPartPr/>
                <p14:nvPr/>
              </p14:nvContentPartPr>
              <p14:xfrm>
                <a:off x="9522746" y="3760257"/>
                <a:ext cx="19440" cy="2988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2DFCC522-2D4C-0F99-DD5F-03501A178F2E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9516626" y="3754137"/>
                  <a:ext cx="316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834FAC28-39FD-6ACC-4C0F-1FA52207D04D}"/>
                    </a:ext>
                  </a:extLst>
                </p14:cNvPr>
                <p14:cNvContentPartPr/>
                <p14:nvPr/>
              </p14:nvContentPartPr>
              <p14:xfrm>
                <a:off x="9872666" y="3633177"/>
                <a:ext cx="218880" cy="20340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834FAC28-39FD-6ACC-4C0F-1FA52207D04D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9866546" y="3627057"/>
                  <a:ext cx="2311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150F8BE2-AE39-08DF-AF5C-E9A2503AC0E2}"/>
                    </a:ext>
                  </a:extLst>
                </p14:cNvPr>
                <p14:cNvContentPartPr/>
                <p14:nvPr/>
              </p14:nvContentPartPr>
              <p14:xfrm>
                <a:off x="9932426" y="3650457"/>
                <a:ext cx="139320" cy="17460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150F8BE2-AE39-08DF-AF5C-E9A2503AC0E2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9926306" y="3644337"/>
                  <a:ext cx="15156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5D48436F-4FE9-8D9A-BF99-08D45D2CE957}"/>
                    </a:ext>
                  </a:extLst>
                </p14:cNvPr>
                <p14:cNvContentPartPr/>
                <p14:nvPr/>
              </p14:nvContentPartPr>
              <p14:xfrm>
                <a:off x="10157426" y="3674217"/>
                <a:ext cx="158760" cy="1332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5D48436F-4FE9-8D9A-BF99-08D45D2CE957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10151306" y="3668097"/>
                  <a:ext cx="171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AD3FC8B0-E0D4-EC12-5D32-349951016373}"/>
                    </a:ext>
                  </a:extLst>
                </p14:cNvPr>
                <p14:cNvContentPartPr/>
                <p14:nvPr/>
              </p14:nvContentPartPr>
              <p14:xfrm>
                <a:off x="10172186" y="3731457"/>
                <a:ext cx="163800" cy="288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AD3FC8B0-E0D4-EC12-5D32-349951016373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0166066" y="3725337"/>
                  <a:ext cx="1760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FDDC99A6-5F36-194A-1BC5-6252DC6F133A}"/>
                    </a:ext>
                  </a:extLst>
                </p14:cNvPr>
                <p14:cNvContentPartPr/>
                <p14:nvPr/>
              </p14:nvContentPartPr>
              <p14:xfrm>
                <a:off x="10558826" y="3460737"/>
                <a:ext cx="227520" cy="32256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FDDC99A6-5F36-194A-1BC5-6252DC6F133A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0552706" y="3454617"/>
                  <a:ext cx="23976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C1BE222B-3655-C725-7B82-7D96CC3E16E2}"/>
                    </a:ext>
                  </a:extLst>
                </p14:cNvPr>
                <p14:cNvContentPartPr/>
                <p14:nvPr/>
              </p14:nvContentPartPr>
              <p14:xfrm>
                <a:off x="10528226" y="3888777"/>
                <a:ext cx="80280" cy="10296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C1BE222B-3655-C725-7B82-7D96CC3E16E2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0522106" y="3882657"/>
                  <a:ext cx="925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6CD5FADC-D8A4-3B18-FE22-A4D76E059E31}"/>
                    </a:ext>
                  </a:extLst>
                </p14:cNvPr>
                <p14:cNvContentPartPr/>
                <p14:nvPr/>
              </p14:nvContentPartPr>
              <p14:xfrm>
                <a:off x="10515266" y="3820737"/>
                <a:ext cx="75240" cy="1476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6CD5FADC-D8A4-3B18-FE22-A4D76E059E31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10509146" y="3814617"/>
                  <a:ext cx="874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FFF1659E-A1BE-2DE9-8847-D18F35A50AA1}"/>
                    </a:ext>
                  </a:extLst>
                </p14:cNvPr>
                <p14:cNvContentPartPr/>
                <p14:nvPr/>
              </p14:nvContentPartPr>
              <p14:xfrm>
                <a:off x="10627946" y="3880857"/>
                <a:ext cx="147600" cy="2628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FFF1659E-A1BE-2DE9-8847-D18F35A50AA1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10621826" y="3874737"/>
                  <a:ext cx="1598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EC3ED15E-DF8B-27D1-49A0-C8645E8A5BE7}"/>
                    </a:ext>
                  </a:extLst>
                </p14:cNvPr>
                <p14:cNvContentPartPr/>
                <p14:nvPr/>
              </p14:nvContentPartPr>
              <p14:xfrm>
                <a:off x="10648466" y="3940257"/>
                <a:ext cx="147960" cy="1728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EC3ED15E-DF8B-27D1-49A0-C8645E8A5BE7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0642346" y="3934137"/>
                  <a:ext cx="1602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2B2B64F3-7BC5-9BFD-7E64-177F7F2C5844}"/>
                    </a:ext>
                  </a:extLst>
                </p14:cNvPr>
                <p14:cNvContentPartPr/>
                <p14:nvPr/>
              </p14:nvContentPartPr>
              <p14:xfrm>
                <a:off x="10827746" y="3838737"/>
                <a:ext cx="38160" cy="13608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2B2B64F3-7BC5-9BFD-7E64-177F7F2C5844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10821626" y="3832617"/>
                  <a:ext cx="504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B236416B-6EE8-B5BF-B3CE-AE1E89B277A4}"/>
                    </a:ext>
                  </a:extLst>
                </p14:cNvPr>
                <p14:cNvContentPartPr/>
                <p14:nvPr/>
              </p14:nvContentPartPr>
              <p14:xfrm>
                <a:off x="10612466" y="3227817"/>
                <a:ext cx="184680" cy="19908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B236416B-6EE8-B5BF-B3CE-AE1E89B277A4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0606346" y="3221697"/>
                  <a:ext cx="196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96E9FF14-0D87-A698-070D-C23E61A45F0C}"/>
                    </a:ext>
                  </a:extLst>
                </p14:cNvPr>
                <p14:cNvContentPartPr/>
                <p14:nvPr/>
              </p14:nvContentPartPr>
              <p14:xfrm>
                <a:off x="10978226" y="3447417"/>
                <a:ext cx="252720" cy="33480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96E9FF14-0D87-A698-070D-C23E61A45F0C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0972106" y="3441297"/>
                  <a:ext cx="2649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5754AD4C-722B-C557-0445-292490A1FE04}"/>
                    </a:ext>
                  </a:extLst>
                </p14:cNvPr>
                <p14:cNvContentPartPr/>
                <p14:nvPr/>
              </p14:nvContentPartPr>
              <p14:xfrm>
                <a:off x="11248946" y="3397737"/>
                <a:ext cx="73440" cy="13212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5754AD4C-722B-C557-0445-292490A1FE04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1242826" y="3391617"/>
                  <a:ext cx="856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9D52D7A4-38E0-9B68-C1C9-443D52368BC5}"/>
                    </a:ext>
                  </a:extLst>
                </p14:cNvPr>
                <p14:cNvContentPartPr/>
                <p14:nvPr/>
              </p14:nvContentPartPr>
              <p14:xfrm>
                <a:off x="11302946" y="3303417"/>
                <a:ext cx="61560" cy="5472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9D52D7A4-38E0-9B68-C1C9-443D52368BC5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1296826" y="3297297"/>
                  <a:ext cx="738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9F18CB39-A4B2-9C2A-ECA2-2E3D875535BE}"/>
                    </a:ext>
                  </a:extLst>
                </p14:cNvPr>
                <p14:cNvContentPartPr/>
                <p14:nvPr/>
              </p14:nvContentPartPr>
              <p14:xfrm>
                <a:off x="174446" y="3999549"/>
                <a:ext cx="11486880" cy="2962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9F18CB39-A4B2-9C2A-ECA2-2E3D875535BE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68326" y="3993429"/>
                  <a:ext cx="1149912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22C6C54F-5A9B-C32C-B7EF-AEDD01C533B1}"/>
                    </a:ext>
                  </a:extLst>
                </p14:cNvPr>
                <p14:cNvContentPartPr/>
                <p14:nvPr/>
              </p14:nvContentPartPr>
              <p14:xfrm>
                <a:off x="11590046" y="2728749"/>
                <a:ext cx="71280" cy="12812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22C6C54F-5A9B-C32C-B7EF-AEDD01C533B1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1583926" y="2722629"/>
                  <a:ext cx="83520" cy="129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3">
            <p14:nvContentPartPr>
              <p14:cNvPr id="714" name="Ink 713">
                <a:extLst>
                  <a:ext uri="{FF2B5EF4-FFF2-40B4-BE49-F238E27FC236}">
                    <a16:creationId xmlns:a16="http://schemas.microsoft.com/office/drawing/2014/main" id="{A1BA258B-2A61-0FB9-CC77-2E1D74168537}"/>
                  </a:ext>
                </a:extLst>
              </p14:cNvPr>
              <p14:cNvContentPartPr/>
              <p14:nvPr/>
            </p14:nvContentPartPr>
            <p14:xfrm>
              <a:off x="1476206" y="4902069"/>
              <a:ext cx="360" cy="360"/>
            </p14:xfrm>
          </p:contentPart>
        </mc:Choice>
        <mc:Fallback xmlns="">
          <p:pic>
            <p:nvPicPr>
              <p:cNvPr id="714" name="Ink 713">
                <a:extLst>
                  <a:ext uri="{FF2B5EF4-FFF2-40B4-BE49-F238E27FC236}">
                    <a16:creationId xmlns:a16="http://schemas.microsoft.com/office/drawing/2014/main" id="{A1BA258B-2A61-0FB9-CC77-2E1D7416853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470086" y="4895949"/>
                <a:ext cx="126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734" name="Ink 733">
                <a:extLst>
                  <a:ext uri="{FF2B5EF4-FFF2-40B4-BE49-F238E27FC236}">
                    <a16:creationId xmlns:a16="http://schemas.microsoft.com/office/drawing/2014/main" id="{94211BFA-F72F-D4A6-2BBB-B997D92B2088}"/>
                  </a:ext>
                </a:extLst>
              </p14:cNvPr>
              <p14:cNvContentPartPr/>
              <p14:nvPr/>
            </p14:nvContentPartPr>
            <p14:xfrm rot="-1079934">
              <a:off x="3099295" y="4678954"/>
              <a:ext cx="18302" cy="17470"/>
            </p14:xfrm>
          </p:contentPart>
        </mc:Choice>
        <mc:Fallback xmlns="">
          <p:pic>
            <p:nvPicPr>
              <p:cNvPr id="734" name="Ink 733">
                <a:extLst>
                  <a:ext uri="{FF2B5EF4-FFF2-40B4-BE49-F238E27FC236}">
                    <a16:creationId xmlns:a16="http://schemas.microsoft.com/office/drawing/2014/main" id="{94211BFA-F72F-D4A6-2BBB-B997D92B2088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 rot="-1079934">
                <a:off x="3092813" y="4672498"/>
                <a:ext cx="31266" cy="30383"/>
              </a:xfrm>
              <a:prstGeom prst="rect">
                <a:avLst/>
              </a:prstGeom>
            </p:spPr>
          </p:pic>
        </mc:Fallback>
      </mc:AlternateContent>
      <p:grpSp>
        <p:nvGrpSpPr>
          <p:cNvPr id="740" name="Group 739">
            <a:extLst>
              <a:ext uri="{FF2B5EF4-FFF2-40B4-BE49-F238E27FC236}">
                <a16:creationId xmlns:a16="http://schemas.microsoft.com/office/drawing/2014/main" id="{AEDF831F-3DDC-026F-FB09-35655EB6B271}"/>
              </a:ext>
            </a:extLst>
          </p:cNvPr>
          <p:cNvGrpSpPr/>
          <p:nvPr/>
        </p:nvGrpSpPr>
        <p:grpSpPr>
          <a:xfrm>
            <a:off x="2272526" y="4668429"/>
            <a:ext cx="1782720" cy="1270080"/>
            <a:chOff x="2272526" y="4668429"/>
            <a:chExt cx="1782720" cy="127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D7FBDBC9-3776-814D-5EA3-15B8CAFBC159}"/>
                    </a:ext>
                  </a:extLst>
                </p14:cNvPr>
                <p14:cNvContentPartPr/>
                <p14:nvPr/>
              </p14:nvContentPartPr>
              <p14:xfrm>
                <a:off x="3990086" y="5269269"/>
                <a:ext cx="57240" cy="8028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D7FBDBC9-3776-814D-5EA3-15B8CAFBC159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3983966" y="5263149"/>
                  <a:ext cx="694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302AB7C3-A735-EA75-CEC8-2F1F6791BA07}"/>
                    </a:ext>
                  </a:extLst>
                </p14:cNvPr>
                <p14:cNvContentPartPr/>
                <p14:nvPr/>
              </p14:nvContentPartPr>
              <p14:xfrm>
                <a:off x="2991446" y="4689669"/>
                <a:ext cx="67320" cy="9072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302AB7C3-A735-EA75-CEC8-2F1F6791BA07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985326" y="4683549"/>
                  <a:ext cx="795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2AEC3541-036A-5A9B-9B91-C08F9AD09108}"/>
                    </a:ext>
                  </a:extLst>
                </p14:cNvPr>
                <p14:cNvContentPartPr/>
                <p14:nvPr/>
              </p14:nvContentPartPr>
              <p14:xfrm>
                <a:off x="2272526" y="5429109"/>
                <a:ext cx="99360" cy="9612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2AEC3541-036A-5A9B-9B91-C08F9AD09108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266406" y="5422989"/>
                  <a:ext cx="1116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A26B9037-E681-82E8-327E-DCBE2DD20818}"/>
                    </a:ext>
                  </a:extLst>
                </p14:cNvPr>
                <p14:cNvContentPartPr/>
                <p14:nvPr/>
              </p14:nvContentPartPr>
              <p14:xfrm>
                <a:off x="3155606" y="5863989"/>
                <a:ext cx="52200" cy="7452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A26B9037-E681-82E8-327E-DCBE2DD20818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149486" y="5857869"/>
                  <a:ext cx="644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8D947F73-3B1D-252A-EE4F-373DF975094A}"/>
                    </a:ext>
                  </a:extLst>
                </p14:cNvPr>
                <p14:cNvContentPartPr/>
                <p14:nvPr/>
              </p14:nvContentPartPr>
              <p14:xfrm>
                <a:off x="2317886" y="5471949"/>
                <a:ext cx="8280" cy="360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8D947F73-3B1D-252A-EE4F-373DF975094A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2311766" y="5465829"/>
                  <a:ext cx="205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94F99D48-7E27-A161-064C-096EB69BC77E}"/>
                    </a:ext>
                  </a:extLst>
                </p14:cNvPr>
                <p14:cNvContentPartPr/>
                <p14:nvPr/>
              </p14:nvContentPartPr>
              <p14:xfrm>
                <a:off x="2325086" y="4726389"/>
                <a:ext cx="652680" cy="74772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94F99D48-7E27-A161-064C-096EB69BC77E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2318966" y="4720269"/>
                  <a:ext cx="664920" cy="75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40D111A5-8B4F-D007-DBC4-BA7F30ADAD3C}"/>
                    </a:ext>
                  </a:extLst>
                </p14:cNvPr>
                <p14:cNvContentPartPr/>
                <p14:nvPr/>
              </p14:nvContentPartPr>
              <p14:xfrm>
                <a:off x="2888126" y="4703349"/>
                <a:ext cx="106560" cy="20520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40D111A5-8B4F-D007-DBC4-BA7F30ADAD3C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2882006" y="4697229"/>
                  <a:ext cx="11880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6C9EA278-DF72-90BE-C4AD-E57F97CFDAFB}"/>
                    </a:ext>
                  </a:extLst>
                </p14:cNvPr>
                <p14:cNvContentPartPr/>
                <p14:nvPr/>
              </p14:nvContentPartPr>
              <p14:xfrm>
                <a:off x="3059846" y="4757349"/>
                <a:ext cx="117360" cy="112464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6C9EA278-DF72-90BE-C4AD-E57F97CFDAFB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3053726" y="4751229"/>
                  <a:ext cx="129600" cy="11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F4DD8225-1C85-3D3C-1089-C83AC9BFC8AA}"/>
                    </a:ext>
                  </a:extLst>
                </p14:cNvPr>
                <p14:cNvContentPartPr/>
                <p14:nvPr/>
              </p14:nvContentPartPr>
              <p14:xfrm>
                <a:off x="3050846" y="5716389"/>
                <a:ext cx="226800" cy="18288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F4DD8225-1C85-3D3C-1089-C83AC9BFC8AA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044726" y="5710269"/>
                  <a:ext cx="2390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B226ACA0-E22D-9A1C-47BD-0575D844CDD6}"/>
                    </a:ext>
                  </a:extLst>
                </p14:cNvPr>
                <p14:cNvContentPartPr/>
                <p14:nvPr/>
              </p14:nvContentPartPr>
              <p14:xfrm>
                <a:off x="2338406" y="5484909"/>
                <a:ext cx="793080" cy="44928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B226ACA0-E22D-9A1C-47BD-0575D844CDD6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2332286" y="5478789"/>
                  <a:ext cx="805320" cy="46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F8EB8175-BCF4-1333-67CD-5AE838366E7D}"/>
                    </a:ext>
                  </a:extLst>
                </p14:cNvPr>
                <p14:cNvContentPartPr/>
                <p14:nvPr/>
              </p14:nvContentPartPr>
              <p14:xfrm>
                <a:off x="2284766" y="5478069"/>
                <a:ext cx="223920" cy="18396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F8EB8175-BCF4-1333-67CD-5AE838366E7D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278646" y="5471949"/>
                  <a:ext cx="2361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756FF552-A82D-809A-8E4F-548F869B3F8B}"/>
                    </a:ext>
                  </a:extLst>
                </p14:cNvPr>
                <p14:cNvContentPartPr/>
                <p14:nvPr/>
              </p14:nvContentPartPr>
              <p14:xfrm>
                <a:off x="3103046" y="4668429"/>
                <a:ext cx="86760" cy="7524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756FF552-A82D-809A-8E4F-548F869B3F8B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096926" y="4662309"/>
                  <a:ext cx="990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46931037-24F1-568C-6317-568F3BC667EA}"/>
                    </a:ext>
                  </a:extLst>
                </p14:cNvPr>
                <p14:cNvContentPartPr/>
                <p14:nvPr/>
              </p14:nvContentPartPr>
              <p14:xfrm>
                <a:off x="3162446" y="5392749"/>
                <a:ext cx="793800" cy="52596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46931037-24F1-568C-6317-568F3BC667EA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3156326" y="5386629"/>
                  <a:ext cx="806040" cy="53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2E41CDE7-9139-62F5-B329-A2F4AF11B841}"/>
                    </a:ext>
                  </a:extLst>
                </p14:cNvPr>
                <p14:cNvContentPartPr/>
                <p14:nvPr/>
              </p14:nvContentPartPr>
              <p14:xfrm>
                <a:off x="3845006" y="5349549"/>
                <a:ext cx="160200" cy="23796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2E41CDE7-9139-62F5-B329-A2F4AF11B841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838886" y="5343429"/>
                  <a:ext cx="1724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3C2891FD-C802-9C59-3135-A8E235EE5471}"/>
                    </a:ext>
                  </a:extLst>
                </p14:cNvPr>
                <p14:cNvContentPartPr/>
                <p14:nvPr/>
              </p14:nvContentPartPr>
              <p14:xfrm>
                <a:off x="3080726" y="4683549"/>
                <a:ext cx="974520" cy="66168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3C2891FD-C802-9C59-3135-A8E235EE547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3074606" y="4677429"/>
                  <a:ext cx="986760" cy="67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276DAEF7-0AA5-0337-84CD-82BA6B98DBAA}"/>
                    </a:ext>
                  </a:extLst>
                </p14:cNvPr>
                <p14:cNvContentPartPr/>
                <p14:nvPr/>
              </p14:nvContentPartPr>
              <p14:xfrm>
                <a:off x="3078926" y="4693629"/>
                <a:ext cx="279000" cy="22500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276DAEF7-0AA5-0337-84CD-82BA6B98DBAA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072806" y="4687509"/>
                  <a:ext cx="291240" cy="23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741" name="Ink 740">
                <a:extLst>
                  <a:ext uri="{FF2B5EF4-FFF2-40B4-BE49-F238E27FC236}">
                    <a16:creationId xmlns:a16="http://schemas.microsoft.com/office/drawing/2014/main" id="{9BF6393D-25DA-C20E-2BFB-441FF9A6505B}"/>
                  </a:ext>
                </a:extLst>
              </p14:cNvPr>
              <p14:cNvContentPartPr/>
              <p14:nvPr/>
            </p14:nvContentPartPr>
            <p14:xfrm>
              <a:off x="3217526" y="5295549"/>
              <a:ext cx="210240" cy="137520"/>
            </p14:xfrm>
          </p:contentPart>
        </mc:Choice>
        <mc:Fallback xmlns="">
          <p:pic>
            <p:nvPicPr>
              <p:cNvPr id="741" name="Ink 740">
                <a:extLst>
                  <a:ext uri="{FF2B5EF4-FFF2-40B4-BE49-F238E27FC236}">
                    <a16:creationId xmlns:a16="http://schemas.microsoft.com/office/drawing/2014/main" id="{9BF6393D-25DA-C20E-2BFB-441FF9A6505B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3211406" y="5289429"/>
                <a:ext cx="222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742" name="Ink 741">
                <a:extLst>
                  <a:ext uri="{FF2B5EF4-FFF2-40B4-BE49-F238E27FC236}">
                    <a16:creationId xmlns:a16="http://schemas.microsoft.com/office/drawing/2014/main" id="{AC6ADD5C-D9BF-7ADA-1CB8-F1959B5A24FB}"/>
                  </a:ext>
                </a:extLst>
              </p14:cNvPr>
              <p14:cNvContentPartPr/>
              <p14:nvPr/>
            </p14:nvContentPartPr>
            <p14:xfrm>
              <a:off x="2438486" y="4862109"/>
              <a:ext cx="201600" cy="239040"/>
            </p14:xfrm>
          </p:contentPart>
        </mc:Choice>
        <mc:Fallback xmlns="">
          <p:pic>
            <p:nvPicPr>
              <p:cNvPr id="742" name="Ink 741">
                <a:extLst>
                  <a:ext uri="{FF2B5EF4-FFF2-40B4-BE49-F238E27FC236}">
                    <a16:creationId xmlns:a16="http://schemas.microsoft.com/office/drawing/2014/main" id="{AC6ADD5C-D9BF-7ADA-1CB8-F1959B5A24FB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2432366" y="4855989"/>
                <a:ext cx="2138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744" name="Ink 743">
                <a:extLst>
                  <a:ext uri="{FF2B5EF4-FFF2-40B4-BE49-F238E27FC236}">
                    <a16:creationId xmlns:a16="http://schemas.microsoft.com/office/drawing/2014/main" id="{A4034DB3-1CFB-C931-744C-8AD991E627EB}"/>
                  </a:ext>
                </a:extLst>
              </p14:cNvPr>
              <p14:cNvContentPartPr/>
              <p14:nvPr/>
            </p14:nvContentPartPr>
            <p14:xfrm>
              <a:off x="3611726" y="4792629"/>
              <a:ext cx="204840" cy="223200"/>
            </p14:xfrm>
          </p:contentPart>
        </mc:Choice>
        <mc:Fallback xmlns="">
          <p:pic>
            <p:nvPicPr>
              <p:cNvPr id="744" name="Ink 743">
                <a:extLst>
                  <a:ext uri="{FF2B5EF4-FFF2-40B4-BE49-F238E27FC236}">
                    <a16:creationId xmlns:a16="http://schemas.microsoft.com/office/drawing/2014/main" id="{A4034DB3-1CFB-C931-744C-8AD991E627EB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3605606" y="4786509"/>
                <a:ext cx="2170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745" name="Ink 744">
                <a:extLst>
                  <a:ext uri="{FF2B5EF4-FFF2-40B4-BE49-F238E27FC236}">
                    <a16:creationId xmlns:a16="http://schemas.microsoft.com/office/drawing/2014/main" id="{796ED539-9023-443E-3D65-B4E860060899}"/>
                  </a:ext>
                </a:extLst>
              </p14:cNvPr>
              <p14:cNvContentPartPr/>
              <p14:nvPr/>
            </p14:nvContentPartPr>
            <p14:xfrm>
              <a:off x="3664646" y="5651589"/>
              <a:ext cx="185760" cy="232920"/>
            </p14:xfrm>
          </p:contentPart>
        </mc:Choice>
        <mc:Fallback xmlns="">
          <p:pic>
            <p:nvPicPr>
              <p:cNvPr id="745" name="Ink 744">
                <a:extLst>
                  <a:ext uri="{FF2B5EF4-FFF2-40B4-BE49-F238E27FC236}">
                    <a16:creationId xmlns:a16="http://schemas.microsoft.com/office/drawing/2014/main" id="{796ED539-9023-443E-3D65-B4E860060899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3658526" y="5645469"/>
                <a:ext cx="19800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6">
            <p14:nvContentPartPr>
              <p14:cNvPr id="746" name="Ink 745">
                <a:extLst>
                  <a:ext uri="{FF2B5EF4-FFF2-40B4-BE49-F238E27FC236}">
                    <a16:creationId xmlns:a16="http://schemas.microsoft.com/office/drawing/2014/main" id="{FBC3C330-8A49-98A6-AD88-B5B7DE130516}"/>
                  </a:ext>
                </a:extLst>
              </p14:cNvPr>
              <p14:cNvContentPartPr/>
              <p14:nvPr/>
            </p14:nvContentPartPr>
            <p14:xfrm>
              <a:off x="2533526" y="5766789"/>
              <a:ext cx="193320" cy="219600"/>
            </p14:xfrm>
          </p:contentPart>
        </mc:Choice>
        <mc:Fallback xmlns="">
          <p:pic>
            <p:nvPicPr>
              <p:cNvPr id="746" name="Ink 745">
                <a:extLst>
                  <a:ext uri="{FF2B5EF4-FFF2-40B4-BE49-F238E27FC236}">
                    <a16:creationId xmlns:a16="http://schemas.microsoft.com/office/drawing/2014/main" id="{FBC3C330-8A49-98A6-AD88-B5B7DE130516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2527406" y="5760669"/>
                <a:ext cx="2055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747" name="Ink 746">
                <a:extLst>
                  <a:ext uri="{FF2B5EF4-FFF2-40B4-BE49-F238E27FC236}">
                    <a16:creationId xmlns:a16="http://schemas.microsoft.com/office/drawing/2014/main" id="{99478D45-2005-9DAF-1C98-EEDE6CFD4CDE}"/>
                  </a:ext>
                </a:extLst>
              </p14:cNvPr>
              <p14:cNvContentPartPr/>
              <p14:nvPr/>
            </p14:nvContentPartPr>
            <p14:xfrm>
              <a:off x="4520006" y="5346309"/>
              <a:ext cx="1483560" cy="58320"/>
            </p14:xfrm>
          </p:contentPart>
        </mc:Choice>
        <mc:Fallback xmlns="">
          <p:pic>
            <p:nvPicPr>
              <p:cNvPr id="747" name="Ink 746">
                <a:extLst>
                  <a:ext uri="{FF2B5EF4-FFF2-40B4-BE49-F238E27FC236}">
                    <a16:creationId xmlns:a16="http://schemas.microsoft.com/office/drawing/2014/main" id="{99478D45-2005-9DAF-1C98-EEDE6CFD4CDE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4513886" y="5340189"/>
                <a:ext cx="14958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748" name="Ink 747">
                <a:extLst>
                  <a:ext uri="{FF2B5EF4-FFF2-40B4-BE49-F238E27FC236}">
                    <a16:creationId xmlns:a16="http://schemas.microsoft.com/office/drawing/2014/main" id="{A507100C-AD08-E655-D9B3-9BF837D71267}"/>
                  </a:ext>
                </a:extLst>
              </p14:cNvPr>
              <p14:cNvContentPartPr/>
              <p14:nvPr/>
            </p14:nvContentPartPr>
            <p14:xfrm>
              <a:off x="5811686" y="5241189"/>
              <a:ext cx="246960" cy="250920"/>
            </p14:xfrm>
          </p:contentPart>
        </mc:Choice>
        <mc:Fallback xmlns="">
          <p:pic>
            <p:nvPicPr>
              <p:cNvPr id="748" name="Ink 747">
                <a:extLst>
                  <a:ext uri="{FF2B5EF4-FFF2-40B4-BE49-F238E27FC236}">
                    <a16:creationId xmlns:a16="http://schemas.microsoft.com/office/drawing/2014/main" id="{A507100C-AD08-E655-D9B3-9BF837D71267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5805566" y="5235069"/>
                <a:ext cx="259200" cy="263160"/>
              </a:xfrm>
              <a:prstGeom prst="rect">
                <a:avLst/>
              </a:prstGeom>
            </p:spPr>
          </p:pic>
        </mc:Fallback>
      </mc:AlternateContent>
      <p:grpSp>
        <p:nvGrpSpPr>
          <p:cNvPr id="769" name="Group 768">
            <a:extLst>
              <a:ext uri="{FF2B5EF4-FFF2-40B4-BE49-F238E27FC236}">
                <a16:creationId xmlns:a16="http://schemas.microsoft.com/office/drawing/2014/main" id="{5C4702FD-3944-1863-9882-691414D70977}"/>
              </a:ext>
            </a:extLst>
          </p:cNvPr>
          <p:cNvGrpSpPr/>
          <p:nvPr/>
        </p:nvGrpSpPr>
        <p:grpSpPr>
          <a:xfrm>
            <a:off x="4691366" y="4796229"/>
            <a:ext cx="673920" cy="433440"/>
            <a:chOff x="4691366" y="4796229"/>
            <a:chExt cx="673920" cy="43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9BBB0296-22D9-23C5-21D9-FC41E58DD357}"/>
                    </a:ext>
                  </a:extLst>
                </p14:cNvPr>
                <p14:cNvContentPartPr/>
                <p14:nvPr/>
              </p14:nvContentPartPr>
              <p14:xfrm>
                <a:off x="4725206" y="4796229"/>
                <a:ext cx="233640" cy="43344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9BBB0296-22D9-23C5-21D9-FC41E58DD357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719086" y="4790109"/>
                  <a:ext cx="245880" cy="44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3ABE7833-6545-076C-D6DA-A2BCB290EDA5}"/>
                    </a:ext>
                  </a:extLst>
                </p14:cNvPr>
                <p14:cNvContentPartPr/>
                <p14:nvPr/>
              </p14:nvContentPartPr>
              <p14:xfrm>
                <a:off x="4691366" y="5071629"/>
                <a:ext cx="197640" cy="5580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3ABE7833-6545-076C-D6DA-A2BCB290EDA5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685246" y="5065509"/>
                  <a:ext cx="2098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AADEC792-3508-4107-8863-9AEE3AC6D09E}"/>
                    </a:ext>
                  </a:extLst>
                </p14:cNvPr>
                <p14:cNvContentPartPr/>
                <p14:nvPr/>
              </p14:nvContentPartPr>
              <p14:xfrm>
                <a:off x="4931846" y="4881549"/>
                <a:ext cx="43920" cy="30852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AADEC792-3508-4107-8863-9AEE3AC6D09E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925726" y="4875429"/>
                  <a:ext cx="5616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DEAA81AF-0140-1706-A5C3-59DA601116E5}"/>
                    </a:ext>
                  </a:extLst>
                </p14:cNvPr>
                <p14:cNvContentPartPr/>
                <p14:nvPr/>
              </p14:nvContentPartPr>
              <p14:xfrm>
                <a:off x="4954886" y="4969389"/>
                <a:ext cx="410400" cy="20088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DEAA81AF-0140-1706-A5C3-59DA601116E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948766" y="4963269"/>
                  <a:ext cx="422640" cy="21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7178FF0A-EC29-9914-56AB-52AD01C4CF82}"/>
              </a:ext>
            </a:extLst>
          </p:cNvPr>
          <p:cNvGrpSpPr/>
          <p:nvPr/>
        </p:nvGrpSpPr>
        <p:grpSpPr>
          <a:xfrm>
            <a:off x="4626926" y="5596509"/>
            <a:ext cx="2076480" cy="623160"/>
            <a:chOff x="4626926" y="5596509"/>
            <a:chExt cx="2076480" cy="62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F0B9915F-8071-0769-4603-57945AE2364A}"/>
                    </a:ext>
                  </a:extLst>
                </p14:cNvPr>
                <p14:cNvContentPartPr/>
                <p14:nvPr/>
              </p14:nvContentPartPr>
              <p14:xfrm>
                <a:off x="4626926" y="5626389"/>
                <a:ext cx="218880" cy="32616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F0B9915F-8071-0769-4603-57945AE2364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620806" y="5620269"/>
                  <a:ext cx="23112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A7961541-3A8F-3D40-0592-89754F978DFC}"/>
                    </a:ext>
                  </a:extLst>
                </p14:cNvPr>
                <p14:cNvContentPartPr/>
                <p14:nvPr/>
              </p14:nvContentPartPr>
              <p14:xfrm>
                <a:off x="4846526" y="5756709"/>
                <a:ext cx="116280" cy="18216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A7961541-3A8F-3D40-0592-89754F978DFC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840406" y="5750589"/>
                  <a:ext cx="1285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37788FB3-EC61-AB3F-CE43-818A7F31DFF5}"/>
                    </a:ext>
                  </a:extLst>
                </p14:cNvPr>
                <p14:cNvContentPartPr/>
                <p14:nvPr/>
              </p14:nvContentPartPr>
              <p14:xfrm>
                <a:off x="5008526" y="5779029"/>
                <a:ext cx="463320" cy="14832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37788FB3-EC61-AB3F-CE43-818A7F31DFF5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002406" y="5772909"/>
                  <a:ext cx="4755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98A4CA82-3A52-FF56-B6C0-D8842DD0FA54}"/>
                    </a:ext>
                  </a:extLst>
                </p14:cNvPr>
                <p14:cNvContentPartPr/>
                <p14:nvPr/>
              </p14:nvContentPartPr>
              <p14:xfrm>
                <a:off x="5403086" y="5784429"/>
                <a:ext cx="159120" cy="11484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98A4CA82-3A52-FF56-B6C0-D8842DD0FA54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396966" y="5778309"/>
                  <a:ext cx="1713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D69F189B-EB6B-082C-0C27-468FCE5BD8C1}"/>
                    </a:ext>
                  </a:extLst>
                </p14:cNvPr>
                <p14:cNvContentPartPr/>
                <p14:nvPr/>
              </p14:nvContentPartPr>
              <p14:xfrm>
                <a:off x="5580566" y="5816469"/>
                <a:ext cx="32400" cy="40320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D69F189B-EB6B-082C-0C27-468FCE5BD8C1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574446" y="5810349"/>
                  <a:ext cx="44640" cy="41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1BA2B265-C41B-C08C-6E65-BCAE996A76C8}"/>
                    </a:ext>
                  </a:extLst>
                </p14:cNvPr>
                <p14:cNvContentPartPr/>
                <p14:nvPr/>
              </p14:nvContentPartPr>
              <p14:xfrm>
                <a:off x="5578046" y="5781909"/>
                <a:ext cx="189000" cy="18900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1BA2B265-C41B-C08C-6E65-BCAE996A76C8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571926" y="5775789"/>
                  <a:ext cx="2012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AB388498-E23B-3FCA-2091-2E33F924B2B5}"/>
                    </a:ext>
                  </a:extLst>
                </p14:cNvPr>
                <p14:cNvContentPartPr/>
                <p14:nvPr/>
              </p14:nvContentPartPr>
              <p14:xfrm>
                <a:off x="5741846" y="5792349"/>
                <a:ext cx="145800" cy="16416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AB388498-E23B-3FCA-2091-2E33F924B2B5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735726" y="5786229"/>
                  <a:ext cx="1580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02220922-B915-7905-CEF1-DF7EB0FDC02C}"/>
                    </a:ext>
                  </a:extLst>
                </p14:cNvPr>
                <p14:cNvContentPartPr/>
                <p14:nvPr/>
              </p14:nvContentPartPr>
              <p14:xfrm>
                <a:off x="5906726" y="5734389"/>
                <a:ext cx="249480" cy="21456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02220922-B915-7905-CEF1-DF7EB0FDC02C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5900606" y="5728269"/>
                  <a:ext cx="26172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F32E580D-CE57-ADA3-924D-51DC5E5DF0B4}"/>
                    </a:ext>
                  </a:extLst>
                </p14:cNvPr>
                <p14:cNvContentPartPr/>
                <p14:nvPr/>
              </p14:nvContentPartPr>
              <p14:xfrm>
                <a:off x="6033086" y="5665989"/>
                <a:ext cx="41040" cy="37080"/>
              </p14:xfrm>
            </p:contentPart>
          </mc:Choice>
          <mc:Fallback xmlns="">
            <p:pic>
              <p:nvPicPr>
                <p:cNvPr id="763" name="Ink 762">
                  <a:extLst>
                    <a:ext uri="{FF2B5EF4-FFF2-40B4-BE49-F238E27FC236}">
                      <a16:creationId xmlns:a16="http://schemas.microsoft.com/office/drawing/2014/main" id="{F32E580D-CE57-ADA3-924D-51DC5E5DF0B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026966" y="5659869"/>
                  <a:ext cx="532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3016AB6E-F49A-756A-611D-FE154E4C9375}"/>
                    </a:ext>
                  </a:extLst>
                </p14:cNvPr>
                <p14:cNvContentPartPr/>
                <p14:nvPr/>
              </p14:nvContentPartPr>
              <p14:xfrm>
                <a:off x="6106166" y="5596509"/>
                <a:ext cx="102960" cy="33768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3016AB6E-F49A-756A-611D-FE154E4C9375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100046" y="5590389"/>
                  <a:ext cx="115200" cy="34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1BB20581-A1B6-3405-50D2-6DE377C60A35}"/>
                    </a:ext>
                  </a:extLst>
                </p14:cNvPr>
                <p14:cNvContentPartPr/>
                <p14:nvPr/>
              </p14:nvContentPartPr>
              <p14:xfrm>
                <a:off x="6085646" y="5749149"/>
                <a:ext cx="249120" cy="18612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1BB20581-A1B6-3405-50D2-6DE377C60A35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079526" y="5743029"/>
                  <a:ext cx="2613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991A9CF4-1A01-1167-F01A-B214F51FA897}"/>
                    </a:ext>
                  </a:extLst>
                </p14:cNvPr>
                <p14:cNvContentPartPr/>
                <p14:nvPr/>
              </p14:nvContentPartPr>
              <p14:xfrm>
                <a:off x="6280406" y="5662749"/>
                <a:ext cx="81000" cy="2664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991A9CF4-1A01-1167-F01A-B214F51FA897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274286" y="5656629"/>
                  <a:ext cx="932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F838ECD5-49C4-6A22-790F-68A029B4547D}"/>
                    </a:ext>
                  </a:extLst>
                </p14:cNvPr>
                <p14:cNvContentPartPr/>
                <p14:nvPr/>
              </p14:nvContentPartPr>
              <p14:xfrm>
                <a:off x="6348086" y="5739069"/>
                <a:ext cx="355320" cy="17136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F838ECD5-49C4-6A22-790F-68A029B4547D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341966" y="5732949"/>
                  <a:ext cx="367560" cy="183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770" name="Ink 769">
                <a:extLst>
                  <a:ext uri="{FF2B5EF4-FFF2-40B4-BE49-F238E27FC236}">
                    <a16:creationId xmlns:a16="http://schemas.microsoft.com/office/drawing/2014/main" id="{CD131E44-8DE3-4CE6-C75D-B9E12E5B76DA}"/>
                  </a:ext>
                </a:extLst>
              </p14:cNvPr>
              <p14:cNvContentPartPr/>
              <p14:nvPr/>
            </p14:nvContentPartPr>
            <p14:xfrm rot="-1079934">
              <a:off x="7859935" y="4741365"/>
              <a:ext cx="18302" cy="17470"/>
            </p14:xfrm>
          </p:contentPart>
        </mc:Choice>
        <mc:Fallback xmlns="">
          <p:pic>
            <p:nvPicPr>
              <p:cNvPr id="770" name="Ink 769">
                <a:extLst>
                  <a:ext uri="{FF2B5EF4-FFF2-40B4-BE49-F238E27FC236}">
                    <a16:creationId xmlns:a16="http://schemas.microsoft.com/office/drawing/2014/main" id="{CD131E44-8DE3-4CE6-C75D-B9E12E5B76DA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 rot="-1079934">
                <a:off x="7853453" y="4734909"/>
                <a:ext cx="31266" cy="30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7">
            <p14:nvContentPartPr>
              <p14:cNvPr id="771" name="Ink 770">
                <a:extLst>
                  <a:ext uri="{FF2B5EF4-FFF2-40B4-BE49-F238E27FC236}">
                    <a16:creationId xmlns:a16="http://schemas.microsoft.com/office/drawing/2014/main" id="{32916677-0CA5-12DA-01C7-3337FCB5A7C0}"/>
                  </a:ext>
                </a:extLst>
              </p14:cNvPr>
              <p14:cNvContentPartPr/>
              <p14:nvPr/>
            </p14:nvContentPartPr>
            <p14:xfrm>
              <a:off x="8750726" y="5331680"/>
              <a:ext cx="57240" cy="80280"/>
            </p14:xfrm>
          </p:contentPart>
        </mc:Choice>
        <mc:Fallback xmlns="">
          <p:pic>
            <p:nvPicPr>
              <p:cNvPr id="771" name="Ink 770">
                <a:extLst>
                  <a:ext uri="{FF2B5EF4-FFF2-40B4-BE49-F238E27FC236}">
                    <a16:creationId xmlns:a16="http://schemas.microsoft.com/office/drawing/2014/main" id="{32916677-0CA5-12DA-01C7-3337FCB5A7C0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8744606" y="5325560"/>
                <a:ext cx="694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772" name="Ink 771">
                <a:extLst>
                  <a:ext uri="{FF2B5EF4-FFF2-40B4-BE49-F238E27FC236}">
                    <a16:creationId xmlns:a16="http://schemas.microsoft.com/office/drawing/2014/main" id="{CC11A8E7-163C-D31D-9002-8E4D7A083456}"/>
                  </a:ext>
                </a:extLst>
              </p14:cNvPr>
              <p14:cNvContentPartPr/>
              <p14:nvPr/>
            </p14:nvContentPartPr>
            <p14:xfrm>
              <a:off x="7752086" y="4752080"/>
              <a:ext cx="67320" cy="90720"/>
            </p14:xfrm>
          </p:contentPart>
        </mc:Choice>
        <mc:Fallback xmlns="">
          <p:pic>
            <p:nvPicPr>
              <p:cNvPr id="772" name="Ink 771">
                <a:extLst>
                  <a:ext uri="{FF2B5EF4-FFF2-40B4-BE49-F238E27FC236}">
                    <a16:creationId xmlns:a16="http://schemas.microsoft.com/office/drawing/2014/main" id="{CC11A8E7-163C-D31D-9002-8E4D7A083456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7745966" y="4745960"/>
                <a:ext cx="795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9">
            <p14:nvContentPartPr>
              <p14:cNvPr id="773" name="Ink 772">
                <a:extLst>
                  <a:ext uri="{FF2B5EF4-FFF2-40B4-BE49-F238E27FC236}">
                    <a16:creationId xmlns:a16="http://schemas.microsoft.com/office/drawing/2014/main" id="{8EB23F08-061D-0D58-F878-2E1305866006}"/>
                  </a:ext>
                </a:extLst>
              </p14:cNvPr>
              <p14:cNvContentPartPr/>
              <p14:nvPr/>
            </p14:nvContentPartPr>
            <p14:xfrm>
              <a:off x="7033166" y="5491520"/>
              <a:ext cx="99360" cy="96120"/>
            </p14:xfrm>
          </p:contentPart>
        </mc:Choice>
        <mc:Fallback xmlns="">
          <p:pic>
            <p:nvPicPr>
              <p:cNvPr id="773" name="Ink 772">
                <a:extLst>
                  <a:ext uri="{FF2B5EF4-FFF2-40B4-BE49-F238E27FC236}">
                    <a16:creationId xmlns:a16="http://schemas.microsoft.com/office/drawing/2014/main" id="{8EB23F08-061D-0D58-F878-2E1305866006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7027046" y="5485400"/>
                <a:ext cx="1116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774" name="Ink 773">
                <a:extLst>
                  <a:ext uri="{FF2B5EF4-FFF2-40B4-BE49-F238E27FC236}">
                    <a16:creationId xmlns:a16="http://schemas.microsoft.com/office/drawing/2014/main" id="{E2454721-8861-6277-9629-8C6131B2C06C}"/>
                  </a:ext>
                </a:extLst>
              </p14:cNvPr>
              <p14:cNvContentPartPr/>
              <p14:nvPr/>
            </p14:nvContentPartPr>
            <p14:xfrm>
              <a:off x="7916246" y="5926400"/>
              <a:ext cx="52200" cy="74520"/>
            </p14:xfrm>
          </p:contentPart>
        </mc:Choice>
        <mc:Fallback xmlns="">
          <p:pic>
            <p:nvPicPr>
              <p:cNvPr id="774" name="Ink 773">
                <a:extLst>
                  <a:ext uri="{FF2B5EF4-FFF2-40B4-BE49-F238E27FC236}">
                    <a16:creationId xmlns:a16="http://schemas.microsoft.com/office/drawing/2014/main" id="{E2454721-8861-6277-9629-8C6131B2C06C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7910126" y="5920280"/>
                <a:ext cx="6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1">
            <p14:nvContentPartPr>
              <p14:cNvPr id="775" name="Ink 774">
                <a:extLst>
                  <a:ext uri="{FF2B5EF4-FFF2-40B4-BE49-F238E27FC236}">
                    <a16:creationId xmlns:a16="http://schemas.microsoft.com/office/drawing/2014/main" id="{F8B9981E-4201-799E-AC76-0FD3730C4543}"/>
                  </a:ext>
                </a:extLst>
              </p14:cNvPr>
              <p14:cNvContentPartPr/>
              <p14:nvPr/>
            </p14:nvContentPartPr>
            <p14:xfrm>
              <a:off x="7078526" y="5534360"/>
              <a:ext cx="8280" cy="3600"/>
            </p14:xfrm>
          </p:contentPart>
        </mc:Choice>
        <mc:Fallback xmlns="">
          <p:pic>
            <p:nvPicPr>
              <p:cNvPr id="775" name="Ink 774">
                <a:extLst>
                  <a:ext uri="{FF2B5EF4-FFF2-40B4-BE49-F238E27FC236}">
                    <a16:creationId xmlns:a16="http://schemas.microsoft.com/office/drawing/2014/main" id="{F8B9981E-4201-799E-AC76-0FD3730C4543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7072406" y="5528240"/>
                <a:ext cx="2052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776" name="Ink 775">
                <a:extLst>
                  <a:ext uri="{FF2B5EF4-FFF2-40B4-BE49-F238E27FC236}">
                    <a16:creationId xmlns:a16="http://schemas.microsoft.com/office/drawing/2014/main" id="{636C97F5-9A56-2CC5-57D6-A7A6C704CB0D}"/>
                  </a:ext>
                </a:extLst>
              </p14:cNvPr>
              <p14:cNvContentPartPr/>
              <p14:nvPr/>
            </p14:nvContentPartPr>
            <p14:xfrm>
              <a:off x="7085726" y="4788800"/>
              <a:ext cx="652680" cy="747720"/>
            </p14:xfrm>
          </p:contentPart>
        </mc:Choice>
        <mc:Fallback xmlns="">
          <p:pic>
            <p:nvPicPr>
              <p:cNvPr id="776" name="Ink 775">
                <a:extLst>
                  <a:ext uri="{FF2B5EF4-FFF2-40B4-BE49-F238E27FC236}">
                    <a16:creationId xmlns:a16="http://schemas.microsoft.com/office/drawing/2014/main" id="{636C97F5-9A56-2CC5-57D6-A7A6C704CB0D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7079606" y="4782680"/>
                <a:ext cx="664920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3">
            <p14:nvContentPartPr>
              <p14:cNvPr id="777" name="Ink 776">
                <a:extLst>
                  <a:ext uri="{FF2B5EF4-FFF2-40B4-BE49-F238E27FC236}">
                    <a16:creationId xmlns:a16="http://schemas.microsoft.com/office/drawing/2014/main" id="{09E85B46-F382-9A5A-AA1A-7693B22AE64B}"/>
                  </a:ext>
                </a:extLst>
              </p14:cNvPr>
              <p14:cNvContentPartPr/>
              <p14:nvPr/>
            </p14:nvContentPartPr>
            <p14:xfrm>
              <a:off x="7648766" y="4765760"/>
              <a:ext cx="106560" cy="205200"/>
            </p14:xfrm>
          </p:contentPart>
        </mc:Choice>
        <mc:Fallback xmlns="">
          <p:pic>
            <p:nvPicPr>
              <p:cNvPr id="777" name="Ink 776">
                <a:extLst>
                  <a:ext uri="{FF2B5EF4-FFF2-40B4-BE49-F238E27FC236}">
                    <a16:creationId xmlns:a16="http://schemas.microsoft.com/office/drawing/2014/main" id="{09E85B46-F382-9A5A-AA1A-7693B22AE64B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7642646" y="4759640"/>
                <a:ext cx="1188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778" name="Ink 777">
                <a:extLst>
                  <a:ext uri="{FF2B5EF4-FFF2-40B4-BE49-F238E27FC236}">
                    <a16:creationId xmlns:a16="http://schemas.microsoft.com/office/drawing/2014/main" id="{AD2E7AFF-7F83-7927-BDD0-24F55B9BEACC}"/>
                  </a:ext>
                </a:extLst>
              </p14:cNvPr>
              <p14:cNvContentPartPr/>
              <p14:nvPr/>
            </p14:nvContentPartPr>
            <p14:xfrm>
              <a:off x="7820486" y="4819760"/>
              <a:ext cx="117360" cy="1124640"/>
            </p14:xfrm>
          </p:contentPart>
        </mc:Choice>
        <mc:Fallback xmlns="">
          <p:pic>
            <p:nvPicPr>
              <p:cNvPr id="778" name="Ink 777">
                <a:extLst>
                  <a:ext uri="{FF2B5EF4-FFF2-40B4-BE49-F238E27FC236}">
                    <a16:creationId xmlns:a16="http://schemas.microsoft.com/office/drawing/2014/main" id="{AD2E7AFF-7F83-7927-BDD0-24F55B9BEACC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7814366" y="4813640"/>
                <a:ext cx="129600" cy="11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5">
            <p14:nvContentPartPr>
              <p14:cNvPr id="779" name="Ink 778">
                <a:extLst>
                  <a:ext uri="{FF2B5EF4-FFF2-40B4-BE49-F238E27FC236}">
                    <a16:creationId xmlns:a16="http://schemas.microsoft.com/office/drawing/2014/main" id="{EBBB99DF-5F58-C568-1E9C-B8E5E98DB14C}"/>
                  </a:ext>
                </a:extLst>
              </p14:cNvPr>
              <p14:cNvContentPartPr/>
              <p14:nvPr/>
            </p14:nvContentPartPr>
            <p14:xfrm>
              <a:off x="7811486" y="5778800"/>
              <a:ext cx="226800" cy="182880"/>
            </p14:xfrm>
          </p:contentPart>
        </mc:Choice>
        <mc:Fallback xmlns="">
          <p:pic>
            <p:nvPicPr>
              <p:cNvPr id="779" name="Ink 778">
                <a:extLst>
                  <a:ext uri="{FF2B5EF4-FFF2-40B4-BE49-F238E27FC236}">
                    <a16:creationId xmlns:a16="http://schemas.microsoft.com/office/drawing/2014/main" id="{EBBB99DF-5F58-C568-1E9C-B8E5E98DB14C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7805366" y="5772680"/>
                <a:ext cx="239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780" name="Ink 779">
                <a:extLst>
                  <a:ext uri="{FF2B5EF4-FFF2-40B4-BE49-F238E27FC236}">
                    <a16:creationId xmlns:a16="http://schemas.microsoft.com/office/drawing/2014/main" id="{A5C80638-7AE8-3287-8DDE-8F05CFB60470}"/>
                  </a:ext>
                </a:extLst>
              </p14:cNvPr>
              <p14:cNvContentPartPr/>
              <p14:nvPr/>
            </p14:nvContentPartPr>
            <p14:xfrm>
              <a:off x="7099046" y="5547320"/>
              <a:ext cx="793080" cy="449280"/>
            </p14:xfrm>
          </p:contentPart>
        </mc:Choice>
        <mc:Fallback xmlns="">
          <p:pic>
            <p:nvPicPr>
              <p:cNvPr id="780" name="Ink 779">
                <a:extLst>
                  <a:ext uri="{FF2B5EF4-FFF2-40B4-BE49-F238E27FC236}">
                    <a16:creationId xmlns:a16="http://schemas.microsoft.com/office/drawing/2014/main" id="{A5C80638-7AE8-3287-8DDE-8F05CFB60470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7092926" y="5541200"/>
                <a:ext cx="80532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7">
            <p14:nvContentPartPr>
              <p14:cNvPr id="781" name="Ink 780">
                <a:extLst>
                  <a:ext uri="{FF2B5EF4-FFF2-40B4-BE49-F238E27FC236}">
                    <a16:creationId xmlns:a16="http://schemas.microsoft.com/office/drawing/2014/main" id="{0F8D214A-72F9-E9B5-CCE0-A692CABC029B}"/>
                  </a:ext>
                </a:extLst>
              </p14:cNvPr>
              <p14:cNvContentPartPr/>
              <p14:nvPr/>
            </p14:nvContentPartPr>
            <p14:xfrm>
              <a:off x="7045406" y="5540480"/>
              <a:ext cx="223920" cy="183960"/>
            </p14:xfrm>
          </p:contentPart>
        </mc:Choice>
        <mc:Fallback xmlns="">
          <p:pic>
            <p:nvPicPr>
              <p:cNvPr id="781" name="Ink 780">
                <a:extLst>
                  <a:ext uri="{FF2B5EF4-FFF2-40B4-BE49-F238E27FC236}">
                    <a16:creationId xmlns:a16="http://schemas.microsoft.com/office/drawing/2014/main" id="{0F8D214A-72F9-E9B5-CCE0-A692CABC029B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7039286" y="5534360"/>
                <a:ext cx="23616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782" name="Ink 781">
                <a:extLst>
                  <a:ext uri="{FF2B5EF4-FFF2-40B4-BE49-F238E27FC236}">
                    <a16:creationId xmlns:a16="http://schemas.microsoft.com/office/drawing/2014/main" id="{7A49F7E5-763A-B3B2-6300-CBE0D460C8AD}"/>
                  </a:ext>
                </a:extLst>
              </p14:cNvPr>
              <p14:cNvContentPartPr/>
              <p14:nvPr/>
            </p14:nvContentPartPr>
            <p14:xfrm>
              <a:off x="7863686" y="4730840"/>
              <a:ext cx="86760" cy="75240"/>
            </p14:xfrm>
          </p:contentPart>
        </mc:Choice>
        <mc:Fallback xmlns="">
          <p:pic>
            <p:nvPicPr>
              <p:cNvPr id="782" name="Ink 781">
                <a:extLst>
                  <a:ext uri="{FF2B5EF4-FFF2-40B4-BE49-F238E27FC236}">
                    <a16:creationId xmlns:a16="http://schemas.microsoft.com/office/drawing/2014/main" id="{7A49F7E5-763A-B3B2-6300-CBE0D460C8AD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7857566" y="4724720"/>
                <a:ext cx="99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9">
            <p14:nvContentPartPr>
              <p14:cNvPr id="783" name="Ink 782">
                <a:extLst>
                  <a:ext uri="{FF2B5EF4-FFF2-40B4-BE49-F238E27FC236}">
                    <a16:creationId xmlns:a16="http://schemas.microsoft.com/office/drawing/2014/main" id="{B5916A63-AAB3-7126-380D-DE9D05B54FE0}"/>
                  </a:ext>
                </a:extLst>
              </p14:cNvPr>
              <p14:cNvContentPartPr/>
              <p14:nvPr/>
            </p14:nvContentPartPr>
            <p14:xfrm>
              <a:off x="7923086" y="5455160"/>
              <a:ext cx="793800" cy="525960"/>
            </p14:xfrm>
          </p:contentPart>
        </mc:Choice>
        <mc:Fallback xmlns="">
          <p:pic>
            <p:nvPicPr>
              <p:cNvPr id="783" name="Ink 782">
                <a:extLst>
                  <a:ext uri="{FF2B5EF4-FFF2-40B4-BE49-F238E27FC236}">
                    <a16:creationId xmlns:a16="http://schemas.microsoft.com/office/drawing/2014/main" id="{B5916A63-AAB3-7126-380D-DE9D05B54FE0}"/>
                  </a:ext>
                </a:extLst>
              </p:cNvPr>
              <p:cNvPicPr/>
              <p:nvPr/>
            </p:nvPicPr>
            <p:blipFill>
              <a:blip r:embed="rId481"/>
              <a:stretch>
                <a:fillRect/>
              </a:stretch>
            </p:blipFill>
            <p:spPr>
              <a:xfrm>
                <a:off x="7916966" y="5449040"/>
                <a:ext cx="8060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784" name="Ink 783">
                <a:extLst>
                  <a:ext uri="{FF2B5EF4-FFF2-40B4-BE49-F238E27FC236}">
                    <a16:creationId xmlns:a16="http://schemas.microsoft.com/office/drawing/2014/main" id="{E8CB53D4-A321-4508-334A-871C67BF3290}"/>
                  </a:ext>
                </a:extLst>
              </p14:cNvPr>
              <p14:cNvContentPartPr/>
              <p14:nvPr/>
            </p14:nvContentPartPr>
            <p14:xfrm>
              <a:off x="8605646" y="5411960"/>
              <a:ext cx="160200" cy="237960"/>
            </p14:xfrm>
          </p:contentPart>
        </mc:Choice>
        <mc:Fallback xmlns="">
          <p:pic>
            <p:nvPicPr>
              <p:cNvPr id="784" name="Ink 783">
                <a:extLst>
                  <a:ext uri="{FF2B5EF4-FFF2-40B4-BE49-F238E27FC236}">
                    <a16:creationId xmlns:a16="http://schemas.microsoft.com/office/drawing/2014/main" id="{E8CB53D4-A321-4508-334A-871C67BF3290}"/>
                  </a:ext>
                </a:extLst>
              </p:cNvPr>
              <p:cNvPicPr/>
              <p:nvPr/>
            </p:nvPicPr>
            <p:blipFill>
              <a:blip r:embed="rId483"/>
              <a:stretch>
                <a:fillRect/>
              </a:stretch>
            </p:blipFill>
            <p:spPr>
              <a:xfrm>
                <a:off x="8599526" y="5405840"/>
                <a:ext cx="1724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1">
            <p14:nvContentPartPr>
              <p14:cNvPr id="785" name="Ink 784">
                <a:extLst>
                  <a:ext uri="{FF2B5EF4-FFF2-40B4-BE49-F238E27FC236}">
                    <a16:creationId xmlns:a16="http://schemas.microsoft.com/office/drawing/2014/main" id="{AB7D633C-932E-A580-3C82-6E60AEC227E2}"/>
                  </a:ext>
                </a:extLst>
              </p14:cNvPr>
              <p14:cNvContentPartPr/>
              <p14:nvPr/>
            </p14:nvContentPartPr>
            <p14:xfrm>
              <a:off x="7841366" y="4745960"/>
              <a:ext cx="974520" cy="661680"/>
            </p14:xfrm>
          </p:contentPart>
        </mc:Choice>
        <mc:Fallback xmlns="">
          <p:pic>
            <p:nvPicPr>
              <p:cNvPr id="785" name="Ink 784">
                <a:extLst>
                  <a:ext uri="{FF2B5EF4-FFF2-40B4-BE49-F238E27FC236}">
                    <a16:creationId xmlns:a16="http://schemas.microsoft.com/office/drawing/2014/main" id="{AB7D633C-932E-A580-3C82-6E60AEC227E2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7835246" y="4739840"/>
                <a:ext cx="98676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2">
            <p14:nvContentPartPr>
              <p14:cNvPr id="786" name="Ink 785">
                <a:extLst>
                  <a:ext uri="{FF2B5EF4-FFF2-40B4-BE49-F238E27FC236}">
                    <a16:creationId xmlns:a16="http://schemas.microsoft.com/office/drawing/2014/main" id="{9D4F7350-3DC1-8F33-E853-10438DAE7010}"/>
                  </a:ext>
                </a:extLst>
              </p14:cNvPr>
              <p14:cNvContentPartPr/>
              <p14:nvPr/>
            </p14:nvContentPartPr>
            <p14:xfrm>
              <a:off x="7839566" y="4756040"/>
              <a:ext cx="279000" cy="225000"/>
            </p14:xfrm>
          </p:contentPart>
        </mc:Choice>
        <mc:Fallback xmlns="">
          <p:pic>
            <p:nvPicPr>
              <p:cNvPr id="786" name="Ink 785">
                <a:extLst>
                  <a:ext uri="{FF2B5EF4-FFF2-40B4-BE49-F238E27FC236}">
                    <a16:creationId xmlns:a16="http://schemas.microsoft.com/office/drawing/2014/main" id="{9D4F7350-3DC1-8F33-E853-10438DAE7010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7833446" y="4749920"/>
                <a:ext cx="29124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3">
            <p14:nvContentPartPr>
              <p14:cNvPr id="788" name="Ink 787">
                <a:extLst>
                  <a:ext uri="{FF2B5EF4-FFF2-40B4-BE49-F238E27FC236}">
                    <a16:creationId xmlns:a16="http://schemas.microsoft.com/office/drawing/2014/main" id="{D5A27699-07D5-8961-B797-FBA36C0BD6BB}"/>
                  </a:ext>
                </a:extLst>
              </p14:cNvPr>
              <p14:cNvContentPartPr/>
              <p14:nvPr/>
            </p14:nvContentPartPr>
            <p14:xfrm>
              <a:off x="7199126" y="4924520"/>
              <a:ext cx="201600" cy="239040"/>
            </p14:xfrm>
          </p:contentPart>
        </mc:Choice>
        <mc:Fallback xmlns="">
          <p:pic>
            <p:nvPicPr>
              <p:cNvPr id="788" name="Ink 787">
                <a:extLst>
                  <a:ext uri="{FF2B5EF4-FFF2-40B4-BE49-F238E27FC236}">
                    <a16:creationId xmlns:a16="http://schemas.microsoft.com/office/drawing/2014/main" id="{D5A27699-07D5-8961-B797-FBA36C0BD6BB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7193006" y="4918400"/>
                <a:ext cx="2138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791" name="Ink 790">
                <a:extLst>
                  <a:ext uri="{FF2B5EF4-FFF2-40B4-BE49-F238E27FC236}">
                    <a16:creationId xmlns:a16="http://schemas.microsoft.com/office/drawing/2014/main" id="{3AF8B344-0A12-6CEC-AA0C-71DCB9F78337}"/>
                  </a:ext>
                </a:extLst>
              </p14:cNvPr>
              <p14:cNvContentPartPr/>
              <p14:nvPr/>
            </p14:nvContentPartPr>
            <p14:xfrm>
              <a:off x="7294166" y="5829200"/>
              <a:ext cx="193320" cy="219600"/>
            </p14:xfrm>
          </p:contentPart>
        </mc:Choice>
        <mc:Fallback xmlns="">
          <p:pic>
            <p:nvPicPr>
              <p:cNvPr id="791" name="Ink 790">
                <a:extLst>
                  <a:ext uri="{FF2B5EF4-FFF2-40B4-BE49-F238E27FC236}">
                    <a16:creationId xmlns:a16="http://schemas.microsoft.com/office/drawing/2014/main" id="{3AF8B344-0A12-6CEC-AA0C-71DCB9F78337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7288046" y="5823080"/>
                <a:ext cx="2055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5">
            <p14:nvContentPartPr>
              <p14:cNvPr id="792" name="Ink 791">
                <a:extLst>
                  <a:ext uri="{FF2B5EF4-FFF2-40B4-BE49-F238E27FC236}">
                    <a16:creationId xmlns:a16="http://schemas.microsoft.com/office/drawing/2014/main" id="{1BD0F09F-47C8-3949-8220-26C8595FFAFA}"/>
                  </a:ext>
                </a:extLst>
              </p14:cNvPr>
              <p14:cNvContentPartPr/>
              <p14:nvPr/>
            </p14:nvContentPartPr>
            <p14:xfrm rot="-1079934">
              <a:off x="10569312" y="4614154"/>
              <a:ext cx="18302" cy="17470"/>
            </p14:xfrm>
          </p:contentPart>
        </mc:Choice>
        <mc:Fallback xmlns="">
          <p:pic>
            <p:nvPicPr>
              <p:cNvPr id="792" name="Ink 791">
                <a:extLst>
                  <a:ext uri="{FF2B5EF4-FFF2-40B4-BE49-F238E27FC236}">
                    <a16:creationId xmlns:a16="http://schemas.microsoft.com/office/drawing/2014/main" id="{1BD0F09F-47C8-3949-8220-26C8595FFAFA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 rot="-1079934">
                <a:off x="10562830" y="4607698"/>
                <a:ext cx="31266" cy="303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793" name="Ink 792">
                <a:extLst>
                  <a:ext uri="{FF2B5EF4-FFF2-40B4-BE49-F238E27FC236}">
                    <a16:creationId xmlns:a16="http://schemas.microsoft.com/office/drawing/2014/main" id="{55C09FD8-661A-BD5F-60BA-8936153D3823}"/>
                  </a:ext>
                </a:extLst>
              </p14:cNvPr>
              <p14:cNvContentPartPr/>
              <p14:nvPr/>
            </p14:nvContentPartPr>
            <p14:xfrm>
              <a:off x="11460103" y="5204469"/>
              <a:ext cx="57240" cy="80280"/>
            </p14:xfrm>
          </p:contentPart>
        </mc:Choice>
        <mc:Fallback xmlns="">
          <p:pic>
            <p:nvPicPr>
              <p:cNvPr id="793" name="Ink 792">
                <a:extLst>
                  <a:ext uri="{FF2B5EF4-FFF2-40B4-BE49-F238E27FC236}">
                    <a16:creationId xmlns:a16="http://schemas.microsoft.com/office/drawing/2014/main" id="{55C09FD8-661A-BD5F-60BA-8936153D3823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11453983" y="5198349"/>
                <a:ext cx="694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7">
            <p14:nvContentPartPr>
              <p14:cNvPr id="794" name="Ink 793">
                <a:extLst>
                  <a:ext uri="{FF2B5EF4-FFF2-40B4-BE49-F238E27FC236}">
                    <a16:creationId xmlns:a16="http://schemas.microsoft.com/office/drawing/2014/main" id="{5BE43E4B-5D91-53DE-EE94-2E4BCBF58573}"/>
                  </a:ext>
                </a:extLst>
              </p14:cNvPr>
              <p14:cNvContentPartPr/>
              <p14:nvPr/>
            </p14:nvContentPartPr>
            <p14:xfrm>
              <a:off x="10461463" y="4624869"/>
              <a:ext cx="67320" cy="90720"/>
            </p14:xfrm>
          </p:contentPart>
        </mc:Choice>
        <mc:Fallback xmlns="">
          <p:pic>
            <p:nvPicPr>
              <p:cNvPr id="794" name="Ink 793">
                <a:extLst>
                  <a:ext uri="{FF2B5EF4-FFF2-40B4-BE49-F238E27FC236}">
                    <a16:creationId xmlns:a16="http://schemas.microsoft.com/office/drawing/2014/main" id="{5BE43E4B-5D91-53DE-EE94-2E4BCBF58573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10455343" y="4618749"/>
                <a:ext cx="795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795" name="Ink 794">
                <a:extLst>
                  <a:ext uri="{FF2B5EF4-FFF2-40B4-BE49-F238E27FC236}">
                    <a16:creationId xmlns:a16="http://schemas.microsoft.com/office/drawing/2014/main" id="{0738C912-2436-738F-7CA9-8B4CDDB27014}"/>
                  </a:ext>
                </a:extLst>
              </p14:cNvPr>
              <p14:cNvContentPartPr/>
              <p14:nvPr/>
            </p14:nvContentPartPr>
            <p14:xfrm>
              <a:off x="9742543" y="5364309"/>
              <a:ext cx="99360" cy="96120"/>
            </p14:xfrm>
          </p:contentPart>
        </mc:Choice>
        <mc:Fallback xmlns="">
          <p:pic>
            <p:nvPicPr>
              <p:cNvPr id="795" name="Ink 794">
                <a:extLst>
                  <a:ext uri="{FF2B5EF4-FFF2-40B4-BE49-F238E27FC236}">
                    <a16:creationId xmlns:a16="http://schemas.microsoft.com/office/drawing/2014/main" id="{0738C912-2436-738F-7CA9-8B4CDDB27014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9736423" y="5358189"/>
                <a:ext cx="1116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9">
            <p14:nvContentPartPr>
              <p14:cNvPr id="796" name="Ink 795">
                <a:extLst>
                  <a:ext uri="{FF2B5EF4-FFF2-40B4-BE49-F238E27FC236}">
                    <a16:creationId xmlns:a16="http://schemas.microsoft.com/office/drawing/2014/main" id="{10ECE01A-3C59-AE31-288E-2FCA560F3071}"/>
                  </a:ext>
                </a:extLst>
              </p14:cNvPr>
              <p14:cNvContentPartPr/>
              <p14:nvPr/>
            </p14:nvContentPartPr>
            <p14:xfrm>
              <a:off x="10625623" y="5799189"/>
              <a:ext cx="52200" cy="74520"/>
            </p14:xfrm>
          </p:contentPart>
        </mc:Choice>
        <mc:Fallback xmlns="">
          <p:pic>
            <p:nvPicPr>
              <p:cNvPr id="796" name="Ink 795">
                <a:extLst>
                  <a:ext uri="{FF2B5EF4-FFF2-40B4-BE49-F238E27FC236}">
                    <a16:creationId xmlns:a16="http://schemas.microsoft.com/office/drawing/2014/main" id="{10ECE01A-3C59-AE31-288E-2FCA560F3071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10619503" y="5793069"/>
                <a:ext cx="6444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797" name="Ink 796">
                <a:extLst>
                  <a:ext uri="{FF2B5EF4-FFF2-40B4-BE49-F238E27FC236}">
                    <a16:creationId xmlns:a16="http://schemas.microsoft.com/office/drawing/2014/main" id="{AE094FF9-D790-89D5-A4A3-2CA798057486}"/>
                  </a:ext>
                </a:extLst>
              </p14:cNvPr>
              <p14:cNvContentPartPr/>
              <p14:nvPr/>
            </p14:nvContentPartPr>
            <p14:xfrm>
              <a:off x="9787903" y="5407149"/>
              <a:ext cx="8280" cy="3600"/>
            </p14:xfrm>
          </p:contentPart>
        </mc:Choice>
        <mc:Fallback xmlns="">
          <p:pic>
            <p:nvPicPr>
              <p:cNvPr id="797" name="Ink 796">
                <a:extLst>
                  <a:ext uri="{FF2B5EF4-FFF2-40B4-BE49-F238E27FC236}">
                    <a16:creationId xmlns:a16="http://schemas.microsoft.com/office/drawing/2014/main" id="{AE094FF9-D790-89D5-A4A3-2CA798057486}"/>
                  </a:ext>
                </a:extLst>
              </p:cNvPr>
              <p:cNvPicPr/>
              <p:nvPr/>
            </p:nvPicPr>
            <p:blipFill>
              <a:blip r:embed="rId465"/>
              <a:stretch>
                <a:fillRect/>
              </a:stretch>
            </p:blipFill>
            <p:spPr>
              <a:xfrm>
                <a:off x="9781783" y="5401029"/>
                <a:ext cx="2052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1">
            <p14:nvContentPartPr>
              <p14:cNvPr id="798" name="Ink 797">
                <a:extLst>
                  <a:ext uri="{FF2B5EF4-FFF2-40B4-BE49-F238E27FC236}">
                    <a16:creationId xmlns:a16="http://schemas.microsoft.com/office/drawing/2014/main" id="{81304FD4-2954-D89A-8C86-3154DFE79C20}"/>
                  </a:ext>
                </a:extLst>
              </p14:cNvPr>
              <p14:cNvContentPartPr/>
              <p14:nvPr/>
            </p14:nvContentPartPr>
            <p14:xfrm>
              <a:off x="9795103" y="4661589"/>
              <a:ext cx="652680" cy="747720"/>
            </p14:xfrm>
          </p:contentPart>
        </mc:Choice>
        <mc:Fallback xmlns="">
          <p:pic>
            <p:nvPicPr>
              <p:cNvPr id="798" name="Ink 797">
                <a:extLst>
                  <a:ext uri="{FF2B5EF4-FFF2-40B4-BE49-F238E27FC236}">
                    <a16:creationId xmlns:a16="http://schemas.microsoft.com/office/drawing/2014/main" id="{81304FD4-2954-D89A-8C86-3154DFE79C20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9788983" y="4655469"/>
                <a:ext cx="664920" cy="75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799" name="Ink 798">
                <a:extLst>
                  <a:ext uri="{FF2B5EF4-FFF2-40B4-BE49-F238E27FC236}">
                    <a16:creationId xmlns:a16="http://schemas.microsoft.com/office/drawing/2014/main" id="{666A6F72-7555-2480-C1CB-C203BFC77F57}"/>
                  </a:ext>
                </a:extLst>
              </p14:cNvPr>
              <p14:cNvContentPartPr/>
              <p14:nvPr/>
            </p14:nvContentPartPr>
            <p14:xfrm>
              <a:off x="10358143" y="4638549"/>
              <a:ext cx="106560" cy="205200"/>
            </p14:xfrm>
          </p:contentPart>
        </mc:Choice>
        <mc:Fallback xmlns="">
          <p:pic>
            <p:nvPicPr>
              <p:cNvPr id="799" name="Ink 798">
                <a:extLst>
                  <a:ext uri="{FF2B5EF4-FFF2-40B4-BE49-F238E27FC236}">
                    <a16:creationId xmlns:a16="http://schemas.microsoft.com/office/drawing/2014/main" id="{666A6F72-7555-2480-C1CB-C203BFC77F57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10352023" y="4632429"/>
                <a:ext cx="11880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3">
            <p14:nvContentPartPr>
              <p14:cNvPr id="800" name="Ink 799">
                <a:extLst>
                  <a:ext uri="{FF2B5EF4-FFF2-40B4-BE49-F238E27FC236}">
                    <a16:creationId xmlns:a16="http://schemas.microsoft.com/office/drawing/2014/main" id="{B78CDFC6-ED92-F919-AB74-96A5B2E9ED29}"/>
                  </a:ext>
                </a:extLst>
              </p14:cNvPr>
              <p14:cNvContentPartPr/>
              <p14:nvPr/>
            </p14:nvContentPartPr>
            <p14:xfrm>
              <a:off x="10529863" y="4692549"/>
              <a:ext cx="117360" cy="1124640"/>
            </p14:xfrm>
          </p:contentPart>
        </mc:Choice>
        <mc:Fallback xmlns="">
          <p:pic>
            <p:nvPicPr>
              <p:cNvPr id="800" name="Ink 799">
                <a:extLst>
                  <a:ext uri="{FF2B5EF4-FFF2-40B4-BE49-F238E27FC236}">
                    <a16:creationId xmlns:a16="http://schemas.microsoft.com/office/drawing/2014/main" id="{B78CDFC6-ED92-F919-AB74-96A5B2E9ED29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10523743" y="4686429"/>
                <a:ext cx="129600" cy="11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4">
            <p14:nvContentPartPr>
              <p14:cNvPr id="801" name="Ink 800">
                <a:extLst>
                  <a:ext uri="{FF2B5EF4-FFF2-40B4-BE49-F238E27FC236}">
                    <a16:creationId xmlns:a16="http://schemas.microsoft.com/office/drawing/2014/main" id="{A77EF2D8-626A-59A4-3F1A-157B16FEB298}"/>
                  </a:ext>
                </a:extLst>
              </p14:cNvPr>
              <p14:cNvContentPartPr/>
              <p14:nvPr/>
            </p14:nvContentPartPr>
            <p14:xfrm>
              <a:off x="10520863" y="5651589"/>
              <a:ext cx="226800" cy="182880"/>
            </p14:xfrm>
          </p:contentPart>
        </mc:Choice>
        <mc:Fallback xmlns="">
          <p:pic>
            <p:nvPicPr>
              <p:cNvPr id="801" name="Ink 800">
                <a:extLst>
                  <a:ext uri="{FF2B5EF4-FFF2-40B4-BE49-F238E27FC236}">
                    <a16:creationId xmlns:a16="http://schemas.microsoft.com/office/drawing/2014/main" id="{A77EF2D8-626A-59A4-3F1A-157B16FEB298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10514743" y="5645469"/>
                <a:ext cx="239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5">
            <p14:nvContentPartPr>
              <p14:cNvPr id="802" name="Ink 801">
                <a:extLst>
                  <a:ext uri="{FF2B5EF4-FFF2-40B4-BE49-F238E27FC236}">
                    <a16:creationId xmlns:a16="http://schemas.microsoft.com/office/drawing/2014/main" id="{3F9BE623-0DD8-EC17-1D7C-5A8400AA02E7}"/>
                  </a:ext>
                </a:extLst>
              </p14:cNvPr>
              <p14:cNvContentPartPr/>
              <p14:nvPr/>
            </p14:nvContentPartPr>
            <p14:xfrm>
              <a:off x="9808423" y="5420109"/>
              <a:ext cx="793080" cy="449280"/>
            </p14:xfrm>
          </p:contentPart>
        </mc:Choice>
        <mc:Fallback xmlns="">
          <p:pic>
            <p:nvPicPr>
              <p:cNvPr id="802" name="Ink 801">
                <a:extLst>
                  <a:ext uri="{FF2B5EF4-FFF2-40B4-BE49-F238E27FC236}">
                    <a16:creationId xmlns:a16="http://schemas.microsoft.com/office/drawing/2014/main" id="{3F9BE623-0DD8-EC17-1D7C-5A8400AA02E7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9802303" y="5413989"/>
                <a:ext cx="80532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6">
            <p14:nvContentPartPr>
              <p14:cNvPr id="803" name="Ink 802">
                <a:extLst>
                  <a:ext uri="{FF2B5EF4-FFF2-40B4-BE49-F238E27FC236}">
                    <a16:creationId xmlns:a16="http://schemas.microsoft.com/office/drawing/2014/main" id="{50078509-AD63-36AD-F9ED-232807A119F3}"/>
                  </a:ext>
                </a:extLst>
              </p14:cNvPr>
              <p14:cNvContentPartPr/>
              <p14:nvPr/>
            </p14:nvContentPartPr>
            <p14:xfrm>
              <a:off x="9754783" y="5413269"/>
              <a:ext cx="223920" cy="183960"/>
            </p14:xfrm>
          </p:contentPart>
        </mc:Choice>
        <mc:Fallback xmlns="">
          <p:pic>
            <p:nvPicPr>
              <p:cNvPr id="803" name="Ink 802">
                <a:extLst>
                  <a:ext uri="{FF2B5EF4-FFF2-40B4-BE49-F238E27FC236}">
                    <a16:creationId xmlns:a16="http://schemas.microsoft.com/office/drawing/2014/main" id="{50078509-AD63-36AD-F9ED-232807A119F3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9748663" y="5407149"/>
                <a:ext cx="23616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7">
            <p14:nvContentPartPr>
              <p14:cNvPr id="804" name="Ink 803">
                <a:extLst>
                  <a:ext uri="{FF2B5EF4-FFF2-40B4-BE49-F238E27FC236}">
                    <a16:creationId xmlns:a16="http://schemas.microsoft.com/office/drawing/2014/main" id="{E5F9F6FE-5BE5-EDC1-1FC8-8D7DCEE070B8}"/>
                  </a:ext>
                </a:extLst>
              </p14:cNvPr>
              <p14:cNvContentPartPr/>
              <p14:nvPr/>
            </p14:nvContentPartPr>
            <p14:xfrm>
              <a:off x="10573063" y="4603629"/>
              <a:ext cx="86760" cy="75240"/>
            </p14:xfrm>
          </p:contentPart>
        </mc:Choice>
        <mc:Fallback xmlns="">
          <p:pic>
            <p:nvPicPr>
              <p:cNvPr id="804" name="Ink 803">
                <a:extLst>
                  <a:ext uri="{FF2B5EF4-FFF2-40B4-BE49-F238E27FC236}">
                    <a16:creationId xmlns:a16="http://schemas.microsoft.com/office/drawing/2014/main" id="{E5F9F6FE-5BE5-EDC1-1FC8-8D7DCEE070B8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10566943" y="4597509"/>
                <a:ext cx="990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8">
            <p14:nvContentPartPr>
              <p14:cNvPr id="805" name="Ink 804">
                <a:extLst>
                  <a:ext uri="{FF2B5EF4-FFF2-40B4-BE49-F238E27FC236}">
                    <a16:creationId xmlns:a16="http://schemas.microsoft.com/office/drawing/2014/main" id="{E5EFFB36-9CE6-6017-CA1A-7081A25645C1}"/>
                  </a:ext>
                </a:extLst>
              </p14:cNvPr>
              <p14:cNvContentPartPr/>
              <p14:nvPr/>
            </p14:nvContentPartPr>
            <p14:xfrm>
              <a:off x="10632463" y="5327949"/>
              <a:ext cx="793800" cy="525960"/>
            </p14:xfrm>
          </p:contentPart>
        </mc:Choice>
        <mc:Fallback xmlns="">
          <p:pic>
            <p:nvPicPr>
              <p:cNvPr id="805" name="Ink 804">
                <a:extLst>
                  <a:ext uri="{FF2B5EF4-FFF2-40B4-BE49-F238E27FC236}">
                    <a16:creationId xmlns:a16="http://schemas.microsoft.com/office/drawing/2014/main" id="{E5EFFB36-9CE6-6017-CA1A-7081A25645C1}"/>
                  </a:ext>
                </a:extLst>
              </p:cNvPr>
              <p:cNvPicPr/>
              <p:nvPr/>
            </p:nvPicPr>
            <p:blipFill>
              <a:blip r:embed="rId481"/>
              <a:stretch>
                <a:fillRect/>
              </a:stretch>
            </p:blipFill>
            <p:spPr>
              <a:xfrm>
                <a:off x="10626343" y="5321829"/>
                <a:ext cx="806040" cy="53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9">
            <p14:nvContentPartPr>
              <p14:cNvPr id="806" name="Ink 805">
                <a:extLst>
                  <a:ext uri="{FF2B5EF4-FFF2-40B4-BE49-F238E27FC236}">
                    <a16:creationId xmlns:a16="http://schemas.microsoft.com/office/drawing/2014/main" id="{A3242277-2351-AA12-A37C-D0860B72C2D2}"/>
                  </a:ext>
                </a:extLst>
              </p14:cNvPr>
              <p14:cNvContentPartPr/>
              <p14:nvPr/>
            </p14:nvContentPartPr>
            <p14:xfrm>
              <a:off x="11315023" y="5284749"/>
              <a:ext cx="160200" cy="237960"/>
            </p14:xfrm>
          </p:contentPart>
        </mc:Choice>
        <mc:Fallback xmlns="">
          <p:pic>
            <p:nvPicPr>
              <p:cNvPr id="806" name="Ink 805">
                <a:extLst>
                  <a:ext uri="{FF2B5EF4-FFF2-40B4-BE49-F238E27FC236}">
                    <a16:creationId xmlns:a16="http://schemas.microsoft.com/office/drawing/2014/main" id="{A3242277-2351-AA12-A37C-D0860B72C2D2}"/>
                  </a:ext>
                </a:extLst>
              </p:cNvPr>
              <p:cNvPicPr/>
              <p:nvPr/>
            </p:nvPicPr>
            <p:blipFill>
              <a:blip r:embed="rId483"/>
              <a:stretch>
                <a:fillRect/>
              </a:stretch>
            </p:blipFill>
            <p:spPr>
              <a:xfrm>
                <a:off x="11308903" y="5278629"/>
                <a:ext cx="1724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0">
            <p14:nvContentPartPr>
              <p14:cNvPr id="807" name="Ink 806">
                <a:extLst>
                  <a:ext uri="{FF2B5EF4-FFF2-40B4-BE49-F238E27FC236}">
                    <a16:creationId xmlns:a16="http://schemas.microsoft.com/office/drawing/2014/main" id="{AEF2ED14-36F7-6605-B98A-27AA79ECFE47}"/>
                  </a:ext>
                </a:extLst>
              </p14:cNvPr>
              <p14:cNvContentPartPr/>
              <p14:nvPr/>
            </p14:nvContentPartPr>
            <p14:xfrm>
              <a:off x="10550743" y="4618749"/>
              <a:ext cx="974520" cy="661680"/>
            </p14:xfrm>
          </p:contentPart>
        </mc:Choice>
        <mc:Fallback xmlns="">
          <p:pic>
            <p:nvPicPr>
              <p:cNvPr id="807" name="Ink 806">
                <a:extLst>
                  <a:ext uri="{FF2B5EF4-FFF2-40B4-BE49-F238E27FC236}">
                    <a16:creationId xmlns:a16="http://schemas.microsoft.com/office/drawing/2014/main" id="{AEF2ED14-36F7-6605-B98A-27AA79ECFE47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10544623" y="4612629"/>
                <a:ext cx="986760" cy="67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1">
            <p14:nvContentPartPr>
              <p14:cNvPr id="808" name="Ink 807">
                <a:extLst>
                  <a:ext uri="{FF2B5EF4-FFF2-40B4-BE49-F238E27FC236}">
                    <a16:creationId xmlns:a16="http://schemas.microsoft.com/office/drawing/2014/main" id="{82E70D62-359F-4EC1-630C-5962FD0F5DA7}"/>
                  </a:ext>
                </a:extLst>
              </p14:cNvPr>
              <p14:cNvContentPartPr/>
              <p14:nvPr/>
            </p14:nvContentPartPr>
            <p14:xfrm>
              <a:off x="10548943" y="4628829"/>
              <a:ext cx="279000" cy="225000"/>
            </p14:xfrm>
          </p:contentPart>
        </mc:Choice>
        <mc:Fallback xmlns="">
          <p:pic>
            <p:nvPicPr>
              <p:cNvPr id="808" name="Ink 807">
                <a:extLst>
                  <a:ext uri="{FF2B5EF4-FFF2-40B4-BE49-F238E27FC236}">
                    <a16:creationId xmlns:a16="http://schemas.microsoft.com/office/drawing/2014/main" id="{82E70D62-359F-4EC1-630C-5962FD0F5DA7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10542823" y="4622709"/>
                <a:ext cx="29124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811" name="Ink 810">
                <a:extLst>
                  <a:ext uri="{FF2B5EF4-FFF2-40B4-BE49-F238E27FC236}">
                    <a16:creationId xmlns:a16="http://schemas.microsoft.com/office/drawing/2014/main" id="{24B8803D-835C-A92F-2EA4-5906681BD6E8}"/>
                  </a:ext>
                </a:extLst>
              </p14:cNvPr>
              <p14:cNvContentPartPr/>
              <p14:nvPr/>
            </p14:nvContentPartPr>
            <p14:xfrm>
              <a:off x="11081743" y="4727829"/>
              <a:ext cx="204840" cy="223200"/>
            </p14:xfrm>
          </p:contentPart>
        </mc:Choice>
        <mc:Fallback xmlns="">
          <p:pic>
            <p:nvPicPr>
              <p:cNvPr id="811" name="Ink 810">
                <a:extLst>
                  <a:ext uri="{FF2B5EF4-FFF2-40B4-BE49-F238E27FC236}">
                    <a16:creationId xmlns:a16="http://schemas.microsoft.com/office/drawing/2014/main" id="{24B8803D-835C-A92F-2EA4-5906681BD6E8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11075623" y="4721709"/>
                <a:ext cx="2170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3">
            <p14:nvContentPartPr>
              <p14:cNvPr id="812" name="Ink 811">
                <a:extLst>
                  <a:ext uri="{FF2B5EF4-FFF2-40B4-BE49-F238E27FC236}">
                    <a16:creationId xmlns:a16="http://schemas.microsoft.com/office/drawing/2014/main" id="{B43F3020-03FB-DBAD-F983-2CB42E5CB44A}"/>
                  </a:ext>
                </a:extLst>
              </p14:cNvPr>
              <p14:cNvContentPartPr/>
              <p14:nvPr/>
            </p14:nvContentPartPr>
            <p14:xfrm>
              <a:off x="11134663" y="5586789"/>
              <a:ext cx="185760" cy="232920"/>
            </p14:xfrm>
          </p:contentPart>
        </mc:Choice>
        <mc:Fallback xmlns="">
          <p:pic>
            <p:nvPicPr>
              <p:cNvPr id="812" name="Ink 811">
                <a:extLst>
                  <a:ext uri="{FF2B5EF4-FFF2-40B4-BE49-F238E27FC236}">
                    <a16:creationId xmlns:a16="http://schemas.microsoft.com/office/drawing/2014/main" id="{B43F3020-03FB-DBAD-F983-2CB42E5CB44A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11128543" y="5580669"/>
                <a:ext cx="198000" cy="245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16" name="Group 815">
            <a:extLst>
              <a:ext uri="{FF2B5EF4-FFF2-40B4-BE49-F238E27FC236}">
                <a16:creationId xmlns:a16="http://schemas.microsoft.com/office/drawing/2014/main" id="{367877E3-D022-2DA4-1150-6CC085BADCCB}"/>
              </a:ext>
            </a:extLst>
          </p:cNvPr>
          <p:cNvGrpSpPr/>
          <p:nvPr/>
        </p:nvGrpSpPr>
        <p:grpSpPr>
          <a:xfrm>
            <a:off x="9158246" y="5239389"/>
            <a:ext cx="227880" cy="270000"/>
            <a:chOff x="9158246" y="5239389"/>
            <a:chExt cx="22788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66EAC08B-EEC2-BA86-8C55-E2B06320FEC5}"/>
                    </a:ext>
                  </a:extLst>
                </p14:cNvPr>
                <p14:cNvContentPartPr/>
                <p14:nvPr/>
              </p14:nvContentPartPr>
              <p14:xfrm>
                <a:off x="9255446" y="5239389"/>
                <a:ext cx="43560" cy="27000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66EAC08B-EEC2-BA86-8C55-E2B06320FEC5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9249326" y="5233269"/>
                  <a:ext cx="5580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EDB70230-6BB6-E4C2-48AF-6E1D5CD5C3CA}"/>
                    </a:ext>
                  </a:extLst>
                </p14:cNvPr>
                <p14:cNvContentPartPr/>
                <p14:nvPr/>
              </p14:nvContentPartPr>
              <p14:xfrm>
                <a:off x="9158246" y="5377269"/>
                <a:ext cx="227880" cy="2484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EDB70230-6BB6-E4C2-48AF-6E1D5CD5C3CA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9152126" y="5371149"/>
                  <a:ext cx="240120" cy="3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817" name="Ink 816">
                <a:extLst>
                  <a:ext uri="{FF2B5EF4-FFF2-40B4-BE49-F238E27FC236}">
                    <a16:creationId xmlns:a16="http://schemas.microsoft.com/office/drawing/2014/main" id="{07DC2D73-B5E6-3711-711B-9676389DAA20}"/>
                  </a:ext>
                </a:extLst>
              </p14:cNvPr>
              <p14:cNvContentPartPr/>
              <p14:nvPr/>
            </p14:nvContentPartPr>
            <p14:xfrm>
              <a:off x="7959446" y="5316200"/>
              <a:ext cx="185400" cy="250560"/>
            </p14:xfrm>
          </p:contentPart>
        </mc:Choice>
        <mc:Fallback xmlns="">
          <p:pic>
            <p:nvPicPr>
              <p:cNvPr id="817" name="Ink 816">
                <a:extLst>
                  <a:ext uri="{FF2B5EF4-FFF2-40B4-BE49-F238E27FC236}">
                    <a16:creationId xmlns:a16="http://schemas.microsoft.com/office/drawing/2014/main" id="{07DC2D73-B5E6-3711-711B-9676389DAA20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7953326" y="5310080"/>
                <a:ext cx="197640" cy="262800"/>
              </a:xfrm>
              <a:prstGeom prst="rect">
                <a:avLst/>
              </a:prstGeom>
            </p:spPr>
          </p:pic>
        </mc:Fallback>
      </mc:AlternateContent>
      <p:grpSp>
        <p:nvGrpSpPr>
          <p:cNvPr id="825" name="Group 824">
            <a:extLst>
              <a:ext uri="{FF2B5EF4-FFF2-40B4-BE49-F238E27FC236}">
                <a16:creationId xmlns:a16="http://schemas.microsoft.com/office/drawing/2014/main" id="{F39BE69B-568A-D20F-1969-38C2D33E28BA}"/>
              </a:ext>
            </a:extLst>
          </p:cNvPr>
          <p:cNvGrpSpPr/>
          <p:nvPr/>
        </p:nvGrpSpPr>
        <p:grpSpPr>
          <a:xfrm>
            <a:off x="10696166" y="5284389"/>
            <a:ext cx="10080" cy="4680"/>
            <a:chOff x="10696166" y="5284389"/>
            <a:chExt cx="10080" cy="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F31EF3F5-ECFD-13FD-D611-0798D1706A21}"/>
                    </a:ext>
                  </a:extLst>
                </p14:cNvPr>
                <p14:cNvContentPartPr/>
                <p14:nvPr/>
              </p14:nvContentPartPr>
              <p14:xfrm>
                <a:off x="10696166" y="5288709"/>
                <a:ext cx="1800" cy="36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F31EF3F5-ECFD-13FD-D611-0798D1706A21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0690046" y="5282589"/>
                  <a:ext cx="140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822" name="Ink 821">
                  <a:extLst>
                    <a:ext uri="{FF2B5EF4-FFF2-40B4-BE49-F238E27FC236}">
                      <a16:creationId xmlns:a16="http://schemas.microsoft.com/office/drawing/2014/main" id="{FA6F8298-972B-FF31-300F-961839458FC5}"/>
                    </a:ext>
                  </a:extLst>
                </p14:cNvPr>
                <p14:cNvContentPartPr/>
                <p14:nvPr/>
              </p14:nvContentPartPr>
              <p14:xfrm>
                <a:off x="10701206" y="5284389"/>
                <a:ext cx="5040" cy="2880"/>
              </p14:xfrm>
            </p:contentPart>
          </mc:Choice>
          <mc:Fallback xmlns="">
            <p:pic>
              <p:nvPicPr>
                <p:cNvPr id="822" name="Ink 821">
                  <a:extLst>
                    <a:ext uri="{FF2B5EF4-FFF2-40B4-BE49-F238E27FC236}">
                      <a16:creationId xmlns:a16="http://schemas.microsoft.com/office/drawing/2014/main" id="{FA6F8298-972B-FF31-300F-961839458FC5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695086" y="5278269"/>
                  <a:ext cx="17280" cy="15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827" name="Ink 826">
                <a:extLst>
                  <a:ext uri="{FF2B5EF4-FFF2-40B4-BE49-F238E27FC236}">
                    <a16:creationId xmlns:a16="http://schemas.microsoft.com/office/drawing/2014/main" id="{F98904D5-A35B-7F5D-5147-20673D835D0C}"/>
                  </a:ext>
                </a:extLst>
              </p14:cNvPr>
              <p14:cNvContentPartPr/>
              <p14:nvPr/>
            </p14:nvContentPartPr>
            <p14:xfrm>
              <a:off x="10704512" y="5176195"/>
              <a:ext cx="185400" cy="250560"/>
            </p14:xfrm>
          </p:contentPart>
        </mc:Choice>
        <mc:Fallback xmlns="">
          <p:pic>
            <p:nvPicPr>
              <p:cNvPr id="827" name="Ink 826">
                <a:extLst>
                  <a:ext uri="{FF2B5EF4-FFF2-40B4-BE49-F238E27FC236}">
                    <a16:creationId xmlns:a16="http://schemas.microsoft.com/office/drawing/2014/main" id="{F98904D5-A35B-7F5D-5147-20673D835D0C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10698392" y="5170075"/>
                <a:ext cx="19764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5">
            <p14:nvContentPartPr>
              <p14:cNvPr id="828" name="Ink 827">
                <a:extLst>
                  <a:ext uri="{FF2B5EF4-FFF2-40B4-BE49-F238E27FC236}">
                    <a16:creationId xmlns:a16="http://schemas.microsoft.com/office/drawing/2014/main" id="{061D31CC-C884-248A-CDEA-0C1F9DA52B5D}"/>
                  </a:ext>
                </a:extLst>
              </p14:cNvPr>
              <p14:cNvContentPartPr/>
              <p14:nvPr/>
            </p14:nvContentPartPr>
            <p14:xfrm>
              <a:off x="8419886" y="5729709"/>
              <a:ext cx="189360" cy="215280"/>
            </p14:xfrm>
          </p:contentPart>
        </mc:Choice>
        <mc:Fallback xmlns="">
          <p:pic>
            <p:nvPicPr>
              <p:cNvPr id="828" name="Ink 827">
                <a:extLst>
                  <a:ext uri="{FF2B5EF4-FFF2-40B4-BE49-F238E27FC236}">
                    <a16:creationId xmlns:a16="http://schemas.microsoft.com/office/drawing/2014/main" id="{061D31CC-C884-248A-CDEA-0C1F9DA52B5D}"/>
                  </a:ext>
                </a:extLst>
              </p:cNvPr>
              <p:cNvPicPr/>
              <p:nvPr/>
            </p:nvPicPr>
            <p:blipFill>
              <a:blip r:embed="rId586"/>
              <a:stretch>
                <a:fillRect/>
              </a:stretch>
            </p:blipFill>
            <p:spPr>
              <a:xfrm>
                <a:off x="8413766" y="5723589"/>
                <a:ext cx="20160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7">
            <p14:nvContentPartPr>
              <p14:cNvPr id="829" name="Ink 828">
                <a:extLst>
                  <a:ext uri="{FF2B5EF4-FFF2-40B4-BE49-F238E27FC236}">
                    <a16:creationId xmlns:a16="http://schemas.microsoft.com/office/drawing/2014/main" id="{BD1C4975-C12F-0D5D-D34F-9B70E473625F}"/>
                  </a:ext>
                </a:extLst>
              </p14:cNvPr>
              <p14:cNvContentPartPr/>
              <p14:nvPr/>
            </p14:nvContentPartPr>
            <p14:xfrm>
              <a:off x="8397566" y="4859949"/>
              <a:ext cx="170280" cy="197640"/>
            </p14:xfrm>
          </p:contentPart>
        </mc:Choice>
        <mc:Fallback xmlns="">
          <p:pic>
            <p:nvPicPr>
              <p:cNvPr id="829" name="Ink 828">
                <a:extLst>
                  <a:ext uri="{FF2B5EF4-FFF2-40B4-BE49-F238E27FC236}">
                    <a16:creationId xmlns:a16="http://schemas.microsoft.com/office/drawing/2014/main" id="{BD1C4975-C12F-0D5D-D34F-9B70E473625F}"/>
                  </a:ext>
                </a:extLst>
              </p:cNvPr>
              <p:cNvPicPr/>
              <p:nvPr/>
            </p:nvPicPr>
            <p:blipFill>
              <a:blip r:embed="rId588"/>
              <a:stretch>
                <a:fillRect/>
              </a:stretch>
            </p:blipFill>
            <p:spPr>
              <a:xfrm>
                <a:off x="8391446" y="4853829"/>
                <a:ext cx="18252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9">
            <p14:nvContentPartPr>
              <p14:cNvPr id="830" name="Ink 829">
                <a:extLst>
                  <a:ext uri="{FF2B5EF4-FFF2-40B4-BE49-F238E27FC236}">
                    <a16:creationId xmlns:a16="http://schemas.microsoft.com/office/drawing/2014/main" id="{C77BC23F-2992-7091-78E1-E7F08E72E009}"/>
                  </a:ext>
                </a:extLst>
              </p14:cNvPr>
              <p14:cNvContentPartPr/>
              <p14:nvPr/>
            </p14:nvContentPartPr>
            <p14:xfrm>
              <a:off x="9916766" y="4797309"/>
              <a:ext cx="194760" cy="188280"/>
            </p14:xfrm>
          </p:contentPart>
        </mc:Choice>
        <mc:Fallback xmlns="">
          <p:pic>
            <p:nvPicPr>
              <p:cNvPr id="830" name="Ink 829">
                <a:extLst>
                  <a:ext uri="{FF2B5EF4-FFF2-40B4-BE49-F238E27FC236}">
                    <a16:creationId xmlns:a16="http://schemas.microsoft.com/office/drawing/2014/main" id="{C77BC23F-2992-7091-78E1-E7F08E72E009}"/>
                  </a:ext>
                </a:extLst>
              </p:cNvPr>
              <p:cNvPicPr/>
              <p:nvPr/>
            </p:nvPicPr>
            <p:blipFill>
              <a:blip r:embed="rId590"/>
              <a:stretch>
                <a:fillRect/>
              </a:stretch>
            </p:blipFill>
            <p:spPr>
              <a:xfrm>
                <a:off x="9910646" y="4791189"/>
                <a:ext cx="2070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1">
            <p14:nvContentPartPr>
              <p14:cNvPr id="831" name="Ink 830">
                <a:extLst>
                  <a:ext uri="{FF2B5EF4-FFF2-40B4-BE49-F238E27FC236}">
                    <a16:creationId xmlns:a16="http://schemas.microsoft.com/office/drawing/2014/main" id="{912EF2A1-C11B-ED92-5089-9051933E4ED4}"/>
                  </a:ext>
                </a:extLst>
              </p14:cNvPr>
              <p14:cNvContentPartPr/>
              <p14:nvPr/>
            </p14:nvContentPartPr>
            <p14:xfrm>
              <a:off x="10012886" y="5741589"/>
              <a:ext cx="163800" cy="208440"/>
            </p14:xfrm>
          </p:contentPart>
        </mc:Choice>
        <mc:Fallback xmlns="">
          <p:pic>
            <p:nvPicPr>
              <p:cNvPr id="831" name="Ink 830">
                <a:extLst>
                  <a:ext uri="{FF2B5EF4-FFF2-40B4-BE49-F238E27FC236}">
                    <a16:creationId xmlns:a16="http://schemas.microsoft.com/office/drawing/2014/main" id="{912EF2A1-C11B-ED92-5089-9051933E4ED4}"/>
                  </a:ext>
                </a:extLst>
              </p:cNvPr>
              <p:cNvPicPr/>
              <p:nvPr/>
            </p:nvPicPr>
            <p:blipFill>
              <a:blip r:embed="rId592"/>
              <a:stretch>
                <a:fillRect/>
              </a:stretch>
            </p:blipFill>
            <p:spPr>
              <a:xfrm>
                <a:off x="10006766" y="5735469"/>
                <a:ext cx="176040" cy="22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843" name="Group 842">
            <a:extLst>
              <a:ext uri="{FF2B5EF4-FFF2-40B4-BE49-F238E27FC236}">
                <a16:creationId xmlns:a16="http://schemas.microsoft.com/office/drawing/2014/main" id="{D7259AC9-B8B3-B17B-CDFE-157DB76288A3}"/>
              </a:ext>
            </a:extLst>
          </p:cNvPr>
          <p:cNvGrpSpPr/>
          <p:nvPr/>
        </p:nvGrpSpPr>
        <p:grpSpPr>
          <a:xfrm>
            <a:off x="431126" y="3849789"/>
            <a:ext cx="653760" cy="341640"/>
            <a:chOff x="431126" y="3849789"/>
            <a:chExt cx="65376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838" name="Ink 837">
                  <a:extLst>
                    <a:ext uri="{FF2B5EF4-FFF2-40B4-BE49-F238E27FC236}">
                      <a16:creationId xmlns:a16="http://schemas.microsoft.com/office/drawing/2014/main" id="{B065ACCE-9B5B-9171-A83B-95F3F2EF6907}"/>
                    </a:ext>
                  </a:extLst>
                </p14:cNvPr>
                <p14:cNvContentPartPr/>
                <p14:nvPr/>
              </p14:nvContentPartPr>
              <p14:xfrm>
                <a:off x="431126" y="3894789"/>
                <a:ext cx="156960" cy="178560"/>
              </p14:xfrm>
            </p:contentPart>
          </mc:Choice>
          <mc:Fallback xmlns="">
            <p:pic>
              <p:nvPicPr>
                <p:cNvPr id="838" name="Ink 837">
                  <a:extLst>
                    <a:ext uri="{FF2B5EF4-FFF2-40B4-BE49-F238E27FC236}">
                      <a16:creationId xmlns:a16="http://schemas.microsoft.com/office/drawing/2014/main" id="{B065ACCE-9B5B-9171-A83B-95F3F2EF6907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425006" y="3888669"/>
                  <a:ext cx="1692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48C8F1FA-08B9-ED24-6792-547176DAEDA1}"/>
                    </a:ext>
                  </a:extLst>
                </p14:cNvPr>
                <p14:cNvContentPartPr/>
                <p14:nvPr/>
              </p14:nvContentPartPr>
              <p14:xfrm>
                <a:off x="582686" y="3938349"/>
                <a:ext cx="112320" cy="11556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48C8F1FA-08B9-ED24-6792-547176DAEDA1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576566" y="3932229"/>
                  <a:ext cx="1245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840" name="Ink 839">
                  <a:extLst>
                    <a:ext uri="{FF2B5EF4-FFF2-40B4-BE49-F238E27FC236}">
                      <a16:creationId xmlns:a16="http://schemas.microsoft.com/office/drawing/2014/main" id="{B168FCB5-8A08-333A-8E9D-EF47AB984887}"/>
                    </a:ext>
                  </a:extLst>
                </p14:cNvPr>
                <p14:cNvContentPartPr/>
                <p14:nvPr/>
              </p14:nvContentPartPr>
              <p14:xfrm>
                <a:off x="657206" y="3849789"/>
                <a:ext cx="44280" cy="33480"/>
              </p14:xfrm>
            </p:contentPart>
          </mc:Choice>
          <mc:Fallback xmlns="">
            <p:pic>
              <p:nvPicPr>
                <p:cNvPr id="840" name="Ink 839">
                  <a:extLst>
                    <a:ext uri="{FF2B5EF4-FFF2-40B4-BE49-F238E27FC236}">
                      <a16:creationId xmlns:a16="http://schemas.microsoft.com/office/drawing/2014/main" id="{B168FCB5-8A08-333A-8E9D-EF47AB984887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651086" y="3843669"/>
                  <a:ext cx="5652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BC7436E2-09AC-EE17-FE9D-16C031AF4EBD}"/>
                    </a:ext>
                  </a:extLst>
                </p14:cNvPr>
                <p14:cNvContentPartPr/>
                <p14:nvPr/>
              </p14:nvContentPartPr>
              <p14:xfrm>
                <a:off x="718766" y="3901269"/>
                <a:ext cx="170280" cy="29016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BC7436E2-09AC-EE17-FE9D-16C031AF4EBD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712646" y="3895149"/>
                  <a:ext cx="18252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EAFC8506-1BCA-B3CE-C7FD-2DD952F99536}"/>
                    </a:ext>
                  </a:extLst>
                </p14:cNvPr>
                <p14:cNvContentPartPr/>
                <p14:nvPr/>
              </p14:nvContentPartPr>
              <p14:xfrm>
                <a:off x="896966" y="3911349"/>
                <a:ext cx="187920" cy="13392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EAFC8506-1BCA-B3CE-C7FD-2DD952F99536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890846" y="3905229"/>
                  <a:ext cx="200160" cy="146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98842133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A5F611-72B2-B1C7-2313-611192989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F3F9FB09-95F6-2A7F-B512-A26917F8D6BA}"/>
              </a:ext>
            </a:extLst>
          </p:cNvPr>
          <p:cNvGrpSpPr/>
          <p:nvPr/>
        </p:nvGrpSpPr>
        <p:grpSpPr>
          <a:xfrm>
            <a:off x="2721086" y="83109"/>
            <a:ext cx="5904360" cy="795240"/>
            <a:chOff x="2721086" y="83109"/>
            <a:chExt cx="5904360" cy="79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B27C1969-B7B7-99EB-E71E-7EFBC5CD2986}"/>
                    </a:ext>
                  </a:extLst>
                </p14:cNvPr>
                <p14:cNvContentPartPr/>
                <p14:nvPr/>
              </p14:nvContentPartPr>
              <p14:xfrm>
                <a:off x="3179726" y="214869"/>
                <a:ext cx="241200" cy="3549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B27C1969-B7B7-99EB-E71E-7EFBC5CD298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173597" y="208755"/>
                  <a:ext cx="253458" cy="3671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8B158CB-C67E-63C2-3CDF-407F684AD08B}"/>
                    </a:ext>
                  </a:extLst>
                </p14:cNvPr>
                <p14:cNvContentPartPr/>
                <p14:nvPr/>
              </p14:nvContentPartPr>
              <p14:xfrm>
                <a:off x="3437486" y="427989"/>
                <a:ext cx="109800" cy="957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8B158CB-C67E-63C2-3CDF-407F684AD08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431366" y="421869"/>
                  <a:ext cx="12204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0570BC2-7D33-5E02-400B-B99F885DAC6F}"/>
                    </a:ext>
                  </a:extLst>
                </p14:cNvPr>
                <p14:cNvContentPartPr/>
                <p14:nvPr/>
              </p14:nvContentPartPr>
              <p14:xfrm>
                <a:off x="3455846" y="349149"/>
                <a:ext cx="56880" cy="90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0570BC2-7D33-5E02-400B-B99F885DAC6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449726" y="343029"/>
                  <a:ext cx="691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45590FFB-DDB8-3613-B3BE-8A74A5B0A05F}"/>
                    </a:ext>
                  </a:extLst>
                </p14:cNvPr>
                <p14:cNvContentPartPr/>
                <p14:nvPr/>
              </p14:nvContentPartPr>
              <p14:xfrm>
                <a:off x="3537926" y="385869"/>
                <a:ext cx="281160" cy="3740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45590FFB-DDB8-3613-B3BE-8A74A5B0A05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531814" y="379749"/>
                  <a:ext cx="293384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C42AF3BE-A06F-CA35-5A78-5B166F800CB4}"/>
                    </a:ext>
                  </a:extLst>
                </p14:cNvPr>
                <p14:cNvContentPartPr/>
                <p14:nvPr/>
              </p14:nvContentPartPr>
              <p14:xfrm>
                <a:off x="3735926" y="419709"/>
                <a:ext cx="233280" cy="1134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C42AF3BE-A06F-CA35-5A78-5B166F800CB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729815" y="413589"/>
                  <a:ext cx="245501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77DD9FB9-EB54-D124-6592-7E3782444845}"/>
                    </a:ext>
                  </a:extLst>
                </p14:cNvPr>
                <p14:cNvContentPartPr/>
                <p14:nvPr/>
              </p14:nvContentPartPr>
              <p14:xfrm>
                <a:off x="4123646" y="219909"/>
                <a:ext cx="245160" cy="2887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77DD9FB9-EB54-D124-6592-7E378244484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117526" y="213789"/>
                  <a:ext cx="25740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FBF0D97-EFF1-AC16-51B6-E0E19ADD5E4A}"/>
                    </a:ext>
                  </a:extLst>
                </p14:cNvPr>
                <p14:cNvContentPartPr/>
                <p14:nvPr/>
              </p14:nvContentPartPr>
              <p14:xfrm>
                <a:off x="4362686" y="345549"/>
                <a:ext cx="353880" cy="1623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FBF0D97-EFF1-AC16-51B6-E0E19ADD5E4A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356566" y="339429"/>
                  <a:ext cx="3661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8A55792B-DE7F-8540-662F-AE48AB8CB5DD}"/>
                    </a:ext>
                  </a:extLst>
                </p14:cNvPr>
                <p14:cNvContentPartPr/>
                <p14:nvPr/>
              </p14:nvContentPartPr>
              <p14:xfrm>
                <a:off x="4685606" y="378669"/>
                <a:ext cx="330840" cy="1310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8A55792B-DE7F-8540-662F-AE48AB8CB5D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679486" y="372549"/>
                  <a:ext cx="3430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6FC4764-CFC8-E942-679B-A280A8D73A32}"/>
                    </a:ext>
                  </a:extLst>
                </p14:cNvPr>
                <p14:cNvContentPartPr/>
                <p14:nvPr/>
              </p14:nvContentPartPr>
              <p14:xfrm>
                <a:off x="4872446" y="345909"/>
                <a:ext cx="52920" cy="14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6FC4764-CFC8-E942-679B-A280A8D73A3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866326" y="339935"/>
                  <a:ext cx="65160" cy="267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CC7E8087-29F0-4699-F900-2438A54C4A57}"/>
                    </a:ext>
                  </a:extLst>
                </p14:cNvPr>
                <p14:cNvContentPartPr/>
                <p14:nvPr/>
              </p14:nvContentPartPr>
              <p14:xfrm>
                <a:off x="4982606" y="333309"/>
                <a:ext cx="110880" cy="1764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CC7E8087-29F0-4699-F900-2438A54C4A5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976506" y="327189"/>
                  <a:ext cx="1230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A591087-0D36-8E68-51A1-F5A5F070563C}"/>
                    </a:ext>
                  </a:extLst>
                </p14:cNvPr>
                <p14:cNvContentPartPr/>
                <p14:nvPr/>
              </p14:nvContentPartPr>
              <p14:xfrm>
                <a:off x="5082326" y="157629"/>
                <a:ext cx="56160" cy="3589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A591087-0D36-8E68-51A1-F5A5F070563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076206" y="151509"/>
                  <a:ext cx="68400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10788066-1D41-BFB0-B5B9-61DB87FD4BCE}"/>
                    </a:ext>
                  </a:extLst>
                </p14:cNvPr>
                <p14:cNvContentPartPr/>
                <p14:nvPr/>
              </p14:nvContentPartPr>
              <p14:xfrm>
                <a:off x="5084846" y="335829"/>
                <a:ext cx="302760" cy="177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10788066-1D41-BFB0-B5B9-61DB87FD4BC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078726" y="329697"/>
                  <a:ext cx="315000" cy="1901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97D26A19-01C1-1C0A-8530-0F2F0DF53C35}"/>
                    </a:ext>
                  </a:extLst>
                </p14:cNvPr>
                <p14:cNvContentPartPr/>
                <p14:nvPr/>
              </p14:nvContentPartPr>
              <p14:xfrm>
                <a:off x="5373926" y="384069"/>
                <a:ext cx="209160" cy="1227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97D26A19-01C1-1C0A-8530-0F2F0DF53C3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367806" y="377949"/>
                  <a:ext cx="2214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82246A3-5AC6-72BD-CE67-75A615428668}"/>
                    </a:ext>
                  </a:extLst>
                </p14:cNvPr>
                <p14:cNvContentPartPr/>
                <p14:nvPr/>
              </p14:nvContentPartPr>
              <p14:xfrm>
                <a:off x="5615126" y="83109"/>
                <a:ext cx="36720" cy="4158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82246A3-5AC6-72BD-CE67-75A61542866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609006" y="76984"/>
                  <a:ext cx="48960" cy="4280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FFA8C004-7B74-8FF2-3815-96556223CB22}"/>
                    </a:ext>
                  </a:extLst>
                </p14:cNvPr>
                <p14:cNvContentPartPr/>
                <p14:nvPr/>
              </p14:nvContentPartPr>
              <p14:xfrm>
                <a:off x="5527646" y="281109"/>
                <a:ext cx="223560" cy="21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FFA8C004-7B74-8FF2-3815-96556223CB2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521526" y="274989"/>
                  <a:ext cx="2358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1D54BFA5-F089-B937-8249-D49B739745E8}"/>
                    </a:ext>
                  </a:extLst>
                </p14:cNvPr>
                <p14:cNvContentPartPr/>
                <p14:nvPr/>
              </p14:nvContentPartPr>
              <p14:xfrm>
                <a:off x="6162326" y="256629"/>
                <a:ext cx="48960" cy="2530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1D54BFA5-F089-B937-8249-D49B739745E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156206" y="250509"/>
                  <a:ext cx="6120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5BD315D5-57F7-EBBF-E491-C088C09E6685}"/>
                    </a:ext>
                  </a:extLst>
                </p14:cNvPr>
                <p14:cNvContentPartPr/>
                <p14:nvPr/>
              </p14:nvContentPartPr>
              <p14:xfrm>
                <a:off x="6098246" y="231789"/>
                <a:ext cx="297360" cy="28836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5BD315D5-57F7-EBBF-E491-C088C09E6685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92126" y="225677"/>
                  <a:ext cx="309600" cy="300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961D4D7-FF33-78C5-A33B-3832F96001EF}"/>
                    </a:ext>
                  </a:extLst>
                </p14:cNvPr>
                <p14:cNvContentPartPr/>
                <p14:nvPr/>
              </p14:nvContentPartPr>
              <p14:xfrm>
                <a:off x="6363206" y="361749"/>
                <a:ext cx="149760" cy="1447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961D4D7-FF33-78C5-A33B-3832F96001E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357086" y="355629"/>
                  <a:ext cx="1620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CC286365-22D0-6D8D-1110-D0302EBDB3A0}"/>
                    </a:ext>
                  </a:extLst>
                </p14:cNvPr>
                <p14:cNvContentPartPr/>
                <p14:nvPr/>
              </p14:nvContentPartPr>
              <p14:xfrm>
                <a:off x="6499646" y="399549"/>
                <a:ext cx="549720" cy="1303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CC286365-22D0-6D8D-1110-D0302EBDB3A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493526" y="393429"/>
                  <a:ext cx="5619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2D2A4A34-478E-DC18-8DB2-4AD5DCAA18E3}"/>
                    </a:ext>
                  </a:extLst>
                </p14:cNvPr>
                <p14:cNvContentPartPr/>
                <p14:nvPr/>
              </p14:nvContentPartPr>
              <p14:xfrm>
                <a:off x="7100126" y="399549"/>
                <a:ext cx="17280" cy="3711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2D2A4A34-478E-DC18-8DB2-4AD5DCAA18E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094131" y="393429"/>
                  <a:ext cx="29270" cy="38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F5E4BBEC-267C-A984-5195-91CF2918D51E}"/>
                    </a:ext>
                  </a:extLst>
                </p14:cNvPr>
                <p14:cNvContentPartPr/>
                <p14:nvPr/>
              </p14:nvContentPartPr>
              <p14:xfrm>
                <a:off x="7078886" y="409269"/>
                <a:ext cx="211320" cy="1324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F5E4BBEC-267C-A984-5195-91CF2918D51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072766" y="403149"/>
                  <a:ext cx="2235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E2E7307F-AA1B-83A5-CB6A-DA1A607C8FA5}"/>
                    </a:ext>
                  </a:extLst>
                </p14:cNvPr>
                <p14:cNvContentPartPr/>
                <p14:nvPr/>
              </p14:nvContentPartPr>
              <p14:xfrm>
                <a:off x="7275806" y="386589"/>
                <a:ext cx="176760" cy="1447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E2E7307F-AA1B-83A5-CB6A-DA1A607C8FA5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269686" y="380469"/>
                  <a:ext cx="1890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287F2FE2-1152-93A5-7FB8-092CFA4E044D}"/>
                    </a:ext>
                  </a:extLst>
                </p14:cNvPr>
                <p14:cNvContentPartPr/>
                <p14:nvPr/>
              </p14:nvContentPartPr>
              <p14:xfrm>
                <a:off x="7478126" y="377589"/>
                <a:ext cx="119520" cy="16956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287F2FE2-1152-93A5-7FB8-092CFA4E044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471988" y="371469"/>
                  <a:ext cx="131797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B7C52A2-E374-8D7D-0A07-D310999B37CC}"/>
                    </a:ext>
                  </a:extLst>
                </p14:cNvPr>
                <p14:cNvContentPartPr/>
                <p14:nvPr/>
              </p14:nvContentPartPr>
              <p14:xfrm>
                <a:off x="7618886" y="383709"/>
                <a:ext cx="94320" cy="1411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B7C52A2-E374-8D7D-0A07-D310999B37C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612789" y="377573"/>
                  <a:ext cx="106513" cy="1533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C68EDA87-A153-2E0B-CF69-2CE54997E58C}"/>
                    </a:ext>
                  </a:extLst>
                </p14:cNvPr>
                <p14:cNvContentPartPr/>
                <p14:nvPr/>
              </p14:nvContentPartPr>
              <p14:xfrm>
                <a:off x="7625366" y="307749"/>
                <a:ext cx="57600" cy="201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C68EDA87-A153-2E0B-CF69-2CE54997E58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619246" y="301629"/>
                  <a:ext cx="698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E5E4E25B-0E6C-23BF-6155-38FA096446F3}"/>
                    </a:ext>
                  </a:extLst>
                </p14:cNvPr>
                <p14:cNvContentPartPr/>
                <p14:nvPr/>
              </p14:nvContentPartPr>
              <p14:xfrm>
                <a:off x="7761806" y="104349"/>
                <a:ext cx="34920" cy="4291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E5E4E25B-0E6C-23BF-6155-38FA096446F3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755622" y="98229"/>
                  <a:ext cx="47288" cy="44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B06B897-4099-A558-E95D-33D11FD0FE78}"/>
                    </a:ext>
                  </a:extLst>
                </p14:cNvPr>
                <p14:cNvContentPartPr/>
                <p14:nvPr/>
              </p14:nvContentPartPr>
              <p14:xfrm>
                <a:off x="7754606" y="316389"/>
                <a:ext cx="234360" cy="1810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B06B897-4099-A558-E95D-33D11FD0FE7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748495" y="310269"/>
                  <a:ext cx="246581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5D2857EC-E030-DE89-4470-490D531D8894}"/>
                    </a:ext>
                  </a:extLst>
                </p14:cNvPr>
                <p14:cNvContentPartPr/>
                <p14:nvPr/>
              </p14:nvContentPartPr>
              <p14:xfrm>
                <a:off x="7947206" y="253389"/>
                <a:ext cx="46440" cy="241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5D2857EC-E030-DE89-4470-490D531D889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941086" y="247359"/>
                  <a:ext cx="58680" cy="361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CACA80C8-BE3C-738D-ACFE-A07F9C9B9273}"/>
                    </a:ext>
                  </a:extLst>
                </p14:cNvPr>
                <p14:cNvContentPartPr/>
                <p14:nvPr/>
              </p14:nvContentPartPr>
              <p14:xfrm>
                <a:off x="7966286" y="335829"/>
                <a:ext cx="397080" cy="1677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CACA80C8-BE3C-738D-ACFE-A07F9C9B927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960172" y="329709"/>
                  <a:ext cx="409309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6CA58F38-5C0C-4A54-D2F1-64060293942D}"/>
                    </a:ext>
                  </a:extLst>
                </p14:cNvPr>
                <p14:cNvContentPartPr/>
                <p14:nvPr/>
              </p14:nvContentPartPr>
              <p14:xfrm>
                <a:off x="2721086" y="115869"/>
                <a:ext cx="5904360" cy="7624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6CA58F38-5C0C-4A54-D2F1-64060293942D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714966" y="109749"/>
                  <a:ext cx="5916599" cy="77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DB12CCAD-9AE0-27EC-A33F-89ACA38C449C}"/>
              </a:ext>
            </a:extLst>
          </p:cNvPr>
          <p:cNvGrpSpPr/>
          <p:nvPr/>
        </p:nvGrpSpPr>
        <p:grpSpPr>
          <a:xfrm>
            <a:off x="354086" y="1250229"/>
            <a:ext cx="1623960" cy="557280"/>
            <a:chOff x="354086" y="1250229"/>
            <a:chExt cx="1623960" cy="55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A2771027-C715-7FC8-8E9E-FB7592EF44C9}"/>
                    </a:ext>
                  </a:extLst>
                </p14:cNvPr>
                <p14:cNvContentPartPr/>
                <p14:nvPr/>
              </p14:nvContentPartPr>
              <p14:xfrm>
                <a:off x="354086" y="1332669"/>
                <a:ext cx="361440" cy="4284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A2771027-C715-7FC8-8E9E-FB7592EF44C9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47966" y="1326554"/>
                  <a:ext cx="373680" cy="440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41120A79-40AF-FB31-D3AE-772BFF604541}"/>
                    </a:ext>
                  </a:extLst>
                </p14:cNvPr>
                <p14:cNvContentPartPr/>
                <p14:nvPr/>
              </p14:nvContentPartPr>
              <p14:xfrm>
                <a:off x="713366" y="1250229"/>
                <a:ext cx="50040" cy="1292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41120A79-40AF-FB31-D3AE-772BFF604541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07246" y="1244092"/>
                  <a:ext cx="62280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F92B031C-8D6E-1CF7-0EF1-72E8403A8C93}"/>
                    </a:ext>
                  </a:extLst>
                </p14:cNvPr>
                <p14:cNvContentPartPr/>
                <p14:nvPr/>
              </p14:nvContentPartPr>
              <p14:xfrm>
                <a:off x="869966" y="1673589"/>
                <a:ext cx="21240" cy="13392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F92B031C-8D6E-1CF7-0EF1-72E8403A8C9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63846" y="1667469"/>
                  <a:ext cx="334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7D9E5232-27E4-3807-A12C-4E23AE37D70C}"/>
                    </a:ext>
                  </a:extLst>
                </p14:cNvPr>
                <p14:cNvContentPartPr/>
                <p14:nvPr/>
              </p14:nvContentPartPr>
              <p14:xfrm>
                <a:off x="1010006" y="1666389"/>
                <a:ext cx="27000" cy="108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7D9E5232-27E4-3807-A12C-4E23AE37D70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03886" y="1660269"/>
                  <a:ext cx="39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C7C211E1-0E03-A947-A4F2-E699AF6AD35D}"/>
                    </a:ext>
                  </a:extLst>
                </p14:cNvPr>
                <p14:cNvContentPartPr/>
                <p14:nvPr/>
              </p14:nvContentPartPr>
              <p14:xfrm>
                <a:off x="1110446" y="1628949"/>
                <a:ext cx="155880" cy="27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C7C211E1-0E03-A947-A4F2-E699AF6AD35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104326" y="1622829"/>
                  <a:ext cx="1681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F68F203B-8F77-0D59-CA92-6FC9D150B698}"/>
                    </a:ext>
                  </a:extLst>
                </p14:cNvPr>
                <p14:cNvContentPartPr/>
                <p14:nvPr/>
              </p14:nvContentPartPr>
              <p14:xfrm>
                <a:off x="1305566" y="1625709"/>
                <a:ext cx="72000" cy="104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F68F203B-8F77-0D59-CA92-6FC9D150B69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299446" y="1619589"/>
                  <a:ext cx="842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66A2898-0AFE-60F7-43CC-AF8D773D6177}"/>
                    </a:ext>
                  </a:extLst>
                </p14:cNvPr>
                <p14:cNvContentPartPr/>
                <p14:nvPr/>
              </p14:nvContentPartPr>
              <p14:xfrm>
                <a:off x="1363886" y="1640469"/>
                <a:ext cx="30960" cy="144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66A2898-0AFE-60F7-43CC-AF8D773D6177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357836" y="1634349"/>
                  <a:ext cx="43059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1F0B4DF1-D029-F474-6C15-12605390A4ED}"/>
                    </a:ext>
                  </a:extLst>
                </p14:cNvPr>
                <p14:cNvContentPartPr/>
                <p14:nvPr/>
              </p14:nvContentPartPr>
              <p14:xfrm>
                <a:off x="1541366" y="1646949"/>
                <a:ext cx="30960" cy="1000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1F0B4DF1-D029-F474-6C15-12605390A4E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535316" y="1640829"/>
                  <a:ext cx="43059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F040B472-F8F5-F933-E3B2-97AEB7C39A88}"/>
                    </a:ext>
                  </a:extLst>
                </p14:cNvPr>
                <p14:cNvContentPartPr/>
                <p14:nvPr/>
              </p14:nvContentPartPr>
              <p14:xfrm>
                <a:off x="1715966" y="1273989"/>
                <a:ext cx="262080" cy="4474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F040B472-F8F5-F933-E3B2-97AEB7C39A8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709846" y="1267869"/>
                  <a:ext cx="274320" cy="459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40B12AA-7A70-C9A5-AF3E-5999A3B6E664}"/>
              </a:ext>
            </a:extLst>
          </p:cNvPr>
          <p:cNvGrpSpPr/>
          <p:nvPr/>
        </p:nvGrpSpPr>
        <p:grpSpPr>
          <a:xfrm>
            <a:off x="2314286" y="1441029"/>
            <a:ext cx="306360" cy="267840"/>
            <a:chOff x="2314286" y="1441029"/>
            <a:chExt cx="306360" cy="26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8AFF5C84-5E68-24FC-93DD-04772A7DFCF5}"/>
                    </a:ext>
                  </a:extLst>
                </p14:cNvPr>
                <p14:cNvContentPartPr/>
                <p14:nvPr/>
              </p14:nvContentPartPr>
              <p14:xfrm>
                <a:off x="2316806" y="1441029"/>
                <a:ext cx="303840" cy="2678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8AFF5C84-5E68-24FC-93DD-04772A7DFCF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310679" y="1434909"/>
                  <a:ext cx="316095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A51885D4-41F5-8499-BF6B-AF1CBACAD8D8}"/>
                    </a:ext>
                  </a:extLst>
                </p14:cNvPr>
                <p14:cNvContentPartPr/>
                <p14:nvPr/>
              </p14:nvContentPartPr>
              <p14:xfrm>
                <a:off x="2314286" y="1596549"/>
                <a:ext cx="248760" cy="4644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A51885D4-41F5-8499-BF6B-AF1CBACAD8D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2308166" y="1590429"/>
                  <a:ext cx="261000" cy="5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24DAC969-3D2D-DC78-491C-A489E3EB5C9A}"/>
              </a:ext>
            </a:extLst>
          </p:cNvPr>
          <p:cNvGrpSpPr/>
          <p:nvPr/>
        </p:nvGrpSpPr>
        <p:grpSpPr>
          <a:xfrm>
            <a:off x="2913686" y="1294869"/>
            <a:ext cx="539640" cy="429120"/>
            <a:chOff x="2913686" y="1294869"/>
            <a:chExt cx="539640" cy="42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59031154-E8EE-FD5B-3C60-B890E08FC9A4}"/>
                    </a:ext>
                  </a:extLst>
                </p14:cNvPr>
                <p14:cNvContentPartPr/>
                <p14:nvPr/>
              </p14:nvContentPartPr>
              <p14:xfrm>
                <a:off x="2932766" y="1446789"/>
                <a:ext cx="55800" cy="2772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59031154-E8EE-FD5B-3C60-B890E08FC9A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926646" y="1440669"/>
                  <a:ext cx="680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58F4AA9E-49FE-55C3-2CC6-29318CE31B8D}"/>
                    </a:ext>
                  </a:extLst>
                </p14:cNvPr>
                <p14:cNvContentPartPr/>
                <p14:nvPr/>
              </p14:nvContentPartPr>
              <p14:xfrm>
                <a:off x="3002246" y="1442109"/>
                <a:ext cx="94320" cy="2667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8F4AA9E-49FE-55C3-2CC6-29318CE31B8D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996126" y="1435989"/>
                  <a:ext cx="10656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AA8E6D19-A3AD-39F2-C423-ED304D8749B7}"/>
                    </a:ext>
                  </a:extLst>
                </p14:cNvPr>
                <p14:cNvContentPartPr/>
                <p14:nvPr/>
              </p14:nvContentPartPr>
              <p14:xfrm>
                <a:off x="2913686" y="1427709"/>
                <a:ext cx="303120" cy="2865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AA8E6D19-A3AD-39F2-C423-ED304D8749B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907566" y="1421589"/>
                  <a:ext cx="3153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AF69F5BD-2030-832B-F7DC-E8FC24D61717}"/>
                    </a:ext>
                  </a:extLst>
                </p14:cNvPr>
                <p14:cNvContentPartPr/>
                <p14:nvPr/>
              </p14:nvContentPartPr>
              <p14:xfrm>
                <a:off x="3230486" y="1294869"/>
                <a:ext cx="222840" cy="1256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AF69F5BD-2030-832B-F7DC-E8FC24D6171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224366" y="1288731"/>
                  <a:ext cx="235080" cy="13791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7025D0CE-BA1C-770C-43AE-5C30BC2E64F8}"/>
              </a:ext>
            </a:extLst>
          </p:cNvPr>
          <p:cNvGrpSpPr/>
          <p:nvPr/>
        </p:nvGrpSpPr>
        <p:grpSpPr>
          <a:xfrm>
            <a:off x="4040126" y="1495749"/>
            <a:ext cx="604440" cy="373320"/>
            <a:chOff x="4040126" y="1495749"/>
            <a:chExt cx="604440" cy="37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473646A6-D633-B4B9-1685-8A2325F93F8D}"/>
                    </a:ext>
                  </a:extLst>
                </p14:cNvPr>
                <p14:cNvContentPartPr/>
                <p14:nvPr/>
              </p14:nvContentPartPr>
              <p14:xfrm>
                <a:off x="4040126" y="1559469"/>
                <a:ext cx="124200" cy="15300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473646A6-D633-B4B9-1685-8A2325F93F8D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034024" y="1553349"/>
                  <a:ext cx="136405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359E301F-5393-0000-F795-7C5CD1DFC902}"/>
                    </a:ext>
                  </a:extLst>
                </p14:cNvPr>
                <p14:cNvContentPartPr/>
                <p14:nvPr/>
              </p14:nvContentPartPr>
              <p14:xfrm>
                <a:off x="4216166" y="1590429"/>
                <a:ext cx="83880" cy="1105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359E301F-5393-0000-F795-7C5CD1DFC902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210046" y="1584289"/>
                  <a:ext cx="96120" cy="12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B698B4C0-05B3-C0A5-CE09-0EE5DB1DAD2F}"/>
                    </a:ext>
                  </a:extLst>
                </p14:cNvPr>
                <p14:cNvContentPartPr/>
                <p14:nvPr/>
              </p14:nvContentPartPr>
              <p14:xfrm>
                <a:off x="4243526" y="1495749"/>
                <a:ext cx="46800" cy="1800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B698B4C0-05B3-C0A5-CE09-0EE5DB1DAD2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237406" y="1489629"/>
                  <a:ext cx="590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C91AB6A3-EF94-629D-A4FB-4F3B9A36F24A}"/>
                    </a:ext>
                  </a:extLst>
                </p14:cNvPr>
                <p14:cNvContentPartPr/>
                <p14:nvPr/>
              </p14:nvContentPartPr>
              <p14:xfrm>
                <a:off x="4280606" y="1552989"/>
                <a:ext cx="234360" cy="31608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C91AB6A3-EF94-629D-A4FB-4F3B9A36F24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274486" y="1546869"/>
                  <a:ext cx="24660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56D35D22-0F0B-0D75-EBC1-CF684F841FB1}"/>
                    </a:ext>
                  </a:extLst>
                </p14:cNvPr>
                <p14:cNvContentPartPr/>
                <p14:nvPr/>
              </p14:nvContentPartPr>
              <p14:xfrm>
                <a:off x="4465286" y="1556229"/>
                <a:ext cx="179280" cy="10440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56D35D22-0F0B-0D75-EBC1-CF684F841FB1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4459166" y="1550088"/>
                  <a:ext cx="191520" cy="11668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17EFD267-0001-F6C3-2196-E6A38EA10B79}"/>
              </a:ext>
            </a:extLst>
          </p:cNvPr>
          <p:cNvGrpSpPr/>
          <p:nvPr/>
        </p:nvGrpSpPr>
        <p:grpSpPr>
          <a:xfrm>
            <a:off x="4841126" y="1264269"/>
            <a:ext cx="2346840" cy="418320"/>
            <a:chOff x="4841126" y="1264269"/>
            <a:chExt cx="2346840" cy="41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33E20B78-5EB4-3747-818A-2CFEE9F3B630}"/>
                    </a:ext>
                  </a:extLst>
                </p14:cNvPr>
                <p14:cNvContentPartPr/>
                <p14:nvPr/>
              </p14:nvContentPartPr>
              <p14:xfrm>
                <a:off x="4841126" y="1555869"/>
                <a:ext cx="463680" cy="1123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33E20B78-5EB4-3747-818A-2CFEE9F3B63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835006" y="1549749"/>
                  <a:ext cx="4759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DCAB260F-F2D8-7C61-9F9A-4932230BB649}"/>
                    </a:ext>
                  </a:extLst>
                </p14:cNvPr>
                <p14:cNvContentPartPr/>
                <p14:nvPr/>
              </p14:nvContentPartPr>
              <p14:xfrm>
                <a:off x="5332526" y="1535349"/>
                <a:ext cx="110880" cy="11736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DCAB260F-F2D8-7C61-9F9A-4932230BB64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326406" y="1529229"/>
                  <a:ext cx="1231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58BD0F0A-927C-A9B3-5167-94A3DE560D9C}"/>
                    </a:ext>
                  </a:extLst>
                </p14:cNvPr>
                <p14:cNvContentPartPr/>
                <p14:nvPr/>
              </p14:nvContentPartPr>
              <p14:xfrm>
                <a:off x="5503166" y="1561989"/>
                <a:ext cx="68760" cy="871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58BD0F0A-927C-A9B3-5167-94A3DE560D9C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497078" y="1555894"/>
                  <a:ext cx="80936" cy="993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11F541AC-0560-0BC1-0193-391CE83010FF}"/>
                    </a:ext>
                  </a:extLst>
                </p14:cNvPr>
                <p14:cNvContentPartPr/>
                <p14:nvPr/>
              </p14:nvContentPartPr>
              <p14:xfrm>
                <a:off x="5494886" y="1478829"/>
                <a:ext cx="41400" cy="183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11F541AC-0560-0BC1-0193-391CE83010F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488766" y="1472827"/>
                  <a:ext cx="53640" cy="303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4DBB2CC1-D337-CE7F-CA5D-F47BBCFD1002}"/>
                    </a:ext>
                  </a:extLst>
                </p14:cNvPr>
                <p14:cNvContentPartPr/>
                <p14:nvPr/>
              </p14:nvContentPartPr>
              <p14:xfrm>
                <a:off x="5589926" y="1519509"/>
                <a:ext cx="99720" cy="13752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4DBB2CC1-D337-CE7F-CA5D-F47BBCFD1002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5583828" y="1513373"/>
                  <a:ext cx="111916" cy="1497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680763E9-9D51-6882-E9F6-592E7203CB58}"/>
                    </a:ext>
                  </a:extLst>
                </p14:cNvPr>
                <p14:cNvContentPartPr/>
                <p14:nvPr/>
              </p14:nvContentPartPr>
              <p14:xfrm>
                <a:off x="5716646" y="1340589"/>
                <a:ext cx="39240" cy="3024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680763E9-9D51-6882-E9F6-592E7203CB58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5710526" y="1334469"/>
                  <a:ext cx="5148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BDB34CB2-74DF-F3E0-726A-723270ED00DC}"/>
                    </a:ext>
                  </a:extLst>
                </p14:cNvPr>
                <p14:cNvContentPartPr/>
                <p14:nvPr/>
              </p14:nvContentPartPr>
              <p14:xfrm>
                <a:off x="5710166" y="1514469"/>
                <a:ext cx="223560" cy="14472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BDB34CB2-74DF-F3E0-726A-723270ED00D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704046" y="1508349"/>
                  <a:ext cx="2358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83414655-8229-60F1-1E94-DE5AB5BFCF7A}"/>
                    </a:ext>
                  </a:extLst>
                </p14:cNvPr>
                <p14:cNvContentPartPr/>
                <p14:nvPr/>
              </p14:nvContentPartPr>
              <p14:xfrm>
                <a:off x="5931926" y="1536789"/>
                <a:ext cx="176040" cy="10728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83414655-8229-60F1-1E94-DE5AB5BFCF7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925793" y="1530669"/>
                  <a:ext cx="188305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CA2D1ED7-EBA9-0C98-912C-7D740009E20D}"/>
                    </a:ext>
                  </a:extLst>
                </p14:cNvPr>
                <p14:cNvContentPartPr/>
                <p14:nvPr/>
              </p14:nvContentPartPr>
              <p14:xfrm>
                <a:off x="6134966" y="1264269"/>
                <a:ext cx="51120" cy="3848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CA2D1ED7-EBA9-0C98-912C-7D740009E20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6128846" y="1258149"/>
                  <a:ext cx="6336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F9303A8B-68C3-5B8E-DEAE-E676BD99E3CA}"/>
                    </a:ext>
                  </a:extLst>
                </p14:cNvPr>
                <p14:cNvContentPartPr/>
                <p14:nvPr/>
              </p14:nvContentPartPr>
              <p14:xfrm>
                <a:off x="6042806" y="1514109"/>
                <a:ext cx="207720" cy="270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F9303A8B-68C3-5B8E-DEAE-E676BD99E3CA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036686" y="1507906"/>
                  <a:ext cx="219960" cy="394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03B30C73-7899-D9D0-D38B-79B9F7F0C2E7}"/>
                    </a:ext>
                  </a:extLst>
                </p14:cNvPr>
                <p14:cNvContentPartPr/>
                <p14:nvPr/>
              </p14:nvContentPartPr>
              <p14:xfrm>
                <a:off x="6524126" y="1541469"/>
                <a:ext cx="374040" cy="1184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03B30C73-7899-D9D0-D38B-79B9F7F0C2E7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518006" y="1535349"/>
                  <a:ext cx="3862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3DE978B7-D5D4-4DCD-1D4D-AD59D2C61ED1}"/>
                    </a:ext>
                  </a:extLst>
                </p14:cNvPr>
                <p14:cNvContentPartPr/>
                <p14:nvPr/>
              </p14:nvContentPartPr>
              <p14:xfrm>
                <a:off x="6759206" y="1437429"/>
                <a:ext cx="79560" cy="3132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3DE978B7-D5D4-4DCD-1D4D-AD59D2C61ED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753086" y="1431309"/>
                  <a:ext cx="918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E154717B-B2CF-2114-382A-DBE9B2C5234D}"/>
                    </a:ext>
                  </a:extLst>
                </p14:cNvPr>
                <p14:cNvContentPartPr/>
                <p14:nvPr/>
              </p14:nvContentPartPr>
              <p14:xfrm>
                <a:off x="6916526" y="1369029"/>
                <a:ext cx="16560" cy="3060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E154717B-B2CF-2114-382A-DBE9B2C5234D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6910406" y="1362909"/>
                  <a:ext cx="2880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829078F2-B504-532A-8D45-DCDDC7CCDB4E}"/>
                    </a:ext>
                  </a:extLst>
                </p14:cNvPr>
                <p14:cNvContentPartPr/>
                <p14:nvPr/>
              </p14:nvContentPartPr>
              <p14:xfrm>
                <a:off x="6862166" y="1495029"/>
                <a:ext cx="160200" cy="86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829078F2-B504-532A-8D45-DCDDC7CCDB4E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856046" y="1488909"/>
                  <a:ext cx="1724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8B12B73D-C403-5DFE-6601-56138BD3735C}"/>
                    </a:ext>
                  </a:extLst>
                </p14:cNvPr>
                <p14:cNvContentPartPr/>
                <p14:nvPr/>
              </p14:nvContentPartPr>
              <p14:xfrm>
                <a:off x="6996086" y="1340229"/>
                <a:ext cx="191880" cy="3423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8B12B73D-C403-5DFE-6601-56138BD3735C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989966" y="1334109"/>
                  <a:ext cx="204120" cy="35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CA8C8860-38DE-BB11-8C29-04639ED05EC9}"/>
              </a:ext>
            </a:extLst>
          </p:cNvPr>
          <p:cNvGrpSpPr/>
          <p:nvPr/>
        </p:nvGrpSpPr>
        <p:grpSpPr>
          <a:xfrm>
            <a:off x="7622486" y="1479189"/>
            <a:ext cx="299520" cy="210240"/>
            <a:chOff x="7622486" y="1479189"/>
            <a:chExt cx="299520" cy="21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1FD4020C-8395-2615-155F-47A7216BABB7}"/>
                    </a:ext>
                  </a:extLst>
                </p14:cNvPr>
                <p14:cNvContentPartPr/>
                <p14:nvPr/>
              </p14:nvContentPartPr>
              <p14:xfrm>
                <a:off x="7622486" y="1491069"/>
                <a:ext cx="299520" cy="19116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1FD4020C-8395-2615-155F-47A7216BABB7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616359" y="1484949"/>
                  <a:ext cx="311775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A83231E0-F095-E9FB-CD9F-220CD4B4F14C}"/>
                    </a:ext>
                  </a:extLst>
                </p14:cNvPr>
                <p14:cNvContentPartPr/>
                <p14:nvPr/>
              </p14:nvContentPartPr>
              <p14:xfrm>
                <a:off x="7673966" y="1479189"/>
                <a:ext cx="234000" cy="2102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A83231E0-F095-E9FB-CD9F-220CD4B4F14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7667846" y="1473069"/>
                  <a:ext cx="246240" cy="22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5FACF193-96F8-3DD7-FEEC-05D5D304C2E8}"/>
              </a:ext>
            </a:extLst>
          </p:cNvPr>
          <p:cNvGrpSpPr/>
          <p:nvPr/>
        </p:nvGrpSpPr>
        <p:grpSpPr>
          <a:xfrm>
            <a:off x="8182646" y="1189389"/>
            <a:ext cx="910800" cy="488520"/>
            <a:chOff x="8182646" y="1189389"/>
            <a:chExt cx="910800" cy="48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A9FD8E6D-953A-51F3-129C-F1172FBBA219}"/>
                    </a:ext>
                  </a:extLst>
                </p14:cNvPr>
                <p14:cNvContentPartPr/>
                <p14:nvPr/>
              </p14:nvContentPartPr>
              <p14:xfrm>
                <a:off x="8182646" y="1389189"/>
                <a:ext cx="266400" cy="2746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A9FD8E6D-953A-51F3-129C-F1172FBBA219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176534" y="1383061"/>
                  <a:ext cx="278623" cy="2869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AFE4299E-5B79-EA8B-0039-6F0894037328}"/>
                    </a:ext>
                  </a:extLst>
                </p14:cNvPr>
                <p14:cNvContentPartPr/>
                <p14:nvPr/>
              </p14:nvContentPartPr>
              <p14:xfrm>
                <a:off x="8203526" y="1528509"/>
                <a:ext cx="205920" cy="82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AFE4299E-5B79-EA8B-0039-6F089403732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197406" y="1522389"/>
                  <a:ext cx="218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8FDA7DF1-7055-C596-51E4-B1B67D239D01}"/>
                    </a:ext>
                  </a:extLst>
                </p14:cNvPr>
                <p14:cNvContentPartPr/>
                <p14:nvPr/>
              </p14:nvContentPartPr>
              <p14:xfrm>
                <a:off x="8639846" y="1375149"/>
                <a:ext cx="33480" cy="2332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8FDA7DF1-7055-C596-51E4-B1B67D239D0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633726" y="1369020"/>
                  <a:ext cx="45720" cy="2455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CE91DA44-9338-D49C-BB8A-E2008874AE2C}"/>
                    </a:ext>
                  </a:extLst>
                </p14:cNvPr>
                <p14:cNvContentPartPr/>
                <p14:nvPr/>
              </p14:nvContentPartPr>
              <p14:xfrm>
                <a:off x="8707526" y="1367949"/>
                <a:ext cx="27360" cy="3099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CE91DA44-9338-D49C-BB8A-E2008874AE2C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701406" y="1361822"/>
                  <a:ext cx="39600" cy="3222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FE3C3D80-B387-D09F-740B-199F3123B045}"/>
                    </a:ext>
                  </a:extLst>
                </p14:cNvPr>
                <p14:cNvContentPartPr/>
                <p14:nvPr/>
              </p14:nvContentPartPr>
              <p14:xfrm>
                <a:off x="8642726" y="1353909"/>
                <a:ext cx="290520" cy="2451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FE3C3D80-B387-D09F-740B-199F3123B045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636606" y="1347789"/>
                  <a:ext cx="30276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E1382B88-F5AA-8AB9-8F3A-A0C2218FC9BB}"/>
                    </a:ext>
                  </a:extLst>
                </p14:cNvPr>
                <p14:cNvContentPartPr/>
                <p14:nvPr/>
              </p14:nvContentPartPr>
              <p14:xfrm>
                <a:off x="8951606" y="1189389"/>
                <a:ext cx="141840" cy="20088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E1382B88-F5AA-8AB9-8F3A-A0C2218FC9BB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945486" y="1183280"/>
                  <a:ext cx="154080" cy="21309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A07E3956-237A-F8A2-D2FC-F2D599EBBB70}"/>
              </a:ext>
            </a:extLst>
          </p:cNvPr>
          <p:cNvGrpSpPr/>
          <p:nvPr/>
        </p:nvGrpSpPr>
        <p:grpSpPr>
          <a:xfrm>
            <a:off x="380546" y="3064377"/>
            <a:ext cx="1547640" cy="489240"/>
            <a:chOff x="380546" y="3064377"/>
            <a:chExt cx="1547640" cy="48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A0D001A4-64D8-D2CC-E5FE-8CAC1FC36C2C}"/>
                    </a:ext>
                  </a:extLst>
                </p14:cNvPr>
                <p14:cNvContentPartPr/>
                <p14:nvPr/>
              </p14:nvContentPartPr>
              <p14:xfrm>
                <a:off x="380546" y="3064377"/>
                <a:ext cx="426600" cy="4892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A0D001A4-64D8-D2CC-E5FE-8CAC1FC36C2C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74426" y="3058257"/>
                  <a:ext cx="438840" cy="50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78F951D7-81F0-9FD4-4723-C674E8D7C3C8}"/>
                    </a:ext>
                  </a:extLst>
                </p14:cNvPr>
                <p14:cNvContentPartPr/>
                <p14:nvPr/>
              </p14:nvContentPartPr>
              <p14:xfrm>
                <a:off x="739106" y="3316737"/>
                <a:ext cx="209520" cy="1879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78F951D7-81F0-9FD4-4723-C674E8D7C3C8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32986" y="3310617"/>
                  <a:ext cx="2217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B88984DB-9556-92F2-5789-2E1FA3B3FB3B}"/>
                    </a:ext>
                  </a:extLst>
                </p14:cNvPr>
                <p14:cNvContentPartPr/>
                <p14:nvPr/>
              </p14:nvContentPartPr>
              <p14:xfrm>
                <a:off x="936386" y="3325377"/>
                <a:ext cx="344520" cy="183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B88984DB-9556-92F2-5789-2E1FA3B3FB3B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30272" y="3319257"/>
                  <a:ext cx="356747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A2F115F9-13DE-41CA-08D4-EB5D9B8F61D5}"/>
                    </a:ext>
                  </a:extLst>
                </p14:cNvPr>
                <p14:cNvContentPartPr/>
                <p14:nvPr/>
              </p14:nvContentPartPr>
              <p14:xfrm>
                <a:off x="1292426" y="3249057"/>
                <a:ext cx="635760" cy="24732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A2F115F9-13DE-41CA-08D4-EB5D9B8F61D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286306" y="3242937"/>
                  <a:ext cx="648000" cy="25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DEC76268-47D7-7F33-23E3-6A592E894F68}"/>
              </a:ext>
            </a:extLst>
          </p:cNvPr>
          <p:cNvGrpSpPr/>
          <p:nvPr/>
        </p:nvGrpSpPr>
        <p:grpSpPr>
          <a:xfrm>
            <a:off x="2038706" y="3280377"/>
            <a:ext cx="49320" cy="127800"/>
            <a:chOff x="2038706" y="3280377"/>
            <a:chExt cx="49320" cy="12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7937C436-0A29-7B56-F84A-3F99AD8A8203}"/>
                    </a:ext>
                  </a:extLst>
                </p14:cNvPr>
                <p14:cNvContentPartPr/>
                <p14:nvPr/>
              </p14:nvContentPartPr>
              <p14:xfrm>
                <a:off x="2061746" y="3280377"/>
                <a:ext cx="9360" cy="259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7937C436-0A29-7B56-F84A-3F99AD8A8203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055626" y="3274257"/>
                  <a:ext cx="216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F2212E21-21D7-B1AD-DC9A-E3D131A383E7}"/>
                    </a:ext>
                  </a:extLst>
                </p14:cNvPr>
                <p14:cNvContentPartPr/>
                <p14:nvPr/>
              </p14:nvContentPartPr>
              <p14:xfrm>
                <a:off x="2038706" y="3374697"/>
                <a:ext cx="49320" cy="334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F2212E21-21D7-B1AD-DC9A-E3D131A383E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032586" y="3368577"/>
                  <a:ext cx="61560" cy="45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94" name="Ink 393">
                <a:extLst>
                  <a:ext uri="{FF2B5EF4-FFF2-40B4-BE49-F238E27FC236}">
                    <a16:creationId xmlns:a16="http://schemas.microsoft.com/office/drawing/2014/main" id="{96FECB49-E469-5660-CACA-5FE2EE821DC0}"/>
                  </a:ext>
                </a:extLst>
              </p14:cNvPr>
              <p14:cNvContentPartPr/>
              <p14:nvPr/>
            </p14:nvContentPartPr>
            <p14:xfrm>
              <a:off x="11340926" y="3693549"/>
              <a:ext cx="102960" cy="41040"/>
            </p14:xfrm>
          </p:contentPart>
        </mc:Choice>
        <mc:Fallback xmlns="">
          <p:pic>
            <p:nvPicPr>
              <p:cNvPr id="394" name="Ink 393">
                <a:extLst>
                  <a:ext uri="{FF2B5EF4-FFF2-40B4-BE49-F238E27FC236}">
                    <a16:creationId xmlns:a16="http://schemas.microsoft.com/office/drawing/2014/main" id="{96FECB49-E469-5660-CACA-5FE2EE821DC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1334806" y="3687375"/>
                <a:ext cx="115200" cy="533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2301F375-E4AF-67E4-F60A-FCB526E32CF4}"/>
                  </a:ext>
                </a:extLst>
              </p14:cNvPr>
              <p14:cNvContentPartPr/>
              <p14:nvPr/>
            </p14:nvContentPartPr>
            <p14:xfrm>
              <a:off x="1989926" y="1094709"/>
              <a:ext cx="165600" cy="23148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2301F375-E4AF-67E4-F60A-FCB526E32CF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983806" y="1088589"/>
                <a:ext cx="17784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0AFC4774-83A7-B411-CDB5-4EEE38447617}"/>
                  </a:ext>
                </a:extLst>
              </p14:cNvPr>
              <p14:cNvContentPartPr/>
              <p14:nvPr/>
            </p14:nvContentPartPr>
            <p14:xfrm>
              <a:off x="3707486" y="2178669"/>
              <a:ext cx="169200" cy="25668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0AFC4774-83A7-B411-CDB5-4EEE3844761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01366" y="2172558"/>
                <a:ext cx="181440" cy="2689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71D8C79B-BBD8-BCD6-0B02-C85FB8511A2A}"/>
                  </a:ext>
                </a:extLst>
              </p14:cNvPr>
              <p14:cNvContentPartPr/>
              <p14:nvPr/>
            </p14:nvContentPartPr>
            <p14:xfrm>
              <a:off x="391166" y="2413389"/>
              <a:ext cx="78120" cy="190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71D8C79B-BBD8-BCD6-0B02-C85FB8511A2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85074" y="2407269"/>
                <a:ext cx="90304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2EDE8B-0146-9B1C-C7E2-74FABC5CA594}"/>
                  </a:ext>
                </a:extLst>
              </p14:cNvPr>
              <p14:cNvContentPartPr/>
              <p14:nvPr/>
            </p14:nvContentPartPr>
            <p14:xfrm>
              <a:off x="396206" y="2318709"/>
              <a:ext cx="28440" cy="93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2EDE8B-0146-9B1C-C7E2-74FABC5CA59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90086" y="2312589"/>
                <a:ext cx="4068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927C75F7-2687-9B1C-AB7B-B71BCAB4445F}"/>
                  </a:ext>
                </a:extLst>
              </p14:cNvPr>
              <p14:cNvContentPartPr/>
              <p14:nvPr/>
            </p14:nvContentPartPr>
            <p14:xfrm>
              <a:off x="563966" y="2160669"/>
              <a:ext cx="134640" cy="385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927C75F7-2687-9B1C-AB7B-B71BCAB4445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7846" y="2154543"/>
                <a:ext cx="146880" cy="3974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9CDED1D-391B-2829-F908-BCA2D6C816B6}"/>
                  </a:ext>
                </a:extLst>
              </p14:cNvPr>
              <p14:cNvContentPartPr/>
              <p14:nvPr/>
            </p14:nvContentPartPr>
            <p14:xfrm>
              <a:off x="516806" y="2404749"/>
              <a:ext cx="182520" cy="370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9CDED1D-391B-2829-F908-BCA2D6C816B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10686" y="2398569"/>
                <a:ext cx="194760" cy="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16594DB-F60E-EC45-EDF2-8F18F5A298EE}"/>
                  </a:ext>
                </a:extLst>
              </p14:cNvPr>
              <p14:cNvContentPartPr/>
              <p14:nvPr/>
            </p14:nvContentPartPr>
            <p14:xfrm>
              <a:off x="1155086" y="2179029"/>
              <a:ext cx="240120" cy="326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16594DB-F60E-EC45-EDF2-8F18F5A298E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148957" y="2172902"/>
                <a:ext cx="252378" cy="3384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9AB3411-0A1E-BFF4-1BD3-B97E24416AE6}"/>
                  </a:ext>
                </a:extLst>
              </p14:cNvPr>
              <p14:cNvContentPartPr/>
              <p14:nvPr/>
            </p14:nvContentPartPr>
            <p14:xfrm>
              <a:off x="1133486" y="2381349"/>
              <a:ext cx="232200" cy="27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9AB3411-0A1E-BFF4-1BD3-B97E24416AE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127375" y="2375229"/>
                <a:ext cx="244421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279C45B5-7D86-63A8-3B6D-55AB65BD108E}"/>
                  </a:ext>
                </a:extLst>
              </p14:cNvPr>
              <p14:cNvContentPartPr/>
              <p14:nvPr/>
            </p14:nvContentPartPr>
            <p14:xfrm>
              <a:off x="1590686" y="2400069"/>
              <a:ext cx="96120" cy="155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279C45B5-7D86-63A8-3B6D-55AB65BD108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584566" y="2393949"/>
                <a:ext cx="10836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4C8D248D-F3AD-96D9-7DDA-FA4C914D2D78}"/>
                  </a:ext>
                </a:extLst>
              </p14:cNvPr>
              <p14:cNvContentPartPr/>
              <p14:nvPr/>
            </p14:nvContentPartPr>
            <p14:xfrm>
              <a:off x="1612646" y="2283069"/>
              <a:ext cx="34560" cy="205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4C8D248D-F3AD-96D9-7DDA-FA4C914D2D7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606589" y="2276949"/>
                <a:ext cx="46674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831903B1-BD3A-B552-A29B-D62EAADC323A}"/>
                  </a:ext>
                </a:extLst>
              </p14:cNvPr>
              <p14:cNvContentPartPr/>
              <p14:nvPr/>
            </p14:nvContentPartPr>
            <p14:xfrm>
              <a:off x="1870046" y="2276589"/>
              <a:ext cx="223560" cy="2404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831903B1-BD3A-B552-A29B-D62EAADC323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863926" y="2270469"/>
                <a:ext cx="2358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BEDE888-6FEC-52E1-C6E0-A83147BED07D}"/>
                  </a:ext>
                </a:extLst>
              </p14:cNvPr>
              <p14:cNvContentPartPr/>
              <p14:nvPr/>
            </p14:nvContentPartPr>
            <p14:xfrm>
              <a:off x="1843406" y="2404389"/>
              <a:ext cx="212040" cy="270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BEDE888-6FEC-52E1-C6E0-A83147BED07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837286" y="2398269"/>
                <a:ext cx="2242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91CCEB6E-9B99-CD27-B8C7-35D566CA645A}"/>
                  </a:ext>
                </a:extLst>
              </p14:cNvPr>
              <p14:cNvContentPartPr/>
              <p14:nvPr/>
            </p14:nvContentPartPr>
            <p14:xfrm>
              <a:off x="2148326" y="2233029"/>
              <a:ext cx="126720" cy="275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91CCEB6E-9B99-CD27-B8C7-35D566CA645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142206" y="2226909"/>
                <a:ext cx="1389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123AD173-D454-3921-570B-865F8EF9C55A}"/>
                  </a:ext>
                </a:extLst>
              </p14:cNvPr>
              <p14:cNvContentPartPr/>
              <p14:nvPr/>
            </p14:nvContentPartPr>
            <p14:xfrm>
              <a:off x="2303846" y="2339949"/>
              <a:ext cx="172800" cy="124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123AD173-D454-3921-570B-865F8EF9C55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297726" y="2333829"/>
                <a:ext cx="1850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04DF0C8-8A2B-9D8D-F875-93814EAE767A}"/>
                  </a:ext>
                </a:extLst>
              </p14:cNvPr>
              <p14:cNvContentPartPr/>
              <p14:nvPr/>
            </p14:nvContentPartPr>
            <p14:xfrm>
              <a:off x="2459366" y="2214309"/>
              <a:ext cx="187560" cy="299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04DF0C8-8A2B-9D8D-F875-93814EAE767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453234" y="2208189"/>
                <a:ext cx="199824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223626B1-2B60-3646-ACCA-028AA2E864C1}"/>
                  </a:ext>
                </a:extLst>
              </p14:cNvPr>
              <p14:cNvContentPartPr/>
              <p14:nvPr/>
            </p14:nvContentPartPr>
            <p14:xfrm>
              <a:off x="2839166" y="2401869"/>
              <a:ext cx="15480" cy="1144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223626B1-2B60-3646-ACCA-028AA2E864C1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833046" y="2395749"/>
                <a:ext cx="27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7CE6CB92-156B-75A9-4953-401F4DC5848E}"/>
                  </a:ext>
                </a:extLst>
              </p14:cNvPr>
              <p14:cNvContentPartPr/>
              <p14:nvPr/>
            </p14:nvContentPartPr>
            <p14:xfrm>
              <a:off x="4710086" y="2172549"/>
              <a:ext cx="268200" cy="3808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7CE6CB92-156B-75A9-4953-401F4DC5848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03974" y="2166435"/>
                <a:ext cx="280424" cy="3931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2D3F8BF-8B0E-4F05-95C4-44CED3E2F19C}"/>
                  </a:ext>
                </a:extLst>
              </p14:cNvPr>
              <p14:cNvContentPartPr/>
              <p14:nvPr/>
            </p14:nvContentPartPr>
            <p14:xfrm>
              <a:off x="5008526" y="2504469"/>
              <a:ext cx="43560" cy="921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2D3F8BF-8B0E-4F05-95C4-44CED3E2F19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002406" y="2498349"/>
                <a:ext cx="558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7C40A855-6B81-2DF0-61D4-0A40834E8FCF}"/>
                  </a:ext>
                </a:extLst>
              </p14:cNvPr>
              <p14:cNvContentPartPr/>
              <p14:nvPr/>
            </p14:nvContentPartPr>
            <p14:xfrm>
              <a:off x="4995206" y="2406189"/>
              <a:ext cx="34200" cy="10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7C40A855-6B81-2DF0-61D4-0A40834E8FC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989086" y="2400069"/>
                <a:ext cx="464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DDF1735F-6E05-7BD1-8266-4ADF57675213}"/>
                  </a:ext>
                </a:extLst>
              </p14:cNvPr>
              <p14:cNvContentPartPr/>
              <p14:nvPr/>
            </p14:nvContentPartPr>
            <p14:xfrm>
              <a:off x="4989446" y="2091189"/>
              <a:ext cx="89640" cy="187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DDF1735F-6E05-7BD1-8266-4ADF5767521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83350" y="2085069"/>
                <a:ext cx="101831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CE6B721F-D6BD-E389-DA41-4ADBC6430F65}"/>
                  </a:ext>
                </a:extLst>
              </p14:cNvPr>
              <p14:cNvContentPartPr/>
              <p14:nvPr/>
            </p14:nvContentPartPr>
            <p14:xfrm>
              <a:off x="4977566" y="2024589"/>
              <a:ext cx="48240" cy="198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CE6B721F-D6BD-E389-DA41-4ADBC6430F6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971446" y="2018469"/>
                <a:ext cx="604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7E41279-2171-9A09-D931-2C3D919EF0A4}"/>
                  </a:ext>
                </a:extLst>
              </p14:cNvPr>
              <p14:cNvContentPartPr/>
              <p14:nvPr/>
            </p14:nvContentPartPr>
            <p14:xfrm>
              <a:off x="5268446" y="2337069"/>
              <a:ext cx="173520" cy="216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7E41279-2171-9A09-D931-2C3D919EF0A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5262339" y="2330949"/>
                <a:ext cx="185735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FF3EEF0-1B65-8BB0-3626-23DBFFF61354}"/>
                  </a:ext>
                </a:extLst>
              </p14:cNvPr>
              <p14:cNvContentPartPr/>
              <p14:nvPr/>
            </p14:nvContentPartPr>
            <p14:xfrm>
              <a:off x="5265926" y="2397909"/>
              <a:ext cx="177120" cy="187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FF3EEF0-1B65-8BB0-3626-23DBFFF6135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259806" y="2391789"/>
                <a:ext cx="18936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8E508AF3-00CE-E9AA-D4BB-955B5A7CC5EF}"/>
                  </a:ext>
                </a:extLst>
              </p14:cNvPr>
              <p14:cNvContentPartPr/>
              <p14:nvPr/>
            </p14:nvContentPartPr>
            <p14:xfrm>
              <a:off x="5306246" y="2273349"/>
              <a:ext cx="156600" cy="1836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8E508AF3-00CE-E9AA-D4BB-955B5A7CC5EF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300126" y="2267229"/>
                <a:ext cx="1688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152AA7EB-C588-D6A7-618D-89A389E8F26B}"/>
                  </a:ext>
                </a:extLst>
              </p14:cNvPr>
              <p14:cNvContentPartPr/>
              <p14:nvPr/>
            </p14:nvContentPartPr>
            <p14:xfrm>
              <a:off x="5553206" y="2220789"/>
              <a:ext cx="184680" cy="2199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152AA7EB-C588-D6A7-618D-89A389E8F26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547086" y="2214669"/>
                <a:ext cx="196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AB0C34F9-451A-04FE-F88E-2036D8D4B591}"/>
                  </a:ext>
                </a:extLst>
              </p14:cNvPr>
              <p14:cNvContentPartPr/>
              <p14:nvPr/>
            </p14:nvContentPartPr>
            <p14:xfrm>
              <a:off x="6019046" y="2330949"/>
              <a:ext cx="276120" cy="511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AB0C34F9-451A-04FE-F88E-2036D8D4B59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012918" y="2324829"/>
                <a:ext cx="288376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DCBFD2E0-1942-ED85-C03C-C81539985EE3}"/>
                  </a:ext>
                </a:extLst>
              </p14:cNvPr>
              <p14:cNvContentPartPr/>
              <p14:nvPr/>
            </p14:nvContentPartPr>
            <p14:xfrm>
              <a:off x="5995646" y="2397909"/>
              <a:ext cx="270720" cy="62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DCBFD2E0-1942-ED85-C03C-C81539985EE3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989526" y="2391789"/>
                <a:ext cx="28296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77FA362-8E3C-23CB-B209-F25BFC1B9E1A}"/>
                  </a:ext>
                </a:extLst>
              </p14:cNvPr>
              <p14:cNvContentPartPr/>
              <p14:nvPr/>
            </p14:nvContentPartPr>
            <p14:xfrm>
              <a:off x="6211286" y="2236989"/>
              <a:ext cx="186480" cy="25884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77FA362-8E3C-23CB-B209-F25BFC1B9E1A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205166" y="2230869"/>
                <a:ext cx="19872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26CBBF00-626A-5707-7754-658E0A768061}"/>
                  </a:ext>
                </a:extLst>
              </p14:cNvPr>
              <p14:cNvContentPartPr/>
              <p14:nvPr/>
            </p14:nvContentPartPr>
            <p14:xfrm>
              <a:off x="6829046" y="2139069"/>
              <a:ext cx="236520" cy="3952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26CBBF00-626A-5707-7754-658E0A768061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22935" y="2132949"/>
                <a:ext cx="248741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F50FFAB-A9C7-7B5B-6A01-8E8185E469F8}"/>
                  </a:ext>
                </a:extLst>
              </p14:cNvPr>
              <p14:cNvContentPartPr/>
              <p14:nvPr/>
            </p14:nvContentPartPr>
            <p14:xfrm>
              <a:off x="7097246" y="2066349"/>
              <a:ext cx="99360" cy="205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F50FFAB-A9C7-7B5B-6A01-8E8185E469F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091126" y="2060240"/>
                <a:ext cx="111600" cy="217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9BF5397C-6379-DA7D-6DDA-6862D29820F2}"/>
                  </a:ext>
                </a:extLst>
              </p14:cNvPr>
              <p14:cNvContentPartPr/>
              <p14:nvPr/>
            </p14:nvContentPartPr>
            <p14:xfrm>
              <a:off x="7116326" y="2004069"/>
              <a:ext cx="31320" cy="93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9BF5397C-6379-DA7D-6DDA-6862D29820F2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110276" y="1998176"/>
                <a:ext cx="43421" cy="21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0F689EA-532C-7EA8-8622-0774DE1FCA54}"/>
                  </a:ext>
                </a:extLst>
              </p14:cNvPr>
              <p14:cNvContentPartPr/>
              <p14:nvPr/>
            </p14:nvContentPartPr>
            <p14:xfrm>
              <a:off x="7129286" y="2483589"/>
              <a:ext cx="70560" cy="979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0F689EA-532C-7EA8-8622-0774DE1FCA54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123166" y="2477469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216CDFBB-1252-A2D1-ECBA-AB07D126993A}"/>
                  </a:ext>
                </a:extLst>
              </p14:cNvPr>
              <p14:cNvContentPartPr/>
              <p14:nvPr/>
            </p14:nvContentPartPr>
            <p14:xfrm>
              <a:off x="7147646" y="2393949"/>
              <a:ext cx="41040" cy="72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216CDFBB-1252-A2D1-ECBA-AB07D126993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141472" y="2387829"/>
                <a:ext cx="53388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CC78F3C8-1F4E-DE7C-9F3E-C1BCD7F0256D}"/>
                  </a:ext>
                </a:extLst>
              </p14:cNvPr>
              <p14:cNvContentPartPr/>
              <p14:nvPr/>
            </p14:nvContentPartPr>
            <p14:xfrm>
              <a:off x="8040086" y="2231229"/>
              <a:ext cx="211680" cy="2307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CC78F3C8-1F4E-DE7C-9F3E-C1BCD7F0256D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033966" y="2225109"/>
                <a:ext cx="2239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835CE32-55AA-37D9-6DF4-6DD5FE99934D}"/>
                  </a:ext>
                </a:extLst>
              </p14:cNvPr>
              <p14:cNvContentPartPr/>
              <p14:nvPr/>
            </p14:nvContentPartPr>
            <p14:xfrm>
              <a:off x="8425286" y="2130789"/>
              <a:ext cx="283680" cy="3204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835CE32-55AA-37D9-6DF4-6DD5FE99934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419166" y="2124669"/>
                <a:ext cx="29592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32577D0-E7BD-1E62-30F7-7B83C8EFEE36}"/>
                  </a:ext>
                </a:extLst>
              </p14:cNvPr>
              <p14:cNvContentPartPr/>
              <p14:nvPr/>
            </p14:nvContentPartPr>
            <p14:xfrm>
              <a:off x="9029366" y="2436069"/>
              <a:ext cx="67320" cy="183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32577D0-E7BD-1E62-30F7-7B83C8EFEE3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023246" y="2430067"/>
                <a:ext cx="79560" cy="30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6BB17EB5-7CC6-C7FF-49F9-58331FD6C84D}"/>
                  </a:ext>
                </a:extLst>
              </p14:cNvPr>
              <p14:cNvContentPartPr/>
              <p14:nvPr/>
            </p14:nvContentPartPr>
            <p14:xfrm>
              <a:off x="7723286" y="2451549"/>
              <a:ext cx="1800" cy="180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6BB17EB5-7CC6-C7FF-49F9-58331FD6C84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718186" y="2446449"/>
                <a:ext cx="12000" cy="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292C33D-A2A9-9ACB-F3D8-60740700335E}"/>
                  </a:ext>
                </a:extLst>
              </p14:cNvPr>
              <p14:cNvContentPartPr/>
              <p14:nvPr/>
            </p14:nvContentPartPr>
            <p14:xfrm>
              <a:off x="7700606" y="2452989"/>
              <a:ext cx="108720" cy="1090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292C33D-A2A9-9ACB-F3D8-60740700335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694486" y="2446869"/>
                <a:ext cx="1209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1071BB1-A8AC-3CDF-1533-4CEDB3A07C98}"/>
                  </a:ext>
                </a:extLst>
              </p14:cNvPr>
              <p14:cNvContentPartPr/>
              <p14:nvPr/>
            </p14:nvContentPartPr>
            <p14:xfrm>
              <a:off x="7708886" y="2326269"/>
              <a:ext cx="41760" cy="180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1071BB1-A8AC-3CDF-1533-4CEDB3A07C9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702766" y="2320149"/>
                <a:ext cx="540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54D2E62F-8B9B-01B1-58F0-7772F13CCDD1}"/>
                  </a:ext>
                </a:extLst>
              </p14:cNvPr>
              <p14:cNvContentPartPr/>
              <p14:nvPr/>
            </p14:nvContentPartPr>
            <p14:xfrm>
              <a:off x="7410086" y="2301429"/>
              <a:ext cx="149040" cy="16560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54D2E62F-8B9B-01B1-58F0-7772F13CCDD1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7403966" y="2295309"/>
                <a:ext cx="1612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A4FB0452-B54C-3360-8DF9-5E9ED70BF4B1}"/>
                  </a:ext>
                </a:extLst>
              </p14:cNvPr>
              <p14:cNvContentPartPr/>
              <p14:nvPr/>
            </p14:nvContentPartPr>
            <p14:xfrm>
              <a:off x="7445006" y="2274429"/>
              <a:ext cx="131400" cy="2602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A4FB0452-B54C-3360-8DF9-5E9ED70BF4B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438886" y="2268309"/>
                <a:ext cx="1436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669" name="Ink 668">
                <a:extLst>
                  <a:ext uri="{FF2B5EF4-FFF2-40B4-BE49-F238E27FC236}">
                    <a16:creationId xmlns:a16="http://schemas.microsoft.com/office/drawing/2014/main" id="{0BF8863D-1B62-A1BE-F167-2BD0F854F1F1}"/>
                  </a:ext>
                </a:extLst>
              </p14:cNvPr>
              <p14:cNvContentPartPr/>
              <p14:nvPr/>
            </p14:nvContentPartPr>
            <p14:xfrm>
              <a:off x="8205146" y="3518337"/>
              <a:ext cx="158760" cy="433080"/>
            </p14:xfrm>
          </p:contentPart>
        </mc:Choice>
        <mc:Fallback xmlns="">
          <p:pic>
            <p:nvPicPr>
              <p:cNvPr id="669" name="Ink 668">
                <a:extLst>
                  <a:ext uri="{FF2B5EF4-FFF2-40B4-BE49-F238E27FC236}">
                    <a16:creationId xmlns:a16="http://schemas.microsoft.com/office/drawing/2014/main" id="{0BF8863D-1B62-A1BE-F167-2BD0F854F1F1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8199012" y="3512217"/>
                <a:ext cx="171028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971C749-AECD-9DA9-6450-55EC6016CDC4}"/>
                  </a:ext>
                </a:extLst>
              </p14:cNvPr>
              <p14:cNvContentPartPr/>
              <p14:nvPr/>
            </p14:nvContentPartPr>
            <p14:xfrm>
              <a:off x="3079646" y="2386749"/>
              <a:ext cx="114120" cy="262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971C749-AECD-9DA9-6450-55EC6016CDC4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073507" y="2380629"/>
                <a:ext cx="126399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351D4100-18E4-628B-C974-152671EC6ADA}"/>
                  </a:ext>
                </a:extLst>
              </p14:cNvPr>
              <p14:cNvContentPartPr/>
              <p14:nvPr/>
            </p14:nvContentPartPr>
            <p14:xfrm>
              <a:off x="3101606" y="2281629"/>
              <a:ext cx="23760" cy="10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351D4100-18E4-628B-C974-152671EC6AD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095486" y="2275509"/>
                <a:ext cx="360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8052F59-9E9C-D0A6-4A36-B1796C2B65DE}"/>
                  </a:ext>
                </a:extLst>
              </p14:cNvPr>
              <p14:cNvContentPartPr/>
              <p14:nvPr/>
            </p14:nvContentPartPr>
            <p14:xfrm>
              <a:off x="3306086" y="2198829"/>
              <a:ext cx="199080" cy="2458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8052F59-9E9C-D0A6-4A36-B1796C2B65DE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299966" y="2192709"/>
                <a:ext cx="2113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6D52F25-A40A-B013-2149-2193E45690A3}"/>
                  </a:ext>
                </a:extLst>
              </p14:cNvPr>
              <p14:cNvContentPartPr/>
              <p14:nvPr/>
            </p14:nvContentPartPr>
            <p14:xfrm>
              <a:off x="3292766" y="2314389"/>
              <a:ext cx="185040" cy="273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6D52F25-A40A-B013-2149-2193E45690A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3286658" y="2308269"/>
                <a:ext cx="197256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113D37B1-9333-E085-78EB-BE7F3801F68E}"/>
                  </a:ext>
                </a:extLst>
              </p14:cNvPr>
              <p14:cNvContentPartPr/>
              <p14:nvPr/>
            </p14:nvContentPartPr>
            <p14:xfrm>
              <a:off x="3594446" y="2178309"/>
              <a:ext cx="108720" cy="2966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113D37B1-9333-E085-78EB-BE7F3801F68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3588326" y="2172189"/>
                <a:ext cx="1209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AB716A6-8AEF-C866-9903-442D0A670497}"/>
                  </a:ext>
                </a:extLst>
              </p14:cNvPr>
              <p14:cNvContentPartPr/>
              <p14:nvPr/>
            </p14:nvContentPartPr>
            <p14:xfrm>
              <a:off x="3893966" y="2170749"/>
              <a:ext cx="143280" cy="3027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AB716A6-8AEF-C866-9903-442D0A67049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3887861" y="2164629"/>
                <a:ext cx="155489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667" name="Ink 666">
                <a:extLst>
                  <a:ext uri="{FF2B5EF4-FFF2-40B4-BE49-F238E27FC236}">
                    <a16:creationId xmlns:a16="http://schemas.microsoft.com/office/drawing/2014/main" id="{D6D0FA52-5284-E65F-9463-C27088DC2DA6}"/>
                  </a:ext>
                </a:extLst>
              </p14:cNvPr>
              <p14:cNvContentPartPr/>
              <p14:nvPr/>
            </p14:nvContentPartPr>
            <p14:xfrm>
              <a:off x="135566" y="2927469"/>
              <a:ext cx="57600" cy="1318320"/>
            </p14:xfrm>
          </p:contentPart>
        </mc:Choice>
        <mc:Fallback xmlns="">
          <p:pic>
            <p:nvPicPr>
              <p:cNvPr id="667" name="Ink 666">
                <a:extLst>
                  <a:ext uri="{FF2B5EF4-FFF2-40B4-BE49-F238E27FC236}">
                    <a16:creationId xmlns:a16="http://schemas.microsoft.com/office/drawing/2014/main" id="{D6D0FA52-5284-E65F-9463-C27088DC2DA6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129408" y="2921349"/>
                <a:ext cx="69917" cy="13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642" name="Ink 641">
                <a:extLst>
                  <a:ext uri="{FF2B5EF4-FFF2-40B4-BE49-F238E27FC236}">
                    <a16:creationId xmlns:a16="http://schemas.microsoft.com/office/drawing/2014/main" id="{671C8EC8-718D-3513-1C78-3D17E92DA25B}"/>
                  </a:ext>
                </a:extLst>
              </p14:cNvPr>
              <p14:cNvContentPartPr/>
              <p14:nvPr/>
            </p14:nvContentPartPr>
            <p14:xfrm>
              <a:off x="209366" y="2907309"/>
              <a:ext cx="28440" cy="9720"/>
            </p14:xfrm>
          </p:contentPart>
        </mc:Choice>
        <mc:Fallback xmlns="">
          <p:pic>
            <p:nvPicPr>
              <p:cNvPr id="642" name="Ink 641">
                <a:extLst>
                  <a:ext uri="{FF2B5EF4-FFF2-40B4-BE49-F238E27FC236}">
                    <a16:creationId xmlns:a16="http://schemas.microsoft.com/office/drawing/2014/main" id="{671C8EC8-718D-3513-1C78-3D17E92DA25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203246" y="2901189"/>
                <a:ext cx="4068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652" name="Ink 651">
                <a:extLst>
                  <a:ext uri="{FF2B5EF4-FFF2-40B4-BE49-F238E27FC236}">
                    <a16:creationId xmlns:a16="http://schemas.microsoft.com/office/drawing/2014/main" id="{CCCAA994-446B-BC38-8329-7F7DF3A52B64}"/>
                  </a:ext>
                </a:extLst>
              </p14:cNvPr>
              <p14:cNvContentPartPr/>
              <p14:nvPr/>
            </p14:nvContentPartPr>
            <p14:xfrm>
              <a:off x="189566" y="2648109"/>
              <a:ext cx="11001240" cy="296280"/>
            </p14:xfrm>
          </p:contentPart>
        </mc:Choice>
        <mc:Fallback xmlns="">
          <p:pic>
            <p:nvPicPr>
              <p:cNvPr id="652" name="Ink 651">
                <a:extLst>
                  <a:ext uri="{FF2B5EF4-FFF2-40B4-BE49-F238E27FC236}">
                    <a16:creationId xmlns:a16="http://schemas.microsoft.com/office/drawing/2014/main" id="{CCCAA994-446B-BC38-8329-7F7DF3A52B64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83446" y="2641989"/>
                <a:ext cx="110134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658" name="Ink 657">
                <a:extLst>
                  <a:ext uri="{FF2B5EF4-FFF2-40B4-BE49-F238E27FC236}">
                    <a16:creationId xmlns:a16="http://schemas.microsoft.com/office/drawing/2014/main" id="{04BEDA23-3C9C-DAED-9698-BD2493ED7219}"/>
                  </a:ext>
                </a:extLst>
              </p14:cNvPr>
              <p14:cNvContentPartPr/>
              <p14:nvPr/>
            </p14:nvContentPartPr>
            <p14:xfrm>
              <a:off x="11067686" y="2742789"/>
              <a:ext cx="536760" cy="30960"/>
            </p14:xfrm>
          </p:contentPart>
        </mc:Choice>
        <mc:Fallback xmlns="">
          <p:pic>
            <p:nvPicPr>
              <p:cNvPr id="658" name="Ink 657">
                <a:extLst>
                  <a:ext uri="{FF2B5EF4-FFF2-40B4-BE49-F238E27FC236}">
                    <a16:creationId xmlns:a16="http://schemas.microsoft.com/office/drawing/2014/main" id="{04BEDA23-3C9C-DAED-9698-BD2493ED7219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1061566" y="2736669"/>
                <a:ext cx="5490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659" name="Ink 658">
                <a:extLst>
                  <a:ext uri="{FF2B5EF4-FFF2-40B4-BE49-F238E27FC236}">
                    <a16:creationId xmlns:a16="http://schemas.microsoft.com/office/drawing/2014/main" id="{C8DE4955-894A-10C9-D235-9AA39A78B1E9}"/>
                  </a:ext>
                </a:extLst>
              </p14:cNvPr>
              <p14:cNvContentPartPr/>
              <p14:nvPr/>
            </p14:nvContentPartPr>
            <p14:xfrm>
              <a:off x="11583566" y="2726589"/>
              <a:ext cx="28440" cy="180000"/>
            </p14:xfrm>
          </p:contentPart>
        </mc:Choice>
        <mc:Fallback xmlns="">
          <p:pic>
            <p:nvPicPr>
              <p:cNvPr id="659" name="Ink 658">
                <a:extLst>
                  <a:ext uri="{FF2B5EF4-FFF2-40B4-BE49-F238E27FC236}">
                    <a16:creationId xmlns:a16="http://schemas.microsoft.com/office/drawing/2014/main" id="{C8DE4955-894A-10C9-D235-9AA39A78B1E9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1577446" y="2720469"/>
                <a:ext cx="406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51251114-F7FB-58F2-1535-3A81941CA642}"/>
                  </a:ext>
                </a:extLst>
              </p14:cNvPr>
              <p14:cNvContentPartPr/>
              <p14:nvPr/>
            </p14:nvContentPartPr>
            <p14:xfrm>
              <a:off x="335360" y="4740645"/>
              <a:ext cx="11880" cy="25848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51251114-F7FB-58F2-1535-3A81941CA642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29240" y="4734525"/>
                <a:ext cx="2412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5861FF27-783B-33AD-2642-C473E92DF673}"/>
                  </a:ext>
                </a:extLst>
              </p14:cNvPr>
              <p14:cNvContentPartPr/>
              <p14:nvPr/>
            </p14:nvContentPartPr>
            <p14:xfrm>
              <a:off x="327440" y="4661445"/>
              <a:ext cx="200160" cy="23976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5861FF27-783B-33AD-2642-C473E92DF673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21331" y="4655334"/>
                <a:ext cx="212378" cy="251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397" name="Ink 396">
                <a:extLst>
                  <a:ext uri="{FF2B5EF4-FFF2-40B4-BE49-F238E27FC236}">
                    <a16:creationId xmlns:a16="http://schemas.microsoft.com/office/drawing/2014/main" id="{93BE4F01-53E6-0B82-325F-29C4400BDB4F}"/>
                  </a:ext>
                </a:extLst>
              </p14:cNvPr>
              <p14:cNvContentPartPr/>
              <p14:nvPr/>
            </p14:nvContentPartPr>
            <p14:xfrm>
              <a:off x="521120" y="4664685"/>
              <a:ext cx="171720" cy="336960"/>
            </p14:xfrm>
          </p:contentPart>
        </mc:Choice>
        <mc:Fallback xmlns="">
          <p:pic>
            <p:nvPicPr>
              <p:cNvPr id="397" name="Ink 396">
                <a:extLst>
                  <a:ext uri="{FF2B5EF4-FFF2-40B4-BE49-F238E27FC236}">
                    <a16:creationId xmlns:a16="http://schemas.microsoft.com/office/drawing/2014/main" id="{93BE4F01-53E6-0B82-325F-29C4400BDB4F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15000" y="4658565"/>
                <a:ext cx="183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814423FC-4375-7CCD-DDA3-1C5F35BD516D}"/>
                  </a:ext>
                </a:extLst>
              </p14:cNvPr>
              <p14:cNvContentPartPr/>
              <p14:nvPr/>
            </p14:nvContentPartPr>
            <p14:xfrm>
              <a:off x="497720" y="4879605"/>
              <a:ext cx="182880" cy="1584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814423FC-4375-7CCD-DDA3-1C5F35BD516D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91600" y="4873343"/>
                <a:ext cx="195120" cy="283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93462FCD-F17F-2B92-3F0D-21590ABC2EC1}"/>
                  </a:ext>
                </a:extLst>
              </p14:cNvPr>
              <p14:cNvContentPartPr/>
              <p14:nvPr/>
            </p14:nvContentPartPr>
            <p14:xfrm>
              <a:off x="772760" y="4830645"/>
              <a:ext cx="22320" cy="2124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93462FCD-F17F-2B92-3F0D-21590ABC2EC1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766540" y="4824525"/>
                <a:ext cx="34761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400" name="Ink 399">
                <a:extLst>
                  <a:ext uri="{FF2B5EF4-FFF2-40B4-BE49-F238E27FC236}">
                    <a16:creationId xmlns:a16="http://schemas.microsoft.com/office/drawing/2014/main" id="{420F431D-D9CF-DE7D-BFCF-E66FD1CA6F51}"/>
                  </a:ext>
                </a:extLst>
              </p14:cNvPr>
              <p14:cNvContentPartPr/>
              <p14:nvPr/>
            </p14:nvContentPartPr>
            <p14:xfrm>
              <a:off x="795800" y="4924245"/>
              <a:ext cx="37080" cy="10800"/>
            </p14:xfrm>
          </p:contentPart>
        </mc:Choice>
        <mc:Fallback xmlns="">
          <p:pic>
            <p:nvPicPr>
              <p:cNvPr id="400" name="Ink 399">
                <a:extLst>
                  <a:ext uri="{FF2B5EF4-FFF2-40B4-BE49-F238E27FC236}">
                    <a16:creationId xmlns:a16="http://schemas.microsoft.com/office/drawing/2014/main" id="{420F431D-D9CF-DE7D-BFCF-E66FD1CA6F51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789739" y="4918125"/>
                <a:ext cx="49202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402" name="Ink 401">
                <a:extLst>
                  <a:ext uri="{FF2B5EF4-FFF2-40B4-BE49-F238E27FC236}">
                    <a16:creationId xmlns:a16="http://schemas.microsoft.com/office/drawing/2014/main" id="{96DB7133-A7B9-56D0-2C32-BDA74A8B819D}"/>
                  </a:ext>
                </a:extLst>
              </p14:cNvPr>
              <p14:cNvContentPartPr/>
              <p14:nvPr/>
            </p14:nvContentPartPr>
            <p14:xfrm>
              <a:off x="1203320" y="4754685"/>
              <a:ext cx="234720" cy="174240"/>
            </p14:xfrm>
          </p:contentPart>
        </mc:Choice>
        <mc:Fallback xmlns="">
          <p:pic>
            <p:nvPicPr>
              <p:cNvPr id="402" name="Ink 401">
                <a:extLst>
                  <a:ext uri="{FF2B5EF4-FFF2-40B4-BE49-F238E27FC236}">
                    <a16:creationId xmlns:a16="http://schemas.microsoft.com/office/drawing/2014/main" id="{96DB7133-A7B9-56D0-2C32-BDA74A8B819D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197200" y="4748578"/>
                <a:ext cx="246960" cy="186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403" name="Ink 402">
                <a:extLst>
                  <a:ext uri="{FF2B5EF4-FFF2-40B4-BE49-F238E27FC236}">
                    <a16:creationId xmlns:a16="http://schemas.microsoft.com/office/drawing/2014/main" id="{F197809E-8245-93E2-08F6-7845AC0E370E}"/>
                  </a:ext>
                </a:extLst>
              </p14:cNvPr>
              <p14:cNvContentPartPr/>
              <p14:nvPr/>
            </p14:nvContentPartPr>
            <p14:xfrm>
              <a:off x="1514720" y="4597005"/>
              <a:ext cx="45000" cy="238320"/>
            </p14:xfrm>
          </p:contentPart>
        </mc:Choice>
        <mc:Fallback xmlns="">
          <p:pic>
            <p:nvPicPr>
              <p:cNvPr id="403" name="Ink 402">
                <a:extLst>
                  <a:ext uri="{FF2B5EF4-FFF2-40B4-BE49-F238E27FC236}">
                    <a16:creationId xmlns:a16="http://schemas.microsoft.com/office/drawing/2014/main" id="{F197809E-8245-93E2-08F6-7845AC0E370E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508600" y="4590885"/>
                <a:ext cx="5724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404" name="Ink 403">
                <a:extLst>
                  <a:ext uri="{FF2B5EF4-FFF2-40B4-BE49-F238E27FC236}">
                    <a16:creationId xmlns:a16="http://schemas.microsoft.com/office/drawing/2014/main" id="{15998F2C-72F0-8595-F98E-96D666572E35}"/>
                  </a:ext>
                </a:extLst>
              </p14:cNvPr>
              <p14:cNvContentPartPr/>
              <p14:nvPr/>
            </p14:nvContentPartPr>
            <p14:xfrm>
              <a:off x="1604000" y="4713285"/>
              <a:ext cx="347040" cy="373680"/>
            </p14:xfrm>
          </p:contentPart>
        </mc:Choice>
        <mc:Fallback xmlns="">
          <p:pic>
            <p:nvPicPr>
              <p:cNvPr id="404" name="Ink 403">
                <a:extLst>
                  <a:ext uri="{FF2B5EF4-FFF2-40B4-BE49-F238E27FC236}">
                    <a16:creationId xmlns:a16="http://schemas.microsoft.com/office/drawing/2014/main" id="{15998F2C-72F0-8595-F98E-96D666572E35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597886" y="4707165"/>
                <a:ext cx="359267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405" name="Ink 404">
                <a:extLst>
                  <a:ext uri="{FF2B5EF4-FFF2-40B4-BE49-F238E27FC236}">
                    <a16:creationId xmlns:a16="http://schemas.microsoft.com/office/drawing/2014/main" id="{3030C62A-9D12-FBB2-6343-2C7D5ABA7611}"/>
                  </a:ext>
                </a:extLst>
              </p14:cNvPr>
              <p14:cNvContentPartPr/>
              <p14:nvPr/>
            </p14:nvContentPartPr>
            <p14:xfrm>
              <a:off x="2194040" y="4683405"/>
              <a:ext cx="221040" cy="146520"/>
            </p14:xfrm>
          </p:contentPart>
        </mc:Choice>
        <mc:Fallback xmlns="">
          <p:pic>
            <p:nvPicPr>
              <p:cNvPr id="405" name="Ink 404">
                <a:extLst>
                  <a:ext uri="{FF2B5EF4-FFF2-40B4-BE49-F238E27FC236}">
                    <a16:creationId xmlns:a16="http://schemas.microsoft.com/office/drawing/2014/main" id="{3030C62A-9D12-FBB2-6343-2C7D5ABA7611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2187920" y="4677285"/>
                <a:ext cx="23328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406" name="Ink 405">
                <a:extLst>
                  <a:ext uri="{FF2B5EF4-FFF2-40B4-BE49-F238E27FC236}">
                    <a16:creationId xmlns:a16="http://schemas.microsoft.com/office/drawing/2014/main" id="{0231E780-B6A3-22EF-77AE-50E7B703BA3F}"/>
                  </a:ext>
                </a:extLst>
              </p14:cNvPr>
              <p14:cNvContentPartPr/>
              <p14:nvPr/>
            </p14:nvContentPartPr>
            <p14:xfrm>
              <a:off x="2245880" y="4688805"/>
              <a:ext cx="173520" cy="143640"/>
            </p14:xfrm>
          </p:contentPart>
        </mc:Choice>
        <mc:Fallback xmlns="">
          <p:pic>
            <p:nvPicPr>
              <p:cNvPr id="406" name="Ink 405">
                <a:extLst>
                  <a:ext uri="{FF2B5EF4-FFF2-40B4-BE49-F238E27FC236}">
                    <a16:creationId xmlns:a16="http://schemas.microsoft.com/office/drawing/2014/main" id="{0231E780-B6A3-22EF-77AE-50E7B703BA3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239760" y="4682685"/>
                <a:ext cx="18576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407" name="Ink 406">
                <a:extLst>
                  <a:ext uri="{FF2B5EF4-FFF2-40B4-BE49-F238E27FC236}">
                    <a16:creationId xmlns:a16="http://schemas.microsoft.com/office/drawing/2014/main" id="{939EB83A-1239-EF33-2A3D-F076E9368411}"/>
                  </a:ext>
                </a:extLst>
              </p14:cNvPr>
              <p14:cNvContentPartPr/>
              <p14:nvPr/>
            </p14:nvContentPartPr>
            <p14:xfrm>
              <a:off x="2595800" y="4607805"/>
              <a:ext cx="148680" cy="188280"/>
            </p14:xfrm>
          </p:contentPart>
        </mc:Choice>
        <mc:Fallback xmlns="">
          <p:pic>
            <p:nvPicPr>
              <p:cNvPr id="407" name="Ink 406">
                <a:extLst>
                  <a:ext uri="{FF2B5EF4-FFF2-40B4-BE49-F238E27FC236}">
                    <a16:creationId xmlns:a16="http://schemas.microsoft.com/office/drawing/2014/main" id="{939EB83A-1239-EF33-2A3D-F076E9368411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589680" y="4601685"/>
                <a:ext cx="1609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409" name="Ink 408">
                <a:extLst>
                  <a:ext uri="{FF2B5EF4-FFF2-40B4-BE49-F238E27FC236}">
                    <a16:creationId xmlns:a16="http://schemas.microsoft.com/office/drawing/2014/main" id="{1B6FB771-4516-7506-6C52-E9C35A3C7EAC}"/>
                  </a:ext>
                </a:extLst>
              </p14:cNvPr>
              <p14:cNvContentPartPr/>
              <p14:nvPr/>
            </p14:nvContentPartPr>
            <p14:xfrm>
              <a:off x="2893160" y="4539765"/>
              <a:ext cx="177480" cy="243360"/>
            </p14:xfrm>
          </p:contentPart>
        </mc:Choice>
        <mc:Fallback xmlns="">
          <p:pic>
            <p:nvPicPr>
              <p:cNvPr id="409" name="Ink 408">
                <a:extLst>
                  <a:ext uri="{FF2B5EF4-FFF2-40B4-BE49-F238E27FC236}">
                    <a16:creationId xmlns:a16="http://schemas.microsoft.com/office/drawing/2014/main" id="{1B6FB771-4516-7506-6C52-E9C35A3C7EAC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887040" y="4533636"/>
                <a:ext cx="189720" cy="255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AE6ED5F0-1137-DFF0-5D93-44FC3CB1E4D7}"/>
                  </a:ext>
                </a:extLst>
              </p14:cNvPr>
              <p14:cNvContentPartPr/>
              <p14:nvPr/>
            </p14:nvContentPartPr>
            <p14:xfrm>
              <a:off x="3261080" y="4761165"/>
              <a:ext cx="46080" cy="756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AE6ED5F0-1137-DFF0-5D93-44FC3CB1E4D7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3254960" y="4755045"/>
                <a:ext cx="5832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413F7249-C252-B1F3-4E92-15E88C5119F2}"/>
                  </a:ext>
                </a:extLst>
              </p14:cNvPr>
              <p14:cNvContentPartPr/>
              <p14:nvPr/>
            </p14:nvContentPartPr>
            <p14:xfrm>
              <a:off x="95606" y="5323952"/>
              <a:ext cx="39960" cy="2638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413F7249-C252-B1F3-4E92-15E88C5119F2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89430" y="5317840"/>
                <a:ext cx="52311" cy="2761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BAE567CC-96F5-6100-7FF6-0BEC055CD4BD}"/>
                  </a:ext>
                </a:extLst>
              </p14:cNvPr>
              <p14:cNvContentPartPr/>
              <p14:nvPr/>
            </p14:nvContentPartPr>
            <p14:xfrm>
              <a:off x="83366" y="5280752"/>
              <a:ext cx="245160" cy="33192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BAE567CC-96F5-6100-7FF6-0BEC055CD4BD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77246" y="5274632"/>
                <a:ext cx="25740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7A4B41E5-8E94-D99B-F079-865067A2001F}"/>
                  </a:ext>
                </a:extLst>
              </p14:cNvPr>
              <p14:cNvContentPartPr/>
              <p14:nvPr/>
            </p14:nvContentPartPr>
            <p14:xfrm>
              <a:off x="342206" y="5439872"/>
              <a:ext cx="284760" cy="38520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7A4B41E5-8E94-D99B-F079-865067A2001F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36086" y="5433752"/>
                <a:ext cx="29700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9B6AA798-4DE8-FAC6-6C23-CCA2A467C13D}"/>
                  </a:ext>
                </a:extLst>
              </p14:cNvPr>
              <p14:cNvContentPartPr/>
              <p14:nvPr/>
            </p14:nvContentPartPr>
            <p14:xfrm>
              <a:off x="947726" y="5333312"/>
              <a:ext cx="336960" cy="33228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9B6AA798-4DE8-FAC6-6C23-CCA2A467C13D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941606" y="5327199"/>
                <a:ext cx="349200" cy="3445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212512E2-D26F-D7AB-DCFD-89C2B91196C6}"/>
                  </a:ext>
                </a:extLst>
              </p14:cNvPr>
              <p14:cNvContentPartPr/>
              <p14:nvPr/>
            </p14:nvContentPartPr>
            <p14:xfrm>
              <a:off x="1352006" y="5523032"/>
              <a:ext cx="70200" cy="11304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212512E2-D26F-D7AB-DCFD-89C2B91196C6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1345886" y="5516912"/>
                <a:ext cx="82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4D11B42F-2A19-8B30-4C3F-54B7B0E2CFB0}"/>
                  </a:ext>
                </a:extLst>
              </p14:cNvPr>
              <p14:cNvContentPartPr/>
              <p14:nvPr/>
            </p14:nvContentPartPr>
            <p14:xfrm>
              <a:off x="1330046" y="5452472"/>
              <a:ext cx="57600" cy="1116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4D11B42F-2A19-8B30-4C3F-54B7B0E2CFB0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1323888" y="5446352"/>
                <a:ext cx="69917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FF391B32-BEDA-4FE0-97E4-CC2EFD173F1E}"/>
                  </a:ext>
                </a:extLst>
              </p14:cNvPr>
              <p14:cNvContentPartPr/>
              <p14:nvPr/>
            </p14:nvContentPartPr>
            <p14:xfrm>
              <a:off x="1457846" y="5502872"/>
              <a:ext cx="189000" cy="15840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FF391B32-BEDA-4FE0-97E4-CC2EFD173F1E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1451714" y="5496752"/>
                <a:ext cx="201263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0450997A-2FAD-789A-0C40-407C43A3BBCE}"/>
                  </a:ext>
                </a:extLst>
              </p14:cNvPr>
              <p14:cNvContentPartPr/>
              <p14:nvPr/>
            </p14:nvContentPartPr>
            <p14:xfrm>
              <a:off x="1651166" y="5382272"/>
              <a:ext cx="27000" cy="24876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0450997A-2FAD-789A-0C40-407C43A3BBCE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1645046" y="5376152"/>
                <a:ext cx="3924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2C3349C0-CB44-0E9A-43B9-527614DC8A40}"/>
                  </a:ext>
                </a:extLst>
              </p14:cNvPr>
              <p14:cNvContentPartPr/>
              <p14:nvPr/>
            </p14:nvContentPartPr>
            <p14:xfrm>
              <a:off x="1631726" y="5428712"/>
              <a:ext cx="174240" cy="1695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2C3349C0-CB44-0E9A-43B9-527614DC8A40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1625606" y="5422592"/>
                <a:ext cx="1864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8F9CBD2C-FAFC-31F6-9C0C-359C98AC5589}"/>
                  </a:ext>
                </a:extLst>
              </p14:cNvPr>
              <p14:cNvContentPartPr/>
              <p14:nvPr/>
            </p14:nvContentPartPr>
            <p14:xfrm>
              <a:off x="1703006" y="5499992"/>
              <a:ext cx="102960" cy="10980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8F9CBD2C-FAFC-31F6-9C0C-359C98AC5589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1696886" y="5493872"/>
                <a:ext cx="11520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4ABD9EF3-5271-9306-6B6A-AECA78613FDD}"/>
                  </a:ext>
                </a:extLst>
              </p14:cNvPr>
              <p14:cNvContentPartPr/>
              <p14:nvPr/>
            </p14:nvContentPartPr>
            <p14:xfrm>
              <a:off x="1799126" y="5488472"/>
              <a:ext cx="410040" cy="14580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4ABD9EF3-5271-9306-6B6A-AECA78613FDD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1793011" y="5482367"/>
                <a:ext cx="422269" cy="158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EE14C583-37AE-6C1E-02D2-32265ED891A1}"/>
                  </a:ext>
                </a:extLst>
              </p14:cNvPr>
              <p14:cNvContentPartPr/>
              <p14:nvPr/>
            </p14:nvContentPartPr>
            <p14:xfrm>
              <a:off x="2206646" y="5491712"/>
              <a:ext cx="137880" cy="1501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EE14C583-37AE-6C1E-02D2-32265ED891A1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2200526" y="5485592"/>
                <a:ext cx="1501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8349DD4B-AE0D-5A08-B9D9-48EA7CCF2E7A}"/>
                  </a:ext>
                </a:extLst>
              </p14:cNvPr>
              <p14:cNvContentPartPr/>
              <p14:nvPr/>
            </p14:nvContentPartPr>
            <p14:xfrm>
              <a:off x="2335526" y="5342312"/>
              <a:ext cx="254160" cy="30096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8349DD4B-AE0D-5A08-B9D9-48EA7CCF2E7A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2329406" y="5336192"/>
                <a:ext cx="26640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497" name="Ink 496">
                <a:extLst>
                  <a:ext uri="{FF2B5EF4-FFF2-40B4-BE49-F238E27FC236}">
                    <a16:creationId xmlns:a16="http://schemas.microsoft.com/office/drawing/2014/main" id="{D72CD81D-6DCE-0779-F7D1-19CCDD9D003E}"/>
                  </a:ext>
                </a:extLst>
              </p14:cNvPr>
              <p14:cNvContentPartPr/>
              <p14:nvPr/>
            </p14:nvContentPartPr>
            <p14:xfrm>
              <a:off x="2596526" y="5490272"/>
              <a:ext cx="91800" cy="140400"/>
            </p14:xfrm>
          </p:contentPart>
        </mc:Choice>
        <mc:Fallback xmlns="">
          <p:pic>
            <p:nvPicPr>
              <p:cNvPr id="497" name="Ink 496">
                <a:extLst>
                  <a:ext uri="{FF2B5EF4-FFF2-40B4-BE49-F238E27FC236}">
                    <a16:creationId xmlns:a16="http://schemas.microsoft.com/office/drawing/2014/main" id="{D72CD81D-6DCE-0779-F7D1-19CCDD9D003E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2590406" y="5484168"/>
                <a:ext cx="104040" cy="1526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498" name="Ink 497">
                <a:extLst>
                  <a:ext uri="{FF2B5EF4-FFF2-40B4-BE49-F238E27FC236}">
                    <a16:creationId xmlns:a16="http://schemas.microsoft.com/office/drawing/2014/main" id="{F72CDD85-5A15-13FE-0011-36ECF28CCD80}"/>
                  </a:ext>
                </a:extLst>
              </p14:cNvPr>
              <p14:cNvContentPartPr/>
              <p14:nvPr/>
            </p14:nvContentPartPr>
            <p14:xfrm>
              <a:off x="2573846" y="5395232"/>
              <a:ext cx="71640" cy="40320"/>
            </p14:xfrm>
          </p:contentPart>
        </mc:Choice>
        <mc:Fallback xmlns="">
          <p:pic>
            <p:nvPicPr>
              <p:cNvPr id="498" name="Ink 497">
                <a:extLst>
                  <a:ext uri="{FF2B5EF4-FFF2-40B4-BE49-F238E27FC236}">
                    <a16:creationId xmlns:a16="http://schemas.microsoft.com/office/drawing/2014/main" id="{F72CDD85-5A15-13FE-0011-36ECF28CCD80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2567726" y="5389112"/>
                <a:ext cx="83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499" name="Ink 498">
                <a:extLst>
                  <a:ext uri="{FF2B5EF4-FFF2-40B4-BE49-F238E27FC236}">
                    <a16:creationId xmlns:a16="http://schemas.microsoft.com/office/drawing/2014/main" id="{21DBB72C-AD1B-AB95-E5AB-1ED2697765E5}"/>
                  </a:ext>
                </a:extLst>
              </p14:cNvPr>
              <p14:cNvContentPartPr/>
              <p14:nvPr/>
            </p14:nvContentPartPr>
            <p14:xfrm>
              <a:off x="2762846" y="5521232"/>
              <a:ext cx="120960" cy="21600"/>
            </p14:xfrm>
          </p:contentPart>
        </mc:Choice>
        <mc:Fallback xmlns="">
          <p:pic>
            <p:nvPicPr>
              <p:cNvPr id="499" name="Ink 498">
                <a:extLst>
                  <a:ext uri="{FF2B5EF4-FFF2-40B4-BE49-F238E27FC236}">
                    <a16:creationId xmlns:a16="http://schemas.microsoft.com/office/drawing/2014/main" id="{21DBB72C-AD1B-AB95-E5AB-1ED2697765E5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2756726" y="5515112"/>
                <a:ext cx="13320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500" name="Ink 499">
                <a:extLst>
                  <a:ext uri="{FF2B5EF4-FFF2-40B4-BE49-F238E27FC236}">
                    <a16:creationId xmlns:a16="http://schemas.microsoft.com/office/drawing/2014/main" id="{48B665C7-16DF-4401-C91E-4C320538058F}"/>
                  </a:ext>
                </a:extLst>
              </p14:cNvPr>
              <p14:cNvContentPartPr/>
              <p14:nvPr/>
            </p14:nvContentPartPr>
            <p14:xfrm>
              <a:off x="3006206" y="5498552"/>
              <a:ext cx="360" cy="360"/>
            </p14:xfrm>
          </p:contentPart>
        </mc:Choice>
        <mc:Fallback xmlns="">
          <p:pic>
            <p:nvPicPr>
              <p:cNvPr id="500" name="Ink 499">
                <a:extLst>
                  <a:ext uri="{FF2B5EF4-FFF2-40B4-BE49-F238E27FC236}">
                    <a16:creationId xmlns:a16="http://schemas.microsoft.com/office/drawing/2014/main" id="{48B665C7-16DF-4401-C91E-4C320538058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000086" y="5492432"/>
                <a:ext cx="126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9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99E8F7CF-EBF7-FC9A-2A21-D22F851C1EB7}"/>
                  </a:ext>
                </a:extLst>
              </p14:cNvPr>
              <p14:cNvContentPartPr/>
              <p14:nvPr/>
            </p14:nvContentPartPr>
            <p14:xfrm>
              <a:off x="3000806" y="5261672"/>
              <a:ext cx="254880" cy="31140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99E8F7CF-EBF7-FC9A-2A21-D22F851C1EB7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2994686" y="5255552"/>
                <a:ext cx="26712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1">
            <p14:nvContentPartPr>
              <p14:cNvPr id="502" name="Ink 501">
                <a:extLst>
                  <a:ext uri="{FF2B5EF4-FFF2-40B4-BE49-F238E27FC236}">
                    <a16:creationId xmlns:a16="http://schemas.microsoft.com/office/drawing/2014/main" id="{8B34A42A-D4C8-E235-8F50-905F3D814E62}"/>
                  </a:ext>
                </a:extLst>
              </p14:cNvPr>
              <p14:cNvContentPartPr/>
              <p14:nvPr/>
            </p14:nvContentPartPr>
            <p14:xfrm>
              <a:off x="3285926" y="5107592"/>
              <a:ext cx="591120" cy="700560"/>
            </p14:xfrm>
          </p:contentPart>
        </mc:Choice>
        <mc:Fallback xmlns="">
          <p:pic>
            <p:nvPicPr>
              <p:cNvPr id="502" name="Ink 501">
                <a:extLst>
                  <a:ext uri="{FF2B5EF4-FFF2-40B4-BE49-F238E27FC236}">
                    <a16:creationId xmlns:a16="http://schemas.microsoft.com/office/drawing/2014/main" id="{8B34A42A-D4C8-E235-8F50-905F3D814E62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3279806" y="5101475"/>
                <a:ext cx="603360" cy="7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504" name="Ink 503">
                <a:extLst>
                  <a:ext uri="{FF2B5EF4-FFF2-40B4-BE49-F238E27FC236}">
                    <a16:creationId xmlns:a16="http://schemas.microsoft.com/office/drawing/2014/main" id="{08EF79FD-CF37-BB83-AD4D-2D856F5A4656}"/>
                  </a:ext>
                </a:extLst>
              </p14:cNvPr>
              <p14:cNvContentPartPr/>
              <p14:nvPr/>
            </p14:nvContentPartPr>
            <p14:xfrm>
              <a:off x="4307966" y="5326832"/>
              <a:ext cx="251280" cy="156960"/>
            </p14:xfrm>
          </p:contentPart>
        </mc:Choice>
        <mc:Fallback xmlns="">
          <p:pic>
            <p:nvPicPr>
              <p:cNvPr id="504" name="Ink 503">
                <a:extLst>
                  <a:ext uri="{FF2B5EF4-FFF2-40B4-BE49-F238E27FC236}">
                    <a16:creationId xmlns:a16="http://schemas.microsoft.com/office/drawing/2014/main" id="{08EF79FD-CF37-BB83-AD4D-2D856F5A4656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4301846" y="5320712"/>
                <a:ext cx="263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505" name="Ink 504">
                <a:extLst>
                  <a:ext uri="{FF2B5EF4-FFF2-40B4-BE49-F238E27FC236}">
                    <a16:creationId xmlns:a16="http://schemas.microsoft.com/office/drawing/2014/main" id="{E577F1DF-EE61-7CE7-B267-71C538DC5007}"/>
                  </a:ext>
                </a:extLst>
              </p14:cNvPr>
              <p14:cNvContentPartPr/>
              <p14:nvPr/>
            </p14:nvContentPartPr>
            <p14:xfrm>
              <a:off x="4354046" y="5301632"/>
              <a:ext cx="206280" cy="231480"/>
            </p14:xfrm>
          </p:contentPart>
        </mc:Choice>
        <mc:Fallback xmlns="">
          <p:pic>
            <p:nvPicPr>
              <p:cNvPr id="505" name="Ink 504">
                <a:extLst>
                  <a:ext uri="{FF2B5EF4-FFF2-40B4-BE49-F238E27FC236}">
                    <a16:creationId xmlns:a16="http://schemas.microsoft.com/office/drawing/2014/main" id="{E577F1DF-EE61-7CE7-B267-71C538DC5007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4347926" y="5295512"/>
                <a:ext cx="21852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7">
            <p14:nvContentPartPr>
              <p14:cNvPr id="507" name="Ink 506">
                <a:extLst>
                  <a:ext uri="{FF2B5EF4-FFF2-40B4-BE49-F238E27FC236}">
                    <a16:creationId xmlns:a16="http://schemas.microsoft.com/office/drawing/2014/main" id="{7A398030-857D-C2A9-5C1B-8DC59725C281}"/>
                  </a:ext>
                </a:extLst>
              </p14:cNvPr>
              <p14:cNvContentPartPr/>
              <p14:nvPr/>
            </p14:nvContentPartPr>
            <p14:xfrm>
              <a:off x="4706846" y="5324672"/>
              <a:ext cx="194040" cy="24480"/>
            </p14:xfrm>
          </p:contentPart>
        </mc:Choice>
        <mc:Fallback xmlns="">
          <p:pic>
            <p:nvPicPr>
              <p:cNvPr id="507" name="Ink 506">
                <a:extLst>
                  <a:ext uri="{FF2B5EF4-FFF2-40B4-BE49-F238E27FC236}">
                    <a16:creationId xmlns:a16="http://schemas.microsoft.com/office/drawing/2014/main" id="{7A398030-857D-C2A9-5C1B-8DC59725C281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4700715" y="5318552"/>
                <a:ext cx="206303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508" name="Ink 507">
                <a:extLst>
                  <a:ext uri="{FF2B5EF4-FFF2-40B4-BE49-F238E27FC236}">
                    <a16:creationId xmlns:a16="http://schemas.microsoft.com/office/drawing/2014/main" id="{7EA974A7-8175-2B96-8332-FB16F75212BD}"/>
                  </a:ext>
                </a:extLst>
              </p14:cNvPr>
              <p14:cNvContentPartPr/>
              <p14:nvPr/>
            </p14:nvContentPartPr>
            <p14:xfrm>
              <a:off x="4692446" y="5441312"/>
              <a:ext cx="185040" cy="11160"/>
            </p14:xfrm>
          </p:contentPart>
        </mc:Choice>
        <mc:Fallback xmlns="">
          <p:pic>
            <p:nvPicPr>
              <p:cNvPr id="508" name="Ink 507">
                <a:extLst>
                  <a:ext uri="{FF2B5EF4-FFF2-40B4-BE49-F238E27FC236}">
                    <a16:creationId xmlns:a16="http://schemas.microsoft.com/office/drawing/2014/main" id="{7EA974A7-8175-2B96-8332-FB16F75212BD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4686326" y="5435192"/>
                <a:ext cx="1972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442" name="Ink 441">
                <a:extLst>
                  <a:ext uri="{FF2B5EF4-FFF2-40B4-BE49-F238E27FC236}">
                    <a16:creationId xmlns:a16="http://schemas.microsoft.com/office/drawing/2014/main" id="{49821E83-8567-78D6-36EA-3682C3AD3355}"/>
                  </a:ext>
                </a:extLst>
              </p14:cNvPr>
              <p14:cNvContentPartPr/>
              <p14:nvPr/>
            </p14:nvContentPartPr>
            <p14:xfrm>
              <a:off x="7307120" y="4278765"/>
              <a:ext cx="229680" cy="511920"/>
            </p14:xfrm>
          </p:contentPart>
        </mc:Choice>
        <mc:Fallback xmlns="">
          <p:pic>
            <p:nvPicPr>
              <p:cNvPr id="442" name="Ink 441">
                <a:extLst>
                  <a:ext uri="{FF2B5EF4-FFF2-40B4-BE49-F238E27FC236}">
                    <a16:creationId xmlns:a16="http://schemas.microsoft.com/office/drawing/2014/main" id="{49821E83-8567-78D6-36EA-3682C3AD3355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7301000" y="4272645"/>
                <a:ext cx="24192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444" name="Ink 443">
                <a:extLst>
                  <a:ext uri="{FF2B5EF4-FFF2-40B4-BE49-F238E27FC236}">
                    <a16:creationId xmlns:a16="http://schemas.microsoft.com/office/drawing/2014/main" id="{C3BF6395-1692-A1C1-3AEB-B417185BEBCC}"/>
                  </a:ext>
                </a:extLst>
              </p14:cNvPr>
              <p14:cNvContentPartPr/>
              <p14:nvPr/>
            </p14:nvContentPartPr>
            <p14:xfrm>
              <a:off x="7625720" y="4517805"/>
              <a:ext cx="297360" cy="286560"/>
            </p14:xfrm>
          </p:contentPart>
        </mc:Choice>
        <mc:Fallback xmlns="">
          <p:pic>
            <p:nvPicPr>
              <p:cNvPr id="444" name="Ink 443">
                <a:extLst>
                  <a:ext uri="{FF2B5EF4-FFF2-40B4-BE49-F238E27FC236}">
                    <a16:creationId xmlns:a16="http://schemas.microsoft.com/office/drawing/2014/main" id="{C3BF6395-1692-A1C1-3AEB-B417185BEBCC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7619600" y="4511685"/>
                <a:ext cx="3096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5">
            <p14:nvContentPartPr>
              <p14:cNvPr id="445" name="Ink 444">
                <a:extLst>
                  <a:ext uri="{FF2B5EF4-FFF2-40B4-BE49-F238E27FC236}">
                    <a16:creationId xmlns:a16="http://schemas.microsoft.com/office/drawing/2014/main" id="{E95D6B18-E4E3-8603-A475-EDEAD0F85A17}"/>
                  </a:ext>
                </a:extLst>
              </p14:cNvPr>
              <p14:cNvContentPartPr/>
              <p14:nvPr/>
            </p14:nvContentPartPr>
            <p14:xfrm>
              <a:off x="7988600" y="4426005"/>
              <a:ext cx="156960" cy="219960"/>
            </p14:xfrm>
          </p:contentPart>
        </mc:Choice>
        <mc:Fallback xmlns="">
          <p:pic>
            <p:nvPicPr>
              <p:cNvPr id="445" name="Ink 444">
                <a:extLst>
                  <a:ext uri="{FF2B5EF4-FFF2-40B4-BE49-F238E27FC236}">
                    <a16:creationId xmlns:a16="http://schemas.microsoft.com/office/drawing/2014/main" id="{E95D6B18-E4E3-8603-A475-EDEAD0F85A17}"/>
                  </a:ext>
                </a:extLst>
              </p:cNvPr>
              <p:cNvPicPr/>
              <p:nvPr/>
            </p:nvPicPr>
            <p:blipFill>
              <a:blip r:embed="rId346"/>
              <a:stretch>
                <a:fillRect/>
              </a:stretch>
            </p:blipFill>
            <p:spPr>
              <a:xfrm>
                <a:off x="7982480" y="4419895"/>
                <a:ext cx="169200" cy="232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7">
            <p14:nvContentPartPr>
              <p14:cNvPr id="446" name="Ink 445">
                <a:extLst>
                  <a:ext uri="{FF2B5EF4-FFF2-40B4-BE49-F238E27FC236}">
                    <a16:creationId xmlns:a16="http://schemas.microsoft.com/office/drawing/2014/main" id="{56949B28-133B-5F52-BFBA-3163104544F0}"/>
                  </a:ext>
                </a:extLst>
              </p14:cNvPr>
              <p14:cNvContentPartPr/>
              <p14:nvPr/>
            </p14:nvContentPartPr>
            <p14:xfrm>
              <a:off x="7966280" y="4550205"/>
              <a:ext cx="156240" cy="19080"/>
            </p14:xfrm>
          </p:contentPart>
        </mc:Choice>
        <mc:Fallback xmlns="">
          <p:pic>
            <p:nvPicPr>
              <p:cNvPr id="446" name="Ink 445">
                <a:extLst>
                  <a:ext uri="{FF2B5EF4-FFF2-40B4-BE49-F238E27FC236}">
                    <a16:creationId xmlns:a16="http://schemas.microsoft.com/office/drawing/2014/main" id="{56949B28-133B-5F52-BFBA-3163104544F0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7960160" y="4544198"/>
                <a:ext cx="168480" cy="31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9">
            <p14:nvContentPartPr>
              <p14:cNvPr id="447" name="Ink 446">
                <a:extLst>
                  <a:ext uri="{FF2B5EF4-FFF2-40B4-BE49-F238E27FC236}">
                    <a16:creationId xmlns:a16="http://schemas.microsoft.com/office/drawing/2014/main" id="{7DA6847A-6C3E-1DB0-447A-1133DD80F66F}"/>
                  </a:ext>
                </a:extLst>
              </p14:cNvPr>
              <p14:cNvContentPartPr/>
              <p14:nvPr/>
            </p14:nvContentPartPr>
            <p14:xfrm>
              <a:off x="8346800" y="4390005"/>
              <a:ext cx="37080" cy="229680"/>
            </p14:xfrm>
          </p:contentPart>
        </mc:Choice>
        <mc:Fallback xmlns="">
          <p:pic>
            <p:nvPicPr>
              <p:cNvPr id="447" name="Ink 446">
                <a:extLst>
                  <a:ext uri="{FF2B5EF4-FFF2-40B4-BE49-F238E27FC236}">
                    <a16:creationId xmlns:a16="http://schemas.microsoft.com/office/drawing/2014/main" id="{7DA6847A-6C3E-1DB0-447A-1133DD80F66F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8340680" y="4383885"/>
                <a:ext cx="4932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448" name="Ink 447">
                <a:extLst>
                  <a:ext uri="{FF2B5EF4-FFF2-40B4-BE49-F238E27FC236}">
                    <a16:creationId xmlns:a16="http://schemas.microsoft.com/office/drawing/2014/main" id="{19A7517D-B9C4-8C2B-C5F8-E8F00E44AC3C}"/>
                  </a:ext>
                </a:extLst>
              </p14:cNvPr>
              <p14:cNvContentPartPr/>
              <p14:nvPr/>
            </p14:nvContentPartPr>
            <p14:xfrm>
              <a:off x="8336000" y="4454445"/>
              <a:ext cx="181440" cy="84960"/>
            </p14:xfrm>
          </p:contentPart>
        </mc:Choice>
        <mc:Fallback xmlns="">
          <p:pic>
            <p:nvPicPr>
              <p:cNvPr id="448" name="Ink 447">
                <a:extLst>
                  <a:ext uri="{FF2B5EF4-FFF2-40B4-BE49-F238E27FC236}">
                    <a16:creationId xmlns:a16="http://schemas.microsoft.com/office/drawing/2014/main" id="{19A7517D-B9C4-8C2B-C5F8-E8F00E44AC3C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8329868" y="4448299"/>
                <a:ext cx="193704" cy="972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56B44572-5D7B-A162-498D-80953753AD39}"/>
                  </a:ext>
                </a:extLst>
              </p14:cNvPr>
              <p14:cNvContentPartPr/>
              <p14:nvPr/>
            </p14:nvContentPartPr>
            <p14:xfrm>
              <a:off x="8388560" y="4535085"/>
              <a:ext cx="145800" cy="7236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56B44572-5D7B-A162-498D-80953753AD39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8382440" y="4528934"/>
                <a:ext cx="158040" cy="846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450" name="Ink 449">
                <a:extLst>
                  <a:ext uri="{FF2B5EF4-FFF2-40B4-BE49-F238E27FC236}">
                    <a16:creationId xmlns:a16="http://schemas.microsoft.com/office/drawing/2014/main" id="{10B2790C-CF6D-A701-A768-1322877B25D6}"/>
                  </a:ext>
                </a:extLst>
              </p14:cNvPr>
              <p14:cNvContentPartPr/>
              <p14:nvPr/>
            </p14:nvContentPartPr>
            <p14:xfrm>
              <a:off x="8536520" y="4510965"/>
              <a:ext cx="140400" cy="135720"/>
            </p14:xfrm>
          </p:contentPart>
        </mc:Choice>
        <mc:Fallback xmlns="">
          <p:pic>
            <p:nvPicPr>
              <p:cNvPr id="450" name="Ink 449">
                <a:extLst>
                  <a:ext uri="{FF2B5EF4-FFF2-40B4-BE49-F238E27FC236}">
                    <a16:creationId xmlns:a16="http://schemas.microsoft.com/office/drawing/2014/main" id="{10B2790C-CF6D-A701-A768-1322877B25D6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8530400" y="4504845"/>
                <a:ext cx="1526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02DCC8B6-8A53-C6EC-391A-1B6379D9AE89}"/>
                  </a:ext>
                </a:extLst>
              </p14:cNvPr>
              <p14:cNvContentPartPr/>
              <p14:nvPr/>
            </p14:nvContentPartPr>
            <p14:xfrm>
              <a:off x="8686280" y="4494405"/>
              <a:ext cx="98640" cy="13356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02DCC8B6-8A53-C6EC-391A-1B6379D9AE89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8680160" y="4488285"/>
                <a:ext cx="1108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06A87C97-6443-1EAC-B091-897A5F9BC061}"/>
                  </a:ext>
                </a:extLst>
              </p14:cNvPr>
              <p14:cNvContentPartPr/>
              <p14:nvPr/>
            </p14:nvContentPartPr>
            <p14:xfrm>
              <a:off x="8763680" y="4523925"/>
              <a:ext cx="194400" cy="10368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06A87C97-6443-1EAC-B091-897A5F9BC061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8757560" y="4517805"/>
                <a:ext cx="206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1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8E318107-9DE1-7D73-4F6E-5C40264A7FAD}"/>
                  </a:ext>
                </a:extLst>
              </p14:cNvPr>
              <p14:cNvContentPartPr/>
              <p14:nvPr/>
            </p14:nvContentPartPr>
            <p14:xfrm>
              <a:off x="8946560" y="4327005"/>
              <a:ext cx="286200" cy="34164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8E318107-9DE1-7D73-4F6E-5C40264A7FAD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8940432" y="4320885"/>
                <a:ext cx="298455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BA36EF8E-374C-3B15-B6AC-C2D7EB7210F2}"/>
                  </a:ext>
                </a:extLst>
              </p14:cNvPr>
              <p14:cNvContentPartPr/>
              <p14:nvPr/>
            </p14:nvContentPartPr>
            <p14:xfrm>
              <a:off x="9329600" y="4347885"/>
              <a:ext cx="180720" cy="33516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BA36EF8E-374C-3B15-B6AC-C2D7EB7210F2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9323480" y="4341758"/>
                <a:ext cx="192960" cy="347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457" name="Ink 456">
                <a:extLst>
                  <a:ext uri="{FF2B5EF4-FFF2-40B4-BE49-F238E27FC236}">
                    <a16:creationId xmlns:a16="http://schemas.microsoft.com/office/drawing/2014/main" id="{CF43AA8F-4E85-C0C1-62F0-DBD6382BDCFF}"/>
                  </a:ext>
                </a:extLst>
              </p14:cNvPr>
              <p14:cNvContentPartPr/>
              <p14:nvPr/>
            </p14:nvContentPartPr>
            <p14:xfrm>
              <a:off x="9565400" y="4387125"/>
              <a:ext cx="223200" cy="251280"/>
            </p14:xfrm>
          </p:contentPart>
        </mc:Choice>
        <mc:Fallback xmlns="">
          <p:pic>
            <p:nvPicPr>
              <p:cNvPr id="457" name="Ink 456">
                <a:extLst>
                  <a:ext uri="{FF2B5EF4-FFF2-40B4-BE49-F238E27FC236}">
                    <a16:creationId xmlns:a16="http://schemas.microsoft.com/office/drawing/2014/main" id="{CF43AA8F-4E85-C0C1-62F0-DBD6382BDCFF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9559280" y="4381005"/>
                <a:ext cx="23544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7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A7781C99-88CC-DBE5-BFB9-2D63DD7D94A5}"/>
                  </a:ext>
                </a:extLst>
              </p14:cNvPr>
              <p14:cNvContentPartPr/>
              <p14:nvPr/>
            </p14:nvContentPartPr>
            <p14:xfrm>
              <a:off x="9560360" y="4531485"/>
              <a:ext cx="243720" cy="309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A7781C99-88CC-DBE5-BFB9-2D63DD7D94A5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9554249" y="4525365"/>
                <a:ext cx="255942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9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1D71A0EA-17DC-2F9B-1C16-1301973BA666}"/>
                  </a:ext>
                </a:extLst>
              </p14:cNvPr>
              <p14:cNvContentPartPr/>
              <p14:nvPr/>
            </p14:nvContentPartPr>
            <p14:xfrm>
              <a:off x="9798320" y="4325565"/>
              <a:ext cx="136800" cy="38304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1D71A0EA-17DC-2F9B-1C16-1301973BA666}"/>
                  </a:ext>
                </a:extLst>
              </p:cNvPr>
              <p:cNvPicPr/>
              <p:nvPr/>
            </p:nvPicPr>
            <p:blipFill>
              <a:blip r:embed="rId370"/>
              <a:stretch>
                <a:fillRect/>
              </a:stretch>
            </p:blipFill>
            <p:spPr>
              <a:xfrm>
                <a:off x="9792184" y="4319445"/>
                <a:ext cx="149072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CA016CBD-734F-F087-68E5-B8E93CC49AC8}"/>
                  </a:ext>
                </a:extLst>
              </p14:cNvPr>
              <p14:cNvContentPartPr/>
              <p14:nvPr/>
            </p14:nvContentPartPr>
            <p14:xfrm>
              <a:off x="10805960" y="4353285"/>
              <a:ext cx="217800" cy="178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CA016CBD-734F-F087-68E5-B8E93CC49AC8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10799830" y="4347165"/>
                <a:ext cx="23006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F15D73B8-D4A1-9676-B7A2-25FD7545E15F}"/>
                  </a:ext>
                </a:extLst>
              </p14:cNvPr>
              <p14:cNvContentPartPr/>
              <p14:nvPr/>
            </p14:nvContentPartPr>
            <p14:xfrm>
              <a:off x="10893080" y="4516365"/>
              <a:ext cx="170280" cy="6588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F15D73B8-D4A1-9676-B7A2-25FD7545E15F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10886960" y="4510211"/>
                <a:ext cx="182520" cy="78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10BD9A6E-9A35-2429-AFC2-D4269B1A9CA9}"/>
                  </a:ext>
                </a:extLst>
              </p14:cNvPr>
              <p14:cNvContentPartPr/>
              <p14:nvPr/>
            </p14:nvContentPartPr>
            <p14:xfrm>
              <a:off x="11137880" y="4357605"/>
              <a:ext cx="190080" cy="20232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10BD9A6E-9A35-2429-AFC2-D4269B1A9CA9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11131748" y="4351485"/>
                <a:ext cx="202343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7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D2A8D35F-7FF4-6117-83CB-9698287C914B}"/>
                  </a:ext>
                </a:extLst>
              </p14:cNvPr>
              <p14:cNvContentPartPr/>
              <p14:nvPr/>
            </p14:nvContentPartPr>
            <p14:xfrm>
              <a:off x="11780480" y="4504125"/>
              <a:ext cx="30960" cy="176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D2A8D35F-7FF4-6117-83CB-9698287C914B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11774360" y="4498005"/>
                <a:ext cx="432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5DF6DEF9-EB5A-7E04-4BC5-E31BDEAA2154}"/>
                  </a:ext>
                </a:extLst>
              </p14:cNvPr>
              <p14:cNvContentPartPr/>
              <p14:nvPr/>
            </p14:nvContentPartPr>
            <p14:xfrm>
              <a:off x="5247926" y="5123072"/>
              <a:ext cx="274680" cy="375480"/>
            </p14:xfrm>
          </p:contentPart>
        </mc:Choice>
        <mc:Fallback xmlns=""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5DF6DEF9-EB5A-7E04-4BC5-E31BDEAA2154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5241806" y="5116952"/>
                <a:ext cx="28692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511" name="Ink 510">
                <a:extLst>
                  <a:ext uri="{FF2B5EF4-FFF2-40B4-BE49-F238E27FC236}">
                    <a16:creationId xmlns:a16="http://schemas.microsoft.com/office/drawing/2014/main" id="{50FF2CC8-4BF8-6565-6045-931899E2DA25}"/>
                  </a:ext>
                </a:extLst>
              </p14:cNvPr>
              <p14:cNvContentPartPr/>
              <p14:nvPr/>
            </p14:nvContentPartPr>
            <p14:xfrm>
              <a:off x="5201846" y="5634632"/>
              <a:ext cx="90000" cy="102600"/>
            </p14:xfrm>
          </p:contentPart>
        </mc:Choice>
        <mc:Fallback xmlns="">
          <p:pic>
            <p:nvPicPr>
              <p:cNvPr id="511" name="Ink 510">
                <a:extLst>
                  <a:ext uri="{FF2B5EF4-FFF2-40B4-BE49-F238E27FC236}">
                    <a16:creationId xmlns:a16="http://schemas.microsoft.com/office/drawing/2014/main" id="{50FF2CC8-4BF8-6565-6045-931899E2DA25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5195726" y="5628490"/>
                <a:ext cx="102240" cy="114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512" name="Ink 511">
                <a:extLst>
                  <a:ext uri="{FF2B5EF4-FFF2-40B4-BE49-F238E27FC236}">
                    <a16:creationId xmlns:a16="http://schemas.microsoft.com/office/drawing/2014/main" id="{7BCDF5A6-50AD-3EA0-CD5A-2B9033447FC8}"/>
                  </a:ext>
                </a:extLst>
              </p14:cNvPr>
              <p14:cNvContentPartPr/>
              <p14:nvPr/>
            </p14:nvContentPartPr>
            <p14:xfrm>
              <a:off x="5200406" y="5584232"/>
              <a:ext cx="46080" cy="6480"/>
            </p14:xfrm>
          </p:contentPart>
        </mc:Choice>
        <mc:Fallback xmlns="">
          <p:pic>
            <p:nvPicPr>
              <p:cNvPr id="512" name="Ink 511">
                <a:extLst>
                  <a:ext uri="{FF2B5EF4-FFF2-40B4-BE49-F238E27FC236}">
                    <a16:creationId xmlns:a16="http://schemas.microsoft.com/office/drawing/2014/main" id="{7BCDF5A6-50AD-3EA0-CD5A-2B9033447FC8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5194286" y="5578434"/>
                <a:ext cx="58320" cy="18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513" name="Ink 512">
                <a:extLst>
                  <a:ext uri="{FF2B5EF4-FFF2-40B4-BE49-F238E27FC236}">
                    <a16:creationId xmlns:a16="http://schemas.microsoft.com/office/drawing/2014/main" id="{70A5F89F-5EBA-1D8D-1AD2-E3163D3F3C6F}"/>
                  </a:ext>
                </a:extLst>
              </p14:cNvPr>
              <p14:cNvContentPartPr/>
              <p14:nvPr/>
            </p14:nvContentPartPr>
            <p14:xfrm>
              <a:off x="5312726" y="5624552"/>
              <a:ext cx="141120" cy="29520"/>
            </p14:xfrm>
          </p:contentPart>
        </mc:Choice>
        <mc:Fallback xmlns="">
          <p:pic>
            <p:nvPicPr>
              <p:cNvPr id="513" name="Ink 512">
                <a:extLst>
                  <a:ext uri="{FF2B5EF4-FFF2-40B4-BE49-F238E27FC236}">
                    <a16:creationId xmlns:a16="http://schemas.microsoft.com/office/drawing/2014/main" id="{70A5F89F-5EBA-1D8D-1AD2-E3163D3F3C6F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5306606" y="5618432"/>
                <a:ext cx="153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514" name="Ink 513">
                <a:extLst>
                  <a:ext uri="{FF2B5EF4-FFF2-40B4-BE49-F238E27FC236}">
                    <a16:creationId xmlns:a16="http://schemas.microsoft.com/office/drawing/2014/main" id="{5B335605-C93F-8D4C-D0FE-E46F2EDC2E5A}"/>
                  </a:ext>
                </a:extLst>
              </p14:cNvPr>
              <p14:cNvContentPartPr/>
              <p14:nvPr/>
            </p14:nvContentPartPr>
            <p14:xfrm>
              <a:off x="5341886" y="5698352"/>
              <a:ext cx="146520" cy="34560"/>
            </p14:xfrm>
          </p:contentPart>
        </mc:Choice>
        <mc:Fallback xmlns="">
          <p:pic>
            <p:nvPicPr>
              <p:cNvPr id="514" name="Ink 513">
                <a:extLst>
                  <a:ext uri="{FF2B5EF4-FFF2-40B4-BE49-F238E27FC236}">
                    <a16:creationId xmlns:a16="http://schemas.microsoft.com/office/drawing/2014/main" id="{5B335605-C93F-8D4C-D0FE-E46F2EDC2E5A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5335766" y="5692232"/>
                <a:ext cx="158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515" name="Ink 514">
                <a:extLst>
                  <a:ext uri="{FF2B5EF4-FFF2-40B4-BE49-F238E27FC236}">
                    <a16:creationId xmlns:a16="http://schemas.microsoft.com/office/drawing/2014/main" id="{C3D9EC60-723B-AC4D-6091-3812F1E42773}"/>
                  </a:ext>
                </a:extLst>
              </p14:cNvPr>
              <p14:cNvContentPartPr/>
              <p14:nvPr/>
            </p14:nvContentPartPr>
            <p14:xfrm>
              <a:off x="5519366" y="5583512"/>
              <a:ext cx="24120" cy="142200"/>
            </p14:xfrm>
          </p:contentPart>
        </mc:Choice>
        <mc:Fallback xmlns="">
          <p:pic>
            <p:nvPicPr>
              <p:cNvPr id="515" name="Ink 514">
                <a:extLst>
                  <a:ext uri="{FF2B5EF4-FFF2-40B4-BE49-F238E27FC236}">
                    <a16:creationId xmlns:a16="http://schemas.microsoft.com/office/drawing/2014/main" id="{C3D9EC60-723B-AC4D-6091-3812F1E42773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5513153" y="5577392"/>
                <a:ext cx="36545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516" name="Ink 515">
                <a:extLst>
                  <a:ext uri="{FF2B5EF4-FFF2-40B4-BE49-F238E27FC236}">
                    <a16:creationId xmlns:a16="http://schemas.microsoft.com/office/drawing/2014/main" id="{A96EE02B-321A-BD68-1623-2278EB8A3092}"/>
                  </a:ext>
                </a:extLst>
              </p14:cNvPr>
              <p14:cNvContentPartPr/>
              <p14:nvPr/>
            </p14:nvContentPartPr>
            <p14:xfrm>
              <a:off x="5299766" y="4856672"/>
              <a:ext cx="256680" cy="242640"/>
            </p14:xfrm>
          </p:contentPart>
        </mc:Choice>
        <mc:Fallback xmlns="">
          <p:pic>
            <p:nvPicPr>
              <p:cNvPr id="516" name="Ink 515">
                <a:extLst>
                  <a:ext uri="{FF2B5EF4-FFF2-40B4-BE49-F238E27FC236}">
                    <a16:creationId xmlns:a16="http://schemas.microsoft.com/office/drawing/2014/main" id="{A96EE02B-321A-BD68-1623-2278EB8A3092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5293637" y="4850552"/>
                <a:ext cx="268937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518" name="Ink 517">
                <a:extLst>
                  <a:ext uri="{FF2B5EF4-FFF2-40B4-BE49-F238E27FC236}">
                    <a16:creationId xmlns:a16="http://schemas.microsoft.com/office/drawing/2014/main" id="{88902C85-5044-F534-B92A-618D646F0F0F}"/>
                  </a:ext>
                </a:extLst>
              </p14:cNvPr>
              <p14:cNvContentPartPr/>
              <p14:nvPr/>
            </p14:nvContentPartPr>
            <p14:xfrm>
              <a:off x="5785406" y="5121272"/>
              <a:ext cx="299160" cy="393480"/>
            </p14:xfrm>
          </p:contentPart>
        </mc:Choice>
        <mc:Fallback xmlns="">
          <p:pic>
            <p:nvPicPr>
              <p:cNvPr id="518" name="Ink 517">
                <a:extLst>
                  <a:ext uri="{FF2B5EF4-FFF2-40B4-BE49-F238E27FC236}">
                    <a16:creationId xmlns:a16="http://schemas.microsoft.com/office/drawing/2014/main" id="{88902C85-5044-F534-B92A-618D646F0F0F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5779286" y="5115146"/>
                <a:ext cx="311400" cy="4057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519" name="Ink 518">
                <a:extLst>
                  <a:ext uri="{FF2B5EF4-FFF2-40B4-BE49-F238E27FC236}">
                    <a16:creationId xmlns:a16="http://schemas.microsoft.com/office/drawing/2014/main" id="{39A4725C-8D3F-D519-143D-9FD7C202E2E1}"/>
                  </a:ext>
                </a:extLst>
              </p14:cNvPr>
              <p14:cNvContentPartPr/>
              <p14:nvPr/>
            </p14:nvContentPartPr>
            <p14:xfrm>
              <a:off x="6130286" y="5040632"/>
              <a:ext cx="90360" cy="124920"/>
            </p14:xfrm>
          </p:contentPart>
        </mc:Choice>
        <mc:Fallback xmlns="">
          <p:pic>
            <p:nvPicPr>
              <p:cNvPr id="519" name="Ink 518">
                <a:extLst>
                  <a:ext uri="{FF2B5EF4-FFF2-40B4-BE49-F238E27FC236}">
                    <a16:creationId xmlns:a16="http://schemas.microsoft.com/office/drawing/2014/main" id="{39A4725C-8D3F-D519-143D-9FD7C202E2E1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6124166" y="5034512"/>
                <a:ext cx="1026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7">
            <p14:nvContentPartPr>
              <p14:cNvPr id="520" name="Ink 519">
                <a:extLst>
                  <a:ext uri="{FF2B5EF4-FFF2-40B4-BE49-F238E27FC236}">
                    <a16:creationId xmlns:a16="http://schemas.microsoft.com/office/drawing/2014/main" id="{4B82F266-27F4-A4B6-16C5-0F7BD110A8F1}"/>
                  </a:ext>
                </a:extLst>
              </p14:cNvPr>
              <p14:cNvContentPartPr/>
              <p14:nvPr/>
            </p14:nvContentPartPr>
            <p14:xfrm>
              <a:off x="6152246" y="4936592"/>
              <a:ext cx="30240" cy="35640"/>
            </p14:xfrm>
          </p:contentPart>
        </mc:Choice>
        <mc:Fallback xmlns="">
          <p:pic>
            <p:nvPicPr>
              <p:cNvPr id="520" name="Ink 519">
                <a:extLst>
                  <a:ext uri="{FF2B5EF4-FFF2-40B4-BE49-F238E27FC236}">
                    <a16:creationId xmlns:a16="http://schemas.microsoft.com/office/drawing/2014/main" id="{4B82F266-27F4-A4B6-16C5-0F7BD110A8F1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6146126" y="4930472"/>
                <a:ext cx="424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9">
            <p14:nvContentPartPr>
              <p14:cNvPr id="522" name="Ink 521">
                <a:extLst>
                  <a:ext uri="{FF2B5EF4-FFF2-40B4-BE49-F238E27FC236}">
                    <a16:creationId xmlns:a16="http://schemas.microsoft.com/office/drawing/2014/main" id="{4702095E-96BD-6601-487F-E7E2DAD5EB4A}"/>
                  </a:ext>
                </a:extLst>
              </p14:cNvPr>
              <p14:cNvContentPartPr/>
              <p14:nvPr/>
            </p14:nvContentPartPr>
            <p14:xfrm>
              <a:off x="6357446" y="5276793"/>
              <a:ext cx="224280" cy="158040"/>
            </p14:xfrm>
          </p:contentPart>
        </mc:Choice>
        <mc:Fallback xmlns="">
          <p:pic>
            <p:nvPicPr>
              <p:cNvPr id="522" name="Ink 521">
                <a:extLst>
                  <a:ext uri="{FF2B5EF4-FFF2-40B4-BE49-F238E27FC236}">
                    <a16:creationId xmlns:a16="http://schemas.microsoft.com/office/drawing/2014/main" id="{4702095E-96BD-6601-487F-E7E2DAD5EB4A}"/>
                  </a:ext>
                </a:extLst>
              </p:cNvPr>
              <p:cNvPicPr/>
              <p:nvPr/>
            </p:nvPicPr>
            <p:blipFill>
              <a:blip r:embed="rId400"/>
              <a:stretch>
                <a:fillRect/>
              </a:stretch>
            </p:blipFill>
            <p:spPr>
              <a:xfrm>
                <a:off x="6351326" y="5270673"/>
                <a:ext cx="23652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1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D151DF7B-E33B-3AF6-B095-B2E9BD89496B}"/>
                  </a:ext>
                </a:extLst>
              </p14:cNvPr>
              <p14:cNvContentPartPr/>
              <p14:nvPr/>
            </p14:nvContentPartPr>
            <p14:xfrm>
              <a:off x="6601526" y="5136753"/>
              <a:ext cx="199800" cy="28512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D151DF7B-E33B-3AF6-B095-B2E9BD89496B}"/>
                  </a:ext>
                </a:extLst>
              </p:cNvPr>
              <p:cNvPicPr/>
              <p:nvPr/>
            </p:nvPicPr>
            <p:blipFill>
              <a:blip r:embed="rId402"/>
              <a:stretch>
                <a:fillRect/>
              </a:stretch>
            </p:blipFill>
            <p:spPr>
              <a:xfrm>
                <a:off x="6595417" y="5130633"/>
                <a:ext cx="212018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3">
            <p14:nvContentPartPr>
              <p14:cNvPr id="524" name="Ink 523">
                <a:extLst>
                  <a:ext uri="{FF2B5EF4-FFF2-40B4-BE49-F238E27FC236}">
                    <a16:creationId xmlns:a16="http://schemas.microsoft.com/office/drawing/2014/main" id="{14EB3AA2-7607-2A0F-FBAA-CE63025191D9}"/>
                  </a:ext>
                </a:extLst>
              </p14:cNvPr>
              <p14:cNvContentPartPr/>
              <p14:nvPr/>
            </p14:nvContentPartPr>
            <p14:xfrm>
              <a:off x="6767846" y="5268153"/>
              <a:ext cx="93240" cy="140760"/>
            </p14:xfrm>
          </p:contentPart>
        </mc:Choice>
        <mc:Fallback xmlns="">
          <p:pic>
            <p:nvPicPr>
              <p:cNvPr id="524" name="Ink 523">
                <a:extLst>
                  <a:ext uri="{FF2B5EF4-FFF2-40B4-BE49-F238E27FC236}">
                    <a16:creationId xmlns:a16="http://schemas.microsoft.com/office/drawing/2014/main" id="{14EB3AA2-7607-2A0F-FBAA-CE63025191D9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6761750" y="5262033"/>
                <a:ext cx="105433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5">
            <p14:nvContentPartPr>
              <p14:cNvPr id="525" name="Ink 524">
                <a:extLst>
                  <a:ext uri="{FF2B5EF4-FFF2-40B4-BE49-F238E27FC236}">
                    <a16:creationId xmlns:a16="http://schemas.microsoft.com/office/drawing/2014/main" id="{2EE82929-94FE-1D6D-3378-4748587DB520}"/>
                  </a:ext>
                </a:extLst>
              </p14:cNvPr>
              <p14:cNvContentPartPr/>
              <p14:nvPr/>
            </p14:nvContentPartPr>
            <p14:xfrm>
              <a:off x="6928406" y="5274633"/>
              <a:ext cx="100440" cy="153000"/>
            </p14:xfrm>
          </p:contentPart>
        </mc:Choice>
        <mc:Fallback xmlns="">
          <p:pic>
            <p:nvPicPr>
              <p:cNvPr id="525" name="Ink 524">
                <a:extLst>
                  <a:ext uri="{FF2B5EF4-FFF2-40B4-BE49-F238E27FC236}">
                    <a16:creationId xmlns:a16="http://schemas.microsoft.com/office/drawing/2014/main" id="{2EE82929-94FE-1D6D-3378-4748587DB520}"/>
                  </a:ext>
                </a:extLst>
              </p:cNvPr>
              <p:cNvPicPr/>
              <p:nvPr/>
            </p:nvPicPr>
            <p:blipFill>
              <a:blip r:embed="rId406"/>
              <a:stretch>
                <a:fillRect/>
              </a:stretch>
            </p:blipFill>
            <p:spPr>
              <a:xfrm>
                <a:off x="6922286" y="5268527"/>
                <a:ext cx="112680" cy="165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7">
            <p14:nvContentPartPr>
              <p14:cNvPr id="526" name="Ink 525">
                <a:extLst>
                  <a:ext uri="{FF2B5EF4-FFF2-40B4-BE49-F238E27FC236}">
                    <a16:creationId xmlns:a16="http://schemas.microsoft.com/office/drawing/2014/main" id="{713248E0-9246-1040-B7D4-170AEDDB4761}"/>
                  </a:ext>
                </a:extLst>
              </p14:cNvPr>
              <p14:cNvContentPartPr/>
              <p14:nvPr/>
            </p14:nvContentPartPr>
            <p14:xfrm>
              <a:off x="7052966" y="5269593"/>
              <a:ext cx="103680" cy="160920"/>
            </p14:xfrm>
          </p:contentPart>
        </mc:Choice>
        <mc:Fallback xmlns="">
          <p:pic>
            <p:nvPicPr>
              <p:cNvPr id="526" name="Ink 525">
                <a:extLst>
                  <a:ext uri="{FF2B5EF4-FFF2-40B4-BE49-F238E27FC236}">
                    <a16:creationId xmlns:a16="http://schemas.microsoft.com/office/drawing/2014/main" id="{713248E0-9246-1040-B7D4-170AEDDB4761}"/>
                  </a:ext>
                </a:extLst>
              </p:cNvPr>
              <p:cNvPicPr/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7046825" y="5263473"/>
                <a:ext cx="115963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9">
            <p14:nvContentPartPr>
              <p14:cNvPr id="528" name="Ink 527">
                <a:extLst>
                  <a:ext uri="{FF2B5EF4-FFF2-40B4-BE49-F238E27FC236}">
                    <a16:creationId xmlns:a16="http://schemas.microsoft.com/office/drawing/2014/main" id="{4931B441-1F2B-9701-A107-5CDA155C864E}"/>
                  </a:ext>
                </a:extLst>
              </p14:cNvPr>
              <p14:cNvContentPartPr/>
              <p14:nvPr/>
            </p14:nvContentPartPr>
            <p14:xfrm>
              <a:off x="7641566" y="5189313"/>
              <a:ext cx="39960" cy="291960"/>
            </p14:xfrm>
          </p:contentPart>
        </mc:Choice>
        <mc:Fallback xmlns="">
          <p:pic>
            <p:nvPicPr>
              <p:cNvPr id="528" name="Ink 527">
                <a:extLst>
                  <a:ext uri="{FF2B5EF4-FFF2-40B4-BE49-F238E27FC236}">
                    <a16:creationId xmlns:a16="http://schemas.microsoft.com/office/drawing/2014/main" id="{4931B441-1F2B-9701-A107-5CDA155C864E}"/>
                  </a:ext>
                </a:extLst>
              </p:cNvPr>
              <p:cNvPicPr/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7635501" y="5183193"/>
                <a:ext cx="52091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1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E63F85FE-FFC8-8A40-CC09-145C87CCCDEF}"/>
                  </a:ext>
                </a:extLst>
              </p14:cNvPr>
              <p14:cNvContentPartPr/>
              <p14:nvPr/>
            </p14:nvContentPartPr>
            <p14:xfrm>
              <a:off x="7721486" y="5174193"/>
              <a:ext cx="14760" cy="31500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E63F85FE-FFC8-8A40-CC09-145C87CCCDEF}"/>
                  </a:ext>
                </a:extLst>
              </p:cNvPr>
              <p:cNvPicPr/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7715366" y="5168080"/>
                <a:ext cx="27000" cy="327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3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16DA2413-F7B3-37FC-DF54-5EA82F3833B9}"/>
                  </a:ext>
                </a:extLst>
              </p14:cNvPr>
              <p14:cNvContentPartPr/>
              <p14:nvPr/>
            </p14:nvContentPartPr>
            <p14:xfrm>
              <a:off x="7637966" y="5154393"/>
              <a:ext cx="225720" cy="35820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16DA2413-F7B3-37FC-DF54-5EA82F3833B9}"/>
                  </a:ext>
                </a:extLst>
              </p:cNvPr>
              <p:cNvPicPr/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7631846" y="5148273"/>
                <a:ext cx="23796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5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39F10BC8-5C32-1EE4-14B2-BC4397B8EDF6}"/>
                  </a:ext>
                </a:extLst>
              </p14:cNvPr>
              <p14:cNvContentPartPr/>
              <p14:nvPr/>
            </p14:nvContentPartPr>
            <p14:xfrm>
              <a:off x="7977086" y="5194353"/>
              <a:ext cx="220680" cy="34056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39F10BC8-5C32-1EE4-14B2-BC4397B8EDF6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7970966" y="5188239"/>
                <a:ext cx="232920" cy="352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7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9C34F2E9-B434-0104-8331-9DADD6571877}"/>
                  </a:ext>
                </a:extLst>
              </p14:cNvPr>
              <p14:cNvContentPartPr/>
              <p14:nvPr/>
            </p14:nvContentPartPr>
            <p14:xfrm>
              <a:off x="8255366" y="5163393"/>
              <a:ext cx="75600" cy="10188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9C34F2E9-B434-0104-8331-9DADD6571877}"/>
                  </a:ext>
                </a:extLst>
              </p:cNvPr>
              <p:cNvPicPr/>
              <p:nvPr/>
            </p:nvPicPr>
            <p:blipFill>
              <a:blip r:embed="rId418"/>
              <a:stretch>
                <a:fillRect/>
              </a:stretch>
            </p:blipFill>
            <p:spPr>
              <a:xfrm>
                <a:off x="8249246" y="5157273"/>
                <a:ext cx="878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9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0D9EA16D-F1EA-D14C-A293-5CCBE7716082}"/>
                  </a:ext>
                </a:extLst>
              </p14:cNvPr>
              <p14:cNvContentPartPr/>
              <p14:nvPr/>
            </p14:nvContentPartPr>
            <p14:xfrm>
              <a:off x="8287406" y="5095713"/>
              <a:ext cx="40320" cy="756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0D9EA16D-F1EA-D14C-A293-5CCBE7716082}"/>
                  </a:ext>
                </a:extLst>
              </p:cNvPr>
              <p:cNvPicPr/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8281286" y="5089593"/>
                <a:ext cx="5256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1">
            <p14:nvContentPartPr>
              <p14:cNvPr id="536" name="Ink 535">
                <a:extLst>
                  <a:ext uri="{FF2B5EF4-FFF2-40B4-BE49-F238E27FC236}">
                    <a16:creationId xmlns:a16="http://schemas.microsoft.com/office/drawing/2014/main" id="{3EC0EF51-569D-D109-C057-C5113CEC7E81}"/>
                  </a:ext>
                </a:extLst>
              </p14:cNvPr>
              <p14:cNvContentPartPr/>
              <p14:nvPr/>
            </p14:nvContentPartPr>
            <p14:xfrm>
              <a:off x="7867286" y="5480913"/>
              <a:ext cx="41760" cy="168480"/>
            </p14:xfrm>
          </p:contentPart>
        </mc:Choice>
        <mc:Fallback xmlns="">
          <p:pic>
            <p:nvPicPr>
              <p:cNvPr id="536" name="Ink 535">
                <a:extLst>
                  <a:ext uri="{FF2B5EF4-FFF2-40B4-BE49-F238E27FC236}">
                    <a16:creationId xmlns:a16="http://schemas.microsoft.com/office/drawing/2014/main" id="{3EC0EF51-569D-D109-C057-C5113CEC7E81}"/>
                  </a:ext>
                </a:extLst>
              </p:cNvPr>
              <p:cNvPicPr/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7861166" y="5474793"/>
                <a:ext cx="54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3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6E41DFAC-C6B5-D439-4EFD-C7A351383348}"/>
                  </a:ext>
                </a:extLst>
              </p14:cNvPr>
              <p14:cNvContentPartPr/>
              <p14:nvPr/>
            </p14:nvContentPartPr>
            <p14:xfrm>
              <a:off x="7815806" y="5560473"/>
              <a:ext cx="149040" cy="2304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6E41DFAC-C6B5-D439-4EFD-C7A351383348}"/>
                  </a:ext>
                </a:extLst>
              </p:cNvPr>
              <p:cNvPicPr/>
              <p:nvPr/>
            </p:nvPicPr>
            <p:blipFill>
              <a:blip r:embed="rId424"/>
              <a:stretch>
                <a:fillRect/>
              </a:stretch>
            </p:blipFill>
            <p:spPr>
              <a:xfrm>
                <a:off x="7809701" y="5554447"/>
                <a:ext cx="161251" cy="35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5">
            <p14:nvContentPartPr>
              <p14:cNvPr id="563" name="Ink 562">
                <a:extLst>
                  <a:ext uri="{FF2B5EF4-FFF2-40B4-BE49-F238E27FC236}">
                    <a16:creationId xmlns:a16="http://schemas.microsoft.com/office/drawing/2014/main" id="{D49630A9-C8FC-BB8F-464B-57AB6854C5D1}"/>
                  </a:ext>
                </a:extLst>
              </p14:cNvPr>
              <p14:cNvContentPartPr/>
              <p14:nvPr/>
            </p14:nvContentPartPr>
            <p14:xfrm>
              <a:off x="8550566" y="5282193"/>
              <a:ext cx="158760" cy="141840"/>
            </p14:xfrm>
          </p:contentPart>
        </mc:Choice>
        <mc:Fallback xmlns="">
          <p:pic>
            <p:nvPicPr>
              <p:cNvPr id="563" name="Ink 562">
                <a:extLst>
                  <a:ext uri="{FF2B5EF4-FFF2-40B4-BE49-F238E27FC236}">
                    <a16:creationId xmlns:a16="http://schemas.microsoft.com/office/drawing/2014/main" id="{D49630A9-C8FC-BB8F-464B-57AB6854C5D1}"/>
                  </a:ext>
                </a:extLst>
              </p:cNvPr>
              <p:cNvPicPr/>
              <p:nvPr/>
            </p:nvPicPr>
            <p:blipFill>
              <a:blip r:embed="rId426"/>
              <a:stretch>
                <a:fillRect/>
              </a:stretch>
            </p:blipFill>
            <p:spPr>
              <a:xfrm>
                <a:off x="8544460" y="5276073"/>
                <a:ext cx="170972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7">
            <p14:nvContentPartPr>
              <p14:cNvPr id="564" name="Ink 563">
                <a:extLst>
                  <a:ext uri="{FF2B5EF4-FFF2-40B4-BE49-F238E27FC236}">
                    <a16:creationId xmlns:a16="http://schemas.microsoft.com/office/drawing/2014/main" id="{FA99940B-60BB-5788-DBEF-A5497DBEF793}"/>
                  </a:ext>
                </a:extLst>
              </p14:cNvPr>
              <p14:cNvContentPartPr/>
              <p14:nvPr/>
            </p14:nvContentPartPr>
            <p14:xfrm>
              <a:off x="8737406" y="5288313"/>
              <a:ext cx="101520" cy="95400"/>
            </p14:xfrm>
          </p:contentPart>
        </mc:Choice>
        <mc:Fallback xmlns="">
          <p:pic>
            <p:nvPicPr>
              <p:cNvPr id="564" name="Ink 563">
                <a:extLst>
                  <a:ext uri="{FF2B5EF4-FFF2-40B4-BE49-F238E27FC236}">
                    <a16:creationId xmlns:a16="http://schemas.microsoft.com/office/drawing/2014/main" id="{FA99940B-60BB-5788-DBEF-A5497DBEF793}"/>
                  </a:ext>
                </a:extLst>
              </p:cNvPr>
              <p:cNvPicPr/>
              <p:nvPr/>
            </p:nvPicPr>
            <p:blipFill>
              <a:blip r:embed="rId428"/>
              <a:stretch>
                <a:fillRect/>
              </a:stretch>
            </p:blipFill>
            <p:spPr>
              <a:xfrm>
                <a:off x="8731286" y="5282170"/>
                <a:ext cx="113760" cy="107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9">
            <p14:nvContentPartPr>
              <p14:cNvPr id="565" name="Ink 564">
                <a:extLst>
                  <a:ext uri="{FF2B5EF4-FFF2-40B4-BE49-F238E27FC236}">
                    <a16:creationId xmlns:a16="http://schemas.microsoft.com/office/drawing/2014/main" id="{BBAEF1C0-6855-7D63-2B76-976DDDB45A1D}"/>
                  </a:ext>
                </a:extLst>
              </p14:cNvPr>
              <p14:cNvContentPartPr/>
              <p14:nvPr/>
            </p14:nvContentPartPr>
            <p14:xfrm>
              <a:off x="8711486" y="5276433"/>
              <a:ext cx="132480" cy="131040"/>
            </p14:xfrm>
          </p:contentPart>
        </mc:Choice>
        <mc:Fallback xmlns="">
          <p:pic>
            <p:nvPicPr>
              <p:cNvPr id="565" name="Ink 564">
                <a:extLst>
                  <a:ext uri="{FF2B5EF4-FFF2-40B4-BE49-F238E27FC236}">
                    <a16:creationId xmlns:a16="http://schemas.microsoft.com/office/drawing/2014/main" id="{BBAEF1C0-6855-7D63-2B76-976DDDB45A1D}"/>
                  </a:ext>
                </a:extLst>
              </p:cNvPr>
              <p:cNvPicPr/>
              <p:nvPr/>
            </p:nvPicPr>
            <p:blipFill>
              <a:blip r:embed="rId430"/>
              <a:stretch>
                <a:fillRect/>
              </a:stretch>
            </p:blipFill>
            <p:spPr>
              <a:xfrm>
                <a:off x="8705383" y="5270330"/>
                <a:ext cx="144687" cy="1432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1">
            <p14:nvContentPartPr>
              <p14:cNvPr id="566" name="Ink 565">
                <a:extLst>
                  <a:ext uri="{FF2B5EF4-FFF2-40B4-BE49-F238E27FC236}">
                    <a16:creationId xmlns:a16="http://schemas.microsoft.com/office/drawing/2014/main" id="{3F3F11DC-84F7-CA31-E5DF-646D25AC9721}"/>
                  </a:ext>
                </a:extLst>
              </p14:cNvPr>
              <p14:cNvContentPartPr/>
              <p14:nvPr/>
            </p14:nvContentPartPr>
            <p14:xfrm>
              <a:off x="8903726" y="5177433"/>
              <a:ext cx="46440" cy="220680"/>
            </p14:xfrm>
          </p:contentPart>
        </mc:Choice>
        <mc:Fallback xmlns="">
          <p:pic>
            <p:nvPicPr>
              <p:cNvPr id="566" name="Ink 565">
                <a:extLst>
                  <a:ext uri="{FF2B5EF4-FFF2-40B4-BE49-F238E27FC236}">
                    <a16:creationId xmlns:a16="http://schemas.microsoft.com/office/drawing/2014/main" id="{3F3F11DC-84F7-CA31-E5DF-646D25AC9721}"/>
                  </a:ext>
                </a:extLst>
              </p:cNvPr>
              <p:cNvPicPr/>
              <p:nvPr/>
            </p:nvPicPr>
            <p:blipFill>
              <a:blip r:embed="rId432"/>
              <a:stretch>
                <a:fillRect/>
              </a:stretch>
            </p:blipFill>
            <p:spPr>
              <a:xfrm>
                <a:off x="8897606" y="5171313"/>
                <a:ext cx="586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3">
            <p14:nvContentPartPr>
              <p14:cNvPr id="567" name="Ink 566">
                <a:extLst>
                  <a:ext uri="{FF2B5EF4-FFF2-40B4-BE49-F238E27FC236}">
                    <a16:creationId xmlns:a16="http://schemas.microsoft.com/office/drawing/2014/main" id="{806E7430-2171-8659-8B09-327EC08D1701}"/>
                  </a:ext>
                </a:extLst>
              </p14:cNvPr>
              <p14:cNvContentPartPr/>
              <p14:nvPr/>
            </p14:nvContentPartPr>
            <p14:xfrm>
              <a:off x="8891126" y="5268513"/>
              <a:ext cx="119160" cy="12240"/>
            </p14:xfrm>
          </p:contentPart>
        </mc:Choice>
        <mc:Fallback xmlns="">
          <p:pic>
            <p:nvPicPr>
              <p:cNvPr id="567" name="Ink 566">
                <a:extLst>
                  <a:ext uri="{FF2B5EF4-FFF2-40B4-BE49-F238E27FC236}">
                    <a16:creationId xmlns:a16="http://schemas.microsoft.com/office/drawing/2014/main" id="{806E7430-2171-8659-8B09-327EC08D1701}"/>
                  </a:ext>
                </a:extLst>
              </p:cNvPr>
              <p:cNvPicPr/>
              <p:nvPr/>
            </p:nvPicPr>
            <p:blipFill>
              <a:blip r:embed="rId434"/>
              <a:stretch>
                <a:fillRect/>
              </a:stretch>
            </p:blipFill>
            <p:spPr>
              <a:xfrm>
                <a:off x="8885006" y="5262393"/>
                <a:ext cx="1314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568" name="Ink 567">
                <a:extLst>
                  <a:ext uri="{FF2B5EF4-FFF2-40B4-BE49-F238E27FC236}">
                    <a16:creationId xmlns:a16="http://schemas.microsoft.com/office/drawing/2014/main" id="{3D3BE7D8-5292-BCF2-310B-511657368A70}"/>
                  </a:ext>
                </a:extLst>
              </p14:cNvPr>
              <p14:cNvContentPartPr/>
              <p14:nvPr/>
            </p14:nvContentPartPr>
            <p14:xfrm>
              <a:off x="8973566" y="5300193"/>
              <a:ext cx="104400" cy="95040"/>
            </p14:xfrm>
          </p:contentPart>
        </mc:Choice>
        <mc:Fallback xmlns="">
          <p:pic>
            <p:nvPicPr>
              <p:cNvPr id="568" name="Ink 567">
                <a:extLst>
                  <a:ext uri="{FF2B5EF4-FFF2-40B4-BE49-F238E27FC236}">
                    <a16:creationId xmlns:a16="http://schemas.microsoft.com/office/drawing/2014/main" id="{3D3BE7D8-5292-BCF2-310B-511657368A70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8967446" y="5294073"/>
                <a:ext cx="116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7">
            <p14:nvContentPartPr>
              <p14:cNvPr id="569" name="Ink 568">
                <a:extLst>
                  <a:ext uri="{FF2B5EF4-FFF2-40B4-BE49-F238E27FC236}">
                    <a16:creationId xmlns:a16="http://schemas.microsoft.com/office/drawing/2014/main" id="{7779FDA4-F611-0944-6B96-1AD744D4EDFE}"/>
                  </a:ext>
                </a:extLst>
              </p14:cNvPr>
              <p14:cNvContentPartPr/>
              <p14:nvPr/>
            </p14:nvContentPartPr>
            <p14:xfrm>
              <a:off x="9063926" y="5263833"/>
              <a:ext cx="132480" cy="134280"/>
            </p14:xfrm>
          </p:contentPart>
        </mc:Choice>
        <mc:Fallback xmlns="">
          <p:pic>
            <p:nvPicPr>
              <p:cNvPr id="569" name="Ink 568">
                <a:extLst>
                  <a:ext uri="{FF2B5EF4-FFF2-40B4-BE49-F238E27FC236}">
                    <a16:creationId xmlns:a16="http://schemas.microsoft.com/office/drawing/2014/main" id="{7779FDA4-F611-0944-6B96-1AD744D4EDFE}"/>
                  </a:ext>
                </a:extLst>
              </p:cNvPr>
              <p:cNvPicPr/>
              <p:nvPr/>
            </p:nvPicPr>
            <p:blipFill>
              <a:blip r:embed="rId438"/>
              <a:stretch>
                <a:fillRect/>
              </a:stretch>
            </p:blipFill>
            <p:spPr>
              <a:xfrm>
                <a:off x="9057806" y="5257713"/>
                <a:ext cx="144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9">
            <p14:nvContentPartPr>
              <p14:cNvPr id="570" name="Ink 569">
                <a:extLst>
                  <a:ext uri="{FF2B5EF4-FFF2-40B4-BE49-F238E27FC236}">
                    <a16:creationId xmlns:a16="http://schemas.microsoft.com/office/drawing/2014/main" id="{DD559B26-B65F-89EF-C821-328E28B0A6FB}"/>
                  </a:ext>
                </a:extLst>
              </p14:cNvPr>
              <p14:cNvContentPartPr/>
              <p14:nvPr/>
            </p14:nvContentPartPr>
            <p14:xfrm>
              <a:off x="9229166" y="5262393"/>
              <a:ext cx="195480" cy="109440"/>
            </p14:xfrm>
          </p:contentPart>
        </mc:Choice>
        <mc:Fallback xmlns="">
          <p:pic>
            <p:nvPicPr>
              <p:cNvPr id="570" name="Ink 569">
                <a:extLst>
                  <a:ext uri="{FF2B5EF4-FFF2-40B4-BE49-F238E27FC236}">
                    <a16:creationId xmlns:a16="http://schemas.microsoft.com/office/drawing/2014/main" id="{DD559B26-B65F-89EF-C821-328E28B0A6FB}"/>
                  </a:ext>
                </a:extLst>
              </p:cNvPr>
              <p:cNvPicPr/>
              <p:nvPr/>
            </p:nvPicPr>
            <p:blipFill>
              <a:blip r:embed="rId440"/>
              <a:stretch>
                <a:fillRect/>
              </a:stretch>
            </p:blipFill>
            <p:spPr>
              <a:xfrm>
                <a:off x="9223035" y="5256253"/>
                <a:ext cx="207743" cy="12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1">
            <p14:nvContentPartPr>
              <p14:cNvPr id="571" name="Ink 570">
                <a:extLst>
                  <a:ext uri="{FF2B5EF4-FFF2-40B4-BE49-F238E27FC236}">
                    <a16:creationId xmlns:a16="http://schemas.microsoft.com/office/drawing/2014/main" id="{3976C3BC-A858-D7A7-9DAD-CCDA94D23DC3}"/>
                  </a:ext>
                </a:extLst>
              </p14:cNvPr>
              <p14:cNvContentPartPr/>
              <p14:nvPr/>
            </p14:nvContentPartPr>
            <p14:xfrm>
              <a:off x="9434006" y="5242233"/>
              <a:ext cx="113040" cy="153000"/>
            </p14:xfrm>
          </p:contentPart>
        </mc:Choice>
        <mc:Fallback xmlns="">
          <p:pic>
            <p:nvPicPr>
              <p:cNvPr id="571" name="Ink 570">
                <a:extLst>
                  <a:ext uri="{FF2B5EF4-FFF2-40B4-BE49-F238E27FC236}">
                    <a16:creationId xmlns:a16="http://schemas.microsoft.com/office/drawing/2014/main" id="{3976C3BC-A858-D7A7-9DAD-CCDA94D23DC3}"/>
                  </a:ext>
                </a:extLst>
              </p:cNvPr>
              <p:cNvPicPr/>
              <p:nvPr/>
            </p:nvPicPr>
            <p:blipFill>
              <a:blip r:embed="rId442"/>
              <a:stretch>
                <a:fillRect/>
              </a:stretch>
            </p:blipFill>
            <p:spPr>
              <a:xfrm>
                <a:off x="9427886" y="5236113"/>
                <a:ext cx="12528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3">
            <p14:nvContentPartPr>
              <p14:cNvPr id="572" name="Ink 571">
                <a:extLst>
                  <a:ext uri="{FF2B5EF4-FFF2-40B4-BE49-F238E27FC236}">
                    <a16:creationId xmlns:a16="http://schemas.microsoft.com/office/drawing/2014/main" id="{73D79AAC-AA25-60A1-C4BD-C7FB8DDFF6EE}"/>
                  </a:ext>
                </a:extLst>
              </p14:cNvPr>
              <p14:cNvContentPartPr/>
              <p14:nvPr/>
            </p14:nvContentPartPr>
            <p14:xfrm>
              <a:off x="9677366" y="5223153"/>
              <a:ext cx="141480" cy="156600"/>
            </p14:xfrm>
          </p:contentPart>
        </mc:Choice>
        <mc:Fallback xmlns="">
          <p:pic>
            <p:nvPicPr>
              <p:cNvPr id="572" name="Ink 571">
                <a:extLst>
                  <a:ext uri="{FF2B5EF4-FFF2-40B4-BE49-F238E27FC236}">
                    <a16:creationId xmlns:a16="http://schemas.microsoft.com/office/drawing/2014/main" id="{73D79AAC-AA25-60A1-C4BD-C7FB8DDFF6EE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9671246" y="5217033"/>
                <a:ext cx="153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5">
            <p14:nvContentPartPr>
              <p14:cNvPr id="573" name="Ink 572">
                <a:extLst>
                  <a:ext uri="{FF2B5EF4-FFF2-40B4-BE49-F238E27FC236}">
                    <a16:creationId xmlns:a16="http://schemas.microsoft.com/office/drawing/2014/main" id="{FE3DB2D1-FA3C-27FB-DA43-9609A3D67775}"/>
                  </a:ext>
                </a:extLst>
              </p14:cNvPr>
              <p14:cNvContentPartPr/>
              <p14:nvPr/>
            </p14:nvContentPartPr>
            <p14:xfrm>
              <a:off x="9795446" y="5213793"/>
              <a:ext cx="327240" cy="332640"/>
            </p14:xfrm>
          </p:contentPart>
        </mc:Choice>
        <mc:Fallback xmlns="">
          <p:pic>
            <p:nvPicPr>
              <p:cNvPr id="573" name="Ink 572">
                <a:extLst>
                  <a:ext uri="{FF2B5EF4-FFF2-40B4-BE49-F238E27FC236}">
                    <a16:creationId xmlns:a16="http://schemas.microsoft.com/office/drawing/2014/main" id="{FE3DB2D1-FA3C-27FB-DA43-9609A3D67775}"/>
                  </a:ext>
                </a:extLst>
              </p:cNvPr>
              <p:cNvPicPr/>
              <p:nvPr/>
            </p:nvPicPr>
            <p:blipFill>
              <a:blip r:embed="rId446"/>
              <a:stretch>
                <a:fillRect/>
              </a:stretch>
            </p:blipFill>
            <p:spPr>
              <a:xfrm>
                <a:off x="9789326" y="5207680"/>
                <a:ext cx="339480" cy="3448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7">
            <p14:nvContentPartPr>
              <p14:cNvPr id="574" name="Ink 573">
                <a:extLst>
                  <a:ext uri="{FF2B5EF4-FFF2-40B4-BE49-F238E27FC236}">
                    <a16:creationId xmlns:a16="http://schemas.microsoft.com/office/drawing/2014/main" id="{AA5455FF-18BD-5B8E-DF43-0C7604F87F32}"/>
                  </a:ext>
                </a:extLst>
              </p14:cNvPr>
              <p14:cNvContentPartPr/>
              <p14:nvPr/>
            </p14:nvContentPartPr>
            <p14:xfrm>
              <a:off x="10267406" y="5231793"/>
              <a:ext cx="123840" cy="110520"/>
            </p14:xfrm>
          </p:contentPart>
        </mc:Choice>
        <mc:Fallback xmlns="">
          <p:pic>
            <p:nvPicPr>
              <p:cNvPr id="574" name="Ink 573">
                <a:extLst>
                  <a:ext uri="{FF2B5EF4-FFF2-40B4-BE49-F238E27FC236}">
                    <a16:creationId xmlns:a16="http://schemas.microsoft.com/office/drawing/2014/main" id="{AA5455FF-18BD-5B8E-DF43-0C7604F87F32}"/>
                  </a:ext>
                </a:extLst>
              </p:cNvPr>
              <p:cNvPicPr/>
              <p:nvPr/>
            </p:nvPicPr>
            <p:blipFill>
              <a:blip r:embed="rId448"/>
              <a:stretch>
                <a:fillRect/>
              </a:stretch>
            </p:blipFill>
            <p:spPr>
              <a:xfrm>
                <a:off x="10261286" y="5225693"/>
                <a:ext cx="136080" cy="1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9">
            <p14:nvContentPartPr>
              <p14:cNvPr id="575" name="Ink 574">
                <a:extLst>
                  <a:ext uri="{FF2B5EF4-FFF2-40B4-BE49-F238E27FC236}">
                    <a16:creationId xmlns:a16="http://schemas.microsoft.com/office/drawing/2014/main" id="{60F89C9B-2A92-98FA-D7CB-CCC220C31BA4}"/>
                  </a:ext>
                </a:extLst>
              </p14:cNvPr>
              <p14:cNvContentPartPr/>
              <p14:nvPr/>
            </p14:nvContentPartPr>
            <p14:xfrm>
              <a:off x="10415006" y="5048913"/>
              <a:ext cx="132120" cy="283320"/>
            </p14:xfrm>
          </p:contentPart>
        </mc:Choice>
        <mc:Fallback xmlns="">
          <p:pic>
            <p:nvPicPr>
              <p:cNvPr id="575" name="Ink 574">
                <a:extLst>
                  <a:ext uri="{FF2B5EF4-FFF2-40B4-BE49-F238E27FC236}">
                    <a16:creationId xmlns:a16="http://schemas.microsoft.com/office/drawing/2014/main" id="{60F89C9B-2A92-98FA-D7CB-CCC220C31BA4}"/>
                  </a:ext>
                </a:extLst>
              </p:cNvPr>
              <p:cNvPicPr/>
              <p:nvPr/>
            </p:nvPicPr>
            <p:blipFill>
              <a:blip r:embed="rId450"/>
              <a:stretch>
                <a:fillRect/>
              </a:stretch>
            </p:blipFill>
            <p:spPr>
              <a:xfrm>
                <a:off x="10408886" y="5042785"/>
                <a:ext cx="144360" cy="295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1">
            <p14:nvContentPartPr>
              <p14:cNvPr id="576" name="Ink 575">
                <a:extLst>
                  <a:ext uri="{FF2B5EF4-FFF2-40B4-BE49-F238E27FC236}">
                    <a16:creationId xmlns:a16="http://schemas.microsoft.com/office/drawing/2014/main" id="{8BFE0C91-28B0-3C26-13A5-6EBE293768ED}"/>
                  </a:ext>
                </a:extLst>
              </p14:cNvPr>
              <p14:cNvContentPartPr/>
              <p14:nvPr/>
            </p14:nvContentPartPr>
            <p14:xfrm>
              <a:off x="10382606" y="5230713"/>
              <a:ext cx="190800" cy="16560"/>
            </p14:xfrm>
          </p:contentPart>
        </mc:Choice>
        <mc:Fallback xmlns="">
          <p:pic>
            <p:nvPicPr>
              <p:cNvPr id="576" name="Ink 575">
                <a:extLst>
                  <a:ext uri="{FF2B5EF4-FFF2-40B4-BE49-F238E27FC236}">
                    <a16:creationId xmlns:a16="http://schemas.microsoft.com/office/drawing/2014/main" id="{8BFE0C91-28B0-3C26-13A5-6EBE293768ED}"/>
                  </a:ext>
                </a:extLst>
              </p:cNvPr>
              <p:cNvPicPr/>
              <p:nvPr/>
            </p:nvPicPr>
            <p:blipFill>
              <a:blip r:embed="rId452"/>
              <a:stretch>
                <a:fillRect/>
              </a:stretch>
            </p:blipFill>
            <p:spPr>
              <a:xfrm>
                <a:off x="10376498" y="5224593"/>
                <a:ext cx="203017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3">
            <p14:nvContentPartPr>
              <p14:cNvPr id="577" name="Ink 576">
                <a:extLst>
                  <a:ext uri="{FF2B5EF4-FFF2-40B4-BE49-F238E27FC236}">
                    <a16:creationId xmlns:a16="http://schemas.microsoft.com/office/drawing/2014/main" id="{8C1976B9-069B-8FF7-01A3-79B53380E987}"/>
                  </a:ext>
                </a:extLst>
              </p14:cNvPr>
              <p14:cNvContentPartPr/>
              <p14:nvPr/>
            </p14:nvContentPartPr>
            <p14:xfrm>
              <a:off x="10763486" y="5086353"/>
              <a:ext cx="6120" cy="232920"/>
            </p14:xfrm>
          </p:contentPart>
        </mc:Choice>
        <mc:Fallback xmlns="">
          <p:pic>
            <p:nvPicPr>
              <p:cNvPr id="577" name="Ink 576">
                <a:extLst>
                  <a:ext uri="{FF2B5EF4-FFF2-40B4-BE49-F238E27FC236}">
                    <a16:creationId xmlns:a16="http://schemas.microsoft.com/office/drawing/2014/main" id="{8C1976B9-069B-8FF7-01A3-79B53380E987}"/>
                  </a:ext>
                </a:extLst>
              </p:cNvPr>
              <p:cNvPicPr/>
              <p:nvPr/>
            </p:nvPicPr>
            <p:blipFill>
              <a:blip r:embed="rId454"/>
              <a:stretch>
                <a:fillRect/>
              </a:stretch>
            </p:blipFill>
            <p:spPr>
              <a:xfrm>
                <a:off x="10757366" y="5080233"/>
                <a:ext cx="1836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5">
            <p14:nvContentPartPr>
              <p14:cNvPr id="578" name="Ink 577">
                <a:extLst>
                  <a:ext uri="{FF2B5EF4-FFF2-40B4-BE49-F238E27FC236}">
                    <a16:creationId xmlns:a16="http://schemas.microsoft.com/office/drawing/2014/main" id="{BD81DEC0-C42F-C8EB-9B4C-B072389D4DEC}"/>
                  </a:ext>
                </a:extLst>
              </p14:cNvPr>
              <p14:cNvContentPartPr/>
              <p14:nvPr/>
            </p14:nvContentPartPr>
            <p14:xfrm>
              <a:off x="10711286" y="5123793"/>
              <a:ext cx="246240" cy="101520"/>
            </p14:xfrm>
          </p:contentPart>
        </mc:Choice>
        <mc:Fallback xmlns="">
          <p:pic>
            <p:nvPicPr>
              <p:cNvPr id="578" name="Ink 577">
                <a:extLst>
                  <a:ext uri="{FF2B5EF4-FFF2-40B4-BE49-F238E27FC236}">
                    <a16:creationId xmlns:a16="http://schemas.microsoft.com/office/drawing/2014/main" id="{BD81DEC0-C42F-C8EB-9B4C-B072389D4DEC}"/>
                  </a:ext>
                </a:extLst>
              </p:cNvPr>
              <p:cNvPicPr/>
              <p:nvPr/>
            </p:nvPicPr>
            <p:blipFill>
              <a:blip r:embed="rId456"/>
              <a:stretch>
                <a:fillRect/>
              </a:stretch>
            </p:blipFill>
            <p:spPr>
              <a:xfrm>
                <a:off x="10705175" y="5117673"/>
                <a:ext cx="258462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7">
            <p14:nvContentPartPr>
              <p14:cNvPr id="579" name="Ink 578">
                <a:extLst>
                  <a:ext uri="{FF2B5EF4-FFF2-40B4-BE49-F238E27FC236}">
                    <a16:creationId xmlns:a16="http://schemas.microsoft.com/office/drawing/2014/main" id="{31555998-98BC-0F2C-296E-1949AE323607}"/>
                  </a:ext>
                </a:extLst>
              </p14:cNvPr>
              <p14:cNvContentPartPr/>
              <p14:nvPr/>
            </p14:nvContentPartPr>
            <p14:xfrm>
              <a:off x="10759526" y="5225313"/>
              <a:ext cx="186840" cy="74160"/>
            </p14:xfrm>
          </p:contentPart>
        </mc:Choice>
        <mc:Fallback xmlns="">
          <p:pic>
            <p:nvPicPr>
              <p:cNvPr id="579" name="Ink 578">
                <a:extLst>
                  <a:ext uri="{FF2B5EF4-FFF2-40B4-BE49-F238E27FC236}">
                    <a16:creationId xmlns:a16="http://schemas.microsoft.com/office/drawing/2014/main" id="{31555998-98BC-0F2C-296E-1949AE323607}"/>
                  </a:ext>
                </a:extLst>
              </p:cNvPr>
              <p:cNvPicPr/>
              <p:nvPr/>
            </p:nvPicPr>
            <p:blipFill>
              <a:blip r:embed="rId458"/>
              <a:stretch>
                <a:fillRect/>
              </a:stretch>
            </p:blipFill>
            <p:spPr>
              <a:xfrm>
                <a:off x="10753406" y="5219193"/>
                <a:ext cx="19908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9">
            <p14:nvContentPartPr>
              <p14:cNvPr id="580" name="Ink 579">
                <a:extLst>
                  <a:ext uri="{FF2B5EF4-FFF2-40B4-BE49-F238E27FC236}">
                    <a16:creationId xmlns:a16="http://schemas.microsoft.com/office/drawing/2014/main" id="{C1BE91E8-43CC-ECD0-AD55-53DD39563188}"/>
                  </a:ext>
                </a:extLst>
              </p14:cNvPr>
              <p14:cNvContentPartPr/>
              <p14:nvPr/>
            </p14:nvContentPartPr>
            <p14:xfrm>
              <a:off x="11205566" y="5022633"/>
              <a:ext cx="163440" cy="240480"/>
            </p14:xfrm>
          </p:contentPart>
        </mc:Choice>
        <mc:Fallback xmlns="">
          <p:pic>
            <p:nvPicPr>
              <p:cNvPr id="580" name="Ink 579">
                <a:extLst>
                  <a:ext uri="{FF2B5EF4-FFF2-40B4-BE49-F238E27FC236}">
                    <a16:creationId xmlns:a16="http://schemas.microsoft.com/office/drawing/2014/main" id="{C1BE91E8-43CC-ECD0-AD55-53DD39563188}"/>
                  </a:ext>
                </a:extLst>
              </p:cNvPr>
              <p:cNvPicPr/>
              <p:nvPr/>
            </p:nvPicPr>
            <p:blipFill>
              <a:blip r:embed="rId460"/>
              <a:stretch>
                <a:fillRect/>
              </a:stretch>
            </p:blipFill>
            <p:spPr>
              <a:xfrm>
                <a:off x="11199446" y="5016513"/>
                <a:ext cx="17568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1">
            <p14:nvContentPartPr>
              <p14:cNvPr id="581" name="Ink 580">
                <a:extLst>
                  <a:ext uri="{FF2B5EF4-FFF2-40B4-BE49-F238E27FC236}">
                    <a16:creationId xmlns:a16="http://schemas.microsoft.com/office/drawing/2014/main" id="{39D5CA19-DE7F-080E-1944-A45215430673}"/>
                  </a:ext>
                </a:extLst>
              </p14:cNvPr>
              <p14:cNvContentPartPr/>
              <p14:nvPr/>
            </p14:nvContentPartPr>
            <p14:xfrm>
              <a:off x="11144006" y="5143233"/>
              <a:ext cx="265680" cy="28800"/>
            </p14:xfrm>
          </p:contentPart>
        </mc:Choice>
        <mc:Fallback xmlns="">
          <p:pic>
            <p:nvPicPr>
              <p:cNvPr id="581" name="Ink 580">
                <a:extLst>
                  <a:ext uri="{FF2B5EF4-FFF2-40B4-BE49-F238E27FC236}">
                    <a16:creationId xmlns:a16="http://schemas.microsoft.com/office/drawing/2014/main" id="{39D5CA19-DE7F-080E-1944-A45215430673}"/>
                  </a:ext>
                </a:extLst>
              </p:cNvPr>
              <p:cNvPicPr/>
              <p:nvPr/>
            </p:nvPicPr>
            <p:blipFill>
              <a:blip r:embed="rId462"/>
              <a:stretch>
                <a:fillRect/>
              </a:stretch>
            </p:blipFill>
            <p:spPr>
              <a:xfrm>
                <a:off x="11137886" y="5137113"/>
                <a:ext cx="2779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3">
            <p14:nvContentPartPr>
              <p14:cNvPr id="582" name="Ink 581">
                <a:extLst>
                  <a:ext uri="{FF2B5EF4-FFF2-40B4-BE49-F238E27FC236}">
                    <a16:creationId xmlns:a16="http://schemas.microsoft.com/office/drawing/2014/main" id="{D75C60E1-C1F4-F790-3326-4ECAD486A726}"/>
                  </a:ext>
                </a:extLst>
              </p14:cNvPr>
              <p14:cNvContentPartPr/>
              <p14:nvPr/>
            </p14:nvContentPartPr>
            <p14:xfrm>
              <a:off x="11438126" y="5162673"/>
              <a:ext cx="24840" cy="55080"/>
            </p14:xfrm>
          </p:contentPart>
        </mc:Choice>
        <mc:Fallback xmlns="">
          <p:pic>
            <p:nvPicPr>
              <p:cNvPr id="582" name="Ink 581">
                <a:extLst>
                  <a:ext uri="{FF2B5EF4-FFF2-40B4-BE49-F238E27FC236}">
                    <a16:creationId xmlns:a16="http://schemas.microsoft.com/office/drawing/2014/main" id="{D75C60E1-C1F4-F790-3326-4ECAD486A726}"/>
                  </a:ext>
                </a:extLst>
              </p:cNvPr>
              <p:cNvPicPr/>
              <p:nvPr/>
            </p:nvPicPr>
            <p:blipFill>
              <a:blip r:embed="rId464"/>
              <a:stretch>
                <a:fillRect/>
              </a:stretch>
            </p:blipFill>
            <p:spPr>
              <a:xfrm>
                <a:off x="11432006" y="5156593"/>
                <a:ext cx="37080" cy="672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5">
            <p14:nvContentPartPr>
              <p14:cNvPr id="583" name="Ink 582">
                <a:extLst>
                  <a:ext uri="{FF2B5EF4-FFF2-40B4-BE49-F238E27FC236}">
                    <a16:creationId xmlns:a16="http://schemas.microsoft.com/office/drawing/2014/main" id="{50141A4F-5004-F7BB-8425-62727BF964F6}"/>
                  </a:ext>
                </a:extLst>
              </p14:cNvPr>
              <p14:cNvContentPartPr/>
              <p14:nvPr/>
            </p14:nvContentPartPr>
            <p14:xfrm>
              <a:off x="11477726" y="4974753"/>
              <a:ext cx="11880" cy="32400"/>
            </p14:xfrm>
          </p:contentPart>
        </mc:Choice>
        <mc:Fallback xmlns="">
          <p:pic>
            <p:nvPicPr>
              <p:cNvPr id="583" name="Ink 582">
                <a:extLst>
                  <a:ext uri="{FF2B5EF4-FFF2-40B4-BE49-F238E27FC236}">
                    <a16:creationId xmlns:a16="http://schemas.microsoft.com/office/drawing/2014/main" id="{50141A4F-5004-F7BB-8425-62727BF964F6}"/>
                  </a:ext>
                </a:extLst>
              </p:cNvPr>
              <p:cNvPicPr/>
              <p:nvPr/>
            </p:nvPicPr>
            <p:blipFill>
              <a:blip r:embed="rId466"/>
              <a:stretch>
                <a:fillRect/>
              </a:stretch>
            </p:blipFill>
            <p:spPr>
              <a:xfrm>
                <a:off x="11471415" y="4968700"/>
                <a:ext cx="24503" cy="44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7">
            <p14:nvContentPartPr>
              <p14:cNvPr id="586" name="Ink 585">
                <a:extLst>
                  <a:ext uri="{FF2B5EF4-FFF2-40B4-BE49-F238E27FC236}">
                    <a16:creationId xmlns:a16="http://schemas.microsoft.com/office/drawing/2014/main" id="{79264853-4165-DFDE-4BCA-695E5BBBEEAE}"/>
                  </a:ext>
                </a:extLst>
              </p14:cNvPr>
              <p14:cNvContentPartPr/>
              <p14:nvPr/>
            </p14:nvContentPartPr>
            <p14:xfrm>
              <a:off x="7318286" y="5825416"/>
              <a:ext cx="295920" cy="204480"/>
            </p14:xfrm>
          </p:contentPart>
        </mc:Choice>
        <mc:Fallback xmlns="">
          <p:pic>
            <p:nvPicPr>
              <p:cNvPr id="586" name="Ink 585">
                <a:extLst>
                  <a:ext uri="{FF2B5EF4-FFF2-40B4-BE49-F238E27FC236}">
                    <a16:creationId xmlns:a16="http://schemas.microsoft.com/office/drawing/2014/main" id="{79264853-4165-DFDE-4BCA-695E5BBBEEAE}"/>
                  </a:ext>
                </a:extLst>
              </p:cNvPr>
              <p:cNvPicPr/>
              <p:nvPr/>
            </p:nvPicPr>
            <p:blipFill>
              <a:blip r:embed="rId468"/>
              <a:stretch>
                <a:fillRect/>
              </a:stretch>
            </p:blipFill>
            <p:spPr>
              <a:xfrm>
                <a:off x="7312166" y="5819307"/>
                <a:ext cx="308160" cy="216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9">
            <p14:nvContentPartPr>
              <p14:cNvPr id="587" name="Ink 586">
                <a:extLst>
                  <a:ext uri="{FF2B5EF4-FFF2-40B4-BE49-F238E27FC236}">
                    <a16:creationId xmlns:a16="http://schemas.microsoft.com/office/drawing/2014/main" id="{C32EF3AB-F585-B022-D092-909119841739}"/>
                  </a:ext>
                </a:extLst>
              </p14:cNvPr>
              <p14:cNvContentPartPr/>
              <p14:nvPr/>
            </p14:nvContentPartPr>
            <p14:xfrm>
              <a:off x="7753886" y="5858536"/>
              <a:ext cx="166680" cy="145440"/>
            </p14:xfrm>
          </p:contentPart>
        </mc:Choice>
        <mc:Fallback xmlns="">
          <p:pic>
            <p:nvPicPr>
              <p:cNvPr id="587" name="Ink 586">
                <a:extLst>
                  <a:ext uri="{FF2B5EF4-FFF2-40B4-BE49-F238E27FC236}">
                    <a16:creationId xmlns:a16="http://schemas.microsoft.com/office/drawing/2014/main" id="{C32EF3AB-F585-B022-D092-909119841739}"/>
                  </a:ext>
                </a:extLst>
              </p:cNvPr>
              <p:cNvPicPr/>
              <p:nvPr/>
            </p:nvPicPr>
            <p:blipFill>
              <a:blip r:embed="rId470"/>
              <a:stretch>
                <a:fillRect/>
              </a:stretch>
            </p:blipFill>
            <p:spPr>
              <a:xfrm>
                <a:off x="7747766" y="5852416"/>
                <a:ext cx="1789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1">
            <p14:nvContentPartPr>
              <p14:cNvPr id="588" name="Ink 587">
                <a:extLst>
                  <a:ext uri="{FF2B5EF4-FFF2-40B4-BE49-F238E27FC236}">
                    <a16:creationId xmlns:a16="http://schemas.microsoft.com/office/drawing/2014/main" id="{C600BBCB-CDC6-4DA0-6CA8-7D7A48C815D3}"/>
                  </a:ext>
                </a:extLst>
              </p14:cNvPr>
              <p14:cNvContentPartPr/>
              <p14:nvPr/>
            </p14:nvContentPartPr>
            <p14:xfrm>
              <a:off x="7755326" y="6010816"/>
              <a:ext cx="205920" cy="32040"/>
            </p14:xfrm>
          </p:contentPart>
        </mc:Choice>
        <mc:Fallback xmlns="">
          <p:pic>
            <p:nvPicPr>
              <p:cNvPr id="588" name="Ink 587">
                <a:extLst>
                  <a:ext uri="{FF2B5EF4-FFF2-40B4-BE49-F238E27FC236}">
                    <a16:creationId xmlns:a16="http://schemas.microsoft.com/office/drawing/2014/main" id="{C600BBCB-CDC6-4DA0-6CA8-7D7A48C815D3}"/>
                  </a:ext>
                </a:extLst>
              </p:cNvPr>
              <p:cNvPicPr/>
              <p:nvPr/>
            </p:nvPicPr>
            <p:blipFill>
              <a:blip r:embed="rId472"/>
              <a:stretch>
                <a:fillRect/>
              </a:stretch>
            </p:blipFill>
            <p:spPr>
              <a:xfrm>
                <a:off x="7749206" y="6004626"/>
                <a:ext cx="218160" cy="444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3">
            <p14:nvContentPartPr>
              <p14:cNvPr id="589" name="Ink 588">
                <a:extLst>
                  <a:ext uri="{FF2B5EF4-FFF2-40B4-BE49-F238E27FC236}">
                    <a16:creationId xmlns:a16="http://schemas.microsoft.com/office/drawing/2014/main" id="{47AB19DC-7ABE-0222-B85F-60A4560530BE}"/>
                  </a:ext>
                </a:extLst>
              </p14:cNvPr>
              <p14:cNvContentPartPr/>
              <p14:nvPr/>
            </p14:nvContentPartPr>
            <p14:xfrm>
              <a:off x="8055206" y="5775376"/>
              <a:ext cx="311760" cy="235080"/>
            </p14:xfrm>
          </p:contentPart>
        </mc:Choice>
        <mc:Fallback xmlns="">
          <p:pic>
            <p:nvPicPr>
              <p:cNvPr id="589" name="Ink 588">
                <a:extLst>
                  <a:ext uri="{FF2B5EF4-FFF2-40B4-BE49-F238E27FC236}">
                    <a16:creationId xmlns:a16="http://schemas.microsoft.com/office/drawing/2014/main" id="{47AB19DC-7ABE-0222-B85F-60A4560530BE}"/>
                  </a:ext>
                </a:extLst>
              </p:cNvPr>
              <p:cNvPicPr/>
              <p:nvPr/>
            </p:nvPicPr>
            <p:blipFill>
              <a:blip r:embed="rId474"/>
              <a:stretch>
                <a:fillRect/>
              </a:stretch>
            </p:blipFill>
            <p:spPr>
              <a:xfrm>
                <a:off x="8049093" y="5769256"/>
                <a:ext cx="323986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5">
            <p14:nvContentPartPr>
              <p14:cNvPr id="590" name="Ink 589">
                <a:extLst>
                  <a:ext uri="{FF2B5EF4-FFF2-40B4-BE49-F238E27FC236}">
                    <a16:creationId xmlns:a16="http://schemas.microsoft.com/office/drawing/2014/main" id="{02BD304D-8D4D-27A7-24C4-9EBDCACA3D9E}"/>
                  </a:ext>
                </a:extLst>
              </p14:cNvPr>
              <p14:cNvContentPartPr/>
              <p14:nvPr/>
            </p14:nvContentPartPr>
            <p14:xfrm>
              <a:off x="8288846" y="5825416"/>
              <a:ext cx="33840" cy="32400"/>
            </p14:xfrm>
          </p:contentPart>
        </mc:Choice>
        <mc:Fallback xmlns="">
          <p:pic>
            <p:nvPicPr>
              <p:cNvPr id="590" name="Ink 589">
                <a:extLst>
                  <a:ext uri="{FF2B5EF4-FFF2-40B4-BE49-F238E27FC236}">
                    <a16:creationId xmlns:a16="http://schemas.microsoft.com/office/drawing/2014/main" id="{02BD304D-8D4D-27A7-24C4-9EBDCACA3D9E}"/>
                  </a:ext>
                </a:extLst>
              </p:cNvPr>
              <p:cNvPicPr/>
              <p:nvPr/>
            </p:nvPicPr>
            <p:blipFill>
              <a:blip r:embed="rId476"/>
              <a:stretch>
                <a:fillRect/>
              </a:stretch>
            </p:blipFill>
            <p:spPr>
              <a:xfrm>
                <a:off x="8282726" y="5819296"/>
                <a:ext cx="460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7">
            <p14:nvContentPartPr>
              <p14:cNvPr id="591" name="Ink 590">
                <a:extLst>
                  <a:ext uri="{FF2B5EF4-FFF2-40B4-BE49-F238E27FC236}">
                    <a16:creationId xmlns:a16="http://schemas.microsoft.com/office/drawing/2014/main" id="{EFFFE178-10A8-4E0D-25C4-7E21164BB3F5}"/>
                  </a:ext>
                </a:extLst>
              </p14:cNvPr>
              <p14:cNvContentPartPr/>
              <p14:nvPr/>
            </p14:nvContentPartPr>
            <p14:xfrm>
              <a:off x="8365166" y="5873656"/>
              <a:ext cx="234360" cy="111600"/>
            </p14:xfrm>
          </p:contentPart>
        </mc:Choice>
        <mc:Fallback xmlns="">
          <p:pic>
            <p:nvPicPr>
              <p:cNvPr id="591" name="Ink 590">
                <a:extLst>
                  <a:ext uri="{FF2B5EF4-FFF2-40B4-BE49-F238E27FC236}">
                    <a16:creationId xmlns:a16="http://schemas.microsoft.com/office/drawing/2014/main" id="{EFFFE178-10A8-4E0D-25C4-7E21164BB3F5}"/>
                  </a:ext>
                </a:extLst>
              </p:cNvPr>
              <p:cNvPicPr/>
              <p:nvPr/>
            </p:nvPicPr>
            <p:blipFill>
              <a:blip r:embed="rId478"/>
              <a:stretch>
                <a:fillRect/>
              </a:stretch>
            </p:blipFill>
            <p:spPr>
              <a:xfrm>
                <a:off x="8359055" y="5867536"/>
                <a:ext cx="246581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9">
            <p14:nvContentPartPr>
              <p14:cNvPr id="592" name="Ink 591">
                <a:extLst>
                  <a:ext uri="{FF2B5EF4-FFF2-40B4-BE49-F238E27FC236}">
                    <a16:creationId xmlns:a16="http://schemas.microsoft.com/office/drawing/2014/main" id="{CC3DE11B-D07D-81D1-BE49-BF00C24B4D46}"/>
                  </a:ext>
                </a:extLst>
              </p14:cNvPr>
              <p14:cNvContentPartPr/>
              <p14:nvPr/>
            </p14:nvContentPartPr>
            <p14:xfrm>
              <a:off x="8648846" y="5792296"/>
              <a:ext cx="141840" cy="217440"/>
            </p14:xfrm>
          </p:contentPart>
        </mc:Choice>
        <mc:Fallback xmlns="">
          <p:pic>
            <p:nvPicPr>
              <p:cNvPr id="592" name="Ink 591">
                <a:extLst>
                  <a:ext uri="{FF2B5EF4-FFF2-40B4-BE49-F238E27FC236}">
                    <a16:creationId xmlns:a16="http://schemas.microsoft.com/office/drawing/2014/main" id="{CC3DE11B-D07D-81D1-BE49-BF00C24B4D46}"/>
                  </a:ext>
                </a:extLst>
              </p:cNvPr>
              <p:cNvPicPr/>
              <p:nvPr/>
            </p:nvPicPr>
            <p:blipFill>
              <a:blip r:embed="rId480"/>
              <a:stretch>
                <a:fillRect/>
              </a:stretch>
            </p:blipFill>
            <p:spPr>
              <a:xfrm>
                <a:off x="8642726" y="5786176"/>
                <a:ext cx="1540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1">
            <p14:nvContentPartPr>
              <p14:cNvPr id="593" name="Ink 592">
                <a:extLst>
                  <a:ext uri="{FF2B5EF4-FFF2-40B4-BE49-F238E27FC236}">
                    <a16:creationId xmlns:a16="http://schemas.microsoft.com/office/drawing/2014/main" id="{F2B84DCD-E6C6-216A-7B39-27EDFBF8614C}"/>
                  </a:ext>
                </a:extLst>
              </p14:cNvPr>
              <p14:cNvContentPartPr/>
              <p14:nvPr/>
            </p14:nvContentPartPr>
            <p14:xfrm>
              <a:off x="8787086" y="5813896"/>
              <a:ext cx="155880" cy="157680"/>
            </p14:xfrm>
          </p:contentPart>
        </mc:Choice>
        <mc:Fallback xmlns="">
          <p:pic>
            <p:nvPicPr>
              <p:cNvPr id="593" name="Ink 592">
                <a:extLst>
                  <a:ext uri="{FF2B5EF4-FFF2-40B4-BE49-F238E27FC236}">
                    <a16:creationId xmlns:a16="http://schemas.microsoft.com/office/drawing/2014/main" id="{F2B84DCD-E6C6-216A-7B39-27EDFBF8614C}"/>
                  </a:ext>
                </a:extLst>
              </p:cNvPr>
              <p:cNvPicPr/>
              <p:nvPr/>
            </p:nvPicPr>
            <p:blipFill>
              <a:blip r:embed="rId482"/>
              <a:stretch>
                <a:fillRect/>
              </a:stretch>
            </p:blipFill>
            <p:spPr>
              <a:xfrm>
                <a:off x="8780980" y="5807776"/>
                <a:ext cx="168092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3">
            <p14:nvContentPartPr>
              <p14:cNvPr id="594" name="Ink 593">
                <a:extLst>
                  <a:ext uri="{FF2B5EF4-FFF2-40B4-BE49-F238E27FC236}">
                    <a16:creationId xmlns:a16="http://schemas.microsoft.com/office/drawing/2014/main" id="{A54DB0F9-60AF-191C-B6C8-B19B885148CD}"/>
                  </a:ext>
                </a:extLst>
              </p14:cNvPr>
              <p14:cNvContentPartPr/>
              <p14:nvPr/>
            </p14:nvContentPartPr>
            <p14:xfrm>
              <a:off x="8812286" y="5897776"/>
              <a:ext cx="129960" cy="73080"/>
            </p14:xfrm>
          </p:contentPart>
        </mc:Choice>
        <mc:Fallback xmlns="">
          <p:pic>
            <p:nvPicPr>
              <p:cNvPr id="594" name="Ink 593">
                <a:extLst>
                  <a:ext uri="{FF2B5EF4-FFF2-40B4-BE49-F238E27FC236}">
                    <a16:creationId xmlns:a16="http://schemas.microsoft.com/office/drawing/2014/main" id="{A54DB0F9-60AF-191C-B6C8-B19B885148CD}"/>
                  </a:ext>
                </a:extLst>
              </p:cNvPr>
              <p:cNvPicPr/>
              <p:nvPr/>
            </p:nvPicPr>
            <p:blipFill>
              <a:blip r:embed="rId484"/>
              <a:stretch>
                <a:fillRect/>
              </a:stretch>
            </p:blipFill>
            <p:spPr>
              <a:xfrm>
                <a:off x="8806166" y="5891656"/>
                <a:ext cx="142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5">
            <p14:nvContentPartPr>
              <p14:cNvPr id="595" name="Ink 594">
                <a:extLst>
                  <a:ext uri="{FF2B5EF4-FFF2-40B4-BE49-F238E27FC236}">
                    <a16:creationId xmlns:a16="http://schemas.microsoft.com/office/drawing/2014/main" id="{2717FE3D-202A-7119-A16A-4A1A9500CD9C}"/>
                  </a:ext>
                </a:extLst>
              </p14:cNvPr>
              <p14:cNvContentPartPr/>
              <p14:nvPr/>
            </p14:nvContentPartPr>
            <p14:xfrm>
              <a:off x="8962406" y="5733256"/>
              <a:ext cx="133920" cy="293040"/>
            </p14:xfrm>
          </p:contentPart>
        </mc:Choice>
        <mc:Fallback xmlns="">
          <p:pic>
            <p:nvPicPr>
              <p:cNvPr id="595" name="Ink 594">
                <a:extLst>
                  <a:ext uri="{FF2B5EF4-FFF2-40B4-BE49-F238E27FC236}">
                    <a16:creationId xmlns:a16="http://schemas.microsoft.com/office/drawing/2014/main" id="{2717FE3D-202A-7119-A16A-4A1A9500CD9C}"/>
                  </a:ext>
                </a:extLst>
              </p:cNvPr>
              <p:cNvPicPr/>
              <p:nvPr/>
            </p:nvPicPr>
            <p:blipFill>
              <a:blip r:embed="rId486"/>
              <a:stretch>
                <a:fillRect/>
              </a:stretch>
            </p:blipFill>
            <p:spPr>
              <a:xfrm>
                <a:off x="8956286" y="5727136"/>
                <a:ext cx="14616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7">
            <p14:nvContentPartPr>
              <p14:cNvPr id="596" name="Ink 595">
                <a:extLst>
                  <a:ext uri="{FF2B5EF4-FFF2-40B4-BE49-F238E27FC236}">
                    <a16:creationId xmlns:a16="http://schemas.microsoft.com/office/drawing/2014/main" id="{54F79FD3-9D03-AA54-CB63-E3B3A4792D7B}"/>
                  </a:ext>
                </a:extLst>
              </p14:cNvPr>
              <p14:cNvContentPartPr/>
              <p14:nvPr/>
            </p14:nvContentPartPr>
            <p14:xfrm>
              <a:off x="9220526" y="5836936"/>
              <a:ext cx="191160" cy="117720"/>
            </p14:xfrm>
          </p:contentPart>
        </mc:Choice>
        <mc:Fallback xmlns="">
          <p:pic>
            <p:nvPicPr>
              <p:cNvPr id="596" name="Ink 595">
                <a:extLst>
                  <a:ext uri="{FF2B5EF4-FFF2-40B4-BE49-F238E27FC236}">
                    <a16:creationId xmlns:a16="http://schemas.microsoft.com/office/drawing/2014/main" id="{54F79FD3-9D03-AA54-CB63-E3B3A4792D7B}"/>
                  </a:ext>
                </a:extLst>
              </p:cNvPr>
              <p:cNvPicPr/>
              <p:nvPr/>
            </p:nvPicPr>
            <p:blipFill>
              <a:blip r:embed="rId488"/>
              <a:stretch>
                <a:fillRect/>
              </a:stretch>
            </p:blipFill>
            <p:spPr>
              <a:xfrm>
                <a:off x="9214406" y="5830816"/>
                <a:ext cx="2034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9">
            <p14:nvContentPartPr>
              <p14:cNvPr id="597" name="Ink 596">
                <a:extLst>
                  <a:ext uri="{FF2B5EF4-FFF2-40B4-BE49-F238E27FC236}">
                    <a16:creationId xmlns:a16="http://schemas.microsoft.com/office/drawing/2014/main" id="{65F8A650-DFDB-34B9-EB64-FB411F840D54}"/>
                  </a:ext>
                </a:extLst>
              </p14:cNvPr>
              <p14:cNvContentPartPr/>
              <p14:nvPr/>
            </p14:nvContentPartPr>
            <p14:xfrm>
              <a:off x="9243566" y="5967256"/>
              <a:ext cx="180720" cy="29880"/>
            </p14:xfrm>
          </p:contentPart>
        </mc:Choice>
        <mc:Fallback xmlns="">
          <p:pic>
            <p:nvPicPr>
              <p:cNvPr id="597" name="Ink 596">
                <a:extLst>
                  <a:ext uri="{FF2B5EF4-FFF2-40B4-BE49-F238E27FC236}">
                    <a16:creationId xmlns:a16="http://schemas.microsoft.com/office/drawing/2014/main" id="{65F8A650-DFDB-34B9-EB64-FB411F840D54}"/>
                  </a:ext>
                </a:extLst>
              </p:cNvPr>
              <p:cNvPicPr/>
              <p:nvPr/>
            </p:nvPicPr>
            <p:blipFill>
              <a:blip r:embed="rId490"/>
              <a:stretch>
                <a:fillRect/>
              </a:stretch>
            </p:blipFill>
            <p:spPr>
              <a:xfrm>
                <a:off x="9237446" y="5961061"/>
                <a:ext cx="192960" cy="422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1">
            <p14:nvContentPartPr>
              <p14:cNvPr id="598" name="Ink 597">
                <a:extLst>
                  <a:ext uri="{FF2B5EF4-FFF2-40B4-BE49-F238E27FC236}">
                    <a16:creationId xmlns:a16="http://schemas.microsoft.com/office/drawing/2014/main" id="{C48BFF6B-07F4-A541-591A-871C44D7ACA5}"/>
                  </a:ext>
                </a:extLst>
              </p14:cNvPr>
              <p14:cNvContentPartPr/>
              <p14:nvPr/>
            </p14:nvContentPartPr>
            <p14:xfrm>
              <a:off x="9587366" y="5726416"/>
              <a:ext cx="278280" cy="224640"/>
            </p14:xfrm>
          </p:contentPart>
        </mc:Choice>
        <mc:Fallback xmlns="">
          <p:pic>
            <p:nvPicPr>
              <p:cNvPr id="598" name="Ink 597">
                <a:extLst>
                  <a:ext uri="{FF2B5EF4-FFF2-40B4-BE49-F238E27FC236}">
                    <a16:creationId xmlns:a16="http://schemas.microsoft.com/office/drawing/2014/main" id="{C48BFF6B-07F4-A541-591A-871C44D7ACA5}"/>
                  </a:ext>
                </a:extLst>
              </p:cNvPr>
              <p:cNvPicPr/>
              <p:nvPr/>
            </p:nvPicPr>
            <p:blipFill>
              <a:blip r:embed="rId492"/>
              <a:stretch>
                <a:fillRect/>
              </a:stretch>
            </p:blipFill>
            <p:spPr>
              <a:xfrm>
                <a:off x="9581254" y="5720286"/>
                <a:ext cx="290504" cy="236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3">
            <p14:nvContentPartPr>
              <p14:cNvPr id="599" name="Ink 598">
                <a:extLst>
                  <a:ext uri="{FF2B5EF4-FFF2-40B4-BE49-F238E27FC236}">
                    <a16:creationId xmlns:a16="http://schemas.microsoft.com/office/drawing/2014/main" id="{B70B1317-9C33-9598-6BC7-95FE87B0FA7C}"/>
                  </a:ext>
                </a:extLst>
              </p14:cNvPr>
              <p14:cNvContentPartPr/>
              <p14:nvPr/>
            </p14:nvContentPartPr>
            <p14:xfrm>
              <a:off x="9772046" y="5735056"/>
              <a:ext cx="21600" cy="40320"/>
            </p14:xfrm>
          </p:contentPart>
        </mc:Choice>
        <mc:Fallback xmlns="">
          <p:pic>
            <p:nvPicPr>
              <p:cNvPr id="599" name="Ink 598">
                <a:extLst>
                  <a:ext uri="{FF2B5EF4-FFF2-40B4-BE49-F238E27FC236}">
                    <a16:creationId xmlns:a16="http://schemas.microsoft.com/office/drawing/2014/main" id="{B70B1317-9C33-9598-6BC7-95FE87B0FA7C}"/>
                  </a:ext>
                </a:extLst>
              </p:cNvPr>
              <p:cNvPicPr/>
              <p:nvPr/>
            </p:nvPicPr>
            <p:blipFill>
              <a:blip r:embed="rId494"/>
              <a:stretch>
                <a:fillRect/>
              </a:stretch>
            </p:blipFill>
            <p:spPr>
              <a:xfrm>
                <a:off x="9765926" y="5728936"/>
                <a:ext cx="33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5">
            <p14:nvContentPartPr>
              <p14:cNvPr id="600" name="Ink 599">
                <a:extLst>
                  <a:ext uri="{FF2B5EF4-FFF2-40B4-BE49-F238E27FC236}">
                    <a16:creationId xmlns:a16="http://schemas.microsoft.com/office/drawing/2014/main" id="{938FE7B7-23EB-0872-9E39-E7C51C69FCCF}"/>
                  </a:ext>
                </a:extLst>
              </p14:cNvPr>
              <p14:cNvContentPartPr/>
              <p14:nvPr/>
            </p14:nvContentPartPr>
            <p14:xfrm>
              <a:off x="9856286" y="5815696"/>
              <a:ext cx="225000" cy="121320"/>
            </p14:xfrm>
          </p:contentPart>
        </mc:Choice>
        <mc:Fallback xmlns="">
          <p:pic>
            <p:nvPicPr>
              <p:cNvPr id="600" name="Ink 599">
                <a:extLst>
                  <a:ext uri="{FF2B5EF4-FFF2-40B4-BE49-F238E27FC236}">
                    <a16:creationId xmlns:a16="http://schemas.microsoft.com/office/drawing/2014/main" id="{938FE7B7-23EB-0872-9E39-E7C51C69FCCF}"/>
                  </a:ext>
                </a:extLst>
              </p:cNvPr>
              <p:cNvPicPr/>
              <p:nvPr/>
            </p:nvPicPr>
            <p:blipFill>
              <a:blip r:embed="rId496"/>
              <a:stretch>
                <a:fillRect/>
              </a:stretch>
            </p:blipFill>
            <p:spPr>
              <a:xfrm>
                <a:off x="9850176" y="5809576"/>
                <a:ext cx="23722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7">
            <p14:nvContentPartPr>
              <p14:cNvPr id="601" name="Ink 600">
                <a:extLst>
                  <a:ext uri="{FF2B5EF4-FFF2-40B4-BE49-F238E27FC236}">
                    <a16:creationId xmlns:a16="http://schemas.microsoft.com/office/drawing/2014/main" id="{6E4EE8F6-C3D8-6D97-8F27-D0D7975A231B}"/>
                  </a:ext>
                </a:extLst>
              </p14:cNvPr>
              <p14:cNvContentPartPr/>
              <p14:nvPr/>
            </p14:nvContentPartPr>
            <p14:xfrm>
              <a:off x="10137086" y="5643256"/>
              <a:ext cx="131760" cy="298800"/>
            </p14:xfrm>
          </p:contentPart>
        </mc:Choice>
        <mc:Fallback xmlns="">
          <p:pic>
            <p:nvPicPr>
              <p:cNvPr id="601" name="Ink 600">
                <a:extLst>
                  <a:ext uri="{FF2B5EF4-FFF2-40B4-BE49-F238E27FC236}">
                    <a16:creationId xmlns:a16="http://schemas.microsoft.com/office/drawing/2014/main" id="{6E4EE8F6-C3D8-6D97-8F27-D0D7975A231B}"/>
                  </a:ext>
                </a:extLst>
              </p:cNvPr>
              <p:cNvPicPr/>
              <p:nvPr/>
            </p:nvPicPr>
            <p:blipFill>
              <a:blip r:embed="rId498"/>
              <a:stretch>
                <a:fillRect/>
              </a:stretch>
            </p:blipFill>
            <p:spPr>
              <a:xfrm>
                <a:off x="10130966" y="5637136"/>
                <a:ext cx="14400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9">
            <p14:nvContentPartPr>
              <p14:cNvPr id="602" name="Ink 601">
                <a:extLst>
                  <a:ext uri="{FF2B5EF4-FFF2-40B4-BE49-F238E27FC236}">
                    <a16:creationId xmlns:a16="http://schemas.microsoft.com/office/drawing/2014/main" id="{8F677EB3-2952-5E01-E5CC-C3B15968DA7B}"/>
                  </a:ext>
                </a:extLst>
              </p14:cNvPr>
              <p14:cNvContentPartPr/>
              <p14:nvPr/>
            </p14:nvContentPartPr>
            <p14:xfrm>
              <a:off x="10270646" y="5686816"/>
              <a:ext cx="32760" cy="218160"/>
            </p14:xfrm>
          </p:contentPart>
        </mc:Choice>
        <mc:Fallback xmlns="">
          <p:pic>
            <p:nvPicPr>
              <p:cNvPr id="602" name="Ink 601">
                <a:extLst>
                  <a:ext uri="{FF2B5EF4-FFF2-40B4-BE49-F238E27FC236}">
                    <a16:creationId xmlns:a16="http://schemas.microsoft.com/office/drawing/2014/main" id="{8F677EB3-2952-5E01-E5CC-C3B15968DA7B}"/>
                  </a:ext>
                </a:extLst>
              </p:cNvPr>
              <p:cNvPicPr/>
              <p:nvPr/>
            </p:nvPicPr>
            <p:blipFill>
              <a:blip r:embed="rId500"/>
              <a:stretch>
                <a:fillRect/>
              </a:stretch>
            </p:blipFill>
            <p:spPr>
              <a:xfrm>
                <a:off x="10264593" y="5680696"/>
                <a:ext cx="44867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1">
            <p14:nvContentPartPr>
              <p14:cNvPr id="603" name="Ink 602">
                <a:extLst>
                  <a:ext uri="{FF2B5EF4-FFF2-40B4-BE49-F238E27FC236}">
                    <a16:creationId xmlns:a16="http://schemas.microsoft.com/office/drawing/2014/main" id="{31B4127D-1612-DDDA-FD06-CEDA58D79668}"/>
                  </a:ext>
                </a:extLst>
              </p14:cNvPr>
              <p14:cNvContentPartPr/>
              <p14:nvPr/>
            </p14:nvContentPartPr>
            <p14:xfrm>
              <a:off x="10236446" y="5715976"/>
              <a:ext cx="212400" cy="111240"/>
            </p14:xfrm>
          </p:contentPart>
        </mc:Choice>
        <mc:Fallback xmlns="">
          <p:pic>
            <p:nvPicPr>
              <p:cNvPr id="603" name="Ink 602">
                <a:extLst>
                  <a:ext uri="{FF2B5EF4-FFF2-40B4-BE49-F238E27FC236}">
                    <a16:creationId xmlns:a16="http://schemas.microsoft.com/office/drawing/2014/main" id="{31B4127D-1612-DDDA-FD06-CEDA58D79668}"/>
                  </a:ext>
                </a:extLst>
              </p:cNvPr>
              <p:cNvPicPr/>
              <p:nvPr/>
            </p:nvPicPr>
            <p:blipFill>
              <a:blip r:embed="rId502"/>
              <a:stretch>
                <a:fillRect/>
              </a:stretch>
            </p:blipFill>
            <p:spPr>
              <a:xfrm>
                <a:off x="10230326" y="5709856"/>
                <a:ext cx="22464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3">
            <p14:nvContentPartPr>
              <p14:cNvPr id="604" name="Ink 603">
                <a:extLst>
                  <a:ext uri="{FF2B5EF4-FFF2-40B4-BE49-F238E27FC236}">
                    <a16:creationId xmlns:a16="http://schemas.microsoft.com/office/drawing/2014/main" id="{6184D7D9-D577-D563-BAD3-A3D829CBC2FB}"/>
                  </a:ext>
                </a:extLst>
              </p14:cNvPr>
              <p14:cNvContentPartPr/>
              <p14:nvPr/>
            </p14:nvContentPartPr>
            <p14:xfrm>
              <a:off x="10288286" y="5811016"/>
              <a:ext cx="147600" cy="96840"/>
            </p14:xfrm>
          </p:contentPart>
        </mc:Choice>
        <mc:Fallback xmlns="">
          <p:pic>
            <p:nvPicPr>
              <p:cNvPr id="604" name="Ink 603">
                <a:extLst>
                  <a:ext uri="{FF2B5EF4-FFF2-40B4-BE49-F238E27FC236}">
                    <a16:creationId xmlns:a16="http://schemas.microsoft.com/office/drawing/2014/main" id="{6184D7D9-D577-D563-BAD3-A3D829CBC2FB}"/>
                  </a:ext>
                </a:extLst>
              </p:cNvPr>
              <p:cNvPicPr/>
              <p:nvPr/>
            </p:nvPicPr>
            <p:blipFill>
              <a:blip r:embed="rId504"/>
              <a:stretch>
                <a:fillRect/>
              </a:stretch>
            </p:blipFill>
            <p:spPr>
              <a:xfrm>
                <a:off x="10282166" y="5804896"/>
                <a:ext cx="1598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5">
            <p14:nvContentPartPr>
              <p14:cNvPr id="605" name="Ink 604">
                <a:extLst>
                  <a:ext uri="{FF2B5EF4-FFF2-40B4-BE49-F238E27FC236}">
                    <a16:creationId xmlns:a16="http://schemas.microsoft.com/office/drawing/2014/main" id="{FAF33E21-1483-8F21-A107-AD6865027E5A}"/>
                  </a:ext>
                </a:extLst>
              </p14:cNvPr>
              <p14:cNvContentPartPr/>
              <p14:nvPr/>
            </p14:nvContentPartPr>
            <p14:xfrm>
              <a:off x="10422566" y="5764576"/>
              <a:ext cx="117360" cy="143640"/>
            </p14:xfrm>
          </p:contentPart>
        </mc:Choice>
        <mc:Fallback xmlns="">
          <p:pic>
            <p:nvPicPr>
              <p:cNvPr id="605" name="Ink 604">
                <a:extLst>
                  <a:ext uri="{FF2B5EF4-FFF2-40B4-BE49-F238E27FC236}">
                    <a16:creationId xmlns:a16="http://schemas.microsoft.com/office/drawing/2014/main" id="{FAF33E21-1483-8F21-A107-AD6865027E5A}"/>
                  </a:ext>
                </a:extLst>
              </p:cNvPr>
              <p:cNvPicPr/>
              <p:nvPr/>
            </p:nvPicPr>
            <p:blipFill>
              <a:blip r:embed="rId506"/>
              <a:stretch>
                <a:fillRect/>
              </a:stretch>
            </p:blipFill>
            <p:spPr>
              <a:xfrm>
                <a:off x="10416446" y="5758456"/>
                <a:ext cx="1296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7">
            <p14:nvContentPartPr>
              <p14:cNvPr id="606" name="Ink 605">
                <a:extLst>
                  <a:ext uri="{FF2B5EF4-FFF2-40B4-BE49-F238E27FC236}">
                    <a16:creationId xmlns:a16="http://schemas.microsoft.com/office/drawing/2014/main" id="{E383798C-1371-E593-677E-F1B4803B2038}"/>
                  </a:ext>
                </a:extLst>
              </p14:cNvPr>
              <p14:cNvContentPartPr/>
              <p14:nvPr/>
            </p14:nvContentPartPr>
            <p14:xfrm>
              <a:off x="10543166" y="5761696"/>
              <a:ext cx="106200" cy="126360"/>
            </p14:xfrm>
          </p:contentPart>
        </mc:Choice>
        <mc:Fallback xmlns="">
          <p:pic>
            <p:nvPicPr>
              <p:cNvPr id="606" name="Ink 605">
                <a:extLst>
                  <a:ext uri="{FF2B5EF4-FFF2-40B4-BE49-F238E27FC236}">
                    <a16:creationId xmlns:a16="http://schemas.microsoft.com/office/drawing/2014/main" id="{E383798C-1371-E593-677E-F1B4803B2038}"/>
                  </a:ext>
                </a:extLst>
              </p:cNvPr>
              <p:cNvPicPr/>
              <p:nvPr/>
            </p:nvPicPr>
            <p:blipFill>
              <a:blip r:embed="rId508"/>
              <a:stretch>
                <a:fillRect/>
              </a:stretch>
            </p:blipFill>
            <p:spPr>
              <a:xfrm>
                <a:off x="10537046" y="5755576"/>
                <a:ext cx="1184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9">
            <p14:nvContentPartPr>
              <p14:cNvPr id="607" name="Ink 606">
                <a:extLst>
                  <a:ext uri="{FF2B5EF4-FFF2-40B4-BE49-F238E27FC236}">
                    <a16:creationId xmlns:a16="http://schemas.microsoft.com/office/drawing/2014/main" id="{22899AF6-0A9F-4445-6596-C864EB750708}"/>
                  </a:ext>
                </a:extLst>
              </p14:cNvPr>
              <p14:cNvContentPartPr/>
              <p14:nvPr/>
            </p14:nvContentPartPr>
            <p14:xfrm>
              <a:off x="10613006" y="5740816"/>
              <a:ext cx="121680" cy="141840"/>
            </p14:xfrm>
          </p:contentPart>
        </mc:Choice>
        <mc:Fallback xmlns="">
          <p:pic>
            <p:nvPicPr>
              <p:cNvPr id="607" name="Ink 606">
                <a:extLst>
                  <a:ext uri="{FF2B5EF4-FFF2-40B4-BE49-F238E27FC236}">
                    <a16:creationId xmlns:a16="http://schemas.microsoft.com/office/drawing/2014/main" id="{22899AF6-0A9F-4445-6596-C864EB750708}"/>
                  </a:ext>
                </a:extLst>
              </p:cNvPr>
              <p:cNvPicPr/>
              <p:nvPr/>
            </p:nvPicPr>
            <p:blipFill>
              <a:blip r:embed="rId510"/>
              <a:stretch>
                <a:fillRect/>
              </a:stretch>
            </p:blipFill>
            <p:spPr>
              <a:xfrm>
                <a:off x="10606868" y="5734696"/>
                <a:ext cx="133956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1">
            <p14:nvContentPartPr>
              <p14:cNvPr id="608" name="Ink 607">
                <a:extLst>
                  <a:ext uri="{FF2B5EF4-FFF2-40B4-BE49-F238E27FC236}">
                    <a16:creationId xmlns:a16="http://schemas.microsoft.com/office/drawing/2014/main" id="{CCFE8F28-1C47-1C21-AFA7-394184A517C1}"/>
                  </a:ext>
                </a:extLst>
              </p14:cNvPr>
              <p14:cNvContentPartPr/>
              <p14:nvPr/>
            </p14:nvContentPartPr>
            <p14:xfrm>
              <a:off x="10721006" y="5715976"/>
              <a:ext cx="123480" cy="156600"/>
            </p14:xfrm>
          </p:contentPart>
        </mc:Choice>
        <mc:Fallback xmlns="">
          <p:pic>
            <p:nvPicPr>
              <p:cNvPr id="608" name="Ink 607">
                <a:extLst>
                  <a:ext uri="{FF2B5EF4-FFF2-40B4-BE49-F238E27FC236}">
                    <a16:creationId xmlns:a16="http://schemas.microsoft.com/office/drawing/2014/main" id="{CCFE8F28-1C47-1C21-AFA7-394184A517C1}"/>
                  </a:ext>
                </a:extLst>
              </p:cNvPr>
              <p:cNvPicPr/>
              <p:nvPr/>
            </p:nvPicPr>
            <p:blipFill>
              <a:blip r:embed="rId512"/>
              <a:stretch>
                <a:fillRect/>
              </a:stretch>
            </p:blipFill>
            <p:spPr>
              <a:xfrm>
                <a:off x="10714886" y="5709856"/>
                <a:ext cx="1357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3">
            <p14:nvContentPartPr>
              <p14:cNvPr id="609" name="Ink 608">
                <a:extLst>
                  <a:ext uri="{FF2B5EF4-FFF2-40B4-BE49-F238E27FC236}">
                    <a16:creationId xmlns:a16="http://schemas.microsoft.com/office/drawing/2014/main" id="{A6133264-98D7-CC49-7948-9D037A415C0D}"/>
                  </a:ext>
                </a:extLst>
              </p14:cNvPr>
              <p14:cNvContentPartPr/>
              <p14:nvPr/>
            </p14:nvContentPartPr>
            <p14:xfrm>
              <a:off x="10814246" y="5595016"/>
              <a:ext cx="46800" cy="292680"/>
            </p14:xfrm>
          </p:contentPart>
        </mc:Choice>
        <mc:Fallback xmlns="">
          <p:pic>
            <p:nvPicPr>
              <p:cNvPr id="609" name="Ink 608">
                <a:extLst>
                  <a:ext uri="{FF2B5EF4-FFF2-40B4-BE49-F238E27FC236}">
                    <a16:creationId xmlns:a16="http://schemas.microsoft.com/office/drawing/2014/main" id="{A6133264-98D7-CC49-7948-9D037A415C0D}"/>
                  </a:ext>
                </a:extLst>
              </p:cNvPr>
              <p:cNvPicPr/>
              <p:nvPr/>
            </p:nvPicPr>
            <p:blipFill>
              <a:blip r:embed="rId514"/>
              <a:stretch>
                <a:fillRect/>
              </a:stretch>
            </p:blipFill>
            <p:spPr>
              <a:xfrm>
                <a:off x="10808126" y="5588896"/>
                <a:ext cx="590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5">
            <p14:nvContentPartPr>
              <p14:cNvPr id="610" name="Ink 609">
                <a:extLst>
                  <a:ext uri="{FF2B5EF4-FFF2-40B4-BE49-F238E27FC236}">
                    <a16:creationId xmlns:a16="http://schemas.microsoft.com/office/drawing/2014/main" id="{F6396B18-B9FE-79E3-E634-C450F9349ED4}"/>
                  </a:ext>
                </a:extLst>
              </p14:cNvPr>
              <p14:cNvContentPartPr/>
              <p14:nvPr/>
            </p14:nvContentPartPr>
            <p14:xfrm>
              <a:off x="10902806" y="5590336"/>
              <a:ext cx="86040" cy="255960"/>
            </p14:xfrm>
          </p:contentPart>
        </mc:Choice>
        <mc:Fallback xmlns="">
          <p:pic>
            <p:nvPicPr>
              <p:cNvPr id="610" name="Ink 609">
                <a:extLst>
                  <a:ext uri="{FF2B5EF4-FFF2-40B4-BE49-F238E27FC236}">
                    <a16:creationId xmlns:a16="http://schemas.microsoft.com/office/drawing/2014/main" id="{F6396B18-B9FE-79E3-E634-C450F9349ED4}"/>
                  </a:ext>
                </a:extLst>
              </p:cNvPr>
              <p:cNvPicPr/>
              <p:nvPr/>
            </p:nvPicPr>
            <p:blipFill>
              <a:blip r:embed="rId516"/>
              <a:stretch>
                <a:fillRect/>
              </a:stretch>
            </p:blipFill>
            <p:spPr>
              <a:xfrm>
                <a:off x="10896686" y="5584216"/>
                <a:ext cx="982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7">
            <p14:nvContentPartPr>
              <p14:cNvPr id="611" name="Ink 610">
                <a:extLst>
                  <a:ext uri="{FF2B5EF4-FFF2-40B4-BE49-F238E27FC236}">
                    <a16:creationId xmlns:a16="http://schemas.microsoft.com/office/drawing/2014/main" id="{EC3640C6-45B9-1678-C979-BE9E1CAE1FC4}"/>
                  </a:ext>
                </a:extLst>
              </p14:cNvPr>
              <p14:cNvContentPartPr/>
              <p14:nvPr/>
            </p14:nvContentPartPr>
            <p14:xfrm>
              <a:off x="10994966" y="5626696"/>
              <a:ext cx="141480" cy="228240"/>
            </p14:xfrm>
          </p:contentPart>
        </mc:Choice>
        <mc:Fallback xmlns="">
          <p:pic>
            <p:nvPicPr>
              <p:cNvPr id="611" name="Ink 610">
                <a:extLst>
                  <a:ext uri="{FF2B5EF4-FFF2-40B4-BE49-F238E27FC236}">
                    <a16:creationId xmlns:a16="http://schemas.microsoft.com/office/drawing/2014/main" id="{EC3640C6-45B9-1678-C979-BE9E1CAE1FC4}"/>
                  </a:ext>
                </a:extLst>
              </p:cNvPr>
              <p:cNvPicPr/>
              <p:nvPr/>
            </p:nvPicPr>
            <p:blipFill>
              <a:blip r:embed="rId518"/>
              <a:stretch>
                <a:fillRect/>
              </a:stretch>
            </p:blipFill>
            <p:spPr>
              <a:xfrm>
                <a:off x="10988846" y="5620576"/>
                <a:ext cx="15372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9">
            <p14:nvContentPartPr>
              <p14:cNvPr id="612" name="Ink 611">
                <a:extLst>
                  <a:ext uri="{FF2B5EF4-FFF2-40B4-BE49-F238E27FC236}">
                    <a16:creationId xmlns:a16="http://schemas.microsoft.com/office/drawing/2014/main" id="{0F7F585D-66DE-4457-A90C-F262F2433C37}"/>
                  </a:ext>
                </a:extLst>
              </p14:cNvPr>
              <p14:cNvContentPartPr/>
              <p14:nvPr/>
            </p14:nvContentPartPr>
            <p14:xfrm>
              <a:off x="10969766" y="5738296"/>
              <a:ext cx="173160" cy="12600"/>
            </p14:xfrm>
          </p:contentPart>
        </mc:Choice>
        <mc:Fallback xmlns="">
          <p:pic>
            <p:nvPicPr>
              <p:cNvPr id="612" name="Ink 611">
                <a:extLst>
                  <a:ext uri="{FF2B5EF4-FFF2-40B4-BE49-F238E27FC236}">
                    <a16:creationId xmlns:a16="http://schemas.microsoft.com/office/drawing/2014/main" id="{0F7F585D-66DE-4457-A90C-F262F2433C37}"/>
                  </a:ext>
                </a:extLst>
              </p:cNvPr>
              <p:cNvPicPr/>
              <p:nvPr/>
            </p:nvPicPr>
            <p:blipFill>
              <a:blip r:embed="rId520"/>
              <a:stretch>
                <a:fillRect/>
              </a:stretch>
            </p:blipFill>
            <p:spPr>
              <a:xfrm>
                <a:off x="10963659" y="5732346"/>
                <a:ext cx="185375" cy="24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1">
            <p14:nvContentPartPr>
              <p14:cNvPr id="613" name="Ink 612">
                <a:extLst>
                  <a:ext uri="{FF2B5EF4-FFF2-40B4-BE49-F238E27FC236}">
                    <a16:creationId xmlns:a16="http://schemas.microsoft.com/office/drawing/2014/main" id="{7BD7BC4C-DF15-D597-FD4E-FABF56231DFB}"/>
                  </a:ext>
                </a:extLst>
              </p14:cNvPr>
              <p14:cNvContentPartPr/>
              <p14:nvPr/>
            </p14:nvContentPartPr>
            <p14:xfrm>
              <a:off x="11118086" y="5586016"/>
              <a:ext cx="93600" cy="319320"/>
            </p14:xfrm>
          </p:contentPart>
        </mc:Choice>
        <mc:Fallback xmlns="">
          <p:pic>
            <p:nvPicPr>
              <p:cNvPr id="613" name="Ink 612">
                <a:extLst>
                  <a:ext uri="{FF2B5EF4-FFF2-40B4-BE49-F238E27FC236}">
                    <a16:creationId xmlns:a16="http://schemas.microsoft.com/office/drawing/2014/main" id="{7BD7BC4C-DF15-D597-FD4E-FABF56231DFB}"/>
                  </a:ext>
                </a:extLst>
              </p:cNvPr>
              <p:cNvPicPr/>
              <p:nvPr/>
            </p:nvPicPr>
            <p:blipFill>
              <a:blip r:embed="rId522"/>
              <a:stretch>
                <a:fillRect/>
              </a:stretch>
            </p:blipFill>
            <p:spPr>
              <a:xfrm>
                <a:off x="11111942" y="5579903"/>
                <a:ext cx="105887" cy="3315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3">
            <p14:nvContentPartPr>
              <p14:cNvPr id="614" name="Ink 613">
                <a:extLst>
                  <a:ext uri="{FF2B5EF4-FFF2-40B4-BE49-F238E27FC236}">
                    <a16:creationId xmlns:a16="http://schemas.microsoft.com/office/drawing/2014/main" id="{6874B476-0C03-49F1-6623-D001FAE43DD0}"/>
                  </a:ext>
                </a:extLst>
              </p14:cNvPr>
              <p14:cNvContentPartPr/>
              <p14:nvPr/>
            </p14:nvContentPartPr>
            <p14:xfrm>
              <a:off x="11204486" y="5532016"/>
              <a:ext cx="100080" cy="414000"/>
            </p14:xfrm>
          </p:contentPart>
        </mc:Choice>
        <mc:Fallback xmlns="">
          <p:pic>
            <p:nvPicPr>
              <p:cNvPr id="614" name="Ink 613">
                <a:extLst>
                  <a:ext uri="{FF2B5EF4-FFF2-40B4-BE49-F238E27FC236}">
                    <a16:creationId xmlns:a16="http://schemas.microsoft.com/office/drawing/2014/main" id="{6874B476-0C03-49F1-6623-D001FAE43DD0}"/>
                  </a:ext>
                </a:extLst>
              </p:cNvPr>
              <p:cNvPicPr/>
              <p:nvPr/>
            </p:nvPicPr>
            <p:blipFill>
              <a:blip r:embed="rId524"/>
              <a:stretch>
                <a:fillRect/>
              </a:stretch>
            </p:blipFill>
            <p:spPr>
              <a:xfrm>
                <a:off x="11198366" y="5525896"/>
                <a:ext cx="1123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5">
            <p14:nvContentPartPr>
              <p14:cNvPr id="616" name="Ink 615">
                <a:extLst>
                  <a:ext uri="{FF2B5EF4-FFF2-40B4-BE49-F238E27FC236}">
                    <a16:creationId xmlns:a16="http://schemas.microsoft.com/office/drawing/2014/main" id="{9A2E69C6-6F10-DFBE-0431-7427252A0B0A}"/>
                  </a:ext>
                </a:extLst>
              </p14:cNvPr>
              <p14:cNvContentPartPr/>
              <p14:nvPr/>
            </p14:nvContentPartPr>
            <p14:xfrm>
              <a:off x="307640" y="6285405"/>
              <a:ext cx="335520" cy="297720"/>
            </p14:xfrm>
          </p:contentPart>
        </mc:Choice>
        <mc:Fallback xmlns="">
          <p:pic>
            <p:nvPicPr>
              <p:cNvPr id="616" name="Ink 615">
                <a:extLst>
                  <a:ext uri="{FF2B5EF4-FFF2-40B4-BE49-F238E27FC236}">
                    <a16:creationId xmlns:a16="http://schemas.microsoft.com/office/drawing/2014/main" id="{9A2E69C6-6F10-DFBE-0431-7427252A0B0A}"/>
                  </a:ext>
                </a:extLst>
              </p:cNvPr>
              <p:cNvPicPr/>
              <p:nvPr/>
            </p:nvPicPr>
            <p:blipFill>
              <a:blip r:embed="rId526"/>
              <a:stretch>
                <a:fillRect/>
              </a:stretch>
            </p:blipFill>
            <p:spPr>
              <a:xfrm>
                <a:off x="301520" y="6279285"/>
                <a:ext cx="347760" cy="30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7">
            <p14:nvContentPartPr>
              <p14:cNvPr id="617" name="Ink 616">
                <a:extLst>
                  <a:ext uri="{FF2B5EF4-FFF2-40B4-BE49-F238E27FC236}">
                    <a16:creationId xmlns:a16="http://schemas.microsoft.com/office/drawing/2014/main" id="{3CF00279-E419-6E26-E01D-A2E5A8A1DE72}"/>
                  </a:ext>
                </a:extLst>
              </p14:cNvPr>
              <p14:cNvContentPartPr/>
              <p14:nvPr/>
            </p14:nvContentPartPr>
            <p14:xfrm>
              <a:off x="624080" y="6319245"/>
              <a:ext cx="77040" cy="262440"/>
            </p14:xfrm>
          </p:contentPart>
        </mc:Choice>
        <mc:Fallback xmlns="">
          <p:pic>
            <p:nvPicPr>
              <p:cNvPr id="617" name="Ink 616">
                <a:extLst>
                  <a:ext uri="{FF2B5EF4-FFF2-40B4-BE49-F238E27FC236}">
                    <a16:creationId xmlns:a16="http://schemas.microsoft.com/office/drawing/2014/main" id="{3CF00279-E419-6E26-E01D-A2E5A8A1DE72}"/>
                  </a:ext>
                </a:extLst>
              </p:cNvPr>
              <p:cNvPicPr/>
              <p:nvPr/>
            </p:nvPicPr>
            <p:blipFill>
              <a:blip r:embed="rId528"/>
              <a:stretch>
                <a:fillRect/>
              </a:stretch>
            </p:blipFill>
            <p:spPr>
              <a:xfrm>
                <a:off x="617960" y="6313125"/>
                <a:ext cx="892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9">
            <p14:nvContentPartPr>
              <p14:cNvPr id="618" name="Ink 617">
                <a:extLst>
                  <a:ext uri="{FF2B5EF4-FFF2-40B4-BE49-F238E27FC236}">
                    <a16:creationId xmlns:a16="http://schemas.microsoft.com/office/drawing/2014/main" id="{6EB42DB0-2957-5E17-B87A-0B432586C0E1}"/>
                  </a:ext>
                </a:extLst>
              </p14:cNvPr>
              <p14:cNvContentPartPr/>
              <p14:nvPr/>
            </p14:nvContentPartPr>
            <p14:xfrm>
              <a:off x="714800" y="6424005"/>
              <a:ext cx="183600" cy="158760"/>
            </p14:xfrm>
          </p:contentPart>
        </mc:Choice>
        <mc:Fallback xmlns="">
          <p:pic>
            <p:nvPicPr>
              <p:cNvPr id="618" name="Ink 617">
                <a:extLst>
                  <a:ext uri="{FF2B5EF4-FFF2-40B4-BE49-F238E27FC236}">
                    <a16:creationId xmlns:a16="http://schemas.microsoft.com/office/drawing/2014/main" id="{6EB42DB0-2957-5E17-B87A-0B432586C0E1}"/>
                  </a:ext>
                </a:extLst>
              </p:cNvPr>
              <p:cNvPicPr/>
              <p:nvPr/>
            </p:nvPicPr>
            <p:blipFill>
              <a:blip r:embed="rId530"/>
              <a:stretch>
                <a:fillRect/>
              </a:stretch>
            </p:blipFill>
            <p:spPr>
              <a:xfrm>
                <a:off x="708668" y="6417899"/>
                <a:ext cx="195864" cy="1709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1">
            <p14:nvContentPartPr>
              <p14:cNvPr id="619" name="Ink 618">
                <a:extLst>
                  <a:ext uri="{FF2B5EF4-FFF2-40B4-BE49-F238E27FC236}">
                    <a16:creationId xmlns:a16="http://schemas.microsoft.com/office/drawing/2014/main" id="{30AC4A6D-B394-1A7D-737B-AB216B2378D4}"/>
                  </a:ext>
                </a:extLst>
              </p14:cNvPr>
              <p14:cNvContentPartPr/>
              <p14:nvPr/>
            </p14:nvContentPartPr>
            <p14:xfrm>
              <a:off x="879320" y="6442725"/>
              <a:ext cx="319680" cy="155880"/>
            </p14:xfrm>
          </p:contentPart>
        </mc:Choice>
        <mc:Fallback xmlns="">
          <p:pic>
            <p:nvPicPr>
              <p:cNvPr id="619" name="Ink 618">
                <a:extLst>
                  <a:ext uri="{FF2B5EF4-FFF2-40B4-BE49-F238E27FC236}">
                    <a16:creationId xmlns:a16="http://schemas.microsoft.com/office/drawing/2014/main" id="{30AC4A6D-B394-1A7D-737B-AB216B2378D4}"/>
                  </a:ext>
                </a:extLst>
              </p:cNvPr>
              <p:cNvPicPr/>
              <p:nvPr/>
            </p:nvPicPr>
            <p:blipFill>
              <a:blip r:embed="rId532"/>
              <a:stretch>
                <a:fillRect/>
              </a:stretch>
            </p:blipFill>
            <p:spPr>
              <a:xfrm>
                <a:off x="873200" y="6436605"/>
                <a:ext cx="3319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3">
            <p14:nvContentPartPr>
              <p14:cNvPr id="620" name="Ink 619">
                <a:extLst>
                  <a:ext uri="{FF2B5EF4-FFF2-40B4-BE49-F238E27FC236}">
                    <a16:creationId xmlns:a16="http://schemas.microsoft.com/office/drawing/2014/main" id="{4D3DB79D-ADC4-C463-C066-0E396B03B52F}"/>
                  </a:ext>
                </a:extLst>
              </p14:cNvPr>
              <p14:cNvContentPartPr/>
              <p14:nvPr/>
            </p14:nvContentPartPr>
            <p14:xfrm>
              <a:off x="1160480" y="6464325"/>
              <a:ext cx="199080" cy="147960"/>
            </p14:xfrm>
          </p:contentPart>
        </mc:Choice>
        <mc:Fallback xmlns="">
          <p:pic>
            <p:nvPicPr>
              <p:cNvPr id="620" name="Ink 619">
                <a:extLst>
                  <a:ext uri="{FF2B5EF4-FFF2-40B4-BE49-F238E27FC236}">
                    <a16:creationId xmlns:a16="http://schemas.microsoft.com/office/drawing/2014/main" id="{4D3DB79D-ADC4-C463-C066-0E396B03B52F}"/>
                  </a:ext>
                </a:extLst>
              </p:cNvPr>
              <p:cNvPicPr/>
              <p:nvPr/>
            </p:nvPicPr>
            <p:blipFill>
              <a:blip r:embed="rId534"/>
              <a:stretch>
                <a:fillRect/>
              </a:stretch>
            </p:blipFill>
            <p:spPr>
              <a:xfrm>
                <a:off x="1154349" y="6458205"/>
                <a:ext cx="211342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5">
            <p14:nvContentPartPr>
              <p14:cNvPr id="621" name="Ink 620">
                <a:extLst>
                  <a:ext uri="{FF2B5EF4-FFF2-40B4-BE49-F238E27FC236}">
                    <a16:creationId xmlns:a16="http://schemas.microsoft.com/office/drawing/2014/main" id="{41963DB1-A598-4942-AE55-8E8987A656DA}"/>
                  </a:ext>
                </a:extLst>
              </p14:cNvPr>
              <p14:cNvContentPartPr/>
              <p14:nvPr/>
            </p14:nvContentPartPr>
            <p14:xfrm>
              <a:off x="1303760" y="6240405"/>
              <a:ext cx="420840" cy="539280"/>
            </p14:xfrm>
          </p:contentPart>
        </mc:Choice>
        <mc:Fallback xmlns="">
          <p:pic>
            <p:nvPicPr>
              <p:cNvPr id="621" name="Ink 620">
                <a:extLst>
                  <a:ext uri="{FF2B5EF4-FFF2-40B4-BE49-F238E27FC236}">
                    <a16:creationId xmlns:a16="http://schemas.microsoft.com/office/drawing/2014/main" id="{41963DB1-A598-4942-AE55-8E8987A656DA}"/>
                  </a:ext>
                </a:extLst>
              </p:cNvPr>
              <p:cNvPicPr/>
              <p:nvPr/>
            </p:nvPicPr>
            <p:blipFill>
              <a:blip r:embed="rId536"/>
              <a:stretch>
                <a:fillRect/>
              </a:stretch>
            </p:blipFill>
            <p:spPr>
              <a:xfrm>
                <a:off x="1297645" y="6234285"/>
                <a:ext cx="43307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7">
            <p14:nvContentPartPr>
              <p14:cNvPr id="622" name="Ink 621">
                <a:extLst>
                  <a:ext uri="{FF2B5EF4-FFF2-40B4-BE49-F238E27FC236}">
                    <a16:creationId xmlns:a16="http://schemas.microsoft.com/office/drawing/2014/main" id="{80B85639-0FC2-67FA-61FC-816AC6E11EF9}"/>
                  </a:ext>
                </a:extLst>
              </p14:cNvPr>
              <p14:cNvContentPartPr/>
              <p14:nvPr/>
            </p14:nvContentPartPr>
            <p14:xfrm>
              <a:off x="1840160" y="6499965"/>
              <a:ext cx="34200" cy="135360"/>
            </p14:xfrm>
          </p:contentPart>
        </mc:Choice>
        <mc:Fallback xmlns="">
          <p:pic>
            <p:nvPicPr>
              <p:cNvPr id="622" name="Ink 621">
                <a:extLst>
                  <a:ext uri="{FF2B5EF4-FFF2-40B4-BE49-F238E27FC236}">
                    <a16:creationId xmlns:a16="http://schemas.microsoft.com/office/drawing/2014/main" id="{80B85639-0FC2-67FA-61FC-816AC6E11EF9}"/>
                  </a:ext>
                </a:extLst>
              </p:cNvPr>
              <p:cNvPicPr/>
              <p:nvPr/>
            </p:nvPicPr>
            <p:blipFill>
              <a:blip r:embed="rId538"/>
              <a:stretch>
                <a:fillRect/>
              </a:stretch>
            </p:blipFill>
            <p:spPr>
              <a:xfrm>
                <a:off x="1834104" y="6493845"/>
                <a:ext cx="46313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9">
            <p14:nvContentPartPr>
              <p14:cNvPr id="623" name="Ink 622">
                <a:extLst>
                  <a:ext uri="{FF2B5EF4-FFF2-40B4-BE49-F238E27FC236}">
                    <a16:creationId xmlns:a16="http://schemas.microsoft.com/office/drawing/2014/main" id="{0E099BB7-4F04-29A7-9A61-6757437D88C6}"/>
                  </a:ext>
                </a:extLst>
              </p14:cNvPr>
              <p14:cNvContentPartPr/>
              <p14:nvPr/>
            </p14:nvContentPartPr>
            <p14:xfrm>
              <a:off x="2218160" y="6207645"/>
              <a:ext cx="270720" cy="339120"/>
            </p14:xfrm>
          </p:contentPart>
        </mc:Choice>
        <mc:Fallback xmlns="">
          <p:pic>
            <p:nvPicPr>
              <p:cNvPr id="623" name="Ink 622">
                <a:extLst>
                  <a:ext uri="{FF2B5EF4-FFF2-40B4-BE49-F238E27FC236}">
                    <a16:creationId xmlns:a16="http://schemas.microsoft.com/office/drawing/2014/main" id="{0E099BB7-4F04-29A7-9A61-6757437D88C6}"/>
                  </a:ext>
                </a:extLst>
              </p:cNvPr>
              <p:cNvPicPr/>
              <p:nvPr/>
            </p:nvPicPr>
            <p:blipFill>
              <a:blip r:embed="rId540"/>
              <a:stretch>
                <a:fillRect/>
              </a:stretch>
            </p:blipFill>
            <p:spPr>
              <a:xfrm>
                <a:off x="2212040" y="6201525"/>
                <a:ext cx="282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1">
            <p14:nvContentPartPr>
              <p14:cNvPr id="624" name="Ink 623">
                <a:extLst>
                  <a:ext uri="{FF2B5EF4-FFF2-40B4-BE49-F238E27FC236}">
                    <a16:creationId xmlns:a16="http://schemas.microsoft.com/office/drawing/2014/main" id="{CAB8F3A1-8D88-DF97-EE5A-48DF7C9A3C85}"/>
                  </a:ext>
                </a:extLst>
              </p14:cNvPr>
              <p14:cNvContentPartPr/>
              <p14:nvPr/>
            </p14:nvContentPartPr>
            <p14:xfrm>
              <a:off x="2552600" y="6235005"/>
              <a:ext cx="59040" cy="101520"/>
            </p14:xfrm>
          </p:contentPart>
        </mc:Choice>
        <mc:Fallback xmlns="">
          <p:pic>
            <p:nvPicPr>
              <p:cNvPr id="624" name="Ink 623">
                <a:extLst>
                  <a:ext uri="{FF2B5EF4-FFF2-40B4-BE49-F238E27FC236}">
                    <a16:creationId xmlns:a16="http://schemas.microsoft.com/office/drawing/2014/main" id="{CAB8F3A1-8D88-DF97-EE5A-48DF7C9A3C85}"/>
                  </a:ext>
                </a:extLst>
              </p:cNvPr>
              <p:cNvPicPr/>
              <p:nvPr/>
            </p:nvPicPr>
            <p:blipFill>
              <a:blip r:embed="rId542"/>
              <a:stretch>
                <a:fillRect/>
              </a:stretch>
            </p:blipFill>
            <p:spPr>
              <a:xfrm>
                <a:off x="2546480" y="6228885"/>
                <a:ext cx="7128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3">
            <p14:nvContentPartPr>
              <p14:cNvPr id="625" name="Ink 624">
                <a:extLst>
                  <a:ext uri="{FF2B5EF4-FFF2-40B4-BE49-F238E27FC236}">
                    <a16:creationId xmlns:a16="http://schemas.microsoft.com/office/drawing/2014/main" id="{FC64F657-C18D-775F-00B3-05EB198A9742}"/>
                  </a:ext>
                </a:extLst>
              </p14:cNvPr>
              <p14:cNvContentPartPr/>
              <p14:nvPr/>
            </p14:nvContentPartPr>
            <p14:xfrm>
              <a:off x="2553680" y="6130605"/>
              <a:ext cx="30960" cy="47160"/>
            </p14:xfrm>
          </p:contentPart>
        </mc:Choice>
        <mc:Fallback xmlns="">
          <p:pic>
            <p:nvPicPr>
              <p:cNvPr id="625" name="Ink 624">
                <a:extLst>
                  <a:ext uri="{FF2B5EF4-FFF2-40B4-BE49-F238E27FC236}">
                    <a16:creationId xmlns:a16="http://schemas.microsoft.com/office/drawing/2014/main" id="{FC64F657-C18D-775F-00B3-05EB198A9742}"/>
                  </a:ext>
                </a:extLst>
              </p:cNvPr>
              <p:cNvPicPr/>
              <p:nvPr/>
            </p:nvPicPr>
            <p:blipFill>
              <a:blip r:embed="rId544"/>
              <a:stretch>
                <a:fillRect/>
              </a:stretch>
            </p:blipFill>
            <p:spPr>
              <a:xfrm>
                <a:off x="2547630" y="6124485"/>
                <a:ext cx="43059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5">
            <p14:nvContentPartPr>
              <p14:cNvPr id="626" name="Ink 625">
                <a:extLst>
                  <a:ext uri="{FF2B5EF4-FFF2-40B4-BE49-F238E27FC236}">
                    <a16:creationId xmlns:a16="http://schemas.microsoft.com/office/drawing/2014/main" id="{1FDF3E5B-9027-F515-FA49-ACB71E51257E}"/>
                  </a:ext>
                </a:extLst>
              </p14:cNvPr>
              <p14:cNvContentPartPr/>
              <p14:nvPr/>
            </p14:nvContentPartPr>
            <p14:xfrm>
              <a:off x="2710640" y="6316365"/>
              <a:ext cx="240120" cy="214920"/>
            </p14:xfrm>
          </p:contentPart>
        </mc:Choice>
        <mc:Fallback xmlns="">
          <p:pic>
            <p:nvPicPr>
              <p:cNvPr id="626" name="Ink 625">
                <a:extLst>
                  <a:ext uri="{FF2B5EF4-FFF2-40B4-BE49-F238E27FC236}">
                    <a16:creationId xmlns:a16="http://schemas.microsoft.com/office/drawing/2014/main" id="{1FDF3E5B-9027-F515-FA49-ACB71E51257E}"/>
                  </a:ext>
                </a:extLst>
              </p:cNvPr>
              <p:cNvPicPr/>
              <p:nvPr/>
            </p:nvPicPr>
            <p:blipFill>
              <a:blip r:embed="rId546"/>
              <a:stretch>
                <a:fillRect/>
              </a:stretch>
            </p:blipFill>
            <p:spPr>
              <a:xfrm>
                <a:off x="2704520" y="6310245"/>
                <a:ext cx="252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7">
            <p14:nvContentPartPr>
              <p14:cNvPr id="627" name="Ink 626">
                <a:extLst>
                  <a:ext uri="{FF2B5EF4-FFF2-40B4-BE49-F238E27FC236}">
                    <a16:creationId xmlns:a16="http://schemas.microsoft.com/office/drawing/2014/main" id="{C1FEA2ED-ECB6-5BCF-0EB4-BC381248E874}"/>
                  </a:ext>
                </a:extLst>
              </p14:cNvPr>
              <p14:cNvContentPartPr/>
              <p14:nvPr/>
            </p14:nvContentPartPr>
            <p14:xfrm>
              <a:off x="2703080" y="6440925"/>
              <a:ext cx="176760" cy="14760"/>
            </p14:xfrm>
          </p:contentPart>
        </mc:Choice>
        <mc:Fallback xmlns="">
          <p:pic>
            <p:nvPicPr>
              <p:cNvPr id="627" name="Ink 626">
                <a:extLst>
                  <a:ext uri="{FF2B5EF4-FFF2-40B4-BE49-F238E27FC236}">
                    <a16:creationId xmlns:a16="http://schemas.microsoft.com/office/drawing/2014/main" id="{C1FEA2ED-ECB6-5BCF-0EB4-BC381248E874}"/>
                  </a:ext>
                </a:extLst>
              </p:cNvPr>
              <p:cNvPicPr/>
              <p:nvPr/>
            </p:nvPicPr>
            <p:blipFill>
              <a:blip r:embed="rId548"/>
              <a:stretch>
                <a:fillRect/>
              </a:stretch>
            </p:blipFill>
            <p:spPr>
              <a:xfrm>
                <a:off x="2696960" y="6434805"/>
                <a:ext cx="1890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9">
            <p14:nvContentPartPr>
              <p14:cNvPr id="628" name="Ink 627">
                <a:extLst>
                  <a:ext uri="{FF2B5EF4-FFF2-40B4-BE49-F238E27FC236}">
                    <a16:creationId xmlns:a16="http://schemas.microsoft.com/office/drawing/2014/main" id="{38367BDF-C224-5750-FF56-D6DE9F48A020}"/>
                  </a:ext>
                </a:extLst>
              </p14:cNvPr>
              <p14:cNvContentPartPr/>
              <p14:nvPr/>
            </p14:nvContentPartPr>
            <p14:xfrm>
              <a:off x="3078200" y="6270645"/>
              <a:ext cx="321480" cy="307800"/>
            </p14:xfrm>
          </p:contentPart>
        </mc:Choice>
        <mc:Fallback xmlns="">
          <p:pic>
            <p:nvPicPr>
              <p:cNvPr id="628" name="Ink 627">
                <a:extLst>
                  <a:ext uri="{FF2B5EF4-FFF2-40B4-BE49-F238E27FC236}">
                    <a16:creationId xmlns:a16="http://schemas.microsoft.com/office/drawing/2014/main" id="{38367BDF-C224-5750-FF56-D6DE9F48A020}"/>
                  </a:ext>
                </a:extLst>
              </p:cNvPr>
              <p:cNvPicPr/>
              <p:nvPr/>
            </p:nvPicPr>
            <p:blipFill>
              <a:blip r:embed="rId550"/>
              <a:stretch>
                <a:fillRect/>
              </a:stretch>
            </p:blipFill>
            <p:spPr>
              <a:xfrm>
                <a:off x="3072080" y="6264525"/>
                <a:ext cx="33372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1">
            <p14:nvContentPartPr>
              <p14:cNvPr id="629" name="Ink 628">
                <a:extLst>
                  <a:ext uri="{FF2B5EF4-FFF2-40B4-BE49-F238E27FC236}">
                    <a16:creationId xmlns:a16="http://schemas.microsoft.com/office/drawing/2014/main" id="{83163C97-A8C4-8B83-113F-1A1B317E39C1}"/>
                  </a:ext>
                </a:extLst>
              </p14:cNvPr>
              <p14:cNvContentPartPr/>
              <p14:nvPr/>
            </p14:nvContentPartPr>
            <p14:xfrm>
              <a:off x="3382400" y="6302685"/>
              <a:ext cx="134640" cy="233280"/>
            </p14:xfrm>
          </p:contentPart>
        </mc:Choice>
        <mc:Fallback xmlns="">
          <p:pic>
            <p:nvPicPr>
              <p:cNvPr id="629" name="Ink 628">
                <a:extLst>
                  <a:ext uri="{FF2B5EF4-FFF2-40B4-BE49-F238E27FC236}">
                    <a16:creationId xmlns:a16="http://schemas.microsoft.com/office/drawing/2014/main" id="{83163C97-A8C4-8B83-113F-1A1B317E39C1}"/>
                  </a:ext>
                </a:extLst>
              </p:cNvPr>
              <p:cNvPicPr/>
              <p:nvPr/>
            </p:nvPicPr>
            <p:blipFill>
              <a:blip r:embed="rId552"/>
              <a:stretch>
                <a:fillRect/>
              </a:stretch>
            </p:blipFill>
            <p:spPr>
              <a:xfrm>
                <a:off x="3376296" y="6296565"/>
                <a:ext cx="146847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3">
            <p14:nvContentPartPr>
              <p14:cNvPr id="630" name="Ink 629">
                <a:extLst>
                  <a:ext uri="{FF2B5EF4-FFF2-40B4-BE49-F238E27FC236}">
                    <a16:creationId xmlns:a16="http://schemas.microsoft.com/office/drawing/2014/main" id="{9FFCDBCD-E0B7-D75F-804E-018D51C22096}"/>
                  </a:ext>
                </a:extLst>
              </p14:cNvPr>
              <p14:cNvContentPartPr/>
              <p14:nvPr/>
            </p14:nvContentPartPr>
            <p14:xfrm>
              <a:off x="3503720" y="6316005"/>
              <a:ext cx="179640" cy="204120"/>
            </p14:xfrm>
          </p:contentPart>
        </mc:Choice>
        <mc:Fallback xmlns="">
          <p:pic>
            <p:nvPicPr>
              <p:cNvPr id="630" name="Ink 629">
                <a:extLst>
                  <a:ext uri="{FF2B5EF4-FFF2-40B4-BE49-F238E27FC236}">
                    <a16:creationId xmlns:a16="http://schemas.microsoft.com/office/drawing/2014/main" id="{9FFCDBCD-E0B7-D75F-804E-018D51C22096}"/>
                  </a:ext>
                </a:extLst>
              </p:cNvPr>
              <p:cNvPicPr/>
              <p:nvPr/>
            </p:nvPicPr>
            <p:blipFill>
              <a:blip r:embed="rId554"/>
              <a:stretch>
                <a:fillRect/>
              </a:stretch>
            </p:blipFill>
            <p:spPr>
              <a:xfrm>
                <a:off x="3497600" y="6309885"/>
                <a:ext cx="1918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5">
            <p14:nvContentPartPr>
              <p14:cNvPr id="631" name="Ink 630">
                <a:extLst>
                  <a:ext uri="{FF2B5EF4-FFF2-40B4-BE49-F238E27FC236}">
                    <a16:creationId xmlns:a16="http://schemas.microsoft.com/office/drawing/2014/main" id="{409C9D24-CF37-06E2-1FE7-4825C07C9389}"/>
                  </a:ext>
                </a:extLst>
              </p14:cNvPr>
              <p14:cNvContentPartPr/>
              <p14:nvPr/>
            </p14:nvContentPartPr>
            <p14:xfrm>
              <a:off x="3482840" y="6410325"/>
              <a:ext cx="241560" cy="28440"/>
            </p14:xfrm>
          </p:contentPart>
        </mc:Choice>
        <mc:Fallback xmlns="">
          <p:pic>
            <p:nvPicPr>
              <p:cNvPr id="631" name="Ink 630">
                <a:extLst>
                  <a:ext uri="{FF2B5EF4-FFF2-40B4-BE49-F238E27FC236}">
                    <a16:creationId xmlns:a16="http://schemas.microsoft.com/office/drawing/2014/main" id="{409C9D24-CF37-06E2-1FE7-4825C07C9389}"/>
                  </a:ext>
                </a:extLst>
              </p:cNvPr>
              <p:cNvPicPr/>
              <p:nvPr/>
            </p:nvPicPr>
            <p:blipFill>
              <a:blip r:embed="rId556"/>
              <a:stretch>
                <a:fillRect/>
              </a:stretch>
            </p:blipFill>
            <p:spPr>
              <a:xfrm>
                <a:off x="3476720" y="6404205"/>
                <a:ext cx="2538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7">
            <p14:nvContentPartPr>
              <p14:cNvPr id="632" name="Ink 631">
                <a:extLst>
                  <a:ext uri="{FF2B5EF4-FFF2-40B4-BE49-F238E27FC236}">
                    <a16:creationId xmlns:a16="http://schemas.microsoft.com/office/drawing/2014/main" id="{F2FD5B30-804D-A369-4FA9-DAD1DF1787B4}"/>
                  </a:ext>
                </a:extLst>
              </p14:cNvPr>
              <p14:cNvContentPartPr/>
              <p14:nvPr/>
            </p14:nvContentPartPr>
            <p14:xfrm>
              <a:off x="3670760" y="6259125"/>
              <a:ext cx="217440" cy="343440"/>
            </p14:xfrm>
          </p:contentPart>
        </mc:Choice>
        <mc:Fallback xmlns="">
          <p:pic>
            <p:nvPicPr>
              <p:cNvPr id="632" name="Ink 631">
                <a:extLst>
                  <a:ext uri="{FF2B5EF4-FFF2-40B4-BE49-F238E27FC236}">
                    <a16:creationId xmlns:a16="http://schemas.microsoft.com/office/drawing/2014/main" id="{F2FD5B30-804D-A369-4FA9-DAD1DF1787B4}"/>
                  </a:ext>
                </a:extLst>
              </p:cNvPr>
              <p:cNvPicPr/>
              <p:nvPr/>
            </p:nvPicPr>
            <p:blipFill>
              <a:blip r:embed="rId558"/>
              <a:stretch>
                <a:fillRect/>
              </a:stretch>
            </p:blipFill>
            <p:spPr>
              <a:xfrm>
                <a:off x="3664630" y="6253005"/>
                <a:ext cx="2297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9">
            <p14:nvContentPartPr>
              <p14:cNvPr id="633" name="Ink 632">
                <a:extLst>
                  <a:ext uri="{FF2B5EF4-FFF2-40B4-BE49-F238E27FC236}">
                    <a16:creationId xmlns:a16="http://schemas.microsoft.com/office/drawing/2014/main" id="{323B8086-D7D8-1B30-2211-774DB90AEE84}"/>
                  </a:ext>
                </a:extLst>
              </p14:cNvPr>
              <p14:cNvContentPartPr/>
              <p14:nvPr/>
            </p14:nvContentPartPr>
            <p14:xfrm>
              <a:off x="4090880" y="6200085"/>
              <a:ext cx="226080" cy="359280"/>
            </p14:xfrm>
          </p:contentPart>
        </mc:Choice>
        <mc:Fallback xmlns="">
          <p:pic>
            <p:nvPicPr>
              <p:cNvPr id="633" name="Ink 632">
                <a:extLst>
                  <a:ext uri="{FF2B5EF4-FFF2-40B4-BE49-F238E27FC236}">
                    <a16:creationId xmlns:a16="http://schemas.microsoft.com/office/drawing/2014/main" id="{323B8086-D7D8-1B30-2211-774DB90AEE84}"/>
                  </a:ext>
                </a:extLst>
              </p:cNvPr>
              <p:cNvPicPr/>
              <p:nvPr/>
            </p:nvPicPr>
            <p:blipFill>
              <a:blip r:embed="rId560"/>
              <a:stretch>
                <a:fillRect/>
              </a:stretch>
            </p:blipFill>
            <p:spPr>
              <a:xfrm>
                <a:off x="4084760" y="6193965"/>
                <a:ext cx="23832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1">
            <p14:nvContentPartPr>
              <p14:cNvPr id="634" name="Ink 633">
                <a:extLst>
                  <a:ext uri="{FF2B5EF4-FFF2-40B4-BE49-F238E27FC236}">
                    <a16:creationId xmlns:a16="http://schemas.microsoft.com/office/drawing/2014/main" id="{33FD557A-6A27-EDC3-C017-3557F246772C}"/>
                  </a:ext>
                </a:extLst>
              </p14:cNvPr>
              <p14:cNvContentPartPr/>
              <p14:nvPr/>
            </p14:nvContentPartPr>
            <p14:xfrm>
              <a:off x="4124720" y="6403485"/>
              <a:ext cx="253080" cy="29520"/>
            </p14:xfrm>
          </p:contentPart>
        </mc:Choice>
        <mc:Fallback xmlns="">
          <p:pic>
            <p:nvPicPr>
              <p:cNvPr id="634" name="Ink 633">
                <a:extLst>
                  <a:ext uri="{FF2B5EF4-FFF2-40B4-BE49-F238E27FC236}">
                    <a16:creationId xmlns:a16="http://schemas.microsoft.com/office/drawing/2014/main" id="{33FD557A-6A27-EDC3-C017-3557F246772C}"/>
                  </a:ext>
                </a:extLst>
              </p:cNvPr>
              <p:cNvPicPr/>
              <p:nvPr/>
            </p:nvPicPr>
            <p:blipFill>
              <a:blip r:embed="rId562"/>
              <a:stretch>
                <a:fillRect/>
              </a:stretch>
            </p:blipFill>
            <p:spPr>
              <a:xfrm>
                <a:off x="4118600" y="6397365"/>
                <a:ext cx="2653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3">
            <p14:nvContentPartPr>
              <p14:cNvPr id="635" name="Ink 634">
                <a:extLst>
                  <a:ext uri="{FF2B5EF4-FFF2-40B4-BE49-F238E27FC236}">
                    <a16:creationId xmlns:a16="http://schemas.microsoft.com/office/drawing/2014/main" id="{47A0F5A3-EF8E-A815-9CB1-13316A41E699}"/>
                  </a:ext>
                </a:extLst>
              </p14:cNvPr>
              <p14:cNvContentPartPr/>
              <p14:nvPr/>
            </p14:nvContentPartPr>
            <p14:xfrm>
              <a:off x="4544480" y="6410325"/>
              <a:ext cx="109800" cy="157320"/>
            </p14:xfrm>
          </p:contentPart>
        </mc:Choice>
        <mc:Fallback xmlns="">
          <p:pic>
            <p:nvPicPr>
              <p:cNvPr id="635" name="Ink 634">
                <a:extLst>
                  <a:ext uri="{FF2B5EF4-FFF2-40B4-BE49-F238E27FC236}">
                    <a16:creationId xmlns:a16="http://schemas.microsoft.com/office/drawing/2014/main" id="{47A0F5A3-EF8E-A815-9CB1-13316A41E699}"/>
                  </a:ext>
                </a:extLst>
              </p:cNvPr>
              <p:cNvPicPr/>
              <p:nvPr/>
            </p:nvPicPr>
            <p:blipFill>
              <a:blip r:embed="rId564"/>
              <a:stretch>
                <a:fillRect/>
              </a:stretch>
            </p:blipFill>
            <p:spPr>
              <a:xfrm>
                <a:off x="4538360" y="6404205"/>
                <a:ext cx="122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5">
            <p14:nvContentPartPr>
              <p14:cNvPr id="636" name="Ink 635">
                <a:extLst>
                  <a:ext uri="{FF2B5EF4-FFF2-40B4-BE49-F238E27FC236}">
                    <a16:creationId xmlns:a16="http://schemas.microsoft.com/office/drawing/2014/main" id="{91E54855-27B8-28F8-1ADB-FD4575E4C6E0}"/>
                  </a:ext>
                </a:extLst>
              </p14:cNvPr>
              <p14:cNvContentPartPr/>
              <p14:nvPr/>
            </p14:nvContentPartPr>
            <p14:xfrm>
              <a:off x="4552760" y="6287205"/>
              <a:ext cx="60120" cy="28800"/>
            </p14:xfrm>
          </p:contentPart>
        </mc:Choice>
        <mc:Fallback xmlns="">
          <p:pic>
            <p:nvPicPr>
              <p:cNvPr id="636" name="Ink 635">
                <a:extLst>
                  <a:ext uri="{FF2B5EF4-FFF2-40B4-BE49-F238E27FC236}">
                    <a16:creationId xmlns:a16="http://schemas.microsoft.com/office/drawing/2014/main" id="{91E54855-27B8-28F8-1ADB-FD4575E4C6E0}"/>
                  </a:ext>
                </a:extLst>
              </p:cNvPr>
              <p:cNvPicPr/>
              <p:nvPr/>
            </p:nvPicPr>
            <p:blipFill>
              <a:blip r:embed="rId566"/>
              <a:stretch>
                <a:fillRect/>
              </a:stretch>
            </p:blipFill>
            <p:spPr>
              <a:xfrm>
                <a:off x="4546640" y="6281085"/>
                <a:ext cx="723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7">
            <p14:nvContentPartPr>
              <p14:cNvPr id="637" name="Ink 636">
                <a:extLst>
                  <a:ext uri="{FF2B5EF4-FFF2-40B4-BE49-F238E27FC236}">
                    <a16:creationId xmlns:a16="http://schemas.microsoft.com/office/drawing/2014/main" id="{77596B9D-135D-F1D3-DB51-8859855A4630}"/>
                  </a:ext>
                </a:extLst>
              </p14:cNvPr>
              <p14:cNvContentPartPr/>
              <p14:nvPr/>
            </p14:nvContentPartPr>
            <p14:xfrm>
              <a:off x="4755800" y="6475845"/>
              <a:ext cx="51120" cy="28800"/>
            </p14:xfrm>
          </p:contentPart>
        </mc:Choice>
        <mc:Fallback xmlns="">
          <p:pic>
            <p:nvPicPr>
              <p:cNvPr id="637" name="Ink 636">
                <a:extLst>
                  <a:ext uri="{FF2B5EF4-FFF2-40B4-BE49-F238E27FC236}">
                    <a16:creationId xmlns:a16="http://schemas.microsoft.com/office/drawing/2014/main" id="{77596B9D-135D-F1D3-DB51-8859855A4630}"/>
                  </a:ext>
                </a:extLst>
              </p:cNvPr>
              <p:cNvPicPr/>
              <p:nvPr/>
            </p:nvPicPr>
            <p:blipFill>
              <a:blip r:embed="rId568"/>
              <a:stretch>
                <a:fillRect/>
              </a:stretch>
            </p:blipFill>
            <p:spPr>
              <a:xfrm>
                <a:off x="4749723" y="6469725"/>
                <a:ext cx="63274" cy="4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686" name="Group 685">
            <a:extLst>
              <a:ext uri="{FF2B5EF4-FFF2-40B4-BE49-F238E27FC236}">
                <a16:creationId xmlns:a16="http://schemas.microsoft.com/office/drawing/2014/main" id="{D1FDEFB9-88EE-8D06-7980-71EE80366CE2}"/>
              </a:ext>
            </a:extLst>
          </p:cNvPr>
          <p:cNvGrpSpPr/>
          <p:nvPr/>
        </p:nvGrpSpPr>
        <p:grpSpPr>
          <a:xfrm>
            <a:off x="3522446" y="4472949"/>
            <a:ext cx="1366920" cy="380160"/>
            <a:chOff x="3522446" y="4472949"/>
            <a:chExt cx="1366920" cy="38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23B9896B-2861-E8DD-5016-CDE5D846F497}"/>
                    </a:ext>
                  </a:extLst>
                </p14:cNvPr>
                <p14:cNvContentPartPr/>
                <p14:nvPr/>
              </p14:nvContentPartPr>
              <p14:xfrm>
                <a:off x="3532526" y="4516869"/>
                <a:ext cx="182520" cy="3362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23B9896B-2861-E8DD-5016-CDE5D846F497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3526406" y="4510749"/>
                  <a:ext cx="19476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28D08A98-DB58-90DD-B287-DADA24A559C9}"/>
                    </a:ext>
                  </a:extLst>
                </p14:cNvPr>
                <p14:cNvContentPartPr/>
                <p14:nvPr/>
              </p14:nvContentPartPr>
              <p14:xfrm>
                <a:off x="3522446" y="4697229"/>
                <a:ext cx="170280" cy="471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28D08A98-DB58-90DD-B287-DADA24A559C9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3516326" y="4691109"/>
                  <a:ext cx="1825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0E2523D1-8F55-C74E-5B87-E0679D8FCD40}"/>
                    </a:ext>
                  </a:extLst>
                </p14:cNvPr>
                <p14:cNvContentPartPr/>
                <p14:nvPr/>
              </p14:nvContentPartPr>
              <p14:xfrm>
                <a:off x="3525686" y="4472949"/>
                <a:ext cx="243360" cy="4176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0E2523D1-8F55-C74E-5B87-E0679D8FCD40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3519566" y="4466776"/>
                  <a:ext cx="255600" cy="541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BE14BC9A-B1EF-E0A3-454A-DD8479883456}"/>
                    </a:ext>
                  </a:extLst>
                </p14:cNvPr>
                <p14:cNvContentPartPr/>
                <p14:nvPr/>
              </p14:nvContentPartPr>
              <p14:xfrm>
                <a:off x="3748526" y="4666269"/>
                <a:ext cx="117000" cy="12276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BE14BC9A-B1EF-E0A3-454A-DD8479883456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3742406" y="4660149"/>
                  <a:ext cx="1292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DF396B0A-F631-C20A-CBD5-925A5231D5CF}"/>
                    </a:ext>
                  </a:extLst>
                </p14:cNvPr>
                <p14:cNvContentPartPr/>
                <p14:nvPr/>
              </p14:nvContentPartPr>
              <p14:xfrm>
                <a:off x="3791726" y="4660869"/>
                <a:ext cx="96480" cy="13860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DF396B0A-F631-C20A-CBD5-925A5231D5CF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3785606" y="4654749"/>
                  <a:ext cx="1087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D2B76E1B-4180-BC4A-97F2-95EC5121F9D4}"/>
                    </a:ext>
                  </a:extLst>
                </p14:cNvPr>
                <p14:cNvContentPartPr/>
                <p14:nvPr/>
              </p14:nvContentPartPr>
              <p14:xfrm>
                <a:off x="3909446" y="4649349"/>
                <a:ext cx="222120" cy="13068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D2B76E1B-4180-BC4A-97F2-95EC5121F9D4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3903326" y="4643229"/>
                  <a:ext cx="2343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0CBDCB90-B478-A1AF-1AD6-A80AC19736BF}"/>
                    </a:ext>
                  </a:extLst>
                </p14:cNvPr>
                <p14:cNvContentPartPr/>
                <p14:nvPr/>
              </p14:nvContentPartPr>
              <p14:xfrm>
                <a:off x="4133366" y="4637469"/>
                <a:ext cx="183960" cy="1191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0CBDCB90-B478-A1AF-1AD6-A80AC19736BF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4127234" y="4631349"/>
                  <a:ext cx="196224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1A8211A6-F731-3185-7998-BA89C3A8056B}"/>
                    </a:ext>
                  </a:extLst>
                </p14:cNvPr>
                <p14:cNvContentPartPr/>
                <p14:nvPr/>
              </p14:nvContentPartPr>
              <p14:xfrm>
                <a:off x="4277726" y="4655109"/>
                <a:ext cx="164160" cy="10944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1A8211A6-F731-3185-7998-BA89C3A8056B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4271606" y="4648989"/>
                  <a:ext cx="1764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498805BA-4905-6BA9-D69C-F0AAB9BF60B5}"/>
                    </a:ext>
                  </a:extLst>
                </p14:cNvPr>
                <p14:cNvContentPartPr/>
                <p14:nvPr/>
              </p14:nvContentPartPr>
              <p14:xfrm>
                <a:off x="4452326" y="4646829"/>
                <a:ext cx="79920" cy="11988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498805BA-4905-6BA9-D69C-F0AAB9BF60B5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4446178" y="4640709"/>
                  <a:ext cx="92215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917A9C06-140C-7D73-6ADB-D6339A05CFC4}"/>
                    </a:ext>
                  </a:extLst>
                </p14:cNvPr>
                <p14:cNvContentPartPr/>
                <p14:nvPr/>
              </p14:nvContentPartPr>
              <p14:xfrm>
                <a:off x="4451246" y="4546389"/>
                <a:ext cx="24840" cy="3456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917A9C06-140C-7D73-6ADB-D6339A05CFC4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4445126" y="4540269"/>
                  <a:ext cx="370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1A05F087-8743-D6F5-15C7-2918C0F1FFFF}"/>
                    </a:ext>
                  </a:extLst>
                </p14:cNvPr>
                <p14:cNvContentPartPr/>
                <p14:nvPr/>
              </p14:nvContentPartPr>
              <p14:xfrm>
                <a:off x="4547006" y="4611549"/>
                <a:ext cx="170640" cy="13608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1A05F087-8743-D6F5-15C7-2918C0F1FFFF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4540886" y="4605429"/>
                  <a:ext cx="1828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D646266C-0D16-B52F-A295-00A2C47219EE}"/>
                    </a:ext>
                  </a:extLst>
                </p14:cNvPr>
                <p14:cNvContentPartPr/>
                <p14:nvPr/>
              </p14:nvContentPartPr>
              <p14:xfrm>
                <a:off x="4750046" y="4585629"/>
                <a:ext cx="139320" cy="19980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D646266C-0D16-B52F-A295-00A2C47219EE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4743926" y="4579509"/>
                  <a:ext cx="151560" cy="21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F58E8912-9F70-19E3-2A15-F24155E15D67}"/>
              </a:ext>
            </a:extLst>
          </p:cNvPr>
          <p:cNvGrpSpPr/>
          <p:nvPr/>
        </p:nvGrpSpPr>
        <p:grpSpPr>
          <a:xfrm>
            <a:off x="5153606" y="4562949"/>
            <a:ext cx="577440" cy="211680"/>
            <a:chOff x="5153606" y="4562949"/>
            <a:chExt cx="577440" cy="21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218BAD85-86AC-24C9-5CD4-A16415A8321A}"/>
                    </a:ext>
                  </a:extLst>
                </p14:cNvPr>
                <p14:cNvContentPartPr/>
                <p14:nvPr/>
              </p14:nvContentPartPr>
              <p14:xfrm>
                <a:off x="5153606" y="4618389"/>
                <a:ext cx="138960" cy="15624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218BAD85-86AC-24C9-5CD4-A16415A8321A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5147486" y="4612269"/>
                  <a:ext cx="1512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B6F0E012-2457-42E8-5D78-03EAE43C2F31}"/>
                    </a:ext>
                  </a:extLst>
                </p14:cNvPr>
                <p14:cNvContentPartPr/>
                <p14:nvPr/>
              </p14:nvContentPartPr>
              <p14:xfrm>
                <a:off x="5287526" y="4624869"/>
                <a:ext cx="164520" cy="14364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B6F0E012-2457-42E8-5D78-03EAE43C2F31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5281406" y="4618734"/>
                  <a:ext cx="176760" cy="1559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E623EBCE-4FA7-778D-760D-59F72FEBCC36}"/>
                    </a:ext>
                  </a:extLst>
                </p14:cNvPr>
                <p14:cNvContentPartPr/>
                <p14:nvPr/>
              </p14:nvContentPartPr>
              <p14:xfrm>
                <a:off x="5440166" y="4628469"/>
                <a:ext cx="163800" cy="13356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E623EBCE-4FA7-778D-760D-59F72FEBCC36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5434046" y="4622349"/>
                  <a:ext cx="1760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74AFEDF0-CD0C-648E-818D-1779317839F9}"/>
                    </a:ext>
                  </a:extLst>
                </p14:cNvPr>
                <p14:cNvContentPartPr/>
                <p14:nvPr/>
              </p14:nvContentPartPr>
              <p14:xfrm>
                <a:off x="5567966" y="4562949"/>
                <a:ext cx="163080" cy="20052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74AFEDF0-CD0C-648E-818D-1779317839F9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5561846" y="4556829"/>
                  <a:ext cx="175320" cy="21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EC18340C-9410-1527-148E-D5F01F5C09BB}"/>
              </a:ext>
            </a:extLst>
          </p:cNvPr>
          <p:cNvGrpSpPr/>
          <p:nvPr/>
        </p:nvGrpSpPr>
        <p:grpSpPr>
          <a:xfrm>
            <a:off x="5924006" y="4350765"/>
            <a:ext cx="1162074" cy="428400"/>
            <a:chOff x="5924006" y="4350765"/>
            <a:chExt cx="1162074" cy="42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F26EA7AF-FA6C-3685-AAD1-CAC3D384D163}"/>
                    </a:ext>
                  </a:extLst>
                </p14:cNvPr>
                <p14:cNvContentPartPr/>
                <p14:nvPr/>
              </p14:nvContentPartPr>
              <p14:xfrm>
                <a:off x="6421880" y="4350765"/>
                <a:ext cx="26640" cy="37980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F26EA7AF-FA6C-3685-AAD1-CAC3D384D163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6415760" y="4344639"/>
                  <a:ext cx="38880" cy="3920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9DFFD037-6A9A-D118-2FC6-9306CB7DB663}"/>
                    </a:ext>
                  </a:extLst>
                </p14:cNvPr>
                <p14:cNvContentPartPr/>
                <p14:nvPr/>
              </p14:nvContentPartPr>
              <p14:xfrm>
                <a:off x="6399200" y="4425645"/>
                <a:ext cx="287640" cy="15768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9DFFD037-6A9A-D118-2FC6-9306CB7DB663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6393088" y="4419539"/>
                  <a:ext cx="299865" cy="1698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25492B09-4FE5-C388-7D5C-9A9C2C3CBF1B}"/>
                    </a:ext>
                  </a:extLst>
                </p14:cNvPr>
                <p14:cNvContentPartPr/>
                <p14:nvPr/>
              </p14:nvContentPartPr>
              <p14:xfrm>
                <a:off x="6432320" y="4562085"/>
                <a:ext cx="287640" cy="21708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25492B09-4FE5-C388-7D5C-9A9C2C3CBF1B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6426208" y="4555965"/>
                  <a:ext cx="299865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712B9827-8946-1C69-DADE-842E178DD3E4}"/>
                    </a:ext>
                  </a:extLst>
                </p14:cNvPr>
                <p14:cNvContentPartPr/>
                <p14:nvPr/>
              </p14:nvContentPartPr>
              <p14:xfrm>
                <a:off x="6828320" y="4546605"/>
                <a:ext cx="23040" cy="288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712B9827-8946-1C69-DADE-842E178DD3E4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6822200" y="4540485"/>
                  <a:ext cx="352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D76B60AA-1D53-77FD-0371-0599A46E67C5}"/>
                    </a:ext>
                  </a:extLst>
                </p14:cNvPr>
                <p14:cNvContentPartPr/>
                <p14:nvPr/>
              </p14:nvContentPartPr>
              <p14:xfrm>
                <a:off x="6835880" y="4624365"/>
                <a:ext cx="36000" cy="1116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D76B60AA-1D53-77FD-0371-0599A46E67C5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6829760" y="4618245"/>
                  <a:ext cx="48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84F3661D-2423-B820-846F-57156F13B0E2}"/>
                    </a:ext>
                  </a:extLst>
                </p14:cNvPr>
                <p14:cNvContentPartPr/>
                <p14:nvPr/>
              </p14:nvContentPartPr>
              <p14:xfrm>
                <a:off x="6927320" y="4552365"/>
                <a:ext cx="153720" cy="1800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84F3661D-2423-B820-846F-57156F13B0E2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6921200" y="4546365"/>
                  <a:ext cx="165960" cy="3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63A9E092-C40F-2043-4C22-FEF698BF1569}"/>
                    </a:ext>
                  </a:extLst>
                </p14:cNvPr>
                <p14:cNvContentPartPr/>
                <p14:nvPr/>
              </p14:nvContentPartPr>
              <p14:xfrm>
                <a:off x="6951080" y="4624725"/>
                <a:ext cx="135000" cy="900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63A9E092-C40F-2043-4C22-FEF698BF1569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6944960" y="4618605"/>
                  <a:ext cx="1472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F81C4E26-23B6-2F26-C9BE-37829C3166A7}"/>
                    </a:ext>
                  </a:extLst>
                </p14:cNvPr>
                <p14:cNvContentPartPr/>
                <p14:nvPr/>
              </p14:nvContentPartPr>
              <p14:xfrm>
                <a:off x="5924006" y="4569069"/>
                <a:ext cx="195840" cy="16056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F81C4E26-23B6-2F26-C9BE-37829C3166A7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5917897" y="4562935"/>
                  <a:ext cx="208058" cy="1728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122402DB-D0F6-8961-9618-B44139F2CEFF}"/>
                    </a:ext>
                  </a:extLst>
                </p14:cNvPr>
                <p14:cNvContentPartPr/>
                <p14:nvPr/>
              </p14:nvContentPartPr>
              <p14:xfrm>
                <a:off x="5952086" y="4579149"/>
                <a:ext cx="203040" cy="1594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122402DB-D0F6-8961-9618-B44139F2CEFF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5945966" y="4573029"/>
                  <a:ext cx="2152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87C590FF-0A66-F979-081B-65D845755209}"/>
                    </a:ext>
                  </a:extLst>
                </p14:cNvPr>
                <p14:cNvContentPartPr/>
                <p14:nvPr/>
              </p14:nvContentPartPr>
              <p14:xfrm>
                <a:off x="6174206" y="4499229"/>
                <a:ext cx="164160" cy="19080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87C590FF-0A66-F979-081B-65D845755209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6168086" y="4493097"/>
                  <a:ext cx="176400" cy="2030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99CA5740-E6E4-8FA6-1933-6D852E31F7F2}"/>
                    </a:ext>
                  </a:extLst>
                </p14:cNvPr>
                <p14:cNvContentPartPr/>
                <p14:nvPr/>
              </p14:nvContentPartPr>
              <p14:xfrm>
                <a:off x="6173126" y="4577709"/>
                <a:ext cx="160920" cy="39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99CA5740-E6E4-8FA6-1933-6D852E31F7F2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6167006" y="4571589"/>
                  <a:ext cx="173160" cy="5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oup 700">
            <a:extLst>
              <a:ext uri="{FF2B5EF4-FFF2-40B4-BE49-F238E27FC236}">
                <a16:creationId xmlns:a16="http://schemas.microsoft.com/office/drawing/2014/main" id="{FF1A9F2F-D865-B0FA-A8D9-AEA0579EEE1A}"/>
              </a:ext>
            </a:extLst>
          </p:cNvPr>
          <p:cNvGrpSpPr/>
          <p:nvPr/>
        </p:nvGrpSpPr>
        <p:grpSpPr>
          <a:xfrm>
            <a:off x="6667046" y="5640789"/>
            <a:ext cx="258480" cy="412200"/>
            <a:chOff x="6667046" y="5640789"/>
            <a:chExt cx="258480" cy="41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22DFEF98-A93F-309F-F8F2-72B2C1469632}"/>
                    </a:ext>
                  </a:extLst>
                </p14:cNvPr>
                <p14:cNvContentPartPr/>
                <p14:nvPr/>
              </p14:nvContentPartPr>
              <p14:xfrm>
                <a:off x="6878726" y="5816109"/>
                <a:ext cx="37080" cy="2412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22DFEF98-A93F-309F-F8F2-72B2C1469632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6872606" y="5809989"/>
                  <a:ext cx="4932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EC78EF45-F9C7-A0AF-129F-ABE03074F221}"/>
                    </a:ext>
                  </a:extLst>
                </p14:cNvPr>
                <p14:cNvContentPartPr/>
                <p14:nvPr/>
              </p14:nvContentPartPr>
              <p14:xfrm>
                <a:off x="6667046" y="5640789"/>
                <a:ext cx="258480" cy="41220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EC78EF45-F9C7-A0AF-129F-ABE03074F221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6660926" y="5634669"/>
                  <a:ext cx="270720" cy="424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7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2C2CD4F7-0CA2-AC54-DACB-A86D0195E171}"/>
                  </a:ext>
                </a:extLst>
              </p14:cNvPr>
              <p14:cNvContentPartPr/>
              <p14:nvPr/>
            </p14:nvContentPartPr>
            <p14:xfrm>
              <a:off x="11428406" y="5787309"/>
              <a:ext cx="65160" cy="6300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2C2CD4F7-0CA2-AC54-DACB-A86D0195E171}"/>
                  </a:ext>
                </a:extLst>
              </p:cNvPr>
              <p:cNvPicPr/>
              <p:nvPr/>
            </p:nvPicPr>
            <p:blipFill>
              <a:blip r:embed="rId628"/>
              <a:stretch>
                <a:fillRect/>
              </a:stretch>
            </p:blipFill>
            <p:spPr>
              <a:xfrm>
                <a:off x="11422252" y="5781189"/>
                <a:ext cx="77468" cy="75240"/>
              </a:xfrm>
              <a:prstGeom prst="rect">
                <a:avLst/>
              </a:prstGeom>
            </p:spPr>
          </p:pic>
        </mc:Fallback>
      </mc:AlternateContent>
      <p:grpSp>
        <p:nvGrpSpPr>
          <p:cNvPr id="705" name="Group 704">
            <a:extLst>
              <a:ext uri="{FF2B5EF4-FFF2-40B4-BE49-F238E27FC236}">
                <a16:creationId xmlns:a16="http://schemas.microsoft.com/office/drawing/2014/main" id="{2615299E-9008-02C6-E79F-BBF94CE32ACC}"/>
              </a:ext>
            </a:extLst>
          </p:cNvPr>
          <p:cNvGrpSpPr/>
          <p:nvPr/>
        </p:nvGrpSpPr>
        <p:grpSpPr>
          <a:xfrm>
            <a:off x="5198966" y="6396789"/>
            <a:ext cx="217440" cy="234360"/>
            <a:chOff x="5198966" y="6396789"/>
            <a:chExt cx="217440" cy="23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83D56EF6-2C7B-9C56-519C-6179007E504A}"/>
                    </a:ext>
                  </a:extLst>
                </p14:cNvPr>
                <p14:cNvContentPartPr/>
                <p14:nvPr/>
              </p14:nvContentPartPr>
              <p14:xfrm>
                <a:off x="5198966" y="6448269"/>
                <a:ext cx="57600" cy="15732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83D56EF6-2C7B-9C56-519C-6179007E504A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5192846" y="6442149"/>
                  <a:ext cx="698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33E027B4-33FD-E65B-EA1F-C8628CCBA4B8}"/>
                    </a:ext>
                  </a:extLst>
                </p14:cNvPr>
                <p14:cNvContentPartPr/>
                <p14:nvPr/>
              </p14:nvContentPartPr>
              <p14:xfrm>
                <a:off x="5223806" y="6396789"/>
                <a:ext cx="192600" cy="23436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33E027B4-33FD-E65B-EA1F-C8628CCBA4B8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5217686" y="6390669"/>
                  <a:ext cx="204840" cy="24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7" name="Group 706">
            <a:extLst>
              <a:ext uri="{FF2B5EF4-FFF2-40B4-BE49-F238E27FC236}">
                <a16:creationId xmlns:a16="http://schemas.microsoft.com/office/drawing/2014/main" id="{EBBA6385-01CC-290B-5651-19DFB56D64FF}"/>
              </a:ext>
            </a:extLst>
          </p:cNvPr>
          <p:cNvGrpSpPr/>
          <p:nvPr/>
        </p:nvGrpSpPr>
        <p:grpSpPr>
          <a:xfrm>
            <a:off x="10152560" y="4411749"/>
            <a:ext cx="414006" cy="338760"/>
            <a:chOff x="10152560" y="4411749"/>
            <a:chExt cx="414006" cy="33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0D79C85B-9ED6-EE64-C42B-A3A65FFCFDAE}"/>
                    </a:ext>
                  </a:extLst>
                </p14:cNvPr>
                <p14:cNvContentPartPr/>
                <p14:nvPr/>
              </p14:nvContentPartPr>
              <p14:xfrm>
                <a:off x="10152560" y="4453365"/>
                <a:ext cx="11520" cy="5148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0D79C85B-9ED6-EE64-C42B-A3A65FFCFDAE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10146440" y="4447245"/>
                  <a:ext cx="237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F498AAE9-96D3-AC40-5A67-708A66A2BC1F}"/>
                    </a:ext>
                  </a:extLst>
                </p14:cNvPr>
                <p14:cNvContentPartPr/>
                <p14:nvPr/>
              </p14:nvContentPartPr>
              <p14:xfrm>
                <a:off x="10156160" y="4573965"/>
                <a:ext cx="23040" cy="190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F498AAE9-96D3-AC40-5A67-708A66A2BC1F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10150040" y="4567845"/>
                  <a:ext cx="352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E8497347-3F47-F982-E34A-6DB685DFC65D}"/>
                    </a:ext>
                  </a:extLst>
                </p14:cNvPr>
                <p14:cNvContentPartPr/>
                <p14:nvPr/>
              </p14:nvContentPartPr>
              <p14:xfrm>
                <a:off x="10318166" y="4411749"/>
                <a:ext cx="248400" cy="3387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E8497347-3F47-F982-E34A-6DB685DFC65D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10312046" y="4405635"/>
                  <a:ext cx="260640" cy="350987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1" name="Group 710">
            <a:extLst>
              <a:ext uri="{FF2B5EF4-FFF2-40B4-BE49-F238E27FC236}">
                <a16:creationId xmlns:a16="http://schemas.microsoft.com/office/drawing/2014/main" id="{6B70465A-2D44-EA8F-493A-C3AA67576744}"/>
              </a:ext>
            </a:extLst>
          </p:cNvPr>
          <p:cNvGrpSpPr/>
          <p:nvPr/>
        </p:nvGrpSpPr>
        <p:grpSpPr>
          <a:xfrm>
            <a:off x="174446" y="2694189"/>
            <a:ext cx="11486880" cy="1601640"/>
            <a:chOff x="174446" y="2694189"/>
            <a:chExt cx="11486880" cy="160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B373AA02-2DD2-53D1-40B6-5BE55DD3662C}"/>
                    </a:ext>
                  </a:extLst>
                </p14:cNvPr>
                <p14:cNvContentPartPr/>
                <p14:nvPr/>
              </p14:nvContentPartPr>
              <p14:xfrm>
                <a:off x="2504546" y="3083817"/>
                <a:ext cx="69120" cy="33732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B373AA02-2DD2-53D1-40B6-5BE55DD3662C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2498394" y="3077697"/>
                  <a:ext cx="81424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2C45D23E-F3CE-3C1B-FF70-2064C58D60EB}"/>
                    </a:ext>
                  </a:extLst>
                </p14:cNvPr>
                <p14:cNvContentPartPr/>
                <p14:nvPr/>
              </p14:nvContentPartPr>
              <p14:xfrm>
                <a:off x="2487626" y="2996337"/>
                <a:ext cx="255600" cy="932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2C45D23E-F3CE-3C1B-FF70-2064C58D60EB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2481515" y="2990217"/>
                  <a:ext cx="267823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646819EC-BC1A-D302-95D4-CBF7A5D1FA0E}"/>
                    </a:ext>
                  </a:extLst>
                </p14:cNvPr>
                <p14:cNvContentPartPr/>
                <p14:nvPr/>
              </p14:nvContentPartPr>
              <p14:xfrm>
                <a:off x="2441186" y="3270657"/>
                <a:ext cx="189000" cy="4860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646819EC-BC1A-D302-95D4-CBF7A5D1FA0E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2435066" y="3264537"/>
                  <a:ext cx="2012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F8F5D4C-4D35-3340-EC30-471E656E25A5}"/>
                    </a:ext>
                  </a:extLst>
                </p14:cNvPr>
                <p14:cNvContentPartPr/>
                <p14:nvPr/>
              </p14:nvContentPartPr>
              <p14:xfrm>
                <a:off x="2715506" y="3260217"/>
                <a:ext cx="285120" cy="1526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F8F5D4C-4D35-3340-EC30-471E656E25A5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2709386" y="3254097"/>
                  <a:ext cx="2973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8BA817B2-7A73-71F3-85F4-AEC5D3778E4E}"/>
                    </a:ext>
                  </a:extLst>
                </p14:cNvPr>
                <p14:cNvContentPartPr/>
                <p14:nvPr/>
              </p14:nvContentPartPr>
              <p14:xfrm>
                <a:off x="6149906" y="2958897"/>
                <a:ext cx="319680" cy="3232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8BA817B2-7A73-71F3-85F4-AEC5D3778E4E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6143786" y="2952777"/>
                  <a:ext cx="33192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C6254CA9-B1FA-46AC-14B6-91843B28C12F}"/>
                    </a:ext>
                  </a:extLst>
                </p14:cNvPr>
                <p14:cNvContentPartPr/>
                <p14:nvPr/>
              </p14:nvContentPartPr>
              <p14:xfrm>
                <a:off x="6269786" y="3115137"/>
                <a:ext cx="135720" cy="259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C6254CA9-B1FA-46AC-14B6-91843B28C12F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6263666" y="3109101"/>
                  <a:ext cx="147960" cy="379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FA290790-5F1B-479F-31F9-A5271743FC40}"/>
                    </a:ext>
                  </a:extLst>
                </p14:cNvPr>
                <p14:cNvContentPartPr/>
                <p14:nvPr/>
              </p14:nvContentPartPr>
              <p14:xfrm>
                <a:off x="6666146" y="2881137"/>
                <a:ext cx="323280" cy="4590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FA290790-5F1B-479F-31F9-A5271743FC40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6660026" y="2875017"/>
                  <a:ext cx="335520" cy="47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9948EB4C-F2D9-D0C0-1643-02D3273D218F}"/>
                    </a:ext>
                  </a:extLst>
                </p14:cNvPr>
                <p14:cNvContentPartPr/>
                <p14:nvPr/>
              </p14:nvContentPartPr>
              <p14:xfrm>
                <a:off x="7057466" y="2789697"/>
                <a:ext cx="26280" cy="11196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9948EB4C-F2D9-D0C0-1643-02D3273D218F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7051346" y="2783577"/>
                  <a:ext cx="385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5036F2CB-C07F-42B4-BAF5-A29C22EAD3A0}"/>
                    </a:ext>
                  </a:extLst>
                </p14:cNvPr>
                <p14:cNvContentPartPr/>
                <p14:nvPr/>
              </p14:nvContentPartPr>
              <p14:xfrm>
                <a:off x="7131986" y="3264537"/>
                <a:ext cx="44640" cy="12096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5036F2CB-C07F-42B4-BAF5-A29C22EAD3A0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7125816" y="3258435"/>
                  <a:ext cx="56980" cy="1331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85E8D209-39F2-45DA-225F-0955E9F0DB95}"/>
                    </a:ext>
                  </a:extLst>
                </p14:cNvPr>
                <p14:cNvContentPartPr/>
                <p14:nvPr/>
              </p14:nvContentPartPr>
              <p14:xfrm>
                <a:off x="7345466" y="3240057"/>
                <a:ext cx="37080" cy="118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85E8D209-39F2-45DA-225F-0955E9F0DB95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7339346" y="3233937"/>
                  <a:ext cx="49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A9C92726-667B-47D2-A23E-C3A424975F35}"/>
                    </a:ext>
                  </a:extLst>
                </p14:cNvPr>
                <p14:cNvContentPartPr/>
                <p14:nvPr/>
              </p14:nvContentPartPr>
              <p14:xfrm>
                <a:off x="7406666" y="3232137"/>
                <a:ext cx="41760" cy="1404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A9C92726-667B-47D2-A23E-C3A424975F35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7400546" y="3225856"/>
                  <a:ext cx="54000" cy="266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36D9FC29-041C-3A84-29DB-1195C33AB9D3}"/>
                    </a:ext>
                  </a:extLst>
                </p14:cNvPr>
                <p14:cNvContentPartPr/>
                <p14:nvPr/>
              </p14:nvContentPartPr>
              <p14:xfrm>
                <a:off x="7498826" y="3217737"/>
                <a:ext cx="35640" cy="72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36D9FC29-041C-3A84-29DB-1195C33AB9D3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7492706" y="3211617"/>
                  <a:ext cx="47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741B0FFB-AA87-666C-067C-11EE4B3EE332}"/>
                    </a:ext>
                  </a:extLst>
                </p14:cNvPr>
                <p14:cNvContentPartPr/>
                <p14:nvPr/>
              </p14:nvContentPartPr>
              <p14:xfrm>
                <a:off x="7588466" y="3210897"/>
                <a:ext cx="78120" cy="1339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741B0FFB-AA87-666C-067C-11EE4B3EE332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7582346" y="3204761"/>
                  <a:ext cx="90360" cy="1461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D95F7534-9D86-8437-C670-E96E6E78ADA7}"/>
                    </a:ext>
                  </a:extLst>
                </p14:cNvPr>
                <p14:cNvContentPartPr/>
                <p14:nvPr/>
              </p14:nvContentPartPr>
              <p14:xfrm>
                <a:off x="3242186" y="3230697"/>
                <a:ext cx="263520" cy="1440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D95F7534-9D86-8437-C670-E96E6E78ADA7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3236066" y="3224577"/>
                  <a:ext cx="2757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31082227-D2A3-DDEB-6A3B-1A1FD88ABA1B}"/>
                    </a:ext>
                  </a:extLst>
                </p14:cNvPr>
                <p14:cNvContentPartPr/>
                <p14:nvPr/>
              </p14:nvContentPartPr>
              <p14:xfrm>
                <a:off x="3351986" y="3217017"/>
                <a:ext cx="151920" cy="1537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31082227-D2A3-DDEB-6A3B-1A1FD88ABA1B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3345851" y="3210897"/>
                  <a:ext cx="164189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7837AD34-EE83-7CF3-8913-E756245707BF}"/>
                    </a:ext>
                  </a:extLst>
                </p14:cNvPr>
                <p14:cNvContentPartPr/>
                <p14:nvPr/>
              </p14:nvContentPartPr>
              <p14:xfrm>
                <a:off x="3661226" y="3097497"/>
                <a:ext cx="198720" cy="2415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7837AD34-EE83-7CF3-8913-E756245707BF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3655106" y="3091377"/>
                  <a:ext cx="2109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A4A97432-AC81-5698-9CE5-ACFA164E7AD7}"/>
                    </a:ext>
                  </a:extLst>
                </p14:cNvPr>
                <p14:cNvContentPartPr/>
                <p14:nvPr/>
              </p14:nvContentPartPr>
              <p14:xfrm>
                <a:off x="3610466" y="3210537"/>
                <a:ext cx="263520" cy="410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A4A97432-AC81-5698-9CE5-ACFA164E7AD7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3604354" y="3204417"/>
                  <a:ext cx="275743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3A646151-43C8-3910-2CF7-11EB64829A97}"/>
                    </a:ext>
                  </a:extLst>
                </p14:cNvPr>
                <p14:cNvContentPartPr/>
                <p14:nvPr/>
              </p14:nvContentPartPr>
              <p14:xfrm>
                <a:off x="4074146" y="3054297"/>
                <a:ext cx="33120" cy="2602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3A646151-43C8-3910-2CF7-11EB64829A97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4067959" y="3048177"/>
                  <a:ext cx="45495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FBBFB51A-FF73-FCCD-86A2-7714914EE1F8}"/>
                    </a:ext>
                  </a:extLst>
                </p14:cNvPr>
                <p14:cNvContentPartPr/>
                <p14:nvPr/>
              </p14:nvContentPartPr>
              <p14:xfrm>
                <a:off x="4078466" y="3082377"/>
                <a:ext cx="218520" cy="1407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FBBFB51A-FF73-FCCD-86A2-7714914EE1F8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4072346" y="3076257"/>
                  <a:ext cx="2307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87C02314-1078-8EA5-97B9-56FC8D5DF8BA}"/>
                    </a:ext>
                  </a:extLst>
                </p14:cNvPr>
                <p14:cNvContentPartPr/>
                <p14:nvPr/>
              </p14:nvContentPartPr>
              <p14:xfrm>
                <a:off x="4111226" y="3208017"/>
                <a:ext cx="161280" cy="842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87C02314-1078-8EA5-97B9-56FC8D5DF8BA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4105106" y="3201897"/>
                  <a:ext cx="1735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1D81EE5A-423D-2180-5BD5-53A600E0A76F}"/>
                    </a:ext>
                  </a:extLst>
                </p14:cNvPr>
                <p14:cNvContentPartPr/>
                <p14:nvPr/>
              </p14:nvContentPartPr>
              <p14:xfrm>
                <a:off x="4248386" y="3160857"/>
                <a:ext cx="126720" cy="13824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1D81EE5A-423D-2180-5BD5-53A600E0A76F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4242266" y="3154737"/>
                  <a:ext cx="1389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0C203799-6D98-5262-F6E1-E824B413D441}"/>
                    </a:ext>
                  </a:extLst>
                </p14:cNvPr>
                <p14:cNvContentPartPr/>
                <p14:nvPr/>
              </p14:nvContentPartPr>
              <p14:xfrm>
                <a:off x="4436306" y="3128097"/>
                <a:ext cx="120960" cy="1494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0C203799-6D98-5262-F6E1-E824B413D441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4430186" y="3121962"/>
                  <a:ext cx="133200" cy="1616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DB1787B0-7E5F-756E-FB64-CA4BB6BE9093}"/>
                    </a:ext>
                  </a:extLst>
                </p14:cNvPr>
                <p14:cNvContentPartPr/>
                <p14:nvPr/>
              </p14:nvContentPartPr>
              <p14:xfrm>
                <a:off x="4584626" y="3148257"/>
                <a:ext cx="192600" cy="1188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DB1787B0-7E5F-756E-FB64-CA4BB6BE9093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4578495" y="3142155"/>
                  <a:ext cx="204863" cy="1310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32AC43AD-D270-9A36-A7A3-C1A5A590F8E7}"/>
                    </a:ext>
                  </a:extLst>
                </p14:cNvPr>
                <p14:cNvContentPartPr/>
                <p14:nvPr/>
              </p14:nvContentPartPr>
              <p14:xfrm>
                <a:off x="4735826" y="3122337"/>
                <a:ext cx="199800" cy="1540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32AC43AD-D270-9A36-A7A3-C1A5A590F8E7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4729706" y="3116217"/>
                  <a:ext cx="2120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D93C8816-05B2-84F2-161D-4A06494C4109}"/>
                    </a:ext>
                  </a:extLst>
                </p14:cNvPr>
                <p14:cNvContentPartPr/>
                <p14:nvPr/>
              </p14:nvContentPartPr>
              <p14:xfrm>
                <a:off x="4902146" y="2926857"/>
                <a:ext cx="86040" cy="3452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D93C8816-05B2-84F2-161D-4A06494C4109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4896026" y="2920737"/>
                  <a:ext cx="98280" cy="35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D24FC5F3-172D-63DF-4303-BF2DBDB5D4F5}"/>
                    </a:ext>
                  </a:extLst>
                </p14:cNvPr>
                <p14:cNvContentPartPr/>
                <p14:nvPr/>
              </p14:nvContentPartPr>
              <p14:xfrm>
                <a:off x="5103026" y="2924697"/>
                <a:ext cx="161640" cy="34704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D24FC5F3-172D-63DF-4303-BF2DBDB5D4F5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5096906" y="2918577"/>
                  <a:ext cx="17388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5AFA748D-22B7-44FF-6D20-A33EE0A47AF6}"/>
                    </a:ext>
                  </a:extLst>
                </p14:cNvPr>
                <p14:cNvContentPartPr/>
                <p14:nvPr/>
              </p14:nvContentPartPr>
              <p14:xfrm>
                <a:off x="5315426" y="2992377"/>
                <a:ext cx="172800" cy="2689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5AFA748D-22B7-44FF-6D20-A33EE0A47AF6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5309293" y="2986257"/>
                  <a:ext cx="185066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0F6AF996-0DF0-19C9-BEE8-8A0C82EC0791}"/>
                    </a:ext>
                  </a:extLst>
                </p14:cNvPr>
                <p14:cNvContentPartPr/>
                <p14:nvPr/>
              </p14:nvContentPartPr>
              <p14:xfrm>
                <a:off x="5272586" y="3163737"/>
                <a:ext cx="248040" cy="3168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0F6AF996-0DF0-19C9-BEE8-8A0C82EC0791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5266466" y="3157617"/>
                  <a:ext cx="2602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72C35606-147F-3D51-AF59-F42908EA3D55}"/>
                    </a:ext>
                  </a:extLst>
                </p14:cNvPr>
                <p14:cNvContentPartPr/>
                <p14:nvPr/>
              </p14:nvContentPartPr>
              <p14:xfrm>
                <a:off x="5479586" y="2876457"/>
                <a:ext cx="178920" cy="4532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72C35606-147F-3D51-AF59-F42908EA3D55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5473466" y="2870337"/>
                  <a:ext cx="191160" cy="46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EB8BA295-3D12-EA2B-4265-D22C052DF337}"/>
                    </a:ext>
                  </a:extLst>
                </p14:cNvPr>
                <p14:cNvContentPartPr/>
                <p14:nvPr/>
              </p14:nvContentPartPr>
              <p14:xfrm>
                <a:off x="5796386" y="3229977"/>
                <a:ext cx="127080" cy="1537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EB8BA295-3D12-EA2B-4265-D22C052DF337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5790249" y="3223871"/>
                  <a:ext cx="139355" cy="1659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DE1B9D75-C3C6-BAF1-9614-72A4952464D6}"/>
                    </a:ext>
                  </a:extLst>
                </p14:cNvPr>
                <p14:cNvContentPartPr/>
                <p14:nvPr/>
              </p14:nvContentPartPr>
              <p14:xfrm>
                <a:off x="3024746" y="3784017"/>
                <a:ext cx="437040" cy="1638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DE1B9D75-C3C6-BAF1-9614-72A4952464D6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3018621" y="3777897"/>
                  <a:ext cx="44929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31EDB418-6465-052D-2023-C27DFF9D85D5}"/>
                    </a:ext>
                  </a:extLst>
                </p14:cNvPr>
                <p14:cNvContentPartPr/>
                <p14:nvPr/>
              </p14:nvContentPartPr>
              <p14:xfrm>
                <a:off x="3336506" y="3741177"/>
                <a:ext cx="64440" cy="1296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31EDB418-6465-052D-2023-C27DFF9D85D5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3330352" y="3734882"/>
                  <a:ext cx="76749" cy="25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AF0263F7-CF3D-46DF-C3CE-EF6AD866EE59}"/>
                    </a:ext>
                  </a:extLst>
                </p14:cNvPr>
                <p14:cNvContentPartPr/>
                <p14:nvPr/>
              </p14:nvContentPartPr>
              <p14:xfrm>
                <a:off x="3447026" y="3591417"/>
                <a:ext cx="88920" cy="33876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AF0263F7-CF3D-46DF-C3CE-EF6AD866EE59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3440931" y="3585297"/>
                  <a:ext cx="101111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B0E660CE-D70A-6C8A-9D9B-CE5037EF53E0}"/>
                    </a:ext>
                  </a:extLst>
                </p14:cNvPr>
                <p14:cNvContentPartPr/>
                <p14:nvPr/>
              </p14:nvContentPartPr>
              <p14:xfrm>
                <a:off x="3449906" y="3605097"/>
                <a:ext cx="323640" cy="32004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B0E660CE-D70A-6C8A-9D9B-CE5037EF53E0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3443786" y="3598977"/>
                  <a:ext cx="33588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1665F7E6-3028-E10C-D86E-A2A026F167CE}"/>
                    </a:ext>
                  </a:extLst>
                </p14:cNvPr>
                <p14:cNvContentPartPr/>
                <p14:nvPr/>
              </p14:nvContentPartPr>
              <p14:xfrm>
                <a:off x="4064066" y="3728937"/>
                <a:ext cx="217440" cy="19260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1665F7E6-3028-E10C-D86E-A2A026F167CE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4057946" y="3722817"/>
                  <a:ext cx="2296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B78A957A-6E34-6D80-81EF-94DB3441A4D3}"/>
                    </a:ext>
                  </a:extLst>
                </p14:cNvPr>
                <p14:cNvContentPartPr/>
                <p14:nvPr/>
              </p14:nvContentPartPr>
              <p14:xfrm>
                <a:off x="4089626" y="3714897"/>
                <a:ext cx="227160" cy="21312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B78A957A-6E34-6D80-81EF-94DB3441A4D3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4083506" y="3708777"/>
                  <a:ext cx="23940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24C8D56E-CF9F-D96D-9E75-A70A78A20E40}"/>
                    </a:ext>
                  </a:extLst>
                </p14:cNvPr>
                <p14:cNvContentPartPr/>
                <p14:nvPr/>
              </p14:nvContentPartPr>
              <p14:xfrm>
                <a:off x="4538546" y="3817857"/>
                <a:ext cx="55440" cy="13176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24C8D56E-CF9F-D96D-9E75-A70A78A20E40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4532386" y="3811737"/>
                  <a:ext cx="677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D8700DFF-2872-57F2-640E-2CB1ADE6121F}"/>
                    </a:ext>
                  </a:extLst>
                </p14:cNvPr>
                <p14:cNvContentPartPr/>
                <p14:nvPr/>
              </p14:nvContentPartPr>
              <p14:xfrm>
                <a:off x="5279426" y="3697977"/>
                <a:ext cx="166680" cy="15336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D8700DFF-2872-57F2-640E-2CB1ADE6121F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5273306" y="3691857"/>
                  <a:ext cx="1789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451FBB07-5EC7-50C7-E649-BE3B1C13AB8F}"/>
                    </a:ext>
                  </a:extLst>
                </p14:cNvPr>
                <p14:cNvContentPartPr/>
                <p14:nvPr/>
              </p14:nvContentPartPr>
              <p14:xfrm>
                <a:off x="5255666" y="3862137"/>
                <a:ext cx="194040" cy="2772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451FBB07-5EC7-50C7-E649-BE3B1C13AB8F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5249546" y="3856017"/>
                  <a:ext cx="2062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A0B2FB2D-B4F1-6BCC-7C56-30ACAFB1D8C8}"/>
                    </a:ext>
                  </a:extLst>
                </p14:cNvPr>
                <p14:cNvContentPartPr/>
                <p14:nvPr/>
              </p14:nvContentPartPr>
              <p14:xfrm>
                <a:off x="5765426" y="3595737"/>
                <a:ext cx="291240" cy="28764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A0B2FB2D-B4F1-6BCC-7C56-30ACAFB1D8C8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5759306" y="3589617"/>
                  <a:ext cx="30348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887DD564-71A3-F658-8EE2-C1F4E4C72BC7}"/>
                    </a:ext>
                  </a:extLst>
                </p14:cNvPr>
                <p14:cNvContentPartPr/>
                <p14:nvPr/>
              </p14:nvContentPartPr>
              <p14:xfrm>
                <a:off x="6028946" y="3682497"/>
                <a:ext cx="33480" cy="1224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887DD564-71A3-F658-8EE2-C1F4E4C72BC7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022826" y="3676377"/>
                  <a:ext cx="457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BE65092F-9BB7-1ABF-23A3-7E9953C9DA45}"/>
                    </a:ext>
                  </a:extLst>
                </p14:cNvPr>
                <p14:cNvContentPartPr/>
                <p14:nvPr/>
              </p14:nvContentPartPr>
              <p14:xfrm>
                <a:off x="6107786" y="3749097"/>
                <a:ext cx="222120" cy="12492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BE65092F-9BB7-1ABF-23A3-7E9953C9DA45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6101676" y="3742977"/>
                  <a:ext cx="2343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CEBD600D-3A10-8B45-5EF1-293322CE8C8C}"/>
                    </a:ext>
                  </a:extLst>
                </p14:cNvPr>
                <p14:cNvContentPartPr/>
                <p14:nvPr/>
              </p14:nvContentPartPr>
              <p14:xfrm>
                <a:off x="6466706" y="3565137"/>
                <a:ext cx="179280" cy="32436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CEBD600D-3A10-8B45-5EF1-293322CE8C8C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6460574" y="3559017"/>
                  <a:ext cx="191545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6B3B61A7-8DCF-7455-F8A4-81ED6E34EE50}"/>
                    </a:ext>
                  </a:extLst>
                </p14:cNvPr>
                <p14:cNvContentPartPr/>
                <p14:nvPr/>
              </p14:nvContentPartPr>
              <p14:xfrm>
                <a:off x="6713306" y="3613737"/>
                <a:ext cx="197640" cy="25668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6B3B61A7-8DCF-7455-F8A4-81ED6E34EE50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6707186" y="3607617"/>
                  <a:ext cx="20988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68CA5996-F8AC-C244-5108-586F8DAD70EC}"/>
                    </a:ext>
                  </a:extLst>
                </p14:cNvPr>
                <p14:cNvContentPartPr/>
                <p14:nvPr/>
              </p14:nvContentPartPr>
              <p14:xfrm>
                <a:off x="6927146" y="3707337"/>
                <a:ext cx="119520" cy="15768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68CA5996-F8AC-C244-5108-586F8DAD70EC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6921026" y="3701217"/>
                  <a:ext cx="1317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68DB2FD4-3396-F360-DE19-A3172B53061D}"/>
                    </a:ext>
                  </a:extLst>
                </p14:cNvPr>
                <p14:cNvContentPartPr/>
                <p14:nvPr/>
              </p14:nvContentPartPr>
              <p14:xfrm>
                <a:off x="7088426" y="3747657"/>
                <a:ext cx="127080" cy="12204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68DB2FD4-3396-F360-DE19-A3172B53061D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7082289" y="3741537"/>
                  <a:ext cx="139355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8CB6204B-D974-A42D-F8F4-53726CFAE6DE}"/>
                    </a:ext>
                  </a:extLst>
                </p14:cNvPr>
                <p14:cNvContentPartPr/>
                <p14:nvPr/>
              </p14:nvContentPartPr>
              <p14:xfrm>
                <a:off x="7241426" y="3731457"/>
                <a:ext cx="178560" cy="14112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8CB6204B-D974-A42D-F8F4-53726CFAE6DE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7235306" y="3725337"/>
                  <a:ext cx="1908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A56D1ADA-AD2E-B117-759F-FB38E194F452}"/>
                    </a:ext>
                  </a:extLst>
                </p14:cNvPr>
                <p14:cNvContentPartPr/>
                <p14:nvPr/>
              </p14:nvContentPartPr>
              <p14:xfrm>
                <a:off x="7395866" y="3553257"/>
                <a:ext cx="304560" cy="32760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A56D1ADA-AD2E-B117-759F-FB38E194F452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7389746" y="3547137"/>
                  <a:ext cx="31680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26E0CED8-23F5-BC48-DE51-3E61EC012651}"/>
                    </a:ext>
                  </a:extLst>
                </p14:cNvPr>
                <p14:cNvContentPartPr/>
                <p14:nvPr/>
              </p14:nvContentPartPr>
              <p14:xfrm>
                <a:off x="7721306" y="3579537"/>
                <a:ext cx="179640" cy="30132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26E0CED8-23F5-BC48-DE51-3E61EC012651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7715186" y="3573417"/>
                  <a:ext cx="19188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9D5CB0AA-C6EC-5167-13BD-FF83A21D90FC}"/>
                    </a:ext>
                  </a:extLst>
                </p14:cNvPr>
                <p14:cNvContentPartPr/>
                <p14:nvPr/>
              </p14:nvContentPartPr>
              <p14:xfrm>
                <a:off x="7903466" y="3638937"/>
                <a:ext cx="157680" cy="21528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9D5CB0AA-C6EC-5167-13BD-FF83A21D90FC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7897346" y="3632827"/>
                  <a:ext cx="169920" cy="2275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787644A9-AE18-8581-D0A3-536E5674A28C}"/>
                    </a:ext>
                  </a:extLst>
                </p14:cNvPr>
                <p14:cNvContentPartPr/>
                <p14:nvPr/>
              </p14:nvContentPartPr>
              <p14:xfrm>
                <a:off x="7889426" y="3734337"/>
                <a:ext cx="220320" cy="3780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787644A9-AE18-8581-D0A3-536E5674A28C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7883306" y="3728217"/>
                  <a:ext cx="2325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A2EED51C-2DC4-938A-49D8-D00FCA416BCF}"/>
                    </a:ext>
                  </a:extLst>
                </p14:cNvPr>
                <p14:cNvContentPartPr/>
                <p14:nvPr/>
              </p14:nvContentPartPr>
              <p14:xfrm>
                <a:off x="8054666" y="3565137"/>
                <a:ext cx="155880" cy="34200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A2EED51C-2DC4-938A-49D8-D00FCA416BCF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8048546" y="3559017"/>
                  <a:ext cx="16812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2413AA40-D953-B592-7829-31B9E5138CE1}"/>
                    </a:ext>
                  </a:extLst>
                </p14:cNvPr>
                <p14:cNvContentPartPr/>
                <p14:nvPr/>
              </p14:nvContentPartPr>
              <p14:xfrm>
                <a:off x="8571266" y="3760977"/>
                <a:ext cx="31320" cy="15300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2413AA40-D953-B592-7829-31B9E5138CE1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8565146" y="3754857"/>
                  <a:ext cx="435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762E17B3-A0B0-0B73-01B5-1F16667EFAB7}"/>
                    </a:ext>
                  </a:extLst>
                </p14:cNvPr>
                <p14:cNvContentPartPr/>
                <p14:nvPr/>
              </p14:nvContentPartPr>
              <p14:xfrm>
                <a:off x="7882226" y="2827497"/>
                <a:ext cx="261360" cy="45792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762E17B3-A0B0-0B73-01B5-1F16667EFAB7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7876114" y="2821377"/>
                  <a:ext cx="273583" cy="47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ADB8A6F5-FCA1-2D8A-0E3F-D61FB04E35FC}"/>
                    </a:ext>
                  </a:extLst>
                </p14:cNvPr>
                <p14:cNvContentPartPr/>
                <p14:nvPr/>
              </p14:nvContentPartPr>
              <p14:xfrm>
                <a:off x="8580266" y="3008577"/>
                <a:ext cx="190440" cy="2854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ADB8A6F5-FCA1-2D8A-0E3F-D61FB04E35FC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8574146" y="3002457"/>
                  <a:ext cx="20268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8875A1AE-3498-C879-F0BF-24567439CECE}"/>
                    </a:ext>
                  </a:extLst>
                </p14:cNvPr>
                <p14:cNvContentPartPr/>
                <p14:nvPr/>
              </p14:nvContentPartPr>
              <p14:xfrm>
                <a:off x="8572346" y="3158337"/>
                <a:ext cx="231120" cy="115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8875A1AE-3498-C879-F0BF-24567439CECE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8566226" y="3152217"/>
                  <a:ext cx="2433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717504A6-F814-0903-5003-0C4BEFD01A4E}"/>
                    </a:ext>
                  </a:extLst>
                </p14:cNvPr>
                <p14:cNvContentPartPr/>
                <p14:nvPr/>
              </p14:nvContentPartPr>
              <p14:xfrm>
                <a:off x="8245646" y="2694189"/>
                <a:ext cx="230400" cy="25956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717504A6-F814-0903-5003-0C4BEFD01A4E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8239526" y="2688069"/>
                  <a:ext cx="24264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48142B91-F0A4-6008-283D-12FF83498D5C}"/>
                    </a:ext>
                  </a:extLst>
                </p14:cNvPr>
                <p14:cNvContentPartPr/>
                <p14:nvPr/>
              </p14:nvContentPartPr>
              <p14:xfrm>
                <a:off x="4789646" y="3496989"/>
                <a:ext cx="210960" cy="43848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48142B91-F0A4-6008-283D-12FF83498D5C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4783526" y="3490869"/>
                  <a:ext cx="22320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344385F9-166A-7428-716D-5294BDFD9D43}"/>
                    </a:ext>
                  </a:extLst>
                </p14:cNvPr>
                <p14:cNvContentPartPr/>
                <p14:nvPr/>
              </p14:nvContentPartPr>
              <p14:xfrm>
                <a:off x="9077426" y="2918577"/>
                <a:ext cx="246960" cy="3650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344385F9-166A-7428-716D-5294BDFD9D43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9071306" y="2912451"/>
                  <a:ext cx="259200" cy="3772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D9D4639C-AED3-20A9-1CF9-B24AF83A98CF}"/>
                    </a:ext>
                  </a:extLst>
                </p14:cNvPr>
                <p14:cNvContentPartPr/>
                <p14:nvPr/>
              </p14:nvContentPartPr>
              <p14:xfrm>
                <a:off x="9356786" y="2940897"/>
                <a:ext cx="251640" cy="33444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D9D4639C-AED3-20A9-1CF9-B24AF83A98CF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9350666" y="2934777"/>
                  <a:ext cx="26388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12D76285-D463-DE79-DB4F-F16A78AC561C}"/>
                    </a:ext>
                  </a:extLst>
                </p14:cNvPr>
                <p14:cNvContentPartPr/>
                <p14:nvPr/>
              </p14:nvContentPartPr>
              <p14:xfrm>
                <a:off x="9555866" y="3008577"/>
                <a:ext cx="174240" cy="2318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12D76285-D463-DE79-DB4F-F16A78AC561C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9549746" y="3002457"/>
                  <a:ext cx="18648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BF182454-064B-FF0B-CD00-38D3E2F08E11}"/>
                    </a:ext>
                  </a:extLst>
                </p14:cNvPr>
                <p14:cNvContentPartPr/>
                <p14:nvPr/>
              </p14:nvContentPartPr>
              <p14:xfrm>
                <a:off x="9509786" y="3097857"/>
                <a:ext cx="270360" cy="428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BF182454-064B-FF0B-CD00-38D3E2F08E11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9503658" y="3091737"/>
                  <a:ext cx="282616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CABC388B-9456-54F9-F56C-2D53511CE69A}"/>
                    </a:ext>
                  </a:extLst>
                </p14:cNvPr>
                <p14:cNvContentPartPr/>
                <p14:nvPr/>
              </p14:nvContentPartPr>
              <p14:xfrm>
                <a:off x="9777626" y="2857377"/>
                <a:ext cx="134640" cy="4456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CABC388B-9456-54F9-F56C-2D53511CE69A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9771506" y="2851257"/>
                  <a:ext cx="146880" cy="45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853C7AF4-F238-FD16-861C-39A240814C94}"/>
                    </a:ext>
                  </a:extLst>
                </p14:cNvPr>
                <p14:cNvContentPartPr/>
                <p14:nvPr/>
              </p14:nvContentPartPr>
              <p14:xfrm>
                <a:off x="9013346" y="3671337"/>
                <a:ext cx="154080" cy="19980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853C7AF4-F238-FD16-861C-39A240814C94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9007226" y="3665217"/>
                  <a:ext cx="16632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C19D7098-D4B7-E960-1E17-BC78D7EAD0B7}"/>
                    </a:ext>
                  </a:extLst>
                </p14:cNvPr>
                <p14:cNvContentPartPr/>
                <p14:nvPr/>
              </p14:nvContentPartPr>
              <p14:xfrm>
                <a:off x="9234386" y="3778257"/>
                <a:ext cx="16920" cy="900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C19D7098-D4B7-E960-1E17-BC78D7EAD0B7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9228393" y="3772137"/>
                  <a:ext cx="28905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9D7C2BBC-795E-3200-CCE2-7B7C7CE1E592}"/>
                    </a:ext>
                  </a:extLst>
                </p14:cNvPr>
                <p14:cNvContentPartPr/>
                <p14:nvPr/>
              </p14:nvContentPartPr>
              <p14:xfrm>
                <a:off x="9352826" y="3533097"/>
                <a:ext cx="72720" cy="32760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9D7C2BBC-795E-3200-CCE2-7B7C7CE1E592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9346706" y="3526977"/>
                  <a:ext cx="8496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891E4871-A315-D5B4-33EF-B2AE48975723}"/>
                    </a:ext>
                  </a:extLst>
                </p14:cNvPr>
                <p14:cNvContentPartPr/>
                <p14:nvPr/>
              </p14:nvContentPartPr>
              <p14:xfrm>
                <a:off x="9312506" y="3669537"/>
                <a:ext cx="189720" cy="504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891E4871-A315-D5B4-33EF-B2AE48975723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9306386" y="3663417"/>
                  <a:ext cx="2019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AE0EA2F8-DF69-7049-B621-55ACBF821376}"/>
                    </a:ext>
                  </a:extLst>
                </p14:cNvPr>
                <p14:cNvContentPartPr/>
                <p14:nvPr/>
              </p14:nvContentPartPr>
              <p14:xfrm>
                <a:off x="9522746" y="3760257"/>
                <a:ext cx="19440" cy="2988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AE0EA2F8-DF69-7049-B621-55ACBF821376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9516737" y="3754137"/>
                  <a:ext cx="31457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CC6B834E-C201-1A58-6E85-21187D777291}"/>
                    </a:ext>
                  </a:extLst>
                </p14:cNvPr>
                <p14:cNvContentPartPr/>
                <p14:nvPr/>
              </p14:nvContentPartPr>
              <p14:xfrm>
                <a:off x="9872666" y="3633177"/>
                <a:ext cx="218880" cy="20340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CC6B834E-C201-1A58-6E85-21187D777291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9866546" y="3627057"/>
                  <a:ext cx="2311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6FD63196-B06D-A18D-5BBE-677741C9BCB0}"/>
                    </a:ext>
                  </a:extLst>
                </p14:cNvPr>
                <p14:cNvContentPartPr/>
                <p14:nvPr/>
              </p14:nvContentPartPr>
              <p14:xfrm>
                <a:off x="9932426" y="3650457"/>
                <a:ext cx="139320" cy="17460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6FD63196-B06D-A18D-5BBE-677741C9BCB0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9926306" y="3644337"/>
                  <a:ext cx="15156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48753BC4-9DAE-870D-FFFA-B7AD13C6EC76}"/>
                    </a:ext>
                  </a:extLst>
                </p14:cNvPr>
                <p14:cNvContentPartPr/>
                <p14:nvPr/>
              </p14:nvContentPartPr>
              <p14:xfrm>
                <a:off x="10157426" y="3674217"/>
                <a:ext cx="158760" cy="1332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48753BC4-9DAE-870D-FFFA-B7AD13C6EC76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10151306" y="3668097"/>
                  <a:ext cx="171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5F20735E-368D-93E6-FDED-69AE76FEFC98}"/>
                    </a:ext>
                  </a:extLst>
                </p14:cNvPr>
                <p14:cNvContentPartPr/>
                <p14:nvPr/>
              </p14:nvContentPartPr>
              <p14:xfrm>
                <a:off x="10172186" y="3731457"/>
                <a:ext cx="163800" cy="288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5F20735E-368D-93E6-FDED-69AE76FEFC98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10166066" y="3725337"/>
                  <a:ext cx="1760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CEF91F9E-3AE1-0773-9852-5E80980507D9}"/>
                    </a:ext>
                  </a:extLst>
                </p14:cNvPr>
                <p14:cNvContentPartPr/>
                <p14:nvPr/>
              </p14:nvContentPartPr>
              <p14:xfrm>
                <a:off x="10558826" y="3460737"/>
                <a:ext cx="227520" cy="32256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CEF91F9E-3AE1-0773-9852-5E80980507D9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10552706" y="3454617"/>
                  <a:ext cx="23976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1CE44833-C8FB-DE06-178E-5D529A01151D}"/>
                    </a:ext>
                  </a:extLst>
                </p14:cNvPr>
                <p14:cNvContentPartPr/>
                <p14:nvPr/>
              </p14:nvContentPartPr>
              <p14:xfrm>
                <a:off x="10528226" y="3888777"/>
                <a:ext cx="80280" cy="10296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1CE44833-C8FB-DE06-178E-5D529A01151D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10522106" y="3882657"/>
                  <a:ext cx="925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1A1BFEF5-2453-C80F-3DEA-BB6DC946E61C}"/>
                    </a:ext>
                  </a:extLst>
                </p14:cNvPr>
                <p14:cNvContentPartPr/>
                <p14:nvPr/>
              </p14:nvContentPartPr>
              <p14:xfrm>
                <a:off x="10515266" y="3820737"/>
                <a:ext cx="75240" cy="1476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1A1BFEF5-2453-C80F-3DEA-BB6DC946E61C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10509146" y="3814763"/>
                  <a:ext cx="87480" cy="267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1C273764-5999-F85B-D91D-8EF3E9950C6E}"/>
                    </a:ext>
                  </a:extLst>
                </p14:cNvPr>
                <p14:cNvContentPartPr/>
                <p14:nvPr/>
              </p14:nvContentPartPr>
              <p14:xfrm>
                <a:off x="10627946" y="3880857"/>
                <a:ext cx="147600" cy="2628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1C273764-5999-F85B-D91D-8EF3E9950C6E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10621811" y="3874737"/>
                  <a:ext cx="15987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7533DF44-9AB2-A016-B001-BC25D5A5CEDD}"/>
                    </a:ext>
                  </a:extLst>
                </p14:cNvPr>
                <p14:cNvContentPartPr/>
                <p14:nvPr/>
              </p14:nvContentPartPr>
              <p14:xfrm>
                <a:off x="10648466" y="3940257"/>
                <a:ext cx="147960" cy="1728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7533DF44-9AB2-A016-B001-BC25D5A5CEDD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10642346" y="3934137"/>
                  <a:ext cx="1602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8B57FA5B-854B-3CCB-CB88-EB69C095F7C5}"/>
                    </a:ext>
                  </a:extLst>
                </p14:cNvPr>
                <p14:cNvContentPartPr/>
                <p14:nvPr/>
              </p14:nvContentPartPr>
              <p14:xfrm>
                <a:off x="10827746" y="3838737"/>
                <a:ext cx="38160" cy="13608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8B57FA5B-854B-3CCB-CB88-EB69C095F7C5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10821626" y="3832601"/>
                  <a:ext cx="50400" cy="1483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37206C68-3A74-21D8-2C32-8F057FC39148}"/>
                    </a:ext>
                  </a:extLst>
                </p14:cNvPr>
                <p14:cNvContentPartPr/>
                <p14:nvPr/>
              </p14:nvContentPartPr>
              <p14:xfrm>
                <a:off x="10612466" y="3227817"/>
                <a:ext cx="184680" cy="19908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37206C68-3A74-21D8-2C32-8F057FC39148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10606346" y="3221686"/>
                  <a:ext cx="196920" cy="2113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C825F218-FC9E-094E-C1BF-2B79936EABA0}"/>
                    </a:ext>
                  </a:extLst>
                </p14:cNvPr>
                <p14:cNvContentPartPr/>
                <p14:nvPr/>
              </p14:nvContentPartPr>
              <p14:xfrm>
                <a:off x="10978226" y="3447417"/>
                <a:ext cx="252720" cy="33480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C825F218-FC9E-094E-C1BF-2B79936EABA0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10972106" y="3441297"/>
                  <a:ext cx="2649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11D1BFC2-C913-E0F7-62EF-FD168DD53D1E}"/>
                    </a:ext>
                  </a:extLst>
                </p14:cNvPr>
                <p14:cNvContentPartPr/>
                <p14:nvPr/>
              </p14:nvContentPartPr>
              <p14:xfrm>
                <a:off x="11248946" y="3397737"/>
                <a:ext cx="73440" cy="13212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11D1BFC2-C913-E0F7-62EF-FD168DD53D1E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11242826" y="3391617"/>
                  <a:ext cx="856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EEC10E1A-AE3B-7EA4-3260-54BCE6645B52}"/>
                    </a:ext>
                  </a:extLst>
                </p14:cNvPr>
                <p14:cNvContentPartPr/>
                <p14:nvPr/>
              </p14:nvContentPartPr>
              <p14:xfrm>
                <a:off x="11302946" y="3303417"/>
                <a:ext cx="61560" cy="5472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EEC10E1A-AE3B-7EA4-3260-54BCE6645B52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11296826" y="3297337"/>
                  <a:ext cx="73800" cy="6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272F772D-DF51-CA49-986D-955D7FF44E1F}"/>
                    </a:ext>
                  </a:extLst>
                </p14:cNvPr>
                <p14:cNvContentPartPr/>
                <p14:nvPr/>
              </p14:nvContentPartPr>
              <p14:xfrm>
                <a:off x="174446" y="3999549"/>
                <a:ext cx="11486880" cy="2962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272F772D-DF51-CA49-986D-955D7FF44E1F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168326" y="3993429"/>
                  <a:ext cx="1149912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039FCFCD-9262-19DF-37DD-42A542BA6223}"/>
                    </a:ext>
                  </a:extLst>
                </p14:cNvPr>
                <p14:cNvContentPartPr/>
                <p14:nvPr/>
              </p14:nvContentPartPr>
              <p14:xfrm>
                <a:off x="11590046" y="2728749"/>
                <a:ext cx="71280" cy="12812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039FCFCD-9262-19DF-37DD-42A542BA6223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11583926" y="2722629"/>
                  <a:ext cx="83520" cy="129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B6F9FDE-326F-9A26-621F-5F20D744FCE3}"/>
                  </a:ext>
                </a:extLst>
              </p14:cNvPr>
              <p14:cNvContentPartPr/>
              <p14:nvPr/>
            </p14:nvContentPartPr>
            <p14:xfrm>
              <a:off x="11388806" y="4282509"/>
              <a:ext cx="208080" cy="488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B6F9FDE-326F-9A26-621F-5F20D744FCE3}"/>
                  </a:ext>
                </a:extLst>
              </p:cNvPr>
              <p:cNvPicPr/>
              <p:nvPr/>
            </p:nvPicPr>
            <p:blipFill>
              <a:blip r:embed="rId807"/>
              <a:stretch>
                <a:fillRect/>
              </a:stretch>
            </p:blipFill>
            <p:spPr>
              <a:xfrm>
                <a:off x="11382686" y="4276389"/>
                <a:ext cx="220320" cy="50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6E8C1EB-A1B0-4F6F-9A47-531963C0503B}"/>
                  </a:ext>
                </a:extLst>
              </p14:cNvPr>
              <p14:cNvContentPartPr/>
              <p14:nvPr/>
            </p14:nvContentPartPr>
            <p14:xfrm>
              <a:off x="1364786" y="3870417"/>
              <a:ext cx="529920" cy="158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6E8C1EB-A1B0-4F6F-9A47-531963C0503B}"/>
                  </a:ext>
                </a:extLst>
              </p:cNvPr>
              <p:cNvPicPr/>
              <p:nvPr/>
            </p:nvPicPr>
            <p:blipFill>
              <a:blip r:embed="rId809"/>
              <a:stretch>
                <a:fillRect/>
              </a:stretch>
            </p:blipFill>
            <p:spPr>
              <a:xfrm>
                <a:off x="1358666" y="3864297"/>
                <a:ext cx="5421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BD8935A-4ACC-6AF3-80D1-4B0AA909C20B}"/>
                  </a:ext>
                </a:extLst>
              </p14:cNvPr>
              <p14:cNvContentPartPr/>
              <p14:nvPr/>
            </p14:nvContentPartPr>
            <p14:xfrm>
              <a:off x="1899026" y="3836937"/>
              <a:ext cx="131040" cy="185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BD8935A-4ACC-6AF3-80D1-4B0AA909C20B}"/>
                  </a:ext>
                </a:extLst>
              </p:cNvPr>
              <p:cNvPicPr/>
              <p:nvPr/>
            </p:nvPicPr>
            <p:blipFill>
              <a:blip r:embed="rId811"/>
              <a:stretch>
                <a:fillRect/>
              </a:stretch>
            </p:blipFill>
            <p:spPr>
              <a:xfrm>
                <a:off x="1892906" y="3830817"/>
                <a:ext cx="14328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4979827D-6041-0E18-BAB8-7BDD5DF0D32B}"/>
                  </a:ext>
                </a:extLst>
              </p14:cNvPr>
              <p14:cNvContentPartPr/>
              <p14:nvPr/>
            </p14:nvContentPartPr>
            <p14:xfrm>
              <a:off x="2046626" y="3867897"/>
              <a:ext cx="32760" cy="10224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4979827D-6041-0E18-BAB8-7BDD5DF0D32B}"/>
                  </a:ext>
                </a:extLst>
              </p:cNvPr>
              <p:cNvPicPr/>
              <p:nvPr/>
            </p:nvPicPr>
            <p:blipFill>
              <a:blip r:embed="rId813"/>
              <a:stretch>
                <a:fillRect/>
              </a:stretch>
            </p:blipFill>
            <p:spPr>
              <a:xfrm>
                <a:off x="2040506" y="3861777"/>
                <a:ext cx="450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03CA37C-E647-62DB-A1F5-AFA3163A742E}"/>
                  </a:ext>
                </a:extLst>
              </p14:cNvPr>
              <p14:cNvContentPartPr/>
              <p14:nvPr/>
            </p14:nvContentPartPr>
            <p14:xfrm>
              <a:off x="2038346" y="3782217"/>
              <a:ext cx="42840" cy="35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03CA37C-E647-62DB-A1F5-AFA3163A742E}"/>
                  </a:ext>
                </a:extLst>
              </p:cNvPr>
              <p:cNvPicPr/>
              <p:nvPr/>
            </p:nvPicPr>
            <p:blipFill>
              <a:blip r:embed="rId815"/>
              <a:stretch>
                <a:fillRect/>
              </a:stretch>
            </p:blipFill>
            <p:spPr>
              <a:xfrm>
                <a:off x="2032226" y="3776097"/>
                <a:ext cx="550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1239A-BCA2-6B09-9D8C-436EE3646818}"/>
                  </a:ext>
                </a:extLst>
              </p14:cNvPr>
              <p14:cNvContentPartPr/>
              <p14:nvPr/>
            </p14:nvContentPartPr>
            <p14:xfrm>
              <a:off x="2098106" y="3832617"/>
              <a:ext cx="116280" cy="1558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1239A-BCA2-6B09-9D8C-436EE3646818}"/>
                  </a:ext>
                </a:extLst>
              </p:cNvPr>
              <p:cNvPicPr/>
              <p:nvPr/>
            </p:nvPicPr>
            <p:blipFill>
              <a:blip r:embed="rId817"/>
              <a:stretch>
                <a:fillRect/>
              </a:stretch>
            </p:blipFill>
            <p:spPr>
              <a:xfrm>
                <a:off x="2091986" y="3826497"/>
                <a:ext cx="12852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EF93C0D-899B-342D-1172-5E3E1279D538}"/>
                  </a:ext>
                </a:extLst>
              </p14:cNvPr>
              <p14:cNvContentPartPr/>
              <p14:nvPr/>
            </p14:nvContentPartPr>
            <p14:xfrm>
              <a:off x="2235266" y="3603297"/>
              <a:ext cx="79200" cy="371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EF93C0D-899B-342D-1172-5E3E1279D538}"/>
                  </a:ext>
                </a:extLst>
              </p:cNvPr>
              <p:cNvPicPr/>
              <p:nvPr/>
            </p:nvPicPr>
            <p:blipFill>
              <a:blip r:embed="rId819"/>
              <a:stretch>
                <a:fillRect/>
              </a:stretch>
            </p:blipFill>
            <p:spPr>
              <a:xfrm>
                <a:off x="2229146" y="3597177"/>
                <a:ext cx="9144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7629B8C-8095-1260-1D26-E53E326D49FB}"/>
                  </a:ext>
                </a:extLst>
              </p14:cNvPr>
              <p14:cNvContentPartPr/>
              <p14:nvPr/>
            </p14:nvContentPartPr>
            <p14:xfrm>
              <a:off x="2221946" y="3813537"/>
              <a:ext cx="494280" cy="151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7629B8C-8095-1260-1D26-E53E326D49FB}"/>
                  </a:ext>
                </a:extLst>
              </p:cNvPr>
              <p:cNvPicPr/>
              <p:nvPr/>
            </p:nvPicPr>
            <p:blipFill>
              <a:blip r:embed="rId821"/>
              <a:stretch>
                <a:fillRect/>
              </a:stretch>
            </p:blipFill>
            <p:spPr>
              <a:xfrm>
                <a:off x="2215826" y="3807417"/>
                <a:ext cx="50652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A201C35-BB6E-4D0C-BA0D-FEB0E42C54DB}"/>
                  </a:ext>
                </a:extLst>
              </p14:cNvPr>
              <p14:cNvContentPartPr/>
              <p14:nvPr/>
            </p14:nvContentPartPr>
            <p14:xfrm>
              <a:off x="2684186" y="3533457"/>
              <a:ext cx="88560" cy="417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A201C35-BB6E-4D0C-BA0D-FEB0E42C54DB}"/>
                  </a:ext>
                </a:extLst>
              </p:cNvPr>
              <p:cNvPicPr/>
              <p:nvPr/>
            </p:nvPicPr>
            <p:blipFill>
              <a:blip r:embed="rId823"/>
              <a:stretch>
                <a:fillRect/>
              </a:stretch>
            </p:blipFill>
            <p:spPr>
              <a:xfrm>
                <a:off x="2678066" y="3527337"/>
                <a:ext cx="1008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56F43D2-2766-77E0-AF6E-451F8D5D1E65}"/>
                  </a:ext>
                </a:extLst>
              </p14:cNvPr>
              <p14:cNvContentPartPr/>
              <p14:nvPr/>
            </p14:nvContentPartPr>
            <p14:xfrm>
              <a:off x="2656826" y="3768537"/>
              <a:ext cx="145440" cy="9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56F43D2-2766-77E0-AF6E-451F8D5D1E65}"/>
                  </a:ext>
                </a:extLst>
              </p:cNvPr>
              <p:cNvPicPr/>
              <p:nvPr/>
            </p:nvPicPr>
            <p:blipFill>
              <a:blip r:embed="rId825"/>
              <a:stretch>
                <a:fillRect/>
              </a:stretch>
            </p:blipFill>
            <p:spPr>
              <a:xfrm>
                <a:off x="2650706" y="3762417"/>
                <a:ext cx="157680" cy="2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" name="Group 11">
            <a:extLst>
              <a:ext uri="{FF2B5EF4-FFF2-40B4-BE49-F238E27FC236}">
                <a16:creationId xmlns:a16="http://schemas.microsoft.com/office/drawing/2014/main" id="{5AAF3555-D5A6-E626-CE9F-8AF1D092B9F6}"/>
              </a:ext>
            </a:extLst>
          </p:cNvPr>
          <p:cNvGrpSpPr/>
          <p:nvPr/>
        </p:nvGrpSpPr>
        <p:grpSpPr>
          <a:xfrm>
            <a:off x="431126" y="3849789"/>
            <a:ext cx="653760" cy="341640"/>
            <a:chOff x="431126" y="3849789"/>
            <a:chExt cx="65376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5BFCEF7-365C-C99A-CD5B-8C8EEA352D67}"/>
                    </a:ext>
                  </a:extLst>
                </p14:cNvPr>
                <p14:cNvContentPartPr/>
                <p14:nvPr/>
              </p14:nvContentPartPr>
              <p14:xfrm>
                <a:off x="431126" y="3894789"/>
                <a:ext cx="156960" cy="17856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5BFCEF7-365C-C99A-CD5B-8C8EEA352D67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425006" y="3888669"/>
                  <a:ext cx="1692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5573FA26-C748-269F-BFB0-A2AD88F9D813}"/>
                    </a:ext>
                  </a:extLst>
                </p14:cNvPr>
                <p14:cNvContentPartPr/>
                <p14:nvPr/>
              </p14:nvContentPartPr>
              <p14:xfrm>
                <a:off x="582686" y="3938349"/>
                <a:ext cx="112320" cy="1155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5573FA26-C748-269F-BFB0-A2AD88F9D813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576566" y="3932229"/>
                  <a:ext cx="1245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CBD14E2D-693B-D3DB-0389-9413479731A5}"/>
                    </a:ext>
                  </a:extLst>
                </p14:cNvPr>
                <p14:cNvContentPartPr/>
                <p14:nvPr/>
              </p14:nvContentPartPr>
              <p14:xfrm>
                <a:off x="657206" y="3849789"/>
                <a:ext cx="44280" cy="334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CBD14E2D-693B-D3DB-0389-9413479731A5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651086" y="3843669"/>
                  <a:ext cx="5652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F7ADFC4F-ECEC-3797-FC83-1033A054F320}"/>
                    </a:ext>
                  </a:extLst>
                </p14:cNvPr>
                <p14:cNvContentPartPr/>
                <p14:nvPr/>
              </p14:nvContentPartPr>
              <p14:xfrm>
                <a:off x="718766" y="3901269"/>
                <a:ext cx="170280" cy="2901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F7ADFC4F-ECEC-3797-FC83-1033A054F320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712646" y="3895149"/>
                  <a:ext cx="18252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2237D1CD-91FD-D636-03B9-EDA82A8A1081}"/>
                    </a:ext>
                  </a:extLst>
                </p14:cNvPr>
                <p14:cNvContentPartPr/>
                <p14:nvPr/>
              </p14:nvContentPartPr>
              <p14:xfrm>
                <a:off x="896966" y="3911349"/>
                <a:ext cx="187920" cy="1339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237D1CD-91FD-D636-03B9-EDA82A8A1081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890846" y="3905229"/>
                  <a:ext cx="200160" cy="146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18649551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5509DF-2355-579B-B6BF-30CA27DFD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104B1F1-0837-B8B1-3772-950E85F9180E}"/>
              </a:ext>
            </a:extLst>
          </p:cNvPr>
          <p:cNvGrpSpPr/>
          <p:nvPr/>
        </p:nvGrpSpPr>
        <p:grpSpPr>
          <a:xfrm>
            <a:off x="1508175" y="1464276"/>
            <a:ext cx="298800" cy="122040"/>
            <a:chOff x="1508175" y="1464276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5EDCF81-EB58-08AA-1507-E659D2FCC47D}"/>
                    </a:ext>
                  </a:extLst>
                </p14:cNvPr>
                <p14:cNvContentPartPr/>
                <p14:nvPr/>
              </p14:nvContentPartPr>
              <p14:xfrm>
                <a:off x="1508175" y="1464276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5EDCF81-EB58-08AA-1507-E659D2FCC47D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501987" y="1458156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C781CF5F-16D8-4A07-5340-E053F213E195}"/>
                    </a:ext>
                  </a:extLst>
                </p14:cNvPr>
                <p14:cNvContentPartPr/>
                <p14:nvPr/>
              </p14:nvContentPartPr>
              <p14:xfrm>
                <a:off x="1513935" y="1574076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C781CF5F-16D8-4A07-5340-E053F213E19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507815" y="1567956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DAB91776-D7C6-6F0D-A825-40E8BB22FB7D}"/>
                    </a:ext>
                  </a:extLst>
                </p14:cNvPr>
                <p14:cNvContentPartPr/>
                <p14:nvPr/>
              </p14:nvContentPartPr>
              <p14:xfrm>
                <a:off x="1637415" y="1485876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DAB91776-D7C6-6F0D-A825-40E8BB22FB7D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631310" y="1479756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42370EFF-5D7D-1B44-D5D3-BA9E7FD351F7}"/>
                    </a:ext>
                  </a:extLst>
                </p14:cNvPr>
                <p14:cNvContentPartPr/>
                <p14:nvPr/>
              </p14:nvContentPartPr>
              <p14:xfrm>
                <a:off x="1661175" y="1575516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42370EFF-5D7D-1B44-D5D3-BA9E7FD351F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655055" y="1569396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BED1EF66-802F-9DCA-4778-E12AE862D78B}"/>
              </a:ext>
            </a:extLst>
          </p:cNvPr>
          <p:cNvGrpSpPr/>
          <p:nvPr/>
        </p:nvGrpSpPr>
        <p:grpSpPr>
          <a:xfrm>
            <a:off x="2119455" y="1438716"/>
            <a:ext cx="665640" cy="192600"/>
            <a:chOff x="2119455" y="1438716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E86C9F95-CC02-741C-89A2-4B037D789393}"/>
                    </a:ext>
                  </a:extLst>
                </p14:cNvPr>
                <p14:cNvContentPartPr/>
                <p14:nvPr/>
              </p14:nvContentPartPr>
              <p14:xfrm>
                <a:off x="2119455" y="1462836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E86C9F95-CC02-741C-89A2-4B037D78939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113335" y="1456699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D919AD13-9463-CBA1-CD2E-55747FFF242D}"/>
                    </a:ext>
                  </a:extLst>
                </p14:cNvPr>
                <p14:cNvContentPartPr/>
                <p14:nvPr/>
              </p14:nvContentPartPr>
              <p14:xfrm>
                <a:off x="2376855" y="1438716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D919AD13-9463-CBA1-CD2E-55747FFF242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370726" y="1432579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09AD90C0-3F4C-11AF-09BA-161E3735C4B5}"/>
                    </a:ext>
                  </a:extLst>
                </p14:cNvPr>
                <p14:cNvContentPartPr/>
                <p14:nvPr/>
              </p14:nvContentPartPr>
              <p14:xfrm>
                <a:off x="2613735" y="1448076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09AD90C0-3F4C-11AF-09BA-161E3735C4B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607615" y="1441970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B7E5FFC-BD4D-6148-A335-B73A7448038A}"/>
                    </a:ext>
                  </a:extLst>
                </p14:cNvPr>
                <p14:cNvContentPartPr/>
                <p14:nvPr/>
              </p14:nvContentPartPr>
              <p14:xfrm>
                <a:off x="2610855" y="1485516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B7E5FFC-BD4D-6148-A335-B73A7448038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604735" y="1479381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8BB854C4-B8F7-577C-4D6A-D3A1A3D027D3}"/>
              </a:ext>
            </a:extLst>
          </p:cNvPr>
          <p:cNvGrpSpPr/>
          <p:nvPr/>
        </p:nvGrpSpPr>
        <p:grpSpPr>
          <a:xfrm>
            <a:off x="3103695" y="1418196"/>
            <a:ext cx="387000" cy="215640"/>
            <a:chOff x="3103695" y="1418196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779D3FE3-06BB-16DB-AF00-42D8A795E44F}"/>
                    </a:ext>
                  </a:extLst>
                </p14:cNvPr>
                <p14:cNvContentPartPr/>
                <p14:nvPr/>
              </p14:nvContentPartPr>
              <p14:xfrm>
                <a:off x="3103695" y="1418196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779D3FE3-06BB-16DB-AF00-42D8A795E44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097575" y="1412064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67A0D620-17AA-1E26-BBD0-7D2383C70B65}"/>
                    </a:ext>
                  </a:extLst>
                </p14:cNvPr>
                <p14:cNvContentPartPr/>
                <p14:nvPr/>
              </p14:nvContentPartPr>
              <p14:xfrm>
                <a:off x="3147975" y="1433676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67A0D620-17AA-1E26-BBD0-7D2383C70B6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141844" y="1427556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12A6F9CB-7653-CC8D-3516-A5D18F93FB27}"/>
                    </a:ext>
                  </a:extLst>
                </p14:cNvPr>
                <p14:cNvContentPartPr/>
                <p14:nvPr/>
              </p14:nvContentPartPr>
              <p14:xfrm>
                <a:off x="3404295" y="1543836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12A6F9CB-7653-CC8D-3516-A5D18F93FB2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398175" y="1537740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D629ED91-D8AB-44F5-BF7C-920581C07005}"/>
                    </a:ext>
                  </a:extLst>
                </p14:cNvPr>
                <p14:cNvContentPartPr/>
                <p14:nvPr/>
              </p14:nvContentPartPr>
              <p14:xfrm>
                <a:off x="3432735" y="1418916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D629ED91-D8AB-44F5-BF7C-920581C0700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426615" y="1412796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9F1E2E85-2BB2-96CF-1651-AE4E1183124D}"/>
              </a:ext>
            </a:extLst>
          </p:cNvPr>
          <p:cNvGrpSpPr/>
          <p:nvPr/>
        </p:nvGrpSpPr>
        <p:grpSpPr>
          <a:xfrm>
            <a:off x="2629575" y="1829316"/>
            <a:ext cx="2446200" cy="312840"/>
            <a:chOff x="2629575" y="1829316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1D6FB74A-C3A9-B913-6DCB-73174899D9E3}"/>
                    </a:ext>
                  </a:extLst>
                </p14:cNvPr>
                <p14:cNvContentPartPr/>
                <p14:nvPr/>
              </p14:nvContentPartPr>
              <p14:xfrm>
                <a:off x="2685015" y="1886196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1D6FB74A-C3A9-B913-6DCB-73174899D9E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678895" y="1880076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8A0C5451-132A-6C3C-15A8-0D96EE219F19}"/>
                    </a:ext>
                  </a:extLst>
                </p14:cNvPr>
                <p14:cNvContentPartPr/>
                <p14:nvPr/>
              </p14:nvContentPartPr>
              <p14:xfrm>
                <a:off x="2629575" y="2034156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8A0C5451-132A-6C3C-15A8-0D96EE219F1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623455" y="2028036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2410D57F-884D-1535-18E2-EDDE5AAF5631}"/>
                    </a:ext>
                  </a:extLst>
                </p14:cNvPr>
                <p14:cNvContentPartPr/>
                <p14:nvPr/>
              </p14:nvContentPartPr>
              <p14:xfrm>
                <a:off x="2913615" y="1999596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2410D57F-884D-1535-18E2-EDDE5AAF563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907495" y="1993476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957118B8-A259-29BB-94BB-AB7B5676CC82}"/>
                    </a:ext>
                  </a:extLst>
                </p14:cNvPr>
                <p14:cNvContentPartPr/>
                <p14:nvPr/>
              </p14:nvContentPartPr>
              <p14:xfrm>
                <a:off x="2930175" y="1983756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957118B8-A259-29BB-94BB-AB7B5676CC8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924038" y="1977636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ED3E5F7C-4747-F9E9-DFF7-900AF0D62E93}"/>
                    </a:ext>
                  </a:extLst>
                </p14:cNvPr>
                <p14:cNvContentPartPr/>
                <p14:nvPr/>
              </p14:nvContentPartPr>
              <p14:xfrm>
                <a:off x="3187935" y="2004996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ED3E5F7C-4747-F9E9-DFF7-900AF0D62E9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181815" y="1998876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97E9ABD1-5140-AAE5-8857-05B80049D53F}"/>
                    </a:ext>
                  </a:extLst>
                </p14:cNvPr>
                <p14:cNvContentPartPr/>
                <p14:nvPr/>
              </p14:nvContentPartPr>
              <p14:xfrm>
                <a:off x="3195495" y="2092116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97E9ABD1-5140-AAE5-8857-05B80049D53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189375" y="2085996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B45AC146-CBFD-38F2-67F0-E17B75853D10}"/>
                    </a:ext>
                  </a:extLst>
                </p14:cNvPr>
                <p14:cNvContentPartPr/>
                <p14:nvPr/>
              </p14:nvContentPartPr>
              <p14:xfrm>
                <a:off x="3569535" y="1829316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B45AC146-CBFD-38F2-67F0-E17B75853D1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563415" y="1823204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6AEFDB4A-F71C-AAAE-31B7-59122FD9BA5C}"/>
                    </a:ext>
                  </a:extLst>
                </p14:cNvPr>
                <p14:cNvContentPartPr/>
                <p14:nvPr/>
              </p14:nvContentPartPr>
              <p14:xfrm>
                <a:off x="3834495" y="2003916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6AEFDB4A-F71C-AAAE-31B7-59122FD9BA5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828375" y="1997816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276BD959-E5AD-5B30-16F6-9DFB2A68C374}"/>
                    </a:ext>
                  </a:extLst>
                </p14:cNvPr>
                <p14:cNvContentPartPr/>
                <p14:nvPr/>
              </p14:nvContentPartPr>
              <p14:xfrm>
                <a:off x="4109535" y="1935156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276BD959-E5AD-5B30-16F6-9DFB2A68C37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103415" y="1929036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DBACE68B-7F90-FD6A-4C30-35A2C034C230}"/>
                    </a:ext>
                  </a:extLst>
                </p14:cNvPr>
                <p14:cNvContentPartPr/>
                <p14:nvPr/>
              </p14:nvContentPartPr>
              <p14:xfrm>
                <a:off x="4168935" y="1971876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DBACE68B-7F90-FD6A-4C30-35A2C034C23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162815" y="1965756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F03EDEE4-9F89-7055-6F75-853F1EF4FD7F}"/>
                    </a:ext>
                  </a:extLst>
                </p14:cNvPr>
                <p14:cNvContentPartPr/>
                <p14:nvPr/>
              </p14:nvContentPartPr>
              <p14:xfrm>
                <a:off x="4542255" y="1884756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F03EDEE4-9F89-7055-6F75-853F1EF4FD7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536135" y="1878636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CEE4D461-E5B6-FD80-E43D-0893D95A6D49}"/>
                    </a:ext>
                  </a:extLst>
                </p14:cNvPr>
                <p14:cNvContentPartPr/>
                <p14:nvPr/>
              </p14:nvContentPartPr>
              <p14:xfrm>
                <a:off x="4576095" y="2026596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CEE4D461-E5B6-FD80-E43D-0893D95A6D4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569975" y="2020476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F415A918-50DE-A1FD-C730-C8BE0869A6C8}"/>
                    </a:ext>
                  </a:extLst>
                </p14:cNvPr>
                <p14:cNvContentPartPr/>
                <p14:nvPr/>
              </p14:nvContentPartPr>
              <p14:xfrm>
                <a:off x="4878135" y="1887276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F415A918-50DE-A1FD-C730-C8BE0869A6C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872004" y="1881145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278C4DA-7495-41A7-F69C-6BD0A460D8DB}"/>
              </a:ext>
            </a:extLst>
          </p:cNvPr>
          <p:cNvGrpSpPr/>
          <p:nvPr/>
        </p:nvGrpSpPr>
        <p:grpSpPr>
          <a:xfrm>
            <a:off x="2566215" y="2318556"/>
            <a:ext cx="2668680" cy="542880"/>
            <a:chOff x="2566215" y="2318556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A049EF7F-7ADD-04C5-D708-79C3967BB1F1}"/>
                    </a:ext>
                  </a:extLst>
                </p14:cNvPr>
                <p14:cNvContentPartPr/>
                <p14:nvPr/>
              </p14:nvContentPartPr>
              <p14:xfrm>
                <a:off x="2566215" y="2456436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A049EF7F-7ADD-04C5-D708-79C3967BB1F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560095" y="2450316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EBB3E06A-D26E-4AF3-4E05-9C3158D1A85D}"/>
                    </a:ext>
                  </a:extLst>
                </p14:cNvPr>
                <p14:cNvContentPartPr/>
                <p14:nvPr/>
              </p14:nvContentPartPr>
              <p14:xfrm>
                <a:off x="2746575" y="2318556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EBB3E06A-D26E-4AF3-4E05-9C3158D1A85D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740455" y="2312436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FAD42DA8-773E-1B63-8010-13F3AB9BA611}"/>
                    </a:ext>
                  </a:extLst>
                </p14:cNvPr>
                <p14:cNvContentPartPr/>
                <p14:nvPr/>
              </p14:nvContentPartPr>
              <p14:xfrm>
                <a:off x="2827935" y="2354916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FAD42DA8-773E-1B63-8010-13F3AB9BA61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821815" y="2348796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7CB709EC-5754-3709-CB74-3EC17476AFD5}"/>
                    </a:ext>
                  </a:extLst>
                </p14:cNvPr>
                <p14:cNvContentPartPr/>
                <p14:nvPr/>
              </p14:nvContentPartPr>
              <p14:xfrm>
                <a:off x="2942775" y="2462556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7CB709EC-5754-3709-CB74-3EC17476AFD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936641" y="2456436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0DCE14CD-9AB7-79F7-F40E-B4120CEC6895}"/>
                    </a:ext>
                  </a:extLst>
                </p14:cNvPr>
                <p14:cNvContentPartPr/>
                <p14:nvPr/>
              </p14:nvContentPartPr>
              <p14:xfrm>
                <a:off x="2972295" y="2454996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0DCE14CD-9AB7-79F7-F40E-B4120CEC689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966175" y="2448876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C4D6F0E1-A4E2-73A8-1AA5-8B8C9007A5B4}"/>
                    </a:ext>
                  </a:extLst>
                </p14:cNvPr>
                <p14:cNvContentPartPr/>
                <p14:nvPr/>
              </p14:nvContentPartPr>
              <p14:xfrm>
                <a:off x="3373695" y="2392356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C4D6F0E1-A4E2-73A8-1AA5-8B8C9007A5B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367575" y="2386236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9256496E-3DF7-9B39-02F0-1ED44EEF7796}"/>
                    </a:ext>
                  </a:extLst>
                </p14:cNvPr>
                <p14:cNvContentPartPr/>
                <p14:nvPr/>
              </p14:nvContentPartPr>
              <p14:xfrm>
                <a:off x="3357495" y="2573076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9256496E-3DF7-9B39-02F0-1ED44EEF779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351364" y="2566956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F77A4698-F00F-DE49-1F32-AEF9CA59647D}"/>
                    </a:ext>
                  </a:extLst>
                </p14:cNvPr>
                <p14:cNvContentPartPr/>
                <p14:nvPr/>
              </p14:nvContentPartPr>
              <p14:xfrm>
                <a:off x="3765015" y="2449596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F77A4698-F00F-DE49-1F32-AEF9CA59647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758895" y="2443476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55C9489E-3C5C-7FAE-EBC0-232D52CA7CF4}"/>
                    </a:ext>
                  </a:extLst>
                </p14:cNvPr>
                <p14:cNvContentPartPr/>
                <p14:nvPr/>
              </p14:nvContentPartPr>
              <p14:xfrm>
                <a:off x="3946815" y="2330076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55C9489E-3C5C-7FAE-EBC0-232D52CA7CF4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940695" y="2323956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3117DDDE-0701-CDD1-D0BA-0F39465D93FE}"/>
                    </a:ext>
                  </a:extLst>
                </p14:cNvPr>
                <p14:cNvContentPartPr/>
                <p14:nvPr/>
              </p14:nvContentPartPr>
              <p14:xfrm>
                <a:off x="4019175" y="2360676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3117DDDE-0701-CDD1-D0BA-0F39465D93FE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013055" y="2354556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AF5DE3FB-BC6F-73B3-8BB4-E8BC2C777D15}"/>
                    </a:ext>
                  </a:extLst>
                </p14:cNvPr>
                <p14:cNvContentPartPr/>
                <p14:nvPr/>
              </p14:nvContentPartPr>
              <p14:xfrm>
                <a:off x="4131495" y="2457876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AF5DE3FB-BC6F-73B3-8BB4-E8BC2C777D15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125375" y="2451756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0996BD60-873C-DE84-252B-6C12FA5FF30D}"/>
                    </a:ext>
                  </a:extLst>
                </p14:cNvPr>
                <p14:cNvContentPartPr/>
                <p14:nvPr/>
              </p14:nvContentPartPr>
              <p14:xfrm>
                <a:off x="4182255" y="2478396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0996BD60-873C-DE84-252B-6C12FA5FF30D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176135" y="2472276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3D52E9FC-C20C-BDC6-C0BC-092AFECCD791}"/>
                    </a:ext>
                  </a:extLst>
                </p14:cNvPr>
                <p14:cNvContentPartPr/>
                <p14:nvPr/>
              </p14:nvContentPartPr>
              <p14:xfrm>
                <a:off x="4354335" y="2357436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3D52E9FC-C20C-BDC6-C0BC-092AFECCD79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348215" y="2351316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32B0C80E-B22F-2BAC-5AA9-21922496C786}"/>
                    </a:ext>
                  </a:extLst>
                </p14:cNvPr>
                <p14:cNvContentPartPr/>
                <p14:nvPr/>
              </p14:nvContentPartPr>
              <p14:xfrm>
                <a:off x="4691295" y="2420076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32B0C80E-B22F-2BAC-5AA9-21922496C78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685175" y="2413956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D01B5F3C-32A0-A03A-0D74-F9F4C3A4E0C1}"/>
                    </a:ext>
                  </a:extLst>
                </p14:cNvPr>
                <p14:cNvContentPartPr/>
                <p14:nvPr/>
              </p14:nvContentPartPr>
              <p14:xfrm>
                <a:off x="4624335" y="2501076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D01B5F3C-32A0-A03A-0D74-F9F4C3A4E0C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618215" y="2494956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91E5E4F5-172F-7F59-CD92-9F6DC620F10D}"/>
                    </a:ext>
                  </a:extLst>
                </p14:cNvPr>
                <p14:cNvContentPartPr/>
                <p14:nvPr/>
              </p14:nvContentPartPr>
              <p14:xfrm>
                <a:off x="4935735" y="2443476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91E5E4F5-172F-7F59-CD92-9F6DC620F10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929615" y="2437356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63CC95AF-5952-DDFE-32E9-76C282C97C7E}"/>
              </a:ext>
            </a:extLst>
          </p:cNvPr>
          <p:cNvGrpSpPr/>
          <p:nvPr/>
        </p:nvGrpSpPr>
        <p:grpSpPr>
          <a:xfrm>
            <a:off x="257369" y="1204804"/>
            <a:ext cx="1001160" cy="669600"/>
            <a:chOff x="257369" y="1204804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2FE343EA-286C-2A8C-CB6D-9B1B347D81DF}"/>
                    </a:ext>
                  </a:extLst>
                </p14:cNvPr>
                <p14:cNvContentPartPr/>
                <p14:nvPr/>
              </p14:nvContentPartPr>
              <p14:xfrm>
                <a:off x="257369" y="1395964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2FE343EA-286C-2A8C-CB6D-9B1B347D81DF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51249" y="1389854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7AD38D53-716E-C619-494C-B8EFB61E5D38}"/>
                    </a:ext>
                  </a:extLst>
                </p14:cNvPr>
                <p14:cNvContentPartPr/>
                <p14:nvPr/>
              </p14:nvContentPartPr>
              <p14:xfrm>
                <a:off x="325409" y="1395964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7AD38D53-716E-C619-494C-B8EFB61E5D3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19289" y="1389844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ADABCD00-C30C-7C5D-D555-44568CD31213}"/>
                    </a:ext>
                  </a:extLst>
                </p14:cNvPr>
                <p14:cNvContentPartPr/>
                <p14:nvPr/>
              </p14:nvContentPartPr>
              <p14:xfrm>
                <a:off x="500009" y="1204804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ADABCD00-C30C-7C5D-D555-44568CD31213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93889" y="1198684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A1926ED6-619E-18A2-43E0-E826AB72AAF3}"/>
                    </a:ext>
                  </a:extLst>
                </p14:cNvPr>
                <p14:cNvContentPartPr/>
                <p14:nvPr/>
              </p14:nvContentPartPr>
              <p14:xfrm>
                <a:off x="500729" y="1617364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A1926ED6-619E-18A2-43E0-E826AB72AAF3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94585" y="1611244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383977D5-28D7-64A3-76AE-562D5121A88D}"/>
                    </a:ext>
                  </a:extLst>
                </p14:cNvPr>
                <p14:cNvContentPartPr/>
                <p14:nvPr/>
              </p14:nvContentPartPr>
              <p14:xfrm>
                <a:off x="535289" y="1512244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383977D5-28D7-64A3-76AE-562D5121A88D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29169" y="1506124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7F9BF435-CF3E-53F1-6D7D-893137EE11A7}"/>
                    </a:ext>
                  </a:extLst>
                </p14:cNvPr>
                <p14:cNvContentPartPr/>
                <p14:nvPr/>
              </p14:nvContentPartPr>
              <p14:xfrm>
                <a:off x="764969" y="1239004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7F9BF435-CF3E-53F1-6D7D-893137EE11A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58849" y="1232884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50B411EE-CEC5-B77F-644C-E801936E6A51}"/>
                    </a:ext>
                  </a:extLst>
                </p14:cNvPr>
                <p14:cNvContentPartPr/>
                <p14:nvPr/>
              </p14:nvContentPartPr>
              <p14:xfrm>
                <a:off x="895289" y="1438804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50B411EE-CEC5-B77F-644C-E801936E6A5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89169" y="1432684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D485F8BE-C4AB-7670-E197-586DC6B04AFA}"/>
                    </a:ext>
                  </a:extLst>
                </p14:cNvPr>
                <p14:cNvContentPartPr/>
                <p14:nvPr/>
              </p14:nvContentPartPr>
              <p14:xfrm>
                <a:off x="1056929" y="1232164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D485F8BE-C4AB-7670-E197-586DC6B04AF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050809" y="1226044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9CDDA87-6195-4841-B734-3D5C3D6AD1DD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FC3CCF-892A-9F95-3AE5-44FD29EE650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E56894-2BE3-CED3-7338-14DBB93383A6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668627-DD9A-BDCB-6234-4BC42A94A6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861AADA-9A18-B396-3606-54C4945710B3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26D5D01-5641-20EE-9D29-A4026147CE6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36168CA-EC58-6E62-017A-6286F912E074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0E77FF-FCA1-22ED-0B21-4E27CFA949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56E2730-4DAE-D2DE-5C10-334AF5061BFC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894E12-45B1-0E31-1CF2-5E0AC6C7563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A0B3B47-A7BB-1897-A9BF-CC8E7F09477F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8AEEC3-B2C6-8F4F-8EFC-701CE59495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1AA6ABE-3125-515E-4053-DF6BCCAC0A0E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7E0BB60-74D1-8708-020D-3E8E861C97C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993A8A-C599-169D-2F0F-E2DD7EC94B0C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8BA4E45-F876-5689-7599-9DCC2F0F42E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EA64DB0-0815-099E-8598-73201B327F46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AC4F65-A091-E115-AB9C-A582DF68E1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83E9E8A-A31B-E7C4-F429-BACDC009FE73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886EEB2-AFDA-05BC-337D-31364A6005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FAE18E-7A83-6BFF-7B15-7CE50076133F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FE8B12B-EFC9-48DD-0E5D-05F73443599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ED684492-1437-F098-DD63-581C6F7FF5BA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72861842-11AC-1665-D860-181A049DB89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B1A7106F-C9C4-ADC9-2F33-EC260842B260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9FDF2AAE-F39C-33C1-1AAC-D525BF0FDD3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85F9EC6F-6AA8-7997-0DDD-CEC9FDD5EBB8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D6556EA7-5F3F-FB0E-8AEA-ED750A0ADE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4AD76DDD-84C9-F4CF-68BE-2DFAFB07E553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B3041C52-0969-E21D-6A13-48F880FD0B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C4BEFEB5-7445-20A2-0EDA-75DF9AC4CC2D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79180AC2-3F02-A1E9-E363-69D35902A14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326720E3-EF04-AE02-7FB7-419424341B36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9A39E4D0-5299-70A1-5BD4-D4F10362375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D62AE5DD-F5C5-40DA-75DA-C0BFA19EF854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CCE4A563-FC88-6D91-FF21-43A98D73114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C9DB01A7-4293-5D97-A4ED-82F33CD97529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F1041883-E798-9A4A-2B4E-A13E25C4090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BF1A7AF9-0605-A205-7F40-37E45A758610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7ACAEC7D-EDFE-69B5-9353-A97F1E7FE7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99A5C927-E2E2-7E71-A12D-92BC24360786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A46429D8-E4E5-2B38-AC23-D35E1A4A128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3AC9950A-3C6E-42B7-C219-C48FB9C30DD0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8A3329A9-F1E5-D438-9CBA-7830D47252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FEF1BBFD-52D3-04F2-80B7-DB8711848272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E0E90187-3B26-DC5F-FA1B-8DD683248AF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503646" y="3172809"/>
                <a:ext cx="2419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87CA79BF-142C-7F58-3F2A-56F0C08D65DA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84EFE377-6834-CC5B-ED77-349991C0FB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087AD52B-8241-8C5D-48F3-2F52E47B90CE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23792E4A-049F-40F3-52C7-D56CAE02B4B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880206" y="3210609"/>
                <a:ext cx="820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5B2DC3AF-D871-53F0-2C3E-E1BD144C0087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01991DBA-7FA0-83E5-DF5B-871C69F765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6E201D1F-19F0-EDFD-A938-25C213BF1DD5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A3233088-3E46-79A8-6765-93366B575A6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D2B3563F-D967-E7B2-F0CF-FC3E398014F1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1803533A-46E5-D284-8452-76B5D5B125D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2AF64B99-2406-0A4F-FA60-763649E38950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DD176B1A-2D95-E301-BC93-144A18AC0DE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AE4892A0-A0BA-AD40-383D-530F66EDA81A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629C3D59-5D6C-CFB6-8ABE-3A462DACDE4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381E2310-8F5A-5C27-1F31-7DE2AAA2F4E5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52EF4CB0-F79D-8CB0-D754-1D4D1BB8960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2F97613B-40D5-9203-F30E-8A225D581C92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E72A25A8-462F-FBDF-63F6-2AAD9FE6EF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0FD06476-0526-C00E-D6AB-628168357569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39B2E2EA-9CBC-728E-F809-FFB6B59B6EE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A7EE2865-8167-D6FE-A0DD-83B3E740E225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024C5210-67A4-5196-CD47-1A7C1A0945B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123405" y="1598196"/>
                <a:ext cx="406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D4C3FB4A-B09D-DAA0-526A-6B8179BDABDF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5BA3AAB8-24FA-C95E-DD17-0F6D8F061AD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86B2987C-0047-6165-20D1-CAAA5C873A21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5505937B-D50F-54A0-0221-B773EE60880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095BBE42-0110-D36C-93B8-AAC298A61B16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02B2E363-AFCD-B83A-9029-1BAB50432C6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146085" y="1812756"/>
                <a:ext cx="36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5CB3E614-6B1E-8D81-241B-7BD9372E3CB7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A4AE17F9-44E1-4165-41C3-4CC71F6A75A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DB60C9F8-213E-E3A2-1A11-F446A0F8B438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5319AD69-A746-2F15-244F-F55B4A6A508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5355D341-40B3-2803-877F-F14CE659D5AB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55B41234-A01B-1786-2269-A0C7696EA524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725F852B-5640-BBD1-4E57-74F616F53A63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9FD9AD0D-3A99-A79C-FEE6-4E020707BAB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160125" y="2206596"/>
                <a:ext cx="24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D80EC7E0-B71A-67DB-B295-A9ECFA09127B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329B3217-F2E9-2398-49A2-5F2B41D7F9C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168765" y="2301276"/>
                <a:ext cx="270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CF137592-FCD4-E235-F432-8968ABD5792A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A006D069-84E4-2B2D-38C9-81045476202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8D2BFB2D-F64A-8AA9-D980-87B7AD3562DB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25F4C533-4795-54C5-76F7-F3A83FEB0EE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87904152-A490-778F-C883-CB16096AA95D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63A38C9A-D6D5-79CA-ABD6-8B7FCC21A66C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9214125" y="2712396"/>
                <a:ext cx="320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0C319945-1CC2-A078-DB87-37091F5B146F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4DFB826F-E4AD-260F-06F9-3D0B2D2497B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635245" y="1737156"/>
                <a:ext cx="1105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D479E89D-48D3-4EC4-B5C4-5444EA6F5A07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08B84CAE-A2E5-D688-699F-B4A8A72F5F0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7963F661-2BBE-953C-36E6-517A057A7B7B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26E283D2-7D34-D6A8-70D7-8C6088CEE68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520485" y="1309476"/>
                <a:ext cx="1216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53D138B8-E8FB-FADD-401C-8BDEB1D92431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CC4B16E0-9225-14EE-EE12-8AA916D04A3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68B22D5-B318-3786-0ED6-BD378EF56541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E96EDB-B2C9-922C-8AAE-900D10C7030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686365" y="1776756"/>
                <a:ext cx="2988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F5BDE35-545E-8783-270F-B902246F7C59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471A7C3-ED9B-66F6-CDB1-6C39608D2172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685285" y="1810956"/>
                <a:ext cx="36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D0C39A5-FA84-6BAE-2A85-AFFC791B68D2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F6B91D8-95DE-D58B-D3EE-E717138C8E3C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704005" y="1862796"/>
                <a:ext cx="29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9C0B7DB-5654-EADD-0CE5-DFC99951DD8C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A2A3511-6F78-4ACF-F332-11438E90DD7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696805" y="1958196"/>
                <a:ext cx="507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A42797E-17E0-BE88-B8BF-44C5B85F3A32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A77C230-C162-B494-53B2-0B92D0E3364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693925" y="2082036"/>
                <a:ext cx="49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AB549ED-CBDF-32A9-20FA-9330078168CA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B50035-E561-7639-C0D8-924C1CABF125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694285" y="2155836"/>
                <a:ext cx="20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347C79B4-DA25-1A81-61FF-5395FBA5060C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B666EBE-0E03-3E0E-013C-E3AAD110D1D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8690325" y="2279316"/>
                <a:ext cx="291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95C2D32-8B92-CD4B-C5D9-226FE8D3AADB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B768021-5C31-63CD-5984-0220ABF48AC1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8689605" y="2361756"/>
                <a:ext cx="259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4DC4F20-754D-8C93-D8F4-F6BB83D0E714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0CC3114-6402-EF18-C34D-E415629F6F2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E87DD6-316D-B1C1-AC64-CDED5B2562CB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98C4ABB-4324-19E7-B72F-EB1C76D1CC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921934" y="2058793"/>
                <a:ext cx="1296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B2AE1A06-BE6B-829C-8D8C-4FE6EF2C3BCD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C6C36C8-D8A1-875A-66ED-A727EBB193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214102EE-1F89-AAC5-1E2B-A579B1F6226C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1B96027-9FF2-1F98-C241-94E615BF83E8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766E8BA-E144-A5D4-A7E4-07CC593619C8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93E5C3C-5FD0-3294-B24D-F83CD6A1FDF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682DD1A6-C0C2-87F5-435F-1898D8E462B9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A3A316CF-6B13-442F-4C45-3611AA2817A1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5178A64B-25E0-2C23-4279-35EC09AD6078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4ECC4DE6-1C28-7990-ABE4-A0BFBE43ACBE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B819CD2F-D8AA-BEA4-64B6-BDA143D5602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4038C9F6-3E31-E521-E0CC-774ABE4E5073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580606CD-FF69-F3B8-A9CF-9CFEBB1642B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965872C4-A1E1-20DC-78A4-6FF064BA3B06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82E485D-4836-3F3D-A469-A6F3D45AF6A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62E9BF36-5182-CE8F-0DAE-EDB0FE47B19E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546DA4A-846A-69C3-181F-C21B898D3A2B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42E8113-8D59-99C0-DA9D-63888C8BC337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AA83309-6330-3211-0E98-524687FED9B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00224" y="6239176"/>
                  <a:ext cx="106560" cy="25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DBB90206-E4F0-33BD-A997-35071078C9DE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025C6A5-7B4E-F0F1-D6C9-C59295B387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6B4726D9-1EDE-6602-303A-17BAE6BF6421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63306DBC-7B4E-8E6D-484B-DA111DACD3D8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C748D7F4-8990-8114-33F4-F2C92B0DA57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7FF11E7B-E423-B9C3-9C5A-FB6CA9DD5E22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7E58928-B2D5-9270-4AD1-D55303261D3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164943B3-6078-9804-124B-673861F9EFA8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7BE1EFD4-BD22-3FCC-6EAA-0B3697719D3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43A50BB8-FDDA-D31E-A837-3F2462344DF3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60B1BF0-6765-1EB3-4335-F0268D4DF77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F78E8B4E-1290-6A07-64AA-8AADEB0B89EF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4555E5F3-B0D4-1911-B3C3-5CA59855DD64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EDAB638F-37B9-0B29-3A7D-E9F5929F5C26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01D3AA60-EC0F-DFFB-4FD3-A7EDD7E10050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568744" y="6257176"/>
                  <a:ext cx="102240" cy="19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58E7232E-B6CC-28A0-AEF4-ACDF044A1137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D1985EEA-C6CC-1776-4B2F-A027D5E2BA08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40A781D-F0B3-AA21-4F10-D441160DAA9C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E2F54424-1DD4-92F2-2521-F988130EB899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980A43B-2E59-5D46-02DD-E186D342466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5AAAEE72-06A0-0DB6-9D1A-09DD660149CD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5DCFCC14-D0D6-5810-DAC0-AB9A7D17F3D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87EB9DCA-710B-E2C3-4852-08991C833E7D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8697B5E6-47D2-6A7D-FA9D-C4CCFE95DC8E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9691A29B-766D-9691-7C47-C2B1460D99A3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7762D87-CECF-CCEA-88F9-108905A85818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912024" y="5339176"/>
                <a:ext cx="686160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CC930B0-623E-454E-B336-3651981765F2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6CD5ECAC-CB82-7C4D-CB5E-DD2872A361BC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1497744" y="4592176"/>
                <a:ext cx="786960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4C8B9DFC-2F6F-8D0E-7FBE-6EAE07C90AE9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BCD43703-5421-FB07-256C-959E830776A9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2270304" y="3990256"/>
                <a:ext cx="2007360" cy="61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oup 108">
            <a:extLst>
              <a:ext uri="{FF2B5EF4-FFF2-40B4-BE49-F238E27FC236}">
                <a16:creationId xmlns:a16="http://schemas.microsoft.com/office/drawing/2014/main" id="{CC6F5AA9-7E96-FA41-FCFA-A5BE59D86CCD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2D31E47A-FD96-2819-36F1-2ADB07A9B276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D45A18A8-F5BA-4767-87D1-7E6C2631F918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ED554F34-F1A3-7255-1116-021EBA53DC4D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F74DB70-1A03-83EA-4942-BD515A4C7A45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CBBBF117-C4B1-D1BD-6E84-6AC7CD86E62B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9D96801D-5506-FB13-AE53-89E6E8CEE2A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35821AE2-02EA-DB47-EA86-D4365BA12479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C451B2C5-E52F-789D-46F3-CCACAE56A3A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3032CDE9-A104-E683-D800-8574DF2E7B90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30553F17-5C41-7F35-7427-1A4521434D95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8128527B-A127-05B1-2320-E517FD4CD7D3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414D2705-5FE2-0DC9-1DB8-00A79ED0D6A0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23AAC94D-D35C-A78F-2DD0-535A33FA246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85B14868-6FB6-3C27-2C63-3F673041DC70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87FFF3A-5B32-0CB6-8FCA-A694BF8BD43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C1F5F14-B893-A976-842C-D78C02DA425A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5A64BEE-62CE-7F67-779A-05D6BE3D92A0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AB79A0E-650C-83E9-45AA-F62F667C667B}"/>
                  </a:ext>
                </a:extLst>
              </p14:cNvPr>
              <p14:cNvContentPartPr/>
              <p14:nvPr/>
            </p14:nvContentPartPr>
            <p14:xfrm>
              <a:off x="7810766" y="1280169"/>
              <a:ext cx="258120" cy="194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AB79A0E-650C-83E9-45AA-F62F667C667B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7804646" y="1274049"/>
                <a:ext cx="270360" cy="206640"/>
              </a:xfrm>
              <a:prstGeom prst="rect">
                <a:avLst/>
              </a:prstGeom>
            </p:spPr>
          </p:pic>
        </mc:Fallback>
      </mc:AlternateContent>
      <p:grpSp>
        <p:nvGrpSpPr>
          <p:cNvPr id="42" name="Group 41">
            <a:extLst>
              <a:ext uri="{FF2B5EF4-FFF2-40B4-BE49-F238E27FC236}">
                <a16:creationId xmlns:a16="http://schemas.microsoft.com/office/drawing/2014/main" id="{5E5B26E8-AD03-F26F-B381-2F311A88528A}"/>
              </a:ext>
            </a:extLst>
          </p:cNvPr>
          <p:cNvGrpSpPr/>
          <p:nvPr/>
        </p:nvGrpSpPr>
        <p:grpSpPr>
          <a:xfrm>
            <a:off x="8228726" y="1142649"/>
            <a:ext cx="591840" cy="176760"/>
            <a:chOff x="8228726" y="1142649"/>
            <a:chExt cx="591840" cy="17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ED6EA43-E34E-1331-90F8-386CF2121F2D}"/>
                    </a:ext>
                  </a:extLst>
                </p14:cNvPr>
                <p14:cNvContentPartPr/>
                <p14:nvPr/>
              </p14:nvContentPartPr>
              <p14:xfrm>
                <a:off x="8228726" y="1226529"/>
                <a:ext cx="539280" cy="802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ED6EA43-E34E-1331-90F8-386CF2121F2D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8222606" y="1220409"/>
                  <a:ext cx="5515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AB780CEF-B460-F7A7-7F36-1C392575EA2C}"/>
                    </a:ext>
                  </a:extLst>
                </p14:cNvPr>
                <p14:cNvContentPartPr/>
                <p14:nvPr/>
              </p14:nvContentPartPr>
              <p14:xfrm>
                <a:off x="8619686" y="1142649"/>
                <a:ext cx="200880" cy="1767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AB780CEF-B460-F7A7-7F36-1C392575EA2C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8613566" y="1136529"/>
                  <a:ext cx="213120" cy="18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91637F4-ED24-3CE6-4B63-C61392D8F618}"/>
                  </a:ext>
                </a:extLst>
              </p14:cNvPr>
              <p14:cNvContentPartPr/>
              <p14:nvPr/>
            </p14:nvContentPartPr>
            <p14:xfrm>
              <a:off x="2175220" y="288617"/>
              <a:ext cx="303120" cy="262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91637F4-ED24-3CE6-4B63-C61392D8F618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2169100" y="282497"/>
                <a:ext cx="3153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17B1B43-81D7-91CA-5A42-B735200A55EC}"/>
                  </a:ext>
                </a:extLst>
              </p14:cNvPr>
              <p14:cNvContentPartPr/>
              <p14:nvPr/>
            </p14:nvContentPartPr>
            <p14:xfrm>
              <a:off x="2468980" y="417137"/>
              <a:ext cx="97200" cy="10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17B1B43-81D7-91CA-5A42-B735200A55EC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2462860" y="411017"/>
                <a:ext cx="10944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1D9B3A7-493F-DD10-33EC-70E6D7F2D6D6}"/>
                  </a:ext>
                </a:extLst>
              </p14:cNvPr>
              <p14:cNvContentPartPr/>
              <p14:nvPr/>
            </p14:nvContentPartPr>
            <p14:xfrm>
              <a:off x="2476540" y="362057"/>
              <a:ext cx="36360" cy="2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1D9B3A7-493F-DD10-33EC-70E6D7F2D6D6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2470420" y="355937"/>
                <a:ext cx="486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DF1D198-403C-CFEE-3FF4-41D5A2A3E613}"/>
                  </a:ext>
                </a:extLst>
              </p14:cNvPr>
              <p14:cNvContentPartPr/>
              <p14:nvPr/>
            </p14:nvContentPartPr>
            <p14:xfrm>
              <a:off x="2582380" y="403097"/>
              <a:ext cx="129960" cy="122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DF1D198-403C-CFEE-3FF4-41D5A2A3E613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2576260" y="396977"/>
                <a:ext cx="1422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EAF48A8-2260-6DBF-509F-198DFD273DBC}"/>
                  </a:ext>
                </a:extLst>
              </p14:cNvPr>
              <p14:cNvContentPartPr/>
              <p14:nvPr/>
            </p14:nvContentPartPr>
            <p14:xfrm>
              <a:off x="2733580" y="399137"/>
              <a:ext cx="321120" cy="13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EAF48A8-2260-6DBF-509F-198DFD273DBC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2727460" y="393017"/>
                <a:ext cx="3333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37B1EF3-5215-F7CE-3D01-6955941622AE}"/>
                  </a:ext>
                </a:extLst>
              </p14:cNvPr>
              <p14:cNvContentPartPr/>
              <p14:nvPr/>
            </p14:nvContentPartPr>
            <p14:xfrm>
              <a:off x="3050380" y="423617"/>
              <a:ext cx="93960" cy="92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37B1EF3-5215-F7CE-3D01-6955941622AE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3044260" y="417497"/>
                <a:ext cx="106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F368BA1-FB7C-ED39-5FDC-56B7F8E9DCA9}"/>
                  </a:ext>
                </a:extLst>
              </p14:cNvPr>
              <p14:cNvContentPartPr/>
              <p14:nvPr/>
            </p14:nvContentPartPr>
            <p14:xfrm>
              <a:off x="3037060" y="320297"/>
              <a:ext cx="37800" cy="14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F368BA1-FB7C-ED39-5FDC-56B7F8E9DCA9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3030940" y="314177"/>
                <a:ext cx="500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F50D69-964A-2560-3628-E27DB491CA0B}"/>
                  </a:ext>
                </a:extLst>
              </p14:cNvPr>
              <p14:cNvContentPartPr/>
              <p14:nvPr/>
            </p14:nvContentPartPr>
            <p14:xfrm>
              <a:off x="3183940" y="229937"/>
              <a:ext cx="99000" cy="279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F50D69-964A-2560-3628-E27DB491CA0B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3177820" y="223817"/>
                <a:ext cx="1112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7EB2FCE-2C37-3FE1-F113-B862683D6B09}"/>
                  </a:ext>
                </a:extLst>
              </p14:cNvPr>
              <p14:cNvContentPartPr/>
              <p14:nvPr/>
            </p14:nvContentPartPr>
            <p14:xfrm>
              <a:off x="3186460" y="363137"/>
              <a:ext cx="116280" cy="12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7EB2FCE-2C37-3FE1-F113-B862683D6B09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3180340" y="357017"/>
                <a:ext cx="128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4BF0422-9444-364B-48B7-C7230D193303}"/>
                  </a:ext>
                </a:extLst>
              </p14:cNvPr>
              <p14:cNvContentPartPr/>
              <p14:nvPr/>
            </p14:nvContentPartPr>
            <p14:xfrm>
              <a:off x="3549700" y="285377"/>
              <a:ext cx="221400" cy="259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4BF0422-9444-364B-48B7-C7230D193303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3543580" y="279257"/>
                <a:ext cx="23364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A3332A1-FCCC-FC1F-7710-D2CCE3D18948}"/>
                  </a:ext>
                </a:extLst>
              </p14:cNvPr>
              <p14:cNvContentPartPr/>
              <p14:nvPr/>
            </p14:nvContentPartPr>
            <p14:xfrm>
              <a:off x="3788380" y="423617"/>
              <a:ext cx="137880" cy="12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A3332A1-FCCC-FC1F-7710-D2CCE3D18948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3782260" y="417497"/>
                <a:ext cx="15012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73316F0-7C5C-B2E6-DF59-35FBBB33A3B3}"/>
                  </a:ext>
                </a:extLst>
              </p14:cNvPr>
              <p14:cNvContentPartPr/>
              <p14:nvPr/>
            </p14:nvContentPartPr>
            <p14:xfrm>
              <a:off x="3937780" y="442697"/>
              <a:ext cx="133560" cy="126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73316F0-7C5C-B2E6-DF59-35FBBB33A3B3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3931660" y="436577"/>
                <a:ext cx="145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02B10FF-F292-0336-5F04-434E4FD4C8CB}"/>
                  </a:ext>
                </a:extLst>
              </p14:cNvPr>
              <p14:cNvContentPartPr/>
              <p14:nvPr/>
            </p14:nvContentPartPr>
            <p14:xfrm>
              <a:off x="4092220" y="399137"/>
              <a:ext cx="281880" cy="181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02B10FF-F292-0336-5F04-434E4FD4C8CB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4086100" y="393017"/>
                <a:ext cx="2941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BEB34726-DA56-DA3F-7315-F091BBF19895}"/>
                  </a:ext>
                </a:extLst>
              </p14:cNvPr>
              <p14:cNvContentPartPr/>
              <p14:nvPr/>
            </p14:nvContentPartPr>
            <p14:xfrm>
              <a:off x="4668580" y="274937"/>
              <a:ext cx="229680" cy="281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BEB34726-DA56-DA3F-7315-F091BBF19895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4662460" y="268817"/>
                <a:ext cx="2419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54ED6A4-BE30-72EE-A559-E7C169230D02}"/>
                  </a:ext>
                </a:extLst>
              </p14:cNvPr>
              <p14:cNvContentPartPr/>
              <p14:nvPr/>
            </p14:nvContentPartPr>
            <p14:xfrm>
              <a:off x="4699540" y="467897"/>
              <a:ext cx="198720" cy="30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54ED6A4-BE30-72EE-A559-E7C169230D02}"/>
                  </a:ext>
                </a:extLst>
              </p:cNvPr>
              <p:cNvPicPr/>
              <p:nvPr/>
            </p:nvPicPr>
            <p:blipFill>
              <a:blip r:embed="rId400"/>
              <a:stretch>
                <a:fillRect/>
              </a:stretch>
            </p:blipFill>
            <p:spPr>
              <a:xfrm>
                <a:off x="4693420" y="461777"/>
                <a:ext cx="2109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1">
            <p14:nvContentPartPr>
              <p14:cNvPr id="513" name="Ink 512">
                <a:extLst>
                  <a:ext uri="{FF2B5EF4-FFF2-40B4-BE49-F238E27FC236}">
                    <a16:creationId xmlns:a16="http://schemas.microsoft.com/office/drawing/2014/main" id="{13AC6A82-E17E-8D26-CF6C-D233F05F216D}"/>
                  </a:ext>
                </a:extLst>
              </p14:cNvPr>
              <p14:cNvContentPartPr/>
              <p14:nvPr/>
            </p14:nvContentPartPr>
            <p14:xfrm>
              <a:off x="4968100" y="496337"/>
              <a:ext cx="40680" cy="306000"/>
            </p14:xfrm>
          </p:contentPart>
        </mc:Choice>
        <mc:Fallback xmlns="">
          <p:pic>
            <p:nvPicPr>
              <p:cNvPr id="513" name="Ink 512">
                <a:extLst>
                  <a:ext uri="{FF2B5EF4-FFF2-40B4-BE49-F238E27FC236}">
                    <a16:creationId xmlns:a16="http://schemas.microsoft.com/office/drawing/2014/main" id="{13AC6A82-E17E-8D26-CF6C-D233F05F216D}"/>
                  </a:ext>
                </a:extLst>
              </p:cNvPr>
              <p:cNvPicPr/>
              <p:nvPr/>
            </p:nvPicPr>
            <p:blipFill>
              <a:blip r:embed="rId402"/>
              <a:stretch>
                <a:fillRect/>
              </a:stretch>
            </p:blipFill>
            <p:spPr>
              <a:xfrm>
                <a:off x="4961980" y="490217"/>
                <a:ext cx="529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3">
            <p14:nvContentPartPr>
              <p14:cNvPr id="515" name="Ink 514">
                <a:extLst>
                  <a:ext uri="{FF2B5EF4-FFF2-40B4-BE49-F238E27FC236}">
                    <a16:creationId xmlns:a16="http://schemas.microsoft.com/office/drawing/2014/main" id="{8447957C-33BC-CE56-88E1-2C2B5281E3EE}"/>
                  </a:ext>
                </a:extLst>
              </p14:cNvPr>
              <p14:cNvContentPartPr/>
              <p14:nvPr/>
            </p14:nvContentPartPr>
            <p14:xfrm>
              <a:off x="4930300" y="443777"/>
              <a:ext cx="143640" cy="132480"/>
            </p14:xfrm>
          </p:contentPart>
        </mc:Choice>
        <mc:Fallback xmlns="">
          <p:pic>
            <p:nvPicPr>
              <p:cNvPr id="515" name="Ink 514">
                <a:extLst>
                  <a:ext uri="{FF2B5EF4-FFF2-40B4-BE49-F238E27FC236}">
                    <a16:creationId xmlns:a16="http://schemas.microsoft.com/office/drawing/2014/main" id="{8447957C-33BC-CE56-88E1-2C2B5281E3EE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4924180" y="437657"/>
                <a:ext cx="155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5">
            <p14:nvContentPartPr>
              <p14:cNvPr id="518" name="Ink 517">
                <a:extLst>
                  <a:ext uri="{FF2B5EF4-FFF2-40B4-BE49-F238E27FC236}">
                    <a16:creationId xmlns:a16="http://schemas.microsoft.com/office/drawing/2014/main" id="{AB0F190C-945F-B30E-574A-12D0F40E8142}"/>
                  </a:ext>
                </a:extLst>
              </p14:cNvPr>
              <p14:cNvContentPartPr/>
              <p14:nvPr/>
            </p14:nvContentPartPr>
            <p14:xfrm>
              <a:off x="5076820" y="482657"/>
              <a:ext cx="47160" cy="309240"/>
            </p14:xfrm>
          </p:contentPart>
        </mc:Choice>
        <mc:Fallback xmlns="">
          <p:pic>
            <p:nvPicPr>
              <p:cNvPr id="518" name="Ink 517">
                <a:extLst>
                  <a:ext uri="{FF2B5EF4-FFF2-40B4-BE49-F238E27FC236}">
                    <a16:creationId xmlns:a16="http://schemas.microsoft.com/office/drawing/2014/main" id="{AB0F190C-945F-B30E-574A-12D0F40E8142}"/>
                  </a:ext>
                </a:extLst>
              </p:cNvPr>
              <p:cNvPicPr/>
              <p:nvPr/>
            </p:nvPicPr>
            <p:blipFill>
              <a:blip r:embed="rId406"/>
              <a:stretch>
                <a:fillRect/>
              </a:stretch>
            </p:blipFill>
            <p:spPr>
              <a:xfrm>
                <a:off x="5070700" y="476537"/>
                <a:ext cx="594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7">
            <p14:nvContentPartPr>
              <p14:cNvPr id="519" name="Ink 518">
                <a:extLst>
                  <a:ext uri="{FF2B5EF4-FFF2-40B4-BE49-F238E27FC236}">
                    <a16:creationId xmlns:a16="http://schemas.microsoft.com/office/drawing/2014/main" id="{22A26185-1565-59B3-E355-1CE2C2A3DA90}"/>
                  </a:ext>
                </a:extLst>
              </p14:cNvPr>
              <p14:cNvContentPartPr/>
              <p14:nvPr/>
            </p14:nvContentPartPr>
            <p14:xfrm>
              <a:off x="5058820" y="452417"/>
              <a:ext cx="154080" cy="117360"/>
            </p14:xfrm>
          </p:contentPart>
        </mc:Choice>
        <mc:Fallback xmlns="">
          <p:pic>
            <p:nvPicPr>
              <p:cNvPr id="519" name="Ink 518">
                <a:extLst>
                  <a:ext uri="{FF2B5EF4-FFF2-40B4-BE49-F238E27FC236}">
                    <a16:creationId xmlns:a16="http://schemas.microsoft.com/office/drawing/2014/main" id="{22A26185-1565-59B3-E355-1CE2C2A3DA90}"/>
                  </a:ext>
                </a:extLst>
              </p:cNvPr>
              <p:cNvPicPr/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5052700" y="446297"/>
                <a:ext cx="1663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9">
            <p14:nvContentPartPr>
              <p14:cNvPr id="520" name="Ink 519">
                <a:extLst>
                  <a:ext uri="{FF2B5EF4-FFF2-40B4-BE49-F238E27FC236}">
                    <a16:creationId xmlns:a16="http://schemas.microsoft.com/office/drawing/2014/main" id="{CCB417B8-B499-A1C2-360F-030D356F7F50}"/>
                  </a:ext>
                </a:extLst>
              </p14:cNvPr>
              <p14:cNvContentPartPr/>
              <p14:nvPr/>
            </p14:nvContentPartPr>
            <p14:xfrm>
              <a:off x="5230180" y="441617"/>
              <a:ext cx="181080" cy="125640"/>
            </p14:xfrm>
          </p:contentPart>
        </mc:Choice>
        <mc:Fallback xmlns="">
          <p:pic>
            <p:nvPicPr>
              <p:cNvPr id="520" name="Ink 519">
                <a:extLst>
                  <a:ext uri="{FF2B5EF4-FFF2-40B4-BE49-F238E27FC236}">
                    <a16:creationId xmlns:a16="http://schemas.microsoft.com/office/drawing/2014/main" id="{CCB417B8-B499-A1C2-360F-030D356F7F50}"/>
                  </a:ext>
                </a:extLst>
              </p:cNvPr>
              <p:cNvPicPr/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5224060" y="435497"/>
                <a:ext cx="19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1">
            <p14:nvContentPartPr>
              <p14:cNvPr id="521" name="Ink 520">
                <a:extLst>
                  <a:ext uri="{FF2B5EF4-FFF2-40B4-BE49-F238E27FC236}">
                    <a16:creationId xmlns:a16="http://schemas.microsoft.com/office/drawing/2014/main" id="{92958B83-23F4-310C-AA38-1E2CEEE226BA}"/>
                  </a:ext>
                </a:extLst>
              </p14:cNvPr>
              <p14:cNvContentPartPr/>
              <p14:nvPr/>
            </p14:nvContentPartPr>
            <p14:xfrm>
              <a:off x="5414500" y="421097"/>
              <a:ext cx="116640" cy="145800"/>
            </p14:xfrm>
          </p:contentPart>
        </mc:Choice>
        <mc:Fallback xmlns="">
          <p:pic>
            <p:nvPicPr>
              <p:cNvPr id="521" name="Ink 520">
                <a:extLst>
                  <a:ext uri="{FF2B5EF4-FFF2-40B4-BE49-F238E27FC236}">
                    <a16:creationId xmlns:a16="http://schemas.microsoft.com/office/drawing/2014/main" id="{92958B83-23F4-310C-AA38-1E2CEEE226BA}"/>
                  </a:ext>
                </a:extLst>
              </p:cNvPr>
              <p:cNvPicPr/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5408380" y="414977"/>
                <a:ext cx="12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3">
            <p14:nvContentPartPr>
              <p14:cNvPr id="522" name="Ink 521">
                <a:extLst>
                  <a:ext uri="{FF2B5EF4-FFF2-40B4-BE49-F238E27FC236}">
                    <a16:creationId xmlns:a16="http://schemas.microsoft.com/office/drawing/2014/main" id="{4964D8C6-0584-E4C2-827B-14BADD19E785}"/>
                  </a:ext>
                </a:extLst>
              </p14:cNvPr>
              <p14:cNvContentPartPr/>
              <p14:nvPr/>
            </p14:nvContentPartPr>
            <p14:xfrm>
              <a:off x="5549500" y="430457"/>
              <a:ext cx="215280" cy="120960"/>
            </p14:xfrm>
          </p:contentPart>
        </mc:Choice>
        <mc:Fallback xmlns="">
          <p:pic>
            <p:nvPicPr>
              <p:cNvPr id="522" name="Ink 521">
                <a:extLst>
                  <a:ext uri="{FF2B5EF4-FFF2-40B4-BE49-F238E27FC236}">
                    <a16:creationId xmlns:a16="http://schemas.microsoft.com/office/drawing/2014/main" id="{4964D8C6-0584-E4C2-827B-14BADD19E785}"/>
                  </a:ext>
                </a:extLst>
              </p:cNvPr>
              <p:cNvPicPr/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5543380" y="424337"/>
                <a:ext cx="227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5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F9487346-6A32-E819-F457-45AB423C4053}"/>
                  </a:ext>
                </a:extLst>
              </p14:cNvPr>
              <p14:cNvContentPartPr/>
              <p14:nvPr/>
            </p14:nvContentPartPr>
            <p14:xfrm>
              <a:off x="5630140" y="405617"/>
              <a:ext cx="135360" cy="15876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F9487346-6A32-E819-F457-45AB423C4053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5624020" y="399497"/>
                <a:ext cx="14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7">
            <p14:nvContentPartPr>
              <p14:cNvPr id="525" name="Ink 524">
                <a:extLst>
                  <a:ext uri="{FF2B5EF4-FFF2-40B4-BE49-F238E27FC236}">
                    <a16:creationId xmlns:a16="http://schemas.microsoft.com/office/drawing/2014/main" id="{4F090AAA-6F58-AD26-B8FB-61672CDC4166}"/>
                  </a:ext>
                </a:extLst>
              </p14:cNvPr>
              <p14:cNvContentPartPr/>
              <p14:nvPr/>
            </p14:nvContentPartPr>
            <p14:xfrm>
              <a:off x="5811940" y="430817"/>
              <a:ext cx="97560" cy="133560"/>
            </p14:xfrm>
          </p:contentPart>
        </mc:Choice>
        <mc:Fallback xmlns="">
          <p:pic>
            <p:nvPicPr>
              <p:cNvPr id="525" name="Ink 524">
                <a:extLst>
                  <a:ext uri="{FF2B5EF4-FFF2-40B4-BE49-F238E27FC236}">
                    <a16:creationId xmlns:a16="http://schemas.microsoft.com/office/drawing/2014/main" id="{4F090AAA-6F58-AD26-B8FB-61672CDC4166}"/>
                  </a:ext>
                </a:extLst>
              </p:cNvPr>
              <p:cNvPicPr/>
              <p:nvPr/>
            </p:nvPicPr>
            <p:blipFill>
              <a:blip r:embed="rId418"/>
              <a:stretch>
                <a:fillRect/>
              </a:stretch>
            </p:blipFill>
            <p:spPr>
              <a:xfrm>
                <a:off x="5805820" y="424697"/>
                <a:ext cx="1098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9">
            <p14:nvContentPartPr>
              <p14:cNvPr id="526" name="Ink 525">
                <a:extLst>
                  <a:ext uri="{FF2B5EF4-FFF2-40B4-BE49-F238E27FC236}">
                    <a16:creationId xmlns:a16="http://schemas.microsoft.com/office/drawing/2014/main" id="{3A99CF35-EC58-F8ED-1507-146EE659FA07}"/>
                  </a:ext>
                </a:extLst>
              </p14:cNvPr>
              <p14:cNvContentPartPr/>
              <p14:nvPr/>
            </p14:nvContentPartPr>
            <p14:xfrm>
              <a:off x="5805100" y="316697"/>
              <a:ext cx="52920" cy="39960"/>
            </p14:xfrm>
          </p:contentPart>
        </mc:Choice>
        <mc:Fallback xmlns="">
          <p:pic>
            <p:nvPicPr>
              <p:cNvPr id="526" name="Ink 525">
                <a:extLst>
                  <a:ext uri="{FF2B5EF4-FFF2-40B4-BE49-F238E27FC236}">
                    <a16:creationId xmlns:a16="http://schemas.microsoft.com/office/drawing/2014/main" id="{3A99CF35-EC58-F8ED-1507-146EE659FA07}"/>
                  </a:ext>
                </a:extLst>
              </p:cNvPr>
              <p:cNvPicPr/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5798980" y="310577"/>
                <a:ext cx="651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1">
            <p14:nvContentPartPr>
              <p14:cNvPr id="527" name="Ink 526">
                <a:extLst>
                  <a:ext uri="{FF2B5EF4-FFF2-40B4-BE49-F238E27FC236}">
                    <a16:creationId xmlns:a16="http://schemas.microsoft.com/office/drawing/2014/main" id="{CA6FA3BD-A58F-9784-EE9C-E29436EB80D4}"/>
                  </a:ext>
                </a:extLst>
              </p14:cNvPr>
              <p14:cNvContentPartPr/>
              <p14:nvPr/>
            </p14:nvContentPartPr>
            <p14:xfrm>
              <a:off x="5905900" y="431537"/>
              <a:ext cx="255960" cy="135720"/>
            </p14:xfrm>
          </p:contentPart>
        </mc:Choice>
        <mc:Fallback xmlns="">
          <p:pic>
            <p:nvPicPr>
              <p:cNvPr id="527" name="Ink 526">
                <a:extLst>
                  <a:ext uri="{FF2B5EF4-FFF2-40B4-BE49-F238E27FC236}">
                    <a16:creationId xmlns:a16="http://schemas.microsoft.com/office/drawing/2014/main" id="{CA6FA3BD-A58F-9784-EE9C-E29436EB80D4}"/>
                  </a:ext>
                </a:extLst>
              </p:cNvPr>
              <p:cNvPicPr/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5899780" y="425417"/>
                <a:ext cx="268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3">
            <p14:nvContentPartPr>
              <p14:cNvPr id="528" name="Ink 527">
                <a:extLst>
                  <a:ext uri="{FF2B5EF4-FFF2-40B4-BE49-F238E27FC236}">
                    <a16:creationId xmlns:a16="http://schemas.microsoft.com/office/drawing/2014/main" id="{1832507D-700E-EB46-2437-4D39F1E2B5E9}"/>
                  </a:ext>
                </a:extLst>
              </p14:cNvPr>
              <p14:cNvContentPartPr/>
              <p14:nvPr/>
            </p14:nvContentPartPr>
            <p14:xfrm>
              <a:off x="6178420" y="409937"/>
              <a:ext cx="262440" cy="162720"/>
            </p14:xfrm>
          </p:contentPart>
        </mc:Choice>
        <mc:Fallback xmlns="">
          <p:pic>
            <p:nvPicPr>
              <p:cNvPr id="528" name="Ink 527">
                <a:extLst>
                  <a:ext uri="{FF2B5EF4-FFF2-40B4-BE49-F238E27FC236}">
                    <a16:creationId xmlns:a16="http://schemas.microsoft.com/office/drawing/2014/main" id="{1832507D-700E-EB46-2437-4D39F1E2B5E9}"/>
                  </a:ext>
                </a:extLst>
              </p:cNvPr>
              <p:cNvPicPr/>
              <p:nvPr/>
            </p:nvPicPr>
            <p:blipFill>
              <a:blip r:embed="rId424"/>
              <a:stretch>
                <a:fillRect/>
              </a:stretch>
            </p:blipFill>
            <p:spPr>
              <a:xfrm>
                <a:off x="6172300" y="403817"/>
                <a:ext cx="2746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5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A4757CC0-21A5-3196-CBDC-B6798698FE8D}"/>
                  </a:ext>
                </a:extLst>
              </p14:cNvPr>
              <p14:cNvContentPartPr/>
              <p14:nvPr/>
            </p14:nvContentPartPr>
            <p14:xfrm>
              <a:off x="6400540" y="187817"/>
              <a:ext cx="80640" cy="40320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A4757CC0-21A5-3196-CBDC-B6798698FE8D}"/>
                  </a:ext>
                </a:extLst>
              </p:cNvPr>
              <p:cNvPicPr/>
              <p:nvPr/>
            </p:nvPicPr>
            <p:blipFill>
              <a:blip r:embed="rId426"/>
              <a:stretch>
                <a:fillRect/>
              </a:stretch>
            </p:blipFill>
            <p:spPr>
              <a:xfrm>
                <a:off x="6394420" y="181697"/>
                <a:ext cx="92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7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506B2E16-C684-74B3-E386-76D20481DA4C}"/>
                  </a:ext>
                </a:extLst>
              </p14:cNvPr>
              <p14:cNvContentPartPr/>
              <p14:nvPr/>
            </p14:nvContentPartPr>
            <p14:xfrm>
              <a:off x="6419620" y="438377"/>
              <a:ext cx="251640" cy="13536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506B2E16-C684-74B3-E386-76D20481DA4C}"/>
                  </a:ext>
                </a:extLst>
              </p:cNvPr>
              <p:cNvPicPr/>
              <p:nvPr/>
            </p:nvPicPr>
            <p:blipFill>
              <a:blip r:embed="rId428"/>
              <a:stretch>
                <a:fillRect/>
              </a:stretch>
            </p:blipFill>
            <p:spPr>
              <a:xfrm>
                <a:off x="6413500" y="432257"/>
                <a:ext cx="26388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9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2B63505D-9BE8-2AEB-E0B0-D123F31FB1D0}"/>
                  </a:ext>
                </a:extLst>
              </p14:cNvPr>
              <p14:cNvContentPartPr/>
              <p14:nvPr/>
            </p14:nvContentPartPr>
            <p14:xfrm>
              <a:off x="6511060" y="328577"/>
              <a:ext cx="70200" cy="6192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2B63505D-9BE8-2AEB-E0B0-D123F31FB1D0}"/>
                  </a:ext>
                </a:extLst>
              </p:cNvPr>
              <p:cNvPicPr/>
              <p:nvPr/>
            </p:nvPicPr>
            <p:blipFill>
              <a:blip r:embed="rId430"/>
              <a:stretch>
                <a:fillRect/>
              </a:stretch>
            </p:blipFill>
            <p:spPr>
              <a:xfrm>
                <a:off x="6504940" y="322457"/>
                <a:ext cx="8244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1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2B9A5DE2-DB51-D28D-4EBC-CC77B146D107}"/>
                  </a:ext>
                </a:extLst>
              </p14:cNvPr>
              <p14:cNvContentPartPr/>
              <p14:nvPr/>
            </p14:nvContentPartPr>
            <p14:xfrm>
              <a:off x="6641740" y="430097"/>
              <a:ext cx="221400" cy="15552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2B9A5DE2-DB51-D28D-4EBC-CC77B146D107}"/>
                  </a:ext>
                </a:extLst>
              </p:cNvPr>
              <p:cNvPicPr/>
              <p:nvPr/>
            </p:nvPicPr>
            <p:blipFill>
              <a:blip r:embed="rId432"/>
              <a:stretch>
                <a:fillRect/>
              </a:stretch>
            </p:blipFill>
            <p:spPr>
              <a:xfrm>
                <a:off x="6635620" y="423977"/>
                <a:ext cx="233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3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FD95079C-7F78-BB97-9C25-25EE0467741C}"/>
                  </a:ext>
                </a:extLst>
              </p14:cNvPr>
              <p14:cNvContentPartPr/>
              <p14:nvPr/>
            </p14:nvContentPartPr>
            <p14:xfrm>
              <a:off x="6823180" y="427217"/>
              <a:ext cx="194400" cy="15912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FD95079C-7F78-BB97-9C25-25EE0467741C}"/>
                  </a:ext>
                </a:extLst>
              </p:cNvPr>
              <p:cNvPicPr/>
              <p:nvPr/>
            </p:nvPicPr>
            <p:blipFill>
              <a:blip r:embed="rId434"/>
              <a:stretch>
                <a:fillRect/>
              </a:stretch>
            </p:blipFill>
            <p:spPr>
              <a:xfrm>
                <a:off x="6817060" y="421097"/>
                <a:ext cx="206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0ADCC648-A54B-88CC-A508-E65DDF955402}"/>
                  </a:ext>
                </a:extLst>
              </p14:cNvPr>
              <p14:cNvContentPartPr/>
              <p14:nvPr/>
            </p14:nvContentPartPr>
            <p14:xfrm>
              <a:off x="7226020" y="404537"/>
              <a:ext cx="200520" cy="17208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0ADCC648-A54B-88CC-A508-E65DDF955402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7219900" y="398417"/>
                <a:ext cx="2127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7">
            <p14:nvContentPartPr>
              <p14:cNvPr id="535" name="Ink 534">
                <a:extLst>
                  <a:ext uri="{FF2B5EF4-FFF2-40B4-BE49-F238E27FC236}">
                    <a16:creationId xmlns:a16="http://schemas.microsoft.com/office/drawing/2014/main" id="{43D779B3-0AD8-D612-64FF-12C19E9000A7}"/>
                  </a:ext>
                </a:extLst>
              </p14:cNvPr>
              <p14:cNvContentPartPr/>
              <p14:nvPr/>
            </p14:nvContentPartPr>
            <p14:xfrm>
              <a:off x="7442380" y="223817"/>
              <a:ext cx="204120" cy="377280"/>
            </p14:xfrm>
          </p:contentPart>
        </mc:Choice>
        <mc:Fallback xmlns="">
          <p:pic>
            <p:nvPicPr>
              <p:cNvPr id="535" name="Ink 534">
                <a:extLst>
                  <a:ext uri="{FF2B5EF4-FFF2-40B4-BE49-F238E27FC236}">
                    <a16:creationId xmlns:a16="http://schemas.microsoft.com/office/drawing/2014/main" id="{43D779B3-0AD8-D612-64FF-12C19E9000A7}"/>
                  </a:ext>
                </a:extLst>
              </p:cNvPr>
              <p:cNvPicPr/>
              <p:nvPr/>
            </p:nvPicPr>
            <p:blipFill>
              <a:blip r:embed="rId438"/>
              <a:stretch>
                <a:fillRect/>
              </a:stretch>
            </p:blipFill>
            <p:spPr>
              <a:xfrm>
                <a:off x="7436260" y="217697"/>
                <a:ext cx="21636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9">
            <p14:nvContentPartPr>
              <p14:cNvPr id="536" name="Ink 535">
                <a:extLst>
                  <a:ext uri="{FF2B5EF4-FFF2-40B4-BE49-F238E27FC236}">
                    <a16:creationId xmlns:a16="http://schemas.microsoft.com/office/drawing/2014/main" id="{AC08C189-044A-1D9C-4CD9-312204A244FD}"/>
                  </a:ext>
                </a:extLst>
              </p14:cNvPr>
              <p14:cNvContentPartPr/>
              <p14:nvPr/>
            </p14:nvContentPartPr>
            <p14:xfrm>
              <a:off x="7398100" y="477257"/>
              <a:ext cx="208080" cy="9360"/>
            </p14:xfrm>
          </p:contentPart>
        </mc:Choice>
        <mc:Fallback xmlns="">
          <p:pic>
            <p:nvPicPr>
              <p:cNvPr id="536" name="Ink 535">
                <a:extLst>
                  <a:ext uri="{FF2B5EF4-FFF2-40B4-BE49-F238E27FC236}">
                    <a16:creationId xmlns:a16="http://schemas.microsoft.com/office/drawing/2014/main" id="{AC08C189-044A-1D9C-4CD9-312204A244FD}"/>
                  </a:ext>
                </a:extLst>
              </p:cNvPr>
              <p:cNvPicPr/>
              <p:nvPr/>
            </p:nvPicPr>
            <p:blipFill>
              <a:blip r:embed="rId440"/>
              <a:stretch>
                <a:fillRect/>
              </a:stretch>
            </p:blipFill>
            <p:spPr>
              <a:xfrm>
                <a:off x="7391980" y="471137"/>
                <a:ext cx="2203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1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840E183B-C3DA-C603-F646-8C4D4A5FA120}"/>
                  </a:ext>
                </a:extLst>
              </p14:cNvPr>
              <p14:cNvContentPartPr/>
              <p14:nvPr/>
            </p14:nvContentPartPr>
            <p14:xfrm>
              <a:off x="7981258" y="289614"/>
              <a:ext cx="307440" cy="31896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840E183B-C3DA-C603-F646-8C4D4A5FA120}"/>
                  </a:ext>
                </a:extLst>
              </p:cNvPr>
              <p:cNvPicPr/>
              <p:nvPr/>
            </p:nvPicPr>
            <p:blipFill>
              <a:blip r:embed="rId442"/>
              <a:stretch>
                <a:fillRect/>
              </a:stretch>
            </p:blipFill>
            <p:spPr>
              <a:xfrm>
                <a:off x="7975138" y="283494"/>
                <a:ext cx="319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3">
            <p14:nvContentPartPr>
              <p14:cNvPr id="538" name="Ink 537">
                <a:extLst>
                  <a:ext uri="{FF2B5EF4-FFF2-40B4-BE49-F238E27FC236}">
                    <a16:creationId xmlns:a16="http://schemas.microsoft.com/office/drawing/2014/main" id="{4AA6A175-B00F-5CF4-B0A9-A9530C7A4B65}"/>
                  </a:ext>
                </a:extLst>
              </p14:cNvPr>
              <p14:cNvContentPartPr/>
              <p14:nvPr/>
            </p14:nvContentPartPr>
            <p14:xfrm>
              <a:off x="8307058" y="386814"/>
              <a:ext cx="225000" cy="166680"/>
            </p14:xfrm>
          </p:contentPart>
        </mc:Choice>
        <mc:Fallback xmlns="">
          <p:pic>
            <p:nvPicPr>
              <p:cNvPr id="538" name="Ink 537">
                <a:extLst>
                  <a:ext uri="{FF2B5EF4-FFF2-40B4-BE49-F238E27FC236}">
                    <a16:creationId xmlns:a16="http://schemas.microsoft.com/office/drawing/2014/main" id="{4AA6A175-B00F-5CF4-B0A9-A9530C7A4B65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8300938" y="380694"/>
                <a:ext cx="237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5">
            <p14:nvContentPartPr>
              <p14:cNvPr id="539" name="Ink 538">
                <a:extLst>
                  <a:ext uri="{FF2B5EF4-FFF2-40B4-BE49-F238E27FC236}">
                    <a16:creationId xmlns:a16="http://schemas.microsoft.com/office/drawing/2014/main" id="{1E7F8AB0-A43A-A31A-84F9-AB61213F109A}"/>
                  </a:ext>
                </a:extLst>
              </p14:cNvPr>
              <p14:cNvContentPartPr/>
              <p14:nvPr/>
            </p14:nvContentPartPr>
            <p14:xfrm>
              <a:off x="8551858" y="387534"/>
              <a:ext cx="162360" cy="147240"/>
            </p14:xfrm>
          </p:contentPart>
        </mc:Choice>
        <mc:Fallback xmlns="">
          <p:pic>
            <p:nvPicPr>
              <p:cNvPr id="539" name="Ink 538">
                <a:extLst>
                  <a:ext uri="{FF2B5EF4-FFF2-40B4-BE49-F238E27FC236}">
                    <a16:creationId xmlns:a16="http://schemas.microsoft.com/office/drawing/2014/main" id="{1E7F8AB0-A43A-A31A-84F9-AB61213F109A}"/>
                  </a:ext>
                </a:extLst>
              </p:cNvPr>
              <p:cNvPicPr/>
              <p:nvPr/>
            </p:nvPicPr>
            <p:blipFill>
              <a:blip r:embed="rId446"/>
              <a:stretch>
                <a:fillRect/>
              </a:stretch>
            </p:blipFill>
            <p:spPr>
              <a:xfrm>
                <a:off x="8545738" y="381414"/>
                <a:ext cx="174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7">
            <p14:nvContentPartPr>
              <p14:cNvPr id="540" name="Ink 539">
                <a:extLst>
                  <a:ext uri="{FF2B5EF4-FFF2-40B4-BE49-F238E27FC236}">
                    <a16:creationId xmlns:a16="http://schemas.microsoft.com/office/drawing/2014/main" id="{5FAE2947-BBBB-5FCC-DECE-CC17E612E468}"/>
                  </a:ext>
                </a:extLst>
              </p14:cNvPr>
              <p14:cNvContentPartPr/>
              <p14:nvPr/>
            </p14:nvContentPartPr>
            <p14:xfrm>
              <a:off x="8568778" y="413454"/>
              <a:ext cx="136800" cy="141480"/>
            </p14:xfrm>
          </p:contentPart>
        </mc:Choice>
        <mc:Fallback xmlns="">
          <p:pic>
            <p:nvPicPr>
              <p:cNvPr id="540" name="Ink 539">
                <a:extLst>
                  <a:ext uri="{FF2B5EF4-FFF2-40B4-BE49-F238E27FC236}">
                    <a16:creationId xmlns:a16="http://schemas.microsoft.com/office/drawing/2014/main" id="{5FAE2947-BBBB-5FCC-DECE-CC17E612E468}"/>
                  </a:ext>
                </a:extLst>
              </p:cNvPr>
              <p:cNvPicPr/>
              <p:nvPr/>
            </p:nvPicPr>
            <p:blipFill>
              <a:blip r:embed="rId448"/>
              <a:stretch>
                <a:fillRect/>
              </a:stretch>
            </p:blipFill>
            <p:spPr>
              <a:xfrm>
                <a:off x="8562658" y="407334"/>
                <a:ext cx="1490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9">
            <p14:nvContentPartPr>
              <p14:cNvPr id="541" name="Ink 540">
                <a:extLst>
                  <a:ext uri="{FF2B5EF4-FFF2-40B4-BE49-F238E27FC236}">
                    <a16:creationId xmlns:a16="http://schemas.microsoft.com/office/drawing/2014/main" id="{5F142482-F4A7-63B4-8078-57896D237A97}"/>
                  </a:ext>
                </a:extLst>
              </p14:cNvPr>
              <p14:cNvContentPartPr/>
              <p14:nvPr/>
            </p14:nvContentPartPr>
            <p14:xfrm>
              <a:off x="8939218" y="273414"/>
              <a:ext cx="222120" cy="276480"/>
            </p14:xfrm>
          </p:contentPart>
        </mc:Choice>
        <mc:Fallback xmlns="">
          <p:pic>
            <p:nvPicPr>
              <p:cNvPr id="541" name="Ink 540">
                <a:extLst>
                  <a:ext uri="{FF2B5EF4-FFF2-40B4-BE49-F238E27FC236}">
                    <a16:creationId xmlns:a16="http://schemas.microsoft.com/office/drawing/2014/main" id="{5F142482-F4A7-63B4-8078-57896D237A97}"/>
                  </a:ext>
                </a:extLst>
              </p:cNvPr>
              <p:cNvPicPr/>
              <p:nvPr/>
            </p:nvPicPr>
            <p:blipFill>
              <a:blip r:embed="rId450"/>
              <a:stretch>
                <a:fillRect/>
              </a:stretch>
            </p:blipFill>
            <p:spPr>
              <a:xfrm>
                <a:off x="8933098" y="267294"/>
                <a:ext cx="2343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1">
            <p14:nvContentPartPr>
              <p14:cNvPr id="542" name="Ink 541">
                <a:extLst>
                  <a:ext uri="{FF2B5EF4-FFF2-40B4-BE49-F238E27FC236}">
                    <a16:creationId xmlns:a16="http://schemas.microsoft.com/office/drawing/2014/main" id="{05518A87-FB59-9A3B-1CB0-705AE1045D45}"/>
                  </a:ext>
                </a:extLst>
              </p14:cNvPr>
              <p14:cNvContentPartPr/>
              <p14:nvPr/>
            </p14:nvContentPartPr>
            <p14:xfrm>
              <a:off x="9209218" y="321654"/>
              <a:ext cx="45720" cy="237240"/>
            </p14:xfrm>
          </p:contentPart>
        </mc:Choice>
        <mc:Fallback xmlns="">
          <p:pic>
            <p:nvPicPr>
              <p:cNvPr id="542" name="Ink 541">
                <a:extLst>
                  <a:ext uri="{FF2B5EF4-FFF2-40B4-BE49-F238E27FC236}">
                    <a16:creationId xmlns:a16="http://schemas.microsoft.com/office/drawing/2014/main" id="{05518A87-FB59-9A3B-1CB0-705AE1045D45}"/>
                  </a:ext>
                </a:extLst>
              </p:cNvPr>
              <p:cNvPicPr/>
              <p:nvPr/>
            </p:nvPicPr>
            <p:blipFill>
              <a:blip r:embed="rId452"/>
              <a:stretch>
                <a:fillRect/>
              </a:stretch>
            </p:blipFill>
            <p:spPr>
              <a:xfrm>
                <a:off x="9203098" y="315534"/>
                <a:ext cx="579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3">
            <p14:nvContentPartPr>
              <p14:cNvPr id="543" name="Ink 542">
                <a:extLst>
                  <a:ext uri="{FF2B5EF4-FFF2-40B4-BE49-F238E27FC236}">
                    <a16:creationId xmlns:a16="http://schemas.microsoft.com/office/drawing/2014/main" id="{AEF9C6EA-B5EB-AC1A-049C-63E3BFD31AEF}"/>
                  </a:ext>
                </a:extLst>
              </p14:cNvPr>
              <p14:cNvContentPartPr/>
              <p14:nvPr/>
            </p14:nvContentPartPr>
            <p14:xfrm>
              <a:off x="9187978" y="231654"/>
              <a:ext cx="222120" cy="174240"/>
            </p14:xfrm>
          </p:contentPart>
        </mc:Choice>
        <mc:Fallback xmlns="">
          <p:pic>
            <p:nvPicPr>
              <p:cNvPr id="543" name="Ink 542">
                <a:extLst>
                  <a:ext uri="{FF2B5EF4-FFF2-40B4-BE49-F238E27FC236}">
                    <a16:creationId xmlns:a16="http://schemas.microsoft.com/office/drawing/2014/main" id="{AEF9C6EA-B5EB-AC1A-049C-63E3BFD31AEF}"/>
                  </a:ext>
                </a:extLst>
              </p:cNvPr>
              <p:cNvPicPr/>
              <p:nvPr/>
            </p:nvPicPr>
            <p:blipFill>
              <a:blip r:embed="rId454"/>
              <a:stretch>
                <a:fillRect/>
              </a:stretch>
            </p:blipFill>
            <p:spPr>
              <a:xfrm>
                <a:off x="9181858" y="225534"/>
                <a:ext cx="234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5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AAF70E42-7029-44E8-DB59-2F7DEA2508AC}"/>
                  </a:ext>
                </a:extLst>
              </p14:cNvPr>
              <p14:cNvContentPartPr/>
              <p14:nvPr/>
            </p14:nvContentPartPr>
            <p14:xfrm>
              <a:off x="1766938" y="-90546"/>
              <a:ext cx="8000640" cy="108144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AAF70E42-7029-44E8-DB59-2F7DEA2508AC}"/>
                  </a:ext>
                </a:extLst>
              </p:cNvPr>
              <p:cNvPicPr/>
              <p:nvPr/>
            </p:nvPicPr>
            <p:blipFill>
              <a:blip r:embed="rId456"/>
              <a:stretch>
                <a:fillRect/>
              </a:stretch>
            </p:blipFill>
            <p:spPr>
              <a:xfrm>
                <a:off x="1760818" y="-96666"/>
                <a:ext cx="8012880" cy="10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7">
            <p14:nvContentPartPr>
              <p14:cNvPr id="546" name="Ink 545">
                <a:extLst>
                  <a:ext uri="{FF2B5EF4-FFF2-40B4-BE49-F238E27FC236}">
                    <a16:creationId xmlns:a16="http://schemas.microsoft.com/office/drawing/2014/main" id="{2DD03219-5158-ECC4-69F9-3AFEF964B6FC}"/>
                  </a:ext>
                </a:extLst>
              </p14:cNvPr>
              <p14:cNvContentPartPr/>
              <p14:nvPr/>
            </p14:nvContentPartPr>
            <p14:xfrm>
              <a:off x="3585135" y="1571316"/>
              <a:ext cx="30600" cy="16920"/>
            </p14:xfrm>
          </p:contentPart>
        </mc:Choice>
        <mc:Fallback xmlns="">
          <p:pic>
            <p:nvPicPr>
              <p:cNvPr id="546" name="Ink 545">
                <a:extLst>
                  <a:ext uri="{FF2B5EF4-FFF2-40B4-BE49-F238E27FC236}">
                    <a16:creationId xmlns:a16="http://schemas.microsoft.com/office/drawing/2014/main" id="{2DD03219-5158-ECC4-69F9-3AFEF964B6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015" y="1565196"/>
                <a:ext cx="428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548" name="Ink 547">
                <a:extLst>
                  <a:ext uri="{FF2B5EF4-FFF2-40B4-BE49-F238E27FC236}">
                    <a16:creationId xmlns:a16="http://schemas.microsoft.com/office/drawing/2014/main" id="{424747A0-32CE-596C-8890-6DB3ADBCC64D}"/>
                  </a:ext>
                </a:extLst>
              </p14:cNvPr>
              <p14:cNvContentPartPr/>
              <p14:nvPr/>
            </p14:nvContentPartPr>
            <p14:xfrm>
              <a:off x="920366" y="6075009"/>
              <a:ext cx="13680" cy="16560"/>
            </p14:xfrm>
          </p:contentPart>
        </mc:Choice>
        <mc:Fallback xmlns="">
          <p:pic>
            <p:nvPicPr>
              <p:cNvPr id="548" name="Ink 547">
                <a:extLst>
                  <a:ext uri="{FF2B5EF4-FFF2-40B4-BE49-F238E27FC236}">
                    <a16:creationId xmlns:a16="http://schemas.microsoft.com/office/drawing/2014/main" id="{424747A0-32CE-596C-8890-6DB3ADBCC64D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914246" y="6068889"/>
                <a:ext cx="25920" cy="2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586" name="Group 585">
            <a:extLst>
              <a:ext uri="{FF2B5EF4-FFF2-40B4-BE49-F238E27FC236}">
                <a16:creationId xmlns:a16="http://schemas.microsoft.com/office/drawing/2014/main" id="{7DCB87D4-C6B0-F057-9141-AB962D782F9E}"/>
              </a:ext>
            </a:extLst>
          </p:cNvPr>
          <p:cNvGrpSpPr/>
          <p:nvPr/>
        </p:nvGrpSpPr>
        <p:grpSpPr>
          <a:xfrm>
            <a:off x="908486" y="4219569"/>
            <a:ext cx="7384320" cy="1872000"/>
            <a:chOff x="908486" y="4219569"/>
            <a:chExt cx="7384320" cy="187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33C84754-028E-2417-C78F-FD414FCA79C2}"/>
                    </a:ext>
                  </a:extLst>
                </p14:cNvPr>
                <p14:cNvContentPartPr/>
                <p14:nvPr/>
              </p14:nvContentPartPr>
              <p14:xfrm>
                <a:off x="908486" y="4282929"/>
                <a:ext cx="2505960" cy="18086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33C84754-028E-2417-C78F-FD414FCA79C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902366" y="4276809"/>
                  <a:ext cx="2518200" cy="18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50B4D0CE-4662-7020-9732-C5EEC80B4173}"/>
                    </a:ext>
                  </a:extLst>
                </p14:cNvPr>
                <p14:cNvContentPartPr/>
                <p14:nvPr/>
              </p14:nvContentPartPr>
              <p14:xfrm>
                <a:off x="3393206" y="4290489"/>
                <a:ext cx="36000" cy="205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50B4D0CE-4662-7020-9732-C5EEC80B4173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387086" y="4284369"/>
                  <a:ext cx="482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91D6D756-F135-1731-096C-18151C6F9814}"/>
                    </a:ext>
                  </a:extLst>
                </p14:cNvPr>
                <p14:cNvContentPartPr/>
                <p14:nvPr/>
              </p14:nvContentPartPr>
              <p14:xfrm>
                <a:off x="3399686" y="4219569"/>
                <a:ext cx="4893120" cy="10908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91D6D756-F135-1731-096C-18151C6F9814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393566" y="4213449"/>
                  <a:ext cx="4905360" cy="12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593" name="Ink 592">
                <a:extLst>
                  <a:ext uri="{FF2B5EF4-FFF2-40B4-BE49-F238E27FC236}">
                    <a16:creationId xmlns:a16="http://schemas.microsoft.com/office/drawing/2014/main" id="{B7722BC4-0908-BA97-7947-C4B950F6CE39}"/>
                  </a:ext>
                </a:extLst>
              </p14:cNvPr>
              <p14:cNvContentPartPr/>
              <p14:nvPr/>
            </p14:nvContentPartPr>
            <p14:xfrm>
              <a:off x="8347166" y="1304649"/>
              <a:ext cx="1563120" cy="753840"/>
            </p14:xfrm>
          </p:contentPart>
        </mc:Choice>
        <mc:Fallback xmlns="">
          <p:pic>
            <p:nvPicPr>
              <p:cNvPr id="593" name="Ink 592">
                <a:extLst>
                  <a:ext uri="{FF2B5EF4-FFF2-40B4-BE49-F238E27FC236}">
                    <a16:creationId xmlns:a16="http://schemas.microsoft.com/office/drawing/2014/main" id="{B7722BC4-0908-BA97-7947-C4B950F6CE39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8341046" y="1298529"/>
                <a:ext cx="1575360" cy="7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8">
            <p14:nvContentPartPr>
              <p14:cNvPr id="596" name="Ink 595">
                <a:extLst>
                  <a:ext uri="{FF2B5EF4-FFF2-40B4-BE49-F238E27FC236}">
                    <a16:creationId xmlns:a16="http://schemas.microsoft.com/office/drawing/2014/main" id="{558BD9C2-F66E-867C-B494-A6C5D06E20BB}"/>
                  </a:ext>
                </a:extLst>
              </p14:cNvPr>
              <p14:cNvContentPartPr/>
              <p14:nvPr/>
            </p14:nvContentPartPr>
            <p14:xfrm>
              <a:off x="9530486" y="1642689"/>
              <a:ext cx="5400" cy="360"/>
            </p14:xfrm>
          </p:contentPart>
        </mc:Choice>
        <mc:Fallback xmlns="">
          <p:pic>
            <p:nvPicPr>
              <p:cNvPr id="596" name="Ink 595">
                <a:extLst>
                  <a:ext uri="{FF2B5EF4-FFF2-40B4-BE49-F238E27FC236}">
                    <a16:creationId xmlns:a16="http://schemas.microsoft.com/office/drawing/2014/main" id="{558BD9C2-F66E-867C-B494-A6C5D06E20BB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9524366" y="1636569"/>
                <a:ext cx="17640" cy="1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638" name="Group 637">
            <a:extLst>
              <a:ext uri="{FF2B5EF4-FFF2-40B4-BE49-F238E27FC236}">
                <a16:creationId xmlns:a16="http://schemas.microsoft.com/office/drawing/2014/main" id="{AD4A71C9-0588-38B8-3EE4-D5BF1AE70455}"/>
              </a:ext>
            </a:extLst>
          </p:cNvPr>
          <p:cNvGrpSpPr/>
          <p:nvPr/>
        </p:nvGrpSpPr>
        <p:grpSpPr>
          <a:xfrm>
            <a:off x="1050940" y="2837344"/>
            <a:ext cx="4363560" cy="634680"/>
            <a:chOff x="1050940" y="2837344"/>
            <a:chExt cx="4363560" cy="63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7FBB67CD-7B57-0486-1653-BFE253DAFE87}"/>
                    </a:ext>
                  </a:extLst>
                </p14:cNvPr>
                <p14:cNvContentPartPr/>
                <p14:nvPr/>
              </p14:nvContentPartPr>
              <p14:xfrm>
                <a:off x="1050940" y="3125344"/>
                <a:ext cx="264600" cy="26928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7FBB67CD-7B57-0486-1653-BFE253DAFE87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044820" y="3119224"/>
                  <a:ext cx="27684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6787E763-A42A-3298-76CA-3D599681B198}"/>
                    </a:ext>
                  </a:extLst>
                </p14:cNvPr>
                <p14:cNvContentPartPr/>
                <p14:nvPr/>
              </p14:nvContentPartPr>
              <p14:xfrm>
                <a:off x="1465300" y="3145864"/>
                <a:ext cx="217440" cy="20592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6787E763-A42A-3298-76CA-3D599681B198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459180" y="3139744"/>
                  <a:ext cx="2296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57E8E482-4261-66AA-B838-0DF72679B27C}"/>
                    </a:ext>
                  </a:extLst>
                </p14:cNvPr>
                <p14:cNvContentPartPr/>
                <p14:nvPr/>
              </p14:nvContentPartPr>
              <p14:xfrm>
                <a:off x="1473220" y="3222184"/>
                <a:ext cx="167760" cy="4284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57E8E482-4261-66AA-B838-0DF72679B27C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467100" y="3216064"/>
                  <a:ext cx="1800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4CBED0C3-33A1-99DE-DD27-015DF98783EE}"/>
                    </a:ext>
                  </a:extLst>
                </p14:cNvPr>
                <p14:cNvContentPartPr/>
                <p14:nvPr/>
              </p14:nvContentPartPr>
              <p14:xfrm>
                <a:off x="1895500" y="3038584"/>
                <a:ext cx="201960" cy="34776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4CBED0C3-33A1-99DE-DD27-015DF98783EE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889380" y="3032464"/>
                  <a:ext cx="21420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8FF24AE6-E054-1A81-42E7-51EA62A689BC}"/>
                    </a:ext>
                  </a:extLst>
                </p14:cNvPr>
                <p14:cNvContentPartPr/>
                <p14:nvPr/>
              </p14:nvContentPartPr>
              <p14:xfrm>
                <a:off x="2137420" y="3072784"/>
                <a:ext cx="163440" cy="27180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8FF24AE6-E054-1A81-42E7-51EA62A689BC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2131300" y="3066664"/>
                  <a:ext cx="17568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1EF6960E-41B1-93D3-18E7-F069DC580AE2}"/>
                    </a:ext>
                  </a:extLst>
                </p14:cNvPr>
                <p14:cNvContentPartPr/>
                <p14:nvPr/>
              </p14:nvContentPartPr>
              <p14:xfrm>
                <a:off x="2312740" y="3138304"/>
                <a:ext cx="137880" cy="20844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1EF6960E-41B1-93D3-18E7-F069DC580AE2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306620" y="3132184"/>
                  <a:ext cx="1501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2E4743F6-435F-0E90-A35F-DF5272711020}"/>
                    </a:ext>
                  </a:extLst>
                </p14:cNvPr>
                <p14:cNvContentPartPr/>
                <p14:nvPr/>
              </p14:nvContentPartPr>
              <p14:xfrm>
                <a:off x="2251900" y="3253864"/>
                <a:ext cx="213480" cy="2628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2E4743F6-435F-0E90-A35F-DF5272711020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245780" y="3247744"/>
                  <a:ext cx="2257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59A7EE3A-8C18-F579-4D3B-A8E5F32FD150}"/>
                    </a:ext>
                  </a:extLst>
                </p14:cNvPr>
                <p14:cNvContentPartPr/>
                <p14:nvPr/>
              </p14:nvContentPartPr>
              <p14:xfrm>
                <a:off x="2444140" y="3032824"/>
                <a:ext cx="204480" cy="37296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59A7EE3A-8C18-F579-4D3B-A8E5F32FD150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438020" y="3026704"/>
                  <a:ext cx="21672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29BD3B8F-12EA-928A-B3AF-760A46E4BD22}"/>
                    </a:ext>
                  </a:extLst>
                </p14:cNvPr>
                <p14:cNvContentPartPr/>
                <p14:nvPr/>
              </p14:nvContentPartPr>
              <p14:xfrm>
                <a:off x="2883340" y="3265744"/>
                <a:ext cx="3960" cy="360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29BD3B8F-12EA-928A-B3AF-760A46E4BD22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2877220" y="3259624"/>
                  <a:ext cx="162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0F2CACBF-1AB6-3196-2118-A2F5185E885B}"/>
                    </a:ext>
                  </a:extLst>
                </p14:cNvPr>
                <p14:cNvContentPartPr/>
                <p14:nvPr/>
              </p14:nvContentPartPr>
              <p14:xfrm>
                <a:off x="2819980" y="3267544"/>
                <a:ext cx="72000" cy="1195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0F2CACBF-1AB6-3196-2118-A2F5185E885B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813860" y="3261424"/>
                  <a:ext cx="842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362123D1-765A-6962-1FF7-D4958FBB697D}"/>
                    </a:ext>
                  </a:extLst>
                </p14:cNvPr>
                <p14:cNvContentPartPr/>
                <p14:nvPr/>
              </p14:nvContentPartPr>
              <p14:xfrm>
                <a:off x="3074860" y="2952544"/>
                <a:ext cx="255600" cy="38304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362123D1-765A-6962-1FF7-D4958FBB697D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068740" y="2946424"/>
                  <a:ext cx="26784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D66F7573-DBAB-52BC-BFF5-F4611D102937}"/>
                    </a:ext>
                  </a:extLst>
                </p14:cNvPr>
                <p14:cNvContentPartPr/>
                <p14:nvPr/>
              </p14:nvContentPartPr>
              <p14:xfrm>
                <a:off x="3356380" y="2837344"/>
                <a:ext cx="191520" cy="1818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D66F7573-DBAB-52BC-BFF5-F4611D102937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350260" y="2831224"/>
                  <a:ext cx="2037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9004B3CA-C921-4585-88F6-D828FC9BD520}"/>
                    </a:ext>
                  </a:extLst>
                </p14:cNvPr>
                <p14:cNvContentPartPr/>
                <p14:nvPr/>
              </p14:nvContentPartPr>
              <p14:xfrm>
                <a:off x="3572380" y="3192304"/>
                <a:ext cx="130680" cy="12384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9004B3CA-C921-4585-88F6-D828FC9BD520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566260" y="3186184"/>
                  <a:ext cx="1429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85346E4E-BFB0-0B7A-77F9-31CCC06483C4}"/>
                    </a:ext>
                  </a:extLst>
                </p14:cNvPr>
                <p14:cNvContentPartPr/>
                <p14:nvPr/>
              </p14:nvContentPartPr>
              <p14:xfrm>
                <a:off x="3716020" y="3172144"/>
                <a:ext cx="114120" cy="15084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85346E4E-BFB0-0B7A-77F9-31CCC06483C4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709900" y="3166024"/>
                  <a:ext cx="1263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31AF10E8-4AA7-D617-EC09-F97EA94B7DA9}"/>
                    </a:ext>
                  </a:extLst>
                </p14:cNvPr>
                <p14:cNvContentPartPr/>
                <p14:nvPr/>
              </p14:nvContentPartPr>
              <p14:xfrm>
                <a:off x="3849220" y="3244864"/>
                <a:ext cx="18720" cy="22716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31AF10E8-4AA7-D617-EC09-F97EA94B7DA9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843100" y="3238744"/>
                  <a:ext cx="309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FF5E2D62-4AEF-E6BC-E502-099A94CDD457}"/>
                    </a:ext>
                  </a:extLst>
                </p14:cNvPr>
                <p14:cNvContentPartPr/>
                <p14:nvPr/>
              </p14:nvContentPartPr>
              <p14:xfrm>
                <a:off x="3854260" y="3218584"/>
                <a:ext cx="146880" cy="1260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FF5E2D62-4AEF-E6BC-E502-099A94CDD457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848140" y="3212464"/>
                  <a:ext cx="1591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ED28A7D2-C579-5E0D-EB24-18CF173F8A6F}"/>
                    </a:ext>
                  </a:extLst>
                </p14:cNvPr>
                <p14:cNvContentPartPr/>
                <p14:nvPr/>
              </p14:nvContentPartPr>
              <p14:xfrm>
                <a:off x="3992140" y="3196624"/>
                <a:ext cx="111600" cy="11880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ED28A7D2-C579-5E0D-EB24-18CF173F8A6F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986020" y="3190504"/>
                  <a:ext cx="1238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F4EFB60E-9E55-1F52-9E9E-DE3BC2EDAAFA}"/>
                    </a:ext>
                  </a:extLst>
                </p14:cNvPr>
                <p14:cNvContentPartPr/>
                <p14:nvPr/>
              </p14:nvContentPartPr>
              <p14:xfrm>
                <a:off x="4089700" y="3171064"/>
                <a:ext cx="126000" cy="15300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F4EFB60E-9E55-1F52-9E9E-DE3BC2EDAAFA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083580" y="3164944"/>
                  <a:ext cx="1382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EEF51324-F8F0-A7AE-896A-1759A62AA4EE}"/>
                    </a:ext>
                  </a:extLst>
                </p14:cNvPr>
                <p14:cNvContentPartPr/>
                <p14:nvPr/>
              </p14:nvContentPartPr>
              <p14:xfrm>
                <a:off x="4232980" y="3152344"/>
                <a:ext cx="108000" cy="15192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EEF51324-F8F0-A7AE-896A-1759A62AA4EE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226860" y="3146224"/>
                  <a:ext cx="1202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3FFA1601-D975-4D51-AE8A-42540E35D211}"/>
                    </a:ext>
                  </a:extLst>
                </p14:cNvPr>
                <p14:cNvContentPartPr/>
                <p14:nvPr/>
              </p14:nvContentPartPr>
              <p14:xfrm>
                <a:off x="4354300" y="3162784"/>
                <a:ext cx="131040" cy="13176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3FFA1601-D975-4D51-AE8A-42540E35D21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348180" y="3156664"/>
                  <a:ext cx="1432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83E983AE-FCCE-4A21-B2BF-612FE800C91D}"/>
                    </a:ext>
                  </a:extLst>
                </p14:cNvPr>
                <p14:cNvContentPartPr/>
                <p14:nvPr/>
              </p14:nvContentPartPr>
              <p14:xfrm>
                <a:off x="4461220" y="3166744"/>
                <a:ext cx="177840" cy="12492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83E983AE-FCCE-4A21-B2BF-612FE800C91D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455100" y="3160624"/>
                  <a:ext cx="1900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A6618CEB-4994-4189-771F-098E736C2084}"/>
                    </a:ext>
                  </a:extLst>
                </p14:cNvPr>
                <p14:cNvContentPartPr/>
                <p14:nvPr/>
              </p14:nvContentPartPr>
              <p14:xfrm>
                <a:off x="4626460" y="2956864"/>
                <a:ext cx="88920" cy="3236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A6618CEB-4994-4189-771F-098E736C208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620340" y="2950744"/>
                  <a:ext cx="10116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55AAA742-55E4-66E8-2D22-770E71514C3A}"/>
                    </a:ext>
                  </a:extLst>
                </p14:cNvPr>
                <p14:cNvContentPartPr/>
                <p14:nvPr/>
              </p14:nvContentPartPr>
              <p14:xfrm>
                <a:off x="4647340" y="3119944"/>
                <a:ext cx="310680" cy="14292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55AAA742-55E4-66E8-2D22-770E71514C3A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641220" y="3113824"/>
                  <a:ext cx="3229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16985E28-A29D-D3DD-75A7-43303E8D1C4D}"/>
                    </a:ext>
                  </a:extLst>
                </p14:cNvPr>
                <p14:cNvContentPartPr/>
                <p14:nvPr/>
              </p14:nvContentPartPr>
              <p14:xfrm>
                <a:off x="4920580" y="2895304"/>
                <a:ext cx="73440" cy="35316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16985E28-A29D-D3DD-75A7-43303E8D1C4D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914460" y="2889184"/>
                  <a:ext cx="8568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F38CB305-46E1-AD15-B592-9B00556FB067}"/>
                    </a:ext>
                  </a:extLst>
                </p14:cNvPr>
                <p14:cNvContentPartPr/>
                <p14:nvPr/>
              </p14:nvContentPartPr>
              <p14:xfrm>
                <a:off x="4927060" y="3086824"/>
                <a:ext cx="238320" cy="17316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F38CB305-46E1-AD15-B592-9B00556FB067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4920940" y="3080704"/>
                  <a:ext cx="2505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8807B79B-D522-BAB4-BDE3-E8E94FCB992B}"/>
                    </a:ext>
                  </a:extLst>
                </p14:cNvPr>
                <p14:cNvContentPartPr/>
                <p14:nvPr/>
              </p14:nvContentPartPr>
              <p14:xfrm>
                <a:off x="5070340" y="2996104"/>
                <a:ext cx="44640" cy="6948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8807B79B-D522-BAB4-BDE3-E8E94FCB992B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064220" y="2989984"/>
                  <a:ext cx="568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C19D842F-C4BC-F8D2-5D9A-1AE88FFE15E9}"/>
                    </a:ext>
                  </a:extLst>
                </p14:cNvPr>
                <p14:cNvContentPartPr/>
                <p14:nvPr/>
              </p14:nvContentPartPr>
              <p14:xfrm>
                <a:off x="5152780" y="3117784"/>
                <a:ext cx="111960" cy="1443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C19D842F-C4BC-F8D2-5D9A-1AE88FFE15E9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146660" y="3111664"/>
                  <a:ext cx="1242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E6B3AC86-9218-9EAC-446B-FCDF04838961}"/>
                    </a:ext>
                  </a:extLst>
                </p14:cNvPr>
                <p14:cNvContentPartPr/>
                <p14:nvPr/>
              </p14:nvContentPartPr>
              <p14:xfrm>
                <a:off x="5271220" y="3103384"/>
                <a:ext cx="143280" cy="16272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E6B3AC86-9218-9EAC-446B-FCDF04838961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5265100" y="3097264"/>
                  <a:ext cx="155520" cy="17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5E9520D9-1CB8-1140-7F4F-ACEDCE0C6EA6}"/>
              </a:ext>
            </a:extLst>
          </p:cNvPr>
          <p:cNvGrpSpPr/>
          <p:nvPr/>
        </p:nvGrpSpPr>
        <p:grpSpPr>
          <a:xfrm>
            <a:off x="5580460" y="2934544"/>
            <a:ext cx="1320120" cy="395640"/>
            <a:chOff x="5580460" y="2934544"/>
            <a:chExt cx="1320120" cy="39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C9F33A20-358B-592C-585B-64E55615BB5E}"/>
                    </a:ext>
                  </a:extLst>
                </p14:cNvPr>
                <p14:cNvContentPartPr/>
                <p14:nvPr/>
              </p14:nvContentPartPr>
              <p14:xfrm>
                <a:off x="5580460" y="3102664"/>
                <a:ext cx="147960" cy="15516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C9F33A20-358B-592C-585B-64E55615BB5E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5574340" y="3096544"/>
                  <a:ext cx="1602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6ED82FE4-8B23-386E-82C3-450998928777}"/>
                    </a:ext>
                  </a:extLst>
                </p14:cNvPr>
                <p14:cNvContentPartPr/>
                <p14:nvPr/>
              </p14:nvContentPartPr>
              <p14:xfrm>
                <a:off x="5674060" y="3042904"/>
                <a:ext cx="28440" cy="180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6ED82FE4-8B23-386E-82C3-450998928777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5667940" y="3036784"/>
                  <a:ext cx="40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441B1DE8-AE50-4802-C87B-DE7D9994F916}"/>
                    </a:ext>
                  </a:extLst>
                </p14:cNvPr>
                <p14:cNvContentPartPr/>
                <p14:nvPr/>
              </p14:nvContentPartPr>
              <p14:xfrm>
                <a:off x="5750020" y="3093304"/>
                <a:ext cx="146880" cy="1576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441B1DE8-AE50-4802-C87B-DE7D9994F916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5743900" y="3087184"/>
                  <a:ext cx="1591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35DB099B-5832-6EB9-07F8-69A0837B510A}"/>
                    </a:ext>
                  </a:extLst>
                </p14:cNvPr>
                <p14:cNvContentPartPr/>
                <p14:nvPr/>
              </p14:nvContentPartPr>
              <p14:xfrm>
                <a:off x="6109300" y="2968024"/>
                <a:ext cx="147240" cy="29844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35DB099B-5832-6EB9-07F8-69A0837B510A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103180" y="2961904"/>
                  <a:ext cx="15948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A8C9CED3-5142-3B46-305C-255355C6FB74}"/>
                    </a:ext>
                  </a:extLst>
                </p14:cNvPr>
                <p14:cNvContentPartPr/>
                <p14:nvPr/>
              </p14:nvContentPartPr>
              <p14:xfrm>
                <a:off x="6322060" y="2983864"/>
                <a:ext cx="164880" cy="2707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A8C9CED3-5142-3B46-305C-255355C6FB74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315940" y="2977744"/>
                  <a:ext cx="17712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87391906-1290-82DD-397E-3ECF47D668DC}"/>
                    </a:ext>
                  </a:extLst>
                </p14:cNvPr>
                <p14:cNvContentPartPr/>
                <p14:nvPr/>
              </p14:nvContentPartPr>
              <p14:xfrm>
                <a:off x="6500620" y="3024184"/>
                <a:ext cx="163800" cy="21924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87391906-1290-82DD-397E-3ECF47D668DC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6494500" y="3018064"/>
                  <a:ext cx="1760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893E7386-335D-8FC4-A3B2-0E063E86AE58}"/>
                    </a:ext>
                  </a:extLst>
                </p14:cNvPr>
                <p14:cNvContentPartPr/>
                <p14:nvPr/>
              </p14:nvContentPartPr>
              <p14:xfrm>
                <a:off x="6462460" y="3146944"/>
                <a:ext cx="248400" cy="273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893E7386-335D-8FC4-A3B2-0E063E86AE58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6456340" y="3140824"/>
                  <a:ext cx="26064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8A23A38-74B9-48B3-3A50-B513492B03EA}"/>
                    </a:ext>
                  </a:extLst>
                </p14:cNvPr>
                <p14:cNvContentPartPr/>
                <p14:nvPr/>
              </p14:nvContentPartPr>
              <p14:xfrm>
                <a:off x="6691420" y="2934544"/>
                <a:ext cx="209160" cy="39564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88A23A38-74B9-48B3-3A50-B513492B03EA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6685300" y="2928424"/>
                  <a:ext cx="221400" cy="40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AE4A9A15-63A0-1C0A-B575-FABB9B0491BC}"/>
              </a:ext>
            </a:extLst>
          </p:cNvPr>
          <p:cNvGrpSpPr/>
          <p:nvPr/>
        </p:nvGrpSpPr>
        <p:grpSpPr>
          <a:xfrm>
            <a:off x="8347833" y="4259536"/>
            <a:ext cx="2729292" cy="425174"/>
            <a:chOff x="8347833" y="4259536"/>
            <a:chExt cx="2729292" cy="42517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50A34B58-05E5-2888-45A7-D6BECFCC1D24}"/>
                    </a:ext>
                  </a:extLst>
                </p14:cNvPr>
                <p14:cNvContentPartPr/>
                <p14:nvPr/>
              </p14:nvContentPartPr>
              <p14:xfrm>
                <a:off x="8374833" y="4464030"/>
                <a:ext cx="161640" cy="1555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50A34B58-05E5-2888-45A7-D6BECFCC1D24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368713" y="4457910"/>
                  <a:ext cx="173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F7F743C0-47D3-14D3-D4B3-A3DF4CDA9B4C}"/>
                    </a:ext>
                  </a:extLst>
                </p14:cNvPr>
                <p14:cNvContentPartPr/>
                <p14:nvPr/>
              </p14:nvContentPartPr>
              <p14:xfrm>
                <a:off x="8347833" y="4473030"/>
                <a:ext cx="201240" cy="1526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F7F743C0-47D3-14D3-D4B3-A3DF4CDA9B4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341713" y="4466910"/>
                  <a:ext cx="2134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6E8F8BF6-064A-E1F5-7B61-0D7569F91F49}"/>
                    </a:ext>
                  </a:extLst>
                </p14:cNvPr>
                <p14:cNvContentPartPr/>
                <p14:nvPr/>
              </p14:nvContentPartPr>
              <p14:xfrm>
                <a:off x="8569593" y="4575630"/>
                <a:ext cx="59040" cy="1090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6E8F8BF6-064A-E1F5-7B61-0D7569F91F49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563473" y="4569510"/>
                  <a:ext cx="712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E81EC75D-0044-861F-5FBE-24187BB129FC}"/>
                    </a:ext>
                  </a:extLst>
                </p14:cNvPr>
                <p14:cNvContentPartPr/>
                <p14:nvPr/>
              </p14:nvContentPartPr>
              <p14:xfrm>
                <a:off x="8590833" y="4520910"/>
                <a:ext cx="20880" cy="190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E81EC75D-0044-861F-5FBE-24187BB129FC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584713" y="4514790"/>
                  <a:ext cx="331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4E24FA7B-A9BE-3F42-FA5F-363C9F8A5BBD}"/>
                    </a:ext>
                  </a:extLst>
                </p14:cNvPr>
                <p14:cNvContentPartPr/>
                <p14:nvPr/>
              </p14:nvContentPartPr>
              <p14:xfrm>
                <a:off x="8617113" y="4300590"/>
                <a:ext cx="176040" cy="1861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4E24FA7B-A9BE-3F42-FA5F-363C9F8A5BBD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8610993" y="4294470"/>
                  <a:ext cx="1882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58F9517E-D027-D0BE-73F3-91A71055A0B3}"/>
                    </a:ext>
                  </a:extLst>
                </p14:cNvPr>
                <p14:cNvContentPartPr/>
                <p14:nvPr/>
              </p14:nvContentPartPr>
              <p14:xfrm>
                <a:off x="9240045" y="4482736"/>
                <a:ext cx="98640" cy="11556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58F9517E-D027-D0BE-73F3-91A71055A0B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233925" y="4476616"/>
                  <a:ext cx="1108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0586354B-6F2A-2084-F8A1-E16E9AEAAA2F}"/>
                    </a:ext>
                  </a:extLst>
                </p14:cNvPr>
                <p14:cNvContentPartPr/>
                <p14:nvPr/>
              </p14:nvContentPartPr>
              <p14:xfrm>
                <a:off x="9375765" y="4498936"/>
                <a:ext cx="73440" cy="810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0586354B-6F2A-2084-F8A1-E16E9AEAAA2F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9369645" y="4492816"/>
                  <a:ext cx="856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F825AEBA-676B-F3D6-6687-6A620C99A85A}"/>
                    </a:ext>
                  </a:extLst>
                </p14:cNvPr>
                <p14:cNvContentPartPr/>
                <p14:nvPr/>
              </p14:nvContentPartPr>
              <p14:xfrm>
                <a:off x="9391605" y="4442776"/>
                <a:ext cx="31680" cy="2196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F825AEBA-676B-F3D6-6687-6A620C99A85A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9385485" y="4436656"/>
                  <a:ext cx="439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49D9303A-6726-FCAF-B65C-FA1B3EED050D}"/>
                    </a:ext>
                  </a:extLst>
                </p14:cNvPr>
                <p14:cNvContentPartPr/>
                <p14:nvPr/>
              </p14:nvContentPartPr>
              <p14:xfrm>
                <a:off x="9488445" y="4485976"/>
                <a:ext cx="120240" cy="1198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49D9303A-6726-FCAF-B65C-FA1B3EED050D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9482325" y="4479856"/>
                  <a:ext cx="1324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1AB85C57-041D-70DC-2AAE-65C94652C80D}"/>
                    </a:ext>
                  </a:extLst>
                </p14:cNvPr>
                <p14:cNvContentPartPr/>
                <p14:nvPr/>
              </p14:nvContentPartPr>
              <p14:xfrm>
                <a:off x="9630285" y="4492456"/>
                <a:ext cx="320040" cy="1288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1AB85C57-041D-70DC-2AAE-65C94652C80D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9624165" y="4486336"/>
                  <a:ext cx="332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9AB1806B-66CC-C5A8-A188-9984F965707E}"/>
                    </a:ext>
                  </a:extLst>
                </p14:cNvPr>
                <p14:cNvContentPartPr/>
                <p14:nvPr/>
              </p14:nvContentPartPr>
              <p14:xfrm>
                <a:off x="9908205" y="4505776"/>
                <a:ext cx="119160" cy="1209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9AB1806B-66CC-C5A8-A188-9984F965707E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9902085" y="4499656"/>
                  <a:ext cx="1314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E3334E5E-B64C-BC2D-B9DE-A59053F40F6F}"/>
                    </a:ext>
                  </a:extLst>
                </p14:cNvPr>
                <p14:cNvContentPartPr/>
                <p14:nvPr/>
              </p14:nvContentPartPr>
              <p14:xfrm>
                <a:off x="9931965" y="4413256"/>
                <a:ext cx="37080" cy="3132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E3334E5E-B64C-BC2D-B9DE-A59053F40F6F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9925845" y="4407136"/>
                  <a:ext cx="493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6D69F7EE-DA8B-D318-1372-CEFEAB24EBD5}"/>
                    </a:ext>
                  </a:extLst>
                </p14:cNvPr>
                <p14:cNvContentPartPr/>
                <p14:nvPr/>
              </p14:nvContentPartPr>
              <p14:xfrm>
                <a:off x="10051485" y="4322896"/>
                <a:ext cx="52560" cy="2685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6D69F7EE-DA8B-D318-1372-CEFEAB24EBD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045365" y="4316776"/>
                  <a:ext cx="6480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E5D2A73-A5EA-6197-6751-A063CF9930C0}"/>
                    </a:ext>
                  </a:extLst>
                </p14:cNvPr>
                <p14:cNvContentPartPr/>
                <p14:nvPr/>
              </p14:nvContentPartPr>
              <p14:xfrm>
                <a:off x="10012965" y="4461856"/>
                <a:ext cx="129960" cy="93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E5D2A73-A5EA-6197-6751-A063CF9930C0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006845" y="4455736"/>
                  <a:ext cx="1422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EBCFA619-51D7-48E1-A44F-59DB56040DB9}"/>
                    </a:ext>
                  </a:extLst>
                </p14:cNvPr>
                <p14:cNvContentPartPr/>
                <p14:nvPr/>
              </p14:nvContentPartPr>
              <p14:xfrm>
                <a:off x="10239765" y="4446016"/>
                <a:ext cx="282960" cy="14256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EBCFA619-51D7-48E1-A44F-59DB56040DB9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0233645" y="4439896"/>
                  <a:ext cx="2952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3AB68A9C-B2C0-5C39-C238-5C145301651F}"/>
                    </a:ext>
                  </a:extLst>
                </p14:cNvPr>
                <p14:cNvContentPartPr/>
                <p14:nvPr/>
              </p14:nvContentPartPr>
              <p14:xfrm>
                <a:off x="10522005" y="4438816"/>
                <a:ext cx="107640" cy="12996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3AB68A9C-B2C0-5C39-C238-5C145301651F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0515885" y="4432696"/>
                  <a:ext cx="1198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9172798D-2B14-1E49-61A3-FD57D5406C26}"/>
                    </a:ext>
                  </a:extLst>
                </p14:cNvPr>
                <p14:cNvContentPartPr/>
                <p14:nvPr/>
              </p14:nvContentPartPr>
              <p14:xfrm>
                <a:off x="10645845" y="4430536"/>
                <a:ext cx="263880" cy="14976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9172798D-2B14-1E49-61A3-FD57D5406C26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0639725" y="4424416"/>
                  <a:ext cx="2761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23DE7FDD-EAB9-CC04-38B9-AEBB424C808E}"/>
                    </a:ext>
                  </a:extLst>
                </p14:cNvPr>
                <p14:cNvContentPartPr/>
                <p14:nvPr/>
              </p14:nvContentPartPr>
              <p14:xfrm>
                <a:off x="10866165" y="4259536"/>
                <a:ext cx="210960" cy="37332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23DE7FDD-EAB9-CC04-38B9-AEBB424C808E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0860045" y="4253416"/>
                  <a:ext cx="223200" cy="38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AE0989FE-E1D1-6348-DF81-B49BE65627CD}"/>
                  </a:ext>
                </a:extLst>
              </p14:cNvPr>
              <p14:cNvContentPartPr/>
              <p14:nvPr/>
            </p14:nvContentPartPr>
            <p14:xfrm>
              <a:off x="5718223" y="1858550"/>
              <a:ext cx="1800" cy="50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AE0989FE-E1D1-6348-DF81-B49BE65627CD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5712103" y="1852430"/>
                <a:ext cx="14040" cy="1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08" name="Group 307">
            <a:extLst>
              <a:ext uri="{FF2B5EF4-FFF2-40B4-BE49-F238E27FC236}">
                <a16:creationId xmlns:a16="http://schemas.microsoft.com/office/drawing/2014/main" id="{5B2FB36A-F703-9E9D-82FD-F4672AE79D41}"/>
              </a:ext>
            </a:extLst>
          </p:cNvPr>
          <p:cNvGrpSpPr/>
          <p:nvPr/>
        </p:nvGrpSpPr>
        <p:grpSpPr>
          <a:xfrm>
            <a:off x="9242793" y="1586910"/>
            <a:ext cx="439560" cy="412560"/>
            <a:chOff x="9242793" y="1586910"/>
            <a:chExt cx="439560" cy="41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D9924C78-7AAE-43F3-825C-253092368912}"/>
                    </a:ext>
                  </a:extLst>
                </p14:cNvPr>
                <p14:cNvContentPartPr/>
                <p14:nvPr/>
              </p14:nvContentPartPr>
              <p14:xfrm>
                <a:off x="9242793" y="1698510"/>
                <a:ext cx="205560" cy="30096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D9924C78-7AAE-43F3-825C-253092368912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9236673" y="1692390"/>
                  <a:ext cx="21780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AF2D7F98-A320-392E-D28C-C85F262E3A11}"/>
                    </a:ext>
                  </a:extLst>
                </p14:cNvPr>
                <p14:cNvContentPartPr/>
                <p14:nvPr/>
              </p14:nvContentPartPr>
              <p14:xfrm>
                <a:off x="9480753" y="1586910"/>
                <a:ext cx="201600" cy="16236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AF2D7F98-A320-392E-D28C-C85F262E3A11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9474633" y="1580790"/>
                  <a:ext cx="213840" cy="17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2" name="Group 641">
            <a:extLst>
              <a:ext uri="{FF2B5EF4-FFF2-40B4-BE49-F238E27FC236}">
                <a16:creationId xmlns:a16="http://schemas.microsoft.com/office/drawing/2014/main" id="{675A04B2-FE6E-486A-20E6-D27A5CFBAA58}"/>
              </a:ext>
            </a:extLst>
          </p:cNvPr>
          <p:cNvGrpSpPr/>
          <p:nvPr/>
        </p:nvGrpSpPr>
        <p:grpSpPr>
          <a:xfrm>
            <a:off x="1060353" y="3508590"/>
            <a:ext cx="1015560" cy="468360"/>
            <a:chOff x="1060353" y="3508590"/>
            <a:chExt cx="1015560" cy="46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D10FBBA7-2FD1-455A-273D-8CE15A58887A}"/>
                    </a:ext>
                  </a:extLst>
                </p14:cNvPr>
                <p14:cNvContentPartPr/>
                <p14:nvPr/>
              </p14:nvContentPartPr>
              <p14:xfrm>
                <a:off x="1060353" y="3591390"/>
                <a:ext cx="373320" cy="38556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D10FBBA7-2FD1-455A-273D-8CE15A58887A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054233" y="3585270"/>
                  <a:ext cx="38556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A55F2A23-2ECA-731F-9DFE-C1C023B642CA}"/>
                    </a:ext>
                  </a:extLst>
                </p14:cNvPr>
                <p14:cNvContentPartPr/>
                <p14:nvPr/>
              </p14:nvContentPartPr>
              <p14:xfrm>
                <a:off x="1513593" y="3508590"/>
                <a:ext cx="185040" cy="20556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A55F2A23-2ECA-731F-9DFE-C1C023B642CA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507473" y="3502470"/>
                  <a:ext cx="19728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6C80EC02-A5A1-53A4-54DF-9BB0AFB584D7}"/>
                    </a:ext>
                  </a:extLst>
                </p14:cNvPr>
                <p14:cNvContentPartPr/>
                <p14:nvPr/>
              </p14:nvContentPartPr>
              <p14:xfrm>
                <a:off x="1783233" y="3749070"/>
                <a:ext cx="11880" cy="180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6C80EC02-A5A1-53A4-54DF-9BB0AFB584D7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777113" y="3742950"/>
                  <a:ext cx="241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12BD31CF-89A6-F55C-E714-D805A1DEE050}"/>
                    </a:ext>
                  </a:extLst>
                </p14:cNvPr>
                <p14:cNvContentPartPr/>
                <p14:nvPr/>
              </p14:nvContentPartPr>
              <p14:xfrm>
                <a:off x="1783233" y="3844110"/>
                <a:ext cx="36000" cy="2088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12BD31CF-89A6-F55C-E714-D805A1DEE05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777113" y="3837990"/>
                  <a:ext cx="482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70049BA8-8BE1-59AF-4A72-30BF385D74F5}"/>
                    </a:ext>
                  </a:extLst>
                </p14:cNvPr>
                <p14:cNvContentPartPr/>
                <p14:nvPr/>
              </p14:nvContentPartPr>
              <p14:xfrm>
                <a:off x="1932273" y="3764910"/>
                <a:ext cx="104760" cy="1908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70049BA8-8BE1-59AF-4A72-30BF385D74F5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926153" y="3758790"/>
                  <a:ext cx="1170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B00DE2BB-F38F-F476-E609-39FE50F0FE3B}"/>
                    </a:ext>
                  </a:extLst>
                </p14:cNvPr>
                <p14:cNvContentPartPr/>
                <p14:nvPr/>
              </p14:nvContentPartPr>
              <p14:xfrm>
                <a:off x="1960713" y="3832590"/>
                <a:ext cx="115200" cy="2340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B00DE2BB-F38F-F476-E609-39FE50F0FE3B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954593" y="3826470"/>
                  <a:ext cx="127440" cy="3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9A9020B2-6987-D3FF-4245-B8F3DA97DC24}"/>
              </a:ext>
            </a:extLst>
          </p:cNvPr>
          <p:cNvGrpSpPr/>
          <p:nvPr/>
        </p:nvGrpSpPr>
        <p:grpSpPr>
          <a:xfrm>
            <a:off x="2321433" y="3534150"/>
            <a:ext cx="2121840" cy="496440"/>
            <a:chOff x="2321433" y="3534150"/>
            <a:chExt cx="2121840" cy="49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54732F5C-6D68-9DBD-126B-7E792FBC1818}"/>
                    </a:ext>
                  </a:extLst>
                </p14:cNvPr>
                <p14:cNvContentPartPr/>
                <p14:nvPr/>
              </p14:nvContentPartPr>
              <p14:xfrm>
                <a:off x="2343753" y="3752670"/>
                <a:ext cx="178920" cy="20232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54732F5C-6D68-9DBD-126B-7E792FBC181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337633" y="3746550"/>
                  <a:ext cx="19116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4B744BEE-0230-FBCD-F6EC-3EE9E35E6F99}"/>
                    </a:ext>
                  </a:extLst>
                </p14:cNvPr>
                <p14:cNvContentPartPr/>
                <p14:nvPr/>
              </p14:nvContentPartPr>
              <p14:xfrm>
                <a:off x="2391633" y="3759150"/>
                <a:ext cx="169920" cy="1821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4B744BEE-0230-FBCD-F6EC-3EE9E35E6F99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385513" y="3753030"/>
                  <a:ext cx="1821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B90F3CB7-6F82-21C0-41AC-3BEF770AF427}"/>
                    </a:ext>
                  </a:extLst>
                </p14:cNvPr>
                <p14:cNvContentPartPr/>
                <p14:nvPr/>
              </p14:nvContentPartPr>
              <p14:xfrm>
                <a:off x="2581353" y="3602910"/>
                <a:ext cx="122040" cy="1310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B90F3CB7-6F82-21C0-41AC-3BEF770AF427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575233" y="3596790"/>
                  <a:ext cx="1342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33F9FFA6-F3EF-042A-D471-9DF879275E22}"/>
                    </a:ext>
                  </a:extLst>
                </p14:cNvPr>
                <p14:cNvContentPartPr/>
                <p14:nvPr/>
              </p14:nvContentPartPr>
              <p14:xfrm>
                <a:off x="2737953" y="3749430"/>
                <a:ext cx="22680" cy="1486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33F9FFA6-F3EF-042A-D471-9DF879275E22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731833" y="3743310"/>
                  <a:ext cx="349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3D09B44C-010C-067A-11F6-67F59D46E850}"/>
                    </a:ext>
                  </a:extLst>
                </p14:cNvPr>
                <p14:cNvContentPartPr/>
                <p14:nvPr/>
              </p14:nvContentPartPr>
              <p14:xfrm>
                <a:off x="2668473" y="3817110"/>
                <a:ext cx="165960" cy="3492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3D09B44C-010C-067A-11F6-67F59D46E850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662353" y="3810990"/>
                  <a:ext cx="1782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71965349-5702-60DA-99D3-8070539E77C1}"/>
                    </a:ext>
                  </a:extLst>
                </p14:cNvPr>
                <p14:cNvContentPartPr/>
                <p14:nvPr/>
              </p14:nvContentPartPr>
              <p14:xfrm>
                <a:off x="2986713" y="3690390"/>
                <a:ext cx="45720" cy="22932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71965349-5702-60DA-99D3-8070539E77C1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980593" y="3684270"/>
                  <a:ext cx="5796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81739536-AB2F-5523-EDEE-AC0E2FFBC807}"/>
                    </a:ext>
                  </a:extLst>
                </p14:cNvPr>
                <p14:cNvContentPartPr/>
                <p14:nvPr/>
              </p14:nvContentPartPr>
              <p14:xfrm>
                <a:off x="3048273" y="3665190"/>
                <a:ext cx="26640" cy="27900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81739536-AB2F-5523-EDEE-AC0E2FFBC807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3042153" y="3659070"/>
                  <a:ext cx="3888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90EE3A9E-6CAE-244A-C259-C3B5A3B16EDC}"/>
                    </a:ext>
                  </a:extLst>
                </p14:cNvPr>
                <p14:cNvContentPartPr/>
                <p14:nvPr/>
              </p14:nvContentPartPr>
              <p14:xfrm>
                <a:off x="2973033" y="3650430"/>
                <a:ext cx="222840" cy="29088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90EE3A9E-6CAE-244A-C259-C3B5A3B16EDC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966913" y="3644310"/>
                  <a:ext cx="23508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2EA47184-B39E-FDF3-B62E-7E2DD92743B3}"/>
                    </a:ext>
                  </a:extLst>
                </p14:cNvPr>
                <p14:cNvContentPartPr/>
                <p14:nvPr/>
              </p14:nvContentPartPr>
              <p14:xfrm>
                <a:off x="3251313" y="3617670"/>
                <a:ext cx="237600" cy="32724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2EA47184-B39E-FDF3-B62E-7E2DD92743B3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245193" y="3611550"/>
                  <a:ext cx="24984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D1959BCB-85EB-1CE1-5BC9-B34EDF5CD47B}"/>
                    </a:ext>
                  </a:extLst>
                </p14:cNvPr>
                <p14:cNvContentPartPr/>
                <p14:nvPr/>
              </p14:nvContentPartPr>
              <p14:xfrm>
                <a:off x="3497553" y="3535950"/>
                <a:ext cx="140040" cy="20448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D1959BCB-85EB-1CE1-5BC9-B34EDF5CD47B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491433" y="3529830"/>
                  <a:ext cx="15228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7BC370D5-C80E-C447-D8BF-297F45CFCAF0}"/>
                    </a:ext>
                  </a:extLst>
                </p14:cNvPr>
                <p14:cNvContentPartPr/>
                <p14:nvPr/>
              </p14:nvContentPartPr>
              <p14:xfrm>
                <a:off x="2321433" y="3578430"/>
                <a:ext cx="160560" cy="45216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7BC370D5-C80E-C447-D8BF-297F45CFCAF0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315313" y="3572310"/>
                  <a:ext cx="172800" cy="46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1DBD0380-49F9-1142-1CC3-4B675B6EA73F}"/>
                    </a:ext>
                  </a:extLst>
                </p14:cNvPr>
                <p14:cNvContentPartPr/>
                <p14:nvPr/>
              </p14:nvContentPartPr>
              <p14:xfrm>
                <a:off x="3666033" y="3566550"/>
                <a:ext cx="136440" cy="35460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1DBD0380-49F9-1142-1CC3-4B675B6EA73F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659913" y="3560430"/>
                  <a:ext cx="14868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A4C7B7C2-3CCB-0B4D-A71D-3F5A5AB68870}"/>
                    </a:ext>
                  </a:extLst>
                </p14:cNvPr>
                <p14:cNvContentPartPr/>
                <p14:nvPr/>
              </p14:nvContentPartPr>
              <p14:xfrm>
                <a:off x="3899313" y="3674550"/>
                <a:ext cx="214920" cy="2127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A4C7B7C2-3CCB-0B4D-A71D-3F5A5AB68870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893193" y="3668430"/>
                  <a:ext cx="22716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BBA5A68D-10F3-6B0B-96D1-2804F5DFF0D9}"/>
                    </a:ext>
                  </a:extLst>
                </p14:cNvPr>
                <p14:cNvContentPartPr/>
                <p14:nvPr/>
              </p14:nvContentPartPr>
              <p14:xfrm>
                <a:off x="4257513" y="3646830"/>
                <a:ext cx="23040" cy="22500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BBA5A68D-10F3-6B0B-96D1-2804F5DFF0D9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251393" y="3640710"/>
                  <a:ext cx="3528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54F18666-653B-CCBD-33E8-2CBF51BEC211}"/>
                    </a:ext>
                  </a:extLst>
                </p14:cNvPr>
                <p14:cNvContentPartPr/>
                <p14:nvPr/>
              </p14:nvContentPartPr>
              <p14:xfrm>
                <a:off x="4250673" y="3534150"/>
                <a:ext cx="192600" cy="21456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54F18666-653B-CCBD-33E8-2CBF51BEC211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4244553" y="3528030"/>
                  <a:ext cx="204840" cy="22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6">
            <p14:nvContentPartPr>
              <p14:cNvPr id="664" name="Ink 663">
                <a:extLst>
                  <a:ext uri="{FF2B5EF4-FFF2-40B4-BE49-F238E27FC236}">
                    <a16:creationId xmlns:a16="http://schemas.microsoft.com/office/drawing/2014/main" id="{66BDC0CE-4EB4-8E55-3B74-8B797A164540}"/>
                  </a:ext>
                </a:extLst>
              </p14:cNvPr>
              <p14:cNvContentPartPr/>
              <p14:nvPr/>
            </p14:nvContentPartPr>
            <p14:xfrm>
              <a:off x="5064633" y="5388586"/>
              <a:ext cx="171720" cy="142920"/>
            </p14:xfrm>
          </p:contentPart>
        </mc:Choice>
        <mc:Fallback xmlns="">
          <p:pic>
            <p:nvPicPr>
              <p:cNvPr id="664" name="Ink 663">
                <a:extLst>
                  <a:ext uri="{FF2B5EF4-FFF2-40B4-BE49-F238E27FC236}">
                    <a16:creationId xmlns:a16="http://schemas.microsoft.com/office/drawing/2014/main" id="{66BDC0CE-4EB4-8E55-3B74-8B797A164540}"/>
                  </a:ext>
                </a:extLst>
              </p:cNvPr>
              <p:cNvPicPr/>
              <p:nvPr/>
            </p:nvPicPr>
            <p:blipFill>
              <a:blip r:embed="rId627"/>
              <a:stretch>
                <a:fillRect/>
              </a:stretch>
            </p:blipFill>
            <p:spPr>
              <a:xfrm>
                <a:off x="5058513" y="5382466"/>
                <a:ext cx="183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8">
            <p14:nvContentPartPr>
              <p14:cNvPr id="665" name="Ink 664">
                <a:extLst>
                  <a:ext uri="{FF2B5EF4-FFF2-40B4-BE49-F238E27FC236}">
                    <a16:creationId xmlns:a16="http://schemas.microsoft.com/office/drawing/2014/main" id="{EB58949C-E37A-F59A-C807-7BC9E0CB286F}"/>
                  </a:ext>
                </a:extLst>
              </p14:cNvPr>
              <p14:cNvContentPartPr/>
              <p14:nvPr/>
            </p14:nvContentPartPr>
            <p14:xfrm>
              <a:off x="5110353" y="5386066"/>
              <a:ext cx="160920" cy="165960"/>
            </p14:xfrm>
          </p:contentPart>
        </mc:Choice>
        <mc:Fallback xmlns="">
          <p:pic>
            <p:nvPicPr>
              <p:cNvPr id="665" name="Ink 664">
                <a:extLst>
                  <a:ext uri="{FF2B5EF4-FFF2-40B4-BE49-F238E27FC236}">
                    <a16:creationId xmlns:a16="http://schemas.microsoft.com/office/drawing/2014/main" id="{EB58949C-E37A-F59A-C807-7BC9E0CB286F}"/>
                  </a:ext>
                </a:extLst>
              </p:cNvPr>
              <p:cNvPicPr/>
              <p:nvPr/>
            </p:nvPicPr>
            <p:blipFill>
              <a:blip r:embed="rId629"/>
              <a:stretch>
                <a:fillRect/>
              </a:stretch>
            </p:blipFill>
            <p:spPr>
              <a:xfrm>
                <a:off x="5104233" y="5379946"/>
                <a:ext cx="1731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0">
            <p14:nvContentPartPr>
              <p14:cNvPr id="666" name="Ink 665">
                <a:extLst>
                  <a:ext uri="{FF2B5EF4-FFF2-40B4-BE49-F238E27FC236}">
                    <a16:creationId xmlns:a16="http://schemas.microsoft.com/office/drawing/2014/main" id="{F496FF4D-B85B-7194-0D59-BA5F9F5A4F75}"/>
                  </a:ext>
                </a:extLst>
              </p14:cNvPr>
              <p14:cNvContentPartPr/>
              <p14:nvPr/>
            </p14:nvContentPartPr>
            <p14:xfrm>
              <a:off x="5284233" y="5498026"/>
              <a:ext cx="74520" cy="72360"/>
            </p14:xfrm>
          </p:contentPart>
        </mc:Choice>
        <mc:Fallback xmlns="">
          <p:pic>
            <p:nvPicPr>
              <p:cNvPr id="666" name="Ink 665">
                <a:extLst>
                  <a:ext uri="{FF2B5EF4-FFF2-40B4-BE49-F238E27FC236}">
                    <a16:creationId xmlns:a16="http://schemas.microsoft.com/office/drawing/2014/main" id="{F496FF4D-B85B-7194-0D59-BA5F9F5A4F75}"/>
                  </a:ext>
                </a:extLst>
              </p:cNvPr>
              <p:cNvPicPr/>
              <p:nvPr/>
            </p:nvPicPr>
            <p:blipFill>
              <a:blip r:embed="rId631"/>
              <a:stretch>
                <a:fillRect/>
              </a:stretch>
            </p:blipFill>
            <p:spPr>
              <a:xfrm>
                <a:off x="5278113" y="5491906"/>
                <a:ext cx="8676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2">
            <p14:nvContentPartPr>
              <p14:cNvPr id="667" name="Ink 666">
                <a:extLst>
                  <a:ext uri="{FF2B5EF4-FFF2-40B4-BE49-F238E27FC236}">
                    <a16:creationId xmlns:a16="http://schemas.microsoft.com/office/drawing/2014/main" id="{89E6730C-EA9E-AFC7-D348-E12B4DA98639}"/>
                  </a:ext>
                </a:extLst>
              </p14:cNvPr>
              <p14:cNvContentPartPr/>
              <p14:nvPr/>
            </p14:nvContentPartPr>
            <p14:xfrm>
              <a:off x="5343273" y="5423866"/>
              <a:ext cx="23760" cy="6120"/>
            </p14:xfrm>
          </p:contentPart>
        </mc:Choice>
        <mc:Fallback xmlns="">
          <p:pic>
            <p:nvPicPr>
              <p:cNvPr id="667" name="Ink 666">
                <a:extLst>
                  <a:ext uri="{FF2B5EF4-FFF2-40B4-BE49-F238E27FC236}">
                    <a16:creationId xmlns:a16="http://schemas.microsoft.com/office/drawing/2014/main" id="{89E6730C-EA9E-AFC7-D348-E12B4DA98639}"/>
                  </a:ext>
                </a:extLst>
              </p:cNvPr>
              <p:cNvPicPr/>
              <p:nvPr/>
            </p:nvPicPr>
            <p:blipFill>
              <a:blip r:embed="rId633"/>
              <a:stretch>
                <a:fillRect/>
              </a:stretch>
            </p:blipFill>
            <p:spPr>
              <a:xfrm>
                <a:off x="5337153" y="5417746"/>
                <a:ext cx="3600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4">
            <p14:nvContentPartPr>
              <p14:cNvPr id="668" name="Ink 667">
                <a:extLst>
                  <a:ext uri="{FF2B5EF4-FFF2-40B4-BE49-F238E27FC236}">
                    <a16:creationId xmlns:a16="http://schemas.microsoft.com/office/drawing/2014/main" id="{33AC8F66-DAD8-1453-2261-523EAA4D3D06}"/>
                  </a:ext>
                </a:extLst>
              </p14:cNvPr>
              <p14:cNvContentPartPr/>
              <p14:nvPr/>
            </p14:nvContentPartPr>
            <p14:xfrm>
              <a:off x="5386833" y="5181226"/>
              <a:ext cx="173520" cy="136800"/>
            </p14:xfrm>
          </p:contentPart>
        </mc:Choice>
        <mc:Fallback xmlns="">
          <p:pic>
            <p:nvPicPr>
              <p:cNvPr id="668" name="Ink 667">
                <a:extLst>
                  <a:ext uri="{FF2B5EF4-FFF2-40B4-BE49-F238E27FC236}">
                    <a16:creationId xmlns:a16="http://schemas.microsoft.com/office/drawing/2014/main" id="{33AC8F66-DAD8-1453-2261-523EAA4D3D06}"/>
                  </a:ext>
                </a:extLst>
              </p:cNvPr>
              <p:cNvPicPr/>
              <p:nvPr/>
            </p:nvPicPr>
            <p:blipFill>
              <a:blip r:embed="rId635"/>
              <a:stretch>
                <a:fillRect/>
              </a:stretch>
            </p:blipFill>
            <p:spPr>
              <a:xfrm>
                <a:off x="5380713" y="5175106"/>
                <a:ext cx="1857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6">
            <p14:nvContentPartPr>
              <p14:cNvPr id="694" name="Ink 693">
                <a:extLst>
                  <a:ext uri="{FF2B5EF4-FFF2-40B4-BE49-F238E27FC236}">
                    <a16:creationId xmlns:a16="http://schemas.microsoft.com/office/drawing/2014/main" id="{1C65E14B-0D1C-EBB3-2ABF-745CD86E8D5B}"/>
                  </a:ext>
                </a:extLst>
              </p14:cNvPr>
              <p14:cNvContentPartPr/>
              <p14:nvPr/>
            </p14:nvContentPartPr>
            <p14:xfrm>
              <a:off x="5502393" y="5352946"/>
              <a:ext cx="142200" cy="200880"/>
            </p14:xfrm>
          </p:contentPart>
        </mc:Choice>
        <mc:Fallback xmlns="">
          <p:pic>
            <p:nvPicPr>
              <p:cNvPr id="694" name="Ink 693">
                <a:extLst>
                  <a:ext uri="{FF2B5EF4-FFF2-40B4-BE49-F238E27FC236}">
                    <a16:creationId xmlns:a16="http://schemas.microsoft.com/office/drawing/2014/main" id="{1C65E14B-0D1C-EBB3-2ABF-745CD86E8D5B}"/>
                  </a:ext>
                </a:extLst>
              </p:cNvPr>
              <p:cNvPicPr/>
              <p:nvPr/>
            </p:nvPicPr>
            <p:blipFill>
              <a:blip r:embed="rId637"/>
              <a:stretch>
                <a:fillRect/>
              </a:stretch>
            </p:blipFill>
            <p:spPr>
              <a:xfrm>
                <a:off x="5496273" y="5346826"/>
                <a:ext cx="15444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8">
            <p14:nvContentPartPr>
              <p14:cNvPr id="695" name="Ink 694">
                <a:extLst>
                  <a:ext uri="{FF2B5EF4-FFF2-40B4-BE49-F238E27FC236}">
                    <a16:creationId xmlns:a16="http://schemas.microsoft.com/office/drawing/2014/main" id="{9CCAA862-7F27-6228-3EE0-8D7ACB1BE919}"/>
                  </a:ext>
                </a:extLst>
              </p14:cNvPr>
              <p14:cNvContentPartPr/>
              <p14:nvPr/>
            </p14:nvContentPartPr>
            <p14:xfrm>
              <a:off x="5612913" y="5417026"/>
              <a:ext cx="230400" cy="303480"/>
            </p14:xfrm>
          </p:contentPart>
        </mc:Choice>
        <mc:Fallback xmlns="">
          <p:pic>
            <p:nvPicPr>
              <p:cNvPr id="695" name="Ink 694">
                <a:extLst>
                  <a:ext uri="{FF2B5EF4-FFF2-40B4-BE49-F238E27FC236}">
                    <a16:creationId xmlns:a16="http://schemas.microsoft.com/office/drawing/2014/main" id="{9CCAA862-7F27-6228-3EE0-8D7ACB1BE919}"/>
                  </a:ext>
                </a:extLst>
              </p:cNvPr>
              <p:cNvPicPr/>
              <p:nvPr/>
            </p:nvPicPr>
            <p:blipFill>
              <a:blip r:embed="rId639"/>
              <a:stretch>
                <a:fillRect/>
              </a:stretch>
            </p:blipFill>
            <p:spPr>
              <a:xfrm>
                <a:off x="5606793" y="5410906"/>
                <a:ext cx="2426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696" name="Ink 695">
                <a:extLst>
                  <a:ext uri="{FF2B5EF4-FFF2-40B4-BE49-F238E27FC236}">
                    <a16:creationId xmlns:a16="http://schemas.microsoft.com/office/drawing/2014/main" id="{63023568-4047-F4EE-0D8F-E577A153E871}"/>
                  </a:ext>
                </a:extLst>
              </p14:cNvPr>
              <p14:cNvContentPartPr/>
              <p14:nvPr/>
            </p14:nvContentPartPr>
            <p14:xfrm>
              <a:off x="5766633" y="5323066"/>
              <a:ext cx="193680" cy="246240"/>
            </p14:xfrm>
          </p:contentPart>
        </mc:Choice>
        <mc:Fallback xmlns="">
          <p:pic>
            <p:nvPicPr>
              <p:cNvPr id="696" name="Ink 695">
                <a:extLst>
                  <a:ext uri="{FF2B5EF4-FFF2-40B4-BE49-F238E27FC236}">
                    <a16:creationId xmlns:a16="http://schemas.microsoft.com/office/drawing/2014/main" id="{63023568-4047-F4EE-0D8F-E577A153E871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5760513" y="5316946"/>
                <a:ext cx="2059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2">
            <p14:nvContentPartPr>
              <p14:cNvPr id="697" name="Ink 696">
                <a:extLst>
                  <a:ext uri="{FF2B5EF4-FFF2-40B4-BE49-F238E27FC236}">
                    <a16:creationId xmlns:a16="http://schemas.microsoft.com/office/drawing/2014/main" id="{9858D26F-BE88-B5E4-BA0B-C61CEDE9E20D}"/>
                  </a:ext>
                </a:extLst>
              </p14:cNvPr>
              <p14:cNvContentPartPr/>
              <p14:nvPr/>
            </p14:nvContentPartPr>
            <p14:xfrm>
              <a:off x="6051753" y="5402986"/>
              <a:ext cx="18360" cy="11520"/>
            </p14:xfrm>
          </p:contentPart>
        </mc:Choice>
        <mc:Fallback xmlns="">
          <p:pic>
            <p:nvPicPr>
              <p:cNvPr id="697" name="Ink 696">
                <a:extLst>
                  <a:ext uri="{FF2B5EF4-FFF2-40B4-BE49-F238E27FC236}">
                    <a16:creationId xmlns:a16="http://schemas.microsoft.com/office/drawing/2014/main" id="{9858D26F-BE88-B5E4-BA0B-C61CEDE9E20D}"/>
                  </a:ext>
                </a:extLst>
              </p:cNvPr>
              <p:cNvPicPr/>
              <p:nvPr/>
            </p:nvPicPr>
            <p:blipFill>
              <a:blip r:embed="rId643"/>
              <a:stretch>
                <a:fillRect/>
              </a:stretch>
            </p:blipFill>
            <p:spPr>
              <a:xfrm>
                <a:off x="6045633" y="5396866"/>
                <a:ext cx="306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4">
            <p14:nvContentPartPr>
              <p14:cNvPr id="698" name="Ink 697">
                <a:extLst>
                  <a:ext uri="{FF2B5EF4-FFF2-40B4-BE49-F238E27FC236}">
                    <a16:creationId xmlns:a16="http://schemas.microsoft.com/office/drawing/2014/main" id="{DB78D384-776E-46E7-3E77-B0B487ED5781}"/>
                  </a:ext>
                </a:extLst>
              </p14:cNvPr>
              <p14:cNvContentPartPr/>
              <p14:nvPr/>
            </p14:nvContentPartPr>
            <p14:xfrm>
              <a:off x="6069753" y="5468866"/>
              <a:ext cx="29520" cy="4320"/>
            </p14:xfrm>
          </p:contentPart>
        </mc:Choice>
        <mc:Fallback xmlns="">
          <p:pic>
            <p:nvPicPr>
              <p:cNvPr id="698" name="Ink 697">
                <a:extLst>
                  <a:ext uri="{FF2B5EF4-FFF2-40B4-BE49-F238E27FC236}">
                    <a16:creationId xmlns:a16="http://schemas.microsoft.com/office/drawing/2014/main" id="{DB78D384-776E-46E7-3E77-B0B487ED5781}"/>
                  </a:ext>
                </a:extLst>
              </p:cNvPr>
              <p:cNvPicPr/>
              <p:nvPr/>
            </p:nvPicPr>
            <p:blipFill>
              <a:blip r:embed="rId645"/>
              <a:stretch>
                <a:fillRect/>
              </a:stretch>
            </p:blipFill>
            <p:spPr>
              <a:xfrm>
                <a:off x="6063633" y="5462746"/>
                <a:ext cx="4176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6">
            <p14:nvContentPartPr>
              <p14:cNvPr id="699" name="Ink 698">
                <a:extLst>
                  <a:ext uri="{FF2B5EF4-FFF2-40B4-BE49-F238E27FC236}">
                    <a16:creationId xmlns:a16="http://schemas.microsoft.com/office/drawing/2014/main" id="{ED4353A1-59B3-8CB9-7C5E-DB3C300233AB}"/>
                  </a:ext>
                </a:extLst>
              </p14:cNvPr>
              <p14:cNvContentPartPr/>
              <p14:nvPr/>
            </p14:nvContentPartPr>
            <p14:xfrm>
              <a:off x="6178113" y="5398666"/>
              <a:ext cx="118800" cy="19800"/>
            </p14:xfrm>
          </p:contentPart>
        </mc:Choice>
        <mc:Fallback xmlns="">
          <p:pic>
            <p:nvPicPr>
              <p:cNvPr id="699" name="Ink 698">
                <a:extLst>
                  <a:ext uri="{FF2B5EF4-FFF2-40B4-BE49-F238E27FC236}">
                    <a16:creationId xmlns:a16="http://schemas.microsoft.com/office/drawing/2014/main" id="{ED4353A1-59B3-8CB9-7C5E-DB3C300233AB}"/>
                  </a:ext>
                </a:extLst>
              </p:cNvPr>
              <p:cNvPicPr/>
              <p:nvPr/>
            </p:nvPicPr>
            <p:blipFill>
              <a:blip r:embed="rId647"/>
              <a:stretch>
                <a:fillRect/>
              </a:stretch>
            </p:blipFill>
            <p:spPr>
              <a:xfrm>
                <a:off x="6171993" y="5392546"/>
                <a:ext cx="1310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8">
            <p14:nvContentPartPr>
              <p14:cNvPr id="700" name="Ink 699">
                <a:extLst>
                  <a:ext uri="{FF2B5EF4-FFF2-40B4-BE49-F238E27FC236}">
                    <a16:creationId xmlns:a16="http://schemas.microsoft.com/office/drawing/2014/main" id="{97D0EA61-5C59-D3FF-09F4-7F5A51611BC8}"/>
                  </a:ext>
                </a:extLst>
              </p14:cNvPr>
              <p14:cNvContentPartPr/>
              <p14:nvPr/>
            </p14:nvContentPartPr>
            <p14:xfrm>
              <a:off x="6169833" y="5455186"/>
              <a:ext cx="158760" cy="16920"/>
            </p14:xfrm>
          </p:contentPart>
        </mc:Choice>
        <mc:Fallback xmlns="">
          <p:pic>
            <p:nvPicPr>
              <p:cNvPr id="700" name="Ink 699">
                <a:extLst>
                  <a:ext uri="{FF2B5EF4-FFF2-40B4-BE49-F238E27FC236}">
                    <a16:creationId xmlns:a16="http://schemas.microsoft.com/office/drawing/2014/main" id="{97D0EA61-5C59-D3FF-09F4-7F5A51611BC8}"/>
                  </a:ext>
                </a:extLst>
              </p:cNvPr>
              <p:cNvPicPr/>
              <p:nvPr/>
            </p:nvPicPr>
            <p:blipFill>
              <a:blip r:embed="rId649"/>
              <a:stretch>
                <a:fillRect/>
              </a:stretch>
            </p:blipFill>
            <p:spPr>
              <a:xfrm>
                <a:off x="6163713" y="5449066"/>
                <a:ext cx="171000" cy="29160"/>
              </a:xfrm>
              <a:prstGeom prst="rect">
                <a:avLst/>
              </a:prstGeom>
            </p:spPr>
          </p:pic>
        </mc:Fallback>
      </mc:AlternateContent>
      <p:grpSp>
        <p:nvGrpSpPr>
          <p:cNvPr id="722" name="Group 721">
            <a:extLst>
              <a:ext uri="{FF2B5EF4-FFF2-40B4-BE49-F238E27FC236}">
                <a16:creationId xmlns:a16="http://schemas.microsoft.com/office/drawing/2014/main" id="{C03F15DD-8E2B-D1DD-8C49-25B68436A3AD}"/>
              </a:ext>
            </a:extLst>
          </p:cNvPr>
          <p:cNvGrpSpPr/>
          <p:nvPr/>
        </p:nvGrpSpPr>
        <p:grpSpPr>
          <a:xfrm>
            <a:off x="6494193" y="5211466"/>
            <a:ext cx="2509560" cy="360000"/>
            <a:chOff x="6494193" y="5211466"/>
            <a:chExt cx="2509560" cy="36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9DD4E6DD-348B-3FD0-ABFA-8B31A41475BD}"/>
                    </a:ext>
                  </a:extLst>
                </p14:cNvPr>
                <p14:cNvContentPartPr/>
                <p14:nvPr/>
              </p14:nvContentPartPr>
              <p14:xfrm>
                <a:off x="6494193" y="5384626"/>
                <a:ext cx="249120" cy="11808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9DD4E6DD-348B-3FD0-ABFA-8B31A41475BD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6488073" y="5378506"/>
                  <a:ext cx="2613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F5C44CB1-6A7D-15F3-B66E-8BEE617FDE6E}"/>
                    </a:ext>
                  </a:extLst>
                </p14:cNvPr>
                <p14:cNvContentPartPr/>
                <p14:nvPr/>
              </p14:nvContentPartPr>
              <p14:xfrm>
                <a:off x="6742953" y="5366266"/>
                <a:ext cx="189720" cy="11340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F5C44CB1-6A7D-15F3-B66E-8BEE617FDE6E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6736833" y="5360146"/>
                  <a:ext cx="2019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FBD793F2-0542-3407-8C15-B456846A69D7}"/>
                    </a:ext>
                  </a:extLst>
                </p14:cNvPr>
                <p14:cNvContentPartPr/>
                <p14:nvPr/>
              </p14:nvContentPartPr>
              <p14:xfrm>
                <a:off x="6899553" y="5354746"/>
                <a:ext cx="179280" cy="11268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FBD793F2-0542-3407-8C15-B456846A69D7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6893433" y="5348626"/>
                  <a:ext cx="1915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C8333F1A-7B48-517A-DEB0-94DC93F09B13}"/>
                    </a:ext>
                  </a:extLst>
                </p14:cNvPr>
                <p14:cNvContentPartPr/>
                <p14:nvPr/>
              </p14:nvContentPartPr>
              <p14:xfrm>
                <a:off x="6899553" y="5372026"/>
                <a:ext cx="184680" cy="10368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C8333F1A-7B48-517A-DEB0-94DC93F09B13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6893433" y="5365906"/>
                  <a:ext cx="1969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714D5997-1E1A-54D0-2E61-8AF04214F8D5}"/>
                    </a:ext>
                  </a:extLst>
                </p14:cNvPr>
                <p14:cNvContentPartPr/>
                <p14:nvPr/>
              </p14:nvContentPartPr>
              <p14:xfrm>
                <a:off x="7217793" y="5230906"/>
                <a:ext cx="166320" cy="34056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714D5997-1E1A-54D0-2E61-8AF04214F8D5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7211673" y="5224786"/>
                  <a:ext cx="17856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187F4AB6-26B4-05F4-59F8-0EF9109F3656}"/>
                    </a:ext>
                  </a:extLst>
                </p14:cNvPr>
                <p14:cNvContentPartPr/>
                <p14:nvPr/>
              </p14:nvContentPartPr>
              <p14:xfrm>
                <a:off x="7425153" y="5393626"/>
                <a:ext cx="9720" cy="39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187F4AB6-26B4-05F4-59F8-0EF9109F3656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7419033" y="5387506"/>
                  <a:ext cx="219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91F986B3-2F96-FA34-10F5-A304D65272E2}"/>
                    </a:ext>
                  </a:extLst>
                </p14:cNvPr>
                <p14:cNvContentPartPr/>
                <p14:nvPr/>
              </p14:nvContentPartPr>
              <p14:xfrm>
                <a:off x="7421553" y="5337466"/>
                <a:ext cx="229680" cy="14652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91F986B3-2F96-FA34-10F5-A304D65272E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415433" y="5331346"/>
                  <a:ext cx="2419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337B3DA6-5826-621A-6BF4-66AFE0B263DC}"/>
                    </a:ext>
                  </a:extLst>
                </p14:cNvPr>
                <p14:cNvContentPartPr/>
                <p14:nvPr/>
              </p14:nvContentPartPr>
              <p14:xfrm>
                <a:off x="7497873" y="5344306"/>
                <a:ext cx="135000" cy="15264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337B3DA6-5826-621A-6BF4-66AFE0B263DC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7491753" y="5338186"/>
                  <a:ext cx="1472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7EEB9AD6-0488-EB92-B42F-17C7E5E6EE24}"/>
                    </a:ext>
                  </a:extLst>
                </p14:cNvPr>
                <p14:cNvContentPartPr/>
                <p14:nvPr/>
              </p14:nvContentPartPr>
              <p14:xfrm>
                <a:off x="7665993" y="5433226"/>
                <a:ext cx="65520" cy="720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7EEB9AD6-0488-EB92-B42F-17C7E5E6EE24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7659873" y="5427106"/>
                  <a:ext cx="777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21FE1243-D8C2-A835-876E-14FFAAC114A5}"/>
                    </a:ext>
                  </a:extLst>
                </p14:cNvPr>
                <p14:cNvContentPartPr/>
                <p14:nvPr/>
              </p14:nvContentPartPr>
              <p14:xfrm>
                <a:off x="7669593" y="5348626"/>
                <a:ext cx="31680" cy="338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21FE1243-D8C2-A835-876E-14FFAAC114A5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7663473" y="5342506"/>
                  <a:ext cx="439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9C99DBE7-D645-F50B-0C67-521AFF3D59A2}"/>
                    </a:ext>
                  </a:extLst>
                </p14:cNvPr>
                <p14:cNvContentPartPr/>
                <p14:nvPr/>
              </p14:nvContentPartPr>
              <p14:xfrm>
                <a:off x="7838433" y="5388226"/>
                <a:ext cx="28080" cy="1764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9C99DBE7-D645-F50B-0C67-521AFF3D59A2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7832313" y="5382106"/>
                  <a:ext cx="403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19AF6710-F47C-CF9D-1016-D90C14AD14F3}"/>
                    </a:ext>
                  </a:extLst>
                </p14:cNvPr>
                <p14:cNvContentPartPr/>
                <p14:nvPr/>
              </p14:nvContentPartPr>
              <p14:xfrm>
                <a:off x="7842753" y="5485066"/>
                <a:ext cx="40680" cy="1044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19AF6710-F47C-CF9D-1016-D90C14AD14F3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7836633" y="5478946"/>
                  <a:ext cx="529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944CC59D-0D55-ED48-3C2F-B6365ED14F8F}"/>
                    </a:ext>
                  </a:extLst>
                </p14:cNvPr>
                <p14:cNvContentPartPr/>
                <p14:nvPr/>
              </p14:nvContentPartPr>
              <p14:xfrm>
                <a:off x="8010153" y="5371666"/>
                <a:ext cx="159480" cy="15300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944CC59D-0D55-ED48-3C2F-B6365ED14F8F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8004033" y="5365546"/>
                  <a:ext cx="1717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861B594B-7FE8-20F0-60EA-07D1162B2B16}"/>
                    </a:ext>
                  </a:extLst>
                </p14:cNvPr>
                <p14:cNvContentPartPr/>
                <p14:nvPr/>
              </p14:nvContentPartPr>
              <p14:xfrm>
                <a:off x="8033553" y="5390746"/>
                <a:ext cx="149040" cy="11592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861B594B-7FE8-20F0-60EA-07D1162B2B16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8027433" y="5384626"/>
                  <a:ext cx="161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26A68624-C512-81DD-855D-C8DBD3D1B179}"/>
                    </a:ext>
                  </a:extLst>
                </p14:cNvPr>
                <p14:cNvContentPartPr/>
                <p14:nvPr/>
              </p14:nvContentPartPr>
              <p14:xfrm>
                <a:off x="8268273" y="5327386"/>
                <a:ext cx="196200" cy="17136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26A68624-C512-81DD-855D-C8DBD3D1B179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8262153" y="5321266"/>
                  <a:ext cx="2084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ABA1E604-F55B-C324-003B-5334DADF665F}"/>
                    </a:ext>
                  </a:extLst>
                </p14:cNvPr>
                <p14:cNvContentPartPr/>
                <p14:nvPr/>
              </p14:nvContentPartPr>
              <p14:xfrm>
                <a:off x="8257473" y="5383906"/>
                <a:ext cx="222480" cy="2628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ABA1E604-F55B-C324-003B-5334DADF665F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8251353" y="5377786"/>
                  <a:ext cx="2347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367C2D9E-911A-1AEA-5A23-30F9FF759337}"/>
                    </a:ext>
                  </a:extLst>
                </p14:cNvPr>
                <p14:cNvContentPartPr/>
                <p14:nvPr/>
              </p14:nvContentPartPr>
              <p14:xfrm>
                <a:off x="8569953" y="5279866"/>
                <a:ext cx="230040" cy="28260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367C2D9E-911A-1AEA-5A23-30F9FF759337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8563833" y="5273746"/>
                  <a:ext cx="2422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4E6B4A3E-859E-E2E4-31AD-8E765113DEFF}"/>
                    </a:ext>
                  </a:extLst>
                </p14:cNvPr>
                <p14:cNvContentPartPr/>
                <p14:nvPr/>
              </p14:nvContentPartPr>
              <p14:xfrm>
                <a:off x="8816553" y="5211466"/>
                <a:ext cx="123840" cy="15336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4E6B4A3E-859E-E2E4-31AD-8E765113DEFF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8810433" y="5205346"/>
                  <a:ext cx="1360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EF080AE2-6D93-96E4-BC77-88063BAF4651}"/>
                    </a:ext>
                  </a:extLst>
                </p14:cNvPr>
                <p14:cNvContentPartPr/>
                <p14:nvPr/>
              </p14:nvContentPartPr>
              <p14:xfrm>
                <a:off x="8977473" y="5415586"/>
                <a:ext cx="26280" cy="13464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EF080AE2-6D93-96E4-BC77-88063BAF4651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8971353" y="5409466"/>
                  <a:ext cx="38520" cy="14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5" name="Group 744">
            <a:extLst>
              <a:ext uri="{FF2B5EF4-FFF2-40B4-BE49-F238E27FC236}">
                <a16:creationId xmlns:a16="http://schemas.microsoft.com/office/drawing/2014/main" id="{EFB310E4-DE2B-A542-A480-06EB7C31B3B6}"/>
              </a:ext>
            </a:extLst>
          </p:cNvPr>
          <p:cNvGrpSpPr/>
          <p:nvPr/>
        </p:nvGrpSpPr>
        <p:grpSpPr>
          <a:xfrm>
            <a:off x="9169353" y="5109586"/>
            <a:ext cx="1602720" cy="532440"/>
            <a:chOff x="9169353" y="5109586"/>
            <a:chExt cx="1602720" cy="53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8BB2E81E-E244-4B98-2D6D-E2A7AAD30750}"/>
                    </a:ext>
                  </a:extLst>
                </p14:cNvPr>
                <p14:cNvContentPartPr/>
                <p14:nvPr/>
              </p14:nvContentPartPr>
              <p14:xfrm>
                <a:off x="9169353" y="5317306"/>
                <a:ext cx="140760" cy="10584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8BB2E81E-E244-4B98-2D6D-E2A7AAD30750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9163233" y="5311186"/>
                  <a:ext cx="1530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6B6811CE-27DB-9B09-F0A6-36AC830D6163}"/>
                    </a:ext>
                  </a:extLst>
                </p14:cNvPr>
                <p14:cNvContentPartPr/>
                <p14:nvPr/>
              </p14:nvContentPartPr>
              <p14:xfrm>
                <a:off x="9281673" y="5215786"/>
                <a:ext cx="132480" cy="2880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6B6811CE-27DB-9B09-F0A6-36AC830D6163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9275553" y="5209666"/>
                  <a:ext cx="1447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FFE3B6B2-982C-C1C1-FFB4-D48F5FE56087}"/>
                    </a:ext>
                  </a:extLst>
                </p14:cNvPr>
                <p14:cNvContentPartPr/>
                <p14:nvPr/>
              </p14:nvContentPartPr>
              <p14:xfrm>
                <a:off x="9312993" y="5240266"/>
                <a:ext cx="46440" cy="9396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FFE3B6B2-982C-C1C1-FFB4-D48F5FE56087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9306873" y="5234146"/>
                  <a:ext cx="586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D0E446CC-E4B8-402D-6B9E-B946A15BA1F5}"/>
                    </a:ext>
                  </a:extLst>
                </p14:cNvPr>
                <p14:cNvContentPartPr/>
                <p14:nvPr/>
              </p14:nvContentPartPr>
              <p14:xfrm>
                <a:off x="9415233" y="5238466"/>
                <a:ext cx="87120" cy="17928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D0E446CC-E4B8-402D-6B9E-B946A15BA1F5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9409113" y="5232346"/>
                  <a:ext cx="993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06DD28B5-7BBE-6376-343F-6077CABF7BBD}"/>
                    </a:ext>
                  </a:extLst>
                </p14:cNvPr>
                <p14:cNvContentPartPr/>
                <p14:nvPr/>
              </p14:nvContentPartPr>
              <p14:xfrm>
                <a:off x="9503073" y="5333866"/>
                <a:ext cx="8640" cy="360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06DD28B5-7BBE-6376-343F-6077CABF7BBD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9496953" y="5327746"/>
                  <a:ext cx="208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B81462A3-1BDE-79BD-662A-13EAB6D91268}"/>
                    </a:ext>
                  </a:extLst>
                </p14:cNvPr>
                <p14:cNvContentPartPr/>
                <p14:nvPr/>
              </p14:nvContentPartPr>
              <p14:xfrm>
                <a:off x="9499113" y="5307226"/>
                <a:ext cx="72360" cy="8784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B81462A3-1BDE-79BD-662A-13EAB6D91268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9492993" y="5301106"/>
                  <a:ext cx="846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A494AB47-7637-6C8B-1D2B-1B756152B885}"/>
                    </a:ext>
                  </a:extLst>
                </p14:cNvPr>
                <p14:cNvContentPartPr/>
                <p14:nvPr/>
              </p14:nvContentPartPr>
              <p14:xfrm>
                <a:off x="9483633" y="5327746"/>
                <a:ext cx="101160" cy="10008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A494AB47-7637-6C8B-1D2B-1B756152B885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9477513" y="5321626"/>
                  <a:ext cx="1134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2EB962F1-934E-0457-D1A3-A568295592A4}"/>
                    </a:ext>
                  </a:extLst>
                </p14:cNvPr>
                <p14:cNvContentPartPr/>
                <p14:nvPr/>
              </p14:nvContentPartPr>
              <p14:xfrm>
                <a:off x="9608553" y="5337466"/>
                <a:ext cx="71280" cy="540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2EB962F1-934E-0457-D1A3-A568295592A4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9602433" y="5331346"/>
                  <a:ext cx="835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B4AC3B86-A9CE-3A40-25E0-84970AF519C1}"/>
                    </a:ext>
                  </a:extLst>
                </p14:cNvPr>
                <p14:cNvContentPartPr/>
                <p14:nvPr/>
              </p14:nvContentPartPr>
              <p14:xfrm>
                <a:off x="9742833" y="5286706"/>
                <a:ext cx="57240" cy="9828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B4AC3B86-A9CE-3A40-25E0-84970AF519C1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9736713" y="5280586"/>
                  <a:ext cx="694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0818347E-9760-B4B8-3F11-0D290B0191C5}"/>
                    </a:ext>
                  </a:extLst>
                </p14:cNvPr>
                <p14:cNvContentPartPr/>
                <p14:nvPr/>
              </p14:nvContentPartPr>
              <p14:xfrm>
                <a:off x="9742473" y="5296786"/>
                <a:ext cx="97560" cy="9900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0818347E-9760-B4B8-3F11-0D290B0191C5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9736353" y="5290666"/>
                  <a:ext cx="1098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2D73ECEA-FFA1-8B3D-1186-3E0A66CEDA93}"/>
                    </a:ext>
                  </a:extLst>
                </p14:cNvPr>
                <p14:cNvContentPartPr/>
                <p14:nvPr/>
              </p14:nvContentPartPr>
              <p14:xfrm>
                <a:off x="9842913" y="5198866"/>
                <a:ext cx="85320" cy="9072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2D73ECEA-FFA1-8B3D-1186-3E0A66CEDA93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9836793" y="5192746"/>
                  <a:ext cx="975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C0D243EB-26EA-9A7D-0B93-B0FB85566CC3}"/>
                    </a:ext>
                  </a:extLst>
                </p14:cNvPr>
                <p14:cNvContentPartPr/>
                <p14:nvPr/>
              </p14:nvContentPartPr>
              <p14:xfrm>
                <a:off x="9945153" y="5171146"/>
                <a:ext cx="80280" cy="26856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C0D243EB-26EA-9A7D-0B93-B0FB85566CC3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9939033" y="5165026"/>
                  <a:ext cx="9252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7F18876B-A49D-49A1-A437-415A94A9FB03}"/>
                    </a:ext>
                  </a:extLst>
                </p14:cNvPr>
                <p14:cNvContentPartPr/>
                <p14:nvPr/>
              </p14:nvContentPartPr>
              <p14:xfrm>
                <a:off x="10157913" y="5228026"/>
                <a:ext cx="129600" cy="14724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7F18876B-A49D-49A1-A437-415A94A9FB03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10151793" y="5221906"/>
                  <a:ext cx="1418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C046E0CA-E28A-F2A1-D392-AC71DADF1489}"/>
                    </a:ext>
                  </a:extLst>
                </p14:cNvPr>
                <p14:cNvContentPartPr/>
                <p14:nvPr/>
              </p14:nvContentPartPr>
              <p14:xfrm>
                <a:off x="10161513" y="5393986"/>
                <a:ext cx="138960" cy="1980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C046E0CA-E28A-F2A1-D392-AC71DADF1489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10155393" y="5387866"/>
                  <a:ext cx="1512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29F63D7C-2621-627E-2344-96F5358F6496}"/>
                    </a:ext>
                  </a:extLst>
                </p14:cNvPr>
                <p14:cNvContentPartPr/>
                <p14:nvPr/>
              </p14:nvContentPartPr>
              <p14:xfrm>
                <a:off x="10395153" y="5289586"/>
                <a:ext cx="124560" cy="11376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29F63D7C-2621-627E-2344-96F5358F6496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10389033" y="5283466"/>
                  <a:ext cx="1368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48F618AC-DAA0-C545-5154-FD946095C70B}"/>
                    </a:ext>
                  </a:extLst>
                </p14:cNvPr>
                <p14:cNvContentPartPr/>
                <p14:nvPr/>
              </p14:nvContentPartPr>
              <p14:xfrm>
                <a:off x="10411713" y="5326306"/>
                <a:ext cx="145080" cy="31572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48F618AC-DAA0-C545-5154-FD946095C70B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10405593" y="5320186"/>
                  <a:ext cx="15732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207E0BBC-AB37-E70C-DEFB-4DB1C6EB432A}"/>
                    </a:ext>
                  </a:extLst>
                </p14:cNvPr>
                <p14:cNvContentPartPr/>
                <p14:nvPr/>
              </p14:nvContentPartPr>
              <p14:xfrm>
                <a:off x="10614393" y="5109586"/>
                <a:ext cx="157680" cy="41940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207E0BBC-AB37-E70C-DEFB-4DB1C6EB432A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10608273" y="5103466"/>
                  <a:ext cx="169920" cy="431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2">
            <p14:nvContentPartPr>
              <p14:cNvPr id="746" name="Ink 745">
                <a:extLst>
                  <a:ext uri="{FF2B5EF4-FFF2-40B4-BE49-F238E27FC236}">
                    <a16:creationId xmlns:a16="http://schemas.microsoft.com/office/drawing/2014/main" id="{47B0451F-0D98-5636-BFD3-CDB230E0CD17}"/>
                  </a:ext>
                </a:extLst>
              </p14:cNvPr>
              <p14:cNvContentPartPr/>
              <p14:nvPr/>
            </p14:nvContentPartPr>
            <p14:xfrm>
              <a:off x="8993805" y="4352852"/>
              <a:ext cx="146880" cy="303120"/>
            </p14:xfrm>
          </p:contentPart>
        </mc:Choice>
        <mc:Fallback xmlns="">
          <p:pic>
            <p:nvPicPr>
              <p:cNvPr id="746" name="Ink 745">
                <a:extLst>
                  <a:ext uri="{FF2B5EF4-FFF2-40B4-BE49-F238E27FC236}">
                    <a16:creationId xmlns:a16="http://schemas.microsoft.com/office/drawing/2014/main" id="{47B0451F-0D98-5636-BFD3-CDB230E0CD17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8987685" y="4346732"/>
                <a:ext cx="159120" cy="315360"/>
              </a:xfrm>
              <a:prstGeom prst="rect">
                <a:avLst/>
              </a:prstGeom>
            </p:spPr>
          </p:pic>
        </mc:Fallback>
      </mc:AlternateContent>
      <p:grpSp>
        <p:nvGrpSpPr>
          <p:cNvPr id="765" name="Group 764">
            <a:extLst>
              <a:ext uri="{FF2B5EF4-FFF2-40B4-BE49-F238E27FC236}">
                <a16:creationId xmlns:a16="http://schemas.microsoft.com/office/drawing/2014/main" id="{698C5664-926D-0E12-31B4-80D6845F4D62}"/>
              </a:ext>
            </a:extLst>
          </p:cNvPr>
          <p:cNvGrpSpPr/>
          <p:nvPr/>
        </p:nvGrpSpPr>
        <p:grpSpPr>
          <a:xfrm>
            <a:off x="3156633" y="4348546"/>
            <a:ext cx="2135160" cy="761760"/>
            <a:chOff x="3156633" y="4348546"/>
            <a:chExt cx="2135160" cy="76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A85C45AB-AD14-73BD-34DE-1A0E20DFF74D}"/>
                    </a:ext>
                  </a:extLst>
                </p14:cNvPr>
                <p14:cNvContentPartPr/>
                <p14:nvPr/>
              </p14:nvContentPartPr>
              <p14:xfrm>
                <a:off x="3396393" y="4357186"/>
                <a:ext cx="36720" cy="30276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A85C45AB-AD14-73BD-34DE-1A0E20DFF74D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3390273" y="4351066"/>
                  <a:ext cx="4896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643B85D1-1B69-E49F-C6AC-6FF8F47AFEE2}"/>
                    </a:ext>
                  </a:extLst>
                </p14:cNvPr>
                <p14:cNvContentPartPr/>
                <p14:nvPr/>
              </p14:nvContentPartPr>
              <p14:xfrm>
                <a:off x="3353193" y="4348546"/>
                <a:ext cx="182520" cy="13824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643B85D1-1B69-E49F-C6AC-6FF8F47AFEE2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3347073" y="4342426"/>
                  <a:ext cx="1947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DBC2B426-7B2E-F8D7-E9F4-40C8538FD218}"/>
                    </a:ext>
                  </a:extLst>
                </p14:cNvPr>
                <p14:cNvContentPartPr/>
                <p14:nvPr/>
              </p14:nvContentPartPr>
              <p14:xfrm>
                <a:off x="3156633" y="4741306"/>
                <a:ext cx="188640" cy="26388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DBC2B426-7B2E-F8D7-E9F4-40C8538FD218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3150513" y="4735186"/>
                  <a:ext cx="20088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C4EA4E20-5846-96EE-E44D-6F7124632912}"/>
                    </a:ext>
                  </a:extLst>
                </p14:cNvPr>
                <p14:cNvContentPartPr/>
                <p14:nvPr/>
              </p14:nvContentPartPr>
              <p14:xfrm>
                <a:off x="3394233" y="4695226"/>
                <a:ext cx="126720" cy="13860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C4EA4E20-5846-96EE-E44D-6F7124632912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3388113" y="4689106"/>
                  <a:ext cx="1389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FD85ADC7-9D00-DF4C-AF6A-6C5F0DA16220}"/>
                    </a:ext>
                  </a:extLst>
                </p14:cNvPr>
                <p14:cNvContentPartPr/>
                <p14:nvPr/>
              </p14:nvContentPartPr>
              <p14:xfrm>
                <a:off x="3598353" y="4768666"/>
                <a:ext cx="257040" cy="22680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FD85ADC7-9D00-DF4C-AF6A-6C5F0DA16220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3592233" y="4762546"/>
                  <a:ext cx="26928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7F0B4CCE-D571-D2BE-D0F4-97E1C7502249}"/>
                    </a:ext>
                  </a:extLst>
                </p14:cNvPr>
                <p14:cNvContentPartPr/>
                <p14:nvPr/>
              </p14:nvContentPartPr>
              <p14:xfrm>
                <a:off x="3798873" y="4831306"/>
                <a:ext cx="27000" cy="3168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7F0B4CCE-D571-D2BE-D0F4-97E1C7502249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3792753" y="4825186"/>
                  <a:ext cx="392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DE5CF34B-8359-B4B1-9FDA-58FB91508C84}"/>
                    </a:ext>
                  </a:extLst>
                </p14:cNvPr>
                <p14:cNvContentPartPr/>
                <p14:nvPr/>
              </p14:nvContentPartPr>
              <p14:xfrm>
                <a:off x="3872313" y="4722226"/>
                <a:ext cx="50040" cy="26028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DE5CF34B-8359-B4B1-9FDA-58FB91508C84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3866193" y="4716106"/>
                  <a:ext cx="6228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735E5C67-EBCC-A9C3-951C-41AD9D0E1120}"/>
                    </a:ext>
                  </a:extLst>
                </p14:cNvPr>
                <p14:cNvContentPartPr/>
                <p14:nvPr/>
              </p14:nvContentPartPr>
              <p14:xfrm>
                <a:off x="3860073" y="4833106"/>
                <a:ext cx="123120" cy="2232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735E5C67-EBCC-A9C3-951C-41AD9D0E1120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3853953" y="4826986"/>
                  <a:ext cx="1353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2F2EDFC7-02AE-9E78-04F6-4D2C0535F756}"/>
                    </a:ext>
                  </a:extLst>
                </p14:cNvPr>
                <p14:cNvContentPartPr/>
                <p14:nvPr/>
              </p14:nvContentPartPr>
              <p14:xfrm>
                <a:off x="3954033" y="4853986"/>
                <a:ext cx="110160" cy="11916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2F2EDFC7-02AE-9E78-04F6-4D2C0535F756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3947913" y="4847866"/>
                  <a:ext cx="1224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E8D11891-BA11-F427-F03E-37E79D6C3860}"/>
                    </a:ext>
                  </a:extLst>
                </p14:cNvPr>
                <p14:cNvContentPartPr/>
                <p14:nvPr/>
              </p14:nvContentPartPr>
              <p14:xfrm>
                <a:off x="4219353" y="4749586"/>
                <a:ext cx="114480" cy="21924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E8D11891-BA11-F427-F03E-37E79D6C3860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4213233" y="4743466"/>
                  <a:ext cx="12672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53F8DAC8-3BDF-C495-46DA-72DF412810A4}"/>
                    </a:ext>
                  </a:extLst>
                </p14:cNvPr>
                <p14:cNvContentPartPr/>
                <p14:nvPr/>
              </p14:nvContentPartPr>
              <p14:xfrm>
                <a:off x="4362273" y="4842106"/>
                <a:ext cx="223560" cy="10692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53F8DAC8-3BDF-C495-46DA-72DF412810A4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4356153" y="4835986"/>
                  <a:ext cx="2358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7476F91A-0D35-3924-AFB5-F936BF23119A}"/>
                    </a:ext>
                  </a:extLst>
                </p14:cNvPr>
                <p14:cNvContentPartPr/>
                <p14:nvPr/>
              </p14:nvContentPartPr>
              <p14:xfrm>
                <a:off x="4593393" y="4839586"/>
                <a:ext cx="121320" cy="11304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7476F91A-0D35-3924-AFB5-F936BF23119A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4587273" y="4833466"/>
                  <a:ext cx="1335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38F564F2-99EA-1A83-594C-0DC3BC5CE745}"/>
                    </a:ext>
                  </a:extLst>
                </p14:cNvPr>
                <p14:cNvContentPartPr/>
                <p14:nvPr/>
              </p14:nvContentPartPr>
              <p14:xfrm>
                <a:off x="4722273" y="4738426"/>
                <a:ext cx="149760" cy="23004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38F564F2-99EA-1A83-594C-0DC3BC5CE745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4716153" y="4732306"/>
                  <a:ext cx="16200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2344B405-1109-45FD-B5A3-47246CDDF838}"/>
                    </a:ext>
                  </a:extLst>
                </p14:cNvPr>
                <p14:cNvContentPartPr/>
                <p14:nvPr/>
              </p14:nvContentPartPr>
              <p14:xfrm>
                <a:off x="4866993" y="4853266"/>
                <a:ext cx="157680" cy="11988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2344B405-1109-45FD-B5A3-47246CDDF838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4860873" y="4847146"/>
                  <a:ext cx="1699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B7C01FDB-5968-049F-6678-5155E152831D}"/>
                    </a:ext>
                  </a:extLst>
                </p14:cNvPr>
                <p14:cNvContentPartPr/>
                <p14:nvPr/>
              </p14:nvContentPartPr>
              <p14:xfrm>
                <a:off x="5041953" y="4847146"/>
                <a:ext cx="119160" cy="126360"/>
              </p14:xfrm>
            </p:contentPart>
          </mc:Choice>
          <mc:Fallback xmlns="">
            <p:pic>
              <p:nvPicPr>
                <p:cNvPr id="763" name="Ink 762">
                  <a:extLst>
                    <a:ext uri="{FF2B5EF4-FFF2-40B4-BE49-F238E27FC236}">
                      <a16:creationId xmlns:a16="http://schemas.microsoft.com/office/drawing/2014/main" id="{B7C01FDB-5968-049F-6678-5155E152831D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5035833" y="4841026"/>
                  <a:ext cx="1314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DCD758CF-A164-FD8F-2806-466EDA1594AF}"/>
                    </a:ext>
                  </a:extLst>
                </p14:cNvPr>
                <p14:cNvContentPartPr/>
                <p14:nvPr/>
              </p14:nvContentPartPr>
              <p14:xfrm>
                <a:off x="5147793" y="4810786"/>
                <a:ext cx="144000" cy="29952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DCD758CF-A164-FD8F-2806-466EDA1594AF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5141673" y="4804666"/>
                  <a:ext cx="156240" cy="31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6" name="Group 765">
            <a:extLst>
              <a:ext uri="{FF2B5EF4-FFF2-40B4-BE49-F238E27FC236}">
                <a16:creationId xmlns:a16="http://schemas.microsoft.com/office/drawing/2014/main" id="{B76C0830-466D-4169-D380-0520FE6EA5D5}"/>
              </a:ext>
            </a:extLst>
          </p:cNvPr>
          <p:cNvGrpSpPr/>
          <p:nvPr/>
        </p:nvGrpSpPr>
        <p:grpSpPr>
          <a:xfrm>
            <a:off x="10732113" y="1583386"/>
            <a:ext cx="268200" cy="314640"/>
            <a:chOff x="10732113" y="1583386"/>
            <a:chExt cx="268200" cy="31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33713A76-CE4B-1F9A-569C-E0B71B713D77}"/>
                    </a:ext>
                  </a:extLst>
                </p14:cNvPr>
                <p14:cNvContentPartPr/>
                <p14:nvPr/>
              </p14:nvContentPartPr>
              <p14:xfrm>
                <a:off x="10751913" y="1691026"/>
                <a:ext cx="22320" cy="20700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33713A76-CE4B-1F9A-569C-E0B71B713D77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10745793" y="1684906"/>
                  <a:ext cx="345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CE922B13-C892-451F-DA98-24DC41B50671}"/>
                    </a:ext>
                  </a:extLst>
                </p14:cNvPr>
                <p14:cNvContentPartPr/>
                <p14:nvPr/>
              </p14:nvContentPartPr>
              <p14:xfrm>
                <a:off x="10732113" y="1583386"/>
                <a:ext cx="268200" cy="22068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CE922B13-C892-451F-DA98-24DC41B50671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10725993" y="1577266"/>
                  <a:ext cx="280440" cy="232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539149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BF380D-BCC4-6872-75AE-041FB64867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10EE02-7E79-4856-1ADB-8DC3B26A0A47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FC3CCF-892A-9F95-3AE5-44FD29EE650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8EC781-8345-A109-4586-D56EA11F80A1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668627-DD9A-BDCB-6234-4BC42A94A6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BBDE514-F510-D0B4-6F6D-E13F1FC4EDB3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26D5D01-5641-20EE-9D29-A4026147CE6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D9A524C-1CCB-77AC-8E1E-A4EA270EB20A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0E77FF-FCA1-22ED-0B21-4E27CFA949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37595AF-F92D-A35D-72A0-CB1840679269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894E12-45B1-0E31-1CF2-5E0AC6C7563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23D9ACB-1950-E97F-7E44-323EA3937B08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8AEEC3-B2C6-8F4F-8EFC-701CE59495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78A76A6-BA81-FE87-C78A-FEA432AB1F29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7E0BB60-74D1-8708-020D-3E8E861C97C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C61DDC5-679C-C155-2D8E-A13B596C7770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8BA4E45-F876-5689-7599-9DCC2F0F42E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FF8A451-B50F-7848-01E6-7142ACF91170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AC4F65-A091-E115-AB9C-A582DF68E1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7BB19A6-9189-FCEB-D6E0-A57FC122DE09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886EEB2-AFDA-05BC-337D-31364A6005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E42957D-C0A7-981D-4079-E72BC6ADE986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FE8B12B-EFC9-48DD-0E5D-05F73443599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C18E184F-0CE3-CF78-0CBA-7E8DB6EDEDA4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72861842-11AC-1665-D860-181A049DB89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77367647-399D-5CDE-9ADC-FADF92DF01F5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9FDF2AAE-F39C-33C1-1AAC-D525BF0FDD3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2A81F5D8-AE79-39DE-B36A-E722AEF3B58D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D6556EA7-5F3F-FB0E-8AEA-ED750A0ADE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113E5F0E-0182-FBF4-6D41-41C1CEAB56F3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B3041C52-0969-E21D-6A13-48F880FD0B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39945525-CCF4-39C3-FFD8-1A64DF7B4856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79180AC2-3F02-A1E9-E363-69D35902A14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0B15758D-8C9C-00C0-0328-B43D21EFD589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9A39E4D0-5299-70A1-5BD4-D4F10362375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B7B031C8-CDB7-E570-04A8-08607284A48B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CCE4A563-FC88-6D91-FF21-43A98D73114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C0CDC345-39A6-47F4-B7E7-35C3B6D0F2F2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F1041883-E798-9A4A-2B4E-A13E25C4090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A033B204-9A82-0E06-DAE5-F46198447BFF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7ACAEC7D-EDFE-69B5-9353-A97F1E7FE7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F16B1124-C4C4-53C1-EE69-3069ACE6C98A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A46429D8-E4E5-2B38-AC23-D35E1A4A128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D419D4DA-03F5-C4D1-29EE-5303082AEC32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8A3329A9-F1E5-D438-9CBA-7830D47252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ADE800D2-3E19-98A9-A6DF-ABD3147F42F8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E0E90187-3B26-DC5F-FA1B-8DD683248AF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503646" y="3172809"/>
                <a:ext cx="2419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C2385A08-29AD-DC36-1BAD-3E709BB50626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84EFE377-6834-CC5B-ED77-349991C0FB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41D26F4C-B14C-B8E6-A564-FD2DC16C6ECF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23792E4A-049F-40F3-52C7-D56CAE02B4B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880206" y="3210609"/>
                <a:ext cx="820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54D59192-6A7B-6295-6C4B-C645CC1B7B3E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01991DBA-7FA0-83E5-DF5B-871C69F765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BCCA02D1-67C5-3BBA-CC61-804D2C834840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A3233088-3E46-79A8-6765-93366B575A6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2100AB87-2790-9CFA-F66C-21850B0268DB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1803533A-46E5-D284-8452-76B5D5B125D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C2F1955B-8F52-9B70-2502-C12A5C0EDD6A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DD176B1A-2D95-E301-BC93-144A18AC0DE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F273EAE3-5E33-0FB1-66AC-F23CAEC7AD76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629C3D59-5D6C-CFB6-8ABE-3A462DACDE4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0D55DA40-390D-36B2-A94D-0EABE13F9484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52EF4CB0-F79D-8CB0-D754-1D4D1BB8960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1EA57142-712D-9926-05BB-FE29EA3C2BDF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E72A25A8-462F-FBDF-63F6-2AAD9FE6EF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C63A2BCC-46DB-A35C-C5B6-9E9CF000ABA6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39B2E2EA-9CBC-728E-F809-FFB6B59B6EE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F6A7B223-52F2-03FE-A78E-C870EF1AAE99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024C5210-67A4-5196-CD47-1A7C1A0945B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123405" y="1598196"/>
                <a:ext cx="406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5E9FEAAE-A045-A86D-BF42-DDF8FFDC6542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5BA3AAB8-24FA-C95E-DD17-0F6D8F061AD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052031EA-2F7C-76D8-F140-7B310B45CBAD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5505937B-D50F-54A0-0221-B773EE60880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29850D42-18C8-904E-38C7-C1255ADC5EF5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02B2E363-AFCD-B83A-9029-1BAB50432C6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146085" y="1812756"/>
                <a:ext cx="36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1C0868AF-AFD3-695E-C1A6-5F6280646DE6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A4AE17F9-44E1-4165-41C3-4CC71F6A75A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A6D3FBCD-786B-E62C-A3E9-B6534F7EED02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5319AD69-A746-2F15-244F-F55B4A6A508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D34DFF0B-ADF7-663B-2F76-F1548DF1423E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55B41234-A01B-1786-2269-A0C7696EA524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860E6E60-08B8-E0C2-9E53-BE6F7F8E1C64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9FD9AD0D-3A99-A79C-FEE6-4E020707BAB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160125" y="2206596"/>
                <a:ext cx="24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56FC9FC9-56F7-A993-D4CA-3BFA03DFC99B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329B3217-F2E9-2398-49A2-5F2B41D7F9C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168765" y="2301276"/>
                <a:ext cx="270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0C176830-1C66-CBC4-73C9-2FC6F2CB3670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A006D069-84E4-2B2D-38C9-81045476202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7D0BAAA6-A9A1-A731-CC79-1B6FBC6C99F5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25F4C533-4795-54C5-76F7-F3A83FEB0EE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BA743C38-EB23-9D91-C7B7-10DBE3D0E0EF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63A38C9A-D6D5-79CA-ABD6-8B7FCC21A66C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9214125" y="2712396"/>
                <a:ext cx="320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EAAE6E31-2E37-CE1E-DF0C-23C5FD1DF78A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4DFB826F-E4AD-260F-06F9-3D0B2D2497B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635245" y="1737156"/>
                <a:ext cx="1105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1007ADD0-FC28-481A-5BDF-61850B553D6B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08B84CAE-A2E5-D688-699F-B4A8A72F5F0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DD86D89B-E593-1327-67B4-8B2A01C33C04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26E283D2-7D34-D6A8-70D7-8C6088CEE68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520485" y="1309476"/>
                <a:ext cx="1216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87D5703B-A0C4-9C55-91BE-214D987D0273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CC4B16E0-9225-14EE-EE12-8AA916D04A3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1CF1880-700D-BEEB-FA08-CD08EB6A105B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E96EDB-B2C9-922C-8AAE-900D10C7030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686365" y="1776756"/>
                <a:ext cx="2988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D1CFF53-9C6A-5FD6-25FD-71BC729B1EE7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471A7C3-ED9B-66F6-CDB1-6C39608D2172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685285" y="1810956"/>
                <a:ext cx="36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919D808-1FF9-40D8-C8AE-5CA3ACA8A856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F6B91D8-95DE-D58B-D3EE-E717138C8E3C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704005" y="1862796"/>
                <a:ext cx="29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5FF5B7F-4471-1FE9-64B9-72203026C997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A2A3511-6F78-4ACF-F332-11438E90DD7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696805" y="1958196"/>
                <a:ext cx="507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79EBC27-7A9E-88E3-ECC9-3541AE02C8DE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A77C230-C162-B494-53B2-0B92D0E3364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693925" y="2082036"/>
                <a:ext cx="49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E6F2E2B5-994D-DC0A-9220-284FE350BA7A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B50035-E561-7639-C0D8-924C1CABF125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694285" y="2155836"/>
                <a:ext cx="20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53C3C5E-7368-89AE-8EC0-48622053ED52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B666EBE-0E03-3E0E-013C-E3AAD110D1D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8690325" y="2279316"/>
                <a:ext cx="291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1BCD5C8E-10CF-BD32-6F2A-1DA12B899217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B768021-5C31-63CD-5984-0220ABF48AC1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8689605" y="2361756"/>
                <a:ext cx="259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B586824-AD0A-929B-C2D6-67E3A58EA907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0CC3114-6402-EF18-C34D-E415629F6F2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33E7546-4BDC-4A26-CEA3-F1D1A8364003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98C4ABB-4324-19E7-B72F-EB1C76D1CC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921934" y="2058793"/>
                <a:ext cx="1296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024E3CB-D081-F10F-28A3-8E5A56B8ABFB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C6C36C8-D8A1-875A-66ED-A727EBB193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DED0BE3-FEBE-76AD-C361-453A4AF29457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1B96027-9FF2-1F98-C241-94E615BF83E8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8A5FD1E-F305-D6D4-8E7B-DA3E7B0C704E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93E5C3C-5FD0-3294-B24D-F83CD6A1FDF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6ED3287-0B08-66DB-88A0-948C75C7C8C1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A3A316CF-6B13-442F-4C45-3611AA2817A1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6F03B392-DF75-5EBC-F539-AFB691D09717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64A6DE8B-FDE0-DED1-F1D5-094193CF288E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B819CD2F-D8AA-BEA4-64B6-BDA143D5602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6D0A3B92-A34D-324B-6631-F6B0FBE3F4D3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580606CD-FF69-F3B8-A9CF-9CFEBB1642B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31276B74-A1CD-75E3-67CE-4F3E7B602BFE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82E485D-4836-3F3D-A469-A6F3D45AF6A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6CCCC6C5-F412-75FB-17B0-FDE8DD9C334A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546DA4A-846A-69C3-181F-C21B898D3A2B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6E55FF02-4E99-D516-F4A1-1CAEA5F55B14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AA83309-6330-3211-0E98-524687FED9B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00224" y="6239176"/>
                  <a:ext cx="106560" cy="25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381BC0D2-845A-6593-AB21-4922B51A8E98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025C6A5-7B4E-F0F1-D6C9-C59295B387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DDC26DB6-6560-10D3-CDAF-2A76934F903F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6D460A26-FFB1-4253-F846-1DB0FE5CCB8C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C748D7F4-8990-8114-33F4-F2C92B0DA57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79FCFE51-8E39-A263-2618-5DC7EE899A27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7E58928-B2D5-9270-4AD1-D55303261D3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442BE3FA-99AC-1417-5B20-FF55870C4013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7BE1EFD4-BD22-3FCC-6EAA-0B3697719D3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78095160-E47D-6AE3-E860-0AB82D803C75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60B1BF0-6765-1EB3-4335-F0268D4DF77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727E7020-41DC-534E-9EE8-D3E229CC6C87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4555E5F3-B0D4-1911-B3C3-5CA59855DD64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271A6217-178F-D098-CF8E-208C0788D619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01D3AA60-EC0F-DFFB-4FD3-A7EDD7E10050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568744" y="6257176"/>
                  <a:ext cx="102240" cy="19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B3704B8-384F-72D5-613A-113B3E642337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CBAFF662-2B4C-3BC1-EFD2-B37E96480F4E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40A781D-F0B3-AA21-4F10-D441160DAA9C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EF53882B-62DB-3FDF-3AAC-4180A398FED0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980A43B-2E59-5D46-02DD-E186D342466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46CBA7BB-68B7-0B13-7C12-A343DC0C435E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5DCFCC14-D0D6-5810-DAC0-AB9A7D17F3D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81BACA78-1158-5145-F3E6-FEC52C19AEDB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8697B5E6-47D2-6A7D-FA9D-C4CCFE95DC8E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72162D6F-6DD4-527B-1356-B342DDF3D73D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7762D87-CECF-CCEA-88F9-108905A85818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912024" y="5339176"/>
                <a:ext cx="686160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28254F03-A4EA-A465-983E-DC94F36F3FF2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6CD5ECAC-CB82-7C4D-CB5E-DD2872A361BC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1497744" y="4592176"/>
                <a:ext cx="786960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60A42C5F-9D1A-D8C0-2337-2CDB0CB5E5C9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BCD43703-5421-FB07-256C-959E830776A9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2270304" y="3990256"/>
                <a:ext cx="2007360" cy="61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oup 108">
            <a:extLst>
              <a:ext uri="{FF2B5EF4-FFF2-40B4-BE49-F238E27FC236}">
                <a16:creationId xmlns:a16="http://schemas.microsoft.com/office/drawing/2014/main" id="{465135D5-41B3-52DA-1EE1-B243F0C3A065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ACAFB3B8-1C23-9B2A-4255-667C86384677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D45A18A8-F5BA-4767-87D1-7E6C2631F918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1DA2468B-1E71-F655-6D75-86B16573BBA7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F74DB70-1A03-83EA-4942-BD515A4C7A45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D8FF5CAD-EE53-08B9-620D-9234BCBC7A4E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9D96801D-5506-FB13-AE53-89E6E8CEE2A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9452B5F4-94D7-B12E-1174-D3BDA708C6FA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C451B2C5-E52F-789D-46F3-CCACAE56A3A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37BA1A68-EFBB-932C-9FF5-F78D83A84F37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30553F17-5C41-7F35-7427-1A4521434D95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596D986A-CC51-4894-60D0-2337D4C83ACE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A244C98F-458D-5E41-7A5D-A200639AEB99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23AAC94D-D35C-A78F-2DD0-535A33FA246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B11188BB-8DC2-8F2D-365D-A3B16CBCAEDB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87FFF3A-5B32-0CB6-8FCA-A694BF8BD43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342454D-42C4-0025-769C-888825D867B1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5A64BEE-62CE-7F67-779A-05D6BE3D92A0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D761FD-7400-34EA-D694-8945BF8778D2}"/>
                  </a:ext>
                </a:extLst>
              </p14:cNvPr>
              <p14:cNvContentPartPr/>
              <p14:nvPr/>
            </p14:nvContentPartPr>
            <p14:xfrm>
              <a:off x="7810766" y="1280169"/>
              <a:ext cx="258120" cy="194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D761FD-7400-34EA-D694-8945BF8778D2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7804646" y="1274049"/>
                <a:ext cx="270360" cy="206640"/>
              </a:xfrm>
              <a:prstGeom prst="rect">
                <a:avLst/>
              </a:prstGeom>
            </p:spPr>
          </p:pic>
        </mc:Fallback>
      </mc:AlternateContent>
      <p:grpSp>
        <p:nvGrpSpPr>
          <p:cNvPr id="42" name="Group 41">
            <a:extLst>
              <a:ext uri="{FF2B5EF4-FFF2-40B4-BE49-F238E27FC236}">
                <a16:creationId xmlns:a16="http://schemas.microsoft.com/office/drawing/2014/main" id="{AABF2CBA-4AA0-7C4A-7045-C324C948A7E2}"/>
              </a:ext>
            </a:extLst>
          </p:cNvPr>
          <p:cNvGrpSpPr/>
          <p:nvPr/>
        </p:nvGrpSpPr>
        <p:grpSpPr>
          <a:xfrm>
            <a:off x="8228726" y="1142649"/>
            <a:ext cx="591840" cy="176760"/>
            <a:chOff x="8228726" y="1142649"/>
            <a:chExt cx="591840" cy="17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7024E7EB-5EC8-8842-24D0-0BDDC1DC105D}"/>
                    </a:ext>
                  </a:extLst>
                </p14:cNvPr>
                <p14:cNvContentPartPr/>
                <p14:nvPr/>
              </p14:nvContentPartPr>
              <p14:xfrm>
                <a:off x="8228726" y="1226529"/>
                <a:ext cx="539280" cy="802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7024E7EB-5EC8-8842-24D0-0BDDC1DC105D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8222606" y="1220409"/>
                  <a:ext cx="5515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5137FFE-6D4A-A29E-3031-9BD5FF7F2AFF}"/>
                    </a:ext>
                  </a:extLst>
                </p14:cNvPr>
                <p14:cNvContentPartPr/>
                <p14:nvPr/>
              </p14:nvContentPartPr>
              <p14:xfrm>
                <a:off x="8619686" y="1142649"/>
                <a:ext cx="200880" cy="1767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5137FFE-6D4A-A29E-3031-9BD5FF7F2AFF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8613566" y="1136529"/>
                  <a:ext cx="213120" cy="18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7CD6589-8713-5590-FE41-3A3BDF9F7DE0}"/>
                  </a:ext>
                </a:extLst>
              </p14:cNvPr>
              <p14:cNvContentPartPr/>
              <p14:nvPr/>
            </p14:nvContentPartPr>
            <p14:xfrm>
              <a:off x="2175220" y="288617"/>
              <a:ext cx="303120" cy="262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7CD6589-8713-5590-FE41-3A3BDF9F7DE0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2169100" y="282497"/>
                <a:ext cx="31536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8EB5395-3351-3913-6928-9F359B6EE20A}"/>
                  </a:ext>
                </a:extLst>
              </p14:cNvPr>
              <p14:cNvContentPartPr/>
              <p14:nvPr/>
            </p14:nvContentPartPr>
            <p14:xfrm>
              <a:off x="2468980" y="417137"/>
              <a:ext cx="97200" cy="10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8EB5395-3351-3913-6928-9F359B6EE20A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2462860" y="411017"/>
                <a:ext cx="10944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2549D94-0173-5016-C2C9-1A4D8CE940B6}"/>
                  </a:ext>
                </a:extLst>
              </p14:cNvPr>
              <p14:cNvContentPartPr/>
              <p14:nvPr/>
            </p14:nvContentPartPr>
            <p14:xfrm>
              <a:off x="2476540" y="362057"/>
              <a:ext cx="36360" cy="2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2549D94-0173-5016-C2C9-1A4D8CE940B6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2470420" y="355937"/>
                <a:ext cx="486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1BF9DCC-595C-90A8-2474-86901FA6A51A}"/>
                  </a:ext>
                </a:extLst>
              </p14:cNvPr>
              <p14:cNvContentPartPr/>
              <p14:nvPr/>
            </p14:nvContentPartPr>
            <p14:xfrm>
              <a:off x="2582380" y="403097"/>
              <a:ext cx="129960" cy="122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1BF9DCC-595C-90A8-2474-86901FA6A51A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2576260" y="396977"/>
                <a:ext cx="1422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8B0FE75-D8A6-8730-2631-EAFDA006AEAA}"/>
                  </a:ext>
                </a:extLst>
              </p14:cNvPr>
              <p14:cNvContentPartPr/>
              <p14:nvPr/>
            </p14:nvContentPartPr>
            <p14:xfrm>
              <a:off x="2733580" y="399137"/>
              <a:ext cx="321120" cy="13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8B0FE75-D8A6-8730-2631-EAFDA006AEAA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2727460" y="393017"/>
                <a:ext cx="3333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14D360B-7D2F-B7B9-5EE0-62E26DC48E18}"/>
                  </a:ext>
                </a:extLst>
              </p14:cNvPr>
              <p14:cNvContentPartPr/>
              <p14:nvPr/>
            </p14:nvContentPartPr>
            <p14:xfrm>
              <a:off x="3050380" y="423617"/>
              <a:ext cx="93960" cy="92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14D360B-7D2F-B7B9-5EE0-62E26DC48E18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3044260" y="417497"/>
                <a:ext cx="106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22D527CB-E7F1-25DD-048A-5354492B2136}"/>
                  </a:ext>
                </a:extLst>
              </p14:cNvPr>
              <p14:cNvContentPartPr/>
              <p14:nvPr/>
            </p14:nvContentPartPr>
            <p14:xfrm>
              <a:off x="3037060" y="320297"/>
              <a:ext cx="37800" cy="14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22D527CB-E7F1-25DD-048A-5354492B2136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3030940" y="314177"/>
                <a:ext cx="500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CF80F8-62C6-2502-2CF4-20B72B9A488E}"/>
                  </a:ext>
                </a:extLst>
              </p14:cNvPr>
              <p14:cNvContentPartPr/>
              <p14:nvPr/>
            </p14:nvContentPartPr>
            <p14:xfrm>
              <a:off x="3183940" y="229937"/>
              <a:ext cx="99000" cy="279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CF80F8-62C6-2502-2CF4-20B72B9A488E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3177820" y="223817"/>
                <a:ext cx="11124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DF5A92-5C1F-2452-D807-AD6394E96E80}"/>
                  </a:ext>
                </a:extLst>
              </p14:cNvPr>
              <p14:cNvContentPartPr/>
              <p14:nvPr/>
            </p14:nvContentPartPr>
            <p14:xfrm>
              <a:off x="3186460" y="363137"/>
              <a:ext cx="116280" cy="12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DF5A92-5C1F-2452-D807-AD6394E96E80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3180340" y="357017"/>
                <a:ext cx="12852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F4FE918-2A64-4388-A8B7-8E69D47E593E}"/>
                  </a:ext>
                </a:extLst>
              </p14:cNvPr>
              <p14:cNvContentPartPr/>
              <p14:nvPr/>
            </p14:nvContentPartPr>
            <p14:xfrm>
              <a:off x="3549700" y="285377"/>
              <a:ext cx="221400" cy="259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F4FE918-2A64-4388-A8B7-8E69D47E593E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3543580" y="279257"/>
                <a:ext cx="23364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D2F1F0-F7EB-1981-8ED4-A9063637429D}"/>
                  </a:ext>
                </a:extLst>
              </p14:cNvPr>
              <p14:cNvContentPartPr/>
              <p14:nvPr/>
            </p14:nvContentPartPr>
            <p14:xfrm>
              <a:off x="3788380" y="423617"/>
              <a:ext cx="137880" cy="12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D2F1F0-F7EB-1981-8ED4-A9063637429D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3782260" y="417497"/>
                <a:ext cx="15012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736C191-CCB4-6D81-6A96-E88F60148F99}"/>
                  </a:ext>
                </a:extLst>
              </p14:cNvPr>
              <p14:cNvContentPartPr/>
              <p14:nvPr/>
            </p14:nvContentPartPr>
            <p14:xfrm>
              <a:off x="3937780" y="442697"/>
              <a:ext cx="133560" cy="126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736C191-CCB4-6D81-6A96-E88F60148F99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3931660" y="436577"/>
                <a:ext cx="1458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3DC79A-BF7C-17EB-55F7-481FCC243ECA}"/>
                  </a:ext>
                </a:extLst>
              </p14:cNvPr>
              <p14:cNvContentPartPr/>
              <p14:nvPr/>
            </p14:nvContentPartPr>
            <p14:xfrm>
              <a:off x="4092220" y="399137"/>
              <a:ext cx="281880" cy="181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3DC79A-BF7C-17EB-55F7-481FCC243ECA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4086100" y="393017"/>
                <a:ext cx="2941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D4AE356D-71CC-B889-34AD-A0BC212466D9}"/>
                  </a:ext>
                </a:extLst>
              </p14:cNvPr>
              <p14:cNvContentPartPr/>
              <p14:nvPr/>
            </p14:nvContentPartPr>
            <p14:xfrm>
              <a:off x="4668580" y="274937"/>
              <a:ext cx="229680" cy="281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D4AE356D-71CC-B889-34AD-A0BC212466D9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4662460" y="268817"/>
                <a:ext cx="2419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1358E9A-63CA-6C32-D41C-D5EC4C238B6E}"/>
                  </a:ext>
                </a:extLst>
              </p14:cNvPr>
              <p14:cNvContentPartPr/>
              <p14:nvPr/>
            </p14:nvContentPartPr>
            <p14:xfrm>
              <a:off x="4699540" y="467897"/>
              <a:ext cx="198720" cy="30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1358E9A-63CA-6C32-D41C-D5EC4C238B6E}"/>
                  </a:ext>
                </a:extLst>
              </p:cNvPr>
              <p:cNvPicPr/>
              <p:nvPr/>
            </p:nvPicPr>
            <p:blipFill>
              <a:blip r:embed="rId400"/>
              <a:stretch>
                <a:fillRect/>
              </a:stretch>
            </p:blipFill>
            <p:spPr>
              <a:xfrm>
                <a:off x="4693420" y="461777"/>
                <a:ext cx="2109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1">
            <p14:nvContentPartPr>
              <p14:cNvPr id="513" name="Ink 512">
                <a:extLst>
                  <a:ext uri="{FF2B5EF4-FFF2-40B4-BE49-F238E27FC236}">
                    <a16:creationId xmlns:a16="http://schemas.microsoft.com/office/drawing/2014/main" id="{D4550846-F218-6063-19DD-46F89CD86005}"/>
                  </a:ext>
                </a:extLst>
              </p14:cNvPr>
              <p14:cNvContentPartPr/>
              <p14:nvPr/>
            </p14:nvContentPartPr>
            <p14:xfrm>
              <a:off x="4968100" y="496337"/>
              <a:ext cx="40680" cy="306000"/>
            </p14:xfrm>
          </p:contentPart>
        </mc:Choice>
        <mc:Fallback xmlns="">
          <p:pic>
            <p:nvPicPr>
              <p:cNvPr id="513" name="Ink 512">
                <a:extLst>
                  <a:ext uri="{FF2B5EF4-FFF2-40B4-BE49-F238E27FC236}">
                    <a16:creationId xmlns:a16="http://schemas.microsoft.com/office/drawing/2014/main" id="{D4550846-F218-6063-19DD-46F89CD86005}"/>
                  </a:ext>
                </a:extLst>
              </p:cNvPr>
              <p:cNvPicPr/>
              <p:nvPr/>
            </p:nvPicPr>
            <p:blipFill>
              <a:blip r:embed="rId402"/>
              <a:stretch>
                <a:fillRect/>
              </a:stretch>
            </p:blipFill>
            <p:spPr>
              <a:xfrm>
                <a:off x="4961980" y="490217"/>
                <a:ext cx="529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3">
            <p14:nvContentPartPr>
              <p14:cNvPr id="515" name="Ink 514">
                <a:extLst>
                  <a:ext uri="{FF2B5EF4-FFF2-40B4-BE49-F238E27FC236}">
                    <a16:creationId xmlns:a16="http://schemas.microsoft.com/office/drawing/2014/main" id="{E3603757-4EAF-9FAD-0F9E-FE7676DF039A}"/>
                  </a:ext>
                </a:extLst>
              </p14:cNvPr>
              <p14:cNvContentPartPr/>
              <p14:nvPr/>
            </p14:nvContentPartPr>
            <p14:xfrm>
              <a:off x="4930300" y="443777"/>
              <a:ext cx="143640" cy="132480"/>
            </p14:xfrm>
          </p:contentPart>
        </mc:Choice>
        <mc:Fallback xmlns="">
          <p:pic>
            <p:nvPicPr>
              <p:cNvPr id="515" name="Ink 514">
                <a:extLst>
                  <a:ext uri="{FF2B5EF4-FFF2-40B4-BE49-F238E27FC236}">
                    <a16:creationId xmlns:a16="http://schemas.microsoft.com/office/drawing/2014/main" id="{E3603757-4EAF-9FAD-0F9E-FE7676DF039A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4924180" y="437657"/>
                <a:ext cx="15588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5">
            <p14:nvContentPartPr>
              <p14:cNvPr id="518" name="Ink 517">
                <a:extLst>
                  <a:ext uri="{FF2B5EF4-FFF2-40B4-BE49-F238E27FC236}">
                    <a16:creationId xmlns:a16="http://schemas.microsoft.com/office/drawing/2014/main" id="{C4EBD9C3-51DB-A474-50CC-3D308D41202D}"/>
                  </a:ext>
                </a:extLst>
              </p14:cNvPr>
              <p14:cNvContentPartPr/>
              <p14:nvPr/>
            </p14:nvContentPartPr>
            <p14:xfrm>
              <a:off x="5076820" y="482657"/>
              <a:ext cx="47160" cy="309240"/>
            </p14:xfrm>
          </p:contentPart>
        </mc:Choice>
        <mc:Fallback xmlns="">
          <p:pic>
            <p:nvPicPr>
              <p:cNvPr id="518" name="Ink 517">
                <a:extLst>
                  <a:ext uri="{FF2B5EF4-FFF2-40B4-BE49-F238E27FC236}">
                    <a16:creationId xmlns:a16="http://schemas.microsoft.com/office/drawing/2014/main" id="{C4EBD9C3-51DB-A474-50CC-3D308D41202D}"/>
                  </a:ext>
                </a:extLst>
              </p:cNvPr>
              <p:cNvPicPr/>
              <p:nvPr/>
            </p:nvPicPr>
            <p:blipFill>
              <a:blip r:embed="rId406"/>
              <a:stretch>
                <a:fillRect/>
              </a:stretch>
            </p:blipFill>
            <p:spPr>
              <a:xfrm>
                <a:off x="5070700" y="476537"/>
                <a:ext cx="594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7">
            <p14:nvContentPartPr>
              <p14:cNvPr id="519" name="Ink 518">
                <a:extLst>
                  <a:ext uri="{FF2B5EF4-FFF2-40B4-BE49-F238E27FC236}">
                    <a16:creationId xmlns:a16="http://schemas.microsoft.com/office/drawing/2014/main" id="{CA46C31E-56FF-7A1D-091A-CAD6F7C88BA5}"/>
                  </a:ext>
                </a:extLst>
              </p14:cNvPr>
              <p14:cNvContentPartPr/>
              <p14:nvPr/>
            </p14:nvContentPartPr>
            <p14:xfrm>
              <a:off x="5058820" y="452417"/>
              <a:ext cx="154080" cy="117360"/>
            </p14:xfrm>
          </p:contentPart>
        </mc:Choice>
        <mc:Fallback xmlns="">
          <p:pic>
            <p:nvPicPr>
              <p:cNvPr id="519" name="Ink 518">
                <a:extLst>
                  <a:ext uri="{FF2B5EF4-FFF2-40B4-BE49-F238E27FC236}">
                    <a16:creationId xmlns:a16="http://schemas.microsoft.com/office/drawing/2014/main" id="{CA46C31E-56FF-7A1D-091A-CAD6F7C88BA5}"/>
                  </a:ext>
                </a:extLst>
              </p:cNvPr>
              <p:cNvPicPr/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5052700" y="446297"/>
                <a:ext cx="1663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9">
            <p14:nvContentPartPr>
              <p14:cNvPr id="520" name="Ink 519">
                <a:extLst>
                  <a:ext uri="{FF2B5EF4-FFF2-40B4-BE49-F238E27FC236}">
                    <a16:creationId xmlns:a16="http://schemas.microsoft.com/office/drawing/2014/main" id="{F74761A7-7918-8658-2FD7-97A98FF6E98C}"/>
                  </a:ext>
                </a:extLst>
              </p14:cNvPr>
              <p14:cNvContentPartPr/>
              <p14:nvPr/>
            </p14:nvContentPartPr>
            <p14:xfrm>
              <a:off x="5230180" y="441617"/>
              <a:ext cx="181080" cy="125640"/>
            </p14:xfrm>
          </p:contentPart>
        </mc:Choice>
        <mc:Fallback xmlns="">
          <p:pic>
            <p:nvPicPr>
              <p:cNvPr id="520" name="Ink 519">
                <a:extLst>
                  <a:ext uri="{FF2B5EF4-FFF2-40B4-BE49-F238E27FC236}">
                    <a16:creationId xmlns:a16="http://schemas.microsoft.com/office/drawing/2014/main" id="{F74761A7-7918-8658-2FD7-97A98FF6E98C}"/>
                  </a:ext>
                </a:extLst>
              </p:cNvPr>
              <p:cNvPicPr/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5224060" y="435497"/>
                <a:ext cx="19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1">
            <p14:nvContentPartPr>
              <p14:cNvPr id="521" name="Ink 520">
                <a:extLst>
                  <a:ext uri="{FF2B5EF4-FFF2-40B4-BE49-F238E27FC236}">
                    <a16:creationId xmlns:a16="http://schemas.microsoft.com/office/drawing/2014/main" id="{6806956E-9E38-998A-A897-72CEE3CC7E1F}"/>
                  </a:ext>
                </a:extLst>
              </p14:cNvPr>
              <p14:cNvContentPartPr/>
              <p14:nvPr/>
            </p14:nvContentPartPr>
            <p14:xfrm>
              <a:off x="5414500" y="421097"/>
              <a:ext cx="116640" cy="145800"/>
            </p14:xfrm>
          </p:contentPart>
        </mc:Choice>
        <mc:Fallback xmlns="">
          <p:pic>
            <p:nvPicPr>
              <p:cNvPr id="521" name="Ink 520">
                <a:extLst>
                  <a:ext uri="{FF2B5EF4-FFF2-40B4-BE49-F238E27FC236}">
                    <a16:creationId xmlns:a16="http://schemas.microsoft.com/office/drawing/2014/main" id="{6806956E-9E38-998A-A897-72CEE3CC7E1F}"/>
                  </a:ext>
                </a:extLst>
              </p:cNvPr>
              <p:cNvPicPr/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5408380" y="414977"/>
                <a:ext cx="12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3">
            <p14:nvContentPartPr>
              <p14:cNvPr id="522" name="Ink 521">
                <a:extLst>
                  <a:ext uri="{FF2B5EF4-FFF2-40B4-BE49-F238E27FC236}">
                    <a16:creationId xmlns:a16="http://schemas.microsoft.com/office/drawing/2014/main" id="{E88EEF5C-9D80-9FDE-34F3-8B1541ABB09C}"/>
                  </a:ext>
                </a:extLst>
              </p14:cNvPr>
              <p14:cNvContentPartPr/>
              <p14:nvPr/>
            </p14:nvContentPartPr>
            <p14:xfrm>
              <a:off x="5549500" y="430457"/>
              <a:ext cx="215280" cy="120960"/>
            </p14:xfrm>
          </p:contentPart>
        </mc:Choice>
        <mc:Fallback xmlns="">
          <p:pic>
            <p:nvPicPr>
              <p:cNvPr id="522" name="Ink 521">
                <a:extLst>
                  <a:ext uri="{FF2B5EF4-FFF2-40B4-BE49-F238E27FC236}">
                    <a16:creationId xmlns:a16="http://schemas.microsoft.com/office/drawing/2014/main" id="{E88EEF5C-9D80-9FDE-34F3-8B1541ABB09C}"/>
                  </a:ext>
                </a:extLst>
              </p:cNvPr>
              <p:cNvPicPr/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5543380" y="424337"/>
                <a:ext cx="227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5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3571B00C-EAB3-7A12-1CE2-474D869171FD}"/>
                  </a:ext>
                </a:extLst>
              </p14:cNvPr>
              <p14:cNvContentPartPr/>
              <p14:nvPr/>
            </p14:nvContentPartPr>
            <p14:xfrm>
              <a:off x="5630140" y="405617"/>
              <a:ext cx="135360" cy="15876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3571B00C-EAB3-7A12-1CE2-474D869171FD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5624020" y="399497"/>
                <a:ext cx="14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7">
            <p14:nvContentPartPr>
              <p14:cNvPr id="525" name="Ink 524">
                <a:extLst>
                  <a:ext uri="{FF2B5EF4-FFF2-40B4-BE49-F238E27FC236}">
                    <a16:creationId xmlns:a16="http://schemas.microsoft.com/office/drawing/2014/main" id="{25A4CB86-E9C5-C51B-0861-6FC4E5C0F071}"/>
                  </a:ext>
                </a:extLst>
              </p14:cNvPr>
              <p14:cNvContentPartPr/>
              <p14:nvPr/>
            </p14:nvContentPartPr>
            <p14:xfrm>
              <a:off x="5811940" y="430817"/>
              <a:ext cx="97560" cy="133560"/>
            </p14:xfrm>
          </p:contentPart>
        </mc:Choice>
        <mc:Fallback xmlns="">
          <p:pic>
            <p:nvPicPr>
              <p:cNvPr id="525" name="Ink 524">
                <a:extLst>
                  <a:ext uri="{FF2B5EF4-FFF2-40B4-BE49-F238E27FC236}">
                    <a16:creationId xmlns:a16="http://schemas.microsoft.com/office/drawing/2014/main" id="{25A4CB86-E9C5-C51B-0861-6FC4E5C0F071}"/>
                  </a:ext>
                </a:extLst>
              </p:cNvPr>
              <p:cNvPicPr/>
              <p:nvPr/>
            </p:nvPicPr>
            <p:blipFill>
              <a:blip r:embed="rId418"/>
              <a:stretch>
                <a:fillRect/>
              </a:stretch>
            </p:blipFill>
            <p:spPr>
              <a:xfrm>
                <a:off x="5805820" y="424697"/>
                <a:ext cx="1098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9">
            <p14:nvContentPartPr>
              <p14:cNvPr id="526" name="Ink 525">
                <a:extLst>
                  <a:ext uri="{FF2B5EF4-FFF2-40B4-BE49-F238E27FC236}">
                    <a16:creationId xmlns:a16="http://schemas.microsoft.com/office/drawing/2014/main" id="{9922B995-2FCD-0C32-1A3F-EE87DE00C122}"/>
                  </a:ext>
                </a:extLst>
              </p14:cNvPr>
              <p14:cNvContentPartPr/>
              <p14:nvPr/>
            </p14:nvContentPartPr>
            <p14:xfrm>
              <a:off x="5805100" y="316697"/>
              <a:ext cx="52920" cy="39960"/>
            </p14:xfrm>
          </p:contentPart>
        </mc:Choice>
        <mc:Fallback xmlns="">
          <p:pic>
            <p:nvPicPr>
              <p:cNvPr id="526" name="Ink 525">
                <a:extLst>
                  <a:ext uri="{FF2B5EF4-FFF2-40B4-BE49-F238E27FC236}">
                    <a16:creationId xmlns:a16="http://schemas.microsoft.com/office/drawing/2014/main" id="{9922B995-2FCD-0C32-1A3F-EE87DE00C122}"/>
                  </a:ext>
                </a:extLst>
              </p:cNvPr>
              <p:cNvPicPr/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5798980" y="310577"/>
                <a:ext cx="6516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1">
            <p14:nvContentPartPr>
              <p14:cNvPr id="527" name="Ink 526">
                <a:extLst>
                  <a:ext uri="{FF2B5EF4-FFF2-40B4-BE49-F238E27FC236}">
                    <a16:creationId xmlns:a16="http://schemas.microsoft.com/office/drawing/2014/main" id="{366C8527-A190-E98A-AD48-B96246B2887A}"/>
                  </a:ext>
                </a:extLst>
              </p14:cNvPr>
              <p14:cNvContentPartPr/>
              <p14:nvPr/>
            </p14:nvContentPartPr>
            <p14:xfrm>
              <a:off x="5905900" y="431537"/>
              <a:ext cx="255960" cy="135720"/>
            </p14:xfrm>
          </p:contentPart>
        </mc:Choice>
        <mc:Fallback xmlns="">
          <p:pic>
            <p:nvPicPr>
              <p:cNvPr id="527" name="Ink 526">
                <a:extLst>
                  <a:ext uri="{FF2B5EF4-FFF2-40B4-BE49-F238E27FC236}">
                    <a16:creationId xmlns:a16="http://schemas.microsoft.com/office/drawing/2014/main" id="{366C8527-A190-E98A-AD48-B96246B2887A}"/>
                  </a:ext>
                </a:extLst>
              </p:cNvPr>
              <p:cNvPicPr/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5899780" y="425417"/>
                <a:ext cx="2682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3">
            <p14:nvContentPartPr>
              <p14:cNvPr id="528" name="Ink 527">
                <a:extLst>
                  <a:ext uri="{FF2B5EF4-FFF2-40B4-BE49-F238E27FC236}">
                    <a16:creationId xmlns:a16="http://schemas.microsoft.com/office/drawing/2014/main" id="{6E6849C9-695E-8258-3BED-38B73B3DA900}"/>
                  </a:ext>
                </a:extLst>
              </p14:cNvPr>
              <p14:cNvContentPartPr/>
              <p14:nvPr/>
            </p14:nvContentPartPr>
            <p14:xfrm>
              <a:off x="6178420" y="409937"/>
              <a:ext cx="262440" cy="162720"/>
            </p14:xfrm>
          </p:contentPart>
        </mc:Choice>
        <mc:Fallback xmlns="">
          <p:pic>
            <p:nvPicPr>
              <p:cNvPr id="528" name="Ink 527">
                <a:extLst>
                  <a:ext uri="{FF2B5EF4-FFF2-40B4-BE49-F238E27FC236}">
                    <a16:creationId xmlns:a16="http://schemas.microsoft.com/office/drawing/2014/main" id="{6E6849C9-695E-8258-3BED-38B73B3DA900}"/>
                  </a:ext>
                </a:extLst>
              </p:cNvPr>
              <p:cNvPicPr/>
              <p:nvPr/>
            </p:nvPicPr>
            <p:blipFill>
              <a:blip r:embed="rId424"/>
              <a:stretch>
                <a:fillRect/>
              </a:stretch>
            </p:blipFill>
            <p:spPr>
              <a:xfrm>
                <a:off x="6172300" y="403817"/>
                <a:ext cx="2746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5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A9325711-4710-10ED-D12A-5EEEDD10982F}"/>
                  </a:ext>
                </a:extLst>
              </p14:cNvPr>
              <p14:cNvContentPartPr/>
              <p14:nvPr/>
            </p14:nvContentPartPr>
            <p14:xfrm>
              <a:off x="6400540" y="187817"/>
              <a:ext cx="80640" cy="40320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A9325711-4710-10ED-D12A-5EEEDD10982F}"/>
                  </a:ext>
                </a:extLst>
              </p:cNvPr>
              <p:cNvPicPr/>
              <p:nvPr/>
            </p:nvPicPr>
            <p:blipFill>
              <a:blip r:embed="rId426"/>
              <a:stretch>
                <a:fillRect/>
              </a:stretch>
            </p:blipFill>
            <p:spPr>
              <a:xfrm>
                <a:off x="6394420" y="181697"/>
                <a:ext cx="9288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7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85A14AEC-452F-B5B0-919D-C18C9BA0C3BB}"/>
                  </a:ext>
                </a:extLst>
              </p14:cNvPr>
              <p14:cNvContentPartPr/>
              <p14:nvPr/>
            </p14:nvContentPartPr>
            <p14:xfrm>
              <a:off x="6419620" y="438377"/>
              <a:ext cx="251640" cy="13536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85A14AEC-452F-B5B0-919D-C18C9BA0C3BB}"/>
                  </a:ext>
                </a:extLst>
              </p:cNvPr>
              <p:cNvPicPr/>
              <p:nvPr/>
            </p:nvPicPr>
            <p:blipFill>
              <a:blip r:embed="rId428"/>
              <a:stretch>
                <a:fillRect/>
              </a:stretch>
            </p:blipFill>
            <p:spPr>
              <a:xfrm>
                <a:off x="6413500" y="432257"/>
                <a:ext cx="26388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9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728A31B6-5319-EBD9-491A-87D176DC5580}"/>
                  </a:ext>
                </a:extLst>
              </p14:cNvPr>
              <p14:cNvContentPartPr/>
              <p14:nvPr/>
            </p14:nvContentPartPr>
            <p14:xfrm>
              <a:off x="6511060" y="328577"/>
              <a:ext cx="70200" cy="6192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728A31B6-5319-EBD9-491A-87D176DC5580}"/>
                  </a:ext>
                </a:extLst>
              </p:cNvPr>
              <p:cNvPicPr/>
              <p:nvPr/>
            </p:nvPicPr>
            <p:blipFill>
              <a:blip r:embed="rId430"/>
              <a:stretch>
                <a:fillRect/>
              </a:stretch>
            </p:blipFill>
            <p:spPr>
              <a:xfrm>
                <a:off x="6504940" y="322457"/>
                <a:ext cx="8244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1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39BC64EF-A654-BCC8-1136-757C44631564}"/>
                  </a:ext>
                </a:extLst>
              </p14:cNvPr>
              <p14:cNvContentPartPr/>
              <p14:nvPr/>
            </p14:nvContentPartPr>
            <p14:xfrm>
              <a:off x="6641740" y="430097"/>
              <a:ext cx="221400" cy="15552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39BC64EF-A654-BCC8-1136-757C44631564}"/>
                  </a:ext>
                </a:extLst>
              </p:cNvPr>
              <p:cNvPicPr/>
              <p:nvPr/>
            </p:nvPicPr>
            <p:blipFill>
              <a:blip r:embed="rId432"/>
              <a:stretch>
                <a:fillRect/>
              </a:stretch>
            </p:blipFill>
            <p:spPr>
              <a:xfrm>
                <a:off x="6635620" y="423977"/>
                <a:ext cx="233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3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FB434AA5-B8C6-3FB8-2A11-696A7E30B6D4}"/>
                  </a:ext>
                </a:extLst>
              </p14:cNvPr>
              <p14:cNvContentPartPr/>
              <p14:nvPr/>
            </p14:nvContentPartPr>
            <p14:xfrm>
              <a:off x="6823180" y="427217"/>
              <a:ext cx="194400" cy="15912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FB434AA5-B8C6-3FB8-2A11-696A7E30B6D4}"/>
                  </a:ext>
                </a:extLst>
              </p:cNvPr>
              <p:cNvPicPr/>
              <p:nvPr/>
            </p:nvPicPr>
            <p:blipFill>
              <a:blip r:embed="rId434"/>
              <a:stretch>
                <a:fillRect/>
              </a:stretch>
            </p:blipFill>
            <p:spPr>
              <a:xfrm>
                <a:off x="6817060" y="421097"/>
                <a:ext cx="20664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8D95E33F-9A57-6C2E-B362-2280631E374D}"/>
                  </a:ext>
                </a:extLst>
              </p14:cNvPr>
              <p14:cNvContentPartPr/>
              <p14:nvPr/>
            </p14:nvContentPartPr>
            <p14:xfrm>
              <a:off x="7226020" y="404537"/>
              <a:ext cx="200520" cy="17208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8D95E33F-9A57-6C2E-B362-2280631E374D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7219900" y="398417"/>
                <a:ext cx="2127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7">
            <p14:nvContentPartPr>
              <p14:cNvPr id="535" name="Ink 534">
                <a:extLst>
                  <a:ext uri="{FF2B5EF4-FFF2-40B4-BE49-F238E27FC236}">
                    <a16:creationId xmlns:a16="http://schemas.microsoft.com/office/drawing/2014/main" id="{6D714708-6A6E-4726-3DD9-0FF0D527FC0E}"/>
                  </a:ext>
                </a:extLst>
              </p14:cNvPr>
              <p14:cNvContentPartPr/>
              <p14:nvPr/>
            </p14:nvContentPartPr>
            <p14:xfrm>
              <a:off x="7442380" y="223817"/>
              <a:ext cx="204120" cy="377280"/>
            </p14:xfrm>
          </p:contentPart>
        </mc:Choice>
        <mc:Fallback xmlns="">
          <p:pic>
            <p:nvPicPr>
              <p:cNvPr id="535" name="Ink 534">
                <a:extLst>
                  <a:ext uri="{FF2B5EF4-FFF2-40B4-BE49-F238E27FC236}">
                    <a16:creationId xmlns:a16="http://schemas.microsoft.com/office/drawing/2014/main" id="{6D714708-6A6E-4726-3DD9-0FF0D527FC0E}"/>
                  </a:ext>
                </a:extLst>
              </p:cNvPr>
              <p:cNvPicPr/>
              <p:nvPr/>
            </p:nvPicPr>
            <p:blipFill>
              <a:blip r:embed="rId438"/>
              <a:stretch>
                <a:fillRect/>
              </a:stretch>
            </p:blipFill>
            <p:spPr>
              <a:xfrm>
                <a:off x="7436260" y="217697"/>
                <a:ext cx="21636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9">
            <p14:nvContentPartPr>
              <p14:cNvPr id="536" name="Ink 535">
                <a:extLst>
                  <a:ext uri="{FF2B5EF4-FFF2-40B4-BE49-F238E27FC236}">
                    <a16:creationId xmlns:a16="http://schemas.microsoft.com/office/drawing/2014/main" id="{B0E115D6-04FC-F763-30BB-3E3226AA2E29}"/>
                  </a:ext>
                </a:extLst>
              </p14:cNvPr>
              <p14:cNvContentPartPr/>
              <p14:nvPr/>
            </p14:nvContentPartPr>
            <p14:xfrm>
              <a:off x="7398100" y="477257"/>
              <a:ext cx="208080" cy="9360"/>
            </p14:xfrm>
          </p:contentPart>
        </mc:Choice>
        <mc:Fallback xmlns="">
          <p:pic>
            <p:nvPicPr>
              <p:cNvPr id="536" name="Ink 535">
                <a:extLst>
                  <a:ext uri="{FF2B5EF4-FFF2-40B4-BE49-F238E27FC236}">
                    <a16:creationId xmlns:a16="http://schemas.microsoft.com/office/drawing/2014/main" id="{B0E115D6-04FC-F763-30BB-3E3226AA2E29}"/>
                  </a:ext>
                </a:extLst>
              </p:cNvPr>
              <p:cNvPicPr/>
              <p:nvPr/>
            </p:nvPicPr>
            <p:blipFill>
              <a:blip r:embed="rId440"/>
              <a:stretch>
                <a:fillRect/>
              </a:stretch>
            </p:blipFill>
            <p:spPr>
              <a:xfrm>
                <a:off x="7391980" y="471137"/>
                <a:ext cx="2203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1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24937CE1-2BA2-6AD2-A227-F76E616CF0BE}"/>
                  </a:ext>
                </a:extLst>
              </p14:cNvPr>
              <p14:cNvContentPartPr/>
              <p14:nvPr/>
            </p14:nvContentPartPr>
            <p14:xfrm>
              <a:off x="7981258" y="289614"/>
              <a:ext cx="307440" cy="31896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24937CE1-2BA2-6AD2-A227-F76E616CF0BE}"/>
                  </a:ext>
                </a:extLst>
              </p:cNvPr>
              <p:cNvPicPr/>
              <p:nvPr/>
            </p:nvPicPr>
            <p:blipFill>
              <a:blip r:embed="rId442"/>
              <a:stretch>
                <a:fillRect/>
              </a:stretch>
            </p:blipFill>
            <p:spPr>
              <a:xfrm>
                <a:off x="7975138" y="283494"/>
                <a:ext cx="3196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3">
            <p14:nvContentPartPr>
              <p14:cNvPr id="538" name="Ink 537">
                <a:extLst>
                  <a:ext uri="{FF2B5EF4-FFF2-40B4-BE49-F238E27FC236}">
                    <a16:creationId xmlns:a16="http://schemas.microsoft.com/office/drawing/2014/main" id="{AD7B759C-DF1F-0B90-DB6D-8911A5E74942}"/>
                  </a:ext>
                </a:extLst>
              </p14:cNvPr>
              <p14:cNvContentPartPr/>
              <p14:nvPr/>
            </p14:nvContentPartPr>
            <p14:xfrm>
              <a:off x="8307058" y="386814"/>
              <a:ext cx="225000" cy="166680"/>
            </p14:xfrm>
          </p:contentPart>
        </mc:Choice>
        <mc:Fallback xmlns="">
          <p:pic>
            <p:nvPicPr>
              <p:cNvPr id="538" name="Ink 537">
                <a:extLst>
                  <a:ext uri="{FF2B5EF4-FFF2-40B4-BE49-F238E27FC236}">
                    <a16:creationId xmlns:a16="http://schemas.microsoft.com/office/drawing/2014/main" id="{AD7B759C-DF1F-0B90-DB6D-8911A5E74942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8300938" y="380694"/>
                <a:ext cx="237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5">
            <p14:nvContentPartPr>
              <p14:cNvPr id="539" name="Ink 538">
                <a:extLst>
                  <a:ext uri="{FF2B5EF4-FFF2-40B4-BE49-F238E27FC236}">
                    <a16:creationId xmlns:a16="http://schemas.microsoft.com/office/drawing/2014/main" id="{265AAC4F-EC3D-5041-26D1-3CA8E0C01847}"/>
                  </a:ext>
                </a:extLst>
              </p14:cNvPr>
              <p14:cNvContentPartPr/>
              <p14:nvPr/>
            </p14:nvContentPartPr>
            <p14:xfrm>
              <a:off x="8551858" y="387534"/>
              <a:ext cx="162360" cy="147240"/>
            </p14:xfrm>
          </p:contentPart>
        </mc:Choice>
        <mc:Fallback xmlns="">
          <p:pic>
            <p:nvPicPr>
              <p:cNvPr id="539" name="Ink 538">
                <a:extLst>
                  <a:ext uri="{FF2B5EF4-FFF2-40B4-BE49-F238E27FC236}">
                    <a16:creationId xmlns:a16="http://schemas.microsoft.com/office/drawing/2014/main" id="{265AAC4F-EC3D-5041-26D1-3CA8E0C01847}"/>
                  </a:ext>
                </a:extLst>
              </p:cNvPr>
              <p:cNvPicPr/>
              <p:nvPr/>
            </p:nvPicPr>
            <p:blipFill>
              <a:blip r:embed="rId446"/>
              <a:stretch>
                <a:fillRect/>
              </a:stretch>
            </p:blipFill>
            <p:spPr>
              <a:xfrm>
                <a:off x="8545738" y="381414"/>
                <a:ext cx="1746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7">
            <p14:nvContentPartPr>
              <p14:cNvPr id="540" name="Ink 539">
                <a:extLst>
                  <a:ext uri="{FF2B5EF4-FFF2-40B4-BE49-F238E27FC236}">
                    <a16:creationId xmlns:a16="http://schemas.microsoft.com/office/drawing/2014/main" id="{36D671B5-8699-6B8F-42DA-42BD07BFFAE2}"/>
                  </a:ext>
                </a:extLst>
              </p14:cNvPr>
              <p14:cNvContentPartPr/>
              <p14:nvPr/>
            </p14:nvContentPartPr>
            <p14:xfrm>
              <a:off x="8568778" y="413454"/>
              <a:ext cx="136800" cy="141480"/>
            </p14:xfrm>
          </p:contentPart>
        </mc:Choice>
        <mc:Fallback xmlns="">
          <p:pic>
            <p:nvPicPr>
              <p:cNvPr id="540" name="Ink 539">
                <a:extLst>
                  <a:ext uri="{FF2B5EF4-FFF2-40B4-BE49-F238E27FC236}">
                    <a16:creationId xmlns:a16="http://schemas.microsoft.com/office/drawing/2014/main" id="{36D671B5-8699-6B8F-42DA-42BD07BFFAE2}"/>
                  </a:ext>
                </a:extLst>
              </p:cNvPr>
              <p:cNvPicPr/>
              <p:nvPr/>
            </p:nvPicPr>
            <p:blipFill>
              <a:blip r:embed="rId448"/>
              <a:stretch>
                <a:fillRect/>
              </a:stretch>
            </p:blipFill>
            <p:spPr>
              <a:xfrm>
                <a:off x="8562658" y="407334"/>
                <a:ext cx="14904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9">
            <p14:nvContentPartPr>
              <p14:cNvPr id="541" name="Ink 540">
                <a:extLst>
                  <a:ext uri="{FF2B5EF4-FFF2-40B4-BE49-F238E27FC236}">
                    <a16:creationId xmlns:a16="http://schemas.microsoft.com/office/drawing/2014/main" id="{DA272026-092A-3E31-0EE4-E2B0831B1E0B}"/>
                  </a:ext>
                </a:extLst>
              </p14:cNvPr>
              <p14:cNvContentPartPr/>
              <p14:nvPr/>
            </p14:nvContentPartPr>
            <p14:xfrm>
              <a:off x="8939218" y="273414"/>
              <a:ext cx="222120" cy="276480"/>
            </p14:xfrm>
          </p:contentPart>
        </mc:Choice>
        <mc:Fallback xmlns="">
          <p:pic>
            <p:nvPicPr>
              <p:cNvPr id="541" name="Ink 540">
                <a:extLst>
                  <a:ext uri="{FF2B5EF4-FFF2-40B4-BE49-F238E27FC236}">
                    <a16:creationId xmlns:a16="http://schemas.microsoft.com/office/drawing/2014/main" id="{DA272026-092A-3E31-0EE4-E2B0831B1E0B}"/>
                  </a:ext>
                </a:extLst>
              </p:cNvPr>
              <p:cNvPicPr/>
              <p:nvPr/>
            </p:nvPicPr>
            <p:blipFill>
              <a:blip r:embed="rId450"/>
              <a:stretch>
                <a:fillRect/>
              </a:stretch>
            </p:blipFill>
            <p:spPr>
              <a:xfrm>
                <a:off x="8933098" y="267294"/>
                <a:ext cx="2343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1">
            <p14:nvContentPartPr>
              <p14:cNvPr id="542" name="Ink 541">
                <a:extLst>
                  <a:ext uri="{FF2B5EF4-FFF2-40B4-BE49-F238E27FC236}">
                    <a16:creationId xmlns:a16="http://schemas.microsoft.com/office/drawing/2014/main" id="{834FBCDB-09C8-7F72-02A1-EE95534F73B0}"/>
                  </a:ext>
                </a:extLst>
              </p14:cNvPr>
              <p14:cNvContentPartPr/>
              <p14:nvPr/>
            </p14:nvContentPartPr>
            <p14:xfrm>
              <a:off x="9209218" y="321654"/>
              <a:ext cx="45720" cy="237240"/>
            </p14:xfrm>
          </p:contentPart>
        </mc:Choice>
        <mc:Fallback xmlns="">
          <p:pic>
            <p:nvPicPr>
              <p:cNvPr id="542" name="Ink 541">
                <a:extLst>
                  <a:ext uri="{FF2B5EF4-FFF2-40B4-BE49-F238E27FC236}">
                    <a16:creationId xmlns:a16="http://schemas.microsoft.com/office/drawing/2014/main" id="{834FBCDB-09C8-7F72-02A1-EE95534F73B0}"/>
                  </a:ext>
                </a:extLst>
              </p:cNvPr>
              <p:cNvPicPr/>
              <p:nvPr/>
            </p:nvPicPr>
            <p:blipFill>
              <a:blip r:embed="rId452"/>
              <a:stretch>
                <a:fillRect/>
              </a:stretch>
            </p:blipFill>
            <p:spPr>
              <a:xfrm>
                <a:off x="9203098" y="315534"/>
                <a:ext cx="579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3">
            <p14:nvContentPartPr>
              <p14:cNvPr id="543" name="Ink 542">
                <a:extLst>
                  <a:ext uri="{FF2B5EF4-FFF2-40B4-BE49-F238E27FC236}">
                    <a16:creationId xmlns:a16="http://schemas.microsoft.com/office/drawing/2014/main" id="{F5970266-D1E1-8D19-0D8D-889C8C431086}"/>
                  </a:ext>
                </a:extLst>
              </p14:cNvPr>
              <p14:cNvContentPartPr/>
              <p14:nvPr/>
            </p14:nvContentPartPr>
            <p14:xfrm>
              <a:off x="9187978" y="231654"/>
              <a:ext cx="222120" cy="174240"/>
            </p14:xfrm>
          </p:contentPart>
        </mc:Choice>
        <mc:Fallback xmlns="">
          <p:pic>
            <p:nvPicPr>
              <p:cNvPr id="543" name="Ink 542">
                <a:extLst>
                  <a:ext uri="{FF2B5EF4-FFF2-40B4-BE49-F238E27FC236}">
                    <a16:creationId xmlns:a16="http://schemas.microsoft.com/office/drawing/2014/main" id="{F5970266-D1E1-8D19-0D8D-889C8C431086}"/>
                  </a:ext>
                </a:extLst>
              </p:cNvPr>
              <p:cNvPicPr/>
              <p:nvPr/>
            </p:nvPicPr>
            <p:blipFill>
              <a:blip r:embed="rId454"/>
              <a:stretch>
                <a:fillRect/>
              </a:stretch>
            </p:blipFill>
            <p:spPr>
              <a:xfrm>
                <a:off x="9181858" y="225534"/>
                <a:ext cx="234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5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88654C61-98B0-7997-1ADD-ED77A86EB79C}"/>
                  </a:ext>
                </a:extLst>
              </p14:cNvPr>
              <p14:cNvContentPartPr/>
              <p14:nvPr/>
            </p14:nvContentPartPr>
            <p14:xfrm>
              <a:off x="1766938" y="-90546"/>
              <a:ext cx="8000640" cy="108144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88654C61-98B0-7997-1ADD-ED77A86EB79C}"/>
                  </a:ext>
                </a:extLst>
              </p:cNvPr>
              <p:cNvPicPr/>
              <p:nvPr/>
            </p:nvPicPr>
            <p:blipFill>
              <a:blip r:embed="rId456"/>
              <a:stretch>
                <a:fillRect/>
              </a:stretch>
            </p:blipFill>
            <p:spPr>
              <a:xfrm>
                <a:off x="1760818" y="-96666"/>
                <a:ext cx="8012880" cy="10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7">
            <p14:nvContentPartPr>
              <p14:cNvPr id="548" name="Ink 547">
                <a:extLst>
                  <a:ext uri="{FF2B5EF4-FFF2-40B4-BE49-F238E27FC236}">
                    <a16:creationId xmlns:a16="http://schemas.microsoft.com/office/drawing/2014/main" id="{8AC7051D-C927-9089-3A57-C34A6DFC53D7}"/>
                  </a:ext>
                </a:extLst>
              </p14:cNvPr>
              <p14:cNvContentPartPr/>
              <p14:nvPr/>
            </p14:nvContentPartPr>
            <p14:xfrm>
              <a:off x="920366" y="6075009"/>
              <a:ext cx="13680" cy="16560"/>
            </p14:xfrm>
          </p:contentPart>
        </mc:Choice>
        <mc:Fallback xmlns="">
          <p:pic>
            <p:nvPicPr>
              <p:cNvPr id="548" name="Ink 547">
                <a:extLst>
                  <a:ext uri="{FF2B5EF4-FFF2-40B4-BE49-F238E27FC236}">
                    <a16:creationId xmlns:a16="http://schemas.microsoft.com/office/drawing/2014/main" id="{8AC7051D-C927-9089-3A57-C34A6DFC53D7}"/>
                  </a:ext>
                </a:extLst>
              </p:cNvPr>
              <p:cNvPicPr/>
              <p:nvPr/>
            </p:nvPicPr>
            <p:blipFill>
              <a:blip r:embed="rId458"/>
              <a:stretch>
                <a:fillRect/>
              </a:stretch>
            </p:blipFill>
            <p:spPr>
              <a:xfrm>
                <a:off x="914246" y="6068889"/>
                <a:ext cx="25920" cy="2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586" name="Group 585">
            <a:extLst>
              <a:ext uri="{FF2B5EF4-FFF2-40B4-BE49-F238E27FC236}">
                <a16:creationId xmlns:a16="http://schemas.microsoft.com/office/drawing/2014/main" id="{27CC7314-1901-5EE7-5E45-7502BB332CFD}"/>
              </a:ext>
            </a:extLst>
          </p:cNvPr>
          <p:cNvGrpSpPr/>
          <p:nvPr/>
        </p:nvGrpSpPr>
        <p:grpSpPr>
          <a:xfrm>
            <a:off x="908486" y="4219569"/>
            <a:ext cx="7384320" cy="1872000"/>
            <a:chOff x="908486" y="4219569"/>
            <a:chExt cx="7384320" cy="187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F09805C1-C867-DCE9-ADA7-E075016686A8}"/>
                    </a:ext>
                  </a:extLst>
                </p14:cNvPr>
                <p14:cNvContentPartPr/>
                <p14:nvPr/>
              </p14:nvContentPartPr>
              <p14:xfrm>
                <a:off x="908486" y="4282929"/>
                <a:ext cx="2505960" cy="18086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F09805C1-C867-DCE9-ADA7-E075016686A8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902366" y="4276809"/>
                  <a:ext cx="2518200" cy="18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9344FEAF-EB7E-52BD-1E19-1F6D6A8846BF}"/>
                    </a:ext>
                  </a:extLst>
                </p14:cNvPr>
                <p14:cNvContentPartPr/>
                <p14:nvPr/>
              </p14:nvContentPartPr>
              <p14:xfrm>
                <a:off x="3393206" y="4290489"/>
                <a:ext cx="36000" cy="205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9344FEAF-EB7E-52BD-1E19-1F6D6A8846BF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3387086" y="4284369"/>
                  <a:ext cx="482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CFC516CA-12D7-D60D-184E-FA11CA71A377}"/>
                    </a:ext>
                  </a:extLst>
                </p14:cNvPr>
                <p14:cNvContentPartPr/>
                <p14:nvPr/>
              </p14:nvContentPartPr>
              <p14:xfrm>
                <a:off x="3399686" y="4219569"/>
                <a:ext cx="4893120" cy="10908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CFC516CA-12D7-D60D-184E-FA11CA71A377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3393566" y="4213449"/>
                  <a:ext cx="4905360" cy="12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5">
            <p14:nvContentPartPr>
              <p14:cNvPr id="593" name="Ink 592">
                <a:extLst>
                  <a:ext uri="{FF2B5EF4-FFF2-40B4-BE49-F238E27FC236}">
                    <a16:creationId xmlns:a16="http://schemas.microsoft.com/office/drawing/2014/main" id="{CD203F30-ECCE-4B2F-91D8-14347534F8A8}"/>
                  </a:ext>
                </a:extLst>
              </p14:cNvPr>
              <p14:cNvContentPartPr/>
              <p14:nvPr/>
            </p14:nvContentPartPr>
            <p14:xfrm>
              <a:off x="8347166" y="1304649"/>
              <a:ext cx="1563120" cy="753840"/>
            </p14:xfrm>
          </p:contentPart>
        </mc:Choice>
        <mc:Fallback xmlns="">
          <p:pic>
            <p:nvPicPr>
              <p:cNvPr id="593" name="Ink 592">
                <a:extLst>
                  <a:ext uri="{FF2B5EF4-FFF2-40B4-BE49-F238E27FC236}">
                    <a16:creationId xmlns:a16="http://schemas.microsoft.com/office/drawing/2014/main" id="{CD203F30-ECCE-4B2F-91D8-14347534F8A8}"/>
                  </a:ext>
                </a:extLst>
              </p:cNvPr>
              <p:cNvPicPr/>
              <p:nvPr/>
            </p:nvPicPr>
            <p:blipFill>
              <a:blip r:embed="rId466"/>
              <a:stretch>
                <a:fillRect/>
              </a:stretch>
            </p:blipFill>
            <p:spPr>
              <a:xfrm>
                <a:off x="8341046" y="1298529"/>
                <a:ext cx="1575360" cy="76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7">
            <p14:nvContentPartPr>
              <p14:cNvPr id="596" name="Ink 595">
                <a:extLst>
                  <a:ext uri="{FF2B5EF4-FFF2-40B4-BE49-F238E27FC236}">
                    <a16:creationId xmlns:a16="http://schemas.microsoft.com/office/drawing/2014/main" id="{567DE7C5-72CD-9BB3-BB4C-795E7E9240BD}"/>
                  </a:ext>
                </a:extLst>
              </p14:cNvPr>
              <p14:cNvContentPartPr/>
              <p14:nvPr/>
            </p14:nvContentPartPr>
            <p14:xfrm>
              <a:off x="9530486" y="1642689"/>
              <a:ext cx="5400" cy="360"/>
            </p14:xfrm>
          </p:contentPart>
        </mc:Choice>
        <mc:Fallback xmlns="">
          <p:pic>
            <p:nvPicPr>
              <p:cNvPr id="596" name="Ink 595">
                <a:extLst>
                  <a:ext uri="{FF2B5EF4-FFF2-40B4-BE49-F238E27FC236}">
                    <a16:creationId xmlns:a16="http://schemas.microsoft.com/office/drawing/2014/main" id="{567DE7C5-72CD-9BB3-BB4C-795E7E9240BD}"/>
                  </a:ext>
                </a:extLst>
              </p:cNvPr>
              <p:cNvPicPr/>
              <p:nvPr/>
            </p:nvPicPr>
            <p:blipFill>
              <a:blip r:embed="rId468"/>
              <a:stretch>
                <a:fillRect/>
              </a:stretch>
            </p:blipFill>
            <p:spPr>
              <a:xfrm>
                <a:off x="9524366" y="1636569"/>
                <a:ext cx="1764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9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CA472070-F81A-588B-3659-FD1C2FAD6E22}"/>
                  </a:ext>
                </a:extLst>
              </p14:cNvPr>
              <p14:cNvContentPartPr/>
              <p14:nvPr/>
            </p14:nvContentPartPr>
            <p14:xfrm>
              <a:off x="5718223" y="1858550"/>
              <a:ext cx="1800" cy="50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CA472070-F81A-588B-3659-FD1C2FAD6E22}"/>
                  </a:ext>
                </a:extLst>
              </p:cNvPr>
              <p:cNvPicPr/>
              <p:nvPr/>
            </p:nvPicPr>
            <p:blipFill>
              <a:blip r:embed="rId470"/>
              <a:stretch>
                <a:fillRect/>
              </a:stretch>
            </p:blipFill>
            <p:spPr>
              <a:xfrm>
                <a:off x="5712103" y="1852430"/>
                <a:ext cx="14040" cy="1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08" name="Group 307">
            <a:extLst>
              <a:ext uri="{FF2B5EF4-FFF2-40B4-BE49-F238E27FC236}">
                <a16:creationId xmlns:a16="http://schemas.microsoft.com/office/drawing/2014/main" id="{E743E007-5C2B-8581-173A-F221568608D8}"/>
              </a:ext>
            </a:extLst>
          </p:cNvPr>
          <p:cNvGrpSpPr/>
          <p:nvPr/>
        </p:nvGrpSpPr>
        <p:grpSpPr>
          <a:xfrm>
            <a:off x="9242793" y="1586910"/>
            <a:ext cx="439560" cy="412560"/>
            <a:chOff x="9242793" y="1586910"/>
            <a:chExt cx="439560" cy="41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2E4264DB-07B6-C808-7D54-49137922D28F}"/>
                    </a:ext>
                  </a:extLst>
                </p14:cNvPr>
                <p14:cNvContentPartPr/>
                <p14:nvPr/>
              </p14:nvContentPartPr>
              <p14:xfrm>
                <a:off x="9242793" y="1698510"/>
                <a:ext cx="205560" cy="30096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2E4264DB-07B6-C808-7D54-49137922D28F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9236673" y="1692390"/>
                  <a:ext cx="21780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F6A61FE4-D0CA-CDBA-A23D-4CFE853A83F5}"/>
                    </a:ext>
                  </a:extLst>
                </p14:cNvPr>
                <p14:cNvContentPartPr/>
                <p14:nvPr/>
              </p14:nvContentPartPr>
              <p14:xfrm>
                <a:off x="9480753" y="1586910"/>
                <a:ext cx="201600" cy="16236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F6A61FE4-D0CA-CDBA-A23D-4CFE853A83F5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9474633" y="1580790"/>
                  <a:ext cx="213840" cy="174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5">
            <p14:nvContentPartPr>
              <p14:cNvPr id="664" name="Ink 663">
                <a:extLst>
                  <a:ext uri="{FF2B5EF4-FFF2-40B4-BE49-F238E27FC236}">
                    <a16:creationId xmlns:a16="http://schemas.microsoft.com/office/drawing/2014/main" id="{7028B929-2968-530C-705C-FC59BD2C183B}"/>
                  </a:ext>
                </a:extLst>
              </p14:cNvPr>
              <p14:cNvContentPartPr/>
              <p14:nvPr/>
            </p14:nvContentPartPr>
            <p14:xfrm>
              <a:off x="5064633" y="5388586"/>
              <a:ext cx="171720" cy="142920"/>
            </p14:xfrm>
          </p:contentPart>
        </mc:Choice>
        <mc:Fallback xmlns="">
          <p:pic>
            <p:nvPicPr>
              <p:cNvPr id="664" name="Ink 663">
                <a:extLst>
                  <a:ext uri="{FF2B5EF4-FFF2-40B4-BE49-F238E27FC236}">
                    <a16:creationId xmlns:a16="http://schemas.microsoft.com/office/drawing/2014/main" id="{7028B929-2968-530C-705C-FC59BD2C183B}"/>
                  </a:ext>
                </a:extLst>
              </p:cNvPr>
              <p:cNvPicPr/>
              <p:nvPr/>
            </p:nvPicPr>
            <p:blipFill>
              <a:blip r:embed="rId476"/>
              <a:stretch>
                <a:fillRect/>
              </a:stretch>
            </p:blipFill>
            <p:spPr>
              <a:xfrm>
                <a:off x="5058513" y="5382466"/>
                <a:ext cx="18396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7">
            <p14:nvContentPartPr>
              <p14:cNvPr id="665" name="Ink 664">
                <a:extLst>
                  <a:ext uri="{FF2B5EF4-FFF2-40B4-BE49-F238E27FC236}">
                    <a16:creationId xmlns:a16="http://schemas.microsoft.com/office/drawing/2014/main" id="{4B2F396E-6597-3004-0669-76BA39E50C85}"/>
                  </a:ext>
                </a:extLst>
              </p14:cNvPr>
              <p14:cNvContentPartPr/>
              <p14:nvPr/>
            </p14:nvContentPartPr>
            <p14:xfrm>
              <a:off x="5110353" y="5386066"/>
              <a:ext cx="160920" cy="165960"/>
            </p14:xfrm>
          </p:contentPart>
        </mc:Choice>
        <mc:Fallback xmlns="">
          <p:pic>
            <p:nvPicPr>
              <p:cNvPr id="665" name="Ink 664">
                <a:extLst>
                  <a:ext uri="{FF2B5EF4-FFF2-40B4-BE49-F238E27FC236}">
                    <a16:creationId xmlns:a16="http://schemas.microsoft.com/office/drawing/2014/main" id="{4B2F396E-6597-3004-0669-76BA39E50C85}"/>
                  </a:ext>
                </a:extLst>
              </p:cNvPr>
              <p:cNvPicPr/>
              <p:nvPr/>
            </p:nvPicPr>
            <p:blipFill>
              <a:blip r:embed="rId478"/>
              <a:stretch>
                <a:fillRect/>
              </a:stretch>
            </p:blipFill>
            <p:spPr>
              <a:xfrm>
                <a:off x="5104233" y="5379946"/>
                <a:ext cx="1731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9">
            <p14:nvContentPartPr>
              <p14:cNvPr id="666" name="Ink 665">
                <a:extLst>
                  <a:ext uri="{FF2B5EF4-FFF2-40B4-BE49-F238E27FC236}">
                    <a16:creationId xmlns:a16="http://schemas.microsoft.com/office/drawing/2014/main" id="{B63ABD15-3C13-B471-925B-010DA0D1F6C7}"/>
                  </a:ext>
                </a:extLst>
              </p14:cNvPr>
              <p14:cNvContentPartPr/>
              <p14:nvPr/>
            </p14:nvContentPartPr>
            <p14:xfrm>
              <a:off x="5284233" y="5498026"/>
              <a:ext cx="74520" cy="72360"/>
            </p14:xfrm>
          </p:contentPart>
        </mc:Choice>
        <mc:Fallback xmlns="">
          <p:pic>
            <p:nvPicPr>
              <p:cNvPr id="666" name="Ink 665">
                <a:extLst>
                  <a:ext uri="{FF2B5EF4-FFF2-40B4-BE49-F238E27FC236}">
                    <a16:creationId xmlns:a16="http://schemas.microsoft.com/office/drawing/2014/main" id="{B63ABD15-3C13-B471-925B-010DA0D1F6C7}"/>
                  </a:ext>
                </a:extLst>
              </p:cNvPr>
              <p:cNvPicPr/>
              <p:nvPr/>
            </p:nvPicPr>
            <p:blipFill>
              <a:blip r:embed="rId480"/>
              <a:stretch>
                <a:fillRect/>
              </a:stretch>
            </p:blipFill>
            <p:spPr>
              <a:xfrm>
                <a:off x="5278113" y="5491906"/>
                <a:ext cx="8676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1">
            <p14:nvContentPartPr>
              <p14:cNvPr id="667" name="Ink 666">
                <a:extLst>
                  <a:ext uri="{FF2B5EF4-FFF2-40B4-BE49-F238E27FC236}">
                    <a16:creationId xmlns:a16="http://schemas.microsoft.com/office/drawing/2014/main" id="{CC9D24BC-8625-CE6B-0A3F-3A2DF223F1A8}"/>
                  </a:ext>
                </a:extLst>
              </p14:cNvPr>
              <p14:cNvContentPartPr/>
              <p14:nvPr/>
            </p14:nvContentPartPr>
            <p14:xfrm>
              <a:off x="5343273" y="5423866"/>
              <a:ext cx="23760" cy="6120"/>
            </p14:xfrm>
          </p:contentPart>
        </mc:Choice>
        <mc:Fallback xmlns="">
          <p:pic>
            <p:nvPicPr>
              <p:cNvPr id="667" name="Ink 666">
                <a:extLst>
                  <a:ext uri="{FF2B5EF4-FFF2-40B4-BE49-F238E27FC236}">
                    <a16:creationId xmlns:a16="http://schemas.microsoft.com/office/drawing/2014/main" id="{CC9D24BC-8625-CE6B-0A3F-3A2DF223F1A8}"/>
                  </a:ext>
                </a:extLst>
              </p:cNvPr>
              <p:cNvPicPr/>
              <p:nvPr/>
            </p:nvPicPr>
            <p:blipFill>
              <a:blip r:embed="rId482"/>
              <a:stretch>
                <a:fillRect/>
              </a:stretch>
            </p:blipFill>
            <p:spPr>
              <a:xfrm>
                <a:off x="5337153" y="5417746"/>
                <a:ext cx="3600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3">
            <p14:nvContentPartPr>
              <p14:cNvPr id="668" name="Ink 667">
                <a:extLst>
                  <a:ext uri="{FF2B5EF4-FFF2-40B4-BE49-F238E27FC236}">
                    <a16:creationId xmlns:a16="http://schemas.microsoft.com/office/drawing/2014/main" id="{D18A75B8-44D3-5161-3E42-1C96261C03C3}"/>
                  </a:ext>
                </a:extLst>
              </p14:cNvPr>
              <p14:cNvContentPartPr/>
              <p14:nvPr/>
            </p14:nvContentPartPr>
            <p14:xfrm>
              <a:off x="5386833" y="5181226"/>
              <a:ext cx="173520" cy="136800"/>
            </p14:xfrm>
          </p:contentPart>
        </mc:Choice>
        <mc:Fallback xmlns="">
          <p:pic>
            <p:nvPicPr>
              <p:cNvPr id="668" name="Ink 667">
                <a:extLst>
                  <a:ext uri="{FF2B5EF4-FFF2-40B4-BE49-F238E27FC236}">
                    <a16:creationId xmlns:a16="http://schemas.microsoft.com/office/drawing/2014/main" id="{D18A75B8-44D3-5161-3E42-1C96261C03C3}"/>
                  </a:ext>
                </a:extLst>
              </p:cNvPr>
              <p:cNvPicPr/>
              <p:nvPr/>
            </p:nvPicPr>
            <p:blipFill>
              <a:blip r:embed="rId484"/>
              <a:stretch>
                <a:fillRect/>
              </a:stretch>
            </p:blipFill>
            <p:spPr>
              <a:xfrm>
                <a:off x="5380713" y="5175106"/>
                <a:ext cx="1857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5">
            <p14:nvContentPartPr>
              <p14:cNvPr id="694" name="Ink 693">
                <a:extLst>
                  <a:ext uri="{FF2B5EF4-FFF2-40B4-BE49-F238E27FC236}">
                    <a16:creationId xmlns:a16="http://schemas.microsoft.com/office/drawing/2014/main" id="{0CA61E49-DC88-E342-C145-3988171E07EC}"/>
                  </a:ext>
                </a:extLst>
              </p14:cNvPr>
              <p14:cNvContentPartPr/>
              <p14:nvPr/>
            </p14:nvContentPartPr>
            <p14:xfrm>
              <a:off x="5502393" y="5352946"/>
              <a:ext cx="142200" cy="200880"/>
            </p14:xfrm>
          </p:contentPart>
        </mc:Choice>
        <mc:Fallback xmlns="">
          <p:pic>
            <p:nvPicPr>
              <p:cNvPr id="694" name="Ink 693">
                <a:extLst>
                  <a:ext uri="{FF2B5EF4-FFF2-40B4-BE49-F238E27FC236}">
                    <a16:creationId xmlns:a16="http://schemas.microsoft.com/office/drawing/2014/main" id="{0CA61E49-DC88-E342-C145-3988171E07EC}"/>
                  </a:ext>
                </a:extLst>
              </p:cNvPr>
              <p:cNvPicPr/>
              <p:nvPr/>
            </p:nvPicPr>
            <p:blipFill>
              <a:blip r:embed="rId486"/>
              <a:stretch>
                <a:fillRect/>
              </a:stretch>
            </p:blipFill>
            <p:spPr>
              <a:xfrm>
                <a:off x="5496273" y="5346826"/>
                <a:ext cx="15444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7">
            <p14:nvContentPartPr>
              <p14:cNvPr id="695" name="Ink 694">
                <a:extLst>
                  <a:ext uri="{FF2B5EF4-FFF2-40B4-BE49-F238E27FC236}">
                    <a16:creationId xmlns:a16="http://schemas.microsoft.com/office/drawing/2014/main" id="{1D1E4C45-88B1-E4C2-2E48-EDAAF59E59C9}"/>
                  </a:ext>
                </a:extLst>
              </p14:cNvPr>
              <p14:cNvContentPartPr/>
              <p14:nvPr/>
            </p14:nvContentPartPr>
            <p14:xfrm>
              <a:off x="5612913" y="5417026"/>
              <a:ext cx="230400" cy="303480"/>
            </p14:xfrm>
          </p:contentPart>
        </mc:Choice>
        <mc:Fallback xmlns="">
          <p:pic>
            <p:nvPicPr>
              <p:cNvPr id="695" name="Ink 694">
                <a:extLst>
                  <a:ext uri="{FF2B5EF4-FFF2-40B4-BE49-F238E27FC236}">
                    <a16:creationId xmlns:a16="http://schemas.microsoft.com/office/drawing/2014/main" id="{1D1E4C45-88B1-E4C2-2E48-EDAAF59E59C9}"/>
                  </a:ext>
                </a:extLst>
              </p:cNvPr>
              <p:cNvPicPr/>
              <p:nvPr/>
            </p:nvPicPr>
            <p:blipFill>
              <a:blip r:embed="rId488"/>
              <a:stretch>
                <a:fillRect/>
              </a:stretch>
            </p:blipFill>
            <p:spPr>
              <a:xfrm>
                <a:off x="5606793" y="5410906"/>
                <a:ext cx="24264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9">
            <p14:nvContentPartPr>
              <p14:cNvPr id="696" name="Ink 695">
                <a:extLst>
                  <a:ext uri="{FF2B5EF4-FFF2-40B4-BE49-F238E27FC236}">
                    <a16:creationId xmlns:a16="http://schemas.microsoft.com/office/drawing/2014/main" id="{DDBACCE9-2C52-0229-A742-6695DEB5E87B}"/>
                  </a:ext>
                </a:extLst>
              </p14:cNvPr>
              <p14:cNvContentPartPr/>
              <p14:nvPr/>
            </p14:nvContentPartPr>
            <p14:xfrm>
              <a:off x="5766633" y="5323066"/>
              <a:ext cx="193680" cy="246240"/>
            </p14:xfrm>
          </p:contentPart>
        </mc:Choice>
        <mc:Fallback xmlns="">
          <p:pic>
            <p:nvPicPr>
              <p:cNvPr id="696" name="Ink 695">
                <a:extLst>
                  <a:ext uri="{FF2B5EF4-FFF2-40B4-BE49-F238E27FC236}">
                    <a16:creationId xmlns:a16="http://schemas.microsoft.com/office/drawing/2014/main" id="{DDBACCE9-2C52-0229-A742-6695DEB5E87B}"/>
                  </a:ext>
                </a:extLst>
              </p:cNvPr>
              <p:cNvPicPr/>
              <p:nvPr/>
            </p:nvPicPr>
            <p:blipFill>
              <a:blip r:embed="rId490"/>
              <a:stretch>
                <a:fillRect/>
              </a:stretch>
            </p:blipFill>
            <p:spPr>
              <a:xfrm>
                <a:off x="5760513" y="5316946"/>
                <a:ext cx="20592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1">
            <p14:nvContentPartPr>
              <p14:cNvPr id="697" name="Ink 696">
                <a:extLst>
                  <a:ext uri="{FF2B5EF4-FFF2-40B4-BE49-F238E27FC236}">
                    <a16:creationId xmlns:a16="http://schemas.microsoft.com/office/drawing/2014/main" id="{45B91BDF-5ED0-6937-C905-732F5FB0B26B}"/>
                  </a:ext>
                </a:extLst>
              </p14:cNvPr>
              <p14:cNvContentPartPr/>
              <p14:nvPr/>
            </p14:nvContentPartPr>
            <p14:xfrm>
              <a:off x="6051753" y="5402986"/>
              <a:ext cx="18360" cy="11520"/>
            </p14:xfrm>
          </p:contentPart>
        </mc:Choice>
        <mc:Fallback xmlns="">
          <p:pic>
            <p:nvPicPr>
              <p:cNvPr id="697" name="Ink 696">
                <a:extLst>
                  <a:ext uri="{FF2B5EF4-FFF2-40B4-BE49-F238E27FC236}">
                    <a16:creationId xmlns:a16="http://schemas.microsoft.com/office/drawing/2014/main" id="{45B91BDF-5ED0-6937-C905-732F5FB0B26B}"/>
                  </a:ext>
                </a:extLst>
              </p:cNvPr>
              <p:cNvPicPr/>
              <p:nvPr/>
            </p:nvPicPr>
            <p:blipFill>
              <a:blip r:embed="rId492"/>
              <a:stretch>
                <a:fillRect/>
              </a:stretch>
            </p:blipFill>
            <p:spPr>
              <a:xfrm>
                <a:off x="6045633" y="5396866"/>
                <a:ext cx="306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3">
            <p14:nvContentPartPr>
              <p14:cNvPr id="698" name="Ink 697">
                <a:extLst>
                  <a:ext uri="{FF2B5EF4-FFF2-40B4-BE49-F238E27FC236}">
                    <a16:creationId xmlns:a16="http://schemas.microsoft.com/office/drawing/2014/main" id="{08569FE4-92DB-C08A-0562-F34E8CBACC57}"/>
                  </a:ext>
                </a:extLst>
              </p14:cNvPr>
              <p14:cNvContentPartPr/>
              <p14:nvPr/>
            </p14:nvContentPartPr>
            <p14:xfrm>
              <a:off x="6069753" y="5468866"/>
              <a:ext cx="29520" cy="4320"/>
            </p14:xfrm>
          </p:contentPart>
        </mc:Choice>
        <mc:Fallback xmlns="">
          <p:pic>
            <p:nvPicPr>
              <p:cNvPr id="698" name="Ink 697">
                <a:extLst>
                  <a:ext uri="{FF2B5EF4-FFF2-40B4-BE49-F238E27FC236}">
                    <a16:creationId xmlns:a16="http://schemas.microsoft.com/office/drawing/2014/main" id="{08569FE4-92DB-C08A-0562-F34E8CBACC57}"/>
                  </a:ext>
                </a:extLst>
              </p:cNvPr>
              <p:cNvPicPr/>
              <p:nvPr/>
            </p:nvPicPr>
            <p:blipFill>
              <a:blip r:embed="rId494"/>
              <a:stretch>
                <a:fillRect/>
              </a:stretch>
            </p:blipFill>
            <p:spPr>
              <a:xfrm>
                <a:off x="6063633" y="5462746"/>
                <a:ext cx="4176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5">
            <p14:nvContentPartPr>
              <p14:cNvPr id="699" name="Ink 698">
                <a:extLst>
                  <a:ext uri="{FF2B5EF4-FFF2-40B4-BE49-F238E27FC236}">
                    <a16:creationId xmlns:a16="http://schemas.microsoft.com/office/drawing/2014/main" id="{4BA01D06-E592-3090-35CB-59689E918745}"/>
                  </a:ext>
                </a:extLst>
              </p14:cNvPr>
              <p14:cNvContentPartPr/>
              <p14:nvPr/>
            </p14:nvContentPartPr>
            <p14:xfrm>
              <a:off x="6178113" y="5398666"/>
              <a:ext cx="118800" cy="19800"/>
            </p14:xfrm>
          </p:contentPart>
        </mc:Choice>
        <mc:Fallback xmlns="">
          <p:pic>
            <p:nvPicPr>
              <p:cNvPr id="699" name="Ink 698">
                <a:extLst>
                  <a:ext uri="{FF2B5EF4-FFF2-40B4-BE49-F238E27FC236}">
                    <a16:creationId xmlns:a16="http://schemas.microsoft.com/office/drawing/2014/main" id="{4BA01D06-E592-3090-35CB-59689E918745}"/>
                  </a:ext>
                </a:extLst>
              </p:cNvPr>
              <p:cNvPicPr/>
              <p:nvPr/>
            </p:nvPicPr>
            <p:blipFill>
              <a:blip r:embed="rId496"/>
              <a:stretch>
                <a:fillRect/>
              </a:stretch>
            </p:blipFill>
            <p:spPr>
              <a:xfrm>
                <a:off x="6171993" y="5392546"/>
                <a:ext cx="1310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7">
            <p14:nvContentPartPr>
              <p14:cNvPr id="700" name="Ink 699">
                <a:extLst>
                  <a:ext uri="{FF2B5EF4-FFF2-40B4-BE49-F238E27FC236}">
                    <a16:creationId xmlns:a16="http://schemas.microsoft.com/office/drawing/2014/main" id="{DF6C89F5-A0A6-AA6B-01E6-DB2B8AAB1B4A}"/>
                  </a:ext>
                </a:extLst>
              </p14:cNvPr>
              <p14:cNvContentPartPr/>
              <p14:nvPr/>
            </p14:nvContentPartPr>
            <p14:xfrm>
              <a:off x="6169833" y="5455186"/>
              <a:ext cx="158760" cy="16920"/>
            </p14:xfrm>
          </p:contentPart>
        </mc:Choice>
        <mc:Fallback xmlns="">
          <p:pic>
            <p:nvPicPr>
              <p:cNvPr id="700" name="Ink 699">
                <a:extLst>
                  <a:ext uri="{FF2B5EF4-FFF2-40B4-BE49-F238E27FC236}">
                    <a16:creationId xmlns:a16="http://schemas.microsoft.com/office/drawing/2014/main" id="{DF6C89F5-A0A6-AA6B-01E6-DB2B8AAB1B4A}"/>
                  </a:ext>
                </a:extLst>
              </p:cNvPr>
              <p:cNvPicPr/>
              <p:nvPr/>
            </p:nvPicPr>
            <p:blipFill>
              <a:blip r:embed="rId498"/>
              <a:stretch>
                <a:fillRect/>
              </a:stretch>
            </p:blipFill>
            <p:spPr>
              <a:xfrm>
                <a:off x="6163713" y="5449066"/>
                <a:ext cx="171000" cy="29160"/>
              </a:xfrm>
              <a:prstGeom prst="rect">
                <a:avLst/>
              </a:prstGeom>
            </p:spPr>
          </p:pic>
        </mc:Fallback>
      </mc:AlternateContent>
      <p:grpSp>
        <p:nvGrpSpPr>
          <p:cNvPr id="722" name="Group 721">
            <a:extLst>
              <a:ext uri="{FF2B5EF4-FFF2-40B4-BE49-F238E27FC236}">
                <a16:creationId xmlns:a16="http://schemas.microsoft.com/office/drawing/2014/main" id="{C53F0D72-923A-C4D3-B7F2-201EDA265E9B}"/>
              </a:ext>
            </a:extLst>
          </p:cNvPr>
          <p:cNvGrpSpPr/>
          <p:nvPr/>
        </p:nvGrpSpPr>
        <p:grpSpPr>
          <a:xfrm>
            <a:off x="6494193" y="5211466"/>
            <a:ext cx="2509560" cy="360000"/>
            <a:chOff x="6494193" y="5211466"/>
            <a:chExt cx="2509560" cy="36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996E18DA-73C2-08E0-EE50-9241249A0F2D}"/>
                    </a:ext>
                  </a:extLst>
                </p14:cNvPr>
                <p14:cNvContentPartPr/>
                <p14:nvPr/>
              </p14:nvContentPartPr>
              <p14:xfrm>
                <a:off x="6494193" y="5384626"/>
                <a:ext cx="249120" cy="11808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996E18DA-73C2-08E0-EE50-9241249A0F2D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6488073" y="5378506"/>
                  <a:ext cx="2613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21DF1D46-AB8C-1878-469B-6482DEA22052}"/>
                    </a:ext>
                  </a:extLst>
                </p14:cNvPr>
                <p14:cNvContentPartPr/>
                <p14:nvPr/>
              </p14:nvContentPartPr>
              <p14:xfrm>
                <a:off x="6742953" y="5366266"/>
                <a:ext cx="189720" cy="11340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21DF1D46-AB8C-1878-469B-6482DEA22052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6736833" y="5360146"/>
                  <a:ext cx="2019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133521B-7831-0E71-2F8C-D37963A8BCF9}"/>
                    </a:ext>
                  </a:extLst>
                </p14:cNvPr>
                <p14:cNvContentPartPr/>
                <p14:nvPr/>
              </p14:nvContentPartPr>
              <p14:xfrm>
                <a:off x="6899553" y="5354746"/>
                <a:ext cx="179280" cy="11268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133521B-7831-0E71-2F8C-D37963A8BCF9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6893433" y="5348626"/>
                  <a:ext cx="1915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19CECCDE-021D-24EF-79D1-C0EB647C3AE9}"/>
                    </a:ext>
                  </a:extLst>
                </p14:cNvPr>
                <p14:cNvContentPartPr/>
                <p14:nvPr/>
              </p14:nvContentPartPr>
              <p14:xfrm>
                <a:off x="6899553" y="5372026"/>
                <a:ext cx="184680" cy="10368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19CECCDE-021D-24EF-79D1-C0EB647C3AE9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6893433" y="5365906"/>
                  <a:ext cx="1969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2AA746A5-5012-1259-5FD8-6BBBFD5D3C12}"/>
                    </a:ext>
                  </a:extLst>
                </p14:cNvPr>
                <p14:cNvContentPartPr/>
                <p14:nvPr/>
              </p14:nvContentPartPr>
              <p14:xfrm>
                <a:off x="7217793" y="5230906"/>
                <a:ext cx="166320" cy="34056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2AA746A5-5012-1259-5FD8-6BBBFD5D3C12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7211673" y="5224786"/>
                  <a:ext cx="17856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32B619D0-B08E-2757-4D38-6FB4D747301B}"/>
                    </a:ext>
                  </a:extLst>
                </p14:cNvPr>
                <p14:cNvContentPartPr/>
                <p14:nvPr/>
              </p14:nvContentPartPr>
              <p14:xfrm>
                <a:off x="7425153" y="5393626"/>
                <a:ext cx="9720" cy="39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32B619D0-B08E-2757-4D38-6FB4D747301B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7419033" y="5387506"/>
                  <a:ext cx="219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6105ABA1-0CFC-89CA-41C9-8C6196CE6584}"/>
                    </a:ext>
                  </a:extLst>
                </p14:cNvPr>
                <p14:cNvContentPartPr/>
                <p14:nvPr/>
              </p14:nvContentPartPr>
              <p14:xfrm>
                <a:off x="7421553" y="5337466"/>
                <a:ext cx="229680" cy="14652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6105ABA1-0CFC-89CA-41C9-8C6196CE6584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7415433" y="5331346"/>
                  <a:ext cx="2419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11F4FE79-F368-60D2-54C3-20936EDEE3E6}"/>
                    </a:ext>
                  </a:extLst>
                </p14:cNvPr>
                <p14:cNvContentPartPr/>
                <p14:nvPr/>
              </p14:nvContentPartPr>
              <p14:xfrm>
                <a:off x="7497873" y="5344306"/>
                <a:ext cx="135000" cy="15264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11F4FE79-F368-60D2-54C3-20936EDEE3E6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7491753" y="5338186"/>
                  <a:ext cx="1472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8A211C07-71CE-07AF-22B9-3C257AD4332B}"/>
                    </a:ext>
                  </a:extLst>
                </p14:cNvPr>
                <p14:cNvContentPartPr/>
                <p14:nvPr/>
              </p14:nvContentPartPr>
              <p14:xfrm>
                <a:off x="7665993" y="5433226"/>
                <a:ext cx="65520" cy="720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8A211C07-71CE-07AF-22B9-3C257AD4332B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7659873" y="5427106"/>
                  <a:ext cx="777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7B2D0DAA-ECFA-A8AD-35FE-28CD852DFD4A}"/>
                    </a:ext>
                  </a:extLst>
                </p14:cNvPr>
                <p14:cNvContentPartPr/>
                <p14:nvPr/>
              </p14:nvContentPartPr>
              <p14:xfrm>
                <a:off x="7669593" y="5348626"/>
                <a:ext cx="31680" cy="338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7B2D0DAA-ECFA-A8AD-35FE-28CD852DFD4A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7663473" y="5342506"/>
                  <a:ext cx="439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24E5D794-4C45-DDCC-7F16-E266AED8D7D8}"/>
                    </a:ext>
                  </a:extLst>
                </p14:cNvPr>
                <p14:cNvContentPartPr/>
                <p14:nvPr/>
              </p14:nvContentPartPr>
              <p14:xfrm>
                <a:off x="7838433" y="5388226"/>
                <a:ext cx="28080" cy="1764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24E5D794-4C45-DDCC-7F16-E266AED8D7D8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7832313" y="5382106"/>
                  <a:ext cx="403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3DC8A432-25D1-9A10-BF90-0F0E368F0067}"/>
                    </a:ext>
                  </a:extLst>
                </p14:cNvPr>
                <p14:cNvContentPartPr/>
                <p14:nvPr/>
              </p14:nvContentPartPr>
              <p14:xfrm>
                <a:off x="7842753" y="5485066"/>
                <a:ext cx="40680" cy="1044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3DC8A432-25D1-9A10-BF90-0F0E368F0067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7836633" y="5478946"/>
                  <a:ext cx="529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CC37925F-40E2-0159-215B-35C8F2F5C8FD}"/>
                    </a:ext>
                  </a:extLst>
                </p14:cNvPr>
                <p14:cNvContentPartPr/>
                <p14:nvPr/>
              </p14:nvContentPartPr>
              <p14:xfrm>
                <a:off x="8010153" y="5371666"/>
                <a:ext cx="159480" cy="15300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CC37925F-40E2-0159-215B-35C8F2F5C8FD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8004033" y="5365546"/>
                  <a:ext cx="1717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445054B8-C9A0-AB89-5E5F-9E8CAE122A46}"/>
                    </a:ext>
                  </a:extLst>
                </p14:cNvPr>
                <p14:cNvContentPartPr/>
                <p14:nvPr/>
              </p14:nvContentPartPr>
              <p14:xfrm>
                <a:off x="8033553" y="5390746"/>
                <a:ext cx="149040" cy="11592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445054B8-C9A0-AB89-5E5F-9E8CAE122A46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8027433" y="5384626"/>
                  <a:ext cx="161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E5BEB957-D9FB-C8AD-27DE-A112603F6DBC}"/>
                    </a:ext>
                  </a:extLst>
                </p14:cNvPr>
                <p14:cNvContentPartPr/>
                <p14:nvPr/>
              </p14:nvContentPartPr>
              <p14:xfrm>
                <a:off x="8268273" y="5327386"/>
                <a:ext cx="196200" cy="17136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E5BEB957-D9FB-C8AD-27DE-A112603F6DBC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8262153" y="5321266"/>
                  <a:ext cx="2084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1E67F951-03C2-4493-654A-5566374A1F5C}"/>
                    </a:ext>
                  </a:extLst>
                </p14:cNvPr>
                <p14:cNvContentPartPr/>
                <p14:nvPr/>
              </p14:nvContentPartPr>
              <p14:xfrm>
                <a:off x="8257473" y="5383906"/>
                <a:ext cx="222480" cy="2628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1E67F951-03C2-4493-654A-5566374A1F5C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8251353" y="5377786"/>
                  <a:ext cx="2347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86061FB5-1968-E22E-80E5-45CB2802060D}"/>
                    </a:ext>
                  </a:extLst>
                </p14:cNvPr>
                <p14:cNvContentPartPr/>
                <p14:nvPr/>
              </p14:nvContentPartPr>
              <p14:xfrm>
                <a:off x="8569953" y="5279866"/>
                <a:ext cx="230040" cy="28260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86061FB5-1968-E22E-80E5-45CB2802060D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8563833" y="5273746"/>
                  <a:ext cx="2422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03F4A6CF-5BCD-54A8-F29A-B6F579154C39}"/>
                    </a:ext>
                  </a:extLst>
                </p14:cNvPr>
                <p14:cNvContentPartPr/>
                <p14:nvPr/>
              </p14:nvContentPartPr>
              <p14:xfrm>
                <a:off x="8816553" y="5211466"/>
                <a:ext cx="123840" cy="15336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03F4A6CF-5BCD-54A8-F29A-B6F579154C39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8810433" y="5205346"/>
                  <a:ext cx="1360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1CE40ACD-1797-FDE2-F2DA-45076128D322}"/>
                    </a:ext>
                  </a:extLst>
                </p14:cNvPr>
                <p14:cNvContentPartPr/>
                <p14:nvPr/>
              </p14:nvContentPartPr>
              <p14:xfrm>
                <a:off x="8977473" y="5415586"/>
                <a:ext cx="26280" cy="13464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1CE40ACD-1797-FDE2-F2DA-45076128D322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8971353" y="5409466"/>
                  <a:ext cx="38520" cy="14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5" name="Group 744">
            <a:extLst>
              <a:ext uri="{FF2B5EF4-FFF2-40B4-BE49-F238E27FC236}">
                <a16:creationId xmlns:a16="http://schemas.microsoft.com/office/drawing/2014/main" id="{04D78D63-E8A1-A85E-8B87-28572093D4FF}"/>
              </a:ext>
            </a:extLst>
          </p:cNvPr>
          <p:cNvGrpSpPr/>
          <p:nvPr/>
        </p:nvGrpSpPr>
        <p:grpSpPr>
          <a:xfrm>
            <a:off x="9169353" y="5109586"/>
            <a:ext cx="1602720" cy="532440"/>
            <a:chOff x="9169353" y="5109586"/>
            <a:chExt cx="1602720" cy="53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4ADA3F57-1C93-C50C-A75D-564E0654CE3B}"/>
                    </a:ext>
                  </a:extLst>
                </p14:cNvPr>
                <p14:cNvContentPartPr/>
                <p14:nvPr/>
              </p14:nvContentPartPr>
              <p14:xfrm>
                <a:off x="9169353" y="5317306"/>
                <a:ext cx="140760" cy="10584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4ADA3F57-1C93-C50C-A75D-564E0654CE3B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9163233" y="5311186"/>
                  <a:ext cx="1530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12E05FDC-0940-D02B-827F-0B93AA3A344A}"/>
                    </a:ext>
                  </a:extLst>
                </p14:cNvPr>
                <p14:cNvContentPartPr/>
                <p14:nvPr/>
              </p14:nvContentPartPr>
              <p14:xfrm>
                <a:off x="9281673" y="5215786"/>
                <a:ext cx="132480" cy="2880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12E05FDC-0940-D02B-827F-0B93AA3A344A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9275553" y="5209666"/>
                  <a:ext cx="1447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25E6CC6A-E31E-1D2D-4343-B858BC47CC27}"/>
                    </a:ext>
                  </a:extLst>
                </p14:cNvPr>
                <p14:cNvContentPartPr/>
                <p14:nvPr/>
              </p14:nvContentPartPr>
              <p14:xfrm>
                <a:off x="9312993" y="5240266"/>
                <a:ext cx="46440" cy="9396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25E6CC6A-E31E-1D2D-4343-B858BC47CC27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9306873" y="5234146"/>
                  <a:ext cx="586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9E8F3EB1-EA31-775A-D5A6-B981D0B3DB02}"/>
                    </a:ext>
                  </a:extLst>
                </p14:cNvPr>
                <p14:cNvContentPartPr/>
                <p14:nvPr/>
              </p14:nvContentPartPr>
              <p14:xfrm>
                <a:off x="9415233" y="5238466"/>
                <a:ext cx="87120" cy="17928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9E8F3EB1-EA31-775A-D5A6-B981D0B3DB02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9409113" y="5232346"/>
                  <a:ext cx="993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1EC5629E-B295-A343-0EFB-66E6290225B3}"/>
                    </a:ext>
                  </a:extLst>
                </p14:cNvPr>
                <p14:cNvContentPartPr/>
                <p14:nvPr/>
              </p14:nvContentPartPr>
              <p14:xfrm>
                <a:off x="9503073" y="5333866"/>
                <a:ext cx="8640" cy="360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1EC5629E-B295-A343-0EFB-66E6290225B3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9496953" y="5327746"/>
                  <a:ext cx="208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6B111324-3C1A-5C82-7D3D-9DD623D4E680}"/>
                    </a:ext>
                  </a:extLst>
                </p14:cNvPr>
                <p14:cNvContentPartPr/>
                <p14:nvPr/>
              </p14:nvContentPartPr>
              <p14:xfrm>
                <a:off x="9499113" y="5307226"/>
                <a:ext cx="72360" cy="8784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6B111324-3C1A-5C82-7D3D-9DD623D4E680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9492993" y="5301106"/>
                  <a:ext cx="846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769D075B-663E-C048-37F3-2F820242BB3A}"/>
                    </a:ext>
                  </a:extLst>
                </p14:cNvPr>
                <p14:cNvContentPartPr/>
                <p14:nvPr/>
              </p14:nvContentPartPr>
              <p14:xfrm>
                <a:off x="9483633" y="5327746"/>
                <a:ext cx="101160" cy="10008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769D075B-663E-C048-37F3-2F820242BB3A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9477513" y="5321626"/>
                  <a:ext cx="1134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9D75C12B-295A-50DB-34E3-FED641A7B37E}"/>
                    </a:ext>
                  </a:extLst>
                </p14:cNvPr>
                <p14:cNvContentPartPr/>
                <p14:nvPr/>
              </p14:nvContentPartPr>
              <p14:xfrm>
                <a:off x="9608553" y="5337466"/>
                <a:ext cx="71280" cy="540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9D75C12B-295A-50DB-34E3-FED641A7B37E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9602433" y="5331346"/>
                  <a:ext cx="835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B3A21231-10AB-4290-004F-84159FD686D6}"/>
                    </a:ext>
                  </a:extLst>
                </p14:cNvPr>
                <p14:cNvContentPartPr/>
                <p14:nvPr/>
              </p14:nvContentPartPr>
              <p14:xfrm>
                <a:off x="9742833" y="5286706"/>
                <a:ext cx="57240" cy="9828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B3A21231-10AB-4290-004F-84159FD686D6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9736713" y="5280586"/>
                  <a:ext cx="694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E0983074-2590-957F-FBB6-54F06400E0E0}"/>
                    </a:ext>
                  </a:extLst>
                </p14:cNvPr>
                <p14:cNvContentPartPr/>
                <p14:nvPr/>
              </p14:nvContentPartPr>
              <p14:xfrm>
                <a:off x="9742473" y="5296786"/>
                <a:ext cx="97560" cy="9900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E0983074-2590-957F-FBB6-54F06400E0E0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9736353" y="5290666"/>
                  <a:ext cx="1098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9F83EBD0-CC36-537D-685B-72BA64671E69}"/>
                    </a:ext>
                  </a:extLst>
                </p14:cNvPr>
                <p14:cNvContentPartPr/>
                <p14:nvPr/>
              </p14:nvContentPartPr>
              <p14:xfrm>
                <a:off x="9842913" y="5198866"/>
                <a:ext cx="85320" cy="9072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9F83EBD0-CC36-537D-685B-72BA64671E69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9836793" y="5192746"/>
                  <a:ext cx="975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E8ABC44B-6F4F-98E5-23A0-8C857610CC82}"/>
                    </a:ext>
                  </a:extLst>
                </p14:cNvPr>
                <p14:cNvContentPartPr/>
                <p14:nvPr/>
              </p14:nvContentPartPr>
              <p14:xfrm>
                <a:off x="9945153" y="5171146"/>
                <a:ext cx="80280" cy="26856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E8ABC44B-6F4F-98E5-23A0-8C857610CC82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9939033" y="5165026"/>
                  <a:ext cx="9252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89E2B71B-A2A3-E953-73CA-E297F0F9AB53}"/>
                    </a:ext>
                  </a:extLst>
                </p14:cNvPr>
                <p14:cNvContentPartPr/>
                <p14:nvPr/>
              </p14:nvContentPartPr>
              <p14:xfrm>
                <a:off x="10157913" y="5228026"/>
                <a:ext cx="129600" cy="14724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89E2B71B-A2A3-E953-73CA-E297F0F9AB53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10151793" y="5221906"/>
                  <a:ext cx="1418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DF202039-3D69-969B-2199-923B56A18FE3}"/>
                    </a:ext>
                  </a:extLst>
                </p14:cNvPr>
                <p14:cNvContentPartPr/>
                <p14:nvPr/>
              </p14:nvContentPartPr>
              <p14:xfrm>
                <a:off x="10161513" y="5393986"/>
                <a:ext cx="138960" cy="1980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DF202039-3D69-969B-2199-923B56A18FE3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10155393" y="5387866"/>
                  <a:ext cx="1512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34CD293C-AADD-89A8-7940-BF114F216B02}"/>
                    </a:ext>
                  </a:extLst>
                </p14:cNvPr>
                <p14:cNvContentPartPr/>
                <p14:nvPr/>
              </p14:nvContentPartPr>
              <p14:xfrm>
                <a:off x="10395153" y="5289586"/>
                <a:ext cx="124560" cy="11376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34CD293C-AADD-89A8-7940-BF114F216B02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10389033" y="5283466"/>
                  <a:ext cx="1368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8ADAE973-5A05-76AC-ADAE-186CB6A23C4B}"/>
                    </a:ext>
                  </a:extLst>
                </p14:cNvPr>
                <p14:cNvContentPartPr/>
                <p14:nvPr/>
              </p14:nvContentPartPr>
              <p14:xfrm>
                <a:off x="10411713" y="5326306"/>
                <a:ext cx="145080" cy="31572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8ADAE973-5A05-76AC-ADAE-186CB6A23C4B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10405593" y="5320186"/>
                  <a:ext cx="15732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ED3B2870-AF9F-F1C5-7EE4-BCBB74C2F8E4}"/>
                    </a:ext>
                  </a:extLst>
                </p14:cNvPr>
                <p14:cNvContentPartPr/>
                <p14:nvPr/>
              </p14:nvContentPartPr>
              <p14:xfrm>
                <a:off x="10614393" y="5109586"/>
                <a:ext cx="157680" cy="41940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ED3B2870-AF9F-F1C5-7EE4-BCBB74C2F8E4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10608273" y="5103466"/>
                  <a:ext cx="169920" cy="43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BACC4005-51FA-90B4-D1F2-12016A82E323}"/>
              </a:ext>
            </a:extLst>
          </p:cNvPr>
          <p:cNvGrpSpPr/>
          <p:nvPr/>
        </p:nvGrpSpPr>
        <p:grpSpPr>
          <a:xfrm>
            <a:off x="275553" y="1384666"/>
            <a:ext cx="1108080" cy="354960"/>
            <a:chOff x="275553" y="1384666"/>
            <a:chExt cx="1108080" cy="35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4311DE21-73F2-02A9-7EBB-1FE29810F1D6}"/>
                    </a:ext>
                  </a:extLst>
                </p14:cNvPr>
                <p14:cNvContentPartPr/>
                <p14:nvPr/>
              </p14:nvContentPartPr>
              <p14:xfrm>
                <a:off x="275553" y="1384666"/>
                <a:ext cx="277200" cy="3549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4311DE21-73F2-02A9-7EBB-1FE29810F1D6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269433" y="1378546"/>
                  <a:ext cx="28944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CC1466CF-D621-EB87-54E7-E35F42A5905D}"/>
                    </a:ext>
                  </a:extLst>
                </p14:cNvPr>
                <p14:cNvContentPartPr/>
                <p14:nvPr/>
              </p14:nvContentPartPr>
              <p14:xfrm>
                <a:off x="504513" y="1583746"/>
                <a:ext cx="113400" cy="1436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CC1466CF-D621-EB87-54E7-E35F42A5905D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498393" y="1577626"/>
                  <a:ext cx="1256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03361F0-0068-4788-7545-3757BBF1039C}"/>
                    </a:ext>
                  </a:extLst>
                </p14:cNvPr>
                <p14:cNvContentPartPr/>
                <p14:nvPr/>
              </p14:nvContentPartPr>
              <p14:xfrm>
                <a:off x="656433" y="1600666"/>
                <a:ext cx="234360" cy="1101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03361F0-0068-4788-7545-3757BBF1039C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650313" y="1594546"/>
                  <a:ext cx="2466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52AE8A26-D6E2-45B2-6764-3D9A8D2EA8E1}"/>
                    </a:ext>
                  </a:extLst>
                </p14:cNvPr>
                <p14:cNvContentPartPr/>
                <p14:nvPr/>
              </p14:nvContentPartPr>
              <p14:xfrm>
                <a:off x="886473" y="1587346"/>
                <a:ext cx="263520" cy="1130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52AE8A26-D6E2-45B2-6764-3D9A8D2EA8E1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880353" y="1581226"/>
                  <a:ext cx="2757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479FB375-A3BB-BF22-6CCA-5273AF528D26}"/>
                    </a:ext>
                  </a:extLst>
                </p14:cNvPr>
                <p14:cNvContentPartPr/>
                <p14:nvPr/>
              </p14:nvContentPartPr>
              <p14:xfrm>
                <a:off x="1118313" y="1520026"/>
                <a:ext cx="265320" cy="17424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479FB375-A3BB-BF22-6CCA-5273AF528D26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112193" y="1513906"/>
                  <a:ext cx="277560" cy="186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1">
            <p14:nvContentPartPr>
              <p14:cNvPr id="450" name="Ink 449">
                <a:extLst>
                  <a:ext uri="{FF2B5EF4-FFF2-40B4-BE49-F238E27FC236}">
                    <a16:creationId xmlns:a16="http://schemas.microsoft.com/office/drawing/2014/main" id="{C6BFAE8F-D1C4-9945-CC07-77DEAA05A2BF}"/>
                  </a:ext>
                </a:extLst>
              </p14:cNvPr>
              <p14:cNvContentPartPr/>
              <p14:nvPr/>
            </p14:nvContentPartPr>
            <p14:xfrm>
              <a:off x="906633" y="4488226"/>
              <a:ext cx="1708560" cy="1611000"/>
            </p14:xfrm>
          </p:contentPart>
        </mc:Choice>
        <mc:Fallback xmlns="">
          <p:pic>
            <p:nvPicPr>
              <p:cNvPr id="450" name="Ink 449">
                <a:extLst>
                  <a:ext uri="{FF2B5EF4-FFF2-40B4-BE49-F238E27FC236}">
                    <a16:creationId xmlns:a16="http://schemas.microsoft.com/office/drawing/2014/main" id="{C6BFAE8F-D1C4-9945-CC07-77DEAA05A2BF}"/>
                  </a:ext>
                </a:extLst>
              </p:cNvPr>
              <p:cNvPicPr/>
              <p:nvPr/>
            </p:nvPicPr>
            <p:blipFill>
              <a:blip r:embed="rId582"/>
              <a:stretch>
                <a:fillRect/>
              </a:stretch>
            </p:blipFill>
            <p:spPr>
              <a:xfrm>
                <a:off x="900513" y="4482106"/>
                <a:ext cx="1720800" cy="162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3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0EA2A99E-D390-0F9C-09CD-4177AFE78B7F}"/>
                  </a:ext>
                </a:extLst>
              </p14:cNvPr>
              <p14:cNvContentPartPr/>
              <p14:nvPr/>
            </p14:nvContentPartPr>
            <p14:xfrm>
              <a:off x="2593953" y="4440706"/>
              <a:ext cx="5699520" cy="6552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0EA2A99E-D390-0F9C-09CD-4177AFE78B7F}"/>
                  </a:ext>
                </a:extLst>
              </p:cNvPr>
              <p:cNvPicPr/>
              <p:nvPr/>
            </p:nvPicPr>
            <p:blipFill>
              <a:blip r:embed="rId584"/>
              <a:stretch>
                <a:fillRect/>
              </a:stretch>
            </p:blipFill>
            <p:spPr>
              <a:xfrm>
                <a:off x="2587833" y="4434586"/>
                <a:ext cx="5711760" cy="77760"/>
              </a:xfrm>
              <a:prstGeom prst="rect">
                <a:avLst/>
              </a:prstGeom>
            </p:spPr>
          </p:pic>
        </mc:Fallback>
      </mc:AlternateContent>
      <p:grpSp>
        <p:nvGrpSpPr>
          <p:cNvPr id="453" name="Group 452">
            <a:extLst>
              <a:ext uri="{FF2B5EF4-FFF2-40B4-BE49-F238E27FC236}">
                <a16:creationId xmlns:a16="http://schemas.microsoft.com/office/drawing/2014/main" id="{E9C50D38-8A3C-43DE-813E-5ACDCA3239E9}"/>
              </a:ext>
            </a:extLst>
          </p:cNvPr>
          <p:cNvGrpSpPr/>
          <p:nvPr/>
        </p:nvGrpSpPr>
        <p:grpSpPr>
          <a:xfrm>
            <a:off x="894393" y="3934906"/>
            <a:ext cx="9613080" cy="2163600"/>
            <a:chOff x="894393" y="3934906"/>
            <a:chExt cx="9613080" cy="216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4384447E-7891-B466-9C43-AEAD53ECBE94}"/>
                    </a:ext>
                  </a:extLst>
                </p14:cNvPr>
                <p14:cNvContentPartPr/>
                <p14:nvPr/>
              </p14:nvContentPartPr>
              <p14:xfrm>
                <a:off x="5624793" y="5729866"/>
                <a:ext cx="286200" cy="2631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4384447E-7891-B466-9C43-AEAD53ECBE94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5618673" y="5723746"/>
                  <a:ext cx="29844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0C1948A0-7B78-000D-0FDF-F48896D5730A}"/>
                    </a:ext>
                  </a:extLst>
                </p14:cNvPr>
                <p14:cNvContentPartPr/>
                <p14:nvPr/>
              </p14:nvContentPartPr>
              <p14:xfrm>
                <a:off x="5993793" y="5638426"/>
                <a:ext cx="130320" cy="12816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0C1948A0-7B78-000D-0FDF-F48896D5730A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5987673" y="5632306"/>
                  <a:ext cx="1425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E6F23FBE-37E7-4917-BD5A-461F70992BCD}"/>
                    </a:ext>
                  </a:extLst>
                </p14:cNvPr>
                <p14:cNvContentPartPr/>
                <p14:nvPr/>
              </p14:nvContentPartPr>
              <p14:xfrm>
                <a:off x="6193953" y="5858746"/>
                <a:ext cx="8280" cy="349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E6F23FBE-37E7-4917-BD5A-461F70992BCD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6187833" y="5852626"/>
                  <a:ext cx="205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7366C16-5153-C712-5174-9F1601964127}"/>
                    </a:ext>
                  </a:extLst>
                </p14:cNvPr>
                <p14:cNvContentPartPr/>
                <p14:nvPr/>
              </p14:nvContentPartPr>
              <p14:xfrm>
                <a:off x="6208353" y="5940466"/>
                <a:ext cx="14040" cy="36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7366C16-5153-C712-5174-9F1601964127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6202233" y="5934346"/>
                  <a:ext cx="262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6B2FF39-0375-864A-0813-74F642CA8ECB}"/>
                    </a:ext>
                  </a:extLst>
                </p14:cNvPr>
                <p14:cNvContentPartPr/>
                <p14:nvPr/>
              </p14:nvContentPartPr>
              <p14:xfrm>
                <a:off x="6278553" y="5871706"/>
                <a:ext cx="128520" cy="169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6B2FF39-0375-864A-0813-74F642CA8ECB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6272433" y="5865586"/>
                  <a:ext cx="1407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8F34AF0B-8293-5239-B547-29DBA3AE3C3D}"/>
                    </a:ext>
                  </a:extLst>
                </p14:cNvPr>
                <p14:cNvContentPartPr/>
                <p14:nvPr/>
              </p14:nvContentPartPr>
              <p14:xfrm>
                <a:off x="6287913" y="5948386"/>
                <a:ext cx="122400" cy="86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F34AF0B-8293-5239-B547-29DBA3AE3C3D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6281793" y="5942266"/>
                  <a:ext cx="1346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04ACB7A3-2A85-510E-CB77-7239F99E5981}"/>
                    </a:ext>
                  </a:extLst>
                </p14:cNvPr>
                <p14:cNvContentPartPr/>
                <p14:nvPr/>
              </p14:nvContentPartPr>
              <p14:xfrm>
                <a:off x="6633873" y="5728426"/>
                <a:ext cx="118080" cy="2635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04ACB7A3-2A85-510E-CB77-7239F99E5981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6627753" y="5722306"/>
                  <a:ext cx="13032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39752BA-A42C-8A48-A83F-6FF15C4EC50C}"/>
                    </a:ext>
                  </a:extLst>
                </p14:cNvPr>
                <p14:cNvContentPartPr/>
                <p14:nvPr/>
              </p14:nvContentPartPr>
              <p14:xfrm>
                <a:off x="6797313" y="5829586"/>
                <a:ext cx="184680" cy="1328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39752BA-A42C-8A48-A83F-6FF15C4EC50C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6791193" y="5823466"/>
                  <a:ext cx="1969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83F01FA8-4123-E662-356E-D77EE59C10A6}"/>
                    </a:ext>
                  </a:extLst>
                </p14:cNvPr>
                <p14:cNvContentPartPr/>
                <p14:nvPr/>
              </p14:nvContentPartPr>
              <p14:xfrm>
                <a:off x="6852753" y="5838586"/>
                <a:ext cx="130320" cy="1321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83F01FA8-4123-E662-356E-D77EE59C10A6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6846633" y="5832466"/>
                  <a:ext cx="1425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0E6986B-3FA7-0004-4999-C8691648581D}"/>
                    </a:ext>
                  </a:extLst>
                </p14:cNvPr>
                <p14:cNvContentPartPr/>
                <p14:nvPr/>
              </p14:nvContentPartPr>
              <p14:xfrm>
                <a:off x="7035993" y="5731666"/>
                <a:ext cx="90720" cy="716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0E6986B-3FA7-0004-4999-C8691648581D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7029873" y="5725546"/>
                  <a:ext cx="1029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8B7C9674-857B-FACF-FD2D-84E2A3586572}"/>
                    </a:ext>
                  </a:extLst>
                </p14:cNvPr>
                <p14:cNvContentPartPr/>
                <p14:nvPr/>
              </p14:nvContentPartPr>
              <p14:xfrm>
                <a:off x="7201593" y="5803306"/>
                <a:ext cx="5400" cy="1443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8B7C9674-857B-FACF-FD2D-84E2A3586572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7195473" y="5797186"/>
                  <a:ext cx="176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6821766-D69F-E530-5F19-0B637415573E}"/>
                    </a:ext>
                  </a:extLst>
                </p14:cNvPr>
                <p14:cNvContentPartPr/>
                <p14:nvPr/>
              </p14:nvContentPartPr>
              <p14:xfrm>
                <a:off x="7132473" y="5900866"/>
                <a:ext cx="128520" cy="198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6821766-D69F-E530-5F19-0B637415573E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7126353" y="5894746"/>
                  <a:ext cx="1407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F83A1186-5AFD-B3AE-688A-79C62BD13033}"/>
                    </a:ext>
                  </a:extLst>
                </p14:cNvPr>
                <p14:cNvContentPartPr/>
                <p14:nvPr/>
              </p14:nvContentPartPr>
              <p14:xfrm>
                <a:off x="7433073" y="5774506"/>
                <a:ext cx="25920" cy="2242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F83A1186-5AFD-B3AE-688A-79C62BD13033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7426953" y="5768386"/>
                  <a:ext cx="3816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721EE872-56FD-FBBC-1E34-A789705BADB1}"/>
                    </a:ext>
                  </a:extLst>
                </p14:cNvPr>
                <p14:cNvContentPartPr/>
                <p14:nvPr/>
              </p14:nvContentPartPr>
              <p14:xfrm>
                <a:off x="7479873" y="5780626"/>
                <a:ext cx="18720" cy="2674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721EE872-56FD-FBBC-1E34-A789705BADB1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7473753" y="5774506"/>
                  <a:ext cx="3096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37CE39FF-218C-AB22-F015-109BCEF8F741}"/>
                    </a:ext>
                  </a:extLst>
                </p14:cNvPr>
                <p14:cNvContentPartPr/>
                <p14:nvPr/>
              </p14:nvContentPartPr>
              <p14:xfrm>
                <a:off x="7422633" y="5745346"/>
                <a:ext cx="229320" cy="2624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37CE39FF-218C-AB22-F015-109BCEF8F741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7416513" y="5739226"/>
                  <a:ext cx="24156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94039479-9536-C744-590A-65E562733CCA}"/>
                    </a:ext>
                  </a:extLst>
                </p14:cNvPr>
                <p14:cNvContentPartPr/>
                <p14:nvPr/>
              </p14:nvContentPartPr>
              <p14:xfrm>
                <a:off x="7685433" y="5692066"/>
                <a:ext cx="229680" cy="3304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4039479-9536-C744-590A-65E562733CCA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7679313" y="5685946"/>
                  <a:ext cx="24192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3156D022-0B9C-D2B1-1556-1021EA8BCFA2}"/>
                    </a:ext>
                  </a:extLst>
                </p14:cNvPr>
                <p14:cNvContentPartPr/>
                <p14:nvPr/>
              </p14:nvContentPartPr>
              <p14:xfrm>
                <a:off x="7895313" y="5659306"/>
                <a:ext cx="136080" cy="1486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3156D022-0B9C-D2B1-1556-1021EA8BCFA2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7889193" y="5653186"/>
                  <a:ext cx="1483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7C398538-FDFB-B13B-8BEB-85CE3B23B358}"/>
                    </a:ext>
                  </a:extLst>
                </p14:cNvPr>
                <p14:cNvContentPartPr/>
                <p14:nvPr/>
              </p14:nvContentPartPr>
              <p14:xfrm>
                <a:off x="8087193" y="5678026"/>
                <a:ext cx="80280" cy="3330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7C398538-FDFB-B13B-8BEB-85CE3B23B358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8081073" y="5671906"/>
                  <a:ext cx="9252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2BF2D9DB-573A-5E59-2137-D7FE06E0A48D}"/>
                    </a:ext>
                  </a:extLst>
                </p14:cNvPr>
                <p14:cNvContentPartPr/>
                <p14:nvPr/>
              </p14:nvContentPartPr>
              <p14:xfrm>
                <a:off x="8319033" y="5748586"/>
                <a:ext cx="204120" cy="2152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2BF2D9DB-573A-5E59-2137-D7FE06E0A48D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8312913" y="5742466"/>
                  <a:ext cx="21636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6ED4A665-38D0-B410-E7FE-D46F2CB493BC}"/>
                    </a:ext>
                  </a:extLst>
                </p14:cNvPr>
                <p14:cNvContentPartPr/>
                <p14:nvPr/>
              </p14:nvContentPartPr>
              <p14:xfrm>
                <a:off x="8616033" y="5771986"/>
                <a:ext cx="34200" cy="21888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6ED4A665-38D0-B410-E7FE-D46F2CB493BC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8609913" y="5765866"/>
                  <a:ext cx="4644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EEB29507-4332-F714-98CC-B409CF5364F3}"/>
                    </a:ext>
                  </a:extLst>
                </p14:cNvPr>
                <p14:cNvContentPartPr/>
                <p14:nvPr/>
              </p14:nvContentPartPr>
              <p14:xfrm>
                <a:off x="8603433" y="5706106"/>
                <a:ext cx="190080" cy="1684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EEB29507-4332-F714-98CC-B409CF5364F3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8597313" y="5699986"/>
                  <a:ext cx="2023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6F4C9EDE-2D03-1006-DBF2-108E24341BE2}"/>
                    </a:ext>
                  </a:extLst>
                </p14:cNvPr>
                <p14:cNvContentPartPr/>
                <p14:nvPr/>
              </p14:nvContentPartPr>
              <p14:xfrm>
                <a:off x="8892873" y="5867386"/>
                <a:ext cx="56160" cy="1350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6F4C9EDE-2D03-1006-DBF2-108E24341BE2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8886753" y="5861266"/>
                  <a:ext cx="684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6036410-5799-401C-3000-B7D36AEE3FFF}"/>
                    </a:ext>
                  </a:extLst>
                </p14:cNvPr>
                <p14:cNvContentPartPr/>
                <p14:nvPr/>
              </p14:nvContentPartPr>
              <p14:xfrm>
                <a:off x="9196713" y="5685586"/>
                <a:ext cx="238320" cy="2156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6036410-5799-401C-3000-B7D36AEE3FFF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9190593" y="5679466"/>
                  <a:ext cx="25056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C5A995E-E557-1C56-17A5-0C107BC65328}"/>
                    </a:ext>
                  </a:extLst>
                </p14:cNvPr>
                <p14:cNvContentPartPr/>
                <p14:nvPr/>
              </p14:nvContentPartPr>
              <p14:xfrm>
                <a:off x="9460593" y="5670106"/>
                <a:ext cx="223560" cy="1969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C5A995E-E557-1C56-17A5-0C107BC65328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9454473" y="5663986"/>
                  <a:ext cx="2358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134A7503-78A2-3DEE-2BD8-D355B93AA9CF}"/>
                    </a:ext>
                  </a:extLst>
                </p14:cNvPr>
                <p14:cNvContentPartPr/>
                <p14:nvPr/>
              </p14:nvContentPartPr>
              <p14:xfrm>
                <a:off x="9453033" y="5803306"/>
                <a:ext cx="179640" cy="230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134A7503-78A2-3DEE-2BD8-D355B93AA9CF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9446913" y="5797186"/>
                  <a:ext cx="1918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CD4417C1-BE93-29F2-8A1E-7615BA8BDB6B}"/>
                    </a:ext>
                  </a:extLst>
                </p14:cNvPr>
                <p14:cNvContentPartPr/>
                <p14:nvPr/>
              </p14:nvContentPartPr>
              <p14:xfrm>
                <a:off x="9823833" y="5618986"/>
                <a:ext cx="205920" cy="3085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CD4417C1-BE93-29F2-8A1E-7615BA8BDB6B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9817713" y="5612866"/>
                  <a:ext cx="21816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79DD500C-1977-7207-CCBB-F2757F5D9838}"/>
                    </a:ext>
                  </a:extLst>
                </p14:cNvPr>
                <p14:cNvContentPartPr/>
                <p14:nvPr/>
              </p14:nvContentPartPr>
              <p14:xfrm>
                <a:off x="10072593" y="5709706"/>
                <a:ext cx="169560" cy="2005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79DD500C-1977-7207-CCBB-F2757F5D9838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10066473" y="5703586"/>
                  <a:ext cx="18180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5A4C0AB9-3436-B506-D024-025048D738D7}"/>
                    </a:ext>
                  </a:extLst>
                </p14:cNvPr>
                <p14:cNvContentPartPr/>
                <p14:nvPr/>
              </p14:nvContentPartPr>
              <p14:xfrm>
                <a:off x="10212993" y="5670826"/>
                <a:ext cx="159120" cy="2170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5A4C0AB9-3436-B506-D024-025048D738D7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10206873" y="5664706"/>
                  <a:ext cx="1713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22A24FD9-3F69-322A-E0B4-3632C7F54D9D}"/>
                    </a:ext>
                  </a:extLst>
                </p14:cNvPr>
                <p14:cNvContentPartPr/>
                <p14:nvPr/>
              </p14:nvContentPartPr>
              <p14:xfrm>
                <a:off x="10172313" y="5795386"/>
                <a:ext cx="236160" cy="3600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22A24FD9-3F69-322A-E0B4-3632C7F54D9D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10166193" y="5789266"/>
                  <a:ext cx="24840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DB22F060-CF30-A175-F884-638F82FEE937}"/>
                    </a:ext>
                  </a:extLst>
                </p14:cNvPr>
                <p14:cNvContentPartPr/>
                <p14:nvPr/>
              </p14:nvContentPartPr>
              <p14:xfrm>
                <a:off x="10398033" y="5708986"/>
                <a:ext cx="109440" cy="2448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DB22F060-CF30-A175-F884-638F82FEE937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10391913" y="5702866"/>
                  <a:ext cx="1216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D93EAB97-4AE1-F32D-F24D-88BDC91422DB}"/>
                    </a:ext>
                  </a:extLst>
                </p14:cNvPr>
                <p14:cNvContentPartPr/>
                <p14:nvPr/>
              </p14:nvContentPartPr>
              <p14:xfrm>
                <a:off x="894393" y="3934906"/>
                <a:ext cx="4661280" cy="21636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D93EAB97-4AE1-F32D-F24D-88BDC91422DB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888273" y="3928786"/>
                  <a:ext cx="4673520" cy="2175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7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4A0D151E-B77F-9DA8-E11A-BDE881A48689}"/>
                  </a:ext>
                </a:extLst>
              </p14:cNvPr>
              <p14:cNvContentPartPr/>
              <p14:nvPr/>
            </p14:nvContentPartPr>
            <p14:xfrm>
              <a:off x="5498073" y="3889186"/>
              <a:ext cx="2858760" cy="8352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4A0D151E-B77F-9DA8-E11A-BDE881A48689}"/>
                  </a:ext>
                </a:extLst>
              </p:cNvPr>
              <p:cNvPicPr/>
              <p:nvPr/>
            </p:nvPicPr>
            <p:blipFill>
              <a:blip r:embed="rId648"/>
              <a:stretch>
                <a:fillRect/>
              </a:stretch>
            </p:blipFill>
            <p:spPr>
              <a:xfrm>
                <a:off x="5491953" y="3883066"/>
                <a:ext cx="2871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9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AE1EA024-8110-E131-011C-F8B7B6FA2DE0}"/>
                  </a:ext>
                </a:extLst>
              </p14:cNvPr>
              <p14:cNvContentPartPr/>
              <p14:nvPr/>
            </p14:nvContentPartPr>
            <p14:xfrm>
              <a:off x="885753" y="4501906"/>
              <a:ext cx="1699920" cy="1597320"/>
            </p14:xfrm>
          </p:contentPart>
        </mc:Choice>
        <mc:Fallback xmlns=""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AE1EA024-8110-E131-011C-F8B7B6FA2DE0}"/>
                  </a:ext>
                </a:extLst>
              </p:cNvPr>
              <p:cNvPicPr/>
              <p:nvPr/>
            </p:nvPicPr>
            <p:blipFill>
              <a:blip r:embed="rId650"/>
              <a:stretch>
                <a:fillRect/>
              </a:stretch>
            </p:blipFill>
            <p:spPr>
              <a:xfrm>
                <a:off x="879633" y="4495786"/>
                <a:ext cx="1712160" cy="1609560"/>
              </a:xfrm>
              <a:prstGeom prst="rect">
                <a:avLst/>
              </a:prstGeom>
            </p:spPr>
          </p:pic>
        </mc:Fallback>
      </mc:AlternateContent>
      <p:grpSp>
        <p:nvGrpSpPr>
          <p:cNvPr id="499" name="Group 498">
            <a:extLst>
              <a:ext uri="{FF2B5EF4-FFF2-40B4-BE49-F238E27FC236}">
                <a16:creationId xmlns:a16="http://schemas.microsoft.com/office/drawing/2014/main" id="{E3E77757-DCE3-B023-1C4C-756F1DEE4048}"/>
              </a:ext>
            </a:extLst>
          </p:cNvPr>
          <p:cNvGrpSpPr/>
          <p:nvPr/>
        </p:nvGrpSpPr>
        <p:grpSpPr>
          <a:xfrm>
            <a:off x="2585673" y="3870826"/>
            <a:ext cx="5774760" cy="647280"/>
            <a:chOff x="2585673" y="3870826"/>
            <a:chExt cx="5774760" cy="64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39DF9702-3941-6C19-D2C5-DCAB2D50544B}"/>
                    </a:ext>
                  </a:extLst>
                </p14:cNvPr>
                <p14:cNvContentPartPr/>
                <p14:nvPr/>
              </p14:nvContentPartPr>
              <p14:xfrm>
                <a:off x="2585673" y="4286986"/>
                <a:ext cx="859320" cy="2311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39DF9702-3941-6C19-D2C5-DCAB2D50544B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2579553" y="4280866"/>
                  <a:ext cx="87156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EE7B1676-B6D5-06A7-1ACA-2F70A56C2B9A}"/>
                    </a:ext>
                  </a:extLst>
                </p14:cNvPr>
                <p14:cNvContentPartPr/>
                <p14:nvPr/>
              </p14:nvContentPartPr>
              <p14:xfrm>
                <a:off x="3411873" y="4277986"/>
                <a:ext cx="1443960" cy="2520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EE7B1676-B6D5-06A7-1ACA-2F70A56C2B9A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3405753" y="4271866"/>
                  <a:ext cx="14562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861D6401-8335-60A4-181C-B83AC07A5C96}"/>
                    </a:ext>
                  </a:extLst>
                </p14:cNvPr>
                <p14:cNvContentPartPr/>
                <p14:nvPr/>
              </p14:nvContentPartPr>
              <p14:xfrm>
                <a:off x="4839633" y="3963706"/>
                <a:ext cx="669600" cy="32076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861D6401-8335-60A4-181C-B83AC07A5C96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4833513" y="3957586"/>
                  <a:ext cx="68184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9F897352-7476-44A9-4E34-74F3FC214DB7}"/>
                    </a:ext>
                  </a:extLst>
                </p14:cNvPr>
                <p14:cNvContentPartPr/>
                <p14:nvPr/>
              </p14:nvContentPartPr>
              <p14:xfrm>
                <a:off x="5484033" y="3870826"/>
                <a:ext cx="2876400" cy="11124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9F897352-7476-44A9-4E34-74F3FC214DB7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5477913" y="3864706"/>
                  <a:ext cx="2888640" cy="12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5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6F33C6C-FBF8-C640-DE9B-EE006A465C65}"/>
                  </a:ext>
                </a:extLst>
              </p14:cNvPr>
              <p14:cNvContentPartPr/>
              <p14:nvPr/>
            </p14:nvContentPartPr>
            <p14:xfrm>
              <a:off x="1470033" y="1518226"/>
              <a:ext cx="25920" cy="478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6F33C6C-FBF8-C640-DE9B-EE006A465C65}"/>
                  </a:ext>
                </a:extLst>
              </p:cNvPr>
              <p:cNvPicPr/>
              <p:nvPr/>
            </p:nvPicPr>
            <p:blipFill>
              <a:blip r:embed="rId660"/>
              <a:stretch>
                <a:fillRect/>
              </a:stretch>
            </p:blipFill>
            <p:spPr>
              <a:xfrm>
                <a:off x="1463913" y="1512106"/>
                <a:ext cx="3816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98BD9C4-22B7-F598-AF9C-7D8D46258822}"/>
                  </a:ext>
                </a:extLst>
              </p14:cNvPr>
              <p14:cNvContentPartPr/>
              <p14:nvPr/>
            </p14:nvContentPartPr>
            <p14:xfrm>
              <a:off x="1501713" y="1651426"/>
              <a:ext cx="18000" cy="25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98BD9C4-22B7-F598-AF9C-7D8D46258822}"/>
                  </a:ext>
                </a:extLst>
              </p:cNvPr>
              <p:cNvPicPr/>
              <p:nvPr/>
            </p:nvPicPr>
            <p:blipFill>
              <a:blip r:embed="rId662"/>
              <a:stretch>
                <a:fillRect/>
              </a:stretch>
            </p:blipFill>
            <p:spPr>
              <a:xfrm>
                <a:off x="1495593" y="1645306"/>
                <a:ext cx="30240" cy="37800"/>
              </a:xfrm>
              <a:prstGeom prst="rect">
                <a:avLst/>
              </a:prstGeom>
            </p:spPr>
          </p:pic>
        </mc:Fallback>
      </mc:AlternateContent>
      <p:grpSp>
        <p:nvGrpSpPr>
          <p:cNvPr id="553" name="Group 552">
            <a:extLst>
              <a:ext uri="{FF2B5EF4-FFF2-40B4-BE49-F238E27FC236}">
                <a16:creationId xmlns:a16="http://schemas.microsoft.com/office/drawing/2014/main" id="{6DE9616B-B651-C547-A41C-5AD87498A23B}"/>
              </a:ext>
            </a:extLst>
          </p:cNvPr>
          <p:cNvGrpSpPr/>
          <p:nvPr/>
        </p:nvGrpSpPr>
        <p:grpSpPr>
          <a:xfrm>
            <a:off x="2023353" y="1406986"/>
            <a:ext cx="1256040" cy="480600"/>
            <a:chOff x="2023353" y="1406986"/>
            <a:chExt cx="1256040" cy="48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F262D920-B51A-58F5-553D-D46A72F3B7BF}"/>
                    </a:ext>
                  </a:extLst>
                </p14:cNvPr>
                <p14:cNvContentPartPr/>
                <p14:nvPr/>
              </p14:nvContentPartPr>
              <p14:xfrm>
                <a:off x="2023353" y="1556746"/>
                <a:ext cx="186480" cy="1872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F262D920-B51A-58F5-553D-D46A72F3B7BF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2017233" y="1550626"/>
                  <a:ext cx="1987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880F59EC-3B8D-C3AE-6AC7-F46EE15296DD}"/>
                    </a:ext>
                  </a:extLst>
                </p14:cNvPr>
                <p14:cNvContentPartPr/>
                <p14:nvPr/>
              </p14:nvContentPartPr>
              <p14:xfrm>
                <a:off x="2075913" y="1579786"/>
                <a:ext cx="157320" cy="1519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880F59EC-3B8D-C3AE-6AC7-F46EE15296DD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2069793" y="1573666"/>
                  <a:ext cx="1695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87A74793-95EE-521C-7E04-89724E40326D}"/>
                    </a:ext>
                  </a:extLst>
                </p14:cNvPr>
                <p14:cNvContentPartPr/>
                <p14:nvPr/>
              </p14:nvContentPartPr>
              <p14:xfrm>
                <a:off x="2242233" y="1676266"/>
                <a:ext cx="62640" cy="1087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87A74793-95EE-521C-7E04-89724E40326D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2236113" y="1670146"/>
                  <a:ext cx="748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626C839C-7904-4641-D5ED-5F05AA0E6BDC}"/>
                    </a:ext>
                  </a:extLst>
                </p14:cNvPr>
                <p14:cNvContentPartPr/>
                <p14:nvPr/>
              </p14:nvContentPartPr>
              <p14:xfrm>
                <a:off x="2265993" y="1627666"/>
                <a:ext cx="15480" cy="144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626C839C-7904-4641-D5ED-5F05AA0E6BDC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2259873" y="1621546"/>
                  <a:ext cx="277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3AFFDC17-0645-FB9B-3785-1C569AA21B50}"/>
                    </a:ext>
                  </a:extLst>
                </p14:cNvPr>
                <p14:cNvContentPartPr/>
                <p14:nvPr/>
              </p14:nvContentPartPr>
              <p14:xfrm>
                <a:off x="2264553" y="1406986"/>
                <a:ext cx="174960" cy="1044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3AFFDC17-0645-FB9B-3785-1C569AA21B50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2258433" y="1400866"/>
                  <a:ext cx="1872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8BC61F07-B744-EEE8-4632-CA5F610445E6}"/>
                    </a:ext>
                  </a:extLst>
                </p14:cNvPr>
                <p14:cNvContentPartPr/>
                <p14:nvPr/>
              </p14:nvContentPartPr>
              <p14:xfrm>
                <a:off x="2444913" y="1468546"/>
                <a:ext cx="107280" cy="2307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8BC61F07-B744-EEE8-4632-CA5F610445E6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2438793" y="1462426"/>
                  <a:ext cx="11952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22CD110-02D7-115D-024F-70E73F762411}"/>
                    </a:ext>
                  </a:extLst>
                </p14:cNvPr>
                <p14:cNvContentPartPr/>
                <p14:nvPr/>
              </p14:nvContentPartPr>
              <p14:xfrm>
                <a:off x="2555793" y="1535146"/>
                <a:ext cx="188280" cy="3524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22CD110-02D7-115D-024F-70E73F762411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2549673" y="1529026"/>
                  <a:ext cx="20052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84D751E8-CCEA-39B8-F367-72D8D2B6EDAC}"/>
                    </a:ext>
                  </a:extLst>
                </p14:cNvPr>
                <p14:cNvContentPartPr/>
                <p14:nvPr/>
              </p14:nvContentPartPr>
              <p14:xfrm>
                <a:off x="2706993" y="1427866"/>
                <a:ext cx="153360" cy="2836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84D751E8-CCEA-39B8-F367-72D8D2B6EDAC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2700873" y="1421746"/>
                  <a:ext cx="16560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7DAC5B2D-7DD9-6542-555A-5908D1083B0E}"/>
                    </a:ext>
                  </a:extLst>
                </p14:cNvPr>
                <p14:cNvContentPartPr/>
                <p14:nvPr/>
              </p14:nvContentPartPr>
              <p14:xfrm>
                <a:off x="3066993" y="1474306"/>
                <a:ext cx="170280" cy="1778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7DAC5B2D-7DD9-6542-555A-5908D1083B0E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3060873" y="1468186"/>
                  <a:ext cx="1825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F854A9ED-7451-40F7-E005-ED0CBF6F8900}"/>
                    </a:ext>
                  </a:extLst>
                </p14:cNvPr>
                <p14:cNvContentPartPr/>
                <p14:nvPr/>
              </p14:nvContentPartPr>
              <p14:xfrm>
                <a:off x="3127113" y="1612186"/>
                <a:ext cx="152280" cy="1321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F854A9ED-7451-40F7-E005-ED0CBF6F8900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3120993" y="1606066"/>
                  <a:ext cx="16452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CED04180-661E-AB8B-0406-16F62D595884}"/>
              </a:ext>
            </a:extLst>
          </p:cNvPr>
          <p:cNvGrpSpPr/>
          <p:nvPr/>
        </p:nvGrpSpPr>
        <p:grpSpPr>
          <a:xfrm>
            <a:off x="2259513" y="4673986"/>
            <a:ext cx="780480" cy="944280"/>
            <a:chOff x="2259513" y="4673986"/>
            <a:chExt cx="780480" cy="94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54921E52-453F-F531-6803-B32CCFB87F8B}"/>
                    </a:ext>
                  </a:extLst>
                </p14:cNvPr>
                <p14:cNvContentPartPr/>
                <p14:nvPr/>
              </p14:nvContentPartPr>
              <p14:xfrm>
                <a:off x="2495673" y="5068546"/>
                <a:ext cx="163080" cy="6948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54921E52-453F-F531-6803-B32CCFB87F8B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2489553" y="5062426"/>
                  <a:ext cx="1753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E51F1C4F-469A-3DD6-9770-0667AEDE1718}"/>
                    </a:ext>
                  </a:extLst>
                </p14:cNvPr>
                <p14:cNvContentPartPr/>
                <p14:nvPr/>
              </p14:nvContentPartPr>
              <p14:xfrm>
                <a:off x="2555073" y="5021386"/>
                <a:ext cx="94320" cy="13824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E51F1C4F-469A-3DD6-9770-0667AEDE1718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2548953" y="5015266"/>
                  <a:ext cx="1065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3A7AF660-7556-26BD-E8CA-B5FE0CE55F73}"/>
                    </a:ext>
                  </a:extLst>
                </p14:cNvPr>
                <p14:cNvContentPartPr/>
                <p14:nvPr/>
              </p14:nvContentPartPr>
              <p14:xfrm>
                <a:off x="2663073" y="4917706"/>
                <a:ext cx="117360" cy="10656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3A7AF660-7556-26BD-E8CA-B5FE0CE55F73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2656953" y="4911586"/>
                  <a:ext cx="1296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ADBE5DCE-03DF-A773-19F0-2A271A3A1D3F}"/>
                    </a:ext>
                  </a:extLst>
                </p14:cNvPr>
                <p14:cNvContentPartPr/>
                <p14:nvPr/>
              </p14:nvContentPartPr>
              <p14:xfrm>
                <a:off x="2777553" y="4933906"/>
                <a:ext cx="102240" cy="8712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ADBE5DCE-03DF-A773-19F0-2A271A3A1D3F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2771433" y="4927786"/>
                  <a:ext cx="1144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57579B46-5E5C-CBA6-B850-D4CD86759FDF}"/>
                    </a:ext>
                  </a:extLst>
                </p14:cNvPr>
                <p14:cNvContentPartPr/>
                <p14:nvPr/>
              </p14:nvContentPartPr>
              <p14:xfrm>
                <a:off x="2259513" y="4837066"/>
                <a:ext cx="158040" cy="7596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57579B46-5E5C-CBA6-B850-D4CD86759FDF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2253393" y="4830946"/>
                  <a:ext cx="1702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5183BA95-7E46-4995-D674-2E82FC63A430}"/>
                    </a:ext>
                  </a:extLst>
                </p14:cNvPr>
                <p14:cNvContentPartPr/>
                <p14:nvPr/>
              </p14:nvContentPartPr>
              <p14:xfrm>
                <a:off x="2288673" y="4812226"/>
                <a:ext cx="133560" cy="12960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5183BA95-7E46-4995-D674-2E82FC63A430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2282553" y="4806106"/>
                  <a:ext cx="1458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7E0E2680-02EB-6EF2-60B6-CA77F9E948CF}"/>
                    </a:ext>
                  </a:extLst>
                </p14:cNvPr>
                <p14:cNvContentPartPr/>
                <p14:nvPr/>
              </p14:nvContentPartPr>
              <p14:xfrm>
                <a:off x="2449593" y="4673986"/>
                <a:ext cx="104400" cy="1317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7E0E2680-02EB-6EF2-60B6-CA77F9E948CF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2443473" y="4667866"/>
                  <a:ext cx="1166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FE253007-A996-7A75-1D80-BD582A5145EB}"/>
                    </a:ext>
                  </a:extLst>
                </p14:cNvPr>
                <p14:cNvContentPartPr/>
                <p14:nvPr/>
              </p14:nvContentPartPr>
              <p14:xfrm>
                <a:off x="2570913" y="4720786"/>
                <a:ext cx="13680" cy="907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FE253007-A996-7A75-1D80-BD582A5145EB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2564793" y="4714666"/>
                  <a:ext cx="25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2030D806-4CD8-5D7A-8B29-3DAA35409F71}"/>
                    </a:ext>
                  </a:extLst>
                </p14:cNvPr>
                <p14:cNvContentPartPr/>
                <p14:nvPr/>
              </p14:nvContentPartPr>
              <p14:xfrm>
                <a:off x="2675673" y="5366266"/>
                <a:ext cx="140040" cy="1425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2030D806-4CD8-5D7A-8B29-3DAA35409F71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2669553" y="5360146"/>
                  <a:ext cx="1522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34CF724A-2E7E-B437-2AB9-D8D40E769869}"/>
                    </a:ext>
                  </a:extLst>
                </p14:cNvPr>
                <p14:cNvContentPartPr/>
                <p14:nvPr/>
              </p14:nvContentPartPr>
              <p14:xfrm>
                <a:off x="2696553" y="5377066"/>
                <a:ext cx="118080" cy="1051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34CF724A-2E7E-B437-2AB9-D8D40E769869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2690433" y="5370946"/>
                  <a:ext cx="1303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BE00E030-CB20-C39A-FCFE-02772F024F34}"/>
                    </a:ext>
                  </a:extLst>
                </p14:cNvPr>
                <p14:cNvContentPartPr/>
                <p14:nvPr/>
              </p14:nvContentPartPr>
              <p14:xfrm>
                <a:off x="2810313" y="5279506"/>
                <a:ext cx="138600" cy="1083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BE00E030-CB20-C39A-FCFE-02772F024F34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2804193" y="5273386"/>
                  <a:ext cx="1508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2F44279B-A9C1-B6C7-08DF-A7C333D68299}"/>
                    </a:ext>
                  </a:extLst>
                </p14:cNvPr>
                <p14:cNvContentPartPr/>
                <p14:nvPr/>
              </p14:nvContentPartPr>
              <p14:xfrm>
                <a:off x="2960793" y="5297506"/>
                <a:ext cx="79200" cy="1076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2F44279B-A9C1-B6C7-08DF-A7C333D68299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2954673" y="5291386"/>
                  <a:ext cx="914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59C3C691-524E-314D-8855-AB0AFFA6AD73}"/>
                    </a:ext>
                  </a:extLst>
                </p14:cNvPr>
                <p14:cNvContentPartPr/>
                <p14:nvPr/>
              </p14:nvContentPartPr>
              <p14:xfrm>
                <a:off x="2811393" y="5518906"/>
                <a:ext cx="55800" cy="993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59C3C691-524E-314D-8855-AB0AFFA6AD73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2805273" y="5512786"/>
                  <a:ext cx="680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6F6CF471-5B7F-E91C-753D-610ED767BF11}"/>
                    </a:ext>
                  </a:extLst>
                </p14:cNvPr>
                <p14:cNvContentPartPr/>
                <p14:nvPr/>
              </p14:nvContentPartPr>
              <p14:xfrm>
                <a:off x="2871513" y="5459506"/>
                <a:ext cx="19800" cy="1584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6F6CF471-5B7F-E91C-753D-610ED767BF11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2865393" y="5453386"/>
                  <a:ext cx="3204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FD524519-3653-6482-0AFF-C651B58D412A}"/>
                    </a:ext>
                  </a:extLst>
                </p14:cNvPr>
                <p14:cNvContentPartPr/>
                <p14:nvPr/>
              </p14:nvContentPartPr>
              <p14:xfrm>
                <a:off x="2667033" y="5127226"/>
                <a:ext cx="51120" cy="882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FD524519-3653-6482-0AFF-C651B58D412A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2660913" y="5121106"/>
                  <a:ext cx="633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ADDF34A7-8F4B-9187-B209-5C15AD4BA8FF}"/>
                    </a:ext>
                  </a:extLst>
                </p14:cNvPr>
                <p14:cNvContentPartPr/>
                <p14:nvPr/>
              </p14:nvContentPartPr>
              <p14:xfrm>
                <a:off x="2714913" y="5069986"/>
                <a:ext cx="15480" cy="1332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ADDF34A7-8F4B-9187-B209-5C15AD4BA8FF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2708793" y="5063866"/>
                  <a:ext cx="277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913D0F5C-0C69-526A-B532-9340C27C86D8}"/>
                    </a:ext>
                  </a:extLst>
                </p14:cNvPr>
                <p14:cNvContentPartPr/>
                <p14:nvPr/>
              </p14:nvContentPartPr>
              <p14:xfrm>
                <a:off x="2420073" y="4898266"/>
                <a:ext cx="51120" cy="9648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913D0F5C-0C69-526A-B532-9340C27C86D8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2413953" y="4892146"/>
                  <a:ext cx="63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75574E60-7FBD-3DCA-0D5A-6CFCCACC9A3D}"/>
                    </a:ext>
                  </a:extLst>
                </p14:cNvPr>
                <p14:cNvContentPartPr/>
                <p14:nvPr/>
              </p14:nvContentPartPr>
              <p14:xfrm>
                <a:off x="2467593" y="4834906"/>
                <a:ext cx="25920" cy="1764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75574E60-7FBD-3DCA-0D5A-6CFCCACC9A3D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2461473" y="4828786"/>
                  <a:ext cx="38160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2AE53616-C866-26D9-52A4-98562B08F1DA}"/>
              </a:ext>
            </a:extLst>
          </p:cNvPr>
          <p:cNvGrpSpPr/>
          <p:nvPr/>
        </p:nvGrpSpPr>
        <p:grpSpPr>
          <a:xfrm>
            <a:off x="3438153" y="1314826"/>
            <a:ext cx="1751760" cy="730800"/>
            <a:chOff x="3438153" y="1314826"/>
            <a:chExt cx="1751760" cy="73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8BFA6B21-57EE-8F92-7BB4-5EF35EDB2146}"/>
                    </a:ext>
                  </a:extLst>
                </p14:cNvPr>
                <p14:cNvContentPartPr/>
                <p14:nvPr/>
              </p14:nvContentPartPr>
              <p14:xfrm>
                <a:off x="3450393" y="1569346"/>
                <a:ext cx="198720" cy="13824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8BFA6B21-57EE-8F92-7BB4-5EF35EDB2146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3444273" y="1563226"/>
                  <a:ext cx="2109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5E1C7F69-80E6-C065-0536-1AC76CD7A084}"/>
                    </a:ext>
                  </a:extLst>
                </p14:cNvPr>
                <p14:cNvContentPartPr/>
                <p14:nvPr/>
              </p14:nvContentPartPr>
              <p14:xfrm>
                <a:off x="3668553" y="1544506"/>
                <a:ext cx="154440" cy="14436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5E1C7F69-80E6-C065-0536-1AC76CD7A084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3662433" y="1538386"/>
                  <a:ext cx="1666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C1FFB7DC-77A4-87DC-8A01-9C3F07F33C81}"/>
                    </a:ext>
                  </a:extLst>
                </p14:cNvPr>
                <p14:cNvContentPartPr/>
                <p14:nvPr/>
              </p14:nvContentPartPr>
              <p14:xfrm>
                <a:off x="3821193" y="1545586"/>
                <a:ext cx="145080" cy="15516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C1FFB7DC-77A4-87DC-8A01-9C3F07F33C81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3815073" y="1539466"/>
                  <a:ext cx="1573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5D981F11-C2F9-606C-FA95-80C4E9CA032C}"/>
                    </a:ext>
                  </a:extLst>
                </p14:cNvPr>
                <p14:cNvContentPartPr/>
                <p14:nvPr/>
              </p14:nvContentPartPr>
              <p14:xfrm>
                <a:off x="3880953" y="1526866"/>
                <a:ext cx="152280" cy="15768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5D981F11-C2F9-606C-FA95-80C4E9CA032C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3874833" y="1520746"/>
                  <a:ext cx="1645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F35396FC-9F76-033F-DDDE-EDCFDFD77C9A}"/>
                    </a:ext>
                  </a:extLst>
                </p14:cNvPr>
                <p14:cNvContentPartPr/>
                <p14:nvPr/>
              </p14:nvContentPartPr>
              <p14:xfrm>
                <a:off x="3438153" y="1806946"/>
                <a:ext cx="167760" cy="16344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F35396FC-9F76-033F-DDDE-EDCFDFD77C9A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3432033" y="1800826"/>
                  <a:ext cx="1800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DF9D34C7-E7FA-BE33-295B-A33AE2209F91}"/>
                    </a:ext>
                  </a:extLst>
                </p14:cNvPr>
                <p14:cNvContentPartPr/>
                <p14:nvPr/>
              </p14:nvContentPartPr>
              <p14:xfrm>
                <a:off x="3627153" y="1849066"/>
                <a:ext cx="132840" cy="12348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DF9D34C7-E7FA-BE33-295B-A33AE2209F91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3621033" y="1842946"/>
                  <a:ext cx="145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BC0C9D49-0131-EE03-432B-C6B0A55875A0}"/>
                    </a:ext>
                  </a:extLst>
                </p14:cNvPr>
                <p14:cNvContentPartPr/>
                <p14:nvPr/>
              </p14:nvContentPartPr>
              <p14:xfrm>
                <a:off x="3633993" y="1912426"/>
                <a:ext cx="108360" cy="684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BC0C9D49-0131-EE03-432B-C6B0A55875A0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3627873" y="1906306"/>
                  <a:ext cx="1206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2E090EA0-E432-E555-35DF-DA42E4EEFEFE}"/>
                    </a:ext>
                  </a:extLst>
                </p14:cNvPr>
                <p14:cNvContentPartPr/>
                <p14:nvPr/>
              </p14:nvContentPartPr>
              <p14:xfrm>
                <a:off x="3834873" y="1799026"/>
                <a:ext cx="140400" cy="21492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2E090EA0-E432-E555-35DF-DA42E4EEFEFE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3828753" y="1792906"/>
                  <a:ext cx="15264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C238C3D3-3850-E984-10B3-5BE46B74FAF2}"/>
                    </a:ext>
                  </a:extLst>
                </p14:cNvPr>
                <p14:cNvContentPartPr/>
                <p14:nvPr/>
              </p14:nvContentPartPr>
              <p14:xfrm>
                <a:off x="3940713" y="1851946"/>
                <a:ext cx="131040" cy="16308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C238C3D3-3850-E984-10B3-5BE46B74FAF2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3934593" y="1845826"/>
                  <a:ext cx="1432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306F60D6-179E-D9F9-CCF4-9D2940E2C43F}"/>
                    </a:ext>
                  </a:extLst>
                </p14:cNvPr>
                <p14:cNvContentPartPr/>
                <p14:nvPr/>
              </p14:nvContentPartPr>
              <p14:xfrm>
                <a:off x="4073913" y="1862026"/>
                <a:ext cx="91080" cy="12708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306F60D6-179E-D9F9-CCF4-9D2940E2C43F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4067793" y="1855906"/>
                  <a:ext cx="1033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06EB4BAF-D286-1202-F8B7-B281B1ED5A0D}"/>
                    </a:ext>
                  </a:extLst>
                </p14:cNvPr>
                <p14:cNvContentPartPr/>
                <p14:nvPr/>
              </p14:nvContentPartPr>
              <p14:xfrm>
                <a:off x="4045473" y="1927186"/>
                <a:ext cx="122760" cy="2808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06EB4BAF-D286-1202-F8B7-B281B1ED5A0D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4039353" y="1921066"/>
                  <a:ext cx="1350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66F736F9-14A4-3F03-38C9-9D93038B8652}"/>
                    </a:ext>
                  </a:extLst>
                </p14:cNvPr>
                <p14:cNvContentPartPr/>
                <p14:nvPr/>
              </p14:nvContentPartPr>
              <p14:xfrm>
                <a:off x="4186593" y="1814506"/>
                <a:ext cx="141840" cy="23112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66F736F9-14A4-3F03-38C9-9D93038B8652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4180473" y="1808386"/>
                  <a:ext cx="15408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D6A1AF12-DB8B-F069-D1F2-6A7EE7BBEA06}"/>
                    </a:ext>
                  </a:extLst>
                </p14:cNvPr>
                <p14:cNvContentPartPr/>
                <p14:nvPr/>
              </p14:nvContentPartPr>
              <p14:xfrm>
                <a:off x="4353993" y="1516066"/>
                <a:ext cx="221760" cy="14436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D6A1AF12-DB8B-F069-D1F2-6A7EE7BBEA06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4347873" y="1509946"/>
                  <a:ext cx="2340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7EEF6534-EA37-4BDF-9184-97D800F28D6B}"/>
                    </a:ext>
                  </a:extLst>
                </p14:cNvPr>
                <p14:cNvContentPartPr/>
                <p14:nvPr/>
              </p14:nvContentPartPr>
              <p14:xfrm>
                <a:off x="4381713" y="1523626"/>
                <a:ext cx="182520" cy="13176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7EEF6534-EA37-4BDF-9184-97D800F28D6B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4375593" y="1517506"/>
                  <a:ext cx="1947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C35AFDFA-CBF8-27D4-1F91-C45EE5739766}"/>
                    </a:ext>
                  </a:extLst>
                </p14:cNvPr>
                <p14:cNvContentPartPr/>
                <p14:nvPr/>
              </p14:nvContentPartPr>
              <p14:xfrm>
                <a:off x="4605633" y="1314826"/>
                <a:ext cx="168120" cy="16380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C35AFDFA-CBF8-27D4-1F91-C45EE5739766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4599513" y="1308706"/>
                  <a:ext cx="18036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A748BB94-58E9-A027-AD08-2675D3465F54}"/>
                    </a:ext>
                  </a:extLst>
                </p14:cNvPr>
                <p14:cNvContentPartPr/>
                <p14:nvPr/>
              </p14:nvContentPartPr>
              <p14:xfrm>
                <a:off x="4639473" y="1637746"/>
                <a:ext cx="60120" cy="9648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A748BB94-58E9-A027-AD08-2675D3465F54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4633353" y="1631626"/>
                  <a:ext cx="72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3CCFB043-2039-DCBE-2DBC-01C91C82DBA8}"/>
                    </a:ext>
                  </a:extLst>
                </p14:cNvPr>
                <p14:cNvContentPartPr/>
                <p14:nvPr/>
              </p14:nvContentPartPr>
              <p14:xfrm>
                <a:off x="4659993" y="1583026"/>
                <a:ext cx="54000" cy="108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3CCFB043-2039-DCBE-2DBC-01C91C82DBA8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4653873" y="1576906"/>
                  <a:ext cx="66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7727D675-C55B-6B2F-8E80-76BBA15EC447}"/>
                    </a:ext>
                  </a:extLst>
                </p14:cNvPr>
                <p14:cNvContentPartPr/>
                <p14:nvPr/>
              </p14:nvContentPartPr>
              <p14:xfrm>
                <a:off x="4790313" y="1455586"/>
                <a:ext cx="121680" cy="21024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7727D675-C55B-6B2F-8E80-76BBA15EC447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4784193" y="1449466"/>
                  <a:ext cx="1339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76089592-9233-8CCF-29E7-1F76892B8568}"/>
                    </a:ext>
                  </a:extLst>
                </p14:cNvPr>
                <p14:cNvContentPartPr/>
                <p14:nvPr/>
              </p14:nvContentPartPr>
              <p14:xfrm>
                <a:off x="4863033" y="1532626"/>
                <a:ext cx="174600" cy="31356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76089592-9233-8CCF-29E7-1F76892B8568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4856913" y="1526506"/>
                  <a:ext cx="18684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F767EBC0-FFCD-9524-CF0E-82ABC59048E5}"/>
                    </a:ext>
                  </a:extLst>
                </p14:cNvPr>
                <p14:cNvContentPartPr/>
                <p14:nvPr/>
              </p14:nvContentPartPr>
              <p14:xfrm>
                <a:off x="5018193" y="1413826"/>
                <a:ext cx="171720" cy="32544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F767EBC0-FFCD-9524-CF0E-82ABC59048E5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5012073" y="1407706"/>
                  <a:ext cx="183960" cy="33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1C8349E3-59C2-2ADD-116E-74F25FAD1AB3}"/>
              </a:ext>
            </a:extLst>
          </p:cNvPr>
          <p:cNvGrpSpPr/>
          <p:nvPr/>
        </p:nvGrpSpPr>
        <p:grpSpPr>
          <a:xfrm>
            <a:off x="5340033" y="1356946"/>
            <a:ext cx="1676520" cy="595080"/>
            <a:chOff x="5340033" y="1356946"/>
            <a:chExt cx="1676520" cy="59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EFA97C1E-E5D4-1734-3EE6-8E02B546D573}"/>
                    </a:ext>
                  </a:extLst>
                </p14:cNvPr>
                <p14:cNvContentPartPr/>
                <p14:nvPr/>
              </p14:nvContentPartPr>
              <p14:xfrm>
                <a:off x="5340033" y="1515346"/>
                <a:ext cx="198720" cy="1864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EFA97C1E-E5D4-1734-3EE6-8E02B546D573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5333913" y="1509226"/>
                  <a:ext cx="2109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5BF3C0C9-EF8D-5BF9-1DE6-3E554B1A26EB}"/>
                    </a:ext>
                  </a:extLst>
                </p14:cNvPr>
                <p14:cNvContentPartPr/>
                <p14:nvPr/>
              </p14:nvContentPartPr>
              <p14:xfrm>
                <a:off x="5388993" y="1635586"/>
                <a:ext cx="185400" cy="1321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5BF3C0C9-EF8D-5BF9-1DE6-3E554B1A26EB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5382873" y="1629466"/>
                  <a:ext cx="197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A3F88365-EEC2-EA04-1759-FDFEA258A523}"/>
                    </a:ext>
                  </a:extLst>
                </p14:cNvPr>
                <p14:cNvContentPartPr/>
                <p14:nvPr/>
              </p14:nvContentPartPr>
              <p14:xfrm>
                <a:off x="5804433" y="1427866"/>
                <a:ext cx="48600" cy="22068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A3F88365-EEC2-EA04-1759-FDFEA258A523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5798313" y="1421746"/>
                  <a:ext cx="608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C0F559AB-51B5-9A04-7C2C-674154B81764}"/>
                    </a:ext>
                  </a:extLst>
                </p14:cNvPr>
                <p14:cNvContentPartPr/>
                <p14:nvPr/>
              </p14:nvContentPartPr>
              <p14:xfrm>
                <a:off x="5702553" y="1668706"/>
                <a:ext cx="259200" cy="3168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C0F559AB-51B5-9A04-7C2C-674154B81764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5696433" y="1662586"/>
                  <a:ext cx="2714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E9114BF9-B7F3-0998-54F7-66023683FE84}"/>
                    </a:ext>
                  </a:extLst>
                </p14:cNvPr>
                <p14:cNvContentPartPr/>
                <p14:nvPr/>
              </p14:nvContentPartPr>
              <p14:xfrm>
                <a:off x="5755113" y="1753306"/>
                <a:ext cx="190440" cy="9792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E9114BF9-B7F3-0998-54F7-66023683FE84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5748993" y="1747186"/>
                  <a:ext cx="202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F7BC66F0-CFDF-67EB-C1CE-DFF99E69B151}"/>
                    </a:ext>
                  </a:extLst>
                </p14:cNvPr>
                <p14:cNvContentPartPr/>
                <p14:nvPr/>
              </p14:nvContentPartPr>
              <p14:xfrm>
                <a:off x="6098553" y="1594906"/>
                <a:ext cx="238320" cy="15012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F7BC66F0-CFDF-67EB-C1CE-DFF99E69B151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6092433" y="1588786"/>
                  <a:ext cx="2505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B047E283-2200-AD03-F825-C0F536FC43CB}"/>
                    </a:ext>
                  </a:extLst>
                </p14:cNvPr>
                <p14:cNvContentPartPr/>
                <p14:nvPr/>
              </p14:nvContentPartPr>
              <p14:xfrm>
                <a:off x="6139953" y="1614706"/>
                <a:ext cx="180360" cy="17388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B047E283-2200-AD03-F825-C0F536FC43CB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6133833" y="1608586"/>
                  <a:ext cx="1926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E0BFDA4D-DF86-1022-B76C-F9A7652E2B6B}"/>
                    </a:ext>
                  </a:extLst>
                </p14:cNvPr>
                <p14:cNvContentPartPr/>
                <p14:nvPr/>
              </p14:nvContentPartPr>
              <p14:xfrm>
                <a:off x="6372513" y="1716226"/>
                <a:ext cx="70200" cy="9288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E0BFDA4D-DF86-1022-B76C-F9A7652E2B6B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6366393" y="1710106"/>
                  <a:ext cx="824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7E29BB22-E53A-55DA-467C-79AADAF2807C}"/>
                    </a:ext>
                  </a:extLst>
                </p14:cNvPr>
                <p14:cNvContentPartPr/>
                <p14:nvPr/>
              </p14:nvContentPartPr>
              <p14:xfrm>
                <a:off x="6387633" y="1658626"/>
                <a:ext cx="13320" cy="1512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7E29BB22-E53A-55DA-467C-79AADAF2807C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6381513" y="1652506"/>
                  <a:ext cx="255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4DCCE842-14E7-80BD-F234-869EA6DFF676}"/>
                    </a:ext>
                  </a:extLst>
                </p14:cNvPr>
                <p14:cNvContentPartPr/>
                <p14:nvPr/>
              </p14:nvContentPartPr>
              <p14:xfrm>
                <a:off x="6319953" y="1427146"/>
                <a:ext cx="219240" cy="11304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4DCCE842-14E7-80BD-F234-869EA6DFF676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6313833" y="1421026"/>
                  <a:ext cx="2314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200CE891-B89E-12E1-94A8-DED0AAEBDD89}"/>
                    </a:ext>
                  </a:extLst>
                </p14:cNvPr>
                <p14:cNvContentPartPr/>
                <p14:nvPr/>
              </p14:nvContentPartPr>
              <p14:xfrm>
                <a:off x="6520473" y="1477186"/>
                <a:ext cx="155880" cy="31104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200CE891-B89E-12E1-94A8-DED0AAEBDD89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6514353" y="1471066"/>
                  <a:ext cx="16812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331C6FC8-5979-842A-16F8-AF99099E90A8}"/>
                    </a:ext>
                  </a:extLst>
                </p14:cNvPr>
                <p14:cNvContentPartPr/>
                <p14:nvPr/>
              </p14:nvContentPartPr>
              <p14:xfrm>
                <a:off x="6677433" y="1600666"/>
                <a:ext cx="177840" cy="35136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331C6FC8-5979-842A-16F8-AF99099E90A8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6671313" y="1594546"/>
                  <a:ext cx="19008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FB323B30-F367-3868-2209-0055774E22CF}"/>
                    </a:ext>
                  </a:extLst>
                </p14:cNvPr>
                <p14:cNvContentPartPr/>
                <p14:nvPr/>
              </p14:nvContentPartPr>
              <p14:xfrm>
                <a:off x="6856713" y="1356946"/>
                <a:ext cx="159840" cy="55620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FB323B30-F367-3868-2209-0055774E22CF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6850593" y="1350826"/>
                  <a:ext cx="172080" cy="56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888785E0-F414-677B-1EBE-A6BCE71E4443}"/>
              </a:ext>
            </a:extLst>
          </p:cNvPr>
          <p:cNvGrpSpPr/>
          <p:nvPr/>
        </p:nvGrpSpPr>
        <p:grpSpPr>
          <a:xfrm>
            <a:off x="10732113" y="1583386"/>
            <a:ext cx="268200" cy="314640"/>
            <a:chOff x="10732113" y="1583386"/>
            <a:chExt cx="268200" cy="31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C8F691DC-7641-C7E8-6636-E96495951D18}"/>
                    </a:ext>
                  </a:extLst>
                </p14:cNvPr>
                <p14:cNvContentPartPr/>
                <p14:nvPr/>
              </p14:nvContentPartPr>
              <p14:xfrm>
                <a:off x="10751913" y="1691026"/>
                <a:ext cx="22320" cy="2070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C8F691DC-7641-C7E8-6636-E96495951D18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10745793" y="1684906"/>
                  <a:ext cx="345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06DBDD17-E010-906B-B88F-B57C5335A51F}"/>
                    </a:ext>
                  </a:extLst>
                </p14:cNvPr>
                <p14:cNvContentPartPr/>
                <p14:nvPr/>
              </p14:nvContentPartPr>
              <p14:xfrm>
                <a:off x="10732113" y="1583386"/>
                <a:ext cx="268200" cy="2206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06DBDD17-E010-906B-B88F-B57C5335A51F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10725993" y="1577266"/>
                  <a:ext cx="280440" cy="232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595765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EBBB15-49F9-0DB7-F7FF-E6C65ECE3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2F61467B-FFC1-69F0-94EA-14620199AB3F}"/>
              </a:ext>
            </a:extLst>
          </p:cNvPr>
          <p:cNvGrpSpPr/>
          <p:nvPr/>
        </p:nvGrpSpPr>
        <p:grpSpPr>
          <a:xfrm>
            <a:off x="1619585" y="-138971"/>
            <a:ext cx="5816520" cy="985320"/>
            <a:chOff x="1619585" y="-138971"/>
            <a:chExt cx="5816520" cy="9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4614D77-DCCD-DBEF-9357-ACF46B7BE03C}"/>
                    </a:ext>
                  </a:extLst>
                </p14:cNvPr>
                <p14:cNvContentPartPr/>
                <p14:nvPr/>
              </p14:nvContentPartPr>
              <p14:xfrm>
                <a:off x="1820825" y="203029"/>
                <a:ext cx="351360" cy="42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4614D77-DCCD-DBEF-9357-ACF46B7BE03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14705" y="196909"/>
                  <a:ext cx="363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F7D6078F-E582-C7B2-A0F0-28C4EDAD169F}"/>
                    </a:ext>
                  </a:extLst>
                </p14:cNvPr>
                <p14:cNvContentPartPr/>
                <p14:nvPr/>
              </p14:nvContentPartPr>
              <p14:xfrm>
                <a:off x="1982825" y="239029"/>
                <a:ext cx="23760" cy="2577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F7D6078F-E582-C7B2-A0F0-28C4EDAD169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76796" y="232909"/>
                  <a:ext cx="35817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B5B19E0A-0821-B8A3-655C-55BFD0D46C13}"/>
                    </a:ext>
                  </a:extLst>
                </p14:cNvPr>
                <p14:cNvContentPartPr/>
                <p14:nvPr/>
              </p14:nvContentPartPr>
              <p14:xfrm>
                <a:off x="2074265" y="197989"/>
                <a:ext cx="259560" cy="3294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5B19E0A-0821-B8A3-655C-55BFD0D46C1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068145" y="191869"/>
                  <a:ext cx="2718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33274A01-F0B0-06CE-74AC-5BC3DB051779}"/>
                    </a:ext>
                  </a:extLst>
                </p14:cNvPr>
                <p14:cNvContentPartPr/>
                <p14:nvPr/>
              </p14:nvContentPartPr>
              <p14:xfrm>
                <a:off x="2288825" y="343069"/>
                <a:ext cx="254520" cy="1418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3274A01-F0B0-06CE-74AC-5BC3DB05177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82705" y="336949"/>
                  <a:ext cx="266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D38A5A3-BBA9-DA67-F9CF-8260DC26CFCB}"/>
                    </a:ext>
                  </a:extLst>
                </p14:cNvPr>
                <p14:cNvContentPartPr/>
                <p14:nvPr/>
              </p14:nvContentPartPr>
              <p14:xfrm>
                <a:off x="2876345" y="276109"/>
                <a:ext cx="279360" cy="2203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D38A5A3-BBA9-DA67-F9CF-8260DC26CFC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870225" y="269989"/>
                  <a:ext cx="2916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C5FA983D-7D2F-5873-C318-E34010CB1E67}"/>
                    </a:ext>
                  </a:extLst>
                </p14:cNvPr>
                <p14:cNvContentPartPr/>
                <p14:nvPr/>
              </p14:nvContentPartPr>
              <p14:xfrm>
                <a:off x="3158945" y="393829"/>
                <a:ext cx="258840" cy="13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C5FA983D-7D2F-5873-C318-E34010CB1E6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52825" y="387709"/>
                  <a:ext cx="271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84709FAF-865C-8E7D-1F5E-5ABC38931E89}"/>
                    </a:ext>
                  </a:extLst>
                </p14:cNvPr>
                <p14:cNvContentPartPr/>
                <p14:nvPr/>
              </p14:nvContentPartPr>
              <p14:xfrm>
                <a:off x="3390785" y="410389"/>
                <a:ext cx="208080" cy="1263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4709FAF-865C-8E7D-1F5E-5ABC38931E8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384665" y="404252"/>
                  <a:ext cx="220320" cy="1386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4A2DB33-041E-5F6B-51D2-3062133AA7AC}"/>
                    </a:ext>
                  </a:extLst>
                </p14:cNvPr>
                <p14:cNvContentPartPr/>
                <p14:nvPr/>
              </p14:nvContentPartPr>
              <p14:xfrm>
                <a:off x="3423545" y="410389"/>
                <a:ext cx="177840" cy="1101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4A2DB33-041E-5F6B-51D2-3062133AA7A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417425" y="404269"/>
                  <a:ext cx="190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AE7DF095-D513-9777-23F3-C2DE24293297}"/>
                    </a:ext>
                  </a:extLst>
                </p14:cNvPr>
                <p14:cNvContentPartPr/>
                <p14:nvPr/>
              </p14:nvContentPartPr>
              <p14:xfrm>
                <a:off x="3613985" y="403909"/>
                <a:ext cx="121320" cy="121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E7DF095-D513-9777-23F3-C2DE2429329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7865" y="397807"/>
                  <a:ext cx="133560" cy="1338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3D262039-3BB9-49C3-A367-710CCD62498A}"/>
                    </a:ext>
                  </a:extLst>
                </p14:cNvPr>
                <p14:cNvContentPartPr/>
                <p14:nvPr/>
              </p14:nvContentPartPr>
              <p14:xfrm>
                <a:off x="3648545" y="318949"/>
                <a:ext cx="39960" cy="16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3D262039-3BB9-49C3-A367-710CCD62498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642425" y="312829"/>
                  <a:ext cx="52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A3ABA9A2-C7C6-C7EE-5D75-0FFDB437A132}"/>
                    </a:ext>
                  </a:extLst>
                </p14:cNvPr>
                <p14:cNvContentPartPr/>
                <p14:nvPr/>
              </p14:nvContentPartPr>
              <p14:xfrm>
                <a:off x="3728825" y="388789"/>
                <a:ext cx="471600" cy="1400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3ABA9A2-C7C6-C7EE-5D75-0FFDB437A13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22705" y="382669"/>
                  <a:ext cx="483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B13CEF1-4518-8560-2026-87FDB1F7F4D5}"/>
                    </a:ext>
                  </a:extLst>
                </p14:cNvPr>
                <p14:cNvContentPartPr/>
                <p14:nvPr/>
              </p14:nvContentPartPr>
              <p14:xfrm>
                <a:off x="4196105" y="365389"/>
                <a:ext cx="299160" cy="135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B13CEF1-4518-8560-2026-87FDB1F7F4D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189992" y="359269"/>
                  <a:ext cx="311385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C5646821-4DFE-79D0-4954-530FC1BD7323}"/>
                    </a:ext>
                  </a:extLst>
                </p14:cNvPr>
                <p14:cNvContentPartPr/>
                <p14:nvPr/>
              </p14:nvContentPartPr>
              <p14:xfrm>
                <a:off x="4707665" y="196189"/>
                <a:ext cx="303120" cy="2905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5646821-4DFE-79D0-4954-530FC1BD732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701545" y="190061"/>
                  <a:ext cx="315360" cy="302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72CD6C2E-453E-DA1A-2F84-9705F65C6212}"/>
                    </a:ext>
                  </a:extLst>
                </p14:cNvPr>
                <p14:cNvContentPartPr/>
                <p14:nvPr/>
              </p14:nvContentPartPr>
              <p14:xfrm>
                <a:off x="4893065" y="351709"/>
                <a:ext cx="189360" cy="1353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2CD6C2E-453E-DA1A-2F84-9705F65C621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886945" y="345589"/>
                  <a:ext cx="2016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A26A11C-D12E-0321-6387-A47D11575C04}"/>
                    </a:ext>
                  </a:extLst>
                </p14:cNvPr>
                <p14:cNvContentPartPr/>
                <p14:nvPr/>
              </p14:nvContentPartPr>
              <p14:xfrm>
                <a:off x="5055065" y="358909"/>
                <a:ext cx="225360" cy="1303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A26A11C-D12E-0321-6387-A47D11575C0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48945" y="352789"/>
                  <a:ext cx="237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6AAC1099-2138-2D80-651C-39F5367B2B78}"/>
                    </a:ext>
                  </a:extLst>
                </p14:cNvPr>
                <p14:cNvContentPartPr/>
                <p14:nvPr/>
              </p14:nvContentPartPr>
              <p14:xfrm>
                <a:off x="5284385" y="149029"/>
                <a:ext cx="81000" cy="3405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6AAC1099-2138-2D80-651C-39F5367B2B7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278265" y="142909"/>
                  <a:ext cx="932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2623C0F9-518F-2A62-D714-695846585361}"/>
                    </a:ext>
                  </a:extLst>
                </p14:cNvPr>
                <p14:cNvContentPartPr/>
                <p14:nvPr/>
              </p14:nvContentPartPr>
              <p14:xfrm>
                <a:off x="5238305" y="319309"/>
                <a:ext cx="206280" cy="53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2623C0F9-518F-2A62-D714-69584658536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2185" y="313189"/>
                  <a:ext cx="218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EF45B23A-5B5F-949B-541F-A6F7AED4D0FD}"/>
                    </a:ext>
                  </a:extLst>
                </p14:cNvPr>
                <p14:cNvContentPartPr/>
                <p14:nvPr/>
              </p14:nvContentPartPr>
              <p14:xfrm>
                <a:off x="5385905" y="355309"/>
                <a:ext cx="161640" cy="146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EF45B23A-5B5F-949B-541F-A6F7AED4D0F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379799" y="349189"/>
                  <a:ext cx="173853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B550BD20-3583-10AA-0674-177878D7BBC9}"/>
                    </a:ext>
                  </a:extLst>
                </p14:cNvPr>
                <p14:cNvContentPartPr/>
                <p14:nvPr/>
              </p14:nvContentPartPr>
              <p14:xfrm>
                <a:off x="5499665" y="162349"/>
                <a:ext cx="426960" cy="366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550BD20-3583-10AA-0674-177878D7BBC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493550" y="156223"/>
                  <a:ext cx="439190" cy="3783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9FAB22F0-443E-6626-B2AE-7A37AE879794}"/>
                    </a:ext>
                  </a:extLst>
                </p14:cNvPr>
                <p14:cNvContentPartPr/>
                <p14:nvPr/>
              </p14:nvContentPartPr>
              <p14:xfrm>
                <a:off x="6239825" y="224629"/>
                <a:ext cx="45360" cy="2336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FAB22F0-443E-6626-B2AE-7A37AE87979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33705" y="218509"/>
                  <a:ext cx="576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D2B37CB-1974-AAA3-D814-A12FAD0F17E6}"/>
                    </a:ext>
                  </a:extLst>
                </p14:cNvPr>
                <p14:cNvContentPartPr/>
                <p14:nvPr/>
              </p14:nvContentPartPr>
              <p14:xfrm>
                <a:off x="6191945" y="162349"/>
                <a:ext cx="242280" cy="1818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D2B37CB-1974-AAA3-D814-A12FAD0F17E6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185825" y="156217"/>
                  <a:ext cx="254520" cy="1940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08B7EF4-AA04-D17C-FC10-89EC530A8560}"/>
                    </a:ext>
                  </a:extLst>
                </p14:cNvPr>
                <p14:cNvContentPartPr/>
                <p14:nvPr/>
              </p14:nvContentPartPr>
              <p14:xfrm>
                <a:off x="6348545" y="320389"/>
                <a:ext cx="304200" cy="149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08B7EF4-AA04-D17C-FC10-89EC530A856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342425" y="314269"/>
                  <a:ext cx="3164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39A1E79-E172-EF5C-4DBC-008D09FE2F88}"/>
                    </a:ext>
                  </a:extLst>
                </p14:cNvPr>
                <p14:cNvContentPartPr/>
                <p14:nvPr/>
              </p14:nvContentPartPr>
              <p14:xfrm>
                <a:off x="6655625" y="138229"/>
                <a:ext cx="65160" cy="317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39A1E79-E172-EF5C-4DBC-008D09FE2F8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649505" y="132109"/>
                  <a:ext cx="7740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6DD0F8A6-2248-C647-50E0-DA4A453477B4}"/>
                    </a:ext>
                  </a:extLst>
                </p14:cNvPr>
                <p14:cNvContentPartPr/>
                <p14:nvPr/>
              </p14:nvContentPartPr>
              <p14:xfrm>
                <a:off x="6605945" y="129589"/>
                <a:ext cx="399600" cy="319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DD0F8A6-2248-C647-50E0-DA4A453477B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599825" y="123469"/>
                  <a:ext cx="4118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6093E96-CE0A-E157-6E19-C6535709B8BA}"/>
                    </a:ext>
                  </a:extLst>
                </p14:cNvPr>
                <p14:cNvContentPartPr/>
                <p14:nvPr/>
              </p14:nvContentPartPr>
              <p14:xfrm>
                <a:off x="1619585" y="-138971"/>
                <a:ext cx="5816520" cy="9853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6093E96-CE0A-E157-6E19-C6535709B8BA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613465" y="-145091"/>
                  <a:ext cx="5828760" cy="9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382C4BD5-8F2F-0961-37FC-EAB8836EF9A8}"/>
              </a:ext>
            </a:extLst>
          </p:cNvPr>
          <p:cNvGrpSpPr/>
          <p:nvPr/>
        </p:nvGrpSpPr>
        <p:grpSpPr>
          <a:xfrm>
            <a:off x="1699505" y="1491436"/>
            <a:ext cx="298800" cy="122040"/>
            <a:chOff x="1699505" y="1491436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48A443EF-9D04-DE5E-F379-D30E063A2599}"/>
                    </a:ext>
                  </a:extLst>
                </p14:cNvPr>
                <p14:cNvContentPartPr/>
                <p14:nvPr/>
              </p14:nvContentPartPr>
              <p14:xfrm>
                <a:off x="1699505" y="1491436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48A443EF-9D04-DE5E-F379-D30E063A259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693317" y="1485316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F2ED8A03-A75A-454C-9955-CBB0EAE7FD30}"/>
                    </a:ext>
                  </a:extLst>
                </p14:cNvPr>
                <p14:cNvContentPartPr/>
                <p14:nvPr/>
              </p14:nvContentPartPr>
              <p14:xfrm>
                <a:off x="1705265" y="1601236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F2ED8A03-A75A-454C-9955-CBB0EAE7FD3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699145" y="1595116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C1F130E9-97C4-2CBC-23A4-6528D8EF6B3D}"/>
                    </a:ext>
                  </a:extLst>
                </p14:cNvPr>
                <p14:cNvContentPartPr/>
                <p14:nvPr/>
              </p14:nvContentPartPr>
              <p14:xfrm>
                <a:off x="1828745" y="1513036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C1F130E9-97C4-2CBC-23A4-6528D8EF6B3D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822640" y="1506916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C61F9BCF-EE35-0041-DCC6-8AD290AE9365}"/>
                    </a:ext>
                  </a:extLst>
                </p14:cNvPr>
                <p14:cNvContentPartPr/>
                <p14:nvPr/>
              </p14:nvContentPartPr>
              <p14:xfrm>
                <a:off x="1852505" y="1602676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C61F9BCF-EE35-0041-DCC6-8AD290AE936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846385" y="1596556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7B66A7E0-B464-5F0A-40DF-EC0D9168C662}"/>
              </a:ext>
            </a:extLst>
          </p:cNvPr>
          <p:cNvGrpSpPr/>
          <p:nvPr/>
        </p:nvGrpSpPr>
        <p:grpSpPr>
          <a:xfrm>
            <a:off x="2310785" y="1465876"/>
            <a:ext cx="665640" cy="192600"/>
            <a:chOff x="2310785" y="1465876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AF31EEAE-7CC0-591E-B9D4-387558CB3AD5}"/>
                    </a:ext>
                  </a:extLst>
                </p14:cNvPr>
                <p14:cNvContentPartPr/>
                <p14:nvPr/>
              </p14:nvContentPartPr>
              <p14:xfrm>
                <a:off x="2310785" y="1489996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F31EEAE-7CC0-591E-B9D4-387558CB3AD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304665" y="1483859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52BC7D8B-0FC2-4D2B-0F19-6B718E62AB78}"/>
                    </a:ext>
                  </a:extLst>
                </p14:cNvPr>
                <p14:cNvContentPartPr/>
                <p14:nvPr/>
              </p14:nvContentPartPr>
              <p14:xfrm>
                <a:off x="2568185" y="1465876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52BC7D8B-0FC2-4D2B-0F19-6B718E62AB7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562056" y="1459739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2C43D129-56E4-D89B-6591-C87DD7AE6A5A}"/>
                    </a:ext>
                  </a:extLst>
                </p14:cNvPr>
                <p14:cNvContentPartPr/>
                <p14:nvPr/>
              </p14:nvContentPartPr>
              <p14:xfrm>
                <a:off x="2805065" y="1475236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C43D129-56E4-D89B-6591-C87DD7AE6A5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798945" y="1469130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AFDC4BB-5898-993E-2DD5-5DA4CF44323D}"/>
                    </a:ext>
                  </a:extLst>
                </p14:cNvPr>
                <p14:cNvContentPartPr/>
                <p14:nvPr/>
              </p14:nvContentPartPr>
              <p14:xfrm>
                <a:off x="2802185" y="1512676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AFDC4BB-5898-993E-2DD5-5DA4CF44323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796065" y="1506541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B66F0CDB-5F12-49C6-42A3-A44DF7B6B4AE}"/>
              </a:ext>
            </a:extLst>
          </p:cNvPr>
          <p:cNvGrpSpPr/>
          <p:nvPr/>
        </p:nvGrpSpPr>
        <p:grpSpPr>
          <a:xfrm>
            <a:off x="3295025" y="1445356"/>
            <a:ext cx="387000" cy="215640"/>
            <a:chOff x="3295025" y="1445356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F6235ECA-7FA2-C5DE-0467-673FB4F6E001}"/>
                    </a:ext>
                  </a:extLst>
                </p14:cNvPr>
                <p14:cNvContentPartPr/>
                <p14:nvPr/>
              </p14:nvContentPartPr>
              <p14:xfrm>
                <a:off x="3295025" y="1445356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F6235ECA-7FA2-C5DE-0467-673FB4F6E00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288905" y="1439224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0C8E586C-5566-0AE3-D5CC-AD375B984DE6}"/>
                    </a:ext>
                  </a:extLst>
                </p14:cNvPr>
                <p14:cNvContentPartPr/>
                <p14:nvPr/>
              </p14:nvContentPartPr>
              <p14:xfrm>
                <a:off x="3339305" y="1460836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0C8E586C-5566-0AE3-D5CC-AD375B984DE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33174" y="1454716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E4C24B15-FF9E-375D-6AFD-3BD2402C2187}"/>
                    </a:ext>
                  </a:extLst>
                </p14:cNvPr>
                <p14:cNvContentPartPr/>
                <p14:nvPr/>
              </p14:nvContentPartPr>
              <p14:xfrm>
                <a:off x="3595625" y="1570996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E4C24B15-FF9E-375D-6AFD-3BD2402C2187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589505" y="1564900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63E70868-AABD-842F-DA27-F9D796A19E79}"/>
                    </a:ext>
                  </a:extLst>
                </p14:cNvPr>
                <p14:cNvContentPartPr/>
                <p14:nvPr/>
              </p14:nvContentPartPr>
              <p14:xfrm>
                <a:off x="3624065" y="1446076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63E70868-AABD-842F-DA27-F9D796A19E7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617945" y="1439956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DC219D54-BF88-4008-C6F4-440232DB74FA}"/>
              </a:ext>
            </a:extLst>
          </p:cNvPr>
          <p:cNvGrpSpPr/>
          <p:nvPr/>
        </p:nvGrpSpPr>
        <p:grpSpPr>
          <a:xfrm>
            <a:off x="2820905" y="1856476"/>
            <a:ext cx="2446200" cy="312840"/>
            <a:chOff x="2820905" y="1856476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D533762F-9D06-AB40-3A76-CB2F21C754FA}"/>
                    </a:ext>
                  </a:extLst>
                </p14:cNvPr>
                <p14:cNvContentPartPr/>
                <p14:nvPr/>
              </p14:nvContentPartPr>
              <p14:xfrm>
                <a:off x="2876345" y="1913356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D533762F-9D06-AB40-3A76-CB2F21C754F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870225" y="1907236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C7BB2417-E385-8800-7FE4-59C1580934A6}"/>
                    </a:ext>
                  </a:extLst>
                </p14:cNvPr>
                <p14:cNvContentPartPr/>
                <p14:nvPr/>
              </p14:nvContentPartPr>
              <p14:xfrm>
                <a:off x="2820905" y="2061316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7BB2417-E385-8800-7FE4-59C1580934A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814785" y="2055196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CEA4062F-5312-7452-AD2A-1DDDD7A3F9B5}"/>
                    </a:ext>
                  </a:extLst>
                </p14:cNvPr>
                <p14:cNvContentPartPr/>
                <p14:nvPr/>
              </p14:nvContentPartPr>
              <p14:xfrm>
                <a:off x="3104945" y="2026756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CEA4062F-5312-7452-AD2A-1DDDD7A3F9B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098825" y="2020636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AC670E00-7A97-0516-3840-EAAC913978B8}"/>
                    </a:ext>
                  </a:extLst>
                </p14:cNvPr>
                <p14:cNvContentPartPr/>
                <p14:nvPr/>
              </p14:nvContentPartPr>
              <p14:xfrm>
                <a:off x="3121505" y="2010916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AC670E00-7A97-0516-3840-EAAC913978B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115368" y="2004796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0271968D-D625-E236-BD8B-BF53D42C392B}"/>
                    </a:ext>
                  </a:extLst>
                </p14:cNvPr>
                <p14:cNvContentPartPr/>
                <p14:nvPr/>
              </p14:nvContentPartPr>
              <p14:xfrm>
                <a:off x="3379265" y="2032156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0271968D-D625-E236-BD8B-BF53D42C392B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373145" y="2026036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F2AEF230-A0D1-A102-0372-E1F68249B146}"/>
                    </a:ext>
                  </a:extLst>
                </p14:cNvPr>
                <p14:cNvContentPartPr/>
                <p14:nvPr/>
              </p14:nvContentPartPr>
              <p14:xfrm>
                <a:off x="3386825" y="2119276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2AEF230-A0D1-A102-0372-E1F68249B146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380705" y="2113156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50846696-4F47-083D-C90D-56E0545C301C}"/>
                    </a:ext>
                  </a:extLst>
                </p14:cNvPr>
                <p14:cNvContentPartPr/>
                <p14:nvPr/>
              </p14:nvContentPartPr>
              <p14:xfrm>
                <a:off x="3760865" y="1856476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50846696-4F47-083D-C90D-56E0545C301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754745" y="1850364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7752DEE3-4259-EB82-BDDE-27B8CAB69B5A}"/>
                    </a:ext>
                  </a:extLst>
                </p14:cNvPr>
                <p14:cNvContentPartPr/>
                <p14:nvPr/>
              </p14:nvContentPartPr>
              <p14:xfrm>
                <a:off x="4025825" y="2031076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7752DEE3-4259-EB82-BDDE-27B8CAB69B5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9705" y="2024976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2A9EB390-3C1B-D3A4-C911-59CF5FAF3235}"/>
                    </a:ext>
                  </a:extLst>
                </p14:cNvPr>
                <p14:cNvContentPartPr/>
                <p14:nvPr/>
              </p14:nvContentPartPr>
              <p14:xfrm>
                <a:off x="4300865" y="1962316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2A9EB390-3C1B-D3A4-C911-59CF5FAF323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294745" y="1956196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2CA304BF-5608-7A3A-5870-5D0C49B5D3A6}"/>
                    </a:ext>
                  </a:extLst>
                </p14:cNvPr>
                <p14:cNvContentPartPr/>
                <p14:nvPr/>
              </p14:nvContentPartPr>
              <p14:xfrm>
                <a:off x="4360265" y="1999036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2CA304BF-5608-7A3A-5870-5D0C49B5D3A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354145" y="1992916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4BC128CA-CD65-E1E7-F700-66BA27E578AE}"/>
                    </a:ext>
                  </a:extLst>
                </p14:cNvPr>
                <p14:cNvContentPartPr/>
                <p14:nvPr/>
              </p14:nvContentPartPr>
              <p14:xfrm>
                <a:off x="4733585" y="1911916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4BC128CA-CD65-E1E7-F700-66BA27E578A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727465" y="1905796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DC0EF4BB-AC70-62E3-5E92-56EF8FCB7A2A}"/>
                    </a:ext>
                  </a:extLst>
                </p14:cNvPr>
                <p14:cNvContentPartPr/>
                <p14:nvPr/>
              </p14:nvContentPartPr>
              <p14:xfrm>
                <a:off x="4767425" y="2053756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C0EF4BB-AC70-62E3-5E92-56EF8FCB7A2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761305" y="2047636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C77CD7E3-5ADD-A133-1785-52C082CC2635}"/>
                    </a:ext>
                  </a:extLst>
                </p14:cNvPr>
                <p14:cNvContentPartPr/>
                <p14:nvPr/>
              </p14:nvContentPartPr>
              <p14:xfrm>
                <a:off x="5069465" y="1914436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C77CD7E3-5ADD-A133-1785-52C082CC263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063334" y="1908305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6E58F789-91FC-10E9-D733-215E049C2D36}"/>
              </a:ext>
            </a:extLst>
          </p:cNvPr>
          <p:cNvGrpSpPr/>
          <p:nvPr/>
        </p:nvGrpSpPr>
        <p:grpSpPr>
          <a:xfrm>
            <a:off x="2757545" y="2345716"/>
            <a:ext cx="2668680" cy="542880"/>
            <a:chOff x="2757545" y="2345716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9E73B98D-0A60-AC84-EA1F-EB6500D16430}"/>
                    </a:ext>
                  </a:extLst>
                </p14:cNvPr>
                <p14:cNvContentPartPr/>
                <p14:nvPr/>
              </p14:nvContentPartPr>
              <p14:xfrm>
                <a:off x="2757545" y="2483596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9E73B98D-0A60-AC84-EA1F-EB6500D1643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751425" y="2477476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FF962313-6E45-A2AB-C1B9-EFBD68D55282}"/>
                    </a:ext>
                  </a:extLst>
                </p14:cNvPr>
                <p14:cNvContentPartPr/>
                <p14:nvPr/>
              </p14:nvContentPartPr>
              <p14:xfrm>
                <a:off x="2937905" y="2345716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FF962313-6E45-A2AB-C1B9-EFBD68D5528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931785" y="2339596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EF2FE082-0417-FA8E-8A8A-4EB39A7CA82E}"/>
                    </a:ext>
                  </a:extLst>
                </p14:cNvPr>
                <p14:cNvContentPartPr/>
                <p14:nvPr/>
              </p14:nvContentPartPr>
              <p14:xfrm>
                <a:off x="3019265" y="2382076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EF2FE082-0417-FA8E-8A8A-4EB39A7CA82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013145" y="2375956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67D6ECE8-4952-8EC0-F517-4F09D963FC4F}"/>
                    </a:ext>
                  </a:extLst>
                </p14:cNvPr>
                <p14:cNvContentPartPr/>
                <p14:nvPr/>
              </p14:nvContentPartPr>
              <p14:xfrm>
                <a:off x="3134105" y="2489716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67D6ECE8-4952-8EC0-F517-4F09D963FC4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127971" y="2483596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F9C205C0-F23C-9B20-D78D-C9D6F2D9044E}"/>
                    </a:ext>
                  </a:extLst>
                </p14:cNvPr>
                <p14:cNvContentPartPr/>
                <p14:nvPr/>
              </p14:nvContentPartPr>
              <p14:xfrm>
                <a:off x="3163625" y="2482156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F9C205C0-F23C-9B20-D78D-C9D6F2D9044E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157505" y="2476036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D95CEA02-82F6-3EFA-FB28-E8AABCD49AEF}"/>
                    </a:ext>
                  </a:extLst>
                </p14:cNvPr>
                <p14:cNvContentPartPr/>
                <p14:nvPr/>
              </p14:nvContentPartPr>
              <p14:xfrm>
                <a:off x="3565025" y="2419516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95CEA02-82F6-3EFA-FB28-E8AABCD49AE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558905" y="2413396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A8707B96-467F-AEF8-5C1C-DA7820AB7273}"/>
                    </a:ext>
                  </a:extLst>
                </p14:cNvPr>
                <p14:cNvContentPartPr/>
                <p14:nvPr/>
              </p14:nvContentPartPr>
              <p14:xfrm>
                <a:off x="3548825" y="2600236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A8707B96-467F-AEF8-5C1C-DA7820AB727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542694" y="2594116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42D19018-ED90-1868-1DAF-6C7B6E1BE689}"/>
                    </a:ext>
                  </a:extLst>
                </p14:cNvPr>
                <p14:cNvContentPartPr/>
                <p14:nvPr/>
              </p14:nvContentPartPr>
              <p14:xfrm>
                <a:off x="3956345" y="2476756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42D19018-ED90-1868-1DAF-6C7B6E1BE68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950225" y="2470636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5054BAD5-2A3F-0B7D-1989-1F2EBEB2846F}"/>
                    </a:ext>
                  </a:extLst>
                </p14:cNvPr>
                <p14:cNvContentPartPr/>
                <p14:nvPr/>
              </p14:nvContentPartPr>
              <p14:xfrm>
                <a:off x="4138145" y="2357236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5054BAD5-2A3F-0B7D-1989-1F2EBEB2846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132025" y="2351116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A0347CF8-77D1-D307-FC99-9D7B7020245C}"/>
                    </a:ext>
                  </a:extLst>
                </p14:cNvPr>
                <p14:cNvContentPartPr/>
                <p14:nvPr/>
              </p14:nvContentPartPr>
              <p14:xfrm>
                <a:off x="4210505" y="2387836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A0347CF8-77D1-D307-FC99-9D7B7020245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204385" y="2381716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D124C5EB-8081-816F-9413-6E40CAED9018}"/>
                    </a:ext>
                  </a:extLst>
                </p14:cNvPr>
                <p14:cNvContentPartPr/>
                <p14:nvPr/>
              </p14:nvContentPartPr>
              <p14:xfrm>
                <a:off x="4322825" y="2485036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D124C5EB-8081-816F-9413-6E40CAED901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316705" y="2478916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DC3BD1D8-4B63-CE1F-8C29-EEDFD723A781}"/>
                    </a:ext>
                  </a:extLst>
                </p14:cNvPr>
                <p14:cNvContentPartPr/>
                <p14:nvPr/>
              </p14:nvContentPartPr>
              <p14:xfrm>
                <a:off x="4373585" y="2505556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C3BD1D8-4B63-CE1F-8C29-EEDFD723A78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367465" y="2499436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A3681D7B-A2AF-9A50-2B85-0951346046E8}"/>
                    </a:ext>
                  </a:extLst>
                </p14:cNvPr>
                <p14:cNvContentPartPr/>
                <p14:nvPr/>
              </p14:nvContentPartPr>
              <p14:xfrm>
                <a:off x="4545665" y="2384596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A3681D7B-A2AF-9A50-2B85-0951346046E8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539545" y="2378476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D81975AD-8046-BC15-FDA6-C7D7A5EE5012}"/>
                    </a:ext>
                  </a:extLst>
                </p14:cNvPr>
                <p14:cNvContentPartPr/>
                <p14:nvPr/>
              </p14:nvContentPartPr>
              <p14:xfrm>
                <a:off x="4882625" y="2447236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81975AD-8046-BC15-FDA6-C7D7A5EE501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876505" y="2441116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B22A3017-F1C0-95F8-A864-196DA2C49E0F}"/>
                    </a:ext>
                  </a:extLst>
                </p14:cNvPr>
                <p14:cNvContentPartPr/>
                <p14:nvPr/>
              </p14:nvContentPartPr>
              <p14:xfrm>
                <a:off x="4815665" y="2528236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B22A3017-F1C0-95F8-A864-196DA2C49E0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809545" y="2522116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D4625FF5-7713-E1C1-0847-80D95BF6CD13}"/>
                    </a:ext>
                  </a:extLst>
                </p14:cNvPr>
                <p14:cNvContentPartPr/>
                <p14:nvPr/>
              </p14:nvContentPartPr>
              <p14:xfrm>
                <a:off x="5127065" y="2470636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D4625FF5-7713-E1C1-0847-80D95BF6CD1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120945" y="2464516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44C5F5C6-A1D7-54B9-A5FF-167B190F683F}"/>
              </a:ext>
            </a:extLst>
          </p:cNvPr>
          <p:cNvGrpSpPr/>
          <p:nvPr/>
        </p:nvGrpSpPr>
        <p:grpSpPr>
          <a:xfrm>
            <a:off x="448699" y="1231964"/>
            <a:ext cx="1001160" cy="669600"/>
            <a:chOff x="448699" y="1231964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2CC3C3DB-FA2C-28FC-FDA5-08A2DEBEDAF3}"/>
                    </a:ext>
                  </a:extLst>
                </p14:cNvPr>
                <p14:cNvContentPartPr/>
                <p14:nvPr/>
              </p14:nvContentPartPr>
              <p14:xfrm>
                <a:off x="448699" y="1423124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2CC3C3DB-FA2C-28FC-FDA5-08A2DEBEDAF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42579" y="1417014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DF2A458A-A8EE-4BF5-194F-1C3834C9A924}"/>
                    </a:ext>
                  </a:extLst>
                </p14:cNvPr>
                <p14:cNvContentPartPr/>
                <p14:nvPr/>
              </p14:nvContentPartPr>
              <p14:xfrm>
                <a:off x="516739" y="1423124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DF2A458A-A8EE-4BF5-194F-1C3834C9A92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10619" y="1417004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C8F87016-4568-0BEF-7A11-42795399CFAF}"/>
                    </a:ext>
                  </a:extLst>
                </p14:cNvPr>
                <p14:cNvContentPartPr/>
                <p14:nvPr/>
              </p14:nvContentPartPr>
              <p14:xfrm>
                <a:off x="691339" y="1231964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8F87016-4568-0BEF-7A11-42795399CFA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85219" y="1225844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E94FE60B-555D-C80E-2A3D-ED4907BD97FB}"/>
                    </a:ext>
                  </a:extLst>
                </p14:cNvPr>
                <p14:cNvContentPartPr/>
                <p14:nvPr/>
              </p14:nvContentPartPr>
              <p14:xfrm>
                <a:off x="692059" y="1644524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E94FE60B-555D-C80E-2A3D-ED4907BD97FB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85915" y="1638404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625DFB3D-844E-20D5-7D16-35BC477C502F}"/>
                    </a:ext>
                  </a:extLst>
                </p14:cNvPr>
                <p14:cNvContentPartPr/>
                <p14:nvPr/>
              </p14:nvContentPartPr>
              <p14:xfrm>
                <a:off x="726619" y="1539404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625DFB3D-844E-20D5-7D16-35BC477C502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20499" y="1533284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2FE46BEE-E0C4-FE87-3049-95024776A411}"/>
                    </a:ext>
                  </a:extLst>
                </p14:cNvPr>
                <p14:cNvContentPartPr/>
                <p14:nvPr/>
              </p14:nvContentPartPr>
              <p14:xfrm>
                <a:off x="956299" y="1266164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2FE46BEE-E0C4-FE87-3049-95024776A41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50179" y="1260044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9F2CE158-EA8F-46A1-AF15-5A7504245F87}"/>
                    </a:ext>
                  </a:extLst>
                </p14:cNvPr>
                <p14:cNvContentPartPr/>
                <p14:nvPr/>
              </p14:nvContentPartPr>
              <p14:xfrm>
                <a:off x="1086619" y="1465964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9F2CE158-EA8F-46A1-AF15-5A7504245F8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80499" y="1459844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AAA83DC5-46D7-49D3-5C0D-FB1A6FC5BD04}"/>
                    </a:ext>
                  </a:extLst>
                </p14:cNvPr>
                <p14:cNvContentPartPr/>
                <p14:nvPr/>
              </p14:nvContentPartPr>
              <p14:xfrm>
                <a:off x="1248259" y="1259324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AA83DC5-46D7-49D3-5C0D-FB1A6FC5BD04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242139" y="1253204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FC3CCF-892A-9F95-3AE5-44FD29EE6506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FC3CCF-892A-9F95-3AE5-44FD29EE650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668627-DD9A-BDCB-6234-4BC42A94A6FF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668627-DD9A-BDCB-6234-4BC42A94A6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26D5D01-5641-20EE-9D29-A4026147CE63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26D5D01-5641-20EE-9D29-A4026147CE6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0E77FF-FCA1-22ED-0B21-4E27CFA949B2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0E77FF-FCA1-22ED-0B21-4E27CFA949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894E12-45B1-0E31-1CF2-5E0AC6C7563B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894E12-45B1-0E31-1CF2-5E0AC6C7563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8AEEC3-B2C6-8F4F-8EFC-701CE5949532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8AEEC3-B2C6-8F4F-8EFC-701CE59495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7E0BB60-74D1-8708-020D-3E8E861C97CF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7E0BB60-74D1-8708-020D-3E8E861C97C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8BA4E45-F876-5689-7599-9DCC2F0F42EF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8BA4E45-F876-5689-7599-9DCC2F0F42E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AC4F65-A091-E115-AB9C-A582DF68E12C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AC4F65-A091-E115-AB9C-A582DF68E1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886EEB2-AFDA-05BC-337D-31364A60059C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886EEB2-AFDA-05BC-337D-31364A6005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FE8B12B-EFC9-48DD-0E5D-05F734435994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FE8B12B-EFC9-48DD-0E5D-05F73443599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72861842-11AC-1665-D860-181A049DB891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72861842-11AC-1665-D860-181A049DB89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9FDF2AAE-F39C-33C1-1AAC-D525BF0FDD33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9FDF2AAE-F39C-33C1-1AAC-D525BF0FDD3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D6556EA7-5F3F-FB0E-8AEA-ED750A0ADEF6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D6556EA7-5F3F-FB0E-8AEA-ED750A0ADE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B3041C52-0969-E21D-6A13-48F880FD0BF4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B3041C52-0969-E21D-6A13-48F880FD0B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79180AC2-3F02-A1E9-E363-69D35902A142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79180AC2-3F02-A1E9-E363-69D35902A14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9A39E4D0-5299-70A1-5BD4-D4F103623758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9A39E4D0-5299-70A1-5BD4-D4F10362375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CCE4A563-FC88-6D91-FF21-43A98D731146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CCE4A563-FC88-6D91-FF21-43A98D73114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F1041883-E798-9A4A-2B4E-A13E25C4090D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F1041883-E798-9A4A-2B4E-A13E25C4090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7ACAEC7D-EDFE-69B5-9353-A97F1E7FE747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7ACAEC7D-EDFE-69B5-9353-A97F1E7FE7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A46429D8-E4E5-2B38-AC23-D35E1A4A128A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A46429D8-E4E5-2B38-AC23-D35E1A4A128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8A3329A9-F1E5-D438-9CBA-7830D4725234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8A3329A9-F1E5-D438-9CBA-7830D47252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E0E90187-3B26-DC5F-FA1B-8DD683248AF2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E0E90187-3B26-DC5F-FA1B-8DD683248AF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503646" y="3172809"/>
                <a:ext cx="2419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84EFE377-6834-CC5B-ED77-349991C0FB6F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84EFE377-6834-CC5B-ED77-349991C0FB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23792E4A-049F-40F3-52C7-D56CAE02B4B8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23792E4A-049F-40F3-52C7-D56CAE02B4B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880206" y="3210609"/>
                <a:ext cx="820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01991DBA-7FA0-83E5-DF5B-871C69F765EF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01991DBA-7FA0-83E5-DF5B-871C69F765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A3233088-3E46-79A8-6765-93366B575A66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A3233088-3E46-79A8-6765-93366B575A6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1803533A-46E5-D284-8452-76B5D5B125DC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1803533A-46E5-D284-8452-76B5D5B125D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DD176B1A-2D95-E301-BC93-144A18AC0DED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DD176B1A-2D95-E301-BC93-144A18AC0DE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629C3D59-5D6C-CFB6-8ABE-3A462DACDE4A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629C3D59-5D6C-CFB6-8ABE-3A462DACDE4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52EF4CB0-F79D-8CB0-D754-1D4D1BB89606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52EF4CB0-F79D-8CB0-D754-1D4D1BB8960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E72A25A8-462F-FBDF-63F6-2AAD9FE6EFD5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E72A25A8-462F-FBDF-63F6-2AAD9FE6EF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39B2E2EA-9CBC-728E-F809-FFB6B59B6EE1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39B2E2EA-9CBC-728E-F809-FFB6B59B6EE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024C5210-67A4-5196-CD47-1A7C1A0945B0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024C5210-67A4-5196-CD47-1A7C1A0945B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123405" y="1598196"/>
                <a:ext cx="406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5BA3AAB8-24FA-C95E-DD17-0F6D8F061ADD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5BA3AAB8-24FA-C95E-DD17-0F6D8F061AD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5505937B-D50F-54A0-0221-B773EE60880B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5505937B-D50F-54A0-0221-B773EE60880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02B2E363-AFCD-B83A-9029-1BAB50432C6B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02B2E363-AFCD-B83A-9029-1BAB50432C6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146085" y="1812756"/>
                <a:ext cx="36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A4AE17F9-44E1-4165-41C3-4CC71F6A75A8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A4AE17F9-44E1-4165-41C3-4CC71F6A75A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5319AD69-A746-2F15-244F-F55B4A6A508D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5319AD69-A746-2F15-244F-F55B4A6A508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55B41234-A01B-1786-2269-A0C7696EA524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55B41234-A01B-1786-2269-A0C7696EA524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9FD9AD0D-3A99-A79C-FEE6-4E020707BABD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9FD9AD0D-3A99-A79C-FEE6-4E020707BAB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160125" y="2206596"/>
                <a:ext cx="24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329B3217-F2E9-2398-49A2-5F2B41D7F9CE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329B3217-F2E9-2398-49A2-5F2B41D7F9C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168765" y="2301276"/>
                <a:ext cx="270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A006D069-84E4-2B2D-38C9-810454762021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A006D069-84E4-2B2D-38C9-81045476202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25F4C533-4795-54C5-76F7-F3A83FEB0EEE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25F4C533-4795-54C5-76F7-F3A83FEB0EE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63A38C9A-D6D5-79CA-ABD6-8B7FCC21A66C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63A38C9A-D6D5-79CA-ABD6-8B7FCC21A66C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9214125" y="2712396"/>
                <a:ext cx="320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4DFB826F-E4AD-260F-06F9-3D0B2D2497B8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4DFB826F-E4AD-260F-06F9-3D0B2D2497B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635245" y="1737156"/>
                <a:ext cx="1105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08B84CAE-A2E5-D688-699F-B4A8A72F5F04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08B84CAE-A2E5-D688-699F-B4A8A72F5F0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26E283D2-7D34-D6A8-70D7-8C6088CEE68C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26E283D2-7D34-D6A8-70D7-8C6088CEE68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520485" y="1309476"/>
                <a:ext cx="1216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CC4B16E0-9225-14EE-EE12-8AA916D04A39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CC4B16E0-9225-14EE-EE12-8AA916D04A3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E96EDB-B2C9-922C-8AAE-900D10C70303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E96EDB-B2C9-922C-8AAE-900D10C7030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686365" y="1776756"/>
                <a:ext cx="2988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471A7C3-ED9B-66F6-CDB1-6C39608D2172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471A7C3-ED9B-66F6-CDB1-6C39608D2172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685285" y="1810956"/>
                <a:ext cx="36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F6B91D8-95DE-D58B-D3EE-E717138C8E3C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F6B91D8-95DE-D58B-D3EE-E717138C8E3C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704005" y="1862796"/>
                <a:ext cx="29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A2A3511-6F78-4ACF-F332-11438E90DD73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A2A3511-6F78-4ACF-F332-11438E90DD7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696805" y="1958196"/>
                <a:ext cx="507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A77C230-C162-B494-53B2-0B92D0E33644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A77C230-C162-B494-53B2-0B92D0E3364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693925" y="2082036"/>
                <a:ext cx="49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B50035-E561-7639-C0D8-924C1CABF125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B50035-E561-7639-C0D8-924C1CABF125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694285" y="2155836"/>
                <a:ext cx="20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B666EBE-0E03-3E0E-013C-E3AAD110D1D1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B666EBE-0E03-3E0E-013C-E3AAD110D1D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8690325" y="2279316"/>
                <a:ext cx="291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B768021-5C31-63CD-5984-0220ABF48AC1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B768021-5C31-63CD-5984-0220ABF48AC1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8689605" y="2361756"/>
                <a:ext cx="259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0CC3114-6402-EF18-C34D-E415629F6F22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0CC3114-6402-EF18-C34D-E415629F6F2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98C4ABB-4324-19E7-B72F-EB1C76D1CCE2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98C4ABB-4324-19E7-B72F-EB1C76D1CC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921934" y="2058793"/>
                <a:ext cx="1296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C6C36C8-D8A1-875A-66ED-A727EBB19387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C6C36C8-D8A1-875A-66ED-A727EBB193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1B96027-9FF2-1F98-C241-94E615BF83E8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1B96027-9FF2-1F98-C241-94E615BF83E8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93E5C3C-5FD0-3294-B24D-F83CD6A1FDFC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93E5C3C-5FD0-3294-B24D-F83CD6A1FDF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A3A316CF-6B13-442F-4C45-3611AA2817A1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A3A316CF-6B13-442F-4C45-3611AA2817A1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7887C41-4E73-463E-FA84-1A6E520D0374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B819CD2F-D8AA-BEA4-64B6-BDA143D56022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B819CD2F-D8AA-BEA4-64B6-BDA143D5602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580606CD-FF69-F3B8-A9CF-9CFEBB1642B9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580606CD-FF69-F3B8-A9CF-9CFEBB1642B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182E485D-4836-3F3D-A469-A6F3D45AF6AA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82E485D-4836-3F3D-A469-A6F3D45AF6A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F546DA4A-846A-69C3-181F-C21B898D3A2B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546DA4A-846A-69C3-181F-C21B898D3A2B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BAA83309-6330-3211-0E98-524687FED9B1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AA83309-6330-3211-0E98-524687FED9B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00224" y="6239176"/>
                  <a:ext cx="106560" cy="25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025C6A5-7B4E-F0F1-D6C9-C59295B38729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025C6A5-7B4E-F0F1-D6C9-C59295B387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972856FB-100B-21F2-EF08-2ED5B5E387A5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C748D7F4-8990-8114-33F4-F2C92B0DA573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C748D7F4-8990-8114-33F4-F2C92B0DA57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87E58928-B2D5-9270-4AD1-D55303261D35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7E58928-B2D5-9270-4AD1-D55303261D3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7BE1EFD4-BD22-3FCC-6EAA-0B3697719D34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7BE1EFD4-BD22-3FCC-6EAA-0B3697719D3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660B1BF0-6765-1EB3-4335-F0268D4DF775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60B1BF0-6765-1EB3-4335-F0268D4DF77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4555E5F3-B0D4-1911-B3C3-5CA59855DD64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4555E5F3-B0D4-1911-B3C3-5CA59855DD64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01D3AA60-EC0F-DFFB-4FD3-A7EDD7E10050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01D3AA60-EC0F-DFFB-4FD3-A7EDD7E10050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568744" y="6257176"/>
                  <a:ext cx="102240" cy="19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D3E8F52-2DE5-0333-9C40-53A688273EFD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940A781D-F0B3-AA21-4F10-D441160DAA9C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40A781D-F0B3-AA21-4F10-D441160DAA9C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9980A43B-2E59-5D46-02DD-E186D3424668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980A43B-2E59-5D46-02DD-E186D342466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5DCFCC14-D0D6-5810-DAC0-AB9A7D17F3D3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5DCFCC14-D0D6-5810-DAC0-AB9A7D17F3D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8697B5E6-47D2-6A7D-FA9D-C4CCFE95DC8E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8697B5E6-47D2-6A7D-FA9D-C4CCFE95DC8E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7762D87-CECF-CCEA-88F9-108905A85818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7762D87-CECF-CCEA-88F9-108905A85818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912024" y="5339176"/>
                <a:ext cx="686160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6CD5ECAC-CB82-7C4D-CB5E-DD2872A361BC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6CD5ECAC-CB82-7C4D-CB5E-DD2872A361BC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1497744" y="4592176"/>
                <a:ext cx="786960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BCD43703-5421-FB07-256C-959E830776A9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BCD43703-5421-FB07-256C-959E830776A9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2270304" y="3990256"/>
                <a:ext cx="2007360" cy="61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oup 108">
            <a:extLst>
              <a:ext uri="{FF2B5EF4-FFF2-40B4-BE49-F238E27FC236}">
                <a16:creationId xmlns:a16="http://schemas.microsoft.com/office/drawing/2014/main" id="{009C2500-2F6B-192F-6F93-8289D8816441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D45A18A8-F5BA-4767-87D1-7E6C2631F918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D45A18A8-F5BA-4767-87D1-7E6C2631F918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8F74DB70-1A03-83EA-4942-BD515A4C7A45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F74DB70-1A03-83EA-4942-BD515A4C7A45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9D96801D-5506-FB13-AE53-89E6E8CEE2A5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9D96801D-5506-FB13-AE53-89E6E8CEE2A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C451B2C5-E52F-789D-46F3-CCACAE56A3AA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C451B2C5-E52F-789D-46F3-CCACAE56A3A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30553F17-5C41-7F35-7427-1A4521434D95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30553F17-5C41-7F35-7427-1A4521434D95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BF4ECC88-A127-A16B-F025-CA01A74AA07C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23AAC94D-D35C-A78F-2DD0-535A33FA246C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23AAC94D-D35C-A78F-2DD0-535A33FA246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287FFF3A-5B32-0CB6-8FCA-A694BF8BD43D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87FFF3A-5B32-0CB6-8FCA-A694BF8BD43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51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A306A978-3E41-E9DD-52F5-48C08552922A}"/>
                  </a:ext>
                </a:extLst>
              </p14:cNvPr>
              <p14:cNvContentPartPr/>
              <p14:nvPr/>
            </p14:nvContentPartPr>
            <p14:xfrm>
              <a:off x="5433688" y="1790735"/>
              <a:ext cx="197640" cy="37548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A306A978-3E41-E9DD-52F5-48C08552922A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5427568" y="1784615"/>
                <a:ext cx="20988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3">
            <p14:nvContentPartPr>
              <p14:cNvPr id="578" name="Ink 577">
                <a:extLst>
                  <a:ext uri="{FF2B5EF4-FFF2-40B4-BE49-F238E27FC236}">
                    <a16:creationId xmlns:a16="http://schemas.microsoft.com/office/drawing/2014/main" id="{D6B39CD7-F3A9-5BE7-6E42-308A9BB81FB4}"/>
                  </a:ext>
                </a:extLst>
              </p14:cNvPr>
              <p14:cNvContentPartPr/>
              <p14:nvPr/>
            </p14:nvContentPartPr>
            <p14:xfrm>
              <a:off x="3704778" y="3561736"/>
              <a:ext cx="12960" cy="23040"/>
            </p14:xfrm>
          </p:contentPart>
        </mc:Choice>
        <mc:Fallback xmlns="">
          <p:pic>
            <p:nvPicPr>
              <p:cNvPr id="578" name="Ink 577">
                <a:extLst>
                  <a:ext uri="{FF2B5EF4-FFF2-40B4-BE49-F238E27FC236}">
                    <a16:creationId xmlns:a16="http://schemas.microsoft.com/office/drawing/2014/main" id="{D6B39CD7-F3A9-5BE7-6E42-308A9BB81FB4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3698658" y="3555519"/>
                <a:ext cx="25200" cy="3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5A64BEE-62CE-7F67-779A-05D6BE3D92A0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5A64BEE-62CE-7F67-779A-05D6BE3D92A0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1DB42B-A024-CDAA-6813-1CDA724D7C0C}"/>
                  </a:ext>
                </a:extLst>
              </p14:cNvPr>
              <p14:cNvContentPartPr/>
              <p14:nvPr/>
            </p14:nvContentPartPr>
            <p14:xfrm>
              <a:off x="904060" y="6043144"/>
              <a:ext cx="1290960" cy="55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1DB42B-A024-CDAA-6813-1CDA724D7C0C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897940" y="6037024"/>
                <a:ext cx="13032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2B6F5-6E99-7BE4-1A51-ACEBC434DA70}"/>
                  </a:ext>
                </a:extLst>
              </p14:cNvPr>
              <p14:cNvContentPartPr/>
              <p14:nvPr/>
            </p14:nvContentPartPr>
            <p14:xfrm>
              <a:off x="2175220" y="5768104"/>
              <a:ext cx="2341440" cy="295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2B6F5-6E99-7BE4-1A51-ACEBC434DA70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2169100" y="5761984"/>
                <a:ext cx="2353680" cy="30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7F52F05A-4FF8-C49F-6885-ED7280D9E9BA}"/>
              </a:ext>
            </a:extLst>
          </p:cNvPr>
          <p:cNvGrpSpPr/>
          <p:nvPr/>
        </p:nvGrpSpPr>
        <p:grpSpPr>
          <a:xfrm>
            <a:off x="4503700" y="3846424"/>
            <a:ext cx="3952440" cy="1923120"/>
            <a:chOff x="4503700" y="3846424"/>
            <a:chExt cx="3952440" cy="192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0CFCD54-34E8-8CD0-2010-C1CCC1D95464}"/>
                    </a:ext>
                  </a:extLst>
                </p14:cNvPr>
                <p14:cNvContentPartPr/>
                <p14:nvPr/>
              </p14:nvContentPartPr>
              <p14:xfrm>
                <a:off x="4503700" y="5139184"/>
                <a:ext cx="3456360" cy="6303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0CFCD54-34E8-8CD0-2010-C1CCC1D95464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4497580" y="5133064"/>
                  <a:ext cx="3468600" cy="64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FFAE271A-6FE6-DE64-B17D-3607B6C2F2CB}"/>
                    </a:ext>
                  </a:extLst>
                </p14:cNvPr>
                <p14:cNvContentPartPr/>
                <p14:nvPr/>
              </p14:nvContentPartPr>
              <p14:xfrm>
                <a:off x="7939180" y="5050624"/>
                <a:ext cx="20160" cy="27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FFAE271A-6FE6-DE64-B17D-3607B6C2F2CB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933060" y="5044504"/>
                  <a:ext cx="324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3297062D-E277-83DB-6E0E-8AD4FE614A68}"/>
                    </a:ext>
                  </a:extLst>
                </p14:cNvPr>
                <p14:cNvContentPartPr/>
                <p14:nvPr/>
              </p14:nvContentPartPr>
              <p14:xfrm>
                <a:off x="7943500" y="3846424"/>
                <a:ext cx="512640" cy="12978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3297062D-E277-83DB-6E0E-8AD4FE614A68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7937380" y="3840304"/>
                  <a:ext cx="524880" cy="131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E266710-EB84-3915-0C51-E997AC53E03B}"/>
              </a:ext>
            </a:extLst>
          </p:cNvPr>
          <p:cNvGrpSpPr/>
          <p:nvPr/>
        </p:nvGrpSpPr>
        <p:grpSpPr>
          <a:xfrm>
            <a:off x="925300" y="4030384"/>
            <a:ext cx="3324240" cy="2041560"/>
            <a:chOff x="925300" y="4030384"/>
            <a:chExt cx="3324240" cy="204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D34CB9E1-1AB8-F8B3-3F3A-2E752290AC23}"/>
                    </a:ext>
                  </a:extLst>
                </p14:cNvPr>
                <p14:cNvContentPartPr/>
                <p14:nvPr/>
              </p14:nvContentPartPr>
              <p14:xfrm>
                <a:off x="925300" y="4621864"/>
                <a:ext cx="1361880" cy="14500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D34CB9E1-1AB8-F8B3-3F3A-2E752290AC23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919180" y="4615744"/>
                  <a:ext cx="1374120" cy="146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4301E691-F205-1A19-81E2-E6189FDEEF99}"/>
                    </a:ext>
                  </a:extLst>
                </p14:cNvPr>
                <p14:cNvContentPartPr/>
                <p14:nvPr/>
              </p14:nvContentPartPr>
              <p14:xfrm>
                <a:off x="2233180" y="4030384"/>
                <a:ext cx="2016360" cy="6102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4301E691-F205-1A19-81E2-E6189FDEEF99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2227060" y="4024264"/>
                  <a:ext cx="2028600" cy="62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47AD79-4428-CFF9-0956-6904A6DF52C9}"/>
                  </a:ext>
                </a:extLst>
              </p14:cNvPr>
              <p14:cNvContentPartPr/>
              <p14:nvPr/>
            </p14:nvContentPartPr>
            <p14:xfrm>
              <a:off x="4219660" y="3853624"/>
              <a:ext cx="4288320" cy="19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47AD79-4428-CFF9-0956-6904A6DF52C9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4213540" y="3847504"/>
                <a:ext cx="43005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E53BE7-0795-8C1F-BF95-C244EDA01401}"/>
                  </a:ext>
                </a:extLst>
              </p14:cNvPr>
              <p14:cNvContentPartPr/>
              <p14:nvPr/>
            </p14:nvContentPartPr>
            <p14:xfrm>
              <a:off x="6307158" y="4957000"/>
              <a:ext cx="476280" cy="42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E53BE7-0795-8C1F-BF95-C244EDA01401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6301038" y="4950880"/>
                <a:ext cx="4885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5F08F4-4F55-1043-677B-D463713FBA82}"/>
                  </a:ext>
                </a:extLst>
              </p14:cNvPr>
              <p14:cNvContentPartPr/>
              <p14:nvPr/>
            </p14:nvContentPartPr>
            <p14:xfrm>
              <a:off x="6444318" y="4988680"/>
              <a:ext cx="57600" cy="224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5F08F4-4F55-1043-677B-D463713FBA82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6438198" y="4982560"/>
                <a:ext cx="69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1FEEA8-0775-5FE3-1F5C-1F6E688DB01E}"/>
                  </a:ext>
                </a:extLst>
              </p14:cNvPr>
              <p14:cNvContentPartPr/>
              <p14:nvPr/>
            </p14:nvContentPartPr>
            <p14:xfrm>
              <a:off x="6556998" y="4964920"/>
              <a:ext cx="108360" cy="210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1FEEA8-0775-5FE3-1F5C-1F6E688DB01E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6550878" y="4958800"/>
                <a:ext cx="12060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0AF7D30-71CB-B8B4-7812-E8E3D3A34C81}"/>
                  </a:ext>
                </a:extLst>
              </p14:cNvPr>
              <p14:cNvContentPartPr/>
              <p14:nvPr/>
            </p14:nvContentPartPr>
            <p14:xfrm>
              <a:off x="6893238" y="4937920"/>
              <a:ext cx="126720" cy="285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0AF7D30-71CB-B8B4-7812-E8E3D3A34C81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6887118" y="4931800"/>
                <a:ext cx="138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DE1C918-BC36-1AAC-880D-F747F1529D4B}"/>
                  </a:ext>
                </a:extLst>
              </p14:cNvPr>
              <p14:cNvContentPartPr/>
              <p14:nvPr/>
            </p14:nvContentPartPr>
            <p14:xfrm>
              <a:off x="7090878" y="4996960"/>
              <a:ext cx="70560" cy="247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DE1C918-BC36-1AAC-880D-F747F1529D4B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7084758" y="4990840"/>
                <a:ext cx="828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9A20C23-F4D1-CFD6-273B-19D75BD82EDC}"/>
                  </a:ext>
                </a:extLst>
              </p14:cNvPr>
              <p14:cNvContentPartPr/>
              <p14:nvPr/>
            </p14:nvContentPartPr>
            <p14:xfrm>
              <a:off x="7033998" y="4916320"/>
              <a:ext cx="275400" cy="19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9A20C23-F4D1-CFD6-273B-19D75BD82EDC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7027878" y="4910200"/>
                <a:ext cx="2876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9C8588-CAAD-9548-DB71-7F3EFA4E22ED}"/>
                  </a:ext>
                </a:extLst>
              </p14:cNvPr>
              <p14:cNvContentPartPr/>
              <p14:nvPr/>
            </p14:nvContentPartPr>
            <p14:xfrm>
              <a:off x="7333878" y="4869160"/>
              <a:ext cx="192600" cy="40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9C8588-CAAD-9548-DB71-7F3EFA4E22ED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7327758" y="4863040"/>
                <a:ext cx="20484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CB3B3C-3EE6-3996-AC08-15D093FBF288}"/>
                  </a:ext>
                </a:extLst>
              </p14:cNvPr>
              <p14:cNvContentPartPr/>
              <p14:nvPr/>
            </p14:nvContentPartPr>
            <p14:xfrm>
              <a:off x="9383900" y="5425244"/>
              <a:ext cx="165240" cy="311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CB3B3C-3EE6-3996-AC08-15D093FBF288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9377767" y="5419124"/>
                <a:ext cx="177507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613351-E8B8-0403-A877-91087FAB884B}"/>
                  </a:ext>
                </a:extLst>
              </p14:cNvPr>
              <p14:cNvContentPartPr/>
              <p14:nvPr/>
            </p14:nvContentPartPr>
            <p14:xfrm>
              <a:off x="9602060" y="5533244"/>
              <a:ext cx="165960" cy="118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613351-E8B8-0403-A877-91087FAB884B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9595953" y="5527105"/>
                <a:ext cx="178174" cy="1310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9">
            <p14:nvContentPartPr>
              <p14:cNvPr id="448" name="Ink 447">
                <a:extLst>
                  <a:ext uri="{FF2B5EF4-FFF2-40B4-BE49-F238E27FC236}">
                    <a16:creationId xmlns:a16="http://schemas.microsoft.com/office/drawing/2014/main" id="{27194C22-6323-603A-D3D6-41517108659C}"/>
                  </a:ext>
                </a:extLst>
              </p14:cNvPr>
              <p14:cNvContentPartPr/>
              <p14:nvPr/>
            </p14:nvContentPartPr>
            <p14:xfrm>
              <a:off x="9710420" y="5430284"/>
              <a:ext cx="156960" cy="14760"/>
            </p14:xfrm>
          </p:contentPart>
        </mc:Choice>
        <mc:Fallback xmlns="">
          <p:pic>
            <p:nvPicPr>
              <p:cNvPr id="448" name="Ink 447">
                <a:extLst>
                  <a:ext uri="{FF2B5EF4-FFF2-40B4-BE49-F238E27FC236}">
                    <a16:creationId xmlns:a16="http://schemas.microsoft.com/office/drawing/2014/main" id="{27194C22-6323-603A-D3D6-41517108659C}"/>
                  </a:ext>
                </a:extLst>
              </p:cNvPr>
              <p:cNvPicPr/>
              <p:nvPr/>
            </p:nvPicPr>
            <p:blipFill>
              <a:blip r:embed="rId400"/>
              <a:stretch>
                <a:fillRect/>
              </a:stretch>
            </p:blipFill>
            <p:spPr>
              <a:xfrm>
                <a:off x="9704300" y="5424310"/>
                <a:ext cx="169200" cy="267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1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5AE3F1E0-079D-8969-D278-DC8D8E470642}"/>
                  </a:ext>
                </a:extLst>
              </p14:cNvPr>
              <p14:cNvContentPartPr/>
              <p14:nvPr/>
            </p14:nvContentPartPr>
            <p14:xfrm>
              <a:off x="9747860" y="5447564"/>
              <a:ext cx="60840" cy="9720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5AE3F1E0-079D-8969-D278-DC8D8E470642}"/>
                  </a:ext>
                </a:extLst>
              </p:cNvPr>
              <p:cNvPicPr/>
              <p:nvPr/>
            </p:nvPicPr>
            <p:blipFill>
              <a:blip r:embed="rId402"/>
              <a:stretch>
                <a:fillRect/>
              </a:stretch>
            </p:blipFill>
            <p:spPr>
              <a:xfrm>
                <a:off x="9741740" y="5441467"/>
                <a:ext cx="73080" cy="1093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3">
            <p14:nvContentPartPr>
              <p14:cNvPr id="450" name="Ink 449">
                <a:extLst>
                  <a:ext uri="{FF2B5EF4-FFF2-40B4-BE49-F238E27FC236}">
                    <a16:creationId xmlns:a16="http://schemas.microsoft.com/office/drawing/2014/main" id="{F537A88A-5954-9C19-0739-8A82899DD3E9}"/>
                  </a:ext>
                </a:extLst>
              </p14:cNvPr>
              <p14:cNvContentPartPr/>
              <p14:nvPr/>
            </p14:nvContentPartPr>
            <p14:xfrm>
              <a:off x="9887540" y="5467364"/>
              <a:ext cx="96480" cy="190080"/>
            </p14:xfrm>
          </p:contentPart>
        </mc:Choice>
        <mc:Fallback xmlns="">
          <p:pic>
            <p:nvPicPr>
              <p:cNvPr id="450" name="Ink 449">
                <a:extLst>
                  <a:ext uri="{FF2B5EF4-FFF2-40B4-BE49-F238E27FC236}">
                    <a16:creationId xmlns:a16="http://schemas.microsoft.com/office/drawing/2014/main" id="{F537A88A-5954-9C19-0739-8A82899DD3E9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9881397" y="5461244"/>
                <a:ext cx="108766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5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EECB90DE-63F1-60AD-D88E-275AA3F4A142}"/>
                  </a:ext>
                </a:extLst>
              </p14:cNvPr>
              <p14:cNvContentPartPr/>
              <p14:nvPr/>
            </p14:nvContentPartPr>
            <p14:xfrm>
              <a:off x="9996260" y="5527484"/>
              <a:ext cx="98640" cy="11448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EECB90DE-63F1-60AD-D88E-275AA3F4A142}"/>
                  </a:ext>
                </a:extLst>
              </p:cNvPr>
              <p:cNvPicPr/>
              <p:nvPr/>
            </p:nvPicPr>
            <p:blipFill>
              <a:blip r:embed="rId406"/>
              <a:stretch>
                <a:fillRect/>
              </a:stretch>
            </p:blipFill>
            <p:spPr>
              <a:xfrm>
                <a:off x="9990140" y="5521364"/>
                <a:ext cx="1108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7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B5430723-6550-FE81-2B22-74B58DCEBB0E}"/>
                  </a:ext>
                </a:extLst>
              </p14:cNvPr>
              <p14:cNvContentPartPr/>
              <p14:nvPr/>
            </p14:nvContentPartPr>
            <p14:xfrm>
              <a:off x="10008860" y="5547644"/>
              <a:ext cx="100440" cy="9252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B5430723-6550-FE81-2B22-74B58DCEBB0E}"/>
                  </a:ext>
                </a:extLst>
              </p:cNvPr>
              <p:cNvPicPr/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10002718" y="5541524"/>
                <a:ext cx="112724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9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885D3BEE-321C-3CB6-3FFE-430AC648FC5A}"/>
                  </a:ext>
                </a:extLst>
              </p14:cNvPr>
              <p14:cNvContentPartPr/>
              <p14:nvPr/>
            </p14:nvContentPartPr>
            <p14:xfrm>
              <a:off x="10165460" y="5573204"/>
              <a:ext cx="95400" cy="1584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885D3BEE-321C-3CB6-3FFE-430AC648FC5A}"/>
                  </a:ext>
                </a:extLst>
              </p:cNvPr>
              <p:cNvPicPr/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10159340" y="5567084"/>
                <a:ext cx="1076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1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636B89DA-2A6D-7B8D-DFD0-F2947F603657}"/>
                  </a:ext>
                </a:extLst>
              </p14:cNvPr>
              <p14:cNvContentPartPr/>
              <p14:nvPr/>
            </p14:nvContentPartPr>
            <p14:xfrm>
              <a:off x="10286060" y="5535764"/>
              <a:ext cx="96840" cy="10440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636B89DA-2A6D-7B8D-DFD0-F2947F603657}"/>
                  </a:ext>
                </a:extLst>
              </p:cNvPr>
              <p:cNvPicPr/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10279963" y="5529665"/>
                <a:ext cx="109035" cy="11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3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1E9101EC-C0E0-650E-583D-81D2569E0502}"/>
                  </a:ext>
                </a:extLst>
              </p14:cNvPr>
              <p14:cNvContentPartPr/>
              <p14:nvPr/>
            </p14:nvContentPartPr>
            <p14:xfrm>
              <a:off x="10315580" y="5540084"/>
              <a:ext cx="98280" cy="96120"/>
            </p14:xfrm>
          </p:contentPart>
        </mc:Choice>
        <mc:Fallback xmlns=""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1E9101EC-C0E0-650E-583D-81D2569E0502}"/>
                  </a:ext>
                </a:extLst>
              </p:cNvPr>
              <p:cNvPicPr/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10309460" y="5533964"/>
                <a:ext cx="1105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5">
            <p14:nvContentPartPr>
              <p14:cNvPr id="456" name="Ink 455">
                <a:extLst>
                  <a:ext uri="{FF2B5EF4-FFF2-40B4-BE49-F238E27FC236}">
                    <a16:creationId xmlns:a16="http://schemas.microsoft.com/office/drawing/2014/main" id="{A5D52DBE-5BC7-C52C-C8BF-611C25026CF7}"/>
                  </a:ext>
                </a:extLst>
              </p14:cNvPr>
              <p14:cNvContentPartPr/>
              <p14:nvPr/>
            </p14:nvContentPartPr>
            <p14:xfrm>
              <a:off x="10410260" y="5428124"/>
              <a:ext cx="124200" cy="91800"/>
            </p14:xfrm>
          </p:contentPart>
        </mc:Choice>
        <mc:Fallback xmlns="">
          <p:pic>
            <p:nvPicPr>
              <p:cNvPr id="456" name="Ink 455">
                <a:extLst>
                  <a:ext uri="{FF2B5EF4-FFF2-40B4-BE49-F238E27FC236}">
                    <a16:creationId xmlns:a16="http://schemas.microsoft.com/office/drawing/2014/main" id="{A5D52DBE-5BC7-C52C-C8BF-611C25026CF7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10404140" y="5422004"/>
                <a:ext cx="1364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7">
            <p14:nvContentPartPr>
              <p14:cNvPr id="457" name="Ink 456">
                <a:extLst>
                  <a:ext uri="{FF2B5EF4-FFF2-40B4-BE49-F238E27FC236}">
                    <a16:creationId xmlns:a16="http://schemas.microsoft.com/office/drawing/2014/main" id="{8696D9EE-B241-1B8F-40B8-06AFA42245F7}"/>
                  </a:ext>
                </a:extLst>
              </p14:cNvPr>
              <p14:cNvContentPartPr/>
              <p14:nvPr/>
            </p14:nvContentPartPr>
            <p14:xfrm>
              <a:off x="10510340" y="5356844"/>
              <a:ext cx="127440" cy="303480"/>
            </p14:xfrm>
          </p:contentPart>
        </mc:Choice>
        <mc:Fallback xmlns="">
          <p:pic>
            <p:nvPicPr>
              <p:cNvPr id="457" name="Ink 456">
                <a:extLst>
                  <a:ext uri="{FF2B5EF4-FFF2-40B4-BE49-F238E27FC236}">
                    <a16:creationId xmlns:a16="http://schemas.microsoft.com/office/drawing/2014/main" id="{8696D9EE-B241-1B8F-40B8-06AFA42245F7}"/>
                  </a:ext>
                </a:extLst>
              </p:cNvPr>
              <p:cNvPicPr/>
              <p:nvPr/>
            </p:nvPicPr>
            <p:blipFill>
              <a:blip r:embed="rId418"/>
              <a:stretch>
                <a:fillRect/>
              </a:stretch>
            </p:blipFill>
            <p:spPr>
              <a:xfrm>
                <a:off x="10504203" y="5350724"/>
                <a:ext cx="139715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9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197354AC-5EE7-262C-3F0D-0AC1BB9387F6}"/>
                  </a:ext>
                </a:extLst>
              </p14:cNvPr>
              <p14:cNvContentPartPr/>
              <p14:nvPr/>
            </p14:nvContentPartPr>
            <p14:xfrm>
              <a:off x="10870700" y="5553764"/>
              <a:ext cx="27720" cy="11772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197354AC-5EE7-262C-3F0D-0AC1BB9387F6}"/>
                  </a:ext>
                </a:extLst>
              </p:cNvPr>
              <p:cNvPicPr/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10864499" y="5547644"/>
                <a:ext cx="40121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1">
            <p14:nvContentPartPr>
              <p14:cNvPr id="497" name="Ink 496">
                <a:extLst>
                  <a:ext uri="{FF2B5EF4-FFF2-40B4-BE49-F238E27FC236}">
                    <a16:creationId xmlns:a16="http://schemas.microsoft.com/office/drawing/2014/main" id="{1C90C944-D614-080E-98F2-958B82F793E1}"/>
                  </a:ext>
                </a:extLst>
              </p14:cNvPr>
              <p14:cNvContentPartPr/>
              <p14:nvPr/>
            </p14:nvContentPartPr>
            <p14:xfrm>
              <a:off x="11080220" y="5482124"/>
              <a:ext cx="193680" cy="144360"/>
            </p14:xfrm>
          </p:contentPart>
        </mc:Choice>
        <mc:Fallback xmlns="">
          <p:pic>
            <p:nvPicPr>
              <p:cNvPr id="497" name="Ink 496">
                <a:extLst>
                  <a:ext uri="{FF2B5EF4-FFF2-40B4-BE49-F238E27FC236}">
                    <a16:creationId xmlns:a16="http://schemas.microsoft.com/office/drawing/2014/main" id="{1C90C944-D614-080E-98F2-958B82F793E1}"/>
                  </a:ext>
                </a:extLst>
              </p:cNvPr>
              <p:cNvPicPr/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11074100" y="5476019"/>
                <a:ext cx="205920" cy="156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3">
            <p14:nvContentPartPr>
              <p14:cNvPr id="498" name="Ink 497">
                <a:extLst>
                  <a:ext uri="{FF2B5EF4-FFF2-40B4-BE49-F238E27FC236}">
                    <a16:creationId xmlns:a16="http://schemas.microsoft.com/office/drawing/2014/main" id="{B4F22816-25E5-8B8D-57F6-5DE1D3D20692}"/>
                  </a:ext>
                </a:extLst>
              </p14:cNvPr>
              <p14:cNvContentPartPr/>
              <p14:nvPr/>
            </p14:nvContentPartPr>
            <p14:xfrm>
              <a:off x="11112980" y="5484644"/>
              <a:ext cx="158400" cy="155160"/>
            </p14:xfrm>
          </p:contentPart>
        </mc:Choice>
        <mc:Fallback xmlns="">
          <p:pic>
            <p:nvPicPr>
              <p:cNvPr id="498" name="Ink 497">
                <a:extLst>
                  <a:ext uri="{FF2B5EF4-FFF2-40B4-BE49-F238E27FC236}">
                    <a16:creationId xmlns:a16="http://schemas.microsoft.com/office/drawing/2014/main" id="{B4F22816-25E5-8B8D-57F6-5DE1D3D20692}"/>
                  </a:ext>
                </a:extLst>
              </p:cNvPr>
              <p:cNvPicPr/>
              <p:nvPr/>
            </p:nvPicPr>
            <p:blipFill>
              <a:blip r:embed="rId424"/>
              <a:stretch>
                <a:fillRect/>
              </a:stretch>
            </p:blipFill>
            <p:spPr>
              <a:xfrm>
                <a:off x="11106874" y="5478524"/>
                <a:ext cx="170612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5">
            <p14:nvContentPartPr>
              <p14:cNvPr id="499" name="Ink 498">
                <a:extLst>
                  <a:ext uri="{FF2B5EF4-FFF2-40B4-BE49-F238E27FC236}">
                    <a16:creationId xmlns:a16="http://schemas.microsoft.com/office/drawing/2014/main" id="{96B2479C-7464-55B9-5EBC-0ED388EA15B4}"/>
                  </a:ext>
                </a:extLst>
              </p14:cNvPr>
              <p14:cNvContentPartPr/>
              <p14:nvPr/>
            </p14:nvContentPartPr>
            <p14:xfrm>
              <a:off x="11327540" y="5595524"/>
              <a:ext cx="39240" cy="90720"/>
            </p14:xfrm>
          </p:contentPart>
        </mc:Choice>
        <mc:Fallback xmlns="">
          <p:pic>
            <p:nvPicPr>
              <p:cNvPr id="499" name="Ink 498">
                <a:extLst>
                  <a:ext uri="{FF2B5EF4-FFF2-40B4-BE49-F238E27FC236}">
                    <a16:creationId xmlns:a16="http://schemas.microsoft.com/office/drawing/2014/main" id="{96B2479C-7464-55B9-5EBC-0ED388EA15B4}"/>
                  </a:ext>
                </a:extLst>
              </p:cNvPr>
              <p:cNvPicPr/>
              <p:nvPr/>
            </p:nvPicPr>
            <p:blipFill>
              <a:blip r:embed="rId426"/>
              <a:stretch>
                <a:fillRect/>
              </a:stretch>
            </p:blipFill>
            <p:spPr>
              <a:xfrm>
                <a:off x="11321420" y="5589404"/>
                <a:ext cx="51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7">
            <p14:nvContentPartPr>
              <p14:cNvPr id="500" name="Ink 499">
                <a:extLst>
                  <a:ext uri="{FF2B5EF4-FFF2-40B4-BE49-F238E27FC236}">
                    <a16:creationId xmlns:a16="http://schemas.microsoft.com/office/drawing/2014/main" id="{7EF2ADFF-6EBF-D5B4-F241-DF2BE9624448}"/>
                  </a:ext>
                </a:extLst>
              </p14:cNvPr>
              <p14:cNvContentPartPr/>
              <p14:nvPr/>
            </p14:nvContentPartPr>
            <p14:xfrm>
              <a:off x="11328620" y="5506604"/>
              <a:ext cx="21960" cy="23400"/>
            </p14:xfrm>
          </p:contentPart>
        </mc:Choice>
        <mc:Fallback xmlns="">
          <p:pic>
            <p:nvPicPr>
              <p:cNvPr id="500" name="Ink 499">
                <a:extLst>
                  <a:ext uri="{FF2B5EF4-FFF2-40B4-BE49-F238E27FC236}">
                    <a16:creationId xmlns:a16="http://schemas.microsoft.com/office/drawing/2014/main" id="{7EF2ADFF-6EBF-D5B4-F241-DF2BE9624448}"/>
                  </a:ext>
                </a:extLst>
              </p:cNvPr>
              <p:cNvPicPr/>
              <p:nvPr/>
            </p:nvPicPr>
            <p:blipFill>
              <a:blip r:embed="rId428"/>
              <a:stretch>
                <a:fillRect/>
              </a:stretch>
            </p:blipFill>
            <p:spPr>
              <a:xfrm>
                <a:off x="11322500" y="5500484"/>
                <a:ext cx="342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9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F3DBB277-A6C7-6628-F42C-0535BFDD0380}"/>
                  </a:ext>
                </a:extLst>
              </p14:cNvPr>
              <p14:cNvContentPartPr/>
              <p14:nvPr/>
            </p14:nvContentPartPr>
            <p14:xfrm>
              <a:off x="11361020" y="5281244"/>
              <a:ext cx="190800" cy="48672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F3DBB277-A6C7-6628-F42C-0535BFDD0380}"/>
                  </a:ext>
                </a:extLst>
              </p:cNvPr>
              <p:cNvPicPr/>
              <p:nvPr/>
            </p:nvPicPr>
            <p:blipFill>
              <a:blip r:embed="rId430"/>
              <a:stretch>
                <a:fillRect/>
              </a:stretch>
            </p:blipFill>
            <p:spPr>
              <a:xfrm>
                <a:off x="11354900" y="5275124"/>
                <a:ext cx="20304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1">
            <p14:nvContentPartPr>
              <p14:cNvPr id="502" name="Ink 501">
                <a:extLst>
                  <a:ext uri="{FF2B5EF4-FFF2-40B4-BE49-F238E27FC236}">
                    <a16:creationId xmlns:a16="http://schemas.microsoft.com/office/drawing/2014/main" id="{CF040083-0EB8-EFD7-58E9-9A6120EFB293}"/>
                  </a:ext>
                </a:extLst>
              </p14:cNvPr>
              <p14:cNvContentPartPr/>
              <p14:nvPr/>
            </p14:nvContentPartPr>
            <p14:xfrm>
              <a:off x="7930940" y="5497964"/>
              <a:ext cx="343800" cy="19800"/>
            </p14:xfrm>
          </p:contentPart>
        </mc:Choice>
        <mc:Fallback xmlns="">
          <p:pic>
            <p:nvPicPr>
              <p:cNvPr id="502" name="Ink 501">
                <a:extLst>
                  <a:ext uri="{FF2B5EF4-FFF2-40B4-BE49-F238E27FC236}">
                    <a16:creationId xmlns:a16="http://schemas.microsoft.com/office/drawing/2014/main" id="{CF040083-0EB8-EFD7-58E9-9A6120EFB293}"/>
                  </a:ext>
                </a:extLst>
              </p:cNvPr>
              <p:cNvPicPr/>
              <p:nvPr/>
            </p:nvPicPr>
            <p:blipFill>
              <a:blip r:embed="rId432"/>
              <a:stretch>
                <a:fillRect/>
              </a:stretch>
            </p:blipFill>
            <p:spPr>
              <a:xfrm>
                <a:off x="7924820" y="5491731"/>
                <a:ext cx="356040" cy="32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3">
            <p14:nvContentPartPr>
              <p14:cNvPr id="503" name="Ink 502">
                <a:extLst>
                  <a:ext uri="{FF2B5EF4-FFF2-40B4-BE49-F238E27FC236}">
                    <a16:creationId xmlns:a16="http://schemas.microsoft.com/office/drawing/2014/main" id="{624ED07F-6092-BDE7-0A2E-7C45D5CB3FAF}"/>
                  </a:ext>
                </a:extLst>
              </p14:cNvPr>
              <p14:cNvContentPartPr/>
              <p14:nvPr/>
            </p14:nvContentPartPr>
            <p14:xfrm>
              <a:off x="8007260" y="5523884"/>
              <a:ext cx="58320" cy="236160"/>
            </p14:xfrm>
          </p:contentPart>
        </mc:Choice>
        <mc:Fallback xmlns="">
          <p:pic>
            <p:nvPicPr>
              <p:cNvPr id="503" name="Ink 502">
                <a:extLst>
                  <a:ext uri="{FF2B5EF4-FFF2-40B4-BE49-F238E27FC236}">
                    <a16:creationId xmlns:a16="http://schemas.microsoft.com/office/drawing/2014/main" id="{624ED07F-6092-BDE7-0A2E-7C45D5CB3FAF}"/>
                  </a:ext>
                </a:extLst>
              </p:cNvPr>
              <p:cNvPicPr/>
              <p:nvPr/>
            </p:nvPicPr>
            <p:blipFill>
              <a:blip r:embed="rId434"/>
              <a:stretch>
                <a:fillRect/>
              </a:stretch>
            </p:blipFill>
            <p:spPr>
              <a:xfrm>
                <a:off x="8001178" y="5517764"/>
                <a:ext cx="70485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504" name="Ink 503">
                <a:extLst>
                  <a:ext uri="{FF2B5EF4-FFF2-40B4-BE49-F238E27FC236}">
                    <a16:creationId xmlns:a16="http://schemas.microsoft.com/office/drawing/2014/main" id="{ED8B12C9-2B0B-6F7C-9DDA-4F96849309D2}"/>
                  </a:ext>
                </a:extLst>
              </p14:cNvPr>
              <p14:cNvContentPartPr/>
              <p14:nvPr/>
            </p14:nvContentPartPr>
            <p14:xfrm>
              <a:off x="8107340" y="5523884"/>
              <a:ext cx="69120" cy="223200"/>
            </p14:xfrm>
          </p:contentPart>
        </mc:Choice>
        <mc:Fallback xmlns="">
          <p:pic>
            <p:nvPicPr>
              <p:cNvPr id="504" name="Ink 503">
                <a:extLst>
                  <a:ext uri="{FF2B5EF4-FFF2-40B4-BE49-F238E27FC236}">
                    <a16:creationId xmlns:a16="http://schemas.microsoft.com/office/drawing/2014/main" id="{ED8B12C9-2B0B-6F7C-9DDA-4F96849309D2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8101220" y="5517764"/>
                <a:ext cx="8136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7">
            <p14:nvContentPartPr>
              <p14:cNvPr id="505" name="Ink 504">
                <a:extLst>
                  <a:ext uri="{FF2B5EF4-FFF2-40B4-BE49-F238E27FC236}">
                    <a16:creationId xmlns:a16="http://schemas.microsoft.com/office/drawing/2014/main" id="{C14AB7AD-82A1-B158-BE27-E4A739DC8E1F}"/>
                  </a:ext>
                </a:extLst>
              </p14:cNvPr>
              <p14:cNvContentPartPr/>
              <p14:nvPr/>
            </p14:nvContentPartPr>
            <p14:xfrm>
              <a:off x="8310380" y="5486804"/>
              <a:ext cx="119880" cy="258120"/>
            </p14:xfrm>
          </p:contentPart>
        </mc:Choice>
        <mc:Fallback xmlns="">
          <p:pic>
            <p:nvPicPr>
              <p:cNvPr id="505" name="Ink 504">
                <a:extLst>
                  <a:ext uri="{FF2B5EF4-FFF2-40B4-BE49-F238E27FC236}">
                    <a16:creationId xmlns:a16="http://schemas.microsoft.com/office/drawing/2014/main" id="{C14AB7AD-82A1-B158-BE27-E4A739DC8E1F}"/>
                  </a:ext>
                </a:extLst>
              </p:cNvPr>
              <p:cNvPicPr/>
              <p:nvPr/>
            </p:nvPicPr>
            <p:blipFill>
              <a:blip r:embed="rId438"/>
              <a:stretch>
                <a:fillRect/>
              </a:stretch>
            </p:blipFill>
            <p:spPr>
              <a:xfrm>
                <a:off x="8304278" y="5480684"/>
                <a:ext cx="132083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9">
            <p14:nvContentPartPr>
              <p14:cNvPr id="506" name="Ink 505">
                <a:extLst>
                  <a:ext uri="{FF2B5EF4-FFF2-40B4-BE49-F238E27FC236}">
                    <a16:creationId xmlns:a16="http://schemas.microsoft.com/office/drawing/2014/main" id="{5367BEC4-93DB-7668-3F38-A716F9FFE8D5}"/>
                  </a:ext>
                </a:extLst>
              </p14:cNvPr>
              <p14:cNvContentPartPr/>
              <p14:nvPr/>
            </p14:nvContentPartPr>
            <p14:xfrm>
              <a:off x="8429900" y="5613884"/>
              <a:ext cx="141480" cy="90720"/>
            </p14:xfrm>
          </p:contentPart>
        </mc:Choice>
        <mc:Fallback xmlns="">
          <p:pic>
            <p:nvPicPr>
              <p:cNvPr id="506" name="Ink 505">
                <a:extLst>
                  <a:ext uri="{FF2B5EF4-FFF2-40B4-BE49-F238E27FC236}">
                    <a16:creationId xmlns:a16="http://schemas.microsoft.com/office/drawing/2014/main" id="{5367BEC4-93DB-7668-3F38-A716F9FFE8D5}"/>
                  </a:ext>
                </a:extLst>
              </p:cNvPr>
              <p:cNvPicPr/>
              <p:nvPr/>
            </p:nvPicPr>
            <p:blipFill>
              <a:blip r:embed="rId440"/>
              <a:stretch>
                <a:fillRect/>
              </a:stretch>
            </p:blipFill>
            <p:spPr>
              <a:xfrm>
                <a:off x="8423764" y="5607740"/>
                <a:ext cx="153751" cy="103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1">
            <p14:nvContentPartPr>
              <p14:cNvPr id="507" name="Ink 506">
                <a:extLst>
                  <a:ext uri="{FF2B5EF4-FFF2-40B4-BE49-F238E27FC236}">
                    <a16:creationId xmlns:a16="http://schemas.microsoft.com/office/drawing/2014/main" id="{32F96D9E-C45C-9457-61E1-F8BBFB0CEC1C}"/>
                  </a:ext>
                </a:extLst>
              </p14:cNvPr>
              <p14:cNvContentPartPr/>
              <p14:nvPr/>
            </p14:nvContentPartPr>
            <p14:xfrm>
              <a:off x="8450780" y="5599844"/>
              <a:ext cx="118800" cy="114840"/>
            </p14:xfrm>
          </p:contentPart>
        </mc:Choice>
        <mc:Fallback xmlns="">
          <p:pic>
            <p:nvPicPr>
              <p:cNvPr id="507" name="Ink 506">
                <a:extLst>
                  <a:ext uri="{FF2B5EF4-FFF2-40B4-BE49-F238E27FC236}">
                    <a16:creationId xmlns:a16="http://schemas.microsoft.com/office/drawing/2014/main" id="{32F96D9E-C45C-9457-61E1-F8BBFB0CEC1C}"/>
                  </a:ext>
                </a:extLst>
              </p:cNvPr>
              <p:cNvPicPr/>
              <p:nvPr/>
            </p:nvPicPr>
            <p:blipFill>
              <a:blip r:embed="rId442"/>
              <a:stretch>
                <a:fillRect/>
              </a:stretch>
            </p:blipFill>
            <p:spPr>
              <a:xfrm>
                <a:off x="8444660" y="5593724"/>
                <a:ext cx="131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3">
            <p14:nvContentPartPr>
              <p14:cNvPr id="508" name="Ink 507">
                <a:extLst>
                  <a:ext uri="{FF2B5EF4-FFF2-40B4-BE49-F238E27FC236}">
                    <a16:creationId xmlns:a16="http://schemas.microsoft.com/office/drawing/2014/main" id="{85B698F8-25C4-7337-8EAA-0CA05701C260}"/>
                  </a:ext>
                </a:extLst>
              </p14:cNvPr>
              <p14:cNvContentPartPr/>
              <p14:nvPr/>
            </p14:nvContentPartPr>
            <p14:xfrm>
              <a:off x="8586500" y="5471684"/>
              <a:ext cx="174600" cy="279360"/>
            </p14:xfrm>
          </p:contentPart>
        </mc:Choice>
        <mc:Fallback xmlns="">
          <p:pic>
            <p:nvPicPr>
              <p:cNvPr id="508" name="Ink 507">
                <a:extLst>
                  <a:ext uri="{FF2B5EF4-FFF2-40B4-BE49-F238E27FC236}">
                    <a16:creationId xmlns:a16="http://schemas.microsoft.com/office/drawing/2014/main" id="{85B698F8-25C4-7337-8EAA-0CA05701C260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8580380" y="5465556"/>
                <a:ext cx="186840" cy="291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5">
            <p14:nvContentPartPr>
              <p14:cNvPr id="509" name="Ink 508">
                <a:extLst>
                  <a:ext uri="{FF2B5EF4-FFF2-40B4-BE49-F238E27FC236}">
                    <a16:creationId xmlns:a16="http://schemas.microsoft.com/office/drawing/2014/main" id="{1AF0B26A-8ED2-A738-3AAB-B44DD5F8B5FB}"/>
                  </a:ext>
                </a:extLst>
              </p14:cNvPr>
              <p14:cNvContentPartPr/>
              <p14:nvPr/>
            </p14:nvContentPartPr>
            <p14:xfrm>
              <a:off x="8938940" y="5607404"/>
              <a:ext cx="145080" cy="5760"/>
            </p14:xfrm>
          </p:contentPart>
        </mc:Choice>
        <mc:Fallback xmlns="">
          <p:pic>
            <p:nvPicPr>
              <p:cNvPr id="509" name="Ink 508">
                <a:extLst>
                  <a:ext uri="{FF2B5EF4-FFF2-40B4-BE49-F238E27FC236}">
                    <a16:creationId xmlns:a16="http://schemas.microsoft.com/office/drawing/2014/main" id="{1AF0B26A-8ED2-A738-3AAB-B44DD5F8B5FB}"/>
                  </a:ext>
                </a:extLst>
              </p:cNvPr>
              <p:cNvPicPr/>
              <p:nvPr/>
            </p:nvPicPr>
            <p:blipFill>
              <a:blip r:embed="rId446"/>
              <a:stretch>
                <a:fillRect/>
              </a:stretch>
            </p:blipFill>
            <p:spPr>
              <a:xfrm>
                <a:off x="8932820" y="5601644"/>
                <a:ext cx="15732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7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ED00E356-B5B3-10B0-2F4C-D187046E44BF}"/>
                  </a:ext>
                </a:extLst>
              </p14:cNvPr>
              <p14:cNvContentPartPr/>
              <p14:nvPr/>
            </p14:nvContentPartPr>
            <p14:xfrm>
              <a:off x="8950820" y="5654924"/>
              <a:ext cx="172080" cy="7560"/>
            </p14:xfrm>
          </p:contentPart>
        </mc:Choice>
        <mc:Fallback xmlns=""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ED00E356-B5B3-10B0-2F4C-D187046E44BF}"/>
                  </a:ext>
                </a:extLst>
              </p:cNvPr>
              <p:cNvPicPr/>
              <p:nvPr/>
            </p:nvPicPr>
            <p:blipFill>
              <a:blip r:embed="rId448"/>
              <a:stretch>
                <a:fillRect/>
              </a:stretch>
            </p:blipFill>
            <p:spPr>
              <a:xfrm>
                <a:off x="8944687" y="5648804"/>
                <a:ext cx="184346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9">
            <p14:nvContentPartPr>
              <p14:cNvPr id="511" name="Ink 510">
                <a:extLst>
                  <a:ext uri="{FF2B5EF4-FFF2-40B4-BE49-F238E27FC236}">
                    <a16:creationId xmlns:a16="http://schemas.microsoft.com/office/drawing/2014/main" id="{D34D4592-9680-9236-E63B-07FB22F3EE44}"/>
                  </a:ext>
                </a:extLst>
              </p14:cNvPr>
              <p14:cNvContentPartPr/>
              <p14:nvPr/>
            </p14:nvContentPartPr>
            <p14:xfrm>
              <a:off x="8854340" y="5594444"/>
              <a:ext cx="19800" cy="14040"/>
            </p14:xfrm>
          </p:contentPart>
        </mc:Choice>
        <mc:Fallback xmlns="">
          <p:pic>
            <p:nvPicPr>
              <p:cNvPr id="511" name="Ink 510">
                <a:extLst>
                  <a:ext uri="{FF2B5EF4-FFF2-40B4-BE49-F238E27FC236}">
                    <a16:creationId xmlns:a16="http://schemas.microsoft.com/office/drawing/2014/main" id="{D34D4592-9680-9236-E63B-07FB22F3EE44}"/>
                  </a:ext>
                </a:extLst>
              </p:cNvPr>
              <p:cNvPicPr/>
              <p:nvPr/>
            </p:nvPicPr>
            <p:blipFill>
              <a:blip r:embed="rId450"/>
              <a:stretch>
                <a:fillRect/>
              </a:stretch>
            </p:blipFill>
            <p:spPr>
              <a:xfrm>
                <a:off x="8848220" y="5588324"/>
                <a:ext cx="320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E8D9162-55EA-ED97-0F24-D055DFB40F27}"/>
                  </a:ext>
                </a:extLst>
              </p14:cNvPr>
              <p14:cNvContentPartPr/>
              <p14:nvPr/>
            </p14:nvContentPartPr>
            <p14:xfrm>
              <a:off x="8855060" y="5668244"/>
              <a:ext cx="15120" cy="7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E8D9162-55EA-ED97-0F24-D055DFB40F27}"/>
                  </a:ext>
                </a:extLst>
              </p:cNvPr>
              <p:cNvPicPr/>
              <p:nvPr/>
            </p:nvPicPr>
            <p:blipFill>
              <a:blip r:embed="rId452"/>
              <a:stretch>
                <a:fillRect/>
              </a:stretch>
            </p:blipFill>
            <p:spPr>
              <a:xfrm>
                <a:off x="8848940" y="5662124"/>
                <a:ext cx="27360" cy="1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8" name="Group 117">
            <a:extLst>
              <a:ext uri="{FF2B5EF4-FFF2-40B4-BE49-F238E27FC236}">
                <a16:creationId xmlns:a16="http://schemas.microsoft.com/office/drawing/2014/main" id="{94667AFF-DDA4-0C6B-73EB-B7EB2602A62A}"/>
              </a:ext>
            </a:extLst>
          </p:cNvPr>
          <p:cNvGrpSpPr/>
          <p:nvPr/>
        </p:nvGrpSpPr>
        <p:grpSpPr>
          <a:xfrm>
            <a:off x="2739340" y="3263584"/>
            <a:ext cx="5233680" cy="520920"/>
            <a:chOff x="2739340" y="3263584"/>
            <a:chExt cx="5233680" cy="52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CEFE6282-4553-13D1-B489-8DF8EB19FFC3}"/>
                    </a:ext>
                  </a:extLst>
                </p14:cNvPr>
                <p14:cNvContentPartPr/>
                <p14:nvPr/>
              </p14:nvContentPartPr>
              <p14:xfrm>
                <a:off x="2739340" y="3602704"/>
                <a:ext cx="189000" cy="1756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CEFE6282-4553-13D1-B489-8DF8EB19FFC3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2733220" y="3596584"/>
                  <a:ext cx="2012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D1C1080D-CBBD-D54A-6CC9-3D726E4636FB}"/>
                    </a:ext>
                  </a:extLst>
                </p14:cNvPr>
                <p14:cNvContentPartPr/>
                <p14:nvPr/>
              </p14:nvContentPartPr>
              <p14:xfrm>
                <a:off x="2901340" y="3644104"/>
                <a:ext cx="162360" cy="1227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D1C1080D-CBBD-D54A-6CC9-3D726E4636FB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2895220" y="3637984"/>
                  <a:ext cx="1746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E9757264-34FF-4447-CB63-3D628A82394A}"/>
                    </a:ext>
                  </a:extLst>
                </p14:cNvPr>
                <p14:cNvContentPartPr/>
                <p14:nvPr/>
              </p14:nvContentPartPr>
              <p14:xfrm>
                <a:off x="3047500" y="3621064"/>
                <a:ext cx="229680" cy="1296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E9757264-34FF-4447-CB63-3D628A82394A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3041380" y="3614944"/>
                  <a:ext cx="2419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E3BDC2EE-174F-FBAB-D807-7535C7D54FEC}"/>
                    </a:ext>
                  </a:extLst>
                </p14:cNvPr>
                <p14:cNvContentPartPr/>
                <p14:nvPr/>
              </p14:nvContentPartPr>
              <p14:xfrm>
                <a:off x="3251620" y="3627184"/>
                <a:ext cx="193680" cy="1414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E3BDC2EE-174F-FBAB-D807-7535C7D54FEC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3245500" y="3621064"/>
                  <a:ext cx="205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1D5CA33-FB24-F42F-09F4-0DD504E33188}"/>
                    </a:ext>
                  </a:extLst>
                </p14:cNvPr>
                <p14:cNvContentPartPr/>
                <p14:nvPr/>
              </p14:nvContentPartPr>
              <p14:xfrm>
                <a:off x="3392740" y="3629704"/>
                <a:ext cx="241560" cy="14508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1D5CA33-FB24-F42F-09F4-0DD504E33188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3386620" y="3623584"/>
                  <a:ext cx="2538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972D86EC-8F8F-DB6A-49ED-C06E1350FE50}"/>
                    </a:ext>
                  </a:extLst>
                </p14:cNvPr>
                <p14:cNvContentPartPr/>
                <p14:nvPr/>
              </p14:nvContentPartPr>
              <p14:xfrm>
                <a:off x="3624580" y="3567424"/>
                <a:ext cx="349560" cy="2055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972D86EC-8F8F-DB6A-49ED-C06E1350FE50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3618460" y="3561304"/>
                  <a:ext cx="3618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FD495BE6-2082-1A1A-74E3-19CB6D1C71AE}"/>
                    </a:ext>
                  </a:extLst>
                </p14:cNvPr>
                <p14:cNvContentPartPr/>
                <p14:nvPr/>
              </p14:nvContentPartPr>
              <p14:xfrm>
                <a:off x="4237300" y="3580744"/>
                <a:ext cx="177480" cy="1407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FD495BE6-2082-1A1A-74E3-19CB6D1C71AE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4231180" y="3574608"/>
                  <a:ext cx="189720" cy="1530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4F636C81-A0C9-635A-C71B-D574DB8F816A}"/>
                    </a:ext>
                  </a:extLst>
                </p14:cNvPr>
                <p14:cNvContentPartPr/>
                <p14:nvPr/>
              </p14:nvContentPartPr>
              <p14:xfrm>
                <a:off x="4397500" y="3579304"/>
                <a:ext cx="119160" cy="1227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4F636C81-A0C9-635A-C71B-D574DB8F816A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4391380" y="3573184"/>
                  <a:ext cx="1314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A68498B1-6886-ACCF-4520-14ED5B6DD8D6}"/>
                    </a:ext>
                  </a:extLst>
                </p14:cNvPr>
                <p14:cNvContentPartPr/>
                <p14:nvPr/>
              </p14:nvContentPartPr>
              <p14:xfrm>
                <a:off x="4531420" y="3583624"/>
                <a:ext cx="177120" cy="1245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A68498B1-6886-ACCF-4520-14ED5B6DD8D6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4525300" y="3577504"/>
                  <a:ext cx="1893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157861F8-F848-6055-D13A-CECD900BCB50}"/>
                    </a:ext>
                  </a:extLst>
                </p14:cNvPr>
                <p14:cNvContentPartPr/>
                <p14:nvPr/>
              </p14:nvContentPartPr>
              <p14:xfrm>
                <a:off x="4701700" y="3622864"/>
                <a:ext cx="127800" cy="151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157861F8-F848-6055-D13A-CECD900BCB50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4695580" y="3616744"/>
                  <a:ext cx="1400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E00CAB9B-A96C-F173-6242-375DD4D10D02}"/>
                    </a:ext>
                  </a:extLst>
                </p14:cNvPr>
                <p14:cNvContentPartPr/>
                <p14:nvPr/>
              </p14:nvContentPartPr>
              <p14:xfrm>
                <a:off x="4864780" y="3408304"/>
                <a:ext cx="178200" cy="2930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E00CAB9B-A96C-F173-6242-375DD4D10D02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4858660" y="3402184"/>
                  <a:ext cx="19044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1D9D7892-5386-3758-5088-DD750E49881C}"/>
                    </a:ext>
                  </a:extLst>
                </p14:cNvPr>
                <p14:cNvContentPartPr/>
                <p14:nvPr/>
              </p14:nvContentPartPr>
              <p14:xfrm>
                <a:off x="5046580" y="3530344"/>
                <a:ext cx="106560" cy="1396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1D9D7892-5386-3758-5088-DD750E49881C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5040460" y="3524224"/>
                  <a:ext cx="1188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BBBB9736-F3CD-F7C5-2B67-62378B2EDE71}"/>
                    </a:ext>
                  </a:extLst>
                </p14:cNvPr>
                <p14:cNvContentPartPr/>
                <p14:nvPr/>
              </p14:nvContentPartPr>
              <p14:xfrm>
                <a:off x="5139460" y="3537544"/>
                <a:ext cx="196920" cy="1126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BBBB9736-F3CD-F7C5-2B67-62378B2EDE71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5133340" y="3531424"/>
                  <a:ext cx="2091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171B1C3-1241-F0F3-60FA-E9E6243E5240}"/>
                    </a:ext>
                  </a:extLst>
                </p14:cNvPr>
                <p14:cNvContentPartPr/>
                <p14:nvPr/>
              </p14:nvContentPartPr>
              <p14:xfrm>
                <a:off x="5299300" y="3501544"/>
                <a:ext cx="145080" cy="15624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171B1C3-1241-F0F3-60FA-E9E6243E5240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5293180" y="3495424"/>
                  <a:ext cx="1573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D2F6A50E-1210-3FF9-7E8B-8B4B50D4C86B}"/>
                    </a:ext>
                  </a:extLst>
                </p14:cNvPr>
                <p14:cNvContentPartPr/>
                <p14:nvPr/>
              </p14:nvContentPartPr>
              <p14:xfrm>
                <a:off x="5431060" y="3509464"/>
                <a:ext cx="382680" cy="1512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D2F6A50E-1210-3FF9-7E8B-8B4B50D4C86B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5424940" y="3503344"/>
                  <a:ext cx="3949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93089FDD-AB9F-B881-02B7-0E0E007C4D78}"/>
                    </a:ext>
                  </a:extLst>
                </p14:cNvPr>
                <p14:cNvContentPartPr/>
                <p14:nvPr/>
              </p14:nvContentPartPr>
              <p14:xfrm>
                <a:off x="5795380" y="3515584"/>
                <a:ext cx="113040" cy="1378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93089FDD-AB9F-B881-02B7-0E0E007C4D78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5789260" y="3509464"/>
                  <a:ext cx="1252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641693C-57F9-5417-DBF1-57C0676B347F}"/>
                    </a:ext>
                  </a:extLst>
                </p14:cNvPr>
                <p14:cNvContentPartPr/>
                <p14:nvPr/>
              </p14:nvContentPartPr>
              <p14:xfrm>
                <a:off x="5924260" y="3522784"/>
                <a:ext cx="171000" cy="12456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641693C-57F9-5417-DBF1-57C0676B347F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5918140" y="3516664"/>
                  <a:ext cx="1832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C24ABFE5-C094-D947-AAE0-939B0061A84E}"/>
                    </a:ext>
                  </a:extLst>
                </p14:cNvPr>
                <p14:cNvContentPartPr/>
                <p14:nvPr/>
              </p14:nvContentPartPr>
              <p14:xfrm>
                <a:off x="6026140" y="3437104"/>
                <a:ext cx="27360" cy="255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C24ABFE5-C094-D947-AAE0-939B0061A84E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6020020" y="3430984"/>
                  <a:ext cx="396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0A3BDFEA-D38A-A6F0-FB64-B6A270889A75}"/>
                    </a:ext>
                  </a:extLst>
                </p14:cNvPr>
                <p14:cNvContentPartPr/>
                <p14:nvPr/>
              </p14:nvContentPartPr>
              <p14:xfrm>
                <a:off x="6093100" y="3482104"/>
                <a:ext cx="428760" cy="3024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0A3BDFEA-D38A-A6F0-FB64-B6A270889A75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6086980" y="3475984"/>
                  <a:ext cx="44100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CCC5F98D-6323-33C8-29C4-A59BB32B4FF7}"/>
                    </a:ext>
                  </a:extLst>
                </p14:cNvPr>
                <p14:cNvContentPartPr/>
                <p14:nvPr/>
              </p14:nvContentPartPr>
              <p14:xfrm>
                <a:off x="6770260" y="3272944"/>
                <a:ext cx="154800" cy="32040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CCC5F98D-6323-33C8-29C4-A59BB32B4FF7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6764140" y="3266824"/>
                  <a:ext cx="16704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EB4D7AED-B70C-8590-7FAC-1963F51B1C0E}"/>
                    </a:ext>
                  </a:extLst>
                </p14:cNvPr>
                <p14:cNvContentPartPr/>
                <p14:nvPr/>
              </p14:nvContentPartPr>
              <p14:xfrm>
                <a:off x="6698620" y="3466624"/>
                <a:ext cx="188280" cy="2880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EB4D7AED-B70C-8590-7FAC-1963F51B1C0E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6692500" y="3460504"/>
                  <a:ext cx="2005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F1CAA1C8-A2F5-D5C4-2BCD-B3B01A04885C}"/>
                    </a:ext>
                  </a:extLst>
                </p14:cNvPr>
                <p14:cNvContentPartPr/>
                <p14:nvPr/>
              </p14:nvContentPartPr>
              <p14:xfrm>
                <a:off x="6908860" y="3467344"/>
                <a:ext cx="200880" cy="11808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F1CAA1C8-A2F5-D5C4-2BCD-B3B01A04885C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6902740" y="3461224"/>
                  <a:ext cx="2131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B9CF47D-C923-8234-6ECD-BD2AC68CC441}"/>
                    </a:ext>
                  </a:extLst>
                </p14:cNvPr>
                <p14:cNvContentPartPr/>
                <p14:nvPr/>
              </p14:nvContentPartPr>
              <p14:xfrm>
                <a:off x="7121260" y="3496504"/>
                <a:ext cx="173880" cy="946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B9CF47D-C923-8234-6ECD-BD2AC68CC441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7115140" y="3490384"/>
                  <a:ext cx="1861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E0CB7177-1497-2482-B858-9FB453C8CF50}"/>
                    </a:ext>
                  </a:extLst>
                </p14:cNvPr>
                <p14:cNvContentPartPr/>
                <p14:nvPr/>
              </p14:nvContentPartPr>
              <p14:xfrm>
                <a:off x="7325380" y="3463744"/>
                <a:ext cx="171720" cy="1530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E0CB7177-1497-2482-B858-9FB453C8CF50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7319260" y="3457624"/>
                  <a:ext cx="1839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C207CCAD-53DD-A6B3-2891-5D534C61FC17}"/>
                    </a:ext>
                  </a:extLst>
                </p14:cNvPr>
                <p14:cNvContentPartPr/>
                <p14:nvPr/>
              </p14:nvContentPartPr>
              <p14:xfrm>
                <a:off x="7454260" y="3263584"/>
                <a:ext cx="74880" cy="3409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C207CCAD-53DD-A6B3-2891-5D534C61FC17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7448140" y="3257464"/>
                  <a:ext cx="8712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A1C95E2D-50C6-F1DB-206A-BFE4431E85BB}"/>
                    </a:ext>
                  </a:extLst>
                </p14:cNvPr>
                <p14:cNvContentPartPr/>
                <p14:nvPr/>
              </p14:nvContentPartPr>
              <p14:xfrm>
                <a:off x="7427980" y="3446104"/>
                <a:ext cx="234720" cy="14904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A1C95E2D-50C6-F1DB-206A-BFE4431E85BB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7421860" y="3439984"/>
                  <a:ext cx="2469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903C4BC3-8E44-2FFA-CF57-E7AD0E71C2E9}"/>
                    </a:ext>
                  </a:extLst>
                </p14:cNvPr>
                <p14:cNvContentPartPr/>
                <p14:nvPr/>
              </p14:nvContentPartPr>
              <p14:xfrm>
                <a:off x="7609780" y="3360784"/>
                <a:ext cx="15480" cy="266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903C4BC3-8E44-2FFA-CF57-E7AD0E71C2E9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7603660" y="3354664"/>
                  <a:ext cx="277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3456EE97-BC67-F5E4-565B-AC0BDA1B7BA3}"/>
                    </a:ext>
                  </a:extLst>
                </p14:cNvPr>
                <p14:cNvContentPartPr/>
                <p14:nvPr/>
              </p14:nvContentPartPr>
              <p14:xfrm>
                <a:off x="7653700" y="3465544"/>
                <a:ext cx="160920" cy="1281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3456EE97-BC67-F5E4-565B-AC0BDA1B7BA3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7647580" y="3459424"/>
                  <a:ext cx="1731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112F9C5F-B6C3-BF39-BC44-25A94C0A7C82}"/>
                    </a:ext>
                  </a:extLst>
                </p14:cNvPr>
                <p14:cNvContentPartPr/>
                <p14:nvPr/>
              </p14:nvContentPartPr>
              <p14:xfrm>
                <a:off x="7810300" y="3426304"/>
                <a:ext cx="162720" cy="1717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112F9C5F-B6C3-BF39-BC44-25A94C0A7C82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7804180" y="3420184"/>
                  <a:ext cx="174960" cy="18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B0EC6F29-96F9-5CBC-93AE-5042D2CEDE6B}"/>
              </a:ext>
            </a:extLst>
          </p:cNvPr>
          <p:cNvGrpSpPr/>
          <p:nvPr/>
        </p:nvGrpSpPr>
        <p:grpSpPr>
          <a:xfrm>
            <a:off x="3944090" y="4207343"/>
            <a:ext cx="221400" cy="264960"/>
            <a:chOff x="3944090" y="4207343"/>
            <a:chExt cx="221400" cy="26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60609887-BCAD-D396-6597-32D53F1CBFFA}"/>
                    </a:ext>
                  </a:extLst>
                </p14:cNvPr>
                <p14:cNvContentPartPr/>
                <p14:nvPr/>
              </p14:nvContentPartPr>
              <p14:xfrm>
                <a:off x="4021850" y="4263863"/>
                <a:ext cx="36000" cy="2084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0609887-BCAD-D396-6597-32D53F1CBFFA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015730" y="4257743"/>
                  <a:ext cx="4824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2127240-21C0-F393-3478-C4AB213A500A}"/>
                    </a:ext>
                  </a:extLst>
                </p14:cNvPr>
                <p14:cNvContentPartPr/>
                <p14:nvPr/>
              </p14:nvContentPartPr>
              <p14:xfrm>
                <a:off x="3944090" y="4207343"/>
                <a:ext cx="221400" cy="1342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2127240-21C0-F393-3478-C4AB213A500A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3937970" y="4201223"/>
                  <a:ext cx="233640" cy="14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oup 557">
            <a:extLst>
              <a:ext uri="{FF2B5EF4-FFF2-40B4-BE49-F238E27FC236}">
                <a16:creationId xmlns:a16="http://schemas.microsoft.com/office/drawing/2014/main" id="{7D757A14-E68A-9FE6-B16E-7CCAD32E929F}"/>
              </a:ext>
            </a:extLst>
          </p:cNvPr>
          <p:cNvGrpSpPr/>
          <p:nvPr/>
        </p:nvGrpSpPr>
        <p:grpSpPr>
          <a:xfrm>
            <a:off x="3733490" y="4604783"/>
            <a:ext cx="2152800" cy="529560"/>
            <a:chOff x="3733490" y="4604783"/>
            <a:chExt cx="2152800" cy="52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2ABE89DD-57A0-DC40-CDAE-24BAE9779286}"/>
                    </a:ext>
                  </a:extLst>
                </p14:cNvPr>
                <p14:cNvContentPartPr/>
                <p14:nvPr/>
              </p14:nvContentPartPr>
              <p14:xfrm>
                <a:off x="3733490" y="4674983"/>
                <a:ext cx="165600" cy="1292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2ABE89DD-57A0-DC40-CDAE-24BAE9779286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3727370" y="4668863"/>
                  <a:ext cx="1778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4DB249E5-AEEB-6252-F076-A8015ACFF63F}"/>
                    </a:ext>
                  </a:extLst>
                </p14:cNvPr>
                <p14:cNvContentPartPr/>
                <p14:nvPr/>
              </p14:nvContentPartPr>
              <p14:xfrm>
                <a:off x="3904850" y="4699463"/>
                <a:ext cx="23760" cy="1872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4DB249E5-AEEB-6252-F076-A8015ACFF63F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3898730" y="4693343"/>
                  <a:ext cx="360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D77B6C17-B056-DBA9-35CC-BDD86C5A0E18}"/>
                    </a:ext>
                  </a:extLst>
                </p14:cNvPr>
                <p14:cNvContentPartPr/>
                <p14:nvPr/>
              </p14:nvContentPartPr>
              <p14:xfrm>
                <a:off x="3913490" y="4665983"/>
                <a:ext cx="114480" cy="1083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D77B6C17-B056-DBA9-35CC-BDD86C5A0E18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3907370" y="4659863"/>
                  <a:ext cx="126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2FA497FA-F414-1C3A-AA69-77DA20C02CCD}"/>
                    </a:ext>
                  </a:extLst>
                </p14:cNvPr>
                <p14:cNvContentPartPr/>
                <p14:nvPr/>
              </p14:nvContentPartPr>
              <p14:xfrm>
                <a:off x="4012130" y="4678583"/>
                <a:ext cx="33120" cy="2163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2FA497FA-F414-1C3A-AA69-77DA20C02CCD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4006010" y="4672463"/>
                  <a:ext cx="4536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4454B30C-F99A-378D-7BB6-9750DFC24C92}"/>
                    </a:ext>
                  </a:extLst>
                </p14:cNvPr>
                <p14:cNvContentPartPr/>
                <p14:nvPr/>
              </p14:nvContentPartPr>
              <p14:xfrm>
                <a:off x="4021130" y="4661663"/>
                <a:ext cx="118440" cy="986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4454B30C-F99A-378D-7BB6-9750DFC24C92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4015010" y="4655543"/>
                  <a:ext cx="1306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6BB7B7CE-6CF2-D939-5614-093016A7AD93}"/>
                    </a:ext>
                  </a:extLst>
                </p14:cNvPr>
                <p14:cNvContentPartPr/>
                <p14:nvPr/>
              </p14:nvContentPartPr>
              <p14:xfrm>
                <a:off x="4126610" y="4641503"/>
                <a:ext cx="102240" cy="1238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6BB7B7CE-6CF2-D939-5614-093016A7AD9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4120490" y="4635383"/>
                  <a:ext cx="1144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0826700E-66EF-3863-6746-00A745EF439F}"/>
                    </a:ext>
                  </a:extLst>
                </p14:cNvPr>
                <p14:cNvContentPartPr/>
                <p14:nvPr/>
              </p14:nvContentPartPr>
              <p14:xfrm>
                <a:off x="4222730" y="4628903"/>
                <a:ext cx="183960" cy="13464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0826700E-66EF-3863-6746-00A745EF439F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4216610" y="4622783"/>
                  <a:ext cx="196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44F8DEDE-1B18-9EEE-C933-5705C7EAA95E}"/>
                    </a:ext>
                  </a:extLst>
                </p14:cNvPr>
                <p14:cNvContentPartPr/>
                <p14:nvPr/>
              </p14:nvContentPartPr>
              <p14:xfrm>
                <a:off x="4625570" y="4622063"/>
                <a:ext cx="425160" cy="12924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44F8DEDE-1B18-9EEE-C933-5705C7EAA95E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4619450" y="4615943"/>
                  <a:ext cx="4374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A319F700-1DF5-FFEE-7C2F-FD88BDC591EE}"/>
                    </a:ext>
                  </a:extLst>
                </p14:cNvPr>
                <p14:cNvContentPartPr/>
                <p14:nvPr/>
              </p14:nvContentPartPr>
              <p14:xfrm>
                <a:off x="5064050" y="4604783"/>
                <a:ext cx="270000" cy="15012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A319F700-1DF5-FFEE-7C2F-FD88BDC591EE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5057930" y="4598663"/>
                  <a:ext cx="28224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7D6E09D3-D88A-1E77-2EF9-E1B1079ECC82}"/>
                    </a:ext>
                  </a:extLst>
                </p14:cNvPr>
                <p14:cNvContentPartPr/>
                <p14:nvPr/>
              </p14:nvContentPartPr>
              <p14:xfrm>
                <a:off x="5348810" y="4618463"/>
                <a:ext cx="121320" cy="1101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7D6E09D3-D88A-1E77-2EF9-E1B1079ECC82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5342690" y="4612343"/>
                  <a:ext cx="1335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442241E9-D37D-491B-097B-18EA65300BF0}"/>
                    </a:ext>
                  </a:extLst>
                </p14:cNvPr>
                <p14:cNvContentPartPr/>
                <p14:nvPr/>
              </p14:nvContentPartPr>
              <p14:xfrm>
                <a:off x="5330450" y="4606223"/>
                <a:ext cx="126000" cy="14436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442241E9-D37D-491B-097B-18EA65300BF0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5324330" y="4600103"/>
                  <a:ext cx="1382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4A8A36BA-3305-A886-E2C5-48D117F06757}"/>
                    </a:ext>
                  </a:extLst>
                </p14:cNvPr>
                <p14:cNvContentPartPr/>
                <p14:nvPr/>
              </p14:nvContentPartPr>
              <p14:xfrm>
                <a:off x="4620170" y="4844183"/>
                <a:ext cx="731160" cy="2901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4A8A36BA-3305-A886-E2C5-48D117F06757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4614050" y="4838063"/>
                  <a:ext cx="74340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45CBD06C-662A-06E9-F660-67BD3008E6EF}"/>
                    </a:ext>
                  </a:extLst>
                </p14:cNvPr>
                <p14:cNvContentPartPr/>
                <p14:nvPr/>
              </p14:nvContentPartPr>
              <p14:xfrm>
                <a:off x="5534570" y="4993583"/>
                <a:ext cx="136800" cy="13320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45CBD06C-662A-06E9-F660-67BD3008E6EF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5528450" y="4987463"/>
                  <a:ext cx="1490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4AB0CBD5-86CB-E0F5-D278-82B710E1C498}"/>
                    </a:ext>
                  </a:extLst>
                </p14:cNvPr>
                <p14:cNvContentPartPr/>
                <p14:nvPr/>
              </p14:nvContentPartPr>
              <p14:xfrm>
                <a:off x="5689370" y="4833743"/>
                <a:ext cx="196920" cy="28548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4AB0CBD5-86CB-E0F5-D278-82B710E1C498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5683250" y="4827623"/>
                  <a:ext cx="20916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661CD0B0-1E16-82F5-7F7C-FF6970E04148}"/>
                    </a:ext>
                  </a:extLst>
                </p14:cNvPr>
                <p14:cNvContentPartPr/>
                <p14:nvPr/>
              </p14:nvContentPartPr>
              <p14:xfrm>
                <a:off x="5644730" y="4995743"/>
                <a:ext cx="226800" cy="216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661CD0B0-1E16-82F5-7F7C-FF6970E04148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5638610" y="4989623"/>
                  <a:ext cx="239040" cy="3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A36864BF-FF49-2BBD-2023-C218559E0303}"/>
              </a:ext>
            </a:extLst>
          </p:cNvPr>
          <p:cNvGrpSpPr/>
          <p:nvPr/>
        </p:nvGrpSpPr>
        <p:grpSpPr>
          <a:xfrm>
            <a:off x="964540" y="3341202"/>
            <a:ext cx="1434240" cy="538200"/>
            <a:chOff x="964540" y="3341202"/>
            <a:chExt cx="1434240" cy="53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78E8770F-C8B2-5CA0-5E07-6ED000DFA456}"/>
                    </a:ext>
                  </a:extLst>
                </p14:cNvPr>
                <p14:cNvContentPartPr/>
                <p14:nvPr/>
              </p14:nvContentPartPr>
              <p14:xfrm>
                <a:off x="964540" y="3523722"/>
                <a:ext cx="140760" cy="13500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78E8770F-C8B2-5CA0-5E07-6ED000DFA456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958420" y="3517602"/>
                  <a:ext cx="1530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ADD90458-B175-CD58-0929-60E38879F189}"/>
                    </a:ext>
                  </a:extLst>
                </p14:cNvPr>
                <p14:cNvContentPartPr/>
                <p14:nvPr/>
              </p14:nvContentPartPr>
              <p14:xfrm>
                <a:off x="1122580" y="3546402"/>
                <a:ext cx="222480" cy="10512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ADD90458-B175-CD58-0929-60E38879F189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1116460" y="3540282"/>
                  <a:ext cx="2347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BAC4D341-9A8B-9A9A-3435-23A847FC7F28}"/>
                    </a:ext>
                  </a:extLst>
                </p14:cNvPr>
                <p14:cNvContentPartPr/>
                <p14:nvPr/>
              </p14:nvContentPartPr>
              <p14:xfrm>
                <a:off x="1391500" y="3586362"/>
                <a:ext cx="45000" cy="756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BAC4D341-9A8B-9A9A-3435-23A847FC7F28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1385380" y="3580242"/>
                  <a:ext cx="57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9139E35F-EB64-D77F-6CC2-B085E60901F2}"/>
                    </a:ext>
                  </a:extLst>
                </p14:cNvPr>
                <p14:cNvContentPartPr/>
                <p14:nvPr/>
              </p14:nvContentPartPr>
              <p14:xfrm>
                <a:off x="1517500" y="3553242"/>
                <a:ext cx="145080" cy="11736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9139E35F-EB64-D77F-6CC2-B085E60901F2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1511380" y="3547122"/>
                  <a:ext cx="157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58AFD69D-3325-7E7A-70A5-B1FD31B01B6A}"/>
                    </a:ext>
                  </a:extLst>
                </p14:cNvPr>
                <p14:cNvContentPartPr/>
                <p14:nvPr/>
              </p14:nvContentPartPr>
              <p14:xfrm>
                <a:off x="1653940" y="3517962"/>
                <a:ext cx="238680" cy="36144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58AFD69D-3325-7E7A-70A5-B1FD31B01B6A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647820" y="3511842"/>
                  <a:ext cx="25092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EF2C507E-CEA7-ECC7-24F3-32BDBD5D40B1}"/>
                    </a:ext>
                  </a:extLst>
                </p14:cNvPr>
                <p14:cNvContentPartPr/>
                <p14:nvPr/>
              </p14:nvContentPartPr>
              <p14:xfrm>
                <a:off x="1851940" y="3558282"/>
                <a:ext cx="156240" cy="12924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EF2C507E-CEA7-ECC7-24F3-32BDBD5D40B1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1845820" y="3552162"/>
                  <a:ext cx="1684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14EC1973-8072-9EF0-D61D-AA4B21362F60}"/>
                    </a:ext>
                  </a:extLst>
                </p14:cNvPr>
                <p14:cNvContentPartPr/>
                <p14:nvPr/>
              </p14:nvContentPartPr>
              <p14:xfrm>
                <a:off x="2023300" y="3341202"/>
                <a:ext cx="38160" cy="33336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14EC1973-8072-9EF0-D61D-AA4B21362F60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2017180" y="3335082"/>
                  <a:ext cx="5040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BA761766-A7E0-5AEB-CC85-FF175CD9970F}"/>
                    </a:ext>
                  </a:extLst>
                </p14:cNvPr>
                <p14:cNvContentPartPr/>
                <p14:nvPr/>
              </p14:nvContentPartPr>
              <p14:xfrm>
                <a:off x="1961380" y="3545682"/>
                <a:ext cx="176040" cy="12888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BA761766-A7E0-5AEB-CC85-FF175CD9970F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955260" y="3539562"/>
                  <a:ext cx="188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84A047D9-8AB0-E15C-FA1B-7B91985D2195}"/>
                    </a:ext>
                  </a:extLst>
                </p14:cNvPr>
                <p14:cNvContentPartPr/>
                <p14:nvPr/>
              </p14:nvContentPartPr>
              <p14:xfrm>
                <a:off x="2124820" y="3466482"/>
                <a:ext cx="15120" cy="3348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84A047D9-8AB0-E15C-FA1B-7B91985D2195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2118700" y="3460362"/>
                  <a:ext cx="273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2370CB2C-687C-4914-0F05-F27F937F9094}"/>
                    </a:ext>
                  </a:extLst>
                </p14:cNvPr>
                <p14:cNvContentPartPr/>
                <p14:nvPr/>
              </p14:nvContentPartPr>
              <p14:xfrm>
                <a:off x="2139940" y="3542082"/>
                <a:ext cx="258840" cy="15336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2370CB2C-687C-4914-0F05-F27F937F9094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2133820" y="3535962"/>
                  <a:ext cx="271080" cy="165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87E1BD8-3CED-B9BA-D9F5-99270AD7E040}"/>
                  </a:ext>
                </a:extLst>
              </p14:cNvPr>
              <p14:cNvContentPartPr/>
              <p14:nvPr/>
            </p14:nvContentPartPr>
            <p14:xfrm>
              <a:off x="7810766" y="1280169"/>
              <a:ext cx="258120" cy="194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87E1BD8-3CED-B9BA-D9F5-99270AD7E040}"/>
                  </a:ext>
                </a:extLst>
              </p:cNvPr>
              <p:cNvPicPr/>
              <p:nvPr/>
            </p:nvPicPr>
            <p:blipFill>
              <a:blip r:embed="rId566"/>
              <a:stretch>
                <a:fillRect/>
              </a:stretch>
            </p:blipFill>
            <p:spPr>
              <a:xfrm>
                <a:off x="7804646" y="1274049"/>
                <a:ext cx="270360" cy="206640"/>
              </a:xfrm>
              <a:prstGeom prst="rect">
                <a:avLst/>
              </a:prstGeom>
            </p:spPr>
          </p:pic>
        </mc:Fallback>
      </mc:AlternateContent>
      <p:grpSp>
        <p:nvGrpSpPr>
          <p:cNvPr id="42" name="Group 41">
            <a:extLst>
              <a:ext uri="{FF2B5EF4-FFF2-40B4-BE49-F238E27FC236}">
                <a16:creationId xmlns:a16="http://schemas.microsoft.com/office/drawing/2014/main" id="{3E8DC946-D74C-837E-C91C-FFC8877B6CDE}"/>
              </a:ext>
            </a:extLst>
          </p:cNvPr>
          <p:cNvGrpSpPr/>
          <p:nvPr/>
        </p:nvGrpSpPr>
        <p:grpSpPr>
          <a:xfrm>
            <a:off x="8228726" y="1142649"/>
            <a:ext cx="591840" cy="176760"/>
            <a:chOff x="8228726" y="1142649"/>
            <a:chExt cx="591840" cy="17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D05F3573-A0E8-03F3-36DC-603426EE6022}"/>
                    </a:ext>
                  </a:extLst>
                </p14:cNvPr>
                <p14:cNvContentPartPr/>
                <p14:nvPr/>
              </p14:nvContentPartPr>
              <p14:xfrm>
                <a:off x="8228726" y="1226529"/>
                <a:ext cx="539280" cy="802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D05F3573-A0E8-03F3-36DC-603426EE6022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8222606" y="1220409"/>
                  <a:ext cx="5515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9C37257C-5A12-5765-FADA-DC172166384F}"/>
                    </a:ext>
                  </a:extLst>
                </p14:cNvPr>
                <p14:cNvContentPartPr/>
                <p14:nvPr/>
              </p14:nvContentPartPr>
              <p14:xfrm>
                <a:off x="8619686" y="1142649"/>
                <a:ext cx="200880" cy="1767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9C37257C-5A12-5765-FADA-DC172166384F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8613566" y="1136529"/>
                  <a:ext cx="213120" cy="189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2307759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D1B82B-3D2F-D145-999D-0B8B4F9840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2BF65C8E-E923-9958-28AC-2FE2C911F353}"/>
              </a:ext>
            </a:extLst>
          </p:cNvPr>
          <p:cNvGrpSpPr/>
          <p:nvPr/>
        </p:nvGrpSpPr>
        <p:grpSpPr>
          <a:xfrm>
            <a:off x="2503442" y="390992"/>
            <a:ext cx="698400" cy="231120"/>
            <a:chOff x="979442" y="390992"/>
            <a:chExt cx="698400" cy="23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758ED3BF-2D3B-0098-C328-BC1235865CFD}"/>
                    </a:ext>
                  </a:extLst>
                </p14:cNvPr>
                <p14:cNvContentPartPr/>
                <p14:nvPr/>
              </p14:nvContentPartPr>
              <p14:xfrm>
                <a:off x="979442" y="476672"/>
                <a:ext cx="469440" cy="1454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758ED3BF-2D3B-0098-C328-BC1235865CFD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973322" y="470552"/>
                  <a:ext cx="4816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97510497-F7ED-DA28-CCCA-4E772B22E6F4}"/>
                    </a:ext>
                  </a:extLst>
                </p14:cNvPr>
                <p14:cNvContentPartPr/>
                <p14:nvPr/>
              </p14:nvContentPartPr>
              <p14:xfrm>
                <a:off x="1340162" y="390992"/>
                <a:ext cx="52200" cy="75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97510497-F7ED-DA28-CCCA-4E772B22E6F4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334042" y="385150"/>
                  <a:ext cx="64440" cy="192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ECDCAFD4-5C21-EE77-3946-BDF977E91D70}"/>
                    </a:ext>
                  </a:extLst>
                </p14:cNvPr>
                <p14:cNvContentPartPr/>
                <p14:nvPr/>
              </p14:nvContentPartPr>
              <p14:xfrm>
                <a:off x="1471202" y="471272"/>
                <a:ext cx="206640" cy="986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ECDCAFD4-5C21-EE77-3946-BDF977E91D70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465082" y="465130"/>
                  <a:ext cx="218880" cy="11092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6F0BCA09-2665-7ED3-92FD-2706F0A8C6BE}"/>
              </a:ext>
            </a:extLst>
          </p:cNvPr>
          <p:cNvGrpSpPr/>
          <p:nvPr/>
        </p:nvGrpSpPr>
        <p:grpSpPr>
          <a:xfrm>
            <a:off x="3504602" y="199472"/>
            <a:ext cx="442080" cy="362160"/>
            <a:chOff x="1980602" y="199472"/>
            <a:chExt cx="442080" cy="36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F6051943-2FAF-2BA1-4700-99064BD0E7D7}"/>
                    </a:ext>
                  </a:extLst>
                </p14:cNvPr>
                <p14:cNvContentPartPr/>
                <p14:nvPr/>
              </p14:nvContentPartPr>
              <p14:xfrm>
                <a:off x="1980602" y="378392"/>
                <a:ext cx="160200" cy="1436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F6051943-2FAF-2BA1-4700-99064BD0E7D7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974482" y="372272"/>
                  <a:ext cx="1724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9CCD80F9-74FD-4307-C6EE-D27A04FC049B}"/>
                    </a:ext>
                  </a:extLst>
                </p14:cNvPr>
                <p14:cNvContentPartPr/>
                <p14:nvPr/>
              </p14:nvContentPartPr>
              <p14:xfrm>
                <a:off x="2109842" y="199472"/>
                <a:ext cx="128160" cy="38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9CCD80F9-74FD-4307-C6EE-D27A04FC049B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103739" y="193352"/>
                  <a:ext cx="140366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108FD42A-8B73-9374-FD0C-E6DD93B6DC63}"/>
                    </a:ext>
                  </a:extLst>
                </p14:cNvPr>
                <p14:cNvContentPartPr/>
                <p14:nvPr/>
              </p14:nvContentPartPr>
              <p14:xfrm>
                <a:off x="2174282" y="212432"/>
                <a:ext cx="54360" cy="1346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108FD42A-8B73-9374-FD0C-E6DD93B6DC63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168162" y="206312"/>
                  <a:ext cx="666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EE5D081F-CE3E-DD2C-39C3-E10C66756078}"/>
                    </a:ext>
                  </a:extLst>
                </p14:cNvPr>
                <p14:cNvContentPartPr/>
                <p14:nvPr/>
              </p14:nvContentPartPr>
              <p14:xfrm>
                <a:off x="2298122" y="362552"/>
                <a:ext cx="121680" cy="1486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EE5D081F-CE3E-DD2C-39C3-E10C66756078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292020" y="356432"/>
                  <a:ext cx="133884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19C1CBAE-A89D-B38F-C0B9-77A0F4CB3662}"/>
                    </a:ext>
                  </a:extLst>
                </p14:cNvPr>
                <p14:cNvContentPartPr/>
                <p14:nvPr/>
              </p14:nvContentPartPr>
              <p14:xfrm>
                <a:off x="2287682" y="387032"/>
                <a:ext cx="135000" cy="1746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19C1CBAE-A89D-B38F-C0B9-77A0F4CB3662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281578" y="380912"/>
                  <a:ext cx="147207" cy="18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67CCB604-02EA-5466-D1BC-D5D0B216701E}"/>
              </a:ext>
            </a:extLst>
          </p:cNvPr>
          <p:cNvGrpSpPr/>
          <p:nvPr/>
        </p:nvGrpSpPr>
        <p:grpSpPr>
          <a:xfrm>
            <a:off x="2738882" y="747392"/>
            <a:ext cx="1090080" cy="372960"/>
            <a:chOff x="1214882" y="747392"/>
            <a:chExt cx="1090080" cy="37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B7A427A7-5055-575E-F653-F590F5A76F5F}"/>
                    </a:ext>
                  </a:extLst>
                </p14:cNvPr>
                <p14:cNvContentPartPr/>
                <p14:nvPr/>
              </p14:nvContentPartPr>
              <p14:xfrm>
                <a:off x="1237922" y="846392"/>
                <a:ext cx="156960" cy="2739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B7A427A7-5055-575E-F653-F590F5A76F5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231802" y="840272"/>
                  <a:ext cx="16920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C455A8FE-EF33-3C8D-1AC5-93D3B93A37C9}"/>
                    </a:ext>
                  </a:extLst>
                </p14:cNvPr>
                <p14:cNvContentPartPr/>
                <p14:nvPr/>
              </p14:nvContentPartPr>
              <p14:xfrm>
                <a:off x="1214882" y="973472"/>
                <a:ext cx="174960" cy="604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C455A8FE-EF33-3C8D-1AC5-93D3B93A37C9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1208762" y="967352"/>
                  <a:ext cx="1872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3876FAA4-2CFE-4461-B2A1-2F8863ACC633}"/>
                    </a:ext>
                  </a:extLst>
                </p14:cNvPr>
                <p14:cNvContentPartPr/>
                <p14:nvPr/>
              </p14:nvContentPartPr>
              <p14:xfrm>
                <a:off x="1497482" y="942512"/>
                <a:ext cx="143640" cy="11664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3876FAA4-2CFE-4461-B2A1-2F8863ACC633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491347" y="936392"/>
                  <a:ext cx="155911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34E442BF-898F-452F-E021-D55B9B8DB774}"/>
                    </a:ext>
                  </a:extLst>
                </p14:cNvPr>
                <p14:cNvContentPartPr/>
                <p14:nvPr/>
              </p14:nvContentPartPr>
              <p14:xfrm>
                <a:off x="1531322" y="940352"/>
                <a:ext cx="115560" cy="1000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34E442BF-898F-452F-E021-D55B9B8DB774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525202" y="934232"/>
                  <a:ext cx="1278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BDC4DFAF-B1BC-2CBC-BB63-0746893A7972}"/>
                    </a:ext>
                  </a:extLst>
                </p14:cNvPr>
                <p14:cNvContentPartPr/>
                <p14:nvPr/>
              </p14:nvContentPartPr>
              <p14:xfrm>
                <a:off x="1817162" y="950072"/>
                <a:ext cx="139680" cy="284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BDC4DFAF-B1BC-2CBC-BB63-0746893A797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811058" y="943952"/>
                  <a:ext cx="151889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D883396A-0B27-7B5E-A92E-841E5FA7FB75}"/>
                    </a:ext>
                  </a:extLst>
                </p14:cNvPr>
                <p14:cNvContentPartPr/>
                <p14:nvPr/>
              </p14:nvContentPartPr>
              <p14:xfrm>
                <a:off x="1848842" y="1030712"/>
                <a:ext cx="116280" cy="417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D883396A-0B27-7B5E-A92E-841E5FA7FB75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842722" y="1024592"/>
                  <a:ext cx="1285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DEC14957-9CFD-D401-A9F8-952BD4B3038F}"/>
                    </a:ext>
                  </a:extLst>
                </p14:cNvPr>
                <p14:cNvContentPartPr/>
                <p14:nvPr/>
              </p14:nvContentPartPr>
              <p14:xfrm>
                <a:off x="2148722" y="747392"/>
                <a:ext cx="156240" cy="2646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DEC14957-9CFD-D401-A9F8-952BD4B3038F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2142588" y="741264"/>
                  <a:ext cx="168508" cy="276857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7403C1B-EE95-063D-F997-D5C4CB62CFE4}"/>
              </a:ext>
            </a:extLst>
          </p:cNvPr>
          <p:cNvGrpSpPr/>
          <p:nvPr/>
        </p:nvGrpSpPr>
        <p:grpSpPr>
          <a:xfrm>
            <a:off x="2860922" y="1361552"/>
            <a:ext cx="221400" cy="154800"/>
            <a:chOff x="1336922" y="1361552"/>
            <a:chExt cx="221400" cy="15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879DA5C-494B-AE98-79F0-7E43F3968BC2}"/>
                    </a:ext>
                  </a:extLst>
                </p14:cNvPr>
                <p14:cNvContentPartPr/>
                <p14:nvPr/>
              </p14:nvContentPartPr>
              <p14:xfrm>
                <a:off x="1336922" y="1364792"/>
                <a:ext cx="171360" cy="1350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879DA5C-494B-AE98-79F0-7E43F3968BC2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330802" y="1358672"/>
                  <a:ext cx="1836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72B57A07-103A-C338-D3BB-F5B02FECEB38}"/>
                    </a:ext>
                  </a:extLst>
                </p14:cNvPr>
                <p14:cNvContentPartPr/>
                <p14:nvPr/>
              </p14:nvContentPartPr>
              <p14:xfrm>
                <a:off x="1375082" y="1361552"/>
                <a:ext cx="183240" cy="1548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72B57A07-103A-C338-D3BB-F5B02FECEB38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368974" y="1355432"/>
                  <a:ext cx="195456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51AF0B95-E4C8-6163-FECF-82CBF06309E8}"/>
              </a:ext>
            </a:extLst>
          </p:cNvPr>
          <p:cNvGrpSpPr/>
          <p:nvPr/>
        </p:nvGrpSpPr>
        <p:grpSpPr>
          <a:xfrm>
            <a:off x="3320282" y="1243472"/>
            <a:ext cx="425520" cy="321840"/>
            <a:chOff x="1796282" y="1243472"/>
            <a:chExt cx="425520" cy="32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FB0A7294-CD78-36CC-78BE-9918D9552181}"/>
                    </a:ext>
                  </a:extLst>
                </p14:cNvPr>
                <p14:cNvContentPartPr/>
                <p14:nvPr/>
              </p14:nvContentPartPr>
              <p14:xfrm>
                <a:off x="1796282" y="1328432"/>
                <a:ext cx="146160" cy="1749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FB0A7294-CD78-36CC-78BE-9918D9552181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790162" y="1322312"/>
                  <a:ext cx="1584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E2926DF6-7FE9-893E-A4AC-F10C75D95725}"/>
                    </a:ext>
                  </a:extLst>
                </p14:cNvPr>
                <p14:cNvContentPartPr/>
                <p14:nvPr/>
              </p14:nvContentPartPr>
              <p14:xfrm>
                <a:off x="1800962" y="1394672"/>
                <a:ext cx="183960" cy="1706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E2926DF6-7FE9-893E-A4AC-F10C75D95725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794842" y="1388552"/>
                  <a:ext cx="1962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22B8C347-4457-6200-DB4F-ADF847772873}"/>
                    </a:ext>
                  </a:extLst>
                </p14:cNvPr>
                <p14:cNvContentPartPr/>
                <p14:nvPr/>
              </p14:nvContentPartPr>
              <p14:xfrm>
                <a:off x="2073482" y="1243472"/>
                <a:ext cx="148320" cy="194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22B8C347-4457-6200-DB4F-ADF847772873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2067377" y="1237341"/>
                  <a:ext cx="160530" cy="20702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590F3DD-7D04-B8CE-5722-1B292D73379E}"/>
              </a:ext>
            </a:extLst>
          </p:cNvPr>
          <p:cNvGrpSpPr/>
          <p:nvPr/>
        </p:nvGrpSpPr>
        <p:grpSpPr>
          <a:xfrm>
            <a:off x="508682" y="506199"/>
            <a:ext cx="1315440" cy="453600"/>
            <a:chOff x="-1015318" y="506199"/>
            <a:chExt cx="1315440" cy="45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78D9DB6A-01D9-9F7A-A24A-FB7BF5226DD1}"/>
                    </a:ext>
                  </a:extLst>
                </p14:cNvPr>
                <p14:cNvContentPartPr/>
                <p14:nvPr/>
              </p14:nvContentPartPr>
              <p14:xfrm>
                <a:off x="-950158" y="570999"/>
                <a:ext cx="20520" cy="30384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78D9DB6A-01D9-9F7A-A24A-FB7BF5226DD1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-956387" y="564872"/>
                  <a:ext cx="32979" cy="3160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FB0F83E7-D00E-84CB-0496-D7F306F85478}"/>
                    </a:ext>
                  </a:extLst>
                </p14:cNvPr>
                <p14:cNvContentPartPr/>
                <p14:nvPr/>
              </p14:nvContentPartPr>
              <p14:xfrm>
                <a:off x="-1015318" y="506199"/>
                <a:ext cx="277560" cy="2397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FB0F83E7-D00E-84CB-0496-D7F306F85478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-1021438" y="500079"/>
                  <a:ext cx="28980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1691B86E-3E99-E499-1F72-3D58377E8B9F}"/>
                    </a:ext>
                  </a:extLst>
                </p14:cNvPr>
                <p14:cNvContentPartPr/>
                <p14:nvPr/>
              </p14:nvContentPartPr>
              <p14:xfrm>
                <a:off x="-798958" y="774759"/>
                <a:ext cx="239400" cy="1321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1691B86E-3E99-E499-1F72-3D58377E8B9F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-805078" y="768639"/>
                  <a:ext cx="251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0CF8D001-C067-B01B-A6AF-FAABE3BC6B02}"/>
                    </a:ext>
                  </a:extLst>
                </p14:cNvPr>
                <p14:cNvContentPartPr/>
                <p14:nvPr/>
              </p14:nvContentPartPr>
              <p14:xfrm>
                <a:off x="-580798" y="781959"/>
                <a:ext cx="117000" cy="1566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0CF8D001-C067-B01B-A6AF-FAABE3BC6B02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-586918" y="775839"/>
                  <a:ext cx="1292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8694C660-C41B-4B98-1E20-ACE7BC5CDF1B}"/>
                    </a:ext>
                  </a:extLst>
                </p14:cNvPr>
                <p14:cNvContentPartPr/>
                <p14:nvPr/>
              </p14:nvContentPartPr>
              <p14:xfrm>
                <a:off x="-589078" y="704559"/>
                <a:ext cx="45000" cy="187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8694C660-C41B-4B98-1E20-ACE7BC5CDF1B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-595198" y="698439"/>
                  <a:ext cx="572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1CD951F0-6CC2-C904-711E-1241E2F53D54}"/>
                    </a:ext>
                  </a:extLst>
                </p14:cNvPr>
                <p14:cNvContentPartPr/>
                <p14:nvPr/>
              </p14:nvContentPartPr>
              <p14:xfrm>
                <a:off x="-483598" y="823359"/>
                <a:ext cx="23760" cy="1332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1CD951F0-6CC2-C904-711E-1241E2F53D54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-489718" y="817239"/>
                  <a:ext cx="36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0559E1FE-8B6B-2DED-CFC9-8A96555E297C}"/>
                    </a:ext>
                  </a:extLst>
                </p14:cNvPr>
                <p14:cNvContentPartPr/>
                <p14:nvPr/>
              </p14:nvContentPartPr>
              <p14:xfrm>
                <a:off x="-493678" y="524559"/>
                <a:ext cx="640800" cy="43524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0559E1FE-8B6B-2DED-CFC9-8A96555E297C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-499798" y="518439"/>
                  <a:ext cx="653040" cy="44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2C2F156-555D-5D40-3CAC-F0CE13F947DB}"/>
                    </a:ext>
                  </a:extLst>
                </p14:cNvPr>
                <p14:cNvContentPartPr/>
                <p14:nvPr/>
              </p14:nvContentPartPr>
              <p14:xfrm>
                <a:off x="287522" y="743799"/>
                <a:ext cx="6480" cy="183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2C2F156-555D-5D40-3CAC-F0CE13F947D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281402" y="737557"/>
                  <a:ext cx="18720" cy="308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56EB57CF-42EB-354B-9627-F0EC190B552A}"/>
                    </a:ext>
                  </a:extLst>
                </p14:cNvPr>
                <p14:cNvContentPartPr/>
                <p14:nvPr/>
              </p14:nvContentPartPr>
              <p14:xfrm>
                <a:off x="283202" y="867999"/>
                <a:ext cx="16920" cy="1620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56EB57CF-42EB-354B-9627-F0EC190B552A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277082" y="861879"/>
                  <a:ext cx="29160" cy="2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3F023F2-FE88-DE07-9F0F-1E234E013619}"/>
                  </a:ext>
                </a:extLst>
              </p14:cNvPr>
              <p14:cNvContentPartPr/>
              <p14:nvPr/>
            </p14:nvContentPartPr>
            <p14:xfrm>
              <a:off x="457562" y="1127199"/>
              <a:ext cx="1210680" cy="511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3F023F2-FE88-DE07-9F0F-1E234E01361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51442" y="1121079"/>
                <a:ext cx="1222920" cy="6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98" name="Group 97">
            <a:extLst>
              <a:ext uri="{FF2B5EF4-FFF2-40B4-BE49-F238E27FC236}">
                <a16:creationId xmlns:a16="http://schemas.microsoft.com/office/drawing/2014/main" id="{8340CFF8-48D5-CD1F-B5E1-A049EEE56FD2}"/>
              </a:ext>
            </a:extLst>
          </p:cNvPr>
          <p:cNvGrpSpPr/>
          <p:nvPr/>
        </p:nvGrpSpPr>
        <p:grpSpPr>
          <a:xfrm>
            <a:off x="6204912" y="123159"/>
            <a:ext cx="3331080" cy="1623960"/>
            <a:chOff x="-306888" y="4154195"/>
            <a:chExt cx="3331080" cy="162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9D2A294D-7340-C99F-9FA0-90515CA2031F}"/>
                    </a:ext>
                  </a:extLst>
                </p14:cNvPr>
                <p14:cNvContentPartPr/>
                <p14:nvPr/>
              </p14:nvContentPartPr>
              <p14:xfrm>
                <a:off x="-214008" y="4419515"/>
                <a:ext cx="70560" cy="3553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9D2A294D-7340-C99F-9FA0-90515CA2031F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-220128" y="4413395"/>
                  <a:ext cx="828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C628A97C-A7FE-9508-8238-6F94A14D516D}"/>
                    </a:ext>
                  </a:extLst>
                </p14:cNvPr>
                <p14:cNvContentPartPr/>
                <p14:nvPr/>
              </p14:nvContentPartPr>
              <p14:xfrm>
                <a:off x="-276288" y="4468475"/>
                <a:ext cx="302400" cy="32544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C628A97C-A7FE-9508-8238-6F94A14D516D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-282408" y="4462355"/>
                  <a:ext cx="31464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B49464E5-4DF9-1DAE-CB79-C7AA8F3F80CA}"/>
                    </a:ext>
                  </a:extLst>
                </p14:cNvPr>
                <p14:cNvContentPartPr/>
                <p14:nvPr/>
              </p14:nvContentPartPr>
              <p14:xfrm>
                <a:off x="64992" y="4258955"/>
                <a:ext cx="512280" cy="51192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B49464E5-4DF9-1DAE-CB79-C7AA8F3F80CA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58868" y="4252839"/>
                  <a:ext cx="524529" cy="5241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58D1AEE5-7F2A-9EE7-5CB5-16A21C76AADE}"/>
                    </a:ext>
                  </a:extLst>
                </p14:cNvPr>
                <p14:cNvContentPartPr/>
                <p14:nvPr/>
              </p14:nvContentPartPr>
              <p14:xfrm>
                <a:off x="793992" y="4449395"/>
                <a:ext cx="28080" cy="2016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58D1AEE5-7F2A-9EE7-5CB5-16A21C76AADE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87793" y="4443275"/>
                  <a:ext cx="40479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D906B6C6-43B1-8262-4FFA-14A93355B4B5}"/>
                    </a:ext>
                  </a:extLst>
                </p14:cNvPr>
                <p14:cNvContentPartPr/>
                <p14:nvPr/>
              </p14:nvContentPartPr>
              <p14:xfrm>
                <a:off x="822792" y="4567835"/>
                <a:ext cx="39240" cy="201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D906B6C6-43B1-8262-4FFA-14A93355B4B5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16672" y="4561715"/>
                  <a:ext cx="51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DDD16213-B167-4966-84DF-561EE763AA67}"/>
                    </a:ext>
                  </a:extLst>
                </p14:cNvPr>
                <p14:cNvContentPartPr/>
                <p14:nvPr/>
              </p14:nvContentPartPr>
              <p14:xfrm>
                <a:off x="1286832" y="4437155"/>
                <a:ext cx="538920" cy="20700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DDD16213-B167-4966-84DF-561EE763AA67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280712" y="4431035"/>
                  <a:ext cx="5511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CBD965DA-C009-83B2-1791-68071A0F5368}"/>
                    </a:ext>
                  </a:extLst>
                </p14:cNvPr>
                <p14:cNvContentPartPr/>
                <p14:nvPr/>
              </p14:nvContentPartPr>
              <p14:xfrm>
                <a:off x="1794432" y="4429955"/>
                <a:ext cx="160200" cy="1371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CBD965DA-C009-83B2-1791-68071A0F5368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788312" y="4423819"/>
                  <a:ext cx="172440" cy="1494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F7449C66-1EBB-7F17-6C17-FA849E82B1B8}"/>
                    </a:ext>
                  </a:extLst>
                </p14:cNvPr>
                <p14:cNvContentPartPr/>
                <p14:nvPr/>
              </p14:nvContentPartPr>
              <p14:xfrm>
                <a:off x="1811352" y="4444355"/>
                <a:ext cx="127440" cy="1540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F7449C66-1EBB-7F17-6C17-FA849E82B1B8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805232" y="4438235"/>
                  <a:ext cx="139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382665A9-42C8-1662-F789-6E34EEA5F959}"/>
                    </a:ext>
                  </a:extLst>
                </p14:cNvPr>
                <p14:cNvContentPartPr/>
                <p14:nvPr/>
              </p14:nvContentPartPr>
              <p14:xfrm>
                <a:off x="2299152" y="4360835"/>
                <a:ext cx="234000" cy="40464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382665A9-42C8-1662-F789-6E34EEA5F959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293032" y="4354715"/>
                  <a:ext cx="24624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73903065-C8DD-608B-C64B-4F4032416ED9}"/>
                    </a:ext>
                  </a:extLst>
                </p14:cNvPr>
                <p14:cNvContentPartPr/>
                <p14:nvPr/>
              </p14:nvContentPartPr>
              <p14:xfrm>
                <a:off x="2465832" y="4154195"/>
                <a:ext cx="141480" cy="2304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73903065-C8DD-608B-C64B-4F4032416ED9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2459712" y="4148075"/>
                  <a:ext cx="1537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82F9269-15AD-0D10-2D03-3795B3CF148B}"/>
                    </a:ext>
                  </a:extLst>
                </p14:cNvPr>
                <p14:cNvContentPartPr/>
                <p14:nvPr/>
              </p14:nvContentPartPr>
              <p14:xfrm>
                <a:off x="2537472" y="4193075"/>
                <a:ext cx="41760" cy="1015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82F9269-15AD-0D10-2D03-3795B3CF148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2531352" y="4186955"/>
                  <a:ext cx="540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4BFE120E-E0F1-4CEF-7C83-B8860E1B1A02}"/>
                    </a:ext>
                  </a:extLst>
                </p14:cNvPr>
                <p14:cNvContentPartPr/>
                <p14:nvPr/>
              </p14:nvContentPartPr>
              <p14:xfrm>
                <a:off x="2630712" y="4167875"/>
                <a:ext cx="182520" cy="3542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4BFE120E-E0F1-4CEF-7C83-B8860E1B1A02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624592" y="4161755"/>
                  <a:ext cx="19476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D50C6775-5E06-DA1B-70DD-08DDFC48C196}"/>
                    </a:ext>
                  </a:extLst>
                </p14:cNvPr>
                <p14:cNvContentPartPr/>
                <p14:nvPr/>
              </p14:nvContentPartPr>
              <p14:xfrm>
                <a:off x="1386192" y="4918835"/>
                <a:ext cx="150120" cy="32760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D50C6775-5E06-DA1B-70DD-08DDFC48C196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380072" y="4912715"/>
                  <a:ext cx="16236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1B39DEC8-45D2-109A-3D94-BFC598F3A865}"/>
                    </a:ext>
                  </a:extLst>
                </p14:cNvPr>
                <p14:cNvContentPartPr/>
                <p14:nvPr/>
              </p14:nvContentPartPr>
              <p14:xfrm>
                <a:off x="1312392" y="5057075"/>
                <a:ext cx="216000" cy="10116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1B39DEC8-45D2-109A-3D94-BFC598F3A865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306272" y="5050955"/>
                  <a:ext cx="2282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C9C576ED-28D3-3AA8-36C3-1AD497B0ED4A}"/>
                    </a:ext>
                  </a:extLst>
                </p14:cNvPr>
                <p14:cNvContentPartPr/>
                <p14:nvPr/>
              </p14:nvContentPartPr>
              <p14:xfrm>
                <a:off x="1508232" y="4822715"/>
                <a:ext cx="138600" cy="3636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C9C576ED-28D3-3AA8-36C3-1AD497B0ED4A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502112" y="4816534"/>
                  <a:ext cx="150840" cy="487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C441507F-6876-EEFE-8F40-C6F2140967D4}"/>
                    </a:ext>
                  </a:extLst>
                </p14:cNvPr>
                <p14:cNvContentPartPr/>
                <p14:nvPr/>
              </p14:nvContentPartPr>
              <p14:xfrm>
                <a:off x="1557552" y="4865915"/>
                <a:ext cx="39960" cy="13104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C441507F-6876-EEFE-8F40-C6F2140967D4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551432" y="4859795"/>
                  <a:ext cx="522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BA6B4A0D-CB8C-15E5-E9C7-16D6F3BA78FF}"/>
                    </a:ext>
                  </a:extLst>
                </p14:cNvPr>
                <p14:cNvContentPartPr/>
                <p14:nvPr/>
              </p14:nvContentPartPr>
              <p14:xfrm>
                <a:off x="1635312" y="5024675"/>
                <a:ext cx="297360" cy="42156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BA6B4A0D-CB8C-15E5-E9C7-16D6F3BA78FF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629199" y="5018555"/>
                  <a:ext cx="309585" cy="43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38DF58AF-4445-2D2D-A897-EF23BB171C8E}"/>
                    </a:ext>
                  </a:extLst>
                </p14:cNvPr>
                <p14:cNvContentPartPr/>
                <p14:nvPr/>
              </p14:nvContentPartPr>
              <p14:xfrm>
                <a:off x="2041032" y="4955915"/>
                <a:ext cx="23400" cy="2336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38DF58AF-4445-2D2D-A897-EF23BB171C8E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034912" y="4949795"/>
                  <a:ext cx="3564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C7642A04-251A-A454-D532-51919033C388}"/>
                    </a:ext>
                  </a:extLst>
                </p14:cNvPr>
                <p14:cNvContentPartPr/>
                <p14:nvPr/>
              </p14:nvContentPartPr>
              <p14:xfrm>
                <a:off x="1978752" y="5079395"/>
                <a:ext cx="133200" cy="356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C7642A04-251A-A454-D532-51919033C388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972632" y="5073275"/>
                  <a:ext cx="1454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1A89BFE3-7AD1-EBFF-D948-B1E41F292B43}"/>
                    </a:ext>
                  </a:extLst>
                </p14:cNvPr>
                <p14:cNvContentPartPr/>
                <p14:nvPr/>
              </p14:nvContentPartPr>
              <p14:xfrm>
                <a:off x="2297352" y="4945115"/>
                <a:ext cx="129960" cy="2394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1A89BFE3-7AD1-EBFF-D948-B1E41F292B43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2291232" y="4938986"/>
                  <a:ext cx="142200" cy="2516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8F369E7A-1BE8-1144-C4F8-0A651B53D424}"/>
                    </a:ext>
                  </a:extLst>
                </p14:cNvPr>
                <p14:cNvContentPartPr/>
                <p14:nvPr/>
              </p14:nvContentPartPr>
              <p14:xfrm>
                <a:off x="2527752" y="4992635"/>
                <a:ext cx="110880" cy="3204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8F369E7A-1BE8-1144-C4F8-0A651B53D42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2521632" y="4986515"/>
                  <a:ext cx="1231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8B18F91F-6A43-DF24-28AE-B4CCF31D0805}"/>
                    </a:ext>
                  </a:extLst>
                </p14:cNvPr>
                <p14:cNvContentPartPr/>
                <p14:nvPr/>
              </p14:nvContentPartPr>
              <p14:xfrm>
                <a:off x="2562672" y="5047355"/>
                <a:ext cx="134280" cy="370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8B18F91F-6A43-DF24-28AE-B4CCF31D080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2556552" y="5041294"/>
                  <a:ext cx="146520" cy="49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A6827286-D6FC-27BF-2BC4-305736DFECEA}"/>
                    </a:ext>
                  </a:extLst>
                </p14:cNvPr>
                <p14:cNvContentPartPr/>
                <p14:nvPr/>
              </p14:nvContentPartPr>
              <p14:xfrm>
                <a:off x="2791632" y="4872395"/>
                <a:ext cx="232560" cy="1861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A6827286-D6FC-27BF-2BC4-305736DFECEA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2785512" y="4866287"/>
                  <a:ext cx="244800" cy="198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0B72A55D-FF5F-89A3-AD78-02CD61F93FCE}"/>
                    </a:ext>
                  </a:extLst>
                </p14:cNvPr>
                <p14:cNvContentPartPr/>
                <p14:nvPr/>
              </p14:nvContentPartPr>
              <p14:xfrm>
                <a:off x="1846632" y="5562155"/>
                <a:ext cx="199440" cy="2160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0B72A55D-FF5F-89A3-AD78-02CD61F93FCE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840512" y="5556035"/>
                  <a:ext cx="21168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899B0D71-0760-C87A-7FEC-933DD69B0B84}"/>
                    </a:ext>
                  </a:extLst>
                </p14:cNvPr>
                <p14:cNvContentPartPr/>
                <p14:nvPr/>
              </p14:nvContentPartPr>
              <p14:xfrm>
                <a:off x="2232912" y="5499875"/>
                <a:ext cx="263880" cy="26208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899B0D71-0760-C87A-7FEC-933DD69B0B84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2226792" y="5493755"/>
                  <a:ext cx="27612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DDF5BF7C-9D92-BFDE-391B-7605FFEB0EAE}"/>
                    </a:ext>
                  </a:extLst>
                </p14:cNvPr>
                <p14:cNvContentPartPr/>
                <p14:nvPr/>
              </p14:nvContentPartPr>
              <p14:xfrm>
                <a:off x="2606232" y="5475395"/>
                <a:ext cx="209520" cy="2440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DDF5BF7C-9D92-BFDE-391B-7605FFEB0EAE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2600112" y="5469275"/>
                  <a:ext cx="2217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7628FE07-4AF8-107D-031C-126F08CF3157}"/>
                    </a:ext>
                  </a:extLst>
                </p14:cNvPr>
                <p14:cNvContentPartPr/>
                <p14:nvPr/>
              </p14:nvContentPartPr>
              <p14:xfrm>
                <a:off x="-306888" y="4864475"/>
                <a:ext cx="1384920" cy="13536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7628FE07-4AF8-107D-031C-126F08CF3157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-313008" y="4858355"/>
                  <a:ext cx="1397160" cy="147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508971-CD12-96DC-8DF7-C0AD04AA55E6}"/>
                  </a:ext>
                </a:extLst>
              </p14:cNvPr>
              <p14:cNvContentPartPr/>
              <p14:nvPr/>
            </p14:nvContentPartPr>
            <p14:xfrm>
              <a:off x="7800072" y="1367139"/>
              <a:ext cx="24120" cy="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508971-CD12-96DC-8DF7-C0AD04AA55E6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793859" y="1361575"/>
                <a:ext cx="36545" cy="14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1F01445-88DA-FC98-CC8C-B78D77910AC8}"/>
                  </a:ext>
                </a:extLst>
              </p14:cNvPr>
              <p14:cNvContentPartPr/>
              <p14:nvPr/>
            </p14:nvContentPartPr>
            <p14:xfrm>
              <a:off x="7789632" y="1377579"/>
              <a:ext cx="72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1F01445-88DA-FC98-CC8C-B78D77910AC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783512" y="1371459"/>
                <a:ext cx="1296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C23896F-4724-EBB0-2B26-4904E4A7B244}"/>
                  </a:ext>
                </a:extLst>
              </p14:cNvPr>
              <p14:cNvContentPartPr/>
              <p14:nvPr/>
            </p14:nvContentPartPr>
            <p14:xfrm>
              <a:off x="2943300" y="3269160"/>
              <a:ext cx="189720" cy="159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C23896F-4724-EBB0-2B26-4904E4A7B24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937180" y="3263040"/>
                <a:ext cx="201960" cy="17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A42169F-6801-3A10-F05A-E5962CBAF970}"/>
              </a:ext>
            </a:extLst>
          </p:cNvPr>
          <p:cNvGrpSpPr/>
          <p:nvPr/>
        </p:nvGrpSpPr>
        <p:grpSpPr>
          <a:xfrm>
            <a:off x="3103140" y="3087360"/>
            <a:ext cx="1719720" cy="489600"/>
            <a:chOff x="1681664" y="3597998"/>
            <a:chExt cx="1719720" cy="48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78443FA2-ED96-279B-AFC2-84414AC82CB9}"/>
                    </a:ext>
                  </a:extLst>
                </p14:cNvPr>
                <p14:cNvContentPartPr/>
                <p14:nvPr/>
              </p14:nvContentPartPr>
              <p14:xfrm>
                <a:off x="1681664" y="3653798"/>
                <a:ext cx="147240" cy="3708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78443FA2-ED96-279B-AFC2-84414AC82CB9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675544" y="3647678"/>
                  <a:ext cx="1594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90D791AA-617E-226A-786D-3972F24E6295}"/>
                    </a:ext>
                  </a:extLst>
                </p14:cNvPr>
                <p14:cNvContentPartPr/>
                <p14:nvPr/>
              </p14:nvContentPartPr>
              <p14:xfrm>
                <a:off x="1732784" y="3669998"/>
                <a:ext cx="46800" cy="10800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90D791AA-617E-226A-786D-3972F24E6295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726664" y="3663878"/>
                  <a:ext cx="590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59E68F6E-FC18-D2EC-CA5A-E59E6639ED15}"/>
                    </a:ext>
                  </a:extLst>
                </p14:cNvPr>
                <p14:cNvContentPartPr/>
                <p14:nvPr/>
              </p14:nvContentPartPr>
              <p14:xfrm>
                <a:off x="1854464" y="3784838"/>
                <a:ext cx="114480" cy="10728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59E68F6E-FC18-D2EC-CA5A-E59E6639ED15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848344" y="3778718"/>
                  <a:ext cx="126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E1822D23-D677-2236-9333-660BD5F1C15D}"/>
                    </a:ext>
                  </a:extLst>
                </p14:cNvPr>
                <p14:cNvContentPartPr/>
                <p14:nvPr/>
              </p14:nvContentPartPr>
              <p14:xfrm>
                <a:off x="1872104" y="3788078"/>
                <a:ext cx="117000" cy="1299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E1822D23-D677-2236-9333-660BD5F1C15D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865984" y="3781958"/>
                  <a:ext cx="1292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C485B400-AEA2-7B47-8E6F-C9C08D824D26}"/>
                    </a:ext>
                  </a:extLst>
                </p14:cNvPr>
                <p14:cNvContentPartPr/>
                <p14:nvPr/>
              </p14:nvContentPartPr>
              <p14:xfrm>
                <a:off x="2204384" y="3797798"/>
                <a:ext cx="119160" cy="273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C485B400-AEA2-7B47-8E6F-C9C08D824D26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198264" y="3791678"/>
                  <a:ext cx="1314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40425AA1-0F2F-EBA7-510B-B70D7E66162A}"/>
                    </a:ext>
                  </a:extLst>
                </p14:cNvPr>
                <p14:cNvContentPartPr/>
                <p14:nvPr/>
              </p14:nvContentPartPr>
              <p14:xfrm>
                <a:off x="2544944" y="3748118"/>
                <a:ext cx="283680" cy="3394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40425AA1-0F2F-EBA7-510B-B70D7E66162A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538824" y="3741998"/>
                  <a:ext cx="29592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66B17C1A-6B94-E4D8-6DA9-D5E5594A02D7}"/>
                    </a:ext>
                  </a:extLst>
                </p14:cNvPr>
                <p14:cNvContentPartPr/>
                <p14:nvPr/>
              </p14:nvContentPartPr>
              <p14:xfrm>
                <a:off x="2720264" y="3597998"/>
                <a:ext cx="160200" cy="3456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66B17C1A-6B94-E4D8-6DA9-D5E5594A02D7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2714144" y="3591878"/>
                  <a:ext cx="172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572E5F6E-B899-8EDB-6E84-663F57EFAA09}"/>
                    </a:ext>
                  </a:extLst>
                </p14:cNvPr>
                <p14:cNvContentPartPr/>
                <p14:nvPr/>
              </p14:nvContentPartPr>
              <p14:xfrm>
                <a:off x="2801984" y="3632558"/>
                <a:ext cx="38520" cy="774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572E5F6E-B899-8EDB-6E84-663F57EFAA09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795864" y="3626438"/>
                  <a:ext cx="507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F7D6EB34-2EE3-5A70-35FD-FE8C96339AB8}"/>
                    </a:ext>
                  </a:extLst>
                </p14:cNvPr>
                <p14:cNvContentPartPr/>
                <p14:nvPr/>
              </p14:nvContentPartPr>
              <p14:xfrm>
                <a:off x="2944904" y="3626798"/>
                <a:ext cx="162000" cy="21024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F7D6EB34-2EE3-5A70-35FD-FE8C96339AB8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2938784" y="3620678"/>
                  <a:ext cx="17424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F74FFC40-602D-1A18-84EF-689B479E4CD4}"/>
                    </a:ext>
                  </a:extLst>
                </p14:cNvPr>
                <p14:cNvContentPartPr/>
                <p14:nvPr/>
              </p14:nvContentPartPr>
              <p14:xfrm>
                <a:off x="3272864" y="3728318"/>
                <a:ext cx="128520" cy="162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F74FFC40-602D-1A18-84EF-689B479E4CD4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3266744" y="3722198"/>
                  <a:ext cx="1407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560CC09A-1E9C-AC80-B9CA-E2903DF54EB0}"/>
                    </a:ext>
                  </a:extLst>
                </p14:cNvPr>
                <p14:cNvContentPartPr/>
                <p14:nvPr/>
              </p14:nvContentPartPr>
              <p14:xfrm>
                <a:off x="3277904" y="3806798"/>
                <a:ext cx="119160" cy="212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560CC09A-1E9C-AC80-B9CA-E2903DF54EB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271784" y="3800678"/>
                  <a:ext cx="13140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C2B677BB-C335-AEA4-9135-8EC8E1F45190}"/>
              </a:ext>
            </a:extLst>
          </p:cNvPr>
          <p:cNvGrpSpPr/>
          <p:nvPr/>
        </p:nvGrpSpPr>
        <p:grpSpPr>
          <a:xfrm>
            <a:off x="5141460" y="2972880"/>
            <a:ext cx="1503000" cy="480240"/>
            <a:chOff x="3719984" y="3483518"/>
            <a:chExt cx="1503000" cy="48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6D434225-FDFC-C6FF-33B4-6D2FC16C6302}"/>
                    </a:ext>
                  </a:extLst>
                </p14:cNvPr>
                <p14:cNvContentPartPr/>
                <p14:nvPr/>
              </p14:nvContentPartPr>
              <p14:xfrm>
                <a:off x="3719984" y="3711398"/>
                <a:ext cx="203040" cy="1454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6D434225-FDFC-C6FF-33B4-6D2FC16C6302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3713864" y="3705278"/>
                  <a:ext cx="2152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2DDB6294-49B5-58FF-D0B6-5669747BD92D}"/>
                    </a:ext>
                  </a:extLst>
                </p14:cNvPr>
                <p14:cNvContentPartPr/>
                <p14:nvPr/>
              </p14:nvContentPartPr>
              <p14:xfrm>
                <a:off x="3867224" y="3543638"/>
                <a:ext cx="154080" cy="295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2DDB6294-49B5-58FF-D0B6-5669747BD92D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3861104" y="3537518"/>
                  <a:ext cx="1663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F16B51AC-158E-51F4-6F0F-EA405CA5C89E}"/>
                    </a:ext>
                  </a:extLst>
                </p14:cNvPr>
                <p14:cNvContentPartPr/>
                <p14:nvPr/>
              </p14:nvContentPartPr>
              <p14:xfrm>
                <a:off x="3936344" y="3581078"/>
                <a:ext cx="41400" cy="13824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F16B51AC-158E-51F4-6F0F-EA405CA5C89E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3930224" y="3574958"/>
                  <a:ext cx="536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41E9E7C9-2E4F-7A32-6091-7EDBDBD6697C}"/>
                    </a:ext>
                  </a:extLst>
                </p14:cNvPr>
                <p14:cNvContentPartPr/>
                <p14:nvPr/>
              </p14:nvContentPartPr>
              <p14:xfrm>
                <a:off x="4063784" y="3692318"/>
                <a:ext cx="118440" cy="9684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41E9E7C9-2E4F-7A32-6091-7EDBDBD6697C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4057664" y="3686198"/>
                  <a:ext cx="1306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1C83AB79-F0DA-2D3F-A187-957D7740919A}"/>
                    </a:ext>
                  </a:extLst>
                </p14:cNvPr>
                <p14:cNvContentPartPr/>
                <p14:nvPr/>
              </p14:nvContentPartPr>
              <p14:xfrm>
                <a:off x="4064864" y="3703838"/>
                <a:ext cx="104760" cy="979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1C83AB79-F0DA-2D3F-A187-957D7740919A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4058744" y="3697718"/>
                  <a:ext cx="1170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CF924F08-8389-CD7D-F07C-31E2CD124370}"/>
                    </a:ext>
                  </a:extLst>
                </p14:cNvPr>
                <p14:cNvContentPartPr/>
                <p14:nvPr/>
              </p14:nvContentPartPr>
              <p14:xfrm>
                <a:off x="4274384" y="3712838"/>
                <a:ext cx="109080" cy="187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CF924F08-8389-CD7D-F07C-31E2CD124370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4268264" y="3706718"/>
                  <a:ext cx="1213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B09EFE48-74EB-E388-D407-FA9E02B848DE}"/>
                    </a:ext>
                  </a:extLst>
                </p14:cNvPr>
                <p14:cNvContentPartPr/>
                <p14:nvPr/>
              </p14:nvContentPartPr>
              <p14:xfrm>
                <a:off x="4504424" y="3653438"/>
                <a:ext cx="285840" cy="3103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B09EFE48-74EB-E388-D407-FA9E02B848DE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498304" y="3647318"/>
                  <a:ext cx="29808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4D17E708-A501-0F80-604D-DC3B139F9553}"/>
                    </a:ext>
                  </a:extLst>
                </p14:cNvPr>
                <p14:cNvContentPartPr/>
                <p14:nvPr/>
              </p14:nvContentPartPr>
              <p14:xfrm>
                <a:off x="4632224" y="3483518"/>
                <a:ext cx="122760" cy="1548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4D17E708-A501-0F80-604D-DC3B139F9553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4626104" y="3477398"/>
                  <a:ext cx="1350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5309435D-4985-33F1-7E2D-05A693DDD602}"/>
                    </a:ext>
                  </a:extLst>
                </p14:cNvPr>
                <p14:cNvContentPartPr/>
                <p14:nvPr/>
              </p14:nvContentPartPr>
              <p14:xfrm>
                <a:off x="4691264" y="3528878"/>
                <a:ext cx="33840" cy="7236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5309435D-4985-33F1-7E2D-05A693DDD60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4685144" y="3522758"/>
                  <a:ext cx="460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B6BF3677-91B4-7EE4-9B5B-7E3FE21FD9C2}"/>
                    </a:ext>
                  </a:extLst>
                </p14:cNvPr>
                <p14:cNvContentPartPr/>
                <p14:nvPr/>
              </p14:nvContentPartPr>
              <p14:xfrm>
                <a:off x="4871624" y="3550838"/>
                <a:ext cx="129240" cy="2242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B6BF3677-91B4-7EE4-9B5B-7E3FE21FD9C2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4865504" y="3544718"/>
                  <a:ext cx="14148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29A8E442-0AB4-F2C3-518A-8463D51F4D96}"/>
                    </a:ext>
                  </a:extLst>
                </p14:cNvPr>
                <p14:cNvContentPartPr/>
                <p14:nvPr/>
              </p14:nvContentPartPr>
              <p14:xfrm>
                <a:off x="4842464" y="3691598"/>
                <a:ext cx="160920" cy="248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29A8E442-0AB4-F2C3-518A-8463D51F4D96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836344" y="3685478"/>
                  <a:ext cx="1731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A5ACB606-A2F9-C39E-9CF0-22C617249497}"/>
                    </a:ext>
                  </a:extLst>
                </p14:cNvPr>
                <p14:cNvContentPartPr/>
                <p14:nvPr/>
              </p14:nvContentPartPr>
              <p14:xfrm>
                <a:off x="5088704" y="3671438"/>
                <a:ext cx="134280" cy="968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A5ACB606-A2F9-C39E-9CF0-22C617249497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5082584" y="3665318"/>
                  <a:ext cx="146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11F8322F-1898-B443-8FCB-F5C22D729557}"/>
                    </a:ext>
                  </a:extLst>
                </p14:cNvPr>
                <p14:cNvContentPartPr/>
                <p14:nvPr/>
              </p14:nvContentPartPr>
              <p14:xfrm>
                <a:off x="5090504" y="3641198"/>
                <a:ext cx="115920" cy="13500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11F8322F-1898-B443-8FCB-F5C22D729557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5084384" y="3635078"/>
                  <a:ext cx="128160" cy="14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3E742980-8AD8-4A8E-D4AB-7329B8151377}"/>
              </a:ext>
            </a:extLst>
          </p:cNvPr>
          <p:cNvGrpSpPr/>
          <p:nvPr/>
        </p:nvGrpSpPr>
        <p:grpSpPr>
          <a:xfrm>
            <a:off x="6900780" y="3180960"/>
            <a:ext cx="222480" cy="85320"/>
            <a:chOff x="5479304" y="3691598"/>
            <a:chExt cx="222480" cy="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54A20F53-E1DA-05BB-1300-455A24B97E53}"/>
                    </a:ext>
                  </a:extLst>
                </p14:cNvPr>
                <p14:cNvContentPartPr/>
                <p14:nvPr/>
              </p14:nvContentPartPr>
              <p14:xfrm>
                <a:off x="5479304" y="3691598"/>
                <a:ext cx="154080" cy="79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54A20F53-E1DA-05BB-1300-455A24B97E53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473184" y="3685478"/>
                  <a:ext cx="1663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89277685-7C3B-7CC6-FA8F-7E898E5A21C6}"/>
                    </a:ext>
                  </a:extLst>
                </p14:cNvPr>
                <p14:cNvContentPartPr/>
                <p14:nvPr/>
              </p14:nvContentPartPr>
              <p14:xfrm>
                <a:off x="5539784" y="3747758"/>
                <a:ext cx="162000" cy="291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89277685-7C3B-7CC6-FA8F-7E898E5A21C6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533664" y="3741638"/>
                  <a:ext cx="17424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19CCA8A-CB0E-1F0C-850B-717EAEDADF9A}"/>
              </a:ext>
            </a:extLst>
          </p:cNvPr>
          <p:cNvGrpSpPr/>
          <p:nvPr/>
        </p:nvGrpSpPr>
        <p:grpSpPr>
          <a:xfrm>
            <a:off x="7438980" y="2820240"/>
            <a:ext cx="1543320" cy="559800"/>
            <a:chOff x="6017504" y="3330878"/>
            <a:chExt cx="1543320" cy="55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571BB7F5-8E30-DA0B-2EE2-93BA1D9ADE96}"/>
                    </a:ext>
                  </a:extLst>
                </p14:cNvPr>
                <p14:cNvContentPartPr/>
                <p14:nvPr/>
              </p14:nvContentPartPr>
              <p14:xfrm>
                <a:off x="6017504" y="3470198"/>
                <a:ext cx="223560" cy="32472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571BB7F5-8E30-DA0B-2EE2-93BA1D9ADE96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6011384" y="3464078"/>
                  <a:ext cx="23580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C5577D85-096F-1561-2E9D-C67D3D540518}"/>
                    </a:ext>
                  </a:extLst>
                </p14:cNvPr>
                <p14:cNvContentPartPr/>
                <p14:nvPr/>
              </p14:nvContentPartPr>
              <p14:xfrm>
                <a:off x="6216944" y="3618518"/>
                <a:ext cx="177480" cy="1472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C5577D85-096F-1561-2E9D-C67D3D540518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6210824" y="3612398"/>
                  <a:ext cx="1897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36C808AA-0D25-F789-0604-A1C3ABC42D98}"/>
                    </a:ext>
                  </a:extLst>
                </p14:cNvPr>
                <p14:cNvContentPartPr/>
                <p14:nvPr/>
              </p14:nvContentPartPr>
              <p14:xfrm>
                <a:off x="6414584" y="3700958"/>
                <a:ext cx="82800" cy="1584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36C808AA-0D25-F789-0604-A1C3ABC42D98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6408464" y="3694838"/>
                  <a:ext cx="9504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6B7BDF9B-B923-DEC5-54CC-4660FEAA995A}"/>
                    </a:ext>
                  </a:extLst>
                </p14:cNvPr>
                <p14:cNvContentPartPr/>
                <p14:nvPr/>
              </p14:nvContentPartPr>
              <p14:xfrm>
                <a:off x="6618704" y="3525998"/>
                <a:ext cx="172800" cy="2062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6B7BDF9B-B923-DEC5-54CC-4660FEAA995A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612584" y="3519878"/>
                  <a:ext cx="18504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1F72EB6-24BF-E529-0C4D-E9078210F5CA}"/>
                    </a:ext>
                  </a:extLst>
                </p14:cNvPr>
                <p14:cNvContentPartPr/>
                <p14:nvPr/>
              </p14:nvContentPartPr>
              <p14:xfrm>
                <a:off x="6569024" y="3634718"/>
                <a:ext cx="163800" cy="4752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11F72EB6-24BF-E529-0C4D-E9078210F5CA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6562904" y="3628598"/>
                  <a:ext cx="1760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8896DA04-749B-002B-7245-7AFA15F9E1AF}"/>
                    </a:ext>
                  </a:extLst>
                </p14:cNvPr>
                <p14:cNvContentPartPr/>
                <p14:nvPr/>
              </p14:nvContentPartPr>
              <p14:xfrm>
                <a:off x="6709064" y="3416198"/>
                <a:ext cx="111600" cy="1368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8896DA04-749B-002B-7245-7AFA15F9E1AF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6702944" y="3410078"/>
                  <a:ext cx="1238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470526FA-89C5-D322-18A0-E87E2FCE8C8D}"/>
                    </a:ext>
                  </a:extLst>
                </p14:cNvPr>
                <p14:cNvContentPartPr/>
                <p14:nvPr/>
              </p14:nvContentPartPr>
              <p14:xfrm>
                <a:off x="6771704" y="3447518"/>
                <a:ext cx="45360" cy="8460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470526FA-89C5-D322-18A0-E87E2FCE8C8D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6765584" y="3441398"/>
                  <a:ext cx="576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DB3794CC-CE54-CB3C-AC26-417F5D37F7CD}"/>
                    </a:ext>
                  </a:extLst>
                </p14:cNvPr>
                <p14:cNvContentPartPr/>
                <p14:nvPr/>
              </p14:nvContentPartPr>
              <p14:xfrm>
                <a:off x="6860984" y="3581798"/>
                <a:ext cx="225360" cy="3088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B3794CC-CE54-CB3C-AC26-417F5D37F7CD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6854864" y="3575678"/>
                  <a:ext cx="23760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BA9928A6-B2A0-35C0-A260-A4D7F39340CD}"/>
                    </a:ext>
                  </a:extLst>
                </p14:cNvPr>
                <p14:cNvContentPartPr/>
                <p14:nvPr/>
              </p14:nvContentPartPr>
              <p14:xfrm>
                <a:off x="6979424" y="3330878"/>
                <a:ext cx="214920" cy="40968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BA9928A6-B2A0-35C0-A260-A4D7F39340CD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973304" y="3324758"/>
                  <a:ext cx="22716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F28EE8B-E6FB-8F64-39F8-7869A55684FA}"/>
                    </a:ext>
                  </a:extLst>
                </p14:cNvPr>
                <p14:cNvContentPartPr/>
                <p14:nvPr/>
              </p14:nvContentPartPr>
              <p14:xfrm>
                <a:off x="7234304" y="3346718"/>
                <a:ext cx="125640" cy="3744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F28EE8B-E6FB-8F64-39F8-7869A55684FA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7228184" y="3340598"/>
                  <a:ext cx="1378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06160845-33DF-C38E-D106-7AC337863093}"/>
                    </a:ext>
                  </a:extLst>
                </p14:cNvPr>
                <p14:cNvContentPartPr/>
                <p14:nvPr/>
              </p14:nvContentPartPr>
              <p14:xfrm>
                <a:off x="7292624" y="3390278"/>
                <a:ext cx="38520" cy="795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06160845-33DF-C38E-D106-7AC337863093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286504" y="3384158"/>
                  <a:ext cx="507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89D3DE46-0EAD-A955-91A8-DB6A7D12C997}"/>
                    </a:ext>
                  </a:extLst>
                </p14:cNvPr>
                <p14:cNvContentPartPr/>
                <p14:nvPr/>
              </p14:nvContentPartPr>
              <p14:xfrm>
                <a:off x="7405304" y="3565958"/>
                <a:ext cx="128160" cy="1170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89D3DE46-0EAD-A955-91A8-DB6A7D12C997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399184" y="3559838"/>
                  <a:ext cx="1404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38829696-02DE-DC76-F7FF-DFE559AFBAF3}"/>
                    </a:ext>
                  </a:extLst>
                </p14:cNvPr>
                <p14:cNvContentPartPr/>
                <p14:nvPr/>
              </p14:nvContentPartPr>
              <p14:xfrm>
                <a:off x="7384784" y="3520598"/>
                <a:ext cx="176040" cy="17676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38829696-02DE-DC76-F7FF-DFE559AFBAF3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378664" y="3514478"/>
                  <a:ext cx="188280" cy="18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8E33CC3-5CF5-38EA-2535-6447C146B048}"/>
              </a:ext>
            </a:extLst>
          </p:cNvPr>
          <p:cNvGrpSpPr/>
          <p:nvPr/>
        </p:nvGrpSpPr>
        <p:grpSpPr>
          <a:xfrm>
            <a:off x="6113100" y="3640680"/>
            <a:ext cx="806040" cy="399240"/>
            <a:chOff x="4691624" y="4151318"/>
            <a:chExt cx="806040" cy="39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B6391BB6-6233-0BF4-318B-0DABE17CC802}"/>
                    </a:ext>
                  </a:extLst>
                </p14:cNvPr>
                <p14:cNvContentPartPr/>
                <p14:nvPr/>
              </p14:nvContentPartPr>
              <p14:xfrm>
                <a:off x="4691624" y="4240238"/>
                <a:ext cx="267480" cy="22536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B6391BB6-6233-0BF4-318B-0DABE17CC802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685504" y="4234118"/>
                  <a:ext cx="27972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C0DD2AD9-952C-56C5-52F3-15BD34DA63EB}"/>
                    </a:ext>
                  </a:extLst>
                </p14:cNvPr>
                <p14:cNvContentPartPr/>
                <p14:nvPr/>
              </p14:nvContentPartPr>
              <p14:xfrm>
                <a:off x="4815824" y="4385318"/>
                <a:ext cx="266760" cy="1652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C0DD2AD9-952C-56C5-52F3-15BD34DA63EB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809704" y="4379198"/>
                  <a:ext cx="2790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2B08D5A1-4783-4919-4413-5B1DB832B49A}"/>
                    </a:ext>
                  </a:extLst>
                </p14:cNvPr>
                <p14:cNvContentPartPr/>
                <p14:nvPr/>
              </p14:nvContentPartPr>
              <p14:xfrm>
                <a:off x="5206424" y="4151318"/>
                <a:ext cx="291240" cy="296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2B08D5A1-4783-4919-4413-5B1DB832B49A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200304" y="4145198"/>
                  <a:ext cx="303480" cy="30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48E76522-2BC9-8B9D-5AAE-1EE3E75B9859}"/>
              </a:ext>
            </a:extLst>
          </p:cNvPr>
          <p:cNvGrpSpPr/>
          <p:nvPr/>
        </p:nvGrpSpPr>
        <p:grpSpPr>
          <a:xfrm>
            <a:off x="4336450" y="632577"/>
            <a:ext cx="662760" cy="396000"/>
            <a:chOff x="4336450" y="632577"/>
            <a:chExt cx="662760" cy="39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58815D79-F970-097A-DB64-E6F45B991F63}"/>
                    </a:ext>
                  </a:extLst>
                </p14:cNvPr>
                <p14:cNvContentPartPr/>
                <p14:nvPr/>
              </p14:nvContentPartPr>
              <p14:xfrm>
                <a:off x="4336450" y="700257"/>
                <a:ext cx="166680" cy="32832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58815D79-F970-097A-DB64-E6F45B991F63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330330" y="694137"/>
                  <a:ext cx="17892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DD8818DB-0347-9F2E-38E3-FD2275A07533}"/>
                    </a:ext>
                  </a:extLst>
                </p14:cNvPr>
                <p14:cNvContentPartPr/>
                <p14:nvPr/>
              </p14:nvContentPartPr>
              <p14:xfrm>
                <a:off x="4483690" y="828057"/>
                <a:ext cx="81000" cy="15372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DD8818DB-0347-9F2E-38E3-FD2275A07533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477570" y="821937"/>
                  <a:ext cx="932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A1822142-4FDF-B27F-B157-3DDFB6BE83BE}"/>
                    </a:ext>
                  </a:extLst>
                </p14:cNvPr>
                <p14:cNvContentPartPr/>
                <p14:nvPr/>
              </p14:nvContentPartPr>
              <p14:xfrm>
                <a:off x="4523290" y="781617"/>
                <a:ext cx="185760" cy="1112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A1822142-4FDF-B27F-B157-3DDFB6BE83BE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4517170" y="775477"/>
                  <a:ext cx="198000" cy="12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A455CB36-123A-2021-9594-3A79C395CFFE}"/>
                    </a:ext>
                  </a:extLst>
                </p14:cNvPr>
                <p14:cNvContentPartPr/>
                <p14:nvPr/>
              </p14:nvContentPartPr>
              <p14:xfrm>
                <a:off x="4723810" y="632577"/>
                <a:ext cx="275400" cy="33516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A455CB36-123A-2021-9594-3A79C395CFFE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4717682" y="626457"/>
                  <a:ext cx="287656" cy="34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26098BCC-1D37-D9E0-66DB-4F8847DB2C89}"/>
              </a:ext>
            </a:extLst>
          </p:cNvPr>
          <p:cNvGrpSpPr/>
          <p:nvPr/>
        </p:nvGrpSpPr>
        <p:grpSpPr>
          <a:xfrm>
            <a:off x="9950951" y="804117"/>
            <a:ext cx="561600" cy="398160"/>
            <a:chOff x="9950951" y="804117"/>
            <a:chExt cx="561600" cy="3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4E37E908-3310-F9AD-780B-5C87AB549087}"/>
                    </a:ext>
                  </a:extLst>
                </p14:cNvPr>
                <p14:cNvContentPartPr/>
                <p14:nvPr/>
              </p14:nvContentPartPr>
              <p14:xfrm>
                <a:off x="9950951" y="836517"/>
                <a:ext cx="205560" cy="3618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4E37E908-3310-F9AD-780B-5C87AB549087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9944842" y="830391"/>
                  <a:ext cx="217779" cy="3740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8326AA62-C1BE-B50E-DB33-E0795652D25C}"/>
                    </a:ext>
                  </a:extLst>
                </p14:cNvPr>
                <p14:cNvContentPartPr/>
                <p14:nvPr/>
              </p14:nvContentPartPr>
              <p14:xfrm>
                <a:off x="10215551" y="971157"/>
                <a:ext cx="24120" cy="15624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8326AA62-C1BE-B50E-DB33-E0795652D25C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0209338" y="965037"/>
                  <a:ext cx="36545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84D6B4ED-AC04-7446-1537-BDF8D94BF79F}"/>
                    </a:ext>
                  </a:extLst>
                </p14:cNvPr>
                <p14:cNvContentPartPr/>
                <p14:nvPr/>
              </p14:nvContentPartPr>
              <p14:xfrm>
                <a:off x="10206911" y="898077"/>
                <a:ext cx="186840" cy="2250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84D6B4ED-AC04-7446-1537-BDF8D94BF79F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0200803" y="891957"/>
                  <a:ext cx="199056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EE5DF97B-0F88-2CC2-6B2F-673B8649F3B6}"/>
                    </a:ext>
                  </a:extLst>
                </p14:cNvPr>
                <p14:cNvContentPartPr/>
                <p14:nvPr/>
              </p14:nvContentPartPr>
              <p14:xfrm>
                <a:off x="10322831" y="804117"/>
                <a:ext cx="189720" cy="39816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EE5DF97B-0F88-2CC2-6B2F-673B8649F3B6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0316699" y="797997"/>
                  <a:ext cx="201983" cy="41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770277CB-A8A0-CBA1-9258-45AD016E258F}"/>
              </a:ext>
            </a:extLst>
          </p:cNvPr>
          <p:cNvGrpSpPr/>
          <p:nvPr/>
        </p:nvGrpSpPr>
        <p:grpSpPr>
          <a:xfrm>
            <a:off x="284700" y="2102616"/>
            <a:ext cx="3299400" cy="696600"/>
            <a:chOff x="306229" y="2411881"/>
            <a:chExt cx="3299400" cy="69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8855250F-4381-22DF-7AEF-52872821079F}"/>
                    </a:ext>
                  </a:extLst>
                </p14:cNvPr>
                <p14:cNvContentPartPr/>
                <p14:nvPr/>
              </p14:nvContentPartPr>
              <p14:xfrm>
                <a:off x="363469" y="2570641"/>
                <a:ext cx="355680" cy="32112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8855250F-4381-22DF-7AEF-52872821079F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357349" y="2564521"/>
                  <a:ext cx="36792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1BEF1BA0-1211-2E0C-F881-4FE25B7108F1}"/>
                    </a:ext>
                  </a:extLst>
                </p14:cNvPr>
                <p14:cNvContentPartPr/>
                <p14:nvPr/>
              </p14:nvContentPartPr>
              <p14:xfrm>
                <a:off x="737149" y="2720761"/>
                <a:ext cx="484200" cy="1728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1BEF1BA0-1211-2E0C-F881-4FE25B7108F1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731029" y="2714628"/>
                  <a:ext cx="496440" cy="1850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8B439A01-D12A-6D61-D2FA-7B19EB3F5260}"/>
                    </a:ext>
                  </a:extLst>
                </p14:cNvPr>
                <p14:cNvContentPartPr/>
                <p14:nvPr/>
              </p14:nvContentPartPr>
              <p14:xfrm>
                <a:off x="1184269" y="2567761"/>
                <a:ext cx="257040" cy="2656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8B439A01-D12A-6D61-D2FA-7B19EB3F526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178158" y="2561641"/>
                  <a:ext cx="269263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CCDF95AF-A10E-39F4-E71A-F74E2CF9D81D}"/>
                    </a:ext>
                  </a:extLst>
                </p14:cNvPr>
                <p14:cNvContentPartPr/>
                <p14:nvPr/>
              </p14:nvContentPartPr>
              <p14:xfrm>
                <a:off x="1893469" y="2519521"/>
                <a:ext cx="58680" cy="24192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CCDF95AF-A10E-39F4-E71A-F74E2CF9D81D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887386" y="2513401"/>
                  <a:ext cx="70845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F0A4826C-F7A5-161C-E394-F85DB88E80E9}"/>
                    </a:ext>
                  </a:extLst>
                </p14:cNvPr>
                <p14:cNvContentPartPr/>
                <p14:nvPr/>
              </p14:nvContentPartPr>
              <p14:xfrm>
                <a:off x="1859989" y="2532121"/>
                <a:ext cx="299520" cy="27684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F0A4826C-F7A5-161C-E394-F85DB88E80E9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853869" y="2525993"/>
                  <a:ext cx="311760" cy="2890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9409B47C-11AE-D545-3AD1-8B1E0C238692}"/>
                    </a:ext>
                  </a:extLst>
                </p14:cNvPr>
                <p14:cNvContentPartPr/>
                <p14:nvPr/>
              </p14:nvContentPartPr>
              <p14:xfrm>
                <a:off x="2185429" y="2442121"/>
                <a:ext cx="779400" cy="34884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9409B47C-11AE-D545-3AD1-8B1E0C238692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179309" y="2436001"/>
                  <a:ext cx="791640" cy="36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22AB5D2E-FCCE-A326-2EFC-D5782D9E946D}"/>
                    </a:ext>
                  </a:extLst>
                </p14:cNvPr>
                <p14:cNvContentPartPr/>
                <p14:nvPr/>
              </p14:nvContentPartPr>
              <p14:xfrm>
                <a:off x="2850709" y="2535001"/>
                <a:ext cx="29160" cy="612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22AB5D2E-FCCE-A326-2EFC-D5782D9E946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844512" y="2528498"/>
                  <a:ext cx="41553" cy="191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F7C9F0AE-E675-F0D3-9A63-EC9163E4F396}"/>
                    </a:ext>
                  </a:extLst>
                </p14:cNvPr>
                <p14:cNvContentPartPr/>
                <p14:nvPr/>
              </p14:nvContentPartPr>
              <p14:xfrm>
                <a:off x="2961949" y="2411881"/>
                <a:ext cx="67320" cy="31644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F7C9F0AE-E675-F0D3-9A63-EC9163E4F396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955796" y="2405761"/>
                  <a:ext cx="79626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3C363AF3-3E8C-ADAC-F4FB-38DDBD65ED61}"/>
                    </a:ext>
                  </a:extLst>
                </p14:cNvPr>
                <p14:cNvContentPartPr/>
                <p14:nvPr/>
              </p14:nvContentPartPr>
              <p14:xfrm>
                <a:off x="2945029" y="2595481"/>
                <a:ext cx="387720" cy="38556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3C363AF3-3E8C-ADAC-F4FB-38DDBD65ED61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2938915" y="2589361"/>
                  <a:ext cx="399949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AE426DFC-F27B-091D-61F9-AEC2C436CD0F}"/>
                    </a:ext>
                  </a:extLst>
                </p14:cNvPr>
                <p14:cNvContentPartPr/>
                <p14:nvPr/>
              </p14:nvContentPartPr>
              <p14:xfrm>
                <a:off x="3398989" y="2561281"/>
                <a:ext cx="46080" cy="1476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AE426DFC-F27B-091D-61F9-AEC2C436CD0F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3392869" y="2555161"/>
                  <a:ext cx="583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C6AC3BAB-9324-C319-F794-5DF3F189003E}"/>
                    </a:ext>
                  </a:extLst>
                </p14:cNvPr>
                <p14:cNvContentPartPr/>
                <p14:nvPr/>
              </p14:nvContentPartPr>
              <p14:xfrm>
                <a:off x="3431029" y="2673601"/>
                <a:ext cx="25560" cy="648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C6AC3BAB-9324-C319-F794-5DF3F189003E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3424909" y="2667481"/>
                  <a:ext cx="378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36989418-3C7E-B96D-5FCF-ECD702B50BF0}"/>
                    </a:ext>
                  </a:extLst>
                </p14:cNvPr>
                <p14:cNvContentPartPr/>
                <p14:nvPr/>
              </p14:nvContentPartPr>
              <p14:xfrm>
                <a:off x="306229" y="2914441"/>
                <a:ext cx="3299400" cy="19404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36989418-3C7E-B96D-5FCF-ECD702B50BF0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300109" y="2908321"/>
                  <a:ext cx="3311640" cy="20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D5022CAB-201D-AF67-8B26-D4AC7A623784}"/>
              </a:ext>
            </a:extLst>
          </p:cNvPr>
          <p:cNvGrpSpPr/>
          <p:nvPr/>
        </p:nvGrpSpPr>
        <p:grpSpPr>
          <a:xfrm>
            <a:off x="3996660" y="2137896"/>
            <a:ext cx="1284120" cy="417240"/>
            <a:chOff x="4018189" y="2447161"/>
            <a:chExt cx="1284120" cy="41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6087E421-F947-284D-4FD7-7125D3506DC6}"/>
                    </a:ext>
                  </a:extLst>
                </p14:cNvPr>
                <p14:cNvContentPartPr/>
                <p14:nvPr/>
              </p14:nvContentPartPr>
              <p14:xfrm>
                <a:off x="4018189" y="2712841"/>
                <a:ext cx="243720" cy="14076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6087E421-F947-284D-4FD7-7125D3506DC6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012069" y="2706721"/>
                  <a:ext cx="2559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6B0CAFE9-DAD4-D267-66D3-983285584E72}"/>
                    </a:ext>
                  </a:extLst>
                </p14:cNvPr>
                <p14:cNvContentPartPr/>
                <p14:nvPr/>
              </p14:nvContentPartPr>
              <p14:xfrm>
                <a:off x="4225189" y="2684401"/>
                <a:ext cx="243720" cy="13356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6B0CAFE9-DAD4-D267-66D3-983285584E72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219069" y="2678281"/>
                  <a:ext cx="2559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2DE83AC2-3DBF-48B4-833D-17516B7975FE}"/>
                    </a:ext>
                  </a:extLst>
                </p14:cNvPr>
                <p14:cNvContentPartPr/>
                <p14:nvPr/>
              </p14:nvContentPartPr>
              <p14:xfrm>
                <a:off x="4490149" y="2519161"/>
                <a:ext cx="76680" cy="28044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2DE83AC2-3DBF-48B4-833D-17516B7975FE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484058" y="2513033"/>
                  <a:ext cx="88863" cy="292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C42D47EB-0B9F-473D-553D-E16E8D846D34}"/>
                    </a:ext>
                  </a:extLst>
                </p14:cNvPr>
                <p14:cNvContentPartPr/>
                <p14:nvPr/>
              </p14:nvContentPartPr>
              <p14:xfrm>
                <a:off x="4641709" y="2571001"/>
                <a:ext cx="140760" cy="26208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C42D47EB-0B9F-473D-553D-E16E8D846D3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4635589" y="2564881"/>
                  <a:ext cx="15300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59099741-FE86-B9CF-9A45-03E27E260DC7}"/>
                    </a:ext>
                  </a:extLst>
                </p14:cNvPr>
                <p14:cNvContentPartPr/>
                <p14:nvPr/>
              </p14:nvContentPartPr>
              <p14:xfrm>
                <a:off x="4863109" y="2670001"/>
                <a:ext cx="2880" cy="396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59099741-FE86-B9CF-9A45-03E27E260DC7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4856989" y="2663881"/>
                  <a:ext cx="151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1ACEFE49-93A5-C87E-87AF-2096D61063CB}"/>
                    </a:ext>
                  </a:extLst>
                </p14:cNvPr>
                <p14:cNvContentPartPr/>
                <p14:nvPr/>
              </p14:nvContentPartPr>
              <p14:xfrm>
                <a:off x="4910269" y="2641921"/>
                <a:ext cx="38520" cy="16452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1ACEFE49-93A5-C87E-87AF-2096D61063CB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4904149" y="2635788"/>
                  <a:ext cx="50760" cy="1767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7A0E857B-D3BC-3DA2-DD12-1C4F1F6CFD9F}"/>
                    </a:ext>
                  </a:extLst>
                </p14:cNvPr>
                <p14:cNvContentPartPr/>
                <p14:nvPr/>
              </p14:nvContentPartPr>
              <p14:xfrm>
                <a:off x="4881109" y="2564161"/>
                <a:ext cx="186120" cy="17856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7A0E857B-D3BC-3DA2-DD12-1C4F1F6CFD9F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4874977" y="2558041"/>
                  <a:ext cx="198384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20B31109-A573-12C8-66EA-2FA4E8E6C4A1}"/>
                    </a:ext>
                  </a:extLst>
                </p14:cNvPr>
                <p14:cNvContentPartPr/>
                <p14:nvPr/>
              </p14:nvContentPartPr>
              <p14:xfrm>
                <a:off x="5106829" y="2447161"/>
                <a:ext cx="195480" cy="41724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20B31109-A573-12C8-66EA-2FA4E8E6C4A1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5100709" y="2441041"/>
                  <a:ext cx="207720" cy="42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C57954E0-06D1-EE42-5757-25357F5A2000}"/>
              </a:ext>
            </a:extLst>
          </p:cNvPr>
          <p:cNvGrpSpPr/>
          <p:nvPr/>
        </p:nvGrpSpPr>
        <p:grpSpPr>
          <a:xfrm>
            <a:off x="5535300" y="2113416"/>
            <a:ext cx="1790640" cy="437400"/>
            <a:chOff x="5556829" y="2422681"/>
            <a:chExt cx="1790640" cy="43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ACB933B8-A967-3CB2-E833-2A3E66746D43}"/>
                    </a:ext>
                  </a:extLst>
                </p14:cNvPr>
                <p14:cNvContentPartPr/>
                <p14:nvPr/>
              </p14:nvContentPartPr>
              <p14:xfrm>
                <a:off x="5556829" y="2602321"/>
                <a:ext cx="240840" cy="13680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ACB933B8-A967-3CB2-E833-2A3E66746D43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5550709" y="2596185"/>
                  <a:ext cx="253080" cy="1490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69422C0A-455D-F2EE-CE28-E2C2848085F2}"/>
                    </a:ext>
                  </a:extLst>
                </p14:cNvPr>
                <p14:cNvContentPartPr/>
                <p14:nvPr/>
              </p14:nvContentPartPr>
              <p14:xfrm>
                <a:off x="5654029" y="2705641"/>
                <a:ext cx="220680" cy="9936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69422C0A-455D-F2EE-CE28-E2C2848085F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5647909" y="2699521"/>
                  <a:ext cx="2329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BAC8E845-8617-F88D-9EEB-DABD0E5D5113}"/>
                    </a:ext>
                  </a:extLst>
                </p14:cNvPr>
                <p14:cNvContentPartPr/>
                <p14:nvPr/>
              </p14:nvContentPartPr>
              <p14:xfrm>
                <a:off x="6056149" y="2599801"/>
                <a:ext cx="207720" cy="16236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BAC8E845-8617-F88D-9EEB-DABD0E5D511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050029" y="2593681"/>
                  <a:ext cx="2199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CF8878ED-2E3E-FBF7-9DA7-53696A1FED69}"/>
                    </a:ext>
                  </a:extLst>
                </p14:cNvPr>
                <p14:cNvContentPartPr/>
                <p14:nvPr/>
              </p14:nvContentPartPr>
              <p14:xfrm>
                <a:off x="6218869" y="2441041"/>
                <a:ext cx="403200" cy="32076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CF8878ED-2E3E-FBF7-9DA7-53696A1FED69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6212749" y="2434914"/>
                  <a:ext cx="415440" cy="3330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FE2A18BC-268E-65A4-AE6C-4EBD817146AD}"/>
                    </a:ext>
                  </a:extLst>
                </p14:cNvPr>
                <p14:cNvContentPartPr/>
                <p14:nvPr/>
              </p14:nvContentPartPr>
              <p14:xfrm>
                <a:off x="6691189" y="2517361"/>
                <a:ext cx="172440" cy="25704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FE2A18BC-268E-65A4-AE6C-4EBD817146AD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6685069" y="2511241"/>
                  <a:ext cx="18468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CA400BF3-B2B3-E250-E1AB-E2F3C53181AC}"/>
                    </a:ext>
                  </a:extLst>
                </p14:cNvPr>
                <p14:cNvContentPartPr/>
                <p14:nvPr/>
              </p14:nvContentPartPr>
              <p14:xfrm>
                <a:off x="6903229" y="2571001"/>
                <a:ext cx="35280" cy="19404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CA400BF3-B2B3-E250-E1AB-E2F3C53181AC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6897046" y="2564881"/>
                  <a:ext cx="47646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EB2235DC-92EF-653B-3928-E6BDE56BF958}"/>
                    </a:ext>
                  </a:extLst>
                </p14:cNvPr>
                <p14:cNvContentPartPr/>
                <p14:nvPr/>
              </p14:nvContentPartPr>
              <p14:xfrm>
                <a:off x="6887029" y="2559121"/>
                <a:ext cx="20160" cy="1476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EB2235DC-92EF-653B-3928-E6BDE56BF958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6881016" y="2553001"/>
                  <a:ext cx="32185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491F8818-CF8F-69C7-030F-88CA389FA70D}"/>
                    </a:ext>
                  </a:extLst>
                </p14:cNvPr>
                <p14:cNvContentPartPr/>
                <p14:nvPr/>
              </p14:nvContentPartPr>
              <p14:xfrm>
                <a:off x="6865069" y="2535361"/>
                <a:ext cx="258840" cy="25632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491F8818-CF8F-69C7-030F-88CA389FA70D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6858949" y="2529241"/>
                  <a:ext cx="27108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2BC1F0B3-A649-6181-F7D6-ACDC7838BA43}"/>
                    </a:ext>
                  </a:extLst>
                </p14:cNvPr>
                <p14:cNvContentPartPr/>
                <p14:nvPr/>
              </p14:nvContentPartPr>
              <p14:xfrm>
                <a:off x="7077109" y="2422681"/>
                <a:ext cx="270360" cy="43740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2BC1F0B3-A649-6181-F7D6-ACDC7838BA43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7070989" y="2416561"/>
                  <a:ext cx="282600" cy="44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B248DE2D-566A-8125-10E5-B8BCEEF853D2}"/>
              </a:ext>
            </a:extLst>
          </p:cNvPr>
          <p:cNvGrpSpPr/>
          <p:nvPr/>
        </p:nvGrpSpPr>
        <p:grpSpPr>
          <a:xfrm>
            <a:off x="535904" y="2897640"/>
            <a:ext cx="1382760" cy="877680"/>
            <a:chOff x="638428" y="3408278"/>
            <a:chExt cx="1382760" cy="87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F612A099-7997-4874-39AF-FAB678A3DF4B}"/>
                    </a:ext>
                  </a:extLst>
                </p14:cNvPr>
                <p14:cNvContentPartPr/>
                <p14:nvPr/>
              </p14:nvContentPartPr>
              <p14:xfrm>
                <a:off x="653908" y="3595118"/>
                <a:ext cx="57240" cy="18468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F612A099-7997-4874-39AF-FAB678A3DF4B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647788" y="3588998"/>
                  <a:ext cx="694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FBB4749D-ECA2-FA76-7D24-E96EED5F0957}"/>
                    </a:ext>
                  </a:extLst>
                </p14:cNvPr>
                <p14:cNvContentPartPr/>
                <p14:nvPr/>
              </p14:nvContentPartPr>
              <p14:xfrm>
                <a:off x="638428" y="3507998"/>
                <a:ext cx="326160" cy="29484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FBB4749D-ECA2-FA76-7D24-E96EED5F0957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632308" y="3501871"/>
                  <a:ext cx="338400" cy="3070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8DB9457A-4E14-1918-28FE-4F63EB6CF24C}"/>
                    </a:ext>
                  </a:extLst>
                </p14:cNvPr>
                <p14:cNvContentPartPr/>
                <p14:nvPr/>
              </p14:nvContentPartPr>
              <p14:xfrm>
                <a:off x="957748" y="3628238"/>
                <a:ext cx="215280" cy="12024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8DB9457A-4E14-1918-28FE-4F63EB6CF24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951628" y="3622100"/>
                  <a:ext cx="227520" cy="1325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6C24791E-E69D-CD94-D3AE-BAE2D12D08BA}"/>
                    </a:ext>
                  </a:extLst>
                </p14:cNvPr>
                <p14:cNvContentPartPr/>
                <p14:nvPr/>
              </p14:nvContentPartPr>
              <p14:xfrm>
                <a:off x="1156468" y="3408278"/>
                <a:ext cx="511920" cy="36972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6C24791E-E69D-CD94-D3AE-BAE2D12D08B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150348" y="3402158"/>
                  <a:ext cx="524160" cy="38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789C6187-6035-7F40-A3D8-D756BB0479AA}"/>
                    </a:ext>
                  </a:extLst>
                </p14:cNvPr>
                <p14:cNvContentPartPr/>
                <p14:nvPr/>
              </p14:nvContentPartPr>
              <p14:xfrm>
                <a:off x="1589908" y="3544358"/>
                <a:ext cx="33480" cy="1368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789C6187-6035-7F40-A3D8-D756BB0479AA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583788" y="3538238"/>
                  <a:ext cx="457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AA21A894-BF8D-0303-21F7-8C09D9BE2779}"/>
                    </a:ext>
                  </a:extLst>
                </p14:cNvPr>
                <p14:cNvContentPartPr/>
                <p14:nvPr/>
              </p14:nvContentPartPr>
              <p14:xfrm>
                <a:off x="1692508" y="3420878"/>
                <a:ext cx="104040" cy="28476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AA21A894-BF8D-0303-21F7-8C09D9BE2779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686388" y="3414750"/>
                  <a:ext cx="116280" cy="2970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F0B5F145-EEDF-3AEA-C711-6338687FD9A4}"/>
                    </a:ext>
                  </a:extLst>
                </p14:cNvPr>
                <p14:cNvContentPartPr/>
                <p14:nvPr/>
              </p14:nvContentPartPr>
              <p14:xfrm>
                <a:off x="1642108" y="3569918"/>
                <a:ext cx="379080" cy="37188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F0B5F145-EEDF-3AEA-C711-6338687FD9A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635988" y="3563798"/>
                  <a:ext cx="39132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32CEC33D-B175-6A5E-A163-A28224868B67}"/>
                    </a:ext>
                  </a:extLst>
                </p14:cNvPr>
                <p14:cNvContentPartPr/>
                <p14:nvPr/>
              </p14:nvContentPartPr>
              <p14:xfrm>
                <a:off x="847228" y="3964118"/>
                <a:ext cx="254160" cy="20412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32CEC33D-B175-6A5E-A163-A28224868B67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841117" y="3957998"/>
                  <a:ext cx="266383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FC4A02A1-C1EF-3C33-DDCC-DEBF2AF5CB85}"/>
                    </a:ext>
                  </a:extLst>
                </p14:cNvPr>
                <p14:cNvContentPartPr/>
                <p14:nvPr/>
              </p14:nvContentPartPr>
              <p14:xfrm>
                <a:off x="1120108" y="4029998"/>
                <a:ext cx="260280" cy="14184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FC4A02A1-C1EF-3C33-DDCC-DEBF2AF5CB85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113988" y="4023878"/>
                  <a:ext cx="2725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C6E78016-81C5-4A88-556F-00E412457F32}"/>
                    </a:ext>
                  </a:extLst>
                </p14:cNvPr>
                <p14:cNvContentPartPr/>
                <p14:nvPr/>
              </p14:nvContentPartPr>
              <p14:xfrm>
                <a:off x="1400188" y="4045838"/>
                <a:ext cx="64440" cy="24012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C6E78016-81C5-4A88-556F-00E412457F32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394034" y="4039727"/>
                  <a:ext cx="76749" cy="2523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F6883388-848B-C20A-48F3-EEA73651758C}"/>
                    </a:ext>
                  </a:extLst>
                </p14:cNvPr>
                <p14:cNvContentPartPr/>
                <p14:nvPr/>
              </p14:nvContentPartPr>
              <p14:xfrm>
                <a:off x="1422868" y="4001558"/>
                <a:ext cx="226440" cy="15192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F6883388-848B-C20A-48F3-EEA73651758C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416748" y="3995438"/>
                  <a:ext cx="238680" cy="164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3">
            <p14:nvContentPartPr>
              <p14:cNvPr id="370" name="Ink 369">
                <a:extLst>
                  <a:ext uri="{FF2B5EF4-FFF2-40B4-BE49-F238E27FC236}">
                    <a16:creationId xmlns:a16="http://schemas.microsoft.com/office/drawing/2014/main" id="{A41B7C6D-8AA5-6455-607C-6B68205CB2A7}"/>
                  </a:ext>
                </a:extLst>
              </p14:cNvPr>
              <p14:cNvContentPartPr/>
              <p14:nvPr/>
            </p14:nvContentPartPr>
            <p14:xfrm>
              <a:off x="2262464" y="3161880"/>
              <a:ext cx="12240" cy="23400"/>
            </p14:xfrm>
          </p:contentPart>
        </mc:Choice>
        <mc:Fallback xmlns="">
          <p:pic>
            <p:nvPicPr>
              <p:cNvPr id="370" name="Ink 369">
                <a:extLst>
                  <a:ext uri="{FF2B5EF4-FFF2-40B4-BE49-F238E27FC236}">
                    <a16:creationId xmlns:a16="http://schemas.microsoft.com/office/drawing/2014/main" id="{A41B7C6D-8AA5-6455-607C-6B68205CB2A7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2256344" y="3155853"/>
                <a:ext cx="24480" cy="35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01AD8F80-7AB9-A210-3FF5-5234BE4A9D47}"/>
                  </a:ext>
                </a:extLst>
              </p14:cNvPr>
              <p14:cNvContentPartPr/>
              <p14:nvPr/>
            </p14:nvContentPartPr>
            <p14:xfrm>
              <a:off x="2310344" y="3329640"/>
              <a:ext cx="24120" cy="19800"/>
            </p14:xfrm>
          </p:contentPart>
        </mc:Choice>
        <mc:Fallback xmlns=""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01AD8F80-7AB9-A210-3FF5-5234BE4A9D4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2304131" y="3323520"/>
                <a:ext cx="36545" cy="32040"/>
              </a:xfrm>
              <a:prstGeom prst="rect">
                <a:avLst/>
              </a:prstGeom>
            </p:spPr>
          </p:pic>
        </mc:Fallback>
      </mc:AlternateContent>
      <p:grpSp>
        <p:nvGrpSpPr>
          <p:cNvPr id="375" name="Group 374">
            <a:extLst>
              <a:ext uri="{FF2B5EF4-FFF2-40B4-BE49-F238E27FC236}">
                <a16:creationId xmlns:a16="http://schemas.microsoft.com/office/drawing/2014/main" id="{FE2A6D6B-E605-FC24-F273-9E9E8509A8DC}"/>
              </a:ext>
            </a:extLst>
          </p:cNvPr>
          <p:cNvGrpSpPr/>
          <p:nvPr/>
        </p:nvGrpSpPr>
        <p:grpSpPr>
          <a:xfrm>
            <a:off x="4600929" y="3485955"/>
            <a:ext cx="1245060" cy="611280"/>
            <a:chOff x="4703453" y="3996593"/>
            <a:chExt cx="1245060" cy="61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31785043-9108-EAA8-AEDD-B54A7F85FC9F}"/>
                    </a:ext>
                  </a:extLst>
                </p14:cNvPr>
                <p14:cNvContentPartPr/>
                <p14:nvPr/>
              </p14:nvContentPartPr>
              <p14:xfrm>
                <a:off x="5217704" y="4288478"/>
                <a:ext cx="169560" cy="17856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31785043-9108-EAA8-AEDD-B54A7F85FC9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5211584" y="4282358"/>
                  <a:ext cx="1818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5B3B58E5-ED45-685D-50F8-4A18CDFF37B2}"/>
                    </a:ext>
                  </a:extLst>
                </p14:cNvPr>
                <p14:cNvContentPartPr/>
                <p14:nvPr/>
              </p14:nvContentPartPr>
              <p14:xfrm>
                <a:off x="5368184" y="4071758"/>
                <a:ext cx="184320" cy="489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5B3B58E5-ED45-685D-50F8-4A18CDFF37B2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5362064" y="4065638"/>
                  <a:ext cx="1965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223C6E4E-88CB-BF69-B930-EFA328C2A1B1}"/>
                    </a:ext>
                  </a:extLst>
                </p14:cNvPr>
                <p14:cNvContentPartPr/>
                <p14:nvPr/>
              </p14:nvContentPartPr>
              <p14:xfrm>
                <a:off x="5418944" y="4127558"/>
                <a:ext cx="57600" cy="910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223C6E4E-88CB-BF69-B930-EFA328C2A1B1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5412824" y="4121438"/>
                  <a:ext cx="698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F06691AA-08DF-E698-A18B-4024B38C3265}"/>
                    </a:ext>
                  </a:extLst>
                </p14:cNvPr>
                <p14:cNvContentPartPr/>
                <p14:nvPr/>
              </p14:nvContentPartPr>
              <p14:xfrm>
                <a:off x="5597864" y="4259318"/>
                <a:ext cx="187560" cy="16272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F06691AA-08DF-E698-A18B-4024B38C3265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5591744" y="4253198"/>
                  <a:ext cx="1998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3B0CD3D6-8DCF-1996-70E5-60E4D053B477}"/>
                    </a:ext>
                  </a:extLst>
                </p14:cNvPr>
                <p14:cNvContentPartPr/>
                <p14:nvPr/>
              </p14:nvContentPartPr>
              <p14:xfrm>
                <a:off x="5620544" y="4274078"/>
                <a:ext cx="165600" cy="1450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3B0CD3D6-8DCF-1996-70E5-60E4D053B477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5614424" y="4267958"/>
                  <a:ext cx="1778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1F710333-09FB-456B-47AA-C5F8302DD979}"/>
                    </a:ext>
                  </a:extLst>
                </p14:cNvPr>
                <p14:cNvContentPartPr/>
                <p14:nvPr/>
              </p14:nvContentPartPr>
              <p14:xfrm>
                <a:off x="4703453" y="4281409"/>
                <a:ext cx="147960" cy="277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1F710333-09FB-456B-47AA-C5F8302DD979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4697333" y="4275289"/>
                  <a:ext cx="1602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7A34CA79-5E0C-EDB0-B916-A69E58429AF4}"/>
                    </a:ext>
                  </a:extLst>
                </p14:cNvPr>
                <p14:cNvContentPartPr/>
                <p14:nvPr/>
              </p14:nvContentPartPr>
              <p14:xfrm>
                <a:off x="4718573" y="4398409"/>
                <a:ext cx="130320" cy="2052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7A34CA79-5E0C-EDB0-B916-A69E58429AF4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4712453" y="4392289"/>
                  <a:ext cx="1425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500F4703-1528-3DCE-B15B-401E50C76702}"/>
                    </a:ext>
                  </a:extLst>
                </p14:cNvPr>
                <p14:cNvContentPartPr/>
                <p14:nvPr/>
              </p14:nvContentPartPr>
              <p14:xfrm>
                <a:off x="5075873" y="4527593"/>
                <a:ext cx="872640" cy="8028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500F4703-1528-3DCE-B15B-401E50C76702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5069753" y="4521473"/>
                  <a:ext cx="8848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C98D195A-37D9-5704-6DEC-0F9D48FEC467}"/>
                    </a:ext>
                  </a:extLst>
                </p14:cNvPr>
                <p14:cNvContentPartPr/>
                <p14:nvPr/>
              </p14:nvContentPartPr>
              <p14:xfrm>
                <a:off x="5064353" y="4168313"/>
                <a:ext cx="16200" cy="35712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C98D195A-37D9-5704-6DEC-0F9D48FEC467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5058233" y="4162193"/>
                  <a:ext cx="2844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62F026D1-6385-FBAE-8CE9-8A1477E31CCB}"/>
                    </a:ext>
                  </a:extLst>
                </p14:cNvPr>
                <p14:cNvContentPartPr/>
                <p14:nvPr/>
              </p14:nvContentPartPr>
              <p14:xfrm>
                <a:off x="5048873" y="3996593"/>
                <a:ext cx="899640" cy="51336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62F026D1-6385-FBAE-8CE9-8A1477E31CCB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5042753" y="3990473"/>
                  <a:ext cx="911880" cy="525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188C4210-F772-0743-BC71-51CE0AB3F617}"/>
              </a:ext>
            </a:extLst>
          </p:cNvPr>
          <p:cNvGrpSpPr/>
          <p:nvPr/>
        </p:nvGrpSpPr>
        <p:grpSpPr>
          <a:xfrm>
            <a:off x="263352" y="4365104"/>
            <a:ext cx="3722400" cy="811080"/>
            <a:chOff x="948833" y="4994873"/>
            <a:chExt cx="3722400" cy="81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ED4B9BA6-D497-9755-7D3D-2945D5A587AE}"/>
                    </a:ext>
                  </a:extLst>
                </p14:cNvPr>
                <p14:cNvContentPartPr/>
                <p14:nvPr/>
              </p14:nvContentPartPr>
              <p14:xfrm>
                <a:off x="1168433" y="5165153"/>
                <a:ext cx="332640" cy="40140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ED4B9BA6-D497-9755-7D3D-2945D5A587AE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162313" y="5159033"/>
                  <a:ext cx="34488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C0974E07-B338-D723-7911-94A1090D899C}"/>
                    </a:ext>
                  </a:extLst>
                </p14:cNvPr>
                <p14:cNvContentPartPr/>
                <p14:nvPr/>
              </p14:nvContentPartPr>
              <p14:xfrm>
                <a:off x="1487393" y="5152553"/>
                <a:ext cx="108000" cy="31860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C0974E07-B338-D723-7911-94A1090D899C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481273" y="5146433"/>
                  <a:ext cx="12024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B7061584-055F-8786-6459-59167B1756DA}"/>
                    </a:ext>
                  </a:extLst>
                </p14:cNvPr>
                <p14:cNvContentPartPr/>
                <p14:nvPr/>
              </p14:nvContentPartPr>
              <p14:xfrm>
                <a:off x="1458953" y="5285033"/>
                <a:ext cx="228600" cy="7740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B7061584-055F-8786-6459-59167B1756DA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452833" y="5278913"/>
                  <a:ext cx="2408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A87F75E6-FB69-F0B7-F122-7145EA9CFE43}"/>
                    </a:ext>
                  </a:extLst>
                </p14:cNvPr>
                <p14:cNvContentPartPr/>
                <p14:nvPr/>
              </p14:nvContentPartPr>
              <p14:xfrm>
                <a:off x="1652633" y="5335073"/>
                <a:ext cx="135720" cy="16488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A87F75E6-FB69-F0B7-F122-7145EA9CFE4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646513" y="5328953"/>
                  <a:ext cx="1479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EE1360BF-D7D4-09A9-346F-4BF7C2647944}"/>
                    </a:ext>
                  </a:extLst>
                </p14:cNvPr>
                <p14:cNvContentPartPr/>
                <p14:nvPr/>
              </p14:nvContentPartPr>
              <p14:xfrm>
                <a:off x="1801673" y="5287553"/>
                <a:ext cx="433440" cy="19044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EE1360BF-D7D4-09A9-346F-4BF7C2647944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795553" y="5281433"/>
                  <a:ext cx="4456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5C7C6634-76F4-2813-A859-70505CB3BA70}"/>
                    </a:ext>
                  </a:extLst>
                </p14:cNvPr>
                <p14:cNvContentPartPr/>
                <p14:nvPr/>
              </p14:nvContentPartPr>
              <p14:xfrm>
                <a:off x="2238713" y="5303033"/>
                <a:ext cx="355320" cy="50292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5C7C6634-76F4-2813-A859-70505CB3BA70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232593" y="5296913"/>
                  <a:ext cx="367560" cy="51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AEDA5773-EA63-D6E0-9B3C-661C19E867C4}"/>
                    </a:ext>
                  </a:extLst>
                </p14:cNvPr>
                <p14:cNvContentPartPr/>
                <p14:nvPr/>
              </p14:nvContentPartPr>
              <p14:xfrm>
                <a:off x="2871953" y="5202593"/>
                <a:ext cx="72720" cy="25956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AEDA5773-EA63-D6E0-9B3C-661C19E867C4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865833" y="5196473"/>
                  <a:ext cx="8496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43282621-6954-050D-1503-380B1FA18A93}"/>
                    </a:ext>
                  </a:extLst>
                </p14:cNvPr>
                <p14:cNvContentPartPr/>
                <p14:nvPr/>
              </p14:nvContentPartPr>
              <p14:xfrm>
                <a:off x="2850353" y="5162633"/>
                <a:ext cx="338040" cy="28548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43282621-6954-050D-1503-380B1FA18A93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2844233" y="5156513"/>
                  <a:ext cx="35028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1857A2BD-E271-A3A8-71D4-659EFF5D4D5E}"/>
                    </a:ext>
                  </a:extLst>
                </p14:cNvPr>
                <p14:cNvContentPartPr/>
                <p14:nvPr/>
              </p14:nvContentPartPr>
              <p14:xfrm>
                <a:off x="3194873" y="5110433"/>
                <a:ext cx="742680" cy="31428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1857A2BD-E271-A3A8-71D4-659EFF5D4D5E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3188753" y="5104313"/>
                  <a:ext cx="75492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3AF35AC5-B33E-86F4-AE53-7506F3E9D8CE}"/>
                    </a:ext>
                  </a:extLst>
                </p14:cNvPr>
                <p14:cNvContentPartPr/>
                <p14:nvPr/>
              </p14:nvContentPartPr>
              <p14:xfrm>
                <a:off x="3811553" y="5198633"/>
                <a:ext cx="39600" cy="1332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3AF35AC5-B33E-86F4-AE53-7506F3E9D8CE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3805433" y="5192513"/>
                  <a:ext cx="518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329942F0-F2E1-3EB3-0A8B-C240B8A6D833}"/>
                    </a:ext>
                  </a:extLst>
                </p14:cNvPr>
                <p14:cNvContentPartPr/>
                <p14:nvPr/>
              </p14:nvContentPartPr>
              <p14:xfrm>
                <a:off x="3925313" y="4994873"/>
                <a:ext cx="121680" cy="39816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329942F0-F2E1-3EB3-0A8B-C240B8A6D833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919193" y="4988753"/>
                  <a:ext cx="13392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93C40E6A-6988-4175-30FA-32DFDF5282DF}"/>
                    </a:ext>
                  </a:extLst>
                </p14:cNvPr>
                <p14:cNvContentPartPr/>
                <p14:nvPr/>
              </p14:nvContentPartPr>
              <p14:xfrm>
                <a:off x="3885353" y="5205113"/>
                <a:ext cx="465840" cy="52524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93C40E6A-6988-4175-30FA-32DFDF5282DF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3879233" y="5198993"/>
                  <a:ext cx="478080" cy="53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0353FF4A-ADFD-2275-F9F4-E41E114269EF}"/>
                    </a:ext>
                  </a:extLst>
                </p14:cNvPr>
                <p14:cNvContentPartPr/>
                <p14:nvPr/>
              </p14:nvContentPartPr>
              <p14:xfrm>
                <a:off x="4405193" y="5295113"/>
                <a:ext cx="31320" cy="1260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0353FF4A-ADFD-2275-F9F4-E41E114269EF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4399073" y="5288993"/>
                  <a:ext cx="435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DCB96F5F-74F3-A64A-D303-87E779AE2D97}"/>
                    </a:ext>
                  </a:extLst>
                </p14:cNvPr>
                <p14:cNvContentPartPr/>
                <p14:nvPr/>
              </p14:nvContentPartPr>
              <p14:xfrm>
                <a:off x="4423553" y="5388353"/>
                <a:ext cx="17280" cy="756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DCB96F5F-74F3-A64A-D303-87E779AE2D97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4417433" y="5382233"/>
                  <a:ext cx="29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47DA93A5-051E-A6E9-2E49-650D4E385D57}"/>
                    </a:ext>
                  </a:extLst>
                </p14:cNvPr>
                <p14:cNvContentPartPr/>
                <p14:nvPr/>
              </p14:nvContentPartPr>
              <p14:xfrm>
                <a:off x="948833" y="5604353"/>
                <a:ext cx="3722400" cy="11952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47DA93A5-051E-A6E9-2E49-650D4E385D57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942713" y="5598233"/>
                  <a:ext cx="3734640" cy="13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9" name="Group 508">
            <a:extLst>
              <a:ext uri="{FF2B5EF4-FFF2-40B4-BE49-F238E27FC236}">
                <a16:creationId xmlns:a16="http://schemas.microsoft.com/office/drawing/2014/main" id="{9767C9C2-D5D9-1F28-F483-D24E59214749}"/>
              </a:ext>
            </a:extLst>
          </p:cNvPr>
          <p:cNvGrpSpPr/>
          <p:nvPr/>
        </p:nvGrpSpPr>
        <p:grpSpPr>
          <a:xfrm>
            <a:off x="5663952" y="5517232"/>
            <a:ext cx="404640" cy="255600"/>
            <a:chOff x="5951984" y="5930193"/>
            <a:chExt cx="404640" cy="25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9E9778C4-9C04-3344-9CF7-497BEF5BC77F}"/>
                    </a:ext>
                  </a:extLst>
                </p14:cNvPr>
                <p14:cNvContentPartPr/>
                <p14:nvPr/>
              </p14:nvContentPartPr>
              <p14:xfrm>
                <a:off x="5951984" y="5930193"/>
                <a:ext cx="299520" cy="25560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9E9778C4-9C04-3344-9CF7-497BEF5BC77F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945864" y="5924073"/>
                  <a:ext cx="3117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FA005CAB-7F80-C347-7F26-5E83713DAB94}"/>
                    </a:ext>
                  </a:extLst>
                </p14:cNvPr>
                <p14:cNvContentPartPr/>
                <p14:nvPr/>
              </p14:nvContentPartPr>
              <p14:xfrm>
                <a:off x="6323144" y="6100833"/>
                <a:ext cx="33480" cy="3960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FA005CAB-7F80-C347-7F26-5E83713DAB94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317024" y="6094713"/>
                  <a:ext cx="45720" cy="5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8" name="Group 517">
            <a:extLst>
              <a:ext uri="{FF2B5EF4-FFF2-40B4-BE49-F238E27FC236}">
                <a16:creationId xmlns:a16="http://schemas.microsoft.com/office/drawing/2014/main" id="{304D097D-0135-FFFE-75F5-7BA4FB2B867E}"/>
              </a:ext>
            </a:extLst>
          </p:cNvPr>
          <p:cNvGrpSpPr/>
          <p:nvPr/>
        </p:nvGrpSpPr>
        <p:grpSpPr>
          <a:xfrm>
            <a:off x="6408432" y="5351632"/>
            <a:ext cx="1283040" cy="473400"/>
            <a:chOff x="6696464" y="5764593"/>
            <a:chExt cx="1283040" cy="47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F23FA13D-B85D-9B41-9A74-AB45AF0B936F}"/>
                    </a:ext>
                  </a:extLst>
                </p14:cNvPr>
                <p14:cNvContentPartPr/>
                <p14:nvPr/>
              </p14:nvContentPartPr>
              <p14:xfrm>
                <a:off x="6696464" y="5916873"/>
                <a:ext cx="181800" cy="20844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F23FA13D-B85D-9B41-9A74-AB45AF0B936F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690344" y="5910753"/>
                  <a:ext cx="19404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E7EDB7EC-C1A3-A93D-D94D-1733D9ADF585}"/>
                    </a:ext>
                  </a:extLst>
                </p14:cNvPr>
                <p14:cNvContentPartPr/>
                <p14:nvPr/>
              </p14:nvContentPartPr>
              <p14:xfrm>
                <a:off x="6922184" y="6053673"/>
                <a:ext cx="35280" cy="18432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E7EDB7EC-C1A3-A93D-D94D-1733D9ADF585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916064" y="6047553"/>
                  <a:ext cx="475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B3D5414A-2E91-E158-8074-0C67D9D211C4}"/>
                    </a:ext>
                  </a:extLst>
                </p14:cNvPr>
                <p14:cNvContentPartPr/>
                <p14:nvPr/>
              </p14:nvContentPartPr>
              <p14:xfrm>
                <a:off x="6921104" y="5979513"/>
                <a:ext cx="169200" cy="12780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B3D5414A-2E91-E158-8074-0C67D9D211C4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6914984" y="5973393"/>
                  <a:ext cx="1814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3DED4041-B724-1A36-79C6-11F432D1B9E5}"/>
                    </a:ext>
                  </a:extLst>
                </p14:cNvPr>
                <p14:cNvContentPartPr/>
                <p14:nvPr/>
              </p14:nvContentPartPr>
              <p14:xfrm>
                <a:off x="7088504" y="5808153"/>
                <a:ext cx="59400" cy="31896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3DED4041-B724-1A36-79C6-11F432D1B9E5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7082384" y="5802033"/>
                  <a:ext cx="7164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8A1D2A9D-C7A4-E06E-C43F-951A4D63268E}"/>
                    </a:ext>
                  </a:extLst>
                </p14:cNvPr>
                <p14:cNvContentPartPr/>
                <p14:nvPr/>
              </p14:nvContentPartPr>
              <p14:xfrm>
                <a:off x="7079144" y="5953593"/>
                <a:ext cx="229680" cy="15516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8A1D2A9D-C7A4-E06E-C43F-951A4D63268E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7073024" y="5947473"/>
                  <a:ext cx="2419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1BC5C87F-7664-D6AC-5EDE-0C7D91FB3A5C}"/>
                    </a:ext>
                  </a:extLst>
                </p14:cNvPr>
                <p14:cNvContentPartPr/>
                <p14:nvPr/>
              </p14:nvContentPartPr>
              <p14:xfrm>
                <a:off x="7241144" y="5902113"/>
                <a:ext cx="26640" cy="2988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1BC5C87F-7664-D6AC-5EDE-0C7D91FB3A5C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235024" y="5895993"/>
                  <a:ext cx="388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CAB60047-07F8-DB8E-F507-CD9189DC92D6}"/>
                    </a:ext>
                  </a:extLst>
                </p14:cNvPr>
                <p14:cNvContentPartPr/>
                <p14:nvPr/>
              </p14:nvContentPartPr>
              <p14:xfrm>
                <a:off x="7310624" y="5960073"/>
                <a:ext cx="311400" cy="13536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CAB60047-07F8-DB8E-F507-CD9189DC92D6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7304504" y="5953953"/>
                  <a:ext cx="3236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55C303F2-7588-04F2-BF36-C7DF5135B964}"/>
                    </a:ext>
                  </a:extLst>
                </p14:cNvPr>
                <p14:cNvContentPartPr/>
                <p14:nvPr/>
              </p14:nvContentPartPr>
              <p14:xfrm>
                <a:off x="7584584" y="5764593"/>
                <a:ext cx="394920" cy="33516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55C303F2-7588-04F2-BF36-C7DF5135B964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7578464" y="5758473"/>
                  <a:ext cx="407160" cy="34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62300A9E-A4E4-B3DA-816F-10DE5807A3ED}"/>
              </a:ext>
            </a:extLst>
          </p:cNvPr>
          <p:cNvGrpSpPr/>
          <p:nvPr/>
        </p:nvGrpSpPr>
        <p:grpSpPr>
          <a:xfrm>
            <a:off x="8040672" y="5425792"/>
            <a:ext cx="375840" cy="244800"/>
            <a:chOff x="8328704" y="5838753"/>
            <a:chExt cx="375840" cy="24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8552326F-6D0A-353A-92C7-4D0525A9DD71}"/>
                    </a:ext>
                  </a:extLst>
                </p14:cNvPr>
                <p14:cNvContentPartPr/>
                <p14:nvPr/>
              </p14:nvContentPartPr>
              <p14:xfrm>
                <a:off x="8328704" y="5917233"/>
                <a:ext cx="221040" cy="16632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8552326F-6D0A-353A-92C7-4D0525A9DD71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8322584" y="5911113"/>
                  <a:ext cx="2332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F5256581-5927-C306-23FA-3650CAF1434D}"/>
                    </a:ext>
                  </a:extLst>
                </p14:cNvPr>
                <p14:cNvContentPartPr/>
                <p14:nvPr/>
              </p14:nvContentPartPr>
              <p14:xfrm>
                <a:off x="8367944" y="5956473"/>
                <a:ext cx="196560" cy="9756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F5256581-5927-C306-23FA-3650CAF1434D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8361824" y="5950353"/>
                  <a:ext cx="2088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F65F9B83-D626-667B-6089-0395B4CA50E2}"/>
                    </a:ext>
                  </a:extLst>
                </p14:cNvPr>
                <p14:cNvContentPartPr/>
                <p14:nvPr/>
              </p14:nvContentPartPr>
              <p14:xfrm>
                <a:off x="8547584" y="5838753"/>
                <a:ext cx="156960" cy="10080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F65F9B83-D626-667B-6089-0395B4CA50E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8541464" y="5832633"/>
                  <a:ext cx="169200" cy="11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8" name="Group 527">
            <a:extLst>
              <a:ext uri="{FF2B5EF4-FFF2-40B4-BE49-F238E27FC236}">
                <a16:creationId xmlns:a16="http://schemas.microsoft.com/office/drawing/2014/main" id="{45EE04C7-8928-C9C0-A2FA-106A0EABE83D}"/>
              </a:ext>
            </a:extLst>
          </p:cNvPr>
          <p:cNvGrpSpPr/>
          <p:nvPr/>
        </p:nvGrpSpPr>
        <p:grpSpPr>
          <a:xfrm>
            <a:off x="8506152" y="5387632"/>
            <a:ext cx="589320" cy="290880"/>
            <a:chOff x="8794184" y="5800593"/>
            <a:chExt cx="589320" cy="29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AE81F520-D7C1-377F-6DD2-944ACEEC61CD}"/>
                    </a:ext>
                  </a:extLst>
                </p14:cNvPr>
                <p14:cNvContentPartPr/>
                <p14:nvPr/>
              </p14:nvContentPartPr>
              <p14:xfrm>
                <a:off x="8825504" y="5823633"/>
                <a:ext cx="235800" cy="26784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AE81F520-D7C1-377F-6DD2-944ACEEC61CD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8819384" y="5817513"/>
                  <a:ext cx="2480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B697BA65-C33A-9D85-19B2-2547970317D9}"/>
                    </a:ext>
                  </a:extLst>
                </p14:cNvPr>
                <p14:cNvContentPartPr/>
                <p14:nvPr/>
              </p14:nvContentPartPr>
              <p14:xfrm>
                <a:off x="8794184" y="5979513"/>
                <a:ext cx="177120" cy="7524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B697BA65-C33A-9D85-19B2-2547970317D9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8788064" y="5973393"/>
                  <a:ext cx="1893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FF5E5770-526C-BFA2-F489-13DB10696C39}"/>
                    </a:ext>
                  </a:extLst>
                </p14:cNvPr>
                <p14:cNvContentPartPr/>
                <p14:nvPr/>
              </p14:nvContentPartPr>
              <p14:xfrm>
                <a:off x="9189824" y="5818233"/>
                <a:ext cx="92160" cy="22068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FF5E5770-526C-BFA2-F489-13DB10696C39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9183704" y="5812113"/>
                  <a:ext cx="10440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C93D30B1-F612-6735-4E62-ED12845A03B2}"/>
                    </a:ext>
                  </a:extLst>
                </p14:cNvPr>
                <p14:cNvContentPartPr/>
                <p14:nvPr/>
              </p14:nvContentPartPr>
              <p14:xfrm>
                <a:off x="9189824" y="5800593"/>
                <a:ext cx="193680" cy="15876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C93D30B1-F612-6735-4E62-ED12845A03B2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9183704" y="5794473"/>
                  <a:ext cx="205920" cy="17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3B33A63D-09E0-8B4B-09C1-CCFABBD3C04D}"/>
                  </a:ext>
                </a:extLst>
              </p14:cNvPr>
              <p14:cNvContentPartPr/>
              <p14:nvPr/>
            </p14:nvContentPartPr>
            <p14:xfrm>
              <a:off x="9344952" y="5559352"/>
              <a:ext cx="44640" cy="10548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3B33A63D-09E0-8B4B-09C1-CCFABBD3C04D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9338832" y="5553232"/>
                <a:ext cx="56880" cy="117720"/>
              </a:xfrm>
              <a:prstGeom prst="rect">
                <a:avLst/>
              </a:prstGeom>
            </p:spPr>
          </p:pic>
        </mc:Fallback>
      </mc:AlternateContent>
      <p:grpSp>
        <p:nvGrpSpPr>
          <p:cNvPr id="542" name="Group 541">
            <a:extLst>
              <a:ext uri="{FF2B5EF4-FFF2-40B4-BE49-F238E27FC236}">
                <a16:creationId xmlns:a16="http://schemas.microsoft.com/office/drawing/2014/main" id="{A8A2E88C-671B-9525-54F9-3828F26922E3}"/>
              </a:ext>
            </a:extLst>
          </p:cNvPr>
          <p:cNvGrpSpPr/>
          <p:nvPr/>
        </p:nvGrpSpPr>
        <p:grpSpPr>
          <a:xfrm>
            <a:off x="9633312" y="5228872"/>
            <a:ext cx="1650600" cy="507600"/>
            <a:chOff x="9921344" y="5641833"/>
            <a:chExt cx="1650600" cy="50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57837F8C-639A-005D-E9AE-14DC3DC4FB62}"/>
                    </a:ext>
                  </a:extLst>
                </p14:cNvPr>
                <p14:cNvContentPartPr/>
                <p14:nvPr/>
              </p14:nvContentPartPr>
              <p14:xfrm>
                <a:off x="9921344" y="5726073"/>
                <a:ext cx="142920" cy="28656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57837F8C-639A-005D-E9AE-14DC3DC4FB62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9915224" y="5719953"/>
                  <a:ext cx="1551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F4D53B44-4746-F4A7-10D9-145EDBAAF6F2}"/>
                    </a:ext>
                  </a:extLst>
                </p14:cNvPr>
                <p14:cNvContentPartPr/>
                <p14:nvPr/>
              </p14:nvContentPartPr>
              <p14:xfrm>
                <a:off x="10143104" y="5826153"/>
                <a:ext cx="41040" cy="5400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F4D53B44-4746-F4A7-10D9-145EDBAAF6F2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0136984" y="5820033"/>
                  <a:ext cx="532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C08320CA-0033-0416-7A81-06ADCF132E95}"/>
                    </a:ext>
                  </a:extLst>
                </p14:cNvPr>
                <p14:cNvContentPartPr/>
                <p14:nvPr/>
              </p14:nvContentPartPr>
              <p14:xfrm>
                <a:off x="10085504" y="5814993"/>
                <a:ext cx="182160" cy="20016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C08320CA-0033-0416-7A81-06ADCF132E95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0079384" y="5808873"/>
                  <a:ext cx="1944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AC398A1C-1DD4-02D4-9F19-6549904E79CC}"/>
                    </a:ext>
                  </a:extLst>
                </p14:cNvPr>
                <p14:cNvContentPartPr/>
                <p14:nvPr/>
              </p14:nvContentPartPr>
              <p14:xfrm>
                <a:off x="10278104" y="5751273"/>
                <a:ext cx="146520" cy="1184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AC398A1C-1DD4-02D4-9F19-6549904E79CC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10271984" y="5745153"/>
                  <a:ext cx="1587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66860DB3-D1A7-C5AD-7EC1-C068FABB4235}"/>
                    </a:ext>
                  </a:extLst>
                </p14:cNvPr>
                <p14:cNvContentPartPr/>
                <p14:nvPr/>
              </p14:nvContentPartPr>
              <p14:xfrm>
                <a:off x="10497344" y="5866833"/>
                <a:ext cx="34200" cy="15192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66860DB3-D1A7-C5AD-7EC1-C068FABB4235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10491224" y="5860713"/>
                  <a:ext cx="464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6136418A-0FBB-5BAB-B255-6552CFDF7D94}"/>
                    </a:ext>
                  </a:extLst>
                </p14:cNvPr>
                <p14:cNvContentPartPr/>
                <p14:nvPr/>
              </p14:nvContentPartPr>
              <p14:xfrm>
                <a:off x="10615784" y="5778633"/>
                <a:ext cx="269640" cy="37080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6136418A-0FBB-5BAB-B255-6552CFDF7D94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10609664" y="5772513"/>
                  <a:ext cx="28188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1327B638-1626-AE92-E89E-7739B0C040AD}"/>
                    </a:ext>
                  </a:extLst>
                </p14:cNvPr>
                <p14:cNvContentPartPr/>
                <p14:nvPr/>
              </p14:nvContentPartPr>
              <p14:xfrm>
                <a:off x="10802984" y="5724993"/>
                <a:ext cx="178920" cy="9000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1327B638-1626-AE92-E89E-7739B0C040AD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10796864" y="5718873"/>
                  <a:ext cx="1911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38852A63-038B-B393-5961-8A92B36587F5}"/>
                    </a:ext>
                  </a:extLst>
                </p14:cNvPr>
                <p14:cNvContentPartPr/>
                <p14:nvPr/>
              </p14:nvContentPartPr>
              <p14:xfrm>
                <a:off x="10925384" y="5641833"/>
                <a:ext cx="158040" cy="3740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38852A63-038B-B393-5961-8A92B36587F5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10919264" y="5635713"/>
                  <a:ext cx="17028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5A3A7A13-8187-8F23-4425-80318C794502}"/>
                    </a:ext>
                  </a:extLst>
                </p14:cNvPr>
                <p14:cNvContentPartPr/>
                <p14:nvPr/>
              </p14:nvContentPartPr>
              <p14:xfrm>
                <a:off x="11145344" y="5780433"/>
                <a:ext cx="196560" cy="16488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5A3A7A13-8187-8F23-4425-80318C794502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1139224" y="5774313"/>
                  <a:ext cx="2088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BD39B107-B93A-DE30-F5AE-8D1E3493F4D4}"/>
                    </a:ext>
                  </a:extLst>
                </p14:cNvPr>
                <p14:cNvContentPartPr/>
                <p14:nvPr/>
              </p14:nvContentPartPr>
              <p14:xfrm>
                <a:off x="11139584" y="5868993"/>
                <a:ext cx="177840" cy="3060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BD39B107-B93A-DE30-F5AE-8D1E3493F4D4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11133464" y="5862873"/>
                  <a:ext cx="19008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3C8B4915-B778-0AB3-703E-599F16EF9E23}"/>
                    </a:ext>
                  </a:extLst>
                </p14:cNvPr>
                <p14:cNvContentPartPr/>
                <p14:nvPr/>
              </p14:nvContentPartPr>
              <p14:xfrm>
                <a:off x="11412824" y="5758473"/>
                <a:ext cx="30960" cy="19368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3C8B4915-B778-0AB3-703E-599F16EF9E23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11406704" y="5752353"/>
                  <a:ext cx="432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AAEEA1F9-DB4F-2A6A-5CEE-DD0751EE48AE}"/>
                    </a:ext>
                  </a:extLst>
                </p14:cNvPr>
                <p14:cNvContentPartPr/>
                <p14:nvPr/>
              </p14:nvContentPartPr>
              <p14:xfrm>
                <a:off x="11300504" y="5726793"/>
                <a:ext cx="271440" cy="23472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AAEEA1F9-DB4F-2A6A-5CEE-DD0751EE48AE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11294384" y="5720673"/>
                  <a:ext cx="283680" cy="24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753E5EE6-791A-45F2-FE7A-4527D4FAC982}"/>
              </a:ext>
            </a:extLst>
          </p:cNvPr>
          <p:cNvGrpSpPr/>
          <p:nvPr/>
        </p:nvGrpSpPr>
        <p:grpSpPr>
          <a:xfrm>
            <a:off x="6312708" y="5924050"/>
            <a:ext cx="920880" cy="336240"/>
            <a:chOff x="6600740" y="6337011"/>
            <a:chExt cx="920880" cy="33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D520BF0C-0676-E6D4-F39D-836E56DCFB05}"/>
                    </a:ext>
                  </a:extLst>
                </p14:cNvPr>
                <p14:cNvContentPartPr/>
                <p14:nvPr/>
              </p14:nvContentPartPr>
              <p14:xfrm>
                <a:off x="6600740" y="6499731"/>
                <a:ext cx="193320" cy="17352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D520BF0C-0676-E6D4-F39D-836E56DCFB05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594620" y="6493611"/>
                  <a:ext cx="20556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B36B7E85-4612-600E-65AF-5F1EBA1050A6}"/>
                    </a:ext>
                  </a:extLst>
                </p14:cNvPr>
                <p14:cNvContentPartPr/>
                <p14:nvPr/>
              </p14:nvContentPartPr>
              <p14:xfrm>
                <a:off x="6825020" y="6526011"/>
                <a:ext cx="169920" cy="14544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B36B7E85-4612-600E-65AF-5F1EBA1050A6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818900" y="6519891"/>
                  <a:ext cx="1821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5EA6D41D-B8C0-3514-FDC7-CDFF833B6737}"/>
                    </a:ext>
                  </a:extLst>
                </p14:cNvPr>
                <p14:cNvContentPartPr/>
                <p14:nvPr/>
              </p14:nvContentPartPr>
              <p14:xfrm>
                <a:off x="6849500" y="6529611"/>
                <a:ext cx="132120" cy="11484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5EA6D41D-B8C0-3514-FDC7-CDFF833B6737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843380" y="6523491"/>
                  <a:ext cx="1443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37EC5349-6AFC-FB8B-F135-A944E6D1B17A}"/>
                    </a:ext>
                  </a:extLst>
                </p14:cNvPr>
                <p14:cNvContentPartPr/>
                <p14:nvPr/>
              </p14:nvContentPartPr>
              <p14:xfrm>
                <a:off x="7057940" y="6538971"/>
                <a:ext cx="89280" cy="9900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37EC5349-6AFC-FB8B-F135-A944E6D1B17A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7051820" y="6532851"/>
                  <a:ext cx="1015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EA7041D8-CD0D-1765-98AA-173763A571AF}"/>
                    </a:ext>
                  </a:extLst>
                </p14:cNvPr>
                <p14:cNvContentPartPr/>
                <p14:nvPr/>
              </p14:nvContentPartPr>
              <p14:xfrm>
                <a:off x="7059740" y="6425931"/>
                <a:ext cx="10080" cy="1548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EA7041D8-CD0D-1765-98AA-173763A571AF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7053620" y="6419811"/>
                  <a:ext cx="223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3D49360E-0A13-C4E0-93A3-EE2EC5127B68}"/>
                    </a:ext>
                  </a:extLst>
                </p14:cNvPr>
                <p14:cNvContentPartPr/>
                <p14:nvPr/>
              </p14:nvContentPartPr>
              <p14:xfrm>
                <a:off x="7195820" y="6487851"/>
                <a:ext cx="124560" cy="14580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3D49360E-0A13-C4E0-93A3-EE2EC5127B68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7189700" y="6481731"/>
                  <a:ext cx="1368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E3A22D22-97C9-9FC5-B881-634574A9CBE6}"/>
                    </a:ext>
                  </a:extLst>
                </p14:cNvPr>
                <p14:cNvContentPartPr/>
                <p14:nvPr/>
              </p14:nvContentPartPr>
              <p14:xfrm>
                <a:off x="7364660" y="6337011"/>
                <a:ext cx="67320" cy="29808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E3A22D22-97C9-9FC5-B881-634574A9CBE6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7358540" y="6330891"/>
                  <a:ext cx="7956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CDAF0440-CAB1-C675-DB7E-4BB4AA0672A8}"/>
                    </a:ext>
                  </a:extLst>
                </p14:cNvPr>
                <p14:cNvContentPartPr/>
                <p14:nvPr/>
              </p14:nvContentPartPr>
              <p14:xfrm>
                <a:off x="7371140" y="6490731"/>
                <a:ext cx="150480" cy="1116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CDAF0440-CAB1-C675-DB7E-4BB4AA0672A8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7365020" y="6484611"/>
                  <a:ext cx="1627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EE00C759-A506-C24D-31E7-ED2478E85DD5}"/>
                    </a:ext>
                  </a:extLst>
                </p14:cNvPr>
                <p14:cNvContentPartPr/>
                <p14:nvPr/>
              </p14:nvContentPartPr>
              <p14:xfrm>
                <a:off x="7015460" y="6400371"/>
                <a:ext cx="56880" cy="2844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EE00C759-A506-C24D-31E7-ED2478E85DD5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7009340" y="6394251"/>
                  <a:ext cx="69120" cy="40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742" name="Ink 741">
                <a:extLst>
                  <a:ext uri="{FF2B5EF4-FFF2-40B4-BE49-F238E27FC236}">
                    <a16:creationId xmlns:a16="http://schemas.microsoft.com/office/drawing/2014/main" id="{B7261072-3BF9-9EF2-0658-24D7268893C9}"/>
                  </a:ext>
                </a:extLst>
              </p14:cNvPr>
              <p14:cNvContentPartPr/>
              <p14:nvPr/>
            </p14:nvContentPartPr>
            <p14:xfrm>
              <a:off x="283420" y="6397501"/>
              <a:ext cx="144000" cy="310680"/>
            </p14:xfrm>
          </p:contentPart>
        </mc:Choice>
        <mc:Fallback xmlns="">
          <p:pic>
            <p:nvPicPr>
              <p:cNvPr id="742" name="Ink 741">
                <a:extLst>
                  <a:ext uri="{FF2B5EF4-FFF2-40B4-BE49-F238E27FC236}">
                    <a16:creationId xmlns:a16="http://schemas.microsoft.com/office/drawing/2014/main" id="{B7261072-3BF9-9EF2-0658-24D7268893C9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277300" y="6391381"/>
                <a:ext cx="156240" cy="32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825" name="Group 824">
            <a:extLst>
              <a:ext uri="{FF2B5EF4-FFF2-40B4-BE49-F238E27FC236}">
                <a16:creationId xmlns:a16="http://schemas.microsoft.com/office/drawing/2014/main" id="{0C006E81-A367-46AF-72D2-BB8F77EF6C9E}"/>
              </a:ext>
            </a:extLst>
          </p:cNvPr>
          <p:cNvGrpSpPr/>
          <p:nvPr/>
        </p:nvGrpSpPr>
        <p:grpSpPr>
          <a:xfrm>
            <a:off x="170312" y="5402352"/>
            <a:ext cx="4374428" cy="1312669"/>
            <a:chOff x="170312" y="5402352"/>
            <a:chExt cx="4374428" cy="1312669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E0DBA58B-6A40-9C96-5F15-ACA3F64638D1}"/>
                    </a:ext>
                  </a:extLst>
                </p14:cNvPr>
                <p14:cNvContentPartPr/>
                <p14:nvPr/>
              </p14:nvContentPartPr>
              <p14:xfrm>
                <a:off x="170312" y="5527272"/>
                <a:ext cx="243720" cy="34452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E0DBA58B-6A40-9C96-5F15-ACA3F64638D1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64192" y="5521152"/>
                  <a:ext cx="25596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F609F8EF-A98C-2A6C-3A2B-8316D7E1215B}"/>
                    </a:ext>
                  </a:extLst>
                </p14:cNvPr>
                <p14:cNvContentPartPr/>
                <p14:nvPr/>
              </p14:nvContentPartPr>
              <p14:xfrm>
                <a:off x="585392" y="5739312"/>
                <a:ext cx="85320" cy="3852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F609F8EF-A98C-2A6C-3A2B-8316D7E1215B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579272" y="5733192"/>
                  <a:ext cx="975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3C17E26D-7203-3726-F0B1-AA8BD1989DFB}"/>
                    </a:ext>
                  </a:extLst>
                </p14:cNvPr>
                <p14:cNvContentPartPr/>
                <p14:nvPr/>
              </p14:nvContentPartPr>
              <p14:xfrm>
                <a:off x="1136552" y="5471832"/>
                <a:ext cx="662760" cy="33372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3C17E26D-7203-3726-F0B1-AA8BD1989DFB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130432" y="5465712"/>
                  <a:ext cx="67500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34B17D0B-A183-D303-8853-C9BEEC4AC6E7}"/>
                    </a:ext>
                  </a:extLst>
                </p14:cNvPr>
                <p14:cNvContentPartPr/>
                <p14:nvPr/>
              </p14:nvContentPartPr>
              <p14:xfrm>
                <a:off x="1865552" y="5493432"/>
                <a:ext cx="164520" cy="26460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34B17D0B-A183-D303-8853-C9BEEC4AC6E7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859432" y="5487312"/>
                  <a:ext cx="17676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8F28B6C5-71D6-9C30-DEC7-C41B82D72392}"/>
                    </a:ext>
                  </a:extLst>
                </p14:cNvPr>
                <p14:cNvContentPartPr/>
                <p14:nvPr/>
              </p14:nvContentPartPr>
              <p14:xfrm>
                <a:off x="2079392" y="5565072"/>
                <a:ext cx="66600" cy="20592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8F28B6C5-71D6-9C30-DEC7-C41B82D72392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2073272" y="5558952"/>
                  <a:ext cx="7884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C1B141FD-DE46-6F27-7306-7171C42AFEF0}"/>
                    </a:ext>
                  </a:extLst>
                </p14:cNvPr>
                <p14:cNvContentPartPr/>
                <p14:nvPr/>
              </p14:nvContentPartPr>
              <p14:xfrm>
                <a:off x="2081552" y="5491992"/>
                <a:ext cx="201960" cy="17064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C1B141FD-DE46-6F27-7306-7171C42AFEF0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2075432" y="5485872"/>
                  <a:ext cx="2142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EF5F35C0-592C-2644-E78A-22317206765D}"/>
                    </a:ext>
                  </a:extLst>
                </p14:cNvPr>
                <p14:cNvContentPartPr/>
                <p14:nvPr/>
              </p14:nvContentPartPr>
              <p14:xfrm>
                <a:off x="2349752" y="5413512"/>
                <a:ext cx="223560" cy="38412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EF5F35C0-592C-2644-E78A-22317206765D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2343632" y="5407392"/>
                  <a:ext cx="235800" cy="39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9DF3140F-FBE0-4225-76D1-F9582AC1398A}"/>
                    </a:ext>
                  </a:extLst>
                </p14:cNvPr>
                <p14:cNvContentPartPr/>
                <p14:nvPr/>
              </p14:nvContentPartPr>
              <p14:xfrm>
                <a:off x="2668352" y="5634552"/>
                <a:ext cx="211320" cy="1224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9DF3140F-FBE0-4225-76D1-F9582AC1398A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2662232" y="5628432"/>
                  <a:ext cx="2235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6E321BDE-E904-20A4-2F3B-E8D7ED30A187}"/>
                    </a:ext>
                  </a:extLst>
                </p14:cNvPr>
                <p14:cNvContentPartPr/>
                <p14:nvPr/>
              </p14:nvContentPartPr>
              <p14:xfrm>
                <a:off x="2663312" y="5691432"/>
                <a:ext cx="225000" cy="5364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6E321BDE-E904-20A4-2F3B-E8D7ED30A187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2657192" y="5685312"/>
                  <a:ext cx="23724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4E770D40-0E15-2E7A-A491-DCFC279E2D80}"/>
                    </a:ext>
                  </a:extLst>
                </p14:cNvPr>
                <p14:cNvContentPartPr/>
                <p14:nvPr/>
              </p14:nvContentPartPr>
              <p14:xfrm>
                <a:off x="3025832" y="5673072"/>
                <a:ext cx="7200" cy="756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4E770D40-0E15-2E7A-A491-DCFC279E2D80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3019712" y="5666952"/>
                  <a:ext cx="19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95B31B4B-A46B-41FE-1079-C1DB3B2C7FBB}"/>
                    </a:ext>
                  </a:extLst>
                </p14:cNvPr>
                <p14:cNvContentPartPr/>
                <p14:nvPr/>
              </p14:nvContentPartPr>
              <p14:xfrm>
                <a:off x="3037352" y="5622312"/>
                <a:ext cx="270360" cy="13752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95B31B4B-A46B-41FE-1079-C1DB3B2C7FBB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3031232" y="5616192"/>
                  <a:ext cx="2826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47DEF0F9-B1B0-1312-6CDA-7BB88C41F3CE}"/>
                    </a:ext>
                  </a:extLst>
                </p14:cNvPr>
                <p14:cNvContentPartPr/>
                <p14:nvPr/>
              </p14:nvContentPartPr>
              <p14:xfrm>
                <a:off x="3257672" y="5620152"/>
                <a:ext cx="333000" cy="16704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47DEF0F9-B1B0-1312-6CDA-7BB88C41F3CE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3251552" y="5614032"/>
                  <a:ext cx="3452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BE8A7347-2A66-E1EC-4A82-D339A741F3B2}"/>
                    </a:ext>
                  </a:extLst>
                </p14:cNvPr>
                <p14:cNvContentPartPr/>
                <p14:nvPr/>
              </p14:nvContentPartPr>
              <p14:xfrm>
                <a:off x="3512192" y="5411352"/>
                <a:ext cx="120960" cy="35676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BE8A7347-2A66-E1EC-4A82-D339A741F3B2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3506072" y="5405232"/>
                  <a:ext cx="13320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0410BAF4-FC6D-A288-F943-9470E5B6D978}"/>
                    </a:ext>
                  </a:extLst>
                </p14:cNvPr>
                <p14:cNvContentPartPr/>
                <p14:nvPr/>
              </p14:nvContentPartPr>
              <p14:xfrm>
                <a:off x="3695792" y="5444472"/>
                <a:ext cx="173160" cy="31320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0410BAF4-FC6D-A288-F943-9470E5B6D978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3689672" y="5438352"/>
                  <a:ext cx="18540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9E0617B6-EA55-175D-1DA6-2D027F20B9B7}"/>
                    </a:ext>
                  </a:extLst>
                </p14:cNvPr>
                <p14:cNvContentPartPr/>
                <p14:nvPr/>
              </p14:nvContentPartPr>
              <p14:xfrm>
                <a:off x="3904232" y="5521872"/>
                <a:ext cx="51480" cy="16380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9E0617B6-EA55-175D-1DA6-2D027F20B9B7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3898112" y="5515752"/>
                  <a:ext cx="637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C5139FAC-FBEA-2E3D-3477-7FF0DC9F2D72}"/>
                    </a:ext>
                  </a:extLst>
                </p14:cNvPr>
                <p14:cNvContentPartPr/>
                <p14:nvPr/>
              </p14:nvContentPartPr>
              <p14:xfrm>
                <a:off x="3912872" y="5484072"/>
                <a:ext cx="234720" cy="2779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C5139FAC-FBEA-2E3D-3477-7FF0DC9F2D72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3906752" y="5477952"/>
                  <a:ext cx="24696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C66BF0AC-C042-81C0-3D1F-3AD908B6678C}"/>
                    </a:ext>
                  </a:extLst>
                </p14:cNvPr>
                <p14:cNvContentPartPr/>
                <p14:nvPr/>
              </p14:nvContentPartPr>
              <p14:xfrm>
                <a:off x="4266032" y="5402352"/>
                <a:ext cx="172800" cy="34452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C66BF0AC-C042-81C0-3D1F-3AD908B6678C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4259912" y="5396232"/>
                  <a:ext cx="18504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0CD5DEAB-977F-1F42-3753-C5FBF7640B40}"/>
                    </a:ext>
                  </a:extLst>
                </p14:cNvPr>
                <p14:cNvContentPartPr/>
                <p14:nvPr/>
              </p14:nvContentPartPr>
              <p14:xfrm>
                <a:off x="622540" y="6057301"/>
                <a:ext cx="70920" cy="9180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0CD5DEAB-977F-1F42-3753-C5FBF7640B40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616420" y="6051181"/>
                  <a:ext cx="831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4086DDDE-EBF3-41B6-430F-ED8789C60E48}"/>
                    </a:ext>
                  </a:extLst>
                </p14:cNvPr>
                <p14:cNvContentPartPr/>
                <p14:nvPr/>
              </p14:nvContentPartPr>
              <p14:xfrm>
                <a:off x="644500" y="5971621"/>
                <a:ext cx="10080" cy="1224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4086DDDE-EBF3-41B6-430F-ED8789C60E48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638380" y="5965501"/>
                  <a:ext cx="223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BFE62EA7-6C43-0C99-1855-EF0149D81805}"/>
                    </a:ext>
                  </a:extLst>
                </p14:cNvPr>
                <p14:cNvContentPartPr/>
                <p14:nvPr/>
              </p14:nvContentPartPr>
              <p14:xfrm>
                <a:off x="702100" y="5900341"/>
                <a:ext cx="172440" cy="23508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BFE62EA7-6C43-0C99-1855-EF0149D81805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695980" y="5894221"/>
                  <a:ext cx="18468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FB2E60C0-A976-03C2-FCC8-6405A86C1F76}"/>
                    </a:ext>
                  </a:extLst>
                </p14:cNvPr>
                <p14:cNvContentPartPr/>
                <p14:nvPr/>
              </p14:nvContentPartPr>
              <p14:xfrm>
                <a:off x="671500" y="6059101"/>
                <a:ext cx="126360" cy="3456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FB2E60C0-A976-03C2-FCC8-6405A86C1F76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665380" y="6052981"/>
                  <a:ext cx="13860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4C763A4B-814F-72D9-1BC3-5EFE9DDC3CDC}"/>
                    </a:ext>
                  </a:extLst>
                </p14:cNvPr>
                <p14:cNvContentPartPr/>
                <p14:nvPr/>
              </p14:nvContentPartPr>
              <p14:xfrm>
                <a:off x="995500" y="6043621"/>
                <a:ext cx="148320" cy="878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4C763A4B-814F-72D9-1BC3-5EFE9DDC3CDC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989380" y="6037501"/>
                  <a:ext cx="1605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BB034B3D-CEF4-EC32-A1FF-E1AC3EA89F91}"/>
                    </a:ext>
                  </a:extLst>
                </p14:cNvPr>
                <p14:cNvContentPartPr/>
                <p14:nvPr/>
              </p14:nvContentPartPr>
              <p14:xfrm>
                <a:off x="1182340" y="6060541"/>
                <a:ext cx="62280" cy="6732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BB034B3D-CEF4-EC32-A1FF-E1AC3EA89F91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176220" y="6054421"/>
                  <a:ext cx="745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338DB1C1-FBED-0D22-D30A-DE514EB594D6}"/>
                    </a:ext>
                  </a:extLst>
                </p14:cNvPr>
                <p14:cNvContentPartPr/>
                <p14:nvPr/>
              </p14:nvContentPartPr>
              <p14:xfrm>
                <a:off x="1186660" y="6017341"/>
                <a:ext cx="2880" cy="900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338DB1C1-FBED-0D22-D30A-DE514EB594D6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1180540" y="6011221"/>
                  <a:ext cx="151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E63B7E50-14E5-983F-179F-B9D4CF7D5400}"/>
                    </a:ext>
                  </a:extLst>
                </p14:cNvPr>
                <p14:cNvContentPartPr/>
                <p14:nvPr/>
              </p14:nvContentPartPr>
              <p14:xfrm>
                <a:off x="1234180" y="5886301"/>
                <a:ext cx="48960" cy="22788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E63B7E50-14E5-983F-179F-B9D4CF7D5400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1228060" y="5880181"/>
                  <a:ext cx="612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4D9E9C67-624E-4272-8BE4-CC8125D17308}"/>
                    </a:ext>
                  </a:extLst>
                </p14:cNvPr>
                <p14:cNvContentPartPr/>
                <p14:nvPr/>
              </p14:nvContentPartPr>
              <p14:xfrm>
                <a:off x="1225180" y="6011581"/>
                <a:ext cx="106920" cy="1116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4D9E9C67-624E-4272-8BE4-CC8125D17308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1219060" y="6005461"/>
                  <a:ext cx="1191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76EE690A-90ED-74B6-3832-EC521ABD20D1}"/>
                    </a:ext>
                  </a:extLst>
                </p14:cNvPr>
                <p14:cNvContentPartPr/>
                <p14:nvPr/>
              </p14:nvContentPartPr>
              <p14:xfrm>
                <a:off x="1313740" y="5897101"/>
                <a:ext cx="175680" cy="22464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76EE690A-90ED-74B6-3832-EC521ABD20D1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1307620" y="5890981"/>
                  <a:ext cx="18792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C9DC5D39-A676-A0CF-B5A4-1342F718B3BD}"/>
                    </a:ext>
                  </a:extLst>
                </p14:cNvPr>
                <p14:cNvContentPartPr/>
                <p14:nvPr/>
              </p14:nvContentPartPr>
              <p14:xfrm>
                <a:off x="1481140" y="6030661"/>
                <a:ext cx="120240" cy="9108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C9DC5D39-A676-A0CF-B5A4-1342F718B3BD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1475020" y="6024541"/>
                  <a:ext cx="1324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8ED35CE3-4694-FC7E-4826-9B54AFC0543F}"/>
                    </a:ext>
                  </a:extLst>
                </p14:cNvPr>
                <p14:cNvContentPartPr/>
                <p14:nvPr/>
              </p14:nvContentPartPr>
              <p14:xfrm>
                <a:off x="1643500" y="6032461"/>
                <a:ext cx="129240" cy="8208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8ED35CE3-4694-FC7E-4826-9B54AFC0543F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1637380" y="6026341"/>
                  <a:ext cx="1414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DB6F7CB2-CA9D-95A2-33B5-08BDDC5D7D04}"/>
                    </a:ext>
                  </a:extLst>
                </p14:cNvPr>
                <p14:cNvContentPartPr/>
                <p14:nvPr/>
              </p14:nvContentPartPr>
              <p14:xfrm>
                <a:off x="1899820" y="5956141"/>
                <a:ext cx="42840" cy="17712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DB6F7CB2-CA9D-95A2-33B5-08BDDC5D7D04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1893700" y="5950021"/>
                  <a:ext cx="5508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FFD7934D-F8C2-FBBA-A3D2-56B693038879}"/>
                    </a:ext>
                  </a:extLst>
                </p14:cNvPr>
                <p14:cNvContentPartPr/>
                <p14:nvPr/>
              </p14:nvContentPartPr>
              <p14:xfrm>
                <a:off x="1889740" y="5875861"/>
                <a:ext cx="192600" cy="15480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FFD7934D-F8C2-FBBA-A3D2-56B693038879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1883620" y="5869741"/>
                  <a:ext cx="2048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9684191C-C6BA-1203-77D9-CB4EA0FB51A7}"/>
                    </a:ext>
                  </a:extLst>
                </p14:cNvPr>
                <p14:cNvContentPartPr/>
                <p14:nvPr/>
              </p14:nvContentPartPr>
              <p14:xfrm>
                <a:off x="2163340" y="6010501"/>
                <a:ext cx="113040" cy="9972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9684191C-C6BA-1203-77D9-CB4EA0FB51A7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2157220" y="6004381"/>
                  <a:ext cx="1252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08988E24-9C75-D907-F240-C15FEA99022B}"/>
                    </a:ext>
                  </a:extLst>
                </p14:cNvPr>
                <p14:cNvContentPartPr/>
                <p14:nvPr/>
              </p14:nvContentPartPr>
              <p14:xfrm>
                <a:off x="2303020" y="6007981"/>
                <a:ext cx="163800" cy="10944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08988E24-9C75-D907-F240-C15FEA99022B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2296900" y="6001861"/>
                  <a:ext cx="1760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9ED31A1D-0924-CC9E-B37C-CB6F9ABDEF27}"/>
                    </a:ext>
                  </a:extLst>
                </p14:cNvPr>
                <p14:cNvContentPartPr/>
                <p14:nvPr/>
              </p14:nvContentPartPr>
              <p14:xfrm>
                <a:off x="2614060" y="5918701"/>
                <a:ext cx="54720" cy="18900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9ED31A1D-0924-CC9E-B37C-CB6F9ABDEF27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2607940" y="5912581"/>
                  <a:ext cx="669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FBF6A0A4-7FAC-D378-860B-9614D8657988}"/>
                    </a:ext>
                  </a:extLst>
                </p14:cNvPr>
                <p14:cNvContentPartPr/>
                <p14:nvPr/>
              </p14:nvContentPartPr>
              <p14:xfrm>
                <a:off x="2578060" y="5884141"/>
                <a:ext cx="232560" cy="21348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FBF6A0A4-7FAC-D378-860B-9614D8657988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2571940" y="5878021"/>
                  <a:ext cx="2448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2819BA00-63EF-F1FB-D2DC-AD21CA150159}"/>
                    </a:ext>
                  </a:extLst>
                </p14:cNvPr>
                <p14:cNvContentPartPr/>
                <p14:nvPr/>
              </p14:nvContentPartPr>
              <p14:xfrm>
                <a:off x="3137140" y="6022741"/>
                <a:ext cx="30960" cy="9648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2819BA00-63EF-F1FB-D2DC-AD21CA150159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3131020" y="6016621"/>
                  <a:ext cx="432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CD4E6260-A3D3-CA79-2B99-5A975942AC4C}"/>
                    </a:ext>
                  </a:extLst>
                </p14:cNvPr>
                <p14:cNvContentPartPr/>
                <p14:nvPr/>
              </p14:nvContentPartPr>
              <p14:xfrm>
                <a:off x="3115180" y="5966581"/>
                <a:ext cx="38880" cy="1044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CD4E6260-A3D3-CA79-2B99-5A975942AC4C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3109060" y="5960461"/>
                  <a:ext cx="511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E0D3487D-7298-5A6E-BA0A-4026CDB0B8B2}"/>
                    </a:ext>
                  </a:extLst>
                </p14:cNvPr>
                <p14:cNvContentPartPr/>
                <p14:nvPr/>
              </p14:nvContentPartPr>
              <p14:xfrm>
                <a:off x="3220300" y="5987461"/>
                <a:ext cx="83880" cy="12852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E0D3487D-7298-5A6E-BA0A-4026CDB0B8B2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3214180" y="5981341"/>
                  <a:ext cx="961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C3C9512A-A5F7-CBB8-067F-E456EE0A7DD0}"/>
                    </a:ext>
                  </a:extLst>
                </p14:cNvPr>
                <p14:cNvContentPartPr/>
                <p14:nvPr/>
              </p14:nvContentPartPr>
              <p14:xfrm>
                <a:off x="3502540" y="5847781"/>
                <a:ext cx="139320" cy="30096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C3C9512A-A5F7-CBB8-067F-E456EE0A7DD0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3496420" y="5841661"/>
                  <a:ext cx="15156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0327B5D3-CC91-79B5-47B3-00EE28A6B241}"/>
                    </a:ext>
                  </a:extLst>
                </p14:cNvPr>
                <p14:cNvContentPartPr/>
                <p14:nvPr/>
              </p14:nvContentPartPr>
              <p14:xfrm>
                <a:off x="3480220" y="6036421"/>
                <a:ext cx="83520" cy="648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0327B5D3-CC91-79B5-47B3-00EE28A6B241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3474100" y="6030301"/>
                  <a:ext cx="957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ABCE7284-AEDD-A4D9-91BE-36FB28094C9B}"/>
                    </a:ext>
                  </a:extLst>
                </p14:cNvPr>
                <p14:cNvContentPartPr/>
                <p14:nvPr/>
              </p14:nvContentPartPr>
              <p14:xfrm>
                <a:off x="3633940" y="6024181"/>
                <a:ext cx="322920" cy="11304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ABCE7284-AEDD-A4D9-91BE-36FB28094C9B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3627820" y="6018061"/>
                  <a:ext cx="3351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356A5560-761F-3560-DD50-B70B6331D7BC}"/>
                    </a:ext>
                  </a:extLst>
                </p14:cNvPr>
                <p14:cNvContentPartPr/>
                <p14:nvPr/>
              </p14:nvContentPartPr>
              <p14:xfrm>
                <a:off x="3932020" y="5995381"/>
                <a:ext cx="199080" cy="12960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356A5560-761F-3560-DD50-B70B6331D7BC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3925900" y="5989261"/>
                  <a:ext cx="2113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10FA57C9-115C-17C5-9E36-4C5753D84EC2}"/>
                    </a:ext>
                  </a:extLst>
                </p14:cNvPr>
                <p14:cNvContentPartPr/>
                <p14:nvPr/>
              </p14:nvContentPartPr>
              <p14:xfrm>
                <a:off x="4059100" y="5923021"/>
                <a:ext cx="29520" cy="1260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10FA57C9-115C-17C5-9E36-4C5753D84EC2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4052980" y="5916901"/>
                  <a:ext cx="417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4F578EA5-C138-3CD1-4F0E-01229FA8E1E2}"/>
                    </a:ext>
                  </a:extLst>
                </p14:cNvPr>
                <p14:cNvContentPartPr/>
                <p14:nvPr/>
              </p14:nvContentPartPr>
              <p14:xfrm>
                <a:off x="4152700" y="5800621"/>
                <a:ext cx="162360" cy="29952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4F578EA5-C138-3CD1-4F0E-01229FA8E1E2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4146580" y="5794501"/>
                  <a:ext cx="17460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4E58EB2B-5C81-CCF8-3D2F-459672F449EF}"/>
                    </a:ext>
                  </a:extLst>
                </p14:cNvPr>
                <p14:cNvContentPartPr/>
                <p14:nvPr/>
              </p14:nvContentPartPr>
              <p14:xfrm>
                <a:off x="4349980" y="5807821"/>
                <a:ext cx="89640" cy="30024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4E58EB2B-5C81-CCF8-3D2F-459672F449EF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4343860" y="5801701"/>
                  <a:ext cx="10188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9E15BCD5-FA3F-EF0B-A765-76066AFF6125}"/>
                    </a:ext>
                  </a:extLst>
                </p14:cNvPr>
                <p14:cNvContentPartPr/>
                <p14:nvPr/>
              </p14:nvContentPartPr>
              <p14:xfrm>
                <a:off x="4382380" y="5984581"/>
                <a:ext cx="162360" cy="16056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9E15BCD5-FA3F-EF0B-A765-76066AFF6125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4376260" y="5978461"/>
                  <a:ext cx="174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51CB2368-2069-87AB-BBDA-C9DB4B82ADD1}"/>
                    </a:ext>
                  </a:extLst>
                </p14:cNvPr>
                <p14:cNvContentPartPr/>
                <p14:nvPr/>
              </p14:nvContentPartPr>
              <p14:xfrm>
                <a:off x="446860" y="6498301"/>
                <a:ext cx="31320" cy="14976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51CB2368-2069-87AB-BBDA-C9DB4B82ADD1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440740" y="6492181"/>
                  <a:ext cx="435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6E72159B-E387-95A9-6158-A07F124D90DC}"/>
                    </a:ext>
                  </a:extLst>
                </p14:cNvPr>
                <p14:cNvContentPartPr/>
                <p14:nvPr/>
              </p14:nvContentPartPr>
              <p14:xfrm>
                <a:off x="396820" y="6560581"/>
                <a:ext cx="174600" cy="828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6E72159B-E387-95A9-6158-A07F124D90DC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390700" y="6554461"/>
                  <a:ext cx="1868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9D59E4E9-CBC2-633B-B80B-D40A85090C72}"/>
                    </a:ext>
                  </a:extLst>
                </p14:cNvPr>
                <p14:cNvContentPartPr/>
                <p14:nvPr/>
              </p14:nvContentPartPr>
              <p14:xfrm>
                <a:off x="575740" y="6487141"/>
                <a:ext cx="229320" cy="16236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9D59E4E9-CBC2-633B-B80B-D40A85090C72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569620" y="6481021"/>
                  <a:ext cx="2415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9656F1CE-A04E-27B6-7D46-982FDEDACD2B}"/>
                    </a:ext>
                  </a:extLst>
                </p14:cNvPr>
                <p14:cNvContentPartPr/>
                <p14:nvPr/>
              </p14:nvContentPartPr>
              <p14:xfrm>
                <a:off x="954820" y="6512701"/>
                <a:ext cx="154440" cy="3636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9656F1CE-A04E-27B6-7D46-982FDEDACD2B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948700" y="6506581"/>
                  <a:ext cx="1666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8EB38780-2323-8CC8-94F4-8C38D9FC6954}"/>
                    </a:ext>
                  </a:extLst>
                </p14:cNvPr>
                <p14:cNvContentPartPr/>
                <p14:nvPr/>
              </p14:nvContentPartPr>
              <p14:xfrm>
                <a:off x="985060" y="6580741"/>
                <a:ext cx="185040" cy="3888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8EB38780-2323-8CC8-94F4-8C38D9FC6954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978940" y="6574621"/>
                  <a:ext cx="1972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922121DC-3E4F-8DBE-C42E-0F4F7AAA8147}"/>
                    </a:ext>
                  </a:extLst>
                </p14:cNvPr>
                <p14:cNvContentPartPr/>
                <p14:nvPr/>
              </p14:nvContentPartPr>
              <p14:xfrm>
                <a:off x="1080820" y="6468061"/>
                <a:ext cx="125640" cy="18072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922121DC-3E4F-8DBE-C42E-0F4F7AAA8147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1074700" y="6461941"/>
                  <a:ext cx="1378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B42788E3-001D-0EB1-089B-224770596A2A}"/>
                    </a:ext>
                  </a:extLst>
                </p14:cNvPr>
                <p14:cNvContentPartPr/>
                <p14:nvPr/>
              </p14:nvContentPartPr>
              <p14:xfrm>
                <a:off x="857620" y="6474901"/>
                <a:ext cx="111240" cy="19764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B42788E3-001D-0EB1-089B-224770596A2A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851500" y="6468781"/>
                  <a:ext cx="12348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2BF8F3C6-557D-D673-4632-C36E7779AE58}"/>
                    </a:ext>
                  </a:extLst>
                </p14:cNvPr>
                <p14:cNvContentPartPr/>
                <p14:nvPr/>
              </p14:nvContentPartPr>
              <p14:xfrm>
                <a:off x="1373140" y="6482821"/>
                <a:ext cx="33480" cy="19008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2BF8F3C6-557D-D673-4632-C36E7779AE58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1367020" y="6476701"/>
                  <a:ext cx="4572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95C1972C-CFA0-AC70-B0B9-E355E2B58FED}"/>
                    </a:ext>
                  </a:extLst>
                </p14:cNvPr>
                <p14:cNvContentPartPr/>
                <p14:nvPr/>
              </p14:nvContentPartPr>
              <p14:xfrm>
                <a:off x="1356580" y="6450421"/>
                <a:ext cx="133560" cy="12420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95C1972C-CFA0-AC70-B0B9-E355E2B58FED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1350460" y="6444301"/>
                  <a:ext cx="1458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785" name="Ink 784">
                  <a:extLst>
                    <a:ext uri="{FF2B5EF4-FFF2-40B4-BE49-F238E27FC236}">
                      <a16:creationId xmlns:a16="http://schemas.microsoft.com/office/drawing/2014/main" id="{239B40B6-26F3-B2E1-83FA-E595D02D2951}"/>
                    </a:ext>
                  </a:extLst>
                </p14:cNvPr>
                <p14:cNvContentPartPr/>
                <p14:nvPr/>
              </p14:nvContentPartPr>
              <p14:xfrm>
                <a:off x="1612540" y="6555181"/>
                <a:ext cx="35280" cy="102600"/>
              </p14:xfrm>
            </p:contentPart>
          </mc:Choice>
          <mc:Fallback xmlns="">
            <p:pic>
              <p:nvPicPr>
                <p:cNvPr id="785" name="Ink 784">
                  <a:extLst>
                    <a:ext uri="{FF2B5EF4-FFF2-40B4-BE49-F238E27FC236}">
                      <a16:creationId xmlns:a16="http://schemas.microsoft.com/office/drawing/2014/main" id="{239B40B6-26F3-B2E1-83FA-E595D02D2951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1606420" y="6549061"/>
                  <a:ext cx="475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1C6ACDE2-D85E-3EA4-D5BC-DAD74A336F14}"/>
                    </a:ext>
                  </a:extLst>
                </p14:cNvPr>
                <p14:cNvContentPartPr/>
                <p14:nvPr/>
              </p14:nvContentPartPr>
              <p14:xfrm>
                <a:off x="1643140" y="6504421"/>
                <a:ext cx="7920" cy="1656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1C6ACDE2-D85E-3EA4-D5BC-DAD74A336F14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1637020" y="6498301"/>
                  <a:ext cx="201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207B6CCD-A8FE-2157-5E35-2C9496462A67}"/>
                    </a:ext>
                  </a:extLst>
                </p14:cNvPr>
                <p14:cNvContentPartPr/>
                <p14:nvPr/>
              </p14:nvContentPartPr>
              <p14:xfrm>
                <a:off x="1670140" y="6556621"/>
                <a:ext cx="124560" cy="11628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207B6CCD-A8FE-2157-5E35-2C9496462A67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1664020" y="6550501"/>
                  <a:ext cx="1368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48DE40BD-EEEE-3FB3-19ED-FFE198D944B4}"/>
                    </a:ext>
                  </a:extLst>
                </p14:cNvPr>
                <p14:cNvContentPartPr/>
                <p14:nvPr/>
              </p14:nvContentPartPr>
              <p14:xfrm>
                <a:off x="1782460" y="6374821"/>
                <a:ext cx="171720" cy="26388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48DE40BD-EEEE-3FB3-19ED-FFE198D944B4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776340" y="6368701"/>
                  <a:ext cx="18396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789" name="Ink 788">
                  <a:extLst>
                    <a:ext uri="{FF2B5EF4-FFF2-40B4-BE49-F238E27FC236}">
                      <a16:creationId xmlns:a16="http://schemas.microsoft.com/office/drawing/2014/main" id="{86EEC4E2-0050-6B8E-8213-F148EAC7051B}"/>
                    </a:ext>
                  </a:extLst>
                </p14:cNvPr>
                <p14:cNvContentPartPr/>
                <p14:nvPr/>
              </p14:nvContentPartPr>
              <p14:xfrm>
                <a:off x="1785700" y="6570661"/>
                <a:ext cx="97200" cy="27000"/>
              </p14:xfrm>
            </p:contentPart>
          </mc:Choice>
          <mc:Fallback xmlns="">
            <p:pic>
              <p:nvPicPr>
                <p:cNvPr id="789" name="Ink 788">
                  <a:extLst>
                    <a:ext uri="{FF2B5EF4-FFF2-40B4-BE49-F238E27FC236}">
                      <a16:creationId xmlns:a16="http://schemas.microsoft.com/office/drawing/2014/main" id="{86EEC4E2-0050-6B8E-8213-F148EAC7051B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1779580" y="6564541"/>
                  <a:ext cx="1094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FC33AC94-92F7-2FA2-A0F0-E72B7575AFDE}"/>
                    </a:ext>
                  </a:extLst>
                </p14:cNvPr>
                <p14:cNvContentPartPr/>
                <p14:nvPr/>
              </p14:nvContentPartPr>
              <p14:xfrm>
                <a:off x="1877860" y="6541861"/>
                <a:ext cx="113760" cy="104760"/>
              </p14:xfrm>
            </p:contentPart>
          </mc:Choice>
          <mc:Fallback xmlns="">
            <p:pic>
              <p:nvPicPr>
                <p:cNvPr id="790" name="Ink 789">
                  <a:extLst>
                    <a:ext uri="{FF2B5EF4-FFF2-40B4-BE49-F238E27FC236}">
                      <a16:creationId xmlns:a16="http://schemas.microsoft.com/office/drawing/2014/main" id="{FC33AC94-92F7-2FA2-A0F0-E72B7575AFDE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1871740" y="6535741"/>
                  <a:ext cx="1260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F7E795D0-7E54-6689-058C-B6B84BCE2EC8}"/>
                    </a:ext>
                  </a:extLst>
                </p14:cNvPr>
                <p14:cNvContentPartPr/>
                <p14:nvPr/>
              </p14:nvContentPartPr>
              <p14:xfrm>
                <a:off x="1954180" y="6541861"/>
                <a:ext cx="137160" cy="111600"/>
              </p14:xfrm>
            </p:contentPart>
          </mc:Choice>
          <mc:Fallback xmlns="">
            <p:pic>
              <p:nvPicPr>
                <p:cNvPr id="791" name="Ink 790">
                  <a:extLst>
                    <a:ext uri="{FF2B5EF4-FFF2-40B4-BE49-F238E27FC236}">
                      <a16:creationId xmlns:a16="http://schemas.microsoft.com/office/drawing/2014/main" id="{F7E795D0-7E54-6689-058C-B6B84BCE2EC8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948060" y="6535741"/>
                  <a:ext cx="1494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2A96F651-3FDA-16C0-B3ED-3745FD04BC55}"/>
                    </a:ext>
                  </a:extLst>
                </p14:cNvPr>
                <p14:cNvContentPartPr/>
                <p14:nvPr/>
              </p14:nvContentPartPr>
              <p14:xfrm>
                <a:off x="2091340" y="6541501"/>
                <a:ext cx="88560" cy="11412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2A96F651-3FDA-16C0-B3ED-3745FD04BC55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2085220" y="6535381"/>
                  <a:ext cx="1008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B284B3F5-D8FF-FCD7-0259-D4719AC449BF}"/>
                    </a:ext>
                  </a:extLst>
                </p14:cNvPr>
                <p14:cNvContentPartPr/>
                <p14:nvPr/>
              </p14:nvContentPartPr>
              <p14:xfrm>
                <a:off x="2207980" y="6544021"/>
                <a:ext cx="33480" cy="9252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B284B3F5-D8FF-FCD7-0259-D4719AC449BF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2201860" y="6537901"/>
                  <a:ext cx="457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9E86DEFC-BF4B-3942-A02C-00CFDDFFC5BF}"/>
                    </a:ext>
                  </a:extLst>
                </p14:cNvPr>
                <p14:cNvContentPartPr/>
                <p14:nvPr/>
              </p14:nvContentPartPr>
              <p14:xfrm>
                <a:off x="2171260" y="6463741"/>
                <a:ext cx="25200" cy="26640"/>
              </p14:xfrm>
            </p:contentPart>
          </mc:Choice>
          <mc:Fallback xmlns="">
            <p:pic>
              <p:nvPicPr>
                <p:cNvPr id="794" name="Ink 793">
                  <a:extLst>
                    <a:ext uri="{FF2B5EF4-FFF2-40B4-BE49-F238E27FC236}">
                      <a16:creationId xmlns:a16="http://schemas.microsoft.com/office/drawing/2014/main" id="{9E86DEFC-BF4B-3942-A02C-00CFDDFFC5BF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2165140" y="6457621"/>
                  <a:ext cx="374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795" name="Ink 794">
                  <a:extLst>
                    <a:ext uri="{FF2B5EF4-FFF2-40B4-BE49-F238E27FC236}">
                      <a16:creationId xmlns:a16="http://schemas.microsoft.com/office/drawing/2014/main" id="{82857882-6DA5-0209-AB09-6A10DFEBF41C}"/>
                    </a:ext>
                  </a:extLst>
                </p14:cNvPr>
                <p14:cNvContentPartPr/>
                <p14:nvPr/>
              </p14:nvContentPartPr>
              <p14:xfrm>
                <a:off x="2237860" y="6370501"/>
                <a:ext cx="156240" cy="245160"/>
              </p14:xfrm>
            </p:contentPart>
          </mc:Choice>
          <mc:Fallback xmlns="">
            <p:pic>
              <p:nvPicPr>
                <p:cNvPr id="795" name="Ink 794">
                  <a:extLst>
                    <a:ext uri="{FF2B5EF4-FFF2-40B4-BE49-F238E27FC236}">
                      <a16:creationId xmlns:a16="http://schemas.microsoft.com/office/drawing/2014/main" id="{82857882-6DA5-0209-AB09-6A10DFEBF41C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2231740" y="6364381"/>
                  <a:ext cx="1684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1D1B955C-1C30-8E51-0F17-293E4FA9409A}"/>
                    </a:ext>
                  </a:extLst>
                </p14:cNvPr>
                <p14:cNvContentPartPr/>
                <p14:nvPr/>
              </p14:nvContentPartPr>
              <p14:xfrm>
                <a:off x="2392300" y="6340621"/>
                <a:ext cx="21960" cy="25992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1D1B955C-1C30-8E51-0F17-293E4FA9409A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2386180" y="6334501"/>
                  <a:ext cx="3420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797" name="Ink 796">
                  <a:extLst>
                    <a:ext uri="{FF2B5EF4-FFF2-40B4-BE49-F238E27FC236}">
                      <a16:creationId xmlns:a16="http://schemas.microsoft.com/office/drawing/2014/main" id="{57E3FDBF-9B5A-8295-17D5-4BB6690E9019}"/>
                    </a:ext>
                  </a:extLst>
                </p14:cNvPr>
                <p14:cNvContentPartPr/>
                <p14:nvPr/>
              </p14:nvContentPartPr>
              <p14:xfrm>
                <a:off x="2400580" y="6492901"/>
                <a:ext cx="141840" cy="145080"/>
              </p14:xfrm>
            </p:contentPart>
          </mc:Choice>
          <mc:Fallback xmlns="">
            <p:pic>
              <p:nvPicPr>
                <p:cNvPr id="797" name="Ink 796">
                  <a:extLst>
                    <a:ext uri="{FF2B5EF4-FFF2-40B4-BE49-F238E27FC236}">
                      <a16:creationId xmlns:a16="http://schemas.microsoft.com/office/drawing/2014/main" id="{57E3FDBF-9B5A-8295-17D5-4BB6690E9019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2394460" y="6486781"/>
                  <a:ext cx="1540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799" name="Ink 798">
                  <a:extLst>
                    <a:ext uri="{FF2B5EF4-FFF2-40B4-BE49-F238E27FC236}">
                      <a16:creationId xmlns:a16="http://schemas.microsoft.com/office/drawing/2014/main" id="{C153B02A-ACBA-AD16-ADD4-78FEDDA4F72C}"/>
                    </a:ext>
                  </a:extLst>
                </p14:cNvPr>
                <p14:cNvContentPartPr/>
                <p14:nvPr/>
              </p14:nvContentPartPr>
              <p14:xfrm>
                <a:off x="2654380" y="6604501"/>
                <a:ext cx="35640" cy="110520"/>
              </p14:xfrm>
            </p:contentPart>
          </mc:Choice>
          <mc:Fallback xmlns="">
            <p:pic>
              <p:nvPicPr>
                <p:cNvPr id="799" name="Ink 798">
                  <a:extLst>
                    <a:ext uri="{FF2B5EF4-FFF2-40B4-BE49-F238E27FC236}">
                      <a16:creationId xmlns:a16="http://schemas.microsoft.com/office/drawing/2014/main" id="{C153B02A-ACBA-AD16-ADD4-78FEDDA4F72C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2648260" y="6598381"/>
                  <a:ext cx="478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800" name="Ink 799">
                  <a:extLst>
                    <a:ext uri="{FF2B5EF4-FFF2-40B4-BE49-F238E27FC236}">
                      <a16:creationId xmlns:a16="http://schemas.microsoft.com/office/drawing/2014/main" id="{CC9E5D2F-9FFF-806E-0831-89CC242EF778}"/>
                    </a:ext>
                  </a:extLst>
                </p14:cNvPr>
                <p14:cNvContentPartPr/>
                <p14:nvPr/>
              </p14:nvContentPartPr>
              <p14:xfrm>
                <a:off x="2796220" y="6528901"/>
                <a:ext cx="81360" cy="25560"/>
              </p14:xfrm>
            </p:contentPart>
          </mc:Choice>
          <mc:Fallback xmlns="">
            <p:pic>
              <p:nvPicPr>
                <p:cNvPr id="800" name="Ink 799">
                  <a:extLst>
                    <a:ext uri="{FF2B5EF4-FFF2-40B4-BE49-F238E27FC236}">
                      <a16:creationId xmlns:a16="http://schemas.microsoft.com/office/drawing/2014/main" id="{CC9E5D2F-9FFF-806E-0831-89CC242EF778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2790100" y="6522781"/>
                  <a:ext cx="936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801" name="Ink 800">
                  <a:extLst>
                    <a:ext uri="{FF2B5EF4-FFF2-40B4-BE49-F238E27FC236}">
                      <a16:creationId xmlns:a16="http://schemas.microsoft.com/office/drawing/2014/main" id="{B95B88FF-AA77-2230-8C81-5265B623E940}"/>
                    </a:ext>
                  </a:extLst>
                </p14:cNvPr>
                <p14:cNvContentPartPr/>
                <p14:nvPr/>
              </p14:nvContentPartPr>
              <p14:xfrm>
                <a:off x="2906740" y="6466261"/>
                <a:ext cx="232920" cy="108000"/>
              </p14:xfrm>
            </p:contentPart>
          </mc:Choice>
          <mc:Fallback xmlns="">
            <p:pic>
              <p:nvPicPr>
                <p:cNvPr id="801" name="Ink 800">
                  <a:extLst>
                    <a:ext uri="{FF2B5EF4-FFF2-40B4-BE49-F238E27FC236}">
                      <a16:creationId xmlns:a16="http://schemas.microsoft.com/office/drawing/2014/main" id="{B95B88FF-AA77-2230-8C81-5265B623E940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2900620" y="6460141"/>
                  <a:ext cx="2451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803" name="Ink 802">
                  <a:extLst>
                    <a:ext uri="{FF2B5EF4-FFF2-40B4-BE49-F238E27FC236}">
                      <a16:creationId xmlns:a16="http://schemas.microsoft.com/office/drawing/2014/main" id="{DFF58D79-F5E2-8E1D-F844-EF93B26E321A}"/>
                    </a:ext>
                  </a:extLst>
                </p14:cNvPr>
                <p14:cNvContentPartPr/>
                <p14:nvPr/>
              </p14:nvContentPartPr>
              <p14:xfrm>
                <a:off x="3252700" y="6512341"/>
                <a:ext cx="173520" cy="29880"/>
              </p14:xfrm>
            </p:contentPart>
          </mc:Choice>
          <mc:Fallback xmlns="">
            <p:pic>
              <p:nvPicPr>
                <p:cNvPr id="803" name="Ink 802">
                  <a:extLst>
                    <a:ext uri="{FF2B5EF4-FFF2-40B4-BE49-F238E27FC236}">
                      <a16:creationId xmlns:a16="http://schemas.microsoft.com/office/drawing/2014/main" id="{DFF58D79-F5E2-8E1D-F844-EF93B26E321A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3246580" y="6506221"/>
                  <a:ext cx="1857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804" name="Ink 803">
                  <a:extLst>
                    <a:ext uri="{FF2B5EF4-FFF2-40B4-BE49-F238E27FC236}">
                      <a16:creationId xmlns:a16="http://schemas.microsoft.com/office/drawing/2014/main" id="{D4E30614-7236-9F4D-A342-4CA845B349A1}"/>
                    </a:ext>
                  </a:extLst>
                </p14:cNvPr>
                <p14:cNvContentPartPr/>
                <p14:nvPr/>
              </p14:nvContentPartPr>
              <p14:xfrm>
                <a:off x="3255580" y="6569221"/>
                <a:ext cx="217440" cy="32400"/>
              </p14:xfrm>
            </p:contentPart>
          </mc:Choice>
          <mc:Fallback xmlns="">
            <p:pic>
              <p:nvPicPr>
                <p:cNvPr id="804" name="Ink 803">
                  <a:extLst>
                    <a:ext uri="{FF2B5EF4-FFF2-40B4-BE49-F238E27FC236}">
                      <a16:creationId xmlns:a16="http://schemas.microsoft.com/office/drawing/2014/main" id="{D4E30614-7236-9F4D-A342-4CA845B349A1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3249460" y="6563101"/>
                  <a:ext cx="22968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E45B9F8D-B6E3-876A-B499-F59A05800492}"/>
                    </a:ext>
                  </a:extLst>
                </p14:cNvPr>
                <p14:cNvContentPartPr/>
                <p14:nvPr/>
              </p14:nvContentPartPr>
              <p14:xfrm>
                <a:off x="3411820" y="6451861"/>
                <a:ext cx="179640" cy="19764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E45B9F8D-B6E3-876A-B499-F59A05800492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3405700" y="6445741"/>
                  <a:ext cx="19188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03BDB987-43C4-E72D-706F-8DE5604C68B9}"/>
                    </a:ext>
                  </a:extLst>
                </p14:cNvPr>
                <p14:cNvContentPartPr/>
                <p14:nvPr/>
              </p14:nvContentPartPr>
              <p14:xfrm>
                <a:off x="3178900" y="6470581"/>
                <a:ext cx="130680" cy="119880"/>
              </p14:xfrm>
            </p:contentPart>
          </mc:Choice>
          <mc:Fallback xmlns="">
            <p:pic>
              <p:nvPicPr>
                <p:cNvPr id="806" name="Ink 805">
                  <a:extLst>
                    <a:ext uri="{FF2B5EF4-FFF2-40B4-BE49-F238E27FC236}">
                      <a16:creationId xmlns:a16="http://schemas.microsoft.com/office/drawing/2014/main" id="{03BDB987-43C4-E72D-706F-8DE5604C68B9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3172780" y="6464461"/>
                  <a:ext cx="1429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9A128566-8B0D-A236-9E94-499789FDC34E}"/>
                    </a:ext>
                  </a:extLst>
                </p14:cNvPr>
                <p14:cNvContentPartPr/>
                <p14:nvPr/>
              </p14:nvContentPartPr>
              <p14:xfrm>
                <a:off x="3765340" y="6470221"/>
                <a:ext cx="21960" cy="12924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9A128566-8B0D-A236-9E94-499789FDC34E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3759220" y="6464101"/>
                  <a:ext cx="342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991584CF-A7F0-2F85-4BCB-B57FAA42975D}"/>
                    </a:ext>
                  </a:extLst>
                </p14:cNvPr>
                <p14:cNvContentPartPr/>
                <p14:nvPr/>
              </p14:nvContentPartPr>
              <p14:xfrm>
                <a:off x="3734020" y="6456181"/>
                <a:ext cx="185040" cy="15192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991584CF-A7F0-2F85-4BCB-B57FAA42975D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3727900" y="6450061"/>
                  <a:ext cx="197280" cy="16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0" name="Group 839">
            <a:extLst>
              <a:ext uri="{FF2B5EF4-FFF2-40B4-BE49-F238E27FC236}">
                <a16:creationId xmlns:a16="http://schemas.microsoft.com/office/drawing/2014/main" id="{A433352C-01E9-2ED9-09B9-012FE1474D51}"/>
              </a:ext>
            </a:extLst>
          </p:cNvPr>
          <p:cNvGrpSpPr/>
          <p:nvPr/>
        </p:nvGrpSpPr>
        <p:grpSpPr>
          <a:xfrm>
            <a:off x="4047580" y="6246301"/>
            <a:ext cx="961920" cy="369360"/>
            <a:chOff x="4047580" y="6246301"/>
            <a:chExt cx="961920" cy="369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1A1F4A54-5942-4D8E-FE4C-26E89A53BF0F}"/>
                    </a:ext>
                  </a:extLst>
                </p14:cNvPr>
                <p14:cNvContentPartPr/>
                <p14:nvPr/>
              </p14:nvContentPartPr>
              <p14:xfrm>
                <a:off x="4047580" y="6484981"/>
                <a:ext cx="48960" cy="9648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1A1F4A54-5942-4D8E-FE4C-26E89A53BF0F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4041460" y="6478861"/>
                  <a:ext cx="612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F08FD05A-B2D9-FBA6-556E-1F02A8B81915}"/>
                    </a:ext>
                  </a:extLst>
                </p14:cNvPr>
                <p14:cNvContentPartPr/>
                <p14:nvPr/>
              </p14:nvContentPartPr>
              <p14:xfrm>
                <a:off x="4065220" y="6449341"/>
                <a:ext cx="15120" cy="396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F08FD05A-B2D9-FBA6-556E-1F02A8B81915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4059100" y="6443221"/>
                  <a:ext cx="273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183D322D-A1E7-B2F7-5AC9-699BE387614F}"/>
                    </a:ext>
                  </a:extLst>
                </p14:cNvPr>
                <p14:cNvContentPartPr/>
                <p14:nvPr/>
              </p14:nvContentPartPr>
              <p14:xfrm>
                <a:off x="4133260" y="6486781"/>
                <a:ext cx="79560" cy="8892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183D322D-A1E7-B2F7-5AC9-699BE387614F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4127140" y="6480661"/>
                  <a:ext cx="918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D59B3A84-E2C5-8100-EB1D-3A7788F46914}"/>
                    </a:ext>
                  </a:extLst>
                </p14:cNvPr>
                <p14:cNvContentPartPr/>
                <p14:nvPr/>
              </p14:nvContentPartPr>
              <p14:xfrm>
                <a:off x="4224700" y="6341341"/>
                <a:ext cx="158040" cy="23436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D59B3A84-E2C5-8100-EB1D-3A7788F46914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4218580" y="6335221"/>
                  <a:ext cx="17028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BFD94C2E-44B4-5B14-73A6-C86892C65219}"/>
                    </a:ext>
                  </a:extLst>
                </p14:cNvPr>
                <p14:cNvContentPartPr/>
                <p14:nvPr/>
              </p14:nvContentPartPr>
              <p14:xfrm>
                <a:off x="4191940" y="6506221"/>
                <a:ext cx="93600" cy="3564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BFD94C2E-44B4-5B14-73A6-C86892C65219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4185820" y="6500101"/>
                  <a:ext cx="1058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EA870681-2F3B-873D-FB27-F3583D397355}"/>
                    </a:ext>
                  </a:extLst>
                </p14:cNvPr>
                <p14:cNvContentPartPr/>
                <p14:nvPr/>
              </p14:nvContentPartPr>
              <p14:xfrm>
                <a:off x="4288420" y="6473461"/>
                <a:ext cx="225720" cy="11124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EA870681-2F3B-873D-FB27-F3583D397355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4282300" y="6467341"/>
                  <a:ext cx="2379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1FB8ADA2-9B0B-D14C-41E7-9B38A2068DE5}"/>
                    </a:ext>
                  </a:extLst>
                </p14:cNvPr>
                <p14:cNvContentPartPr/>
                <p14:nvPr/>
              </p14:nvContentPartPr>
              <p14:xfrm>
                <a:off x="4502260" y="6471661"/>
                <a:ext cx="83160" cy="10764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1FB8ADA2-9B0B-D14C-41E7-9B38A2068DE5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4496140" y="6465541"/>
                  <a:ext cx="954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74581C75-F253-6D68-D8D9-B3634927A913}"/>
                    </a:ext>
                  </a:extLst>
                </p14:cNvPr>
                <p14:cNvContentPartPr/>
                <p14:nvPr/>
              </p14:nvContentPartPr>
              <p14:xfrm>
                <a:off x="4606660" y="6496141"/>
                <a:ext cx="36000" cy="7632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74581C75-F253-6D68-D8D9-B3634927A913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4600540" y="6490021"/>
                  <a:ext cx="482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CCD504A3-038A-A73D-CB0B-71B2EE667180}"/>
                    </a:ext>
                  </a:extLst>
                </p14:cNvPr>
                <p14:cNvContentPartPr/>
                <p14:nvPr/>
              </p14:nvContentPartPr>
              <p14:xfrm>
                <a:off x="4606660" y="6379141"/>
                <a:ext cx="9000" cy="2052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CCD504A3-038A-A73D-CB0B-71B2EE667180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4600540" y="6373021"/>
                  <a:ext cx="212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F7E3E201-970A-B04B-030A-7B881BB76502}"/>
                    </a:ext>
                  </a:extLst>
                </p14:cNvPr>
                <p14:cNvContentPartPr/>
                <p14:nvPr/>
              </p14:nvContentPartPr>
              <p14:xfrm>
                <a:off x="4644820" y="6306421"/>
                <a:ext cx="105480" cy="26820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F7E3E201-970A-B04B-030A-7B881BB76502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4638700" y="6300301"/>
                  <a:ext cx="11772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837" name="Ink 836">
                  <a:extLst>
                    <a:ext uri="{FF2B5EF4-FFF2-40B4-BE49-F238E27FC236}">
                      <a16:creationId xmlns:a16="http://schemas.microsoft.com/office/drawing/2014/main" id="{78E1A04F-A8F2-3A52-AFD9-B5F73C1B1359}"/>
                    </a:ext>
                  </a:extLst>
                </p14:cNvPr>
                <p14:cNvContentPartPr/>
                <p14:nvPr/>
              </p14:nvContentPartPr>
              <p14:xfrm>
                <a:off x="4738420" y="6310021"/>
                <a:ext cx="21600" cy="249480"/>
              </p14:xfrm>
            </p:contentPart>
          </mc:Choice>
          <mc:Fallback xmlns="">
            <p:pic>
              <p:nvPicPr>
                <p:cNvPr id="837" name="Ink 836">
                  <a:extLst>
                    <a:ext uri="{FF2B5EF4-FFF2-40B4-BE49-F238E27FC236}">
                      <a16:creationId xmlns:a16="http://schemas.microsoft.com/office/drawing/2014/main" id="{78E1A04F-A8F2-3A52-AFD9-B5F73C1B1359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4732300" y="6303901"/>
                  <a:ext cx="3384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838" name="Ink 837">
                  <a:extLst>
                    <a:ext uri="{FF2B5EF4-FFF2-40B4-BE49-F238E27FC236}">
                      <a16:creationId xmlns:a16="http://schemas.microsoft.com/office/drawing/2014/main" id="{07EB692B-42A9-3BF7-11BF-7055DD36F019}"/>
                    </a:ext>
                  </a:extLst>
                </p14:cNvPr>
                <p14:cNvContentPartPr/>
                <p14:nvPr/>
              </p14:nvContentPartPr>
              <p14:xfrm>
                <a:off x="4763620" y="6457261"/>
                <a:ext cx="86040" cy="99360"/>
              </p14:xfrm>
            </p:contentPart>
          </mc:Choice>
          <mc:Fallback xmlns="">
            <p:pic>
              <p:nvPicPr>
                <p:cNvPr id="838" name="Ink 837">
                  <a:extLst>
                    <a:ext uri="{FF2B5EF4-FFF2-40B4-BE49-F238E27FC236}">
                      <a16:creationId xmlns:a16="http://schemas.microsoft.com/office/drawing/2014/main" id="{07EB692B-42A9-3BF7-11BF-7055DD36F019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4757500" y="6451141"/>
                  <a:ext cx="98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3DD069DB-07E6-9B04-D864-FEFD4ED5F78D}"/>
                    </a:ext>
                  </a:extLst>
                </p14:cNvPr>
                <p14:cNvContentPartPr/>
                <p14:nvPr/>
              </p14:nvContentPartPr>
              <p14:xfrm>
                <a:off x="4851460" y="6246301"/>
                <a:ext cx="158040" cy="36936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3DD069DB-07E6-9B04-D864-FEFD4ED5F78D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4845340" y="6240181"/>
                  <a:ext cx="170280" cy="38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0C45C4C2-E0C4-FE01-73DE-5873D11522C5}"/>
              </a:ext>
            </a:extLst>
          </p:cNvPr>
          <p:cNvGrpSpPr/>
          <p:nvPr/>
        </p:nvGrpSpPr>
        <p:grpSpPr>
          <a:xfrm>
            <a:off x="8091926" y="5911869"/>
            <a:ext cx="627120" cy="321840"/>
            <a:chOff x="8091926" y="5911869"/>
            <a:chExt cx="627120" cy="32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EE237D82-146E-90D1-D4CC-1ADAEBE1CAF0}"/>
                    </a:ext>
                  </a:extLst>
                </p14:cNvPr>
                <p14:cNvContentPartPr/>
                <p14:nvPr/>
              </p14:nvContentPartPr>
              <p14:xfrm>
                <a:off x="8091926" y="5950389"/>
                <a:ext cx="147960" cy="28332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EE237D82-146E-90D1-D4CC-1ADAEBE1CAF0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8085806" y="5944269"/>
                  <a:ext cx="16020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1F158BE5-BB2D-BE4D-C73E-494114D50C4C}"/>
                    </a:ext>
                  </a:extLst>
                </p14:cNvPr>
                <p14:cNvContentPartPr/>
                <p14:nvPr/>
              </p14:nvContentPartPr>
              <p14:xfrm>
                <a:off x="8257526" y="6077829"/>
                <a:ext cx="111600" cy="13356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1F158BE5-BB2D-BE4D-C73E-494114D50C4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8251406" y="6071709"/>
                  <a:ext cx="1238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D7A1F328-544A-6A78-B040-1C19A899AF67}"/>
                    </a:ext>
                  </a:extLst>
                </p14:cNvPr>
                <p14:cNvContentPartPr/>
                <p14:nvPr/>
              </p14:nvContentPartPr>
              <p14:xfrm>
                <a:off x="8396126" y="5925549"/>
                <a:ext cx="28440" cy="29160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D7A1F328-544A-6A78-B040-1C19A899AF6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8390006" y="5919429"/>
                  <a:ext cx="4068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3D1B0441-3965-71C8-7D39-E4C71AC01873}"/>
                    </a:ext>
                  </a:extLst>
                </p14:cNvPr>
                <p14:cNvContentPartPr/>
                <p14:nvPr/>
              </p14:nvContentPartPr>
              <p14:xfrm>
                <a:off x="8413406" y="6028509"/>
                <a:ext cx="109440" cy="1332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3D1B0441-3965-71C8-7D39-E4C71AC01873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407286" y="6022389"/>
                  <a:ext cx="1216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32F62AB4-6B12-100E-A29B-411638C6CFF0}"/>
                    </a:ext>
                  </a:extLst>
                </p14:cNvPr>
                <p14:cNvContentPartPr/>
                <p14:nvPr/>
              </p14:nvContentPartPr>
              <p14:xfrm>
                <a:off x="8491526" y="5911869"/>
                <a:ext cx="227520" cy="31896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32F62AB4-6B12-100E-A29B-411638C6CFF0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485406" y="5905749"/>
                  <a:ext cx="239760" cy="33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AAA97BFB-0556-CF50-D46F-34CE8A6002CF}"/>
              </a:ext>
            </a:extLst>
          </p:cNvPr>
          <p:cNvGrpSpPr/>
          <p:nvPr/>
        </p:nvGrpSpPr>
        <p:grpSpPr>
          <a:xfrm>
            <a:off x="9053126" y="5888829"/>
            <a:ext cx="752040" cy="309960"/>
            <a:chOff x="9053126" y="5888829"/>
            <a:chExt cx="752040" cy="30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AEEF46B8-03D7-CB81-F8E2-7206BBEC62FA}"/>
                    </a:ext>
                  </a:extLst>
                </p14:cNvPr>
                <p14:cNvContentPartPr/>
                <p14:nvPr/>
              </p14:nvContentPartPr>
              <p14:xfrm>
                <a:off x="9075086" y="5957589"/>
                <a:ext cx="58680" cy="21024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AEEF46B8-03D7-CB81-F8E2-7206BBEC62FA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68966" y="5951469"/>
                  <a:ext cx="709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7324B0FF-0842-2BE2-012C-39CEC2F6C314}"/>
                    </a:ext>
                  </a:extLst>
                </p14:cNvPr>
                <p14:cNvContentPartPr/>
                <p14:nvPr/>
              </p14:nvContentPartPr>
              <p14:xfrm>
                <a:off x="9053126" y="5897829"/>
                <a:ext cx="201960" cy="15408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7324B0FF-0842-2BE2-012C-39CEC2F6C314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9047006" y="5891709"/>
                  <a:ext cx="2142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42707DDC-8666-2D6B-F216-509A49F92E2D}"/>
                    </a:ext>
                  </a:extLst>
                </p14:cNvPr>
                <p14:cNvContentPartPr/>
                <p14:nvPr/>
              </p14:nvContentPartPr>
              <p14:xfrm>
                <a:off x="9306566" y="6088629"/>
                <a:ext cx="35280" cy="11016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42707DDC-8666-2D6B-F216-509A49F92E2D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9300446" y="6082509"/>
                  <a:ext cx="475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81E926DD-9148-2D43-4602-877819669158}"/>
                    </a:ext>
                  </a:extLst>
                </p14:cNvPr>
                <p14:cNvContentPartPr/>
                <p14:nvPr/>
              </p14:nvContentPartPr>
              <p14:xfrm>
                <a:off x="9522206" y="5902149"/>
                <a:ext cx="50760" cy="24696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81E926DD-9148-2D43-4602-877819669158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9516086" y="5896029"/>
                  <a:ext cx="6300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E93A584F-5297-06A8-1034-609D64227637}"/>
                    </a:ext>
                  </a:extLst>
                </p14:cNvPr>
                <p14:cNvContentPartPr/>
                <p14:nvPr/>
              </p14:nvContentPartPr>
              <p14:xfrm>
                <a:off x="9484766" y="5888829"/>
                <a:ext cx="320400" cy="26064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E93A584F-5297-06A8-1034-609D64227637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9478646" y="5882709"/>
                  <a:ext cx="332640" cy="27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464A94B9-4A57-F00E-C4D4-6B11776ADE6E}"/>
              </a:ext>
            </a:extLst>
          </p:cNvPr>
          <p:cNvGrpSpPr/>
          <p:nvPr/>
        </p:nvGrpSpPr>
        <p:grpSpPr>
          <a:xfrm>
            <a:off x="10048886" y="5823669"/>
            <a:ext cx="1129680" cy="362160"/>
            <a:chOff x="10048886" y="5823669"/>
            <a:chExt cx="1129680" cy="36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DD19A44E-54B3-C187-2B91-AE3426EB1968}"/>
                    </a:ext>
                  </a:extLst>
                </p14:cNvPr>
                <p14:cNvContentPartPr/>
                <p14:nvPr/>
              </p14:nvContentPartPr>
              <p14:xfrm>
                <a:off x="10048886" y="5851749"/>
                <a:ext cx="131760" cy="28656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DD19A44E-54B3-C187-2B91-AE3426EB196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10042766" y="5845629"/>
                  <a:ext cx="14400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5450B286-877C-407C-9680-A04AC76488A3}"/>
                    </a:ext>
                  </a:extLst>
                </p14:cNvPr>
                <p14:cNvContentPartPr/>
                <p14:nvPr/>
              </p14:nvContentPartPr>
              <p14:xfrm>
                <a:off x="10065086" y="6021669"/>
                <a:ext cx="103680" cy="864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5450B286-877C-407C-9680-A04AC76488A3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0058966" y="6015549"/>
                  <a:ext cx="1159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5CD343F7-1D24-DE3F-CA20-172A45623EC7}"/>
                    </a:ext>
                  </a:extLst>
                </p14:cNvPr>
                <p14:cNvContentPartPr/>
                <p14:nvPr/>
              </p14:nvContentPartPr>
              <p14:xfrm>
                <a:off x="10184606" y="6045789"/>
                <a:ext cx="348120" cy="12132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5CD343F7-1D24-DE3F-CA20-172A45623EC7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0178486" y="6039669"/>
                  <a:ext cx="3603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7A7F74C2-7746-FEF9-DE68-8AC685AD1B6C}"/>
                    </a:ext>
                  </a:extLst>
                </p14:cNvPr>
                <p14:cNvContentPartPr/>
                <p14:nvPr/>
              </p14:nvContentPartPr>
              <p14:xfrm>
                <a:off x="10503566" y="6017349"/>
                <a:ext cx="153720" cy="14868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7A7F74C2-7746-FEF9-DE68-8AC685AD1B6C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0497446" y="6011229"/>
                  <a:ext cx="1659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693D4A10-1E4C-573C-A5E2-74055E22ED21}"/>
                    </a:ext>
                  </a:extLst>
                </p14:cNvPr>
                <p14:cNvContentPartPr/>
                <p14:nvPr/>
              </p14:nvContentPartPr>
              <p14:xfrm>
                <a:off x="10694726" y="6064869"/>
                <a:ext cx="77040" cy="9396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693D4A10-1E4C-573C-A5E2-74055E22ED21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10688606" y="6058749"/>
                  <a:ext cx="892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51606639-1CC8-8F54-B124-7A834B3E689A}"/>
                    </a:ext>
                  </a:extLst>
                </p14:cNvPr>
                <p14:cNvContentPartPr/>
                <p14:nvPr/>
              </p14:nvContentPartPr>
              <p14:xfrm>
                <a:off x="10641806" y="5978829"/>
                <a:ext cx="15840" cy="1764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51606639-1CC8-8F54-B124-7A834B3E689A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10635686" y="5972709"/>
                  <a:ext cx="280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871" name="Ink 870">
                  <a:extLst>
                    <a:ext uri="{FF2B5EF4-FFF2-40B4-BE49-F238E27FC236}">
                      <a16:creationId xmlns:a16="http://schemas.microsoft.com/office/drawing/2014/main" id="{F63C3EF6-5531-BF72-F086-E733B29B7EB6}"/>
                    </a:ext>
                  </a:extLst>
                </p14:cNvPr>
                <p14:cNvContentPartPr/>
                <p14:nvPr/>
              </p14:nvContentPartPr>
              <p14:xfrm>
                <a:off x="10752326" y="5840589"/>
                <a:ext cx="152280" cy="300240"/>
              </p14:xfrm>
            </p:contentPart>
          </mc:Choice>
          <mc:Fallback xmlns="">
            <p:pic>
              <p:nvPicPr>
                <p:cNvPr id="871" name="Ink 870">
                  <a:extLst>
                    <a:ext uri="{FF2B5EF4-FFF2-40B4-BE49-F238E27FC236}">
                      <a16:creationId xmlns:a16="http://schemas.microsoft.com/office/drawing/2014/main" id="{F63C3EF6-5531-BF72-F086-E733B29B7EB6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10746206" y="5834469"/>
                  <a:ext cx="16452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1E0E8BE8-DACE-9A79-4F53-F381278F181D}"/>
                    </a:ext>
                  </a:extLst>
                </p14:cNvPr>
                <p14:cNvContentPartPr/>
                <p14:nvPr/>
              </p14:nvContentPartPr>
              <p14:xfrm>
                <a:off x="10924766" y="5823669"/>
                <a:ext cx="28080" cy="32796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1E0E8BE8-DACE-9A79-4F53-F381278F181D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10918646" y="5817549"/>
                  <a:ext cx="4032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4D225E85-E27A-F3BD-B894-6C1976EFE34B}"/>
                    </a:ext>
                  </a:extLst>
                </p14:cNvPr>
                <p14:cNvContentPartPr/>
                <p14:nvPr/>
              </p14:nvContentPartPr>
              <p14:xfrm>
                <a:off x="10961486" y="6033549"/>
                <a:ext cx="143640" cy="15228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4D225E85-E27A-F3BD-B894-6C1976EFE34B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10955366" y="6027429"/>
                  <a:ext cx="1558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0139FB0C-55E1-DCE9-CE45-4C1DC50B12E2}"/>
                    </a:ext>
                  </a:extLst>
                </p14:cNvPr>
                <p14:cNvContentPartPr/>
                <p14:nvPr/>
              </p14:nvContentPartPr>
              <p14:xfrm>
                <a:off x="11154446" y="6097629"/>
                <a:ext cx="24120" cy="3672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0139FB0C-55E1-DCE9-CE45-4C1DC50B12E2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11148326" y="6091509"/>
                  <a:ext cx="36360" cy="4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E3F4AC2-DDBA-F34C-CD51-8423E42FDB5B}"/>
              </a:ext>
            </a:extLst>
          </p:cNvPr>
          <p:cNvGrpSpPr/>
          <p:nvPr/>
        </p:nvGrpSpPr>
        <p:grpSpPr>
          <a:xfrm>
            <a:off x="7319472" y="5943351"/>
            <a:ext cx="577800" cy="287280"/>
            <a:chOff x="7319472" y="5943351"/>
            <a:chExt cx="577800" cy="28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8AFF0102-6EBF-567C-A828-60A975B67655}"/>
                    </a:ext>
                  </a:extLst>
                </p14:cNvPr>
                <p14:cNvContentPartPr/>
                <p14:nvPr/>
              </p14:nvContentPartPr>
              <p14:xfrm>
                <a:off x="7387872" y="6026871"/>
                <a:ext cx="370800" cy="291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8AFF0102-6EBF-567C-A828-60A975B67655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7381752" y="6020751"/>
                  <a:ext cx="3830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756CA1EC-B667-7BAB-2C82-0F8230895696}"/>
                    </a:ext>
                  </a:extLst>
                </p14:cNvPr>
                <p14:cNvContentPartPr/>
                <p14:nvPr/>
              </p14:nvContentPartPr>
              <p14:xfrm>
                <a:off x="7422072" y="6100671"/>
                <a:ext cx="375120" cy="338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756CA1EC-B667-7BAB-2C82-0F8230895696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7415952" y="6094551"/>
                  <a:ext cx="3873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A9AC4699-D03E-AC2A-CE35-4A67602B7F62}"/>
                    </a:ext>
                  </a:extLst>
                </p14:cNvPr>
                <p14:cNvContentPartPr/>
                <p14:nvPr/>
              </p14:nvContentPartPr>
              <p14:xfrm>
                <a:off x="7685952" y="5943351"/>
                <a:ext cx="211320" cy="287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A9AC4699-D03E-AC2A-CE35-4A67602B7F62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7679832" y="5937231"/>
                  <a:ext cx="22356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3D42648E-47BE-A166-F021-82A925BC72D0}"/>
                    </a:ext>
                  </a:extLst>
                </p14:cNvPr>
                <p14:cNvContentPartPr/>
                <p14:nvPr/>
              </p14:nvContentPartPr>
              <p14:xfrm>
                <a:off x="7319472" y="5968191"/>
                <a:ext cx="218160" cy="249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3D42648E-47BE-A166-F021-82A925BC72D0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7313352" y="5962071"/>
                  <a:ext cx="230400" cy="2617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078985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3AEE59-CE30-4CBE-6C6C-E2986CE016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47" name="Ink 446">
                <a:extLst>
                  <a:ext uri="{FF2B5EF4-FFF2-40B4-BE49-F238E27FC236}">
                    <a16:creationId xmlns:a16="http://schemas.microsoft.com/office/drawing/2014/main" id="{C2B416BD-6464-6A45-6C86-3ED71A31CA25}"/>
                  </a:ext>
                </a:extLst>
              </p14:cNvPr>
              <p14:cNvContentPartPr/>
              <p14:nvPr/>
            </p14:nvContentPartPr>
            <p14:xfrm>
              <a:off x="8298420" y="3429892"/>
              <a:ext cx="7920" cy="3240"/>
            </p14:xfrm>
          </p:contentPart>
        </mc:Choice>
        <mc:Fallback xmlns="">
          <p:pic>
            <p:nvPicPr>
              <p:cNvPr id="447" name="Ink 446">
                <a:extLst>
                  <a:ext uri="{FF2B5EF4-FFF2-40B4-BE49-F238E27FC236}">
                    <a16:creationId xmlns:a16="http://schemas.microsoft.com/office/drawing/2014/main" id="{C2B416BD-6464-6A45-6C86-3ED71A31CA2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292300" y="3424384"/>
                <a:ext cx="20160" cy="14256"/>
              </a:xfrm>
              <a:prstGeom prst="rect">
                <a:avLst/>
              </a:prstGeom>
            </p:spPr>
          </p:pic>
        </mc:Fallback>
      </mc:AlternateContent>
      <p:grpSp>
        <p:nvGrpSpPr>
          <p:cNvPr id="1099" name="Group 1098">
            <a:extLst>
              <a:ext uri="{FF2B5EF4-FFF2-40B4-BE49-F238E27FC236}">
                <a16:creationId xmlns:a16="http://schemas.microsoft.com/office/drawing/2014/main" id="{16D18B70-E76A-F088-D08F-A0372CD07CE1}"/>
              </a:ext>
            </a:extLst>
          </p:cNvPr>
          <p:cNvGrpSpPr/>
          <p:nvPr/>
        </p:nvGrpSpPr>
        <p:grpSpPr>
          <a:xfrm>
            <a:off x="4910004" y="4912501"/>
            <a:ext cx="4643736" cy="1655950"/>
            <a:chOff x="5905364" y="5268026"/>
            <a:chExt cx="4643736" cy="165595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0AFC86A2-9520-A262-F70B-EA171AA2C721}"/>
                    </a:ext>
                  </a:extLst>
                </p14:cNvPr>
                <p14:cNvContentPartPr/>
                <p14:nvPr/>
              </p14:nvContentPartPr>
              <p14:xfrm>
                <a:off x="5987444" y="5507723"/>
                <a:ext cx="199440" cy="16596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0AFC86A2-9520-A262-F70B-EA171AA2C721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981324" y="5501603"/>
                  <a:ext cx="2116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D0DA3ED5-0DAE-5AF6-78FB-E800866D0267}"/>
                    </a:ext>
                  </a:extLst>
                </p14:cNvPr>
                <p14:cNvContentPartPr/>
                <p14:nvPr/>
              </p14:nvContentPartPr>
              <p14:xfrm>
                <a:off x="5969444" y="5525003"/>
                <a:ext cx="245880" cy="16272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D0DA3ED5-0DAE-5AF6-78FB-E800866D0267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5963324" y="5518883"/>
                  <a:ext cx="2581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E2E84735-602B-2199-1E32-2C6FA1067B44}"/>
                    </a:ext>
                  </a:extLst>
                </p14:cNvPr>
                <p14:cNvContentPartPr/>
                <p14:nvPr/>
              </p14:nvContentPartPr>
              <p14:xfrm>
                <a:off x="6281204" y="5311523"/>
                <a:ext cx="139680" cy="11052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E2E84735-602B-2199-1E32-2C6FA1067B44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275084" y="5305403"/>
                  <a:ext cx="151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5618ED85-F863-C32F-4DD5-06FC5C2D95D0}"/>
                    </a:ext>
                  </a:extLst>
                </p14:cNvPr>
                <p14:cNvContentPartPr/>
                <p14:nvPr/>
              </p14:nvContentPartPr>
              <p14:xfrm>
                <a:off x="6465636" y="5573936"/>
                <a:ext cx="169920" cy="1224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5618ED85-F863-C32F-4DD5-06FC5C2D95D0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459516" y="5567816"/>
                  <a:ext cx="1821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906" name="Ink 905">
                  <a:extLst>
                    <a:ext uri="{FF2B5EF4-FFF2-40B4-BE49-F238E27FC236}">
                      <a16:creationId xmlns:a16="http://schemas.microsoft.com/office/drawing/2014/main" id="{6BB84929-D6C1-0442-4AFA-D8409C887238}"/>
                    </a:ext>
                  </a:extLst>
                </p14:cNvPr>
                <p14:cNvContentPartPr/>
                <p14:nvPr/>
              </p14:nvContentPartPr>
              <p14:xfrm>
                <a:off x="6491916" y="5639456"/>
                <a:ext cx="167400" cy="11160"/>
              </p14:xfrm>
            </p:contentPart>
          </mc:Choice>
          <mc:Fallback xmlns="">
            <p:pic>
              <p:nvPicPr>
                <p:cNvPr id="906" name="Ink 905">
                  <a:extLst>
                    <a:ext uri="{FF2B5EF4-FFF2-40B4-BE49-F238E27FC236}">
                      <a16:creationId xmlns:a16="http://schemas.microsoft.com/office/drawing/2014/main" id="{6BB84929-D6C1-0442-4AFA-D8409C88723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485796" y="5633336"/>
                  <a:ext cx="1796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02389127-8030-CBB2-13F5-A328AD395E65}"/>
                    </a:ext>
                  </a:extLst>
                </p14:cNvPr>
                <p14:cNvContentPartPr/>
                <p14:nvPr/>
              </p14:nvContentPartPr>
              <p14:xfrm>
                <a:off x="6851540" y="5268026"/>
                <a:ext cx="190440" cy="49428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02389127-8030-CBB2-13F5-A328AD395E6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845420" y="5261906"/>
                  <a:ext cx="202680" cy="50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788AF59E-733F-E690-1DBB-3301764BE0C4}"/>
                    </a:ext>
                  </a:extLst>
                </p14:cNvPr>
                <p14:cNvContentPartPr/>
                <p14:nvPr/>
              </p14:nvContentPartPr>
              <p14:xfrm>
                <a:off x="7023620" y="5670506"/>
                <a:ext cx="1630800" cy="4896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788AF59E-733F-E690-1DBB-3301764BE0C4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017500" y="5664386"/>
                  <a:ext cx="16430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2D784454-E071-D93A-1B85-5CEBA4950C46}"/>
                    </a:ext>
                  </a:extLst>
                </p14:cNvPr>
                <p14:cNvContentPartPr/>
                <p14:nvPr/>
              </p14:nvContentPartPr>
              <p14:xfrm>
                <a:off x="8782220" y="5686346"/>
                <a:ext cx="67680" cy="12456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2D784454-E071-D93A-1B85-5CEBA4950C46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8776100" y="5680226"/>
                  <a:ext cx="799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913" name="Ink 912">
                  <a:extLst>
                    <a:ext uri="{FF2B5EF4-FFF2-40B4-BE49-F238E27FC236}">
                      <a16:creationId xmlns:a16="http://schemas.microsoft.com/office/drawing/2014/main" id="{9DC09CBE-DEBF-F4B2-A5BD-652A85C8CDAD}"/>
                    </a:ext>
                  </a:extLst>
                </p14:cNvPr>
                <p14:cNvContentPartPr/>
                <p14:nvPr/>
              </p14:nvContentPartPr>
              <p14:xfrm>
                <a:off x="9031340" y="5714426"/>
                <a:ext cx="1517760" cy="69480"/>
              </p14:xfrm>
            </p:contentPart>
          </mc:Choice>
          <mc:Fallback xmlns="">
            <p:pic>
              <p:nvPicPr>
                <p:cNvPr id="913" name="Ink 912">
                  <a:extLst>
                    <a:ext uri="{FF2B5EF4-FFF2-40B4-BE49-F238E27FC236}">
                      <a16:creationId xmlns:a16="http://schemas.microsoft.com/office/drawing/2014/main" id="{9DC09CBE-DEBF-F4B2-A5BD-652A85C8CDA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025220" y="5708306"/>
                  <a:ext cx="15300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F0427151-233F-7322-4B2B-48CEFC1EB59F}"/>
                    </a:ext>
                  </a:extLst>
                </p14:cNvPr>
                <p14:cNvContentPartPr/>
                <p14:nvPr/>
              </p14:nvContentPartPr>
              <p14:xfrm>
                <a:off x="5905364" y="6245363"/>
                <a:ext cx="169920" cy="16380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F0427151-233F-7322-4B2B-48CEFC1EB59F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899244" y="6239243"/>
                  <a:ext cx="18216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918" name="Ink 917">
                  <a:extLst>
                    <a:ext uri="{FF2B5EF4-FFF2-40B4-BE49-F238E27FC236}">
                      <a16:creationId xmlns:a16="http://schemas.microsoft.com/office/drawing/2014/main" id="{D74EAF24-3E4C-62C0-2838-B9A918C51E95}"/>
                    </a:ext>
                  </a:extLst>
                </p14:cNvPr>
                <p14:cNvContentPartPr/>
                <p14:nvPr/>
              </p14:nvContentPartPr>
              <p14:xfrm>
                <a:off x="6121724" y="6148523"/>
                <a:ext cx="161280" cy="77040"/>
              </p14:xfrm>
            </p:contentPart>
          </mc:Choice>
          <mc:Fallback xmlns="">
            <p:pic>
              <p:nvPicPr>
                <p:cNvPr id="918" name="Ink 917">
                  <a:extLst>
                    <a:ext uri="{FF2B5EF4-FFF2-40B4-BE49-F238E27FC236}">
                      <a16:creationId xmlns:a16="http://schemas.microsoft.com/office/drawing/2014/main" id="{D74EAF24-3E4C-62C0-2838-B9A918C51E9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6115604" y="6142403"/>
                  <a:ext cx="1735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919" name="Ink 918">
                  <a:extLst>
                    <a:ext uri="{FF2B5EF4-FFF2-40B4-BE49-F238E27FC236}">
                      <a16:creationId xmlns:a16="http://schemas.microsoft.com/office/drawing/2014/main" id="{BA5D7480-8DB3-E72A-BBA8-15242992DB7B}"/>
                    </a:ext>
                  </a:extLst>
                </p14:cNvPr>
                <p14:cNvContentPartPr/>
                <p14:nvPr/>
              </p14:nvContentPartPr>
              <p14:xfrm>
                <a:off x="6311916" y="6306176"/>
                <a:ext cx="205200" cy="14400"/>
              </p14:xfrm>
            </p:contentPart>
          </mc:Choice>
          <mc:Fallback xmlns="">
            <p:pic>
              <p:nvPicPr>
                <p:cNvPr id="919" name="Ink 918">
                  <a:extLst>
                    <a:ext uri="{FF2B5EF4-FFF2-40B4-BE49-F238E27FC236}">
                      <a16:creationId xmlns:a16="http://schemas.microsoft.com/office/drawing/2014/main" id="{BA5D7480-8DB3-E72A-BBA8-15242992DB7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305796" y="6300056"/>
                  <a:ext cx="217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920" name="Ink 919">
                  <a:extLst>
                    <a:ext uri="{FF2B5EF4-FFF2-40B4-BE49-F238E27FC236}">
                      <a16:creationId xmlns:a16="http://schemas.microsoft.com/office/drawing/2014/main" id="{991B8DE9-CD23-8BE8-E7FA-7EC4127A2A8A}"/>
                    </a:ext>
                  </a:extLst>
                </p14:cNvPr>
                <p14:cNvContentPartPr/>
                <p14:nvPr/>
              </p14:nvContentPartPr>
              <p14:xfrm>
                <a:off x="6320196" y="6345416"/>
                <a:ext cx="186120" cy="23400"/>
              </p14:xfrm>
            </p:contentPart>
          </mc:Choice>
          <mc:Fallback xmlns="">
            <p:pic>
              <p:nvPicPr>
                <p:cNvPr id="920" name="Ink 919">
                  <a:extLst>
                    <a:ext uri="{FF2B5EF4-FFF2-40B4-BE49-F238E27FC236}">
                      <a16:creationId xmlns:a16="http://schemas.microsoft.com/office/drawing/2014/main" id="{991B8DE9-CD23-8BE8-E7FA-7EC4127A2A8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314076" y="6339296"/>
                  <a:ext cx="1983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FCEA6099-9349-E1AB-36B8-F5A96612D6FE}"/>
                    </a:ext>
                  </a:extLst>
                </p14:cNvPr>
                <p14:cNvContentPartPr/>
                <p14:nvPr/>
              </p14:nvContentPartPr>
              <p14:xfrm>
                <a:off x="6782420" y="6120506"/>
                <a:ext cx="235080" cy="43920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FCEA6099-9349-E1AB-36B8-F5A96612D6FE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6776300" y="6114386"/>
                  <a:ext cx="24732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923" name="Ink 922">
                  <a:extLst>
                    <a:ext uri="{FF2B5EF4-FFF2-40B4-BE49-F238E27FC236}">
                      <a16:creationId xmlns:a16="http://schemas.microsoft.com/office/drawing/2014/main" id="{5AA23313-F3ED-7496-C588-55A762612822}"/>
                    </a:ext>
                  </a:extLst>
                </p14:cNvPr>
                <p14:cNvContentPartPr/>
                <p14:nvPr/>
              </p14:nvContentPartPr>
              <p14:xfrm>
                <a:off x="6996620" y="6378266"/>
                <a:ext cx="1482480" cy="40320"/>
              </p14:xfrm>
            </p:contentPart>
          </mc:Choice>
          <mc:Fallback xmlns="">
            <p:pic>
              <p:nvPicPr>
                <p:cNvPr id="923" name="Ink 922">
                  <a:extLst>
                    <a:ext uri="{FF2B5EF4-FFF2-40B4-BE49-F238E27FC236}">
                      <a16:creationId xmlns:a16="http://schemas.microsoft.com/office/drawing/2014/main" id="{5AA23313-F3ED-7496-C588-55A762612822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6990500" y="6372146"/>
                  <a:ext cx="14947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D60F8A7F-FD41-AB50-9364-9DA8C520E4F1}"/>
                    </a:ext>
                  </a:extLst>
                </p14:cNvPr>
                <p14:cNvContentPartPr/>
                <p14:nvPr/>
              </p14:nvContentPartPr>
              <p14:xfrm>
                <a:off x="8695820" y="6349466"/>
                <a:ext cx="19800" cy="12060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D60F8A7F-FD41-AB50-9364-9DA8C520E4F1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689700" y="6343346"/>
                  <a:ext cx="320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927" name="Ink 926">
                  <a:extLst>
                    <a:ext uri="{FF2B5EF4-FFF2-40B4-BE49-F238E27FC236}">
                      <a16:creationId xmlns:a16="http://schemas.microsoft.com/office/drawing/2014/main" id="{DABEE462-D1C6-B9CB-0F47-DF0536C168D9}"/>
                    </a:ext>
                  </a:extLst>
                </p14:cNvPr>
                <p14:cNvContentPartPr/>
                <p14:nvPr/>
              </p14:nvContentPartPr>
              <p14:xfrm>
                <a:off x="8904620" y="6416426"/>
                <a:ext cx="1532160" cy="15840"/>
              </p14:xfrm>
            </p:contentPart>
          </mc:Choice>
          <mc:Fallback xmlns="">
            <p:pic>
              <p:nvPicPr>
                <p:cNvPr id="927" name="Ink 926">
                  <a:extLst>
                    <a:ext uri="{FF2B5EF4-FFF2-40B4-BE49-F238E27FC236}">
                      <a16:creationId xmlns:a16="http://schemas.microsoft.com/office/drawing/2014/main" id="{DABEE462-D1C6-B9CB-0F47-DF0536C168D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898500" y="6410306"/>
                  <a:ext cx="15444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80499E13-041A-89D2-3FE0-4D5C58BA7685}"/>
                    </a:ext>
                  </a:extLst>
                </p14:cNvPr>
                <p14:cNvContentPartPr/>
                <p14:nvPr/>
              </p14:nvContentPartPr>
              <p14:xfrm>
                <a:off x="7440744" y="6662616"/>
                <a:ext cx="14760" cy="19620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80499E13-041A-89D2-3FE0-4D5C58BA7685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7434624" y="6656496"/>
                  <a:ext cx="2700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B440BAFC-C333-4D63-9A9E-2A41BEC90DE4}"/>
                    </a:ext>
                  </a:extLst>
                </p14:cNvPr>
                <p14:cNvContentPartPr/>
                <p14:nvPr/>
              </p14:nvContentPartPr>
              <p14:xfrm>
                <a:off x="7416624" y="6628056"/>
                <a:ext cx="295560" cy="29592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B440BAFC-C333-4D63-9A9E-2A41BEC90DE4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410504" y="6621936"/>
                  <a:ext cx="30780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6C7CB541-A02F-AF8A-548E-6FEA100F0160}"/>
                    </a:ext>
                  </a:extLst>
                </p14:cNvPr>
                <p14:cNvContentPartPr/>
                <p14:nvPr/>
              </p14:nvContentPartPr>
              <p14:xfrm>
                <a:off x="9530184" y="6573336"/>
                <a:ext cx="258480" cy="28152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6C7CB541-A02F-AF8A-548E-6FEA100F0160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9524064" y="6567216"/>
                  <a:ext cx="2707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937" name="Ink 936">
                  <a:extLst>
                    <a:ext uri="{FF2B5EF4-FFF2-40B4-BE49-F238E27FC236}">
                      <a16:creationId xmlns:a16="http://schemas.microsoft.com/office/drawing/2014/main" id="{3F763AE1-738E-85B8-8D1B-6CD53BCAA79B}"/>
                    </a:ext>
                  </a:extLst>
                </p14:cNvPr>
                <p14:cNvContentPartPr/>
                <p14:nvPr/>
              </p14:nvContentPartPr>
              <p14:xfrm>
                <a:off x="7245984" y="6196416"/>
                <a:ext cx="219960" cy="18360"/>
              </p14:xfrm>
            </p:contentPart>
          </mc:Choice>
          <mc:Fallback xmlns="">
            <p:pic>
              <p:nvPicPr>
                <p:cNvPr id="937" name="Ink 936">
                  <a:extLst>
                    <a:ext uri="{FF2B5EF4-FFF2-40B4-BE49-F238E27FC236}">
                      <a16:creationId xmlns:a16="http://schemas.microsoft.com/office/drawing/2014/main" id="{3F763AE1-738E-85B8-8D1B-6CD53BCAA79B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7239864" y="6190296"/>
                  <a:ext cx="2322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90B22727-994C-7E89-31AF-5FF7DAD97DC5}"/>
                    </a:ext>
                  </a:extLst>
                </p14:cNvPr>
                <p14:cNvContentPartPr/>
                <p14:nvPr/>
              </p14:nvContentPartPr>
              <p14:xfrm>
                <a:off x="7299264" y="6258696"/>
                <a:ext cx="176760" cy="2844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90B22727-994C-7E89-31AF-5FF7DAD97DC5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293144" y="6252576"/>
                  <a:ext cx="1890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EB196287-17F3-E673-BB63-39441BDB10B8}"/>
                    </a:ext>
                  </a:extLst>
                </p14:cNvPr>
                <p14:cNvContentPartPr/>
                <p14:nvPr/>
              </p14:nvContentPartPr>
              <p14:xfrm>
                <a:off x="7599504" y="6088776"/>
                <a:ext cx="318240" cy="24300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EB196287-17F3-E673-BB63-39441BDB10B8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593384" y="6082656"/>
                  <a:ext cx="33048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8E733689-D512-3228-1E58-C629BA800791}"/>
                    </a:ext>
                  </a:extLst>
                </p14:cNvPr>
                <p14:cNvContentPartPr/>
                <p14:nvPr/>
              </p14:nvContentPartPr>
              <p14:xfrm>
                <a:off x="8009544" y="6235656"/>
                <a:ext cx="57960" cy="12276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8E733689-D512-3228-1E58-C629BA800791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003424" y="6229536"/>
                  <a:ext cx="702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B17A3E53-19C0-7067-4E95-07A771FE7601}"/>
                    </a:ext>
                  </a:extLst>
                </p14:cNvPr>
                <p14:cNvContentPartPr/>
                <p14:nvPr/>
              </p14:nvContentPartPr>
              <p14:xfrm>
                <a:off x="7995864" y="6173736"/>
                <a:ext cx="228600" cy="22104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B17A3E53-19C0-7067-4E95-07A771FE760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989744" y="6167616"/>
                  <a:ext cx="24084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44F3C54E-DA86-6D86-679C-16AF96CF8E34}"/>
                    </a:ext>
                  </a:extLst>
                </p14:cNvPr>
                <p14:cNvContentPartPr/>
                <p14:nvPr/>
              </p14:nvContentPartPr>
              <p14:xfrm>
                <a:off x="9336144" y="6130536"/>
                <a:ext cx="231840" cy="16344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44F3C54E-DA86-6D86-679C-16AF96CF8E34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330024" y="6124416"/>
                  <a:ext cx="2440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23FCA72E-99E4-3D56-FB19-58AADBB9273A}"/>
                    </a:ext>
                  </a:extLst>
                </p14:cNvPr>
                <p14:cNvContentPartPr/>
                <p14:nvPr/>
              </p14:nvContentPartPr>
              <p14:xfrm>
                <a:off x="9673464" y="6053496"/>
                <a:ext cx="299520" cy="29592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23FCA72E-99E4-3D56-FB19-58AADBB9273A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667344" y="6047376"/>
                  <a:ext cx="31176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CB87CB48-6350-42C0-B997-7FFC086FB789}"/>
                    </a:ext>
                  </a:extLst>
                </p14:cNvPr>
                <p14:cNvContentPartPr/>
                <p14:nvPr/>
              </p14:nvContentPartPr>
              <p14:xfrm>
                <a:off x="10014024" y="6250776"/>
                <a:ext cx="141480" cy="14976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CB87CB48-6350-42C0-B997-7FFC086FB789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0007904" y="6244656"/>
                  <a:ext cx="1537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953" name="Ink 952">
                  <a:extLst>
                    <a:ext uri="{FF2B5EF4-FFF2-40B4-BE49-F238E27FC236}">
                      <a16:creationId xmlns:a16="http://schemas.microsoft.com/office/drawing/2014/main" id="{9BD9130A-2B53-0ECD-B6E5-6CCF8813FDF7}"/>
                    </a:ext>
                  </a:extLst>
                </p14:cNvPr>
                <p14:cNvContentPartPr/>
                <p14:nvPr/>
              </p14:nvContentPartPr>
              <p14:xfrm>
                <a:off x="7372704" y="5341416"/>
                <a:ext cx="2880" cy="12960"/>
              </p14:xfrm>
            </p:contentPart>
          </mc:Choice>
          <mc:Fallback xmlns="">
            <p:pic>
              <p:nvPicPr>
                <p:cNvPr id="953" name="Ink 952">
                  <a:extLst>
                    <a:ext uri="{FF2B5EF4-FFF2-40B4-BE49-F238E27FC236}">
                      <a16:creationId xmlns:a16="http://schemas.microsoft.com/office/drawing/2014/main" id="{9BD9130A-2B53-0ECD-B6E5-6CCF8813FDF7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366584" y="5335296"/>
                  <a:ext cx="151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8A8BA723-00D3-96AC-D448-64F194040983}"/>
                    </a:ext>
                  </a:extLst>
                </p14:cNvPr>
                <p14:cNvContentPartPr/>
                <p14:nvPr/>
              </p14:nvContentPartPr>
              <p14:xfrm>
                <a:off x="7268664" y="5317296"/>
                <a:ext cx="220320" cy="18288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8A8BA723-00D3-96AC-D448-64F194040983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262544" y="5311176"/>
                  <a:ext cx="2325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956" name="Ink 955">
                  <a:extLst>
                    <a:ext uri="{FF2B5EF4-FFF2-40B4-BE49-F238E27FC236}">
                      <a16:creationId xmlns:a16="http://schemas.microsoft.com/office/drawing/2014/main" id="{8D1B6F78-7888-71A4-DC64-194D1CA76C58}"/>
                    </a:ext>
                  </a:extLst>
                </p14:cNvPr>
                <p14:cNvContentPartPr/>
                <p14:nvPr/>
              </p14:nvContentPartPr>
              <p14:xfrm>
                <a:off x="7626504" y="5333856"/>
                <a:ext cx="294480" cy="201960"/>
              </p14:xfrm>
            </p:contentPart>
          </mc:Choice>
          <mc:Fallback xmlns="">
            <p:pic>
              <p:nvPicPr>
                <p:cNvPr id="956" name="Ink 955">
                  <a:extLst>
                    <a:ext uri="{FF2B5EF4-FFF2-40B4-BE49-F238E27FC236}">
                      <a16:creationId xmlns:a16="http://schemas.microsoft.com/office/drawing/2014/main" id="{8D1B6F78-7888-71A4-DC64-194D1CA76C58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7620384" y="5327736"/>
                  <a:ext cx="3067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958" name="Ink 957">
                  <a:extLst>
                    <a:ext uri="{FF2B5EF4-FFF2-40B4-BE49-F238E27FC236}">
                      <a16:creationId xmlns:a16="http://schemas.microsoft.com/office/drawing/2014/main" id="{AFC17E5F-634A-374A-77E9-CCB8559CB776}"/>
                    </a:ext>
                  </a:extLst>
                </p14:cNvPr>
                <p14:cNvContentPartPr/>
                <p14:nvPr/>
              </p14:nvContentPartPr>
              <p14:xfrm>
                <a:off x="7970304" y="5536896"/>
                <a:ext cx="29160" cy="128160"/>
              </p14:xfrm>
            </p:contentPart>
          </mc:Choice>
          <mc:Fallback xmlns="">
            <p:pic>
              <p:nvPicPr>
                <p:cNvPr id="958" name="Ink 957">
                  <a:extLst>
                    <a:ext uri="{FF2B5EF4-FFF2-40B4-BE49-F238E27FC236}">
                      <a16:creationId xmlns:a16="http://schemas.microsoft.com/office/drawing/2014/main" id="{AFC17E5F-634A-374A-77E9-CCB8559CB776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7964184" y="5530776"/>
                  <a:ext cx="4140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959" name="Ink 958">
                  <a:extLst>
                    <a:ext uri="{FF2B5EF4-FFF2-40B4-BE49-F238E27FC236}">
                      <a16:creationId xmlns:a16="http://schemas.microsoft.com/office/drawing/2014/main" id="{14741B59-3E6C-413A-A794-E5FF7EC6775F}"/>
                    </a:ext>
                  </a:extLst>
                </p14:cNvPr>
                <p14:cNvContentPartPr/>
                <p14:nvPr/>
              </p14:nvContentPartPr>
              <p14:xfrm>
                <a:off x="7972104" y="5505576"/>
                <a:ext cx="181800" cy="189000"/>
              </p14:xfrm>
            </p:contentPart>
          </mc:Choice>
          <mc:Fallback xmlns="">
            <p:pic>
              <p:nvPicPr>
                <p:cNvPr id="959" name="Ink 958">
                  <a:extLst>
                    <a:ext uri="{FF2B5EF4-FFF2-40B4-BE49-F238E27FC236}">
                      <a16:creationId xmlns:a16="http://schemas.microsoft.com/office/drawing/2014/main" id="{14741B59-3E6C-413A-A794-E5FF7EC6775F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7965984" y="5499456"/>
                  <a:ext cx="1940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C2DD85B6-1445-973F-C1E2-0D669A6EE991}"/>
                    </a:ext>
                  </a:extLst>
                </p14:cNvPr>
                <p14:cNvContentPartPr/>
                <p14:nvPr/>
              </p14:nvContentPartPr>
              <p14:xfrm>
                <a:off x="9211224" y="5505576"/>
                <a:ext cx="161280" cy="1584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C2DD85B6-1445-973F-C1E2-0D669A6EE991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9205104" y="5499456"/>
                  <a:ext cx="1735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993BB418-D351-EC61-E7F6-D09B55A3A478}"/>
                    </a:ext>
                  </a:extLst>
                </p14:cNvPr>
                <p14:cNvContentPartPr/>
                <p14:nvPr/>
              </p14:nvContentPartPr>
              <p14:xfrm>
                <a:off x="9223824" y="5548776"/>
                <a:ext cx="144360" cy="2412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993BB418-D351-EC61-E7F6-D09B55A3A478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9217704" y="5542656"/>
                  <a:ext cx="1566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FA8CF62A-AD78-957F-3F9B-D2BB0DA7E84B}"/>
                    </a:ext>
                  </a:extLst>
                </p14:cNvPr>
                <p14:cNvContentPartPr/>
                <p14:nvPr/>
              </p14:nvContentPartPr>
              <p14:xfrm>
                <a:off x="9502464" y="5372376"/>
                <a:ext cx="335880" cy="28224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FA8CF62A-AD78-957F-3F9B-D2BB0DA7E84B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9496344" y="5366256"/>
                  <a:ext cx="34812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BA0D5B8C-44AE-95F7-1DBB-06AE6F364A68}"/>
                    </a:ext>
                  </a:extLst>
                </p14:cNvPr>
                <p14:cNvContentPartPr/>
                <p14:nvPr/>
              </p14:nvContentPartPr>
              <p14:xfrm>
                <a:off x="9819984" y="5556336"/>
                <a:ext cx="154080" cy="15588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BA0D5B8C-44AE-95F7-1DBB-06AE6F364A68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9813864" y="5550216"/>
                  <a:ext cx="166320" cy="16812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124" name="TextBox 1123">
            <a:extLst>
              <a:ext uri="{FF2B5EF4-FFF2-40B4-BE49-F238E27FC236}">
                <a16:creationId xmlns:a16="http://schemas.microsoft.com/office/drawing/2014/main" id="{EDCAEC58-85DA-AEB6-E05E-2DE55313630E}"/>
              </a:ext>
            </a:extLst>
          </p:cNvPr>
          <p:cNvSpPr txBox="1"/>
          <p:nvPr/>
        </p:nvSpPr>
        <p:spPr>
          <a:xfrm>
            <a:off x="8809074" y="622004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NL" dirty="0"/>
          </a:p>
        </p:txBody>
      </p:sp>
      <p:sp>
        <p:nvSpPr>
          <p:cNvPr id="1125" name="TextBox 1124">
            <a:extLst>
              <a:ext uri="{FF2B5EF4-FFF2-40B4-BE49-F238E27FC236}">
                <a16:creationId xmlns:a16="http://schemas.microsoft.com/office/drawing/2014/main" id="{8E75C8EF-4375-8365-C271-EED8656BA9DB}"/>
              </a:ext>
            </a:extLst>
          </p:cNvPr>
          <p:cNvSpPr txBox="1"/>
          <p:nvPr/>
        </p:nvSpPr>
        <p:spPr>
          <a:xfrm>
            <a:off x="9266274" y="35619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NL" dirty="0"/>
          </a:p>
        </p:txBody>
      </p:sp>
      <p:grpSp>
        <p:nvGrpSpPr>
          <p:cNvPr id="1139" name="Group 1138">
            <a:extLst>
              <a:ext uri="{FF2B5EF4-FFF2-40B4-BE49-F238E27FC236}">
                <a16:creationId xmlns:a16="http://schemas.microsoft.com/office/drawing/2014/main" id="{BA4C55CA-967B-420B-E797-985688275561}"/>
              </a:ext>
            </a:extLst>
          </p:cNvPr>
          <p:cNvGrpSpPr/>
          <p:nvPr/>
        </p:nvGrpSpPr>
        <p:grpSpPr>
          <a:xfrm>
            <a:off x="1602032" y="5330390"/>
            <a:ext cx="613440" cy="383040"/>
            <a:chOff x="1602032" y="5330390"/>
            <a:chExt cx="613440" cy="38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1064" name="Ink 1063">
                  <a:extLst>
                    <a:ext uri="{FF2B5EF4-FFF2-40B4-BE49-F238E27FC236}">
                      <a16:creationId xmlns:a16="http://schemas.microsoft.com/office/drawing/2014/main" id="{360A348D-CD7B-6753-B73A-CCDE48C6A710}"/>
                    </a:ext>
                  </a:extLst>
                </p14:cNvPr>
                <p14:cNvContentPartPr/>
                <p14:nvPr/>
              </p14:nvContentPartPr>
              <p14:xfrm>
                <a:off x="1602032" y="5533430"/>
                <a:ext cx="137160" cy="21240"/>
              </p14:xfrm>
            </p:contentPart>
          </mc:Choice>
          <mc:Fallback xmlns="">
            <p:pic>
              <p:nvPicPr>
                <p:cNvPr id="1064" name="Ink 1063">
                  <a:extLst>
                    <a:ext uri="{FF2B5EF4-FFF2-40B4-BE49-F238E27FC236}">
                      <a16:creationId xmlns:a16="http://schemas.microsoft.com/office/drawing/2014/main" id="{360A348D-CD7B-6753-B73A-CCDE48C6A710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595912" y="5527310"/>
                  <a:ext cx="1494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1065" name="Ink 1064">
                  <a:extLst>
                    <a:ext uri="{FF2B5EF4-FFF2-40B4-BE49-F238E27FC236}">
                      <a16:creationId xmlns:a16="http://schemas.microsoft.com/office/drawing/2014/main" id="{237C9628-C9E2-6E9A-AAB2-B602C0304E11}"/>
                    </a:ext>
                  </a:extLst>
                </p14:cNvPr>
                <p14:cNvContentPartPr/>
                <p14:nvPr/>
              </p14:nvContentPartPr>
              <p14:xfrm>
                <a:off x="1606712" y="5592110"/>
                <a:ext cx="159120" cy="25920"/>
              </p14:xfrm>
            </p:contentPart>
          </mc:Choice>
          <mc:Fallback xmlns="">
            <p:pic>
              <p:nvPicPr>
                <p:cNvPr id="1065" name="Ink 1064">
                  <a:extLst>
                    <a:ext uri="{FF2B5EF4-FFF2-40B4-BE49-F238E27FC236}">
                      <a16:creationId xmlns:a16="http://schemas.microsoft.com/office/drawing/2014/main" id="{237C9628-C9E2-6E9A-AAB2-B602C0304E11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1600592" y="5585990"/>
                  <a:ext cx="1713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1066" name="Ink 1065">
                  <a:extLst>
                    <a:ext uri="{FF2B5EF4-FFF2-40B4-BE49-F238E27FC236}">
                      <a16:creationId xmlns:a16="http://schemas.microsoft.com/office/drawing/2014/main" id="{5B5F9C15-B2EE-CF0B-F82F-6C0F7A85EDE1}"/>
                    </a:ext>
                  </a:extLst>
                </p14:cNvPr>
                <p14:cNvContentPartPr/>
                <p14:nvPr/>
              </p14:nvContentPartPr>
              <p14:xfrm>
                <a:off x="1826312" y="5394830"/>
                <a:ext cx="183240" cy="284400"/>
              </p14:xfrm>
            </p:contentPart>
          </mc:Choice>
          <mc:Fallback xmlns="">
            <p:pic>
              <p:nvPicPr>
                <p:cNvPr id="1066" name="Ink 1065">
                  <a:extLst>
                    <a:ext uri="{FF2B5EF4-FFF2-40B4-BE49-F238E27FC236}">
                      <a16:creationId xmlns:a16="http://schemas.microsoft.com/office/drawing/2014/main" id="{5B5F9C15-B2EE-CF0B-F82F-6C0F7A85EDE1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1820192" y="5388710"/>
                  <a:ext cx="1954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1067" name="Ink 1066">
                  <a:extLst>
                    <a:ext uri="{FF2B5EF4-FFF2-40B4-BE49-F238E27FC236}">
                      <a16:creationId xmlns:a16="http://schemas.microsoft.com/office/drawing/2014/main" id="{D7B5636B-4CE6-76C7-E95F-45C697CD5D00}"/>
                    </a:ext>
                  </a:extLst>
                </p14:cNvPr>
                <p14:cNvContentPartPr/>
                <p14:nvPr/>
              </p14:nvContentPartPr>
              <p14:xfrm>
                <a:off x="1972832" y="5479790"/>
                <a:ext cx="123120" cy="140040"/>
              </p14:xfrm>
            </p:contentPart>
          </mc:Choice>
          <mc:Fallback xmlns="">
            <p:pic>
              <p:nvPicPr>
                <p:cNvPr id="1067" name="Ink 1066">
                  <a:extLst>
                    <a:ext uri="{FF2B5EF4-FFF2-40B4-BE49-F238E27FC236}">
                      <a16:creationId xmlns:a16="http://schemas.microsoft.com/office/drawing/2014/main" id="{D7B5636B-4CE6-76C7-E95F-45C697CD5D00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966712" y="5473670"/>
                  <a:ext cx="135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068" name="Ink 1067">
                  <a:extLst>
                    <a:ext uri="{FF2B5EF4-FFF2-40B4-BE49-F238E27FC236}">
                      <a16:creationId xmlns:a16="http://schemas.microsoft.com/office/drawing/2014/main" id="{BFAA40E1-20C9-0F9E-9D78-BE924A1F4B47}"/>
                    </a:ext>
                  </a:extLst>
                </p14:cNvPr>
                <p14:cNvContentPartPr/>
                <p14:nvPr/>
              </p14:nvContentPartPr>
              <p14:xfrm>
                <a:off x="2063552" y="5330390"/>
                <a:ext cx="151920" cy="383040"/>
              </p14:xfrm>
            </p:contentPart>
          </mc:Choice>
          <mc:Fallback xmlns="">
            <p:pic>
              <p:nvPicPr>
                <p:cNvPr id="1068" name="Ink 1067">
                  <a:extLst>
                    <a:ext uri="{FF2B5EF4-FFF2-40B4-BE49-F238E27FC236}">
                      <a16:creationId xmlns:a16="http://schemas.microsoft.com/office/drawing/2014/main" id="{BFAA40E1-20C9-0F9E-9D78-BE924A1F4B47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2057432" y="5324270"/>
                  <a:ext cx="164160" cy="39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41" name="Group 1140">
            <a:extLst>
              <a:ext uri="{FF2B5EF4-FFF2-40B4-BE49-F238E27FC236}">
                <a16:creationId xmlns:a16="http://schemas.microsoft.com/office/drawing/2014/main" id="{D6AA4C91-D687-D5C4-D788-248057A2292A}"/>
              </a:ext>
            </a:extLst>
          </p:cNvPr>
          <p:cNvGrpSpPr/>
          <p:nvPr/>
        </p:nvGrpSpPr>
        <p:grpSpPr>
          <a:xfrm>
            <a:off x="2652872" y="5121301"/>
            <a:ext cx="1500120" cy="786102"/>
            <a:chOff x="2652872" y="5121301"/>
            <a:chExt cx="1500120" cy="78610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1070" name="Ink 1069">
                  <a:extLst>
                    <a:ext uri="{FF2B5EF4-FFF2-40B4-BE49-F238E27FC236}">
                      <a16:creationId xmlns:a16="http://schemas.microsoft.com/office/drawing/2014/main" id="{68830CAB-C2D2-D86D-97FF-6EE8BA72D196}"/>
                    </a:ext>
                  </a:extLst>
                </p14:cNvPr>
                <p14:cNvContentPartPr/>
                <p14:nvPr/>
              </p14:nvContentPartPr>
              <p14:xfrm>
                <a:off x="2652872" y="5345083"/>
                <a:ext cx="145800" cy="119520"/>
              </p14:xfrm>
            </p:contentPart>
          </mc:Choice>
          <mc:Fallback xmlns="">
            <p:pic>
              <p:nvPicPr>
                <p:cNvPr id="1070" name="Ink 1069">
                  <a:extLst>
                    <a:ext uri="{FF2B5EF4-FFF2-40B4-BE49-F238E27FC236}">
                      <a16:creationId xmlns:a16="http://schemas.microsoft.com/office/drawing/2014/main" id="{68830CAB-C2D2-D86D-97FF-6EE8BA72D196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2646752" y="5338963"/>
                  <a:ext cx="1580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071" name="Ink 1070">
                  <a:extLst>
                    <a:ext uri="{FF2B5EF4-FFF2-40B4-BE49-F238E27FC236}">
                      <a16:creationId xmlns:a16="http://schemas.microsoft.com/office/drawing/2014/main" id="{615F42F6-3508-0CFA-001A-C4C2ED1C2862}"/>
                    </a:ext>
                  </a:extLst>
                </p14:cNvPr>
                <p14:cNvContentPartPr/>
                <p14:nvPr/>
              </p14:nvContentPartPr>
              <p14:xfrm>
                <a:off x="2805152" y="5368843"/>
                <a:ext cx="82440" cy="252720"/>
              </p14:xfrm>
            </p:contentPart>
          </mc:Choice>
          <mc:Fallback xmlns="">
            <p:pic>
              <p:nvPicPr>
                <p:cNvPr id="1071" name="Ink 1070">
                  <a:extLst>
                    <a:ext uri="{FF2B5EF4-FFF2-40B4-BE49-F238E27FC236}">
                      <a16:creationId xmlns:a16="http://schemas.microsoft.com/office/drawing/2014/main" id="{615F42F6-3508-0CFA-001A-C4C2ED1C2862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2799032" y="5362723"/>
                  <a:ext cx="9468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072" name="Ink 1071">
                  <a:extLst>
                    <a:ext uri="{FF2B5EF4-FFF2-40B4-BE49-F238E27FC236}">
                      <a16:creationId xmlns:a16="http://schemas.microsoft.com/office/drawing/2014/main" id="{3BF07D3B-4D6C-88F4-D5EC-F12EA84510C3}"/>
                    </a:ext>
                  </a:extLst>
                </p14:cNvPr>
                <p14:cNvContentPartPr/>
                <p14:nvPr/>
              </p14:nvContentPartPr>
              <p14:xfrm>
                <a:off x="2828192" y="5325283"/>
                <a:ext cx="150840" cy="123120"/>
              </p14:xfrm>
            </p:contentPart>
          </mc:Choice>
          <mc:Fallback xmlns="">
            <p:pic>
              <p:nvPicPr>
                <p:cNvPr id="1072" name="Ink 1071">
                  <a:extLst>
                    <a:ext uri="{FF2B5EF4-FFF2-40B4-BE49-F238E27FC236}">
                      <a16:creationId xmlns:a16="http://schemas.microsoft.com/office/drawing/2014/main" id="{3BF07D3B-4D6C-88F4-D5EC-F12EA84510C3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2822072" y="5319163"/>
                  <a:ext cx="1630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074" name="Ink 1073">
                  <a:extLst>
                    <a:ext uri="{FF2B5EF4-FFF2-40B4-BE49-F238E27FC236}">
                      <a16:creationId xmlns:a16="http://schemas.microsoft.com/office/drawing/2014/main" id="{0E3D7278-EA15-EB02-CE95-EB4DDFE32125}"/>
                    </a:ext>
                  </a:extLst>
                </p14:cNvPr>
                <p14:cNvContentPartPr/>
                <p14:nvPr/>
              </p14:nvContentPartPr>
              <p14:xfrm>
                <a:off x="2964272" y="5291083"/>
                <a:ext cx="206280" cy="126720"/>
              </p14:xfrm>
            </p:contentPart>
          </mc:Choice>
          <mc:Fallback xmlns="">
            <p:pic>
              <p:nvPicPr>
                <p:cNvPr id="1074" name="Ink 1073">
                  <a:extLst>
                    <a:ext uri="{FF2B5EF4-FFF2-40B4-BE49-F238E27FC236}">
                      <a16:creationId xmlns:a16="http://schemas.microsoft.com/office/drawing/2014/main" id="{0E3D7278-EA15-EB02-CE95-EB4DDFE32125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2958152" y="5284963"/>
                  <a:ext cx="2185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1075" name="Ink 1074">
                  <a:extLst>
                    <a:ext uri="{FF2B5EF4-FFF2-40B4-BE49-F238E27FC236}">
                      <a16:creationId xmlns:a16="http://schemas.microsoft.com/office/drawing/2014/main" id="{DCE50FFC-EF05-2737-1E04-3977695F5241}"/>
                    </a:ext>
                  </a:extLst>
                </p14:cNvPr>
                <p14:cNvContentPartPr/>
                <p14:nvPr/>
              </p14:nvContentPartPr>
              <p14:xfrm>
                <a:off x="3110792" y="5218003"/>
                <a:ext cx="29160" cy="11520"/>
              </p14:xfrm>
            </p:contentPart>
          </mc:Choice>
          <mc:Fallback xmlns="">
            <p:pic>
              <p:nvPicPr>
                <p:cNvPr id="1075" name="Ink 1074">
                  <a:extLst>
                    <a:ext uri="{FF2B5EF4-FFF2-40B4-BE49-F238E27FC236}">
                      <a16:creationId xmlns:a16="http://schemas.microsoft.com/office/drawing/2014/main" id="{DCE50FFC-EF05-2737-1E04-3977695F5241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104672" y="5211883"/>
                  <a:ext cx="414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1077" name="Ink 1076">
                  <a:extLst>
                    <a:ext uri="{FF2B5EF4-FFF2-40B4-BE49-F238E27FC236}">
                      <a16:creationId xmlns:a16="http://schemas.microsoft.com/office/drawing/2014/main" id="{5ED10A4F-B15D-0A14-11BB-8F86B5E07094}"/>
                    </a:ext>
                  </a:extLst>
                </p14:cNvPr>
                <p14:cNvContentPartPr/>
                <p14:nvPr/>
              </p14:nvContentPartPr>
              <p14:xfrm>
                <a:off x="3160832" y="5306923"/>
                <a:ext cx="371160" cy="125640"/>
              </p14:xfrm>
            </p:contentPart>
          </mc:Choice>
          <mc:Fallback xmlns="">
            <p:pic>
              <p:nvPicPr>
                <p:cNvPr id="1077" name="Ink 1076">
                  <a:extLst>
                    <a:ext uri="{FF2B5EF4-FFF2-40B4-BE49-F238E27FC236}">
                      <a16:creationId xmlns:a16="http://schemas.microsoft.com/office/drawing/2014/main" id="{5ED10A4F-B15D-0A14-11BB-8F86B5E07094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154712" y="5300803"/>
                  <a:ext cx="3834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1078" name="Ink 1077">
                  <a:extLst>
                    <a:ext uri="{FF2B5EF4-FFF2-40B4-BE49-F238E27FC236}">
                      <a16:creationId xmlns:a16="http://schemas.microsoft.com/office/drawing/2014/main" id="{F1F3488B-E128-5472-2B23-746192F5DB1C}"/>
                    </a:ext>
                  </a:extLst>
                </p14:cNvPr>
                <p14:cNvContentPartPr/>
                <p14:nvPr/>
              </p14:nvContentPartPr>
              <p14:xfrm>
                <a:off x="3456752" y="5183443"/>
                <a:ext cx="434880" cy="253800"/>
              </p14:xfrm>
            </p:contentPart>
          </mc:Choice>
          <mc:Fallback xmlns="">
            <p:pic>
              <p:nvPicPr>
                <p:cNvPr id="1078" name="Ink 1077">
                  <a:extLst>
                    <a:ext uri="{FF2B5EF4-FFF2-40B4-BE49-F238E27FC236}">
                      <a16:creationId xmlns:a16="http://schemas.microsoft.com/office/drawing/2014/main" id="{F1F3488B-E128-5472-2B23-746192F5DB1C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3450632" y="5177323"/>
                  <a:ext cx="4471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1080" name="Ink 1079">
                  <a:extLst>
                    <a:ext uri="{FF2B5EF4-FFF2-40B4-BE49-F238E27FC236}">
                      <a16:creationId xmlns:a16="http://schemas.microsoft.com/office/drawing/2014/main" id="{5C199C91-0389-6A7B-C8D6-C8E234DE93F3}"/>
                    </a:ext>
                  </a:extLst>
                </p14:cNvPr>
                <p14:cNvContentPartPr/>
                <p14:nvPr/>
              </p14:nvContentPartPr>
              <p14:xfrm>
                <a:off x="2800472" y="5749723"/>
                <a:ext cx="16920" cy="157680"/>
              </p14:xfrm>
            </p:contentPart>
          </mc:Choice>
          <mc:Fallback xmlns="">
            <p:pic>
              <p:nvPicPr>
                <p:cNvPr id="1080" name="Ink 1079">
                  <a:extLst>
                    <a:ext uri="{FF2B5EF4-FFF2-40B4-BE49-F238E27FC236}">
                      <a16:creationId xmlns:a16="http://schemas.microsoft.com/office/drawing/2014/main" id="{5C199C91-0389-6A7B-C8D6-C8E234DE93F3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2794352" y="5743603"/>
                  <a:ext cx="291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1081" name="Ink 1080">
                  <a:extLst>
                    <a:ext uri="{FF2B5EF4-FFF2-40B4-BE49-F238E27FC236}">
                      <a16:creationId xmlns:a16="http://schemas.microsoft.com/office/drawing/2014/main" id="{1474B7B2-DCA8-6D0D-BEAA-EEB48516174E}"/>
                    </a:ext>
                  </a:extLst>
                </p14:cNvPr>
                <p14:cNvContentPartPr/>
                <p14:nvPr/>
              </p14:nvContentPartPr>
              <p14:xfrm>
                <a:off x="2799392" y="5684923"/>
                <a:ext cx="163440" cy="94320"/>
              </p14:xfrm>
            </p:contentPart>
          </mc:Choice>
          <mc:Fallback xmlns="">
            <p:pic>
              <p:nvPicPr>
                <p:cNvPr id="1081" name="Ink 1080">
                  <a:extLst>
                    <a:ext uri="{FF2B5EF4-FFF2-40B4-BE49-F238E27FC236}">
                      <a16:creationId xmlns:a16="http://schemas.microsoft.com/office/drawing/2014/main" id="{1474B7B2-DCA8-6D0D-BEAA-EEB48516174E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2793272" y="5678803"/>
                  <a:ext cx="1756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1082" name="Ink 1081">
                  <a:extLst>
                    <a:ext uri="{FF2B5EF4-FFF2-40B4-BE49-F238E27FC236}">
                      <a16:creationId xmlns:a16="http://schemas.microsoft.com/office/drawing/2014/main" id="{8E8758AC-B862-9D2A-D085-612F081B0DF8}"/>
                    </a:ext>
                  </a:extLst>
                </p14:cNvPr>
                <p14:cNvContentPartPr/>
                <p14:nvPr/>
              </p14:nvContentPartPr>
              <p14:xfrm>
                <a:off x="2955992" y="5664763"/>
                <a:ext cx="206280" cy="112320"/>
              </p14:xfrm>
            </p:contentPart>
          </mc:Choice>
          <mc:Fallback xmlns="">
            <p:pic>
              <p:nvPicPr>
                <p:cNvPr id="1082" name="Ink 1081">
                  <a:extLst>
                    <a:ext uri="{FF2B5EF4-FFF2-40B4-BE49-F238E27FC236}">
                      <a16:creationId xmlns:a16="http://schemas.microsoft.com/office/drawing/2014/main" id="{8E8758AC-B862-9D2A-D085-612F081B0DF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2949872" y="5658643"/>
                  <a:ext cx="2185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1083" name="Ink 1082">
                  <a:extLst>
                    <a:ext uri="{FF2B5EF4-FFF2-40B4-BE49-F238E27FC236}">
                      <a16:creationId xmlns:a16="http://schemas.microsoft.com/office/drawing/2014/main" id="{F7F5E6D3-DC46-65FF-FD56-BB03367D6A8C}"/>
                    </a:ext>
                  </a:extLst>
                </p14:cNvPr>
                <p14:cNvContentPartPr/>
                <p14:nvPr/>
              </p14:nvContentPartPr>
              <p14:xfrm>
                <a:off x="3155072" y="5720563"/>
                <a:ext cx="142920" cy="96120"/>
              </p14:xfrm>
            </p:contentPart>
          </mc:Choice>
          <mc:Fallback xmlns="">
            <p:pic>
              <p:nvPicPr>
                <p:cNvPr id="1083" name="Ink 1082">
                  <a:extLst>
                    <a:ext uri="{FF2B5EF4-FFF2-40B4-BE49-F238E27FC236}">
                      <a16:creationId xmlns:a16="http://schemas.microsoft.com/office/drawing/2014/main" id="{F7F5E6D3-DC46-65FF-FD56-BB03367D6A8C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148952" y="5714443"/>
                  <a:ext cx="1551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1084" name="Ink 1083">
                  <a:extLst>
                    <a:ext uri="{FF2B5EF4-FFF2-40B4-BE49-F238E27FC236}">
                      <a16:creationId xmlns:a16="http://schemas.microsoft.com/office/drawing/2014/main" id="{709B63E4-CA98-376B-48B3-905F0AD690C4}"/>
                    </a:ext>
                  </a:extLst>
                </p14:cNvPr>
                <p14:cNvContentPartPr/>
                <p14:nvPr/>
              </p14:nvContentPartPr>
              <p14:xfrm>
                <a:off x="3281072" y="5557483"/>
                <a:ext cx="131400" cy="253080"/>
              </p14:xfrm>
            </p:contentPart>
          </mc:Choice>
          <mc:Fallback xmlns="">
            <p:pic>
              <p:nvPicPr>
                <p:cNvPr id="1084" name="Ink 1083">
                  <a:extLst>
                    <a:ext uri="{FF2B5EF4-FFF2-40B4-BE49-F238E27FC236}">
                      <a16:creationId xmlns:a16="http://schemas.microsoft.com/office/drawing/2014/main" id="{709B63E4-CA98-376B-48B3-905F0AD690C4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3274952" y="5551363"/>
                  <a:ext cx="14364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1085" name="Ink 1084">
                  <a:extLst>
                    <a:ext uri="{FF2B5EF4-FFF2-40B4-BE49-F238E27FC236}">
                      <a16:creationId xmlns:a16="http://schemas.microsoft.com/office/drawing/2014/main" id="{CEC7E8DF-A5E0-5B9B-CD8E-602F34950E35}"/>
                    </a:ext>
                  </a:extLst>
                </p14:cNvPr>
                <p14:cNvContentPartPr/>
                <p14:nvPr/>
              </p14:nvContentPartPr>
              <p14:xfrm>
                <a:off x="3281432" y="5688163"/>
                <a:ext cx="293040" cy="112320"/>
              </p14:xfrm>
            </p:contentPart>
          </mc:Choice>
          <mc:Fallback xmlns="">
            <p:pic>
              <p:nvPicPr>
                <p:cNvPr id="1085" name="Ink 1084">
                  <a:extLst>
                    <a:ext uri="{FF2B5EF4-FFF2-40B4-BE49-F238E27FC236}">
                      <a16:creationId xmlns:a16="http://schemas.microsoft.com/office/drawing/2014/main" id="{CEC7E8DF-A5E0-5B9B-CD8E-602F34950E35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3275312" y="5682043"/>
                  <a:ext cx="3052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1086" name="Ink 1085">
                  <a:extLst>
                    <a:ext uri="{FF2B5EF4-FFF2-40B4-BE49-F238E27FC236}">
                      <a16:creationId xmlns:a16="http://schemas.microsoft.com/office/drawing/2014/main" id="{840964D8-7A08-7D15-7EE0-C7D23BD75FD2}"/>
                    </a:ext>
                  </a:extLst>
                </p14:cNvPr>
                <p14:cNvContentPartPr/>
                <p14:nvPr/>
              </p14:nvContentPartPr>
              <p14:xfrm>
                <a:off x="3410312" y="5632723"/>
                <a:ext cx="36360" cy="3960"/>
              </p14:xfrm>
            </p:contentPart>
          </mc:Choice>
          <mc:Fallback xmlns="">
            <p:pic>
              <p:nvPicPr>
                <p:cNvPr id="1086" name="Ink 1085">
                  <a:extLst>
                    <a:ext uri="{FF2B5EF4-FFF2-40B4-BE49-F238E27FC236}">
                      <a16:creationId xmlns:a16="http://schemas.microsoft.com/office/drawing/2014/main" id="{840964D8-7A08-7D15-7EE0-C7D23BD75FD2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3404192" y="5626603"/>
                  <a:ext cx="486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087" name="Ink 1086">
                  <a:extLst>
                    <a:ext uri="{FF2B5EF4-FFF2-40B4-BE49-F238E27FC236}">
                      <a16:creationId xmlns:a16="http://schemas.microsoft.com/office/drawing/2014/main" id="{A7DFC1F1-4B8B-1C7B-2586-4C5BBCBDA593}"/>
                    </a:ext>
                  </a:extLst>
                </p14:cNvPr>
                <p14:cNvContentPartPr/>
                <p14:nvPr/>
              </p14:nvContentPartPr>
              <p14:xfrm>
                <a:off x="3526592" y="5559283"/>
                <a:ext cx="115560" cy="237240"/>
              </p14:xfrm>
            </p:contentPart>
          </mc:Choice>
          <mc:Fallback xmlns="">
            <p:pic>
              <p:nvPicPr>
                <p:cNvPr id="1087" name="Ink 1086">
                  <a:extLst>
                    <a:ext uri="{FF2B5EF4-FFF2-40B4-BE49-F238E27FC236}">
                      <a16:creationId xmlns:a16="http://schemas.microsoft.com/office/drawing/2014/main" id="{A7DFC1F1-4B8B-1C7B-2586-4C5BBCBDA593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3520472" y="5553163"/>
                  <a:ext cx="12780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088" name="Ink 1087">
                  <a:extLst>
                    <a:ext uri="{FF2B5EF4-FFF2-40B4-BE49-F238E27FC236}">
                      <a16:creationId xmlns:a16="http://schemas.microsoft.com/office/drawing/2014/main" id="{6A65A13F-C70C-3F0A-98B3-C677178DC02C}"/>
                    </a:ext>
                  </a:extLst>
                </p14:cNvPr>
                <p14:cNvContentPartPr/>
                <p14:nvPr/>
              </p14:nvContentPartPr>
              <p14:xfrm>
                <a:off x="3502832" y="5646763"/>
                <a:ext cx="298080" cy="144720"/>
              </p14:xfrm>
            </p:contentPart>
          </mc:Choice>
          <mc:Fallback xmlns="">
            <p:pic>
              <p:nvPicPr>
                <p:cNvPr id="1088" name="Ink 1087">
                  <a:extLst>
                    <a:ext uri="{FF2B5EF4-FFF2-40B4-BE49-F238E27FC236}">
                      <a16:creationId xmlns:a16="http://schemas.microsoft.com/office/drawing/2014/main" id="{6A65A13F-C70C-3F0A-98B3-C677178DC02C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3496712" y="5640643"/>
                  <a:ext cx="3103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1089" name="Ink 1088">
                  <a:extLst>
                    <a:ext uri="{FF2B5EF4-FFF2-40B4-BE49-F238E27FC236}">
                      <a16:creationId xmlns:a16="http://schemas.microsoft.com/office/drawing/2014/main" id="{88BD7B37-7D95-0392-BB68-B26329655226}"/>
                    </a:ext>
                  </a:extLst>
                </p14:cNvPr>
                <p14:cNvContentPartPr/>
                <p14:nvPr/>
              </p14:nvContentPartPr>
              <p14:xfrm>
                <a:off x="3645392" y="5606083"/>
                <a:ext cx="29880" cy="11880"/>
              </p14:xfrm>
            </p:contentPart>
          </mc:Choice>
          <mc:Fallback xmlns="">
            <p:pic>
              <p:nvPicPr>
                <p:cNvPr id="1089" name="Ink 1088">
                  <a:extLst>
                    <a:ext uri="{FF2B5EF4-FFF2-40B4-BE49-F238E27FC236}">
                      <a16:creationId xmlns:a16="http://schemas.microsoft.com/office/drawing/2014/main" id="{88BD7B37-7D95-0392-BB68-B26329655226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3639272" y="5599963"/>
                  <a:ext cx="421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1090" name="Ink 1089">
                  <a:extLst>
                    <a:ext uri="{FF2B5EF4-FFF2-40B4-BE49-F238E27FC236}">
                      <a16:creationId xmlns:a16="http://schemas.microsoft.com/office/drawing/2014/main" id="{E164850D-DEA4-F4F1-7180-0A891C1DCF43}"/>
                    </a:ext>
                  </a:extLst>
                </p14:cNvPr>
                <p14:cNvContentPartPr/>
                <p14:nvPr/>
              </p14:nvContentPartPr>
              <p14:xfrm>
                <a:off x="3750512" y="5655403"/>
                <a:ext cx="402480" cy="132120"/>
              </p14:xfrm>
            </p:contentPart>
          </mc:Choice>
          <mc:Fallback xmlns="">
            <p:pic>
              <p:nvPicPr>
                <p:cNvPr id="1090" name="Ink 1089">
                  <a:extLst>
                    <a:ext uri="{FF2B5EF4-FFF2-40B4-BE49-F238E27FC236}">
                      <a16:creationId xmlns:a16="http://schemas.microsoft.com/office/drawing/2014/main" id="{E164850D-DEA4-F4F1-7180-0A891C1DCF43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3744392" y="5649283"/>
                  <a:ext cx="4147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1140" name="Ink 1139">
                  <a:extLst>
                    <a:ext uri="{FF2B5EF4-FFF2-40B4-BE49-F238E27FC236}">
                      <a16:creationId xmlns:a16="http://schemas.microsoft.com/office/drawing/2014/main" id="{171EFB8B-3778-AF89-6489-ABD265E01097}"/>
                    </a:ext>
                  </a:extLst>
                </p14:cNvPr>
                <p14:cNvContentPartPr/>
                <p14:nvPr/>
              </p14:nvContentPartPr>
              <p14:xfrm>
                <a:off x="2964700" y="5121301"/>
                <a:ext cx="96480" cy="302760"/>
              </p14:xfrm>
            </p:contentPart>
          </mc:Choice>
          <mc:Fallback xmlns="">
            <p:pic>
              <p:nvPicPr>
                <p:cNvPr id="1140" name="Ink 1139">
                  <a:extLst>
                    <a:ext uri="{FF2B5EF4-FFF2-40B4-BE49-F238E27FC236}">
                      <a16:creationId xmlns:a16="http://schemas.microsoft.com/office/drawing/2014/main" id="{171EFB8B-3778-AF89-6489-ABD265E01097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2958580" y="5115181"/>
                  <a:ext cx="108720" cy="31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FB74E2F-B389-AB72-7290-8A02468F5555}"/>
              </a:ext>
            </a:extLst>
          </p:cNvPr>
          <p:cNvGrpSpPr/>
          <p:nvPr/>
        </p:nvGrpSpPr>
        <p:grpSpPr>
          <a:xfrm>
            <a:off x="2788152" y="69951"/>
            <a:ext cx="4052160" cy="788760"/>
            <a:chOff x="2788152" y="69951"/>
            <a:chExt cx="4052160" cy="78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B2D98D1-8B27-D8DB-A4DD-CF984278F5AD}"/>
                    </a:ext>
                  </a:extLst>
                </p14:cNvPr>
                <p14:cNvContentPartPr/>
                <p14:nvPr/>
              </p14:nvContentPartPr>
              <p14:xfrm>
                <a:off x="3085512" y="244911"/>
                <a:ext cx="321120" cy="3614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B2D98D1-8B27-D8DB-A4DD-CF984278F5AD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3079392" y="238791"/>
                  <a:ext cx="33336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69203154-0A3B-07A8-EDC2-B4FFB133BD49}"/>
                    </a:ext>
                  </a:extLst>
                </p14:cNvPr>
                <p14:cNvContentPartPr/>
                <p14:nvPr/>
              </p14:nvContentPartPr>
              <p14:xfrm>
                <a:off x="3458112" y="439671"/>
                <a:ext cx="38520" cy="27936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69203154-0A3B-07A8-EDC2-B4FFB133BD49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3451992" y="433551"/>
                  <a:ext cx="5076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B845DA0-AF1A-100C-FA3B-893AC7368E81}"/>
                    </a:ext>
                  </a:extLst>
                </p14:cNvPr>
                <p14:cNvContentPartPr/>
                <p14:nvPr/>
              </p14:nvContentPartPr>
              <p14:xfrm>
                <a:off x="3448752" y="387111"/>
                <a:ext cx="202320" cy="1684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B845DA0-AF1A-100C-FA3B-893AC7368E81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3442632" y="380991"/>
                  <a:ext cx="2145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F1E933A5-66A9-68DE-CC25-2F29B9747FFD}"/>
                    </a:ext>
                  </a:extLst>
                </p14:cNvPr>
                <p14:cNvContentPartPr/>
                <p14:nvPr/>
              </p14:nvContentPartPr>
              <p14:xfrm>
                <a:off x="3627672" y="246711"/>
                <a:ext cx="101520" cy="3240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F1E933A5-66A9-68DE-CC25-2F29B9747FFD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3621552" y="240591"/>
                  <a:ext cx="11376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3B1FDAF2-9994-9282-A68D-4C16DC4AA863}"/>
                    </a:ext>
                  </a:extLst>
                </p14:cNvPr>
                <p14:cNvContentPartPr/>
                <p14:nvPr/>
              </p14:nvContentPartPr>
              <p14:xfrm>
                <a:off x="3637032" y="424191"/>
                <a:ext cx="236520" cy="1245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3B1FDAF2-9994-9282-A68D-4C16DC4AA86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3630912" y="418071"/>
                  <a:ext cx="2487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063D8112-7F70-B822-B544-93454C8BBFEE}"/>
                    </a:ext>
                  </a:extLst>
                </p14:cNvPr>
                <p14:cNvContentPartPr/>
                <p14:nvPr/>
              </p14:nvContentPartPr>
              <p14:xfrm>
                <a:off x="3766632" y="338511"/>
                <a:ext cx="43200" cy="1404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063D8112-7F70-B822-B544-93454C8BBFEE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3760512" y="332391"/>
                  <a:ext cx="554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816C6C87-4A1B-6021-255C-0D64459CEE40}"/>
                    </a:ext>
                  </a:extLst>
                </p14:cNvPr>
                <p14:cNvContentPartPr/>
                <p14:nvPr/>
              </p14:nvContentPartPr>
              <p14:xfrm>
                <a:off x="3856632" y="397551"/>
                <a:ext cx="320400" cy="1497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16C6C87-4A1B-6021-255C-0D64459CEE40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3850512" y="391431"/>
                  <a:ext cx="3326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74072DF-1BBF-A99B-8404-81547637DDAE}"/>
                    </a:ext>
                  </a:extLst>
                </p14:cNvPr>
                <p14:cNvContentPartPr/>
                <p14:nvPr/>
              </p14:nvContentPartPr>
              <p14:xfrm>
                <a:off x="4149312" y="218991"/>
                <a:ext cx="356760" cy="3214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74072DF-1BBF-A99B-8404-81547637DDAE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4143192" y="212871"/>
                  <a:ext cx="36900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049A29AF-7098-DD81-88DD-9DB642FE4625}"/>
                    </a:ext>
                  </a:extLst>
                </p14:cNvPr>
                <p14:cNvContentPartPr/>
                <p14:nvPr/>
              </p14:nvContentPartPr>
              <p14:xfrm>
                <a:off x="4786152" y="273351"/>
                <a:ext cx="83160" cy="2376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049A29AF-7098-DD81-88DD-9DB642FE4625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4780032" y="267231"/>
                  <a:ext cx="9540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D5A0357-5E3A-7251-8C98-EFDAE8CB7EC0}"/>
                    </a:ext>
                  </a:extLst>
                </p14:cNvPr>
                <p14:cNvContentPartPr/>
                <p14:nvPr/>
              </p14:nvContentPartPr>
              <p14:xfrm>
                <a:off x="4746192" y="171111"/>
                <a:ext cx="220680" cy="2469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D5A0357-5E3A-7251-8C98-EFDAE8CB7EC0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4740072" y="164991"/>
                  <a:ext cx="23292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C8A01A00-1FEC-496C-66F2-2CD2CBECA79A}"/>
                    </a:ext>
                  </a:extLst>
                </p14:cNvPr>
                <p14:cNvContentPartPr/>
                <p14:nvPr/>
              </p14:nvContentPartPr>
              <p14:xfrm>
                <a:off x="4924392" y="335271"/>
                <a:ext cx="216360" cy="1512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C8A01A00-1FEC-496C-66F2-2CD2CBECA79A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4918272" y="329151"/>
                  <a:ext cx="2286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1B55B9B1-0BB0-AAFF-1A27-0A76D7D343F8}"/>
                    </a:ext>
                  </a:extLst>
                </p14:cNvPr>
                <p14:cNvContentPartPr/>
                <p14:nvPr/>
              </p14:nvContentPartPr>
              <p14:xfrm>
                <a:off x="5128872" y="370911"/>
                <a:ext cx="173160" cy="1450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1B55B9B1-0BB0-AAFF-1A27-0A76D7D343F8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5122752" y="364791"/>
                  <a:ext cx="1854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81C4DAC-2F0F-FAC0-493A-0BC97CCDC068}"/>
                    </a:ext>
                  </a:extLst>
                </p14:cNvPr>
                <p14:cNvContentPartPr/>
                <p14:nvPr/>
              </p14:nvContentPartPr>
              <p14:xfrm>
                <a:off x="5303472" y="170751"/>
                <a:ext cx="149040" cy="3495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81C4DAC-2F0F-FAC0-493A-0BC97CCDC068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5297352" y="164631"/>
                  <a:ext cx="16128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B8B26679-61A1-F110-0517-DDA0E04DBC9E}"/>
                    </a:ext>
                  </a:extLst>
                </p14:cNvPr>
                <p14:cNvContentPartPr/>
                <p14:nvPr/>
              </p14:nvContentPartPr>
              <p14:xfrm>
                <a:off x="5238672" y="330951"/>
                <a:ext cx="344520" cy="1954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B8B26679-61A1-F110-0517-DDA0E04DBC9E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5232552" y="324831"/>
                  <a:ext cx="3567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9FC50768-FD0C-84B5-50C9-AC00123DAF0B}"/>
                    </a:ext>
                  </a:extLst>
                </p14:cNvPr>
                <p14:cNvContentPartPr/>
                <p14:nvPr/>
              </p14:nvContentPartPr>
              <p14:xfrm>
                <a:off x="5493192" y="301431"/>
                <a:ext cx="22680" cy="19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9FC50768-FD0C-84B5-50C9-AC00123DAF0B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5487072" y="295311"/>
                  <a:ext cx="349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96F45D2-D818-2289-2F30-C55CCBC58496}"/>
                    </a:ext>
                  </a:extLst>
                </p14:cNvPr>
                <p14:cNvContentPartPr/>
                <p14:nvPr/>
              </p14:nvContentPartPr>
              <p14:xfrm>
                <a:off x="5618832" y="158511"/>
                <a:ext cx="147240" cy="3362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96F45D2-D818-2289-2F30-C55CCBC58496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5612712" y="152391"/>
                  <a:ext cx="15948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BF64A0AD-8F3E-4DA4-FF50-C5BB59214326}"/>
                    </a:ext>
                  </a:extLst>
                </p14:cNvPr>
                <p14:cNvContentPartPr/>
                <p14:nvPr/>
              </p14:nvContentPartPr>
              <p14:xfrm>
                <a:off x="5575632" y="293151"/>
                <a:ext cx="216360" cy="234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F64A0AD-8F3E-4DA4-FF50-C5BB59214326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5569512" y="287031"/>
                  <a:ext cx="2286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464B21EF-CD1A-211F-D52B-A3511811B953}"/>
                    </a:ext>
                  </a:extLst>
                </p14:cNvPr>
                <p14:cNvContentPartPr/>
                <p14:nvPr/>
              </p14:nvContentPartPr>
              <p14:xfrm>
                <a:off x="5780472" y="347511"/>
                <a:ext cx="88200" cy="1375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464B21EF-CD1A-211F-D52B-A3511811B953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5774352" y="341391"/>
                  <a:ext cx="1004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11D01CB-4662-1667-9272-8077F29D2751}"/>
                    </a:ext>
                  </a:extLst>
                </p14:cNvPr>
                <p14:cNvContentPartPr/>
                <p14:nvPr/>
              </p14:nvContentPartPr>
              <p14:xfrm>
                <a:off x="5843832" y="204231"/>
                <a:ext cx="49680" cy="316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11D01CB-4662-1667-9272-8077F29D2751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5837712" y="198111"/>
                  <a:ext cx="619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3EB477DA-F926-3673-A08E-2751594055FF}"/>
                    </a:ext>
                  </a:extLst>
                </p14:cNvPr>
                <p14:cNvContentPartPr/>
                <p14:nvPr/>
              </p14:nvContentPartPr>
              <p14:xfrm>
                <a:off x="5890272" y="326631"/>
                <a:ext cx="178560" cy="1681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3EB477DA-F926-3673-A08E-2751594055FF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5884152" y="320511"/>
                  <a:ext cx="1908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9F555521-C4F0-0B3D-1F58-CFE7F1D2CE66}"/>
                    </a:ext>
                  </a:extLst>
                </p14:cNvPr>
                <p14:cNvContentPartPr/>
                <p14:nvPr/>
              </p14:nvContentPartPr>
              <p14:xfrm>
                <a:off x="6087552" y="309351"/>
                <a:ext cx="235080" cy="1580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9F555521-C4F0-0B3D-1F58-CFE7F1D2CE66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6081432" y="303231"/>
                  <a:ext cx="2473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8C12F99-CFA4-0899-27F1-F9337F945BD2}"/>
                    </a:ext>
                  </a:extLst>
                </p14:cNvPr>
                <p14:cNvContentPartPr/>
                <p14:nvPr/>
              </p14:nvContentPartPr>
              <p14:xfrm>
                <a:off x="2788152" y="94791"/>
                <a:ext cx="4052160" cy="7639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8C12F99-CFA4-0899-27F1-F9337F945BD2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2782032" y="88671"/>
                  <a:ext cx="4064400" cy="77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FAA11BD3-96C0-16F9-3F2B-309993DBEBF8}"/>
                    </a:ext>
                  </a:extLst>
                </p14:cNvPr>
                <p14:cNvContentPartPr/>
                <p14:nvPr/>
              </p14:nvContentPartPr>
              <p14:xfrm>
                <a:off x="6659952" y="69951"/>
                <a:ext cx="120240" cy="7459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FAA11BD3-96C0-16F9-3F2B-309993DBEBF8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6653832" y="63831"/>
                  <a:ext cx="132480" cy="75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7199F11-ABBB-9CB6-33FA-4F804CEBEF3E}"/>
              </a:ext>
            </a:extLst>
          </p:cNvPr>
          <p:cNvGrpSpPr/>
          <p:nvPr/>
        </p:nvGrpSpPr>
        <p:grpSpPr>
          <a:xfrm>
            <a:off x="2566087" y="1352384"/>
            <a:ext cx="698400" cy="231120"/>
            <a:chOff x="979442" y="390992"/>
            <a:chExt cx="698400" cy="23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FCAB8AEB-89CA-6C9F-8AA8-DA081E421B14}"/>
                    </a:ext>
                  </a:extLst>
                </p14:cNvPr>
                <p14:cNvContentPartPr/>
                <p14:nvPr/>
              </p14:nvContentPartPr>
              <p14:xfrm>
                <a:off x="979442" y="476672"/>
                <a:ext cx="469440" cy="1454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FCAB8AEB-89CA-6C9F-8AA8-DA081E421B14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973322" y="470552"/>
                  <a:ext cx="4816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7DD64718-1A08-58B8-A52A-6FF5CC2868D3}"/>
                    </a:ext>
                  </a:extLst>
                </p14:cNvPr>
                <p14:cNvContentPartPr/>
                <p14:nvPr/>
              </p14:nvContentPartPr>
              <p14:xfrm>
                <a:off x="1340162" y="390992"/>
                <a:ext cx="52200" cy="75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7DD64718-1A08-58B8-A52A-6FF5CC2868D3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1334042" y="385150"/>
                  <a:ext cx="64440" cy="192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43BA44B3-DFD8-6881-7B8D-F13741860ED7}"/>
                    </a:ext>
                  </a:extLst>
                </p14:cNvPr>
                <p14:cNvContentPartPr/>
                <p14:nvPr/>
              </p14:nvContentPartPr>
              <p14:xfrm>
                <a:off x="1471202" y="471272"/>
                <a:ext cx="206640" cy="9864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43BA44B3-DFD8-6881-7B8D-F13741860ED7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1465082" y="465130"/>
                  <a:ext cx="218880" cy="11092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B94D874-FAC5-D0FC-F335-B767C39EBCE6}"/>
              </a:ext>
            </a:extLst>
          </p:cNvPr>
          <p:cNvGrpSpPr/>
          <p:nvPr/>
        </p:nvGrpSpPr>
        <p:grpSpPr>
          <a:xfrm>
            <a:off x="3567247" y="1160864"/>
            <a:ext cx="442080" cy="362160"/>
            <a:chOff x="1980602" y="199472"/>
            <a:chExt cx="442080" cy="36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5AF7555B-09AC-73CD-3189-772AC53C4BBB}"/>
                    </a:ext>
                  </a:extLst>
                </p14:cNvPr>
                <p14:cNvContentPartPr/>
                <p14:nvPr/>
              </p14:nvContentPartPr>
              <p14:xfrm>
                <a:off x="1980602" y="378392"/>
                <a:ext cx="160200" cy="14364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5AF7555B-09AC-73CD-3189-772AC53C4BBB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1974482" y="372272"/>
                  <a:ext cx="1724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D1729818-E426-7412-C90D-58E99F176006}"/>
                    </a:ext>
                  </a:extLst>
                </p14:cNvPr>
                <p14:cNvContentPartPr/>
                <p14:nvPr/>
              </p14:nvContentPartPr>
              <p14:xfrm>
                <a:off x="2109842" y="199472"/>
                <a:ext cx="128160" cy="3852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D1729818-E426-7412-C90D-58E99F176006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2103739" y="193352"/>
                  <a:ext cx="140366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78EC5A01-9CFA-B02B-F4A3-247A5FD37BE2}"/>
                    </a:ext>
                  </a:extLst>
                </p14:cNvPr>
                <p14:cNvContentPartPr/>
                <p14:nvPr/>
              </p14:nvContentPartPr>
              <p14:xfrm>
                <a:off x="2174282" y="212432"/>
                <a:ext cx="54360" cy="13464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78EC5A01-9CFA-B02B-F4A3-247A5FD37BE2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2168162" y="206312"/>
                  <a:ext cx="666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B31B3BD-5BDB-5357-8244-B9FB2663CB6E}"/>
                    </a:ext>
                  </a:extLst>
                </p14:cNvPr>
                <p14:cNvContentPartPr/>
                <p14:nvPr/>
              </p14:nvContentPartPr>
              <p14:xfrm>
                <a:off x="2298122" y="362552"/>
                <a:ext cx="121680" cy="1486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B31B3BD-5BDB-5357-8244-B9FB2663CB6E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2292020" y="356432"/>
                  <a:ext cx="133884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1256A432-9B8E-FC15-D583-E85F2155E401}"/>
                    </a:ext>
                  </a:extLst>
                </p14:cNvPr>
                <p14:cNvContentPartPr/>
                <p14:nvPr/>
              </p14:nvContentPartPr>
              <p14:xfrm>
                <a:off x="2287682" y="387032"/>
                <a:ext cx="135000" cy="1746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1256A432-9B8E-FC15-D583-E85F2155E401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2281578" y="380912"/>
                  <a:ext cx="147207" cy="18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94AB4792-E396-C79B-7788-35E959AE2969}"/>
              </a:ext>
            </a:extLst>
          </p:cNvPr>
          <p:cNvGrpSpPr/>
          <p:nvPr/>
        </p:nvGrpSpPr>
        <p:grpSpPr>
          <a:xfrm>
            <a:off x="2801527" y="1708784"/>
            <a:ext cx="1090080" cy="372960"/>
            <a:chOff x="1214882" y="747392"/>
            <a:chExt cx="1090080" cy="37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BDD9E544-CA5D-B1A9-20CC-A2DE362893BB}"/>
                    </a:ext>
                  </a:extLst>
                </p14:cNvPr>
                <p14:cNvContentPartPr/>
                <p14:nvPr/>
              </p14:nvContentPartPr>
              <p14:xfrm>
                <a:off x="1237922" y="846392"/>
                <a:ext cx="156960" cy="2739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BDD9E544-CA5D-B1A9-20CC-A2DE362893BB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231802" y="840272"/>
                  <a:ext cx="16920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2670F1DF-B62E-39A9-7CBC-A843F9B5223E}"/>
                    </a:ext>
                  </a:extLst>
                </p14:cNvPr>
                <p14:cNvContentPartPr/>
                <p14:nvPr/>
              </p14:nvContentPartPr>
              <p14:xfrm>
                <a:off x="1214882" y="973472"/>
                <a:ext cx="174960" cy="604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2670F1DF-B62E-39A9-7CBC-A843F9B5223E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1208762" y="967352"/>
                  <a:ext cx="1872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50149316-C513-0358-34D2-08F428DD1065}"/>
                    </a:ext>
                  </a:extLst>
                </p14:cNvPr>
                <p14:cNvContentPartPr/>
                <p14:nvPr/>
              </p14:nvContentPartPr>
              <p14:xfrm>
                <a:off x="1497482" y="942512"/>
                <a:ext cx="143640" cy="11664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50149316-C513-0358-34D2-08F428DD1065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1491347" y="936392"/>
                  <a:ext cx="155911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AF1F4474-6B53-2B49-58E3-1518BE7B983A}"/>
                    </a:ext>
                  </a:extLst>
                </p14:cNvPr>
                <p14:cNvContentPartPr/>
                <p14:nvPr/>
              </p14:nvContentPartPr>
              <p14:xfrm>
                <a:off x="1531322" y="940352"/>
                <a:ext cx="115560" cy="1000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AF1F4474-6B53-2B49-58E3-1518BE7B983A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1525202" y="934232"/>
                  <a:ext cx="1278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87CABFE9-ED62-F79F-8669-C55114546A25}"/>
                    </a:ext>
                  </a:extLst>
                </p14:cNvPr>
                <p14:cNvContentPartPr/>
                <p14:nvPr/>
              </p14:nvContentPartPr>
              <p14:xfrm>
                <a:off x="1817162" y="950072"/>
                <a:ext cx="139680" cy="284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87CABFE9-ED62-F79F-8669-C55114546A25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1811058" y="943952"/>
                  <a:ext cx="151889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739D05FA-3E9D-F97C-FBA9-C9DD2772B788}"/>
                    </a:ext>
                  </a:extLst>
                </p14:cNvPr>
                <p14:cNvContentPartPr/>
                <p14:nvPr/>
              </p14:nvContentPartPr>
              <p14:xfrm>
                <a:off x="1848842" y="1030712"/>
                <a:ext cx="116280" cy="41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739D05FA-3E9D-F97C-FBA9-C9DD2772B788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1842722" y="1024592"/>
                  <a:ext cx="1285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481A6683-FB6B-7646-B421-81F96E80500D}"/>
                    </a:ext>
                  </a:extLst>
                </p14:cNvPr>
                <p14:cNvContentPartPr/>
                <p14:nvPr/>
              </p14:nvContentPartPr>
              <p14:xfrm>
                <a:off x="2148722" y="747392"/>
                <a:ext cx="156240" cy="26460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481A6683-FB6B-7646-B421-81F96E80500D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2142588" y="741264"/>
                  <a:ext cx="168508" cy="276857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1D41385B-538B-AB65-931B-CC037AC48B83}"/>
              </a:ext>
            </a:extLst>
          </p:cNvPr>
          <p:cNvGrpSpPr/>
          <p:nvPr/>
        </p:nvGrpSpPr>
        <p:grpSpPr>
          <a:xfrm>
            <a:off x="2923567" y="2322944"/>
            <a:ext cx="221400" cy="154800"/>
            <a:chOff x="1336922" y="1361552"/>
            <a:chExt cx="221400" cy="15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82220A7B-E9FA-2680-4D53-76C7B7CF884D}"/>
                    </a:ext>
                  </a:extLst>
                </p14:cNvPr>
                <p14:cNvContentPartPr/>
                <p14:nvPr/>
              </p14:nvContentPartPr>
              <p14:xfrm>
                <a:off x="1336922" y="1364792"/>
                <a:ext cx="171360" cy="135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82220A7B-E9FA-2680-4D53-76C7B7CF884D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1330802" y="1358672"/>
                  <a:ext cx="1836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EF8FE16D-2885-5226-1413-06C839AF1300}"/>
                    </a:ext>
                  </a:extLst>
                </p14:cNvPr>
                <p14:cNvContentPartPr/>
                <p14:nvPr/>
              </p14:nvContentPartPr>
              <p14:xfrm>
                <a:off x="1375082" y="1361552"/>
                <a:ext cx="183240" cy="1548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EF8FE16D-2885-5226-1413-06C839AF1300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1368974" y="1355432"/>
                  <a:ext cx="195456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FCF606E-8E05-1D2C-DE94-F2A3DE24B7E6}"/>
              </a:ext>
            </a:extLst>
          </p:cNvPr>
          <p:cNvGrpSpPr/>
          <p:nvPr/>
        </p:nvGrpSpPr>
        <p:grpSpPr>
          <a:xfrm>
            <a:off x="3382927" y="2204864"/>
            <a:ext cx="425520" cy="321840"/>
            <a:chOff x="1796282" y="1243472"/>
            <a:chExt cx="425520" cy="32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266CE179-3058-417C-F555-0CC551140B41}"/>
                    </a:ext>
                  </a:extLst>
                </p14:cNvPr>
                <p14:cNvContentPartPr/>
                <p14:nvPr/>
              </p14:nvContentPartPr>
              <p14:xfrm>
                <a:off x="1796282" y="1328432"/>
                <a:ext cx="146160" cy="17496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266CE179-3058-417C-F555-0CC551140B41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1790162" y="1322312"/>
                  <a:ext cx="1584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2ABC43F2-5438-91FD-7212-BA94896CA757}"/>
                    </a:ext>
                  </a:extLst>
                </p14:cNvPr>
                <p14:cNvContentPartPr/>
                <p14:nvPr/>
              </p14:nvContentPartPr>
              <p14:xfrm>
                <a:off x="1800962" y="1394672"/>
                <a:ext cx="183960" cy="17064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2ABC43F2-5438-91FD-7212-BA94896CA757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1794842" y="1388552"/>
                  <a:ext cx="1962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E00D3C5-F0FF-5D23-08D0-2B7C57FFE96D}"/>
                    </a:ext>
                  </a:extLst>
                </p14:cNvPr>
                <p14:cNvContentPartPr/>
                <p14:nvPr/>
              </p14:nvContentPartPr>
              <p14:xfrm>
                <a:off x="2073482" y="1243472"/>
                <a:ext cx="148320" cy="1947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E00D3C5-F0FF-5D23-08D0-2B7C57FFE96D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2067377" y="1237341"/>
                  <a:ext cx="160530" cy="20702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43C3146-F0F6-4FF5-F9F1-CC7B669196A7}"/>
              </a:ext>
            </a:extLst>
          </p:cNvPr>
          <p:cNvGrpSpPr/>
          <p:nvPr/>
        </p:nvGrpSpPr>
        <p:grpSpPr>
          <a:xfrm>
            <a:off x="571327" y="1467591"/>
            <a:ext cx="1315440" cy="453600"/>
            <a:chOff x="-1015318" y="506199"/>
            <a:chExt cx="1315440" cy="45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C22F549A-0D3E-FEB9-15A9-457E3F71AD91}"/>
                    </a:ext>
                  </a:extLst>
                </p14:cNvPr>
                <p14:cNvContentPartPr/>
                <p14:nvPr/>
              </p14:nvContentPartPr>
              <p14:xfrm>
                <a:off x="-950158" y="570999"/>
                <a:ext cx="20520" cy="3038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C22F549A-0D3E-FEB9-15A9-457E3F71AD91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-956387" y="564872"/>
                  <a:ext cx="32979" cy="3160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54E3B506-94C9-D680-EEC4-4A6940E81688}"/>
                    </a:ext>
                  </a:extLst>
                </p14:cNvPr>
                <p14:cNvContentPartPr/>
                <p14:nvPr/>
              </p14:nvContentPartPr>
              <p14:xfrm>
                <a:off x="-1015318" y="506199"/>
                <a:ext cx="277560" cy="2397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54E3B506-94C9-D680-EEC4-4A6940E81688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-1021438" y="500079"/>
                  <a:ext cx="28980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0DD25D4-EB1D-0944-EF60-4C2B59E96889}"/>
                    </a:ext>
                  </a:extLst>
                </p14:cNvPr>
                <p14:cNvContentPartPr/>
                <p14:nvPr/>
              </p14:nvContentPartPr>
              <p14:xfrm>
                <a:off x="-798958" y="774759"/>
                <a:ext cx="239400" cy="1321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0DD25D4-EB1D-0944-EF60-4C2B59E96889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-805078" y="768639"/>
                  <a:ext cx="251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3B9138C6-B2BE-F91E-D292-5012B5F3A1E6}"/>
                    </a:ext>
                  </a:extLst>
                </p14:cNvPr>
                <p14:cNvContentPartPr/>
                <p14:nvPr/>
              </p14:nvContentPartPr>
              <p14:xfrm>
                <a:off x="-580798" y="781959"/>
                <a:ext cx="117000" cy="15660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3B9138C6-B2BE-F91E-D292-5012B5F3A1E6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-586918" y="775839"/>
                  <a:ext cx="1292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06B67B0-3CAF-59A4-DB5C-9A17D5A15C67}"/>
                    </a:ext>
                  </a:extLst>
                </p14:cNvPr>
                <p14:cNvContentPartPr/>
                <p14:nvPr/>
              </p14:nvContentPartPr>
              <p14:xfrm>
                <a:off x="-589078" y="704559"/>
                <a:ext cx="45000" cy="187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06B67B0-3CAF-59A4-DB5C-9A17D5A15C67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-595198" y="698439"/>
                  <a:ext cx="572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95504ACB-DF8A-8A6A-9DA9-C55638F14B21}"/>
                    </a:ext>
                  </a:extLst>
                </p14:cNvPr>
                <p14:cNvContentPartPr/>
                <p14:nvPr/>
              </p14:nvContentPartPr>
              <p14:xfrm>
                <a:off x="-483598" y="823359"/>
                <a:ext cx="23760" cy="1332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95504ACB-DF8A-8A6A-9DA9-C55638F14B21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-489718" y="817239"/>
                  <a:ext cx="36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FCC03D55-CA38-354E-0AB9-0C1C8F01924A}"/>
                    </a:ext>
                  </a:extLst>
                </p14:cNvPr>
                <p14:cNvContentPartPr/>
                <p14:nvPr/>
              </p14:nvContentPartPr>
              <p14:xfrm>
                <a:off x="-493678" y="524559"/>
                <a:ext cx="640800" cy="4352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FCC03D55-CA38-354E-0AB9-0C1C8F01924A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-499798" y="518439"/>
                  <a:ext cx="653040" cy="44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76A3B3DC-E2E6-B3C0-980E-329FF1A7B6C1}"/>
                    </a:ext>
                  </a:extLst>
                </p14:cNvPr>
                <p14:cNvContentPartPr/>
                <p14:nvPr/>
              </p14:nvContentPartPr>
              <p14:xfrm>
                <a:off x="287522" y="743799"/>
                <a:ext cx="6480" cy="1836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76A3B3DC-E2E6-B3C0-980E-329FF1A7B6C1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281402" y="737557"/>
                  <a:ext cx="18720" cy="308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9A8E06F5-5EC5-AF5F-4152-952F62E6F4EE}"/>
                    </a:ext>
                  </a:extLst>
                </p14:cNvPr>
                <p14:cNvContentPartPr/>
                <p14:nvPr/>
              </p14:nvContentPartPr>
              <p14:xfrm>
                <a:off x="283202" y="867999"/>
                <a:ext cx="16920" cy="1620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9A8E06F5-5EC5-AF5F-4152-952F62E6F4EE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277082" y="861879"/>
                  <a:ext cx="29160" cy="2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1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6E898187-60A9-3B0E-FA68-874657E56C18}"/>
                  </a:ext>
                </a:extLst>
              </p14:cNvPr>
              <p14:cNvContentPartPr/>
              <p14:nvPr/>
            </p14:nvContentPartPr>
            <p14:xfrm>
              <a:off x="520207" y="2088591"/>
              <a:ext cx="1210680" cy="5112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6E898187-60A9-3B0E-FA68-874657E56C18}"/>
                  </a:ext>
                </a:extLst>
              </p:cNvPr>
              <p:cNvPicPr/>
              <p:nvPr/>
            </p:nvPicPr>
            <p:blipFill>
              <a:blip r:embed="rId622"/>
              <a:stretch>
                <a:fillRect/>
              </a:stretch>
            </p:blipFill>
            <p:spPr>
              <a:xfrm>
                <a:off x="514087" y="2082471"/>
                <a:ext cx="1222920" cy="6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64" name="Group 263">
            <a:extLst>
              <a:ext uri="{FF2B5EF4-FFF2-40B4-BE49-F238E27FC236}">
                <a16:creationId xmlns:a16="http://schemas.microsoft.com/office/drawing/2014/main" id="{D9E1E3BF-A7A4-E746-2FF7-336B27A03C86}"/>
              </a:ext>
            </a:extLst>
          </p:cNvPr>
          <p:cNvGrpSpPr/>
          <p:nvPr/>
        </p:nvGrpSpPr>
        <p:grpSpPr>
          <a:xfrm>
            <a:off x="6267557" y="1084551"/>
            <a:ext cx="3331080" cy="1623960"/>
            <a:chOff x="-306888" y="4154195"/>
            <a:chExt cx="3331080" cy="162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42307A46-340D-22D2-530E-DE1B1CD07BCB}"/>
                    </a:ext>
                  </a:extLst>
                </p14:cNvPr>
                <p14:cNvContentPartPr/>
                <p14:nvPr/>
              </p14:nvContentPartPr>
              <p14:xfrm>
                <a:off x="-214008" y="4419515"/>
                <a:ext cx="70560" cy="35532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42307A46-340D-22D2-530E-DE1B1CD07BCB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-220128" y="4413395"/>
                  <a:ext cx="828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11400FF3-E377-2F91-0DDA-369A59B5A07B}"/>
                    </a:ext>
                  </a:extLst>
                </p14:cNvPr>
                <p14:cNvContentPartPr/>
                <p14:nvPr/>
              </p14:nvContentPartPr>
              <p14:xfrm>
                <a:off x="-276288" y="4468475"/>
                <a:ext cx="302400" cy="3254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11400FF3-E377-2F91-0DDA-369A59B5A07B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-282408" y="4462355"/>
                  <a:ext cx="31464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38CAE80-19F5-3790-F121-67861399CA0B}"/>
                    </a:ext>
                  </a:extLst>
                </p14:cNvPr>
                <p14:cNvContentPartPr/>
                <p14:nvPr/>
              </p14:nvContentPartPr>
              <p14:xfrm>
                <a:off x="64992" y="4258955"/>
                <a:ext cx="512280" cy="51192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38CAE80-19F5-3790-F121-67861399CA0B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58868" y="4252839"/>
                  <a:ext cx="524529" cy="5241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5D940A61-F45B-7672-054C-701F9A0AB8B6}"/>
                    </a:ext>
                  </a:extLst>
                </p14:cNvPr>
                <p14:cNvContentPartPr/>
                <p14:nvPr/>
              </p14:nvContentPartPr>
              <p14:xfrm>
                <a:off x="793992" y="4449395"/>
                <a:ext cx="28080" cy="20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5D940A61-F45B-7672-054C-701F9A0AB8B6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787793" y="4443275"/>
                  <a:ext cx="40479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70E7842C-6B9A-DC1A-7B28-02813C9A3E9D}"/>
                    </a:ext>
                  </a:extLst>
                </p14:cNvPr>
                <p14:cNvContentPartPr/>
                <p14:nvPr/>
              </p14:nvContentPartPr>
              <p14:xfrm>
                <a:off x="822792" y="4567835"/>
                <a:ext cx="39240" cy="2016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70E7842C-6B9A-DC1A-7B28-02813C9A3E9D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816672" y="4561715"/>
                  <a:ext cx="51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97E6B5D4-BA0A-42AE-0282-A046A8596B3F}"/>
                    </a:ext>
                  </a:extLst>
                </p14:cNvPr>
                <p14:cNvContentPartPr/>
                <p14:nvPr/>
              </p14:nvContentPartPr>
              <p14:xfrm>
                <a:off x="1286832" y="4437155"/>
                <a:ext cx="538920" cy="20700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97E6B5D4-BA0A-42AE-0282-A046A8596B3F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1280712" y="4431035"/>
                  <a:ext cx="5511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4A1EC7F5-B3EF-665D-163E-4C2FD946D6C6}"/>
                    </a:ext>
                  </a:extLst>
                </p14:cNvPr>
                <p14:cNvContentPartPr/>
                <p14:nvPr/>
              </p14:nvContentPartPr>
              <p14:xfrm>
                <a:off x="1794432" y="4429955"/>
                <a:ext cx="160200" cy="13716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4A1EC7F5-B3EF-665D-163E-4C2FD946D6C6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1788312" y="4423819"/>
                  <a:ext cx="172440" cy="1494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B8379F59-55A5-881C-B53D-6F2DC2424EB6}"/>
                    </a:ext>
                  </a:extLst>
                </p14:cNvPr>
                <p14:cNvContentPartPr/>
                <p14:nvPr/>
              </p14:nvContentPartPr>
              <p14:xfrm>
                <a:off x="1811352" y="4444355"/>
                <a:ext cx="127440" cy="15408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B8379F59-55A5-881C-B53D-6F2DC2424EB6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1805232" y="4438235"/>
                  <a:ext cx="139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268FF97D-E58B-22BE-F43E-D5502066C4F1}"/>
                    </a:ext>
                  </a:extLst>
                </p14:cNvPr>
                <p14:cNvContentPartPr/>
                <p14:nvPr/>
              </p14:nvContentPartPr>
              <p14:xfrm>
                <a:off x="2299152" y="4360835"/>
                <a:ext cx="234000" cy="40464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268FF97D-E58B-22BE-F43E-D5502066C4F1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2293032" y="4354715"/>
                  <a:ext cx="246240" cy="41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D24BF684-1CDC-B31B-986F-5251E16A0C44}"/>
                    </a:ext>
                  </a:extLst>
                </p14:cNvPr>
                <p14:cNvContentPartPr/>
                <p14:nvPr/>
              </p14:nvContentPartPr>
              <p14:xfrm>
                <a:off x="2465832" y="4154195"/>
                <a:ext cx="141480" cy="230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D24BF684-1CDC-B31B-986F-5251E16A0C44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2459712" y="4148075"/>
                  <a:ext cx="1537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E2EC4D16-A677-78B5-3452-1D0BC9CB6E6A}"/>
                    </a:ext>
                  </a:extLst>
                </p14:cNvPr>
                <p14:cNvContentPartPr/>
                <p14:nvPr/>
              </p14:nvContentPartPr>
              <p14:xfrm>
                <a:off x="2537472" y="4193075"/>
                <a:ext cx="41760" cy="10152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E2EC4D16-A677-78B5-3452-1D0BC9CB6E6A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2531352" y="4186955"/>
                  <a:ext cx="540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B8DC11EB-03D3-D5D8-50D4-81D601FB9961}"/>
                    </a:ext>
                  </a:extLst>
                </p14:cNvPr>
                <p14:cNvContentPartPr/>
                <p14:nvPr/>
              </p14:nvContentPartPr>
              <p14:xfrm>
                <a:off x="2630712" y="4167875"/>
                <a:ext cx="182520" cy="35424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B8DC11EB-03D3-D5D8-50D4-81D601FB9961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2624592" y="4161755"/>
                  <a:ext cx="19476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CB63A002-6C3D-23A1-349E-D662AC60CE25}"/>
                    </a:ext>
                  </a:extLst>
                </p14:cNvPr>
                <p14:cNvContentPartPr/>
                <p14:nvPr/>
              </p14:nvContentPartPr>
              <p14:xfrm>
                <a:off x="1386192" y="4918835"/>
                <a:ext cx="150120" cy="32760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CB63A002-6C3D-23A1-349E-D662AC60CE25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1380072" y="4912715"/>
                  <a:ext cx="16236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4D24736B-9AB7-74D5-B0EA-0AC9EDB6F92D}"/>
                    </a:ext>
                  </a:extLst>
                </p14:cNvPr>
                <p14:cNvContentPartPr/>
                <p14:nvPr/>
              </p14:nvContentPartPr>
              <p14:xfrm>
                <a:off x="1312392" y="5057075"/>
                <a:ext cx="216000" cy="10116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4D24736B-9AB7-74D5-B0EA-0AC9EDB6F92D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1306272" y="5050955"/>
                  <a:ext cx="2282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7C9C2A3A-7066-83D0-570C-384177FF65C5}"/>
                    </a:ext>
                  </a:extLst>
                </p14:cNvPr>
                <p14:cNvContentPartPr/>
                <p14:nvPr/>
              </p14:nvContentPartPr>
              <p14:xfrm>
                <a:off x="1508232" y="4822715"/>
                <a:ext cx="138600" cy="3636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7C9C2A3A-7066-83D0-570C-384177FF65C5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1502112" y="4816534"/>
                  <a:ext cx="150840" cy="487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55BA06ED-26E4-E60B-447A-666360320E23}"/>
                    </a:ext>
                  </a:extLst>
                </p14:cNvPr>
                <p14:cNvContentPartPr/>
                <p14:nvPr/>
              </p14:nvContentPartPr>
              <p14:xfrm>
                <a:off x="1557552" y="4865915"/>
                <a:ext cx="39960" cy="13104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55BA06ED-26E4-E60B-447A-666360320E23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1551432" y="4859795"/>
                  <a:ext cx="522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4A35DF76-F7FC-A16E-72F7-9B87A9C09FB0}"/>
                    </a:ext>
                  </a:extLst>
                </p14:cNvPr>
                <p14:cNvContentPartPr/>
                <p14:nvPr/>
              </p14:nvContentPartPr>
              <p14:xfrm>
                <a:off x="1635312" y="5024675"/>
                <a:ext cx="297360" cy="4215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4A35DF76-F7FC-A16E-72F7-9B87A9C09FB0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629199" y="5018555"/>
                  <a:ext cx="309585" cy="43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014E9BE8-2470-5295-EC7F-285B4A51295C}"/>
                    </a:ext>
                  </a:extLst>
                </p14:cNvPr>
                <p14:cNvContentPartPr/>
                <p14:nvPr/>
              </p14:nvContentPartPr>
              <p14:xfrm>
                <a:off x="2041032" y="4955915"/>
                <a:ext cx="23400" cy="23364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014E9BE8-2470-5295-EC7F-285B4A51295C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2034912" y="4949795"/>
                  <a:ext cx="3564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69176857-AF20-4D30-020B-80E1E1AB7918}"/>
                    </a:ext>
                  </a:extLst>
                </p14:cNvPr>
                <p14:cNvContentPartPr/>
                <p14:nvPr/>
              </p14:nvContentPartPr>
              <p14:xfrm>
                <a:off x="1978752" y="5079395"/>
                <a:ext cx="133200" cy="356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69176857-AF20-4D30-020B-80E1E1AB7918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972632" y="5073275"/>
                  <a:ext cx="1454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E58BEF95-D57B-4CF7-8086-B3CC05F8EEA2}"/>
                    </a:ext>
                  </a:extLst>
                </p14:cNvPr>
                <p14:cNvContentPartPr/>
                <p14:nvPr/>
              </p14:nvContentPartPr>
              <p14:xfrm>
                <a:off x="2297352" y="4945115"/>
                <a:ext cx="129960" cy="23940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E58BEF95-D57B-4CF7-8086-B3CC05F8EEA2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2291232" y="4938986"/>
                  <a:ext cx="142200" cy="2516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06E67B5B-0D87-FBA3-6BBE-80B31144641C}"/>
                    </a:ext>
                  </a:extLst>
                </p14:cNvPr>
                <p14:cNvContentPartPr/>
                <p14:nvPr/>
              </p14:nvContentPartPr>
              <p14:xfrm>
                <a:off x="2527752" y="4992635"/>
                <a:ext cx="110880" cy="3204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06E67B5B-0D87-FBA3-6BBE-80B31144641C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2521632" y="4986515"/>
                  <a:ext cx="1231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4D05CCBC-B758-5E10-AB5B-18D416B6C505}"/>
                    </a:ext>
                  </a:extLst>
                </p14:cNvPr>
                <p14:cNvContentPartPr/>
                <p14:nvPr/>
              </p14:nvContentPartPr>
              <p14:xfrm>
                <a:off x="2562672" y="5047355"/>
                <a:ext cx="134280" cy="3708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4D05CCBC-B758-5E10-AB5B-18D416B6C505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2556552" y="5041294"/>
                  <a:ext cx="146520" cy="492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313CCD4C-AABE-D462-86D4-CC7882CE156E}"/>
                    </a:ext>
                  </a:extLst>
                </p14:cNvPr>
                <p14:cNvContentPartPr/>
                <p14:nvPr/>
              </p14:nvContentPartPr>
              <p14:xfrm>
                <a:off x="2791632" y="4872395"/>
                <a:ext cx="232560" cy="1861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313CCD4C-AABE-D462-86D4-CC7882CE156E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2785512" y="4866287"/>
                  <a:ext cx="244800" cy="1983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2DCCCD88-8E82-222D-C1DE-86D8F3EB762A}"/>
                    </a:ext>
                  </a:extLst>
                </p14:cNvPr>
                <p14:cNvContentPartPr/>
                <p14:nvPr/>
              </p14:nvContentPartPr>
              <p14:xfrm>
                <a:off x="1846632" y="5562155"/>
                <a:ext cx="199440" cy="21600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2DCCCD88-8E82-222D-C1DE-86D8F3EB762A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1840512" y="5556035"/>
                  <a:ext cx="21168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0C0B6DED-71DC-EDE2-8B62-1A6745AA8524}"/>
                    </a:ext>
                  </a:extLst>
                </p14:cNvPr>
                <p14:cNvContentPartPr/>
                <p14:nvPr/>
              </p14:nvContentPartPr>
              <p14:xfrm>
                <a:off x="2232912" y="5499875"/>
                <a:ext cx="263880" cy="2620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0C0B6DED-71DC-EDE2-8B62-1A6745AA8524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2226792" y="5493755"/>
                  <a:ext cx="27612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3A29674C-CB97-5CF0-E684-7D79FE21345C}"/>
                    </a:ext>
                  </a:extLst>
                </p14:cNvPr>
                <p14:cNvContentPartPr/>
                <p14:nvPr/>
              </p14:nvContentPartPr>
              <p14:xfrm>
                <a:off x="2606232" y="5475395"/>
                <a:ext cx="209520" cy="2440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3A29674C-CB97-5CF0-E684-7D79FE21345C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2600112" y="5469275"/>
                  <a:ext cx="2217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DF007FD2-19BD-3D16-F2F6-024D3825A1A7}"/>
                    </a:ext>
                  </a:extLst>
                </p14:cNvPr>
                <p14:cNvContentPartPr/>
                <p14:nvPr/>
              </p14:nvContentPartPr>
              <p14:xfrm>
                <a:off x="-306888" y="4864475"/>
                <a:ext cx="1384920" cy="13536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DF007FD2-19BD-3D16-F2F6-024D3825A1A7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-313008" y="4858355"/>
                  <a:ext cx="1397160" cy="147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7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C0C4A76C-B33A-C92B-A65D-62E3CDC337BD}"/>
                  </a:ext>
                </a:extLst>
              </p14:cNvPr>
              <p14:cNvContentPartPr/>
              <p14:nvPr/>
            </p14:nvContentPartPr>
            <p14:xfrm>
              <a:off x="7862717" y="2328531"/>
              <a:ext cx="24120" cy="360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C0C4A76C-B33A-C92B-A65D-62E3CDC337BD}"/>
                  </a:ext>
                </a:extLst>
              </p:cNvPr>
              <p:cNvPicPr/>
              <p:nvPr/>
            </p:nvPicPr>
            <p:blipFill>
              <a:blip r:embed="rId678"/>
              <a:stretch>
                <a:fillRect/>
              </a:stretch>
            </p:blipFill>
            <p:spPr>
              <a:xfrm>
                <a:off x="7856504" y="2322967"/>
                <a:ext cx="36545" cy="14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9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985162B3-B5C0-2124-7225-DCB75E6E3CFC}"/>
                  </a:ext>
                </a:extLst>
              </p14:cNvPr>
              <p14:cNvContentPartPr/>
              <p14:nvPr/>
            </p14:nvContentPartPr>
            <p14:xfrm>
              <a:off x="7852277" y="2338971"/>
              <a:ext cx="720" cy="36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985162B3-B5C0-2124-7225-DCB75E6E3CFC}"/>
                  </a:ext>
                </a:extLst>
              </p:cNvPr>
              <p:cNvPicPr/>
              <p:nvPr/>
            </p:nvPicPr>
            <p:blipFill>
              <a:blip r:embed="rId680"/>
              <a:stretch>
                <a:fillRect/>
              </a:stretch>
            </p:blipFill>
            <p:spPr>
              <a:xfrm>
                <a:off x="7846157" y="2332851"/>
                <a:ext cx="12960" cy="1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0A32C74-2706-6531-05C1-CAC62752246D}"/>
              </a:ext>
            </a:extLst>
          </p:cNvPr>
          <p:cNvGrpSpPr/>
          <p:nvPr/>
        </p:nvGrpSpPr>
        <p:grpSpPr>
          <a:xfrm>
            <a:off x="4399095" y="1593969"/>
            <a:ext cx="662760" cy="396000"/>
            <a:chOff x="4336450" y="632577"/>
            <a:chExt cx="662760" cy="39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9BA0156A-7ED8-E8AF-7311-07F3331B719A}"/>
                    </a:ext>
                  </a:extLst>
                </p14:cNvPr>
                <p14:cNvContentPartPr/>
                <p14:nvPr/>
              </p14:nvContentPartPr>
              <p14:xfrm>
                <a:off x="4336450" y="700257"/>
                <a:ext cx="166680" cy="32832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9BA0156A-7ED8-E8AF-7311-07F3331B719A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4330330" y="694137"/>
                  <a:ext cx="17892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CF58489A-7629-9E26-DBE9-8C81C52046B4}"/>
                    </a:ext>
                  </a:extLst>
                </p14:cNvPr>
                <p14:cNvContentPartPr/>
                <p14:nvPr/>
              </p14:nvContentPartPr>
              <p14:xfrm>
                <a:off x="4483690" y="828057"/>
                <a:ext cx="81000" cy="15372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CF58489A-7629-9E26-DBE9-8C81C52046B4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4477570" y="821937"/>
                  <a:ext cx="932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09F5CC98-25F0-F7ED-EBAA-08F343371077}"/>
                    </a:ext>
                  </a:extLst>
                </p14:cNvPr>
                <p14:cNvContentPartPr/>
                <p14:nvPr/>
              </p14:nvContentPartPr>
              <p14:xfrm>
                <a:off x="4523290" y="781617"/>
                <a:ext cx="185760" cy="11124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09F5CC98-25F0-F7ED-EBAA-08F343371077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4517170" y="775477"/>
                  <a:ext cx="198000" cy="12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A2DB8F32-811D-D463-EA05-9E78BE6332EA}"/>
                    </a:ext>
                  </a:extLst>
                </p14:cNvPr>
                <p14:cNvContentPartPr/>
                <p14:nvPr/>
              </p14:nvContentPartPr>
              <p14:xfrm>
                <a:off x="4723810" y="632577"/>
                <a:ext cx="275400" cy="33516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A2DB8F32-811D-D463-EA05-9E78BE6332EA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4717682" y="626457"/>
                  <a:ext cx="287656" cy="34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FA9B6CA0-9B75-92A9-3947-49F2797F7FBB}"/>
              </a:ext>
            </a:extLst>
          </p:cNvPr>
          <p:cNvGrpSpPr/>
          <p:nvPr/>
        </p:nvGrpSpPr>
        <p:grpSpPr>
          <a:xfrm>
            <a:off x="10013596" y="1765509"/>
            <a:ext cx="561600" cy="398160"/>
            <a:chOff x="9950951" y="804117"/>
            <a:chExt cx="561600" cy="3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B776BDD0-9987-68E4-230C-006ED6A875B4}"/>
                    </a:ext>
                  </a:extLst>
                </p14:cNvPr>
                <p14:cNvContentPartPr/>
                <p14:nvPr/>
              </p14:nvContentPartPr>
              <p14:xfrm>
                <a:off x="9950951" y="836517"/>
                <a:ext cx="205560" cy="3618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B776BDD0-9987-68E4-230C-006ED6A875B4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9944842" y="830391"/>
                  <a:ext cx="217779" cy="3740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BE950DFD-7EDF-07B4-E513-1AAAC6D4AE77}"/>
                    </a:ext>
                  </a:extLst>
                </p14:cNvPr>
                <p14:cNvContentPartPr/>
                <p14:nvPr/>
              </p14:nvContentPartPr>
              <p14:xfrm>
                <a:off x="10215551" y="971157"/>
                <a:ext cx="24120" cy="15624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BE950DFD-7EDF-07B4-E513-1AAAC6D4AE77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10209338" y="965037"/>
                  <a:ext cx="36545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76B2CE33-EBF3-AAD6-6CBB-71E53EAA7B6E}"/>
                    </a:ext>
                  </a:extLst>
                </p14:cNvPr>
                <p14:cNvContentPartPr/>
                <p14:nvPr/>
              </p14:nvContentPartPr>
              <p14:xfrm>
                <a:off x="10206911" y="898077"/>
                <a:ext cx="186840" cy="22500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76B2CE33-EBF3-AAD6-6CBB-71E53EAA7B6E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10200803" y="891957"/>
                  <a:ext cx="199056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A56BBF44-F039-19CD-E4F9-F0A32CA6A26A}"/>
                    </a:ext>
                  </a:extLst>
                </p14:cNvPr>
                <p14:cNvContentPartPr/>
                <p14:nvPr/>
              </p14:nvContentPartPr>
              <p14:xfrm>
                <a:off x="10322831" y="804117"/>
                <a:ext cx="189720" cy="3981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A56BBF44-F039-19CD-E4F9-F0A32CA6A26A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0316699" y="797997"/>
                  <a:ext cx="201983" cy="41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D34A4A84-3F12-94F4-9904-AE9678C8E3A1}"/>
              </a:ext>
            </a:extLst>
          </p:cNvPr>
          <p:cNvGrpSpPr/>
          <p:nvPr/>
        </p:nvGrpSpPr>
        <p:grpSpPr>
          <a:xfrm>
            <a:off x="520872" y="2880471"/>
            <a:ext cx="3049560" cy="522360"/>
            <a:chOff x="520872" y="2880471"/>
            <a:chExt cx="3049560" cy="52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650562E0-8ECA-A448-3C50-4F9C41B8AFC5}"/>
                    </a:ext>
                  </a:extLst>
                </p14:cNvPr>
                <p14:cNvContentPartPr/>
                <p14:nvPr/>
              </p14:nvContentPartPr>
              <p14:xfrm>
                <a:off x="520872" y="2958951"/>
                <a:ext cx="242640" cy="34452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650562E0-8ECA-A448-3C50-4F9C41B8AFC5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514752" y="2952831"/>
                  <a:ext cx="25488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72757B55-480E-15EF-53A6-F0B6250A8629}"/>
                    </a:ext>
                  </a:extLst>
                </p14:cNvPr>
                <p14:cNvContentPartPr/>
                <p14:nvPr/>
              </p14:nvContentPartPr>
              <p14:xfrm>
                <a:off x="811392" y="3165951"/>
                <a:ext cx="51840" cy="2368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72757B55-480E-15EF-53A6-F0B6250A8629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805272" y="3159831"/>
                  <a:ext cx="640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896AC7DC-BC2E-99ED-CC02-FB130B380891}"/>
                    </a:ext>
                  </a:extLst>
                </p14:cNvPr>
                <p14:cNvContentPartPr/>
                <p14:nvPr/>
              </p14:nvContentPartPr>
              <p14:xfrm>
                <a:off x="827232" y="3158391"/>
                <a:ext cx="150840" cy="11952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896AC7DC-BC2E-99ED-CC02-FB130B380891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821112" y="3152271"/>
                  <a:ext cx="1630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7406BE6E-722C-4063-6A30-9CDE76C24D5B}"/>
                    </a:ext>
                  </a:extLst>
                </p14:cNvPr>
                <p14:cNvContentPartPr/>
                <p14:nvPr/>
              </p14:nvContentPartPr>
              <p14:xfrm>
                <a:off x="1016592" y="2963991"/>
                <a:ext cx="48600" cy="29268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7406BE6E-722C-4063-6A30-9CDE76C24D5B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010472" y="2957871"/>
                  <a:ext cx="6084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43954887-9F4F-0FC8-CB3B-B87A46D31FDB}"/>
                    </a:ext>
                  </a:extLst>
                </p14:cNvPr>
                <p14:cNvContentPartPr/>
                <p14:nvPr/>
              </p14:nvContentPartPr>
              <p14:xfrm>
                <a:off x="1034952" y="3113031"/>
                <a:ext cx="161640" cy="16776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43954887-9F4F-0FC8-CB3B-B87A46D31FDB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028832" y="3106911"/>
                  <a:ext cx="1738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580F8A49-2300-67E6-FC3E-B0BA7997BEEB}"/>
                    </a:ext>
                  </a:extLst>
                </p14:cNvPr>
                <p14:cNvContentPartPr/>
                <p14:nvPr/>
              </p14:nvContentPartPr>
              <p14:xfrm>
                <a:off x="1153752" y="3002871"/>
                <a:ext cx="47160" cy="2160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580F8A49-2300-67E6-FC3E-B0BA7997BEEB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1147632" y="2996751"/>
                  <a:ext cx="594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32EF2271-FB89-7B11-F1E1-EE7185AB060C}"/>
                    </a:ext>
                  </a:extLst>
                </p14:cNvPr>
                <p14:cNvContentPartPr/>
                <p14:nvPr/>
              </p14:nvContentPartPr>
              <p14:xfrm>
                <a:off x="1237992" y="2911791"/>
                <a:ext cx="618480" cy="42336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32EF2271-FB89-7B11-F1E1-EE7185AB060C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1231872" y="2905671"/>
                  <a:ext cx="63072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28CE4F22-871F-4E61-87F4-B47863F36EFD}"/>
                    </a:ext>
                  </a:extLst>
                </p14:cNvPr>
                <p14:cNvContentPartPr/>
                <p14:nvPr/>
              </p14:nvContentPartPr>
              <p14:xfrm>
                <a:off x="2160672" y="2922231"/>
                <a:ext cx="677880" cy="38016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28CE4F22-871F-4E61-87F4-B47863F36EFD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2154552" y="2916111"/>
                  <a:ext cx="69012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E5F3DF79-E714-2C75-BF7B-BBA262AC9028}"/>
                    </a:ext>
                  </a:extLst>
                </p14:cNvPr>
                <p14:cNvContentPartPr/>
                <p14:nvPr/>
              </p14:nvContentPartPr>
              <p14:xfrm>
                <a:off x="2793912" y="2880471"/>
                <a:ext cx="88920" cy="32076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E5F3DF79-E714-2C75-BF7B-BBA262AC9028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2787792" y="2874351"/>
                  <a:ext cx="10116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0735246B-A3A0-D1AD-9D0F-936B810C7376}"/>
                    </a:ext>
                  </a:extLst>
                </p14:cNvPr>
                <p14:cNvContentPartPr/>
                <p14:nvPr/>
              </p14:nvContentPartPr>
              <p14:xfrm>
                <a:off x="2971752" y="2923671"/>
                <a:ext cx="33840" cy="2664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0735246B-A3A0-D1AD-9D0F-936B810C7376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2965632" y="2917551"/>
                  <a:ext cx="4608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5754B6F8-ECED-BD75-C6B0-326A32FCCCF9}"/>
                    </a:ext>
                  </a:extLst>
                </p14:cNvPr>
                <p14:cNvContentPartPr/>
                <p14:nvPr/>
              </p14:nvContentPartPr>
              <p14:xfrm>
                <a:off x="2800392" y="3036711"/>
                <a:ext cx="165600" cy="1332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5754B6F8-ECED-BD75-C6B0-326A32FCCCF9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2794272" y="3030591"/>
                  <a:ext cx="1778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3B28D735-E866-BCD9-41CC-04077523403F}"/>
                    </a:ext>
                  </a:extLst>
                </p14:cNvPr>
                <p14:cNvContentPartPr/>
                <p14:nvPr/>
              </p14:nvContentPartPr>
              <p14:xfrm>
                <a:off x="2967432" y="3104031"/>
                <a:ext cx="112680" cy="11016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3B28D735-E866-BCD9-41CC-04077523403F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2961312" y="3097911"/>
                  <a:ext cx="1249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BA9F0262-01AA-4F35-739D-1A02FC8E0F65}"/>
                    </a:ext>
                  </a:extLst>
                </p14:cNvPr>
                <p14:cNvContentPartPr/>
                <p14:nvPr/>
              </p14:nvContentPartPr>
              <p14:xfrm>
                <a:off x="3079392" y="3094671"/>
                <a:ext cx="353880" cy="13356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BA9F0262-01AA-4F35-739D-1A02FC8E0F65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3073272" y="3088551"/>
                  <a:ext cx="3661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733FB38A-58A7-1C19-430C-91AB05DC2EF4}"/>
                    </a:ext>
                  </a:extLst>
                </p14:cNvPr>
                <p14:cNvContentPartPr/>
                <p14:nvPr/>
              </p14:nvContentPartPr>
              <p14:xfrm>
                <a:off x="3443352" y="3070551"/>
                <a:ext cx="127080" cy="14652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733FB38A-58A7-1C19-430C-91AB05DC2EF4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3437232" y="3064431"/>
                  <a:ext cx="139320" cy="15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4B648EB7-A0E9-595A-8744-70EE0132F0F8}"/>
              </a:ext>
            </a:extLst>
          </p:cNvPr>
          <p:cNvGrpSpPr/>
          <p:nvPr/>
        </p:nvGrpSpPr>
        <p:grpSpPr>
          <a:xfrm>
            <a:off x="4096032" y="2794071"/>
            <a:ext cx="3177000" cy="474840"/>
            <a:chOff x="4096032" y="2794071"/>
            <a:chExt cx="3177000" cy="47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13664426-492E-57CB-6D1C-96199C1AC1D0}"/>
                    </a:ext>
                  </a:extLst>
                </p14:cNvPr>
                <p14:cNvContentPartPr/>
                <p14:nvPr/>
              </p14:nvContentPartPr>
              <p14:xfrm>
                <a:off x="4096032" y="3024111"/>
                <a:ext cx="250200" cy="15552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13664426-492E-57CB-6D1C-96199C1AC1D0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4089912" y="3017991"/>
                  <a:ext cx="2624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70BB1CEC-68F9-CE5F-7B75-364A4819AC61}"/>
                    </a:ext>
                  </a:extLst>
                </p14:cNvPr>
                <p14:cNvContentPartPr/>
                <p14:nvPr/>
              </p14:nvContentPartPr>
              <p14:xfrm>
                <a:off x="4129872" y="3022311"/>
                <a:ext cx="202680" cy="18900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70BB1CEC-68F9-CE5F-7B75-364A4819AC61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4123752" y="3016191"/>
                  <a:ext cx="2149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44979849-CE30-77AD-62FE-A3E5E1CA5553}"/>
                    </a:ext>
                  </a:extLst>
                </p14:cNvPr>
                <p14:cNvContentPartPr/>
                <p14:nvPr/>
              </p14:nvContentPartPr>
              <p14:xfrm>
                <a:off x="4321752" y="2882631"/>
                <a:ext cx="125280" cy="11052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44979849-CE30-77AD-62FE-A3E5E1CA5553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4315632" y="2876511"/>
                  <a:ext cx="1375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B11B7F64-579C-00D1-97A1-1EFC1CBA8996}"/>
                    </a:ext>
                  </a:extLst>
                </p14:cNvPr>
                <p14:cNvContentPartPr/>
                <p14:nvPr/>
              </p14:nvContentPartPr>
              <p14:xfrm>
                <a:off x="4521192" y="2925471"/>
                <a:ext cx="248760" cy="22464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B11B7F64-579C-00D1-97A1-1EFC1CBA8996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4515072" y="2919351"/>
                  <a:ext cx="2610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B0676A45-01CB-BE5F-2CE0-D27D2C06DA31}"/>
                    </a:ext>
                  </a:extLst>
                </p14:cNvPr>
                <p14:cNvContentPartPr/>
                <p14:nvPr/>
              </p14:nvContentPartPr>
              <p14:xfrm>
                <a:off x="4524792" y="3017991"/>
                <a:ext cx="242640" cy="5544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B0676A45-01CB-BE5F-2CE0-D27D2C06DA31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4518672" y="3011871"/>
                  <a:ext cx="2548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3A141082-0350-E105-C0B3-B23F922C725F}"/>
                    </a:ext>
                  </a:extLst>
                </p14:cNvPr>
                <p14:cNvContentPartPr/>
                <p14:nvPr/>
              </p14:nvContentPartPr>
              <p14:xfrm>
                <a:off x="4870752" y="2969391"/>
                <a:ext cx="40320" cy="22788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3A141082-0350-E105-C0B3-B23F922C725F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4864632" y="2963271"/>
                  <a:ext cx="5256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ED4FDB1D-8EE4-0CF4-616B-155B4A27B01D}"/>
                    </a:ext>
                  </a:extLst>
                </p14:cNvPr>
                <p14:cNvContentPartPr/>
                <p14:nvPr/>
              </p14:nvContentPartPr>
              <p14:xfrm>
                <a:off x="4855272" y="2899551"/>
                <a:ext cx="197640" cy="18576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ED4FDB1D-8EE4-0CF4-616B-155B4A27B01D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4849152" y="2893431"/>
                  <a:ext cx="2098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C109FD5F-B89E-DC6C-2A4C-9F9D6051F0A6}"/>
                    </a:ext>
                  </a:extLst>
                </p14:cNvPr>
                <p14:cNvContentPartPr/>
                <p14:nvPr/>
              </p14:nvContentPartPr>
              <p14:xfrm>
                <a:off x="5228592" y="3106191"/>
                <a:ext cx="37080" cy="11304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C109FD5F-B89E-DC6C-2A4C-9F9D6051F0A6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5222472" y="3100071"/>
                  <a:ext cx="493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CE7AB75D-261D-D578-16C7-BDAF2BFAB44C}"/>
                    </a:ext>
                  </a:extLst>
                </p14:cNvPr>
                <p14:cNvContentPartPr/>
                <p14:nvPr/>
              </p14:nvContentPartPr>
              <p14:xfrm>
                <a:off x="5515152" y="2977671"/>
                <a:ext cx="145800" cy="17964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CE7AB75D-261D-D578-16C7-BDAF2BFAB44C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5509032" y="2971551"/>
                  <a:ext cx="15804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11220C8E-843F-F8AA-A988-636EAA026309}"/>
                    </a:ext>
                  </a:extLst>
                </p14:cNvPr>
                <p14:cNvContentPartPr/>
                <p14:nvPr/>
              </p14:nvContentPartPr>
              <p14:xfrm>
                <a:off x="5665992" y="2872551"/>
                <a:ext cx="143280" cy="8064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11220C8E-843F-F8AA-A988-636EAA026309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5659872" y="2866431"/>
                  <a:ext cx="1555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16716ECF-2718-1120-1DA2-E8B0D0542258}"/>
                    </a:ext>
                  </a:extLst>
                </p14:cNvPr>
                <p14:cNvContentPartPr/>
                <p14:nvPr/>
              </p14:nvContentPartPr>
              <p14:xfrm>
                <a:off x="5786952" y="3050031"/>
                <a:ext cx="43920" cy="12132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16716ECF-2718-1120-1DA2-E8B0D0542258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5780832" y="3043911"/>
                  <a:ext cx="561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07A878AB-2D97-1610-2951-DC77BB5C66D1}"/>
                    </a:ext>
                  </a:extLst>
                </p14:cNvPr>
                <p14:cNvContentPartPr/>
                <p14:nvPr/>
              </p14:nvContentPartPr>
              <p14:xfrm>
                <a:off x="5908992" y="2965071"/>
                <a:ext cx="263520" cy="29412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07A878AB-2D97-1610-2951-DC77BB5C66D1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5902872" y="2958951"/>
                  <a:ext cx="27576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02F9925D-A72A-2A69-0EF3-918A75A5CB18}"/>
                    </a:ext>
                  </a:extLst>
                </p14:cNvPr>
                <p14:cNvContentPartPr/>
                <p14:nvPr/>
              </p14:nvContentPartPr>
              <p14:xfrm>
                <a:off x="6146592" y="2794071"/>
                <a:ext cx="145080" cy="14796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02F9925D-A72A-2A69-0EF3-918A75A5CB18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6140472" y="2787951"/>
                  <a:ext cx="1573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7F10173B-0858-5A9C-8865-2C7C9D4455D6}"/>
                    </a:ext>
                  </a:extLst>
                </p14:cNvPr>
                <p14:cNvContentPartPr/>
                <p14:nvPr/>
              </p14:nvContentPartPr>
              <p14:xfrm>
                <a:off x="5423352" y="2857431"/>
                <a:ext cx="285120" cy="41148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7F10173B-0858-5A9C-8865-2C7C9D4455D6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5417232" y="2851311"/>
                  <a:ext cx="29736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9B1E08D7-4931-442F-A2D4-B1CD35A549F1}"/>
                    </a:ext>
                  </a:extLst>
                </p14:cNvPr>
                <p14:cNvContentPartPr/>
                <p14:nvPr/>
              </p14:nvContentPartPr>
              <p14:xfrm>
                <a:off x="6198432" y="2846631"/>
                <a:ext cx="205560" cy="32004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9B1E08D7-4931-442F-A2D4-B1CD35A549F1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6192312" y="2840511"/>
                  <a:ext cx="21780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D82A2F20-72C7-D01D-1E58-09864A46A2AE}"/>
                    </a:ext>
                  </a:extLst>
                </p14:cNvPr>
                <p14:cNvContentPartPr/>
                <p14:nvPr/>
              </p14:nvContentPartPr>
              <p14:xfrm>
                <a:off x="6576792" y="2942031"/>
                <a:ext cx="239760" cy="21888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D82A2F20-72C7-D01D-1E58-09864A46A2AE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6570672" y="2935911"/>
                  <a:ext cx="25200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492BC259-F768-42BB-1DE5-5B2A54902782}"/>
                    </a:ext>
                  </a:extLst>
                </p14:cNvPr>
                <p14:cNvContentPartPr/>
                <p14:nvPr/>
              </p14:nvContentPartPr>
              <p14:xfrm>
                <a:off x="6586872" y="3045351"/>
                <a:ext cx="210960" cy="648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492BC259-F768-42BB-1DE5-5B2A54902782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6580752" y="3039231"/>
                  <a:ext cx="2232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3A1193F3-B7F0-C6F1-15B4-F4220BD4DBA1}"/>
                    </a:ext>
                  </a:extLst>
                </p14:cNvPr>
                <p14:cNvContentPartPr/>
                <p14:nvPr/>
              </p14:nvContentPartPr>
              <p14:xfrm>
                <a:off x="6980352" y="2946351"/>
                <a:ext cx="57240" cy="22788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3A1193F3-B7F0-C6F1-15B4-F4220BD4DBA1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6974232" y="2940231"/>
                  <a:ext cx="6948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A707D4DA-80C9-F425-57F2-BC8640AB840B}"/>
                    </a:ext>
                  </a:extLst>
                </p14:cNvPr>
                <p14:cNvContentPartPr/>
                <p14:nvPr/>
              </p14:nvContentPartPr>
              <p14:xfrm>
                <a:off x="6986112" y="2899551"/>
                <a:ext cx="286920" cy="31248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A707D4DA-80C9-F425-57F2-BC8640AB840B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6979992" y="2893431"/>
                  <a:ext cx="299160" cy="32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DCEEE40B-7760-267B-35A1-587DE649CFF0}"/>
              </a:ext>
            </a:extLst>
          </p:cNvPr>
          <p:cNvGrpSpPr/>
          <p:nvPr/>
        </p:nvGrpSpPr>
        <p:grpSpPr>
          <a:xfrm>
            <a:off x="7709712" y="2932311"/>
            <a:ext cx="1201320" cy="517680"/>
            <a:chOff x="7709712" y="2932311"/>
            <a:chExt cx="1201320" cy="51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D96CC167-9CED-0A50-718B-1854812191A9}"/>
                    </a:ext>
                  </a:extLst>
                </p14:cNvPr>
                <p14:cNvContentPartPr/>
                <p14:nvPr/>
              </p14:nvContentPartPr>
              <p14:xfrm>
                <a:off x="7709712" y="3096111"/>
                <a:ext cx="189000" cy="14760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D96CC167-9CED-0A50-718B-1854812191A9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7703592" y="3089991"/>
                  <a:ext cx="2012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1D6D847C-20E6-A804-5C94-C9501B70FCC7}"/>
                    </a:ext>
                  </a:extLst>
                </p14:cNvPr>
                <p14:cNvContentPartPr/>
                <p14:nvPr/>
              </p14:nvContentPartPr>
              <p14:xfrm>
                <a:off x="7899792" y="3129951"/>
                <a:ext cx="237960" cy="13284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1D6D847C-20E6-A804-5C94-C9501B70FCC7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7893672" y="3123831"/>
                  <a:ext cx="2502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A9E6A598-8157-97A7-E32E-8A4F10E2A8DE}"/>
                    </a:ext>
                  </a:extLst>
                </p14:cNvPr>
                <p14:cNvContentPartPr/>
                <p14:nvPr/>
              </p14:nvContentPartPr>
              <p14:xfrm>
                <a:off x="8104632" y="2932311"/>
                <a:ext cx="58680" cy="31860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A9E6A598-8157-97A7-E32E-8A4F10E2A8DE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8098512" y="2926191"/>
                  <a:ext cx="7092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C7145733-87C9-0079-2C2C-2C60778D2801}"/>
                    </a:ext>
                  </a:extLst>
                </p14:cNvPr>
                <p14:cNvContentPartPr/>
                <p14:nvPr/>
              </p14:nvContentPartPr>
              <p14:xfrm>
                <a:off x="8079432" y="3104751"/>
                <a:ext cx="246960" cy="16344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C7145733-87C9-0079-2C2C-2C60778D2801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8073312" y="3098631"/>
                  <a:ext cx="2592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BF01C880-87E7-8CA6-45DC-962627C037F6}"/>
                    </a:ext>
                  </a:extLst>
                </p14:cNvPr>
                <p14:cNvContentPartPr/>
                <p14:nvPr/>
              </p14:nvContentPartPr>
              <p14:xfrm>
                <a:off x="8239272" y="3068031"/>
                <a:ext cx="75240" cy="5832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BF01C880-87E7-8CA6-45DC-962627C037F6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8233152" y="3061911"/>
                  <a:ext cx="8748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44FF870C-090F-4B10-85F7-CB54D33B0B3E}"/>
                    </a:ext>
                  </a:extLst>
                </p14:cNvPr>
                <p14:cNvContentPartPr/>
                <p14:nvPr/>
              </p14:nvContentPartPr>
              <p14:xfrm>
                <a:off x="8284992" y="3128511"/>
                <a:ext cx="159120" cy="14472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44FF870C-090F-4B10-85F7-CB54D33B0B3E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8278872" y="3122391"/>
                  <a:ext cx="1713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D5697E72-6B9C-ABDE-56DB-7A6975A12A8C}"/>
                    </a:ext>
                  </a:extLst>
                </p14:cNvPr>
                <p14:cNvContentPartPr/>
                <p14:nvPr/>
              </p14:nvContentPartPr>
              <p14:xfrm>
                <a:off x="8466072" y="2950311"/>
                <a:ext cx="237240" cy="29808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D5697E72-6B9C-ABDE-56DB-7A6975A12A8C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8459952" y="2944191"/>
                  <a:ext cx="24948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EA695029-54B9-095A-8C28-2946BCD6D9C7}"/>
                    </a:ext>
                  </a:extLst>
                </p14:cNvPr>
                <p14:cNvContentPartPr/>
                <p14:nvPr/>
              </p14:nvContentPartPr>
              <p14:xfrm>
                <a:off x="8439792" y="3129231"/>
                <a:ext cx="237240" cy="55080"/>
              </p14:xfrm>
            </p:contentPart>
          </mc:Choice>
          <mc:Fallback xmlns=""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EA695029-54B9-095A-8C28-2946BCD6D9C7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8433672" y="3123111"/>
                  <a:ext cx="2494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5DCF620E-4970-3FF9-66C7-A8328FB66D2F}"/>
                    </a:ext>
                  </a:extLst>
                </p14:cNvPr>
                <p14:cNvContentPartPr/>
                <p14:nvPr/>
              </p14:nvContentPartPr>
              <p14:xfrm>
                <a:off x="8646792" y="3126351"/>
                <a:ext cx="264240" cy="32364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5DCF620E-4970-3FF9-66C7-A8328FB66D2F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8640672" y="3120231"/>
                  <a:ext cx="276480" cy="33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0" name="Group 589">
            <a:extLst>
              <a:ext uri="{FF2B5EF4-FFF2-40B4-BE49-F238E27FC236}">
                <a16:creationId xmlns:a16="http://schemas.microsoft.com/office/drawing/2014/main" id="{B0F36D01-B697-761C-95A1-84C198FBE737}"/>
              </a:ext>
            </a:extLst>
          </p:cNvPr>
          <p:cNvGrpSpPr/>
          <p:nvPr/>
        </p:nvGrpSpPr>
        <p:grpSpPr>
          <a:xfrm>
            <a:off x="3660072" y="3574911"/>
            <a:ext cx="1553400" cy="402120"/>
            <a:chOff x="3660072" y="3574911"/>
            <a:chExt cx="1553400" cy="40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83D5875C-27C6-051F-D473-9FDD6FCC8138}"/>
                    </a:ext>
                  </a:extLst>
                </p14:cNvPr>
                <p14:cNvContentPartPr/>
                <p14:nvPr/>
              </p14:nvContentPartPr>
              <p14:xfrm>
                <a:off x="3762672" y="3740511"/>
                <a:ext cx="172440" cy="18828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83D5875C-27C6-051F-D473-9FDD6FCC8138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3756552" y="3734391"/>
                  <a:ext cx="18468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F3F68E17-2802-2287-86E0-115D63E73024}"/>
                    </a:ext>
                  </a:extLst>
                </p14:cNvPr>
                <p14:cNvContentPartPr/>
                <p14:nvPr/>
              </p14:nvContentPartPr>
              <p14:xfrm>
                <a:off x="3921792" y="3627471"/>
                <a:ext cx="115920" cy="9612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F3F68E17-2802-2287-86E0-115D63E73024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3915672" y="3621351"/>
                  <a:ext cx="1281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7B9E15A2-ED4B-F1BD-BEEB-4F726F704CD2}"/>
                    </a:ext>
                  </a:extLst>
                </p14:cNvPr>
                <p14:cNvContentPartPr/>
                <p14:nvPr/>
              </p14:nvContentPartPr>
              <p14:xfrm>
                <a:off x="3660072" y="3621711"/>
                <a:ext cx="210240" cy="35532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7B9E15A2-ED4B-F1BD-BEEB-4F726F704CD2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3653952" y="3615591"/>
                  <a:ext cx="22248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850AD43C-28ED-11B9-2FBF-58EEEDA53BD9}"/>
                    </a:ext>
                  </a:extLst>
                </p14:cNvPr>
                <p14:cNvContentPartPr/>
                <p14:nvPr/>
              </p14:nvContentPartPr>
              <p14:xfrm>
                <a:off x="4049952" y="3631791"/>
                <a:ext cx="150480" cy="29988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850AD43C-28ED-11B9-2FBF-58EEEDA53BD9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043832" y="3625671"/>
                  <a:ext cx="16272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CF1A3150-7B6E-994D-EF8F-B24B4DB35780}"/>
                    </a:ext>
                  </a:extLst>
                </p14:cNvPr>
                <p14:cNvContentPartPr/>
                <p14:nvPr/>
              </p14:nvContentPartPr>
              <p14:xfrm>
                <a:off x="4198272" y="3574911"/>
                <a:ext cx="154080" cy="1404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CF1A3150-7B6E-994D-EF8F-B24B4DB35780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4192152" y="3568791"/>
                  <a:ext cx="1663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3A3CF895-4DFC-5477-2FBF-55A3E0899314}"/>
                    </a:ext>
                  </a:extLst>
                </p14:cNvPr>
                <p14:cNvContentPartPr/>
                <p14:nvPr/>
              </p14:nvContentPartPr>
              <p14:xfrm>
                <a:off x="4225272" y="3600111"/>
                <a:ext cx="75960" cy="11664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3A3CF895-4DFC-5477-2FBF-55A3E0899314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219152" y="3593991"/>
                  <a:ext cx="882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AACB98F3-9F8B-D998-D2DF-A3E512CD53FE}"/>
                    </a:ext>
                  </a:extLst>
                </p14:cNvPr>
                <p14:cNvContentPartPr/>
                <p14:nvPr/>
              </p14:nvContentPartPr>
              <p14:xfrm>
                <a:off x="4416072" y="3739431"/>
                <a:ext cx="216360" cy="15588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AACB98F3-9F8B-D998-D2DF-A3E512CD53FE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4409952" y="3733311"/>
                  <a:ext cx="2286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75440F0E-61FA-6D99-A7B8-3D072A07CDED}"/>
                    </a:ext>
                  </a:extLst>
                </p14:cNvPr>
                <p14:cNvContentPartPr/>
                <p14:nvPr/>
              </p14:nvContentPartPr>
              <p14:xfrm>
                <a:off x="4452072" y="3732591"/>
                <a:ext cx="172080" cy="17784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75440F0E-61FA-6D99-A7B8-3D072A07CDED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4445952" y="3726471"/>
                  <a:ext cx="1843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23606B91-54D2-3C95-76CB-B8B1A37196EF}"/>
                    </a:ext>
                  </a:extLst>
                </p14:cNvPr>
                <p14:cNvContentPartPr/>
                <p14:nvPr/>
              </p14:nvContentPartPr>
              <p14:xfrm>
                <a:off x="4636032" y="3582111"/>
                <a:ext cx="136440" cy="14004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23606B91-54D2-3C95-76CB-B8B1A37196EF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4629912" y="3575991"/>
                  <a:ext cx="1486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246C3E77-9229-6138-0CC7-A5C35C390363}"/>
                    </a:ext>
                  </a:extLst>
                </p14:cNvPr>
                <p14:cNvContentPartPr/>
                <p14:nvPr/>
              </p14:nvContentPartPr>
              <p14:xfrm>
                <a:off x="4923312" y="3812871"/>
                <a:ext cx="239400" cy="3636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246C3E77-9229-6138-0CC7-A5C35C390363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4917192" y="3806751"/>
                  <a:ext cx="2516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90FEED67-5317-B989-08B2-B87B67721F4E}"/>
                    </a:ext>
                  </a:extLst>
                </p14:cNvPr>
                <p14:cNvContentPartPr/>
                <p14:nvPr/>
              </p14:nvContentPartPr>
              <p14:xfrm>
                <a:off x="4956792" y="3891711"/>
                <a:ext cx="256680" cy="2376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90FEED67-5317-B989-08B2-B87B67721F4E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4950672" y="3885591"/>
                  <a:ext cx="268920" cy="3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588" name="Ink 587">
                <a:extLst>
                  <a:ext uri="{FF2B5EF4-FFF2-40B4-BE49-F238E27FC236}">
                    <a16:creationId xmlns:a16="http://schemas.microsoft.com/office/drawing/2014/main" id="{1C89CD6D-EB45-4D22-1813-890E00BA3DA5}"/>
                  </a:ext>
                </a:extLst>
              </p14:cNvPr>
              <p14:cNvContentPartPr/>
              <p14:nvPr/>
            </p14:nvContentPartPr>
            <p14:xfrm>
              <a:off x="5423352" y="3614871"/>
              <a:ext cx="301680" cy="289440"/>
            </p14:xfrm>
          </p:contentPart>
        </mc:Choice>
        <mc:Fallback xmlns="">
          <p:pic>
            <p:nvPicPr>
              <p:cNvPr id="588" name="Ink 587">
                <a:extLst>
                  <a:ext uri="{FF2B5EF4-FFF2-40B4-BE49-F238E27FC236}">
                    <a16:creationId xmlns:a16="http://schemas.microsoft.com/office/drawing/2014/main" id="{1C89CD6D-EB45-4D22-1813-890E00BA3DA5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>
                <a:off x="5417232" y="3608751"/>
                <a:ext cx="31392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5">
            <p14:nvContentPartPr>
              <p14:cNvPr id="619" name="Ink 618">
                <a:extLst>
                  <a:ext uri="{FF2B5EF4-FFF2-40B4-BE49-F238E27FC236}">
                    <a16:creationId xmlns:a16="http://schemas.microsoft.com/office/drawing/2014/main" id="{B63AC136-D89D-6F3E-CFE0-F6915F9AF72C}"/>
                  </a:ext>
                </a:extLst>
              </p14:cNvPr>
              <p14:cNvContentPartPr/>
              <p14:nvPr/>
            </p14:nvContentPartPr>
            <p14:xfrm>
              <a:off x="10710672" y="4959831"/>
              <a:ext cx="266760" cy="501120"/>
            </p14:xfrm>
          </p:contentPart>
        </mc:Choice>
        <mc:Fallback xmlns="">
          <p:pic>
            <p:nvPicPr>
              <p:cNvPr id="619" name="Ink 618">
                <a:extLst>
                  <a:ext uri="{FF2B5EF4-FFF2-40B4-BE49-F238E27FC236}">
                    <a16:creationId xmlns:a16="http://schemas.microsoft.com/office/drawing/2014/main" id="{B63AC136-D89D-6F3E-CFE0-F6915F9AF72C}"/>
                  </a:ext>
                </a:extLst>
              </p:cNvPr>
              <p:cNvPicPr/>
              <p:nvPr/>
            </p:nvPicPr>
            <p:blipFill>
              <a:blip r:embed="rId806"/>
              <a:stretch>
                <a:fillRect/>
              </a:stretch>
            </p:blipFill>
            <p:spPr>
              <a:xfrm>
                <a:off x="10704552" y="4953711"/>
                <a:ext cx="27900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7">
            <p14:nvContentPartPr>
              <p14:cNvPr id="621" name="Ink 620">
                <a:extLst>
                  <a:ext uri="{FF2B5EF4-FFF2-40B4-BE49-F238E27FC236}">
                    <a16:creationId xmlns:a16="http://schemas.microsoft.com/office/drawing/2014/main" id="{CC1AFA4C-E97D-6446-B55E-38A3131BA5ED}"/>
                  </a:ext>
                </a:extLst>
              </p14:cNvPr>
              <p14:cNvContentPartPr/>
              <p14:nvPr/>
            </p14:nvContentPartPr>
            <p14:xfrm>
              <a:off x="10882752" y="5727351"/>
              <a:ext cx="227160" cy="417600"/>
            </p14:xfrm>
          </p:contentPart>
        </mc:Choice>
        <mc:Fallback xmlns="">
          <p:pic>
            <p:nvPicPr>
              <p:cNvPr id="621" name="Ink 620">
                <a:extLst>
                  <a:ext uri="{FF2B5EF4-FFF2-40B4-BE49-F238E27FC236}">
                    <a16:creationId xmlns:a16="http://schemas.microsoft.com/office/drawing/2014/main" id="{CC1AFA4C-E97D-6446-B55E-38A3131BA5ED}"/>
                  </a:ext>
                </a:extLst>
              </p:cNvPr>
              <p:cNvPicPr/>
              <p:nvPr/>
            </p:nvPicPr>
            <p:blipFill>
              <a:blip r:embed="rId808"/>
              <a:stretch>
                <a:fillRect/>
              </a:stretch>
            </p:blipFill>
            <p:spPr>
              <a:xfrm>
                <a:off x="10876632" y="5721231"/>
                <a:ext cx="239400" cy="429840"/>
              </a:xfrm>
              <a:prstGeom prst="rect">
                <a:avLst/>
              </a:prstGeom>
            </p:spPr>
          </p:pic>
        </mc:Fallback>
      </mc:AlternateContent>
      <p:grpSp>
        <p:nvGrpSpPr>
          <p:cNvPr id="626" name="Group 625">
            <a:extLst>
              <a:ext uri="{FF2B5EF4-FFF2-40B4-BE49-F238E27FC236}">
                <a16:creationId xmlns:a16="http://schemas.microsoft.com/office/drawing/2014/main" id="{CC2C1CC2-428A-A3C3-C712-307492899ACF}"/>
              </a:ext>
            </a:extLst>
          </p:cNvPr>
          <p:cNvGrpSpPr/>
          <p:nvPr/>
        </p:nvGrpSpPr>
        <p:grpSpPr>
          <a:xfrm>
            <a:off x="9745152" y="5070711"/>
            <a:ext cx="1020960" cy="441360"/>
            <a:chOff x="9745152" y="5070711"/>
            <a:chExt cx="1020960" cy="44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84FE59C0-06E3-E418-87D2-CDD4CE3E1090}"/>
                    </a:ext>
                  </a:extLst>
                </p14:cNvPr>
                <p14:cNvContentPartPr/>
                <p14:nvPr/>
              </p14:nvContentPartPr>
              <p14:xfrm>
                <a:off x="9745152" y="5313351"/>
                <a:ext cx="66960" cy="19872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84FE59C0-06E3-E418-87D2-CDD4CE3E1090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9739032" y="5307231"/>
                  <a:ext cx="792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35F3CFDD-D1B6-223E-4BEF-E19396AF4B20}"/>
                    </a:ext>
                  </a:extLst>
                </p14:cNvPr>
                <p14:cNvContentPartPr/>
                <p14:nvPr/>
              </p14:nvContentPartPr>
              <p14:xfrm>
                <a:off x="10115952" y="5070711"/>
                <a:ext cx="297720" cy="28476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35F3CFDD-D1B6-223E-4BEF-E19396AF4B20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10109832" y="5064591"/>
                  <a:ext cx="30996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0A7DBE40-41E6-2352-6231-6D82B2A49BD3}"/>
                    </a:ext>
                  </a:extLst>
                </p14:cNvPr>
                <p14:cNvContentPartPr/>
                <p14:nvPr/>
              </p14:nvContentPartPr>
              <p14:xfrm>
                <a:off x="10447152" y="5298231"/>
                <a:ext cx="68040" cy="19224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0A7DBE40-41E6-2352-6231-6D82B2A49BD3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10441032" y="5292111"/>
                  <a:ext cx="8028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23422E50-F1A2-4467-2198-D3DECB21912D}"/>
                    </a:ext>
                  </a:extLst>
                </p14:cNvPr>
                <p14:cNvContentPartPr/>
                <p14:nvPr/>
              </p14:nvContentPartPr>
              <p14:xfrm>
                <a:off x="10450032" y="5268711"/>
                <a:ext cx="226800" cy="19476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23422E50-F1A2-4467-2198-D3DECB21912D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10443912" y="5262591"/>
                  <a:ext cx="23904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285C7FA1-2419-68EF-E1BB-8A97AD595180}"/>
                    </a:ext>
                  </a:extLst>
                </p14:cNvPr>
                <p14:cNvContentPartPr/>
                <p14:nvPr/>
              </p14:nvContentPartPr>
              <p14:xfrm>
                <a:off x="10043232" y="5478591"/>
                <a:ext cx="722880" cy="3096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285C7FA1-2419-68EF-E1BB-8A97AD595180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10037112" y="5472471"/>
                  <a:ext cx="7351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8A570BEC-9134-4915-1ACA-83FBA592E347}"/>
                    </a:ext>
                  </a:extLst>
                </p14:cNvPr>
                <p14:cNvContentPartPr/>
                <p14:nvPr/>
              </p14:nvContentPartPr>
              <p14:xfrm>
                <a:off x="9896712" y="5240991"/>
                <a:ext cx="97560" cy="972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8A570BEC-9134-4915-1ACA-83FBA592E347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9890592" y="5234871"/>
                  <a:ext cx="1098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BDC981D0-61A5-CA5A-5953-2E935AB9E12C}"/>
                    </a:ext>
                  </a:extLst>
                </p14:cNvPr>
                <p14:cNvContentPartPr/>
                <p14:nvPr/>
              </p14:nvContentPartPr>
              <p14:xfrm>
                <a:off x="9883392" y="5317311"/>
                <a:ext cx="166320" cy="198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BDC981D0-61A5-CA5A-5953-2E935AB9E12C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9877272" y="5311191"/>
                  <a:ext cx="178560" cy="3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0" name="Group 629">
            <a:extLst>
              <a:ext uri="{FF2B5EF4-FFF2-40B4-BE49-F238E27FC236}">
                <a16:creationId xmlns:a16="http://schemas.microsoft.com/office/drawing/2014/main" id="{779E0EB4-89A8-92AB-1678-AA53AC861656}"/>
              </a:ext>
            </a:extLst>
          </p:cNvPr>
          <p:cNvGrpSpPr/>
          <p:nvPr/>
        </p:nvGrpSpPr>
        <p:grpSpPr>
          <a:xfrm>
            <a:off x="9741552" y="5786391"/>
            <a:ext cx="1132200" cy="427680"/>
            <a:chOff x="9741552" y="5786391"/>
            <a:chExt cx="1132200" cy="42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E02DBA5A-D654-44DE-9D1C-71E155A50783}"/>
                    </a:ext>
                  </a:extLst>
                </p14:cNvPr>
                <p14:cNvContentPartPr/>
                <p14:nvPr/>
              </p14:nvContentPartPr>
              <p14:xfrm>
                <a:off x="9741552" y="6003831"/>
                <a:ext cx="74520" cy="13356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E02DBA5A-D654-44DE-9D1C-71E155A50783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9735432" y="5997711"/>
                  <a:ext cx="867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CB788F40-A64E-B032-454D-36550EAA6001}"/>
                    </a:ext>
                  </a:extLst>
                </p14:cNvPr>
                <p14:cNvContentPartPr/>
                <p14:nvPr/>
              </p14:nvContentPartPr>
              <p14:xfrm>
                <a:off x="10066272" y="5786391"/>
                <a:ext cx="327960" cy="33336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CB788F40-A64E-B032-454D-36550EAA6001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10060152" y="5780271"/>
                  <a:ext cx="34020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8C5D748E-A463-77C9-01DA-6F8D29D651ED}"/>
                    </a:ext>
                  </a:extLst>
                </p14:cNvPr>
                <p14:cNvContentPartPr/>
                <p14:nvPr/>
              </p14:nvContentPartPr>
              <p14:xfrm>
                <a:off x="10475232" y="6044511"/>
                <a:ext cx="57240" cy="16704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8C5D748E-A463-77C9-01DA-6F8D29D651ED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10469112" y="6038391"/>
                  <a:ext cx="694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8E4B5FE3-0F50-0516-D266-4787F99D27DC}"/>
                    </a:ext>
                  </a:extLst>
                </p14:cNvPr>
                <p14:cNvContentPartPr/>
                <p14:nvPr/>
              </p14:nvContentPartPr>
              <p14:xfrm>
                <a:off x="10467672" y="5990871"/>
                <a:ext cx="299520" cy="22320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8E4B5FE3-0F50-0516-D266-4787F99D27DC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10461552" y="5984751"/>
                  <a:ext cx="3117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D22DA198-9B25-E110-AF76-224829E032CC}"/>
                    </a:ext>
                  </a:extLst>
                </p14:cNvPr>
                <p14:cNvContentPartPr/>
                <p14:nvPr/>
              </p14:nvContentPartPr>
              <p14:xfrm>
                <a:off x="10011912" y="6149631"/>
                <a:ext cx="861840" cy="4536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D22DA198-9B25-E110-AF76-224829E032CC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10005792" y="6143511"/>
                  <a:ext cx="8740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FA9DABD4-53A3-70EA-AE59-C9FEBA0C9FEE}"/>
                    </a:ext>
                  </a:extLst>
                </p14:cNvPr>
                <p14:cNvContentPartPr/>
                <p14:nvPr/>
              </p14:nvContentPartPr>
              <p14:xfrm>
                <a:off x="9892752" y="5944431"/>
                <a:ext cx="131040" cy="1728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FA9DABD4-53A3-70EA-AE59-C9FEBA0C9FEE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9886632" y="5938311"/>
                  <a:ext cx="1432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AFB2072E-BFAA-ABEB-A1B3-B327161B4132}"/>
                    </a:ext>
                  </a:extLst>
                </p14:cNvPr>
                <p14:cNvContentPartPr/>
                <p14:nvPr/>
              </p14:nvContentPartPr>
              <p14:xfrm>
                <a:off x="9897432" y="5989071"/>
                <a:ext cx="145800" cy="900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AFB2072E-BFAA-ABEB-A1B3-B327161B4132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9891312" y="5982951"/>
                  <a:ext cx="158040" cy="2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3" name="Group 632">
            <a:extLst>
              <a:ext uri="{FF2B5EF4-FFF2-40B4-BE49-F238E27FC236}">
                <a16:creationId xmlns:a16="http://schemas.microsoft.com/office/drawing/2014/main" id="{BB2EE5FB-14ED-0CF7-F93C-1067672D76F9}"/>
              </a:ext>
            </a:extLst>
          </p:cNvPr>
          <p:cNvGrpSpPr/>
          <p:nvPr/>
        </p:nvGrpSpPr>
        <p:grpSpPr>
          <a:xfrm>
            <a:off x="10379112" y="6358431"/>
            <a:ext cx="316080" cy="196560"/>
            <a:chOff x="10379112" y="6358431"/>
            <a:chExt cx="316080" cy="19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88E6FF3A-4D93-0C4D-4809-2C810F608D26}"/>
                    </a:ext>
                  </a:extLst>
                </p14:cNvPr>
                <p14:cNvContentPartPr/>
                <p14:nvPr/>
              </p14:nvContentPartPr>
              <p14:xfrm>
                <a:off x="10428072" y="6374631"/>
                <a:ext cx="47880" cy="18036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88E6FF3A-4D93-0C4D-4809-2C810F608D26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10421952" y="6368511"/>
                  <a:ext cx="601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373FF621-21CF-0DA8-17A5-C044EB4FDCD9}"/>
                    </a:ext>
                  </a:extLst>
                </p14:cNvPr>
                <p14:cNvContentPartPr/>
                <p14:nvPr/>
              </p14:nvContentPartPr>
              <p14:xfrm>
                <a:off x="10379112" y="6358431"/>
                <a:ext cx="316080" cy="19260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373FF621-21CF-0DA8-17A5-C044EB4FDCD9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10372992" y="6352311"/>
                  <a:ext cx="328320" cy="20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8FD71A52-A1EF-7235-B8E2-7CEF9DF3C2E6}"/>
              </a:ext>
            </a:extLst>
          </p:cNvPr>
          <p:cNvGrpSpPr/>
          <p:nvPr/>
        </p:nvGrpSpPr>
        <p:grpSpPr>
          <a:xfrm>
            <a:off x="6362232" y="3532791"/>
            <a:ext cx="3036600" cy="485280"/>
            <a:chOff x="6362232" y="3532791"/>
            <a:chExt cx="3036600" cy="48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24AE9A57-3D00-8A9E-3C98-01D9C78689BF}"/>
                    </a:ext>
                  </a:extLst>
                </p14:cNvPr>
                <p14:cNvContentPartPr/>
                <p14:nvPr/>
              </p14:nvContentPartPr>
              <p14:xfrm>
                <a:off x="6362232" y="3582471"/>
                <a:ext cx="199440" cy="30816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24AE9A57-3D00-8A9E-3C98-01D9C78689BF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6356112" y="3576351"/>
                  <a:ext cx="21168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93713FA7-7096-B4F8-AED2-4D59C3F95D0D}"/>
                    </a:ext>
                  </a:extLst>
                </p14:cNvPr>
                <p14:cNvContentPartPr/>
                <p14:nvPr/>
              </p14:nvContentPartPr>
              <p14:xfrm>
                <a:off x="6575712" y="3714591"/>
                <a:ext cx="219240" cy="15660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93713FA7-7096-B4F8-AED2-4D59C3F95D0D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6569592" y="3708471"/>
                  <a:ext cx="2314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522E1C59-0A61-6786-A8C4-0A0735CA1794}"/>
                    </a:ext>
                  </a:extLst>
                </p14:cNvPr>
                <p14:cNvContentPartPr/>
                <p14:nvPr/>
              </p14:nvContentPartPr>
              <p14:xfrm>
                <a:off x="6605232" y="3777591"/>
                <a:ext cx="178560" cy="147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522E1C59-0A61-6786-A8C4-0A0735CA1794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6599112" y="3771471"/>
                  <a:ext cx="1908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3CBCF42F-B2F8-8977-CB7E-C2D467A50927}"/>
                    </a:ext>
                  </a:extLst>
                </p14:cNvPr>
                <p14:cNvContentPartPr/>
                <p14:nvPr/>
              </p14:nvContentPartPr>
              <p14:xfrm>
                <a:off x="6799632" y="3728631"/>
                <a:ext cx="144720" cy="13896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3CBCF42F-B2F8-8977-CB7E-C2D467A50927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6793512" y="3722511"/>
                  <a:ext cx="15696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407CBFF0-1147-90A7-3D1F-5FD9026F18E3}"/>
                    </a:ext>
                  </a:extLst>
                </p14:cNvPr>
                <p14:cNvContentPartPr/>
                <p14:nvPr/>
              </p14:nvContentPartPr>
              <p14:xfrm>
                <a:off x="6930312" y="3725391"/>
                <a:ext cx="155880" cy="13968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407CBFF0-1147-90A7-3D1F-5FD9026F18E3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6924192" y="3719271"/>
                  <a:ext cx="1681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B70D6178-48C7-F26E-0E5B-5D55CE565E9C}"/>
                    </a:ext>
                  </a:extLst>
                </p14:cNvPr>
                <p14:cNvContentPartPr/>
                <p14:nvPr/>
              </p14:nvContentPartPr>
              <p14:xfrm>
                <a:off x="7020672" y="3748431"/>
                <a:ext cx="157320" cy="13464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B70D6178-48C7-F26E-0E5B-5D55CE565E9C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7014552" y="3742311"/>
                  <a:ext cx="1695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6E3E1B1B-E994-4017-A650-75FB8C790714}"/>
                    </a:ext>
                  </a:extLst>
                </p14:cNvPr>
                <p14:cNvContentPartPr/>
                <p14:nvPr/>
              </p14:nvContentPartPr>
              <p14:xfrm>
                <a:off x="7308672" y="3573111"/>
                <a:ext cx="864360" cy="28080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6E3E1B1B-E994-4017-A650-75FB8C790714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7302552" y="3566991"/>
                  <a:ext cx="87660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36A22450-9139-43DF-AE35-59FB06E9358F}"/>
                    </a:ext>
                  </a:extLst>
                </p14:cNvPr>
                <p14:cNvContentPartPr/>
                <p14:nvPr/>
              </p14:nvContentPartPr>
              <p14:xfrm>
                <a:off x="8120472" y="3642591"/>
                <a:ext cx="20520" cy="2988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36A22450-9139-43DF-AE35-59FB06E9358F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8114352" y="3636471"/>
                  <a:ext cx="327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A8B72D8F-093F-1483-15E3-F63E84B8E7F0}"/>
                    </a:ext>
                  </a:extLst>
                </p14:cNvPr>
                <p14:cNvContentPartPr/>
                <p14:nvPr/>
              </p14:nvContentPartPr>
              <p14:xfrm>
                <a:off x="8203272" y="3543591"/>
                <a:ext cx="33840" cy="3171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A8B72D8F-093F-1483-15E3-F63E84B8E7F0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8197152" y="3537471"/>
                  <a:ext cx="4608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80A36F20-F51A-E55B-4841-CEDC355ABDCE}"/>
                    </a:ext>
                  </a:extLst>
                </p14:cNvPr>
                <p14:cNvContentPartPr/>
                <p14:nvPr/>
              </p14:nvContentPartPr>
              <p14:xfrm>
                <a:off x="8160792" y="3714951"/>
                <a:ext cx="301320" cy="28620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80A36F20-F51A-E55B-4841-CEDC355ABDCE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8154672" y="3708831"/>
                  <a:ext cx="31356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079E30D1-DB75-7614-7453-DA95D2D033EB}"/>
                    </a:ext>
                  </a:extLst>
                </p14:cNvPr>
                <p14:cNvContentPartPr/>
                <p14:nvPr/>
              </p14:nvContentPartPr>
              <p14:xfrm>
                <a:off x="8633472" y="3704871"/>
                <a:ext cx="232560" cy="31320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079E30D1-DB75-7614-7453-DA95D2D033EB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8627352" y="3698751"/>
                  <a:ext cx="24480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E6543ECD-3B86-1F2F-C6A1-C59F494CF254}"/>
                    </a:ext>
                  </a:extLst>
                </p14:cNvPr>
                <p14:cNvContentPartPr/>
                <p14:nvPr/>
              </p14:nvContentPartPr>
              <p14:xfrm>
                <a:off x="8837592" y="3745551"/>
                <a:ext cx="216000" cy="14616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E6543ECD-3B86-1F2F-C6A1-C59F494CF254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8831472" y="3739431"/>
                  <a:ext cx="2282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FEA2AAA6-48AA-8771-54BF-5B902ED614FD}"/>
                    </a:ext>
                  </a:extLst>
                </p14:cNvPr>
                <p14:cNvContentPartPr/>
                <p14:nvPr/>
              </p14:nvContentPartPr>
              <p14:xfrm>
                <a:off x="9028392" y="3806031"/>
                <a:ext cx="27000" cy="18720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FEA2AAA6-48AA-8771-54BF-5B902ED614FD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9022272" y="3799911"/>
                  <a:ext cx="3924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67337749-374E-0F97-A832-355BC5C19FB4}"/>
                    </a:ext>
                  </a:extLst>
                </p14:cNvPr>
                <p14:cNvContentPartPr/>
                <p14:nvPr/>
              </p14:nvContentPartPr>
              <p14:xfrm>
                <a:off x="8999952" y="3738351"/>
                <a:ext cx="171360" cy="14400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67337749-374E-0F97-A832-355BC5C19FB4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8993832" y="3732231"/>
                  <a:ext cx="1836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481B0F1A-8FA5-6D1A-F11B-BBB8F99D588A}"/>
                    </a:ext>
                  </a:extLst>
                </p14:cNvPr>
                <p14:cNvContentPartPr/>
                <p14:nvPr/>
              </p14:nvContentPartPr>
              <p14:xfrm>
                <a:off x="9165912" y="3532791"/>
                <a:ext cx="232920" cy="39672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481B0F1A-8FA5-6D1A-F11B-BBB8F99D588A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9159792" y="3526671"/>
                  <a:ext cx="245160" cy="40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7" name="Group 716">
            <a:extLst>
              <a:ext uri="{FF2B5EF4-FFF2-40B4-BE49-F238E27FC236}">
                <a16:creationId xmlns:a16="http://schemas.microsoft.com/office/drawing/2014/main" id="{013C2D21-780D-D487-4EB5-F5BA10D190F0}"/>
              </a:ext>
            </a:extLst>
          </p:cNvPr>
          <p:cNvGrpSpPr/>
          <p:nvPr/>
        </p:nvGrpSpPr>
        <p:grpSpPr>
          <a:xfrm>
            <a:off x="373272" y="4409751"/>
            <a:ext cx="953640" cy="291240"/>
            <a:chOff x="373272" y="4409751"/>
            <a:chExt cx="953640" cy="29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802E07DB-04AB-4119-71A9-B65A396A3150}"/>
                    </a:ext>
                  </a:extLst>
                </p14:cNvPr>
                <p14:cNvContentPartPr/>
                <p14:nvPr/>
              </p14:nvContentPartPr>
              <p14:xfrm>
                <a:off x="373272" y="4515591"/>
                <a:ext cx="720000" cy="4608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802E07DB-04AB-4119-71A9-B65A396A3150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367152" y="4509471"/>
                  <a:ext cx="7322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A7FE2A69-A640-799B-CB91-1AD03E4A0079}"/>
                    </a:ext>
                  </a:extLst>
                </p14:cNvPr>
                <p14:cNvContentPartPr/>
                <p14:nvPr/>
              </p14:nvContentPartPr>
              <p14:xfrm>
                <a:off x="414312" y="4660671"/>
                <a:ext cx="639360" cy="3636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A7FE2A69-A640-799B-CB91-1AD03E4A0079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408192" y="4654551"/>
                  <a:ext cx="65160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1FC1C2D6-64AD-A64D-95F3-3E9E95EB2D0B}"/>
                    </a:ext>
                  </a:extLst>
                </p14:cNvPr>
                <p14:cNvContentPartPr/>
                <p14:nvPr/>
              </p14:nvContentPartPr>
              <p14:xfrm>
                <a:off x="1031712" y="4409751"/>
                <a:ext cx="295200" cy="29124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1FC1C2D6-64AD-A64D-95F3-3E9E95EB2D0B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1025592" y="4403631"/>
                  <a:ext cx="307440" cy="30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5" name="Group 724">
            <a:extLst>
              <a:ext uri="{FF2B5EF4-FFF2-40B4-BE49-F238E27FC236}">
                <a16:creationId xmlns:a16="http://schemas.microsoft.com/office/drawing/2014/main" id="{8CF7E98F-613D-0953-E694-6EC6AA1827A4}"/>
              </a:ext>
            </a:extLst>
          </p:cNvPr>
          <p:cNvGrpSpPr/>
          <p:nvPr/>
        </p:nvGrpSpPr>
        <p:grpSpPr>
          <a:xfrm>
            <a:off x="237192" y="5356911"/>
            <a:ext cx="1299600" cy="368640"/>
            <a:chOff x="237192" y="5356911"/>
            <a:chExt cx="1299600" cy="36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6B509916-6B3D-2B42-A977-5688FE9713FA}"/>
                    </a:ext>
                  </a:extLst>
                </p14:cNvPr>
                <p14:cNvContentPartPr/>
                <p14:nvPr/>
              </p14:nvContentPartPr>
              <p14:xfrm>
                <a:off x="263112" y="5466351"/>
                <a:ext cx="49320" cy="25236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6B509916-6B3D-2B42-A977-5688FE9713FA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256992" y="5460231"/>
                  <a:ext cx="6156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79D75F10-32BC-7EBE-F758-F2E121B0E715}"/>
                    </a:ext>
                  </a:extLst>
                </p14:cNvPr>
                <p14:cNvContentPartPr/>
                <p14:nvPr/>
              </p14:nvContentPartPr>
              <p14:xfrm>
                <a:off x="237192" y="5436831"/>
                <a:ext cx="228600" cy="28872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79D75F10-32BC-7EBE-F758-F2E121B0E715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231072" y="5430711"/>
                  <a:ext cx="2408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FE122345-FFFA-8FA9-D804-C893FA452814}"/>
                    </a:ext>
                  </a:extLst>
                </p14:cNvPr>
                <p14:cNvContentPartPr/>
                <p14:nvPr/>
              </p14:nvContentPartPr>
              <p14:xfrm>
                <a:off x="548952" y="5468871"/>
                <a:ext cx="177120" cy="22968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FE122345-FFFA-8FA9-D804-C893FA452814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542832" y="5462751"/>
                  <a:ext cx="1893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D8CE1418-B4E0-0F68-EF45-75A85D072FA1}"/>
                    </a:ext>
                  </a:extLst>
                </p14:cNvPr>
                <p14:cNvContentPartPr/>
                <p14:nvPr/>
              </p14:nvContentPartPr>
              <p14:xfrm>
                <a:off x="796992" y="5428191"/>
                <a:ext cx="218880" cy="25956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D8CE1418-B4E0-0F68-EF45-75A85D072FA1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790872" y="5422071"/>
                  <a:ext cx="23112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88B1F570-F858-6B99-9818-4DE864AD4642}"/>
                    </a:ext>
                  </a:extLst>
                </p14:cNvPr>
                <p14:cNvContentPartPr/>
                <p14:nvPr/>
              </p14:nvContentPartPr>
              <p14:xfrm>
                <a:off x="1116672" y="5385351"/>
                <a:ext cx="156960" cy="26748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88B1F570-F858-6B99-9818-4DE864AD4642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1110552" y="5379231"/>
                  <a:ext cx="16920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AA02A93E-3A1E-1DE6-43D8-4108A5D7F250}"/>
                    </a:ext>
                  </a:extLst>
                </p14:cNvPr>
                <p14:cNvContentPartPr/>
                <p14:nvPr/>
              </p14:nvContentPartPr>
              <p14:xfrm>
                <a:off x="1340592" y="5386071"/>
                <a:ext cx="41040" cy="25632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AA02A93E-3A1E-1DE6-43D8-4108A5D7F250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1334472" y="5379951"/>
                  <a:ext cx="5328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6DCF8965-8A3F-FF54-2A18-E7FCE744CFD7}"/>
                    </a:ext>
                  </a:extLst>
                </p14:cNvPr>
                <p14:cNvContentPartPr/>
                <p14:nvPr/>
              </p14:nvContentPartPr>
              <p14:xfrm>
                <a:off x="1336272" y="5356911"/>
                <a:ext cx="200520" cy="27936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6DCF8965-8A3F-FF54-2A18-E7FCE744CFD7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1330152" y="5350791"/>
                  <a:ext cx="212760" cy="2916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101829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Group 95">
            <a:extLst>
              <a:ext uri="{FF2B5EF4-FFF2-40B4-BE49-F238E27FC236}">
                <a16:creationId xmlns:a16="http://schemas.microsoft.com/office/drawing/2014/main" id="{18C5316D-BD0A-91D9-E5EC-4F595A3369EE}"/>
              </a:ext>
            </a:extLst>
          </p:cNvPr>
          <p:cNvGrpSpPr/>
          <p:nvPr/>
        </p:nvGrpSpPr>
        <p:grpSpPr>
          <a:xfrm>
            <a:off x="404952" y="1532271"/>
            <a:ext cx="678240" cy="422640"/>
            <a:chOff x="404952" y="1532271"/>
            <a:chExt cx="678240" cy="42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2DB2C72F-5561-0DCD-5E3D-16360CCEDB89}"/>
                    </a:ext>
                  </a:extLst>
                </p14:cNvPr>
                <p14:cNvContentPartPr/>
                <p14:nvPr/>
              </p14:nvContentPartPr>
              <p14:xfrm>
                <a:off x="423312" y="1567191"/>
                <a:ext cx="59400" cy="3877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2DB2C72F-5561-0DCD-5E3D-16360CCEDB89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17192" y="1561071"/>
                  <a:ext cx="7164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3F38C1A0-940B-7336-11A0-97032020FFC3}"/>
                    </a:ext>
                  </a:extLst>
                </p14:cNvPr>
                <p14:cNvContentPartPr/>
                <p14:nvPr/>
              </p14:nvContentPartPr>
              <p14:xfrm>
                <a:off x="404952" y="1532271"/>
                <a:ext cx="216360" cy="2671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3F38C1A0-940B-7336-11A0-97032020FFC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98832" y="1526151"/>
                  <a:ext cx="22860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AC231C58-1512-DBB3-295E-AE24F9F02781}"/>
                    </a:ext>
                  </a:extLst>
                </p14:cNvPr>
                <p14:cNvContentPartPr/>
                <p14:nvPr/>
              </p14:nvContentPartPr>
              <p14:xfrm>
                <a:off x="631752" y="1791831"/>
                <a:ext cx="89640" cy="12816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AC231C58-1512-DBB3-295E-AE24F9F0278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25632" y="1785711"/>
                  <a:ext cx="1018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4F586537-8458-0C45-A122-9C4F2AF205D3}"/>
                    </a:ext>
                  </a:extLst>
                </p14:cNvPr>
                <p14:cNvContentPartPr/>
                <p14:nvPr/>
              </p14:nvContentPartPr>
              <p14:xfrm>
                <a:off x="665232" y="1737831"/>
                <a:ext cx="34560" cy="75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4F586537-8458-0C45-A122-9C4F2AF205D3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59112" y="1731711"/>
                  <a:ext cx="468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82728091-6679-146B-9425-3A921B3758B4}"/>
                    </a:ext>
                  </a:extLst>
                </p14:cNvPr>
                <p14:cNvContentPartPr/>
                <p14:nvPr/>
              </p14:nvContentPartPr>
              <p14:xfrm>
                <a:off x="744792" y="1757991"/>
                <a:ext cx="173160" cy="15768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82728091-6679-146B-9425-3A921B3758B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38672" y="1751871"/>
                  <a:ext cx="1854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126D1508-846B-05C7-DAC3-F6A63DDB8824}"/>
                    </a:ext>
                  </a:extLst>
                </p14:cNvPr>
                <p14:cNvContentPartPr/>
                <p14:nvPr/>
              </p14:nvContentPartPr>
              <p14:xfrm>
                <a:off x="903192" y="1641351"/>
                <a:ext cx="42120" cy="2523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126D1508-846B-05C7-DAC3-F6A63DDB882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97072" y="1635231"/>
                  <a:ext cx="5436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BD5617EA-7519-99C4-55FB-A4758298BA6F}"/>
                    </a:ext>
                  </a:extLst>
                </p14:cNvPr>
                <p14:cNvContentPartPr/>
                <p14:nvPr/>
              </p14:nvContentPartPr>
              <p14:xfrm>
                <a:off x="885552" y="1694991"/>
                <a:ext cx="157320" cy="13752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BD5617EA-7519-99C4-55FB-A4758298BA6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79432" y="1688871"/>
                  <a:ext cx="1695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2FC1ABA5-7CA4-F904-6CF7-EA11121EBAA2}"/>
                    </a:ext>
                  </a:extLst>
                </p14:cNvPr>
                <p14:cNvContentPartPr/>
                <p14:nvPr/>
              </p14:nvContentPartPr>
              <p14:xfrm>
                <a:off x="924432" y="1831071"/>
                <a:ext cx="158760" cy="9036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2FC1ABA5-7CA4-F904-6CF7-EA11121EBAA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918312" y="1824951"/>
                  <a:ext cx="171000" cy="10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E9E49CDC-4CC6-B9D2-FD8F-8B17990CEFD2}"/>
              </a:ext>
            </a:extLst>
          </p:cNvPr>
          <p:cNvGrpSpPr/>
          <p:nvPr/>
        </p:nvGrpSpPr>
        <p:grpSpPr>
          <a:xfrm>
            <a:off x="1462632" y="1557111"/>
            <a:ext cx="785880" cy="356760"/>
            <a:chOff x="1462632" y="1557111"/>
            <a:chExt cx="785880" cy="35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EB12AD4E-604D-B9E5-0494-3224261520F7}"/>
                    </a:ext>
                  </a:extLst>
                </p14:cNvPr>
                <p14:cNvContentPartPr/>
                <p14:nvPr/>
              </p14:nvContentPartPr>
              <p14:xfrm>
                <a:off x="1462632" y="1557111"/>
                <a:ext cx="187200" cy="35676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EB12AD4E-604D-B9E5-0494-3224261520F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456512" y="1550991"/>
                  <a:ext cx="19944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240E4946-E58F-1718-5E4F-F6F57486FC0B}"/>
                    </a:ext>
                  </a:extLst>
                </p14:cNvPr>
                <p14:cNvContentPartPr/>
                <p14:nvPr/>
              </p14:nvContentPartPr>
              <p14:xfrm>
                <a:off x="1661712" y="1757271"/>
                <a:ext cx="176400" cy="1490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240E4946-E58F-1718-5E4F-F6F57486FC0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655592" y="1751151"/>
                  <a:ext cx="1886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797B7BD3-05B0-8E91-02DD-9A6EAE77A5D6}"/>
                    </a:ext>
                  </a:extLst>
                </p14:cNvPr>
                <p14:cNvContentPartPr/>
                <p14:nvPr/>
              </p14:nvContentPartPr>
              <p14:xfrm>
                <a:off x="1822992" y="1726311"/>
                <a:ext cx="142200" cy="1782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797B7BD3-05B0-8E91-02DD-9A6EAE77A5D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816872" y="1720191"/>
                  <a:ext cx="1544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58AF0754-3566-2990-387C-997FF7F25B84}"/>
                    </a:ext>
                  </a:extLst>
                </p14:cNvPr>
                <p14:cNvContentPartPr/>
                <p14:nvPr/>
              </p14:nvContentPartPr>
              <p14:xfrm>
                <a:off x="2010912" y="1759791"/>
                <a:ext cx="60480" cy="1450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58AF0754-3566-2990-387C-997FF7F25B8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004792" y="1753671"/>
                  <a:ext cx="727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2042C59B-7D6D-975B-BD2D-822F62D11F9F}"/>
                    </a:ext>
                  </a:extLst>
                </p14:cNvPr>
                <p14:cNvContentPartPr/>
                <p14:nvPr/>
              </p14:nvContentPartPr>
              <p14:xfrm>
                <a:off x="2029632" y="1659351"/>
                <a:ext cx="42840" cy="482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2042C59B-7D6D-975B-BD2D-822F62D11F9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023512" y="1653231"/>
                  <a:ext cx="5508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62A7E683-A300-EDC3-180C-C356C0712C6B}"/>
                    </a:ext>
                  </a:extLst>
                </p14:cNvPr>
                <p14:cNvContentPartPr/>
                <p14:nvPr/>
              </p14:nvContentPartPr>
              <p14:xfrm>
                <a:off x="2087232" y="1741071"/>
                <a:ext cx="161280" cy="1713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62A7E683-A300-EDC3-180C-C356C0712C6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081112" y="1734951"/>
                  <a:ext cx="173520" cy="183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6D5DC76-AAFA-7AA7-CB5E-F2F8695CE364}"/>
                  </a:ext>
                </a:extLst>
              </p14:cNvPr>
              <p14:cNvContentPartPr/>
              <p14:nvPr/>
            </p14:nvContentPartPr>
            <p14:xfrm>
              <a:off x="4713432" y="1607200"/>
              <a:ext cx="277200" cy="383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6D5DC76-AAFA-7AA7-CB5E-F2F8695CE36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07312" y="1601080"/>
                <a:ext cx="2894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5F2336C-F76E-55EC-CA9C-5153AD558BEE}"/>
                  </a:ext>
                </a:extLst>
              </p14:cNvPr>
              <p14:cNvContentPartPr/>
              <p14:nvPr/>
            </p14:nvContentPartPr>
            <p14:xfrm>
              <a:off x="5227872" y="1589920"/>
              <a:ext cx="256320" cy="1324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5F2336C-F76E-55EC-CA9C-5153AD558B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221752" y="1583800"/>
                <a:ext cx="2685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F438D313-9C43-7D80-D278-30B1A576B6A2}"/>
                  </a:ext>
                </a:extLst>
              </p14:cNvPr>
              <p14:cNvContentPartPr/>
              <p14:nvPr/>
            </p14:nvContentPartPr>
            <p14:xfrm>
              <a:off x="5299152" y="1580200"/>
              <a:ext cx="161640" cy="189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F438D313-9C43-7D80-D278-30B1A576B6A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93032" y="1574080"/>
                <a:ext cx="17388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2D09BF0-9EFF-DD80-43B9-325E8F95C3F0}"/>
                  </a:ext>
                </a:extLst>
              </p14:cNvPr>
              <p14:cNvContentPartPr/>
              <p14:nvPr/>
            </p14:nvContentPartPr>
            <p14:xfrm>
              <a:off x="5459352" y="1392280"/>
              <a:ext cx="176760" cy="990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2D09BF0-9EFF-DD80-43B9-325E8F95C3F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53232" y="1386160"/>
                <a:ext cx="1890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24C8F1A1-406F-EF0F-E5F3-5B3532E59CF4}"/>
                  </a:ext>
                </a:extLst>
              </p14:cNvPr>
              <p14:cNvContentPartPr/>
              <p14:nvPr/>
            </p14:nvContentPartPr>
            <p14:xfrm>
              <a:off x="5572032" y="1690720"/>
              <a:ext cx="68760" cy="11772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24C8F1A1-406F-EF0F-E5F3-5B3532E59CF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65912" y="1684600"/>
                <a:ext cx="8100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B947BA1A-F83D-EC1C-73ED-85A4288641A6}"/>
                  </a:ext>
                </a:extLst>
              </p14:cNvPr>
              <p14:cNvContentPartPr/>
              <p14:nvPr/>
            </p14:nvContentPartPr>
            <p14:xfrm>
              <a:off x="5608032" y="1609000"/>
              <a:ext cx="27720" cy="12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B947BA1A-F83D-EC1C-73ED-85A4288641A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601912" y="1602880"/>
                <a:ext cx="399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C42D3FB-AEFF-4664-C835-7E453F708BCC}"/>
                  </a:ext>
                </a:extLst>
              </p14:cNvPr>
              <p14:cNvContentPartPr/>
              <p14:nvPr/>
            </p14:nvContentPartPr>
            <p14:xfrm>
              <a:off x="5718552" y="1627720"/>
              <a:ext cx="172080" cy="136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C42D3FB-AEFF-4664-C835-7E453F708B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12432" y="1621600"/>
                <a:ext cx="18432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8330682-66B1-B73E-1A67-25ED5AF97FFB}"/>
                  </a:ext>
                </a:extLst>
              </p14:cNvPr>
              <p14:cNvContentPartPr/>
              <p14:nvPr/>
            </p14:nvContentPartPr>
            <p14:xfrm>
              <a:off x="5747352" y="1701880"/>
              <a:ext cx="141120" cy="16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8330682-66B1-B73E-1A67-25ED5AF97FF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741232" y="1695760"/>
                <a:ext cx="153360" cy="2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2" name="Group 141">
            <a:extLst>
              <a:ext uri="{FF2B5EF4-FFF2-40B4-BE49-F238E27FC236}">
                <a16:creationId xmlns:a16="http://schemas.microsoft.com/office/drawing/2014/main" id="{12EBAF97-8BF7-3440-DB29-01D7785D0945}"/>
              </a:ext>
            </a:extLst>
          </p:cNvPr>
          <p:cNvGrpSpPr/>
          <p:nvPr/>
        </p:nvGrpSpPr>
        <p:grpSpPr>
          <a:xfrm>
            <a:off x="6096912" y="1333600"/>
            <a:ext cx="1030680" cy="442800"/>
            <a:chOff x="6096912" y="1333600"/>
            <a:chExt cx="1030680" cy="44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C610C0CB-BE41-460F-35B1-59317FA8788F}"/>
                    </a:ext>
                  </a:extLst>
                </p14:cNvPr>
                <p14:cNvContentPartPr/>
                <p14:nvPr/>
              </p14:nvContentPartPr>
              <p14:xfrm>
                <a:off x="6096912" y="1536280"/>
                <a:ext cx="252720" cy="16560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C610C0CB-BE41-460F-35B1-59317FA8788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090792" y="1530160"/>
                  <a:ext cx="2649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A50B5234-1B26-8831-3F9B-1EF4A1C6C430}"/>
                    </a:ext>
                  </a:extLst>
                </p14:cNvPr>
                <p14:cNvContentPartPr/>
                <p14:nvPr/>
              </p14:nvContentPartPr>
              <p14:xfrm>
                <a:off x="6115632" y="1520080"/>
                <a:ext cx="204840" cy="1918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A50B5234-1B26-8831-3F9B-1EF4A1C6C43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109512" y="1513960"/>
                  <a:ext cx="2170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2A564067-C74D-0511-0BF2-18C13F2633E3}"/>
                    </a:ext>
                  </a:extLst>
                </p14:cNvPr>
                <p14:cNvContentPartPr/>
                <p14:nvPr/>
              </p14:nvContentPartPr>
              <p14:xfrm>
                <a:off x="6396792" y="1342600"/>
                <a:ext cx="179640" cy="13572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2A564067-C74D-0511-0BF2-18C13F2633E3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390672" y="1336480"/>
                  <a:ext cx="1918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12460440-BDDD-5D0C-C129-5BBB71F443B5}"/>
                    </a:ext>
                  </a:extLst>
                </p14:cNvPr>
                <p14:cNvContentPartPr/>
                <p14:nvPr/>
              </p14:nvContentPartPr>
              <p14:xfrm>
                <a:off x="6446832" y="1668760"/>
                <a:ext cx="37080" cy="1076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12460440-BDDD-5D0C-C129-5BBB71F443B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440712" y="1662640"/>
                  <a:ext cx="493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C425BFE-1974-AFFA-CE47-F017360542C0}"/>
                    </a:ext>
                  </a:extLst>
                </p14:cNvPr>
                <p14:cNvContentPartPr/>
                <p14:nvPr/>
              </p14:nvContentPartPr>
              <p14:xfrm>
                <a:off x="6472392" y="1537720"/>
                <a:ext cx="38160" cy="331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C425BFE-1974-AFFA-CE47-F017360542C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466272" y="1531600"/>
                  <a:ext cx="504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28C2B9CA-220E-9C05-38F4-1C017A3F82E4}"/>
                    </a:ext>
                  </a:extLst>
                </p14:cNvPr>
                <p14:cNvContentPartPr/>
                <p14:nvPr/>
              </p14:nvContentPartPr>
              <p14:xfrm>
                <a:off x="6644472" y="1390840"/>
                <a:ext cx="129960" cy="2944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28C2B9CA-220E-9C05-38F4-1C017A3F82E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638352" y="1384720"/>
                  <a:ext cx="14220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E1EFCE38-E7F2-AD9F-26CD-A726E090E7F6}"/>
                    </a:ext>
                  </a:extLst>
                </p14:cNvPr>
                <p14:cNvContentPartPr/>
                <p14:nvPr/>
              </p14:nvContentPartPr>
              <p14:xfrm>
                <a:off x="6837072" y="1434760"/>
                <a:ext cx="127800" cy="2286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E1EFCE38-E7F2-AD9F-26CD-A726E090E7F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830952" y="1428640"/>
                  <a:ext cx="14004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801803FA-38DC-4406-64FB-3013BFCE3E11}"/>
                    </a:ext>
                  </a:extLst>
                </p14:cNvPr>
                <p14:cNvContentPartPr/>
                <p14:nvPr/>
              </p14:nvContentPartPr>
              <p14:xfrm>
                <a:off x="6999432" y="1333600"/>
                <a:ext cx="128160" cy="36972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801803FA-38DC-4406-64FB-3013BFCE3E1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993312" y="1327480"/>
                  <a:ext cx="140400" cy="38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5B06831-AD00-3C08-275A-E6DAC0EE0D54}"/>
                  </a:ext>
                </a:extLst>
              </p14:cNvPr>
              <p14:cNvContentPartPr/>
              <p14:nvPr/>
            </p14:nvContentPartPr>
            <p14:xfrm>
              <a:off x="7355832" y="1586320"/>
              <a:ext cx="32400" cy="255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5B06831-AD00-3C08-275A-E6DAC0EE0D5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349712" y="1580200"/>
                <a:ext cx="44640" cy="37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34906D1-FFB7-48BB-DE06-D945BA9A5259}"/>
              </a:ext>
            </a:extLst>
          </p:cNvPr>
          <p:cNvGrpSpPr/>
          <p:nvPr/>
        </p:nvGrpSpPr>
        <p:grpSpPr>
          <a:xfrm>
            <a:off x="384072" y="2187471"/>
            <a:ext cx="608400" cy="321840"/>
            <a:chOff x="384072" y="2187471"/>
            <a:chExt cx="608400" cy="32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47CBA420-C102-6254-E25A-25E40DD8AFEE}"/>
                    </a:ext>
                  </a:extLst>
                </p14:cNvPr>
                <p14:cNvContentPartPr/>
                <p14:nvPr/>
              </p14:nvContentPartPr>
              <p14:xfrm>
                <a:off x="385872" y="2223471"/>
                <a:ext cx="24840" cy="2829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47CBA420-C102-6254-E25A-25E40DD8AFEE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79752" y="2217351"/>
                  <a:ext cx="3708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A3E9FBE6-EC95-F6DE-D1E0-84745ED6C090}"/>
                    </a:ext>
                  </a:extLst>
                </p14:cNvPr>
                <p14:cNvContentPartPr/>
                <p14:nvPr/>
              </p14:nvContentPartPr>
              <p14:xfrm>
                <a:off x="384072" y="2187471"/>
                <a:ext cx="220320" cy="1846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A3E9FBE6-EC95-F6DE-D1E0-84745ED6C09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77952" y="2181351"/>
                  <a:ext cx="2325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C0497017-5201-4833-168E-E84577514A5E}"/>
                    </a:ext>
                  </a:extLst>
                </p14:cNvPr>
                <p14:cNvContentPartPr/>
                <p14:nvPr/>
              </p14:nvContentPartPr>
              <p14:xfrm>
                <a:off x="583512" y="2385471"/>
                <a:ext cx="87480" cy="12384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C0497017-5201-4833-168E-E84577514A5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77392" y="2379351"/>
                  <a:ext cx="997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A84F4249-8642-3FAC-4E95-358A73DFD709}"/>
                    </a:ext>
                  </a:extLst>
                </p14:cNvPr>
                <p14:cNvContentPartPr/>
                <p14:nvPr/>
              </p14:nvContentPartPr>
              <p14:xfrm>
                <a:off x="645432" y="2320671"/>
                <a:ext cx="37800" cy="162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A84F4249-8642-3FAC-4E95-358A73DFD70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39312" y="2314551"/>
                  <a:ext cx="500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CC8FB4F9-F1A3-A875-AE07-A135910A7AA5}"/>
                    </a:ext>
                  </a:extLst>
                </p14:cNvPr>
                <p14:cNvContentPartPr/>
                <p14:nvPr/>
              </p14:nvContentPartPr>
              <p14:xfrm>
                <a:off x="693672" y="2364231"/>
                <a:ext cx="130680" cy="1378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CC8FB4F9-F1A3-A875-AE07-A135910A7AA5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87552" y="2358111"/>
                  <a:ext cx="1429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5966A7A1-709B-1170-1A0A-5B25DFC8BA77}"/>
                    </a:ext>
                  </a:extLst>
                </p14:cNvPr>
                <p14:cNvContentPartPr/>
                <p14:nvPr/>
              </p14:nvContentPartPr>
              <p14:xfrm>
                <a:off x="834792" y="2252991"/>
                <a:ext cx="29520" cy="2192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5966A7A1-709B-1170-1A0A-5B25DFC8BA77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28672" y="2246871"/>
                  <a:ext cx="4176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DC8DFFED-6865-1E80-97FC-7D7C3DB85A09}"/>
                    </a:ext>
                  </a:extLst>
                </p14:cNvPr>
                <p14:cNvContentPartPr/>
                <p14:nvPr/>
              </p14:nvContentPartPr>
              <p14:xfrm>
                <a:off x="826512" y="2332191"/>
                <a:ext cx="165960" cy="1749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DC8DFFED-6865-1E80-97FC-7D7C3DB85A09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20392" y="2326071"/>
                  <a:ext cx="178200" cy="18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56F6EC9E-D072-DDBC-A71F-781FC7BDA3C2}"/>
              </a:ext>
            </a:extLst>
          </p:cNvPr>
          <p:cNvGrpSpPr/>
          <p:nvPr/>
        </p:nvGrpSpPr>
        <p:grpSpPr>
          <a:xfrm>
            <a:off x="1443912" y="2181351"/>
            <a:ext cx="861840" cy="290520"/>
            <a:chOff x="1443912" y="2181351"/>
            <a:chExt cx="861840" cy="29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8B9B1CC5-B548-0746-ADD5-8EA3075C2E70}"/>
                    </a:ext>
                  </a:extLst>
                </p14:cNvPr>
                <p14:cNvContentPartPr/>
                <p14:nvPr/>
              </p14:nvContentPartPr>
              <p14:xfrm>
                <a:off x="1443912" y="2181351"/>
                <a:ext cx="229320" cy="2905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8B9B1CC5-B548-0746-ADD5-8EA3075C2E7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437792" y="2175231"/>
                  <a:ext cx="24156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01C81CCA-38D8-A387-2C56-E9F384ACB322}"/>
                    </a:ext>
                  </a:extLst>
                </p14:cNvPr>
                <p14:cNvContentPartPr/>
                <p14:nvPr/>
              </p14:nvContentPartPr>
              <p14:xfrm>
                <a:off x="1701312" y="2314551"/>
                <a:ext cx="187560" cy="1328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01C81CCA-38D8-A387-2C56-E9F384ACB32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695192" y="2308431"/>
                  <a:ext cx="199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475F9699-7D53-89BC-9FF0-CE26C27F6ED2}"/>
                    </a:ext>
                  </a:extLst>
                </p14:cNvPr>
                <p14:cNvContentPartPr/>
                <p14:nvPr/>
              </p14:nvContentPartPr>
              <p14:xfrm>
                <a:off x="1893912" y="2253351"/>
                <a:ext cx="264960" cy="1818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475F9699-7D53-89BC-9FF0-CE26C27F6ED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887792" y="2247231"/>
                  <a:ext cx="2772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F0F11B0D-19BE-1B4F-A228-78C0D45FF345}"/>
                    </a:ext>
                  </a:extLst>
                </p14:cNvPr>
                <p14:cNvContentPartPr/>
                <p14:nvPr/>
              </p14:nvContentPartPr>
              <p14:xfrm>
                <a:off x="2092632" y="2240031"/>
                <a:ext cx="48600" cy="1764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F0F11B0D-19BE-1B4F-A228-78C0D45FF34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086512" y="2233911"/>
                  <a:ext cx="608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5DF9CBA9-03EC-7EE0-CD5C-D42683799A70}"/>
                    </a:ext>
                  </a:extLst>
                </p14:cNvPr>
                <p14:cNvContentPartPr/>
                <p14:nvPr/>
              </p14:nvContentPartPr>
              <p14:xfrm>
                <a:off x="2193432" y="2288631"/>
                <a:ext cx="112320" cy="14256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5DF9CBA9-03EC-7EE0-CD5C-D42683799A7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187312" y="2282511"/>
                  <a:ext cx="124560" cy="154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24762B2-1D03-9E9A-EDB8-953E73BE5A3C}"/>
                  </a:ext>
                </a:extLst>
              </p14:cNvPr>
              <p14:cNvContentPartPr/>
              <p14:nvPr/>
            </p14:nvContentPartPr>
            <p14:xfrm>
              <a:off x="3618312" y="1659760"/>
              <a:ext cx="191520" cy="1234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24762B2-1D03-9E9A-EDB8-953E73BE5A3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12192" y="1653640"/>
                <a:ext cx="2037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C024A9A-72CF-D373-4DFE-57FF5B12AFB3}"/>
                  </a:ext>
                </a:extLst>
              </p14:cNvPr>
              <p14:cNvContentPartPr/>
              <p14:nvPr/>
            </p14:nvContentPartPr>
            <p14:xfrm>
              <a:off x="3799752" y="1495600"/>
              <a:ext cx="52920" cy="3132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C024A9A-72CF-D373-4DFE-57FF5B12AFB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93632" y="1489480"/>
                <a:ext cx="6516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03781CB-C3D0-451F-7EF4-4F37D004EF57}"/>
                  </a:ext>
                </a:extLst>
              </p14:cNvPr>
              <p14:cNvContentPartPr/>
              <p14:nvPr/>
            </p14:nvContentPartPr>
            <p14:xfrm>
              <a:off x="3789312" y="1671280"/>
              <a:ext cx="147960" cy="1468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03781CB-C3D0-451F-7EF4-4F37D004EF5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783192" y="1665160"/>
                <a:ext cx="16020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195C494-4957-ADB0-10A5-AA0B0FC6D6D2}"/>
                  </a:ext>
                </a:extLst>
              </p14:cNvPr>
              <p14:cNvContentPartPr/>
              <p14:nvPr/>
            </p14:nvContentPartPr>
            <p14:xfrm>
              <a:off x="3936192" y="1599640"/>
              <a:ext cx="19440" cy="64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195C494-4957-ADB0-10A5-AA0B0FC6D6D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930072" y="1593520"/>
                <a:ext cx="3168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8E5884B-1D19-2A6C-ABA5-44A388D6E6E7}"/>
                  </a:ext>
                </a:extLst>
              </p14:cNvPr>
              <p14:cNvContentPartPr/>
              <p14:nvPr/>
            </p14:nvContentPartPr>
            <p14:xfrm>
              <a:off x="3972192" y="1634560"/>
              <a:ext cx="147240" cy="176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8E5884B-1D19-2A6C-ABA5-44A388D6E6E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66072" y="1628440"/>
                <a:ext cx="1594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C90E826-B8A4-F4AE-3082-8A3544A0CBAA}"/>
                  </a:ext>
                </a:extLst>
              </p14:cNvPr>
              <p14:cNvContentPartPr/>
              <p14:nvPr/>
            </p14:nvContentPartPr>
            <p14:xfrm>
              <a:off x="4151112" y="1446640"/>
              <a:ext cx="149400" cy="335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C90E826-B8A4-F4AE-3082-8A3544A0CBA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44992" y="1440520"/>
                <a:ext cx="1616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E2C3427-1D63-4CBB-5A7C-8314813DF62A}"/>
                  </a:ext>
                </a:extLst>
              </p14:cNvPr>
              <p14:cNvContentPartPr/>
              <p14:nvPr/>
            </p14:nvContentPartPr>
            <p14:xfrm>
              <a:off x="4105752" y="1670200"/>
              <a:ext cx="182160" cy="25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E2C3427-1D63-4CBB-5A7C-8314813DF62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99632" y="1664080"/>
                <a:ext cx="194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063CBA3-CBEF-59A4-3EB0-EF99732BAE07}"/>
                  </a:ext>
                </a:extLst>
              </p14:cNvPr>
              <p14:cNvContentPartPr/>
              <p14:nvPr/>
            </p14:nvContentPartPr>
            <p14:xfrm>
              <a:off x="4286112" y="1625920"/>
              <a:ext cx="186840" cy="332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063CBA3-CBEF-59A4-3EB0-EF99732BAE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79992" y="1619800"/>
                <a:ext cx="19908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CC8FF95-190B-760A-665B-9DB9B4B0D1FA}"/>
                  </a:ext>
                </a:extLst>
              </p14:cNvPr>
              <p14:cNvContentPartPr/>
              <p14:nvPr/>
            </p14:nvContentPartPr>
            <p14:xfrm>
              <a:off x="4484112" y="1651480"/>
              <a:ext cx="97200" cy="122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CC8FF95-190B-760A-665B-9DB9B4B0D1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77992" y="1645360"/>
                <a:ext cx="10944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FBA5E69-B23F-5193-E5F7-6D8D8FD98102}"/>
                  </a:ext>
                </a:extLst>
              </p14:cNvPr>
              <p14:cNvContentPartPr/>
              <p14:nvPr/>
            </p14:nvContentPartPr>
            <p14:xfrm>
              <a:off x="4463592" y="1569040"/>
              <a:ext cx="18000" cy="183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FBA5E69-B23F-5193-E5F7-6D8D8FD9810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57472" y="1562920"/>
                <a:ext cx="302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1C698D3C-3DCE-EC37-C3A6-904AA4841A70}"/>
                  </a:ext>
                </a:extLst>
              </p14:cNvPr>
              <p14:cNvContentPartPr/>
              <p14:nvPr/>
            </p14:nvContentPartPr>
            <p14:xfrm>
              <a:off x="4583832" y="1628800"/>
              <a:ext cx="169200" cy="13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1C698D3C-3DCE-EC37-C3A6-904AA4841A7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77712" y="1622680"/>
                <a:ext cx="1814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2A5CA346-663E-A27E-5B74-C6A632527EB5}"/>
                  </a:ext>
                </a:extLst>
              </p14:cNvPr>
              <p14:cNvContentPartPr/>
              <p14:nvPr/>
            </p14:nvContentPartPr>
            <p14:xfrm>
              <a:off x="3436872" y="1648191"/>
              <a:ext cx="135720" cy="17856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2A5CA346-663E-A27E-5B74-C6A632527EB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30752" y="1642071"/>
                <a:ext cx="147960" cy="190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0" name="Group 189">
            <a:extLst>
              <a:ext uri="{FF2B5EF4-FFF2-40B4-BE49-F238E27FC236}">
                <a16:creationId xmlns:a16="http://schemas.microsoft.com/office/drawing/2014/main" id="{71FB52E1-8ED9-4276-1C8A-670BD5849B17}"/>
              </a:ext>
            </a:extLst>
          </p:cNvPr>
          <p:cNvGrpSpPr/>
          <p:nvPr/>
        </p:nvGrpSpPr>
        <p:grpSpPr>
          <a:xfrm>
            <a:off x="6522049" y="229733"/>
            <a:ext cx="956160" cy="412200"/>
            <a:chOff x="6676576" y="223936"/>
            <a:chExt cx="956160" cy="41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01B48D7E-FDD5-C78D-65C4-F799D1B9D8CC}"/>
                    </a:ext>
                  </a:extLst>
                </p14:cNvPr>
                <p14:cNvContentPartPr/>
                <p14:nvPr/>
              </p14:nvContentPartPr>
              <p14:xfrm>
                <a:off x="6676576" y="258496"/>
                <a:ext cx="279000" cy="3776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01B48D7E-FDD5-C78D-65C4-F799D1B9D8CC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670456" y="252376"/>
                  <a:ext cx="29124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84E7582A-7A80-0416-24AA-75EC276804A4}"/>
                    </a:ext>
                  </a:extLst>
                </p14:cNvPr>
                <p14:cNvContentPartPr/>
                <p14:nvPr/>
              </p14:nvContentPartPr>
              <p14:xfrm>
                <a:off x="6947656" y="223936"/>
                <a:ext cx="512640" cy="3934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84E7582A-7A80-0416-24AA-75EC276804A4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941536" y="217816"/>
                  <a:ext cx="524880" cy="40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BF867243-735E-D3CF-6A02-A26042E3C1F2}"/>
                    </a:ext>
                  </a:extLst>
                </p14:cNvPr>
                <p14:cNvContentPartPr/>
                <p14:nvPr/>
              </p14:nvContentPartPr>
              <p14:xfrm>
                <a:off x="7570456" y="471616"/>
                <a:ext cx="62280" cy="504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BF867243-735E-D3CF-6A02-A26042E3C1F2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564336" y="465496"/>
                  <a:ext cx="745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8CF2AA32-6F85-426D-F4DF-2DF218B1A0E3}"/>
                    </a:ext>
                  </a:extLst>
                </p14:cNvPr>
                <p14:cNvContentPartPr/>
                <p14:nvPr/>
              </p14:nvContentPartPr>
              <p14:xfrm>
                <a:off x="7602856" y="578176"/>
                <a:ext cx="27360" cy="756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8CF2AA32-6F85-426D-F4DF-2DF218B1A0E3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596736" y="572056"/>
                  <a:ext cx="3960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3BC55033-2FF5-E68B-0212-5BBB1F8CFE3C}"/>
              </a:ext>
            </a:extLst>
          </p:cNvPr>
          <p:cNvGrpSpPr/>
          <p:nvPr/>
        </p:nvGrpSpPr>
        <p:grpSpPr>
          <a:xfrm>
            <a:off x="7711352" y="203440"/>
            <a:ext cx="2075040" cy="752040"/>
            <a:chOff x="7711352" y="203440"/>
            <a:chExt cx="2075040" cy="75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5EC1C53D-A4BF-CCAE-25FB-A78A80BDC350}"/>
                    </a:ext>
                  </a:extLst>
                </p14:cNvPr>
                <p14:cNvContentPartPr/>
                <p14:nvPr/>
              </p14:nvContentPartPr>
              <p14:xfrm>
                <a:off x="7711352" y="297400"/>
                <a:ext cx="208800" cy="3319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5EC1C53D-A4BF-CCAE-25FB-A78A80BDC35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705232" y="291280"/>
                  <a:ext cx="22104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743C97E1-A3D8-FB23-1EE2-42BD95D8E1B0}"/>
                    </a:ext>
                  </a:extLst>
                </p14:cNvPr>
                <p14:cNvContentPartPr/>
                <p14:nvPr/>
              </p14:nvContentPartPr>
              <p14:xfrm>
                <a:off x="7979192" y="359680"/>
                <a:ext cx="157320" cy="2620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743C97E1-A3D8-FB23-1EE2-42BD95D8E1B0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973072" y="353560"/>
                  <a:ext cx="16956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EE9591F7-8A9F-039E-5290-5D0C3C18EC91}"/>
                    </a:ext>
                  </a:extLst>
                </p14:cNvPr>
                <p14:cNvContentPartPr/>
                <p14:nvPr/>
              </p14:nvContentPartPr>
              <p14:xfrm>
                <a:off x="8163512" y="329080"/>
                <a:ext cx="181440" cy="2811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EE9591F7-8A9F-039E-5290-5D0C3C18EC9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157392" y="322960"/>
                  <a:ext cx="19368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05238DD5-EA53-485D-56DC-A607E19E7A32}"/>
                    </a:ext>
                  </a:extLst>
                </p14:cNvPr>
                <p14:cNvContentPartPr/>
                <p14:nvPr/>
              </p14:nvContentPartPr>
              <p14:xfrm>
                <a:off x="8474912" y="484600"/>
                <a:ext cx="38880" cy="15048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05238DD5-EA53-485D-56DC-A607E19E7A3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468792" y="478480"/>
                  <a:ext cx="511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432BD2D2-0AF8-18A3-E0D9-1759F9DA977C}"/>
                    </a:ext>
                  </a:extLst>
                </p14:cNvPr>
                <p14:cNvContentPartPr/>
                <p14:nvPr/>
              </p14:nvContentPartPr>
              <p14:xfrm>
                <a:off x="8345672" y="650200"/>
                <a:ext cx="388080" cy="21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432BD2D2-0AF8-18A3-E0D9-1759F9DA977C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339552" y="644080"/>
                  <a:ext cx="4003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2F70D9F7-1BBC-5BFC-2C07-FC5A8C5E8CB8}"/>
                    </a:ext>
                  </a:extLst>
                </p14:cNvPr>
                <p14:cNvContentPartPr/>
                <p14:nvPr/>
              </p14:nvContentPartPr>
              <p14:xfrm>
                <a:off x="8387432" y="753160"/>
                <a:ext cx="175680" cy="1342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2F70D9F7-1BBC-5BFC-2C07-FC5A8C5E8CB8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381312" y="747040"/>
                  <a:ext cx="1879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0619FD8D-A574-B79F-1DF6-3650EFB4A8A3}"/>
                    </a:ext>
                  </a:extLst>
                </p14:cNvPr>
                <p14:cNvContentPartPr/>
                <p14:nvPr/>
              </p14:nvContentPartPr>
              <p14:xfrm>
                <a:off x="8605592" y="734080"/>
                <a:ext cx="15840" cy="144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0619FD8D-A574-B79F-1DF6-3650EFB4A8A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599472" y="727960"/>
                  <a:ext cx="280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05C0B8C3-95B5-3198-EABB-E50F1488B7D0}"/>
                    </a:ext>
                  </a:extLst>
                </p14:cNvPr>
                <p14:cNvContentPartPr/>
                <p14:nvPr/>
              </p14:nvContentPartPr>
              <p14:xfrm>
                <a:off x="8619272" y="726160"/>
                <a:ext cx="135720" cy="792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05C0B8C3-95B5-3198-EABB-E50F1488B7D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613152" y="720040"/>
                  <a:ext cx="1479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CAB9002F-F8CB-F269-1179-11745BD66B4A}"/>
                    </a:ext>
                  </a:extLst>
                </p14:cNvPr>
                <p14:cNvContentPartPr/>
                <p14:nvPr/>
              </p14:nvContentPartPr>
              <p14:xfrm>
                <a:off x="8614952" y="789880"/>
                <a:ext cx="120960" cy="1072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CAB9002F-F8CB-F269-1179-11745BD66B4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608832" y="783760"/>
                  <a:ext cx="1332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19C0D6F9-F7C2-1A30-7920-3973B0D2E8C4}"/>
                    </a:ext>
                  </a:extLst>
                </p14:cNvPr>
                <p14:cNvContentPartPr/>
                <p14:nvPr/>
              </p14:nvContentPartPr>
              <p14:xfrm>
                <a:off x="8748872" y="827320"/>
                <a:ext cx="108000" cy="12024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19C0D6F9-F7C2-1A30-7920-3973B0D2E8C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742752" y="821200"/>
                  <a:ext cx="1202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31F85367-F523-4A69-1753-30DD9AEB6121}"/>
                    </a:ext>
                  </a:extLst>
                </p14:cNvPr>
                <p14:cNvContentPartPr/>
                <p14:nvPr/>
              </p14:nvContentPartPr>
              <p14:xfrm>
                <a:off x="8748872" y="851800"/>
                <a:ext cx="133200" cy="183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31F85367-F523-4A69-1753-30DD9AEB612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742752" y="845680"/>
                  <a:ext cx="1454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88F5EA45-6E61-D8C3-2764-E3478F2FE40B}"/>
                    </a:ext>
                  </a:extLst>
                </p14:cNvPr>
                <p14:cNvContentPartPr/>
                <p14:nvPr/>
              </p14:nvContentPartPr>
              <p14:xfrm>
                <a:off x="8254952" y="699880"/>
                <a:ext cx="160560" cy="25560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88F5EA45-6E61-D8C3-2764-E3478F2FE40B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248832" y="693760"/>
                  <a:ext cx="17280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A66D829A-A7FF-5CA1-6298-C3D71D8458B4}"/>
                    </a:ext>
                  </a:extLst>
                </p14:cNvPr>
                <p14:cNvContentPartPr/>
                <p14:nvPr/>
              </p14:nvContentPartPr>
              <p14:xfrm>
                <a:off x="8876312" y="726880"/>
                <a:ext cx="93240" cy="1926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A66D829A-A7FF-5CA1-6298-C3D71D8458B4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870192" y="720760"/>
                  <a:ext cx="1054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9D93B07A-BB82-A5E3-8AC2-9C4C5C678021}"/>
                    </a:ext>
                  </a:extLst>
                </p14:cNvPr>
                <p14:cNvContentPartPr/>
                <p14:nvPr/>
              </p14:nvContentPartPr>
              <p14:xfrm>
                <a:off x="8957672" y="658120"/>
                <a:ext cx="106200" cy="8856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9D93B07A-BB82-A5E3-8AC2-9C4C5C678021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951552" y="652000"/>
                  <a:ext cx="1184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56EECE8F-771B-5FC1-2A73-E64F482DE54D}"/>
                    </a:ext>
                  </a:extLst>
                </p14:cNvPr>
                <p14:cNvContentPartPr/>
                <p14:nvPr/>
              </p14:nvContentPartPr>
              <p14:xfrm>
                <a:off x="8758952" y="222880"/>
                <a:ext cx="166680" cy="3880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56EECE8F-771B-5FC1-2A73-E64F482DE54D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752832" y="216760"/>
                  <a:ext cx="178920" cy="40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2538E020-190D-1A5C-3DD7-DC5877BB9D21}"/>
                    </a:ext>
                  </a:extLst>
                </p14:cNvPr>
                <p14:cNvContentPartPr/>
                <p14:nvPr/>
              </p14:nvContentPartPr>
              <p14:xfrm>
                <a:off x="8870912" y="363280"/>
                <a:ext cx="189360" cy="1522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2538E020-190D-1A5C-3DD7-DC5877BB9D2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864792" y="357160"/>
                  <a:ext cx="2016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A5F4AF4D-1834-DBC5-4F63-6BADC4ED81DE}"/>
                    </a:ext>
                  </a:extLst>
                </p14:cNvPr>
                <p14:cNvContentPartPr/>
                <p14:nvPr/>
              </p14:nvContentPartPr>
              <p14:xfrm>
                <a:off x="8960192" y="385240"/>
                <a:ext cx="127800" cy="1414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A5F4AF4D-1834-DBC5-4F63-6BADC4ED81D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954072" y="379120"/>
                  <a:ext cx="1400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E1C0D4EC-2EC0-6C52-374B-B4843493BC62}"/>
                    </a:ext>
                  </a:extLst>
                </p14:cNvPr>
                <p14:cNvContentPartPr/>
                <p14:nvPr/>
              </p14:nvContentPartPr>
              <p14:xfrm>
                <a:off x="9112112" y="203440"/>
                <a:ext cx="181440" cy="1623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E1C0D4EC-2EC0-6C52-374B-B4843493BC62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105992" y="197320"/>
                  <a:ext cx="1936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B85EE52C-4B3B-51A5-AB90-3A419FA28FB4}"/>
                    </a:ext>
                  </a:extLst>
                </p14:cNvPr>
                <p14:cNvContentPartPr/>
                <p14:nvPr/>
              </p14:nvContentPartPr>
              <p14:xfrm>
                <a:off x="9188432" y="516280"/>
                <a:ext cx="54000" cy="10584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B85EE52C-4B3B-51A5-AB90-3A419FA28FB4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182312" y="510160"/>
                  <a:ext cx="662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66B86A7E-9E21-31AF-B201-27A67D1EC973}"/>
                    </a:ext>
                  </a:extLst>
                </p14:cNvPr>
                <p14:cNvContentPartPr/>
                <p14:nvPr/>
              </p14:nvContentPartPr>
              <p14:xfrm>
                <a:off x="9192392" y="462640"/>
                <a:ext cx="51480" cy="252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66B86A7E-9E21-31AF-B201-27A67D1EC973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186272" y="456520"/>
                  <a:ext cx="637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0509B830-394E-6047-9663-2A1430BD8D1C}"/>
                    </a:ext>
                  </a:extLst>
                </p14:cNvPr>
                <p14:cNvContentPartPr/>
                <p14:nvPr/>
              </p14:nvContentPartPr>
              <p14:xfrm>
                <a:off x="9354752" y="221800"/>
                <a:ext cx="118080" cy="32904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0509B830-394E-6047-9663-2A1430BD8D1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9348632" y="215680"/>
                  <a:ext cx="13032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3D136B0E-7DA2-B299-9576-2C10A1361783}"/>
                    </a:ext>
                  </a:extLst>
                </p14:cNvPr>
                <p14:cNvContentPartPr/>
                <p14:nvPr/>
              </p14:nvContentPartPr>
              <p14:xfrm>
                <a:off x="9620792" y="323680"/>
                <a:ext cx="165600" cy="1724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3D136B0E-7DA2-B299-9576-2C10A1361783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614672" y="317560"/>
                  <a:ext cx="1778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42568797-A612-7CA4-6695-0F020D19D1E4}"/>
                    </a:ext>
                  </a:extLst>
                </p14:cNvPr>
                <p14:cNvContentPartPr/>
                <p14:nvPr/>
              </p14:nvContentPartPr>
              <p14:xfrm>
                <a:off x="9624392" y="548680"/>
                <a:ext cx="141120" cy="4860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42568797-A612-7CA4-6695-0F020D19D1E4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9618272" y="542560"/>
                  <a:ext cx="153360" cy="60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2DCBE1C2-FD68-6AD1-A213-266D96022B83}"/>
              </a:ext>
            </a:extLst>
          </p:cNvPr>
          <p:cNvGrpSpPr/>
          <p:nvPr/>
        </p:nvGrpSpPr>
        <p:grpSpPr>
          <a:xfrm>
            <a:off x="2433552" y="-3129"/>
            <a:ext cx="3809880" cy="876240"/>
            <a:chOff x="2433552" y="-3129"/>
            <a:chExt cx="3809880" cy="87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0B3251BE-34A5-0322-83C8-11FE3865F85E}"/>
                    </a:ext>
                  </a:extLst>
                </p14:cNvPr>
                <p14:cNvContentPartPr/>
                <p14:nvPr/>
              </p14:nvContentPartPr>
              <p14:xfrm>
                <a:off x="2797152" y="242031"/>
                <a:ext cx="170280" cy="3405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0B3251BE-34A5-0322-83C8-11FE3865F85E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791032" y="235911"/>
                  <a:ext cx="18252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58327117-3887-B999-3761-C4978B2671EE}"/>
                    </a:ext>
                  </a:extLst>
                </p14:cNvPr>
                <p14:cNvContentPartPr/>
                <p14:nvPr/>
              </p14:nvContentPartPr>
              <p14:xfrm>
                <a:off x="3007032" y="415911"/>
                <a:ext cx="131760" cy="17064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58327117-3887-B999-3761-C4978B2671EE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000912" y="409791"/>
                  <a:ext cx="1440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7A5ABFCC-08F7-CDB9-0681-6CEC2806F2AD}"/>
                    </a:ext>
                  </a:extLst>
                </p14:cNvPr>
                <p14:cNvContentPartPr/>
                <p14:nvPr/>
              </p14:nvContentPartPr>
              <p14:xfrm>
                <a:off x="3152832" y="425271"/>
                <a:ext cx="200520" cy="13932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7A5ABFCC-08F7-CDB9-0681-6CEC2806F2A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146712" y="419151"/>
                  <a:ext cx="212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5E4D90C5-F68C-F989-022B-AD627857F736}"/>
                    </a:ext>
                  </a:extLst>
                </p14:cNvPr>
                <p14:cNvContentPartPr/>
                <p14:nvPr/>
              </p14:nvContentPartPr>
              <p14:xfrm>
                <a:off x="3364152" y="174351"/>
                <a:ext cx="197640" cy="36324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5E4D90C5-F68C-F989-022B-AD627857F736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358032" y="168231"/>
                  <a:ext cx="20988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97D7C297-1C70-806C-94BE-CEA9B5993075}"/>
                    </a:ext>
                  </a:extLst>
                </p14:cNvPr>
                <p14:cNvContentPartPr/>
                <p14:nvPr/>
              </p14:nvContentPartPr>
              <p14:xfrm>
                <a:off x="3329592" y="426711"/>
                <a:ext cx="195120" cy="550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97D7C297-1C70-806C-94BE-CEA9B5993075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323472" y="420591"/>
                  <a:ext cx="2073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36405C45-0092-FC01-06FB-4722F1199F9D}"/>
                    </a:ext>
                  </a:extLst>
                </p14:cNvPr>
                <p14:cNvContentPartPr/>
                <p14:nvPr/>
              </p14:nvContentPartPr>
              <p14:xfrm>
                <a:off x="3502752" y="392871"/>
                <a:ext cx="243360" cy="15552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36405C45-0092-FC01-06FB-4722F1199F9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496632" y="386751"/>
                  <a:ext cx="2556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FC672331-B73E-36BE-C27F-05F39B21CCA3}"/>
                    </a:ext>
                  </a:extLst>
                </p14:cNvPr>
                <p14:cNvContentPartPr/>
                <p14:nvPr/>
              </p14:nvContentPartPr>
              <p14:xfrm>
                <a:off x="3740352" y="149511"/>
                <a:ext cx="89640" cy="4150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FC672331-B73E-36BE-C27F-05F39B21CCA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734232" y="143391"/>
                  <a:ext cx="101880" cy="42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C52B8A27-E3A0-7272-3E5C-2CCB69FDCAD9}"/>
                    </a:ext>
                  </a:extLst>
                </p14:cNvPr>
                <p14:cNvContentPartPr/>
                <p14:nvPr/>
              </p14:nvContentPartPr>
              <p14:xfrm>
                <a:off x="4020072" y="246351"/>
                <a:ext cx="95040" cy="26640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C52B8A27-E3A0-7272-3E5C-2CCB69FDCAD9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013952" y="240231"/>
                  <a:ext cx="10728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A3CB5916-CB5D-B40B-6FC0-5B73CC2BB3DB}"/>
                    </a:ext>
                  </a:extLst>
                </p14:cNvPr>
                <p14:cNvContentPartPr/>
                <p14:nvPr/>
              </p14:nvContentPartPr>
              <p14:xfrm>
                <a:off x="4034112" y="195591"/>
                <a:ext cx="180000" cy="2142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A3CB5916-CB5D-B40B-6FC0-5B73CC2BB3DB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027992" y="189471"/>
                  <a:ext cx="19224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C78762FC-8723-1CF5-F872-5A948D5C3790}"/>
                    </a:ext>
                  </a:extLst>
                </p14:cNvPr>
                <p14:cNvContentPartPr/>
                <p14:nvPr/>
              </p14:nvContentPartPr>
              <p14:xfrm>
                <a:off x="4157232" y="398991"/>
                <a:ext cx="111240" cy="11988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C78762FC-8723-1CF5-F872-5A948D5C3790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151112" y="392871"/>
                  <a:ext cx="1234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80C0360B-76CB-D19B-6352-807F95400B0B}"/>
                    </a:ext>
                  </a:extLst>
                </p14:cNvPr>
                <p14:cNvContentPartPr/>
                <p14:nvPr/>
              </p14:nvContentPartPr>
              <p14:xfrm>
                <a:off x="4272792" y="360831"/>
                <a:ext cx="164520" cy="1530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80C0360B-76CB-D19B-6352-807F95400B0B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266672" y="354711"/>
                  <a:ext cx="1767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7100985A-C7ED-E4B2-A155-8F0E3726459C}"/>
                    </a:ext>
                  </a:extLst>
                </p14:cNvPr>
                <p14:cNvContentPartPr/>
                <p14:nvPr/>
              </p14:nvContentPartPr>
              <p14:xfrm>
                <a:off x="4439112" y="405111"/>
                <a:ext cx="29520" cy="29952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7100985A-C7ED-E4B2-A155-8F0E3726459C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432992" y="398991"/>
                  <a:ext cx="4176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BDCC3E7-741F-1BB0-C98D-F171981CA0F6}"/>
                    </a:ext>
                  </a:extLst>
                </p14:cNvPr>
                <p14:cNvContentPartPr/>
                <p14:nvPr/>
              </p14:nvContentPartPr>
              <p14:xfrm>
                <a:off x="4457472" y="404751"/>
                <a:ext cx="126720" cy="11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BDCC3E7-741F-1BB0-C98D-F171981CA0F6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451352" y="398631"/>
                  <a:ext cx="1389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A0AC99B8-5E3D-C5A2-2A8F-5DFB9025A49F}"/>
                    </a:ext>
                  </a:extLst>
                </p14:cNvPr>
                <p14:cNvContentPartPr/>
                <p14:nvPr/>
              </p14:nvContentPartPr>
              <p14:xfrm>
                <a:off x="4575192" y="383151"/>
                <a:ext cx="137880" cy="15768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A0AC99B8-5E3D-C5A2-2A8F-5DFB9025A49F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569072" y="377031"/>
                  <a:ext cx="1501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83A2D78B-7B3B-4BDF-1788-648F80885788}"/>
                    </a:ext>
                  </a:extLst>
                </p14:cNvPr>
                <p14:cNvContentPartPr/>
                <p14:nvPr/>
              </p14:nvContentPartPr>
              <p14:xfrm>
                <a:off x="4702272" y="383511"/>
                <a:ext cx="124920" cy="17280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83A2D78B-7B3B-4BDF-1788-648F80885788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696152" y="377391"/>
                  <a:ext cx="1371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2D64679D-69B0-77F0-B621-E16C95FBA927}"/>
                    </a:ext>
                  </a:extLst>
                </p14:cNvPr>
                <p14:cNvContentPartPr/>
                <p14:nvPr/>
              </p14:nvContentPartPr>
              <p14:xfrm>
                <a:off x="4849512" y="385671"/>
                <a:ext cx="153360" cy="1641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2D64679D-69B0-77F0-B621-E16C95FBA927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843392" y="379551"/>
                  <a:ext cx="1656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F98ACE36-C8FA-4A0C-D2FB-C8B72E7BCE25}"/>
                    </a:ext>
                  </a:extLst>
                </p14:cNvPr>
                <p14:cNvContentPartPr/>
                <p14:nvPr/>
              </p14:nvContentPartPr>
              <p14:xfrm>
                <a:off x="4948152" y="387111"/>
                <a:ext cx="139680" cy="16092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F98ACE36-C8FA-4A0C-D2FB-C8B72E7BCE25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942032" y="380991"/>
                  <a:ext cx="1519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67799A76-67D3-CB85-DC32-DC673824FFB8}"/>
                    </a:ext>
                  </a:extLst>
                </p14:cNvPr>
                <p14:cNvContentPartPr/>
                <p14:nvPr/>
              </p14:nvContentPartPr>
              <p14:xfrm>
                <a:off x="5098272" y="375951"/>
                <a:ext cx="136440" cy="16416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67799A76-67D3-CB85-DC32-DC673824FFB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092152" y="369831"/>
                  <a:ext cx="1486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B3E64D68-F58C-6232-D094-B0A5BC1A7F4A}"/>
                    </a:ext>
                  </a:extLst>
                </p14:cNvPr>
                <p14:cNvContentPartPr/>
                <p14:nvPr/>
              </p14:nvContentPartPr>
              <p14:xfrm>
                <a:off x="5234352" y="365871"/>
                <a:ext cx="140400" cy="1832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B3E64D68-F58C-6232-D094-B0A5BC1A7F4A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228232" y="359751"/>
                  <a:ext cx="15264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C9458151-1DC9-25E5-BF01-C42A1FC864F4}"/>
                    </a:ext>
                  </a:extLst>
                </p14:cNvPr>
                <p14:cNvContentPartPr/>
                <p14:nvPr/>
              </p14:nvContentPartPr>
              <p14:xfrm>
                <a:off x="5422992" y="364431"/>
                <a:ext cx="101160" cy="1659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C9458151-1DC9-25E5-BF01-C42A1FC864F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416872" y="358311"/>
                  <a:ext cx="1134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51FF31C5-F5B0-DB0B-D2A5-18A588C480C5}"/>
                    </a:ext>
                  </a:extLst>
                </p14:cNvPr>
                <p14:cNvContentPartPr/>
                <p14:nvPr/>
              </p14:nvContentPartPr>
              <p14:xfrm>
                <a:off x="5356032" y="286671"/>
                <a:ext cx="48960" cy="442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51FF31C5-F5B0-DB0B-D2A5-18A588C480C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5349912" y="280551"/>
                  <a:ext cx="612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C170A99-0C5F-326A-CAE4-EC923CC9F981}"/>
                    </a:ext>
                  </a:extLst>
                </p14:cNvPr>
                <p14:cNvContentPartPr/>
                <p14:nvPr/>
              </p14:nvContentPartPr>
              <p14:xfrm>
                <a:off x="5505072" y="398991"/>
                <a:ext cx="160560" cy="1396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C170A99-0C5F-326A-CAE4-EC923CC9F981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498952" y="392871"/>
                  <a:ext cx="1728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B0604189-4365-79D1-D752-02105793DDA3}"/>
                    </a:ext>
                  </a:extLst>
                </p14:cNvPr>
                <p14:cNvContentPartPr/>
                <p14:nvPr/>
              </p14:nvContentPartPr>
              <p14:xfrm>
                <a:off x="5653752" y="347151"/>
                <a:ext cx="295920" cy="4492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B0604189-4365-79D1-D752-02105793DDA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647632" y="341031"/>
                  <a:ext cx="308160" cy="46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13CF7A98-709F-DE79-4FE5-52ED8672D1B7}"/>
                    </a:ext>
                  </a:extLst>
                </p14:cNvPr>
                <p14:cNvContentPartPr/>
                <p14:nvPr/>
              </p14:nvContentPartPr>
              <p14:xfrm>
                <a:off x="2433552" y="-3129"/>
                <a:ext cx="3809880" cy="8762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13CF7A98-709F-DE79-4FE5-52ED8672D1B7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427432" y="-9249"/>
                  <a:ext cx="3822120" cy="888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45A644E7-2765-3E88-0C86-5670AA6C9435}"/>
              </a:ext>
            </a:extLst>
          </p:cNvPr>
          <p:cNvGrpSpPr/>
          <p:nvPr/>
        </p:nvGrpSpPr>
        <p:grpSpPr>
          <a:xfrm>
            <a:off x="2697432" y="2038431"/>
            <a:ext cx="2131920" cy="541800"/>
            <a:chOff x="2697432" y="2038431"/>
            <a:chExt cx="2131920" cy="54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DE8E09CD-96A7-D5B8-8657-455767633B77}"/>
                    </a:ext>
                  </a:extLst>
                </p14:cNvPr>
                <p14:cNvContentPartPr/>
                <p14:nvPr/>
              </p14:nvContentPartPr>
              <p14:xfrm>
                <a:off x="2697432" y="2142831"/>
                <a:ext cx="134280" cy="2865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DE8E09CD-96A7-D5B8-8657-455767633B7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691312" y="2136711"/>
                  <a:ext cx="14652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2FA82539-BD86-B717-B731-B113EFD20D92}"/>
                    </a:ext>
                  </a:extLst>
                </p14:cNvPr>
                <p14:cNvContentPartPr/>
                <p14:nvPr/>
              </p14:nvContentPartPr>
              <p14:xfrm>
                <a:off x="2894352" y="2280711"/>
                <a:ext cx="10080" cy="360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2FA82539-BD86-B717-B731-B113EFD20D9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2888232" y="2274591"/>
                  <a:ext cx="223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4F333ADA-828E-E62B-BFA4-FB35CDD8CDCB}"/>
                    </a:ext>
                  </a:extLst>
                </p14:cNvPr>
                <p14:cNvContentPartPr/>
                <p14:nvPr/>
              </p14:nvContentPartPr>
              <p14:xfrm>
                <a:off x="2887512" y="2301591"/>
                <a:ext cx="3600" cy="756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4F333ADA-828E-E62B-BFA4-FB35CDD8CDC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881392" y="2295471"/>
                  <a:ext cx="158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C2737C37-364D-4C65-FB2E-558070F65A9D}"/>
                    </a:ext>
                  </a:extLst>
                </p14:cNvPr>
                <p14:cNvContentPartPr/>
                <p14:nvPr/>
              </p14:nvContentPartPr>
              <p14:xfrm>
                <a:off x="2832072" y="2250831"/>
                <a:ext cx="134280" cy="16812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C2737C37-364D-4C65-FB2E-558070F65A9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2825952" y="2244711"/>
                  <a:ext cx="1465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4877DE47-0081-3862-391C-D5B807970B50}"/>
                    </a:ext>
                  </a:extLst>
                </p14:cNvPr>
                <p14:cNvContentPartPr/>
                <p14:nvPr/>
              </p14:nvContentPartPr>
              <p14:xfrm>
                <a:off x="2966712" y="2148231"/>
                <a:ext cx="166320" cy="11736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4877DE47-0081-3862-391C-D5B807970B5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960592" y="2142111"/>
                  <a:ext cx="1785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86D122F-A942-48AB-7BF6-7F0C72A1ED72}"/>
                    </a:ext>
                  </a:extLst>
                </p14:cNvPr>
                <p14:cNvContentPartPr/>
                <p14:nvPr/>
              </p14:nvContentPartPr>
              <p14:xfrm>
                <a:off x="3242112" y="2349831"/>
                <a:ext cx="32400" cy="10944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86D122F-A942-48AB-7BF6-7F0C72A1ED72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235992" y="2343711"/>
                  <a:ext cx="446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A65B8719-65C1-F493-369D-058EA6D80E61}"/>
                    </a:ext>
                  </a:extLst>
                </p14:cNvPr>
                <p14:cNvContentPartPr/>
                <p14:nvPr/>
              </p14:nvContentPartPr>
              <p14:xfrm>
                <a:off x="3365592" y="2257671"/>
                <a:ext cx="292680" cy="32256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A65B8719-65C1-F493-369D-058EA6D80E61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3359472" y="2251551"/>
                  <a:ext cx="30492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D1C3BC6D-915C-D801-226A-41E9D435C7D3}"/>
                    </a:ext>
                  </a:extLst>
                </p14:cNvPr>
                <p14:cNvContentPartPr/>
                <p14:nvPr/>
              </p14:nvContentPartPr>
              <p14:xfrm>
                <a:off x="3571872" y="2135271"/>
                <a:ext cx="160200" cy="8280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D1C3BC6D-915C-D801-226A-41E9D435C7D3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3565752" y="2129151"/>
                  <a:ext cx="1724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7A61ECE1-F584-C522-03EC-642CBB4A19AD}"/>
                    </a:ext>
                  </a:extLst>
                </p14:cNvPr>
                <p14:cNvContentPartPr/>
                <p14:nvPr/>
              </p14:nvContentPartPr>
              <p14:xfrm>
                <a:off x="3746832" y="2038431"/>
                <a:ext cx="186480" cy="3859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7A61ECE1-F584-C522-03EC-642CBB4A19A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740712" y="2032311"/>
                  <a:ext cx="19872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0A356A2A-402E-3B13-26EF-3C6DEC3EF19E}"/>
                    </a:ext>
                  </a:extLst>
                </p14:cNvPr>
                <p14:cNvContentPartPr/>
                <p14:nvPr/>
              </p14:nvContentPartPr>
              <p14:xfrm>
                <a:off x="4106472" y="2201511"/>
                <a:ext cx="246960" cy="18720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0A356A2A-402E-3B13-26EF-3C6DEC3EF19E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100352" y="2195391"/>
                  <a:ext cx="2592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D1F3B955-1780-2828-F609-B2DD38D53A1B}"/>
                    </a:ext>
                  </a:extLst>
                </p14:cNvPr>
                <p14:cNvContentPartPr/>
                <p14:nvPr/>
              </p14:nvContentPartPr>
              <p14:xfrm>
                <a:off x="4120152" y="2279991"/>
                <a:ext cx="234000" cy="205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D1F3B955-1780-2828-F609-B2DD38D53A1B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114032" y="2273871"/>
                  <a:ext cx="2462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35B05630-0C43-DAB1-6D7C-842B0755A45A}"/>
                    </a:ext>
                  </a:extLst>
                </p14:cNvPr>
                <p14:cNvContentPartPr/>
                <p14:nvPr/>
              </p14:nvContentPartPr>
              <p14:xfrm>
                <a:off x="4560432" y="2161191"/>
                <a:ext cx="95760" cy="20844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35B05630-0C43-DAB1-6D7C-842B0755A45A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554312" y="2155071"/>
                  <a:ext cx="1080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BEDF1986-0C39-68F8-BA78-35106D592693}"/>
                    </a:ext>
                  </a:extLst>
                </p14:cNvPr>
                <p14:cNvContentPartPr/>
                <p14:nvPr/>
              </p14:nvContentPartPr>
              <p14:xfrm>
                <a:off x="4555032" y="2122671"/>
                <a:ext cx="274320" cy="2610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BEDF1986-0C39-68F8-BA78-35106D59269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548912" y="2116551"/>
                  <a:ext cx="286560" cy="273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617FF70F-6F9C-A7DA-D72C-3C7ADC2732A3}"/>
                  </a:ext>
                </a:extLst>
              </p14:cNvPr>
              <p14:cNvContentPartPr/>
              <p14:nvPr/>
            </p14:nvContentPartPr>
            <p14:xfrm>
              <a:off x="5034912" y="2288991"/>
              <a:ext cx="134280" cy="712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617FF70F-6F9C-A7DA-D72C-3C7ADC2732A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028792" y="2282871"/>
                <a:ext cx="146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E0F3CF3D-F0A4-B565-C4C0-20C4F643B002}"/>
                  </a:ext>
                </a:extLst>
              </p14:cNvPr>
              <p14:cNvContentPartPr/>
              <p14:nvPr/>
            </p14:nvContentPartPr>
            <p14:xfrm>
              <a:off x="7363032" y="1567551"/>
              <a:ext cx="87480" cy="3744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E0F3CF3D-F0A4-B565-C4C0-20C4F643B002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356912" y="1561431"/>
                <a:ext cx="99720" cy="49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88" name="Group 287">
            <a:extLst>
              <a:ext uri="{FF2B5EF4-FFF2-40B4-BE49-F238E27FC236}">
                <a16:creationId xmlns:a16="http://schemas.microsoft.com/office/drawing/2014/main" id="{C5CC2F21-B859-9EC5-C1F7-77A00D41F659}"/>
              </a:ext>
            </a:extLst>
          </p:cNvPr>
          <p:cNvGrpSpPr/>
          <p:nvPr/>
        </p:nvGrpSpPr>
        <p:grpSpPr>
          <a:xfrm>
            <a:off x="7909152" y="1378191"/>
            <a:ext cx="821520" cy="306360"/>
            <a:chOff x="7909152" y="1378191"/>
            <a:chExt cx="821520" cy="30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6734A61C-FE10-C03D-9B2B-DD50606E2DB3}"/>
                    </a:ext>
                  </a:extLst>
                </p14:cNvPr>
                <p14:cNvContentPartPr/>
                <p14:nvPr/>
              </p14:nvContentPartPr>
              <p14:xfrm>
                <a:off x="7909152" y="1378191"/>
                <a:ext cx="47160" cy="26640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6734A61C-FE10-C03D-9B2B-DD50606E2DB3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7903032" y="1372071"/>
                  <a:ext cx="5940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B79C0DFE-12AE-EE1B-9F49-F3227500BCFD}"/>
                    </a:ext>
                  </a:extLst>
                </p14:cNvPr>
                <p14:cNvContentPartPr/>
                <p14:nvPr/>
              </p14:nvContentPartPr>
              <p14:xfrm>
                <a:off x="8104632" y="1437951"/>
                <a:ext cx="58680" cy="19692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B79C0DFE-12AE-EE1B-9F49-F3227500BCF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098512" y="1431831"/>
                  <a:ext cx="7092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5B78FF0D-384B-F0B6-2030-73CFBF8A6580}"/>
                    </a:ext>
                  </a:extLst>
                </p14:cNvPr>
                <p14:cNvContentPartPr/>
                <p14:nvPr/>
              </p14:nvContentPartPr>
              <p14:xfrm>
                <a:off x="8087712" y="1416711"/>
                <a:ext cx="238320" cy="2678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5B78FF0D-384B-F0B6-2030-73CFBF8A6580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081592" y="1410591"/>
                  <a:ext cx="25056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1FAA20FB-FB18-E98C-E0AF-E221B80AA7D9}"/>
                    </a:ext>
                  </a:extLst>
                </p14:cNvPr>
                <p14:cNvContentPartPr/>
                <p14:nvPr/>
              </p14:nvContentPartPr>
              <p14:xfrm>
                <a:off x="8408472" y="1414551"/>
                <a:ext cx="56160" cy="24336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1FAA20FB-FB18-E98C-E0AF-E221B80AA7D9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402352" y="1408431"/>
                  <a:ext cx="6840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9FB2FECC-05C7-B437-8E43-7DE25922ED2F}"/>
                    </a:ext>
                  </a:extLst>
                </p14:cNvPr>
                <p14:cNvContentPartPr/>
                <p14:nvPr/>
              </p14:nvContentPartPr>
              <p14:xfrm>
                <a:off x="8585592" y="1505991"/>
                <a:ext cx="113040" cy="212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9FB2FECC-05C7-B437-8E43-7DE25922ED2F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8579472" y="1499871"/>
                  <a:ext cx="1252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694B62E6-A9F1-D407-7FA1-81628CE59C06}"/>
                    </a:ext>
                  </a:extLst>
                </p14:cNvPr>
                <p14:cNvContentPartPr/>
                <p14:nvPr/>
              </p14:nvContentPartPr>
              <p14:xfrm>
                <a:off x="8619432" y="1595631"/>
                <a:ext cx="111240" cy="140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694B62E6-A9F1-D407-7FA1-81628CE59C06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8613312" y="1589511"/>
                  <a:ext cx="123480" cy="2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E86013D7-1F11-E528-1899-D6DB7CB8DB73}"/>
              </a:ext>
            </a:extLst>
          </p:cNvPr>
          <p:cNvGrpSpPr/>
          <p:nvPr/>
        </p:nvGrpSpPr>
        <p:grpSpPr>
          <a:xfrm>
            <a:off x="8940912" y="1252191"/>
            <a:ext cx="1920240" cy="462240"/>
            <a:chOff x="8940912" y="1252191"/>
            <a:chExt cx="1920240" cy="46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DEA0D861-137C-95B6-77E3-53B363A855E7}"/>
                    </a:ext>
                  </a:extLst>
                </p14:cNvPr>
                <p14:cNvContentPartPr/>
                <p14:nvPr/>
              </p14:nvContentPartPr>
              <p14:xfrm>
                <a:off x="8940912" y="1329591"/>
                <a:ext cx="70200" cy="26604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DEA0D861-137C-95B6-77E3-53B363A855E7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8934792" y="1323471"/>
                  <a:ext cx="8244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46FF47A6-2E03-F929-91B0-54E5854F9932}"/>
                    </a:ext>
                  </a:extLst>
                </p14:cNvPr>
                <p14:cNvContentPartPr/>
                <p14:nvPr/>
              </p14:nvContentPartPr>
              <p14:xfrm>
                <a:off x="9125232" y="1446951"/>
                <a:ext cx="99720" cy="1443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46FF47A6-2E03-F929-91B0-54E5854F9932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119112" y="1440831"/>
                  <a:ext cx="1119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8D78EBAB-9F33-D464-72EB-50ACE4CFEF0A}"/>
                    </a:ext>
                  </a:extLst>
                </p14:cNvPr>
                <p14:cNvContentPartPr/>
                <p14:nvPr/>
              </p14:nvContentPartPr>
              <p14:xfrm>
                <a:off x="9264192" y="1467831"/>
                <a:ext cx="156240" cy="1216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8D78EBAB-9F33-D464-72EB-50ACE4CFEF0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9258072" y="1461711"/>
                  <a:ext cx="1684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26F33C61-7E35-8AA8-03E6-0B303F776C38}"/>
                    </a:ext>
                  </a:extLst>
                </p14:cNvPr>
                <p14:cNvContentPartPr/>
                <p14:nvPr/>
              </p14:nvContentPartPr>
              <p14:xfrm>
                <a:off x="9427632" y="1480791"/>
                <a:ext cx="21240" cy="22860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26F33C61-7E35-8AA8-03E6-0B303F776C38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9421512" y="1474671"/>
                  <a:ext cx="334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EC6056EC-6712-CAC9-D14B-A7919E01808B}"/>
                    </a:ext>
                  </a:extLst>
                </p14:cNvPr>
                <p14:cNvContentPartPr/>
                <p14:nvPr/>
              </p14:nvContentPartPr>
              <p14:xfrm>
                <a:off x="9426552" y="1476831"/>
                <a:ext cx="134280" cy="1231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EC6056EC-6712-CAC9-D14B-A7919E01808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9420432" y="1470711"/>
                  <a:ext cx="1465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9643AFE9-3DAF-98B3-EE57-551616E6233B}"/>
                    </a:ext>
                  </a:extLst>
                </p14:cNvPr>
                <p14:cNvContentPartPr/>
                <p14:nvPr/>
              </p14:nvContentPartPr>
              <p14:xfrm>
                <a:off x="9563712" y="1497351"/>
                <a:ext cx="20160" cy="21708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9643AFE9-3DAF-98B3-EE57-551616E6233B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557592" y="1491231"/>
                  <a:ext cx="3240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9FA9FB85-03A8-797B-10F3-669BE188F1BF}"/>
                    </a:ext>
                  </a:extLst>
                </p14:cNvPr>
                <p14:cNvContentPartPr/>
                <p14:nvPr/>
              </p14:nvContentPartPr>
              <p14:xfrm>
                <a:off x="9556872" y="1473591"/>
                <a:ext cx="129240" cy="997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9FA9FB85-03A8-797B-10F3-669BE188F1BF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550752" y="1467471"/>
                  <a:ext cx="1414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8F2BA439-8E3A-157B-0D00-306E8FE11DC3}"/>
                    </a:ext>
                  </a:extLst>
                </p14:cNvPr>
                <p14:cNvContentPartPr/>
                <p14:nvPr/>
              </p14:nvContentPartPr>
              <p14:xfrm>
                <a:off x="9676032" y="1462791"/>
                <a:ext cx="132480" cy="1270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8F2BA439-8E3A-157B-0D00-306E8FE11DC3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669912" y="1456671"/>
                  <a:ext cx="1447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10ECD9A2-9BF9-42E1-95A1-3BCD5F1363BC}"/>
                    </a:ext>
                  </a:extLst>
                </p14:cNvPr>
                <p14:cNvContentPartPr/>
                <p14:nvPr/>
              </p14:nvContentPartPr>
              <p14:xfrm>
                <a:off x="9795192" y="1451631"/>
                <a:ext cx="129240" cy="14400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10ECD9A2-9BF9-42E1-95A1-3BCD5F1363BC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789072" y="1445511"/>
                  <a:ext cx="1414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9267E2AB-3463-3383-63F7-3D3ECF6B0294}"/>
                    </a:ext>
                  </a:extLst>
                </p14:cNvPr>
                <p14:cNvContentPartPr/>
                <p14:nvPr/>
              </p14:nvContentPartPr>
              <p14:xfrm>
                <a:off x="9976632" y="1275231"/>
                <a:ext cx="73800" cy="31608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9267E2AB-3463-3383-63F7-3D3ECF6B0294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970512" y="1269111"/>
                  <a:ext cx="8604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E5FE405-9CC7-EA86-2525-87F478F69A62}"/>
                    </a:ext>
                  </a:extLst>
                </p14:cNvPr>
                <p14:cNvContentPartPr/>
                <p14:nvPr/>
              </p14:nvContentPartPr>
              <p14:xfrm>
                <a:off x="9942072" y="1413111"/>
                <a:ext cx="155520" cy="2340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E5FE405-9CC7-EA86-2525-87F478F69A6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935952" y="1406991"/>
                  <a:ext cx="1677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79345E09-B8C4-441D-25FD-639B22923406}"/>
                    </a:ext>
                  </a:extLst>
                </p14:cNvPr>
                <p14:cNvContentPartPr/>
                <p14:nvPr/>
              </p14:nvContentPartPr>
              <p14:xfrm>
                <a:off x="10158432" y="1303671"/>
                <a:ext cx="172080" cy="29880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79345E09-B8C4-441D-25FD-639B22923406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152312" y="1297551"/>
                  <a:ext cx="18432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CF39EC06-5441-F885-9DC6-04F659542C13}"/>
                    </a:ext>
                  </a:extLst>
                </p14:cNvPr>
                <p14:cNvContentPartPr/>
                <p14:nvPr/>
              </p14:nvContentPartPr>
              <p14:xfrm>
                <a:off x="10285512" y="1437951"/>
                <a:ext cx="159120" cy="15300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CF39EC06-5441-F885-9DC6-04F659542C13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279392" y="1431831"/>
                  <a:ext cx="1713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BCC8A748-11D6-1654-68E5-E91D6B3B0A1F}"/>
                    </a:ext>
                  </a:extLst>
                </p14:cNvPr>
                <p14:cNvContentPartPr/>
                <p14:nvPr/>
              </p14:nvContentPartPr>
              <p14:xfrm>
                <a:off x="10269312" y="1448751"/>
                <a:ext cx="144360" cy="1472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BCC8A748-11D6-1654-68E5-E91D6B3B0A1F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263192" y="1442631"/>
                  <a:ext cx="1566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54932380-3C87-0921-55D9-3740520E60B7}"/>
                    </a:ext>
                  </a:extLst>
                </p14:cNvPr>
                <p14:cNvContentPartPr/>
                <p14:nvPr/>
              </p14:nvContentPartPr>
              <p14:xfrm>
                <a:off x="10410792" y="1347951"/>
                <a:ext cx="152280" cy="11700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54932380-3C87-0921-55D9-3740520E60B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404672" y="1341831"/>
                  <a:ext cx="1645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107548BC-890B-D41E-B2C6-30A31216C72D}"/>
                    </a:ext>
                  </a:extLst>
                </p14:cNvPr>
                <p14:cNvContentPartPr/>
                <p14:nvPr/>
              </p14:nvContentPartPr>
              <p14:xfrm>
                <a:off x="10551912" y="1252191"/>
                <a:ext cx="150840" cy="35784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107548BC-890B-D41E-B2C6-30A31216C72D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0545792" y="1246071"/>
                  <a:ext cx="16308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381EE5DB-AEF6-9A0D-BEDE-CEA630CDD181}"/>
                    </a:ext>
                  </a:extLst>
                </p14:cNvPr>
                <p14:cNvContentPartPr/>
                <p14:nvPr/>
              </p14:nvContentPartPr>
              <p14:xfrm>
                <a:off x="10785192" y="1261551"/>
                <a:ext cx="75960" cy="3427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381EE5DB-AEF6-9A0D-BEDE-CEA630CDD18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779072" y="1255431"/>
                  <a:ext cx="88200" cy="35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48377967-DDD5-261E-1484-58887E417140}"/>
              </a:ext>
            </a:extLst>
          </p:cNvPr>
          <p:cNvGrpSpPr/>
          <p:nvPr/>
        </p:nvGrpSpPr>
        <p:grpSpPr>
          <a:xfrm>
            <a:off x="11048352" y="1345431"/>
            <a:ext cx="847800" cy="245160"/>
            <a:chOff x="11048352" y="1345431"/>
            <a:chExt cx="847800" cy="24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BE8FF1FA-BBB9-D4A4-3023-3FD4D0F7B09C}"/>
                    </a:ext>
                  </a:extLst>
                </p14:cNvPr>
                <p14:cNvContentPartPr/>
                <p14:nvPr/>
              </p14:nvContentPartPr>
              <p14:xfrm>
                <a:off x="11057352" y="1345431"/>
                <a:ext cx="195480" cy="14148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BE8FF1FA-BBB9-D4A4-3023-3FD4D0F7B09C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1051232" y="1339311"/>
                  <a:ext cx="2077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3985DE39-56BF-3A3C-E4AF-A137DFBAF270}"/>
                    </a:ext>
                  </a:extLst>
                </p14:cNvPr>
                <p14:cNvContentPartPr/>
                <p14:nvPr/>
              </p14:nvContentPartPr>
              <p14:xfrm>
                <a:off x="11048352" y="1536951"/>
                <a:ext cx="233280" cy="3960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3985DE39-56BF-3A3C-E4AF-A137DFBAF270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042232" y="1530831"/>
                  <a:ext cx="2455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02D14BFE-BF5C-2631-D8B3-22B09D6C5765}"/>
                    </a:ext>
                  </a:extLst>
                </p14:cNvPr>
                <p14:cNvContentPartPr/>
                <p14:nvPr/>
              </p14:nvContentPartPr>
              <p14:xfrm>
                <a:off x="11415912" y="1395831"/>
                <a:ext cx="325440" cy="19476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02D14BFE-BF5C-2631-D8B3-22B09D6C5765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1409792" y="1389711"/>
                  <a:ext cx="33768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910D986D-9493-C360-B686-58A75297080F}"/>
                    </a:ext>
                  </a:extLst>
                </p14:cNvPr>
                <p14:cNvContentPartPr/>
                <p14:nvPr/>
              </p14:nvContentPartPr>
              <p14:xfrm>
                <a:off x="11878872" y="1471431"/>
                <a:ext cx="17280" cy="1872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910D986D-9493-C360-B686-58A75297080F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1872752" y="1465311"/>
                  <a:ext cx="29520" cy="3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F46B136C-ED91-6F68-F7C5-E0435C96E012}"/>
              </a:ext>
            </a:extLst>
          </p:cNvPr>
          <p:cNvGrpSpPr/>
          <p:nvPr/>
        </p:nvGrpSpPr>
        <p:grpSpPr>
          <a:xfrm>
            <a:off x="5735472" y="2061111"/>
            <a:ext cx="88560" cy="368280"/>
            <a:chOff x="5735472" y="2061111"/>
            <a:chExt cx="88560" cy="36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944858E3-5972-C3F7-50DA-FFE96415597D}"/>
                    </a:ext>
                  </a:extLst>
                </p14:cNvPr>
                <p14:cNvContentPartPr/>
                <p14:nvPr/>
              </p14:nvContentPartPr>
              <p14:xfrm>
                <a:off x="5735472" y="2241831"/>
                <a:ext cx="10080" cy="108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944858E3-5972-C3F7-50DA-FFE96415597D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5729352" y="2235711"/>
                  <a:ext cx="223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EB495475-492E-FCFC-525C-045C22CAAA23}"/>
                    </a:ext>
                  </a:extLst>
                </p14:cNvPr>
                <p14:cNvContentPartPr/>
                <p14:nvPr/>
              </p14:nvContentPartPr>
              <p14:xfrm>
                <a:off x="5736912" y="2061111"/>
                <a:ext cx="87120" cy="36828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EB495475-492E-FCFC-525C-045C22CAAA23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5730792" y="2054991"/>
                  <a:ext cx="99360" cy="38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A7799B28-5A9D-6DFA-E0AF-9A6B1DDF4B14}"/>
              </a:ext>
            </a:extLst>
          </p:cNvPr>
          <p:cNvGrpSpPr/>
          <p:nvPr/>
        </p:nvGrpSpPr>
        <p:grpSpPr>
          <a:xfrm>
            <a:off x="5948592" y="2102871"/>
            <a:ext cx="676440" cy="287280"/>
            <a:chOff x="5948592" y="2102871"/>
            <a:chExt cx="676440" cy="28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BFA58CDF-6991-193C-B6A9-2A342467D13B}"/>
                    </a:ext>
                  </a:extLst>
                </p14:cNvPr>
                <p14:cNvContentPartPr/>
                <p14:nvPr/>
              </p14:nvContentPartPr>
              <p14:xfrm>
                <a:off x="5948592" y="2115831"/>
                <a:ext cx="219240" cy="26964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BFA58CDF-6991-193C-B6A9-2A342467D13B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942472" y="2109711"/>
                  <a:ext cx="2314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7C33CD16-4360-23BA-99F5-8BF75D324EFE}"/>
                    </a:ext>
                  </a:extLst>
                </p14:cNvPr>
                <p14:cNvContentPartPr/>
                <p14:nvPr/>
              </p14:nvContentPartPr>
              <p14:xfrm>
                <a:off x="6238752" y="2102871"/>
                <a:ext cx="65880" cy="2872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7C33CD16-4360-23BA-99F5-8BF75D324EFE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232632" y="2096751"/>
                  <a:ext cx="7812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66BE43E5-0787-4CD4-E60C-303459DBA095}"/>
                    </a:ext>
                  </a:extLst>
                </p14:cNvPr>
                <p14:cNvContentPartPr/>
                <p14:nvPr/>
              </p14:nvContentPartPr>
              <p14:xfrm>
                <a:off x="6415152" y="2231391"/>
                <a:ext cx="185400" cy="1620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66BE43E5-0787-4CD4-E60C-303459DBA09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409032" y="2225271"/>
                  <a:ext cx="1976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E58FF939-9ACC-BCCE-33DD-4293AD47DE15}"/>
                    </a:ext>
                  </a:extLst>
                </p14:cNvPr>
                <p14:cNvContentPartPr/>
                <p14:nvPr/>
              </p14:nvContentPartPr>
              <p14:xfrm>
                <a:off x="6449712" y="2279991"/>
                <a:ext cx="175320" cy="3564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E58FF939-9ACC-BCCE-33DD-4293AD47DE1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6443592" y="2273871"/>
                  <a:ext cx="187560" cy="4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24BA687A-FD32-3911-7F56-C5F2C1FA7481}"/>
              </a:ext>
            </a:extLst>
          </p:cNvPr>
          <p:cNvGrpSpPr/>
          <p:nvPr/>
        </p:nvGrpSpPr>
        <p:grpSpPr>
          <a:xfrm>
            <a:off x="6806472" y="1985151"/>
            <a:ext cx="1891440" cy="445320"/>
            <a:chOff x="6806472" y="1985151"/>
            <a:chExt cx="1891440" cy="44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A47FE800-CF9C-6C3B-BE4B-B10045FEF33A}"/>
                    </a:ext>
                  </a:extLst>
                </p14:cNvPr>
                <p14:cNvContentPartPr/>
                <p14:nvPr/>
              </p14:nvContentPartPr>
              <p14:xfrm>
                <a:off x="6806472" y="2085231"/>
                <a:ext cx="70560" cy="27072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A47FE800-CF9C-6C3B-BE4B-B10045FEF33A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800352" y="2079111"/>
                  <a:ext cx="8280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5C80D1B7-8ED9-A4FD-0AAF-479407256B62}"/>
                    </a:ext>
                  </a:extLst>
                </p14:cNvPr>
                <p14:cNvContentPartPr/>
                <p14:nvPr/>
              </p14:nvContentPartPr>
              <p14:xfrm>
                <a:off x="6967392" y="2145711"/>
                <a:ext cx="132840" cy="16956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5C80D1B7-8ED9-A4FD-0AAF-479407256B62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961272" y="2139591"/>
                  <a:ext cx="1450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1813A4E6-9EE1-D1C7-7B9E-1E274D8CE6F3}"/>
                    </a:ext>
                  </a:extLst>
                </p14:cNvPr>
                <p14:cNvContentPartPr/>
                <p14:nvPr/>
              </p14:nvContentPartPr>
              <p14:xfrm>
                <a:off x="7157832" y="2165511"/>
                <a:ext cx="207720" cy="1425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1813A4E6-9EE1-D1C7-7B9E-1E274D8CE6F3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7151712" y="2159391"/>
                  <a:ext cx="2199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6AD707C0-7EFD-5D6B-2179-D96B0DFCA8E5}"/>
                    </a:ext>
                  </a:extLst>
                </p14:cNvPr>
                <p14:cNvContentPartPr/>
                <p14:nvPr/>
              </p14:nvContentPartPr>
              <p14:xfrm>
                <a:off x="7334592" y="2184231"/>
                <a:ext cx="26280" cy="24624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6AD707C0-7EFD-5D6B-2179-D96B0DFCA8E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7328472" y="2178111"/>
                  <a:ext cx="3852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11625308-4ECF-300C-FD3C-5DD6F38D5962}"/>
                    </a:ext>
                  </a:extLst>
                </p14:cNvPr>
                <p14:cNvContentPartPr/>
                <p14:nvPr/>
              </p14:nvContentPartPr>
              <p14:xfrm>
                <a:off x="7306512" y="2182791"/>
                <a:ext cx="146160" cy="10008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11625308-4ECF-300C-FD3C-5DD6F38D596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7300392" y="2176671"/>
                  <a:ext cx="1584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A0A5FF59-F8C8-C653-BBD2-EE8F43E4FC0B}"/>
                    </a:ext>
                  </a:extLst>
                </p14:cNvPr>
                <p14:cNvContentPartPr/>
                <p14:nvPr/>
              </p14:nvContentPartPr>
              <p14:xfrm>
                <a:off x="7456992" y="2191071"/>
                <a:ext cx="21960" cy="22788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A0A5FF59-F8C8-C653-BBD2-EE8F43E4FC0B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7450872" y="2184951"/>
                  <a:ext cx="342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E3CF16F6-B3F8-0AE9-B6C4-F3D7152102DA}"/>
                    </a:ext>
                  </a:extLst>
                </p14:cNvPr>
                <p14:cNvContentPartPr/>
                <p14:nvPr/>
              </p14:nvContentPartPr>
              <p14:xfrm>
                <a:off x="7456272" y="2164791"/>
                <a:ext cx="133200" cy="1224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E3CF16F6-B3F8-0AE9-B6C4-F3D7152102DA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450152" y="2158671"/>
                  <a:ext cx="1454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2D396579-42D5-DC64-8609-641B9FDE379A}"/>
                    </a:ext>
                  </a:extLst>
                </p14:cNvPr>
                <p14:cNvContentPartPr/>
                <p14:nvPr/>
              </p14:nvContentPartPr>
              <p14:xfrm>
                <a:off x="7581552" y="2177751"/>
                <a:ext cx="149400" cy="10764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2D396579-42D5-DC64-8609-641B9FDE379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575432" y="2171631"/>
                  <a:ext cx="1616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3544DA27-FE77-696B-B5A8-B17474033209}"/>
                    </a:ext>
                  </a:extLst>
                </p14:cNvPr>
                <p14:cNvContentPartPr/>
                <p14:nvPr/>
              </p14:nvContentPartPr>
              <p14:xfrm>
                <a:off x="7726632" y="2171271"/>
                <a:ext cx="123120" cy="13608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3544DA27-FE77-696B-B5A8-B1747403320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720512" y="2165151"/>
                  <a:ext cx="1353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E6B5BB89-A1F6-1AD4-E54A-6D1F62E2F984}"/>
                    </a:ext>
                  </a:extLst>
                </p14:cNvPr>
                <p14:cNvContentPartPr/>
                <p14:nvPr/>
              </p14:nvContentPartPr>
              <p14:xfrm>
                <a:off x="7835712" y="1985151"/>
                <a:ext cx="65880" cy="30816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E6B5BB89-A1F6-1AD4-E54A-6D1F62E2F984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829592" y="1979031"/>
                  <a:ext cx="7812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87A8BFFB-4474-EE76-7074-976FC03A0B4F}"/>
                    </a:ext>
                  </a:extLst>
                </p14:cNvPr>
                <p14:cNvContentPartPr/>
                <p14:nvPr/>
              </p14:nvContentPartPr>
              <p14:xfrm>
                <a:off x="7787472" y="2138871"/>
                <a:ext cx="170640" cy="1620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87A8BFFB-4474-EE76-7074-976FC03A0B4F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781352" y="2132751"/>
                  <a:ext cx="1828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8FC03F4-439F-6842-0290-841CFF1D7202}"/>
                    </a:ext>
                  </a:extLst>
                </p14:cNvPr>
                <p14:cNvContentPartPr/>
                <p14:nvPr/>
              </p14:nvContentPartPr>
              <p14:xfrm>
                <a:off x="8012472" y="1987671"/>
                <a:ext cx="190440" cy="35424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8FC03F4-439F-6842-0290-841CFF1D720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006352" y="1981551"/>
                  <a:ext cx="20268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417956B5-2CED-8E36-5E05-D793D12F6732}"/>
                    </a:ext>
                  </a:extLst>
                </p14:cNvPr>
                <p14:cNvContentPartPr/>
                <p14:nvPr/>
              </p14:nvContentPartPr>
              <p14:xfrm>
                <a:off x="8274552" y="2163351"/>
                <a:ext cx="3600" cy="54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417956B5-2CED-8E36-5E05-D793D12F6732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268432" y="2157231"/>
                  <a:ext cx="158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355A6713-9DF9-DE6D-B5BD-CD1F0FDBB6AB}"/>
                    </a:ext>
                  </a:extLst>
                </p14:cNvPr>
                <p14:cNvContentPartPr/>
                <p14:nvPr/>
              </p14:nvContentPartPr>
              <p14:xfrm>
                <a:off x="8321712" y="2134191"/>
                <a:ext cx="11880" cy="1008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355A6713-9DF9-DE6D-B5BD-CD1F0FDBB6A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315592" y="2128071"/>
                  <a:ext cx="241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2F091126-8681-A62A-C54C-0B65F5B782EE}"/>
                    </a:ext>
                  </a:extLst>
                </p14:cNvPr>
                <p14:cNvContentPartPr/>
                <p14:nvPr/>
              </p14:nvContentPartPr>
              <p14:xfrm>
                <a:off x="8206512" y="2060031"/>
                <a:ext cx="168480" cy="2368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2F091126-8681-A62A-C54C-0B65F5B782EE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200392" y="2053911"/>
                  <a:ext cx="18072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64E5C1A0-1950-F22A-A6B8-F91F2425BF5E}"/>
                    </a:ext>
                  </a:extLst>
                </p14:cNvPr>
                <p14:cNvContentPartPr/>
                <p14:nvPr/>
              </p14:nvContentPartPr>
              <p14:xfrm>
                <a:off x="8390832" y="2005671"/>
                <a:ext cx="171000" cy="3142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64E5C1A0-1950-F22A-A6B8-F91F2425BF5E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384712" y="1999551"/>
                  <a:ext cx="18324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AEB5663E-F9A1-5F02-9955-EA1B4351F56C}"/>
                    </a:ext>
                  </a:extLst>
                </p14:cNvPr>
                <p14:cNvContentPartPr/>
                <p14:nvPr/>
              </p14:nvContentPartPr>
              <p14:xfrm>
                <a:off x="8658672" y="1985151"/>
                <a:ext cx="39240" cy="3348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AEB5663E-F9A1-5F02-9955-EA1B4351F56C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652552" y="1979031"/>
                  <a:ext cx="51480" cy="34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E009835B-E22B-F835-C071-AB41DD957489}"/>
              </a:ext>
            </a:extLst>
          </p:cNvPr>
          <p:cNvGrpSpPr/>
          <p:nvPr/>
        </p:nvGrpSpPr>
        <p:grpSpPr>
          <a:xfrm>
            <a:off x="8884752" y="2033031"/>
            <a:ext cx="271440" cy="239400"/>
            <a:chOff x="8884752" y="2033031"/>
            <a:chExt cx="271440" cy="23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26BA96B6-D7B7-3A22-5633-4EAEAA5244A1}"/>
                    </a:ext>
                  </a:extLst>
                </p14:cNvPr>
                <p14:cNvContentPartPr/>
                <p14:nvPr/>
              </p14:nvContentPartPr>
              <p14:xfrm>
                <a:off x="8884752" y="2033031"/>
                <a:ext cx="232560" cy="19836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26BA96B6-D7B7-3A22-5633-4EAEAA5244A1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878632" y="2026911"/>
                  <a:ext cx="24480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596717B2-447B-7C9F-B900-B3FA9B62A244}"/>
                    </a:ext>
                  </a:extLst>
                </p14:cNvPr>
                <p14:cNvContentPartPr/>
                <p14:nvPr/>
              </p14:nvContentPartPr>
              <p14:xfrm>
                <a:off x="8941992" y="2254791"/>
                <a:ext cx="214200" cy="1764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596717B2-447B-7C9F-B900-B3FA9B62A244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935872" y="2248671"/>
                  <a:ext cx="226440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DE8C5828-9536-1E76-1DFF-0A69E35B6FEF}"/>
              </a:ext>
            </a:extLst>
          </p:cNvPr>
          <p:cNvGrpSpPr/>
          <p:nvPr/>
        </p:nvGrpSpPr>
        <p:grpSpPr>
          <a:xfrm>
            <a:off x="9363912" y="2055711"/>
            <a:ext cx="822960" cy="175680"/>
            <a:chOff x="9363912" y="2055711"/>
            <a:chExt cx="822960" cy="17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156774CC-C60C-CE48-3E80-289E77CE8059}"/>
                    </a:ext>
                  </a:extLst>
                </p14:cNvPr>
                <p14:cNvContentPartPr/>
                <p14:nvPr/>
              </p14:nvContentPartPr>
              <p14:xfrm>
                <a:off x="9363912" y="2076591"/>
                <a:ext cx="190080" cy="15480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156774CC-C60C-CE48-3E80-289E77CE805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9357792" y="2070471"/>
                  <a:ext cx="2023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8BA00853-C658-BC64-F5CF-A15933617539}"/>
                    </a:ext>
                  </a:extLst>
                </p14:cNvPr>
                <p14:cNvContentPartPr/>
                <p14:nvPr/>
              </p14:nvContentPartPr>
              <p14:xfrm>
                <a:off x="9560832" y="2118711"/>
                <a:ext cx="118800" cy="3312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8BA00853-C658-BC64-F5CF-A1593361753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9554712" y="2112591"/>
                  <a:ext cx="1310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A24FDD08-4DE3-A474-421D-04BB33D9016B}"/>
                    </a:ext>
                  </a:extLst>
                </p14:cNvPr>
                <p14:cNvContentPartPr/>
                <p14:nvPr/>
              </p14:nvContentPartPr>
              <p14:xfrm>
                <a:off x="9745152" y="2055711"/>
                <a:ext cx="264960" cy="16092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A24FDD08-4DE3-A474-421D-04BB33D9016B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9739032" y="2049591"/>
                  <a:ext cx="2772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85AFBE24-CAF6-4F83-224E-424110AB331C}"/>
                    </a:ext>
                  </a:extLst>
                </p14:cNvPr>
                <p14:cNvContentPartPr/>
                <p14:nvPr/>
              </p14:nvContentPartPr>
              <p14:xfrm>
                <a:off x="10157352" y="2154711"/>
                <a:ext cx="29520" cy="432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85AFBE24-CAF6-4F83-224E-424110AB331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151232" y="2148591"/>
                  <a:ext cx="41760" cy="1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9D4E8A0D-FFD7-FD0F-906C-2D0F468990B1}"/>
              </a:ext>
            </a:extLst>
          </p:cNvPr>
          <p:cNvGrpSpPr/>
          <p:nvPr/>
        </p:nvGrpSpPr>
        <p:grpSpPr>
          <a:xfrm>
            <a:off x="2067432" y="3372231"/>
            <a:ext cx="624960" cy="249840"/>
            <a:chOff x="2067432" y="3372231"/>
            <a:chExt cx="624960" cy="24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CD2AB20C-24EA-1922-FB98-583554BAA34D}"/>
                    </a:ext>
                  </a:extLst>
                </p14:cNvPr>
                <p14:cNvContentPartPr/>
                <p14:nvPr/>
              </p14:nvContentPartPr>
              <p14:xfrm>
                <a:off x="2067432" y="3464751"/>
                <a:ext cx="210960" cy="15732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CD2AB20C-24EA-1922-FB98-583554BAA34D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061312" y="3458631"/>
                  <a:ext cx="2232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DE2D42EF-91B9-DFB1-2D1C-B04E46B4C7FB}"/>
                    </a:ext>
                  </a:extLst>
                </p14:cNvPr>
                <p14:cNvContentPartPr/>
                <p14:nvPr/>
              </p14:nvContentPartPr>
              <p14:xfrm>
                <a:off x="2119632" y="3453231"/>
                <a:ext cx="216000" cy="15480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DE2D42EF-91B9-DFB1-2D1C-B04E46B4C7FB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113512" y="3447111"/>
                  <a:ext cx="2282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D91846F0-B2FC-77F3-EA70-C9E08037FB85}"/>
                    </a:ext>
                  </a:extLst>
                </p14:cNvPr>
                <p14:cNvContentPartPr/>
                <p14:nvPr/>
              </p14:nvContentPartPr>
              <p14:xfrm>
                <a:off x="2471712" y="3372231"/>
                <a:ext cx="220680" cy="20700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D91846F0-B2FC-77F3-EA70-C9E08037FB85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465592" y="3366111"/>
                  <a:ext cx="2329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7DD79327-CBE1-9C9A-97BD-E78A8DA99B86}"/>
                    </a:ext>
                  </a:extLst>
                </p14:cNvPr>
                <p14:cNvContentPartPr/>
                <p14:nvPr/>
              </p14:nvContentPartPr>
              <p14:xfrm>
                <a:off x="2468112" y="3482751"/>
                <a:ext cx="194400" cy="2340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7DD79327-CBE1-9C9A-97BD-E78A8DA99B8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2461992" y="3476631"/>
                  <a:ext cx="206640" cy="3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29FB871F-79F6-DAA9-4F85-96A93DECD0DA}"/>
              </a:ext>
            </a:extLst>
          </p:cNvPr>
          <p:cNvGrpSpPr/>
          <p:nvPr/>
        </p:nvGrpSpPr>
        <p:grpSpPr>
          <a:xfrm>
            <a:off x="2891472" y="3253431"/>
            <a:ext cx="221760" cy="330120"/>
            <a:chOff x="2891472" y="3253431"/>
            <a:chExt cx="221760" cy="33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9AA0EC1A-E7CF-BE95-DF94-219F16F1F8D3}"/>
                    </a:ext>
                  </a:extLst>
                </p14:cNvPr>
                <p14:cNvContentPartPr/>
                <p14:nvPr/>
              </p14:nvContentPartPr>
              <p14:xfrm>
                <a:off x="2923152" y="3329391"/>
                <a:ext cx="39240" cy="25416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9AA0EC1A-E7CF-BE95-DF94-219F16F1F8D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2917032" y="3323271"/>
                  <a:ext cx="5148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E09EA357-1A26-99F1-9A57-F5A45AF819F6}"/>
                    </a:ext>
                  </a:extLst>
                </p14:cNvPr>
                <p14:cNvContentPartPr/>
                <p14:nvPr/>
              </p14:nvContentPartPr>
              <p14:xfrm>
                <a:off x="2891472" y="3253431"/>
                <a:ext cx="221760" cy="23364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E09EA357-1A26-99F1-9A57-F5A45AF819F6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2885352" y="3247311"/>
                  <a:ext cx="234000" cy="24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6D6D0D6F-1378-497F-499F-A0DF3718F481}"/>
              </a:ext>
            </a:extLst>
          </p:cNvPr>
          <p:cNvGrpSpPr/>
          <p:nvPr/>
        </p:nvGrpSpPr>
        <p:grpSpPr>
          <a:xfrm>
            <a:off x="3791472" y="3133551"/>
            <a:ext cx="1567440" cy="473040"/>
            <a:chOff x="3791472" y="3133551"/>
            <a:chExt cx="1567440" cy="47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0281C887-2C0E-42F8-107C-63662762DEAA}"/>
                    </a:ext>
                  </a:extLst>
                </p14:cNvPr>
                <p14:cNvContentPartPr/>
                <p14:nvPr/>
              </p14:nvContentPartPr>
              <p14:xfrm>
                <a:off x="3791472" y="3412191"/>
                <a:ext cx="201960" cy="18324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0281C887-2C0E-42F8-107C-63662762DEA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785352" y="3406071"/>
                  <a:ext cx="2142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D3B676F1-1916-7055-3C0C-787A121EC787}"/>
                    </a:ext>
                  </a:extLst>
                </p14:cNvPr>
                <p14:cNvContentPartPr/>
                <p14:nvPr/>
              </p14:nvContentPartPr>
              <p14:xfrm>
                <a:off x="3947352" y="3238671"/>
                <a:ext cx="169560" cy="2952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D3B676F1-1916-7055-3C0C-787A121EC787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941232" y="3232551"/>
                  <a:ext cx="1818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F6B4FC10-BD48-E405-D4E0-F7F539AAA79D}"/>
                    </a:ext>
                  </a:extLst>
                </p14:cNvPr>
                <p14:cNvContentPartPr/>
                <p14:nvPr/>
              </p14:nvContentPartPr>
              <p14:xfrm>
                <a:off x="4005312" y="3250911"/>
                <a:ext cx="96840" cy="11340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F6B4FC10-BD48-E405-D4E0-F7F539AAA79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999192" y="3244791"/>
                  <a:ext cx="1090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1E7BDDAD-7195-247F-B8EF-D8ABC45B8756}"/>
                    </a:ext>
                  </a:extLst>
                </p14:cNvPr>
                <p14:cNvContentPartPr/>
                <p14:nvPr/>
              </p14:nvContentPartPr>
              <p14:xfrm>
                <a:off x="4156512" y="3311751"/>
                <a:ext cx="151560" cy="29484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1E7BDDAD-7195-247F-B8EF-D8ABC45B8756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4150392" y="3305631"/>
                  <a:ext cx="16380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C248C59E-2B81-9E7D-41CC-86499930914E}"/>
                    </a:ext>
                  </a:extLst>
                </p14:cNvPr>
                <p14:cNvContentPartPr/>
                <p14:nvPr/>
              </p14:nvContentPartPr>
              <p14:xfrm>
                <a:off x="4357032" y="3397791"/>
                <a:ext cx="134640" cy="12492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C248C59E-2B81-9E7D-41CC-86499930914E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4350912" y="3391671"/>
                  <a:ext cx="1468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4C0A0E62-55D2-6A4F-2105-47098631471D}"/>
                    </a:ext>
                  </a:extLst>
                </p14:cNvPr>
                <p14:cNvContentPartPr/>
                <p14:nvPr/>
              </p14:nvContentPartPr>
              <p14:xfrm>
                <a:off x="4359912" y="3390591"/>
                <a:ext cx="118080" cy="16164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4C0A0E62-55D2-6A4F-2105-47098631471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4353792" y="3384471"/>
                  <a:ext cx="1303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FADDEFAC-DEDF-89BD-8812-50B7A32F0AD0}"/>
                    </a:ext>
                  </a:extLst>
                </p14:cNvPr>
                <p14:cNvContentPartPr/>
                <p14:nvPr/>
              </p14:nvContentPartPr>
              <p14:xfrm>
                <a:off x="4614432" y="3453231"/>
                <a:ext cx="133200" cy="1692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FADDEFAC-DEDF-89BD-8812-50B7A32F0AD0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608312" y="3447111"/>
                  <a:ext cx="1454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F0776B3E-314A-5FC3-7CC3-D594FB277516}"/>
                    </a:ext>
                  </a:extLst>
                </p14:cNvPr>
                <p14:cNvContentPartPr/>
                <p14:nvPr/>
              </p14:nvContentPartPr>
              <p14:xfrm>
                <a:off x="4827552" y="3381591"/>
                <a:ext cx="155160" cy="13752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F0776B3E-314A-5FC3-7CC3-D594FB277516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821432" y="3375471"/>
                  <a:ext cx="1674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78A4606B-FD35-EDCF-8180-F458AE8185B2}"/>
                    </a:ext>
                  </a:extLst>
                </p14:cNvPr>
                <p14:cNvContentPartPr/>
                <p14:nvPr/>
              </p14:nvContentPartPr>
              <p14:xfrm>
                <a:off x="4829712" y="3350991"/>
                <a:ext cx="164160" cy="20520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78A4606B-FD35-EDCF-8180-F458AE8185B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823592" y="3344871"/>
                  <a:ext cx="17640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33F9BC4E-3CB4-DEBC-998C-D55BA18010A2}"/>
                    </a:ext>
                  </a:extLst>
                </p14:cNvPr>
                <p14:cNvContentPartPr/>
                <p14:nvPr/>
              </p14:nvContentPartPr>
              <p14:xfrm>
                <a:off x="4986312" y="3229311"/>
                <a:ext cx="138600" cy="10116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33F9BC4E-3CB4-DEBC-998C-D55BA18010A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980192" y="3223191"/>
                  <a:ext cx="1508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C870F848-650A-F11C-4499-0A2FFE0229FD}"/>
                    </a:ext>
                  </a:extLst>
                </p14:cNvPr>
                <p14:cNvContentPartPr/>
                <p14:nvPr/>
              </p14:nvContentPartPr>
              <p14:xfrm>
                <a:off x="5177472" y="3133551"/>
                <a:ext cx="181440" cy="46620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C870F848-650A-F11C-4499-0A2FFE0229FD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171352" y="3127431"/>
                  <a:ext cx="193680" cy="47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DB6148B1-0F71-6A59-E1AB-8A912659FD68}"/>
              </a:ext>
            </a:extLst>
          </p:cNvPr>
          <p:cNvGrpSpPr/>
          <p:nvPr/>
        </p:nvGrpSpPr>
        <p:grpSpPr>
          <a:xfrm>
            <a:off x="5600832" y="3401031"/>
            <a:ext cx="179640" cy="101520"/>
            <a:chOff x="5600832" y="3401031"/>
            <a:chExt cx="179640" cy="10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DF7D0020-789F-1DF4-AD0A-F8C97D9D43CB}"/>
                    </a:ext>
                  </a:extLst>
                </p14:cNvPr>
                <p14:cNvContentPartPr/>
                <p14:nvPr/>
              </p14:nvContentPartPr>
              <p14:xfrm>
                <a:off x="5614872" y="3401031"/>
                <a:ext cx="165600" cy="972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DF7D0020-789F-1DF4-AD0A-F8C97D9D43CB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608752" y="3394911"/>
                  <a:ext cx="1778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3A89052D-22BE-5274-4936-ABF32E18F492}"/>
                    </a:ext>
                  </a:extLst>
                </p14:cNvPr>
                <p14:cNvContentPartPr/>
                <p14:nvPr/>
              </p14:nvContentPartPr>
              <p14:xfrm>
                <a:off x="5600832" y="3483831"/>
                <a:ext cx="158760" cy="1872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3A89052D-22BE-5274-4936-ABF32E18F492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594712" y="3477711"/>
                  <a:ext cx="171000" cy="3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62EE91C7-22D1-2CAC-341D-93D7734BB31A}"/>
              </a:ext>
            </a:extLst>
          </p:cNvPr>
          <p:cNvGrpSpPr/>
          <p:nvPr/>
        </p:nvGrpSpPr>
        <p:grpSpPr>
          <a:xfrm>
            <a:off x="6108072" y="3149391"/>
            <a:ext cx="821880" cy="349920"/>
            <a:chOff x="6108072" y="3149391"/>
            <a:chExt cx="821880" cy="34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A0C8A853-D66D-069A-1123-69BE34E4BFA3}"/>
                    </a:ext>
                  </a:extLst>
                </p14:cNvPr>
                <p14:cNvContentPartPr/>
                <p14:nvPr/>
              </p14:nvContentPartPr>
              <p14:xfrm>
                <a:off x="6108072" y="3312111"/>
                <a:ext cx="217080" cy="18720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A0C8A853-D66D-069A-1123-69BE34E4BFA3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101952" y="3305991"/>
                  <a:ext cx="2293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70A9D1CD-9594-337F-955A-3A9911BB7775}"/>
                    </a:ext>
                  </a:extLst>
                </p14:cNvPr>
                <p14:cNvContentPartPr/>
                <p14:nvPr/>
              </p14:nvContentPartPr>
              <p14:xfrm>
                <a:off x="6239832" y="3149391"/>
                <a:ext cx="164160" cy="2088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70A9D1CD-9594-337F-955A-3A9911BB7775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233712" y="3143271"/>
                  <a:ext cx="1764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D42C74E8-5AF5-1E12-A87D-5C6F4C96E249}"/>
                    </a:ext>
                  </a:extLst>
                </p14:cNvPr>
                <p14:cNvContentPartPr/>
                <p14:nvPr/>
              </p14:nvContentPartPr>
              <p14:xfrm>
                <a:off x="6293832" y="3182151"/>
                <a:ext cx="101160" cy="11340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D42C74E8-5AF5-1E12-A87D-5C6F4C96E24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287712" y="3176031"/>
                  <a:ext cx="1134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43B0A24E-9FA6-E75B-CEDA-2153B31A169B}"/>
                    </a:ext>
                  </a:extLst>
                </p14:cNvPr>
                <p14:cNvContentPartPr/>
                <p14:nvPr/>
              </p14:nvContentPartPr>
              <p14:xfrm>
                <a:off x="6473112" y="3326871"/>
                <a:ext cx="147600" cy="13860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43B0A24E-9FA6-E75B-CEDA-2153B31A169B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466992" y="3320751"/>
                  <a:ext cx="1598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46BB2943-3015-9D55-564C-65179CABA14A}"/>
                    </a:ext>
                  </a:extLst>
                </p14:cNvPr>
                <p14:cNvContentPartPr/>
                <p14:nvPr/>
              </p14:nvContentPartPr>
              <p14:xfrm>
                <a:off x="6469152" y="3326511"/>
                <a:ext cx="150840" cy="14760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46BB2943-3015-9D55-564C-65179CABA14A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463032" y="3320391"/>
                  <a:ext cx="1630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FA899FEE-31F7-020A-9F0E-074AB2B05A29}"/>
                    </a:ext>
                  </a:extLst>
                </p14:cNvPr>
                <p14:cNvContentPartPr/>
                <p14:nvPr/>
              </p14:nvContentPartPr>
              <p14:xfrm>
                <a:off x="6742752" y="3368271"/>
                <a:ext cx="187200" cy="2376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FA899FEE-31F7-020A-9F0E-074AB2B05A29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736632" y="3362151"/>
                  <a:ext cx="19944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0C9F6902-7C49-7BF0-E2C0-6258069FD01F}"/>
              </a:ext>
            </a:extLst>
          </p:cNvPr>
          <p:cNvGrpSpPr/>
          <p:nvPr/>
        </p:nvGrpSpPr>
        <p:grpSpPr>
          <a:xfrm>
            <a:off x="7166112" y="3071271"/>
            <a:ext cx="782280" cy="543960"/>
            <a:chOff x="7166112" y="3071271"/>
            <a:chExt cx="782280" cy="54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417C9D73-D212-90D7-141C-F53349FF8F3F}"/>
                    </a:ext>
                  </a:extLst>
                </p14:cNvPr>
                <p14:cNvContentPartPr/>
                <p14:nvPr/>
              </p14:nvContentPartPr>
              <p14:xfrm>
                <a:off x="7166112" y="3142191"/>
                <a:ext cx="210240" cy="28620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417C9D73-D212-90D7-141C-F53349FF8F3F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159992" y="3136071"/>
                  <a:ext cx="22248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0064EE5C-5CAE-618F-FB5A-198849E9F89A}"/>
                    </a:ext>
                  </a:extLst>
                </p14:cNvPr>
                <p14:cNvContentPartPr/>
                <p14:nvPr/>
              </p14:nvContentPartPr>
              <p14:xfrm>
                <a:off x="7311192" y="3071271"/>
                <a:ext cx="174600" cy="1692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0064EE5C-5CAE-618F-FB5A-198849E9F89A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305072" y="3065151"/>
                  <a:ext cx="1868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3FF7412A-2772-D922-D070-820F9BC9A6EE}"/>
                    </a:ext>
                  </a:extLst>
                </p14:cNvPr>
                <p14:cNvContentPartPr/>
                <p14:nvPr/>
              </p14:nvContentPartPr>
              <p14:xfrm>
                <a:off x="7388592" y="3089991"/>
                <a:ext cx="62640" cy="9360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3FF7412A-2772-D922-D070-820F9BC9A6EE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382472" y="3083871"/>
                  <a:ext cx="748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1E85739B-07AE-8B52-91CF-58C11B3F84A5}"/>
                    </a:ext>
                  </a:extLst>
                </p14:cNvPr>
                <p14:cNvContentPartPr/>
                <p14:nvPr/>
              </p14:nvContentPartPr>
              <p14:xfrm>
                <a:off x="7468512" y="3294471"/>
                <a:ext cx="297720" cy="32076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1E85739B-07AE-8B52-91CF-58C11B3F84A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462392" y="3288351"/>
                  <a:ext cx="30996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3A6B1E28-9B83-17B0-554E-CC7233FF77AB}"/>
                    </a:ext>
                  </a:extLst>
                </p14:cNvPr>
                <p14:cNvContentPartPr/>
                <p14:nvPr/>
              </p14:nvContentPartPr>
              <p14:xfrm>
                <a:off x="7786392" y="3098271"/>
                <a:ext cx="162000" cy="12672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3A6B1E28-9B83-17B0-554E-CC7233FF77A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780272" y="3092151"/>
                  <a:ext cx="174240" cy="13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0C99C45E-B73A-7057-33BD-6FC461CE4D6C}"/>
              </a:ext>
            </a:extLst>
          </p:cNvPr>
          <p:cNvGrpSpPr/>
          <p:nvPr/>
        </p:nvGrpSpPr>
        <p:grpSpPr>
          <a:xfrm>
            <a:off x="8103552" y="3330831"/>
            <a:ext cx="229320" cy="101160"/>
            <a:chOff x="8103552" y="3330831"/>
            <a:chExt cx="229320" cy="10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CED6558F-3317-880A-ED3A-070BF8E4B588}"/>
                    </a:ext>
                  </a:extLst>
                </p14:cNvPr>
                <p14:cNvContentPartPr/>
                <p14:nvPr/>
              </p14:nvContentPartPr>
              <p14:xfrm>
                <a:off x="8103552" y="3330831"/>
                <a:ext cx="229320" cy="1260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CED6558F-3317-880A-ED3A-070BF8E4B58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8097432" y="3324711"/>
                  <a:ext cx="2415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89DAD84F-F638-F0EC-1DF9-19DB8BB4A806}"/>
                    </a:ext>
                  </a:extLst>
                </p14:cNvPr>
                <p14:cNvContentPartPr/>
                <p14:nvPr/>
              </p14:nvContentPartPr>
              <p14:xfrm>
                <a:off x="8115792" y="3421911"/>
                <a:ext cx="213480" cy="1008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89DAD84F-F638-F0EC-1DF9-19DB8BB4A80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8109672" y="3415791"/>
                  <a:ext cx="22572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78232E09-5342-958F-3281-DBF11EFD2325}"/>
              </a:ext>
            </a:extLst>
          </p:cNvPr>
          <p:cNvGrpSpPr/>
          <p:nvPr/>
        </p:nvGrpSpPr>
        <p:grpSpPr>
          <a:xfrm>
            <a:off x="8625552" y="3100071"/>
            <a:ext cx="688680" cy="459720"/>
            <a:chOff x="8625552" y="3100071"/>
            <a:chExt cx="688680" cy="45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D0370103-96D8-4D4F-41D4-75BC0839E3E0}"/>
                    </a:ext>
                  </a:extLst>
                </p14:cNvPr>
                <p14:cNvContentPartPr/>
                <p14:nvPr/>
              </p14:nvContentPartPr>
              <p14:xfrm>
                <a:off x="8720952" y="3275391"/>
                <a:ext cx="204840" cy="17784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D0370103-96D8-4D4F-41D4-75BC0839E3E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714832" y="3269271"/>
                  <a:ext cx="2170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79B82F19-6C7D-9CD3-004C-DA93C558ED65}"/>
                    </a:ext>
                  </a:extLst>
                </p14:cNvPr>
                <p14:cNvContentPartPr/>
                <p14:nvPr/>
              </p14:nvContentPartPr>
              <p14:xfrm>
                <a:off x="8923272" y="3161271"/>
                <a:ext cx="138600" cy="10404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79B82F19-6C7D-9CD3-004C-DA93C558ED65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917152" y="3155151"/>
                  <a:ext cx="1508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F284FAFD-0F0E-E9A7-427D-58168FAD2BC0}"/>
                    </a:ext>
                  </a:extLst>
                </p14:cNvPr>
                <p14:cNvContentPartPr/>
                <p14:nvPr/>
              </p14:nvContentPartPr>
              <p14:xfrm>
                <a:off x="8625552" y="3186471"/>
                <a:ext cx="199080" cy="37332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F284FAFD-0F0E-E9A7-427D-58168FAD2BC0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8619432" y="3180351"/>
                  <a:ext cx="21132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D28AC32C-E3DC-57BA-067D-55988712E74B}"/>
                    </a:ext>
                  </a:extLst>
                </p14:cNvPr>
                <p14:cNvContentPartPr/>
                <p14:nvPr/>
              </p14:nvContentPartPr>
              <p14:xfrm>
                <a:off x="9018312" y="3215271"/>
                <a:ext cx="127080" cy="28260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D28AC32C-E3DC-57BA-067D-55988712E74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9012192" y="3209151"/>
                  <a:ext cx="13932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7573D44C-F383-78BF-A2D6-109A6AA83D8D}"/>
                    </a:ext>
                  </a:extLst>
                </p14:cNvPr>
                <p14:cNvContentPartPr/>
                <p14:nvPr/>
              </p14:nvContentPartPr>
              <p14:xfrm>
                <a:off x="9129192" y="3100071"/>
                <a:ext cx="185040" cy="576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7573D44C-F383-78BF-A2D6-109A6AA83D8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9123072" y="3093951"/>
                  <a:ext cx="1972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96129F91-EA31-E55D-1525-C0F0AC1F70E4}"/>
                    </a:ext>
                  </a:extLst>
                </p14:cNvPr>
                <p14:cNvContentPartPr/>
                <p14:nvPr/>
              </p14:nvContentPartPr>
              <p14:xfrm>
                <a:off x="9204792" y="3121671"/>
                <a:ext cx="50400" cy="10116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96129F91-EA31-E55D-1525-C0F0AC1F70E4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9198672" y="3115551"/>
                  <a:ext cx="62640" cy="11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80B69493-D8D4-C073-F03B-2E5F44597A03}"/>
              </a:ext>
            </a:extLst>
          </p:cNvPr>
          <p:cNvGrpSpPr/>
          <p:nvPr/>
        </p:nvGrpSpPr>
        <p:grpSpPr>
          <a:xfrm>
            <a:off x="9367872" y="3228951"/>
            <a:ext cx="228600" cy="238320"/>
            <a:chOff x="9367872" y="3228951"/>
            <a:chExt cx="228600" cy="23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A575D19A-7E5D-64A8-2D10-02C25AA86655}"/>
                    </a:ext>
                  </a:extLst>
                </p14:cNvPr>
                <p14:cNvContentPartPr/>
                <p14:nvPr/>
              </p14:nvContentPartPr>
              <p14:xfrm>
                <a:off x="9409632" y="3255591"/>
                <a:ext cx="186840" cy="17712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A575D19A-7E5D-64A8-2D10-02C25AA86655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9403512" y="3249471"/>
                  <a:ext cx="19908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4D42187A-6C75-70A5-9140-E772858350B1}"/>
                    </a:ext>
                  </a:extLst>
                </p14:cNvPr>
                <p14:cNvContentPartPr/>
                <p14:nvPr/>
              </p14:nvContentPartPr>
              <p14:xfrm>
                <a:off x="9367872" y="3228951"/>
                <a:ext cx="217800" cy="23832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4D42187A-6C75-70A5-9140-E772858350B1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9361752" y="3222831"/>
                  <a:ext cx="230040" cy="250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07AD19D7-CA35-36FA-1D7E-A263804FEBF2}"/>
              </a:ext>
            </a:extLst>
          </p:cNvPr>
          <p:cNvGrpSpPr/>
          <p:nvPr/>
        </p:nvGrpSpPr>
        <p:grpSpPr>
          <a:xfrm>
            <a:off x="466512" y="4242711"/>
            <a:ext cx="585720" cy="494280"/>
            <a:chOff x="466512" y="4242711"/>
            <a:chExt cx="585720" cy="49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FD538CD9-C152-46BC-FA8D-E7E3C7FAA28C}"/>
                    </a:ext>
                  </a:extLst>
                </p14:cNvPr>
                <p14:cNvContentPartPr/>
                <p14:nvPr/>
              </p14:nvContentPartPr>
              <p14:xfrm>
                <a:off x="507192" y="4473471"/>
                <a:ext cx="8640" cy="1548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FD538CD9-C152-46BC-FA8D-E7E3C7FAA28C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01072" y="4467351"/>
                  <a:ext cx="208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8D306E82-219B-9E41-5C35-CA543CB69F6A}"/>
                    </a:ext>
                  </a:extLst>
                </p14:cNvPr>
                <p14:cNvContentPartPr/>
                <p14:nvPr/>
              </p14:nvContentPartPr>
              <p14:xfrm>
                <a:off x="466512" y="4440711"/>
                <a:ext cx="293400" cy="19044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8D306E82-219B-9E41-5C35-CA543CB69F6A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60392" y="4434591"/>
                  <a:ext cx="30564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CB0D4557-F4AA-0917-0523-A4EBFF8ACDAC}"/>
                    </a:ext>
                  </a:extLst>
                </p14:cNvPr>
                <p14:cNvContentPartPr/>
                <p14:nvPr/>
              </p14:nvContentPartPr>
              <p14:xfrm>
                <a:off x="532032" y="4432431"/>
                <a:ext cx="187920" cy="21924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CB0D4557-F4AA-0917-0523-A4EBFF8ACDAC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25912" y="4426311"/>
                  <a:ext cx="20016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4A39C394-9D1D-460D-0017-371278D2490D}"/>
                    </a:ext>
                  </a:extLst>
                </p14:cNvPr>
                <p14:cNvContentPartPr/>
                <p14:nvPr/>
              </p14:nvContentPartPr>
              <p14:xfrm>
                <a:off x="769632" y="4606671"/>
                <a:ext cx="62280" cy="13032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4A39C394-9D1D-460D-0017-371278D2490D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763512" y="4600551"/>
                  <a:ext cx="745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77F255AF-331C-00B1-3718-56EC09E71C6D}"/>
                    </a:ext>
                  </a:extLst>
                </p14:cNvPr>
                <p14:cNvContentPartPr/>
                <p14:nvPr/>
              </p14:nvContentPartPr>
              <p14:xfrm>
                <a:off x="781152" y="4520991"/>
                <a:ext cx="25560" cy="1836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77F255AF-331C-00B1-3718-56EC09E71C6D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775032" y="4514871"/>
                  <a:ext cx="378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C7A4A825-9F99-8CDD-7389-CA96D7B76F7A}"/>
                    </a:ext>
                  </a:extLst>
                </p14:cNvPr>
                <p14:cNvContentPartPr/>
                <p14:nvPr/>
              </p14:nvContentPartPr>
              <p14:xfrm>
                <a:off x="801312" y="4242711"/>
                <a:ext cx="250920" cy="16596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C7A4A825-9F99-8CDD-7389-CA96D7B76F7A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795192" y="4236591"/>
                  <a:ext cx="263160" cy="17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6F6DA240-42EA-2AC2-CC0E-81395E1ACA38}"/>
              </a:ext>
            </a:extLst>
          </p:cNvPr>
          <p:cNvGrpSpPr/>
          <p:nvPr/>
        </p:nvGrpSpPr>
        <p:grpSpPr>
          <a:xfrm>
            <a:off x="1090032" y="4315071"/>
            <a:ext cx="556920" cy="547920"/>
            <a:chOff x="1090032" y="4315071"/>
            <a:chExt cx="556920" cy="54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A66788C0-994D-9DB5-D27C-57CADF70DCEA}"/>
                    </a:ext>
                  </a:extLst>
                </p14:cNvPr>
                <p14:cNvContentPartPr/>
                <p14:nvPr/>
              </p14:nvContentPartPr>
              <p14:xfrm>
                <a:off x="1090032" y="4356831"/>
                <a:ext cx="153000" cy="31428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A66788C0-994D-9DB5-D27C-57CADF70DCEA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083912" y="4350711"/>
                  <a:ext cx="16524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5A14C40C-837C-F200-147E-96EB2A582840}"/>
                    </a:ext>
                  </a:extLst>
                </p14:cNvPr>
                <p14:cNvContentPartPr/>
                <p14:nvPr/>
              </p14:nvContentPartPr>
              <p14:xfrm>
                <a:off x="1244112" y="4485711"/>
                <a:ext cx="255240" cy="37728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5A14C40C-837C-F200-147E-96EB2A582840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237992" y="4479591"/>
                  <a:ext cx="26748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55D43286-2236-33C3-7AD1-8BA05FF68F66}"/>
                    </a:ext>
                  </a:extLst>
                </p14:cNvPr>
                <p14:cNvContentPartPr/>
                <p14:nvPr/>
              </p14:nvContentPartPr>
              <p14:xfrm>
                <a:off x="1450392" y="4315071"/>
                <a:ext cx="196560" cy="33444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55D43286-2236-33C3-7AD1-8BA05FF68F66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444272" y="4308951"/>
                  <a:ext cx="208800" cy="34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8B3CECB4-C684-FCE8-7859-E4ED3FC12493}"/>
              </a:ext>
            </a:extLst>
          </p:cNvPr>
          <p:cNvGrpSpPr/>
          <p:nvPr/>
        </p:nvGrpSpPr>
        <p:grpSpPr>
          <a:xfrm>
            <a:off x="1858992" y="4442151"/>
            <a:ext cx="165240" cy="92880"/>
            <a:chOff x="1858992" y="4442151"/>
            <a:chExt cx="165240" cy="9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E52E7148-A4DC-CC63-6606-5E23F74D2B2C}"/>
                    </a:ext>
                  </a:extLst>
                </p14:cNvPr>
                <p14:cNvContentPartPr/>
                <p14:nvPr/>
              </p14:nvContentPartPr>
              <p14:xfrm>
                <a:off x="1858992" y="4442151"/>
                <a:ext cx="148680" cy="1656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E52E7148-A4DC-CC63-6606-5E23F74D2B2C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852872" y="4436031"/>
                  <a:ext cx="1609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41563211-87BD-2087-BE46-DD7354A08CA8}"/>
                    </a:ext>
                  </a:extLst>
                </p14:cNvPr>
                <p14:cNvContentPartPr/>
                <p14:nvPr/>
              </p14:nvContentPartPr>
              <p14:xfrm>
                <a:off x="1895352" y="4525311"/>
                <a:ext cx="128880" cy="972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41563211-87BD-2087-BE46-DD7354A08CA8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889232" y="4519191"/>
                  <a:ext cx="14112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739CBC40-935E-1B53-DC61-F92B7FE006DD}"/>
              </a:ext>
            </a:extLst>
          </p:cNvPr>
          <p:cNvGrpSpPr/>
          <p:nvPr/>
        </p:nvGrpSpPr>
        <p:grpSpPr>
          <a:xfrm>
            <a:off x="2366232" y="4389951"/>
            <a:ext cx="851760" cy="182880"/>
            <a:chOff x="2366232" y="4389951"/>
            <a:chExt cx="851760" cy="18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5A7D1F1B-9CC2-B1ED-2814-ABA9DD0C0021}"/>
                    </a:ext>
                  </a:extLst>
                </p14:cNvPr>
                <p14:cNvContentPartPr/>
                <p14:nvPr/>
              </p14:nvContentPartPr>
              <p14:xfrm>
                <a:off x="2366232" y="4434951"/>
                <a:ext cx="461880" cy="13140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5A7D1F1B-9CC2-B1ED-2814-ABA9DD0C0021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360112" y="4428831"/>
                  <a:ext cx="4741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CAF6F63A-8601-40B6-62CB-FFDC22EFF931}"/>
                    </a:ext>
                  </a:extLst>
                </p14:cNvPr>
                <p14:cNvContentPartPr/>
                <p14:nvPr/>
              </p14:nvContentPartPr>
              <p14:xfrm>
                <a:off x="2693112" y="4407951"/>
                <a:ext cx="253080" cy="14976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CAF6F63A-8601-40B6-62CB-FFDC22EFF931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686992" y="4401831"/>
                  <a:ext cx="2653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AD65BF3E-DFC6-6602-AFDC-660DFC50CE9B}"/>
                    </a:ext>
                  </a:extLst>
                </p14:cNvPr>
                <p14:cNvContentPartPr/>
                <p14:nvPr/>
              </p14:nvContentPartPr>
              <p14:xfrm>
                <a:off x="2919192" y="4418391"/>
                <a:ext cx="298800" cy="11988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AD65BF3E-DFC6-6602-AFDC-660DFC50CE9B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2913072" y="4412271"/>
                  <a:ext cx="3110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3EAB9E2E-2F35-5226-47AE-33BCD2AA4F6A}"/>
                    </a:ext>
                  </a:extLst>
                </p14:cNvPr>
                <p14:cNvContentPartPr/>
                <p14:nvPr/>
              </p14:nvContentPartPr>
              <p14:xfrm>
                <a:off x="2999112" y="4389951"/>
                <a:ext cx="195480" cy="18288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3EAB9E2E-2F35-5226-47AE-33BCD2AA4F6A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2992992" y="4383831"/>
                  <a:ext cx="20772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FA5591D3-FD82-5CDC-6AA5-72DAB3226CD3}"/>
              </a:ext>
            </a:extLst>
          </p:cNvPr>
          <p:cNvGrpSpPr/>
          <p:nvPr/>
        </p:nvGrpSpPr>
        <p:grpSpPr>
          <a:xfrm>
            <a:off x="3556032" y="4353591"/>
            <a:ext cx="437400" cy="218880"/>
            <a:chOff x="3556032" y="4353591"/>
            <a:chExt cx="437400" cy="21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0B6B7FE4-C143-7BB8-02F8-90A1D48E5866}"/>
                    </a:ext>
                  </a:extLst>
                </p14:cNvPr>
                <p14:cNvContentPartPr/>
                <p14:nvPr/>
              </p14:nvContentPartPr>
              <p14:xfrm>
                <a:off x="3556032" y="4377711"/>
                <a:ext cx="270360" cy="14688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0B6B7FE4-C143-7BB8-02F8-90A1D48E5866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549912" y="4371591"/>
                  <a:ext cx="2826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637C422A-CB4E-B716-AB36-9F6A0A0D5746}"/>
                    </a:ext>
                  </a:extLst>
                </p14:cNvPr>
                <p14:cNvContentPartPr/>
                <p14:nvPr/>
              </p14:nvContentPartPr>
              <p14:xfrm>
                <a:off x="3651432" y="4369431"/>
                <a:ext cx="201240" cy="15732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637C422A-CB4E-B716-AB36-9F6A0A0D5746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645312" y="4363311"/>
                  <a:ext cx="2134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E5330313-E969-23B6-9D67-E5C86D0D1A3D}"/>
                    </a:ext>
                  </a:extLst>
                </p14:cNvPr>
                <p14:cNvContentPartPr/>
                <p14:nvPr/>
              </p14:nvContentPartPr>
              <p14:xfrm>
                <a:off x="3904872" y="4460511"/>
                <a:ext cx="88560" cy="11196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E5330313-E969-23B6-9D67-E5C86D0D1A3D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3898752" y="4454391"/>
                  <a:ext cx="1008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3FE9CD42-E9F8-05E7-C974-B0C8D7908E1B}"/>
                    </a:ext>
                  </a:extLst>
                </p14:cNvPr>
                <p14:cNvContentPartPr/>
                <p14:nvPr/>
              </p14:nvContentPartPr>
              <p14:xfrm>
                <a:off x="3951672" y="4353591"/>
                <a:ext cx="18360" cy="1476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3FE9CD42-E9F8-05E7-C974-B0C8D7908E1B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945552" y="4347471"/>
                  <a:ext cx="3060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AB6F4247-A948-AE25-919D-6E23D7DF0AC3}"/>
              </a:ext>
            </a:extLst>
          </p:cNvPr>
          <p:cNvGrpSpPr/>
          <p:nvPr/>
        </p:nvGrpSpPr>
        <p:grpSpPr>
          <a:xfrm>
            <a:off x="3018912" y="4799271"/>
            <a:ext cx="909000" cy="329400"/>
            <a:chOff x="3018912" y="4799271"/>
            <a:chExt cx="909000" cy="32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54FCDF1D-CF97-20E5-FA5D-2CCF93D4724B}"/>
                    </a:ext>
                  </a:extLst>
                </p14:cNvPr>
                <p14:cNvContentPartPr/>
                <p14:nvPr/>
              </p14:nvContentPartPr>
              <p14:xfrm>
                <a:off x="3041232" y="4838151"/>
                <a:ext cx="182160" cy="29052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54FCDF1D-CF97-20E5-FA5D-2CCF93D4724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035112" y="4832031"/>
                  <a:ext cx="19440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A085E25E-C459-E0C6-BF6A-C2A7CE7B9819}"/>
                    </a:ext>
                  </a:extLst>
                </p14:cNvPr>
                <p14:cNvContentPartPr/>
                <p14:nvPr/>
              </p14:nvContentPartPr>
              <p14:xfrm>
                <a:off x="3018912" y="4984311"/>
                <a:ext cx="239040" cy="5148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A085E25E-C459-E0C6-BF6A-C2A7CE7B9819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012792" y="4978191"/>
                  <a:ext cx="2512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140EE33E-2046-2EC1-7162-31BB0750F823}"/>
                    </a:ext>
                  </a:extLst>
                </p14:cNvPr>
                <p14:cNvContentPartPr/>
                <p14:nvPr/>
              </p14:nvContentPartPr>
              <p14:xfrm>
                <a:off x="3288192" y="4942191"/>
                <a:ext cx="125640" cy="13968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140EE33E-2046-2EC1-7162-31BB0750F823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282072" y="4936071"/>
                  <a:ext cx="1378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3577203C-FBA3-41A4-A180-76FED2AE97BC}"/>
                    </a:ext>
                  </a:extLst>
                </p14:cNvPr>
                <p14:cNvContentPartPr/>
                <p14:nvPr/>
              </p14:nvContentPartPr>
              <p14:xfrm>
                <a:off x="3271632" y="4951191"/>
                <a:ext cx="181800" cy="13680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3577203C-FBA3-41A4-A180-76FED2AE97BC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3265512" y="4945071"/>
                  <a:ext cx="1940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21AC460D-F067-2A49-B9BE-00D2BE6FEB94}"/>
                    </a:ext>
                  </a:extLst>
                </p14:cNvPr>
                <p14:cNvContentPartPr/>
                <p14:nvPr/>
              </p14:nvContentPartPr>
              <p14:xfrm>
                <a:off x="3500952" y="4968471"/>
                <a:ext cx="140040" cy="864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21AC460D-F067-2A49-B9BE-00D2BE6FEB94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494832" y="4962351"/>
                  <a:ext cx="1522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AB593950-D542-E2B2-9375-7C1A885874E1}"/>
                    </a:ext>
                  </a:extLst>
                </p14:cNvPr>
                <p14:cNvContentPartPr/>
                <p14:nvPr/>
              </p14:nvContentPartPr>
              <p14:xfrm>
                <a:off x="3504912" y="5007351"/>
                <a:ext cx="159840" cy="3888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AB593950-D542-E2B2-9375-7C1A885874E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3498792" y="5001231"/>
                  <a:ext cx="1720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70485256-1AEC-0F13-9106-9D4C75E00EEA}"/>
                    </a:ext>
                  </a:extLst>
                </p14:cNvPr>
                <p14:cNvContentPartPr/>
                <p14:nvPr/>
              </p14:nvContentPartPr>
              <p14:xfrm>
                <a:off x="3753672" y="4799271"/>
                <a:ext cx="174240" cy="24408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70485256-1AEC-0F13-9106-9D4C75E00EEA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747552" y="4793151"/>
                  <a:ext cx="186480" cy="25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EAC8CE1D-A6B7-FC19-03D8-790B993CB45C}"/>
              </a:ext>
            </a:extLst>
          </p:cNvPr>
          <p:cNvGrpSpPr/>
          <p:nvPr/>
        </p:nvGrpSpPr>
        <p:grpSpPr>
          <a:xfrm>
            <a:off x="4125192" y="4796391"/>
            <a:ext cx="1152000" cy="270360"/>
            <a:chOff x="4125192" y="4796391"/>
            <a:chExt cx="1152000" cy="27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E24AA9F1-0766-80E1-FFB3-7290D4806ACB}"/>
                    </a:ext>
                  </a:extLst>
                </p14:cNvPr>
                <p14:cNvContentPartPr/>
                <p14:nvPr/>
              </p14:nvContentPartPr>
              <p14:xfrm>
                <a:off x="4125192" y="4965591"/>
                <a:ext cx="39960" cy="10116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E24AA9F1-0766-80E1-FFB3-7290D4806ACB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4119072" y="4959471"/>
                  <a:ext cx="52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B6B023F7-3974-26E7-41DF-8A03FD45190F}"/>
                    </a:ext>
                  </a:extLst>
                </p14:cNvPr>
                <p14:cNvContentPartPr/>
                <p14:nvPr/>
              </p14:nvContentPartPr>
              <p14:xfrm>
                <a:off x="4315992" y="4853991"/>
                <a:ext cx="254880" cy="12960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B6B023F7-3974-26E7-41DF-8A03FD45190F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4309872" y="4847871"/>
                  <a:ext cx="2671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8C8A4966-D93E-C646-1A7A-1B7C85DB89DB}"/>
                    </a:ext>
                  </a:extLst>
                </p14:cNvPr>
                <p14:cNvContentPartPr/>
                <p14:nvPr/>
              </p14:nvContentPartPr>
              <p14:xfrm>
                <a:off x="4423272" y="4814751"/>
                <a:ext cx="172440" cy="18144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8C8A4966-D93E-C646-1A7A-1B7C85DB89DB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4417152" y="4808631"/>
                  <a:ext cx="18468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42F6A498-98DD-E6B1-6039-DF2FE8CD4CFB}"/>
                    </a:ext>
                  </a:extLst>
                </p14:cNvPr>
                <p14:cNvContentPartPr/>
                <p14:nvPr/>
              </p14:nvContentPartPr>
              <p14:xfrm>
                <a:off x="4728192" y="4816551"/>
                <a:ext cx="175320" cy="14616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42F6A498-98DD-E6B1-6039-DF2FE8CD4CFB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4722072" y="4810431"/>
                  <a:ext cx="1875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04A08B3E-24F4-13FC-94CA-0229B30B488E}"/>
                    </a:ext>
                  </a:extLst>
                </p14:cNvPr>
                <p14:cNvContentPartPr/>
                <p14:nvPr/>
              </p14:nvContentPartPr>
              <p14:xfrm>
                <a:off x="4789032" y="4947951"/>
                <a:ext cx="183960" cy="7056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04A08B3E-24F4-13FC-94CA-0229B30B488E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4782912" y="4941831"/>
                  <a:ext cx="1962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690AC763-9183-86AC-A871-3BD2FFF0363F}"/>
                    </a:ext>
                  </a:extLst>
                </p14:cNvPr>
                <p14:cNvContentPartPr/>
                <p14:nvPr/>
              </p14:nvContentPartPr>
              <p14:xfrm>
                <a:off x="5053632" y="4796391"/>
                <a:ext cx="223560" cy="20772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690AC763-9183-86AC-A871-3BD2FFF0363F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047512" y="4790271"/>
                  <a:ext cx="235800" cy="21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57981B3A-183B-4F87-4449-F5385F5710DD}"/>
              </a:ext>
            </a:extLst>
          </p:cNvPr>
          <p:cNvGrpSpPr/>
          <p:nvPr/>
        </p:nvGrpSpPr>
        <p:grpSpPr>
          <a:xfrm>
            <a:off x="2918472" y="5243151"/>
            <a:ext cx="989280" cy="419760"/>
            <a:chOff x="2918472" y="5243151"/>
            <a:chExt cx="989280" cy="41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99C60AE2-31E8-8088-F175-E9DCA2949209}"/>
                    </a:ext>
                  </a:extLst>
                </p14:cNvPr>
                <p14:cNvContentPartPr/>
                <p14:nvPr/>
              </p14:nvContentPartPr>
              <p14:xfrm>
                <a:off x="3040152" y="5423871"/>
                <a:ext cx="160200" cy="15840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99C60AE2-31E8-8088-F175-E9DCA2949209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034032" y="5417751"/>
                  <a:ext cx="1724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7EEBD191-43E1-6DCB-BE2A-6E8BC8111778}"/>
                    </a:ext>
                  </a:extLst>
                </p14:cNvPr>
                <p14:cNvContentPartPr/>
                <p14:nvPr/>
              </p14:nvContentPartPr>
              <p14:xfrm>
                <a:off x="3227712" y="5354751"/>
                <a:ext cx="120960" cy="9576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7EEBD191-43E1-6DCB-BE2A-6E8BC8111778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221592" y="5348631"/>
                  <a:ext cx="1332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ED08B229-F443-596B-D00A-307232F79519}"/>
                    </a:ext>
                  </a:extLst>
                </p14:cNvPr>
                <p14:cNvContentPartPr/>
                <p14:nvPr/>
              </p14:nvContentPartPr>
              <p14:xfrm>
                <a:off x="2918472" y="5291031"/>
                <a:ext cx="162720" cy="37188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ED08B229-F443-596B-D00A-307232F79519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2912352" y="5284911"/>
                  <a:ext cx="17496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3E0EBE74-77E6-85FC-1C29-BFD8C53AEADA}"/>
                    </a:ext>
                  </a:extLst>
                </p14:cNvPr>
                <p14:cNvContentPartPr/>
                <p14:nvPr/>
              </p14:nvContentPartPr>
              <p14:xfrm>
                <a:off x="3309072" y="5317311"/>
                <a:ext cx="167760" cy="24876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3E0EBE74-77E6-85FC-1C29-BFD8C53AEADA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3302952" y="5311191"/>
                  <a:ext cx="18000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C3A68B99-CB79-F79C-8A47-8CBB6F586D28}"/>
                    </a:ext>
                  </a:extLst>
                </p14:cNvPr>
                <p14:cNvContentPartPr/>
                <p14:nvPr/>
              </p14:nvContentPartPr>
              <p14:xfrm>
                <a:off x="3547032" y="5243151"/>
                <a:ext cx="132120" cy="3348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C3A68B99-CB79-F79C-8A47-8CBB6F586D28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3540912" y="5237031"/>
                  <a:ext cx="1443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6C552F8B-F2FA-7D44-7021-3070DA8B043B}"/>
                    </a:ext>
                  </a:extLst>
                </p14:cNvPr>
                <p14:cNvContentPartPr/>
                <p14:nvPr/>
              </p14:nvContentPartPr>
              <p14:xfrm>
                <a:off x="3597072" y="5277351"/>
                <a:ext cx="42120" cy="13140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6C552F8B-F2FA-7D44-7021-3070DA8B043B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590952" y="5271231"/>
                  <a:ext cx="543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12C8BEF4-7784-9954-B542-3F0B2782AA8B}"/>
                    </a:ext>
                  </a:extLst>
                </p14:cNvPr>
                <p14:cNvContentPartPr/>
                <p14:nvPr/>
              </p14:nvContentPartPr>
              <p14:xfrm>
                <a:off x="3739632" y="5397951"/>
                <a:ext cx="157680" cy="15228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12C8BEF4-7784-9954-B542-3F0B2782AA8B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3733512" y="5391831"/>
                  <a:ext cx="1699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E2D93013-C0DF-46B8-77D6-575B991D9FC4}"/>
                    </a:ext>
                  </a:extLst>
                </p14:cNvPr>
                <p14:cNvContentPartPr/>
                <p14:nvPr/>
              </p14:nvContentPartPr>
              <p14:xfrm>
                <a:off x="3723792" y="5380671"/>
                <a:ext cx="183960" cy="2062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E2D93013-C0DF-46B8-77D6-575B991D9FC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3717672" y="5374551"/>
                  <a:ext cx="196200" cy="21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6EB96139-2783-1F3C-C869-A41894FA3EB3}"/>
              </a:ext>
            </a:extLst>
          </p:cNvPr>
          <p:cNvGrpSpPr/>
          <p:nvPr/>
        </p:nvGrpSpPr>
        <p:grpSpPr>
          <a:xfrm>
            <a:off x="4166952" y="5305791"/>
            <a:ext cx="234000" cy="245520"/>
            <a:chOff x="4166952" y="5305791"/>
            <a:chExt cx="234000" cy="24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46119DF7-BE20-920F-19AD-66522DCD60E9}"/>
                    </a:ext>
                  </a:extLst>
                </p14:cNvPr>
                <p14:cNvContentPartPr/>
                <p14:nvPr/>
              </p14:nvContentPartPr>
              <p14:xfrm>
                <a:off x="4166952" y="5305791"/>
                <a:ext cx="201600" cy="19476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46119DF7-BE20-920F-19AD-66522DCD60E9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160832" y="5299671"/>
                  <a:ext cx="21384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3EB16C75-551E-CB2A-CA05-6E8836A55D7D}"/>
                    </a:ext>
                  </a:extLst>
                </p14:cNvPr>
                <p14:cNvContentPartPr/>
                <p14:nvPr/>
              </p14:nvContentPartPr>
              <p14:xfrm>
                <a:off x="4187112" y="5542311"/>
                <a:ext cx="213840" cy="900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3EB16C75-551E-CB2A-CA05-6E8836A55D7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4180992" y="5536191"/>
                  <a:ext cx="226080" cy="21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0">
            <p14:nvContentPartPr>
              <p14:cNvPr id="456" name="Ink 455">
                <a:extLst>
                  <a:ext uri="{FF2B5EF4-FFF2-40B4-BE49-F238E27FC236}">
                    <a16:creationId xmlns:a16="http://schemas.microsoft.com/office/drawing/2014/main" id="{049AF844-71EC-963B-64DE-8BCF243FBCF3}"/>
                  </a:ext>
                </a:extLst>
              </p14:cNvPr>
              <p14:cNvContentPartPr/>
              <p14:nvPr/>
            </p14:nvContentPartPr>
            <p14:xfrm>
              <a:off x="4606872" y="5350791"/>
              <a:ext cx="326160" cy="433080"/>
            </p14:xfrm>
          </p:contentPart>
        </mc:Choice>
        <mc:Fallback xmlns="">
          <p:pic>
            <p:nvPicPr>
              <p:cNvPr id="456" name="Ink 455">
                <a:extLst>
                  <a:ext uri="{FF2B5EF4-FFF2-40B4-BE49-F238E27FC236}">
                    <a16:creationId xmlns:a16="http://schemas.microsoft.com/office/drawing/2014/main" id="{049AF844-71EC-963B-64DE-8BCF243FBCF3}"/>
                  </a:ext>
                </a:extLst>
              </p:cNvPr>
              <p:cNvPicPr/>
              <p:nvPr/>
            </p:nvPicPr>
            <p:blipFill>
              <a:blip r:embed="rId521"/>
              <a:stretch>
                <a:fillRect/>
              </a:stretch>
            </p:blipFill>
            <p:spPr>
              <a:xfrm>
                <a:off x="4600752" y="5344671"/>
                <a:ext cx="33840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2">
            <p14:nvContentPartPr>
              <p14:cNvPr id="508" name="Ink 507">
                <a:extLst>
                  <a:ext uri="{FF2B5EF4-FFF2-40B4-BE49-F238E27FC236}">
                    <a16:creationId xmlns:a16="http://schemas.microsoft.com/office/drawing/2014/main" id="{05845F25-80A1-0002-A38B-02FA9491AC22}"/>
                  </a:ext>
                </a:extLst>
              </p14:cNvPr>
              <p14:cNvContentPartPr/>
              <p14:nvPr/>
            </p14:nvContentPartPr>
            <p14:xfrm>
              <a:off x="6848952" y="4842471"/>
              <a:ext cx="7920" cy="10800"/>
            </p14:xfrm>
          </p:contentPart>
        </mc:Choice>
        <mc:Fallback xmlns="">
          <p:pic>
            <p:nvPicPr>
              <p:cNvPr id="508" name="Ink 507">
                <a:extLst>
                  <a:ext uri="{FF2B5EF4-FFF2-40B4-BE49-F238E27FC236}">
                    <a16:creationId xmlns:a16="http://schemas.microsoft.com/office/drawing/2014/main" id="{05845F25-80A1-0002-A38B-02FA9491AC22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6842832" y="4836351"/>
                <a:ext cx="20160" cy="2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26" name="Group 525">
            <a:extLst>
              <a:ext uri="{FF2B5EF4-FFF2-40B4-BE49-F238E27FC236}">
                <a16:creationId xmlns:a16="http://schemas.microsoft.com/office/drawing/2014/main" id="{05B5E322-BE1D-50D1-8A62-5270A0292D38}"/>
              </a:ext>
            </a:extLst>
          </p:cNvPr>
          <p:cNvGrpSpPr/>
          <p:nvPr/>
        </p:nvGrpSpPr>
        <p:grpSpPr>
          <a:xfrm>
            <a:off x="6599112" y="4442511"/>
            <a:ext cx="5531400" cy="1531440"/>
            <a:chOff x="6599112" y="4442511"/>
            <a:chExt cx="5531400" cy="153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1DE84C30-AB29-6960-15DF-1508754448CD}"/>
                    </a:ext>
                  </a:extLst>
                </p14:cNvPr>
                <p14:cNvContentPartPr/>
                <p14:nvPr/>
              </p14:nvContentPartPr>
              <p14:xfrm>
                <a:off x="10439592" y="4807911"/>
                <a:ext cx="178560" cy="20016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1DE84C30-AB29-6960-15DF-1508754448CD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433472" y="4801791"/>
                  <a:ext cx="1908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6B5A9950-829D-9FA0-2AE6-5F4E8B6B308D}"/>
                    </a:ext>
                  </a:extLst>
                </p14:cNvPr>
                <p14:cNvContentPartPr/>
                <p14:nvPr/>
              </p14:nvContentPartPr>
              <p14:xfrm>
                <a:off x="10604112" y="4641951"/>
                <a:ext cx="172080" cy="16272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6B5A9950-829D-9FA0-2AE6-5F4E8B6B308D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0597992" y="4635831"/>
                  <a:ext cx="184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A1FFE4A1-97CE-BCFD-4D18-344D95584CEB}"/>
                    </a:ext>
                  </a:extLst>
                </p14:cNvPr>
                <p14:cNvContentPartPr/>
                <p14:nvPr/>
              </p14:nvContentPartPr>
              <p14:xfrm>
                <a:off x="11296392" y="5295351"/>
                <a:ext cx="312120" cy="33156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A1FFE4A1-97CE-BCFD-4D18-344D95584CE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1290272" y="5289231"/>
                  <a:ext cx="32436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FAD16D80-A941-85B2-2ADE-ED1445401ABE}"/>
                    </a:ext>
                  </a:extLst>
                </p14:cNvPr>
                <p14:cNvContentPartPr/>
                <p14:nvPr/>
              </p14:nvContentPartPr>
              <p14:xfrm>
                <a:off x="11793912" y="5529711"/>
                <a:ext cx="77400" cy="450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FAD16D80-A941-85B2-2ADE-ED1445401ABE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1787792" y="5523591"/>
                  <a:ext cx="8964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F4CB301B-2ECD-49AF-C086-C6132369F235}"/>
                    </a:ext>
                  </a:extLst>
                </p14:cNvPr>
                <p14:cNvContentPartPr/>
                <p14:nvPr/>
              </p14:nvContentPartPr>
              <p14:xfrm>
                <a:off x="6599112" y="4624311"/>
                <a:ext cx="5500080" cy="13496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F4CB301B-2ECD-49AF-C086-C6132369F23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592992" y="4618191"/>
                  <a:ext cx="5512320" cy="136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0FBF929B-D369-48E0-499E-70F95445B7E8}"/>
                    </a:ext>
                  </a:extLst>
                </p14:cNvPr>
                <p14:cNvContentPartPr/>
                <p14:nvPr/>
              </p14:nvContentPartPr>
              <p14:xfrm>
                <a:off x="6672552" y="4442511"/>
                <a:ext cx="5324760" cy="16236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0FBF929B-D369-48E0-499E-70F95445B7E8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666432" y="4436391"/>
                  <a:ext cx="53370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C6169A96-3461-BC8D-65B1-BC681880A62D}"/>
                    </a:ext>
                  </a:extLst>
                </p14:cNvPr>
                <p14:cNvContentPartPr/>
                <p14:nvPr/>
              </p14:nvContentPartPr>
              <p14:xfrm>
                <a:off x="12017832" y="4518831"/>
                <a:ext cx="112680" cy="138888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C6169A96-3461-BC8D-65B1-BC681880A62D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2011712" y="4512711"/>
                  <a:ext cx="124920" cy="140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1FA95B14-9F1C-8668-90FE-6502779BDA0F}"/>
                    </a:ext>
                  </a:extLst>
                </p14:cNvPr>
                <p14:cNvContentPartPr/>
                <p14:nvPr/>
              </p14:nvContentPartPr>
              <p14:xfrm>
                <a:off x="10850352" y="4815111"/>
                <a:ext cx="201600" cy="19188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1FA95B14-9F1C-8668-90FE-6502779BDA0F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844232" y="4808991"/>
                  <a:ext cx="21384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746A58A0-7A95-35D7-4E36-121BABFA4BDE}"/>
                    </a:ext>
                  </a:extLst>
                </p14:cNvPr>
                <p14:cNvContentPartPr/>
                <p14:nvPr/>
              </p14:nvContentPartPr>
              <p14:xfrm>
                <a:off x="10888152" y="4995111"/>
                <a:ext cx="202320" cy="8064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746A58A0-7A95-35D7-4E36-121BABFA4BDE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0882032" y="4988991"/>
                  <a:ext cx="214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61EAA72B-3A8A-179D-9B7F-50CE232D7B25}"/>
                    </a:ext>
                  </a:extLst>
                </p14:cNvPr>
                <p14:cNvContentPartPr/>
                <p14:nvPr/>
              </p14:nvContentPartPr>
              <p14:xfrm>
                <a:off x="11136552" y="4795671"/>
                <a:ext cx="244080" cy="23796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61EAA72B-3A8A-179D-9B7F-50CE232D7B25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1130432" y="4789551"/>
                  <a:ext cx="25632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62E3195D-57F4-EDFF-285F-1332A86502D8}"/>
                    </a:ext>
                  </a:extLst>
                </p14:cNvPr>
                <p14:cNvContentPartPr/>
                <p14:nvPr/>
              </p14:nvContentPartPr>
              <p14:xfrm>
                <a:off x="7049472" y="4799631"/>
                <a:ext cx="835560" cy="44028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62E3195D-57F4-EDFF-285F-1332A86502D8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043352" y="4793511"/>
                  <a:ext cx="84780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38D9F924-EFCE-850B-9320-15160E1775EE}"/>
                    </a:ext>
                  </a:extLst>
                </p14:cNvPr>
                <p14:cNvContentPartPr/>
                <p14:nvPr/>
              </p14:nvContentPartPr>
              <p14:xfrm>
                <a:off x="8169432" y="4801071"/>
                <a:ext cx="280080" cy="19332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38D9F924-EFCE-850B-9320-15160E1775EE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163312" y="4794951"/>
                  <a:ext cx="29232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4FEFC055-DEBC-24A5-6508-C4C7030DAD92}"/>
                    </a:ext>
                  </a:extLst>
                </p14:cNvPr>
                <p14:cNvContentPartPr/>
                <p14:nvPr/>
              </p14:nvContentPartPr>
              <p14:xfrm>
                <a:off x="8463552" y="4823391"/>
                <a:ext cx="178560" cy="16200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4FEFC055-DEBC-24A5-6508-C4C7030DAD92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457432" y="4817271"/>
                  <a:ext cx="1908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195CCC49-B312-A20D-A44A-D56B56D7C74E}"/>
                    </a:ext>
                  </a:extLst>
                </p14:cNvPr>
                <p14:cNvContentPartPr/>
                <p14:nvPr/>
              </p14:nvContentPartPr>
              <p14:xfrm>
                <a:off x="8689992" y="4803591"/>
                <a:ext cx="193320" cy="20340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195CCC49-B312-A20D-A44A-D56B56D7C74E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8683872" y="4797471"/>
                  <a:ext cx="2055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07666457-B35E-D1B6-9F79-A6EFD8E3726E}"/>
                    </a:ext>
                  </a:extLst>
                </p14:cNvPr>
                <p14:cNvContentPartPr/>
                <p14:nvPr/>
              </p14:nvContentPartPr>
              <p14:xfrm>
                <a:off x="8910312" y="4825911"/>
                <a:ext cx="209160" cy="16380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07666457-B35E-D1B6-9F79-A6EFD8E3726E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8904192" y="4819791"/>
                  <a:ext cx="2214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D5163771-D35E-4F29-B1BC-DC4AD9FCAB24}"/>
                    </a:ext>
                  </a:extLst>
                </p14:cNvPr>
                <p14:cNvContentPartPr/>
                <p14:nvPr/>
              </p14:nvContentPartPr>
              <p14:xfrm>
                <a:off x="9128472" y="4810431"/>
                <a:ext cx="307080" cy="18000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D5163771-D35E-4F29-B1BC-DC4AD9FCAB24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9122352" y="4804311"/>
                  <a:ext cx="3193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D25163AF-2B51-D85A-FA66-56F6D91DFBBE}"/>
                    </a:ext>
                  </a:extLst>
                </p14:cNvPr>
                <p14:cNvContentPartPr/>
                <p14:nvPr/>
              </p14:nvContentPartPr>
              <p14:xfrm>
                <a:off x="9513312" y="4798551"/>
                <a:ext cx="199440" cy="23220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D25163AF-2B51-D85A-FA66-56F6D91DFBBE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9507192" y="4792431"/>
                  <a:ext cx="211680" cy="244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528" name="Ink 527">
                <a:extLst>
                  <a:ext uri="{FF2B5EF4-FFF2-40B4-BE49-F238E27FC236}">
                    <a16:creationId xmlns:a16="http://schemas.microsoft.com/office/drawing/2014/main" id="{C3FDE2A2-5278-C1A9-5E43-4F6AD2EF072C}"/>
                  </a:ext>
                </a:extLst>
              </p14:cNvPr>
              <p14:cNvContentPartPr/>
              <p14:nvPr/>
            </p14:nvContentPartPr>
            <p14:xfrm>
              <a:off x="11630832" y="4874511"/>
              <a:ext cx="23040" cy="172080"/>
            </p14:xfrm>
          </p:contentPart>
        </mc:Choice>
        <mc:Fallback xmlns="">
          <p:pic>
            <p:nvPicPr>
              <p:cNvPr id="528" name="Ink 527">
                <a:extLst>
                  <a:ext uri="{FF2B5EF4-FFF2-40B4-BE49-F238E27FC236}">
                    <a16:creationId xmlns:a16="http://schemas.microsoft.com/office/drawing/2014/main" id="{C3FDE2A2-5278-C1A9-5E43-4F6AD2EF072C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11624712" y="4868391"/>
                <a:ext cx="35280" cy="18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33" name="Group 532">
            <a:extLst>
              <a:ext uri="{FF2B5EF4-FFF2-40B4-BE49-F238E27FC236}">
                <a16:creationId xmlns:a16="http://schemas.microsoft.com/office/drawing/2014/main" id="{C18B270E-0685-5B2F-1AD6-01858640C8E9}"/>
              </a:ext>
            </a:extLst>
          </p:cNvPr>
          <p:cNvGrpSpPr/>
          <p:nvPr/>
        </p:nvGrpSpPr>
        <p:grpSpPr>
          <a:xfrm>
            <a:off x="9957912" y="4831311"/>
            <a:ext cx="392400" cy="178200"/>
            <a:chOff x="9957912" y="4831311"/>
            <a:chExt cx="392400" cy="17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06EAF732-0243-2234-4E07-FFAEE5F59975}"/>
                    </a:ext>
                  </a:extLst>
                </p14:cNvPr>
                <p14:cNvContentPartPr/>
                <p14:nvPr/>
              </p14:nvContentPartPr>
              <p14:xfrm>
                <a:off x="9957912" y="4831311"/>
                <a:ext cx="160560" cy="17820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06EAF732-0243-2234-4E07-FFAEE5F59975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9951792" y="4825191"/>
                  <a:ext cx="17280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2D993582-19A6-DFD0-B084-B29AEA903B0E}"/>
                    </a:ext>
                  </a:extLst>
                </p14:cNvPr>
                <p14:cNvContentPartPr/>
                <p14:nvPr/>
              </p14:nvContentPartPr>
              <p14:xfrm>
                <a:off x="10205232" y="4857231"/>
                <a:ext cx="145080" cy="2052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2D993582-19A6-DFD0-B084-B29AEA903B0E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0199112" y="4851111"/>
                  <a:ext cx="1573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A59C8A8C-319E-703D-9EDB-CE746E00AAD4}"/>
                    </a:ext>
                  </a:extLst>
                </p14:cNvPr>
                <p14:cNvContentPartPr/>
                <p14:nvPr/>
              </p14:nvContentPartPr>
              <p14:xfrm>
                <a:off x="10196592" y="4926711"/>
                <a:ext cx="144000" cy="3600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A59C8A8C-319E-703D-9EDB-CE746E00AAD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190472" y="4920591"/>
                  <a:ext cx="15624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04960A6E-5468-DC27-F167-4E93FA800FF2}"/>
              </a:ext>
            </a:extLst>
          </p:cNvPr>
          <p:cNvGrpSpPr/>
          <p:nvPr/>
        </p:nvGrpSpPr>
        <p:grpSpPr>
          <a:xfrm>
            <a:off x="7130112" y="5179791"/>
            <a:ext cx="4014720" cy="552960"/>
            <a:chOff x="7130112" y="5179791"/>
            <a:chExt cx="4014720" cy="55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17D45C77-9812-5C74-BB91-365AC69576DB}"/>
                    </a:ext>
                  </a:extLst>
                </p14:cNvPr>
                <p14:cNvContentPartPr/>
                <p14:nvPr/>
              </p14:nvContentPartPr>
              <p14:xfrm>
                <a:off x="7130112" y="5401551"/>
                <a:ext cx="250560" cy="18972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17D45C77-9812-5C74-BB91-365AC69576DB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123992" y="5395431"/>
                  <a:ext cx="26280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AFB77B46-CC29-FFCF-BE41-7448AF751DB9}"/>
                    </a:ext>
                  </a:extLst>
                </p14:cNvPr>
                <p14:cNvContentPartPr/>
                <p14:nvPr/>
              </p14:nvContentPartPr>
              <p14:xfrm>
                <a:off x="7405152" y="5462751"/>
                <a:ext cx="191160" cy="13032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AFB77B46-CC29-FFCF-BE41-7448AF751DB9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7399032" y="5456631"/>
                  <a:ext cx="2034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430E1A64-9574-379F-1959-52A9FAA6D07B}"/>
                    </a:ext>
                  </a:extLst>
                </p14:cNvPr>
                <p14:cNvContentPartPr/>
                <p14:nvPr/>
              </p14:nvContentPartPr>
              <p14:xfrm>
                <a:off x="7625832" y="5352231"/>
                <a:ext cx="216000" cy="25704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430E1A64-9574-379F-1959-52A9FAA6D07B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7619712" y="5346111"/>
                  <a:ext cx="22824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AB91A4A9-7E6E-4299-D3BF-F8347993D529}"/>
                    </a:ext>
                  </a:extLst>
                </p14:cNvPr>
                <p14:cNvContentPartPr/>
                <p14:nvPr/>
              </p14:nvContentPartPr>
              <p14:xfrm>
                <a:off x="8117232" y="5414151"/>
                <a:ext cx="167760" cy="1634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AB91A4A9-7E6E-4299-D3BF-F8347993D529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111112" y="5408031"/>
                  <a:ext cx="1800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A43BF9A1-0823-2A9A-B163-F3CF255D0E01}"/>
                    </a:ext>
                  </a:extLst>
                </p14:cNvPr>
                <p14:cNvContentPartPr/>
                <p14:nvPr/>
              </p14:nvContentPartPr>
              <p14:xfrm>
                <a:off x="8313792" y="5431431"/>
                <a:ext cx="34200" cy="30132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A43BF9A1-0823-2A9A-B163-F3CF255D0E01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8307672" y="5425311"/>
                  <a:ext cx="4644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24CAB2FF-D159-2AFC-85B8-85DB9E2671DE}"/>
                    </a:ext>
                  </a:extLst>
                </p14:cNvPr>
                <p14:cNvContentPartPr/>
                <p14:nvPr/>
              </p14:nvContentPartPr>
              <p14:xfrm>
                <a:off x="8297952" y="5411631"/>
                <a:ext cx="171720" cy="13968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24CAB2FF-D159-2AFC-85B8-85DB9E2671DE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8291832" y="5405511"/>
                  <a:ext cx="183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2D2AC39C-8796-FB81-FEB9-592E51A4C21B}"/>
                    </a:ext>
                  </a:extLst>
                </p14:cNvPr>
                <p14:cNvContentPartPr/>
                <p14:nvPr/>
              </p14:nvContentPartPr>
              <p14:xfrm>
                <a:off x="8513592" y="5255031"/>
                <a:ext cx="66600" cy="30528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2D2AC39C-8796-FB81-FEB9-592E51A4C21B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8507472" y="5248911"/>
                  <a:ext cx="7884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890842D4-D3B3-4F9C-C406-74239B56559E}"/>
                    </a:ext>
                  </a:extLst>
                </p14:cNvPr>
                <p14:cNvContentPartPr/>
                <p14:nvPr/>
              </p14:nvContentPartPr>
              <p14:xfrm>
                <a:off x="8497032" y="5389671"/>
                <a:ext cx="222480" cy="17388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890842D4-D3B3-4F9C-C406-74239B56559E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8490912" y="5383551"/>
                  <a:ext cx="2347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73888180-ED9B-C712-0908-497BE13F721D}"/>
                    </a:ext>
                  </a:extLst>
                </p14:cNvPr>
                <p14:cNvContentPartPr/>
                <p14:nvPr/>
              </p14:nvContentPartPr>
              <p14:xfrm>
                <a:off x="8700432" y="5299671"/>
                <a:ext cx="34920" cy="1476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73888180-ED9B-C712-0908-497BE13F721D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8694312" y="5293551"/>
                  <a:ext cx="471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B57BA304-B540-7967-A971-AC56C609FD7E}"/>
                    </a:ext>
                  </a:extLst>
                </p14:cNvPr>
                <p14:cNvContentPartPr/>
                <p14:nvPr/>
              </p14:nvContentPartPr>
              <p14:xfrm>
                <a:off x="8726712" y="5404071"/>
                <a:ext cx="324720" cy="16272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B57BA304-B540-7967-A971-AC56C609FD7E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8720592" y="5397951"/>
                  <a:ext cx="3369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947A1976-D267-9B91-FC7C-83E5633EBC7C}"/>
                    </a:ext>
                  </a:extLst>
                </p14:cNvPr>
                <p14:cNvContentPartPr/>
                <p14:nvPr/>
              </p14:nvContentPartPr>
              <p14:xfrm>
                <a:off x="9066552" y="5239191"/>
                <a:ext cx="365040" cy="32616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947A1976-D267-9B91-FC7C-83E5633EBC7C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9060432" y="5233071"/>
                  <a:ext cx="37728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A9B5D8B5-42DB-A887-94FC-0A647EFD6386}"/>
                    </a:ext>
                  </a:extLst>
                </p14:cNvPr>
                <p14:cNvContentPartPr/>
                <p14:nvPr/>
              </p14:nvContentPartPr>
              <p14:xfrm>
                <a:off x="9690072" y="5399031"/>
                <a:ext cx="233280" cy="14436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A9B5D8B5-42DB-A887-94FC-0A647EFD6386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9683952" y="5392911"/>
                  <a:ext cx="2455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9366433E-4E2C-1755-F4C1-5BBF2C728EE6}"/>
                    </a:ext>
                  </a:extLst>
                </p14:cNvPr>
                <p14:cNvContentPartPr/>
                <p14:nvPr/>
              </p14:nvContentPartPr>
              <p14:xfrm>
                <a:off x="9889152" y="5370231"/>
                <a:ext cx="235440" cy="16452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9366433E-4E2C-1755-F4C1-5BBF2C728EE6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9883032" y="5364111"/>
                  <a:ext cx="2476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A04D9AA6-A89D-E0EB-1DB4-D308A33A0D90}"/>
                    </a:ext>
                  </a:extLst>
                </p14:cNvPr>
                <p14:cNvContentPartPr/>
                <p14:nvPr/>
              </p14:nvContentPartPr>
              <p14:xfrm>
                <a:off x="10029192" y="5179791"/>
                <a:ext cx="474480" cy="36720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A04D9AA6-A89D-E0EB-1DB4-D308A33A0D90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0023072" y="5173671"/>
                  <a:ext cx="48672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0950A239-F43D-8438-6BC3-DF44D5A85B0C}"/>
                    </a:ext>
                  </a:extLst>
                </p14:cNvPr>
                <p14:cNvContentPartPr/>
                <p14:nvPr/>
              </p14:nvContentPartPr>
              <p14:xfrm>
                <a:off x="10535352" y="5346831"/>
                <a:ext cx="124200" cy="20448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0950A239-F43D-8438-6BC3-DF44D5A85B0C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529232" y="5340711"/>
                  <a:ext cx="1364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FE82D7CC-1773-D157-1A4B-8FE5F913CDE9}"/>
                    </a:ext>
                  </a:extLst>
                </p14:cNvPr>
                <p14:cNvContentPartPr/>
                <p14:nvPr/>
              </p14:nvContentPartPr>
              <p14:xfrm>
                <a:off x="10860792" y="5431791"/>
                <a:ext cx="226800" cy="1296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FE82D7CC-1773-D157-1A4B-8FE5F913CDE9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0854672" y="5425671"/>
                  <a:ext cx="239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B2A15DDB-C2C1-F3E5-BC0A-7B68945A75B1}"/>
                    </a:ext>
                  </a:extLst>
                </p14:cNvPr>
                <p14:cNvContentPartPr/>
                <p14:nvPr/>
              </p14:nvContentPartPr>
              <p14:xfrm>
                <a:off x="10891752" y="5475711"/>
                <a:ext cx="253080" cy="2664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B2A15DDB-C2C1-F3E5-BC0A-7B68945A75B1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0885632" y="5469591"/>
                  <a:ext cx="265320" cy="3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E5047D26-5764-A5C6-59C7-6C6F0533E056}"/>
              </a:ext>
            </a:extLst>
          </p:cNvPr>
          <p:cNvGrpSpPr/>
          <p:nvPr/>
        </p:nvGrpSpPr>
        <p:grpSpPr>
          <a:xfrm>
            <a:off x="1039992" y="3276471"/>
            <a:ext cx="714960" cy="431640"/>
            <a:chOff x="1039992" y="3276471"/>
            <a:chExt cx="714960" cy="43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6B0A3422-9F10-3216-C88C-41D197D8CB3A}"/>
                    </a:ext>
                  </a:extLst>
                </p14:cNvPr>
                <p14:cNvContentPartPr/>
                <p14:nvPr/>
              </p14:nvContentPartPr>
              <p14:xfrm>
                <a:off x="1081752" y="3276471"/>
                <a:ext cx="72360" cy="39564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6B0A3422-9F10-3216-C88C-41D197D8CB3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75632" y="3270351"/>
                  <a:ext cx="8460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97CD11D9-FC6D-CC99-10BA-EF5CB020BD1C}"/>
                    </a:ext>
                  </a:extLst>
                </p14:cNvPr>
                <p14:cNvContentPartPr/>
                <p14:nvPr/>
              </p14:nvContentPartPr>
              <p14:xfrm>
                <a:off x="1039992" y="3335511"/>
                <a:ext cx="322920" cy="6516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97CD11D9-FC6D-CC99-10BA-EF5CB020BD1C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033872" y="3329391"/>
                  <a:ext cx="33516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9C7D22B7-6AB6-3C05-FAA6-A64FACBB2137}"/>
                    </a:ext>
                  </a:extLst>
                </p14:cNvPr>
                <p14:cNvContentPartPr/>
                <p14:nvPr/>
              </p14:nvContentPartPr>
              <p14:xfrm>
                <a:off x="1063032" y="3536031"/>
                <a:ext cx="226440" cy="1584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9C7D22B7-6AB6-3C05-FAA6-A64FACBB2137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56912" y="3529911"/>
                  <a:ext cx="2386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35562118-ECE2-00BC-FAFD-C769AAC1951C}"/>
                    </a:ext>
                  </a:extLst>
                </p14:cNvPr>
                <p14:cNvContentPartPr/>
                <p14:nvPr/>
              </p14:nvContentPartPr>
              <p14:xfrm>
                <a:off x="1286952" y="3532431"/>
                <a:ext cx="468000" cy="17568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35562118-ECE2-00BC-FAFD-C769AAC1951C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280832" y="3526311"/>
                  <a:ext cx="480240" cy="18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562" name="Ink 561">
                <a:extLst>
                  <a:ext uri="{FF2B5EF4-FFF2-40B4-BE49-F238E27FC236}">
                    <a16:creationId xmlns:a16="http://schemas.microsoft.com/office/drawing/2014/main" id="{FEDE9F1D-C3B4-53D4-3B3D-F2DC4E3089FC}"/>
                  </a:ext>
                </a:extLst>
              </p14:cNvPr>
              <p14:cNvContentPartPr/>
              <p14:nvPr/>
            </p14:nvContentPartPr>
            <p14:xfrm>
              <a:off x="3292152" y="3513351"/>
              <a:ext cx="45720" cy="163800"/>
            </p14:xfrm>
          </p:contentPart>
        </mc:Choice>
        <mc:Fallback xmlns="">
          <p:pic>
            <p:nvPicPr>
              <p:cNvPr id="562" name="Ink 561">
                <a:extLst>
                  <a:ext uri="{FF2B5EF4-FFF2-40B4-BE49-F238E27FC236}">
                    <a16:creationId xmlns:a16="http://schemas.microsoft.com/office/drawing/2014/main" id="{FEDE9F1D-C3B4-53D4-3B3D-F2DC4E3089FC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3286032" y="3507231"/>
                <a:ext cx="57960" cy="176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93" name="Group 592">
            <a:extLst>
              <a:ext uri="{FF2B5EF4-FFF2-40B4-BE49-F238E27FC236}">
                <a16:creationId xmlns:a16="http://schemas.microsoft.com/office/drawing/2014/main" id="{60A1CC3F-0BE5-DC7A-463F-3B1E595166CB}"/>
              </a:ext>
            </a:extLst>
          </p:cNvPr>
          <p:cNvGrpSpPr/>
          <p:nvPr/>
        </p:nvGrpSpPr>
        <p:grpSpPr>
          <a:xfrm>
            <a:off x="9950956" y="247615"/>
            <a:ext cx="2144520" cy="353880"/>
            <a:chOff x="9950956" y="247615"/>
            <a:chExt cx="2144520" cy="35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A27DC320-3EC3-3EA9-BBFA-2218C60F8E7C}"/>
                    </a:ext>
                  </a:extLst>
                </p14:cNvPr>
                <p14:cNvContentPartPr/>
                <p14:nvPr/>
              </p14:nvContentPartPr>
              <p14:xfrm>
                <a:off x="9950956" y="457495"/>
                <a:ext cx="400680" cy="13428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A27DC320-3EC3-3EA9-BBFA-2218C60F8E7C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9944836" y="451375"/>
                  <a:ext cx="4129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9B0612E0-F7CA-EAD1-3B47-9888E76F6271}"/>
                    </a:ext>
                  </a:extLst>
                </p14:cNvPr>
                <p14:cNvContentPartPr/>
                <p14:nvPr/>
              </p14:nvContentPartPr>
              <p14:xfrm>
                <a:off x="10241476" y="390535"/>
                <a:ext cx="37800" cy="1332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9B0612E0-F7CA-EAD1-3B47-9888E76F6271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0235356" y="384415"/>
                  <a:ext cx="50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C6591128-EB6D-12DC-CC66-D4157E45F7A7}"/>
                    </a:ext>
                  </a:extLst>
                </p14:cNvPr>
                <p14:cNvContentPartPr/>
                <p14:nvPr/>
              </p14:nvContentPartPr>
              <p14:xfrm>
                <a:off x="10321036" y="435895"/>
                <a:ext cx="169560" cy="16380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C6591128-EB6D-12DC-CC66-D4157E45F7A7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314916" y="429775"/>
                  <a:ext cx="1818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795FCF17-C516-7065-AC5C-B22924A1528D}"/>
                    </a:ext>
                  </a:extLst>
                </p14:cNvPr>
                <p14:cNvContentPartPr/>
                <p14:nvPr/>
              </p14:nvContentPartPr>
              <p14:xfrm>
                <a:off x="10505356" y="297655"/>
                <a:ext cx="113040" cy="30132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795FCF17-C516-7065-AC5C-B22924A1528D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0499236" y="291535"/>
                  <a:ext cx="12528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7ACA9BB5-AF2A-F811-F7CD-41A265E1BD76}"/>
                    </a:ext>
                  </a:extLst>
                </p14:cNvPr>
                <p14:cNvContentPartPr/>
                <p14:nvPr/>
              </p14:nvContentPartPr>
              <p14:xfrm>
                <a:off x="10705156" y="410695"/>
                <a:ext cx="210240" cy="12276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7ACA9BB5-AF2A-F811-F7CD-41A265E1BD76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0699036" y="404575"/>
                  <a:ext cx="2224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3A7BC749-AA38-ED0B-FA91-9D4868D803C4}"/>
                    </a:ext>
                  </a:extLst>
                </p14:cNvPr>
                <p14:cNvContentPartPr/>
                <p14:nvPr/>
              </p14:nvContentPartPr>
              <p14:xfrm>
                <a:off x="10962556" y="492775"/>
                <a:ext cx="9720" cy="9684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3A7BC749-AA38-ED0B-FA91-9D4868D803C4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0956436" y="486655"/>
                  <a:ext cx="219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ECE5576E-0120-C551-3337-DD9FBDB11264}"/>
                    </a:ext>
                  </a:extLst>
                </p14:cNvPr>
                <p14:cNvContentPartPr/>
                <p14:nvPr/>
              </p14:nvContentPartPr>
              <p14:xfrm>
                <a:off x="11026276" y="405295"/>
                <a:ext cx="141840" cy="13032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ECE5576E-0120-C551-3337-DD9FBDB11264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11020156" y="399175"/>
                  <a:ext cx="1540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63506C13-6063-0188-E020-E6DF33B2C177}"/>
                    </a:ext>
                  </a:extLst>
                </p14:cNvPr>
                <p14:cNvContentPartPr/>
                <p14:nvPr/>
              </p14:nvContentPartPr>
              <p14:xfrm>
                <a:off x="11181796" y="463255"/>
                <a:ext cx="80280" cy="972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63506C13-6063-0188-E020-E6DF33B2C177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11175676" y="457135"/>
                  <a:ext cx="925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C8E898E7-2049-6879-68A4-3BE67C1EF3F4}"/>
                    </a:ext>
                  </a:extLst>
                </p14:cNvPr>
                <p14:cNvContentPartPr/>
                <p14:nvPr/>
              </p14:nvContentPartPr>
              <p14:xfrm>
                <a:off x="11262796" y="418975"/>
                <a:ext cx="176760" cy="1206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C8E898E7-2049-6879-68A4-3BE67C1EF3F4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1256676" y="412855"/>
                  <a:ext cx="1890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CECC488C-7734-47E6-DCB3-8DAA2C558416}"/>
                    </a:ext>
                  </a:extLst>
                </p14:cNvPr>
                <p14:cNvContentPartPr/>
                <p14:nvPr/>
              </p14:nvContentPartPr>
              <p14:xfrm>
                <a:off x="11473396" y="247615"/>
                <a:ext cx="194040" cy="35388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CECC488C-7734-47E6-DCB3-8DAA2C558416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1467276" y="241495"/>
                  <a:ext cx="206280" cy="36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342DCBB1-C497-2D80-D799-2464E6DB4F9E}"/>
                    </a:ext>
                  </a:extLst>
                </p14:cNvPr>
                <p14:cNvContentPartPr/>
                <p14:nvPr/>
              </p14:nvContentPartPr>
              <p14:xfrm>
                <a:off x="11734036" y="385495"/>
                <a:ext cx="37800" cy="14544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342DCBB1-C497-2D80-D799-2464E6DB4F9E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1727916" y="379375"/>
                  <a:ext cx="500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4ABA8D19-3B8A-29BC-31E4-40C505440CC9}"/>
                    </a:ext>
                  </a:extLst>
                </p14:cNvPr>
                <p14:cNvContentPartPr/>
                <p14:nvPr/>
              </p14:nvContentPartPr>
              <p14:xfrm>
                <a:off x="11702716" y="452815"/>
                <a:ext cx="101880" cy="1692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4ABA8D19-3B8A-29BC-31E4-40C505440CC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1696596" y="446695"/>
                  <a:ext cx="1141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4E6A0680-EE4D-BAE3-44D2-674E86DDCE3D}"/>
                    </a:ext>
                  </a:extLst>
                </p14:cNvPr>
                <p14:cNvContentPartPr/>
                <p14:nvPr/>
              </p14:nvContentPartPr>
              <p14:xfrm>
                <a:off x="11916556" y="306655"/>
                <a:ext cx="178920" cy="21384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4E6A0680-EE4D-BAE3-44D2-674E86DDCE3D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11910436" y="300535"/>
                  <a:ext cx="191160" cy="22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A16C7F99-5BFA-1789-A78C-2398E727918F}"/>
              </a:ext>
            </a:extLst>
          </p:cNvPr>
          <p:cNvGrpSpPr/>
          <p:nvPr/>
        </p:nvGrpSpPr>
        <p:grpSpPr>
          <a:xfrm>
            <a:off x="2383872" y="1497175"/>
            <a:ext cx="914284" cy="385736"/>
            <a:chOff x="2383872" y="1497175"/>
            <a:chExt cx="914284" cy="385736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9D696E7E-87E2-43D8-8197-3AC6C2B251F6}"/>
                    </a:ext>
                  </a:extLst>
                </p14:cNvPr>
                <p14:cNvContentPartPr/>
                <p14:nvPr/>
              </p14:nvContentPartPr>
              <p14:xfrm>
                <a:off x="2383872" y="1715511"/>
                <a:ext cx="223920" cy="16524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9D696E7E-87E2-43D8-8197-3AC6C2B251F6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377752" y="1709391"/>
                  <a:ext cx="2361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864F5A28-07FD-13A8-FF0A-CE2DD8FEC5FD}"/>
                    </a:ext>
                  </a:extLst>
                </p14:cNvPr>
                <p14:cNvContentPartPr/>
                <p14:nvPr/>
              </p14:nvContentPartPr>
              <p14:xfrm>
                <a:off x="2448312" y="1677351"/>
                <a:ext cx="148320" cy="2055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864F5A28-07FD-13A8-FF0A-CE2DD8FEC5FD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442192" y="1671231"/>
                  <a:ext cx="1605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A47B915A-A6C7-446A-644F-454C4D048F64}"/>
                    </a:ext>
                  </a:extLst>
                </p14:cNvPr>
                <p14:cNvContentPartPr/>
                <p14:nvPr/>
              </p14:nvContentPartPr>
              <p14:xfrm>
                <a:off x="2627232" y="1571151"/>
                <a:ext cx="144000" cy="1191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A47B915A-A6C7-446A-644F-454C4D048F64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2621112" y="1565031"/>
                  <a:ext cx="1562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DDECBD1A-E7F4-CFB4-41E1-5D8FECBC134D}"/>
                    </a:ext>
                  </a:extLst>
                </p14:cNvPr>
                <p14:cNvContentPartPr/>
                <p14:nvPr/>
              </p14:nvContentPartPr>
              <p14:xfrm>
                <a:off x="2781672" y="1646031"/>
                <a:ext cx="158400" cy="19836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DDECBD1A-E7F4-CFB4-41E1-5D8FECBC134D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2775552" y="1639911"/>
                  <a:ext cx="1706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ACE39B79-1DDC-CFFB-CD15-6585587F315C}"/>
                    </a:ext>
                  </a:extLst>
                </p14:cNvPr>
                <p14:cNvContentPartPr/>
                <p14:nvPr/>
              </p14:nvContentPartPr>
              <p14:xfrm>
                <a:off x="2773392" y="1742151"/>
                <a:ext cx="175680" cy="486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ACE39B79-1DDC-CFFB-CD15-6585587F315C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2767272" y="1736031"/>
                  <a:ext cx="1879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70E3A3DF-98C9-A107-E083-9CA67B0BC84D}"/>
                    </a:ext>
                  </a:extLst>
                </p14:cNvPr>
                <p14:cNvContentPartPr/>
                <p14:nvPr/>
              </p14:nvContentPartPr>
              <p14:xfrm>
                <a:off x="3106996" y="1577095"/>
                <a:ext cx="27000" cy="2512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70E3A3DF-98C9-A107-E083-9CA67B0BC84D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3100876" y="1570975"/>
                  <a:ext cx="3924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EC3FBDEA-F77B-C1B1-1FF6-EEDAF58F163B}"/>
                    </a:ext>
                  </a:extLst>
                </p14:cNvPr>
                <p14:cNvContentPartPr/>
                <p14:nvPr/>
              </p14:nvContentPartPr>
              <p14:xfrm>
                <a:off x="3083596" y="1497175"/>
                <a:ext cx="214560" cy="18576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EC3FBDEA-F77B-C1B1-1FF6-EEDAF58F163B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3077476" y="1491055"/>
                  <a:ext cx="226800" cy="198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57823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9E595E-3ABA-68FE-6851-32129E6F83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F185312-9AE8-426A-C8EC-154659093E80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F185312-9AE8-426A-C8EC-154659093E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83F9325-0E49-B260-98B4-D75690776E98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83F9325-0E49-B260-98B4-D75690776E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31EB2B1-8CD3-C7D7-9614-9875415210A8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31EB2B1-8CD3-C7D7-9614-9875415210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7E2508-5C06-F120-D8A6-4ACE76ED1E94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7E2508-5C06-F120-D8A6-4ACE76ED1E9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51F90-291F-7ED2-FF84-C032CF91B3B0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51F90-291F-7ED2-FF84-C032CF91B3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4362B08-7C9F-B116-2171-C69DA8469A8E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4362B08-7C9F-B116-2171-C69DA8469A8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F3C6D22-4544-1532-A0F9-1CF652AE19B5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F3C6D22-4544-1532-A0F9-1CF652AE19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54FEBFF-CFDF-A2F2-6E6A-AF6CF328A155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54FEBFF-CFDF-A2F2-6E6A-AF6CF328A15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D253AD8-BF16-3C6D-D3FA-4EB46FC66C68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D253AD8-BF16-3C6D-D3FA-4EB46FC66C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7A8C42-B720-890E-1E68-4113B3BD5C6A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7A8C42-B720-890E-1E68-4113B3BD5C6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AFDC05C-86E9-0925-42AC-066C120A81F4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AFDC05C-86E9-0925-42AC-066C120A81F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606088CF-49F8-F629-7FC3-2F94510A2514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606088CF-49F8-F629-7FC3-2F94510A251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68699BF4-590B-BF12-522D-8E97E4BBD874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68699BF4-590B-BF12-522D-8E97E4BBD8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EAA098B1-9A8E-A639-F7F1-ACBE546B8F12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EAA098B1-9A8E-A639-F7F1-ACBE546B8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4063E726-93A4-FFAE-8DE1-DBB6307631FC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4063E726-93A4-FFAE-8DE1-DBB6307631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25D00970-C336-2BB6-3762-4A880CA25F89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25D00970-C336-2BB6-3762-4A880CA25F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F1BFB974-E8FA-A85B-733C-B0621C0E63F8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F1BFB974-E8FA-A85B-733C-B0621C0E63F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D31027B1-2A1F-E944-A290-962895735A36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D31027B1-2A1F-E944-A290-962895735A3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AF149A4C-E92F-FF92-C7CC-8CAF1A92418D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AF149A4C-E92F-FF92-C7CC-8CAF1A9241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32CE26C8-5BBF-694F-E572-A2AA1ABC2B4D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32CE26C8-5BBF-694F-E572-A2AA1ABC2B4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DAB4019E-76F3-3228-31A5-41A307332963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DAB4019E-76F3-3228-31A5-41A30733296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4509AA93-C96D-03F4-8321-098D42BAA4A1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4509AA93-C96D-03F4-8321-098D42BAA4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E3893F67-EE00-9006-F145-733442B7A087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E3893F67-EE00-9006-F145-733442B7A08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503636" y="3172809"/>
                <a:ext cx="241939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1A126B36-AA36-2596-0773-ABB4AC05DBF9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1A126B36-AA36-2596-0773-ABB4AC05DBF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30EFB6FD-99F5-8B5A-1B3B-FA9721A6CD12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30EFB6FD-99F5-8B5A-1B3B-FA9721A6CD1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880174" y="3210609"/>
                <a:ext cx="82143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2B29BBC5-663B-CC60-7C65-A41246A21281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2B29BBC5-663B-CC60-7C65-A41246A2128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A21FD07D-E06C-F115-B849-99FD682725BD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A21FD07D-E06C-F115-B849-99FD682725B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6C7224D0-3634-20BE-A258-CCF691C28106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6C7224D0-3634-20BE-A258-CCF691C2810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97BE4B99-6B20-F555-DFCB-D42FAC8ECAD0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97BE4B99-6B20-F555-DFCB-D42FAC8ECAD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542AC2E1-D0D3-6CDD-9957-B8D860F08337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542AC2E1-D0D3-6CDD-9957-B8D860F0833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6EC36473-A530-9B9F-D5D8-8AC23DAB67CC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6EC36473-A530-9B9F-D5D8-8AC23DAB67C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4566536D-28B4-F705-42A5-69F721B0A808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4566536D-28B4-F705-42A5-69F721B0A80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214234" y="2712396"/>
                <a:ext cx="31821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A434D13C-39A0-E85B-9DEE-ACE2DC3B2405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A434D13C-39A0-E85B-9DEE-ACE2DC3B240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520505" y="1309476"/>
                <a:ext cx="121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8211ED9-4CFA-A6C7-1B8A-BF87407DC820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8211ED9-4CFA-A6C7-1B8A-BF87407DC82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686237" y="1776756"/>
                <a:ext cx="30135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E7BA483-3A21-1602-25CD-C8484A627BA3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E7BA483-3A21-1602-25CD-C8484A627BA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89605" y="2361721"/>
                <a:ext cx="25920" cy="74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C91A6D7C-93F8-B2FF-BBD9-A01953CABFE7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C91A6D7C-93F8-B2FF-BBD9-A01953CABF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B58848A-6513-0087-0D83-C9A8855AF2AE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B58848A-6513-0087-0D83-C9A8855AF2A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921934" y="2058113"/>
                <a:ext cx="12960" cy="1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D08C99D-E542-DB41-7255-DB7D4A265810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D08C99D-E542-DB41-7255-DB7D4A26581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A7D2C81-F648-FB9D-06F5-6C758990ADD5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A7D2C81-F648-FB9D-06F5-6C758990ADD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06C2786-52F6-69DF-B649-853203CDF4AB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06C2786-52F6-69DF-B649-853203CDF4AB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B3562AA-3C2A-0986-1AE0-3CBC2FB7CAB3}"/>
                  </a:ext>
                </a:extLst>
              </p14:cNvPr>
              <p14:cNvContentPartPr/>
              <p14:nvPr/>
            </p14:nvContentPartPr>
            <p14:xfrm>
              <a:off x="2175220" y="288617"/>
              <a:ext cx="303120" cy="262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B3562AA-3C2A-0986-1AE0-3CBC2FB7CAB3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169100" y="282489"/>
                <a:ext cx="315360" cy="275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C0E1B01-3A94-D604-4ACD-63A90CD67FB2}"/>
                  </a:ext>
                </a:extLst>
              </p14:cNvPr>
              <p14:cNvContentPartPr/>
              <p14:nvPr/>
            </p14:nvContentPartPr>
            <p14:xfrm>
              <a:off x="2468980" y="417137"/>
              <a:ext cx="97200" cy="10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C0E1B01-3A94-D604-4ACD-63A90CD67FB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462860" y="411017"/>
                <a:ext cx="10944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37B00D6-70FD-B224-9389-25588FEC4012}"/>
                  </a:ext>
                </a:extLst>
              </p14:cNvPr>
              <p14:cNvContentPartPr/>
              <p14:nvPr/>
            </p14:nvContentPartPr>
            <p14:xfrm>
              <a:off x="2476540" y="362057"/>
              <a:ext cx="36360" cy="2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37B00D6-70FD-B224-9389-25588FEC401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470359" y="355937"/>
                <a:ext cx="48722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843B4DA-DB92-D3C3-AC10-9A6C3D845E0E}"/>
                  </a:ext>
                </a:extLst>
              </p14:cNvPr>
              <p14:cNvContentPartPr/>
              <p14:nvPr/>
            </p14:nvContentPartPr>
            <p14:xfrm>
              <a:off x="2582380" y="403097"/>
              <a:ext cx="129960" cy="122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843B4DA-DB92-D3C3-AC10-9A6C3D845E0E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576260" y="396977"/>
                <a:ext cx="1422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9E3951-DB01-B0A3-4444-8578B0E25F69}"/>
                  </a:ext>
                </a:extLst>
              </p14:cNvPr>
              <p14:cNvContentPartPr/>
              <p14:nvPr/>
            </p14:nvContentPartPr>
            <p14:xfrm>
              <a:off x="2733580" y="399137"/>
              <a:ext cx="321120" cy="13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9E3951-DB01-B0A3-4444-8578B0E25F69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27460" y="393033"/>
                <a:ext cx="333360" cy="149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E3F1F0-CD4D-F3CF-7A5D-93E95C262079}"/>
                  </a:ext>
                </a:extLst>
              </p14:cNvPr>
              <p14:cNvContentPartPr/>
              <p14:nvPr/>
            </p14:nvContentPartPr>
            <p14:xfrm>
              <a:off x="3050380" y="423617"/>
              <a:ext cx="93960" cy="92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E3F1F0-CD4D-F3CF-7A5D-93E95C26207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044260" y="417497"/>
                <a:ext cx="106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10ECA68-8FEF-4AB3-5481-226DC3B911E7}"/>
                  </a:ext>
                </a:extLst>
              </p14:cNvPr>
              <p14:cNvContentPartPr/>
              <p14:nvPr/>
            </p14:nvContentPartPr>
            <p14:xfrm>
              <a:off x="3037060" y="320297"/>
              <a:ext cx="37800" cy="14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10ECA68-8FEF-4AB3-5481-226DC3B911E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30940" y="314177"/>
                <a:ext cx="500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E032CFE-349C-17DB-703E-AA6AF8958258}"/>
                  </a:ext>
                </a:extLst>
              </p14:cNvPr>
              <p14:cNvContentPartPr/>
              <p14:nvPr/>
            </p14:nvContentPartPr>
            <p14:xfrm>
              <a:off x="3183940" y="229937"/>
              <a:ext cx="99000" cy="279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E032CFE-349C-17DB-703E-AA6AF8958258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177842" y="223817"/>
                <a:ext cx="111196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C5CF923-9659-33E5-DDDF-FEDB0FC98E4F}"/>
                  </a:ext>
                </a:extLst>
              </p14:cNvPr>
              <p14:cNvContentPartPr/>
              <p14:nvPr/>
            </p14:nvContentPartPr>
            <p14:xfrm>
              <a:off x="3186460" y="363137"/>
              <a:ext cx="116280" cy="12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C5CF923-9659-33E5-DDDF-FEDB0FC98E4F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80321" y="357017"/>
                <a:ext cx="128558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F1FEDF9-CD64-09FE-4512-24AE39D5C9B6}"/>
                  </a:ext>
                </a:extLst>
              </p14:cNvPr>
              <p14:cNvContentPartPr/>
              <p14:nvPr/>
            </p14:nvContentPartPr>
            <p14:xfrm>
              <a:off x="3549700" y="285377"/>
              <a:ext cx="221400" cy="259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F1FEDF9-CD64-09FE-4512-24AE39D5C9B6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543590" y="279265"/>
                <a:ext cx="233620" cy="272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E02F63-4B43-B335-DC3C-F34D861207FF}"/>
                  </a:ext>
                </a:extLst>
              </p14:cNvPr>
              <p14:cNvContentPartPr/>
              <p14:nvPr/>
            </p14:nvContentPartPr>
            <p14:xfrm>
              <a:off x="3788380" y="423617"/>
              <a:ext cx="137880" cy="12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E02F63-4B43-B335-DC3C-F34D861207FF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782260" y="417497"/>
                <a:ext cx="15012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F89A0CA-4260-BA8F-59DF-2977306C1575}"/>
                  </a:ext>
                </a:extLst>
              </p14:cNvPr>
              <p14:cNvContentPartPr/>
              <p14:nvPr/>
            </p14:nvContentPartPr>
            <p14:xfrm>
              <a:off x="3937780" y="442697"/>
              <a:ext cx="133560" cy="126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F89A0CA-4260-BA8F-59DF-2977306C1575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931643" y="436577"/>
                <a:ext cx="145833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07C6E939-928B-07AD-A4E4-975B6D0390A9}"/>
                  </a:ext>
                </a:extLst>
              </p14:cNvPr>
              <p14:cNvContentPartPr/>
              <p14:nvPr/>
            </p14:nvContentPartPr>
            <p14:xfrm>
              <a:off x="4092220" y="399137"/>
              <a:ext cx="281880" cy="181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07C6E939-928B-07AD-A4E4-975B6D0390A9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86100" y="393005"/>
                <a:ext cx="294120" cy="1940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A937FE6-B668-A31F-13CD-84221611D65A}"/>
                  </a:ext>
                </a:extLst>
              </p14:cNvPr>
              <p14:cNvContentPartPr/>
              <p14:nvPr/>
            </p14:nvContentPartPr>
            <p14:xfrm>
              <a:off x="4668580" y="274937"/>
              <a:ext cx="229680" cy="281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A937FE6-B668-A31F-13CD-84221611D65A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662460" y="268817"/>
                <a:ext cx="24192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DCA81FE-D308-FCF8-6215-C15401FB2493}"/>
                  </a:ext>
                </a:extLst>
              </p14:cNvPr>
              <p14:cNvContentPartPr/>
              <p14:nvPr/>
            </p14:nvContentPartPr>
            <p14:xfrm>
              <a:off x="4699540" y="467897"/>
              <a:ext cx="198720" cy="30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DCA81FE-D308-FCF8-6215-C15401FB2493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693409" y="461777"/>
                <a:ext cx="210982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13" name="Ink 512">
                <a:extLst>
                  <a:ext uri="{FF2B5EF4-FFF2-40B4-BE49-F238E27FC236}">
                    <a16:creationId xmlns:a16="http://schemas.microsoft.com/office/drawing/2014/main" id="{289B1121-ED52-4EB4-6865-13516ADC22D1}"/>
                  </a:ext>
                </a:extLst>
              </p14:cNvPr>
              <p14:cNvContentPartPr/>
              <p14:nvPr/>
            </p14:nvContentPartPr>
            <p14:xfrm>
              <a:off x="4968100" y="496337"/>
              <a:ext cx="40680" cy="306000"/>
            </p14:xfrm>
          </p:contentPart>
        </mc:Choice>
        <mc:Fallback xmlns="">
          <p:pic>
            <p:nvPicPr>
              <p:cNvPr id="513" name="Ink 512">
                <a:extLst>
                  <a:ext uri="{FF2B5EF4-FFF2-40B4-BE49-F238E27FC236}">
                    <a16:creationId xmlns:a16="http://schemas.microsoft.com/office/drawing/2014/main" id="{289B1121-ED52-4EB4-6865-13516ADC22D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961980" y="490217"/>
                <a:ext cx="529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15" name="Ink 514">
                <a:extLst>
                  <a:ext uri="{FF2B5EF4-FFF2-40B4-BE49-F238E27FC236}">
                    <a16:creationId xmlns:a16="http://schemas.microsoft.com/office/drawing/2014/main" id="{0603B05D-574F-CE00-96B4-70E1D7E1AEC9}"/>
                  </a:ext>
                </a:extLst>
              </p14:cNvPr>
              <p14:cNvContentPartPr/>
              <p14:nvPr/>
            </p14:nvContentPartPr>
            <p14:xfrm>
              <a:off x="4930300" y="443777"/>
              <a:ext cx="143640" cy="132480"/>
            </p14:xfrm>
          </p:contentPart>
        </mc:Choice>
        <mc:Fallback xmlns="">
          <p:pic>
            <p:nvPicPr>
              <p:cNvPr id="515" name="Ink 514">
                <a:extLst>
                  <a:ext uri="{FF2B5EF4-FFF2-40B4-BE49-F238E27FC236}">
                    <a16:creationId xmlns:a16="http://schemas.microsoft.com/office/drawing/2014/main" id="{0603B05D-574F-CE00-96B4-70E1D7E1AEC9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924180" y="437674"/>
                <a:ext cx="155880" cy="1446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518" name="Ink 517">
                <a:extLst>
                  <a:ext uri="{FF2B5EF4-FFF2-40B4-BE49-F238E27FC236}">
                    <a16:creationId xmlns:a16="http://schemas.microsoft.com/office/drawing/2014/main" id="{C76FF1A3-B686-FF2D-25D0-344F3105E491}"/>
                  </a:ext>
                </a:extLst>
              </p14:cNvPr>
              <p14:cNvContentPartPr/>
              <p14:nvPr/>
            </p14:nvContentPartPr>
            <p14:xfrm>
              <a:off x="5076820" y="482657"/>
              <a:ext cx="47160" cy="309240"/>
            </p14:xfrm>
          </p:contentPart>
        </mc:Choice>
        <mc:Fallback xmlns="">
          <p:pic>
            <p:nvPicPr>
              <p:cNvPr id="518" name="Ink 517">
                <a:extLst>
                  <a:ext uri="{FF2B5EF4-FFF2-40B4-BE49-F238E27FC236}">
                    <a16:creationId xmlns:a16="http://schemas.microsoft.com/office/drawing/2014/main" id="{C76FF1A3-B686-FF2D-25D0-344F3105E49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070700" y="476537"/>
                <a:ext cx="594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19" name="Ink 518">
                <a:extLst>
                  <a:ext uri="{FF2B5EF4-FFF2-40B4-BE49-F238E27FC236}">
                    <a16:creationId xmlns:a16="http://schemas.microsoft.com/office/drawing/2014/main" id="{9108FD0B-2130-2D02-6B10-7EE971EDD529}"/>
                  </a:ext>
                </a:extLst>
              </p14:cNvPr>
              <p14:cNvContentPartPr/>
              <p14:nvPr/>
            </p14:nvContentPartPr>
            <p14:xfrm>
              <a:off x="5058820" y="452417"/>
              <a:ext cx="154080" cy="117360"/>
            </p14:xfrm>
          </p:contentPart>
        </mc:Choice>
        <mc:Fallback xmlns="">
          <p:pic>
            <p:nvPicPr>
              <p:cNvPr id="519" name="Ink 518">
                <a:extLst>
                  <a:ext uri="{FF2B5EF4-FFF2-40B4-BE49-F238E27FC236}">
                    <a16:creationId xmlns:a16="http://schemas.microsoft.com/office/drawing/2014/main" id="{9108FD0B-2130-2D02-6B10-7EE971EDD52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052700" y="446297"/>
                <a:ext cx="1663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20" name="Ink 519">
                <a:extLst>
                  <a:ext uri="{FF2B5EF4-FFF2-40B4-BE49-F238E27FC236}">
                    <a16:creationId xmlns:a16="http://schemas.microsoft.com/office/drawing/2014/main" id="{AF2F1C0B-E3EB-BE20-CEDA-3B7E1442E4E7}"/>
                  </a:ext>
                </a:extLst>
              </p14:cNvPr>
              <p14:cNvContentPartPr/>
              <p14:nvPr/>
            </p14:nvContentPartPr>
            <p14:xfrm>
              <a:off x="5230180" y="441617"/>
              <a:ext cx="181080" cy="125640"/>
            </p14:xfrm>
          </p:contentPart>
        </mc:Choice>
        <mc:Fallback xmlns="">
          <p:pic>
            <p:nvPicPr>
              <p:cNvPr id="520" name="Ink 519">
                <a:extLst>
                  <a:ext uri="{FF2B5EF4-FFF2-40B4-BE49-F238E27FC236}">
                    <a16:creationId xmlns:a16="http://schemas.microsoft.com/office/drawing/2014/main" id="{AF2F1C0B-E3EB-BE20-CEDA-3B7E1442E4E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24060" y="435497"/>
                <a:ext cx="19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21" name="Ink 520">
                <a:extLst>
                  <a:ext uri="{FF2B5EF4-FFF2-40B4-BE49-F238E27FC236}">
                    <a16:creationId xmlns:a16="http://schemas.microsoft.com/office/drawing/2014/main" id="{6737324D-4308-3E4C-8CE6-E46FDD20F8A1}"/>
                  </a:ext>
                </a:extLst>
              </p14:cNvPr>
              <p14:cNvContentPartPr/>
              <p14:nvPr/>
            </p14:nvContentPartPr>
            <p14:xfrm>
              <a:off x="5414500" y="421097"/>
              <a:ext cx="116640" cy="145800"/>
            </p14:xfrm>
          </p:contentPart>
        </mc:Choice>
        <mc:Fallback xmlns="">
          <p:pic>
            <p:nvPicPr>
              <p:cNvPr id="521" name="Ink 520">
                <a:extLst>
                  <a:ext uri="{FF2B5EF4-FFF2-40B4-BE49-F238E27FC236}">
                    <a16:creationId xmlns:a16="http://schemas.microsoft.com/office/drawing/2014/main" id="{6737324D-4308-3E4C-8CE6-E46FDD20F8A1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408380" y="414992"/>
                <a:ext cx="128880" cy="1580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22" name="Ink 521">
                <a:extLst>
                  <a:ext uri="{FF2B5EF4-FFF2-40B4-BE49-F238E27FC236}">
                    <a16:creationId xmlns:a16="http://schemas.microsoft.com/office/drawing/2014/main" id="{4659CA79-4546-9BC3-8719-3286FC47A228}"/>
                  </a:ext>
                </a:extLst>
              </p14:cNvPr>
              <p14:cNvContentPartPr/>
              <p14:nvPr/>
            </p14:nvContentPartPr>
            <p14:xfrm>
              <a:off x="5549500" y="430457"/>
              <a:ext cx="215280" cy="120960"/>
            </p14:xfrm>
          </p:contentPart>
        </mc:Choice>
        <mc:Fallback xmlns="">
          <p:pic>
            <p:nvPicPr>
              <p:cNvPr id="522" name="Ink 521">
                <a:extLst>
                  <a:ext uri="{FF2B5EF4-FFF2-40B4-BE49-F238E27FC236}">
                    <a16:creationId xmlns:a16="http://schemas.microsoft.com/office/drawing/2014/main" id="{4659CA79-4546-9BC3-8719-3286FC47A228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543380" y="424337"/>
                <a:ext cx="22752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988E5D39-4FF1-9EF1-A9CE-97051EFD04F6}"/>
                  </a:ext>
                </a:extLst>
              </p14:cNvPr>
              <p14:cNvContentPartPr/>
              <p14:nvPr/>
            </p14:nvContentPartPr>
            <p14:xfrm>
              <a:off x="5630140" y="405617"/>
              <a:ext cx="135360" cy="15876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988E5D39-4FF1-9EF1-A9CE-97051EFD04F6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624020" y="399497"/>
                <a:ext cx="14760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25" name="Ink 524">
                <a:extLst>
                  <a:ext uri="{FF2B5EF4-FFF2-40B4-BE49-F238E27FC236}">
                    <a16:creationId xmlns:a16="http://schemas.microsoft.com/office/drawing/2014/main" id="{622901F2-E347-F59C-415E-6048C4AE5F81}"/>
                  </a:ext>
                </a:extLst>
              </p14:cNvPr>
              <p14:cNvContentPartPr/>
              <p14:nvPr/>
            </p14:nvContentPartPr>
            <p14:xfrm>
              <a:off x="5811940" y="430817"/>
              <a:ext cx="97560" cy="133560"/>
            </p14:xfrm>
          </p:contentPart>
        </mc:Choice>
        <mc:Fallback xmlns="">
          <p:pic>
            <p:nvPicPr>
              <p:cNvPr id="525" name="Ink 524">
                <a:extLst>
                  <a:ext uri="{FF2B5EF4-FFF2-40B4-BE49-F238E27FC236}">
                    <a16:creationId xmlns:a16="http://schemas.microsoft.com/office/drawing/2014/main" id="{622901F2-E347-F59C-415E-6048C4AE5F8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805820" y="424680"/>
                <a:ext cx="109800" cy="1458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26" name="Ink 525">
                <a:extLst>
                  <a:ext uri="{FF2B5EF4-FFF2-40B4-BE49-F238E27FC236}">
                    <a16:creationId xmlns:a16="http://schemas.microsoft.com/office/drawing/2014/main" id="{0A8D3E25-4AC2-36BF-D633-FA4137009667}"/>
                  </a:ext>
                </a:extLst>
              </p14:cNvPr>
              <p14:cNvContentPartPr/>
              <p14:nvPr/>
            </p14:nvContentPartPr>
            <p14:xfrm>
              <a:off x="5805100" y="316697"/>
              <a:ext cx="52920" cy="39960"/>
            </p14:xfrm>
          </p:contentPart>
        </mc:Choice>
        <mc:Fallback xmlns="">
          <p:pic>
            <p:nvPicPr>
              <p:cNvPr id="526" name="Ink 525">
                <a:extLst>
                  <a:ext uri="{FF2B5EF4-FFF2-40B4-BE49-F238E27FC236}">
                    <a16:creationId xmlns:a16="http://schemas.microsoft.com/office/drawing/2014/main" id="{0A8D3E25-4AC2-36BF-D633-FA413700966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798980" y="310521"/>
                <a:ext cx="65160" cy="523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27" name="Ink 526">
                <a:extLst>
                  <a:ext uri="{FF2B5EF4-FFF2-40B4-BE49-F238E27FC236}">
                    <a16:creationId xmlns:a16="http://schemas.microsoft.com/office/drawing/2014/main" id="{7BA5B699-8C80-385D-140E-F900448B33B6}"/>
                  </a:ext>
                </a:extLst>
              </p14:cNvPr>
              <p14:cNvContentPartPr/>
              <p14:nvPr/>
            </p14:nvContentPartPr>
            <p14:xfrm>
              <a:off x="5905900" y="431537"/>
              <a:ext cx="255960" cy="135720"/>
            </p14:xfrm>
          </p:contentPart>
        </mc:Choice>
        <mc:Fallback xmlns="">
          <p:pic>
            <p:nvPicPr>
              <p:cNvPr id="527" name="Ink 526">
                <a:extLst>
                  <a:ext uri="{FF2B5EF4-FFF2-40B4-BE49-F238E27FC236}">
                    <a16:creationId xmlns:a16="http://schemas.microsoft.com/office/drawing/2014/main" id="{7BA5B699-8C80-385D-140E-F900448B33B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899780" y="425401"/>
                <a:ext cx="268200" cy="147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528" name="Ink 527">
                <a:extLst>
                  <a:ext uri="{FF2B5EF4-FFF2-40B4-BE49-F238E27FC236}">
                    <a16:creationId xmlns:a16="http://schemas.microsoft.com/office/drawing/2014/main" id="{215D8177-8B17-36C7-9C47-2DB7EC657C92}"/>
                  </a:ext>
                </a:extLst>
              </p14:cNvPr>
              <p14:cNvContentPartPr/>
              <p14:nvPr/>
            </p14:nvContentPartPr>
            <p14:xfrm>
              <a:off x="6178420" y="409937"/>
              <a:ext cx="262440" cy="162720"/>
            </p14:xfrm>
          </p:contentPart>
        </mc:Choice>
        <mc:Fallback xmlns="">
          <p:pic>
            <p:nvPicPr>
              <p:cNvPr id="528" name="Ink 527">
                <a:extLst>
                  <a:ext uri="{FF2B5EF4-FFF2-40B4-BE49-F238E27FC236}">
                    <a16:creationId xmlns:a16="http://schemas.microsoft.com/office/drawing/2014/main" id="{215D8177-8B17-36C7-9C47-2DB7EC657C9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172300" y="403817"/>
                <a:ext cx="2746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9754A14E-C817-D006-8896-3B2655D8A0EC}"/>
                  </a:ext>
                </a:extLst>
              </p14:cNvPr>
              <p14:cNvContentPartPr/>
              <p14:nvPr/>
            </p14:nvContentPartPr>
            <p14:xfrm>
              <a:off x="6400540" y="187817"/>
              <a:ext cx="80640" cy="40320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9754A14E-C817-D006-8896-3B2655D8A0E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394393" y="181697"/>
                <a:ext cx="92935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0D069D48-BC76-06DC-7F68-AC8E8C0FCE69}"/>
                  </a:ext>
                </a:extLst>
              </p14:cNvPr>
              <p14:cNvContentPartPr/>
              <p14:nvPr/>
            </p14:nvContentPartPr>
            <p14:xfrm>
              <a:off x="6419620" y="438377"/>
              <a:ext cx="251640" cy="13536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0D069D48-BC76-06DC-7F68-AC8E8C0FCE69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413500" y="432241"/>
                <a:ext cx="263880" cy="147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49E87693-9FCE-D678-7AC2-3227071A625F}"/>
                  </a:ext>
                </a:extLst>
              </p14:cNvPr>
              <p14:cNvContentPartPr/>
              <p14:nvPr/>
            </p14:nvContentPartPr>
            <p14:xfrm>
              <a:off x="6511060" y="328577"/>
              <a:ext cx="70200" cy="6192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49E87693-9FCE-D678-7AC2-3227071A625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504940" y="322457"/>
                <a:ext cx="8244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0EAD9F05-0B21-C688-91D2-D1CFC8A61F73}"/>
                  </a:ext>
                </a:extLst>
              </p14:cNvPr>
              <p14:cNvContentPartPr/>
              <p14:nvPr/>
            </p14:nvContentPartPr>
            <p14:xfrm>
              <a:off x="6641740" y="430097"/>
              <a:ext cx="221400" cy="15552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0EAD9F05-0B21-C688-91D2-D1CFC8A61F73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635620" y="423977"/>
                <a:ext cx="233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5CF11264-5551-FA89-9D51-842E30BD147D}"/>
                  </a:ext>
                </a:extLst>
              </p14:cNvPr>
              <p14:cNvContentPartPr/>
              <p14:nvPr/>
            </p14:nvContentPartPr>
            <p14:xfrm>
              <a:off x="6823180" y="427217"/>
              <a:ext cx="194400" cy="15912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5CF11264-5551-FA89-9D51-842E30BD147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7071" y="421097"/>
                <a:ext cx="206617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D929E9FF-0712-0368-50B5-48E6700202E6}"/>
                  </a:ext>
                </a:extLst>
              </p14:cNvPr>
              <p14:cNvContentPartPr/>
              <p14:nvPr/>
            </p14:nvContentPartPr>
            <p14:xfrm>
              <a:off x="7226020" y="404537"/>
              <a:ext cx="200520" cy="17208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D929E9FF-0712-0368-50B5-48E6700202E6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219900" y="398417"/>
                <a:ext cx="2127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35" name="Ink 534">
                <a:extLst>
                  <a:ext uri="{FF2B5EF4-FFF2-40B4-BE49-F238E27FC236}">
                    <a16:creationId xmlns:a16="http://schemas.microsoft.com/office/drawing/2014/main" id="{7D17328E-A3EF-7655-0880-F0A9317F3074}"/>
                  </a:ext>
                </a:extLst>
              </p14:cNvPr>
              <p14:cNvContentPartPr/>
              <p14:nvPr/>
            </p14:nvContentPartPr>
            <p14:xfrm>
              <a:off x="7442380" y="223817"/>
              <a:ext cx="204120" cy="377280"/>
            </p14:xfrm>
          </p:contentPart>
        </mc:Choice>
        <mc:Fallback xmlns="">
          <p:pic>
            <p:nvPicPr>
              <p:cNvPr id="535" name="Ink 534">
                <a:extLst>
                  <a:ext uri="{FF2B5EF4-FFF2-40B4-BE49-F238E27FC236}">
                    <a16:creationId xmlns:a16="http://schemas.microsoft.com/office/drawing/2014/main" id="{7D17328E-A3EF-7655-0880-F0A9317F307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436260" y="217691"/>
                <a:ext cx="216360" cy="389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6" name="Ink 535">
                <a:extLst>
                  <a:ext uri="{FF2B5EF4-FFF2-40B4-BE49-F238E27FC236}">
                    <a16:creationId xmlns:a16="http://schemas.microsoft.com/office/drawing/2014/main" id="{EAEB1DD4-9727-4A52-82D5-87AE58037311}"/>
                  </a:ext>
                </a:extLst>
              </p14:cNvPr>
              <p14:cNvContentPartPr/>
              <p14:nvPr/>
            </p14:nvContentPartPr>
            <p14:xfrm>
              <a:off x="7398100" y="477257"/>
              <a:ext cx="208080" cy="9360"/>
            </p14:xfrm>
          </p:contentPart>
        </mc:Choice>
        <mc:Fallback xmlns="">
          <p:pic>
            <p:nvPicPr>
              <p:cNvPr id="536" name="Ink 535">
                <a:extLst>
                  <a:ext uri="{FF2B5EF4-FFF2-40B4-BE49-F238E27FC236}">
                    <a16:creationId xmlns:a16="http://schemas.microsoft.com/office/drawing/2014/main" id="{EAEB1DD4-9727-4A52-82D5-87AE5803731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391980" y="471137"/>
                <a:ext cx="2203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C7A48D46-A8F7-B008-47FC-989D19AF1E97}"/>
                  </a:ext>
                </a:extLst>
              </p14:cNvPr>
              <p14:cNvContentPartPr/>
              <p14:nvPr/>
            </p14:nvContentPartPr>
            <p14:xfrm>
              <a:off x="7981258" y="289614"/>
              <a:ext cx="307440" cy="31896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C7A48D46-A8F7-B008-47FC-989D19AF1E97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975145" y="283494"/>
                <a:ext cx="319666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538" name="Ink 537">
                <a:extLst>
                  <a:ext uri="{FF2B5EF4-FFF2-40B4-BE49-F238E27FC236}">
                    <a16:creationId xmlns:a16="http://schemas.microsoft.com/office/drawing/2014/main" id="{BB05CDE5-6F40-E9A1-537A-6BE84700F27B}"/>
                  </a:ext>
                </a:extLst>
              </p14:cNvPr>
              <p14:cNvContentPartPr/>
              <p14:nvPr/>
            </p14:nvContentPartPr>
            <p14:xfrm>
              <a:off x="8307058" y="386814"/>
              <a:ext cx="225000" cy="166680"/>
            </p14:xfrm>
          </p:contentPart>
        </mc:Choice>
        <mc:Fallback xmlns="">
          <p:pic>
            <p:nvPicPr>
              <p:cNvPr id="538" name="Ink 537">
                <a:extLst>
                  <a:ext uri="{FF2B5EF4-FFF2-40B4-BE49-F238E27FC236}">
                    <a16:creationId xmlns:a16="http://schemas.microsoft.com/office/drawing/2014/main" id="{BB05CDE5-6F40-E9A1-537A-6BE84700F27B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300938" y="380694"/>
                <a:ext cx="2372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539" name="Ink 538">
                <a:extLst>
                  <a:ext uri="{FF2B5EF4-FFF2-40B4-BE49-F238E27FC236}">
                    <a16:creationId xmlns:a16="http://schemas.microsoft.com/office/drawing/2014/main" id="{970E506F-49C7-D62C-2293-46D23861E1CA}"/>
                  </a:ext>
                </a:extLst>
              </p14:cNvPr>
              <p14:cNvContentPartPr/>
              <p14:nvPr/>
            </p14:nvContentPartPr>
            <p14:xfrm>
              <a:off x="8551858" y="387534"/>
              <a:ext cx="162360" cy="147240"/>
            </p14:xfrm>
          </p:contentPart>
        </mc:Choice>
        <mc:Fallback xmlns="">
          <p:pic>
            <p:nvPicPr>
              <p:cNvPr id="539" name="Ink 538">
                <a:extLst>
                  <a:ext uri="{FF2B5EF4-FFF2-40B4-BE49-F238E27FC236}">
                    <a16:creationId xmlns:a16="http://schemas.microsoft.com/office/drawing/2014/main" id="{970E506F-49C7-D62C-2293-46D23861E1C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545724" y="381429"/>
                <a:ext cx="174627" cy="159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540" name="Ink 539">
                <a:extLst>
                  <a:ext uri="{FF2B5EF4-FFF2-40B4-BE49-F238E27FC236}">
                    <a16:creationId xmlns:a16="http://schemas.microsoft.com/office/drawing/2014/main" id="{712E9395-8620-F737-24DC-91A645F09B61}"/>
                  </a:ext>
                </a:extLst>
              </p14:cNvPr>
              <p14:cNvContentPartPr/>
              <p14:nvPr/>
            </p14:nvContentPartPr>
            <p14:xfrm>
              <a:off x="8568778" y="413454"/>
              <a:ext cx="136800" cy="141480"/>
            </p14:xfrm>
          </p:contentPart>
        </mc:Choice>
        <mc:Fallback xmlns="">
          <p:pic>
            <p:nvPicPr>
              <p:cNvPr id="540" name="Ink 539">
                <a:extLst>
                  <a:ext uri="{FF2B5EF4-FFF2-40B4-BE49-F238E27FC236}">
                    <a16:creationId xmlns:a16="http://schemas.microsoft.com/office/drawing/2014/main" id="{712E9395-8620-F737-24DC-91A645F09B6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562658" y="407350"/>
                <a:ext cx="149040" cy="153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41" name="Ink 540">
                <a:extLst>
                  <a:ext uri="{FF2B5EF4-FFF2-40B4-BE49-F238E27FC236}">
                    <a16:creationId xmlns:a16="http://schemas.microsoft.com/office/drawing/2014/main" id="{9FCE629D-CDE9-4C83-4E20-E37580A5D94A}"/>
                  </a:ext>
                </a:extLst>
              </p14:cNvPr>
              <p14:cNvContentPartPr/>
              <p14:nvPr/>
            </p14:nvContentPartPr>
            <p14:xfrm>
              <a:off x="8939218" y="273414"/>
              <a:ext cx="222120" cy="276480"/>
            </p14:xfrm>
          </p:contentPart>
        </mc:Choice>
        <mc:Fallback xmlns="">
          <p:pic>
            <p:nvPicPr>
              <p:cNvPr id="541" name="Ink 540">
                <a:extLst>
                  <a:ext uri="{FF2B5EF4-FFF2-40B4-BE49-F238E27FC236}">
                    <a16:creationId xmlns:a16="http://schemas.microsoft.com/office/drawing/2014/main" id="{9FCE629D-CDE9-4C83-4E20-E37580A5D94A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933088" y="267294"/>
                <a:ext cx="2343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542" name="Ink 541">
                <a:extLst>
                  <a:ext uri="{FF2B5EF4-FFF2-40B4-BE49-F238E27FC236}">
                    <a16:creationId xmlns:a16="http://schemas.microsoft.com/office/drawing/2014/main" id="{37A978AF-F528-A2A9-99B3-B0099C30E28E}"/>
                  </a:ext>
                </a:extLst>
              </p14:cNvPr>
              <p14:cNvContentPartPr/>
              <p14:nvPr/>
            </p14:nvContentPartPr>
            <p14:xfrm>
              <a:off x="9209218" y="321654"/>
              <a:ext cx="45720" cy="237240"/>
            </p14:xfrm>
          </p:contentPart>
        </mc:Choice>
        <mc:Fallback xmlns="">
          <p:pic>
            <p:nvPicPr>
              <p:cNvPr id="542" name="Ink 541">
                <a:extLst>
                  <a:ext uri="{FF2B5EF4-FFF2-40B4-BE49-F238E27FC236}">
                    <a16:creationId xmlns:a16="http://schemas.microsoft.com/office/drawing/2014/main" id="{37A978AF-F528-A2A9-99B3-B0099C30E28E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9203098" y="315534"/>
                <a:ext cx="5796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43" name="Ink 542">
                <a:extLst>
                  <a:ext uri="{FF2B5EF4-FFF2-40B4-BE49-F238E27FC236}">
                    <a16:creationId xmlns:a16="http://schemas.microsoft.com/office/drawing/2014/main" id="{97AF5D85-C1A4-8EF1-A37C-371441FB5D00}"/>
                  </a:ext>
                </a:extLst>
              </p14:cNvPr>
              <p14:cNvContentPartPr/>
              <p14:nvPr/>
            </p14:nvContentPartPr>
            <p14:xfrm>
              <a:off x="9187978" y="231654"/>
              <a:ext cx="222120" cy="174240"/>
            </p14:xfrm>
          </p:contentPart>
        </mc:Choice>
        <mc:Fallback xmlns="">
          <p:pic>
            <p:nvPicPr>
              <p:cNvPr id="543" name="Ink 542">
                <a:extLst>
                  <a:ext uri="{FF2B5EF4-FFF2-40B4-BE49-F238E27FC236}">
                    <a16:creationId xmlns:a16="http://schemas.microsoft.com/office/drawing/2014/main" id="{97AF5D85-C1A4-8EF1-A37C-371441FB5D0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9181858" y="225534"/>
                <a:ext cx="234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7B908EFD-8E83-3F55-C9CB-313F6B66EEF0}"/>
                  </a:ext>
                </a:extLst>
              </p14:cNvPr>
              <p14:cNvContentPartPr/>
              <p14:nvPr/>
            </p14:nvContentPartPr>
            <p14:xfrm>
              <a:off x="1766938" y="-90546"/>
              <a:ext cx="8000640" cy="108144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7B908EFD-8E83-3F55-C9CB-313F6B66EEF0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760818" y="-96666"/>
                <a:ext cx="8012880" cy="10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96" name="Ink 595">
                <a:extLst>
                  <a:ext uri="{FF2B5EF4-FFF2-40B4-BE49-F238E27FC236}">
                    <a16:creationId xmlns:a16="http://schemas.microsoft.com/office/drawing/2014/main" id="{77A754F8-04A4-F89A-208D-655BFAF75B8F}"/>
                  </a:ext>
                </a:extLst>
              </p14:cNvPr>
              <p14:cNvContentPartPr/>
              <p14:nvPr/>
            </p14:nvContentPartPr>
            <p14:xfrm>
              <a:off x="9530486" y="1642689"/>
              <a:ext cx="5400" cy="360"/>
            </p14:xfrm>
          </p:contentPart>
        </mc:Choice>
        <mc:Fallback xmlns="">
          <p:pic>
            <p:nvPicPr>
              <p:cNvPr id="596" name="Ink 595">
                <a:extLst>
                  <a:ext uri="{FF2B5EF4-FFF2-40B4-BE49-F238E27FC236}">
                    <a16:creationId xmlns:a16="http://schemas.microsoft.com/office/drawing/2014/main" id="{77A754F8-04A4-F89A-208D-655BFAF75B8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9524366" y="1636569"/>
                <a:ext cx="1764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90C578FB-56C1-2387-0368-7863EE78D210}"/>
                  </a:ext>
                </a:extLst>
              </p14:cNvPr>
              <p14:cNvContentPartPr/>
              <p14:nvPr/>
            </p14:nvContentPartPr>
            <p14:xfrm>
              <a:off x="3412370" y="1720589"/>
              <a:ext cx="1800" cy="50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90C578FB-56C1-2387-0368-7863EE78D21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406250" y="1714469"/>
                <a:ext cx="14040" cy="1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92" name="Group 591">
            <a:extLst>
              <a:ext uri="{FF2B5EF4-FFF2-40B4-BE49-F238E27FC236}">
                <a16:creationId xmlns:a16="http://schemas.microsoft.com/office/drawing/2014/main" id="{97AF7FC6-5A9B-33E9-2A9B-062A59FC619A}"/>
              </a:ext>
            </a:extLst>
          </p:cNvPr>
          <p:cNvGrpSpPr/>
          <p:nvPr/>
        </p:nvGrpSpPr>
        <p:grpSpPr>
          <a:xfrm>
            <a:off x="1132300" y="1176865"/>
            <a:ext cx="1751760" cy="730800"/>
            <a:chOff x="1132300" y="1176865"/>
            <a:chExt cx="1751760" cy="73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5741D4DE-3036-0060-F8C4-2F5812246F3C}"/>
                    </a:ext>
                  </a:extLst>
                </p14:cNvPr>
                <p14:cNvContentPartPr/>
                <p14:nvPr/>
              </p14:nvContentPartPr>
              <p14:xfrm>
                <a:off x="1144540" y="1431385"/>
                <a:ext cx="198720" cy="13824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5741D4DE-3036-0060-F8C4-2F5812246F3C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138420" y="1425265"/>
                  <a:ext cx="2109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D4FBAB45-F6E5-110F-99F4-63DEC3131CED}"/>
                    </a:ext>
                  </a:extLst>
                </p14:cNvPr>
                <p14:cNvContentPartPr/>
                <p14:nvPr/>
              </p14:nvContentPartPr>
              <p14:xfrm>
                <a:off x="1362700" y="1406545"/>
                <a:ext cx="154440" cy="14436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D4FBAB45-F6E5-110F-99F4-63DEC3131CE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356580" y="1400440"/>
                  <a:ext cx="166680" cy="1565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0DC6376D-0117-05DC-D6A0-CC917BC63FD7}"/>
                    </a:ext>
                  </a:extLst>
                </p14:cNvPr>
                <p14:cNvContentPartPr/>
                <p14:nvPr/>
              </p14:nvContentPartPr>
              <p14:xfrm>
                <a:off x="1515340" y="1407625"/>
                <a:ext cx="145080" cy="15516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0DC6376D-0117-05DC-D6A0-CC917BC63FD7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509220" y="1401505"/>
                  <a:ext cx="1573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0ACF6C58-E1FD-4A46-9AC8-104481C548EB}"/>
                    </a:ext>
                  </a:extLst>
                </p14:cNvPr>
                <p14:cNvContentPartPr/>
                <p14:nvPr/>
              </p14:nvContentPartPr>
              <p14:xfrm>
                <a:off x="1575100" y="1388905"/>
                <a:ext cx="152280" cy="15768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0ACF6C58-E1FD-4A46-9AC8-104481C548E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568994" y="1382785"/>
                  <a:ext cx="164491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26B39F3F-0951-BFAD-D0CA-73B378F67DC4}"/>
                    </a:ext>
                  </a:extLst>
                </p14:cNvPr>
                <p14:cNvContentPartPr/>
                <p14:nvPr/>
              </p14:nvContentPartPr>
              <p14:xfrm>
                <a:off x="1132300" y="1668985"/>
                <a:ext cx="167760" cy="16344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26B39F3F-0951-BFAD-D0CA-73B378F67DC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126193" y="1662865"/>
                  <a:ext cx="179974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47111D76-0CB0-6B8E-A1AB-AD53E9AC3ACD}"/>
                    </a:ext>
                  </a:extLst>
                </p14:cNvPr>
                <p14:cNvContentPartPr/>
                <p14:nvPr/>
              </p14:nvContentPartPr>
              <p14:xfrm>
                <a:off x="1321300" y="1711105"/>
                <a:ext cx="132840" cy="12348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47111D76-0CB0-6B8E-A1AB-AD53E9AC3AC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315180" y="1704985"/>
                  <a:ext cx="145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746E4BF6-1095-5F26-19E4-E07F520CFE13}"/>
                    </a:ext>
                  </a:extLst>
                </p14:cNvPr>
                <p14:cNvContentPartPr/>
                <p14:nvPr/>
              </p14:nvContentPartPr>
              <p14:xfrm>
                <a:off x="1328140" y="1774465"/>
                <a:ext cx="108360" cy="684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746E4BF6-1095-5F26-19E4-E07F520CFE1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322020" y="1768345"/>
                  <a:ext cx="1206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9138B101-88CB-F17C-AA1B-EE5C891AB40D}"/>
                    </a:ext>
                  </a:extLst>
                </p14:cNvPr>
                <p14:cNvContentPartPr/>
                <p14:nvPr/>
              </p14:nvContentPartPr>
              <p14:xfrm>
                <a:off x="1529020" y="1661065"/>
                <a:ext cx="140400" cy="21492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9138B101-88CB-F17C-AA1B-EE5C891AB40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522884" y="1654945"/>
                  <a:ext cx="152671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38C2D4B6-61F3-3630-1094-7909EB3DFA73}"/>
                    </a:ext>
                  </a:extLst>
                </p14:cNvPr>
                <p14:cNvContentPartPr/>
                <p14:nvPr/>
              </p14:nvContentPartPr>
              <p14:xfrm>
                <a:off x="1634860" y="1713985"/>
                <a:ext cx="131040" cy="16308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38C2D4B6-61F3-3630-1094-7909EB3DFA7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628740" y="1707865"/>
                  <a:ext cx="1432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A9209B3C-4C74-8DEA-0FA5-3C5ADC3EC736}"/>
                    </a:ext>
                  </a:extLst>
                </p14:cNvPr>
                <p14:cNvContentPartPr/>
                <p14:nvPr/>
              </p14:nvContentPartPr>
              <p14:xfrm>
                <a:off x="1768060" y="1724065"/>
                <a:ext cx="91080" cy="12708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A9209B3C-4C74-8DEA-0FA5-3C5ADC3EC73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761940" y="1717945"/>
                  <a:ext cx="1033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ECE720BC-ED3F-829F-6F72-B005289CF32F}"/>
                    </a:ext>
                  </a:extLst>
                </p14:cNvPr>
                <p14:cNvContentPartPr/>
                <p14:nvPr/>
              </p14:nvContentPartPr>
              <p14:xfrm>
                <a:off x="1739620" y="1789225"/>
                <a:ext cx="122760" cy="2808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ECE720BC-ED3F-829F-6F72-B005289CF32F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733482" y="1783026"/>
                  <a:ext cx="135036" cy="404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C11B6975-EA7B-2206-1752-3A61724B6C8F}"/>
                    </a:ext>
                  </a:extLst>
                </p14:cNvPr>
                <p14:cNvContentPartPr/>
                <p14:nvPr/>
              </p14:nvContentPartPr>
              <p14:xfrm>
                <a:off x="1880740" y="1676545"/>
                <a:ext cx="141840" cy="23112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C11B6975-EA7B-2206-1752-3A61724B6C8F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874620" y="1670415"/>
                  <a:ext cx="154080" cy="2433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23004C3A-CD99-25FA-7367-B4CB4E5C8E61}"/>
                    </a:ext>
                  </a:extLst>
                </p14:cNvPr>
                <p14:cNvContentPartPr/>
                <p14:nvPr/>
              </p14:nvContentPartPr>
              <p14:xfrm>
                <a:off x="2048140" y="1378105"/>
                <a:ext cx="221760" cy="14436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23004C3A-CD99-25FA-7367-B4CB4E5C8E6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042020" y="1371970"/>
                  <a:ext cx="234000" cy="1566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3A4E888E-B0F5-CBA1-B94E-952A882CAA92}"/>
                    </a:ext>
                  </a:extLst>
                </p14:cNvPr>
                <p14:cNvContentPartPr/>
                <p14:nvPr/>
              </p14:nvContentPartPr>
              <p14:xfrm>
                <a:off x="2075860" y="1385665"/>
                <a:ext cx="182520" cy="13176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3A4E888E-B0F5-CBA1-B94E-952A882CAA92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069740" y="1379545"/>
                  <a:ext cx="1947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DA15FC03-FC97-DAB7-FD2F-C3418B5361D9}"/>
                    </a:ext>
                  </a:extLst>
                </p14:cNvPr>
                <p14:cNvContentPartPr/>
                <p14:nvPr/>
              </p14:nvContentPartPr>
              <p14:xfrm>
                <a:off x="2299780" y="1176865"/>
                <a:ext cx="168120" cy="16380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DA15FC03-FC97-DAB7-FD2F-C3418B5361D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293660" y="1170732"/>
                  <a:ext cx="180360" cy="1760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8935740D-D624-84C1-468B-6B915D08175C}"/>
                    </a:ext>
                  </a:extLst>
                </p14:cNvPr>
                <p14:cNvContentPartPr/>
                <p14:nvPr/>
              </p14:nvContentPartPr>
              <p14:xfrm>
                <a:off x="2333620" y="1499785"/>
                <a:ext cx="60120" cy="9648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8935740D-D624-84C1-468B-6B915D08175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327500" y="1493665"/>
                  <a:ext cx="72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4355527A-B91B-C982-8C1D-B1CB9C06AF3B}"/>
                    </a:ext>
                  </a:extLst>
                </p14:cNvPr>
                <p14:cNvContentPartPr/>
                <p14:nvPr/>
              </p14:nvContentPartPr>
              <p14:xfrm>
                <a:off x="2354140" y="1445065"/>
                <a:ext cx="54000" cy="108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4355527A-B91B-C982-8C1D-B1CB9C06AF3B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348061" y="1438945"/>
                  <a:ext cx="66159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8D69C12D-3AFF-8056-5F20-54788DF134DE}"/>
                    </a:ext>
                  </a:extLst>
                </p14:cNvPr>
                <p14:cNvContentPartPr/>
                <p14:nvPr/>
              </p14:nvContentPartPr>
              <p14:xfrm>
                <a:off x="2484460" y="1317625"/>
                <a:ext cx="121680" cy="21024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8D69C12D-3AFF-8056-5F20-54788DF134DE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478340" y="1311495"/>
                  <a:ext cx="133920" cy="2225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D7979BAF-C39E-6D9F-9A1B-F838FCB432D0}"/>
                    </a:ext>
                  </a:extLst>
                </p14:cNvPr>
                <p14:cNvContentPartPr/>
                <p14:nvPr/>
              </p14:nvContentPartPr>
              <p14:xfrm>
                <a:off x="2557180" y="1394665"/>
                <a:ext cx="174600" cy="31356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D7979BAF-C39E-6D9F-9A1B-F838FCB432D0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551060" y="1388545"/>
                  <a:ext cx="18684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C221C288-92E4-38A4-6775-5120F8435B8A}"/>
                    </a:ext>
                  </a:extLst>
                </p14:cNvPr>
                <p14:cNvContentPartPr/>
                <p14:nvPr/>
              </p14:nvContentPartPr>
              <p14:xfrm>
                <a:off x="2712340" y="1275865"/>
                <a:ext cx="171720" cy="32544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C221C288-92E4-38A4-6775-5120F8435B8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706207" y="1269745"/>
                  <a:ext cx="183986" cy="33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13F63581-5F36-7B39-AC9B-8BA34F200B45}"/>
              </a:ext>
            </a:extLst>
          </p:cNvPr>
          <p:cNvGrpSpPr/>
          <p:nvPr/>
        </p:nvGrpSpPr>
        <p:grpSpPr>
          <a:xfrm>
            <a:off x="3034180" y="1218985"/>
            <a:ext cx="1676520" cy="595080"/>
            <a:chOff x="3034180" y="1218985"/>
            <a:chExt cx="1676520" cy="59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D42100E2-DE25-3FBE-22FF-9E97FAF8C209}"/>
                    </a:ext>
                  </a:extLst>
                </p14:cNvPr>
                <p14:cNvContentPartPr/>
                <p14:nvPr/>
              </p14:nvContentPartPr>
              <p14:xfrm>
                <a:off x="3034180" y="1377385"/>
                <a:ext cx="198720" cy="1864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D42100E2-DE25-3FBE-22FF-9E97FAF8C209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028060" y="1371277"/>
                  <a:ext cx="210960" cy="198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EADF4A6B-FD03-4ECC-2E30-B7091937F817}"/>
                    </a:ext>
                  </a:extLst>
                </p14:cNvPr>
                <p14:cNvContentPartPr/>
                <p14:nvPr/>
              </p14:nvContentPartPr>
              <p14:xfrm>
                <a:off x="3083140" y="1497625"/>
                <a:ext cx="185400" cy="1321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EADF4A6B-FD03-4ECC-2E30-B7091937F817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077032" y="1491488"/>
                  <a:ext cx="197616" cy="1443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DB3F35C2-7AAF-67E9-5B0D-AAFB238D1DEA}"/>
                    </a:ext>
                  </a:extLst>
                </p14:cNvPr>
                <p14:cNvContentPartPr/>
                <p14:nvPr/>
              </p14:nvContentPartPr>
              <p14:xfrm>
                <a:off x="3498580" y="1289905"/>
                <a:ext cx="48600" cy="22068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DB3F35C2-7AAF-67E9-5B0D-AAFB238D1DE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492460" y="1283785"/>
                  <a:ext cx="608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8702021A-99CD-48EB-C900-1163F7DA9AB1}"/>
                    </a:ext>
                  </a:extLst>
                </p14:cNvPr>
                <p14:cNvContentPartPr/>
                <p14:nvPr/>
              </p14:nvContentPartPr>
              <p14:xfrm>
                <a:off x="3396700" y="1530745"/>
                <a:ext cx="259200" cy="3168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8702021A-99CD-48EB-C900-1163F7DA9AB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390580" y="1524625"/>
                  <a:ext cx="2714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FAC74FCD-EBB0-D107-C31D-CABA74AD21C2}"/>
                    </a:ext>
                  </a:extLst>
                </p14:cNvPr>
                <p14:cNvContentPartPr/>
                <p14:nvPr/>
              </p14:nvContentPartPr>
              <p14:xfrm>
                <a:off x="3449260" y="1615345"/>
                <a:ext cx="190440" cy="9792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FAC74FCD-EBB0-D107-C31D-CABA74AD21C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443140" y="1609225"/>
                  <a:ext cx="202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73B7FB2E-29A7-00F6-F32F-D2160535FB60}"/>
                    </a:ext>
                  </a:extLst>
                </p14:cNvPr>
                <p14:cNvContentPartPr/>
                <p14:nvPr/>
              </p14:nvContentPartPr>
              <p14:xfrm>
                <a:off x="3792700" y="1456945"/>
                <a:ext cx="238320" cy="15012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73B7FB2E-29A7-00F6-F32F-D2160535FB60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786571" y="1450825"/>
                  <a:ext cx="250579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6AFA7B62-5C76-A9D1-6040-EB313BE8CB14}"/>
                    </a:ext>
                  </a:extLst>
                </p14:cNvPr>
                <p14:cNvContentPartPr/>
                <p14:nvPr/>
              </p14:nvContentPartPr>
              <p14:xfrm>
                <a:off x="3834100" y="1476745"/>
                <a:ext cx="180360" cy="17388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6AFA7B62-5C76-A9D1-6040-EB313BE8CB14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827980" y="1470612"/>
                  <a:ext cx="192600" cy="1861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0A2D29C2-C65F-3A27-29F3-682663A59145}"/>
                    </a:ext>
                  </a:extLst>
                </p14:cNvPr>
                <p14:cNvContentPartPr/>
                <p14:nvPr/>
              </p14:nvContentPartPr>
              <p14:xfrm>
                <a:off x="4066660" y="1578265"/>
                <a:ext cx="70200" cy="9288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0A2D29C2-C65F-3A27-29F3-682663A5914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060571" y="1572145"/>
                  <a:ext cx="82378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C1599A7D-64CB-2D62-6296-78B0CBEA48EB}"/>
                    </a:ext>
                  </a:extLst>
                </p14:cNvPr>
                <p14:cNvContentPartPr/>
                <p14:nvPr/>
              </p14:nvContentPartPr>
              <p14:xfrm>
                <a:off x="4081780" y="1520665"/>
                <a:ext cx="13320" cy="1512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C1599A7D-64CB-2D62-6296-78B0CBEA48E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075660" y="1514396"/>
                  <a:ext cx="25560" cy="276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9F67B880-2400-6773-0994-BA8899D7FB0E}"/>
                    </a:ext>
                  </a:extLst>
                </p14:cNvPr>
                <p14:cNvContentPartPr/>
                <p14:nvPr/>
              </p14:nvContentPartPr>
              <p14:xfrm>
                <a:off x="4014100" y="1289185"/>
                <a:ext cx="219240" cy="11304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9F67B880-2400-6773-0994-BA8899D7FB0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007980" y="1283065"/>
                  <a:ext cx="2314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B6BC436C-9C4A-57FF-BCAB-7D983736416C}"/>
                    </a:ext>
                  </a:extLst>
                </p14:cNvPr>
                <p14:cNvContentPartPr/>
                <p14:nvPr/>
              </p14:nvContentPartPr>
              <p14:xfrm>
                <a:off x="4214620" y="1339225"/>
                <a:ext cx="155880" cy="31104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B6BC436C-9C4A-57FF-BCAB-7D983736416C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208500" y="1333105"/>
                  <a:ext cx="16812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52A83ADB-070E-6C3C-A6B0-091A5EF7600D}"/>
                    </a:ext>
                  </a:extLst>
                </p14:cNvPr>
                <p14:cNvContentPartPr/>
                <p14:nvPr/>
              </p14:nvContentPartPr>
              <p14:xfrm>
                <a:off x="4371580" y="1462705"/>
                <a:ext cx="177840" cy="35136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52A83ADB-070E-6C3C-A6B0-091A5EF7600D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365460" y="1456585"/>
                  <a:ext cx="19008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0E70D50F-5A12-D152-5413-096D6E8E45C1}"/>
                    </a:ext>
                  </a:extLst>
                </p14:cNvPr>
                <p14:cNvContentPartPr/>
                <p14:nvPr/>
              </p14:nvContentPartPr>
              <p14:xfrm>
                <a:off x="4550860" y="1218985"/>
                <a:ext cx="159840" cy="55620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0E70D50F-5A12-D152-5413-096D6E8E45C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544740" y="1212865"/>
                  <a:ext cx="172080" cy="56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68873DC-4DA3-CBD2-14EF-34B766A25CEA}"/>
              </a:ext>
            </a:extLst>
          </p:cNvPr>
          <p:cNvGrpSpPr/>
          <p:nvPr/>
        </p:nvGrpSpPr>
        <p:grpSpPr>
          <a:xfrm>
            <a:off x="9320553" y="1053106"/>
            <a:ext cx="184680" cy="210600"/>
            <a:chOff x="9320553" y="1053106"/>
            <a:chExt cx="184680" cy="21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2FD3CD14-852F-C332-6910-BDD0EB48F579}"/>
                    </a:ext>
                  </a:extLst>
                </p14:cNvPr>
                <p14:cNvContentPartPr/>
                <p14:nvPr/>
              </p14:nvContentPartPr>
              <p14:xfrm>
                <a:off x="9329193" y="1127986"/>
                <a:ext cx="176040" cy="1202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2FD3CD14-852F-C332-6910-BDD0EB48F57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323073" y="1121866"/>
                  <a:ext cx="1882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A579C9D-5F63-79FC-4657-750318E67FD2}"/>
                    </a:ext>
                  </a:extLst>
                </p14:cNvPr>
                <p14:cNvContentPartPr/>
                <p14:nvPr/>
              </p14:nvContentPartPr>
              <p14:xfrm>
                <a:off x="9320553" y="1130866"/>
                <a:ext cx="168840" cy="1328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A579C9D-5F63-79FC-4657-750318E67FD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314433" y="1124746"/>
                  <a:ext cx="1810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28CC0B9-B945-3868-DCCE-3A42D6E839D8}"/>
                    </a:ext>
                  </a:extLst>
                </p14:cNvPr>
                <p14:cNvContentPartPr/>
                <p14:nvPr/>
              </p14:nvContentPartPr>
              <p14:xfrm>
                <a:off x="9322353" y="1053106"/>
                <a:ext cx="168480" cy="338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28CC0B9-B945-3868-DCCE-3A42D6E839D8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316233" y="1046986"/>
                  <a:ext cx="180720" cy="4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A4EC9CCC-CF77-AA65-6B8D-20CF8B6C2330}"/>
              </a:ext>
            </a:extLst>
          </p:cNvPr>
          <p:cNvGrpSpPr/>
          <p:nvPr/>
        </p:nvGrpSpPr>
        <p:grpSpPr>
          <a:xfrm>
            <a:off x="194913" y="1352986"/>
            <a:ext cx="624960" cy="416520"/>
            <a:chOff x="194913" y="1352986"/>
            <a:chExt cx="624960" cy="41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A55B829C-2E25-4C72-0E51-B182CD48C379}"/>
                    </a:ext>
                  </a:extLst>
                </p14:cNvPr>
                <p14:cNvContentPartPr/>
                <p14:nvPr/>
              </p14:nvContentPartPr>
              <p14:xfrm>
                <a:off x="231993" y="1444786"/>
                <a:ext cx="30240" cy="3189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A55B829C-2E25-4C72-0E51-B182CD48C379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25873" y="1438666"/>
                  <a:ext cx="4248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3F6E25D-07F2-BFAB-92B8-6BA50195C10D}"/>
                    </a:ext>
                  </a:extLst>
                </p14:cNvPr>
                <p14:cNvContentPartPr/>
                <p14:nvPr/>
              </p14:nvContentPartPr>
              <p14:xfrm>
                <a:off x="194913" y="1352986"/>
                <a:ext cx="267120" cy="2556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3F6E25D-07F2-BFAB-92B8-6BA50195C10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88793" y="1346866"/>
                  <a:ext cx="2793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966928A5-AC1C-647E-57FB-D8EFA2307666}"/>
                    </a:ext>
                  </a:extLst>
                </p14:cNvPr>
                <p14:cNvContentPartPr/>
                <p14:nvPr/>
              </p14:nvContentPartPr>
              <p14:xfrm>
                <a:off x="435033" y="1399066"/>
                <a:ext cx="207720" cy="3704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966928A5-AC1C-647E-57FB-D8EFA230766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28913" y="1392946"/>
                  <a:ext cx="219960" cy="38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1D405B27-2A20-8E9D-F6C5-3DB3F3B9CF4F}"/>
                    </a:ext>
                  </a:extLst>
                </p14:cNvPr>
                <p14:cNvContentPartPr/>
                <p14:nvPr/>
              </p14:nvContentPartPr>
              <p14:xfrm>
                <a:off x="409473" y="1647106"/>
                <a:ext cx="242280" cy="511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1D405B27-2A20-8E9D-F6C5-3DB3F3B9CF4F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03353" y="1640986"/>
                  <a:ext cx="25452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E580A783-EFB6-6B5E-D462-E5DCE0C32F9D}"/>
                    </a:ext>
                  </a:extLst>
                </p14:cNvPr>
                <p14:cNvContentPartPr/>
                <p14:nvPr/>
              </p14:nvContentPartPr>
              <p14:xfrm>
                <a:off x="778473" y="1550626"/>
                <a:ext cx="21240" cy="151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E580A783-EFB6-6B5E-D462-E5DCE0C32F9D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72353" y="1544506"/>
                  <a:ext cx="334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567483B8-37FE-1CE0-257F-B0D7F0E36546}"/>
                    </a:ext>
                  </a:extLst>
                </p14:cNvPr>
                <p14:cNvContentPartPr/>
                <p14:nvPr/>
              </p14:nvContentPartPr>
              <p14:xfrm>
                <a:off x="808713" y="1699306"/>
                <a:ext cx="11160" cy="118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567483B8-37FE-1CE0-257F-B0D7F0E36546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802593" y="1693186"/>
                  <a:ext cx="23400" cy="2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502" name="Ink 501">
                <a:extLst>
                  <a:ext uri="{FF2B5EF4-FFF2-40B4-BE49-F238E27FC236}">
                    <a16:creationId xmlns:a16="http://schemas.microsoft.com/office/drawing/2014/main" id="{87FF6F41-41DA-D474-F319-1A41C95425C9}"/>
                  </a:ext>
                </a:extLst>
              </p14:cNvPr>
              <p14:cNvContentPartPr/>
              <p14:nvPr/>
            </p14:nvContentPartPr>
            <p14:xfrm>
              <a:off x="9015993" y="1634506"/>
              <a:ext cx="154080" cy="392040"/>
            </p14:xfrm>
          </p:contentPart>
        </mc:Choice>
        <mc:Fallback xmlns="">
          <p:pic>
            <p:nvPicPr>
              <p:cNvPr id="502" name="Ink 501">
                <a:extLst>
                  <a:ext uri="{FF2B5EF4-FFF2-40B4-BE49-F238E27FC236}">
                    <a16:creationId xmlns:a16="http://schemas.microsoft.com/office/drawing/2014/main" id="{87FF6F41-41DA-D474-F319-1A41C95425C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9009873" y="1628386"/>
                <a:ext cx="16632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503" name="Ink 502">
                <a:extLst>
                  <a:ext uri="{FF2B5EF4-FFF2-40B4-BE49-F238E27FC236}">
                    <a16:creationId xmlns:a16="http://schemas.microsoft.com/office/drawing/2014/main" id="{B65746EF-2575-6AAE-9A00-ABAA8357B4EA}"/>
                  </a:ext>
                </a:extLst>
              </p14:cNvPr>
              <p14:cNvContentPartPr/>
              <p14:nvPr/>
            </p14:nvContentPartPr>
            <p14:xfrm>
              <a:off x="9052353" y="1607506"/>
              <a:ext cx="192960" cy="98640"/>
            </p14:xfrm>
          </p:contentPart>
        </mc:Choice>
        <mc:Fallback xmlns="">
          <p:pic>
            <p:nvPicPr>
              <p:cNvPr id="503" name="Ink 502">
                <a:extLst>
                  <a:ext uri="{FF2B5EF4-FFF2-40B4-BE49-F238E27FC236}">
                    <a16:creationId xmlns:a16="http://schemas.microsoft.com/office/drawing/2014/main" id="{B65746EF-2575-6AAE-9A00-ABAA8357B4E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9046233" y="1601386"/>
                <a:ext cx="2052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504" name="Ink 503">
                <a:extLst>
                  <a:ext uri="{FF2B5EF4-FFF2-40B4-BE49-F238E27FC236}">
                    <a16:creationId xmlns:a16="http://schemas.microsoft.com/office/drawing/2014/main" id="{9C5094BF-CE12-2C63-A8DC-77FD8160E86A}"/>
                  </a:ext>
                </a:extLst>
              </p14:cNvPr>
              <p14:cNvContentPartPr/>
              <p14:nvPr/>
            </p14:nvContentPartPr>
            <p14:xfrm>
              <a:off x="9166113" y="1432906"/>
              <a:ext cx="395280" cy="183600"/>
            </p14:xfrm>
          </p:contentPart>
        </mc:Choice>
        <mc:Fallback xmlns="">
          <p:pic>
            <p:nvPicPr>
              <p:cNvPr id="504" name="Ink 503">
                <a:extLst>
                  <a:ext uri="{FF2B5EF4-FFF2-40B4-BE49-F238E27FC236}">
                    <a16:creationId xmlns:a16="http://schemas.microsoft.com/office/drawing/2014/main" id="{9C5094BF-CE12-2C63-A8DC-77FD8160E86A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159993" y="1426786"/>
                <a:ext cx="407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511" name="Ink 510">
                <a:extLst>
                  <a:ext uri="{FF2B5EF4-FFF2-40B4-BE49-F238E27FC236}">
                    <a16:creationId xmlns:a16="http://schemas.microsoft.com/office/drawing/2014/main" id="{62C058AD-E8E9-2D1D-DD0E-04ABB8785095}"/>
                  </a:ext>
                </a:extLst>
              </p14:cNvPr>
              <p14:cNvContentPartPr/>
              <p14:nvPr/>
            </p14:nvContentPartPr>
            <p14:xfrm>
              <a:off x="9462393" y="1410946"/>
              <a:ext cx="109440" cy="152280"/>
            </p14:xfrm>
          </p:contentPart>
        </mc:Choice>
        <mc:Fallback xmlns="">
          <p:pic>
            <p:nvPicPr>
              <p:cNvPr id="511" name="Ink 510">
                <a:extLst>
                  <a:ext uri="{FF2B5EF4-FFF2-40B4-BE49-F238E27FC236}">
                    <a16:creationId xmlns:a16="http://schemas.microsoft.com/office/drawing/2014/main" id="{62C058AD-E8E9-2D1D-DD0E-04ABB8785095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9456273" y="1404826"/>
                <a:ext cx="121680" cy="164520"/>
              </a:xfrm>
              <a:prstGeom prst="rect">
                <a:avLst/>
              </a:prstGeom>
            </p:spPr>
          </p:pic>
        </mc:Fallback>
      </mc:AlternateContent>
      <p:grpSp>
        <p:nvGrpSpPr>
          <p:cNvPr id="75" name="Group 74">
            <a:extLst>
              <a:ext uri="{FF2B5EF4-FFF2-40B4-BE49-F238E27FC236}">
                <a16:creationId xmlns:a16="http://schemas.microsoft.com/office/drawing/2014/main" id="{06C4CBBB-276E-E462-C7B0-E22BA5530F90}"/>
              </a:ext>
            </a:extLst>
          </p:cNvPr>
          <p:cNvGrpSpPr/>
          <p:nvPr/>
        </p:nvGrpSpPr>
        <p:grpSpPr>
          <a:xfrm>
            <a:off x="8376633" y="1940506"/>
            <a:ext cx="647640" cy="162360"/>
            <a:chOff x="8376633" y="1940506"/>
            <a:chExt cx="647640" cy="16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BEBFA55A-7605-9D64-351B-135FC6660C20}"/>
                    </a:ext>
                  </a:extLst>
                </p14:cNvPr>
                <p14:cNvContentPartPr/>
                <p14:nvPr/>
              </p14:nvContentPartPr>
              <p14:xfrm>
                <a:off x="8376633" y="2019346"/>
                <a:ext cx="637920" cy="3024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BEBFA55A-7605-9D64-351B-135FC6660C2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370513" y="2013226"/>
                  <a:ext cx="65016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8CE797EF-F9A1-1DCC-F263-7F79002274D2}"/>
                    </a:ext>
                  </a:extLst>
                </p14:cNvPr>
                <p14:cNvContentPartPr/>
                <p14:nvPr/>
              </p14:nvContentPartPr>
              <p14:xfrm>
                <a:off x="8909433" y="1940506"/>
                <a:ext cx="114840" cy="1623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8CE797EF-F9A1-1DCC-F263-7F79002274D2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903313" y="1934386"/>
                  <a:ext cx="127080" cy="17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09090D0B-E97B-AACC-E6C6-A2F571453168}"/>
              </a:ext>
            </a:extLst>
          </p:cNvPr>
          <p:cNvGrpSpPr/>
          <p:nvPr/>
        </p:nvGrpSpPr>
        <p:grpSpPr>
          <a:xfrm>
            <a:off x="8690193" y="2075146"/>
            <a:ext cx="277560" cy="261360"/>
            <a:chOff x="8690193" y="2075146"/>
            <a:chExt cx="277560" cy="26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5C74716-52F3-C220-8B67-F91C3D520996}"/>
                    </a:ext>
                  </a:extLst>
                </p14:cNvPr>
                <p14:cNvContentPartPr/>
                <p14:nvPr/>
              </p14:nvContentPartPr>
              <p14:xfrm>
                <a:off x="8690193" y="2119066"/>
                <a:ext cx="180720" cy="2174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5C74716-52F3-C220-8B67-F91C3D520996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684073" y="2112946"/>
                  <a:ext cx="19296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FC352C37-FA99-1252-6D33-BAFAD40268EC}"/>
                    </a:ext>
                  </a:extLst>
                </p14:cNvPr>
                <p14:cNvContentPartPr/>
                <p14:nvPr/>
              </p14:nvContentPartPr>
              <p14:xfrm>
                <a:off x="8837793" y="2075146"/>
                <a:ext cx="115200" cy="961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FC352C37-FA99-1252-6D33-BAFAD40268EC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831673" y="2069026"/>
                  <a:ext cx="1274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BC322E8B-43FF-9091-AD5B-61C0D970D4AF}"/>
                    </a:ext>
                  </a:extLst>
                </p14:cNvPr>
                <p14:cNvContentPartPr/>
                <p14:nvPr/>
              </p14:nvContentPartPr>
              <p14:xfrm>
                <a:off x="8957673" y="2147506"/>
                <a:ext cx="10080" cy="540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BC322E8B-43FF-9091-AD5B-61C0D970D4AF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951553" y="2141386"/>
                  <a:ext cx="22320" cy="6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AF00696-1A27-2625-469E-F128AC252C14}"/>
              </a:ext>
            </a:extLst>
          </p:cNvPr>
          <p:cNvGrpSpPr/>
          <p:nvPr/>
        </p:nvGrpSpPr>
        <p:grpSpPr>
          <a:xfrm>
            <a:off x="9150993" y="1462066"/>
            <a:ext cx="676080" cy="528120"/>
            <a:chOff x="9150993" y="1462066"/>
            <a:chExt cx="676080" cy="52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33CC4650-D8AE-5F6C-5133-745F783BE7DF}"/>
                    </a:ext>
                  </a:extLst>
                </p14:cNvPr>
                <p14:cNvContentPartPr/>
                <p14:nvPr/>
              </p14:nvContentPartPr>
              <p14:xfrm>
                <a:off x="9150993" y="1792906"/>
                <a:ext cx="155880" cy="1972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33CC4650-D8AE-5F6C-5133-745F783BE7D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144873" y="1786786"/>
                  <a:ext cx="16812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F2D96D8E-1C3E-D6D8-7DAA-3DD01FE381D4}"/>
                    </a:ext>
                  </a:extLst>
                </p14:cNvPr>
                <p14:cNvContentPartPr/>
                <p14:nvPr/>
              </p14:nvContentPartPr>
              <p14:xfrm>
                <a:off x="9284553" y="1725226"/>
                <a:ext cx="78120" cy="11052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F2D96D8E-1C3E-D6D8-7DAA-3DD01FE381D4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278433" y="1719106"/>
                  <a:ext cx="903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C34CB21C-DBED-06ED-3C5C-3C93071AD5FF}"/>
                    </a:ext>
                  </a:extLst>
                </p14:cNvPr>
                <p14:cNvContentPartPr/>
                <p14:nvPr/>
              </p14:nvContentPartPr>
              <p14:xfrm>
                <a:off x="9358713" y="1766266"/>
                <a:ext cx="118080" cy="547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C34CB21C-DBED-06ED-3C5C-3C93071AD5FF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352593" y="1760146"/>
                  <a:ext cx="1303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7529E30E-9198-02AA-D650-0D714D29CFEE}"/>
                    </a:ext>
                  </a:extLst>
                </p14:cNvPr>
                <p14:cNvContentPartPr/>
                <p14:nvPr/>
              </p14:nvContentPartPr>
              <p14:xfrm>
                <a:off x="9373833" y="1546666"/>
                <a:ext cx="189000" cy="1926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7529E30E-9198-02AA-D650-0D714D29CFEE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367713" y="1540546"/>
                  <a:ext cx="2012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EAF0A972-A7AF-35BE-155B-F150518F0507}"/>
                    </a:ext>
                  </a:extLst>
                </p14:cNvPr>
                <p14:cNvContentPartPr/>
                <p14:nvPr/>
              </p14:nvContentPartPr>
              <p14:xfrm>
                <a:off x="9572553" y="1462066"/>
                <a:ext cx="131040" cy="10008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EAF0A972-A7AF-35BE-155B-F150518F050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566433" y="1455946"/>
                  <a:ext cx="1432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A1A8E267-5ABF-07F3-BCDA-31CAAC12AA52}"/>
                    </a:ext>
                  </a:extLst>
                </p14:cNvPr>
                <p14:cNvContentPartPr/>
                <p14:nvPr/>
              </p14:nvContentPartPr>
              <p14:xfrm>
                <a:off x="9717993" y="1521826"/>
                <a:ext cx="109080" cy="10800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A1A8E267-5ABF-07F3-BCDA-31CAAC12AA52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711873" y="1515706"/>
                  <a:ext cx="121320" cy="12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9CC92A64-0622-876F-D56D-8A0067D00628}"/>
              </a:ext>
            </a:extLst>
          </p:cNvPr>
          <p:cNvGrpSpPr/>
          <p:nvPr/>
        </p:nvGrpSpPr>
        <p:grpSpPr>
          <a:xfrm>
            <a:off x="272313" y="2239666"/>
            <a:ext cx="622800" cy="454320"/>
            <a:chOff x="272313" y="2239666"/>
            <a:chExt cx="622800" cy="45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23A3418B-061A-B71F-C2A7-85BE4582B883}"/>
                    </a:ext>
                  </a:extLst>
                </p14:cNvPr>
                <p14:cNvContentPartPr/>
                <p14:nvPr/>
              </p14:nvContentPartPr>
              <p14:xfrm>
                <a:off x="272313" y="2239666"/>
                <a:ext cx="182160" cy="28260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23A3418B-061A-B71F-C2A7-85BE4582B883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66193" y="2233546"/>
                  <a:ext cx="19440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1CE8FC42-86FB-75AF-99B0-0D481A1D0326}"/>
                    </a:ext>
                  </a:extLst>
                </p14:cNvPr>
                <p14:cNvContentPartPr/>
                <p14:nvPr/>
              </p14:nvContentPartPr>
              <p14:xfrm>
                <a:off x="517833" y="2397706"/>
                <a:ext cx="9720" cy="57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1CE8FC42-86FB-75AF-99B0-0D481A1D0326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11713" y="2391586"/>
                  <a:ext cx="219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4B057917-4938-950A-656E-BF4D8406358E}"/>
                    </a:ext>
                  </a:extLst>
                </p14:cNvPr>
                <p14:cNvContentPartPr/>
                <p14:nvPr/>
              </p14:nvContentPartPr>
              <p14:xfrm>
                <a:off x="494433" y="2380786"/>
                <a:ext cx="99360" cy="12888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4B057917-4938-950A-656E-BF4D8406358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88313" y="2374666"/>
                  <a:ext cx="1116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95C47561-B59D-51F2-97AB-BF055725508A}"/>
                    </a:ext>
                  </a:extLst>
                </p14:cNvPr>
                <p14:cNvContentPartPr/>
                <p14:nvPr/>
              </p14:nvContentPartPr>
              <p14:xfrm>
                <a:off x="529713" y="2325346"/>
                <a:ext cx="22680" cy="1044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95C47561-B59D-51F2-97AB-BF055725508A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23593" y="2319226"/>
                  <a:ext cx="349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C7DC1705-5C5A-88BC-161F-C2011A72F402}"/>
                    </a:ext>
                  </a:extLst>
                </p14:cNvPr>
                <p14:cNvContentPartPr/>
                <p14:nvPr/>
              </p14:nvContentPartPr>
              <p14:xfrm>
                <a:off x="574713" y="2359186"/>
                <a:ext cx="241200" cy="33480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C7DC1705-5C5A-88BC-161F-C2011A72F402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68593" y="2353066"/>
                  <a:ext cx="25344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70AF21DE-7AFD-714E-19ED-8DC5D9D0A0C0}"/>
                    </a:ext>
                  </a:extLst>
                </p14:cNvPr>
                <p14:cNvContentPartPr/>
                <p14:nvPr/>
              </p14:nvContentPartPr>
              <p14:xfrm>
                <a:off x="775593" y="2364946"/>
                <a:ext cx="119520" cy="10692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70AF21DE-7AFD-714E-19ED-8DC5D9D0A0C0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69473" y="2358826"/>
                  <a:ext cx="131760" cy="11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54169EF-D966-BFE0-6F1F-B08AB51644C0}"/>
              </a:ext>
            </a:extLst>
          </p:cNvPr>
          <p:cNvGrpSpPr/>
          <p:nvPr/>
        </p:nvGrpSpPr>
        <p:grpSpPr>
          <a:xfrm>
            <a:off x="1151793" y="2097106"/>
            <a:ext cx="1177920" cy="333720"/>
            <a:chOff x="1151793" y="2097106"/>
            <a:chExt cx="1177920" cy="33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32D5F0BD-C389-A5E5-0B80-474A11484E76}"/>
                    </a:ext>
                  </a:extLst>
                </p14:cNvPr>
                <p14:cNvContentPartPr/>
                <p14:nvPr/>
              </p14:nvContentPartPr>
              <p14:xfrm>
                <a:off x="1151793" y="2318866"/>
                <a:ext cx="322200" cy="11196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32D5F0BD-C389-A5E5-0B80-474A11484E7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145673" y="2312746"/>
                  <a:ext cx="3344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C6905925-6C95-721F-6366-6F0271754485}"/>
                    </a:ext>
                  </a:extLst>
                </p14:cNvPr>
                <p14:cNvContentPartPr/>
                <p14:nvPr/>
              </p14:nvContentPartPr>
              <p14:xfrm>
                <a:off x="1495593" y="2305906"/>
                <a:ext cx="115560" cy="12456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C6905925-6C95-721F-6366-6F0271754485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489473" y="2299786"/>
                  <a:ext cx="1278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8F382527-F980-7274-C7FB-62FA16EC97C2}"/>
                    </a:ext>
                  </a:extLst>
                </p14:cNvPr>
                <p14:cNvContentPartPr/>
                <p14:nvPr/>
              </p14:nvContentPartPr>
              <p14:xfrm>
                <a:off x="1658313" y="2343706"/>
                <a:ext cx="53280" cy="7020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8F382527-F980-7274-C7FB-62FA16EC97C2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652193" y="2337586"/>
                  <a:ext cx="655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32F1ADC6-05C4-84E7-B69B-5DF825AFE37F}"/>
                    </a:ext>
                  </a:extLst>
                </p14:cNvPr>
                <p14:cNvContentPartPr/>
                <p14:nvPr/>
              </p14:nvContentPartPr>
              <p14:xfrm>
                <a:off x="1661553" y="2266666"/>
                <a:ext cx="22680" cy="2700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32F1ADC6-05C4-84E7-B69B-5DF825AFE37F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655433" y="2260546"/>
                  <a:ext cx="349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1B0A2A02-EC16-117B-FC2B-E0B480D1115A}"/>
                    </a:ext>
                  </a:extLst>
                </p14:cNvPr>
                <p14:cNvContentPartPr/>
                <p14:nvPr/>
              </p14:nvContentPartPr>
              <p14:xfrm>
                <a:off x="1726353" y="2305546"/>
                <a:ext cx="78120" cy="10728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1B0A2A02-EC16-117B-FC2B-E0B480D1115A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720233" y="2299426"/>
                  <a:ext cx="903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2F8BCFED-9953-5BF8-F1D2-6C0635F0B164}"/>
                    </a:ext>
                  </a:extLst>
                </p14:cNvPr>
                <p14:cNvContentPartPr/>
                <p14:nvPr/>
              </p14:nvContentPartPr>
              <p14:xfrm>
                <a:off x="1833633" y="2106826"/>
                <a:ext cx="62280" cy="28152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2F8BCFED-9953-5BF8-F1D2-6C0635F0B164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827513" y="2100706"/>
                  <a:ext cx="745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8CFF55E4-E127-49AA-28A7-3D6F93EA1C6D}"/>
                    </a:ext>
                  </a:extLst>
                </p14:cNvPr>
                <p14:cNvContentPartPr/>
                <p14:nvPr/>
              </p14:nvContentPartPr>
              <p14:xfrm>
                <a:off x="1802313" y="2258386"/>
                <a:ext cx="221400" cy="11700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8CFF55E4-E127-49AA-28A7-3D6F93EA1C6D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796193" y="2252266"/>
                  <a:ext cx="2336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77DDA179-5D1F-7044-FC60-DF08C5B07FC6}"/>
                    </a:ext>
                  </a:extLst>
                </p14:cNvPr>
                <p14:cNvContentPartPr/>
                <p14:nvPr/>
              </p14:nvContentPartPr>
              <p14:xfrm>
                <a:off x="2052513" y="2268826"/>
                <a:ext cx="140040" cy="11520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77DDA179-5D1F-7044-FC60-DF08C5B07FC6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046393" y="2262706"/>
                  <a:ext cx="1522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7C38963B-1633-12A0-DA90-7F1A29DADC12}"/>
                    </a:ext>
                  </a:extLst>
                </p14:cNvPr>
                <p14:cNvContentPartPr/>
                <p14:nvPr/>
              </p14:nvContentPartPr>
              <p14:xfrm>
                <a:off x="2195433" y="2097106"/>
                <a:ext cx="55080" cy="310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7C38963B-1633-12A0-DA90-7F1A29DADC12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189313" y="2090986"/>
                  <a:ext cx="6732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D0343F4E-B33F-480F-15F4-6D8E708D97CB}"/>
                    </a:ext>
                  </a:extLst>
                </p14:cNvPr>
                <p14:cNvContentPartPr/>
                <p14:nvPr/>
              </p14:nvContentPartPr>
              <p14:xfrm>
                <a:off x="2193993" y="2221666"/>
                <a:ext cx="135720" cy="1476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D0343F4E-B33F-480F-15F4-6D8E708D97C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187873" y="2215546"/>
                  <a:ext cx="1479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82A436C9-E09A-185A-CF4E-A2D4600FFC71}"/>
              </a:ext>
            </a:extLst>
          </p:cNvPr>
          <p:cNvGrpSpPr/>
          <p:nvPr/>
        </p:nvGrpSpPr>
        <p:grpSpPr>
          <a:xfrm>
            <a:off x="2584233" y="2098186"/>
            <a:ext cx="827640" cy="282240"/>
            <a:chOff x="2584233" y="2098186"/>
            <a:chExt cx="827640" cy="28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24C30BA6-94CE-5104-385E-69538BE26B81}"/>
                    </a:ext>
                  </a:extLst>
                </p14:cNvPr>
                <p14:cNvContentPartPr/>
                <p14:nvPr/>
              </p14:nvContentPartPr>
              <p14:xfrm>
                <a:off x="2584233" y="2238586"/>
                <a:ext cx="150840" cy="1418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24C30BA6-94CE-5104-385E-69538BE26B8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578113" y="2232466"/>
                  <a:ext cx="1630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6EA446B9-9080-9A43-3E5D-D012CFC6B795}"/>
                    </a:ext>
                  </a:extLst>
                </p14:cNvPr>
                <p14:cNvContentPartPr/>
                <p14:nvPr/>
              </p14:nvContentPartPr>
              <p14:xfrm>
                <a:off x="2732193" y="2284306"/>
                <a:ext cx="94680" cy="763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6EA446B9-9080-9A43-3E5D-D012CFC6B79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726073" y="2278186"/>
                  <a:ext cx="1069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13CF9AD6-5055-A815-6E58-05F644266BBD}"/>
                    </a:ext>
                  </a:extLst>
                </p14:cNvPr>
                <p14:cNvContentPartPr/>
                <p14:nvPr/>
              </p14:nvContentPartPr>
              <p14:xfrm>
                <a:off x="2732913" y="2217346"/>
                <a:ext cx="36000" cy="147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13CF9AD6-5055-A815-6E58-05F644266BBD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726793" y="2211226"/>
                  <a:ext cx="482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C76C300B-A4C9-EAB3-BCB9-06EE14D1C19C}"/>
                    </a:ext>
                  </a:extLst>
                </p14:cNvPr>
                <p14:cNvContentPartPr/>
                <p14:nvPr/>
              </p14:nvContentPartPr>
              <p14:xfrm>
                <a:off x="2845953" y="2252986"/>
                <a:ext cx="95400" cy="1069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C76C300B-A4C9-EAB3-BCB9-06EE14D1C19C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2839833" y="2246866"/>
                  <a:ext cx="1076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21C4E407-5424-A0A2-44DC-B8B10B842EB2}"/>
                    </a:ext>
                  </a:extLst>
                </p14:cNvPr>
                <p14:cNvContentPartPr/>
                <p14:nvPr/>
              </p14:nvContentPartPr>
              <p14:xfrm>
                <a:off x="2935593" y="2257306"/>
                <a:ext cx="360000" cy="1134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21C4E407-5424-A0A2-44DC-B8B10B842EB2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2929473" y="2251186"/>
                  <a:ext cx="3722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C2164B92-F213-AF4B-4489-129FF3CCAF75}"/>
                    </a:ext>
                  </a:extLst>
                </p14:cNvPr>
                <p14:cNvContentPartPr/>
                <p14:nvPr/>
              </p14:nvContentPartPr>
              <p14:xfrm>
                <a:off x="3199473" y="2137426"/>
                <a:ext cx="48240" cy="180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C2164B92-F213-AF4B-4489-129FF3CCAF7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193353" y="2131306"/>
                  <a:ext cx="604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A9FE6B3F-1B6F-5866-667A-4DB95A6FB14C}"/>
                    </a:ext>
                  </a:extLst>
                </p14:cNvPr>
                <p14:cNvContentPartPr/>
                <p14:nvPr/>
              </p14:nvContentPartPr>
              <p14:xfrm>
                <a:off x="3332313" y="2098186"/>
                <a:ext cx="42480" cy="26604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A9FE6B3F-1B6F-5866-667A-4DB95A6FB14C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326193" y="2092066"/>
                  <a:ext cx="5472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23DDEBEC-C230-72EF-18EE-EA6F02220025}"/>
                    </a:ext>
                  </a:extLst>
                </p14:cNvPr>
                <p14:cNvContentPartPr/>
                <p14:nvPr/>
              </p14:nvContentPartPr>
              <p14:xfrm>
                <a:off x="3266793" y="2210146"/>
                <a:ext cx="145080" cy="39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23DDEBEC-C230-72EF-18EE-EA6F0222002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3260673" y="2204026"/>
                  <a:ext cx="157320" cy="1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AE0923BA-B4DD-4F37-7BC3-C23F979BDAA2}"/>
              </a:ext>
            </a:extLst>
          </p:cNvPr>
          <p:cNvGrpSpPr/>
          <p:nvPr/>
        </p:nvGrpSpPr>
        <p:grpSpPr>
          <a:xfrm>
            <a:off x="3637953" y="2016466"/>
            <a:ext cx="1857600" cy="462240"/>
            <a:chOff x="3637953" y="2016466"/>
            <a:chExt cx="1857600" cy="46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451B1E60-47DA-E1F8-C979-96312DB2380D}"/>
                    </a:ext>
                  </a:extLst>
                </p14:cNvPr>
                <p14:cNvContentPartPr/>
                <p14:nvPr/>
              </p14:nvContentPartPr>
              <p14:xfrm>
                <a:off x="3637953" y="2125186"/>
                <a:ext cx="177480" cy="2257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451B1E60-47DA-E1F8-C979-96312DB2380D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631833" y="2119066"/>
                  <a:ext cx="18972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FEE512C9-9E87-2A0E-1B4D-A9C2F0FEEB5B}"/>
                    </a:ext>
                  </a:extLst>
                </p14:cNvPr>
                <p14:cNvContentPartPr/>
                <p14:nvPr/>
              </p14:nvContentPartPr>
              <p14:xfrm>
                <a:off x="3831633" y="2206906"/>
                <a:ext cx="119160" cy="1418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FEE512C9-9E87-2A0E-1B4D-A9C2F0FEEB5B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825513" y="2200786"/>
                  <a:ext cx="1314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0A28EA47-08B9-5C33-12EC-27D12F6575EA}"/>
                    </a:ext>
                  </a:extLst>
                </p14:cNvPr>
                <p14:cNvContentPartPr/>
                <p14:nvPr/>
              </p14:nvContentPartPr>
              <p14:xfrm>
                <a:off x="3996513" y="2203666"/>
                <a:ext cx="403200" cy="12924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0A28EA47-08B9-5C33-12EC-27D12F6575E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3990393" y="2197546"/>
                  <a:ext cx="4154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EFAAECA3-418D-04E1-36D7-625DF0B4EE4F}"/>
                    </a:ext>
                  </a:extLst>
                </p14:cNvPr>
                <p14:cNvContentPartPr/>
                <p14:nvPr/>
              </p14:nvContentPartPr>
              <p14:xfrm>
                <a:off x="4450833" y="2218066"/>
                <a:ext cx="44280" cy="26064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EFAAECA3-418D-04E1-36D7-625DF0B4EE4F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444713" y="2211946"/>
                  <a:ext cx="5652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95DCC1C2-B1D6-27CC-023D-F146412B3326}"/>
                    </a:ext>
                  </a:extLst>
                </p14:cNvPr>
                <p14:cNvContentPartPr/>
                <p14:nvPr/>
              </p14:nvContentPartPr>
              <p14:xfrm>
                <a:off x="4477113" y="2200066"/>
                <a:ext cx="148680" cy="15192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95DCC1C2-B1D6-27CC-023D-F146412B332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470993" y="2193946"/>
                  <a:ext cx="1609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5DCF8D42-8BBC-2F33-6D47-C1180D4F712F}"/>
                    </a:ext>
                  </a:extLst>
                </p14:cNvPr>
                <p14:cNvContentPartPr/>
                <p14:nvPr/>
              </p14:nvContentPartPr>
              <p14:xfrm>
                <a:off x="4634433" y="2209066"/>
                <a:ext cx="118440" cy="1242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5DCF8D42-8BBC-2F33-6D47-C1180D4F712F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628313" y="2202946"/>
                  <a:ext cx="1306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306E50DF-1664-096D-E540-66C89DE5B55B}"/>
                    </a:ext>
                  </a:extLst>
                </p14:cNvPr>
                <p14:cNvContentPartPr/>
                <p14:nvPr/>
              </p14:nvContentPartPr>
              <p14:xfrm>
                <a:off x="4773753" y="2174866"/>
                <a:ext cx="209160" cy="1699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306E50DF-1664-096D-E540-66C89DE5B55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767633" y="2168746"/>
                  <a:ext cx="22140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C2A9A5A6-77DE-E975-0B57-F9AB6C01BF15}"/>
                    </a:ext>
                  </a:extLst>
                </p14:cNvPr>
                <p14:cNvContentPartPr/>
                <p14:nvPr/>
              </p14:nvContentPartPr>
              <p14:xfrm>
                <a:off x="4915233" y="2106826"/>
                <a:ext cx="29160" cy="2952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C2A9A5A6-77DE-E975-0B57-F9AB6C01BF1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909113" y="2100706"/>
                  <a:ext cx="414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FE323B99-40EE-42C2-5777-2C61C3CADE56}"/>
                    </a:ext>
                  </a:extLst>
                </p14:cNvPr>
                <p14:cNvContentPartPr/>
                <p14:nvPr/>
              </p14:nvContentPartPr>
              <p14:xfrm>
                <a:off x="5011713" y="2016466"/>
                <a:ext cx="78840" cy="2930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FE323B99-40EE-42C2-5777-2C61C3CADE56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005593" y="2010346"/>
                  <a:ext cx="9108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AB005D06-AC3F-18F9-2BC8-C96F0D1F10E8}"/>
                    </a:ext>
                  </a:extLst>
                </p14:cNvPr>
                <p14:cNvContentPartPr/>
                <p14:nvPr/>
              </p14:nvContentPartPr>
              <p14:xfrm>
                <a:off x="4987593" y="2148226"/>
                <a:ext cx="236880" cy="17316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AB005D06-AC3F-18F9-2BC8-C96F0D1F10E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981473" y="2142106"/>
                  <a:ext cx="2491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73260E34-AA32-25DB-92F5-FBE2E6F8E72B}"/>
                    </a:ext>
                  </a:extLst>
                </p14:cNvPr>
                <p14:cNvContentPartPr/>
                <p14:nvPr/>
              </p14:nvContentPartPr>
              <p14:xfrm>
                <a:off x="5193153" y="2104306"/>
                <a:ext cx="29520" cy="3240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73260E34-AA32-25DB-92F5-FBE2E6F8E72B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187033" y="2098186"/>
                  <a:ext cx="417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2FE4AB13-C111-F907-7505-E42DB876CA18}"/>
                    </a:ext>
                  </a:extLst>
                </p14:cNvPr>
                <p14:cNvContentPartPr/>
                <p14:nvPr/>
              </p14:nvContentPartPr>
              <p14:xfrm>
                <a:off x="5226273" y="2159746"/>
                <a:ext cx="269280" cy="1926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2FE4AB13-C111-F907-7505-E42DB876CA18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220153" y="2153626"/>
                  <a:ext cx="281520" cy="20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3EC372A5-073E-6000-E1D0-772AD2830E02}"/>
              </a:ext>
            </a:extLst>
          </p:cNvPr>
          <p:cNvGrpSpPr/>
          <p:nvPr/>
        </p:nvGrpSpPr>
        <p:grpSpPr>
          <a:xfrm>
            <a:off x="340713" y="2896666"/>
            <a:ext cx="1149480" cy="303120"/>
            <a:chOff x="340713" y="2896666"/>
            <a:chExt cx="1149480" cy="30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D326751E-77DA-6F9E-980F-C168652FDF58}"/>
                    </a:ext>
                  </a:extLst>
                </p14:cNvPr>
                <p14:cNvContentPartPr/>
                <p14:nvPr/>
              </p14:nvContentPartPr>
              <p14:xfrm>
                <a:off x="340713" y="2974786"/>
                <a:ext cx="208080" cy="2250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326751E-77DA-6F9E-980F-C168652FDF58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334593" y="2968666"/>
                  <a:ext cx="22032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DC47D854-FF7E-E149-0CBB-402EE90491C4}"/>
                    </a:ext>
                  </a:extLst>
                </p14:cNvPr>
                <p14:cNvContentPartPr/>
                <p14:nvPr/>
              </p14:nvContentPartPr>
              <p14:xfrm>
                <a:off x="365913" y="3019786"/>
                <a:ext cx="167400" cy="16056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DC47D854-FF7E-E149-0CBB-402EE90491C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59793" y="3013666"/>
                  <a:ext cx="1796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25B25358-F349-2FEB-5932-09B7FB5FD752}"/>
                    </a:ext>
                  </a:extLst>
                </p14:cNvPr>
                <p14:cNvContentPartPr/>
                <p14:nvPr/>
              </p14:nvContentPartPr>
              <p14:xfrm>
                <a:off x="357633" y="2934826"/>
                <a:ext cx="228960" cy="1512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25B25358-F349-2FEB-5932-09B7FB5FD752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51513" y="2928706"/>
                  <a:ext cx="2412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51FBE28D-733C-D8B1-085B-F2BAB6920DFC}"/>
                    </a:ext>
                  </a:extLst>
                </p14:cNvPr>
                <p14:cNvContentPartPr/>
                <p14:nvPr/>
              </p14:nvContentPartPr>
              <p14:xfrm>
                <a:off x="620433" y="3096466"/>
                <a:ext cx="105840" cy="1188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51FBE28D-733C-D8B1-085B-F2BAB6920DFC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14313" y="3090346"/>
                  <a:ext cx="1180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F3261A84-1380-F5B6-0286-E0AA5276E26D}"/>
                    </a:ext>
                  </a:extLst>
                </p14:cNvPr>
                <p14:cNvContentPartPr/>
                <p14:nvPr/>
              </p14:nvContentPartPr>
              <p14:xfrm>
                <a:off x="853353" y="2972626"/>
                <a:ext cx="212760" cy="1742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F3261A84-1380-F5B6-0286-E0AA5276E26D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47233" y="2966506"/>
                  <a:ext cx="22500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0258D144-37E3-D244-86D7-463B0D5ABF4A}"/>
                    </a:ext>
                  </a:extLst>
                </p14:cNvPr>
                <p14:cNvContentPartPr/>
                <p14:nvPr/>
              </p14:nvContentPartPr>
              <p14:xfrm>
                <a:off x="875313" y="2986306"/>
                <a:ext cx="171000" cy="17748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0258D144-37E3-D244-86D7-463B0D5ABF4A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69193" y="2980186"/>
                  <a:ext cx="18324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B30A02CB-FE2C-7DFA-C335-667FC91B9DA0}"/>
                    </a:ext>
                  </a:extLst>
                </p14:cNvPr>
                <p14:cNvContentPartPr/>
                <p14:nvPr/>
              </p14:nvContentPartPr>
              <p14:xfrm>
                <a:off x="1050633" y="2896666"/>
                <a:ext cx="139320" cy="13680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B30A02CB-FE2C-7DFA-C335-667FC91B9DA0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44513" y="2890546"/>
                  <a:ext cx="1515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9D5B53C9-0FEA-992B-4F46-755F69C7341E}"/>
                    </a:ext>
                  </a:extLst>
                </p14:cNvPr>
                <p14:cNvContentPartPr/>
                <p14:nvPr/>
              </p14:nvContentPartPr>
              <p14:xfrm>
                <a:off x="1312713" y="3010066"/>
                <a:ext cx="153360" cy="2016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9D5B53C9-0FEA-992B-4F46-755F69C7341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306593" y="3003946"/>
                  <a:ext cx="1656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8DE4C57B-3845-B392-1C05-E041EEDCF6F0}"/>
                    </a:ext>
                  </a:extLst>
                </p14:cNvPr>
                <p14:cNvContentPartPr/>
                <p14:nvPr/>
              </p14:nvContentPartPr>
              <p14:xfrm>
                <a:off x="1317393" y="3080626"/>
                <a:ext cx="172800" cy="115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8DE4C57B-3845-B392-1C05-E041EEDCF6F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311273" y="3074506"/>
                  <a:ext cx="185040" cy="23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584" name="Ink 583">
                <a:extLst>
                  <a:ext uri="{FF2B5EF4-FFF2-40B4-BE49-F238E27FC236}">
                    <a16:creationId xmlns:a16="http://schemas.microsoft.com/office/drawing/2014/main" id="{BD62E5A0-3129-15D2-57D9-775F6CB5AC49}"/>
                  </a:ext>
                </a:extLst>
              </p14:cNvPr>
              <p14:cNvContentPartPr/>
              <p14:nvPr/>
            </p14:nvContentPartPr>
            <p14:xfrm>
              <a:off x="1949193" y="2543506"/>
              <a:ext cx="172800" cy="115200"/>
            </p14:xfrm>
          </p:contentPart>
        </mc:Choice>
        <mc:Fallback xmlns="">
          <p:pic>
            <p:nvPicPr>
              <p:cNvPr id="584" name="Ink 583">
                <a:extLst>
                  <a:ext uri="{FF2B5EF4-FFF2-40B4-BE49-F238E27FC236}">
                    <a16:creationId xmlns:a16="http://schemas.microsoft.com/office/drawing/2014/main" id="{BD62E5A0-3129-15D2-57D9-775F6CB5AC49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1943073" y="2537386"/>
                <a:ext cx="185040" cy="12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25" name="Group 624">
            <a:extLst>
              <a:ext uri="{FF2B5EF4-FFF2-40B4-BE49-F238E27FC236}">
                <a16:creationId xmlns:a16="http://schemas.microsoft.com/office/drawing/2014/main" id="{9F9F5986-4803-4D9C-DB0B-78A0E5E5C3D7}"/>
              </a:ext>
            </a:extLst>
          </p:cNvPr>
          <p:cNvGrpSpPr/>
          <p:nvPr/>
        </p:nvGrpSpPr>
        <p:grpSpPr>
          <a:xfrm>
            <a:off x="10732113" y="1583386"/>
            <a:ext cx="268200" cy="314640"/>
            <a:chOff x="10732113" y="1583386"/>
            <a:chExt cx="268200" cy="31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38ABEACF-408D-AB5F-CBB4-E80D969B00E3}"/>
                    </a:ext>
                  </a:extLst>
                </p14:cNvPr>
                <p14:cNvContentPartPr/>
                <p14:nvPr/>
              </p14:nvContentPartPr>
              <p14:xfrm>
                <a:off x="10751913" y="1691026"/>
                <a:ext cx="22320" cy="2070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38ABEACF-408D-AB5F-CBB4-E80D969B00E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0745793" y="1684906"/>
                  <a:ext cx="345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4D253280-071C-E7F4-06B5-B5C059AE8FE1}"/>
                    </a:ext>
                  </a:extLst>
                </p14:cNvPr>
                <p14:cNvContentPartPr/>
                <p14:nvPr/>
              </p14:nvContentPartPr>
              <p14:xfrm>
                <a:off x="10732113" y="1583386"/>
                <a:ext cx="268200" cy="22068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4D253280-071C-E7F4-06B5-B5C059AE8FE1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0725993" y="1577266"/>
                  <a:ext cx="280440" cy="23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D286E18-0317-ECB5-6762-D114516EA8FA}"/>
              </a:ext>
            </a:extLst>
          </p:cNvPr>
          <p:cNvGrpSpPr/>
          <p:nvPr/>
        </p:nvGrpSpPr>
        <p:grpSpPr>
          <a:xfrm>
            <a:off x="4005513" y="2719906"/>
            <a:ext cx="418680" cy="465120"/>
            <a:chOff x="4005513" y="2719906"/>
            <a:chExt cx="418680" cy="46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66EFAD68-2670-C416-3E3B-D48737E7FA26}"/>
                    </a:ext>
                  </a:extLst>
                </p14:cNvPr>
                <p14:cNvContentPartPr/>
                <p14:nvPr/>
              </p14:nvContentPartPr>
              <p14:xfrm>
                <a:off x="4005513" y="2719906"/>
                <a:ext cx="134640" cy="46512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66EFAD68-2670-C416-3E3B-D48737E7FA26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999393" y="2713786"/>
                  <a:ext cx="14688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CA8C611C-C89A-4CE3-8C52-329879AF6F05}"/>
                    </a:ext>
                  </a:extLst>
                </p14:cNvPr>
                <p14:cNvContentPartPr/>
                <p14:nvPr/>
              </p14:nvContentPartPr>
              <p14:xfrm>
                <a:off x="4226553" y="2935906"/>
                <a:ext cx="194760" cy="13212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CA8C611C-C89A-4CE3-8C52-329879AF6F05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220433" y="2929786"/>
                  <a:ext cx="2070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A10CD928-C813-8B37-A1CB-0BADAE906722}"/>
                    </a:ext>
                  </a:extLst>
                </p14:cNvPr>
                <p14:cNvContentPartPr/>
                <p14:nvPr/>
              </p14:nvContentPartPr>
              <p14:xfrm>
                <a:off x="4246713" y="2942386"/>
                <a:ext cx="172080" cy="1555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A10CD928-C813-8B37-A1CB-0BADAE90672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240593" y="2936266"/>
                  <a:ext cx="1843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DFEAD896-DFFF-94AD-2ABC-D118A0BB732E}"/>
                    </a:ext>
                  </a:extLst>
                </p14:cNvPr>
                <p14:cNvContentPartPr/>
                <p14:nvPr/>
              </p14:nvContentPartPr>
              <p14:xfrm>
                <a:off x="4246353" y="2845546"/>
                <a:ext cx="177840" cy="2916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DFEAD896-DFFF-94AD-2ABC-D118A0BB732E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240233" y="2839426"/>
                  <a:ext cx="19008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1" name="Group 640">
            <a:extLst>
              <a:ext uri="{FF2B5EF4-FFF2-40B4-BE49-F238E27FC236}">
                <a16:creationId xmlns:a16="http://schemas.microsoft.com/office/drawing/2014/main" id="{410A958E-62B1-B374-BA7C-C2BE433C337D}"/>
              </a:ext>
            </a:extLst>
          </p:cNvPr>
          <p:cNvGrpSpPr/>
          <p:nvPr/>
        </p:nvGrpSpPr>
        <p:grpSpPr>
          <a:xfrm>
            <a:off x="1415480" y="4962804"/>
            <a:ext cx="726120" cy="452160"/>
            <a:chOff x="1415480" y="4962804"/>
            <a:chExt cx="726120" cy="45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EDC3FF68-A471-73E1-F4F4-B47CA70B82B5}"/>
                    </a:ext>
                  </a:extLst>
                </p14:cNvPr>
                <p14:cNvContentPartPr/>
                <p14:nvPr/>
              </p14:nvContentPartPr>
              <p14:xfrm>
                <a:off x="1415480" y="5037324"/>
                <a:ext cx="296640" cy="3776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EDC3FF68-A471-73E1-F4F4-B47CA70B82B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409360" y="5031204"/>
                  <a:ext cx="30888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890B716-6598-AEA3-53EB-75B8B8914191}"/>
                    </a:ext>
                  </a:extLst>
                </p14:cNvPr>
                <p14:cNvContentPartPr/>
                <p14:nvPr/>
              </p14:nvContentPartPr>
              <p14:xfrm>
                <a:off x="1670360" y="4962804"/>
                <a:ext cx="173520" cy="1472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890B716-6598-AEA3-53EB-75B8B8914191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664240" y="4956684"/>
                  <a:ext cx="1857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C02785AD-5611-F18D-747B-3EDC2147E4F5}"/>
                    </a:ext>
                  </a:extLst>
                </p14:cNvPr>
                <p14:cNvContentPartPr/>
                <p14:nvPr/>
              </p14:nvContentPartPr>
              <p14:xfrm>
                <a:off x="1833440" y="5058564"/>
                <a:ext cx="38160" cy="1026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C02785AD-5611-F18D-747B-3EDC2147E4F5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827320" y="5052444"/>
                  <a:ext cx="504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7837FC96-C745-F748-0A25-C2949A03F9DD}"/>
                    </a:ext>
                  </a:extLst>
                </p14:cNvPr>
                <p14:cNvContentPartPr/>
                <p14:nvPr/>
              </p14:nvContentPartPr>
              <p14:xfrm>
                <a:off x="1990760" y="5252964"/>
                <a:ext cx="150840" cy="115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7837FC96-C745-F748-0A25-C2949A03F9D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984640" y="5246844"/>
                  <a:ext cx="1630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2C87D9C3-CF2C-EA8A-60FE-DCBB30520D3D}"/>
                    </a:ext>
                  </a:extLst>
                </p14:cNvPr>
                <p14:cNvContentPartPr/>
                <p14:nvPr/>
              </p14:nvContentPartPr>
              <p14:xfrm>
                <a:off x="1994360" y="5324964"/>
                <a:ext cx="117360" cy="190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2C87D9C3-CF2C-EA8A-60FE-DCBB30520D3D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988240" y="5318844"/>
                  <a:ext cx="129600" cy="3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647" name="Ink 646">
                <a:extLst>
                  <a:ext uri="{FF2B5EF4-FFF2-40B4-BE49-F238E27FC236}">
                    <a16:creationId xmlns:a16="http://schemas.microsoft.com/office/drawing/2014/main" id="{EC8E4DD6-5A29-D446-5058-B6DC41ABCAE8}"/>
                  </a:ext>
                </a:extLst>
              </p14:cNvPr>
              <p14:cNvContentPartPr/>
              <p14:nvPr/>
            </p14:nvContentPartPr>
            <p14:xfrm>
              <a:off x="1760720" y="5363484"/>
              <a:ext cx="23400" cy="110880"/>
            </p14:xfrm>
          </p:contentPart>
        </mc:Choice>
        <mc:Fallback xmlns="">
          <p:pic>
            <p:nvPicPr>
              <p:cNvPr id="647" name="Ink 646">
                <a:extLst>
                  <a:ext uri="{FF2B5EF4-FFF2-40B4-BE49-F238E27FC236}">
                    <a16:creationId xmlns:a16="http://schemas.microsoft.com/office/drawing/2014/main" id="{EC8E4DD6-5A29-D446-5058-B6DC41ABCAE8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1754600" y="5357364"/>
                <a:ext cx="35640" cy="123120"/>
              </a:xfrm>
              <a:prstGeom prst="rect">
                <a:avLst/>
              </a:prstGeom>
            </p:spPr>
          </p:pic>
        </mc:Fallback>
      </mc:AlternateContent>
      <p:grpSp>
        <p:nvGrpSpPr>
          <p:cNvPr id="650" name="Group 649">
            <a:extLst>
              <a:ext uri="{FF2B5EF4-FFF2-40B4-BE49-F238E27FC236}">
                <a16:creationId xmlns:a16="http://schemas.microsoft.com/office/drawing/2014/main" id="{D9DECF33-2047-6356-B210-02A93C532530}"/>
              </a:ext>
            </a:extLst>
          </p:cNvPr>
          <p:cNvGrpSpPr/>
          <p:nvPr/>
        </p:nvGrpSpPr>
        <p:grpSpPr>
          <a:xfrm>
            <a:off x="2314760" y="5187804"/>
            <a:ext cx="507240" cy="149400"/>
            <a:chOff x="2314760" y="5187804"/>
            <a:chExt cx="507240" cy="14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6D0B03E8-46DF-5ACA-E01C-E3F5AA18010A}"/>
                    </a:ext>
                  </a:extLst>
                </p14:cNvPr>
                <p14:cNvContentPartPr/>
                <p14:nvPr/>
              </p14:nvContentPartPr>
              <p14:xfrm>
                <a:off x="2314760" y="5209044"/>
                <a:ext cx="220320" cy="11520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6D0B03E8-46DF-5ACA-E01C-E3F5AA18010A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308640" y="5202924"/>
                  <a:ext cx="2325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A1CD61DA-123B-8EC9-9DD0-CCD9CEFE3CC9}"/>
                    </a:ext>
                  </a:extLst>
                </p14:cNvPr>
                <p14:cNvContentPartPr/>
                <p14:nvPr/>
              </p14:nvContentPartPr>
              <p14:xfrm>
                <a:off x="2534360" y="5193924"/>
                <a:ext cx="197640" cy="12312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A1CD61DA-123B-8EC9-9DD0-CCD9CEFE3CC9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528240" y="5187804"/>
                  <a:ext cx="2098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4808B981-FEF4-2233-FDD7-0998737F04A5}"/>
                    </a:ext>
                  </a:extLst>
                </p14:cNvPr>
                <p14:cNvContentPartPr/>
                <p14:nvPr/>
              </p14:nvContentPartPr>
              <p14:xfrm>
                <a:off x="2708240" y="5187804"/>
                <a:ext cx="113400" cy="13464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4808B981-FEF4-2233-FDD7-0998737F04A5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702120" y="5181684"/>
                  <a:ext cx="1256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F4A677BC-9279-75AD-771E-1CBAEF7EF6E9}"/>
                    </a:ext>
                  </a:extLst>
                </p14:cNvPr>
                <p14:cNvContentPartPr/>
                <p14:nvPr/>
              </p14:nvContentPartPr>
              <p14:xfrm>
                <a:off x="2643800" y="5198244"/>
                <a:ext cx="178200" cy="13896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F4A677BC-9279-75AD-771E-1CBAEF7EF6E9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637680" y="5192124"/>
                  <a:ext cx="190440" cy="151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8">
            <p14:nvContentPartPr>
              <p14:cNvPr id="651" name="Ink 650">
                <a:extLst>
                  <a:ext uri="{FF2B5EF4-FFF2-40B4-BE49-F238E27FC236}">
                    <a16:creationId xmlns:a16="http://schemas.microsoft.com/office/drawing/2014/main" id="{C53E988B-B8DF-11F2-E71E-CA252F70ABD4}"/>
                  </a:ext>
                </a:extLst>
              </p14:cNvPr>
              <p14:cNvContentPartPr/>
              <p14:nvPr/>
            </p14:nvContentPartPr>
            <p14:xfrm>
              <a:off x="3034400" y="5004204"/>
              <a:ext cx="266760" cy="361800"/>
            </p14:xfrm>
          </p:contentPart>
        </mc:Choice>
        <mc:Fallback xmlns="">
          <p:pic>
            <p:nvPicPr>
              <p:cNvPr id="651" name="Ink 650">
                <a:extLst>
                  <a:ext uri="{FF2B5EF4-FFF2-40B4-BE49-F238E27FC236}">
                    <a16:creationId xmlns:a16="http://schemas.microsoft.com/office/drawing/2014/main" id="{C53E988B-B8DF-11F2-E71E-CA252F70ABD4}"/>
                  </a:ext>
                </a:extLst>
              </p:cNvPr>
              <p:cNvPicPr/>
              <p:nvPr/>
            </p:nvPicPr>
            <p:blipFill>
              <a:blip r:embed="rId409"/>
              <a:stretch>
                <a:fillRect/>
              </a:stretch>
            </p:blipFill>
            <p:spPr>
              <a:xfrm>
                <a:off x="3028280" y="4998084"/>
                <a:ext cx="279000" cy="37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657" name="Group 656">
            <a:extLst>
              <a:ext uri="{FF2B5EF4-FFF2-40B4-BE49-F238E27FC236}">
                <a16:creationId xmlns:a16="http://schemas.microsoft.com/office/drawing/2014/main" id="{BEC3B914-0C35-C78C-B275-37BB187EC812}"/>
              </a:ext>
            </a:extLst>
          </p:cNvPr>
          <p:cNvGrpSpPr/>
          <p:nvPr/>
        </p:nvGrpSpPr>
        <p:grpSpPr>
          <a:xfrm>
            <a:off x="2476040" y="5414244"/>
            <a:ext cx="135720" cy="255960"/>
            <a:chOff x="2476040" y="5414244"/>
            <a:chExt cx="135720" cy="25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72E7FF59-A0A1-3E13-8598-8B5F79ABDEA1}"/>
                    </a:ext>
                  </a:extLst>
                </p14:cNvPr>
                <p14:cNvContentPartPr/>
                <p14:nvPr/>
              </p14:nvContentPartPr>
              <p14:xfrm>
                <a:off x="2476040" y="5458164"/>
                <a:ext cx="135720" cy="21204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72E7FF59-A0A1-3E13-8598-8B5F79ABDEA1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469920" y="5452044"/>
                  <a:ext cx="1479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7F953A52-1B0B-0034-22A7-708222BF20C1}"/>
                    </a:ext>
                  </a:extLst>
                </p14:cNvPr>
                <p14:cNvContentPartPr/>
                <p14:nvPr/>
              </p14:nvContentPartPr>
              <p14:xfrm>
                <a:off x="2476040" y="5414244"/>
                <a:ext cx="46440" cy="1188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7F953A52-1B0B-0034-22A7-708222BF20C1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469920" y="5408124"/>
                  <a:ext cx="58680" cy="2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658" name="Ink 657">
                <a:extLst>
                  <a:ext uri="{FF2B5EF4-FFF2-40B4-BE49-F238E27FC236}">
                    <a16:creationId xmlns:a16="http://schemas.microsoft.com/office/drawing/2014/main" id="{01381017-1B1A-5068-8484-DD661EE11EC6}"/>
                  </a:ext>
                </a:extLst>
              </p14:cNvPr>
              <p14:cNvContentPartPr/>
              <p14:nvPr/>
            </p14:nvContentPartPr>
            <p14:xfrm>
              <a:off x="3344000" y="5316324"/>
              <a:ext cx="66240" cy="96840"/>
            </p14:xfrm>
          </p:contentPart>
        </mc:Choice>
        <mc:Fallback xmlns="">
          <p:pic>
            <p:nvPicPr>
              <p:cNvPr id="658" name="Ink 657">
                <a:extLst>
                  <a:ext uri="{FF2B5EF4-FFF2-40B4-BE49-F238E27FC236}">
                    <a16:creationId xmlns:a16="http://schemas.microsoft.com/office/drawing/2014/main" id="{01381017-1B1A-5068-8484-DD661EE11EC6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3337880" y="5310204"/>
                <a:ext cx="78480" cy="10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663" name="Group 662">
            <a:extLst>
              <a:ext uri="{FF2B5EF4-FFF2-40B4-BE49-F238E27FC236}">
                <a16:creationId xmlns:a16="http://schemas.microsoft.com/office/drawing/2014/main" id="{CF9E1024-001C-DD48-7CD1-7D8B0E079DBA}"/>
              </a:ext>
            </a:extLst>
          </p:cNvPr>
          <p:cNvGrpSpPr/>
          <p:nvPr/>
        </p:nvGrpSpPr>
        <p:grpSpPr>
          <a:xfrm>
            <a:off x="3249320" y="4847964"/>
            <a:ext cx="327240" cy="364680"/>
            <a:chOff x="3249320" y="4847964"/>
            <a:chExt cx="327240" cy="36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272098A7-F6B4-8D36-0D56-E1CA83F0E261}"/>
                    </a:ext>
                  </a:extLst>
                </p14:cNvPr>
                <p14:cNvContentPartPr/>
                <p14:nvPr/>
              </p14:nvContentPartPr>
              <p14:xfrm>
                <a:off x="3332840" y="5204364"/>
                <a:ext cx="33840" cy="82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272098A7-F6B4-8D36-0D56-E1CA83F0E261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326720" y="5198244"/>
                  <a:ext cx="460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13A94DF3-E68F-ADA2-65BA-836D13432E95}"/>
                    </a:ext>
                  </a:extLst>
                </p14:cNvPr>
                <p14:cNvContentPartPr/>
                <p14:nvPr/>
              </p14:nvContentPartPr>
              <p14:xfrm>
                <a:off x="3249320" y="4847964"/>
                <a:ext cx="175320" cy="16992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13A94DF3-E68F-ADA2-65BA-836D13432E9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243200" y="4841844"/>
                  <a:ext cx="1875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4A0743EE-C6B5-B16B-4B40-BF92422848E9}"/>
                    </a:ext>
                  </a:extLst>
                </p14:cNvPr>
                <p14:cNvContentPartPr/>
                <p14:nvPr/>
              </p14:nvContentPartPr>
              <p14:xfrm>
                <a:off x="3455960" y="4977564"/>
                <a:ext cx="120600" cy="17820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4A0743EE-C6B5-B16B-4B40-BF92422848E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449840" y="4971444"/>
                  <a:ext cx="1328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22233314-EFBC-2EBD-EA33-F4A471220CB4}"/>
                    </a:ext>
                  </a:extLst>
                </p14:cNvPr>
                <p14:cNvContentPartPr/>
                <p14:nvPr/>
              </p14:nvContentPartPr>
              <p14:xfrm>
                <a:off x="3472520" y="4921044"/>
                <a:ext cx="25920" cy="2088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22233314-EFBC-2EBD-EA33-F4A471220CB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466400" y="4914924"/>
                  <a:ext cx="38160" cy="3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2" name="Group 671">
            <a:extLst>
              <a:ext uri="{FF2B5EF4-FFF2-40B4-BE49-F238E27FC236}">
                <a16:creationId xmlns:a16="http://schemas.microsoft.com/office/drawing/2014/main" id="{9607118B-B3EA-D60D-C289-07BC33802224}"/>
              </a:ext>
            </a:extLst>
          </p:cNvPr>
          <p:cNvGrpSpPr/>
          <p:nvPr/>
        </p:nvGrpSpPr>
        <p:grpSpPr>
          <a:xfrm>
            <a:off x="3690034" y="5120288"/>
            <a:ext cx="507240" cy="245160"/>
            <a:chOff x="3690034" y="5120288"/>
            <a:chExt cx="507240" cy="24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17A235F5-79EC-4BCF-AA9A-2BF25C0E742A}"/>
                    </a:ext>
                  </a:extLst>
                </p14:cNvPr>
                <p14:cNvContentPartPr/>
                <p14:nvPr/>
              </p14:nvContentPartPr>
              <p14:xfrm>
                <a:off x="3690034" y="5193728"/>
                <a:ext cx="417960" cy="5112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17A235F5-79EC-4BCF-AA9A-2BF25C0E742A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683914" y="5187608"/>
                  <a:ext cx="4302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1F649D56-8357-7D10-D886-C2BAC0DC7389}"/>
                    </a:ext>
                  </a:extLst>
                </p14:cNvPr>
                <p14:cNvContentPartPr/>
                <p14:nvPr/>
              </p14:nvContentPartPr>
              <p14:xfrm>
                <a:off x="3723874" y="5267528"/>
                <a:ext cx="389880" cy="4068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1F649D56-8357-7D10-D886-C2BAC0DC738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3717754" y="5261408"/>
                  <a:ext cx="4021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C0099B57-3F2F-CB2B-8BEA-53D86C76C0EB}"/>
                    </a:ext>
                  </a:extLst>
                </p14:cNvPr>
                <p14:cNvContentPartPr/>
                <p14:nvPr/>
              </p14:nvContentPartPr>
              <p14:xfrm>
                <a:off x="3998914" y="5120288"/>
                <a:ext cx="198360" cy="24516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C0099B57-3F2F-CB2B-8BEA-53D86C76C0EB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3992794" y="5114168"/>
                  <a:ext cx="210600" cy="25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7" name="Group 686">
            <a:extLst>
              <a:ext uri="{FF2B5EF4-FFF2-40B4-BE49-F238E27FC236}">
                <a16:creationId xmlns:a16="http://schemas.microsoft.com/office/drawing/2014/main" id="{E54BC741-6E03-D4F1-A135-7BD369A42190}"/>
              </a:ext>
            </a:extLst>
          </p:cNvPr>
          <p:cNvGrpSpPr/>
          <p:nvPr/>
        </p:nvGrpSpPr>
        <p:grpSpPr>
          <a:xfrm>
            <a:off x="4397974" y="5051968"/>
            <a:ext cx="1028880" cy="452160"/>
            <a:chOff x="4397974" y="5051968"/>
            <a:chExt cx="1028880" cy="45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2F42D960-B9FC-4586-5053-83A83141F058}"/>
                    </a:ext>
                  </a:extLst>
                </p14:cNvPr>
                <p14:cNvContentPartPr/>
                <p14:nvPr/>
              </p14:nvContentPartPr>
              <p14:xfrm>
                <a:off x="4397974" y="5193088"/>
                <a:ext cx="211680" cy="19260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2F42D960-B9FC-4586-5053-83A83141F058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391854" y="5186968"/>
                  <a:ext cx="2239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0D074B67-3C96-CFA5-0A81-7F32CDCCB70E}"/>
                    </a:ext>
                  </a:extLst>
                </p14:cNvPr>
                <p14:cNvContentPartPr/>
                <p14:nvPr/>
              </p14:nvContentPartPr>
              <p14:xfrm>
                <a:off x="4430734" y="5205328"/>
                <a:ext cx="174240" cy="1922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0D074B67-3C96-CFA5-0A81-7F32CDCCB70E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424614" y="5199208"/>
                  <a:ext cx="18648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0EC3CAE6-F64D-89B4-2D86-A422AD0A9EBE}"/>
                    </a:ext>
                  </a:extLst>
                </p14:cNvPr>
                <p14:cNvContentPartPr/>
                <p14:nvPr/>
              </p14:nvContentPartPr>
              <p14:xfrm>
                <a:off x="4633414" y="5367688"/>
                <a:ext cx="54720" cy="8244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0EC3CAE6-F64D-89B4-2D86-A422AD0A9EBE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627294" y="5361568"/>
                  <a:ext cx="669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BCDF7A62-E410-0A13-BC61-56F7CEFEF342}"/>
                    </a:ext>
                  </a:extLst>
                </p14:cNvPr>
                <p14:cNvContentPartPr/>
                <p14:nvPr/>
              </p14:nvContentPartPr>
              <p14:xfrm>
                <a:off x="4625854" y="5316928"/>
                <a:ext cx="21240" cy="720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BCDF7A62-E410-0A13-BC61-56F7CEFEF342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619734" y="5310808"/>
                  <a:ext cx="334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BD12D330-EAEE-0378-A643-43CA73A6C5DE}"/>
                    </a:ext>
                  </a:extLst>
                </p14:cNvPr>
                <p14:cNvContentPartPr/>
                <p14:nvPr/>
              </p14:nvContentPartPr>
              <p14:xfrm>
                <a:off x="4639894" y="5081848"/>
                <a:ext cx="171000" cy="9972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BD12D330-EAEE-0378-A643-43CA73A6C5DE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4633774" y="5075728"/>
                  <a:ext cx="1832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B76A9254-57F4-A645-A2A8-F89DC414CC57}"/>
                    </a:ext>
                  </a:extLst>
                </p14:cNvPr>
                <p14:cNvContentPartPr/>
                <p14:nvPr/>
              </p14:nvContentPartPr>
              <p14:xfrm>
                <a:off x="4823494" y="5154208"/>
                <a:ext cx="88560" cy="20772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B76A9254-57F4-A645-A2A8-F89DC414CC57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4817374" y="5148088"/>
                  <a:ext cx="1008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A8430508-D037-2CB2-C416-E983DADD9FE4}"/>
                    </a:ext>
                  </a:extLst>
                </p14:cNvPr>
                <p14:cNvContentPartPr/>
                <p14:nvPr/>
              </p14:nvContentPartPr>
              <p14:xfrm>
                <a:off x="4936534" y="5244928"/>
                <a:ext cx="3600" cy="612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A8430508-D037-2CB2-C416-E983DADD9FE4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4930414" y="5238808"/>
                  <a:ext cx="158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BB8AA00C-4CF7-A8E6-BF09-F04B9A7514F8}"/>
                    </a:ext>
                  </a:extLst>
                </p14:cNvPr>
                <p14:cNvContentPartPr/>
                <p14:nvPr/>
              </p14:nvContentPartPr>
              <p14:xfrm>
                <a:off x="4912414" y="5210008"/>
                <a:ext cx="169920" cy="29412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BB8AA00C-4CF7-A8E6-BF09-F04B9A7514F8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4906294" y="5203888"/>
                  <a:ext cx="18216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C41753FC-D25C-6DA2-82EA-013B36D0A1E7}"/>
                    </a:ext>
                  </a:extLst>
                </p14:cNvPr>
                <p14:cNvContentPartPr/>
                <p14:nvPr/>
              </p14:nvContentPartPr>
              <p14:xfrm>
                <a:off x="5034094" y="5051968"/>
                <a:ext cx="154440" cy="32904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C41753FC-D25C-6DA2-82EA-013B36D0A1E7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5027974" y="5045848"/>
                  <a:ext cx="1666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A2C5B825-3B76-6901-BF7A-2EA1EE983D26}"/>
                    </a:ext>
                  </a:extLst>
                </p14:cNvPr>
                <p14:cNvContentPartPr/>
                <p14:nvPr/>
              </p14:nvContentPartPr>
              <p14:xfrm>
                <a:off x="5269894" y="5245288"/>
                <a:ext cx="156960" cy="3060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A2C5B825-3B76-6901-BF7A-2EA1EE983D26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5263774" y="5239168"/>
                  <a:ext cx="1692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69F88979-12D5-1423-4A57-C3912E5C8000}"/>
                    </a:ext>
                  </a:extLst>
                </p14:cNvPr>
                <p14:cNvContentPartPr/>
                <p14:nvPr/>
              </p14:nvContentPartPr>
              <p14:xfrm>
                <a:off x="5279974" y="5328808"/>
                <a:ext cx="145080" cy="1368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69F88979-12D5-1423-4A57-C3912E5C8000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5273854" y="5322688"/>
                  <a:ext cx="157320" cy="2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A3F67905-2990-546C-FDC2-4985D1A37C71}"/>
              </a:ext>
            </a:extLst>
          </p:cNvPr>
          <p:cNvGrpSpPr/>
          <p:nvPr/>
        </p:nvGrpSpPr>
        <p:grpSpPr>
          <a:xfrm>
            <a:off x="5638894" y="5076448"/>
            <a:ext cx="461520" cy="391320"/>
            <a:chOff x="5638894" y="5076448"/>
            <a:chExt cx="461520" cy="39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26E84DD5-42B5-6606-7C89-EA702CD7137E}"/>
                    </a:ext>
                  </a:extLst>
                </p14:cNvPr>
                <p14:cNvContentPartPr/>
                <p14:nvPr/>
              </p14:nvContentPartPr>
              <p14:xfrm>
                <a:off x="5638894" y="5220808"/>
                <a:ext cx="167040" cy="15948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26E84DD5-42B5-6606-7C89-EA702CD7137E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5632774" y="5214688"/>
                  <a:ext cx="1792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832B5EE6-F7E6-EC2F-0F96-4C043BF49A54}"/>
                    </a:ext>
                  </a:extLst>
                </p14:cNvPr>
                <p14:cNvContentPartPr/>
                <p14:nvPr/>
              </p14:nvContentPartPr>
              <p14:xfrm>
                <a:off x="5660494" y="5234128"/>
                <a:ext cx="137880" cy="16992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832B5EE6-F7E6-EC2F-0F96-4C043BF49A54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5654374" y="5228008"/>
                  <a:ext cx="1501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55F38D69-F637-C824-ECDF-314E7E696C85}"/>
                    </a:ext>
                  </a:extLst>
                </p14:cNvPr>
                <p14:cNvContentPartPr/>
                <p14:nvPr/>
              </p14:nvContentPartPr>
              <p14:xfrm>
                <a:off x="5822494" y="5346808"/>
                <a:ext cx="36360" cy="12096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55F38D69-F637-C824-ECDF-314E7E696C85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5816374" y="5340688"/>
                  <a:ext cx="486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FDF25B48-5AF1-1068-EBF8-23444F27BDAD}"/>
                    </a:ext>
                  </a:extLst>
                </p14:cNvPr>
                <p14:cNvContentPartPr/>
                <p14:nvPr/>
              </p14:nvContentPartPr>
              <p14:xfrm>
                <a:off x="5816014" y="5277328"/>
                <a:ext cx="28080" cy="280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FDF25B48-5AF1-1068-EBF8-23444F27BDAD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5809894" y="5271208"/>
                  <a:ext cx="403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797C9CC2-C05A-023B-9770-C795F639EB21}"/>
                    </a:ext>
                  </a:extLst>
                </p14:cNvPr>
                <p14:cNvContentPartPr/>
                <p14:nvPr/>
              </p14:nvContentPartPr>
              <p14:xfrm>
                <a:off x="5791534" y="5076448"/>
                <a:ext cx="115560" cy="10692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797C9CC2-C05A-023B-9770-C795F639EB21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5785414" y="5070328"/>
                  <a:ext cx="1278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DF02FCEE-9025-A4BF-AA51-BF96AC71382D}"/>
                    </a:ext>
                  </a:extLst>
                </p14:cNvPr>
                <p14:cNvContentPartPr/>
                <p14:nvPr/>
              </p14:nvContentPartPr>
              <p14:xfrm>
                <a:off x="6045694" y="5220448"/>
                <a:ext cx="18000" cy="161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DF02FCEE-9025-A4BF-AA51-BF96AC71382D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6039574" y="5214328"/>
                  <a:ext cx="3024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7EE2C9F5-95F3-31A2-979C-A48645A4D809}"/>
                    </a:ext>
                  </a:extLst>
                </p14:cNvPr>
                <p14:cNvContentPartPr/>
                <p14:nvPr/>
              </p14:nvContentPartPr>
              <p14:xfrm>
                <a:off x="5957134" y="5297488"/>
                <a:ext cx="143280" cy="2016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7EE2C9F5-95F3-31A2-979C-A48645A4D809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5951014" y="5291368"/>
                  <a:ext cx="155520" cy="3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CBBBBE07-1C37-52ED-B4AC-74A8B86B9B38}"/>
              </a:ext>
            </a:extLst>
          </p:cNvPr>
          <p:cNvGrpSpPr/>
          <p:nvPr/>
        </p:nvGrpSpPr>
        <p:grpSpPr>
          <a:xfrm>
            <a:off x="1881153" y="2720626"/>
            <a:ext cx="336600" cy="739800"/>
            <a:chOff x="1881153" y="2720626"/>
            <a:chExt cx="336600" cy="73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6A59B5C8-E789-4E2B-DC34-DD738F3BE2D1}"/>
                    </a:ext>
                  </a:extLst>
                </p14:cNvPr>
                <p14:cNvContentPartPr/>
                <p14:nvPr/>
              </p14:nvContentPartPr>
              <p14:xfrm>
                <a:off x="1932633" y="2720626"/>
                <a:ext cx="250920" cy="3769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6A59B5C8-E789-4E2B-DC34-DD738F3BE2D1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926513" y="2714506"/>
                  <a:ext cx="263160" cy="38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158F639F-FEFC-8C61-A98D-E8B39833B013}"/>
                    </a:ext>
                  </a:extLst>
                </p14:cNvPr>
                <p14:cNvContentPartPr/>
                <p14:nvPr/>
              </p14:nvContentPartPr>
              <p14:xfrm>
                <a:off x="1893033" y="3181066"/>
                <a:ext cx="55080" cy="864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158F639F-FEFC-8C61-A98D-E8B39833B013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1886913" y="3174946"/>
                  <a:ext cx="673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FFD6FD6F-44B6-27EA-87EA-DEC154B38A36}"/>
                    </a:ext>
                  </a:extLst>
                </p14:cNvPr>
                <p14:cNvContentPartPr/>
                <p14:nvPr/>
              </p14:nvContentPartPr>
              <p14:xfrm>
                <a:off x="2002833" y="3266746"/>
                <a:ext cx="136080" cy="140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FFD6FD6F-44B6-27EA-87EA-DEC154B38A36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1996713" y="3260626"/>
                  <a:ext cx="1483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C5139E39-7879-CED5-089E-B762383ADFDF}"/>
                    </a:ext>
                  </a:extLst>
                </p14:cNvPr>
                <p14:cNvContentPartPr/>
                <p14:nvPr/>
              </p14:nvContentPartPr>
              <p14:xfrm>
                <a:off x="2041713" y="3306346"/>
                <a:ext cx="113760" cy="248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C5139E39-7879-CED5-089E-B762383ADFDF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2035593" y="3300226"/>
                  <a:ext cx="1260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A3AAE783-D7FB-5F48-8F04-A966B4A9F03E}"/>
                    </a:ext>
                  </a:extLst>
                </p14:cNvPr>
                <p14:cNvContentPartPr/>
                <p14:nvPr/>
              </p14:nvContentPartPr>
              <p14:xfrm>
                <a:off x="2182833" y="3206986"/>
                <a:ext cx="34920" cy="1170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A3AAE783-D7FB-5F48-8F04-A966B4A9F03E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2176713" y="3200866"/>
                  <a:ext cx="471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E6351B11-1F86-09CF-7136-AAE9A269542F}"/>
                    </a:ext>
                  </a:extLst>
                </p14:cNvPr>
                <p14:cNvContentPartPr/>
                <p14:nvPr/>
              </p14:nvContentPartPr>
              <p14:xfrm>
                <a:off x="1881153" y="3285466"/>
                <a:ext cx="81000" cy="17496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E6351B11-1F86-09CF-7136-AAE9A269542F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1875033" y="3279346"/>
                  <a:ext cx="93240" cy="18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B08B250C-E962-FF34-C48F-82EA393131BF}"/>
              </a:ext>
            </a:extLst>
          </p:cNvPr>
          <p:cNvGrpSpPr/>
          <p:nvPr/>
        </p:nvGrpSpPr>
        <p:grpSpPr>
          <a:xfrm>
            <a:off x="2383713" y="2604706"/>
            <a:ext cx="581760" cy="497520"/>
            <a:chOff x="2383713" y="2604706"/>
            <a:chExt cx="581760" cy="49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2B532E44-CACA-95ED-B811-3D7E1E841BA5}"/>
                    </a:ext>
                  </a:extLst>
                </p14:cNvPr>
                <p14:cNvContentPartPr/>
                <p14:nvPr/>
              </p14:nvContentPartPr>
              <p14:xfrm>
                <a:off x="2383713" y="2781826"/>
                <a:ext cx="271800" cy="3204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2B532E44-CACA-95ED-B811-3D7E1E841BA5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2377593" y="2775706"/>
                  <a:ext cx="28404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DA83DBE-7CEE-C614-91BF-119AF29AAF9A}"/>
                    </a:ext>
                  </a:extLst>
                </p14:cNvPr>
                <p14:cNvContentPartPr/>
                <p14:nvPr/>
              </p14:nvContentPartPr>
              <p14:xfrm>
                <a:off x="2626713" y="2604706"/>
                <a:ext cx="156600" cy="18864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DA83DBE-7CEE-C614-91BF-119AF29AAF9A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2620593" y="2598586"/>
                  <a:ext cx="16884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22D71A54-5DFE-6338-9C6B-6A2ACB608A63}"/>
                    </a:ext>
                  </a:extLst>
                </p14:cNvPr>
                <p14:cNvContentPartPr/>
                <p14:nvPr/>
              </p14:nvContentPartPr>
              <p14:xfrm>
                <a:off x="2829393" y="2763466"/>
                <a:ext cx="30960" cy="907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22D71A54-5DFE-6338-9C6B-6A2ACB608A63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2823273" y="2757346"/>
                  <a:ext cx="432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66898190-BE0F-4F51-8AFB-328FEFA5C9C4}"/>
                    </a:ext>
                  </a:extLst>
                </p14:cNvPr>
                <p14:cNvContentPartPr/>
                <p14:nvPr/>
              </p14:nvContentPartPr>
              <p14:xfrm>
                <a:off x="2826153" y="2665906"/>
                <a:ext cx="36000" cy="2232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66898190-BE0F-4F51-8AFB-328FEFA5C9C4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2820033" y="2659786"/>
                  <a:ext cx="4824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557AF8A4-A7FE-56CA-8DD6-16C86339C8E7}"/>
                    </a:ext>
                  </a:extLst>
                </p14:cNvPr>
                <p14:cNvContentPartPr/>
                <p14:nvPr/>
              </p14:nvContentPartPr>
              <p14:xfrm>
                <a:off x="2809953" y="2774626"/>
                <a:ext cx="155520" cy="2052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557AF8A4-A7FE-56CA-8DD6-16C86339C8E7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2803833" y="2768506"/>
                  <a:ext cx="167760" cy="217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7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FDD8A532-383E-A083-157F-E59AC7ECDFB6}"/>
                  </a:ext>
                </a:extLst>
              </p14:cNvPr>
              <p14:cNvContentPartPr/>
              <p14:nvPr/>
            </p14:nvContentPartPr>
            <p14:xfrm>
              <a:off x="6293374" y="5145208"/>
              <a:ext cx="191520" cy="255960"/>
            </p14:xfrm>
          </p:contentPart>
        </mc:Choice>
        <mc:Fallback xmlns=""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FDD8A532-383E-A083-157F-E59AC7ECDFB6}"/>
                  </a:ext>
                </a:extLst>
              </p:cNvPr>
              <p:cNvPicPr/>
              <p:nvPr/>
            </p:nvPicPr>
            <p:blipFill>
              <a:blip r:embed="rId488"/>
              <a:stretch>
                <a:fillRect/>
              </a:stretch>
            </p:blipFill>
            <p:spPr>
              <a:xfrm>
                <a:off x="6287254" y="5139088"/>
                <a:ext cx="20376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9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49753459-0AFC-3D44-0CAF-A818EC92D135}"/>
                  </a:ext>
                </a:extLst>
              </p14:cNvPr>
              <p14:cNvContentPartPr/>
              <p14:nvPr/>
            </p14:nvContentPartPr>
            <p14:xfrm>
              <a:off x="6293374" y="4956568"/>
              <a:ext cx="130680" cy="10584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49753459-0AFC-3D44-0CAF-A818EC92D135}"/>
                  </a:ext>
                </a:extLst>
              </p:cNvPr>
              <p:cNvPicPr/>
              <p:nvPr/>
            </p:nvPicPr>
            <p:blipFill>
              <a:blip r:embed="rId490"/>
              <a:stretch>
                <a:fillRect/>
              </a:stretch>
            </p:blipFill>
            <p:spPr>
              <a:xfrm>
                <a:off x="6287254" y="4950448"/>
                <a:ext cx="1429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1">
            <p14:nvContentPartPr>
              <p14:cNvPr id="278" name="Ink 277">
                <a:extLst>
                  <a:ext uri="{FF2B5EF4-FFF2-40B4-BE49-F238E27FC236}">
                    <a16:creationId xmlns:a16="http://schemas.microsoft.com/office/drawing/2014/main" id="{CD8899BB-E67C-7430-5E6A-0B8F86C1DBD9}"/>
                  </a:ext>
                </a:extLst>
              </p14:cNvPr>
              <p14:cNvContentPartPr/>
              <p14:nvPr/>
            </p14:nvContentPartPr>
            <p14:xfrm>
              <a:off x="6601174" y="5083288"/>
              <a:ext cx="210600" cy="301320"/>
            </p14:xfrm>
          </p:contentPart>
        </mc:Choice>
        <mc:Fallback xmlns="">
          <p:pic>
            <p:nvPicPr>
              <p:cNvPr id="278" name="Ink 277">
                <a:extLst>
                  <a:ext uri="{FF2B5EF4-FFF2-40B4-BE49-F238E27FC236}">
                    <a16:creationId xmlns:a16="http://schemas.microsoft.com/office/drawing/2014/main" id="{CD8899BB-E67C-7430-5E6A-0B8F86C1DBD9}"/>
                  </a:ext>
                </a:extLst>
              </p:cNvPr>
              <p:cNvPicPr/>
              <p:nvPr/>
            </p:nvPicPr>
            <p:blipFill>
              <a:blip r:embed="rId492"/>
              <a:stretch>
                <a:fillRect/>
              </a:stretch>
            </p:blipFill>
            <p:spPr>
              <a:xfrm>
                <a:off x="6595054" y="5077168"/>
                <a:ext cx="2228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3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6C4CCDAD-2A51-A534-F70E-CDEB13F857B1}"/>
                  </a:ext>
                </a:extLst>
              </p14:cNvPr>
              <p14:cNvContentPartPr/>
              <p14:nvPr/>
            </p14:nvContentPartPr>
            <p14:xfrm>
              <a:off x="6847054" y="5354368"/>
              <a:ext cx="38520" cy="73080"/>
            </p14:xfrm>
          </p:contentPart>
        </mc:Choice>
        <mc:Fallback xmlns=""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6C4CCDAD-2A51-A534-F70E-CDEB13F857B1}"/>
                  </a:ext>
                </a:extLst>
              </p:cNvPr>
              <p:cNvPicPr/>
              <p:nvPr/>
            </p:nvPicPr>
            <p:blipFill>
              <a:blip r:embed="rId494"/>
              <a:stretch>
                <a:fillRect/>
              </a:stretch>
            </p:blipFill>
            <p:spPr>
              <a:xfrm>
                <a:off x="6840934" y="5348248"/>
                <a:ext cx="5076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5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50D2B408-7214-36BF-4A4A-CE56BE9D5838}"/>
                  </a:ext>
                </a:extLst>
              </p14:cNvPr>
              <p14:cNvContentPartPr/>
              <p14:nvPr/>
            </p14:nvContentPartPr>
            <p14:xfrm>
              <a:off x="6861814" y="5235568"/>
              <a:ext cx="31680" cy="3636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50D2B408-7214-36BF-4A4A-CE56BE9D5838}"/>
                  </a:ext>
                </a:extLst>
              </p:cNvPr>
              <p:cNvPicPr/>
              <p:nvPr/>
            </p:nvPicPr>
            <p:blipFill>
              <a:blip r:embed="rId496"/>
              <a:stretch>
                <a:fillRect/>
              </a:stretch>
            </p:blipFill>
            <p:spPr>
              <a:xfrm>
                <a:off x="6855694" y="5229448"/>
                <a:ext cx="439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7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398E25A1-4A3B-927F-47A2-44DECE403A0D}"/>
                  </a:ext>
                </a:extLst>
              </p14:cNvPr>
              <p14:cNvContentPartPr/>
              <p14:nvPr/>
            </p14:nvContentPartPr>
            <p14:xfrm>
              <a:off x="6884494" y="4990408"/>
              <a:ext cx="125280" cy="16956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398E25A1-4A3B-927F-47A2-44DECE403A0D}"/>
                  </a:ext>
                </a:extLst>
              </p:cNvPr>
              <p:cNvPicPr/>
              <p:nvPr/>
            </p:nvPicPr>
            <p:blipFill>
              <a:blip r:embed="rId498"/>
              <a:stretch>
                <a:fillRect/>
              </a:stretch>
            </p:blipFill>
            <p:spPr>
              <a:xfrm>
                <a:off x="6878374" y="4984288"/>
                <a:ext cx="1375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9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EFF9E3A0-F995-A3E9-0BE9-1BC5E5E90E82}"/>
                  </a:ext>
                </a:extLst>
              </p14:cNvPr>
              <p14:cNvContentPartPr/>
              <p14:nvPr/>
            </p14:nvContentPartPr>
            <p14:xfrm>
              <a:off x="7015534" y="5130088"/>
              <a:ext cx="83880" cy="14868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EFF9E3A0-F995-A3E9-0BE9-1BC5E5E90E82}"/>
                  </a:ext>
                </a:extLst>
              </p:cNvPr>
              <p:cNvPicPr/>
              <p:nvPr/>
            </p:nvPicPr>
            <p:blipFill>
              <a:blip r:embed="rId500"/>
              <a:stretch>
                <a:fillRect/>
              </a:stretch>
            </p:blipFill>
            <p:spPr>
              <a:xfrm>
                <a:off x="7009414" y="5123968"/>
                <a:ext cx="9612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1">
            <p14:nvContentPartPr>
              <p14:cNvPr id="283" name="Ink 282">
                <a:extLst>
                  <a:ext uri="{FF2B5EF4-FFF2-40B4-BE49-F238E27FC236}">
                    <a16:creationId xmlns:a16="http://schemas.microsoft.com/office/drawing/2014/main" id="{F254D3AD-9894-1EFA-582A-6ADB1D988AF3}"/>
                  </a:ext>
                </a:extLst>
              </p14:cNvPr>
              <p14:cNvContentPartPr/>
              <p14:nvPr/>
            </p14:nvContentPartPr>
            <p14:xfrm>
              <a:off x="7046134" y="5090128"/>
              <a:ext cx="28440" cy="16920"/>
            </p14:xfrm>
          </p:contentPart>
        </mc:Choice>
        <mc:Fallback xmlns="">
          <p:pic>
            <p:nvPicPr>
              <p:cNvPr id="283" name="Ink 282">
                <a:extLst>
                  <a:ext uri="{FF2B5EF4-FFF2-40B4-BE49-F238E27FC236}">
                    <a16:creationId xmlns:a16="http://schemas.microsoft.com/office/drawing/2014/main" id="{F254D3AD-9894-1EFA-582A-6ADB1D988AF3}"/>
                  </a:ext>
                </a:extLst>
              </p:cNvPr>
              <p:cNvPicPr/>
              <p:nvPr/>
            </p:nvPicPr>
            <p:blipFill>
              <a:blip r:embed="rId502"/>
              <a:stretch>
                <a:fillRect/>
              </a:stretch>
            </p:blipFill>
            <p:spPr>
              <a:xfrm>
                <a:off x="7040014" y="5084008"/>
                <a:ext cx="40680" cy="29160"/>
              </a:xfrm>
              <a:prstGeom prst="rect">
                <a:avLst/>
              </a:prstGeom>
            </p:spPr>
          </p:pic>
        </mc:Fallback>
      </mc:AlternateContent>
      <p:grpSp>
        <p:nvGrpSpPr>
          <p:cNvPr id="304" name="Group 303">
            <a:extLst>
              <a:ext uri="{FF2B5EF4-FFF2-40B4-BE49-F238E27FC236}">
                <a16:creationId xmlns:a16="http://schemas.microsoft.com/office/drawing/2014/main" id="{18E3F9EA-AC7F-CDB1-9ECF-C701C69EC5AA}"/>
              </a:ext>
            </a:extLst>
          </p:cNvPr>
          <p:cNvGrpSpPr/>
          <p:nvPr/>
        </p:nvGrpSpPr>
        <p:grpSpPr>
          <a:xfrm>
            <a:off x="5187454" y="5793208"/>
            <a:ext cx="204120" cy="289800"/>
            <a:chOff x="5187454" y="5793208"/>
            <a:chExt cx="204120" cy="28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6AE1C5B8-0540-AD76-08AA-47BAD5817C00}"/>
                    </a:ext>
                  </a:extLst>
                </p14:cNvPr>
                <p14:cNvContentPartPr/>
                <p14:nvPr/>
              </p14:nvContentPartPr>
              <p14:xfrm>
                <a:off x="5187454" y="5793208"/>
                <a:ext cx="204120" cy="19548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6AE1C5B8-0540-AD76-08AA-47BAD5817C00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181334" y="5787088"/>
                  <a:ext cx="2163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8CF3A0C2-6DBA-586F-23FE-5F57A46DAF62}"/>
                    </a:ext>
                  </a:extLst>
                </p14:cNvPr>
                <p14:cNvContentPartPr/>
                <p14:nvPr/>
              </p14:nvContentPartPr>
              <p14:xfrm>
                <a:off x="5206174" y="5982568"/>
                <a:ext cx="173520" cy="10044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8CF3A0C2-6DBA-586F-23FE-5F57A46DAF62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200054" y="5976448"/>
                  <a:ext cx="185760" cy="11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88B21916-B51F-0B8B-76C9-FF2643508941}"/>
              </a:ext>
            </a:extLst>
          </p:cNvPr>
          <p:cNvGrpSpPr/>
          <p:nvPr/>
        </p:nvGrpSpPr>
        <p:grpSpPr>
          <a:xfrm>
            <a:off x="5629894" y="5494048"/>
            <a:ext cx="1681560" cy="664920"/>
            <a:chOff x="5629894" y="5494048"/>
            <a:chExt cx="1681560" cy="66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FAE85132-113B-89CC-8ED1-6EC5F6513F8E}"/>
                    </a:ext>
                  </a:extLst>
                </p14:cNvPr>
                <p14:cNvContentPartPr/>
                <p14:nvPr/>
              </p14:nvContentPartPr>
              <p14:xfrm>
                <a:off x="6299134" y="5513488"/>
                <a:ext cx="3960" cy="360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FAE85132-113B-89CC-8ED1-6EC5F6513F8E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293014" y="5507368"/>
                  <a:ext cx="162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9E85EE1C-0AE4-556D-0C97-4CA908B30AB7}"/>
                    </a:ext>
                  </a:extLst>
                </p14:cNvPr>
                <p14:cNvContentPartPr/>
                <p14:nvPr/>
              </p14:nvContentPartPr>
              <p14:xfrm>
                <a:off x="6286174" y="5524288"/>
                <a:ext cx="82080" cy="21276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9E85EE1C-0AE4-556D-0C97-4CA908B30AB7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280054" y="5518168"/>
                  <a:ext cx="9432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67E0870A-34F2-5E1C-380E-F4A48E203058}"/>
                    </a:ext>
                  </a:extLst>
                </p14:cNvPr>
                <p14:cNvContentPartPr/>
                <p14:nvPr/>
              </p14:nvContentPartPr>
              <p14:xfrm>
                <a:off x="6274654" y="5495488"/>
                <a:ext cx="30240" cy="864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67E0870A-34F2-5E1C-380E-F4A48E203058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268534" y="5489368"/>
                  <a:ext cx="424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AC6202FE-20A7-5A5D-3B2F-B79F60C2E5F4}"/>
                    </a:ext>
                  </a:extLst>
                </p14:cNvPr>
                <p14:cNvContentPartPr/>
                <p14:nvPr/>
              </p14:nvContentPartPr>
              <p14:xfrm>
                <a:off x="6385534" y="5494048"/>
                <a:ext cx="123840" cy="1080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AC6202FE-20A7-5A5D-3B2F-B79F60C2E5F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379414" y="5487928"/>
                  <a:ext cx="1360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7B3B48C1-6BE1-AA91-AE11-72F3F125D097}"/>
                    </a:ext>
                  </a:extLst>
                </p14:cNvPr>
                <p14:cNvContentPartPr/>
                <p14:nvPr/>
              </p14:nvContentPartPr>
              <p14:xfrm>
                <a:off x="6385894" y="5570728"/>
                <a:ext cx="125280" cy="900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7B3B48C1-6BE1-AA91-AE11-72F3F125D097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379774" y="5564608"/>
                  <a:ext cx="1375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F15F00DE-C8F1-422A-B23D-DFB96DE9E72D}"/>
                    </a:ext>
                  </a:extLst>
                </p14:cNvPr>
                <p14:cNvContentPartPr/>
                <p14:nvPr/>
              </p14:nvContentPartPr>
              <p14:xfrm>
                <a:off x="6540334" y="5513848"/>
                <a:ext cx="21960" cy="766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F15F00DE-C8F1-422A-B23D-DFB96DE9E72D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534214" y="5507728"/>
                  <a:ext cx="342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10196B5F-09B7-9F67-A0C1-2E59DFDA0C59}"/>
                    </a:ext>
                  </a:extLst>
                </p14:cNvPr>
                <p14:cNvContentPartPr/>
                <p14:nvPr/>
              </p14:nvContentPartPr>
              <p14:xfrm>
                <a:off x="5629894" y="5873128"/>
                <a:ext cx="144000" cy="1864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10196B5F-09B7-9F67-A0C1-2E59DFDA0C59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623774" y="5867008"/>
                  <a:ext cx="1562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C91F503B-6F58-1844-26BF-AE34B7F00FF2}"/>
                    </a:ext>
                  </a:extLst>
                </p14:cNvPr>
                <p14:cNvContentPartPr/>
                <p14:nvPr/>
              </p14:nvContentPartPr>
              <p14:xfrm>
                <a:off x="5644654" y="5940088"/>
                <a:ext cx="124200" cy="1371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C91F503B-6F58-1844-26BF-AE34B7F00FF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638534" y="5933968"/>
                  <a:ext cx="1364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7D7BD128-617E-D749-7112-1AD283064EC6}"/>
                    </a:ext>
                  </a:extLst>
                </p14:cNvPr>
                <p14:cNvContentPartPr/>
                <p14:nvPr/>
              </p14:nvContentPartPr>
              <p14:xfrm>
                <a:off x="5816374" y="6015328"/>
                <a:ext cx="41760" cy="6084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7D7BD128-617E-D749-7112-1AD283064EC6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810254" y="6009208"/>
                  <a:ext cx="540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1A70C8BC-73AA-3429-3ED7-8BC31003DC9F}"/>
                    </a:ext>
                  </a:extLst>
                </p14:cNvPr>
                <p14:cNvContentPartPr/>
                <p14:nvPr/>
              </p14:nvContentPartPr>
              <p14:xfrm>
                <a:off x="5814934" y="5947648"/>
                <a:ext cx="18000" cy="46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1A70C8BC-73AA-3429-3ED7-8BC31003DC9F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5808814" y="5941528"/>
                  <a:ext cx="302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1ACA23AF-A92C-9E3E-75BB-FED075A949A3}"/>
                    </a:ext>
                  </a:extLst>
                </p14:cNvPr>
                <p14:cNvContentPartPr/>
                <p14:nvPr/>
              </p14:nvContentPartPr>
              <p14:xfrm>
                <a:off x="5847334" y="5742448"/>
                <a:ext cx="104040" cy="1029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1ACA23AF-A92C-9E3E-75BB-FED075A949A3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5841214" y="5736328"/>
                  <a:ext cx="1162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0BD165BB-56DC-A324-C7F0-135D5B258CB5}"/>
                    </a:ext>
                  </a:extLst>
                </p14:cNvPr>
                <p14:cNvContentPartPr/>
                <p14:nvPr/>
              </p14:nvContentPartPr>
              <p14:xfrm>
                <a:off x="6084574" y="5836048"/>
                <a:ext cx="11160" cy="1656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0BD165BB-56DC-A324-C7F0-135D5B258CB5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078454" y="5829928"/>
                  <a:ext cx="234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4A1B65DA-CCCC-29E7-3F57-A155CDBFC729}"/>
                    </a:ext>
                  </a:extLst>
                </p14:cNvPr>
                <p14:cNvContentPartPr/>
                <p14:nvPr/>
              </p14:nvContentPartPr>
              <p14:xfrm>
                <a:off x="6023374" y="5916328"/>
                <a:ext cx="132120" cy="162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4A1B65DA-CCCC-29E7-3F57-A155CDBFC729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017254" y="5910208"/>
                  <a:ext cx="144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8AD495A5-AF47-BF5B-2EC6-51E500ED97EE}"/>
                    </a:ext>
                  </a:extLst>
                </p14:cNvPr>
                <p14:cNvContentPartPr/>
                <p14:nvPr/>
              </p14:nvContentPartPr>
              <p14:xfrm>
                <a:off x="6287254" y="5880688"/>
                <a:ext cx="161640" cy="17064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8AD495A5-AF47-BF5B-2EC6-51E500ED97EE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281134" y="5874568"/>
                  <a:ext cx="17388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E16A21D8-47B6-619D-3055-7FF3CB2FAAF2}"/>
                    </a:ext>
                  </a:extLst>
                </p14:cNvPr>
                <p14:cNvContentPartPr/>
                <p14:nvPr/>
              </p14:nvContentPartPr>
              <p14:xfrm>
                <a:off x="6591094" y="5751448"/>
                <a:ext cx="223920" cy="33516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E16A21D8-47B6-619D-3055-7FF3CB2FAAF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584974" y="5745328"/>
                  <a:ext cx="23616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8E4D2865-C670-AB34-6D58-B75A33A37A0E}"/>
                    </a:ext>
                  </a:extLst>
                </p14:cNvPr>
                <p14:cNvContentPartPr/>
                <p14:nvPr/>
              </p14:nvContentPartPr>
              <p14:xfrm>
                <a:off x="6824014" y="6048808"/>
                <a:ext cx="79200" cy="11016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8E4D2865-C670-AB34-6D58-B75A33A37A0E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6817894" y="6042688"/>
                  <a:ext cx="914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4D4CF841-F4C8-C7F0-9974-E4B9B2F4C8FB}"/>
                    </a:ext>
                  </a:extLst>
                </p14:cNvPr>
                <p14:cNvContentPartPr/>
                <p14:nvPr/>
              </p14:nvContentPartPr>
              <p14:xfrm>
                <a:off x="6866494" y="5930728"/>
                <a:ext cx="24480" cy="36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4D4CF841-F4C8-C7F0-9974-E4B9B2F4C8FB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6860374" y="5924608"/>
                  <a:ext cx="367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5F5A878B-BBF6-0C0B-41C4-BB0931B3073B}"/>
                    </a:ext>
                  </a:extLst>
                </p14:cNvPr>
                <p14:cNvContentPartPr/>
                <p14:nvPr/>
              </p14:nvContentPartPr>
              <p14:xfrm>
                <a:off x="6848494" y="5581528"/>
                <a:ext cx="181800" cy="15336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5F5A878B-BBF6-0C0B-41C4-BB0931B3073B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6842374" y="5575408"/>
                  <a:ext cx="1940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5B7A5F6D-D6B6-721D-36E1-60EA9A0070A2}"/>
                    </a:ext>
                  </a:extLst>
                </p14:cNvPr>
                <p14:cNvContentPartPr/>
                <p14:nvPr/>
              </p14:nvContentPartPr>
              <p14:xfrm>
                <a:off x="7029574" y="5689528"/>
                <a:ext cx="26640" cy="10116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5B7A5F6D-D6B6-721D-36E1-60EA9A0070A2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7023454" y="5683408"/>
                  <a:ext cx="388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7EFA3D6A-6DEF-A750-0F32-1C497ED5490A}"/>
                    </a:ext>
                  </a:extLst>
                </p14:cNvPr>
                <p14:cNvContentPartPr/>
                <p14:nvPr/>
              </p14:nvContentPartPr>
              <p14:xfrm>
                <a:off x="7129654" y="5843968"/>
                <a:ext cx="181800" cy="13248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7EFA3D6A-6DEF-A750-0F32-1C497ED5490A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123534" y="5837848"/>
                  <a:ext cx="1940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6FD3F9C4-F827-90B5-79AD-BE3E89947634}"/>
                    </a:ext>
                  </a:extLst>
                </p14:cNvPr>
                <p14:cNvContentPartPr/>
                <p14:nvPr/>
              </p14:nvContentPartPr>
              <p14:xfrm>
                <a:off x="7104814" y="6014248"/>
                <a:ext cx="180360" cy="2916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6FD3F9C4-F827-90B5-79AD-BE3E89947634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098694" y="6008128"/>
                  <a:ext cx="19260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6" name="Group 745">
            <a:extLst>
              <a:ext uri="{FF2B5EF4-FFF2-40B4-BE49-F238E27FC236}">
                <a16:creationId xmlns:a16="http://schemas.microsoft.com/office/drawing/2014/main" id="{80BB0FD4-ADC3-946F-CE8E-2B3E841759BA}"/>
              </a:ext>
            </a:extLst>
          </p:cNvPr>
          <p:cNvGrpSpPr/>
          <p:nvPr/>
        </p:nvGrpSpPr>
        <p:grpSpPr>
          <a:xfrm>
            <a:off x="7561294" y="5549128"/>
            <a:ext cx="1746720" cy="556200"/>
            <a:chOff x="7561294" y="5549128"/>
            <a:chExt cx="1746720" cy="55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6920ACDC-125D-E587-0804-75D8C7966CA6}"/>
                    </a:ext>
                  </a:extLst>
                </p14:cNvPr>
                <p14:cNvContentPartPr/>
                <p14:nvPr/>
              </p14:nvContentPartPr>
              <p14:xfrm>
                <a:off x="7561294" y="5827408"/>
                <a:ext cx="163440" cy="1702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6920ACDC-125D-E587-0804-75D8C7966CA6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555174" y="5821288"/>
                  <a:ext cx="1756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9C33D7D6-23A4-28E8-211E-0F629160A718}"/>
                    </a:ext>
                  </a:extLst>
                </p14:cNvPr>
                <p14:cNvContentPartPr/>
                <p14:nvPr/>
              </p14:nvContentPartPr>
              <p14:xfrm>
                <a:off x="7808614" y="5681968"/>
                <a:ext cx="130680" cy="3369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9C33D7D6-23A4-28E8-211E-0F629160A718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802494" y="5675848"/>
                  <a:ext cx="14292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8A40990A-2EA0-C073-761B-E017E43812F8}"/>
                    </a:ext>
                  </a:extLst>
                </p14:cNvPr>
                <p14:cNvContentPartPr/>
                <p14:nvPr/>
              </p14:nvContentPartPr>
              <p14:xfrm>
                <a:off x="7932814" y="5844688"/>
                <a:ext cx="193320" cy="1332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8A40990A-2EA0-C073-761B-E017E43812F8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926694" y="5838568"/>
                  <a:ext cx="2055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18E080DF-FF5A-0FD1-DE52-55EEB03DC769}"/>
                    </a:ext>
                  </a:extLst>
                </p14:cNvPr>
                <p14:cNvContentPartPr/>
                <p14:nvPr/>
              </p14:nvContentPartPr>
              <p14:xfrm>
                <a:off x="7985374" y="5837128"/>
                <a:ext cx="176400" cy="1648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18E080DF-FF5A-0FD1-DE52-55EEB03DC769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979254" y="5831008"/>
                  <a:ext cx="1886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3F861B05-30E9-52D5-99B4-8E4D272387A3}"/>
                    </a:ext>
                  </a:extLst>
                </p14:cNvPr>
                <p14:cNvContentPartPr/>
                <p14:nvPr/>
              </p14:nvContentPartPr>
              <p14:xfrm>
                <a:off x="8162854" y="5963848"/>
                <a:ext cx="45360" cy="885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3F861B05-30E9-52D5-99B4-8E4D272387A3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156734" y="5957728"/>
                  <a:ext cx="576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E7B48BD4-4752-6628-D1A4-947EE7FC0E50}"/>
                    </a:ext>
                  </a:extLst>
                </p14:cNvPr>
                <p14:cNvContentPartPr/>
                <p14:nvPr/>
              </p14:nvContentPartPr>
              <p14:xfrm>
                <a:off x="8185174" y="5870248"/>
                <a:ext cx="28440" cy="2232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E7B48BD4-4752-6628-D1A4-947EE7FC0E50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179054" y="5864128"/>
                  <a:ext cx="406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49DA7444-7F22-480B-156B-88D9337BF45D}"/>
                    </a:ext>
                  </a:extLst>
                </p14:cNvPr>
                <p14:cNvContentPartPr/>
                <p14:nvPr/>
              </p14:nvContentPartPr>
              <p14:xfrm>
                <a:off x="8185894" y="5671888"/>
                <a:ext cx="99720" cy="1386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49DA7444-7F22-480B-156B-88D9337BF45D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179774" y="5665768"/>
                  <a:ext cx="1119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8A2DEA6B-3989-8A61-8342-46CBB91F2DA9}"/>
                    </a:ext>
                  </a:extLst>
                </p14:cNvPr>
                <p14:cNvContentPartPr/>
                <p14:nvPr/>
              </p14:nvContentPartPr>
              <p14:xfrm>
                <a:off x="8410534" y="5827408"/>
                <a:ext cx="12240" cy="16704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8A2DEA6B-3989-8A61-8342-46CBB91F2DA9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8404414" y="5821288"/>
                  <a:ext cx="244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4EE4CD55-B4C5-C25A-AE2A-18D01E09CA27}"/>
                    </a:ext>
                  </a:extLst>
                </p14:cNvPr>
                <p14:cNvContentPartPr/>
                <p14:nvPr/>
              </p14:nvContentPartPr>
              <p14:xfrm>
                <a:off x="8347894" y="5903008"/>
                <a:ext cx="110160" cy="612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4EE4CD55-B4C5-C25A-AE2A-18D01E09CA27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8341774" y="5896888"/>
                  <a:ext cx="1224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EF622D6F-2D09-F165-F9BC-E4691CB2C2D1}"/>
                    </a:ext>
                  </a:extLst>
                </p14:cNvPr>
                <p14:cNvContentPartPr/>
                <p14:nvPr/>
              </p14:nvContentPartPr>
              <p14:xfrm>
                <a:off x="8619694" y="5670088"/>
                <a:ext cx="186840" cy="37008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EF622D6F-2D09-F165-F9BC-E4691CB2C2D1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8613574" y="5663968"/>
                  <a:ext cx="19908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8B927797-7049-969D-0634-FA70F35005AA}"/>
                    </a:ext>
                  </a:extLst>
                </p14:cNvPr>
                <p14:cNvContentPartPr/>
                <p14:nvPr/>
              </p14:nvContentPartPr>
              <p14:xfrm>
                <a:off x="8839654" y="5994088"/>
                <a:ext cx="48600" cy="11124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8B927797-7049-969D-0634-FA70F35005AA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8833534" y="5987968"/>
                  <a:ext cx="608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8369BBB5-EEEB-1CC2-EE4C-E5C80C98A8F2}"/>
                    </a:ext>
                  </a:extLst>
                </p14:cNvPr>
                <p14:cNvContentPartPr/>
                <p14:nvPr/>
              </p14:nvContentPartPr>
              <p14:xfrm>
                <a:off x="8876014" y="5899408"/>
                <a:ext cx="27000" cy="504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8369BBB5-EEEB-1CC2-EE4C-E5C80C98A8F2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8869894" y="5893288"/>
                  <a:ext cx="392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BADBC9D8-7D71-590A-546D-8219D799D813}"/>
                    </a:ext>
                  </a:extLst>
                </p14:cNvPr>
                <p14:cNvContentPartPr/>
                <p14:nvPr/>
              </p14:nvContentPartPr>
              <p14:xfrm>
                <a:off x="8927854" y="5549128"/>
                <a:ext cx="132840" cy="14940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BADBC9D8-7D71-590A-546D-8219D799D813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921734" y="5543008"/>
                  <a:ext cx="1450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7325BED8-4E5F-BB96-0FFD-8DE5E89B9DD2}"/>
                    </a:ext>
                  </a:extLst>
                </p14:cNvPr>
                <p14:cNvContentPartPr/>
                <p14:nvPr/>
              </p14:nvContentPartPr>
              <p14:xfrm>
                <a:off x="9104974" y="5657128"/>
                <a:ext cx="12600" cy="10584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7325BED8-4E5F-BB96-0FFD-8DE5E89B9DD2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9098854" y="5651008"/>
                  <a:ext cx="248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0F1771DC-0EFB-C94D-116D-584EE1B0B9BF}"/>
                    </a:ext>
                  </a:extLst>
                </p14:cNvPr>
                <p14:cNvContentPartPr/>
                <p14:nvPr/>
              </p14:nvContentPartPr>
              <p14:xfrm>
                <a:off x="9103894" y="5562808"/>
                <a:ext cx="204120" cy="5338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0F1771DC-0EFB-C94D-116D-584EE1B0B9BF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9097774" y="5556688"/>
                  <a:ext cx="216360" cy="546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845" name="Ink 844">
                <a:extLst>
                  <a:ext uri="{FF2B5EF4-FFF2-40B4-BE49-F238E27FC236}">
                    <a16:creationId xmlns:a16="http://schemas.microsoft.com/office/drawing/2014/main" id="{2D9160BE-B52A-61A6-E540-105ABF3AB813}"/>
                  </a:ext>
                </a:extLst>
              </p14:cNvPr>
              <p14:cNvContentPartPr/>
              <p14:nvPr/>
            </p14:nvContentPartPr>
            <p14:xfrm>
              <a:off x="9215793" y="3743746"/>
              <a:ext cx="19080" cy="25200"/>
            </p14:xfrm>
          </p:contentPart>
        </mc:Choice>
        <mc:Fallback xmlns="">
          <p:pic>
            <p:nvPicPr>
              <p:cNvPr id="845" name="Ink 844">
                <a:extLst>
                  <a:ext uri="{FF2B5EF4-FFF2-40B4-BE49-F238E27FC236}">
                    <a16:creationId xmlns:a16="http://schemas.microsoft.com/office/drawing/2014/main" id="{2D9160BE-B52A-61A6-E540-105ABF3AB813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9209673" y="3737626"/>
                <a:ext cx="313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919" name="Ink 918">
                <a:extLst>
                  <a:ext uri="{FF2B5EF4-FFF2-40B4-BE49-F238E27FC236}">
                    <a16:creationId xmlns:a16="http://schemas.microsoft.com/office/drawing/2014/main" id="{9E8B4374-5401-8039-727E-F7782BE55B94}"/>
                  </a:ext>
                </a:extLst>
              </p14:cNvPr>
              <p14:cNvContentPartPr/>
              <p14:nvPr/>
            </p14:nvContentPartPr>
            <p14:xfrm>
              <a:off x="7323566" y="4107237"/>
              <a:ext cx="246960" cy="266760"/>
            </p14:xfrm>
          </p:contentPart>
        </mc:Choice>
        <mc:Fallback xmlns="">
          <p:pic>
            <p:nvPicPr>
              <p:cNvPr id="919" name="Ink 918">
                <a:extLst>
                  <a:ext uri="{FF2B5EF4-FFF2-40B4-BE49-F238E27FC236}">
                    <a16:creationId xmlns:a16="http://schemas.microsoft.com/office/drawing/2014/main" id="{9E8B4374-5401-8039-727E-F7782BE55B94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7317446" y="4101117"/>
                <a:ext cx="259200" cy="27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930" name="Group 929">
            <a:extLst>
              <a:ext uri="{FF2B5EF4-FFF2-40B4-BE49-F238E27FC236}">
                <a16:creationId xmlns:a16="http://schemas.microsoft.com/office/drawing/2014/main" id="{2B2AD027-286E-C786-9359-EFF3483E16B6}"/>
              </a:ext>
            </a:extLst>
          </p:cNvPr>
          <p:cNvGrpSpPr/>
          <p:nvPr/>
        </p:nvGrpSpPr>
        <p:grpSpPr>
          <a:xfrm>
            <a:off x="9551753" y="5714088"/>
            <a:ext cx="191520" cy="236520"/>
            <a:chOff x="9551753" y="5714088"/>
            <a:chExt cx="191520" cy="23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DFA655A2-5F28-5E19-8F76-1C5908028120}"/>
                    </a:ext>
                  </a:extLst>
                </p14:cNvPr>
                <p14:cNvContentPartPr/>
                <p14:nvPr/>
              </p14:nvContentPartPr>
              <p14:xfrm>
                <a:off x="9551753" y="5714088"/>
                <a:ext cx="175680" cy="17280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DFA655A2-5F28-5E19-8F76-1C5908028120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9545633" y="5707968"/>
                  <a:ext cx="18792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604FE465-2F9B-42BF-3C2B-4DF11CC73B4D}"/>
                    </a:ext>
                  </a:extLst>
                </p14:cNvPr>
                <p14:cNvContentPartPr/>
                <p14:nvPr/>
              </p14:nvContentPartPr>
              <p14:xfrm>
                <a:off x="9575873" y="5933688"/>
                <a:ext cx="167400" cy="1692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604FE465-2F9B-42BF-3C2B-4DF11CC73B4D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9569753" y="5927568"/>
                  <a:ext cx="179640" cy="29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932" name="Ink 931">
                <a:extLst>
                  <a:ext uri="{FF2B5EF4-FFF2-40B4-BE49-F238E27FC236}">
                    <a16:creationId xmlns:a16="http://schemas.microsoft.com/office/drawing/2014/main" id="{5E57905F-55F1-7DBE-86AC-B85A9DD0A922}"/>
                  </a:ext>
                </a:extLst>
              </p14:cNvPr>
              <p14:cNvContentPartPr/>
              <p14:nvPr/>
            </p14:nvContentPartPr>
            <p14:xfrm>
              <a:off x="9974753" y="5825328"/>
              <a:ext cx="190800" cy="153360"/>
            </p14:xfrm>
          </p:contentPart>
        </mc:Choice>
        <mc:Fallback xmlns="">
          <p:pic>
            <p:nvPicPr>
              <p:cNvPr id="932" name="Ink 931">
                <a:extLst>
                  <a:ext uri="{FF2B5EF4-FFF2-40B4-BE49-F238E27FC236}">
                    <a16:creationId xmlns:a16="http://schemas.microsoft.com/office/drawing/2014/main" id="{5E57905F-55F1-7DBE-86AC-B85A9DD0A922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9968633" y="5819208"/>
                <a:ext cx="203040" cy="165600"/>
              </a:xfrm>
              <a:prstGeom prst="rect">
                <a:avLst/>
              </a:prstGeom>
            </p:spPr>
          </p:pic>
        </mc:Fallback>
      </mc:AlternateContent>
      <p:grpSp>
        <p:nvGrpSpPr>
          <p:cNvPr id="943" name="Group 942">
            <a:extLst>
              <a:ext uri="{FF2B5EF4-FFF2-40B4-BE49-F238E27FC236}">
                <a16:creationId xmlns:a16="http://schemas.microsoft.com/office/drawing/2014/main" id="{AC829109-C1D5-82A6-7BB7-2358C2B457DB}"/>
              </a:ext>
            </a:extLst>
          </p:cNvPr>
          <p:cNvGrpSpPr/>
          <p:nvPr/>
        </p:nvGrpSpPr>
        <p:grpSpPr>
          <a:xfrm>
            <a:off x="10386233" y="5578728"/>
            <a:ext cx="1089000" cy="537840"/>
            <a:chOff x="10386233" y="5578728"/>
            <a:chExt cx="1089000" cy="53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BAE0C54F-D71A-9C7C-95CB-88F612152D2B}"/>
                    </a:ext>
                  </a:extLst>
                </p14:cNvPr>
                <p14:cNvContentPartPr/>
                <p14:nvPr/>
              </p14:nvContentPartPr>
              <p14:xfrm>
                <a:off x="10386233" y="5783208"/>
                <a:ext cx="270360" cy="21708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BAE0C54F-D71A-9C7C-95CB-88F612152D2B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0380113" y="5777088"/>
                  <a:ext cx="28260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E1E8544A-C9E2-A861-E160-34E4EFBBDF54}"/>
                    </a:ext>
                  </a:extLst>
                </p14:cNvPr>
                <p14:cNvContentPartPr/>
                <p14:nvPr/>
              </p14:nvContentPartPr>
              <p14:xfrm>
                <a:off x="10452833" y="5808768"/>
                <a:ext cx="184680" cy="14184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E1E8544A-C9E2-A861-E160-34E4EFBBDF54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0446713" y="5802648"/>
                  <a:ext cx="1969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9A8D3E4E-697F-F324-12A4-68CD5DD075DD}"/>
                    </a:ext>
                  </a:extLst>
                </p14:cNvPr>
                <p14:cNvContentPartPr/>
                <p14:nvPr/>
              </p14:nvContentPartPr>
              <p14:xfrm>
                <a:off x="10676753" y="5578728"/>
                <a:ext cx="162720" cy="17100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9A8D3E4E-697F-F324-12A4-68CD5DD075D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0670633" y="5572608"/>
                  <a:ext cx="1749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02AED640-C2DE-32C7-75C3-D47B04E120BE}"/>
                    </a:ext>
                  </a:extLst>
                </p14:cNvPr>
                <p14:cNvContentPartPr/>
                <p14:nvPr/>
              </p14:nvContentPartPr>
              <p14:xfrm>
                <a:off x="10858913" y="5707248"/>
                <a:ext cx="30600" cy="9216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02AED640-C2DE-32C7-75C3-D47B04E120BE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852793" y="5701128"/>
                  <a:ext cx="428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6F1AE6B7-DA08-BD62-F23D-0C36BD8DE796}"/>
                    </a:ext>
                  </a:extLst>
                </p14:cNvPr>
                <p14:cNvContentPartPr/>
                <p14:nvPr/>
              </p14:nvContentPartPr>
              <p14:xfrm>
                <a:off x="10926233" y="5667648"/>
                <a:ext cx="163440" cy="30420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6F1AE6B7-DA08-BD62-F23D-0C36BD8DE796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0920113" y="5661528"/>
                  <a:ext cx="17568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6334E9ED-B340-66B0-ED2B-2AA7BFB2108A}"/>
                    </a:ext>
                  </a:extLst>
                </p14:cNvPr>
                <p14:cNvContentPartPr/>
                <p14:nvPr/>
              </p14:nvContentPartPr>
              <p14:xfrm>
                <a:off x="11057993" y="5769168"/>
                <a:ext cx="244440" cy="34740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6334E9ED-B340-66B0-ED2B-2AA7BFB2108A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1051873" y="5763048"/>
                  <a:ext cx="25668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930006BF-AAEB-9C55-4305-259BD2CD7F6A}"/>
                    </a:ext>
                  </a:extLst>
                </p14:cNvPr>
                <p14:cNvContentPartPr/>
                <p14:nvPr/>
              </p14:nvContentPartPr>
              <p14:xfrm>
                <a:off x="11231873" y="5600688"/>
                <a:ext cx="243360" cy="42300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930006BF-AAEB-9C55-4305-259BD2CD7F6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1225753" y="5594568"/>
                  <a:ext cx="255600" cy="435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2">
            <p14:nvContentPartPr>
              <p14:cNvPr id="942" name="Ink 941">
                <a:extLst>
                  <a:ext uri="{FF2B5EF4-FFF2-40B4-BE49-F238E27FC236}">
                    <a16:creationId xmlns:a16="http://schemas.microsoft.com/office/drawing/2014/main" id="{5FD3CEC7-97A7-33DD-73D9-97A9FA48025B}"/>
                  </a:ext>
                </a:extLst>
              </p14:cNvPr>
              <p14:cNvContentPartPr/>
              <p14:nvPr/>
            </p14:nvContentPartPr>
            <p14:xfrm>
              <a:off x="11686913" y="5843328"/>
              <a:ext cx="43560" cy="28080"/>
            </p14:xfrm>
          </p:contentPart>
        </mc:Choice>
        <mc:Fallback xmlns="">
          <p:pic>
            <p:nvPicPr>
              <p:cNvPr id="942" name="Ink 941">
                <a:extLst>
                  <a:ext uri="{FF2B5EF4-FFF2-40B4-BE49-F238E27FC236}">
                    <a16:creationId xmlns:a16="http://schemas.microsoft.com/office/drawing/2014/main" id="{5FD3CEC7-97A7-33DD-73D9-97A9FA48025B}"/>
                  </a:ext>
                </a:extLst>
              </p:cNvPr>
              <p:cNvPicPr/>
              <p:nvPr/>
            </p:nvPicPr>
            <p:blipFill>
              <a:blip r:embed="rId603"/>
              <a:stretch>
                <a:fillRect/>
              </a:stretch>
            </p:blipFill>
            <p:spPr>
              <a:xfrm>
                <a:off x="11680793" y="5837208"/>
                <a:ext cx="558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4">
            <p14:nvContentPartPr>
              <p14:cNvPr id="988" name="Ink 987">
                <a:extLst>
                  <a:ext uri="{FF2B5EF4-FFF2-40B4-BE49-F238E27FC236}">
                    <a16:creationId xmlns:a16="http://schemas.microsoft.com/office/drawing/2014/main" id="{3C872928-7D60-E3AF-DF31-EF8BA9F4F420}"/>
                  </a:ext>
                </a:extLst>
              </p14:cNvPr>
              <p14:cNvContentPartPr/>
              <p14:nvPr/>
            </p14:nvContentPartPr>
            <p14:xfrm>
              <a:off x="10773086" y="4121637"/>
              <a:ext cx="48240" cy="38880"/>
            </p14:xfrm>
          </p:contentPart>
        </mc:Choice>
        <mc:Fallback xmlns="">
          <p:pic>
            <p:nvPicPr>
              <p:cNvPr id="988" name="Ink 987">
                <a:extLst>
                  <a:ext uri="{FF2B5EF4-FFF2-40B4-BE49-F238E27FC236}">
                    <a16:creationId xmlns:a16="http://schemas.microsoft.com/office/drawing/2014/main" id="{3C872928-7D60-E3AF-DF31-EF8BA9F4F420}"/>
                  </a:ext>
                </a:extLst>
              </p:cNvPr>
              <p:cNvPicPr/>
              <p:nvPr/>
            </p:nvPicPr>
            <p:blipFill>
              <a:blip r:embed="rId605"/>
              <a:stretch>
                <a:fillRect/>
              </a:stretch>
            </p:blipFill>
            <p:spPr>
              <a:xfrm>
                <a:off x="10766966" y="4115517"/>
                <a:ext cx="604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6">
            <p14:nvContentPartPr>
              <p14:cNvPr id="1004" name="Ink 1003">
                <a:extLst>
                  <a:ext uri="{FF2B5EF4-FFF2-40B4-BE49-F238E27FC236}">
                    <a16:creationId xmlns:a16="http://schemas.microsoft.com/office/drawing/2014/main" id="{46ACEDC5-A935-1853-3A21-AF0A26C2E8E3}"/>
                  </a:ext>
                </a:extLst>
              </p14:cNvPr>
              <p14:cNvContentPartPr/>
              <p14:nvPr/>
            </p14:nvContentPartPr>
            <p14:xfrm>
              <a:off x="7158753" y="3521626"/>
              <a:ext cx="3925080" cy="1014840"/>
            </p14:xfrm>
          </p:contentPart>
        </mc:Choice>
        <mc:Fallback xmlns="">
          <p:pic>
            <p:nvPicPr>
              <p:cNvPr id="1004" name="Ink 1003">
                <a:extLst>
                  <a:ext uri="{FF2B5EF4-FFF2-40B4-BE49-F238E27FC236}">
                    <a16:creationId xmlns:a16="http://schemas.microsoft.com/office/drawing/2014/main" id="{46ACEDC5-A935-1853-3A21-AF0A26C2E8E3}"/>
                  </a:ext>
                </a:extLst>
              </p:cNvPr>
              <p:cNvPicPr/>
              <p:nvPr/>
            </p:nvPicPr>
            <p:blipFill>
              <a:blip r:embed="rId607"/>
              <a:stretch>
                <a:fillRect/>
              </a:stretch>
            </p:blipFill>
            <p:spPr>
              <a:xfrm>
                <a:off x="7152633" y="3515506"/>
                <a:ext cx="3937320" cy="10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1005" name="Ink 1004">
                <a:extLst>
                  <a:ext uri="{FF2B5EF4-FFF2-40B4-BE49-F238E27FC236}">
                    <a16:creationId xmlns:a16="http://schemas.microsoft.com/office/drawing/2014/main" id="{8F2A8687-BCDB-DDE8-8641-647D14F84181}"/>
                  </a:ext>
                </a:extLst>
              </p14:cNvPr>
              <p14:cNvContentPartPr/>
              <p14:nvPr/>
            </p14:nvContentPartPr>
            <p14:xfrm>
              <a:off x="7202673" y="3418306"/>
              <a:ext cx="3930480" cy="965160"/>
            </p14:xfrm>
          </p:contentPart>
        </mc:Choice>
        <mc:Fallback xmlns="">
          <p:pic>
            <p:nvPicPr>
              <p:cNvPr id="1005" name="Ink 1004">
                <a:extLst>
                  <a:ext uri="{FF2B5EF4-FFF2-40B4-BE49-F238E27FC236}">
                    <a16:creationId xmlns:a16="http://schemas.microsoft.com/office/drawing/2014/main" id="{8F2A8687-BCDB-DDE8-8641-647D14F84181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7196553" y="3412186"/>
                <a:ext cx="3942720" cy="9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0">
            <p14:nvContentPartPr>
              <p14:cNvPr id="1006" name="Ink 1005">
                <a:extLst>
                  <a:ext uri="{FF2B5EF4-FFF2-40B4-BE49-F238E27FC236}">
                    <a16:creationId xmlns:a16="http://schemas.microsoft.com/office/drawing/2014/main" id="{D7623DFC-1827-09AD-900E-34650168609C}"/>
                  </a:ext>
                </a:extLst>
              </p14:cNvPr>
              <p14:cNvContentPartPr/>
              <p14:nvPr/>
            </p14:nvContentPartPr>
            <p14:xfrm>
              <a:off x="11028033" y="3573466"/>
              <a:ext cx="86400" cy="875520"/>
            </p14:xfrm>
          </p:contentPart>
        </mc:Choice>
        <mc:Fallback xmlns="">
          <p:pic>
            <p:nvPicPr>
              <p:cNvPr id="1006" name="Ink 1005">
                <a:extLst>
                  <a:ext uri="{FF2B5EF4-FFF2-40B4-BE49-F238E27FC236}">
                    <a16:creationId xmlns:a16="http://schemas.microsoft.com/office/drawing/2014/main" id="{D7623DFC-1827-09AD-900E-34650168609C}"/>
                  </a:ext>
                </a:extLst>
              </p:cNvPr>
              <p:cNvPicPr/>
              <p:nvPr/>
            </p:nvPicPr>
            <p:blipFill>
              <a:blip r:embed="rId611"/>
              <a:stretch>
                <a:fillRect/>
              </a:stretch>
            </p:blipFill>
            <p:spPr>
              <a:xfrm>
                <a:off x="11021913" y="3567346"/>
                <a:ext cx="98640" cy="887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11" name="Group 1010">
            <a:extLst>
              <a:ext uri="{FF2B5EF4-FFF2-40B4-BE49-F238E27FC236}">
                <a16:creationId xmlns:a16="http://schemas.microsoft.com/office/drawing/2014/main" id="{713B8FAB-C1DC-70A0-D641-B5B1763B4A59}"/>
              </a:ext>
            </a:extLst>
          </p:cNvPr>
          <p:cNvGrpSpPr/>
          <p:nvPr/>
        </p:nvGrpSpPr>
        <p:grpSpPr>
          <a:xfrm>
            <a:off x="11367873" y="3671746"/>
            <a:ext cx="435960" cy="548280"/>
            <a:chOff x="11367873" y="3671746"/>
            <a:chExt cx="435960" cy="54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007" name="Ink 1006">
                  <a:extLst>
                    <a:ext uri="{FF2B5EF4-FFF2-40B4-BE49-F238E27FC236}">
                      <a16:creationId xmlns:a16="http://schemas.microsoft.com/office/drawing/2014/main" id="{7EAB9364-B685-1C3B-71EE-F775F99786A8}"/>
                    </a:ext>
                  </a:extLst>
                </p14:cNvPr>
                <p14:cNvContentPartPr/>
                <p14:nvPr/>
              </p14:nvContentPartPr>
              <p14:xfrm>
                <a:off x="11367873" y="3708466"/>
                <a:ext cx="150120" cy="48060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7EAB9364-B685-1C3B-71EE-F775F99786A8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1361753" y="3702346"/>
                  <a:ext cx="16236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008" name="Ink 1007">
                  <a:extLst>
                    <a:ext uri="{FF2B5EF4-FFF2-40B4-BE49-F238E27FC236}">
                      <a16:creationId xmlns:a16="http://schemas.microsoft.com/office/drawing/2014/main" id="{FB72A83A-7D41-1F3A-57A4-D814111A06C6}"/>
                    </a:ext>
                  </a:extLst>
                </p14:cNvPr>
                <p14:cNvContentPartPr/>
                <p14:nvPr/>
              </p14:nvContentPartPr>
              <p14:xfrm>
                <a:off x="11549313" y="3798466"/>
                <a:ext cx="30600" cy="30132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FB72A83A-7D41-1F3A-57A4-D814111A06C6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1543193" y="3792346"/>
                  <a:ext cx="4284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1009" name="Ink 1008">
                  <a:extLst>
                    <a:ext uri="{FF2B5EF4-FFF2-40B4-BE49-F238E27FC236}">
                      <a16:creationId xmlns:a16="http://schemas.microsoft.com/office/drawing/2014/main" id="{6869DFD7-BC04-66CD-386B-F14408AFC49E}"/>
                    </a:ext>
                  </a:extLst>
                </p14:cNvPr>
                <p14:cNvContentPartPr/>
                <p14:nvPr/>
              </p14:nvContentPartPr>
              <p14:xfrm>
                <a:off x="11489553" y="3888826"/>
                <a:ext cx="157680" cy="29520"/>
              </p14:xfrm>
            </p:contentPart>
          </mc:Choice>
          <mc:Fallback xmlns="">
            <p:pic>
              <p:nvPicPr>
                <p:cNvPr id="1009" name="Ink 1008">
                  <a:extLst>
                    <a:ext uri="{FF2B5EF4-FFF2-40B4-BE49-F238E27FC236}">
                      <a16:creationId xmlns:a16="http://schemas.microsoft.com/office/drawing/2014/main" id="{6869DFD7-BC04-66CD-386B-F14408AFC49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1483433" y="3882706"/>
                  <a:ext cx="1699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010" name="Ink 1009">
                  <a:extLst>
                    <a:ext uri="{FF2B5EF4-FFF2-40B4-BE49-F238E27FC236}">
                      <a16:creationId xmlns:a16="http://schemas.microsoft.com/office/drawing/2014/main" id="{05C94CA2-90B4-CB56-2B3E-2EAB0209B0A4}"/>
                    </a:ext>
                  </a:extLst>
                </p14:cNvPr>
                <p14:cNvContentPartPr/>
                <p14:nvPr/>
              </p14:nvContentPartPr>
              <p14:xfrm>
                <a:off x="11657673" y="3671746"/>
                <a:ext cx="146160" cy="548280"/>
              </p14:xfrm>
            </p:contentPart>
          </mc:Choice>
          <mc:Fallback xmlns="">
            <p:pic>
              <p:nvPicPr>
                <p:cNvPr id="1010" name="Ink 1009">
                  <a:extLst>
                    <a:ext uri="{FF2B5EF4-FFF2-40B4-BE49-F238E27FC236}">
                      <a16:creationId xmlns:a16="http://schemas.microsoft.com/office/drawing/2014/main" id="{05C94CA2-90B4-CB56-2B3E-2EAB0209B0A4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1651553" y="3665626"/>
                  <a:ext cx="158400" cy="56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6551F974-0C2C-D0CF-F353-50DF54C74A5A}"/>
              </a:ext>
            </a:extLst>
          </p:cNvPr>
          <p:cNvGrpSpPr/>
          <p:nvPr/>
        </p:nvGrpSpPr>
        <p:grpSpPr>
          <a:xfrm>
            <a:off x="166767" y="5059590"/>
            <a:ext cx="939960" cy="457200"/>
            <a:chOff x="166767" y="5059590"/>
            <a:chExt cx="939960" cy="45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1018" name="Ink 1017">
                  <a:extLst>
                    <a:ext uri="{FF2B5EF4-FFF2-40B4-BE49-F238E27FC236}">
                      <a16:creationId xmlns:a16="http://schemas.microsoft.com/office/drawing/2014/main" id="{AEEF1C02-5AE7-B4F8-D954-4D75A4C71C46}"/>
                    </a:ext>
                  </a:extLst>
                </p14:cNvPr>
                <p14:cNvContentPartPr/>
                <p14:nvPr/>
              </p14:nvContentPartPr>
              <p14:xfrm>
                <a:off x="166767" y="5064270"/>
                <a:ext cx="236160" cy="256320"/>
              </p14:xfrm>
            </p:contentPart>
          </mc:Choice>
          <mc:Fallback xmlns="">
            <p:pic>
              <p:nvPicPr>
                <p:cNvPr id="1018" name="Ink 1017">
                  <a:extLst>
                    <a:ext uri="{FF2B5EF4-FFF2-40B4-BE49-F238E27FC236}">
                      <a16:creationId xmlns:a16="http://schemas.microsoft.com/office/drawing/2014/main" id="{AEEF1C02-5AE7-B4F8-D954-4D75A4C71C46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60647" y="5058150"/>
                  <a:ext cx="24840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1019" name="Ink 1018">
                  <a:extLst>
                    <a:ext uri="{FF2B5EF4-FFF2-40B4-BE49-F238E27FC236}">
                      <a16:creationId xmlns:a16="http://schemas.microsoft.com/office/drawing/2014/main" id="{B0D3504B-2BDE-C131-0758-A29ADAB174C3}"/>
                    </a:ext>
                  </a:extLst>
                </p14:cNvPr>
                <p14:cNvContentPartPr/>
                <p14:nvPr/>
              </p14:nvContentPartPr>
              <p14:xfrm>
                <a:off x="430287" y="5275590"/>
                <a:ext cx="20160" cy="7560"/>
              </p14:xfrm>
            </p:contentPart>
          </mc:Choice>
          <mc:Fallback xmlns="">
            <p:pic>
              <p:nvPicPr>
                <p:cNvPr id="1019" name="Ink 1018">
                  <a:extLst>
                    <a:ext uri="{FF2B5EF4-FFF2-40B4-BE49-F238E27FC236}">
                      <a16:creationId xmlns:a16="http://schemas.microsoft.com/office/drawing/2014/main" id="{B0D3504B-2BDE-C131-0758-A29ADAB174C3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24167" y="5269470"/>
                  <a:ext cx="324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1020" name="Ink 1019">
                  <a:extLst>
                    <a:ext uri="{FF2B5EF4-FFF2-40B4-BE49-F238E27FC236}">
                      <a16:creationId xmlns:a16="http://schemas.microsoft.com/office/drawing/2014/main" id="{36E59BA6-16AC-A6E9-87FD-B016136FE9CE}"/>
                    </a:ext>
                  </a:extLst>
                </p14:cNvPr>
                <p14:cNvContentPartPr/>
                <p14:nvPr/>
              </p14:nvContentPartPr>
              <p14:xfrm>
                <a:off x="506247" y="5059590"/>
                <a:ext cx="52560" cy="23616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36E59BA6-16AC-A6E9-87FD-B016136FE9CE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500127" y="5053470"/>
                  <a:ext cx="6480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021" name="Ink 1020">
                  <a:extLst>
                    <a:ext uri="{FF2B5EF4-FFF2-40B4-BE49-F238E27FC236}">
                      <a16:creationId xmlns:a16="http://schemas.microsoft.com/office/drawing/2014/main" id="{6AF762CF-3DAE-3060-91B8-50D3A9D28534}"/>
                    </a:ext>
                  </a:extLst>
                </p14:cNvPr>
                <p14:cNvContentPartPr/>
                <p14:nvPr/>
              </p14:nvContentPartPr>
              <p14:xfrm>
                <a:off x="626487" y="5242470"/>
                <a:ext cx="6120" cy="8280"/>
              </p14:xfrm>
            </p:contentPart>
          </mc:Choice>
          <mc:Fallback xmlns="">
            <p:pic>
              <p:nvPicPr>
                <p:cNvPr id="1021" name="Ink 1020">
                  <a:extLst>
                    <a:ext uri="{FF2B5EF4-FFF2-40B4-BE49-F238E27FC236}">
                      <a16:creationId xmlns:a16="http://schemas.microsoft.com/office/drawing/2014/main" id="{6AF762CF-3DAE-3060-91B8-50D3A9D28534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620367" y="5236350"/>
                  <a:ext cx="183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023" name="Ink 1022">
                  <a:extLst>
                    <a:ext uri="{FF2B5EF4-FFF2-40B4-BE49-F238E27FC236}">
                      <a16:creationId xmlns:a16="http://schemas.microsoft.com/office/drawing/2014/main" id="{1B2A2D7B-A5E3-5CC8-3814-D8DBBBEBD636}"/>
                    </a:ext>
                  </a:extLst>
                </p14:cNvPr>
                <p14:cNvContentPartPr/>
                <p14:nvPr/>
              </p14:nvContentPartPr>
              <p14:xfrm>
                <a:off x="685887" y="5158230"/>
                <a:ext cx="113040" cy="14904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1B2A2D7B-A5E3-5CC8-3814-D8DBBBEBD636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679767" y="5152110"/>
                  <a:ext cx="1252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1024" name="Ink 1023">
                  <a:extLst>
                    <a:ext uri="{FF2B5EF4-FFF2-40B4-BE49-F238E27FC236}">
                      <a16:creationId xmlns:a16="http://schemas.microsoft.com/office/drawing/2014/main" id="{A6D78E11-DA14-307F-48C5-F613FC28D38A}"/>
                    </a:ext>
                  </a:extLst>
                </p14:cNvPr>
                <p14:cNvContentPartPr/>
                <p14:nvPr/>
              </p14:nvContentPartPr>
              <p14:xfrm>
                <a:off x="828087" y="5230950"/>
                <a:ext cx="21960" cy="14040"/>
              </p14:xfrm>
            </p:contentPart>
          </mc:Choice>
          <mc:Fallback xmlns="">
            <p:pic>
              <p:nvPicPr>
                <p:cNvPr id="1024" name="Ink 1023">
                  <a:extLst>
                    <a:ext uri="{FF2B5EF4-FFF2-40B4-BE49-F238E27FC236}">
                      <a16:creationId xmlns:a16="http://schemas.microsoft.com/office/drawing/2014/main" id="{A6D78E11-DA14-307F-48C5-F613FC28D38A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21967" y="5224830"/>
                  <a:ext cx="342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1025" name="Ink 1024">
                  <a:extLst>
                    <a:ext uri="{FF2B5EF4-FFF2-40B4-BE49-F238E27FC236}">
                      <a16:creationId xmlns:a16="http://schemas.microsoft.com/office/drawing/2014/main" id="{17F3BA4A-66FE-01DD-A919-8B83955D31F2}"/>
                    </a:ext>
                  </a:extLst>
                </p14:cNvPr>
                <p14:cNvContentPartPr/>
                <p14:nvPr/>
              </p14:nvContentPartPr>
              <p14:xfrm>
                <a:off x="911607" y="5144190"/>
                <a:ext cx="147600" cy="37260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17F3BA4A-66FE-01DD-A919-8B83955D31F2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905487" y="5138070"/>
                  <a:ext cx="15984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1026" name="Ink 1025">
                  <a:extLst>
                    <a:ext uri="{FF2B5EF4-FFF2-40B4-BE49-F238E27FC236}">
                      <a16:creationId xmlns:a16="http://schemas.microsoft.com/office/drawing/2014/main" id="{9581115F-7150-5FBE-DB8A-5D730A78CC90}"/>
                    </a:ext>
                  </a:extLst>
                </p14:cNvPr>
                <p14:cNvContentPartPr/>
                <p14:nvPr/>
              </p14:nvContentPartPr>
              <p14:xfrm>
                <a:off x="1084767" y="5257590"/>
                <a:ext cx="21960" cy="7200"/>
              </p14:xfrm>
            </p:contentPart>
          </mc:Choice>
          <mc:Fallback xmlns="">
            <p:pic>
              <p:nvPicPr>
                <p:cNvPr id="1026" name="Ink 1025">
                  <a:extLst>
                    <a:ext uri="{FF2B5EF4-FFF2-40B4-BE49-F238E27FC236}">
                      <a16:creationId xmlns:a16="http://schemas.microsoft.com/office/drawing/2014/main" id="{9581115F-7150-5FBE-DB8A-5D730A78CC90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1078647" y="5251470"/>
                  <a:ext cx="34200" cy="1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65569F59-489D-2270-59A5-756F65AC68DE}"/>
              </a:ext>
            </a:extLst>
          </p:cNvPr>
          <p:cNvGrpSpPr/>
          <p:nvPr/>
        </p:nvGrpSpPr>
        <p:grpSpPr>
          <a:xfrm>
            <a:off x="9516113" y="5043884"/>
            <a:ext cx="435960" cy="548280"/>
            <a:chOff x="11225787" y="3846470"/>
            <a:chExt cx="435960" cy="54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1035" name="Ink 1034">
                  <a:extLst>
                    <a:ext uri="{FF2B5EF4-FFF2-40B4-BE49-F238E27FC236}">
                      <a16:creationId xmlns:a16="http://schemas.microsoft.com/office/drawing/2014/main" id="{90D17ED8-84D4-D485-A955-AC3A10E15B97}"/>
                    </a:ext>
                  </a:extLst>
                </p14:cNvPr>
                <p14:cNvContentPartPr/>
                <p14:nvPr/>
              </p14:nvContentPartPr>
              <p14:xfrm>
                <a:off x="11225787" y="3883190"/>
                <a:ext cx="150120" cy="480600"/>
              </p14:xfrm>
            </p:contentPart>
          </mc:Choice>
          <mc:Fallback xmlns="">
            <p:pic>
              <p:nvPicPr>
                <p:cNvPr id="1035" name="Ink 1034">
                  <a:extLst>
                    <a:ext uri="{FF2B5EF4-FFF2-40B4-BE49-F238E27FC236}">
                      <a16:creationId xmlns:a16="http://schemas.microsoft.com/office/drawing/2014/main" id="{90D17ED8-84D4-D485-A955-AC3A10E15B97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1219667" y="3877070"/>
                  <a:ext cx="16236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1036" name="Ink 1035">
                  <a:extLst>
                    <a:ext uri="{FF2B5EF4-FFF2-40B4-BE49-F238E27FC236}">
                      <a16:creationId xmlns:a16="http://schemas.microsoft.com/office/drawing/2014/main" id="{D45A99AF-69F5-133F-D26D-502A440B120B}"/>
                    </a:ext>
                  </a:extLst>
                </p14:cNvPr>
                <p14:cNvContentPartPr/>
                <p14:nvPr/>
              </p14:nvContentPartPr>
              <p14:xfrm>
                <a:off x="11407227" y="3973190"/>
                <a:ext cx="30600" cy="301320"/>
              </p14:xfrm>
            </p:contentPart>
          </mc:Choice>
          <mc:Fallback xmlns="">
            <p:pic>
              <p:nvPicPr>
                <p:cNvPr id="1036" name="Ink 1035">
                  <a:extLst>
                    <a:ext uri="{FF2B5EF4-FFF2-40B4-BE49-F238E27FC236}">
                      <a16:creationId xmlns:a16="http://schemas.microsoft.com/office/drawing/2014/main" id="{D45A99AF-69F5-133F-D26D-502A440B120B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1401107" y="3967070"/>
                  <a:ext cx="4284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1037" name="Ink 1036">
                  <a:extLst>
                    <a:ext uri="{FF2B5EF4-FFF2-40B4-BE49-F238E27FC236}">
                      <a16:creationId xmlns:a16="http://schemas.microsoft.com/office/drawing/2014/main" id="{96CA9ECC-DBE1-DF65-C1C5-BFE960FD4876}"/>
                    </a:ext>
                  </a:extLst>
                </p14:cNvPr>
                <p14:cNvContentPartPr/>
                <p14:nvPr/>
              </p14:nvContentPartPr>
              <p14:xfrm>
                <a:off x="11347467" y="4063550"/>
                <a:ext cx="157680" cy="29520"/>
              </p14:xfrm>
            </p:contentPart>
          </mc:Choice>
          <mc:Fallback xmlns="">
            <p:pic>
              <p:nvPicPr>
                <p:cNvPr id="1037" name="Ink 1036">
                  <a:extLst>
                    <a:ext uri="{FF2B5EF4-FFF2-40B4-BE49-F238E27FC236}">
                      <a16:creationId xmlns:a16="http://schemas.microsoft.com/office/drawing/2014/main" id="{96CA9ECC-DBE1-DF65-C1C5-BFE960FD4876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1341347" y="4057430"/>
                  <a:ext cx="1699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1038" name="Ink 1037">
                  <a:extLst>
                    <a:ext uri="{FF2B5EF4-FFF2-40B4-BE49-F238E27FC236}">
                      <a16:creationId xmlns:a16="http://schemas.microsoft.com/office/drawing/2014/main" id="{2EBBE7EF-007C-3FAE-4C22-DB3F52A8CCB8}"/>
                    </a:ext>
                  </a:extLst>
                </p14:cNvPr>
                <p14:cNvContentPartPr/>
                <p14:nvPr/>
              </p14:nvContentPartPr>
              <p14:xfrm>
                <a:off x="11515587" y="3846470"/>
                <a:ext cx="146160" cy="548280"/>
              </p14:xfrm>
            </p:contentPart>
          </mc:Choice>
          <mc:Fallback xmlns="">
            <p:pic>
              <p:nvPicPr>
                <p:cNvPr id="1038" name="Ink 1037">
                  <a:extLst>
                    <a:ext uri="{FF2B5EF4-FFF2-40B4-BE49-F238E27FC236}">
                      <a16:creationId xmlns:a16="http://schemas.microsoft.com/office/drawing/2014/main" id="{2EBBE7EF-007C-3FAE-4C22-DB3F52A8CCB8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1509467" y="3840350"/>
                  <a:ext cx="158400" cy="56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0" name="Group 1039">
            <a:extLst>
              <a:ext uri="{FF2B5EF4-FFF2-40B4-BE49-F238E27FC236}">
                <a16:creationId xmlns:a16="http://schemas.microsoft.com/office/drawing/2014/main" id="{7BBB9C9A-3782-E3D1-5CEB-69E2783D7728}"/>
              </a:ext>
            </a:extLst>
          </p:cNvPr>
          <p:cNvGrpSpPr/>
          <p:nvPr/>
        </p:nvGrpSpPr>
        <p:grpSpPr>
          <a:xfrm>
            <a:off x="4761513" y="2667346"/>
            <a:ext cx="3089880" cy="578880"/>
            <a:chOff x="4761513" y="2667346"/>
            <a:chExt cx="3089880" cy="57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790BEB06-4371-6A6B-E845-C5A35C63017F}"/>
                    </a:ext>
                  </a:extLst>
                </p14:cNvPr>
                <p14:cNvContentPartPr/>
                <p14:nvPr/>
              </p14:nvContentPartPr>
              <p14:xfrm>
                <a:off x="4761513" y="2925826"/>
                <a:ext cx="244080" cy="1278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790BEB06-4371-6A6B-E845-C5A35C63017F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4755393" y="2919706"/>
                  <a:ext cx="2563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54C9E04A-BB63-F9E0-2CAA-9644961FE20C}"/>
                    </a:ext>
                  </a:extLst>
                </p14:cNvPr>
                <p14:cNvContentPartPr/>
                <p14:nvPr/>
              </p14:nvContentPartPr>
              <p14:xfrm>
                <a:off x="5007033" y="2906026"/>
                <a:ext cx="207720" cy="1317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54C9E04A-BB63-F9E0-2CAA-9644961FE20C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5000913" y="2899906"/>
                  <a:ext cx="2199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CFB7C587-BBD8-FE46-B7BA-C32D0B70223D}"/>
                    </a:ext>
                  </a:extLst>
                </p14:cNvPr>
                <p14:cNvContentPartPr/>
                <p14:nvPr/>
              </p14:nvContentPartPr>
              <p14:xfrm>
                <a:off x="5215113" y="2902066"/>
                <a:ext cx="90360" cy="1414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CFB7C587-BBD8-FE46-B7BA-C32D0B70223D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5208993" y="2895946"/>
                  <a:ext cx="10260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BA632E6A-420D-5A8C-0C9C-7EDF0BAB53BF}"/>
                    </a:ext>
                  </a:extLst>
                </p14:cNvPr>
                <p14:cNvContentPartPr/>
                <p14:nvPr/>
              </p14:nvContentPartPr>
              <p14:xfrm>
                <a:off x="5217273" y="2911066"/>
                <a:ext cx="116280" cy="1314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BA632E6A-420D-5A8C-0C9C-7EDF0BAB53BF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5211153" y="2904946"/>
                  <a:ext cx="1285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29F2086C-ABCA-F69F-E1EC-040A9AC136DD}"/>
                    </a:ext>
                  </a:extLst>
                </p14:cNvPr>
                <p14:cNvContentPartPr/>
                <p14:nvPr/>
              </p14:nvContentPartPr>
              <p14:xfrm>
                <a:off x="5328513" y="2953906"/>
                <a:ext cx="70560" cy="1083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29F2086C-ABCA-F69F-E1EC-040A9AC136DD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5322393" y="2947786"/>
                  <a:ext cx="828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8DC2B86E-D9EB-A8DE-896E-FE9DCD9F7254}"/>
                    </a:ext>
                  </a:extLst>
                </p14:cNvPr>
                <p14:cNvContentPartPr/>
                <p14:nvPr/>
              </p14:nvContentPartPr>
              <p14:xfrm>
                <a:off x="5342913" y="2809906"/>
                <a:ext cx="41760" cy="3852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8DC2B86E-D9EB-A8DE-896E-FE9DCD9F7254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5336793" y="2803786"/>
                  <a:ext cx="540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141FA67A-2986-FCCE-1590-451A158D287D}"/>
                    </a:ext>
                  </a:extLst>
                </p14:cNvPr>
                <p14:cNvContentPartPr/>
                <p14:nvPr/>
              </p14:nvContentPartPr>
              <p14:xfrm>
                <a:off x="5431473" y="2920426"/>
                <a:ext cx="389160" cy="1353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141FA67A-2986-FCCE-1590-451A158D287D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5425353" y="2914306"/>
                  <a:ext cx="4014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67933DFA-FA5C-6FA1-A335-9666CA0FC548}"/>
                    </a:ext>
                  </a:extLst>
                </p14:cNvPr>
                <p14:cNvContentPartPr/>
                <p14:nvPr/>
              </p14:nvContentPartPr>
              <p14:xfrm>
                <a:off x="5704713" y="2821426"/>
                <a:ext cx="37440" cy="1620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67933DFA-FA5C-6FA1-A335-9666CA0FC548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5698593" y="2815306"/>
                  <a:ext cx="496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2A84A01D-BD0B-0304-6B8C-CC909481BBD7}"/>
                    </a:ext>
                  </a:extLst>
                </p14:cNvPr>
                <p14:cNvContentPartPr/>
                <p14:nvPr/>
              </p14:nvContentPartPr>
              <p14:xfrm>
                <a:off x="5791113" y="2894506"/>
                <a:ext cx="173160" cy="1684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2A84A01D-BD0B-0304-6B8C-CC909481BBD7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5784993" y="2888386"/>
                  <a:ext cx="1854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ED709E09-5FF4-FAC7-7765-F3B787A87E6F}"/>
                    </a:ext>
                  </a:extLst>
                </p14:cNvPr>
                <p14:cNvContentPartPr/>
                <p14:nvPr/>
              </p14:nvContentPartPr>
              <p14:xfrm>
                <a:off x="5813073" y="2962186"/>
                <a:ext cx="168480" cy="2484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ED709E09-5FF4-FAC7-7765-F3B787A87E6F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5806953" y="2956066"/>
                  <a:ext cx="1807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5AD73608-B404-1FB9-18F6-836E17CA453D}"/>
                    </a:ext>
                  </a:extLst>
                </p14:cNvPr>
                <p14:cNvContentPartPr/>
                <p14:nvPr/>
              </p14:nvContentPartPr>
              <p14:xfrm>
                <a:off x="5961033" y="2887306"/>
                <a:ext cx="140760" cy="1620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5AD73608-B404-1FB9-18F6-836E17CA453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5954913" y="2881186"/>
                  <a:ext cx="1530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92245D74-F692-9CFB-B37C-B9FCD7C67627}"/>
                    </a:ext>
                  </a:extLst>
                </p14:cNvPr>
                <p14:cNvContentPartPr/>
                <p14:nvPr/>
              </p14:nvContentPartPr>
              <p14:xfrm>
                <a:off x="6110073" y="2865706"/>
                <a:ext cx="112320" cy="16848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92245D74-F692-9CFB-B37C-B9FCD7C67627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6103953" y="2859586"/>
                  <a:ext cx="1245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9566042D-EEE5-8D86-7306-1968C88FBD04}"/>
                    </a:ext>
                  </a:extLst>
                </p14:cNvPr>
                <p14:cNvContentPartPr/>
                <p14:nvPr/>
              </p14:nvContentPartPr>
              <p14:xfrm>
                <a:off x="6362073" y="2726746"/>
                <a:ext cx="173880" cy="2800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9566042D-EEE5-8D86-7306-1968C88FBD04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6355953" y="2720626"/>
                  <a:ext cx="18612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E67E40C0-FA3C-245A-84FB-BCB2B7B3F1C7}"/>
                    </a:ext>
                  </a:extLst>
                </p14:cNvPr>
                <p14:cNvContentPartPr/>
                <p14:nvPr/>
              </p14:nvContentPartPr>
              <p14:xfrm>
                <a:off x="6309153" y="2884426"/>
                <a:ext cx="359280" cy="17316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E67E40C0-FA3C-245A-84FB-BCB2B7B3F1C7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6303033" y="2878306"/>
                  <a:ext cx="3715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2668E593-8359-4544-865A-E98F567194C6}"/>
                    </a:ext>
                  </a:extLst>
                </p14:cNvPr>
                <p14:cNvContentPartPr/>
                <p14:nvPr/>
              </p14:nvContentPartPr>
              <p14:xfrm>
                <a:off x="6761673" y="2849146"/>
                <a:ext cx="208440" cy="21924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2668E593-8359-4544-865A-E98F567194C6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6755553" y="2843026"/>
                  <a:ext cx="2206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DDF58691-C4E1-3E7E-464E-B5F1E068395F}"/>
                    </a:ext>
                  </a:extLst>
                </p14:cNvPr>
                <p14:cNvContentPartPr/>
                <p14:nvPr/>
              </p14:nvContentPartPr>
              <p14:xfrm>
                <a:off x="6862113" y="2902426"/>
                <a:ext cx="133560" cy="15516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DDF58691-C4E1-3E7E-464E-B5F1E068395F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6855993" y="2896306"/>
                  <a:ext cx="1458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385516EF-0613-E9B3-659F-2C7D1B72107F}"/>
                    </a:ext>
                  </a:extLst>
                </p14:cNvPr>
                <p14:cNvContentPartPr/>
                <p14:nvPr/>
              </p14:nvContentPartPr>
              <p14:xfrm>
                <a:off x="6993513" y="3020506"/>
                <a:ext cx="62280" cy="1173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385516EF-0613-E9B3-659F-2C7D1B72107F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6987393" y="3014386"/>
                  <a:ext cx="745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9BF6A130-5C77-F3CD-92F7-7EBDE65F79A9}"/>
                    </a:ext>
                  </a:extLst>
                </p14:cNvPr>
                <p14:cNvContentPartPr/>
                <p14:nvPr/>
              </p14:nvContentPartPr>
              <p14:xfrm>
                <a:off x="6989913" y="2899906"/>
                <a:ext cx="52200" cy="111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9BF6A130-5C77-F3CD-92F7-7EBDE65F79A9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6983793" y="2893786"/>
                  <a:ext cx="64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3AC4E89-E860-0F3B-9A2B-F788E4D8B078}"/>
                    </a:ext>
                  </a:extLst>
                </p14:cNvPr>
                <p14:cNvContentPartPr/>
                <p14:nvPr/>
              </p14:nvContentPartPr>
              <p14:xfrm>
                <a:off x="7068033" y="2730346"/>
                <a:ext cx="187920" cy="1450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53AC4E89-E860-0F3B-9A2B-F788E4D8B078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061913" y="2724226"/>
                  <a:ext cx="2001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CB311DA2-73E6-E0DE-006D-62FD7292F9C9}"/>
                    </a:ext>
                  </a:extLst>
                </p14:cNvPr>
                <p14:cNvContentPartPr/>
                <p14:nvPr/>
              </p14:nvContentPartPr>
              <p14:xfrm>
                <a:off x="7236873" y="2850586"/>
                <a:ext cx="141480" cy="2232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CB311DA2-73E6-E0DE-006D-62FD7292F9C9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7230753" y="2844466"/>
                  <a:ext cx="15372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3F9C8C77-DBDB-DF37-0F6A-CFF84291BAFD}"/>
                    </a:ext>
                  </a:extLst>
                </p14:cNvPr>
                <p14:cNvContentPartPr/>
                <p14:nvPr/>
              </p14:nvContentPartPr>
              <p14:xfrm>
                <a:off x="7347033" y="2922946"/>
                <a:ext cx="144000" cy="3232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3F9C8C77-DBDB-DF37-0F6A-CFF84291BAFD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340913" y="2916826"/>
                  <a:ext cx="15624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3FEA8298-CFA2-8846-1420-67D6245B64FA}"/>
                    </a:ext>
                  </a:extLst>
                </p14:cNvPr>
                <p14:cNvContentPartPr/>
                <p14:nvPr/>
              </p14:nvContentPartPr>
              <p14:xfrm>
                <a:off x="7430553" y="2781826"/>
                <a:ext cx="190440" cy="3045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3FEA8298-CFA2-8846-1420-67D6245B64FA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424433" y="2775706"/>
                  <a:ext cx="20268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0344A42B-2CF6-7E7D-F441-743858DAFD70}"/>
                    </a:ext>
                  </a:extLst>
                </p14:cNvPr>
                <p14:cNvContentPartPr/>
                <p14:nvPr/>
              </p14:nvContentPartPr>
              <p14:xfrm>
                <a:off x="7546473" y="2667346"/>
                <a:ext cx="304920" cy="52704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0344A42B-2CF6-7E7D-F441-743858DAFD70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540353" y="2661226"/>
                  <a:ext cx="317160" cy="53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1039" name="Ink 1038">
                  <a:extLst>
                    <a:ext uri="{FF2B5EF4-FFF2-40B4-BE49-F238E27FC236}">
                      <a16:creationId xmlns:a16="http://schemas.microsoft.com/office/drawing/2014/main" id="{A6A4B7E6-84D5-426A-4920-409AE7C49BF6}"/>
                    </a:ext>
                  </a:extLst>
                </p14:cNvPr>
                <p14:cNvContentPartPr/>
                <p14:nvPr/>
              </p14:nvContentPartPr>
              <p14:xfrm>
                <a:off x="7037073" y="2938786"/>
                <a:ext cx="31680" cy="36000"/>
              </p14:xfrm>
            </p:contentPart>
          </mc:Choice>
          <mc:Fallback xmlns="">
            <p:pic>
              <p:nvPicPr>
                <p:cNvPr id="1039" name="Ink 1038">
                  <a:extLst>
                    <a:ext uri="{FF2B5EF4-FFF2-40B4-BE49-F238E27FC236}">
                      <a16:creationId xmlns:a16="http://schemas.microsoft.com/office/drawing/2014/main" id="{A6A4B7E6-84D5-426A-4920-409AE7C49BF6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030953" y="2932666"/>
                  <a:ext cx="43920" cy="4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8">
            <p14:nvContentPartPr>
              <p14:cNvPr id="816" name="Ink 815">
                <a:extLst>
                  <a:ext uri="{FF2B5EF4-FFF2-40B4-BE49-F238E27FC236}">
                    <a16:creationId xmlns:a16="http://schemas.microsoft.com/office/drawing/2014/main" id="{6898842E-BFE1-BC75-52CF-116FF358FE97}"/>
                  </a:ext>
                </a:extLst>
              </p14:cNvPr>
              <p14:cNvContentPartPr/>
              <p14:nvPr/>
            </p14:nvContentPartPr>
            <p14:xfrm>
              <a:off x="6559713" y="3712786"/>
              <a:ext cx="352800" cy="10080"/>
            </p14:xfrm>
          </p:contentPart>
        </mc:Choice>
        <mc:Fallback xmlns="">
          <p:pic>
            <p:nvPicPr>
              <p:cNvPr id="816" name="Ink 815">
                <a:extLst>
                  <a:ext uri="{FF2B5EF4-FFF2-40B4-BE49-F238E27FC236}">
                    <a16:creationId xmlns:a16="http://schemas.microsoft.com/office/drawing/2014/main" id="{6898842E-BFE1-BC75-52CF-116FF358FE97}"/>
                  </a:ext>
                </a:extLst>
              </p:cNvPr>
              <p:cNvPicPr/>
              <p:nvPr/>
            </p:nvPicPr>
            <p:blipFill>
              <a:blip r:embed="rId689"/>
              <a:stretch>
                <a:fillRect/>
              </a:stretch>
            </p:blipFill>
            <p:spPr>
              <a:xfrm>
                <a:off x="6553593" y="3706666"/>
                <a:ext cx="3650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0">
            <p14:nvContentPartPr>
              <p14:cNvPr id="817" name="Ink 816">
                <a:extLst>
                  <a:ext uri="{FF2B5EF4-FFF2-40B4-BE49-F238E27FC236}">
                    <a16:creationId xmlns:a16="http://schemas.microsoft.com/office/drawing/2014/main" id="{1D7CAD97-DC42-5C2C-4ABA-56B7411CCDCF}"/>
                  </a:ext>
                </a:extLst>
              </p14:cNvPr>
              <p14:cNvContentPartPr/>
              <p14:nvPr/>
            </p14:nvContentPartPr>
            <p14:xfrm>
              <a:off x="6497073" y="3790546"/>
              <a:ext cx="456120" cy="4320"/>
            </p14:xfrm>
          </p:contentPart>
        </mc:Choice>
        <mc:Fallback xmlns="">
          <p:pic>
            <p:nvPicPr>
              <p:cNvPr id="817" name="Ink 816">
                <a:extLst>
                  <a:ext uri="{FF2B5EF4-FFF2-40B4-BE49-F238E27FC236}">
                    <a16:creationId xmlns:a16="http://schemas.microsoft.com/office/drawing/2014/main" id="{1D7CAD97-DC42-5C2C-4ABA-56B7411CCDCF}"/>
                  </a:ext>
                </a:extLst>
              </p:cNvPr>
              <p:cNvPicPr/>
              <p:nvPr/>
            </p:nvPicPr>
            <p:blipFill>
              <a:blip r:embed="rId691"/>
              <a:stretch>
                <a:fillRect/>
              </a:stretch>
            </p:blipFill>
            <p:spPr>
              <a:xfrm>
                <a:off x="6490953" y="3784426"/>
                <a:ext cx="46836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2">
            <p14:nvContentPartPr>
              <p14:cNvPr id="818" name="Ink 817">
                <a:extLst>
                  <a:ext uri="{FF2B5EF4-FFF2-40B4-BE49-F238E27FC236}">
                    <a16:creationId xmlns:a16="http://schemas.microsoft.com/office/drawing/2014/main" id="{EDD04894-6E07-63C0-65FB-CDF3F32AFE61}"/>
                  </a:ext>
                </a:extLst>
              </p14:cNvPr>
              <p14:cNvContentPartPr/>
              <p14:nvPr/>
            </p14:nvContentPartPr>
            <p14:xfrm>
              <a:off x="6809913" y="3646906"/>
              <a:ext cx="273240" cy="200880"/>
            </p14:xfrm>
          </p:contentPart>
        </mc:Choice>
        <mc:Fallback xmlns="">
          <p:pic>
            <p:nvPicPr>
              <p:cNvPr id="818" name="Ink 817">
                <a:extLst>
                  <a:ext uri="{FF2B5EF4-FFF2-40B4-BE49-F238E27FC236}">
                    <a16:creationId xmlns:a16="http://schemas.microsoft.com/office/drawing/2014/main" id="{EDD04894-6E07-63C0-65FB-CDF3F32AFE61}"/>
                  </a:ext>
                </a:extLst>
              </p:cNvPr>
              <p:cNvPicPr/>
              <p:nvPr/>
            </p:nvPicPr>
            <p:blipFill>
              <a:blip r:embed="rId693"/>
              <a:stretch>
                <a:fillRect/>
              </a:stretch>
            </p:blipFill>
            <p:spPr>
              <a:xfrm>
                <a:off x="6803793" y="3640786"/>
                <a:ext cx="28548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4">
            <p14:nvContentPartPr>
              <p14:cNvPr id="771" name="Ink 770">
                <a:extLst>
                  <a:ext uri="{FF2B5EF4-FFF2-40B4-BE49-F238E27FC236}">
                    <a16:creationId xmlns:a16="http://schemas.microsoft.com/office/drawing/2014/main" id="{3740249C-EF4F-2FF5-5793-F2E6145AEEEF}"/>
                  </a:ext>
                </a:extLst>
              </p14:cNvPr>
              <p14:cNvContentPartPr/>
              <p14:nvPr/>
            </p14:nvContentPartPr>
            <p14:xfrm>
              <a:off x="248913" y="3703426"/>
              <a:ext cx="51120" cy="210960"/>
            </p14:xfrm>
          </p:contentPart>
        </mc:Choice>
        <mc:Fallback xmlns="">
          <p:pic>
            <p:nvPicPr>
              <p:cNvPr id="771" name="Ink 770">
                <a:extLst>
                  <a:ext uri="{FF2B5EF4-FFF2-40B4-BE49-F238E27FC236}">
                    <a16:creationId xmlns:a16="http://schemas.microsoft.com/office/drawing/2014/main" id="{3740249C-EF4F-2FF5-5793-F2E6145AEEEF}"/>
                  </a:ext>
                </a:extLst>
              </p:cNvPr>
              <p:cNvPicPr/>
              <p:nvPr/>
            </p:nvPicPr>
            <p:blipFill>
              <a:blip r:embed="rId695"/>
              <a:stretch>
                <a:fillRect/>
              </a:stretch>
            </p:blipFill>
            <p:spPr>
              <a:xfrm>
                <a:off x="242793" y="3697306"/>
                <a:ext cx="6336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6">
            <p14:nvContentPartPr>
              <p14:cNvPr id="772" name="Ink 771">
                <a:extLst>
                  <a:ext uri="{FF2B5EF4-FFF2-40B4-BE49-F238E27FC236}">
                    <a16:creationId xmlns:a16="http://schemas.microsoft.com/office/drawing/2014/main" id="{7B7A0447-97D4-9043-AD8B-B57F796B6A9B}"/>
                  </a:ext>
                </a:extLst>
              </p14:cNvPr>
              <p14:cNvContentPartPr/>
              <p14:nvPr/>
            </p14:nvContentPartPr>
            <p14:xfrm>
              <a:off x="220833" y="3672826"/>
              <a:ext cx="234720" cy="302400"/>
            </p14:xfrm>
          </p:contentPart>
        </mc:Choice>
        <mc:Fallback xmlns="">
          <p:pic>
            <p:nvPicPr>
              <p:cNvPr id="772" name="Ink 771">
                <a:extLst>
                  <a:ext uri="{FF2B5EF4-FFF2-40B4-BE49-F238E27FC236}">
                    <a16:creationId xmlns:a16="http://schemas.microsoft.com/office/drawing/2014/main" id="{7B7A0447-97D4-9043-AD8B-B57F796B6A9B}"/>
                  </a:ext>
                </a:extLst>
              </p:cNvPr>
              <p:cNvPicPr/>
              <p:nvPr/>
            </p:nvPicPr>
            <p:blipFill>
              <a:blip r:embed="rId697"/>
              <a:stretch>
                <a:fillRect/>
              </a:stretch>
            </p:blipFill>
            <p:spPr>
              <a:xfrm>
                <a:off x="214713" y="3666706"/>
                <a:ext cx="24696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773" name="Ink 772">
                <a:extLst>
                  <a:ext uri="{FF2B5EF4-FFF2-40B4-BE49-F238E27FC236}">
                    <a16:creationId xmlns:a16="http://schemas.microsoft.com/office/drawing/2014/main" id="{7F7AC47A-6FCF-A258-4FD9-6D9EB5B6F3F3}"/>
                  </a:ext>
                </a:extLst>
              </p14:cNvPr>
              <p14:cNvContentPartPr/>
              <p14:nvPr/>
            </p14:nvContentPartPr>
            <p14:xfrm>
              <a:off x="498753" y="3814666"/>
              <a:ext cx="246240" cy="350280"/>
            </p14:xfrm>
          </p:contentPart>
        </mc:Choice>
        <mc:Fallback xmlns="">
          <p:pic>
            <p:nvPicPr>
              <p:cNvPr id="773" name="Ink 772">
                <a:extLst>
                  <a:ext uri="{FF2B5EF4-FFF2-40B4-BE49-F238E27FC236}">
                    <a16:creationId xmlns:a16="http://schemas.microsoft.com/office/drawing/2014/main" id="{7F7AC47A-6FCF-A258-4FD9-6D9EB5B6F3F3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492633" y="3808546"/>
                <a:ext cx="25848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775" name="Ink 774">
                <a:extLst>
                  <a:ext uri="{FF2B5EF4-FFF2-40B4-BE49-F238E27FC236}">
                    <a16:creationId xmlns:a16="http://schemas.microsoft.com/office/drawing/2014/main" id="{EC9805F7-7A5E-F094-FC16-2AB4889C37BF}"/>
                  </a:ext>
                </a:extLst>
              </p14:cNvPr>
              <p14:cNvContentPartPr/>
              <p14:nvPr/>
            </p14:nvContentPartPr>
            <p14:xfrm>
              <a:off x="999873" y="3806386"/>
              <a:ext cx="103680" cy="147600"/>
            </p14:xfrm>
          </p:contentPart>
        </mc:Choice>
        <mc:Fallback xmlns="">
          <p:pic>
            <p:nvPicPr>
              <p:cNvPr id="775" name="Ink 774">
                <a:extLst>
                  <a:ext uri="{FF2B5EF4-FFF2-40B4-BE49-F238E27FC236}">
                    <a16:creationId xmlns:a16="http://schemas.microsoft.com/office/drawing/2014/main" id="{EC9805F7-7A5E-F094-FC16-2AB4889C37BF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993753" y="3800266"/>
                <a:ext cx="11592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2">
            <p14:nvContentPartPr>
              <p14:cNvPr id="776" name="Ink 775">
                <a:extLst>
                  <a:ext uri="{FF2B5EF4-FFF2-40B4-BE49-F238E27FC236}">
                    <a16:creationId xmlns:a16="http://schemas.microsoft.com/office/drawing/2014/main" id="{D9617440-69B0-9094-8C3A-330569DE136B}"/>
                  </a:ext>
                </a:extLst>
              </p14:cNvPr>
              <p14:cNvContentPartPr/>
              <p14:nvPr/>
            </p14:nvContentPartPr>
            <p14:xfrm>
              <a:off x="1136673" y="3842386"/>
              <a:ext cx="84240" cy="83520"/>
            </p14:xfrm>
          </p:contentPart>
        </mc:Choice>
        <mc:Fallback xmlns="">
          <p:pic>
            <p:nvPicPr>
              <p:cNvPr id="776" name="Ink 775">
                <a:extLst>
                  <a:ext uri="{FF2B5EF4-FFF2-40B4-BE49-F238E27FC236}">
                    <a16:creationId xmlns:a16="http://schemas.microsoft.com/office/drawing/2014/main" id="{D9617440-69B0-9094-8C3A-330569DE136B}"/>
                  </a:ext>
                </a:extLst>
              </p:cNvPr>
              <p:cNvPicPr/>
              <p:nvPr/>
            </p:nvPicPr>
            <p:blipFill>
              <a:blip r:embed="rId703"/>
              <a:stretch>
                <a:fillRect/>
              </a:stretch>
            </p:blipFill>
            <p:spPr>
              <a:xfrm>
                <a:off x="1130553" y="3836266"/>
                <a:ext cx="964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4">
            <p14:nvContentPartPr>
              <p14:cNvPr id="777" name="Ink 776">
                <a:extLst>
                  <a:ext uri="{FF2B5EF4-FFF2-40B4-BE49-F238E27FC236}">
                    <a16:creationId xmlns:a16="http://schemas.microsoft.com/office/drawing/2014/main" id="{88144917-F59E-C0ED-BB82-F7827EAA4D50}"/>
                  </a:ext>
                </a:extLst>
              </p14:cNvPr>
              <p14:cNvContentPartPr/>
              <p14:nvPr/>
            </p14:nvContentPartPr>
            <p14:xfrm>
              <a:off x="1162233" y="3736906"/>
              <a:ext cx="31320" cy="6120"/>
            </p14:xfrm>
          </p:contentPart>
        </mc:Choice>
        <mc:Fallback xmlns="">
          <p:pic>
            <p:nvPicPr>
              <p:cNvPr id="777" name="Ink 776">
                <a:extLst>
                  <a:ext uri="{FF2B5EF4-FFF2-40B4-BE49-F238E27FC236}">
                    <a16:creationId xmlns:a16="http://schemas.microsoft.com/office/drawing/2014/main" id="{88144917-F59E-C0ED-BB82-F7827EAA4D50}"/>
                  </a:ext>
                </a:extLst>
              </p:cNvPr>
              <p:cNvPicPr/>
              <p:nvPr/>
            </p:nvPicPr>
            <p:blipFill>
              <a:blip r:embed="rId705"/>
              <a:stretch>
                <a:fillRect/>
              </a:stretch>
            </p:blipFill>
            <p:spPr>
              <a:xfrm>
                <a:off x="1156113" y="3730786"/>
                <a:ext cx="4356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6">
            <p14:nvContentPartPr>
              <p14:cNvPr id="779" name="Ink 778">
                <a:extLst>
                  <a:ext uri="{FF2B5EF4-FFF2-40B4-BE49-F238E27FC236}">
                    <a16:creationId xmlns:a16="http://schemas.microsoft.com/office/drawing/2014/main" id="{7679E57A-5671-5ED5-8AD8-C960D510FB63}"/>
                  </a:ext>
                </a:extLst>
              </p14:cNvPr>
              <p14:cNvContentPartPr/>
              <p14:nvPr/>
            </p14:nvContentPartPr>
            <p14:xfrm>
              <a:off x="1194993" y="3806026"/>
              <a:ext cx="186120" cy="284400"/>
            </p14:xfrm>
          </p:contentPart>
        </mc:Choice>
        <mc:Fallback xmlns="">
          <p:pic>
            <p:nvPicPr>
              <p:cNvPr id="779" name="Ink 778">
                <a:extLst>
                  <a:ext uri="{FF2B5EF4-FFF2-40B4-BE49-F238E27FC236}">
                    <a16:creationId xmlns:a16="http://schemas.microsoft.com/office/drawing/2014/main" id="{7679E57A-5671-5ED5-8AD8-C960D510FB63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1188873" y="3799906"/>
                <a:ext cx="19836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8">
            <p14:nvContentPartPr>
              <p14:cNvPr id="780" name="Ink 779">
                <a:extLst>
                  <a:ext uri="{FF2B5EF4-FFF2-40B4-BE49-F238E27FC236}">
                    <a16:creationId xmlns:a16="http://schemas.microsoft.com/office/drawing/2014/main" id="{66AEFC2B-A021-A8F5-A79A-D096C07CB0FB}"/>
                  </a:ext>
                </a:extLst>
              </p14:cNvPr>
              <p14:cNvContentPartPr/>
              <p14:nvPr/>
            </p14:nvContentPartPr>
            <p14:xfrm>
              <a:off x="1343313" y="3796666"/>
              <a:ext cx="131040" cy="118080"/>
            </p14:xfrm>
          </p:contentPart>
        </mc:Choice>
        <mc:Fallback xmlns="">
          <p:pic>
            <p:nvPicPr>
              <p:cNvPr id="780" name="Ink 779">
                <a:extLst>
                  <a:ext uri="{FF2B5EF4-FFF2-40B4-BE49-F238E27FC236}">
                    <a16:creationId xmlns:a16="http://schemas.microsoft.com/office/drawing/2014/main" id="{66AEFC2B-A021-A8F5-A79A-D096C07CB0FB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1337193" y="3790546"/>
                <a:ext cx="1432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781" name="Ink 780">
                <a:extLst>
                  <a:ext uri="{FF2B5EF4-FFF2-40B4-BE49-F238E27FC236}">
                    <a16:creationId xmlns:a16="http://schemas.microsoft.com/office/drawing/2014/main" id="{DDF6865B-6DF4-4731-DB2D-14E0112453E3}"/>
                  </a:ext>
                </a:extLst>
              </p14:cNvPr>
              <p14:cNvContentPartPr/>
              <p14:nvPr/>
            </p14:nvContentPartPr>
            <p14:xfrm>
              <a:off x="1545273" y="3783346"/>
              <a:ext cx="79200" cy="37080"/>
            </p14:xfrm>
          </p:contentPart>
        </mc:Choice>
        <mc:Fallback xmlns="">
          <p:pic>
            <p:nvPicPr>
              <p:cNvPr id="781" name="Ink 780">
                <a:extLst>
                  <a:ext uri="{FF2B5EF4-FFF2-40B4-BE49-F238E27FC236}">
                    <a16:creationId xmlns:a16="http://schemas.microsoft.com/office/drawing/2014/main" id="{DDF6865B-6DF4-4731-DB2D-14E0112453E3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1539153" y="3777226"/>
                <a:ext cx="914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782" name="Ink 781">
                <a:extLst>
                  <a:ext uri="{FF2B5EF4-FFF2-40B4-BE49-F238E27FC236}">
                    <a16:creationId xmlns:a16="http://schemas.microsoft.com/office/drawing/2014/main" id="{54417E31-C3DE-733F-8365-1C2BE382239C}"/>
                  </a:ext>
                </a:extLst>
              </p14:cNvPr>
              <p14:cNvContentPartPr/>
              <p14:nvPr/>
            </p14:nvContentPartPr>
            <p14:xfrm>
              <a:off x="1666953" y="3755266"/>
              <a:ext cx="324720" cy="126720"/>
            </p14:xfrm>
          </p:contentPart>
        </mc:Choice>
        <mc:Fallback xmlns="">
          <p:pic>
            <p:nvPicPr>
              <p:cNvPr id="782" name="Ink 781">
                <a:extLst>
                  <a:ext uri="{FF2B5EF4-FFF2-40B4-BE49-F238E27FC236}">
                    <a16:creationId xmlns:a16="http://schemas.microsoft.com/office/drawing/2014/main" id="{54417E31-C3DE-733F-8365-1C2BE382239C}"/>
                  </a:ext>
                </a:extLst>
              </p:cNvPr>
              <p:cNvPicPr/>
              <p:nvPr/>
            </p:nvPicPr>
            <p:blipFill>
              <a:blip r:embed="rId713"/>
              <a:stretch>
                <a:fillRect/>
              </a:stretch>
            </p:blipFill>
            <p:spPr>
              <a:xfrm>
                <a:off x="1660833" y="3749146"/>
                <a:ext cx="3369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4">
            <p14:nvContentPartPr>
              <p14:cNvPr id="783" name="Ink 782">
                <a:extLst>
                  <a:ext uri="{FF2B5EF4-FFF2-40B4-BE49-F238E27FC236}">
                    <a16:creationId xmlns:a16="http://schemas.microsoft.com/office/drawing/2014/main" id="{E497B85B-E8E9-91CA-3A6E-AF9E5A6713ED}"/>
                  </a:ext>
                </a:extLst>
              </p14:cNvPr>
              <p14:cNvContentPartPr/>
              <p14:nvPr/>
            </p14:nvContentPartPr>
            <p14:xfrm>
              <a:off x="2008233" y="3761386"/>
              <a:ext cx="232920" cy="147240"/>
            </p14:xfrm>
          </p:contentPart>
        </mc:Choice>
        <mc:Fallback xmlns="">
          <p:pic>
            <p:nvPicPr>
              <p:cNvPr id="783" name="Ink 782">
                <a:extLst>
                  <a:ext uri="{FF2B5EF4-FFF2-40B4-BE49-F238E27FC236}">
                    <a16:creationId xmlns:a16="http://schemas.microsoft.com/office/drawing/2014/main" id="{E497B85B-E8E9-91CA-3A6E-AF9E5A6713ED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2002113" y="3755266"/>
                <a:ext cx="2451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6">
            <p14:nvContentPartPr>
              <p14:cNvPr id="784" name="Ink 783">
                <a:extLst>
                  <a:ext uri="{FF2B5EF4-FFF2-40B4-BE49-F238E27FC236}">
                    <a16:creationId xmlns:a16="http://schemas.microsoft.com/office/drawing/2014/main" id="{368C90D2-D23D-40B7-1F03-C775AE915BB9}"/>
                  </a:ext>
                </a:extLst>
              </p14:cNvPr>
              <p14:cNvContentPartPr/>
              <p14:nvPr/>
            </p14:nvContentPartPr>
            <p14:xfrm>
              <a:off x="2178513" y="3708826"/>
              <a:ext cx="30240" cy="45720"/>
            </p14:xfrm>
          </p:contentPart>
        </mc:Choice>
        <mc:Fallback xmlns="">
          <p:pic>
            <p:nvPicPr>
              <p:cNvPr id="784" name="Ink 783">
                <a:extLst>
                  <a:ext uri="{FF2B5EF4-FFF2-40B4-BE49-F238E27FC236}">
                    <a16:creationId xmlns:a16="http://schemas.microsoft.com/office/drawing/2014/main" id="{368C90D2-D23D-40B7-1F03-C775AE915BB9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2172393" y="3702706"/>
                <a:ext cx="4248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8">
            <p14:nvContentPartPr>
              <p14:cNvPr id="785" name="Ink 784">
                <a:extLst>
                  <a:ext uri="{FF2B5EF4-FFF2-40B4-BE49-F238E27FC236}">
                    <a16:creationId xmlns:a16="http://schemas.microsoft.com/office/drawing/2014/main" id="{3BC4126B-D526-BAA4-0B43-EFA8C49FFEE6}"/>
                  </a:ext>
                </a:extLst>
              </p14:cNvPr>
              <p14:cNvContentPartPr/>
              <p14:nvPr/>
            </p14:nvContentPartPr>
            <p14:xfrm>
              <a:off x="2244753" y="3737266"/>
              <a:ext cx="95760" cy="150120"/>
            </p14:xfrm>
          </p:contentPart>
        </mc:Choice>
        <mc:Fallback xmlns="">
          <p:pic>
            <p:nvPicPr>
              <p:cNvPr id="785" name="Ink 784">
                <a:extLst>
                  <a:ext uri="{FF2B5EF4-FFF2-40B4-BE49-F238E27FC236}">
                    <a16:creationId xmlns:a16="http://schemas.microsoft.com/office/drawing/2014/main" id="{3BC4126B-D526-BAA4-0B43-EFA8C49FFEE6}"/>
                  </a:ext>
                </a:extLst>
              </p:cNvPr>
              <p:cNvPicPr/>
              <p:nvPr/>
            </p:nvPicPr>
            <p:blipFill>
              <a:blip r:embed="rId719"/>
              <a:stretch>
                <a:fillRect/>
              </a:stretch>
            </p:blipFill>
            <p:spPr>
              <a:xfrm>
                <a:off x="2238633" y="3731146"/>
                <a:ext cx="10800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0">
            <p14:nvContentPartPr>
              <p14:cNvPr id="786" name="Ink 785">
                <a:extLst>
                  <a:ext uri="{FF2B5EF4-FFF2-40B4-BE49-F238E27FC236}">
                    <a16:creationId xmlns:a16="http://schemas.microsoft.com/office/drawing/2014/main" id="{2F5633B3-CE3A-3CFB-45C7-83162C959F42}"/>
                  </a:ext>
                </a:extLst>
              </p14:cNvPr>
              <p14:cNvContentPartPr/>
              <p14:nvPr/>
            </p14:nvContentPartPr>
            <p14:xfrm>
              <a:off x="2386593" y="3576706"/>
              <a:ext cx="10080" cy="284760"/>
            </p14:xfrm>
          </p:contentPart>
        </mc:Choice>
        <mc:Fallback xmlns="">
          <p:pic>
            <p:nvPicPr>
              <p:cNvPr id="786" name="Ink 785">
                <a:extLst>
                  <a:ext uri="{FF2B5EF4-FFF2-40B4-BE49-F238E27FC236}">
                    <a16:creationId xmlns:a16="http://schemas.microsoft.com/office/drawing/2014/main" id="{2F5633B3-CE3A-3CFB-45C7-83162C959F42}"/>
                  </a:ext>
                </a:extLst>
              </p:cNvPr>
              <p:cNvPicPr/>
              <p:nvPr/>
            </p:nvPicPr>
            <p:blipFill>
              <a:blip r:embed="rId721"/>
              <a:stretch>
                <a:fillRect/>
              </a:stretch>
            </p:blipFill>
            <p:spPr>
              <a:xfrm>
                <a:off x="2380473" y="3570586"/>
                <a:ext cx="2232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2">
            <p14:nvContentPartPr>
              <p14:cNvPr id="787" name="Ink 786">
                <a:extLst>
                  <a:ext uri="{FF2B5EF4-FFF2-40B4-BE49-F238E27FC236}">
                    <a16:creationId xmlns:a16="http://schemas.microsoft.com/office/drawing/2014/main" id="{18CB601A-4CAC-E839-A488-804D583A6544}"/>
                  </a:ext>
                </a:extLst>
              </p14:cNvPr>
              <p14:cNvContentPartPr/>
              <p14:nvPr/>
            </p14:nvContentPartPr>
            <p14:xfrm>
              <a:off x="2326113" y="3744106"/>
              <a:ext cx="126720" cy="16200"/>
            </p14:xfrm>
          </p:contentPart>
        </mc:Choice>
        <mc:Fallback xmlns="">
          <p:pic>
            <p:nvPicPr>
              <p:cNvPr id="787" name="Ink 786">
                <a:extLst>
                  <a:ext uri="{FF2B5EF4-FFF2-40B4-BE49-F238E27FC236}">
                    <a16:creationId xmlns:a16="http://schemas.microsoft.com/office/drawing/2014/main" id="{18CB601A-4CAC-E839-A488-804D583A6544}"/>
                  </a:ext>
                </a:extLst>
              </p:cNvPr>
              <p:cNvPicPr/>
              <p:nvPr/>
            </p:nvPicPr>
            <p:blipFill>
              <a:blip r:embed="rId723"/>
              <a:stretch>
                <a:fillRect/>
              </a:stretch>
            </p:blipFill>
            <p:spPr>
              <a:xfrm>
                <a:off x="2319993" y="3737986"/>
                <a:ext cx="138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4">
            <p14:nvContentPartPr>
              <p14:cNvPr id="788" name="Ink 787">
                <a:extLst>
                  <a:ext uri="{FF2B5EF4-FFF2-40B4-BE49-F238E27FC236}">
                    <a16:creationId xmlns:a16="http://schemas.microsoft.com/office/drawing/2014/main" id="{6713B4DF-5BAD-1436-0690-5FC66914FDA0}"/>
                  </a:ext>
                </a:extLst>
              </p14:cNvPr>
              <p14:cNvContentPartPr/>
              <p14:nvPr/>
            </p14:nvContentPartPr>
            <p14:xfrm>
              <a:off x="2412513" y="3726826"/>
              <a:ext cx="145440" cy="115200"/>
            </p14:xfrm>
          </p:contentPart>
        </mc:Choice>
        <mc:Fallback xmlns="">
          <p:pic>
            <p:nvPicPr>
              <p:cNvPr id="788" name="Ink 787">
                <a:extLst>
                  <a:ext uri="{FF2B5EF4-FFF2-40B4-BE49-F238E27FC236}">
                    <a16:creationId xmlns:a16="http://schemas.microsoft.com/office/drawing/2014/main" id="{6713B4DF-5BAD-1436-0690-5FC66914FDA0}"/>
                  </a:ext>
                </a:extLst>
              </p:cNvPr>
              <p:cNvPicPr/>
              <p:nvPr/>
            </p:nvPicPr>
            <p:blipFill>
              <a:blip r:embed="rId725"/>
              <a:stretch>
                <a:fillRect/>
              </a:stretch>
            </p:blipFill>
            <p:spPr>
              <a:xfrm>
                <a:off x="2406393" y="3720706"/>
                <a:ext cx="1576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6">
            <p14:nvContentPartPr>
              <p14:cNvPr id="789" name="Ink 788">
                <a:extLst>
                  <a:ext uri="{FF2B5EF4-FFF2-40B4-BE49-F238E27FC236}">
                    <a16:creationId xmlns:a16="http://schemas.microsoft.com/office/drawing/2014/main" id="{FC8F40F8-CE83-C7CE-5D51-53461CBFFFD6}"/>
                  </a:ext>
                </a:extLst>
              </p14:cNvPr>
              <p14:cNvContentPartPr/>
              <p14:nvPr/>
            </p14:nvContentPartPr>
            <p14:xfrm>
              <a:off x="2545353" y="3747346"/>
              <a:ext cx="169560" cy="118080"/>
            </p14:xfrm>
          </p:contentPart>
        </mc:Choice>
        <mc:Fallback xmlns="">
          <p:pic>
            <p:nvPicPr>
              <p:cNvPr id="789" name="Ink 788">
                <a:extLst>
                  <a:ext uri="{FF2B5EF4-FFF2-40B4-BE49-F238E27FC236}">
                    <a16:creationId xmlns:a16="http://schemas.microsoft.com/office/drawing/2014/main" id="{FC8F40F8-CE83-C7CE-5D51-53461CBFFFD6}"/>
                  </a:ext>
                </a:extLst>
              </p:cNvPr>
              <p:cNvPicPr/>
              <p:nvPr/>
            </p:nvPicPr>
            <p:blipFill>
              <a:blip r:embed="rId727"/>
              <a:stretch>
                <a:fillRect/>
              </a:stretch>
            </p:blipFill>
            <p:spPr>
              <a:xfrm>
                <a:off x="2539233" y="3741226"/>
                <a:ext cx="181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8">
            <p14:nvContentPartPr>
              <p14:cNvPr id="790" name="Ink 789">
                <a:extLst>
                  <a:ext uri="{FF2B5EF4-FFF2-40B4-BE49-F238E27FC236}">
                    <a16:creationId xmlns:a16="http://schemas.microsoft.com/office/drawing/2014/main" id="{8D88722C-76B4-51E8-E87A-BB2FD4C42D41}"/>
                  </a:ext>
                </a:extLst>
              </p14:cNvPr>
              <p14:cNvContentPartPr/>
              <p14:nvPr/>
            </p14:nvContentPartPr>
            <p14:xfrm>
              <a:off x="2712393" y="3722506"/>
              <a:ext cx="159480" cy="124920"/>
            </p14:xfrm>
          </p:contentPart>
        </mc:Choice>
        <mc:Fallback xmlns="">
          <p:pic>
            <p:nvPicPr>
              <p:cNvPr id="790" name="Ink 789">
                <a:extLst>
                  <a:ext uri="{FF2B5EF4-FFF2-40B4-BE49-F238E27FC236}">
                    <a16:creationId xmlns:a16="http://schemas.microsoft.com/office/drawing/2014/main" id="{8D88722C-76B4-51E8-E87A-BB2FD4C42D41}"/>
                  </a:ext>
                </a:extLst>
              </p:cNvPr>
              <p:cNvPicPr/>
              <p:nvPr/>
            </p:nvPicPr>
            <p:blipFill>
              <a:blip r:embed="rId729"/>
              <a:stretch>
                <a:fillRect/>
              </a:stretch>
            </p:blipFill>
            <p:spPr>
              <a:xfrm>
                <a:off x="2706273" y="3716386"/>
                <a:ext cx="17172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0">
            <p14:nvContentPartPr>
              <p14:cNvPr id="791" name="Ink 790">
                <a:extLst>
                  <a:ext uri="{FF2B5EF4-FFF2-40B4-BE49-F238E27FC236}">
                    <a16:creationId xmlns:a16="http://schemas.microsoft.com/office/drawing/2014/main" id="{123BA6E5-67DA-BDCC-ED2B-CB4C559CE2D5}"/>
                  </a:ext>
                </a:extLst>
              </p14:cNvPr>
              <p14:cNvContentPartPr/>
              <p14:nvPr/>
            </p14:nvContentPartPr>
            <p14:xfrm>
              <a:off x="2865033" y="3731866"/>
              <a:ext cx="177480" cy="308160"/>
            </p14:xfrm>
          </p:contentPart>
        </mc:Choice>
        <mc:Fallback xmlns="">
          <p:pic>
            <p:nvPicPr>
              <p:cNvPr id="791" name="Ink 790">
                <a:extLst>
                  <a:ext uri="{FF2B5EF4-FFF2-40B4-BE49-F238E27FC236}">
                    <a16:creationId xmlns:a16="http://schemas.microsoft.com/office/drawing/2014/main" id="{123BA6E5-67DA-BDCC-ED2B-CB4C559CE2D5}"/>
                  </a:ext>
                </a:extLst>
              </p:cNvPr>
              <p:cNvPicPr/>
              <p:nvPr/>
            </p:nvPicPr>
            <p:blipFill>
              <a:blip r:embed="rId731"/>
              <a:stretch>
                <a:fillRect/>
              </a:stretch>
            </p:blipFill>
            <p:spPr>
              <a:xfrm>
                <a:off x="2858913" y="3725746"/>
                <a:ext cx="1897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2">
            <p14:nvContentPartPr>
              <p14:cNvPr id="793" name="Ink 792">
                <a:extLst>
                  <a:ext uri="{FF2B5EF4-FFF2-40B4-BE49-F238E27FC236}">
                    <a16:creationId xmlns:a16="http://schemas.microsoft.com/office/drawing/2014/main" id="{C4F48317-F7B8-2FE1-105A-A81A2B0EE9B7}"/>
                  </a:ext>
                </a:extLst>
              </p14:cNvPr>
              <p14:cNvContentPartPr/>
              <p14:nvPr/>
            </p14:nvContentPartPr>
            <p14:xfrm>
              <a:off x="3616353" y="3755626"/>
              <a:ext cx="223920" cy="133200"/>
            </p14:xfrm>
          </p:contentPart>
        </mc:Choice>
        <mc:Fallback xmlns="">
          <p:pic>
            <p:nvPicPr>
              <p:cNvPr id="793" name="Ink 792">
                <a:extLst>
                  <a:ext uri="{FF2B5EF4-FFF2-40B4-BE49-F238E27FC236}">
                    <a16:creationId xmlns:a16="http://schemas.microsoft.com/office/drawing/2014/main" id="{C4F48317-F7B8-2FE1-105A-A81A2B0EE9B7}"/>
                  </a:ext>
                </a:extLst>
              </p:cNvPr>
              <p:cNvPicPr/>
              <p:nvPr/>
            </p:nvPicPr>
            <p:blipFill>
              <a:blip r:embed="rId733"/>
              <a:stretch>
                <a:fillRect/>
              </a:stretch>
            </p:blipFill>
            <p:spPr>
              <a:xfrm>
                <a:off x="3610233" y="3749506"/>
                <a:ext cx="2361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4">
            <p14:nvContentPartPr>
              <p14:cNvPr id="794" name="Ink 793">
                <a:extLst>
                  <a:ext uri="{FF2B5EF4-FFF2-40B4-BE49-F238E27FC236}">
                    <a16:creationId xmlns:a16="http://schemas.microsoft.com/office/drawing/2014/main" id="{C02963A9-B395-409B-B9BB-9EB0D1F2F22D}"/>
                  </a:ext>
                </a:extLst>
              </p14:cNvPr>
              <p14:cNvContentPartPr/>
              <p14:nvPr/>
            </p14:nvContentPartPr>
            <p14:xfrm>
              <a:off x="3682593" y="3739426"/>
              <a:ext cx="167760" cy="156600"/>
            </p14:xfrm>
          </p:contentPart>
        </mc:Choice>
        <mc:Fallback xmlns="">
          <p:pic>
            <p:nvPicPr>
              <p:cNvPr id="794" name="Ink 793">
                <a:extLst>
                  <a:ext uri="{FF2B5EF4-FFF2-40B4-BE49-F238E27FC236}">
                    <a16:creationId xmlns:a16="http://schemas.microsoft.com/office/drawing/2014/main" id="{C02963A9-B395-409B-B9BB-9EB0D1F2F22D}"/>
                  </a:ext>
                </a:extLst>
              </p:cNvPr>
              <p:cNvPicPr/>
              <p:nvPr/>
            </p:nvPicPr>
            <p:blipFill>
              <a:blip r:embed="rId735"/>
              <a:stretch>
                <a:fillRect/>
              </a:stretch>
            </p:blipFill>
            <p:spPr>
              <a:xfrm>
                <a:off x="3676473" y="3733306"/>
                <a:ext cx="1800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6">
            <p14:nvContentPartPr>
              <p14:cNvPr id="795" name="Ink 794">
                <a:extLst>
                  <a:ext uri="{FF2B5EF4-FFF2-40B4-BE49-F238E27FC236}">
                    <a16:creationId xmlns:a16="http://schemas.microsoft.com/office/drawing/2014/main" id="{B7AA2EC6-545F-F85F-1B55-3666A4B72C16}"/>
                  </a:ext>
                </a:extLst>
              </p14:cNvPr>
              <p14:cNvContentPartPr/>
              <p14:nvPr/>
            </p14:nvContentPartPr>
            <p14:xfrm>
              <a:off x="3844593" y="3606946"/>
              <a:ext cx="121320" cy="113760"/>
            </p14:xfrm>
          </p:contentPart>
        </mc:Choice>
        <mc:Fallback xmlns="">
          <p:pic>
            <p:nvPicPr>
              <p:cNvPr id="795" name="Ink 794">
                <a:extLst>
                  <a:ext uri="{FF2B5EF4-FFF2-40B4-BE49-F238E27FC236}">
                    <a16:creationId xmlns:a16="http://schemas.microsoft.com/office/drawing/2014/main" id="{B7AA2EC6-545F-F85F-1B55-3666A4B72C16}"/>
                  </a:ext>
                </a:extLst>
              </p:cNvPr>
              <p:cNvPicPr/>
              <p:nvPr/>
            </p:nvPicPr>
            <p:blipFill>
              <a:blip r:embed="rId737"/>
              <a:stretch>
                <a:fillRect/>
              </a:stretch>
            </p:blipFill>
            <p:spPr>
              <a:xfrm>
                <a:off x="3838473" y="3600826"/>
                <a:ext cx="13356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8">
            <p14:nvContentPartPr>
              <p14:cNvPr id="796" name="Ink 795">
                <a:extLst>
                  <a:ext uri="{FF2B5EF4-FFF2-40B4-BE49-F238E27FC236}">
                    <a16:creationId xmlns:a16="http://schemas.microsoft.com/office/drawing/2014/main" id="{F5CCF796-A5FB-6046-979C-60663BA21112}"/>
                  </a:ext>
                </a:extLst>
              </p14:cNvPr>
              <p14:cNvContentPartPr/>
              <p14:nvPr/>
            </p14:nvContentPartPr>
            <p14:xfrm>
              <a:off x="4053753" y="3705586"/>
              <a:ext cx="21240" cy="159840"/>
            </p14:xfrm>
          </p:contentPart>
        </mc:Choice>
        <mc:Fallback xmlns="">
          <p:pic>
            <p:nvPicPr>
              <p:cNvPr id="796" name="Ink 795">
                <a:extLst>
                  <a:ext uri="{FF2B5EF4-FFF2-40B4-BE49-F238E27FC236}">
                    <a16:creationId xmlns:a16="http://schemas.microsoft.com/office/drawing/2014/main" id="{F5CCF796-A5FB-6046-979C-60663BA21112}"/>
                  </a:ext>
                </a:extLst>
              </p:cNvPr>
              <p:cNvPicPr/>
              <p:nvPr/>
            </p:nvPicPr>
            <p:blipFill>
              <a:blip r:embed="rId739"/>
              <a:stretch>
                <a:fillRect/>
              </a:stretch>
            </p:blipFill>
            <p:spPr>
              <a:xfrm>
                <a:off x="4047633" y="3699466"/>
                <a:ext cx="3348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0">
            <p14:nvContentPartPr>
              <p14:cNvPr id="797" name="Ink 796">
                <a:extLst>
                  <a:ext uri="{FF2B5EF4-FFF2-40B4-BE49-F238E27FC236}">
                    <a16:creationId xmlns:a16="http://schemas.microsoft.com/office/drawing/2014/main" id="{BA3E2380-9801-1738-7898-40B5E28BE011}"/>
                  </a:ext>
                </a:extLst>
              </p14:cNvPr>
              <p14:cNvContentPartPr/>
              <p14:nvPr/>
            </p14:nvContentPartPr>
            <p14:xfrm>
              <a:off x="3968793" y="3766786"/>
              <a:ext cx="173160" cy="9360"/>
            </p14:xfrm>
          </p:contentPart>
        </mc:Choice>
        <mc:Fallback xmlns="">
          <p:pic>
            <p:nvPicPr>
              <p:cNvPr id="797" name="Ink 796">
                <a:extLst>
                  <a:ext uri="{FF2B5EF4-FFF2-40B4-BE49-F238E27FC236}">
                    <a16:creationId xmlns:a16="http://schemas.microsoft.com/office/drawing/2014/main" id="{BA3E2380-9801-1738-7898-40B5E28BE011}"/>
                  </a:ext>
                </a:extLst>
              </p:cNvPr>
              <p:cNvPicPr/>
              <p:nvPr/>
            </p:nvPicPr>
            <p:blipFill>
              <a:blip r:embed="rId741"/>
              <a:stretch>
                <a:fillRect/>
              </a:stretch>
            </p:blipFill>
            <p:spPr>
              <a:xfrm>
                <a:off x="3962673" y="3760666"/>
                <a:ext cx="1854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2">
            <p14:nvContentPartPr>
              <p14:cNvPr id="798" name="Ink 797">
                <a:extLst>
                  <a:ext uri="{FF2B5EF4-FFF2-40B4-BE49-F238E27FC236}">
                    <a16:creationId xmlns:a16="http://schemas.microsoft.com/office/drawing/2014/main" id="{D85E70D9-94F9-B12E-9135-A3C83AFF6D4B}"/>
                  </a:ext>
                </a:extLst>
              </p14:cNvPr>
              <p14:cNvContentPartPr/>
              <p14:nvPr/>
            </p14:nvContentPartPr>
            <p14:xfrm>
              <a:off x="4273713" y="3516586"/>
              <a:ext cx="193320" cy="336600"/>
            </p14:xfrm>
          </p:contentPart>
        </mc:Choice>
        <mc:Fallback xmlns="">
          <p:pic>
            <p:nvPicPr>
              <p:cNvPr id="798" name="Ink 797">
                <a:extLst>
                  <a:ext uri="{FF2B5EF4-FFF2-40B4-BE49-F238E27FC236}">
                    <a16:creationId xmlns:a16="http://schemas.microsoft.com/office/drawing/2014/main" id="{D85E70D9-94F9-B12E-9135-A3C83AFF6D4B}"/>
                  </a:ext>
                </a:extLst>
              </p:cNvPr>
              <p:cNvPicPr/>
              <p:nvPr/>
            </p:nvPicPr>
            <p:blipFill>
              <a:blip r:embed="rId743"/>
              <a:stretch>
                <a:fillRect/>
              </a:stretch>
            </p:blipFill>
            <p:spPr>
              <a:xfrm>
                <a:off x="4267593" y="3510466"/>
                <a:ext cx="20556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4">
            <p14:nvContentPartPr>
              <p14:cNvPr id="799" name="Ink 798">
                <a:extLst>
                  <a:ext uri="{FF2B5EF4-FFF2-40B4-BE49-F238E27FC236}">
                    <a16:creationId xmlns:a16="http://schemas.microsoft.com/office/drawing/2014/main" id="{A89F902B-0159-823E-5ABD-AAF87228EF0B}"/>
                  </a:ext>
                </a:extLst>
              </p14:cNvPr>
              <p14:cNvContentPartPr/>
              <p14:nvPr/>
            </p14:nvContentPartPr>
            <p14:xfrm>
              <a:off x="4514913" y="3417586"/>
              <a:ext cx="121680" cy="177480"/>
            </p14:xfrm>
          </p:contentPart>
        </mc:Choice>
        <mc:Fallback xmlns="">
          <p:pic>
            <p:nvPicPr>
              <p:cNvPr id="799" name="Ink 798">
                <a:extLst>
                  <a:ext uri="{FF2B5EF4-FFF2-40B4-BE49-F238E27FC236}">
                    <a16:creationId xmlns:a16="http://schemas.microsoft.com/office/drawing/2014/main" id="{A89F902B-0159-823E-5ABD-AAF87228EF0B}"/>
                  </a:ext>
                </a:extLst>
              </p:cNvPr>
              <p:cNvPicPr/>
              <p:nvPr/>
            </p:nvPicPr>
            <p:blipFill>
              <a:blip r:embed="rId745"/>
              <a:stretch>
                <a:fillRect/>
              </a:stretch>
            </p:blipFill>
            <p:spPr>
              <a:xfrm>
                <a:off x="4508793" y="3411466"/>
                <a:ext cx="1339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6">
            <p14:nvContentPartPr>
              <p14:cNvPr id="800" name="Ink 799">
                <a:extLst>
                  <a:ext uri="{FF2B5EF4-FFF2-40B4-BE49-F238E27FC236}">
                    <a16:creationId xmlns:a16="http://schemas.microsoft.com/office/drawing/2014/main" id="{B35A3B4F-C212-758C-6320-D726A3A0B78B}"/>
                  </a:ext>
                </a:extLst>
              </p14:cNvPr>
              <p14:cNvContentPartPr/>
              <p14:nvPr/>
            </p14:nvContentPartPr>
            <p14:xfrm>
              <a:off x="4648833" y="3565906"/>
              <a:ext cx="100080" cy="158400"/>
            </p14:xfrm>
          </p:contentPart>
        </mc:Choice>
        <mc:Fallback xmlns="">
          <p:pic>
            <p:nvPicPr>
              <p:cNvPr id="800" name="Ink 799">
                <a:extLst>
                  <a:ext uri="{FF2B5EF4-FFF2-40B4-BE49-F238E27FC236}">
                    <a16:creationId xmlns:a16="http://schemas.microsoft.com/office/drawing/2014/main" id="{B35A3B4F-C212-758C-6320-D726A3A0B78B}"/>
                  </a:ext>
                </a:extLst>
              </p:cNvPr>
              <p:cNvPicPr/>
              <p:nvPr/>
            </p:nvPicPr>
            <p:blipFill>
              <a:blip r:embed="rId747"/>
              <a:stretch>
                <a:fillRect/>
              </a:stretch>
            </p:blipFill>
            <p:spPr>
              <a:xfrm>
                <a:off x="4642713" y="3559786"/>
                <a:ext cx="11232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8">
            <p14:nvContentPartPr>
              <p14:cNvPr id="801" name="Ink 800">
                <a:extLst>
                  <a:ext uri="{FF2B5EF4-FFF2-40B4-BE49-F238E27FC236}">
                    <a16:creationId xmlns:a16="http://schemas.microsoft.com/office/drawing/2014/main" id="{B906E211-9090-3C8B-142B-33A3F0EB7393}"/>
                  </a:ext>
                </a:extLst>
              </p14:cNvPr>
              <p14:cNvContentPartPr/>
              <p14:nvPr/>
            </p14:nvContentPartPr>
            <p14:xfrm>
              <a:off x="4742793" y="3478786"/>
              <a:ext cx="16920" cy="7200"/>
            </p14:xfrm>
          </p:contentPart>
        </mc:Choice>
        <mc:Fallback xmlns="">
          <p:pic>
            <p:nvPicPr>
              <p:cNvPr id="801" name="Ink 800">
                <a:extLst>
                  <a:ext uri="{FF2B5EF4-FFF2-40B4-BE49-F238E27FC236}">
                    <a16:creationId xmlns:a16="http://schemas.microsoft.com/office/drawing/2014/main" id="{B906E211-9090-3C8B-142B-33A3F0EB739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36673" y="3472666"/>
                <a:ext cx="2916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9">
            <p14:nvContentPartPr>
              <p14:cNvPr id="803" name="Ink 802">
                <a:extLst>
                  <a:ext uri="{FF2B5EF4-FFF2-40B4-BE49-F238E27FC236}">
                    <a16:creationId xmlns:a16="http://schemas.microsoft.com/office/drawing/2014/main" id="{C6D4FF08-512C-DEEC-A022-899AD4A2D624}"/>
                  </a:ext>
                </a:extLst>
              </p14:cNvPr>
              <p14:cNvContentPartPr/>
              <p14:nvPr/>
            </p14:nvContentPartPr>
            <p14:xfrm>
              <a:off x="4975713" y="3614146"/>
              <a:ext cx="182880" cy="219600"/>
            </p14:xfrm>
          </p:contentPart>
        </mc:Choice>
        <mc:Fallback xmlns="">
          <p:pic>
            <p:nvPicPr>
              <p:cNvPr id="803" name="Ink 802">
                <a:extLst>
                  <a:ext uri="{FF2B5EF4-FFF2-40B4-BE49-F238E27FC236}">
                    <a16:creationId xmlns:a16="http://schemas.microsoft.com/office/drawing/2014/main" id="{C6D4FF08-512C-DEEC-A022-899AD4A2D624}"/>
                  </a:ext>
                </a:extLst>
              </p:cNvPr>
              <p:cNvPicPr/>
              <p:nvPr/>
            </p:nvPicPr>
            <p:blipFill>
              <a:blip r:embed="rId750"/>
              <a:stretch>
                <a:fillRect/>
              </a:stretch>
            </p:blipFill>
            <p:spPr>
              <a:xfrm>
                <a:off x="4969593" y="3608026"/>
                <a:ext cx="1951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1">
            <p14:nvContentPartPr>
              <p14:cNvPr id="804" name="Ink 803">
                <a:extLst>
                  <a:ext uri="{FF2B5EF4-FFF2-40B4-BE49-F238E27FC236}">
                    <a16:creationId xmlns:a16="http://schemas.microsoft.com/office/drawing/2014/main" id="{4F0F9729-2B12-F630-C56D-F88C7CE521DE}"/>
                  </a:ext>
                </a:extLst>
              </p14:cNvPr>
              <p14:cNvContentPartPr/>
              <p14:nvPr/>
            </p14:nvContentPartPr>
            <p14:xfrm>
              <a:off x="4965993" y="3745906"/>
              <a:ext cx="118080" cy="3960"/>
            </p14:xfrm>
          </p:contentPart>
        </mc:Choice>
        <mc:Fallback xmlns="">
          <p:pic>
            <p:nvPicPr>
              <p:cNvPr id="804" name="Ink 803">
                <a:extLst>
                  <a:ext uri="{FF2B5EF4-FFF2-40B4-BE49-F238E27FC236}">
                    <a16:creationId xmlns:a16="http://schemas.microsoft.com/office/drawing/2014/main" id="{4F0F9729-2B12-F630-C56D-F88C7CE521DE}"/>
                  </a:ext>
                </a:extLst>
              </p:cNvPr>
              <p:cNvPicPr/>
              <p:nvPr/>
            </p:nvPicPr>
            <p:blipFill>
              <a:blip r:embed="rId752"/>
              <a:stretch>
                <a:fillRect/>
              </a:stretch>
            </p:blipFill>
            <p:spPr>
              <a:xfrm>
                <a:off x="4959873" y="3739786"/>
                <a:ext cx="130320" cy="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3">
            <p14:nvContentPartPr>
              <p14:cNvPr id="806" name="Ink 805">
                <a:extLst>
                  <a:ext uri="{FF2B5EF4-FFF2-40B4-BE49-F238E27FC236}">
                    <a16:creationId xmlns:a16="http://schemas.microsoft.com/office/drawing/2014/main" id="{90FC21B8-2F0D-9B0F-E9EE-254D06568930}"/>
                  </a:ext>
                </a:extLst>
              </p14:cNvPr>
              <p14:cNvContentPartPr/>
              <p14:nvPr/>
            </p14:nvContentPartPr>
            <p14:xfrm>
              <a:off x="5287113" y="3557626"/>
              <a:ext cx="164160" cy="307800"/>
            </p14:xfrm>
          </p:contentPart>
        </mc:Choice>
        <mc:Fallback xmlns="">
          <p:pic>
            <p:nvPicPr>
              <p:cNvPr id="806" name="Ink 805">
                <a:extLst>
                  <a:ext uri="{FF2B5EF4-FFF2-40B4-BE49-F238E27FC236}">
                    <a16:creationId xmlns:a16="http://schemas.microsoft.com/office/drawing/2014/main" id="{90FC21B8-2F0D-9B0F-E9EE-254D06568930}"/>
                  </a:ext>
                </a:extLst>
              </p:cNvPr>
              <p:cNvPicPr/>
              <p:nvPr/>
            </p:nvPicPr>
            <p:blipFill>
              <a:blip r:embed="rId754"/>
              <a:stretch>
                <a:fillRect/>
              </a:stretch>
            </p:blipFill>
            <p:spPr>
              <a:xfrm>
                <a:off x="5280993" y="3551506"/>
                <a:ext cx="1764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5">
            <p14:nvContentPartPr>
              <p14:cNvPr id="807" name="Ink 806">
                <a:extLst>
                  <a:ext uri="{FF2B5EF4-FFF2-40B4-BE49-F238E27FC236}">
                    <a16:creationId xmlns:a16="http://schemas.microsoft.com/office/drawing/2014/main" id="{530DB80C-44A0-A7E5-8D07-3EA0F17CC056}"/>
                  </a:ext>
                </a:extLst>
              </p14:cNvPr>
              <p14:cNvContentPartPr/>
              <p14:nvPr/>
            </p14:nvContentPartPr>
            <p14:xfrm>
              <a:off x="5459193" y="3689386"/>
              <a:ext cx="142920" cy="129240"/>
            </p14:xfrm>
          </p:contentPart>
        </mc:Choice>
        <mc:Fallback xmlns="">
          <p:pic>
            <p:nvPicPr>
              <p:cNvPr id="807" name="Ink 806">
                <a:extLst>
                  <a:ext uri="{FF2B5EF4-FFF2-40B4-BE49-F238E27FC236}">
                    <a16:creationId xmlns:a16="http://schemas.microsoft.com/office/drawing/2014/main" id="{530DB80C-44A0-A7E5-8D07-3EA0F17CC056}"/>
                  </a:ext>
                </a:extLst>
              </p:cNvPr>
              <p:cNvPicPr/>
              <p:nvPr/>
            </p:nvPicPr>
            <p:blipFill>
              <a:blip r:embed="rId756"/>
              <a:stretch>
                <a:fillRect/>
              </a:stretch>
            </p:blipFill>
            <p:spPr>
              <a:xfrm>
                <a:off x="5453073" y="3683266"/>
                <a:ext cx="15516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7">
            <p14:nvContentPartPr>
              <p14:cNvPr id="808" name="Ink 807">
                <a:extLst>
                  <a:ext uri="{FF2B5EF4-FFF2-40B4-BE49-F238E27FC236}">
                    <a16:creationId xmlns:a16="http://schemas.microsoft.com/office/drawing/2014/main" id="{ECAEFA06-5B0B-FD03-4109-1175CF36F0B0}"/>
                  </a:ext>
                </a:extLst>
              </p14:cNvPr>
              <p14:cNvContentPartPr/>
              <p14:nvPr/>
            </p14:nvContentPartPr>
            <p14:xfrm>
              <a:off x="5476113" y="3675706"/>
              <a:ext cx="122400" cy="147240"/>
            </p14:xfrm>
          </p:contentPart>
        </mc:Choice>
        <mc:Fallback xmlns="">
          <p:pic>
            <p:nvPicPr>
              <p:cNvPr id="808" name="Ink 807">
                <a:extLst>
                  <a:ext uri="{FF2B5EF4-FFF2-40B4-BE49-F238E27FC236}">
                    <a16:creationId xmlns:a16="http://schemas.microsoft.com/office/drawing/2014/main" id="{ECAEFA06-5B0B-FD03-4109-1175CF36F0B0}"/>
                  </a:ext>
                </a:extLst>
              </p:cNvPr>
              <p:cNvPicPr/>
              <p:nvPr/>
            </p:nvPicPr>
            <p:blipFill>
              <a:blip r:embed="rId758"/>
              <a:stretch>
                <a:fillRect/>
              </a:stretch>
            </p:blipFill>
            <p:spPr>
              <a:xfrm>
                <a:off x="5469993" y="3669586"/>
                <a:ext cx="13464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9">
            <p14:nvContentPartPr>
              <p14:cNvPr id="809" name="Ink 808">
                <a:extLst>
                  <a:ext uri="{FF2B5EF4-FFF2-40B4-BE49-F238E27FC236}">
                    <a16:creationId xmlns:a16="http://schemas.microsoft.com/office/drawing/2014/main" id="{C2E2C657-940F-B546-C2B4-7510EB58E950}"/>
                  </a:ext>
                </a:extLst>
              </p14:cNvPr>
              <p14:cNvContentPartPr/>
              <p14:nvPr/>
            </p14:nvContentPartPr>
            <p14:xfrm>
              <a:off x="5632353" y="3560866"/>
              <a:ext cx="102600" cy="111960"/>
            </p14:xfrm>
          </p:contentPart>
        </mc:Choice>
        <mc:Fallback xmlns="">
          <p:pic>
            <p:nvPicPr>
              <p:cNvPr id="809" name="Ink 808">
                <a:extLst>
                  <a:ext uri="{FF2B5EF4-FFF2-40B4-BE49-F238E27FC236}">
                    <a16:creationId xmlns:a16="http://schemas.microsoft.com/office/drawing/2014/main" id="{C2E2C657-940F-B546-C2B4-7510EB58E950}"/>
                  </a:ext>
                </a:extLst>
              </p:cNvPr>
              <p:cNvPicPr/>
              <p:nvPr/>
            </p:nvPicPr>
            <p:blipFill>
              <a:blip r:embed="rId760"/>
              <a:stretch>
                <a:fillRect/>
              </a:stretch>
            </p:blipFill>
            <p:spPr>
              <a:xfrm>
                <a:off x="5626233" y="3554746"/>
                <a:ext cx="11484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1">
            <p14:nvContentPartPr>
              <p14:cNvPr id="810" name="Ink 809">
                <a:extLst>
                  <a:ext uri="{FF2B5EF4-FFF2-40B4-BE49-F238E27FC236}">
                    <a16:creationId xmlns:a16="http://schemas.microsoft.com/office/drawing/2014/main" id="{2F0FFFA9-D6C5-3FAA-74C4-A41D4BB3006F}"/>
                  </a:ext>
                </a:extLst>
              </p14:cNvPr>
              <p14:cNvContentPartPr/>
              <p14:nvPr/>
            </p14:nvContentPartPr>
            <p14:xfrm>
              <a:off x="5797233" y="3725026"/>
              <a:ext cx="66600" cy="156960"/>
            </p14:xfrm>
          </p:contentPart>
        </mc:Choice>
        <mc:Fallback xmlns="">
          <p:pic>
            <p:nvPicPr>
              <p:cNvPr id="810" name="Ink 809">
                <a:extLst>
                  <a:ext uri="{FF2B5EF4-FFF2-40B4-BE49-F238E27FC236}">
                    <a16:creationId xmlns:a16="http://schemas.microsoft.com/office/drawing/2014/main" id="{2F0FFFA9-D6C5-3FAA-74C4-A41D4BB3006F}"/>
                  </a:ext>
                </a:extLst>
              </p:cNvPr>
              <p:cNvPicPr/>
              <p:nvPr/>
            </p:nvPicPr>
            <p:blipFill>
              <a:blip r:embed="rId762"/>
              <a:stretch>
                <a:fillRect/>
              </a:stretch>
            </p:blipFill>
            <p:spPr>
              <a:xfrm>
                <a:off x="5791113" y="3718906"/>
                <a:ext cx="788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3">
            <p14:nvContentPartPr>
              <p14:cNvPr id="811" name="Ink 810">
                <a:extLst>
                  <a:ext uri="{FF2B5EF4-FFF2-40B4-BE49-F238E27FC236}">
                    <a16:creationId xmlns:a16="http://schemas.microsoft.com/office/drawing/2014/main" id="{BD55BC42-E3C0-4B87-66E5-404DE007E8FA}"/>
                  </a:ext>
                </a:extLst>
              </p14:cNvPr>
              <p14:cNvContentPartPr/>
              <p14:nvPr/>
            </p14:nvContentPartPr>
            <p14:xfrm>
              <a:off x="6024393" y="3618826"/>
              <a:ext cx="200520" cy="169920"/>
            </p14:xfrm>
          </p:contentPart>
        </mc:Choice>
        <mc:Fallback xmlns="">
          <p:pic>
            <p:nvPicPr>
              <p:cNvPr id="811" name="Ink 810">
                <a:extLst>
                  <a:ext uri="{FF2B5EF4-FFF2-40B4-BE49-F238E27FC236}">
                    <a16:creationId xmlns:a16="http://schemas.microsoft.com/office/drawing/2014/main" id="{BD55BC42-E3C0-4B87-66E5-404DE007E8FA}"/>
                  </a:ext>
                </a:extLst>
              </p:cNvPr>
              <p:cNvPicPr/>
              <p:nvPr/>
            </p:nvPicPr>
            <p:blipFill>
              <a:blip r:embed="rId764"/>
              <a:stretch>
                <a:fillRect/>
              </a:stretch>
            </p:blipFill>
            <p:spPr>
              <a:xfrm>
                <a:off x="6018273" y="3612706"/>
                <a:ext cx="21276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812" name="Ink 811">
                <a:extLst>
                  <a:ext uri="{FF2B5EF4-FFF2-40B4-BE49-F238E27FC236}">
                    <a16:creationId xmlns:a16="http://schemas.microsoft.com/office/drawing/2014/main" id="{FCDBB1EA-FE52-7120-8830-7A6A3BF9B2AA}"/>
                  </a:ext>
                </a:extLst>
              </p14:cNvPr>
              <p14:cNvContentPartPr/>
              <p14:nvPr/>
            </p14:nvContentPartPr>
            <p14:xfrm>
              <a:off x="6051393" y="3642946"/>
              <a:ext cx="145440" cy="141120"/>
            </p14:xfrm>
          </p:contentPart>
        </mc:Choice>
        <mc:Fallback xmlns="">
          <p:pic>
            <p:nvPicPr>
              <p:cNvPr id="812" name="Ink 811">
                <a:extLst>
                  <a:ext uri="{FF2B5EF4-FFF2-40B4-BE49-F238E27FC236}">
                    <a16:creationId xmlns:a16="http://schemas.microsoft.com/office/drawing/2014/main" id="{FCDBB1EA-FE52-7120-8830-7A6A3BF9B2AA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6045273" y="3636826"/>
                <a:ext cx="1576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813" name="Ink 812">
                <a:extLst>
                  <a:ext uri="{FF2B5EF4-FFF2-40B4-BE49-F238E27FC236}">
                    <a16:creationId xmlns:a16="http://schemas.microsoft.com/office/drawing/2014/main" id="{FCF441E9-5BE5-DAC1-D8CD-2721760BE0FA}"/>
                  </a:ext>
                </a:extLst>
              </p14:cNvPr>
              <p14:cNvContentPartPr/>
              <p14:nvPr/>
            </p14:nvContentPartPr>
            <p14:xfrm>
              <a:off x="5980113" y="3561946"/>
              <a:ext cx="206280" cy="18000"/>
            </p14:xfrm>
          </p:contentPart>
        </mc:Choice>
        <mc:Fallback xmlns="">
          <p:pic>
            <p:nvPicPr>
              <p:cNvPr id="813" name="Ink 812">
                <a:extLst>
                  <a:ext uri="{FF2B5EF4-FFF2-40B4-BE49-F238E27FC236}">
                    <a16:creationId xmlns:a16="http://schemas.microsoft.com/office/drawing/2014/main" id="{FCF441E9-5BE5-DAC1-D8CD-2721760BE0FA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5973993" y="3555826"/>
                <a:ext cx="2185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9">
            <p14:nvContentPartPr>
              <p14:cNvPr id="814" name="Ink 813">
                <a:extLst>
                  <a:ext uri="{FF2B5EF4-FFF2-40B4-BE49-F238E27FC236}">
                    <a16:creationId xmlns:a16="http://schemas.microsoft.com/office/drawing/2014/main" id="{2D1A536F-FD06-6380-40A2-018FD77C93A9}"/>
                  </a:ext>
                </a:extLst>
              </p14:cNvPr>
              <p14:cNvContentPartPr/>
              <p14:nvPr/>
            </p14:nvContentPartPr>
            <p14:xfrm>
              <a:off x="6220593" y="3452146"/>
              <a:ext cx="137160" cy="438480"/>
            </p14:xfrm>
          </p:contentPart>
        </mc:Choice>
        <mc:Fallback xmlns="">
          <p:pic>
            <p:nvPicPr>
              <p:cNvPr id="814" name="Ink 813">
                <a:extLst>
                  <a:ext uri="{FF2B5EF4-FFF2-40B4-BE49-F238E27FC236}">
                    <a16:creationId xmlns:a16="http://schemas.microsoft.com/office/drawing/2014/main" id="{2D1A536F-FD06-6380-40A2-018FD77C93A9}"/>
                  </a:ext>
                </a:extLst>
              </p:cNvPr>
              <p:cNvPicPr/>
              <p:nvPr/>
            </p:nvPicPr>
            <p:blipFill>
              <a:blip r:embed="rId770"/>
              <a:stretch>
                <a:fillRect/>
              </a:stretch>
            </p:blipFill>
            <p:spPr>
              <a:xfrm>
                <a:off x="6214473" y="3446026"/>
                <a:ext cx="149400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1">
            <p14:nvContentPartPr>
              <p14:cNvPr id="846" name="Ink 845">
                <a:extLst>
                  <a:ext uri="{FF2B5EF4-FFF2-40B4-BE49-F238E27FC236}">
                    <a16:creationId xmlns:a16="http://schemas.microsoft.com/office/drawing/2014/main" id="{D34DBCEC-CCE1-EF3A-A926-B58855E9EFF3}"/>
                  </a:ext>
                </a:extLst>
              </p14:cNvPr>
              <p14:cNvContentPartPr/>
              <p14:nvPr/>
            </p14:nvContentPartPr>
            <p14:xfrm>
              <a:off x="309393" y="4202026"/>
              <a:ext cx="44640" cy="222120"/>
            </p14:xfrm>
          </p:contentPart>
        </mc:Choice>
        <mc:Fallback xmlns="">
          <p:pic>
            <p:nvPicPr>
              <p:cNvPr id="846" name="Ink 845">
                <a:extLst>
                  <a:ext uri="{FF2B5EF4-FFF2-40B4-BE49-F238E27FC236}">
                    <a16:creationId xmlns:a16="http://schemas.microsoft.com/office/drawing/2014/main" id="{D34DBCEC-CCE1-EF3A-A926-B58855E9EFF3}"/>
                  </a:ext>
                </a:extLst>
              </p:cNvPr>
              <p:cNvPicPr/>
              <p:nvPr/>
            </p:nvPicPr>
            <p:blipFill>
              <a:blip r:embed="rId772"/>
              <a:stretch>
                <a:fillRect/>
              </a:stretch>
            </p:blipFill>
            <p:spPr>
              <a:xfrm>
                <a:off x="303273" y="4195906"/>
                <a:ext cx="568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3">
            <p14:nvContentPartPr>
              <p14:cNvPr id="847" name="Ink 846">
                <a:extLst>
                  <a:ext uri="{FF2B5EF4-FFF2-40B4-BE49-F238E27FC236}">
                    <a16:creationId xmlns:a16="http://schemas.microsoft.com/office/drawing/2014/main" id="{D5EB7298-C38A-3967-81EC-737359FD1487}"/>
                  </a:ext>
                </a:extLst>
              </p14:cNvPr>
              <p14:cNvContentPartPr/>
              <p14:nvPr/>
            </p14:nvContentPartPr>
            <p14:xfrm>
              <a:off x="305073" y="4179346"/>
              <a:ext cx="205200" cy="265320"/>
            </p14:xfrm>
          </p:contentPart>
        </mc:Choice>
        <mc:Fallback xmlns="">
          <p:pic>
            <p:nvPicPr>
              <p:cNvPr id="847" name="Ink 846">
                <a:extLst>
                  <a:ext uri="{FF2B5EF4-FFF2-40B4-BE49-F238E27FC236}">
                    <a16:creationId xmlns:a16="http://schemas.microsoft.com/office/drawing/2014/main" id="{D5EB7298-C38A-3967-81EC-737359FD1487}"/>
                  </a:ext>
                </a:extLst>
              </p:cNvPr>
              <p:cNvPicPr/>
              <p:nvPr/>
            </p:nvPicPr>
            <p:blipFill>
              <a:blip r:embed="rId774"/>
              <a:stretch>
                <a:fillRect/>
              </a:stretch>
            </p:blipFill>
            <p:spPr>
              <a:xfrm>
                <a:off x="298953" y="4173226"/>
                <a:ext cx="2174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5">
            <p14:nvContentPartPr>
              <p14:cNvPr id="848" name="Ink 847">
                <a:extLst>
                  <a:ext uri="{FF2B5EF4-FFF2-40B4-BE49-F238E27FC236}">
                    <a16:creationId xmlns:a16="http://schemas.microsoft.com/office/drawing/2014/main" id="{F919C85B-DC4F-BB9E-6FE8-EC8ACDA18539}"/>
                  </a:ext>
                </a:extLst>
              </p14:cNvPr>
              <p14:cNvContentPartPr/>
              <p14:nvPr/>
            </p14:nvContentPartPr>
            <p14:xfrm>
              <a:off x="528633" y="4310026"/>
              <a:ext cx="235080" cy="233280"/>
            </p14:xfrm>
          </p:contentPart>
        </mc:Choice>
        <mc:Fallback xmlns="">
          <p:pic>
            <p:nvPicPr>
              <p:cNvPr id="848" name="Ink 847">
                <a:extLst>
                  <a:ext uri="{FF2B5EF4-FFF2-40B4-BE49-F238E27FC236}">
                    <a16:creationId xmlns:a16="http://schemas.microsoft.com/office/drawing/2014/main" id="{F919C85B-DC4F-BB9E-6FE8-EC8ACDA18539}"/>
                  </a:ext>
                </a:extLst>
              </p:cNvPr>
              <p:cNvPicPr/>
              <p:nvPr/>
            </p:nvPicPr>
            <p:blipFill>
              <a:blip r:embed="rId776"/>
              <a:stretch>
                <a:fillRect/>
              </a:stretch>
            </p:blipFill>
            <p:spPr>
              <a:xfrm>
                <a:off x="522513" y="4303906"/>
                <a:ext cx="24732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7">
            <p14:nvContentPartPr>
              <p14:cNvPr id="864" name="Ink 863">
                <a:extLst>
                  <a:ext uri="{FF2B5EF4-FFF2-40B4-BE49-F238E27FC236}">
                    <a16:creationId xmlns:a16="http://schemas.microsoft.com/office/drawing/2014/main" id="{691F28EE-C5B2-537F-0169-0920AD121A43}"/>
                  </a:ext>
                </a:extLst>
              </p14:cNvPr>
              <p14:cNvContentPartPr/>
              <p14:nvPr/>
            </p14:nvContentPartPr>
            <p14:xfrm>
              <a:off x="2705140" y="4122072"/>
              <a:ext cx="128160" cy="188280"/>
            </p14:xfrm>
          </p:contentPart>
        </mc:Choice>
        <mc:Fallback xmlns="">
          <p:pic>
            <p:nvPicPr>
              <p:cNvPr id="864" name="Ink 863">
                <a:extLst>
                  <a:ext uri="{FF2B5EF4-FFF2-40B4-BE49-F238E27FC236}">
                    <a16:creationId xmlns:a16="http://schemas.microsoft.com/office/drawing/2014/main" id="{691F28EE-C5B2-537F-0169-0920AD121A43}"/>
                  </a:ext>
                </a:extLst>
              </p:cNvPr>
              <p:cNvPicPr/>
              <p:nvPr/>
            </p:nvPicPr>
            <p:blipFill>
              <a:blip r:embed="rId778"/>
              <a:stretch>
                <a:fillRect/>
              </a:stretch>
            </p:blipFill>
            <p:spPr>
              <a:xfrm>
                <a:off x="2699020" y="4115952"/>
                <a:ext cx="140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1000" name="Ink 999">
                <a:extLst>
                  <a:ext uri="{FF2B5EF4-FFF2-40B4-BE49-F238E27FC236}">
                    <a16:creationId xmlns:a16="http://schemas.microsoft.com/office/drawing/2014/main" id="{2A65CAB9-EC4E-D632-816A-9D6C64FDDADB}"/>
                  </a:ext>
                </a:extLst>
              </p14:cNvPr>
              <p14:cNvContentPartPr/>
              <p14:nvPr/>
            </p14:nvContentPartPr>
            <p14:xfrm>
              <a:off x="6474033" y="4115266"/>
              <a:ext cx="453600" cy="39600"/>
            </p14:xfrm>
          </p:contentPart>
        </mc:Choice>
        <mc:Fallback xmlns="">
          <p:pic>
            <p:nvPicPr>
              <p:cNvPr id="1000" name="Ink 999">
                <a:extLst>
                  <a:ext uri="{FF2B5EF4-FFF2-40B4-BE49-F238E27FC236}">
                    <a16:creationId xmlns:a16="http://schemas.microsoft.com/office/drawing/2014/main" id="{2A65CAB9-EC4E-D632-816A-9D6C64FDDADB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6467913" y="4109146"/>
                <a:ext cx="4658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1">
            <p14:nvContentPartPr>
              <p14:cNvPr id="1001" name="Ink 1000">
                <a:extLst>
                  <a:ext uri="{FF2B5EF4-FFF2-40B4-BE49-F238E27FC236}">
                    <a16:creationId xmlns:a16="http://schemas.microsoft.com/office/drawing/2014/main" id="{51D6A4E9-6E74-9FC4-81E8-DF4E1D4ECCC4}"/>
                  </a:ext>
                </a:extLst>
              </p14:cNvPr>
              <p14:cNvContentPartPr/>
              <p14:nvPr/>
            </p14:nvContentPartPr>
            <p14:xfrm>
              <a:off x="6488073" y="4180066"/>
              <a:ext cx="440640" cy="41760"/>
            </p14:xfrm>
          </p:contentPart>
        </mc:Choice>
        <mc:Fallback xmlns="">
          <p:pic>
            <p:nvPicPr>
              <p:cNvPr id="1001" name="Ink 1000">
                <a:extLst>
                  <a:ext uri="{FF2B5EF4-FFF2-40B4-BE49-F238E27FC236}">
                    <a16:creationId xmlns:a16="http://schemas.microsoft.com/office/drawing/2014/main" id="{51D6A4E9-6E74-9FC4-81E8-DF4E1D4ECCC4}"/>
                  </a:ext>
                </a:extLst>
              </p:cNvPr>
              <p:cNvPicPr/>
              <p:nvPr/>
            </p:nvPicPr>
            <p:blipFill>
              <a:blip r:embed="rId782"/>
              <a:stretch>
                <a:fillRect/>
              </a:stretch>
            </p:blipFill>
            <p:spPr>
              <a:xfrm>
                <a:off x="6481953" y="4173946"/>
                <a:ext cx="4528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3">
            <p14:nvContentPartPr>
              <p14:cNvPr id="1002" name="Ink 1001">
                <a:extLst>
                  <a:ext uri="{FF2B5EF4-FFF2-40B4-BE49-F238E27FC236}">
                    <a16:creationId xmlns:a16="http://schemas.microsoft.com/office/drawing/2014/main" id="{B642F052-A3F0-D581-13A9-2432FE35FF13}"/>
                  </a:ext>
                </a:extLst>
              </p14:cNvPr>
              <p14:cNvContentPartPr/>
              <p14:nvPr/>
            </p14:nvContentPartPr>
            <p14:xfrm>
              <a:off x="6784353" y="4040746"/>
              <a:ext cx="236160" cy="229680"/>
            </p14:xfrm>
          </p:contentPart>
        </mc:Choice>
        <mc:Fallback xmlns="">
          <p:pic>
            <p:nvPicPr>
              <p:cNvPr id="1002" name="Ink 1001">
                <a:extLst>
                  <a:ext uri="{FF2B5EF4-FFF2-40B4-BE49-F238E27FC236}">
                    <a16:creationId xmlns:a16="http://schemas.microsoft.com/office/drawing/2014/main" id="{B642F052-A3F0-D581-13A9-2432FE35FF13}"/>
                  </a:ext>
                </a:extLst>
              </p:cNvPr>
              <p:cNvPicPr/>
              <p:nvPr/>
            </p:nvPicPr>
            <p:blipFill>
              <a:blip r:embed="rId784"/>
              <a:stretch>
                <a:fillRect/>
              </a:stretch>
            </p:blipFill>
            <p:spPr>
              <a:xfrm>
                <a:off x="6778233" y="4034626"/>
                <a:ext cx="248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5">
            <p14:nvContentPartPr>
              <p14:cNvPr id="1044" name="Ink 1043">
                <a:extLst>
                  <a:ext uri="{FF2B5EF4-FFF2-40B4-BE49-F238E27FC236}">
                    <a16:creationId xmlns:a16="http://schemas.microsoft.com/office/drawing/2014/main" id="{8C6B2E6E-549C-0383-C0C7-4A8A712D2B68}"/>
                  </a:ext>
                </a:extLst>
              </p14:cNvPr>
              <p14:cNvContentPartPr/>
              <p14:nvPr/>
            </p14:nvContentPartPr>
            <p14:xfrm>
              <a:off x="4168392" y="4242711"/>
              <a:ext cx="129240" cy="155160"/>
            </p14:xfrm>
          </p:contentPart>
        </mc:Choice>
        <mc:Fallback xmlns="">
          <p:pic>
            <p:nvPicPr>
              <p:cNvPr id="1044" name="Ink 1043">
                <a:extLst>
                  <a:ext uri="{FF2B5EF4-FFF2-40B4-BE49-F238E27FC236}">
                    <a16:creationId xmlns:a16="http://schemas.microsoft.com/office/drawing/2014/main" id="{8C6B2E6E-549C-0383-C0C7-4A8A712D2B68}"/>
                  </a:ext>
                </a:extLst>
              </p:cNvPr>
              <p:cNvPicPr/>
              <p:nvPr/>
            </p:nvPicPr>
            <p:blipFill>
              <a:blip r:embed="rId786"/>
              <a:stretch>
                <a:fillRect/>
              </a:stretch>
            </p:blipFill>
            <p:spPr>
              <a:xfrm>
                <a:off x="4162272" y="4236591"/>
                <a:ext cx="1414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7">
            <p14:nvContentPartPr>
              <p14:cNvPr id="1046" name="Ink 1045">
                <a:extLst>
                  <a:ext uri="{FF2B5EF4-FFF2-40B4-BE49-F238E27FC236}">
                    <a16:creationId xmlns:a16="http://schemas.microsoft.com/office/drawing/2014/main" id="{66CE0D64-3CB9-F50C-5C6D-56D1C9D192DD}"/>
                  </a:ext>
                </a:extLst>
              </p14:cNvPr>
              <p14:cNvContentPartPr/>
              <p14:nvPr/>
            </p14:nvContentPartPr>
            <p14:xfrm>
              <a:off x="4418592" y="4039311"/>
              <a:ext cx="219240" cy="243360"/>
            </p14:xfrm>
          </p:contentPart>
        </mc:Choice>
        <mc:Fallback xmlns="">
          <p:pic>
            <p:nvPicPr>
              <p:cNvPr id="1046" name="Ink 1045">
                <a:extLst>
                  <a:ext uri="{FF2B5EF4-FFF2-40B4-BE49-F238E27FC236}">
                    <a16:creationId xmlns:a16="http://schemas.microsoft.com/office/drawing/2014/main" id="{66CE0D64-3CB9-F50C-5C6D-56D1C9D192DD}"/>
                  </a:ext>
                </a:extLst>
              </p:cNvPr>
              <p:cNvPicPr/>
              <p:nvPr/>
            </p:nvPicPr>
            <p:blipFill>
              <a:blip r:embed="rId788"/>
              <a:stretch>
                <a:fillRect/>
              </a:stretch>
            </p:blipFill>
            <p:spPr>
              <a:xfrm>
                <a:off x="4412472" y="4033191"/>
                <a:ext cx="23148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9">
            <p14:nvContentPartPr>
              <p14:cNvPr id="1048" name="Ink 1047">
                <a:extLst>
                  <a:ext uri="{FF2B5EF4-FFF2-40B4-BE49-F238E27FC236}">
                    <a16:creationId xmlns:a16="http://schemas.microsoft.com/office/drawing/2014/main" id="{B63B9491-3E60-078B-566F-CC21661F5DE9}"/>
                  </a:ext>
                </a:extLst>
              </p14:cNvPr>
              <p14:cNvContentPartPr/>
              <p14:nvPr/>
            </p14:nvContentPartPr>
            <p14:xfrm>
              <a:off x="4649352" y="3948591"/>
              <a:ext cx="135000" cy="142560"/>
            </p14:xfrm>
          </p:contentPart>
        </mc:Choice>
        <mc:Fallback xmlns="">
          <p:pic>
            <p:nvPicPr>
              <p:cNvPr id="1048" name="Ink 1047">
                <a:extLst>
                  <a:ext uri="{FF2B5EF4-FFF2-40B4-BE49-F238E27FC236}">
                    <a16:creationId xmlns:a16="http://schemas.microsoft.com/office/drawing/2014/main" id="{B63B9491-3E60-078B-566F-CC21661F5DE9}"/>
                  </a:ext>
                </a:extLst>
              </p:cNvPr>
              <p:cNvPicPr/>
              <p:nvPr/>
            </p:nvPicPr>
            <p:blipFill>
              <a:blip r:embed="rId790"/>
              <a:stretch>
                <a:fillRect/>
              </a:stretch>
            </p:blipFill>
            <p:spPr>
              <a:xfrm>
                <a:off x="4643232" y="3942471"/>
                <a:ext cx="14724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1">
            <p14:nvContentPartPr>
              <p14:cNvPr id="1049" name="Ink 1048">
                <a:extLst>
                  <a:ext uri="{FF2B5EF4-FFF2-40B4-BE49-F238E27FC236}">
                    <a16:creationId xmlns:a16="http://schemas.microsoft.com/office/drawing/2014/main" id="{8D92A0DE-ECBC-E2AF-9969-A69C6078858E}"/>
                  </a:ext>
                </a:extLst>
              </p14:cNvPr>
              <p14:cNvContentPartPr/>
              <p14:nvPr/>
            </p14:nvContentPartPr>
            <p14:xfrm>
              <a:off x="4801992" y="4039311"/>
              <a:ext cx="85320" cy="177480"/>
            </p14:xfrm>
          </p:contentPart>
        </mc:Choice>
        <mc:Fallback xmlns="">
          <p:pic>
            <p:nvPicPr>
              <p:cNvPr id="1049" name="Ink 1048">
                <a:extLst>
                  <a:ext uri="{FF2B5EF4-FFF2-40B4-BE49-F238E27FC236}">
                    <a16:creationId xmlns:a16="http://schemas.microsoft.com/office/drawing/2014/main" id="{8D92A0DE-ECBC-E2AF-9969-A69C6078858E}"/>
                  </a:ext>
                </a:extLst>
              </p:cNvPr>
              <p:cNvPicPr/>
              <p:nvPr/>
            </p:nvPicPr>
            <p:blipFill>
              <a:blip r:embed="rId792"/>
              <a:stretch>
                <a:fillRect/>
              </a:stretch>
            </p:blipFill>
            <p:spPr>
              <a:xfrm>
                <a:off x="4795872" y="4033191"/>
                <a:ext cx="97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3">
            <p14:nvContentPartPr>
              <p14:cNvPr id="1050" name="Ink 1049">
                <a:extLst>
                  <a:ext uri="{FF2B5EF4-FFF2-40B4-BE49-F238E27FC236}">
                    <a16:creationId xmlns:a16="http://schemas.microsoft.com/office/drawing/2014/main" id="{D8C3DB32-09CA-788A-7A40-E0111676C05E}"/>
                  </a:ext>
                </a:extLst>
              </p14:cNvPr>
              <p14:cNvContentPartPr/>
              <p14:nvPr/>
            </p14:nvContentPartPr>
            <p14:xfrm>
              <a:off x="4824312" y="3939951"/>
              <a:ext cx="33120" cy="19080"/>
            </p14:xfrm>
          </p:contentPart>
        </mc:Choice>
        <mc:Fallback xmlns="">
          <p:pic>
            <p:nvPicPr>
              <p:cNvPr id="1050" name="Ink 1049">
                <a:extLst>
                  <a:ext uri="{FF2B5EF4-FFF2-40B4-BE49-F238E27FC236}">
                    <a16:creationId xmlns:a16="http://schemas.microsoft.com/office/drawing/2014/main" id="{D8C3DB32-09CA-788A-7A40-E0111676C05E}"/>
                  </a:ext>
                </a:extLst>
              </p:cNvPr>
              <p:cNvPicPr/>
              <p:nvPr/>
            </p:nvPicPr>
            <p:blipFill>
              <a:blip r:embed="rId794"/>
              <a:stretch>
                <a:fillRect/>
              </a:stretch>
            </p:blipFill>
            <p:spPr>
              <a:xfrm>
                <a:off x="4818192" y="3933831"/>
                <a:ext cx="453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5">
            <p14:nvContentPartPr>
              <p14:cNvPr id="1052" name="Ink 1051">
                <a:extLst>
                  <a:ext uri="{FF2B5EF4-FFF2-40B4-BE49-F238E27FC236}">
                    <a16:creationId xmlns:a16="http://schemas.microsoft.com/office/drawing/2014/main" id="{0ADBB4BC-189A-5C98-D9AC-614EF248EF57}"/>
                  </a:ext>
                </a:extLst>
              </p14:cNvPr>
              <p14:cNvContentPartPr/>
              <p14:nvPr/>
            </p14:nvContentPartPr>
            <p14:xfrm>
              <a:off x="4679592" y="4256031"/>
              <a:ext cx="151560" cy="136440"/>
            </p14:xfrm>
          </p:contentPart>
        </mc:Choice>
        <mc:Fallback xmlns="">
          <p:pic>
            <p:nvPicPr>
              <p:cNvPr id="1052" name="Ink 1051">
                <a:extLst>
                  <a:ext uri="{FF2B5EF4-FFF2-40B4-BE49-F238E27FC236}">
                    <a16:creationId xmlns:a16="http://schemas.microsoft.com/office/drawing/2014/main" id="{0ADBB4BC-189A-5C98-D9AC-614EF248EF57}"/>
                  </a:ext>
                </a:extLst>
              </p:cNvPr>
              <p:cNvPicPr/>
              <p:nvPr/>
            </p:nvPicPr>
            <p:blipFill>
              <a:blip r:embed="rId796"/>
              <a:stretch>
                <a:fillRect/>
              </a:stretch>
            </p:blipFill>
            <p:spPr>
              <a:xfrm>
                <a:off x="4673472" y="4249911"/>
                <a:ext cx="1638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7">
            <p14:nvContentPartPr>
              <p14:cNvPr id="1053" name="Ink 1052">
                <a:extLst>
                  <a:ext uri="{FF2B5EF4-FFF2-40B4-BE49-F238E27FC236}">
                    <a16:creationId xmlns:a16="http://schemas.microsoft.com/office/drawing/2014/main" id="{670031E4-2210-EF56-FED3-992FF2C11E72}"/>
                  </a:ext>
                </a:extLst>
              </p14:cNvPr>
              <p14:cNvContentPartPr/>
              <p14:nvPr/>
            </p14:nvContentPartPr>
            <p14:xfrm>
              <a:off x="3958512" y="4387071"/>
              <a:ext cx="453600" cy="100800"/>
            </p14:xfrm>
          </p:contentPart>
        </mc:Choice>
        <mc:Fallback xmlns="">
          <p:pic>
            <p:nvPicPr>
              <p:cNvPr id="1053" name="Ink 1052">
                <a:extLst>
                  <a:ext uri="{FF2B5EF4-FFF2-40B4-BE49-F238E27FC236}">
                    <a16:creationId xmlns:a16="http://schemas.microsoft.com/office/drawing/2014/main" id="{670031E4-2210-EF56-FED3-992FF2C11E72}"/>
                  </a:ext>
                </a:extLst>
              </p:cNvPr>
              <p:cNvPicPr/>
              <p:nvPr/>
            </p:nvPicPr>
            <p:blipFill>
              <a:blip r:embed="rId798"/>
              <a:stretch>
                <a:fillRect/>
              </a:stretch>
            </p:blipFill>
            <p:spPr>
              <a:xfrm>
                <a:off x="3952392" y="4380951"/>
                <a:ext cx="4658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9">
            <p14:nvContentPartPr>
              <p14:cNvPr id="1054" name="Ink 1053">
                <a:extLst>
                  <a:ext uri="{FF2B5EF4-FFF2-40B4-BE49-F238E27FC236}">
                    <a16:creationId xmlns:a16="http://schemas.microsoft.com/office/drawing/2014/main" id="{20E1F904-65D2-751D-F42C-4131751AB8C8}"/>
                  </a:ext>
                </a:extLst>
              </p14:cNvPr>
              <p14:cNvContentPartPr/>
              <p14:nvPr/>
            </p14:nvContentPartPr>
            <p14:xfrm>
              <a:off x="4115112" y="4534671"/>
              <a:ext cx="156960" cy="114840"/>
            </p14:xfrm>
          </p:contentPart>
        </mc:Choice>
        <mc:Fallback xmlns="">
          <p:pic>
            <p:nvPicPr>
              <p:cNvPr id="1054" name="Ink 1053">
                <a:extLst>
                  <a:ext uri="{FF2B5EF4-FFF2-40B4-BE49-F238E27FC236}">
                    <a16:creationId xmlns:a16="http://schemas.microsoft.com/office/drawing/2014/main" id="{20E1F904-65D2-751D-F42C-4131751AB8C8}"/>
                  </a:ext>
                </a:extLst>
              </p:cNvPr>
              <p:cNvPicPr/>
              <p:nvPr/>
            </p:nvPicPr>
            <p:blipFill>
              <a:blip r:embed="rId800"/>
              <a:stretch>
                <a:fillRect/>
              </a:stretch>
            </p:blipFill>
            <p:spPr>
              <a:xfrm>
                <a:off x="4108992" y="4528551"/>
                <a:ext cx="16920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1">
            <p14:nvContentPartPr>
              <p14:cNvPr id="1055" name="Ink 1054">
                <a:extLst>
                  <a:ext uri="{FF2B5EF4-FFF2-40B4-BE49-F238E27FC236}">
                    <a16:creationId xmlns:a16="http://schemas.microsoft.com/office/drawing/2014/main" id="{C3C052B1-A881-B0B9-D747-AD99F114F017}"/>
                  </a:ext>
                </a:extLst>
              </p14:cNvPr>
              <p14:cNvContentPartPr/>
              <p14:nvPr/>
            </p14:nvContentPartPr>
            <p14:xfrm>
              <a:off x="4187472" y="4599471"/>
              <a:ext cx="112320" cy="97920"/>
            </p14:xfrm>
          </p:contentPart>
        </mc:Choice>
        <mc:Fallback xmlns="">
          <p:pic>
            <p:nvPicPr>
              <p:cNvPr id="1055" name="Ink 1054">
                <a:extLst>
                  <a:ext uri="{FF2B5EF4-FFF2-40B4-BE49-F238E27FC236}">
                    <a16:creationId xmlns:a16="http://schemas.microsoft.com/office/drawing/2014/main" id="{C3C052B1-A881-B0B9-D747-AD99F114F017}"/>
                  </a:ext>
                </a:extLst>
              </p:cNvPr>
              <p:cNvPicPr/>
              <p:nvPr/>
            </p:nvPicPr>
            <p:blipFill>
              <a:blip r:embed="rId802"/>
              <a:stretch>
                <a:fillRect/>
              </a:stretch>
            </p:blipFill>
            <p:spPr>
              <a:xfrm>
                <a:off x="4181352" y="4593351"/>
                <a:ext cx="12456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1056" name="Ink 1055">
                <a:extLst>
                  <a:ext uri="{FF2B5EF4-FFF2-40B4-BE49-F238E27FC236}">
                    <a16:creationId xmlns:a16="http://schemas.microsoft.com/office/drawing/2014/main" id="{37604055-4B93-34B7-024C-4F1F6E315D60}"/>
                  </a:ext>
                </a:extLst>
              </p14:cNvPr>
              <p14:cNvContentPartPr/>
              <p14:nvPr/>
            </p14:nvContentPartPr>
            <p14:xfrm>
              <a:off x="4304112" y="4512351"/>
              <a:ext cx="134640" cy="163800"/>
            </p14:xfrm>
          </p:contentPart>
        </mc:Choice>
        <mc:Fallback xmlns="">
          <p:pic>
            <p:nvPicPr>
              <p:cNvPr id="1056" name="Ink 1055">
                <a:extLst>
                  <a:ext uri="{FF2B5EF4-FFF2-40B4-BE49-F238E27FC236}">
                    <a16:creationId xmlns:a16="http://schemas.microsoft.com/office/drawing/2014/main" id="{37604055-4B93-34B7-024C-4F1F6E315D60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>
                <a:off x="4297992" y="4506231"/>
                <a:ext cx="1468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5">
            <p14:nvContentPartPr>
              <p14:cNvPr id="1059" name="Ink 1058">
                <a:extLst>
                  <a:ext uri="{FF2B5EF4-FFF2-40B4-BE49-F238E27FC236}">
                    <a16:creationId xmlns:a16="http://schemas.microsoft.com/office/drawing/2014/main" id="{93655F2C-E8D3-C07C-7D1F-89D6CFE5B563}"/>
                  </a:ext>
                </a:extLst>
              </p14:cNvPr>
              <p14:cNvContentPartPr/>
              <p14:nvPr/>
            </p14:nvContentPartPr>
            <p14:xfrm>
              <a:off x="4504272" y="4376631"/>
              <a:ext cx="423720" cy="113040"/>
            </p14:xfrm>
          </p:contentPart>
        </mc:Choice>
        <mc:Fallback xmlns="">
          <p:pic>
            <p:nvPicPr>
              <p:cNvPr id="1059" name="Ink 1058">
                <a:extLst>
                  <a:ext uri="{FF2B5EF4-FFF2-40B4-BE49-F238E27FC236}">
                    <a16:creationId xmlns:a16="http://schemas.microsoft.com/office/drawing/2014/main" id="{93655F2C-E8D3-C07C-7D1F-89D6CFE5B563}"/>
                  </a:ext>
                </a:extLst>
              </p:cNvPr>
              <p:cNvPicPr/>
              <p:nvPr/>
            </p:nvPicPr>
            <p:blipFill>
              <a:blip r:embed="rId806"/>
              <a:stretch>
                <a:fillRect/>
              </a:stretch>
            </p:blipFill>
            <p:spPr>
              <a:xfrm>
                <a:off x="4498152" y="4370511"/>
                <a:ext cx="4359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7">
            <p14:nvContentPartPr>
              <p14:cNvPr id="1060" name="Ink 1059">
                <a:extLst>
                  <a:ext uri="{FF2B5EF4-FFF2-40B4-BE49-F238E27FC236}">
                    <a16:creationId xmlns:a16="http://schemas.microsoft.com/office/drawing/2014/main" id="{2A73A192-AD5A-E4D8-D501-B888881CC4A5}"/>
                  </a:ext>
                </a:extLst>
              </p14:cNvPr>
              <p14:cNvContentPartPr/>
              <p14:nvPr/>
            </p14:nvContentPartPr>
            <p14:xfrm>
              <a:off x="4636032" y="4540791"/>
              <a:ext cx="115560" cy="95400"/>
            </p14:xfrm>
          </p:contentPart>
        </mc:Choice>
        <mc:Fallback xmlns="">
          <p:pic>
            <p:nvPicPr>
              <p:cNvPr id="1060" name="Ink 1059">
                <a:extLst>
                  <a:ext uri="{FF2B5EF4-FFF2-40B4-BE49-F238E27FC236}">
                    <a16:creationId xmlns:a16="http://schemas.microsoft.com/office/drawing/2014/main" id="{2A73A192-AD5A-E4D8-D501-B888881CC4A5}"/>
                  </a:ext>
                </a:extLst>
              </p:cNvPr>
              <p:cNvPicPr/>
              <p:nvPr/>
            </p:nvPicPr>
            <p:blipFill>
              <a:blip r:embed="rId808"/>
              <a:stretch>
                <a:fillRect/>
              </a:stretch>
            </p:blipFill>
            <p:spPr>
              <a:xfrm>
                <a:off x="4629912" y="4534671"/>
                <a:ext cx="1278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9">
            <p14:nvContentPartPr>
              <p14:cNvPr id="1061" name="Ink 1060">
                <a:extLst>
                  <a:ext uri="{FF2B5EF4-FFF2-40B4-BE49-F238E27FC236}">
                    <a16:creationId xmlns:a16="http://schemas.microsoft.com/office/drawing/2014/main" id="{5E9EED13-5626-296F-27E2-49C4541BFC62}"/>
                  </a:ext>
                </a:extLst>
              </p14:cNvPr>
              <p14:cNvContentPartPr/>
              <p14:nvPr/>
            </p14:nvContentPartPr>
            <p14:xfrm>
              <a:off x="4709832" y="4582911"/>
              <a:ext cx="120240" cy="71640"/>
            </p14:xfrm>
          </p:contentPart>
        </mc:Choice>
        <mc:Fallback xmlns="">
          <p:pic>
            <p:nvPicPr>
              <p:cNvPr id="1061" name="Ink 1060">
                <a:extLst>
                  <a:ext uri="{FF2B5EF4-FFF2-40B4-BE49-F238E27FC236}">
                    <a16:creationId xmlns:a16="http://schemas.microsoft.com/office/drawing/2014/main" id="{5E9EED13-5626-296F-27E2-49C4541BFC62}"/>
                  </a:ext>
                </a:extLst>
              </p:cNvPr>
              <p:cNvPicPr/>
              <p:nvPr/>
            </p:nvPicPr>
            <p:blipFill>
              <a:blip r:embed="rId810"/>
              <a:stretch>
                <a:fillRect/>
              </a:stretch>
            </p:blipFill>
            <p:spPr>
              <a:xfrm>
                <a:off x="4703712" y="4576791"/>
                <a:ext cx="13248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1062" name="Ink 1061">
                <a:extLst>
                  <a:ext uri="{FF2B5EF4-FFF2-40B4-BE49-F238E27FC236}">
                    <a16:creationId xmlns:a16="http://schemas.microsoft.com/office/drawing/2014/main" id="{1A894A24-8F57-AC9C-12BF-9E723C7B80B5}"/>
                  </a:ext>
                </a:extLst>
              </p14:cNvPr>
              <p14:cNvContentPartPr/>
              <p14:nvPr/>
            </p14:nvContentPartPr>
            <p14:xfrm>
              <a:off x="4836912" y="4527111"/>
              <a:ext cx="134280" cy="138600"/>
            </p14:xfrm>
          </p:contentPart>
        </mc:Choice>
        <mc:Fallback xmlns="">
          <p:pic>
            <p:nvPicPr>
              <p:cNvPr id="1062" name="Ink 1061">
                <a:extLst>
                  <a:ext uri="{FF2B5EF4-FFF2-40B4-BE49-F238E27FC236}">
                    <a16:creationId xmlns:a16="http://schemas.microsoft.com/office/drawing/2014/main" id="{1A894A24-8F57-AC9C-12BF-9E723C7B80B5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4830792" y="4520991"/>
                <a:ext cx="146520" cy="150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67" name="Group 1066">
            <a:extLst>
              <a:ext uri="{FF2B5EF4-FFF2-40B4-BE49-F238E27FC236}">
                <a16:creationId xmlns:a16="http://schemas.microsoft.com/office/drawing/2014/main" id="{B4D212EB-02BA-DE7C-8C4F-DF3DC4B18E4F}"/>
              </a:ext>
            </a:extLst>
          </p:cNvPr>
          <p:cNvGrpSpPr/>
          <p:nvPr/>
        </p:nvGrpSpPr>
        <p:grpSpPr>
          <a:xfrm>
            <a:off x="5105472" y="3999711"/>
            <a:ext cx="582480" cy="286560"/>
            <a:chOff x="5105472" y="3999711"/>
            <a:chExt cx="582480" cy="28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1064" name="Ink 1063">
                  <a:extLst>
                    <a:ext uri="{FF2B5EF4-FFF2-40B4-BE49-F238E27FC236}">
                      <a16:creationId xmlns:a16="http://schemas.microsoft.com/office/drawing/2014/main" id="{D9C9CFAA-5984-138B-632D-52B38E48142C}"/>
                    </a:ext>
                  </a:extLst>
                </p14:cNvPr>
                <p14:cNvContentPartPr/>
                <p14:nvPr/>
              </p14:nvContentPartPr>
              <p14:xfrm>
                <a:off x="5105472" y="4048311"/>
                <a:ext cx="182520" cy="164880"/>
              </p14:xfrm>
            </p:contentPart>
          </mc:Choice>
          <mc:Fallback xmlns="">
            <p:pic>
              <p:nvPicPr>
                <p:cNvPr id="1064" name="Ink 1063">
                  <a:extLst>
                    <a:ext uri="{FF2B5EF4-FFF2-40B4-BE49-F238E27FC236}">
                      <a16:creationId xmlns:a16="http://schemas.microsoft.com/office/drawing/2014/main" id="{D9C9CFAA-5984-138B-632D-52B38E48142C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5099352" y="4042191"/>
                  <a:ext cx="1947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1065" name="Ink 1064">
                  <a:extLst>
                    <a:ext uri="{FF2B5EF4-FFF2-40B4-BE49-F238E27FC236}">
                      <a16:creationId xmlns:a16="http://schemas.microsoft.com/office/drawing/2014/main" id="{700DC8A8-C7F7-4D88-940C-9310CA7685BA}"/>
                    </a:ext>
                  </a:extLst>
                </p14:cNvPr>
                <p14:cNvContentPartPr/>
                <p14:nvPr/>
              </p14:nvContentPartPr>
              <p14:xfrm>
                <a:off x="5210232" y="4160631"/>
                <a:ext cx="142560" cy="125640"/>
              </p14:xfrm>
            </p:contentPart>
          </mc:Choice>
          <mc:Fallback xmlns="">
            <p:pic>
              <p:nvPicPr>
                <p:cNvPr id="1065" name="Ink 1064">
                  <a:extLst>
                    <a:ext uri="{FF2B5EF4-FFF2-40B4-BE49-F238E27FC236}">
                      <a16:creationId xmlns:a16="http://schemas.microsoft.com/office/drawing/2014/main" id="{700DC8A8-C7F7-4D88-940C-9310CA7685BA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5204112" y="4154511"/>
                  <a:ext cx="1548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1066" name="Ink 1065">
                  <a:extLst>
                    <a:ext uri="{FF2B5EF4-FFF2-40B4-BE49-F238E27FC236}">
                      <a16:creationId xmlns:a16="http://schemas.microsoft.com/office/drawing/2014/main" id="{56D9A14C-96CB-AD60-BFCC-EFA27D0FC237}"/>
                    </a:ext>
                  </a:extLst>
                </p14:cNvPr>
                <p14:cNvContentPartPr/>
                <p14:nvPr/>
              </p14:nvContentPartPr>
              <p14:xfrm>
                <a:off x="5448192" y="3999711"/>
                <a:ext cx="239760" cy="257760"/>
              </p14:xfrm>
            </p:contentPart>
          </mc:Choice>
          <mc:Fallback xmlns="">
            <p:pic>
              <p:nvPicPr>
                <p:cNvPr id="1066" name="Ink 1065">
                  <a:extLst>
                    <a:ext uri="{FF2B5EF4-FFF2-40B4-BE49-F238E27FC236}">
                      <a16:creationId xmlns:a16="http://schemas.microsoft.com/office/drawing/2014/main" id="{56D9A14C-96CB-AD60-BFCC-EFA27D0FC237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5442072" y="3993591"/>
                  <a:ext cx="252000" cy="270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19">
            <p14:nvContentPartPr>
              <p14:cNvPr id="1068" name="Ink 1067">
                <a:extLst>
                  <a:ext uri="{FF2B5EF4-FFF2-40B4-BE49-F238E27FC236}">
                    <a16:creationId xmlns:a16="http://schemas.microsoft.com/office/drawing/2014/main" id="{F7667EBE-3EA1-CCE7-8F23-66B4D8980D0A}"/>
                  </a:ext>
                </a:extLst>
              </p14:cNvPr>
              <p14:cNvContentPartPr/>
              <p14:nvPr/>
            </p14:nvContentPartPr>
            <p14:xfrm>
              <a:off x="8640672" y="3989271"/>
              <a:ext cx="169200" cy="276840"/>
            </p14:xfrm>
          </p:contentPart>
        </mc:Choice>
        <mc:Fallback xmlns="">
          <p:pic>
            <p:nvPicPr>
              <p:cNvPr id="1068" name="Ink 1067">
                <a:extLst>
                  <a:ext uri="{FF2B5EF4-FFF2-40B4-BE49-F238E27FC236}">
                    <a16:creationId xmlns:a16="http://schemas.microsoft.com/office/drawing/2014/main" id="{F7667EBE-3EA1-CCE7-8F23-66B4D8980D0A}"/>
                  </a:ext>
                </a:extLst>
              </p:cNvPr>
              <p:cNvPicPr/>
              <p:nvPr/>
            </p:nvPicPr>
            <p:blipFill>
              <a:blip r:embed="rId820"/>
              <a:stretch>
                <a:fillRect/>
              </a:stretch>
            </p:blipFill>
            <p:spPr>
              <a:xfrm>
                <a:off x="8634552" y="3983151"/>
                <a:ext cx="181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1">
            <p14:nvContentPartPr>
              <p14:cNvPr id="1080" name="Ink 1079">
                <a:extLst>
                  <a:ext uri="{FF2B5EF4-FFF2-40B4-BE49-F238E27FC236}">
                    <a16:creationId xmlns:a16="http://schemas.microsoft.com/office/drawing/2014/main" id="{2DEA2F99-1025-D19C-DD83-64DC831399BD}"/>
                  </a:ext>
                </a:extLst>
              </p14:cNvPr>
              <p14:cNvContentPartPr/>
              <p14:nvPr/>
            </p14:nvContentPartPr>
            <p14:xfrm>
              <a:off x="9619872" y="3924111"/>
              <a:ext cx="196560" cy="296640"/>
            </p14:xfrm>
          </p:contentPart>
        </mc:Choice>
        <mc:Fallback xmlns="">
          <p:pic>
            <p:nvPicPr>
              <p:cNvPr id="1080" name="Ink 1079">
                <a:extLst>
                  <a:ext uri="{FF2B5EF4-FFF2-40B4-BE49-F238E27FC236}">
                    <a16:creationId xmlns:a16="http://schemas.microsoft.com/office/drawing/2014/main" id="{2DEA2F99-1025-D19C-DD83-64DC831399BD}"/>
                  </a:ext>
                </a:extLst>
              </p:cNvPr>
              <p:cNvPicPr/>
              <p:nvPr/>
            </p:nvPicPr>
            <p:blipFill>
              <a:blip r:embed="rId828"/>
              <a:stretch>
                <a:fillRect/>
              </a:stretch>
            </p:blipFill>
            <p:spPr>
              <a:xfrm>
                <a:off x="9613752" y="3917991"/>
                <a:ext cx="20880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9">
            <p14:nvContentPartPr>
              <p14:cNvPr id="1081" name="Ink 1080">
                <a:extLst>
                  <a:ext uri="{FF2B5EF4-FFF2-40B4-BE49-F238E27FC236}">
                    <a16:creationId xmlns:a16="http://schemas.microsoft.com/office/drawing/2014/main" id="{6DC239BE-7727-BBE7-422C-2B3B8FC90974}"/>
                  </a:ext>
                </a:extLst>
              </p14:cNvPr>
              <p14:cNvContentPartPr/>
              <p14:nvPr/>
            </p14:nvContentPartPr>
            <p14:xfrm>
              <a:off x="9839112" y="3826551"/>
              <a:ext cx="138600" cy="142920"/>
            </p14:xfrm>
          </p:contentPart>
        </mc:Choice>
        <mc:Fallback xmlns="">
          <p:pic>
            <p:nvPicPr>
              <p:cNvPr id="1081" name="Ink 1080">
                <a:extLst>
                  <a:ext uri="{FF2B5EF4-FFF2-40B4-BE49-F238E27FC236}">
                    <a16:creationId xmlns:a16="http://schemas.microsoft.com/office/drawing/2014/main" id="{6DC239BE-7727-BBE7-422C-2B3B8FC90974}"/>
                  </a:ext>
                </a:extLst>
              </p:cNvPr>
              <p:cNvPicPr/>
              <p:nvPr/>
            </p:nvPicPr>
            <p:blipFill>
              <a:blip r:embed="rId830"/>
              <a:stretch>
                <a:fillRect/>
              </a:stretch>
            </p:blipFill>
            <p:spPr>
              <a:xfrm>
                <a:off x="9832992" y="3820431"/>
                <a:ext cx="1508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1">
            <p14:nvContentPartPr>
              <p14:cNvPr id="1082" name="Ink 1081">
                <a:extLst>
                  <a:ext uri="{FF2B5EF4-FFF2-40B4-BE49-F238E27FC236}">
                    <a16:creationId xmlns:a16="http://schemas.microsoft.com/office/drawing/2014/main" id="{4FA882A2-2787-7400-DFA4-C138200BB12D}"/>
                  </a:ext>
                </a:extLst>
              </p14:cNvPr>
              <p14:cNvContentPartPr/>
              <p14:nvPr/>
            </p14:nvContentPartPr>
            <p14:xfrm>
              <a:off x="9991032" y="3942831"/>
              <a:ext cx="5760" cy="2160"/>
            </p14:xfrm>
          </p:contentPart>
        </mc:Choice>
        <mc:Fallback xmlns="">
          <p:pic>
            <p:nvPicPr>
              <p:cNvPr id="1082" name="Ink 1081">
                <a:extLst>
                  <a:ext uri="{FF2B5EF4-FFF2-40B4-BE49-F238E27FC236}">
                    <a16:creationId xmlns:a16="http://schemas.microsoft.com/office/drawing/2014/main" id="{4FA882A2-2787-7400-DFA4-C138200BB12D}"/>
                  </a:ext>
                </a:extLst>
              </p:cNvPr>
              <p:cNvPicPr/>
              <p:nvPr/>
            </p:nvPicPr>
            <p:blipFill>
              <a:blip r:embed="rId832"/>
              <a:stretch>
                <a:fillRect/>
              </a:stretch>
            </p:blipFill>
            <p:spPr>
              <a:xfrm>
                <a:off x="9984912" y="3936711"/>
                <a:ext cx="1800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3">
            <p14:nvContentPartPr>
              <p14:cNvPr id="1083" name="Ink 1082">
                <a:extLst>
                  <a:ext uri="{FF2B5EF4-FFF2-40B4-BE49-F238E27FC236}">
                    <a16:creationId xmlns:a16="http://schemas.microsoft.com/office/drawing/2014/main" id="{DD1E4479-87AB-A7A4-B67A-97EC025A8D1C}"/>
                  </a:ext>
                </a:extLst>
              </p14:cNvPr>
              <p14:cNvContentPartPr/>
              <p14:nvPr/>
            </p14:nvContentPartPr>
            <p14:xfrm>
              <a:off x="9969432" y="3921231"/>
              <a:ext cx="90000" cy="191520"/>
            </p14:xfrm>
          </p:contentPart>
        </mc:Choice>
        <mc:Fallback xmlns="">
          <p:pic>
            <p:nvPicPr>
              <p:cNvPr id="1083" name="Ink 1082">
                <a:extLst>
                  <a:ext uri="{FF2B5EF4-FFF2-40B4-BE49-F238E27FC236}">
                    <a16:creationId xmlns:a16="http://schemas.microsoft.com/office/drawing/2014/main" id="{DD1E4479-87AB-A7A4-B67A-97EC025A8D1C}"/>
                  </a:ext>
                </a:extLst>
              </p:cNvPr>
              <p:cNvPicPr/>
              <p:nvPr/>
            </p:nvPicPr>
            <p:blipFill>
              <a:blip r:embed="rId834"/>
              <a:stretch>
                <a:fillRect/>
              </a:stretch>
            </p:blipFill>
            <p:spPr>
              <a:xfrm>
                <a:off x="9963312" y="3915111"/>
                <a:ext cx="10224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5">
            <p14:nvContentPartPr>
              <p14:cNvPr id="1084" name="Ink 1083">
                <a:extLst>
                  <a:ext uri="{FF2B5EF4-FFF2-40B4-BE49-F238E27FC236}">
                    <a16:creationId xmlns:a16="http://schemas.microsoft.com/office/drawing/2014/main" id="{7AD0CA52-D253-EC83-88CD-2140B4C7B3B1}"/>
                  </a:ext>
                </a:extLst>
              </p14:cNvPr>
              <p14:cNvContentPartPr/>
              <p14:nvPr/>
            </p14:nvContentPartPr>
            <p14:xfrm>
              <a:off x="10018752" y="3864711"/>
              <a:ext cx="34920" cy="25560"/>
            </p14:xfrm>
          </p:contentPart>
        </mc:Choice>
        <mc:Fallback xmlns="">
          <p:pic>
            <p:nvPicPr>
              <p:cNvPr id="1084" name="Ink 1083">
                <a:extLst>
                  <a:ext uri="{FF2B5EF4-FFF2-40B4-BE49-F238E27FC236}">
                    <a16:creationId xmlns:a16="http://schemas.microsoft.com/office/drawing/2014/main" id="{7AD0CA52-D253-EC83-88CD-2140B4C7B3B1}"/>
                  </a:ext>
                </a:extLst>
              </p:cNvPr>
              <p:cNvPicPr/>
              <p:nvPr/>
            </p:nvPicPr>
            <p:blipFill>
              <a:blip r:embed="rId836"/>
              <a:stretch>
                <a:fillRect/>
              </a:stretch>
            </p:blipFill>
            <p:spPr>
              <a:xfrm>
                <a:off x="10012632" y="3858591"/>
                <a:ext cx="47160" cy="37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7" name="Group 1096">
            <a:extLst>
              <a:ext uri="{FF2B5EF4-FFF2-40B4-BE49-F238E27FC236}">
                <a16:creationId xmlns:a16="http://schemas.microsoft.com/office/drawing/2014/main" id="{EDD0FB67-18EB-F472-91C1-4FF98B9AC2F1}"/>
              </a:ext>
            </a:extLst>
          </p:cNvPr>
          <p:cNvGrpSpPr/>
          <p:nvPr/>
        </p:nvGrpSpPr>
        <p:grpSpPr>
          <a:xfrm>
            <a:off x="5250912" y="4415511"/>
            <a:ext cx="1179360" cy="322560"/>
            <a:chOff x="5250912" y="4415511"/>
            <a:chExt cx="1179360" cy="32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1086" name="Ink 1085">
                  <a:extLst>
                    <a:ext uri="{FF2B5EF4-FFF2-40B4-BE49-F238E27FC236}">
                      <a16:creationId xmlns:a16="http://schemas.microsoft.com/office/drawing/2014/main" id="{F0A14C80-3859-AAE1-8F0F-4882FE130C43}"/>
                    </a:ext>
                  </a:extLst>
                </p14:cNvPr>
                <p14:cNvContentPartPr/>
                <p14:nvPr/>
              </p14:nvContentPartPr>
              <p14:xfrm>
                <a:off x="5250912" y="4472751"/>
                <a:ext cx="137520" cy="248760"/>
              </p14:xfrm>
            </p:contentPart>
          </mc:Choice>
          <mc:Fallback xmlns="">
            <p:pic>
              <p:nvPicPr>
                <p:cNvPr id="1086" name="Ink 1085">
                  <a:extLst>
                    <a:ext uri="{FF2B5EF4-FFF2-40B4-BE49-F238E27FC236}">
                      <a16:creationId xmlns:a16="http://schemas.microsoft.com/office/drawing/2014/main" id="{F0A14C80-3859-AAE1-8F0F-4882FE130C43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5244792" y="4466631"/>
                  <a:ext cx="14976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1087" name="Ink 1086">
                  <a:extLst>
                    <a:ext uri="{FF2B5EF4-FFF2-40B4-BE49-F238E27FC236}">
                      <a16:creationId xmlns:a16="http://schemas.microsoft.com/office/drawing/2014/main" id="{BB7125C1-D6D2-5B10-56B1-1EFE42ADD92B}"/>
                    </a:ext>
                  </a:extLst>
                </p14:cNvPr>
                <p14:cNvContentPartPr/>
                <p14:nvPr/>
              </p14:nvContentPartPr>
              <p14:xfrm>
                <a:off x="5372592" y="4540071"/>
                <a:ext cx="196200" cy="153720"/>
              </p14:xfrm>
            </p:contentPart>
          </mc:Choice>
          <mc:Fallback xmlns="">
            <p:pic>
              <p:nvPicPr>
                <p:cNvPr id="1087" name="Ink 1086">
                  <a:extLst>
                    <a:ext uri="{FF2B5EF4-FFF2-40B4-BE49-F238E27FC236}">
                      <a16:creationId xmlns:a16="http://schemas.microsoft.com/office/drawing/2014/main" id="{BB7125C1-D6D2-5B10-56B1-1EFE42ADD92B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5366472" y="4533951"/>
                  <a:ext cx="2084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1088" name="Ink 1087">
                  <a:extLst>
                    <a:ext uri="{FF2B5EF4-FFF2-40B4-BE49-F238E27FC236}">
                      <a16:creationId xmlns:a16="http://schemas.microsoft.com/office/drawing/2014/main" id="{16B59BE6-0BD2-DC86-6BEF-DB570D755D90}"/>
                    </a:ext>
                  </a:extLst>
                </p14:cNvPr>
                <p14:cNvContentPartPr/>
                <p14:nvPr/>
              </p14:nvContentPartPr>
              <p14:xfrm>
                <a:off x="5384832" y="4557711"/>
                <a:ext cx="165600" cy="149040"/>
              </p14:xfrm>
            </p:contentPart>
          </mc:Choice>
          <mc:Fallback xmlns="">
            <p:pic>
              <p:nvPicPr>
                <p:cNvPr id="1088" name="Ink 1087">
                  <a:extLst>
                    <a:ext uri="{FF2B5EF4-FFF2-40B4-BE49-F238E27FC236}">
                      <a16:creationId xmlns:a16="http://schemas.microsoft.com/office/drawing/2014/main" id="{16B59BE6-0BD2-DC86-6BEF-DB570D755D90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5378712" y="4551591"/>
                  <a:ext cx="1778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089" name="Ink 1088">
                  <a:extLst>
                    <a:ext uri="{FF2B5EF4-FFF2-40B4-BE49-F238E27FC236}">
                      <a16:creationId xmlns:a16="http://schemas.microsoft.com/office/drawing/2014/main" id="{A502E4DC-E52D-C481-476D-0692134EC502}"/>
                    </a:ext>
                  </a:extLst>
                </p14:cNvPr>
                <p14:cNvContentPartPr/>
                <p14:nvPr/>
              </p14:nvContentPartPr>
              <p14:xfrm>
                <a:off x="5539992" y="4465911"/>
                <a:ext cx="119880" cy="42840"/>
              </p14:xfrm>
            </p:contentPart>
          </mc:Choice>
          <mc:Fallback xmlns="">
            <p:pic>
              <p:nvPicPr>
                <p:cNvPr id="1089" name="Ink 1088">
                  <a:extLst>
                    <a:ext uri="{FF2B5EF4-FFF2-40B4-BE49-F238E27FC236}">
                      <a16:creationId xmlns:a16="http://schemas.microsoft.com/office/drawing/2014/main" id="{A502E4DC-E52D-C481-476D-0692134EC502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5533872" y="4459791"/>
                  <a:ext cx="1321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090" name="Ink 1089">
                  <a:extLst>
                    <a:ext uri="{FF2B5EF4-FFF2-40B4-BE49-F238E27FC236}">
                      <a16:creationId xmlns:a16="http://schemas.microsoft.com/office/drawing/2014/main" id="{98046381-4127-76B6-1CB7-B92C40C0AE59}"/>
                    </a:ext>
                  </a:extLst>
                </p14:cNvPr>
                <p14:cNvContentPartPr/>
                <p14:nvPr/>
              </p14:nvContentPartPr>
              <p14:xfrm>
                <a:off x="5571312" y="4565991"/>
                <a:ext cx="133920" cy="172080"/>
              </p14:xfrm>
            </p:contentPart>
          </mc:Choice>
          <mc:Fallback xmlns="">
            <p:pic>
              <p:nvPicPr>
                <p:cNvPr id="1090" name="Ink 1089">
                  <a:extLst>
                    <a:ext uri="{FF2B5EF4-FFF2-40B4-BE49-F238E27FC236}">
                      <a16:creationId xmlns:a16="http://schemas.microsoft.com/office/drawing/2014/main" id="{98046381-4127-76B6-1CB7-B92C40C0AE59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5565192" y="4559871"/>
                  <a:ext cx="1461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1091" name="Ink 1090">
                  <a:extLst>
                    <a:ext uri="{FF2B5EF4-FFF2-40B4-BE49-F238E27FC236}">
                      <a16:creationId xmlns:a16="http://schemas.microsoft.com/office/drawing/2014/main" id="{18407E07-A460-7FC6-F5C5-1885CEC35CB4}"/>
                    </a:ext>
                  </a:extLst>
                </p14:cNvPr>
                <p14:cNvContentPartPr/>
                <p14:nvPr/>
              </p14:nvContentPartPr>
              <p14:xfrm>
                <a:off x="5780472" y="4534671"/>
                <a:ext cx="117000" cy="16560"/>
              </p14:xfrm>
            </p:contentPart>
          </mc:Choice>
          <mc:Fallback xmlns="">
            <p:pic>
              <p:nvPicPr>
                <p:cNvPr id="1091" name="Ink 1090">
                  <a:extLst>
                    <a:ext uri="{FF2B5EF4-FFF2-40B4-BE49-F238E27FC236}">
                      <a16:creationId xmlns:a16="http://schemas.microsoft.com/office/drawing/2014/main" id="{18407E07-A460-7FC6-F5C5-1885CEC35CB4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5774352" y="4528551"/>
                  <a:ext cx="1292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1092" name="Ink 1091">
                  <a:extLst>
                    <a:ext uri="{FF2B5EF4-FFF2-40B4-BE49-F238E27FC236}">
                      <a16:creationId xmlns:a16="http://schemas.microsoft.com/office/drawing/2014/main" id="{7D36511B-49A1-F4EF-2413-B0C85EE4E306}"/>
                    </a:ext>
                  </a:extLst>
                </p14:cNvPr>
                <p14:cNvContentPartPr/>
                <p14:nvPr/>
              </p14:nvContentPartPr>
              <p14:xfrm>
                <a:off x="5804952" y="4590831"/>
                <a:ext cx="106200" cy="26280"/>
              </p14:xfrm>
            </p:contentPart>
          </mc:Choice>
          <mc:Fallback xmlns="">
            <p:pic>
              <p:nvPicPr>
                <p:cNvPr id="1092" name="Ink 1091">
                  <a:extLst>
                    <a:ext uri="{FF2B5EF4-FFF2-40B4-BE49-F238E27FC236}">
                      <a16:creationId xmlns:a16="http://schemas.microsoft.com/office/drawing/2014/main" id="{7D36511B-49A1-F4EF-2413-B0C85EE4E306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5798832" y="4584711"/>
                  <a:ext cx="1184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1093" name="Ink 1092">
                  <a:extLst>
                    <a:ext uri="{FF2B5EF4-FFF2-40B4-BE49-F238E27FC236}">
                      <a16:creationId xmlns:a16="http://schemas.microsoft.com/office/drawing/2014/main" id="{F9AE8B85-0B33-A2BA-FE6B-6B3D34341C76}"/>
                    </a:ext>
                  </a:extLst>
                </p14:cNvPr>
                <p14:cNvContentPartPr/>
                <p14:nvPr/>
              </p14:nvContentPartPr>
              <p14:xfrm>
                <a:off x="6007992" y="4455831"/>
                <a:ext cx="135360" cy="192600"/>
              </p14:xfrm>
            </p:contentPart>
          </mc:Choice>
          <mc:Fallback xmlns="">
            <p:pic>
              <p:nvPicPr>
                <p:cNvPr id="1093" name="Ink 1092">
                  <a:extLst>
                    <a:ext uri="{FF2B5EF4-FFF2-40B4-BE49-F238E27FC236}">
                      <a16:creationId xmlns:a16="http://schemas.microsoft.com/office/drawing/2014/main" id="{F9AE8B85-0B33-A2BA-FE6B-6B3D34341C76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6001872" y="4449711"/>
                  <a:ext cx="1476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1095" name="Ink 1094">
                  <a:extLst>
                    <a:ext uri="{FF2B5EF4-FFF2-40B4-BE49-F238E27FC236}">
                      <a16:creationId xmlns:a16="http://schemas.microsoft.com/office/drawing/2014/main" id="{747B6512-7356-3E3E-9A8E-9F574BCDD2D8}"/>
                    </a:ext>
                  </a:extLst>
                </p14:cNvPr>
                <p14:cNvContentPartPr/>
                <p14:nvPr/>
              </p14:nvContentPartPr>
              <p14:xfrm>
                <a:off x="6133992" y="4564551"/>
                <a:ext cx="141840" cy="152640"/>
              </p14:xfrm>
            </p:contentPart>
          </mc:Choice>
          <mc:Fallback xmlns="">
            <p:pic>
              <p:nvPicPr>
                <p:cNvPr id="1095" name="Ink 1094">
                  <a:extLst>
                    <a:ext uri="{FF2B5EF4-FFF2-40B4-BE49-F238E27FC236}">
                      <a16:creationId xmlns:a16="http://schemas.microsoft.com/office/drawing/2014/main" id="{747B6512-7356-3E3E-9A8E-9F574BCDD2D8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6127872" y="4558431"/>
                  <a:ext cx="1540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1096" name="Ink 1095">
                  <a:extLst>
                    <a:ext uri="{FF2B5EF4-FFF2-40B4-BE49-F238E27FC236}">
                      <a16:creationId xmlns:a16="http://schemas.microsoft.com/office/drawing/2014/main" id="{1EDF56BC-8814-B9AA-A5DB-1DC8715B61CE}"/>
                    </a:ext>
                  </a:extLst>
                </p14:cNvPr>
                <p14:cNvContentPartPr/>
                <p14:nvPr/>
              </p14:nvContentPartPr>
              <p14:xfrm>
                <a:off x="6288792" y="4415511"/>
                <a:ext cx="141480" cy="308520"/>
              </p14:xfrm>
            </p:contentPart>
          </mc:Choice>
          <mc:Fallback xmlns="">
            <p:pic>
              <p:nvPicPr>
                <p:cNvPr id="1096" name="Ink 1095">
                  <a:extLst>
                    <a:ext uri="{FF2B5EF4-FFF2-40B4-BE49-F238E27FC236}">
                      <a16:creationId xmlns:a16="http://schemas.microsoft.com/office/drawing/2014/main" id="{1EDF56BC-8814-B9AA-A5DB-1DC8715B61CE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6282672" y="4409391"/>
                  <a:ext cx="153720" cy="32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2" name="Group 1101">
            <a:extLst>
              <a:ext uri="{FF2B5EF4-FFF2-40B4-BE49-F238E27FC236}">
                <a16:creationId xmlns:a16="http://schemas.microsoft.com/office/drawing/2014/main" id="{B3CC69C4-9C45-334C-262A-30DBCDBBAD41}"/>
              </a:ext>
            </a:extLst>
          </p:cNvPr>
          <p:cNvGrpSpPr/>
          <p:nvPr/>
        </p:nvGrpSpPr>
        <p:grpSpPr>
          <a:xfrm>
            <a:off x="2885140" y="4038192"/>
            <a:ext cx="1217372" cy="291960"/>
            <a:chOff x="2885140" y="4038192"/>
            <a:chExt cx="1217372" cy="29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2E443E56-F9C3-CC56-BDC3-E2E649417AF9}"/>
                    </a:ext>
                  </a:extLst>
                </p14:cNvPr>
                <p14:cNvContentPartPr/>
                <p14:nvPr/>
              </p14:nvContentPartPr>
              <p14:xfrm>
                <a:off x="2885140" y="4107312"/>
                <a:ext cx="235800" cy="20232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2E443E56-F9C3-CC56-BDC3-E2E649417AF9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2879020" y="4101192"/>
                  <a:ext cx="2480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87CD8A1D-95B6-BFDC-508A-CD0D33085246}"/>
                    </a:ext>
                  </a:extLst>
                </p14:cNvPr>
                <p14:cNvContentPartPr/>
                <p14:nvPr/>
              </p14:nvContentPartPr>
              <p14:xfrm>
                <a:off x="3119500" y="4038192"/>
                <a:ext cx="128880" cy="14724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87CD8A1D-95B6-BFDC-508A-CD0D33085246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3113380" y="4032072"/>
                  <a:ext cx="1411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57A5541E-3131-BAAF-4441-E6717E6FA011}"/>
                    </a:ext>
                  </a:extLst>
                </p14:cNvPr>
                <p14:cNvContentPartPr/>
                <p14:nvPr/>
              </p14:nvContentPartPr>
              <p14:xfrm>
                <a:off x="3271420" y="4150152"/>
                <a:ext cx="87120" cy="13104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57A5541E-3131-BAAF-4441-E6717E6FA011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3265300" y="4144032"/>
                  <a:ext cx="993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482ECEDA-E42F-D7EB-5A6F-122AF47A7751}"/>
                    </a:ext>
                  </a:extLst>
                </p14:cNvPr>
                <p14:cNvContentPartPr/>
                <p14:nvPr/>
              </p14:nvContentPartPr>
              <p14:xfrm>
                <a:off x="3293020" y="4064832"/>
                <a:ext cx="30600" cy="1044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482ECEDA-E42F-D7EB-5A6F-122AF47A7751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3286900" y="4058712"/>
                  <a:ext cx="428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B69036C4-4008-857F-6703-4D62E9F8F0F5}"/>
                    </a:ext>
                  </a:extLst>
                </p14:cNvPr>
                <p14:cNvContentPartPr/>
                <p14:nvPr/>
              </p14:nvContentPartPr>
              <p14:xfrm>
                <a:off x="3429460" y="4105512"/>
                <a:ext cx="151560" cy="22464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B69036C4-4008-857F-6703-4D62E9F8F0F5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3423340" y="4099392"/>
                  <a:ext cx="1638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C93DD3C5-3D97-1D19-0F4B-9D0021ABB172}"/>
                    </a:ext>
                  </a:extLst>
                </p14:cNvPr>
                <p14:cNvContentPartPr/>
                <p14:nvPr/>
              </p14:nvContentPartPr>
              <p14:xfrm>
                <a:off x="3684700" y="4201632"/>
                <a:ext cx="127440" cy="828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C93DD3C5-3D97-1D19-0F4B-9D0021ABB172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3678580" y="4195512"/>
                  <a:ext cx="1396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76733D61-4EC5-868A-9EA3-1304ECFACA26}"/>
                    </a:ext>
                  </a:extLst>
                </p14:cNvPr>
                <p14:cNvContentPartPr/>
                <p14:nvPr/>
              </p14:nvContentPartPr>
              <p14:xfrm>
                <a:off x="3658780" y="4253472"/>
                <a:ext cx="147240" cy="1296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76733D61-4EC5-868A-9EA3-1304ECFACA26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3652660" y="4247352"/>
                  <a:ext cx="159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1101" name="Ink 1100">
                  <a:extLst>
                    <a:ext uri="{FF2B5EF4-FFF2-40B4-BE49-F238E27FC236}">
                      <a16:creationId xmlns:a16="http://schemas.microsoft.com/office/drawing/2014/main" id="{964D8949-9FD1-1C56-2095-CB6BC8ADBF68}"/>
                    </a:ext>
                  </a:extLst>
                </p14:cNvPr>
                <p14:cNvContentPartPr/>
                <p14:nvPr/>
              </p14:nvContentPartPr>
              <p14:xfrm>
                <a:off x="3951672" y="4114191"/>
                <a:ext cx="150840" cy="148680"/>
              </p14:xfrm>
            </p:contentPart>
          </mc:Choice>
          <mc:Fallback xmlns="">
            <p:pic>
              <p:nvPicPr>
                <p:cNvPr id="1101" name="Ink 1100">
                  <a:extLst>
                    <a:ext uri="{FF2B5EF4-FFF2-40B4-BE49-F238E27FC236}">
                      <a16:creationId xmlns:a16="http://schemas.microsoft.com/office/drawing/2014/main" id="{964D8949-9FD1-1C56-2095-CB6BC8ADBF68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3945552" y="4108071"/>
                  <a:ext cx="16308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8" name="Group 1107">
            <a:extLst>
              <a:ext uri="{FF2B5EF4-FFF2-40B4-BE49-F238E27FC236}">
                <a16:creationId xmlns:a16="http://schemas.microsoft.com/office/drawing/2014/main" id="{87FA7D8B-2473-DE32-3867-2621089B0E1A}"/>
              </a:ext>
            </a:extLst>
          </p:cNvPr>
          <p:cNvGrpSpPr/>
          <p:nvPr/>
        </p:nvGrpSpPr>
        <p:grpSpPr>
          <a:xfrm>
            <a:off x="4105752" y="3939591"/>
            <a:ext cx="258120" cy="203400"/>
            <a:chOff x="4105752" y="3939591"/>
            <a:chExt cx="258120" cy="20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1103" name="Ink 1102">
                  <a:extLst>
                    <a:ext uri="{FF2B5EF4-FFF2-40B4-BE49-F238E27FC236}">
                      <a16:creationId xmlns:a16="http://schemas.microsoft.com/office/drawing/2014/main" id="{AF141F61-9A48-7934-4A5C-09E3389F287C}"/>
                    </a:ext>
                  </a:extLst>
                </p14:cNvPr>
                <p14:cNvContentPartPr/>
                <p14:nvPr/>
              </p14:nvContentPartPr>
              <p14:xfrm>
                <a:off x="4126992" y="4034631"/>
                <a:ext cx="82440" cy="77760"/>
              </p14:xfrm>
            </p:contentPart>
          </mc:Choice>
          <mc:Fallback xmlns="">
            <p:pic>
              <p:nvPicPr>
                <p:cNvPr id="1103" name="Ink 1102">
                  <a:extLst>
                    <a:ext uri="{FF2B5EF4-FFF2-40B4-BE49-F238E27FC236}">
                      <a16:creationId xmlns:a16="http://schemas.microsoft.com/office/drawing/2014/main" id="{AF141F61-9A48-7934-4A5C-09E3389F287C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4120872" y="4028511"/>
                  <a:ext cx="946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1104" name="Ink 1103">
                  <a:extLst>
                    <a:ext uri="{FF2B5EF4-FFF2-40B4-BE49-F238E27FC236}">
                      <a16:creationId xmlns:a16="http://schemas.microsoft.com/office/drawing/2014/main" id="{AA565482-C848-9EF0-3E16-C706AE4D0250}"/>
                    </a:ext>
                  </a:extLst>
                </p14:cNvPr>
                <p14:cNvContentPartPr/>
                <p14:nvPr/>
              </p14:nvContentPartPr>
              <p14:xfrm>
                <a:off x="4147512" y="4030311"/>
                <a:ext cx="64800" cy="112680"/>
              </p14:xfrm>
            </p:contentPart>
          </mc:Choice>
          <mc:Fallback xmlns="">
            <p:pic>
              <p:nvPicPr>
                <p:cNvPr id="1104" name="Ink 1103">
                  <a:extLst>
                    <a:ext uri="{FF2B5EF4-FFF2-40B4-BE49-F238E27FC236}">
                      <a16:creationId xmlns:a16="http://schemas.microsoft.com/office/drawing/2014/main" id="{AA565482-C848-9EF0-3E16-C706AE4D0250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4141392" y="4024191"/>
                  <a:ext cx="770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1105" name="Ink 1104">
                  <a:extLst>
                    <a:ext uri="{FF2B5EF4-FFF2-40B4-BE49-F238E27FC236}">
                      <a16:creationId xmlns:a16="http://schemas.microsoft.com/office/drawing/2014/main" id="{274A1E04-D9A4-1EC0-E9A8-0295F07FB0E6}"/>
                    </a:ext>
                  </a:extLst>
                </p14:cNvPr>
                <p14:cNvContentPartPr/>
                <p14:nvPr/>
              </p14:nvContentPartPr>
              <p14:xfrm>
                <a:off x="4105752" y="4056591"/>
                <a:ext cx="104040" cy="51840"/>
              </p14:xfrm>
            </p:contentPart>
          </mc:Choice>
          <mc:Fallback xmlns="">
            <p:pic>
              <p:nvPicPr>
                <p:cNvPr id="1105" name="Ink 1104">
                  <a:extLst>
                    <a:ext uri="{FF2B5EF4-FFF2-40B4-BE49-F238E27FC236}">
                      <a16:creationId xmlns:a16="http://schemas.microsoft.com/office/drawing/2014/main" id="{274A1E04-D9A4-1EC0-E9A8-0295F07FB0E6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4099632" y="4050471"/>
                  <a:ext cx="11628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1106" name="Ink 1105">
                  <a:extLst>
                    <a:ext uri="{FF2B5EF4-FFF2-40B4-BE49-F238E27FC236}">
                      <a16:creationId xmlns:a16="http://schemas.microsoft.com/office/drawing/2014/main" id="{9DCBC8D1-9D36-75BF-4CAD-18AA94E94908}"/>
                    </a:ext>
                  </a:extLst>
                </p14:cNvPr>
                <p14:cNvContentPartPr/>
                <p14:nvPr/>
              </p14:nvContentPartPr>
              <p14:xfrm>
                <a:off x="4225992" y="3939591"/>
                <a:ext cx="137880" cy="37080"/>
              </p14:xfrm>
            </p:contentPart>
          </mc:Choice>
          <mc:Fallback xmlns="">
            <p:pic>
              <p:nvPicPr>
                <p:cNvPr id="1106" name="Ink 1105">
                  <a:extLst>
                    <a:ext uri="{FF2B5EF4-FFF2-40B4-BE49-F238E27FC236}">
                      <a16:creationId xmlns:a16="http://schemas.microsoft.com/office/drawing/2014/main" id="{9DCBC8D1-9D36-75BF-4CAD-18AA94E94908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4219872" y="3933471"/>
                  <a:ext cx="1501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1107" name="Ink 1106">
                  <a:extLst>
                    <a:ext uri="{FF2B5EF4-FFF2-40B4-BE49-F238E27FC236}">
                      <a16:creationId xmlns:a16="http://schemas.microsoft.com/office/drawing/2014/main" id="{81A8F0E3-9B4F-D083-CEA7-46AE020369D6}"/>
                    </a:ext>
                  </a:extLst>
                </p14:cNvPr>
                <p14:cNvContentPartPr/>
                <p14:nvPr/>
              </p14:nvContentPartPr>
              <p14:xfrm>
                <a:off x="4279272" y="3979551"/>
                <a:ext cx="40320" cy="88200"/>
              </p14:xfrm>
            </p:contentPart>
          </mc:Choice>
          <mc:Fallback xmlns="">
            <p:pic>
              <p:nvPicPr>
                <p:cNvPr id="1107" name="Ink 1106">
                  <a:extLst>
                    <a:ext uri="{FF2B5EF4-FFF2-40B4-BE49-F238E27FC236}">
                      <a16:creationId xmlns:a16="http://schemas.microsoft.com/office/drawing/2014/main" id="{81A8F0E3-9B4F-D083-CEA7-46AE020369D6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4273152" y="3973431"/>
                  <a:ext cx="52560" cy="100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3">
            <p14:nvContentPartPr>
              <p14:cNvPr id="926" name="Ink 925">
                <a:extLst>
                  <a:ext uri="{FF2B5EF4-FFF2-40B4-BE49-F238E27FC236}">
                    <a16:creationId xmlns:a16="http://schemas.microsoft.com/office/drawing/2014/main" id="{F318E35B-19DE-0AB2-A081-BBE88A71E872}"/>
                  </a:ext>
                </a:extLst>
              </p14:cNvPr>
              <p14:cNvContentPartPr/>
              <p14:nvPr/>
            </p14:nvContentPartPr>
            <p14:xfrm>
              <a:off x="8264966" y="3997797"/>
              <a:ext cx="106200" cy="218160"/>
            </p14:xfrm>
          </p:contentPart>
        </mc:Choice>
        <mc:Fallback xmlns="">
          <p:pic>
            <p:nvPicPr>
              <p:cNvPr id="926" name="Ink 925">
                <a:extLst>
                  <a:ext uri="{FF2B5EF4-FFF2-40B4-BE49-F238E27FC236}">
                    <a16:creationId xmlns:a16="http://schemas.microsoft.com/office/drawing/2014/main" id="{F318E35B-19DE-0AB2-A081-BBE88A71E872}"/>
                  </a:ext>
                </a:extLst>
              </p:cNvPr>
              <p:cNvPicPr/>
              <p:nvPr/>
            </p:nvPicPr>
            <p:blipFill>
              <a:blip r:embed="rId884"/>
              <a:stretch>
                <a:fillRect/>
              </a:stretch>
            </p:blipFill>
            <p:spPr>
              <a:xfrm>
                <a:off x="8258846" y="3991677"/>
                <a:ext cx="118440" cy="230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6" name="Group 1115">
            <a:extLst>
              <a:ext uri="{FF2B5EF4-FFF2-40B4-BE49-F238E27FC236}">
                <a16:creationId xmlns:a16="http://schemas.microsoft.com/office/drawing/2014/main" id="{0F815E41-1D32-CB36-182D-5592F9F6F148}"/>
              </a:ext>
            </a:extLst>
          </p:cNvPr>
          <p:cNvGrpSpPr/>
          <p:nvPr/>
        </p:nvGrpSpPr>
        <p:grpSpPr>
          <a:xfrm>
            <a:off x="7338753" y="3466546"/>
            <a:ext cx="1771719" cy="815400"/>
            <a:chOff x="7338753" y="3466546"/>
            <a:chExt cx="1771719" cy="81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473D6E28-FA58-F14E-F432-E0400DBC863D}"/>
                    </a:ext>
                  </a:extLst>
                </p14:cNvPr>
                <p14:cNvContentPartPr/>
                <p14:nvPr/>
              </p14:nvContentPartPr>
              <p14:xfrm>
                <a:off x="7338753" y="3720346"/>
                <a:ext cx="256320" cy="17316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473D6E28-FA58-F14E-F432-E0400DBC863D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7332633" y="3714226"/>
                  <a:ext cx="2685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91483201-9CBD-DB58-3022-AC24AB5076FA}"/>
                    </a:ext>
                  </a:extLst>
                </p14:cNvPr>
                <p14:cNvContentPartPr/>
                <p14:nvPr/>
              </p14:nvContentPartPr>
              <p14:xfrm>
                <a:off x="7379073" y="3729706"/>
                <a:ext cx="155160" cy="15696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91483201-9CBD-DB58-3022-AC24AB5076FA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7372953" y="3723586"/>
                  <a:ext cx="1674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822" name="Ink 821">
                  <a:extLst>
                    <a:ext uri="{FF2B5EF4-FFF2-40B4-BE49-F238E27FC236}">
                      <a16:creationId xmlns:a16="http://schemas.microsoft.com/office/drawing/2014/main" id="{6AC491A9-20C6-E77C-E3B6-8FDDFCDBC4B2}"/>
                    </a:ext>
                  </a:extLst>
                </p14:cNvPr>
                <p14:cNvContentPartPr/>
                <p14:nvPr/>
              </p14:nvContentPartPr>
              <p14:xfrm>
                <a:off x="7542513" y="3585346"/>
                <a:ext cx="123840" cy="96480"/>
              </p14:xfrm>
            </p:contentPart>
          </mc:Choice>
          <mc:Fallback xmlns="">
            <p:pic>
              <p:nvPicPr>
                <p:cNvPr id="822" name="Ink 821">
                  <a:extLst>
                    <a:ext uri="{FF2B5EF4-FFF2-40B4-BE49-F238E27FC236}">
                      <a16:creationId xmlns:a16="http://schemas.microsoft.com/office/drawing/2014/main" id="{6AC491A9-20C6-E77C-E3B6-8FDDFCDBC4B2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7536393" y="3579226"/>
                  <a:ext cx="1360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59A489AB-4FB8-32BF-ED3A-0BE1416B31AA}"/>
                    </a:ext>
                  </a:extLst>
                </p14:cNvPr>
                <p14:cNvContentPartPr/>
                <p14:nvPr/>
              </p14:nvContentPartPr>
              <p14:xfrm>
                <a:off x="7757793" y="3669946"/>
                <a:ext cx="12960" cy="14328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59A489AB-4FB8-32BF-ED3A-0BE1416B31AA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7751673" y="3663826"/>
                  <a:ext cx="252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7D35AA41-49CD-CCE3-2833-0E4F5CB33205}"/>
                    </a:ext>
                  </a:extLst>
                </p14:cNvPr>
                <p14:cNvContentPartPr/>
                <p14:nvPr/>
              </p14:nvContentPartPr>
              <p14:xfrm>
                <a:off x="7677153" y="3737986"/>
                <a:ext cx="163440" cy="828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7D35AA41-49CD-CCE3-2833-0E4F5CB33205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7671033" y="3731866"/>
                  <a:ext cx="1756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E7819980-1B17-9E32-0AD2-15229602D65B}"/>
                    </a:ext>
                  </a:extLst>
                </p14:cNvPr>
                <p14:cNvContentPartPr/>
                <p14:nvPr/>
              </p14:nvContentPartPr>
              <p14:xfrm>
                <a:off x="7915473" y="3582466"/>
                <a:ext cx="219240" cy="26928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E7819980-1B17-9E32-0AD2-15229602D65B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7909353" y="3576346"/>
                  <a:ext cx="23148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A40052FC-C2E3-EA47-A216-3A99A185D7EA}"/>
                    </a:ext>
                  </a:extLst>
                </p14:cNvPr>
                <p14:cNvContentPartPr/>
                <p14:nvPr/>
              </p14:nvContentPartPr>
              <p14:xfrm>
                <a:off x="8129673" y="3466546"/>
                <a:ext cx="176400" cy="16488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A40052FC-C2E3-EA47-A216-3A99A185D7EA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8123553" y="3460426"/>
                  <a:ext cx="1886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D0B28ADC-2E53-E31C-BCAF-F509D1AA227E}"/>
                    </a:ext>
                  </a:extLst>
                </p14:cNvPr>
                <p14:cNvContentPartPr/>
                <p14:nvPr/>
              </p14:nvContentPartPr>
              <p14:xfrm>
                <a:off x="8286993" y="3625666"/>
                <a:ext cx="130320" cy="18144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D0B28ADC-2E53-E31C-BCAF-F509D1AA227E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8280873" y="3619546"/>
                  <a:ext cx="14256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6D4DDB91-B3A8-D5A3-BDA1-71549D836DBF}"/>
                    </a:ext>
                  </a:extLst>
                </p14:cNvPr>
                <p14:cNvContentPartPr/>
                <p14:nvPr/>
              </p14:nvContentPartPr>
              <p14:xfrm>
                <a:off x="8339913" y="3570226"/>
                <a:ext cx="22680" cy="612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6D4DDB91-B3A8-D5A3-BDA1-71549D836DB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333793" y="3564106"/>
                  <a:ext cx="349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1400BBF5-06B7-0DF6-1B44-150A394DDE2C}"/>
                    </a:ext>
                  </a:extLst>
                </p14:cNvPr>
                <p14:cNvContentPartPr/>
                <p14:nvPr/>
              </p14:nvContentPartPr>
              <p14:xfrm>
                <a:off x="8526033" y="3647986"/>
                <a:ext cx="222480" cy="16776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1400BBF5-06B7-0DF6-1B44-150A394DDE2C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8519913" y="3641866"/>
                  <a:ext cx="2347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A1AAFC6C-80D0-E5AD-DAED-3D61942EBC27}"/>
                    </a:ext>
                  </a:extLst>
                </p14:cNvPr>
                <p14:cNvContentPartPr/>
                <p14:nvPr/>
              </p14:nvContentPartPr>
              <p14:xfrm>
                <a:off x="8536473" y="3726466"/>
                <a:ext cx="228240" cy="1908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A1AAFC6C-80D0-E5AD-DAED-3D61942EBC27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8530353" y="3720346"/>
                  <a:ext cx="2404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EA01B1A6-5144-70B6-C1A0-32759A31EC67}"/>
                    </a:ext>
                  </a:extLst>
                </p14:cNvPr>
                <p14:cNvContentPartPr/>
                <p14:nvPr/>
              </p14:nvContentPartPr>
              <p14:xfrm>
                <a:off x="8910873" y="3631426"/>
                <a:ext cx="24120" cy="21024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EA01B1A6-5144-70B6-C1A0-32759A31EC67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8904753" y="3625306"/>
                  <a:ext cx="363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4A47846D-EE14-575C-1B9C-803D44907693}"/>
                    </a:ext>
                  </a:extLst>
                </p14:cNvPr>
                <p14:cNvContentPartPr/>
                <p14:nvPr/>
              </p14:nvContentPartPr>
              <p14:xfrm>
                <a:off x="8883873" y="3585706"/>
                <a:ext cx="220680" cy="13464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4A47846D-EE14-575C-1B9C-803D44907693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8877753" y="3579586"/>
                  <a:ext cx="2329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1071" name="Ink 1070">
                  <a:extLst>
                    <a:ext uri="{FF2B5EF4-FFF2-40B4-BE49-F238E27FC236}">
                      <a16:creationId xmlns:a16="http://schemas.microsoft.com/office/drawing/2014/main" id="{85C93E0F-8AD1-C158-544E-7C4E03A3EF4C}"/>
                    </a:ext>
                  </a:extLst>
                </p14:cNvPr>
                <p14:cNvContentPartPr/>
                <p14:nvPr/>
              </p14:nvContentPartPr>
              <p14:xfrm>
                <a:off x="8849112" y="4011231"/>
                <a:ext cx="223560" cy="175320"/>
              </p14:xfrm>
            </p:contentPart>
          </mc:Choice>
          <mc:Fallback xmlns="">
            <p:pic>
              <p:nvPicPr>
                <p:cNvPr id="1071" name="Ink 1070">
                  <a:extLst>
                    <a:ext uri="{FF2B5EF4-FFF2-40B4-BE49-F238E27FC236}">
                      <a16:creationId xmlns:a16="http://schemas.microsoft.com/office/drawing/2014/main" id="{85C93E0F-8AD1-C158-544E-7C4E03A3EF4C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8842992" y="4005111"/>
                  <a:ext cx="2358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1072" name="Ink 1071">
                  <a:extLst>
                    <a:ext uri="{FF2B5EF4-FFF2-40B4-BE49-F238E27FC236}">
                      <a16:creationId xmlns:a16="http://schemas.microsoft.com/office/drawing/2014/main" id="{BBBA6945-7469-C9C3-AB00-E6A327C8F71C}"/>
                    </a:ext>
                  </a:extLst>
                </p14:cNvPr>
                <p14:cNvContentPartPr/>
                <p14:nvPr/>
              </p14:nvContentPartPr>
              <p14:xfrm>
                <a:off x="8948832" y="4172151"/>
                <a:ext cx="161640" cy="66600"/>
              </p14:xfrm>
            </p:contentPart>
          </mc:Choice>
          <mc:Fallback xmlns="">
            <p:pic>
              <p:nvPicPr>
                <p:cNvPr id="1072" name="Ink 1071">
                  <a:extLst>
                    <a:ext uri="{FF2B5EF4-FFF2-40B4-BE49-F238E27FC236}">
                      <a16:creationId xmlns:a16="http://schemas.microsoft.com/office/drawing/2014/main" id="{BBBA6945-7469-C9C3-AB00-E6A327C8F71C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8942712" y="4166031"/>
                  <a:ext cx="1738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1041" name="Ink 1040">
                  <a:extLst>
                    <a:ext uri="{FF2B5EF4-FFF2-40B4-BE49-F238E27FC236}">
                      <a16:creationId xmlns:a16="http://schemas.microsoft.com/office/drawing/2014/main" id="{03B3ED8D-BF7E-7BA6-632C-D73D53EE848A}"/>
                    </a:ext>
                  </a:extLst>
                </p14:cNvPr>
                <p14:cNvContentPartPr/>
                <p14:nvPr/>
              </p14:nvContentPartPr>
              <p14:xfrm>
                <a:off x="7606593" y="4051186"/>
                <a:ext cx="174240" cy="185040"/>
              </p14:xfrm>
            </p:contentPart>
          </mc:Choice>
          <mc:Fallback xmlns="">
            <p:pic>
              <p:nvPicPr>
                <p:cNvPr id="1041" name="Ink 1040">
                  <a:extLst>
                    <a:ext uri="{FF2B5EF4-FFF2-40B4-BE49-F238E27FC236}">
                      <a16:creationId xmlns:a16="http://schemas.microsoft.com/office/drawing/2014/main" id="{03B3ED8D-BF7E-7BA6-632C-D73D53EE848A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7600473" y="4045066"/>
                  <a:ext cx="1864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1042" name="Ink 1041">
                  <a:extLst>
                    <a:ext uri="{FF2B5EF4-FFF2-40B4-BE49-F238E27FC236}">
                      <a16:creationId xmlns:a16="http://schemas.microsoft.com/office/drawing/2014/main" id="{1FF1078D-5083-EB34-ED55-9CBE91A03C88}"/>
                    </a:ext>
                  </a:extLst>
                </p14:cNvPr>
                <p14:cNvContentPartPr/>
                <p14:nvPr/>
              </p14:nvContentPartPr>
              <p14:xfrm>
                <a:off x="7632513" y="4204906"/>
                <a:ext cx="183600" cy="77040"/>
              </p14:xfrm>
            </p:contentPart>
          </mc:Choice>
          <mc:Fallback xmlns="">
            <p:pic>
              <p:nvPicPr>
                <p:cNvPr id="1042" name="Ink 1041">
                  <a:extLst>
                    <a:ext uri="{FF2B5EF4-FFF2-40B4-BE49-F238E27FC236}">
                      <a16:creationId xmlns:a16="http://schemas.microsoft.com/office/drawing/2014/main" id="{1FF1078D-5083-EB34-ED55-9CBE91A03C88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7626393" y="4198786"/>
                  <a:ext cx="1958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944" name="Ink 943">
                  <a:extLst>
                    <a:ext uri="{FF2B5EF4-FFF2-40B4-BE49-F238E27FC236}">
                      <a16:creationId xmlns:a16="http://schemas.microsoft.com/office/drawing/2014/main" id="{D8D85693-B00E-C6E9-A05F-88CDED6DE96D}"/>
                    </a:ext>
                  </a:extLst>
                </p14:cNvPr>
                <p14:cNvContentPartPr/>
                <p14:nvPr/>
              </p14:nvContentPartPr>
              <p14:xfrm>
                <a:off x="8417246" y="4094997"/>
                <a:ext cx="184680" cy="125640"/>
              </p14:xfrm>
            </p:contentPart>
          </mc:Choice>
          <mc:Fallback xmlns="">
            <p:pic>
              <p:nvPicPr>
                <p:cNvPr id="944" name="Ink 943">
                  <a:extLst>
                    <a:ext uri="{FF2B5EF4-FFF2-40B4-BE49-F238E27FC236}">
                      <a16:creationId xmlns:a16="http://schemas.microsoft.com/office/drawing/2014/main" id="{D8D85693-B00E-C6E9-A05F-88CDED6DE96D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8411126" y="4088877"/>
                  <a:ext cx="1969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3CD52427-2FE6-AADC-C2D2-9D4EDD30EE6C}"/>
                    </a:ext>
                  </a:extLst>
                </p14:cNvPr>
                <p14:cNvContentPartPr/>
                <p14:nvPr/>
              </p14:nvContentPartPr>
              <p14:xfrm>
                <a:off x="8426966" y="4083117"/>
                <a:ext cx="132120" cy="13752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3CD52427-2FE6-AADC-C2D2-9D4EDD30EE6C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8420846" y="4076997"/>
                  <a:ext cx="1443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0C229151-F280-ED17-2CAA-E61FEC2D4D22}"/>
                    </a:ext>
                  </a:extLst>
                </p14:cNvPr>
                <p14:cNvContentPartPr/>
                <p14:nvPr/>
              </p14:nvContentPartPr>
              <p14:xfrm>
                <a:off x="8424446" y="4025877"/>
                <a:ext cx="164160" cy="2160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0C229151-F280-ED17-2CAA-E61FEC2D4D22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8418326" y="4019757"/>
                  <a:ext cx="1764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1109" name="Ink 1108">
                  <a:extLst>
                    <a:ext uri="{FF2B5EF4-FFF2-40B4-BE49-F238E27FC236}">
                      <a16:creationId xmlns:a16="http://schemas.microsoft.com/office/drawing/2014/main" id="{991D36A7-EAA1-0C68-FE9C-AAFF044D4225}"/>
                    </a:ext>
                  </a:extLst>
                </p14:cNvPr>
                <p14:cNvContentPartPr/>
                <p14:nvPr/>
              </p14:nvContentPartPr>
              <p14:xfrm>
                <a:off x="7962072" y="4093311"/>
                <a:ext cx="123840" cy="141840"/>
              </p14:xfrm>
            </p:contentPart>
          </mc:Choice>
          <mc:Fallback xmlns="">
            <p:pic>
              <p:nvPicPr>
                <p:cNvPr id="1109" name="Ink 1108">
                  <a:extLst>
                    <a:ext uri="{FF2B5EF4-FFF2-40B4-BE49-F238E27FC236}">
                      <a16:creationId xmlns:a16="http://schemas.microsoft.com/office/drawing/2014/main" id="{991D36A7-EAA1-0C68-FE9C-AAFF044D4225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7955952" y="4087191"/>
                  <a:ext cx="1360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1111" name="Ink 1110">
                  <a:extLst>
                    <a:ext uri="{FF2B5EF4-FFF2-40B4-BE49-F238E27FC236}">
                      <a16:creationId xmlns:a16="http://schemas.microsoft.com/office/drawing/2014/main" id="{781D79E8-CCE7-D9B1-BCD4-52A26B9A1B35}"/>
                    </a:ext>
                  </a:extLst>
                </p14:cNvPr>
                <p14:cNvContentPartPr/>
                <p14:nvPr/>
              </p14:nvContentPartPr>
              <p14:xfrm>
                <a:off x="8075112" y="4018071"/>
                <a:ext cx="84240" cy="63360"/>
              </p14:xfrm>
            </p:contentPart>
          </mc:Choice>
          <mc:Fallback xmlns="">
            <p:pic>
              <p:nvPicPr>
                <p:cNvPr id="1111" name="Ink 1110">
                  <a:extLst>
                    <a:ext uri="{FF2B5EF4-FFF2-40B4-BE49-F238E27FC236}">
                      <a16:creationId xmlns:a16="http://schemas.microsoft.com/office/drawing/2014/main" id="{781D79E8-CCE7-D9B1-BCD4-52A26B9A1B35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8068992" y="4011951"/>
                  <a:ext cx="964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1112" name="Ink 1111">
                  <a:extLst>
                    <a:ext uri="{FF2B5EF4-FFF2-40B4-BE49-F238E27FC236}">
                      <a16:creationId xmlns:a16="http://schemas.microsoft.com/office/drawing/2014/main" id="{8EA0E3BA-FDCC-E3BA-9EFC-25C2179538CD}"/>
                    </a:ext>
                  </a:extLst>
                </p14:cNvPr>
                <p14:cNvContentPartPr/>
                <p14:nvPr/>
              </p14:nvContentPartPr>
              <p14:xfrm>
                <a:off x="8065392" y="4012311"/>
                <a:ext cx="87840" cy="93240"/>
              </p14:xfrm>
            </p:contentPart>
          </mc:Choice>
          <mc:Fallback xmlns="">
            <p:pic>
              <p:nvPicPr>
                <p:cNvPr id="1112" name="Ink 1111">
                  <a:extLst>
                    <a:ext uri="{FF2B5EF4-FFF2-40B4-BE49-F238E27FC236}">
                      <a16:creationId xmlns:a16="http://schemas.microsoft.com/office/drawing/2014/main" id="{8EA0E3BA-FDCC-E3BA-9EFC-25C2179538CD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8059272" y="4006191"/>
                  <a:ext cx="1000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1113" name="Ink 1112">
                  <a:extLst>
                    <a:ext uri="{FF2B5EF4-FFF2-40B4-BE49-F238E27FC236}">
                      <a16:creationId xmlns:a16="http://schemas.microsoft.com/office/drawing/2014/main" id="{F13F0C32-4DD9-124E-034C-F2F25245A2A4}"/>
                    </a:ext>
                  </a:extLst>
                </p14:cNvPr>
                <p14:cNvContentPartPr/>
                <p14:nvPr/>
              </p14:nvContentPartPr>
              <p14:xfrm>
                <a:off x="8055672" y="4027431"/>
                <a:ext cx="97920" cy="65520"/>
              </p14:xfrm>
            </p:contentPart>
          </mc:Choice>
          <mc:Fallback xmlns="">
            <p:pic>
              <p:nvPicPr>
                <p:cNvPr id="1113" name="Ink 1112">
                  <a:extLst>
                    <a:ext uri="{FF2B5EF4-FFF2-40B4-BE49-F238E27FC236}">
                      <a16:creationId xmlns:a16="http://schemas.microsoft.com/office/drawing/2014/main" id="{F13F0C32-4DD9-124E-034C-F2F25245A2A4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8049552" y="4021311"/>
                  <a:ext cx="1101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1114" name="Ink 1113">
                  <a:extLst>
                    <a:ext uri="{FF2B5EF4-FFF2-40B4-BE49-F238E27FC236}">
                      <a16:creationId xmlns:a16="http://schemas.microsoft.com/office/drawing/2014/main" id="{9CF1B357-50FD-B846-EB61-E755B257F948}"/>
                    </a:ext>
                  </a:extLst>
                </p14:cNvPr>
                <p14:cNvContentPartPr/>
                <p14:nvPr/>
              </p14:nvContentPartPr>
              <p14:xfrm>
                <a:off x="8126592" y="3916551"/>
                <a:ext cx="142200" cy="42480"/>
              </p14:xfrm>
            </p:contentPart>
          </mc:Choice>
          <mc:Fallback xmlns="">
            <p:pic>
              <p:nvPicPr>
                <p:cNvPr id="1114" name="Ink 1113">
                  <a:extLst>
                    <a:ext uri="{FF2B5EF4-FFF2-40B4-BE49-F238E27FC236}">
                      <a16:creationId xmlns:a16="http://schemas.microsoft.com/office/drawing/2014/main" id="{9CF1B357-50FD-B846-EB61-E755B257F948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8120472" y="3910431"/>
                  <a:ext cx="1544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1115" name="Ink 1114">
                  <a:extLst>
                    <a:ext uri="{FF2B5EF4-FFF2-40B4-BE49-F238E27FC236}">
                      <a16:creationId xmlns:a16="http://schemas.microsoft.com/office/drawing/2014/main" id="{35ADE72E-B972-8BFE-144D-5835C59D2CAB}"/>
                    </a:ext>
                  </a:extLst>
                </p14:cNvPr>
                <p14:cNvContentPartPr/>
                <p14:nvPr/>
              </p14:nvContentPartPr>
              <p14:xfrm>
                <a:off x="8187432" y="3945351"/>
                <a:ext cx="27720" cy="92160"/>
              </p14:xfrm>
            </p:contentPart>
          </mc:Choice>
          <mc:Fallback xmlns="">
            <p:pic>
              <p:nvPicPr>
                <p:cNvPr id="1115" name="Ink 1114">
                  <a:extLst>
                    <a:ext uri="{FF2B5EF4-FFF2-40B4-BE49-F238E27FC236}">
                      <a16:creationId xmlns:a16="http://schemas.microsoft.com/office/drawing/2014/main" id="{35ADE72E-B972-8BFE-144D-5835C59D2CAB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8181312" y="3939231"/>
                  <a:ext cx="39960" cy="10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1" name="Group 1150">
            <a:extLst>
              <a:ext uri="{FF2B5EF4-FFF2-40B4-BE49-F238E27FC236}">
                <a16:creationId xmlns:a16="http://schemas.microsoft.com/office/drawing/2014/main" id="{AA1B0129-3333-53F1-4C85-670B7D6B6E79}"/>
              </a:ext>
            </a:extLst>
          </p:cNvPr>
          <p:cNvGrpSpPr/>
          <p:nvPr/>
        </p:nvGrpSpPr>
        <p:grpSpPr>
          <a:xfrm>
            <a:off x="871756" y="4085575"/>
            <a:ext cx="1371960" cy="403200"/>
            <a:chOff x="871756" y="4085575"/>
            <a:chExt cx="1371960" cy="40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1135" name="Ink 1134">
                  <a:extLst>
                    <a:ext uri="{FF2B5EF4-FFF2-40B4-BE49-F238E27FC236}">
                      <a16:creationId xmlns:a16="http://schemas.microsoft.com/office/drawing/2014/main" id="{51B321BA-D4A4-F869-C22D-155A6ACFD369}"/>
                    </a:ext>
                  </a:extLst>
                </p14:cNvPr>
                <p14:cNvContentPartPr/>
                <p14:nvPr/>
              </p14:nvContentPartPr>
              <p14:xfrm>
                <a:off x="871756" y="4274935"/>
                <a:ext cx="142920" cy="106920"/>
              </p14:xfrm>
            </p:contentPart>
          </mc:Choice>
          <mc:Fallback xmlns="">
            <p:pic>
              <p:nvPicPr>
                <p:cNvPr id="1135" name="Ink 1134">
                  <a:extLst>
                    <a:ext uri="{FF2B5EF4-FFF2-40B4-BE49-F238E27FC236}">
                      <a16:creationId xmlns:a16="http://schemas.microsoft.com/office/drawing/2014/main" id="{51B321BA-D4A4-F869-C22D-155A6ACFD369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865636" y="4268815"/>
                  <a:ext cx="1551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1136" name="Ink 1135">
                  <a:extLst>
                    <a:ext uri="{FF2B5EF4-FFF2-40B4-BE49-F238E27FC236}">
                      <a16:creationId xmlns:a16="http://schemas.microsoft.com/office/drawing/2014/main" id="{CAFA0527-9ED4-C673-FADD-1596D82DA672}"/>
                    </a:ext>
                  </a:extLst>
                </p14:cNvPr>
                <p14:cNvContentPartPr/>
                <p14:nvPr/>
              </p14:nvContentPartPr>
              <p14:xfrm>
                <a:off x="1028716" y="4312735"/>
                <a:ext cx="49680" cy="176040"/>
              </p14:xfrm>
            </p:contentPart>
          </mc:Choice>
          <mc:Fallback xmlns="">
            <p:pic>
              <p:nvPicPr>
                <p:cNvPr id="1136" name="Ink 1135">
                  <a:extLst>
                    <a:ext uri="{FF2B5EF4-FFF2-40B4-BE49-F238E27FC236}">
                      <a16:creationId xmlns:a16="http://schemas.microsoft.com/office/drawing/2014/main" id="{CAFA0527-9ED4-C673-FADD-1596D82DA672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1022596" y="4306615"/>
                  <a:ext cx="61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1137" name="Ink 1136">
                  <a:extLst>
                    <a:ext uri="{FF2B5EF4-FFF2-40B4-BE49-F238E27FC236}">
                      <a16:creationId xmlns:a16="http://schemas.microsoft.com/office/drawing/2014/main" id="{5EBA9BBD-A273-F340-92B3-734B67F36708}"/>
                    </a:ext>
                  </a:extLst>
                </p14:cNvPr>
                <p14:cNvContentPartPr/>
                <p14:nvPr/>
              </p14:nvContentPartPr>
              <p14:xfrm>
                <a:off x="1013956" y="4274935"/>
                <a:ext cx="135720" cy="96120"/>
              </p14:xfrm>
            </p:contentPart>
          </mc:Choice>
          <mc:Fallback xmlns="">
            <p:pic>
              <p:nvPicPr>
                <p:cNvPr id="1137" name="Ink 1136">
                  <a:extLst>
                    <a:ext uri="{FF2B5EF4-FFF2-40B4-BE49-F238E27FC236}">
                      <a16:creationId xmlns:a16="http://schemas.microsoft.com/office/drawing/2014/main" id="{5EBA9BBD-A273-F340-92B3-734B67F36708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1007836" y="4268815"/>
                  <a:ext cx="1479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1138" name="Ink 1137">
                  <a:extLst>
                    <a:ext uri="{FF2B5EF4-FFF2-40B4-BE49-F238E27FC236}">
                      <a16:creationId xmlns:a16="http://schemas.microsoft.com/office/drawing/2014/main" id="{07DDFEE1-E47E-0327-0051-AC6E4E34D10A}"/>
                    </a:ext>
                  </a:extLst>
                </p14:cNvPr>
                <p14:cNvContentPartPr/>
                <p14:nvPr/>
              </p14:nvContentPartPr>
              <p14:xfrm>
                <a:off x="1130596" y="4148935"/>
                <a:ext cx="62280" cy="221400"/>
              </p14:xfrm>
            </p:contentPart>
          </mc:Choice>
          <mc:Fallback xmlns="">
            <p:pic>
              <p:nvPicPr>
                <p:cNvPr id="1138" name="Ink 1137">
                  <a:extLst>
                    <a:ext uri="{FF2B5EF4-FFF2-40B4-BE49-F238E27FC236}">
                      <a16:creationId xmlns:a16="http://schemas.microsoft.com/office/drawing/2014/main" id="{07DDFEE1-E47E-0327-0051-AC6E4E34D10A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1124476" y="4142815"/>
                  <a:ext cx="7452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1139" name="Ink 1138">
                  <a:extLst>
                    <a:ext uri="{FF2B5EF4-FFF2-40B4-BE49-F238E27FC236}">
                      <a16:creationId xmlns:a16="http://schemas.microsoft.com/office/drawing/2014/main" id="{DFF20956-4280-769E-B3EA-FF4B605BEC6C}"/>
                    </a:ext>
                  </a:extLst>
                </p14:cNvPr>
                <p14:cNvContentPartPr/>
                <p14:nvPr/>
              </p14:nvContentPartPr>
              <p14:xfrm>
                <a:off x="1129156" y="4238575"/>
                <a:ext cx="121320" cy="33120"/>
              </p14:xfrm>
            </p:contentPart>
          </mc:Choice>
          <mc:Fallback xmlns="">
            <p:pic>
              <p:nvPicPr>
                <p:cNvPr id="1139" name="Ink 1138">
                  <a:extLst>
                    <a:ext uri="{FF2B5EF4-FFF2-40B4-BE49-F238E27FC236}">
                      <a16:creationId xmlns:a16="http://schemas.microsoft.com/office/drawing/2014/main" id="{DFF20956-4280-769E-B3EA-FF4B605BEC6C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1123036" y="4232455"/>
                  <a:ext cx="13356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1140" name="Ink 1139">
                  <a:extLst>
                    <a:ext uri="{FF2B5EF4-FFF2-40B4-BE49-F238E27FC236}">
                      <a16:creationId xmlns:a16="http://schemas.microsoft.com/office/drawing/2014/main" id="{8ABF577A-8796-9D0D-6CBB-8BDB76CCEF47}"/>
                    </a:ext>
                  </a:extLst>
                </p14:cNvPr>
                <p14:cNvContentPartPr/>
                <p14:nvPr/>
              </p14:nvContentPartPr>
              <p14:xfrm>
                <a:off x="1353076" y="4266295"/>
                <a:ext cx="32400" cy="186480"/>
              </p14:xfrm>
            </p:contentPart>
          </mc:Choice>
          <mc:Fallback xmlns="">
            <p:pic>
              <p:nvPicPr>
                <p:cNvPr id="1140" name="Ink 1139">
                  <a:extLst>
                    <a:ext uri="{FF2B5EF4-FFF2-40B4-BE49-F238E27FC236}">
                      <a16:creationId xmlns:a16="http://schemas.microsoft.com/office/drawing/2014/main" id="{8ABF577A-8796-9D0D-6CBB-8BDB76CCEF47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1346956" y="4260175"/>
                  <a:ext cx="446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1141" name="Ink 1140">
                  <a:extLst>
                    <a:ext uri="{FF2B5EF4-FFF2-40B4-BE49-F238E27FC236}">
                      <a16:creationId xmlns:a16="http://schemas.microsoft.com/office/drawing/2014/main" id="{04E6CAAD-7497-3CD5-A893-27EE99EA6C3B}"/>
                    </a:ext>
                  </a:extLst>
                </p14:cNvPr>
                <p14:cNvContentPartPr/>
                <p14:nvPr/>
              </p14:nvContentPartPr>
              <p14:xfrm>
                <a:off x="1355596" y="4260895"/>
                <a:ext cx="132840" cy="86760"/>
              </p14:xfrm>
            </p:contentPart>
          </mc:Choice>
          <mc:Fallback xmlns="">
            <p:pic>
              <p:nvPicPr>
                <p:cNvPr id="1141" name="Ink 1140">
                  <a:extLst>
                    <a:ext uri="{FF2B5EF4-FFF2-40B4-BE49-F238E27FC236}">
                      <a16:creationId xmlns:a16="http://schemas.microsoft.com/office/drawing/2014/main" id="{04E6CAAD-7497-3CD5-A893-27EE99EA6C3B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1349476" y="4254775"/>
                  <a:ext cx="1450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1142" name="Ink 1141">
                  <a:extLst>
                    <a:ext uri="{FF2B5EF4-FFF2-40B4-BE49-F238E27FC236}">
                      <a16:creationId xmlns:a16="http://schemas.microsoft.com/office/drawing/2014/main" id="{B196C37C-7A83-F694-AA5A-384EDFBF9155}"/>
                    </a:ext>
                  </a:extLst>
                </p14:cNvPr>
                <p14:cNvContentPartPr/>
                <p14:nvPr/>
              </p14:nvContentPartPr>
              <p14:xfrm>
                <a:off x="1491676" y="4237855"/>
                <a:ext cx="162720" cy="98280"/>
              </p14:xfrm>
            </p:contentPart>
          </mc:Choice>
          <mc:Fallback xmlns="">
            <p:pic>
              <p:nvPicPr>
                <p:cNvPr id="1142" name="Ink 1141">
                  <a:extLst>
                    <a:ext uri="{FF2B5EF4-FFF2-40B4-BE49-F238E27FC236}">
                      <a16:creationId xmlns:a16="http://schemas.microsoft.com/office/drawing/2014/main" id="{B196C37C-7A83-F694-AA5A-384EDFBF9155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1485556" y="4231735"/>
                  <a:ext cx="1749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1143" name="Ink 1142">
                  <a:extLst>
                    <a:ext uri="{FF2B5EF4-FFF2-40B4-BE49-F238E27FC236}">
                      <a16:creationId xmlns:a16="http://schemas.microsoft.com/office/drawing/2014/main" id="{6D12FB00-E8F2-59FA-BA73-51D9C4223311}"/>
                    </a:ext>
                  </a:extLst>
                </p14:cNvPr>
                <p14:cNvContentPartPr/>
                <p14:nvPr/>
              </p14:nvContentPartPr>
              <p14:xfrm>
                <a:off x="1654036" y="4248295"/>
                <a:ext cx="96840" cy="105480"/>
              </p14:xfrm>
            </p:contentPart>
          </mc:Choice>
          <mc:Fallback xmlns="">
            <p:pic>
              <p:nvPicPr>
                <p:cNvPr id="1143" name="Ink 1142">
                  <a:extLst>
                    <a:ext uri="{FF2B5EF4-FFF2-40B4-BE49-F238E27FC236}">
                      <a16:creationId xmlns:a16="http://schemas.microsoft.com/office/drawing/2014/main" id="{6D12FB00-E8F2-59FA-BA73-51D9C4223311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1647916" y="4242175"/>
                  <a:ext cx="1090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1144" name="Ink 1143">
                  <a:extLst>
                    <a:ext uri="{FF2B5EF4-FFF2-40B4-BE49-F238E27FC236}">
                      <a16:creationId xmlns:a16="http://schemas.microsoft.com/office/drawing/2014/main" id="{0DFA4E4D-C84E-2547-456D-C213671A6BB9}"/>
                    </a:ext>
                  </a:extLst>
                </p14:cNvPr>
                <p14:cNvContentPartPr/>
                <p14:nvPr/>
              </p14:nvContentPartPr>
              <p14:xfrm>
                <a:off x="1722076" y="4085575"/>
                <a:ext cx="72000" cy="275760"/>
              </p14:xfrm>
            </p:contentPart>
          </mc:Choice>
          <mc:Fallback xmlns="">
            <p:pic>
              <p:nvPicPr>
                <p:cNvPr id="1144" name="Ink 1143">
                  <a:extLst>
                    <a:ext uri="{FF2B5EF4-FFF2-40B4-BE49-F238E27FC236}">
                      <a16:creationId xmlns:a16="http://schemas.microsoft.com/office/drawing/2014/main" id="{0DFA4E4D-C84E-2547-456D-C213671A6BB9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1715956" y="4079455"/>
                  <a:ext cx="8424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1145" name="Ink 1144">
                  <a:extLst>
                    <a:ext uri="{FF2B5EF4-FFF2-40B4-BE49-F238E27FC236}">
                      <a16:creationId xmlns:a16="http://schemas.microsoft.com/office/drawing/2014/main" id="{0ACB64E8-533B-DAFE-FF46-588A79DFECAD}"/>
                    </a:ext>
                  </a:extLst>
                </p14:cNvPr>
                <p14:cNvContentPartPr/>
                <p14:nvPr/>
              </p14:nvContentPartPr>
              <p14:xfrm>
                <a:off x="1717396" y="4213375"/>
                <a:ext cx="202320" cy="155880"/>
              </p14:xfrm>
            </p:contentPart>
          </mc:Choice>
          <mc:Fallback xmlns="">
            <p:pic>
              <p:nvPicPr>
                <p:cNvPr id="1145" name="Ink 1144">
                  <a:extLst>
                    <a:ext uri="{FF2B5EF4-FFF2-40B4-BE49-F238E27FC236}">
                      <a16:creationId xmlns:a16="http://schemas.microsoft.com/office/drawing/2014/main" id="{0ACB64E8-533B-DAFE-FF46-588A79DFECAD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1711276" y="4207255"/>
                  <a:ext cx="2145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1146" name="Ink 1145">
                  <a:extLst>
                    <a:ext uri="{FF2B5EF4-FFF2-40B4-BE49-F238E27FC236}">
                      <a16:creationId xmlns:a16="http://schemas.microsoft.com/office/drawing/2014/main" id="{E2B521CE-5F6A-D004-E06E-E694FA1DC4A4}"/>
                    </a:ext>
                  </a:extLst>
                </p14:cNvPr>
                <p14:cNvContentPartPr/>
                <p14:nvPr/>
              </p14:nvContentPartPr>
              <p14:xfrm>
                <a:off x="1835836" y="4165855"/>
                <a:ext cx="42840" cy="28440"/>
              </p14:xfrm>
            </p:contentPart>
          </mc:Choice>
          <mc:Fallback xmlns="">
            <p:pic>
              <p:nvPicPr>
                <p:cNvPr id="1146" name="Ink 1145">
                  <a:extLst>
                    <a:ext uri="{FF2B5EF4-FFF2-40B4-BE49-F238E27FC236}">
                      <a16:creationId xmlns:a16="http://schemas.microsoft.com/office/drawing/2014/main" id="{E2B521CE-5F6A-D004-E06E-E694FA1DC4A4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1829716" y="4159735"/>
                  <a:ext cx="550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1147" name="Ink 1146">
                  <a:extLst>
                    <a:ext uri="{FF2B5EF4-FFF2-40B4-BE49-F238E27FC236}">
                      <a16:creationId xmlns:a16="http://schemas.microsoft.com/office/drawing/2014/main" id="{4F5A7894-1BCD-65CE-60D5-717BE40C754E}"/>
                    </a:ext>
                  </a:extLst>
                </p14:cNvPr>
                <p14:cNvContentPartPr/>
                <p14:nvPr/>
              </p14:nvContentPartPr>
              <p14:xfrm>
                <a:off x="1916476" y="4087015"/>
                <a:ext cx="52920" cy="270720"/>
              </p14:xfrm>
            </p:contentPart>
          </mc:Choice>
          <mc:Fallback xmlns="">
            <p:pic>
              <p:nvPicPr>
                <p:cNvPr id="1147" name="Ink 1146">
                  <a:extLst>
                    <a:ext uri="{FF2B5EF4-FFF2-40B4-BE49-F238E27FC236}">
                      <a16:creationId xmlns:a16="http://schemas.microsoft.com/office/drawing/2014/main" id="{4F5A7894-1BCD-65CE-60D5-717BE40C754E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1910356" y="4080895"/>
                  <a:ext cx="6516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1148" name="Ink 1147">
                  <a:extLst>
                    <a:ext uri="{FF2B5EF4-FFF2-40B4-BE49-F238E27FC236}">
                      <a16:creationId xmlns:a16="http://schemas.microsoft.com/office/drawing/2014/main" id="{1C644822-05E2-4B4A-C53E-ACB4DF21F373}"/>
                    </a:ext>
                  </a:extLst>
                </p14:cNvPr>
                <p14:cNvContentPartPr/>
                <p14:nvPr/>
              </p14:nvContentPartPr>
              <p14:xfrm>
                <a:off x="1876156" y="4193935"/>
                <a:ext cx="183600" cy="144000"/>
              </p14:xfrm>
            </p:contentPart>
          </mc:Choice>
          <mc:Fallback xmlns="">
            <p:pic>
              <p:nvPicPr>
                <p:cNvPr id="1148" name="Ink 1147">
                  <a:extLst>
                    <a:ext uri="{FF2B5EF4-FFF2-40B4-BE49-F238E27FC236}">
                      <a16:creationId xmlns:a16="http://schemas.microsoft.com/office/drawing/2014/main" id="{1C644822-05E2-4B4A-C53E-ACB4DF21F373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1870036" y="4187815"/>
                  <a:ext cx="1958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1149" name="Ink 1148">
                  <a:extLst>
                    <a:ext uri="{FF2B5EF4-FFF2-40B4-BE49-F238E27FC236}">
                      <a16:creationId xmlns:a16="http://schemas.microsoft.com/office/drawing/2014/main" id="{A81143EE-E902-EB29-1B39-B1895E6B7F7A}"/>
                    </a:ext>
                  </a:extLst>
                </p14:cNvPr>
                <p14:cNvContentPartPr/>
                <p14:nvPr/>
              </p14:nvContentPartPr>
              <p14:xfrm>
                <a:off x="1996396" y="4148575"/>
                <a:ext cx="42120" cy="35280"/>
              </p14:xfrm>
            </p:contentPart>
          </mc:Choice>
          <mc:Fallback xmlns="">
            <p:pic>
              <p:nvPicPr>
                <p:cNvPr id="1149" name="Ink 1148">
                  <a:extLst>
                    <a:ext uri="{FF2B5EF4-FFF2-40B4-BE49-F238E27FC236}">
                      <a16:creationId xmlns:a16="http://schemas.microsoft.com/office/drawing/2014/main" id="{A81143EE-E902-EB29-1B39-B1895E6B7F7A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1990276" y="4142455"/>
                  <a:ext cx="543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1150" name="Ink 1149">
                  <a:extLst>
                    <a:ext uri="{FF2B5EF4-FFF2-40B4-BE49-F238E27FC236}">
                      <a16:creationId xmlns:a16="http://schemas.microsoft.com/office/drawing/2014/main" id="{76B4E154-45D2-27EE-B17F-EF3ED47D9D48}"/>
                    </a:ext>
                  </a:extLst>
                </p14:cNvPr>
                <p14:cNvContentPartPr/>
                <p14:nvPr/>
              </p14:nvContentPartPr>
              <p14:xfrm>
                <a:off x="2032036" y="4206175"/>
                <a:ext cx="211680" cy="139680"/>
              </p14:xfrm>
            </p:contentPart>
          </mc:Choice>
          <mc:Fallback xmlns="">
            <p:pic>
              <p:nvPicPr>
                <p:cNvPr id="1150" name="Ink 1149">
                  <a:extLst>
                    <a:ext uri="{FF2B5EF4-FFF2-40B4-BE49-F238E27FC236}">
                      <a16:creationId xmlns:a16="http://schemas.microsoft.com/office/drawing/2014/main" id="{76B4E154-45D2-27EE-B17F-EF3ED47D9D48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2025916" y="4200055"/>
                  <a:ext cx="223920" cy="15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95A832EA-E386-950A-FE57-2607B0BECBC6}"/>
              </a:ext>
            </a:extLst>
          </p:cNvPr>
          <p:cNvGrpSpPr/>
          <p:nvPr/>
        </p:nvGrpSpPr>
        <p:grpSpPr>
          <a:xfrm>
            <a:off x="2409072" y="4047977"/>
            <a:ext cx="365859" cy="280054"/>
            <a:chOff x="2409072" y="4047977"/>
            <a:chExt cx="365859" cy="28005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1098" name="Ink 1097">
                  <a:extLst>
                    <a:ext uri="{FF2B5EF4-FFF2-40B4-BE49-F238E27FC236}">
                      <a16:creationId xmlns:a16="http://schemas.microsoft.com/office/drawing/2014/main" id="{B818F19E-43A3-D498-E8D7-778C043DEAC7}"/>
                    </a:ext>
                  </a:extLst>
                </p14:cNvPr>
                <p14:cNvContentPartPr/>
                <p14:nvPr/>
              </p14:nvContentPartPr>
              <p14:xfrm>
                <a:off x="2409072" y="4164591"/>
                <a:ext cx="128520" cy="163440"/>
              </p14:xfrm>
            </p:contentPart>
          </mc:Choice>
          <mc:Fallback xmlns="">
            <p:pic>
              <p:nvPicPr>
                <p:cNvPr id="1098" name="Ink 1097">
                  <a:extLst>
                    <a:ext uri="{FF2B5EF4-FFF2-40B4-BE49-F238E27FC236}">
                      <a16:creationId xmlns:a16="http://schemas.microsoft.com/office/drawing/2014/main" id="{B818F19E-43A3-D498-E8D7-778C043DEAC7}"/>
                    </a:ext>
                  </a:extLst>
                </p:cNvPr>
                <p:cNvPicPr/>
                <p:nvPr/>
              </p:nvPicPr>
              <p:blipFill>
                <a:blip r:embed="rId969"/>
                <a:stretch>
                  <a:fillRect/>
                </a:stretch>
              </p:blipFill>
              <p:spPr>
                <a:xfrm>
                  <a:off x="2402952" y="4158471"/>
                  <a:ext cx="1407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0">
              <p14:nvContentPartPr>
                <p14:cNvPr id="1099" name="Ink 1098">
                  <a:extLst>
                    <a:ext uri="{FF2B5EF4-FFF2-40B4-BE49-F238E27FC236}">
                      <a16:creationId xmlns:a16="http://schemas.microsoft.com/office/drawing/2014/main" id="{883136E3-692B-4E22-C2EB-0D999B735688}"/>
                    </a:ext>
                  </a:extLst>
                </p14:cNvPr>
                <p14:cNvContentPartPr/>
                <p14:nvPr/>
              </p14:nvContentPartPr>
              <p14:xfrm>
                <a:off x="2533632" y="4072071"/>
                <a:ext cx="144720" cy="110160"/>
              </p14:xfrm>
            </p:contentPart>
          </mc:Choice>
          <mc:Fallback xmlns="">
            <p:pic>
              <p:nvPicPr>
                <p:cNvPr id="1099" name="Ink 1098">
                  <a:extLst>
                    <a:ext uri="{FF2B5EF4-FFF2-40B4-BE49-F238E27FC236}">
                      <a16:creationId xmlns:a16="http://schemas.microsoft.com/office/drawing/2014/main" id="{883136E3-692B-4E22-C2EB-0D999B735688}"/>
                    </a:ext>
                  </a:extLst>
                </p:cNvPr>
                <p:cNvPicPr/>
                <p:nvPr/>
              </p:nvPicPr>
              <p:blipFill>
                <a:blip r:embed="rId971"/>
                <a:stretch>
                  <a:fillRect/>
                </a:stretch>
              </p:blipFill>
              <p:spPr>
                <a:xfrm>
                  <a:off x="2527512" y="4065951"/>
                  <a:ext cx="1569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2">
              <p14:nvContentPartPr>
                <p14:cNvPr id="1152" name="Ink 1151">
                  <a:extLst>
                    <a:ext uri="{FF2B5EF4-FFF2-40B4-BE49-F238E27FC236}">
                      <a16:creationId xmlns:a16="http://schemas.microsoft.com/office/drawing/2014/main" id="{C1BF66EB-154E-225E-557C-614093FBCB47}"/>
                    </a:ext>
                  </a:extLst>
                </p14:cNvPr>
                <p14:cNvContentPartPr/>
                <p14:nvPr/>
              </p14:nvContentPartPr>
              <p14:xfrm>
                <a:off x="2674851" y="4047977"/>
                <a:ext cx="100080" cy="23760"/>
              </p14:xfrm>
            </p:contentPart>
          </mc:Choice>
          <mc:Fallback xmlns="">
            <p:pic>
              <p:nvPicPr>
                <p:cNvPr id="1152" name="Ink 1151">
                  <a:extLst>
                    <a:ext uri="{FF2B5EF4-FFF2-40B4-BE49-F238E27FC236}">
                      <a16:creationId xmlns:a16="http://schemas.microsoft.com/office/drawing/2014/main" id="{C1BF66EB-154E-225E-557C-614093FBCB47}"/>
                    </a:ext>
                  </a:extLst>
                </p:cNvPr>
                <p:cNvPicPr/>
                <p:nvPr/>
              </p:nvPicPr>
              <p:blipFill>
                <a:blip r:embed="rId973"/>
                <a:stretch>
                  <a:fillRect/>
                </a:stretch>
              </p:blipFill>
              <p:spPr>
                <a:xfrm>
                  <a:off x="2668731" y="4041857"/>
                  <a:ext cx="1123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4">
              <p14:nvContentPartPr>
                <p14:cNvPr id="1153" name="Ink 1152">
                  <a:extLst>
                    <a:ext uri="{FF2B5EF4-FFF2-40B4-BE49-F238E27FC236}">
                      <a16:creationId xmlns:a16="http://schemas.microsoft.com/office/drawing/2014/main" id="{59839020-7F16-AC35-035D-23C967710763}"/>
                    </a:ext>
                  </a:extLst>
                </p14:cNvPr>
                <p14:cNvContentPartPr/>
                <p14:nvPr/>
              </p14:nvContentPartPr>
              <p14:xfrm>
                <a:off x="2709411" y="4069217"/>
                <a:ext cx="16560" cy="69480"/>
              </p14:xfrm>
            </p:contentPart>
          </mc:Choice>
          <mc:Fallback xmlns="">
            <p:pic>
              <p:nvPicPr>
                <p:cNvPr id="1153" name="Ink 1152">
                  <a:extLst>
                    <a:ext uri="{FF2B5EF4-FFF2-40B4-BE49-F238E27FC236}">
                      <a16:creationId xmlns:a16="http://schemas.microsoft.com/office/drawing/2014/main" id="{59839020-7F16-AC35-035D-23C967710763}"/>
                    </a:ext>
                  </a:extLst>
                </p:cNvPr>
                <p:cNvPicPr/>
                <p:nvPr/>
              </p:nvPicPr>
              <p:blipFill>
                <a:blip r:embed="rId975"/>
                <a:stretch>
                  <a:fillRect/>
                </a:stretch>
              </p:blipFill>
              <p:spPr>
                <a:xfrm>
                  <a:off x="2703291" y="4063097"/>
                  <a:ext cx="28800" cy="8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BF37929-8E83-0BF8-D93D-E3A682570A62}"/>
              </a:ext>
            </a:extLst>
          </p:cNvPr>
          <p:cNvGrpSpPr/>
          <p:nvPr/>
        </p:nvGrpSpPr>
        <p:grpSpPr>
          <a:xfrm>
            <a:off x="9233846" y="3945969"/>
            <a:ext cx="332280" cy="303120"/>
            <a:chOff x="9233846" y="3945969"/>
            <a:chExt cx="332280" cy="303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76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68277965-11EE-D5E4-46D3-A0E0F61D3AA5}"/>
                    </a:ext>
                  </a:extLst>
                </p14:cNvPr>
                <p14:cNvContentPartPr/>
                <p14:nvPr/>
              </p14:nvContentPartPr>
              <p14:xfrm>
                <a:off x="9233846" y="4060449"/>
                <a:ext cx="96840" cy="18864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68277965-11EE-D5E4-46D3-A0E0F61D3AA5}"/>
                    </a:ext>
                  </a:extLst>
                </p:cNvPr>
                <p:cNvPicPr/>
                <p:nvPr/>
              </p:nvPicPr>
              <p:blipFill>
                <a:blip r:embed="rId977"/>
                <a:stretch>
                  <a:fillRect/>
                </a:stretch>
              </p:blipFill>
              <p:spPr>
                <a:xfrm>
                  <a:off x="9227726" y="4054329"/>
                  <a:ext cx="1090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8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73B0C92-87A8-8EDE-D629-D40C3571362D}"/>
                    </a:ext>
                  </a:extLst>
                </p14:cNvPr>
                <p14:cNvContentPartPr/>
                <p14:nvPr/>
              </p14:nvContentPartPr>
              <p14:xfrm>
                <a:off x="9310166" y="4031289"/>
                <a:ext cx="93960" cy="13968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73B0C92-87A8-8EDE-D629-D40C3571362D}"/>
                    </a:ext>
                  </a:extLst>
                </p:cNvPr>
                <p:cNvPicPr/>
                <p:nvPr/>
              </p:nvPicPr>
              <p:blipFill>
                <a:blip r:embed="rId979"/>
                <a:stretch>
                  <a:fillRect/>
                </a:stretch>
              </p:blipFill>
              <p:spPr>
                <a:xfrm>
                  <a:off x="9304046" y="4025169"/>
                  <a:ext cx="1062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02C4B2E0-D611-A57D-89BE-72E429A45D39}"/>
                    </a:ext>
                  </a:extLst>
                </p14:cNvPr>
                <p14:cNvContentPartPr/>
                <p14:nvPr/>
              </p14:nvContentPartPr>
              <p14:xfrm>
                <a:off x="9408806" y="3945969"/>
                <a:ext cx="157320" cy="2808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02C4B2E0-D611-A57D-89BE-72E429A45D39}"/>
                    </a:ext>
                  </a:extLst>
                </p:cNvPr>
                <p:cNvPicPr/>
                <p:nvPr/>
              </p:nvPicPr>
              <p:blipFill>
                <a:blip r:embed="rId981"/>
                <a:stretch>
                  <a:fillRect/>
                </a:stretch>
              </p:blipFill>
              <p:spPr>
                <a:xfrm>
                  <a:off x="9402686" y="3939849"/>
                  <a:ext cx="1695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0A917517-373B-87EF-CF60-2EB1E9340A91}"/>
                    </a:ext>
                  </a:extLst>
                </p14:cNvPr>
                <p14:cNvContentPartPr/>
                <p14:nvPr/>
              </p14:nvContentPartPr>
              <p14:xfrm>
                <a:off x="9462446" y="3972609"/>
                <a:ext cx="54000" cy="8892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0A917517-373B-87EF-CF60-2EB1E9340A91}"/>
                    </a:ext>
                  </a:extLst>
                </p:cNvPr>
                <p:cNvPicPr/>
                <p:nvPr/>
              </p:nvPicPr>
              <p:blipFill>
                <a:blip r:embed="rId983"/>
                <a:stretch>
                  <a:fillRect/>
                </a:stretch>
              </p:blipFill>
              <p:spPr>
                <a:xfrm>
                  <a:off x="9456326" y="3966489"/>
                  <a:ext cx="66240" cy="101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90328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28740-E8AA-2DAF-4BEA-9228E931B2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294348AC-ABA1-E23E-5571-8577B28C810A}"/>
                  </a:ext>
                </a:extLst>
              </p14:cNvPr>
              <p14:cNvContentPartPr/>
              <p14:nvPr/>
            </p14:nvContentPartPr>
            <p14:xfrm>
              <a:off x="10208546" y="838310"/>
              <a:ext cx="1800" cy="50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294348AC-ABA1-E23E-5571-8577B28C8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202426" y="832190"/>
                <a:ext cx="14040" cy="1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53" name="Group 552">
            <a:extLst>
              <a:ext uri="{FF2B5EF4-FFF2-40B4-BE49-F238E27FC236}">
                <a16:creationId xmlns:a16="http://schemas.microsoft.com/office/drawing/2014/main" id="{FEC9F4E0-A727-C4CB-EB8C-C92D273389D1}"/>
              </a:ext>
            </a:extLst>
          </p:cNvPr>
          <p:cNvGrpSpPr/>
          <p:nvPr/>
        </p:nvGrpSpPr>
        <p:grpSpPr>
          <a:xfrm>
            <a:off x="6513676" y="386746"/>
            <a:ext cx="1256040" cy="480600"/>
            <a:chOff x="6452709" y="-1154668"/>
            <a:chExt cx="1256040" cy="48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66AB6186-43D9-70F9-4974-06A29CE8F0D8}"/>
                    </a:ext>
                  </a:extLst>
                </p14:cNvPr>
                <p14:cNvContentPartPr/>
                <p14:nvPr/>
              </p14:nvContentPartPr>
              <p14:xfrm>
                <a:off x="6452709" y="-1004908"/>
                <a:ext cx="186480" cy="1872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66AB6186-43D9-70F9-4974-06A29CE8F0D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446589" y="-1011028"/>
                  <a:ext cx="1987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44B87DA-B757-56F7-CE3E-AE3F9E8B052F}"/>
                    </a:ext>
                  </a:extLst>
                </p14:cNvPr>
                <p14:cNvContentPartPr/>
                <p14:nvPr/>
              </p14:nvContentPartPr>
              <p14:xfrm>
                <a:off x="6505269" y="-981868"/>
                <a:ext cx="157320" cy="1519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44B87DA-B757-56F7-CE3E-AE3F9E8B052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499149" y="-987988"/>
                  <a:ext cx="1695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F1FE7691-2C50-0379-8B1B-4DE526E3F7A5}"/>
                    </a:ext>
                  </a:extLst>
                </p14:cNvPr>
                <p14:cNvContentPartPr/>
                <p14:nvPr/>
              </p14:nvContentPartPr>
              <p14:xfrm>
                <a:off x="6671589" y="-885388"/>
                <a:ext cx="62640" cy="1087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F1FE7691-2C50-0379-8B1B-4DE526E3F7A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665469" y="-891508"/>
                  <a:ext cx="748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2E87396D-C60B-C1A4-9791-A3723AB21280}"/>
                    </a:ext>
                  </a:extLst>
                </p14:cNvPr>
                <p14:cNvContentPartPr/>
                <p14:nvPr/>
              </p14:nvContentPartPr>
              <p14:xfrm>
                <a:off x="6695349" y="-933988"/>
                <a:ext cx="15480" cy="144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2E87396D-C60B-C1A4-9791-A3723AB2128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689229" y="-940108"/>
                  <a:ext cx="277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4E1F83D1-F5D9-CAE3-BBAA-B1927F6C4127}"/>
                    </a:ext>
                  </a:extLst>
                </p14:cNvPr>
                <p14:cNvContentPartPr/>
                <p14:nvPr/>
              </p14:nvContentPartPr>
              <p14:xfrm>
                <a:off x="6693909" y="-1154668"/>
                <a:ext cx="174960" cy="1044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4E1F83D1-F5D9-CAE3-BBAA-B1927F6C412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687789" y="-1160788"/>
                  <a:ext cx="1872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CCE29D35-E59D-3801-EA9A-679842517455}"/>
                    </a:ext>
                  </a:extLst>
                </p14:cNvPr>
                <p14:cNvContentPartPr/>
                <p14:nvPr/>
              </p14:nvContentPartPr>
              <p14:xfrm>
                <a:off x="6874269" y="-1093108"/>
                <a:ext cx="107280" cy="2307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CCE29D35-E59D-3801-EA9A-67984251745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868128" y="-1099228"/>
                  <a:ext cx="119561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F8E6D0FB-B7A8-3539-CBF5-F03EDAB3D59F}"/>
                    </a:ext>
                  </a:extLst>
                </p14:cNvPr>
                <p14:cNvContentPartPr/>
                <p14:nvPr/>
              </p14:nvContentPartPr>
              <p14:xfrm>
                <a:off x="6985149" y="-1026508"/>
                <a:ext cx="188280" cy="3524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F8E6D0FB-B7A8-3539-CBF5-F03EDAB3D59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979029" y="-1032628"/>
                  <a:ext cx="20052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3EBA7F98-B858-4EC6-3ADC-5A7DA63FE1AE}"/>
                    </a:ext>
                  </a:extLst>
                </p14:cNvPr>
                <p14:cNvContentPartPr/>
                <p14:nvPr/>
              </p14:nvContentPartPr>
              <p14:xfrm>
                <a:off x="7136349" y="-1133788"/>
                <a:ext cx="153360" cy="2836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3EBA7F98-B858-4EC6-3ADC-5A7DA63FE1A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130215" y="-1139908"/>
                  <a:ext cx="165629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1E10C1FF-0F3E-B7B4-C6DF-A8E2197AC0C2}"/>
                    </a:ext>
                  </a:extLst>
                </p14:cNvPr>
                <p14:cNvContentPartPr/>
                <p14:nvPr/>
              </p14:nvContentPartPr>
              <p14:xfrm>
                <a:off x="7496349" y="-1087348"/>
                <a:ext cx="170280" cy="1778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1E10C1FF-0F3E-B7B4-C6DF-A8E2197AC0C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490229" y="-1093468"/>
                  <a:ext cx="1825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746636C0-35B6-DD68-F905-09E657B18B13}"/>
                    </a:ext>
                  </a:extLst>
                </p14:cNvPr>
                <p14:cNvContentPartPr/>
                <p14:nvPr/>
              </p14:nvContentPartPr>
              <p14:xfrm>
                <a:off x="7556469" y="-949468"/>
                <a:ext cx="152280" cy="1321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746636C0-35B6-DD68-F905-09E657B18B13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550349" y="-955588"/>
                  <a:ext cx="16452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C8BC7431-DAAA-227A-120F-B6A9B35A4E04}"/>
              </a:ext>
            </a:extLst>
          </p:cNvPr>
          <p:cNvGrpSpPr/>
          <p:nvPr/>
        </p:nvGrpSpPr>
        <p:grpSpPr>
          <a:xfrm>
            <a:off x="7928476" y="294586"/>
            <a:ext cx="1751760" cy="730800"/>
            <a:chOff x="7867509" y="-1246828"/>
            <a:chExt cx="1751760" cy="73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313F9CAC-858D-6740-DCA5-FEED2446036C}"/>
                    </a:ext>
                  </a:extLst>
                </p14:cNvPr>
                <p14:cNvContentPartPr/>
                <p14:nvPr/>
              </p14:nvContentPartPr>
              <p14:xfrm>
                <a:off x="7879749" y="-992308"/>
                <a:ext cx="198720" cy="13824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313F9CAC-858D-6740-DCA5-FEED2446036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873629" y="-998428"/>
                  <a:ext cx="2109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9435CABF-7097-1141-E0C4-BD5D35057FE2}"/>
                    </a:ext>
                  </a:extLst>
                </p14:cNvPr>
                <p14:cNvContentPartPr/>
                <p14:nvPr/>
              </p14:nvContentPartPr>
              <p14:xfrm>
                <a:off x="8097909" y="-1017148"/>
                <a:ext cx="154440" cy="14436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9435CABF-7097-1141-E0C4-BD5D35057FE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091789" y="-1023253"/>
                  <a:ext cx="166680" cy="1565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C8CF2E7A-2124-7C3E-8C16-11F4643F1B62}"/>
                    </a:ext>
                  </a:extLst>
                </p14:cNvPr>
                <p14:cNvContentPartPr/>
                <p14:nvPr/>
              </p14:nvContentPartPr>
              <p14:xfrm>
                <a:off x="8250549" y="-1016068"/>
                <a:ext cx="145080" cy="15516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C8CF2E7A-2124-7C3E-8C16-11F4643F1B6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8244429" y="-1022188"/>
                  <a:ext cx="1573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987ECDD9-16C2-CE47-B6CE-460BAE58D631}"/>
                    </a:ext>
                  </a:extLst>
                </p14:cNvPr>
                <p14:cNvContentPartPr/>
                <p14:nvPr/>
              </p14:nvContentPartPr>
              <p14:xfrm>
                <a:off x="8310309" y="-1034788"/>
                <a:ext cx="152280" cy="15768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987ECDD9-16C2-CE47-B6CE-460BAE58D63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8304203" y="-1040908"/>
                  <a:ext cx="164491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03999168-5886-32F3-7C32-4017C9752274}"/>
                    </a:ext>
                  </a:extLst>
                </p14:cNvPr>
                <p14:cNvContentPartPr/>
                <p14:nvPr/>
              </p14:nvContentPartPr>
              <p14:xfrm>
                <a:off x="7867509" y="-754708"/>
                <a:ext cx="167760" cy="16344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03999168-5886-32F3-7C32-4017C9752274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861402" y="-760828"/>
                  <a:ext cx="179974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D811B4D0-B689-2C24-C855-F1BCCB7DBD20}"/>
                    </a:ext>
                  </a:extLst>
                </p14:cNvPr>
                <p14:cNvContentPartPr/>
                <p14:nvPr/>
              </p14:nvContentPartPr>
              <p14:xfrm>
                <a:off x="8056509" y="-712588"/>
                <a:ext cx="132840" cy="12348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D811B4D0-B689-2C24-C855-F1BCCB7DBD2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8050389" y="-718708"/>
                  <a:ext cx="145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68900A78-4E94-9315-F3E0-AC197E39B644}"/>
                    </a:ext>
                  </a:extLst>
                </p14:cNvPr>
                <p14:cNvContentPartPr/>
                <p14:nvPr/>
              </p14:nvContentPartPr>
              <p14:xfrm>
                <a:off x="8063349" y="-649228"/>
                <a:ext cx="108360" cy="684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68900A78-4E94-9315-F3E0-AC197E39B64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057229" y="-655348"/>
                  <a:ext cx="1206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80544C71-73DA-5266-2943-8E0CED109A4B}"/>
                    </a:ext>
                  </a:extLst>
                </p14:cNvPr>
                <p14:cNvContentPartPr/>
                <p14:nvPr/>
              </p14:nvContentPartPr>
              <p14:xfrm>
                <a:off x="8264229" y="-762628"/>
                <a:ext cx="140400" cy="21492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80544C71-73DA-5266-2943-8E0CED109A4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258093" y="-768748"/>
                  <a:ext cx="152671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4FF1CF24-7932-343F-F71B-885388626B74}"/>
                    </a:ext>
                  </a:extLst>
                </p14:cNvPr>
                <p14:cNvContentPartPr/>
                <p14:nvPr/>
              </p14:nvContentPartPr>
              <p14:xfrm>
                <a:off x="8370069" y="-709708"/>
                <a:ext cx="131040" cy="16308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4FF1CF24-7932-343F-F71B-885388626B7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8363949" y="-715828"/>
                  <a:ext cx="1432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EEB738C9-CE99-C77B-510A-50AA39813CA7}"/>
                    </a:ext>
                  </a:extLst>
                </p14:cNvPr>
                <p14:cNvContentPartPr/>
                <p14:nvPr/>
              </p14:nvContentPartPr>
              <p14:xfrm>
                <a:off x="8503269" y="-699628"/>
                <a:ext cx="91080" cy="12708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EEB738C9-CE99-C77B-510A-50AA39813CA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497149" y="-705748"/>
                  <a:ext cx="1033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B8E854A4-C007-CB63-CBAD-DBBBDFB66C1F}"/>
                    </a:ext>
                  </a:extLst>
                </p14:cNvPr>
                <p14:cNvContentPartPr/>
                <p14:nvPr/>
              </p14:nvContentPartPr>
              <p14:xfrm>
                <a:off x="8474829" y="-634468"/>
                <a:ext cx="122760" cy="2808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B8E854A4-C007-CB63-CBAD-DBBBDFB66C1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468691" y="-640667"/>
                  <a:ext cx="135036" cy="404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70FA193A-3CCE-38DF-A863-41A1C0523419}"/>
                    </a:ext>
                  </a:extLst>
                </p14:cNvPr>
                <p14:cNvContentPartPr/>
                <p14:nvPr/>
              </p14:nvContentPartPr>
              <p14:xfrm>
                <a:off x="8615949" y="-747148"/>
                <a:ext cx="141840" cy="23112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70FA193A-3CCE-38DF-A863-41A1C052341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609829" y="-753278"/>
                  <a:ext cx="154080" cy="2433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1E804E82-8C23-4C48-7EFE-13A5D4C0E078}"/>
                    </a:ext>
                  </a:extLst>
                </p14:cNvPr>
                <p14:cNvContentPartPr/>
                <p14:nvPr/>
              </p14:nvContentPartPr>
              <p14:xfrm>
                <a:off x="8783349" y="-1045588"/>
                <a:ext cx="221760" cy="14436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1E804E82-8C23-4C48-7EFE-13A5D4C0E07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777229" y="-1051723"/>
                  <a:ext cx="234000" cy="1566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DBB243D6-058B-D569-B062-DA4B95B6CE69}"/>
                    </a:ext>
                  </a:extLst>
                </p14:cNvPr>
                <p14:cNvContentPartPr/>
                <p14:nvPr/>
              </p14:nvContentPartPr>
              <p14:xfrm>
                <a:off x="8811069" y="-1038028"/>
                <a:ext cx="182520" cy="13176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DBB243D6-058B-D569-B062-DA4B95B6CE69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804949" y="-1044148"/>
                  <a:ext cx="1947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5CA6BCEB-37C7-700C-BB32-FAE2EBA2BBAF}"/>
                    </a:ext>
                  </a:extLst>
                </p14:cNvPr>
                <p14:cNvContentPartPr/>
                <p14:nvPr/>
              </p14:nvContentPartPr>
              <p14:xfrm>
                <a:off x="9034989" y="-1246828"/>
                <a:ext cx="168120" cy="16380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5CA6BCEB-37C7-700C-BB32-FAE2EBA2BBAF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28869" y="-1252961"/>
                  <a:ext cx="180360" cy="1760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28FAA6B3-E877-F2B9-756A-8AB102CB2E00}"/>
                    </a:ext>
                  </a:extLst>
                </p14:cNvPr>
                <p14:cNvContentPartPr/>
                <p14:nvPr/>
              </p14:nvContentPartPr>
              <p14:xfrm>
                <a:off x="9068829" y="-923908"/>
                <a:ext cx="60120" cy="9648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28FAA6B3-E877-F2B9-756A-8AB102CB2E0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9062709" y="-930028"/>
                  <a:ext cx="72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081E8B2D-B421-A151-F4D0-3C8828C08F14}"/>
                    </a:ext>
                  </a:extLst>
                </p14:cNvPr>
                <p14:cNvContentPartPr/>
                <p14:nvPr/>
              </p14:nvContentPartPr>
              <p14:xfrm>
                <a:off x="9089349" y="-978628"/>
                <a:ext cx="54000" cy="108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081E8B2D-B421-A151-F4D0-3C8828C08F1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083270" y="-984748"/>
                  <a:ext cx="66159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1643FB47-DB12-3A8F-BC92-6017B5D2BB76}"/>
                    </a:ext>
                  </a:extLst>
                </p14:cNvPr>
                <p14:cNvContentPartPr/>
                <p14:nvPr/>
              </p14:nvContentPartPr>
              <p14:xfrm>
                <a:off x="9219669" y="-1106068"/>
                <a:ext cx="121680" cy="21024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1643FB47-DB12-3A8F-BC92-6017B5D2BB7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213549" y="-1112198"/>
                  <a:ext cx="133920" cy="2225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536AA6F8-F407-4CEF-7FE8-2DF00BF7C122}"/>
                    </a:ext>
                  </a:extLst>
                </p14:cNvPr>
                <p14:cNvContentPartPr/>
                <p14:nvPr/>
              </p14:nvContentPartPr>
              <p14:xfrm>
                <a:off x="9292389" y="-1029028"/>
                <a:ext cx="174600" cy="31356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536AA6F8-F407-4CEF-7FE8-2DF00BF7C12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286269" y="-1035148"/>
                  <a:ext cx="18684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FB83830C-FDBB-6961-F157-DCEBE9AD2895}"/>
                    </a:ext>
                  </a:extLst>
                </p14:cNvPr>
                <p14:cNvContentPartPr/>
                <p14:nvPr/>
              </p14:nvContentPartPr>
              <p14:xfrm>
                <a:off x="9447549" y="-1147828"/>
                <a:ext cx="171720" cy="32544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FB83830C-FDBB-6961-F157-DCEBE9AD2895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441416" y="-1153948"/>
                  <a:ext cx="183986" cy="33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A1F5F21C-3C56-F8BE-240F-D3A1DEC04311}"/>
              </a:ext>
            </a:extLst>
          </p:cNvPr>
          <p:cNvGrpSpPr/>
          <p:nvPr/>
        </p:nvGrpSpPr>
        <p:grpSpPr>
          <a:xfrm>
            <a:off x="9830356" y="336706"/>
            <a:ext cx="1676520" cy="595080"/>
            <a:chOff x="9769389" y="-1204708"/>
            <a:chExt cx="1676520" cy="59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A21EC283-AECB-D3DA-F8E9-E4807E1C1B64}"/>
                    </a:ext>
                  </a:extLst>
                </p14:cNvPr>
                <p14:cNvContentPartPr/>
                <p14:nvPr/>
              </p14:nvContentPartPr>
              <p14:xfrm>
                <a:off x="9769389" y="-1046308"/>
                <a:ext cx="198720" cy="1864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A21EC283-AECB-D3DA-F8E9-E4807E1C1B6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763269" y="-1052416"/>
                  <a:ext cx="210960" cy="198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9ED4E3AC-A2E1-2E96-BD96-6CD3DE4A43A1}"/>
                    </a:ext>
                  </a:extLst>
                </p14:cNvPr>
                <p14:cNvContentPartPr/>
                <p14:nvPr/>
              </p14:nvContentPartPr>
              <p14:xfrm>
                <a:off x="9818349" y="-926068"/>
                <a:ext cx="185400" cy="1321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9ED4E3AC-A2E1-2E96-BD96-6CD3DE4A43A1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812241" y="-932205"/>
                  <a:ext cx="197616" cy="1443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51CB0FEB-CA8D-43B8-8384-5FF0AB0A3118}"/>
                    </a:ext>
                  </a:extLst>
                </p14:cNvPr>
                <p14:cNvContentPartPr/>
                <p14:nvPr/>
              </p14:nvContentPartPr>
              <p14:xfrm>
                <a:off x="10233789" y="-1133788"/>
                <a:ext cx="48600" cy="22068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51CB0FEB-CA8D-43B8-8384-5FF0AB0A311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227669" y="-1139908"/>
                  <a:ext cx="608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D7BD3449-8DB5-BE1B-85A0-D306D3CD1CBC}"/>
                    </a:ext>
                  </a:extLst>
                </p14:cNvPr>
                <p14:cNvContentPartPr/>
                <p14:nvPr/>
              </p14:nvContentPartPr>
              <p14:xfrm>
                <a:off x="10131909" y="-892948"/>
                <a:ext cx="259200" cy="3168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D7BD3449-8DB5-BE1B-85A0-D306D3CD1CB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125789" y="-899068"/>
                  <a:ext cx="2714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01163B58-D159-45D8-38E2-4F4FDB023C9F}"/>
                    </a:ext>
                  </a:extLst>
                </p14:cNvPr>
                <p14:cNvContentPartPr/>
                <p14:nvPr/>
              </p14:nvContentPartPr>
              <p14:xfrm>
                <a:off x="10184469" y="-808348"/>
                <a:ext cx="190440" cy="9792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01163B58-D159-45D8-38E2-4F4FDB023C9F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178349" y="-814468"/>
                  <a:ext cx="202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5542FDC4-9CF8-54D6-4A23-2BAD783BD649}"/>
                    </a:ext>
                  </a:extLst>
                </p14:cNvPr>
                <p14:cNvContentPartPr/>
                <p14:nvPr/>
              </p14:nvContentPartPr>
              <p14:xfrm>
                <a:off x="10527909" y="-966748"/>
                <a:ext cx="238320" cy="15012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5542FDC4-9CF8-54D6-4A23-2BAD783BD64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521780" y="-972868"/>
                  <a:ext cx="250579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D00312F7-3D1A-69E5-2B5F-8A78F68D52FD}"/>
                    </a:ext>
                  </a:extLst>
                </p14:cNvPr>
                <p14:cNvContentPartPr/>
                <p14:nvPr/>
              </p14:nvContentPartPr>
              <p14:xfrm>
                <a:off x="10569309" y="-946948"/>
                <a:ext cx="180360" cy="17388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D00312F7-3D1A-69E5-2B5F-8A78F68D52F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563189" y="-953081"/>
                  <a:ext cx="192600" cy="1861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8B79EEFE-A33C-F30B-1237-4319FA1F6245}"/>
                    </a:ext>
                  </a:extLst>
                </p14:cNvPr>
                <p14:cNvContentPartPr/>
                <p14:nvPr/>
              </p14:nvContentPartPr>
              <p14:xfrm>
                <a:off x="10801869" y="-845428"/>
                <a:ext cx="70200" cy="9288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8B79EEFE-A33C-F30B-1237-4319FA1F624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795780" y="-851548"/>
                  <a:ext cx="82378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B80BF73D-2FE5-1101-0B06-ACAD435CA15A}"/>
                    </a:ext>
                  </a:extLst>
                </p14:cNvPr>
                <p14:cNvContentPartPr/>
                <p14:nvPr/>
              </p14:nvContentPartPr>
              <p14:xfrm>
                <a:off x="10816989" y="-903028"/>
                <a:ext cx="13320" cy="1512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B80BF73D-2FE5-1101-0B06-ACAD435CA15A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810869" y="-909297"/>
                  <a:ext cx="25560" cy="276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FD90E478-E292-229E-8266-D5AD6DE3E2A5}"/>
                    </a:ext>
                  </a:extLst>
                </p14:cNvPr>
                <p14:cNvContentPartPr/>
                <p14:nvPr/>
              </p14:nvContentPartPr>
              <p14:xfrm>
                <a:off x="10749309" y="-1134508"/>
                <a:ext cx="219240" cy="11304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FD90E478-E292-229E-8266-D5AD6DE3E2A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743189" y="-1140628"/>
                  <a:ext cx="2314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1B0AE191-C2C7-69B8-9178-9C4229F64AAB}"/>
                    </a:ext>
                  </a:extLst>
                </p14:cNvPr>
                <p14:cNvContentPartPr/>
                <p14:nvPr/>
              </p14:nvContentPartPr>
              <p14:xfrm>
                <a:off x="10949829" y="-1084468"/>
                <a:ext cx="155880" cy="31104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1B0AE191-C2C7-69B8-9178-9C4229F64AAB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943709" y="-1090588"/>
                  <a:ext cx="16812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D5E0BD85-4380-5B98-935F-9D6AE446B4F2}"/>
                    </a:ext>
                  </a:extLst>
                </p14:cNvPr>
                <p14:cNvContentPartPr/>
                <p14:nvPr/>
              </p14:nvContentPartPr>
              <p14:xfrm>
                <a:off x="11106789" y="-960988"/>
                <a:ext cx="177840" cy="35136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D5E0BD85-4380-5B98-935F-9D6AE446B4F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100669" y="-967108"/>
                  <a:ext cx="19008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4679EFAE-5D56-05E2-C3C0-8FD5064F4EBC}"/>
                    </a:ext>
                  </a:extLst>
                </p14:cNvPr>
                <p14:cNvContentPartPr/>
                <p14:nvPr/>
              </p14:nvContentPartPr>
              <p14:xfrm>
                <a:off x="11286069" y="-1204708"/>
                <a:ext cx="159840" cy="55620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4679EFAE-5D56-05E2-C3C0-8FD5064F4EB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279949" y="-1210828"/>
                  <a:ext cx="172080" cy="56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81CBFE-D580-B46B-34B5-E4336B75F575}"/>
                  </a:ext>
                </a:extLst>
              </p14:cNvPr>
              <p14:cNvContentPartPr/>
              <p14:nvPr/>
            </p14:nvContentPartPr>
            <p14:xfrm>
              <a:off x="5177673" y="-220"/>
              <a:ext cx="82800" cy="820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81CBFE-D580-B46B-34B5-E4336B75F57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171553" y="-6340"/>
                <a:ext cx="95040" cy="832680"/>
              </a:xfrm>
              <a:prstGeom prst="rect">
                <a:avLst/>
              </a:prstGeom>
            </p:spPr>
          </p:pic>
        </mc:Fallback>
      </mc:AlternateContent>
      <p:grpSp>
        <p:nvGrpSpPr>
          <p:cNvPr id="64" name="Group 63">
            <a:extLst>
              <a:ext uri="{FF2B5EF4-FFF2-40B4-BE49-F238E27FC236}">
                <a16:creationId xmlns:a16="http://schemas.microsoft.com/office/drawing/2014/main" id="{9D62F4F1-6A26-C515-3854-AD902D0499A0}"/>
              </a:ext>
            </a:extLst>
          </p:cNvPr>
          <p:cNvGrpSpPr/>
          <p:nvPr/>
        </p:nvGrpSpPr>
        <p:grpSpPr>
          <a:xfrm>
            <a:off x="6206553" y="182660"/>
            <a:ext cx="5667480" cy="1018800"/>
            <a:chOff x="6206553" y="182660"/>
            <a:chExt cx="5667480" cy="101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662C1C2C-8690-65AE-3A63-5B27B60FDC73}"/>
                    </a:ext>
                  </a:extLst>
                </p14:cNvPr>
                <p14:cNvContentPartPr/>
                <p14:nvPr/>
              </p14:nvContentPartPr>
              <p14:xfrm>
                <a:off x="6213393" y="182660"/>
                <a:ext cx="5550480" cy="7452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662C1C2C-8690-65AE-3A63-5B27B60FDC73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207273" y="176540"/>
                  <a:ext cx="55627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34A5AE22-B015-079B-3F31-B85E36A481A9}"/>
                    </a:ext>
                  </a:extLst>
                </p14:cNvPr>
                <p14:cNvContentPartPr/>
                <p14:nvPr/>
              </p14:nvContentPartPr>
              <p14:xfrm>
                <a:off x="6206553" y="208940"/>
                <a:ext cx="146520" cy="7473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34A5AE22-B015-079B-3F31-B85E36A481A9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200433" y="202820"/>
                  <a:ext cx="158760" cy="75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432943A8-F472-ACB9-7E4C-3538ED47DE35}"/>
                    </a:ext>
                  </a:extLst>
                </p14:cNvPr>
                <p14:cNvContentPartPr/>
                <p14:nvPr/>
              </p14:nvContentPartPr>
              <p14:xfrm>
                <a:off x="6312753" y="818060"/>
                <a:ext cx="106200" cy="3121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432943A8-F472-ACB9-7E4C-3538ED47DE3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306633" y="811940"/>
                  <a:ext cx="11844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8AFCFE3F-A387-A54B-E443-F1D8A4E94710}"/>
                    </a:ext>
                  </a:extLst>
                </p14:cNvPr>
                <p14:cNvContentPartPr/>
                <p14:nvPr/>
              </p14:nvContentPartPr>
              <p14:xfrm>
                <a:off x="6391953" y="1125140"/>
                <a:ext cx="5391000" cy="7632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8AFCFE3F-A387-A54B-E443-F1D8A4E9471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385833" y="1119020"/>
                  <a:ext cx="54032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6F322054-F856-6E73-E795-72327F4913D0}"/>
                    </a:ext>
                  </a:extLst>
                </p14:cNvPr>
                <p14:cNvContentPartPr/>
                <p14:nvPr/>
              </p14:nvContentPartPr>
              <p14:xfrm>
                <a:off x="11718153" y="240980"/>
                <a:ext cx="155880" cy="91224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6F322054-F856-6E73-E795-72327F4913D0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712033" y="234860"/>
                  <a:ext cx="168120" cy="924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4CFDCBC-5BF8-68B7-D4E9-641276B707C8}"/>
                  </a:ext>
                </a:extLst>
              </p14:cNvPr>
              <p14:cNvContentPartPr/>
              <p14:nvPr/>
            </p14:nvContentPartPr>
            <p14:xfrm>
              <a:off x="6705460" y="1702660"/>
              <a:ext cx="18000" cy="9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4CFDCBC-5BF8-68B7-D4E9-641276B707C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99340" y="1696540"/>
                <a:ext cx="30240" cy="2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00" name="Group 199">
            <a:extLst>
              <a:ext uri="{FF2B5EF4-FFF2-40B4-BE49-F238E27FC236}">
                <a16:creationId xmlns:a16="http://schemas.microsoft.com/office/drawing/2014/main" id="{4B531205-9536-96BC-F336-5A94B877F71C}"/>
              </a:ext>
            </a:extLst>
          </p:cNvPr>
          <p:cNvGrpSpPr/>
          <p:nvPr/>
        </p:nvGrpSpPr>
        <p:grpSpPr>
          <a:xfrm>
            <a:off x="5769513" y="433940"/>
            <a:ext cx="306000" cy="249120"/>
            <a:chOff x="5769513" y="433940"/>
            <a:chExt cx="306000" cy="24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94B82CF9-A6D4-FB1D-7523-C56E8ED8D4CA}"/>
                    </a:ext>
                  </a:extLst>
                </p14:cNvPr>
                <p14:cNvContentPartPr/>
                <p14:nvPr/>
              </p14:nvContentPartPr>
              <p14:xfrm>
                <a:off x="5810913" y="463460"/>
                <a:ext cx="145800" cy="1620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94B82CF9-A6D4-FB1D-7523-C56E8ED8D4C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804793" y="457340"/>
                  <a:ext cx="1580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2922F7E8-6DBF-D104-6393-B1BA4B53AB7B}"/>
                    </a:ext>
                  </a:extLst>
                </p14:cNvPr>
                <p14:cNvContentPartPr/>
                <p14:nvPr/>
              </p14:nvContentPartPr>
              <p14:xfrm>
                <a:off x="5882913" y="449420"/>
                <a:ext cx="73440" cy="2336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2922F7E8-6DBF-D104-6393-B1BA4B53AB7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876793" y="443300"/>
                  <a:ext cx="8568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2937BC39-B6B2-71E1-95BF-4DBBB0A564F1}"/>
                    </a:ext>
                  </a:extLst>
                </p14:cNvPr>
                <p14:cNvContentPartPr/>
                <p14:nvPr/>
              </p14:nvContentPartPr>
              <p14:xfrm>
                <a:off x="5911713" y="433940"/>
                <a:ext cx="14040" cy="24048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2937BC39-B6B2-71E1-95BF-4DBBB0A564F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905593" y="427820"/>
                  <a:ext cx="2628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357416F4-7236-1477-59CD-CFF28B3B08E6}"/>
                    </a:ext>
                  </a:extLst>
                </p14:cNvPr>
                <p14:cNvContentPartPr/>
                <p14:nvPr/>
              </p14:nvContentPartPr>
              <p14:xfrm>
                <a:off x="5769513" y="558140"/>
                <a:ext cx="306000" cy="655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357416F4-7236-1477-59CD-CFF28B3B08E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5763393" y="552020"/>
                  <a:ext cx="318240" cy="77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3" name="Ink 642">
                <a:extLst>
                  <a:ext uri="{FF2B5EF4-FFF2-40B4-BE49-F238E27FC236}">
                    <a16:creationId xmlns:a16="http://schemas.microsoft.com/office/drawing/2014/main" id="{20D85F03-B157-4C48-2BA7-6F3BB4796E39}"/>
                  </a:ext>
                </a:extLst>
              </p14:cNvPr>
              <p14:cNvContentPartPr/>
              <p14:nvPr/>
            </p14:nvContentPartPr>
            <p14:xfrm>
              <a:off x="954404" y="5403417"/>
              <a:ext cx="360" cy="720"/>
            </p14:xfrm>
          </p:contentPart>
        </mc:Choice>
        <mc:Fallback xmlns="">
          <p:pic>
            <p:nvPicPr>
              <p:cNvPr id="643" name="Ink 642">
                <a:extLst>
                  <a:ext uri="{FF2B5EF4-FFF2-40B4-BE49-F238E27FC236}">
                    <a16:creationId xmlns:a16="http://schemas.microsoft.com/office/drawing/2014/main" id="{20D85F03-B157-4C48-2BA7-6F3BB4796E3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48284" y="5397297"/>
                <a:ext cx="12600" cy="1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9" name="Ink 678">
                <a:extLst>
                  <a:ext uri="{FF2B5EF4-FFF2-40B4-BE49-F238E27FC236}">
                    <a16:creationId xmlns:a16="http://schemas.microsoft.com/office/drawing/2014/main" id="{2DA33D46-38BD-B1C5-E0FA-E8C63A635AA1}"/>
                  </a:ext>
                </a:extLst>
              </p14:cNvPr>
              <p14:cNvContentPartPr/>
              <p14:nvPr/>
            </p14:nvContentPartPr>
            <p14:xfrm>
              <a:off x="-10599" y="5930179"/>
              <a:ext cx="6120" cy="1800"/>
            </p14:xfrm>
          </p:contentPart>
        </mc:Choice>
        <mc:Fallback xmlns="">
          <p:pic>
            <p:nvPicPr>
              <p:cNvPr id="679" name="Ink 678">
                <a:extLst>
                  <a:ext uri="{FF2B5EF4-FFF2-40B4-BE49-F238E27FC236}">
                    <a16:creationId xmlns:a16="http://schemas.microsoft.com/office/drawing/2014/main" id="{2DA33D46-38BD-B1C5-E0FA-E8C63A635AA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-16719" y="5924059"/>
                <a:ext cx="1836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72" name="Ink 771">
                <a:extLst>
                  <a:ext uri="{FF2B5EF4-FFF2-40B4-BE49-F238E27FC236}">
                    <a16:creationId xmlns:a16="http://schemas.microsoft.com/office/drawing/2014/main" id="{AD54AC09-FD85-49FA-8D2D-FFDF20F84453}"/>
                  </a:ext>
                </a:extLst>
              </p14:cNvPr>
              <p14:cNvContentPartPr/>
              <p14:nvPr/>
            </p14:nvContentPartPr>
            <p14:xfrm>
              <a:off x="8680740" y="4921252"/>
              <a:ext cx="9360" cy="6480"/>
            </p14:xfrm>
          </p:contentPart>
        </mc:Choice>
        <mc:Fallback xmlns="">
          <p:pic>
            <p:nvPicPr>
              <p:cNvPr id="772" name="Ink 771">
                <a:extLst>
                  <a:ext uri="{FF2B5EF4-FFF2-40B4-BE49-F238E27FC236}">
                    <a16:creationId xmlns:a16="http://schemas.microsoft.com/office/drawing/2014/main" id="{AD54AC09-FD85-49FA-8D2D-FFDF20F8445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674620" y="4915132"/>
                <a:ext cx="216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12" name="Ink 811">
                <a:extLst>
                  <a:ext uri="{FF2B5EF4-FFF2-40B4-BE49-F238E27FC236}">
                    <a16:creationId xmlns:a16="http://schemas.microsoft.com/office/drawing/2014/main" id="{C539E749-4C60-B31D-A0C5-A2A630184429}"/>
                  </a:ext>
                </a:extLst>
              </p14:cNvPr>
              <p14:cNvContentPartPr/>
              <p14:nvPr/>
            </p14:nvContentPartPr>
            <p14:xfrm>
              <a:off x="2934100" y="1340768"/>
              <a:ext cx="19440" cy="258480"/>
            </p14:xfrm>
          </p:contentPart>
        </mc:Choice>
        <mc:Fallback xmlns="">
          <p:pic>
            <p:nvPicPr>
              <p:cNvPr id="812" name="Ink 811">
                <a:extLst>
                  <a:ext uri="{FF2B5EF4-FFF2-40B4-BE49-F238E27FC236}">
                    <a16:creationId xmlns:a16="http://schemas.microsoft.com/office/drawing/2014/main" id="{C539E749-4C60-B31D-A0C5-A2A6301844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27980" y="1334648"/>
                <a:ext cx="316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3" name="Ink 812">
                <a:extLst>
                  <a:ext uri="{FF2B5EF4-FFF2-40B4-BE49-F238E27FC236}">
                    <a16:creationId xmlns:a16="http://schemas.microsoft.com/office/drawing/2014/main" id="{3BEE67B9-29F3-8281-8309-8363AA856B3E}"/>
                  </a:ext>
                </a:extLst>
              </p14:cNvPr>
              <p14:cNvContentPartPr/>
              <p14:nvPr/>
            </p14:nvContentPartPr>
            <p14:xfrm>
              <a:off x="2916820" y="1309448"/>
              <a:ext cx="230760" cy="317520"/>
            </p14:xfrm>
          </p:contentPart>
        </mc:Choice>
        <mc:Fallback xmlns="">
          <p:pic>
            <p:nvPicPr>
              <p:cNvPr id="813" name="Ink 812">
                <a:extLst>
                  <a:ext uri="{FF2B5EF4-FFF2-40B4-BE49-F238E27FC236}">
                    <a16:creationId xmlns:a16="http://schemas.microsoft.com/office/drawing/2014/main" id="{3BEE67B9-29F3-8281-8309-8363AA856B3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910700" y="1303328"/>
                <a:ext cx="243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14" name="Ink 813">
                <a:extLst>
                  <a:ext uri="{FF2B5EF4-FFF2-40B4-BE49-F238E27FC236}">
                    <a16:creationId xmlns:a16="http://schemas.microsoft.com/office/drawing/2014/main" id="{0698F53C-4C8F-0FBA-1CE5-B65CDD9F02D9}"/>
                  </a:ext>
                </a:extLst>
              </p14:cNvPr>
              <p14:cNvContentPartPr/>
              <p14:nvPr/>
            </p14:nvContentPartPr>
            <p14:xfrm>
              <a:off x="3317860" y="1362368"/>
              <a:ext cx="132840" cy="234000"/>
            </p14:xfrm>
          </p:contentPart>
        </mc:Choice>
        <mc:Fallback xmlns="">
          <p:pic>
            <p:nvPicPr>
              <p:cNvPr id="814" name="Ink 813">
                <a:extLst>
                  <a:ext uri="{FF2B5EF4-FFF2-40B4-BE49-F238E27FC236}">
                    <a16:creationId xmlns:a16="http://schemas.microsoft.com/office/drawing/2014/main" id="{0698F53C-4C8F-0FBA-1CE5-B65CDD9F02D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311740" y="1356248"/>
                <a:ext cx="1450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5" name="Ink 814">
                <a:extLst>
                  <a:ext uri="{FF2B5EF4-FFF2-40B4-BE49-F238E27FC236}">
                    <a16:creationId xmlns:a16="http://schemas.microsoft.com/office/drawing/2014/main" id="{E00AFFF6-8934-E576-E1C0-F6B14A582920}"/>
                  </a:ext>
                </a:extLst>
              </p14:cNvPr>
              <p14:cNvContentPartPr/>
              <p14:nvPr/>
            </p14:nvContentPartPr>
            <p14:xfrm>
              <a:off x="3626740" y="1317008"/>
              <a:ext cx="215640" cy="286560"/>
            </p14:xfrm>
          </p:contentPart>
        </mc:Choice>
        <mc:Fallback xmlns="">
          <p:pic>
            <p:nvPicPr>
              <p:cNvPr id="815" name="Ink 814">
                <a:extLst>
                  <a:ext uri="{FF2B5EF4-FFF2-40B4-BE49-F238E27FC236}">
                    <a16:creationId xmlns:a16="http://schemas.microsoft.com/office/drawing/2014/main" id="{E00AFFF6-8934-E576-E1C0-F6B14A5829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20620" y="1310888"/>
                <a:ext cx="2278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6" name="Ink 815">
                <a:extLst>
                  <a:ext uri="{FF2B5EF4-FFF2-40B4-BE49-F238E27FC236}">
                    <a16:creationId xmlns:a16="http://schemas.microsoft.com/office/drawing/2014/main" id="{E256141B-EBAE-D5CD-4A41-795080325335}"/>
                  </a:ext>
                </a:extLst>
              </p14:cNvPr>
              <p14:cNvContentPartPr/>
              <p14:nvPr/>
            </p14:nvContentPartPr>
            <p14:xfrm>
              <a:off x="4001140" y="1392248"/>
              <a:ext cx="165960" cy="223920"/>
            </p14:xfrm>
          </p:contentPart>
        </mc:Choice>
        <mc:Fallback xmlns="">
          <p:pic>
            <p:nvPicPr>
              <p:cNvPr id="816" name="Ink 815">
                <a:extLst>
                  <a:ext uri="{FF2B5EF4-FFF2-40B4-BE49-F238E27FC236}">
                    <a16:creationId xmlns:a16="http://schemas.microsoft.com/office/drawing/2014/main" id="{E256141B-EBAE-D5CD-4A41-79508032533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995020" y="1386128"/>
                <a:ext cx="17820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17" name="Ink 816">
                <a:extLst>
                  <a:ext uri="{FF2B5EF4-FFF2-40B4-BE49-F238E27FC236}">
                    <a16:creationId xmlns:a16="http://schemas.microsoft.com/office/drawing/2014/main" id="{52DF2794-CB0E-E1FA-00CC-194A732E2176}"/>
                  </a:ext>
                </a:extLst>
              </p14:cNvPr>
              <p14:cNvContentPartPr/>
              <p14:nvPr/>
            </p14:nvContentPartPr>
            <p14:xfrm>
              <a:off x="4394980" y="1331768"/>
              <a:ext cx="37080" cy="289800"/>
            </p14:xfrm>
          </p:contentPart>
        </mc:Choice>
        <mc:Fallback xmlns="">
          <p:pic>
            <p:nvPicPr>
              <p:cNvPr id="817" name="Ink 816">
                <a:extLst>
                  <a:ext uri="{FF2B5EF4-FFF2-40B4-BE49-F238E27FC236}">
                    <a16:creationId xmlns:a16="http://schemas.microsoft.com/office/drawing/2014/main" id="{52DF2794-CB0E-E1FA-00CC-194A732E217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88860" y="1325648"/>
                <a:ext cx="493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8" name="Ink 817">
                <a:extLst>
                  <a:ext uri="{FF2B5EF4-FFF2-40B4-BE49-F238E27FC236}">
                    <a16:creationId xmlns:a16="http://schemas.microsoft.com/office/drawing/2014/main" id="{C127EC5D-8C60-675E-70A3-6A8BAE1157DE}"/>
                  </a:ext>
                </a:extLst>
              </p14:cNvPr>
              <p14:cNvContentPartPr/>
              <p14:nvPr/>
            </p14:nvContentPartPr>
            <p14:xfrm>
              <a:off x="4361860" y="1293608"/>
              <a:ext cx="253440" cy="318600"/>
            </p14:xfrm>
          </p:contentPart>
        </mc:Choice>
        <mc:Fallback xmlns="">
          <p:pic>
            <p:nvPicPr>
              <p:cNvPr id="818" name="Ink 817">
                <a:extLst>
                  <a:ext uri="{FF2B5EF4-FFF2-40B4-BE49-F238E27FC236}">
                    <a16:creationId xmlns:a16="http://schemas.microsoft.com/office/drawing/2014/main" id="{C127EC5D-8C60-675E-70A3-6A8BAE1157D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355740" y="1287488"/>
                <a:ext cx="2656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9" name="Ink 818">
                <a:extLst>
                  <a:ext uri="{FF2B5EF4-FFF2-40B4-BE49-F238E27FC236}">
                    <a16:creationId xmlns:a16="http://schemas.microsoft.com/office/drawing/2014/main" id="{FC084373-F814-F391-2443-C0F6462C612A}"/>
                  </a:ext>
                </a:extLst>
              </p14:cNvPr>
              <p14:cNvContentPartPr/>
              <p14:nvPr/>
            </p14:nvContentPartPr>
            <p14:xfrm>
              <a:off x="4797820" y="1443368"/>
              <a:ext cx="134640" cy="33480"/>
            </p14:xfrm>
          </p:contentPart>
        </mc:Choice>
        <mc:Fallback xmlns="">
          <p:pic>
            <p:nvPicPr>
              <p:cNvPr id="819" name="Ink 818">
                <a:extLst>
                  <a:ext uri="{FF2B5EF4-FFF2-40B4-BE49-F238E27FC236}">
                    <a16:creationId xmlns:a16="http://schemas.microsoft.com/office/drawing/2014/main" id="{FC084373-F814-F391-2443-C0F6462C612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791700" y="1437248"/>
                <a:ext cx="1468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0" name="Ink 819">
                <a:extLst>
                  <a:ext uri="{FF2B5EF4-FFF2-40B4-BE49-F238E27FC236}">
                    <a16:creationId xmlns:a16="http://schemas.microsoft.com/office/drawing/2014/main" id="{9603B728-D9C3-0F98-CA65-5D74D3D01BE4}"/>
                  </a:ext>
                </a:extLst>
              </p14:cNvPr>
              <p14:cNvContentPartPr/>
              <p14:nvPr/>
            </p14:nvContentPartPr>
            <p14:xfrm>
              <a:off x="4806460" y="1499168"/>
              <a:ext cx="177840" cy="21600"/>
            </p14:xfrm>
          </p:contentPart>
        </mc:Choice>
        <mc:Fallback xmlns="">
          <p:pic>
            <p:nvPicPr>
              <p:cNvPr id="820" name="Ink 819">
                <a:extLst>
                  <a:ext uri="{FF2B5EF4-FFF2-40B4-BE49-F238E27FC236}">
                    <a16:creationId xmlns:a16="http://schemas.microsoft.com/office/drawing/2014/main" id="{9603B728-D9C3-0F98-CA65-5D74D3D01BE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00340" y="1493048"/>
                <a:ext cx="19008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21" name="Ink 820">
                <a:extLst>
                  <a:ext uri="{FF2B5EF4-FFF2-40B4-BE49-F238E27FC236}">
                    <a16:creationId xmlns:a16="http://schemas.microsoft.com/office/drawing/2014/main" id="{34398273-43F3-ADD6-24CC-253EE7ABBFD5}"/>
                  </a:ext>
                </a:extLst>
              </p14:cNvPr>
              <p14:cNvContentPartPr/>
              <p14:nvPr/>
            </p14:nvContentPartPr>
            <p14:xfrm>
              <a:off x="5073940" y="1250408"/>
              <a:ext cx="137880" cy="357480"/>
            </p14:xfrm>
          </p:contentPart>
        </mc:Choice>
        <mc:Fallback xmlns="">
          <p:pic>
            <p:nvPicPr>
              <p:cNvPr id="821" name="Ink 820">
                <a:extLst>
                  <a:ext uri="{FF2B5EF4-FFF2-40B4-BE49-F238E27FC236}">
                    <a16:creationId xmlns:a16="http://schemas.microsoft.com/office/drawing/2014/main" id="{34398273-43F3-ADD6-24CC-253EE7ABBFD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067820" y="1244288"/>
                <a:ext cx="15012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23" name="Ink 822">
                <a:extLst>
                  <a:ext uri="{FF2B5EF4-FFF2-40B4-BE49-F238E27FC236}">
                    <a16:creationId xmlns:a16="http://schemas.microsoft.com/office/drawing/2014/main" id="{A85B3668-5100-0C89-C281-2C4596B28F9C}"/>
                  </a:ext>
                </a:extLst>
              </p14:cNvPr>
              <p14:cNvContentPartPr/>
              <p14:nvPr/>
            </p14:nvContentPartPr>
            <p14:xfrm>
              <a:off x="5281660" y="1427528"/>
              <a:ext cx="19440" cy="18720"/>
            </p14:xfrm>
          </p:contentPart>
        </mc:Choice>
        <mc:Fallback xmlns="">
          <p:pic>
            <p:nvPicPr>
              <p:cNvPr id="823" name="Ink 822">
                <a:extLst>
                  <a:ext uri="{FF2B5EF4-FFF2-40B4-BE49-F238E27FC236}">
                    <a16:creationId xmlns:a16="http://schemas.microsoft.com/office/drawing/2014/main" id="{A85B3668-5100-0C89-C281-2C4596B28F9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275540" y="1421408"/>
                <a:ext cx="316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24" name="Ink 823">
                <a:extLst>
                  <a:ext uri="{FF2B5EF4-FFF2-40B4-BE49-F238E27FC236}">
                    <a16:creationId xmlns:a16="http://schemas.microsoft.com/office/drawing/2014/main" id="{5A6E2CAE-1A9C-A415-DF47-E60FA77BB24D}"/>
                  </a:ext>
                </a:extLst>
              </p14:cNvPr>
              <p14:cNvContentPartPr/>
              <p14:nvPr/>
            </p14:nvContentPartPr>
            <p14:xfrm>
              <a:off x="5258980" y="1376768"/>
              <a:ext cx="178200" cy="173880"/>
            </p14:xfrm>
          </p:contentPart>
        </mc:Choice>
        <mc:Fallback xmlns="">
          <p:pic>
            <p:nvPicPr>
              <p:cNvPr id="824" name="Ink 823">
                <a:extLst>
                  <a:ext uri="{FF2B5EF4-FFF2-40B4-BE49-F238E27FC236}">
                    <a16:creationId xmlns:a16="http://schemas.microsoft.com/office/drawing/2014/main" id="{5A6E2CAE-1A9C-A415-DF47-E60FA77BB24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252860" y="1370648"/>
                <a:ext cx="19044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25" name="Ink 824">
                <a:extLst>
                  <a:ext uri="{FF2B5EF4-FFF2-40B4-BE49-F238E27FC236}">
                    <a16:creationId xmlns:a16="http://schemas.microsoft.com/office/drawing/2014/main" id="{D534B9E2-DFA6-AF0B-A0B3-8532E0CA300F}"/>
                  </a:ext>
                </a:extLst>
              </p14:cNvPr>
              <p14:cNvContentPartPr/>
              <p14:nvPr/>
            </p14:nvContentPartPr>
            <p14:xfrm>
              <a:off x="5425660" y="1175888"/>
              <a:ext cx="170280" cy="472680"/>
            </p14:xfrm>
          </p:contentPart>
        </mc:Choice>
        <mc:Fallback xmlns="">
          <p:pic>
            <p:nvPicPr>
              <p:cNvPr id="825" name="Ink 824">
                <a:extLst>
                  <a:ext uri="{FF2B5EF4-FFF2-40B4-BE49-F238E27FC236}">
                    <a16:creationId xmlns:a16="http://schemas.microsoft.com/office/drawing/2014/main" id="{D534B9E2-DFA6-AF0B-A0B3-8532E0CA300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19540" y="1169768"/>
                <a:ext cx="182520" cy="484920"/>
              </a:xfrm>
              <a:prstGeom prst="rect">
                <a:avLst/>
              </a:prstGeom>
            </p:spPr>
          </p:pic>
        </mc:Fallback>
      </mc:AlternateContent>
      <p:grpSp>
        <p:nvGrpSpPr>
          <p:cNvPr id="848" name="Group 847">
            <a:extLst>
              <a:ext uri="{FF2B5EF4-FFF2-40B4-BE49-F238E27FC236}">
                <a16:creationId xmlns:a16="http://schemas.microsoft.com/office/drawing/2014/main" id="{8304E7F9-8786-9CD3-ED7B-7DDAD6612D16}"/>
              </a:ext>
            </a:extLst>
          </p:cNvPr>
          <p:cNvGrpSpPr/>
          <p:nvPr/>
        </p:nvGrpSpPr>
        <p:grpSpPr>
          <a:xfrm>
            <a:off x="193272" y="2062551"/>
            <a:ext cx="612720" cy="364320"/>
            <a:chOff x="193272" y="2062551"/>
            <a:chExt cx="612720" cy="36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CA17A091-E3B7-B8E5-4F6E-A7059F370A6A}"/>
                    </a:ext>
                  </a:extLst>
                </p14:cNvPr>
                <p14:cNvContentPartPr/>
                <p14:nvPr/>
              </p14:nvContentPartPr>
              <p14:xfrm>
                <a:off x="193272" y="2215191"/>
                <a:ext cx="214920" cy="21168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CA17A091-E3B7-B8E5-4F6E-A7059F370A6A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87152" y="2209071"/>
                  <a:ext cx="22716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9D11A3F2-E337-7D34-C421-5B32351A0F24}"/>
                    </a:ext>
                  </a:extLst>
                </p14:cNvPr>
                <p14:cNvContentPartPr/>
                <p14:nvPr/>
              </p14:nvContentPartPr>
              <p14:xfrm>
                <a:off x="260232" y="2212671"/>
                <a:ext cx="198360" cy="18972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9D11A3F2-E337-7D34-C421-5B32351A0F24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54112" y="2206551"/>
                  <a:ext cx="21060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F30158EA-67E3-4448-7CD8-165DBD352BEF}"/>
                    </a:ext>
                  </a:extLst>
                </p14:cNvPr>
                <p14:cNvContentPartPr/>
                <p14:nvPr/>
              </p14:nvContentPartPr>
              <p14:xfrm>
                <a:off x="465432" y="2062551"/>
                <a:ext cx="143640" cy="11556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F30158EA-67E3-4448-7CD8-165DBD352BEF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59312" y="2056431"/>
                  <a:ext cx="1558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9F23595E-2127-B75B-4B6F-9B494604D8EC}"/>
                    </a:ext>
                  </a:extLst>
                </p14:cNvPr>
                <p14:cNvContentPartPr/>
                <p14:nvPr/>
              </p14:nvContentPartPr>
              <p14:xfrm>
                <a:off x="640392" y="2283951"/>
                <a:ext cx="162000" cy="2664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9F23595E-2127-B75B-4B6F-9B494604D8EC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34272" y="2277831"/>
                  <a:ext cx="1742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FCBD025D-A4CF-D6AD-462D-326196DBCE56}"/>
                    </a:ext>
                  </a:extLst>
                </p14:cNvPr>
                <p14:cNvContentPartPr/>
                <p14:nvPr/>
              </p14:nvContentPartPr>
              <p14:xfrm>
                <a:off x="664872" y="2362431"/>
                <a:ext cx="141120" cy="2232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FCBD025D-A4CF-D6AD-462D-326196DBCE56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58752" y="2356311"/>
                  <a:ext cx="153360" cy="3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49" name="Ink 848">
                <a:extLst>
                  <a:ext uri="{FF2B5EF4-FFF2-40B4-BE49-F238E27FC236}">
                    <a16:creationId xmlns:a16="http://schemas.microsoft.com/office/drawing/2014/main" id="{4A6FD882-6C0C-F946-2646-47E4AEA71C97}"/>
                  </a:ext>
                </a:extLst>
              </p14:cNvPr>
              <p14:cNvContentPartPr/>
              <p14:nvPr/>
            </p14:nvContentPartPr>
            <p14:xfrm>
              <a:off x="1110912" y="2074791"/>
              <a:ext cx="163080" cy="341640"/>
            </p14:xfrm>
          </p:contentPart>
        </mc:Choice>
        <mc:Fallback xmlns="">
          <p:pic>
            <p:nvPicPr>
              <p:cNvPr id="849" name="Ink 848">
                <a:extLst>
                  <a:ext uri="{FF2B5EF4-FFF2-40B4-BE49-F238E27FC236}">
                    <a16:creationId xmlns:a16="http://schemas.microsoft.com/office/drawing/2014/main" id="{4A6FD882-6C0C-F946-2646-47E4AEA71C9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104792" y="2068671"/>
                <a:ext cx="175320" cy="353880"/>
              </a:xfrm>
              <a:prstGeom prst="rect">
                <a:avLst/>
              </a:prstGeom>
            </p:spPr>
          </p:pic>
        </mc:Fallback>
      </mc:AlternateContent>
      <p:grpSp>
        <p:nvGrpSpPr>
          <p:cNvPr id="855" name="Group 854">
            <a:extLst>
              <a:ext uri="{FF2B5EF4-FFF2-40B4-BE49-F238E27FC236}">
                <a16:creationId xmlns:a16="http://schemas.microsoft.com/office/drawing/2014/main" id="{2620279D-F250-4C93-9403-398ECD0CD793}"/>
              </a:ext>
            </a:extLst>
          </p:cNvPr>
          <p:cNvGrpSpPr/>
          <p:nvPr/>
        </p:nvGrpSpPr>
        <p:grpSpPr>
          <a:xfrm>
            <a:off x="1472712" y="2080551"/>
            <a:ext cx="769320" cy="315360"/>
            <a:chOff x="1472712" y="2080551"/>
            <a:chExt cx="769320" cy="31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83C8804A-8CC8-7055-C0E6-03C069082021}"/>
                    </a:ext>
                  </a:extLst>
                </p14:cNvPr>
                <p14:cNvContentPartPr/>
                <p14:nvPr/>
              </p14:nvContentPartPr>
              <p14:xfrm>
                <a:off x="1472712" y="2136711"/>
                <a:ext cx="181800" cy="17172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83C8804A-8CC8-7055-C0E6-03C069082021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466592" y="2130591"/>
                  <a:ext cx="1940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F3973CEA-E447-F184-DAE7-AA504658B219}"/>
                    </a:ext>
                  </a:extLst>
                </p14:cNvPr>
                <p14:cNvContentPartPr/>
                <p14:nvPr/>
              </p14:nvContentPartPr>
              <p14:xfrm>
                <a:off x="1815792" y="2080551"/>
                <a:ext cx="181440" cy="22212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F3973CEA-E447-F184-DAE7-AA504658B219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809672" y="2074431"/>
                  <a:ext cx="19368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53B3C515-4AB7-238F-6D43-F57A69756A19}"/>
                    </a:ext>
                  </a:extLst>
                </p14:cNvPr>
                <p14:cNvContentPartPr/>
                <p14:nvPr/>
              </p14:nvContentPartPr>
              <p14:xfrm>
                <a:off x="2078952" y="2215191"/>
                <a:ext cx="34200" cy="14796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53B3C515-4AB7-238F-6D43-F57A69756A1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072832" y="2209071"/>
                  <a:ext cx="464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0B6C6C73-345B-9962-7556-C5148026936F}"/>
                    </a:ext>
                  </a:extLst>
                </p14:cNvPr>
                <p14:cNvContentPartPr/>
                <p14:nvPr/>
              </p14:nvContentPartPr>
              <p14:xfrm>
                <a:off x="2040432" y="2178111"/>
                <a:ext cx="201600" cy="21780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0B6C6C73-345B-9962-7556-C5148026936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034312" y="2171991"/>
                  <a:ext cx="213840" cy="23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54" name="Ink 853">
                <a:extLst>
                  <a:ext uri="{FF2B5EF4-FFF2-40B4-BE49-F238E27FC236}">
                    <a16:creationId xmlns:a16="http://schemas.microsoft.com/office/drawing/2014/main" id="{3B073BD9-4C4F-8F8D-0E7F-543C4DECCAA1}"/>
                  </a:ext>
                </a:extLst>
              </p14:cNvPr>
              <p14:cNvContentPartPr/>
              <p14:nvPr/>
            </p14:nvContentPartPr>
            <p14:xfrm>
              <a:off x="2675832" y="2191791"/>
              <a:ext cx="41760" cy="154080"/>
            </p14:xfrm>
          </p:contentPart>
        </mc:Choice>
        <mc:Fallback xmlns="">
          <p:pic>
            <p:nvPicPr>
              <p:cNvPr id="854" name="Ink 853">
                <a:extLst>
                  <a:ext uri="{FF2B5EF4-FFF2-40B4-BE49-F238E27FC236}">
                    <a16:creationId xmlns:a16="http://schemas.microsoft.com/office/drawing/2014/main" id="{3B073BD9-4C4F-8F8D-0E7F-543C4DECCA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669712" y="2185671"/>
                <a:ext cx="54000" cy="16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862" name="Group 861">
            <a:extLst>
              <a:ext uri="{FF2B5EF4-FFF2-40B4-BE49-F238E27FC236}">
                <a16:creationId xmlns:a16="http://schemas.microsoft.com/office/drawing/2014/main" id="{57DA509E-1C82-9611-21FB-56EB9689C935}"/>
              </a:ext>
            </a:extLst>
          </p:cNvPr>
          <p:cNvGrpSpPr/>
          <p:nvPr/>
        </p:nvGrpSpPr>
        <p:grpSpPr>
          <a:xfrm>
            <a:off x="2995872" y="2007111"/>
            <a:ext cx="842760" cy="362520"/>
            <a:chOff x="2995872" y="2007111"/>
            <a:chExt cx="842760" cy="36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E980A4D2-0BA9-5AB4-AFD4-1A1DB00CFF99}"/>
                    </a:ext>
                  </a:extLst>
                </p14:cNvPr>
                <p14:cNvContentPartPr/>
                <p14:nvPr/>
              </p14:nvContentPartPr>
              <p14:xfrm>
                <a:off x="2995872" y="2137431"/>
                <a:ext cx="163800" cy="1836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E980A4D2-0BA9-5AB4-AFD4-1A1DB00CFF99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989752" y="2131311"/>
                  <a:ext cx="1760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7A99C20C-101C-5492-D3EA-0106CFE438C8}"/>
                    </a:ext>
                  </a:extLst>
                </p14:cNvPr>
                <p14:cNvContentPartPr/>
                <p14:nvPr/>
              </p14:nvContentPartPr>
              <p14:xfrm>
                <a:off x="3031872" y="2229591"/>
                <a:ext cx="168120" cy="1944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7A99C20C-101C-5492-D3EA-0106CFE438C8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025752" y="2223471"/>
                  <a:ext cx="1803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9FFAF13D-5B9B-0C16-4830-311DBB2DE06B}"/>
                    </a:ext>
                  </a:extLst>
                </p14:cNvPr>
                <p14:cNvContentPartPr/>
                <p14:nvPr/>
              </p14:nvContentPartPr>
              <p14:xfrm>
                <a:off x="3334992" y="2007111"/>
                <a:ext cx="253440" cy="27180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9FFAF13D-5B9B-0C16-4830-311DBB2DE06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328872" y="2000991"/>
                  <a:ext cx="26568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EE0E4BAC-0DB7-A7CB-1036-1BE192D17400}"/>
                    </a:ext>
                  </a:extLst>
                </p14:cNvPr>
                <p14:cNvContentPartPr/>
                <p14:nvPr/>
              </p14:nvContentPartPr>
              <p14:xfrm>
                <a:off x="3676992" y="2159751"/>
                <a:ext cx="161640" cy="20988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EE0E4BAC-0DB7-A7CB-1036-1BE192D17400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670872" y="2153631"/>
                  <a:ext cx="173880" cy="22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174D04D5-9B32-B011-64EE-D2CD5D23849B}"/>
              </a:ext>
            </a:extLst>
          </p:cNvPr>
          <p:cNvGrpSpPr/>
          <p:nvPr/>
        </p:nvGrpSpPr>
        <p:grpSpPr>
          <a:xfrm>
            <a:off x="4093152" y="1840791"/>
            <a:ext cx="1414080" cy="569520"/>
            <a:chOff x="4093152" y="1840791"/>
            <a:chExt cx="1414080" cy="56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861" name="Ink 860">
                  <a:extLst>
                    <a:ext uri="{FF2B5EF4-FFF2-40B4-BE49-F238E27FC236}">
                      <a16:creationId xmlns:a16="http://schemas.microsoft.com/office/drawing/2014/main" id="{A619EF0A-6BED-BF95-1D2E-8403501BE0E8}"/>
                    </a:ext>
                  </a:extLst>
                </p14:cNvPr>
                <p14:cNvContentPartPr/>
                <p14:nvPr/>
              </p14:nvContentPartPr>
              <p14:xfrm>
                <a:off x="4093152" y="2208711"/>
                <a:ext cx="30960" cy="201600"/>
              </p14:xfrm>
            </p:contentPart>
          </mc:Choice>
          <mc:Fallback xmlns="">
            <p:pic>
              <p:nvPicPr>
                <p:cNvPr id="861" name="Ink 860">
                  <a:extLst>
                    <a:ext uri="{FF2B5EF4-FFF2-40B4-BE49-F238E27FC236}">
                      <a16:creationId xmlns:a16="http://schemas.microsoft.com/office/drawing/2014/main" id="{A619EF0A-6BED-BF95-1D2E-8403501BE0E8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087032" y="2202591"/>
                  <a:ext cx="4320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33C1E92A-9211-0229-AB07-71C0F78FA9E3}"/>
                    </a:ext>
                  </a:extLst>
                </p14:cNvPr>
                <p14:cNvContentPartPr/>
                <p14:nvPr/>
              </p14:nvContentPartPr>
              <p14:xfrm>
                <a:off x="4367472" y="2145711"/>
                <a:ext cx="134280" cy="2520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33C1E92A-9211-0229-AB07-71C0F78FA9E3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361352" y="2139591"/>
                  <a:ext cx="1465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DE4587C5-6565-479D-8EB8-3ABAF67F4045}"/>
                    </a:ext>
                  </a:extLst>
                </p14:cNvPr>
                <p14:cNvContentPartPr/>
                <p14:nvPr/>
              </p14:nvContentPartPr>
              <p14:xfrm>
                <a:off x="4371432" y="2223111"/>
                <a:ext cx="185400" cy="864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DE4587C5-6565-479D-8EB8-3ABAF67F4045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365312" y="2216991"/>
                  <a:ext cx="1976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BC0B4FC4-3E1A-D66D-3F8D-0222A8AA7C5F}"/>
                    </a:ext>
                  </a:extLst>
                </p14:cNvPr>
                <p14:cNvContentPartPr/>
                <p14:nvPr/>
              </p14:nvContentPartPr>
              <p14:xfrm>
                <a:off x="4676352" y="1980111"/>
                <a:ext cx="202680" cy="27324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BC0B4FC4-3E1A-D66D-3F8D-0222A8AA7C5F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670232" y="1973991"/>
                  <a:ext cx="21492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32625FD7-1819-C9D6-D239-08A07A744C51}"/>
                    </a:ext>
                  </a:extLst>
                </p14:cNvPr>
                <p14:cNvContentPartPr/>
                <p14:nvPr/>
              </p14:nvContentPartPr>
              <p14:xfrm>
                <a:off x="4984872" y="2180991"/>
                <a:ext cx="33480" cy="16272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32625FD7-1819-C9D6-D239-08A07A744C51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978752" y="2174871"/>
                  <a:ext cx="457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D38C0B7C-1230-61AB-216D-D2014450C14C}"/>
                    </a:ext>
                  </a:extLst>
                </p14:cNvPr>
                <p14:cNvContentPartPr/>
                <p14:nvPr/>
              </p14:nvContentPartPr>
              <p14:xfrm>
                <a:off x="4967232" y="2132031"/>
                <a:ext cx="196920" cy="21024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D38C0B7C-1230-61AB-216D-D2014450C14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961112" y="2125911"/>
                  <a:ext cx="2091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667047FC-E743-55E9-39B7-B2E6EDA42919}"/>
                    </a:ext>
                  </a:extLst>
                </p14:cNvPr>
                <p14:cNvContentPartPr/>
                <p14:nvPr/>
              </p14:nvContentPartPr>
              <p14:xfrm>
                <a:off x="5193312" y="1840791"/>
                <a:ext cx="313920" cy="49464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667047FC-E743-55E9-39B7-B2E6EDA4291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187192" y="1834671"/>
                  <a:ext cx="326160" cy="50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1" name="Group 890">
            <a:extLst>
              <a:ext uri="{FF2B5EF4-FFF2-40B4-BE49-F238E27FC236}">
                <a16:creationId xmlns:a16="http://schemas.microsoft.com/office/drawing/2014/main" id="{C1AA2BBA-AA48-31EE-81F5-6EAAFD7C8084}"/>
              </a:ext>
            </a:extLst>
          </p:cNvPr>
          <p:cNvGrpSpPr/>
          <p:nvPr/>
        </p:nvGrpSpPr>
        <p:grpSpPr>
          <a:xfrm>
            <a:off x="208392" y="2626671"/>
            <a:ext cx="532440" cy="336240"/>
            <a:chOff x="208392" y="2626671"/>
            <a:chExt cx="532440" cy="33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AF6954BC-DDC3-5962-8094-F22120370846}"/>
                    </a:ext>
                  </a:extLst>
                </p14:cNvPr>
                <p14:cNvContentPartPr/>
                <p14:nvPr/>
              </p14:nvContentPartPr>
              <p14:xfrm>
                <a:off x="208392" y="2764191"/>
                <a:ext cx="152640" cy="19872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AF6954BC-DDC3-5962-8094-F2212037084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02272" y="2758071"/>
                  <a:ext cx="16488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871" name="Ink 870">
                  <a:extLst>
                    <a:ext uri="{FF2B5EF4-FFF2-40B4-BE49-F238E27FC236}">
                      <a16:creationId xmlns:a16="http://schemas.microsoft.com/office/drawing/2014/main" id="{5380A614-785E-778E-163C-BB27561F0629}"/>
                    </a:ext>
                  </a:extLst>
                </p14:cNvPr>
                <p14:cNvContentPartPr/>
                <p14:nvPr/>
              </p14:nvContentPartPr>
              <p14:xfrm>
                <a:off x="355992" y="2626671"/>
                <a:ext cx="182160" cy="90720"/>
              </p14:xfrm>
            </p:contentPart>
          </mc:Choice>
          <mc:Fallback xmlns="">
            <p:pic>
              <p:nvPicPr>
                <p:cNvPr id="871" name="Ink 870">
                  <a:extLst>
                    <a:ext uri="{FF2B5EF4-FFF2-40B4-BE49-F238E27FC236}">
                      <a16:creationId xmlns:a16="http://schemas.microsoft.com/office/drawing/2014/main" id="{5380A614-785E-778E-163C-BB27561F0629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49872" y="2620551"/>
                  <a:ext cx="19440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B4DFB2FA-0CB9-E99F-540B-A7223CB504F1}"/>
                    </a:ext>
                  </a:extLst>
                </p14:cNvPr>
                <p14:cNvContentPartPr/>
                <p14:nvPr/>
              </p14:nvContentPartPr>
              <p14:xfrm>
                <a:off x="588552" y="2813511"/>
                <a:ext cx="152280" cy="1368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B4DFB2FA-0CB9-E99F-540B-A7223CB504F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82432" y="2807391"/>
                  <a:ext cx="1645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53F99D25-C2AB-B877-7B55-D48CCE4F77DD}"/>
                    </a:ext>
                  </a:extLst>
                </p14:cNvPr>
                <p14:cNvContentPartPr/>
                <p14:nvPr/>
              </p14:nvContentPartPr>
              <p14:xfrm>
                <a:off x="610872" y="2888751"/>
                <a:ext cx="128160" cy="1692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53F99D25-C2AB-B877-7B55-D48CCE4F77DD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04752" y="2882631"/>
                  <a:ext cx="140400" cy="29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74" name="Ink 873">
                <a:extLst>
                  <a:ext uri="{FF2B5EF4-FFF2-40B4-BE49-F238E27FC236}">
                    <a16:creationId xmlns:a16="http://schemas.microsoft.com/office/drawing/2014/main" id="{9A92987E-FC5B-77A3-1FCA-A1FF3ABD9F4C}"/>
                  </a:ext>
                </a:extLst>
              </p14:cNvPr>
              <p14:cNvContentPartPr/>
              <p14:nvPr/>
            </p14:nvContentPartPr>
            <p14:xfrm>
              <a:off x="1098312" y="2578071"/>
              <a:ext cx="139680" cy="328320"/>
            </p14:xfrm>
          </p:contentPart>
        </mc:Choice>
        <mc:Fallback xmlns="">
          <p:pic>
            <p:nvPicPr>
              <p:cNvPr id="874" name="Ink 873">
                <a:extLst>
                  <a:ext uri="{FF2B5EF4-FFF2-40B4-BE49-F238E27FC236}">
                    <a16:creationId xmlns:a16="http://schemas.microsoft.com/office/drawing/2014/main" id="{9A92987E-FC5B-77A3-1FCA-A1FF3ABD9F4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092192" y="2571951"/>
                <a:ext cx="151920" cy="340560"/>
              </a:xfrm>
              <a:prstGeom prst="rect">
                <a:avLst/>
              </a:prstGeom>
            </p:spPr>
          </p:pic>
        </mc:Fallback>
      </mc:AlternateContent>
      <p:grpSp>
        <p:nvGrpSpPr>
          <p:cNvPr id="890" name="Group 889">
            <a:extLst>
              <a:ext uri="{FF2B5EF4-FFF2-40B4-BE49-F238E27FC236}">
                <a16:creationId xmlns:a16="http://schemas.microsoft.com/office/drawing/2014/main" id="{FBB1E7E5-BD4B-D8F3-5223-C2219D6040ED}"/>
              </a:ext>
            </a:extLst>
          </p:cNvPr>
          <p:cNvGrpSpPr/>
          <p:nvPr/>
        </p:nvGrpSpPr>
        <p:grpSpPr>
          <a:xfrm>
            <a:off x="1547952" y="2556831"/>
            <a:ext cx="542880" cy="417960"/>
            <a:chOff x="1547952" y="2556831"/>
            <a:chExt cx="542880" cy="41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08F6F80F-156D-670E-78CD-D94DBAC169E1}"/>
                    </a:ext>
                  </a:extLst>
                </p14:cNvPr>
                <p14:cNvContentPartPr/>
                <p14:nvPr/>
              </p14:nvContentPartPr>
              <p14:xfrm>
                <a:off x="1547952" y="2556831"/>
                <a:ext cx="252000" cy="30420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08F6F80F-156D-670E-78CD-D94DBAC169E1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541832" y="2550711"/>
                  <a:ext cx="26424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20F9C309-064A-F62A-E185-CA25A4ED4210}"/>
                    </a:ext>
                  </a:extLst>
                </p14:cNvPr>
                <p14:cNvContentPartPr/>
                <p14:nvPr/>
              </p14:nvContentPartPr>
              <p14:xfrm>
                <a:off x="1924152" y="2795151"/>
                <a:ext cx="42480" cy="13392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20F9C309-064A-F62A-E185-CA25A4ED4210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918032" y="2789031"/>
                  <a:ext cx="547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F0BE1209-5643-B9E0-C392-07188DBC66BC}"/>
                    </a:ext>
                  </a:extLst>
                </p14:cNvPr>
                <p14:cNvContentPartPr/>
                <p14:nvPr/>
              </p14:nvContentPartPr>
              <p14:xfrm>
                <a:off x="1904352" y="2758791"/>
                <a:ext cx="186480" cy="21600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F0BE1209-5643-B9E0-C392-07188DBC66BC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898232" y="2752671"/>
                  <a:ext cx="198720" cy="22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78" name="Ink 877">
                <a:extLst>
                  <a:ext uri="{FF2B5EF4-FFF2-40B4-BE49-F238E27FC236}">
                    <a16:creationId xmlns:a16="http://schemas.microsoft.com/office/drawing/2014/main" id="{C8E95B57-0816-7ACE-582B-BD23810C159D}"/>
                  </a:ext>
                </a:extLst>
              </p14:cNvPr>
              <p14:cNvContentPartPr/>
              <p14:nvPr/>
            </p14:nvContentPartPr>
            <p14:xfrm>
              <a:off x="2529672" y="2780751"/>
              <a:ext cx="63000" cy="156600"/>
            </p14:xfrm>
          </p:contentPart>
        </mc:Choice>
        <mc:Fallback xmlns="">
          <p:pic>
            <p:nvPicPr>
              <p:cNvPr id="878" name="Ink 877">
                <a:extLst>
                  <a:ext uri="{FF2B5EF4-FFF2-40B4-BE49-F238E27FC236}">
                    <a16:creationId xmlns:a16="http://schemas.microsoft.com/office/drawing/2014/main" id="{C8E95B57-0816-7ACE-582B-BD23810C159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523552" y="2774631"/>
                <a:ext cx="75240" cy="16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889" name="Group 888">
            <a:extLst>
              <a:ext uri="{FF2B5EF4-FFF2-40B4-BE49-F238E27FC236}">
                <a16:creationId xmlns:a16="http://schemas.microsoft.com/office/drawing/2014/main" id="{3781668B-F216-8E54-8A0D-BF5B46BAC698}"/>
              </a:ext>
            </a:extLst>
          </p:cNvPr>
          <p:cNvGrpSpPr/>
          <p:nvPr/>
        </p:nvGrpSpPr>
        <p:grpSpPr>
          <a:xfrm>
            <a:off x="2947632" y="2639631"/>
            <a:ext cx="1110960" cy="373320"/>
            <a:chOff x="2947632" y="2639631"/>
            <a:chExt cx="1110960" cy="37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9EADA013-933F-8208-8AF7-7B4D7B3760A5}"/>
                    </a:ext>
                  </a:extLst>
                </p14:cNvPr>
                <p14:cNvContentPartPr/>
                <p14:nvPr/>
              </p14:nvContentPartPr>
              <p14:xfrm>
                <a:off x="2947632" y="2666991"/>
                <a:ext cx="213840" cy="24516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9EADA013-933F-8208-8AF7-7B4D7B3760A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941512" y="2660871"/>
                  <a:ext cx="2260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880" name="Ink 879">
                  <a:extLst>
                    <a:ext uri="{FF2B5EF4-FFF2-40B4-BE49-F238E27FC236}">
                      <a16:creationId xmlns:a16="http://schemas.microsoft.com/office/drawing/2014/main" id="{D40F87B8-1704-2851-D9E2-201C82E4CCD8}"/>
                    </a:ext>
                  </a:extLst>
                </p14:cNvPr>
                <p14:cNvContentPartPr/>
                <p14:nvPr/>
              </p14:nvContentPartPr>
              <p14:xfrm>
                <a:off x="3374952" y="2639631"/>
                <a:ext cx="253440" cy="251280"/>
              </p14:xfrm>
            </p:contentPart>
          </mc:Choice>
          <mc:Fallback xmlns="">
            <p:pic>
              <p:nvPicPr>
                <p:cNvPr id="880" name="Ink 879">
                  <a:extLst>
                    <a:ext uri="{FF2B5EF4-FFF2-40B4-BE49-F238E27FC236}">
                      <a16:creationId xmlns:a16="http://schemas.microsoft.com/office/drawing/2014/main" id="{D40F87B8-1704-2851-D9E2-201C82E4CCD8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368832" y="2633511"/>
                  <a:ext cx="26568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7DB56424-8C0E-E131-02A0-37F8FB450498}"/>
                    </a:ext>
                  </a:extLst>
                </p14:cNvPr>
                <p14:cNvContentPartPr/>
                <p14:nvPr/>
              </p14:nvContentPartPr>
              <p14:xfrm>
                <a:off x="3672312" y="2787231"/>
                <a:ext cx="185760" cy="22572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7DB56424-8C0E-E131-02A0-37F8FB450498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666192" y="2781111"/>
                  <a:ext cx="19800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FA6C8532-D8FD-73A1-CC08-C4AF4249FCAB}"/>
                    </a:ext>
                  </a:extLst>
                </p14:cNvPr>
                <p14:cNvContentPartPr/>
                <p14:nvPr/>
              </p14:nvContentPartPr>
              <p14:xfrm>
                <a:off x="4043472" y="2792271"/>
                <a:ext cx="15120" cy="15012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FA6C8532-D8FD-73A1-CC08-C4AF4249FCAB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037352" y="2786151"/>
                  <a:ext cx="27360" cy="16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D82A2800-EFAE-17C0-AFC3-14AAD3A69627}"/>
              </a:ext>
            </a:extLst>
          </p:cNvPr>
          <p:cNvGrpSpPr/>
          <p:nvPr/>
        </p:nvGrpSpPr>
        <p:grpSpPr>
          <a:xfrm>
            <a:off x="4367832" y="2506431"/>
            <a:ext cx="1236960" cy="457920"/>
            <a:chOff x="4367832" y="2506431"/>
            <a:chExt cx="1236960" cy="45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B69228EC-9B5C-497F-4CB5-283AF41EAFFD}"/>
                    </a:ext>
                  </a:extLst>
                </p14:cNvPr>
                <p14:cNvContentPartPr/>
                <p14:nvPr/>
              </p14:nvContentPartPr>
              <p14:xfrm>
                <a:off x="4367832" y="2740431"/>
                <a:ext cx="167760" cy="3096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B69228EC-9B5C-497F-4CB5-283AF41EAFFD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361712" y="2734311"/>
                  <a:ext cx="1800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893" name="Ink 892">
                  <a:extLst>
                    <a:ext uri="{FF2B5EF4-FFF2-40B4-BE49-F238E27FC236}">
                      <a16:creationId xmlns:a16="http://schemas.microsoft.com/office/drawing/2014/main" id="{B669B21D-C219-49F7-2D27-AD43A05049C9}"/>
                    </a:ext>
                  </a:extLst>
                </p14:cNvPr>
                <p14:cNvContentPartPr/>
                <p14:nvPr/>
              </p14:nvContentPartPr>
              <p14:xfrm>
                <a:off x="4371792" y="2826111"/>
                <a:ext cx="210600" cy="19800"/>
              </p14:xfrm>
            </p:contentPart>
          </mc:Choice>
          <mc:Fallback xmlns="">
            <p:pic>
              <p:nvPicPr>
                <p:cNvPr id="893" name="Ink 892">
                  <a:extLst>
                    <a:ext uri="{FF2B5EF4-FFF2-40B4-BE49-F238E27FC236}">
                      <a16:creationId xmlns:a16="http://schemas.microsoft.com/office/drawing/2014/main" id="{B669B21D-C219-49F7-2D27-AD43A05049C9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365672" y="2819991"/>
                  <a:ext cx="2228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B2245B07-E60D-7A9E-1501-E43C3146FCDC}"/>
                    </a:ext>
                  </a:extLst>
                </p14:cNvPr>
                <p14:cNvContentPartPr/>
                <p14:nvPr/>
              </p14:nvContentPartPr>
              <p14:xfrm>
                <a:off x="4738272" y="2581311"/>
                <a:ext cx="252360" cy="25956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B2245B07-E60D-7A9E-1501-E43C3146FCD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732152" y="2575191"/>
                  <a:ext cx="26460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740242DC-DDDA-66DF-8885-B125C77F74DD}"/>
                    </a:ext>
                  </a:extLst>
                </p14:cNvPr>
                <p14:cNvContentPartPr/>
                <p14:nvPr/>
              </p14:nvContentPartPr>
              <p14:xfrm>
                <a:off x="5069112" y="2761311"/>
                <a:ext cx="56160" cy="16488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740242DC-DDDA-66DF-8885-B125C77F74DD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062992" y="2755191"/>
                  <a:ext cx="684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49C3B92A-6351-1EEE-B7BD-F687B2A56410}"/>
                    </a:ext>
                  </a:extLst>
                </p14:cNvPr>
                <p14:cNvContentPartPr/>
                <p14:nvPr/>
              </p14:nvContentPartPr>
              <p14:xfrm>
                <a:off x="5027352" y="2731071"/>
                <a:ext cx="309240" cy="15912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49C3B92A-6351-1EEE-B7BD-F687B2A5641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021232" y="2724951"/>
                  <a:ext cx="3214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20E50451-86BA-18FC-AD7A-687B15669A1E}"/>
                    </a:ext>
                  </a:extLst>
                </p14:cNvPr>
                <p14:cNvContentPartPr/>
                <p14:nvPr/>
              </p14:nvContentPartPr>
              <p14:xfrm>
                <a:off x="5287272" y="2506431"/>
                <a:ext cx="317520" cy="45792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20E50451-86BA-18FC-AD7A-687B15669A1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281152" y="2500311"/>
                  <a:ext cx="329760" cy="47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5" name="Group 914">
            <a:extLst>
              <a:ext uri="{FF2B5EF4-FFF2-40B4-BE49-F238E27FC236}">
                <a16:creationId xmlns:a16="http://schemas.microsoft.com/office/drawing/2014/main" id="{31EBD1DD-E958-1EC8-AC8F-E46DEEE13932}"/>
              </a:ext>
            </a:extLst>
          </p:cNvPr>
          <p:cNvGrpSpPr/>
          <p:nvPr/>
        </p:nvGrpSpPr>
        <p:grpSpPr>
          <a:xfrm>
            <a:off x="6466632" y="1773831"/>
            <a:ext cx="2019960" cy="542880"/>
            <a:chOff x="6466632" y="1773831"/>
            <a:chExt cx="201996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AEBA87EF-A8D0-E088-C0CA-49FB19585E7E}"/>
                    </a:ext>
                  </a:extLst>
                </p14:cNvPr>
                <p14:cNvContentPartPr/>
                <p14:nvPr/>
              </p14:nvContentPartPr>
              <p14:xfrm>
                <a:off x="6466632" y="2047791"/>
                <a:ext cx="207360" cy="15588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AEBA87EF-A8D0-E088-C0CA-49FB19585E7E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460512" y="2041671"/>
                  <a:ext cx="2196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EAD7E8DC-E13C-CEA2-F87C-9F9D073A32EC}"/>
                    </a:ext>
                  </a:extLst>
                </p14:cNvPr>
                <p14:cNvContentPartPr/>
                <p14:nvPr/>
              </p14:nvContentPartPr>
              <p14:xfrm>
                <a:off x="6497952" y="2034111"/>
                <a:ext cx="141480" cy="19908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EAD7E8DC-E13C-CEA2-F87C-9F9D073A32EC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491832" y="2027991"/>
                  <a:ext cx="1537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1CD7C85A-E852-D56C-39D0-608C150739A5}"/>
                    </a:ext>
                  </a:extLst>
                </p14:cNvPr>
                <p14:cNvContentPartPr/>
                <p14:nvPr/>
              </p14:nvContentPartPr>
              <p14:xfrm>
                <a:off x="6664272" y="1893351"/>
                <a:ext cx="144000" cy="7236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1CD7C85A-E852-D56C-39D0-608C150739A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658152" y="1887231"/>
                  <a:ext cx="1562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7EEFD57F-2B9B-D2BA-DC51-9562D31F7C60}"/>
                    </a:ext>
                  </a:extLst>
                </p14:cNvPr>
                <p14:cNvContentPartPr/>
                <p14:nvPr/>
              </p14:nvContentPartPr>
              <p14:xfrm>
                <a:off x="6789192" y="2165871"/>
                <a:ext cx="92520" cy="15084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7EEFD57F-2B9B-D2BA-DC51-9562D31F7C6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783072" y="2159751"/>
                  <a:ext cx="1047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149C2431-9E9E-1178-B142-A741F37D5EB4}"/>
                    </a:ext>
                  </a:extLst>
                </p14:cNvPr>
                <p14:cNvContentPartPr/>
                <p14:nvPr/>
              </p14:nvContentPartPr>
              <p14:xfrm>
                <a:off x="6806472" y="2061831"/>
                <a:ext cx="50760" cy="1080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149C2431-9E9E-1178-B142-A741F37D5EB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800352" y="2055711"/>
                  <a:ext cx="630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1C8D7EE0-2B98-3939-5733-AA9786E8AECF}"/>
                    </a:ext>
                  </a:extLst>
                </p14:cNvPr>
                <p14:cNvContentPartPr/>
                <p14:nvPr/>
              </p14:nvContentPartPr>
              <p14:xfrm>
                <a:off x="6968112" y="2021151"/>
                <a:ext cx="192960" cy="4176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1C8D7EE0-2B98-3939-5733-AA9786E8AECF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961992" y="2015031"/>
                  <a:ext cx="2052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906" name="Ink 905">
                  <a:extLst>
                    <a:ext uri="{FF2B5EF4-FFF2-40B4-BE49-F238E27FC236}">
                      <a16:creationId xmlns:a16="http://schemas.microsoft.com/office/drawing/2014/main" id="{D35196F4-175E-0AEE-5BDB-099835E59229}"/>
                    </a:ext>
                  </a:extLst>
                </p14:cNvPr>
                <p14:cNvContentPartPr/>
                <p14:nvPr/>
              </p14:nvContentPartPr>
              <p14:xfrm>
                <a:off x="7028952" y="2102871"/>
                <a:ext cx="139320" cy="23760"/>
              </p14:xfrm>
            </p:contentPart>
          </mc:Choice>
          <mc:Fallback xmlns="">
            <p:pic>
              <p:nvPicPr>
                <p:cNvPr id="906" name="Ink 905">
                  <a:extLst>
                    <a:ext uri="{FF2B5EF4-FFF2-40B4-BE49-F238E27FC236}">
                      <a16:creationId xmlns:a16="http://schemas.microsoft.com/office/drawing/2014/main" id="{D35196F4-175E-0AEE-5BDB-099835E59229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022832" y="2096751"/>
                  <a:ext cx="1515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907" name="Ink 906">
                  <a:extLst>
                    <a:ext uri="{FF2B5EF4-FFF2-40B4-BE49-F238E27FC236}">
                      <a16:creationId xmlns:a16="http://schemas.microsoft.com/office/drawing/2014/main" id="{FAE0AA89-C651-45E4-C464-FD533B882DA1}"/>
                    </a:ext>
                  </a:extLst>
                </p14:cNvPr>
                <p14:cNvContentPartPr/>
                <p14:nvPr/>
              </p14:nvContentPartPr>
              <p14:xfrm>
                <a:off x="7377072" y="1965351"/>
                <a:ext cx="262800" cy="196560"/>
              </p14:xfrm>
            </p:contentPart>
          </mc:Choice>
          <mc:Fallback xmlns="">
            <p:pic>
              <p:nvPicPr>
                <p:cNvPr id="907" name="Ink 906">
                  <a:extLst>
                    <a:ext uri="{FF2B5EF4-FFF2-40B4-BE49-F238E27FC236}">
                      <a16:creationId xmlns:a16="http://schemas.microsoft.com/office/drawing/2014/main" id="{FAE0AA89-C651-45E4-C464-FD533B882DA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7370952" y="1959231"/>
                  <a:ext cx="2750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908" name="Ink 907">
                  <a:extLst>
                    <a:ext uri="{FF2B5EF4-FFF2-40B4-BE49-F238E27FC236}">
                      <a16:creationId xmlns:a16="http://schemas.microsoft.com/office/drawing/2014/main" id="{FFD5D79A-CE29-48F5-2427-6BA7C7C79627}"/>
                    </a:ext>
                  </a:extLst>
                </p14:cNvPr>
                <p14:cNvContentPartPr/>
                <p14:nvPr/>
              </p14:nvContentPartPr>
              <p14:xfrm>
                <a:off x="7457712" y="1985871"/>
                <a:ext cx="159840" cy="183600"/>
              </p14:xfrm>
            </p:contentPart>
          </mc:Choice>
          <mc:Fallback xmlns="">
            <p:pic>
              <p:nvPicPr>
                <p:cNvPr id="908" name="Ink 907">
                  <a:extLst>
                    <a:ext uri="{FF2B5EF4-FFF2-40B4-BE49-F238E27FC236}">
                      <a16:creationId xmlns:a16="http://schemas.microsoft.com/office/drawing/2014/main" id="{FFD5D79A-CE29-48F5-2427-6BA7C7C7962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451592" y="1979751"/>
                  <a:ext cx="17208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2A71C544-0C49-9947-1ED9-92173CDCE51E}"/>
                    </a:ext>
                  </a:extLst>
                </p14:cNvPr>
                <p14:cNvContentPartPr/>
                <p14:nvPr/>
              </p14:nvContentPartPr>
              <p14:xfrm>
                <a:off x="7683432" y="2106111"/>
                <a:ext cx="70560" cy="11700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2A71C544-0C49-9947-1ED9-92173CDCE51E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7677312" y="2099991"/>
                  <a:ext cx="828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97B0F691-A424-3CC9-6991-EEA580562F84}"/>
                    </a:ext>
                  </a:extLst>
                </p14:cNvPr>
                <p14:cNvContentPartPr/>
                <p14:nvPr/>
              </p14:nvContentPartPr>
              <p14:xfrm>
                <a:off x="7670472" y="2013231"/>
                <a:ext cx="8640" cy="540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97B0F691-A424-3CC9-6991-EEA580562F84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664352" y="2007111"/>
                  <a:ext cx="208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56D0D397-C206-291A-3A48-F70611B3FD15}"/>
                    </a:ext>
                  </a:extLst>
                </p14:cNvPr>
                <p14:cNvContentPartPr/>
                <p14:nvPr/>
              </p14:nvContentPartPr>
              <p14:xfrm>
                <a:off x="7668312" y="1773831"/>
                <a:ext cx="213840" cy="17676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56D0D397-C206-291A-3A48-F70611B3FD15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662192" y="1767711"/>
                  <a:ext cx="2260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912" name="Ink 911">
                  <a:extLst>
                    <a:ext uri="{FF2B5EF4-FFF2-40B4-BE49-F238E27FC236}">
                      <a16:creationId xmlns:a16="http://schemas.microsoft.com/office/drawing/2014/main" id="{42111CD8-396A-E20A-3986-1AEA18F43ACF}"/>
                    </a:ext>
                  </a:extLst>
                </p14:cNvPr>
                <p14:cNvContentPartPr/>
                <p14:nvPr/>
              </p14:nvContentPartPr>
              <p14:xfrm>
                <a:off x="7942632" y="1852671"/>
                <a:ext cx="189720" cy="351360"/>
              </p14:xfrm>
            </p:contentPart>
          </mc:Choice>
          <mc:Fallback xmlns="">
            <p:pic>
              <p:nvPicPr>
                <p:cNvPr id="912" name="Ink 911">
                  <a:extLst>
                    <a:ext uri="{FF2B5EF4-FFF2-40B4-BE49-F238E27FC236}">
                      <a16:creationId xmlns:a16="http://schemas.microsoft.com/office/drawing/2014/main" id="{42111CD8-396A-E20A-3986-1AEA18F43ACF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936512" y="1846551"/>
                  <a:ext cx="20196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913" name="Ink 912">
                  <a:extLst>
                    <a:ext uri="{FF2B5EF4-FFF2-40B4-BE49-F238E27FC236}">
                      <a16:creationId xmlns:a16="http://schemas.microsoft.com/office/drawing/2014/main" id="{C1414771-D2AF-C40E-392C-53717A0220DE}"/>
                    </a:ext>
                  </a:extLst>
                </p14:cNvPr>
                <p14:cNvContentPartPr/>
                <p14:nvPr/>
              </p14:nvContentPartPr>
              <p14:xfrm>
                <a:off x="8090592" y="1932951"/>
                <a:ext cx="142200" cy="223560"/>
              </p14:xfrm>
            </p:contentPart>
          </mc:Choice>
          <mc:Fallback xmlns="">
            <p:pic>
              <p:nvPicPr>
                <p:cNvPr id="913" name="Ink 912">
                  <a:extLst>
                    <a:ext uri="{FF2B5EF4-FFF2-40B4-BE49-F238E27FC236}">
                      <a16:creationId xmlns:a16="http://schemas.microsoft.com/office/drawing/2014/main" id="{C1414771-D2AF-C40E-392C-53717A0220D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8084472" y="1926831"/>
                  <a:ext cx="1544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9B860E91-B031-43B9-E4A0-075A6919C762}"/>
                    </a:ext>
                  </a:extLst>
                </p14:cNvPr>
                <p14:cNvContentPartPr/>
                <p14:nvPr/>
              </p14:nvContentPartPr>
              <p14:xfrm>
                <a:off x="8328552" y="1823151"/>
                <a:ext cx="158040" cy="41688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9B860E91-B031-43B9-E4A0-075A6919C762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8322432" y="1817031"/>
                  <a:ext cx="170280" cy="42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7" name="Group 926">
            <a:extLst>
              <a:ext uri="{FF2B5EF4-FFF2-40B4-BE49-F238E27FC236}">
                <a16:creationId xmlns:a16="http://schemas.microsoft.com/office/drawing/2014/main" id="{263D42E9-EFDC-267B-D458-1707095772EA}"/>
              </a:ext>
            </a:extLst>
          </p:cNvPr>
          <p:cNvGrpSpPr/>
          <p:nvPr/>
        </p:nvGrpSpPr>
        <p:grpSpPr>
          <a:xfrm>
            <a:off x="191344" y="3466670"/>
            <a:ext cx="1802880" cy="473040"/>
            <a:chOff x="191344" y="3466670"/>
            <a:chExt cx="1802880" cy="47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916" name="Ink 915">
                  <a:extLst>
                    <a:ext uri="{FF2B5EF4-FFF2-40B4-BE49-F238E27FC236}">
                      <a16:creationId xmlns:a16="http://schemas.microsoft.com/office/drawing/2014/main" id="{E7211431-5AE8-DBD8-86F8-8FEB8186EDEC}"/>
                    </a:ext>
                  </a:extLst>
                </p14:cNvPr>
                <p14:cNvContentPartPr/>
                <p14:nvPr/>
              </p14:nvContentPartPr>
              <p14:xfrm>
                <a:off x="191344" y="3621830"/>
                <a:ext cx="73440" cy="291960"/>
              </p14:xfrm>
            </p:contentPart>
          </mc:Choice>
          <mc:Fallback xmlns="">
            <p:pic>
              <p:nvPicPr>
                <p:cNvPr id="916" name="Ink 915">
                  <a:extLst>
                    <a:ext uri="{FF2B5EF4-FFF2-40B4-BE49-F238E27FC236}">
                      <a16:creationId xmlns:a16="http://schemas.microsoft.com/office/drawing/2014/main" id="{E7211431-5AE8-DBD8-86F8-8FEB8186EDEC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85224" y="3615710"/>
                  <a:ext cx="8568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61E1B7AC-51DE-5646-7A9C-6B4C6F0D69FC}"/>
                    </a:ext>
                  </a:extLst>
                </p14:cNvPr>
                <p14:cNvContentPartPr/>
                <p14:nvPr/>
              </p14:nvContentPartPr>
              <p14:xfrm>
                <a:off x="195664" y="3550550"/>
                <a:ext cx="349560" cy="36432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61E1B7AC-51DE-5646-7A9C-6B4C6F0D69FC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89544" y="3544430"/>
                  <a:ext cx="36180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919" name="Ink 918">
                  <a:extLst>
                    <a:ext uri="{FF2B5EF4-FFF2-40B4-BE49-F238E27FC236}">
                      <a16:creationId xmlns:a16="http://schemas.microsoft.com/office/drawing/2014/main" id="{1C5DCBD3-992D-B288-7704-7E24848153E3}"/>
                    </a:ext>
                  </a:extLst>
                </p14:cNvPr>
                <p14:cNvContentPartPr/>
                <p14:nvPr/>
              </p14:nvContentPartPr>
              <p14:xfrm>
                <a:off x="538024" y="3749630"/>
                <a:ext cx="263160" cy="175680"/>
              </p14:xfrm>
            </p:contentPart>
          </mc:Choice>
          <mc:Fallback xmlns="">
            <p:pic>
              <p:nvPicPr>
                <p:cNvPr id="919" name="Ink 918">
                  <a:extLst>
                    <a:ext uri="{FF2B5EF4-FFF2-40B4-BE49-F238E27FC236}">
                      <a16:creationId xmlns:a16="http://schemas.microsoft.com/office/drawing/2014/main" id="{1C5DCBD3-992D-B288-7704-7E24848153E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31904" y="3743510"/>
                  <a:ext cx="2754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920" name="Ink 919">
                  <a:extLst>
                    <a:ext uri="{FF2B5EF4-FFF2-40B4-BE49-F238E27FC236}">
                      <a16:creationId xmlns:a16="http://schemas.microsoft.com/office/drawing/2014/main" id="{5CE5A90E-E041-F6B9-ECC1-F90426C72A00}"/>
                    </a:ext>
                  </a:extLst>
                </p14:cNvPr>
                <p14:cNvContentPartPr/>
                <p14:nvPr/>
              </p14:nvContentPartPr>
              <p14:xfrm>
                <a:off x="775984" y="3547670"/>
                <a:ext cx="120960" cy="366480"/>
              </p14:xfrm>
            </p:contentPart>
          </mc:Choice>
          <mc:Fallback xmlns="">
            <p:pic>
              <p:nvPicPr>
                <p:cNvPr id="920" name="Ink 919">
                  <a:extLst>
                    <a:ext uri="{FF2B5EF4-FFF2-40B4-BE49-F238E27FC236}">
                      <a16:creationId xmlns:a16="http://schemas.microsoft.com/office/drawing/2014/main" id="{5CE5A90E-E041-F6B9-ECC1-F90426C72A0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69864" y="3541550"/>
                  <a:ext cx="13320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0DA84ED1-CB9E-08FD-5B5A-AABBC0ED4800}"/>
                    </a:ext>
                  </a:extLst>
                </p14:cNvPr>
                <p14:cNvContentPartPr/>
                <p14:nvPr/>
              </p14:nvContentPartPr>
              <p14:xfrm>
                <a:off x="905584" y="3723710"/>
                <a:ext cx="168120" cy="19656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0DA84ED1-CB9E-08FD-5B5A-AABBC0ED4800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99464" y="3717590"/>
                  <a:ext cx="18036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F63AB28F-9759-ACF4-95AC-8E49A367582E}"/>
                    </a:ext>
                  </a:extLst>
                </p14:cNvPr>
                <p14:cNvContentPartPr/>
                <p14:nvPr/>
              </p14:nvContentPartPr>
              <p14:xfrm>
                <a:off x="1092064" y="3740270"/>
                <a:ext cx="321120" cy="19944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F63AB28F-9759-ACF4-95AC-8E49A367582E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85944" y="3734150"/>
                  <a:ext cx="3333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923" name="Ink 922">
                  <a:extLst>
                    <a:ext uri="{FF2B5EF4-FFF2-40B4-BE49-F238E27FC236}">
                      <a16:creationId xmlns:a16="http://schemas.microsoft.com/office/drawing/2014/main" id="{248C535E-CFE0-B517-52C4-5F5C0B28348B}"/>
                    </a:ext>
                  </a:extLst>
                </p14:cNvPr>
                <p14:cNvContentPartPr/>
                <p14:nvPr/>
              </p14:nvContentPartPr>
              <p14:xfrm>
                <a:off x="1375744" y="3715790"/>
                <a:ext cx="207360" cy="207000"/>
              </p14:xfrm>
            </p:contentPart>
          </mc:Choice>
          <mc:Fallback xmlns="">
            <p:pic>
              <p:nvPicPr>
                <p:cNvPr id="923" name="Ink 922">
                  <a:extLst>
                    <a:ext uri="{FF2B5EF4-FFF2-40B4-BE49-F238E27FC236}">
                      <a16:creationId xmlns:a16="http://schemas.microsoft.com/office/drawing/2014/main" id="{248C535E-CFE0-B517-52C4-5F5C0B28348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369624" y="3709670"/>
                  <a:ext cx="21960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924" name="Ink 923">
                  <a:extLst>
                    <a:ext uri="{FF2B5EF4-FFF2-40B4-BE49-F238E27FC236}">
                      <a16:creationId xmlns:a16="http://schemas.microsoft.com/office/drawing/2014/main" id="{AF9F0552-9E22-1277-4EDF-7823A5BF2827}"/>
                    </a:ext>
                  </a:extLst>
                </p14:cNvPr>
                <p14:cNvContentPartPr/>
                <p14:nvPr/>
              </p14:nvContentPartPr>
              <p14:xfrm>
                <a:off x="1563304" y="3712190"/>
                <a:ext cx="277920" cy="188280"/>
              </p14:xfrm>
            </p:contentPart>
          </mc:Choice>
          <mc:Fallback xmlns="">
            <p:pic>
              <p:nvPicPr>
                <p:cNvPr id="924" name="Ink 923">
                  <a:extLst>
                    <a:ext uri="{FF2B5EF4-FFF2-40B4-BE49-F238E27FC236}">
                      <a16:creationId xmlns:a16="http://schemas.microsoft.com/office/drawing/2014/main" id="{AF9F0552-9E22-1277-4EDF-7823A5BF2827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557184" y="3706070"/>
                  <a:ext cx="29016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DF5C3EB7-B5B7-CBC2-344A-2A6ADB199F41}"/>
                    </a:ext>
                  </a:extLst>
                </p14:cNvPr>
                <p14:cNvContentPartPr/>
                <p14:nvPr/>
              </p14:nvContentPartPr>
              <p14:xfrm>
                <a:off x="1785424" y="3466670"/>
                <a:ext cx="156240" cy="47232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DF5C3EB7-B5B7-CBC2-344A-2A6ADB199F41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779304" y="3460550"/>
                  <a:ext cx="168480" cy="48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4809696B-8C91-9284-73B9-3D2153CF0F8C}"/>
                    </a:ext>
                  </a:extLst>
                </p14:cNvPr>
                <p14:cNvContentPartPr/>
                <p14:nvPr/>
              </p14:nvContentPartPr>
              <p14:xfrm>
                <a:off x="1770664" y="3660350"/>
                <a:ext cx="223560" cy="3564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4809696B-8C91-9284-73B9-3D2153CF0F8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764544" y="3654230"/>
                  <a:ext cx="235800" cy="4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5" name="Group 944">
            <a:extLst>
              <a:ext uri="{FF2B5EF4-FFF2-40B4-BE49-F238E27FC236}">
                <a16:creationId xmlns:a16="http://schemas.microsoft.com/office/drawing/2014/main" id="{64160E08-1FD3-08D0-4F60-82182036BEE8}"/>
              </a:ext>
            </a:extLst>
          </p:cNvPr>
          <p:cNvGrpSpPr/>
          <p:nvPr/>
        </p:nvGrpSpPr>
        <p:grpSpPr>
          <a:xfrm>
            <a:off x="2326504" y="3423110"/>
            <a:ext cx="1228680" cy="464400"/>
            <a:chOff x="2326504" y="3423110"/>
            <a:chExt cx="1228680" cy="46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1CEC5A0A-5A21-A0DF-2EE2-A7526B20F4A8}"/>
                    </a:ext>
                  </a:extLst>
                </p14:cNvPr>
                <p14:cNvContentPartPr/>
                <p14:nvPr/>
              </p14:nvContentPartPr>
              <p14:xfrm>
                <a:off x="2416504" y="3736310"/>
                <a:ext cx="7920" cy="972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1CEC5A0A-5A21-A0DF-2EE2-A7526B20F4A8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410384" y="3730190"/>
                  <a:ext cx="201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918CBE3C-20B3-3B69-A5FE-C0B3FAAA5274}"/>
                    </a:ext>
                  </a:extLst>
                </p14:cNvPr>
                <p14:cNvContentPartPr/>
                <p14:nvPr/>
              </p14:nvContentPartPr>
              <p14:xfrm>
                <a:off x="2326504" y="3699590"/>
                <a:ext cx="194760" cy="18792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918CBE3C-20B3-3B69-A5FE-C0B3FAAA5274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320384" y="3693470"/>
                  <a:ext cx="2070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A9E847FA-7EAE-F9E6-F98B-12095C1B81DC}"/>
                    </a:ext>
                  </a:extLst>
                </p14:cNvPr>
                <p14:cNvContentPartPr/>
                <p14:nvPr/>
              </p14:nvContentPartPr>
              <p14:xfrm>
                <a:off x="2519464" y="3732350"/>
                <a:ext cx="110880" cy="13392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A9E847FA-7EAE-F9E6-F98B-12095C1B81DC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513344" y="3726230"/>
                  <a:ext cx="1231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9B18F578-0EBC-ABC3-06C9-F70BFF7BB455}"/>
                    </a:ext>
                  </a:extLst>
                </p14:cNvPr>
                <p14:cNvContentPartPr/>
                <p14:nvPr/>
              </p14:nvContentPartPr>
              <p14:xfrm>
                <a:off x="2503624" y="3640190"/>
                <a:ext cx="66600" cy="1944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9B18F578-0EBC-ABC3-06C9-F70BFF7BB45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2497504" y="3634070"/>
                  <a:ext cx="788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7D0ED154-10FC-0F97-4863-892854F302E9}"/>
                    </a:ext>
                  </a:extLst>
                </p14:cNvPr>
                <p14:cNvContentPartPr/>
                <p14:nvPr/>
              </p14:nvContentPartPr>
              <p14:xfrm>
                <a:off x="2628904" y="3716510"/>
                <a:ext cx="146160" cy="16344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7D0ED154-10FC-0F97-4863-892854F302E9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622784" y="3710390"/>
                  <a:ext cx="1584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933" name="Ink 932">
                  <a:extLst>
                    <a:ext uri="{FF2B5EF4-FFF2-40B4-BE49-F238E27FC236}">
                      <a16:creationId xmlns:a16="http://schemas.microsoft.com/office/drawing/2014/main" id="{A94DF37B-81D7-1271-CA78-4480F48DC5A7}"/>
                    </a:ext>
                  </a:extLst>
                </p14:cNvPr>
                <p14:cNvContentPartPr/>
                <p14:nvPr/>
              </p14:nvContentPartPr>
              <p14:xfrm>
                <a:off x="2784064" y="3695270"/>
                <a:ext cx="495360" cy="192240"/>
              </p14:xfrm>
            </p:contentPart>
          </mc:Choice>
          <mc:Fallback xmlns="">
            <p:pic>
              <p:nvPicPr>
                <p:cNvPr id="933" name="Ink 932">
                  <a:extLst>
                    <a:ext uri="{FF2B5EF4-FFF2-40B4-BE49-F238E27FC236}">
                      <a16:creationId xmlns:a16="http://schemas.microsoft.com/office/drawing/2014/main" id="{A94DF37B-81D7-1271-CA78-4480F48DC5A7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777944" y="3689150"/>
                  <a:ext cx="50760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A46B7CC6-F37B-1BD0-ED3A-5BF7E43B7373}"/>
                    </a:ext>
                  </a:extLst>
                </p14:cNvPr>
                <p14:cNvContentPartPr/>
                <p14:nvPr/>
              </p14:nvContentPartPr>
              <p14:xfrm>
                <a:off x="3146944" y="3531110"/>
                <a:ext cx="45360" cy="7056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A46B7CC6-F37B-1BD0-ED3A-5BF7E43B7373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140824" y="3524990"/>
                  <a:ext cx="576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480F3B4F-76A0-3A63-1464-7799956C7237}"/>
                    </a:ext>
                  </a:extLst>
                </p14:cNvPr>
                <p14:cNvContentPartPr/>
                <p14:nvPr/>
              </p14:nvContentPartPr>
              <p14:xfrm>
                <a:off x="3274024" y="3423110"/>
                <a:ext cx="65880" cy="40320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480F3B4F-76A0-3A63-1464-7799956C723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267904" y="3416990"/>
                  <a:ext cx="78120" cy="41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795CE305-0BA2-9A2D-4287-28F9ACBE83FA}"/>
                    </a:ext>
                  </a:extLst>
                </p14:cNvPr>
                <p14:cNvContentPartPr/>
                <p14:nvPr/>
              </p14:nvContentPartPr>
              <p14:xfrm>
                <a:off x="3238384" y="3627590"/>
                <a:ext cx="155520" cy="1728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795CE305-0BA2-9A2D-4287-28F9ACBE83FA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232264" y="3621470"/>
                  <a:ext cx="1677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937" name="Ink 936">
                  <a:extLst>
                    <a:ext uri="{FF2B5EF4-FFF2-40B4-BE49-F238E27FC236}">
                      <a16:creationId xmlns:a16="http://schemas.microsoft.com/office/drawing/2014/main" id="{41772015-11AC-27EE-BFB9-00D13F0875D7}"/>
                    </a:ext>
                  </a:extLst>
                </p14:cNvPr>
                <p14:cNvContentPartPr/>
                <p14:nvPr/>
              </p14:nvContentPartPr>
              <p14:xfrm>
                <a:off x="3409744" y="3616430"/>
                <a:ext cx="145440" cy="227520"/>
              </p14:xfrm>
            </p:contentPart>
          </mc:Choice>
          <mc:Fallback xmlns="">
            <p:pic>
              <p:nvPicPr>
                <p:cNvPr id="937" name="Ink 936">
                  <a:extLst>
                    <a:ext uri="{FF2B5EF4-FFF2-40B4-BE49-F238E27FC236}">
                      <a16:creationId xmlns:a16="http://schemas.microsoft.com/office/drawing/2014/main" id="{41772015-11AC-27EE-BFB9-00D13F0875D7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403624" y="3610310"/>
                  <a:ext cx="157680" cy="23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7" name="Group 956">
            <a:extLst>
              <a:ext uri="{FF2B5EF4-FFF2-40B4-BE49-F238E27FC236}">
                <a16:creationId xmlns:a16="http://schemas.microsoft.com/office/drawing/2014/main" id="{46DD3823-CD91-DC4B-5EEE-EB64BBEDD686}"/>
              </a:ext>
            </a:extLst>
          </p:cNvPr>
          <p:cNvGrpSpPr/>
          <p:nvPr/>
        </p:nvGrpSpPr>
        <p:grpSpPr>
          <a:xfrm>
            <a:off x="441100" y="4718768"/>
            <a:ext cx="1573920" cy="576360"/>
            <a:chOff x="441100" y="4718768"/>
            <a:chExt cx="1573920" cy="57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F8F8675F-6EDD-B667-ADF4-CB186D71954F}"/>
                    </a:ext>
                  </a:extLst>
                </p14:cNvPr>
                <p14:cNvContentPartPr/>
                <p14:nvPr/>
              </p14:nvContentPartPr>
              <p14:xfrm>
                <a:off x="441100" y="4718768"/>
                <a:ext cx="332640" cy="55728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F8F8675F-6EDD-B667-ADF4-CB186D71954F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34980" y="4712648"/>
                  <a:ext cx="344880" cy="56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BBA07FA8-032E-3F43-FA47-054C020D10A6}"/>
                    </a:ext>
                  </a:extLst>
                </p14:cNvPr>
                <p14:cNvContentPartPr/>
                <p14:nvPr/>
              </p14:nvContentPartPr>
              <p14:xfrm>
                <a:off x="791740" y="5157608"/>
                <a:ext cx="85320" cy="13752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BBA07FA8-032E-3F43-FA47-054C020D10A6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85620" y="5151488"/>
                  <a:ext cx="975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948" name="Ink 947">
                  <a:extLst>
                    <a:ext uri="{FF2B5EF4-FFF2-40B4-BE49-F238E27FC236}">
                      <a16:creationId xmlns:a16="http://schemas.microsoft.com/office/drawing/2014/main" id="{A648907D-B5A3-943A-3962-4CAE3EF24A97}"/>
                    </a:ext>
                  </a:extLst>
                </p14:cNvPr>
                <p14:cNvContentPartPr/>
                <p14:nvPr/>
              </p14:nvContentPartPr>
              <p14:xfrm>
                <a:off x="826660" y="5060768"/>
                <a:ext cx="38160" cy="12960"/>
              </p14:xfrm>
            </p:contentPart>
          </mc:Choice>
          <mc:Fallback xmlns="">
            <p:pic>
              <p:nvPicPr>
                <p:cNvPr id="948" name="Ink 947">
                  <a:extLst>
                    <a:ext uri="{FF2B5EF4-FFF2-40B4-BE49-F238E27FC236}">
                      <a16:creationId xmlns:a16="http://schemas.microsoft.com/office/drawing/2014/main" id="{A648907D-B5A3-943A-3962-4CAE3EF24A9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20540" y="5054648"/>
                  <a:ext cx="504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AA33A99E-037D-CBB5-0F5C-E2937A5F5780}"/>
                    </a:ext>
                  </a:extLst>
                </p14:cNvPr>
                <p14:cNvContentPartPr/>
                <p14:nvPr/>
              </p14:nvContentPartPr>
              <p14:xfrm>
                <a:off x="994420" y="4746128"/>
                <a:ext cx="207360" cy="50400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AA33A99E-037D-CBB5-0F5C-E2937A5F578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88300" y="4740008"/>
                  <a:ext cx="219600" cy="51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950" name="Ink 949">
                  <a:extLst>
                    <a:ext uri="{FF2B5EF4-FFF2-40B4-BE49-F238E27FC236}">
                      <a16:creationId xmlns:a16="http://schemas.microsoft.com/office/drawing/2014/main" id="{9DF76D37-3F06-F9E4-73A6-9A1026F13ADB}"/>
                    </a:ext>
                  </a:extLst>
                </p14:cNvPr>
                <p14:cNvContentPartPr/>
                <p14:nvPr/>
              </p14:nvContentPartPr>
              <p14:xfrm>
                <a:off x="1268020" y="4849448"/>
                <a:ext cx="195120" cy="368640"/>
              </p14:xfrm>
            </p:contentPart>
          </mc:Choice>
          <mc:Fallback xmlns="">
            <p:pic>
              <p:nvPicPr>
                <p:cNvPr id="950" name="Ink 949">
                  <a:extLst>
                    <a:ext uri="{FF2B5EF4-FFF2-40B4-BE49-F238E27FC236}">
                      <a16:creationId xmlns:a16="http://schemas.microsoft.com/office/drawing/2014/main" id="{9DF76D37-3F06-F9E4-73A6-9A1026F13AD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261900" y="4843328"/>
                  <a:ext cx="207360" cy="38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951" name="Ink 950">
                  <a:extLst>
                    <a:ext uri="{FF2B5EF4-FFF2-40B4-BE49-F238E27FC236}">
                      <a16:creationId xmlns:a16="http://schemas.microsoft.com/office/drawing/2014/main" id="{CA3CE82E-792D-D23B-8757-0D9984EF56E0}"/>
                    </a:ext>
                  </a:extLst>
                </p14:cNvPr>
                <p14:cNvContentPartPr/>
                <p14:nvPr/>
              </p14:nvContentPartPr>
              <p14:xfrm>
                <a:off x="1241020" y="5070128"/>
                <a:ext cx="250200" cy="16920"/>
              </p14:xfrm>
            </p:contentPart>
          </mc:Choice>
          <mc:Fallback xmlns="">
            <p:pic>
              <p:nvPicPr>
                <p:cNvPr id="951" name="Ink 950">
                  <a:extLst>
                    <a:ext uri="{FF2B5EF4-FFF2-40B4-BE49-F238E27FC236}">
                      <a16:creationId xmlns:a16="http://schemas.microsoft.com/office/drawing/2014/main" id="{CA3CE82E-792D-D23B-8757-0D9984EF56E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234900" y="5064008"/>
                  <a:ext cx="2624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952" name="Ink 951">
                  <a:extLst>
                    <a:ext uri="{FF2B5EF4-FFF2-40B4-BE49-F238E27FC236}">
                      <a16:creationId xmlns:a16="http://schemas.microsoft.com/office/drawing/2014/main" id="{4D672833-1F54-50FD-4B15-118F5FEC0E79}"/>
                    </a:ext>
                  </a:extLst>
                </p14:cNvPr>
                <p14:cNvContentPartPr/>
                <p14:nvPr/>
              </p14:nvContentPartPr>
              <p14:xfrm>
                <a:off x="1491220" y="4747208"/>
                <a:ext cx="209880" cy="509400"/>
              </p14:xfrm>
            </p:contentPart>
          </mc:Choice>
          <mc:Fallback xmlns="">
            <p:pic>
              <p:nvPicPr>
                <p:cNvPr id="952" name="Ink 951">
                  <a:extLst>
                    <a:ext uri="{FF2B5EF4-FFF2-40B4-BE49-F238E27FC236}">
                      <a16:creationId xmlns:a16="http://schemas.microsoft.com/office/drawing/2014/main" id="{4D672833-1F54-50FD-4B15-118F5FEC0E7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485100" y="4741088"/>
                  <a:ext cx="222120" cy="52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48EE5CD9-4E59-8DAA-528B-111EBFEDBD06}"/>
                    </a:ext>
                  </a:extLst>
                </p14:cNvPr>
                <p14:cNvContentPartPr/>
                <p14:nvPr/>
              </p14:nvContentPartPr>
              <p14:xfrm>
                <a:off x="1868860" y="4991648"/>
                <a:ext cx="124920" cy="2160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48EE5CD9-4E59-8DAA-528B-111EBFEDBD06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862740" y="4985528"/>
                  <a:ext cx="1371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955" name="Ink 954">
                  <a:extLst>
                    <a:ext uri="{FF2B5EF4-FFF2-40B4-BE49-F238E27FC236}">
                      <a16:creationId xmlns:a16="http://schemas.microsoft.com/office/drawing/2014/main" id="{A104EA86-192E-CE48-5C83-26F098E2B082}"/>
                    </a:ext>
                  </a:extLst>
                </p14:cNvPr>
                <p14:cNvContentPartPr/>
                <p14:nvPr/>
              </p14:nvContentPartPr>
              <p14:xfrm>
                <a:off x="1887940" y="5075168"/>
                <a:ext cx="127080" cy="19800"/>
              </p14:xfrm>
            </p:contentPart>
          </mc:Choice>
          <mc:Fallback xmlns="">
            <p:pic>
              <p:nvPicPr>
                <p:cNvPr id="955" name="Ink 954">
                  <a:extLst>
                    <a:ext uri="{FF2B5EF4-FFF2-40B4-BE49-F238E27FC236}">
                      <a16:creationId xmlns:a16="http://schemas.microsoft.com/office/drawing/2014/main" id="{A104EA86-192E-CE48-5C83-26F098E2B082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881820" y="5069048"/>
                  <a:ext cx="139320" cy="3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956" name="Ink 955">
                <a:extLst>
                  <a:ext uri="{FF2B5EF4-FFF2-40B4-BE49-F238E27FC236}">
                    <a16:creationId xmlns:a16="http://schemas.microsoft.com/office/drawing/2014/main" id="{CC334A50-E57B-674E-0580-DCFB287F3709}"/>
                  </a:ext>
                </a:extLst>
              </p14:cNvPr>
              <p14:cNvContentPartPr/>
              <p14:nvPr/>
            </p14:nvContentPartPr>
            <p14:xfrm>
              <a:off x="2274220" y="4530488"/>
              <a:ext cx="208080" cy="888840"/>
            </p14:xfrm>
          </p:contentPart>
        </mc:Choice>
        <mc:Fallback xmlns="">
          <p:pic>
            <p:nvPicPr>
              <p:cNvPr id="956" name="Ink 955">
                <a:extLst>
                  <a:ext uri="{FF2B5EF4-FFF2-40B4-BE49-F238E27FC236}">
                    <a16:creationId xmlns:a16="http://schemas.microsoft.com/office/drawing/2014/main" id="{CC334A50-E57B-674E-0580-DCFB287F3709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2268100" y="4524368"/>
                <a:ext cx="220320" cy="90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958" name="Ink 957">
                <a:extLst>
                  <a:ext uri="{FF2B5EF4-FFF2-40B4-BE49-F238E27FC236}">
                    <a16:creationId xmlns:a16="http://schemas.microsoft.com/office/drawing/2014/main" id="{D964E417-5640-02FF-BFB2-FE0CA367539B}"/>
                  </a:ext>
                </a:extLst>
              </p14:cNvPr>
              <p14:cNvContentPartPr/>
              <p14:nvPr/>
            </p14:nvContentPartPr>
            <p14:xfrm>
              <a:off x="2686780" y="4813088"/>
              <a:ext cx="266760" cy="346320"/>
            </p14:xfrm>
          </p:contentPart>
        </mc:Choice>
        <mc:Fallback xmlns="">
          <p:pic>
            <p:nvPicPr>
              <p:cNvPr id="958" name="Ink 957">
                <a:extLst>
                  <a:ext uri="{FF2B5EF4-FFF2-40B4-BE49-F238E27FC236}">
                    <a16:creationId xmlns:a16="http://schemas.microsoft.com/office/drawing/2014/main" id="{D964E417-5640-02FF-BFB2-FE0CA367539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2680660" y="4806968"/>
                <a:ext cx="279000" cy="358560"/>
              </a:xfrm>
              <a:prstGeom prst="rect">
                <a:avLst/>
              </a:prstGeom>
            </p:spPr>
          </p:pic>
        </mc:Fallback>
      </mc:AlternateContent>
      <p:grpSp>
        <p:nvGrpSpPr>
          <p:cNvPr id="967" name="Group 966">
            <a:extLst>
              <a:ext uri="{FF2B5EF4-FFF2-40B4-BE49-F238E27FC236}">
                <a16:creationId xmlns:a16="http://schemas.microsoft.com/office/drawing/2014/main" id="{254B039F-E419-250A-127D-EB33455E6158}"/>
              </a:ext>
            </a:extLst>
          </p:cNvPr>
          <p:cNvGrpSpPr/>
          <p:nvPr/>
        </p:nvGrpSpPr>
        <p:grpSpPr>
          <a:xfrm>
            <a:off x="3096100" y="4579088"/>
            <a:ext cx="1579680" cy="622440"/>
            <a:chOff x="3096100" y="4579088"/>
            <a:chExt cx="1579680" cy="62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959" name="Ink 958">
                  <a:extLst>
                    <a:ext uri="{FF2B5EF4-FFF2-40B4-BE49-F238E27FC236}">
                      <a16:creationId xmlns:a16="http://schemas.microsoft.com/office/drawing/2014/main" id="{A590ED06-29D0-ADC1-1868-A5603C77E7D3}"/>
                    </a:ext>
                  </a:extLst>
                </p14:cNvPr>
                <p14:cNvContentPartPr/>
                <p14:nvPr/>
              </p14:nvContentPartPr>
              <p14:xfrm>
                <a:off x="3096100" y="4826048"/>
                <a:ext cx="235800" cy="261000"/>
              </p14:xfrm>
            </p:contentPart>
          </mc:Choice>
          <mc:Fallback xmlns="">
            <p:pic>
              <p:nvPicPr>
                <p:cNvPr id="959" name="Ink 958">
                  <a:extLst>
                    <a:ext uri="{FF2B5EF4-FFF2-40B4-BE49-F238E27FC236}">
                      <a16:creationId xmlns:a16="http://schemas.microsoft.com/office/drawing/2014/main" id="{A590ED06-29D0-ADC1-1868-A5603C77E7D3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089980" y="4819928"/>
                  <a:ext cx="24804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960" name="Ink 959">
                  <a:extLst>
                    <a:ext uri="{FF2B5EF4-FFF2-40B4-BE49-F238E27FC236}">
                      <a16:creationId xmlns:a16="http://schemas.microsoft.com/office/drawing/2014/main" id="{6CA02594-02A5-E6B2-78AA-6CD17CA640EE}"/>
                    </a:ext>
                  </a:extLst>
                </p14:cNvPr>
                <p14:cNvContentPartPr/>
                <p14:nvPr/>
              </p14:nvContentPartPr>
              <p14:xfrm>
                <a:off x="3105460" y="4940168"/>
                <a:ext cx="197280" cy="12240"/>
              </p14:xfrm>
            </p:contentPart>
          </mc:Choice>
          <mc:Fallback xmlns="">
            <p:pic>
              <p:nvPicPr>
                <p:cNvPr id="960" name="Ink 959">
                  <a:extLst>
                    <a:ext uri="{FF2B5EF4-FFF2-40B4-BE49-F238E27FC236}">
                      <a16:creationId xmlns:a16="http://schemas.microsoft.com/office/drawing/2014/main" id="{6CA02594-02A5-E6B2-78AA-6CD17CA640EE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3099340" y="4934048"/>
                  <a:ext cx="2095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F641A592-D23B-E332-FB04-108C450A7508}"/>
                    </a:ext>
                  </a:extLst>
                </p14:cNvPr>
                <p14:cNvContentPartPr/>
                <p14:nvPr/>
              </p14:nvContentPartPr>
              <p14:xfrm>
                <a:off x="3611980" y="4659008"/>
                <a:ext cx="296640" cy="47376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F641A592-D23B-E332-FB04-108C450A7508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605860" y="4652888"/>
                  <a:ext cx="308880" cy="48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17440829-6848-845A-90E6-662786FAAAF6}"/>
                    </a:ext>
                  </a:extLst>
                </p14:cNvPr>
                <p14:cNvContentPartPr/>
                <p14:nvPr/>
              </p14:nvContentPartPr>
              <p14:xfrm>
                <a:off x="3963700" y="4712288"/>
                <a:ext cx="178920" cy="37152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17440829-6848-845A-90E6-662786FAAAF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957580" y="4706168"/>
                  <a:ext cx="19116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07DBB5EC-6A85-BADA-2844-28D459CB9F4B}"/>
                    </a:ext>
                  </a:extLst>
                </p14:cNvPr>
                <p14:cNvContentPartPr/>
                <p14:nvPr/>
              </p14:nvContentPartPr>
              <p14:xfrm>
                <a:off x="4173220" y="4745048"/>
                <a:ext cx="159840" cy="33372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07DBB5EC-6A85-BADA-2844-28D459CB9F4B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4167100" y="4738928"/>
                  <a:ext cx="17208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5FCC1683-B299-B0AA-D851-64197C9E34F1}"/>
                    </a:ext>
                  </a:extLst>
                </p14:cNvPr>
                <p14:cNvContentPartPr/>
                <p14:nvPr/>
              </p14:nvContentPartPr>
              <p14:xfrm>
                <a:off x="4140820" y="4927208"/>
                <a:ext cx="276480" cy="3312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5FCC1683-B299-B0AA-D851-64197C9E34F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4134700" y="4921088"/>
                  <a:ext cx="2887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966" name="Ink 965">
                  <a:extLst>
                    <a:ext uri="{FF2B5EF4-FFF2-40B4-BE49-F238E27FC236}">
                      <a16:creationId xmlns:a16="http://schemas.microsoft.com/office/drawing/2014/main" id="{07DE761C-FE38-DC58-A5DF-A033762A7AEC}"/>
                    </a:ext>
                  </a:extLst>
                </p14:cNvPr>
                <p14:cNvContentPartPr/>
                <p14:nvPr/>
              </p14:nvContentPartPr>
              <p14:xfrm>
                <a:off x="4342060" y="4579088"/>
                <a:ext cx="333720" cy="622440"/>
              </p14:xfrm>
            </p:contentPart>
          </mc:Choice>
          <mc:Fallback xmlns="">
            <p:pic>
              <p:nvPicPr>
                <p:cNvPr id="966" name="Ink 965">
                  <a:extLst>
                    <a:ext uri="{FF2B5EF4-FFF2-40B4-BE49-F238E27FC236}">
                      <a16:creationId xmlns:a16="http://schemas.microsoft.com/office/drawing/2014/main" id="{07DE761C-FE38-DC58-A5DF-A033762A7AEC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4335940" y="4572968"/>
                  <a:ext cx="345960" cy="63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6" name="Group 975">
            <a:extLst>
              <a:ext uri="{FF2B5EF4-FFF2-40B4-BE49-F238E27FC236}">
                <a16:creationId xmlns:a16="http://schemas.microsoft.com/office/drawing/2014/main" id="{36A6FA56-9789-9096-754B-F8E629689EFF}"/>
              </a:ext>
            </a:extLst>
          </p:cNvPr>
          <p:cNvGrpSpPr/>
          <p:nvPr/>
        </p:nvGrpSpPr>
        <p:grpSpPr>
          <a:xfrm>
            <a:off x="4917700" y="4891928"/>
            <a:ext cx="69840" cy="93600"/>
            <a:chOff x="4917700" y="4891928"/>
            <a:chExt cx="69840" cy="9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968" name="Ink 967">
                  <a:extLst>
                    <a:ext uri="{FF2B5EF4-FFF2-40B4-BE49-F238E27FC236}">
                      <a16:creationId xmlns:a16="http://schemas.microsoft.com/office/drawing/2014/main" id="{618DA706-4263-B170-EEE4-6D1BFCC928A4}"/>
                    </a:ext>
                  </a:extLst>
                </p14:cNvPr>
                <p14:cNvContentPartPr/>
                <p14:nvPr/>
              </p14:nvContentPartPr>
              <p14:xfrm>
                <a:off x="4917700" y="4891928"/>
                <a:ext cx="46440" cy="11520"/>
              </p14:xfrm>
            </p:contentPart>
          </mc:Choice>
          <mc:Fallback xmlns="">
            <p:pic>
              <p:nvPicPr>
                <p:cNvPr id="968" name="Ink 967">
                  <a:extLst>
                    <a:ext uri="{FF2B5EF4-FFF2-40B4-BE49-F238E27FC236}">
                      <a16:creationId xmlns:a16="http://schemas.microsoft.com/office/drawing/2014/main" id="{618DA706-4263-B170-EEE4-6D1BFCC928A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4911580" y="4885808"/>
                  <a:ext cx="586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969" name="Ink 968">
                  <a:extLst>
                    <a:ext uri="{FF2B5EF4-FFF2-40B4-BE49-F238E27FC236}">
                      <a16:creationId xmlns:a16="http://schemas.microsoft.com/office/drawing/2014/main" id="{DB996706-9695-BF8E-B889-B58384B89E24}"/>
                    </a:ext>
                  </a:extLst>
                </p14:cNvPr>
                <p14:cNvContentPartPr/>
                <p14:nvPr/>
              </p14:nvContentPartPr>
              <p14:xfrm>
                <a:off x="4928500" y="4975448"/>
                <a:ext cx="59040" cy="10080"/>
              </p14:xfrm>
            </p:contentPart>
          </mc:Choice>
          <mc:Fallback xmlns="">
            <p:pic>
              <p:nvPicPr>
                <p:cNvPr id="969" name="Ink 968">
                  <a:extLst>
                    <a:ext uri="{FF2B5EF4-FFF2-40B4-BE49-F238E27FC236}">
                      <a16:creationId xmlns:a16="http://schemas.microsoft.com/office/drawing/2014/main" id="{DB996706-9695-BF8E-B889-B58384B89E24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4922380" y="4969328"/>
                  <a:ext cx="7128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5" name="Group 974">
            <a:extLst>
              <a:ext uri="{FF2B5EF4-FFF2-40B4-BE49-F238E27FC236}">
                <a16:creationId xmlns:a16="http://schemas.microsoft.com/office/drawing/2014/main" id="{BFC10194-D3F2-1D97-7C78-A7E28B839937}"/>
              </a:ext>
            </a:extLst>
          </p:cNvPr>
          <p:cNvGrpSpPr/>
          <p:nvPr/>
        </p:nvGrpSpPr>
        <p:grpSpPr>
          <a:xfrm>
            <a:off x="5326660" y="4695008"/>
            <a:ext cx="873720" cy="326160"/>
            <a:chOff x="5326660" y="4695008"/>
            <a:chExt cx="873720" cy="32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970" name="Ink 969">
                  <a:extLst>
                    <a:ext uri="{FF2B5EF4-FFF2-40B4-BE49-F238E27FC236}">
                      <a16:creationId xmlns:a16="http://schemas.microsoft.com/office/drawing/2014/main" id="{8A13BCA0-6D5A-93DD-8EDB-3214A45541C4}"/>
                    </a:ext>
                  </a:extLst>
                </p14:cNvPr>
                <p14:cNvContentPartPr/>
                <p14:nvPr/>
              </p14:nvContentPartPr>
              <p14:xfrm>
                <a:off x="5326660" y="4855568"/>
                <a:ext cx="170640" cy="165600"/>
              </p14:xfrm>
            </p:contentPart>
          </mc:Choice>
          <mc:Fallback xmlns="">
            <p:pic>
              <p:nvPicPr>
                <p:cNvPr id="970" name="Ink 969">
                  <a:extLst>
                    <a:ext uri="{FF2B5EF4-FFF2-40B4-BE49-F238E27FC236}">
                      <a16:creationId xmlns:a16="http://schemas.microsoft.com/office/drawing/2014/main" id="{8A13BCA0-6D5A-93DD-8EDB-3214A45541C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320540" y="4849448"/>
                  <a:ext cx="1828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971" name="Ink 970">
                  <a:extLst>
                    <a:ext uri="{FF2B5EF4-FFF2-40B4-BE49-F238E27FC236}">
                      <a16:creationId xmlns:a16="http://schemas.microsoft.com/office/drawing/2014/main" id="{BA617A5D-ADD3-AC93-D0CD-0C44912F596F}"/>
                    </a:ext>
                  </a:extLst>
                </p14:cNvPr>
                <p14:cNvContentPartPr/>
                <p14:nvPr/>
              </p14:nvContentPartPr>
              <p14:xfrm>
                <a:off x="5373100" y="4742168"/>
                <a:ext cx="46080" cy="20520"/>
              </p14:xfrm>
            </p:contentPart>
          </mc:Choice>
          <mc:Fallback xmlns="">
            <p:pic>
              <p:nvPicPr>
                <p:cNvPr id="971" name="Ink 970">
                  <a:extLst>
                    <a:ext uri="{FF2B5EF4-FFF2-40B4-BE49-F238E27FC236}">
                      <a16:creationId xmlns:a16="http://schemas.microsoft.com/office/drawing/2014/main" id="{BA617A5D-ADD3-AC93-D0CD-0C44912F596F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366980" y="4736048"/>
                  <a:ext cx="583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972" name="Ink 971">
                  <a:extLst>
                    <a:ext uri="{FF2B5EF4-FFF2-40B4-BE49-F238E27FC236}">
                      <a16:creationId xmlns:a16="http://schemas.microsoft.com/office/drawing/2014/main" id="{4046D9CA-89AB-3D74-011C-EB0C9CB9F01E}"/>
                    </a:ext>
                  </a:extLst>
                </p14:cNvPr>
                <p14:cNvContentPartPr/>
                <p14:nvPr/>
              </p14:nvContentPartPr>
              <p14:xfrm>
                <a:off x="5626540" y="4762688"/>
                <a:ext cx="203040" cy="228240"/>
              </p14:xfrm>
            </p:contentPart>
          </mc:Choice>
          <mc:Fallback xmlns="">
            <p:pic>
              <p:nvPicPr>
                <p:cNvPr id="972" name="Ink 971">
                  <a:extLst>
                    <a:ext uri="{FF2B5EF4-FFF2-40B4-BE49-F238E27FC236}">
                      <a16:creationId xmlns:a16="http://schemas.microsoft.com/office/drawing/2014/main" id="{4046D9CA-89AB-3D74-011C-EB0C9CB9F01E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5620420" y="4756568"/>
                  <a:ext cx="21528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973" name="Ink 972">
                  <a:extLst>
                    <a:ext uri="{FF2B5EF4-FFF2-40B4-BE49-F238E27FC236}">
                      <a16:creationId xmlns:a16="http://schemas.microsoft.com/office/drawing/2014/main" id="{1155F32A-C883-DF97-0F27-95F08B2BB509}"/>
                    </a:ext>
                  </a:extLst>
                </p14:cNvPr>
                <p14:cNvContentPartPr/>
                <p14:nvPr/>
              </p14:nvContentPartPr>
              <p14:xfrm>
                <a:off x="5589100" y="4863488"/>
                <a:ext cx="223200" cy="7200"/>
              </p14:xfrm>
            </p:contentPart>
          </mc:Choice>
          <mc:Fallback xmlns="">
            <p:pic>
              <p:nvPicPr>
                <p:cNvPr id="973" name="Ink 972">
                  <a:extLst>
                    <a:ext uri="{FF2B5EF4-FFF2-40B4-BE49-F238E27FC236}">
                      <a16:creationId xmlns:a16="http://schemas.microsoft.com/office/drawing/2014/main" id="{1155F32A-C883-DF97-0F27-95F08B2BB50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582980" y="4857368"/>
                  <a:ext cx="2354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974" name="Ink 973">
                  <a:extLst>
                    <a:ext uri="{FF2B5EF4-FFF2-40B4-BE49-F238E27FC236}">
                      <a16:creationId xmlns:a16="http://schemas.microsoft.com/office/drawing/2014/main" id="{7E69BD7B-62E5-04D4-4534-6FD668DD9E6A}"/>
                    </a:ext>
                  </a:extLst>
                </p14:cNvPr>
                <p14:cNvContentPartPr/>
                <p14:nvPr/>
              </p14:nvContentPartPr>
              <p14:xfrm>
                <a:off x="5954500" y="4695008"/>
                <a:ext cx="245880" cy="312840"/>
              </p14:xfrm>
            </p:contentPart>
          </mc:Choice>
          <mc:Fallback xmlns="">
            <p:pic>
              <p:nvPicPr>
                <p:cNvPr id="974" name="Ink 973">
                  <a:extLst>
                    <a:ext uri="{FF2B5EF4-FFF2-40B4-BE49-F238E27FC236}">
                      <a16:creationId xmlns:a16="http://schemas.microsoft.com/office/drawing/2014/main" id="{7E69BD7B-62E5-04D4-4534-6FD668DD9E6A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948380" y="4688888"/>
                  <a:ext cx="258120" cy="32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1082" name="Ink 1081">
                <a:extLst>
                  <a:ext uri="{FF2B5EF4-FFF2-40B4-BE49-F238E27FC236}">
                    <a16:creationId xmlns:a16="http://schemas.microsoft.com/office/drawing/2014/main" id="{E25B8C27-ECD3-B1D1-0CA6-0571D26DE42A}"/>
                  </a:ext>
                </a:extLst>
              </p14:cNvPr>
              <p14:cNvContentPartPr/>
              <p14:nvPr/>
            </p14:nvContentPartPr>
            <p14:xfrm>
              <a:off x="6450204" y="4918595"/>
              <a:ext cx="82800" cy="176400"/>
            </p14:xfrm>
          </p:contentPart>
        </mc:Choice>
        <mc:Fallback xmlns="">
          <p:pic>
            <p:nvPicPr>
              <p:cNvPr id="1082" name="Ink 1081">
                <a:extLst>
                  <a:ext uri="{FF2B5EF4-FFF2-40B4-BE49-F238E27FC236}">
                    <a16:creationId xmlns:a16="http://schemas.microsoft.com/office/drawing/2014/main" id="{E25B8C27-ECD3-B1D1-0CA6-0571D26DE42A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6444084" y="4912475"/>
                <a:ext cx="95040" cy="188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87" name="Group 1086">
            <a:extLst>
              <a:ext uri="{FF2B5EF4-FFF2-40B4-BE49-F238E27FC236}">
                <a16:creationId xmlns:a16="http://schemas.microsoft.com/office/drawing/2014/main" id="{37D6B428-1A04-F393-AF34-BC13635ACAE1}"/>
              </a:ext>
            </a:extLst>
          </p:cNvPr>
          <p:cNvGrpSpPr/>
          <p:nvPr/>
        </p:nvGrpSpPr>
        <p:grpSpPr>
          <a:xfrm>
            <a:off x="6914244" y="4603955"/>
            <a:ext cx="615240" cy="593640"/>
            <a:chOff x="6914244" y="4603955"/>
            <a:chExt cx="615240" cy="59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083" name="Ink 1082">
                  <a:extLst>
                    <a:ext uri="{FF2B5EF4-FFF2-40B4-BE49-F238E27FC236}">
                      <a16:creationId xmlns:a16="http://schemas.microsoft.com/office/drawing/2014/main" id="{A8C66C02-ABE9-9DC6-B75D-081403C551E2}"/>
                    </a:ext>
                  </a:extLst>
                </p14:cNvPr>
                <p14:cNvContentPartPr/>
                <p14:nvPr/>
              </p14:nvContentPartPr>
              <p14:xfrm>
                <a:off x="6914244" y="4669115"/>
                <a:ext cx="314280" cy="410760"/>
              </p14:xfrm>
            </p:contentPart>
          </mc:Choice>
          <mc:Fallback xmlns="">
            <p:pic>
              <p:nvPicPr>
                <p:cNvPr id="1083" name="Ink 1082">
                  <a:extLst>
                    <a:ext uri="{FF2B5EF4-FFF2-40B4-BE49-F238E27FC236}">
                      <a16:creationId xmlns:a16="http://schemas.microsoft.com/office/drawing/2014/main" id="{A8C66C02-ABE9-9DC6-B75D-081403C551E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908124" y="4662995"/>
                  <a:ext cx="32652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084" name="Ink 1083">
                  <a:extLst>
                    <a:ext uri="{FF2B5EF4-FFF2-40B4-BE49-F238E27FC236}">
                      <a16:creationId xmlns:a16="http://schemas.microsoft.com/office/drawing/2014/main" id="{8CDE4D21-EA53-E62E-E65F-1D0E61B89E85}"/>
                    </a:ext>
                  </a:extLst>
                </p14:cNvPr>
                <p14:cNvContentPartPr/>
                <p14:nvPr/>
              </p14:nvContentPartPr>
              <p14:xfrm>
                <a:off x="7259844" y="4603955"/>
                <a:ext cx="269640" cy="174960"/>
              </p14:xfrm>
            </p:contentPart>
          </mc:Choice>
          <mc:Fallback xmlns="">
            <p:pic>
              <p:nvPicPr>
                <p:cNvPr id="1084" name="Ink 1083">
                  <a:extLst>
                    <a:ext uri="{FF2B5EF4-FFF2-40B4-BE49-F238E27FC236}">
                      <a16:creationId xmlns:a16="http://schemas.microsoft.com/office/drawing/2014/main" id="{8CDE4D21-EA53-E62E-E65F-1D0E61B89E85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7253724" y="4597835"/>
                  <a:ext cx="2818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086" name="Ink 1085">
                  <a:extLst>
                    <a:ext uri="{FF2B5EF4-FFF2-40B4-BE49-F238E27FC236}">
                      <a16:creationId xmlns:a16="http://schemas.microsoft.com/office/drawing/2014/main" id="{DD84712A-C4E2-CE13-00EB-D6F089A2FF7E}"/>
                    </a:ext>
                  </a:extLst>
                </p14:cNvPr>
                <p14:cNvContentPartPr/>
                <p14:nvPr/>
              </p14:nvContentPartPr>
              <p14:xfrm>
                <a:off x="7246164" y="4990595"/>
                <a:ext cx="225360" cy="207000"/>
              </p14:xfrm>
            </p:contentPart>
          </mc:Choice>
          <mc:Fallback xmlns="">
            <p:pic>
              <p:nvPicPr>
                <p:cNvPr id="1086" name="Ink 1085">
                  <a:extLst>
                    <a:ext uri="{FF2B5EF4-FFF2-40B4-BE49-F238E27FC236}">
                      <a16:creationId xmlns:a16="http://schemas.microsoft.com/office/drawing/2014/main" id="{DD84712A-C4E2-CE13-00EB-D6F089A2FF7E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240044" y="4984475"/>
                  <a:ext cx="237600" cy="21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1" name="Group 1090">
            <a:extLst>
              <a:ext uri="{FF2B5EF4-FFF2-40B4-BE49-F238E27FC236}">
                <a16:creationId xmlns:a16="http://schemas.microsoft.com/office/drawing/2014/main" id="{31534BC9-1411-CD64-D49D-7FB14C9B8D8F}"/>
              </a:ext>
            </a:extLst>
          </p:cNvPr>
          <p:cNvGrpSpPr/>
          <p:nvPr/>
        </p:nvGrpSpPr>
        <p:grpSpPr>
          <a:xfrm>
            <a:off x="7548924" y="5003555"/>
            <a:ext cx="415800" cy="276840"/>
            <a:chOff x="7548924" y="5003555"/>
            <a:chExt cx="415800" cy="27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088" name="Ink 1087">
                  <a:extLst>
                    <a:ext uri="{FF2B5EF4-FFF2-40B4-BE49-F238E27FC236}">
                      <a16:creationId xmlns:a16="http://schemas.microsoft.com/office/drawing/2014/main" id="{30E2D5C0-8048-43BA-E57E-728930452031}"/>
                    </a:ext>
                  </a:extLst>
                </p14:cNvPr>
                <p14:cNvContentPartPr/>
                <p14:nvPr/>
              </p14:nvContentPartPr>
              <p14:xfrm>
                <a:off x="7548924" y="5017595"/>
                <a:ext cx="131760" cy="176760"/>
              </p14:xfrm>
            </p:contentPart>
          </mc:Choice>
          <mc:Fallback xmlns="">
            <p:pic>
              <p:nvPicPr>
                <p:cNvPr id="1088" name="Ink 1087">
                  <a:extLst>
                    <a:ext uri="{FF2B5EF4-FFF2-40B4-BE49-F238E27FC236}">
                      <a16:creationId xmlns:a16="http://schemas.microsoft.com/office/drawing/2014/main" id="{30E2D5C0-8048-43BA-E57E-728930452031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542804" y="5011475"/>
                  <a:ext cx="1440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089" name="Ink 1088">
                  <a:extLst>
                    <a:ext uri="{FF2B5EF4-FFF2-40B4-BE49-F238E27FC236}">
                      <a16:creationId xmlns:a16="http://schemas.microsoft.com/office/drawing/2014/main" id="{CD4D20D9-734F-A8C5-FB23-97956642E600}"/>
                    </a:ext>
                  </a:extLst>
                </p14:cNvPr>
                <p14:cNvContentPartPr/>
                <p14:nvPr/>
              </p14:nvContentPartPr>
              <p14:xfrm>
                <a:off x="7796964" y="5007875"/>
                <a:ext cx="28080" cy="220680"/>
              </p14:xfrm>
            </p:contentPart>
          </mc:Choice>
          <mc:Fallback xmlns="">
            <p:pic>
              <p:nvPicPr>
                <p:cNvPr id="1089" name="Ink 1088">
                  <a:extLst>
                    <a:ext uri="{FF2B5EF4-FFF2-40B4-BE49-F238E27FC236}">
                      <a16:creationId xmlns:a16="http://schemas.microsoft.com/office/drawing/2014/main" id="{CD4D20D9-734F-A8C5-FB23-97956642E600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790844" y="5001755"/>
                  <a:ext cx="4032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090" name="Ink 1089">
                  <a:extLst>
                    <a:ext uri="{FF2B5EF4-FFF2-40B4-BE49-F238E27FC236}">
                      <a16:creationId xmlns:a16="http://schemas.microsoft.com/office/drawing/2014/main" id="{C74D28B2-C6A9-52B8-3E5F-DA240E27CB15}"/>
                    </a:ext>
                  </a:extLst>
                </p14:cNvPr>
                <p14:cNvContentPartPr/>
                <p14:nvPr/>
              </p14:nvContentPartPr>
              <p14:xfrm>
                <a:off x="7792284" y="5003555"/>
                <a:ext cx="172440" cy="276840"/>
              </p14:xfrm>
            </p:contentPart>
          </mc:Choice>
          <mc:Fallback xmlns="">
            <p:pic>
              <p:nvPicPr>
                <p:cNvPr id="1090" name="Ink 1089">
                  <a:extLst>
                    <a:ext uri="{FF2B5EF4-FFF2-40B4-BE49-F238E27FC236}">
                      <a16:creationId xmlns:a16="http://schemas.microsoft.com/office/drawing/2014/main" id="{C74D28B2-C6A9-52B8-3E5F-DA240E27CB1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7786164" y="4997435"/>
                  <a:ext cx="184680" cy="28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4" name="Group 1093">
            <a:extLst>
              <a:ext uri="{FF2B5EF4-FFF2-40B4-BE49-F238E27FC236}">
                <a16:creationId xmlns:a16="http://schemas.microsoft.com/office/drawing/2014/main" id="{15FE8C18-599F-30A8-6302-3DF765676152}"/>
              </a:ext>
            </a:extLst>
          </p:cNvPr>
          <p:cNvGrpSpPr/>
          <p:nvPr/>
        </p:nvGrpSpPr>
        <p:grpSpPr>
          <a:xfrm>
            <a:off x="8155164" y="4757675"/>
            <a:ext cx="340560" cy="405720"/>
            <a:chOff x="8155164" y="4757675"/>
            <a:chExt cx="340560" cy="40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092" name="Ink 1091">
                  <a:extLst>
                    <a:ext uri="{FF2B5EF4-FFF2-40B4-BE49-F238E27FC236}">
                      <a16:creationId xmlns:a16="http://schemas.microsoft.com/office/drawing/2014/main" id="{50DA65D4-CBF8-06D8-16A9-7AF7ACFA9DC7}"/>
                    </a:ext>
                  </a:extLst>
                </p14:cNvPr>
                <p14:cNvContentPartPr/>
                <p14:nvPr/>
              </p14:nvContentPartPr>
              <p14:xfrm>
                <a:off x="8155164" y="4757675"/>
                <a:ext cx="270360" cy="306360"/>
              </p14:xfrm>
            </p:contentPart>
          </mc:Choice>
          <mc:Fallback xmlns="">
            <p:pic>
              <p:nvPicPr>
                <p:cNvPr id="1092" name="Ink 1091">
                  <a:extLst>
                    <a:ext uri="{FF2B5EF4-FFF2-40B4-BE49-F238E27FC236}">
                      <a16:creationId xmlns:a16="http://schemas.microsoft.com/office/drawing/2014/main" id="{50DA65D4-CBF8-06D8-16A9-7AF7ACFA9DC7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149044" y="4751555"/>
                  <a:ext cx="28260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093" name="Ink 1092">
                  <a:extLst>
                    <a:ext uri="{FF2B5EF4-FFF2-40B4-BE49-F238E27FC236}">
                      <a16:creationId xmlns:a16="http://schemas.microsoft.com/office/drawing/2014/main" id="{096A1EE9-0661-C357-0FCF-279EE538FCF6}"/>
                    </a:ext>
                  </a:extLst>
                </p14:cNvPr>
                <p14:cNvContentPartPr/>
                <p14:nvPr/>
              </p14:nvContentPartPr>
              <p14:xfrm>
                <a:off x="8303124" y="4982315"/>
                <a:ext cx="192600" cy="181080"/>
              </p14:xfrm>
            </p:contentPart>
          </mc:Choice>
          <mc:Fallback xmlns="">
            <p:pic>
              <p:nvPicPr>
                <p:cNvPr id="1093" name="Ink 1092">
                  <a:extLst>
                    <a:ext uri="{FF2B5EF4-FFF2-40B4-BE49-F238E27FC236}">
                      <a16:creationId xmlns:a16="http://schemas.microsoft.com/office/drawing/2014/main" id="{096A1EE9-0661-C357-0FCF-279EE538FCF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8297004" y="4976195"/>
                  <a:ext cx="204840" cy="19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3" name="Group 1102">
            <a:extLst>
              <a:ext uri="{FF2B5EF4-FFF2-40B4-BE49-F238E27FC236}">
                <a16:creationId xmlns:a16="http://schemas.microsoft.com/office/drawing/2014/main" id="{BC90BC2D-2DC1-67DE-1E84-92B7EF129C3A}"/>
              </a:ext>
            </a:extLst>
          </p:cNvPr>
          <p:cNvGrpSpPr/>
          <p:nvPr/>
        </p:nvGrpSpPr>
        <p:grpSpPr>
          <a:xfrm>
            <a:off x="8676804" y="4760555"/>
            <a:ext cx="990000" cy="437040"/>
            <a:chOff x="8676804" y="4760555"/>
            <a:chExt cx="990000" cy="43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095" name="Ink 1094">
                  <a:extLst>
                    <a:ext uri="{FF2B5EF4-FFF2-40B4-BE49-F238E27FC236}">
                      <a16:creationId xmlns:a16="http://schemas.microsoft.com/office/drawing/2014/main" id="{70F221CC-06AF-A78E-841A-9D1A72E8D7C3}"/>
                    </a:ext>
                  </a:extLst>
                </p14:cNvPr>
                <p14:cNvContentPartPr/>
                <p14:nvPr/>
              </p14:nvContentPartPr>
              <p14:xfrm>
                <a:off x="8677524" y="4767035"/>
                <a:ext cx="187560" cy="308880"/>
              </p14:xfrm>
            </p:contentPart>
          </mc:Choice>
          <mc:Fallback xmlns="">
            <p:pic>
              <p:nvPicPr>
                <p:cNvPr id="1095" name="Ink 1094">
                  <a:extLst>
                    <a:ext uri="{FF2B5EF4-FFF2-40B4-BE49-F238E27FC236}">
                      <a16:creationId xmlns:a16="http://schemas.microsoft.com/office/drawing/2014/main" id="{70F221CC-06AF-A78E-841A-9D1A72E8D7C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671404" y="4760915"/>
                  <a:ext cx="19980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096" name="Ink 1095">
                  <a:extLst>
                    <a:ext uri="{FF2B5EF4-FFF2-40B4-BE49-F238E27FC236}">
                      <a16:creationId xmlns:a16="http://schemas.microsoft.com/office/drawing/2014/main" id="{77D9F0A7-077F-7993-D7C4-E91C1C6BC489}"/>
                    </a:ext>
                  </a:extLst>
                </p14:cNvPr>
                <p14:cNvContentPartPr/>
                <p14:nvPr/>
              </p14:nvContentPartPr>
              <p14:xfrm>
                <a:off x="8736564" y="4760555"/>
                <a:ext cx="202680" cy="272880"/>
              </p14:xfrm>
            </p:contentPart>
          </mc:Choice>
          <mc:Fallback xmlns="">
            <p:pic>
              <p:nvPicPr>
                <p:cNvPr id="1096" name="Ink 1095">
                  <a:extLst>
                    <a:ext uri="{FF2B5EF4-FFF2-40B4-BE49-F238E27FC236}">
                      <a16:creationId xmlns:a16="http://schemas.microsoft.com/office/drawing/2014/main" id="{77D9F0A7-077F-7993-D7C4-E91C1C6BC489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730444" y="4754435"/>
                  <a:ext cx="21492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098" name="Ink 1097">
                  <a:extLst>
                    <a:ext uri="{FF2B5EF4-FFF2-40B4-BE49-F238E27FC236}">
                      <a16:creationId xmlns:a16="http://schemas.microsoft.com/office/drawing/2014/main" id="{2922F224-1671-C55E-F779-1C53FE129E0D}"/>
                    </a:ext>
                  </a:extLst>
                </p14:cNvPr>
                <p14:cNvContentPartPr/>
                <p14:nvPr/>
              </p14:nvContentPartPr>
              <p14:xfrm>
                <a:off x="8676804" y="4779995"/>
                <a:ext cx="289440" cy="302040"/>
              </p14:xfrm>
            </p:contentPart>
          </mc:Choice>
          <mc:Fallback xmlns="">
            <p:pic>
              <p:nvPicPr>
                <p:cNvPr id="1098" name="Ink 1097">
                  <a:extLst>
                    <a:ext uri="{FF2B5EF4-FFF2-40B4-BE49-F238E27FC236}">
                      <a16:creationId xmlns:a16="http://schemas.microsoft.com/office/drawing/2014/main" id="{2922F224-1671-C55E-F779-1C53FE129E0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670684" y="4773875"/>
                  <a:ext cx="30168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099" name="Ink 1098">
                  <a:extLst>
                    <a:ext uri="{FF2B5EF4-FFF2-40B4-BE49-F238E27FC236}">
                      <a16:creationId xmlns:a16="http://schemas.microsoft.com/office/drawing/2014/main" id="{7DB3B9A1-678C-B9E8-2AED-137A7211A24C}"/>
                    </a:ext>
                  </a:extLst>
                </p14:cNvPr>
                <p14:cNvContentPartPr/>
                <p14:nvPr/>
              </p14:nvContentPartPr>
              <p14:xfrm>
                <a:off x="9012324" y="5009315"/>
                <a:ext cx="180720" cy="170280"/>
              </p14:xfrm>
            </p:contentPart>
          </mc:Choice>
          <mc:Fallback xmlns="">
            <p:pic>
              <p:nvPicPr>
                <p:cNvPr id="1099" name="Ink 1098">
                  <a:extLst>
                    <a:ext uri="{FF2B5EF4-FFF2-40B4-BE49-F238E27FC236}">
                      <a16:creationId xmlns:a16="http://schemas.microsoft.com/office/drawing/2014/main" id="{7DB3B9A1-678C-B9E8-2AED-137A7211A24C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006204" y="5003195"/>
                  <a:ext cx="1929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100" name="Ink 1099">
                  <a:extLst>
                    <a:ext uri="{FF2B5EF4-FFF2-40B4-BE49-F238E27FC236}">
                      <a16:creationId xmlns:a16="http://schemas.microsoft.com/office/drawing/2014/main" id="{3841C873-72FE-C67F-488C-AE626204B883}"/>
                    </a:ext>
                  </a:extLst>
                </p14:cNvPr>
                <p14:cNvContentPartPr/>
                <p14:nvPr/>
              </p14:nvContentPartPr>
              <p14:xfrm>
                <a:off x="9257844" y="4990595"/>
                <a:ext cx="126720" cy="176400"/>
              </p14:xfrm>
            </p:contentPart>
          </mc:Choice>
          <mc:Fallback xmlns="">
            <p:pic>
              <p:nvPicPr>
                <p:cNvPr id="1100" name="Ink 1099">
                  <a:extLst>
                    <a:ext uri="{FF2B5EF4-FFF2-40B4-BE49-F238E27FC236}">
                      <a16:creationId xmlns:a16="http://schemas.microsoft.com/office/drawing/2014/main" id="{3841C873-72FE-C67F-488C-AE626204B883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251724" y="4984475"/>
                  <a:ext cx="1389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101" name="Ink 1100">
                  <a:extLst>
                    <a:ext uri="{FF2B5EF4-FFF2-40B4-BE49-F238E27FC236}">
                      <a16:creationId xmlns:a16="http://schemas.microsoft.com/office/drawing/2014/main" id="{780C96EA-9D0E-3249-6999-04F3A1448B4A}"/>
                    </a:ext>
                  </a:extLst>
                </p14:cNvPr>
                <p14:cNvContentPartPr/>
                <p14:nvPr/>
              </p14:nvContentPartPr>
              <p14:xfrm>
                <a:off x="9508764" y="5000675"/>
                <a:ext cx="30240" cy="196920"/>
              </p14:xfrm>
            </p:contentPart>
          </mc:Choice>
          <mc:Fallback xmlns="">
            <p:pic>
              <p:nvPicPr>
                <p:cNvPr id="1101" name="Ink 1100">
                  <a:extLst>
                    <a:ext uri="{FF2B5EF4-FFF2-40B4-BE49-F238E27FC236}">
                      <a16:creationId xmlns:a16="http://schemas.microsoft.com/office/drawing/2014/main" id="{780C96EA-9D0E-3249-6999-04F3A1448B4A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502644" y="4994555"/>
                  <a:ext cx="424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102" name="Ink 1101">
                  <a:extLst>
                    <a:ext uri="{FF2B5EF4-FFF2-40B4-BE49-F238E27FC236}">
                      <a16:creationId xmlns:a16="http://schemas.microsoft.com/office/drawing/2014/main" id="{02B24FDC-2F55-538F-0F2C-0A95F9179287}"/>
                    </a:ext>
                  </a:extLst>
                </p14:cNvPr>
                <p14:cNvContentPartPr/>
                <p14:nvPr/>
              </p14:nvContentPartPr>
              <p14:xfrm>
                <a:off x="9497964" y="4936595"/>
                <a:ext cx="168840" cy="258840"/>
              </p14:xfrm>
            </p:contentPart>
          </mc:Choice>
          <mc:Fallback xmlns="">
            <p:pic>
              <p:nvPicPr>
                <p:cNvPr id="1102" name="Ink 1101">
                  <a:extLst>
                    <a:ext uri="{FF2B5EF4-FFF2-40B4-BE49-F238E27FC236}">
                      <a16:creationId xmlns:a16="http://schemas.microsoft.com/office/drawing/2014/main" id="{02B24FDC-2F55-538F-0F2C-0A95F917928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491844" y="4930475"/>
                  <a:ext cx="181080" cy="271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1104" name="Ink 1103">
                <a:extLst>
                  <a:ext uri="{FF2B5EF4-FFF2-40B4-BE49-F238E27FC236}">
                    <a16:creationId xmlns:a16="http://schemas.microsoft.com/office/drawing/2014/main" id="{00604BEB-6611-2853-FA6D-B104FEC778FA}"/>
                  </a:ext>
                </a:extLst>
              </p14:cNvPr>
              <p14:cNvContentPartPr/>
              <p14:nvPr/>
            </p14:nvContentPartPr>
            <p14:xfrm>
              <a:off x="9850764" y="4522955"/>
              <a:ext cx="453960" cy="779400"/>
            </p14:xfrm>
          </p:contentPart>
        </mc:Choice>
        <mc:Fallback xmlns="">
          <p:pic>
            <p:nvPicPr>
              <p:cNvPr id="1104" name="Ink 1103">
                <a:extLst>
                  <a:ext uri="{FF2B5EF4-FFF2-40B4-BE49-F238E27FC236}">
                    <a16:creationId xmlns:a16="http://schemas.microsoft.com/office/drawing/2014/main" id="{00604BEB-6611-2853-FA6D-B104FEC778FA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9844644" y="4516835"/>
                <a:ext cx="466200" cy="791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07" name="Group 1106">
            <a:extLst>
              <a:ext uri="{FF2B5EF4-FFF2-40B4-BE49-F238E27FC236}">
                <a16:creationId xmlns:a16="http://schemas.microsoft.com/office/drawing/2014/main" id="{346FCE93-5217-699E-6C06-034891115834}"/>
              </a:ext>
            </a:extLst>
          </p:cNvPr>
          <p:cNvGrpSpPr/>
          <p:nvPr/>
        </p:nvGrpSpPr>
        <p:grpSpPr>
          <a:xfrm>
            <a:off x="3880264" y="3324830"/>
            <a:ext cx="971048" cy="468720"/>
            <a:chOff x="3880264" y="3324830"/>
            <a:chExt cx="971048" cy="46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AB2722BA-77C9-6BC3-FD35-D37385CCC616}"/>
                    </a:ext>
                  </a:extLst>
                </p14:cNvPr>
                <p14:cNvContentPartPr/>
                <p14:nvPr/>
              </p14:nvContentPartPr>
              <p14:xfrm>
                <a:off x="3883864" y="3324830"/>
                <a:ext cx="266040" cy="46872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AB2722BA-77C9-6BC3-FD35-D37385CCC616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877744" y="3318710"/>
                  <a:ext cx="278280" cy="48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5F7E8A38-E3A2-14DB-CA3B-5F0C716714CE}"/>
                    </a:ext>
                  </a:extLst>
                </p14:cNvPr>
                <p14:cNvContentPartPr/>
                <p14:nvPr/>
              </p14:nvContentPartPr>
              <p14:xfrm>
                <a:off x="3880264" y="3625070"/>
                <a:ext cx="527760" cy="16488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5F7E8A38-E3A2-14DB-CA3B-5F0C716714CE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3874144" y="3618950"/>
                  <a:ext cx="5400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EFF60E41-FFAA-A778-87E4-D8DED1BF0C33}"/>
                    </a:ext>
                  </a:extLst>
                </p14:cNvPr>
                <p14:cNvContentPartPr/>
                <p14:nvPr/>
              </p14:nvContentPartPr>
              <p14:xfrm>
                <a:off x="4578664" y="3609950"/>
                <a:ext cx="155160" cy="17028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EFF60E41-FFAA-A778-87E4-D8DED1BF0C33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572544" y="3603830"/>
                  <a:ext cx="1674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AE54CD0A-9F4E-88B8-C91E-D929727B9C35}"/>
                    </a:ext>
                  </a:extLst>
                </p14:cNvPr>
                <p14:cNvContentPartPr/>
                <p14:nvPr/>
              </p14:nvContentPartPr>
              <p14:xfrm>
                <a:off x="4574704" y="3460190"/>
                <a:ext cx="80640" cy="4356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AE54CD0A-9F4E-88B8-C91E-D929727B9C35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568584" y="3454070"/>
                  <a:ext cx="928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105" name="Ink 1104">
                  <a:extLst>
                    <a:ext uri="{FF2B5EF4-FFF2-40B4-BE49-F238E27FC236}">
                      <a16:creationId xmlns:a16="http://schemas.microsoft.com/office/drawing/2014/main" id="{1B7C9CCF-1C8C-9536-B2C3-430922A4D3C9}"/>
                    </a:ext>
                  </a:extLst>
                </p14:cNvPr>
                <p14:cNvContentPartPr/>
                <p14:nvPr/>
              </p14:nvContentPartPr>
              <p14:xfrm>
                <a:off x="4797672" y="3608751"/>
                <a:ext cx="53640" cy="27360"/>
              </p14:xfrm>
            </p:contentPart>
          </mc:Choice>
          <mc:Fallback xmlns="">
            <p:pic>
              <p:nvPicPr>
                <p:cNvPr id="1105" name="Ink 1104">
                  <a:extLst>
                    <a:ext uri="{FF2B5EF4-FFF2-40B4-BE49-F238E27FC236}">
                      <a16:creationId xmlns:a16="http://schemas.microsoft.com/office/drawing/2014/main" id="{1B7C9CCF-1C8C-9536-B2C3-430922A4D3C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791552" y="3602631"/>
                  <a:ext cx="658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106" name="Ink 1105">
                  <a:extLst>
                    <a:ext uri="{FF2B5EF4-FFF2-40B4-BE49-F238E27FC236}">
                      <a16:creationId xmlns:a16="http://schemas.microsoft.com/office/drawing/2014/main" id="{93F63C1A-2824-D501-2E17-C605F4355E38}"/>
                    </a:ext>
                  </a:extLst>
                </p14:cNvPr>
                <p14:cNvContentPartPr/>
                <p14:nvPr/>
              </p14:nvContentPartPr>
              <p14:xfrm>
                <a:off x="4803432" y="3717471"/>
                <a:ext cx="27720" cy="38520"/>
              </p14:xfrm>
            </p:contentPart>
          </mc:Choice>
          <mc:Fallback xmlns="">
            <p:pic>
              <p:nvPicPr>
                <p:cNvPr id="1106" name="Ink 1105">
                  <a:extLst>
                    <a:ext uri="{FF2B5EF4-FFF2-40B4-BE49-F238E27FC236}">
                      <a16:creationId xmlns:a16="http://schemas.microsoft.com/office/drawing/2014/main" id="{93F63C1A-2824-D501-2E17-C605F4355E38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797312" y="3711351"/>
                  <a:ext cx="39960" cy="5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92">
            <p14:nvContentPartPr>
              <p14:cNvPr id="1108" name="Ink 1107">
                <a:extLst>
                  <a:ext uri="{FF2B5EF4-FFF2-40B4-BE49-F238E27FC236}">
                    <a16:creationId xmlns:a16="http://schemas.microsoft.com/office/drawing/2014/main" id="{ADA564B9-E678-ACC7-B7D9-B1AA0DFF093F}"/>
                  </a:ext>
                </a:extLst>
              </p14:cNvPr>
              <p14:cNvContentPartPr/>
              <p14:nvPr/>
            </p14:nvContentPartPr>
            <p14:xfrm>
              <a:off x="8557152" y="3559071"/>
              <a:ext cx="25200" cy="8640"/>
            </p14:xfrm>
          </p:contentPart>
        </mc:Choice>
        <mc:Fallback xmlns="">
          <p:pic>
            <p:nvPicPr>
              <p:cNvPr id="1108" name="Ink 1107">
                <a:extLst>
                  <a:ext uri="{FF2B5EF4-FFF2-40B4-BE49-F238E27FC236}">
                    <a16:creationId xmlns:a16="http://schemas.microsoft.com/office/drawing/2014/main" id="{ADA564B9-E678-ACC7-B7D9-B1AA0DFF093F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8551032" y="3552951"/>
                <a:ext cx="37440" cy="20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22" name="Group 1121">
            <a:extLst>
              <a:ext uri="{FF2B5EF4-FFF2-40B4-BE49-F238E27FC236}">
                <a16:creationId xmlns:a16="http://schemas.microsoft.com/office/drawing/2014/main" id="{1ED8B7F5-7256-8FF2-1926-DB3D40AE158A}"/>
              </a:ext>
            </a:extLst>
          </p:cNvPr>
          <p:cNvGrpSpPr/>
          <p:nvPr/>
        </p:nvGrpSpPr>
        <p:grpSpPr>
          <a:xfrm>
            <a:off x="5183952" y="3119040"/>
            <a:ext cx="6338104" cy="1279152"/>
            <a:chOff x="5183952" y="3119040"/>
            <a:chExt cx="6338104" cy="127915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987" name="Ink 986">
                  <a:extLst>
                    <a:ext uri="{FF2B5EF4-FFF2-40B4-BE49-F238E27FC236}">
                      <a16:creationId xmlns:a16="http://schemas.microsoft.com/office/drawing/2014/main" id="{A25C81A5-30E9-67D5-FCBA-4693E0AB298D}"/>
                    </a:ext>
                  </a:extLst>
                </p14:cNvPr>
                <p14:cNvContentPartPr/>
                <p14:nvPr/>
              </p14:nvContentPartPr>
              <p14:xfrm>
                <a:off x="7150664" y="3399464"/>
                <a:ext cx="18360" cy="10080"/>
              </p14:xfrm>
            </p:contentPart>
          </mc:Choice>
          <mc:Fallback xmlns="">
            <p:pic>
              <p:nvPicPr>
                <p:cNvPr id="987" name="Ink 986">
                  <a:extLst>
                    <a:ext uri="{FF2B5EF4-FFF2-40B4-BE49-F238E27FC236}">
                      <a16:creationId xmlns:a16="http://schemas.microsoft.com/office/drawing/2014/main" id="{A25C81A5-30E9-67D5-FCBA-4693E0AB298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144544" y="3393344"/>
                  <a:ext cx="306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EB3141E1-DFCF-002B-BCE9-BC1E585154D7}"/>
                    </a:ext>
                  </a:extLst>
                </p14:cNvPr>
                <p14:cNvContentPartPr/>
                <p14:nvPr/>
              </p14:nvContentPartPr>
              <p14:xfrm>
                <a:off x="6973544" y="3423224"/>
                <a:ext cx="239040" cy="19872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EB3141E1-DFCF-002B-BCE9-BC1E585154D7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967424" y="3417104"/>
                  <a:ext cx="25128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A990E7A5-BFC1-ADC6-0AC7-7F6EBBA0B380}"/>
                    </a:ext>
                  </a:extLst>
                </p14:cNvPr>
                <p14:cNvContentPartPr/>
                <p14:nvPr/>
              </p14:nvContentPartPr>
              <p14:xfrm>
                <a:off x="6946184" y="3520064"/>
                <a:ext cx="233640" cy="360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A990E7A5-BFC1-ADC6-0AC7-7F6EBBA0B380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940064" y="3513944"/>
                  <a:ext cx="2458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991" name="Ink 990">
                  <a:extLst>
                    <a:ext uri="{FF2B5EF4-FFF2-40B4-BE49-F238E27FC236}">
                      <a16:creationId xmlns:a16="http://schemas.microsoft.com/office/drawing/2014/main" id="{7F61B9E4-E869-4C48-217D-CB305BF741AF}"/>
                    </a:ext>
                  </a:extLst>
                </p14:cNvPr>
                <p14:cNvContentPartPr/>
                <p14:nvPr/>
              </p14:nvContentPartPr>
              <p14:xfrm>
                <a:off x="7504184" y="3321704"/>
                <a:ext cx="226440" cy="365760"/>
              </p14:xfrm>
            </p:contentPart>
          </mc:Choice>
          <mc:Fallback xmlns="">
            <p:pic>
              <p:nvPicPr>
                <p:cNvPr id="991" name="Ink 990">
                  <a:extLst>
                    <a:ext uri="{FF2B5EF4-FFF2-40B4-BE49-F238E27FC236}">
                      <a16:creationId xmlns:a16="http://schemas.microsoft.com/office/drawing/2014/main" id="{7F61B9E4-E869-4C48-217D-CB305BF741AF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498064" y="3315584"/>
                  <a:ext cx="23868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992" name="Ink 991">
                  <a:extLst>
                    <a:ext uri="{FF2B5EF4-FFF2-40B4-BE49-F238E27FC236}">
                      <a16:creationId xmlns:a16="http://schemas.microsoft.com/office/drawing/2014/main" id="{250DF47D-D7CA-356E-2CB4-A81CADAE5DBD}"/>
                    </a:ext>
                  </a:extLst>
                </p14:cNvPr>
                <p14:cNvContentPartPr/>
                <p14:nvPr/>
              </p14:nvContentPartPr>
              <p14:xfrm>
                <a:off x="7784624" y="3377864"/>
                <a:ext cx="224280" cy="295200"/>
              </p14:xfrm>
            </p:contentPart>
          </mc:Choice>
          <mc:Fallback xmlns="">
            <p:pic>
              <p:nvPicPr>
                <p:cNvPr id="992" name="Ink 991">
                  <a:extLst>
                    <a:ext uri="{FF2B5EF4-FFF2-40B4-BE49-F238E27FC236}">
                      <a16:creationId xmlns:a16="http://schemas.microsoft.com/office/drawing/2014/main" id="{250DF47D-D7CA-356E-2CB4-A81CADAE5DBD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7778504" y="3371744"/>
                  <a:ext cx="23652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993" name="Ink 992">
                  <a:extLst>
                    <a:ext uri="{FF2B5EF4-FFF2-40B4-BE49-F238E27FC236}">
                      <a16:creationId xmlns:a16="http://schemas.microsoft.com/office/drawing/2014/main" id="{5A865C1B-3296-4BA7-DF1D-574D936DEAAA}"/>
                    </a:ext>
                  </a:extLst>
                </p14:cNvPr>
                <p14:cNvContentPartPr/>
                <p14:nvPr/>
              </p14:nvContentPartPr>
              <p14:xfrm>
                <a:off x="7962824" y="3414584"/>
                <a:ext cx="170640" cy="239040"/>
              </p14:xfrm>
            </p:contentPart>
          </mc:Choice>
          <mc:Fallback xmlns="">
            <p:pic>
              <p:nvPicPr>
                <p:cNvPr id="993" name="Ink 992">
                  <a:extLst>
                    <a:ext uri="{FF2B5EF4-FFF2-40B4-BE49-F238E27FC236}">
                      <a16:creationId xmlns:a16="http://schemas.microsoft.com/office/drawing/2014/main" id="{5A865C1B-3296-4BA7-DF1D-574D936DEAAA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956704" y="3408464"/>
                  <a:ext cx="18288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994" name="Ink 993">
                  <a:extLst>
                    <a:ext uri="{FF2B5EF4-FFF2-40B4-BE49-F238E27FC236}">
                      <a16:creationId xmlns:a16="http://schemas.microsoft.com/office/drawing/2014/main" id="{9B097419-F6DB-A29A-FE08-C1DDC30CFD7D}"/>
                    </a:ext>
                  </a:extLst>
                </p14:cNvPr>
                <p14:cNvContentPartPr/>
                <p14:nvPr/>
              </p14:nvContentPartPr>
              <p14:xfrm>
                <a:off x="7909184" y="3544184"/>
                <a:ext cx="297720" cy="30960"/>
              </p14:xfrm>
            </p:contentPart>
          </mc:Choice>
          <mc:Fallback xmlns="">
            <p:pic>
              <p:nvPicPr>
                <p:cNvPr id="994" name="Ink 993">
                  <a:extLst>
                    <a:ext uri="{FF2B5EF4-FFF2-40B4-BE49-F238E27FC236}">
                      <a16:creationId xmlns:a16="http://schemas.microsoft.com/office/drawing/2014/main" id="{9B097419-F6DB-A29A-FE08-C1DDC30CFD7D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903064" y="3538064"/>
                  <a:ext cx="3099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995" name="Ink 994">
                  <a:extLst>
                    <a:ext uri="{FF2B5EF4-FFF2-40B4-BE49-F238E27FC236}">
                      <a16:creationId xmlns:a16="http://schemas.microsoft.com/office/drawing/2014/main" id="{C745A9B4-975E-46C0-3035-D61588B35326}"/>
                    </a:ext>
                  </a:extLst>
                </p14:cNvPr>
                <p14:cNvContentPartPr/>
                <p14:nvPr/>
              </p14:nvContentPartPr>
              <p14:xfrm>
                <a:off x="8155424" y="3322064"/>
                <a:ext cx="178200" cy="403560"/>
              </p14:xfrm>
            </p:contentPart>
          </mc:Choice>
          <mc:Fallback xmlns="">
            <p:pic>
              <p:nvPicPr>
                <p:cNvPr id="995" name="Ink 994">
                  <a:extLst>
                    <a:ext uri="{FF2B5EF4-FFF2-40B4-BE49-F238E27FC236}">
                      <a16:creationId xmlns:a16="http://schemas.microsoft.com/office/drawing/2014/main" id="{C745A9B4-975E-46C0-3035-D61588B3532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8149304" y="3315944"/>
                  <a:ext cx="19044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034" name="Ink 1033">
                  <a:extLst>
                    <a:ext uri="{FF2B5EF4-FFF2-40B4-BE49-F238E27FC236}">
                      <a16:creationId xmlns:a16="http://schemas.microsoft.com/office/drawing/2014/main" id="{2FF9E619-F2CC-6DDF-3349-4BCE998AA9AD}"/>
                    </a:ext>
                  </a:extLst>
                </p14:cNvPr>
                <p14:cNvContentPartPr/>
                <p14:nvPr/>
              </p14:nvContentPartPr>
              <p14:xfrm>
                <a:off x="10110496" y="3207600"/>
                <a:ext cx="210960" cy="396360"/>
              </p14:xfrm>
            </p:contentPart>
          </mc:Choice>
          <mc:Fallback xmlns="">
            <p:pic>
              <p:nvPicPr>
                <p:cNvPr id="1034" name="Ink 1033">
                  <a:extLst>
                    <a:ext uri="{FF2B5EF4-FFF2-40B4-BE49-F238E27FC236}">
                      <a16:creationId xmlns:a16="http://schemas.microsoft.com/office/drawing/2014/main" id="{2FF9E619-F2CC-6DDF-3349-4BCE998AA9AD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104376" y="3201480"/>
                  <a:ext cx="22320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035" name="Ink 1034">
                  <a:extLst>
                    <a:ext uri="{FF2B5EF4-FFF2-40B4-BE49-F238E27FC236}">
                      <a16:creationId xmlns:a16="http://schemas.microsoft.com/office/drawing/2014/main" id="{0A3D3562-EA13-0D12-69A9-717408B34EBE}"/>
                    </a:ext>
                  </a:extLst>
                </p14:cNvPr>
                <p14:cNvContentPartPr/>
                <p14:nvPr/>
              </p14:nvContentPartPr>
              <p14:xfrm>
                <a:off x="10380136" y="3119040"/>
                <a:ext cx="146520" cy="202680"/>
              </p14:xfrm>
            </p:contentPart>
          </mc:Choice>
          <mc:Fallback xmlns="">
            <p:pic>
              <p:nvPicPr>
                <p:cNvPr id="1035" name="Ink 1034">
                  <a:extLst>
                    <a:ext uri="{FF2B5EF4-FFF2-40B4-BE49-F238E27FC236}">
                      <a16:creationId xmlns:a16="http://schemas.microsoft.com/office/drawing/2014/main" id="{0A3D3562-EA13-0D12-69A9-717408B34EBE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0374016" y="3112920"/>
                  <a:ext cx="15876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037" name="Ink 1036">
                  <a:extLst>
                    <a:ext uri="{FF2B5EF4-FFF2-40B4-BE49-F238E27FC236}">
                      <a16:creationId xmlns:a16="http://schemas.microsoft.com/office/drawing/2014/main" id="{700EE597-528E-26CC-44B7-087DF4B8517F}"/>
                    </a:ext>
                  </a:extLst>
                </p14:cNvPr>
                <p14:cNvContentPartPr/>
                <p14:nvPr/>
              </p14:nvContentPartPr>
              <p14:xfrm>
                <a:off x="10573456" y="3314520"/>
                <a:ext cx="181080" cy="230040"/>
              </p14:xfrm>
            </p:contentPart>
          </mc:Choice>
          <mc:Fallback xmlns="">
            <p:pic>
              <p:nvPicPr>
                <p:cNvPr id="1037" name="Ink 1036">
                  <a:extLst>
                    <a:ext uri="{FF2B5EF4-FFF2-40B4-BE49-F238E27FC236}">
                      <a16:creationId xmlns:a16="http://schemas.microsoft.com/office/drawing/2014/main" id="{700EE597-528E-26CC-44B7-087DF4B8517F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0567336" y="3308400"/>
                  <a:ext cx="19332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038" name="Ink 1037">
                  <a:extLst>
                    <a:ext uri="{FF2B5EF4-FFF2-40B4-BE49-F238E27FC236}">
                      <a16:creationId xmlns:a16="http://schemas.microsoft.com/office/drawing/2014/main" id="{3B112CA1-9E92-338F-B822-1363F561DE4F}"/>
                    </a:ext>
                  </a:extLst>
                </p14:cNvPr>
                <p14:cNvContentPartPr/>
                <p14:nvPr/>
              </p14:nvContentPartPr>
              <p14:xfrm>
                <a:off x="10560496" y="3429000"/>
                <a:ext cx="173880" cy="46440"/>
              </p14:xfrm>
            </p:contentPart>
          </mc:Choice>
          <mc:Fallback xmlns="">
            <p:pic>
              <p:nvPicPr>
                <p:cNvPr id="1038" name="Ink 1037">
                  <a:extLst>
                    <a:ext uri="{FF2B5EF4-FFF2-40B4-BE49-F238E27FC236}">
                      <a16:creationId xmlns:a16="http://schemas.microsoft.com/office/drawing/2014/main" id="{3B112CA1-9E92-338F-B822-1363F561DE4F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0554376" y="3422880"/>
                  <a:ext cx="18612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039" name="Ink 1038">
                  <a:extLst>
                    <a:ext uri="{FF2B5EF4-FFF2-40B4-BE49-F238E27FC236}">
                      <a16:creationId xmlns:a16="http://schemas.microsoft.com/office/drawing/2014/main" id="{79F40DB5-0B97-7F87-2AE2-0EC03AE4B2E1}"/>
                    </a:ext>
                  </a:extLst>
                </p14:cNvPr>
                <p14:cNvContentPartPr/>
                <p14:nvPr/>
              </p14:nvContentPartPr>
              <p14:xfrm>
                <a:off x="10879096" y="3258360"/>
                <a:ext cx="190800" cy="270720"/>
              </p14:xfrm>
            </p:contentPart>
          </mc:Choice>
          <mc:Fallback xmlns="">
            <p:pic>
              <p:nvPicPr>
                <p:cNvPr id="1039" name="Ink 1038">
                  <a:extLst>
                    <a:ext uri="{FF2B5EF4-FFF2-40B4-BE49-F238E27FC236}">
                      <a16:creationId xmlns:a16="http://schemas.microsoft.com/office/drawing/2014/main" id="{79F40DB5-0B97-7F87-2AE2-0EC03AE4B2E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0872976" y="3252240"/>
                  <a:ext cx="20304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040" name="Ink 1039">
                  <a:extLst>
                    <a:ext uri="{FF2B5EF4-FFF2-40B4-BE49-F238E27FC236}">
                      <a16:creationId xmlns:a16="http://schemas.microsoft.com/office/drawing/2014/main" id="{1CDC9A84-7A2F-A7CD-D6CC-165C52886BA4}"/>
                    </a:ext>
                  </a:extLst>
                </p14:cNvPr>
                <p14:cNvContentPartPr/>
                <p14:nvPr/>
              </p14:nvContentPartPr>
              <p14:xfrm>
                <a:off x="11088256" y="3237840"/>
                <a:ext cx="162000" cy="344520"/>
              </p14:xfrm>
            </p:contentPart>
          </mc:Choice>
          <mc:Fallback xmlns="">
            <p:pic>
              <p:nvPicPr>
                <p:cNvPr id="1040" name="Ink 1039">
                  <a:extLst>
                    <a:ext uri="{FF2B5EF4-FFF2-40B4-BE49-F238E27FC236}">
                      <a16:creationId xmlns:a16="http://schemas.microsoft.com/office/drawing/2014/main" id="{1CDC9A84-7A2F-A7CD-D6CC-165C52886BA4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1082136" y="3231720"/>
                  <a:ext cx="17424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041" name="Ink 1040">
                  <a:extLst>
                    <a:ext uri="{FF2B5EF4-FFF2-40B4-BE49-F238E27FC236}">
                      <a16:creationId xmlns:a16="http://schemas.microsoft.com/office/drawing/2014/main" id="{0A2511DA-1A84-F7BB-646B-0D75A019A993}"/>
                    </a:ext>
                  </a:extLst>
                </p14:cNvPr>
                <p14:cNvContentPartPr/>
                <p14:nvPr/>
              </p14:nvContentPartPr>
              <p14:xfrm>
                <a:off x="11238016" y="3322800"/>
                <a:ext cx="149040" cy="251640"/>
              </p14:xfrm>
            </p:contentPart>
          </mc:Choice>
          <mc:Fallback xmlns="">
            <p:pic>
              <p:nvPicPr>
                <p:cNvPr id="1041" name="Ink 1040">
                  <a:extLst>
                    <a:ext uri="{FF2B5EF4-FFF2-40B4-BE49-F238E27FC236}">
                      <a16:creationId xmlns:a16="http://schemas.microsoft.com/office/drawing/2014/main" id="{0A2511DA-1A84-F7BB-646B-0D75A019A993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1231896" y="3316680"/>
                  <a:ext cx="16128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042" name="Ink 1041">
                  <a:extLst>
                    <a:ext uri="{FF2B5EF4-FFF2-40B4-BE49-F238E27FC236}">
                      <a16:creationId xmlns:a16="http://schemas.microsoft.com/office/drawing/2014/main" id="{3E69C58A-8456-D2DB-0D28-7D239BC5656E}"/>
                    </a:ext>
                  </a:extLst>
                </p14:cNvPr>
                <p14:cNvContentPartPr/>
                <p14:nvPr/>
              </p14:nvContentPartPr>
              <p14:xfrm>
                <a:off x="11216776" y="3471120"/>
                <a:ext cx="204480" cy="16560"/>
              </p14:xfrm>
            </p:contentPart>
          </mc:Choice>
          <mc:Fallback xmlns="">
            <p:pic>
              <p:nvPicPr>
                <p:cNvPr id="1042" name="Ink 1041">
                  <a:extLst>
                    <a:ext uri="{FF2B5EF4-FFF2-40B4-BE49-F238E27FC236}">
                      <a16:creationId xmlns:a16="http://schemas.microsoft.com/office/drawing/2014/main" id="{3E69C58A-8456-D2DB-0D28-7D239BC5656E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1210656" y="3465000"/>
                  <a:ext cx="2167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043" name="Ink 1042">
                  <a:extLst>
                    <a:ext uri="{FF2B5EF4-FFF2-40B4-BE49-F238E27FC236}">
                      <a16:creationId xmlns:a16="http://schemas.microsoft.com/office/drawing/2014/main" id="{1522BF8F-3FE3-0D7E-A443-C3CEBA3284C8}"/>
                    </a:ext>
                  </a:extLst>
                </p14:cNvPr>
                <p14:cNvContentPartPr/>
                <p14:nvPr/>
              </p14:nvContentPartPr>
              <p14:xfrm>
                <a:off x="11409376" y="3249000"/>
                <a:ext cx="112680" cy="374400"/>
              </p14:xfrm>
            </p:contentPart>
          </mc:Choice>
          <mc:Fallback xmlns="">
            <p:pic>
              <p:nvPicPr>
                <p:cNvPr id="1043" name="Ink 1042">
                  <a:extLst>
                    <a:ext uri="{FF2B5EF4-FFF2-40B4-BE49-F238E27FC236}">
                      <a16:creationId xmlns:a16="http://schemas.microsoft.com/office/drawing/2014/main" id="{1522BF8F-3FE3-0D7E-A443-C3CEBA3284C8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1403256" y="3242880"/>
                  <a:ext cx="124920" cy="38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044" name="Ink 1043">
                  <a:extLst>
                    <a:ext uri="{FF2B5EF4-FFF2-40B4-BE49-F238E27FC236}">
                      <a16:creationId xmlns:a16="http://schemas.microsoft.com/office/drawing/2014/main" id="{7DE5A746-07C8-A17B-0296-19A335CCA29F}"/>
                    </a:ext>
                  </a:extLst>
                </p14:cNvPr>
                <p14:cNvContentPartPr/>
                <p14:nvPr/>
              </p14:nvContentPartPr>
              <p14:xfrm>
                <a:off x="5311000" y="4116672"/>
                <a:ext cx="207360" cy="142920"/>
              </p14:xfrm>
            </p:contentPart>
          </mc:Choice>
          <mc:Fallback xmlns="">
            <p:pic>
              <p:nvPicPr>
                <p:cNvPr id="1044" name="Ink 1043">
                  <a:extLst>
                    <a:ext uri="{FF2B5EF4-FFF2-40B4-BE49-F238E27FC236}">
                      <a16:creationId xmlns:a16="http://schemas.microsoft.com/office/drawing/2014/main" id="{7DE5A746-07C8-A17B-0296-19A335CCA29F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304880" y="4110552"/>
                  <a:ext cx="2196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045" name="Ink 1044">
                  <a:extLst>
                    <a:ext uri="{FF2B5EF4-FFF2-40B4-BE49-F238E27FC236}">
                      <a16:creationId xmlns:a16="http://schemas.microsoft.com/office/drawing/2014/main" id="{90056567-51DF-3345-B641-9B700435C964}"/>
                    </a:ext>
                  </a:extLst>
                </p14:cNvPr>
                <p14:cNvContentPartPr/>
                <p14:nvPr/>
              </p14:nvContentPartPr>
              <p14:xfrm>
                <a:off x="5529160" y="4083192"/>
                <a:ext cx="98640" cy="178560"/>
              </p14:xfrm>
            </p:contentPart>
          </mc:Choice>
          <mc:Fallback xmlns="">
            <p:pic>
              <p:nvPicPr>
                <p:cNvPr id="1045" name="Ink 1044">
                  <a:extLst>
                    <a:ext uri="{FF2B5EF4-FFF2-40B4-BE49-F238E27FC236}">
                      <a16:creationId xmlns:a16="http://schemas.microsoft.com/office/drawing/2014/main" id="{90056567-51DF-3345-B641-9B700435C964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523040" y="4077072"/>
                  <a:ext cx="1108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046" name="Ink 1045">
                  <a:extLst>
                    <a:ext uri="{FF2B5EF4-FFF2-40B4-BE49-F238E27FC236}">
                      <a16:creationId xmlns:a16="http://schemas.microsoft.com/office/drawing/2014/main" id="{DAA38FDC-1E94-3292-59A2-0D87CEAB5AD2}"/>
                    </a:ext>
                  </a:extLst>
                </p14:cNvPr>
                <p14:cNvContentPartPr/>
                <p14:nvPr/>
              </p14:nvContentPartPr>
              <p14:xfrm>
                <a:off x="5875120" y="4085352"/>
                <a:ext cx="127800" cy="170280"/>
              </p14:xfrm>
            </p:contentPart>
          </mc:Choice>
          <mc:Fallback xmlns="">
            <p:pic>
              <p:nvPicPr>
                <p:cNvPr id="1046" name="Ink 1045">
                  <a:extLst>
                    <a:ext uri="{FF2B5EF4-FFF2-40B4-BE49-F238E27FC236}">
                      <a16:creationId xmlns:a16="http://schemas.microsoft.com/office/drawing/2014/main" id="{DAA38FDC-1E94-3292-59A2-0D87CEAB5AD2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869000" y="4079232"/>
                  <a:ext cx="1400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047" name="Ink 1046">
                  <a:extLst>
                    <a:ext uri="{FF2B5EF4-FFF2-40B4-BE49-F238E27FC236}">
                      <a16:creationId xmlns:a16="http://schemas.microsoft.com/office/drawing/2014/main" id="{FF504527-0BA6-BA48-9998-47EA6772AE6C}"/>
                    </a:ext>
                  </a:extLst>
                </p14:cNvPr>
                <p14:cNvContentPartPr/>
                <p14:nvPr/>
              </p14:nvContentPartPr>
              <p14:xfrm>
                <a:off x="5963320" y="4100112"/>
                <a:ext cx="124200" cy="137880"/>
              </p14:xfrm>
            </p:contentPart>
          </mc:Choice>
          <mc:Fallback xmlns="">
            <p:pic>
              <p:nvPicPr>
                <p:cNvPr id="1047" name="Ink 1046">
                  <a:extLst>
                    <a:ext uri="{FF2B5EF4-FFF2-40B4-BE49-F238E27FC236}">
                      <a16:creationId xmlns:a16="http://schemas.microsoft.com/office/drawing/2014/main" id="{FF504527-0BA6-BA48-9998-47EA6772AE6C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957200" y="4093992"/>
                  <a:ext cx="1364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048" name="Ink 1047">
                  <a:extLst>
                    <a:ext uri="{FF2B5EF4-FFF2-40B4-BE49-F238E27FC236}">
                      <a16:creationId xmlns:a16="http://schemas.microsoft.com/office/drawing/2014/main" id="{587DA45A-4B75-61AB-480B-B4CC836EE79B}"/>
                    </a:ext>
                  </a:extLst>
                </p14:cNvPr>
                <p14:cNvContentPartPr/>
                <p14:nvPr/>
              </p14:nvContentPartPr>
              <p14:xfrm>
                <a:off x="6057640" y="4119912"/>
                <a:ext cx="80280" cy="278280"/>
              </p14:xfrm>
            </p:contentPart>
          </mc:Choice>
          <mc:Fallback xmlns="">
            <p:pic>
              <p:nvPicPr>
                <p:cNvPr id="1048" name="Ink 1047">
                  <a:extLst>
                    <a:ext uri="{FF2B5EF4-FFF2-40B4-BE49-F238E27FC236}">
                      <a16:creationId xmlns:a16="http://schemas.microsoft.com/office/drawing/2014/main" id="{587DA45A-4B75-61AB-480B-B4CC836EE79B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6051520" y="4113792"/>
                  <a:ext cx="9252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049" name="Ink 1048">
                  <a:extLst>
                    <a:ext uri="{FF2B5EF4-FFF2-40B4-BE49-F238E27FC236}">
                      <a16:creationId xmlns:a16="http://schemas.microsoft.com/office/drawing/2014/main" id="{F9D28AA5-AE96-10DA-2F08-C5B177D2FC4F}"/>
                    </a:ext>
                  </a:extLst>
                </p14:cNvPr>
                <p14:cNvContentPartPr/>
                <p14:nvPr/>
              </p14:nvContentPartPr>
              <p14:xfrm>
                <a:off x="6089680" y="4087872"/>
                <a:ext cx="132120" cy="128880"/>
              </p14:xfrm>
            </p:contentPart>
          </mc:Choice>
          <mc:Fallback xmlns="">
            <p:pic>
              <p:nvPicPr>
                <p:cNvPr id="1049" name="Ink 1048">
                  <a:extLst>
                    <a:ext uri="{FF2B5EF4-FFF2-40B4-BE49-F238E27FC236}">
                      <a16:creationId xmlns:a16="http://schemas.microsoft.com/office/drawing/2014/main" id="{F9D28AA5-AE96-10DA-2F08-C5B177D2FC4F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6083560" y="4081752"/>
                  <a:ext cx="1443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050" name="Ink 1049">
                  <a:extLst>
                    <a:ext uri="{FF2B5EF4-FFF2-40B4-BE49-F238E27FC236}">
                      <a16:creationId xmlns:a16="http://schemas.microsoft.com/office/drawing/2014/main" id="{EFC1AD49-1A95-5448-09BA-818F7E79B492}"/>
                    </a:ext>
                  </a:extLst>
                </p14:cNvPr>
                <p14:cNvContentPartPr/>
                <p14:nvPr/>
              </p14:nvContentPartPr>
              <p14:xfrm>
                <a:off x="6218560" y="4095432"/>
                <a:ext cx="139680" cy="136800"/>
              </p14:xfrm>
            </p:contentPart>
          </mc:Choice>
          <mc:Fallback xmlns="">
            <p:pic>
              <p:nvPicPr>
                <p:cNvPr id="1050" name="Ink 1049">
                  <a:extLst>
                    <a:ext uri="{FF2B5EF4-FFF2-40B4-BE49-F238E27FC236}">
                      <a16:creationId xmlns:a16="http://schemas.microsoft.com/office/drawing/2014/main" id="{EFC1AD49-1A95-5448-09BA-818F7E79B49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6212440" y="4089312"/>
                  <a:ext cx="1519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051" name="Ink 1050">
                  <a:extLst>
                    <a:ext uri="{FF2B5EF4-FFF2-40B4-BE49-F238E27FC236}">
                      <a16:creationId xmlns:a16="http://schemas.microsoft.com/office/drawing/2014/main" id="{D1DF9CD3-7838-28BE-8B42-9812A3368A8B}"/>
                    </a:ext>
                  </a:extLst>
                </p14:cNvPr>
                <p14:cNvContentPartPr/>
                <p14:nvPr/>
              </p14:nvContentPartPr>
              <p14:xfrm>
                <a:off x="6285520" y="4071312"/>
                <a:ext cx="156600" cy="190440"/>
              </p14:xfrm>
            </p:contentPart>
          </mc:Choice>
          <mc:Fallback xmlns="">
            <p:pic>
              <p:nvPicPr>
                <p:cNvPr id="1051" name="Ink 1050">
                  <a:extLst>
                    <a:ext uri="{FF2B5EF4-FFF2-40B4-BE49-F238E27FC236}">
                      <a16:creationId xmlns:a16="http://schemas.microsoft.com/office/drawing/2014/main" id="{D1DF9CD3-7838-28BE-8B42-9812A3368A8B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6279400" y="4065192"/>
                  <a:ext cx="16884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052" name="Ink 1051">
                  <a:extLst>
                    <a:ext uri="{FF2B5EF4-FFF2-40B4-BE49-F238E27FC236}">
                      <a16:creationId xmlns:a16="http://schemas.microsoft.com/office/drawing/2014/main" id="{4B7446CA-B171-D025-0823-002BDD5AE42D}"/>
                    </a:ext>
                  </a:extLst>
                </p14:cNvPr>
                <p14:cNvContentPartPr/>
                <p14:nvPr/>
              </p14:nvContentPartPr>
              <p14:xfrm>
                <a:off x="6460480" y="4073472"/>
                <a:ext cx="88200" cy="168480"/>
              </p14:xfrm>
            </p:contentPart>
          </mc:Choice>
          <mc:Fallback xmlns="">
            <p:pic>
              <p:nvPicPr>
                <p:cNvPr id="1052" name="Ink 1051">
                  <a:extLst>
                    <a:ext uri="{FF2B5EF4-FFF2-40B4-BE49-F238E27FC236}">
                      <a16:creationId xmlns:a16="http://schemas.microsoft.com/office/drawing/2014/main" id="{4B7446CA-B171-D025-0823-002BDD5AE42D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6454360" y="4067352"/>
                  <a:ext cx="1004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053" name="Ink 1052">
                  <a:extLst>
                    <a:ext uri="{FF2B5EF4-FFF2-40B4-BE49-F238E27FC236}">
                      <a16:creationId xmlns:a16="http://schemas.microsoft.com/office/drawing/2014/main" id="{B3C10569-016E-F9D5-5541-F3977758F862}"/>
                    </a:ext>
                  </a:extLst>
                </p14:cNvPr>
                <p14:cNvContentPartPr/>
                <p14:nvPr/>
              </p14:nvContentPartPr>
              <p14:xfrm>
                <a:off x="6551200" y="4076352"/>
                <a:ext cx="111960" cy="150840"/>
              </p14:xfrm>
            </p:contentPart>
          </mc:Choice>
          <mc:Fallback xmlns="">
            <p:pic>
              <p:nvPicPr>
                <p:cNvPr id="1053" name="Ink 1052">
                  <a:extLst>
                    <a:ext uri="{FF2B5EF4-FFF2-40B4-BE49-F238E27FC236}">
                      <a16:creationId xmlns:a16="http://schemas.microsoft.com/office/drawing/2014/main" id="{B3C10569-016E-F9D5-5541-F3977758F86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545080" y="4070232"/>
                  <a:ext cx="124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054" name="Ink 1053">
                  <a:extLst>
                    <a:ext uri="{FF2B5EF4-FFF2-40B4-BE49-F238E27FC236}">
                      <a16:creationId xmlns:a16="http://schemas.microsoft.com/office/drawing/2014/main" id="{85E9358D-D151-7E07-15AC-11C6FDB938A5}"/>
                    </a:ext>
                  </a:extLst>
                </p14:cNvPr>
                <p14:cNvContentPartPr/>
                <p14:nvPr/>
              </p14:nvContentPartPr>
              <p14:xfrm>
                <a:off x="6658480" y="4077072"/>
                <a:ext cx="129960" cy="163440"/>
              </p14:xfrm>
            </p:contentPart>
          </mc:Choice>
          <mc:Fallback xmlns="">
            <p:pic>
              <p:nvPicPr>
                <p:cNvPr id="1054" name="Ink 1053">
                  <a:extLst>
                    <a:ext uri="{FF2B5EF4-FFF2-40B4-BE49-F238E27FC236}">
                      <a16:creationId xmlns:a16="http://schemas.microsoft.com/office/drawing/2014/main" id="{85E9358D-D151-7E07-15AC-11C6FDB938A5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652360" y="4070952"/>
                  <a:ext cx="1422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055" name="Ink 1054">
                  <a:extLst>
                    <a:ext uri="{FF2B5EF4-FFF2-40B4-BE49-F238E27FC236}">
                      <a16:creationId xmlns:a16="http://schemas.microsoft.com/office/drawing/2014/main" id="{C3EFE14D-86D5-998E-C4E1-D4D6AAEBC9A3}"/>
                    </a:ext>
                  </a:extLst>
                </p14:cNvPr>
                <p14:cNvContentPartPr/>
                <p14:nvPr/>
              </p14:nvContentPartPr>
              <p14:xfrm>
                <a:off x="6826600" y="3857472"/>
                <a:ext cx="62280" cy="380160"/>
              </p14:xfrm>
            </p:contentPart>
          </mc:Choice>
          <mc:Fallback xmlns="">
            <p:pic>
              <p:nvPicPr>
                <p:cNvPr id="1055" name="Ink 1054">
                  <a:extLst>
                    <a:ext uri="{FF2B5EF4-FFF2-40B4-BE49-F238E27FC236}">
                      <a16:creationId xmlns:a16="http://schemas.microsoft.com/office/drawing/2014/main" id="{C3EFE14D-86D5-998E-C4E1-D4D6AAEBC9A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820480" y="3851352"/>
                  <a:ext cx="7452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056" name="Ink 1055">
                  <a:extLst>
                    <a:ext uri="{FF2B5EF4-FFF2-40B4-BE49-F238E27FC236}">
                      <a16:creationId xmlns:a16="http://schemas.microsoft.com/office/drawing/2014/main" id="{B79DFE46-ED90-2C25-99F9-2DAF79C622D1}"/>
                    </a:ext>
                  </a:extLst>
                </p14:cNvPr>
                <p14:cNvContentPartPr/>
                <p14:nvPr/>
              </p14:nvContentPartPr>
              <p14:xfrm>
                <a:off x="6786640" y="4078512"/>
                <a:ext cx="302040" cy="136080"/>
              </p14:xfrm>
            </p:contentPart>
          </mc:Choice>
          <mc:Fallback xmlns="">
            <p:pic>
              <p:nvPicPr>
                <p:cNvPr id="1056" name="Ink 1055">
                  <a:extLst>
                    <a:ext uri="{FF2B5EF4-FFF2-40B4-BE49-F238E27FC236}">
                      <a16:creationId xmlns:a16="http://schemas.microsoft.com/office/drawing/2014/main" id="{B79DFE46-ED90-2C25-99F9-2DAF79C622D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780520" y="4072392"/>
                  <a:ext cx="3142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057" name="Ink 1056">
                  <a:extLst>
                    <a:ext uri="{FF2B5EF4-FFF2-40B4-BE49-F238E27FC236}">
                      <a16:creationId xmlns:a16="http://schemas.microsoft.com/office/drawing/2014/main" id="{2F604AD6-3158-B874-E2E1-5D478F6828A2}"/>
                    </a:ext>
                  </a:extLst>
                </p14:cNvPr>
                <p14:cNvContentPartPr/>
                <p14:nvPr/>
              </p14:nvContentPartPr>
              <p14:xfrm>
                <a:off x="7095160" y="3814272"/>
                <a:ext cx="34920" cy="429840"/>
              </p14:xfrm>
            </p:contentPart>
          </mc:Choice>
          <mc:Fallback xmlns="">
            <p:pic>
              <p:nvPicPr>
                <p:cNvPr id="1057" name="Ink 1056">
                  <a:extLst>
                    <a:ext uri="{FF2B5EF4-FFF2-40B4-BE49-F238E27FC236}">
                      <a16:creationId xmlns:a16="http://schemas.microsoft.com/office/drawing/2014/main" id="{2F604AD6-3158-B874-E2E1-5D478F6828A2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7089040" y="3808152"/>
                  <a:ext cx="47160" cy="44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058" name="Ink 1057">
                  <a:extLst>
                    <a:ext uri="{FF2B5EF4-FFF2-40B4-BE49-F238E27FC236}">
                      <a16:creationId xmlns:a16="http://schemas.microsoft.com/office/drawing/2014/main" id="{F06D2374-324D-C487-BFE7-B8C471D4D266}"/>
                    </a:ext>
                  </a:extLst>
                </p14:cNvPr>
                <p14:cNvContentPartPr/>
                <p14:nvPr/>
              </p14:nvContentPartPr>
              <p14:xfrm>
                <a:off x="7062400" y="4049352"/>
                <a:ext cx="171360" cy="170640"/>
              </p14:xfrm>
            </p:contentPart>
          </mc:Choice>
          <mc:Fallback xmlns="">
            <p:pic>
              <p:nvPicPr>
                <p:cNvPr id="1058" name="Ink 1057">
                  <a:extLst>
                    <a:ext uri="{FF2B5EF4-FFF2-40B4-BE49-F238E27FC236}">
                      <a16:creationId xmlns:a16="http://schemas.microsoft.com/office/drawing/2014/main" id="{F06D2374-324D-C487-BFE7-B8C471D4D26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056280" y="4043232"/>
                  <a:ext cx="1836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059" name="Ink 1058">
                  <a:extLst>
                    <a:ext uri="{FF2B5EF4-FFF2-40B4-BE49-F238E27FC236}">
                      <a16:creationId xmlns:a16="http://schemas.microsoft.com/office/drawing/2014/main" id="{E1BDD58A-089E-0F6E-8462-EC8F0693C6FB}"/>
                    </a:ext>
                  </a:extLst>
                </p14:cNvPr>
                <p14:cNvContentPartPr/>
                <p14:nvPr/>
              </p14:nvContentPartPr>
              <p14:xfrm>
                <a:off x="7200640" y="3939192"/>
                <a:ext cx="24480" cy="58680"/>
              </p14:xfrm>
            </p:contentPart>
          </mc:Choice>
          <mc:Fallback xmlns="">
            <p:pic>
              <p:nvPicPr>
                <p:cNvPr id="1059" name="Ink 1058">
                  <a:extLst>
                    <a:ext uri="{FF2B5EF4-FFF2-40B4-BE49-F238E27FC236}">
                      <a16:creationId xmlns:a16="http://schemas.microsoft.com/office/drawing/2014/main" id="{E1BDD58A-089E-0F6E-8462-EC8F0693C6FB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194520" y="3933072"/>
                  <a:ext cx="367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060" name="Ink 1059">
                  <a:extLst>
                    <a:ext uri="{FF2B5EF4-FFF2-40B4-BE49-F238E27FC236}">
                      <a16:creationId xmlns:a16="http://schemas.microsoft.com/office/drawing/2014/main" id="{3989A88C-AEFF-8440-968D-E43895F1F80D}"/>
                    </a:ext>
                  </a:extLst>
                </p14:cNvPr>
                <p14:cNvContentPartPr/>
                <p14:nvPr/>
              </p14:nvContentPartPr>
              <p14:xfrm>
                <a:off x="7245280" y="4030632"/>
                <a:ext cx="105840" cy="148320"/>
              </p14:xfrm>
            </p:contentPart>
          </mc:Choice>
          <mc:Fallback xmlns="">
            <p:pic>
              <p:nvPicPr>
                <p:cNvPr id="1060" name="Ink 1059">
                  <a:extLst>
                    <a:ext uri="{FF2B5EF4-FFF2-40B4-BE49-F238E27FC236}">
                      <a16:creationId xmlns:a16="http://schemas.microsoft.com/office/drawing/2014/main" id="{3989A88C-AEFF-8440-968D-E43895F1F80D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239160" y="4024512"/>
                  <a:ext cx="1180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061" name="Ink 1060">
                  <a:extLst>
                    <a:ext uri="{FF2B5EF4-FFF2-40B4-BE49-F238E27FC236}">
                      <a16:creationId xmlns:a16="http://schemas.microsoft.com/office/drawing/2014/main" id="{EC1F704D-896B-D209-EFD3-5ECDCD519054}"/>
                    </a:ext>
                  </a:extLst>
                </p14:cNvPr>
                <p14:cNvContentPartPr/>
                <p14:nvPr/>
              </p14:nvContentPartPr>
              <p14:xfrm>
                <a:off x="7343920" y="4024512"/>
                <a:ext cx="134640" cy="168120"/>
              </p14:xfrm>
            </p:contentPart>
          </mc:Choice>
          <mc:Fallback xmlns="">
            <p:pic>
              <p:nvPicPr>
                <p:cNvPr id="1061" name="Ink 1060">
                  <a:extLst>
                    <a:ext uri="{FF2B5EF4-FFF2-40B4-BE49-F238E27FC236}">
                      <a16:creationId xmlns:a16="http://schemas.microsoft.com/office/drawing/2014/main" id="{EC1F704D-896B-D209-EFD3-5ECDCD519054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337800" y="4018392"/>
                  <a:ext cx="1468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062" name="Ink 1061">
                  <a:extLst>
                    <a:ext uri="{FF2B5EF4-FFF2-40B4-BE49-F238E27FC236}">
                      <a16:creationId xmlns:a16="http://schemas.microsoft.com/office/drawing/2014/main" id="{0A9317EB-F92C-C6A8-6613-BFC72C4B3BE5}"/>
                    </a:ext>
                  </a:extLst>
                </p14:cNvPr>
                <p14:cNvContentPartPr/>
                <p14:nvPr/>
              </p14:nvContentPartPr>
              <p14:xfrm>
                <a:off x="7666120" y="4012272"/>
                <a:ext cx="193320" cy="181080"/>
              </p14:xfrm>
            </p:contentPart>
          </mc:Choice>
          <mc:Fallback xmlns="">
            <p:pic>
              <p:nvPicPr>
                <p:cNvPr id="1062" name="Ink 1061">
                  <a:extLst>
                    <a:ext uri="{FF2B5EF4-FFF2-40B4-BE49-F238E27FC236}">
                      <a16:creationId xmlns:a16="http://schemas.microsoft.com/office/drawing/2014/main" id="{0A9317EB-F92C-C6A8-6613-BFC72C4B3BE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660000" y="4006152"/>
                  <a:ext cx="2055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063" name="Ink 1062">
                  <a:extLst>
                    <a:ext uri="{FF2B5EF4-FFF2-40B4-BE49-F238E27FC236}">
                      <a16:creationId xmlns:a16="http://schemas.microsoft.com/office/drawing/2014/main" id="{638D2F88-8D13-EB37-00DE-42F67E178714}"/>
                    </a:ext>
                  </a:extLst>
                </p14:cNvPr>
                <p14:cNvContentPartPr/>
                <p14:nvPr/>
              </p14:nvContentPartPr>
              <p14:xfrm>
                <a:off x="7869160" y="4032792"/>
                <a:ext cx="71280" cy="166320"/>
              </p14:xfrm>
            </p:contentPart>
          </mc:Choice>
          <mc:Fallback xmlns="">
            <p:pic>
              <p:nvPicPr>
                <p:cNvPr id="1063" name="Ink 1062">
                  <a:extLst>
                    <a:ext uri="{FF2B5EF4-FFF2-40B4-BE49-F238E27FC236}">
                      <a16:creationId xmlns:a16="http://schemas.microsoft.com/office/drawing/2014/main" id="{638D2F88-8D13-EB37-00DE-42F67E178714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863040" y="4026672"/>
                  <a:ext cx="835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064" name="Ink 1063">
                  <a:extLst>
                    <a:ext uri="{FF2B5EF4-FFF2-40B4-BE49-F238E27FC236}">
                      <a16:creationId xmlns:a16="http://schemas.microsoft.com/office/drawing/2014/main" id="{5EFD1023-E309-870D-D6C9-A789DB760374}"/>
                    </a:ext>
                  </a:extLst>
                </p14:cNvPr>
                <p14:cNvContentPartPr/>
                <p14:nvPr/>
              </p14:nvContentPartPr>
              <p14:xfrm>
                <a:off x="7858720" y="3916152"/>
                <a:ext cx="21240" cy="41040"/>
              </p14:xfrm>
            </p:contentPart>
          </mc:Choice>
          <mc:Fallback xmlns="">
            <p:pic>
              <p:nvPicPr>
                <p:cNvPr id="1064" name="Ink 1063">
                  <a:extLst>
                    <a:ext uri="{FF2B5EF4-FFF2-40B4-BE49-F238E27FC236}">
                      <a16:creationId xmlns:a16="http://schemas.microsoft.com/office/drawing/2014/main" id="{5EFD1023-E309-870D-D6C9-A789DB760374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7852600" y="3910032"/>
                  <a:ext cx="334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065" name="Ink 1064">
                  <a:extLst>
                    <a:ext uri="{FF2B5EF4-FFF2-40B4-BE49-F238E27FC236}">
                      <a16:creationId xmlns:a16="http://schemas.microsoft.com/office/drawing/2014/main" id="{AC3EF6A8-4B08-B65E-B776-F1E30A081FE9}"/>
                    </a:ext>
                  </a:extLst>
                </p14:cNvPr>
                <p14:cNvContentPartPr/>
                <p14:nvPr/>
              </p14:nvContentPartPr>
              <p14:xfrm>
                <a:off x="7981480" y="3782232"/>
                <a:ext cx="27360" cy="413280"/>
              </p14:xfrm>
            </p:contentPart>
          </mc:Choice>
          <mc:Fallback xmlns="">
            <p:pic>
              <p:nvPicPr>
                <p:cNvPr id="1065" name="Ink 1064">
                  <a:extLst>
                    <a:ext uri="{FF2B5EF4-FFF2-40B4-BE49-F238E27FC236}">
                      <a16:creationId xmlns:a16="http://schemas.microsoft.com/office/drawing/2014/main" id="{AC3EF6A8-4B08-B65E-B776-F1E30A081FE9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7975360" y="3776112"/>
                  <a:ext cx="39600" cy="42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066" name="Ink 1065">
                  <a:extLst>
                    <a:ext uri="{FF2B5EF4-FFF2-40B4-BE49-F238E27FC236}">
                      <a16:creationId xmlns:a16="http://schemas.microsoft.com/office/drawing/2014/main" id="{1422C674-1F6A-22E2-743F-868ED90B5295}"/>
                    </a:ext>
                  </a:extLst>
                </p14:cNvPr>
                <p14:cNvContentPartPr/>
                <p14:nvPr/>
              </p14:nvContentPartPr>
              <p14:xfrm>
                <a:off x="7921720" y="3976632"/>
                <a:ext cx="171000" cy="63720"/>
              </p14:xfrm>
            </p:contentPart>
          </mc:Choice>
          <mc:Fallback xmlns="">
            <p:pic>
              <p:nvPicPr>
                <p:cNvPr id="1066" name="Ink 1065">
                  <a:extLst>
                    <a:ext uri="{FF2B5EF4-FFF2-40B4-BE49-F238E27FC236}">
                      <a16:creationId xmlns:a16="http://schemas.microsoft.com/office/drawing/2014/main" id="{1422C674-1F6A-22E2-743F-868ED90B529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915600" y="3970512"/>
                  <a:ext cx="1832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067" name="Ink 1066">
                  <a:extLst>
                    <a:ext uri="{FF2B5EF4-FFF2-40B4-BE49-F238E27FC236}">
                      <a16:creationId xmlns:a16="http://schemas.microsoft.com/office/drawing/2014/main" id="{3ACC8B56-ED50-0DA5-115E-93E8E4A2259B}"/>
                    </a:ext>
                  </a:extLst>
                </p14:cNvPr>
                <p14:cNvContentPartPr/>
                <p14:nvPr/>
              </p14:nvContentPartPr>
              <p14:xfrm>
                <a:off x="8075440" y="3821832"/>
                <a:ext cx="149400" cy="376560"/>
              </p14:xfrm>
            </p:contentPart>
          </mc:Choice>
          <mc:Fallback xmlns="">
            <p:pic>
              <p:nvPicPr>
                <p:cNvPr id="1067" name="Ink 1066">
                  <a:extLst>
                    <a:ext uri="{FF2B5EF4-FFF2-40B4-BE49-F238E27FC236}">
                      <a16:creationId xmlns:a16="http://schemas.microsoft.com/office/drawing/2014/main" id="{3ACC8B56-ED50-0DA5-115E-93E8E4A2259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8069320" y="3815712"/>
                  <a:ext cx="16164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072" name="Ink 1071">
                  <a:extLst>
                    <a:ext uri="{FF2B5EF4-FFF2-40B4-BE49-F238E27FC236}">
                      <a16:creationId xmlns:a16="http://schemas.microsoft.com/office/drawing/2014/main" id="{F56F9F1B-3423-7967-E122-B164D5DA7FF7}"/>
                    </a:ext>
                  </a:extLst>
                </p14:cNvPr>
                <p14:cNvContentPartPr/>
                <p14:nvPr/>
              </p14:nvContentPartPr>
              <p14:xfrm>
                <a:off x="8407344" y="3832600"/>
                <a:ext cx="193680" cy="352080"/>
              </p14:xfrm>
            </p:contentPart>
          </mc:Choice>
          <mc:Fallback xmlns="">
            <p:pic>
              <p:nvPicPr>
                <p:cNvPr id="1072" name="Ink 1071">
                  <a:extLst>
                    <a:ext uri="{FF2B5EF4-FFF2-40B4-BE49-F238E27FC236}">
                      <a16:creationId xmlns:a16="http://schemas.microsoft.com/office/drawing/2014/main" id="{F56F9F1B-3423-7967-E122-B164D5DA7FF7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8401224" y="3826480"/>
                  <a:ext cx="20592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073" name="Ink 1072">
                  <a:extLst>
                    <a:ext uri="{FF2B5EF4-FFF2-40B4-BE49-F238E27FC236}">
                      <a16:creationId xmlns:a16="http://schemas.microsoft.com/office/drawing/2014/main" id="{115C40E2-86C5-A807-EAC2-1ED1CF16C57D}"/>
                    </a:ext>
                  </a:extLst>
                </p14:cNvPr>
                <p14:cNvContentPartPr/>
                <p14:nvPr/>
              </p14:nvContentPartPr>
              <p14:xfrm>
                <a:off x="8634144" y="4172080"/>
                <a:ext cx="78840" cy="97560"/>
              </p14:xfrm>
            </p:contentPart>
          </mc:Choice>
          <mc:Fallback xmlns="">
            <p:pic>
              <p:nvPicPr>
                <p:cNvPr id="1073" name="Ink 1072">
                  <a:extLst>
                    <a:ext uri="{FF2B5EF4-FFF2-40B4-BE49-F238E27FC236}">
                      <a16:creationId xmlns:a16="http://schemas.microsoft.com/office/drawing/2014/main" id="{115C40E2-86C5-A807-EAC2-1ED1CF16C57D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8628024" y="4165960"/>
                  <a:ext cx="910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074" name="Ink 1073">
                  <a:extLst>
                    <a:ext uri="{FF2B5EF4-FFF2-40B4-BE49-F238E27FC236}">
                      <a16:creationId xmlns:a16="http://schemas.microsoft.com/office/drawing/2014/main" id="{9832A47F-66D2-2C5B-D0CA-EB71B8A9E472}"/>
                    </a:ext>
                  </a:extLst>
                </p14:cNvPr>
                <p14:cNvContentPartPr/>
                <p14:nvPr/>
              </p14:nvContentPartPr>
              <p14:xfrm>
                <a:off x="8655744" y="4052920"/>
                <a:ext cx="57600" cy="9720"/>
              </p14:xfrm>
            </p:contentPart>
          </mc:Choice>
          <mc:Fallback xmlns="">
            <p:pic>
              <p:nvPicPr>
                <p:cNvPr id="1074" name="Ink 1073">
                  <a:extLst>
                    <a:ext uri="{FF2B5EF4-FFF2-40B4-BE49-F238E27FC236}">
                      <a16:creationId xmlns:a16="http://schemas.microsoft.com/office/drawing/2014/main" id="{9832A47F-66D2-2C5B-D0CA-EB71B8A9E472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8649624" y="4046800"/>
                  <a:ext cx="698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075" name="Ink 1074">
                  <a:extLst>
                    <a:ext uri="{FF2B5EF4-FFF2-40B4-BE49-F238E27FC236}">
                      <a16:creationId xmlns:a16="http://schemas.microsoft.com/office/drawing/2014/main" id="{8C13FAF2-D39F-F0C4-0BE7-06E77639352A}"/>
                    </a:ext>
                  </a:extLst>
                </p14:cNvPr>
                <p14:cNvContentPartPr/>
                <p14:nvPr/>
              </p14:nvContentPartPr>
              <p14:xfrm>
                <a:off x="8664744" y="3828640"/>
                <a:ext cx="164160" cy="162000"/>
              </p14:xfrm>
            </p:contentPart>
          </mc:Choice>
          <mc:Fallback xmlns="">
            <p:pic>
              <p:nvPicPr>
                <p:cNvPr id="1075" name="Ink 1074">
                  <a:extLst>
                    <a:ext uri="{FF2B5EF4-FFF2-40B4-BE49-F238E27FC236}">
                      <a16:creationId xmlns:a16="http://schemas.microsoft.com/office/drawing/2014/main" id="{8C13FAF2-D39F-F0C4-0BE7-06E77639352A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8658624" y="3822520"/>
                  <a:ext cx="1764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076" name="Ink 1075">
                  <a:extLst>
                    <a:ext uri="{FF2B5EF4-FFF2-40B4-BE49-F238E27FC236}">
                      <a16:creationId xmlns:a16="http://schemas.microsoft.com/office/drawing/2014/main" id="{97D989B6-5E32-0708-9879-8B8AC707E424}"/>
                    </a:ext>
                  </a:extLst>
                </p14:cNvPr>
                <p14:cNvContentPartPr/>
                <p14:nvPr/>
              </p14:nvContentPartPr>
              <p14:xfrm>
                <a:off x="8995944" y="4006480"/>
                <a:ext cx="115200" cy="45000"/>
              </p14:xfrm>
            </p:contentPart>
          </mc:Choice>
          <mc:Fallback xmlns="">
            <p:pic>
              <p:nvPicPr>
                <p:cNvPr id="1076" name="Ink 1075">
                  <a:extLst>
                    <a:ext uri="{FF2B5EF4-FFF2-40B4-BE49-F238E27FC236}">
                      <a16:creationId xmlns:a16="http://schemas.microsoft.com/office/drawing/2014/main" id="{97D989B6-5E32-0708-9879-8B8AC707E424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8989824" y="4000360"/>
                  <a:ext cx="12744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077" name="Ink 1076">
                  <a:extLst>
                    <a:ext uri="{FF2B5EF4-FFF2-40B4-BE49-F238E27FC236}">
                      <a16:creationId xmlns:a16="http://schemas.microsoft.com/office/drawing/2014/main" id="{D5C0AE76-150B-D071-BEA2-A20518399EB4}"/>
                    </a:ext>
                  </a:extLst>
                </p14:cNvPr>
                <p14:cNvContentPartPr/>
                <p14:nvPr/>
              </p14:nvContentPartPr>
              <p14:xfrm>
                <a:off x="8959224" y="4101160"/>
                <a:ext cx="164160" cy="9000"/>
              </p14:xfrm>
            </p:contentPart>
          </mc:Choice>
          <mc:Fallback xmlns="">
            <p:pic>
              <p:nvPicPr>
                <p:cNvPr id="1077" name="Ink 1076">
                  <a:extLst>
                    <a:ext uri="{FF2B5EF4-FFF2-40B4-BE49-F238E27FC236}">
                      <a16:creationId xmlns:a16="http://schemas.microsoft.com/office/drawing/2014/main" id="{D5C0AE76-150B-D071-BEA2-A20518399EB4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8953104" y="4095040"/>
                  <a:ext cx="1764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078" name="Ink 1077">
                  <a:extLst>
                    <a:ext uri="{FF2B5EF4-FFF2-40B4-BE49-F238E27FC236}">
                      <a16:creationId xmlns:a16="http://schemas.microsoft.com/office/drawing/2014/main" id="{07D76CC5-CF89-9888-25EF-502C9449BE2A}"/>
                    </a:ext>
                  </a:extLst>
                </p14:cNvPr>
                <p14:cNvContentPartPr/>
                <p14:nvPr/>
              </p14:nvContentPartPr>
              <p14:xfrm>
                <a:off x="9294024" y="3870040"/>
                <a:ext cx="131760" cy="297720"/>
              </p14:xfrm>
            </p:contentPart>
          </mc:Choice>
          <mc:Fallback xmlns="">
            <p:pic>
              <p:nvPicPr>
                <p:cNvPr id="1078" name="Ink 1077">
                  <a:extLst>
                    <a:ext uri="{FF2B5EF4-FFF2-40B4-BE49-F238E27FC236}">
                      <a16:creationId xmlns:a16="http://schemas.microsoft.com/office/drawing/2014/main" id="{07D76CC5-CF89-9888-25EF-502C9449BE2A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9287904" y="3863920"/>
                  <a:ext cx="14400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079" name="Ink 1078">
                  <a:extLst>
                    <a:ext uri="{FF2B5EF4-FFF2-40B4-BE49-F238E27FC236}">
                      <a16:creationId xmlns:a16="http://schemas.microsoft.com/office/drawing/2014/main" id="{FD07F146-AC2A-76D7-1663-605592C2DC82}"/>
                    </a:ext>
                  </a:extLst>
                </p14:cNvPr>
                <p14:cNvContentPartPr/>
                <p14:nvPr/>
              </p14:nvContentPartPr>
              <p14:xfrm>
                <a:off x="9269544" y="4134640"/>
                <a:ext cx="275760" cy="33840"/>
              </p14:xfrm>
            </p:contentPart>
          </mc:Choice>
          <mc:Fallback xmlns="">
            <p:pic>
              <p:nvPicPr>
                <p:cNvPr id="1079" name="Ink 1078">
                  <a:extLst>
                    <a:ext uri="{FF2B5EF4-FFF2-40B4-BE49-F238E27FC236}">
                      <a16:creationId xmlns:a16="http://schemas.microsoft.com/office/drawing/2014/main" id="{FD07F146-AC2A-76D7-1663-605592C2DC82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9263424" y="4128520"/>
                  <a:ext cx="28800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080" name="Ink 1079">
                  <a:extLst>
                    <a:ext uri="{FF2B5EF4-FFF2-40B4-BE49-F238E27FC236}">
                      <a16:creationId xmlns:a16="http://schemas.microsoft.com/office/drawing/2014/main" id="{547496D4-DC73-5BBA-891A-9EA17CF5E930}"/>
                    </a:ext>
                  </a:extLst>
                </p14:cNvPr>
                <p14:cNvContentPartPr/>
                <p14:nvPr/>
              </p14:nvContentPartPr>
              <p14:xfrm>
                <a:off x="9658344" y="4046440"/>
                <a:ext cx="59400" cy="21960"/>
              </p14:xfrm>
            </p:contentPart>
          </mc:Choice>
          <mc:Fallback xmlns="">
            <p:pic>
              <p:nvPicPr>
                <p:cNvPr id="1080" name="Ink 1079">
                  <a:extLst>
                    <a:ext uri="{FF2B5EF4-FFF2-40B4-BE49-F238E27FC236}">
                      <a16:creationId xmlns:a16="http://schemas.microsoft.com/office/drawing/2014/main" id="{547496D4-DC73-5BBA-891A-9EA17CF5E93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9652224" y="4040320"/>
                  <a:ext cx="716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981" name="Ink 980">
                  <a:extLst>
                    <a:ext uri="{FF2B5EF4-FFF2-40B4-BE49-F238E27FC236}">
                      <a16:creationId xmlns:a16="http://schemas.microsoft.com/office/drawing/2014/main" id="{495C90C2-CF7C-D13D-66AB-04C9E385E739}"/>
                    </a:ext>
                  </a:extLst>
                </p14:cNvPr>
                <p14:cNvContentPartPr/>
                <p14:nvPr/>
              </p14:nvContentPartPr>
              <p14:xfrm>
                <a:off x="5821544" y="3538424"/>
                <a:ext cx="102960" cy="148680"/>
              </p14:xfrm>
            </p:contentPart>
          </mc:Choice>
          <mc:Fallback xmlns="">
            <p:pic>
              <p:nvPicPr>
                <p:cNvPr id="981" name="Ink 980">
                  <a:extLst>
                    <a:ext uri="{FF2B5EF4-FFF2-40B4-BE49-F238E27FC236}">
                      <a16:creationId xmlns:a16="http://schemas.microsoft.com/office/drawing/2014/main" id="{495C90C2-CF7C-D13D-66AB-04C9E385E739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815424" y="3532304"/>
                  <a:ext cx="1152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982" name="Ink 981">
                  <a:extLst>
                    <a:ext uri="{FF2B5EF4-FFF2-40B4-BE49-F238E27FC236}">
                      <a16:creationId xmlns:a16="http://schemas.microsoft.com/office/drawing/2014/main" id="{F5BF5DF7-114F-8418-62F1-D3FD17D29F5A}"/>
                    </a:ext>
                  </a:extLst>
                </p14:cNvPr>
                <p14:cNvContentPartPr/>
                <p14:nvPr/>
              </p14:nvContentPartPr>
              <p14:xfrm>
                <a:off x="5851424" y="3410984"/>
                <a:ext cx="28800" cy="13680"/>
              </p14:xfrm>
            </p:contentPart>
          </mc:Choice>
          <mc:Fallback xmlns="">
            <p:pic>
              <p:nvPicPr>
                <p:cNvPr id="982" name="Ink 981">
                  <a:extLst>
                    <a:ext uri="{FF2B5EF4-FFF2-40B4-BE49-F238E27FC236}">
                      <a16:creationId xmlns:a16="http://schemas.microsoft.com/office/drawing/2014/main" id="{F5BF5DF7-114F-8418-62F1-D3FD17D29F5A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845304" y="3404864"/>
                  <a:ext cx="410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DF60FCAE-7F06-9764-A890-6B35E340A423}"/>
                    </a:ext>
                  </a:extLst>
                </p14:cNvPr>
                <p14:cNvContentPartPr/>
                <p14:nvPr/>
              </p14:nvContentPartPr>
              <p14:xfrm>
                <a:off x="6107384" y="3454184"/>
                <a:ext cx="199440" cy="17568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DF60FCAE-7F06-9764-A890-6B35E340A423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6101264" y="3448064"/>
                  <a:ext cx="2116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984" name="Ink 983">
                  <a:extLst>
                    <a:ext uri="{FF2B5EF4-FFF2-40B4-BE49-F238E27FC236}">
                      <a16:creationId xmlns:a16="http://schemas.microsoft.com/office/drawing/2014/main" id="{727D3F2D-5FFD-1ACE-597B-454850178772}"/>
                    </a:ext>
                  </a:extLst>
                </p14:cNvPr>
                <p14:cNvContentPartPr/>
                <p14:nvPr/>
              </p14:nvContentPartPr>
              <p14:xfrm>
                <a:off x="6091904" y="3532664"/>
                <a:ext cx="142560" cy="9720"/>
              </p14:xfrm>
            </p:contentPart>
          </mc:Choice>
          <mc:Fallback xmlns="">
            <p:pic>
              <p:nvPicPr>
                <p:cNvPr id="984" name="Ink 983">
                  <a:extLst>
                    <a:ext uri="{FF2B5EF4-FFF2-40B4-BE49-F238E27FC236}">
                      <a16:creationId xmlns:a16="http://schemas.microsoft.com/office/drawing/2014/main" id="{727D3F2D-5FFD-1ACE-597B-454850178772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6085784" y="3526544"/>
                  <a:ext cx="1548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664D2641-DAEF-B02A-7335-F9F026804EB5}"/>
                    </a:ext>
                  </a:extLst>
                </p14:cNvPr>
                <p14:cNvContentPartPr/>
                <p14:nvPr/>
              </p14:nvContentPartPr>
              <p14:xfrm>
                <a:off x="6475664" y="3409544"/>
                <a:ext cx="203040" cy="23652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664D2641-DAEF-B02A-7335-F9F026804EB5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6469544" y="3403424"/>
                  <a:ext cx="21528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109" name="Ink 1108">
                  <a:extLst>
                    <a:ext uri="{FF2B5EF4-FFF2-40B4-BE49-F238E27FC236}">
                      <a16:creationId xmlns:a16="http://schemas.microsoft.com/office/drawing/2014/main" id="{92B26BA0-2D7C-BCF6-9FCC-43935185A5AC}"/>
                    </a:ext>
                  </a:extLst>
                </p14:cNvPr>
                <p14:cNvContentPartPr/>
                <p14:nvPr/>
              </p14:nvContentPartPr>
              <p14:xfrm>
                <a:off x="5213112" y="3299871"/>
                <a:ext cx="145440" cy="397440"/>
              </p14:xfrm>
            </p:contentPart>
          </mc:Choice>
          <mc:Fallback xmlns="">
            <p:pic>
              <p:nvPicPr>
                <p:cNvPr id="1109" name="Ink 1108">
                  <a:extLst>
                    <a:ext uri="{FF2B5EF4-FFF2-40B4-BE49-F238E27FC236}">
                      <a16:creationId xmlns:a16="http://schemas.microsoft.com/office/drawing/2014/main" id="{92B26BA0-2D7C-BCF6-9FCC-43935185A5AC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206992" y="3293751"/>
                  <a:ext cx="15768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110" name="Ink 1109">
                  <a:extLst>
                    <a:ext uri="{FF2B5EF4-FFF2-40B4-BE49-F238E27FC236}">
                      <a16:creationId xmlns:a16="http://schemas.microsoft.com/office/drawing/2014/main" id="{C71944C2-65A7-2EBB-FC7B-EDB37F567B54}"/>
                    </a:ext>
                  </a:extLst>
                </p14:cNvPr>
                <p14:cNvContentPartPr/>
                <p14:nvPr/>
              </p14:nvContentPartPr>
              <p14:xfrm>
                <a:off x="5183952" y="3538911"/>
                <a:ext cx="182880" cy="47160"/>
              </p14:xfrm>
            </p:contentPart>
          </mc:Choice>
          <mc:Fallback xmlns="">
            <p:pic>
              <p:nvPicPr>
                <p:cNvPr id="1110" name="Ink 1109">
                  <a:extLst>
                    <a:ext uri="{FF2B5EF4-FFF2-40B4-BE49-F238E27FC236}">
                      <a16:creationId xmlns:a16="http://schemas.microsoft.com/office/drawing/2014/main" id="{C71944C2-65A7-2EBB-FC7B-EDB37F567B5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5177832" y="3532791"/>
                  <a:ext cx="1951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111" name="Ink 1110">
                  <a:extLst>
                    <a:ext uri="{FF2B5EF4-FFF2-40B4-BE49-F238E27FC236}">
                      <a16:creationId xmlns:a16="http://schemas.microsoft.com/office/drawing/2014/main" id="{E10BBE17-A892-94A7-51B3-A6EF31EA0717}"/>
                    </a:ext>
                  </a:extLst>
                </p14:cNvPr>
                <p14:cNvContentPartPr/>
                <p14:nvPr/>
              </p14:nvContentPartPr>
              <p14:xfrm>
                <a:off x="5329752" y="3548631"/>
                <a:ext cx="342000" cy="165600"/>
              </p14:xfrm>
            </p:contentPart>
          </mc:Choice>
          <mc:Fallback xmlns="">
            <p:pic>
              <p:nvPicPr>
                <p:cNvPr id="1111" name="Ink 1110">
                  <a:extLst>
                    <a:ext uri="{FF2B5EF4-FFF2-40B4-BE49-F238E27FC236}">
                      <a16:creationId xmlns:a16="http://schemas.microsoft.com/office/drawing/2014/main" id="{E10BBE17-A892-94A7-51B3-A6EF31EA0717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5323632" y="3542511"/>
                  <a:ext cx="3542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113" name="Ink 1112">
                  <a:extLst>
                    <a:ext uri="{FF2B5EF4-FFF2-40B4-BE49-F238E27FC236}">
                      <a16:creationId xmlns:a16="http://schemas.microsoft.com/office/drawing/2014/main" id="{7DB3B9EB-F0A1-0E0C-4778-2864D086FE4B}"/>
                    </a:ext>
                  </a:extLst>
                </p14:cNvPr>
                <p14:cNvContentPartPr/>
                <p14:nvPr/>
              </p14:nvContentPartPr>
              <p14:xfrm>
                <a:off x="8481192" y="3559791"/>
                <a:ext cx="108000" cy="143640"/>
              </p14:xfrm>
            </p:contentPart>
          </mc:Choice>
          <mc:Fallback xmlns="">
            <p:pic>
              <p:nvPicPr>
                <p:cNvPr id="1113" name="Ink 1112">
                  <a:extLst>
                    <a:ext uri="{FF2B5EF4-FFF2-40B4-BE49-F238E27FC236}">
                      <a16:creationId xmlns:a16="http://schemas.microsoft.com/office/drawing/2014/main" id="{7DB3B9EB-F0A1-0E0C-4778-2864D086FE4B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8475072" y="3553671"/>
                  <a:ext cx="1202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114" name="Ink 1113">
                  <a:extLst>
                    <a:ext uri="{FF2B5EF4-FFF2-40B4-BE49-F238E27FC236}">
                      <a16:creationId xmlns:a16="http://schemas.microsoft.com/office/drawing/2014/main" id="{713D0FA2-276A-B006-35AD-B794DA3909ED}"/>
                    </a:ext>
                  </a:extLst>
                </p14:cNvPr>
                <p14:cNvContentPartPr/>
                <p14:nvPr/>
              </p14:nvContentPartPr>
              <p14:xfrm>
                <a:off x="8795112" y="3328311"/>
                <a:ext cx="265320" cy="297720"/>
              </p14:xfrm>
            </p:contentPart>
          </mc:Choice>
          <mc:Fallback xmlns="">
            <p:pic>
              <p:nvPicPr>
                <p:cNvPr id="1114" name="Ink 1113">
                  <a:extLst>
                    <a:ext uri="{FF2B5EF4-FFF2-40B4-BE49-F238E27FC236}">
                      <a16:creationId xmlns:a16="http://schemas.microsoft.com/office/drawing/2014/main" id="{713D0FA2-276A-B006-35AD-B794DA3909ED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8788992" y="3322191"/>
                  <a:ext cx="27756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115" name="Ink 1114">
                  <a:extLst>
                    <a:ext uri="{FF2B5EF4-FFF2-40B4-BE49-F238E27FC236}">
                      <a16:creationId xmlns:a16="http://schemas.microsoft.com/office/drawing/2014/main" id="{9E598FF6-82AA-5293-4C8C-04C61EA17057}"/>
                    </a:ext>
                  </a:extLst>
                </p14:cNvPr>
                <p14:cNvContentPartPr/>
                <p14:nvPr/>
              </p14:nvContentPartPr>
              <p14:xfrm>
                <a:off x="9057552" y="3492831"/>
                <a:ext cx="141840" cy="119160"/>
              </p14:xfrm>
            </p:contentPart>
          </mc:Choice>
          <mc:Fallback xmlns="">
            <p:pic>
              <p:nvPicPr>
                <p:cNvPr id="1115" name="Ink 1114">
                  <a:extLst>
                    <a:ext uri="{FF2B5EF4-FFF2-40B4-BE49-F238E27FC236}">
                      <a16:creationId xmlns:a16="http://schemas.microsoft.com/office/drawing/2014/main" id="{9E598FF6-82AA-5293-4C8C-04C61EA17057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9051432" y="3486711"/>
                  <a:ext cx="1540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116" name="Ink 1115">
                  <a:extLst>
                    <a:ext uri="{FF2B5EF4-FFF2-40B4-BE49-F238E27FC236}">
                      <a16:creationId xmlns:a16="http://schemas.microsoft.com/office/drawing/2014/main" id="{1E3F895A-1DA1-8484-460D-ED7092CE7419}"/>
                    </a:ext>
                  </a:extLst>
                </p14:cNvPr>
                <p14:cNvContentPartPr/>
                <p14:nvPr/>
              </p14:nvContentPartPr>
              <p14:xfrm>
                <a:off x="9181392" y="3277191"/>
                <a:ext cx="195840" cy="316440"/>
              </p14:xfrm>
            </p:contentPart>
          </mc:Choice>
          <mc:Fallback xmlns="">
            <p:pic>
              <p:nvPicPr>
                <p:cNvPr id="1116" name="Ink 1115">
                  <a:extLst>
                    <a:ext uri="{FF2B5EF4-FFF2-40B4-BE49-F238E27FC236}">
                      <a16:creationId xmlns:a16="http://schemas.microsoft.com/office/drawing/2014/main" id="{1E3F895A-1DA1-8484-460D-ED7092CE7419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175272" y="3271071"/>
                  <a:ext cx="20808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117" name="Ink 1116">
                  <a:extLst>
                    <a:ext uri="{FF2B5EF4-FFF2-40B4-BE49-F238E27FC236}">
                      <a16:creationId xmlns:a16="http://schemas.microsoft.com/office/drawing/2014/main" id="{B0FACE2D-C7CA-93D4-8576-7936A0210B66}"/>
                    </a:ext>
                  </a:extLst>
                </p14:cNvPr>
                <p14:cNvContentPartPr/>
                <p14:nvPr/>
              </p14:nvContentPartPr>
              <p14:xfrm>
                <a:off x="9124512" y="3521271"/>
                <a:ext cx="231120" cy="23400"/>
              </p14:xfrm>
            </p:contentPart>
          </mc:Choice>
          <mc:Fallback xmlns="">
            <p:pic>
              <p:nvPicPr>
                <p:cNvPr id="1117" name="Ink 1116">
                  <a:extLst>
                    <a:ext uri="{FF2B5EF4-FFF2-40B4-BE49-F238E27FC236}">
                      <a16:creationId xmlns:a16="http://schemas.microsoft.com/office/drawing/2014/main" id="{B0FACE2D-C7CA-93D4-8576-7936A0210B66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9118392" y="3515151"/>
                  <a:ext cx="2433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118" name="Ink 1117">
                  <a:extLst>
                    <a:ext uri="{FF2B5EF4-FFF2-40B4-BE49-F238E27FC236}">
                      <a16:creationId xmlns:a16="http://schemas.microsoft.com/office/drawing/2014/main" id="{7343D14C-4050-E468-7F15-0DF0E48CC8B9}"/>
                    </a:ext>
                  </a:extLst>
                </p14:cNvPr>
                <p14:cNvContentPartPr/>
                <p14:nvPr/>
              </p14:nvContentPartPr>
              <p14:xfrm>
                <a:off x="9345912" y="3510831"/>
                <a:ext cx="70560" cy="95400"/>
              </p14:xfrm>
            </p:contentPart>
          </mc:Choice>
          <mc:Fallback xmlns="">
            <p:pic>
              <p:nvPicPr>
                <p:cNvPr id="1118" name="Ink 1117">
                  <a:extLst>
                    <a:ext uri="{FF2B5EF4-FFF2-40B4-BE49-F238E27FC236}">
                      <a16:creationId xmlns:a16="http://schemas.microsoft.com/office/drawing/2014/main" id="{7343D14C-4050-E468-7F15-0DF0E48CC8B9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9339792" y="3504711"/>
                  <a:ext cx="828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119" name="Ink 1118">
                  <a:extLst>
                    <a:ext uri="{FF2B5EF4-FFF2-40B4-BE49-F238E27FC236}">
                      <a16:creationId xmlns:a16="http://schemas.microsoft.com/office/drawing/2014/main" id="{9FDC22CD-63D9-185F-B974-F274A202D79C}"/>
                    </a:ext>
                  </a:extLst>
                </p14:cNvPr>
                <p14:cNvContentPartPr/>
                <p14:nvPr/>
              </p14:nvContentPartPr>
              <p14:xfrm>
                <a:off x="9390912" y="3423711"/>
                <a:ext cx="15120" cy="36720"/>
              </p14:xfrm>
            </p:contentPart>
          </mc:Choice>
          <mc:Fallback xmlns="">
            <p:pic>
              <p:nvPicPr>
                <p:cNvPr id="1119" name="Ink 1118">
                  <a:extLst>
                    <a:ext uri="{FF2B5EF4-FFF2-40B4-BE49-F238E27FC236}">
                      <a16:creationId xmlns:a16="http://schemas.microsoft.com/office/drawing/2014/main" id="{9FDC22CD-63D9-185F-B974-F274A202D79C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9384792" y="3417591"/>
                  <a:ext cx="273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120" name="Ink 1119">
                  <a:extLst>
                    <a:ext uri="{FF2B5EF4-FFF2-40B4-BE49-F238E27FC236}">
                      <a16:creationId xmlns:a16="http://schemas.microsoft.com/office/drawing/2014/main" id="{F6CFDA61-2C01-882F-6AF1-79CF103D8F76}"/>
                    </a:ext>
                  </a:extLst>
                </p14:cNvPr>
                <p14:cNvContentPartPr/>
                <p14:nvPr/>
              </p14:nvContentPartPr>
              <p14:xfrm>
                <a:off x="9436272" y="3514791"/>
                <a:ext cx="174240" cy="102240"/>
              </p14:xfrm>
            </p:contentPart>
          </mc:Choice>
          <mc:Fallback xmlns="">
            <p:pic>
              <p:nvPicPr>
                <p:cNvPr id="1120" name="Ink 1119">
                  <a:extLst>
                    <a:ext uri="{FF2B5EF4-FFF2-40B4-BE49-F238E27FC236}">
                      <a16:creationId xmlns:a16="http://schemas.microsoft.com/office/drawing/2014/main" id="{F6CFDA61-2C01-882F-6AF1-79CF103D8F76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9430152" y="3508671"/>
                  <a:ext cx="1864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121" name="Ink 1120">
                  <a:extLst>
                    <a:ext uri="{FF2B5EF4-FFF2-40B4-BE49-F238E27FC236}">
                      <a16:creationId xmlns:a16="http://schemas.microsoft.com/office/drawing/2014/main" id="{D5EDAF6A-CC47-3B7D-64DB-5EAE67D0EDA1}"/>
                    </a:ext>
                  </a:extLst>
                </p14:cNvPr>
                <p14:cNvContentPartPr/>
                <p14:nvPr/>
              </p14:nvContentPartPr>
              <p14:xfrm>
                <a:off x="9631032" y="3441351"/>
                <a:ext cx="190800" cy="191520"/>
              </p14:xfrm>
            </p:contentPart>
          </mc:Choice>
          <mc:Fallback xmlns="">
            <p:pic>
              <p:nvPicPr>
                <p:cNvPr id="1121" name="Ink 1120">
                  <a:extLst>
                    <a:ext uri="{FF2B5EF4-FFF2-40B4-BE49-F238E27FC236}">
                      <a16:creationId xmlns:a16="http://schemas.microsoft.com/office/drawing/2014/main" id="{D5EDAF6A-CC47-3B7D-64DB-5EAE67D0EDA1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9624912" y="3435231"/>
                  <a:ext cx="203040" cy="20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6" name="Group 1155">
            <a:extLst>
              <a:ext uri="{FF2B5EF4-FFF2-40B4-BE49-F238E27FC236}">
                <a16:creationId xmlns:a16="http://schemas.microsoft.com/office/drawing/2014/main" id="{A12E38EE-85EC-CB4E-FBFF-476667FC37E6}"/>
              </a:ext>
            </a:extLst>
          </p:cNvPr>
          <p:cNvGrpSpPr/>
          <p:nvPr/>
        </p:nvGrpSpPr>
        <p:grpSpPr>
          <a:xfrm>
            <a:off x="573432" y="5936511"/>
            <a:ext cx="806400" cy="556920"/>
            <a:chOff x="573432" y="5936511"/>
            <a:chExt cx="806400" cy="55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129" name="Ink 1128">
                  <a:extLst>
                    <a:ext uri="{FF2B5EF4-FFF2-40B4-BE49-F238E27FC236}">
                      <a16:creationId xmlns:a16="http://schemas.microsoft.com/office/drawing/2014/main" id="{E7D4F217-AF79-2E6B-6637-25A9FE8490AB}"/>
                    </a:ext>
                  </a:extLst>
                </p14:cNvPr>
                <p14:cNvContentPartPr/>
                <p14:nvPr/>
              </p14:nvContentPartPr>
              <p14:xfrm>
                <a:off x="573432" y="5936511"/>
                <a:ext cx="392400" cy="323280"/>
              </p14:xfrm>
            </p:contentPart>
          </mc:Choice>
          <mc:Fallback xmlns="">
            <p:pic>
              <p:nvPicPr>
                <p:cNvPr id="1129" name="Ink 1128">
                  <a:extLst>
                    <a:ext uri="{FF2B5EF4-FFF2-40B4-BE49-F238E27FC236}">
                      <a16:creationId xmlns:a16="http://schemas.microsoft.com/office/drawing/2014/main" id="{E7D4F217-AF79-2E6B-6637-25A9FE8490A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567312" y="5930391"/>
                  <a:ext cx="40464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130" name="Ink 1129">
                  <a:extLst>
                    <a:ext uri="{FF2B5EF4-FFF2-40B4-BE49-F238E27FC236}">
                      <a16:creationId xmlns:a16="http://schemas.microsoft.com/office/drawing/2014/main" id="{4E20854C-5F1A-7A9E-BCA1-E92D74B968FC}"/>
                    </a:ext>
                  </a:extLst>
                </p14:cNvPr>
                <p14:cNvContentPartPr/>
                <p14:nvPr/>
              </p14:nvContentPartPr>
              <p14:xfrm>
                <a:off x="942792" y="6062871"/>
                <a:ext cx="437040" cy="430560"/>
              </p14:xfrm>
            </p:contentPart>
          </mc:Choice>
          <mc:Fallback xmlns="">
            <p:pic>
              <p:nvPicPr>
                <p:cNvPr id="1130" name="Ink 1129">
                  <a:extLst>
                    <a:ext uri="{FF2B5EF4-FFF2-40B4-BE49-F238E27FC236}">
                      <a16:creationId xmlns:a16="http://schemas.microsoft.com/office/drawing/2014/main" id="{4E20854C-5F1A-7A9E-BCA1-E92D74B968FC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936672" y="6056751"/>
                  <a:ext cx="449280" cy="442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5" name="Group 1154">
            <a:extLst>
              <a:ext uri="{FF2B5EF4-FFF2-40B4-BE49-F238E27FC236}">
                <a16:creationId xmlns:a16="http://schemas.microsoft.com/office/drawing/2014/main" id="{8E8846DB-3F4B-DE76-B447-0A1C31B353B8}"/>
              </a:ext>
            </a:extLst>
          </p:cNvPr>
          <p:cNvGrpSpPr/>
          <p:nvPr/>
        </p:nvGrpSpPr>
        <p:grpSpPr>
          <a:xfrm>
            <a:off x="1738032" y="5767311"/>
            <a:ext cx="1279440" cy="472680"/>
            <a:chOff x="1738032" y="5767311"/>
            <a:chExt cx="1279440" cy="472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131" name="Ink 1130">
                  <a:extLst>
                    <a:ext uri="{FF2B5EF4-FFF2-40B4-BE49-F238E27FC236}">
                      <a16:creationId xmlns:a16="http://schemas.microsoft.com/office/drawing/2014/main" id="{C916AE48-B058-A525-9655-452379DFCC69}"/>
                    </a:ext>
                  </a:extLst>
                </p14:cNvPr>
                <p14:cNvContentPartPr/>
                <p14:nvPr/>
              </p14:nvContentPartPr>
              <p14:xfrm>
                <a:off x="1738032" y="6075471"/>
                <a:ext cx="185760" cy="164520"/>
              </p14:xfrm>
            </p:contentPart>
          </mc:Choice>
          <mc:Fallback xmlns="">
            <p:pic>
              <p:nvPicPr>
                <p:cNvPr id="1131" name="Ink 1130">
                  <a:extLst>
                    <a:ext uri="{FF2B5EF4-FFF2-40B4-BE49-F238E27FC236}">
                      <a16:creationId xmlns:a16="http://schemas.microsoft.com/office/drawing/2014/main" id="{C916AE48-B058-A525-9655-452379DFCC69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731912" y="6069351"/>
                  <a:ext cx="1980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132" name="Ink 1131">
                  <a:extLst>
                    <a:ext uri="{FF2B5EF4-FFF2-40B4-BE49-F238E27FC236}">
                      <a16:creationId xmlns:a16="http://schemas.microsoft.com/office/drawing/2014/main" id="{E600D34A-C3BE-1DCD-464E-D68619EA6825}"/>
                    </a:ext>
                  </a:extLst>
                </p14:cNvPr>
                <p14:cNvContentPartPr/>
                <p14:nvPr/>
              </p14:nvContentPartPr>
              <p14:xfrm>
                <a:off x="1899672" y="6053511"/>
                <a:ext cx="147960" cy="183240"/>
              </p14:xfrm>
            </p:contentPart>
          </mc:Choice>
          <mc:Fallback xmlns="">
            <p:pic>
              <p:nvPicPr>
                <p:cNvPr id="1132" name="Ink 1131">
                  <a:extLst>
                    <a:ext uri="{FF2B5EF4-FFF2-40B4-BE49-F238E27FC236}">
                      <a16:creationId xmlns:a16="http://schemas.microsoft.com/office/drawing/2014/main" id="{E600D34A-C3BE-1DCD-464E-D68619EA6825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893552" y="6047391"/>
                  <a:ext cx="1602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133" name="Ink 1132">
                  <a:extLst>
                    <a:ext uri="{FF2B5EF4-FFF2-40B4-BE49-F238E27FC236}">
                      <a16:creationId xmlns:a16="http://schemas.microsoft.com/office/drawing/2014/main" id="{E6C68D2D-91FF-2D17-1D2E-110ACEDF92C9}"/>
                    </a:ext>
                  </a:extLst>
                </p14:cNvPr>
                <p14:cNvContentPartPr/>
                <p14:nvPr/>
              </p14:nvContentPartPr>
              <p14:xfrm>
                <a:off x="2057712" y="6062871"/>
                <a:ext cx="155880" cy="169200"/>
              </p14:xfrm>
            </p:contentPart>
          </mc:Choice>
          <mc:Fallback xmlns="">
            <p:pic>
              <p:nvPicPr>
                <p:cNvPr id="1133" name="Ink 1132">
                  <a:extLst>
                    <a:ext uri="{FF2B5EF4-FFF2-40B4-BE49-F238E27FC236}">
                      <a16:creationId xmlns:a16="http://schemas.microsoft.com/office/drawing/2014/main" id="{E6C68D2D-91FF-2D17-1D2E-110ACEDF92C9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2051592" y="6056751"/>
                  <a:ext cx="1681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134" name="Ink 1133">
                  <a:extLst>
                    <a:ext uri="{FF2B5EF4-FFF2-40B4-BE49-F238E27FC236}">
                      <a16:creationId xmlns:a16="http://schemas.microsoft.com/office/drawing/2014/main" id="{A3FD15E8-5EC9-9299-4902-9B3AAF14D82C}"/>
                    </a:ext>
                  </a:extLst>
                </p14:cNvPr>
                <p14:cNvContentPartPr/>
                <p14:nvPr/>
              </p14:nvContentPartPr>
              <p14:xfrm>
                <a:off x="2193072" y="5862711"/>
                <a:ext cx="91800" cy="362880"/>
              </p14:xfrm>
            </p:contentPart>
          </mc:Choice>
          <mc:Fallback xmlns="">
            <p:pic>
              <p:nvPicPr>
                <p:cNvPr id="1134" name="Ink 1133">
                  <a:extLst>
                    <a:ext uri="{FF2B5EF4-FFF2-40B4-BE49-F238E27FC236}">
                      <a16:creationId xmlns:a16="http://schemas.microsoft.com/office/drawing/2014/main" id="{A3FD15E8-5EC9-9299-4902-9B3AAF14D82C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2186952" y="5856591"/>
                  <a:ext cx="1040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135" name="Ink 1134">
                  <a:extLst>
                    <a:ext uri="{FF2B5EF4-FFF2-40B4-BE49-F238E27FC236}">
                      <a16:creationId xmlns:a16="http://schemas.microsoft.com/office/drawing/2014/main" id="{60CE7BB7-30C4-85EC-68EF-CC03509FD476}"/>
                    </a:ext>
                  </a:extLst>
                </p14:cNvPr>
                <p14:cNvContentPartPr/>
                <p14:nvPr/>
              </p14:nvContentPartPr>
              <p14:xfrm>
                <a:off x="2154192" y="6036591"/>
                <a:ext cx="215640" cy="28800"/>
              </p14:xfrm>
            </p:contentPart>
          </mc:Choice>
          <mc:Fallback xmlns="">
            <p:pic>
              <p:nvPicPr>
                <p:cNvPr id="1135" name="Ink 1134">
                  <a:extLst>
                    <a:ext uri="{FF2B5EF4-FFF2-40B4-BE49-F238E27FC236}">
                      <a16:creationId xmlns:a16="http://schemas.microsoft.com/office/drawing/2014/main" id="{60CE7BB7-30C4-85EC-68EF-CC03509FD476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2148072" y="6030471"/>
                  <a:ext cx="2278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136" name="Ink 1135">
                  <a:extLst>
                    <a:ext uri="{FF2B5EF4-FFF2-40B4-BE49-F238E27FC236}">
                      <a16:creationId xmlns:a16="http://schemas.microsoft.com/office/drawing/2014/main" id="{EB468649-F23B-FF8B-160C-08D9F5805088}"/>
                    </a:ext>
                  </a:extLst>
                </p14:cNvPr>
                <p14:cNvContentPartPr/>
                <p14:nvPr/>
              </p14:nvContentPartPr>
              <p14:xfrm>
                <a:off x="2328792" y="6100311"/>
                <a:ext cx="158400" cy="114120"/>
              </p14:xfrm>
            </p:contentPart>
          </mc:Choice>
          <mc:Fallback xmlns="">
            <p:pic>
              <p:nvPicPr>
                <p:cNvPr id="1136" name="Ink 1135">
                  <a:extLst>
                    <a:ext uri="{FF2B5EF4-FFF2-40B4-BE49-F238E27FC236}">
                      <a16:creationId xmlns:a16="http://schemas.microsoft.com/office/drawing/2014/main" id="{EB468649-F23B-FF8B-160C-08D9F5805088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2322672" y="6094191"/>
                  <a:ext cx="1706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137" name="Ink 1136">
                  <a:extLst>
                    <a:ext uri="{FF2B5EF4-FFF2-40B4-BE49-F238E27FC236}">
                      <a16:creationId xmlns:a16="http://schemas.microsoft.com/office/drawing/2014/main" id="{CFEDA1E7-678D-7F13-A21C-03E68FB23687}"/>
                    </a:ext>
                  </a:extLst>
                </p14:cNvPr>
                <p14:cNvContentPartPr/>
                <p14:nvPr/>
              </p14:nvContentPartPr>
              <p14:xfrm>
                <a:off x="2514552" y="6059991"/>
                <a:ext cx="151200" cy="140760"/>
              </p14:xfrm>
            </p:contentPart>
          </mc:Choice>
          <mc:Fallback xmlns="">
            <p:pic>
              <p:nvPicPr>
                <p:cNvPr id="1137" name="Ink 1136">
                  <a:extLst>
                    <a:ext uri="{FF2B5EF4-FFF2-40B4-BE49-F238E27FC236}">
                      <a16:creationId xmlns:a16="http://schemas.microsoft.com/office/drawing/2014/main" id="{CFEDA1E7-678D-7F13-A21C-03E68FB23687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2508432" y="6053871"/>
                  <a:ext cx="1634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138" name="Ink 1137">
                  <a:extLst>
                    <a:ext uri="{FF2B5EF4-FFF2-40B4-BE49-F238E27FC236}">
                      <a16:creationId xmlns:a16="http://schemas.microsoft.com/office/drawing/2014/main" id="{8324937A-B42F-8253-33FA-2B8C1DE56672}"/>
                    </a:ext>
                  </a:extLst>
                </p14:cNvPr>
                <p14:cNvContentPartPr/>
                <p14:nvPr/>
              </p14:nvContentPartPr>
              <p14:xfrm>
                <a:off x="2553072" y="5969631"/>
                <a:ext cx="32040" cy="53640"/>
              </p14:xfrm>
            </p:contentPart>
          </mc:Choice>
          <mc:Fallback xmlns="">
            <p:pic>
              <p:nvPicPr>
                <p:cNvPr id="1138" name="Ink 1137">
                  <a:extLst>
                    <a:ext uri="{FF2B5EF4-FFF2-40B4-BE49-F238E27FC236}">
                      <a16:creationId xmlns:a16="http://schemas.microsoft.com/office/drawing/2014/main" id="{8324937A-B42F-8253-33FA-2B8C1DE56672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2546952" y="5963511"/>
                  <a:ext cx="4428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139" name="Ink 1138">
                  <a:extLst>
                    <a:ext uri="{FF2B5EF4-FFF2-40B4-BE49-F238E27FC236}">
                      <a16:creationId xmlns:a16="http://schemas.microsoft.com/office/drawing/2014/main" id="{CEABF9A1-C2C6-A3C2-3775-7CA707493FE8}"/>
                    </a:ext>
                  </a:extLst>
                </p14:cNvPr>
                <p14:cNvContentPartPr/>
                <p14:nvPr/>
              </p14:nvContentPartPr>
              <p14:xfrm>
                <a:off x="2628312" y="6056391"/>
                <a:ext cx="240480" cy="163080"/>
              </p14:xfrm>
            </p:contentPart>
          </mc:Choice>
          <mc:Fallback xmlns="">
            <p:pic>
              <p:nvPicPr>
                <p:cNvPr id="1139" name="Ink 1138">
                  <a:extLst>
                    <a:ext uri="{FF2B5EF4-FFF2-40B4-BE49-F238E27FC236}">
                      <a16:creationId xmlns:a16="http://schemas.microsoft.com/office/drawing/2014/main" id="{CEABF9A1-C2C6-A3C2-3775-7CA707493FE8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2622192" y="6050271"/>
                  <a:ext cx="2527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1140" name="Ink 1139">
                  <a:extLst>
                    <a:ext uri="{FF2B5EF4-FFF2-40B4-BE49-F238E27FC236}">
                      <a16:creationId xmlns:a16="http://schemas.microsoft.com/office/drawing/2014/main" id="{64C7483C-B6AB-9F9F-8284-DD2F18502ABC}"/>
                    </a:ext>
                  </a:extLst>
                </p14:cNvPr>
                <p14:cNvContentPartPr/>
                <p14:nvPr/>
              </p14:nvContentPartPr>
              <p14:xfrm>
                <a:off x="2802192" y="5767311"/>
                <a:ext cx="99720" cy="414000"/>
              </p14:xfrm>
            </p:contentPart>
          </mc:Choice>
          <mc:Fallback xmlns="">
            <p:pic>
              <p:nvPicPr>
                <p:cNvPr id="1140" name="Ink 1139">
                  <a:extLst>
                    <a:ext uri="{FF2B5EF4-FFF2-40B4-BE49-F238E27FC236}">
                      <a16:creationId xmlns:a16="http://schemas.microsoft.com/office/drawing/2014/main" id="{64C7483C-B6AB-9F9F-8284-DD2F18502ABC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2796072" y="5761191"/>
                  <a:ext cx="111960" cy="42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1141" name="Ink 1140">
                  <a:extLst>
                    <a:ext uri="{FF2B5EF4-FFF2-40B4-BE49-F238E27FC236}">
                      <a16:creationId xmlns:a16="http://schemas.microsoft.com/office/drawing/2014/main" id="{5588BF04-4CEB-7C3D-91DA-7F800464F7A9}"/>
                    </a:ext>
                  </a:extLst>
                </p14:cNvPr>
                <p14:cNvContentPartPr/>
                <p14:nvPr/>
              </p14:nvContentPartPr>
              <p14:xfrm>
                <a:off x="2798592" y="6001671"/>
                <a:ext cx="218880" cy="18000"/>
              </p14:xfrm>
            </p:contentPart>
          </mc:Choice>
          <mc:Fallback xmlns="">
            <p:pic>
              <p:nvPicPr>
                <p:cNvPr id="1141" name="Ink 1140">
                  <a:extLst>
                    <a:ext uri="{FF2B5EF4-FFF2-40B4-BE49-F238E27FC236}">
                      <a16:creationId xmlns:a16="http://schemas.microsoft.com/office/drawing/2014/main" id="{5588BF04-4CEB-7C3D-91DA-7F800464F7A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2792472" y="5995551"/>
                  <a:ext cx="231120" cy="3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12D9B545-741E-0398-5C82-FC88F1DC5A8C}"/>
              </a:ext>
            </a:extLst>
          </p:cNvPr>
          <p:cNvGrpSpPr/>
          <p:nvPr/>
        </p:nvGrpSpPr>
        <p:grpSpPr>
          <a:xfrm>
            <a:off x="3237432" y="5859471"/>
            <a:ext cx="1761120" cy="317520"/>
            <a:chOff x="3237432" y="5859471"/>
            <a:chExt cx="1761120" cy="31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1142" name="Ink 1141">
                  <a:extLst>
                    <a:ext uri="{FF2B5EF4-FFF2-40B4-BE49-F238E27FC236}">
                      <a16:creationId xmlns:a16="http://schemas.microsoft.com/office/drawing/2014/main" id="{236FF5FD-0374-2A8F-3998-8EBA942E4F03}"/>
                    </a:ext>
                  </a:extLst>
                </p14:cNvPr>
                <p14:cNvContentPartPr/>
                <p14:nvPr/>
              </p14:nvContentPartPr>
              <p14:xfrm>
                <a:off x="3237432" y="5967111"/>
                <a:ext cx="633960" cy="209880"/>
              </p14:xfrm>
            </p:contentPart>
          </mc:Choice>
          <mc:Fallback xmlns="">
            <p:pic>
              <p:nvPicPr>
                <p:cNvPr id="1142" name="Ink 1141">
                  <a:extLst>
                    <a:ext uri="{FF2B5EF4-FFF2-40B4-BE49-F238E27FC236}">
                      <a16:creationId xmlns:a16="http://schemas.microsoft.com/office/drawing/2014/main" id="{236FF5FD-0374-2A8F-3998-8EBA942E4F03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3231312" y="5960991"/>
                  <a:ext cx="64620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143" name="Ink 1142">
                  <a:extLst>
                    <a:ext uri="{FF2B5EF4-FFF2-40B4-BE49-F238E27FC236}">
                      <a16:creationId xmlns:a16="http://schemas.microsoft.com/office/drawing/2014/main" id="{9715A484-2774-3F69-8776-018CAD6276DC}"/>
                    </a:ext>
                  </a:extLst>
                </p14:cNvPr>
                <p14:cNvContentPartPr/>
                <p14:nvPr/>
              </p14:nvContentPartPr>
              <p14:xfrm>
                <a:off x="3776712" y="5964591"/>
                <a:ext cx="205560" cy="196920"/>
              </p14:xfrm>
            </p:contentPart>
          </mc:Choice>
          <mc:Fallback xmlns="">
            <p:pic>
              <p:nvPicPr>
                <p:cNvPr id="1143" name="Ink 1142">
                  <a:extLst>
                    <a:ext uri="{FF2B5EF4-FFF2-40B4-BE49-F238E27FC236}">
                      <a16:creationId xmlns:a16="http://schemas.microsoft.com/office/drawing/2014/main" id="{9715A484-2774-3F69-8776-018CAD6276DC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3770592" y="5958471"/>
                  <a:ext cx="2178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144" name="Ink 1143">
                  <a:extLst>
                    <a:ext uri="{FF2B5EF4-FFF2-40B4-BE49-F238E27FC236}">
                      <a16:creationId xmlns:a16="http://schemas.microsoft.com/office/drawing/2014/main" id="{2422291D-C215-C10E-C708-34DBB0BD0820}"/>
                    </a:ext>
                  </a:extLst>
                </p14:cNvPr>
                <p14:cNvContentPartPr/>
                <p14:nvPr/>
              </p14:nvContentPartPr>
              <p14:xfrm>
                <a:off x="3798672" y="6010671"/>
                <a:ext cx="145440" cy="151200"/>
              </p14:xfrm>
            </p:contentPart>
          </mc:Choice>
          <mc:Fallback xmlns="">
            <p:pic>
              <p:nvPicPr>
                <p:cNvPr id="1144" name="Ink 1143">
                  <a:extLst>
                    <a:ext uri="{FF2B5EF4-FFF2-40B4-BE49-F238E27FC236}">
                      <a16:creationId xmlns:a16="http://schemas.microsoft.com/office/drawing/2014/main" id="{2422291D-C215-C10E-C708-34DBB0BD0820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792552" y="6004551"/>
                  <a:ext cx="1576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145" name="Ink 1144">
                  <a:extLst>
                    <a:ext uri="{FF2B5EF4-FFF2-40B4-BE49-F238E27FC236}">
                      <a16:creationId xmlns:a16="http://schemas.microsoft.com/office/drawing/2014/main" id="{C32B0593-A93E-0D4B-0046-B11AACDE4315}"/>
                    </a:ext>
                  </a:extLst>
                </p14:cNvPr>
                <p14:cNvContentPartPr/>
                <p14:nvPr/>
              </p14:nvContentPartPr>
              <p14:xfrm>
                <a:off x="4021152" y="5996991"/>
                <a:ext cx="82800" cy="167040"/>
              </p14:xfrm>
            </p:contentPart>
          </mc:Choice>
          <mc:Fallback xmlns="">
            <p:pic>
              <p:nvPicPr>
                <p:cNvPr id="1145" name="Ink 1144">
                  <a:extLst>
                    <a:ext uri="{FF2B5EF4-FFF2-40B4-BE49-F238E27FC236}">
                      <a16:creationId xmlns:a16="http://schemas.microsoft.com/office/drawing/2014/main" id="{C32B0593-A93E-0D4B-0046-B11AACDE4315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4015032" y="5990871"/>
                  <a:ext cx="950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1146" name="Ink 1145">
                  <a:extLst>
                    <a:ext uri="{FF2B5EF4-FFF2-40B4-BE49-F238E27FC236}">
                      <a16:creationId xmlns:a16="http://schemas.microsoft.com/office/drawing/2014/main" id="{C3AC4C85-ECE8-1397-B2D5-DCBC8AB667DB}"/>
                    </a:ext>
                  </a:extLst>
                </p14:cNvPr>
                <p14:cNvContentPartPr/>
                <p14:nvPr/>
              </p14:nvContentPartPr>
              <p14:xfrm>
                <a:off x="4003872" y="5859471"/>
                <a:ext cx="31680" cy="19440"/>
              </p14:xfrm>
            </p:contentPart>
          </mc:Choice>
          <mc:Fallback xmlns="">
            <p:pic>
              <p:nvPicPr>
                <p:cNvPr id="1146" name="Ink 1145">
                  <a:extLst>
                    <a:ext uri="{FF2B5EF4-FFF2-40B4-BE49-F238E27FC236}">
                      <a16:creationId xmlns:a16="http://schemas.microsoft.com/office/drawing/2014/main" id="{C3AC4C85-ECE8-1397-B2D5-DCBC8AB667DB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997752" y="5853351"/>
                  <a:ext cx="439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1147" name="Ink 1146">
                  <a:extLst>
                    <a:ext uri="{FF2B5EF4-FFF2-40B4-BE49-F238E27FC236}">
                      <a16:creationId xmlns:a16="http://schemas.microsoft.com/office/drawing/2014/main" id="{C2C10455-7C33-0E31-DC5F-F26C6CF73796}"/>
                    </a:ext>
                  </a:extLst>
                </p14:cNvPr>
                <p14:cNvContentPartPr/>
                <p14:nvPr/>
              </p14:nvContentPartPr>
              <p14:xfrm>
                <a:off x="4106472" y="5998791"/>
                <a:ext cx="346320" cy="159120"/>
              </p14:xfrm>
            </p:contentPart>
          </mc:Choice>
          <mc:Fallback xmlns="">
            <p:pic>
              <p:nvPicPr>
                <p:cNvPr id="1147" name="Ink 1146">
                  <a:extLst>
                    <a:ext uri="{FF2B5EF4-FFF2-40B4-BE49-F238E27FC236}">
                      <a16:creationId xmlns:a16="http://schemas.microsoft.com/office/drawing/2014/main" id="{C2C10455-7C33-0E31-DC5F-F26C6CF73796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100352" y="5992671"/>
                  <a:ext cx="3585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1148" name="Ink 1147">
                  <a:extLst>
                    <a:ext uri="{FF2B5EF4-FFF2-40B4-BE49-F238E27FC236}">
                      <a16:creationId xmlns:a16="http://schemas.microsoft.com/office/drawing/2014/main" id="{4794B290-2988-C4AC-A8E7-96CBBD5E0A7D}"/>
                    </a:ext>
                  </a:extLst>
                </p14:cNvPr>
                <p14:cNvContentPartPr/>
                <p14:nvPr/>
              </p14:nvContentPartPr>
              <p14:xfrm>
                <a:off x="4430112" y="6000951"/>
                <a:ext cx="222480" cy="152280"/>
              </p14:xfrm>
            </p:contentPart>
          </mc:Choice>
          <mc:Fallback xmlns="">
            <p:pic>
              <p:nvPicPr>
                <p:cNvPr id="1148" name="Ink 1147">
                  <a:extLst>
                    <a:ext uri="{FF2B5EF4-FFF2-40B4-BE49-F238E27FC236}">
                      <a16:creationId xmlns:a16="http://schemas.microsoft.com/office/drawing/2014/main" id="{4794B290-2988-C4AC-A8E7-96CBBD5E0A7D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423992" y="5994831"/>
                  <a:ext cx="2347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1149" name="Ink 1148">
                  <a:extLst>
                    <a:ext uri="{FF2B5EF4-FFF2-40B4-BE49-F238E27FC236}">
                      <a16:creationId xmlns:a16="http://schemas.microsoft.com/office/drawing/2014/main" id="{0FBE0807-E339-88E3-FD7F-CF7C67477589}"/>
                    </a:ext>
                  </a:extLst>
                </p14:cNvPr>
                <p14:cNvContentPartPr/>
                <p14:nvPr/>
              </p14:nvContentPartPr>
              <p14:xfrm>
                <a:off x="4659072" y="5927511"/>
                <a:ext cx="339480" cy="227880"/>
              </p14:xfrm>
            </p:contentPart>
          </mc:Choice>
          <mc:Fallback xmlns="">
            <p:pic>
              <p:nvPicPr>
                <p:cNvPr id="1149" name="Ink 1148">
                  <a:extLst>
                    <a:ext uri="{FF2B5EF4-FFF2-40B4-BE49-F238E27FC236}">
                      <a16:creationId xmlns:a16="http://schemas.microsoft.com/office/drawing/2014/main" id="{0FBE0807-E339-88E3-FD7F-CF7C67477589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652952" y="5921391"/>
                  <a:ext cx="351720" cy="24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3" name="Group 1152">
            <a:extLst>
              <a:ext uri="{FF2B5EF4-FFF2-40B4-BE49-F238E27FC236}">
                <a16:creationId xmlns:a16="http://schemas.microsoft.com/office/drawing/2014/main" id="{E5A94277-BE18-5BB9-2A8B-9724D34D513C}"/>
              </a:ext>
            </a:extLst>
          </p:cNvPr>
          <p:cNvGrpSpPr/>
          <p:nvPr/>
        </p:nvGrpSpPr>
        <p:grpSpPr>
          <a:xfrm>
            <a:off x="5206272" y="5836431"/>
            <a:ext cx="443160" cy="330120"/>
            <a:chOff x="5206272" y="5836431"/>
            <a:chExt cx="443160" cy="33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1150" name="Ink 1149">
                  <a:extLst>
                    <a:ext uri="{FF2B5EF4-FFF2-40B4-BE49-F238E27FC236}">
                      <a16:creationId xmlns:a16="http://schemas.microsoft.com/office/drawing/2014/main" id="{6C659A63-2411-4844-FC90-0AED1ED76021}"/>
                    </a:ext>
                  </a:extLst>
                </p14:cNvPr>
                <p14:cNvContentPartPr/>
                <p14:nvPr/>
              </p14:nvContentPartPr>
              <p14:xfrm>
                <a:off x="5206272" y="5962431"/>
                <a:ext cx="195480" cy="165240"/>
              </p14:xfrm>
            </p:contentPart>
          </mc:Choice>
          <mc:Fallback xmlns="">
            <p:pic>
              <p:nvPicPr>
                <p:cNvPr id="1150" name="Ink 1149">
                  <a:extLst>
                    <a:ext uri="{FF2B5EF4-FFF2-40B4-BE49-F238E27FC236}">
                      <a16:creationId xmlns:a16="http://schemas.microsoft.com/office/drawing/2014/main" id="{6C659A63-2411-4844-FC90-0AED1ED76021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5200152" y="5956311"/>
                  <a:ext cx="2077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1151" name="Ink 1150">
                  <a:extLst>
                    <a:ext uri="{FF2B5EF4-FFF2-40B4-BE49-F238E27FC236}">
                      <a16:creationId xmlns:a16="http://schemas.microsoft.com/office/drawing/2014/main" id="{706A6534-F3E5-569D-76CF-C5646F882960}"/>
                    </a:ext>
                  </a:extLst>
                </p14:cNvPr>
                <p14:cNvContentPartPr/>
                <p14:nvPr/>
              </p14:nvContentPartPr>
              <p14:xfrm>
                <a:off x="5292672" y="5836431"/>
                <a:ext cx="32040" cy="50400"/>
              </p14:xfrm>
            </p:contentPart>
          </mc:Choice>
          <mc:Fallback xmlns="">
            <p:pic>
              <p:nvPicPr>
                <p:cNvPr id="1151" name="Ink 1150">
                  <a:extLst>
                    <a:ext uri="{FF2B5EF4-FFF2-40B4-BE49-F238E27FC236}">
                      <a16:creationId xmlns:a16="http://schemas.microsoft.com/office/drawing/2014/main" id="{706A6534-F3E5-569D-76CF-C5646F882960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5286552" y="5830311"/>
                  <a:ext cx="442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1152" name="Ink 1151">
                  <a:extLst>
                    <a:ext uri="{FF2B5EF4-FFF2-40B4-BE49-F238E27FC236}">
                      <a16:creationId xmlns:a16="http://schemas.microsoft.com/office/drawing/2014/main" id="{67A9EE2E-C742-78DE-1F8C-E320DC7CBF16}"/>
                    </a:ext>
                  </a:extLst>
                </p14:cNvPr>
                <p14:cNvContentPartPr/>
                <p14:nvPr/>
              </p14:nvContentPartPr>
              <p14:xfrm>
                <a:off x="5409672" y="5962071"/>
                <a:ext cx="239760" cy="204480"/>
              </p14:xfrm>
            </p:contentPart>
          </mc:Choice>
          <mc:Fallback xmlns="">
            <p:pic>
              <p:nvPicPr>
                <p:cNvPr id="1152" name="Ink 1151">
                  <a:extLst>
                    <a:ext uri="{FF2B5EF4-FFF2-40B4-BE49-F238E27FC236}">
                      <a16:creationId xmlns:a16="http://schemas.microsoft.com/office/drawing/2014/main" id="{67A9EE2E-C742-78DE-1F8C-E320DC7CBF16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5403552" y="5955951"/>
                  <a:ext cx="252000" cy="21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2E5A9415-93A6-090E-F3EE-79FAB9BC10C0}"/>
              </a:ext>
            </a:extLst>
          </p:cNvPr>
          <p:cNvGrpSpPr/>
          <p:nvPr/>
        </p:nvGrpSpPr>
        <p:grpSpPr>
          <a:xfrm>
            <a:off x="6046512" y="5713311"/>
            <a:ext cx="536760" cy="459720"/>
            <a:chOff x="6046512" y="5713311"/>
            <a:chExt cx="536760" cy="45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1157" name="Ink 1156">
                  <a:extLst>
                    <a:ext uri="{FF2B5EF4-FFF2-40B4-BE49-F238E27FC236}">
                      <a16:creationId xmlns:a16="http://schemas.microsoft.com/office/drawing/2014/main" id="{17F17BC1-B5C8-2DB3-C466-614BB5F1DB64}"/>
                    </a:ext>
                  </a:extLst>
                </p14:cNvPr>
                <p14:cNvContentPartPr/>
                <p14:nvPr/>
              </p14:nvContentPartPr>
              <p14:xfrm>
                <a:off x="6046512" y="5785671"/>
                <a:ext cx="140040" cy="364320"/>
              </p14:xfrm>
            </p:contentPart>
          </mc:Choice>
          <mc:Fallback xmlns="">
            <p:pic>
              <p:nvPicPr>
                <p:cNvPr id="1157" name="Ink 1156">
                  <a:extLst>
                    <a:ext uri="{FF2B5EF4-FFF2-40B4-BE49-F238E27FC236}">
                      <a16:creationId xmlns:a16="http://schemas.microsoft.com/office/drawing/2014/main" id="{17F17BC1-B5C8-2DB3-C466-614BB5F1DB64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040392" y="5779551"/>
                  <a:ext cx="15228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158" name="Ink 1157">
                  <a:extLst>
                    <a:ext uri="{FF2B5EF4-FFF2-40B4-BE49-F238E27FC236}">
                      <a16:creationId xmlns:a16="http://schemas.microsoft.com/office/drawing/2014/main" id="{04184F20-6E53-ACDC-75DB-20F54DCE0C6F}"/>
                    </a:ext>
                  </a:extLst>
                </p14:cNvPr>
                <p14:cNvContentPartPr/>
                <p14:nvPr/>
              </p14:nvContentPartPr>
              <p14:xfrm>
                <a:off x="6225432" y="5861631"/>
                <a:ext cx="145080" cy="176040"/>
              </p14:xfrm>
            </p:contentPart>
          </mc:Choice>
          <mc:Fallback xmlns="">
            <p:pic>
              <p:nvPicPr>
                <p:cNvPr id="1158" name="Ink 1157">
                  <a:extLst>
                    <a:ext uri="{FF2B5EF4-FFF2-40B4-BE49-F238E27FC236}">
                      <a16:creationId xmlns:a16="http://schemas.microsoft.com/office/drawing/2014/main" id="{04184F20-6E53-ACDC-75DB-20F54DCE0C6F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6219312" y="5855511"/>
                  <a:ext cx="1573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159" name="Ink 1158">
                  <a:extLst>
                    <a:ext uri="{FF2B5EF4-FFF2-40B4-BE49-F238E27FC236}">
                      <a16:creationId xmlns:a16="http://schemas.microsoft.com/office/drawing/2014/main" id="{DEEC61D4-C85A-0A2A-B6DF-4E268DAD3253}"/>
                    </a:ext>
                  </a:extLst>
                </p14:cNvPr>
                <p14:cNvContentPartPr/>
                <p14:nvPr/>
              </p14:nvContentPartPr>
              <p14:xfrm>
                <a:off x="6228312" y="5853351"/>
                <a:ext cx="143280" cy="240840"/>
              </p14:xfrm>
            </p:contentPart>
          </mc:Choice>
          <mc:Fallback xmlns="">
            <p:pic>
              <p:nvPicPr>
                <p:cNvPr id="1159" name="Ink 1158">
                  <a:extLst>
                    <a:ext uri="{FF2B5EF4-FFF2-40B4-BE49-F238E27FC236}">
                      <a16:creationId xmlns:a16="http://schemas.microsoft.com/office/drawing/2014/main" id="{DEEC61D4-C85A-0A2A-B6DF-4E268DAD3253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6222192" y="5847231"/>
                  <a:ext cx="15552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160" name="Ink 1159">
                  <a:extLst>
                    <a:ext uri="{FF2B5EF4-FFF2-40B4-BE49-F238E27FC236}">
                      <a16:creationId xmlns:a16="http://schemas.microsoft.com/office/drawing/2014/main" id="{594775A2-EDB3-DD35-F551-1C0A0A10EABC}"/>
                    </a:ext>
                  </a:extLst>
                </p14:cNvPr>
                <p14:cNvContentPartPr/>
                <p14:nvPr/>
              </p14:nvContentPartPr>
              <p14:xfrm>
                <a:off x="6303192" y="5861631"/>
                <a:ext cx="51480" cy="212400"/>
              </p14:xfrm>
            </p:contentPart>
          </mc:Choice>
          <mc:Fallback xmlns="">
            <p:pic>
              <p:nvPicPr>
                <p:cNvPr id="1160" name="Ink 1159">
                  <a:extLst>
                    <a:ext uri="{FF2B5EF4-FFF2-40B4-BE49-F238E27FC236}">
                      <a16:creationId xmlns:a16="http://schemas.microsoft.com/office/drawing/2014/main" id="{594775A2-EDB3-DD35-F551-1C0A0A10EABC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6297072" y="5855511"/>
                  <a:ext cx="6372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161" name="Ink 1160">
                  <a:extLst>
                    <a:ext uri="{FF2B5EF4-FFF2-40B4-BE49-F238E27FC236}">
                      <a16:creationId xmlns:a16="http://schemas.microsoft.com/office/drawing/2014/main" id="{2179DDD7-D7C1-F8D0-9770-064D36C960C1}"/>
                    </a:ext>
                  </a:extLst>
                </p14:cNvPr>
                <p14:cNvContentPartPr/>
                <p14:nvPr/>
              </p14:nvContentPartPr>
              <p14:xfrm>
                <a:off x="6208512" y="5945151"/>
                <a:ext cx="211320" cy="46800"/>
              </p14:xfrm>
            </p:contentPart>
          </mc:Choice>
          <mc:Fallback xmlns="">
            <p:pic>
              <p:nvPicPr>
                <p:cNvPr id="1161" name="Ink 1160">
                  <a:extLst>
                    <a:ext uri="{FF2B5EF4-FFF2-40B4-BE49-F238E27FC236}">
                      <a16:creationId xmlns:a16="http://schemas.microsoft.com/office/drawing/2014/main" id="{2179DDD7-D7C1-F8D0-9770-064D36C960C1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6202392" y="5939031"/>
                  <a:ext cx="2235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1162" name="Ink 1161">
                  <a:extLst>
                    <a:ext uri="{FF2B5EF4-FFF2-40B4-BE49-F238E27FC236}">
                      <a16:creationId xmlns:a16="http://schemas.microsoft.com/office/drawing/2014/main" id="{01B21458-99F7-1B5F-E918-19B8882EB257}"/>
                    </a:ext>
                  </a:extLst>
                </p14:cNvPr>
                <p14:cNvContentPartPr/>
                <p14:nvPr/>
              </p14:nvContentPartPr>
              <p14:xfrm>
                <a:off x="6439272" y="5713311"/>
                <a:ext cx="144000" cy="459720"/>
              </p14:xfrm>
            </p:contentPart>
          </mc:Choice>
          <mc:Fallback xmlns="">
            <p:pic>
              <p:nvPicPr>
                <p:cNvPr id="1162" name="Ink 1161">
                  <a:extLst>
                    <a:ext uri="{FF2B5EF4-FFF2-40B4-BE49-F238E27FC236}">
                      <a16:creationId xmlns:a16="http://schemas.microsoft.com/office/drawing/2014/main" id="{01B21458-99F7-1B5F-E918-19B8882EB257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6433152" y="5707191"/>
                  <a:ext cx="156240" cy="47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5764898C-82C7-D845-248E-6EA8678E572F}"/>
              </a:ext>
            </a:extLst>
          </p:cNvPr>
          <p:cNvGrpSpPr/>
          <p:nvPr/>
        </p:nvGrpSpPr>
        <p:grpSpPr>
          <a:xfrm>
            <a:off x="7108512" y="5718351"/>
            <a:ext cx="385920" cy="416520"/>
            <a:chOff x="7108512" y="5718351"/>
            <a:chExt cx="385920" cy="41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1164" name="Ink 1163">
                  <a:extLst>
                    <a:ext uri="{FF2B5EF4-FFF2-40B4-BE49-F238E27FC236}">
                      <a16:creationId xmlns:a16="http://schemas.microsoft.com/office/drawing/2014/main" id="{6FF57B1D-48B6-F3A1-5B0F-90B39B6D3C50}"/>
                    </a:ext>
                  </a:extLst>
                </p14:cNvPr>
                <p14:cNvContentPartPr/>
                <p14:nvPr/>
              </p14:nvContentPartPr>
              <p14:xfrm>
                <a:off x="7147392" y="5718351"/>
                <a:ext cx="83880" cy="416520"/>
              </p14:xfrm>
            </p:contentPart>
          </mc:Choice>
          <mc:Fallback xmlns="">
            <p:pic>
              <p:nvPicPr>
                <p:cNvPr id="1164" name="Ink 1163">
                  <a:extLst>
                    <a:ext uri="{FF2B5EF4-FFF2-40B4-BE49-F238E27FC236}">
                      <a16:creationId xmlns:a16="http://schemas.microsoft.com/office/drawing/2014/main" id="{6FF57B1D-48B6-F3A1-5B0F-90B39B6D3C50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7141272" y="5712231"/>
                  <a:ext cx="96120" cy="42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1165" name="Ink 1164">
                  <a:extLst>
                    <a:ext uri="{FF2B5EF4-FFF2-40B4-BE49-F238E27FC236}">
                      <a16:creationId xmlns:a16="http://schemas.microsoft.com/office/drawing/2014/main" id="{188D1283-3C06-1BC0-B898-FBAAED64B2F0}"/>
                    </a:ext>
                  </a:extLst>
                </p14:cNvPr>
                <p14:cNvContentPartPr/>
                <p14:nvPr/>
              </p14:nvContentPartPr>
              <p14:xfrm>
                <a:off x="7108512" y="5910591"/>
                <a:ext cx="203040" cy="61200"/>
              </p14:xfrm>
            </p:contentPart>
          </mc:Choice>
          <mc:Fallback xmlns="">
            <p:pic>
              <p:nvPicPr>
                <p:cNvPr id="1165" name="Ink 1164">
                  <a:extLst>
                    <a:ext uri="{FF2B5EF4-FFF2-40B4-BE49-F238E27FC236}">
                      <a16:creationId xmlns:a16="http://schemas.microsoft.com/office/drawing/2014/main" id="{188D1283-3C06-1BC0-B898-FBAAED64B2F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102392" y="5904471"/>
                  <a:ext cx="2152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1166" name="Ink 1165">
                  <a:extLst>
                    <a:ext uri="{FF2B5EF4-FFF2-40B4-BE49-F238E27FC236}">
                      <a16:creationId xmlns:a16="http://schemas.microsoft.com/office/drawing/2014/main" id="{EB391451-87C4-3F1A-756E-566DAFE3CC43}"/>
                    </a:ext>
                  </a:extLst>
                </p14:cNvPr>
                <p14:cNvContentPartPr/>
                <p14:nvPr/>
              </p14:nvContentPartPr>
              <p14:xfrm>
                <a:off x="7256472" y="5962791"/>
                <a:ext cx="237960" cy="162360"/>
              </p14:xfrm>
            </p:contentPart>
          </mc:Choice>
          <mc:Fallback xmlns="">
            <p:pic>
              <p:nvPicPr>
                <p:cNvPr id="1166" name="Ink 1165">
                  <a:extLst>
                    <a:ext uri="{FF2B5EF4-FFF2-40B4-BE49-F238E27FC236}">
                      <a16:creationId xmlns:a16="http://schemas.microsoft.com/office/drawing/2014/main" id="{EB391451-87C4-3F1A-756E-566DAFE3CC43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250352" y="5956671"/>
                  <a:ext cx="250200" cy="174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4">
            <p14:nvContentPartPr>
              <p14:cNvPr id="1168" name="Ink 1167">
                <a:extLst>
                  <a:ext uri="{FF2B5EF4-FFF2-40B4-BE49-F238E27FC236}">
                    <a16:creationId xmlns:a16="http://schemas.microsoft.com/office/drawing/2014/main" id="{DC4CC0CC-19F8-3C9C-19A8-24CD3088105C}"/>
                  </a:ext>
                </a:extLst>
              </p14:cNvPr>
              <p14:cNvContentPartPr/>
              <p14:nvPr/>
            </p14:nvContentPartPr>
            <p14:xfrm>
              <a:off x="7970352" y="5689551"/>
              <a:ext cx="345240" cy="441720"/>
            </p14:xfrm>
          </p:contentPart>
        </mc:Choice>
        <mc:Fallback xmlns="">
          <p:pic>
            <p:nvPicPr>
              <p:cNvPr id="1168" name="Ink 1167">
                <a:extLst>
                  <a:ext uri="{FF2B5EF4-FFF2-40B4-BE49-F238E27FC236}">
                    <a16:creationId xmlns:a16="http://schemas.microsoft.com/office/drawing/2014/main" id="{DC4CC0CC-19F8-3C9C-19A8-24CD3088105C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7964232" y="5683431"/>
                <a:ext cx="357480" cy="453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6" name="Group 1175">
            <a:extLst>
              <a:ext uri="{FF2B5EF4-FFF2-40B4-BE49-F238E27FC236}">
                <a16:creationId xmlns:a16="http://schemas.microsoft.com/office/drawing/2014/main" id="{D725E925-5A09-B50E-EFED-1E1FEC1660A5}"/>
              </a:ext>
            </a:extLst>
          </p:cNvPr>
          <p:cNvGrpSpPr/>
          <p:nvPr/>
        </p:nvGrpSpPr>
        <p:grpSpPr>
          <a:xfrm>
            <a:off x="8233512" y="5608191"/>
            <a:ext cx="907560" cy="602640"/>
            <a:chOff x="8233512" y="5608191"/>
            <a:chExt cx="907560" cy="60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169" name="Ink 1168">
                  <a:extLst>
                    <a:ext uri="{FF2B5EF4-FFF2-40B4-BE49-F238E27FC236}">
                      <a16:creationId xmlns:a16="http://schemas.microsoft.com/office/drawing/2014/main" id="{CF9C17CB-A919-6F08-45C4-F95F673EAA23}"/>
                    </a:ext>
                  </a:extLst>
                </p14:cNvPr>
                <p14:cNvContentPartPr/>
                <p14:nvPr/>
              </p14:nvContentPartPr>
              <p14:xfrm>
                <a:off x="8233512" y="6083751"/>
                <a:ext cx="45360" cy="127080"/>
              </p14:xfrm>
            </p:contentPart>
          </mc:Choice>
          <mc:Fallback xmlns="">
            <p:pic>
              <p:nvPicPr>
                <p:cNvPr id="1169" name="Ink 1168">
                  <a:extLst>
                    <a:ext uri="{FF2B5EF4-FFF2-40B4-BE49-F238E27FC236}">
                      <a16:creationId xmlns:a16="http://schemas.microsoft.com/office/drawing/2014/main" id="{CF9C17CB-A919-6F08-45C4-F95F673EAA23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227392" y="6077631"/>
                  <a:ext cx="576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170" name="Ink 1169">
                  <a:extLst>
                    <a:ext uri="{FF2B5EF4-FFF2-40B4-BE49-F238E27FC236}">
                      <a16:creationId xmlns:a16="http://schemas.microsoft.com/office/drawing/2014/main" id="{B6B702C1-71AC-CA0D-490F-B449DA33C172}"/>
                    </a:ext>
                  </a:extLst>
                </p14:cNvPr>
                <p14:cNvContentPartPr/>
                <p14:nvPr/>
              </p14:nvContentPartPr>
              <p14:xfrm>
                <a:off x="8325312" y="5958831"/>
                <a:ext cx="38160" cy="19440"/>
              </p14:xfrm>
            </p:contentPart>
          </mc:Choice>
          <mc:Fallback xmlns="">
            <p:pic>
              <p:nvPicPr>
                <p:cNvPr id="1170" name="Ink 1169">
                  <a:extLst>
                    <a:ext uri="{FF2B5EF4-FFF2-40B4-BE49-F238E27FC236}">
                      <a16:creationId xmlns:a16="http://schemas.microsoft.com/office/drawing/2014/main" id="{B6B702C1-71AC-CA0D-490F-B449DA33C172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319192" y="5952711"/>
                  <a:ext cx="504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171" name="Ink 1170">
                  <a:extLst>
                    <a:ext uri="{FF2B5EF4-FFF2-40B4-BE49-F238E27FC236}">
                      <a16:creationId xmlns:a16="http://schemas.microsoft.com/office/drawing/2014/main" id="{7A8761F7-B66F-9956-1999-AAA36E0DDFBA}"/>
                    </a:ext>
                  </a:extLst>
                </p14:cNvPr>
                <p14:cNvContentPartPr/>
                <p14:nvPr/>
              </p14:nvContentPartPr>
              <p14:xfrm>
                <a:off x="8454192" y="5712951"/>
                <a:ext cx="204840" cy="446040"/>
              </p14:xfrm>
            </p:contentPart>
          </mc:Choice>
          <mc:Fallback xmlns="">
            <p:pic>
              <p:nvPicPr>
                <p:cNvPr id="1171" name="Ink 1170">
                  <a:extLst>
                    <a:ext uri="{FF2B5EF4-FFF2-40B4-BE49-F238E27FC236}">
                      <a16:creationId xmlns:a16="http://schemas.microsoft.com/office/drawing/2014/main" id="{7A8761F7-B66F-9956-1999-AAA36E0DDFB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8448072" y="5706831"/>
                  <a:ext cx="217080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172" name="Ink 1171">
                  <a:extLst>
                    <a:ext uri="{FF2B5EF4-FFF2-40B4-BE49-F238E27FC236}">
                      <a16:creationId xmlns:a16="http://schemas.microsoft.com/office/drawing/2014/main" id="{45A91B7A-1131-3349-4C5C-618DB9FB187D}"/>
                    </a:ext>
                  </a:extLst>
                </p14:cNvPr>
                <p14:cNvContentPartPr/>
                <p14:nvPr/>
              </p14:nvContentPartPr>
              <p14:xfrm>
                <a:off x="8698992" y="5773431"/>
                <a:ext cx="183960" cy="323640"/>
              </p14:xfrm>
            </p:contentPart>
          </mc:Choice>
          <mc:Fallback xmlns="">
            <p:pic>
              <p:nvPicPr>
                <p:cNvPr id="1172" name="Ink 1171">
                  <a:extLst>
                    <a:ext uri="{FF2B5EF4-FFF2-40B4-BE49-F238E27FC236}">
                      <a16:creationId xmlns:a16="http://schemas.microsoft.com/office/drawing/2014/main" id="{45A91B7A-1131-3349-4C5C-618DB9FB187D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692872" y="5767311"/>
                  <a:ext cx="19620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173" name="Ink 1172">
                  <a:extLst>
                    <a:ext uri="{FF2B5EF4-FFF2-40B4-BE49-F238E27FC236}">
                      <a16:creationId xmlns:a16="http://schemas.microsoft.com/office/drawing/2014/main" id="{43F2AD7A-E8B3-CF4A-A342-27FCF8535A85}"/>
                    </a:ext>
                  </a:extLst>
                </p14:cNvPr>
                <p14:cNvContentPartPr/>
                <p14:nvPr/>
              </p14:nvContentPartPr>
              <p14:xfrm>
                <a:off x="8683152" y="5932911"/>
                <a:ext cx="227160" cy="36000"/>
              </p14:xfrm>
            </p:contentPart>
          </mc:Choice>
          <mc:Fallback xmlns="">
            <p:pic>
              <p:nvPicPr>
                <p:cNvPr id="1173" name="Ink 1172">
                  <a:extLst>
                    <a:ext uri="{FF2B5EF4-FFF2-40B4-BE49-F238E27FC236}">
                      <a16:creationId xmlns:a16="http://schemas.microsoft.com/office/drawing/2014/main" id="{43F2AD7A-E8B3-CF4A-A342-27FCF8535A85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677032" y="5926791"/>
                  <a:ext cx="23940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174" name="Ink 1173">
                  <a:extLst>
                    <a:ext uri="{FF2B5EF4-FFF2-40B4-BE49-F238E27FC236}">
                      <a16:creationId xmlns:a16="http://schemas.microsoft.com/office/drawing/2014/main" id="{74E64C2D-5E13-D7A8-8C36-586CF329EE9D}"/>
                    </a:ext>
                  </a:extLst>
                </p14:cNvPr>
                <p14:cNvContentPartPr/>
                <p14:nvPr/>
              </p14:nvContentPartPr>
              <p14:xfrm>
                <a:off x="8907432" y="5608191"/>
                <a:ext cx="233640" cy="493200"/>
              </p14:xfrm>
            </p:contentPart>
          </mc:Choice>
          <mc:Fallback xmlns="">
            <p:pic>
              <p:nvPicPr>
                <p:cNvPr id="1174" name="Ink 1173">
                  <a:extLst>
                    <a:ext uri="{FF2B5EF4-FFF2-40B4-BE49-F238E27FC236}">
                      <a16:creationId xmlns:a16="http://schemas.microsoft.com/office/drawing/2014/main" id="{74E64C2D-5E13-D7A8-8C36-586CF329EE9D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901312" y="5602071"/>
                  <a:ext cx="245880" cy="505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1175" name="Ink 1174">
                <a:extLst>
                  <a:ext uri="{FF2B5EF4-FFF2-40B4-BE49-F238E27FC236}">
                    <a16:creationId xmlns:a16="http://schemas.microsoft.com/office/drawing/2014/main" id="{5251F729-1518-ACDC-1A99-49AF09DAB392}"/>
                  </a:ext>
                </a:extLst>
              </p14:cNvPr>
              <p14:cNvContentPartPr/>
              <p14:nvPr/>
            </p14:nvContentPartPr>
            <p14:xfrm>
              <a:off x="9336912" y="6004191"/>
              <a:ext cx="24480" cy="11160"/>
            </p14:xfrm>
          </p:contentPart>
        </mc:Choice>
        <mc:Fallback xmlns="">
          <p:pic>
            <p:nvPicPr>
              <p:cNvPr id="1175" name="Ink 1174">
                <a:extLst>
                  <a:ext uri="{FF2B5EF4-FFF2-40B4-BE49-F238E27FC236}">
                    <a16:creationId xmlns:a16="http://schemas.microsoft.com/office/drawing/2014/main" id="{5251F729-1518-ACDC-1A99-49AF09DAB392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9330792" y="5998071"/>
                <a:ext cx="36720" cy="23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00" name="Group 1199">
            <a:extLst>
              <a:ext uri="{FF2B5EF4-FFF2-40B4-BE49-F238E27FC236}">
                <a16:creationId xmlns:a16="http://schemas.microsoft.com/office/drawing/2014/main" id="{EA6D5105-DAC1-CDED-ED01-153D36C7B5BB}"/>
              </a:ext>
            </a:extLst>
          </p:cNvPr>
          <p:cNvGrpSpPr/>
          <p:nvPr/>
        </p:nvGrpSpPr>
        <p:grpSpPr>
          <a:xfrm>
            <a:off x="1294512" y="26031"/>
            <a:ext cx="4033080" cy="781920"/>
            <a:chOff x="1294512" y="26031"/>
            <a:chExt cx="4033080" cy="78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1177" name="Ink 1176">
                  <a:extLst>
                    <a:ext uri="{FF2B5EF4-FFF2-40B4-BE49-F238E27FC236}">
                      <a16:creationId xmlns:a16="http://schemas.microsoft.com/office/drawing/2014/main" id="{4224E008-AB7A-3105-BA03-498837D99531}"/>
                    </a:ext>
                  </a:extLst>
                </p14:cNvPr>
                <p14:cNvContentPartPr/>
                <p14:nvPr/>
              </p14:nvContentPartPr>
              <p14:xfrm>
                <a:off x="1660272" y="207471"/>
                <a:ext cx="52920" cy="352800"/>
              </p14:xfrm>
            </p:contentPart>
          </mc:Choice>
          <mc:Fallback xmlns="">
            <p:pic>
              <p:nvPicPr>
                <p:cNvPr id="1177" name="Ink 1176">
                  <a:extLst>
                    <a:ext uri="{FF2B5EF4-FFF2-40B4-BE49-F238E27FC236}">
                      <a16:creationId xmlns:a16="http://schemas.microsoft.com/office/drawing/2014/main" id="{4224E008-AB7A-3105-BA03-498837D99531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654152" y="201351"/>
                  <a:ext cx="6516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178" name="Ink 1177">
                  <a:extLst>
                    <a:ext uri="{FF2B5EF4-FFF2-40B4-BE49-F238E27FC236}">
                      <a16:creationId xmlns:a16="http://schemas.microsoft.com/office/drawing/2014/main" id="{02B7C519-4582-6AE5-E39B-8C3B29684B24}"/>
                    </a:ext>
                  </a:extLst>
                </p14:cNvPr>
                <p14:cNvContentPartPr/>
                <p14:nvPr/>
              </p14:nvContentPartPr>
              <p14:xfrm>
                <a:off x="1596552" y="202791"/>
                <a:ext cx="287280" cy="354600"/>
              </p14:xfrm>
            </p:contentPart>
          </mc:Choice>
          <mc:Fallback xmlns="">
            <p:pic>
              <p:nvPicPr>
                <p:cNvPr id="1178" name="Ink 1177">
                  <a:extLst>
                    <a:ext uri="{FF2B5EF4-FFF2-40B4-BE49-F238E27FC236}">
                      <a16:creationId xmlns:a16="http://schemas.microsoft.com/office/drawing/2014/main" id="{02B7C519-4582-6AE5-E39B-8C3B29684B24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590432" y="196671"/>
                  <a:ext cx="29952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180" name="Ink 1179">
                  <a:extLst>
                    <a:ext uri="{FF2B5EF4-FFF2-40B4-BE49-F238E27FC236}">
                      <a16:creationId xmlns:a16="http://schemas.microsoft.com/office/drawing/2014/main" id="{6B430971-F35C-CF5D-B411-86DD6E30A581}"/>
                    </a:ext>
                  </a:extLst>
                </p14:cNvPr>
                <p14:cNvContentPartPr/>
                <p14:nvPr/>
              </p14:nvContentPartPr>
              <p14:xfrm>
                <a:off x="1950432" y="410151"/>
                <a:ext cx="190800" cy="188280"/>
              </p14:xfrm>
            </p:contentPart>
          </mc:Choice>
          <mc:Fallback xmlns="">
            <p:pic>
              <p:nvPicPr>
                <p:cNvPr id="1180" name="Ink 1179">
                  <a:extLst>
                    <a:ext uri="{FF2B5EF4-FFF2-40B4-BE49-F238E27FC236}">
                      <a16:creationId xmlns:a16="http://schemas.microsoft.com/office/drawing/2014/main" id="{6B430971-F35C-CF5D-B411-86DD6E30A58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944312" y="404031"/>
                  <a:ext cx="20304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1181" name="Ink 1180">
                  <a:extLst>
                    <a:ext uri="{FF2B5EF4-FFF2-40B4-BE49-F238E27FC236}">
                      <a16:creationId xmlns:a16="http://schemas.microsoft.com/office/drawing/2014/main" id="{85F20601-9E7C-A734-33A0-D765BA362EFE}"/>
                    </a:ext>
                  </a:extLst>
                </p14:cNvPr>
                <p14:cNvContentPartPr/>
                <p14:nvPr/>
              </p14:nvContentPartPr>
              <p14:xfrm>
                <a:off x="2191992" y="232311"/>
                <a:ext cx="78120" cy="361080"/>
              </p14:xfrm>
            </p:contentPart>
          </mc:Choice>
          <mc:Fallback xmlns="">
            <p:pic>
              <p:nvPicPr>
                <p:cNvPr id="1181" name="Ink 1180">
                  <a:extLst>
                    <a:ext uri="{FF2B5EF4-FFF2-40B4-BE49-F238E27FC236}">
                      <a16:creationId xmlns:a16="http://schemas.microsoft.com/office/drawing/2014/main" id="{85F20601-9E7C-A734-33A0-D765BA362EF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185872" y="226191"/>
                  <a:ext cx="9036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182" name="Ink 1181">
                  <a:extLst>
                    <a:ext uri="{FF2B5EF4-FFF2-40B4-BE49-F238E27FC236}">
                      <a16:creationId xmlns:a16="http://schemas.microsoft.com/office/drawing/2014/main" id="{4F5E8E4D-15FF-88CB-D219-E0C7457DD24A}"/>
                    </a:ext>
                  </a:extLst>
                </p14:cNvPr>
                <p14:cNvContentPartPr/>
                <p14:nvPr/>
              </p14:nvContentPartPr>
              <p14:xfrm>
                <a:off x="2247432" y="413391"/>
                <a:ext cx="182880" cy="167040"/>
              </p14:xfrm>
            </p:contentPart>
          </mc:Choice>
          <mc:Fallback xmlns="">
            <p:pic>
              <p:nvPicPr>
                <p:cNvPr id="1182" name="Ink 1181">
                  <a:extLst>
                    <a:ext uri="{FF2B5EF4-FFF2-40B4-BE49-F238E27FC236}">
                      <a16:creationId xmlns:a16="http://schemas.microsoft.com/office/drawing/2014/main" id="{4F5E8E4D-15FF-88CB-D219-E0C7457DD24A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241312" y="407271"/>
                  <a:ext cx="1951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1183" name="Ink 1182">
                  <a:extLst>
                    <a:ext uri="{FF2B5EF4-FFF2-40B4-BE49-F238E27FC236}">
                      <a16:creationId xmlns:a16="http://schemas.microsoft.com/office/drawing/2014/main" id="{67AD7CCE-9D79-77CA-E078-DCFF6F49F66F}"/>
                    </a:ext>
                  </a:extLst>
                </p14:cNvPr>
                <p14:cNvContentPartPr/>
                <p14:nvPr/>
              </p14:nvContentPartPr>
              <p14:xfrm>
                <a:off x="2486472" y="439311"/>
                <a:ext cx="219600" cy="147600"/>
              </p14:xfrm>
            </p:contentPart>
          </mc:Choice>
          <mc:Fallback xmlns="">
            <p:pic>
              <p:nvPicPr>
                <p:cNvPr id="1183" name="Ink 1182">
                  <a:extLst>
                    <a:ext uri="{FF2B5EF4-FFF2-40B4-BE49-F238E27FC236}">
                      <a16:creationId xmlns:a16="http://schemas.microsoft.com/office/drawing/2014/main" id="{67AD7CCE-9D79-77CA-E078-DCFF6F49F66F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480352" y="433191"/>
                  <a:ext cx="2318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1184" name="Ink 1183">
                  <a:extLst>
                    <a:ext uri="{FF2B5EF4-FFF2-40B4-BE49-F238E27FC236}">
                      <a16:creationId xmlns:a16="http://schemas.microsoft.com/office/drawing/2014/main" id="{5FEEB547-B53F-82DB-539F-9EF8FE597580}"/>
                    </a:ext>
                  </a:extLst>
                </p14:cNvPr>
                <p14:cNvContentPartPr/>
                <p14:nvPr/>
              </p14:nvContentPartPr>
              <p14:xfrm>
                <a:off x="2687352" y="426711"/>
                <a:ext cx="280800" cy="137880"/>
              </p14:xfrm>
            </p:contentPart>
          </mc:Choice>
          <mc:Fallback xmlns="">
            <p:pic>
              <p:nvPicPr>
                <p:cNvPr id="1184" name="Ink 1183">
                  <a:extLst>
                    <a:ext uri="{FF2B5EF4-FFF2-40B4-BE49-F238E27FC236}">
                      <a16:creationId xmlns:a16="http://schemas.microsoft.com/office/drawing/2014/main" id="{5FEEB547-B53F-82DB-539F-9EF8FE597580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681232" y="420591"/>
                  <a:ext cx="2930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1185" name="Ink 1184">
                  <a:extLst>
                    <a:ext uri="{FF2B5EF4-FFF2-40B4-BE49-F238E27FC236}">
                      <a16:creationId xmlns:a16="http://schemas.microsoft.com/office/drawing/2014/main" id="{10B54966-9634-BA4D-ACD9-F954ECD4B8B6}"/>
                    </a:ext>
                  </a:extLst>
                </p14:cNvPr>
                <p14:cNvContentPartPr/>
                <p14:nvPr/>
              </p14:nvContentPartPr>
              <p14:xfrm>
                <a:off x="2934312" y="428151"/>
                <a:ext cx="291600" cy="130680"/>
              </p14:xfrm>
            </p:contentPart>
          </mc:Choice>
          <mc:Fallback xmlns="">
            <p:pic>
              <p:nvPicPr>
                <p:cNvPr id="1185" name="Ink 1184">
                  <a:extLst>
                    <a:ext uri="{FF2B5EF4-FFF2-40B4-BE49-F238E27FC236}">
                      <a16:creationId xmlns:a16="http://schemas.microsoft.com/office/drawing/2014/main" id="{10B54966-9634-BA4D-ACD9-F954ECD4B8B6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2928192" y="422031"/>
                  <a:ext cx="3038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186" name="Ink 1185">
                  <a:extLst>
                    <a:ext uri="{FF2B5EF4-FFF2-40B4-BE49-F238E27FC236}">
                      <a16:creationId xmlns:a16="http://schemas.microsoft.com/office/drawing/2014/main" id="{7650591E-F22D-CF2B-D540-D5CEA9763F94}"/>
                    </a:ext>
                  </a:extLst>
                </p14:cNvPr>
                <p14:cNvContentPartPr/>
                <p14:nvPr/>
              </p14:nvContentPartPr>
              <p14:xfrm>
                <a:off x="3194952" y="208191"/>
                <a:ext cx="93600" cy="409320"/>
              </p14:xfrm>
            </p:contentPart>
          </mc:Choice>
          <mc:Fallback xmlns="">
            <p:pic>
              <p:nvPicPr>
                <p:cNvPr id="1186" name="Ink 1185">
                  <a:extLst>
                    <a:ext uri="{FF2B5EF4-FFF2-40B4-BE49-F238E27FC236}">
                      <a16:creationId xmlns:a16="http://schemas.microsoft.com/office/drawing/2014/main" id="{7650591E-F22D-CF2B-D540-D5CEA9763F94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3188832" y="202071"/>
                  <a:ext cx="10584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187" name="Ink 1186">
                  <a:extLst>
                    <a:ext uri="{FF2B5EF4-FFF2-40B4-BE49-F238E27FC236}">
                      <a16:creationId xmlns:a16="http://schemas.microsoft.com/office/drawing/2014/main" id="{A02D0FAC-E617-6FA7-57AE-DCAC9F0E9358}"/>
                    </a:ext>
                  </a:extLst>
                </p14:cNvPr>
                <p14:cNvContentPartPr/>
                <p14:nvPr/>
              </p14:nvContentPartPr>
              <p14:xfrm>
                <a:off x="3122592" y="391431"/>
                <a:ext cx="222120" cy="22320"/>
              </p14:xfrm>
            </p:contentPart>
          </mc:Choice>
          <mc:Fallback xmlns="">
            <p:pic>
              <p:nvPicPr>
                <p:cNvPr id="1187" name="Ink 1186">
                  <a:extLst>
                    <a:ext uri="{FF2B5EF4-FFF2-40B4-BE49-F238E27FC236}">
                      <a16:creationId xmlns:a16="http://schemas.microsoft.com/office/drawing/2014/main" id="{A02D0FAC-E617-6FA7-57AE-DCAC9F0E9358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116472" y="385311"/>
                  <a:ext cx="2343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1189" name="Ink 1188">
                  <a:extLst>
                    <a:ext uri="{FF2B5EF4-FFF2-40B4-BE49-F238E27FC236}">
                      <a16:creationId xmlns:a16="http://schemas.microsoft.com/office/drawing/2014/main" id="{F68B4F61-C7AC-466F-4020-D9998157E959}"/>
                    </a:ext>
                  </a:extLst>
                </p14:cNvPr>
                <p14:cNvContentPartPr/>
                <p14:nvPr/>
              </p14:nvContentPartPr>
              <p14:xfrm>
                <a:off x="3684192" y="234831"/>
                <a:ext cx="267840" cy="311400"/>
              </p14:xfrm>
            </p:contentPart>
          </mc:Choice>
          <mc:Fallback xmlns="">
            <p:pic>
              <p:nvPicPr>
                <p:cNvPr id="1189" name="Ink 1188">
                  <a:extLst>
                    <a:ext uri="{FF2B5EF4-FFF2-40B4-BE49-F238E27FC236}">
                      <a16:creationId xmlns:a16="http://schemas.microsoft.com/office/drawing/2014/main" id="{F68B4F61-C7AC-466F-4020-D9998157E959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3678072" y="228711"/>
                  <a:ext cx="28008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1190" name="Ink 1189">
                  <a:extLst>
                    <a:ext uri="{FF2B5EF4-FFF2-40B4-BE49-F238E27FC236}">
                      <a16:creationId xmlns:a16="http://schemas.microsoft.com/office/drawing/2014/main" id="{4B21E72C-5E0A-1E3E-C99A-964FC00A8FBA}"/>
                    </a:ext>
                  </a:extLst>
                </p14:cNvPr>
                <p14:cNvContentPartPr/>
                <p14:nvPr/>
              </p14:nvContentPartPr>
              <p14:xfrm>
                <a:off x="3963912" y="424911"/>
                <a:ext cx="83160" cy="113760"/>
              </p14:xfrm>
            </p:contentPart>
          </mc:Choice>
          <mc:Fallback xmlns="">
            <p:pic>
              <p:nvPicPr>
                <p:cNvPr id="1190" name="Ink 1189">
                  <a:extLst>
                    <a:ext uri="{FF2B5EF4-FFF2-40B4-BE49-F238E27FC236}">
                      <a16:creationId xmlns:a16="http://schemas.microsoft.com/office/drawing/2014/main" id="{4B21E72C-5E0A-1E3E-C99A-964FC00A8FBA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957792" y="418791"/>
                  <a:ext cx="954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1191" name="Ink 1190">
                  <a:extLst>
                    <a:ext uri="{FF2B5EF4-FFF2-40B4-BE49-F238E27FC236}">
                      <a16:creationId xmlns:a16="http://schemas.microsoft.com/office/drawing/2014/main" id="{DCCD57AB-D437-689F-AC5A-52EA68EBA602}"/>
                    </a:ext>
                  </a:extLst>
                </p14:cNvPr>
                <p14:cNvContentPartPr/>
                <p14:nvPr/>
              </p14:nvContentPartPr>
              <p14:xfrm>
                <a:off x="3967872" y="384231"/>
                <a:ext cx="55440" cy="40320"/>
              </p14:xfrm>
            </p:contentPart>
          </mc:Choice>
          <mc:Fallback xmlns="">
            <p:pic>
              <p:nvPicPr>
                <p:cNvPr id="1191" name="Ink 1190">
                  <a:extLst>
                    <a:ext uri="{FF2B5EF4-FFF2-40B4-BE49-F238E27FC236}">
                      <a16:creationId xmlns:a16="http://schemas.microsoft.com/office/drawing/2014/main" id="{DCCD57AB-D437-689F-AC5A-52EA68EBA602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3961752" y="378111"/>
                  <a:ext cx="676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1192" name="Ink 1191">
                  <a:extLst>
                    <a:ext uri="{FF2B5EF4-FFF2-40B4-BE49-F238E27FC236}">
                      <a16:creationId xmlns:a16="http://schemas.microsoft.com/office/drawing/2014/main" id="{84E150AF-1EF1-7CD0-8E3F-B84CE265F693}"/>
                    </a:ext>
                  </a:extLst>
                </p14:cNvPr>
                <p14:cNvContentPartPr/>
                <p14:nvPr/>
              </p14:nvContentPartPr>
              <p14:xfrm>
                <a:off x="4056792" y="420591"/>
                <a:ext cx="197280" cy="129240"/>
              </p14:xfrm>
            </p:contentPart>
          </mc:Choice>
          <mc:Fallback xmlns="">
            <p:pic>
              <p:nvPicPr>
                <p:cNvPr id="1192" name="Ink 1191">
                  <a:extLst>
                    <a:ext uri="{FF2B5EF4-FFF2-40B4-BE49-F238E27FC236}">
                      <a16:creationId xmlns:a16="http://schemas.microsoft.com/office/drawing/2014/main" id="{84E150AF-1EF1-7CD0-8E3F-B84CE265F693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4050672" y="414471"/>
                  <a:ext cx="2095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1193" name="Ink 1192">
                  <a:extLst>
                    <a:ext uri="{FF2B5EF4-FFF2-40B4-BE49-F238E27FC236}">
                      <a16:creationId xmlns:a16="http://schemas.microsoft.com/office/drawing/2014/main" id="{EBE50F89-6163-09AA-65E6-3843520CC80A}"/>
                    </a:ext>
                  </a:extLst>
                </p14:cNvPr>
                <p14:cNvContentPartPr/>
                <p14:nvPr/>
              </p14:nvContentPartPr>
              <p14:xfrm>
                <a:off x="4243272" y="423111"/>
                <a:ext cx="487440" cy="131400"/>
              </p14:xfrm>
            </p:contentPart>
          </mc:Choice>
          <mc:Fallback xmlns="">
            <p:pic>
              <p:nvPicPr>
                <p:cNvPr id="1193" name="Ink 1192">
                  <a:extLst>
                    <a:ext uri="{FF2B5EF4-FFF2-40B4-BE49-F238E27FC236}">
                      <a16:creationId xmlns:a16="http://schemas.microsoft.com/office/drawing/2014/main" id="{EBE50F89-6163-09AA-65E6-3843520CC80A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4237152" y="416991"/>
                  <a:ext cx="4996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1194" name="Ink 1193">
                  <a:extLst>
                    <a:ext uri="{FF2B5EF4-FFF2-40B4-BE49-F238E27FC236}">
                      <a16:creationId xmlns:a16="http://schemas.microsoft.com/office/drawing/2014/main" id="{0E58C072-8525-915F-51C2-65AE7BC8A2BA}"/>
                    </a:ext>
                  </a:extLst>
                </p14:cNvPr>
                <p14:cNvContentPartPr/>
                <p14:nvPr/>
              </p14:nvContentPartPr>
              <p14:xfrm>
                <a:off x="4574832" y="310791"/>
                <a:ext cx="34560" cy="20520"/>
              </p14:xfrm>
            </p:contentPart>
          </mc:Choice>
          <mc:Fallback xmlns="">
            <p:pic>
              <p:nvPicPr>
                <p:cNvPr id="1194" name="Ink 1193">
                  <a:extLst>
                    <a:ext uri="{FF2B5EF4-FFF2-40B4-BE49-F238E27FC236}">
                      <a16:creationId xmlns:a16="http://schemas.microsoft.com/office/drawing/2014/main" id="{0E58C072-8525-915F-51C2-65AE7BC8A2BA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4568712" y="304671"/>
                  <a:ext cx="468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1195" name="Ink 1194">
                  <a:extLst>
                    <a:ext uri="{FF2B5EF4-FFF2-40B4-BE49-F238E27FC236}">
                      <a16:creationId xmlns:a16="http://schemas.microsoft.com/office/drawing/2014/main" id="{D3DF241A-1931-DC0E-F984-2C4920507633}"/>
                    </a:ext>
                  </a:extLst>
                </p14:cNvPr>
                <p14:cNvContentPartPr/>
                <p14:nvPr/>
              </p14:nvContentPartPr>
              <p14:xfrm>
                <a:off x="4715232" y="107751"/>
                <a:ext cx="63360" cy="422640"/>
              </p14:xfrm>
            </p:contentPart>
          </mc:Choice>
          <mc:Fallback xmlns="">
            <p:pic>
              <p:nvPicPr>
                <p:cNvPr id="1195" name="Ink 1194">
                  <a:extLst>
                    <a:ext uri="{FF2B5EF4-FFF2-40B4-BE49-F238E27FC236}">
                      <a16:creationId xmlns:a16="http://schemas.microsoft.com/office/drawing/2014/main" id="{D3DF241A-1931-DC0E-F984-2C4920507633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4709112" y="101631"/>
                  <a:ext cx="7560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1196" name="Ink 1195">
                  <a:extLst>
                    <a:ext uri="{FF2B5EF4-FFF2-40B4-BE49-F238E27FC236}">
                      <a16:creationId xmlns:a16="http://schemas.microsoft.com/office/drawing/2014/main" id="{42D47653-9A64-9A2A-135A-7BE1ED68C734}"/>
                    </a:ext>
                  </a:extLst>
                </p14:cNvPr>
                <p14:cNvContentPartPr/>
                <p14:nvPr/>
              </p14:nvContentPartPr>
              <p14:xfrm>
                <a:off x="4685712" y="324471"/>
                <a:ext cx="155880" cy="55080"/>
              </p14:xfrm>
            </p:contentPart>
          </mc:Choice>
          <mc:Fallback xmlns="">
            <p:pic>
              <p:nvPicPr>
                <p:cNvPr id="1196" name="Ink 1195">
                  <a:extLst>
                    <a:ext uri="{FF2B5EF4-FFF2-40B4-BE49-F238E27FC236}">
                      <a16:creationId xmlns:a16="http://schemas.microsoft.com/office/drawing/2014/main" id="{42D47653-9A64-9A2A-135A-7BE1ED68C734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4679592" y="318351"/>
                  <a:ext cx="1681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197" name="Ink 1196">
                  <a:extLst>
                    <a:ext uri="{FF2B5EF4-FFF2-40B4-BE49-F238E27FC236}">
                      <a16:creationId xmlns:a16="http://schemas.microsoft.com/office/drawing/2014/main" id="{5FFD1941-2C85-27C8-7479-EBD27545B76A}"/>
                    </a:ext>
                  </a:extLst>
                </p14:cNvPr>
                <p14:cNvContentPartPr/>
                <p14:nvPr/>
              </p14:nvContentPartPr>
              <p14:xfrm>
                <a:off x="4774272" y="365511"/>
                <a:ext cx="207720" cy="214200"/>
              </p14:xfrm>
            </p:contentPart>
          </mc:Choice>
          <mc:Fallback xmlns="">
            <p:pic>
              <p:nvPicPr>
                <p:cNvPr id="1197" name="Ink 1196">
                  <a:extLst>
                    <a:ext uri="{FF2B5EF4-FFF2-40B4-BE49-F238E27FC236}">
                      <a16:creationId xmlns:a16="http://schemas.microsoft.com/office/drawing/2014/main" id="{5FFD1941-2C85-27C8-7479-EBD27545B76A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4768152" y="359391"/>
                  <a:ext cx="21996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199" name="Ink 1198">
                  <a:extLst>
                    <a:ext uri="{FF2B5EF4-FFF2-40B4-BE49-F238E27FC236}">
                      <a16:creationId xmlns:a16="http://schemas.microsoft.com/office/drawing/2014/main" id="{6DB1A28B-565A-6075-76EC-F035ECED51A6}"/>
                    </a:ext>
                  </a:extLst>
                </p14:cNvPr>
                <p14:cNvContentPartPr/>
                <p14:nvPr/>
              </p14:nvContentPartPr>
              <p14:xfrm>
                <a:off x="1294512" y="26031"/>
                <a:ext cx="4033080" cy="781920"/>
              </p14:xfrm>
            </p:contentPart>
          </mc:Choice>
          <mc:Fallback xmlns="">
            <p:pic>
              <p:nvPicPr>
                <p:cNvPr id="1199" name="Ink 1198">
                  <a:extLst>
                    <a:ext uri="{FF2B5EF4-FFF2-40B4-BE49-F238E27FC236}">
                      <a16:creationId xmlns:a16="http://schemas.microsoft.com/office/drawing/2014/main" id="{6DB1A28B-565A-6075-76EC-F035ECED51A6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1288392" y="19911"/>
                  <a:ext cx="4045320" cy="79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3" name="Group 1202">
            <a:extLst>
              <a:ext uri="{FF2B5EF4-FFF2-40B4-BE49-F238E27FC236}">
                <a16:creationId xmlns:a16="http://schemas.microsoft.com/office/drawing/2014/main" id="{6C800C14-976B-F26E-589A-30135B8AE513}"/>
              </a:ext>
            </a:extLst>
          </p:cNvPr>
          <p:cNvGrpSpPr/>
          <p:nvPr/>
        </p:nvGrpSpPr>
        <p:grpSpPr>
          <a:xfrm>
            <a:off x="181032" y="1285671"/>
            <a:ext cx="2419920" cy="517320"/>
            <a:chOff x="181032" y="1285671"/>
            <a:chExt cx="2419920" cy="51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A3702062-4412-F7E8-5D4B-8C4C26377556}"/>
                    </a:ext>
                  </a:extLst>
                </p14:cNvPr>
                <p14:cNvContentPartPr/>
                <p14:nvPr/>
              </p14:nvContentPartPr>
              <p14:xfrm>
                <a:off x="181032" y="1343631"/>
                <a:ext cx="248760" cy="28152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A3702062-4412-F7E8-5D4B-8C4C26377556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174912" y="1337511"/>
                  <a:ext cx="26100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92FA8A3B-67D3-C388-DF8C-8EAF515C9010}"/>
                    </a:ext>
                  </a:extLst>
                </p14:cNvPr>
                <p14:cNvContentPartPr/>
                <p14:nvPr/>
              </p14:nvContentPartPr>
              <p14:xfrm>
                <a:off x="473712" y="1572591"/>
                <a:ext cx="36360" cy="23040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92FA8A3B-67D3-C388-DF8C-8EAF515C9010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467592" y="1566471"/>
                  <a:ext cx="4860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CDD6AF42-CFD0-9618-D4F0-E8C873355D9D}"/>
                    </a:ext>
                  </a:extLst>
                </p14:cNvPr>
                <p14:cNvContentPartPr/>
                <p14:nvPr/>
              </p14:nvContentPartPr>
              <p14:xfrm>
                <a:off x="458952" y="1514271"/>
                <a:ext cx="130680" cy="13644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CDD6AF42-CFD0-9618-D4F0-E8C873355D9D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452832" y="1508151"/>
                  <a:ext cx="1429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B3C2CC53-C4DF-BFE9-0B5F-8977660BF0A5}"/>
                    </a:ext>
                  </a:extLst>
                </p14:cNvPr>
                <p14:cNvContentPartPr/>
                <p14:nvPr/>
              </p14:nvContentPartPr>
              <p14:xfrm>
                <a:off x="613752" y="1315551"/>
                <a:ext cx="82080" cy="31608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B3C2CC53-C4DF-BFE9-0B5F-8977660BF0A5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607632" y="1309431"/>
                  <a:ext cx="9432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0512D649-27E2-212D-3BA6-DA8E88EAE3DB}"/>
                    </a:ext>
                  </a:extLst>
                </p14:cNvPr>
                <p14:cNvContentPartPr/>
                <p14:nvPr/>
              </p14:nvContentPartPr>
              <p14:xfrm>
                <a:off x="589272" y="1477191"/>
                <a:ext cx="217800" cy="15156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0512D649-27E2-212D-3BA6-DA8E88EAE3DB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583152" y="1471071"/>
                  <a:ext cx="2300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ED43AEE1-B0A4-56C9-47E0-AC729DA2DF5E}"/>
                    </a:ext>
                  </a:extLst>
                </p14:cNvPr>
                <p14:cNvContentPartPr/>
                <p14:nvPr/>
              </p14:nvContentPartPr>
              <p14:xfrm>
                <a:off x="735072" y="1397271"/>
                <a:ext cx="19080" cy="3204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ED43AEE1-B0A4-56C9-47E0-AC729DA2DF5E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728952" y="1391151"/>
                  <a:ext cx="313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721F42A4-F869-AF63-7ABE-5EC3B4E3103B}"/>
                    </a:ext>
                  </a:extLst>
                </p14:cNvPr>
                <p14:cNvContentPartPr/>
                <p14:nvPr/>
              </p14:nvContentPartPr>
              <p14:xfrm>
                <a:off x="798432" y="1285671"/>
                <a:ext cx="504720" cy="36756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721F42A4-F869-AF63-7ABE-5EC3B4E3103B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92312" y="1279551"/>
                  <a:ext cx="51696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45B06A5A-282B-B1AA-65EA-990FD05DE94A}"/>
                    </a:ext>
                  </a:extLst>
                </p14:cNvPr>
                <p14:cNvContentPartPr/>
                <p14:nvPr/>
              </p14:nvContentPartPr>
              <p14:xfrm>
                <a:off x="1495392" y="1500951"/>
                <a:ext cx="50040" cy="27216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45B06A5A-282B-B1AA-65EA-990FD05DE94A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1489272" y="1494831"/>
                  <a:ext cx="6228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76250C69-EF63-763F-E5BE-065E5E23EC07}"/>
                    </a:ext>
                  </a:extLst>
                </p14:cNvPr>
                <p14:cNvContentPartPr/>
                <p14:nvPr/>
              </p14:nvContentPartPr>
              <p14:xfrm>
                <a:off x="1514832" y="1478991"/>
                <a:ext cx="142920" cy="14364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76250C69-EF63-763F-E5BE-065E5E23EC07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1508712" y="1472871"/>
                  <a:ext cx="1551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A7A63321-8F17-6CD1-6247-E86B55783605}"/>
                    </a:ext>
                  </a:extLst>
                </p14:cNvPr>
                <p14:cNvContentPartPr/>
                <p14:nvPr/>
              </p14:nvContentPartPr>
              <p14:xfrm>
                <a:off x="1668552" y="1487631"/>
                <a:ext cx="140760" cy="13644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A7A63321-8F17-6CD1-6247-E86B55783605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1662432" y="1481511"/>
                  <a:ext cx="1530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837" name="Ink 836">
                  <a:extLst>
                    <a:ext uri="{FF2B5EF4-FFF2-40B4-BE49-F238E27FC236}">
                      <a16:creationId xmlns:a16="http://schemas.microsoft.com/office/drawing/2014/main" id="{075F807F-1A6B-A074-2767-222CEB9C43A2}"/>
                    </a:ext>
                  </a:extLst>
                </p14:cNvPr>
                <p14:cNvContentPartPr/>
                <p14:nvPr/>
              </p14:nvContentPartPr>
              <p14:xfrm>
                <a:off x="1814712" y="1485471"/>
                <a:ext cx="124560" cy="141120"/>
              </p14:xfrm>
            </p:contentPart>
          </mc:Choice>
          <mc:Fallback xmlns="">
            <p:pic>
              <p:nvPicPr>
                <p:cNvPr id="837" name="Ink 836">
                  <a:extLst>
                    <a:ext uri="{FF2B5EF4-FFF2-40B4-BE49-F238E27FC236}">
                      <a16:creationId xmlns:a16="http://schemas.microsoft.com/office/drawing/2014/main" id="{075F807F-1A6B-A074-2767-222CEB9C43A2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1808592" y="1479351"/>
                  <a:ext cx="1368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838" name="Ink 837">
                  <a:extLst>
                    <a:ext uri="{FF2B5EF4-FFF2-40B4-BE49-F238E27FC236}">
                      <a16:creationId xmlns:a16="http://schemas.microsoft.com/office/drawing/2014/main" id="{591028A9-5784-C446-D594-D050EB675BE6}"/>
                    </a:ext>
                  </a:extLst>
                </p14:cNvPr>
                <p14:cNvContentPartPr/>
                <p14:nvPr/>
              </p14:nvContentPartPr>
              <p14:xfrm>
                <a:off x="1899672" y="1306191"/>
                <a:ext cx="54000" cy="319320"/>
              </p14:xfrm>
            </p:contentPart>
          </mc:Choice>
          <mc:Fallback xmlns="">
            <p:pic>
              <p:nvPicPr>
                <p:cNvPr id="838" name="Ink 837">
                  <a:extLst>
                    <a:ext uri="{FF2B5EF4-FFF2-40B4-BE49-F238E27FC236}">
                      <a16:creationId xmlns:a16="http://schemas.microsoft.com/office/drawing/2014/main" id="{591028A9-5784-C446-D594-D050EB675BE6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1893552" y="1300071"/>
                  <a:ext cx="6624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F2E534F0-E2D9-255E-D9AB-524DB96B1F77}"/>
                    </a:ext>
                  </a:extLst>
                </p14:cNvPr>
                <p14:cNvContentPartPr/>
                <p14:nvPr/>
              </p14:nvContentPartPr>
              <p14:xfrm>
                <a:off x="1834872" y="1464951"/>
                <a:ext cx="199080" cy="1692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F2E534F0-E2D9-255E-D9AB-524DB96B1F77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1828752" y="1458831"/>
                  <a:ext cx="2113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1124" name="Ink 1123">
                  <a:extLst>
                    <a:ext uri="{FF2B5EF4-FFF2-40B4-BE49-F238E27FC236}">
                      <a16:creationId xmlns:a16="http://schemas.microsoft.com/office/drawing/2014/main" id="{DDA4A6FE-51C4-0DE9-1AF2-06A441E874F2}"/>
                    </a:ext>
                  </a:extLst>
                </p14:cNvPr>
                <p14:cNvContentPartPr/>
                <p14:nvPr/>
              </p14:nvContentPartPr>
              <p14:xfrm>
                <a:off x="2209992" y="1311591"/>
                <a:ext cx="45720" cy="295200"/>
              </p14:xfrm>
            </p:contentPart>
          </mc:Choice>
          <mc:Fallback xmlns="">
            <p:pic>
              <p:nvPicPr>
                <p:cNvPr id="1124" name="Ink 1123">
                  <a:extLst>
                    <a:ext uri="{FF2B5EF4-FFF2-40B4-BE49-F238E27FC236}">
                      <a16:creationId xmlns:a16="http://schemas.microsoft.com/office/drawing/2014/main" id="{DDA4A6FE-51C4-0DE9-1AF2-06A441E874F2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2203872" y="1305471"/>
                  <a:ext cx="5796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1125" name="Ink 1124">
                  <a:extLst>
                    <a:ext uri="{FF2B5EF4-FFF2-40B4-BE49-F238E27FC236}">
                      <a16:creationId xmlns:a16="http://schemas.microsoft.com/office/drawing/2014/main" id="{A7661A6E-5522-A968-6D2A-5C59A525095C}"/>
                    </a:ext>
                  </a:extLst>
                </p14:cNvPr>
                <p14:cNvContentPartPr/>
                <p14:nvPr/>
              </p14:nvContentPartPr>
              <p14:xfrm>
                <a:off x="2201352" y="1458111"/>
                <a:ext cx="133560" cy="158400"/>
              </p14:xfrm>
            </p:contentPart>
          </mc:Choice>
          <mc:Fallback xmlns="">
            <p:pic>
              <p:nvPicPr>
                <p:cNvPr id="1125" name="Ink 1124">
                  <a:extLst>
                    <a:ext uri="{FF2B5EF4-FFF2-40B4-BE49-F238E27FC236}">
                      <a16:creationId xmlns:a16="http://schemas.microsoft.com/office/drawing/2014/main" id="{A7661A6E-5522-A968-6D2A-5C59A525095C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2195232" y="1451991"/>
                  <a:ext cx="1458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1126" name="Ink 1125">
                  <a:extLst>
                    <a:ext uri="{FF2B5EF4-FFF2-40B4-BE49-F238E27FC236}">
                      <a16:creationId xmlns:a16="http://schemas.microsoft.com/office/drawing/2014/main" id="{52744E06-5CD8-BBE4-F080-1CCDE01381AC}"/>
                    </a:ext>
                  </a:extLst>
                </p14:cNvPr>
                <p14:cNvContentPartPr/>
                <p14:nvPr/>
              </p14:nvContentPartPr>
              <p14:xfrm>
                <a:off x="2316912" y="1394391"/>
                <a:ext cx="20520" cy="28440"/>
              </p14:xfrm>
            </p:contentPart>
          </mc:Choice>
          <mc:Fallback xmlns="">
            <p:pic>
              <p:nvPicPr>
                <p:cNvPr id="1126" name="Ink 1125">
                  <a:extLst>
                    <a:ext uri="{FF2B5EF4-FFF2-40B4-BE49-F238E27FC236}">
                      <a16:creationId xmlns:a16="http://schemas.microsoft.com/office/drawing/2014/main" id="{52744E06-5CD8-BBE4-F080-1CCDE01381AC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2310792" y="1388271"/>
                  <a:ext cx="327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1127" name="Ink 1126">
                  <a:extLst>
                    <a:ext uri="{FF2B5EF4-FFF2-40B4-BE49-F238E27FC236}">
                      <a16:creationId xmlns:a16="http://schemas.microsoft.com/office/drawing/2014/main" id="{AC3E96A2-D1E8-DE3F-4DFA-D68EA449643D}"/>
                    </a:ext>
                  </a:extLst>
                </p14:cNvPr>
                <p14:cNvContentPartPr/>
                <p14:nvPr/>
              </p14:nvContentPartPr>
              <p14:xfrm>
                <a:off x="2351472" y="1473591"/>
                <a:ext cx="249480" cy="135000"/>
              </p14:xfrm>
            </p:contentPart>
          </mc:Choice>
          <mc:Fallback xmlns="">
            <p:pic>
              <p:nvPicPr>
                <p:cNvPr id="1127" name="Ink 1126">
                  <a:extLst>
                    <a:ext uri="{FF2B5EF4-FFF2-40B4-BE49-F238E27FC236}">
                      <a16:creationId xmlns:a16="http://schemas.microsoft.com/office/drawing/2014/main" id="{AC3E96A2-D1E8-DE3F-4DFA-D68EA449643D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2345352" y="1467471"/>
                  <a:ext cx="2617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1201" name="Ink 1200">
                  <a:extLst>
                    <a:ext uri="{FF2B5EF4-FFF2-40B4-BE49-F238E27FC236}">
                      <a16:creationId xmlns:a16="http://schemas.microsoft.com/office/drawing/2014/main" id="{0073134C-33AD-339D-09E9-307CC688EE44}"/>
                    </a:ext>
                  </a:extLst>
                </p14:cNvPr>
                <p14:cNvContentPartPr/>
                <p14:nvPr/>
              </p14:nvContentPartPr>
              <p14:xfrm>
                <a:off x="2032756" y="1488535"/>
                <a:ext cx="79560" cy="113760"/>
              </p14:xfrm>
            </p:contentPart>
          </mc:Choice>
          <mc:Fallback xmlns="">
            <p:pic>
              <p:nvPicPr>
                <p:cNvPr id="1201" name="Ink 1200">
                  <a:extLst>
                    <a:ext uri="{FF2B5EF4-FFF2-40B4-BE49-F238E27FC236}">
                      <a16:creationId xmlns:a16="http://schemas.microsoft.com/office/drawing/2014/main" id="{0073134C-33AD-339D-09E9-307CC688EE4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2026636" y="1482415"/>
                  <a:ext cx="918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1202" name="Ink 1201">
                  <a:extLst>
                    <a:ext uri="{FF2B5EF4-FFF2-40B4-BE49-F238E27FC236}">
                      <a16:creationId xmlns:a16="http://schemas.microsoft.com/office/drawing/2014/main" id="{0EC2881F-DD63-3A80-AC84-FB90FEC400B5}"/>
                    </a:ext>
                  </a:extLst>
                </p14:cNvPr>
                <p14:cNvContentPartPr/>
                <p14:nvPr/>
              </p14:nvContentPartPr>
              <p14:xfrm>
                <a:off x="2127436" y="1375135"/>
                <a:ext cx="27720" cy="33120"/>
              </p14:xfrm>
            </p:contentPart>
          </mc:Choice>
          <mc:Fallback xmlns="">
            <p:pic>
              <p:nvPicPr>
                <p:cNvPr id="1202" name="Ink 1201">
                  <a:extLst>
                    <a:ext uri="{FF2B5EF4-FFF2-40B4-BE49-F238E27FC236}">
                      <a16:creationId xmlns:a16="http://schemas.microsoft.com/office/drawing/2014/main" id="{0EC2881F-DD63-3A80-AC84-FB90FEC400B5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2121316" y="1369015"/>
                  <a:ext cx="39960" cy="453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442928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DBDF1-22DE-CFAA-A4E6-68D183D8AB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BEB22F-F3E4-68C4-CB82-0EB35864B69D}"/>
                  </a:ext>
                </a:extLst>
              </p14:cNvPr>
              <p14:cNvContentPartPr/>
              <p14:nvPr/>
            </p14:nvContentPartPr>
            <p14:xfrm>
              <a:off x="2175220" y="288617"/>
              <a:ext cx="303120" cy="262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BEB22F-F3E4-68C4-CB82-0EB35864B6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69100" y="282489"/>
                <a:ext cx="315360" cy="275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E5B3823-06AB-903B-BAD7-E17455D469E2}"/>
                  </a:ext>
                </a:extLst>
              </p14:cNvPr>
              <p14:cNvContentPartPr/>
              <p14:nvPr/>
            </p14:nvContentPartPr>
            <p14:xfrm>
              <a:off x="2468980" y="417137"/>
              <a:ext cx="97200" cy="1087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E5B3823-06AB-903B-BAD7-E17455D469E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2860" y="411017"/>
                <a:ext cx="10944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DC22599-12FD-3484-A289-114FAD9B1065}"/>
                  </a:ext>
                </a:extLst>
              </p14:cNvPr>
              <p14:cNvContentPartPr/>
              <p14:nvPr/>
            </p14:nvContentPartPr>
            <p14:xfrm>
              <a:off x="2476540" y="362057"/>
              <a:ext cx="36360" cy="223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DC22599-12FD-3484-A289-114FAD9B106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70359" y="355937"/>
                <a:ext cx="48722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B8288E7-241B-9FBE-D0CD-5167C41E830F}"/>
                  </a:ext>
                </a:extLst>
              </p14:cNvPr>
              <p14:cNvContentPartPr/>
              <p14:nvPr/>
            </p14:nvContentPartPr>
            <p14:xfrm>
              <a:off x="2582380" y="403097"/>
              <a:ext cx="129960" cy="122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B8288E7-241B-9FBE-D0CD-5167C41E83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576260" y="396977"/>
                <a:ext cx="1422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909C3FB-EF00-5E99-B2A2-6CA7896CC634}"/>
                  </a:ext>
                </a:extLst>
              </p14:cNvPr>
              <p14:cNvContentPartPr/>
              <p14:nvPr/>
            </p14:nvContentPartPr>
            <p14:xfrm>
              <a:off x="2733580" y="399137"/>
              <a:ext cx="321120" cy="137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909C3FB-EF00-5E99-B2A2-6CA7896CC63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27460" y="393033"/>
                <a:ext cx="333360" cy="149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8807C10-9AAF-6D0C-3ECB-BB7FA7C2F344}"/>
                  </a:ext>
                </a:extLst>
              </p14:cNvPr>
              <p14:cNvContentPartPr/>
              <p14:nvPr/>
            </p14:nvContentPartPr>
            <p14:xfrm>
              <a:off x="3050380" y="423617"/>
              <a:ext cx="93960" cy="92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8807C10-9AAF-6D0C-3ECB-BB7FA7C2F34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44260" y="417497"/>
                <a:ext cx="10620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08AB98A-1FDB-F82D-4E6F-059FA3FC8F10}"/>
                  </a:ext>
                </a:extLst>
              </p14:cNvPr>
              <p14:cNvContentPartPr/>
              <p14:nvPr/>
            </p14:nvContentPartPr>
            <p14:xfrm>
              <a:off x="3037060" y="320297"/>
              <a:ext cx="37800" cy="14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08AB98A-1FDB-F82D-4E6F-059FA3FC8F1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30940" y="314177"/>
                <a:ext cx="5004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7B0C979-EAC3-4053-B70C-9BD03403AFFF}"/>
                  </a:ext>
                </a:extLst>
              </p14:cNvPr>
              <p14:cNvContentPartPr/>
              <p14:nvPr/>
            </p14:nvContentPartPr>
            <p14:xfrm>
              <a:off x="3183940" y="229937"/>
              <a:ext cx="99000" cy="279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7B0C979-EAC3-4053-B70C-9BD03403AF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77842" y="223817"/>
                <a:ext cx="111196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34B00FB-8FD3-65D7-6993-47D53136B3CD}"/>
                  </a:ext>
                </a:extLst>
              </p14:cNvPr>
              <p14:cNvContentPartPr/>
              <p14:nvPr/>
            </p14:nvContentPartPr>
            <p14:xfrm>
              <a:off x="3186460" y="363137"/>
              <a:ext cx="116280" cy="12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34B00FB-8FD3-65D7-6993-47D53136B3C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180321" y="357017"/>
                <a:ext cx="128558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4CA36332-ED66-E890-98DA-957BD902AF35}"/>
                  </a:ext>
                </a:extLst>
              </p14:cNvPr>
              <p14:cNvContentPartPr/>
              <p14:nvPr/>
            </p14:nvContentPartPr>
            <p14:xfrm>
              <a:off x="10208546" y="838310"/>
              <a:ext cx="1800" cy="50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4CA36332-ED66-E890-98DA-957BD902AF3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202426" y="832190"/>
                <a:ext cx="14040" cy="1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53" name="Group 552">
            <a:extLst>
              <a:ext uri="{FF2B5EF4-FFF2-40B4-BE49-F238E27FC236}">
                <a16:creationId xmlns:a16="http://schemas.microsoft.com/office/drawing/2014/main" id="{D7AF1641-A658-225A-3119-057C285811F6}"/>
              </a:ext>
            </a:extLst>
          </p:cNvPr>
          <p:cNvGrpSpPr/>
          <p:nvPr/>
        </p:nvGrpSpPr>
        <p:grpSpPr>
          <a:xfrm>
            <a:off x="6513676" y="386746"/>
            <a:ext cx="1256040" cy="480600"/>
            <a:chOff x="6452709" y="-1154668"/>
            <a:chExt cx="1256040" cy="48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D6E8F6A6-D04D-75A4-8385-438530D6F6ED}"/>
                    </a:ext>
                  </a:extLst>
                </p14:cNvPr>
                <p14:cNvContentPartPr/>
                <p14:nvPr/>
              </p14:nvContentPartPr>
              <p14:xfrm>
                <a:off x="6452709" y="-1004908"/>
                <a:ext cx="186480" cy="1872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D6E8F6A6-D04D-75A4-8385-438530D6F6ED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446589" y="-1011028"/>
                  <a:ext cx="1987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4ED0CE67-3C32-CAB0-57DF-0B9779CA9F6F}"/>
                    </a:ext>
                  </a:extLst>
                </p14:cNvPr>
                <p14:cNvContentPartPr/>
                <p14:nvPr/>
              </p14:nvContentPartPr>
              <p14:xfrm>
                <a:off x="6505269" y="-981868"/>
                <a:ext cx="157320" cy="1519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4ED0CE67-3C32-CAB0-57DF-0B9779CA9F6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499149" y="-987988"/>
                  <a:ext cx="1695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863B4E37-07B7-515D-1719-E25F0E2F6925}"/>
                    </a:ext>
                  </a:extLst>
                </p14:cNvPr>
                <p14:cNvContentPartPr/>
                <p14:nvPr/>
              </p14:nvContentPartPr>
              <p14:xfrm>
                <a:off x="6671589" y="-885388"/>
                <a:ext cx="62640" cy="1087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863B4E37-07B7-515D-1719-E25F0E2F692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665469" y="-891508"/>
                  <a:ext cx="748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64F1A533-1457-B3F5-2AC6-3F14488FF581}"/>
                    </a:ext>
                  </a:extLst>
                </p14:cNvPr>
                <p14:cNvContentPartPr/>
                <p14:nvPr/>
              </p14:nvContentPartPr>
              <p14:xfrm>
                <a:off x="6695349" y="-933988"/>
                <a:ext cx="15480" cy="144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64F1A533-1457-B3F5-2AC6-3F14488FF58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689229" y="-940108"/>
                  <a:ext cx="277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0D22CBD0-4DFC-807A-FB33-3D8AEC518816}"/>
                    </a:ext>
                  </a:extLst>
                </p14:cNvPr>
                <p14:cNvContentPartPr/>
                <p14:nvPr/>
              </p14:nvContentPartPr>
              <p14:xfrm>
                <a:off x="6693909" y="-1154668"/>
                <a:ext cx="174960" cy="1044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0D22CBD0-4DFC-807A-FB33-3D8AEC51881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687789" y="-1160788"/>
                  <a:ext cx="1872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6B7D8A95-AE86-F5C7-8D96-EFAAF58F524E}"/>
                    </a:ext>
                  </a:extLst>
                </p14:cNvPr>
                <p14:cNvContentPartPr/>
                <p14:nvPr/>
              </p14:nvContentPartPr>
              <p14:xfrm>
                <a:off x="6874269" y="-1093108"/>
                <a:ext cx="107280" cy="2307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6B7D8A95-AE86-F5C7-8D96-EFAAF58F524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868128" y="-1099228"/>
                  <a:ext cx="119561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A83DA5F-64E1-B7E0-A385-7501DBD7CA83}"/>
                    </a:ext>
                  </a:extLst>
                </p14:cNvPr>
                <p14:cNvContentPartPr/>
                <p14:nvPr/>
              </p14:nvContentPartPr>
              <p14:xfrm>
                <a:off x="6985149" y="-1026508"/>
                <a:ext cx="188280" cy="3524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A83DA5F-64E1-B7E0-A385-7501DBD7CA8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979029" y="-1032628"/>
                  <a:ext cx="20052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8E7B1B3E-95E3-A2B6-DA5C-A723101538DE}"/>
                    </a:ext>
                  </a:extLst>
                </p14:cNvPr>
                <p14:cNvContentPartPr/>
                <p14:nvPr/>
              </p14:nvContentPartPr>
              <p14:xfrm>
                <a:off x="7136349" y="-1133788"/>
                <a:ext cx="153360" cy="2836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8E7B1B3E-95E3-A2B6-DA5C-A723101538D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130215" y="-1139908"/>
                  <a:ext cx="165629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C8F8F08C-C912-487A-C00F-F3C1871E0C60}"/>
                    </a:ext>
                  </a:extLst>
                </p14:cNvPr>
                <p14:cNvContentPartPr/>
                <p14:nvPr/>
              </p14:nvContentPartPr>
              <p14:xfrm>
                <a:off x="7496349" y="-1087348"/>
                <a:ext cx="170280" cy="1778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C8F8F08C-C912-487A-C00F-F3C1871E0C6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490229" y="-1093468"/>
                  <a:ext cx="1825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6235AA19-13AF-FCF1-5E07-2D39C950C760}"/>
                    </a:ext>
                  </a:extLst>
                </p14:cNvPr>
                <p14:cNvContentPartPr/>
                <p14:nvPr/>
              </p14:nvContentPartPr>
              <p14:xfrm>
                <a:off x="7556469" y="-949468"/>
                <a:ext cx="152280" cy="1321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235AA19-13AF-FCF1-5E07-2D39C950C76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550349" y="-955588"/>
                  <a:ext cx="16452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5735A111-CA64-B5D4-1D36-79599B924495}"/>
              </a:ext>
            </a:extLst>
          </p:cNvPr>
          <p:cNvGrpSpPr/>
          <p:nvPr/>
        </p:nvGrpSpPr>
        <p:grpSpPr>
          <a:xfrm>
            <a:off x="7928476" y="294586"/>
            <a:ext cx="1751760" cy="699120"/>
            <a:chOff x="7867509" y="-1246828"/>
            <a:chExt cx="1751760" cy="69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DDBA0A3D-B5D3-B4E8-8E29-5BF78CE6CFB4}"/>
                    </a:ext>
                  </a:extLst>
                </p14:cNvPr>
                <p14:cNvContentPartPr/>
                <p14:nvPr/>
              </p14:nvContentPartPr>
              <p14:xfrm>
                <a:off x="7879749" y="-992308"/>
                <a:ext cx="198720" cy="13824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DDBA0A3D-B5D3-B4E8-8E29-5BF78CE6CFB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873629" y="-998428"/>
                  <a:ext cx="2109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387A96C8-8DD9-E261-FBE4-9B77A8016BE0}"/>
                    </a:ext>
                  </a:extLst>
                </p14:cNvPr>
                <p14:cNvContentPartPr/>
                <p14:nvPr/>
              </p14:nvContentPartPr>
              <p14:xfrm>
                <a:off x="8097909" y="-1017148"/>
                <a:ext cx="154440" cy="14436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387A96C8-8DD9-E261-FBE4-9B77A8016BE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091789" y="-1023253"/>
                  <a:ext cx="166680" cy="1565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04AD3D20-314E-078A-92F7-E9EE188EEB67}"/>
                    </a:ext>
                  </a:extLst>
                </p14:cNvPr>
                <p14:cNvContentPartPr/>
                <p14:nvPr/>
              </p14:nvContentPartPr>
              <p14:xfrm>
                <a:off x="8250549" y="-1016068"/>
                <a:ext cx="145080" cy="15516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04AD3D20-314E-078A-92F7-E9EE188EEB6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244429" y="-1022188"/>
                  <a:ext cx="1573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A0454516-B588-522A-6F81-103240519410}"/>
                    </a:ext>
                  </a:extLst>
                </p14:cNvPr>
                <p14:cNvContentPartPr/>
                <p14:nvPr/>
              </p14:nvContentPartPr>
              <p14:xfrm>
                <a:off x="8310309" y="-1034788"/>
                <a:ext cx="152280" cy="15768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A0454516-B588-522A-6F81-10324051941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304203" y="-1040908"/>
                  <a:ext cx="164491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290B78AB-4A4E-60A9-F45A-AD673EDC2CE8}"/>
                    </a:ext>
                  </a:extLst>
                </p14:cNvPr>
                <p14:cNvContentPartPr/>
                <p14:nvPr/>
              </p14:nvContentPartPr>
              <p14:xfrm>
                <a:off x="7867509" y="-754708"/>
                <a:ext cx="167760" cy="16344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290B78AB-4A4E-60A9-F45A-AD673EDC2CE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861402" y="-760828"/>
                  <a:ext cx="179974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07FBC43E-64DB-3E76-58D5-EC4120DB602B}"/>
                    </a:ext>
                  </a:extLst>
                </p14:cNvPr>
                <p14:cNvContentPartPr/>
                <p14:nvPr/>
              </p14:nvContentPartPr>
              <p14:xfrm>
                <a:off x="8056509" y="-712588"/>
                <a:ext cx="132840" cy="12348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07FBC43E-64DB-3E76-58D5-EC4120DB602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050389" y="-718708"/>
                  <a:ext cx="145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A6EF0726-C280-8291-994B-B1A1281DE996}"/>
                    </a:ext>
                  </a:extLst>
                </p14:cNvPr>
                <p14:cNvContentPartPr/>
                <p14:nvPr/>
              </p14:nvContentPartPr>
              <p14:xfrm>
                <a:off x="8063349" y="-649228"/>
                <a:ext cx="108360" cy="684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A6EF0726-C280-8291-994B-B1A1281DE99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057229" y="-655348"/>
                  <a:ext cx="1206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503BE538-D514-48CA-E29E-B679BB39BFF8}"/>
                    </a:ext>
                  </a:extLst>
                </p14:cNvPr>
                <p14:cNvContentPartPr/>
                <p14:nvPr/>
              </p14:nvContentPartPr>
              <p14:xfrm>
                <a:off x="8264229" y="-762628"/>
                <a:ext cx="140400" cy="21492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503BE538-D514-48CA-E29E-B679BB39BFF8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258093" y="-768748"/>
                  <a:ext cx="152671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E554235B-F3A7-C843-DE55-DC96B652A129}"/>
                    </a:ext>
                  </a:extLst>
                </p14:cNvPr>
                <p14:cNvContentPartPr/>
                <p14:nvPr/>
              </p14:nvContentPartPr>
              <p14:xfrm>
                <a:off x="8783349" y="-1045588"/>
                <a:ext cx="221760" cy="14436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E554235B-F3A7-C843-DE55-DC96B652A129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777229" y="-1051723"/>
                  <a:ext cx="234000" cy="1566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4FDA39BF-3529-6A2E-1F26-8B45733CBFCF}"/>
                    </a:ext>
                  </a:extLst>
                </p14:cNvPr>
                <p14:cNvContentPartPr/>
                <p14:nvPr/>
              </p14:nvContentPartPr>
              <p14:xfrm>
                <a:off x="8811069" y="-1038028"/>
                <a:ext cx="182520" cy="13176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4FDA39BF-3529-6A2E-1F26-8B45733CBFCF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804949" y="-1044148"/>
                  <a:ext cx="1947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1AB4B379-BF51-407D-65BC-B0B3234DC13E}"/>
                    </a:ext>
                  </a:extLst>
                </p14:cNvPr>
                <p14:cNvContentPartPr/>
                <p14:nvPr/>
              </p14:nvContentPartPr>
              <p14:xfrm>
                <a:off x="9034989" y="-1246828"/>
                <a:ext cx="168120" cy="16380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1AB4B379-BF51-407D-65BC-B0B3234DC13E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028869" y="-1252961"/>
                  <a:ext cx="180360" cy="1760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F437F264-292F-CC71-1009-7534A8E51CA2}"/>
                    </a:ext>
                  </a:extLst>
                </p14:cNvPr>
                <p14:cNvContentPartPr/>
                <p14:nvPr/>
              </p14:nvContentPartPr>
              <p14:xfrm>
                <a:off x="9068829" y="-923908"/>
                <a:ext cx="60120" cy="9648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F437F264-292F-CC71-1009-7534A8E51CA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062709" y="-930028"/>
                  <a:ext cx="72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97D4843D-1896-EE19-4AA2-AB80794C41D9}"/>
                    </a:ext>
                  </a:extLst>
                </p14:cNvPr>
                <p14:cNvContentPartPr/>
                <p14:nvPr/>
              </p14:nvContentPartPr>
              <p14:xfrm>
                <a:off x="9089349" y="-978628"/>
                <a:ext cx="54000" cy="108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97D4843D-1896-EE19-4AA2-AB80794C41D9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083270" y="-984748"/>
                  <a:ext cx="66159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45AB9A72-AB57-C34F-B3D5-3FA9D4870B9D}"/>
                    </a:ext>
                  </a:extLst>
                </p14:cNvPr>
                <p14:cNvContentPartPr/>
                <p14:nvPr/>
              </p14:nvContentPartPr>
              <p14:xfrm>
                <a:off x="9219669" y="-1106068"/>
                <a:ext cx="121680" cy="21024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45AB9A72-AB57-C34F-B3D5-3FA9D4870B9D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213549" y="-1112198"/>
                  <a:ext cx="133920" cy="2225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6DC9AB26-BBD5-8BED-883C-66D31B2D90E6}"/>
                    </a:ext>
                  </a:extLst>
                </p14:cNvPr>
                <p14:cNvContentPartPr/>
                <p14:nvPr/>
              </p14:nvContentPartPr>
              <p14:xfrm>
                <a:off x="9292389" y="-1029028"/>
                <a:ext cx="174600" cy="31356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6DC9AB26-BBD5-8BED-883C-66D31B2D90E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286269" y="-1035148"/>
                  <a:ext cx="18684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5D1DBE27-A14F-8502-9E9D-F4009CA53428}"/>
                    </a:ext>
                  </a:extLst>
                </p14:cNvPr>
                <p14:cNvContentPartPr/>
                <p14:nvPr/>
              </p14:nvContentPartPr>
              <p14:xfrm>
                <a:off x="9447549" y="-1147828"/>
                <a:ext cx="171720" cy="32544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5D1DBE27-A14F-8502-9E9D-F4009CA5342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441416" y="-1153948"/>
                  <a:ext cx="183986" cy="33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BCC385D8-BB82-2C89-6D4C-47271E3514C4}"/>
              </a:ext>
            </a:extLst>
          </p:cNvPr>
          <p:cNvGrpSpPr/>
          <p:nvPr/>
        </p:nvGrpSpPr>
        <p:grpSpPr>
          <a:xfrm>
            <a:off x="9830356" y="336706"/>
            <a:ext cx="1676520" cy="595080"/>
            <a:chOff x="9769389" y="-1204708"/>
            <a:chExt cx="1676520" cy="59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D47A87E3-172C-BC56-C303-2C932931161E}"/>
                    </a:ext>
                  </a:extLst>
                </p14:cNvPr>
                <p14:cNvContentPartPr/>
                <p14:nvPr/>
              </p14:nvContentPartPr>
              <p14:xfrm>
                <a:off x="9769389" y="-1046308"/>
                <a:ext cx="198720" cy="1864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D47A87E3-172C-BC56-C303-2C932931161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763269" y="-1052416"/>
                  <a:ext cx="210960" cy="1986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C6B522AE-F76F-8B46-E1BF-9524ED924EE7}"/>
                    </a:ext>
                  </a:extLst>
                </p14:cNvPr>
                <p14:cNvContentPartPr/>
                <p14:nvPr/>
              </p14:nvContentPartPr>
              <p14:xfrm>
                <a:off x="9818349" y="-926068"/>
                <a:ext cx="185400" cy="1321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C6B522AE-F76F-8B46-E1BF-9524ED924EE7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812241" y="-932205"/>
                  <a:ext cx="197616" cy="1443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87B369CA-3EAF-A7CF-89B3-B8390574BA3B}"/>
                    </a:ext>
                  </a:extLst>
                </p14:cNvPr>
                <p14:cNvContentPartPr/>
                <p14:nvPr/>
              </p14:nvContentPartPr>
              <p14:xfrm>
                <a:off x="10233789" y="-1133788"/>
                <a:ext cx="48600" cy="22068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87B369CA-3EAF-A7CF-89B3-B8390574BA3B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227669" y="-1139908"/>
                  <a:ext cx="608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91726605-ED70-6DC0-3EC0-EC992A57D2F3}"/>
                    </a:ext>
                  </a:extLst>
                </p14:cNvPr>
                <p14:cNvContentPartPr/>
                <p14:nvPr/>
              </p14:nvContentPartPr>
              <p14:xfrm>
                <a:off x="10131909" y="-892948"/>
                <a:ext cx="259200" cy="3168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91726605-ED70-6DC0-3EC0-EC992A57D2F3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125789" y="-899068"/>
                  <a:ext cx="2714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1B4F1B96-FBB8-BB65-E30E-137593769E94}"/>
                    </a:ext>
                  </a:extLst>
                </p14:cNvPr>
                <p14:cNvContentPartPr/>
                <p14:nvPr/>
              </p14:nvContentPartPr>
              <p14:xfrm>
                <a:off x="10184469" y="-808348"/>
                <a:ext cx="190440" cy="9792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1B4F1B96-FBB8-BB65-E30E-137593769E94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0178349" y="-814468"/>
                  <a:ext cx="202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1347E312-FF0A-F20C-0B21-77C8F436CA84}"/>
                    </a:ext>
                  </a:extLst>
                </p14:cNvPr>
                <p14:cNvContentPartPr/>
                <p14:nvPr/>
              </p14:nvContentPartPr>
              <p14:xfrm>
                <a:off x="10527909" y="-966748"/>
                <a:ext cx="238320" cy="15012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1347E312-FF0A-F20C-0B21-77C8F436CA8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521780" y="-972868"/>
                  <a:ext cx="250579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D6B6ECFA-CA22-31E6-C0F4-2C9ACF46E8DA}"/>
                    </a:ext>
                  </a:extLst>
                </p14:cNvPr>
                <p14:cNvContentPartPr/>
                <p14:nvPr/>
              </p14:nvContentPartPr>
              <p14:xfrm>
                <a:off x="10569309" y="-946948"/>
                <a:ext cx="180360" cy="17388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D6B6ECFA-CA22-31E6-C0F4-2C9ACF46E8D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563189" y="-953081"/>
                  <a:ext cx="192600" cy="1861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4E1E1668-A995-E889-8AD3-133390F1BC73}"/>
                    </a:ext>
                  </a:extLst>
                </p14:cNvPr>
                <p14:cNvContentPartPr/>
                <p14:nvPr/>
              </p14:nvContentPartPr>
              <p14:xfrm>
                <a:off x="10801869" y="-845428"/>
                <a:ext cx="70200" cy="9288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4E1E1668-A995-E889-8AD3-133390F1BC73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0795780" y="-851548"/>
                  <a:ext cx="82378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459E8D5B-36FF-C0F0-3DEB-871A12CC1E0A}"/>
                    </a:ext>
                  </a:extLst>
                </p14:cNvPr>
                <p14:cNvContentPartPr/>
                <p14:nvPr/>
              </p14:nvContentPartPr>
              <p14:xfrm>
                <a:off x="10816989" y="-903028"/>
                <a:ext cx="13320" cy="1512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459E8D5B-36FF-C0F0-3DEB-871A12CC1E0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810869" y="-909297"/>
                  <a:ext cx="25560" cy="276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70BC90C5-4678-8386-0023-5C293E6D1837}"/>
                    </a:ext>
                  </a:extLst>
                </p14:cNvPr>
                <p14:cNvContentPartPr/>
                <p14:nvPr/>
              </p14:nvContentPartPr>
              <p14:xfrm>
                <a:off x="10749309" y="-1134508"/>
                <a:ext cx="219240" cy="11304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70BC90C5-4678-8386-0023-5C293E6D1837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743189" y="-1140628"/>
                  <a:ext cx="2314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0E41C8D9-6A91-8C52-10FF-97A6438C894B}"/>
                    </a:ext>
                  </a:extLst>
                </p14:cNvPr>
                <p14:cNvContentPartPr/>
                <p14:nvPr/>
              </p14:nvContentPartPr>
              <p14:xfrm>
                <a:off x="10949829" y="-1084468"/>
                <a:ext cx="155880" cy="31104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0E41C8D9-6A91-8C52-10FF-97A6438C894B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943709" y="-1090588"/>
                  <a:ext cx="16812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48652E3D-ABCC-7350-27AF-45F358E5696E}"/>
                    </a:ext>
                  </a:extLst>
                </p14:cNvPr>
                <p14:cNvContentPartPr/>
                <p14:nvPr/>
              </p14:nvContentPartPr>
              <p14:xfrm>
                <a:off x="11106789" y="-960988"/>
                <a:ext cx="177840" cy="35136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48652E3D-ABCC-7350-27AF-45F358E5696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100669" y="-967108"/>
                  <a:ext cx="19008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6854FCA9-24D9-492E-51AC-A17D7812F8FF}"/>
                    </a:ext>
                  </a:extLst>
                </p14:cNvPr>
                <p14:cNvContentPartPr/>
                <p14:nvPr/>
              </p14:nvContentPartPr>
              <p14:xfrm>
                <a:off x="11286069" y="-1204708"/>
                <a:ext cx="159840" cy="55620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6854FCA9-24D9-492E-51AC-A17D7812F8F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279949" y="-1210828"/>
                  <a:ext cx="172080" cy="56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BD614DB4-30AF-8659-FE96-DABAD17866E2}"/>
              </a:ext>
            </a:extLst>
          </p:cNvPr>
          <p:cNvGrpSpPr/>
          <p:nvPr/>
        </p:nvGrpSpPr>
        <p:grpSpPr>
          <a:xfrm>
            <a:off x="1828953" y="-220"/>
            <a:ext cx="3483720" cy="820440"/>
            <a:chOff x="1828953" y="-220"/>
            <a:chExt cx="3483720" cy="82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DE1ABD4-5651-5C76-777A-03957F6F8D23}"/>
                    </a:ext>
                  </a:extLst>
                </p14:cNvPr>
                <p14:cNvContentPartPr/>
                <p14:nvPr/>
              </p14:nvContentPartPr>
              <p14:xfrm>
                <a:off x="3685113" y="320506"/>
                <a:ext cx="276120" cy="2156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DE1ABD4-5651-5C76-777A-03957F6F8D2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678985" y="314386"/>
                  <a:ext cx="288376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098E237E-CFC5-D67E-E2B9-728B35AAD5F3}"/>
                    </a:ext>
                  </a:extLst>
                </p14:cNvPr>
                <p14:cNvContentPartPr/>
                <p14:nvPr/>
              </p14:nvContentPartPr>
              <p14:xfrm>
                <a:off x="3909753" y="435346"/>
                <a:ext cx="648000" cy="1468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098E237E-CFC5-D67E-E2B9-728B35AAD5F3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903636" y="429226"/>
                  <a:ext cx="660233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A84ED80-E618-4B80-9902-A1DFBD0220AE}"/>
                    </a:ext>
                  </a:extLst>
                </p14:cNvPr>
                <p14:cNvContentPartPr/>
                <p14:nvPr/>
              </p14:nvContentPartPr>
              <p14:xfrm>
                <a:off x="4530753" y="375946"/>
                <a:ext cx="185040" cy="2005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A84ED80-E618-4B80-9902-A1DFBD0220AE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524633" y="369815"/>
                  <a:ext cx="197280" cy="21278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6277A5C-B50A-FCF5-79D1-084D1EE7FA3A}"/>
                    </a:ext>
                  </a:extLst>
                </p14:cNvPr>
                <p14:cNvContentPartPr/>
                <p14:nvPr/>
              </p14:nvContentPartPr>
              <p14:xfrm>
                <a:off x="1828953" y="1940"/>
                <a:ext cx="3483720" cy="8103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6277A5C-B50A-FCF5-79D1-084D1EE7FA3A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822833" y="-4180"/>
                  <a:ext cx="3495960" cy="82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2AA642D0-5DE9-6EFA-AC0E-56082F9AF589}"/>
                    </a:ext>
                  </a:extLst>
                </p14:cNvPr>
                <p14:cNvContentPartPr/>
                <p14:nvPr/>
              </p14:nvContentPartPr>
              <p14:xfrm>
                <a:off x="5177673" y="-220"/>
                <a:ext cx="82800" cy="8204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AA642D0-5DE9-6EFA-AC0E-56082F9AF58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171579" y="-6340"/>
                  <a:ext cx="94987" cy="83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6F572618-67A7-24D0-3949-851C50EE3FB7}"/>
              </a:ext>
            </a:extLst>
          </p:cNvPr>
          <p:cNvGrpSpPr/>
          <p:nvPr/>
        </p:nvGrpSpPr>
        <p:grpSpPr>
          <a:xfrm>
            <a:off x="6206553" y="182660"/>
            <a:ext cx="5667480" cy="1018800"/>
            <a:chOff x="6206553" y="182660"/>
            <a:chExt cx="5667480" cy="101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1115A0C4-DC47-E348-40D4-CB0E7337ED72}"/>
                    </a:ext>
                  </a:extLst>
                </p14:cNvPr>
                <p14:cNvContentPartPr/>
                <p14:nvPr/>
              </p14:nvContentPartPr>
              <p14:xfrm>
                <a:off x="6213393" y="182660"/>
                <a:ext cx="5550480" cy="7452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1115A0C4-DC47-E348-40D4-CB0E7337ED72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207273" y="176540"/>
                  <a:ext cx="55627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B4FAEF62-13EC-450A-D125-00BDE4D092EF}"/>
                    </a:ext>
                  </a:extLst>
                </p14:cNvPr>
                <p14:cNvContentPartPr/>
                <p14:nvPr/>
              </p14:nvContentPartPr>
              <p14:xfrm>
                <a:off x="6206553" y="208940"/>
                <a:ext cx="146520" cy="7473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B4FAEF62-13EC-450A-D125-00BDE4D092E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200418" y="202817"/>
                  <a:ext cx="158790" cy="7596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70230283-26ED-FB30-ABE6-7B95382799B6}"/>
                    </a:ext>
                  </a:extLst>
                </p14:cNvPr>
                <p14:cNvContentPartPr/>
                <p14:nvPr/>
              </p14:nvContentPartPr>
              <p14:xfrm>
                <a:off x="6312753" y="818060"/>
                <a:ext cx="106200" cy="3121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70230283-26ED-FB30-ABE6-7B95382799B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306633" y="811940"/>
                  <a:ext cx="11844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A075E20F-156F-DF3C-D709-2B1D1C439D77}"/>
                    </a:ext>
                  </a:extLst>
                </p14:cNvPr>
                <p14:cNvContentPartPr/>
                <p14:nvPr/>
              </p14:nvContentPartPr>
              <p14:xfrm>
                <a:off x="6391953" y="1125140"/>
                <a:ext cx="5391000" cy="7632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A075E20F-156F-DF3C-D709-2B1D1C439D77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6385833" y="1119049"/>
                  <a:ext cx="5403240" cy="885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92DD2EE5-7CFB-E968-FD1D-5E8805B1B855}"/>
                    </a:ext>
                  </a:extLst>
                </p14:cNvPr>
                <p14:cNvContentPartPr/>
                <p14:nvPr/>
              </p14:nvContentPartPr>
              <p14:xfrm>
                <a:off x="11718153" y="240980"/>
                <a:ext cx="155880" cy="91224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92DD2EE5-7CFB-E968-FD1D-5E8805B1B855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712033" y="234860"/>
                  <a:ext cx="168120" cy="92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F898015C-40B9-95F1-A943-323298571025}"/>
              </a:ext>
            </a:extLst>
          </p:cNvPr>
          <p:cNvGrpSpPr/>
          <p:nvPr/>
        </p:nvGrpSpPr>
        <p:grpSpPr>
          <a:xfrm>
            <a:off x="397593" y="1517900"/>
            <a:ext cx="2034360" cy="531000"/>
            <a:chOff x="397593" y="1517900"/>
            <a:chExt cx="2034360" cy="53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F3993FA5-10E2-7C4B-C030-CD6291968AC4}"/>
                    </a:ext>
                  </a:extLst>
                </p14:cNvPr>
                <p14:cNvContentPartPr/>
                <p14:nvPr/>
              </p14:nvContentPartPr>
              <p14:xfrm>
                <a:off x="397593" y="1517900"/>
                <a:ext cx="478440" cy="1281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F3993FA5-10E2-7C4B-C030-CD6291968AC4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91473" y="1511780"/>
                  <a:ext cx="4906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167E8DB2-8648-1339-D00C-7B9185307798}"/>
                    </a:ext>
                  </a:extLst>
                </p14:cNvPr>
                <p14:cNvContentPartPr/>
                <p14:nvPr/>
              </p14:nvContentPartPr>
              <p14:xfrm>
                <a:off x="543393" y="1602140"/>
                <a:ext cx="161640" cy="35604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167E8DB2-8648-1339-D00C-7B918530779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37273" y="1596014"/>
                  <a:ext cx="173880" cy="3682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EB6672E9-0E09-53C5-D268-8E272A683D91}"/>
                    </a:ext>
                  </a:extLst>
                </p14:cNvPr>
                <p14:cNvContentPartPr/>
                <p14:nvPr/>
              </p14:nvContentPartPr>
              <p14:xfrm>
                <a:off x="603153" y="1769180"/>
                <a:ext cx="180360" cy="100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EB6672E9-0E09-53C5-D268-8E272A683D9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97033" y="1763060"/>
                  <a:ext cx="1926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424DEADC-A51A-849C-4D6C-62DA4024A040}"/>
                    </a:ext>
                  </a:extLst>
                </p14:cNvPr>
                <p14:cNvContentPartPr/>
                <p14:nvPr/>
              </p14:nvContentPartPr>
              <p14:xfrm>
                <a:off x="800793" y="1690700"/>
                <a:ext cx="26280" cy="1490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424DEADC-A51A-849C-4D6C-62DA4024A04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94673" y="1684565"/>
                  <a:ext cx="38520" cy="1613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5E8EAE2-06E9-698E-FD7B-82CC5534D61A}"/>
                    </a:ext>
                  </a:extLst>
                </p14:cNvPr>
                <p14:cNvContentPartPr/>
                <p14:nvPr/>
              </p14:nvContentPartPr>
              <p14:xfrm>
                <a:off x="1029033" y="1640300"/>
                <a:ext cx="275760" cy="3164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5E8EAE2-06E9-698E-FD7B-82CC5534D61A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022913" y="1634180"/>
                  <a:ext cx="28800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0A51A16A-4675-8108-82FD-6759A1DA4A8B}"/>
                    </a:ext>
                  </a:extLst>
                </p14:cNvPr>
                <p14:cNvContentPartPr/>
                <p14:nvPr/>
              </p14:nvContentPartPr>
              <p14:xfrm>
                <a:off x="1014633" y="2038460"/>
                <a:ext cx="246960" cy="1044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0A51A16A-4675-8108-82FD-6759A1DA4A8B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008522" y="2032544"/>
                  <a:ext cx="259182" cy="222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80F5B77A-BCC9-21BE-379B-E100F1C164A3}"/>
                    </a:ext>
                  </a:extLst>
                </p14:cNvPr>
                <p14:cNvContentPartPr/>
                <p14:nvPr/>
              </p14:nvContentPartPr>
              <p14:xfrm>
                <a:off x="1540593" y="1561820"/>
                <a:ext cx="232200" cy="40860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80F5B77A-BCC9-21BE-379B-E100F1C164A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534473" y="1555695"/>
                  <a:ext cx="244440" cy="4208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45ADD007-EAA0-88FC-FFEA-E17E33701F91}"/>
                    </a:ext>
                  </a:extLst>
                </p14:cNvPr>
                <p14:cNvContentPartPr/>
                <p14:nvPr/>
              </p14:nvContentPartPr>
              <p14:xfrm>
                <a:off x="1801953" y="1591700"/>
                <a:ext cx="210960" cy="36180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45ADD007-EAA0-88FC-FFEA-E17E33701F9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795833" y="1585580"/>
                  <a:ext cx="2232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A5AE6A53-DC61-2BD5-5521-A8286F8134B0}"/>
                    </a:ext>
                  </a:extLst>
                </p14:cNvPr>
                <p14:cNvContentPartPr/>
                <p14:nvPr/>
              </p14:nvContentPartPr>
              <p14:xfrm>
                <a:off x="2011113" y="1682780"/>
                <a:ext cx="196200" cy="2282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A5AE6A53-DC61-2BD5-5521-A8286F8134B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005004" y="1676670"/>
                  <a:ext cx="208418" cy="2404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AAC23EAA-EE24-B3B1-1A36-DDEB58ECA032}"/>
                    </a:ext>
                  </a:extLst>
                </p14:cNvPr>
                <p14:cNvContentPartPr/>
                <p14:nvPr/>
              </p14:nvContentPartPr>
              <p14:xfrm>
                <a:off x="1956393" y="1797980"/>
                <a:ext cx="239400" cy="104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AAC23EAA-EE24-B3B1-1A36-DDEB58ECA03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950282" y="1791860"/>
                  <a:ext cx="251622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B4C933FD-A7F2-4FB1-C048-22F0C2860D65}"/>
                    </a:ext>
                  </a:extLst>
                </p14:cNvPr>
                <p14:cNvContentPartPr/>
                <p14:nvPr/>
              </p14:nvContentPartPr>
              <p14:xfrm>
                <a:off x="2198673" y="1518260"/>
                <a:ext cx="233280" cy="4406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B4C933FD-A7F2-4FB1-C048-22F0C2860D6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192553" y="1512135"/>
                  <a:ext cx="245520" cy="45289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5885472-EFEA-EB0C-D18B-EA628E36160E}"/>
              </a:ext>
            </a:extLst>
          </p:cNvPr>
          <p:cNvGrpSpPr/>
          <p:nvPr/>
        </p:nvGrpSpPr>
        <p:grpSpPr>
          <a:xfrm>
            <a:off x="2961820" y="1542100"/>
            <a:ext cx="2499480" cy="396720"/>
            <a:chOff x="2961820" y="1542100"/>
            <a:chExt cx="2499480" cy="39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765E9AB7-91EB-F365-B873-7BFBA76572E1}"/>
                    </a:ext>
                  </a:extLst>
                </p14:cNvPr>
                <p14:cNvContentPartPr/>
                <p14:nvPr/>
              </p14:nvContentPartPr>
              <p14:xfrm>
                <a:off x="2961820" y="1609420"/>
                <a:ext cx="340920" cy="32508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765E9AB7-91EB-F365-B873-7BFBA76572E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955694" y="1603300"/>
                  <a:ext cx="353173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1830B844-E6D7-9D2F-6972-379F2332D4A8}"/>
                    </a:ext>
                  </a:extLst>
                </p14:cNvPr>
                <p14:cNvContentPartPr/>
                <p14:nvPr/>
              </p14:nvContentPartPr>
              <p14:xfrm>
                <a:off x="3258460" y="1791940"/>
                <a:ext cx="145080" cy="2592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1830B844-E6D7-9D2F-6972-379F2332D4A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252340" y="1785820"/>
                  <a:ext cx="1573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9385A478-8709-D28F-9813-3429ACCEC9D9}"/>
                    </a:ext>
                  </a:extLst>
                </p14:cNvPr>
                <p14:cNvContentPartPr/>
                <p14:nvPr/>
              </p14:nvContentPartPr>
              <p14:xfrm>
                <a:off x="3521980" y="1772500"/>
                <a:ext cx="276480" cy="15012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9385A478-8709-D28F-9813-3429ACCEC9D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515860" y="1766380"/>
                  <a:ext cx="2887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2DAB9A7D-1AD8-0326-E7E8-E7A5BC41B5BB}"/>
                    </a:ext>
                  </a:extLst>
                </p14:cNvPr>
                <p14:cNvContentPartPr/>
                <p14:nvPr/>
              </p14:nvContentPartPr>
              <p14:xfrm>
                <a:off x="3684340" y="1726060"/>
                <a:ext cx="57240" cy="2088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2DAB9A7D-1AD8-0326-E7E8-E7A5BC41B5BB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78220" y="1720044"/>
                  <a:ext cx="69480" cy="329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36563E52-EE9F-A284-58CF-F25D354D3E6B}"/>
                    </a:ext>
                  </a:extLst>
                </p14:cNvPr>
                <p14:cNvContentPartPr/>
                <p14:nvPr/>
              </p14:nvContentPartPr>
              <p14:xfrm>
                <a:off x="3820780" y="1774300"/>
                <a:ext cx="110520" cy="12708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36563E52-EE9F-A284-58CF-F25D354D3E6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814640" y="1768180"/>
                  <a:ext cx="1228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8740EA76-A8E7-0430-7AC6-00EC4F7A8EDB}"/>
                    </a:ext>
                  </a:extLst>
                </p14:cNvPr>
                <p14:cNvContentPartPr/>
                <p14:nvPr/>
              </p14:nvContentPartPr>
              <p14:xfrm>
                <a:off x="3919780" y="1793740"/>
                <a:ext cx="390240" cy="12600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8740EA76-A8E7-0430-7AC6-00EC4F7A8EDB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913660" y="1787637"/>
                  <a:ext cx="402480" cy="1382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402ADA5C-C40B-F9E0-B333-0740E2FF3634}"/>
                    </a:ext>
                  </a:extLst>
                </p14:cNvPr>
                <p14:cNvContentPartPr/>
                <p14:nvPr/>
              </p14:nvContentPartPr>
              <p14:xfrm>
                <a:off x="4298500" y="1814620"/>
                <a:ext cx="158400" cy="11808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402ADA5C-C40B-F9E0-B333-0740E2FF363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292380" y="1808500"/>
                  <a:ext cx="1706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D47B7D21-BB04-A06D-7E28-C3F70CEAB0FA}"/>
                    </a:ext>
                  </a:extLst>
                </p14:cNvPr>
                <p14:cNvContentPartPr/>
                <p14:nvPr/>
              </p14:nvContentPartPr>
              <p14:xfrm>
                <a:off x="4319020" y="1676020"/>
                <a:ext cx="39600" cy="3384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D47B7D21-BB04-A06D-7E28-C3F70CEAB0FA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312844" y="1669900"/>
                  <a:ext cx="51952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CCED744C-22DF-12DE-578B-D97633C502E5}"/>
                    </a:ext>
                  </a:extLst>
                </p14:cNvPr>
                <p14:cNvContentPartPr/>
                <p14:nvPr/>
              </p14:nvContentPartPr>
              <p14:xfrm>
                <a:off x="4425940" y="1542100"/>
                <a:ext cx="116640" cy="39672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CCED744C-22DF-12DE-578B-D97633C502E5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419801" y="1535986"/>
                  <a:ext cx="128918" cy="4089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7B817870-84BB-042D-0945-3B4FB82C4BE7}"/>
                    </a:ext>
                  </a:extLst>
                </p14:cNvPr>
                <p14:cNvContentPartPr/>
                <p14:nvPr/>
              </p14:nvContentPartPr>
              <p14:xfrm>
                <a:off x="4424140" y="1738660"/>
                <a:ext cx="177840" cy="2808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7B817870-84BB-042D-0945-3B4FB82C4BE7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418020" y="1732540"/>
                  <a:ext cx="1900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A79D2700-2E39-03ED-FD56-FF9C77227821}"/>
                    </a:ext>
                  </a:extLst>
                </p14:cNvPr>
                <p14:cNvContentPartPr/>
                <p14:nvPr/>
              </p14:nvContentPartPr>
              <p14:xfrm>
                <a:off x="4757500" y="1724980"/>
                <a:ext cx="703800" cy="19404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A79D2700-2E39-03ED-FD56-FF9C7722782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751380" y="1718860"/>
                  <a:ext cx="716040" cy="20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BFC5D7E2-0184-5294-3D7C-549E05F8DEDE}"/>
              </a:ext>
            </a:extLst>
          </p:cNvPr>
          <p:cNvGrpSpPr/>
          <p:nvPr/>
        </p:nvGrpSpPr>
        <p:grpSpPr>
          <a:xfrm>
            <a:off x="5797540" y="1457860"/>
            <a:ext cx="584280" cy="414360"/>
            <a:chOff x="5797540" y="1457860"/>
            <a:chExt cx="584280" cy="41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3F4DA4C1-168E-7FE3-9ABC-051B9ABDEF1A}"/>
                    </a:ext>
                  </a:extLst>
                </p14:cNvPr>
                <p14:cNvContentPartPr/>
                <p14:nvPr/>
              </p14:nvContentPartPr>
              <p14:xfrm>
                <a:off x="5877460" y="1457860"/>
                <a:ext cx="228240" cy="41220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3F4DA4C1-168E-7FE3-9ABC-051B9ABDEF1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871340" y="1451740"/>
                  <a:ext cx="24048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02ABD62D-C506-A820-AE23-8EF96B05DA92}"/>
                    </a:ext>
                  </a:extLst>
                </p14:cNvPr>
                <p14:cNvContentPartPr/>
                <p14:nvPr/>
              </p14:nvContentPartPr>
              <p14:xfrm>
                <a:off x="5797540" y="1755580"/>
                <a:ext cx="215640" cy="327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02ABD62D-C506-A820-AE23-8EF96B05DA9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791430" y="1749460"/>
                  <a:ext cx="2278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49E0E291-C2ED-A4D8-26B9-D12BBEE88A21}"/>
                    </a:ext>
                  </a:extLst>
                </p14:cNvPr>
                <p14:cNvContentPartPr/>
                <p14:nvPr/>
              </p14:nvContentPartPr>
              <p14:xfrm>
                <a:off x="6066100" y="1723540"/>
                <a:ext cx="315720" cy="14868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49E0E291-C2ED-A4D8-26B9-D12BBEE88A21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059980" y="1717420"/>
                  <a:ext cx="32796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10762EFC-0C12-9838-5214-137B793A231D}"/>
              </a:ext>
            </a:extLst>
          </p:cNvPr>
          <p:cNvGrpSpPr/>
          <p:nvPr/>
        </p:nvGrpSpPr>
        <p:grpSpPr>
          <a:xfrm>
            <a:off x="6662980" y="1555420"/>
            <a:ext cx="173520" cy="286920"/>
            <a:chOff x="6662980" y="1555420"/>
            <a:chExt cx="173520" cy="28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7620A445-62C7-A29E-5EBF-35004489E768}"/>
                    </a:ext>
                  </a:extLst>
                </p14:cNvPr>
                <p14:cNvContentPartPr/>
                <p14:nvPr/>
              </p14:nvContentPartPr>
              <p14:xfrm>
                <a:off x="6705460" y="1702660"/>
                <a:ext cx="18000" cy="93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7620A445-62C7-A29E-5EBF-35004489E76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6699340" y="1696295"/>
                  <a:ext cx="30240" cy="220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27660769-7B8C-4F87-B6A5-4244CFA28F50}"/>
                    </a:ext>
                  </a:extLst>
                </p14:cNvPr>
                <p14:cNvContentPartPr/>
                <p14:nvPr/>
              </p14:nvContentPartPr>
              <p14:xfrm>
                <a:off x="6662980" y="1713460"/>
                <a:ext cx="173520" cy="1288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27660769-7B8C-4F87-B6A5-4244CFA28F50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656873" y="1707323"/>
                  <a:ext cx="185735" cy="1411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3385CB10-CB09-B697-19FE-A0DFEEB77B84}"/>
                    </a:ext>
                  </a:extLst>
                </p14:cNvPr>
                <p14:cNvContentPartPr/>
                <p14:nvPr/>
              </p14:nvContentPartPr>
              <p14:xfrm>
                <a:off x="6724180" y="1555420"/>
                <a:ext cx="35640" cy="6300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3385CB10-CB09-B697-19FE-A0DFEEB77B84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6718060" y="1549300"/>
                  <a:ext cx="47880" cy="7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31A61FFA-7464-9553-BBAA-9D3A393C9B9F}"/>
              </a:ext>
            </a:extLst>
          </p:cNvPr>
          <p:cNvGrpSpPr/>
          <p:nvPr/>
        </p:nvGrpSpPr>
        <p:grpSpPr>
          <a:xfrm>
            <a:off x="7280740" y="1456420"/>
            <a:ext cx="424800" cy="344160"/>
            <a:chOff x="7280740" y="1456420"/>
            <a:chExt cx="424800" cy="34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E32D5535-050B-5DAF-6C87-22E7F0CB4CA1}"/>
                    </a:ext>
                  </a:extLst>
                </p14:cNvPr>
                <p14:cNvContentPartPr/>
                <p14:nvPr/>
              </p14:nvContentPartPr>
              <p14:xfrm>
                <a:off x="7280740" y="1686100"/>
                <a:ext cx="168480" cy="11448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E32D5535-050B-5DAF-6C87-22E7F0CB4CA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274620" y="1679980"/>
                  <a:ext cx="1807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643394A3-E68E-1D7D-EFB7-96460B1F64D9}"/>
                    </a:ext>
                  </a:extLst>
                </p14:cNvPr>
                <p14:cNvContentPartPr/>
                <p14:nvPr/>
              </p14:nvContentPartPr>
              <p14:xfrm>
                <a:off x="7357780" y="1562980"/>
                <a:ext cx="61560" cy="176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643394A3-E68E-1D7D-EFB7-96460B1F64D9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351660" y="1556860"/>
                  <a:ext cx="738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70C8B241-3AC1-C15A-14CD-A10E227FEB12}"/>
                    </a:ext>
                  </a:extLst>
                </p14:cNvPr>
                <p14:cNvContentPartPr/>
                <p14:nvPr/>
              </p14:nvContentPartPr>
              <p14:xfrm>
                <a:off x="7461460" y="1456420"/>
                <a:ext cx="244080" cy="33912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70C8B241-3AC1-C15A-14CD-A10E227FEB1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455340" y="1450300"/>
                  <a:ext cx="25632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D794DC4D-3925-34C7-2CBA-812D0BFB48D5}"/>
                    </a:ext>
                  </a:extLst>
                </p14:cNvPr>
                <p14:cNvContentPartPr/>
                <p14:nvPr/>
              </p14:nvContentPartPr>
              <p14:xfrm>
                <a:off x="7434820" y="1715620"/>
                <a:ext cx="229320" cy="198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D794DC4D-3925-34C7-2CBA-812D0BFB48D5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428700" y="1709500"/>
                  <a:ext cx="241560" cy="3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EA67C39C-6474-87B5-C2B1-63B35A6272B7}"/>
              </a:ext>
            </a:extLst>
          </p:cNvPr>
          <p:cNvGrpSpPr/>
          <p:nvPr/>
        </p:nvGrpSpPr>
        <p:grpSpPr>
          <a:xfrm>
            <a:off x="421353" y="2527700"/>
            <a:ext cx="2531520" cy="406800"/>
            <a:chOff x="421353" y="2527700"/>
            <a:chExt cx="2531520" cy="40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715B0194-6619-EDD4-BE0C-D217EBC0EA7C}"/>
                    </a:ext>
                  </a:extLst>
                </p14:cNvPr>
                <p14:cNvContentPartPr/>
                <p14:nvPr/>
              </p14:nvContentPartPr>
              <p14:xfrm>
                <a:off x="497313" y="2534180"/>
                <a:ext cx="397800" cy="40032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715B0194-6619-EDD4-BE0C-D217EBC0EA7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91187" y="2528060"/>
                  <a:ext cx="410051" cy="41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1571A576-99B0-CB90-0135-36A23FBC2486}"/>
                    </a:ext>
                  </a:extLst>
                </p14:cNvPr>
                <p14:cNvContentPartPr/>
                <p14:nvPr/>
              </p14:nvContentPartPr>
              <p14:xfrm>
                <a:off x="421353" y="2763500"/>
                <a:ext cx="387000" cy="108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1571A576-99B0-CB90-0135-36A23FBC2486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15233" y="2757380"/>
                  <a:ext cx="399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C1021957-1A27-D390-596C-2FF1BAB706E5}"/>
                    </a:ext>
                  </a:extLst>
                </p14:cNvPr>
                <p14:cNvContentPartPr/>
                <p14:nvPr/>
              </p14:nvContentPartPr>
              <p14:xfrm>
                <a:off x="1012833" y="2661980"/>
                <a:ext cx="311760" cy="2534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C1021957-1A27-D390-596C-2FF1BAB706E5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06713" y="2655860"/>
                  <a:ext cx="32400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BE4361AD-2731-8350-2B81-6F879DEB4E8C}"/>
                    </a:ext>
                  </a:extLst>
                </p14:cNvPr>
                <p14:cNvContentPartPr/>
                <p14:nvPr/>
              </p14:nvContentPartPr>
              <p14:xfrm>
                <a:off x="1516833" y="2629580"/>
                <a:ext cx="228600" cy="22248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BE4361AD-2731-8350-2B81-6F879DEB4E8C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510713" y="2623460"/>
                  <a:ext cx="24084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80133939-0D2F-B99E-7828-E8FB64AB1472}"/>
                    </a:ext>
                  </a:extLst>
                </p14:cNvPr>
                <p14:cNvContentPartPr/>
                <p14:nvPr/>
              </p14:nvContentPartPr>
              <p14:xfrm>
                <a:off x="1516113" y="2741540"/>
                <a:ext cx="160200" cy="2736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80133939-0D2F-B99E-7828-E8FB64AB1472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509993" y="2735420"/>
                  <a:ext cx="17244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39868D95-C7C6-4A9D-48F5-CF93244F8644}"/>
                    </a:ext>
                  </a:extLst>
                </p14:cNvPr>
                <p14:cNvContentPartPr/>
                <p14:nvPr/>
              </p14:nvContentPartPr>
              <p14:xfrm>
                <a:off x="1943073" y="2528420"/>
                <a:ext cx="295200" cy="4010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39868D95-C7C6-4A9D-48F5-CF93244F8644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936946" y="2522295"/>
                  <a:ext cx="307455" cy="4132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4A37E92B-374E-767C-BCB4-B0415F04769C}"/>
                    </a:ext>
                  </a:extLst>
                </p14:cNvPr>
                <p14:cNvContentPartPr/>
                <p14:nvPr/>
              </p14:nvContentPartPr>
              <p14:xfrm>
                <a:off x="2309193" y="2572700"/>
                <a:ext cx="177120" cy="3340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4A37E92B-374E-767C-BCB4-B0415F04769C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303073" y="2566580"/>
                  <a:ext cx="189360" cy="34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13614630-6321-1B42-3AA7-4F932CE17CEA}"/>
                    </a:ext>
                  </a:extLst>
                </p14:cNvPr>
                <p14:cNvContentPartPr/>
                <p14:nvPr/>
              </p14:nvContentPartPr>
              <p14:xfrm>
                <a:off x="2472633" y="2610500"/>
                <a:ext cx="193320" cy="30816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13614630-6321-1B42-3AA7-4F932CE17CEA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466513" y="2604380"/>
                  <a:ext cx="20556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8B4D8DF1-B9E4-8DF3-FB9B-C6E15ED3D78A}"/>
                    </a:ext>
                  </a:extLst>
                </p14:cNvPr>
                <p14:cNvContentPartPr/>
                <p14:nvPr/>
              </p14:nvContentPartPr>
              <p14:xfrm>
                <a:off x="2420433" y="2790140"/>
                <a:ext cx="275400" cy="154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8B4D8DF1-B9E4-8DF3-FB9B-C6E15ED3D78A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414305" y="2784159"/>
                  <a:ext cx="287656" cy="274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39FD8074-0A40-2EB6-38F0-7EC4F7EA3BED}"/>
                    </a:ext>
                  </a:extLst>
                </p14:cNvPr>
                <p14:cNvContentPartPr/>
                <p14:nvPr/>
              </p14:nvContentPartPr>
              <p14:xfrm>
                <a:off x="2673153" y="2527700"/>
                <a:ext cx="279720" cy="4039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39FD8074-0A40-2EB6-38F0-7EC4F7EA3BED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667033" y="2521580"/>
                  <a:ext cx="291960" cy="41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F8A774CC-8989-4B84-06FD-98C4C8F95486}"/>
              </a:ext>
            </a:extLst>
          </p:cNvPr>
          <p:cNvGrpSpPr/>
          <p:nvPr/>
        </p:nvGrpSpPr>
        <p:grpSpPr>
          <a:xfrm>
            <a:off x="3439593" y="2476940"/>
            <a:ext cx="1585440" cy="489960"/>
            <a:chOff x="3439593" y="2476940"/>
            <a:chExt cx="1585440" cy="48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C30030BC-34F4-FF6B-840E-F3670579B971}"/>
                    </a:ext>
                  </a:extLst>
                </p14:cNvPr>
                <p14:cNvContentPartPr/>
                <p14:nvPr/>
              </p14:nvContentPartPr>
              <p14:xfrm>
                <a:off x="3439593" y="2585660"/>
                <a:ext cx="234360" cy="3333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C30030BC-34F4-FF6B-840E-F3670579B971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433473" y="2579533"/>
                  <a:ext cx="246600" cy="3456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42B608C9-1DDF-2993-5695-6BCCECFBF8FC}"/>
                    </a:ext>
                  </a:extLst>
                </p14:cNvPr>
                <p14:cNvContentPartPr/>
                <p14:nvPr/>
              </p14:nvContentPartPr>
              <p14:xfrm>
                <a:off x="3494313" y="2740460"/>
                <a:ext cx="169200" cy="237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42B608C9-1DDF-2993-5695-6BCCECFBF8FC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488193" y="2734340"/>
                  <a:ext cx="1814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0CB24D24-A3A7-18DD-D8DB-5F4934B873CC}"/>
                    </a:ext>
                  </a:extLst>
                </p14:cNvPr>
                <p14:cNvContentPartPr/>
                <p14:nvPr/>
              </p14:nvContentPartPr>
              <p14:xfrm>
                <a:off x="3840993" y="2599340"/>
                <a:ext cx="204120" cy="2466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0CB24D24-A3A7-18DD-D8DB-5F4934B873C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834873" y="2593220"/>
                  <a:ext cx="21636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2CF95E84-A7D9-7654-64C4-537C6BE94A7C}"/>
                    </a:ext>
                  </a:extLst>
                </p14:cNvPr>
                <p14:cNvContentPartPr/>
                <p14:nvPr/>
              </p14:nvContentPartPr>
              <p14:xfrm>
                <a:off x="4159233" y="2476940"/>
                <a:ext cx="34920" cy="1386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2CF95E84-A7D9-7654-64C4-537C6BE94A7C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153113" y="2470804"/>
                  <a:ext cx="47160" cy="1508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5D6D4B9C-8F19-6A38-DCAA-3E90D919CE43}"/>
                    </a:ext>
                  </a:extLst>
                </p14:cNvPr>
                <p14:cNvContentPartPr/>
                <p14:nvPr/>
              </p14:nvContentPartPr>
              <p14:xfrm>
                <a:off x="4212153" y="2611580"/>
                <a:ext cx="171000" cy="25992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5D6D4B9C-8F19-6A38-DCAA-3E90D919CE4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206033" y="2605460"/>
                  <a:ext cx="18324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12E6A772-F946-9948-1E77-AE185CC3592A}"/>
                    </a:ext>
                  </a:extLst>
                </p14:cNvPr>
                <p14:cNvContentPartPr/>
                <p14:nvPr/>
              </p14:nvContentPartPr>
              <p14:xfrm>
                <a:off x="4251033" y="2721740"/>
                <a:ext cx="222120" cy="270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12E6A772-F946-9948-1E77-AE185CC3592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244913" y="2715701"/>
                  <a:ext cx="234360" cy="390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1C2CFAC5-1800-935F-D70F-BF6A5414BC6E}"/>
                    </a:ext>
                  </a:extLst>
                </p14:cNvPr>
                <p14:cNvContentPartPr/>
                <p14:nvPr/>
              </p14:nvContentPartPr>
              <p14:xfrm>
                <a:off x="4576833" y="2542100"/>
                <a:ext cx="448200" cy="12348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1C2CFAC5-1800-935F-D70F-BF6A5414BC6E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570718" y="2535980"/>
                  <a:ext cx="46043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9E6BC85-1F0E-BB33-08BC-51AF3E7719E5}"/>
                    </a:ext>
                  </a:extLst>
                </p14:cNvPr>
                <p14:cNvContentPartPr/>
                <p14:nvPr/>
              </p14:nvContentPartPr>
              <p14:xfrm>
                <a:off x="4762953" y="2686100"/>
                <a:ext cx="96120" cy="28080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9E6BC85-1F0E-BB33-08BC-51AF3E7719E5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756833" y="2679980"/>
                  <a:ext cx="10836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EDAD7831-38E2-DCF3-996C-A70F79D5CBF0}"/>
                    </a:ext>
                  </a:extLst>
                </p14:cNvPr>
                <p14:cNvContentPartPr/>
                <p14:nvPr/>
              </p14:nvContentPartPr>
              <p14:xfrm>
                <a:off x="4726953" y="2786540"/>
                <a:ext cx="236520" cy="288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EDAD7831-38E2-DCF3-996C-A70F79D5CBF0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720833" y="2780420"/>
                  <a:ext cx="2487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39CD1ACB-6DBE-9F78-2B16-558B02931F44}"/>
                    </a:ext>
                  </a:extLst>
                </p14:cNvPr>
                <p14:cNvContentPartPr/>
                <p14:nvPr/>
              </p14:nvContentPartPr>
              <p14:xfrm>
                <a:off x="4935393" y="2721380"/>
                <a:ext cx="37080" cy="1159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39CD1ACB-6DBE-9F78-2B16-558B02931F44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929273" y="2715260"/>
                  <a:ext cx="49320" cy="12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0" name="Group 579">
            <a:extLst>
              <a:ext uri="{FF2B5EF4-FFF2-40B4-BE49-F238E27FC236}">
                <a16:creationId xmlns:a16="http://schemas.microsoft.com/office/drawing/2014/main" id="{89893458-E1ED-6916-CC80-11B759F2E4EE}"/>
              </a:ext>
            </a:extLst>
          </p:cNvPr>
          <p:cNvGrpSpPr/>
          <p:nvPr/>
        </p:nvGrpSpPr>
        <p:grpSpPr>
          <a:xfrm>
            <a:off x="5423193" y="2542100"/>
            <a:ext cx="495360" cy="369720"/>
            <a:chOff x="5423193" y="2542100"/>
            <a:chExt cx="495360" cy="36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C27114B2-CD0D-E27C-DDA5-31690186EAE4}"/>
                    </a:ext>
                  </a:extLst>
                </p14:cNvPr>
                <p14:cNvContentPartPr/>
                <p14:nvPr/>
              </p14:nvContentPartPr>
              <p14:xfrm>
                <a:off x="5423193" y="2727860"/>
                <a:ext cx="128520" cy="183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C27114B2-CD0D-E27C-DDA5-31690186EAE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417073" y="2721740"/>
                  <a:ext cx="1407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73E7576F-72B5-2D21-FDA8-C9DA684D5780}"/>
                    </a:ext>
                  </a:extLst>
                </p14:cNvPr>
                <p14:cNvContentPartPr/>
                <p14:nvPr/>
              </p14:nvContentPartPr>
              <p14:xfrm>
                <a:off x="5610753" y="2791220"/>
                <a:ext cx="31680" cy="1044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73E7576F-72B5-2D21-FDA8-C9DA684D578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604633" y="2785100"/>
                  <a:ext cx="439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11459A00-CE9E-8E77-A370-14BBE2AD39F3}"/>
                    </a:ext>
                  </a:extLst>
                </p14:cNvPr>
                <p14:cNvContentPartPr/>
                <p14:nvPr/>
              </p14:nvContentPartPr>
              <p14:xfrm>
                <a:off x="5711553" y="2542100"/>
                <a:ext cx="56520" cy="3225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11459A00-CE9E-8E77-A370-14BBE2AD39F3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5705433" y="2535980"/>
                  <a:ext cx="6876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24437A5C-462E-B204-C7E7-9EE2710674A2}"/>
                    </a:ext>
                  </a:extLst>
                </p14:cNvPr>
                <p14:cNvContentPartPr/>
                <p14:nvPr/>
              </p14:nvContentPartPr>
              <p14:xfrm>
                <a:off x="5692113" y="2695460"/>
                <a:ext cx="140400" cy="248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24437A5C-462E-B204-C7E7-9EE2710674A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685993" y="2689340"/>
                  <a:ext cx="1526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2F61151E-957F-41AC-49C2-AAACC494B99C}"/>
                    </a:ext>
                  </a:extLst>
                </p14:cNvPr>
                <p14:cNvContentPartPr/>
                <p14:nvPr/>
              </p14:nvContentPartPr>
              <p14:xfrm>
                <a:off x="5898753" y="2798060"/>
                <a:ext cx="19800" cy="1692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2F61151E-957F-41AC-49C2-AAACC494B99C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892633" y="2792067"/>
                  <a:ext cx="32040" cy="2890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615" name="Ink 614">
                <a:extLst>
                  <a:ext uri="{FF2B5EF4-FFF2-40B4-BE49-F238E27FC236}">
                    <a16:creationId xmlns:a16="http://schemas.microsoft.com/office/drawing/2014/main" id="{A402F874-C933-97E7-FF14-9F64A8DDC48E}"/>
                  </a:ext>
                </a:extLst>
              </p14:cNvPr>
              <p14:cNvContentPartPr/>
              <p14:nvPr/>
            </p14:nvContentPartPr>
            <p14:xfrm>
              <a:off x="7022313" y="2385140"/>
              <a:ext cx="34560" cy="104040"/>
            </p14:xfrm>
          </p:contentPart>
        </mc:Choice>
        <mc:Fallback xmlns="">
          <p:pic>
            <p:nvPicPr>
              <p:cNvPr id="615" name="Ink 614">
                <a:extLst>
                  <a:ext uri="{FF2B5EF4-FFF2-40B4-BE49-F238E27FC236}">
                    <a16:creationId xmlns:a16="http://schemas.microsoft.com/office/drawing/2014/main" id="{A402F874-C933-97E7-FF14-9F64A8DDC48E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016193" y="2379020"/>
                <a:ext cx="46800" cy="11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92" name="Group 191">
            <a:extLst>
              <a:ext uri="{FF2B5EF4-FFF2-40B4-BE49-F238E27FC236}">
                <a16:creationId xmlns:a16="http://schemas.microsoft.com/office/drawing/2014/main" id="{B5211F5F-3670-09B6-C3B3-62CBCF98B96E}"/>
              </a:ext>
            </a:extLst>
          </p:cNvPr>
          <p:cNvGrpSpPr/>
          <p:nvPr/>
        </p:nvGrpSpPr>
        <p:grpSpPr>
          <a:xfrm>
            <a:off x="6542793" y="2464700"/>
            <a:ext cx="3021840" cy="596520"/>
            <a:chOff x="6542793" y="2464700"/>
            <a:chExt cx="3021840" cy="59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D6CEA425-4CEF-6487-DCA2-7CBCA1E57A4E}"/>
                    </a:ext>
                  </a:extLst>
                </p14:cNvPr>
                <p14:cNvContentPartPr/>
                <p14:nvPr/>
              </p14:nvContentPartPr>
              <p14:xfrm>
                <a:off x="6542793" y="2688980"/>
                <a:ext cx="242640" cy="16632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D6CEA425-4CEF-6487-DCA2-7CBCA1E57A4E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536673" y="2682860"/>
                  <a:ext cx="2548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03D68712-977E-FF58-8C9A-418D753BF65D}"/>
                    </a:ext>
                  </a:extLst>
                </p14:cNvPr>
                <p14:cNvContentPartPr/>
                <p14:nvPr/>
              </p14:nvContentPartPr>
              <p14:xfrm>
                <a:off x="6582393" y="2680340"/>
                <a:ext cx="189360" cy="23652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03D68712-977E-FF58-8C9A-418D753BF65D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576273" y="2674220"/>
                  <a:ext cx="20160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90475543-18FA-534F-CD62-6D9D1130E2E3}"/>
                    </a:ext>
                  </a:extLst>
                </p14:cNvPr>
                <p14:cNvContentPartPr/>
                <p14:nvPr/>
              </p14:nvContentPartPr>
              <p14:xfrm>
                <a:off x="6824673" y="2820380"/>
                <a:ext cx="62280" cy="10512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90475543-18FA-534F-CD62-6D9D1130E2E3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818553" y="2814281"/>
                  <a:ext cx="74520" cy="1173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738FF590-A622-BDEA-03FC-63F791D0AF56}"/>
                    </a:ext>
                  </a:extLst>
                </p14:cNvPr>
                <p14:cNvContentPartPr/>
                <p14:nvPr/>
              </p14:nvContentPartPr>
              <p14:xfrm>
                <a:off x="6804513" y="2736140"/>
                <a:ext cx="32400" cy="396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738FF590-A622-BDEA-03FC-63F791D0AF56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798324" y="2730020"/>
                  <a:ext cx="44778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C5011F84-EEA8-61C8-D018-BEC52CA710AE}"/>
                    </a:ext>
                  </a:extLst>
                </p14:cNvPr>
                <p14:cNvContentPartPr/>
                <p14:nvPr/>
              </p14:nvContentPartPr>
              <p14:xfrm>
                <a:off x="6831873" y="2464700"/>
                <a:ext cx="153360" cy="16992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C5011F84-EEA8-61C8-D018-BEC52CA710AE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825753" y="2458580"/>
                  <a:ext cx="16560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64FA3BD0-500D-4696-7CB5-1526C82D525A}"/>
                    </a:ext>
                  </a:extLst>
                </p14:cNvPr>
                <p14:cNvContentPartPr/>
                <p14:nvPr/>
              </p14:nvContentPartPr>
              <p14:xfrm>
                <a:off x="7021593" y="2590700"/>
                <a:ext cx="155160" cy="26100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64FA3BD0-500D-4696-7CB5-1526C82D525A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015473" y="2584580"/>
                  <a:ext cx="1674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4F9A7F95-24D5-8AE5-A0AE-98685FDECEAB}"/>
                    </a:ext>
                  </a:extLst>
                </p14:cNvPr>
                <p14:cNvContentPartPr/>
                <p14:nvPr/>
              </p14:nvContentPartPr>
              <p14:xfrm>
                <a:off x="7128153" y="2689700"/>
                <a:ext cx="228240" cy="29700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4F9A7F95-24D5-8AE5-A0AE-98685FDECEAB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122033" y="2683580"/>
                  <a:ext cx="24048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3313F034-BC21-230B-0808-6AB598F0D806}"/>
                    </a:ext>
                  </a:extLst>
                </p14:cNvPr>
                <p14:cNvContentPartPr/>
                <p14:nvPr/>
              </p14:nvContentPartPr>
              <p14:xfrm>
                <a:off x="7303473" y="2561180"/>
                <a:ext cx="164520" cy="31896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3313F034-BC21-230B-0808-6AB598F0D806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297353" y="2555060"/>
                  <a:ext cx="17676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212D9F19-3932-4440-64F9-9EAC5777EF50}"/>
                    </a:ext>
                  </a:extLst>
                </p14:cNvPr>
                <p14:cNvContentPartPr/>
                <p14:nvPr/>
              </p14:nvContentPartPr>
              <p14:xfrm>
                <a:off x="7641153" y="2627780"/>
                <a:ext cx="227520" cy="24696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212D9F19-3932-4440-64F9-9EAC5777EF50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635043" y="2621660"/>
                  <a:ext cx="239741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993271BD-0452-B80F-B58B-57B0FFE37466}"/>
                    </a:ext>
                  </a:extLst>
                </p14:cNvPr>
                <p14:cNvContentPartPr/>
                <p14:nvPr/>
              </p14:nvContentPartPr>
              <p14:xfrm>
                <a:off x="7769673" y="2792300"/>
                <a:ext cx="151560" cy="14616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993271BD-0452-B80F-B58B-57B0FFE37466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763568" y="2786180"/>
                  <a:ext cx="163771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0347FC84-9A25-F623-ACBB-B96221BDB184}"/>
                    </a:ext>
                  </a:extLst>
                </p14:cNvPr>
                <p14:cNvContentPartPr/>
                <p14:nvPr/>
              </p14:nvContentPartPr>
              <p14:xfrm>
                <a:off x="8133273" y="2600780"/>
                <a:ext cx="264240" cy="29376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0347FC84-9A25-F623-ACBB-B96221BDB18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8127145" y="2594652"/>
                  <a:ext cx="276497" cy="3060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60B5B5E2-6376-94C9-8DFE-4B9E4C8C28C9}"/>
                    </a:ext>
                  </a:extLst>
                </p14:cNvPr>
                <p14:cNvContentPartPr/>
                <p14:nvPr/>
              </p14:nvContentPartPr>
              <p14:xfrm>
                <a:off x="8437113" y="2677820"/>
                <a:ext cx="253440" cy="18828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60B5B5E2-6376-94C9-8DFE-4B9E4C8C28C9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8430984" y="2671700"/>
                  <a:ext cx="265697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3599EE6A-2CA6-6CD4-041C-3E9D9E3B6F23}"/>
                    </a:ext>
                  </a:extLst>
                </p14:cNvPr>
                <p14:cNvContentPartPr/>
                <p14:nvPr/>
              </p14:nvContentPartPr>
              <p14:xfrm>
                <a:off x="8531793" y="2723900"/>
                <a:ext cx="152640" cy="16704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3599EE6A-2CA6-6CD4-041C-3E9D9E3B6F2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525673" y="2717780"/>
                  <a:ext cx="1648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E3EE1187-05E3-7A2F-E038-39343E8C1CD2}"/>
                    </a:ext>
                  </a:extLst>
                </p14:cNvPr>
                <p14:cNvContentPartPr/>
                <p14:nvPr/>
              </p14:nvContentPartPr>
              <p14:xfrm>
                <a:off x="8710713" y="2856020"/>
                <a:ext cx="52560" cy="586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E3EE1187-05E3-7A2F-E038-39343E8C1CD2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704593" y="2849900"/>
                  <a:ext cx="648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F37BBBA7-D0BC-39F5-F07E-9D2F52AA6B63}"/>
                    </a:ext>
                  </a:extLst>
                </p14:cNvPr>
                <p14:cNvContentPartPr/>
                <p14:nvPr/>
              </p14:nvContentPartPr>
              <p14:xfrm>
                <a:off x="8722593" y="2731460"/>
                <a:ext cx="18000" cy="1332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F37BBBA7-D0BC-39F5-F07E-9D2F52AA6B63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716593" y="2725340"/>
                  <a:ext cx="30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912B5719-9E11-F8F4-8B9B-D76F18C1377F}"/>
                    </a:ext>
                  </a:extLst>
                </p14:cNvPr>
                <p14:cNvContentPartPr/>
                <p14:nvPr/>
              </p14:nvContentPartPr>
              <p14:xfrm>
                <a:off x="8783073" y="2466140"/>
                <a:ext cx="147240" cy="18540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912B5719-9E11-F8F4-8B9B-D76F18C1377F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776953" y="2460008"/>
                  <a:ext cx="159480" cy="1976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357500F3-5893-CA12-6385-FEF44BDF931F}"/>
                    </a:ext>
                  </a:extLst>
                </p14:cNvPr>
                <p14:cNvContentPartPr/>
                <p14:nvPr/>
              </p14:nvContentPartPr>
              <p14:xfrm>
                <a:off x="8944713" y="2550020"/>
                <a:ext cx="136440" cy="32148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357500F3-5893-CA12-6385-FEF44BDF931F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938593" y="2543893"/>
                  <a:ext cx="148680" cy="3337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E726CC68-1C18-5E8E-91AC-1826F9DC8384}"/>
                    </a:ext>
                  </a:extLst>
                </p14:cNvPr>
                <p14:cNvContentPartPr/>
                <p14:nvPr/>
              </p14:nvContentPartPr>
              <p14:xfrm>
                <a:off x="9116433" y="2682500"/>
                <a:ext cx="208800" cy="37872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E726CC68-1C18-5E8E-91AC-1826F9DC838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110324" y="2676380"/>
                  <a:ext cx="221019" cy="3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068BDD08-F992-92D3-C9CD-CA5EDE4CBD61}"/>
                    </a:ext>
                  </a:extLst>
                </p14:cNvPr>
                <p14:cNvContentPartPr/>
                <p14:nvPr/>
              </p14:nvContentPartPr>
              <p14:xfrm>
                <a:off x="9319833" y="2483420"/>
                <a:ext cx="244800" cy="42300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068BDD08-F992-92D3-C9CD-CA5EDE4CBD61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313704" y="2477300"/>
                  <a:ext cx="257058" cy="43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1F212744-1E0E-AAFC-A7E9-1C6B1B91A5D9}"/>
              </a:ext>
            </a:extLst>
          </p:cNvPr>
          <p:cNvGrpSpPr/>
          <p:nvPr/>
        </p:nvGrpSpPr>
        <p:grpSpPr>
          <a:xfrm>
            <a:off x="10041633" y="2494220"/>
            <a:ext cx="819360" cy="600840"/>
            <a:chOff x="10041633" y="2494220"/>
            <a:chExt cx="819360" cy="60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7B2B2767-CAE8-DC98-B2C4-487FF39C20CF}"/>
                    </a:ext>
                  </a:extLst>
                </p14:cNvPr>
                <p14:cNvContentPartPr/>
                <p14:nvPr/>
              </p14:nvContentPartPr>
              <p14:xfrm>
                <a:off x="10054233" y="2494220"/>
                <a:ext cx="272880" cy="35172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7B2B2767-CAE8-DC98-B2C4-487FF39C20CF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0048113" y="2488100"/>
                  <a:ext cx="28512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F0164D4B-0B8C-9A87-1F9B-FAAA11372469}"/>
                    </a:ext>
                  </a:extLst>
                </p14:cNvPr>
                <p14:cNvContentPartPr/>
                <p14:nvPr/>
              </p14:nvContentPartPr>
              <p14:xfrm>
                <a:off x="10041633" y="2692580"/>
                <a:ext cx="334080" cy="471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F0164D4B-0B8C-9A87-1F9B-FAAA1137246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0035513" y="2686460"/>
                  <a:ext cx="3463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3A5C28EC-064E-C904-9ECA-C986DEE49B2D}"/>
                    </a:ext>
                  </a:extLst>
                </p14:cNvPr>
                <p14:cNvContentPartPr/>
                <p14:nvPr/>
              </p14:nvContentPartPr>
              <p14:xfrm>
                <a:off x="10462113" y="2649740"/>
                <a:ext cx="244800" cy="44532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3A5C28EC-064E-C904-9ECA-C986DEE49B2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0455993" y="2643620"/>
                  <a:ext cx="257040" cy="45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B5374431-30A7-8A7F-2DFE-256AA64BAB4F}"/>
                    </a:ext>
                  </a:extLst>
                </p14:cNvPr>
                <p14:cNvContentPartPr/>
                <p14:nvPr/>
              </p14:nvContentPartPr>
              <p14:xfrm>
                <a:off x="10852713" y="2685740"/>
                <a:ext cx="8280" cy="5328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B5374431-30A7-8A7F-2DFE-256AA64BAB4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846593" y="2679620"/>
                  <a:ext cx="20520" cy="65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0864E250-CBF8-06BD-8D32-CFED4064DA38}"/>
              </a:ext>
            </a:extLst>
          </p:cNvPr>
          <p:cNvGrpSpPr/>
          <p:nvPr/>
        </p:nvGrpSpPr>
        <p:grpSpPr>
          <a:xfrm>
            <a:off x="5769513" y="433940"/>
            <a:ext cx="306000" cy="249120"/>
            <a:chOff x="5769513" y="433940"/>
            <a:chExt cx="306000" cy="24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09C5D2A0-7598-8212-281F-7E9CAFC6B43E}"/>
                    </a:ext>
                  </a:extLst>
                </p14:cNvPr>
                <p14:cNvContentPartPr/>
                <p14:nvPr/>
              </p14:nvContentPartPr>
              <p14:xfrm>
                <a:off x="5810913" y="463460"/>
                <a:ext cx="145800" cy="1620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09C5D2A0-7598-8212-281F-7E9CAFC6B43E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804793" y="457326"/>
                  <a:ext cx="158040" cy="1742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2614A89F-75B3-26E6-267F-DF633573D190}"/>
                    </a:ext>
                  </a:extLst>
                </p14:cNvPr>
                <p14:cNvContentPartPr/>
                <p14:nvPr/>
              </p14:nvContentPartPr>
              <p14:xfrm>
                <a:off x="5882913" y="449420"/>
                <a:ext cx="73440" cy="2336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2614A89F-75B3-26E6-267F-DF633573D19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876793" y="443300"/>
                  <a:ext cx="8568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4599453B-BA97-ACB1-C66C-933A40AF554B}"/>
                    </a:ext>
                  </a:extLst>
                </p14:cNvPr>
                <p14:cNvContentPartPr/>
                <p14:nvPr/>
              </p14:nvContentPartPr>
              <p14:xfrm>
                <a:off x="5911713" y="433940"/>
                <a:ext cx="14040" cy="24048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4599453B-BA97-ACB1-C66C-933A40AF554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905593" y="427820"/>
                  <a:ext cx="2628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19D9C249-48AA-AAB7-D3B8-BAF68625B720}"/>
                    </a:ext>
                  </a:extLst>
                </p14:cNvPr>
                <p14:cNvContentPartPr/>
                <p14:nvPr/>
              </p14:nvContentPartPr>
              <p14:xfrm>
                <a:off x="5769513" y="558140"/>
                <a:ext cx="306000" cy="655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19D9C249-48AA-AAB7-D3B8-BAF68625B720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763393" y="552020"/>
                  <a:ext cx="318240" cy="7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F1AA513F-EB60-2CF5-826E-2BC94F56F711}"/>
              </a:ext>
            </a:extLst>
          </p:cNvPr>
          <p:cNvGrpSpPr/>
          <p:nvPr/>
        </p:nvGrpSpPr>
        <p:grpSpPr>
          <a:xfrm>
            <a:off x="356421" y="3963320"/>
            <a:ext cx="1044360" cy="342360"/>
            <a:chOff x="356421" y="3963320"/>
            <a:chExt cx="1044360" cy="34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B41E5F06-6FD7-5C6E-B00F-87D062E8B6A5}"/>
                    </a:ext>
                  </a:extLst>
                </p14:cNvPr>
                <p14:cNvContentPartPr/>
                <p14:nvPr/>
              </p14:nvContentPartPr>
              <p14:xfrm>
                <a:off x="356421" y="4004360"/>
                <a:ext cx="291960" cy="2926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B41E5F06-6FD7-5C6E-B00F-87D062E8B6A5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50293" y="3998240"/>
                  <a:ext cx="304215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B76BA003-6CD7-2646-9452-406D43A8B71F}"/>
                    </a:ext>
                  </a:extLst>
                </p14:cNvPr>
                <p14:cNvContentPartPr/>
                <p14:nvPr/>
              </p14:nvContentPartPr>
              <p14:xfrm>
                <a:off x="662421" y="3963320"/>
                <a:ext cx="522000" cy="3423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B76BA003-6CD7-2646-9452-406D43A8B71F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56301" y="3957200"/>
                  <a:ext cx="53424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DFE1D1CB-0EF0-1E36-331A-E48C755C0AD2}"/>
                    </a:ext>
                  </a:extLst>
                </p14:cNvPr>
                <p14:cNvContentPartPr/>
                <p14:nvPr/>
              </p14:nvContentPartPr>
              <p14:xfrm>
                <a:off x="1334181" y="4131080"/>
                <a:ext cx="24480" cy="1764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DFE1D1CB-0EF0-1E36-331A-E48C755C0AD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328061" y="4125082"/>
                  <a:ext cx="36720" cy="296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606D6FA-52D6-2A71-1B67-0AB3FB1A7937}"/>
                    </a:ext>
                  </a:extLst>
                </p14:cNvPr>
                <p14:cNvContentPartPr/>
                <p14:nvPr/>
              </p14:nvContentPartPr>
              <p14:xfrm>
                <a:off x="1385661" y="4235840"/>
                <a:ext cx="15120" cy="64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606D6FA-52D6-2A71-1B67-0AB3FB1A7937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379392" y="4230042"/>
                  <a:ext cx="27659" cy="1807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3" name="Group 652">
            <a:extLst>
              <a:ext uri="{FF2B5EF4-FFF2-40B4-BE49-F238E27FC236}">
                <a16:creationId xmlns:a16="http://schemas.microsoft.com/office/drawing/2014/main" id="{A4EAD6F7-7EA5-29A2-739B-1D5534EA2592}"/>
              </a:ext>
            </a:extLst>
          </p:cNvPr>
          <p:cNvGrpSpPr/>
          <p:nvPr/>
        </p:nvGrpSpPr>
        <p:grpSpPr>
          <a:xfrm>
            <a:off x="4079776" y="3911440"/>
            <a:ext cx="1860840" cy="336960"/>
            <a:chOff x="4496781" y="3929480"/>
            <a:chExt cx="1860840" cy="33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184CA01B-908D-BD6D-626F-B2C519565FCA}"/>
                    </a:ext>
                  </a:extLst>
                </p14:cNvPr>
                <p14:cNvContentPartPr/>
                <p14:nvPr/>
              </p14:nvContentPartPr>
              <p14:xfrm>
                <a:off x="4496781" y="3929480"/>
                <a:ext cx="203760" cy="2300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184CA01B-908D-BD6D-626F-B2C519565FCA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490661" y="3923360"/>
                  <a:ext cx="21600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5D0A4E34-94FE-EFDA-4BBE-02F03B82B7AB}"/>
                    </a:ext>
                  </a:extLst>
                </p14:cNvPr>
                <p14:cNvContentPartPr/>
                <p14:nvPr/>
              </p14:nvContentPartPr>
              <p14:xfrm>
                <a:off x="4505781" y="4173920"/>
                <a:ext cx="187200" cy="9252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5D0A4E34-94FE-EFDA-4BBE-02F03B82B7A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499661" y="4167800"/>
                  <a:ext cx="1994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6EF5A7EA-0E43-A044-BBEE-0303196353DA}"/>
                    </a:ext>
                  </a:extLst>
                </p14:cNvPr>
                <p14:cNvContentPartPr/>
                <p14:nvPr/>
              </p14:nvContentPartPr>
              <p14:xfrm>
                <a:off x="6350421" y="4015160"/>
                <a:ext cx="7200" cy="28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6EF5A7EA-0E43-A044-BBEE-0303196353DA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344301" y="4009040"/>
                  <a:ext cx="19440" cy="15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679" name="Ink 678">
                <a:extLst>
                  <a:ext uri="{FF2B5EF4-FFF2-40B4-BE49-F238E27FC236}">
                    <a16:creationId xmlns:a16="http://schemas.microsoft.com/office/drawing/2014/main" id="{71ED191B-7B39-1A93-4D1D-34BB86A3B134}"/>
                  </a:ext>
                </a:extLst>
              </p14:cNvPr>
              <p14:cNvContentPartPr/>
              <p14:nvPr/>
            </p14:nvContentPartPr>
            <p14:xfrm>
              <a:off x="385713" y="4969580"/>
              <a:ext cx="6120" cy="1800"/>
            </p14:xfrm>
          </p:contentPart>
        </mc:Choice>
        <mc:Fallback xmlns="">
          <p:pic>
            <p:nvPicPr>
              <p:cNvPr id="679" name="Ink 678">
                <a:extLst>
                  <a:ext uri="{FF2B5EF4-FFF2-40B4-BE49-F238E27FC236}">
                    <a16:creationId xmlns:a16="http://schemas.microsoft.com/office/drawing/2014/main" id="{71ED191B-7B39-1A93-4D1D-34BB86A3B13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379593" y="4963460"/>
                <a:ext cx="18360" cy="1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78" name="Group 277">
            <a:extLst>
              <a:ext uri="{FF2B5EF4-FFF2-40B4-BE49-F238E27FC236}">
                <a16:creationId xmlns:a16="http://schemas.microsoft.com/office/drawing/2014/main" id="{0949BAA7-7753-4D48-15B2-1A17907E07E2}"/>
              </a:ext>
            </a:extLst>
          </p:cNvPr>
          <p:cNvGrpSpPr/>
          <p:nvPr/>
        </p:nvGrpSpPr>
        <p:grpSpPr>
          <a:xfrm>
            <a:off x="221553" y="4964180"/>
            <a:ext cx="1942200" cy="761760"/>
            <a:chOff x="221553" y="4964180"/>
            <a:chExt cx="1942200" cy="76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80A20C0C-4087-0062-854E-06443F3A1D98}"/>
                    </a:ext>
                  </a:extLst>
                </p14:cNvPr>
                <p14:cNvContentPartPr/>
                <p14:nvPr/>
              </p14:nvContentPartPr>
              <p14:xfrm>
                <a:off x="221553" y="5095220"/>
                <a:ext cx="239400" cy="4032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80A20C0C-4087-0062-854E-06443F3A1D98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215433" y="5089100"/>
                  <a:ext cx="251640" cy="41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57330204-0087-7307-E50C-6800B4211648}"/>
                    </a:ext>
                  </a:extLst>
                </p14:cNvPr>
                <p14:cNvContentPartPr/>
                <p14:nvPr/>
              </p14:nvContentPartPr>
              <p14:xfrm>
                <a:off x="495513" y="5111780"/>
                <a:ext cx="80280" cy="3441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57330204-0087-7307-E50C-6800B4211648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89393" y="5105666"/>
                  <a:ext cx="92520" cy="3563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1B218295-4595-B8B4-EF9C-E559DCB4CED0}"/>
                    </a:ext>
                  </a:extLst>
                </p14:cNvPr>
                <p14:cNvContentPartPr/>
                <p14:nvPr/>
              </p14:nvContentPartPr>
              <p14:xfrm>
                <a:off x="498033" y="5258300"/>
                <a:ext cx="210960" cy="4860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1B218295-4595-B8B4-EF9C-E559DCB4CED0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91913" y="5252180"/>
                  <a:ext cx="2232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26204247-EB07-C233-4B3B-8F3B420A99ED}"/>
                    </a:ext>
                  </a:extLst>
                </p14:cNvPr>
                <p14:cNvContentPartPr/>
                <p14:nvPr/>
              </p14:nvContentPartPr>
              <p14:xfrm>
                <a:off x="672633" y="5279180"/>
                <a:ext cx="145080" cy="13608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26204247-EB07-C233-4B3B-8F3B420A99ED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66498" y="5273060"/>
                  <a:ext cx="15735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1193132A-B934-E62F-8636-FB534CBD7B6E}"/>
                    </a:ext>
                  </a:extLst>
                </p14:cNvPr>
                <p14:cNvContentPartPr/>
                <p14:nvPr/>
              </p14:nvContentPartPr>
              <p14:xfrm>
                <a:off x="804753" y="5277020"/>
                <a:ext cx="288360" cy="1486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1193132A-B934-E62F-8636-FB534CBD7B6E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798633" y="5270900"/>
                  <a:ext cx="3006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9E517D31-0FE6-3EF8-95C0-CBD82D3528C1}"/>
                    </a:ext>
                  </a:extLst>
                </p14:cNvPr>
                <p14:cNvContentPartPr/>
                <p14:nvPr/>
              </p14:nvContentPartPr>
              <p14:xfrm>
                <a:off x="1083753" y="4964180"/>
                <a:ext cx="42120" cy="45900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9E517D31-0FE6-3EF8-95C0-CBD82D3528C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077580" y="4958060"/>
                  <a:ext cx="54466" cy="47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A2DF9574-B4AA-C4FE-1C66-1FB90BE5F592}"/>
                    </a:ext>
                  </a:extLst>
                </p14:cNvPr>
                <p14:cNvContentPartPr/>
                <p14:nvPr/>
              </p14:nvContentPartPr>
              <p14:xfrm>
                <a:off x="1056033" y="5213660"/>
                <a:ext cx="195480" cy="331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A2DF9574-B4AA-C4FE-1C66-1FB90BE5F59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49913" y="5207540"/>
                  <a:ext cx="2077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A9AF45A-CF12-2808-318F-799F496F7141}"/>
                    </a:ext>
                  </a:extLst>
                </p14:cNvPr>
                <p14:cNvContentPartPr/>
                <p14:nvPr/>
              </p14:nvContentPartPr>
              <p14:xfrm>
                <a:off x="1256553" y="5221940"/>
                <a:ext cx="434880" cy="5040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A9AF45A-CF12-2808-318F-799F496F7141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250433" y="5215820"/>
                  <a:ext cx="447120" cy="51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3F56A72B-9FFC-2D56-8C26-5458BBA44770}"/>
                    </a:ext>
                  </a:extLst>
                </p14:cNvPr>
                <p14:cNvContentPartPr/>
                <p14:nvPr/>
              </p14:nvContentPartPr>
              <p14:xfrm>
                <a:off x="1682793" y="5189180"/>
                <a:ext cx="315000" cy="45612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3F56A72B-9FFC-2D56-8C26-5458BBA4477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676673" y="5183060"/>
                  <a:ext cx="327240" cy="46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766E37AF-6AE7-1D68-D8E1-0EFB8737E914}"/>
                    </a:ext>
                  </a:extLst>
                </p14:cNvPr>
                <p14:cNvContentPartPr/>
                <p14:nvPr/>
              </p14:nvContentPartPr>
              <p14:xfrm>
                <a:off x="2105073" y="5178740"/>
                <a:ext cx="44280" cy="374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766E37AF-6AE7-1D68-D8E1-0EFB8737E914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2098903" y="5172561"/>
                  <a:ext cx="56620" cy="497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73DA3CDE-9B62-39B3-8A33-E56127E1FCE2}"/>
                    </a:ext>
                  </a:extLst>
                </p14:cNvPr>
                <p14:cNvContentPartPr/>
                <p14:nvPr/>
              </p14:nvContentPartPr>
              <p14:xfrm>
                <a:off x="2150433" y="5382500"/>
                <a:ext cx="13320" cy="46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73DA3CDE-9B62-39B3-8A33-E56127E1FCE2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2144313" y="5376380"/>
                  <a:ext cx="25560" cy="1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52CC3806-1C80-C664-7F61-26782FF71D77}"/>
              </a:ext>
            </a:extLst>
          </p:cNvPr>
          <p:cNvGrpSpPr/>
          <p:nvPr/>
        </p:nvGrpSpPr>
        <p:grpSpPr>
          <a:xfrm>
            <a:off x="2686113" y="4882100"/>
            <a:ext cx="1676880" cy="508680"/>
            <a:chOff x="2686113" y="4882100"/>
            <a:chExt cx="1676880" cy="50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A84461C7-14B3-92F4-5C28-A4B71E847582}"/>
                    </a:ext>
                  </a:extLst>
                </p14:cNvPr>
                <p14:cNvContentPartPr/>
                <p14:nvPr/>
              </p14:nvContentPartPr>
              <p14:xfrm>
                <a:off x="2686113" y="5158220"/>
                <a:ext cx="160200" cy="2192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A84461C7-14B3-92F4-5C28-A4B71E847582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679993" y="5152100"/>
                  <a:ext cx="1724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F5BE9F0D-FADD-30EE-2DB8-B2DE7EDF3C15}"/>
                    </a:ext>
                  </a:extLst>
                </p14:cNvPr>
                <p14:cNvContentPartPr/>
                <p14:nvPr/>
              </p14:nvContentPartPr>
              <p14:xfrm>
                <a:off x="2866473" y="5211860"/>
                <a:ext cx="474120" cy="17892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F5BE9F0D-FADD-30EE-2DB8-B2DE7EDF3C1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860353" y="5205752"/>
                  <a:ext cx="486360" cy="1911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213B7045-C50F-76D8-A193-3C47D7C9A9C8}"/>
                    </a:ext>
                  </a:extLst>
                </p14:cNvPr>
                <p14:cNvContentPartPr/>
                <p14:nvPr/>
              </p14:nvContentPartPr>
              <p14:xfrm>
                <a:off x="3339513" y="5191700"/>
                <a:ext cx="122400" cy="1983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213B7045-C50F-76D8-A193-3C47D7C9A9C8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333375" y="5185580"/>
                  <a:ext cx="134676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5D7CFB4E-A064-CB62-3FD5-F18F9682C3D0}"/>
                    </a:ext>
                  </a:extLst>
                </p14:cNvPr>
                <p14:cNvContentPartPr/>
                <p14:nvPr/>
              </p14:nvContentPartPr>
              <p14:xfrm>
                <a:off x="3482433" y="4947260"/>
                <a:ext cx="57240" cy="4093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5D7CFB4E-A064-CB62-3FD5-F18F9682C3D0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476274" y="4941145"/>
                  <a:ext cx="69557" cy="4215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26365C10-ACDA-937E-C907-1BEC4E4D6A88}"/>
                    </a:ext>
                  </a:extLst>
                </p14:cNvPr>
                <p14:cNvContentPartPr/>
                <p14:nvPr/>
              </p14:nvContentPartPr>
              <p14:xfrm>
                <a:off x="3435993" y="5164700"/>
                <a:ext cx="201600" cy="126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26365C10-ACDA-937E-C907-1BEC4E4D6A88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3429873" y="5158580"/>
                  <a:ext cx="2138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E4BE4853-EB6D-6632-F237-A114ED27F243}"/>
                    </a:ext>
                  </a:extLst>
                </p14:cNvPr>
                <p14:cNvContentPartPr/>
                <p14:nvPr/>
              </p14:nvContentPartPr>
              <p14:xfrm>
                <a:off x="3624993" y="5161100"/>
                <a:ext cx="153360" cy="15336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E4BE4853-EB6D-6632-F237-A114ED27F243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618887" y="5154980"/>
                  <a:ext cx="165571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293080BF-DC42-16AC-1FD5-DDBF03E0C0B8}"/>
                    </a:ext>
                  </a:extLst>
                </p14:cNvPr>
                <p14:cNvContentPartPr/>
                <p14:nvPr/>
              </p14:nvContentPartPr>
              <p14:xfrm>
                <a:off x="3780513" y="5171900"/>
                <a:ext cx="245520" cy="15300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293080BF-DC42-16AC-1FD5-DDBF03E0C0B8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774384" y="5165794"/>
                  <a:ext cx="257778" cy="1652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08FDC4E8-CD40-16E6-7949-1F868E3F440C}"/>
                    </a:ext>
                  </a:extLst>
                </p14:cNvPr>
                <p14:cNvContentPartPr/>
                <p14:nvPr/>
              </p14:nvContentPartPr>
              <p14:xfrm>
                <a:off x="3990033" y="5148500"/>
                <a:ext cx="236160" cy="16452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08FDC4E8-CD40-16E6-7949-1F868E3F440C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983913" y="5142393"/>
                  <a:ext cx="248400" cy="1767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757957D8-0745-95A8-CC19-A1109C6E31E7}"/>
                    </a:ext>
                  </a:extLst>
                </p14:cNvPr>
                <p14:cNvContentPartPr/>
                <p14:nvPr/>
              </p14:nvContentPartPr>
              <p14:xfrm>
                <a:off x="4190193" y="4882100"/>
                <a:ext cx="37440" cy="43668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757957D8-0745-95A8-CC19-A1109C6E31E7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184131" y="4875980"/>
                  <a:ext cx="49563" cy="44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CA033D53-3C7B-23B4-0D90-718C28A4907A}"/>
                    </a:ext>
                  </a:extLst>
                </p14:cNvPr>
                <p14:cNvContentPartPr/>
                <p14:nvPr/>
              </p14:nvContentPartPr>
              <p14:xfrm>
                <a:off x="4146993" y="5116460"/>
                <a:ext cx="216000" cy="1764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CA033D53-3C7B-23B4-0D90-718C28A4907A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140873" y="5110212"/>
                  <a:ext cx="228240" cy="3013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B988BFCB-1D39-3C7F-5A49-64498D2AC3C3}"/>
              </a:ext>
            </a:extLst>
          </p:cNvPr>
          <p:cNvGrpSpPr/>
          <p:nvPr/>
        </p:nvGrpSpPr>
        <p:grpSpPr>
          <a:xfrm>
            <a:off x="4575753" y="4863020"/>
            <a:ext cx="917280" cy="615960"/>
            <a:chOff x="4575753" y="4863020"/>
            <a:chExt cx="917280" cy="61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012DB5FC-E900-4E15-1AA9-DB2FE60E4702}"/>
                    </a:ext>
                  </a:extLst>
                </p14:cNvPr>
                <p14:cNvContentPartPr/>
                <p14:nvPr/>
              </p14:nvContentPartPr>
              <p14:xfrm>
                <a:off x="4831353" y="4863020"/>
                <a:ext cx="34560" cy="19692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012DB5FC-E900-4E15-1AA9-DB2FE60E470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825296" y="4856900"/>
                  <a:ext cx="46674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FEC9CD1D-7FC8-EBEB-8804-6984E08B57F0}"/>
                    </a:ext>
                  </a:extLst>
                </p14:cNvPr>
                <p14:cNvContentPartPr/>
                <p14:nvPr/>
              </p14:nvContentPartPr>
              <p14:xfrm>
                <a:off x="4575753" y="5117540"/>
                <a:ext cx="676080" cy="342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FEC9CD1D-7FC8-EBEB-8804-6984E08B57F0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569636" y="5111420"/>
                  <a:ext cx="688313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A76B3A39-62A5-18F8-0391-35402FB81323}"/>
                    </a:ext>
                  </a:extLst>
                </p14:cNvPr>
                <p14:cNvContentPartPr/>
                <p14:nvPr/>
              </p14:nvContentPartPr>
              <p14:xfrm>
                <a:off x="4711113" y="5244620"/>
                <a:ext cx="177120" cy="1566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A76B3A39-62A5-18F8-0391-35402FB81323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4704993" y="5238500"/>
                  <a:ext cx="1893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F6094CA3-5271-455A-F172-79473CD22B05}"/>
                    </a:ext>
                  </a:extLst>
                </p14:cNvPr>
                <p14:cNvContentPartPr/>
                <p14:nvPr/>
              </p14:nvContentPartPr>
              <p14:xfrm>
                <a:off x="4944033" y="5177660"/>
                <a:ext cx="59400" cy="25092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F6094CA3-5271-455A-F172-79473CD22B05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937876" y="5171540"/>
                  <a:ext cx="71715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C9E6136E-E821-49A6-0B48-B1F82DC0DDCD}"/>
                    </a:ext>
                  </a:extLst>
                </p14:cNvPr>
                <p14:cNvContentPartPr/>
                <p14:nvPr/>
              </p14:nvContentPartPr>
              <p14:xfrm>
                <a:off x="5005233" y="5257220"/>
                <a:ext cx="149400" cy="8964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C9E6136E-E821-49A6-0B48-B1F82DC0DDCD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999098" y="5251100"/>
                  <a:ext cx="16167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437DBBA8-C536-9B6F-A776-8A3E22E69444}"/>
                    </a:ext>
                  </a:extLst>
                </p14:cNvPr>
                <p14:cNvContentPartPr/>
                <p14:nvPr/>
              </p14:nvContentPartPr>
              <p14:xfrm>
                <a:off x="5015673" y="5342540"/>
                <a:ext cx="134280" cy="6984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437DBBA8-C536-9B6F-A776-8A3E22E6944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009553" y="5336420"/>
                  <a:ext cx="1465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63E6AA3C-8AE2-DBDC-117E-8DA8642FB2B5}"/>
                    </a:ext>
                  </a:extLst>
                </p14:cNvPr>
                <p14:cNvContentPartPr/>
                <p14:nvPr/>
              </p14:nvContentPartPr>
              <p14:xfrm>
                <a:off x="5167593" y="5336060"/>
                <a:ext cx="139320" cy="14292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63E6AA3C-8AE2-DBDC-117E-8DA8642FB2B5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5161473" y="5329940"/>
                  <a:ext cx="1515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EE4E87DE-EA5F-2D88-5D00-99E0C97B6EAC}"/>
                    </a:ext>
                  </a:extLst>
                </p14:cNvPr>
                <p14:cNvContentPartPr/>
                <p14:nvPr/>
              </p14:nvContentPartPr>
              <p14:xfrm>
                <a:off x="5178393" y="5378900"/>
                <a:ext cx="140760" cy="3240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EE4E87DE-EA5F-2D88-5D00-99E0C97B6EAC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172257" y="5372847"/>
                  <a:ext cx="153031" cy="445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ECF1F800-D7D7-CF7E-7900-24E7D96B5443}"/>
                    </a:ext>
                  </a:extLst>
                </p14:cNvPr>
                <p14:cNvContentPartPr/>
                <p14:nvPr/>
              </p14:nvContentPartPr>
              <p14:xfrm>
                <a:off x="5272713" y="5184500"/>
                <a:ext cx="220320" cy="10548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ECF1F800-D7D7-CF7E-7900-24E7D96B544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266603" y="5178380"/>
                  <a:ext cx="232540" cy="11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6D160AD3-42A8-3F4F-8F14-6F1814222DC0}"/>
              </a:ext>
            </a:extLst>
          </p:cNvPr>
          <p:cNvGrpSpPr/>
          <p:nvPr/>
        </p:nvGrpSpPr>
        <p:grpSpPr>
          <a:xfrm>
            <a:off x="5656473" y="4801100"/>
            <a:ext cx="1505520" cy="390240"/>
            <a:chOff x="5656473" y="4801100"/>
            <a:chExt cx="1505520" cy="39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CFD35C1F-32B4-0613-CC6A-D808EB955DE5}"/>
                    </a:ext>
                  </a:extLst>
                </p14:cNvPr>
                <p14:cNvContentPartPr/>
                <p14:nvPr/>
              </p14:nvContentPartPr>
              <p14:xfrm>
                <a:off x="5656473" y="5114660"/>
                <a:ext cx="122400" cy="270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CFD35C1F-32B4-0613-CC6A-D808EB955DE5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5650353" y="5108540"/>
                  <a:ext cx="1346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3401C668-0EB6-BBC5-6B97-66C807FF1164}"/>
                    </a:ext>
                  </a:extLst>
                </p14:cNvPr>
                <p14:cNvContentPartPr/>
                <p14:nvPr/>
              </p14:nvContentPartPr>
              <p14:xfrm>
                <a:off x="5968233" y="5058500"/>
                <a:ext cx="221040" cy="1328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3401C668-0EB6-BBC5-6B97-66C807FF1164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962113" y="5052380"/>
                  <a:ext cx="2332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110EAF5A-2C46-2FBD-8B43-6E9FFD1A5829}"/>
                    </a:ext>
                  </a:extLst>
                </p14:cNvPr>
                <p14:cNvContentPartPr/>
                <p14:nvPr/>
              </p14:nvContentPartPr>
              <p14:xfrm>
                <a:off x="6193953" y="5081900"/>
                <a:ext cx="139320" cy="9576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110EAF5A-2C46-2FBD-8B43-6E9FFD1A5829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187833" y="5075780"/>
                  <a:ext cx="1515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E8F221E2-939C-B914-2AAE-5C96AF681385}"/>
                    </a:ext>
                  </a:extLst>
                </p14:cNvPr>
                <p14:cNvContentPartPr/>
                <p14:nvPr/>
              </p14:nvContentPartPr>
              <p14:xfrm>
                <a:off x="6231753" y="4955900"/>
                <a:ext cx="55800" cy="140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E8F221E2-939C-B914-2AAE-5C96AF681385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225633" y="4949780"/>
                  <a:ext cx="680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9B03D933-8C4C-8EB0-AED2-8E54A0C87334}"/>
                    </a:ext>
                  </a:extLst>
                </p14:cNvPr>
                <p14:cNvContentPartPr/>
                <p14:nvPr/>
              </p14:nvContentPartPr>
              <p14:xfrm>
                <a:off x="6333273" y="5052740"/>
                <a:ext cx="174240" cy="1360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9B03D933-8C4C-8EB0-AED2-8E54A0C87334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327153" y="5046620"/>
                  <a:ext cx="1864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5D402BB0-2652-6B47-E578-A4FE5CCE15FC}"/>
                    </a:ext>
                  </a:extLst>
                </p14:cNvPr>
                <p14:cNvContentPartPr/>
                <p14:nvPr/>
              </p14:nvContentPartPr>
              <p14:xfrm>
                <a:off x="6499233" y="5029340"/>
                <a:ext cx="486000" cy="1494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5D402BB0-2652-6B47-E578-A4FE5CCE15FC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493108" y="5023220"/>
                  <a:ext cx="498249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225A9D26-2A0C-7ACF-3041-FA1E96ABF3FD}"/>
                    </a:ext>
                  </a:extLst>
                </p14:cNvPr>
                <p14:cNvContentPartPr/>
                <p14:nvPr/>
              </p14:nvContentPartPr>
              <p14:xfrm>
                <a:off x="6844473" y="4926020"/>
                <a:ext cx="33480" cy="3744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225A9D26-2A0C-7ACF-3041-FA1E96ABF3F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838353" y="4919900"/>
                  <a:ext cx="4572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42B3B2A2-74FF-42BD-0FD0-689EB5D54945}"/>
                    </a:ext>
                  </a:extLst>
                </p14:cNvPr>
                <p14:cNvContentPartPr/>
                <p14:nvPr/>
              </p14:nvContentPartPr>
              <p14:xfrm>
                <a:off x="7010793" y="4801100"/>
                <a:ext cx="132120" cy="33300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42B3B2A2-74FF-42BD-0FD0-689EB5D54945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7004673" y="4794980"/>
                  <a:ext cx="14436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99C3C105-4A25-46A2-3B41-C0E56C2140CB}"/>
                    </a:ext>
                  </a:extLst>
                </p14:cNvPr>
                <p14:cNvContentPartPr/>
                <p14:nvPr/>
              </p14:nvContentPartPr>
              <p14:xfrm>
                <a:off x="6982353" y="4948340"/>
                <a:ext cx="179640" cy="255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99C3C105-4A25-46A2-3B41-C0E56C2140CB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6976233" y="4942220"/>
                  <a:ext cx="191880" cy="3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97567A0B-BE82-AC46-F423-4684C23EDB35}"/>
                  </a:ext>
                </a:extLst>
              </p14:cNvPr>
              <p14:cNvContentPartPr/>
              <p14:nvPr/>
            </p14:nvContentPartPr>
            <p14:xfrm>
              <a:off x="7417953" y="4923500"/>
              <a:ext cx="784080" cy="215280"/>
            </p14:xfrm>
          </p:contentPart>
        </mc:Choice>
        <mc:Fallback xmlns=""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97567A0B-BE82-AC46-F423-4684C23EDB35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7411833" y="4917370"/>
                <a:ext cx="796320" cy="227541"/>
              </a:xfrm>
              <a:prstGeom prst="rect">
                <a:avLst/>
              </a:prstGeom>
            </p:spPr>
          </p:pic>
        </mc:Fallback>
      </mc:AlternateContent>
      <p:grpSp>
        <p:nvGrpSpPr>
          <p:cNvPr id="724" name="Group 723">
            <a:extLst>
              <a:ext uri="{FF2B5EF4-FFF2-40B4-BE49-F238E27FC236}">
                <a16:creationId xmlns:a16="http://schemas.microsoft.com/office/drawing/2014/main" id="{CDBFC900-3A77-43B6-97CA-315520E5CC2E}"/>
              </a:ext>
            </a:extLst>
          </p:cNvPr>
          <p:cNvGrpSpPr/>
          <p:nvPr/>
        </p:nvGrpSpPr>
        <p:grpSpPr>
          <a:xfrm>
            <a:off x="8564193" y="4712540"/>
            <a:ext cx="466560" cy="447840"/>
            <a:chOff x="8564193" y="4712540"/>
            <a:chExt cx="466560" cy="44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3348FFB9-1B11-2486-367A-00E28CC4FADB}"/>
                    </a:ext>
                  </a:extLst>
                </p14:cNvPr>
                <p14:cNvContentPartPr/>
                <p14:nvPr/>
              </p14:nvContentPartPr>
              <p14:xfrm>
                <a:off x="8564193" y="4712540"/>
                <a:ext cx="466560" cy="896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3348FFB9-1B11-2486-367A-00E28CC4FAD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8558073" y="4706420"/>
                  <a:ext cx="4788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A39081E5-17A7-0079-495C-AE10A181D0A1}"/>
                    </a:ext>
                  </a:extLst>
                </p14:cNvPr>
                <p14:cNvContentPartPr/>
                <p14:nvPr/>
              </p14:nvContentPartPr>
              <p14:xfrm>
                <a:off x="8655273" y="4828820"/>
                <a:ext cx="162360" cy="33156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A39081E5-17A7-0079-495C-AE10A181D0A1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8649139" y="4822707"/>
                  <a:ext cx="174627" cy="3437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2A0372C1-F031-B6AE-CF25-8879E2E13352}"/>
                    </a:ext>
                  </a:extLst>
                </p14:cNvPr>
                <p14:cNvContentPartPr/>
                <p14:nvPr/>
              </p14:nvContentPartPr>
              <p14:xfrm>
                <a:off x="8702793" y="4994060"/>
                <a:ext cx="280440" cy="1404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2A0372C1-F031-B6AE-CF25-8879E2E13352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8696673" y="4987940"/>
                  <a:ext cx="292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BEA9E9FC-58A7-350A-62E3-D876E88AC74D}"/>
                    </a:ext>
                  </a:extLst>
                </p14:cNvPr>
                <p14:cNvContentPartPr/>
                <p14:nvPr/>
              </p14:nvContentPartPr>
              <p14:xfrm>
                <a:off x="8970633" y="4899740"/>
                <a:ext cx="34560" cy="13104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BEA9E9FC-58A7-350A-62E3-D876E88AC74D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8964449" y="4893620"/>
                  <a:ext cx="46929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BCD7D5D1-37AE-5E1A-22BC-D74E5DDBCB6F}"/>
                    </a:ext>
                  </a:extLst>
                </p14:cNvPr>
                <p14:cNvContentPartPr/>
                <p14:nvPr/>
              </p14:nvContentPartPr>
              <p14:xfrm>
                <a:off x="8968833" y="4916660"/>
                <a:ext cx="23400" cy="17172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BCD7D5D1-37AE-5E1A-22BC-D74E5DDBCB6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8962713" y="4910540"/>
                  <a:ext cx="35640" cy="18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8" name="Group 777">
            <a:extLst>
              <a:ext uri="{FF2B5EF4-FFF2-40B4-BE49-F238E27FC236}">
                <a16:creationId xmlns:a16="http://schemas.microsoft.com/office/drawing/2014/main" id="{CD0A37E3-77AF-288D-3BAF-831661E78D6B}"/>
              </a:ext>
            </a:extLst>
          </p:cNvPr>
          <p:cNvGrpSpPr/>
          <p:nvPr/>
        </p:nvGrpSpPr>
        <p:grpSpPr>
          <a:xfrm>
            <a:off x="4367808" y="5661248"/>
            <a:ext cx="636120" cy="465480"/>
            <a:chOff x="4367808" y="5661248"/>
            <a:chExt cx="636120" cy="46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6BF77C3F-DCAC-901E-9668-3FCC37F2C179}"/>
                    </a:ext>
                  </a:extLst>
                </p14:cNvPr>
                <p14:cNvContentPartPr/>
                <p14:nvPr/>
              </p14:nvContentPartPr>
              <p14:xfrm>
                <a:off x="4367808" y="5661248"/>
                <a:ext cx="74520" cy="46548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6BF77C3F-DCAC-901E-9668-3FCC37F2C179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361688" y="5655128"/>
                  <a:ext cx="86760" cy="47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BAF22CFE-1E1E-7D88-983B-8DDB02785232}"/>
                    </a:ext>
                  </a:extLst>
                </p14:cNvPr>
                <p14:cNvContentPartPr/>
                <p14:nvPr/>
              </p14:nvContentPartPr>
              <p14:xfrm>
                <a:off x="4534128" y="5674208"/>
                <a:ext cx="469080" cy="7200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BAF22CFE-1E1E-7D88-983B-8DDB02785232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528008" y="5668118"/>
                  <a:ext cx="481320" cy="841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B4A8E81C-10D0-3D4C-6FDC-57BB84E481BE}"/>
                    </a:ext>
                  </a:extLst>
                </p14:cNvPr>
                <p14:cNvContentPartPr/>
                <p14:nvPr/>
              </p14:nvContentPartPr>
              <p14:xfrm>
                <a:off x="4657248" y="5739728"/>
                <a:ext cx="194760" cy="35244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B4A8E81C-10D0-3D4C-6FDC-57BB84E481B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651128" y="5733614"/>
                  <a:ext cx="207000" cy="3646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DD02B771-E4C7-F02F-176B-D171BE28D3C7}"/>
                    </a:ext>
                  </a:extLst>
                </p14:cNvPr>
                <p14:cNvContentPartPr/>
                <p14:nvPr/>
              </p14:nvContentPartPr>
              <p14:xfrm>
                <a:off x="4726368" y="5889848"/>
                <a:ext cx="277560" cy="2340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DD02B771-E4C7-F02F-176B-D171BE28D3C7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720248" y="5883728"/>
                  <a:ext cx="2898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195F2D4A-2C7C-18CE-EBB6-90DCDCD63D83}"/>
                    </a:ext>
                  </a:extLst>
                </p14:cNvPr>
                <p14:cNvContentPartPr/>
                <p14:nvPr/>
              </p14:nvContentPartPr>
              <p14:xfrm>
                <a:off x="4936968" y="5801648"/>
                <a:ext cx="65160" cy="17640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195F2D4A-2C7C-18CE-EBB6-90DCDCD63D8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930848" y="5795528"/>
                  <a:ext cx="77400" cy="188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7" name="Group 776">
            <a:extLst>
              <a:ext uri="{FF2B5EF4-FFF2-40B4-BE49-F238E27FC236}">
                <a16:creationId xmlns:a16="http://schemas.microsoft.com/office/drawing/2014/main" id="{819C4167-4870-D619-E91D-7E001CCAFB17}"/>
              </a:ext>
            </a:extLst>
          </p:cNvPr>
          <p:cNvGrpSpPr/>
          <p:nvPr/>
        </p:nvGrpSpPr>
        <p:grpSpPr>
          <a:xfrm>
            <a:off x="5216688" y="5570168"/>
            <a:ext cx="556560" cy="566640"/>
            <a:chOff x="5216688" y="5570168"/>
            <a:chExt cx="556560" cy="56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D979A37D-7CC2-454E-0423-952E82822158}"/>
                    </a:ext>
                  </a:extLst>
                </p14:cNvPr>
                <p14:cNvContentPartPr/>
                <p14:nvPr/>
              </p14:nvContentPartPr>
              <p14:xfrm>
                <a:off x="5216688" y="5570168"/>
                <a:ext cx="99720" cy="56664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D979A37D-7CC2-454E-0423-952E82822158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210568" y="5564048"/>
                  <a:ext cx="111960" cy="57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32337B2E-7CD4-BC34-CB94-B5DF6D7489EB}"/>
                    </a:ext>
                  </a:extLst>
                </p14:cNvPr>
                <p14:cNvContentPartPr/>
                <p14:nvPr/>
              </p14:nvContentPartPr>
              <p14:xfrm>
                <a:off x="5487048" y="5686448"/>
                <a:ext cx="262080" cy="19836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32337B2E-7CD4-BC34-CB94-B5DF6D7489E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480928" y="5680328"/>
                  <a:ext cx="27432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A275B0FF-6978-5472-C911-7A1BECAFDADC}"/>
                    </a:ext>
                  </a:extLst>
                </p14:cNvPr>
                <p14:cNvContentPartPr/>
                <p14:nvPr/>
              </p14:nvContentPartPr>
              <p14:xfrm>
                <a:off x="5500368" y="5929088"/>
                <a:ext cx="272880" cy="936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A275B0FF-6978-5472-C911-7A1BECAFDAD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494248" y="5922723"/>
                  <a:ext cx="285120" cy="2209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D6B786D0-206F-05BD-B306-10CAF5BC59A2}"/>
              </a:ext>
            </a:extLst>
          </p:cNvPr>
          <p:cNvGrpSpPr/>
          <p:nvPr/>
        </p:nvGrpSpPr>
        <p:grpSpPr>
          <a:xfrm>
            <a:off x="5987808" y="5574128"/>
            <a:ext cx="1012680" cy="401760"/>
            <a:chOff x="5987808" y="5574128"/>
            <a:chExt cx="1012680" cy="40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B741AEB7-8FF6-377D-76C4-A223848D0848}"/>
                    </a:ext>
                  </a:extLst>
                </p14:cNvPr>
                <p14:cNvContentPartPr/>
                <p14:nvPr/>
              </p14:nvContentPartPr>
              <p14:xfrm>
                <a:off x="5987808" y="5797688"/>
                <a:ext cx="462960" cy="140040"/>
              </p14:xfrm>
            </p:contentPart>
          </mc:Choice>
          <mc:Fallback xmlns="">
            <p:pic>
              <p:nvPicPr>
                <p:cNvPr id="763" name="Ink 762">
                  <a:extLst>
                    <a:ext uri="{FF2B5EF4-FFF2-40B4-BE49-F238E27FC236}">
                      <a16:creationId xmlns:a16="http://schemas.microsoft.com/office/drawing/2014/main" id="{B741AEB7-8FF6-377D-76C4-A223848D0848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981688" y="5791568"/>
                  <a:ext cx="4752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D90E4720-19FC-8F5C-67D7-13CE88B169F4}"/>
                    </a:ext>
                  </a:extLst>
                </p14:cNvPr>
                <p14:cNvContentPartPr/>
                <p14:nvPr/>
              </p14:nvContentPartPr>
              <p14:xfrm>
                <a:off x="6339168" y="5669888"/>
                <a:ext cx="37440" cy="3312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D90E4720-19FC-8F5C-67D7-13CE88B169F4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6333048" y="5663768"/>
                  <a:ext cx="496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97340945-A4CB-A02D-A3D8-6CFCCF1EC4DD}"/>
                    </a:ext>
                  </a:extLst>
                </p14:cNvPr>
                <p14:cNvContentPartPr/>
                <p14:nvPr/>
              </p14:nvContentPartPr>
              <p14:xfrm>
                <a:off x="6460848" y="5773928"/>
                <a:ext cx="232560" cy="14724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97340945-A4CB-A02D-A3D8-6CFCCF1EC4DD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6454728" y="5767808"/>
                  <a:ext cx="2448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22B85C72-2580-D5D8-ED5F-BB418DF5FA23}"/>
                    </a:ext>
                  </a:extLst>
                </p14:cNvPr>
                <p14:cNvContentPartPr/>
                <p14:nvPr/>
              </p14:nvContentPartPr>
              <p14:xfrm>
                <a:off x="6837408" y="5574128"/>
                <a:ext cx="163080" cy="40176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22B85C72-2580-D5D8-ED5F-BB418DF5FA23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6831288" y="5568008"/>
                  <a:ext cx="175320" cy="41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62B2F80C-65A8-B052-94E9-CA0E42D7193D}"/>
              </a:ext>
            </a:extLst>
          </p:cNvPr>
          <p:cNvGrpSpPr/>
          <p:nvPr/>
        </p:nvGrpSpPr>
        <p:grpSpPr>
          <a:xfrm>
            <a:off x="7206408" y="5397728"/>
            <a:ext cx="1630080" cy="561960"/>
            <a:chOff x="7206408" y="5397728"/>
            <a:chExt cx="1630080" cy="56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917D9646-4F6C-B1FB-501E-E0E15378EFFA}"/>
                    </a:ext>
                  </a:extLst>
                </p14:cNvPr>
                <p14:cNvContentPartPr/>
                <p14:nvPr/>
              </p14:nvContentPartPr>
              <p14:xfrm>
                <a:off x="7206408" y="5733968"/>
                <a:ext cx="267120" cy="14760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917D9646-4F6C-B1FB-501E-E0E15378EFFA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200288" y="5727848"/>
                  <a:ext cx="2793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1ED2F1CC-FE21-4A22-F581-493E6B8BE4E2}"/>
                    </a:ext>
                  </a:extLst>
                </p14:cNvPr>
                <p14:cNvContentPartPr/>
                <p14:nvPr/>
              </p14:nvContentPartPr>
              <p14:xfrm>
                <a:off x="7597008" y="5769968"/>
                <a:ext cx="24120" cy="14832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1ED2F1CC-FE21-4A22-F581-493E6B8BE4E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590795" y="5763863"/>
                  <a:ext cx="36545" cy="1605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A26369FD-9FC4-9874-CC1F-D8F64E7B0764}"/>
                    </a:ext>
                  </a:extLst>
                </p14:cNvPr>
                <p14:cNvContentPartPr/>
                <p14:nvPr/>
              </p14:nvContentPartPr>
              <p14:xfrm>
                <a:off x="7808688" y="5708048"/>
                <a:ext cx="181080" cy="12780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A26369FD-9FC4-9874-CC1F-D8F64E7B076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802568" y="5701928"/>
                  <a:ext cx="1933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1EA96839-4AE6-244A-5529-E3815CEAEE71}"/>
                    </a:ext>
                  </a:extLst>
                </p14:cNvPr>
                <p14:cNvContentPartPr/>
                <p14:nvPr/>
              </p14:nvContentPartPr>
              <p14:xfrm>
                <a:off x="8019648" y="5750888"/>
                <a:ext cx="139680" cy="576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1EA96839-4AE6-244A-5529-E3815CEAEE71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8013528" y="5744360"/>
                  <a:ext cx="151920" cy="188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2C962D06-073A-CA18-5D90-372054D867DF}"/>
                    </a:ext>
                  </a:extLst>
                </p14:cNvPr>
                <p14:cNvContentPartPr/>
                <p14:nvPr/>
              </p14:nvContentPartPr>
              <p14:xfrm>
                <a:off x="8214768" y="5694728"/>
                <a:ext cx="255240" cy="10980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2C962D06-073A-CA18-5D90-372054D867DF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208648" y="5688608"/>
                  <a:ext cx="267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E999E7C2-BF75-6830-8718-68F980EB2A4E}"/>
                    </a:ext>
                  </a:extLst>
                </p14:cNvPr>
                <p14:cNvContentPartPr/>
                <p14:nvPr/>
              </p14:nvContentPartPr>
              <p14:xfrm>
                <a:off x="8608608" y="5566928"/>
                <a:ext cx="9360" cy="648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E999E7C2-BF75-6830-8718-68F980EB2A4E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602243" y="5560808"/>
                  <a:ext cx="2209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582DAB20-6921-E20D-B714-9BE9B2B39D72}"/>
                    </a:ext>
                  </a:extLst>
                </p14:cNvPr>
                <p14:cNvContentPartPr/>
                <p14:nvPr/>
              </p14:nvContentPartPr>
              <p14:xfrm>
                <a:off x="8547768" y="5397728"/>
                <a:ext cx="288720" cy="56196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582DAB20-6921-E20D-B714-9BE9B2B39D72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541656" y="5391608"/>
                  <a:ext cx="300945" cy="57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8" name="Group 787">
            <a:extLst>
              <a:ext uri="{FF2B5EF4-FFF2-40B4-BE49-F238E27FC236}">
                <a16:creationId xmlns:a16="http://schemas.microsoft.com/office/drawing/2014/main" id="{E560ABE9-1B6E-D96A-6B12-E100D89F840B}"/>
              </a:ext>
            </a:extLst>
          </p:cNvPr>
          <p:cNvGrpSpPr/>
          <p:nvPr/>
        </p:nvGrpSpPr>
        <p:grpSpPr>
          <a:xfrm>
            <a:off x="9235593" y="4732700"/>
            <a:ext cx="1434960" cy="448200"/>
            <a:chOff x="9235593" y="4732700"/>
            <a:chExt cx="1434960" cy="44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74ADE2F3-5792-077D-42B3-A98087037F76}"/>
                    </a:ext>
                  </a:extLst>
                </p14:cNvPr>
                <p14:cNvContentPartPr/>
                <p14:nvPr/>
              </p14:nvContentPartPr>
              <p14:xfrm>
                <a:off x="9244953" y="4774460"/>
                <a:ext cx="206640" cy="21708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74ADE2F3-5792-077D-42B3-A98087037F7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9238833" y="4768340"/>
                  <a:ext cx="21888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691A9CEC-1E3A-D81F-80FC-3868A10B5C47}"/>
                    </a:ext>
                  </a:extLst>
                </p14:cNvPr>
                <p14:cNvContentPartPr/>
                <p14:nvPr/>
              </p14:nvContentPartPr>
              <p14:xfrm>
                <a:off x="9235593" y="5080820"/>
                <a:ext cx="256320" cy="3096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691A9CEC-1E3A-D81F-80FC-3868A10B5C47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9229473" y="5074700"/>
                  <a:ext cx="2685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8EE805DF-6E04-6098-FB19-6BD5DF93E476}"/>
                    </a:ext>
                  </a:extLst>
                </p14:cNvPr>
                <p14:cNvContentPartPr/>
                <p14:nvPr/>
              </p14:nvContentPartPr>
              <p14:xfrm>
                <a:off x="9644913" y="4737020"/>
                <a:ext cx="288000" cy="44388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8EE805DF-6E04-6098-FB19-6BD5DF93E476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638793" y="4730900"/>
                  <a:ext cx="30024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D157BED5-B022-C6F7-8638-CAB1360058F3}"/>
                    </a:ext>
                  </a:extLst>
                </p14:cNvPr>
                <p14:cNvContentPartPr/>
                <p14:nvPr/>
              </p14:nvContentPartPr>
              <p14:xfrm>
                <a:off x="10001313" y="4760060"/>
                <a:ext cx="196200" cy="34524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D157BED5-B022-C6F7-8638-CAB1360058F3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995193" y="4753934"/>
                  <a:ext cx="208440" cy="3574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785" name="Ink 784">
                  <a:extLst>
                    <a:ext uri="{FF2B5EF4-FFF2-40B4-BE49-F238E27FC236}">
                      <a16:creationId xmlns:a16="http://schemas.microsoft.com/office/drawing/2014/main" id="{20923221-230A-4ACB-8780-3A33B5E39852}"/>
                    </a:ext>
                  </a:extLst>
                </p14:cNvPr>
                <p14:cNvContentPartPr/>
                <p14:nvPr/>
              </p14:nvContentPartPr>
              <p14:xfrm>
                <a:off x="10210473" y="4807580"/>
                <a:ext cx="151200" cy="295560"/>
              </p14:xfrm>
            </p:contentPart>
          </mc:Choice>
          <mc:Fallback xmlns="">
            <p:pic>
              <p:nvPicPr>
                <p:cNvPr id="785" name="Ink 784">
                  <a:extLst>
                    <a:ext uri="{FF2B5EF4-FFF2-40B4-BE49-F238E27FC236}">
                      <a16:creationId xmlns:a16="http://schemas.microsoft.com/office/drawing/2014/main" id="{20923221-230A-4ACB-8780-3A33B5E39852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0204353" y="4801467"/>
                  <a:ext cx="163440" cy="3077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A964C096-5C64-9400-3719-CC9FA3C84E60}"/>
                    </a:ext>
                  </a:extLst>
                </p14:cNvPr>
                <p14:cNvContentPartPr/>
                <p14:nvPr/>
              </p14:nvContentPartPr>
              <p14:xfrm>
                <a:off x="10176633" y="4976780"/>
                <a:ext cx="216000" cy="2268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A964C096-5C64-9400-3719-CC9FA3C84E6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0170523" y="4970561"/>
                  <a:ext cx="228220" cy="351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56D0C78B-201A-4C60-24FE-987968018CA2}"/>
                    </a:ext>
                  </a:extLst>
                </p14:cNvPr>
                <p14:cNvContentPartPr/>
                <p14:nvPr/>
              </p14:nvContentPartPr>
              <p14:xfrm>
                <a:off x="10426833" y="4732700"/>
                <a:ext cx="243720" cy="39960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56D0C78B-201A-4C60-24FE-987968018CA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0420713" y="4726580"/>
                  <a:ext cx="255960" cy="41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9" name="Group 798">
            <a:extLst>
              <a:ext uri="{FF2B5EF4-FFF2-40B4-BE49-F238E27FC236}">
                <a16:creationId xmlns:a16="http://schemas.microsoft.com/office/drawing/2014/main" id="{7D9D3A05-757D-061D-B37B-29FB4641F74D}"/>
              </a:ext>
            </a:extLst>
          </p:cNvPr>
          <p:cNvGrpSpPr/>
          <p:nvPr/>
        </p:nvGrpSpPr>
        <p:grpSpPr>
          <a:xfrm>
            <a:off x="1820541" y="3920480"/>
            <a:ext cx="1133772" cy="728700"/>
            <a:chOff x="1820541" y="3920480"/>
            <a:chExt cx="1133772" cy="7287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0A0D8E56-FD9D-5C20-0A70-DC354DE31F7A}"/>
                    </a:ext>
                  </a:extLst>
                </p14:cNvPr>
                <p14:cNvContentPartPr/>
                <p14:nvPr/>
              </p14:nvContentPartPr>
              <p14:xfrm>
                <a:off x="1820541" y="3955040"/>
                <a:ext cx="239400" cy="32004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0A0D8E56-FD9D-5C20-0A70-DC354DE31F7A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814421" y="3948927"/>
                  <a:ext cx="251640" cy="3322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E144F48A-8E15-B9D0-84AF-095A74056521}"/>
                    </a:ext>
                  </a:extLst>
                </p14:cNvPr>
                <p14:cNvContentPartPr/>
                <p14:nvPr/>
              </p14:nvContentPartPr>
              <p14:xfrm>
                <a:off x="2110701" y="3992840"/>
                <a:ext cx="187200" cy="2732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E144F48A-8E15-B9D0-84AF-095A74056521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2104581" y="3986720"/>
                  <a:ext cx="19944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FB8C66C4-6CF5-5773-0BAA-4BED1A1818B5}"/>
                    </a:ext>
                  </a:extLst>
                </p14:cNvPr>
                <p14:cNvContentPartPr/>
                <p14:nvPr/>
              </p14:nvContentPartPr>
              <p14:xfrm>
                <a:off x="2320941" y="3920480"/>
                <a:ext cx="179280" cy="2959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FB8C66C4-6CF5-5773-0BAA-4BED1A1818B5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2314821" y="3914360"/>
                  <a:ext cx="19152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9D86DCE8-64B6-4EC7-1CD6-33C5F1CCE3E8}"/>
                    </a:ext>
                  </a:extLst>
                </p14:cNvPr>
                <p14:cNvContentPartPr/>
                <p14:nvPr/>
              </p14:nvContentPartPr>
              <p14:xfrm>
                <a:off x="2639541" y="4105160"/>
                <a:ext cx="40320" cy="1386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9D86DCE8-64B6-4EC7-1CD6-33C5F1CCE3E8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2633366" y="4099040"/>
                  <a:ext cx="5267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1563FBFF-7374-0A82-BDC8-769AC71684E5}"/>
                    </a:ext>
                  </a:extLst>
                </p14:cNvPr>
                <p14:cNvContentPartPr/>
                <p14:nvPr/>
              </p14:nvContentPartPr>
              <p14:xfrm>
                <a:off x="2545581" y="4281200"/>
                <a:ext cx="274680" cy="453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1563FBFF-7374-0A82-BDC8-769AC71684E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539453" y="4275031"/>
                  <a:ext cx="286936" cy="576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4E851110-DAB4-D3FB-4810-A06B8657213D}"/>
                    </a:ext>
                  </a:extLst>
                </p14:cNvPr>
                <p14:cNvContentPartPr/>
                <p14:nvPr/>
              </p14:nvContentPartPr>
              <p14:xfrm>
                <a:off x="2420073" y="4468460"/>
                <a:ext cx="131760" cy="109080"/>
              </p14:xfrm>
            </p:contentPart>
          </mc:Choice>
          <mc:Fallback xmlns="">
            <p:pic>
              <p:nvPicPr>
                <p:cNvPr id="790" name="Ink 789">
                  <a:extLst>
                    <a:ext uri="{FF2B5EF4-FFF2-40B4-BE49-F238E27FC236}">
                      <a16:creationId xmlns:a16="http://schemas.microsoft.com/office/drawing/2014/main" id="{4E851110-DAB4-D3FB-4810-A06B8657213D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413953" y="4462340"/>
                  <a:ext cx="1440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59AF8574-880C-7F43-4CB9-5E6738FE5FB9}"/>
                    </a:ext>
                  </a:extLst>
                </p14:cNvPr>
                <p14:cNvContentPartPr/>
                <p14:nvPr/>
              </p14:nvContentPartPr>
              <p14:xfrm>
                <a:off x="2524833" y="4389620"/>
                <a:ext cx="109440" cy="93240"/>
              </p14:xfrm>
            </p:contentPart>
          </mc:Choice>
          <mc:Fallback xmlns="">
            <p:pic>
              <p:nvPicPr>
                <p:cNvPr id="791" name="Ink 790">
                  <a:extLst>
                    <a:ext uri="{FF2B5EF4-FFF2-40B4-BE49-F238E27FC236}">
                      <a16:creationId xmlns:a16="http://schemas.microsoft.com/office/drawing/2014/main" id="{59AF8574-880C-7F43-4CB9-5E6738FE5FB9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518713" y="4383500"/>
                  <a:ext cx="1216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D4EA46AE-7F42-CCC1-EA96-BF05C9DD3535}"/>
                    </a:ext>
                  </a:extLst>
                </p14:cNvPr>
                <p14:cNvContentPartPr/>
                <p14:nvPr/>
              </p14:nvContentPartPr>
              <p14:xfrm>
                <a:off x="2691153" y="4388180"/>
                <a:ext cx="23760" cy="14544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D4EA46AE-7F42-CCC1-EA96-BF05C9DD3535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2685033" y="4382060"/>
                  <a:ext cx="360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422366EC-B85F-CD03-0B76-31E9ABDFA2ED}"/>
                    </a:ext>
                  </a:extLst>
                </p14:cNvPr>
                <p14:cNvContentPartPr/>
                <p14:nvPr/>
              </p14:nvContentPartPr>
              <p14:xfrm>
                <a:off x="2703753" y="4421660"/>
                <a:ext cx="90720" cy="5580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422366EC-B85F-CD03-0B76-31E9ABDFA2ED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2697633" y="4415500"/>
                  <a:ext cx="102960" cy="681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344D97C5-478A-AF88-AAD3-23D710CB53F5}"/>
                    </a:ext>
                  </a:extLst>
                </p14:cNvPr>
                <p14:cNvContentPartPr/>
                <p14:nvPr/>
              </p14:nvContentPartPr>
              <p14:xfrm>
                <a:off x="2707713" y="4464140"/>
                <a:ext cx="116640" cy="97200"/>
              </p14:xfrm>
            </p:contentPart>
          </mc:Choice>
          <mc:Fallback xmlns="">
            <p:pic>
              <p:nvPicPr>
                <p:cNvPr id="794" name="Ink 793">
                  <a:extLst>
                    <a:ext uri="{FF2B5EF4-FFF2-40B4-BE49-F238E27FC236}">
                      <a16:creationId xmlns:a16="http://schemas.microsoft.com/office/drawing/2014/main" id="{344D97C5-478A-AF88-AAD3-23D710CB53F5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2701593" y="4458020"/>
                  <a:ext cx="1288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795" name="Ink 794">
                  <a:extLst>
                    <a:ext uri="{FF2B5EF4-FFF2-40B4-BE49-F238E27FC236}">
                      <a16:creationId xmlns:a16="http://schemas.microsoft.com/office/drawing/2014/main" id="{1D8D72E1-A04B-8238-A3AA-A9579C00EBE6}"/>
                    </a:ext>
                  </a:extLst>
                </p14:cNvPr>
                <p14:cNvContentPartPr/>
                <p14:nvPr/>
              </p14:nvContentPartPr>
              <p14:xfrm>
                <a:off x="2850633" y="4509140"/>
                <a:ext cx="103680" cy="140040"/>
              </p14:xfrm>
            </p:contentPart>
          </mc:Choice>
          <mc:Fallback xmlns="">
            <p:pic>
              <p:nvPicPr>
                <p:cNvPr id="795" name="Ink 794">
                  <a:extLst>
                    <a:ext uri="{FF2B5EF4-FFF2-40B4-BE49-F238E27FC236}">
                      <a16:creationId xmlns:a16="http://schemas.microsoft.com/office/drawing/2014/main" id="{1D8D72E1-A04B-8238-A3AA-A9579C00EBE6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2844513" y="4503020"/>
                  <a:ext cx="1159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34A3920A-F934-EE82-CB0C-CF1DC5069ACA}"/>
                    </a:ext>
                  </a:extLst>
                </p14:cNvPr>
                <p14:cNvContentPartPr/>
                <p14:nvPr/>
              </p14:nvContentPartPr>
              <p14:xfrm>
                <a:off x="2852433" y="4546220"/>
                <a:ext cx="85320" cy="2844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34A3920A-F934-EE82-CB0C-CF1DC5069ACA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2846313" y="4540100"/>
                  <a:ext cx="975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798" name="Ink 797">
                  <a:extLst>
                    <a:ext uri="{FF2B5EF4-FFF2-40B4-BE49-F238E27FC236}">
                      <a16:creationId xmlns:a16="http://schemas.microsoft.com/office/drawing/2014/main" id="{F71ADB44-0DF6-CB1C-6E63-AAC2211F704D}"/>
                    </a:ext>
                  </a:extLst>
                </p14:cNvPr>
                <p14:cNvContentPartPr/>
                <p14:nvPr/>
              </p14:nvContentPartPr>
              <p14:xfrm>
                <a:off x="2767113" y="4326260"/>
                <a:ext cx="117360" cy="99000"/>
              </p14:xfrm>
            </p:contentPart>
          </mc:Choice>
          <mc:Fallback xmlns="">
            <p:pic>
              <p:nvPicPr>
                <p:cNvPr id="798" name="Ink 797">
                  <a:extLst>
                    <a:ext uri="{FF2B5EF4-FFF2-40B4-BE49-F238E27FC236}">
                      <a16:creationId xmlns:a16="http://schemas.microsoft.com/office/drawing/2014/main" id="{F71ADB44-0DF6-CB1C-6E63-AAC2211F704D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2760974" y="4320162"/>
                  <a:ext cx="129638" cy="11119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7" name="Group 806">
            <a:extLst>
              <a:ext uri="{FF2B5EF4-FFF2-40B4-BE49-F238E27FC236}">
                <a16:creationId xmlns:a16="http://schemas.microsoft.com/office/drawing/2014/main" id="{1B83EBDB-887F-EAC9-13A2-39021B849613}"/>
              </a:ext>
            </a:extLst>
          </p:cNvPr>
          <p:cNvGrpSpPr/>
          <p:nvPr/>
        </p:nvGrpSpPr>
        <p:grpSpPr>
          <a:xfrm>
            <a:off x="3044673" y="3839180"/>
            <a:ext cx="773280" cy="472680"/>
            <a:chOff x="3044673" y="3839180"/>
            <a:chExt cx="773280" cy="472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800" name="Ink 799">
                  <a:extLst>
                    <a:ext uri="{FF2B5EF4-FFF2-40B4-BE49-F238E27FC236}">
                      <a16:creationId xmlns:a16="http://schemas.microsoft.com/office/drawing/2014/main" id="{693781E5-0C0C-54A9-D2DA-7B24FD507817}"/>
                    </a:ext>
                  </a:extLst>
                </p14:cNvPr>
                <p14:cNvContentPartPr/>
                <p14:nvPr/>
              </p14:nvContentPartPr>
              <p14:xfrm>
                <a:off x="3044673" y="3858260"/>
                <a:ext cx="156960" cy="433440"/>
              </p14:xfrm>
            </p:contentPart>
          </mc:Choice>
          <mc:Fallback xmlns="">
            <p:pic>
              <p:nvPicPr>
                <p:cNvPr id="800" name="Ink 799">
                  <a:extLst>
                    <a:ext uri="{FF2B5EF4-FFF2-40B4-BE49-F238E27FC236}">
                      <a16:creationId xmlns:a16="http://schemas.microsoft.com/office/drawing/2014/main" id="{693781E5-0C0C-54A9-D2DA-7B24FD507817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038553" y="3852140"/>
                  <a:ext cx="169200" cy="44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801" name="Ink 800">
                  <a:extLst>
                    <a:ext uri="{FF2B5EF4-FFF2-40B4-BE49-F238E27FC236}">
                      <a16:creationId xmlns:a16="http://schemas.microsoft.com/office/drawing/2014/main" id="{7D3E93E2-0948-8849-B60F-AD7FBAE33D9E}"/>
                    </a:ext>
                  </a:extLst>
                </p14:cNvPr>
                <p14:cNvContentPartPr/>
                <p14:nvPr/>
              </p14:nvContentPartPr>
              <p14:xfrm>
                <a:off x="3199113" y="4053740"/>
                <a:ext cx="166680" cy="202680"/>
              </p14:xfrm>
            </p:contentPart>
          </mc:Choice>
          <mc:Fallback xmlns="">
            <p:pic>
              <p:nvPicPr>
                <p:cNvPr id="801" name="Ink 800">
                  <a:extLst>
                    <a:ext uri="{FF2B5EF4-FFF2-40B4-BE49-F238E27FC236}">
                      <a16:creationId xmlns:a16="http://schemas.microsoft.com/office/drawing/2014/main" id="{7D3E93E2-0948-8849-B60F-AD7FBAE33D9E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192993" y="4047620"/>
                  <a:ext cx="1789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802" name="Ink 801">
                  <a:extLst>
                    <a:ext uri="{FF2B5EF4-FFF2-40B4-BE49-F238E27FC236}">
                      <a16:creationId xmlns:a16="http://schemas.microsoft.com/office/drawing/2014/main" id="{9350A1EB-4610-040C-89EF-F9050C1FC59E}"/>
                    </a:ext>
                  </a:extLst>
                </p14:cNvPr>
                <p14:cNvContentPartPr/>
                <p14:nvPr/>
              </p14:nvContentPartPr>
              <p14:xfrm>
                <a:off x="3207753" y="4087220"/>
                <a:ext cx="175680" cy="180720"/>
              </p14:xfrm>
            </p:contentPart>
          </mc:Choice>
          <mc:Fallback xmlns="">
            <p:pic>
              <p:nvPicPr>
                <p:cNvPr id="802" name="Ink 801">
                  <a:extLst>
                    <a:ext uri="{FF2B5EF4-FFF2-40B4-BE49-F238E27FC236}">
                      <a16:creationId xmlns:a16="http://schemas.microsoft.com/office/drawing/2014/main" id="{9350A1EB-4610-040C-89EF-F9050C1FC59E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201633" y="4081112"/>
                  <a:ext cx="187920" cy="19293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803" name="Ink 802">
                  <a:extLst>
                    <a:ext uri="{FF2B5EF4-FFF2-40B4-BE49-F238E27FC236}">
                      <a16:creationId xmlns:a16="http://schemas.microsoft.com/office/drawing/2014/main" id="{664E62A5-C3A5-BAC0-C72A-B4FBECF169ED}"/>
                    </a:ext>
                  </a:extLst>
                </p14:cNvPr>
                <p14:cNvContentPartPr/>
                <p14:nvPr/>
              </p14:nvContentPartPr>
              <p14:xfrm>
                <a:off x="3417993" y="3920540"/>
                <a:ext cx="181800" cy="124920"/>
              </p14:xfrm>
            </p:contentPart>
          </mc:Choice>
          <mc:Fallback xmlns="">
            <p:pic>
              <p:nvPicPr>
                <p:cNvPr id="803" name="Ink 802">
                  <a:extLst>
                    <a:ext uri="{FF2B5EF4-FFF2-40B4-BE49-F238E27FC236}">
                      <a16:creationId xmlns:a16="http://schemas.microsoft.com/office/drawing/2014/main" id="{664E62A5-C3A5-BAC0-C72A-B4FBECF169ED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3411873" y="3914402"/>
                  <a:ext cx="194040" cy="1371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804" name="Ink 803">
                  <a:extLst>
                    <a:ext uri="{FF2B5EF4-FFF2-40B4-BE49-F238E27FC236}">
                      <a16:creationId xmlns:a16="http://schemas.microsoft.com/office/drawing/2014/main" id="{6614B170-8A5E-D970-9329-C35304AD3038}"/>
                    </a:ext>
                  </a:extLst>
                </p14:cNvPr>
                <p14:cNvContentPartPr/>
                <p14:nvPr/>
              </p14:nvContentPartPr>
              <p14:xfrm>
                <a:off x="3489633" y="4204940"/>
                <a:ext cx="68400" cy="106920"/>
              </p14:xfrm>
            </p:contentPart>
          </mc:Choice>
          <mc:Fallback xmlns="">
            <p:pic>
              <p:nvPicPr>
                <p:cNvPr id="804" name="Ink 803">
                  <a:extLst>
                    <a:ext uri="{FF2B5EF4-FFF2-40B4-BE49-F238E27FC236}">
                      <a16:creationId xmlns:a16="http://schemas.microsoft.com/office/drawing/2014/main" id="{6614B170-8A5E-D970-9329-C35304AD3038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483481" y="4198820"/>
                  <a:ext cx="80705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C7F75BFA-5227-6D1A-9A88-CEA441A70F2D}"/>
                    </a:ext>
                  </a:extLst>
                </p14:cNvPr>
                <p14:cNvContentPartPr/>
                <p14:nvPr/>
              </p14:nvContentPartPr>
              <p14:xfrm>
                <a:off x="3515553" y="4124300"/>
                <a:ext cx="30240" cy="2736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C7F75BFA-5227-6D1A-9A88-CEA441A70F2D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3509433" y="4118180"/>
                  <a:ext cx="424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69806F78-8A6F-C603-5532-0B8A094FE2A6}"/>
                    </a:ext>
                  </a:extLst>
                </p14:cNvPr>
                <p14:cNvContentPartPr/>
                <p14:nvPr/>
              </p14:nvContentPartPr>
              <p14:xfrm>
                <a:off x="3675753" y="3839180"/>
                <a:ext cx="142200" cy="411480"/>
              </p14:xfrm>
            </p:contentPart>
          </mc:Choice>
          <mc:Fallback xmlns="">
            <p:pic>
              <p:nvPicPr>
                <p:cNvPr id="806" name="Ink 805">
                  <a:extLst>
                    <a:ext uri="{FF2B5EF4-FFF2-40B4-BE49-F238E27FC236}">
                      <a16:creationId xmlns:a16="http://schemas.microsoft.com/office/drawing/2014/main" id="{69806F78-8A6F-C603-5532-0B8A094FE2A6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3669617" y="3833060"/>
                  <a:ext cx="154471" cy="42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286C821-C389-F4BD-D6DA-40D15EA203E4}"/>
                  </a:ext>
                </a:extLst>
              </p14:cNvPr>
              <p14:cNvContentPartPr/>
              <p14:nvPr/>
            </p14:nvContentPartPr>
            <p14:xfrm>
              <a:off x="1753152" y="2004231"/>
              <a:ext cx="69840" cy="131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286C821-C389-F4BD-D6DA-40D15EA203E4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1747032" y="1998111"/>
                <a:ext cx="820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9A47DAA-25FB-B19E-9ED2-4B1AC4C77D8E}"/>
                  </a:ext>
                </a:extLst>
              </p14:cNvPr>
              <p14:cNvContentPartPr/>
              <p14:nvPr/>
            </p14:nvContentPartPr>
            <p14:xfrm>
              <a:off x="1783392" y="1916391"/>
              <a:ext cx="34200" cy="1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9A47DAA-25FB-B19E-9ED2-4B1AC4C77D8E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1777272" y="1910271"/>
                <a:ext cx="464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D9038C7-6D32-79D6-F3EF-6A5779137109}"/>
                  </a:ext>
                </a:extLst>
              </p14:cNvPr>
              <p14:cNvContentPartPr/>
              <p14:nvPr/>
            </p14:nvContentPartPr>
            <p14:xfrm>
              <a:off x="2217912" y="2910351"/>
              <a:ext cx="82440" cy="143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D9038C7-6D32-79D6-F3EF-6A5779137109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2211792" y="2904231"/>
                <a:ext cx="946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6DD99D21-3FE9-ADEF-303F-703A18D12747}"/>
                  </a:ext>
                </a:extLst>
              </p14:cNvPr>
              <p14:cNvContentPartPr/>
              <p14:nvPr/>
            </p14:nvContentPartPr>
            <p14:xfrm>
              <a:off x="2262192" y="2845191"/>
              <a:ext cx="37080" cy="972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6DD99D21-3FE9-ADEF-303F-703A18D12747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2256072" y="2839071"/>
                <a:ext cx="49320" cy="21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FC2D5353-252F-EF9C-B93D-14668889483A}"/>
              </a:ext>
            </a:extLst>
          </p:cNvPr>
          <p:cNvGrpSpPr/>
          <p:nvPr/>
        </p:nvGrpSpPr>
        <p:grpSpPr>
          <a:xfrm>
            <a:off x="8966832" y="5504511"/>
            <a:ext cx="735120" cy="335880"/>
            <a:chOff x="8966832" y="5504511"/>
            <a:chExt cx="735120" cy="33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634FA6B-3FED-BD88-2477-EB6841D49EC6}"/>
                    </a:ext>
                  </a:extLst>
                </p14:cNvPr>
                <p14:cNvContentPartPr/>
                <p14:nvPr/>
              </p14:nvContentPartPr>
              <p14:xfrm>
                <a:off x="9056832" y="5563911"/>
                <a:ext cx="46800" cy="2084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634FA6B-3FED-BD88-2477-EB6841D49EC6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9050712" y="5557791"/>
                  <a:ext cx="5904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C78D9083-28C0-79C3-BCDA-442948D1A81C}"/>
                    </a:ext>
                  </a:extLst>
                </p14:cNvPr>
                <p14:cNvContentPartPr/>
                <p14:nvPr/>
              </p14:nvContentPartPr>
              <p14:xfrm>
                <a:off x="8966832" y="5667231"/>
                <a:ext cx="199080" cy="360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78D9083-28C0-79C3-BCDA-442948D1A81C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960712" y="5661111"/>
                  <a:ext cx="2113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72D6DC7B-D6A1-CEFC-026B-91159BF6C3E5}"/>
                    </a:ext>
                  </a:extLst>
                </p14:cNvPr>
                <p14:cNvContentPartPr/>
                <p14:nvPr/>
              </p14:nvContentPartPr>
              <p14:xfrm>
                <a:off x="9268872" y="5504511"/>
                <a:ext cx="272520" cy="3358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2D6DC7B-D6A1-CEFC-026B-91159BF6C3E5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9262752" y="5498391"/>
                  <a:ext cx="28476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BD4D5BD1-E3AA-49DF-4ECF-447EC941CEAF}"/>
                    </a:ext>
                  </a:extLst>
                </p14:cNvPr>
                <p14:cNvContentPartPr/>
                <p14:nvPr/>
              </p14:nvContentPartPr>
              <p14:xfrm>
                <a:off x="9654432" y="5683791"/>
                <a:ext cx="47520" cy="590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BD4D5BD1-E3AA-49DF-4ECF-447EC941CEAF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9648312" y="5677671"/>
                  <a:ext cx="59760" cy="7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7F7B4CC-5C70-E7CF-6E1E-C14B8871BE00}"/>
              </a:ext>
            </a:extLst>
          </p:cNvPr>
          <p:cNvGrpSpPr/>
          <p:nvPr/>
        </p:nvGrpSpPr>
        <p:grpSpPr>
          <a:xfrm>
            <a:off x="4639992" y="3798111"/>
            <a:ext cx="1656000" cy="414360"/>
            <a:chOff x="4639992" y="3798111"/>
            <a:chExt cx="1656000" cy="41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4412866F-08AA-A732-DFCA-935CF3FD1B19}"/>
                    </a:ext>
                  </a:extLst>
                </p14:cNvPr>
                <p14:cNvContentPartPr/>
                <p14:nvPr/>
              </p14:nvContentPartPr>
              <p14:xfrm>
                <a:off x="4639992" y="4023471"/>
                <a:ext cx="463320" cy="1436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4412866F-08AA-A732-DFCA-935CF3FD1B19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633872" y="4017351"/>
                  <a:ext cx="4755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57E0259A-D00A-F2F1-2098-B1B2C5C8AE6F}"/>
                    </a:ext>
                  </a:extLst>
                </p14:cNvPr>
                <p14:cNvContentPartPr/>
                <p14:nvPr/>
              </p14:nvContentPartPr>
              <p14:xfrm>
                <a:off x="4962552" y="3919071"/>
                <a:ext cx="28800" cy="3168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57E0259A-D00A-F2F1-2098-B1B2C5C8AE6F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956432" y="3912951"/>
                  <a:ext cx="410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75801EA5-20CD-9FF3-A79F-B2699257FE68}"/>
                    </a:ext>
                  </a:extLst>
                </p14:cNvPr>
                <p14:cNvContentPartPr/>
                <p14:nvPr/>
              </p14:nvContentPartPr>
              <p14:xfrm>
                <a:off x="5109072" y="3999711"/>
                <a:ext cx="239760" cy="14580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75801EA5-20CD-9FF3-A79F-B2699257FE68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5102952" y="3993591"/>
                  <a:ext cx="2520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CBA9CBED-7E6B-DB0D-FF88-51240FCA2F8B}"/>
                    </a:ext>
                  </a:extLst>
                </p14:cNvPr>
                <p14:cNvContentPartPr/>
                <p14:nvPr/>
              </p14:nvContentPartPr>
              <p14:xfrm>
                <a:off x="5485632" y="3798111"/>
                <a:ext cx="187200" cy="4143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CBA9CBED-7E6B-DB0D-FF88-51240FCA2F8B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479512" y="3791991"/>
                  <a:ext cx="199440" cy="42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06552644-FC0F-CB8E-3887-6E5101F04F22}"/>
                    </a:ext>
                  </a:extLst>
                </p14:cNvPr>
                <p14:cNvContentPartPr/>
                <p14:nvPr/>
              </p14:nvContentPartPr>
              <p14:xfrm>
                <a:off x="5863632" y="3937071"/>
                <a:ext cx="302040" cy="1767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06552644-FC0F-CB8E-3887-6E5101F04F22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857512" y="3930951"/>
                  <a:ext cx="3142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920E2E1C-114D-6F8D-E526-92D681AE1D28}"/>
                    </a:ext>
                  </a:extLst>
                </p14:cNvPr>
                <p14:cNvContentPartPr/>
                <p14:nvPr/>
              </p14:nvContentPartPr>
              <p14:xfrm>
                <a:off x="6258552" y="4017711"/>
                <a:ext cx="37440" cy="1101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920E2E1C-114D-6F8D-E526-92D681AE1D28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252432" y="4011591"/>
                  <a:ext cx="49680" cy="12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44BB070E-5E2F-B546-6AA7-D6AA4FF6716D}"/>
              </a:ext>
            </a:extLst>
          </p:cNvPr>
          <p:cNvGrpSpPr/>
          <p:nvPr/>
        </p:nvGrpSpPr>
        <p:grpSpPr>
          <a:xfrm>
            <a:off x="6489672" y="3668511"/>
            <a:ext cx="1608120" cy="444600"/>
            <a:chOff x="6489672" y="3668511"/>
            <a:chExt cx="1608120" cy="44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DC0583D7-6E2E-B0E1-021D-A0D63254B400}"/>
                    </a:ext>
                  </a:extLst>
                </p14:cNvPr>
                <p14:cNvContentPartPr/>
                <p14:nvPr/>
              </p14:nvContentPartPr>
              <p14:xfrm>
                <a:off x="6489672" y="3923031"/>
                <a:ext cx="189000" cy="15732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DC0583D7-6E2E-B0E1-021D-A0D63254B40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483552" y="3916911"/>
                  <a:ext cx="2012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4322A5BF-91FE-53BB-9BC3-34FB70F0BE1C}"/>
                    </a:ext>
                  </a:extLst>
                </p14:cNvPr>
                <p14:cNvContentPartPr/>
                <p14:nvPr/>
              </p14:nvContentPartPr>
              <p14:xfrm>
                <a:off x="6679752" y="3961191"/>
                <a:ext cx="118080" cy="1980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4322A5BF-91FE-53BB-9BC3-34FB70F0BE1C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673632" y="3955071"/>
                  <a:ext cx="1303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A8595C19-A7A9-4F03-997C-97F15F453205}"/>
                    </a:ext>
                  </a:extLst>
                </p14:cNvPr>
                <p14:cNvContentPartPr/>
                <p14:nvPr/>
              </p14:nvContentPartPr>
              <p14:xfrm>
                <a:off x="6865872" y="3900711"/>
                <a:ext cx="282960" cy="16056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A8595C19-A7A9-4F03-997C-97F15F453205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859752" y="3894591"/>
                  <a:ext cx="2952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9F398C1B-6E4C-34ED-8579-62238864A9F5}"/>
                    </a:ext>
                  </a:extLst>
                </p14:cNvPr>
                <p14:cNvContentPartPr/>
                <p14:nvPr/>
              </p14:nvContentPartPr>
              <p14:xfrm>
                <a:off x="7161792" y="3668511"/>
                <a:ext cx="241200" cy="44460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9F398C1B-6E4C-34ED-8579-62238864A9F5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155672" y="3662391"/>
                  <a:ext cx="253440" cy="45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B09F1088-E9C3-19C2-F88D-952E6A5591C5}"/>
                    </a:ext>
                  </a:extLst>
                </p14:cNvPr>
                <p14:cNvContentPartPr/>
                <p14:nvPr/>
              </p14:nvContentPartPr>
              <p14:xfrm>
                <a:off x="7523952" y="3851751"/>
                <a:ext cx="54000" cy="1746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B09F1088-E9C3-19C2-F88D-952E6A5591C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517832" y="3845631"/>
                  <a:ext cx="662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6656FF86-7A4D-1F8D-59D3-E68433E9BB24}"/>
                    </a:ext>
                  </a:extLst>
                </p14:cNvPr>
                <p14:cNvContentPartPr/>
                <p14:nvPr/>
              </p14:nvContentPartPr>
              <p14:xfrm>
                <a:off x="7464192" y="3927351"/>
                <a:ext cx="156600" cy="93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6656FF86-7A4D-1F8D-59D3-E68433E9BB2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458072" y="3921231"/>
                  <a:ext cx="1688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DC51FBCB-2DC1-0FDD-7ED5-E147BA3D59B9}"/>
                    </a:ext>
                  </a:extLst>
                </p14:cNvPr>
                <p14:cNvContentPartPr/>
                <p14:nvPr/>
              </p14:nvContentPartPr>
              <p14:xfrm>
                <a:off x="7716192" y="3755631"/>
                <a:ext cx="241560" cy="2833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DC51FBCB-2DC1-0FDD-7ED5-E147BA3D59B9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710072" y="3749511"/>
                  <a:ext cx="25380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F24B9AAD-F676-C170-0B23-A232DB20038E}"/>
                    </a:ext>
                  </a:extLst>
                </p14:cNvPr>
                <p14:cNvContentPartPr/>
                <p14:nvPr/>
              </p14:nvContentPartPr>
              <p14:xfrm>
                <a:off x="8047392" y="3931671"/>
                <a:ext cx="50400" cy="597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F24B9AAD-F676-C170-0B23-A232DB20038E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41272" y="3925551"/>
                  <a:ext cx="62640" cy="7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1F24CB0-AE6D-F9C6-42BB-0F748ECEBEE2}"/>
              </a:ext>
            </a:extLst>
          </p:cNvPr>
          <p:cNvGrpSpPr/>
          <p:nvPr/>
        </p:nvGrpSpPr>
        <p:grpSpPr>
          <a:xfrm>
            <a:off x="8456596" y="793735"/>
            <a:ext cx="547560" cy="344160"/>
            <a:chOff x="8456596" y="793735"/>
            <a:chExt cx="547560" cy="344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F3B07364-F1BE-5B85-1938-2308E7559BBF}"/>
                    </a:ext>
                  </a:extLst>
                </p14:cNvPr>
                <p14:cNvContentPartPr/>
                <p14:nvPr/>
              </p14:nvContentPartPr>
              <p14:xfrm>
                <a:off x="8456596" y="958975"/>
                <a:ext cx="84240" cy="9036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F3B07364-F1BE-5B85-1938-2308E7559BB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450476" y="952855"/>
                  <a:ext cx="964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82E73B0A-DE48-3C0D-E85A-C6ED360E10B2}"/>
                    </a:ext>
                  </a:extLst>
                </p14:cNvPr>
                <p14:cNvContentPartPr/>
                <p14:nvPr/>
              </p14:nvContentPartPr>
              <p14:xfrm>
                <a:off x="8483956" y="872575"/>
                <a:ext cx="41400" cy="172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82E73B0A-DE48-3C0D-E85A-C6ED360E10B2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477836" y="866455"/>
                  <a:ext cx="536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D87376AB-EC6D-B91A-76CA-D61207958D25}"/>
                    </a:ext>
                  </a:extLst>
                </p14:cNvPr>
                <p14:cNvContentPartPr/>
                <p14:nvPr/>
              </p14:nvContentPartPr>
              <p14:xfrm>
                <a:off x="8605996" y="799855"/>
                <a:ext cx="129960" cy="2062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D87376AB-EC6D-B91A-76CA-D61207958D25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599876" y="793735"/>
                  <a:ext cx="1422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A56DAFAA-10C1-8BFB-6A1E-9CA7A51BFE67}"/>
                    </a:ext>
                  </a:extLst>
                </p14:cNvPr>
                <p14:cNvContentPartPr/>
                <p14:nvPr/>
              </p14:nvContentPartPr>
              <p14:xfrm>
                <a:off x="8729116" y="831895"/>
                <a:ext cx="155520" cy="1666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A56DAFAA-10C1-8BFB-6A1E-9CA7A51BFE67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722996" y="825775"/>
                  <a:ext cx="1677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553AAE5C-8A04-6EC2-E532-131E2D99F98F}"/>
                    </a:ext>
                  </a:extLst>
                </p14:cNvPr>
                <p14:cNvContentPartPr/>
                <p14:nvPr/>
              </p14:nvContentPartPr>
              <p14:xfrm>
                <a:off x="8759356" y="916495"/>
                <a:ext cx="140760" cy="97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553AAE5C-8A04-6EC2-E532-131E2D99F98F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753236" y="910375"/>
                  <a:ext cx="1530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7A297639-A990-F5C1-C6DB-B04A249C8378}"/>
                    </a:ext>
                  </a:extLst>
                </p14:cNvPr>
                <p14:cNvContentPartPr/>
                <p14:nvPr/>
              </p14:nvContentPartPr>
              <p14:xfrm>
                <a:off x="8869876" y="793735"/>
                <a:ext cx="134280" cy="3441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7A297639-A990-F5C1-C6DB-B04A249C8378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863756" y="787615"/>
                  <a:ext cx="146520" cy="35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167E335-FB1B-6007-112A-6D4DDEEA4D9C}"/>
              </a:ext>
            </a:extLst>
          </p:cNvPr>
          <p:cNvGrpSpPr/>
          <p:nvPr/>
        </p:nvGrpSpPr>
        <p:grpSpPr>
          <a:xfrm>
            <a:off x="9888316" y="5037055"/>
            <a:ext cx="136440" cy="192960"/>
            <a:chOff x="9888316" y="5037055"/>
            <a:chExt cx="13644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1D5BD958-7F05-045D-98AE-950AED3D30CE}"/>
                    </a:ext>
                  </a:extLst>
                </p14:cNvPr>
                <p14:cNvContentPartPr/>
                <p14:nvPr/>
              </p14:nvContentPartPr>
              <p14:xfrm>
                <a:off x="9888316" y="5128135"/>
                <a:ext cx="136440" cy="1018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1D5BD958-7F05-045D-98AE-950AED3D30CE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882196" y="5122015"/>
                  <a:ext cx="1486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51D70FEA-6C44-5B98-CDC2-ECB160AFDDF0}"/>
                    </a:ext>
                  </a:extLst>
                </p14:cNvPr>
                <p14:cNvContentPartPr/>
                <p14:nvPr/>
              </p14:nvContentPartPr>
              <p14:xfrm>
                <a:off x="9901276" y="5037055"/>
                <a:ext cx="28800" cy="273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51D70FEA-6C44-5B98-CDC2-ECB160AFDDF0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895156" y="5030935"/>
                  <a:ext cx="41040" cy="396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8372461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122D01-DC62-4C17-0539-F065EB4201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FC52339-A8E7-7635-6DC1-EF8A6C54BD72}"/>
                  </a:ext>
                </a:extLst>
              </p14:cNvPr>
              <p14:cNvContentPartPr/>
              <p14:nvPr/>
            </p14:nvContentPartPr>
            <p14:xfrm>
              <a:off x="8502232" y="2045654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FC52339-A8E7-7635-6DC1-EF8A6C54BD7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495932" y="2039534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8952BD9A-127B-8DCC-3B4E-E412EE7BA2EE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8952BD9A-127B-8DCC-3B4E-E412EE7BA2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C4B2217-8A45-5DFB-CF9B-C3DFA3487F0D}"/>
                  </a:ext>
                </a:extLst>
              </p14:cNvPr>
              <p14:cNvContentPartPr/>
              <p14:nvPr/>
            </p14:nvContentPartPr>
            <p14:xfrm>
              <a:off x="8645806" y="2080192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C4B2217-8A45-5DFB-CF9B-C3DFA3487F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639686" y="2073392"/>
                <a:ext cx="12960" cy="1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EC5CEFE1-64F2-7496-FE93-BC7C90A0B019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EC5CEFE1-64F2-7496-FE93-BC7C90A0B0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74311FEE-FC13-978F-C078-038A48E42F9C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0A1750EC-00F9-BE84-6EE9-819B211FFC42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0A1750EC-00F9-BE84-6EE9-819B211FFC4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AA60DE10-7CE8-F1FB-7810-2962D1B00381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AA60DE10-7CE8-F1FB-7810-2962D1B0038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C00BA3BF-2775-591D-0E1F-BE7D2BD9AE7D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C00BA3BF-2775-591D-0E1F-BE7D2BD9AE7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4BDFCD1D-7893-06BC-9F69-FB6540C5B248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4BDFCD1D-7893-06BC-9F69-FB6540C5B24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5D65B61-DC60-5497-BFDD-1D247501BDE5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D5D65B61-DC60-5497-BFDD-1D247501BDE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000201" y="6239185"/>
                  <a:ext cx="106607" cy="259182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054ACF5B-FF4E-628A-53D9-BFF79C4A759B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054ACF5B-FF4E-628A-53D9-BFF79C4A759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5F83335B-D83A-5080-F390-5328A635A70F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F07AFB38-8AB7-B4FB-5AB7-9954373C7736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F07AFB38-8AB7-B4FB-5AB7-9954373C773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229492AF-3BA4-FDDC-8CEF-13ED27171379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229492AF-3BA4-FDDC-8CEF-13ED2717137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B105F22F-597C-D486-9BEA-E8C97DB42081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B105F22F-597C-D486-9BEA-E8C97DB4208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DF59C11D-246B-94F8-F5EF-A8376A13757B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DF59C11D-246B-94F8-F5EF-A8376A13757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E685C8E8-EFCC-908B-CCDB-A1D2736C7F32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E685C8E8-EFCC-908B-CCDB-A1D2736C7F3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3C354408-C308-54AC-1747-597F9065F391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3C354408-C308-54AC-1747-597F9065F391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568744" y="6257188"/>
                  <a:ext cx="102240" cy="19077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E48C1831-BC2F-9304-AF8D-ED948D6876FB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2205558D-8677-63D9-F6CE-F0EA6B8D11C4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2205558D-8677-63D9-F6CE-F0EA6B8D11C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7FCE3A02-A54C-CE6B-E833-FC0E89077FC4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7FCE3A02-A54C-CE6B-E833-FC0E89077FC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E3E91F5E-63CE-30C9-CCC0-4A73C542D674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E3E91F5E-63CE-30C9-CCC0-4A73C542D67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4FD6041D-3ED1-A0FA-6BAE-3378EADF556D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4FD6041D-3ED1-A0FA-6BAE-3378EADF556D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1F054FC9-C55C-4937-74B9-F5F3BAB6A3B9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1F054FC9-C55C-4937-74B9-F5F3BAB6A3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12021" y="5339176"/>
                <a:ext cx="686167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9218D62A-C102-C09C-11DE-F2F5CA8629A2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9218D62A-C102-C09C-11DE-F2F5CA8629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97747" y="4592176"/>
                <a:ext cx="786954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9E0D3E79-06AE-0AA7-86F2-292CAB49AB25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9E0D3E79-06AE-0AA7-86F2-292CAB49AB2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70305" y="3990260"/>
                <a:ext cx="2007358" cy="618833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oup 108">
            <a:extLst>
              <a:ext uri="{FF2B5EF4-FFF2-40B4-BE49-F238E27FC236}">
                <a16:creationId xmlns:a16="http://schemas.microsoft.com/office/drawing/2014/main" id="{89ADB92B-1172-C2BA-8E9F-5CECDF6C3EAC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91AEE22E-1E2B-7F8C-EFA6-FDA348F6908B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91AEE22E-1E2B-7F8C-EFA6-FDA348F6908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B4572AA6-74AF-9DC5-4611-2B8BD7E3216B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B4572AA6-74AF-9DC5-4611-2B8BD7E3216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E196A52A-7151-670C-A8B5-D0C075A6B3B9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E196A52A-7151-670C-A8B5-D0C075A6B3B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FFCCB51B-F2A3-AF95-4AC1-02F9BA703DDB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FFCCB51B-F2A3-AF95-4AC1-02F9BA703DD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F7C5A2FA-685D-BA62-BDB8-2980C6CFF310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F7C5A2FA-685D-BA62-BDB8-2980C6CFF31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662537D5-2011-F74C-15EE-366AA31DE7B6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FC668F89-505C-C5B7-914A-64CFA14C887D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FC668F89-505C-C5B7-914A-64CFA14C887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1D10F9C5-DEC0-FBD8-F1F7-A739934A4647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1D10F9C5-DEC0-FBD8-F1F7-A739934A4647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1071A04-AAA4-DE71-74E9-56C4B75A12BE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1071A04-AAA4-DE71-74E9-56C4B75A12B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96EC9CD5-2F9D-6DE0-EE6A-BDC8F373322E}"/>
                  </a:ext>
                </a:extLst>
              </p14:cNvPr>
              <p14:cNvContentPartPr/>
              <p14:nvPr/>
            </p14:nvContentPartPr>
            <p14:xfrm>
              <a:off x="1766938" y="-90546"/>
              <a:ext cx="8000640" cy="108144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96EC9CD5-2F9D-6DE0-EE6A-BDC8F37332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60818" y="-96666"/>
                <a:ext cx="8012880" cy="10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8" name="Ink 547">
                <a:extLst>
                  <a:ext uri="{FF2B5EF4-FFF2-40B4-BE49-F238E27FC236}">
                    <a16:creationId xmlns:a16="http://schemas.microsoft.com/office/drawing/2014/main" id="{3210B9C1-9120-139D-095A-FD6E05268EE9}"/>
                  </a:ext>
                </a:extLst>
              </p14:cNvPr>
              <p14:cNvContentPartPr/>
              <p14:nvPr/>
            </p14:nvContentPartPr>
            <p14:xfrm>
              <a:off x="920366" y="6075009"/>
              <a:ext cx="13680" cy="16560"/>
            </p14:xfrm>
          </p:contentPart>
        </mc:Choice>
        <mc:Fallback xmlns="">
          <p:pic>
            <p:nvPicPr>
              <p:cNvPr id="548" name="Ink 547">
                <a:extLst>
                  <a:ext uri="{FF2B5EF4-FFF2-40B4-BE49-F238E27FC236}">
                    <a16:creationId xmlns:a16="http://schemas.microsoft.com/office/drawing/2014/main" id="{3210B9C1-9120-139D-095A-FD6E05268EE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4246" y="6069019"/>
                <a:ext cx="25920" cy="28540"/>
              </a:xfrm>
              <a:prstGeom prst="rect">
                <a:avLst/>
              </a:prstGeom>
            </p:spPr>
          </p:pic>
        </mc:Fallback>
      </mc:AlternateContent>
      <p:grpSp>
        <p:nvGrpSpPr>
          <p:cNvPr id="586" name="Group 585">
            <a:extLst>
              <a:ext uri="{FF2B5EF4-FFF2-40B4-BE49-F238E27FC236}">
                <a16:creationId xmlns:a16="http://schemas.microsoft.com/office/drawing/2014/main" id="{1A9CC448-62F2-AEE4-C5D3-50BB34871220}"/>
              </a:ext>
            </a:extLst>
          </p:cNvPr>
          <p:cNvGrpSpPr/>
          <p:nvPr/>
        </p:nvGrpSpPr>
        <p:grpSpPr>
          <a:xfrm>
            <a:off x="908486" y="4219569"/>
            <a:ext cx="7384320" cy="1872000"/>
            <a:chOff x="908486" y="4219569"/>
            <a:chExt cx="7384320" cy="187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150FF56C-75F9-87EB-ED87-19739408DD7B}"/>
                    </a:ext>
                  </a:extLst>
                </p14:cNvPr>
                <p14:cNvContentPartPr/>
                <p14:nvPr/>
              </p14:nvContentPartPr>
              <p14:xfrm>
                <a:off x="908486" y="4282929"/>
                <a:ext cx="2505960" cy="18086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150FF56C-75F9-87EB-ED87-19739408DD7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02366" y="4276809"/>
                  <a:ext cx="2518200" cy="18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BAE7BB6A-D356-18A7-9004-90350B586FAD}"/>
                    </a:ext>
                  </a:extLst>
                </p14:cNvPr>
                <p14:cNvContentPartPr/>
                <p14:nvPr/>
              </p14:nvContentPartPr>
              <p14:xfrm>
                <a:off x="3393206" y="4290489"/>
                <a:ext cx="36000" cy="205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BAE7BB6A-D356-18A7-9004-90350B586FA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87024" y="4284369"/>
                  <a:ext cx="48364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9D1994CE-C413-E1CC-FAF2-1CE0608C492B}"/>
                    </a:ext>
                  </a:extLst>
                </p14:cNvPr>
                <p14:cNvContentPartPr/>
                <p14:nvPr/>
              </p14:nvContentPartPr>
              <p14:xfrm>
                <a:off x="3399686" y="4219569"/>
                <a:ext cx="4893120" cy="10908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9D1994CE-C413-E1CC-FAF2-1CE0608C492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393566" y="4213449"/>
                  <a:ext cx="4905359" cy="12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818E78D6-CE34-586A-06CD-A1B28A643559}"/>
                  </a:ext>
                </a:extLst>
              </p14:cNvPr>
              <p14:cNvContentPartPr/>
              <p14:nvPr/>
            </p14:nvContentPartPr>
            <p14:xfrm>
              <a:off x="6435975" y="1873829"/>
              <a:ext cx="1800" cy="50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818E78D6-CE34-586A-06CD-A1B28A64355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29855" y="1867709"/>
                <a:ext cx="1404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0" name="Ink 449">
                <a:extLst>
                  <a:ext uri="{FF2B5EF4-FFF2-40B4-BE49-F238E27FC236}">
                    <a16:creationId xmlns:a16="http://schemas.microsoft.com/office/drawing/2014/main" id="{FE3688DA-E171-BF6A-CAD2-3C6AE633B371}"/>
                  </a:ext>
                </a:extLst>
              </p14:cNvPr>
              <p14:cNvContentPartPr/>
              <p14:nvPr/>
            </p14:nvContentPartPr>
            <p14:xfrm>
              <a:off x="906633" y="4488226"/>
              <a:ext cx="1708560" cy="1611000"/>
            </p14:xfrm>
          </p:contentPart>
        </mc:Choice>
        <mc:Fallback xmlns="">
          <p:pic>
            <p:nvPicPr>
              <p:cNvPr id="450" name="Ink 449">
                <a:extLst>
                  <a:ext uri="{FF2B5EF4-FFF2-40B4-BE49-F238E27FC236}">
                    <a16:creationId xmlns:a16="http://schemas.microsoft.com/office/drawing/2014/main" id="{FE3688DA-E171-BF6A-CAD2-3C6AE633B37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00514" y="4482107"/>
                <a:ext cx="1720797" cy="1623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C59A6229-D476-115D-ADC1-911BEF536097}"/>
                  </a:ext>
                </a:extLst>
              </p14:cNvPr>
              <p14:cNvContentPartPr/>
              <p14:nvPr/>
            </p14:nvContentPartPr>
            <p14:xfrm>
              <a:off x="2593953" y="4440706"/>
              <a:ext cx="5699520" cy="6552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C59A6229-D476-115D-ADC1-911BEF53609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87833" y="4434619"/>
                <a:ext cx="5711760" cy="77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F2F0B5AD-8D75-841C-3581-7778FDA87FF7}"/>
                  </a:ext>
                </a:extLst>
              </p14:cNvPr>
              <p14:cNvContentPartPr/>
              <p14:nvPr/>
            </p14:nvContentPartPr>
            <p14:xfrm>
              <a:off x="894393" y="3934906"/>
              <a:ext cx="4661280" cy="216360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F2F0B5AD-8D75-841C-3581-7778FDA87FF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88273" y="3928786"/>
                <a:ext cx="4673520" cy="21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4D156BC1-12CC-F7A2-9A4E-A31A807874FD}"/>
                  </a:ext>
                </a:extLst>
              </p14:cNvPr>
              <p14:cNvContentPartPr/>
              <p14:nvPr/>
            </p14:nvContentPartPr>
            <p14:xfrm>
              <a:off x="5498073" y="3889186"/>
              <a:ext cx="2858760" cy="8352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4D156BC1-12CC-F7A2-9A4E-A31A807874F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91953" y="3883066"/>
                <a:ext cx="2871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FF885FB3-8B55-8D4D-589D-1B7190FD5E70}"/>
                  </a:ext>
                </a:extLst>
              </p14:cNvPr>
              <p14:cNvContentPartPr/>
              <p14:nvPr/>
            </p14:nvContentPartPr>
            <p14:xfrm>
              <a:off x="885753" y="4501906"/>
              <a:ext cx="1699920" cy="1597320"/>
            </p14:xfrm>
          </p:contentPart>
        </mc:Choice>
        <mc:Fallback xmlns=""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FF885FB3-8B55-8D4D-589D-1B7190FD5E7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79633" y="4495786"/>
                <a:ext cx="1712160" cy="160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8" name="Ink 497">
                <a:extLst>
                  <a:ext uri="{FF2B5EF4-FFF2-40B4-BE49-F238E27FC236}">
                    <a16:creationId xmlns:a16="http://schemas.microsoft.com/office/drawing/2014/main" id="{3DCA7CA7-D145-FDF4-4A5B-EA9083E05F2E}"/>
                  </a:ext>
                </a:extLst>
              </p14:cNvPr>
              <p14:cNvContentPartPr/>
              <p14:nvPr/>
            </p14:nvContentPartPr>
            <p14:xfrm>
              <a:off x="5484033" y="3870826"/>
              <a:ext cx="2876400" cy="111240"/>
            </p14:xfrm>
          </p:contentPart>
        </mc:Choice>
        <mc:Fallback xmlns="">
          <p:pic>
            <p:nvPicPr>
              <p:cNvPr id="498" name="Ink 497">
                <a:extLst>
                  <a:ext uri="{FF2B5EF4-FFF2-40B4-BE49-F238E27FC236}">
                    <a16:creationId xmlns:a16="http://schemas.microsoft.com/office/drawing/2014/main" id="{3DCA7CA7-D145-FDF4-4A5B-EA9083E05F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477912" y="3864706"/>
                <a:ext cx="2888642" cy="123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2" name="Group 561">
            <a:extLst>
              <a:ext uri="{FF2B5EF4-FFF2-40B4-BE49-F238E27FC236}">
                <a16:creationId xmlns:a16="http://schemas.microsoft.com/office/drawing/2014/main" id="{A32CD075-61F2-674D-DA42-70B531CA6831}"/>
              </a:ext>
            </a:extLst>
          </p:cNvPr>
          <p:cNvGrpSpPr/>
          <p:nvPr/>
        </p:nvGrpSpPr>
        <p:grpSpPr>
          <a:xfrm>
            <a:off x="2259513" y="4673986"/>
            <a:ext cx="780480" cy="944280"/>
            <a:chOff x="2259513" y="4673986"/>
            <a:chExt cx="780480" cy="94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E04C8463-0013-428B-7363-122B14FB05AF}"/>
                    </a:ext>
                  </a:extLst>
                </p14:cNvPr>
                <p14:cNvContentPartPr/>
                <p14:nvPr/>
              </p14:nvContentPartPr>
              <p14:xfrm>
                <a:off x="2495673" y="5068546"/>
                <a:ext cx="163080" cy="6948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E04C8463-0013-428B-7363-122B14FB05AF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489553" y="5062426"/>
                  <a:ext cx="1753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37087419-A31C-3601-6357-A832799E383A}"/>
                    </a:ext>
                  </a:extLst>
                </p14:cNvPr>
                <p14:cNvContentPartPr/>
                <p14:nvPr/>
              </p14:nvContentPartPr>
              <p14:xfrm>
                <a:off x="2555073" y="5021386"/>
                <a:ext cx="94320" cy="13824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37087419-A31C-3601-6357-A832799E383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548953" y="5015266"/>
                  <a:ext cx="1065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3B819A05-CA7D-A485-82BB-905134B124BF}"/>
                    </a:ext>
                  </a:extLst>
                </p14:cNvPr>
                <p14:cNvContentPartPr/>
                <p14:nvPr/>
              </p14:nvContentPartPr>
              <p14:xfrm>
                <a:off x="2663073" y="4917706"/>
                <a:ext cx="117360" cy="10656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3B819A05-CA7D-A485-82BB-905134B124BF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656953" y="4911586"/>
                  <a:ext cx="1296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0226DC4E-468E-2048-52D7-85F6B7A65D01}"/>
                    </a:ext>
                  </a:extLst>
                </p14:cNvPr>
                <p14:cNvContentPartPr/>
                <p14:nvPr/>
              </p14:nvContentPartPr>
              <p14:xfrm>
                <a:off x="2777553" y="4933906"/>
                <a:ext cx="102240" cy="8712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0226DC4E-468E-2048-52D7-85F6B7A65D0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771433" y="4927811"/>
                  <a:ext cx="114480" cy="993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1501AC2C-8B47-5B84-8ED3-B79CAE4DB929}"/>
                    </a:ext>
                  </a:extLst>
                </p14:cNvPr>
                <p14:cNvContentPartPr/>
                <p14:nvPr/>
              </p14:nvContentPartPr>
              <p14:xfrm>
                <a:off x="2259513" y="4837066"/>
                <a:ext cx="158040" cy="7596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1501AC2C-8B47-5B84-8ED3-B79CAE4DB929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253393" y="4830946"/>
                  <a:ext cx="1702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62114071-B95B-E490-7561-F4CF0498011D}"/>
                    </a:ext>
                  </a:extLst>
                </p14:cNvPr>
                <p14:cNvContentPartPr/>
                <p14:nvPr/>
              </p14:nvContentPartPr>
              <p14:xfrm>
                <a:off x="2288673" y="4812226"/>
                <a:ext cx="133560" cy="12960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62114071-B95B-E490-7561-F4CF0498011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282553" y="4806106"/>
                  <a:ext cx="1458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5772B197-2246-EFF7-BE58-D80411AA0AB3}"/>
                    </a:ext>
                  </a:extLst>
                </p14:cNvPr>
                <p14:cNvContentPartPr/>
                <p14:nvPr/>
              </p14:nvContentPartPr>
              <p14:xfrm>
                <a:off x="2449593" y="4673986"/>
                <a:ext cx="104400" cy="1317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5772B197-2246-EFF7-BE58-D80411AA0AB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443473" y="4667866"/>
                  <a:ext cx="1166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49D0FCCE-CD08-4752-E25B-C1349A30A98B}"/>
                    </a:ext>
                  </a:extLst>
                </p14:cNvPr>
                <p14:cNvContentPartPr/>
                <p14:nvPr/>
              </p14:nvContentPartPr>
              <p14:xfrm>
                <a:off x="2570913" y="4720786"/>
                <a:ext cx="13680" cy="907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49D0FCCE-CD08-4752-E25B-C1349A30A98B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564793" y="4714666"/>
                  <a:ext cx="25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A3CC4EC8-3474-28FB-8145-65CEFB1AE119}"/>
                    </a:ext>
                  </a:extLst>
                </p14:cNvPr>
                <p14:cNvContentPartPr/>
                <p14:nvPr/>
              </p14:nvContentPartPr>
              <p14:xfrm>
                <a:off x="2675673" y="5366266"/>
                <a:ext cx="140040" cy="1425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A3CC4EC8-3474-28FB-8145-65CEFB1AE11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669553" y="5360131"/>
                  <a:ext cx="152280" cy="1548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FF6691A2-C4E1-7BD9-41B8-B3B11BB3B11E}"/>
                    </a:ext>
                  </a:extLst>
                </p14:cNvPr>
                <p14:cNvContentPartPr/>
                <p14:nvPr/>
              </p14:nvContentPartPr>
              <p14:xfrm>
                <a:off x="2696553" y="5377066"/>
                <a:ext cx="118080" cy="1051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FF6691A2-C4E1-7BD9-41B8-B3B11BB3B11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690433" y="5370946"/>
                  <a:ext cx="1303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904AE0EF-8579-1F0C-DDCA-638588EE5D76}"/>
                    </a:ext>
                  </a:extLst>
                </p14:cNvPr>
                <p14:cNvContentPartPr/>
                <p14:nvPr/>
              </p14:nvContentPartPr>
              <p14:xfrm>
                <a:off x="2810313" y="5279506"/>
                <a:ext cx="138600" cy="1083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904AE0EF-8579-1F0C-DDCA-638588EE5D76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804193" y="5273406"/>
                  <a:ext cx="150840" cy="1205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80A77AC5-4F9B-6363-43E3-1ADDA642F19B}"/>
                    </a:ext>
                  </a:extLst>
                </p14:cNvPr>
                <p14:cNvContentPartPr/>
                <p14:nvPr/>
              </p14:nvContentPartPr>
              <p14:xfrm>
                <a:off x="2960793" y="5297506"/>
                <a:ext cx="79200" cy="1076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80A77AC5-4F9B-6363-43E3-1ADDA642F19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954673" y="5291386"/>
                  <a:ext cx="914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8592E260-FED0-5E08-B4B5-C36CFD3CF936}"/>
                    </a:ext>
                  </a:extLst>
                </p14:cNvPr>
                <p14:cNvContentPartPr/>
                <p14:nvPr/>
              </p14:nvContentPartPr>
              <p14:xfrm>
                <a:off x="2811393" y="5518906"/>
                <a:ext cx="55800" cy="993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8592E260-FED0-5E08-B4B5-C36CFD3CF936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2805273" y="5512786"/>
                  <a:ext cx="680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4770741E-A0F8-88D4-B60F-3CAF9D322510}"/>
                    </a:ext>
                  </a:extLst>
                </p14:cNvPr>
                <p14:cNvContentPartPr/>
                <p14:nvPr/>
              </p14:nvContentPartPr>
              <p14:xfrm>
                <a:off x="2871513" y="5459506"/>
                <a:ext cx="19800" cy="1584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4770741E-A0F8-88D4-B60F-3CAF9D32251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2865393" y="5453522"/>
                  <a:ext cx="32040" cy="278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75F29821-9D01-CEF1-7087-DB7FA94CD389}"/>
                    </a:ext>
                  </a:extLst>
                </p14:cNvPr>
                <p14:cNvContentPartPr/>
                <p14:nvPr/>
              </p14:nvContentPartPr>
              <p14:xfrm>
                <a:off x="2667033" y="5127226"/>
                <a:ext cx="51120" cy="882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75F29821-9D01-CEF1-7087-DB7FA94CD38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660913" y="5121106"/>
                  <a:ext cx="633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9A4A65AE-8AE8-F702-F14C-916C447679DF}"/>
                    </a:ext>
                  </a:extLst>
                </p14:cNvPr>
                <p14:cNvContentPartPr/>
                <p14:nvPr/>
              </p14:nvContentPartPr>
              <p14:xfrm>
                <a:off x="2714913" y="5069986"/>
                <a:ext cx="15480" cy="1332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9A4A65AE-8AE8-F702-F14C-916C447679D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708793" y="5063866"/>
                  <a:ext cx="277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2C6C3737-4339-31B0-6EA0-4A216E780D8F}"/>
                    </a:ext>
                  </a:extLst>
                </p14:cNvPr>
                <p14:cNvContentPartPr/>
                <p14:nvPr/>
              </p14:nvContentPartPr>
              <p14:xfrm>
                <a:off x="2420073" y="4898266"/>
                <a:ext cx="51120" cy="9648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2C6C3737-4339-31B0-6EA0-4A216E780D8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413953" y="4892146"/>
                  <a:ext cx="63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4E103640-7D7F-F8E3-9974-2983930C3384}"/>
                    </a:ext>
                  </a:extLst>
                </p14:cNvPr>
                <p14:cNvContentPartPr/>
                <p14:nvPr/>
              </p14:nvContentPartPr>
              <p14:xfrm>
                <a:off x="2467593" y="4834906"/>
                <a:ext cx="25920" cy="1764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4E103640-7D7F-F8E3-9974-2983930C3384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461473" y="4828786"/>
                  <a:ext cx="38160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58EF3A24-D0FC-4391-592E-E26AA4E57F07}"/>
              </a:ext>
            </a:extLst>
          </p:cNvPr>
          <p:cNvGrpSpPr/>
          <p:nvPr/>
        </p:nvGrpSpPr>
        <p:grpSpPr>
          <a:xfrm>
            <a:off x="2748552" y="278391"/>
            <a:ext cx="1362240" cy="436320"/>
            <a:chOff x="2748552" y="278391"/>
            <a:chExt cx="1362240" cy="43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B02D5A8-9F54-8248-E130-EFA94C2BA005}"/>
                    </a:ext>
                  </a:extLst>
                </p14:cNvPr>
                <p14:cNvContentPartPr/>
                <p14:nvPr/>
              </p14:nvContentPartPr>
              <p14:xfrm>
                <a:off x="2748552" y="370911"/>
                <a:ext cx="247680" cy="3222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9B02D5A8-9F54-8248-E130-EFA94C2BA00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2742432" y="364791"/>
                  <a:ext cx="25992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21644919-65AB-29A4-CE60-AA2B59CE706F}"/>
                    </a:ext>
                  </a:extLst>
                </p14:cNvPr>
                <p14:cNvContentPartPr/>
                <p14:nvPr/>
              </p14:nvContentPartPr>
              <p14:xfrm>
                <a:off x="3028992" y="551631"/>
                <a:ext cx="131040" cy="1126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21644919-65AB-29A4-CE60-AA2B59CE706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022872" y="545511"/>
                  <a:ext cx="143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4B5536E6-3CA2-3C30-BDC8-B34C1F8164CC}"/>
                    </a:ext>
                  </a:extLst>
                </p14:cNvPr>
                <p14:cNvContentPartPr/>
                <p14:nvPr/>
              </p14:nvContentPartPr>
              <p14:xfrm>
                <a:off x="3054552" y="492951"/>
                <a:ext cx="36720" cy="100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4B5536E6-3CA2-3C30-BDC8-B34C1F8164CC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048432" y="486831"/>
                  <a:ext cx="489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A29E128-D525-C142-5223-B1EF17DA0F46}"/>
                    </a:ext>
                  </a:extLst>
                </p14:cNvPr>
                <p14:cNvContentPartPr/>
                <p14:nvPr/>
              </p14:nvContentPartPr>
              <p14:xfrm>
                <a:off x="3184152" y="535071"/>
                <a:ext cx="180000" cy="1314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A29E128-D525-C142-5223-B1EF17DA0F4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178032" y="528951"/>
                  <a:ext cx="1922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79E1609-FD67-E065-0664-F0BA571023BC}"/>
                    </a:ext>
                  </a:extLst>
                </p14:cNvPr>
                <p14:cNvContentPartPr/>
                <p14:nvPr/>
              </p14:nvContentPartPr>
              <p14:xfrm>
                <a:off x="3376392" y="537231"/>
                <a:ext cx="162720" cy="1594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79E1609-FD67-E065-0664-F0BA571023B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370272" y="531111"/>
                  <a:ext cx="1749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AB32935-EB04-DCDF-43FF-7E9FFA06C9DD}"/>
                    </a:ext>
                  </a:extLst>
                </p14:cNvPr>
                <p14:cNvContentPartPr/>
                <p14:nvPr/>
              </p14:nvContentPartPr>
              <p14:xfrm>
                <a:off x="3557112" y="538671"/>
                <a:ext cx="349920" cy="1706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AB32935-EB04-DCDF-43FF-7E9FFA06C9D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550992" y="532551"/>
                  <a:ext cx="36216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8824155-1DA5-CC62-C727-16C8CEBF0106}"/>
                    </a:ext>
                  </a:extLst>
                </p14:cNvPr>
                <p14:cNvContentPartPr/>
                <p14:nvPr/>
              </p14:nvContentPartPr>
              <p14:xfrm>
                <a:off x="3785352" y="453711"/>
                <a:ext cx="23040" cy="176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8824155-1DA5-CC62-C727-16C8CEBF0106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779232" y="447591"/>
                  <a:ext cx="352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7DB9495A-74A7-E876-1629-7CE36B7CA466}"/>
                    </a:ext>
                  </a:extLst>
                </p14:cNvPr>
                <p14:cNvContentPartPr/>
                <p14:nvPr/>
              </p14:nvContentPartPr>
              <p14:xfrm>
                <a:off x="3919272" y="278391"/>
                <a:ext cx="93240" cy="4363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7DB9495A-74A7-E876-1629-7CE36B7CA466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913152" y="272271"/>
                  <a:ext cx="105480" cy="44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6E842390-F4B6-9A3E-1264-1EA830211CFE}"/>
                    </a:ext>
                  </a:extLst>
                </p14:cNvPr>
                <p14:cNvContentPartPr/>
                <p14:nvPr/>
              </p14:nvContentPartPr>
              <p14:xfrm>
                <a:off x="3881832" y="461991"/>
                <a:ext cx="228960" cy="651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6E842390-F4B6-9A3E-1264-1EA830211CFE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875712" y="455871"/>
                  <a:ext cx="241200" cy="7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BC61A83B-CFC4-EDE4-813C-C7695E7A109B}"/>
              </a:ext>
            </a:extLst>
          </p:cNvPr>
          <p:cNvGrpSpPr/>
          <p:nvPr/>
        </p:nvGrpSpPr>
        <p:grpSpPr>
          <a:xfrm>
            <a:off x="4376112" y="383151"/>
            <a:ext cx="972000" cy="325800"/>
            <a:chOff x="4376112" y="383151"/>
            <a:chExt cx="972000" cy="32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6B32A0B5-8539-01E1-ADFB-75AE3BD44F55}"/>
                    </a:ext>
                  </a:extLst>
                </p14:cNvPr>
                <p14:cNvContentPartPr/>
                <p14:nvPr/>
              </p14:nvContentPartPr>
              <p14:xfrm>
                <a:off x="4376112" y="383151"/>
                <a:ext cx="275400" cy="2775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6B32A0B5-8539-01E1-ADFB-75AE3BD44F5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369992" y="377031"/>
                  <a:ext cx="28764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3D3F5C74-FCA6-3AEF-8D48-9186A046F209}"/>
                    </a:ext>
                  </a:extLst>
                </p14:cNvPr>
                <p14:cNvContentPartPr/>
                <p14:nvPr/>
              </p14:nvContentPartPr>
              <p14:xfrm>
                <a:off x="4579512" y="514191"/>
                <a:ext cx="768600" cy="19476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3D3F5C74-FCA6-3AEF-8D48-9186A046F209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573392" y="508071"/>
                  <a:ext cx="780840" cy="20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4B96C73D-6970-8173-BE1F-A835F243C2FC}"/>
              </a:ext>
            </a:extLst>
          </p:cNvPr>
          <p:cNvGrpSpPr/>
          <p:nvPr/>
        </p:nvGrpSpPr>
        <p:grpSpPr>
          <a:xfrm>
            <a:off x="5668152" y="299271"/>
            <a:ext cx="2723760" cy="599040"/>
            <a:chOff x="5668152" y="299271"/>
            <a:chExt cx="2723760" cy="59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43E69D9E-47A4-8AE1-5D88-BB0E8CD28B24}"/>
                    </a:ext>
                  </a:extLst>
                </p14:cNvPr>
                <p14:cNvContentPartPr/>
                <p14:nvPr/>
              </p14:nvContentPartPr>
              <p14:xfrm>
                <a:off x="5668152" y="362991"/>
                <a:ext cx="223560" cy="36036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43E69D9E-47A4-8AE1-5D88-BB0E8CD28B24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662032" y="356871"/>
                  <a:ext cx="23580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7E0ECEB8-9C07-32E9-BA5B-CDAB0F0DE80A}"/>
                    </a:ext>
                  </a:extLst>
                </p14:cNvPr>
                <p14:cNvContentPartPr/>
                <p14:nvPr/>
              </p14:nvContentPartPr>
              <p14:xfrm>
                <a:off x="5675352" y="566751"/>
                <a:ext cx="164880" cy="4860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7E0ECEB8-9C07-32E9-BA5B-CDAB0F0DE80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669232" y="560631"/>
                  <a:ext cx="1771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C89F58E5-49F3-702B-F5F4-92ADBB40A65F}"/>
                    </a:ext>
                  </a:extLst>
                </p14:cNvPr>
                <p14:cNvContentPartPr/>
                <p14:nvPr/>
              </p14:nvContentPartPr>
              <p14:xfrm>
                <a:off x="5953632" y="602031"/>
                <a:ext cx="38160" cy="2962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C89F58E5-49F3-702B-F5F4-92ADBB40A65F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947512" y="595911"/>
                  <a:ext cx="5040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AA7DC78F-A85D-6F2E-D553-2E8C46D3B06B}"/>
                    </a:ext>
                  </a:extLst>
                </p14:cNvPr>
                <p14:cNvContentPartPr/>
                <p14:nvPr/>
              </p14:nvContentPartPr>
              <p14:xfrm>
                <a:off x="5938152" y="615351"/>
                <a:ext cx="187560" cy="1188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AA7DC78F-A85D-6F2E-D553-2E8C46D3B06B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932032" y="609231"/>
                  <a:ext cx="1998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C99752B0-4FF7-04DF-3229-D20BB9FEBF2F}"/>
                    </a:ext>
                  </a:extLst>
                </p14:cNvPr>
                <p14:cNvContentPartPr/>
                <p14:nvPr/>
              </p14:nvContentPartPr>
              <p14:xfrm>
                <a:off x="6151992" y="638391"/>
                <a:ext cx="21600" cy="2199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C99752B0-4FF7-04DF-3229-D20BB9FEBF2F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145872" y="632271"/>
                  <a:ext cx="3384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6877F6DC-8DD5-EFE8-D126-CC3750DEF4C3}"/>
                    </a:ext>
                  </a:extLst>
                </p14:cNvPr>
                <p14:cNvContentPartPr/>
                <p14:nvPr/>
              </p14:nvContentPartPr>
              <p14:xfrm>
                <a:off x="6142272" y="575751"/>
                <a:ext cx="160560" cy="1497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6877F6DC-8DD5-EFE8-D126-CC3750DEF4C3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136152" y="569631"/>
                  <a:ext cx="1728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219AD260-FEE4-06DC-84D3-7D2EC9D122D9}"/>
                    </a:ext>
                  </a:extLst>
                </p14:cNvPr>
                <p14:cNvContentPartPr/>
                <p14:nvPr/>
              </p14:nvContentPartPr>
              <p14:xfrm>
                <a:off x="6327312" y="587991"/>
                <a:ext cx="144000" cy="14940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219AD260-FEE4-06DC-84D3-7D2EC9D122D9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321192" y="581871"/>
                  <a:ext cx="1562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DE4B8E33-759F-A6B0-1B10-A399EB4E3A9F}"/>
                    </a:ext>
                  </a:extLst>
                </p14:cNvPr>
                <p14:cNvContentPartPr/>
                <p14:nvPr/>
              </p14:nvContentPartPr>
              <p14:xfrm>
                <a:off x="6460512" y="594471"/>
                <a:ext cx="149400" cy="1605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DE4B8E33-759F-A6B0-1B10-A399EB4E3A9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454392" y="588351"/>
                  <a:ext cx="1616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90608DA4-5DD8-9F4C-A5F9-611797736148}"/>
                    </a:ext>
                  </a:extLst>
                </p14:cNvPr>
                <p14:cNvContentPartPr/>
                <p14:nvPr/>
              </p14:nvContentPartPr>
              <p14:xfrm>
                <a:off x="6622512" y="588351"/>
                <a:ext cx="212040" cy="1454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90608DA4-5DD8-9F4C-A5F9-611797736148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616392" y="582231"/>
                  <a:ext cx="2242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2A02F3D8-921B-4296-38C5-B49A5C9C122B}"/>
                    </a:ext>
                  </a:extLst>
                </p14:cNvPr>
                <p14:cNvContentPartPr/>
                <p14:nvPr/>
              </p14:nvContentPartPr>
              <p14:xfrm>
                <a:off x="6668592" y="555951"/>
                <a:ext cx="133200" cy="2350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2A02F3D8-921B-4296-38C5-B49A5C9C122B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662472" y="549831"/>
                  <a:ext cx="1454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6B7FA915-F2BD-24E3-5F49-33EF4A2E245B}"/>
                    </a:ext>
                  </a:extLst>
                </p14:cNvPr>
                <p14:cNvContentPartPr/>
                <p14:nvPr/>
              </p14:nvContentPartPr>
              <p14:xfrm>
                <a:off x="6850032" y="577551"/>
                <a:ext cx="137880" cy="1580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6B7FA915-F2BD-24E3-5F49-33EF4A2E245B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843912" y="571431"/>
                  <a:ext cx="1501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1B442509-E150-A1C7-D878-94680304EE83}"/>
                    </a:ext>
                  </a:extLst>
                </p14:cNvPr>
                <p14:cNvContentPartPr/>
                <p14:nvPr/>
              </p14:nvContentPartPr>
              <p14:xfrm>
                <a:off x="6869832" y="484671"/>
                <a:ext cx="37800" cy="25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1B442509-E150-A1C7-D878-94680304EE8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863712" y="478551"/>
                  <a:ext cx="500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479EC517-72D1-0B8B-A42E-05319ECE2F1C}"/>
                    </a:ext>
                  </a:extLst>
                </p14:cNvPr>
                <p14:cNvContentPartPr/>
                <p14:nvPr/>
              </p14:nvContentPartPr>
              <p14:xfrm>
                <a:off x="6999792" y="554871"/>
                <a:ext cx="322560" cy="1947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479EC517-72D1-0B8B-A42E-05319ECE2F1C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6993672" y="548751"/>
                  <a:ext cx="3348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258A2951-3DF8-3065-4728-6D244827073B}"/>
                    </a:ext>
                  </a:extLst>
                </p14:cNvPr>
                <p14:cNvContentPartPr/>
                <p14:nvPr/>
              </p14:nvContentPartPr>
              <p14:xfrm>
                <a:off x="7305072" y="540111"/>
                <a:ext cx="339120" cy="18540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258A2951-3DF8-3065-4728-6D244827073B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298952" y="533991"/>
                  <a:ext cx="35136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1FE31836-B4EC-BF2F-59BC-4624920B028C}"/>
                    </a:ext>
                  </a:extLst>
                </p14:cNvPr>
                <p14:cNvContentPartPr/>
                <p14:nvPr/>
              </p14:nvContentPartPr>
              <p14:xfrm>
                <a:off x="7625112" y="299271"/>
                <a:ext cx="72720" cy="4233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1FE31836-B4EC-BF2F-59BC-4624920B028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618992" y="293151"/>
                  <a:ext cx="8496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E1A1A6E2-CC99-E906-BD0C-90D98A1B7C14}"/>
                    </a:ext>
                  </a:extLst>
                </p14:cNvPr>
                <p14:cNvContentPartPr/>
                <p14:nvPr/>
              </p14:nvContentPartPr>
              <p14:xfrm>
                <a:off x="7568232" y="508791"/>
                <a:ext cx="330480" cy="1839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E1A1A6E2-CC99-E906-BD0C-90D98A1B7C14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562112" y="502671"/>
                  <a:ext cx="34272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4925D869-2AFB-6370-8A7A-3382872D668D}"/>
                    </a:ext>
                  </a:extLst>
                </p14:cNvPr>
                <p14:cNvContentPartPr/>
                <p14:nvPr/>
              </p14:nvContentPartPr>
              <p14:xfrm>
                <a:off x="7811592" y="406551"/>
                <a:ext cx="39600" cy="198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4925D869-2AFB-6370-8A7A-3382872D668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805472" y="400431"/>
                  <a:ext cx="518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01D18B44-931A-749C-084C-69DB54667E31}"/>
                    </a:ext>
                  </a:extLst>
                </p14:cNvPr>
                <p14:cNvContentPartPr/>
                <p14:nvPr/>
              </p14:nvContentPartPr>
              <p14:xfrm>
                <a:off x="7905552" y="513471"/>
                <a:ext cx="486360" cy="1962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01D18B44-931A-749C-084C-69DB54667E31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899432" y="507351"/>
                  <a:ext cx="498600" cy="20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B8B7FE5F-90DC-6D7D-E820-F2BA0B846816}"/>
              </a:ext>
            </a:extLst>
          </p:cNvPr>
          <p:cNvGrpSpPr/>
          <p:nvPr/>
        </p:nvGrpSpPr>
        <p:grpSpPr>
          <a:xfrm>
            <a:off x="333312" y="1615071"/>
            <a:ext cx="1269720" cy="365400"/>
            <a:chOff x="333312" y="1615071"/>
            <a:chExt cx="1269720" cy="36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F539FC4B-9FA0-E949-1AEC-8D129A200CE2}"/>
                    </a:ext>
                  </a:extLst>
                </p14:cNvPr>
                <p14:cNvContentPartPr/>
                <p14:nvPr/>
              </p14:nvContentPartPr>
              <p14:xfrm>
                <a:off x="333312" y="1615071"/>
                <a:ext cx="198000" cy="3654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F539FC4B-9FA0-E949-1AEC-8D129A200CE2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27192" y="1608951"/>
                  <a:ext cx="21024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33DFF838-2308-15E6-37B2-80B38E4C8DFF}"/>
                    </a:ext>
                  </a:extLst>
                </p14:cNvPr>
                <p14:cNvContentPartPr/>
                <p14:nvPr/>
              </p14:nvContentPartPr>
              <p14:xfrm>
                <a:off x="541752" y="1818111"/>
                <a:ext cx="151920" cy="1616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33DFF838-2308-15E6-37B2-80B38E4C8DFF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35632" y="1811991"/>
                  <a:ext cx="1641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8BC7DA04-FEBF-D7A8-3EF7-A15237E8193F}"/>
                    </a:ext>
                  </a:extLst>
                </p14:cNvPr>
                <p14:cNvContentPartPr/>
                <p14:nvPr/>
              </p14:nvContentPartPr>
              <p14:xfrm>
                <a:off x="692592" y="1824951"/>
                <a:ext cx="244080" cy="13464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8BC7DA04-FEBF-D7A8-3EF7-A15237E8193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686472" y="1818831"/>
                  <a:ext cx="2563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11132B7A-142F-6679-C564-11A821B7714F}"/>
                    </a:ext>
                  </a:extLst>
                </p14:cNvPr>
                <p14:cNvContentPartPr/>
                <p14:nvPr/>
              </p14:nvContentPartPr>
              <p14:xfrm>
                <a:off x="978432" y="1818111"/>
                <a:ext cx="279720" cy="14760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11132B7A-142F-6679-C564-11A821B7714F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72312" y="1811991"/>
                  <a:ext cx="2919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B4D2B871-A7BF-5FCA-EB0D-0FD96791BAC8}"/>
                    </a:ext>
                  </a:extLst>
                </p14:cNvPr>
                <p14:cNvContentPartPr/>
                <p14:nvPr/>
              </p14:nvContentPartPr>
              <p14:xfrm>
                <a:off x="1240872" y="1807671"/>
                <a:ext cx="252000" cy="17172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B4D2B871-A7BF-5FCA-EB0D-0FD96791BAC8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234752" y="1801551"/>
                  <a:ext cx="2642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D61ABED9-3BC3-7DFA-0980-D0E1CD4D9F2E}"/>
                    </a:ext>
                  </a:extLst>
                </p14:cNvPr>
                <p14:cNvContentPartPr/>
                <p14:nvPr/>
              </p14:nvContentPartPr>
              <p14:xfrm>
                <a:off x="1549032" y="1810911"/>
                <a:ext cx="25560" cy="5400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D61ABED9-3BC3-7DFA-0980-D0E1CD4D9F2E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542912" y="1804791"/>
                  <a:ext cx="378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732D4906-7149-AC72-E137-65F035F69B17}"/>
                    </a:ext>
                  </a:extLst>
                </p14:cNvPr>
                <p14:cNvContentPartPr/>
                <p14:nvPr/>
              </p14:nvContentPartPr>
              <p14:xfrm>
                <a:off x="1577832" y="1961751"/>
                <a:ext cx="25200" cy="1080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732D4906-7149-AC72-E137-65F035F69B17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571712" y="1955631"/>
                  <a:ext cx="37440" cy="2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33517690-7513-30E5-D16B-40A5C45F00AF}"/>
              </a:ext>
            </a:extLst>
          </p:cNvPr>
          <p:cNvGrpSpPr/>
          <p:nvPr/>
        </p:nvGrpSpPr>
        <p:grpSpPr>
          <a:xfrm>
            <a:off x="3047928" y="1522862"/>
            <a:ext cx="451440" cy="501480"/>
            <a:chOff x="3047928" y="1522862"/>
            <a:chExt cx="451440" cy="50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FEA355B6-3AC0-DF16-2E69-19B062A10ECC}"/>
                    </a:ext>
                  </a:extLst>
                </p14:cNvPr>
                <p14:cNvContentPartPr/>
                <p14:nvPr/>
              </p14:nvContentPartPr>
              <p14:xfrm>
                <a:off x="3047928" y="1522862"/>
                <a:ext cx="451440" cy="13572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FEA355B6-3AC0-DF16-2E69-19B062A10ECC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041808" y="1516742"/>
                  <a:ext cx="4636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41A6460C-12CC-0A6F-2A56-1820940D8578}"/>
                    </a:ext>
                  </a:extLst>
                </p14:cNvPr>
                <p14:cNvContentPartPr/>
                <p14:nvPr/>
              </p14:nvContentPartPr>
              <p14:xfrm>
                <a:off x="3226848" y="1651742"/>
                <a:ext cx="151920" cy="37260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41A6460C-12CC-0A6F-2A56-1820940D857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220728" y="1645622"/>
                  <a:ext cx="16416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E21E0363-C8FF-5D14-2F82-921D6DD1FC7D}"/>
                    </a:ext>
                  </a:extLst>
                </p14:cNvPr>
                <p14:cNvContentPartPr/>
                <p14:nvPr/>
              </p14:nvContentPartPr>
              <p14:xfrm>
                <a:off x="3231888" y="1826342"/>
                <a:ext cx="207000" cy="3132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E21E0363-C8FF-5D14-2F82-921D6DD1FC7D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225768" y="1820222"/>
                  <a:ext cx="2192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5036EC0F-B4C5-3A0B-1A0A-6BA6BC3E64C0}"/>
                    </a:ext>
                  </a:extLst>
                </p14:cNvPr>
                <p14:cNvContentPartPr/>
                <p14:nvPr/>
              </p14:nvContentPartPr>
              <p14:xfrm>
                <a:off x="3439968" y="1751462"/>
                <a:ext cx="58680" cy="15120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5036EC0F-B4C5-3A0B-1A0A-6BA6BC3E64C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433848" y="1745342"/>
                  <a:ext cx="70920" cy="16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7" name="Group 566">
            <a:extLst>
              <a:ext uri="{FF2B5EF4-FFF2-40B4-BE49-F238E27FC236}">
                <a16:creationId xmlns:a16="http://schemas.microsoft.com/office/drawing/2014/main" id="{55B3C1CD-8E3B-B860-B7E6-07C0294C4CD9}"/>
              </a:ext>
            </a:extLst>
          </p:cNvPr>
          <p:cNvGrpSpPr/>
          <p:nvPr/>
        </p:nvGrpSpPr>
        <p:grpSpPr>
          <a:xfrm>
            <a:off x="3803928" y="1636622"/>
            <a:ext cx="242640" cy="367560"/>
            <a:chOff x="3803928" y="1636622"/>
            <a:chExt cx="242640" cy="36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4ED8BECB-6783-2D26-6F3D-7E52C0E8ED28}"/>
                    </a:ext>
                  </a:extLst>
                </p14:cNvPr>
                <p14:cNvContentPartPr/>
                <p14:nvPr/>
              </p14:nvContentPartPr>
              <p14:xfrm>
                <a:off x="3803928" y="1636622"/>
                <a:ext cx="242640" cy="25488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4ED8BECB-6783-2D26-6F3D-7E52C0E8ED28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797808" y="1630502"/>
                  <a:ext cx="25488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FDC8AEA1-2EFE-C635-5305-B618EB6E6C0E}"/>
                    </a:ext>
                  </a:extLst>
                </p14:cNvPr>
                <p14:cNvContentPartPr/>
                <p14:nvPr/>
              </p14:nvContentPartPr>
              <p14:xfrm>
                <a:off x="3829128" y="1959902"/>
                <a:ext cx="213840" cy="4428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FDC8AEA1-2EFE-C635-5305-B618EB6E6C0E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823008" y="1953782"/>
                  <a:ext cx="226080" cy="5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6BB0E14D-E660-2F50-8E79-35E0D3F8E6C2}"/>
              </a:ext>
            </a:extLst>
          </p:cNvPr>
          <p:cNvGrpSpPr/>
          <p:nvPr/>
        </p:nvGrpSpPr>
        <p:grpSpPr>
          <a:xfrm>
            <a:off x="4342128" y="1418822"/>
            <a:ext cx="1090080" cy="591840"/>
            <a:chOff x="4342128" y="1418822"/>
            <a:chExt cx="1090080" cy="59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F54837EF-6E95-4230-0F0F-28DD5483A5A0}"/>
                    </a:ext>
                  </a:extLst>
                </p14:cNvPr>
                <p14:cNvContentPartPr/>
                <p14:nvPr/>
              </p14:nvContentPartPr>
              <p14:xfrm>
                <a:off x="4342128" y="1434662"/>
                <a:ext cx="290160" cy="53640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F54837EF-6E95-4230-0F0F-28DD5483A5A0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336008" y="1428542"/>
                  <a:ext cx="302400" cy="54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61F48045-B945-831A-2671-9392C64A06DB}"/>
                    </a:ext>
                  </a:extLst>
                </p14:cNvPr>
                <p14:cNvContentPartPr/>
                <p14:nvPr/>
              </p14:nvContentPartPr>
              <p14:xfrm>
                <a:off x="4657848" y="1898342"/>
                <a:ext cx="41760" cy="11232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61F48045-B945-831A-2671-9392C64A06DB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651728" y="1892222"/>
                  <a:ext cx="540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F3BB95D4-4965-6FFE-D453-BDA4599519C4}"/>
                    </a:ext>
                  </a:extLst>
                </p14:cNvPr>
                <p14:cNvContentPartPr/>
                <p14:nvPr/>
              </p14:nvContentPartPr>
              <p14:xfrm>
                <a:off x="4635528" y="1779542"/>
                <a:ext cx="39240" cy="1080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F3BB95D4-4965-6FFE-D453-BDA4599519C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629408" y="1773422"/>
                  <a:ext cx="514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B2698793-6940-635C-B077-36FF3F3DCE37}"/>
                    </a:ext>
                  </a:extLst>
                </p14:cNvPr>
                <p14:cNvContentPartPr/>
                <p14:nvPr/>
              </p14:nvContentPartPr>
              <p14:xfrm>
                <a:off x="4836408" y="1469582"/>
                <a:ext cx="144000" cy="46080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B2698793-6940-635C-B077-36FF3F3DCE3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830288" y="1463462"/>
                  <a:ext cx="156240" cy="4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3B5CABEC-9301-E606-2791-8150C3E718E1}"/>
                    </a:ext>
                  </a:extLst>
                </p14:cNvPr>
                <p14:cNvContentPartPr/>
                <p14:nvPr/>
              </p14:nvContentPartPr>
              <p14:xfrm>
                <a:off x="4999488" y="1591262"/>
                <a:ext cx="196920" cy="34056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3B5CABEC-9301-E606-2791-8150C3E718E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993368" y="1585142"/>
                  <a:ext cx="20916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6D362F14-BE7E-410E-E120-36A0F4CF22C6}"/>
                    </a:ext>
                  </a:extLst>
                </p14:cNvPr>
                <p14:cNvContentPartPr/>
                <p14:nvPr/>
              </p14:nvContentPartPr>
              <p14:xfrm>
                <a:off x="4965648" y="1777382"/>
                <a:ext cx="224280" cy="158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6D362F14-BE7E-410E-E120-36A0F4CF22C6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959528" y="1771262"/>
                  <a:ext cx="2365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8FA6910B-7076-73ED-97E4-F21E4B87D73C}"/>
                    </a:ext>
                  </a:extLst>
                </p14:cNvPr>
                <p14:cNvContentPartPr/>
                <p14:nvPr/>
              </p14:nvContentPartPr>
              <p14:xfrm>
                <a:off x="5196768" y="1418822"/>
                <a:ext cx="235440" cy="58176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8FA6910B-7076-73ED-97E4-F21E4B87D73C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190648" y="1412702"/>
                  <a:ext cx="247680" cy="59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14EFD3E0-B543-12DC-235B-71AE838C2F6C}"/>
              </a:ext>
            </a:extLst>
          </p:cNvPr>
          <p:cNvGrpSpPr/>
          <p:nvPr/>
        </p:nvGrpSpPr>
        <p:grpSpPr>
          <a:xfrm>
            <a:off x="5848064" y="1415790"/>
            <a:ext cx="1862280" cy="478800"/>
            <a:chOff x="5848064" y="1415790"/>
            <a:chExt cx="1862280" cy="47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DCD1914E-761A-E45F-C1C8-487F1CEB6D5A}"/>
                    </a:ext>
                  </a:extLst>
                </p14:cNvPr>
                <p14:cNvContentPartPr/>
                <p14:nvPr/>
              </p14:nvContentPartPr>
              <p14:xfrm>
                <a:off x="5848064" y="1562310"/>
                <a:ext cx="347760" cy="33228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DCD1914E-761A-E45F-C1C8-487F1CEB6D5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841944" y="1556190"/>
                  <a:ext cx="36000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BC6384BE-0114-59D0-DCA3-D6AC5A9DF486}"/>
                    </a:ext>
                  </a:extLst>
                </p14:cNvPr>
                <p14:cNvContentPartPr/>
                <p14:nvPr/>
              </p14:nvContentPartPr>
              <p14:xfrm>
                <a:off x="6185024" y="1716750"/>
                <a:ext cx="179280" cy="158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BC6384BE-0114-59D0-DCA3-D6AC5A9DF48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178904" y="1710630"/>
                  <a:ext cx="1915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E1828E20-D49E-0547-45FE-DD447A72513B}"/>
                    </a:ext>
                  </a:extLst>
                </p14:cNvPr>
                <p14:cNvContentPartPr/>
                <p14:nvPr/>
              </p14:nvContentPartPr>
              <p14:xfrm>
                <a:off x="6517664" y="1654830"/>
                <a:ext cx="202680" cy="16020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E1828E20-D49E-0547-45FE-DD447A72513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511544" y="1648710"/>
                  <a:ext cx="2149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01E24B86-8AAB-D1B8-87B3-83E94CC92CB6}"/>
                    </a:ext>
                  </a:extLst>
                </p14:cNvPr>
                <p14:cNvContentPartPr/>
                <p14:nvPr/>
              </p14:nvContentPartPr>
              <p14:xfrm>
                <a:off x="6716744" y="1660230"/>
                <a:ext cx="143640" cy="1263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01E24B86-8AAB-D1B8-87B3-83E94CC92CB6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710624" y="1654110"/>
                  <a:ext cx="1558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8AF0E2CF-ACDA-4E66-8F86-D5D636671104}"/>
                    </a:ext>
                  </a:extLst>
                </p14:cNvPr>
                <p14:cNvContentPartPr/>
                <p14:nvPr/>
              </p14:nvContentPartPr>
              <p14:xfrm>
                <a:off x="6746264" y="1572750"/>
                <a:ext cx="81000" cy="345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8AF0E2CF-ACDA-4E66-8F86-D5D636671104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740144" y="1566630"/>
                  <a:ext cx="932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033FBCD6-8327-EBFC-4697-32E8899343FF}"/>
                    </a:ext>
                  </a:extLst>
                </p14:cNvPr>
                <p14:cNvContentPartPr/>
                <p14:nvPr/>
              </p14:nvContentPartPr>
              <p14:xfrm>
                <a:off x="6867584" y="1659510"/>
                <a:ext cx="165960" cy="1234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033FBCD6-8327-EBFC-4697-32E8899343F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861464" y="1653390"/>
                  <a:ext cx="1782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CBE80E79-84BE-98A0-19D4-E2D7D31264D4}"/>
                    </a:ext>
                  </a:extLst>
                </p14:cNvPr>
                <p14:cNvContentPartPr/>
                <p14:nvPr/>
              </p14:nvContentPartPr>
              <p14:xfrm>
                <a:off x="7032104" y="1667070"/>
                <a:ext cx="499680" cy="1569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CBE80E79-84BE-98A0-19D4-E2D7D31264D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025984" y="1660950"/>
                  <a:ext cx="5119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9272011-FC94-6A5B-C6EB-F25521744CA1}"/>
                    </a:ext>
                  </a:extLst>
                </p14:cNvPr>
                <p14:cNvContentPartPr/>
                <p14:nvPr/>
              </p14:nvContentPartPr>
              <p14:xfrm>
                <a:off x="7369424" y="1544670"/>
                <a:ext cx="76680" cy="410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9272011-FC94-6A5B-C6EB-F25521744CA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363304" y="1538550"/>
                  <a:ext cx="889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988EF9E7-D6AF-F8B4-8C3C-67D0328C1B29}"/>
                    </a:ext>
                  </a:extLst>
                </p14:cNvPr>
                <p14:cNvContentPartPr/>
                <p14:nvPr/>
              </p14:nvContentPartPr>
              <p14:xfrm>
                <a:off x="7506584" y="1415790"/>
                <a:ext cx="97920" cy="43524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988EF9E7-D6AF-F8B4-8C3C-67D0328C1B29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500464" y="1409670"/>
                  <a:ext cx="110160" cy="44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BDD071D3-E505-F7DE-7E2E-9DC51BA8D48C}"/>
                    </a:ext>
                  </a:extLst>
                </p14:cNvPr>
                <p14:cNvContentPartPr/>
                <p14:nvPr/>
              </p14:nvContentPartPr>
              <p14:xfrm>
                <a:off x="7499744" y="1627830"/>
                <a:ext cx="210600" cy="291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BDD071D3-E505-F7DE-7E2E-9DC51BA8D48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7493624" y="1621710"/>
                  <a:ext cx="22284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96E369DF-B801-5331-E735-A49E44D3CD73}"/>
              </a:ext>
            </a:extLst>
          </p:cNvPr>
          <p:cNvGrpSpPr/>
          <p:nvPr/>
        </p:nvGrpSpPr>
        <p:grpSpPr>
          <a:xfrm>
            <a:off x="8024624" y="1569510"/>
            <a:ext cx="878400" cy="225720"/>
            <a:chOff x="8024624" y="1569510"/>
            <a:chExt cx="878400" cy="22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823710C5-810E-090B-BC67-3D3A3A443D37}"/>
                    </a:ext>
                  </a:extLst>
                </p14:cNvPr>
                <p14:cNvContentPartPr/>
                <p14:nvPr/>
              </p14:nvContentPartPr>
              <p14:xfrm>
                <a:off x="8024624" y="1578150"/>
                <a:ext cx="667440" cy="21708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823710C5-810E-090B-BC67-3D3A3A443D3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018504" y="1572030"/>
                  <a:ext cx="67968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104B00B0-8370-098C-8070-C0E9C046D951}"/>
                    </a:ext>
                  </a:extLst>
                </p14:cNvPr>
                <p14:cNvContentPartPr/>
                <p14:nvPr/>
              </p14:nvContentPartPr>
              <p14:xfrm>
                <a:off x="8684144" y="1569510"/>
                <a:ext cx="218880" cy="201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104B00B0-8370-098C-8070-C0E9C046D951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678024" y="1563390"/>
                  <a:ext cx="23112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C09AC368-E918-B3EC-6CC6-AACFE8DA9758}"/>
              </a:ext>
            </a:extLst>
          </p:cNvPr>
          <p:cNvGrpSpPr/>
          <p:nvPr/>
        </p:nvGrpSpPr>
        <p:grpSpPr>
          <a:xfrm>
            <a:off x="1907592" y="1566111"/>
            <a:ext cx="566280" cy="427320"/>
            <a:chOff x="1907592" y="1566111"/>
            <a:chExt cx="566280" cy="42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32D972D0-429D-B592-7FF6-89349F15D8F6}"/>
                    </a:ext>
                  </a:extLst>
                </p14:cNvPr>
                <p14:cNvContentPartPr/>
                <p14:nvPr/>
              </p14:nvContentPartPr>
              <p14:xfrm>
                <a:off x="1907592" y="1614351"/>
                <a:ext cx="370800" cy="378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32D972D0-429D-B592-7FF6-89349F15D8F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901472" y="1608231"/>
                  <a:ext cx="3830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94A1381-09E8-F49C-B59F-CA4E427693BF}"/>
                    </a:ext>
                  </a:extLst>
                </p14:cNvPr>
                <p14:cNvContentPartPr/>
                <p14:nvPr/>
              </p14:nvContentPartPr>
              <p14:xfrm>
                <a:off x="2037192" y="1673751"/>
                <a:ext cx="54000" cy="3006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94A1381-09E8-F49C-B59F-CA4E427693BF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2031072" y="1667631"/>
                  <a:ext cx="6624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ED616259-0997-ED92-6616-0FD735C7FF33}"/>
                    </a:ext>
                  </a:extLst>
                </p14:cNvPr>
                <p14:cNvContentPartPr/>
                <p14:nvPr/>
              </p14:nvContentPartPr>
              <p14:xfrm>
                <a:off x="1929912" y="1952391"/>
                <a:ext cx="337680" cy="306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ED616259-0997-ED92-6616-0FD735C7FF3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923792" y="1946271"/>
                  <a:ext cx="3499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8E4E7132-544B-20DE-6EA7-1B0F7624E6D1}"/>
                    </a:ext>
                  </a:extLst>
                </p14:cNvPr>
                <p14:cNvContentPartPr/>
                <p14:nvPr/>
              </p14:nvContentPartPr>
              <p14:xfrm>
                <a:off x="2267592" y="1566111"/>
                <a:ext cx="206280" cy="4273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8E4E7132-544B-20DE-6EA7-1B0F7624E6D1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2261472" y="1559991"/>
                  <a:ext cx="21852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B9019279-42EC-7F42-9E55-8ECE4C6BE037}"/>
                    </a:ext>
                  </a:extLst>
                </p14:cNvPr>
                <p14:cNvContentPartPr/>
                <p14:nvPr/>
              </p14:nvContentPartPr>
              <p14:xfrm>
                <a:off x="2289912" y="1788231"/>
                <a:ext cx="139680" cy="3852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B9019279-42EC-7F42-9E55-8ECE4C6BE03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2283792" y="1782111"/>
                  <a:ext cx="151920" cy="5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1F1B83BC-A5A9-93CA-5DCF-B2776A785E46}"/>
              </a:ext>
            </a:extLst>
          </p:cNvPr>
          <p:cNvGrpSpPr/>
          <p:nvPr/>
        </p:nvGrpSpPr>
        <p:grpSpPr>
          <a:xfrm>
            <a:off x="9352752" y="1480791"/>
            <a:ext cx="745200" cy="441720"/>
            <a:chOff x="9352752" y="1480791"/>
            <a:chExt cx="745200" cy="44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7CCC8613-A4B1-431E-70AB-4121BDC8C5D2}"/>
                    </a:ext>
                  </a:extLst>
                </p14:cNvPr>
                <p14:cNvContentPartPr/>
                <p14:nvPr/>
              </p14:nvContentPartPr>
              <p14:xfrm>
                <a:off x="9384432" y="1485831"/>
                <a:ext cx="121320" cy="3870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7CCC8613-A4B1-431E-70AB-4121BDC8C5D2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378312" y="1479711"/>
                  <a:ext cx="133560" cy="39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4D27B741-395D-9CCB-6AF7-5B92BAF537CE}"/>
                    </a:ext>
                  </a:extLst>
                </p14:cNvPr>
                <p14:cNvContentPartPr/>
                <p14:nvPr/>
              </p14:nvContentPartPr>
              <p14:xfrm>
                <a:off x="9352752" y="1640631"/>
                <a:ext cx="223560" cy="140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4D27B741-395D-9CCB-6AF7-5B92BAF537C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346632" y="1634511"/>
                  <a:ext cx="2358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9E0EF266-C4BF-BFC0-0FF5-AC6489D56A59}"/>
                    </a:ext>
                  </a:extLst>
                </p14:cNvPr>
                <p14:cNvContentPartPr/>
                <p14:nvPr/>
              </p14:nvContentPartPr>
              <p14:xfrm>
                <a:off x="9516552" y="1480791"/>
                <a:ext cx="220320" cy="3985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9E0EF266-C4BF-BFC0-0FF5-AC6489D56A59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9510432" y="1474671"/>
                  <a:ext cx="232560" cy="41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9411AEED-57D5-2B34-8300-297E91CD6BB8}"/>
                    </a:ext>
                  </a:extLst>
                </p14:cNvPr>
                <p14:cNvContentPartPr/>
                <p14:nvPr/>
              </p14:nvContentPartPr>
              <p14:xfrm>
                <a:off x="9715992" y="1696071"/>
                <a:ext cx="171720" cy="19620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9411AEED-57D5-2B34-8300-297E91CD6BB8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9709872" y="1689951"/>
                  <a:ext cx="1839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6E89E507-4C41-E3FF-CAD1-B0D200036617}"/>
                    </a:ext>
                  </a:extLst>
                </p14:cNvPr>
                <p14:cNvContentPartPr/>
                <p14:nvPr/>
              </p14:nvContentPartPr>
              <p14:xfrm>
                <a:off x="9891672" y="1708671"/>
                <a:ext cx="206280" cy="2138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6E89E507-4C41-E3FF-CAD1-B0D200036617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9885552" y="1702551"/>
                  <a:ext cx="218520" cy="22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D4A3905B-F727-942E-04AA-4493DAE20D29}"/>
              </a:ext>
            </a:extLst>
          </p:cNvPr>
          <p:cNvGrpSpPr/>
          <p:nvPr/>
        </p:nvGrpSpPr>
        <p:grpSpPr>
          <a:xfrm>
            <a:off x="2004792" y="2506791"/>
            <a:ext cx="917640" cy="570240"/>
            <a:chOff x="2004792" y="2506791"/>
            <a:chExt cx="917640" cy="57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A405ABEB-3351-CA1C-5780-3EA6FDAB4EE2}"/>
                    </a:ext>
                  </a:extLst>
                </p14:cNvPr>
                <p14:cNvContentPartPr/>
                <p14:nvPr/>
              </p14:nvContentPartPr>
              <p14:xfrm>
                <a:off x="2004792" y="2574471"/>
                <a:ext cx="329400" cy="1666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A405ABEB-3351-CA1C-5780-3EA6FDAB4EE2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998672" y="2568351"/>
                  <a:ext cx="3416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D5D1863E-6D8B-57AA-57A5-0AFDC8066801}"/>
                    </a:ext>
                  </a:extLst>
                </p14:cNvPr>
                <p14:cNvContentPartPr/>
                <p14:nvPr/>
              </p14:nvContentPartPr>
              <p14:xfrm>
                <a:off x="2326272" y="2555391"/>
                <a:ext cx="204480" cy="1458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D5D1863E-6D8B-57AA-57A5-0AFDC8066801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320152" y="2549271"/>
                  <a:ext cx="2167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C70EA9FA-5FDA-D142-B818-78F7FEC1CAA9}"/>
                    </a:ext>
                  </a:extLst>
                </p14:cNvPr>
                <p14:cNvContentPartPr/>
                <p14:nvPr/>
              </p14:nvContentPartPr>
              <p14:xfrm>
                <a:off x="2506272" y="2556111"/>
                <a:ext cx="218880" cy="1180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C70EA9FA-5FDA-D142-B818-78F7FEC1CAA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500152" y="2549991"/>
                  <a:ext cx="2311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EED4874C-CFE5-054B-8103-01FCDEF5796E}"/>
                    </a:ext>
                  </a:extLst>
                </p14:cNvPr>
                <p14:cNvContentPartPr/>
                <p14:nvPr/>
              </p14:nvContentPartPr>
              <p14:xfrm>
                <a:off x="2563872" y="2506791"/>
                <a:ext cx="157320" cy="20520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EED4874C-CFE5-054B-8103-01FCDEF5796E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557752" y="2500671"/>
                  <a:ext cx="1695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6DAA245D-1726-635C-05E6-15D13EF42F88}"/>
                    </a:ext>
                  </a:extLst>
                </p14:cNvPr>
                <p14:cNvContentPartPr/>
                <p14:nvPr/>
              </p14:nvContentPartPr>
              <p14:xfrm>
                <a:off x="2063112" y="2864631"/>
                <a:ext cx="217440" cy="1893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6DAA245D-1726-635C-05E6-15D13EF42F88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056992" y="2858511"/>
                  <a:ext cx="22968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39CA7566-E57A-FB2C-68C0-8EC8CD11CDC2}"/>
                    </a:ext>
                  </a:extLst>
                </p14:cNvPr>
                <p14:cNvContentPartPr/>
                <p14:nvPr/>
              </p14:nvContentPartPr>
              <p14:xfrm>
                <a:off x="2323752" y="2839071"/>
                <a:ext cx="178200" cy="20916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39CA7566-E57A-FB2C-68C0-8EC8CD11CDC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317632" y="2832951"/>
                  <a:ext cx="1904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09A26A4A-9150-DC92-E92B-C2058383FBA1}"/>
                    </a:ext>
                  </a:extLst>
                </p14:cNvPr>
                <p14:cNvContentPartPr/>
                <p14:nvPr/>
              </p14:nvContentPartPr>
              <p14:xfrm>
                <a:off x="2327712" y="2944191"/>
                <a:ext cx="161640" cy="3672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09A26A4A-9150-DC92-E92B-C2058383FBA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321592" y="2938071"/>
                  <a:ext cx="17388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64A03477-2B5C-1540-52BE-A01A52AD55EB}"/>
                    </a:ext>
                  </a:extLst>
                </p14:cNvPr>
                <p14:cNvContentPartPr/>
                <p14:nvPr/>
              </p14:nvContentPartPr>
              <p14:xfrm>
                <a:off x="2614272" y="2799831"/>
                <a:ext cx="303120" cy="7560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64A03477-2B5C-1540-52BE-A01A52AD55EB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608152" y="2793711"/>
                  <a:ext cx="3153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48D05CC4-1AE0-1D58-9D11-4CB77BEA7C8D}"/>
                    </a:ext>
                  </a:extLst>
                </p14:cNvPr>
                <p14:cNvContentPartPr/>
                <p14:nvPr/>
              </p14:nvContentPartPr>
              <p14:xfrm>
                <a:off x="2731632" y="2864631"/>
                <a:ext cx="78840" cy="21240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48D05CC4-1AE0-1D58-9D11-4CB77BEA7C8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2725512" y="2858511"/>
                  <a:ext cx="9108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3FDF0B1F-7786-471D-7C2A-80BD4F77516F}"/>
                    </a:ext>
                  </a:extLst>
                </p14:cNvPr>
                <p14:cNvContentPartPr/>
                <p14:nvPr/>
              </p14:nvContentPartPr>
              <p14:xfrm>
                <a:off x="2714352" y="2945271"/>
                <a:ext cx="178200" cy="2340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3FDF0B1F-7786-471D-7C2A-80BD4F77516F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708232" y="2939151"/>
                  <a:ext cx="19044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3E746189-F7D0-5CE9-56A9-43FDDC71BE53}"/>
                    </a:ext>
                  </a:extLst>
                </p14:cNvPr>
                <p14:cNvContentPartPr/>
                <p14:nvPr/>
              </p14:nvContentPartPr>
              <p14:xfrm>
                <a:off x="2876352" y="2889111"/>
                <a:ext cx="46080" cy="13824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3E746189-F7D0-5CE9-56A9-43FDDC71BE53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870232" y="2882991"/>
                  <a:ext cx="58320" cy="15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A25841FF-A7AC-2052-4155-FD6970F0DFA3}"/>
              </a:ext>
            </a:extLst>
          </p:cNvPr>
          <p:cNvGrpSpPr/>
          <p:nvPr/>
        </p:nvGrpSpPr>
        <p:grpSpPr>
          <a:xfrm>
            <a:off x="3142392" y="2323191"/>
            <a:ext cx="1096920" cy="580680"/>
            <a:chOff x="3142392" y="2323191"/>
            <a:chExt cx="1096920" cy="58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4CE39F6A-F8F3-5287-C651-487CE43276F1}"/>
                    </a:ext>
                  </a:extLst>
                </p14:cNvPr>
                <p14:cNvContentPartPr/>
                <p14:nvPr/>
              </p14:nvContentPartPr>
              <p14:xfrm>
                <a:off x="3142392" y="2517231"/>
                <a:ext cx="241560" cy="17316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4CE39F6A-F8F3-5287-C651-487CE43276F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136272" y="2511111"/>
                  <a:ext cx="2538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5D2653BF-D123-054C-3477-7CE07D32AA67}"/>
                    </a:ext>
                  </a:extLst>
                </p14:cNvPr>
                <p14:cNvContentPartPr/>
                <p14:nvPr/>
              </p14:nvContentPartPr>
              <p14:xfrm>
                <a:off x="3196032" y="2524791"/>
                <a:ext cx="172080" cy="1573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5D2653BF-D123-054C-3477-7CE07D32AA6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189912" y="2518671"/>
                  <a:ext cx="1843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41BC089C-9F98-03FC-9BC5-8A70ECA0C209}"/>
                    </a:ext>
                  </a:extLst>
                </p14:cNvPr>
                <p14:cNvContentPartPr/>
                <p14:nvPr/>
              </p14:nvContentPartPr>
              <p14:xfrm>
                <a:off x="3426792" y="2323191"/>
                <a:ext cx="142200" cy="12132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41BC089C-9F98-03FC-9BC5-8A70ECA0C209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420672" y="2317071"/>
                  <a:ext cx="1544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5CB4A8B0-9A2E-D789-9D6B-5EA29C03AFF2}"/>
                    </a:ext>
                  </a:extLst>
                </p14:cNvPr>
                <p14:cNvContentPartPr/>
                <p14:nvPr/>
              </p14:nvContentPartPr>
              <p14:xfrm>
                <a:off x="3440832" y="2654031"/>
                <a:ext cx="83160" cy="10656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5CB4A8B0-9A2E-D789-9D6B-5EA29C03AFF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434712" y="2647911"/>
                  <a:ext cx="954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2AF25FDE-E2A9-1DF3-A036-394F1B960103}"/>
                    </a:ext>
                  </a:extLst>
                </p14:cNvPr>
                <p14:cNvContentPartPr/>
                <p14:nvPr/>
              </p14:nvContentPartPr>
              <p14:xfrm>
                <a:off x="3495552" y="2538111"/>
                <a:ext cx="48960" cy="1476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2AF25FDE-E2A9-1DF3-A036-394F1B96010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489432" y="2531991"/>
                  <a:ext cx="612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3D0725BB-E1CB-C97D-108A-A4EF21389964}"/>
                    </a:ext>
                  </a:extLst>
                </p14:cNvPr>
                <p14:cNvContentPartPr/>
                <p14:nvPr/>
              </p14:nvContentPartPr>
              <p14:xfrm>
                <a:off x="3679152" y="2395551"/>
                <a:ext cx="167760" cy="31716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3D0725BB-E1CB-C97D-108A-A4EF21389964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673032" y="2389431"/>
                  <a:ext cx="18000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3CA96267-1C94-0EE8-EF11-2557D55A8966}"/>
                    </a:ext>
                  </a:extLst>
                </p14:cNvPr>
                <p14:cNvContentPartPr/>
                <p14:nvPr/>
              </p14:nvContentPartPr>
              <p14:xfrm>
                <a:off x="3844392" y="2522271"/>
                <a:ext cx="191520" cy="3816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3CA96267-1C94-0EE8-EF11-2557D55A8966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838272" y="2516151"/>
                  <a:ext cx="20376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258598EA-54AD-CC45-A839-827EA106A891}"/>
                    </a:ext>
                  </a:extLst>
                </p14:cNvPr>
                <p14:cNvContentPartPr/>
                <p14:nvPr/>
              </p14:nvContentPartPr>
              <p14:xfrm>
                <a:off x="4033392" y="2357751"/>
                <a:ext cx="205920" cy="3589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258598EA-54AD-CC45-A839-827EA106A891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027272" y="2351631"/>
                  <a:ext cx="218160" cy="37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78F018AB-8D4D-6EDE-FB06-FAFA3405AB6A}"/>
              </a:ext>
            </a:extLst>
          </p:cNvPr>
          <p:cNvGrpSpPr/>
          <p:nvPr/>
        </p:nvGrpSpPr>
        <p:grpSpPr>
          <a:xfrm>
            <a:off x="4472592" y="2432631"/>
            <a:ext cx="239400" cy="304920"/>
            <a:chOff x="4472592" y="2432631"/>
            <a:chExt cx="239400" cy="30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89B4040D-1AA1-7BA5-7258-8F847D4ABA46}"/>
                    </a:ext>
                  </a:extLst>
                </p14:cNvPr>
                <p14:cNvContentPartPr/>
                <p14:nvPr/>
              </p14:nvContentPartPr>
              <p14:xfrm>
                <a:off x="4472592" y="2432631"/>
                <a:ext cx="185760" cy="21132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89B4040D-1AA1-7BA5-7258-8F847D4ABA4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466472" y="2426511"/>
                  <a:ext cx="19800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7E679986-20B9-F836-1461-FD591AFFB076}"/>
                    </a:ext>
                  </a:extLst>
                </p14:cNvPr>
                <p14:cNvContentPartPr/>
                <p14:nvPr/>
              </p14:nvContentPartPr>
              <p14:xfrm>
                <a:off x="4568352" y="2585271"/>
                <a:ext cx="143640" cy="15228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7E679986-20B9-F836-1461-FD591AFFB07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562232" y="2579151"/>
                  <a:ext cx="155880" cy="16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7F59F9DA-EF68-C75C-56AC-9508F410B88A}"/>
              </a:ext>
            </a:extLst>
          </p:cNvPr>
          <p:cNvGrpSpPr/>
          <p:nvPr/>
        </p:nvGrpSpPr>
        <p:grpSpPr>
          <a:xfrm>
            <a:off x="4951752" y="2203311"/>
            <a:ext cx="1529280" cy="676440"/>
            <a:chOff x="4951752" y="2203311"/>
            <a:chExt cx="1529280" cy="67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8CCD42D9-064F-A62E-5A18-8941BE6A2FB1}"/>
                    </a:ext>
                  </a:extLst>
                </p14:cNvPr>
                <p14:cNvContentPartPr/>
                <p14:nvPr/>
              </p14:nvContentPartPr>
              <p14:xfrm>
                <a:off x="4961112" y="2310951"/>
                <a:ext cx="324360" cy="3193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8CCD42D9-064F-A62E-5A18-8941BE6A2FB1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954992" y="2304831"/>
                  <a:ext cx="33660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384B9F11-8BBA-3012-CBB5-3170326A7032}"/>
                    </a:ext>
                  </a:extLst>
                </p14:cNvPr>
                <p14:cNvContentPartPr/>
                <p14:nvPr/>
              </p14:nvContentPartPr>
              <p14:xfrm>
                <a:off x="4951752" y="2637111"/>
                <a:ext cx="317880" cy="558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384B9F11-8BBA-3012-CBB5-3170326A7032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945632" y="2630991"/>
                  <a:ext cx="3301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97FB66A7-146E-1090-8331-20E3E24A3186}"/>
                    </a:ext>
                  </a:extLst>
                </p14:cNvPr>
                <p14:cNvContentPartPr/>
                <p14:nvPr/>
              </p14:nvContentPartPr>
              <p14:xfrm>
                <a:off x="5032752" y="2736831"/>
                <a:ext cx="218160" cy="14292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97FB66A7-146E-1090-8331-20E3E24A3186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026632" y="2730711"/>
                  <a:ext cx="2304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91E8F8C8-EACC-3C31-6926-F5D4D45A9E13}"/>
                    </a:ext>
                  </a:extLst>
                </p14:cNvPr>
                <p14:cNvContentPartPr/>
                <p14:nvPr/>
              </p14:nvContentPartPr>
              <p14:xfrm>
                <a:off x="5476992" y="2409591"/>
                <a:ext cx="226440" cy="22968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91E8F8C8-EACC-3C31-6926-F5D4D45A9E13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5470872" y="2403471"/>
                  <a:ext cx="23868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F0261B20-6A31-EA2D-FEC7-46E97954C600}"/>
                    </a:ext>
                  </a:extLst>
                </p14:cNvPr>
                <p14:cNvContentPartPr/>
                <p14:nvPr/>
              </p14:nvContentPartPr>
              <p14:xfrm>
                <a:off x="5469072" y="2440191"/>
                <a:ext cx="238320" cy="22464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F0261B20-6A31-EA2D-FEC7-46E97954C600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5462952" y="2434071"/>
                  <a:ext cx="25056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A7A249D8-D931-CAA0-A100-E78251267420}"/>
                    </a:ext>
                  </a:extLst>
                </p14:cNvPr>
                <p14:cNvContentPartPr/>
                <p14:nvPr/>
              </p14:nvContentPartPr>
              <p14:xfrm>
                <a:off x="5734392" y="2592471"/>
                <a:ext cx="98640" cy="13464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A7A249D8-D931-CAA0-A100-E78251267420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728272" y="2586351"/>
                  <a:ext cx="1108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6D52E476-87C8-3E14-01E6-9DF10AD74B5F}"/>
                    </a:ext>
                  </a:extLst>
                </p14:cNvPr>
                <p14:cNvContentPartPr/>
                <p14:nvPr/>
              </p14:nvContentPartPr>
              <p14:xfrm>
                <a:off x="5775792" y="2493111"/>
                <a:ext cx="24120" cy="36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6D52E476-87C8-3E14-01E6-9DF10AD74B5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769672" y="2486991"/>
                  <a:ext cx="363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18CF809B-2600-A9F1-8BA5-4A643477F930}"/>
                    </a:ext>
                  </a:extLst>
                </p14:cNvPr>
                <p14:cNvContentPartPr/>
                <p14:nvPr/>
              </p14:nvContentPartPr>
              <p14:xfrm>
                <a:off x="5759232" y="2203311"/>
                <a:ext cx="228240" cy="14904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18CF809B-2600-A9F1-8BA5-4A643477F93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753112" y="2197191"/>
                  <a:ext cx="2404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8D542407-6FC4-66D1-E875-0C3BB2670EFD}"/>
                    </a:ext>
                  </a:extLst>
                </p14:cNvPr>
                <p14:cNvContentPartPr/>
                <p14:nvPr/>
              </p14:nvContentPartPr>
              <p14:xfrm>
                <a:off x="5955792" y="2382591"/>
                <a:ext cx="138960" cy="2775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8D542407-6FC4-66D1-E875-0C3BB2670EF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949672" y="2376471"/>
                  <a:ext cx="1512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C93F66A6-6993-CC11-C8A3-ACE2AC7CC90F}"/>
                    </a:ext>
                  </a:extLst>
                </p14:cNvPr>
                <p14:cNvContentPartPr/>
                <p14:nvPr/>
              </p14:nvContentPartPr>
              <p14:xfrm>
                <a:off x="6079632" y="2497071"/>
                <a:ext cx="188640" cy="3801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C93F66A6-6993-CC11-C8A3-ACE2AC7CC90F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6073512" y="2490951"/>
                  <a:ext cx="20088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5D8B6633-AB5E-5BB7-A075-28C86D2E8380}"/>
                    </a:ext>
                  </a:extLst>
                </p14:cNvPr>
                <p14:cNvContentPartPr/>
                <p14:nvPr/>
              </p14:nvContentPartPr>
              <p14:xfrm>
                <a:off x="6280152" y="2214111"/>
                <a:ext cx="200880" cy="5443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5D8B6633-AB5E-5BB7-A075-28C86D2E8380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6274032" y="2207991"/>
                  <a:ext cx="213120" cy="556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15FE002-993B-5036-A59F-49FF95822175}"/>
                  </a:ext>
                </a:extLst>
              </p14:cNvPr>
              <p14:cNvContentPartPr/>
              <p14:nvPr/>
            </p14:nvContentPartPr>
            <p14:xfrm>
              <a:off x="6829872" y="2579871"/>
              <a:ext cx="68040" cy="2271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15FE002-993B-5036-A59F-49FF95822175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6823752" y="2573751"/>
                <a:ext cx="80280" cy="239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38" name="Group 237">
            <a:extLst>
              <a:ext uri="{FF2B5EF4-FFF2-40B4-BE49-F238E27FC236}">
                <a16:creationId xmlns:a16="http://schemas.microsoft.com/office/drawing/2014/main" id="{AD494BBF-FA18-E324-CBB3-2B640E0417A0}"/>
              </a:ext>
            </a:extLst>
          </p:cNvPr>
          <p:cNvGrpSpPr/>
          <p:nvPr/>
        </p:nvGrpSpPr>
        <p:grpSpPr>
          <a:xfrm>
            <a:off x="7422072" y="2159391"/>
            <a:ext cx="2174760" cy="889200"/>
            <a:chOff x="7422072" y="2159391"/>
            <a:chExt cx="2174760" cy="88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E35F9373-A03B-ACCC-C235-8411F9CC0EB7}"/>
                    </a:ext>
                  </a:extLst>
                </p14:cNvPr>
                <p14:cNvContentPartPr/>
                <p14:nvPr/>
              </p14:nvContentPartPr>
              <p14:xfrm>
                <a:off x="7422072" y="2391951"/>
                <a:ext cx="226800" cy="3628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E35F9373-A03B-ACCC-C235-8411F9CC0EB7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415952" y="2385831"/>
                  <a:ext cx="2390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43F117C1-E8BF-79AC-72FE-3D79FAC76BC5}"/>
                    </a:ext>
                  </a:extLst>
                </p14:cNvPr>
                <p14:cNvContentPartPr/>
                <p14:nvPr/>
              </p14:nvContentPartPr>
              <p14:xfrm>
                <a:off x="7724832" y="2405991"/>
                <a:ext cx="182160" cy="2847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43F117C1-E8BF-79AC-72FE-3D79FAC76BC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718712" y="2399871"/>
                  <a:ext cx="19440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1065CE01-441B-9995-E476-EAAE5BC75723}"/>
                    </a:ext>
                  </a:extLst>
                </p14:cNvPr>
                <p14:cNvContentPartPr/>
                <p14:nvPr/>
              </p14:nvContentPartPr>
              <p14:xfrm>
                <a:off x="7922472" y="2342631"/>
                <a:ext cx="225360" cy="33552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1065CE01-441B-9995-E476-EAAE5BC75723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916352" y="2336511"/>
                  <a:ext cx="23760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0CDA77DE-C801-D68C-9A70-4EEC3CAC7C2C}"/>
                    </a:ext>
                  </a:extLst>
                </p14:cNvPr>
                <p14:cNvContentPartPr/>
                <p14:nvPr/>
              </p14:nvContentPartPr>
              <p14:xfrm>
                <a:off x="8237112" y="2602551"/>
                <a:ext cx="217800" cy="2199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0CDA77DE-C801-D68C-9A70-4EEC3CAC7C2C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230992" y="2596431"/>
                  <a:ext cx="23004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CB739E1D-B9D2-E3DD-6DCB-785588680A82}"/>
                    </a:ext>
                  </a:extLst>
                </p14:cNvPr>
                <p14:cNvContentPartPr/>
                <p14:nvPr/>
              </p14:nvContentPartPr>
              <p14:xfrm>
                <a:off x="8214072" y="2854191"/>
                <a:ext cx="286560" cy="385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CB739E1D-B9D2-E3DD-6DCB-785588680A8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207952" y="2848071"/>
                  <a:ext cx="2988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0B3A8FC0-0EDE-D49A-6A18-74DD2A28BDAD}"/>
                    </a:ext>
                  </a:extLst>
                </p14:cNvPr>
                <p14:cNvContentPartPr/>
                <p14:nvPr/>
              </p14:nvContentPartPr>
              <p14:xfrm>
                <a:off x="8315952" y="2920431"/>
                <a:ext cx="177480" cy="1281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0B3A8FC0-0EDE-D49A-6A18-74DD2A28BDAD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309832" y="2914311"/>
                  <a:ext cx="1897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E3490DC4-ED28-8938-6BC1-6E09318E53E6}"/>
                    </a:ext>
                  </a:extLst>
                </p14:cNvPr>
                <p14:cNvContentPartPr/>
                <p14:nvPr/>
              </p14:nvContentPartPr>
              <p14:xfrm>
                <a:off x="8650032" y="2258391"/>
                <a:ext cx="152280" cy="4867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E3490DC4-ED28-8938-6BC1-6E09318E53E6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643912" y="2252271"/>
                  <a:ext cx="164520" cy="49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EACC421F-7259-DD6B-FB6C-F454706FA6EA}"/>
                    </a:ext>
                  </a:extLst>
                </p14:cNvPr>
                <p14:cNvContentPartPr/>
                <p14:nvPr/>
              </p14:nvContentPartPr>
              <p14:xfrm>
                <a:off x="8872872" y="2489151"/>
                <a:ext cx="143280" cy="1638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EACC421F-7259-DD6B-FB6C-F454706FA6EA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866752" y="2483031"/>
                  <a:ext cx="1555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84F9CFED-23A0-7CE2-18A9-696815B56569}"/>
                    </a:ext>
                  </a:extLst>
                </p14:cNvPr>
                <p14:cNvContentPartPr/>
                <p14:nvPr/>
              </p14:nvContentPartPr>
              <p14:xfrm>
                <a:off x="8895192" y="2481951"/>
                <a:ext cx="135720" cy="18144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84F9CFED-23A0-7CE2-18A9-696815B5656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889072" y="2475831"/>
                  <a:ext cx="14796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B5A6E8E9-9866-A36C-2F85-3BBD2AA1D1DB}"/>
                    </a:ext>
                  </a:extLst>
                </p14:cNvPr>
                <p14:cNvContentPartPr/>
                <p14:nvPr/>
              </p14:nvContentPartPr>
              <p14:xfrm>
                <a:off x="9080592" y="2648271"/>
                <a:ext cx="39240" cy="1072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B5A6E8E9-9866-A36C-2F85-3BBD2AA1D1DB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9074472" y="2642151"/>
                  <a:ext cx="514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DCD80D89-7F2D-FBD5-579E-C425CBE2A888}"/>
                    </a:ext>
                  </a:extLst>
                </p14:cNvPr>
                <p14:cNvContentPartPr/>
                <p14:nvPr/>
              </p14:nvContentPartPr>
              <p14:xfrm>
                <a:off x="9089592" y="2565831"/>
                <a:ext cx="15840" cy="75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DCD80D89-7F2D-FBD5-579E-C425CBE2A88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9083472" y="2559711"/>
                  <a:ext cx="280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A37C6A5-FC33-9646-D1E2-959D85BBFB4C}"/>
                    </a:ext>
                  </a:extLst>
                </p14:cNvPr>
                <p14:cNvContentPartPr/>
                <p14:nvPr/>
              </p14:nvContentPartPr>
              <p14:xfrm>
                <a:off x="9146112" y="2313111"/>
                <a:ext cx="230400" cy="1508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A37C6A5-FC33-9646-D1E2-959D85BBFB4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139992" y="2306991"/>
                  <a:ext cx="2426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E4A492FA-B09D-9953-EC20-D99A1828276A}"/>
                    </a:ext>
                  </a:extLst>
                </p14:cNvPr>
                <p14:cNvContentPartPr/>
                <p14:nvPr/>
              </p14:nvContentPartPr>
              <p14:xfrm>
                <a:off x="9398832" y="2159391"/>
                <a:ext cx="198000" cy="61668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E4A492FA-B09D-9953-EC20-D99A1828276A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9392712" y="2153271"/>
                  <a:ext cx="210240" cy="62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1038DB0C-2EAC-BFB9-9A4C-993780D571EB}"/>
              </a:ext>
            </a:extLst>
          </p:cNvPr>
          <p:cNvGrpSpPr/>
          <p:nvPr/>
        </p:nvGrpSpPr>
        <p:grpSpPr>
          <a:xfrm>
            <a:off x="9840552" y="2314191"/>
            <a:ext cx="298440" cy="355680"/>
            <a:chOff x="9840552" y="2314191"/>
            <a:chExt cx="298440" cy="35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0CF094D6-38C6-255E-7487-2F2E44E11115}"/>
                    </a:ext>
                  </a:extLst>
                </p14:cNvPr>
                <p14:cNvContentPartPr/>
                <p14:nvPr/>
              </p14:nvContentPartPr>
              <p14:xfrm>
                <a:off x="9840552" y="2314191"/>
                <a:ext cx="198720" cy="2509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0CF094D6-38C6-255E-7487-2F2E44E1111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834432" y="2308071"/>
                  <a:ext cx="21096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D984FEBD-D484-35E6-F6B4-C17212019DE0}"/>
                    </a:ext>
                  </a:extLst>
                </p14:cNvPr>
                <p14:cNvContentPartPr/>
                <p14:nvPr/>
              </p14:nvContentPartPr>
              <p14:xfrm>
                <a:off x="9869352" y="2640711"/>
                <a:ext cx="269640" cy="2916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D984FEBD-D484-35E6-F6B4-C17212019DE0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863232" y="2634591"/>
                  <a:ext cx="28188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16E7CC96-317F-E59B-FA84-EE7177F364ED}"/>
              </a:ext>
            </a:extLst>
          </p:cNvPr>
          <p:cNvGrpSpPr/>
          <p:nvPr/>
        </p:nvGrpSpPr>
        <p:grpSpPr>
          <a:xfrm>
            <a:off x="10402152" y="2233911"/>
            <a:ext cx="1403280" cy="494640"/>
            <a:chOff x="10402152" y="2233911"/>
            <a:chExt cx="1403280" cy="49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AB297684-2935-73B4-0702-FA8742283AFE}"/>
                    </a:ext>
                  </a:extLst>
                </p14:cNvPr>
                <p14:cNvContentPartPr/>
                <p14:nvPr/>
              </p14:nvContentPartPr>
              <p14:xfrm>
                <a:off x="10402152" y="2293671"/>
                <a:ext cx="110160" cy="4003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AB297684-2935-73B4-0702-FA8742283AFE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0396032" y="2287551"/>
                  <a:ext cx="122400" cy="41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FB1E2E84-ED76-626C-30FD-CD0678731224}"/>
                    </a:ext>
                  </a:extLst>
                </p14:cNvPr>
                <p14:cNvContentPartPr/>
                <p14:nvPr/>
              </p14:nvContentPartPr>
              <p14:xfrm>
                <a:off x="10554432" y="2282871"/>
                <a:ext cx="440280" cy="1256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FB1E2E84-ED76-626C-30FD-CD067873122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548312" y="2276751"/>
                  <a:ext cx="4525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F1D89E4C-1E7A-6488-A4EB-806B693B9740}"/>
                    </a:ext>
                  </a:extLst>
                </p14:cNvPr>
                <p14:cNvContentPartPr/>
                <p14:nvPr/>
              </p14:nvContentPartPr>
              <p14:xfrm>
                <a:off x="10738392" y="2369991"/>
                <a:ext cx="66240" cy="3265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F1D89E4C-1E7A-6488-A4EB-806B693B9740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0732272" y="2363871"/>
                  <a:ext cx="7848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7A279EE9-A5A8-DAF1-DCC6-CBDA8239020E}"/>
                    </a:ext>
                  </a:extLst>
                </p14:cNvPr>
                <p14:cNvContentPartPr/>
                <p14:nvPr/>
              </p14:nvContentPartPr>
              <p14:xfrm>
                <a:off x="10718592" y="2513991"/>
                <a:ext cx="176760" cy="237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7A279EE9-A5A8-DAF1-DCC6-CBDA8239020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712472" y="2507871"/>
                  <a:ext cx="1890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2ABEC3EB-DF73-190B-49C3-03FF3915127F}"/>
                    </a:ext>
                  </a:extLst>
                </p14:cNvPr>
                <p14:cNvContentPartPr/>
                <p14:nvPr/>
              </p14:nvContentPartPr>
              <p14:xfrm>
                <a:off x="10922712" y="2460711"/>
                <a:ext cx="43560" cy="1447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2ABEC3EB-DF73-190B-49C3-03FF3915127F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0916592" y="2454591"/>
                  <a:ext cx="558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B6A3EF2C-8601-FE99-B8DB-24E8C78020B4}"/>
                    </a:ext>
                  </a:extLst>
                </p14:cNvPr>
                <p14:cNvContentPartPr/>
                <p14:nvPr/>
              </p14:nvContentPartPr>
              <p14:xfrm>
                <a:off x="11130432" y="2245071"/>
                <a:ext cx="39600" cy="4834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B6A3EF2C-8601-FE99-B8DB-24E8C78020B4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1124312" y="2238951"/>
                  <a:ext cx="51840" cy="49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CC1AC488-BF64-8ADC-7393-1FCB9F651145}"/>
                    </a:ext>
                  </a:extLst>
                </p14:cNvPr>
                <p14:cNvContentPartPr/>
                <p14:nvPr/>
              </p14:nvContentPartPr>
              <p14:xfrm>
                <a:off x="11296032" y="2398071"/>
                <a:ext cx="33120" cy="20952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CC1AC488-BF64-8ADC-7393-1FCB9F65114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1289912" y="2391951"/>
                  <a:ext cx="453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993E7C0F-54AC-534E-FB17-758AC0D0B3E2}"/>
                    </a:ext>
                  </a:extLst>
                </p14:cNvPr>
                <p14:cNvContentPartPr/>
                <p14:nvPr/>
              </p14:nvContentPartPr>
              <p14:xfrm>
                <a:off x="11217912" y="2500311"/>
                <a:ext cx="231120" cy="162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993E7C0F-54AC-534E-FB17-758AC0D0B3E2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1211792" y="2494191"/>
                  <a:ext cx="243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67F61C6E-1A75-B9D7-A83B-6734EFC49691}"/>
                    </a:ext>
                  </a:extLst>
                </p14:cNvPr>
                <p14:cNvContentPartPr/>
                <p14:nvPr/>
              </p14:nvContentPartPr>
              <p14:xfrm>
                <a:off x="11568192" y="2233911"/>
                <a:ext cx="70200" cy="4608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67F61C6E-1A75-B9D7-A83B-6734EFC49691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1562072" y="2227791"/>
                  <a:ext cx="82440" cy="4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7B3B9801-27B3-2DC0-660D-D2E12650A9DD}"/>
                    </a:ext>
                  </a:extLst>
                </p14:cNvPr>
                <p14:cNvContentPartPr/>
                <p14:nvPr/>
              </p14:nvContentPartPr>
              <p14:xfrm>
                <a:off x="11792112" y="2476551"/>
                <a:ext cx="13320" cy="122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7B3B9801-27B3-2DC0-660D-D2E12650A9DD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1785992" y="2470431"/>
                  <a:ext cx="25560" cy="2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94529D2B-A7CA-58D2-FF87-160A13D92F15}"/>
              </a:ext>
            </a:extLst>
          </p:cNvPr>
          <p:cNvGrpSpPr/>
          <p:nvPr/>
        </p:nvGrpSpPr>
        <p:grpSpPr>
          <a:xfrm>
            <a:off x="5401392" y="5577951"/>
            <a:ext cx="726480" cy="358560"/>
            <a:chOff x="5401392" y="5577951"/>
            <a:chExt cx="726480" cy="35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BC560D28-9BE3-9ED1-8690-C74693AE1F56}"/>
                    </a:ext>
                  </a:extLst>
                </p14:cNvPr>
                <p14:cNvContentPartPr/>
                <p14:nvPr/>
              </p14:nvContentPartPr>
              <p14:xfrm>
                <a:off x="5401392" y="5577951"/>
                <a:ext cx="509400" cy="6228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BC560D28-9BE3-9ED1-8690-C74693AE1F56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5395272" y="5571831"/>
                  <a:ext cx="5216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4BB6BB90-6FB9-F436-C007-8DA8CF753D31}"/>
                    </a:ext>
                  </a:extLst>
                </p14:cNvPr>
                <p14:cNvContentPartPr/>
                <p14:nvPr/>
              </p14:nvContentPartPr>
              <p14:xfrm>
                <a:off x="5496432" y="5624391"/>
                <a:ext cx="161280" cy="3121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4BB6BB90-6FB9-F436-C007-8DA8CF753D31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490312" y="5618271"/>
                  <a:ext cx="1735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DBD18187-1027-36F0-F77B-4350E4A39415}"/>
                    </a:ext>
                  </a:extLst>
                </p14:cNvPr>
                <p14:cNvContentPartPr/>
                <p14:nvPr/>
              </p14:nvContentPartPr>
              <p14:xfrm>
                <a:off x="5548992" y="5825271"/>
                <a:ext cx="236880" cy="1836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DBD18187-1027-36F0-F77B-4350E4A39415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542872" y="5819151"/>
                  <a:ext cx="2491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E17A3F46-E8FA-796F-E109-6C4622392E94}"/>
                    </a:ext>
                  </a:extLst>
                </p14:cNvPr>
                <p14:cNvContentPartPr/>
                <p14:nvPr/>
              </p14:nvContentPartPr>
              <p14:xfrm>
                <a:off x="5759592" y="5732391"/>
                <a:ext cx="18720" cy="1738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E17A3F46-E8FA-796F-E109-6C4622392E94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753472" y="5726271"/>
                  <a:ext cx="309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23F0FF86-7DD1-EB0D-6457-81829E8F6F62}"/>
                    </a:ext>
                  </a:extLst>
                </p14:cNvPr>
                <p14:cNvContentPartPr/>
                <p14:nvPr/>
              </p14:nvContentPartPr>
              <p14:xfrm>
                <a:off x="5945712" y="5782791"/>
                <a:ext cx="152280" cy="1224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23F0FF86-7DD1-EB0D-6457-81829E8F6F62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939592" y="5776671"/>
                  <a:ext cx="1645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121E4213-1C36-3AAB-7BB9-EEB480F8F2B5}"/>
                    </a:ext>
                  </a:extLst>
                </p14:cNvPr>
                <p14:cNvContentPartPr/>
                <p14:nvPr/>
              </p14:nvContentPartPr>
              <p14:xfrm>
                <a:off x="5964432" y="5847951"/>
                <a:ext cx="163440" cy="1404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121E4213-1C36-3AAB-7BB9-EEB480F8F2B5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958312" y="5841831"/>
                  <a:ext cx="175680" cy="2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1" name="Group 650">
            <a:extLst>
              <a:ext uri="{FF2B5EF4-FFF2-40B4-BE49-F238E27FC236}">
                <a16:creationId xmlns:a16="http://schemas.microsoft.com/office/drawing/2014/main" id="{69F75EDB-0FB7-D996-29E6-2891405AF43C}"/>
              </a:ext>
            </a:extLst>
          </p:cNvPr>
          <p:cNvGrpSpPr/>
          <p:nvPr/>
        </p:nvGrpSpPr>
        <p:grpSpPr>
          <a:xfrm>
            <a:off x="6361512" y="5548791"/>
            <a:ext cx="1581840" cy="519480"/>
            <a:chOff x="6361512" y="5548791"/>
            <a:chExt cx="1581840" cy="51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C0D26E64-F39D-5922-77B5-1BB1639AD03E}"/>
                    </a:ext>
                  </a:extLst>
                </p14:cNvPr>
                <p14:cNvContentPartPr/>
                <p14:nvPr/>
              </p14:nvContentPartPr>
              <p14:xfrm>
                <a:off x="6361512" y="5618991"/>
                <a:ext cx="134640" cy="3621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C0D26E64-F39D-5922-77B5-1BB1639AD03E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355392" y="5612871"/>
                  <a:ext cx="146880" cy="37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721079A4-85D5-A3E7-E0A1-32476FA8F756}"/>
                    </a:ext>
                  </a:extLst>
                </p14:cNvPr>
                <p14:cNvContentPartPr/>
                <p14:nvPr/>
              </p14:nvContentPartPr>
              <p14:xfrm>
                <a:off x="6606672" y="5705391"/>
                <a:ext cx="238320" cy="22392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721079A4-85D5-A3E7-E0A1-32476FA8F756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600552" y="5699271"/>
                  <a:ext cx="25056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67C78C56-88EA-0F85-EBE6-1B65FC6D5291}"/>
                    </a:ext>
                  </a:extLst>
                </p14:cNvPr>
                <p14:cNvContentPartPr/>
                <p14:nvPr/>
              </p14:nvContentPartPr>
              <p14:xfrm>
                <a:off x="6902952" y="5832111"/>
                <a:ext cx="64080" cy="763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67C78C56-88EA-0F85-EBE6-1B65FC6D5291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896832" y="5825991"/>
                  <a:ext cx="763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2766D54A-4F8F-C24F-DD10-50B74A6FBE3A}"/>
                    </a:ext>
                  </a:extLst>
                </p14:cNvPr>
                <p14:cNvContentPartPr/>
                <p14:nvPr/>
              </p14:nvContentPartPr>
              <p14:xfrm>
                <a:off x="7035072" y="5844711"/>
                <a:ext cx="24480" cy="12204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2766D54A-4F8F-C24F-DD10-50B74A6FBE3A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028952" y="5838591"/>
                  <a:ext cx="367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242CDD21-67AA-F25D-A411-C836D30ADED4}"/>
                    </a:ext>
                  </a:extLst>
                </p14:cNvPr>
                <p14:cNvContentPartPr/>
                <p14:nvPr/>
              </p14:nvContentPartPr>
              <p14:xfrm>
                <a:off x="7186992" y="5656431"/>
                <a:ext cx="272880" cy="2314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242CDD21-67AA-F25D-A411-C836D30ADED4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7180872" y="5650311"/>
                  <a:ext cx="2851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3CF6D285-9F27-F16C-F11F-F205DE7A4865}"/>
                    </a:ext>
                  </a:extLst>
                </p14:cNvPr>
                <p14:cNvContentPartPr/>
                <p14:nvPr/>
              </p14:nvContentPartPr>
              <p14:xfrm>
                <a:off x="7424592" y="5791071"/>
                <a:ext cx="184320" cy="15660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3CF6D285-9F27-F16C-F11F-F205DE7A4865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418472" y="5784951"/>
                  <a:ext cx="1965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87CC9D3F-CC3D-D15D-EF64-E7B9EC920D57}"/>
                    </a:ext>
                  </a:extLst>
                </p14:cNvPr>
                <p14:cNvContentPartPr/>
                <p14:nvPr/>
              </p14:nvContentPartPr>
              <p14:xfrm>
                <a:off x="7665432" y="5548791"/>
                <a:ext cx="277920" cy="51948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87CC9D3F-CC3D-D15D-EF64-E7B9EC920D57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659312" y="5542671"/>
                  <a:ext cx="290160" cy="53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55199D0A-47E0-863A-A379-E99B9E19C097}"/>
              </a:ext>
            </a:extLst>
          </p:cNvPr>
          <p:cNvGrpSpPr/>
          <p:nvPr/>
        </p:nvGrpSpPr>
        <p:grpSpPr>
          <a:xfrm>
            <a:off x="2579465" y="3969360"/>
            <a:ext cx="2912760" cy="550440"/>
            <a:chOff x="2579465" y="3969360"/>
            <a:chExt cx="2912760" cy="55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3BD9ADA5-FA07-48BF-EE4D-1B10EC8DDDA9}"/>
                    </a:ext>
                  </a:extLst>
                </p14:cNvPr>
                <p14:cNvContentPartPr/>
                <p14:nvPr/>
              </p14:nvContentPartPr>
              <p14:xfrm>
                <a:off x="2579465" y="4454280"/>
                <a:ext cx="1906920" cy="6552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3BD9ADA5-FA07-48BF-EE4D-1B10EC8DDDA9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573345" y="4448160"/>
                  <a:ext cx="19191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2477F281-17D5-1459-DC6F-D8FD9D86145B}"/>
                    </a:ext>
                  </a:extLst>
                </p14:cNvPr>
                <p14:cNvContentPartPr/>
                <p14:nvPr/>
              </p14:nvContentPartPr>
              <p14:xfrm>
                <a:off x="4452545" y="3969360"/>
                <a:ext cx="1039680" cy="49644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2477F281-17D5-1459-DC6F-D8FD9D86145B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446425" y="3963240"/>
                  <a:ext cx="1051920" cy="508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09538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FEE785-C9A5-61CF-0C14-CC3C561FB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063C78F-591D-85FA-09A5-1624C7229825}"/>
                  </a:ext>
                </a:extLst>
              </p14:cNvPr>
              <p14:cNvContentPartPr/>
              <p14:nvPr/>
            </p14:nvContentPartPr>
            <p14:xfrm>
              <a:off x="8502232" y="2045654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063C78F-591D-85FA-09A5-1624C722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495932" y="2039534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3498A31C-3D69-16E2-4B1A-9936B56E83BA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3498A31C-3D69-16E2-4B1A-9936B56E83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35FA876-B193-7F9C-FDED-A2296A776DE3}"/>
                  </a:ext>
                </a:extLst>
              </p14:cNvPr>
              <p14:cNvContentPartPr/>
              <p14:nvPr/>
            </p14:nvContentPartPr>
            <p14:xfrm>
              <a:off x="8645806" y="2080192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35FA876-B193-7F9C-FDED-A2296A776DE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639686" y="2073392"/>
                <a:ext cx="12960" cy="1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58E6197-835F-9634-5750-E46D647EF9B3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58E6197-835F-9634-5750-E46D647EF9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8F5EA78B-2C90-2402-F5BE-E27AD72021D3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912405CD-CBC1-5741-E367-B6D498FC9194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912405CD-CBC1-5741-E367-B6D498FC919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6AEB90B5-417C-49B1-6969-1016C3ACFC72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6AEB90B5-417C-49B1-6969-1016C3ACFC7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19D9E6CB-59F5-2BBE-2853-704C26F2A61F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9D9E6CB-59F5-2BBE-2853-704C26F2A61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84B1B53C-03CE-376D-8B44-8FB4C71FEE55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84B1B53C-03CE-376D-8B44-8FB4C71FEE5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A5413968-B601-96F7-E1B2-9847149171E6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A5413968-B601-96F7-E1B2-9847149171E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000201" y="6239185"/>
                  <a:ext cx="106607" cy="259182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A8BB72B7-6912-1138-3D50-20A92BDD9189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A8BB72B7-6912-1138-3D50-20A92BDD918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92A89A41-42A1-7583-482E-2479AC6CD1F0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2FA562A9-DE54-42A4-E819-ED7D50E6FAC2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2FA562A9-DE54-42A4-E819-ED7D50E6FAC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13EEC475-3F8B-F56F-6AD6-3AB26070E19A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13EEC475-3F8B-F56F-6AD6-3AB26070E19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71C0055C-613E-A8E9-4B6C-FBA879F097E1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71C0055C-613E-A8E9-4B6C-FBA879F097E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F97227F9-6BFC-533F-53BC-FB63A978ECDD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F97227F9-6BFC-533F-53BC-FB63A978ECD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4CDE7D69-47D1-5D77-5BD7-7EAAEF199142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4CDE7D69-47D1-5D77-5BD7-7EAAEF199142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FD5D7A57-4788-24CD-C365-4BCFAA5F59FC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FD5D7A57-4788-24CD-C365-4BCFAA5F59F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568744" y="6257188"/>
                  <a:ext cx="102240" cy="19077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02F2D67E-6C41-D9A0-BD0C-2533BEC56C65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9B280188-652F-4502-E0E1-CBED524D7B7E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B280188-652F-4502-E0E1-CBED524D7B7E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2C020F75-1F13-F03C-05A2-ACEB8BB8EE5F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2C020F75-1F13-F03C-05A2-ACEB8BB8EE5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962EBC9D-5C64-9D66-59C3-DD0CDEC81A2D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962EBC9D-5C64-9D66-59C3-DD0CDEC81A2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75F3C86D-90C8-8BFB-0325-42ADFC2EF520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75F3C86D-90C8-8BFB-0325-42ADFC2EF52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CE2EE865-BADC-706B-4BE2-242597EEF7BB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CE2EE865-BADC-706B-4BE2-242597EEF7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12021" y="5339176"/>
                <a:ext cx="686167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0F767DE0-0F45-3AE7-C872-E0F0BDB233AA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0F767DE0-0F45-3AE7-C872-E0F0BDB233A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97747" y="4592176"/>
                <a:ext cx="786954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782A8B46-9682-B939-1290-F41FB89558D7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782A8B46-9682-B939-1290-F41FB89558D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270305" y="3990260"/>
                <a:ext cx="2007358" cy="618833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7366F36-6184-B437-5CE1-EEB28DA3A3A4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1C5867DA-8066-D549-23CD-D13700CCF7BB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1C5867DA-8066-D549-23CD-D13700CCF7B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61E705B2-7A0A-A45F-7D06-9E15FBD7B302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61E705B2-7A0A-A45F-7D06-9E15FBD7B30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3D7DFBC-87E8-28E4-500D-A405227BA4DD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3D7DFBC-87E8-28E4-500D-A405227BA4D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921A1ACD-44C1-3642-2A4B-B21D6B746F79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921A1ACD-44C1-3642-2A4B-B21D6B746F7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652E9636-E7C7-D9EA-9C2A-79C5AD39E8A4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652E9636-E7C7-D9EA-9C2A-79C5AD39E8A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BFA49328-9601-6495-EB3A-D293A140B227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9A34A16E-3F31-3FEE-3B81-34919D13A447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9A34A16E-3F31-3FEE-3B81-34919D13A44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86D4472F-326E-2F08-1F72-1E17240B741C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86D4472F-326E-2F08-1F72-1E17240B741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336BF7-8419-354B-37D4-5FFA8BEC6619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336BF7-8419-354B-37D4-5FFA8BEC661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B5C87A76-486E-B4E0-2463-3E7F441344A2}"/>
                  </a:ext>
                </a:extLst>
              </p14:cNvPr>
              <p14:cNvContentPartPr/>
              <p14:nvPr/>
            </p14:nvContentPartPr>
            <p14:xfrm>
              <a:off x="1766938" y="-90546"/>
              <a:ext cx="8000640" cy="108144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B5C87A76-486E-B4E0-2463-3E7F441344A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760818" y="-96666"/>
                <a:ext cx="8012880" cy="10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48" name="Ink 547">
                <a:extLst>
                  <a:ext uri="{FF2B5EF4-FFF2-40B4-BE49-F238E27FC236}">
                    <a16:creationId xmlns:a16="http://schemas.microsoft.com/office/drawing/2014/main" id="{9B102C9A-E6D7-41A2-9388-029C7B3135D4}"/>
                  </a:ext>
                </a:extLst>
              </p14:cNvPr>
              <p14:cNvContentPartPr/>
              <p14:nvPr/>
            </p14:nvContentPartPr>
            <p14:xfrm>
              <a:off x="920366" y="6075009"/>
              <a:ext cx="13680" cy="16560"/>
            </p14:xfrm>
          </p:contentPart>
        </mc:Choice>
        <mc:Fallback xmlns="">
          <p:pic>
            <p:nvPicPr>
              <p:cNvPr id="548" name="Ink 547">
                <a:extLst>
                  <a:ext uri="{FF2B5EF4-FFF2-40B4-BE49-F238E27FC236}">
                    <a16:creationId xmlns:a16="http://schemas.microsoft.com/office/drawing/2014/main" id="{9B102C9A-E6D7-41A2-9388-029C7B3135D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14246" y="6069019"/>
                <a:ext cx="25920" cy="28540"/>
              </a:xfrm>
              <a:prstGeom prst="rect">
                <a:avLst/>
              </a:prstGeom>
            </p:spPr>
          </p:pic>
        </mc:Fallback>
      </mc:AlternateContent>
      <p:grpSp>
        <p:nvGrpSpPr>
          <p:cNvPr id="586" name="Group 585">
            <a:extLst>
              <a:ext uri="{FF2B5EF4-FFF2-40B4-BE49-F238E27FC236}">
                <a16:creationId xmlns:a16="http://schemas.microsoft.com/office/drawing/2014/main" id="{A28D4F5A-99B8-8824-ABF4-00B4A5D5B3B5}"/>
              </a:ext>
            </a:extLst>
          </p:cNvPr>
          <p:cNvGrpSpPr/>
          <p:nvPr/>
        </p:nvGrpSpPr>
        <p:grpSpPr>
          <a:xfrm>
            <a:off x="908486" y="4219569"/>
            <a:ext cx="7384320" cy="1872000"/>
            <a:chOff x="908486" y="4219569"/>
            <a:chExt cx="7384320" cy="187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9A58225-954D-8AF2-8EA3-717DC6CAB067}"/>
                    </a:ext>
                  </a:extLst>
                </p14:cNvPr>
                <p14:cNvContentPartPr/>
                <p14:nvPr/>
              </p14:nvContentPartPr>
              <p14:xfrm>
                <a:off x="908486" y="4282929"/>
                <a:ext cx="2505960" cy="18086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9A58225-954D-8AF2-8EA3-717DC6CAB067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02366" y="4276809"/>
                  <a:ext cx="2518200" cy="18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02530AD6-6D80-0D13-CB65-5E4736302B18}"/>
                    </a:ext>
                  </a:extLst>
                </p14:cNvPr>
                <p14:cNvContentPartPr/>
                <p14:nvPr/>
              </p14:nvContentPartPr>
              <p14:xfrm>
                <a:off x="3393206" y="4290489"/>
                <a:ext cx="36000" cy="205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02530AD6-6D80-0D13-CB65-5E4736302B18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87024" y="4284369"/>
                  <a:ext cx="48364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5511ABE1-B0C7-A90D-733B-CCDB023DF525}"/>
                    </a:ext>
                  </a:extLst>
                </p14:cNvPr>
                <p14:cNvContentPartPr/>
                <p14:nvPr/>
              </p14:nvContentPartPr>
              <p14:xfrm>
                <a:off x="3399686" y="4219569"/>
                <a:ext cx="4893120" cy="10908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5511ABE1-B0C7-A90D-733B-CCDB023DF525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393566" y="4213449"/>
                  <a:ext cx="4905359" cy="12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C6679479-34FC-91EE-348A-8A0CB6CC7C53}"/>
                  </a:ext>
                </a:extLst>
              </p14:cNvPr>
              <p14:cNvContentPartPr/>
              <p14:nvPr/>
            </p14:nvContentPartPr>
            <p14:xfrm>
              <a:off x="6435975" y="1873829"/>
              <a:ext cx="1800" cy="50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C6679479-34FC-91EE-348A-8A0CB6CC7C5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29855" y="1867709"/>
                <a:ext cx="1404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50" name="Ink 449">
                <a:extLst>
                  <a:ext uri="{FF2B5EF4-FFF2-40B4-BE49-F238E27FC236}">
                    <a16:creationId xmlns:a16="http://schemas.microsoft.com/office/drawing/2014/main" id="{5905ECA9-3F99-2EA8-3778-BD7698FF9525}"/>
                  </a:ext>
                </a:extLst>
              </p14:cNvPr>
              <p14:cNvContentPartPr/>
              <p14:nvPr/>
            </p14:nvContentPartPr>
            <p14:xfrm>
              <a:off x="906633" y="4488226"/>
              <a:ext cx="1708560" cy="1611000"/>
            </p14:xfrm>
          </p:contentPart>
        </mc:Choice>
        <mc:Fallback xmlns="">
          <p:pic>
            <p:nvPicPr>
              <p:cNvPr id="450" name="Ink 449">
                <a:extLst>
                  <a:ext uri="{FF2B5EF4-FFF2-40B4-BE49-F238E27FC236}">
                    <a16:creationId xmlns:a16="http://schemas.microsoft.com/office/drawing/2014/main" id="{5905ECA9-3F99-2EA8-3778-BD7698FF952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00514" y="4482107"/>
                <a:ext cx="1720797" cy="1623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10044794-949F-1245-C123-42F27D4312B2}"/>
                  </a:ext>
                </a:extLst>
              </p14:cNvPr>
              <p14:cNvContentPartPr/>
              <p14:nvPr/>
            </p14:nvContentPartPr>
            <p14:xfrm>
              <a:off x="2593953" y="4440706"/>
              <a:ext cx="5699520" cy="6552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10044794-949F-1245-C123-42F27D4312B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87833" y="4434619"/>
                <a:ext cx="5711760" cy="77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8C652D0B-B4E4-9936-1C4B-0DB66DABA7DC}"/>
                  </a:ext>
                </a:extLst>
              </p14:cNvPr>
              <p14:cNvContentPartPr/>
              <p14:nvPr/>
            </p14:nvContentPartPr>
            <p14:xfrm>
              <a:off x="894393" y="3934906"/>
              <a:ext cx="4661280" cy="216360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8C652D0B-B4E4-9936-1C4B-0DB66DABA7D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88273" y="3928786"/>
                <a:ext cx="4673520" cy="2175840"/>
              </a:xfrm>
              <a:prstGeom prst="rect">
                <a:avLst/>
              </a:prstGeom>
            </p:spPr>
          </p:pic>
        </mc:Fallback>
      </mc:AlternateContent>
      <p:grpSp>
        <p:nvGrpSpPr>
          <p:cNvPr id="562" name="Group 561">
            <a:extLst>
              <a:ext uri="{FF2B5EF4-FFF2-40B4-BE49-F238E27FC236}">
                <a16:creationId xmlns:a16="http://schemas.microsoft.com/office/drawing/2014/main" id="{80AF8489-80E4-75A0-3E87-0CEBDD634F98}"/>
              </a:ext>
            </a:extLst>
          </p:cNvPr>
          <p:cNvGrpSpPr/>
          <p:nvPr/>
        </p:nvGrpSpPr>
        <p:grpSpPr>
          <a:xfrm>
            <a:off x="2259513" y="4673986"/>
            <a:ext cx="780480" cy="944280"/>
            <a:chOff x="2259513" y="4673986"/>
            <a:chExt cx="780480" cy="94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9C15472A-4BD4-5463-92B4-3AF22A08EED5}"/>
                    </a:ext>
                  </a:extLst>
                </p14:cNvPr>
                <p14:cNvContentPartPr/>
                <p14:nvPr/>
              </p14:nvContentPartPr>
              <p14:xfrm>
                <a:off x="2495673" y="5068546"/>
                <a:ext cx="163080" cy="6948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9C15472A-4BD4-5463-92B4-3AF22A08EED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2489553" y="5062426"/>
                  <a:ext cx="1753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BB4391AC-135C-ACBA-6393-328E52E4E125}"/>
                    </a:ext>
                  </a:extLst>
                </p14:cNvPr>
                <p14:cNvContentPartPr/>
                <p14:nvPr/>
              </p14:nvContentPartPr>
              <p14:xfrm>
                <a:off x="2555073" y="5021386"/>
                <a:ext cx="94320" cy="13824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BB4391AC-135C-ACBA-6393-328E52E4E12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548953" y="5015266"/>
                  <a:ext cx="1065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2CD60BB7-D782-1C76-CADF-01357A34392D}"/>
                    </a:ext>
                  </a:extLst>
                </p14:cNvPr>
                <p14:cNvContentPartPr/>
                <p14:nvPr/>
              </p14:nvContentPartPr>
              <p14:xfrm>
                <a:off x="2663073" y="4917706"/>
                <a:ext cx="117360" cy="10656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2CD60BB7-D782-1C76-CADF-01357A34392D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656953" y="4911586"/>
                  <a:ext cx="1296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23E636D7-89A5-96F1-C2DE-E24DAC7D0901}"/>
                    </a:ext>
                  </a:extLst>
                </p14:cNvPr>
                <p14:cNvContentPartPr/>
                <p14:nvPr/>
              </p14:nvContentPartPr>
              <p14:xfrm>
                <a:off x="2777553" y="4933906"/>
                <a:ext cx="102240" cy="8712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23E636D7-89A5-96F1-C2DE-E24DAC7D090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771433" y="4927811"/>
                  <a:ext cx="114480" cy="993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2DE53B5D-C033-DFBD-E5E4-5BA8500F4A78}"/>
                    </a:ext>
                  </a:extLst>
                </p14:cNvPr>
                <p14:cNvContentPartPr/>
                <p14:nvPr/>
              </p14:nvContentPartPr>
              <p14:xfrm>
                <a:off x="2259513" y="4837066"/>
                <a:ext cx="158040" cy="7596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2DE53B5D-C033-DFBD-E5E4-5BA8500F4A7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253393" y="4830946"/>
                  <a:ext cx="1702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1634CFB1-8A2A-BDA5-2CAF-0FA9D68F03EA}"/>
                    </a:ext>
                  </a:extLst>
                </p14:cNvPr>
                <p14:cNvContentPartPr/>
                <p14:nvPr/>
              </p14:nvContentPartPr>
              <p14:xfrm>
                <a:off x="2288673" y="4812226"/>
                <a:ext cx="133560" cy="12960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1634CFB1-8A2A-BDA5-2CAF-0FA9D68F03E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282553" y="4806106"/>
                  <a:ext cx="1458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6D307E11-A1E2-9825-834F-E7A86B649A0B}"/>
                    </a:ext>
                  </a:extLst>
                </p14:cNvPr>
                <p14:cNvContentPartPr/>
                <p14:nvPr/>
              </p14:nvContentPartPr>
              <p14:xfrm>
                <a:off x="2449593" y="4673986"/>
                <a:ext cx="104400" cy="1317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6D307E11-A1E2-9825-834F-E7A86B649A0B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443473" y="4667866"/>
                  <a:ext cx="1166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FE5A25DA-BEDA-DF10-3CCF-C260D204C934}"/>
                    </a:ext>
                  </a:extLst>
                </p14:cNvPr>
                <p14:cNvContentPartPr/>
                <p14:nvPr/>
              </p14:nvContentPartPr>
              <p14:xfrm>
                <a:off x="2570913" y="4720786"/>
                <a:ext cx="13680" cy="907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FE5A25DA-BEDA-DF10-3CCF-C260D204C93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564793" y="4714666"/>
                  <a:ext cx="259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984BFE11-8770-85F4-883C-94B79A20B751}"/>
                    </a:ext>
                  </a:extLst>
                </p14:cNvPr>
                <p14:cNvContentPartPr/>
                <p14:nvPr/>
              </p14:nvContentPartPr>
              <p14:xfrm>
                <a:off x="2675673" y="5366266"/>
                <a:ext cx="140040" cy="1425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984BFE11-8770-85F4-883C-94B79A20B751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669553" y="5360131"/>
                  <a:ext cx="152280" cy="1548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5F473691-E173-20AE-1AD4-40A463AA11DE}"/>
                    </a:ext>
                  </a:extLst>
                </p14:cNvPr>
                <p14:cNvContentPartPr/>
                <p14:nvPr/>
              </p14:nvContentPartPr>
              <p14:xfrm>
                <a:off x="2696553" y="5377066"/>
                <a:ext cx="118080" cy="1051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5F473691-E173-20AE-1AD4-40A463AA11D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690433" y="5370946"/>
                  <a:ext cx="1303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B12686A5-CB32-710C-2C2A-23FE4778A5E4}"/>
                    </a:ext>
                  </a:extLst>
                </p14:cNvPr>
                <p14:cNvContentPartPr/>
                <p14:nvPr/>
              </p14:nvContentPartPr>
              <p14:xfrm>
                <a:off x="2810313" y="5279506"/>
                <a:ext cx="138600" cy="1083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B12686A5-CB32-710C-2C2A-23FE4778A5E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804193" y="5273406"/>
                  <a:ext cx="150840" cy="1205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C60D70DA-C5F1-1B12-4381-4601AA8AA7B8}"/>
                    </a:ext>
                  </a:extLst>
                </p14:cNvPr>
                <p14:cNvContentPartPr/>
                <p14:nvPr/>
              </p14:nvContentPartPr>
              <p14:xfrm>
                <a:off x="2960793" y="5297506"/>
                <a:ext cx="79200" cy="1076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C60D70DA-C5F1-1B12-4381-4601AA8AA7B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954673" y="5291386"/>
                  <a:ext cx="914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C913293A-B353-6093-7E1D-4EDAE7FB2346}"/>
                    </a:ext>
                  </a:extLst>
                </p14:cNvPr>
                <p14:cNvContentPartPr/>
                <p14:nvPr/>
              </p14:nvContentPartPr>
              <p14:xfrm>
                <a:off x="2811393" y="5518906"/>
                <a:ext cx="55800" cy="993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C913293A-B353-6093-7E1D-4EDAE7FB234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805273" y="5512786"/>
                  <a:ext cx="680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65DAC84F-6D7B-9DB4-A9FA-F63615A3D55B}"/>
                    </a:ext>
                  </a:extLst>
                </p14:cNvPr>
                <p14:cNvContentPartPr/>
                <p14:nvPr/>
              </p14:nvContentPartPr>
              <p14:xfrm>
                <a:off x="2871513" y="5459506"/>
                <a:ext cx="19800" cy="1584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65DAC84F-6D7B-9DB4-A9FA-F63615A3D55B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865393" y="5453522"/>
                  <a:ext cx="32040" cy="278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49127D69-84E1-1BD6-97E6-419343D09E5B}"/>
                    </a:ext>
                  </a:extLst>
                </p14:cNvPr>
                <p14:cNvContentPartPr/>
                <p14:nvPr/>
              </p14:nvContentPartPr>
              <p14:xfrm>
                <a:off x="2667033" y="5127226"/>
                <a:ext cx="51120" cy="882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49127D69-84E1-1BD6-97E6-419343D09E5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660913" y="5121106"/>
                  <a:ext cx="633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F213381B-DA0A-3DBC-E6DE-EC409CD061D8}"/>
                    </a:ext>
                  </a:extLst>
                </p14:cNvPr>
                <p14:cNvContentPartPr/>
                <p14:nvPr/>
              </p14:nvContentPartPr>
              <p14:xfrm>
                <a:off x="2714913" y="5069986"/>
                <a:ext cx="15480" cy="1332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F213381B-DA0A-3DBC-E6DE-EC409CD061D8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2708793" y="5063866"/>
                  <a:ext cx="277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6C82A357-8256-336E-6971-DAF40C435659}"/>
                    </a:ext>
                  </a:extLst>
                </p14:cNvPr>
                <p14:cNvContentPartPr/>
                <p14:nvPr/>
              </p14:nvContentPartPr>
              <p14:xfrm>
                <a:off x="2420073" y="4898266"/>
                <a:ext cx="51120" cy="9648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6C82A357-8256-336E-6971-DAF40C43565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2413953" y="4892146"/>
                  <a:ext cx="63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178BB139-942C-CC8E-1215-1A3D268EDB2A}"/>
                    </a:ext>
                  </a:extLst>
                </p14:cNvPr>
                <p14:cNvContentPartPr/>
                <p14:nvPr/>
              </p14:nvContentPartPr>
              <p14:xfrm>
                <a:off x="2467593" y="4834906"/>
                <a:ext cx="25920" cy="1764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178BB139-942C-CC8E-1215-1A3D268EDB2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461473" y="4828786"/>
                  <a:ext cx="38160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F156EBE8-EC4E-F0E3-4961-1B6054699EDC}"/>
              </a:ext>
            </a:extLst>
          </p:cNvPr>
          <p:cNvGrpSpPr/>
          <p:nvPr/>
        </p:nvGrpSpPr>
        <p:grpSpPr>
          <a:xfrm>
            <a:off x="2748552" y="278391"/>
            <a:ext cx="1362240" cy="436320"/>
            <a:chOff x="2748552" y="278391"/>
            <a:chExt cx="1362240" cy="43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E91099ED-141B-4BC1-805F-BAD1A9D51BED}"/>
                    </a:ext>
                  </a:extLst>
                </p14:cNvPr>
                <p14:cNvContentPartPr/>
                <p14:nvPr/>
              </p14:nvContentPartPr>
              <p14:xfrm>
                <a:off x="2748552" y="370911"/>
                <a:ext cx="247680" cy="3222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E91099ED-141B-4BC1-805F-BAD1A9D51BE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742423" y="364791"/>
                  <a:ext cx="259938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96D4BA9-4DA9-D6AA-700F-BC64E547B293}"/>
                    </a:ext>
                  </a:extLst>
                </p14:cNvPr>
                <p14:cNvContentPartPr/>
                <p14:nvPr/>
              </p14:nvContentPartPr>
              <p14:xfrm>
                <a:off x="3028992" y="551631"/>
                <a:ext cx="131040" cy="1126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96D4BA9-4DA9-D6AA-700F-BC64E547B29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022872" y="545511"/>
                  <a:ext cx="143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081E7C78-F885-E2D9-9F16-C07D78BACA56}"/>
                    </a:ext>
                  </a:extLst>
                </p14:cNvPr>
                <p14:cNvContentPartPr/>
                <p14:nvPr/>
              </p14:nvContentPartPr>
              <p14:xfrm>
                <a:off x="3054552" y="492951"/>
                <a:ext cx="36720" cy="100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081E7C78-F885-E2D9-9F16-C07D78BACA5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048432" y="487042"/>
                  <a:ext cx="48960" cy="218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98ADBB1-F2D8-0A1D-2F2A-58E2B6412A5B}"/>
                    </a:ext>
                  </a:extLst>
                </p14:cNvPr>
                <p14:cNvContentPartPr/>
                <p14:nvPr/>
              </p14:nvContentPartPr>
              <p14:xfrm>
                <a:off x="3184152" y="535071"/>
                <a:ext cx="180000" cy="1314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98ADBB1-F2D8-0A1D-2F2A-58E2B6412A5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178032" y="528951"/>
                  <a:ext cx="1922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60E7FFC3-0FA4-3119-CF65-D467800E7963}"/>
                    </a:ext>
                  </a:extLst>
                </p14:cNvPr>
                <p14:cNvContentPartPr/>
                <p14:nvPr/>
              </p14:nvContentPartPr>
              <p14:xfrm>
                <a:off x="3376392" y="537231"/>
                <a:ext cx="162720" cy="1594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60E7FFC3-0FA4-3119-CF65-D467800E7963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370272" y="531111"/>
                  <a:ext cx="1749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C2BCB99-AEFA-C5CC-7571-6ACCEA23D05E}"/>
                    </a:ext>
                  </a:extLst>
                </p14:cNvPr>
                <p14:cNvContentPartPr/>
                <p14:nvPr/>
              </p14:nvContentPartPr>
              <p14:xfrm>
                <a:off x="3557112" y="538671"/>
                <a:ext cx="349920" cy="1706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C2BCB99-AEFA-C5CC-7571-6ACCEA23D05E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550986" y="532551"/>
                  <a:ext cx="362173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F676225-8537-FD3B-56F2-F210E4F57612}"/>
                    </a:ext>
                  </a:extLst>
                </p14:cNvPr>
                <p14:cNvContentPartPr/>
                <p14:nvPr/>
              </p14:nvContentPartPr>
              <p14:xfrm>
                <a:off x="3785352" y="453711"/>
                <a:ext cx="23040" cy="176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F676225-8537-FD3B-56F2-F210E4F5761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779232" y="447463"/>
                  <a:ext cx="35280" cy="301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D5F263B0-F3F9-21AE-E704-E6023BD3F946}"/>
                    </a:ext>
                  </a:extLst>
                </p14:cNvPr>
                <p14:cNvContentPartPr/>
                <p14:nvPr/>
              </p14:nvContentPartPr>
              <p14:xfrm>
                <a:off x="3919272" y="278391"/>
                <a:ext cx="93240" cy="4363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D5F263B0-F3F9-21AE-E704-E6023BD3F946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913152" y="272276"/>
                  <a:ext cx="105480" cy="448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FAD278A1-4AF7-E01C-5B3C-31A25924D566}"/>
                    </a:ext>
                  </a:extLst>
                </p14:cNvPr>
                <p14:cNvContentPartPr/>
                <p14:nvPr/>
              </p14:nvContentPartPr>
              <p14:xfrm>
                <a:off x="3881832" y="461991"/>
                <a:ext cx="228960" cy="6516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FAD278A1-4AF7-E01C-5B3C-31A25924D566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875712" y="455871"/>
                  <a:ext cx="241200" cy="7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6030FDD-AAA6-86F0-3471-A607C84BC8AE}"/>
              </a:ext>
            </a:extLst>
          </p:cNvPr>
          <p:cNvGrpSpPr/>
          <p:nvPr/>
        </p:nvGrpSpPr>
        <p:grpSpPr>
          <a:xfrm>
            <a:off x="4376112" y="383151"/>
            <a:ext cx="972000" cy="325800"/>
            <a:chOff x="4376112" y="383151"/>
            <a:chExt cx="972000" cy="32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80E601FA-8D9B-067C-1AE4-EE77672DC204}"/>
                    </a:ext>
                  </a:extLst>
                </p14:cNvPr>
                <p14:cNvContentPartPr/>
                <p14:nvPr/>
              </p14:nvContentPartPr>
              <p14:xfrm>
                <a:off x="4376112" y="383151"/>
                <a:ext cx="275400" cy="2775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80E601FA-8D9B-067C-1AE4-EE77672DC20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369992" y="377031"/>
                  <a:ext cx="28764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8E015810-2C90-79F6-1687-7C5EE5FE55AC}"/>
                    </a:ext>
                  </a:extLst>
                </p14:cNvPr>
                <p14:cNvContentPartPr/>
                <p14:nvPr/>
              </p14:nvContentPartPr>
              <p14:xfrm>
                <a:off x="4579512" y="514191"/>
                <a:ext cx="768600" cy="19476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8E015810-2C90-79F6-1687-7C5EE5FE55AC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573392" y="508082"/>
                  <a:ext cx="780840" cy="206977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E9C4E26E-69C6-B5D9-052F-1CE52AA972D9}"/>
              </a:ext>
            </a:extLst>
          </p:cNvPr>
          <p:cNvGrpSpPr/>
          <p:nvPr/>
        </p:nvGrpSpPr>
        <p:grpSpPr>
          <a:xfrm>
            <a:off x="5668152" y="299271"/>
            <a:ext cx="2723760" cy="599040"/>
            <a:chOff x="5668152" y="299271"/>
            <a:chExt cx="2723760" cy="59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C9587832-1FC9-AFE2-6A03-A33989D4779D}"/>
                    </a:ext>
                  </a:extLst>
                </p14:cNvPr>
                <p14:cNvContentPartPr/>
                <p14:nvPr/>
              </p14:nvContentPartPr>
              <p14:xfrm>
                <a:off x="5668152" y="362991"/>
                <a:ext cx="223560" cy="36036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C9587832-1FC9-AFE2-6A03-A33989D4779D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662032" y="356871"/>
                  <a:ext cx="23580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E1950E82-1580-BD2D-5161-5AC6A0EBDD44}"/>
                    </a:ext>
                  </a:extLst>
                </p14:cNvPr>
                <p14:cNvContentPartPr/>
                <p14:nvPr/>
              </p14:nvContentPartPr>
              <p14:xfrm>
                <a:off x="5675352" y="566751"/>
                <a:ext cx="164880" cy="4860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E1950E82-1580-BD2D-5161-5AC6A0EBDD44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5669245" y="560631"/>
                  <a:ext cx="177093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8781EA3F-1ADD-8159-4CC1-8368C7B8D6B6}"/>
                    </a:ext>
                  </a:extLst>
                </p14:cNvPr>
                <p14:cNvContentPartPr/>
                <p14:nvPr/>
              </p14:nvContentPartPr>
              <p14:xfrm>
                <a:off x="5953632" y="602031"/>
                <a:ext cx="38160" cy="2962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8781EA3F-1ADD-8159-4CC1-8368C7B8D6B6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947512" y="595911"/>
                  <a:ext cx="5040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A773015C-AB45-57B4-0838-8FDAF75DFCC1}"/>
                    </a:ext>
                  </a:extLst>
                </p14:cNvPr>
                <p14:cNvContentPartPr/>
                <p14:nvPr/>
              </p14:nvContentPartPr>
              <p14:xfrm>
                <a:off x="5938152" y="615351"/>
                <a:ext cx="187560" cy="11880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A773015C-AB45-57B4-0838-8FDAF75DFCC1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932032" y="609212"/>
                  <a:ext cx="199800" cy="1310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22DF2F91-3BFA-E98C-F42B-B9DCCF7B46A7}"/>
                    </a:ext>
                  </a:extLst>
                </p14:cNvPr>
                <p14:cNvContentPartPr/>
                <p14:nvPr/>
              </p14:nvContentPartPr>
              <p14:xfrm>
                <a:off x="6151992" y="638391"/>
                <a:ext cx="21600" cy="2199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22DF2F91-3BFA-E98C-F42B-B9DCCF7B46A7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145872" y="632271"/>
                  <a:ext cx="3384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06837B06-E01A-6BC0-A649-6682AE049BDB}"/>
                    </a:ext>
                  </a:extLst>
                </p14:cNvPr>
                <p14:cNvContentPartPr/>
                <p14:nvPr/>
              </p14:nvContentPartPr>
              <p14:xfrm>
                <a:off x="6142272" y="575751"/>
                <a:ext cx="160560" cy="1497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06837B06-E01A-6BC0-A649-6682AE049BD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136152" y="569631"/>
                  <a:ext cx="1728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D7826168-3723-99A3-A65D-154DA3E2A984}"/>
                    </a:ext>
                  </a:extLst>
                </p14:cNvPr>
                <p14:cNvContentPartPr/>
                <p14:nvPr/>
              </p14:nvContentPartPr>
              <p14:xfrm>
                <a:off x="6327312" y="587991"/>
                <a:ext cx="144000" cy="14940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D7826168-3723-99A3-A65D-154DA3E2A98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321177" y="581871"/>
                  <a:ext cx="156271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EAB01FC4-A761-55BC-4631-C728DD7E1011}"/>
                    </a:ext>
                  </a:extLst>
                </p14:cNvPr>
                <p14:cNvContentPartPr/>
                <p14:nvPr/>
              </p14:nvContentPartPr>
              <p14:xfrm>
                <a:off x="6460512" y="594471"/>
                <a:ext cx="149400" cy="1605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EAB01FC4-A761-55BC-4631-C728DD7E101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454392" y="588351"/>
                  <a:ext cx="1616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34162771-80F4-599F-28FA-7013236A0A7D}"/>
                    </a:ext>
                  </a:extLst>
                </p14:cNvPr>
                <p14:cNvContentPartPr/>
                <p14:nvPr/>
              </p14:nvContentPartPr>
              <p14:xfrm>
                <a:off x="6622512" y="588351"/>
                <a:ext cx="212040" cy="1454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34162771-80F4-599F-28FA-7013236A0A7D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616402" y="582216"/>
                  <a:ext cx="224259" cy="1577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FA0030D2-3AC3-4D06-356C-62D35B5D004E}"/>
                    </a:ext>
                  </a:extLst>
                </p14:cNvPr>
                <p14:cNvContentPartPr/>
                <p14:nvPr/>
              </p14:nvContentPartPr>
              <p14:xfrm>
                <a:off x="6668592" y="555951"/>
                <a:ext cx="133200" cy="2350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FA0030D2-3AC3-4D06-356C-62D35B5D004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662455" y="549831"/>
                  <a:ext cx="145473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C128DF27-B84D-B14C-15F7-0F49556BF819}"/>
                    </a:ext>
                  </a:extLst>
                </p14:cNvPr>
                <p14:cNvContentPartPr/>
                <p14:nvPr/>
              </p14:nvContentPartPr>
              <p14:xfrm>
                <a:off x="6850032" y="577551"/>
                <a:ext cx="137880" cy="1580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C128DF27-B84D-B14C-15F7-0F49556BF81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843912" y="571431"/>
                  <a:ext cx="1501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F1F42C5C-1AF7-6012-D073-C8AAD8367B5C}"/>
                    </a:ext>
                  </a:extLst>
                </p14:cNvPr>
                <p14:cNvContentPartPr/>
                <p14:nvPr/>
              </p14:nvContentPartPr>
              <p14:xfrm>
                <a:off x="6869832" y="484671"/>
                <a:ext cx="37800" cy="25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F1F42C5C-1AF7-6012-D073-C8AAD8367B5C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863653" y="478551"/>
                  <a:ext cx="50158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F63C864F-013C-ECC4-B264-8FE9966ECE48}"/>
                    </a:ext>
                  </a:extLst>
                </p14:cNvPr>
                <p14:cNvContentPartPr/>
                <p14:nvPr/>
              </p14:nvContentPartPr>
              <p14:xfrm>
                <a:off x="6999792" y="554871"/>
                <a:ext cx="322560" cy="1947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F63C864F-013C-ECC4-B264-8FE9966ECE4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993672" y="548751"/>
                  <a:ext cx="3348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EDF76A65-239B-00AC-2E20-82A66210F08D}"/>
                    </a:ext>
                  </a:extLst>
                </p14:cNvPr>
                <p14:cNvContentPartPr/>
                <p14:nvPr/>
              </p14:nvContentPartPr>
              <p14:xfrm>
                <a:off x="7305072" y="540111"/>
                <a:ext cx="339120" cy="18540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EDF76A65-239B-00AC-2E20-82A66210F08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298952" y="533991"/>
                  <a:ext cx="35136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CCFE88C5-9232-1630-99E9-E844977A3DC1}"/>
                    </a:ext>
                  </a:extLst>
                </p14:cNvPr>
                <p14:cNvContentPartPr/>
                <p14:nvPr/>
              </p14:nvContentPartPr>
              <p14:xfrm>
                <a:off x="7625112" y="299271"/>
                <a:ext cx="72720" cy="4233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CCFE88C5-9232-1630-99E9-E844977A3DC1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618992" y="293151"/>
                  <a:ext cx="8496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BE9BB0A7-DC4B-A91B-ACDE-2C751F358BAE}"/>
                    </a:ext>
                  </a:extLst>
                </p14:cNvPr>
                <p14:cNvContentPartPr/>
                <p14:nvPr/>
              </p14:nvContentPartPr>
              <p14:xfrm>
                <a:off x="7568232" y="508791"/>
                <a:ext cx="330480" cy="1839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BE9BB0A7-DC4B-A91B-ACDE-2C751F358BA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562112" y="502671"/>
                  <a:ext cx="34272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F37F9255-8284-89EC-0A2E-20258C7EDA83}"/>
                    </a:ext>
                  </a:extLst>
                </p14:cNvPr>
                <p14:cNvContentPartPr/>
                <p14:nvPr/>
              </p14:nvContentPartPr>
              <p14:xfrm>
                <a:off x="7811592" y="406551"/>
                <a:ext cx="39600" cy="198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F37F9255-8284-89EC-0A2E-20258C7EDA83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805472" y="400431"/>
                  <a:ext cx="518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A14D93F-433A-70CA-12B6-C4DAFD70D8F8}"/>
                    </a:ext>
                  </a:extLst>
                </p14:cNvPr>
                <p14:cNvContentPartPr/>
                <p14:nvPr/>
              </p14:nvContentPartPr>
              <p14:xfrm>
                <a:off x="7905552" y="513471"/>
                <a:ext cx="486360" cy="1962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A14D93F-433A-70CA-12B6-C4DAFD70D8F8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99432" y="507351"/>
                  <a:ext cx="498600" cy="20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C34ADA93-685F-4531-D233-2A0BE17BB1EA}"/>
              </a:ext>
            </a:extLst>
          </p:cNvPr>
          <p:cNvGrpSpPr/>
          <p:nvPr/>
        </p:nvGrpSpPr>
        <p:grpSpPr>
          <a:xfrm>
            <a:off x="333312" y="1615071"/>
            <a:ext cx="1269720" cy="365400"/>
            <a:chOff x="333312" y="1615071"/>
            <a:chExt cx="1269720" cy="36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F61D7E12-8788-C7EC-C2FC-AAAB77AB3521}"/>
                    </a:ext>
                  </a:extLst>
                </p14:cNvPr>
                <p14:cNvContentPartPr/>
                <p14:nvPr/>
              </p14:nvContentPartPr>
              <p14:xfrm>
                <a:off x="333312" y="1615071"/>
                <a:ext cx="198000" cy="3654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F61D7E12-8788-C7EC-C2FC-AAAB77AB352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27192" y="1608951"/>
                  <a:ext cx="21024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966AEAFC-9655-F548-9FB3-6B72CC4CBDC4}"/>
                    </a:ext>
                  </a:extLst>
                </p14:cNvPr>
                <p14:cNvContentPartPr/>
                <p14:nvPr/>
              </p14:nvContentPartPr>
              <p14:xfrm>
                <a:off x="541752" y="1818111"/>
                <a:ext cx="151920" cy="1616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966AEAFC-9655-F548-9FB3-6B72CC4CBDC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35632" y="1812005"/>
                  <a:ext cx="164160" cy="1738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02734AC9-9929-E473-0FDD-79778AD35085}"/>
                    </a:ext>
                  </a:extLst>
                </p14:cNvPr>
                <p14:cNvContentPartPr/>
                <p14:nvPr/>
              </p14:nvContentPartPr>
              <p14:xfrm>
                <a:off x="692592" y="1824951"/>
                <a:ext cx="244080" cy="13464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02734AC9-9929-E473-0FDD-79778AD35085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686472" y="1818831"/>
                  <a:ext cx="2563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21E9CDAA-9A89-5EE4-511E-E55613580047}"/>
                    </a:ext>
                  </a:extLst>
                </p14:cNvPr>
                <p14:cNvContentPartPr/>
                <p14:nvPr/>
              </p14:nvContentPartPr>
              <p14:xfrm>
                <a:off x="978432" y="1818111"/>
                <a:ext cx="279720" cy="14760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21E9CDAA-9A89-5EE4-511E-E5561358004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72312" y="1811991"/>
                  <a:ext cx="2919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410FB588-32DC-F36C-A206-96841F201030}"/>
                    </a:ext>
                  </a:extLst>
                </p14:cNvPr>
                <p14:cNvContentPartPr/>
                <p14:nvPr/>
              </p14:nvContentPartPr>
              <p14:xfrm>
                <a:off x="1240872" y="1807671"/>
                <a:ext cx="252000" cy="17172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410FB588-32DC-F36C-A206-96841F201030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234752" y="1801551"/>
                  <a:ext cx="2642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F9C6C3E4-5C35-0C6A-4674-CE5D295A1D8D}"/>
                    </a:ext>
                  </a:extLst>
                </p14:cNvPr>
                <p14:cNvContentPartPr/>
                <p14:nvPr/>
              </p14:nvContentPartPr>
              <p14:xfrm>
                <a:off x="1549032" y="1810911"/>
                <a:ext cx="25560" cy="5400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F9C6C3E4-5C35-0C6A-4674-CE5D295A1D8D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542912" y="1804791"/>
                  <a:ext cx="378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70A0CA7C-D33B-BA11-6BE2-368284E2E560}"/>
                    </a:ext>
                  </a:extLst>
                </p14:cNvPr>
                <p14:cNvContentPartPr/>
                <p14:nvPr/>
              </p14:nvContentPartPr>
              <p14:xfrm>
                <a:off x="1577832" y="1961751"/>
                <a:ext cx="25200" cy="1080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70A0CA7C-D33B-BA11-6BE2-368284E2E56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571712" y="1955631"/>
                  <a:ext cx="37440" cy="2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C8B0A8A3-11FF-6CAC-00EC-E4FCB3F4E210}"/>
              </a:ext>
            </a:extLst>
          </p:cNvPr>
          <p:cNvGrpSpPr/>
          <p:nvPr/>
        </p:nvGrpSpPr>
        <p:grpSpPr>
          <a:xfrm>
            <a:off x="3047928" y="1522862"/>
            <a:ext cx="451440" cy="501480"/>
            <a:chOff x="3047928" y="1522862"/>
            <a:chExt cx="451440" cy="50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66E073DD-55C3-8100-DCEA-67A890A1CD87}"/>
                    </a:ext>
                  </a:extLst>
                </p14:cNvPr>
                <p14:cNvContentPartPr/>
                <p14:nvPr/>
              </p14:nvContentPartPr>
              <p14:xfrm>
                <a:off x="3047928" y="1522862"/>
                <a:ext cx="451440" cy="13572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66E073DD-55C3-8100-DCEA-67A890A1CD87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041808" y="1516742"/>
                  <a:ext cx="4636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320B24EA-12CC-4740-A146-9F8ECB96FF56}"/>
                    </a:ext>
                  </a:extLst>
                </p14:cNvPr>
                <p14:cNvContentPartPr/>
                <p14:nvPr/>
              </p14:nvContentPartPr>
              <p14:xfrm>
                <a:off x="3226848" y="1651742"/>
                <a:ext cx="151920" cy="37260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320B24EA-12CC-4740-A146-9F8ECB96FF56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220728" y="1645622"/>
                  <a:ext cx="16416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A76500C3-0D91-8163-28F5-B4DB364262C1}"/>
                    </a:ext>
                  </a:extLst>
                </p14:cNvPr>
                <p14:cNvContentPartPr/>
                <p14:nvPr/>
              </p14:nvContentPartPr>
              <p14:xfrm>
                <a:off x="3231888" y="1826342"/>
                <a:ext cx="207000" cy="3132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A76500C3-0D91-8163-28F5-B4DB364262C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225768" y="1820222"/>
                  <a:ext cx="2192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9F2274A1-0004-1639-DABE-1D80BAAC8C5E}"/>
                    </a:ext>
                  </a:extLst>
                </p14:cNvPr>
                <p14:cNvContentPartPr/>
                <p14:nvPr/>
              </p14:nvContentPartPr>
              <p14:xfrm>
                <a:off x="3439968" y="1751462"/>
                <a:ext cx="58680" cy="15120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9F2274A1-0004-1639-DABE-1D80BAAC8C5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433848" y="1745342"/>
                  <a:ext cx="70920" cy="16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7" name="Group 566">
            <a:extLst>
              <a:ext uri="{FF2B5EF4-FFF2-40B4-BE49-F238E27FC236}">
                <a16:creationId xmlns:a16="http://schemas.microsoft.com/office/drawing/2014/main" id="{BA1FCCA0-0480-8BF7-9472-A224DC3E6509}"/>
              </a:ext>
            </a:extLst>
          </p:cNvPr>
          <p:cNvGrpSpPr/>
          <p:nvPr/>
        </p:nvGrpSpPr>
        <p:grpSpPr>
          <a:xfrm>
            <a:off x="3803928" y="1636622"/>
            <a:ext cx="242640" cy="367560"/>
            <a:chOff x="3803928" y="1636622"/>
            <a:chExt cx="242640" cy="36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C3E9F04A-B29B-6D02-FACA-D8EF3B7EBA36}"/>
                    </a:ext>
                  </a:extLst>
                </p14:cNvPr>
                <p14:cNvContentPartPr/>
                <p14:nvPr/>
              </p14:nvContentPartPr>
              <p14:xfrm>
                <a:off x="3803928" y="1636622"/>
                <a:ext cx="242640" cy="25488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C3E9F04A-B29B-6D02-FACA-D8EF3B7EBA3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97808" y="1630502"/>
                  <a:ext cx="25488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CFA1BCB5-4CC7-F2AB-8C1C-2E3200EEDDC2}"/>
                    </a:ext>
                  </a:extLst>
                </p14:cNvPr>
                <p14:cNvContentPartPr/>
                <p14:nvPr/>
              </p14:nvContentPartPr>
              <p14:xfrm>
                <a:off x="3829128" y="1959902"/>
                <a:ext cx="213840" cy="4428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CFA1BCB5-4CC7-F2AB-8C1C-2E3200EEDDC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823008" y="1953782"/>
                  <a:ext cx="226080" cy="5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E1E79791-43A0-4EE6-02D7-C8BF230D9AE2}"/>
              </a:ext>
            </a:extLst>
          </p:cNvPr>
          <p:cNvGrpSpPr/>
          <p:nvPr/>
        </p:nvGrpSpPr>
        <p:grpSpPr>
          <a:xfrm>
            <a:off x="4342128" y="1418822"/>
            <a:ext cx="1090080" cy="591840"/>
            <a:chOff x="4342128" y="1418822"/>
            <a:chExt cx="1090080" cy="59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4756947A-54F9-2F8D-6FB0-1CA0A34B1FEF}"/>
                    </a:ext>
                  </a:extLst>
                </p14:cNvPr>
                <p14:cNvContentPartPr/>
                <p14:nvPr/>
              </p14:nvContentPartPr>
              <p14:xfrm>
                <a:off x="4342128" y="1434662"/>
                <a:ext cx="290160" cy="53640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4756947A-54F9-2F8D-6FB0-1CA0A34B1FE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336008" y="1428542"/>
                  <a:ext cx="302400" cy="54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F29A2EF1-39E8-ACD1-E87B-DA6F22527EA9}"/>
                    </a:ext>
                  </a:extLst>
                </p14:cNvPr>
                <p14:cNvContentPartPr/>
                <p14:nvPr/>
              </p14:nvContentPartPr>
              <p14:xfrm>
                <a:off x="4657848" y="1898342"/>
                <a:ext cx="41760" cy="11232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F29A2EF1-39E8-ACD1-E87B-DA6F22527EA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651675" y="1892222"/>
                  <a:ext cx="54106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E1A963B4-10C1-4600-2514-CA13697E851C}"/>
                    </a:ext>
                  </a:extLst>
                </p14:cNvPr>
                <p14:cNvContentPartPr/>
                <p14:nvPr/>
              </p14:nvContentPartPr>
              <p14:xfrm>
                <a:off x="4635528" y="1779542"/>
                <a:ext cx="39240" cy="1080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E1A963B4-10C1-4600-2514-CA13697E851C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629408" y="1773422"/>
                  <a:ext cx="514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B2C01335-8AE6-D7E5-BB05-C4D94F64F19B}"/>
                    </a:ext>
                  </a:extLst>
                </p14:cNvPr>
                <p14:cNvContentPartPr/>
                <p14:nvPr/>
              </p14:nvContentPartPr>
              <p14:xfrm>
                <a:off x="4836408" y="1469582"/>
                <a:ext cx="144000" cy="46080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B2C01335-8AE6-D7E5-BB05-C4D94F64F19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830288" y="1463467"/>
                  <a:ext cx="156240" cy="4730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7B576E96-465C-4CBB-6162-7D21C03FBB8C}"/>
                    </a:ext>
                  </a:extLst>
                </p14:cNvPr>
                <p14:cNvContentPartPr/>
                <p14:nvPr/>
              </p14:nvContentPartPr>
              <p14:xfrm>
                <a:off x="4999488" y="1591262"/>
                <a:ext cx="196920" cy="34056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7B576E96-465C-4CBB-6162-7D21C03FBB8C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993368" y="1585142"/>
                  <a:ext cx="20916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656AB374-5780-E273-33D2-58569FBAE173}"/>
                    </a:ext>
                  </a:extLst>
                </p14:cNvPr>
                <p14:cNvContentPartPr/>
                <p14:nvPr/>
              </p14:nvContentPartPr>
              <p14:xfrm>
                <a:off x="4965648" y="1777382"/>
                <a:ext cx="224280" cy="158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656AB374-5780-E273-33D2-58569FBAE17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959528" y="1771262"/>
                  <a:ext cx="2365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E3091E8A-3657-E77F-3DD4-424EA1A87F50}"/>
                    </a:ext>
                  </a:extLst>
                </p14:cNvPr>
                <p14:cNvContentPartPr/>
                <p14:nvPr/>
              </p14:nvContentPartPr>
              <p14:xfrm>
                <a:off x="5196768" y="1418822"/>
                <a:ext cx="235440" cy="58176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E3091E8A-3657-E77F-3DD4-424EA1A87F5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190648" y="1412698"/>
                  <a:ext cx="247680" cy="59400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B95CF6A6-5334-AD95-4BD0-60F56F51082E}"/>
              </a:ext>
            </a:extLst>
          </p:cNvPr>
          <p:cNvGrpSpPr/>
          <p:nvPr/>
        </p:nvGrpSpPr>
        <p:grpSpPr>
          <a:xfrm>
            <a:off x="5848064" y="1415790"/>
            <a:ext cx="1862280" cy="478800"/>
            <a:chOff x="5848064" y="1415790"/>
            <a:chExt cx="1862280" cy="47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44D311D1-41A0-DE09-A96E-229F0C271BD2}"/>
                    </a:ext>
                  </a:extLst>
                </p14:cNvPr>
                <p14:cNvContentPartPr/>
                <p14:nvPr/>
              </p14:nvContentPartPr>
              <p14:xfrm>
                <a:off x="5848064" y="1562310"/>
                <a:ext cx="347760" cy="33228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44D311D1-41A0-DE09-A96E-229F0C271BD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841944" y="1556190"/>
                  <a:ext cx="36000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E6D37BD3-EDAC-1AB2-DF1D-FAF4457C0A77}"/>
                    </a:ext>
                  </a:extLst>
                </p14:cNvPr>
                <p14:cNvContentPartPr/>
                <p14:nvPr/>
              </p14:nvContentPartPr>
              <p14:xfrm>
                <a:off x="6185024" y="1716750"/>
                <a:ext cx="179280" cy="158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E6D37BD3-EDAC-1AB2-DF1D-FAF4457C0A77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178904" y="1710630"/>
                  <a:ext cx="1915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261A090-9A52-355A-BC3D-CC5078F746BA}"/>
                    </a:ext>
                  </a:extLst>
                </p14:cNvPr>
                <p14:cNvContentPartPr/>
                <p14:nvPr/>
              </p14:nvContentPartPr>
              <p14:xfrm>
                <a:off x="6517664" y="1654830"/>
                <a:ext cx="202680" cy="16020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261A090-9A52-355A-BC3D-CC5078F746B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511544" y="1648710"/>
                  <a:ext cx="2149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6F647593-AE17-052E-F530-CADF94B203CA}"/>
                    </a:ext>
                  </a:extLst>
                </p14:cNvPr>
                <p14:cNvContentPartPr/>
                <p14:nvPr/>
              </p14:nvContentPartPr>
              <p14:xfrm>
                <a:off x="6716744" y="1660230"/>
                <a:ext cx="143640" cy="1263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6F647593-AE17-052E-F530-CADF94B203C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710609" y="1654110"/>
                  <a:ext cx="155911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7FABAC43-7B80-77AD-7C2B-36850B93C40B}"/>
                    </a:ext>
                  </a:extLst>
                </p14:cNvPr>
                <p14:cNvContentPartPr/>
                <p14:nvPr/>
              </p14:nvContentPartPr>
              <p14:xfrm>
                <a:off x="6746264" y="1572750"/>
                <a:ext cx="81000" cy="345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7FABAC43-7B80-77AD-7C2B-36850B93C40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740144" y="1566630"/>
                  <a:ext cx="932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69D83CC7-6F4C-4BD5-11B3-A75A1B0DF1A5}"/>
                    </a:ext>
                  </a:extLst>
                </p14:cNvPr>
                <p14:cNvContentPartPr/>
                <p14:nvPr/>
              </p14:nvContentPartPr>
              <p14:xfrm>
                <a:off x="6867584" y="1659510"/>
                <a:ext cx="165960" cy="1234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69D83CC7-6F4C-4BD5-11B3-A75A1B0DF1A5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861464" y="1653408"/>
                  <a:ext cx="178200" cy="1356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B7AFF6F0-E742-03A5-7337-34E1FA4EDBD3}"/>
                    </a:ext>
                  </a:extLst>
                </p14:cNvPr>
                <p14:cNvContentPartPr/>
                <p14:nvPr/>
              </p14:nvContentPartPr>
              <p14:xfrm>
                <a:off x="7032104" y="1667070"/>
                <a:ext cx="499680" cy="1569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B7AFF6F0-E742-03A5-7337-34E1FA4EDBD3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025984" y="1660936"/>
                  <a:ext cx="511920" cy="1692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DBDFDFDB-D94B-3EE1-B133-2A0840E56AE0}"/>
                    </a:ext>
                  </a:extLst>
                </p14:cNvPr>
                <p14:cNvContentPartPr/>
                <p14:nvPr/>
              </p14:nvContentPartPr>
              <p14:xfrm>
                <a:off x="7369424" y="1544670"/>
                <a:ext cx="76680" cy="410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DBDFDFDB-D94B-3EE1-B133-2A0840E56AE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363304" y="1538550"/>
                  <a:ext cx="889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800E6ABE-ED9E-9D0E-67A4-D7BB920C76F6}"/>
                    </a:ext>
                  </a:extLst>
                </p14:cNvPr>
                <p14:cNvContentPartPr/>
                <p14:nvPr/>
              </p14:nvContentPartPr>
              <p14:xfrm>
                <a:off x="7506584" y="1415790"/>
                <a:ext cx="97920" cy="43524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800E6ABE-ED9E-9D0E-67A4-D7BB920C76F6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500464" y="1409670"/>
                  <a:ext cx="110160" cy="44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8C3E12CF-D5D9-8AB0-7BCA-9E4E0C9C8C7B}"/>
                    </a:ext>
                  </a:extLst>
                </p14:cNvPr>
                <p14:cNvContentPartPr/>
                <p14:nvPr/>
              </p14:nvContentPartPr>
              <p14:xfrm>
                <a:off x="7499744" y="1627830"/>
                <a:ext cx="210600" cy="291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8C3E12CF-D5D9-8AB0-7BCA-9E4E0C9C8C7B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493634" y="1621785"/>
                  <a:ext cx="222819" cy="4125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FDF38E6F-C56E-B46D-5895-5031E228C863}"/>
              </a:ext>
            </a:extLst>
          </p:cNvPr>
          <p:cNvGrpSpPr/>
          <p:nvPr/>
        </p:nvGrpSpPr>
        <p:grpSpPr>
          <a:xfrm>
            <a:off x="8024624" y="1569510"/>
            <a:ext cx="878400" cy="225720"/>
            <a:chOff x="8024624" y="1569510"/>
            <a:chExt cx="878400" cy="22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30DEA51B-266A-4396-6FED-53703A2CDEAE}"/>
                    </a:ext>
                  </a:extLst>
                </p14:cNvPr>
                <p14:cNvContentPartPr/>
                <p14:nvPr/>
              </p14:nvContentPartPr>
              <p14:xfrm>
                <a:off x="8024624" y="1578150"/>
                <a:ext cx="667440" cy="21708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30DEA51B-266A-4396-6FED-53703A2CDEAE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018507" y="1572030"/>
                  <a:ext cx="679673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1E7713C1-7930-2D0B-47F2-8436B906D81C}"/>
                    </a:ext>
                  </a:extLst>
                </p14:cNvPr>
                <p14:cNvContentPartPr/>
                <p14:nvPr/>
              </p14:nvContentPartPr>
              <p14:xfrm>
                <a:off x="8684144" y="1569510"/>
                <a:ext cx="218880" cy="201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1E7713C1-7930-2D0B-47F2-8436B906D81C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8678024" y="1563401"/>
                  <a:ext cx="231120" cy="21417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FBA97212-E19A-76D2-1425-512D53462176}"/>
              </a:ext>
            </a:extLst>
          </p:cNvPr>
          <p:cNvGrpSpPr/>
          <p:nvPr/>
        </p:nvGrpSpPr>
        <p:grpSpPr>
          <a:xfrm>
            <a:off x="1907592" y="1566111"/>
            <a:ext cx="566280" cy="427320"/>
            <a:chOff x="1907592" y="1566111"/>
            <a:chExt cx="566280" cy="42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6CC25346-82F8-E6DB-B61D-6FBE2E74FB6D}"/>
                    </a:ext>
                  </a:extLst>
                </p14:cNvPr>
                <p14:cNvContentPartPr/>
                <p14:nvPr/>
              </p14:nvContentPartPr>
              <p14:xfrm>
                <a:off x="1907592" y="1614351"/>
                <a:ext cx="370800" cy="378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6CC25346-82F8-E6DB-B61D-6FBE2E74FB6D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901472" y="1608231"/>
                  <a:ext cx="3830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0D0ED241-10AE-DBA4-C6AE-92780D7DE851}"/>
                    </a:ext>
                  </a:extLst>
                </p14:cNvPr>
                <p14:cNvContentPartPr/>
                <p14:nvPr/>
              </p14:nvContentPartPr>
              <p14:xfrm>
                <a:off x="2037192" y="1673751"/>
                <a:ext cx="54000" cy="3006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0D0ED241-10AE-DBA4-C6AE-92780D7DE85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031031" y="1667631"/>
                  <a:ext cx="66322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CADD1899-7FEC-DF89-DDB1-2938AAA417B5}"/>
                    </a:ext>
                  </a:extLst>
                </p14:cNvPr>
                <p14:cNvContentPartPr/>
                <p14:nvPr/>
              </p14:nvContentPartPr>
              <p14:xfrm>
                <a:off x="1929912" y="1952391"/>
                <a:ext cx="337680" cy="306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CADD1899-7FEC-DF89-DDB1-2938AAA417B5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923792" y="1946198"/>
                  <a:ext cx="349920" cy="429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044D56C2-362B-675A-13CF-AB150F2DA391}"/>
                    </a:ext>
                  </a:extLst>
                </p14:cNvPr>
                <p14:cNvContentPartPr/>
                <p14:nvPr/>
              </p14:nvContentPartPr>
              <p14:xfrm>
                <a:off x="2267592" y="1566111"/>
                <a:ext cx="206280" cy="4273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044D56C2-362B-675A-13CF-AB150F2DA39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261472" y="1559991"/>
                  <a:ext cx="21852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59F36B5B-7450-8AAF-9C34-D06D381CCF7C}"/>
                    </a:ext>
                  </a:extLst>
                </p14:cNvPr>
                <p14:cNvContentPartPr/>
                <p14:nvPr/>
              </p14:nvContentPartPr>
              <p14:xfrm>
                <a:off x="2289912" y="1788231"/>
                <a:ext cx="139680" cy="3852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59F36B5B-7450-8AAF-9C34-D06D381CCF7C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2283792" y="1782111"/>
                  <a:ext cx="151920" cy="5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6CF0BCD8-A970-95D3-4911-CA83F123F35D}"/>
              </a:ext>
            </a:extLst>
          </p:cNvPr>
          <p:cNvGrpSpPr/>
          <p:nvPr/>
        </p:nvGrpSpPr>
        <p:grpSpPr>
          <a:xfrm>
            <a:off x="9352752" y="1480791"/>
            <a:ext cx="745200" cy="441720"/>
            <a:chOff x="9352752" y="1480791"/>
            <a:chExt cx="745200" cy="44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A1CADC0-9236-E061-8F5D-6B6830A82B01}"/>
                    </a:ext>
                  </a:extLst>
                </p14:cNvPr>
                <p14:cNvContentPartPr/>
                <p14:nvPr/>
              </p14:nvContentPartPr>
              <p14:xfrm>
                <a:off x="9384432" y="1485831"/>
                <a:ext cx="121320" cy="3870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A1CADC0-9236-E061-8F5D-6B6830A82B01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378312" y="1479711"/>
                  <a:ext cx="133560" cy="39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98FA21C0-46A1-330B-EDAC-7F657F21CE84}"/>
                    </a:ext>
                  </a:extLst>
                </p14:cNvPr>
                <p14:cNvContentPartPr/>
                <p14:nvPr/>
              </p14:nvContentPartPr>
              <p14:xfrm>
                <a:off x="9352752" y="1640631"/>
                <a:ext cx="223560" cy="140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98FA21C0-46A1-330B-EDAC-7F657F21CE84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9346632" y="1634511"/>
                  <a:ext cx="2358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26AE41A9-1B7F-6B33-1C2F-B23BAB59B470}"/>
                    </a:ext>
                  </a:extLst>
                </p14:cNvPr>
                <p14:cNvContentPartPr/>
                <p14:nvPr/>
              </p14:nvContentPartPr>
              <p14:xfrm>
                <a:off x="9516552" y="1480791"/>
                <a:ext cx="220320" cy="3985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26AE41A9-1B7F-6B33-1C2F-B23BAB59B470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9510432" y="1474677"/>
                  <a:ext cx="232560" cy="4107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D8712EB6-F57F-5A38-5CFB-98BA991050A1}"/>
                    </a:ext>
                  </a:extLst>
                </p14:cNvPr>
                <p14:cNvContentPartPr/>
                <p14:nvPr/>
              </p14:nvContentPartPr>
              <p14:xfrm>
                <a:off x="9715992" y="1696071"/>
                <a:ext cx="171720" cy="19620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D8712EB6-F57F-5A38-5CFB-98BA991050A1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709872" y="1689940"/>
                  <a:ext cx="183960" cy="2084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18C1F1EB-EBB2-0538-9BEC-D87D7A28EAC8}"/>
                    </a:ext>
                  </a:extLst>
                </p14:cNvPr>
                <p14:cNvContentPartPr/>
                <p14:nvPr/>
              </p14:nvContentPartPr>
              <p14:xfrm>
                <a:off x="9891672" y="1708671"/>
                <a:ext cx="206280" cy="21384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18C1F1EB-EBB2-0538-9BEC-D87D7A28EAC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885552" y="1702551"/>
                  <a:ext cx="218520" cy="22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C09A0880-7C67-C0EE-74CF-54338B31FDD4}"/>
              </a:ext>
            </a:extLst>
          </p:cNvPr>
          <p:cNvGrpSpPr/>
          <p:nvPr/>
        </p:nvGrpSpPr>
        <p:grpSpPr>
          <a:xfrm>
            <a:off x="2004792" y="2506791"/>
            <a:ext cx="917640" cy="570240"/>
            <a:chOff x="2004792" y="2506791"/>
            <a:chExt cx="917640" cy="57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60DAF76E-A953-056A-4662-408F9431CE5A}"/>
                    </a:ext>
                  </a:extLst>
                </p14:cNvPr>
                <p14:cNvContentPartPr/>
                <p14:nvPr/>
              </p14:nvContentPartPr>
              <p14:xfrm>
                <a:off x="2004792" y="2574471"/>
                <a:ext cx="329400" cy="1666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60DAF76E-A953-056A-4662-408F9431CE5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998672" y="2568351"/>
                  <a:ext cx="3416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3D75390C-6647-4376-522E-B0FCBD1D408C}"/>
                    </a:ext>
                  </a:extLst>
                </p14:cNvPr>
                <p14:cNvContentPartPr/>
                <p14:nvPr/>
              </p14:nvContentPartPr>
              <p14:xfrm>
                <a:off x="2326272" y="2555391"/>
                <a:ext cx="204480" cy="1458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3D75390C-6647-4376-522E-B0FCBD1D408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2320152" y="2549256"/>
                  <a:ext cx="216720" cy="1580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29EFEAB4-B0F2-A61C-306F-2AA4670756EB}"/>
                    </a:ext>
                  </a:extLst>
                </p14:cNvPr>
                <p14:cNvContentPartPr/>
                <p14:nvPr/>
              </p14:nvContentPartPr>
              <p14:xfrm>
                <a:off x="2506272" y="2556111"/>
                <a:ext cx="218880" cy="1180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29EFEAB4-B0F2-A61C-306F-2AA4670756E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2500142" y="2549991"/>
                  <a:ext cx="2311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08D5F681-A68F-278E-2BCA-0FE839DF1E83}"/>
                    </a:ext>
                  </a:extLst>
                </p14:cNvPr>
                <p14:cNvContentPartPr/>
                <p14:nvPr/>
              </p14:nvContentPartPr>
              <p14:xfrm>
                <a:off x="2563872" y="2506791"/>
                <a:ext cx="157320" cy="20520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08D5F681-A68F-278E-2BCA-0FE839DF1E83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557752" y="2500671"/>
                  <a:ext cx="1695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0B5CA6F0-ECD1-97A5-F17B-F0EB7AD234F8}"/>
                    </a:ext>
                  </a:extLst>
                </p14:cNvPr>
                <p14:cNvContentPartPr/>
                <p14:nvPr/>
              </p14:nvContentPartPr>
              <p14:xfrm>
                <a:off x="2063112" y="2864631"/>
                <a:ext cx="217440" cy="1893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0B5CA6F0-ECD1-97A5-F17B-F0EB7AD234F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057002" y="2858511"/>
                  <a:ext cx="2296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72D5971B-AB62-747C-EB9B-42BDDC83F2D9}"/>
                    </a:ext>
                  </a:extLst>
                </p14:cNvPr>
                <p14:cNvContentPartPr/>
                <p14:nvPr/>
              </p14:nvContentPartPr>
              <p14:xfrm>
                <a:off x="2323752" y="2839071"/>
                <a:ext cx="178200" cy="20916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72D5971B-AB62-747C-EB9B-42BDDC83F2D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317632" y="2832951"/>
                  <a:ext cx="1904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F2B0BF1F-3E52-C0F6-E293-69457D0590E5}"/>
                    </a:ext>
                  </a:extLst>
                </p14:cNvPr>
                <p14:cNvContentPartPr/>
                <p14:nvPr/>
              </p14:nvContentPartPr>
              <p14:xfrm>
                <a:off x="2327712" y="2944191"/>
                <a:ext cx="161640" cy="3672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F2B0BF1F-3E52-C0F6-E293-69457D0590E5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321592" y="2938071"/>
                  <a:ext cx="17388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B3D47A0D-644C-9C99-8F50-E07E99459305}"/>
                    </a:ext>
                  </a:extLst>
                </p14:cNvPr>
                <p14:cNvContentPartPr/>
                <p14:nvPr/>
              </p14:nvContentPartPr>
              <p14:xfrm>
                <a:off x="2614272" y="2799831"/>
                <a:ext cx="303120" cy="7560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B3D47A0D-644C-9C99-8F50-E07E99459305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608152" y="2793711"/>
                  <a:ext cx="3153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BD9616F9-C343-9B03-4ABE-2B0226C9B327}"/>
                    </a:ext>
                  </a:extLst>
                </p14:cNvPr>
                <p14:cNvContentPartPr/>
                <p14:nvPr/>
              </p14:nvContentPartPr>
              <p14:xfrm>
                <a:off x="2731632" y="2864631"/>
                <a:ext cx="78840" cy="21240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BD9616F9-C343-9B03-4ABE-2B0226C9B327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725512" y="2858511"/>
                  <a:ext cx="9108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862A5829-2918-E588-3F4B-5C2C9C014F42}"/>
                    </a:ext>
                  </a:extLst>
                </p14:cNvPr>
                <p14:cNvContentPartPr/>
                <p14:nvPr/>
              </p14:nvContentPartPr>
              <p14:xfrm>
                <a:off x="2714352" y="2945271"/>
                <a:ext cx="178200" cy="2340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862A5829-2918-E588-3F4B-5C2C9C014F4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708232" y="2939151"/>
                  <a:ext cx="19044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192AE909-2DB7-5999-724B-A290ED3E0E05}"/>
                    </a:ext>
                  </a:extLst>
                </p14:cNvPr>
                <p14:cNvContentPartPr/>
                <p14:nvPr/>
              </p14:nvContentPartPr>
              <p14:xfrm>
                <a:off x="2876352" y="2889111"/>
                <a:ext cx="46080" cy="13824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192AE909-2DB7-5999-724B-A290ED3E0E05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870232" y="2882975"/>
                  <a:ext cx="58320" cy="15051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7C0D2914-FE92-0B41-3F33-8D9EEA355858}"/>
              </a:ext>
            </a:extLst>
          </p:cNvPr>
          <p:cNvGrpSpPr/>
          <p:nvPr/>
        </p:nvGrpSpPr>
        <p:grpSpPr>
          <a:xfrm>
            <a:off x="3142392" y="2323191"/>
            <a:ext cx="1096920" cy="580680"/>
            <a:chOff x="3142392" y="2323191"/>
            <a:chExt cx="1096920" cy="58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1833A887-57FF-DE94-B0E5-67CA54A35D94}"/>
                    </a:ext>
                  </a:extLst>
                </p14:cNvPr>
                <p14:cNvContentPartPr/>
                <p14:nvPr/>
              </p14:nvContentPartPr>
              <p14:xfrm>
                <a:off x="3142392" y="2517231"/>
                <a:ext cx="241560" cy="17316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1833A887-57FF-DE94-B0E5-67CA54A35D94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136281" y="2511111"/>
                  <a:ext cx="253782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2D0A718E-CA88-E334-816F-7CAA18F55C2E}"/>
                    </a:ext>
                  </a:extLst>
                </p14:cNvPr>
                <p14:cNvContentPartPr/>
                <p14:nvPr/>
              </p14:nvContentPartPr>
              <p14:xfrm>
                <a:off x="3196032" y="2524791"/>
                <a:ext cx="172080" cy="1573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2D0A718E-CA88-E334-816F-7CAA18F55C2E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189912" y="2518671"/>
                  <a:ext cx="1843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D21AD40E-E606-9B0C-5AB2-7C85AE2D33BF}"/>
                    </a:ext>
                  </a:extLst>
                </p14:cNvPr>
                <p14:cNvContentPartPr/>
                <p14:nvPr/>
              </p14:nvContentPartPr>
              <p14:xfrm>
                <a:off x="3426792" y="2323191"/>
                <a:ext cx="142200" cy="12132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D21AD40E-E606-9B0C-5AB2-7C85AE2D33BF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420672" y="2317071"/>
                  <a:ext cx="1544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134A49C4-5E43-CF12-CA7B-BEBEB8B7FADB}"/>
                    </a:ext>
                  </a:extLst>
                </p14:cNvPr>
                <p14:cNvContentPartPr/>
                <p14:nvPr/>
              </p14:nvContentPartPr>
              <p14:xfrm>
                <a:off x="3440832" y="2654031"/>
                <a:ext cx="83160" cy="10656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134A49C4-5E43-CF12-CA7B-BEBEB8B7FAD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434712" y="2647911"/>
                  <a:ext cx="954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9BC45120-46D5-709C-B38B-3A3E60D36BEB}"/>
                    </a:ext>
                  </a:extLst>
                </p14:cNvPr>
                <p14:cNvContentPartPr/>
                <p14:nvPr/>
              </p14:nvContentPartPr>
              <p14:xfrm>
                <a:off x="3495552" y="2538111"/>
                <a:ext cx="48960" cy="1476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9BC45120-46D5-709C-B38B-3A3E60D36BEB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489432" y="2531991"/>
                  <a:ext cx="612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74E6B311-6FDA-6F38-551A-A9F460FA1563}"/>
                    </a:ext>
                  </a:extLst>
                </p14:cNvPr>
                <p14:cNvContentPartPr/>
                <p14:nvPr/>
              </p14:nvContentPartPr>
              <p14:xfrm>
                <a:off x="3679152" y="2395551"/>
                <a:ext cx="167760" cy="31716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74E6B311-6FDA-6F38-551A-A9F460FA1563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673032" y="2389431"/>
                  <a:ext cx="18000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322B8992-281E-963B-2BB2-3014699629AF}"/>
                    </a:ext>
                  </a:extLst>
                </p14:cNvPr>
                <p14:cNvContentPartPr/>
                <p14:nvPr/>
              </p14:nvContentPartPr>
              <p14:xfrm>
                <a:off x="3844392" y="2522271"/>
                <a:ext cx="191520" cy="38160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322B8992-281E-963B-2BB2-3014699629AF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838283" y="2516151"/>
                  <a:ext cx="203737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363E9EFA-F733-DDB6-6364-9B805FE0AFEA}"/>
                    </a:ext>
                  </a:extLst>
                </p14:cNvPr>
                <p14:cNvContentPartPr/>
                <p14:nvPr/>
              </p14:nvContentPartPr>
              <p14:xfrm>
                <a:off x="4033392" y="2357751"/>
                <a:ext cx="205920" cy="35892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363E9EFA-F733-DDB6-6364-9B805FE0AFEA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027283" y="2351637"/>
                  <a:ext cx="218139" cy="37114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14CD097E-1F7E-BD5C-B36C-C0D9C41F36BB}"/>
              </a:ext>
            </a:extLst>
          </p:cNvPr>
          <p:cNvGrpSpPr/>
          <p:nvPr/>
        </p:nvGrpSpPr>
        <p:grpSpPr>
          <a:xfrm>
            <a:off x="4472592" y="2432631"/>
            <a:ext cx="239400" cy="304920"/>
            <a:chOff x="4472592" y="2432631"/>
            <a:chExt cx="239400" cy="30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F71C2C23-BE35-FB55-4A03-26196211E94A}"/>
                    </a:ext>
                  </a:extLst>
                </p14:cNvPr>
                <p14:cNvContentPartPr/>
                <p14:nvPr/>
              </p14:nvContentPartPr>
              <p14:xfrm>
                <a:off x="4472592" y="2432631"/>
                <a:ext cx="185760" cy="21132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F71C2C23-BE35-FB55-4A03-26196211E94A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466472" y="2426511"/>
                  <a:ext cx="19800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5EA84B3B-1693-5BC6-179F-2CA78B6765BE}"/>
                    </a:ext>
                  </a:extLst>
                </p14:cNvPr>
                <p14:cNvContentPartPr/>
                <p14:nvPr/>
              </p14:nvContentPartPr>
              <p14:xfrm>
                <a:off x="4568352" y="2585271"/>
                <a:ext cx="143640" cy="15228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5EA84B3B-1693-5BC6-179F-2CA78B6765B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562247" y="2579165"/>
                  <a:ext cx="155849" cy="16449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8A2E4B59-3D22-6958-6AD1-DA7137360676}"/>
              </a:ext>
            </a:extLst>
          </p:cNvPr>
          <p:cNvGrpSpPr/>
          <p:nvPr/>
        </p:nvGrpSpPr>
        <p:grpSpPr>
          <a:xfrm>
            <a:off x="4951752" y="2203311"/>
            <a:ext cx="1529280" cy="676440"/>
            <a:chOff x="4951752" y="2203311"/>
            <a:chExt cx="1529280" cy="67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5B350072-6DE4-BE49-7025-FE2CDDBCC764}"/>
                    </a:ext>
                  </a:extLst>
                </p14:cNvPr>
                <p14:cNvContentPartPr/>
                <p14:nvPr/>
              </p14:nvContentPartPr>
              <p14:xfrm>
                <a:off x="4961112" y="2310951"/>
                <a:ext cx="324360" cy="3193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5B350072-6DE4-BE49-7025-FE2CDDBCC764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954992" y="2304824"/>
                  <a:ext cx="336600" cy="3315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FBC80F8E-D6F3-5781-04B2-3C79802483D6}"/>
                    </a:ext>
                  </a:extLst>
                </p14:cNvPr>
                <p14:cNvContentPartPr/>
                <p14:nvPr/>
              </p14:nvContentPartPr>
              <p14:xfrm>
                <a:off x="4951752" y="2637111"/>
                <a:ext cx="317880" cy="558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FBC80F8E-D6F3-5781-04B2-3C79802483D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945632" y="2630991"/>
                  <a:ext cx="3301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F03C81F3-F802-8EE0-FCC2-9997B26B3C71}"/>
                    </a:ext>
                  </a:extLst>
                </p14:cNvPr>
                <p14:cNvContentPartPr/>
                <p14:nvPr/>
              </p14:nvContentPartPr>
              <p14:xfrm>
                <a:off x="5032752" y="2736831"/>
                <a:ext cx="218160" cy="14292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F03C81F3-F802-8EE0-FCC2-9997B26B3C71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026622" y="2730726"/>
                  <a:ext cx="230420" cy="1551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D8C76426-DAD2-D15B-3762-EAC6373B323A}"/>
                    </a:ext>
                  </a:extLst>
                </p14:cNvPr>
                <p14:cNvContentPartPr/>
                <p14:nvPr/>
              </p14:nvContentPartPr>
              <p14:xfrm>
                <a:off x="5476992" y="2409591"/>
                <a:ext cx="226440" cy="22968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D8C76426-DAD2-D15B-3762-EAC6373B323A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470872" y="2403471"/>
                  <a:ext cx="23868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15A95B62-E6AF-BB94-1416-7E820E7B096E}"/>
                    </a:ext>
                  </a:extLst>
                </p14:cNvPr>
                <p14:cNvContentPartPr/>
                <p14:nvPr/>
              </p14:nvContentPartPr>
              <p14:xfrm>
                <a:off x="5469072" y="2440191"/>
                <a:ext cx="238320" cy="22464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15A95B62-E6AF-BB94-1416-7E820E7B096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462952" y="2434071"/>
                  <a:ext cx="25056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67F5DCAB-F81F-F556-8591-D3EB38AFD997}"/>
                    </a:ext>
                  </a:extLst>
                </p14:cNvPr>
                <p14:cNvContentPartPr/>
                <p14:nvPr/>
              </p14:nvContentPartPr>
              <p14:xfrm>
                <a:off x="5734392" y="2592471"/>
                <a:ext cx="98640" cy="13464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67F5DCAB-F81F-F556-8591-D3EB38AFD997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728272" y="2586351"/>
                  <a:ext cx="1108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B38B8919-30D7-7900-81C0-C4E33B442338}"/>
                    </a:ext>
                  </a:extLst>
                </p14:cNvPr>
                <p14:cNvContentPartPr/>
                <p14:nvPr/>
              </p14:nvContentPartPr>
              <p14:xfrm>
                <a:off x="5775792" y="2493111"/>
                <a:ext cx="24120" cy="36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B38B8919-30D7-7900-81C0-C4E33B44233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5769672" y="2486991"/>
                  <a:ext cx="363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31636708-D6C3-AC80-43F8-B1FCCEB7C16F}"/>
                    </a:ext>
                  </a:extLst>
                </p14:cNvPr>
                <p14:cNvContentPartPr/>
                <p14:nvPr/>
              </p14:nvContentPartPr>
              <p14:xfrm>
                <a:off x="5759232" y="2203311"/>
                <a:ext cx="228240" cy="14904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31636708-D6C3-AC80-43F8-B1FCCEB7C16F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5753112" y="2197191"/>
                  <a:ext cx="2404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5DE0DC46-48D5-8089-D9B8-8954F41AC9BE}"/>
                    </a:ext>
                  </a:extLst>
                </p14:cNvPr>
                <p14:cNvContentPartPr/>
                <p14:nvPr/>
              </p14:nvContentPartPr>
              <p14:xfrm>
                <a:off x="5955792" y="2382591"/>
                <a:ext cx="138960" cy="2775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5DE0DC46-48D5-8089-D9B8-8954F41AC9BE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949688" y="2376479"/>
                  <a:ext cx="151168" cy="2897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5BA36CAE-5EE1-F949-DCE1-979F1993C0E2}"/>
                    </a:ext>
                  </a:extLst>
                </p14:cNvPr>
                <p14:cNvContentPartPr/>
                <p14:nvPr/>
              </p14:nvContentPartPr>
              <p14:xfrm>
                <a:off x="6079632" y="2497071"/>
                <a:ext cx="188640" cy="3801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5BA36CAE-5EE1-F949-DCE1-979F1993C0E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073512" y="2490957"/>
                  <a:ext cx="200880" cy="3923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1A4FF1BC-2A31-9B9A-1D7E-57A7A6ABAF85}"/>
                    </a:ext>
                  </a:extLst>
                </p14:cNvPr>
                <p14:cNvContentPartPr/>
                <p14:nvPr/>
              </p14:nvContentPartPr>
              <p14:xfrm>
                <a:off x="6280152" y="2214111"/>
                <a:ext cx="200880" cy="5443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1A4FF1BC-2A31-9B9A-1D7E-57A7A6ABAF8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274043" y="2207991"/>
                  <a:ext cx="213098" cy="556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0793F44E-E60D-8D7D-A0DC-B55989082888}"/>
                  </a:ext>
                </a:extLst>
              </p14:cNvPr>
              <p14:cNvContentPartPr/>
              <p14:nvPr/>
            </p14:nvContentPartPr>
            <p14:xfrm>
              <a:off x="6829872" y="2579871"/>
              <a:ext cx="68040" cy="227160"/>
            </p14:xfrm>
          </p:contentPart>
        </mc:Choice>
        <mc:Fallback xmlns=""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0793F44E-E60D-8D7D-A0DC-B55989082888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6823752" y="2573751"/>
                <a:ext cx="80280" cy="239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38" name="Group 237">
            <a:extLst>
              <a:ext uri="{FF2B5EF4-FFF2-40B4-BE49-F238E27FC236}">
                <a16:creationId xmlns:a16="http://schemas.microsoft.com/office/drawing/2014/main" id="{5343D9D5-00CB-F400-DD42-622D2157DE51}"/>
              </a:ext>
            </a:extLst>
          </p:cNvPr>
          <p:cNvGrpSpPr/>
          <p:nvPr/>
        </p:nvGrpSpPr>
        <p:grpSpPr>
          <a:xfrm>
            <a:off x="7422072" y="2159391"/>
            <a:ext cx="2174760" cy="889200"/>
            <a:chOff x="7422072" y="2159391"/>
            <a:chExt cx="2174760" cy="88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CFBC20CD-85FD-53E7-D7CD-EE19DF129D86}"/>
                    </a:ext>
                  </a:extLst>
                </p14:cNvPr>
                <p14:cNvContentPartPr/>
                <p14:nvPr/>
              </p14:nvContentPartPr>
              <p14:xfrm>
                <a:off x="7422072" y="2391951"/>
                <a:ext cx="226800" cy="3628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CFBC20CD-85FD-53E7-D7CD-EE19DF129D86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415952" y="2385831"/>
                  <a:ext cx="2390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C0252094-DCA6-4C78-5C61-DE71C5F8F8DD}"/>
                    </a:ext>
                  </a:extLst>
                </p14:cNvPr>
                <p14:cNvContentPartPr/>
                <p14:nvPr/>
              </p14:nvContentPartPr>
              <p14:xfrm>
                <a:off x="7724832" y="2405991"/>
                <a:ext cx="182160" cy="2847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C0252094-DCA6-4C78-5C61-DE71C5F8F8D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718712" y="2399871"/>
                  <a:ext cx="19440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3FA04488-D120-9AED-A305-2D46BAAC2F7C}"/>
                    </a:ext>
                  </a:extLst>
                </p14:cNvPr>
                <p14:cNvContentPartPr/>
                <p14:nvPr/>
              </p14:nvContentPartPr>
              <p14:xfrm>
                <a:off x="7922472" y="2342631"/>
                <a:ext cx="225360" cy="33552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3FA04488-D120-9AED-A305-2D46BAAC2F7C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916342" y="2336511"/>
                  <a:ext cx="23762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C2B58C10-6230-C068-9DAB-826FFED855D5}"/>
                    </a:ext>
                  </a:extLst>
                </p14:cNvPr>
                <p14:cNvContentPartPr/>
                <p14:nvPr/>
              </p14:nvContentPartPr>
              <p14:xfrm>
                <a:off x="8237112" y="2602551"/>
                <a:ext cx="217800" cy="2199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C2B58C10-6230-C068-9DAB-826FFED855D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230992" y="2596431"/>
                  <a:ext cx="23004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A14325AA-437A-FFDE-CBE0-638C58C1E9D1}"/>
                    </a:ext>
                  </a:extLst>
                </p14:cNvPr>
                <p14:cNvContentPartPr/>
                <p14:nvPr/>
              </p14:nvContentPartPr>
              <p14:xfrm>
                <a:off x="8214072" y="2854191"/>
                <a:ext cx="286560" cy="385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A14325AA-437A-FFDE-CBE0-638C58C1E9D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207944" y="2848071"/>
                  <a:ext cx="298815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B0C1E741-B958-62DF-026C-775AB03617BC}"/>
                    </a:ext>
                  </a:extLst>
                </p14:cNvPr>
                <p14:cNvContentPartPr/>
                <p14:nvPr/>
              </p14:nvContentPartPr>
              <p14:xfrm>
                <a:off x="8315952" y="2920431"/>
                <a:ext cx="177480" cy="12816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B0C1E741-B958-62DF-026C-775AB03617B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309832" y="2914311"/>
                  <a:ext cx="1897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74DA0E65-15CA-A495-F03C-7FE8A68F8E05}"/>
                    </a:ext>
                  </a:extLst>
                </p14:cNvPr>
                <p14:cNvContentPartPr/>
                <p14:nvPr/>
              </p14:nvContentPartPr>
              <p14:xfrm>
                <a:off x="8650032" y="2258391"/>
                <a:ext cx="152280" cy="4867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74DA0E65-15CA-A495-F03C-7FE8A68F8E0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643912" y="2252271"/>
                  <a:ext cx="164520" cy="49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302CC671-3E5E-E547-99A9-2A49877A7426}"/>
                    </a:ext>
                  </a:extLst>
                </p14:cNvPr>
                <p14:cNvContentPartPr/>
                <p14:nvPr/>
              </p14:nvContentPartPr>
              <p14:xfrm>
                <a:off x="8872872" y="2489151"/>
                <a:ext cx="143280" cy="1638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302CC671-3E5E-E547-99A9-2A49877A742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866767" y="2483031"/>
                  <a:ext cx="155489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A3377069-3A70-7CA5-EDE1-E1DFD9EA1E5E}"/>
                    </a:ext>
                  </a:extLst>
                </p14:cNvPr>
                <p14:cNvContentPartPr/>
                <p14:nvPr/>
              </p14:nvContentPartPr>
              <p14:xfrm>
                <a:off x="8895192" y="2481951"/>
                <a:ext cx="135720" cy="18144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A3377069-3A70-7CA5-EDE1-E1DFD9EA1E5E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889072" y="2475831"/>
                  <a:ext cx="14796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16AA4B69-291E-5D48-B822-D9E57273D23B}"/>
                    </a:ext>
                  </a:extLst>
                </p14:cNvPr>
                <p14:cNvContentPartPr/>
                <p14:nvPr/>
              </p14:nvContentPartPr>
              <p14:xfrm>
                <a:off x="9080592" y="2648271"/>
                <a:ext cx="39240" cy="1072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16AA4B69-291E-5D48-B822-D9E57273D23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9074472" y="2642171"/>
                  <a:ext cx="51480" cy="1194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D7EF4DCC-07DC-A7F7-8972-830957C2FD0A}"/>
                    </a:ext>
                  </a:extLst>
                </p14:cNvPr>
                <p14:cNvContentPartPr/>
                <p14:nvPr/>
              </p14:nvContentPartPr>
              <p14:xfrm>
                <a:off x="9089592" y="2565831"/>
                <a:ext cx="15840" cy="75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D7EF4DCC-07DC-A7F7-8972-830957C2FD0A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083472" y="2559711"/>
                  <a:ext cx="280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C7233E3-01B4-8AE2-7253-B8814D23C097}"/>
                    </a:ext>
                  </a:extLst>
                </p14:cNvPr>
                <p14:cNvContentPartPr/>
                <p14:nvPr/>
              </p14:nvContentPartPr>
              <p14:xfrm>
                <a:off x="9146112" y="2313111"/>
                <a:ext cx="230400" cy="1508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C7233E3-01B4-8AE2-7253-B8814D23C097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9139992" y="2306976"/>
                  <a:ext cx="242640" cy="1631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4547F904-BA42-9B86-3C72-7FC00A0E0FD7}"/>
                    </a:ext>
                  </a:extLst>
                </p14:cNvPr>
                <p14:cNvContentPartPr/>
                <p14:nvPr/>
              </p14:nvContentPartPr>
              <p14:xfrm>
                <a:off x="9398832" y="2159391"/>
                <a:ext cx="198000" cy="61668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4547F904-BA42-9B86-3C72-7FC00A0E0FD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9392712" y="2153271"/>
                  <a:ext cx="210240" cy="62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DC6C595B-C2E1-27AA-0FC7-25B3CC1F5042}"/>
              </a:ext>
            </a:extLst>
          </p:cNvPr>
          <p:cNvGrpSpPr/>
          <p:nvPr/>
        </p:nvGrpSpPr>
        <p:grpSpPr>
          <a:xfrm>
            <a:off x="9840552" y="2314191"/>
            <a:ext cx="298440" cy="355680"/>
            <a:chOff x="9840552" y="2314191"/>
            <a:chExt cx="298440" cy="35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4C2575EB-B1EA-059B-23BB-C639B30335DF}"/>
                    </a:ext>
                  </a:extLst>
                </p14:cNvPr>
                <p14:cNvContentPartPr/>
                <p14:nvPr/>
              </p14:nvContentPartPr>
              <p14:xfrm>
                <a:off x="9840552" y="2314191"/>
                <a:ext cx="198720" cy="25092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4C2575EB-B1EA-059B-23BB-C639B30335D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9834432" y="2308080"/>
                  <a:ext cx="210960" cy="2631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2A2C4C82-8A75-C920-2967-9939208C4E27}"/>
                    </a:ext>
                  </a:extLst>
                </p14:cNvPr>
                <p14:cNvContentPartPr/>
                <p14:nvPr/>
              </p14:nvContentPartPr>
              <p14:xfrm>
                <a:off x="9869352" y="2640711"/>
                <a:ext cx="269640" cy="2916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2A2C4C82-8A75-C920-2967-9939208C4E2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863240" y="2634591"/>
                  <a:ext cx="281864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F7D52E1E-6E2E-D18A-B5A0-3F8CE3BF35D7}"/>
              </a:ext>
            </a:extLst>
          </p:cNvPr>
          <p:cNvGrpSpPr/>
          <p:nvPr/>
        </p:nvGrpSpPr>
        <p:grpSpPr>
          <a:xfrm>
            <a:off x="10402152" y="2233911"/>
            <a:ext cx="1403280" cy="494640"/>
            <a:chOff x="10402152" y="2233911"/>
            <a:chExt cx="1403280" cy="49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D6A6D6A7-0937-6533-23BA-7188CDA00882}"/>
                    </a:ext>
                  </a:extLst>
                </p14:cNvPr>
                <p14:cNvContentPartPr/>
                <p14:nvPr/>
              </p14:nvContentPartPr>
              <p14:xfrm>
                <a:off x="10402152" y="2293671"/>
                <a:ext cx="110160" cy="4003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D6A6D6A7-0937-6533-23BA-7188CDA00882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0396032" y="2287551"/>
                  <a:ext cx="122400" cy="41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0168613F-1A27-EF97-EFC1-8DEABA359EE1}"/>
                    </a:ext>
                  </a:extLst>
                </p14:cNvPr>
                <p14:cNvContentPartPr/>
                <p14:nvPr/>
              </p14:nvContentPartPr>
              <p14:xfrm>
                <a:off x="10554432" y="2282871"/>
                <a:ext cx="440280" cy="1256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0168613F-1A27-EF97-EFC1-8DEABA359EE1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0548312" y="2276751"/>
                  <a:ext cx="4525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D0F218CD-CF23-F8EA-5B4A-6DFA1B5ACFD9}"/>
                    </a:ext>
                  </a:extLst>
                </p14:cNvPr>
                <p14:cNvContentPartPr/>
                <p14:nvPr/>
              </p14:nvContentPartPr>
              <p14:xfrm>
                <a:off x="10738392" y="2369991"/>
                <a:ext cx="66240" cy="3265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D0F218CD-CF23-F8EA-5B4A-6DFA1B5ACFD9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0732272" y="2363878"/>
                  <a:ext cx="78480" cy="3387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26E7FAD6-8DCE-638A-3B37-90839BF8435F}"/>
                    </a:ext>
                  </a:extLst>
                </p14:cNvPr>
                <p14:cNvContentPartPr/>
                <p14:nvPr/>
              </p14:nvContentPartPr>
              <p14:xfrm>
                <a:off x="10718592" y="2513991"/>
                <a:ext cx="176760" cy="2376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26E7FAD6-8DCE-638A-3B37-90839BF8435F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0712472" y="2507962"/>
                  <a:ext cx="189000" cy="358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7203A51C-8F7B-DAC2-2B06-0B3C036263D4}"/>
                    </a:ext>
                  </a:extLst>
                </p14:cNvPr>
                <p14:cNvContentPartPr/>
                <p14:nvPr/>
              </p14:nvContentPartPr>
              <p14:xfrm>
                <a:off x="10922712" y="2460711"/>
                <a:ext cx="43560" cy="1447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7203A51C-8F7B-DAC2-2B06-0B3C036263D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916592" y="2454591"/>
                  <a:ext cx="558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A09CC7F4-3CAF-0CEB-147A-9C62E3A1F1D8}"/>
                    </a:ext>
                  </a:extLst>
                </p14:cNvPr>
                <p14:cNvContentPartPr/>
                <p14:nvPr/>
              </p14:nvContentPartPr>
              <p14:xfrm>
                <a:off x="11130432" y="2245071"/>
                <a:ext cx="39600" cy="48348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A09CC7F4-3CAF-0CEB-147A-9C62E3A1F1D8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1124312" y="2238956"/>
                  <a:ext cx="51840" cy="4957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85FABFB8-3AB0-C98E-5B5E-403F76A81A08}"/>
                    </a:ext>
                  </a:extLst>
                </p14:cNvPr>
                <p14:cNvContentPartPr/>
                <p14:nvPr/>
              </p14:nvContentPartPr>
              <p14:xfrm>
                <a:off x="11296032" y="2398071"/>
                <a:ext cx="33120" cy="20952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85FABFB8-3AB0-C98E-5B5E-403F76A81A08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1289912" y="2391951"/>
                  <a:ext cx="453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DE31B8F7-00AD-13BC-9E22-3DAF22CFA427}"/>
                    </a:ext>
                  </a:extLst>
                </p14:cNvPr>
                <p14:cNvContentPartPr/>
                <p14:nvPr/>
              </p14:nvContentPartPr>
              <p14:xfrm>
                <a:off x="11217912" y="2500311"/>
                <a:ext cx="231120" cy="162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DE31B8F7-00AD-13BC-9E22-3DAF22CFA427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1211782" y="2494191"/>
                  <a:ext cx="243379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8F30826E-793B-C8C6-B756-3F061C6079CA}"/>
                    </a:ext>
                  </a:extLst>
                </p14:cNvPr>
                <p14:cNvContentPartPr/>
                <p14:nvPr/>
              </p14:nvContentPartPr>
              <p14:xfrm>
                <a:off x="11568192" y="2233911"/>
                <a:ext cx="70200" cy="4608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8F30826E-793B-C8C6-B756-3F061C6079CA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1562040" y="2227791"/>
                  <a:ext cx="82503" cy="4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641598B1-F312-4670-099C-646F78CCDD0E}"/>
                    </a:ext>
                  </a:extLst>
                </p14:cNvPr>
                <p14:cNvContentPartPr/>
                <p14:nvPr/>
              </p14:nvContentPartPr>
              <p14:xfrm>
                <a:off x="11792112" y="2476551"/>
                <a:ext cx="13320" cy="122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641598B1-F312-4670-099C-646F78CCDD0E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1785992" y="2470431"/>
                  <a:ext cx="25560" cy="2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DAD7396A-A943-A632-D32B-E394D62F9CB7}"/>
              </a:ext>
            </a:extLst>
          </p:cNvPr>
          <p:cNvGrpSpPr/>
          <p:nvPr/>
        </p:nvGrpSpPr>
        <p:grpSpPr>
          <a:xfrm>
            <a:off x="5401392" y="5577951"/>
            <a:ext cx="726480" cy="358560"/>
            <a:chOff x="5401392" y="5577951"/>
            <a:chExt cx="726480" cy="35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829C45E7-83D4-7408-C1B0-00400E691047}"/>
                    </a:ext>
                  </a:extLst>
                </p14:cNvPr>
                <p14:cNvContentPartPr/>
                <p14:nvPr/>
              </p14:nvContentPartPr>
              <p14:xfrm>
                <a:off x="5401392" y="5577951"/>
                <a:ext cx="509400" cy="6228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829C45E7-83D4-7408-C1B0-00400E69104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5395272" y="5571866"/>
                  <a:ext cx="521640" cy="744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E3F3DAE5-3AF4-2C41-614F-93C091FDF3F5}"/>
                    </a:ext>
                  </a:extLst>
                </p14:cNvPr>
                <p14:cNvContentPartPr/>
                <p14:nvPr/>
              </p14:nvContentPartPr>
              <p14:xfrm>
                <a:off x="5496432" y="5624391"/>
                <a:ext cx="161280" cy="3121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E3F3DAE5-3AF4-2C41-614F-93C091FDF3F5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5490298" y="5618271"/>
                  <a:ext cx="173547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A7B15AC1-4412-528D-6147-3A4523B818E1}"/>
                    </a:ext>
                  </a:extLst>
                </p14:cNvPr>
                <p14:cNvContentPartPr/>
                <p14:nvPr/>
              </p14:nvContentPartPr>
              <p14:xfrm>
                <a:off x="5548992" y="5825271"/>
                <a:ext cx="236880" cy="1836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A7B15AC1-4412-528D-6147-3A4523B818E1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5542872" y="5819151"/>
                  <a:ext cx="2491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06573A0D-2352-94AA-C316-E945D79A98DF}"/>
                    </a:ext>
                  </a:extLst>
                </p14:cNvPr>
                <p14:cNvContentPartPr/>
                <p14:nvPr/>
              </p14:nvContentPartPr>
              <p14:xfrm>
                <a:off x="5759592" y="5732391"/>
                <a:ext cx="18720" cy="1738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06573A0D-2352-94AA-C316-E945D79A98DF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5753472" y="5726271"/>
                  <a:ext cx="309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89A57EE9-3D9E-C77B-F055-E38BBF8E8F93}"/>
                    </a:ext>
                  </a:extLst>
                </p14:cNvPr>
                <p14:cNvContentPartPr/>
                <p14:nvPr/>
              </p14:nvContentPartPr>
              <p14:xfrm>
                <a:off x="5945712" y="5782791"/>
                <a:ext cx="152280" cy="1224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89A57EE9-3D9E-C77B-F055-E38BBF8E8F93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939592" y="5776671"/>
                  <a:ext cx="1645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9545DC4E-D45D-6571-0F67-67D8219CEFA2}"/>
                    </a:ext>
                  </a:extLst>
                </p14:cNvPr>
                <p14:cNvContentPartPr/>
                <p14:nvPr/>
              </p14:nvContentPartPr>
              <p14:xfrm>
                <a:off x="5964432" y="5847951"/>
                <a:ext cx="163440" cy="1404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9545DC4E-D45D-6571-0F67-67D8219CEFA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958298" y="5841670"/>
                  <a:ext cx="175707" cy="2660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1" name="Group 650">
            <a:extLst>
              <a:ext uri="{FF2B5EF4-FFF2-40B4-BE49-F238E27FC236}">
                <a16:creationId xmlns:a16="http://schemas.microsoft.com/office/drawing/2014/main" id="{EA5F4AE8-864C-77BE-3579-E0CB1B6C1EB8}"/>
              </a:ext>
            </a:extLst>
          </p:cNvPr>
          <p:cNvGrpSpPr/>
          <p:nvPr/>
        </p:nvGrpSpPr>
        <p:grpSpPr>
          <a:xfrm>
            <a:off x="6361512" y="5548791"/>
            <a:ext cx="1581840" cy="519480"/>
            <a:chOff x="6361512" y="5548791"/>
            <a:chExt cx="1581840" cy="51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042CB510-030D-D8E3-CC45-1AF385B704C8}"/>
                    </a:ext>
                  </a:extLst>
                </p14:cNvPr>
                <p14:cNvContentPartPr/>
                <p14:nvPr/>
              </p14:nvContentPartPr>
              <p14:xfrm>
                <a:off x="6361512" y="5618991"/>
                <a:ext cx="134640" cy="3621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042CB510-030D-D8E3-CC45-1AF385B704C8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6355392" y="5612877"/>
                  <a:ext cx="146880" cy="3743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61CBAAA5-9192-798E-CEDE-9ED4DC3BC3AE}"/>
                    </a:ext>
                  </a:extLst>
                </p14:cNvPr>
                <p14:cNvContentPartPr/>
                <p14:nvPr/>
              </p14:nvContentPartPr>
              <p14:xfrm>
                <a:off x="6606672" y="5705391"/>
                <a:ext cx="238320" cy="22392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61CBAAA5-9192-798E-CEDE-9ED4DC3BC3AE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6600561" y="5699271"/>
                  <a:ext cx="250542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A988B7B5-FDA2-7D20-86B8-D9234A5AF5EA}"/>
                    </a:ext>
                  </a:extLst>
                </p14:cNvPr>
                <p14:cNvContentPartPr/>
                <p14:nvPr/>
              </p14:nvContentPartPr>
              <p14:xfrm>
                <a:off x="6902952" y="5832111"/>
                <a:ext cx="64080" cy="7632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A988B7B5-FDA2-7D20-86B8-D9234A5AF5EA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896832" y="5825991"/>
                  <a:ext cx="763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734D31DD-DC7F-6F96-29EB-6A2CEB9F5178}"/>
                    </a:ext>
                  </a:extLst>
                </p14:cNvPr>
                <p14:cNvContentPartPr/>
                <p14:nvPr/>
              </p14:nvContentPartPr>
              <p14:xfrm>
                <a:off x="7035072" y="5844711"/>
                <a:ext cx="24480" cy="12204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734D31DD-DC7F-6F96-29EB-6A2CEB9F5178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029041" y="5838591"/>
                  <a:ext cx="36543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7F5721F7-B603-223C-2E56-D5DD1B1B172F}"/>
                    </a:ext>
                  </a:extLst>
                </p14:cNvPr>
                <p14:cNvContentPartPr/>
                <p14:nvPr/>
              </p14:nvContentPartPr>
              <p14:xfrm>
                <a:off x="7186992" y="5656431"/>
                <a:ext cx="272880" cy="2314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7F5721F7-B603-223C-2E56-D5DD1B1B172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180872" y="5650321"/>
                  <a:ext cx="285120" cy="2437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8602B656-B072-60B1-9006-BD0111895630}"/>
                    </a:ext>
                  </a:extLst>
                </p14:cNvPr>
                <p14:cNvContentPartPr/>
                <p14:nvPr/>
              </p14:nvContentPartPr>
              <p14:xfrm>
                <a:off x="7424592" y="5791071"/>
                <a:ext cx="184320" cy="15660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8602B656-B072-60B1-9006-BD0111895630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418472" y="5784951"/>
                  <a:ext cx="1965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75DF924F-1350-3927-4CC5-69CC550416A3}"/>
                    </a:ext>
                  </a:extLst>
                </p14:cNvPr>
                <p14:cNvContentPartPr/>
                <p14:nvPr/>
              </p14:nvContentPartPr>
              <p14:xfrm>
                <a:off x="7665432" y="5548791"/>
                <a:ext cx="277920" cy="51948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75DF924F-1350-3927-4CC5-69CC550416A3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659312" y="5542671"/>
                  <a:ext cx="290160" cy="531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85A0475-8119-4BBE-DE9A-082C359C9CD4}"/>
                  </a:ext>
                </a:extLst>
              </p14:cNvPr>
              <p14:cNvContentPartPr/>
              <p14:nvPr/>
            </p14:nvContentPartPr>
            <p14:xfrm>
              <a:off x="916409" y="4485433"/>
              <a:ext cx="1711800" cy="1615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85A0475-8119-4BBE-DE9A-082C359C9CD4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910289" y="4479313"/>
                <a:ext cx="1724040" cy="162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10BD03BF-0944-3D5A-43F9-54060D121941}"/>
                  </a:ext>
                </a:extLst>
              </p14:cNvPr>
              <p14:cNvContentPartPr/>
              <p14:nvPr/>
            </p14:nvContentPartPr>
            <p14:xfrm>
              <a:off x="2614889" y="3940753"/>
              <a:ext cx="2890080" cy="56268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10BD03BF-0944-3D5A-43F9-54060D121941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2608769" y="3934633"/>
                <a:ext cx="2902320" cy="57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7CDF279-A148-3593-1F11-07BCDA0C1F71}"/>
                  </a:ext>
                </a:extLst>
              </p14:cNvPr>
              <p14:cNvContentPartPr/>
              <p14:nvPr/>
            </p14:nvContentPartPr>
            <p14:xfrm>
              <a:off x="5477249" y="3852553"/>
              <a:ext cx="2979000" cy="104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7CDF279-A148-3593-1F11-07BCDA0C1F71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5471129" y="3846433"/>
                <a:ext cx="2991240" cy="11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303372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0255EC30-A588-E77C-4FD3-2713CD9D4B98}"/>
              </a:ext>
            </a:extLst>
          </p:cNvPr>
          <p:cNvGrpSpPr/>
          <p:nvPr/>
        </p:nvGrpSpPr>
        <p:grpSpPr>
          <a:xfrm>
            <a:off x="2997312" y="52311"/>
            <a:ext cx="4788000" cy="787680"/>
            <a:chOff x="2997312" y="52311"/>
            <a:chExt cx="4788000" cy="78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F7C99E04-0635-9AD1-3183-FF47D08B5F93}"/>
                    </a:ext>
                  </a:extLst>
                </p14:cNvPr>
                <p14:cNvContentPartPr/>
                <p14:nvPr/>
              </p14:nvContentPartPr>
              <p14:xfrm>
                <a:off x="3359472" y="214671"/>
                <a:ext cx="337320" cy="2930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F7C99E04-0635-9AD1-3183-FF47D08B5F9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353352" y="208551"/>
                  <a:ext cx="34956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D5A796C9-F1DE-0402-14DA-62C751FAAA31}"/>
                    </a:ext>
                  </a:extLst>
                </p14:cNvPr>
                <p14:cNvContentPartPr/>
                <p14:nvPr/>
              </p14:nvContentPartPr>
              <p14:xfrm>
                <a:off x="3705792" y="400071"/>
                <a:ext cx="112680" cy="1036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D5A796C9-F1DE-0402-14DA-62C751FAAA3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99672" y="393951"/>
                  <a:ext cx="1249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BC6B1587-F5C3-8CEB-376C-6077A79B23E8}"/>
                    </a:ext>
                  </a:extLst>
                </p14:cNvPr>
                <p14:cNvContentPartPr/>
                <p14:nvPr/>
              </p14:nvContentPartPr>
              <p14:xfrm>
                <a:off x="3737832" y="301431"/>
                <a:ext cx="38880" cy="86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BC6B1587-F5C3-8CEB-376C-6077A79B23E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731712" y="295311"/>
                  <a:ext cx="511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86345EF-F206-6221-BE73-01FEC6BA3C55}"/>
                    </a:ext>
                  </a:extLst>
                </p14:cNvPr>
                <p14:cNvContentPartPr/>
                <p14:nvPr/>
              </p14:nvContentPartPr>
              <p14:xfrm>
                <a:off x="3850512" y="403311"/>
                <a:ext cx="183960" cy="1512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86345EF-F206-6221-BE73-01FEC6BA3C5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844392" y="397191"/>
                  <a:ext cx="1962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F2DDBB03-194B-1429-7FC4-601BCD8FAA46}"/>
                    </a:ext>
                  </a:extLst>
                </p14:cNvPr>
                <p14:cNvContentPartPr/>
                <p14:nvPr/>
              </p14:nvContentPartPr>
              <p14:xfrm>
                <a:off x="4042032" y="389271"/>
                <a:ext cx="636120" cy="1508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F2DDBB03-194B-1429-7FC4-601BCD8FAA4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035912" y="383151"/>
                  <a:ext cx="6483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8932FB0E-E815-F5AD-B68D-133390FE65DD}"/>
                    </a:ext>
                  </a:extLst>
                </p14:cNvPr>
                <p14:cNvContentPartPr/>
                <p14:nvPr/>
              </p14:nvContentPartPr>
              <p14:xfrm>
                <a:off x="4510752" y="265791"/>
                <a:ext cx="36360" cy="252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8932FB0E-E815-F5AD-B68D-133390FE65D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504632" y="259671"/>
                  <a:ext cx="486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7EF6FD86-5369-63AA-8737-78585F329F3A}"/>
                    </a:ext>
                  </a:extLst>
                </p14:cNvPr>
                <p14:cNvContentPartPr/>
                <p14:nvPr/>
              </p14:nvContentPartPr>
              <p14:xfrm>
                <a:off x="4718472" y="157071"/>
                <a:ext cx="212040" cy="3420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7EF6FD86-5369-63AA-8737-78585F329F3A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712352" y="150951"/>
                  <a:ext cx="22428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320D3AC1-E56C-DB50-FB8A-95D81B4F940D}"/>
                    </a:ext>
                  </a:extLst>
                </p14:cNvPr>
                <p14:cNvContentPartPr/>
                <p14:nvPr/>
              </p14:nvContentPartPr>
              <p14:xfrm>
                <a:off x="4700832" y="370911"/>
                <a:ext cx="209880" cy="140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320D3AC1-E56C-DB50-FB8A-95D81B4F940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694712" y="364791"/>
                  <a:ext cx="2221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D69A900F-64A1-83DA-522B-5E759450185E}"/>
                    </a:ext>
                  </a:extLst>
                </p14:cNvPr>
                <p14:cNvContentPartPr/>
                <p14:nvPr/>
              </p14:nvContentPartPr>
              <p14:xfrm>
                <a:off x="5269632" y="177951"/>
                <a:ext cx="88920" cy="3340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D69A900F-64A1-83DA-522B-5E759450185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5263512" y="171831"/>
                  <a:ext cx="101160" cy="34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B19EE8A-B551-242A-3724-8469B9E323B8}"/>
                    </a:ext>
                  </a:extLst>
                </p14:cNvPr>
                <p14:cNvContentPartPr/>
                <p14:nvPr/>
              </p14:nvContentPartPr>
              <p14:xfrm>
                <a:off x="5238312" y="198111"/>
                <a:ext cx="252000" cy="357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B19EE8A-B551-242A-3724-8469B9E323B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232192" y="191991"/>
                  <a:ext cx="264240" cy="37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56AE2813-2304-692D-6E17-9A824B4315A4}"/>
                    </a:ext>
                  </a:extLst>
                </p14:cNvPr>
                <p14:cNvContentPartPr/>
                <p14:nvPr/>
              </p14:nvContentPartPr>
              <p14:xfrm>
                <a:off x="5496792" y="381351"/>
                <a:ext cx="145080" cy="1306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56AE2813-2304-692D-6E17-9A824B4315A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490672" y="375231"/>
                  <a:ext cx="157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BF359173-9621-39CF-8985-5F13BAF273B6}"/>
                    </a:ext>
                  </a:extLst>
                </p14:cNvPr>
                <p14:cNvContentPartPr/>
                <p14:nvPr/>
              </p14:nvContentPartPr>
              <p14:xfrm>
                <a:off x="5668512" y="413031"/>
                <a:ext cx="301680" cy="119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BF359173-9621-39CF-8985-5F13BAF273B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662392" y="406911"/>
                  <a:ext cx="3139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74B7BD9-C603-5EA1-F161-9B29553857DC}"/>
                    </a:ext>
                  </a:extLst>
                </p14:cNvPr>
                <p14:cNvContentPartPr/>
                <p14:nvPr/>
              </p14:nvContentPartPr>
              <p14:xfrm>
                <a:off x="5996832" y="366231"/>
                <a:ext cx="161280" cy="16920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74B7BD9-C603-5EA1-F161-9B29553857D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990712" y="360111"/>
                  <a:ext cx="1735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FC540D9D-7AE9-20DF-1797-9D64A1A5E301}"/>
                    </a:ext>
                  </a:extLst>
                </p14:cNvPr>
                <p14:cNvContentPartPr/>
                <p14:nvPr/>
              </p14:nvContentPartPr>
              <p14:xfrm>
                <a:off x="5997912" y="324831"/>
                <a:ext cx="33840" cy="86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FC540D9D-7AE9-20DF-1797-9D64A1A5E30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991792" y="318711"/>
                  <a:ext cx="460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FD74C21C-7D17-1FBD-EC7B-EF8E9BF39D4D}"/>
                    </a:ext>
                  </a:extLst>
                </p14:cNvPr>
                <p14:cNvContentPartPr/>
                <p14:nvPr/>
              </p14:nvContentPartPr>
              <p14:xfrm>
                <a:off x="6134712" y="386031"/>
                <a:ext cx="256320" cy="1389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FD74C21C-7D17-1FBD-EC7B-EF8E9BF39D4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128592" y="379911"/>
                  <a:ext cx="26856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0F1D047-00D2-3836-A72F-28F26149E885}"/>
                    </a:ext>
                  </a:extLst>
                </p14:cNvPr>
                <p14:cNvContentPartPr/>
                <p14:nvPr/>
              </p14:nvContentPartPr>
              <p14:xfrm>
                <a:off x="6366912" y="350031"/>
                <a:ext cx="237960" cy="1396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0F1D047-00D2-3836-A72F-28F26149E88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360792" y="343911"/>
                  <a:ext cx="2502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3885B0DE-1A62-6891-0517-72B6FF6BB258}"/>
                    </a:ext>
                  </a:extLst>
                </p14:cNvPr>
                <p14:cNvContentPartPr/>
                <p14:nvPr/>
              </p14:nvContentPartPr>
              <p14:xfrm>
                <a:off x="6571392" y="91191"/>
                <a:ext cx="133560" cy="37980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3885B0DE-1A62-6891-0517-72B6FF6BB25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565272" y="85071"/>
                  <a:ext cx="14580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EF7CCDFA-3C79-0BD4-515A-34207B6C203D}"/>
                    </a:ext>
                  </a:extLst>
                </p14:cNvPr>
                <p14:cNvContentPartPr/>
                <p14:nvPr/>
              </p14:nvContentPartPr>
              <p14:xfrm>
                <a:off x="6550872" y="303951"/>
                <a:ext cx="335880" cy="1465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EF7CCDFA-3C79-0BD4-515A-34207B6C203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544752" y="297831"/>
                  <a:ext cx="3481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26037D61-53D7-9F63-749B-BB40267B1724}"/>
                    </a:ext>
                  </a:extLst>
                </p14:cNvPr>
                <p14:cNvContentPartPr/>
                <p14:nvPr/>
              </p14:nvContentPartPr>
              <p14:xfrm>
                <a:off x="6728352" y="178311"/>
                <a:ext cx="46440" cy="442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26037D61-53D7-9F63-749B-BB40267B172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722232" y="172191"/>
                  <a:ext cx="586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B51437E5-097F-0ADD-1A8A-E1A1F80E30EA}"/>
                    </a:ext>
                  </a:extLst>
                </p14:cNvPr>
                <p14:cNvContentPartPr/>
                <p14:nvPr/>
              </p14:nvContentPartPr>
              <p14:xfrm>
                <a:off x="6848592" y="293871"/>
                <a:ext cx="469440" cy="1976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B51437E5-097F-0ADD-1A8A-E1A1F80E30EA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842472" y="287751"/>
                  <a:ext cx="48168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B6AB378D-8BB2-5CDF-FDD9-5519E89EA174}"/>
                    </a:ext>
                  </a:extLst>
                </p14:cNvPr>
                <p14:cNvContentPartPr/>
                <p14:nvPr/>
              </p14:nvContentPartPr>
              <p14:xfrm>
                <a:off x="2997312" y="52311"/>
                <a:ext cx="4788000" cy="7876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B6AB378D-8BB2-5CDF-FDD9-5519E89EA17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991192" y="46191"/>
                  <a:ext cx="4800240" cy="79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D98BF985-F281-6F48-9954-98BB822A2B40}"/>
                    </a:ext>
                  </a:extLst>
                </p14:cNvPr>
                <p14:cNvContentPartPr/>
                <p14:nvPr/>
              </p14:nvContentPartPr>
              <p14:xfrm>
                <a:off x="7606752" y="63831"/>
                <a:ext cx="141120" cy="6400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D98BF985-F281-6F48-9954-98BB822A2B4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600632" y="57711"/>
                  <a:ext cx="153360" cy="652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46101A-9992-CBAA-4258-F2F1EF997597}"/>
                  </a:ext>
                </a:extLst>
              </p14:cNvPr>
              <p14:cNvContentPartPr/>
              <p14:nvPr/>
            </p14:nvContentPartPr>
            <p14:xfrm>
              <a:off x="757392" y="1285311"/>
              <a:ext cx="296640" cy="262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46101A-9992-CBAA-4258-F2F1EF99759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1272" y="1279191"/>
                <a:ext cx="308880" cy="27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78" name="Group 77">
            <a:extLst>
              <a:ext uri="{FF2B5EF4-FFF2-40B4-BE49-F238E27FC236}">
                <a16:creationId xmlns:a16="http://schemas.microsoft.com/office/drawing/2014/main" id="{817688D4-C6AE-FE74-A2FD-FBF85DB39E16}"/>
              </a:ext>
            </a:extLst>
          </p:cNvPr>
          <p:cNvGrpSpPr/>
          <p:nvPr/>
        </p:nvGrpSpPr>
        <p:grpSpPr>
          <a:xfrm>
            <a:off x="987432" y="2249391"/>
            <a:ext cx="5001840" cy="1398600"/>
            <a:chOff x="987432" y="2249391"/>
            <a:chExt cx="5001840" cy="139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56943770-E557-8C01-C161-CD5FCDC95946}"/>
                    </a:ext>
                  </a:extLst>
                </p14:cNvPr>
                <p14:cNvContentPartPr/>
                <p14:nvPr/>
              </p14:nvContentPartPr>
              <p14:xfrm>
                <a:off x="987432" y="2377551"/>
                <a:ext cx="1754640" cy="127044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6943770-E557-8C01-C161-CD5FCDC9594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81312" y="2371431"/>
                  <a:ext cx="1766880" cy="128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E8BC4D5D-D46D-9983-A4F9-9FB8BB1189ED}"/>
                    </a:ext>
                  </a:extLst>
                </p14:cNvPr>
                <p14:cNvContentPartPr/>
                <p14:nvPr/>
              </p14:nvContentPartPr>
              <p14:xfrm>
                <a:off x="2703552" y="2345871"/>
                <a:ext cx="67680" cy="493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E8BC4D5D-D46D-9983-A4F9-9FB8BB1189E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697432" y="2339751"/>
                  <a:ext cx="799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BE65DB3F-5D42-E0C1-90A2-D30C2B3F0D19}"/>
                    </a:ext>
                  </a:extLst>
                </p14:cNvPr>
                <p14:cNvContentPartPr/>
                <p14:nvPr/>
              </p14:nvContentPartPr>
              <p14:xfrm>
                <a:off x="2741712" y="2249391"/>
                <a:ext cx="3247560" cy="1209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BE65DB3F-5D42-E0C1-90A2-D30C2B3F0D1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735592" y="2243271"/>
                  <a:ext cx="3259800" cy="13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77BB3436-0025-CD93-5D0F-B6122E1969B3}"/>
              </a:ext>
            </a:extLst>
          </p:cNvPr>
          <p:cNvGrpSpPr/>
          <p:nvPr/>
        </p:nvGrpSpPr>
        <p:grpSpPr>
          <a:xfrm>
            <a:off x="6354672" y="1902351"/>
            <a:ext cx="478800" cy="519120"/>
            <a:chOff x="6354672" y="1902351"/>
            <a:chExt cx="478800" cy="51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597CFE5F-CB52-6C81-09E1-C3E657F965A4}"/>
                    </a:ext>
                  </a:extLst>
                </p14:cNvPr>
                <p14:cNvContentPartPr/>
                <p14:nvPr/>
              </p14:nvContentPartPr>
              <p14:xfrm>
                <a:off x="6354672" y="2148231"/>
                <a:ext cx="236880" cy="19332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597CFE5F-CB52-6C81-09E1-C3E657F965A4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348552" y="2142111"/>
                  <a:ext cx="24912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47140B36-8F85-C319-DA4A-044E1EDD4A0D}"/>
                    </a:ext>
                  </a:extLst>
                </p14:cNvPr>
                <p14:cNvContentPartPr/>
                <p14:nvPr/>
              </p14:nvContentPartPr>
              <p14:xfrm>
                <a:off x="6420552" y="2148591"/>
                <a:ext cx="175320" cy="1918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47140B36-8F85-C319-DA4A-044E1EDD4A0D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414432" y="2142471"/>
                  <a:ext cx="1875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8F72834F-B843-7CCF-CCEE-BBC4410EF4E9}"/>
                    </a:ext>
                  </a:extLst>
                </p14:cNvPr>
                <p14:cNvContentPartPr/>
                <p14:nvPr/>
              </p14:nvContentPartPr>
              <p14:xfrm>
                <a:off x="6667512" y="1902351"/>
                <a:ext cx="165960" cy="2145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8F72834F-B843-7CCF-CCEE-BBC4410EF4E9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661392" y="1896231"/>
                  <a:ext cx="1782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7B060314-9FE4-6EAA-62F3-B8E261E6A105}"/>
                    </a:ext>
                  </a:extLst>
                </p14:cNvPr>
                <p14:cNvContentPartPr/>
                <p14:nvPr/>
              </p14:nvContentPartPr>
              <p14:xfrm>
                <a:off x="6678312" y="2337231"/>
                <a:ext cx="73440" cy="842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7B060314-9FE4-6EAA-62F3-B8E261E6A10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672192" y="2331111"/>
                  <a:ext cx="856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F135E02A-A780-3CDB-8DAA-72DF020209A9}"/>
                    </a:ext>
                  </a:extLst>
                </p14:cNvPr>
                <p14:cNvContentPartPr/>
                <p14:nvPr/>
              </p14:nvContentPartPr>
              <p14:xfrm>
                <a:off x="6692712" y="2269551"/>
                <a:ext cx="29880" cy="1188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F135E02A-A780-3CDB-8DAA-72DF020209A9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686592" y="2263431"/>
                  <a:ext cx="42120" cy="2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41AABC8-1089-94A5-0424-B1C10BCC67DC}"/>
                  </a:ext>
                </a:extLst>
              </p14:cNvPr>
              <p14:cNvContentPartPr/>
              <p14:nvPr/>
            </p14:nvContentPartPr>
            <p14:xfrm>
              <a:off x="987432" y="3615231"/>
              <a:ext cx="41400" cy="5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41AABC8-1089-94A5-0424-B1C10BCC67D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81312" y="3609111"/>
                <a:ext cx="53640" cy="6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92" name="Group 91">
            <a:extLst>
              <a:ext uri="{FF2B5EF4-FFF2-40B4-BE49-F238E27FC236}">
                <a16:creationId xmlns:a16="http://schemas.microsoft.com/office/drawing/2014/main" id="{79BC27F3-BEEE-EB95-A1D8-A2CA1E13238E}"/>
              </a:ext>
            </a:extLst>
          </p:cNvPr>
          <p:cNvGrpSpPr/>
          <p:nvPr/>
        </p:nvGrpSpPr>
        <p:grpSpPr>
          <a:xfrm>
            <a:off x="985632" y="2853111"/>
            <a:ext cx="4974480" cy="813240"/>
            <a:chOff x="985632" y="2853111"/>
            <a:chExt cx="4974480" cy="81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6F772B52-9CC5-3DF9-1DAF-703D93A001BD}"/>
                    </a:ext>
                  </a:extLst>
                </p14:cNvPr>
                <p14:cNvContentPartPr/>
                <p14:nvPr/>
              </p14:nvContentPartPr>
              <p14:xfrm>
                <a:off x="991752" y="3650871"/>
                <a:ext cx="38880" cy="154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6F772B52-9CC5-3DF9-1DAF-703D93A001B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85632" y="3644751"/>
                  <a:ext cx="511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A964C911-1E2E-6EA8-80F3-411CF764DDD5}"/>
                    </a:ext>
                  </a:extLst>
                </p14:cNvPr>
                <p14:cNvContentPartPr/>
                <p14:nvPr/>
              </p14:nvContentPartPr>
              <p14:xfrm>
                <a:off x="985632" y="2951031"/>
                <a:ext cx="2144880" cy="71532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A964C911-1E2E-6EA8-80F3-411CF764DDD5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79512" y="2944911"/>
                  <a:ext cx="2157120" cy="72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A4399937-6410-90D5-DC1E-9B757BA606F4}"/>
                    </a:ext>
                  </a:extLst>
                </p14:cNvPr>
                <p14:cNvContentPartPr/>
                <p14:nvPr/>
              </p14:nvContentPartPr>
              <p14:xfrm>
                <a:off x="3100632" y="2853111"/>
                <a:ext cx="2859480" cy="1155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A4399937-6410-90D5-DC1E-9B757BA606F4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094512" y="2846991"/>
                  <a:ext cx="2871720" cy="12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157A79F-0443-4525-7533-D8E109CC8326}"/>
              </a:ext>
            </a:extLst>
          </p:cNvPr>
          <p:cNvGrpSpPr/>
          <p:nvPr/>
        </p:nvGrpSpPr>
        <p:grpSpPr>
          <a:xfrm>
            <a:off x="6386352" y="2564751"/>
            <a:ext cx="573120" cy="589680"/>
            <a:chOff x="6386352" y="2564751"/>
            <a:chExt cx="573120" cy="58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A29FA4F6-2431-4F63-A9F5-706B9259EBC4}"/>
                    </a:ext>
                  </a:extLst>
                </p14:cNvPr>
                <p14:cNvContentPartPr/>
                <p14:nvPr/>
              </p14:nvContentPartPr>
              <p14:xfrm>
                <a:off x="6386352" y="2880831"/>
                <a:ext cx="295200" cy="2296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A29FA4F6-2431-4F63-A9F5-706B9259EBC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380232" y="2874711"/>
                  <a:ext cx="30744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EE7C3FB1-57FB-246D-FD9C-2C199A5E5810}"/>
                    </a:ext>
                  </a:extLst>
                </p14:cNvPr>
                <p14:cNvContentPartPr/>
                <p14:nvPr/>
              </p14:nvContentPartPr>
              <p14:xfrm>
                <a:off x="6456912" y="2875791"/>
                <a:ext cx="199800" cy="2055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EE7C3FB1-57FB-246D-FD9C-2C199A5E581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450792" y="2869671"/>
                  <a:ext cx="2120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982CE997-821C-B60C-5053-FB747D01D5D6}"/>
                    </a:ext>
                  </a:extLst>
                </p14:cNvPr>
                <p14:cNvContentPartPr/>
                <p14:nvPr/>
              </p14:nvContentPartPr>
              <p14:xfrm>
                <a:off x="6715392" y="2672391"/>
                <a:ext cx="150480" cy="1602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982CE997-821C-B60C-5053-FB747D01D5D6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709272" y="2666271"/>
                  <a:ext cx="1627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717829E3-FABE-DD3D-EB5F-A327EC398BE8}"/>
                    </a:ext>
                  </a:extLst>
                </p14:cNvPr>
                <p14:cNvContentPartPr/>
                <p14:nvPr/>
              </p14:nvContentPartPr>
              <p14:xfrm>
                <a:off x="6940752" y="2564751"/>
                <a:ext cx="18720" cy="12168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717829E3-FABE-DD3D-EB5F-A327EC398BE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934632" y="2558631"/>
                  <a:ext cx="309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8B61B79B-47F5-3758-0F92-86D36EC7C8FC}"/>
                    </a:ext>
                  </a:extLst>
                </p14:cNvPr>
                <p14:cNvContentPartPr/>
                <p14:nvPr/>
              </p14:nvContentPartPr>
              <p14:xfrm>
                <a:off x="6734832" y="3072711"/>
                <a:ext cx="129240" cy="817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B61B79B-47F5-3758-0F92-86D36EC7C8FC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728712" y="3066591"/>
                  <a:ext cx="1414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CC719C43-A463-84CF-209C-E59ADFFC0C36}"/>
                    </a:ext>
                  </a:extLst>
                </p14:cNvPr>
                <p14:cNvContentPartPr/>
                <p14:nvPr/>
              </p14:nvContentPartPr>
              <p14:xfrm>
                <a:off x="6736992" y="2951751"/>
                <a:ext cx="69120" cy="147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CC719C43-A463-84CF-209C-E59ADFFC0C3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730872" y="2945631"/>
                  <a:ext cx="813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63A2620-AD44-B735-589E-FAFA51EE2C6B}"/>
              </a:ext>
            </a:extLst>
          </p:cNvPr>
          <p:cNvGrpSpPr/>
          <p:nvPr/>
        </p:nvGrpSpPr>
        <p:grpSpPr>
          <a:xfrm>
            <a:off x="449592" y="2089191"/>
            <a:ext cx="6630840" cy="2631960"/>
            <a:chOff x="449592" y="2089191"/>
            <a:chExt cx="6630840" cy="26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BA0E4A95-0DB3-06F5-03E2-F1A7EFBF4C84}"/>
                    </a:ext>
                  </a:extLst>
                </p14:cNvPr>
                <p14:cNvContentPartPr/>
                <p14:nvPr/>
              </p14:nvContentPartPr>
              <p14:xfrm>
                <a:off x="829032" y="2089191"/>
                <a:ext cx="223560" cy="210312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BA0E4A95-0DB3-06F5-03E2-F1A7EFBF4C8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822912" y="2083071"/>
                  <a:ext cx="235800" cy="21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EA6049E4-076E-37AA-B3AC-C9D631229199}"/>
                    </a:ext>
                  </a:extLst>
                </p14:cNvPr>
                <p14:cNvContentPartPr/>
                <p14:nvPr/>
              </p14:nvContentPartPr>
              <p14:xfrm>
                <a:off x="1048632" y="4004751"/>
                <a:ext cx="6031800" cy="2293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EA6049E4-076E-37AA-B3AC-C9D631229199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42512" y="3998631"/>
                  <a:ext cx="60440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E5C343EF-CB51-7520-1FA6-CE9AE0223E6D}"/>
                    </a:ext>
                  </a:extLst>
                </p14:cNvPr>
                <p14:cNvContentPartPr/>
                <p14:nvPr/>
              </p14:nvContentPartPr>
              <p14:xfrm>
                <a:off x="1822632" y="4292751"/>
                <a:ext cx="290520" cy="4284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E5C343EF-CB51-7520-1FA6-CE9AE0223E6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816512" y="4286631"/>
                  <a:ext cx="302760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A7A3E8EF-4BBA-ABCD-CBD1-93E2E875CAD8}"/>
                    </a:ext>
                  </a:extLst>
                </p14:cNvPr>
                <p14:cNvContentPartPr/>
                <p14:nvPr/>
              </p14:nvContentPartPr>
              <p14:xfrm>
                <a:off x="449592" y="4333791"/>
                <a:ext cx="141480" cy="2516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A7A3E8EF-4BBA-ABCD-CBD1-93E2E875CAD8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43472" y="4327671"/>
                  <a:ext cx="15372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4AB9EF1C-F7E1-7D1D-7151-31867D979724}"/>
                    </a:ext>
                  </a:extLst>
                </p14:cNvPr>
                <p14:cNvContentPartPr/>
                <p14:nvPr/>
              </p14:nvContentPartPr>
              <p14:xfrm>
                <a:off x="589632" y="4330911"/>
                <a:ext cx="151920" cy="2052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4AB9EF1C-F7E1-7D1D-7151-31867D979724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83512" y="4324791"/>
                  <a:ext cx="1641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FE381867-56AE-5E33-5E5A-7D3671BFAC4C}"/>
                    </a:ext>
                  </a:extLst>
                </p14:cNvPr>
                <p14:cNvContentPartPr/>
                <p14:nvPr/>
              </p14:nvContentPartPr>
              <p14:xfrm>
                <a:off x="812112" y="4468431"/>
                <a:ext cx="14040" cy="1371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FE381867-56AE-5E33-5E5A-7D3671BFAC4C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05992" y="4462311"/>
                  <a:ext cx="262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13712D1-B5BD-46B2-6581-D8652154D926}"/>
                    </a:ext>
                  </a:extLst>
                </p14:cNvPr>
                <p14:cNvContentPartPr/>
                <p14:nvPr/>
              </p14:nvContentPartPr>
              <p14:xfrm>
                <a:off x="906792" y="4358991"/>
                <a:ext cx="165960" cy="20448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13712D1-B5BD-46B2-6581-D8652154D92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00672" y="4352871"/>
                  <a:ext cx="17820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991CE1E8-7BA3-6091-3AE1-E54EEF3924ED}"/>
                    </a:ext>
                  </a:extLst>
                </p14:cNvPr>
                <p14:cNvContentPartPr/>
                <p14:nvPr/>
              </p14:nvContentPartPr>
              <p14:xfrm>
                <a:off x="1076352" y="4321191"/>
                <a:ext cx="108720" cy="2962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991CE1E8-7BA3-6091-3AE1-E54EEF3924E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070232" y="4315071"/>
                  <a:ext cx="120960" cy="30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2E41E3A3-35CB-34EF-329C-D72A345E23EC}"/>
              </a:ext>
            </a:extLst>
          </p:cNvPr>
          <p:cNvGrpSpPr/>
          <p:nvPr/>
        </p:nvGrpSpPr>
        <p:grpSpPr>
          <a:xfrm>
            <a:off x="346632" y="3386631"/>
            <a:ext cx="354960" cy="398160"/>
            <a:chOff x="346632" y="3386631"/>
            <a:chExt cx="354960" cy="3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1653FC4C-28A6-E6BD-A4A9-2967FA16BDF4}"/>
                    </a:ext>
                  </a:extLst>
                </p14:cNvPr>
                <p14:cNvContentPartPr/>
                <p14:nvPr/>
              </p14:nvContentPartPr>
              <p14:xfrm>
                <a:off x="346632" y="3569151"/>
                <a:ext cx="230040" cy="15732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1653FC4C-28A6-E6BD-A4A9-2967FA16BDF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40512" y="3563031"/>
                  <a:ext cx="2422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4A4597E2-12D8-49D3-3F25-1F6515ECE2EF}"/>
                    </a:ext>
                  </a:extLst>
                </p14:cNvPr>
                <p14:cNvContentPartPr/>
                <p14:nvPr/>
              </p14:nvContentPartPr>
              <p14:xfrm>
                <a:off x="450672" y="3561591"/>
                <a:ext cx="105840" cy="2145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4A4597E2-12D8-49D3-3F25-1F6515ECE2E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44552" y="3555471"/>
                  <a:ext cx="11808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6CEC7E17-6E50-F11E-EAAF-CDD6CE1D1B75}"/>
                    </a:ext>
                  </a:extLst>
                </p14:cNvPr>
                <p14:cNvContentPartPr/>
                <p14:nvPr/>
              </p14:nvContentPartPr>
              <p14:xfrm>
                <a:off x="565872" y="3439911"/>
                <a:ext cx="97920" cy="799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6CEC7E17-6E50-F11E-EAAF-CDD6CE1D1B75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59752" y="3433791"/>
                  <a:ext cx="1101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C3616556-DCD9-52CC-CD08-0347DAD9FF61}"/>
                    </a:ext>
                  </a:extLst>
                </p14:cNvPr>
                <p14:cNvContentPartPr/>
                <p14:nvPr/>
              </p14:nvContentPartPr>
              <p14:xfrm>
                <a:off x="568752" y="3386631"/>
                <a:ext cx="113760" cy="1472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C3616556-DCD9-52CC-CD08-0347DAD9FF6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62632" y="3380511"/>
                  <a:ext cx="1260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E0B7002F-4352-CE6A-CD26-7B5843E89C50}"/>
                    </a:ext>
                  </a:extLst>
                </p14:cNvPr>
                <p14:cNvContentPartPr/>
                <p14:nvPr/>
              </p14:nvContentPartPr>
              <p14:xfrm>
                <a:off x="613752" y="3678231"/>
                <a:ext cx="87840" cy="10656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E0B7002F-4352-CE6A-CD26-7B5843E89C5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07632" y="3672111"/>
                  <a:ext cx="1000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EF09FD47-BFE1-8EF8-4BB9-BD76B0091A45}"/>
                    </a:ext>
                  </a:extLst>
                </p14:cNvPr>
                <p14:cNvContentPartPr/>
                <p14:nvPr/>
              </p14:nvContentPartPr>
              <p14:xfrm>
                <a:off x="657672" y="3615231"/>
                <a:ext cx="34920" cy="180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EF09FD47-BFE1-8EF8-4BB9-BD76B0091A45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51552" y="3609111"/>
                  <a:ext cx="47160" cy="30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B2645BD-0970-23B5-45C4-A4C7D74DB53C}"/>
                  </a:ext>
                </a:extLst>
              </p14:cNvPr>
              <p14:cNvContentPartPr/>
              <p14:nvPr/>
            </p14:nvContentPartPr>
            <p14:xfrm>
              <a:off x="7985832" y="1840791"/>
              <a:ext cx="941760" cy="676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DB2645BD-0970-23B5-45C4-A4C7D74DB5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79712" y="1834671"/>
                <a:ext cx="954000" cy="79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37" name="Group 136">
            <a:extLst>
              <a:ext uri="{FF2B5EF4-FFF2-40B4-BE49-F238E27FC236}">
                <a16:creationId xmlns:a16="http://schemas.microsoft.com/office/drawing/2014/main" id="{9AA1E845-0166-45F5-0465-C3C0862B3808}"/>
              </a:ext>
            </a:extLst>
          </p:cNvPr>
          <p:cNvGrpSpPr/>
          <p:nvPr/>
        </p:nvGrpSpPr>
        <p:grpSpPr>
          <a:xfrm>
            <a:off x="8056752" y="1445871"/>
            <a:ext cx="898560" cy="420120"/>
            <a:chOff x="8056752" y="1445871"/>
            <a:chExt cx="898560" cy="42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478BAB1D-BF8F-6CD6-42A3-A7EBB2FE2CCF}"/>
                    </a:ext>
                  </a:extLst>
                </p14:cNvPr>
                <p14:cNvContentPartPr/>
                <p14:nvPr/>
              </p14:nvContentPartPr>
              <p14:xfrm>
                <a:off x="8056752" y="1445871"/>
                <a:ext cx="244440" cy="3344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478BAB1D-BF8F-6CD6-42A3-A7EBB2FE2CC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050632" y="1439751"/>
                  <a:ext cx="25668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B8BCC290-7CED-1638-D5C1-CAF1EBC116EA}"/>
                    </a:ext>
                  </a:extLst>
                </p14:cNvPr>
                <p14:cNvContentPartPr/>
                <p14:nvPr/>
              </p14:nvContentPartPr>
              <p14:xfrm>
                <a:off x="8333232" y="1471791"/>
                <a:ext cx="87480" cy="2646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B8BCC290-7CED-1638-D5C1-CAF1EBC116E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327112" y="1465671"/>
                  <a:ext cx="9972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6AC63486-8A2B-A797-5C7C-B48214351DE4}"/>
                    </a:ext>
                  </a:extLst>
                </p14:cNvPr>
                <p14:cNvContentPartPr/>
                <p14:nvPr/>
              </p14:nvContentPartPr>
              <p14:xfrm>
                <a:off x="8426112" y="1593111"/>
                <a:ext cx="171720" cy="1537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6AC63486-8A2B-A797-5C7C-B48214351DE4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419992" y="1586991"/>
                  <a:ext cx="1839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0CF4B315-3068-D21E-B05B-211A26D32826}"/>
                    </a:ext>
                  </a:extLst>
                </p14:cNvPr>
                <p14:cNvContentPartPr/>
                <p14:nvPr/>
              </p14:nvContentPartPr>
              <p14:xfrm>
                <a:off x="8591352" y="1617231"/>
                <a:ext cx="61920" cy="2487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0CF4B315-3068-D21E-B05B-211A26D32826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585232" y="1611111"/>
                  <a:ext cx="7416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E61F3458-B071-61DE-3969-5FDA244B0F49}"/>
                    </a:ext>
                  </a:extLst>
                </p14:cNvPr>
                <p14:cNvContentPartPr/>
                <p14:nvPr/>
              </p14:nvContentPartPr>
              <p14:xfrm>
                <a:off x="8593512" y="1565391"/>
                <a:ext cx="168840" cy="14328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E61F3458-B071-61DE-3969-5FDA244B0F4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587392" y="1559271"/>
                  <a:ext cx="1810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93A0E66F-45AB-B7F8-A1BE-0C88FCBE91F1}"/>
                    </a:ext>
                  </a:extLst>
                </p14:cNvPr>
                <p14:cNvContentPartPr/>
                <p14:nvPr/>
              </p14:nvContentPartPr>
              <p14:xfrm>
                <a:off x="8753712" y="1542711"/>
                <a:ext cx="201600" cy="2174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93A0E66F-45AB-B7F8-A1BE-0C88FCBE91F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747592" y="1536591"/>
                  <a:ext cx="213840" cy="229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3BEAE86-E64E-7495-CB03-95DBEE09DA9F}"/>
                  </a:ext>
                </a:extLst>
              </p14:cNvPr>
              <p14:cNvContentPartPr/>
              <p14:nvPr/>
            </p14:nvContentPartPr>
            <p14:xfrm>
              <a:off x="1624632" y="2680671"/>
              <a:ext cx="148320" cy="92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3BEAE86-E64E-7495-CB03-95DBEE09DA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618512" y="2674551"/>
                <a:ext cx="1605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8113421D-EB7D-8408-8501-7A9F1DBA2169}"/>
                  </a:ext>
                </a:extLst>
              </p14:cNvPr>
              <p14:cNvContentPartPr/>
              <p14:nvPr/>
            </p14:nvContentPartPr>
            <p14:xfrm>
              <a:off x="2433912" y="2772111"/>
              <a:ext cx="24840" cy="65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8113421D-EB7D-8408-8501-7A9F1DBA21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27792" y="2765991"/>
                <a:ext cx="3708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DD8D31-73F5-B41E-17F8-D6515FBCF3E1}"/>
                  </a:ext>
                </a:extLst>
              </p14:cNvPr>
              <p14:cNvContentPartPr/>
              <p14:nvPr/>
            </p14:nvContentPartPr>
            <p14:xfrm>
              <a:off x="2700672" y="2373231"/>
              <a:ext cx="48600" cy="11214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DD8D31-73F5-B41E-17F8-D6515FBCF3E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694552" y="2367111"/>
                <a:ext cx="60840" cy="11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B02BD6A-E539-428D-358D-BD58DCCB0E47}"/>
                  </a:ext>
                </a:extLst>
              </p14:cNvPr>
              <p14:cNvContentPartPr/>
              <p14:nvPr/>
            </p14:nvContentPartPr>
            <p14:xfrm>
              <a:off x="3096312" y="2947791"/>
              <a:ext cx="37440" cy="578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B02BD6A-E539-428D-358D-BD58DCCB0E4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090192" y="2941671"/>
                <a:ext cx="4968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58C4DAEE-D2F2-BE69-78FD-7333A0A77997}"/>
                  </a:ext>
                </a:extLst>
              </p14:cNvPr>
              <p14:cNvContentPartPr/>
              <p14:nvPr/>
            </p14:nvContentPartPr>
            <p14:xfrm>
              <a:off x="3039072" y="2425431"/>
              <a:ext cx="111240" cy="128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58C4DAEE-D2F2-BE69-78FD-7333A0A779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032952" y="2419311"/>
                <a:ext cx="123480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54" name="Group 153">
            <a:extLst>
              <a:ext uri="{FF2B5EF4-FFF2-40B4-BE49-F238E27FC236}">
                <a16:creationId xmlns:a16="http://schemas.microsoft.com/office/drawing/2014/main" id="{3AB2F77C-CC70-0BC4-564F-ACA66A8BDF95}"/>
              </a:ext>
            </a:extLst>
          </p:cNvPr>
          <p:cNvGrpSpPr/>
          <p:nvPr/>
        </p:nvGrpSpPr>
        <p:grpSpPr>
          <a:xfrm>
            <a:off x="3557832" y="3074151"/>
            <a:ext cx="203760" cy="148320"/>
            <a:chOff x="3557832" y="3074151"/>
            <a:chExt cx="203760" cy="14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EA8CB647-87DC-3959-0C3F-DCAF17357E38}"/>
                    </a:ext>
                  </a:extLst>
                </p14:cNvPr>
                <p14:cNvContentPartPr/>
                <p14:nvPr/>
              </p14:nvContentPartPr>
              <p14:xfrm>
                <a:off x="3557832" y="3102591"/>
                <a:ext cx="128160" cy="11988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EA8CB647-87DC-3959-0C3F-DCAF17357E38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551712" y="3096471"/>
                  <a:ext cx="1404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E51354F4-F148-4366-83D0-C7663E4E56DD}"/>
                    </a:ext>
                  </a:extLst>
                </p14:cNvPr>
                <p14:cNvContentPartPr/>
                <p14:nvPr/>
              </p14:nvContentPartPr>
              <p14:xfrm>
                <a:off x="3738912" y="3074151"/>
                <a:ext cx="22680" cy="774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E51354F4-F148-4366-83D0-C7663E4E56DD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732792" y="3068031"/>
                  <a:ext cx="34920" cy="8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8F31EF1D-19BF-870A-4700-8FEC8A8D0F89}"/>
              </a:ext>
            </a:extLst>
          </p:cNvPr>
          <p:cNvGrpSpPr/>
          <p:nvPr/>
        </p:nvGrpSpPr>
        <p:grpSpPr>
          <a:xfrm>
            <a:off x="1017312" y="3370791"/>
            <a:ext cx="4839120" cy="310680"/>
            <a:chOff x="1017312" y="3370791"/>
            <a:chExt cx="4839120" cy="31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CAA0DD4F-450F-CB7F-0379-565B75C25727}"/>
                    </a:ext>
                  </a:extLst>
                </p14:cNvPr>
                <p14:cNvContentPartPr/>
                <p14:nvPr/>
              </p14:nvContentPartPr>
              <p14:xfrm>
                <a:off x="1017312" y="3654471"/>
                <a:ext cx="92520" cy="270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CAA0DD4F-450F-CB7F-0379-565B75C2572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011192" y="3648351"/>
                  <a:ext cx="1047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E9277B48-DA98-CB67-729E-EBE340896DB9}"/>
                    </a:ext>
                  </a:extLst>
                </p14:cNvPr>
                <p14:cNvContentPartPr/>
                <p14:nvPr/>
              </p14:nvContentPartPr>
              <p14:xfrm>
                <a:off x="1170672" y="3646551"/>
                <a:ext cx="94320" cy="1296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E9277B48-DA98-CB67-729E-EBE340896DB9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164552" y="3640431"/>
                  <a:ext cx="1065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E3814EB4-6C9B-81AA-4ACF-3D21C650E12A}"/>
                    </a:ext>
                  </a:extLst>
                </p14:cNvPr>
                <p14:cNvContentPartPr/>
                <p14:nvPr/>
              </p14:nvContentPartPr>
              <p14:xfrm>
                <a:off x="1364352" y="3624591"/>
                <a:ext cx="59040" cy="1584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E3814EB4-6C9B-81AA-4ACF-3D21C650E12A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358232" y="3618471"/>
                  <a:ext cx="712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B84DE50E-314F-38C6-FF0C-6E86FF2D7F84}"/>
                    </a:ext>
                  </a:extLst>
                </p14:cNvPr>
                <p14:cNvContentPartPr/>
                <p14:nvPr/>
              </p14:nvContentPartPr>
              <p14:xfrm>
                <a:off x="1499712" y="3608031"/>
                <a:ext cx="46080" cy="183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B84DE50E-314F-38C6-FF0C-6E86FF2D7F84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493592" y="3601911"/>
                  <a:ext cx="583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71A3120A-4C26-FC17-FDE7-03D056C2D2BD}"/>
                    </a:ext>
                  </a:extLst>
                </p14:cNvPr>
                <p14:cNvContentPartPr/>
                <p14:nvPr/>
              </p14:nvContentPartPr>
              <p14:xfrm>
                <a:off x="1663512" y="3609471"/>
                <a:ext cx="5400" cy="90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71A3120A-4C26-FC17-FDE7-03D056C2D2BD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657392" y="3603351"/>
                  <a:ext cx="176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C9C87B05-77A4-157D-F7E0-1D080AE06458}"/>
                    </a:ext>
                  </a:extLst>
                </p14:cNvPr>
                <p14:cNvContentPartPr/>
                <p14:nvPr/>
              </p14:nvContentPartPr>
              <p14:xfrm>
                <a:off x="1785192" y="3578511"/>
                <a:ext cx="18000" cy="46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C9C87B05-77A4-157D-F7E0-1D080AE06458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779072" y="3572391"/>
                  <a:ext cx="302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0C71291A-EEAA-48FF-E380-763FB57C4192}"/>
                    </a:ext>
                  </a:extLst>
                </p14:cNvPr>
                <p14:cNvContentPartPr/>
                <p14:nvPr/>
              </p14:nvContentPartPr>
              <p14:xfrm>
                <a:off x="1939272" y="3568071"/>
                <a:ext cx="13680" cy="468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0C71291A-EEAA-48FF-E380-763FB57C419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933152" y="3561951"/>
                  <a:ext cx="259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EF3CA633-7EA2-7CFE-7620-B9990B67B721}"/>
                    </a:ext>
                  </a:extLst>
                </p14:cNvPr>
                <p14:cNvContentPartPr/>
                <p14:nvPr/>
              </p14:nvContentPartPr>
              <p14:xfrm>
                <a:off x="1963392" y="3564111"/>
                <a:ext cx="7560" cy="216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EF3CA633-7EA2-7CFE-7620-B9990B67B72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957272" y="3557991"/>
                  <a:ext cx="198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4C8FEF66-A8DB-1FEE-CDA1-ED0FD8298C61}"/>
                    </a:ext>
                  </a:extLst>
                </p14:cNvPr>
                <p14:cNvContentPartPr/>
                <p14:nvPr/>
              </p14:nvContentPartPr>
              <p14:xfrm>
                <a:off x="2043672" y="3545031"/>
                <a:ext cx="50400" cy="100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4C8FEF66-A8DB-1FEE-CDA1-ED0FD8298C61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037552" y="3538911"/>
                  <a:ext cx="626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DC265E26-2FE6-A931-3041-9E34FE8E72A1}"/>
                    </a:ext>
                  </a:extLst>
                </p14:cNvPr>
                <p14:cNvContentPartPr/>
                <p14:nvPr/>
              </p14:nvContentPartPr>
              <p14:xfrm>
                <a:off x="2156352" y="3541431"/>
                <a:ext cx="126720" cy="792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DC265E26-2FE6-A931-3041-9E34FE8E72A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150232" y="3535311"/>
                  <a:ext cx="1389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5DF4A537-4C1F-4BAC-64E6-80683D7E89A0}"/>
                    </a:ext>
                  </a:extLst>
                </p14:cNvPr>
                <p14:cNvContentPartPr/>
                <p14:nvPr/>
              </p14:nvContentPartPr>
              <p14:xfrm>
                <a:off x="2312952" y="3537471"/>
                <a:ext cx="101160" cy="136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5DF4A537-4C1F-4BAC-64E6-80683D7E89A0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306832" y="3531351"/>
                  <a:ext cx="1134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867FA81C-B533-E890-D40E-FC8DDD34CDAC}"/>
                    </a:ext>
                  </a:extLst>
                </p14:cNvPr>
                <p14:cNvContentPartPr/>
                <p14:nvPr/>
              </p14:nvContentPartPr>
              <p14:xfrm>
                <a:off x="2510232" y="3511551"/>
                <a:ext cx="9000" cy="1692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867FA81C-B533-E890-D40E-FC8DDD34CDAC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504112" y="3505431"/>
                  <a:ext cx="212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74CF01E6-8F98-2981-EEE2-D18E4481349B}"/>
                    </a:ext>
                  </a:extLst>
                </p14:cNvPr>
                <p14:cNvContentPartPr/>
                <p14:nvPr/>
              </p14:nvContentPartPr>
              <p14:xfrm>
                <a:off x="2613192" y="3523071"/>
                <a:ext cx="77040" cy="360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74CF01E6-8F98-2981-EEE2-D18E4481349B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607072" y="3516951"/>
                  <a:ext cx="892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30B9D069-9110-66BC-DE43-D55A872CD753}"/>
                    </a:ext>
                  </a:extLst>
                </p14:cNvPr>
                <p14:cNvContentPartPr/>
                <p14:nvPr/>
              </p14:nvContentPartPr>
              <p14:xfrm>
                <a:off x="2798232" y="3508671"/>
                <a:ext cx="15120" cy="79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30B9D069-9110-66BC-DE43-D55A872CD75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792112" y="3502551"/>
                  <a:ext cx="273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D532E17D-7829-17C9-35EE-F4EA6B2CD818}"/>
                    </a:ext>
                  </a:extLst>
                </p14:cNvPr>
                <p14:cNvContentPartPr/>
                <p14:nvPr/>
              </p14:nvContentPartPr>
              <p14:xfrm>
                <a:off x="2929272" y="3501471"/>
                <a:ext cx="55080" cy="68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D532E17D-7829-17C9-35EE-F4EA6B2CD818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923152" y="3495351"/>
                  <a:ext cx="673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7C76B1A-DFF3-839F-49E0-FF6DAF0E4884}"/>
                    </a:ext>
                  </a:extLst>
                </p14:cNvPr>
                <p14:cNvContentPartPr/>
                <p14:nvPr/>
              </p14:nvContentPartPr>
              <p14:xfrm>
                <a:off x="3082992" y="3510471"/>
                <a:ext cx="70560" cy="111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17C76B1A-DFF3-839F-49E0-FF6DAF0E488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076872" y="3504351"/>
                  <a:ext cx="828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BF3AA393-3418-2703-0393-28B08B06557B}"/>
                    </a:ext>
                  </a:extLst>
                </p14:cNvPr>
                <p14:cNvContentPartPr/>
                <p14:nvPr/>
              </p14:nvContentPartPr>
              <p14:xfrm>
                <a:off x="3204672" y="3504351"/>
                <a:ext cx="51480" cy="133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BF3AA393-3418-2703-0393-28B08B06557B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198552" y="3498231"/>
                  <a:ext cx="637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89130C88-EABC-FC81-8C96-9C48CFF1D143}"/>
                    </a:ext>
                  </a:extLst>
                </p14:cNvPr>
                <p14:cNvContentPartPr/>
                <p14:nvPr/>
              </p14:nvContentPartPr>
              <p14:xfrm>
                <a:off x="3352992" y="3502191"/>
                <a:ext cx="61200" cy="97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89130C88-EABC-FC81-8C96-9C48CFF1D143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346872" y="3496071"/>
                  <a:ext cx="734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62C34E8B-C517-D90F-6CC0-F7314C4593A2}"/>
                    </a:ext>
                  </a:extLst>
                </p14:cNvPr>
                <p14:cNvContentPartPr/>
                <p14:nvPr/>
              </p14:nvContentPartPr>
              <p14:xfrm>
                <a:off x="3524352" y="3505431"/>
                <a:ext cx="38880" cy="86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62C34E8B-C517-D90F-6CC0-F7314C4593A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518232" y="3499311"/>
                  <a:ext cx="511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297397B6-6A30-8911-C87B-FF651B6E49F4}"/>
                    </a:ext>
                  </a:extLst>
                </p14:cNvPr>
                <p14:cNvContentPartPr/>
                <p14:nvPr/>
              </p14:nvContentPartPr>
              <p14:xfrm>
                <a:off x="3688872" y="3499311"/>
                <a:ext cx="127080" cy="100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297397B6-6A30-8911-C87B-FF651B6E49F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682752" y="3493191"/>
                  <a:ext cx="139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688E48CE-70B7-5746-BB49-D5609A634EB2}"/>
                    </a:ext>
                  </a:extLst>
                </p14:cNvPr>
                <p14:cNvContentPartPr/>
                <p14:nvPr/>
              </p14:nvContentPartPr>
              <p14:xfrm>
                <a:off x="3894432" y="3505791"/>
                <a:ext cx="94320" cy="36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688E48CE-70B7-5746-BB49-D5609A634EB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888312" y="3499671"/>
                  <a:ext cx="1065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23818357-CEF4-2127-C614-23D88DCE636F}"/>
                    </a:ext>
                  </a:extLst>
                </p14:cNvPr>
                <p14:cNvContentPartPr/>
                <p14:nvPr/>
              </p14:nvContentPartPr>
              <p14:xfrm>
                <a:off x="4136352" y="3487431"/>
                <a:ext cx="61560" cy="1584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23818357-CEF4-2127-C614-23D88DCE636F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130232" y="3481311"/>
                  <a:ext cx="738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6B9BA77F-DC3F-78C1-28F0-171CDB40FFE0}"/>
                    </a:ext>
                  </a:extLst>
                </p14:cNvPr>
                <p14:cNvContentPartPr/>
                <p14:nvPr/>
              </p14:nvContentPartPr>
              <p14:xfrm>
                <a:off x="4351632" y="3492111"/>
                <a:ext cx="49680" cy="864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6B9BA77F-DC3F-78C1-28F0-171CDB40FFE0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345512" y="3485991"/>
                  <a:ext cx="619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EA080C92-6942-9592-6B78-CF486B42CA57}"/>
                    </a:ext>
                  </a:extLst>
                </p14:cNvPr>
                <p14:cNvContentPartPr/>
                <p14:nvPr/>
              </p14:nvContentPartPr>
              <p14:xfrm>
                <a:off x="4515072" y="3499311"/>
                <a:ext cx="43200" cy="1260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EA080C92-6942-9592-6B78-CF486B42CA57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508952" y="3493191"/>
                  <a:ext cx="55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5FCEFA83-99F3-01B8-F119-24BF283EDB14}"/>
                    </a:ext>
                  </a:extLst>
                </p14:cNvPr>
                <p14:cNvContentPartPr/>
                <p14:nvPr/>
              </p14:nvContentPartPr>
              <p14:xfrm>
                <a:off x="4702992" y="3480591"/>
                <a:ext cx="83160" cy="1944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5FCEFA83-99F3-01B8-F119-24BF283EDB14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696872" y="3474471"/>
                  <a:ext cx="954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6DF615B7-0F5E-F3D6-3266-C15052F0F6AB}"/>
                    </a:ext>
                  </a:extLst>
                </p14:cNvPr>
                <p14:cNvContentPartPr/>
                <p14:nvPr/>
              </p14:nvContentPartPr>
              <p14:xfrm>
                <a:off x="4918632" y="3461871"/>
                <a:ext cx="109080" cy="97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6DF615B7-0F5E-F3D6-3266-C15052F0F6AB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912512" y="3455751"/>
                  <a:ext cx="1213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D02F561D-8BFF-74F7-5AB2-9B1F0CF4E698}"/>
                    </a:ext>
                  </a:extLst>
                </p14:cNvPr>
                <p14:cNvContentPartPr/>
                <p14:nvPr/>
              </p14:nvContentPartPr>
              <p14:xfrm>
                <a:off x="5078112" y="3435591"/>
                <a:ext cx="63000" cy="2880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02F561D-8BFF-74F7-5AB2-9B1F0CF4E69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071992" y="3429471"/>
                  <a:ext cx="752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20A54CFF-E5C6-7ED7-8389-B9338361D872}"/>
                    </a:ext>
                  </a:extLst>
                </p14:cNvPr>
                <p14:cNvContentPartPr/>
                <p14:nvPr/>
              </p14:nvContentPartPr>
              <p14:xfrm>
                <a:off x="5258472" y="3407151"/>
                <a:ext cx="305280" cy="424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20A54CFF-E5C6-7ED7-8389-B9338361D87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252352" y="3401031"/>
                  <a:ext cx="317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499D50D8-00B1-23AE-B5FB-8E98BD4A584E}"/>
                    </a:ext>
                  </a:extLst>
                </p14:cNvPr>
                <p14:cNvContentPartPr/>
                <p14:nvPr/>
              </p14:nvContentPartPr>
              <p14:xfrm>
                <a:off x="5597232" y="3389151"/>
                <a:ext cx="58680" cy="19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499D50D8-00B1-23AE-B5FB-8E98BD4A584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591112" y="3383031"/>
                  <a:ext cx="709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FBCB6307-3010-49C7-EA92-65D6E62B9673}"/>
                    </a:ext>
                  </a:extLst>
                </p14:cNvPr>
                <p14:cNvContentPartPr/>
                <p14:nvPr/>
              </p14:nvContentPartPr>
              <p14:xfrm>
                <a:off x="5687952" y="3390231"/>
                <a:ext cx="43200" cy="147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FBCB6307-3010-49C7-EA92-65D6E62B9673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681832" y="3384111"/>
                  <a:ext cx="554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426B195F-5179-5E3A-E944-7C9136DF6FE4}"/>
                    </a:ext>
                  </a:extLst>
                </p14:cNvPr>
                <p14:cNvContentPartPr/>
                <p14:nvPr/>
              </p14:nvContentPartPr>
              <p14:xfrm>
                <a:off x="5811072" y="3370791"/>
                <a:ext cx="45360" cy="216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426B195F-5179-5E3A-E944-7C9136DF6FE4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804952" y="3364671"/>
                  <a:ext cx="57600" cy="3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116213B6-BE8C-B432-87E5-30DD2D0A34A9}"/>
              </a:ext>
            </a:extLst>
          </p:cNvPr>
          <p:cNvGrpSpPr/>
          <p:nvPr/>
        </p:nvGrpSpPr>
        <p:grpSpPr>
          <a:xfrm>
            <a:off x="10165632" y="1307991"/>
            <a:ext cx="285480" cy="442440"/>
            <a:chOff x="10165632" y="1307991"/>
            <a:chExt cx="285480" cy="44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494509A1-C3D4-141D-7347-B137F24865AF}"/>
                    </a:ext>
                  </a:extLst>
                </p14:cNvPr>
                <p14:cNvContentPartPr/>
                <p14:nvPr/>
              </p14:nvContentPartPr>
              <p14:xfrm>
                <a:off x="10165632" y="1307991"/>
                <a:ext cx="157320" cy="11484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494509A1-C3D4-141D-7347-B137F24865A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159512" y="1301871"/>
                  <a:ext cx="1695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1C7790E7-4C7A-41F1-0421-6A45AEA17495}"/>
                    </a:ext>
                  </a:extLst>
                </p14:cNvPr>
                <p14:cNvContentPartPr/>
                <p14:nvPr/>
              </p14:nvContentPartPr>
              <p14:xfrm>
                <a:off x="10384152" y="1634151"/>
                <a:ext cx="66960" cy="1162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1C7790E7-4C7A-41F1-0421-6A45AEA17495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378032" y="1628031"/>
                  <a:ext cx="79200" cy="12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F8721C9F-E33F-6E96-7CD8-92B9990A8A03}"/>
              </a:ext>
            </a:extLst>
          </p:cNvPr>
          <p:cNvGrpSpPr/>
          <p:nvPr/>
        </p:nvGrpSpPr>
        <p:grpSpPr>
          <a:xfrm>
            <a:off x="10878432" y="1214391"/>
            <a:ext cx="236160" cy="252000"/>
            <a:chOff x="10878432" y="1214391"/>
            <a:chExt cx="236160" cy="25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97901963-C768-5A62-69B6-A0106D32AD5A}"/>
                    </a:ext>
                  </a:extLst>
                </p14:cNvPr>
                <p14:cNvContentPartPr/>
                <p14:nvPr/>
              </p14:nvContentPartPr>
              <p14:xfrm>
                <a:off x="10878432" y="1325991"/>
                <a:ext cx="141480" cy="1404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97901963-C768-5A62-69B6-A0106D32AD5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872312" y="1319871"/>
                  <a:ext cx="1537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D10D7B46-5A97-487D-2F90-AA0FD5795D14}"/>
                    </a:ext>
                  </a:extLst>
                </p14:cNvPr>
                <p14:cNvContentPartPr/>
                <p14:nvPr/>
              </p14:nvContentPartPr>
              <p14:xfrm>
                <a:off x="11078592" y="1214391"/>
                <a:ext cx="36000" cy="9360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D10D7B46-5A97-487D-2F90-AA0FD5795D14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1072472" y="1208271"/>
                  <a:ext cx="48240" cy="105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9858A6DB-0DA7-E460-93F4-E6CFF5FAE24F}"/>
                  </a:ext>
                </a:extLst>
              </p14:cNvPr>
              <p14:cNvContentPartPr/>
              <p14:nvPr/>
            </p14:nvContentPartPr>
            <p14:xfrm>
              <a:off x="9109392" y="1538751"/>
              <a:ext cx="32040" cy="36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9858A6DB-0DA7-E460-93F4-E6CFF5FAE24F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9103272" y="1532631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3427F30B-6E5E-9DEB-9DE5-E97A8CCC2053}"/>
                  </a:ext>
                </a:extLst>
              </p14:cNvPr>
              <p14:cNvContentPartPr/>
              <p14:nvPr/>
            </p14:nvContentPartPr>
            <p14:xfrm>
              <a:off x="9139992" y="1693911"/>
              <a:ext cx="43200" cy="180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3427F30B-6E5E-9DEB-9DE5-E97A8CCC2053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9133872" y="1687791"/>
                <a:ext cx="55440" cy="30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7" name="Group 226">
            <a:extLst>
              <a:ext uri="{FF2B5EF4-FFF2-40B4-BE49-F238E27FC236}">
                <a16:creationId xmlns:a16="http://schemas.microsoft.com/office/drawing/2014/main" id="{46AE93BD-A5D8-55C5-F84B-07A2451B33FB}"/>
              </a:ext>
            </a:extLst>
          </p:cNvPr>
          <p:cNvGrpSpPr/>
          <p:nvPr/>
        </p:nvGrpSpPr>
        <p:grpSpPr>
          <a:xfrm>
            <a:off x="7669032" y="2341911"/>
            <a:ext cx="2018520" cy="419040"/>
            <a:chOff x="7669032" y="2341911"/>
            <a:chExt cx="2018520" cy="41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8D6E7310-3AB5-624A-186D-B89BFD92AA3E}"/>
                    </a:ext>
                  </a:extLst>
                </p14:cNvPr>
                <p14:cNvContentPartPr/>
                <p14:nvPr/>
              </p14:nvContentPartPr>
              <p14:xfrm>
                <a:off x="7680192" y="2345151"/>
                <a:ext cx="275400" cy="274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8D6E7310-3AB5-624A-186D-B89BFD92AA3E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674072" y="2339031"/>
                  <a:ext cx="28764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4BA5153A-C2B9-874B-CA2B-F7D8F9BE01DB}"/>
                    </a:ext>
                  </a:extLst>
                </p14:cNvPr>
                <p14:cNvContentPartPr/>
                <p14:nvPr/>
              </p14:nvContentPartPr>
              <p14:xfrm>
                <a:off x="7946952" y="2442711"/>
                <a:ext cx="164520" cy="14724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4BA5153A-C2B9-874B-CA2B-F7D8F9BE01D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940832" y="2436591"/>
                  <a:ext cx="1767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B79059EF-B9DE-D1E9-FE25-F9CDF0A4D82B}"/>
                    </a:ext>
                  </a:extLst>
                </p14:cNvPr>
                <p14:cNvContentPartPr/>
                <p14:nvPr/>
              </p14:nvContentPartPr>
              <p14:xfrm>
                <a:off x="8098512" y="2458551"/>
                <a:ext cx="105480" cy="1177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B79059EF-B9DE-D1E9-FE25-F9CDF0A4D82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092392" y="2452431"/>
                  <a:ext cx="1177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52990B0-DC25-8A9A-F500-A8B86C6425C3}"/>
                    </a:ext>
                  </a:extLst>
                </p14:cNvPr>
                <p14:cNvContentPartPr/>
                <p14:nvPr/>
              </p14:nvContentPartPr>
              <p14:xfrm>
                <a:off x="8109672" y="2476911"/>
                <a:ext cx="77760" cy="10404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52990B0-DC25-8A9A-F500-A8B86C6425C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103552" y="2470791"/>
                  <a:ext cx="900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BAEFC394-6311-8378-7E20-5DCFC7A882CB}"/>
                    </a:ext>
                  </a:extLst>
                </p14:cNvPr>
                <p14:cNvContentPartPr/>
                <p14:nvPr/>
              </p14:nvContentPartPr>
              <p14:xfrm>
                <a:off x="8349792" y="2341911"/>
                <a:ext cx="238320" cy="442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BAEFC394-6311-8378-7E20-5DCFC7A882C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343672" y="2335791"/>
                  <a:ext cx="25056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EF4989DA-CD3C-0F44-EB89-4ED2AAA134B5}"/>
                    </a:ext>
                  </a:extLst>
                </p14:cNvPr>
                <p14:cNvContentPartPr/>
                <p14:nvPr/>
              </p14:nvContentPartPr>
              <p14:xfrm>
                <a:off x="8451312" y="2374311"/>
                <a:ext cx="35280" cy="1749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EF4989DA-CD3C-0F44-EB89-4ED2AAA134B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445192" y="2368191"/>
                  <a:ext cx="475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A23B6633-904A-FA51-ACF5-AC890EB76BC8}"/>
                    </a:ext>
                  </a:extLst>
                </p14:cNvPr>
                <p14:cNvContentPartPr/>
                <p14:nvPr/>
              </p14:nvContentPartPr>
              <p14:xfrm>
                <a:off x="8379312" y="2537391"/>
                <a:ext cx="186480" cy="1764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A23B6633-904A-FA51-ACF5-AC890EB76BC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373192" y="2531271"/>
                  <a:ext cx="1987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2D6DBB1D-DB01-EF30-AD66-03FDD13D1266}"/>
                    </a:ext>
                  </a:extLst>
                </p14:cNvPr>
                <p14:cNvContentPartPr/>
                <p14:nvPr/>
              </p14:nvContentPartPr>
              <p14:xfrm>
                <a:off x="8569752" y="2436951"/>
                <a:ext cx="138600" cy="1339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2D6DBB1D-DB01-EF30-AD66-03FDD13D1266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563632" y="2430831"/>
                  <a:ext cx="1508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276792DB-1D3A-DB03-EFEE-C2612F6879F5}"/>
                    </a:ext>
                  </a:extLst>
                </p14:cNvPr>
                <p14:cNvContentPartPr/>
                <p14:nvPr/>
              </p14:nvContentPartPr>
              <p14:xfrm>
                <a:off x="8730672" y="2406711"/>
                <a:ext cx="155160" cy="1594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276792DB-1D3A-DB03-EFEE-C2612F6879F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8724552" y="2400591"/>
                  <a:ext cx="1674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466D993B-D7CC-435A-7634-FBED5FEADB8F}"/>
                    </a:ext>
                  </a:extLst>
                </p14:cNvPr>
                <p14:cNvContentPartPr/>
                <p14:nvPr/>
              </p14:nvContentPartPr>
              <p14:xfrm>
                <a:off x="8882952" y="2418951"/>
                <a:ext cx="92880" cy="1476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466D993B-D7CC-435A-7634-FBED5FEADB8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8876832" y="2412831"/>
                  <a:ext cx="1051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4A19F8A1-7C72-55C1-8A25-167F30A37A4A}"/>
                    </a:ext>
                  </a:extLst>
                </p14:cNvPr>
                <p14:cNvContentPartPr/>
                <p14:nvPr/>
              </p14:nvContentPartPr>
              <p14:xfrm>
                <a:off x="8961792" y="2403471"/>
                <a:ext cx="128880" cy="1591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4A19F8A1-7C72-55C1-8A25-167F30A37A4A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955672" y="2397351"/>
                  <a:ext cx="1411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2C0D6D4E-93BD-35FD-E506-844EA52B818C}"/>
                    </a:ext>
                  </a:extLst>
                </p14:cNvPr>
                <p14:cNvContentPartPr/>
                <p14:nvPr/>
              </p14:nvContentPartPr>
              <p14:xfrm>
                <a:off x="9087072" y="2385111"/>
                <a:ext cx="231120" cy="165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2C0D6D4E-93BD-35FD-E506-844EA52B818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080952" y="2378991"/>
                  <a:ext cx="2433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0B2B202B-1459-8F6B-E879-C6E9801EC1C1}"/>
                    </a:ext>
                  </a:extLst>
                </p14:cNvPr>
                <p14:cNvContentPartPr/>
                <p14:nvPr/>
              </p14:nvContentPartPr>
              <p14:xfrm>
                <a:off x="9222072" y="2359191"/>
                <a:ext cx="158760" cy="1710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0B2B202B-1459-8F6B-E879-C6E9801EC1C1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215952" y="2353071"/>
                  <a:ext cx="1710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94247B6B-3EA5-0F64-EE02-EF3F94C7FC4E}"/>
                    </a:ext>
                  </a:extLst>
                </p14:cNvPr>
                <p14:cNvContentPartPr/>
                <p14:nvPr/>
              </p14:nvContentPartPr>
              <p14:xfrm>
                <a:off x="9385152" y="2356671"/>
                <a:ext cx="165240" cy="1508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94247B6B-3EA5-0F64-EE02-EF3F94C7FC4E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379032" y="2350551"/>
                  <a:ext cx="1774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31EC492E-2CFB-B8CB-19F9-EB71A5370FB0}"/>
                    </a:ext>
                  </a:extLst>
                </p14:cNvPr>
                <p14:cNvContentPartPr/>
                <p14:nvPr/>
              </p14:nvContentPartPr>
              <p14:xfrm>
                <a:off x="9621312" y="2358471"/>
                <a:ext cx="34560" cy="252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31EC492E-2CFB-B8CB-19F9-EB71A5370FB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615192" y="2352351"/>
                  <a:ext cx="468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46216D46-EC1A-F8B0-328E-A22C23CA4F3F}"/>
                    </a:ext>
                  </a:extLst>
                </p14:cNvPr>
                <p14:cNvContentPartPr/>
                <p14:nvPr/>
              </p14:nvContentPartPr>
              <p14:xfrm>
                <a:off x="9651192" y="2463951"/>
                <a:ext cx="16920" cy="244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46216D46-EC1A-F8B0-328E-A22C23CA4F3F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645072" y="2457831"/>
                  <a:ext cx="291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B1EAC7D8-3107-03F0-7C74-B150C5A00CE7}"/>
                    </a:ext>
                  </a:extLst>
                </p14:cNvPr>
                <p14:cNvContentPartPr/>
                <p14:nvPr/>
              </p14:nvContentPartPr>
              <p14:xfrm>
                <a:off x="7669032" y="2653671"/>
                <a:ext cx="2018520" cy="1072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B1EAC7D8-3107-03F0-7C74-B150C5A00CE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662912" y="2647551"/>
                  <a:ext cx="2030760" cy="11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8AF9E1C6-77B5-563C-7D06-E6B871FB4F52}"/>
              </a:ext>
            </a:extLst>
          </p:cNvPr>
          <p:cNvGrpSpPr/>
          <p:nvPr/>
        </p:nvGrpSpPr>
        <p:grpSpPr>
          <a:xfrm>
            <a:off x="10346712" y="2123751"/>
            <a:ext cx="242280" cy="386640"/>
            <a:chOff x="10346712" y="2123751"/>
            <a:chExt cx="242280" cy="38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719CDBE5-3D29-7A81-5C09-958F9576A3E3}"/>
                    </a:ext>
                  </a:extLst>
                </p14:cNvPr>
                <p14:cNvContentPartPr/>
                <p14:nvPr/>
              </p14:nvContentPartPr>
              <p14:xfrm>
                <a:off x="10346712" y="2123751"/>
                <a:ext cx="113040" cy="16992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719CDBE5-3D29-7A81-5C09-958F9576A3E3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340592" y="2117631"/>
                  <a:ext cx="1252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8C90CF55-9E62-319C-55BA-825356DCDFE6}"/>
                    </a:ext>
                  </a:extLst>
                </p14:cNvPr>
                <p14:cNvContentPartPr/>
                <p14:nvPr/>
              </p14:nvContentPartPr>
              <p14:xfrm>
                <a:off x="10523832" y="2340471"/>
                <a:ext cx="65160" cy="16992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C90CF55-9E62-319C-55BA-825356DCDFE6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0517712" y="2334351"/>
                  <a:ext cx="77400" cy="18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D19D2128-C19D-A416-F98F-440222404917}"/>
              </a:ext>
            </a:extLst>
          </p:cNvPr>
          <p:cNvGrpSpPr/>
          <p:nvPr/>
        </p:nvGrpSpPr>
        <p:grpSpPr>
          <a:xfrm>
            <a:off x="11100192" y="1968951"/>
            <a:ext cx="250920" cy="251280"/>
            <a:chOff x="11100192" y="1968951"/>
            <a:chExt cx="250920" cy="25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6A17DABB-EF94-E0C0-D269-6272456EA1B0}"/>
                    </a:ext>
                  </a:extLst>
                </p14:cNvPr>
                <p14:cNvContentPartPr/>
                <p14:nvPr/>
              </p14:nvContentPartPr>
              <p14:xfrm>
                <a:off x="11100192" y="2049231"/>
                <a:ext cx="139320" cy="17100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A17DABB-EF94-E0C0-D269-6272456EA1B0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094072" y="2043111"/>
                  <a:ext cx="1515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26425155-15DF-81E1-4406-786693288BFB}"/>
                    </a:ext>
                  </a:extLst>
                </p14:cNvPr>
                <p14:cNvContentPartPr/>
                <p14:nvPr/>
              </p14:nvContentPartPr>
              <p14:xfrm>
                <a:off x="11309712" y="1968951"/>
                <a:ext cx="41400" cy="1123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26425155-15DF-81E1-4406-786693288BF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1303592" y="1962831"/>
                  <a:ext cx="53640" cy="12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D313BB1E-FF2F-A94E-66A7-13A2D2CFEFBC}"/>
              </a:ext>
            </a:extLst>
          </p:cNvPr>
          <p:cNvGrpSpPr/>
          <p:nvPr/>
        </p:nvGrpSpPr>
        <p:grpSpPr>
          <a:xfrm>
            <a:off x="289496" y="5016639"/>
            <a:ext cx="2061720" cy="535680"/>
            <a:chOff x="289496" y="5016639"/>
            <a:chExt cx="2061720" cy="53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D5181CF7-323E-1801-6869-783BD04B28D6}"/>
                    </a:ext>
                  </a:extLst>
                </p14:cNvPr>
                <p14:cNvContentPartPr/>
                <p14:nvPr/>
              </p14:nvContentPartPr>
              <p14:xfrm>
                <a:off x="321176" y="5071719"/>
                <a:ext cx="68400" cy="3708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D5181CF7-323E-1801-6869-783BD04B28D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315056" y="5065599"/>
                  <a:ext cx="8064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3BA5C974-6B15-CFA3-6093-CBAC40F7B361}"/>
                    </a:ext>
                  </a:extLst>
                </p14:cNvPr>
                <p14:cNvContentPartPr/>
                <p14:nvPr/>
              </p14:nvContentPartPr>
              <p14:xfrm>
                <a:off x="289496" y="5019519"/>
                <a:ext cx="249120" cy="25272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3BA5C974-6B15-CFA3-6093-CBAC40F7B36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83376" y="5013399"/>
                  <a:ext cx="26136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CF44E1E-4FD1-3DBF-F9B9-1EE1FE39B1A6}"/>
                    </a:ext>
                  </a:extLst>
                </p14:cNvPr>
                <p14:cNvContentPartPr/>
                <p14:nvPr/>
              </p14:nvContentPartPr>
              <p14:xfrm>
                <a:off x="443576" y="5276199"/>
                <a:ext cx="191520" cy="1245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CF44E1E-4FD1-3DBF-F9B9-1EE1FE39B1A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37456" y="5270079"/>
                  <a:ext cx="2037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C8A550AD-5ACB-C987-B5F1-8C92FA8F0ED0}"/>
                    </a:ext>
                  </a:extLst>
                </p14:cNvPr>
                <p14:cNvContentPartPr/>
                <p14:nvPr/>
              </p14:nvContentPartPr>
              <p14:xfrm>
                <a:off x="636896" y="5297079"/>
                <a:ext cx="155160" cy="10440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C8A550AD-5ACB-C987-B5F1-8C92FA8F0ED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630776" y="5290959"/>
                  <a:ext cx="1674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260EFD23-AE33-6C7A-32FB-B45A1E7C1644}"/>
                    </a:ext>
                  </a:extLst>
                </p14:cNvPr>
                <p14:cNvContentPartPr/>
                <p14:nvPr/>
              </p14:nvContentPartPr>
              <p14:xfrm>
                <a:off x="836336" y="5306799"/>
                <a:ext cx="52560" cy="2455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260EFD23-AE33-6C7A-32FB-B45A1E7C164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30216" y="5300679"/>
                  <a:ext cx="6480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68FD5482-BE5D-F840-F444-B427B7B35BCC}"/>
                    </a:ext>
                  </a:extLst>
                </p14:cNvPr>
                <p14:cNvContentPartPr/>
                <p14:nvPr/>
              </p14:nvContentPartPr>
              <p14:xfrm>
                <a:off x="810416" y="5281959"/>
                <a:ext cx="195480" cy="10656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68FD5482-BE5D-F840-F444-B427B7B35BC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04296" y="5275839"/>
                  <a:ext cx="2077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FCFCD092-3E6B-934F-CA5F-5734BBF9EC1C}"/>
                    </a:ext>
                  </a:extLst>
                </p14:cNvPr>
                <p14:cNvContentPartPr/>
                <p14:nvPr/>
              </p14:nvContentPartPr>
              <p14:xfrm>
                <a:off x="1030376" y="5281959"/>
                <a:ext cx="139680" cy="1314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FCFCD092-3E6B-934F-CA5F-5734BBF9EC1C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24256" y="5275839"/>
                  <a:ext cx="1519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C6980ADC-FE27-254C-D410-6798CC948E10}"/>
                    </a:ext>
                  </a:extLst>
                </p14:cNvPr>
                <p14:cNvContentPartPr/>
                <p14:nvPr/>
              </p14:nvContentPartPr>
              <p14:xfrm>
                <a:off x="1207496" y="5269359"/>
                <a:ext cx="316800" cy="16344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C6980ADC-FE27-254C-D410-6798CC948E10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201376" y="5263239"/>
                  <a:ext cx="3290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8BA52747-E412-6E99-8B78-C0C690492FB9}"/>
                    </a:ext>
                  </a:extLst>
                </p14:cNvPr>
                <p14:cNvContentPartPr/>
                <p14:nvPr/>
              </p14:nvContentPartPr>
              <p14:xfrm>
                <a:off x="1361936" y="5187639"/>
                <a:ext cx="39240" cy="316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8BA52747-E412-6E99-8B78-C0C690492FB9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355816" y="5181519"/>
                  <a:ext cx="514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1AFDECB5-4FD9-6055-76B0-D65CD806F4A5}"/>
                    </a:ext>
                  </a:extLst>
                </p14:cNvPr>
                <p14:cNvContentPartPr/>
                <p14:nvPr/>
              </p14:nvContentPartPr>
              <p14:xfrm>
                <a:off x="1527896" y="5016639"/>
                <a:ext cx="165600" cy="3909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1AFDECB5-4FD9-6055-76B0-D65CD806F4A5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521776" y="5010519"/>
                  <a:ext cx="17784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3B5D4535-80C6-3E18-9889-D73BF586A7FA}"/>
                    </a:ext>
                  </a:extLst>
                </p14:cNvPr>
                <p14:cNvContentPartPr/>
                <p14:nvPr/>
              </p14:nvContentPartPr>
              <p14:xfrm>
                <a:off x="1507016" y="5195199"/>
                <a:ext cx="303480" cy="17064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3B5D4535-80C6-3E18-9889-D73BF586A7FA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00896" y="5189079"/>
                  <a:ext cx="3157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95E1BCF-78FC-02A6-D531-E52A90AB0C7D}"/>
                    </a:ext>
                  </a:extLst>
                </p14:cNvPr>
                <p14:cNvContentPartPr/>
                <p14:nvPr/>
              </p14:nvContentPartPr>
              <p14:xfrm>
                <a:off x="1711136" y="5083599"/>
                <a:ext cx="53640" cy="295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95E1BCF-78FC-02A6-D531-E52A90AB0C7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705016" y="5077479"/>
                  <a:ext cx="6588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81D9BD2E-9C0F-2FCB-C1B5-0385A027618F}"/>
                    </a:ext>
                  </a:extLst>
                </p14:cNvPr>
                <p14:cNvContentPartPr/>
                <p14:nvPr/>
              </p14:nvContentPartPr>
              <p14:xfrm>
                <a:off x="1793936" y="5186199"/>
                <a:ext cx="366840" cy="17208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81D9BD2E-9C0F-2FCB-C1B5-0385A027618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787816" y="5180079"/>
                  <a:ext cx="37908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4CD996B-EE82-063A-190D-5E7CE2438F3E}"/>
                    </a:ext>
                  </a:extLst>
                </p14:cNvPr>
                <p14:cNvContentPartPr/>
                <p14:nvPr/>
              </p14:nvContentPartPr>
              <p14:xfrm>
                <a:off x="2279576" y="5196999"/>
                <a:ext cx="23040" cy="662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4CD996B-EE82-063A-190D-5E7CE2438F3E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2273456" y="5190879"/>
                  <a:ext cx="3528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5C05CA0B-6A15-9F28-286D-6002E8C15658}"/>
                    </a:ext>
                  </a:extLst>
                </p14:cNvPr>
                <p14:cNvContentPartPr/>
                <p14:nvPr/>
              </p14:nvContentPartPr>
              <p14:xfrm>
                <a:off x="2303696" y="5313999"/>
                <a:ext cx="47520" cy="5904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5C05CA0B-6A15-9F28-286D-6002E8C15658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297576" y="5307879"/>
                  <a:ext cx="59760" cy="7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61579738-A055-0FE7-E3EC-14BC032B8E63}"/>
                  </a:ext>
                </a:extLst>
              </p14:cNvPr>
              <p14:cNvContentPartPr/>
              <p14:nvPr/>
            </p14:nvContentPartPr>
            <p14:xfrm>
              <a:off x="5935099" y="5250669"/>
              <a:ext cx="47520" cy="176760"/>
            </p14:xfrm>
          </p:contentPart>
        </mc:Choice>
        <mc:Fallback xmlns=""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61579738-A055-0FE7-E3EC-14BC032B8E63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5928979" y="5244549"/>
                <a:ext cx="597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7E6DF14E-EA09-4C5D-A6E9-A92499EAC1BE}"/>
                  </a:ext>
                </a:extLst>
              </p14:cNvPr>
              <p14:cNvContentPartPr/>
              <p14:nvPr/>
            </p14:nvContentPartPr>
            <p14:xfrm>
              <a:off x="7589835" y="4811829"/>
              <a:ext cx="143640" cy="23292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7E6DF14E-EA09-4C5D-A6E9-A92499EAC1BE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7583715" y="4805709"/>
                <a:ext cx="155880" cy="245160"/>
              </a:xfrm>
              <a:prstGeom prst="rect">
                <a:avLst/>
              </a:prstGeom>
            </p:spPr>
          </p:pic>
        </mc:Fallback>
      </mc:AlternateContent>
      <p:grpSp>
        <p:nvGrpSpPr>
          <p:cNvPr id="312" name="Group 311">
            <a:extLst>
              <a:ext uri="{FF2B5EF4-FFF2-40B4-BE49-F238E27FC236}">
                <a16:creationId xmlns:a16="http://schemas.microsoft.com/office/drawing/2014/main" id="{8EF3E02B-3FCB-9EB1-0DEB-4D668FDA491E}"/>
              </a:ext>
            </a:extLst>
          </p:cNvPr>
          <p:cNvGrpSpPr/>
          <p:nvPr/>
        </p:nvGrpSpPr>
        <p:grpSpPr>
          <a:xfrm>
            <a:off x="6510195" y="4800309"/>
            <a:ext cx="763560" cy="510120"/>
            <a:chOff x="6510195" y="4800309"/>
            <a:chExt cx="763560" cy="51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73952EEE-7816-A74A-D358-440ABAAA9F07}"/>
                    </a:ext>
                  </a:extLst>
                </p14:cNvPr>
                <p14:cNvContentPartPr/>
                <p14:nvPr/>
              </p14:nvContentPartPr>
              <p14:xfrm>
                <a:off x="6510195" y="4862229"/>
                <a:ext cx="141480" cy="1605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73952EEE-7816-A74A-D358-440ABAAA9F0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504075" y="4856109"/>
                  <a:ext cx="1537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0EE45381-2299-DEE7-6584-DB4BE3611B03}"/>
                    </a:ext>
                  </a:extLst>
                </p14:cNvPr>
                <p14:cNvContentPartPr/>
                <p14:nvPr/>
              </p14:nvContentPartPr>
              <p14:xfrm>
                <a:off x="6704595" y="4800309"/>
                <a:ext cx="24120" cy="1144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0EE45381-2299-DEE7-6584-DB4BE3611B03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698475" y="4794189"/>
                  <a:ext cx="363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834E2BD9-DB94-9A4D-D617-1D3992769E56}"/>
                    </a:ext>
                  </a:extLst>
                </p14:cNvPr>
                <p14:cNvContentPartPr/>
                <p14:nvPr/>
              </p14:nvContentPartPr>
              <p14:xfrm>
                <a:off x="6745275" y="4993269"/>
                <a:ext cx="185040" cy="20016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834E2BD9-DB94-9A4D-D617-1D3992769E56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739155" y="4987149"/>
                  <a:ext cx="19728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DB85D99D-7E08-24FF-A04C-60232B0882E6}"/>
                    </a:ext>
                  </a:extLst>
                </p14:cNvPr>
                <p14:cNvContentPartPr/>
                <p14:nvPr/>
              </p14:nvContentPartPr>
              <p14:xfrm>
                <a:off x="6781995" y="5138349"/>
                <a:ext cx="189000" cy="17208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DB85D99D-7E08-24FF-A04C-60232B0882E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775875" y="5132229"/>
                  <a:ext cx="20124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E786A910-FD83-1F80-CE8D-838ACEE541FC}"/>
                    </a:ext>
                  </a:extLst>
                </p14:cNvPr>
                <p14:cNvContentPartPr/>
                <p14:nvPr/>
              </p14:nvContentPartPr>
              <p14:xfrm>
                <a:off x="7040835" y="4857549"/>
                <a:ext cx="232920" cy="4068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E786A910-FD83-1F80-CE8D-838ACEE541F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034715" y="4851429"/>
                  <a:ext cx="245160" cy="419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6605EB75-4BCD-F281-A861-A9A294075927}"/>
                  </a:ext>
                </a:extLst>
              </p14:cNvPr>
              <p14:cNvContentPartPr/>
              <p14:nvPr/>
            </p14:nvContentPartPr>
            <p14:xfrm>
              <a:off x="1438512" y="2809551"/>
              <a:ext cx="177480" cy="188280"/>
            </p14:xfrm>
          </p:contentPart>
        </mc:Choice>
        <mc:Fallback xmlns=""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6605EB75-4BCD-F281-A861-A9A294075927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1432392" y="2803431"/>
                <a:ext cx="189720" cy="2005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7" name="Group 316">
            <a:extLst>
              <a:ext uri="{FF2B5EF4-FFF2-40B4-BE49-F238E27FC236}">
                <a16:creationId xmlns:a16="http://schemas.microsoft.com/office/drawing/2014/main" id="{EE0F122F-E346-1918-6B21-8F58F9E65622}"/>
              </a:ext>
            </a:extLst>
          </p:cNvPr>
          <p:cNvGrpSpPr/>
          <p:nvPr/>
        </p:nvGrpSpPr>
        <p:grpSpPr>
          <a:xfrm>
            <a:off x="2103792" y="2830071"/>
            <a:ext cx="326160" cy="289080"/>
            <a:chOff x="2103792" y="2830071"/>
            <a:chExt cx="326160" cy="28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9A1895E0-495C-689D-6E07-699BADFFD622}"/>
                    </a:ext>
                  </a:extLst>
                </p14:cNvPr>
                <p14:cNvContentPartPr/>
                <p14:nvPr/>
              </p14:nvContentPartPr>
              <p14:xfrm>
                <a:off x="2103792" y="2998911"/>
                <a:ext cx="200520" cy="12024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9A1895E0-495C-689D-6E07-699BADFFD622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2097672" y="2992791"/>
                  <a:ext cx="2127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9B861A40-8FA5-6274-DDE7-257D23354F6F}"/>
                    </a:ext>
                  </a:extLst>
                </p14:cNvPr>
                <p14:cNvContentPartPr/>
                <p14:nvPr/>
              </p14:nvContentPartPr>
              <p14:xfrm>
                <a:off x="2302872" y="2830071"/>
                <a:ext cx="127080" cy="1317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9B861A40-8FA5-6274-DDE7-257D23354F6F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2296752" y="2823951"/>
                  <a:ext cx="139320" cy="144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693EEDFE-91E0-ECA9-8774-672A5739FDD1}"/>
                  </a:ext>
                </a:extLst>
              </p14:cNvPr>
              <p14:cNvContentPartPr/>
              <p14:nvPr/>
            </p14:nvContentPartPr>
            <p14:xfrm>
              <a:off x="4217539" y="5105949"/>
              <a:ext cx="201240" cy="20448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693EEDFE-91E0-ECA9-8774-672A5739FDD1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4211419" y="5099829"/>
                <a:ext cx="213480" cy="216720"/>
              </a:xfrm>
              <a:prstGeom prst="rect">
                <a:avLst/>
              </a:prstGeom>
            </p:spPr>
          </p:pic>
        </mc:Fallback>
      </mc:AlternateContent>
      <p:grpSp>
        <p:nvGrpSpPr>
          <p:cNvPr id="321" name="Group 320">
            <a:extLst>
              <a:ext uri="{FF2B5EF4-FFF2-40B4-BE49-F238E27FC236}">
                <a16:creationId xmlns:a16="http://schemas.microsoft.com/office/drawing/2014/main" id="{1B4EB60A-7065-6BFE-DFC1-AA960256E427}"/>
              </a:ext>
            </a:extLst>
          </p:cNvPr>
          <p:cNvGrpSpPr/>
          <p:nvPr/>
        </p:nvGrpSpPr>
        <p:grpSpPr>
          <a:xfrm>
            <a:off x="4450459" y="4869429"/>
            <a:ext cx="1479600" cy="498240"/>
            <a:chOff x="4450459" y="4869429"/>
            <a:chExt cx="1479600" cy="49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9DF99A85-57A3-DFE3-4ABE-E0F3034CCCD3}"/>
                    </a:ext>
                  </a:extLst>
                </p14:cNvPr>
                <p14:cNvContentPartPr/>
                <p14:nvPr/>
              </p14:nvContentPartPr>
              <p14:xfrm>
                <a:off x="4450459" y="4988589"/>
                <a:ext cx="176040" cy="1260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9DF99A85-57A3-DFE3-4ABE-E0F3034CCCD3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444339" y="4982469"/>
                  <a:ext cx="1882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A91D5B3B-16FC-887E-D2BE-4F3D17F4DE73}"/>
                    </a:ext>
                  </a:extLst>
                </p14:cNvPr>
                <p14:cNvContentPartPr/>
                <p14:nvPr/>
              </p14:nvContentPartPr>
              <p14:xfrm>
                <a:off x="4634059" y="4869429"/>
                <a:ext cx="11520" cy="125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A91D5B3B-16FC-887E-D2BE-4F3D17F4DE73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4627939" y="4863309"/>
                  <a:ext cx="237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776F0FA1-EC2A-F24C-52E0-A6FED4DBBB57}"/>
                    </a:ext>
                  </a:extLst>
                </p14:cNvPr>
                <p14:cNvContentPartPr/>
                <p14:nvPr/>
              </p14:nvContentPartPr>
              <p14:xfrm>
                <a:off x="4791739" y="5077869"/>
                <a:ext cx="179280" cy="2250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776F0FA1-EC2A-F24C-52E0-A6FED4DBBB57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785619" y="5071749"/>
                  <a:ext cx="19152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31DEF21E-70AA-A1B1-F9F7-021742D13615}"/>
                    </a:ext>
                  </a:extLst>
                </p14:cNvPr>
                <p14:cNvContentPartPr/>
                <p14:nvPr/>
              </p14:nvContentPartPr>
              <p14:xfrm>
                <a:off x="4838539" y="5252829"/>
                <a:ext cx="182160" cy="1148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31DEF21E-70AA-A1B1-F9F7-021742D13615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832419" y="5246709"/>
                  <a:ext cx="1944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4BBF0F33-D002-DD5D-3A4D-DDFD13BB1FA0}"/>
                    </a:ext>
                  </a:extLst>
                </p14:cNvPr>
                <p14:cNvContentPartPr/>
                <p14:nvPr/>
              </p14:nvContentPartPr>
              <p14:xfrm>
                <a:off x="5197819" y="5034669"/>
                <a:ext cx="305280" cy="31212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4BBF0F33-D002-DD5D-3A4D-DDFD13BB1FA0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5191699" y="5028549"/>
                  <a:ext cx="3175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FCF59EE2-DCC7-4601-6A83-F28EF6B251CE}"/>
                    </a:ext>
                  </a:extLst>
                </p14:cNvPr>
                <p14:cNvContentPartPr/>
                <p14:nvPr/>
              </p14:nvContentPartPr>
              <p14:xfrm>
                <a:off x="5765899" y="4904709"/>
                <a:ext cx="164160" cy="16596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FCF59EE2-DCC7-4601-6A83-F28EF6B251CE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759779" y="4898589"/>
                  <a:ext cx="1764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D64ABCFA-D1D5-A126-CCB0-4544111BE7FF}"/>
                    </a:ext>
                  </a:extLst>
                </p14:cNvPr>
                <p14:cNvContentPartPr/>
                <p14:nvPr/>
              </p14:nvContentPartPr>
              <p14:xfrm>
                <a:off x="5548099" y="5118189"/>
                <a:ext cx="214560" cy="22284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D64ABCFA-D1D5-A126-CCB0-4544111BE7F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541979" y="5112069"/>
                  <a:ext cx="226800" cy="23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F689D2BD-6F04-C042-6F50-83BD23B866F4}"/>
              </a:ext>
            </a:extLst>
          </p:cNvPr>
          <p:cNvGrpSpPr/>
          <p:nvPr/>
        </p:nvGrpSpPr>
        <p:grpSpPr>
          <a:xfrm>
            <a:off x="2857632" y="2611551"/>
            <a:ext cx="170640" cy="227160"/>
            <a:chOff x="2857632" y="2611551"/>
            <a:chExt cx="170640" cy="227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45EC91C3-6906-3C6D-F6F3-70E107991F66}"/>
                    </a:ext>
                  </a:extLst>
                </p14:cNvPr>
                <p14:cNvContentPartPr/>
                <p14:nvPr/>
              </p14:nvContentPartPr>
              <p14:xfrm>
                <a:off x="2857632" y="2633151"/>
                <a:ext cx="122400" cy="20556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45EC91C3-6906-3C6D-F6F3-70E107991F6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2851512" y="2627031"/>
                  <a:ext cx="1346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0F188F7A-C5BC-D15B-237F-42B4470A48A1}"/>
                    </a:ext>
                  </a:extLst>
                </p14:cNvPr>
                <p14:cNvContentPartPr/>
                <p14:nvPr/>
              </p14:nvContentPartPr>
              <p14:xfrm>
                <a:off x="2896512" y="2611551"/>
                <a:ext cx="131760" cy="10980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0F188F7A-C5BC-D15B-237F-42B4470A48A1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2890392" y="2605431"/>
                  <a:ext cx="144000" cy="12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85C902E7-D7B6-E3EC-05B3-7F9C85BD7841}"/>
              </a:ext>
            </a:extLst>
          </p:cNvPr>
          <p:cNvGrpSpPr/>
          <p:nvPr/>
        </p:nvGrpSpPr>
        <p:grpSpPr>
          <a:xfrm>
            <a:off x="3303312" y="3168111"/>
            <a:ext cx="162360" cy="230760"/>
            <a:chOff x="3303312" y="3168111"/>
            <a:chExt cx="162360" cy="23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0A0EDBB2-39DA-AA66-5E34-98179D9F8C07}"/>
                    </a:ext>
                  </a:extLst>
                </p14:cNvPr>
                <p14:cNvContentPartPr/>
                <p14:nvPr/>
              </p14:nvContentPartPr>
              <p14:xfrm>
                <a:off x="3303312" y="3211311"/>
                <a:ext cx="144360" cy="18756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0A0EDBB2-39DA-AA66-5E34-98179D9F8C0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297192" y="3205191"/>
                  <a:ext cx="1566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719A9F43-5E17-2CE7-2E41-45CAB39BE9C3}"/>
                    </a:ext>
                  </a:extLst>
                </p14:cNvPr>
                <p14:cNvContentPartPr/>
                <p14:nvPr/>
              </p14:nvContentPartPr>
              <p14:xfrm>
                <a:off x="3316272" y="3168111"/>
                <a:ext cx="149400" cy="16704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719A9F43-5E17-2CE7-2E41-45CAB39BE9C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310152" y="3161991"/>
                  <a:ext cx="161640" cy="17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0" name="Group 329">
            <a:extLst>
              <a:ext uri="{FF2B5EF4-FFF2-40B4-BE49-F238E27FC236}">
                <a16:creationId xmlns:a16="http://schemas.microsoft.com/office/drawing/2014/main" id="{E9956683-50F0-99FA-B29F-F792BF86B3D2}"/>
              </a:ext>
            </a:extLst>
          </p:cNvPr>
          <p:cNvGrpSpPr/>
          <p:nvPr/>
        </p:nvGrpSpPr>
        <p:grpSpPr>
          <a:xfrm>
            <a:off x="9989592" y="2302311"/>
            <a:ext cx="239040" cy="271080"/>
            <a:chOff x="9989592" y="2302311"/>
            <a:chExt cx="239040" cy="27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31B3DA53-240F-B940-AA36-3E60C1DA2CBB}"/>
                    </a:ext>
                  </a:extLst>
                </p14:cNvPr>
                <p14:cNvContentPartPr/>
                <p14:nvPr/>
              </p14:nvContentPartPr>
              <p14:xfrm>
                <a:off x="9989592" y="2312391"/>
                <a:ext cx="158760" cy="26100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31B3DA53-240F-B940-AA36-3E60C1DA2CBB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983472" y="2306271"/>
                  <a:ext cx="1710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11329BDE-A76C-9E5E-05C3-FA990A660A95}"/>
                    </a:ext>
                  </a:extLst>
                </p14:cNvPr>
                <p14:cNvContentPartPr/>
                <p14:nvPr/>
              </p14:nvContentPartPr>
              <p14:xfrm>
                <a:off x="10041072" y="2302311"/>
                <a:ext cx="187560" cy="17280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11329BDE-A76C-9E5E-05C3-FA990A660A9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034952" y="2296191"/>
                  <a:ext cx="199800" cy="18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BC3E7360-ACC2-9932-931E-00B5D25A35FB}"/>
              </a:ext>
            </a:extLst>
          </p:cNvPr>
          <p:cNvGrpSpPr/>
          <p:nvPr/>
        </p:nvGrpSpPr>
        <p:grpSpPr>
          <a:xfrm>
            <a:off x="10807872" y="2269551"/>
            <a:ext cx="238680" cy="278640"/>
            <a:chOff x="10807872" y="2269551"/>
            <a:chExt cx="238680" cy="27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C85216AD-373A-2D00-D188-919A7FCB8FC1}"/>
                    </a:ext>
                  </a:extLst>
                </p14:cNvPr>
                <p14:cNvContentPartPr/>
                <p14:nvPr/>
              </p14:nvContentPartPr>
              <p14:xfrm>
                <a:off x="10807872" y="2296911"/>
                <a:ext cx="162000" cy="25128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C85216AD-373A-2D00-D188-919A7FCB8FC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801752" y="2290791"/>
                  <a:ext cx="17424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BFDBEFEB-5930-8A44-6888-D1089D73D752}"/>
                    </a:ext>
                  </a:extLst>
                </p14:cNvPr>
                <p14:cNvContentPartPr/>
                <p14:nvPr/>
              </p14:nvContentPartPr>
              <p14:xfrm>
                <a:off x="10851072" y="2269551"/>
                <a:ext cx="195480" cy="15732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BFDBEFEB-5930-8A44-6888-D1089D73D752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844952" y="2263431"/>
                  <a:ext cx="207720" cy="169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70DDCD62-DF55-24D2-0BA6-BE1DCA4325CE}"/>
                  </a:ext>
                </a:extLst>
              </p14:cNvPr>
              <p14:cNvContentPartPr/>
              <p14:nvPr/>
            </p14:nvContentPartPr>
            <p14:xfrm>
              <a:off x="9859992" y="1535151"/>
              <a:ext cx="285480" cy="18324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70DDCD62-DF55-24D2-0BA6-BE1DCA4325CE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9853872" y="1529031"/>
                <a:ext cx="297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4ED1BD78-AECF-C859-9448-400307D5CA1D}"/>
                  </a:ext>
                </a:extLst>
              </p14:cNvPr>
              <p14:cNvContentPartPr/>
              <p14:nvPr/>
            </p14:nvContentPartPr>
            <p14:xfrm>
              <a:off x="10648032" y="1544151"/>
              <a:ext cx="317520" cy="15444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4ED1BD78-AECF-C859-9448-400307D5CA1D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10641912" y="1538031"/>
                <a:ext cx="329760" cy="16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38" name="Group 337">
            <a:extLst>
              <a:ext uri="{FF2B5EF4-FFF2-40B4-BE49-F238E27FC236}">
                <a16:creationId xmlns:a16="http://schemas.microsoft.com/office/drawing/2014/main" id="{AE80F8F5-713F-1A0A-C0D3-C7B192DB839A}"/>
              </a:ext>
            </a:extLst>
          </p:cNvPr>
          <p:cNvGrpSpPr/>
          <p:nvPr/>
        </p:nvGrpSpPr>
        <p:grpSpPr>
          <a:xfrm>
            <a:off x="6212115" y="5066709"/>
            <a:ext cx="246240" cy="348120"/>
            <a:chOff x="6212115" y="5066709"/>
            <a:chExt cx="246240" cy="34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3B144E93-9ADE-75E9-111E-3075ADF6E7C2}"/>
                    </a:ext>
                  </a:extLst>
                </p14:cNvPr>
                <p14:cNvContentPartPr/>
                <p14:nvPr/>
              </p14:nvContentPartPr>
              <p14:xfrm>
                <a:off x="6212115" y="5066709"/>
                <a:ext cx="143640" cy="34812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3B144E93-9ADE-75E9-111E-3075ADF6E7C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6205995" y="5060589"/>
                  <a:ext cx="15588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6CB14731-F064-B5EC-ABD0-5BD30032A051}"/>
                    </a:ext>
                  </a:extLst>
                </p14:cNvPr>
                <p14:cNvContentPartPr/>
                <p14:nvPr/>
              </p14:nvContentPartPr>
              <p14:xfrm>
                <a:off x="6276915" y="5068149"/>
                <a:ext cx="181440" cy="20088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6CB14731-F064-B5EC-ABD0-5BD30032A051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6270795" y="5062029"/>
                  <a:ext cx="193680" cy="21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0EB2C41A-2365-6EAF-F5E0-82CC2491F474}"/>
              </a:ext>
            </a:extLst>
          </p:cNvPr>
          <p:cNvGrpSpPr/>
          <p:nvPr/>
        </p:nvGrpSpPr>
        <p:grpSpPr>
          <a:xfrm>
            <a:off x="7320555" y="5057349"/>
            <a:ext cx="173880" cy="313560"/>
            <a:chOff x="7320555" y="5057349"/>
            <a:chExt cx="173880" cy="31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68622633-8C7B-0F00-E434-ADCE84216FDC}"/>
                    </a:ext>
                  </a:extLst>
                </p14:cNvPr>
                <p14:cNvContentPartPr/>
                <p14:nvPr/>
              </p14:nvContentPartPr>
              <p14:xfrm>
                <a:off x="7320555" y="5072109"/>
                <a:ext cx="108360" cy="29880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68622633-8C7B-0F00-E434-ADCE84216FD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7314435" y="5065989"/>
                  <a:ext cx="12060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96DA0C80-9DE4-53F0-1352-FFB03EAFB45F}"/>
                    </a:ext>
                  </a:extLst>
                </p14:cNvPr>
                <p14:cNvContentPartPr/>
                <p14:nvPr/>
              </p14:nvContentPartPr>
              <p14:xfrm>
                <a:off x="7340715" y="5057349"/>
                <a:ext cx="153720" cy="19620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96DA0C80-9DE4-53F0-1352-FFB03EAFB45F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7334595" y="5051229"/>
                  <a:ext cx="165960" cy="20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B44F469E-E10A-0984-3C9D-876471153D5C}"/>
              </a:ext>
            </a:extLst>
          </p:cNvPr>
          <p:cNvGrpSpPr/>
          <p:nvPr/>
        </p:nvGrpSpPr>
        <p:grpSpPr>
          <a:xfrm>
            <a:off x="1213872" y="1116831"/>
            <a:ext cx="2311560" cy="530640"/>
            <a:chOff x="1213872" y="1116831"/>
            <a:chExt cx="2311560" cy="53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CA71EBE-376F-BCA3-C7D2-CF987C49DEBB}"/>
                    </a:ext>
                  </a:extLst>
                </p14:cNvPr>
                <p14:cNvContentPartPr/>
                <p14:nvPr/>
              </p14:nvContentPartPr>
              <p14:xfrm>
                <a:off x="1213872" y="1467831"/>
                <a:ext cx="46440" cy="1533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CA71EBE-376F-BCA3-C7D2-CF987C49DEBB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207752" y="1461711"/>
                  <a:ext cx="586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014C1D69-6208-45BC-3B05-6BFC0B166B90}"/>
                    </a:ext>
                  </a:extLst>
                </p14:cNvPr>
                <p14:cNvContentPartPr/>
                <p14:nvPr/>
              </p14:nvContentPartPr>
              <p14:xfrm>
                <a:off x="1483152" y="1249671"/>
                <a:ext cx="294840" cy="2685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014C1D69-6208-45BC-3B05-6BFC0B166B90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477032" y="1243551"/>
                  <a:ext cx="3070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0FCC0311-D520-0F0D-141F-228261E2AD16}"/>
                    </a:ext>
                  </a:extLst>
                </p14:cNvPr>
                <p14:cNvContentPartPr/>
                <p14:nvPr/>
              </p14:nvContentPartPr>
              <p14:xfrm>
                <a:off x="1876992" y="1145991"/>
                <a:ext cx="33120" cy="1594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0FCC0311-D520-0F0D-141F-228261E2AD16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870872" y="1139871"/>
                  <a:ext cx="453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ADAE07AB-A7D0-4BC3-CEEF-1F700C84022C}"/>
                    </a:ext>
                  </a:extLst>
                </p14:cNvPr>
                <p14:cNvContentPartPr/>
                <p14:nvPr/>
              </p14:nvContentPartPr>
              <p14:xfrm>
                <a:off x="2083272" y="1236711"/>
                <a:ext cx="253800" cy="2574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ADAE07AB-A7D0-4BC3-CEEF-1F700C84022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077152" y="1230591"/>
                  <a:ext cx="26604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451FA9CE-BA56-9134-9E89-61A14DBA792E}"/>
                    </a:ext>
                  </a:extLst>
                </p14:cNvPr>
                <p14:cNvContentPartPr/>
                <p14:nvPr/>
              </p14:nvContentPartPr>
              <p14:xfrm>
                <a:off x="2113512" y="1376391"/>
                <a:ext cx="155520" cy="493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451FA9CE-BA56-9134-9E89-61A14DBA792E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107392" y="1370271"/>
                  <a:ext cx="1677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4DA8A079-168A-1039-38E9-0E80F699185D}"/>
                    </a:ext>
                  </a:extLst>
                </p14:cNvPr>
                <p14:cNvContentPartPr/>
                <p14:nvPr/>
              </p14:nvContentPartPr>
              <p14:xfrm>
                <a:off x="2582592" y="1116831"/>
                <a:ext cx="253800" cy="3844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4DA8A079-168A-1039-38E9-0E80F699185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576472" y="1110711"/>
                  <a:ext cx="26604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958FA541-8825-9762-97F2-4ACCD6C8ECFD}"/>
                    </a:ext>
                  </a:extLst>
                </p14:cNvPr>
                <p14:cNvContentPartPr/>
                <p14:nvPr/>
              </p14:nvContentPartPr>
              <p14:xfrm>
                <a:off x="2922072" y="1171191"/>
                <a:ext cx="190800" cy="3132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958FA541-8825-9762-97F2-4ACCD6C8ECF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2915952" y="1165071"/>
                  <a:ext cx="20304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3AF69260-5341-1907-1C7E-B2A635CEA7F4}"/>
                    </a:ext>
                  </a:extLst>
                </p14:cNvPr>
                <p14:cNvContentPartPr/>
                <p14:nvPr/>
              </p14:nvContentPartPr>
              <p14:xfrm>
                <a:off x="3125472" y="1184151"/>
                <a:ext cx="133200" cy="2815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3AF69260-5341-1907-1C7E-B2A635CEA7F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119352" y="1178031"/>
                  <a:ext cx="14544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2343BF8B-7E9C-CA6C-B0FC-475924158484}"/>
                    </a:ext>
                  </a:extLst>
                </p14:cNvPr>
                <p14:cNvContentPartPr/>
                <p14:nvPr/>
              </p14:nvContentPartPr>
              <p14:xfrm>
                <a:off x="3112512" y="1366311"/>
                <a:ext cx="171000" cy="208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2343BF8B-7E9C-CA6C-B0FC-475924158484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106392" y="1360191"/>
                  <a:ext cx="1832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61C6058A-967B-04C5-26C6-03AF3528C028}"/>
                    </a:ext>
                  </a:extLst>
                </p14:cNvPr>
                <p14:cNvContentPartPr/>
                <p14:nvPr/>
              </p14:nvContentPartPr>
              <p14:xfrm>
                <a:off x="3259392" y="1121151"/>
                <a:ext cx="266040" cy="3974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61C6058A-967B-04C5-26C6-03AF3528C028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253272" y="1115031"/>
                  <a:ext cx="27828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ABEBB574-2B05-1182-D067-0BC8512AC581}"/>
                    </a:ext>
                  </a:extLst>
                </p14:cNvPr>
                <p14:cNvContentPartPr/>
                <p14:nvPr/>
              </p14:nvContentPartPr>
              <p14:xfrm>
                <a:off x="2823432" y="1526151"/>
                <a:ext cx="81720" cy="12132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ABEBB574-2B05-1182-D067-0BC8512AC581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2817312" y="1520031"/>
                  <a:ext cx="939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6CBA32B8-F503-D679-AC11-028E7A370741}"/>
                    </a:ext>
                  </a:extLst>
                </p14:cNvPr>
                <p14:cNvContentPartPr/>
                <p14:nvPr/>
              </p14:nvContentPartPr>
              <p14:xfrm>
                <a:off x="2829912" y="1427871"/>
                <a:ext cx="24120" cy="1008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6CBA32B8-F503-D679-AC11-028E7A37074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823792" y="1421751"/>
                  <a:ext cx="36360" cy="22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345" name="Ink 344">
                <a:extLst>
                  <a:ext uri="{FF2B5EF4-FFF2-40B4-BE49-F238E27FC236}">
                    <a16:creationId xmlns:a16="http://schemas.microsoft.com/office/drawing/2014/main" id="{348AE1BB-BFCE-CEAB-97C2-D5ECFA823655}"/>
                  </a:ext>
                </a:extLst>
              </p14:cNvPr>
              <p14:cNvContentPartPr/>
              <p14:nvPr/>
            </p14:nvContentPartPr>
            <p14:xfrm>
              <a:off x="73995" y="4890485"/>
              <a:ext cx="360" cy="360"/>
            </p14:xfrm>
          </p:contentPart>
        </mc:Choice>
        <mc:Fallback xmlns="">
          <p:pic>
            <p:nvPicPr>
              <p:cNvPr id="345" name="Ink 344">
                <a:extLst>
                  <a:ext uri="{FF2B5EF4-FFF2-40B4-BE49-F238E27FC236}">
                    <a16:creationId xmlns:a16="http://schemas.microsoft.com/office/drawing/2014/main" id="{348AE1BB-BFCE-CEAB-97C2-D5ECFA823655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67875" y="4884365"/>
                <a:ext cx="126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5C1A5911-A4D2-6774-CF2E-A2FA65693ACF}"/>
                  </a:ext>
                </a:extLst>
              </p14:cNvPr>
              <p14:cNvContentPartPr/>
              <p14:nvPr/>
            </p14:nvContentPartPr>
            <p14:xfrm>
              <a:off x="688771" y="6407597"/>
              <a:ext cx="10080" cy="1404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5C1A5911-A4D2-6774-CF2E-A2FA65693ACF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682651" y="6401477"/>
                <a:ext cx="22320" cy="2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77" name="Group 376">
            <a:extLst>
              <a:ext uri="{FF2B5EF4-FFF2-40B4-BE49-F238E27FC236}">
                <a16:creationId xmlns:a16="http://schemas.microsoft.com/office/drawing/2014/main" id="{81C220C8-EF6E-6FE4-C990-C5BE5B6A5B0A}"/>
              </a:ext>
            </a:extLst>
          </p:cNvPr>
          <p:cNvGrpSpPr/>
          <p:nvPr/>
        </p:nvGrpSpPr>
        <p:grpSpPr>
          <a:xfrm>
            <a:off x="1005931" y="5936717"/>
            <a:ext cx="2144928" cy="653400"/>
            <a:chOff x="1005931" y="5936717"/>
            <a:chExt cx="2144928" cy="65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89271DD3-7741-826B-24EC-2C2E8C6F05C2}"/>
                    </a:ext>
                  </a:extLst>
                </p14:cNvPr>
                <p14:cNvContentPartPr/>
                <p14:nvPr/>
              </p14:nvContentPartPr>
              <p14:xfrm>
                <a:off x="1005931" y="6213197"/>
                <a:ext cx="239760" cy="22176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89271DD3-7741-826B-24EC-2C2E8C6F05C2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99811" y="6207077"/>
                  <a:ext cx="25200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578BF9D9-45AB-BC18-DF63-E381338BF7ED}"/>
                    </a:ext>
                  </a:extLst>
                </p14:cNvPr>
                <p14:cNvContentPartPr/>
                <p14:nvPr/>
              </p14:nvContentPartPr>
              <p14:xfrm>
                <a:off x="1008811" y="6257477"/>
                <a:ext cx="198000" cy="15660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578BF9D9-45AB-BC18-DF63-E381338BF7ED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02691" y="6251357"/>
                  <a:ext cx="2102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F6692772-57CC-E2FE-BA0C-C8765CB70DB5}"/>
                    </a:ext>
                  </a:extLst>
                </p14:cNvPr>
                <p14:cNvContentPartPr/>
                <p14:nvPr/>
              </p14:nvContentPartPr>
              <p14:xfrm>
                <a:off x="1257211" y="6348557"/>
                <a:ext cx="34560" cy="12672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F6692772-57CC-E2FE-BA0C-C8765CB70DB5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251091" y="6342437"/>
                  <a:ext cx="468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DE6BCCAB-16C6-5B2E-E4C6-31D44728FFF9}"/>
                    </a:ext>
                  </a:extLst>
                </p14:cNvPr>
                <p14:cNvContentPartPr/>
                <p14:nvPr/>
              </p14:nvContentPartPr>
              <p14:xfrm>
                <a:off x="1305451" y="6251717"/>
                <a:ext cx="12600" cy="792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DE6BCCAB-16C6-5B2E-E4C6-31D44728FFF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299331" y="6245597"/>
                  <a:ext cx="248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697FB0A0-6350-AB92-5C54-40C3FFF1BE97}"/>
                    </a:ext>
                  </a:extLst>
                </p14:cNvPr>
                <p14:cNvContentPartPr/>
                <p14:nvPr/>
              </p14:nvContentPartPr>
              <p14:xfrm>
                <a:off x="1313011" y="5956877"/>
                <a:ext cx="178920" cy="21492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697FB0A0-6350-AB92-5C54-40C3FFF1BE9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306891" y="5950757"/>
                  <a:ext cx="1911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F389CC39-4B84-0FC3-2F19-5593643A4107}"/>
                    </a:ext>
                  </a:extLst>
                </p14:cNvPr>
                <p14:cNvContentPartPr/>
                <p14:nvPr/>
              </p14:nvContentPartPr>
              <p14:xfrm>
                <a:off x="1521811" y="5936717"/>
                <a:ext cx="19440" cy="9936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F389CC39-4B84-0FC3-2F19-5593643A410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515691" y="5930597"/>
                  <a:ext cx="316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87C0352F-8D0B-3917-A651-BD3F3DA2E0D4}"/>
                    </a:ext>
                  </a:extLst>
                </p14:cNvPr>
                <p14:cNvContentPartPr/>
                <p14:nvPr/>
              </p14:nvContentPartPr>
              <p14:xfrm>
                <a:off x="1472491" y="6139037"/>
                <a:ext cx="150840" cy="30924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87C0352F-8D0B-3917-A651-BD3F3DA2E0D4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466371" y="6132917"/>
                  <a:ext cx="16308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F0596398-D2A0-BC51-51F1-AA24216D4482}"/>
                    </a:ext>
                  </a:extLst>
                </p14:cNvPr>
                <p14:cNvContentPartPr/>
                <p14:nvPr/>
              </p14:nvContentPartPr>
              <p14:xfrm>
                <a:off x="1597771" y="6253877"/>
                <a:ext cx="221760" cy="33624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F0596398-D2A0-BC51-51F1-AA24216D4482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591651" y="6247757"/>
                  <a:ext cx="23400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3EE93AE5-2ADE-CFDF-E250-9069E5C4609B}"/>
                    </a:ext>
                  </a:extLst>
                </p14:cNvPr>
                <p14:cNvContentPartPr/>
                <p14:nvPr/>
              </p14:nvContentPartPr>
              <p14:xfrm>
                <a:off x="1819891" y="6079277"/>
                <a:ext cx="165600" cy="36036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3EE93AE5-2ADE-CFDF-E250-9069E5C4609B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813771" y="6073157"/>
                  <a:ext cx="17784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2A16FFC7-EA59-8189-272D-269702E8E3B3}"/>
                    </a:ext>
                  </a:extLst>
                </p14:cNvPr>
                <p14:cNvContentPartPr/>
                <p14:nvPr/>
              </p14:nvContentPartPr>
              <p14:xfrm>
                <a:off x="2207568" y="6247037"/>
                <a:ext cx="113040" cy="1296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2A16FFC7-EA59-8189-272D-269702E8E3B3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201448" y="6240917"/>
                  <a:ext cx="1252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F8E65026-994F-8E26-67F5-78205CC8EC19}"/>
                    </a:ext>
                  </a:extLst>
                </p14:cNvPr>
                <p14:cNvContentPartPr/>
                <p14:nvPr/>
              </p14:nvContentPartPr>
              <p14:xfrm>
                <a:off x="2196768" y="6293837"/>
                <a:ext cx="125640" cy="2772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F8E65026-994F-8E26-67F5-78205CC8EC1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190648" y="6287717"/>
                  <a:ext cx="1378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D51BE500-CDBC-6A5B-3A9C-AF917485873B}"/>
                    </a:ext>
                  </a:extLst>
                </p14:cNvPr>
                <p14:cNvContentPartPr/>
                <p14:nvPr/>
              </p14:nvContentPartPr>
              <p14:xfrm>
                <a:off x="2492731" y="6170357"/>
                <a:ext cx="199800" cy="16740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D51BE500-CDBC-6A5B-3A9C-AF917485873B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486611" y="6164237"/>
                  <a:ext cx="2120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64EB95A2-D966-9B3B-45CC-F0351F73596B}"/>
                    </a:ext>
                  </a:extLst>
                </p14:cNvPr>
                <p14:cNvContentPartPr/>
                <p14:nvPr/>
              </p14:nvContentPartPr>
              <p14:xfrm>
                <a:off x="2546371" y="6195917"/>
                <a:ext cx="118800" cy="14076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64EB95A2-D966-9B3B-45CC-F0351F73596B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540251" y="6189797"/>
                  <a:ext cx="1310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A8B16891-4475-62F7-A3D1-E5CB291CCA4A}"/>
                    </a:ext>
                  </a:extLst>
                </p14:cNvPr>
                <p14:cNvContentPartPr/>
                <p14:nvPr/>
              </p14:nvContentPartPr>
              <p14:xfrm>
                <a:off x="2659771" y="6038237"/>
                <a:ext cx="156960" cy="8172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A8B16891-4475-62F7-A3D1-E5CB291CCA4A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653651" y="6032117"/>
                  <a:ext cx="1692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230DF70D-1E38-11B1-3AA7-EFE0C49484C1}"/>
                    </a:ext>
                  </a:extLst>
                </p14:cNvPr>
                <p14:cNvContentPartPr/>
                <p14:nvPr/>
              </p14:nvContentPartPr>
              <p14:xfrm>
                <a:off x="2779651" y="6303557"/>
                <a:ext cx="103320" cy="11556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230DF70D-1E38-11B1-3AA7-EFE0C49484C1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773531" y="6297437"/>
                  <a:ext cx="1155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8434326B-26A4-E86F-4C53-B86FBF3A7D0D}"/>
                    </a:ext>
                  </a:extLst>
                </p14:cNvPr>
                <p14:cNvContentPartPr/>
                <p14:nvPr/>
              </p14:nvContentPartPr>
              <p14:xfrm>
                <a:off x="2796931" y="6199157"/>
                <a:ext cx="35640" cy="1368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8434326B-26A4-E86F-4C53-B86FBF3A7D0D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790811" y="6193037"/>
                  <a:ext cx="478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5C9A71E1-0EAD-32C5-4DB8-ABDCC6AE338B}"/>
                    </a:ext>
                  </a:extLst>
                </p14:cNvPr>
                <p14:cNvContentPartPr/>
                <p14:nvPr/>
              </p14:nvContentPartPr>
              <p14:xfrm>
                <a:off x="3066259" y="6149824"/>
                <a:ext cx="25200" cy="19944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5C9A71E1-0EAD-32C5-4DB8-ABDCC6AE338B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3060139" y="6143704"/>
                  <a:ext cx="374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BA800440-5653-D5ED-89B2-0CCD084D9AC2}"/>
                    </a:ext>
                  </a:extLst>
                </p14:cNvPr>
                <p14:cNvContentPartPr/>
                <p14:nvPr/>
              </p14:nvContentPartPr>
              <p14:xfrm>
                <a:off x="2986339" y="6233704"/>
                <a:ext cx="164520" cy="2232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BA800440-5653-D5ED-89B2-0CCD084D9AC2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980219" y="6227584"/>
                  <a:ext cx="176760" cy="3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978225BE-B94D-6C9F-57B6-6B4C463D4921}"/>
              </a:ext>
            </a:extLst>
          </p:cNvPr>
          <p:cNvGrpSpPr/>
          <p:nvPr/>
        </p:nvGrpSpPr>
        <p:grpSpPr>
          <a:xfrm>
            <a:off x="3353899" y="6037864"/>
            <a:ext cx="1068120" cy="445680"/>
            <a:chOff x="3353899" y="6037864"/>
            <a:chExt cx="1068120" cy="44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66BFA145-1BE9-C5A4-0FAE-7B951BE6B8CD}"/>
                    </a:ext>
                  </a:extLst>
                </p14:cNvPr>
                <p14:cNvContentPartPr/>
                <p14:nvPr/>
              </p14:nvContentPartPr>
              <p14:xfrm>
                <a:off x="3353899" y="6168904"/>
                <a:ext cx="373320" cy="16740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66BFA145-1BE9-C5A4-0FAE-7B951BE6B8CD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347779" y="6162784"/>
                  <a:ext cx="3855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BB4CAA6C-B0A8-5EC2-2405-ED50B17D3E9B}"/>
                    </a:ext>
                  </a:extLst>
                </p14:cNvPr>
                <p14:cNvContentPartPr/>
                <p14:nvPr/>
              </p14:nvContentPartPr>
              <p14:xfrm>
                <a:off x="3657739" y="6037864"/>
                <a:ext cx="21240" cy="2052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BB4CAA6C-B0A8-5EC2-2405-ED50B17D3E9B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651619" y="6031744"/>
                  <a:ext cx="334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DCABA511-C7C0-770D-D2C7-E40985D5BA08}"/>
                    </a:ext>
                  </a:extLst>
                </p14:cNvPr>
                <p14:cNvContentPartPr/>
                <p14:nvPr/>
              </p14:nvContentPartPr>
              <p14:xfrm>
                <a:off x="3736219" y="6147664"/>
                <a:ext cx="225360" cy="16776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DCABA511-C7C0-770D-D2C7-E40985D5BA08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730099" y="6141544"/>
                  <a:ext cx="2376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354233A4-7F5D-3298-00C1-B4DEC90760C8}"/>
                    </a:ext>
                  </a:extLst>
                </p14:cNvPr>
                <p14:cNvContentPartPr/>
                <p14:nvPr/>
              </p14:nvContentPartPr>
              <p14:xfrm>
                <a:off x="3977059" y="6091144"/>
                <a:ext cx="193680" cy="31104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354233A4-7F5D-3298-00C1-B4DEC90760C8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970939" y="6085024"/>
                  <a:ext cx="20592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E182913E-956A-0224-CAD2-23064729E1B8}"/>
                    </a:ext>
                  </a:extLst>
                </p14:cNvPr>
                <p14:cNvContentPartPr/>
                <p14:nvPr/>
              </p14:nvContentPartPr>
              <p14:xfrm>
                <a:off x="4217539" y="6165304"/>
                <a:ext cx="204480" cy="31824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E182913E-956A-0224-CAD2-23064729E1B8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211419" y="6159184"/>
                  <a:ext cx="216720" cy="33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D0FB3BB3-758E-E094-8D12-EF4D277EB323}"/>
                  </a:ext>
                </a:extLst>
              </p14:cNvPr>
              <p14:cNvContentPartPr/>
              <p14:nvPr/>
            </p14:nvContentPartPr>
            <p14:xfrm>
              <a:off x="4483579" y="6092224"/>
              <a:ext cx="207720" cy="20016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D0FB3BB3-758E-E094-8D12-EF4D277EB323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4477459" y="6086104"/>
                <a:ext cx="2199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51313723-15BC-C3A4-184F-768C1B863E70}"/>
                  </a:ext>
                </a:extLst>
              </p14:cNvPr>
              <p14:cNvContentPartPr/>
              <p14:nvPr/>
            </p14:nvContentPartPr>
            <p14:xfrm>
              <a:off x="4695259" y="5968744"/>
              <a:ext cx="133560" cy="9540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51313723-15BC-C3A4-184F-768C1B863E70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4689139" y="5962624"/>
                <a:ext cx="14580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388" name="Ink 387">
                <a:extLst>
                  <a:ext uri="{FF2B5EF4-FFF2-40B4-BE49-F238E27FC236}">
                    <a16:creationId xmlns:a16="http://schemas.microsoft.com/office/drawing/2014/main" id="{53E12263-BD0A-33CD-A08D-DB39BA29188C}"/>
                  </a:ext>
                </a:extLst>
              </p14:cNvPr>
              <p14:cNvContentPartPr/>
              <p14:nvPr/>
            </p14:nvContentPartPr>
            <p14:xfrm>
              <a:off x="4911619" y="6210664"/>
              <a:ext cx="49680" cy="161280"/>
            </p14:xfrm>
          </p:contentPart>
        </mc:Choice>
        <mc:Fallback xmlns="">
          <p:pic>
            <p:nvPicPr>
              <p:cNvPr id="388" name="Ink 387">
                <a:extLst>
                  <a:ext uri="{FF2B5EF4-FFF2-40B4-BE49-F238E27FC236}">
                    <a16:creationId xmlns:a16="http://schemas.microsoft.com/office/drawing/2014/main" id="{53E12263-BD0A-33CD-A08D-DB39BA29188C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4905499" y="6204544"/>
                <a:ext cx="619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0">
            <p14:nvContentPartPr>
              <p14:cNvPr id="389" name="Ink 388">
                <a:extLst>
                  <a:ext uri="{FF2B5EF4-FFF2-40B4-BE49-F238E27FC236}">
                    <a16:creationId xmlns:a16="http://schemas.microsoft.com/office/drawing/2014/main" id="{73CB8F20-5F4D-3BAA-4B2C-036C7DDC5917}"/>
                  </a:ext>
                </a:extLst>
              </p14:cNvPr>
              <p14:cNvContentPartPr/>
              <p14:nvPr/>
            </p14:nvContentPartPr>
            <p14:xfrm>
              <a:off x="4848979" y="5907184"/>
              <a:ext cx="15480" cy="57960"/>
            </p14:xfrm>
          </p:contentPart>
        </mc:Choice>
        <mc:Fallback xmlns="">
          <p:pic>
            <p:nvPicPr>
              <p:cNvPr id="389" name="Ink 388">
                <a:extLst>
                  <a:ext uri="{FF2B5EF4-FFF2-40B4-BE49-F238E27FC236}">
                    <a16:creationId xmlns:a16="http://schemas.microsoft.com/office/drawing/2014/main" id="{73CB8F20-5F4D-3BAA-4B2C-036C7DDC5917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4842859" y="5901064"/>
                <a:ext cx="2772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391" name="Ink 390">
                <a:extLst>
                  <a:ext uri="{FF2B5EF4-FFF2-40B4-BE49-F238E27FC236}">
                    <a16:creationId xmlns:a16="http://schemas.microsoft.com/office/drawing/2014/main" id="{2B5E24F5-A49E-AB33-9A78-4D16D69AF0F5}"/>
                  </a:ext>
                </a:extLst>
              </p14:cNvPr>
              <p14:cNvContentPartPr/>
              <p14:nvPr/>
            </p14:nvContentPartPr>
            <p14:xfrm>
              <a:off x="5109619" y="6168544"/>
              <a:ext cx="8280" cy="2880"/>
            </p14:xfrm>
          </p:contentPart>
        </mc:Choice>
        <mc:Fallback xmlns="">
          <p:pic>
            <p:nvPicPr>
              <p:cNvPr id="391" name="Ink 390">
                <a:extLst>
                  <a:ext uri="{FF2B5EF4-FFF2-40B4-BE49-F238E27FC236}">
                    <a16:creationId xmlns:a16="http://schemas.microsoft.com/office/drawing/2014/main" id="{2B5E24F5-A49E-AB33-9A78-4D16D69AF0F5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5103499" y="6162424"/>
                <a:ext cx="20520" cy="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393" name="Ink 392">
                <a:extLst>
                  <a:ext uri="{FF2B5EF4-FFF2-40B4-BE49-F238E27FC236}">
                    <a16:creationId xmlns:a16="http://schemas.microsoft.com/office/drawing/2014/main" id="{97E3C2C0-F487-F168-8FDD-AB2B4716BA88}"/>
                  </a:ext>
                </a:extLst>
              </p14:cNvPr>
              <p14:cNvContentPartPr/>
              <p14:nvPr/>
            </p14:nvContentPartPr>
            <p14:xfrm>
              <a:off x="5060659" y="6127504"/>
              <a:ext cx="170280" cy="268200"/>
            </p14:xfrm>
          </p:contentPart>
        </mc:Choice>
        <mc:Fallback xmlns="">
          <p:pic>
            <p:nvPicPr>
              <p:cNvPr id="393" name="Ink 392">
                <a:extLst>
                  <a:ext uri="{FF2B5EF4-FFF2-40B4-BE49-F238E27FC236}">
                    <a16:creationId xmlns:a16="http://schemas.microsoft.com/office/drawing/2014/main" id="{97E3C2C0-F487-F168-8FDD-AB2B4716BA88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5054539" y="6121384"/>
                <a:ext cx="1825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394" name="Ink 393">
                <a:extLst>
                  <a:ext uri="{FF2B5EF4-FFF2-40B4-BE49-F238E27FC236}">
                    <a16:creationId xmlns:a16="http://schemas.microsoft.com/office/drawing/2014/main" id="{753C8018-44A7-57FB-3C1A-49E90BCDEBDD}"/>
                  </a:ext>
                </a:extLst>
              </p14:cNvPr>
              <p14:cNvContentPartPr/>
              <p14:nvPr/>
            </p14:nvContentPartPr>
            <p14:xfrm>
              <a:off x="5109259" y="6100504"/>
              <a:ext cx="204840" cy="193320"/>
            </p14:xfrm>
          </p:contentPart>
        </mc:Choice>
        <mc:Fallback xmlns="">
          <p:pic>
            <p:nvPicPr>
              <p:cNvPr id="394" name="Ink 393">
                <a:extLst>
                  <a:ext uri="{FF2B5EF4-FFF2-40B4-BE49-F238E27FC236}">
                    <a16:creationId xmlns:a16="http://schemas.microsoft.com/office/drawing/2014/main" id="{753C8018-44A7-57FB-3C1A-49E90BCDEBDD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5103139" y="6094384"/>
                <a:ext cx="21708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377D871F-D566-F6AD-44EA-42E45D49E854}"/>
                  </a:ext>
                </a:extLst>
              </p14:cNvPr>
              <p14:cNvContentPartPr/>
              <p14:nvPr/>
            </p14:nvContentPartPr>
            <p14:xfrm>
              <a:off x="5256859" y="6015184"/>
              <a:ext cx="122040" cy="11556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377D871F-D566-F6AD-44EA-42E45D49E854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5250739" y="6009064"/>
                <a:ext cx="1342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62F16AB8-1A3A-12C2-EAAF-447E911BB070}"/>
                  </a:ext>
                </a:extLst>
              </p14:cNvPr>
              <p14:cNvContentPartPr/>
              <p14:nvPr/>
            </p14:nvContentPartPr>
            <p14:xfrm>
              <a:off x="5400859" y="5918344"/>
              <a:ext cx="28440" cy="8172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62F16AB8-1A3A-12C2-EAAF-447E911BB070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5394739" y="5912224"/>
                <a:ext cx="40680" cy="9396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46C05A1-4FE2-5717-6E47-7FAEF9D618B6}"/>
              </a:ext>
            </a:extLst>
          </p:cNvPr>
          <p:cNvGrpSpPr/>
          <p:nvPr/>
        </p:nvGrpSpPr>
        <p:grpSpPr>
          <a:xfrm>
            <a:off x="7828324" y="4832603"/>
            <a:ext cx="3157720" cy="556624"/>
            <a:chOff x="7828324" y="4832603"/>
            <a:chExt cx="3157720" cy="55662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0F75EC77-B3B2-4110-09ED-0FE31F6EC73C}"/>
                    </a:ext>
                  </a:extLst>
                </p14:cNvPr>
                <p14:cNvContentPartPr/>
                <p14:nvPr/>
              </p14:nvContentPartPr>
              <p14:xfrm>
                <a:off x="7896004" y="4957206"/>
                <a:ext cx="83880" cy="31788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0F75EC77-B3B2-4110-09ED-0FE31F6EC73C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7889884" y="4951086"/>
                  <a:ext cx="9612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D58B22C-C117-095C-552C-98B23C0903C2}"/>
                    </a:ext>
                  </a:extLst>
                </p14:cNvPr>
                <p14:cNvContentPartPr/>
                <p14:nvPr/>
              </p14:nvContentPartPr>
              <p14:xfrm>
                <a:off x="7828324" y="5070246"/>
                <a:ext cx="205920" cy="442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D58B22C-C117-095C-552C-98B23C0903C2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7822204" y="5064126"/>
                  <a:ext cx="21816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4FE44FDA-72D9-5E7A-AD5F-25494DE0DBCA}"/>
                    </a:ext>
                  </a:extLst>
                </p14:cNvPr>
                <p14:cNvContentPartPr/>
                <p14:nvPr/>
              </p14:nvContentPartPr>
              <p14:xfrm>
                <a:off x="8033164" y="4906446"/>
                <a:ext cx="311760" cy="3639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4FE44FDA-72D9-5E7A-AD5F-25494DE0DBCA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027044" y="4900326"/>
                  <a:ext cx="324000" cy="37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A412BE14-EC29-4F5B-5AA5-5904E12BFAFC}"/>
                    </a:ext>
                  </a:extLst>
                </p14:cNvPr>
                <p14:cNvContentPartPr/>
                <p14:nvPr/>
              </p14:nvContentPartPr>
              <p14:xfrm>
                <a:off x="8302804" y="5072046"/>
                <a:ext cx="169560" cy="21312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A412BE14-EC29-4F5B-5AA5-5904E12BFAFC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8296684" y="5065926"/>
                  <a:ext cx="18180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9D8C3942-76BE-3CB2-D2E0-F5640A1E576A}"/>
                    </a:ext>
                  </a:extLst>
                </p14:cNvPr>
                <p14:cNvContentPartPr/>
                <p14:nvPr/>
              </p14:nvContentPartPr>
              <p14:xfrm>
                <a:off x="8472004" y="5087526"/>
                <a:ext cx="172440" cy="20232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9D8C3942-76BE-3CB2-D2E0-F5640A1E576A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8465884" y="5081406"/>
                  <a:ext cx="1846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C4D28059-8BB2-5979-6E2C-2265B7AAAA64}"/>
                    </a:ext>
                  </a:extLst>
                </p14:cNvPr>
                <p14:cNvContentPartPr/>
                <p14:nvPr/>
              </p14:nvContentPartPr>
              <p14:xfrm>
                <a:off x="8829908" y="5072363"/>
                <a:ext cx="284760" cy="17748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C4D28059-8BB2-5979-6E2C-2265B7AAAA64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8823788" y="5066243"/>
                  <a:ext cx="2970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1C179CB1-42E5-861E-B0A1-4CFF29CDAC2C}"/>
                    </a:ext>
                  </a:extLst>
                </p14:cNvPr>
                <p14:cNvContentPartPr/>
                <p14:nvPr/>
              </p14:nvContentPartPr>
              <p14:xfrm>
                <a:off x="8887508" y="5084603"/>
                <a:ext cx="215280" cy="1861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1C179CB1-42E5-861E-B0A1-4CFF29CDAC2C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8881388" y="5078483"/>
                  <a:ext cx="22752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BC55987A-19A6-C3BF-EF2D-034DD0CD5543}"/>
                    </a:ext>
                  </a:extLst>
                </p14:cNvPr>
                <p14:cNvContentPartPr/>
                <p14:nvPr/>
              </p14:nvContentPartPr>
              <p14:xfrm>
                <a:off x="9122228" y="5193323"/>
                <a:ext cx="65880" cy="15732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BC55987A-19A6-C3BF-EF2D-034DD0CD5543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9116108" y="5187203"/>
                  <a:ext cx="781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DC63FE6C-980A-5469-F012-CD33DAB7D389}"/>
                    </a:ext>
                  </a:extLst>
                </p14:cNvPr>
                <p14:cNvContentPartPr/>
                <p14:nvPr/>
              </p14:nvContentPartPr>
              <p14:xfrm>
                <a:off x="9163268" y="5132843"/>
                <a:ext cx="25200" cy="1368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DC63FE6C-980A-5469-F012-CD33DAB7D389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157148" y="5126723"/>
                  <a:ext cx="374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30878D0B-E1BF-088B-416A-192B40ADBEB6}"/>
                    </a:ext>
                  </a:extLst>
                </p14:cNvPr>
                <p14:cNvContentPartPr/>
                <p14:nvPr/>
              </p14:nvContentPartPr>
              <p14:xfrm>
                <a:off x="9218348" y="4911803"/>
                <a:ext cx="192600" cy="16164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30878D0B-E1BF-088B-416A-192B40ADBEB6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9212228" y="4905683"/>
                  <a:ext cx="2048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DF92AEFD-EFC0-7336-E48A-CE1489FD112C}"/>
                    </a:ext>
                  </a:extLst>
                </p14:cNvPr>
                <p14:cNvContentPartPr/>
                <p14:nvPr/>
              </p14:nvContentPartPr>
              <p14:xfrm>
                <a:off x="9418148" y="4832603"/>
                <a:ext cx="48960" cy="14004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DF92AEFD-EFC0-7336-E48A-CE1489FD112C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9412028" y="4826483"/>
                  <a:ext cx="612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47FB8F1B-E0AB-C03A-8842-40FB857D0873}"/>
                    </a:ext>
                  </a:extLst>
                </p14:cNvPr>
                <p14:cNvContentPartPr/>
                <p14:nvPr/>
              </p14:nvContentPartPr>
              <p14:xfrm>
                <a:off x="9447500" y="5033843"/>
                <a:ext cx="248400" cy="2170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47FB8F1B-E0AB-C03A-8842-40FB857D0873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9441380" y="5027723"/>
                  <a:ext cx="2606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CC518C4A-E719-8711-C6DD-5ED38805C6F5}"/>
                    </a:ext>
                  </a:extLst>
                </p14:cNvPr>
                <p14:cNvContentPartPr/>
                <p14:nvPr/>
              </p14:nvContentPartPr>
              <p14:xfrm>
                <a:off x="9506900" y="5203403"/>
                <a:ext cx="248400" cy="9432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CC518C4A-E719-8711-C6DD-5ED38805C6F5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9500780" y="5197283"/>
                  <a:ext cx="2606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1CB92A34-38AF-EE52-CBDE-E8CA5A7AD8D2}"/>
                    </a:ext>
                  </a:extLst>
                </p14:cNvPr>
                <p14:cNvContentPartPr/>
                <p14:nvPr/>
              </p14:nvContentPartPr>
              <p14:xfrm>
                <a:off x="9894884" y="4953627"/>
                <a:ext cx="307080" cy="38016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1CB92A34-38AF-EE52-CBDE-E8CA5A7AD8D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9888764" y="4947507"/>
                  <a:ext cx="31932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236F336E-0EE4-65FE-649F-B81DCE9EAF34}"/>
                    </a:ext>
                  </a:extLst>
                </p14:cNvPr>
                <p14:cNvContentPartPr/>
                <p14:nvPr/>
              </p14:nvContentPartPr>
              <p14:xfrm>
                <a:off x="10367204" y="5110587"/>
                <a:ext cx="247680" cy="20556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236F336E-0EE4-65FE-649F-B81DCE9EAF34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0361084" y="5104467"/>
                  <a:ext cx="25992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F6E0A2B8-1BF6-A3AF-8429-4672C87C6169}"/>
                    </a:ext>
                  </a:extLst>
                </p14:cNvPr>
                <p14:cNvContentPartPr/>
                <p14:nvPr/>
              </p14:nvContentPartPr>
              <p14:xfrm>
                <a:off x="10464764" y="5128947"/>
                <a:ext cx="195480" cy="16092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F6E0A2B8-1BF6-A3AF-8429-4672C87C616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0458644" y="5122827"/>
                  <a:ext cx="2077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ACEA90F8-9938-BE50-5A9C-7F7018B17D41}"/>
                    </a:ext>
                  </a:extLst>
                </p14:cNvPr>
                <p14:cNvContentPartPr/>
                <p14:nvPr/>
              </p14:nvContentPartPr>
              <p14:xfrm>
                <a:off x="10662404" y="5259267"/>
                <a:ext cx="66600" cy="129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ACEA90F8-9938-BE50-5A9C-7F7018B17D41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0656284" y="5253147"/>
                  <a:ext cx="788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31FF47DC-703D-63C6-7728-5474CD6021DA}"/>
                    </a:ext>
                  </a:extLst>
                </p14:cNvPr>
                <p14:cNvContentPartPr/>
                <p14:nvPr/>
              </p14:nvContentPartPr>
              <p14:xfrm>
                <a:off x="10715324" y="5177547"/>
                <a:ext cx="22320" cy="1080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31FF47DC-703D-63C6-7728-5474CD6021DA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709204" y="5171427"/>
                  <a:ext cx="345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A76AFA2D-1F4A-3E14-3407-D5253E5B358B}"/>
                    </a:ext>
                  </a:extLst>
                </p14:cNvPr>
                <p14:cNvContentPartPr/>
                <p14:nvPr/>
              </p14:nvContentPartPr>
              <p14:xfrm>
                <a:off x="10731164" y="4885227"/>
                <a:ext cx="254880" cy="17568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A76AFA2D-1F4A-3E14-3407-D5253E5B358B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10725044" y="4879107"/>
                  <a:ext cx="2671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9C5DF6FB-3BBD-9767-A57E-31D4A190E68A}"/>
                    </a:ext>
                  </a:extLst>
                </p14:cNvPr>
                <p14:cNvContentPartPr/>
                <p14:nvPr/>
              </p14:nvContentPartPr>
              <p14:xfrm>
                <a:off x="10891118" y="5224637"/>
                <a:ext cx="62280" cy="3132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9C5DF6FB-3BBD-9767-A57E-31D4A190E68A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0884998" y="5218517"/>
                  <a:ext cx="74520" cy="4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C15D6000-6BC9-FD7E-0BE7-E4D83F006394}"/>
              </a:ext>
            </a:extLst>
          </p:cNvPr>
          <p:cNvGrpSpPr/>
          <p:nvPr/>
        </p:nvGrpSpPr>
        <p:grpSpPr>
          <a:xfrm>
            <a:off x="2486971" y="4928576"/>
            <a:ext cx="1549832" cy="486141"/>
            <a:chOff x="2486971" y="4928576"/>
            <a:chExt cx="1549832" cy="48614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05B539F4-5FE7-5C7A-6D10-A316095FAF00}"/>
                    </a:ext>
                  </a:extLst>
                </p14:cNvPr>
                <p14:cNvContentPartPr/>
                <p14:nvPr/>
              </p14:nvContentPartPr>
              <p14:xfrm>
                <a:off x="3585003" y="5013176"/>
                <a:ext cx="279720" cy="464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05B539F4-5FE7-5C7A-6D10-A316095FAF00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3578883" y="5007056"/>
                  <a:ext cx="29196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25E40174-456C-6648-AB1E-58BEAF99FE48}"/>
                    </a:ext>
                  </a:extLst>
                </p14:cNvPr>
                <p14:cNvContentPartPr/>
                <p14:nvPr/>
              </p14:nvContentPartPr>
              <p14:xfrm>
                <a:off x="3685083" y="5056736"/>
                <a:ext cx="60840" cy="2574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25E40174-456C-6648-AB1E-58BEAF99FE48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3678963" y="5050616"/>
                  <a:ext cx="7308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AF19863F-C4EF-9DB1-3912-C6159EA9CF09}"/>
                    </a:ext>
                  </a:extLst>
                </p14:cNvPr>
                <p14:cNvContentPartPr/>
                <p14:nvPr/>
              </p14:nvContentPartPr>
              <p14:xfrm>
                <a:off x="3590043" y="5289656"/>
                <a:ext cx="267120" cy="2880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AF19863F-C4EF-9DB1-3912-C6159EA9CF09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3583923" y="5283536"/>
                  <a:ext cx="2793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CB4BDFA4-B471-BC54-2BAC-EE3E63582BC5}"/>
                    </a:ext>
                  </a:extLst>
                </p14:cNvPr>
                <p14:cNvContentPartPr/>
                <p14:nvPr/>
              </p14:nvContentPartPr>
              <p14:xfrm>
                <a:off x="3874443" y="4928576"/>
                <a:ext cx="162360" cy="3834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CB4BDFA4-B471-BC54-2BAC-EE3E63582BC5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868323" y="4922456"/>
                  <a:ext cx="17460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15E82198-A7C2-2C48-3DCB-D7D3F788AA0B}"/>
                    </a:ext>
                  </a:extLst>
                </p14:cNvPr>
                <p14:cNvContentPartPr/>
                <p14:nvPr/>
              </p14:nvContentPartPr>
              <p14:xfrm>
                <a:off x="3803163" y="5185976"/>
                <a:ext cx="207720" cy="2808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15E82198-A7C2-2C48-3DCB-D7D3F788AA0B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797043" y="5179856"/>
                  <a:ext cx="2199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C6B442B2-8990-289F-38C6-D3690308AC2F}"/>
                    </a:ext>
                  </a:extLst>
                </p14:cNvPr>
                <p14:cNvContentPartPr/>
                <p14:nvPr/>
              </p14:nvContentPartPr>
              <p14:xfrm>
                <a:off x="2486971" y="5032037"/>
                <a:ext cx="241200" cy="38268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C6B442B2-8990-289F-38C6-D3690308AC2F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2480851" y="5025917"/>
                  <a:ext cx="25344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AB04080A-94B8-8409-BDCA-064B5176420A}"/>
                    </a:ext>
                  </a:extLst>
                </p14:cNvPr>
                <p14:cNvContentPartPr/>
                <p14:nvPr/>
              </p14:nvContentPartPr>
              <p14:xfrm>
                <a:off x="2798011" y="5084237"/>
                <a:ext cx="124560" cy="29736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AB04080A-94B8-8409-BDCA-064B5176420A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2791891" y="5078117"/>
                  <a:ext cx="13680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41BD4EB1-64D8-30B7-8CCE-35ABCC1E09EE}"/>
                    </a:ext>
                  </a:extLst>
                </p14:cNvPr>
                <p14:cNvContentPartPr/>
                <p14:nvPr/>
              </p14:nvContentPartPr>
              <p14:xfrm>
                <a:off x="2785771" y="5232917"/>
                <a:ext cx="74160" cy="4248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41BD4EB1-64D8-30B7-8CCE-35ABCC1E09EE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2779651" y="5226797"/>
                  <a:ext cx="864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BCE0C7AF-58B5-9541-3383-345E464A5A83}"/>
                    </a:ext>
                  </a:extLst>
                </p14:cNvPr>
                <p14:cNvContentPartPr/>
                <p14:nvPr/>
              </p14:nvContentPartPr>
              <p14:xfrm>
                <a:off x="3028771" y="5015117"/>
                <a:ext cx="96840" cy="32040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BCE0C7AF-58B5-9541-3383-345E464A5A83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3022651" y="5008997"/>
                  <a:ext cx="10908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3DAAD57F-2F39-FE5E-9A41-6D4F1AD9FEC3}"/>
                    </a:ext>
                  </a:extLst>
                </p14:cNvPr>
                <p14:cNvContentPartPr/>
                <p14:nvPr/>
              </p14:nvContentPartPr>
              <p14:xfrm>
                <a:off x="3126691" y="5073077"/>
                <a:ext cx="125640" cy="23220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3DAAD57F-2F39-FE5E-9A41-6D4F1AD9FEC3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120571" y="5066957"/>
                  <a:ext cx="13788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9CD8C5C3-CD32-9824-7855-16F8238EA6FD}"/>
                    </a:ext>
                  </a:extLst>
                </p14:cNvPr>
                <p14:cNvContentPartPr/>
                <p14:nvPr/>
              </p14:nvContentPartPr>
              <p14:xfrm>
                <a:off x="3257731" y="5235797"/>
                <a:ext cx="30960" cy="15084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9CD8C5C3-CD32-9824-7855-16F8238EA6FD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3251611" y="5229677"/>
                  <a:ext cx="43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CBA4F8BF-9F00-10FD-4A81-FC4ED1EDEFAE}"/>
                    </a:ext>
                  </a:extLst>
                </p14:cNvPr>
                <p14:cNvContentPartPr/>
                <p14:nvPr/>
              </p14:nvContentPartPr>
              <p14:xfrm>
                <a:off x="3341251" y="5088557"/>
                <a:ext cx="17640" cy="24480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CBA4F8BF-9F00-10FD-4A81-FC4ED1EDEFAE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3335131" y="5082437"/>
                  <a:ext cx="298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9C9E0175-67E8-2408-0FC8-8DC06DD62226}"/>
                    </a:ext>
                  </a:extLst>
                </p14:cNvPr>
                <p14:cNvContentPartPr/>
                <p14:nvPr/>
              </p14:nvContentPartPr>
              <p14:xfrm>
                <a:off x="3349171" y="5002517"/>
                <a:ext cx="96480" cy="38772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9C9E0175-67E8-2408-0FC8-8DC06DD62226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3343051" y="4996397"/>
                  <a:ext cx="10872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E48FBE58-DD50-E181-7C9C-9E321AE5E2A4}"/>
                    </a:ext>
                  </a:extLst>
                </p14:cNvPr>
                <p14:cNvContentPartPr/>
                <p14:nvPr/>
              </p14:nvContentPartPr>
              <p14:xfrm>
                <a:off x="3502171" y="5198717"/>
                <a:ext cx="16920" cy="1404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E48FBE58-DD50-E181-7C9C-9E321AE5E2A4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496051" y="5192597"/>
                  <a:ext cx="29160" cy="26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8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EA043AA4-DB88-54DF-5D30-852C9005A5E2}"/>
                  </a:ext>
                </a:extLst>
              </p14:cNvPr>
              <p14:cNvContentPartPr/>
              <p14:nvPr/>
            </p14:nvContentPartPr>
            <p14:xfrm>
              <a:off x="5451619" y="6047584"/>
              <a:ext cx="178560" cy="32976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EA043AA4-DB88-54DF-5D30-852C9005A5E2}"/>
                  </a:ext>
                </a:extLst>
              </p:cNvPr>
              <p:cNvPicPr/>
              <p:nvPr/>
            </p:nvPicPr>
            <p:blipFill>
              <a:blip r:embed="rId509"/>
              <a:stretch>
                <a:fillRect/>
              </a:stretch>
            </p:blipFill>
            <p:spPr>
              <a:xfrm>
                <a:off x="5445499" y="6041464"/>
                <a:ext cx="1908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0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90CB3F8A-A25B-B40A-DFD5-246C13CC77B2}"/>
                  </a:ext>
                </a:extLst>
              </p14:cNvPr>
              <p14:cNvContentPartPr/>
              <p14:nvPr/>
            </p14:nvContentPartPr>
            <p14:xfrm>
              <a:off x="6579091" y="5818637"/>
              <a:ext cx="170280" cy="65412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90CB3F8A-A25B-B40A-DFD5-246C13CC77B2}"/>
                  </a:ext>
                </a:extLst>
              </p:cNvPr>
              <p:cNvPicPr/>
              <p:nvPr/>
            </p:nvPicPr>
            <p:blipFill>
              <a:blip r:embed="rId511"/>
              <a:stretch>
                <a:fillRect/>
              </a:stretch>
            </p:blipFill>
            <p:spPr>
              <a:xfrm>
                <a:off x="6572971" y="5812517"/>
                <a:ext cx="182520" cy="666360"/>
              </a:xfrm>
              <a:prstGeom prst="rect">
                <a:avLst/>
              </a:prstGeom>
            </p:spPr>
          </p:pic>
        </mc:Fallback>
      </mc:AlternateContent>
      <p:grpSp>
        <p:nvGrpSpPr>
          <p:cNvPr id="478" name="Group 477">
            <a:extLst>
              <a:ext uri="{FF2B5EF4-FFF2-40B4-BE49-F238E27FC236}">
                <a16:creationId xmlns:a16="http://schemas.microsoft.com/office/drawing/2014/main" id="{4FB51005-2E41-1E4E-763F-337672BA10A7}"/>
              </a:ext>
            </a:extLst>
          </p:cNvPr>
          <p:cNvGrpSpPr/>
          <p:nvPr/>
        </p:nvGrpSpPr>
        <p:grpSpPr>
          <a:xfrm>
            <a:off x="5872771" y="5776157"/>
            <a:ext cx="5390640" cy="710280"/>
            <a:chOff x="5872771" y="5776157"/>
            <a:chExt cx="5390640" cy="71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CFB73E9B-8554-72EC-F4EA-FEBDFC8C14DB}"/>
                    </a:ext>
                  </a:extLst>
                </p14:cNvPr>
                <p14:cNvContentPartPr/>
                <p14:nvPr/>
              </p14:nvContentPartPr>
              <p14:xfrm>
                <a:off x="5872771" y="6061637"/>
                <a:ext cx="177480" cy="19440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CFB73E9B-8554-72EC-F4EA-FEBDFC8C14DB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866651" y="6055517"/>
                  <a:ext cx="1897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A6CE8816-FC24-5408-9169-32140052EB85}"/>
                    </a:ext>
                  </a:extLst>
                </p14:cNvPr>
                <p14:cNvContentPartPr/>
                <p14:nvPr/>
              </p14:nvContentPartPr>
              <p14:xfrm>
                <a:off x="6027571" y="6190877"/>
                <a:ext cx="119520" cy="19908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A6CE8816-FC24-5408-9169-32140052EB85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021451" y="6184757"/>
                  <a:ext cx="13176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B5FAFC75-0CA8-6C89-71B2-23F55AE271C8}"/>
                    </a:ext>
                  </a:extLst>
                </p14:cNvPr>
                <p14:cNvContentPartPr/>
                <p14:nvPr/>
              </p14:nvContentPartPr>
              <p14:xfrm>
                <a:off x="6238171" y="5935637"/>
                <a:ext cx="281520" cy="35352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B5FAFC75-0CA8-6C89-71B2-23F55AE271C8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232051" y="5929517"/>
                  <a:ext cx="29376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2EE1882D-9411-4B48-D778-764AA5F71A4A}"/>
                    </a:ext>
                  </a:extLst>
                </p14:cNvPr>
                <p14:cNvContentPartPr/>
                <p14:nvPr/>
              </p14:nvContentPartPr>
              <p14:xfrm>
                <a:off x="6706891" y="6061277"/>
                <a:ext cx="219960" cy="16668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2EE1882D-9411-4B48-D778-764AA5F71A4A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700771" y="6055157"/>
                  <a:ext cx="2322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9AABD692-38E6-5FE1-7856-ED27CD00A647}"/>
                    </a:ext>
                  </a:extLst>
                </p14:cNvPr>
                <p14:cNvContentPartPr/>
                <p14:nvPr/>
              </p14:nvContentPartPr>
              <p14:xfrm>
                <a:off x="6779971" y="6082517"/>
                <a:ext cx="121320" cy="18036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9AABD692-38E6-5FE1-7856-ED27CD00A647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773851" y="6076397"/>
                  <a:ext cx="13356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B3298BD7-F88A-0357-37A5-00AE6E065849}"/>
                    </a:ext>
                  </a:extLst>
                </p14:cNvPr>
                <p14:cNvContentPartPr/>
                <p14:nvPr/>
              </p14:nvContentPartPr>
              <p14:xfrm>
                <a:off x="6942691" y="6184397"/>
                <a:ext cx="50400" cy="12240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B3298BD7-F88A-0357-37A5-00AE6E065849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936571" y="6178277"/>
                  <a:ext cx="626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0D601EB1-B0F4-7F3D-2D60-331831B19D25}"/>
                    </a:ext>
                  </a:extLst>
                </p14:cNvPr>
                <p14:cNvContentPartPr/>
                <p14:nvPr/>
              </p14:nvContentPartPr>
              <p14:xfrm>
                <a:off x="6929731" y="6126077"/>
                <a:ext cx="15840" cy="1368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0D601EB1-B0F4-7F3D-2D60-331831B19D2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923611" y="6119957"/>
                  <a:ext cx="280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AB163D7A-C346-44CE-7DC2-8A6DE011133B}"/>
                    </a:ext>
                  </a:extLst>
                </p14:cNvPr>
                <p14:cNvContentPartPr/>
                <p14:nvPr/>
              </p14:nvContentPartPr>
              <p14:xfrm>
                <a:off x="6886891" y="5952197"/>
                <a:ext cx="158760" cy="9936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AB163D7A-C346-44CE-7DC2-8A6DE011133B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880771" y="5946077"/>
                  <a:ext cx="1710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E73AB75E-D60D-EF5E-5B55-991FB52DBCB6}"/>
                    </a:ext>
                  </a:extLst>
                </p14:cNvPr>
                <p14:cNvContentPartPr/>
                <p14:nvPr/>
              </p14:nvContentPartPr>
              <p14:xfrm>
                <a:off x="7159771" y="6055877"/>
                <a:ext cx="36720" cy="19512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E73AB75E-D60D-EF5E-5B55-991FB52DBCB6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153651" y="6049757"/>
                  <a:ext cx="4896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54E69483-404A-95F7-269C-AFE108E44535}"/>
                    </a:ext>
                  </a:extLst>
                </p14:cNvPr>
                <p14:cNvContentPartPr/>
                <p14:nvPr/>
              </p14:nvContentPartPr>
              <p14:xfrm>
                <a:off x="7083451" y="6151277"/>
                <a:ext cx="194400" cy="1512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54E69483-404A-95F7-269C-AFE108E44535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077331" y="6145157"/>
                  <a:ext cx="2066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DF518C08-76F0-8382-FB72-89FB5DEF3E21}"/>
                    </a:ext>
                  </a:extLst>
                </p14:cNvPr>
                <p14:cNvContentPartPr/>
                <p14:nvPr/>
              </p14:nvContentPartPr>
              <p14:xfrm>
                <a:off x="7416451" y="6097277"/>
                <a:ext cx="338040" cy="16200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DF518C08-76F0-8382-FB72-89FB5DEF3E21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410331" y="6091157"/>
                  <a:ext cx="35028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0DCC4E81-BC7A-4825-EDE8-B94F5A2AD0D4}"/>
                    </a:ext>
                  </a:extLst>
                </p14:cNvPr>
                <p14:cNvContentPartPr/>
                <p14:nvPr/>
              </p14:nvContentPartPr>
              <p14:xfrm>
                <a:off x="7664491" y="6014837"/>
                <a:ext cx="27720" cy="1584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0DCC4E81-BC7A-4825-EDE8-B94F5A2AD0D4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7658371" y="6008717"/>
                  <a:ext cx="399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274A2B68-9F48-8768-2D97-A4A503A3AA00}"/>
                    </a:ext>
                  </a:extLst>
                </p14:cNvPr>
                <p14:cNvContentPartPr/>
                <p14:nvPr/>
              </p14:nvContentPartPr>
              <p14:xfrm>
                <a:off x="7755211" y="6081437"/>
                <a:ext cx="226080" cy="15876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274A2B68-9F48-8768-2D97-A4A503A3AA00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749091" y="6075317"/>
                  <a:ext cx="2383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11280355-7A99-1A44-CF49-A99B4C739095}"/>
                    </a:ext>
                  </a:extLst>
                </p14:cNvPr>
                <p14:cNvContentPartPr/>
                <p14:nvPr/>
              </p14:nvContentPartPr>
              <p14:xfrm>
                <a:off x="7983451" y="5878037"/>
                <a:ext cx="173520" cy="40140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11280355-7A99-1A44-CF49-A99B4C739095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977331" y="5871917"/>
                  <a:ext cx="18576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9ADEA665-9153-D6D8-ED2D-6599E684FD15}"/>
                    </a:ext>
                  </a:extLst>
                </p14:cNvPr>
                <p14:cNvContentPartPr/>
                <p14:nvPr/>
              </p14:nvContentPartPr>
              <p14:xfrm>
                <a:off x="8244403" y="6013744"/>
                <a:ext cx="223920" cy="35424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9ADEA665-9153-D6D8-ED2D-6599E684FD15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238283" y="6007624"/>
                  <a:ext cx="23616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8795DC9B-27FF-16B9-D9AD-0D077836BF61}"/>
                    </a:ext>
                  </a:extLst>
                </p14:cNvPr>
                <p14:cNvContentPartPr/>
                <p14:nvPr/>
              </p14:nvContentPartPr>
              <p14:xfrm>
                <a:off x="8464003" y="6000064"/>
                <a:ext cx="149400" cy="21564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8795DC9B-27FF-16B9-D9AD-0D077836BF61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457883" y="5993944"/>
                  <a:ext cx="1616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7AD7496A-64C3-C70D-859A-35B59A0050FC}"/>
                    </a:ext>
                  </a:extLst>
                </p14:cNvPr>
                <p14:cNvContentPartPr/>
                <p14:nvPr/>
              </p14:nvContentPartPr>
              <p14:xfrm>
                <a:off x="8612683" y="5867224"/>
                <a:ext cx="162360" cy="14472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7AD7496A-64C3-C70D-859A-35B59A0050FC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606563" y="5861104"/>
                  <a:ext cx="1746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F5ECB1F5-1D6E-9E74-F713-FD99979E86B5}"/>
                    </a:ext>
                  </a:extLst>
                </p14:cNvPr>
                <p14:cNvContentPartPr/>
                <p14:nvPr/>
              </p14:nvContentPartPr>
              <p14:xfrm>
                <a:off x="8773291" y="6176837"/>
                <a:ext cx="27000" cy="11700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F5ECB1F5-1D6E-9E74-F713-FD99979E86B5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767171" y="6170717"/>
                  <a:ext cx="392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93BAA1C7-2F77-DDBF-2228-D4681E959359}"/>
                    </a:ext>
                  </a:extLst>
                </p14:cNvPr>
                <p14:cNvContentPartPr/>
                <p14:nvPr/>
              </p14:nvContentPartPr>
              <p14:xfrm>
                <a:off x="8934931" y="6055517"/>
                <a:ext cx="166680" cy="26136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93BAA1C7-2F77-DDBF-2228-D4681E959359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928811" y="6049397"/>
                  <a:ext cx="17892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AADCD22D-7542-85B8-1E9B-B5F3A464E8CE}"/>
                    </a:ext>
                  </a:extLst>
                </p14:cNvPr>
                <p14:cNvContentPartPr/>
                <p14:nvPr/>
              </p14:nvContentPartPr>
              <p14:xfrm>
                <a:off x="8961211" y="5974877"/>
                <a:ext cx="169200" cy="23400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AADCD22D-7542-85B8-1E9B-B5F3A464E8CE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8955091" y="5968757"/>
                  <a:ext cx="18144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CE457DF7-15DD-066D-58CB-A32D42C52C97}"/>
                    </a:ext>
                  </a:extLst>
                </p14:cNvPr>
                <p14:cNvContentPartPr/>
                <p14:nvPr/>
              </p14:nvContentPartPr>
              <p14:xfrm>
                <a:off x="9144811" y="5880557"/>
                <a:ext cx="185400" cy="14292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CE457DF7-15DD-066D-58CB-A32D42C52C97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138691" y="5874437"/>
                  <a:ext cx="1976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687A228A-069C-B0B9-B580-8307F157E5E7}"/>
                    </a:ext>
                  </a:extLst>
                </p14:cNvPr>
                <p14:cNvContentPartPr/>
                <p14:nvPr/>
              </p14:nvContentPartPr>
              <p14:xfrm>
                <a:off x="9350011" y="5872637"/>
                <a:ext cx="193680" cy="4402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687A228A-069C-B0B9-B580-8307F157E5E7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9343891" y="5866517"/>
                  <a:ext cx="20592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A18D3ABD-8A29-FC5D-96B7-5D0B23B7F674}"/>
                    </a:ext>
                  </a:extLst>
                </p14:cNvPr>
                <p14:cNvContentPartPr/>
                <p14:nvPr/>
              </p14:nvContentPartPr>
              <p14:xfrm>
                <a:off x="9682512" y="6064144"/>
                <a:ext cx="177480" cy="2016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A18D3ABD-8A29-FC5D-96B7-5D0B23B7F674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9676392" y="6058024"/>
                  <a:ext cx="1897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99C77852-7AB1-59C6-0FD2-1E3299D7B97A}"/>
                    </a:ext>
                  </a:extLst>
                </p14:cNvPr>
                <p14:cNvContentPartPr/>
                <p14:nvPr/>
              </p14:nvContentPartPr>
              <p14:xfrm>
                <a:off x="9669912" y="6128584"/>
                <a:ext cx="191160" cy="3420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99C77852-7AB1-59C6-0FD2-1E3299D7B97A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9663792" y="6122464"/>
                  <a:ext cx="20340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DF9EC246-EB5A-1A10-88A7-1D1A2EC70EF9}"/>
                    </a:ext>
                  </a:extLst>
                </p14:cNvPr>
                <p14:cNvContentPartPr/>
                <p14:nvPr/>
              </p14:nvContentPartPr>
              <p14:xfrm>
                <a:off x="9933571" y="5937077"/>
                <a:ext cx="270000" cy="34812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DF9EC246-EB5A-1A10-88A7-1D1A2EC70EF9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9927451" y="5930957"/>
                  <a:ext cx="28224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343333B0-E47C-10A7-9FCF-B4E45AABE57B}"/>
                    </a:ext>
                  </a:extLst>
                </p14:cNvPr>
                <p14:cNvContentPartPr/>
                <p14:nvPr/>
              </p14:nvContentPartPr>
              <p14:xfrm>
                <a:off x="10186651" y="6076757"/>
                <a:ext cx="179280" cy="17856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343333B0-E47C-10A7-9FCF-B4E45AABE57B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0180531" y="6070637"/>
                  <a:ext cx="1915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6EBC761B-1A9C-FA1F-2388-0E57899086C4}"/>
                    </a:ext>
                  </a:extLst>
                </p14:cNvPr>
                <p14:cNvContentPartPr/>
                <p14:nvPr/>
              </p14:nvContentPartPr>
              <p14:xfrm>
                <a:off x="10215811" y="6077837"/>
                <a:ext cx="151560" cy="17568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6EBC761B-1A9C-FA1F-2388-0E57899086C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209691" y="6071717"/>
                  <a:ext cx="1638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782D0423-EA07-76AD-834F-7088225EC8D0}"/>
                    </a:ext>
                  </a:extLst>
                </p14:cNvPr>
                <p14:cNvContentPartPr/>
                <p14:nvPr/>
              </p14:nvContentPartPr>
              <p14:xfrm>
                <a:off x="10398331" y="6218957"/>
                <a:ext cx="69480" cy="1256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782D0423-EA07-76AD-834F-7088225EC8D0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392211" y="6212837"/>
                  <a:ext cx="817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093711D9-E585-0201-D309-10BE6C60FAD2}"/>
                    </a:ext>
                  </a:extLst>
                </p14:cNvPr>
                <p14:cNvContentPartPr/>
                <p14:nvPr/>
              </p14:nvContentPartPr>
              <p14:xfrm>
                <a:off x="10443691" y="6122837"/>
                <a:ext cx="26640" cy="1260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093711D9-E585-0201-D309-10BE6C60FAD2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437571" y="6116717"/>
                  <a:ext cx="388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35EA0CDB-22AE-CCE6-FEBF-80C84314FDCE}"/>
                    </a:ext>
                  </a:extLst>
                </p14:cNvPr>
                <p14:cNvContentPartPr/>
                <p14:nvPr/>
              </p14:nvContentPartPr>
              <p14:xfrm>
                <a:off x="10462411" y="5890637"/>
                <a:ext cx="173880" cy="1803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35EA0CDB-22AE-CCE6-FEBF-80C84314FDCE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0456291" y="5884517"/>
                  <a:ext cx="1861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81EE2950-D787-B8A7-B572-8173C351B677}"/>
                    </a:ext>
                  </a:extLst>
                </p14:cNvPr>
                <p14:cNvContentPartPr/>
                <p14:nvPr/>
              </p14:nvContentPartPr>
              <p14:xfrm>
                <a:off x="10660051" y="6024197"/>
                <a:ext cx="145800" cy="25740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81EE2950-D787-B8A7-B572-8173C351B677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0653931" y="6018077"/>
                  <a:ext cx="15804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16971847-402E-4321-5473-B6DC3CDC0C51}"/>
                    </a:ext>
                  </a:extLst>
                </p14:cNvPr>
                <p14:cNvContentPartPr/>
                <p14:nvPr/>
              </p14:nvContentPartPr>
              <p14:xfrm>
                <a:off x="10757251" y="6123557"/>
                <a:ext cx="255960" cy="36288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16971847-402E-4321-5473-B6DC3CDC0C51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0751131" y="6117437"/>
                  <a:ext cx="26820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674A6813-F7CA-E606-C54A-2C4260EFF012}"/>
                    </a:ext>
                  </a:extLst>
                </p14:cNvPr>
                <p14:cNvContentPartPr/>
                <p14:nvPr/>
              </p14:nvContentPartPr>
              <p14:xfrm>
                <a:off x="10958491" y="5975237"/>
                <a:ext cx="221760" cy="4111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674A6813-F7CA-E606-C54A-2C4260EFF012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0952371" y="5969117"/>
                  <a:ext cx="234000" cy="42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1A2EC206-C388-A8B7-F865-44D4FC52698C}"/>
                    </a:ext>
                  </a:extLst>
                </p14:cNvPr>
                <p14:cNvContentPartPr/>
                <p14:nvPr/>
              </p14:nvContentPartPr>
              <p14:xfrm>
                <a:off x="11240731" y="6149477"/>
                <a:ext cx="22680" cy="3276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1A2EC206-C388-A8B7-F865-44D4FC52698C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1234611" y="6143357"/>
                  <a:ext cx="349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C2835DD0-0B91-060C-8487-BE900F10E0C3}"/>
                    </a:ext>
                  </a:extLst>
                </p14:cNvPr>
                <p14:cNvContentPartPr/>
                <p14:nvPr/>
              </p14:nvContentPartPr>
              <p14:xfrm>
                <a:off x="9517411" y="5776157"/>
                <a:ext cx="127800" cy="67284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C2835DD0-0B91-060C-8487-BE900F10E0C3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9511291" y="5770037"/>
                  <a:ext cx="140040" cy="68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1" name="Group 490">
            <a:extLst>
              <a:ext uri="{FF2B5EF4-FFF2-40B4-BE49-F238E27FC236}">
                <a16:creationId xmlns:a16="http://schemas.microsoft.com/office/drawing/2014/main" id="{BA45A2D4-CA22-9205-5035-C00C41AE4BE2}"/>
              </a:ext>
            </a:extLst>
          </p:cNvPr>
          <p:cNvGrpSpPr/>
          <p:nvPr/>
        </p:nvGrpSpPr>
        <p:grpSpPr>
          <a:xfrm>
            <a:off x="209892" y="6054355"/>
            <a:ext cx="511200" cy="423360"/>
            <a:chOff x="209892" y="6054355"/>
            <a:chExt cx="511200" cy="42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DC4E3843-EEA3-A6C7-B208-A3BB20FE7C01}"/>
                    </a:ext>
                  </a:extLst>
                </p14:cNvPr>
                <p14:cNvContentPartPr/>
                <p14:nvPr/>
              </p14:nvContentPartPr>
              <p14:xfrm>
                <a:off x="244452" y="6099355"/>
                <a:ext cx="39960" cy="34092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DC4E3843-EEA3-A6C7-B208-A3BB20FE7C01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38332" y="6093235"/>
                  <a:ext cx="5220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1B328EAA-F914-A1B3-4DA7-4D225EF449CD}"/>
                    </a:ext>
                  </a:extLst>
                </p14:cNvPr>
                <p14:cNvContentPartPr/>
                <p14:nvPr/>
              </p14:nvContentPartPr>
              <p14:xfrm>
                <a:off x="209892" y="6057235"/>
                <a:ext cx="215280" cy="24660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1B328EAA-F914-A1B3-4DA7-4D225EF449CD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03772" y="6051115"/>
                  <a:ext cx="22752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1D5E60A3-3583-A9C8-4B89-D2CF93959DF3}"/>
                    </a:ext>
                  </a:extLst>
                </p14:cNvPr>
                <p14:cNvContentPartPr/>
                <p14:nvPr/>
              </p14:nvContentPartPr>
              <p14:xfrm>
                <a:off x="412212" y="6054355"/>
                <a:ext cx="208440" cy="42336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1D5E60A3-3583-A9C8-4B89-D2CF93959DF3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406092" y="6048235"/>
                  <a:ext cx="22068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AD2055F9-8374-D271-C7E4-898F59E7B02E}"/>
                    </a:ext>
                  </a:extLst>
                </p14:cNvPr>
                <p14:cNvContentPartPr/>
                <p14:nvPr/>
              </p14:nvContentPartPr>
              <p14:xfrm>
                <a:off x="450372" y="6316435"/>
                <a:ext cx="98280" cy="3852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AD2055F9-8374-D271-C7E4-898F59E7B02E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444252" y="6310315"/>
                  <a:ext cx="1105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A7D7E08D-1DB1-6732-016A-0FCAE4459BE0}"/>
                    </a:ext>
                  </a:extLst>
                </p14:cNvPr>
                <p14:cNvContentPartPr/>
                <p14:nvPr/>
              </p14:nvContentPartPr>
              <p14:xfrm>
                <a:off x="680772" y="6241915"/>
                <a:ext cx="12600" cy="1332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A7D7E08D-1DB1-6732-016A-0FCAE4459BE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674652" y="6235795"/>
                  <a:ext cx="248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59B47386-E643-79D6-B90D-5FE4FC76832E}"/>
                    </a:ext>
                  </a:extLst>
                </p14:cNvPr>
                <p14:cNvContentPartPr/>
                <p14:nvPr/>
              </p14:nvContentPartPr>
              <p14:xfrm>
                <a:off x="671412" y="6373315"/>
                <a:ext cx="49680" cy="486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59B47386-E643-79D6-B90D-5FE4FC76832E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665292" y="6367195"/>
                  <a:ext cx="619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BE40FDAB-7931-38CC-BCB9-A2E4FBC89F6A}"/>
                    </a:ext>
                  </a:extLst>
                </p14:cNvPr>
                <p14:cNvContentPartPr/>
                <p14:nvPr/>
              </p14:nvContentPartPr>
              <p14:xfrm>
                <a:off x="653412" y="6211315"/>
                <a:ext cx="39600" cy="5184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BE40FDAB-7931-38CC-BCB9-A2E4FBC89F6A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647292" y="6205195"/>
                  <a:ext cx="51840" cy="64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7359164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CB3C80-7777-997D-8EFD-577CF8EAC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3E0014F-9CEF-8DA0-A461-32C7B57A23F3}"/>
                  </a:ext>
                </a:extLst>
              </p14:cNvPr>
              <p14:cNvContentPartPr/>
              <p14:nvPr/>
            </p14:nvContentPartPr>
            <p14:xfrm>
              <a:off x="2997312" y="52311"/>
              <a:ext cx="4788000" cy="787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3E0014F-9CEF-8DA0-A461-32C7B57A23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91192" y="46188"/>
                <a:ext cx="4800240" cy="799926"/>
              </a:xfrm>
              <a:prstGeom prst="rect">
                <a:avLst/>
              </a:prstGeom>
            </p:spPr>
          </p:pic>
        </mc:Fallback>
      </mc:AlternateContent>
      <p:grpSp>
        <p:nvGrpSpPr>
          <p:cNvPr id="52" name="Group 51">
            <a:extLst>
              <a:ext uri="{FF2B5EF4-FFF2-40B4-BE49-F238E27FC236}">
                <a16:creationId xmlns:a16="http://schemas.microsoft.com/office/drawing/2014/main" id="{AB723F07-10A1-8ED6-CF23-497956197A38}"/>
              </a:ext>
            </a:extLst>
          </p:cNvPr>
          <p:cNvGrpSpPr/>
          <p:nvPr/>
        </p:nvGrpSpPr>
        <p:grpSpPr>
          <a:xfrm>
            <a:off x="1255092" y="1352271"/>
            <a:ext cx="253800" cy="257400"/>
            <a:chOff x="1255092" y="1352271"/>
            <a:chExt cx="253800" cy="25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F8338047-8075-AE8F-98A6-9B56A1C77F50}"/>
                    </a:ext>
                  </a:extLst>
                </p14:cNvPr>
                <p14:cNvContentPartPr/>
                <p14:nvPr/>
              </p14:nvContentPartPr>
              <p14:xfrm>
                <a:off x="1255092" y="1352271"/>
                <a:ext cx="253800" cy="2574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F8338047-8075-AE8F-98A6-9B56A1C77F50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248981" y="1346151"/>
                  <a:ext cx="266023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C9E21532-27E4-E8B2-6AF9-3BBF839988A7}"/>
                    </a:ext>
                  </a:extLst>
                </p14:cNvPr>
                <p14:cNvContentPartPr/>
                <p14:nvPr/>
              </p14:nvContentPartPr>
              <p14:xfrm>
                <a:off x="1285332" y="1491951"/>
                <a:ext cx="155520" cy="493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C9E21532-27E4-E8B2-6AF9-3BBF839988A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79212" y="1485831"/>
                  <a:ext cx="167760" cy="61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409CC54-8A95-2AD5-A928-76A1E646BE46}"/>
              </a:ext>
            </a:extLst>
          </p:cNvPr>
          <p:cNvGrpSpPr/>
          <p:nvPr/>
        </p:nvGrpSpPr>
        <p:grpSpPr>
          <a:xfrm>
            <a:off x="1754412" y="1232391"/>
            <a:ext cx="942840" cy="401760"/>
            <a:chOff x="1754412" y="1232391"/>
            <a:chExt cx="942840" cy="40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526A795-9ECF-35B1-7734-1256FCA58446}"/>
                    </a:ext>
                  </a:extLst>
                </p14:cNvPr>
                <p14:cNvContentPartPr/>
                <p14:nvPr/>
              </p14:nvContentPartPr>
              <p14:xfrm>
                <a:off x="1754412" y="1232391"/>
                <a:ext cx="253800" cy="3844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526A795-9ECF-35B1-7734-1256FCA5844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748292" y="1226271"/>
                  <a:ext cx="26604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33699C6-E0CE-1195-040B-233ED9E8C2D7}"/>
                    </a:ext>
                  </a:extLst>
                </p14:cNvPr>
                <p14:cNvContentPartPr/>
                <p14:nvPr/>
              </p14:nvContentPartPr>
              <p14:xfrm>
                <a:off x="2093892" y="1286751"/>
                <a:ext cx="190800" cy="3132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33699C6-E0CE-1195-040B-233ED9E8C2D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087784" y="1280631"/>
                  <a:ext cx="203017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C957F723-D680-F878-ED64-7F91805E2623}"/>
                    </a:ext>
                  </a:extLst>
                </p14:cNvPr>
                <p14:cNvContentPartPr/>
                <p14:nvPr/>
              </p14:nvContentPartPr>
              <p14:xfrm>
                <a:off x="2297292" y="1299711"/>
                <a:ext cx="133200" cy="2815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C957F723-D680-F878-ED64-7F91805E262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291172" y="1293591"/>
                  <a:ext cx="14544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689429E8-1F60-A0C7-A2CA-893A7D47B4FE}"/>
                    </a:ext>
                  </a:extLst>
                </p14:cNvPr>
                <p14:cNvContentPartPr/>
                <p14:nvPr/>
              </p14:nvContentPartPr>
              <p14:xfrm>
                <a:off x="2284332" y="1481871"/>
                <a:ext cx="171000" cy="208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689429E8-1F60-A0C7-A2CA-893A7D47B4F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278212" y="1475751"/>
                  <a:ext cx="1832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646E08FC-E18E-B81A-DB8B-ACDAA76FAA5F}"/>
                    </a:ext>
                  </a:extLst>
                </p14:cNvPr>
                <p14:cNvContentPartPr/>
                <p14:nvPr/>
              </p14:nvContentPartPr>
              <p14:xfrm>
                <a:off x="2431212" y="1236711"/>
                <a:ext cx="266040" cy="3974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646E08FC-E18E-B81A-DB8B-ACDAA76FAA5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425092" y="1230591"/>
                  <a:ext cx="278280" cy="40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61562F56-11B7-16CC-18AE-591927A1B618}"/>
              </a:ext>
            </a:extLst>
          </p:cNvPr>
          <p:cNvGrpSpPr/>
          <p:nvPr/>
        </p:nvGrpSpPr>
        <p:grpSpPr>
          <a:xfrm>
            <a:off x="3425172" y="1049511"/>
            <a:ext cx="479520" cy="690480"/>
            <a:chOff x="3425172" y="1049511"/>
            <a:chExt cx="479520" cy="69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A242A744-462A-8781-65AE-C75A2CE9A808}"/>
                    </a:ext>
                  </a:extLst>
                </p14:cNvPr>
                <p14:cNvContentPartPr/>
                <p14:nvPr/>
              </p14:nvContentPartPr>
              <p14:xfrm>
                <a:off x="3425172" y="1209711"/>
                <a:ext cx="239760" cy="4348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A242A744-462A-8781-65AE-C75A2CE9A80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419043" y="1203586"/>
                  <a:ext cx="252018" cy="4471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889D67B3-1361-4474-D64D-B1ADD8671335}"/>
                    </a:ext>
                  </a:extLst>
                </p14:cNvPr>
                <p14:cNvContentPartPr/>
                <p14:nvPr/>
              </p14:nvContentPartPr>
              <p14:xfrm>
                <a:off x="3724692" y="1049511"/>
                <a:ext cx="180000" cy="2383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889D67B3-1361-4474-D64D-B1ADD867133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718572" y="1043391"/>
                  <a:ext cx="19224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5AEA6188-4F04-DFEA-43FA-01E1F213B297}"/>
                    </a:ext>
                  </a:extLst>
                </p14:cNvPr>
                <p14:cNvContentPartPr/>
                <p14:nvPr/>
              </p14:nvContentPartPr>
              <p14:xfrm>
                <a:off x="3723612" y="1610391"/>
                <a:ext cx="105120" cy="12960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5AEA6188-4F04-DFEA-43FA-01E1F213B29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17492" y="1604271"/>
                  <a:ext cx="1173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D21A4B3-3A2F-DE5F-B9F9-2644D56A6748}"/>
                    </a:ext>
                  </a:extLst>
                </p14:cNvPr>
                <p14:cNvContentPartPr/>
                <p14:nvPr/>
              </p14:nvContentPartPr>
              <p14:xfrm>
                <a:off x="3730812" y="1539471"/>
                <a:ext cx="42120" cy="468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D21A4B3-3A2F-DE5F-B9F9-2644D56A674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724692" y="1533351"/>
                  <a:ext cx="54360" cy="1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EFCF67E6-8E19-F3AF-DA5E-4686076CE444}"/>
              </a:ext>
            </a:extLst>
          </p:cNvPr>
          <p:cNvGrpSpPr/>
          <p:nvPr/>
        </p:nvGrpSpPr>
        <p:grpSpPr>
          <a:xfrm>
            <a:off x="987432" y="2249391"/>
            <a:ext cx="5001840" cy="1398600"/>
            <a:chOff x="987432" y="2249391"/>
            <a:chExt cx="5001840" cy="139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77E460FA-A4EF-20C9-B1DC-DD3428848A36}"/>
                    </a:ext>
                  </a:extLst>
                </p14:cNvPr>
                <p14:cNvContentPartPr/>
                <p14:nvPr/>
              </p14:nvContentPartPr>
              <p14:xfrm>
                <a:off x="987432" y="2377551"/>
                <a:ext cx="1754640" cy="127044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77E460FA-A4EF-20C9-B1DC-DD3428848A36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981312" y="2371433"/>
                  <a:ext cx="1766880" cy="12826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91AC0A4C-6CD5-3903-4EF6-CDDA6E49687A}"/>
                    </a:ext>
                  </a:extLst>
                </p14:cNvPr>
                <p14:cNvContentPartPr/>
                <p14:nvPr/>
              </p14:nvContentPartPr>
              <p14:xfrm>
                <a:off x="2703552" y="2345871"/>
                <a:ext cx="67680" cy="493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91AC0A4C-6CD5-3903-4EF6-CDDA6E49687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697432" y="2339751"/>
                  <a:ext cx="799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C0797C4F-FF63-1B1F-A25C-D8522772CEC1}"/>
                    </a:ext>
                  </a:extLst>
                </p14:cNvPr>
                <p14:cNvContentPartPr/>
                <p14:nvPr/>
              </p14:nvContentPartPr>
              <p14:xfrm>
                <a:off x="2741712" y="2249391"/>
                <a:ext cx="3247560" cy="1209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C0797C4F-FF63-1B1F-A25C-D8522772CEC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735592" y="2243271"/>
                  <a:ext cx="3259800" cy="13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FE9E9A74-865C-E253-E1AB-F9C6B0A2C3F7}"/>
              </a:ext>
            </a:extLst>
          </p:cNvPr>
          <p:cNvGrpSpPr/>
          <p:nvPr/>
        </p:nvGrpSpPr>
        <p:grpSpPr>
          <a:xfrm>
            <a:off x="6354672" y="1902351"/>
            <a:ext cx="478800" cy="519120"/>
            <a:chOff x="6354672" y="1902351"/>
            <a:chExt cx="478800" cy="51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4F397ECD-D03C-E804-06CB-DB70236759A2}"/>
                    </a:ext>
                  </a:extLst>
                </p14:cNvPr>
                <p14:cNvContentPartPr/>
                <p14:nvPr/>
              </p14:nvContentPartPr>
              <p14:xfrm>
                <a:off x="6354672" y="2148231"/>
                <a:ext cx="236880" cy="19332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4F397ECD-D03C-E804-06CB-DB70236759A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348543" y="2142111"/>
                  <a:ext cx="249139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E1DDFD53-99D2-1CE5-F9C6-9C614F00AA14}"/>
                    </a:ext>
                  </a:extLst>
                </p14:cNvPr>
                <p14:cNvContentPartPr/>
                <p14:nvPr/>
              </p14:nvContentPartPr>
              <p14:xfrm>
                <a:off x="6420552" y="2148591"/>
                <a:ext cx="175320" cy="1918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E1DDFD53-99D2-1CE5-F9C6-9C614F00AA1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414432" y="2142471"/>
                  <a:ext cx="1875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1DDB1369-A5E1-6FB6-E00F-6633D4040F0A}"/>
                    </a:ext>
                  </a:extLst>
                </p14:cNvPr>
                <p14:cNvContentPartPr/>
                <p14:nvPr/>
              </p14:nvContentPartPr>
              <p14:xfrm>
                <a:off x="6667512" y="1902351"/>
                <a:ext cx="165960" cy="2145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1DDB1369-A5E1-6FB6-E00F-6633D4040F0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661392" y="1896231"/>
                  <a:ext cx="1782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C949B5BD-B1D2-1E82-0988-6AF1BBBF1791}"/>
                    </a:ext>
                  </a:extLst>
                </p14:cNvPr>
                <p14:cNvContentPartPr/>
                <p14:nvPr/>
              </p14:nvContentPartPr>
              <p14:xfrm>
                <a:off x="6678312" y="2337231"/>
                <a:ext cx="73440" cy="842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C949B5BD-B1D2-1E82-0988-6AF1BBBF1791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672192" y="2331085"/>
                  <a:ext cx="85680" cy="965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77DFB8B8-26D6-612A-1BF2-819F16D17447}"/>
                    </a:ext>
                  </a:extLst>
                </p14:cNvPr>
                <p14:cNvContentPartPr/>
                <p14:nvPr/>
              </p14:nvContentPartPr>
              <p14:xfrm>
                <a:off x="6692712" y="2269551"/>
                <a:ext cx="29880" cy="1188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77DFB8B8-26D6-612A-1BF2-819F16D1744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686665" y="2263431"/>
                  <a:ext cx="41974" cy="2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8C0121E-A071-CADD-0914-1C310C2178F2}"/>
                  </a:ext>
                </a:extLst>
              </p14:cNvPr>
              <p14:cNvContentPartPr/>
              <p14:nvPr/>
            </p14:nvContentPartPr>
            <p14:xfrm>
              <a:off x="987432" y="3615231"/>
              <a:ext cx="41400" cy="540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8C0121E-A071-CADD-0914-1C310C2178F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81258" y="3609111"/>
                <a:ext cx="53747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FFF44C1-0BDB-E8CD-898A-A18280893D20}"/>
                  </a:ext>
                </a:extLst>
              </p14:cNvPr>
              <p14:cNvContentPartPr/>
              <p14:nvPr/>
            </p14:nvContentPartPr>
            <p14:xfrm>
              <a:off x="991752" y="3650871"/>
              <a:ext cx="38880" cy="15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FFF44C1-0BDB-E8CD-898A-A18280893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85632" y="3644751"/>
                <a:ext cx="51120" cy="27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DA046F6-8CAF-A05D-E4E0-3C2B24696DD7}"/>
              </a:ext>
            </a:extLst>
          </p:cNvPr>
          <p:cNvGrpSpPr/>
          <p:nvPr/>
        </p:nvGrpSpPr>
        <p:grpSpPr>
          <a:xfrm>
            <a:off x="449592" y="2089191"/>
            <a:ext cx="6630840" cy="2631960"/>
            <a:chOff x="449592" y="2089191"/>
            <a:chExt cx="6630840" cy="263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086A6BE2-460A-EB3C-AEB5-A0DC81F0DBAA}"/>
                    </a:ext>
                  </a:extLst>
                </p14:cNvPr>
                <p14:cNvContentPartPr/>
                <p14:nvPr/>
              </p14:nvContentPartPr>
              <p14:xfrm>
                <a:off x="829032" y="2089191"/>
                <a:ext cx="223560" cy="210312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086A6BE2-460A-EB3C-AEB5-A0DC81F0DBA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22912" y="2083070"/>
                  <a:ext cx="235800" cy="21153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B1D36667-BEED-3528-8651-0F5C56E49D57}"/>
                    </a:ext>
                  </a:extLst>
                </p14:cNvPr>
                <p14:cNvContentPartPr/>
                <p14:nvPr/>
              </p14:nvContentPartPr>
              <p14:xfrm>
                <a:off x="1048632" y="4004751"/>
                <a:ext cx="6031800" cy="2293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B1D36667-BEED-3528-8651-0F5C56E49D5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042512" y="3998631"/>
                  <a:ext cx="60440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E0A2CB0A-64A3-3984-3A3C-9D393B118F08}"/>
                    </a:ext>
                  </a:extLst>
                </p14:cNvPr>
                <p14:cNvContentPartPr/>
                <p14:nvPr/>
              </p14:nvContentPartPr>
              <p14:xfrm>
                <a:off x="1822632" y="4292751"/>
                <a:ext cx="290520" cy="4284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E0A2CB0A-64A3-3984-3A3C-9D393B118F0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816520" y="4286631"/>
                  <a:ext cx="302745" cy="44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FA4B70D8-BFB0-1A12-20D9-8162369F798B}"/>
                    </a:ext>
                  </a:extLst>
                </p14:cNvPr>
                <p14:cNvContentPartPr/>
                <p14:nvPr/>
              </p14:nvContentPartPr>
              <p14:xfrm>
                <a:off x="449592" y="4333791"/>
                <a:ext cx="141480" cy="2516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FA4B70D8-BFB0-1A12-20D9-8162369F798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43472" y="4327671"/>
                  <a:ext cx="15372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70FDEE51-8BA1-2F21-3DAE-012CEA4A379D}"/>
                    </a:ext>
                  </a:extLst>
                </p14:cNvPr>
                <p14:cNvContentPartPr/>
                <p14:nvPr/>
              </p14:nvContentPartPr>
              <p14:xfrm>
                <a:off x="589632" y="4330911"/>
                <a:ext cx="151920" cy="2052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70FDEE51-8BA1-2F21-3DAE-012CEA4A379D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83512" y="4324791"/>
                  <a:ext cx="1641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9903D6E3-20A6-062F-005F-D24DEB37CEF7}"/>
                    </a:ext>
                  </a:extLst>
                </p14:cNvPr>
                <p14:cNvContentPartPr/>
                <p14:nvPr/>
              </p14:nvContentPartPr>
              <p14:xfrm>
                <a:off x="812112" y="4468431"/>
                <a:ext cx="14040" cy="1371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9903D6E3-20A6-062F-005F-D24DEB37CEF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05992" y="4462311"/>
                  <a:ext cx="262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543BEBB3-1A81-8693-7DAF-A672A3FB6590}"/>
                    </a:ext>
                  </a:extLst>
                </p14:cNvPr>
                <p14:cNvContentPartPr/>
                <p14:nvPr/>
              </p14:nvContentPartPr>
              <p14:xfrm>
                <a:off x="906792" y="4358991"/>
                <a:ext cx="165960" cy="20448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543BEBB3-1A81-8693-7DAF-A672A3FB659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00659" y="4352860"/>
                  <a:ext cx="178227" cy="2167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B11EA855-AB42-47B3-590D-2584B1710AEA}"/>
                    </a:ext>
                  </a:extLst>
                </p14:cNvPr>
                <p14:cNvContentPartPr/>
                <p14:nvPr/>
              </p14:nvContentPartPr>
              <p14:xfrm>
                <a:off x="1076352" y="4321191"/>
                <a:ext cx="108720" cy="2962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B11EA855-AB42-47B3-590D-2584B1710AEA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70252" y="4315064"/>
                  <a:ext cx="120920" cy="30853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4990A10A-3FF7-4A13-4FBC-20B0B3AC4803}"/>
              </a:ext>
            </a:extLst>
          </p:cNvPr>
          <p:cNvGrpSpPr/>
          <p:nvPr/>
        </p:nvGrpSpPr>
        <p:grpSpPr>
          <a:xfrm>
            <a:off x="346632" y="3386631"/>
            <a:ext cx="354960" cy="398160"/>
            <a:chOff x="346632" y="3386631"/>
            <a:chExt cx="354960" cy="3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E41A7579-C303-5CF5-46EF-3AEFBCA085F9}"/>
                    </a:ext>
                  </a:extLst>
                </p14:cNvPr>
                <p14:cNvContentPartPr/>
                <p14:nvPr/>
              </p14:nvContentPartPr>
              <p14:xfrm>
                <a:off x="346632" y="3569151"/>
                <a:ext cx="230040" cy="15732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E41A7579-C303-5CF5-46EF-3AEFBCA085F9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40522" y="3563045"/>
                  <a:ext cx="242261" cy="1695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C6248FD0-1C8A-6C8A-5BA6-A6E72F7CEE14}"/>
                    </a:ext>
                  </a:extLst>
                </p14:cNvPr>
                <p14:cNvContentPartPr/>
                <p14:nvPr/>
              </p14:nvContentPartPr>
              <p14:xfrm>
                <a:off x="450672" y="3561591"/>
                <a:ext cx="105840" cy="2145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C6248FD0-1C8A-6C8A-5BA6-A6E72F7CEE1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444531" y="3555471"/>
                  <a:ext cx="118122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7F4FDAA5-860C-D0D0-6261-FB6BE0D1AA87}"/>
                    </a:ext>
                  </a:extLst>
                </p14:cNvPr>
                <p14:cNvContentPartPr/>
                <p14:nvPr/>
              </p14:nvContentPartPr>
              <p14:xfrm>
                <a:off x="565872" y="3439911"/>
                <a:ext cx="97920" cy="799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7F4FDAA5-860C-D0D0-6261-FB6BE0D1AA8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59752" y="3433791"/>
                  <a:ext cx="1101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9B2561DA-2FF8-25C8-4404-9D4B38189022}"/>
                    </a:ext>
                  </a:extLst>
                </p14:cNvPr>
                <p14:cNvContentPartPr/>
                <p14:nvPr/>
              </p14:nvContentPartPr>
              <p14:xfrm>
                <a:off x="568752" y="3386631"/>
                <a:ext cx="113760" cy="1472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9B2561DA-2FF8-25C8-4404-9D4B38189022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62632" y="3380511"/>
                  <a:ext cx="1260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37D2DA52-1A47-B155-7F5D-9079A991F5F9}"/>
                    </a:ext>
                  </a:extLst>
                </p14:cNvPr>
                <p14:cNvContentPartPr/>
                <p14:nvPr/>
              </p14:nvContentPartPr>
              <p14:xfrm>
                <a:off x="613752" y="3678231"/>
                <a:ext cx="87840" cy="10656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37D2DA52-1A47-B155-7F5D-9079A991F5F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07632" y="3672111"/>
                  <a:ext cx="1000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0E051880-445F-16E5-2283-1DB6CE6DE2AB}"/>
                    </a:ext>
                  </a:extLst>
                </p14:cNvPr>
                <p14:cNvContentPartPr/>
                <p14:nvPr/>
              </p14:nvContentPartPr>
              <p14:xfrm>
                <a:off x="657672" y="3615231"/>
                <a:ext cx="34920" cy="180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0E051880-445F-16E5-2283-1DB6CE6DE2A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51552" y="3609111"/>
                  <a:ext cx="47160" cy="30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2B5255F-D86B-C358-F56A-3F3931E21BF8}"/>
                  </a:ext>
                </a:extLst>
              </p14:cNvPr>
              <p14:cNvContentPartPr/>
              <p14:nvPr/>
            </p14:nvContentPartPr>
            <p14:xfrm>
              <a:off x="1339733" y="5197003"/>
              <a:ext cx="941760" cy="676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2B5255F-D86B-C358-F56A-3F3931E21BF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333613" y="5190915"/>
                <a:ext cx="954000" cy="79855"/>
              </a:xfrm>
              <a:prstGeom prst="rect">
                <a:avLst/>
              </a:prstGeom>
            </p:spPr>
          </p:pic>
        </mc:Fallback>
      </mc:AlternateContent>
      <p:grpSp>
        <p:nvGrpSpPr>
          <p:cNvPr id="137" name="Group 136">
            <a:extLst>
              <a:ext uri="{FF2B5EF4-FFF2-40B4-BE49-F238E27FC236}">
                <a16:creationId xmlns:a16="http://schemas.microsoft.com/office/drawing/2014/main" id="{91792267-0302-FC05-86B3-C5BB0419FA02}"/>
              </a:ext>
            </a:extLst>
          </p:cNvPr>
          <p:cNvGrpSpPr/>
          <p:nvPr/>
        </p:nvGrpSpPr>
        <p:grpSpPr>
          <a:xfrm>
            <a:off x="1410653" y="4802083"/>
            <a:ext cx="898560" cy="420120"/>
            <a:chOff x="1410653" y="4802083"/>
            <a:chExt cx="898560" cy="42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D650C68-C5FD-3307-EA07-CA112183B8B2}"/>
                    </a:ext>
                  </a:extLst>
                </p14:cNvPr>
                <p14:cNvContentPartPr/>
                <p14:nvPr/>
              </p14:nvContentPartPr>
              <p14:xfrm>
                <a:off x="1410653" y="4802083"/>
                <a:ext cx="244440" cy="3344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D650C68-C5FD-3307-EA07-CA112183B8B2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404533" y="4795970"/>
                  <a:ext cx="256680" cy="3466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58ECB614-F924-52C6-C76A-7A2B192C26BD}"/>
                    </a:ext>
                  </a:extLst>
                </p14:cNvPr>
                <p14:cNvContentPartPr/>
                <p14:nvPr/>
              </p14:nvContentPartPr>
              <p14:xfrm>
                <a:off x="1687133" y="4828003"/>
                <a:ext cx="87480" cy="26460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58ECB614-F924-52C6-C76A-7A2B192C26B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681013" y="4821883"/>
                  <a:ext cx="9972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0653C649-5632-4BC1-8816-55B690229558}"/>
                    </a:ext>
                  </a:extLst>
                </p14:cNvPr>
                <p14:cNvContentPartPr/>
                <p14:nvPr/>
              </p14:nvContentPartPr>
              <p14:xfrm>
                <a:off x="1780013" y="4949323"/>
                <a:ext cx="171720" cy="1537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0653C649-5632-4BC1-8816-55B69022955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773893" y="4943203"/>
                  <a:ext cx="1839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DC372C25-141F-B525-BD0E-A58660BF97A1}"/>
                    </a:ext>
                  </a:extLst>
                </p14:cNvPr>
                <p14:cNvContentPartPr/>
                <p14:nvPr/>
              </p14:nvContentPartPr>
              <p14:xfrm>
                <a:off x="1945253" y="4973443"/>
                <a:ext cx="61920" cy="2487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DC372C25-141F-B525-BD0E-A58660BF97A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939133" y="4967323"/>
                  <a:ext cx="7416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0DC8F65-3482-52D1-4F18-E2C065DF60D5}"/>
                    </a:ext>
                  </a:extLst>
                </p14:cNvPr>
                <p14:cNvContentPartPr/>
                <p14:nvPr/>
              </p14:nvContentPartPr>
              <p14:xfrm>
                <a:off x="1947413" y="4921603"/>
                <a:ext cx="168840" cy="14328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0DC8F65-3482-52D1-4F18-E2C065DF60D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941293" y="4915468"/>
                  <a:ext cx="181080" cy="1555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0A9741E9-076D-159D-8607-120844481BBF}"/>
                    </a:ext>
                  </a:extLst>
                </p14:cNvPr>
                <p14:cNvContentPartPr/>
                <p14:nvPr/>
              </p14:nvContentPartPr>
              <p14:xfrm>
                <a:off x="2107613" y="4898923"/>
                <a:ext cx="201600" cy="2174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0A9741E9-076D-159D-8607-120844481BBF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101493" y="4892813"/>
                  <a:ext cx="213840" cy="2296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6F3CFC1-F6B8-F5D6-3E4F-9778339886CC}"/>
                  </a:ext>
                </a:extLst>
              </p14:cNvPr>
              <p14:cNvContentPartPr/>
              <p14:nvPr/>
            </p14:nvContentPartPr>
            <p14:xfrm>
              <a:off x="1624632" y="2680671"/>
              <a:ext cx="148320" cy="9288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6F3CFC1-F6B8-F5D6-3E4F-9778339886C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618527" y="2674575"/>
                <a:ext cx="160530" cy="1050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4DCF6C8-2F7D-DC30-CF91-0A51F19ED842}"/>
                  </a:ext>
                </a:extLst>
              </p14:cNvPr>
              <p14:cNvContentPartPr/>
              <p14:nvPr/>
            </p14:nvContentPartPr>
            <p14:xfrm>
              <a:off x="2700672" y="2373231"/>
              <a:ext cx="48600" cy="11214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4DCF6C8-2F7D-DC30-CF91-0A51F19ED84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94506" y="2367113"/>
                <a:ext cx="60931" cy="1133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17C78A1-AF58-82C3-ADBB-A7C5CA23BBB5}"/>
                  </a:ext>
                </a:extLst>
              </p14:cNvPr>
              <p14:cNvContentPartPr/>
              <p14:nvPr/>
            </p14:nvContentPartPr>
            <p14:xfrm>
              <a:off x="3039072" y="2425431"/>
              <a:ext cx="111240" cy="1288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17C78A1-AF58-82C3-ADBB-A7C5CA23BBB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32972" y="2419311"/>
                <a:ext cx="123441" cy="14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86" name="Group 185">
            <a:extLst>
              <a:ext uri="{FF2B5EF4-FFF2-40B4-BE49-F238E27FC236}">
                <a16:creationId xmlns:a16="http://schemas.microsoft.com/office/drawing/2014/main" id="{660C1ADC-B427-2805-4AAA-37B17D53251F}"/>
              </a:ext>
            </a:extLst>
          </p:cNvPr>
          <p:cNvGrpSpPr/>
          <p:nvPr/>
        </p:nvGrpSpPr>
        <p:grpSpPr>
          <a:xfrm>
            <a:off x="1017312" y="3370791"/>
            <a:ext cx="4839120" cy="310680"/>
            <a:chOff x="1017312" y="3370791"/>
            <a:chExt cx="4839120" cy="31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7A44A8C2-33D4-9330-3B40-0C0234FDA876}"/>
                    </a:ext>
                  </a:extLst>
                </p14:cNvPr>
                <p14:cNvContentPartPr/>
                <p14:nvPr/>
              </p14:nvContentPartPr>
              <p14:xfrm>
                <a:off x="1017312" y="3654471"/>
                <a:ext cx="92520" cy="270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7A44A8C2-33D4-9330-3B40-0C0234FDA87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11192" y="3648351"/>
                  <a:ext cx="10476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05FC4F0-52AF-3153-7658-A34F7F0E9668}"/>
                    </a:ext>
                  </a:extLst>
                </p14:cNvPr>
                <p14:cNvContentPartPr/>
                <p14:nvPr/>
              </p14:nvContentPartPr>
              <p14:xfrm>
                <a:off x="1170672" y="3646551"/>
                <a:ext cx="94320" cy="1296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05FC4F0-52AF-3153-7658-A34F7F0E966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64552" y="3640431"/>
                  <a:ext cx="1065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106A1DAD-98FD-69F2-1F31-EDD065994CA6}"/>
                    </a:ext>
                  </a:extLst>
                </p14:cNvPr>
                <p14:cNvContentPartPr/>
                <p14:nvPr/>
              </p14:nvContentPartPr>
              <p14:xfrm>
                <a:off x="1364352" y="3624591"/>
                <a:ext cx="59040" cy="1584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106A1DAD-98FD-69F2-1F31-EDD065994CA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358269" y="3618471"/>
                  <a:ext cx="71206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6416F7B6-A774-C6CC-D032-74737789B6CF}"/>
                    </a:ext>
                  </a:extLst>
                </p14:cNvPr>
                <p14:cNvContentPartPr/>
                <p14:nvPr/>
              </p14:nvContentPartPr>
              <p14:xfrm>
                <a:off x="1499712" y="3608031"/>
                <a:ext cx="46080" cy="183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6416F7B6-A774-C6CC-D032-74737789B6C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493544" y="3601911"/>
                  <a:ext cx="58416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45EDB7D8-9A8C-F99B-2716-97FB80A2601E}"/>
                    </a:ext>
                  </a:extLst>
                </p14:cNvPr>
                <p14:cNvContentPartPr/>
                <p14:nvPr/>
              </p14:nvContentPartPr>
              <p14:xfrm>
                <a:off x="1663512" y="3609471"/>
                <a:ext cx="5400" cy="90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45EDB7D8-9A8C-F99B-2716-97FB80A2601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657392" y="3603351"/>
                  <a:ext cx="176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C75D142D-D95E-0043-0A4B-9F68DA90F0FC}"/>
                    </a:ext>
                  </a:extLst>
                </p14:cNvPr>
                <p14:cNvContentPartPr/>
                <p14:nvPr/>
              </p14:nvContentPartPr>
              <p14:xfrm>
                <a:off x="1785192" y="3578511"/>
                <a:ext cx="18000" cy="46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C75D142D-D95E-0043-0A4B-9F68DA90F0FC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778947" y="3572391"/>
                  <a:ext cx="3049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BD9FF2CB-3AF8-42AA-4061-9BB16CD7DAC9}"/>
                    </a:ext>
                  </a:extLst>
                </p14:cNvPr>
                <p14:cNvContentPartPr/>
                <p14:nvPr/>
              </p14:nvContentPartPr>
              <p14:xfrm>
                <a:off x="1939272" y="3568071"/>
                <a:ext cx="13680" cy="468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BD9FF2CB-3AF8-42AA-4061-9BB16CD7DAC9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933152" y="3561951"/>
                  <a:ext cx="259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4FB35B06-1DDC-0B74-075B-159A6F628E17}"/>
                    </a:ext>
                  </a:extLst>
                </p14:cNvPr>
                <p14:cNvContentPartPr/>
                <p14:nvPr/>
              </p14:nvContentPartPr>
              <p14:xfrm>
                <a:off x="1963392" y="3564111"/>
                <a:ext cx="7560" cy="216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4FB35B06-1DDC-0B74-075B-159A6F628E17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957272" y="3557991"/>
                  <a:ext cx="198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9B9B9C82-4B2F-52AC-C53F-4187A7E4E87F}"/>
                    </a:ext>
                  </a:extLst>
                </p14:cNvPr>
                <p14:cNvContentPartPr/>
                <p14:nvPr/>
              </p14:nvContentPartPr>
              <p14:xfrm>
                <a:off x="2043672" y="3545031"/>
                <a:ext cx="50400" cy="100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9B9B9C82-4B2F-52AC-C53F-4187A7E4E87F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037508" y="3538911"/>
                  <a:ext cx="62728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3079F1F6-6D81-C799-B208-682F90B6B4A5}"/>
                    </a:ext>
                  </a:extLst>
                </p14:cNvPr>
                <p14:cNvContentPartPr/>
                <p14:nvPr/>
              </p14:nvContentPartPr>
              <p14:xfrm>
                <a:off x="2156352" y="3541431"/>
                <a:ext cx="126720" cy="792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3079F1F6-6D81-C799-B208-682F90B6B4A5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2150232" y="3535311"/>
                  <a:ext cx="1389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426B6F67-24D0-259B-8B4F-50E7B3CBC5D9}"/>
                    </a:ext>
                  </a:extLst>
                </p14:cNvPr>
                <p14:cNvContentPartPr/>
                <p14:nvPr/>
              </p14:nvContentPartPr>
              <p14:xfrm>
                <a:off x="2312952" y="3537471"/>
                <a:ext cx="101160" cy="136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426B6F67-24D0-259B-8B4F-50E7B3CBC5D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2306832" y="3531351"/>
                  <a:ext cx="1134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AEA7A5AC-5175-760B-EECC-0494E37A68EF}"/>
                    </a:ext>
                  </a:extLst>
                </p14:cNvPr>
                <p14:cNvContentPartPr/>
                <p14:nvPr/>
              </p14:nvContentPartPr>
              <p14:xfrm>
                <a:off x="2510232" y="3511551"/>
                <a:ext cx="9000" cy="1692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AEA7A5AC-5175-760B-EECC-0494E37A68EF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504347" y="3505431"/>
                  <a:ext cx="20769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FF3137C1-17B7-06BE-B7E0-5B930068D28A}"/>
                    </a:ext>
                  </a:extLst>
                </p14:cNvPr>
                <p14:cNvContentPartPr/>
                <p14:nvPr/>
              </p14:nvContentPartPr>
              <p14:xfrm>
                <a:off x="2613192" y="3523071"/>
                <a:ext cx="77040" cy="360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FF3137C1-17B7-06BE-B7E0-5B930068D28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607072" y="3516951"/>
                  <a:ext cx="892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E3C06095-C478-1D5E-BA01-773F20851689}"/>
                    </a:ext>
                  </a:extLst>
                </p14:cNvPr>
                <p14:cNvContentPartPr/>
                <p14:nvPr/>
              </p14:nvContentPartPr>
              <p14:xfrm>
                <a:off x="2798232" y="3508671"/>
                <a:ext cx="15120" cy="79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E3C06095-C478-1D5E-BA01-773F20851689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792254" y="3502817"/>
                  <a:ext cx="27075" cy="196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A6C7E2DC-4A52-CFBE-D5F2-658F0E2EAC3A}"/>
                    </a:ext>
                  </a:extLst>
                </p14:cNvPr>
                <p14:cNvContentPartPr/>
                <p14:nvPr/>
              </p14:nvContentPartPr>
              <p14:xfrm>
                <a:off x="2929272" y="3501471"/>
                <a:ext cx="55080" cy="68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A6C7E2DC-4A52-CFBE-D5F2-658F0E2EAC3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923152" y="3495351"/>
                  <a:ext cx="673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578DF8C5-3E93-2D05-333F-0009E5700048}"/>
                    </a:ext>
                  </a:extLst>
                </p14:cNvPr>
                <p14:cNvContentPartPr/>
                <p14:nvPr/>
              </p14:nvContentPartPr>
              <p14:xfrm>
                <a:off x="3082992" y="3510471"/>
                <a:ext cx="70560" cy="111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578DF8C5-3E93-2D05-333F-0009E5700048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076872" y="3504351"/>
                  <a:ext cx="828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D4748976-E180-CDD1-2842-4A050793C3C1}"/>
                    </a:ext>
                  </a:extLst>
                </p14:cNvPr>
                <p14:cNvContentPartPr/>
                <p14:nvPr/>
              </p14:nvContentPartPr>
              <p14:xfrm>
                <a:off x="3204672" y="3504351"/>
                <a:ext cx="51480" cy="133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D4748976-E180-CDD1-2842-4A050793C3C1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198552" y="3498231"/>
                  <a:ext cx="637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1AF3A177-981E-9BC1-C1AE-1D16E314A841}"/>
                    </a:ext>
                  </a:extLst>
                </p14:cNvPr>
                <p14:cNvContentPartPr/>
                <p14:nvPr/>
              </p14:nvContentPartPr>
              <p14:xfrm>
                <a:off x="3352992" y="3502191"/>
                <a:ext cx="61200" cy="972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1AF3A177-981E-9BC1-C1AE-1D16E314A841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346908" y="3496071"/>
                  <a:ext cx="73368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302C1DD3-CFAE-9069-3B91-93478E290F6A}"/>
                    </a:ext>
                  </a:extLst>
                </p14:cNvPr>
                <p14:cNvContentPartPr/>
                <p14:nvPr/>
              </p14:nvContentPartPr>
              <p14:xfrm>
                <a:off x="3524352" y="3505431"/>
                <a:ext cx="38880" cy="86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302C1DD3-CFAE-9069-3B91-93478E290F6A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518232" y="3499311"/>
                  <a:ext cx="511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C3C5510A-872C-B557-EBC5-474A4E165D95}"/>
                    </a:ext>
                  </a:extLst>
                </p14:cNvPr>
                <p14:cNvContentPartPr/>
                <p14:nvPr/>
              </p14:nvContentPartPr>
              <p14:xfrm>
                <a:off x="3688872" y="3499311"/>
                <a:ext cx="127080" cy="100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C3C5510A-872C-B557-EBC5-474A4E165D95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682752" y="3493191"/>
                  <a:ext cx="1393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756725C9-ED49-7350-ECCA-343264066E08}"/>
                    </a:ext>
                  </a:extLst>
                </p14:cNvPr>
                <p14:cNvContentPartPr/>
                <p14:nvPr/>
              </p14:nvContentPartPr>
              <p14:xfrm>
                <a:off x="3894432" y="3505791"/>
                <a:ext cx="94320" cy="36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756725C9-ED49-7350-ECCA-343264066E0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888312" y="3498991"/>
                  <a:ext cx="106560" cy="1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B6E4D252-6FE8-C1A0-3083-89CA9C314F2A}"/>
                    </a:ext>
                  </a:extLst>
                </p14:cNvPr>
                <p14:cNvContentPartPr/>
                <p14:nvPr/>
              </p14:nvContentPartPr>
              <p14:xfrm>
                <a:off x="4136352" y="3487431"/>
                <a:ext cx="61560" cy="1584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B6E4D252-6FE8-C1A0-3083-89CA9C314F2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130196" y="3481311"/>
                  <a:ext cx="73872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AF30FAD9-3971-2332-9FCF-0B2E3154EA27}"/>
                    </a:ext>
                  </a:extLst>
                </p14:cNvPr>
                <p14:cNvContentPartPr/>
                <p14:nvPr/>
              </p14:nvContentPartPr>
              <p14:xfrm>
                <a:off x="4351632" y="3492111"/>
                <a:ext cx="49680" cy="864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AF30FAD9-3971-2332-9FCF-0B2E3154EA27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345512" y="3485991"/>
                  <a:ext cx="619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D30F81BD-57EA-D3B1-F088-DBF3C59D7FE0}"/>
                    </a:ext>
                  </a:extLst>
                </p14:cNvPr>
                <p14:cNvContentPartPr/>
                <p14:nvPr/>
              </p14:nvContentPartPr>
              <p14:xfrm>
                <a:off x="4515072" y="3499311"/>
                <a:ext cx="43200" cy="1260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D30F81BD-57EA-D3B1-F088-DBF3C59D7FE0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508952" y="3493011"/>
                  <a:ext cx="554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51CC31D4-A70B-6756-9E20-848EBF285D98}"/>
                    </a:ext>
                  </a:extLst>
                </p14:cNvPr>
                <p14:cNvContentPartPr/>
                <p14:nvPr/>
              </p14:nvContentPartPr>
              <p14:xfrm>
                <a:off x="4702992" y="3480591"/>
                <a:ext cx="83160" cy="1944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51CC31D4-A70B-6756-9E20-848EBF285D9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696872" y="3474471"/>
                  <a:ext cx="954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CAE3AEA5-3F24-BA4D-059A-6E3EEC4F426E}"/>
                    </a:ext>
                  </a:extLst>
                </p14:cNvPr>
                <p14:cNvContentPartPr/>
                <p14:nvPr/>
              </p14:nvContentPartPr>
              <p14:xfrm>
                <a:off x="4918632" y="3461871"/>
                <a:ext cx="109080" cy="972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CAE3AEA5-3F24-BA4D-059A-6E3EEC4F426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912512" y="3455751"/>
                  <a:ext cx="1213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519D17D2-BB67-0D4A-6715-AAE1A0653533}"/>
                    </a:ext>
                  </a:extLst>
                </p14:cNvPr>
                <p14:cNvContentPartPr/>
                <p14:nvPr/>
              </p14:nvContentPartPr>
              <p14:xfrm>
                <a:off x="5078112" y="3435591"/>
                <a:ext cx="63000" cy="2880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519D17D2-BB67-0D4A-6715-AAE1A065353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071992" y="3429471"/>
                  <a:ext cx="752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182D8CDB-19BC-C6B9-04DF-41B80C0DB393}"/>
                    </a:ext>
                  </a:extLst>
                </p14:cNvPr>
                <p14:cNvContentPartPr/>
                <p14:nvPr/>
              </p14:nvContentPartPr>
              <p14:xfrm>
                <a:off x="5258472" y="3407151"/>
                <a:ext cx="305280" cy="424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182D8CDB-19BC-C6B9-04DF-41B80C0DB39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252352" y="3401031"/>
                  <a:ext cx="317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CC27375C-2642-AB38-C2A2-D6AF05120817}"/>
                    </a:ext>
                  </a:extLst>
                </p14:cNvPr>
                <p14:cNvContentPartPr/>
                <p14:nvPr/>
              </p14:nvContentPartPr>
              <p14:xfrm>
                <a:off x="5597232" y="3389151"/>
                <a:ext cx="58680" cy="19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CC27375C-2642-AB38-C2A2-D6AF05120817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591074" y="3383031"/>
                  <a:ext cx="70996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40E828E9-27FE-1A21-1C1B-BEEBAD1402E5}"/>
                    </a:ext>
                  </a:extLst>
                </p14:cNvPr>
                <p14:cNvContentPartPr/>
                <p14:nvPr/>
              </p14:nvContentPartPr>
              <p14:xfrm>
                <a:off x="5687952" y="3390231"/>
                <a:ext cx="43200" cy="147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40E828E9-27FE-1A21-1C1B-BEEBAD1402E5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681832" y="3384111"/>
                  <a:ext cx="554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6B86A71E-BE08-9145-70CF-435FD24E56E3}"/>
                    </a:ext>
                  </a:extLst>
                </p14:cNvPr>
                <p14:cNvContentPartPr/>
                <p14:nvPr/>
              </p14:nvContentPartPr>
              <p14:xfrm>
                <a:off x="5811072" y="3370791"/>
                <a:ext cx="45360" cy="216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6B86A71E-BE08-9145-70CF-435FD24E56E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804952" y="3364671"/>
                  <a:ext cx="57600" cy="33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510B605D-7AEA-E4F1-933B-0D66FDAE0A53}"/>
                  </a:ext>
                </a:extLst>
              </p14:cNvPr>
              <p14:cNvContentPartPr/>
              <p14:nvPr/>
            </p14:nvContentPartPr>
            <p14:xfrm>
              <a:off x="3519533" y="4664203"/>
              <a:ext cx="157320" cy="1148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510B605D-7AEA-E4F1-933B-0D66FDAE0A5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513399" y="4658064"/>
                <a:ext cx="169588" cy="1271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029847AC-157D-C3A5-9162-43483C6E4137}"/>
                  </a:ext>
                </a:extLst>
              </p14:cNvPr>
              <p14:cNvContentPartPr/>
              <p14:nvPr/>
            </p14:nvContentPartPr>
            <p14:xfrm>
              <a:off x="2463293" y="4894963"/>
              <a:ext cx="32040" cy="36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029847AC-157D-C3A5-9162-43483C6E413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57173" y="4888843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2CB1B2AC-A762-5D25-698D-3169598BC50F}"/>
                  </a:ext>
                </a:extLst>
              </p14:cNvPr>
              <p14:cNvContentPartPr/>
              <p14:nvPr/>
            </p14:nvContentPartPr>
            <p14:xfrm>
              <a:off x="2493893" y="5050123"/>
              <a:ext cx="43200" cy="1800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2CB1B2AC-A762-5D25-698D-3169598BC50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87824" y="5044003"/>
                <a:ext cx="55339" cy="30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7" name="Group 226">
            <a:extLst>
              <a:ext uri="{FF2B5EF4-FFF2-40B4-BE49-F238E27FC236}">
                <a16:creationId xmlns:a16="http://schemas.microsoft.com/office/drawing/2014/main" id="{589BA70C-080D-566B-B771-3B9F9884A5DA}"/>
              </a:ext>
            </a:extLst>
          </p:cNvPr>
          <p:cNvGrpSpPr/>
          <p:nvPr/>
        </p:nvGrpSpPr>
        <p:grpSpPr>
          <a:xfrm>
            <a:off x="1022933" y="5698123"/>
            <a:ext cx="2018520" cy="419040"/>
            <a:chOff x="1022933" y="5698123"/>
            <a:chExt cx="2018520" cy="41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961EE83F-DA01-F34A-51D4-4D5D7E601ED7}"/>
                    </a:ext>
                  </a:extLst>
                </p14:cNvPr>
                <p14:cNvContentPartPr/>
                <p14:nvPr/>
              </p14:nvContentPartPr>
              <p14:xfrm>
                <a:off x="1034093" y="5701363"/>
                <a:ext cx="275400" cy="274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961EE83F-DA01-F34A-51D4-4D5D7E601ED7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27973" y="5695243"/>
                  <a:ext cx="28764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D6FF8D4B-51FB-6CFC-1063-832717341B31}"/>
                    </a:ext>
                  </a:extLst>
                </p14:cNvPr>
                <p14:cNvContentPartPr/>
                <p14:nvPr/>
              </p14:nvContentPartPr>
              <p14:xfrm>
                <a:off x="1300853" y="5798923"/>
                <a:ext cx="164520" cy="14724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D6FF8D4B-51FB-6CFC-1063-832717341B31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294733" y="5792803"/>
                  <a:ext cx="1767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106CFA8C-AE85-2BDA-CB88-A9841D0A6C23}"/>
                    </a:ext>
                  </a:extLst>
                </p14:cNvPr>
                <p14:cNvContentPartPr/>
                <p14:nvPr/>
              </p14:nvContentPartPr>
              <p14:xfrm>
                <a:off x="1452413" y="5814763"/>
                <a:ext cx="105480" cy="1177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106CFA8C-AE85-2BDA-CB88-A9841D0A6C2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446293" y="5808643"/>
                  <a:ext cx="1177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B1D94F0F-C09A-6A57-CD2A-C72B7E675200}"/>
                    </a:ext>
                  </a:extLst>
                </p14:cNvPr>
                <p14:cNvContentPartPr/>
                <p14:nvPr/>
              </p14:nvContentPartPr>
              <p14:xfrm>
                <a:off x="1463573" y="5833123"/>
                <a:ext cx="77760" cy="10404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B1D94F0F-C09A-6A57-CD2A-C72B7E67520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457453" y="5827003"/>
                  <a:ext cx="900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2B64D158-7387-E05D-E283-861117BEC322}"/>
                    </a:ext>
                  </a:extLst>
                </p14:cNvPr>
                <p14:cNvContentPartPr/>
                <p14:nvPr/>
              </p14:nvContentPartPr>
              <p14:xfrm>
                <a:off x="1703693" y="5698123"/>
                <a:ext cx="238320" cy="442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2B64D158-7387-E05D-E283-861117BEC322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697582" y="5692003"/>
                  <a:ext cx="250542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01DBD457-3A18-B50B-98F4-E8D04266F498}"/>
                    </a:ext>
                  </a:extLst>
                </p14:cNvPr>
                <p14:cNvContentPartPr/>
                <p14:nvPr/>
              </p14:nvContentPartPr>
              <p14:xfrm>
                <a:off x="1805213" y="5730523"/>
                <a:ext cx="35280" cy="1749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01DBD457-3A18-B50B-98F4-E8D04266F49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799155" y="5724403"/>
                  <a:ext cx="47396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40546AB3-E583-8AF2-2820-1C25F0193C70}"/>
                    </a:ext>
                  </a:extLst>
                </p14:cNvPr>
                <p14:cNvContentPartPr/>
                <p14:nvPr/>
              </p14:nvContentPartPr>
              <p14:xfrm>
                <a:off x="1733213" y="5893603"/>
                <a:ext cx="186480" cy="1764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40546AB3-E583-8AF2-2820-1C25F0193C7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727093" y="5887483"/>
                  <a:ext cx="1987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D85CEDD4-9585-950D-E76A-FB3EA5D83B7E}"/>
                    </a:ext>
                  </a:extLst>
                </p14:cNvPr>
                <p14:cNvContentPartPr/>
                <p14:nvPr/>
              </p14:nvContentPartPr>
              <p14:xfrm>
                <a:off x="1923653" y="5793163"/>
                <a:ext cx="138600" cy="13392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D85CEDD4-9585-950D-E76A-FB3EA5D83B7E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917533" y="5787043"/>
                  <a:ext cx="1508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9DA79CDA-FE46-1157-8D16-CDC2605D8558}"/>
                    </a:ext>
                  </a:extLst>
                </p14:cNvPr>
                <p14:cNvContentPartPr/>
                <p14:nvPr/>
              </p14:nvContentPartPr>
              <p14:xfrm>
                <a:off x="2084573" y="5762923"/>
                <a:ext cx="155160" cy="1594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9DA79CDA-FE46-1157-8D16-CDC2605D855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078439" y="5756803"/>
                  <a:ext cx="167428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531003E8-27D1-2944-FAB4-59C2391A7658}"/>
                    </a:ext>
                  </a:extLst>
                </p14:cNvPr>
                <p14:cNvContentPartPr/>
                <p14:nvPr/>
              </p14:nvContentPartPr>
              <p14:xfrm>
                <a:off x="2236853" y="5775163"/>
                <a:ext cx="92880" cy="1476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531003E8-27D1-2944-FAB4-59C2391A765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230733" y="5769043"/>
                  <a:ext cx="1051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98A55EDB-6308-3ECF-5F11-B2D4F3DAB3E3}"/>
                    </a:ext>
                  </a:extLst>
                </p14:cNvPr>
                <p14:cNvContentPartPr/>
                <p14:nvPr/>
              </p14:nvContentPartPr>
              <p14:xfrm>
                <a:off x="2315693" y="5759683"/>
                <a:ext cx="128880" cy="1591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98A55EDB-6308-3ECF-5F11-B2D4F3DAB3E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309573" y="5753577"/>
                  <a:ext cx="141120" cy="1713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DEBA03D0-3E22-AA8E-E4B2-8A3720DE862F}"/>
                    </a:ext>
                  </a:extLst>
                </p14:cNvPr>
                <p14:cNvContentPartPr/>
                <p14:nvPr/>
              </p14:nvContentPartPr>
              <p14:xfrm>
                <a:off x="2440973" y="5741323"/>
                <a:ext cx="231120" cy="165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DEBA03D0-3E22-AA8E-E4B2-8A3720DE862F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434853" y="5735203"/>
                  <a:ext cx="2433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5DA8566B-2BF9-2383-2CA3-E587229EB1A2}"/>
                    </a:ext>
                  </a:extLst>
                </p14:cNvPr>
                <p14:cNvContentPartPr/>
                <p14:nvPr/>
              </p14:nvContentPartPr>
              <p14:xfrm>
                <a:off x="2575973" y="5715403"/>
                <a:ext cx="158760" cy="1710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5DA8566B-2BF9-2383-2CA3-E587229EB1A2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569853" y="5709283"/>
                  <a:ext cx="1710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4EF59D82-7114-37D6-5892-36928A59F992}"/>
                    </a:ext>
                  </a:extLst>
                </p14:cNvPr>
                <p14:cNvContentPartPr/>
                <p14:nvPr/>
              </p14:nvContentPartPr>
              <p14:xfrm>
                <a:off x="2739053" y="5712883"/>
                <a:ext cx="165240" cy="1508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4EF59D82-7114-37D6-5892-36928A59F992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732933" y="5706778"/>
                  <a:ext cx="177480" cy="1630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95D7685A-2DDC-2B14-9E1E-E69673260DE5}"/>
                    </a:ext>
                  </a:extLst>
                </p14:cNvPr>
                <p14:cNvContentPartPr/>
                <p14:nvPr/>
              </p14:nvContentPartPr>
              <p14:xfrm>
                <a:off x="2975213" y="5714683"/>
                <a:ext cx="34560" cy="252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95D7685A-2DDC-2B14-9E1E-E69673260DE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969029" y="5708474"/>
                  <a:ext cx="46929" cy="376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80D635BA-D436-7152-A61F-C318DDD44377}"/>
                    </a:ext>
                  </a:extLst>
                </p14:cNvPr>
                <p14:cNvContentPartPr/>
                <p14:nvPr/>
              </p14:nvContentPartPr>
              <p14:xfrm>
                <a:off x="3005093" y="5820163"/>
                <a:ext cx="16920" cy="244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80D635BA-D436-7152-A61F-C318DDD44377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998973" y="5814043"/>
                  <a:ext cx="291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E57D72EC-6F73-D115-EF8C-DAACA1523EB9}"/>
                    </a:ext>
                  </a:extLst>
                </p14:cNvPr>
                <p14:cNvContentPartPr/>
                <p14:nvPr/>
              </p14:nvContentPartPr>
              <p14:xfrm>
                <a:off x="1022933" y="6009883"/>
                <a:ext cx="2018520" cy="1072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E57D72EC-6F73-D115-EF8C-DAACA1523EB9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16813" y="6003763"/>
                  <a:ext cx="2030760" cy="119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9428778B-8E5C-0E4A-97F6-454B70A55C40}"/>
                  </a:ext>
                </a:extLst>
              </p14:cNvPr>
              <p14:cNvContentPartPr/>
              <p14:nvPr/>
            </p14:nvContentPartPr>
            <p14:xfrm>
              <a:off x="3700613" y="5479963"/>
              <a:ext cx="113040" cy="16992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9428778B-8E5C-0E4A-97F6-454B70A55C40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94493" y="5473843"/>
                <a:ext cx="125280" cy="182160"/>
              </a:xfrm>
              <a:prstGeom prst="rect">
                <a:avLst/>
              </a:prstGeom>
            </p:spPr>
          </p:pic>
        </mc:Fallback>
      </mc:AlternateContent>
      <p:grpSp>
        <p:nvGrpSpPr>
          <p:cNvPr id="8" name="Group 7">
            <a:extLst>
              <a:ext uri="{FF2B5EF4-FFF2-40B4-BE49-F238E27FC236}">
                <a16:creationId xmlns:a16="http://schemas.microsoft.com/office/drawing/2014/main" id="{AA594D94-32B5-E6D9-656B-5EFBBF5877A5}"/>
              </a:ext>
            </a:extLst>
          </p:cNvPr>
          <p:cNvGrpSpPr/>
          <p:nvPr/>
        </p:nvGrpSpPr>
        <p:grpSpPr>
          <a:xfrm>
            <a:off x="3241392" y="229431"/>
            <a:ext cx="964080" cy="398880"/>
            <a:chOff x="3241392" y="229431"/>
            <a:chExt cx="964080" cy="39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8D643B01-8DFE-1291-BCD1-9262070DC421}"/>
                    </a:ext>
                  </a:extLst>
                </p14:cNvPr>
                <p14:cNvContentPartPr/>
                <p14:nvPr/>
              </p14:nvContentPartPr>
              <p14:xfrm>
                <a:off x="3241392" y="229431"/>
                <a:ext cx="327240" cy="29232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8D643B01-8DFE-1291-BCD1-9262070DC421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235272" y="223311"/>
                  <a:ext cx="33948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C2096E7E-D5A7-05FA-1B7A-ECAB81F33001}"/>
                    </a:ext>
                  </a:extLst>
                </p14:cNvPr>
                <p14:cNvContentPartPr/>
                <p14:nvPr/>
              </p14:nvContentPartPr>
              <p14:xfrm>
                <a:off x="3602832" y="263631"/>
                <a:ext cx="63000" cy="25272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C2096E7E-D5A7-05FA-1B7A-ECAB81F33001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596712" y="257511"/>
                  <a:ext cx="7524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DF0F4E9-29D2-05B5-CF39-A3B784ACE067}"/>
                    </a:ext>
                  </a:extLst>
                </p14:cNvPr>
                <p14:cNvContentPartPr/>
                <p14:nvPr/>
              </p14:nvContentPartPr>
              <p14:xfrm>
                <a:off x="3692832" y="402591"/>
                <a:ext cx="124200" cy="1116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DF0F4E9-29D2-05B5-CF39-A3B784ACE067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686712" y="396471"/>
                  <a:ext cx="136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D3EEBC1B-5D59-E0E9-6F17-8A045FB88BC9}"/>
                    </a:ext>
                  </a:extLst>
                </p14:cNvPr>
                <p14:cNvContentPartPr/>
                <p14:nvPr/>
              </p14:nvContentPartPr>
              <p14:xfrm>
                <a:off x="3842592" y="398271"/>
                <a:ext cx="75960" cy="2300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D3EEBC1B-5D59-E0E9-6F17-8A045FB88BC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836472" y="392151"/>
                  <a:ext cx="8820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AAE1E12A-D529-8303-50F5-E2D518F78530}"/>
                    </a:ext>
                  </a:extLst>
                </p14:cNvPr>
                <p14:cNvContentPartPr/>
                <p14:nvPr/>
              </p14:nvContentPartPr>
              <p14:xfrm>
                <a:off x="3851952" y="378111"/>
                <a:ext cx="169200" cy="1177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AAE1E12A-D529-8303-50F5-E2D518F78530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845832" y="371991"/>
                  <a:ext cx="1814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EFFA0E61-D9EB-C2A2-5F5D-CD2937E50521}"/>
                    </a:ext>
                  </a:extLst>
                </p14:cNvPr>
                <p14:cNvContentPartPr/>
                <p14:nvPr/>
              </p14:nvContentPartPr>
              <p14:xfrm>
                <a:off x="4000992" y="371271"/>
                <a:ext cx="204480" cy="1303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EFFA0E61-D9EB-C2A2-5F5D-CD2937E50521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994872" y="365151"/>
                  <a:ext cx="216720" cy="142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0841124-6ECB-2F41-0F84-773C3017DBA2}"/>
                  </a:ext>
                </a:extLst>
              </p14:cNvPr>
              <p14:cNvContentPartPr/>
              <p14:nvPr/>
            </p14:nvContentPartPr>
            <p14:xfrm>
              <a:off x="4373592" y="176511"/>
              <a:ext cx="228240" cy="378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0841124-6ECB-2F41-0F84-773C3017DBA2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367472" y="170391"/>
                <a:ext cx="240480" cy="39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5" name="Group 134">
            <a:extLst>
              <a:ext uri="{FF2B5EF4-FFF2-40B4-BE49-F238E27FC236}">
                <a16:creationId xmlns:a16="http://schemas.microsoft.com/office/drawing/2014/main" id="{9791813F-6CE8-C063-701C-F4B8DA4E1E7C}"/>
              </a:ext>
            </a:extLst>
          </p:cNvPr>
          <p:cNvGrpSpPr/>
          <p:nvPr/>
        </p:nvGrpSpPr>
        <p:grpSpPr>
          <a:xfrm>
            <a:off x="4912152" y="290271"/>
            <a:ext cx="2301120" cy="379440"/>
            <a:chOff x="4912152" y="290271"/>
            <a:chExt cx="2301120" cy="37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02C8E868-FCF3-4069-C4D4-B80EF7C35275}"/>
                    </a:ext>
                  </a:extLst>
                </p14:cNvPr>
                <p14:cNvContentPartPr/>
                <p14:nvPr/>
              </p14:nvContentPartPr>
              <p14:xfrm>
                <a:off x="4912152" y="314751"/>
                <a:ext cx="233640" cy="257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02C8E868-FCF3-4069-C4D4-B80EF7C35275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906032" y="308631"/>
                  <a:ext cx="24588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55D60FFD-3E5D-7398-27F1-250B2744AA80}"/>
                    </a:ext>
                  </a:extLst>
                </p14:cNvPr>
                <p14:cNvContentPartPr/>
                <p14:nvPr/>
              </p14:nvContentPartPr>
              <p14:xfrm>
                <a:off x="5151552" y="404751"/>
                <a:ext cx="228240" cy="1454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55D60FFD-3E5D-7398-27F1-250B2744AA8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145432" y="398631"/>
                  <a:ext cx="2404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ECDF6E6C-16A4-796C-DDF2-EDC6382369AC}"/>
                    </a:ext>
                  </a:extLst>
                </p14:cNvPr>
                <p14:cNvContentPartPr/>
                <p14:nvPr/>
              </p14:nvContentPartPr>
              <p14:xfrm>
                <a:off x="5335512" y="424191"/>
                <a:ext cx="147240" cy="1378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ECDF6E6C-16A4-796C-DDF2-EDC6382369A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329392" y="418071"/>
                  <a:ext cx="1594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FC1735B3-666B-4517-CAC4-7B3FB9CBFB8B}"/>
                    </a:ext>
                  </a:extLst>
                </p14:cNvPr>
                <p14:cNvContentPartPr/>
                <p14:nvPr/>
              </p14:nvContentPartPr>
              <p14:xfrm>
                <a:off x="5356392" y="409431"/>
                <a:ext cx="127080" cy="1364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FC1735B3-666B-4517-CAC4-7B3FB9CBFB8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350272" y="403311"/>
                  <a:ext cx="1393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E72377FF-5906-1B26-1787-97CCAD7EC7FE}"/>
                    </a:ext>
                  </a:extLst>
                </p14:cNvPr>
                <p14:cNvContentPartPr/>
                <p14:nvPr/>
              </p14:nvContentPartPr>
              <p14:xfrm>
                <a:off x="5579952" y="464151"/>
                <a:ext cx="129600" cy="1260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E72377FF-5906-1B26-1787-97CCAD7EC7F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573832" y="458031"/>
                  <a:ext cx="1418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CC9FC662-358C-3C81-8805-F4AD577D6333}"/>
                    </a:ext>
                  </a:extLst>
                </p14:cNvPr>
                <p14:cNvContentPartPr/>
                <p14:nvPr/>
              </p14:nvContentPartPr>
              <p14:xfrm>
                <a:off x="5853912" y="290271"/>
                <a:ext cx="217800" cy="403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CC9FC662-358C-3C81-8805-F4AD577D633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847792" y="284151"/>
                  <a:ext cx="23004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F6B829C8-1E09-7DFA-9940-52AA671B802E}"/>
                    </a:ext>
                  </a:extLst>
                </p14:cNvPr>
                <p14:cNvContentPartPr/>
                <p14:nvPr/>
              </p14:nvContentPartPr>
              <p14:xfrm>
                <a:off x="5922672" y="337431"/>
                <a:ext cx="55440" cy="22572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F6B829C8-1E09-7DFA-9940-52AA671B802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916552" y="331311"/>
                  <a:ext cx="6768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68DCC5AE-CCCF-14FC-D76D-B1B4B141836E}"/>
                    </a:ext>
                  </a:extLst>
                </p14:cNvPr>
                <p14:cNvContentPartPr/>
                <p14:nvPr/>
              </p14:nvContentPartPr>
              <p14:xfrm>
                <a:off x="5853552" y="545151"/>
                <a:ext cx="244440" cy="1080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68DCC5AE-CCCF-14FC-D76D-B1B4B141836E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847432" y="539031"/>
                  <a:ext cx="2566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108ED690-A9B8-903B-B8AF-57A83D382B40}"/>
                    </a:ext>
                  </a:extLst>
                </p14:cNvPr>
                <p14:cNvContentPartPr/>
                <p14:nvPr/>
              </p14:nvContentPartPr>
              <p14:xfrm>
                <a:off x="6124632" y="438231"/>
                <a:ext cx="163080" cy="1288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108ED690-A9B8-903B-B8AF-57A83D382B4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118512" y="432111"/>
                  <a:ext cx="1753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414689E5-F80A-941E-C35D-D3FC4BCAD4ED}"/>
                    </a:ext>
                  </a:extLst>
                </p14:cNvPr>
                <p14:cNvContentPartPr/>
                <p14:nvPr/>
              </p14:nvContentPartPr>
              <p14:xfrm>
                <a:off x="6303912" y="433911"/>
                <a:ext cx="170280" cy="13284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414689E5-F80A-941E-C35D-D3FC4BCAD4E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297792" y="427791"/>
                  <a:ext cx="1825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7EDDDC6B-F6D4-7645-5D26-699AA0F9DA00}"/>
                    </a:ext>
                  </a:extLst>
                </p14:cNvPr>
                <p14:cNvContentPartPr/>
                <p14:nvPr/>
              </p14:nvContentPartPr>
              <p14:xfrm>
                <a:off x="6461232" y="474591"/>
                <a:ext cx="194040" cy="11520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7EDDDC6B-F6D4-7645-5D26-699AA0F9DA0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455112" y="468471"/>
                  <a:ext cx="2062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289AD463-618B-6652-37B5-D80469B615A5}"/>
                    </a:ext>
                  </a:extLst>
                </p14:cNvPr>
                <p14:cNvContentPartPr/>
                <p14:nvPr/>
              </p14:nvContentPartPr>
              <p14:xfrm>
                <a:off x="6617112" y="454071"/>
                <a:ext cx="338040" cy="15876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289AD463-618B-6652-37B5-D80469B615A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610992" y="447951"/>
                  <a:ext cx="3502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165EAD86-3DED-E136-5FD6-5A9C1827DC49}"/>
                    </a:ext>
                  </a:extLst>
                </p14:cNvPr>
                <p14:cNvContentPartPr/>
                <p14:nvPr/>
              </p14:nvContentPartPr>
              <p14:xfrm>
                <a:off x="6954072" y="474231"/>
                <a:ext cx="130320" cy="1764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165EAD86-3DED-E136-5FD6-5A9C1827DC4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947952" y="468111"/>
                  <a:ext cx="1425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7AF1556D-1F25-DAE3-1370-12463301C34C}"/>
                    </a:ext>
                  </a:extLst>
                </p14:cNvPr>
                <p14:cNvContentPartPr/>
                <p14:nvPr/>
              </p14:nvContentPartPr>
              <p14:xfrm>
                <a:off x="7068192" y="481071"/>
                <a:ext cx="145080" cy="1886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7AF1556D-1F25-DAE3-1370-12463301C34C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062072" y="474951"/>
                  <a:ext cx="15732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E306B4DD-B19E-C58D-5D43-696B4AF74A01}"/>
              </a:ext>
            </a:extLst>
          </p:cNvPr>
          <p:cNvGrpSpPr/>
          <p:nvPr/>
        </p:nvGrpSpPr>
        <p:grpSpPr>
          <a:xfrm>
            <a:off x="7408392" y="50511"/>
            <a:ext cx="1424160" cy="760680"/>
            <a:chOff x="7408392" y="50511"/>
            <a:chExt cx="1424160" cy="76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7CB78F3D-3486-A446-A131-671F644B9B62}"/>
                    </a:ext>
                  </a:extLst>
                </p14:cNvPr>
                <p14:cNvContentPartPr/>
                <p14:nvPr/>
              </p14:nvContentPartPr>
              <p14:xfrm>
                <a:off x="7455552" y="298191"/>
                <a:ext cx="42480" cy="33876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7CB78F3D-3486-A446-A131-671F644B9B62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7449432" y="292071"/>
                  <a:ext cx="547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7307F574-5F7B-6964-973C-14E1DACA2935}"/>
                    </a:ext>
                  </a:extLst>
                </p14:cNvPr>
                <p14:cNvContentPartPr/>
                <p14:nvPr/>
              </p14:nvContentPartPr>
              <p14:xfrm>
                <a:off x="7408392" y="305031"/>
                <a:ext cx="246600" cy="9648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7307F574-5F7B-6964-973C-14E1DACA2935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402272" y="298911"/>
                  <a:ext cx="2588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DBCC8C8-AF17-D34D-5987-349800FE1C7C}"/>
                    </a:ext>
                  </a:extLst>
                </p14:cNvPr>
                <p14:cNvContentPartPr/>
                <p14:nvPr/>
              </p14:nvContentPartPr>
              <p14:xfrm>
                <a:off x="7434312" y="475311"/>
                <a:ext cx="216720" cy="673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DBCC8C8-AF17-D34D-5987-349800FE1C7C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7428192" y="469191"/>
                  <a:ext cx="2289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A5EA30E8-AFBA-51E1-92C9-D2644573AD05}"/>
                    </a:ext>
                  </a:extLst>
                </p14:cNvPr>
                <p14:cNvContentPartPr/>
                <p14:nvPr/>
              </p14:nvContentPartPr>
              <p14:xfrm>
                <a:off x="7552392" y="501951"/>
                <a:ext cx="169200" cy="1515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A5EA30E8-AFBA-51E1-92C9-D2644573AD05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546272" y="495831"/>
                  <a:ext cx="1814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AD2BB79A-3D75-66C2-F838-198E975ACC03}"/>
                    </a:ext>
                  </a:extLst>
                </p14:cNvPr>
                <p14:cNvContentPartPr/>
                <p14:nvPr/>
              </p14:nvContentPartPr>
              <p14:xfrm>
                <a:off x="7710432" y="512751"/>
                <a:ext cx="147240" cy="1371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AD2BB79A-3D75-66C2-F838-198E975ACC03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704312" y="506631"/>
                  <a:ext cx="1594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7623A724-74B1-74A8-67D6-D6CD910DA637}"/>
                    </a:ext>
                  </a:extLst>
                </p14:cNvPr>
                <p14:cNvContentPartPr/>
                <p14:nvPr/>
              </p14:nvContentPartPr>
              <p14:xfrm>
                <a:off x="7858032" y="515991"/>
                <a:ext cx="451440" cy="1508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7623A724-74B1-74A8-67D6-D6CD910DA637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851912" y="509871"/>
                  <a:ext cx="4636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8B675D80-35E2-CA1B-A288-B0D02EC578AB}"/>
                    </a:ext>
                  </a:extLst>
                </p14:cNvPr>
                <p14:cNvContentPartPr/>
                <p14:nvPr/>
              </p14:nvContentPartPr>
              <p14:xfrm>
                <a:off x="8258352" y="246351"/>
                <a:ext cx="64440" cy="39168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8B675D80-35E2-CA1B-A288-B0D02EC578AB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8252232" y="240231"/>
                  <a:ext cx="76680" cy="40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937FB6DE-13E0-5A5B-6329-4ACE8B929F41}"/>
                    </a:ext>
                  </a:extLst>
                </p14:cNvPr>
                <p14:cNvContentPartPr/>
                <p14:nvPr/>
              </p14:nvContentPartPr>
              <p14:xfrm>
                <a:off x="8354112" y="458031"/>
                <a:ext cx="215280" cy="16344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937FB6DE-13E0-5A5B-6329-4ACE8B929F41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8347992" y="451911"/>
                  <a:ext cx="2275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2BB1CB50-EBBC-32CD-EC0F-A83795D58D68}"/>
                    </a:ext>
                  </a:extLst>
                </p14:cNvPr>
                <p14:cNvContentPartPr/>
                <p14:nvPr/>
              </p14:nvContentPartPr>
              <p14:xfrm>
                <a:off x="8455272" y="435351"/>
                <a:ext cx="219240" cy="1584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2BB1CB50-EBBC-32CD-EC0F-A83795D58D68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8449152" y="429231"/>
                  <a:ext cx="2314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B181B42D-8DF4-9435-20C8-516EDCF0BD61}"/>
                    </a:ext>
                  </a:extLst>
                </p14:cNvPr>
                <p14:cNvContentPartPr/>
                <p14:nvPr/>
              </p14:nvContentPartPr>
              <p14:xfrm>
                <a:off x="7670112" y="717951"/>
                <a:ext cx="1123920" cy="9324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B181B42D-8DF4-9435-20C8-516EDCF0BD6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663992" y="711831"/>
                  <a:ext cx="11361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D06FC05C-BFE9-782F-0812-2A0B973A4807}"/>
                    </a:ext>
                  </a:extLst>
                </p14:cNvPr>
                <p14:cNvContentPartPr/>
                <p14:nvPr/>
              </p14:nvContentPartPr>
              <p14:xfrm>
                <a:off x="8717352" y="50511"/>
                <a:ext cx="115200" cy="7027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D06FC05C-BFE9-782F-0812-2A0B973A480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711232" y="44391"/>
                  <a:ext cx="127440" cy="714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8843F60B-B865-D8F5-878A-800ED34FA643}"/>
                  </a:ext>
                </a:extLst>
              </p14:cNvPr>
              <p14:cNvContentPartPr/>
              <p14:nvPr/>
            </p14:nvContentPartPr>
            <p14:xfrm>
              <a:off x="688812" y="1271271"/>
              <a:ext cx="402480" cy="32544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8843F60B-B865-D8F5-878A-800ED34FA643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682692" y="1265151"/>
                <a:ext cx="414720" cy="337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71" name="Group 270">
            <a:extLst>
              <a:ext uri="{FF2B5EF4-FFF2-40B4-BE49-F238E27FC236}">
                <a16:creationId xmlns:a16="http://schemas.microsoft.com/office/drawing/2014/main" id="{F1558024-1F92-0DA7-D27B-17F5517FBBE9}"/>
              </a:ext>
            </a:extLst>
          </p:cNvPr>
          <p:cNvGrpSpPr/>
          <p:nvPr/>
        </p:nvGrpSpPr>
        <p:grpSpPr>
          <a:xfrm>
            <a:off x="3972372" y="1171551"/>
            <a:ext cx="820080" cy="418320"/>
            <a:chOff x="3972372" y="1171551"/>
            <a:chExt cx="820080" cy="41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579D93D8-B2B1-8500-A9CD-4E83D12A85E5}"/>
                    </a:ext>
                  </a:extLst>
                </p14:cNvPr>
                <p14:cNvContentPartPr/>
                <p14:nvPr/>
              </p14:nvContentPartPr>
              <p14:xfrm>
                <a:off x="3972372" y="1457751"/>
                <a:ext cx="225360" cy="4104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579D93D8-B2B1-8500-A9CD-4E83D12A85E5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966252" y="1451631"/>
                  <a:ext cx="2376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B57B12AA-02D4-A155-98B8-CE4AA28A21EC}"/>
                    </a:ext>
                  </a:extLst>
                </p14:cNvPr>
                <p14:cNvContentPartPr/>
                <p14:nvPr/>
              </p14:nvContentPartPr>
              <p14:xfrm>
                <a:off x="4001532" y="1548471"/>
                <a:ext cx="293400" cy="2772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B57B12AA-02D4-A155-98B8-CE4AA28A21E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995412" y="1542351"/>
                  <a:ext cx="30564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28BEADD6-AE6C-A46E-4630-13F44470C689}"/>
                    </a:ext>
                  </a:extLst>
                </p14:cNvPr>
                <p14:cNvContentPartPr/>
                <p14:nvPr/>
              </p14:nvContentPartPr>
              <p14:xfrm>
                <a:off x="4447932" y="1171551"/>
                <a:ext cx="344520" cy="4183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28BEADD6-AE6C-A46E-4630-13F44470C68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441812" y="1165431"/>
                  <a:ext cx="356760" cy="430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34DB60CB-CFFA-53A6-A948-5541797362A9}"/>
                  </a:ext>
                </a:extLst>
              </p14:cNvPr>
              <p14:cNvContentPartPr/>
              <p14:nvPr/>
            </p14:nvContentPartPr>
            <p14:xfrm>
              <a:off x="3949373" y="4873816"/>
              <a:ext cx="164520" cy="32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34DB60CB-CFFA-53A6-A948-5541797362A9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943253" y="4867696"/>
                <a:ext cx="176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077EBFBA-4616-8014-8788-689E2C012D1F}"/>
                  </a:ext>
                </a:extLst>
              </p14:cNvPr>
              <p14:cNvContentPartPr/>
              <p14:nvPr/>
            </p14:nvContentPartPr>
            <p14:xfrm>
              <a:off x="3974213" y="4989016"/>
              <a:ext cx="130320" cy="8280"/>
            </p14:xfrm>
          </p:contentPart>
        </mc:Choice>
        <mc:Fallback xmlns=""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077EBFBA-4616-8014-8788-689E2C012D1F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968093" y="4982896"/>
                <a:ext cx="14256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72ACEA06-5E98-F115-1B23-2C59DD6A3681}"/>
                  </a:ext>
                </a:extLst>
              </p14:cNvPr>
              <p14:cNvContentPartPr/>
              <p14:nvPr/>
            </p14:nvContentPartPr>
            <p14:xfrm>
              <a:off x="3933173" y="4985416"/>
              <a:ext cx="207720" cy="3492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72ACEA06-5E98-F115-1B23-2C59DD6A3681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3927053" y="4979296"/>
                <a:ext cx="219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0E64E6C0-E878-38FC-985A-410A865CCB66}"/>
                  </a:ext>
                </a:extLst>
              </p14:cNvPr>
              <p14:cNvContentPartPr/>
              <p14:nvPr/>
            </p14:nvContentPartPr>
            <p14:xfrm>
              <a:off x="3942173" y="4845376"/>
              <a:ext cx="197280" cy="6084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0E64E6C0-E878-38FC-985A-410A865CCB66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3936053" y="4839256"/>
                <a:ext cx="209520" cy="73080"/>
              </a:xfrm>
              <a:prstGeom prst="rect">
                <a:avLst/>
              </a:prstGeom>
            </p:spPr>
          </p:pic>
        </mc:Fallback>
      </mc:AlternateContent>
      <p:grpSp>
        <p:nvGrpSpPr>
          <p:cNvPr id="314" name="Group 313">
            <a:extLst>
              <a:ext uri="{FF2B5EF4-FFF2-40B4-BE49-F238E27FC236}">
                <a16:creationId xmlns:a16="http://schemas.microsoft.com/office/drawing/2014/main" id="{D2834198-3E03-7C9A-62F9-2A3A18F7F085}"/>
              </a:ext>
            </a:extLst>
          </p:cNvPr>
          <p:cNvGrpSpPr/>
          <p:nvPr/>
        </p:nvGrpSpPr>
        <p:grpSpPr>
          <a:xfrm>
            <a:off x="7879272" y="1259031"/>
            <a:ext cx="1238760" cy="567360"/>
            <a:chOff x="7879272" y="1259031"/>
            <a:chExt cx="1238760" cy="56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B0D01BB9-D224-1788-233A-F9C8C3F1C001}"/>
                    </a:ext>
                  </a:extLst>
                </p14:cNvPr>
                <p14:cNvContentPartPr/>
                <p14:nvPr/>
              </p14:nvContentPartPr>
              <p14:xfrm>
                <a:off x="7879272" y="1540911"/>
                <a:ext cx="147960" cy="15912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B0D01BB9-D224-1788-233A-F9C8C3F1C00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7873152" y="1534791"/>
                  <a:ext cx="1602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2D5BAEC3-9DE3-99E8-F2E5-324325571509}"/>
                    </a:ext>
                  </a:extLst>
                </p14:cNvPr>
                <p14:cNvContentPartPr/>
                <p14:nvPr/>
              </p14:nvContentPartPr>
              <p14:xfrm>
                <a:off x="8039832" y="1605351"/>
                <a:ext cx="26640" cy="22104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2D5BAEC3-9DE3-99E8-F2E5-324325571509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8033712" y="1599231"/>
                  <a:ext cx="3888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7721EB52-0348-E69A-A699-0624F3BE4217}"/>
                    </a:ext>
                  </a:extLst>
                </p14:cNvPr>
                <p14:cNvContentPartPr/>
                <p14:nvPr/>
              </p14:nvContentPartPr>
              <p14:xfrm>
                <a:off x="8032632" y="1557471"/>
                <a:ext cx="147960" cy="12600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7721EB52-0348-E69A-A699-0624F3BE4217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8026512" y="1551351"/>
                  <a:ext cx="1602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D1BB0800-1FB0-88A9-080B-DF9F7BEA2D3C}"/>
                    </a:ext>
                  </a:extLst>
                </p14:cNvPr>
                <p14:cNvContentPartPr/>
                <p14:nvPr/>
              </p14:nvContentPartPr>
              <p14:xfrm>
                <a:off x="8237112" y="1365231"/>
                <a:ext cx="83160" cy="27792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D1BB0800-1FB0-88A9-080B-DF9F7BEA2D3C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8230992" y="1359111"/>
                  <a:ext cx="9540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ABCC348E-B68B-7031-24F3-F345F0963269}"/>
                    </a:ext>
                  </a:extLst>
                </p14:cNvPr>
                <p14:cNvContentPartPr/>
                <p14:nvPr/>
              </p14:nvContentPartPr>
              <p14:xfrm>
                <a:off x="8217672" y="1496991"/>
                <a:ext cx="197640" cy="1360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ABCC348E-B68B-7031-24F3-F345F096326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8211552" y="1490871"/>
                  <a:ext cx="2098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FF5C482A-AABE-99E9-BD2E-5A384E206032}"/>
                    </a:ext>
                  </a:extLst>
                </p14:cNvPr>
                <p14:cNvContentPartPr/>
                <p14:nvPr/>
              </p14:nvContentPartPr>
              <p14:xfrm>
                <a:off x="8390832" y="1440111"/>
                <a:ext cx="29520" cy="756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FF5C482A-AABE-99E9-BD2E-5A384E206032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8384712" y="1433991"/>
                  <a:ext cx="417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895023A5-3414-91ED-D2A3-DEDD32C66B3D}"/>
                    </a:ext>
                  </a:extLst>
                </p14:cNvPr>
                <p14:cNvContentPartPr/>
                <p14:nvPr/>
              </p14:nvContentPartPr>
              <p14:xfrm>
                <a:off x="8445192" y="1259031"/>
                <a:ext cx="672840" cy="4122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895023A5-3414-91ED-D2A3-DEDD32C66B3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8439072" y="1252911"/>
                  <a:ext cx="685080" cy="424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A5A3C6D8-0426-3D8A-A0E7-228DC54318DF}"/>
              </a:ext>
            </a:extLst>
          </p:cNvPr>
          <p:cNvGrpSpPr/>
          <p:nvPr/>
        </p:nvGrpSpPr>
        <p:grpSpPr>
          <a:xfrm>
            <a:off x="9432672" y="1286751"/>
            <a:ext cx="1433520" cy="550800"/>
            <a:chOff x="9432672" y="1286751"/>
            <a:chExt cx="1433520" cy="55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FA30FD8D-61EE-8E9A-B236-44DCC08F0A07}"/>
                    </a:ext>
                  </a:extLst>
                </p14:cNvPr>
                <p14:cNvContentPartPr/>
                <p14:nvPr/>
              </p14:nvContentPartPr>
              <p14:xfrm>
                <a:off x="9443112" y="1546311"/>
                <a:ext cx="20520" cy="29124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FA30FD8D-61EE-8E9A-B236-44DCC08F0A0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9436992" y="1540191"/>
                  <a:ext cx="3276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4B9A2F78-F345-D3E6-628E-AD372BFDA82D}"/>
                    </a:ext>
                  </a:extLst>
                </p14:cNvPr>
                <p14:cNvContentPartPr/>
                <p14:nvPr/>
              </p14:nvContentPartPr>
              <p14:xfrm>
                <a:off x="9432672" y="1539831"/>
                <a:ext cx="172440" cy="13320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4B9A2F78-F345-D3E6-628E-AD372BFDA82D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9426552" y="1533711"/>
                  <a:ext cx="18468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026FD33E-D876-A108-AEDF-0F788A8D63F9}"/>
                    </a:ext>
                  </a:extLst>
                </p14:cNvPr>
                <p14:cNvContentPartPr/>
                <p14:nvPr/>
              </p14:nvContentPartPr>
              <p14:xfrm>
                <a:off x="9640392" y="1524711"/>
                <a:ext cx="134280" cy="1324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026FD33E-D876-A108-AEDF-0F788A8D63F9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9634272" y="1518591"/>
                  <a:ext cx="1465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DB7F39A1-466D-8A3E-33B0-96D31F976730}"/>
                    </a:ext>
                  </a:extLst>
                </p14:cNvPr>
                <p14:cNvContentPartPr/>
                <p14:nvPr/>
              </p14:nvContentPartPr>
              <p14:xfrm>
                <a:off x="9816432" y="1524351"/>
                <a:ext cx="104040" cy="13968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DB7F39A1-466D-8A3E-33B0-96D31F97673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9810312" y="1518231"/>
                  <a:ext cx="1162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D76B98FE-6A34-9C91-AB93-67003FDD55C9}"/>
                    </a:ext>
                  </a:extLst>
                </p14:cNvPr>
                <p14:cNvContentPartPr/>
                <p14:nvPr/>
              </p14:nvContentPartPr>
              <p14:xfrm>
                <a:off x="9942432" y="1351911"/>
                <a:ext cx="21600" cy="3106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D76B98FE-6A34-9C91-AB93-67003FDD55C9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9936312" y="1345791"/>
                  <a:ext cx="3384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55BC34FF-6E5B-00AA-E037-CE16F64410D8}"/>
                    </a:ext>
                  </a:extLst>
                </p14:cNvPr>
                <p14:cNvContentPartPr/>
                <p14:nvPr/>
              </p14:nvContentPartPr>
              <p14:xfrm>
                <a:off x="9911112" y="1495911"/>
                <a:ext cx="217080" cy="17352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55BC34FF-6E5B-00AA-E037-CE16F64410D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904992" y="1489791"/>
                  <a:ext cx="2293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4F7ADE81-8AB5-47BE-FF26-896EB5B39766}"/>
                    </a:ext>
                  </a:extLst>
                </p14:cNvPr>
                <p14:cNvContentPartPr/>
                <p14:nvPr/>
              </p14:nvContentPartPr>
              <p14:xfrm>
                <a:off x="10091832" y="1445151"/>
                <a:ext cx="45720" cy="2844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4F7ADE81-8AB5-47BE-FF26-896EB5B3976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085712" y="1439031"/>
                  <a:ext cx="579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DA525EA8-4D2D-455B-8D27-6CDD1A72DEED}"/>
                    </a:ext>
                  </a:extLst>
                </p14:cNvPr>
                <p14:cNvContentPartPr/>
                <p14:nvPr/>
              </p14:nvContentPartPr>
              <p14:xfrm>
                <a:off x="10199112" y="1286751"/>
                <a:ext cx="43920" cy="36684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DA525EA8-4D2D-455B-8D27-6CDD1A72DEED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0192992" y="1280631"/>
                  <a:ext cx="56160" cy="37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8735C4A2-92FB-50CA-B72C-947517FFE1B7}"/>
                    </a:ext>
                  </a:extLst>
                </p14:cNvPr>
                <p14:cNvContentPartPr/>
                <p14:nvPr/>
              </p14:nvContentPartPr>
              <p14:xfrm>
                <a:off x="10174992" y="1481151"/>
                <a:ext cx="223200" cy="16344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8735C4A2-92FB-50CA-B72C-947517FFE1B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168872" y="1475031"/>
                  <a:ext cx="2354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36B089F9-42D9-6F1B-E269-53DC8E568FAD}"/>
                    </a:ext>
                  </a:extLst>
                </p14:cNvPr>
                <p14:cNvContentPartPr/>
                <p14:nvPr/>
              </p14:nvContentPartPr>
              <p14:xfrm>
                <a:off x="10370112" y="1427511"/>
                <a:ext cx="33120" cy="3384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36B089F9-42D9-6F1B-E269-53DC8E568FAD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0363992" y="1421391"/>
                  <a:ext cx="453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4FDA2194-5AA1-1EAE-8D6E-C7BC3D9FC47F}"/>
                    </a:ext>
                  </a:extLst>
                </p14:cNvPr>
                <p14:cNvContentPartPr/>
                <p14:nvPr/>
              </p14:nvContentPartPr>
              <p14:xfrm>
                <a:off x="10415832" y="1480791"/>
                <a:ext cx="450360" cy="15300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4FDA2194-5AA1-1EAE-8D6E-C7BC3D9FC47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0409712" y="1474671"/>
                  <a:ext cx="462600" cy="16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3EF9D5A6-6C16-8E9C-6BCA-A630080E8043}"/>
              </a:ext>
            </a:extLst>
          </p:cNvPr>
          <p:cNvGrpSpPr/>
          <p:nvPr/>
        </p:nvGrpSpPr>
        <p:grpSpPr>
          <a:xfrm>
            <a:off x="8107152" y="1929711"/>
            <a:ext cx="2530800" cy="420480"/>
            <a:chOff x="8107152" y="1929711"/>
            <a:chExt cx="253080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AA28E303-A094-FCAA-5B99-251C91FA238B}"/>
                    </a:ext>
                  </a:extLst>
                </p14:cNvPr>
                <p14:cNvContentPartPr/>
                <p14:nvPr/>
              </p14:nvContentPartPr>
              <p14:xfrm>
                <a:off x="8107152" y="2059311"/>
                <a:ext cx="46080" cy="20268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AA28E303-A094-FCAA-5B99-251C91FA238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101032" y="2053191"/>
                  <a:ext cx="583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CFC6E3BB-B8C9-6BCE-0A22-C8309F766506}"/>
                    </a:ext>
                  </a:extLst>
                </p14:cNvPr>
                <p14:cNvContentPartPr/>
                <p14:nvPr/>
              </p14:nvContentPartPr>
              <p14:xfrm>
                <a:off x="8110392" y="1999191"/>
                <a:ext cx="230400" cy="33588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CFC6E3BB-B8C9-6BCE-0A22-C8309F766506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104272" y="1993071"/>
                  <a:ext cx="24264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D69613DF-94BA-3C36-4A2C-3AED186A2822}"/>
                    </a:ext>
                  </a:extLst>
                </p14:cNvPr>
                <p14:cNvContentPartPr/>
                <p14:nvPr/>
              </p14:nvContentPartPr>
              <p14:xfrm>
                <a:off x="8433312" y="2110431"/>
                <a:ext cx="153360" cy="16704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D69613DF-94BA-3C36-4A2C-3AED186A282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8427192" y="2104311"/>
                  <a:ext cx="1656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98FBB694-D313-15B6-8591-D6FBF86E24C1}"/>
                    </a:ext>
                  </a:extLst>
                </p14:cNvPr>
                <p14:cNvContentPartPr/>
                <p14:nvPr/>
              </p14:nvContentPartPr>
              <p14:xfrm>
                <a:off x="8722392" y="2029431"/>
                <a:ext cx="226440" cy="25056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98FBB694-D313-15B6-8591-D6FBF86E24C1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8716272" y="2023311"/>
                  <a:ext cx="23868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CF04BBD6-E4AE-75E8-89E2-1202B6E714D4}"/>
                    </a:ext>
                  </a:extLst>
                </p14:cNvPr>
                <p14:cNvContentPartPr/>
                <p14:nvPr/>
              </p14:nvContentPartPr>
              <p14:xfrm>
                <a:off x="9087792" y="2046711"/>
                <a:ext cx="148320" cy="20844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CF04BBD6-E4AE-75E8-89E2-1202B6E714D4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081672" y="2040591"/>
                  <a:ext cx="16056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053024D9-C89D-5306-6AA8-C295EC503A51}"/>
                    </a:ext>
                  </a:extLst>
                </p14:cNvPr>
                <p14:cNvContentPartPr/>
                <p14:nvPr/>
              </p14:nvContentPartPr>
              <p14:xfrm>
                <a:off x="9376152" y="2057151"/>
                <a:ext cx="39240" cy="20556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053024D9-C89D-5306-6AA8-C295EC503A51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370032" y="2051031"/>
                  <a:ext cx="5148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39A4F792-1A74-FB48-0A79-6B17F5AC143C}"/>
                    </a:ext>
                  </a:extLst>
                </p14:cNvPr>
                <p14:cNvContentPartPr/>
                <p14:nvPr/>
              </p14:nvContentPartPr>
              <p14:xfrm>
                <a:off x="9380472" y="2045271"/>
                <a:ext cx="273600" cy="24264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39A4F792-1A74-FB48-0A79-6B17F5AC143C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374352" y="2039151"/>
                  <a:ext cx="28584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CF56827E-0F10-187E-9791-8C0E4BD80B02}"/>
                    </a:ext>
                  </a:extLst>
                </p14:cNvPr>
                <p14:cNvContentPartPr/>
                <p14:nvPr/>
              </p14:nvContentPartPr>
              <p14:xfrm>
                <a:off x="9715272" y="2099631"/>
                <a:ext cx="198720" cy="3924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CF56827E-0F10-187E-9791-8C0E4BD80B02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709152" y="2093511"/>
                  <a:ext cx="21096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A71A368E-9379-DA41-1EC9-AE40C4D49EA9}"/>
                    </a:ext>
                  </a:extLst>
                </p14:cNvPr>
                <p14:cNvContentPartPr/>
                <p14:nvPr/>
              </p14:nvContentPartPr>
              <p14:xfrm>
                <a:off x="9772512" y="2159031"/>
                <a:ext cx="187920" cy="2016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A71A368E-9379-DA41-1EC9-AE40C4D49EA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766392" y="2152911"/>
                  <a:ext cx="2001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55C791AB-D1B6-8877-5663-2E57ADF21769}"/>
                    </a:ext>
                  </a:extLst>
                </p14:cNvPr>
                <p14:cNvContentPartPr/>
                <p14:nvPr/>
              </p14:nvContentPartPr>
              <p14:xfrm>
                <a:off x="10124592" y="1973991"/>
                <a:ext cx="183600" cy="26892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55C791AB-D1B6-8877-5663-2E57ADF2176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118472" y="1967871"/>
                  <a:ext cx="19584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EDA808D9-5E42-3E5F-9CFF-E543A5EA4A01}"/>
                    </a:ext>
                  </a:extLst>
                </p14:cNvPr>
                <p14:cNvContentPartPr/>
                <p14:nvPr/>
              </p14:nvContentPartPr>
              <p14:xfrm>
                <a:off x="10299552" y="2068671"/>
                <a:ext cx="132120" cy="13284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EDA808D9-5E42-3E5F-9CFF-E543A5EA4A0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293432" y="2062551"/>
                  <a:ext cx="1443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922293C7-B085-2161-3DBF-DA9BC7FF5BDC}"/>
                    </a:ext>
                  </a:extLst>
                </p14:cNvPr>
                <p14:cNvContentPartPr/>
                <p14:nvPr/>
              </p14:nvContentPartPr>
              <p14:xfrm>
                <a:off x="10431312" y="1929711"/>
                <a:ext cx="206640" cy="42048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922293C7-B085-2161-3DBF-DA9BC7FF5BD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425192" y="1923591"/>
                  <a:ext cx="218880" cy="43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2A7A7611-4D87-7CAB-659E-5F95D4D2EB66}"/>
              </a:ext>
            </a:extLst>
          </p:cNvPr>
          <p:cNvGrpSpPr/>
          <p:nvPr/>
        </p:nvGrpSpPr>
        <p:grpSpPr>
          <a:xfrm>
            <a:off x="2841072" y="2596431"/>
            <a:ext cx="151920" cy="194040"/>
            <a:chOff x="2841072" y="2596431"/>
            <a:chExt cx="151920" cy="19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F7843987-3F7A-335E-41E2-8BD52C4BF5F8}"/>
                    </a:ext>
                  </a:extLst>
                </p14:cNvPr>
                <p14:cNvContentPartPr/>
                <p14:nvPr/>
              </p14:nvContentPartPr>
              <p14:xfrm>
                <a:off x="2841072" y="2616951"/>
                <a:ext cx="111600" cy="17352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F7843987-3F7A-335E-41E2-8BD52C4BF5F8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834952" y="2610831"/>
                  <a:ext cx="1238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EF593C10-4024-4DFC-3A31-79374B973935}"/>
                    </a:ext>
                  </a:extLst>
                </p14:cNvPr>
                <p14:cNvContentPartPr/>
                <p14:nvPr/>
              </p14:nvContentPartPr>
              <p14:xfrm>
                <a:off x="2853312" y="2596431"/>
                <a:ext cx="139680" cy="12096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EF593C10-4024-4DFC-3A31-79374B97393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847192" y="2590311"/>
                  <a:ext cx="151920" cy="13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373" name="Ink 372">
                <a:extLst>
                  <a:ext uri="{FF2B5EF4-FFF2-40B4-BE49-F238E27FC236}">
                    <a16:creationId xmlns:a16="http://schemas.microsoft.com/office/drawing/2014/main" id="{53260ECF-6218-1FCD-C2A3-C1445E1A2EFD}"/>
                  </a:ext>
                </a:extLst>
              </p14:cNvPr>
              <p14:cNvContentPartPr/>
              <p14:nvPr/>
            </p14:nvContentPartPr>
            <p14:xfrm>
              <a:off x="1381992" y="2851671"/>
              <a:ext cx="275760" cy="182160"/>
            </p14:xfrm>
          </p:contentPart>
        </mc:Choice>
        <mc:Fallback xmlns="">
          <p:pic>
            <p:nvPicPr>
              <p:cNvPr id="373" name="Ink 372">
                <a:extLst>
                  <a:ext uri="{FF2B5EF4-FFF2-40B4-BE49-F238E27FC236}">
                    <a16:creationId xmlns:a16="http://schemas.microsoft.com/office/drawing/2014/main" id="{53260ECF-6218-1FCD-C2A3-C1445E1A2EFD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1375872" y="2845551"/>
                <a:ext cx="28800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374" name="Ink 373">
                <a:extLst>
                  <a:ext uri="{FF2B5EF4-FFF2-40B4-BE49-F238E27FC236}">
                    <a16:creationId xmlns:a16="http://schemas.microsoft.com/office/drawing/2014/main" id="{B76A9B79-C1F4-A341-B183-187034784E86}"/>
                  </a:ext>
                </a:extLst>
              </p14:cNvPr>
              <p14:cNvContentPartPr/>
              <p14:nvPr/>
            </p14:nvContentPartPr>
            <p14:xfrm>
              <a:off x="3263573" y="4843936"/>
              <a:ext cx="224280" cy="223200"/>
            </p14:xfrm>
          </p:contentPart>
        </mc:Choice>
        <mc:Fallback xmlns="">
          <p:pic>
            <p:nvPicPr>
              <p:cNvPr id="374" name="Ink 373">
                <a:extLst>
                  <a:ext uri="{FF2B5EF4-FFF2-40B4-BE49-F238E27FC236}">
                    <a16:creationId xmlns:a16="http://schemas.microsoft.com/office/drawing/2014/main" id="{B76A9B79-C1F4-A341-B183-187034784E86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3257453" y="4837816"/>
                <a:ext cx="236520" cy="23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77" name="Group 376">
            <a:extLst>
              <a:ext uri="{FF2B5EF4-FFF2-40B4-BE49-F238E27FC236}">
                <a16:creationId xmlns:a16="http://schemas.microsoft.com/office/drawing/2014/main" id="{781D4667-1AB6-2240-1824-C10578087E7D}"/>
              </a:ext>
            </a:extLst>
          </p:cNvPr>
          <p:cNvGrpSpPr/>
          <p:nvPr/>
        </p:nvGrpSpPr>
        <p:grpSpPr>
          <a:xfrm>
            <a:off x="8040216" y="3175200"/>
            <a:ext cx="2324520" cy="385200"/>
            <a:chOff x="8040216" y="3175200"/>
            <a:chExt cx="2324520" cy="38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ADD31ACA-5BFD-650A-6D01-FCD260974297}"/>
                    </a:ext>
                  </a:extLst>
                </p14:cNvPr>
                <p14:cNvContentPartPr/>
                <p14:nvPr/>
              </p14:nvContentPartPr>
              <p14:xfrm>
                <a:off x="8040216" y="3316320"/>
                <a:ext cx="117360" cy="11268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ADD31ACA-5BFD-650A-6D01-FCD260974297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034096" y="3310200"/>
                  <a:ext cx="1296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0EBB3080-9830-55D2-63C0-596AD44E3B7D}"/>
                    </a:ext>
                  </a:extLst>
                </p14:cNvPr>
                <p14:cNvContentPartPr/>
                <p14:nvPr/>
              </p14:nvContentPartPr>
              <p14:xfrm>
                <a:off x="8246136" y="3306240"/>
                <a:ext cx="212760" cy="12420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0EBB3080-9830-55D2-63C0-596AD44E3B7D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240016" y="3300120"/>
                  <a:ext cx="2250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A3ACC04F-909B-4FBD-0260-188253AEFA27}"/>
                    </a:ext>
                  </a:extLst>
                </p14:cNvPr>
                <p14:cNvContentPartPr/>
                <p14:nvPr/>
              </p14:nvContentPartPr>
              <p14:xfrm>
                <a:off x="8427936" y="3312000"/>
                <a:ext cx="60480" cy="24264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A3ACC04F-909B-4FBD-0260-188253AEFA2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421816" y="3305880"/>
                  <a:ext cx="7272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F6CCA9C8-4097-CD4A-4651-D01F5936E492}"/>
                    </a:ext>
                  </a:extLst>
                </p14:cNvPr>
                <p14:cNvContentPartPr/>
                <p14:nvPr/>
              </p14:nvContentPartPr>
              <p14:xfrm>
                <a:off x="8476176" y="3292560"/>
                <a:ext cx="130680" cy="10872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F6CCA9C8-4097-CD4A-4651-D01F5936E492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470056" y="3286440"/>
                  <a:ext cx="1429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96779902-C953-91FD-F324-17C04AA04E76}"/>
                    </a:ext>
                  </a:extLst>
                </p14:cNvPr>
                <p14:cNvContentPartPr/>
                <p14:nvPr/>
              </p14:nvContentPartPr>
              <p14:xfrm>
                <a:off x="8590656" y="3300480"/>
                <a:ext cx="54720" cy="25992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96779902-C953-91FD-F324-17C04AA04E76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584536" y="3294360"/>
                  <a:ext cx="6696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2F4F0A01-FAC4-7364-078F-3B47F753276B}"/>
                    </a:ext>
                  </a:extLst>
                </p14:cNvPr>
                <p14:cNvContentPartPr/>
                <p14:nvPr/>
              </p14:nvContentPartPr>
              <p14:xfrm>
                <a:off x="8623056" y="3293640"/>
                <a:ext cx="150480" cy="13104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2F4F0A01-FAC4-7364-078F-3B47F753276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8616936" y="3287520"/>
                  <a:ext cx="1627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640D3BB4-285D-428D-B0A2-559EDC4B9961}"/>
                    </a:ext>
                  </a:extLst>
                </p14:cNvPr>
                <p14:cNvContentPartPr/>
                <p14:nvPr/>
              </p14:nvContentPartPr>
              <p14:xfrm>
                <a:off x="8848776" y="3189960"/>
                <a:ext cx="165600" cy="24696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640D3BB4-285D-428D-B0A2-559EDC4B9961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842656" y="3183840"/>
                  <a:ext cx="17784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B6028EC6-087B-50C2-54A3-15956D890097}"/>
                    </a:ext>
                  </a:extLst>
                </p14:cNvPr>
                <p14:cNvContentPartPr/>
                <p14:nvPr/>
              </p14:nvContentPartPr>
              <p14:xfrm>
                <a:off x="9296616" y="3183840"/>
                <a:ext cx="173520" cy="28260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B6028EC6-087B-50C2-54A3-15956D890097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290496" y="3177720"/>
                  <a:ext cx="18576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696C6E90-E2F4-3156-D9A6-F9A5592D41A8}"/>
                    </a:ext>
                  </a:extLst>
                </p14:cNvPr>
                <p14:cNvContentPartPr/>
                <p14:nvPr/>
              </p14:nvContentPartPr>
              <p14:xfrm>
                <a:off x="9589656" y="3287880"/>
                <a:ext cx="245520" cy="1908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696C6E90-E2F4-3156-D9A6-F9A5592D41A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9583536" y="3281760"/>
                  <a:ext cx="2577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FE4CA267-55AF-FE2C-42D0-5FD1E79595E8}"/>
                    </a:ext>
                  </a:extLst>
                </p14:cNvPr>
                <p14:cNvContentPartPr/>
                <p14:nvPr/>
              </p14:nvContentPartPr>
              <p14:xfrm>
                <a:off x="9652296" y="3371040"/>
                <a:ext cx="249840" cy="1080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FE4CA267-55AF-FE2C-42D0-5FD1E79595E8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9646176" y="3364920"/>
                  <a:ext cx="2620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9AA6AC53-355F-4929-AF4C-B7462B251101}"/>
                    </a:ext>
                  </a:extLst>
                </p14:cNvPr>
                <p14:cNvContentPartPr/>
                <p14:nvPr/>
              </p14:nvContentPartPr>
              <p14:xfrm>
                <a:off x="10091856" y="3175200"/>
                <a:ext cx="272880" cy="25200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9AA6AC53-355F-4929-AF4C-B7462B251101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0085736" y="3169080"/>
                  <a:ext cx="28512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1F91D7DB-851D-5145-967A-365FFC36D790}"/>
                    </a:ext>
                  </a:extLst>
                </p14:cNvPr>
                <p14:cNvContentPartPr/>
                <p14:nvPr/>
              </p14:nvContentPartPr>
              <p14:xfrm>
                <a:off x="9064416" y="3289320"/>
                <a:ext cx="128160" cy="16452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1F91D7DB-851D-5145-967A-365FFC36D790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9058296" y="3283200"/>
                  <a:ext cx="1404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2B4E481B-AF3F-2792-4055-FE7912803AAF}"/>
                    </a:ext>
                  </a:extLst>
                </p14:cNvPr>
                <p14:cNvContentPartPr/>
                <p14:nvPr/>
              </p14:nvContentPartPr>
              <p14:xfrm>
                <a:off x="9161616" y="3222720"/>
                <a:ext cx="117000" cy="8388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2B4E481B-AF3F-2792-4055-FE7912803AAF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155496" y="3216600"/>
                  <a:ext cx="129240" cy="96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A01D3EDB-A453-EEC0-4218-7F87301F1EA3}"/>
              </a:ext>
            </a:extLst>
          </p:cNvPr>
          <p:cNvGrpSpPr/>
          <p:nvPr/>
        </p:nvGrpSpPr>
        <p:grpSpPr>
          <a:xfrm>
            <a:off x="3390293" y="5631256"/>
            <a:ext cx="230760" cy="331920"/>
            <a:chOff x="3390293" y="5631256"/>
            <a:chExt cx="230760" cy="33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28673B56-50CA-8B60-1496-ABA14C8F832B}"/>
                    </a:ext>
                  </a:extLst>
                </p14:cNvPr>
                <p14:cNvContentPartPr/>
                <p14:nvPr/>
              </p14:nvContentPartPr>
              <p14:xfrm>
                <a:off x="3390293" y="5646736"/>
                <a:ext cx="158400" cy="31644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28673B56-50CA-8B60-1496-ABA14C8F832B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384173" y="5640616"/>
                  <a:ext cx="17064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50AE67D7-2E21-8C68-A7FC-82BC9ACE7AEA}"/>
                    </a:ext>
                  </a:extLst>
                </p14:cNvPr>
                <p14:cNvContentPartPr/>
                <p14:nvPr/>
              </p14:nvContentPartPr>
              <p14:xfrm>
                <a:off x="3465893" y="5631256"/>
                <a:ext cx="155160" cy="17280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50AE67D7-2E21-8C68-A7FC-82BC9ACE7AEA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3459773" y="5625136"/>
                  <a:ext cx="167400" cy="18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DD940FCC-EB52-BA81-B889-7C84672606FE}"/>
              </a:ext>
            </a:extLst>
          </p:cNvPr>
          <p:cNvGrpSpPr/>
          <p:nvPr/>
        </p:nvGrpSpPr>
        <p:grpSpPr>
          <a:xfrm>
            <a:off x="2017212" y="1551351"/>
            <a:ext cx="94320" cy="194760"/>
            <a:chOff x="2017212" y="1551351"/>
            <a:chExt cx="94320" cy="194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DD4EA06E-8A7B-2C1F-817D-B80811EF6B7F}"/>
                    </a:ext>
                  </a:extLst>
                </p14:cNvPr>
                <p14:cNvContentPartPr/>
                <p14:nvPr/>
              </p14:nvContentPartPr>
              <p14:xfrm>
                <a:off x="2017212" y="1620111"/>
                <a:ext cx="94320" cy="12600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DD4EA06E-8A7B-2C1F-817D-B80811EF6B7F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2011092" y="1613991"/>
                  <a:ext cx="1065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398847DB-5EE1-AE8F-F910-864729C20FF0}"/>
                    </a:ext>
                  </a:extLst>
                </p14:cNvPr>
                <p14:cNvContentPartPr/>
                <p14:nvPr/>
              </p14:nvContentPartPr>
              <p14:xfrm>
                <a:off x="2022972" y="1551351"/>
                <a:ext cx="32760" cy="1692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398847DB-5EE1-AE8F-F910-864729C20FF0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016852" y="1545231"/>
                  <a:ext cx="4500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1" name="Group 400">
            <a:extLst>
              <a:ext uri="{FF2B5EF4-FFF2-40B4-BE49-F238E27FC236}">
                <a16:creationId xmlns:a16="http://schemas.microsoft.com/office/drawing/2014/main" id="{D37C838B-55C3-E8F5-A8A1-B2735A0775D5}"/>
              </a:ext>
            </a:extLst>
          </p:cNvPr>
          <p:cNvGrpSpPr/>
          <p:nvPr/>
        </p:nvGrpSpPr>
        <p:grpSpPr>
          <a:xfrm>
            <a:off x="4526093" y="4541536"/>
            <a:ext cx="1129320" cy="719640"/>
            <a:chOff x="4526093" y="4541536"/>
            <a:chExt cx="1129320" cy="71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2AF8E10F-2E96-BE50-2280-E446560989CE}"/>
                    </a:ext>
                  </a:extLst>
                </p14:cNvPr>
                <p14:cNvContentPartPr/>
                <p14:nvPr/>
              </p14:nvContentPartPr>
              <p14:xfrm>
                <a:off x="4708973" y="4541536"/>
                <a:ext cx="218520" cy="26640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2AF8E10F-2E96-BE50-2280-E446560989CE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702853" y="4535416"/>
                  <a:ext cx="23076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FE5FE07A-CFB9-C416-FA09-3D15432CF995}"/>
                    </a:ext>
                  </a:extLst>
                </p14:cNvPr>
                <p14:cNvContentPartPr/>
                <p14:nvPr/>
              </p14:nvContentPartPr>
              <p14:xfrm>
                <a:off x="4591253" y="4850416"/>
                <a:ext cx="442440" cy="3852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FE5FE07A-CFB9-C416-FA09-3D15432CF995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585133" y="4844296"/>
                  <a:ext cx="4546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977642C6-F2BF-7952-2755-9DDD99529792}"/>
                    </a:ext>
                  </a:extLst>
                </p14:cNvPr>
                <p14:cNvContentPartPr/>
                <p14:nvPr/>
              </p14:nvContentPartPr>
              <p14:xfrm>
                <a:off x="4605293" y="5046256"/>
                <a:ext cx="163800" cy="16128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977642C6-F2BF-7952-2755-9DDD9952979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599173" y="5040136"/>
                  <a:ext cx="17604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421C3552-9383-214D-ABBA-AE708FDE53C3}"/>
                    </a:ext>
                  </a:extLst>
                </p14:cNvPr>
                <p14:cNvContentPartPr/>
                <p14:nvPr/>
              </p14:nvContentPartPr>
              <p14:xfrm>
                <a:off x="4789613" y="4984696"/>
                <a:ext cx="91080" cy="8424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421C3552-9383-214D-ABBA-AE708FDE53C3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783493" y="4978576"/>
                  <a:ext cx="1033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882E6150-438D-303D-E1B4-F19370D3C6B2}"/>
                    </a:ext>
                  </a:extLst>
                </p14:cNvPr>
                <p14:cNvContentPartPr/>
                <p14:nvPr/>
              </p14:nvContentPartPr>
              <p14:xfrm>
                <a:off x="4881413" y="4937176"/>
                <a:ext cx="136800" cy="1872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882E6150-438D-303D-E1B4-F19370D3C6B2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4875293" y="4931056"/>
                  <a:ext cx="1490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59B56C66-D8E1-809C-8F75-7C0A13114E08}"/>
                    </a:ext>
                  </a:extLst>
                </p14:cNvPr>
                <p14:cNvContentPartPr/>
                <p14:nvPr/>
              </p14:nvContentPartPr>
              <p14:xfrm>
                <a:off x="4945853" y="4955536"/>
                <a:ext cx="54360" cy="9144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59B56C66-D8E1-809C-8F75-7C0A13114E08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4939733" y="4949416"/>
                  <a:ext cx="666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57C6E936-A87D-D8E5-035F-39EB9F9325D0}"/>
                    </a:ext>
                  </a:extLst>
                </p14:cNvPr>
                <p14:cNvContentPartPr/>
                <p14:nvPr/>
              </p14:nvContentPartPr>
              <p14:xfrm>
                <a:off x="5104613" y="4954456"/>
                <a:ext cx="285840" cy="30672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57C6E936-A87D-D8E5-035F-39EB9F9325D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098493" y="4948336"/>
                  <a:ext cx="29808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E5874C02-C0EA-AC8D-7F45-CF166DE1C537}"/>
                    </a:ext>
                  </a:extLst>
                </p14:cNvPr>
                <p14:cNvContentPartPr/>
                <p14:nvPr/>
              </p14:nvContentPartPr>
              <p14:xfrm>
                <a:off x="5475053" y="4869496"/>
                <a:ext cx="1080" cy="36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E5874C02-C0EA-AC8D-7F45-CF166DE1C537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5468933" y="4863376"/>
                  <a:ext cx="133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8D7FF8F4-F955-21DF-B633-EB416EAB2A87}"/>
                    </a:ext>
                  </a:extLst>
                </p14:cNvPr>
                <p14:cNvContentPartPr/>
                <p14:nvPr/>
              </p14:nvContentPartPr>
              <p14:xfrm>
                <a:off x="5345093" y="4847176"/>
                <a:ext cx="214200" cy="13320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8D7FF8F4-F955-21DF-B633-EB416EAB2A87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338973" y="4841056"/>
                  <a:ext cx="226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666C5E70-9A41-77E0-6325-3B4E0F0CFE0A}"/>
                    </a:ext>
                  </a:extLst>
                </p14:cNvPr>
                <p14:cNvContentPartPr/>
                <p14:nvPr/>
              </p14:nvContentPartPr>
              <p14:xfrm>
                <a:off x="4526093" y="4793536"/>
                <a:ext cx="1129320" cy="11268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666C5E70-9A41-77E0-6325-3B4E0F0CFE0A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519973" y="4787416"/>
                  <a:ext cx="1141560" cy="12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87294C36-D37E-51C1-F95D-8D020D4221C4}"/>
              </a:ext>
            </a:extLst>
          </p:cNvPr>
          <p:cNvGrpSpPr/>
          <p:nvPr/>
        </p:nvGrpSpPr>
        <p:grpSpPr>
          <a:xfrm>
            <a:off x="5798333" y="4728016"/>
            <a:ext cx="215640" cy="106560"/>
            <a:chOff x="5798333" y="4728016"/>
            <a:chExt cx="215640" cy="10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578DA1C3-AE59-3970-2466-35158A762651}"/>
                    </a:ext>
                  </a:extLst>
                </p14:cNvPr>
                <p14:cNvContentPartPr/>
                <p14:nvPr/>
              </p14:nvContentPartPr>
              <p14:xfrm>
                <a:off x="5798333" y="4728016"/>
                <a:ext cx="215640" cy="1908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578DA1C3-AE59-3970-2466-35158A762651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792213" y="4721896"/>
                  <a:ext cx="2278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2326F38F-FCE6-6A07-290D-32BDD42F72D5}"/>
                    </a:ext>
                  </a:extLst>
                </p14:cNvPr>
                <p14:cNvContentPartPr/>
                <p14:nvPr/>
              </p14:nvContentPartPr>
              <p14:xfrm>
                <a:off x="5817413" y="4808656"/>
                <a:ext cx="162000" cy="2592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2326F38F-FCE6-6A07-290D-32BDD42F72D5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811293" y="4802536"/>
                  <a:ext cx="174240" cy="3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9D0DD69B-27E2-6478-14DE-077313154465}"/>
              </a:ext>
            </a:extLst>
          </p:cNvPr>
          <p:cNvGrpSpPr/>
          <p:nvPr/>
        </p:nvGrpSpPr>
        <p:grpSpPr>
          <a:xfrm>
            <a:off x="7095530" y="5808236"/>
            <a:ext cx="558360" cy="263160"/>
            <a:chOff x="7095530" y="5808236"/>
            <a:chExt cx="558360" cy="26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F98B986E-FA53-6A4D-2672-44DFA7383907}"/>
                    </a:ext>
                  </a:extLst>
                </p14:cNvPr>
                <p14:cNvContentPartPr/>
                <p14:nvPr/>
              </p14:nvContentPartPr>
              <p14:xfrm>
                <a:off x="7095530" y="5905436"/>
                <a:ext cx="352800" cy="16596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F98B986E-FA53-6A4D-2672-44DFA7383907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089410" y="5899316"/>
                  <a:ext cx="3650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7FFD7832-E20D-37B9-EA8C-CC2424029B8E}"/>
                    </a:ext>
                  </a:extLst>
                </p14:cNvPr>
                <p14:cNvContentPartPr/>
                <p14:nvPr/>
              </p14:nvContentPartPr>
              <p14:xfrm>
                <a:off x="7401890" y="5808236"/>
                <a:ext cx="24480" cy="1584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7FFD7832-E20D-37B9-EA8C-CC2424029B8E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395770" y="5802116"/>
                  <a:ext cx="367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0BF50C8F-AEEA-256F-9C9D-4A6039D9E5E2}"/>
                    </a:ext>
                  </a:extLst>
                </p14:cNvPr>
                <p14:cNvContentPartPr/>
                <p14:nvPr/>
              </p14:nvContentPartPr>
              <p14:xfrm>
                <a:off x="7480730" y="5834516"/>
                <a:ext cx="173160" cy="14004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0BF50C8F-AEEA-256F-9C9D-4A6039D9E5E2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474610" y="5828396"/>
                  <a:ext cx="185400" cy="15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EB4EF2B9-276B-278E-B73E-A43207BE0E73}"/>
              </a:ext>
            </a:extLst>
          </p:cNvPr>
          <p:cNvGrpSpPr/>
          <p:nvPr/>
        </p:nvGrpSpPr>
        <p:grpSpPr>
          <a:xfrm>
            <a:off x="7226930" y="6068156"/>
            <a:ext cx="526680" cy="365040"/>
            <a:chOff x="7226930" y="6068156"/>
            <a:chExt cx="526680" cy="36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3D93D5C0-8A82-09DF-3286-F82C274521EF}"/>
                    </a:ext>
                  </a:extLst>
                </p14:cNvPr>
                <p14:cNvContentPartPr/>
                <p14:nvPr/>
              </p14:nvContentPartPr>
              <p14:xfrm>
                <a:off x="7226930" y="6195236"/>
                <a:ext cx="91800" cy="23796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3D93D5C0-8A82-09DF-3286-F82C274521E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220810" y="6189116"/>
                  <a:ext cx="1040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C9A595BA-7DF4-40F9-81C6-48B157C60404}"/>
                    </a:ext>
                  </a:extLst>
                </p14:cNvPr>
                <p14:cNvContentPartPr/>
                <p14:nvPr/>
              </p14:nvContentPartPr>
              <p14:xfrm>
                <a:off x="7238450" y="6168236"/>
                <a:ext cx="30600" cy="1620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C9A595BA-7DF4-40F9-81C6-48B157C60404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232330" y="6162116"/>
                  <a:ext cx="428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5B41221B-3BE6-1518-A308-FA24D5BE722D}"/>
                    </a:ext>
                  </a:extLst>
                </p14:cNvPr>
                <p14:cNvContentPartPr/>
                <p14:nvPr/>
              </p14:nvContentPartPr>
              <p14:xfrm>
                <a:off x="7378850" y="6096596"/>
                <a:ext cx="142920" cy="18432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5B41221B-3BE6-1518-A308-FA24D5BE722D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372730" y="6090476"/>
                  <a:ext cx="1551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F7BEBF7F-4AFD-FE1E-7770-3CB5E7B24F05}"/>
                    </a:ext>
                  </a:extLst>
                </p14:cNvPr>
                <p14:cNvContentPartPr/>
                <p14:nvPr/>
              </p14:nvContentPartPr>
              <p14:xfrm>
                <a:off x="7341770" y="6194156"/>
                <a:ext cx="141120" cy="2016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F7BEBF7F-4AFD-FE1E-7770-3CB5E7B24F05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335650" y="6188036"/>
                  <a:ext cx="1533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4B4243D1-9D50-3997-E7EF-795DC1E26417}"/>
                    </a:ext>
                  </a:extLst>
                </p14:cNvPr>
                <p14:cNvContentPartPr/>
                <p14:nvPr/>
              </p14:nvContentPartPr>
              <p14:xfrm>
                <a:off x="7582250" y="6110996"/>
                <a:ext cx="50760" cy="13788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4B4243D1-9D50-3997-E7EF-795DC1E26417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576130" y="6104876"/>
                  <a:ext cx="630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99CBCD8D-0373-ABA6-C20E-6BC33C601DF1}"/>
                    </a:ext>
                  </a:extLst>
                </p14:cNvPr>
                <p14:cNvContentPartPr/>
                <p14:nvPr/>
              </p14:nvContentPartPr>
              <p14:xfrm>
                <a:off x="7564250" y="6068156"/>
                <a:ext cx="189360" cy="18648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99CBCD8D-0373-ABA6-C20E-6BC33C601DF1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558130" y="6062036"/>
                  <a:ext cx="201600" cy="19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AAF2503-AF56-EDC9-4A7E-0B5ABDEDAEFF}"/>
              </a:ext>
            </a:extLst>
          </p:cNvPr>
          <p:cNvGrpSpPr/>
          <p:nvPr/>
        </p:nvGrpSpPr>
        <p:grpSpPr>
          <a:xfrm>
            <a:off x="7960970" y="5462276"/>
            <a:ext cx="1593720" cy="699840"/>
            <a:chOff x="7960970" y="5462276"/>
            <a:chExt cx="1593720" cy="69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E0251467-EAC5-8CE0-2F57-9A8126A2583E}"/>
                    </a:ext>
                  </a:extLst>
                </p14:cNvPr>
                <p14:cNvContentPartPr/>
                <p14:nvPr/>
              </p14:nvContentPartPr>
              <p14:xfrm>
                <a:off x="7960970" y="5834876"/>
                <a:ext cx="184320" cy="1368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E0251467-EAC5-8CE0-2F57-9A8126A2583E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954850" y="5828756"/>
                  <a:ext cx="1965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ABB84903-F617-8B58-587A-5CF65BABF246}"/>
                    </a:ext>
                  </a:extLst>
                </p14:cNvPr>
                <p14:cNvContentPartPr/>
                <p14:nvPr/>
              </p14:nvContentPartPr>
              <p14:xfrm>
                <a:off x="7995170" y="5842796"/>
                <a:ext cx="141840" cy="14040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ABB84903-F617-8B58-587A-5CF65BABF246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989050" y="5836676"/>
                  <a:ext cx="1540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5F5355A3-B2DE-DE0D-9969-BA9E86E9BAEE}"/>
                    </a:ext>
                  </a:extLst>
                </p14:cNvPr>
                <p14:cNvContentPartPr/>
                <p14:nvPr/>
              </p14:nvContentPartPr>
              <p14:xfrm>
                <a:off x="8169770" y="5719316"/>
                <a:ext cx="108360" cy="4968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5F5355A3-B2DE-DE0D-9969-BA9E86E9BAEE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8163650" y="5713196"/>
                  <a:ext cx="1206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FE81DC40-B457-525E-4738-2632E7DE836C}"/>
                    </a:ext>
                  </a:extLst>
                </p14:cNvPr>
                <p14:cNvContentPartPr/>
                <p14:nvPr/>
              </p14:nvContentPartPr>
              <p14:xfrm>
                <a:off x="8216210" y="5844956"/>
                <a:ext cx="43200" cy="3312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FE81DC40-B457-525E-4738-2632E7DE836C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210090" y="5838836"/>
                  <a:ext cx="554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EA801BC7-9389-0CDA-4536-8374C0E8FF2B}"/>
                    </a:ext>
                  </a:extLst>
                </p14:cNvPr>
                <p14:cNvContentPartPr/>
                <p14:nvPr/>
              </p14:nvContentPartPr>
              <p14:xfrm>
                <a:off x="8407010" y="5795276"/>
                <a:ext cx="39240" cy="11700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EA801BC7-9389-0CDA-4536-8374C0E8FF2B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400890" y="5789156"/>
                  <a:ext cx="514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E0212443-CA51-6BE6-2577-B4FD1443D7FD}"/>
                    </a:ext>
                  </a:extLst>
                </p14:cNvPr>
                <p14:cNvContentPartPr/>
                <p14:nvPr/>
              </p14:nvContentPartPr>
              <p14:xfrm>
                <a:off x="8333570" y="5853236"/>
                <a:ext cx="156600" cy="1908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E0212443-CA51-6BE6-2577-B4FD1443D7F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327450" y="5847116"/>
                  <a:ext cx="1688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2AC45383-7A8A-7693-7196-D63E9CB5E115}"/>
                    </a:ext>
                  </a:extLst>
                </p14:cNvPr>
                <p14:cNvContentPartPr/>
                <p14:nvPr/>
              </p14:nvContentPartPr>
              <p14:xfrm>
                <a:off x="8625530" y="5779796"/>
                <a:ext cx="114480" cy="25380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2AC45383-7A8A-7693-7196-D63E9CB5E115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619410" y="5773676"/>
                  <a:ext cx="1267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DD056350-D1AB-DE46-0B40-69BD7AB93050}"/>
                    </a:ext>
                  </a:extLst>
                </p14:cNvPr>
                <p14:cNvContentPartPr/>
                <p14:nvPr/>
              </p14:nvContentPartPr>
              <p14:xfrm>
                <a:off x="8645690" y="5689796"/>
                <a:ext cx="187560" cy="187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DD056350-D1AB-DE46-0B40-69BD7AB93050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639570" y="5683676"/>
                  <a:ext cx="1998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1F87086D-6A8C-9377-8DD3-D918D95ABFFD}"/>
                    </a:ext>
                  </a:extLst>
                </p14:cNvPr>
                <p14:cNvContentPartPr/>
                <p14:nvPr/>
              </p14:nvContentPartPr>
              <p14:xfrm>
                <a:off x="8827490" y="5527796"/>
                <a:ext cx="159480" cy="12492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1F87086D-6A8C-9377-8DD3-D918D95ABFF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821370" y="5521676"/>
                  <a:ext cx="1717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747A6B22-F84E-ED96-77D0-C4ECB085C09F}"/>
                    </a:ext>
                  </a:extLst>
                </p14:cNvPr>
                <p14:cNvContentPartPr/>
                <p14:nvPr/>
              </p14:nvContentPartPr>
              <p14:xfrm>
                <a:off x="9083810" y="5534636"/>
                <a:ext cx="234720" cy="3265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747A6B22-F84E-ED96-77D0-C4ECB085C09F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077690" y="5528516"/>
                  <a:ext cx="24696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C79CB22B-C450-0AB2-A54D-38AC7670DDEF}"/>
                    </a:ext>
                  </a:extLst>
                </p14:cNvPr>
                <p14:cNvContentPartPr/>
                <p14:nvPr/>
              </p14:nvContentPartPr>
              <p14:xfrm>
                <a:off x="9364250" y="5462276"/>
                <a:ext cx="190440" cy="11124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C79CB22B-C450-0AB2-A54D-38AC7670DDEF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358130" y="5456156"/>
                  <a:ext cx="2026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53673CE1-617D-400D-D25E-AADEC32F75F4}"/>
                    </a:ext>
                  </a:extLst>
                </p14:cNvPr>
                <p14:cNvContentPartPr/>
                <p14:nvPr/>
              </p14:nvContentPartPr>
              <p14:xfrm>
                <a:off x="9427250" y="5728316"/>
                <a:ext cx="26640" cy="1296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53673CE1-617D-400D-D25E-AADEC32F75F4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421130" y="5722196"/>
                  <a:ext cx="388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A2CFA3E7-52B2-03E4-BB44-A4D5FC1914FB}"/>
                    </a:ext>
                  </a:extLst>
                </p14:cNvPr>
                <p14:cNvContentPartPr/>
                <p14:nvPr/>
              </p14:nvContentPartPr>
              <p14:xfrm>
                <a:off x="8188850" y="5976716"/>
                <a:ext cx="145080" cy="18540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A2CFA3E7-52B2-03E4-BB44-A4D5FC1914FB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182730" y="5970596"/>
                  <a:ext cx="157320" cy="19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503" name="Ink 502">
                <a:extLst>
                  <a:ext uri="{FF2B5EF4-FFF2-40B4-BE49-F238E27FC236}">
                    <a16:creationId xmlns:a16="http://schemas.microsoft.com/office/drawing/2014/main" id="{88483BFC-0036-70DA-BA2D-736A1E4A95A8}"/>
                  </a:ext>
                </a:extLst>
              </p14:cNvPr>
              <p14:cNvContentPartPr/>
              <p14:nvPr/>
            </p14:nvContentPartPr>
            <p14:xfrm>
              <a:off x="9375410" y="5836676"/>
              <a:ext cx="145800" cy="225720"/>
            </p14:xfrm>
          </p:contentPart>
        </mc:Choice>
        <mc:Fallback xmlns="">
          <p:pic>
            <p:nvPicPr>
              <p:cNvPr id="503" name="Ink 502">
                <a:extLst>
                  <a:ext uri="{FF2B5EF4-FFF2-40B4-BE49-F238E27FC236}">
                    <a16:creationId xmlns:a16="http://schemas.microsoft.com/office/drawing/2014/main" id="{88483BFC-0036-70DA-BA2D-736A1E4A95A8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9369290" y="5830556"/>
                <a:ext cx="158040" cy="237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09" name="Group 508">
            <a:extLst>
              <a:ext uri="{FF2B5EF4-FFF2-40B4-BE49-F238E27FC236}">
                <a16:creationId xmlns:a16="http://schemas.microsoft.com/office/drawing/2014/main" id="{5B74ECB7-9371-7123-5AE0-F5541AF8F87E}"/>
              </a:ext>
            </a:extLst>
          </p:cNvPr>
          <p:cNvGrpSpPr/>
          <p:nvPr/>
        </p:nvGrpSpPr>
        <p:grpSpPr>
          <a:xfrm>
            <a:off x="9786890" y="5749556"/>
            <a:ext cx="207720" cy="92160"/>
            <a:chOff x="9786890" y="5749556"/>
            <a:chExt cx="207720" cy="9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9FC7B58D-19DC-8D6C-07BA-B079748C9245}"/>
                    </a:ext>
                  </a:extLst>
                </p14:cNvPr>
                <p14:cNvContentPartPr/>
                <p14:nvPr/>
              </p14:nvContentPartPr>
              <p14:xfrm>
                <a:off x="9786890" y="5749556"/>
                <a:ext cx="169200" cy="2124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9FC7B58D-19DC-8D6C-07BA-B079748C9245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780770" y="5743436"/>
                  <a:ext cx="1814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30F08389-4188-1865-E58E-FDC177D50693}"/>
                    </a:ext>
                  </a:extLst>
                </p14:cNvPr>
                <p14:cNvContentPartPr/>
                <p14:nvPr/>
              </p14:nvContentPartPr>
              <p14:xfrm>
                <a:off x="9793730" y="5831996"/>
                <a:ext cx="200880" cy="972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30F08389-4188-1865-E58E-FDC177D50693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9787610" y="5825876"/>
                  <a:ext cx="213120" cy="2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506" name="Ink 505">
                <a:extLst>
                  <a:ext uri="{FF2B5EF4-FFF2-40B4-BE49-F238E27FC236}">
                    <a16:creationId xmlns:a16="http://schemas.microsoft.com/office/drawing/2014/main" id="{F72D6804-917D-D1EF-C927-CC98EAF989B1}"/>
                  </a:ext>
                </a:extLst>
              </p14:cNvPr>
              <p14:cNvContentPartPr/>
              <p14:nvPr/>
            </p14:nvContentPartPr>
            <p14:xfrm>
              <a:off x="10194770" y="5591876"/>
              <a:ext cx="331920" cy="296640"/>
            </p14:xfrm>
          </p:contentPart>
        </mc:Choice>
        <mc:Fallback xmlns="">
          <p:pic>
            <p:nvPicPr>
              <p:cNvPr id="506" name="Ink 505">
                <a:extLst>
                  <a:ext uri="{FF2B5EF4-FFF2-40B4-BE49-F238E27FC236}">
                    <a16:creationId xmlns:a16="http://schemas.microsoft.com/office/drawing/2014/main" id="{F72D6804-917D-D1EF-C927-CC98EAF989B1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10188650" y="5585756"/>
                <a:ext cx="344160" cy="308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20" name="Group 519">
            <a:extLst>
              <a:ext uri="{FF2B5EF4-FFF2-40B4-BE49-F238E27FC236}">
                <a16:creationId xmlns:a16="http://schemas.microsoft.com/office/drawing/2014/main" id="{FE385B0C-3D41-72FF-49C4-4A23F925D0AA}"/>
              </a:ext>
            </a:extLst>
          </p:cNvPr>
          <p:cNvGrpSpPr/>
          <p:nvPr/>
        </p:nvGrpSpPr>
        <p:grpSpPr>
          <a:xfrm>
            <a:off x="8136599" y="6342831"/>
            <a:ext cx="270360" cy="268200"/>
            <a:chOff x="8136599" y="6342831"/>
            <a:chExt cx="270360" cy="26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48E26C18-37C6-AC60-3C31-3D73D4ECABDB}"/>
                    </a:ext>
                  </a:extLst>
                </p14:cNvPr>
                <p14:cNvContentPartPr/>
                <p14:nvPr/>
              </p14:nvContentPartPr>
              <p14:xfrm>
                <a:off x="8136599" y="6509151"/>
                <a:ext cx="42480" cy="10188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48E26C18-37C6-AC60-3C31-3D73D4ECABDB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8130479" y="6503031"/>
                  <a:ext cx="547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A547B900-0563-30E6-5D32-F5734838AF71}"/>
                    </a:ext>
                  </a:extLst>
                </p14:cNvPr>
                <p14:cNvContentPartPr/>
                <p14:nvPr/>
              </p14:nvContentPartPr>
              <p14:xfrm>
                <a:off x="8152799" y="6385311"/>
                <a:ext cx="16560" cy="3096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A547B900-0563-30E6-5D32-F5734838AF71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8146679" y="6379191"/>
                  <a:ext cx="288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B1458C31-64C7-E918-3EA9-4287DEEE5F92}"/>
                    </a:ext>
                  </a:extLst>
                </p14:cNvPr>
                <p14:cNvContentPartPr/>
                <p14:nvPr/>
              </p14:nvContentPartPr>
              <p14:xfrm>
                <a:off x="8256119" y="6342831"/>
                <a:ext cx="150840" cy="2394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B1458C31-64C7-E918-3EA9-4287DEEE5F9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8249999" y="6336711"/>
                  <a:ext cx="16308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95763478-592B-C7BE-5334-0224E67147DB}"/>
                    </a:ext>
                  </a:extLst>
                </p14:cNvPr>
                <p14:cNvContentPartPr/>
                <p14:nvPr/>
              </p14:nvContentPartPr>
              <p14:xfrm>
                <a:off x="8249279" y="6493311"/>
                <a:ext cx="118440" cy="1656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95763478-592B-C7BE-5334-0224E67147DB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8243159" y="6487191"/>
                  <a:ext cx="130680" cy="2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4" name="Group 583">
            <a:extLst>
              <a:ext uri="{FF2B5EF4-FFF2-40B4-BE49-F238E27FC236}">
                <a16:creationId xmlns:a16="http://schemas.microsoft.com/office/drawing/2014/main" id="{F0D3E497-B854-8FF8-B077-80B5C2F23999}"/>
              </a:ext>
            </a:extLst>
          </p:cNvPr>
          <p:cNvGrpSpPr/>
          <p:nvPr/>
        </p:nvGrpSpPr>
        <p:grpSpPr>
          <a:xfrm>
            <a:off x="8142816" y="2644200"/>
            <a:ext cx="2205720" cy="431640"/>
            <a:chOff x="8142816" y="2644200"/>
            <a:chExt cx="2205720" cy="43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CD142FA6-25B7-D298-EB68-275A3D470B63}"/>
                    </a:ext>
                  </a:extLst>
                </p14:cNvPr>
                <p14:cNvContentPartPr/>
                <p14:nvPr/>
              </p14:nvContentPartPr>
              <p14:xfrm>
                <a:off x="8142816" y="2835360"/>
                <a:ext cx="155160" cy="17136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CD142FA6-25B7-D298-EB68-275A3D470B63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8136696" y="2829240"/>
                  <a:ext cx="1674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61D2347A-EBE1-644E-909B-920B9041A2D0}"/>
                    </a:ext>
                  </a:extLst>
                </p14:cNvPr>
                <p14:cNvContentPartPr/>
                <p14:nvPr/>
              </p14:nvContentPartPr>
              <p14:xfrm>
                <a:off x="8339736" y="2834640"/>
                <a:ext cx="219600" cy="12384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61D2347A-EBE1-644E-909B-920B9041A2D0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8333616" y="2828520"/>
                  <a:ext cx="2318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21CBC7FF-4350-F6E3-2DFC-64153842D082}"/>
                    </a:ext>
                  </a:extLst>
                </p14:cNvPr>
                <p14:cNvContentPartPr/>
                <p14:nvPr/>
              </p14:nvContentPartPr>
              <p14:xfrm>
                <a:off x="8542056" y="2840760"/>
                <a:ext cx="19800" cy="23508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21CBC7FF-4350-F6E3-2DFC-64153842D082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8535936" y="2834640"/>
                  <a:ext cx="320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BDD6F67D-E708-8402-4092-6078DA63F38B}"/>
                    </a:ext>
                  </a:extLst>
                </p14:cNvPr>
                <p14:cNvContentPartPr/>
                <p14:nvPr/>
              </p14:nvContentPartPr>
              <p14:xfrm>
                <a:off x="8528736" y="2830680"/>
                <a:ext cx="140040" cy="11916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BDD6F67D-E708-8402-4092-6078DA63F38B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8522616" y="2824560"/>
                  <a:ext cx="1522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5A59A364-EF37-EBF8-E2FE-7E1D94666F75}"/>
                    </a:ext>
                  </a:extLst>
                </p14:cNvPr>
                <p14:cNvContentPartPr/>
                <p14:nvPr/>
              </p14:nvContentPartPr>
              <p14:xfrm>
                <a:off x="8713056" y="2839680"/>
                <a:ext cx="29880" cy="21348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5A59A364-EF37-EBF8-E2FE-7E1D94666F7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8706936" y="2833560"/>
                  <a:ext cx="4212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AC0A1DE7-D151-425E-5CA7-C26D37F04E5E}"/>
                    </a:ext>
                  </a:extLst>
                </p14:cNvPr>
                <p14:cNvContentPartPr/>
                <p14:nvPr/>
              </p14:nvContentPartPr>
              <p14:xfrm>
                <a:off x="8640336" y="2813400"/>
                <a:ext cx="186840" cy="14760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AC0A1DE7-D151-425E-5CA7-C26D37F04E5E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8634216" y="2807280"/>
                  <a:ext cx="1990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126735B1-DAFC-2011-3F33-5257110DFF93}"/>
                    </a:ext>
                  </a:extLst>
                </p14:cNvPr>
                <p14:cNvContentPartPr/>
                <p14:nvPr/>
              </p14:nvContentPartPr>
              <p14:xfrm>
                <a:off x="8866776" y="2718360"/>
                <a:ext cx="165600" cy="26316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126735B1-DAFC-2011-3F33-5257110DFF93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8860656" y="2712240"/>
                  <a:ext cx="17784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D1524C48-2922-852A-F96C-763C990819CE}"/>
                    </a:ext>
                  </a:extLst>
                </p14:cNvPr>
                <p14:cNvContentPartPr/>
                <p14:nvPr/>
              </p14:nvContentPartPr>
              <p14:xfrm>
                <a:off x="9026976" y="2804400"/>
                <a:ext cx="147600" cy="12780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D1524C48-2922-852A-F96C-763C990819CE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9020856" y="2798280"/>
                  <a:ext cx="1598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6F04B112-B9FA-071C-1506-7D76B7DF3843}"/>
                    </a:ext>
                  </a:extLst>
                </p14:cNvPr>
                <p14:cNvContentPartPr/>
                <p14:nvPr/>
              </p14:nvContentPartPr>
              <p14:xfrm>
                <a:off x="9038496" y="2813400"/>
                <a:ext cx="127440" cy="11520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6F04B112-B9FA-071C-1506-7D76B7DF3843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9032376" y="2807280"/>
                  <a:ext cx="1396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231D426F-3891-B32E-50E0-47DA8E62EF0A}"/>
                    </a:ext>
                  </a:extLst>
                </p14:cNvPr>
                <p14:cNvContentPartPr/>
                <p14:nvPr/>
              </p14:nvContentPartPr>
              <p14:xfrm>
                <a:off x="9178896" y="2715480"/>
                <a:ext cx="142560" cy="12348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231D426F-3891-B32E-50E0-47DA8E62EF0A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9172776" y="2709360"/>
                  <a:ext cx="1548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0BCE3F9A-4BFA-6269-CB3A-0828D9B8C647}"/>
                    </a:ext>
                  </a:extLst>
                </p14:cNvPr>
                <p14:cNvContentPartPr/>
                <p14:nvPr/>
              </p14:nvContentPartPr>
              <p14:xfrm>
                <a:off x="9379056" y="2644200"/>
                <a:ext cx="158760" cy="32364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0BCE3F9A-4BFA-6269-CB3A-0828D9B8C647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9372936" y="2638080"/>
                  <a:ext cx="17100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47258CC5-7878-A9AB-0466-C12B60FFCC6B}"/>
                    </a:ext>
                  </a:extLst>
                </p14:cNvPr>
                <p14:cNvContentPartPr/>
                <p14:nvPr/>
              </p14:nvContentPartPr>
              <p14:xfrm>
                <a:off x="9635376" y="2825640"/>
                <a:ext cx="219600" cy="648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47258CC5-7878-A9AB-0466-C12B60FFCC6B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9629256" y="2819520"/>
                  <a:ext cx="231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99238CA7-D88F-4EAB-4B4B-6209CA70B5EA}"/>
                    </a:ext>
                  </a:extLst>
                </p14:cNvPr>
                <p14:cNvContentPartPr/>
                <p14:nvPr/>
              </p14:nvContentPartPr>
              <p14:xfrm>
                <a:off x="9702336" y="2890440"/>
                <a:ext cx="176400" cy="1908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99238CA7-D88F-4EAB-4B4B-6209CA70B5EA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9696216" y="2884320"/>
                  <a:ext cx="1886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8E445A33-C7D5-65F8-736A-14A914627467}"/>
                    </a:ext>
                  </a:extLst>
                </p14:cNvPr>
                <p14:cNvContentPartPr/>
                <p14:nvPr/>
              </p14:nvContentPartPr>
              <p14:xfrm>
                <a:off x="10121376" y="2715840"/>
                <a:ext cx="47520" cy="21600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8E445A33-C7D5-65F8-736A-14A914627467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0115256" y="2709720"/>
                  <a:ext cx="5976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39A5271C-E035-C14C-5833-F8A3E5DEA73F}"/>
                    </a:ext>
                  </a:extLst>
                </p14:cNvPr>
                <p14:cNvContentPartPr/>
                <p14:nvPr/>
              </p14:nvContentPartPr>
              <p14:xfrm>
                <a:off x="10098696" y="2669400"/>
                <a:ext cx="249840" cy="32472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39A5271C-E035-C14C-5833-F8A3E5DEA73F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0092576" y="2663280"/>
                  <a:ext cx="262080" cy="336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585" name="Ink 584">
                <a:extLst>
                  <a:ext uri="{FF2B5EF4-FFF2-40B4-BE49-F238E27FC236}">
                    <a16:creationId xmlns:a16="http://schemas.microsoft.com/office/drawing/2014/main" id="{512340A3-0085-267E-8AE8-AE474A7FA0C4}"/>
                  </a:ext>
                </a:extLst>
              </p14:cNvPr>
              <p14:cNvContentPartPr/>
              <p14:nvPr/>
            </p14:nvContentPartPr>
            <p14:xfrm>
              <a:off x="3015852" y="1534431"/>
              <a:ext cx="34200" cy="209880"/>
            </p14:xfrm>
          </p:contentPart>
        </mc:Choice>
        <mc:Fallback xmlns="">
          <p:pic>
            <p:nvPicPr>
              <p:cNvPr id="585" name="Ink 584">
                <a:extLst>
                  <a:ext uri="{FF2B5EF4-FFF2-40B4-BE49-F238E27FC236}">
                    <a16:creationId xmlns:a16="http://schemas.microsoft.com/office/drawing/2014/main" id="{512340A3-0085-267E-8AE8-AE474A7FA0C4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3009732" y="1528311"/>
                <a:ext cx="4644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6">
            <p14:nvContentPartPr>
              <p14:cNvPr id="586" name="Ink 585">
                <a:extLst>
                  <a:ext uri="{FF2B5EF4-FFF2-40B4-BE49-F238E27FC236}">
                    <a16:creationId xmlns:a16="http://schemas.microsoft.com/office/drawing/2014/main" id="{ED34CD0D-C866-CC5E-741D-C0EA1AEE0F82}"/>
                  </a:ext>
                </a:extLst>
              </p14:cNvPr>
              <p14:cNvContentPartPr/>
              <p14:nvPr/>
            </p14:nvContentPartPr>
            <p14:xfrm>
              <a:off x="4974252" y="1489431"/>
              <a:ext cx="32040" cy="138600"/>
            </p14:xfrm>
          </p:contentPart>
        </mc:Choice>
        <mc:Fallback xmlns="">
          <p:pic>
            <p:nvPicPr>
              <p:cNvPr id="586" name="Ink 585">
                <a:extLst>
                  <a:ext uri="{FF2B5EF4-FFF2-40B4-BE49-F238E27FC236}">
                    <a16:creationId xmlns:a16="http://schemas.microsoft.com/office/drawing/2014/main" id="{ED34CD0D-C866-CC5E-741D-C0EA1AEE0F82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4968132" y="1483311"/>
                <a:ext cx="44280" cy="150840"/>
              </a:xfrm>
              <a:prstGeom prst="rect">
                <a:avLst/>
              </a:prstGeom>
            </p:spPr>
          </p:pic>
        </mc:Fallback>
      </mc:AlternateContent>
      <p:grpSp>
        <p:nvGrpSpPr>
          <p:cNvPr id="593" name="Group 592">
            <a:extLst>
              <a:ext uri="{FF2B5EF4-FFF2-40B4-BE49-F238E27FC236}">
                <a16:creationId xmlns:a16="http://schemas.microsoft.com/office/drawing/2014/main" id="{9CE51941-5443-ED20-927E-F4AD2076D1AE}"/>
              </a:ext>
            </a:extLst>
          </p:cNvPr>
          <p:cNvGrpSpPr/>
          <p:nvPr/>
        </p:nvGrpSpPr>
        <p:grpSpPr>
          <a:xfrm>
            <a:off x="5314812" y="1090191"/>
            <a:ext cx="940320" cy="632520"/>
            <a:chOff x="5314812" y="1090191"/>
            <a:chExt cx="940320" cy="63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DD349DB7-ADCE-F3F4-B0DC-2A2D372FC949}"/>
                    </a:ext>
                  </a:extLst>
                </p14:cNvPr>
                <p14:cNvContentPartPr/>
                <p14:nvPr/>
              </p14:nvContentPartPr>
              <p14:xfrm>
                <a:off x="5314812" y="1185231"/>
                <a:ext cx="244440" cy="43812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DD349DB7-ADCE-F3F4-B0DC-2A2D372FC949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308692" y="1179111"/>
                  <a:ext cx="256680" cy="45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260B36F0-FB8F-6296-3AA7-98857A9843A7}"/>
                    </a:ext>
                  </a:extLst>
                </p14:cNvPr>
                <p14:cNvContentPartPr/>
                <p14:nvPr/>
              </p14:nvContentPartPr>
              <p14:xfrm>
                <a:off x="5566092" y="1090191"/>
                <a:ext cx="110880" cy="1962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260B36F0-FB8F-6296-3AA7-98857A9843A7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559972" y="1084071"/>
                  <a:ext cx="12312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93F2C78F-B35A-C1A7-70B5-54460553C26C}"/>
                    </a:ext>
                  </a:extLst>
                </p14:cNvPr>
                <p14:cNvContentPartPr/>
                <p14:nvPr/>
              </p14:nvContentPartPr>
              <p14:xfrm>
                <a:off x="5593092" y="1562871"/>
                <a:ext cx="156240" cy="15984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93F2C78F-B35A-C1A7-70B5-54460553C26C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586972" y="1556751"/>
                  <a:ext cx="1684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8E57BCB5-C1F5-D3E5-5AF4-3EA0D872F2AE}"/>
                    </a:ext>
                  </a:extLst>
                </p14:cNvPr>
                <p14:cNvContentPartPr/>
                <p14:nvPr/>
              </p14:nvContentPartPr>
              <p14:xfrm>
                <a:off x="5833932" y="1546671"/>
                <a:ext cx="77400" cy="13644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8E57BCB5-C1F5-D3E5-5AF4-3EA0D872F2AE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827812" y="1540551"/>
                  <a:ext cx="896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1F7D7D59-5702-B385-FB62-0527E238F9D4}"/>
                    </a:ext>
                  </a:extLst>
                </p14:cNvPr>
                <p14:cNvContentPartPr/>
                <p14:nvPr/>
              </p14:nvContentPartPr>
              <p14:xfrm>
                <a:off x="6004932" y="1534431"/>
                <a:ext cx="46800" cy="14616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1F7D7D59-5702-B385-FB62-0527E238F9D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5998812" y="1528311"/>
                  <a:ext cx="590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45DB099D-91FD-674B-7F92-303F96483A09}"/>
                    </a:ext>
                  </a:extLst>
                </p14:cNvPr>
                <p14:cNvContentPartPr/>
                <p14:nvPr/>
              </p14:nvContentPartPr>
              <p14:xfrm>
                <a:off x="6002052" y="1501671"/>
                <a:ext cx="253080" cy="18216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45DB099D-91FD-674B-7F92-303F96483A09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5995932" y="1495551"/>
                  <a:ext cx="265320" cy="19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7" name="Group 596">
            <a:extLst>
              <a:ext uri="{FF2B5EF4-FFF2-40B4-BE49-F238E27FC236}">
                <a16:creationId xmlns:a16="http://schemas.microsoft.com/office/drawing/2014/main" id="{A4F2252D-101D-C9BA-F1E7-A73E71867721}"/>
              </a:ext>
            </a:extLst>
          </p:cNvPr>
          <p:cNvGrpSpPr/>
          <p:nvPr/>
        </p:nvGrpSpPr>
        <p:grpSpPr>
          <a:xfrm>
            <a:off x="6273132" y="1192791"/>
            <a:ext cx="567360" cy="331920"/>
            <a:chOff x="6273132" y="1192791"/>
            <a:chExt cx="567360" cy="33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37A8F328-9F46-2C87-56BB-06AA2E47C07B}"/>
                    </a:ext>
                  </a:extLst>
                </p14:cNvPr>
                <p14:cNvContentPartPr/>
                <p14:nvPr/>
              </p14:nvContentPartPr>
              <p14:xfrm>
                <a:off x="6273132" y="1275591"/>
                <a:ext cx="222840" cy="15876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37A8F328-9F46-2C87-56BB-06AA2E47C07B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267012" y="1269471"/>
                  <a:ext cx="2350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85C2BE50-FDEE-4382-670E-366FE5DD05A7}"/>
                    </a:ext>
                  </a:extLst>
                </p14:cNvPr>
                <p14:cNvContentPartPr/>
                <p14:nvPr/>
              </p14:nvContentPartPr>
              <p14:xfrm>
                <a:off x="6401652" y="1378551"/>
                <a:ext cx="146880" cy="14616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85C2BE50-FDEE-4382-670E-366FE5DD05A7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395532" y="1372431"/>
                  <a:ext cx="1591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8E966AF6-BAB5-C50D-4E1D-49629A40C0BC}"/>
                    </a:ext>
                  </a:extLst>
                </p14:cNvPr>
                <p14:cNvContentPartPr/>
                <p14:nvPr/>
              </p14:nvContentPartPr>
              <p14:xfrm>
                <a:off x="6633492" y="1192791"/>
                <a:ext cx="207000" cy="26928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8E966AF6-BAB5-C50D-4E1D-49629A40C0BC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627372" y="1186671"/>
                  <a:ext cx="219240" cy="28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5" name="Group 664">
            <a:extLst>
              <a:ext uri="{FF2B5EF4-FFF2-40B4-BE49-F238E27FC236}">
                <a16:creationId xmlns:a16="http://schemas.microsoft.com/office/drawing/2014/main" id="{5DB7286F-61CB-92E1-04A3-5FC71BDF88BD}"/>
              </a:ext>
            </a:extLst>
          </p:cNvPr>
          <p:cNvGrpSpPr/>
          <p:nvPr/>
        </p:nvGrpSpPr>
        <p:grpSpPr>
          <a:xfrm>
            <a:off x="4003013" y="5455911"/>
            <a:ext cx="1817779" cy="1031760"/>
            <a:chOff x="4003013" y="5455911"/>
            <a:chExt cx="1817779" cy="103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A3858628-B305-6AC7-2BAD-64328A3361F6}"/>
                    </a:ext>
                  </a:extLst>
                </p14:cNvPr>
                <p14:cNvContentPartPr/>
                <p14:nvPr/>
              </p14:nvContentPartPr>
              <p14:xfrm>
                <a:off x="4009133" y="5703616"/>
                <a:ext cx="178920" cy="2484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A3858628-B305-6AC7-2BAD-64328A3361F6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003013" y="5697496"/>
                  <a:ext cx="1911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D9685179-3A43-7D75-F4DA-A97A53452578}"/>
                    </a:ext>
                  </a:extLst>
                </p14:cNvPr>
                <p14:cNvContentPartPr/>
                <p14:nvPr/>
              </p14:nvContentPartPr>
              <p14:xfrm>
                <a:off x="4003013" y="5805136"/>
                <a:ext cx="215280" cy="1800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D9685179-3A43-7D75-F4DA-A97A53452578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3996893" y="5799016"/>
                  <a:ext cx="2275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D1E85C4F-5D29-A916-D0A6-0649C5DBAC8F}"/>
                    </a:ext>
                  </a:extLst>
                </p14:cNvPr>
                <p14:cNvContentPartPr/>
                <p14:nvPr/>
              </p14:nvContentPartPr>
              <p14:xfrm>
                <a:off x="4644312" y="5455911"/>
                <a:ext cx="236880" cy="26136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D1E85C4F-5D29-A916-D0A6-0649C5DBAC8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4638192" y="5449791"/>
                  <a:ext cx="24912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4B9DB885-D6DC-493F-3B0B-8F9A11B16FD8}"/>
                    </a:ext>
                  </a:extLst>
                </p14:cNvPr>
                <p14:cNvContentPartPr/>
                <p14:nvPr/>
              </p14:nvContentPartPr>
              <p14:xfrm>
                <a:off x="4370352" y="5748951"/>
                <a:ext cx="857160" cy="5184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4B9DB885-D6DC-493F-3B0B-8F9A11B16FD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4364232" y="5742831"/>
                  <a:ext cx="8694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CC5EA256-ADCF-8E29-89BC-99DFFDBEDED1}"/>
                    </a:ext>
                  </a:extLst>
                </p14:cNvPr>
                <p14:cNvContentPartPr/>
                <p14:nvPr/>
              </p14:nvContentPartPr>
              <p14:xfrm>
                <a:off x="4358472" y="5720511"/>
                <a:ext cx="1231560" cy="10224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CC5EA256-ADCF-8E29-89BC-99DFFDBEDED1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4352352" y="5714391"/>
                  <a:ext cx="12438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B6892721-5E5A-FB72-5520-9CDAB0FD48C2}"/>
                    </a:ext>
                  </a:extLst>
                </p14:cNvPr>
                <p14:cNvContentPartPr/>
                <p14:nvPr/>
              </p14:nvContentPartPr>
              <p14:xfrm>
                <a:off x="5254512" y="5846871"/>
                <a:ext cx="37080" cy="17676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B6892721-5E5A-FB72-5520-9CDAB0FD48C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5248392" y="5840751"/>
                  <a:ext cx="493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53BAB89A-3B31-2BC5-1A21-D176941D22AC}"/>
                    </a:ext>
                  </a:extLst>
                </p14:cNvPr>
                <p14:cNvContentPartPr/>
                <p14:nvPr/>
              </p14:nvContentPartPr>
              <p14:xfrm>
                <a:off x="5328312" y="5807271"/>
                <a:ext cx="231480" cy="24300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53BAB89A-3B31-2BC5-1A21-D176941D22AC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5322192" y="5801151"/>
                  <a:ext cx="24372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B528D687-A25A-347F-9A3B-85F60384D58B}"/>
                    </a:ext>
                  </a:extLst>
                </p14:cNvPr>
                <p14:cNvContentPartPr/>
                <p14:nvPr/>
              </p14:nvContentPartPr>
              <p14:xfrm>
                <a:off x="5578152" y="5771271"/>
                <a:ext cx="106560" cy="13248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B528D687-A25A-347F-9A3B-85F60384D58B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5572032" y="5765151"/>
                  <a:ext cx="1188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8A233260-3485-7A61-B455-828CD0BCFD3F}"/>
                    </a:ext>
                  </a:extLst>
                </p14:cNvPr>
                <p14:cNvContentPartPr/>
                <p14:nvPr/>
              </p14:nvContentPartPr>
              <p14:xfrm>
                <a:off x="5745552" y="5746791"/>
                <a:ext cx="75240" cy="33552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8A233260-3485-7A61-B455-828CD0BCFD3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5739432" y="5740671"/>
                  <a:ext cx="8748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044E0063-1F04-8B2B-4C9D-ED994C98B531}"/>
                    </a:ext>
                  </a:extLst>
                </p14:cNvPr>
                <p14:cNvContentPartPr/>
                <p14:nvPr/>
              </p14:nvContentPartPr>
              <p14:xfrm>
                <a:off x="5253792" y="6125151"/>
                <a:ext cx="557640" cy="2844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044E0063-1F04-8B2B-4C9D-ED994C98B531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5247672" y="6119031"/>
                  <a:ext cx="5698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B6ABBC64-F571-97B4-2ACB-7A80FBD4FBF7}"/>
                    </a:ext>
                  </a:extLst>
                </p14:cNvPr>
                <p14:cNvContentPartPr/>
                <p14:nvPr/>
              </p14:nvContentPartPr>
              <p14:xfrm>
                <a:off x="5417592" y="6228471"/>
                <a:ext cx="165240" cy="14004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B6ABBC64-F571-97B4-2ACB-7A80FBD4FBF7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411472" y="6222351"/>
                  <a:ext cx="177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CEE75255-AE74-BFB2-0FC9-40D8CA7E96A0}"/>
                    </a:ext>
                  </a:extLst>
                </p14:cNvPr>
                <p14:cNvContentPartPr/>
                <p14:nvPr/>
              </p14:nvContentPartPr>
              <p14:xfrm>
                <a:off x="5407872" y="6237831"/>
                <a:ext cx="143640" cy="13644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CEE75255-AE74-BFB2-0FC9-40D8CA7E96A0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401752" y="6231711"/>
                  <a:ext cx="1558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CDC5BA22-EB38-3259-72A5-F516E3A5475B}"/>
                    </a:ext>
                  </a:extLst>
                </p14:cNvPr>
                <p14:cNvContentPartPr/>
                <p14:nvPr/>
              </p14:nvContentPartPr>
              <p14:xfrm>
                <a:off x="5587512" y="6143511"/>
                <a:ext cx="156960" cy="1011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CDC5BA22-EB38-3259-72A5-F516E3A5475B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581392" y="6137391"/>
                  <a:ext cx="169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8FD5CFF1-FD64-D580-34D1-AAEB0DAA3452}"/>
                    </a:ext>
                  </a:extLst>
                </p14:cNvPr>
                <p14:cNvContentPartPr/>
                <p14:nvPr/>
              </p14:nvContentPartPr>
              <p14:xfrm>
                <a:off x="5648352" y="6318831"/>
                <a:ext cx="72000" cy="16884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8FD5CFF1-FD64-D580-34D1-AAEB0DAA3452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642232" y="6312711"/>
                  <a:ext cx="842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B28376F6-7CB4-1313-A6F4-CC3D237088AE}"/>
                    </a:ext>
                  </a:extLst>
                </p14:cNvPr>
                <p14:cNvContentPartPr/>
                <p14:nvPr/>
              </p14:nvContentPartPr>
              <p14:xfrm>
                <a:off x="5646192" y="6285351"/>
                <a:ext cx="24480" cy="1188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B28376F6-7CB4-1313-A6F4-CC3D237088AE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640072" y="6279231"/>
                  <a:ext cx="367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36C9346C-5736-F657-A544-B5FAEC69D35F}"/>
                    </a:ext>
                  </a:extLst>
                </p14:cNvPr>
                <p14:cNvContentPartPr/>
                <p14:nvPr/>
              </p14:nvContentPartPr>
              <p14:xfrm>
                <a:off x="5598091" y="5997197"/>
                <a:ext cx="86400" cy="1342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36C9346C-5736-F657-A544-B5FAEC69D35F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5591971" y="5991077"/>
                  <a:ext cx="986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D8639E04-29DE-E236-9DFC-117AE5D99C27}"/>
                    </a:ext>
                  </a:extLst>
                </p14:cNvPr>
                <p14:cNvContentPartPr/>
                <p14:nvPr/>
              </p14:nvContentPartPr>
              <p14:xfrm>
                <a:off x="5652091" y="5914037"/>
                <a:ext cx="15480" cy="4644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D8639E04-29DE-E236-9DFC-117AE5D99C27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5645971" y="5907917"/>
                  <a:ext cx="27720" cy="5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0" name="Group 679">
            <a:extLst>
              <a:ext uri="{FF2B5EF4-FFF2-40B4-BE49-F238E27FC236}">
                <a16:creationId xmlns:a16="http://schemas.microsoft.com/office/drawing/2014/main" id="{BFEEA8A8-5DA4-D654-2827-C4DAB3C44B36}"/>
              </a:ext>
            </a:extLst>
          </p:cNvPr>
          <p:cNvGrpSpPr/>
          <p:nvPr/>
        </p:nvGrpSpPr>
        <p:grpSpPr>
          <a:xfrm>
            <a:off x="6255893" y="4488616"/>
            <a:ext cx="1153800" cy="752040"/>
            <a:chOff x="6255893" y="4488616"/>
            <a:chExt cx="1153800" cy="75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AEFCA788-80B8-9083-8F1A-FE756DC53D0C}"/>
                    </a:ext>
                  </a:extLst>
                </p14:cNvPr>
                <p14:cNvContentPartPr/>
                <p14:nvPr/>
              </p14:nvContentPartPr>
              <p14:xfrm>
                <a:off x="6508613" y="4488616"/>
                <a:ext cx="52200" cy="17928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AEFCA788-80B8-9083-8F1A-FE756DC53D0C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6502493" y="4482496"/>
                  <a:ext cx="644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D92E4295-5E5F-EA16-6968-4960FB7C5087}"/>
                    </a:ext>
                  </a:extLst>
                </p14:cNvPr>
                <p14:cNvContentPartPr/>
                <p14:nvPr/>
              </p14:nvContentPartPr>
              <p14:xfrm>
                <a:off x="6255893" y="4757176"/>
                <a:ext cx="715680" cy="2664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D92E4295-5E5F-EA16-6968-4960FB7C5087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6249773" y="4751056"/>
                  <a:ext cx="7279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EAE8DD5C-9AAF-E806-1563-EA76275562E3}"/>
                    </a:ext>
                  </a:extLst>
                </p14:cNvPr>
                <p14:cNvContentPartPr/>
                <p14:nvPr/>
              </p14:nvContentPartPr>
              <p14:xfrm>
                <a:off x="6372893" y="4975696"/>
                <a:ext cx="126360" cy="20988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EAE8DD5C-9AAF-E806-1563-EA76275562E3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6366773" y="4969576"/>
                  <a:ext cx="13860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AE6F83EF-E8F9-6F82-8A69-DE0B63629C38}"/>
                    </a:ext>
                  </a:extLst>
                </p14:cNvPr>
                <p14:cNvContentPartPr/>
                <p14:nvPr/>
              </p14:nvContentPartPr>
              <p14:xfrm>
                <a:off x="6521213" y="4879216"/>
                <a:ext cx="114840" cy="10188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AE6F83EF-E8F9-6F82-8A69-DE0B63629C38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515093" y="4873096"/>
                  <a:ext cx="1270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1AFDA78F-0FCC-D572-E34D-0645A04FBF18}"/>
                    </a:ext>
                  </a:extLst>
                </p14:cNvPr>
                <p14:cNvContentPartPr/>
                <p14:nvPr/>
              </p14:nvContentPartPr>
              <p14:xfrm>
                <a:off x="6542813" y="5057776"/>
                <a:ext cx="150840" cy="18288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1AFDA78F-0FCC-D572-E34D-0645A04FBF18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6536693" y="5051656"/>
                  <a:ext cx="1630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D452820D-A10B-8EFB-00E0-1801B9F43B69}"/>
                    </a:ext>
                  </a:extLst>
                </p14:cNvPr>
                <p14:cNvContentPartPr/>
                <p14:nvPr/>
              </p14:nvContentPartPr>
              <p14:xfrm>
                <a:off x="6707333" y="4824496"/>
                <a:ext cx="154800" cy="3816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D452820D-A10B-8EFB-00E0-1801B9F43B69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6701213" y="4818376"/>
                  <a:ext cx="1670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4B4123A2-580A-CCBB-B03F-14105572E9CE}"/>
                    </a:ext>
                  </a:extLst>
                </p14:cNvPr>
                <p14:cNvContentPartPr/>
                <p14:nvPr/>
              </p14:nvContentPartPr>
              <p14:xfrm>
                <a:off x="6766733" y="4843576"/>
                <a:ext cx="12960" cy="12672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4B4123A2-580A-CCBB-B03F-14105572E9CE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6760613" y="4837456"/>
                  <a:ext cx="252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CAA58F1C-DCCB-6A3E-A1AB-54A8C44546CB}"/>
                    </a:ext>
                  </a:extLst>
                </p14:cNvPr>
                <p14:cNvContentPartPr/>
                <p14:nvPr/>
              </p14:nvContentPartPr>
              <p14:xfrm>
                <a:off x="6883733" y="4815136"/>
                <a:ext cx="265680" cy="31644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CAA58F1C-DCCB-6A3E-A1AB-54A8C44546CB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6877613" y="4809016"/>
                  <a:ext cx="27792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C4FDE008-F373-C689-B8EE-6A5D437F0F6A}"/>
                    </a:ext>
                  </a:extLst>
                </p14:cNvPr>
                <p14:cNvContentPartPr/>
                <p14:nvPr/>
              </p14:nvContentPartPr>
              <p14:xfrm>
                <a:off x="7211333" y="4744216"/>
                <a:ext cx="129240" cy="14796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C4FDE008-F373-C689-B8EE-6A5D437F0F6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205213" y="4738096"/>
                  <a:ext cx="1414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9A399742-E355-459B-68B1-D8D4524E7489}"/>
                    </a:ext>
                  </a:extLst>
                </p14:cNvPr>
                <p14:cNvContentPartPr/>
                <p14:nvPr/>
              </p14:nvContentPartPr>
              <p14:xfrm>
                <a:off x="7224293" y="4970656"/>
                <a:ext cx="185400" cy="24264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9A399742-E355-459B-68B1-D8D4524E7489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7218173" y="4964536"/>
                  <a:ext cx="197640" cy="25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E17DFAF8-9528-7162-F350-576F691E1489}"/>
              </a:ext>
            </a:extLst>
          </p:cNvPr>
          <p:cNvGrpSpPr/>
          <p:nvPr/>
        </p:nvGrpSpPr>
        <p:grpSpPr>
          <a:xfrm>
            <a:off x="8706757" y="6208012"/>
            <a:ext cx="1186560" cy="429480"/>
            <a:chOff x="8706757" y="6208012"/>
            <a:chExt cx="1186560" cy="42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7F06A962-747F-1587-BDAE-2FF87628CAFF}"/>
                    </a:ext>
                  </a:extLst>
                </p14:cNvPr>
                <p14:cNvContentPartPr/>
                <p14:nvPr/>
              </p14:nvContentPartPr>
              <p14:xfrm>
                <a:off x="8706757" y="6358492"/>
                <a:ext cx="161640" cy="27900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7F06A962-747F-1587-BDAE-2FF87628CAFF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8700637" y="6352372"/>
                  <a:ext cx="17388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500ACA47-E132-99C8-A877-330E67D66186}"/>
                    </a:ext>
                  </a:extLst>
                </p14:cNvPr>
                <p14:cNvContentPartPr/>
                <p14:nvPr/>
              </p14:nvContentPartPr>
              <p14:xfrm>
                <a:off x="8780557" y="6318892"/>
                <a:ext cx="211680" cy="2044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500ACA47-E132-99C8-A877-330E67D66186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774437" y="6312772"/>
                  <a:ext cx="2239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1B8996C8-16F3-EA9D-C1FE-F37FA2341952}"/>
                    </a:ext>
                  </a:extLst>
                </p14:cNvPr>
                <p14:cNvContentPartPr/>
                <p14:nvPr/>
              </p14:nvContentPartPr>
              <p14:xfrm>
                <a:off x="8992597" y="6208012"/>
                <a:ext cx="180000" cy="14364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1B8996C8-16F3-EA9D-C1FE-F37FA2341952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8986477" y="6201892"/>
                  <a:ext cx="1922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76A2EA75-A8FC-8476-F8BA-66A97EB745A4}"/>
                    </a:ext>
                  </a:extLst>
                </p14:cNvPr>
                <p14:cNvContentPartPr/>
                <p14:nvPr/>
              </p14:nvContentPartPr>
              <p14:xfrm>
                <a:off x="9250357" y="6293332"/>
                <a:ext cx="237240" cy="20952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76A2EA75-A8FC-8476-F8BA-66A97EB745A4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9244237" y="6287212"/>
                  <a:ext cx="24948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955103BD-5A4F-2EE9-00E7-DC5F57EC339A}"/>
                    </a:ext>
                  </a:extLst>
                </p14:cNvPr>
                <p14:cNvContentPartPr/>
                <p14:nvPr/>
              </p14:nvContentPartPr>
              <p14:xfrm>
                <a:off x="9546277" y="6312772"/>
                <a:ext cx="347040" cy="17856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955103BD-5A4F-2EE9-00E7-DC5F57EC339A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9540157" y="6306652"/>
                  <a:ext cx="359280" cy="190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693" name="Ink 692">
                <a:extLst>
                  <a:ext uri="{FF2B5EF4-FFF2-40B4-BE49-F238E27FC236}">
                    <a16:creationId xmlns:a16="http://schemas.microsoft.com/office/drawing/2014/main" id="{0D7C9538-FDEF-E60F-B396-0494E8CA93D9}"/>
                  </a:ext>
                </a:extLst>
              </p14:cNvPr>
              <p14:cNvContentPartPr/>
              <p14:nvPr/>
            </p14:nvContentPartPr>
            <p14:xfrm>
              <a:off x="7561891" y="4614437"/>
              <a:ext cx="275400" cy="385560"/>
            </p14:xfrm>
          </p:contentPart>
        </mc:Choice>
        <mc:Fallback xmlns="">
          <p:pic>
            <p:nvPicPr>
              <p:cNvPr id="693" name="Ink 692">
                <a:extLst>
                  <a:ext uri="{FF2B5EF4-FFF2-40B4-BE49-F238E27FC236}">
                    <a16:creationId xmlns:a16="http://schemas.microsoft.com/office/drawing/2014/main" id="{0D7C9538-FDEF-E60F-B396-0494E8CA93D9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7555771" y="4608317"/>
                <a:ext cx="2876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696" name="Ink 695">
                <a:extLst>
                  <a:ext uri="{FF2B5EF4-FFF2-40B4-BE49-F238E27FC236}">
                    <a16:creationId xmlns:a16="http://schemas.microsoft.com/office/drawing/2014/main" id="{860DB8C9-E743-4F1D-40E5-AFD4CAF92833}"/>
                  </a:ext>
                </a:extLst>
              </p14:cNvPr>
              <p14:cNvContentPartPr/>
              <p14:nvPr/>
            </p14:nvContentPartPr>
            <p14:xfrm>
              <a:off x="7966531" y="4699037"/>
              <a:ext cx="315720" cy="192600"/>
            </p14:xfrm>
          </p:contentPart>
        </mc:Choice>
        <mc:Fallback xmlns="">
          <p:pic>
            <p:nvPicPr>
              <p:cNvPr id="696" name="Ink 695">
                <a:extLst>
                  <a:ext uri="{FF2B5EF4-FFF2-40B4-BE49-F238E27FC236}">
                    <a16:creationId xmlns:a16="http://schemas.microsoft.com/office/drawing/2014/main" id="{860DB8C9-E743-4F1D-40E5-AFD4CAF92833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7960411" y="4692917"/>
                <a:ext cx="327960" cy="204840"/>
              </a:xfrm>
              <a:prstGeom prst="rect">
                <a:avLst/>
              </a:prstGeom>
            </p:spPr>
          </p:pic>
        </mc:Fallback>
      </mc:AlternateContent>
      <p:grpSp>
        <p:nvGrpSpPr>
          <p:cNvPr id="707" name="Group 706">
            <a:extLst>
              <a:ext uri="{FF2B5EF4-FFF2-40B4-BE49-F238E27FC236}">
                <a16:creationId xmlns:a16="http://schemas.microsoft.com/office/drawing/2014/main" id="{F25DB891-1CA3-A6F6-0EAD-6CB66E6D7BC9}"/>
              </a:ext>
            </a:extLst>
          </p:cNvPr>
          <p:cNvGrpSpPr/>
          <p:nvPr/>
        </p:nvGrpSpPr>
        <p:grpSpPr>
          <a:xfrm>
            <a:off x="8850691" y="4542437"/>
            <a:ext cx="846720" cy="402480"/>
            <a:chOff x="8850691" y="4542437"/>
            <a:chExt cx="846720" cy="40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C3EDA583-E574-500B-2E20-131C3990C26F}"/>
                    </a:ext>
                  </a:extLst>
                </p14:cNvPr>
                <p14:cNvContentPartPr/>
                <p14:nvPr/>
              </p14:nvContentPartPr>
              <p14:xfrm>
                <a:off x="8920171" y="4542437"/>
                <a:ext cx="15840" cy="1764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C3EDA583-E574-500B-2E20-131C3990C26F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8914051" y="4536317"/>
                  <a:ext cx="280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1925AD9C-C7F3-9078-1F95-38FE2F34AAE4}"/>
                    </a:ext>
                  </a:extLst>
                </p14:cNvPr>
                <p14:cNvContentPartPr/>
                <p14:nvPr/>
              </p14:nvContentPartPr>
              <p14:xfrm>
                <a:off x="8850691" y="4545677"/>
                <a:ext cx="111960" cy="37260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1925AD9C-C7F3-9078-1F95-38FE2F34AAE4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8844571" y="4539557"/>
                  <a:ext cx="12420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6A300C7D-48FC-E08B-5878-CB1BCCE23246}"/>
                    </a:ext>
                  </a:extLst>
                </p14:cNvPr>
                <p14:cNvContentPartPr/>
                <p14:nvPr/>
              </p14:nvContentPartPr>
              <p14:xfrm>
                <a:off x="9096211" y="4693997"/>
                <a:ext cx="222480" cy="15408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6A300C7D-48FC-E08B-5878-CB1BCCE23246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9090091" y="4687877"/>
                  <a:ext cx="2347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7780E928-7546-FBC3-731F-C53C6109E786}"/>
                    </a:ext>
                  </a:extLst>
                </p14:cNvPr>
                <p14:cNvContentPartPr/>
                <p14:nvPr/>
              </p14:nvContentPartPr>
              <p14:xfrm>
                <a:off x="9154531" y="4701917"/>
                <a:ext cx="127800" cy="15084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7780E928-7546-FBC3-731F-C53C6109E786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9148411" y="4695797"/>
                  <a:ext cx="1400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9F2D2FBB-9F65-E699-9CCB-DDFA4870619B}"/>
                    </a:ext>
                  </a:extLst>
                </p14:cNvPr>
                <p14:cNvContentPartPr/>
                <p14:nvPr/>
              </p14:nvContentPartPr>
              <p14:xfrm>
                <a:off x="9308611" y="4542797"/>
                <a:ext cx="124560" cy="12708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9F2D2FBB-9F65-E699-9CCB-DDFA4870619B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9302491" y="4536677"/>
                  <a:ext cx="1368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7C1BD175-B618-28E6-ECDB-17CB8539DA5D}"/>
                    </a:ext>
                  </a:extLst>
                </p14:cNvPr>
                <p14:cNvContentPartPr/>
                <p14:nvPr/>
              </p14:nvContentPartPr>
              <p14:xfrm>
                <a:off x="9374851" y="4819997"/>
                <a:ext cx="52560" cy="12492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7C1BD175-B618-28E6-ECDB-17CB8539DA5D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9368731" y="4813877"/>
                  <a:ext cx="648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64B6F6FF-943C-79E9-B666-C1FB478AE42C}"/>
                    </a:ext>
                  </a:extLst>
                </p14:cNvPr>
                <p14:cNvContentPartPr/>
                <p14:nvPr/>
              </p14:nvContentPartPr>
              <p14:xfrm>
                <a:off x="9400771" y="4749437"/>
                <a:ext cx="35640" cy="1116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64B6F6FF-943C-79E9-B666-C1FB478AE42C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9394651" y="4743317"/>
                  <a:ext cx="478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14F8F4FF-4AEA-919E-F3BB-A06D2B4BEA2D}"/>
                    </a:ext>
                  </a:extLst>
                </p14:cNvPr>
                <p14:cNvContentPartPr/>
                <p14:nvPr/>
              </p14:nvContentPartPr>
              <p14:xfrm>
                <a:off x="9558451" y="4713797"/>
                <a:ext cx="138240" cy="648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14F8F4FF-4AEA-919E-F3BB-A06D2B4BEA2D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9552331" y="4707677"/>
                  <a:ext cx="1504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DD005472-AC6C-4223-1CF4-48A2FF4C4D9B}"/>
                    </a:ext>
                  </a:extLst>
                </p14:cNvPr>
                <p14:cNvContentPartPr/>
                <p14:nvPr/>
              </p14:nvContentPartPr>
              <p14:xfrm>
                <a:off x="9559891" y="4773557"/>
                <a:ext cx="137520" cy="1080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DD005472-AC6C-4223-1CF4-48A2FF4C4D9B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9553771" y="4767437"/>
                  <a:ext cx="149760" cy="2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3" name="Group 722">
            <a:extLst>
              <a:ext uri="{FF2B5EF4-FFF2-40B4-BE49-F238E27FC236}">
                <a16:creationId xmlns:a16="http://schemas.microsoft.com/office/drawing/2014/main" id="{153CE0A9-1728-E4CA-A3B8-1CAE4B7B4D21}"/>
              </a:ext>
            </a:extLst>
          </p:cNvPr>
          <p:cNvGrpSpPr/>
          <p:nvPr/>
        </p:nvGrpSpPr>
        <p:grpSpPr>
          <a:xfrm>
            <a:off x="9957331" y="4433357"/>
            <a:ext cx="995400" cy="446760"/>
            <a:chOff x="9957331" y="4433357"/>
            <a:chExt cx="995400" cy="44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87060D89-DDD9-A3A5-3AA2-6358AFE06F1E}"/>
                    </a:ext>
                  </a:extLst>
                </p14:cNvPr>
                <p14:cNvContentPartPr/>
                <p14:nvPr/>
              </p14:nvContentPartPr>
              <p14:xfrm>
                <a:off x="9957331" y="4625957"/>
                <a:ext cx="196920" cy="17856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87060D89-DDD9-A3A5-3AA2-6358AFE06F1E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9951211" y="4619837"/>
                  <a:ext cx="2091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0AA2E8C9-2A24-3B53-3749-EB92117CDEBB}"/>
                    </a:ext>
                  </a:extLst>
                </p14:cNvPr>
                <p14:cNvContentPartPr/>
                <p14:nvPr/>
              </p14:nvContentPartPr>
              <p14:xfrm>
                <a:off x="9963451" y="4645397"/>
                <a:ext cx="201960" cy="17100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0AA2E8C9-2A24-3B53-3749-EB92117CDEBB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9957331" y="4639277"/>
                  <a:ext cx="2142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33AC2821-0FB3-E7DF-8319-1BCA5E534B96}"/>
                    </a:ext>
                  </a:extLst>
                </p14:cNvPr>
                <p14:cNvContentPartPr/>
                <p14:nvPr/>
              </p14:nvContentPartPr>
              <p14:xfrm>
                <a:off x="10202851" y="4763117"/>
                <a:ext cx="36720" cy="11700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33AC2821-0FB3-E7DF-8319-1BCA5E534B96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0196731" y="4756997"/>
                  <a:ext cx="489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ADB75D2B-66D3-455D-0A32-F70A43333B0A}"/>
                    </a:ext>
                  </a:extLst>
                </p14:cNvPr>
                <p14:cNvContentPartPr/>
                <p14:nvPr/>
              </p14:nvContentPartPr>
              <p14:xfrm>
                <a:off x="10240651" y="4711997"/>
                <a:ext cx="29880" cy="1008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ADB75D2B-66D3-455D-0A32-F70A43333B0A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0234531" y="4705877"/>
                  <a:ext cx="421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3298C6B6-70F7-B2B0-8895-1FEA4C189082}"/>
                    </a:ext>
                  </a:extLst>
                </p14:cNvPr>
                <p14:cNvContentPartPr/>
                <p14:nvPr/>
              </p14:nvContentPartPr>
              <p14:xfrm>
                <a:off x="10190971" y="4485917"/>
                <a:ext cx="232200" cy="11520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3298C6B6-70F7-B2B0-8895-1FEA4C189082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0184851" y="4479797"/>
                  <a:ext cx="2444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829A80C0-51B0-158D-8E14-0F262300E633}"/>
                    </a:ext>
                  </a:extLst>
                </p14:cNvPr>
                <p14:cNvContentPartPr/>
                <p14:nvPr/>
              </p14:nvContentPartPr>
              <p14:xfrm>
                <a:off x="10425331" y="4564397"/>
                <a:ext cx="122400" cy="26748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829A80C0-51B0-158D-8E14-0F262300E633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0419211" y="4558277"/>
                  <a:ext cx="13464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C4028EEC-4391-1735-5CD9-579F4BD12095}"/>
                    </a:ext>
                  </a:extLst>
                </p14:cNvPr>
                <p14:cNvContentPartPr/>
                <p14:nvPr/>
              </p14:nvContentPartPr>
              <p14:xfrm>
                <a:off x="10538011" y="4589597"/>
                <a:ext cx="125280" cy="18360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C4028EEC-4391-1735-5CD9-579F4BD12095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531891" y="4583477"/>
                  <a:ext cx="1375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A9F3A128-477F-6D14-4757-475E41BA8591}"/>
                    </a:ext>
                  </a:extLst>
                </p14:cNvPr>
                <p14:cNvContentPartPr/>
                <p14:nvPr/>
              </p14:nvContentPartPr>
              <p14:xfrm>
                <a:off x="10701091" y="4519037"/>
                <a:ext cx="121680" cy="29340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A9F3A128-477F-6D14-4757-475E41BA8591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0694971" y="4512917"/>
                  <a:ext cx="13392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86AFEA95-A2ED-5BFD-0397-B708D11577C2}"/>
                    </a:ext>
                  </a:extLst>
                </p14:cNvPr>
                <p14:cNvContentPartPr/>
                <p14:nvPr/>
              </p14:nvContentPartPr>
              <p14:xfrm>
                <a:off x="10785691" y="4433357"/>
                <a:ext cx="167040" cy="42084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86AFEA95-A2ED-5BFD-0397-B708D11577C2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0779571" y="4427237"/>
                  <a:ext cx="179280" cy="433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0">
            <p14:nvContentPartPr>
              <p14:cNvPr id="724" name="Ink 723">
                <a:extLst>
                  <a:ext uri="{FF2B5EF4-FFF2-40B4-BE49-F238E27FC236}">
                    <a16:creationId xmlns:a16="http://schemas.microsoft.com/office/drawing/2014/main" id="{92691581-E312-6592-17B9-50D7D6936D7E}"/>
                  </a:ext>
                </a:extLst>
              </p14:cNvPr>
              <p14:cNvContentPartPr/>
              <p14:nvPr/>
            </p14:nvContentPartPr>
            <p14:xfrm>
              <a:off x="6747211" y="5608757"/>
              <a:ext cx="252000" cy="936720"/>
            </p14:xfrm>
          </p:contentPart>
        </mc:Choice>
        <mc:Fallback xmlns="">
          <p:pic>
            <p:nvPicPr>
              <p:cNvPr id="724" name="Ink 723">
                <a:extLst>
                  <a:ext uri="{FF2B5EF4-FFF2-40B4-BE49-F238E27FC236}">
                    <a16:creationId xmlns:a16="http://schemas.microsoft.com/office/drawing/2014/main" id="{92691581-E312-6592-17B9-50D7D6936D7E}"/>
                  </a:ext>
                </a:extLst>
              </p:cNvPr>
              <p:cNvPicPr/>
              <p:nvPr/>
            </p:nvPicPr>
            <p:blipFill>
              <a:blip r:embed="rId621"/>
              <a:stretch>
                <a:fillRect/>
              </a:stretch>
            </p:blipFill>
            <p:spPr>
              <a:xfrm>
                <a:off x="6741091" y="5602637"/>
                <a:ext cx="264240" cy="948960"/>
              </a:xfrm>
              <a:prstGeom prst="rect">
                <a:avLst/>
              </a:prstGeom>
            </p:spPr>
          </p:pic>
        </mc:Fallback>
      </mc:AlternateContent>
      <p:grpSp>
        <p:nvGrpSpPr>
          <p:cNvPr id="727" name="Group 726">
            <a:extLst>
              <a:ext uri="{FF2B5EF4-FFF2-40B4-BE49-F238E27FC236}">
                <a16:creationId xmlns:a16="http://schemas.microsoft.com/office/drawing/2014/main" id="{EEE14BAD-8AD9-006B-97E6-B30D285C0AC2}"/>
              </a:ext>
            </a:extLst>
          </p:cNvPr>
          <p:cNvGrpSpPr/>
          <p:nvPr/>
        </p:nvGrpSpPr>
        <p:grpSpPr>
          <a:xfrm>
            <a:off x="10667971" y="5493197"/>
            <a:ext cx="220680" cy="1076040"/>
            <a:chOff x="10667971" y="5493197"/>
            <a:chExt cx="220680" cy="10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420E3B75-F67D-EF28-3E13-EF9D114C55E1}"/>
                    </a:ext>
                  </a:extLst>
                </p14:cNvPr>
                <p14:cNvContentPartPr/>
                <p14:nvPr/>
              </p14:nvContentPartPr>
              <p14:xfrm>
                <a:off x="10741411" y="5548277"/>
                <a:ext cx="360" cy="36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420E3B75-F67D-EF28-3E13-EF9D114C55E1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10735291" y="5542157"/>
                  <a:ext cx="126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3E3F4545-A3B6-7695-EF6A-98DCEAFF4162}"/>
                    </a:ext>
                  </a:extLst>
                </p14:cNvPr>
                <p14:cNvContentPartPr/>
                <p14:nvPr/>
              </p14:nvContentPartPr>
              <p14:xfrm>
                <a:off x="10667971" y="5493197"/>
                <a:ext cx="220680" cy="107604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3E3F4545-A3B6-7695-EF6A-98DCEAFF4162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10661851" y="5487077"/>
                  <a:ext cx="232920" cy="108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4" name="Group 753">
            <a:extLst>
              <a:ext uri="{FF2B5EF4-FFF2-40B4-BE49-F238E27FC236}">
                <a16:creationId xmlns:a16="http://schemas.microsoft.com/office/drawing/2014/main" id="{5DEE276E-E5ED-76D1-90BA-42FA3F2F2EC8}"/>
              </a:ext>
            </a:extLst>
          </p:cNvPr>
          <p:cNvGrpSpPr/>
          <p:nvPr/>
        </p:nvGrpSpPr>
        <p:grpSpPr>
          <a:xfrm>
            <a:off x="3873660" y="5991480"/>
            <a:ext cx="1173600" cy="709560"/>
            <a:chOff x="3873660" y="5991480"/>
            <a:chExt cx="1173600" cy="70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9197896C-A5C4-2C2B-CD6E-4D455465E14C}"/>
                    </a:ext>
                  </a:extLst>
                </p14:cNvPr>
                <p14:cNvContentPartPr/>
                <p14:nvPr/>
              </p14:nvContentPartPr>
              <p14:xfrm>
                <a:off x="4111980" y="6042240"/>
                <a:ext cx="286920" cy="14904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9197896C-A5C4-2C2B-CD6E-4D455465E14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105860" y="6036120"/>
                  <a:ext cx="2991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34143594-32C5-0DB3-BF8F-A83EC5F05C07}"/>
                    </a:ext>
                  </a:extLst>
                </p14:cNvPr>
                <p14:cNvContentPartPr/>
                <p14:nvPr/>
              </p14:nvContentPartPr>
              <p14:xfrm>
                <a:off x="4418340" y="5991480"/>
                <a:ext cx="210240" cy="17640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34143594-32C5-0DB3-BF8F-A83EC5F05C0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4412220" y="5985360"/>
                  <a:ext cx="2224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E97022D7-78BF-E440-6C32-27D45EFC1416}"/>
                    </a:ext>
                  </a:extLst>
                </p14:cNvPr>
                <p14:cNvContentPartPr/>
                <p14:nvPr/>
              </p14:nvContentPartPr>
              <p14:xfrm>
                <a:off x="4601220" y="6010920"/>
                <a:ext cx="167040" cy="14400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E97022D7-78BF-E440-6C32-27D45EFC1416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4595100" y="6004800"/>
                  <a:ext cx="1792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C15C12C4-0055-96FB-D12F-EA5A3458ED1C}"/>
                    </a:ext>
                  </a:extLst>
                </p14:cNvPr>
                <p14:cNvContentPartPr/>
                <p14:nvPr/>
              </p14:nvContentPartPr>
              <p14:xfrm>
                <a:off x="4667460" y="6015600"/>
                <a:ext cx="118800" cy="11592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C15C12C4-0055-96FB-D12F-EA5A3458ED1C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4661340" y="6009480"/>
                  <a:ext cx="1310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7888E3B7-E74C-7AEC-4122-6EB82CAF9FD9}"/>
                    </a:ext>
                  </a:extLst>
                </p14:cNvPr>
                <p14:cNvContentPartPr/>
                <p14:nvPr/>
              </p14:nvContentPartPr>
              <p14:xfrm>
                <a:off x="4137540" y="6376680"/>
                <a:ext cx="12600" cy="3240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7888E3B7-E74C-7AEC-4122-6EB82CAF9FD9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4131420" y="6370560"/>
                  <a:ext cx="2484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020266DC-7616-8CAB-D863-69299C387EFD}"/>
                    </a:ext>
                  </a:extLst>
                </p14:cNvPr>
                <p14:cNvContentPartPr/>
                <p14:nvPr/>
              </p14:nvContentPartPr>
              <p14:xfrm>
                <a:off x="4129980" y="6445440"/>
                <a:ext cx="52560" cy="2016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020266DC-7616-8CAB-D863-69299C387EFD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4123860" y="6439320"/>
                  <a:ext cx="648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55E76BAB-5779-604D-4D43-E57FB678074C}"/>
                    </a:ext>
                  </a:extLst>
                </p14:cNvPr>
                <p14:cNvContentPartPr/>
                <p14:nvPr/>
              </p14:nvContentPartPr>
              <p14:xfrm>
                <a:off x="4321860" y="6234480"/>
                <a:ext cx="247680" cy="31752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55E76BAB-5779-604D-4D43-E57FB678074C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4315740" y="6228360"/>
                  <a:ext cx="25992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615BFEBF-1B8A-373C-57C5-154518032BD8}"/>
                    </a:ext>
                  </a:extLst>
                </p14:cNvPr>
                <p14:cNvContentPartPr/>
                <p14:nvPr/>
              </p14:nvContentPartPr>
              <p14:xfrm>
                <a:off x="4576740" y="6225120"/>
                <a:ext cx="135360" cy="14004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615BFEBF-1B8A-373C-57C5-154518032BD8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4570620" y="6219000"/>
                  <a:ext cx="1476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EF8E0214-0A9E-0E4D-9984-557DED6981F0}"/>
                    </a:ext>
                  </a:extLst>
                </p14:cNvPr>
                <p14:cNvContentPartPr/>
                <p14:nvPr/>
              </p14:nvContentPartPr>
              <p14:xfrm>
                <a:off x="4595820" y="6481800"/>
                <a:ext cx="124200" cy="21924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EF8E0214-0A9E-0E4D-9984-557DED6981F0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4589700" y="6475680"/>
                  <a:ext cx="1364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DA1C07E5-1CCF-01C7-4ABA-6DF49F18B8A0}"/>
                    </a:ext>
                  </a:extLst>
                </p14:cNvPr>
                <p14:cNvContentPartPr/>
                <p14:nvPr/>
              </p14:nvContentPartPr>
              <p14:xfrm>
                <a:off x="4655220" y="6438240"/>
                <a:ext cx="45360" cy="1476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DA1C07E5-1CCF-01C7-4ABA-6DF49F18B8A0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4649100" y="6432120"/>
                  <a:ext cx="576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2F6E41AC-214A-F0FE-ABD9-5BD24C945D06}"/>
                    </a:ext>
                  </a:extLst>
                </p14:cNvPr>
                <p14:cNvContentPartPr/>
                <p14:nvPr/>
              </p14:nvContentPartPr>
              <p14:xfrm>
                <a:off x="4735140" y="6331320"/>
                <a:ext cx="160560" cy="18432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2F6E41AC-214A-F0FE-ABD9-5BD24C945D06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4729020" y="6325200"/>
                  <a:ext cx="17280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489D5D9F-4835-1CC0-C0F2-A635A3D86C57}"/>
                    </a:ext>
                  </a:extLst>
                </p14:cNvPr>
                <p14:cNvContentPartPr/>
                <p14:nvPr/>
              </p14:nvContentPartPr>
              <p14:xfrm>
                <a:off x="4911180" y="6286680"/>
                <a:ext cx="136080" cy="22716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489D5D9F-4835-1CC0-C0F2-A635A3D86C57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4905060" y="6280560"/>
                  <a:ext cx="14832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B18226BF-16C9-2185-DAAF-9886EEE2E2F9}"/>
                    </a:ext>
                  </a:extLst>
                </p14:cNvPr>
                <p14:cNvContentPartPr/>
                <p14:nvPr/>
              </p14:nvContentPartPr>
              <p14:xfrm>
                <a:off x="3874740" y="6377040"/>
                <a:ext cx="164160" cy="29988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B18226BF-16C9-2185-DAAF-9886EEE2E2F9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3868620" y="6370920"/>
                  <a:ext cx="17640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72D3B13C-D337-8120-354F-008387D4887A}"/>
                    </a:ext>
                  </a:extLst>
                </p14:cNvPr>
                <p14:cNvContentPartPr/>
                <p14:nvPr/>
              </p14:nvContentPartPr>
              <p14:xfrm>
                <a:off x="3873660" y="6274080"/>
                <a:ext cx="61200" cy="2052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72D3B13C-D337-8120-354F-008387D4887A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3867540" y="6267960"/>
                  <a:ext cx="73440" cy="327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2236296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BF91A6-1CAE-5671-C767-019D4D0D3B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D30FA74-166E-4531-6023-DF366F69433B}"/>
              </a:ext>
            </a:extLst>
          </p:cNvPr>
          <p:cNvGrpSpPr/>
          <p:nvPr/>
        </p:nvGrpSpPr>
        <p:grpSpPr>
          <a:xfrm>
            <a:off x="1699505" y="1491436"/>
            <a:ext cx="298800" cy="122040"/>
            <a:chOff x="1699505" y="1491436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4B31387C-8778-1061-A37D-B22CC461C2F0}"/>
                    </a:ext>
                  </a:extLst>
                </p14:cNvPr>
                <p14:cNvContentPartPr/>
                <p14:nvPr/>
              </p14:nvContentPartPr>
              <p14:xfrm>
                <a:off x="1699505" y="1491436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4B31387C-8778-1061-A37D-B22CC461C2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693317" y="1485316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E74163BF-FFDE-1F83-E380-22FCF94168A3}"/>
                    </a:ext>
                  </a:extLst>
                </p14:cNvPr>
                <p14:cNvContentPartPr/>
                <p14:nvPr/>
              </p14:nvContentPartPr>
              <p14:xfrm>
                <a:off x="1705265" y="1601236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E74163BF-FFDE-1F83-E380-22FCF94168A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699145" y="1595116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500464CC-DB5F-FF48-C43F-F407D356A8D7}"/>
                    </a:ext>
                  </a:extLst>
                </p14:cNvPr>
                <p14:cNvContentPartPr/>
                <p14:nvPr/>
              </p14:nvContentPartPr>
              <p14:xfrm>
                <a:off x="1828745" y="1513036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500464CC-DB5F-FF48-C43F-F407D356A8D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22640" y="1506916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898077D6-9B61-8DAC-E0B3-2168476B81E5}"/>
                    </a:ext>
                  </a:extLst>
                </p14:cNvPr>
                <p14:cNvContentPartPr/>
                <p14:nvPr/>
              </p14:nvContentPartPr>
              <p14:xfrm>
                <a:off x="1852505" y="1602676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898077D6-9B61-8DAC-E0B3-2168476B81E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6385" y="1596556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7AFF4A33-0E3F-60DD-9314-B51589A39095}"/>
              </a:ext>
            </a:extLst>
          </p:cNvPr>
          <p:cNvGrpSpPr/>
          <p:nvPr/>
        </p:nvGrpSpPr>
        <p:grpSpPr>
          <a:xfrm>
            <a:off x="2310785" y="1465876"/>
            <a:ext cx="665640" cy="192600"/>
            <a:chOff x="2310785" y="1465876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FB607073-0451-E50F-33C9-A22AE8DADD83}"/>
                    </a:ext>
                  </a:extLst>
                </p14:cNvPr>
                <p14:cNvContentPartPr/>
                <p14:nvPr/>
              </p14:nvContentPartPr>
              <p14:xfrm>
                <a:off x="2310785" y="1489996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FB607073-0451-E50F-33C9-A22AE8DADD8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304665" y="1483859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A4DBCF9-CA3D-E6FF-F2DF-BA91B1BE1488}"/>
                    </a:ext>
                  </a:extLst>
                </p14:cNvPr>
                <p14:cNvContentPartPr/>
                <p14:nvPr/>
              </p14:nvContentPartPr>
              <p14:xfrm>
                <a:off x="2568185" y="1465876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A4DBCF9-CA3D-E6FF-F2DF-BA91B1BE148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562056" y="1459739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FD3F5B16-ACA1-3AFD-A5EC-92FA4AC717BB}"/>
                    </a:ext>
                  </a:extLst>
                </p14:cNvPr>
                <p14:cNvContentPartPr/>
                <p14:nvPr/>
              </p14:nvContentPartPr>
              <p14:xfrm>
                <a:off x="2805065" y="1475236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FD3F5B16-ACA1-3AFD-A5EC-92FA4AC717B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798945" y="1469130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73962D2F-07FF-734F-F0EE-06DAAED4BDCC}"/>
                    </a:ext>
                  </a:extLst>
                </p14:cNvPr>
                <p14:cNvContentPartPr/>
                <p14:nvPr/>
              </p14:nvContentPartPr>
              <p14:xfrm>
                <a:off x="2802185" y="1512676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73962D2F-07FF-734F-F0EE-06DAAED4BDC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796065" y="1506541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97DE78EC-CE3C-FFE9-D595-F1992B3F3718}"/>
              </a:ext>
            </a:extLst>
          </p:cNvPr>
          <p:cNvGrpSpPr/>
          <p:nvPr/>
        </p:nvGrpSpPr>
        <p:grpSpPr>
          <a:xfrm>
            <a:off x="3295025" y="1445356"/>
            <a:ext cx="387000" cy="215640"/>
            <a:chOff x="3295025" y="1445356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3B7277E1-4566-C283-C0CA-15A6C3D6427A}"/>
                    </a:ext>
                  </a:extLst>
                </p14:cNvPr>
                <p14:cNvContentPartPr/>
                <p14:nvPr/>
              </p14:nvContentPartPr>
              <p14:xfrm>
                <a:off x="3295025" y="1445356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3B7277E1-4566-C283-C0CA-15A6C3D6427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288905" y="1439224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1A9AA451-425B-0DCD-5E21-6E5F0500D8B4}"/>
                    </a:ext>
                  </a:extLst>
                </p14:cNvPr>
                <p14:cNvContentPartPr/>
                <p14:nvPr/>
              </p14:nvContentPartPr>
              <p14:xfrm>
                <a:off x="3339305" y="1460836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1A9AA451-425B-0DCD-5E21-6E5F0500D8B4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333174" y="1454716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373BC5A1-66FA-8061-738E-111585DB644A}"/>
                    </a:ext>
                  </a:extLst>
                </p14:cNvPr>
                <p14:cNvContentPartPr/>
                <p14:nvPr/>
              </p14:nvContentPartPr>
              <p14:xfrm>
                <a:off x="3595625" y="1570996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373BC5A1-66FA-8061-738E-111585DB644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589505" y="1564900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446F83BC-C4C4-4F06-C9F9-1242BB1ABB64}"/>
                    </a:ext>
                  </a:extLst>
                </p14:cNvPr>
                <p14:cNvContentPartPr/>
                <p14:nvPr/>
              </p14:nvContentPartPr>
              <p14:xfrm>
                <a:off x="3624065" y="1446076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446F83BC-C4C4-4F06-C9F9-1242BB1ABB6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617945" y="1439956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6163439B-5A95-78B5-2ACC-78CBD74F4383}"/>
              </a:ext>
            </a:extLst>
          </p:cNvPr>
          <p:cNvGrpSpPr/>
          <p:nvPr/>
        </p:nvGrpSpPr>
        <p:grpSpPr>
          <a:xfrm>
            <a:off x="2820905" y="1856476"/>
            <a:ext cx="2446200" cy="312840"/>
            <a:chOff x="2820905" y="1856476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DF78FFC0-8160-3926-1890-5D01B51BABB5}"/>
                    </a:ext>
                  </a:extLst>
                </p14:cNvPr>
                <p14:cNvContentPartPr/>
                <p14:nvPr/>
              </p14:nvContentPartPr>
              <p14:xfrm>
                <a:off x="2876345" y="1913356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DF78FFC0-8160-3926-1890-5D01B51BABB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870225" y="1907236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38B03E76-1176-CCCD-1A7A-D1527FA4382D}"/>
                    </a:ext>
                  </a:extLst>
                </p14:cNvPr>
                <p14:cNvContentPartPr/>
                <p14:nvPr/>
              </p14:nvContentPartPr>
              <p14:xfrm>
                <a:off x="2820905" y="2061316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38B03E76-1176-CCCD-1A7A-D1527FA4382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814785" y="2055196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C76637BD-A6A6-5ABC-85A5-C95646D88988}"/>
                    </a:ext>
                  </a:extLst>
                </p14:cNvPr>
                <p14:cNvContentPartPr/>
                <p14:nvPr/>
              </p14:nvContentPartPr>
              <p14:xfrm>
                <a:off x="3104945" y="2026756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C76637BD-A6A6-5ABC-85A5-C95646D8898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098825" y="2020636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A9944060-8C94-E16F-AEAD-4350B1BEFD1D}"/>
                    </a:ext>
                  </a:extLst>
                </p14:cNvPr>
                <p14:cNvContentPartPr/>
                <p14:nvPr/>
              </p14:nvContentPartPr>
              <p14:xfrm>
                <a:off x="3121505" y="2010916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A9944060-8C94-E16F-AEAD-4350B1BEFD1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115368" y="2004796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14D6697E-57A2-50BE-5795-B2E51324F2B2}"/>
                    </a:ext>
                  </a:extLst>
                </p14:cNvPr>
                <p14:cNvContentPartPr/>
                <p14:nvPr/>
              </p14:nvContentPartPr>
              <p14:xfrm>
                <a:off x="3379265" y="2032156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14D6697E-57A2-50BE-5795-B2E51324F2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373145" y="2026036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30DE2981-67E7-5256-6A6C-D702F98ADC3A}"/>
                    </a:ext>
                  </a:extLst>
                </p14:cNvPr>
                <p14:cNvContentPartPr/>
                <p14:nvPr/>
              </p14:nvContentPartPr>
              <p14:xfrm>
                <a:off x="3386825" y="2119276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30DE2981-67E7-5256-6A6C-D702F98ADC3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380705" y="2113156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DAE50E98-F1ED-9792-E3A7-AF84EF8777D4}"/>
                    </a:ext>
                  </a:extLst>
                </p14:cNvPr>
                <p14:cNvContentPartPr/>
                <p14:nvPr/>
              </p14:nvContentPartPr>
              <p14:xfrm>
                <a:off x="3760865" y="1856476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DAE50E98-F1ED-9792-E3A7-AF84EF8777D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754745" y="1850364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CAEFC95E-1CFB-4C74-5086-F802EF01A644}"/>
                    </a:ext>
                  </a:extLst>
                </p14:cNvPr>
                <p14:cNvContentPartPr/>
                <p14:nvPr/>
              </p14:nvContentPartPr>
              <p14:xfrm>
                <a:off x="4025825" y="2031076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CAEFC95E-1CFB-4C74-5086-F802EF01A64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019705" y="2024976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87A105FE-21F3-B009-6BE2-B784367B7D5C}"/>
                    </a:ext>
                  </a:extLst>
                </p14:cNvPr>
                <p14:cNvContentPartPr/>
                <p14:nvPr/>
              </p14:nvContentPartPr>
              <p14:xfrm>
                <a:off x="4300865" y="1962316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87A105FE-21F3-B009-6BE2-B784367B7D5C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294745" y="1956196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38A17925-C654-9DBF-971E-9D0A9377981C}"/>
                    </a:ext>
                  </a:extLst>
                </p14:cNvPr>
                <p14:cNvContentPartPr/>
                <p14:nvPr/>
              </p14:nvContentPartPr>
              <p14:xfrm>
                <a:off x="4360265" y="1999036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38A17925-C654-9DBF-971E-9D0A9377981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354145" y="1992916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5FBEC191-1093-A61C-997B-B23BB086E0C9}"/>
                    </a:ext>
                  </a:extLst>
                </p14:cNvPr>
                <p14:cNvContentPartPr/>
                <p14:nvPr/>
              </p14:nvContentPartPr>
              <p14:xfrm>
                <a:off x="4733585" y="1911916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5FBEC191-1093-A61C-997B-B23BB086E0C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727465" y="1905796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867B9CA3-852B-3504-2202-CB5A5AE5546E}"/>
                    </a:ext>
                  </a:extLst>
                </p14:cNvPr>
                <p14:cNvContentPartPr/>
                <p14:nvPr/>
              </p14:nvContentPartPr>
              <p14:xfrm>
                <a:off x="4767425" y="2053756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867B9CA3-852B-3504-2202-CB5A5AE5546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761305" y="2047636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8F68B3A6-C43C-66A3-5183-AC0B47849E9F}"/>
                    </a:ext>
                  </a:extLst>
                </p14:cNvPr>
                <p14:cNvContentPartPr/>
                <p14:nvPr/>
              </p14:nvContentPartPr>
              <p14:xfrm>
                <a:off x="5069465" y="1914436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8F68B3A6-C43C-66A3-5183-AC0B47849E9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063334" y="1908305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2C3DC4BD-CB8F-8F71-1F9E-8B28B92434CD}"/>
              </a:ext>
            </a:extLst>
          </p:cNvPr>
          <p:cNvGrpSpPr/>
          <p:nvPr/>
        </p:nvGrpSpPr>
        <p:grpSpPr>
          <a:xfrm>
            <a:off x="2757545" y="2345716"/>
            <a:ext cx="2668680" cy="542880"/>
            <a:chOff x="2757545" y="2345716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4318A1C5-5188-3D7C-F008-44C77C1A4DF8}"/>
                    </a:ext>
                  </a:extLst>
                </p14:cNvPr>
                <p14:cNvContentPartPr/>
                <p14:nvPr/>
              </p14:nvContentPartPr>
              <p14:xfrm>
                <a:off x="2757545" y="2483596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4318A1C5-5188-3D7C-F008-44C77C1A4DF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751425" y="2477476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88993529-3723-47E2-EF13-95D45DD0A000}"/>
                    </a:ext>
                  </a:extLst>
                </p14:cNvPr>
                <p14:cNvContentPartPr/>
                <p14:nvPr/>
              </p14:nvContentPartPr>
              <p14:xfrm>
                <a:off x="2937905" y="2345716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88993529-3723-47E2-EF13-95D45DD0A00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931785" y="2339596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7B987FF-1530-9AA3-0C6A-ABED14AF3462}"/>
                    </a:ext>
                  </a:extLst>
                </p14:cNvPr>
                <p14:cNvContentPartPr/>
                <p14:nvPr/>
              </p14:nvContentPartPr>
              <p14:xfrm>
                <a:off x="3019265" y="2382076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17B987FF-1530-9AA3-0C6A-ABED14AF346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013145" y="2375956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E023EC1E-0452-A126-6285-56A427D53F6E}"/>
                    </a:ext>
                  </a:extLst>
                </p14:cNvPr>
                <p14:cNvContentPartPr/>
                <p14:nvPr/>
              </p14:nvContentPartPr>
              <p14:xfrm>
                <a:off x="3134105" y="2489716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E023EC1E-0452-A126-6285-56A427D53F6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127971" y="2483596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F379EB70-2D05-E45F-8A2C-C1F229957ABB}"/>
                    </a:ext>
                  </a:extLst>
                </p14:cNvPr>
                <p14:cNvContentPartPr/>
                <p14:nvPr/>
              </p14:nvContentPartPr>
              <p14:xfrm>
                <a:off x="3163625" y="2482156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F379EB70-2D05-E45F-8A2C-C1F229957ABB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157505" y="2476036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47179350-DF6C-ED84-F452-3C35ED4E4F24}"/>
                    </a:ext>
                  </a:extLst>
                </p14:cNvPr>
                <p14:cNvContentPartPr/>
                <p14:nvPr/>
              </p14:nvContentPartPr>
              <p14:xfrm>
                <a:off x="3565025" y="2419516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47179350-DF6C-ED84-F452-3C35ED4E4F2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558905" y="2413396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5AD05B62-290B-17F2-33BB-106EFB905AA8}"/>
                    </a:ext>
                  </a:extLst>
                </p14:cNvPr>
                <p14:cNvContentPartPr/>
                <p14:nvPr/>
              </p14:nvContentPartPr>
              <p14:xfrm>
                <a:off x="3548825" y="2600236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5AD05B62-290B-17F2-33BB-106EFB905AA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542694" y="2594116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136CB917-6FF5-4490-ED43-4B11696C3007}"/>
                    </a:ext>
                  </a:extLst>
                </p14:cNvPr>
                <p14:cNvContentPartPr/>
                <p14:nvPr/>
              </p14:nvContentPartPr>
              <p14:xfrm>
                <a:off x="3956345" y="2476756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136CB917-6FF5-4490-ED43-4B11696C300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950225" y="2470636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0A7B5347-9281-A91E-FF95-DBB21075A366}"/>
                    </a:ext>
                  </a:extLst>
                </p14:cNvPr>
                <p14:cNvContentPartPr/>
                <p14:nvPr/>
              </p14:nvContentPartPr>
              <p14:xfrm>
                <a:off x="4138145" y="2357236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0A7B5347-9281-A91E-FF95-DBB21075A36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132025" y="2351116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702AFA94-48AB-8E10-5CF8-4681B400558C}"/>
                    </a:ext>
                  </a:extLst>
                </p14:cNvPr>
                <p14:cNvContentPartPr/>
                <p14:nvPr/>
              </p14:nvContentPartPr>
              <p14:xfrm>
                <a:off x="4210505" y="2387836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702AFA94-48AB-8E10-5CF8-4681B400558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204385" y="2381716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58FC8A55-56B2-7892-9841-2A1BF0C2EEE4}"/>
                    </a:ext>
                  </a:extLst>
                </p14:cNvPr>
                <p14:cNvContentPartPr/>
                <p14:nvPr/>
              </p14:nvContentPartPr>
              <p14:xfrm>
                <a:off x="4322825" y="2485036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58FC8A55-56B2-7892-9841-2A1BF0C2EEE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316705" y="2478916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1E7090E2-DC64-6D5B-1EB9-A2D0DFBF7E32}"/>
                    </a:ext>
                  </a:extLst>
                </p14:cNvPr>
                <p14:cNvContentPartPr/>
                <p14:nvPr/>
              </p14:nvContentPartPr>
              <p14:xfrm>
                <a:off x="4373585" y="2505556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1E7090E2-DC64-6D5B-1EB9-A2D0DFBF7E3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67465" y="2499436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6F130DC3-BB92-40F8-E2BC-BBBE02376CC2}"/>
                    </a:ext>
                  </a:extLst>
                </p14:cNvPr>
                <p14:cNvContentPartPr/>
                <p14:nvPr/>
              </p14:nvContentPartPr>
              <p14:xfrm>
                <a:off x="4545665" y="2384596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6F130DC3-BB92-40F8-E2BC-BBBE02376CC2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539545" y="2378476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92C7C6B9-3A8F-C3A2-F98C-BE41B127B020}"/>
                    </a:ext>
                  </a:extLst>
                </p14:cNvPr>
                <p14:cNvContentPartPr/>
                <p14:nvPr/>
              </p14:nvContentPartPr>
              <p14:xfrm>
                <a:off x="4882625" y="2447236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92C7C6B9-3A8F-C3A2-F98C-BE41B127B02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876505" y="2441116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EE73E3A7-8EF0-5C3D-405B-A820660AD070}"/>
                    </a:ext>
                  </a:extLst>
                </p14:cNvPr>
                <p14:cNvContentPartPr/>
                <p14:nvPr/>
              </p14:nvContentPartPr>
              <p14:xfrm>
                <a:off x="4815665" y="2528236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EE73E3A7-8EF0-5C3D-405B-A820660AD07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809545" y="2522116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0BFDB800-8667-2149-CAE7-FCC3C74059A0}"/>
                    </a:ext>
                  </a:extLst>
                </p14:cNvPr>
                <p14:cNvContentPartPr/>
                <p14:nvPr/>
              </p14:nvContentPartPr>
              <p14:xfrm>
                <a:off x="5127065" y="2470636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0BFDB800-8667-2149-CAE7-FCC3C74059A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120945" y="2464516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25A741E-F535-35D7-1392-706F6CB5D9B5}"/>
              </a:ext>
            </a:extLst>
          </p:cNvPr>
          <p:cNvGrpSpPr/>
          <p:nvPr/>
        </p:nvGrpSpPr>
        <p:grpSpPr>
          <a:xfrm>
            <a:off x="448699" y="1231964"/>
            <a:ext cx="1001160" cy="669600"/>
            <a:chOff x="448699" y="1231964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06A1AF55-85E8-9CFC-5DC1-32FA963E9091}"/>
                    </a:ext>
                  </a:extLst>
                </p14:cNvPr>
                <p14:cNvContentPartPr/>
                <p14:nvPr/>
              </p14:nvContentPartPr>
              <p14:xfrm>
                <a:off x="448699" y="1423124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06A1AF55-85E8-9CFC-5DC1-32FA963E909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42579" y="1417014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9978EDBF-0B81-B3B6-77B2-54AFA450AF3A}"/>
                    </a:ext>
                  </a:extLst>
                </p14:cNvPr>
                <p14:cNvContentPartPr/>
                <p14:nvPr/>
              </p14:nvContentPartPr>
              <p14:xfrm>
                <a:off x="516739" y="1423124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9978EDBF-0B81-B3B6-77B2-54AFA450AF3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10619" y="1417004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C92E0886-92EA-69D7-4834-9C870F21573D}"/>
                    </a:ext>
                  </a:extLst>
                </p14:cNvPr>
                <p14:cNvContentPartPr/>
                <p14:nvPr/>
              </p14:nvContentPartPr>
              <p14:xfrm>
                <a:off x="691339" y="1231964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92E0886-92EA-69D7-4834-9C870F21573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85219" y="1225844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5CFEF4B2-E635-7897-516F-0569DB0E36C0}"/>
                    </a:ext>
                  </a:extLst>
                </p14:cNvPr>
                <p14:cNvContentPartPr/>
                <p14:nvPr/>
              </p14:nvContentPartPr>
              <p14:xfrm>
                <a:off x="692059" y="1644524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5CFEF4B2-E635-7897-516F-0569DB0E36C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85915" y="1638404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29B4BA06-CE0F-D9A0-87F0-6080D20B79E2}"/>
                    </a:ext>
                  </a:extLst>
                </p14:cNvPr>
                <p14:cNvContentPartPr/>
                <p14:nvPr/>
              </p14:nvContentPartPr>
              <p14:xfrm>
                <a:off x="726619" y="1539404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29B4BA06-CE0F-D9A0-87F0-6080D20B79E2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20499" y="1533284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10E552AE-6D32-074D-B182-C54940979D87}"/>
                    </a:ext>
                  </a:extLst>
                </p14:cNvPr>
                <p14:cNvContentPartPr/>
                <p14:nvPr/>
              </p14:nvContentPartPr>
              <p14:xfrm>
                <a:off x="956299" y="1266164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10E552AE-6D32-074D-B182-C54940979D8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950179" y="1260044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1A28A027-A7BE-4BC0-960B-DB488FB64D8F}"/>
                    </a:ext>
                  </a:extLst>
                </p14:cNvPr>
                <p14:cNvContentPartPr/>
                <p14:nvPr/>
              </p14:nvContentPartPr>
              <p14:xfrm>
                <a:off x="1086619" y="1465964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1A28A027-A7BE-4BC0-960B-DB488FB64D8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80499" y="1459844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5ADD5900-BBCC-EB05-B480-32C580F03D2D}"/>
                    </a:ext>
                  </a:extLst>
                </p14:cNvPr>
                <p14:cNvContentPartPr/>
                <p14:nvPr/>
              </p14:nvContentPartPr>
              <p14:xfrm>
                <a:off x="1248259" y="1259324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5ADD5900-BBCC-EB05-B480-32C580F03D2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242139" y="1253204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84EA57A-91B0-158C-3AEC-C8D938D291B0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84EA57A-91B0-158C-3AEC-C8D938D291B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49FA96-D72D-2680-D783-BA43D66822EE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49FA96-D72D-2680-D783-BA43D66822E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3BE4FC-166A-846D-34D1-034CB77F06D7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3BE4FC-166A-846D-34D1-034CB77F06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E2EA3D7-F203-AE77-6C7A-04BAA6461F4A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E2EA3D7-F203-AE77-6C7A-04BAA6461F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B9EC12C-C776-4D81-D349-51D6613C291E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B9EC12C-C776-4D81-D349-51D6613C291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0526EC-EE0A-507A-368E-DF595216F841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0526EC-EE0A-507A-368E-DF595216F84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81076A3-D1B8-9248-B02F-80CD21FAB496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81076A3-D1B8-9248-B02F-80CD21FAB49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A6BA4D-7BDD-5E4E-3DF5-5A7858F3F804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A6BA4D-7BDD-5E4E-3DF5-5A7858F3F80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425F7D-BF13-CFB8-AF32-F508B5BEA98D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425F7D-BF13-CFB8-AF32-F508B5BEA98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DC35CD-3615-8E19-E7CB-3C7B01AF33E3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DC35CD-3615-8E19-E7CB-3C7B01AF33E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334BF54-2E46-7D11-D42F-C44840392655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334BF54-2E46-7D11-D42F-C4484039265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81AD40EF-A683-E9F8-1A2F-24C4A434A335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81AD40EF-A683-E9F8-1A2F-24C4A434A33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44605267-3368-824F-12F3-A333B6C01FEF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44605267-3368-824F-12F3-A333B6C01FE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0E3A3613-E556-048F-6E2A-7EAD6EAFECB0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0E3A3613-E556-048F-6E2A-7EAD6EAFECB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3DB8B96A-377A-B79A-4969-4DE2ECA28F65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3DB8B96A-377A-B79A-4969-4DE2ECA28F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1F374C75-15B1-A1E3-FF09-3DB34B1D54F2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1F374C75-15B1-A1E3-FF09-3DB34B1D54F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82DD1D7F-C4C1-5402-5053-5B5D98E61D79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82DD1D7F-C4C1-5402-5053-5B5D98E61D7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AEA7C727-21E1-92E9-8DDF-A02804A2581C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AEA7C727-21E1-92E9-8DDF-A02804A2581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7A465854-E848-A880-6C1A-EB79C74850F7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7A465854-E848-A880-6C1A-EB79C74850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C63CE92F-504D-CC24-F4EB-15CEB4142BFE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C63CE92F-504D-CC24-F4EB-15CEB4142BF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C84138F2-4884-77AB-7D44-71001140238A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C84138F2-4884-77AB-7D44-7100114023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421B8DB6-BBEC-E5EC-099E-8CFAEB551107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421B8DB6-BBEC-E5EC-099E-8CFAEB55110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46A022ED-A42B-1F02-99D4-B35E31005A7E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46A022ED-A42B-1F02-99D4-B35E31005A7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503636" y="3172809"/>
                <a:ext cx="241939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186000E6-F4D0-150D-8FE4-B355831BF97B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186000E6-F4D0-150D-8FE4-B355831BF9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E6B84886-CFDD-97F4-F20B-FC2BDA99D0FA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E6B84886-CFDD-97F4-F20B-FC2BDA99D0F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880174" y="3210609"/>
                <a:ext cx="82143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4AED75B6-72AF-0077-8BEB-BE2E4954A2C1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4AED75B6-72AF-0077-8BEB-BE2E4954A2C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216B8D06-773B-538D-A97A-950C4D173D6E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216B8D06-773B-538D-A97A-950C4D173D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0A01BBB1-5373-19C4-6C18-B4E99EAF2B5F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0A01BBB1-5373-19C4-6C18-B4E99EAF2B5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9FC2AE26-CF1A-6412-98FA-C94A6695DFE4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9FC2AE26-CF1A-6412-98FA-C94A6695DFE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56FEE1FD-6352-C31A-12B4-16BB27E96F20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56FEE1FD-6352-C31A-12B4-16BB27E96F2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A4E5E845-5E89-74C1-A080-60804872E1C8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A4E5E845-5E89-74C1-A080-60804872E1C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8AA1DA72-3E7D-4D3A-7BDB-7BC3C020EA51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8AA1DA72-3E7D-4D3A-7BDB-7BC3C020EA5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28AF0A96-1F8A-AC12-A35B-177B5E476262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28AF0A96-1F8A-AC12-A35B-177B5E47626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34580893-7EDB-DC1D-C631-8253D0A7238C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34580893-7EDB-DC1D-C631-8253D0A7238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9123405" y="1598125"/>
                <a:ext cx="40680" cy="43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B3E71B9D-9FEE-DD9C-E4DB-9866D59B619B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B3E71B9D-9FEE-DD9C-E4DB-9866D59B619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E933E020-1A65-AF39-0800-BC8CEE980DD4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E933E020-1A65-AF39-0800-BC8CEE980DD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B809E6E0-8298-EB27-C72F-535D2B1B4F4C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B809E6E0-8298-EB27-C72F-535D2B1B4F4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146085" y="1812807"/>
                <a:ext cx="36720" cy="54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F77701D3-CC7D-0111-5C34-2EB838080790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F77701D3-CC7D-0111-5C34-2EB83808079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9889DAC2-EAF6-D9D1-BDBB-B35F69F27054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9889DAC2-EAF6-D9D1-BDBB-B35F69F2705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C8600211-10BA-9C25-0A54-3097E0B45798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C8600211-10BA-9C25-0A54-3097E0B4579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190839F8-08DC-B108-BE18-FC4EBB61B70D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190839F8-08DC-B108-BE18-FC4EBB61B70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159945" y="2206596"/>
                <a:ext cx="2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D7577643-D129-00FE-2460-52C9AC888EF1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D7577643-D129-00FE-2460-52C9AC888E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168612" y="2301276"/>
                <a:ext cx="27306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38C673D5-416E-ADF5-0F29-CC63FEDDCDBD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38C673D5-416E-ADF5-0F29-CC63FEDDCDB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3E87F8DD-F08A-1161-0D5C-666CAA250CEA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3E87F8DD-F08A-1161-0D5C-666CAA250CE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46C711DE-8D13-4B0C-D452-94FBC050EF18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46C711DE-8D13-4B0C-D452-94FBC050EF1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214234" y="2712396"/>
                <a:ext cx="31821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73352538-58A4-E6AA-BBBE-2D873ABC9380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73352538-58A4-E6AA-BBBE-2D873ABC938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635267" y="1737132"/>
                <a:ext cx="110475" cy="104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10BAEA23-C57E-C142-6CFE-15CC9A4C1D99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10BAEA23-C57E-C142-6CFE-15CC9A4C1D9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6B10CE0F-80EB-BA6F-6A0F-5AABFDD704A0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6B10CE0F-80EB-BA6F-6A0F-5AABFDD704A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9520505" y="1309476"/>
                <a:ext cx="121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5CEEFF53-D4AC-EEF7-3D31-7B4824457298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5CEEFF53-D4AC-EEF7-3D31-7B482445729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735A03D-7723-A1D2-910A-0E471B4B6518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735A03D-7723-A1D2-910A-0E471B4B651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686237" y="1776756"/>
                <a:ext cx="30135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DBBCDAA-C5FA-1AAF-36C0-286A7F654BA3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DBBCDAA-C5FA-1AAF-36C0-286A7F654BA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685191" y="1810893"/>
                <a:ext cx="36188" cy="47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A462E47-26A3-E9DA-2C5B-C63983426486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A462E47-26A3-E9DA-2C5B-C6398342648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8703877" y="1862796"/>
                <a:ext cx="30135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996C5C-2820-7907-AA67-F83AE256E9BA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996C5C-2820-7907-AA67-F83AE256E9B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696747" y="1958196"/>
                <a:ext cx="50875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8AE152C-2667-F666-5757-2B4FEEE11CC5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8AE152C-2667-F666-5757-2B4FEEE11CC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693866" y="2082036"/>
                <a:ext cx="49799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2DD7EEB-A203-5D4E-F12F-3BEA0BE242D7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2DD7EEB-A203-5D4E-F12F-3BEA0BE242D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693994" y="2155836"/>
                <a:ext cx="20743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F9698A6-88F8-0804-025D-90B37B3D9169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F9698A6-88F8-0804-025D-90B37B3D916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690325" y="2279423"/>
                <a:ext cx="29160" cy="32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5B12C2-3810-FD07-17AB-63FA97256A50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5B12C2-3810-FD07-17AB-63FA97256A5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689605" y="2361721"/>
                <a:ext cx="25920" cy="74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9DFAAFC-3336-6671-72E4-D6778910FADE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9DFAAFC-3336-6671-72E4-D6778910FAD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98AB748-0A38-79BF-774A-DBB94B9E2AE0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98AB748-0A38-79BF-774A-DBB94B9E2AE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921934" y="2058113"/>
                <a:ext cx="12960" cy="1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444AE3A-D11B-9117-F31E-C2CF8DFE4901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444AE3A-D11B-9117-F31E-C2CF8DFE4901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5FA412A-33A6-5749-97DD-FEBC266E7F03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5FA412A-33A6-5749-97DD-FEBC266E7F03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C9DE083-7388-58B0-CC92-FF415DFFC12B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C9DE083-7388-58B0-CC92-FF415DFFC12B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B6ED6B4-2129-6113-79D1-B9E5FB5C295E}"/>
                  </a:ext>
                </a:extLst>
              </p14:cNvPr>
              <p14:cNvContentPartPr/>
              <p14:nvPr/>
            </p14:nvContentPartPr>
            <p14:xfrm>
              <a:off x="8361504" y="2023576"/>
              <a:ext cx="1717560" cy="165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B6ED6B4-2129-6113-79D1-B9E5FB5C295E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8355384" y="2017456"/>
                <a:ext cx="17298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A359437-EA02-2078-AB32-99015E46A8F8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A359437-EA02-2078-AB32-99015E46A8F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82FFA072-264E-1958-2278-C5CAE69F184F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95727000-DE35-2501-7449-550A164E2B70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95727000-DE35-2501-7449-550A164E2B7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CAA41522-8E00-4CD1-D87D-D2865D2B40D4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CAA41522-8E00-4CD1-D87D-D2865D2B40D4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F8AD03F2-7215-7AFF-17A5-9AE997933DB0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F8AD03F2-7215-7AFF-17A5-9AE997933DB0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52A1B1A2-F810-1442-9BFB-D48A587A7D23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52A1B1A2-F810-1442-9BFB-D48A587A7D23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5919AA73-F5A0-33CF-B323-93C1A0A8C272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5919AA73-F5A0-33CF-B323-93C1A0A8C272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000201" y="6239185"/>
                  <a:ext cx="106607" cy="259182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61C61B8B-65BB-CCB2-B727-9FF001F9E2F0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61C61B8B-65BB-CCB2-B727-9FF001F9E2F0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AFC7C4B4-5E89-0C48-9419-B8B81F883ED1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ABF883C2-9114-AE84-3BD0-BB827D018226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ABF883C2-9114-AE84-3BD0-BB827D018226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2032CC41-7941-2CCB-D968-3E183EC58DF5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2032CC41-7941-2CCB-D968-3E183EC58DF5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64FCBA31-FE54-D1B7-35D4-B96898B56674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64FCBA31-FE54-D1B7-35D4-B96898B56674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A4030BDB-D4C8-58E0-8E2C-11955EE77991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A4030BDB-D4C8-58E0-8E2C-11955EE77991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FB059FC9-13A7-3575-1F12-8445DE6A2B70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FB059FC9-13A7-3575-1F12-8445DE6A2B70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FD1A8BDE-F5EA-FF4E-B970-AA14E78E9866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FD1A8BDE-F5EA-FF4E-B970-AA14E78E9866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2568744" y="6257188"/>
                  <a:ext cx="102240" cy="19077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8F2B8269-393C-B15A-0AD6-4B0726007CEE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87E7F39E-D489-996C-421B-BAAD95A169A5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87E7F39E-D489-996C-421B-BAAD95A169A5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95C0947C-5F0A-8121-FFE3-31C18665C374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5C0947C-5F0A-8121-FFE3-31C18665C37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85652284-052E-F085-A3D5-895D8A96B339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85652284-052E-F085-A3D5-895D8A96B339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F0FF3821-79BB-D612-4655-2B74BED26A9A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F0FF3821-79BB-D612-4655-2B74BED26A9A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D4FFE279-B996-FF6E-94AD-256DE5547F04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D4FFE279-B996-FF6E-94AD-256DE5547F04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912021" y="5339176"/>
                <a:ext cx="686167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96E2474-37F4-058E-0B5D-95EA60C437CA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96E2474-37F4-058E-0B5D-95EA60C437CA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1497747" y="4592176"/>
                <a:ext cx="786954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2BB77024-456A-D957-4CAA-427B12FA6E00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2BB77024-456A-D957-4CAA-427B12FA6E0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2270305" y="3990260"/>
                <a:ext cx="2007358" cy="618833"/>
              </a:xfrm>
              <a:prstGeom prst="rect">
                <a:avLst/>
              </a:prstGeom>
            </p:spPr>
          </p:pic>
        </mc:Fallback>
      </mc:AlternateContent>
      <p:grpSp>
        <p:nvGrpSpPr>
          <p:cNvPr id="275" name="Group 274">
            <a:extLst>
              <a:ext uri="{FF2B5EF4-FFF2-40B4-BE49-F238E27FC236}">
                <a16:creationId xmlns:a16="http://schemas.microsoft.com/office/drawing/2014/main" id="{16BABAD8-D4C1-E19F-85E8-5948484DF8CA}"/>
              </a:ext>
            </a:extLst>
          </p:cNvPr>
          <p:cNvGrpSpPr/>
          <p:nvPr/>
        </p:nvGrpSpPr>
        <p:grpSpPr>
          <a:xfrm>
            <a:off x="8349264" y="1909816"/>
            <a:ext cx="1729440" cy="393480"/>
            <a:chOff x="8349264" y="1909816"/>
            <a:chExt cx="1729440" cy="39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081C1854-122F-971D-1A42-8757860EA8E2}"/>
                    </a:ext>
                  </a:extLst>
                </p14:cNvPr>
                <p14:cNvContentPartPr/>
                <p14:nvPr/>
              </p14:nvContentPartPr>
              <p14:xfrm>
                <a:off x="9615744" y="1909816"/>
                <a:ext cx="462960" cy="2995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081C1854-122F-971D-1A42-8757860EA8E2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9609624" y="1903696"/>
                  <a:ext cx="47520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ADF53B95-A3CA-8B3C-B3FC-8F8441C58872}"/>
                    </a:ext>
                  </a:extLst>
                </p14:cNvPr>
                <p14:cNvContentPartPr/>
                <p14:nvPr/>
              </p14:nvContentPartPr>
              <p14:xfrm>
                <a:off x="9584784" y="2119696"/>
                <a:ext cx="146520" cy="1836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ADF53B95-A3CA-8B3C-B3FC-8F8441C58872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9578664" y="2113576"/>
                  <a:ext cx="1587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6F3AD741-97F0-981F-5314-79C520193C4C}"/>
                    </a:ext>
                  </a:extLst>
                </p14:cNvPr>
                <p14:cNvContentPartPr/>
                <p14:nvPr/>
              </p14:nvContentPartPr>
              <p14:xfrm>
                <a:off x="9139104" y="2061016"/>
                <a:ext cx="460080" cy="1836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6F3AD741-97F0-981F-5314-79C520193C4C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9132984" y="2054896"/>
                  <a:ext cx="4723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0E10858E-0056-7A9A-0227-1CD917766EC0}"/>
                    </a:ext>
                  </a:extLst>
                </p14:cNvPr>
                <p14:cNvContentPartPr/>
                <p14:nvPr/>
              </p14:nvContentPartPr>
              <p14:xfrm>
                <a:off x="9085464" y="2030416"/>
                <a:ext cx="142560" cy="10980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0E10858E-0056-7A9A-0227-1CD917766EC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9079344" y="2024296"/>
                  <a:ext cx="154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9909CDBC-E221-0A5D-BDE7-D4B2D817BE8A}"/>
                    </a:ext>
                  </a:extLst>
                </p14:cNvPr>
                <p14:cNvContentPartPr/>
                <p14:nvPr/>
              </p14:nvContentPartPr>
              <p14:xfrm>
                <a:off x="8730144" y="2041936"/>
                <a:ext cx="348840" cy="19260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9909CDBC-E221-0A5D-BDE7-D4B2D817BE8A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8724024" y="2035816"/>
                  <a:ext cx="3610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1880C99A-8F02-7739-1E51-EAFD13A1D702}"/>
                    </a:ext>
                  </a:extLst>
                </p14:cNvPr>
                <p14:cNvContentPartPr/>
                <p14:nvPr/>
              </p14:nvContentPartPr>
              <p14:xfrm>
                <a:off x="8716104" y="2140216"/>
                <a:ext cx="103320" cy="1015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1880C99A-8F02-7739-1E51-EAFD13A1D70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8709984" y="2134118"/>
                  <a:ext cx="115560" cy="1137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FF9E853D-65D0-A15B-F9F6-B27AC3A0B582}"/>
                    </a:ext>
                  </a:extLst>
                </p14:cNvPr>
                <p14:cNvContentPartPr/>
                <p14:nvPr/>
              </p14:nvContentPartPr>
              <p14:xfrm>
                <a:off x="8377344" y="2035096"/>
                <a:ext cx="360720" cy="1789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FF9E853D-65D0-A15B-F9F6-B27AC3A0B582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8371230" y="2028988"/>
                  <a:ext cx="372948" cy="1911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F825722C-97AD-4CDB-AB64-1D0A1720824D}"/>
                    </a:ext>
                  </a:extLst>
                </p14:cNvPr>
                <p14:cNvContentPartPr/>
                <p14:nvPr/>
              </p14:nvContentPartPr>
              <p14:xfrm>
                <a:off x="8349264" y="2050576"/>
                <a:ext cx="151560" cy="1137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F825722C-97AD-4CDB-AB64-1D0A1720824D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8343144" y="2044456"/>
                  <a:ext cx="16380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DA5198D5-06DA-2F16-CDB6-527B35A0658C}"/>
              </a:ext>
            </a:extLst>
          </p:cNvPr>
          <p:cNvGrpSpPr/>
          <p:nvPr/>
        </p:nvGrpSpPr>
        <p:grpSpPr>
          <a:xfrm>
            <a:off x="940420" y="6037744"/>
            <a:ext cx="441720" cy="79920"/>
            <a:chOff x="940420" y="6037744"/>
            <a:chExt cx="441720" cy="7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BE67114E-4C19-999A-2896-3EC19B7065D8}"/>
                    </a:ext>
                  </a:extLst>
                </p14:cNvPr>
                <p14:cNvContentPartPr/>
                <p14:nvPr/>
              </p14:nvContentPartPr>
              <p14:xfrm>
                <a:off x="940420" y="6109744"/>
                <a:ext cx="55800" cy="79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BE67114E-4C19-999A-2896-3EC19B7065D8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934260" y="6103624"/>
                  <a:ext cx="68119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D64E80BF-81FA-B535-D4CE-0546EEB78073}"/>
                    </a:ext>
                  </a:extLst>
                </p14:cNvPr>
                <p14:cNvContentPartPr/>
                <p14:nvPr/>
              </p14:nvContentPartPr>
              <p14:xfrm>
                <a:off x="1031140" y="6101464"/>
                <a:ext cx="79920" cy="151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D64E80BF-81FA-B535-D4CE-0546EEB78073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025020" y="6095344"/>
                  <a:ext cx="92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FCBAC493-E19F-D882-4E55-F80F2B265A29}"/>
                    </a:ext>
                  </a:extLst>
                </p14:cNvPr>
                <p14:cNvContentPartPr/>
                <p14:nvPr/>
              </p14:nvContentPartPr>
              <p14:xfrm>
                <a:off x="1150660" y="6086704"/>
                <a:ext cx="40680" cy="61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FCBAC493-E19F-D882-4E55-F80F2B265A29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144594" y="6080584"/>
                  <a:ext cx="52813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83752DC3-6944-7F6E-A3A5-3EF376DFD8B3}"/>
                    </a:ext>
                  </a:extLst>
                </p14:cNvPr>
                <p14:cNvContentPartPr/>
                <p14:nvPr/>
              </p14:nvContentPartPr>
              <p14:xfrm>
                <a:off x="1355140" y="6037744"/>
                <a:ext cx="27000" cy="68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83752DC3-6944-7F6E-A3A5-3EF376DFD8B3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349101" y="6031624"/>
                  <a:ext cx="39079" cy="1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9738D96-AF62-8AC1-1C06-54F212BF0EC9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40A9E3D6-C6F9-ADCA-A3B7-2F0679D1ECC4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0A9E3D6-C6F9-ADCA-A3B7-2F0679D1ECC4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311D11C4-5C40-2233-A8B8-C979C5C267BD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311D11C4-5C40-2233-A8B8-C979C5C267BD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78613CBE-3498-0579-E4F3-13462D542785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78613CBE-3498-0579-E4F3-13462D542785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55A95ADD-9261-9FD6-0358-CE71DAF3EA99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55A95ADD-9261-9FD6-0358-CE71DAF3EA99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93B8C608-8782-8820-3C71-B78B4B201F5E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93B8C608-8782-8820-3C71-B78B4B201F5E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003307A9-008E-37A9-E369-EF675D378A38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1C968E72-146A-9EB1-E2F9-4F8E82F5747D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1C968E72-146A-9EB1-E2F9-4F8E82F5747D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35F3B066-6F77-97B5-8BF0-55BF3E1EC614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35F3B066-6F77-97B5-8BF0-55BF3E1EC614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7093FFE4-2F51-DB46-DDAE-F503998CA0CE}"/>
              </a:ext>
            </a:extLst>
          </p:cNvPr>
          <p:cNvGrpSpPr/>
          <p:nvPr/>
        </p:nvGrpSpPr>
        <p:grpSpPr>
          <a:xfrm>
            <a:off x="10043020" y="1819264"/>
            <a:ext cx="323640" cy="146520"/>
            <a:chOff x="10043020" y="1819264"/>
            <a:chExt cx="323640" cy="14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7392D4B3-DF23-97A4-DCB1-AB004CE9A932}"/>
                    </a:ext>
                  </a:extLst>
                </p14:cNvPr>
                <p14:cNvContentPartPr/>
                <p14:nvPr/>
              </p14:nvContentPartPr>
              <p14:xfrm>
                <a:off x="10145260" y="1819264"/>
                <a:ext cx="134280" cy="810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7392D4B3-DF23-97A4-DCB1-AB004CE9A932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0139140" y="1813171"/>
                  <a:ext cx="146520" cy="931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B07F9D95-84B7-E07E-E641-636AE7A80354}"/>
                    </a:ext>
                  </a:extLst>
                </p14:cNvPr>
                <p14:cNvContentPartPr/>
                <p14:nvPr/>
              </p14:nvContentPartPr>
              <p14:xfrm>
                <a:off x="10169740" y="1819264"/>
                <a:ext cx="114480" cy="788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B07F9D95-84B7-E07E-E641-636AE7A80354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0163620" y="1813144"/>
                  <a:ext cx="1267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D00B031C-6093-1778-9A1C-649A282ECFBA}"/>
                    </a:ext>
                  </a:extLst>
                </p14:cNvPr>
                <p14:cNvContentPartPr/>
                <p14:nvPr/>
              </p14:nvContentPartPr>
              <p14:xfrm>
                <a:off x="10269100" y="1874704"/>
                <a:ext cx="97560" cy="9108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D00B031C-6093-1778-9A1C-649A282ECFBA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0262980" y="1868584"/>
                  <a:ext cx="1098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EE00F7FD-5935-5CB3-0055-8274BE45C49C}"/>
                    </a:ext>
                  </a:extLst>
                </p14:cNvPr>
                <p14:cNvContentPartPr/>
                <p14:nvPr/>
              </p14:nvContentPartPr>
              <p14:xfrm>
                <a:off x="10043020" y="1886944"/>
                <a:ext cx="29160" cy="3132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EE00F7FD-5935-5CB3-0055-8274BE45C49C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0036900" y="1880894"/>
                  <a:ext cx="41400" cy="4342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B78D7CEF-99EE-E2C4-995C-CA33304D0DCD}"/>
              </a:ext>
            </a:extLst>
          </p:cNvPr>
          <p:cNvGrpSpPr/>
          <p:nvPr/>
        </p:nvGrpSpPr>
        <p:grpSpPr>
          <a:xfrm>
            <a:off x="1560700" y="-24656"/>
            <a:ext cx="7140960" cy="799200"/>
            <a:chOff x="1560700" y="-24656"/>
            <a:chExt cx="7140960" cy="79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334ED43-9413-D723-02B6-B4019397CEA3}"/>
                    </a:ext>
                  </a:extLst>
                </p14:cNvPr>
                <p14:cNvContentPartPr/>
                <p14:nvPr/>
              </p14:nvContentPartPr>
              <p14:xfrm>
                <a:off x="1894420" y="130144"/>
                <a:ext cx="232200" cy="3546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334ED43-9413-D723-02B6-B4019397CEA3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888300" y="124024"/>
                  <a:ext cx="24444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99F836FA-C451-D0B4-4267-5695B941364D}"/>
                    </a:ext>
                  </a:extLst>
                </p14:cNvPr>
                <p14:cNvContentPartPr/>
                <p14:nvPr/>
              </p14:nvContentPartPr>
              <p14:xfrm>
                <a:off x="2218780" y="151024"/>
                <a:ext cx="60120" cy="3222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99F836FA-C451-D0B4-4267-5695B941364D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2212660" y="144904"/>
                  <a:ext cx="7236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2C7735D-5701-493E-57E9-E26292A767C5}"/>
                    </a:ext>
                  </a:extLst>
                </p14:cNvPr>
                <p14:cNvContentPartPr/>
                <p14:nvPr/>
              </p14:nvContentPartPr>
              <p14:xfrm>
                <a:off x="2151100" y="314824"/>
                <a:ext cx="178200" cy="432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2C7735D-5701-493E-57E9-E26292A767C5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2144980" y="308704"/>
                  <a:ext cx="1904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6440C2E2-2D13-A5F9-B35A-3AC0F667C59F}"/>
                    </a:ext>
                  </a:extLst>
                </p14:cNvPr>
                <p14:cNvContentPartPr/>
                <p14:nvPr/>
              </p14:nvContentPartPr>
              <p14:xfrm>
                <a:off x="2328220" y="350464"/>
                <a:ext cx="125280" cy="1242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6440C2E2-2D13-A5F9-B35A-3AC0F667C59F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2322100" y="344344"/>
                  <a:ext cx="13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CEA14A0D-C9DF-8AA0-29C7-BE2CF29CF452}"/>
                    </a:ext>
                  </a:extLst>
                </p14:cNvPr>
                <p14:cNvContentPartPr/>
                <p14:nvPr/>
              </p14:nvContentPartPr>
              <p14:xfrm>
                <a:off x="2432980" y="349384"/>
                <a:ext cx="331560" cy="1357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CEA14A0D-C9DF-8AA0-29C7-BE2CF29CF452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2426860" y="343264"/>
                  <a:ext cx="3438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0C152523-AB2D-2F5E-4266-50804DC9120F}"/>
                    </a:ext>
                  </a:extLst>
                </p14:cNvPr>
                <p14:cNvContentPartPr/>
                <p14:nvPr/>
              </p14:nvContentPartPr>
              <p14:xfrm>
                <a:off x="2662660" y="273784"/>
                <a:ext cx="33840" cy="1548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0C152523-AB2D-2F5E-4266-50804DC9120F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2656540" y="267664"/>
                  <a:ext cx="460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09DEAD5-2FB2-845F-5B49-36AE5D82779A}"/>
                    </a:ext>
                  </a:extLst>
                </p14:cNvPr>
                <p14:cNvContentPartPr/>
                <p14:nvPr/>
              </p14:nvContentPartPr>
              <p14:xfrm>
                <a:off x="2729260" y="354424"/>
                <a:ext cx="271440" cy="3286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09DEAD5-2FB2-845F-5B49-36AE5D82779A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2723140" y="348304"/>
                  <a:ext cx="28368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A15E6484-6E88-688C-68F8-34280E16D6C2}"/>
                    </a:ext>
                  </a:extLst>
                </p14:cNvPr>
                <p14:cNvContentPartPr/>
                <p14:nvPr/>
              </p14:nvContentPartPr>
              <p14:xfrm>
                <a:off x="2868580" y="202504"/>
                <a:ext cx="245880" cy="2685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A15E6484-6E88-688C-68F8-34280E16D6C2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2862460" y="196384"/>
                  <a:ext cx="25812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C76C903-B06D-9305-3F2F-13B1B328D11A}"/>
                    </a:ext>
                  </a:extLst>
                </p14:cNvPr>
                <p14:cNvContentPartPr/>
                <p14:nvPr/>
              </p14:nvContentPartPr>
              <p14:xfrm>
                <a:off x="3071620" y="140224"/>
                <a:ext cx="154440" cy="2952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C76C903-B06D-9305-3F2F-13B1B328D11A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3065500" y="134104"/>
                  <a:ext cx="16668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A746D6BD-DAFC-5BC0-8003-75F947B1471A}"/>
                    </a:ext>
                  </a:extLst>
                </p14:cNvPr>
                <p14:cNvContentPartPr/>
                <p14:nvPr/>
              </p14:nvContentPartPr>
              <p14:xfrm>
                <a:off x="3044620" y="269104"/>
                <a:ext cx="196200" cy="2232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A746D6BD-DAFC-5BC0-8003-75F947B1471A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3038500" y="262984"/>
                  <a:ext cx="20844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349C92CA-2908-C676-A1C4-B8A9225096AC}"/>
                    </a:ext>
                  </a:extLst>
                </p14:cNvPr>
                <p14:cNvContentPartPr/>
                <p14:nvPr/>
              </p14:nvContentPartPr>
              <p14:xfrm>
                <a:off x="3459700" y="141664"/>
                <a:ext cx="204840" cy="27972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349C92CA-2908-C676-A1C4-B8A9225096AC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3453580" y="135544"/>
                  <a:ext cx="21708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960A2705-80A0-71E0-B096-E042564452D6}"/>
                    </a:ext>
                  </a:extLst>
                </p14:cNvPr>
                <p14:cNvContentPartPr/>
                <p14:nvPr/>
              </p14:nvContentPartPr>
              <p14:xfrm>
                <a:off x="3672820" y="291424"/>
                <a:ext cx="82800" cy="11016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960A2705-80A0-71E0-B096-E042564452D6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3666700" y="285304"/>
                  <a:ext cx="95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07C92262-761A-374C-5118-EF8FE7627326}"/>
                    </a:ext>
                  </a:extLst>
                </p14:cNvPr>
                <p14:cNvContentPartPr/>
                <p14:nvPr/>
              </p14:nvContentPartPr>
              <p14:xfrm>
                <a:off x="3649420" y="214384"/>
                <a:ext cx="43200" cy="266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07C92262-761A-374C-5118-EF8FE7627326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3643300" y="208264"/>
                  <a:ext cx="554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7472DC8D-75E4-B869-6BE2-E64685E72B22}"/>
                    </a:ext>
                  </a:extLst>
                </p14:cNvPr>
                <p14:cNvContentPartPr/>
                <p14:nvPr/>
              </p14:nvContentPartPr>
              <p14:xfrm>
                <a:off x="3727900" y="310864"/>
                <a:ext cx="185040" cy="1141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7472DC8D-75E4-B869-6BE2-E64685E72B22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3721780" y="304744"/>
                  <a:ext cx="1972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A13F34B8-7760-949C-9B11-36985AA01749}"/>
                    </a:ext>
                  </a:extLst>
                </p14:cNvPr>
                <p14:cNvContentPartPr/>
                <p14:nvPr/>
              </p14:nvContentPartPr>
              <p14:xfrm>
                <a:off x="3900340" y="292864"/>
                <a:ext cx="150840" cy="14112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A13F34B8-7760-949C-9B11-36985AA01749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3894220" y="286744"/>
                  <a:ext cx="1630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5586D20E-1E24-0A43-F62A-2DC5EC02BA26}"/>
                    </a:ext>
                  </a:extLst>
                </p14:cNvPr>
                <p14:cNvContentPartPr/>
                <p14:nvPr/>
              </p14:nvContentPartPr>
              <p14:xfrm>
                <a:off x="4325140" y="189184"/>
                <a:ext cx="258840" cy="2548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5586D20E-1E24-0A43-F62A-2DC5EC02BA26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319020" y="183064"/>
                  <a:ext cx="27108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8DB6DCB6-AA61-F45D-8006-D9A29AC1631E}"/>
                    </a:ext>
                  </a:extLst>
                </p14:cNvPr>
                <p14:cNvContentPartPr/>
                <p14:nvPr/>
              </p14:nvContentPartPr>
              <p14:xfrm>
                <a:off x="4548700" y="306544"/>
                <a:ext cx="488160" cy="1501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8DB6DCB6-AA61-F45D-8006-D9A29AC1631E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4542580" y="300424"/>
                  <a:ext cx="5004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C37D61A6-1E48-271F-E1D8-7DB7760AC796}"/>
                    </a:ext>
                  </a:extLst>
                </p14:cNvPr>
                <p14:cNvContentPartPr/>
                <p14:nvPr/>
              </p14:nvContentPartPr>
              <p14:xfrm>
                <a:off x="5029300" y="353344"/>
                <a:ext cx="146520" cy="2732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C37D61A6-1E48-271F-E1D8-7DB7760AC796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5023180" y="347224"/>
                  <a:ext cx="15876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6709630A-8734-918E-027E-1733EF437D17}"/>
                    </a:ext>
                  </a:extLst>
                </p14:cNvPr>
                <p14:cNvContentPartPr/>
                <p14:nvPr/>
              </p14:nvContentPartPr>
              <p14:xfrm>
                <a:off x="5142340" y="133744"/>
                <a:ext cx="98640" cy="3056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709630A-8734-918E-027E-1733EF437D17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5136220" y="127624"/>
                  <a:ext cx="110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1E2174C1-D4E1-8879-3DDF-AE2EB5BB6E4B}"/>
                    </a:ext>
                  </a:extLst>
                </p14:cNvPr>
                <p14:cNvContentPartPr/>
                <p14:nvPr/>
              </p14:nvContentPartPr>
              <p14:xfrm>
                <a:off x="5227300" y="319144"/>
                <a:ext cx="186840" cy="1173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1E2174C1-D4E1-8879-3DDF-AE2EB5BB6E4B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221180" y="313024"/>
                  <a:ext cx="1990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86B2E797-D686-571C-111C-5A0E548CCE12}"/>
                    </a:ext>
                  </a:extLst>
                </p14:cNvPr>
                <p14:cNvContentPartPr/>
                <p14:nvPr/>
              </p14:nvContentPartPr>
              <p14:xfrm>
                <a:off x="5397580" y="300064"/>
                <a:ext cx="182880" cy="1368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86B2E797-D686-571C-111C-5A0E548CCE12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391460" y="293944"/>
                  <a:ext cx="1951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F953CF76-0498-FCE7-4C2C-A067BF1E3C51}"/>
                    </a:ext>
                  </a:extLst>
                </p14:cNvPr>
                <p14:cNvContentPartPr/>
                <p14:nvPr/>
              </p14:nvContentPartPr>
              <p14:xfrm>
                <a:off x="5421700" y="307624"/>
                <a:ext cx="116280" cy="1562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F953CF76-0498-FCE7-4C2C-A067BF1E3C51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5415580" y="301504"/>
                  <a:ext cx="1285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0CA6001-5729-1E4A-91A2-C7C8B97E6AF5}"/>
                    </a:ext>
                  </a:extLst>
                </p14:cNvPr>
                <p14:cNvContentPartPr/>
                <p14:nvPr/>
              </p14:nvContentPartPr>
              <p14:xfrm>
                <a:off x="5570020" y="349384"/>
                <a:ext cx="141120" cy="1134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0CA6001-5729-1E4A-91A2-C7C8B97E6AF5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5563900" y="343264"/>
                  <a:ext cx="1533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80B86029-7BCD-45CD-33DF-45C65A0C4F82}"/>
                    </a:ext>
                  </a:extLst>
                </p14:cNvPr>
                <p14:cNvContentPartPr/>
                <p14:nvPr/>
              </p14:nvContentPartPr>
              <p14:xfrm>
                <a:off x="5553100" y="217264"/>
                <a:ext cx="65880" cy="280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80B86029-7BCD-45CD-33DF-45C65A0C4F82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5546980" y="211144"/>
                  <a:ext cx="781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5E5ADFD7-2D3F-097F-D112-3A51BB57A8C3}"/>
                    </a:ext>
                  </a:extLst>
                </p14:cNvPr>
                <p14:cNvContentPartPr/>
                <p14:nvPr/>
              </p14:nvContentPartPr>
              <p14:xfrm>
                <a:off x="5679820" y="138424"/>
                <a:ext cx="95040" cy="3402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5E5ADFD7-2D3F-097F-D112-3A51BB57A8C3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673700" y="132304"/>
                  <a:ext cx="10728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F3A040C4-E197-6484-C8F0-5486FF1750E9}"/>
                    </a:ext>
                  </a:extLst>
                </p14:cNvPr>
                <p14:cNvContentPartPr/>
                <p14:nvPr/>
              </p14:nvContentPartPr>
              <p14:xfrm>
                <a:off x="5653180" y="297904"/>
                <a:ext cx="360720" cy="3542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F3A040C4-E197-6484-C8F0-5486FF1750E9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647060" y="291784"/>
                  <a:ext cx="37296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63C31BC6-FF95-F8F4-2129-FD175ED19607}"/>
                    </a:ext>
                  </a:extLst>
                </p14:cNvPr>
                <p14:cNvContentPartPr/>
                <p14:nvPr/>
              </p14:nvContentPartPr>
              <p14:xfrm>
                <a:off x="6201820" y="284224"/>
                <a:ext cx="192600" cy="16884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63C31BC6-FF95-F8F4-2129-FD175ED19607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6195700" y="278104"/>
                  <a:ext cx="2048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C977AC7D-632E-8F09-D968-18EB9689440A}"/>
                    </a:ext>
                  </a:extLst>
                </p14:cNvPr>
                <p14:cNvContentPartPr/>
                <p14:nvPr/>
              </p14:nvContentPartPr>
              <p14:xfrm>
                <a:off x="6426820" y="124744"/>
                <a:ext cx="227880" cy="3607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C977AC7D-632E-8F09-D968-18EB9689440A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6420700" y="118624"/>
                  <a:ext cx="240120" cy="37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63F5F7C0-1FC5-CCE2-9EFC-17C23EF5ECFA}"/>
                    </a:ext>
                  </a:extLst>
                </p14:cNvPr>
                <p14:cNvContentPartPr/>
                <p14:nvPr/>
              </p14:nvContentPartPr>
              <p14:xfrm>
                <a:off x="6419620" y="353344"/>
                <a:ext cx="232200" cy="172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63F5F7C0-1FC5-CCE2-9EFC-17C23EF5ECFA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6413500" y="347224"/>
                  <a:ext cx="2444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E7E87FBB-1751-FB84-9872-26844A6173EA}"/>
                    </a:ext>
                  </a:extLst>
                </p14:cNvPr>
                <p14:cNvContentPartPr/>
                <p14:nvPr/>
              </p14:nvContentPartPr>
              <p14:xfrm>
                <a:off x="6966460" y="174424"/>
                <a:ext cx="357840" cy="2962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E7E87FBB-1751-FB84-9872-26844A6173EA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6960340" y="168304"/>
                  <a:ext cx="37008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FD0A5071-2FC1-BE0D-905B-7366EB74408B}"/>
                    </a:ext>
                  </a:extLst>
                </p14:cNvPr>
                <p14:cNvContentPartPr/>
                <p14:nvPr/>
              </p14:nvContentPartPr>
              <p14:xfrm>
                <a:off x="7315300" y="302224"/>
                <a:ext cx="255600" cy="1458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FD0A5071-2FC1-BE0D-905B-7366EB74408B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7309180" y="296104"/>
                  <a:ext cx="2678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DD626DC6-BF65-45DD-53A2-6EDB264535CB}"/>
                    </a:ext>
                  </a:extLst>
                </p14:cNvPr>
                <p14:cNvContentPartPr/>
                <p14:nvPr/>
              </p14:nvContentPartPr>
              <p14:xfrm>
                <a:off x="7507180" y="315904"/>
                <a:ext cx="213120" cy="1483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DD626DC6-BF65-45DD-53A2-6EDB264535CB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7501060" y="309784"/>
                  <a:ext cx="2253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065E3B49-0C88-9672-6D04-4FBB31E7DD31}"/>
                    </a:ext>
                  </a:extLst>
                </p14:cNvPr>
                <p14:cNvContentPartPr/>
                <p14:nvPr/>
              </p14:nvContentPartPr>
              <p14:xfrm>
                <a:off x="7526980" y="286384"/>
                <a:ext cx="145440" cy="1803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065E3B49-0C88-9672-6D04-4FBB31E7DD31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7520860" y="280264"/>
                  <a:ext cx="15768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B4453013-D136-C446-B117-8AE1F0C659C8}"/>
                    </a:ext>
                  </a:extLst>
                </p14:cNvPr>
                <p14:cNvContentPartPr/>
                <p14:nvPr/>
              </p14:nvContentPartPr>
              <p14:xfrm>
                <a:off x="7924420" y="230584"/>
                <a:ext cx="295560" cy="2548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B4453013-D136-C446-B117-8AE1F0C659C8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7918300" y="224464"/>
                  <a:ext cx="3078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0A8CBE48-F397-FF48-664C-6B46D41C0EEA}"/>
                    </a:ext>
                  </a:extLst>
                </p14:cNvPr>
                <p14:cNvContentPartPr/>
                <p14:nvPr/>
              </p14:nvContentPartPr>
              <p14:xfrm>
                <a:off x="8231500" y="230584"/>
                <a:ext cx="81000" cy="22824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0A8CBE48-F397-FF48-664C-6B46D41C0EEA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8225380" y="224464"/>
                  <a:ext cx="9324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211CD68-0C9A-D8BE-911B-22F6FA3F3B63}"/>
                    </a:ext>
                  </a:extLst>
                </p14:cNvPr>
                <p14:cNvContentPartPr/>
                <p14:nvPr/>
              </p14:nvContentPartPr>
              <p14:xfrm>
                <a:off x="8186500" y="192424"/>
                <a:ext cx="228600" cy="1742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211CD68-0C9A-D8BE-911B-22F6FA3F3B6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8180380" y="186304"/>
                  <a:ext cx="2408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9EB5FA41-24DC-9588-5885-01765B8B7007}"/>
                    </a:ext>
                  </a:extLst>
                </p14:cNvPr>
                <p14:cNvContentPartPr/>
                <p14:nvPr/>
              </p14:nvContentPartPr>
              <p14:xfrm>
                <a:off x="1560700" y="-24656"/>
                <a:ext cx="7140960" cy="799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9EB5FA41-24DC-9588-5885-01765B8B7007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1554580" y="-30776"/>
                  <a:ext cx="7153200" cy="81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6DB50ABB-8211-1AC2-64B9-4998722F8E51}"/>
              </a:ext>
            </a:extLst>
          </p:cNvPr>
          <p:cNvGrpSpPr/>
          <p:nvPr/>
        </p:nvGrpSpPr>
        <p:grpSpPr>
          <a:xfrm>
            <a:off x="1281884" y="2874369"/>
            <a:ext cx="2262600" cy="486720"/>
            <a:chOff x="1281884" y="2874369"/>
            <a:chExt cx="2262600" cy="48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5CFE3CC8-2DBD-2D13-B6B2-4D34F9259F62}"/>
                    </a:ext>
                  </a:extLst>
                </p14:cNvPr>
                <p14:cNvContentPartPr/>
                <p14:nvPr/>
              </p14:nvContentPartPr>
              <p14:xfrm>
                <a:off x="1281884" y="3069849"/>
                <a:ext cx="213480" cy="2278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5CFE3CC8-2DBD-2D13-B6B2-4D34F9259F62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1275764" y="3063729"/>
                  <a:ext cx="22572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523708A5-4E03-4023-8EE8-F4136253E5BE}"/>
                    </a:ext>
                  </a:extLst>
                </p14:cNvPr>
                <p14:cNvContentPartPr/>
                <p14:nvPr/>
              </p14:nvContentPartPr>
              <p14:xfrm>
                <a:off x="1533884" y="3068409"/>
                <a:ext cx="191160" cy="21600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523708A5-4E03-4023-8EE8-F4136253E5BE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1527764" y="3062289"/>
                  <a:ext cx="2034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6E21218D-05F4-9DB2-531E-9E088211C5E2}"/>
                    </a:ext>
                  </a:extLst>
                </p14:cNvPr>
                <p14:cNvContentPartPr/>
                <p14:nvPr/>
              </p14:nvContentPartPr>
              <p14:xfrm>
                <a:off x="1718924" y="3015129"/>
                <a:ext cx="218520" cy="2314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E21218D-05F4-9DB2-531E-9E088211C5E2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712794" y="3008999"/>
                  <a:ext cx="230780" cy="2437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8A91C065-27C6-61CF-DA32-A5285EE134A3}"/>
                    </a:ext>
                  </a:extLst>
                </p14:cNvPr>
                <p14:cNvContentPartPr/>
                <p14:nvPr/>
              </p14:nvContentPartPr>
              <p14:xfrm>
                <a:off x="1974524" y="3190089"/>
                <a:ext cx="191880" cy="1605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8A91C065-27C6-61CF-DA32-A5285EE134A3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1968404" y="3183969"/>
                  <a:ext cx="2041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AD0B9531-3222-943B-CCF7-CD4DBA8573E9}"/>
                    </a:ext>
                  </a:extLst>
                </p14:cNvPr>
                <p14:cNvContentPartPr/>
                <p14:nvPr/>
              </p14:nvContentPartPr>
              <p14:xfrm>
                <a:off x="2184044" y="2973369"/>
                <a:ext cx="128160" cy="27180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AD0B9531-3222-943B-CCF7-CD4DBA8573E9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2177924" y="2967249"/>
                  <a:ext cx="14040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2586133E-A329-D364-E64F-4C1B632BC55E}"/>
                    </a:ext>
                  </a:extLst>
                </p14:cNvPr>
                <p14:cNvContentPartPr/>
                <p14:nvPr/>
              </p14:nvContentPartPr>
              <p14:xfrm>
                <a:off x="2374844" y="3113769"/>
                <a:ext cx="184320" cy="13068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2586133E-A329-D364-E64F-4C1B632BC55E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2368724" y="3107666"/>
                  <a:ext cx="196560" cy="1428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A1F14478-69CA-3D92-66D9-7569CC1A6720}"/>
                    </a:ext>
                  </a:extLst>
                </p14:cNvPr>
                <p14:cNvContentPartPr/>
                <p14:nvPr/>
              </p14:nvContentPartPr>
              <p14:xfrm>
                <a:off x="2405804" y="3092169"/>
                <a:ext cx="152640" cy="1702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A1F14478-69CA-3D92-66D9-7569CC1A6720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2399670" y="3086036"/>
                  <a:ext cx="164909" cy="182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60CD0706-B3EF-17FC-D723-3FFEA72780AC}"/>
                    </a:ext>
                  </a:extLst>
                </p14:cNvPr>
                <p14:cNvContentPartPr/>
                <p14:nvPr/>
              </p14:nvContentPartPr>
              <p14:xfrm>
                <a:off x="2587604" y="3205209"/>
                <a:ext cx="61200" cy="842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60CD0706-B3EF-17FC-D723-3FFEA72780AC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2581484" y="3199089"/>
                  <a:ext cx="734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763F0103-48E2-7FAC-4003-D1EB16C98CDB}"/>
                    </a:ext>
                  </a:extLst>
                </p14:cNvPr>
                <p14:cNvContentPartPr/>
                <p14:nvPr/>
              </p14:nvContentPartPr>
              <p14:xfrm>
                <a:off x="2568164" y="3129609"/>
                <a:ext cx="31320" cy="1116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763F0103-48E2-7FAC-4003-D1EB16C98CDB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2562044" y="3123489"/>
                  <a:ext cx="43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3BF2E590-98C8-1D4B-D2E4-287DB5DDF39F}"/>
                    </a:ext>
                  </a:extLst>
                </p14:cNvPr>
                <p14:cNvContentPartPr/>
                <p14:nvPr/>
              </p14:nvContentPartPr>
              <p14:xfrm>
                <a:off x="2572844" y="2964729"/>
                <a:ext cx="199080" cy="1098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3BF2E590-98C8-1D4B-D2E4-287DB5DDF39F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2566724" y="2958609"/>
                  <a:ext cx="2113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7839D2D2-46CE-7813-A71B-DD59BDD3D50A}"/>
                    </a:ext>
                  </a:extLst>
                </p14:cNvPr>
                <p14:cNvContentPartPr/>
                <p14:nvPr/>
              </p14:nvContentPartPr>
              <p14:xfrm>
                <a:off x="2867324" y="3200169"/>
                <a:ext cx="2880" cy="792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7839D2D2-46CE-7813-A71B-DD59BDD3D50A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2861204" y="3194049"/>
                  <a:ext cx="151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8CB156E3-5883-DC5B-AE92-9CBD29C8B888}"/>
                    </a:ext>
                  </a:extLst>
                </p14:cNvPr>
                <p14:cNvContentPartPr/>
                <p14:nvPr/>
              </p14:nvContentPartPr>
              <p14:xfrm>
                <a:off x="2865524" y="3200169"/>
                <a:ext cx="10440" cy="1173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8CB156E3-5883-DC5B-AE92-9CBD29C8B888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2859404" y="3194068"/>
                  <a:ext cx="22680" cy="1295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51C51E3E-425D-5F69-07FC-9DD114C6FCB9}"/>
                    </a:ext>
                  </a:extLst>
                </p14:cNvPr>
                <p14:cNvContentPartPr/>
                <p14:nvPr/>
              </p14:nvContentPartPr>
              <p14:xfrm>
                <a:off x="3049844" y="3086409"/>
                <a:ext cx="207000" cy="2746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51C51E3E-425D-5F69-07FC-9DD114C6FCB9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043724" y="3080289"/>
                  <a:ext cx="2192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969AD26F-D050-4E84-78E5-BD76E131A0A3}"/>
                    </a:ext>
                  </a:extLst>
                </p14:cNvPr>
                <p14:cNvContentPartPr/>
                <p14:nvPr/>
              </p14:nvContentPartPr>
              <p14:xfrm>
                <a:off x="3256124" y="3139329"/>
                <a:ext cx="73800" cy="828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969AD26F-D050-4E84-78E5-BD76E131A0A3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250004" y="3133209"/>
                  <a:ext cx="860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DC615B47-BA7C-8841-CFC1-881A22805C3B}"/>
                    </a:ext>
                  </a:extLst>
                </p14:cNvPr>
                <p14:cNvContentPartPr/>
                <p14:nvPr/>
              </p14:nvContentPartPr>
              <p14:xfrm>
                <a:off x="3296084" y="2874369"/>
                <a:ext cx="248400" cy="43380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DC615B47-BA7C-8841-CFC1-881A22805C3B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3289964" y="2868249"/>
                  <a:ext cx="260640" cy="44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F87230F8-9CF9-E359-4DB1-211FEC1DE40A}"/>
              </a:ext>
            </a:extLst>
          </p:cNvPr>
          <p:cNvGrpSpPr/>
          <p:nvPr/>
        </p:nvGrpSpPr>
        <p:grpSpPr>
          <a:xfrm>
            <a:off x="3810884" y="3153009"/>
            <a:ext cx="238680" cy="107640"/>
            <a:chOff x="3810884" y="3153009"/>
            <a:chExt cx="238680" cy="10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3FFEEE33-D280-308E-F8EC-1B9C3E2BB431}"/>
                    </a:ext>
                  </a:extLst>
                </p14:cNvPr>
                <p14:cNvContentPartPr/>
                <p14:nvPr/>
              </p14:nvContentPartPr>
              <p14:xfrm>
                <a:off x="3810884" y="3153009"/>
                <a:ext cx="19080" cy="612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3FFEEE33-D280-308E-F8EC-1B9C3E2BB431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3804764" y="3146889"/>
                  <a:ext cx="313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1896AA5E-4568-C462-C91C-4267097F14EB}"/>
                    </a:ext>
                  </a:extLst>
                </p14:cNvPr>
                <p14:cNvContentPartPr/>
                <p14:nvPr/>
              </p14:nvContentPartPr>
              <p14:xfrm>
                <a:off x="3819524" y="3240849"/>
                <a:ext cx="29880" cy="1980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1896AA5E-4568-C462-C91C-4267097F14EB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3813404" y="3234729"/>
                  <a:ext cx="421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573DD569-EC55-3FDF-CF36-9B94875C72F8}"/>
                    </a:ext>
                  </a:extLst>
                </p14:cNvPr>
                <p14:cNvContentPartPr/>
                <p14:nvPr/>
              </p14:nvContentPartPr>
              <p14:xfrm>
                <a:off x="3909884" y="3162369"/>
                <a:ext cx="139320" cy="1368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573DD569-EC55-3FDF-CF36-9B94875C72F8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3903748" y="3156249"/>
                  <a:ext cx="151592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C141DAFF-0115-8E1C-F429-883679DFEFB0}"/>
                    </a:ext>
                  </a:extLst>
                </p14:cNvPr>
                <p14:cNvContentPartPr/>
                <p14:nvPr/>
              </p14:nvContentPartPr>
              <p14:xfrm>
                <a:off x="3915284" y="3223929"/>
                <a:ext cx="134280" cy="1116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C141DAFF-0115-8E1C-F429-883679DFEFB0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3909164" y="3217809"/>
                  <a:ext cx="146520" cy="2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4" name="Group 523">
            <a:extLst>
              <a:ext uri="{FF2B5EF4-FFF2-40B4-BE49-F238E27FC236}">
                <a16:creationId xmlns:a16="http://schemas.microsoft.com/office/drawing/2014/main" id="{B5D3C63B-A274-6020-D1E2-CD3B8ABB7747}"/>
              </a:ext>
            </a:extLst>
          </p:cNvPr>
          <p:cNvGrpSpPr/>
          <p:nvPr/>
        </p:nvGrpSpPr>
        <p:grpSpPr>
          <a:xfrm>
            <a:off x="4453484" y="3011889"/>
            <a:ext cx="636840" cy="203400"/>
            <a:chOff x="4453484" y="3011889"/>
            <a:chExt cx="636840" cy="20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CF456FB0-C864-75CD-9580-84177898F5A5}"/>
                    </a:ext>
                  </a:extLst>
                </p14:cNvPr>
                <p14:cNvContentPartPr/>
                <p14:nvPr/>
              </p14:nvContentPartPr>
              <p14:xfrm>
                <a:off x="4453484" y="3119889"/>
                <a:ext cx="424080" cy="9540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CF456FB0-C864-75CD-9580-84177898F5A5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4447359" y="3113769"/>
                  <a:ext cx="43633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6B04D231-0C5D-D751-4D26-C54522E1D92C}"/>
                    </a:ext>
                  </a:extLst>
                </p14:cNvPr>
                <p14:cNvContentPartPr/>
                <p14:nvPr/>
              </p14:nvContentPartPr>
              <p14:xfrm>
                <a:off x="4747604" y="3011889"/>
                <a:ext cx="47880" cy="2016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6B04D231-0C5D-D751-4D26-C54522E1D92C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4741484" y="3005769"/>
                  <a:ext cx="601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2FF5D539-0343-0230-1E0E-79474CADA264}"/>
                    </a:ext>
                  </a:extLst>
                </p14:cNvPr>
                <p14:cNvContentPartPr/>
                <p14:nvPr/>
              </p14:nvContentPartPr>
              <p14:xfrm>
                <a:off x="4866044" y="3121689"/>
                <a:ext cx="224280" cy="8100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2FF5D539-0343-0230-1E0E-79474CADA264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4859924" y="3115569"/>
                  <a:ext cx="236520" cy="9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930CCB4F-552B-BB7A-1B27-8ED3F95D0880}"/>
              </a:ext>
            </a:extLst>
          </p:cNvPr>
          <p:cNvGrpSpPr/>
          <p:nvPr/>
        </p:nvGrpSpPr>
        <p:grpSpPr>
          <a:xfrm>
            <a:off x="5330804" y="3019809"/>
            <a:ext cx="1073160" cy="263520"/>
            <a:chOff x="5330804" y="3019809"/>
            <a:chExt cx="107316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925F1E6B-4746-6A8F-853A-5A99DF2E4EA2}"/>
                    </a:ext>
                  </a:extLst>
                </p14:cNvPr>
                <p14:cNvContentPartPr/>
                <p14:nvPr/>
              </p14:nvContentPartPr>
              <p14:xfrm>
                <a:off x="5330804" y="3150849"/>
                <a:ext cx="369360" cy="10404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925F1E6B-4746-6A8F-853A-5A99DF2E4EA2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5324684" y="3144729"/>
                  <a:ext cx="3816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DA47A277-BF85-536C-70EE-6B321152E331}"/>
                    </a:ext>
                  </a:extLst>
                </p14:cNvPr>
                <p14:cNvContentPartPr/>
                <p14:nvPr/>
              </p14:nvContentPartPr>
              <p14:xfrm>
                <a:off x="5665964" y="3149409"/>
                <a:ext cx="266040" cy="11304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DA47A277-BF85-536C-70EE-6B321152E331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5659844" y="3143269"/>
                  <a:ext cx="278280" cy="1253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24785C4C-B6F0-B517-156F-0AB834081B24}"/>
                    </a:ext>
                  </a:extLst>
                </p14:cNvPr>
                <p14:cNvContentPartPr/>
                <p14:nvPr/>
              </p14:nvContentPartPr>
              <p14:xfrm>
                <a:off x="5924444" y="3019809"/>
                <a:ext cx="123840" cy="24372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24785C4C-B6F0-B517-156F-0AB834081B24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5918306" y="3013689"/>
                  <a:ext cx="136116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1600BC25-F031-403D-E804-DD59A549F7E4}"/>
                    </a:ext>
                  </a:extLst>
                </p14:cNvPr>
                <p14:cNvContentPartPr/>
                <p14:nvPr/>
              </p14:nvContentPartPr>
              <p14:xfrm>
                <a:off x="6083924" y="3158409"/>
                <a:ext cx="141120" cy="12348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1600BC25-F031-403D-E804-DD59A549F7E4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6077804" y="3152271"/>
                  <a:ext cx="153360" cy="1357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1F52E1F8-6806-0906-4043-D6A235789590}"/>
                    </a:ext>
                  </a:extLst>
                </p14:cNvPr>
                <p14:cNvContentPartPr/>
                <p14:nvPr/>
              </p14:nvContentPartPr>
              <p14:xfrm>
                <a:off x="6231524" y="3151929"/>
                <a:ext cx="172440" cy="13140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1F52E1F8-6806-0906-4043-D6A235789590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6225391" y="3145809"/>
                  <a:ext cx="184706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6D11B08F-35EB-10A2-907D-86B7C6E1F632}"/>
              </a:ext>
            </a:extLst>
          </p:cNvPr>
          <p:cNvGrpSpPr/>
          <p:nvPr/>
        </p:nvGrpSpPr>
        <p:grpSpPr>
          <a:xfrm>
            <a:off x="6715004" y="3133569"/>
            <a:ext cx="748080" cy="275400"/>
            <a:chOff x="6715004" y="3133569"/>
            <a:chExt cx="748080" cy="27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76F6BCCD-12BF-1A60-CD9D-D4D678D5524C}"/>
                    </a:ext>
                  </a:extLst>
                </p14:cNvPr>
                <p14:cNvContentPartPr/>
                <p14:nvPr/>
              </p14:nvContentPartPr>
              <p14:xfrm>
                <a:off x="6740564" y="3231129"/>
                <a:ext cx="82080" cy="17784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76F6BCCD-12BF-1A60-CD9D-D4D678D5524C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6734444" y="3225009"/>
                  <a:ext cx="943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132DA962-F2D8-E0D8-4939-9DE910A198CA}"/>
                    </a:ext>
                  </a:extLst>
                </p14:cNvPr>
                <p14:cNvContentPartPr/>
                <p14:nvPr/>
              </p14:nvContentPartPr>
              <p14:xfrm>
                <a:off x="6715004" y="3216009"/>
                <a:ext cx="205560" cy="5760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132DA962-F2D8-E0D8-4939-9DE910A198CA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6708884" y="3209889"/>
                  <a:ext cx="2178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0DAD24E1-3DE7-8E0E-E9CD-9E90DF1A1544}"/>
                    </a:ext>
                  </a:extLst>
                </p14:cNvPr>
                <p14:cNvContentPartPr/>
                <p14:nvPr/>
              </p14:nvContentPartPr>
              <p14:xfrm>
                <a:off x="6924524" y="3221049"/>
                <a:ext cx="68040" cy="752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0DAD24E1-3DE7-8E0E-E9CD-9E90DF1A1544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6918404" y="3214929"/>
                  <a:ext cx="802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61D196CD-6853-9117-C979-44EA14942065}"/>
                    </a:ext>
                  </a:extLst>
                </p14:cNvPr>
                <p14:cNvContentPartPr/>
                <p14:nvPr/>
              </p14:nvContentPartPr>
              <p14:xfrm>
                <a:off x="6888164" y="3133569"/>
                <a:ext cx="28440" cy="2124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61D196CD-6853-9117-C979-44EA14942065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6882044" y="3127343"/>
                  <a:ext cx="40680" cy="336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8466C223-D619-2AFC-8EF4-C5F63A92AAC0}"/>
                    </a:ext>
                  </a:extLst>
                </p14:cNvPr>
                <p14:cNvContentPartPr/>
                <p14:nvPr/>
              </p14:nvContentPartPr>
              <p14:xfrm>
                <a:off x="6960164" y="3196929"/>
                <a:ext cx="176760" cy="11160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8466C223-D619-2AFC-8EF4-C5F63A92AAC0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6954044" y="3190809"/>
                  <a:ext cx="1890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1A5B3986-21D3-9483-5280-24F9DA54941E}"/>
                    </a:ext>
                  </a:extLst>
                </p14:cNvPr>
                <p14:cNvContentPartPr/>
                <p14:nvPr/>
              </p14:nvContentPartPr>
              <p14:xfrm>
                <a:off x="7131164" y="3197649"/>
                <a:ext cx="117360" cy="9540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1A5B3986-21D3-9483-5280-24F9DA54941E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7125025" y="3191529"/>
                  <a:ext cx="129638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5C449487-C273-9DBE-706E-7C4D5854E135}"/>
                    </a:ext>
                  </a:extLst>
                </p14:cNvPr>
                <p14:cNvContentPartPr/>
                <p14:nvPr/>
              </p14:nvContentPartPr>
              <p14:xfrm>
                <a:off x="7192004" y="3201249"/>
                <a:ext cx="172440" cy="1076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5C449487-C273-9DBE-706E-7C4D5854E135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7185884" y="3195129"/>
                  <a:ext cx="1846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53E90ACC-014C-A4AC-897A-8CF2B04A902D}"/>
                    </a:ext>
                  </a:extLst>
                </p14:cNvPr>
                <p14:cNvContentPartPr/>
                <p14:nvPr/>
              </p14:nvContentPartPr>
              <p14:xfrm>
                <a:off x="7347524" y="3165249"/>
                <a:ext cx="115560" cy="14040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53E90ACC-014C-A4AC-897A-8CF2B04A902D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7341385" y="3159129"/>
                  <a:ext cx="127838" cy="15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A01DF703-AF59-76DD-DD42-9E9D36EC629D}"/>
              </a:ext>
            </a:extLst>
          </p:cNvPr>
          <p:cNvGrpSpPr/>
          <p:nvPr/>
        </p:nvGrpSpPr>
        <p:grpSpPr>
          <a:xfrm>
            <a:off x="1067056" y="3582397"/>
            <a:ext cx="1132200" cy="257760"/>
            <a:chOff x="1067056" y="3582397"/>
            <a:chExt cx="113220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5305210E-F84A-5AD3-A7B8-521F7208CF95}"/>
                    </a:ext>
                  </a:extLst>
                </p14:cNvPr>
                <p14:cNvContentPartPr/>
                <p14:nvPr/>
              </p14:nvContentPartPr>
              <p14:xfrm>
                <a:off x="1070296" y="3669517"/>
                <a:ext cx="24120" cy="17064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5305210E-F84A-5AD3-A7B8-521F7208CF95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1064176" y="3663410"/>
                  <a:ext cx="36360" cy="1828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DBB4ECDE-906C-17A4-BAE8-A8208C4C1553}"/>
                    </a:ext>
                  </a:extLst>
                </p14:cNvPr>
                <p14:cNvContentPartPr/>
                <p14:nvPr/>
              </p14:nvContentPartPr>
              <p14:xfrm>
                <a:off x="1067056" y="3646477"/>
                <a:ext cx="129600" cy="10908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DBB4ECDE-906C-17A4-BAE8-A8208C4C1553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1060936" y="3640377"/>
                  <a:ext cx="141840" cy="12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29A52179-EA30-B8F1-1179-88B756085AA4}"/>
                    </a:ext>
                  </a:extLst>
                </p14:cNvPr>
                <p14:cNvContentPartPr/>
                <p14:nvPr/>
              </p14:nvContentPartPr>
              <p14:xfrm>
                <a:off x="1218256" y="3644677"/>
                <a:ext cx="47880" cy="6372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29A52179-EA30-B8F1-1179-88B756085AA4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1212136" y="3638522"/>
                  <a:ext cx="60120" cy="760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25DFD285-0B49-252F-B18B-004430E6418F}"/>
                    </a:ext>
                  </a:extLst>
                </p14:cNvPr>
                <p14:cNvContentPartPr/>
                <p14:nvPr/>
              </p14:nvContentPartPr>
              <p14:xfrm>
                <a:off x="1195576" y="3582397"/>
                <a:ext cx="19800" cy="648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25DFD285-0B49-252F-B18B-004430E6418F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1189565" y="3576277"/>
                  <a:ext cx="31821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EB6A6472-CCF6-6E0E-76FA-B53F77B14327}"/>
                    </a:ext>
                  </a:extLst>
                </p14:cNvPr>
                <p14:cNvContentPartPr/>
                <p14:nvPr/>
              </p14:nvContentPartPr>
              <p14:xfrm>
                <a:off x="1292776" y="3648637"/>
                <a:ext cx="5040" cy="180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EB6A6472-CCF6-6E0E-76FA-B53F77B14327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1286656" y="3642517"/>
                  <a:ext cx="172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76A3A763-FCD6-3C84-D390-FE3A99AEC30E}"/>
                    </a:ext>
                  </a:extLst>
                </p14:cNvPr>
                <p14:cNvContentPartPr/>
                <p14:nvPr/>
              </p14:nvContentPartPr>
              <p14:xfrm>
                <a:off x="1286296" y="3626317"/>
                <a:ext cx="122760" cy="9612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76A3A763-FCD6-3C84-D390-FE3A99AEC30E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1280194" y="3620197"/>
                  <a:ext cx="134964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B640AFA9-9F81-2D5C-E919-56B1D04A4752}"/>
                    </a:ext>
                  </a:extLst>
                </p14:cNvPr>
                <p14:cNvContentPartPr/>
                <p14:nvPr/>
              </p14:nvContentPartPr>
              <p14:xfrm>
                <a:off x="1415176" y="3632797"/>
                <a:ext cx="140040" cy="9504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B640AFA9-9F81-2D5C-E919-56B1D04A4752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1409072" y="3626677"/>
                  <a:ext cx="152249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1455B98C-2EDB-B09A-4A45-63219AE96364}"/>
                    </a:ext>
                  </a:extLst>
                </p14:cNvPr>
                <p14:cNvContentPartPr/>
                <p14:nvPr/>
              </p14:nvContentPartPr>
              <p14:xfrm>
                <a:off x="1534696" y="3633157"/>
                <a:ext cx="132120" cy="867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1455B98C-2EDB-B09A-4A45-63219AE96364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1528576" y="3627037"/>
                  <a:ext cx="144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D43AC212-C7DD-408D-D69E-69E03BE758BE}"/>
                    </a:ext>
                  </a:extLst>
                </p14:cNvPr>
                <p14:cNvContentPartPr/>
                <p14:nvPr/>
              </p14:nvContentPartPr>
              <p14:xfrm>
                <a:off x="1671856" y="3648997"/>
                <a:ext cx="311400" cy="8928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D43AC212-C7DD-408D-D69E-69E03BE758BE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1665736" y="3642877"/>
                  <a:ext cx="3236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72DE1400-39A8-AA8A-1877-8363639EAD99}"/>
                    </a:ext>
                  </a:extLst>
                </p14:cNvPr>
                <p14:cNvContentPartPr/>
                <p14:nvPr/>
              </p14:nvContentPartPr>
              <p14:xfrm>
                <a:off x="1892536" y="3585277"/>
                <a:ext cx="40320" cy="1080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72DE1400-39A8-AA8A-1877-8363639EAD99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1886416" y="3579157"/>
                  <a:ext cx="525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DCCA1048-C511-5214-5494-9801488EA9EC}"/>
                    </a:ext>
                  </a:extLst>
                </p14:cNvPr>
                <p14:cNvContentPartPr/>
                <p14:nvPr/>
              </p14:nvContentPartPr>
              <p14:xfrm>
                <a:off x="1986496" y="3615517"/>
                <a:ext cx="72720" cy="13392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DCCA1048-C511-5214-5494-9801488EA9EC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1980376" y="3609397"/>
                  <a:ext cx="849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004AB53F-C4D2-64B6-528E-9A7D0B1D7E2E}"/>
                    </a:ext>
                  </a:extLst>
                </p14:cNvPr>
                <p14:cNvContentPartPr/>
                <p14:nvPr/>
              </p14:nvContentPartPr>
              <p14:xfrm>
                <a:off x="2090536" y="3620197"/>
                <a:ext cx="108720" cy="1206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004AB53F-C4D2-64B6-528E-9A7D0B1D7E2E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2084416" y="3614077"/>
                  <a:ext cx="120960" cy="13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0375635D-46EC-2587-EC42-107A780D56A9}"/>
              </a:ext>
            </a:extLst>
          </p:cNvPr>
          <p:cNvGrpSpPr/>
          <p:nvPr/>
        </p:nvGrpSpPr>
        <p:grpSpPr>
          <a:xfrm>
            <a:off x="2488696" y="3501757"/>
            <a:ext cx="768960" cy="193680"/>
            <a:chOff x="2488696" y="3501757"/>
            <a:chExt cx="768960" cy="19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D78FD9CB-7035-6D39-124B-0B193699C0D1}"/>
                    </a:ext>
                  </a:extLst>
                </p14:cNvPr>
                <p14:cNvContentPartPr/>
                <p14:nvPr/>
              </p14:nvContentPartPr>
              <p14:xfrm>
                <a:off x="2488696" y="3501757"/>
                <a:ext cx="264600" cy="19368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D78FD9CB-7035-6D39-124B-0B193699C0D1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2482576" y="3495637"/>
                  <a:ext cx="2768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FED06D2D-1280-3ADE-95F9-9C28DCC6745F}"/>
                    </a:ext>
                  </a:extLst>
                </p14:cNvPr>
                <p14:cNvContentPartPr/>
                <p14:nvPr/>
              </p14:nvContentPartPr>
              <p14:xfrm>
                <a:off x="2649616" y="3534157"/>
                <a:ext cx="40320" cy="576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FED06D2D-1280-3ADE-95F9-9C28DCC6745F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2643550" y="3528037"/>
                  <a:ext cx="52452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240B58CC-D2CB-AFDD-0051-04915D3A3702}"/>
                    </a:ext>
                  </a:extLst>
                </p14:cNvPr>
                <p14:cNvContentPartPr/>
                <p14:nvPr/>
              </p14:nvContentPartPr>
              <p14:xfrm>
                <a:off x="2736016" y="3592117"/>
                <a:ext cx="143280" cy="8856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240B58CC-D2CB-AFDD-0051-04915D3A3702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2729896" y="3585972"/>
                  <a:ext cx="155520" cy="1008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F2FE0010-E29F-4F6F-BE2D-0246C1D0BE4A}"/>
                    </a:ext>
                  </a:extLst>
                </p14:cNvPr>
                <p14:cNvContentPartPr/>
                <p14:nvPr/>
              </p14:nvContentPartPr>
              <p14:xfrm>
                <a:off x="2875696" y="3580597"/>
                <a:ext cx="135720" cy="11088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F2FE0010-E29F-4F6F-BE2D-0246C1D0BE4A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2869576" y="3574477"/>
                  <a:ext cx="1479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B6F25EB6-95CB-1BDA-0EC1-F0967B959578}"/>
                    </a:ext>
                  </a:extLst>
                </p14:cNvPr>
                <p14:cNvContentPartPr/>
                <p14:nvPr/>
              </p14:nvContentPartPr>
              <p14:xfrm>
                <a:off x="2986936" y="3582397"/>
                <a:ext cx="144000" cy="9900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B6F25EB6-95CB-1BDA-0EC1-F0967B959578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2980816" y="3576277"/>
                  <a:ext cx="1562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4CC60B0E-2E59-DE12-4184-B8029EAB49E2}"/>
                    </a:ext>
                  </a:extLst>
                </p14:cNvPr>
                <p14:cNvContentPartPr/>
                <p14:nvPr/>
              </p14:nvContentPartPr>
              <p14:xfrm>
                <a:off x="3138136" y="3544957"/>
                <a:ext cx="119520" cy="13392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4CC60B0E-2E59-DE12-4184-B8029EAB49E2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3131998" y="3538837"/>
                  <a:ext cx="131797" cy="14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9">
            <p14:nvContentPartPr>
              <p14:cNvPr id="567" name="Ink 566">
                <a:extLst>
                  <a:ext uri="{FF2B5EF4-FFF2-40B4-BE49-F238E27FC236}">
                    <a16:creationId xmlns:a16="http://schemas.microsoft.com/office/drawing/2014/main" id="{E824F1D4-6B0B-BA05-9844-B776AA974AB7}"/>
                  </a:ext>
                </a:extLst>
              </p14:cNvPr>
              <p14:cNvContentPartPr/>
              <p14:nvPr/>
            </p14:nvContentPartPr>
            <p14:xfrm>
              <a:off x="3544576" y="3381517"/>
              <a:ext cx="220320" cy="325800"/>
            </p14:xfrm>
          </p:contentPart>
        </mc:Choice>
        <mc:Fallback xmlns="">
          <p:pic>
            <p:nvPicPr>
              <p:cNvPr id="567" name="Ink 566">
                <a:extLst>
                  <a:ext uri="{FF2B5EF4-FFF2-40B4-BE49-F238E27FC236}">
                    <a16:creationId xmlns:a16="http://schemas.microsoft.com/office/drawing/2014/main" id="{E824F1D4-6B0B-BA05-9844-B776AA974AB7}"/>
                  </a:ext>
                </a:extLst>
              </p:cNvPr>
              <p:cNvPicPr/>
              <p:nvPr/>
            </p:nvPicPr>
            <p:blipFill>
              <a:blip r:embed="rId640"/>
              <a:stretch>
                <a:fillRect/>
              </a:stretch>
            </p:blipFill>
            <p:spPr>
              <a:xfrm>
                <a:off x="3538456" y="3375397"/>
                <a:ext cx="232560" cy="33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86" name="Group 585">
            <a:extLst>
              <a:ext uri="{FF2B5EF4-FFF2-40B4-BE49-F238E27FC236}">
                <a16:creationId xmlns:a16="http://schemas.microsoft.com/office/drawing/2014/main" id="{F549D93E-D0EA-F3D0-9661-D37DE61DEFDA}"/>
              </a:ext>
            </a:extLst>
          </p:cNvPr>
          <p:cNvGrpSpPr/>
          <p:nvPr/>
        </p:nvGrpSpPr>
        <p:grpSpPr>
          <a:xfrm>
            <a:off x="3975856" y="3469717"/>
            <a:ext cx="357120" cy="225360"/>
            <a:chOff x="3975856" y="3469717"/>
            <a:chExt cx="357120" cy="22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6B0B01BD-7F8B-DE18-918D-3FF0B89F4EC0}"/>
                    </a:ext>
                  </a:extLst>
                </p14:cNvPr>
                <p14:cNvContentPartPr/>
                <p14:nvPr/>
              </p14:nvContentPartPr>
              <p14:xfrm>
                <a:off x="3975856" y="3551077"/>
                <a:ext cx="92880" cy="14400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6B0B01BD-7F8B-DE18-918D-3FF0B89F4EC0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3969760" y="3544972"/>
                  <a:ext cx="105073" cy="1562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7386C35D-4508-BBCC-F332-AD6493232D44}"/>
                    </a:ext>
                  </a:extLst>
                </p14:cNvPr>
                <p14:cNvContentPartPr/>
                <p14:nvPr/>
              </p14:nvContentPartPr>
              <p14:xfrm>
                <a:off x="4125256" y="3611557"/>
                <a:ext cx="20520" cy="900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7386C35D-4508-BBCC-F332-AD6493232D44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4119136" y="3605437"/>
                  <a:ext cx="327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9F3A2E37-DA7C-85A0-8701-30976196A187}"/>
                    </a:ext>
                  </a:extLst>
                </p14:cNvPr>
                <p14:cNvContentPartPr/>
                <p14:nvPr/>
              </p14:nvContentPartPr>
              <p14:xfrm>
                <a:off x="4182856" y="3469717"/>
                <a:ext cx="67320" cy="20520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9F3A2E37-DA7C-85A0-8701-30976196A187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4176736" y="3463597"/>
                  <a:ext cx="795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2DB20951-D5B9-D731-AA07-81D298175328}"/>
                    </a:ext>
                  </a:extLst>
                </p14:cNvPr>
                <p14:cNvContentPartPr/>
                <p14:nvPr/>
              </p14:nvContentPartPr>
              <p14:xfrm>
                <a:off x="4185376" y="3555037"/>
                <a:ext cx="116280" cy="1044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2DB20951-D5B9-D731-AA07-81D298175328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4179256" y="3548917"/>
                  <a:ext cx="128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9AC0E7DE-6225-7267-3947-42C633176BCC}"/>
                    </a:ext>
                  </a:extLst>
                </p14:cNvPr>
                <p14:cNvContentPartPr/>
                <p14:nvPr/>
              </p14:nvContentPartPr>
              <p14:xfrm>
                <a:off x="4322896" y="3622717"/>
                <a:ext cx="10080" cy="3024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9AC0E7DE-6225-7267-3947-42C633176BCC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4316776" y="3616597"/>
                  <a:ext cx="2232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3C65C113-444D-666C-DB6B-85CF4A626182}"/>
              </a:ext>
            </a:extLst>
          </p:cNvPr>
          <p:cNvGrpSpPr/>
          <p:nvPr/>
        </p:nvGrpSpPr>
        <p:grpSpPr>
          <a:xfrm>
            <a:off x="4600456" y="3483037"/>
            <a:ext cx="2324520" cy="299880"/>
            <a:chOff x="4600456" y="3483037"/>
            <a:chExt cx="2324520" cy="2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3DF84A74-635C-0C7F-06AC-D9216515F6AF}"/>
                    </a:ext>
                  </a:extLst>
                </p14:cNvPr>
                <p14:cNvContentPartPr/>
                <p14:nvPr/>
              </p14:nvContentPartPr>
              <p14:xfrm>
                <a:off x="4600456" y="3483037"/>
                <a:ext cx="221760" cy="24624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3DF84A74-635C-0C7F-06AC-D9216515F6AF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4594336" y="3476908"/>
                  <a:ext cx="234000" cy="2584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599748F7-4B6D-0097-E9DF-8AD84A143EB6}"/>
                    </a:ext>
                  </a:extLst>
                </p14:cNvPr>
                <p14:cNvContentPartPr/>
                <p14:nvPr/>
              </p14:nvContentPartPr>
              <p14:xfrm>
                <a:off x="5263216" y="3527677"/>
                <a:ext cx="179640" cy="21744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599748F7-4B6D-0097-E9DF-8AD84A143EB6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5257108" y="3521557"/>
                  <a:ext cx="191856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C82AF2EA-DC91-AD14-4C35-FB6AAC80680A}"/>
                    </a:ext>
                  </a:extLst>
                </p14:cNvPr>
                <p14:cNvContentPartPr/>
                <p14:nvPr/>
              </p14:nvContentPartPr>
              <p14:xfrm>
                <a:off x="5920576" y="3537397"/>
                <a:ext cx="111600" cy="18108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C82AF2EA-DC91-AD14-4C35-FB6AAC80680A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5914436" y="3531277"/>
                  <a:ext cx="123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39DF338C-182D-5E8E-5A4A-91176682A85B}"/>
                    </a:ext>
                  </a:extLst>
                </p14:cNvPr>
                <p14:cNvContentPartPr/>
                <p14:nvPr/>
              </p14:nvContentPartPr>
              <p14:xfrm>
                <a:off x="5902576" y="3716677"/>
                <a:ext cx="136800" cy="6588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39DF338C-182D-5E8E-5A4A-91176682A85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5896456" y="3710523"/>
                  <a:ext cx="149040" cy="781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57AD31D3-A31C-E181-1739-CEBB75C3394E}"/>
                    </a:ext>
                  </a:extLst>
                </p14:cNvPr>
                <p14:cNvContentPartPr/>
                <p14:nvPr/>
              </p14:nvContentPartPr>
              <p14:xfrm>
                <a:off x="6210016" y="3611197"/>
                <a:ext cx="191520" cy="15012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57AD31D3-A31C-E181-1739-CEBB75C3394E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6203896" y="3605092"/>
                  <a:ext cx="203760" cy="1623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83E61B03-32A4-F101-865D-E210D9B84CAC}"/>
                    </a:ext>
                  </a:extLst>
                </p14:cNvPr>
                <p14:cNvContentPartPr/>
                <p14:nvPr/>
              </p14:nvContentPartPr>
              <p14:xfrm>
                <a:off x="6225856" y="3616957"/>
                <a:ext cx="156960" cy="1627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83E61B03-32A4-F101-865D-E210D9B84CAC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6219750" y="3610837"/>
                  <a:ext cx="169172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880F9EE0-8E09-7C04-5A62-3B4A8C6D60F2}"/>
                    </a:ext>
                  </a:extLst>
                </p14:cNvPr>
                <p14:cNvContentPartPr/>
                <p14:nvPr/>
              </p14:nvContentPartPr>
              <p14:xfrm>
                <a:off x="6394696" y="3715597"/>
                <a:ext cx="32760" cy="6732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880F9EE0-8E09-7C04-5A62-3B4A8C6D60F2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6388643" y="3709477"/>
                  <a:ext cx="44867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7C56B6A4-5334-D020-3D0E-EBF180C828B0}"/>
                    </a:ext>
                  </a:extLst>
                </p14:cNvPr>
                <p14:cNvContentPartPr/>
                <p14:nvPr/>
              </p14:nvContentPartPr>
              <p14:xfrm>
                <a:off x="6401176" y="3663397"/>
                <a:ext cx="17280" cy="792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7C56B6A4-5334-D020-3D0E-EBF180C828B0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6394926" y="3657277"/>
                  <a:ext cx="297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3943BF7C-3F64-922A-721D-9B1BABAE760E}"/>
                    </a:ext>
                  </a:extLst>
                </p14:cNvPr>
                <p14:cNvContentPartPr/>
                <p14:nvPr/>
              </p14:nvContentPartPr>
              <p14:xfrm>
                <a:off x="6435376" y="3498877"/>
                <a:ext cx="129600" cy="7344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3943BF7C-3F64-922A-721D-9B1BABAE760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6429256" y="3492757"/>
                  <a:ext cx="1418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9B6AAD59-A8F6-AD87-B67B-5846B844D4FA}"/>
                    </a:ext>
                  </a:extLst>
                </p14:cNvPr>
                <p14:cNvContentPartPr/>
                <p14:nvPr/>
              </p14:nvContentPartPr>
              <p14:xfrm>
                <a:off x="6660736" y="3636397"/>
                <a:ext cx="116640" cy="11376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9B6AAD59-A8F6-AD87-B67B-5846B844D4F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6654597" y="3630277"/>
                  <a:ext cx="128918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90F3B44D-906C-575B-6F7C-E39CDE7CBCC5}"/>
                    </a:ext>
                  </a:extLst>
                </p14:cNvPr>
                <p14:cNvContentPartPr/>
                <p14:nvPr/>
              </p14:nvContentPartPr>
              <p14:xfrm>
                <a:off x="6796096" y="3632797"/>
                <a:ext cx="128880" cy="11484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90F3B44D-906C-575B-6F7C-E39CDE7CBCC5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6789993" y="3626677"/>
                  <a:ext cx="141086" cy="12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0" name="Group 629">
            <a:extLst>
              <a:ext uri="{FF2B5EF4-FFF2-40B4-BE49-F238E27FC236}">
                <a16:creationId xmlns:a16="http://schemas.microsoft.com/office/drawing/2014/main" id="{90562DC7-E536-9A0E-3B74-0C05112B5A10}"/>
              </a:ext>
            </a:extLst>
          </p:cNvPr>
          <p:cNvGrpSpPr/>
          <p:nvPr/>
        </p:nvGrpSpPr>
        <p:grpSpPr>
          <a:xfrm>
            <a:off x="7719404" y="3008289"/>
            <a:ext cx="388080" cy="316080"/>
            <a:chOff x="7719404" y="3008289"/>
            <a:chExt cx="388080" cy="31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608DB0D3-FBE5-6EFA-00A7-320ED8A11C54}"/>
                    </a:ext>
                  </a:extLst>
                </p14:cNvPr>
                <p14:cNvContentPartPr/>
                <p14:nvPr/>
              </p14:nvContentPartPr>
              <p14:xfrm>
                <a:off x="7719404" y="3185409"/>
                <a:ext cx="134640" cy="13896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608DB0D3-FBE5-6EFA-00A7-320ED8A11C54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7713284" y="3179273"/>
                  <a:ext cx="146880" cy="1512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FE362000-0070-3E71-5E30-F6E264FA08A5}"/>
                    </a:ext>
                  </a:extLst>
                </p14:cNvPr>
                <p14:cNvContentPartPr/>
                <p14:nvPr/>
              </p14:nvContentPartPr>
              <p14:xfrm>
                <a:off x="7878164" y="3008289"/>
                <a:ext cx="229320" cy="2772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FE362000-0070-3E71-5E30-F6E264FA08A5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872044" y="3002177"/>
                  <a:ext cx="241560" cy="2894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E06BB8E0-F43C-7B2B-C3DF-14FA0929CD3E}"/>
                    </a:ext>
                  </a:extLst>
                </p14:cNvPr>
                <p14:cNvContentPartPr/>
                <p14:nvPr/>
              </p14:nvContentPartPr>
              <p14:xfrm>
                <a:off x="7855844" y="3179289"/>
                <a:ext cx="212760" cy="64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E06BB8E0-F43C-7B2B-C3DF-14FA0929CD3E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849724" y="3173169"/>
                  <a:ext cx="22500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2" name="Group 631">
            <a:extLst>
              <a:ext uri="{FF2B5EF4-FFF2-40B4-BE49-F238E27FC236}">
                <a16:creationId xmlns:a16="http://schemas.microsoft.com/office/drawing/2014/main" id="{24EA3642-016F-1354-A2B6-F7F188BD4A84}"/>
              </a:ext>
            </a:extLst>
          </p:cNvPr>
          <p:cNvGrpSpPr/>
          <p:nvPr/>
        </p:nvGrpSpPr>
        <p:grpSpPr>
          <a:xfrm>
            <a:off x="7126576" y="3510397"/>
            <a:ext cx="536040" cy="311760"/>
            <a:chOff x="7126576" y="3510397"/>
            <a:chExt cx="536040" cy="31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3E658E70-C01D-31C5-33C7-7F8BF9F44937}"/>
                    </a:ext>
                  </a:extLst>
                </p14:cNvPr>
                <p14:cNvContentPartPr/>
                <p14:nvPr/>
              </p14:nvContentPartPr>
              <p14:xfrm>
                <a:off x="7126576" y="3510397"/>
                <a:ext cx="153360" cy="26460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3E658E70-C01D-31C5-33C7-7F8BF9F44937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7120470" y="3504277"/>
                  <a:ext cx="165571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AAD1F7FF-8000-E332-A24A-BCED92ADFF18}"/>
                    </a:ext>
                  </a:extLst>
                </p14:cNvPr>
                <p14:cNvContentPartPr/>
                <p14:nvPr/>
              </p14:nvContentPartPr>
              <p14:xfrm>
                <a:off x="7248256" y="3585997"/>
                <a:ext cx="98640" cy="13608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AAD1F7FF-8000-E332-A24A-BCED92ADFF18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242136" y="3579893"/>
                  <a:ext cx="110880" cy="1482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289B34E9-13C6-8294-C082-FD532676964A}"/>
                    </a:ext>
                  </a:extLst>
                </p14:cNvPr>
                <p14:cNvContentPartPr/>
                <p14:nvPr/>
              </p14:nvContentPartPr>
              <p14:xfrm>
                <a:off x="7355536" y="3683917"/>
                <a:ext cx="25560" cy="7128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289B34E9-13C6-8294-C082-FD532676964A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349501" y="3677797"/>
                  <a:ext cx="3763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1C0A35AB-DBF5-1104-6BB1-168C1E4E1BD5}"/>
                    </a:ext>
                  </a:extLst>
                </p14:cNvPr>
                <p14:cNvContentPartPr/>
                <p14:nvPr/>
              </p14:nvContentPartPr>
              <p14:xfrm>
                <a:off x="7450216" y="3594997"/>
                <a:ext cx="123480" cy="22716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1C0A35AB-DBF5-1104-6BB1-168C1E4E1BD5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44096" y="3588867"/>
                  <a:ext cx="135720" cy="2394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270F8C02-6DE3-354F-FD52-519D8C5896CE}"/>
                    </a:ext>
                  </a:extLst>
                </p14:cNvPr>
                <p14:cNvContentPartPr/>
                <p14:nvPr/>
              </p14:nvContentPartPr>
              <p14:xfrm>
                <a:off x="7577656" y="3679597"/>
                <a:ext cx="84960" cy="61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270F8C02-6DE3-354F-FD52-519D8C5896CE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571536" y="3673441"/>
                  <a:ext cx="97200" cy="73512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8">
            <p14:nvContentPartPr>
              <p14:cNvPr id="633" name="Ink 632">
                <a:extLst>
                  <a:ext uri="{FF2B5EF4-FFF2-40B4-BE49-F238E27FC236}">
                    <a16:creationId xmlns:a16="http://schemas.microsoft.com/office/drawing/2014/main" id="{12D6CB04-5978-6E0F-5C90-084F71E50C1C}"/>
                  </a:ext>
                </a:extLst>
              </p14:cNvPr>
              <p14:cNvContentPartPr/>
              <p14:nvPr/>
            </p14:nvContentPartPr>
            <p14:xfrm>
              <a:off x="5565884" y="3449649"/>
              <a:ext cx="249480" cy="324720"/>
            </p14:xfrm>
          </p:contentPart>
        </mc:Choice>
        <mc:Fallback xmlns="">
          <p:pic>
            <p:nvPicPr>
              <p:cNvPr id="633" name="Ink 632">
                <a:extLst>
                  <a:ext uri="{FF2B5EF4-FFF2-40B4-BE49-F238E27FC236}">
                    <a16:creationId xmlns:a16="http://schemas.microsoft.com/office/drawing/2014/main" id="{12D6CB04-5978-6E0F-5C90-084F71E50C1C}"/>
                  </a:ext>
                </a:extLst>
              </p:cNvPr>
              <p:cNvPicPr/>
              <p:nvPr/>
            </p:nvPicPr>
            <p:blipFill>
              <a:blip r:embed="rId689"/>
              <a:stretch>
                <a:fillRect/>
              </a:stretch>
            </p:blipFill>
            <p:spPr>
              <a:xfrm>
                <a:off x="5559764" y="3443529"/>
                <a:ext cx="26172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C9E13-30AE-24A4-3AA1-56BB78ABFE48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C9E13-30AE-24A4-3AA1-56BB78ABFE48}"/>
                  </a:ext>
                </a:extLst>
              </p:cNvPr>
              <p:cNvPicPr/>
              <p:nvPr/>
            </p:nvPicPr>
            <p:blipFill>
              <a:blip r:embed="rId714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3644DBF-0B25-3E8E-12E1-1B71870C6E82}"/>
                  </a:ext>
                </a:extLst>
              </p14:cNvPr>
              <p14:cNvContentPartPr/>
              <p14:nvPr/>
            </p14:nvContentPartPr>
            <p14:xfrm>
              <a:off x="7616260" y="3507664"/>
              <a:ext cx="162000" cy="311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3644DBF-0B25-3E8E-12E1-1B71870C6E82}"/>
                  </a:ext>
                </a:extLst>
              </p:cNvPr>
              <p:cNvPicPr/>
              <p:nvPr/>
            </p:nvPicPr>
            <p:blipFill>
              <a:blip r:embed="rId716"/>
              <a:stretch>
                <a:fillRect/>
              </a:stretch>
            </p:blipFill>
            <p:spPr>
              <a:xfrm>
                <a:off x="7610140" y="3501544"/>
                <a:ext cx="174240" cy="32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" name="Group 10">
            <a:extLst>
              <a:ext uri="{FF2B5EF4-FFF2-40B4-BE49-F238E27FC236}">
                <a16:creationId xmlns:a16="http://schemas.microsoft.com/office/drawing/2014/main" id="{870FE3AD-9E63-DCCE-3264-E62BF5D02005}"/>
              </a:ext>
            </a:extLst>
          </p:cNvPr>
          <p:cNvGrpSpPr/>
          <p:nvPr/>
        </p:nvGrpSpPr>
        <p:grpSpPr>
          <a:xfrm>
            <a:off x="4817260" y="3464104"/>
            <a:ext cx="596160" cy="332280"/>
            <a:chOff x="4817260" y="3464104"/>
            <a:chExt cx="596160" cy="33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6A6988CA-BEA6-8600-C064-599C20C38B2F}"/>
                    </a:ext>
                  </a:extLst>
                </p14:cNvPr>
                <p14:cNvContentPartPr/>
                <p14:nvPr/>
              </p14:nvContentPartPr>
              <p14:xfrm>
                <a:off x="5253220" y="3725464"/>
                <a:ext cx="160200" cy="709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6A6988CA-BEA6-8600-C064-599C20C38B2F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5247100" y="3719344"/>
                  <a:ext cx="172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E8AFC2FD-19EE-6D68-9350-12D6A9958960}"/>
                    </a:ext>
                  </a:extLst>
                </p14:cNvPr>
                <p14:cNvContentPartPr/>
                <p14:nvPr/>
              </p14:nvContentPartPr>
              <p14:xfrm>
                <a:off x="4817260" y="3599824"/>
                <a:ext cx="173160" cy="1422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E8AFC2FD-19EE-6D68-9350-12D6A9958960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4811140" y="3593704"/>
                  <a:ext cx="1854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6AB0BFA-BEB8-129C-E9AC-1FFD3B13DF2D}"/>
                    </a:ext>
                  </a:extLst>
                </p14:cNvPr>
                <p14:cNvContentPartPr/>
                <p14:nvPr/>
              </p14:nvContentPartPr>
              <p14:xfrm>
                <a:off x="4875220" y="3579304"/>
                <a:ext cx="115560" cy="1285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6AB0BFA-BEB8-129C-E9AC-1FFD3B13DF2D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4869100" y="3573184"/>
                  <a:ext cx="1278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D229CDD2-6B90-A9F3-FFF6-275AB84C7830}"/>
                    </a:ext>
                  </a:extLst>
                </p14:cNvPr>
                <p14:cNvContentPartPr/>
                <p14:nvPr/>
              </p14:nvContentPartPr>
              <p14:xfrm>
                <a:off x="5018860" y="3464104"/>
                <a:ext cx="135360" cy="806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D229CDD2-6B90-A9F3-FFF6-275AB84C7830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5012740" y="3457984"/>
                  <a:ext cx="1476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B8B708DF-4C5D-0AE1-60AB-2DCD352FB49B}"/>
                    </a:ext>
                  </a:extLst>
                </p14:cNvPr>
                <p14:cNvContentPartPr/>
                <p14:nvPr/>
              </p14:nvContentPartPr>
              <p14:xfrm>
                <a:off x="5014900" y="3714304"/>
                <a:ext cx="23040" cy="522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B8B708DF-4C5D-0AE1-60AB-2DCD352FB49B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5008780" y="3708184"/>
                  <a:ext cx="352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4826C427-C652-6F35-1A8C-6FE0B9F076AC}"/>
                    </a:ext>
                  </a:extLst>
                </p14:cNvPr>
                <p14:cNvContentPartPr/>
                <p14:nvPr/>
              </p14:nvContentPartPr>
              <p14:xfrm>
                <a:off x="5035060" y="3621424"/>
                <a:ext cx="24120" cy="144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4826C427-C652-6F35-1A8C-6FE0B9F076AC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5028940" y="3615304"/>
                  <a:ext cx="36360" cy="2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FA4B98E-61C1-2BB9-1959-63FE38A1F009}"/>
                  </a:ext>
                </a:extLst>
              </p14:cNvPr>
              <p14:cNvContentPartPr/>
              <p14:nvPr/>
            </p14:nvContentPartPr>
            <p14:xfrm>
              <a:off x="2269286" y="4787057"/>
              <a:ext cx="31680" cy="67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FA4B98E-61C1-2BB9-1959-63FE38A1F009}"/>
                  </a:ext>
                </a:extLst>
              </p:cNvPr>
              <p:cNvPicPr/>
              <p:nvPr/>
            </p:nvPicPr>
            <p:blipFill>
              <a:blip r:embed="rId730"/>
              <a:stretch>
                <a:fillRect/>
              </a:stretch>
            </p:blipFill>
            <p:spPr>
              <a:xfrm>
                <a:off x="2263166" y="4780937"/>
                <a:ext cx="4392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4BB254C-703C-2BDE-E423-5D2315D2217F}"/>
                  </a:ext>
                </a:extLst>
              </p14:cNvPr>
              <p14:cNvContentPartPr/>
              <p14:nvPr/>
            </p14:nvContentPartPr>
            <p14:xfrm>
              <a:off x="4249286" y="4308257"/>
              <a:ext cx="37800" cy="35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4BB254C-703C-2BDE-E423-5D2315D2217F}"/>
                  </a:ext>
                </a:extLst>
              </p:cNvPr>
              <p:cNvPicPr/>
              <p:nvPr/>
            </p:nvPicPr>
            <p:blipFill>
              <a:blip r:embed="rId732"/>
              <a:stretch>
                <a:fillRect/>
              </a:stretch>
            </p:blipFill>
            <p:spPr>
              <a:xfrm>
                <a:off x="4243166" y="4302137"/>
                <a:ext cx="50040" cy="4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52" name="Group 51">
            <a:extLst>
              <a:ext uri="{FF2B5EF4-FFF2-40B4-BE49-F238E27FC236}">
                <a16:creationId xmlns:a16="http://schemas.microsoft.com/office/drawing/2014/main" id="{B1727F37-F186-C35D-7953-8B8B986710A3}"/>
              </a:ext>
            </a:extLst>
          </p:cNvPr>
          <p:cNvGrpSpPr/>
          <p:nvPr/>
        </p:nvGrpSpPr>
        <p:grpSpPr>
          <a:xfrm>
            <a:off x="912446" y="4339217"/>
            <a:ext cx="3337560" cy="1778760"/>
            <a:chOff x="912446" y="4339217"/>
            <a:chExt cx="3337560" cy="177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5BCA1E50-3478-46AF-FD8C-F549E3622FBC}"/>
                    </a:ext>
                  </a:extLst>
                </p14:cNvPr>
                <p14:cNvContentPartPr/>
                <p14:nvPr/>
              </p14:nvContentPartPr>
              <p14:xfrm>
                <a:off x="912446" y="4805417"/>
                <a:ext cx="1356840" cy="13125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5BCA1E50-3478-46AF-FD8C-F549E3622FBC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906326" y="4799297"/>
                  <a:ext cx="1369080" cy="132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612EBE40-DC5E-D624-0573-8F7970A1CA0B}"/>
                    </a:ext>
                  </a:extLst>
                </p14:cNvPr>
                <p14:cNvContentPartPr/>
                <p14:nvPr/>
              </p14:nvContentPartPr>
              <p14:xfrm>
                <a:off x="2251286" y="4339217"/>
                <a:ext cx="1998720" cy="5162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612EBE40-DC5E-D624-0573-8F7970A1CA0B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2245166" y="4333097"/>
                  <a:ext cx="2010960" cy="528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078407B-3546-1C65-281A-9748C1956FCE}"/>
                  </a:ext>
                </a:extLst>
              </p14:cNvPr>
              <p14:cNvContentPartPr/>
              <p14:nvPr/>
            </p14:nvContentPartPr>
            <p14:xfrm>
              <a:off x="4241006" y="4220777"/>
              <a:ext cx="4195080" cy="138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078407B-3546-1C65-281A-9748C1956FCE}"/>
                  </a:ext>
                </a:extLst>
              </p:cNvPr>
              <p:cNvPicPr/>
              <p:nvPr/>
            </p:nvPicPr>
            <p:blipFill>
              <a:blip r:embed="rId738"/>
              <a:stretch>
                <a:fillRect/>
              </a:stretch>
            </p:blipFill>
            <p:spPr>
              <a:xfrm>
                <a:off x="4234886" y="4214657"/>
                <a:ext cx="42073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DC84B59-FA88-69C4-2D57-89F2344AEAEB}"/>
                  </a:ext>
                </a:extLst>
              </p14:cNvPr>
              <p14:cNvContentPartPr/>
              <p14:nvPr/>
            </p14:nvContentPartPr>
            <p14:xfrm>
              <a:off x="919286" y="4516697"/>
              <a:ext cx="1607760" cy="1612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DC84B59-FA88-69C4-2D57-89F2344AEAEB}"/>
                  </a:ext>
                </a:extLst>
              </p:cNvPr>
              <p:cNvPicPr/>
              <p:nvPr/>
            </p:nvPicPr>
            <p:blipFill>
              <a:blip r:embed="rId740"/>
              <a:stretch>
                <a:fillRect/>
              </a:stretch>
            </p:blipFill>
            <p:spPr>
              <a:xfrm>
                <a:off x="913166" y="4510577"/>
                <a:ext cx="1620000" cy="162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4083587-8185-7846-F1B8-AE78290F95EC}"/>
                  </a:ext>
                </a:extLst>
              </p14:cNvPr>
              <p14:cNvContentPartPr/>
              <p14:nvPr/>
            </p14:nvContentPartPr>
            <p14:xfrm>
              <a:off x="2507966" y="3913337"/>
              <a:ext cx="3861000" cy="639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4083587-8185-7846-F1B8-AE78290F95EC}"/>
                  </a:ext>
                </a:extLst>
              </p:cNvPr>
              <p:cNvPicPr/>
              <p:nvPr/>
            </p:nvPicPr>
            <p:blipFill>
              <a:blip r:embed="rId742"/>
              <a:stretch>
                <a:fillRect/>
              </a:stretch>
            </p:blipFill>
            <p:spPr>
              <a:xfrm>
                <a:off x="2501846" y="3907217"/>
                <a:ext cx="3873240" cy="65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143911BC-1445-9A81-2EDE-B41376444F46}"/>
                  </a:ext>
                </a:extLst>
              </p14:cNvPr>
              <p14:cNvContentPartPr/>
              <p14:nvPr/>
            </p14:nvContentPartPr>
            <p14:xfrm>
              <a:off x="6321086" y="3821537"/>
              <a:ext cx="2180520" cy="1015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143911BC-1445-9A81-2EDE-B41376444F46}"/>
                  </a:ext>
                </a:extLst>
              </p:cNvPr>
              <p:cNvPicPr/>
              <p:nvPr/>
            </p:nvPicPr>
            <p:blipFill>
              <a:blip r:embed="rId744"/>
              <a:stretch>
                <a:fillRect/>
              </a:stretch>
            </p:blipFill>
            <p:spPr>
              <a:xfrm>
                <a:off x="6314966" y="3815417"/>
                <a:ext cx="21927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2B745E4-BB29-1FC3-BFAA-FCFA6BB39AA9}"/>
                  </a:ext>
                </a:extLst>
              </p14:cNvPr>
              <p14:cNvContentPartPr/>
              <p14:nvPr/>
            </p14:nvContentPartPr>
            <p14:xfrm>
              <a:off x="4237046" y="4456577"/>
              <a:ext cx="282960" cy="2970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2B745E4-BB29-1FC3-BFAA-FCFA6BB39AA9}"/>
                  </a:ext>
                </a:extLst>
              </p:cNvPr>
              <p:cNvPicPr/>
              <p:nvPr/>
            </p:nvPicPr>
            <p:blipFill>
              <a:blip r:embed="rId746"/>
              <a:stretch>
                <a:fillRect/>
              </a:stretch>
            </p:blipFill>
            <p:spPr>
              <a:xfrm>
                <a:off x="4230926" y="4450457"/>
                <a:ext cx="295200" cy="309240"/>
              </a:xfrm>
              <a:prstGeom prst="rect">
                <a:avLst/>
              </a:prstGeom>
            </p:spPr>
          </p:pic>
        </mc:Fallback>
      </mc:AlternateContent>
      <p:grpSp>
        <p:nvGrpSpPr>
          <p:cNvPr id="551" name="Group 550">
            <a:extLst>
              <a:ext uri="{FF2B5EF4-FFF2-40B4-BE49-F238E27FC236}">
                <a16:creationId xmlns:a16="http://schemas.microsoft.com/office/drawing/2014/main" id="{7AE296C2-493E-48BD-59B9-F204184E704C}"/>
              </a:ext>
            </a:extLst>
          </p:cNvPr>
          <p:cNvGrpSpPr/>
          <p:nvPr/>
        </p:nvGrpSpPr>
        <p:grpSpPr>
          <a:xfrm>
            <a:off x="8562806" y="4261817"/>
            <a:ext cx="783720" cy="348120"/>
            <a:chOff x="8562806" y="4261817"/>
            <a:chExt cx="783720" cy="34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3733A0CE-5967-7A6B-184C-86850BC2126A}"/>
                    </a:ext>
                  </a:extLst>
                </p14:cNvPr>
                <p14:cNvContentPartPr/>
                <p14:nvPr/>
              </p14:nvContentPartPr>
              <p14:xfrm>
                <a:off x="8562806" y="4261817"/>
                <a:ext cx="234000" cy="27648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3733A0CE-5967-7A6B-184C-86850BC2126A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8556686" y="4255697"/>
                  <a:ext cx="24624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FF9EC0BC-F6F9-FCE8-CFDF-23002153E130}"/>
                    </a:ext>
                  </a:extLst>
                </p14:cNvPr>
                <p14:cNvContentPartPr/>
                <p14:nvPr/>
              </p14:nvContentPartPr>
              <p14:xfrm>
                <a:off x="8819126" y="4424177"/>
                <a:ext cx="215280" cy="13500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FF9EC0BC-F6F9-FCE8-CFDF-23002153E130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8813006" y="4418057"/>
                  <a:ext cx="2275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921D0ABF-383A-F9FA-155A-9B1A3624CB67}"/>
                    </a:ext>
                  </a:extLst>
                </p14:cNvPr>
                <p14:cNvContentPartPr/>
                <p14:nvPr/>
              </p14:nvContentPartPr>
              <p14:xfrm>
                <a:off x="8882846" y="4419857"/>
                <a:ext cx="107280" cy="12456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921D0ABF-383A-F9FA-155A-9B1A3624CB67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8876726" y="4413737"/>
                  <a:ext cx="1195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4D5ABD6A-7C47-1032-1925-D9824C83589B}"/>
                    </a:ext>
                  </a:extLst>
                </p14:cNvPr>
                <p14:cNvContentPartPr/>
                <p14:nvPr/>
              </p14:nvContentPartPr>
              <p14:xfrm>
                <a:off x="9028286" y="4526417"/>
                <a:ext cx="116640" cy="8352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4D5ABD6A-7C47-1032-1925-D9824C83589B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9022166" y="4520297"/>
                  <a:ext cx="1288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9F204DD2-6DB7-14FE-C7AA-15F08E11E919}"/>
                    </a:ext>
                  </a:extLst>
                </p14:cNvPr>
                <p14:cNvContentPartPr/>
                <p14:nvPr/>
              </p14:nvContentPartPr>
              <p14:xfrm>
                <a:off x="9065366" y="4415537"/>
                <a:ext cx="30600" cy="1548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9F204DD2-6DB7-14FE-C7AA-15F08E11E919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9059246" y="4409417"/>
                  <a:ext cx="428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A3D677A1-39BF-7C8F-91E1-44A6CE5C0DFA}"/>
                    </a:ext>
                  </a:extLst>
                </p14:cNvPr>
                <p14:cNvContentPartPr/>
                <p14:nvPr/>
              </p14:nvContentPartPr>
              <p14:xfrm>
                <a:off x="9149966" y="4302857"/>
                <a:ext cx="196560" cy="14148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A3D677A1-39BF-7C8F-91E1-44A6CE5C0DFA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9143846" y="4296737"/>
                  <a:ext cx="208800" cy="15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59">
            <p14:nvContentPartPr>
              <p14:cNvPr id="552" name="Ink 551">
                <a:extLst>
                  <a:ext uri="{FF2B5EF4-FFF2-40B4-BE49-F238E27FC236}">
                    <a16:creationId xmlns:a16="http://schemas.microsoft.com/office/drawing/2014/main" id="{0F471E74-9B7D-82AF-E9E8-7F0BAA01243F}"/>
                  </a:ext>
                </a:extLst>
              </p14:cNvPr>
              <p14:cNvContentPartPr/>
              <p14:nvPr/>
            </p14:nvContentPartPr>
            <p14:xfrm>
              <a:off x="7810766" y="1280169"/>
              <a:ext cx="258120" cy="194400"/>
            </p14:xfrm>
          </p:contentPart>
        </mc:Choice>
        <mc:Fallback xmlns="">
          <p:pic>
            <p:nvPicPr>
              <p:cNvPr id="552" name="Ink 551">
                <a:extLst>
                  <a:ext uri="{FF2B5EF4-FFF2-40B4-BE49-F238E27FC236}">
                    <a16:creationId xmlns:a16="http://schemas.microsoft.com/office/drawing/2014/main" id="{0F471E74-9B7D-82AF-E9E8-7F0BAA01243F}"/>
                  </a:ext>
                </a:extLst>
              </p:cNvPr>
              <p:cNvPicPr/>
              <p:nvPr/>
            </p:nvPicPr>
            <p:blipFill>
              <a:blip r:embed="rId760"/>
              <a:stretch>
                <a:fillRect/>
              </a:stretch>
            </p:blipFill>
            <p:spPr>
              <a:xfrm>
                <a:off x="7804646" y="1274049"/>
                <a:ext cx="2703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1">
            <p14:nvContentPartPr>
              <p14:cNvPr id="568" name="Ink 567">
                <a:extLst>
                  <a:ext uri="{FF2B5EF4-FFF2-40B4-BE49-F238E27FC236}">
                    <a16:creationId xmlns:a16="http://schemas.microsoft.com/office/drawing/2014/main" id="{F2640DB0-8404-88E5-235C-86010BB56AE7}"/>
                  </a:ext>
                </a:extLst>
              </p14:cNvPr>
              <p14:cNvContentPartPr/>
              <p14:nvPr/>
            </p14:nvContentPartPr>
            <p14:xfrm>
              <a:off x="8228726" y="1226529"/>
              <a:ext cx="539280" cy="80280"/>
            </p14:xfrm>
          </p:contentPart>
        </mc:Choice>
        <mc:Fallback xmlns="">
          <p:pic>
            <p:nvPicPr>
              <p:cNvPr id="568" name="Ink 567">
                <a:extLst>
                  <a:ext uri="{FF2B5EF4-FFF2-40B4-BE49-F238E27FC236}">
                    <a16:creationId xmlns:a16="http://schemas.microsoft.com/office/drawing/2014/main" id="{F2640DB0-8404-88E5-235C-86010BB56AE7}"/>
                  </a:ext>
                </a:extLst>
              </p:cNvPr>
              <p:cNvPicPr/>
              <p:nvPr/>
            </p:nvPicPr>
            <p:blipFill>
              <a:blip r:embed="rId762"/>
              <a:stretch>
                <a:fillRect/>
              </a:stretch>
            </p:blipFill>
            <p:spPr>
              <a:xfrm>
                <a:off x="8222606" y="1220409"/>
                <a:ext cx="55152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3">
            <p14:nvContentPartPr>
              <p14:cNvPr id="569" name="Ink 568">
                <a:extLst>
                  <a:ext uri="{FF2B5EF4-FFF2-40B4-BE49-F238E27FC236}">
                    <a16:creationId xmlns:a16="http://schemas.microsoft.com/office/drawing/2014/main" id="{FFBDC18E-F721-59C9-4FBF-189E41719750}"/>
                  </a:ext>
                </a:extLst>
              </p14:cNvPr>
              <p14:cNvContentPartPr/>
              <p14:nvPr/>
            </p14:nvContentPartPr>
            <p14:xfrm>
              <a:off x="8619686" y="1142649"/>
              <a:ext cx="200880" cy="176760"/>
            </p14:xfrm>
          </p:contentPart>
        </mc:Choice>
        <mc:Fallback xmlns="">
          <p:pic>
            <p:nvPicPr>
              <p:cNvPr id="569" name="Ink 568">
                <a:extLst>
                  <a:ext uri="{FF2B5EF4-FFF2-40B4-BE49-F238E27FC236}">
                    <a16:creationId xmlns:a16="http://schemas.microsoft.com/office/drawing/2014/main" id="{FFBDC18E-F721-59C9-4FBF-189E41719750}"/>
                  </a:ext>
                </a:extLst>
              </p:cNvPr>
              <p:cNvPicPr/>
              <p:nvPr/>
            </p:nvPicPr>
            <p:blipFill>
              <a:blip r:embed="rId764"/>
              <a:stretch>
                <a:fillRect/>
              </a:stretch>
            </p:blipFill>
            <p:spPr>
              <a:xfrm>
                <a:off x="8613566" y="1136529"/>
                <a:ext cx="21312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580" name="Ink 579">
                <a:extLst>
                  <a:ext uri="{FF2B5EF4-FFF2-40B4-BE49-F238E27FC236}">
                    <a16:creationId xmlns:a16="http://schemas.microsoft.com/office/drawing/2014/main" id="{7757CF1A-4D2A-7E19-31F1-FABEC593F26B}"/>
                  </a:ext>
                </a:extLst>
              </p14:cNvPr>
              <p14:cNvContentPartPr/>
              <p14:nvPr/>
            </p14:nvContentPartPr>
            <p14:xfrm>
              <a:off x="2880206" y="5373857"/>
              <a:ext cx="35280" cy="281160"/>
            </p14:xfrm>
          </p:contentPart>
        </mc:Choice>
        <mc:Fallback xmlns="">
          <p:pic>
            <p:nvPicPr>
              <p:cNvPr id="580" name="Ink 579">
                <a:extLst>
                  <a:ext uri="{FF2B5EF4-FFF2-40B4-BE49-F238E27FC236}">
                    <a16:creationId xmlns:a16="http://schemas.microsoft.com/office/drawing/2014/main" id="{7757CF1A-4D2A-7E19-31F1-FABEC593F26B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2874086" y="5367737"/>
                <a:ext cx="4752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588" name="Ink 587">
                <a:extLst>
                  <a:ext uri="{FF2B5EF4-FFF2-40B4-BE49-F238E27FC236}">
                    <a16:creationId xmlns:a16="http://schemas.microsoft.com/office/drawing/2014/main" id="{424E1278-C6D8-A7DD-7E6B-383CE7C46EB6}"/>
                  </a:ext>
                </a:extLst>
              </p14:cNvPr>
              <p14:cNvContentPartPr/>
              <p14:nvPr/>
            </p14:nvContentPartPr>
            <p14:xfrm>
              <a:off x="2864006" y="5343617"/>
              <a:ext cx="185400" cy="45000"/>
            </p14:xfrm>
          </p:contentPart>
        </mc:Choice>
        <mc:Fallback xmlns="">
          <p:pic>
            <p:nvPicPr>
              <p:cNvPr id="588" name="Ink 587">
                <a:extLst>
                  <a:ext uri="{FF2B5EF4-FFF2-40B4-BE49-F238E27FC236}">
                    <a16:creationId xmlns:a16="http://schemas.microsoft.com/office/drawing/2014/main" id="{424E1278-C6D8-A7DD-7E6B-383CE7C46EB6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2857886" y="5337497"/>
                <a:ext cx="19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9">
            <p14:nvContentPartPr>
              <p14:cNvPr id="589" name="Ink 588">
                <a:extLst>
                  <a:ext uri="{FF2B5EF4-FFF2-40B4-BE49-F238E27FC236}">
                    <a16:creationId xmlns:a16="http://schemas.microsoft.com/office/drawing/2014/main" id="{9E1185CB-2B03-0189-5D1F-528FBA6A38A6}"/>
                  </a:ext>
                </a:extLst>
              </p14:cNvPr>
              <p14:cNvContentPartPr/>
              <p14:nvPr/>
            </p14:nvContentPartPr>
            <p14:xfrm>
              <a:off x="2839886" y="5514977"/>
              <a:ext cx="156240" cy="10440"/>
            </p14:xfrm>
          </p:contentPart>
        </mc:Choice>
        <mc:Fallback xmlns="">
          <p:pic>
            <p:nvPicPr>
              <p:cNvPr id="589" name="Ink 588">
                <a:extLst>
                  <a:ext uri="{FF2B5EF4-FFF2-40B4-BE49-F238E27FC236}">
                    <a16:creationId xmlns:a16="http://schemas.microsoft.com/office/drawing/2014/main" id="{9E1185CB-2B03-0189-5D1F-528FBA6A38A6}"/>
                  </a:ext>
                </a:extLst>
              </p:cNvPr>
              <p:cNvPicPr/>
              <p:nvPr/>
            </p:nvPicPr>
            <p:blipFill>
              <a:blip r:embed="rId770"/>
              <a:stretch>
                <a:fillRect/>
              </a:stretch>
            </p:blipFill>
            <p:spPr>
              <a:xfrm>
                <a:off x="2833766" y="5508857"/>
                <a:ext cx="1684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1">
            <p14:nvContentPartPr>
              <p14:cNvPr id="590" name="Ink 589">
                <a:extLst>
                  <a:ext uri="{FF2B5EF4-FFF2-40B4-BE49-F238E27FC236}">
                    <a16:creationId xmlns:a16="http://schemas.microsoft.com/office/drawing/2014/main" id="{599FE2C2-67D5-441E-3CAC-E5C124B73196}"/>
                  </a:ext>
                </a:extLst>
              </p14:cNvPr>
              <p14:cNvContentPartPr/>
              <p14:nvPr/>
            </p14:nvContentPartPr>
            <p14:xfrm>
              <a:off x="2999726" y="5460257"/>
              <a:ext cx="259560" cy="164880"/>
            </p14:xfrm>
          </p:contentPart>
        </mc:Choice>
        <mc:Fallback xmlns="">
          <p:pic>
            <p:nvPicPr>
              <p:cNvPr id="590" name="Ink 589">
                <a:extLst>
                  <a:ext uri="{FF2B5EF4-FFF2-40B4-BE49-F238E27FC236}">
                    <a16:creationId xmlns:a16="http://schemas.microsoft.com/office/drawing/2014/main" id="{599FE2C2-67D5-441E-3CAC-E5C124B73196}"/>
                  </a:ext>
                </a:extLst>
              </p:cNvPr>
              <p:cNvPicPr/>
              <p:nvPr/>
            </p:nvPicPr>
            <p:blipFill>
              <a:blip r:embed="rId772"/>
              <a:stretch>
                <a:fillRect/>
              </a:stretch>
            </p:blipFill>
            <p:spPr>
              <a:xfrm>
                <a:off x="2993606" y="5454137"/>
                <a:ext cx="27180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3">
            <p14:nvContentPartPr>
              <p14:cNvPr id="591" name="Ink 590">
                <a:extLst>
                  <a:ext uri="{FF2B5EF4-FFF2-40B4-BE49-F238E27FC236}">
                    <a16:creationId xmlns:a16="http://schemas.microsoft.com/office/drawing/2014/main" id="{3F5985A7-3CC5-D4EF-4329-B51E21B63DA8}"/>
                  </a:ext>
                </a:extLst>
              </p14:cNvPr>
              <p14:cNvContentPartPr/>
              <p14:nvPr/>
            </p14:nvContentPartPr>
            <p14:xfrm>
              <a:off x="3518846" y="5322017"/>
              <a:ext cx="301320" cy="272520"/>
            </p14:xfrm>
          </p:contentPart>
        </mc:Choice>
        <mc:Fallback xmlns="">
          <p:pic>
            <p:nvPicPr>
              <p:cNvPr id="591" name="Ink 590">
                <a:extLst>
                  <a:ext uri="{FF2B5EF4-FFF2-40B4-BE49-F238E27FC236}">
                    <a16:creationId xmlns:a16="http://schemas.microsoft.com/office/drawing/2014/main" id="{3F5985A7-3CC5-D4EF-4329-B51E21B63DA8}"/>
                  </a:ext>
                </a:extLst>
              </p:cNvPr>
              <p:cNvPicPr/>
              <p:nvPr/>
            </p:nvPicPr>
            <p:blipFill>
              <a:blip r:embed="rId774"/>
              <a:stretch>
                <a:fillRect/>
              </a:stretch>
            </p:blipFill>
            <p:spPr>
              <a:xfrm>
                <a:off x="3512726" y="5315897"/>
                <a:ext cx="3135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5">
            <p14:nvContentPartPr>
              <p14:cNvPr id="592" name="Ink 591">
                <a:extLst>
                  <a:ext uri="{FF2B5EF4-FFF2-40B4-BE49-F238E27FC236}">
                    <a16:creationId xmlns:a16="http://schemas.microsoft.com/office/drawing/2014/main" id="{99A325D8-4D45-D648-2277-5BF242DEF763}"/>
                  </a:ext>
                </a:extLst>
              </p14:cNvPr>
              <p14:cNvContentPartPr/>
              <p14:nvPr/>
            </p14:nvContentPartPr>
            <p14:xfrm>
              <a:off x="3829886" y="5451257"/>
              <a:ext cx="136080" cy="26280"/>
            </p14:xfrm>
          </p:contentPart>
        </mc:Choice>
        <mc:Fallback xmlns="">
          <p:pic>
            <p:nvPicPr>
              <p:cNvPr id="592" name="Ink 591">
                <a:extLst>
                  <a:ext uri="{FF2B5EF4-FFF2-40B4-BE49-F238E27FC236}">
                    <a16:creationId xmlns:a16="http://schemas.microsoft.com/office/drawing/2014/main" id="{99A325D8-4D45-D648-2277-5BF242DEF763}"/>
                  </a:ext>
                </a:extLst>
              </p:cNvPr>
              <p:cNvPicPr/>
              <p:nvPr/>
            </p:nvPicPr>
            <p:blipFill>
              <a:blip r:embed="rId776"/>
              <a:stretch>
                <a:fillRect/>
              </a:stretch>
            </p:blipFill>
            <p:spPr>
              <a:xfrm>
                <a:off x="3823766" y="5445137"/>
                <a:ext cx="148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7">
            <p14:nvContentPartPr>
              <p14:cNvPr id="593" name="Ink 592">
                <a:extLst>
                  <a:ext uri="{FF2B5EF4-FFF2-40B4-BE49-F238E27FC236}">
                    <a16:creationId xmlns:a16="http://schemas.microsoft.com/office/drawing/2014/main" id="{1A8214CC-AF0A-D345-4C9C-16D7518DC0E8}"/>
                  </a:ext>
                </a:extLst>
              </p14:cNvPr>
              <p14:cNvContentPartPr/>
              <p14:nvPr/>
            </p14:nvContentPartPr>
            <p14:xfrm>
              <a:off x="3845366" y="5518217"/>
              <a:ext cx="126000" cy="35280"/>
            </p14:xfrm>
          </p:contentPart>
        </mc:Choice>
        <mc:Fallback xmlns="">
          <p:pic>
            <p:nvPicPr>
              <p:cNvPr id="593" name="Ink 592">
                <a:extLst>
                  <a:ext uri="{FF2B5EF4-FFF2-40B4-BE49-F238E27FC236}">
                    <a16:creationId xmlns:a16="http://schemas.microsoft.com/office/drawing/2014/main" id="{1A8214CC-AF0A-D345-4C9C-16D7518DC0E8}"/>
                  </a:ext>
                </a:extLst>
              </p:cNvPr>
              <p:cNvPicPr/>
              <p:nvPr/>
            </p:nvPicPr>
            <p:blipFill>
              <a:blip r:embed="rId778"/>
              <a:stretch>
                <a:fillRect/>
              </a:stretch>
            </p:blipFill>
            <p:spPr>
              <a:xfrm>
                <a:off x="3839246" y="5512097"/>
                <a:ext cx="138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595" name="Ink 594">
                <a:extLst>
                  <a:ext uri="{FF2B5EF4-FFF2-40B4-BE49-F238E27FC236}">
                    <a16:creationId xmlns:a16="http://schemas.microsoft.com/office/drawing/2014/main" id="{EE1AF83A-1E2D-D688-EF68-63129C33BF1F}"/>
                  </a:ext>
                </a:extLst>
              </p14:cNvPr>
              <p14:cNvContentPartPr/>
              <p14:nvPr/>
            </p14:nvContentPartPr>
            <p14:xfrm>
              <a:off x="4112846" y="5335337"/>
              <a:ext cx="165240" cy="211680"/>
            </p14:xfrm>
          </p:contentPart>
        </mc:Choice>
        <mc:Fallback xmlns="">
          <p:pic>
            <p:nvPicPr>
              <p:cNvPr id="595" name="Ink 594">
                <a:extLst>
                  <a:ext uri="{FF2B5EF4-FFF2-40B4-BE49-F238E27FC236}">
                    <a16:creationId xmlns:a16="http://schemas.microsoft.com/office/drawing/2014/main" id="{EE1AF83A-1E2D-D688-EF68-63129C33BF1F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4106726" y="5329217"/>
                <a:ext cx="1774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1">
            <p14:nvContentPartPr>
              <p14:cNvPr id="596" name="Ink 595">
                <a:extLst>
                  <a:ext uri="{FF2B5EF4-FFF2-40B4-BE49-F238E27FC236}">
                    <a16:creationId xmlns:a16="http://schemas.microsoft.com/office/drawing/2014/main" id="{FB061CF5-8FFD-0DDF-D8A6-138B162C3B63}"/>
                  </a:ext>
                </a:extLst>
              </p14:cNvPr>
              <p14:cNvContentPartPr/>
              <p14:nvPr/>
            </p14:nvContentPartPr>
            <p14:xfrm>
              <a:off x="4281326" y="5307617"/>
              <a:ext cx="204120" cy="281880"/>
            </p14:xfrm>
          </p:contentPart>
        </mc:Choice>
        <mc:Fallback xmlns="">
          <p:pic>
            <p:nvPicPr>
              <p:cNvPr id="596" name="Ink 595">
                <a:extLst>
                  <a:ext uri="{FF2B5EF4-FFF2-40B4-BE49-F238E27FC236}">
                    <a16:creationId xmlns:a16="http://schemas.microsoft.com/office/drawing/2014/main" id="{FB061CF5-8FFD-0DDF-D8A6-138B162C3B63}"/>
                  </a:ext>
                </a:extLst>
              </p:cNvPr>
              <p:cNvPicPr/>
              <p:nvPr/>
            </p:nvPicPr>
            <p:blipFill>
              <a:blip r:embed="rId782"/>
              <a:stretch>
                <a:fillRect/>
              </a:stretch>
            </p:blipFill>
            <p:spPr>
              <a:xfrm>
                <a:off x="4275206" y="5301497"/>
                <a:ext cx="2163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3">
            <p14:nvContentPartPr>
              <p14:cNvPr id="597" name="Ink 596">
                <a:extLst>
                  <a:ext uri="{FF2B5EF4-FFF2-40B4-BE49-F238E27FC236}">
                    <a16:creationId xmlns:a16="http://schemas.microsoft.com/office/drawing/2014/main" id="{CCF41448-9D65-8DB9-F916-30ED3CAB789D}"/>
                  </a:ext>
                </a:extLst>
              </p14:cNvPr>
              <p14:cNvContentPartPr/>
              <p14:nvPr/>
            </p14:nvContentPartPr>
            <p14:xfrm>
              <a:off x="4513886" y="5347937"/>
              <a:ext cx="32400" cy="135000"/>
            </p14:xfrm>
          </p:contentPart>
        </mc:Choice>
        <mc:Fallback xmlns="">
          <p:pic>
            <p:nvPicPr>
              <p:cNvPr id="597" name="Ink 596">
                <a:extLst>
                  <a:ext uri="{FF2B5EF4-FFF2-40B4-BE49-F238E27FC236}">
                    <a16:creationId xmlns:a16="http://schemas.microsoft.com/office/drawing/2014/main" id="{CCF41448-9D65-8DB9-F916-30ED3CAB789D}"/>
                  </a:ext>
                </a:extLst>
              </p:cNvPr>
              <p:cNvPicPr/>
              <p:nvPr/>
            </p:nvPicPr>
            <p:blipFill>
              <a:blip r:embed="rId784"/>
              <a:stretch>
                <a:fillRect/>
              </a:stretch>
            </p:blipFill>
            <p:spPr>
              <a:xfrm>
                <a:off x="4507766" y="5341817"/>
                <a:ext cx="446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5">
            <p14:nvContentPartPr>
              <p14:cNvPr id="598" name="Ink 597">
                <a:extLst>
                  <a:ext uri="{FF2B5EF4-FFF2-40B4-BE49-F238E27FC236}">
                    <a16:creationId xmlns:a16="http://schemas.microsoft.com/office/drawing/2014/main" id="{A0D3EB6D-C228-CEFD-3D67-CFDD73D3A399}"/>
                  </a:ext>
                </a:extLst>
              </p14:cNvPr>
              <p14:cNvContentPartPr/>
              <p14:nvPr/>
            </p14:nvContentPartPr>
            <p14:xfrm>
              <a:off x="4417406" y="5476817"/>
              <a:ext cx="228240" cy="11520"/>
            </p14:xfrm>
          </p:contentPart>
        </mc:Choice>
        <mc:Fallback xmlns="">
          <p:pic>
            <p:nvPicPr>
              <p:cNvPr id="598" name="Ink 597">
                <a:extLst>
                  <a:ext uri="{FF2B5EF4-FFF2-40B4-BE49-F238E27FC236}">
                    <a16:creationId xmlns:a16="http://schemas.microsoft.com/office/drawing/2014/main" id="{A0D3EB6D-C228-CEFD-3D67-CFDD73D3A399}"/>
                  </a:ext>
                </a:extLst>
              </p:cNvPr>
              <p:cNvPicPr/>
              <p:nvPr/>
            </p:nvPicPr>
            <p:blipFill>
              <a:blip r:embed="rId786"/>
              <a:stretch>
                <a:fillRect/>
              </a:stretch>
            </p:blipFill>
            <p:spPr>
              <a:xfrm>
                <a:off x="4411286" y="5470697"/>
                <a:ext cx="24048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7">
            <p14:nvContentPartPr>
              <p14:cNvPr id="599" name="Ink 598">
                <a:extLst>
                  <a:ext uri="{FF2B5EF4-FFF2-40B4-BE49-F238E27FC236}">
                    <a16:creationId xmlns:a16="http://schemas.microsoft.com/office/drawing/2014/main" id="{DB67C215-9659-A5B8-E38E-97FE4AA66AC1}"/>
                  </a:ext>
                </a:extLst>
              </p14:cNvPr>
              <p14:cNvContentPartPr/>
              <p14:nvPr/>
            </p14:nvContentPartPr>
            <p14:xfrm>
              <a:off x="4472846" y="5549537"/>
              <a:ext cx="160920" cy="91800"/>
            </p14:xfrm>
          </p:contentPart>
        </mc:Choice>
        <mc:Fallback xmlns="">
          <p:pic>
            <p:nvPicPr>
              <p:cNvPr id="599" name="Ink 598">
                <a:extLst>
                  <a:ext uri="{FF2B5EF4-FFF2-40B4-BE49-F238E27FC236}">
                    <a16:creationId xmlns:a16="http://schemas.microsoft.com/office/drawing/2014/main" id="{DB67C215-9659-A5B8-E38E-97FE4AA66AC1}"/>
                  </a:ext>
                </a:extLst>
              </p:cNvPr>
              <p:cNvPicPr/>
              <p:nvPr/>
            </p:nvPicPr>
            <p:blipFill>
              <a:blip r:embed="rId788"/>
              <a:stretch>
                <a:fillRect/>
              </a:stretch>
            </p:blipFill>
            <p:spPr>
              <a:xfrm>
                <a:off x="4466726" y="5543417"/>
                <a:ext cx="173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9">
            <p14:nvContentPartPr>
              <p14:cNvPr id="600" name="Ink 599">
                <a:extLst>
                  <a:ext uri="{FF2B5EF4-FFF2-40B4-BE49-F238E27FC236}">
                    <a16:creationId xmlns:a16="http://schemas.microsoft.com/office/drawing/2014/main" id="{F021571C-9A25-3937-8E2C-F5914216AAD1}"/>
                  </a:ext>
                </a:extLst>
              </p14:cNvPr>
              <p14:cNvContentPartPr/>
              <p14:nvPr/>
            </p14:nvContentPartPr>
            <p14:xfrm>
              <a:off x="4665446" y="5300777"/>
              <a:ext cx="209880" cy="387720"/>
            </p14:xfrm>
          </p:contentPart>
        </mc:Choice>
        <mc:Fallback xmlns="">
          <p:pic>
            <p:nvPicPr>
              <p:cNvPr id="600" name="Ink 599">
                <a:extLst>
                  <a:ext uri="{FF2B5EF4-FFF2-40B4-BE49-F238E27FC236}">
                    <a16:creationId xmlns:a16="http://schemas.microsoft.com/office/drawing/2014/main" id="{F021571C-9A25-3937-8E2C-F5914216AAD1}"/>
                  </a:ext>
                </a:extLst>
              </p:cNvPr>
              <p:cNvPicPr/>
              <p:nvPr/>
            </p:nvPicPr>
            <p:blipFill>
              <a:blip r:embed="rId790"/>
              <a:stretch>
                <a:fillRect/>
              </a:stretch>
            </p:blipFill>
            <p:spPr>
              <a:xfrm>
                <a:off x="4659326" y="5294657"/>
                <a:ext cx="222120" cy="39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1">
            <p14:nvContentPartPr>
              <p14:cNvPr id="602" name="Ink 601">
                <a:extLst>
                  <a:ext uri="{FF2B5EF4-FFF2-40B4-BE49-F238E27FC236}">
                    <a16:creationId xmlns:a16="http://schemas.microsoft.com/office/drawing/2014/main" id="{965A59BB-2F78-8B3F-19F1-CE2BE6171A96}"/>
                  </a:ext>
                </a:extLst>
              </p14:cNvPr>
              <p14:cNvContentPartPr/>
              <p14:nvPr/>
            </p14:nvContentPartPr>
            <p14:xfrm>
              <a:off x="5063966" y="5517857"/>
              <a:ext cx="67320" cy="169920"/>
            </p14:xfrm>
          </p:contentPart>
        </mc:Choice>
        <mc:Fallback xmlns="">
          <p:pic>
            <p:nvPicPr>
              <p:cNvPr id="602" name="Ink 601">
                <a:extLst>
                  <a:ext uri="{FF2B5EF4-FFF2-40B4-BE49-F238E27FC236}">
                    <a16:creationId xmlns:a16="http://schemas.microsoft.com/office/drawing/2014/main" id="{965A59BB-2F78-8B3F-19F1-CE2BE6171A96}"/>
                  </a:ext>
                </a:extLst>
              </p:cNvPr>
              <p:cNvPicPr/>
              <p:nvPr/>
            </p:nvPicPr>
            <p:blipFill>
              <a:blip r:embed="rId792"/>
              <a:stretch>
                <a:fillRect/>
              </a:stretch>
            </p:blipFill>
            <p:spPr>
              <a:xfrm>
                <a:off x="5057846" y="5511737"/>
                <a:ext cx="79560" cy="182160"/>
              </a:xfrm>
              <a:prstGeom prst="rect">
                <a:avLst/>
              </a:prstGeom>
            </p:spPr>
          </p:pic>
        </mc:Fallback>
      </mc:AlternateContent>
      <p:grpSp>
        <p:nvGrpSpPr>
          <p:cNvPr id="656" name="Group 655">
            <a:extLst>
              <a:ext uri="{FF2B5EF4-FFF2-40B4-BE49-F238E27FC236}">
                <a16:creationId xmlns:a16="http://schemas.microsoft.com/office/drawing/2014/main" id="{8066A028-8828-AF13-F410-5EB06242B1F4}"/>
              </a:ext>
            </a:extLst>
          </p:cNvPr>
          <p:cNvGrpSpPr/>
          <p:nvPr/>
        </p:nvGrpSpPr>
        <p:grpSpPr>
          <a:xfrm>
            <a:off x="5420006" y="5198897"/>
            <a:ext cx="3871800" cy="420120"/>
            <a:chOff x="5420006" y="5198897"/>
            <a:chExt cx="3871800" cy="42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EE1EBADB-3901-AF74-4D16-F435651D7076}"/>
                    </a:ext>
                  </a:extLst>
                </p14:cNvPr>
                <p14:cNvContentPartPr/>
                <p14:nvPr/>
              </p14:nvContentPartPr>
              <p14:xfrm>
                <a:off x="5420006" y="5198897"/>
                <a:ext cx="345960" cy="39240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EE1EBADB-3901-AF74-4D16-F435651D7076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5413886" y="5192777"/>
                  <a:ext cx="35820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10A0D69F-D93F-B03A-EFA2-83C0DA183C2B}"/>
                    </a:ext>
                  </a:extLst>
                </p14:cNvPr>
                <p14:cNvContentPartPr/>
                <p14:nvPr/>
              </p14:nvContentPartPr>
              <p14:xfrm>
                <a:off x="5687846" y="5441537"/>
                <a:ext cx="729000" cy="16956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10A0D69F-D93F-B03A-EFA2-83C0DA183C2B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5681726" y="5435417"/>
                  <a:ext cx="74124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36BC6CB5-3781-1A0A-0A84-96C73415122C}"/>
                    </a:ext>
                  </a:extLst>
                </p14:cNvPr>
                <p14:cNvContentPartPr/>
                <p14:nvPr/>
              </p14:nvContentPartPr>
              <p14:xfrm>
                <a:off x="6695126" y="5232737"/>
                <a:ext cx="214560" cy="37764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36BC6CB5-3781-1A0A-0A84-96C73415122C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6689006" y="5226617"/>
                  <a:ext cx="22680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0FE57F95-F7D8-D77F-3B4D-E9187B77851A}"/>
                    </a:ext>
                  </a:extLst>
                </p14:cNvPr>
                <p14:cNvContentPartPr/>
                <p14:nvPr/>
              </p14:nvContentPartPr>
              <p14:xfrm>
                <a:off x="6909686" y="5474297"/>
                <a:ext cx="431280" cy="1386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0FE57F95-F7D8-D77F-3B4D-E9187B77851A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6903566" y="5468177"/>
                  <a:ext cx="443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E957863-4E00-AB83-17F3-8B623A968860}"/>
                    </a:ext>
                  </a:extLst>
                </p14:cNvPr>
                <p14:cNvContentPartPr/>
                <p14:nvPr/>
              </p14:nvContentPartPr>
              <p14:xfrm>
                <a:off x="7300286" y="5461337"/>
                <a:ext cx="200520" cy="15012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E957863-4E00-AB83-17F3-8B623A968860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7294166" y="5455217"/>
                  <a:ext cx="2127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55EEA8BA-807C-FCFE-D7DE-99C872677AA3}"/>
                    </a:ext>
                  </a:extLst>
                </p14:cNvPr>
                <p14:cNvContentPartPr/>
                <p14:nvPr/>
              </p14:nvContentPartPr>
              <p14:xfrm>
                <a:off x="7481006" y="5286377"/>
                <a:ext cx="269640" cy="33264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55EEA8BA-807C-FCFE-D7DE-99C872677AA3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7474886" y="5280257"/>
                  <a:ext cx="28188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F10ED578-1536-378E-4D66-B6514BE84E77}"/>
                    </a:ext>
                  </a:extLst>
                </p14:cNvPr>
                <p14:cNvContentPartPr/>
                <p14:nvPr/>
              </p14:nvContentPartPr>
              <p14:xfrm>
                <a:off x="7998326" y="5417777"/>
                <a:ext cx="125640" cy="14580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F10ED578-1536-378E-4D66-B6514BE84E77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7992206" y="5411657"/>
                  <a:ext cx="1378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1E93248F-EF46-04A0-39D3-18D82577E6BB}"/>
                    </a:ext>
                  </a:extLst>
                </p14:cNvPr>
                <p14:cNvContentPartPr/>
                <p14:nvPr/>
              </p14:nvContentPartPr>
              <p14:xfrm>
                <a:off x="8132966" y="5417417"/>
                <a:ext cx="253080" cy="15048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1E93248F-EF46-04A0-39D3-18D82577E6BB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8126846" y="5411297"/>
                  <a:ext cx="2653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6A7E0043-6E89-4ACD-41E5-0F17773719F1}"/>
                    </a:ext>
                  </a:extLst>
                </p14:cNvPr>
                <p14:cNvContentPartPr/>
                <p14:nvPr/>
              </p14:nvContentPartPr>
              <p14:xfrm>
                <a:off x="9281726" y="5451617"/>
                <a:ext cx="10080" cy="252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6A7E0043-6E89-4ACD-41E5-0F17773719F1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9275606" y="5445497"/>
                  <a:ext cx="22320" cy="1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1" name="Group 680">
            <a:extLst>
              <a:ext uri="{FF2B5EF4-FFF2-40B4-BE49-F238E27FC236}">
                <a16:creationId xmlns:a16="http://schemas.microsoft.com/office/drawing/2014/main" id="{A5DF9515-7877-C843-36B4-DD531D045195}"/>
              </a:ext>
            </a:extLst>
          </p:cNvPr>
          <p:cNvGrpSpPr/>
          <p:nvPr/>
        </p:nvGrpSpPr>
        <p:grpSpPr>
          <a:xfrm>
            <a:off x="8669366" y="5207897"/>
            <a:ext cx="3131640" cy="377640"/>
            <a:chOff x="8669366" y="5207897"/>
            <a:chExt cx="3131640" cy="37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D5152FA9-D8CB-77C1-761C-87474E27186B}"/>
                    </a:ext>
                  </a:extLst>
                </p14:cNvPr>
                <p14:cNvContentPartPr/>
                <p14:nvPr/>
              </p14:nvContentPartPr>
              <p14:xfrm>
                <a:off x="8736686" y="5341457"/>
                <a:ext cx="43200" cy="21708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D5152FA9-D8CB-77C1-761C-87474E27186B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8730566" y="5335337"/>
                  <a:ext cx="554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3447AF15-F4F9-C31B-B2F1-2326150F6DC8}"/>
                    </a:ext>
                  </a:extLst>
                </p14:cNvPr>
                <p14:cNvContentPartPr/>
                <p14:nvPr/>
              </p14:nvContentPartPr>
              <p14:xfrm>
                <a:off x="8821646" y="5323457"/>
                <a:ext cx="34920" cy="20592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3447AF15-F4F9-C31B-B2F1-2326150F6DC8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8815526" y="5317337"/>
                  <a:ext cx="4716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21800B8A-9D4F-107F-13E1-948C6CBA1AE7}"/>
                    </a:ext>
                  </a:extLst>
                </p14:cNvPr>
                <p14:cNvContentPartPr/>
                <p14:nvPr/>
              </p14:nvContentPartPr>
              <p14:xfrm>
                <a:off x="8698166" y="5430377"/>
                <a:ext cx="225000" cy="4500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21800B8A-9D4F-107F-13E1-948C6CBA1AE7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8692046" y="5424257"/>
                  <a:ext cx="23724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D2075EAF-2F58-A579-F55E-795E60A48EC5}"/>
                    </a:ext>
                  </a:extLst>
                </p14:cNvPr>
                <p14:cNvContentPartPr/>
                <p14:nvPr/>
              </p14:nvContentPartPr>
              <p14:xfrm>
                <a:off x="8669366" y="5526497"/>
                <a:ext cx="255600" cy="1764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D2075EAF-2F58-A579-F55E-795E60A48EC5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8663246" y="5520377"/>
                  <a:ext cx="2678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DECB8761-6618-50AD-3555-2A8A1C483D3A}"/>
                    </a:ext>
                  </a:extLst>
                </p14:cNvPr>
                <p14:cNvContentPartPr/>
                <p14:nvPr/>
              </p14:nvContentPartPr>
              <p14:xfrm>
                <a:off x="9106046" y="5311937"/>
                <a:ext cx="298080" cy="3708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DECB8761-6618-50AD-3555-2A8A1C483D3A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9099926" y="5305817"/>
                  <a:ext cx="3103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230BBA77-6642-07FD-C387-C24065796D1A}"/>
                    </a:ext>
                  </a:extLst>
                </p14:cNvPr>
                <p14:cNvContentPartPr/>
                <p14:nvPr/>
              </p14:nvContentPartPr>
              <p14:xfrm>
                <a:off x="9192446" y="5348657"/>
                <a:ext cx="67320" cy="20232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230BBA77-6642-07FD-C387-C24065796D1A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9186326" y="5342537"/>
                  <a:ext cx="7956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300CFAF8-8D68-D219-93A1-1FF2CDF1C68A}"/>
                    </a:ext>
                  </a:extLst>
                </p14:cNvPr>
                <p14:cNvContentPartPr/>
                <p14:nvPr/>
              </p14:nvContentPartPr>
              <p14:xfrm>
                <a:off x="9140966" y="5517137"/>
                <a:ext cx="255240" cy="1692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300CFAF8-8D68-D219-93A1-1FF2CDF1C68A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9134846" y="5511017"/>
                  <a:ext cx="2674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E22761A5-F085-2F1A-03EA-91067854819C}"/>
                    </a:ext>
                  </a:extLst>
                </p14:cNvPr>
                <p14:cNvContentPartPr/>
                <p14:nvPr/>
              </p14:nvContentPartPr>
              <p14:xfrm>
                <a:off x="9461366" y="5312657"/>
                <a:ext cx="67680" cy="21960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E22761A5-F085-2F1A-03EA-91067854819C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9455246" y="5306537"/>
                  <a:ext cx="799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9F1857BF-61CF-BE18-0BFA-02871370BBCB}"/>
                    </a:ext>
                  </a:extLst>
                </p14:cNvPr>
                <p14:cNvContentPartPr/>
                <p14:nvPr/>
              </p14:nvContentPartPr>
              <p14:xfrm>
                <a:off x="9434366" y="5295737"/>
                <a:ext cx="211680" cy="1425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9F1857BF-61CF-BE18-0BFA-02871370BBCB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9428246" y="5289617"/>
                  <a:ext cx="2239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DDF8A8C3-A717-29A8-2C1C-7D6A28040D42}"/>
                    </a:ext>
                  </a:extLst>
                </p14:cNvPr>
                <p14:cNvContentPartPr/>
                <p14:nvPr/>
              </p14:nvContentPartPr>
              <p14:xfrm>
                <a:off x="9660086" y="5295017"/>
                <a:ext cx="338040" cy="24660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DDF8A8C3-A717-29A8-2C1C-7D6A28040D42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9653966" y="5288897"/>
                  <a:ext cx="3502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BF91CEC8-E747-5F3A-6395-532482CED8E6}"/>
                    </a:ext>
                  </a:extLst>
                </p14:cNvPr>
                <p14:cNvContentPartPr/>
                <p14:nvPr/>
              </p14:nvContentPartPr>
              <p14:xfrm>
                <a:off x="10241486" y="5431457"/>
                <a:ext cx="84960" cy="10368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BF91CEC8-E747-5F3A-6395-532482CED8E6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10235366" y="5425337"/>
                  <a:ext cx="972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DBBB155A-EC0F-C399-E668-66AC670361C4}"/>
                    </a:ext>
                  </a:extLst>
                </p14:cNvPr>
                <p14:cNvContentPartPr/>
                <p14:nvPr/>
              </p14:nvContentPartPr>
              <p14:xfrm>
                <a:off x="10220246" y="5336057"/>
                <a:ext cx="40320" cy="4608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DBBB155A-EC0F-C399-E668-66AC670361C4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10214126" y="5329937"/>
                  <a:ext cx="5256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63B1CBB4-D2B4-A7E7-86A4-3206C315070C}"/>
                    </a:ext>
                  </a:extLst>
                </p14:cNvPr>
                <p14:cNvContentPartPr/>
                <p14:nvPr/>
              </p14:nvContentPartPr>
              <p14:xfrm>
                <a:off x="10319606" y="5211497"/>
                <a:ext cx="89280" cy="34452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63B1CBB4-D2B4-A7E7-86A4-3206C315070C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10313486" y="5205377"/>
                  <a:ext cx="10152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F787EF86-8812-D84C-FDFB-C36A802102C3}"/>
                    </a:ext>
                  </a:extLst>
                </p14:cNvPr>
                <p14:cNvContentPartPr/>
                <p14:nvPr/>
              </p14:nvContentPartPr>
              <p14:xfrm>
                <a:off x="10301966" y="5387177"/>
                <a:ext cx="194760" cy="1188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F787EF86-8812-D84C-FDFB-C36A802102C3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10295846" y="5381057"/>
                  <a:ext cx="2070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2F925154-255A-3CC8-5921-8847C8E59A01}"/>
                    </a:ext>
                  </a:extLst>
                </p14:cNvPr>
                <p14:cNvContentPartPr/>
                <p14:nvPr/>
              </p14:nvContentPartPr>
              <p14:xfrm>
                <a:off x="10459646" y="5419577"/>
                <a:ext cx="161280" cy="13896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2F925154-255A-3CC8-5921-8847C8E59A01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10453526" y="5413457"/>
                  <a:ext cx="1735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18C2BFA3-F002-8C8B-CE0E-1922E0BC9269}"/>
                    </a:ext>
                  </a:extLst>
                </p14:cNvPr>
                <p14:cNvContentPartPr/>
                <p14:nvPr/>
              </p14:nvContentPartPr>
              <p14:xfrm>
                <a:off x="10630286" y="5406977"/>
                <a:ext cx="165960" cy="15624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18C2BFA3-F002-8C8B-CE0E-1922E0BC9269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10624166" y="5400857"/>
                  <a:ext cx="1782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A34FB85C-D874-0F64-A2F4-02C2EB3D81C7}"/>
                    </a:ext>
                  </a:extLst>
                </p14:cNvPr>
                <p14:cNvContentPartPr/>
                <p14:nvPr/>
              </p14:nvContentPartPr>
              <p14:xfrm>
                <a:off x="10730006" y="5419577"/>
                <a:ext cx="255600" cy="1303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A34FB85C-D874-0F64-A2F4-02C2EB3D81C7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10723886" y="5413457"/>
                  <a:ext cx="2678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2BEDF8E0-B5F9-9426-4770-C52F9A2EE5CF}"/>
                    </a:ext>
                  </a:extLst>
                </p14:cNvPr>
                <p14:cNvContentPartPr/>
                <p14:nvPr/>
              </p14:nvContentPartPr>
              <p14:xfrm>
                <a:off x="10964366" y="5207897"/>
                <a:ext cx="88200" cy="3776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2BEDF8E0-B5F9-9426-4770-C52F9A2EE5CF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10958246" y="5201777"/>
                  <a:ext cx="10044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903BDE93-A718-D117-279B-DD5AF489CF87}"/>
                    </a:ext>
                  </a:extLst>
                </p14:cNvPr>
                <p14:cNvContentPartPr/>
                <p14:nvPr/>
              </p14:nvContentPartPr>
              <p14:xfrm>
                <a:off x="10934846" y="5396897"/>
                <a:ext cx="259560" cy="17892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903BDE93-A718-D117-279B-DD5AF489CF87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10928726" y="5390777"/>
                  <a:ext cx="2718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AF21A8AE-AB91-B0F7-9C54-EFFE339F4C19}"/>
                    </a:ext>
                  </a:extLst>
                </p14:cNvPr>
                <p14:cNvContentPartPr/>
                <p14:nvPr/>
              </p14:nvContentPartPr>
              <p14:xfrm>
                <a:off x="11138966" y="5311937"/>
                <a:ext cx="6480" cy="6912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AF21A8AE-AB91-B0F7-9C54-EFFE339F4C19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11132846" y="5305817"/>
                  <a:ext cx="18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053B7052-A734-EA22-BED7-FAA2B7A81619}"/>
                    </a:ext>
                  </a:extLst>
                </p14:cNvPr>
                <p14:cNvContentPartPr/>
                <p14:nvPr/>
              </p14:nvContentPartPr>
              <p14:xfrm>
                <a:off x="11178566" y="5415257"/>
                <a:ext cx="346320" cy="15552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053B7052-A734-EA22-BED7-FAA2B7A81619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11172446" y="5409137"/>
                  <a:ext cx="3585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0BCC401B-9750-3CCA-1244-D203FD051692}"/>
                    </a:ext>
                  </a:extLst>
                </p14:cNvPr>
                <p14:cNvContentPartPr/>
                <p14:nvPr/>
              </p14:nvContentPartPr>
              <p14:xfrm>
                <a:off x="11520206" y="5383217"/>
                <a:ext cx="172080" cy="19008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0BCC401B-9750-3CCA-1244-D203FD051692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11514086" y="5377097"/>
                  <a:ext cx="18432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1DF4E3CD-48DA-6245-7B43-45F3D30AEC7A}"/>
                    </a:ext>
                  </a:extLst>
                </p14:cNvPr>
                <p14:cNvContentPartPr/>
                <p14:nvPr/>
              </p14:nvContentPartPr>
              <p14:xfrm>
                <a:off x="11758166" y="5526857"/>
                <a:ext cx="42840" cy="1584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1DF4E3CD-48DA-6245-7B43-45F3D30AEC7A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11752046" y="5520737"/>
                  <a:ext cx="55080" cy="28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440631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2F02542F-4858-4D5D-B467-DFB41E8D1BD6}"/>
              </a:ext>
            </a:extLst>
          </p:cNvPr>
          <p:cNvGrpSpPr/>
          <p:nvPr/>
        </p:nvGrpSpPr>
        <p:grpSpPr>
          <a:xfrm>
            <a:off x="2778072" y="-7089"/>
            <a:ext cx="5958000" cy="910800"/>
            <a:chOff x="2778072" y="-7089"/>
            <a:chExt cx="5958000" cy="91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06A07C24-CE4E-99AB-70D5-9C7AFC4728BE}"/>
                    </a:ext>
                  </a:extLst>
                </p14:cNvPr>
                <p14:cNvContentPartPr/>
                <p14:nvPr/>
              </p14:nvContentPartPr>
              <p14:xfrm>
                <a:off x="3091272" y="166431"/>
                <a:ext cx="267840" cy="3182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06A07C24-CE4E-99AB-70D5-9C7AFC4728BE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085152" y="160311"/>
                  <a:ext cx="28008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807C25F5-0ABB-64FF-A9FA-DD479309C001}"/>
                    </a:ext>
                  </a:extLst>
                </p14:cNvPr>
                <p14:cNvContentPartPr/>
                <p14:nvPr/>
              </p14:nvContentPartPr>
              <p14:xfrm>
                <a:off x="3412752" y="378111"/>
                <a:ext cx="99720" cy="1180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807C25F5-0ABB-64FF-A9FA-DD479309C00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406632" y="371991"/>
                  <a:ext cx="1119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9819DB5-7B1B-2C07-402B-8B00B378382E}"/>
                    </a:ext>
                  </a:extLst>
                </p14:cNvPr>
                <p14:cNvContentPartPr/>
                <p14:nvPr/>
              </p14:nvContentPartPr>
              <p14:xfrm>
                <a:off x="3431832" y="290271"/>
                <a:ext cx="34920" cy="194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9819DB5-7B1B-2C07-402B-8B00B378382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425712" y="284151"/>
                  <a:ext cx="471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283E852-DABE-5014-8FCE-5EC1B119595E}"/>
                    </a:ext>
                  </a:extLst>
                </p14:cNvPr>
                <p14:cNvContentPartPr/>
                <p14:nvPr/>
              </p14:nvContentPartPr>
              <p14:xfrm>
                <a:off x="3550272" y="342831"/>
                <a:ext cx="151200" cy="1234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283E852-DABE-5014-8FCE-5EC1B119595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544152" y="336711"/>
                  <a:ext cx="1634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6E06BF8D-21A9-49B4-B504-608C8E0418D2}"/>
                    </a:ext>
                  </a:extLst>
                </p14:cNvPr>
                <p14:cNvContentPartPr/>
                <p14:nvPr/>
              </p14:nvContentPartPr>
              <p14:xfrm>
                <a:off x="3706152" y="346791"/>
                <a:ext cx="580680" cy="1530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6E06BF8D-21A9-49B4-B504-608C8E0418D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700032" y="340671"/>
                  <a:ext cx="5929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DF3A1AA3-8058-158D-1741-75CA55DE33BF}"/>
                    </a:ext>
                  </a:extLst>
                </p14:cNvPr>
                <p14:cNvContentPartPr/>
                <p14:nvPr/>
              </p14:nvContentPartPr>
              <p14:xfrm>
                <a:off x="4137432" y="256431"/>
                <a:ext cx="50400" cy="349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DF3A1AA3-8058-158D-1741-75CA55DE33B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131312" y="250311"/>
                  <a:ext cx="6264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E8CF94E5-F78E-A205-A310-C810DE708EEB}"/>
                    </a:ext>
                  </a:extLst>
                </p14:cNvPr>
                <p14:cNvContentPartPr/>
                <p14:nvPr/>
              </p14:nvContentPartPr>
              <p14:xfrm>
                <a:off x="4273872" y="130431"/>
                <a:ext cx="104760" cy="33588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E8CF94E5-F78E-A205-A310-C810DE708EE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267752" y="124311"/>
                  <a:ext cx="11700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2EA21CA-7E7B-6BB5-31EC-79CE1919B32E}"/>
                    </a:ext>
                  </a:extLst>
                </p14:cNvPr>
                <p14:cNvContentPartPr/>
                <p14:nvPr/>
              </p14:nvContentPartPr>
              <p14:xfrm>
                <a:off x="4273152" y="317271"/>
                <a:ext cx="192240" cy="392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2EA21CA-7E7B-6BB5-31EC-79CE1919B32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267032" y="311151"/>
                  <a:ext cx="20448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38F2FBD8-4E79-611E-412D-BEA969E22B4E}"/>
                    </a:ext>
                  </a:extLst>
                </p14:cNvPr>
                <p14:cNvContentPartPr/>
                <p14:nvPr/>
              </p14:nvContentPartPr>
              <p14:xfrm>
                <a:off x="4765632" y="164271"/>
                <a:ext cx="283680" cy="3308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38F2FBD8-4E79-611E-412D-BEA969E22B4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759512" y="158151"/>
                  <a:ext cx="29592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E63BB500-831E-B3D0-4C2F-EFB5A22DCAAC}"/>
                    </a:ext>
                  </a:extLst>
                </p14:cNvPr>
                <p14:cNvContentPartPr/>
                <p14:nvPr/>
              </p14:nvContentPartPr>
              <p14:xfrm>
                <a:off x="4998192" y="329511"/>
                <a:ext cx="609840" cy="1638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E63BB500-831E-B3D0-4C2F-EFB5A22DCAA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992072" y="323391"/>
                  <a:ext cx="6220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CA87DB5C-F82A-037A-ADBE-EC47AE0CA6DC}"/>
                    </a:ext>
                  </a:extLst>
                </p14:cNvPr>
                <p14:cNvContentPartPr/>
                <p14:nvPr/>
              </p14:nvContentPartPr>
              <p14:xfrm>
                <a:off x="5610552" y="326271"/>
                <a:ext cx="202680" cy="1663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CA87DB5C-F82A-037A-ADBE-EC47AE0CA6D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604432" y="320151"/>
                  <a:ext cx="2149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3E44013-54A5-85B0-5019-61FDE797B405}"/>
                    </a:ext>
                  </a:extLst>
                </p14:cNvPr>
                <p14:cNvContentPartPr/>
                <p14:nvPr/>
              </p14:nvContentPartPr>
              <p14:xfrm>
                <a:off x="6037512" y="155271"/>
                <a:ext cx="261360" cy="3423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3E44013-54A5-85B0-5019-61FDE797B40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031392" y="149151"/>
                  <a:ext cx="27360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FEF25801-7E45-AC06-866F-F6F9F46B23B7}"/>
                    </a:ext>
                  </a:extLst>
                </p14:cNvPr>
                <p14:cNvContentPartPr/>
                <p14:nvPr/>
              </p14:nvContentPartPr>
              <p14:xfrm>
                <a:off x="6276912" y="340671"/>
                <a:ext cx="402480" cy="1508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FEF25801-7E45-AC06-866F-F6F9F46B23B7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270792" y="334551"/>
                  <a:ext cx="4147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BC81E2C1-EF2F-ACE2-9458-607A9B73A083}"/>
                    </a:ext>
                  </a:extLst>
                </p14:cNvPr>
                <p14:cNvContentPartPr/>
                <p14:nvPr/>
              </p14:nvContentPartPr>
              <p14:xfrm>
                <a:off x="6646272" y="322311"/>
                <a:ext cx="177120" cy="1695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BC81E2C1-EF2F-ACE2-9458-607A9B73A083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640152" y="316191"/>
                  <a:ext cx="1893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5C3FE450-2648-D5B1-8BE2-6F93425A04EE}"/>
                    </a:ext>
                  </a:extLst>
                </p14:cNvPr>
                <p14:cNvContentPartPr/>
                <p14:nvPr/>
              </p14:nvContentPartPr>
              <p14:xfrm>
                <a:off x="6805032" y="119271"/>
                <a:ext cx="108720" cy="3682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5C3FE450-2648-D5B1-8BE2-6F93425A04E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798912" y="113151"/>
                  <a:ext cx="12096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4EF6BE4E-B871-614C-9B02-6294EA557637}"/>
                    </a:ext>
                  </a:extLst>
                </p14:cNvPr>
                <p14:cNvContentPartPr/>
                <p14:nvPr/>
              </p14:nvContentPartPr>
              <p14:xfrm>
                <a:off x="6792072" y="330231"/>
                <a:ext cx="216720" cy="345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4EF6BE4E-B871-614C-9B02-6294EA55763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785952" y="324111"/>
                  <a:ext cx="2289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35512B1C-682A-159B-D899-3398D99FBC42}"/>
                    </a:ext>
                  </a:extLst>
                </p14:cNvPr>
                <p14:cNvContentPartPr/>
                <p14:nvPr/>
              </p14:nvContentPartPr>
              <p14:xfrm>
                <a:off x="6969552" y="355791"/>
                <a:ext cx="146520" cy="1576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35512B1C-682A-159B-D899-3398D99FBC4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963432" y="349671"/>
                  <a:ext cx="1587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F9158E21-E173-BE3E-8CA9-B72C8A94441F}"/>
                    </a:ext>
                  </a:extLst>
                </p14:cNvPr>
                <p14:cNvContentPartPr/>
                <p14:nvPr/>
              </p14:nvContentPartPr>
              <p14:xfrm>
                <a:off x="7159992" y="358671"/>
                <a:ext cx="254520" cy="1303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F9158E21-E173-BE3E-8CA9-B72C8A94441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153872" y="352551"/>
                  <a:ext cx="2667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D5F1A8DD-C635-C135-CB9B-55DC5DA1AD99}"/>
                    </a:ext>
                  </a:extLst>
                </p14:cNvPr>
                <p14:cNvContentPartPr/>
                <p14:nvPr/>
              </p14:nvContentPartPr>
              <p14:xfrm>
                <a:off x="7401912" y="338511"/>
                <a:ext cx="219600" cy="1648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D5F1A8DD-C635-C135-CB9B-55DC5DA1AD9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395792" y="332391"/>
                  <a:ext cx="2318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280A732E-7498-97B9-58BC-DD8FA3066CA1}"/>
                    </a:ext>
                  </a:extLst>
                </p14:cNvPr>
                <p14:cNvContentPartPr/>
                <p14:nvPr/>
              </p14:nvContentPartPr>
              <p14:xfrm>
                <a:off x="7606392" y="126831"/>
                <a:ext cx="75960" cy="3787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280A732E-7498-97B9-58BC-DD8FA3066CA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600272" y="120711"/>
                  <a:ext cx="88200" cy="3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F063DD32-707C-CEB1-CEF8-796752FA29B5}"/>
                    </a:ext>
                  </a:extLst>
                </p14:cNvPr>
                <p14:cNvContentPartPr/>
                <p14:nvPr/>
              </p14:nvContentPartPr>
              <p14:xfrm>
                <a:off x="7588752" y="311151"/>
                <a:ext cx="271440" cy="1616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F063DD32-707C-CEB1-CEF8-796752FA29B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582632" y="305031"/>
                  <a:ext cx="283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BE7EB884-D3C3-DB34-04F4-7E4F8871B261}"/>
                    </a:ext>
                  </a:extLst>
                </p14:cNvPr>
                <p14:cNvContentPartPr/>
                <p14:nvPr/>
              </p14:nvContentPartPr>
              <p14:xfrm>
                <a:off x="7747872" y="235191"/>
                <a:ext cx="51480" cy="144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BE7EB884-D3C3-DB34-04F4-7E4F8871B261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741752" y="229071"/>
                  <a:ext cx="637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B197B008-A8BF-6542-847E-F60A1A44567D}"/>
                    </a:ext>
                  </a:extLst>
                </p14:cNvPr>
                <p14:cNvContentPartPr/>
                <p14:nvPr/>
              </p14:nvContentPartPr>
              <p14:xfrm>
                <a:off x="7906632" y="317991"/>
                <a:ext cx="146880" cy="1728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B197B008-A8BF-6542-847E-F60A1A44567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900512" y="311871"/>
                  <a:ext cx="15912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985B8E1-B078-9D3A-1FCC-87E19D61CA70}"/>
                    </a:ext>
                  </a:extLst>
                </p14:cNvPr>
                <p14:cNvContentPartPr/>
                <p14:nvPr/>
              </p14:nvContentPartPr>
              <p14:xfrm>
                <a:off x="8085192" y="314031"/>
                <a:ext cx="241200" cy="2001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985B8E1-B078-9D3A-1FCC-87E19D61CA7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079072" y="307911"/>
                  <a:ext cx="2534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D33C3490-DA24-9800-3CBD-1972F3E0210B}"/>
                    </a:ext>
                  </a:extLst>
                </p14:cNvPr>
                <p14:cNvContentPartPr/>
                <p14:nvPr/>
              </p14:nvContentPartPr>
              <p14:xfrm>
                <a:off x="2778072" y="-7089"/>
                <a:ext cx="5958000" cy="9108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D33C3490-DA24-9800-3CBD-1972F3E021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771952" y="-13209"/>
                  <a:ext cx="5970240" cy="92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98847E2-A55C-2DB8-FDA6-775CE7A65F6B}"/>
              </a:ext>
            </a:extLst>
          </p:cNvPr>
          <p:cNvGrpSpPr/>
          <p:nvPr/>
        </p:nvGrpSpPr>
        <p:grpSpPr>
          <a:xfrm>
            <a:off x="3067512" y="1153911"/>
            <a:ext cx="2728080" cy="499320"/>
            <a:chOff x="3067512" y="1153911"/>
            <a:chExt cx="2728080" cy="49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BBE3A065-D00E-F172-B8C4-B4C3A5C0D998}"/>
                    </a:ext>
                  </a:extLst>
                </p14:cNvPr>
                <p14:cNvContentPartPr/>
                <p14:nvPr/>
              </p14:nvContentPartPr>
              <p14:xfrm>
                <a:off x="3105672" y="1365231"/>
                <a:ext cx="17640" cy="385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BBE3A065-D00E-F172-B8C4-B4C3A5C0D99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099552" y="1359111"/>
                  <a:ext cx="298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C5F78A46-6D88-7F59-F8A1-CB50DA1ADCC9}"/>
                    </a:ext>
                  </a:extLst>
                </p14:cNvPr>
                <p14:cNvContentPartPr/>
                <p14:nvPr/>
              </p14:nvContentPartPr>
              <p14:xfrm>
                <a:off x="3090192" y="1352631"/>
                <a:ext cx="42120" cy="2714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C5F78A46-6D88-7F59-F8A1-CB50DA1ADCC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084072" y="1346511"/>
                  <a:ext cx="5436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41CE7233-ED6D-DB5C-5B06-95C119CA12CD}"/>
                    </a:ext>
                  </a:extLst>
                </p14:cNvPr>
                <p14:cNvContentPartPr/>
                <p14:nvPr/>
              </p14:nvContentPartPr>
              <p14:xfrm>
                <a:off x="3067512" y="1336791"/>
                <a:ext cx="214560" cy="3096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41CE7233-ED6D-DB5C-5B06-95C119CA12CD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061392" y="1330671"/>
                  <a:ext cx="22680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783E0BB9-F9A0-8EC6-CAD4-5ADBFB4BDF14}"/>
                    </a:ext>
                  </a:extLst>
                </p14:cNvPr>
                <p14:cNvContentPartPr/>
                <p14:nvPr/>
              </p14:nvContentPartPr>
              <p14:xfrm>
                <a:off x="3379992" y="1468551"/>
                <a:ext cx="123840" cy="277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783E0BB9-F9A0-8EC6-CAD4-5ADBFB4BDF14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373872" y="1462431"/>
                  <a:ext cx="1360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CC5A006E-136B-C688-FEA5-57E681669195}"/>
                    </a:ext>
                  </a:extLst>
                </p14:cNvPr>
                <p14:cNvContentPartPr/>
                <p14:nvPr/>
              </p14:nvContentPartPr>
              <p14:xfrm>
                <a:off x="3412752" y="1530471"/>
                <a:ext cx="117360" cy="252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CC5A006E-136B-C688-FEA5-57E68166919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406632" y="1524351"/>
                  <a:ext cx="1296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000A9AE7-CEB1-113B-981D-1A6069B6327A}"/>
                    </a:ext>
                  </a:extLst>
                </p14:cNvPr>
                <p14:cNvContentPartPr/>
                <p14:nvPr/>
              </p14:nvContentPartPr>
              <p14:xfrm>
                <a:off x="3703632" y="1274871"/>
                <a:ext cx="125280" cy="37836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000A9AE7-CEB1-113B-981D-1A6069B6327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697512" y="1268751"/>
                  <a:ext cx="1375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3B0A7694-9642-F166-FF86-953EF5E469BF}"/>
                    </a:ext>
                  </a:extLst>
                </p14:cNvPr>
                <p14:cNvContentPartPr/>
                <p14:nvPr/>
              </p14:nvContentPartPr>
              <p14:xfrm>
                <a:off x="3993072" y="1370631"/>
                <a:ext cx="27360" cy="21456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3B0A7694-9642-F166-FF86-953EF5E469BF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986952" y="1364511"/>
                  <a:ext cx="396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8D8346F7-CB08-A912-D6C0-787719809A38}"/>
                    </a:ext>
                  </a:extLst>
                </p14:cNvPr>
                <p14:cNvContentPartPr/>
                <p14:nvPr/>
              </p14:nvContentPartPr>
              <p14:xfrm>
                <a:off x="4127352" y="1531551"/>
                <a:ext cx="20160" cy="1000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8D8346F7-CB08-A912-D6C0-787719809A3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121232" y="1525431"/>
                  <a:ext cx="324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A3D5BCF0-FCAE-4988-6457-335B54698407}"/>
                    </a:ext>
                  </a:extLst>
                </p14:cNvPr>
                <p14:cNvContentPartPr/>
                <p14:nvPr/>
              </p14:nvContentPartPr>
              <p14:xfrm>
                <a:off x="4270992" y="1505271"/>
                <a:ext cx="46440" cy="216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A3D5BCF0-FCAE-4988-6457-335B54698407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264872" y="1499151"/>
                  <a:ext cx="586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6EFFDEDE-721B-3BCC-B252-2ED20B098B21}"/>
                    </a:ext>
                  </a:extLst>
                </p14:cNvPr>
                <p14:cNvContentPartPr/>
                <p14:nvPr/>
              </p14:nvContentPartPr>
              <p14:xfrm>
                <a:off x="4355232" y="1500951"/>
                <a:ext cx="34560" cy="108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6EFFDEDE-721B-3BCC-B252-2ED20B098B21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349112" y="1494831"/>
                  <a:ext cx="468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0F53A7CC-FB7E-5305-C6EE-C3B971060718}"/>
                    </a:ext>
                  </a:extLst>
                </p14:cNvPr>
                <p14:cNvContentPartPr/>
                <p14:nvPr/>
              </p14:nvContentPartPr>
              <p14:xfrm>
                <a:off x="4481232" y="1472871"/>
                <a:ext cx="22320" cy="1404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0F53A7CC-FB7E-5305-C6EE-C3B97106071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475112" y="1466751"/>
                  <a:ext cx="345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59C188B8-D0C4-539C-3F4B-AD471FAF49BA}"/>
                    </a:ext>
                  </a:extLst>
                </p14:cNvPr>
                <p14:cNvContentPartPr/>
                <p14:nvPr/>
              </p14:nvContentPartPr>
              <p14:xfrm>
                <a:off x="4643592" y="1463151"/>
                <a:ext cx="49680" cy="979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59C188B8-D0C4-539C-3F4B-AD471FAF49BA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637472" y="1457031"/>
                  <a:ext cx="619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B5DCC6A0-043F-CAA8-3C57-2EFE626B0A02}"/>
                    </a:ext>
                  </a:extLst>
                </p14:cNvPr>
                <p14:cNvContentPartPr/>
                <p14:nvPr/>
              </p14:nvContentPartPr>
              <p14:xfrm>
                <a:off x="4832952" y="1318071"/>
                <a:ext cx="50400" cy="20448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B5DCC6A0-043F-CAA8-3C57-2EFE626B0A02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826832" y="1311951"/>
                  <a:ext cx="626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88598485-D838-F100-98E9-5C19D4365C86}"/>
                    </a:ext>
                  </a:extLst>
                </p14:cNvPr>
                <p14:cNvContentPartPr/>
                <p14:nvPr/>
              </p14:nvContentPartPr>
              <p14:xfrm>
                <a:off x="4960032" y="1318431"/>
                <a:ext cx="47520" cy="16740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88598485-D838-F100-98E9-5C19D4365C8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953912" y="1312311"/>
                  <a:ext cx="597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207BA8FB-D4AF-34A2-79F8-DEFE56F646D6}"/>
                    </a:ext>
                  </a:extLst>
                </p14:cNvPr>
                <p14:cNvContentPartPr/>
                <p14:nvPr/>
              </p14:nvContentPartPr>
              <p14:xfrm>
                <a:off x="4974432" y="1259031"/>
                <a:ext cx="170640" cy="2001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207BA8FB-D4AF-34A2-79F8-DEFE56F646D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968312" y="1252911"/>
                  <a:ext cx="18288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CDA3CEA7-B253-8E6B-C741-C2A12D609AC6}"/>
                    </a:ext>
                  </a:extLst>
                </p14:cNvPr>
                <p14:cNvContentPartPr/>
                <p14:nvPr/>
              </p14:nvContentPartPr>
              <p14:xfrm>
                <a:off x="5221392" y="1261551"/>
                <a:ext cx="24480" cy="2286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CDA3CEA7-B253-8E6B-C741-C2A12D609AC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215272" y="1255431"/>
                  <a:ext cx="3672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DE02D6E0-CE44-3FD2-EB7A-9FF6F3001933}"/>
                    </a:ext>
                  </a:extLst>
                </p14:cNvPr>
                <p14:cNvContentPartPr/>
                <p14:nvPr/>
              </p14:nvContentPartPr>
              <p14:xfrm>
                <a:off x="5302752" y="1153911"/>
                <a:ext cx="215280" cy="39888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DE02D6E0-CE44-3FD2-EB7A-9FF6F3001933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5296632" y="1147791"/>
                  <a:ext cx="227520" cy="41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7165563B-63E9-9435-FDD5-2C3A59BDE021}"/>
                    </a:ext>
                  </a:extLst>
                </p14:cNvPr>
                <p14:cNvContentPartPr/>
                <p14:nvPr/>
              </p14:nvContentPartPr>
              <p14:xfrm>
                <a:off x="5768592" y="1444071"/>
                <a:ext cx="27000" cy="1108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7165563B-63E9-9435-FDD5-2C3A59BDE021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762472" y="1437951"/>
                  <a:ext cx="39240" cy="12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B3EF34A9-AFCF-1747-2C7D-338FE15A01BE}"/>
              </a:ext>
            </a:extLst>
          </p:cNvPr>
          <p:cNvGrpSpPr/>
          <p:nvPr/>
        </p:nvGrpSpPr>
        <p:grpSpPr>
          <a:xfrm>
            <a:off x="6029592" y="1197831"/>
            <a:ext cx="1562040" cy="329760"/>
            <a:chOff x="6029592" y="1197831"/>
            <a:chExt cx="1562040" cy="32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15E00F2C-41F1-5FC1-5162-0B0E8F9BA8DC}"/>
                    </a:ext>
                  </a:extLst>
                </p14:cNvPr>
                <p14:cNvContentPartPr/>
                <p14:nvPr/>
              </p14:nvContentPartPr>
              <p14:xfrm>
                <a:off x="6029592" y="1228071"/>
                <a:ext cx="181440" cy="2563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15E00F2C-41F1-5FC1-5162-0B0E8F9BA8D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023472" y="1221951"/>
                  <a:ext cx="19368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109A8E7D-B53D-6A55-D7C7-6059C26A2040}"/>
                    </a:ext>
                  </a:extLst>
                </p14:cNvPr>
                <p14:cNvContentPartPr/>
                <p14:nvPr/>
              </p14:nvContentPartPr>
              <p14:xfrm>
                <a:off x="6351432" y="1309791"/>
                <a:ext cx="93600" cy="248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109A8E7D-B53D-6A55-D7C7-6059C26A204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345312" y="1303671"/>
                  <a:ext cx="1058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D85151CF-F51C-DEFC-CFD8-2E69EE102077}"/>
                    </a:ext>
                  </a:extLst>
                </p14:cNvPr>
                <p14:cNvContentPartPr/>
                <p14:nvPr/>
              </p14:nvContentPartPr>
              <p14:xfrm>
                <a:off x="6353232" y="1370991"/>
                <a:ext cx="104040" cy="172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D85151CF-F51C-DEFC-CFD8-2E69EE102077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347112" y="1364871"/>
                  <a:ext cx="1162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BC2DF595-6143-507C-5BDE-E75318437644}"/>
                    </a:ext>
                  </a:extLst>
                </p14:cNvPr>
                <p14:cNvContentPartPr/>
                <p14:nvPr/>
              </p14:nvContentPartPr>
              <p14:xfrm>
                <a:off x="6608112" y="1197831"/>
                <a:ext cx="116640" cy="32976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BC2DF595-6143-507C-5BDE-E75318437644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601992" y="1191711"/>
                  <a:ext cx="12888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332BA577-ADCE-D791-EACF-0C2169DF2EE9}"/>
                    </a:ext>
                  </a:extLst>
                </p14:cNvPr>
                <p14:cNvContentPartPr/>
                <p14:nvPr/>
              </p14:nvContentPartPr>
              <p14:xfrm>
                <a:off x="6819072" y="1238511"/>
                <a:ext cx="48960" cy="2163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332BA577-ADCE-D791-EACF-0C2169DF2EE9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812952" y="1232391"/>
                  <a:ext cx="6120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D924B42E-4994-1653-F64E-438A5168528B}"/>
                    </a:ext>
                  </a:extLst>
                </p14:cNvPr>
                <p14:cNvContentPartPr/>
                <p14:nvPr/>
              </p14:nvContentPartPr>
              <p14:xfrm>
                <a:off x="6935352" y="1271271"/>
                <a:ext cx="22680" cy="17532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D924B42E-4994-1653-F64E-438A5168528B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929232" y="1265151"/>
                  <a:ext cx="349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36D0064F-7111-0DFF-790B-6922A8A3E189}"/>
                    </a:ext>
                  </a:extLst>
                </p14:cNvPr>
                <p14:cNvContentPartPr/>
                <p14:nvPr/>
              </p14:nvContentPartPr>
              <p14:xfrm>
                <a:off x="6918432" y="1248951"/>
                <a:ext cx="166680" cy="17136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36D0064F-7111-0DFF-790B-6922A8A3E18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912312" y="1242831"/>
                  <a:ext cx="17892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242E0840-E861-ACF1-8CB2-644993DCE36E}"/>
                    </a:ext>
                  </a:extLst>
                </p14:cNvPr>
                <p14:cNvContentPartPr/>
                <p14:nvPr/>
              </p14:nvContentPartPr>
              <p14:xfrm>
                <a:off x="7158912" y="1208631"/>
                <a:ext cx="33840" cy="21744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242E0840-E861-ACF1-8CB2-644993DCE36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152792" y="1202511"/>
                  <a:ext cx="460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D67B287B-768F-8960-AA02-B494C3AA392D}"/>
                    </a:ext>
                  </a:extLst>
                </p14:cNvPr>
                <p14:cNvContentPartPr/>
                <p14:nvPr/>
              </p14:nvContentPartPr>
              <p14:xfrm>
                <a:off x="7263672" y="1302231"/>
                <a:ext cx="20520" cy="12384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D67B287B-768F-8960-AA02-B494C3AA392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7257552" y="1296111"/>
                  <a:ext cx="327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CB377E9E-5D0F-4117-24C3-D41B52859615}"/>
                    </a:ext>
                  </a:extLst>
                </p14:cNvPr>
                <p14:cNvContentPartPr/>
                <p14:nvPr/>
              </p14:nvContentPartPr>
              <p14:xfrm>
                <a:off x="7223712" y="1363791"/>
                <a:ext cx="118440" cy="2268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CB377E9E-5D0F-4117-24C3-D41B5285961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217592" y="1357671"/>
                  <a:ext cx="1306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C97D19D8-5C6E-6280-A7C3-5CDC84A96BC0}"/>
                    </a:ext>
                  </a:extLst>
                </p14:cNvPr>
                <p14:cNvContentPartPr/>
                <p14:nvPr/>
              </p14:nvContentPartPr>
              <p14:xfrm>
                <a:off x="7420272" y="1284591"/>
                <a:ext cx="43560" cy="1677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C97D19D8-5C6E-6280-A7C3-5CDC84A96BC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414152" y="1278471"/>
                  <a:ext cx="558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27BD4B49-BEAF-2C5A-3251-C79718816184}"/>
                    </a:ext>
                  </a:extLst>
                </p14:cNvPr>
                <p14:cNvContentPartPr/>
                <p14:nvPr/>
              </p14:nvContentPartPr>
              <p14:xfrm>
                <a:off x="7558512" y="1388991"/>
                <a:ext cx="33120" cy="11340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27BD4B49-BEAF-2C5A-3251-C7971881618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7552392" y="1382871"/>
                  <a:ext cx="45360" cy="12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E8E2228E-E623-97E1-249A-1DF88FB851D2}"/>
              </a:ext>
            </a:extLst>
          </p:cNvPr>
          <p:cNvGrpSpPr/>
          <p:nvPr/>
        </p:nvGrpSpPr>
        <p:grpSpPr>
          <a:xfrm>
            <a:off x="7787112" y="1337151"/>
            <a:ext cx="375480" cy="153720"/>
            <a:chOff x="7787112" y="1337151"/>
            <a:chExt cx="375480" cy="15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BF584CC6-B368-2C01-9290-078603305599}"/>
                    </a:ext>
                  </a:extLst>
                </p14:cNvPr>
                <p14:cNvContentPartPr/>
                <p14:nvPr/>
              </p14:nvContentPartPr>
              <p14:xfrm>
                <a:off x="7787112" y="1337151"/>
                <a:ext cx="43920" cy="1980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BF584CC6-B368-2C01-9290-078603305599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780992" y="1331031"/>
                  <a:ext cx="561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79E7738-DFE9-930E-1A0C-60D0FECE36A1}"/>
                    </a:ext>
                  </a:extLst>
                </p14:cNvPr>
                <p14:cNvContentPartPr/>
                <p14:nvPr/>
              </p14:nvContentPartPr>
              <p14:xfrm>
                <a:off x="7900512" y="1345071"/>
                <a:ext cx="22680" cy="108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79E7738-DFE9-930E-1A0C-60D0FECE36A1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894392" y="1338951"/>
                  <a:ext cx="349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35422F1F-FB9A-11B7-7848-8E067B567FB3}"/>
                    </a:ext>
                  </a:extLst>
                </p14:cNvPr>
                <p14:cNvContentPartPr/>
                <p14:nvPr/>
              </p14:nvContentPartPr>
              <p14:xfrm>
                <a:off x="7996632" y="1347951"/>
                <a:ext cx="16200" cy="1404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35422F1F-FB9A-11B7-7848-8E067B567FB3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990512" y="1341831"/>
                  <a:ext cx="284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9A73BDB4-3E45-ECDA-CA5E-16DB58DAFA2D}"/>
                    </a:ext>
                  </a:extLst>
                </p14:cNvPr>
                <p14:cNvContentPartPr/>
                <p14:nvPr/>
              </p14:nvContentPartPr>
              <p14:xfrm>
                <a:off x="8090232" y="1364871"/>
                <a:ext cx="72360" cy="1260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9A73BDB4-3E45-ECDA-CA5E-16DB58DAFA2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084112" y="1358751"/>
                  <a:ext cx="84600" cy="13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08428B39-1945-833C-FFD6-6DFFA867EEF6}"/>
              </a:ext>
            </a:extLst>
          </p:cNvPr>
          <p:cNvGrpSpPr/>
          <p:nvPr/>
        </p:nvGrpSpPr>
        <p:grpSpPr>
          <a:xfrm>
            <a:off x="8348352" y="1176591"/>
            <a:ext cx="553320" cy="274680"/>
            <a:chOff x="8348352" y="1176591"/>
            <a:chExt cx="553320" cy="27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297EA5DD-F5FB-6051-C852-45C0D9A0CB7F}"/>
                    </a:ext>
                  </a:extLst>
                </p14:cNvPr>
                <p14:cNvContentPartPr/>
                <p14:nvPr/>
              </p14:nvContentPartPr>
              <p14:xfrm>
                <a:off x="8348352" y="1214031"/>
                <a:ext cx="38160" cy="20988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297EA5DD-F5FB-6051-C852-45C0D9A0CB7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342232" y="1207911"/>
                  <a:ext cx="5040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C6197065-2235-36F0-DA2C-BF848FD775D6}"/>
                    </a:ext>
                  </a:extLst>
                </p14:cNvPr>
                <p14:cNvContentPartPr/>
                <p14:nvPr/>
              </p14:nvContentPartPr>
              <p14:xfrm>
                <a:off x="8440872" y="1238871"/>
                <a:ext cx="25560" cy="18000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C6197065-2235-36F0-DA2C-BF848FD775D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434752" y="1232751"/>
                  <a:ext cx="378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DFD2F3B4-698E-794B-5FE8-7BCBBAD1D59D}"/>
                    </a:ext>
                  </a:extLst>
                </p14:cNvPr>
                <p14:cNvContentPartPr/>
                <p14:nvPr/>
              </p14:nvContentPartPr>
              <p14:xfrm>
                <a:off x="8439432" y="1213311"/>
                <a:ext cx="140400" cy="2379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DFD2F3B4-698E-794B-5FE8-7BCBBAD1D59D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433312" y="1207191"/>
                  <a:ext cx="1526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CC3F9DFF-C8CD-DE7F-F75C-9D7ABC65CC59}"/>
                    </a:ext>
                  </a:extLst>
                </p14:cNvPr>
                <p14:cNvContentPartPr/>
                <p14:nvPr/>
              </p14:nvContentPartPr>
              <p14:xfrm>
                <a:off x="8677392" y="1176591"/>
                <a:ext cx="32760" cy="2570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CC3F9DFF-C8CD-DE7F-F75C-9D7ABC65CC59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671272" y="1170471"/>
                  <a:ext cx="4500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9BE50213-7EFB-5C8D-BFC3-F94F90CEE0BD}"/>
                    </a:ext>
                  </a:extLst>
                </p14:cNvPr>
                <p14:cNvContentPartPr/>
                <p14:nvPr/>
              </p14:nvContentPartPr>
              <p14:xfrm>
                <a:off x="8824632" y="1285671"/>
                <a:ext cx="14760" cy="13572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9BE50213-7EFB-5C8D-BFC3-F94F90CEE0B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818512" y="1279551"/>
                  <a:ext cx="270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721D85CD-0CC6-8970-C616-CA1224B2CEE0}"/>
                    </a:ext>
                  </a:extLst>
                </p14:cNvPr>
                <p14:cNvContentPartPr/>
                <p14:nvPr/>
              </p14:nvContentPartPr>
              <p14:xfrm>
                <a:off x="8754792" y="1325991"/>
                <a:ext cx="146880" cy="288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721D85CD-0CC6-8970-C616-CA1224B2CEE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748672" y="1319871"/>
                  <a:ext cx="15912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BA4A0B6B-34D7-91AF-C049-3244D13D0C39}"/>
              </a:ext>
            </a:extLst>
          </p:cNvPr>
          <p:cNvGrpSpPr/>
          <p:nvPr/>
        </p:nvGrpSpPr>
        <p:grpSpPr>
          <a:xfrm>
            <a:off x="8999952" y="1168671"/>
            <a:ext cx="580680" cy="401760"/>
            <a:chOff x="8999952" y="1168671"/>
            <a:chExt cx="580680" cy="40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3AC37178-F59D-4937-5CAA-ACFC4711D223}"/>
                    </a:ext>
                  </a:extLst>
                </p14:cNvPr>
                <p14:cNvContentPartPr/>
                <p14:nvPr/>
              </p14:nvContentPartPr>
              <p14:xfrm>
                <a:off x="8999952" y="1223751"/>
                <a:ext cx="37080" cy="2574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3AC37178-F59D-4937-5CAA-ACFC4711D22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993832" y="1217631"/>
                  <a:ext cx="4932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312939EC-C1DC-66AC-4141-431E04646440}"/>
                    </a:ext>
                  </a:extLst>
                </p14:cNvPr>
                <p14:cNvContentPartPr/>
                <p14:nvPr/>
              </p14:nvContentPartPr>
              <p14:xfrm>
                <a:off x="9119112" y="1242111"/>
                <a:ext cx="137520" cy="20808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312939EC-C1DC-66AC-4141-431E0464644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9112992" y="1235991"/>
                  <a:ext cx="1497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DC84A790-281B-6046-2BB4-DC45B35D52B6}"/>
                    </a:ext>
                  </a:extLst>
                </p14:cNvPr>
                <p14:cNvContentPartPr/>
                <p14:nvPr/>
              </p14:nvContentPartPr>
              <p14:xfrm>
                <a:off x="9335112" y="1225551"/>
                <a:ext cx="31680" cy="24696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DC84A790-281B-6046-2BB4-DC45B35D52B6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328992" y="1219431"/>
                  <a:ext cx="4392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D79161B7-FEF5-9F07-B57B-074DB88412A3}"/>
                    </a:ext>
                  </a:extLst>
                </p14:cNvPr>
                <p14:cNvContentPartPr/>
                <p14:nvPr/>
              </p14:nvContentPartPr>
              <p14:xfrm>
                <a:off x="9380472" y="1168671"/>
                <a:ext cx="200160" cy="4017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D79161B7-FEF5-9F07-B57B-074DB88412A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374352" y="1162551"/>
                  <a:ext cx="212400" cy="414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164087DE-D8C9-1D97-385F-27A6AB64698F}"/>
                  </a:ext>
                </a:extLst>
              </p14:cNvPr>
              <p14:cNvContentPartPr/>
              <p14:nvPr/>
            </p14:nvContentPartPr>
            <p14:xfrm>
              <a:off x="3776296" y="1957896"/>
              <a:ext cx="165600" cy="1281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164087DE-D8C9-1D97-385F-27A6AB64698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770176" y="1951776"/>
                <a:ext cx="177840" cy="140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966D05E-ADBE-071A-2960-579A24A0FA2D}"/>
              </a:ext>
            </a:extLst>
          </p:cNvPr>
          <p:cNvGrpSpPr/>
          <p:nvPr/>
        </p:nvGrpSpPr>
        <p:grpSpPr>
          <a:xfrm>
            <a:off x="3349336" y="1844496"/>
            <a:ext cx="290160" cy="546840"/>
            <a:chOff x="3349336" y="1844496"/>
            <a:chExt cx="290160" cy="54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3CAC6196-64AD-665C-DFAC-4051A49B3436}"/>
                    </a:ext>
                  </a:extLst>
                </p14:cNvPr>
                <p14:cNvContentPartPr/>
                <p14:nvPr/>
              </p14:nvContentPartPr>
              <p14:xfrm>
                <a:off x="3495136" y="1881216"/>
                <a:ext cx="3240" cy="1116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3CAC6196-64AD-665C-DFAC-4051A49B3436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489016" y="1875096"/>
                  <a:ext cx="154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20456293-00F2-CBE2-692D-7CE1C81C1747}"/>
                    </a:ext>
                  </a:extLst>
                </p14:cNvPr>
                <p14:cNvContentPartPr/>
                <p14:nvPr/>
              </p14:nvContentPartPr>
              <p14:xfrm>
                <a:off x="3516736" y="1844496"/>
                <a:ext cx="14040" cy="14292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20456293-00F2-CBE2-692D-7CE1C81C174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510616" y="1838376"/>
                  <a:ext cx="262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64F496AC-8597-7B20-FE0E-5811FF8E83B4}"/>
                    </a:ext>
                  </a:extLst>
                </p14:cNvPr>
                <p14:cNvContentPartPr/>
                <p14:nvPr/>
              </p14:nvContentPartPr>
              <p14:xfrm>
                <a:off x="3349336" y="2041416"/>
                <a:ext cx="290160" cy="288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64F496AC-8597-7B20-FE0E-5811FF8E83B4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343216" y="2035296"/>
                  <a:ext cx="3024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B483F08E-40B5-2F36-7EFD-253F72F9DADA}"/>
                    </a:ext>
                  </a:extLst>
                </p14:cNvPr>
                <p14:cNvContentPartPr/>
                <p14:nvPr/>
              </p14:nvContentPartPr>
              <p14:xfrm>
                <a:off x="3390016" y="2153736"/>
                <a:ext cx="127080" cy="1206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B483F08E-40B5-2F36-7EFD-253F72F9DAD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383896" y="2147616"/>
                  <a:ext cx="1393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F4F3F1D2-0EE4-681A-18B4-F6956D4DB560}"/>
                    </a:ext>
                  </a:extLst>
                </p14:cNvPr>
                <p14:cNvContentPartPr/>
                <p14:nvPr/>
              </p14:nvContentPartPr>
              <p14:xfrm>
                <a:off x="3404416" y="2151216"/>
                <a:ext cx="102240" cy="1353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F4F3F1D2-0EE4-681A-18B4-F6956D4DB56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398296" y="2145096"/>
                  <a:ext cx="1144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7C40AF2F-27CC-9AD6-7B67-32014EC249CD}"/>
                    </a:ext>
                  </a:extLst>
                </p14:cNvPr>
                <p14:cNvContentPartPr/>
                <p14:nvPr/>
              </p14:nvContentPartPr>
              <p14:xfrm>
                <a:off x="3548776" y="2262096"/>
                <a:ext cx="32040" cy="824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7C40AF2F-27CC-9AD6-7B67-32014EC249C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542656" y="2255976"/>
                  <a:ext cx="442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1618428E-35DE-AD99-7A41-907D855D089F}"/>
                    </a:ext>
                  </a:extLst>
                </p14:cNvPr>
                <p14:cNvContentPartPr/>
                <p14:nvPr/>
              </p14:nvContentPartPr>
              <p14:xfrm>
                <a:off x="3518176" y="2138976"/>
                <a:ext cx="75240" cy="6336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1618428E-35DE-AD99-7A41-907D855D089F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512056" y="2132856"/>
                  <a:ext cx="874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11B9216E-E59B-E91A-08B1-35640E7D36A4}"/>
                    </a:ext>
                  </a:extLst>
                </p14:cNvPr>
                <p14:cNvContentPartPr/>
                <p14:nvPr/>
              </p14:nvContentPartPr>
              <p14:xfrm>
                <a:off x="3487576" y="2242656"/>
                <a:ext cx="142200" cy="14868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11B9216E-E59B-E91A-08B1-35640E7D36A4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3481456" y="2236536"/>
                  <a:ext cx="15444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1EFE07AE-8972-9502-D3C1-42B00A2672A0}"/>
              </a:ext>
            </a:extLst>
          </p:cNvPr>
          <p:cNvGrpSpPr/>
          <p:nvPr/>
        </p:nvGrpSpPr>
        <p:grpSpPr>
          <a:xfrm>
            <a:off x="406032" y="1361991"/>
            <a:ext cx="1318680" cy="302040"/>
            <a:chOff x="406032" y="1361991"/>
            <a:chExt cx="1318680" cy="30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8967319D-0F67-E54F-2A22-24877FCF1752}"/>
                    </a:ext>
                  </a:extLst>
                </p14:cNvPr>
                <p14:cNvContentPartPr/>
                <p14:nvPr/>
              </p14:nvContentPartPr>
              <p14:xfrm>
                <a:off x="406032" y="1361991"/>
                <a:ext cx="244800" cy="3020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8967319D-0F67-E54F-2A22-24877FCF175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99912" y="1355871"/>
                  <a:ext cx="25704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D4E631A4-1B1A-9590-6B8A-4D18781BC72D}"/>
                    </a:ext>
                  </a:extLst>
                </p14:cNvPr>
                <p14:cNvContentPartPr/>
                <p14:nvPr/>
              </p14:nvContentPartPr>
              <p14:xfrm>
                <a:off x="465072" y="1491591"/>
                <a:ext cx="238320" cy="40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D4E631A4-1B1A-9590-6B8A-4D18781BC72D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58952" y="1485471"/>
                  <a:ext cx="2505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E22192D6-81CF-5951-D7CE-1E52366276B0}"/>
                    </a:ext>
                  </a:extLst>
                </p14:cNvPr>
                <p14:cNvContentPartPr/>
                <p14:nvPr/>
              </p14:nvContentPartPr>
              <p14:xfrm>
                <a:off x="718512" y="1455951"/>
                <a:ext cx="127800" cy="2030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E22192D6-81CF-5951-D7CE-1E52366276B0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12392" y="1449831"/>
                  <a:ext cx="14004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3C14D486-9674-8DC0-2403-07B74E52FE48}"/>
                    </a:ext>
                  </a:extLst>
                </p14:cNvPr>
                <p14:cNvContentPartPr/>
                <p14:nvPr/>
              </p14:nvContentPartPr>
              <p14:xfrm>
                <a:off x="942432" y="1457751"/>
                <a:ext cx="38880" cy="1389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3C14D486-9674-8DC0-2403-07B74E52FE4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936312" y="1451631"/>
                  <a:ext cx="511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CC10AC83-5A5C-EBC9-6E5B-85530AA04FB4}"/>
                    </a:ext>
                  </a:extLst>
                </p14:cNvPr>
                <p14:cNvContentPartPr/>
                <p14:nvPr/>
              </p14:nvContentPartPr>
              <p14:xfrm>
                <a:off x="906432" y="1444071"/>
                <a:ext cx="154440" cy="2185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CC10AC83-5A5C-EBC9-6E5B-85530AA04FB4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900312" y="1437951"/>
                  <a:ext cx="16668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20F85031-50CA-1852-6A45-5A9DB06C1BF6}"/>
                    </a:ext>
                  </a:extLst>
                </p14:cNvPr>
                <p14:cNvContentPartPr/>
                <p14:nvPr/>
              </p14:nvContentPartPr>
              <p14:xfrm>
                <a:off x="1083192" y="1473951"/>
                <a:ext cx="214560" cy="1533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20F85031-50CA-1852-6A45-5A9DB06C1BF6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077072" y="1467831"/>
                  <a:ext cx="2268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C9A9E4F7-C40C-0C8F-6508-6F6790857828}"/>
                    </a:ext>
                  </a:extLst>
                </p14:cNvPr>
                <p14:cNvContentPartPr/>
                <p14:nvPr/>
              </p14:nvContentPartPr>
              <p14:xfrm>
                <a:off x="1291272" y="1464951"/>
                <a:ext cx="280800" cy="16632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C9A9E4F7-C40C-0C8F-6508-6F679085782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285152" y="1458831"/>
                  <a:ext cx="2930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96189AE7-2F7B-2CCC-3309-8BD88D532564}"/>
                    </a:ext>
                  </a:extLst>
                </p14:cNvPr>
                <p14:cNvContentPartPr/>
                <p14:nvPr/>
              </p14:nvContentPartPr>
              <p14:xfrm>
                <a:off x="1558032" y="1446951"/>
                <a:ext cx="166680" cy="18576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96189AE7-2F7B-2CCC-3309-8BD88D53256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551912" y="1440831"/>
                  <a:ext cx="17892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0B15659F-E764-590B-CA57-232FE18DE2F7}"/>
              </a:ext>
            </a:extLst>
          </p:cNvPr>
          <p:cNvGrpSpPr/>
          <p:nvPr/>
        </p:nvGrpSpPr>
        <p:grpSpPr>
          <a:xfrm>
            <a:off x="4035496" y="1821816"/>
            <a:ext cx="1105256" cy="537480"/>
            <a:chOff x="4035496" y="1821816"/>
            <a:chExt cx="1105256" cy="53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0400A009-87DB-B8D0-293F-0031B15DD590}"/>
                    </a:ext>
                  </a:extLst>
                </p14:cNvPr>
                <p14:cNvContentPartPr/>
                <p14:nvPr/>
              </p14:nvContentPartPr>
              <p14:xfrm>
                <a:off x="4153216" y="1821816"/>
                <a:ext cx="65160" cy="1357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0400A009-87DB-B8D0-293F-0031B15DD59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147096" y="1815696"/>
                  <a:ext cx="774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D9A0662E-6CF3-BD46-EE39-24B4B047C4D4}"/>
                    </a:ext>
                  </a:extLst>
                </p14:cNvPr>
                <p14:cNvContentPartPr/>
                <p14:nvPr/>
              </p14:nvContentPartPr>
              <p14:xfrm>
                <a:off x="4035496" y="2011176"/>
                <a:ext cx="377640" cy="259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D9A0662E-6CF3-BD46-EE39-24B4B047C4D4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029376" y="2005056"/>
                  <a:ext cx="3898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CB318507-24B9-B658-A772-49C6A9189AFC}"/>
                    </a:ext>
                  </a:extLst>
                </p14:cNvPr>
                <p14:cNvContentPartPr/>
                <p14:nvPr/>
              </p14:nvContentPartPr>
              <p14:xfrm>
                <a:off x="4090936" y="2111976"/>
                <a:ext cx="119520" cy="1126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CB318507-24B9-B658-A772-49C6A9189AF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084816" y="2105856"/>
                  <a:ext cx="1317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BA126303-863E-B6EB-2708-24AEEBA73ECB}"/>
                    </a:ext>
                  </a:extLst>
                </p14:cNvPr>
                <p14:cNvContentPartPr/>
                <p14:nvPr/>
              </p14:nvContentPartPr>
              <p14:xfrm>
                <a:off x="4079776" y="2132856"/>
                <a:ext cx="142560" cy="14256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BA126303-863E-B6EB-2708-24AEEBA73ECB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073656" y="2126736"/>
                  <a:ext cx="154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BCA8D64B-ED67-7DAD-674A-F70DB54500F3}"/>
                    </a:ext>
                  </a:extLst>
                </p14:cNvPr>
                <p14:cNvContentPartPr/>
                <p14:nvPr/>
              </p14:nvContentPartPr>
              <p14:xfrm>
                <a:off x="4242136" y="2227536"/>
                <a:ext cx="115560" cy="13176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BCA8D64B-ED67-7DAD-674A-F70DB54500F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236016" y="2221416"/>
                  <a:ext cx="1278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A4711EC9-534C-39BA-35EB-59E7BC7615ED}"/>
                    </a:ext>
                  </a:extLst>
                </p14:cNvPr>
                <p14:cNvContentPartPr/>
                <p14:nvPr/>
              </p14:nvContentPartPr>
              <p14:xfrm>
                <a:off x="4258336" y="2102256"/>
                <a:ext cx="117360" cy="730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A4711EC9-534C-39BA-35EB-59E7BC7615E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252216" y="2096136"/>
                  <a:ext cx="1296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4A1E23B1-04B9-BF54-ADB0-59FE84FAF5FA}"/>
                    </a:ext>
                  </a:extLst>
                </p14:cNvPr>
                <p14:cNvContentPartPr/>
                <p14:nvPr/>
              </p14:nvContentPartPr>
              <p14:xfrm>
                <a:off x="4491976" y="1947456"/>
                <a:ext cx="165960" cy="15732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4A1E23B1-04B9-BF54-ADB0-59FE84FAF5FA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485856" y="1941336"/>
                  <a:ext cx="1782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1158165D-1375-7595-4678-E1C78A5FC2BD}"/>
                    </a:ext>
                  </a:extLst>
                </p14:cNvPr>
                <p14:cNvContentPartPr/>
                <p14:nvPr/>
              </p14:nvContentPartPr>
              <p14:xfrm>
                <a:off x="4738576" y="2008656"/>
                <a:ext cx="31320" cy="792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1158165D-1375-7595-4678-E1C78A5FC2B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732456" y="2002536"/>
                  <a:ext cx="435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07148D86-F283-24D1-CBC2-34C1F5398C8A}"/>
                    </a:ext>
                  </a:extLst>
                </p14:cNvPr>
                <p14:cNvContentPartPr/>
                <p14:nvPr/>
              </p14:nvContentPartPr>
              <p14:xfrm>
                <a:off x="4789696" y="2017296"/>
                <a:ext cx="14760" cy="504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07148D86-F283-24D1-CBC2-34C1F5398C8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783576" y="2011176"/>
                  <a:ext cx="270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A584240E-78B3-BE81-D8D4-24831512BD52}"/>
                    </a:ext>
                  </a:extLst>
                </p14:cNvPr>
                <p14:cNvContentPartPr/>
                <p14:nvPr/>
              </p14:nvContentPartPr>
              <p14:xfrm>
                <a:off x="4963992" y="1936551"/>
                <a:ext cx="176760" cy="20052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A584240E-78B3-BE81-D8D4-24831512BD52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957872" y="1930431"/>
                  <a:ext cx="189000" cy="21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AC0E1571-52DE-C698-C75E-F8040F96DF22}"/>
              </a:ext>
            </a:extLst>
          </p:cNvPr>
          <p:cNvGrpSpPr/>
          <p:nvPr/>
        </p:nvGrpSpPr>
        <p:grpSpPr>
          <a:xfrm>
            <a:off x="5184672" y="1840071"/>
            <a:ext cx="547200" cy="591120"/>
            <a:chOff x="5184672" y="1840071"/>
            <a:chExt cx="547200" cy="59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E36704E3-8CBB-727D-CE1C-77BED21EEEF5}"/>
                    </a:ext>
                  </a:extLst>
                </p14:cNvPr>
                <p14:cNvContentPartPr/>
                <p14:nvPr/>
              </p14:nvContentPartPr>
              <p14:xfrm>
                <a:off x="5300952" y="1840071"/>
                <a:ext cx="70560" cy="1346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E36704E3-8CBB-727D-CE1C-77BED21EEEF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294832" y="1833951"/>
                  <a:ext cx="828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58630E6D-D8F7-49BC-802F-FAB4ED88DC4C}"/>
                    </a:ext>
                  </a:extLst>
                </p14:cNvPr>
                <p14:cNvContentPartPr/>
                <p14:nvPr/>
              </p14:nvContentPartPr>
              <p14:xfrm>
                <a:off x="5184672" y="2029791"/>
                <a:ext cx="290520" cy="3672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58630E6D-D8F7-49BC-802F-FAB4ED88DC4C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178552" y="2023671"/>
                  <a:ext cx="3027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2A90F25B-49E8-E250-3DAD-243125121458}"/>
                    </a:ext>
                  </a:extLst>
                </p14:cNvPr>
                <p14:cNvContentPartPr/>
                <p14:nvPr/>
              </p14:nvContentPartPr>
              <p14:xfrm>
                <a:off x="5250912" y="2143551"/>
                <a:ext cx="149760" cy="2160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2A90F25B-49E8-E250-3DAD-24312512145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244792" y="2137431"/>
                  <a:ext cx="1620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59663A58-7116-6F6E-0CCB-5340D79EE1E6}"/>
                    </a:ext>
                  </a:extLst>
                </p14:cNvPr>
                <p14:cNvContentPartPr/>
                <p14:nvPr/>
              </p14:nvContentPartPr>
              <p14:xfrm>
                <a:off x="5268912" y="2181351"/>
                <a:ext cx="131760" cy="13428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59663A58-7116-6F6E-0CCB-5340D79EE1E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262792" y="2175231"/>
                  <a:ext cx="144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E68B5909-317C-6CC5-3D47-8B851E326AA0}"/>
                    </a:ext>
                  </a:extLst>
                </p14:cNvPr>
                <p14:cNvContentPartPr/>
                <p14:nvPr/>
              </p14:nvContentPartPr>
              <p14:xfrm>
                <a:off x="5436312" y="2314911"/>
                <a:ext cx="30600" cy="1058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E68B5909-317C-6CC5-3D47-8B851E326AA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430192" y="2308791"/>
                  <a:ext cx="428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15F54B6D-8B8E-0DC9-DBFD-DA31CC718C7E}"/>
                    </a:ext>
                  </a:extLst>
                </p14:cNvPr>
                <p14:cNvContentPartPr/>
                <p14:nvPr/>
              </p14:nvContentPartPr>
              <p14:xfrm>
                <a:off x="5496072" y="2317431"/>
                <a:ext cx="37440" cy="10368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15F54B6D-8B8E-0DC9-DBFD-DA31CC718C7E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489952" y="2311311"/>
                  <a:ext cx="496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9AF096C8-609B-051A-91FB-9906CDA63A8A}"/>
                    </a:ext>
                  </a:extLst>
                </p14:cNvPr>
                <p14:cNvContentPartPr/>
                <p14:nvPr/>
              </p14:nvContentPartPr>
              <p14:xfrm>
                <a:off x="5505792" y="2290071"/>
                <a:ext cx="123840" cy="14112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9AF096C8-609B-051A-91FB-9906CDA63A8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5499672" y="2283951"/>
                  <a:ext cx="1360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1BD32757-E0C7-479F-E10D-86AAA412BC50}"/>
                    </a:ext>
                  </a:extLst>
                </p14:cNvPr>
                <p14:cNvContentPartPr/>
                <p14:nvPr/>
              </p14:nvContentPartPr>
              <p14:xfrm>
                <a:off x="5689752" y="2261271"/>
                <a:ext cx="42120" cy="16560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1BD32757-E0C7-479F-E10D-86AAA412BC50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683632" y="2255151"/>
                  <a:ext cx="543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A1EA9BBF-29F5-E9B9-94A9-B3EEBF19170A}"/>
                    </a:ext>
                  </a:extLst>
                </p14:cNvPr>
                <p14:cNvContentPartPr/>
                <p14:nvPr/>
              </p14:nvContentPartPr>
              <p14:xfrm>
                <a:off x="5392032" y="2100711"/>
                <a:ext cx="121320" cy="914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A1EA9BBF-29F5-E9B9-94A9-B3EEBF19170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385912" y="2094591"/>
                  <a:ext cx="133560" cy="10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332324B7-E466-B626-0083-E4C923DBB6B0}"/>
              </a:ext>
            </a:extLst>
          </p:cNvPr>
          <p:cNvGrpSpPr/>
          <p:nvPr/>
        </p:nvGrpSpPr>
        <p:grpSpPr>
          <a:xfrm>
            <a:off x="6146215" y="1741716"/>
            <a:ext cx="802080" cy="475920"/>
            <a:chOff x="6146215" y="1741716"/>
            <a:chExt cx="802080" cy="475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544B9CAB-663C-C4EE-CDAB-FE2D51CB550D}"/>
                    </a:ext>
                  </a:extLst>
                </p14:cNvPr>
                <p14:cNvContentPartPr/>
                <p14:nvPr/>
              </p14:nvContentPartPr>
              <p14:xfrm>
                <a:off x="6146215" y="1860876"/>
                <a:ext cx="146520" cy="19404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544B9CAB-663C-C4EE-CDAB-FE2D51CB550D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140095" y="1854756"/>
                  <a:ext cx="1587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F2C9694-38F0-1565-77C5-1B210EC91C35}"/>
                    </a:ext>
                  </a:extLst>
                </p14:cNvPr>
                <p14:cNvContentPartPr/>
                <p14:nvPr/>
              </p14:nvContentPartPr>
              <p14:xfrm>
                <a:off x="6333775" y="1741716"/>
                <a:ext cx="122040" cy="1087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F2C9694-38F0-1565-77C5-1B210EC91C35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327655" y="1735596"/>
                  <a:ext cx="1342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05270473-FB30-F6C1-A40E-9380C05819B9}"/>
                    </a:ext>
                  </a:extLst>
                </p14:cNvPr>
                <p14:cNvContentPartPr/>
                <p14:nvPr/>
              </p14:nvContentPartPr>
              <p14:xfrm>
                <a:off x="6384535" y="2052396"/>
                <a:ext cx="49320" cy="12132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05270473-FB30-F6C1-A40E-9380C05819B9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378415" y="2046276"/>
                  <a:ext cx="615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34249FBA-5641-327B-EB7C-D885F3F01B4A}"/>
                    </a:ext>
                  </a:extLst>
                </p14:cNvPr>
                <p14:cNvContentPartPr/>
                <p14:nvPr/>
              </p14:nvContentPartPr>
              <p14:xfrm>
                <a:off x="6479575" y="2066076"/>
                <a:ext cx="46080" cy="1317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34249FBA-5641-327B-EB7C-D885F3F01B4A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473455" y="2059956"/>
                  <a:ext cx="583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6AB99B1C-B4D0-D492-4E74-623C4A4EB664}"/>
                    </a:ext>
                  </a:extLst>
                </p14:cNvPr>
                <p14:cNvContentPartPr/>
                <p14:nvPr/>
              </p14:nvContentPartPr>
              <p14:xfrm>
                <a:off x="6460495" y="2052396"/>
                <a:ext cx="162000" cy="1652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6AB99B1C-B4D0-D492-4E74-623C4A4EB664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454375" y="2046276"/>
                  <a:ext cx="1742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6C5581BB-0EA1-A927-3A8F-500F1A485255}"/>
                    </a:ext>
                  </a:extLst>
                </p14:cNvPr>
                <p14:cNvContentPartPr/>
                <p14:nvPr/>
              </p14:nvContentPartPr>
              <p14:xfrm>
                <a:off x="6665695" y="2041236"/>
                <a:ext cx="51840" cy="1526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6C5581BB-0EA1-A927-3A8F-500F1A485255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659575" y="2035116"/>
                  <a:ext cx="640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17094386-6E03-6974-4AEB-8C2783FA3F66}"/>
                    </a:ext>
                  </a:extLst>
                </p14:cNvPr>
                <p14:cNvContentPartPr/>
                <p14:nvPr/>
              </p14:nvContentPartPr>
              <p14:xfrm>
                <a:off x="6781255" y="2087676"/>
                <a:ext cx="37080" cy="10944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17094386-6E03-6974-4AEB-8C2783FA3F6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775135" y="2081556"/>
                  <a:ext cx="49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F45083C7-6E08-F436-A9A6-B2A2C3ACD623}"/>
                    </a:ext>
                  </a:extLst>
                </p14:cNvPr>
                <p14:cNvContentPartPr/>
                <p14:nvPr/>
              </p14:nvContentPartPr>
              <p14:xfrm>
                <a:off x="6772255" y="2116116"/>
                <a:ext cx="71280" cy="1728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F45083C7-6E08-F436-A9A6-B2A2C3ACD623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766135" y="2109996"/>
                  <a:ext cx="835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2C96B67D-0731-2944-8C67-C51EDEBE9FE9}"/>
                    </a:ext>
                  </a:extLst>
                </p14:cNvPr>
                <p14:cNvContentPartPr/>
                <p14:nvPr/>
              </p14:nvContentPartPr>
              <p14:xfrm>
                <a:off x="6898615" y="2076516"/>
                <a:ext cx="49680" cy="1188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2C96B67D-0731-2944-8C67-C51EDEBE9FE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892495" y="2070396"/>
                  <a:ext cx="61920" cy="131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017CDFEA-6832-BE8D-7DA0-BC4AEEE956D0}"/>
                  </a:ext>
                </a:extLst>
              </p14:cNvPr>
              <p14:cNvContentPartPr/>
              <p14:nvPr/>
            </p14:nvContentPartPr>
            <p14:xfrm>
              <a:off x="7122895" y="1919556"/>
              <a:ext cx="170640" cy="14040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017CDFEA-6832-BE8D-7DA0-BC4AEEE956D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116775" y="1913436"/>
                <a:ext cx="182880" cy="15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5361B2F-3695-33D3-789D-EDC059C39E9E}"/>
              </a:ext>
            </a:extLst>
          </p:cNvPr>
          <p:cNvGrpSpPr/>
          <p:nvPr/>
        </p:nvGrpSpPr>
        <p:grpSpPr>
          <a:xfrm>
            <a:off x="7478215" y="2025036"/>
            <a:ext cx="457200" cy="21600"/>
            <a:chOff x="7478215" y="2025036"/>
            <a:chExt cx="457200" cy="2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7617FBBC-695D-0080-4F52-EE97A767475A}"/>
                    </a:ext>
                  </a:extLst>
                </p14:cNvPr>
                <p14:cNvContentPartPr/>
                <p14:nvPr/>
              </p14:nvContentPartPr>
              <p14:xfrm>
                <a:off x="7478215" y="2025396"/>
                <a:ext cx="47160" cy="111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7617FBBC-695D-0080-4F52-EE97A767475A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472095" y="2019276"/>
                  <a:ext cx="594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872D5415-FD80-CBB0-5600-AEFB8DB294E6}"/>
                    </a:ext>
                  </a:extLst>
                </p14:cNvPr>
                <p14:cNvContentPartPr/>
                <p14:nvPr/>
              </p14:nvContentPartPr>
              <p14:xfrm>
                <a:off x="7654255" y="2025036"/>
                <a:ext cx="79920" cy="216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872D5415-FD80-CBB0-5600-AEFB8DB294E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648135" y="2018916"/>
                  <a:ext cx="921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F09B3938-D31D-EA4F-4B8C-E55E5C980587}"/>
                    </a:ext>
                  </a:extLst>
                </p14:cNvPr>
                <p14:cNvContentPartPr/>
                <p14:nvPr/>
              </p14:nvContentPartPr>
              <p14:xfrm>
                <a:off x="7806175" y="2025036"/>
                <a:ext cx="26640" cy="104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F09B3938-D31D-EA4F-4B8C-E55E5C98058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800055" y="2018916"/>
                  <a:ext cx="388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A4269058-357F-9A5B-CA06-673E8A596039}"/>
                    </a:ext>
                  </a:extLst>
                </p14:cNvPr>
                <p14:cNvContentPartPr/>
                <p14:nvPr/>
              </p14:nvContentPartPr>
              <p14:xfrm>
                <a:off x="7898335" y="2030076"/>
                <a:ext cx="37080" cy="97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A4269058-357F-9A5B-CA06-673E8A596039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892215" y="2023956"/>
                  <a:ext cx="49320" cy="2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AC352DA5-C641-6717-CDA0-5D9D370B0552}"/>
                  </a:ext>
                </a:extLst>
              </p14:cNvPr>
              <p14:cNvContentPartPr/>
              <p14:nvPr/>
            </p14:nvContentPartPr>
            <p14:xfrm>
              <a:off x="8166175" y="1902996"/>
              <a:ext cx="210960" cy="17028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AC352DA5-C641-6717-CDA0-5D9D370B055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160055" y="1896876"/>
                <a:ext cx="223200" cy="182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58" name="Group 257">
            <a:extLst>
              <a:ext uri="{FF2B5EF4-FFF2-40B4-BE49-F238E27FC236}">
                <a16:creationId xmlns:a16="http://schemas.microsoft.com/office/drawing/2014/main" id="{E2FBDF84-CF36-EA68-A074-67451839D379}"/>
              </a:ext>
            </a:extLst>
          </p:cNvPr>
          <p:cNvGrpSpPr/>
          <p:nvPr/>
        </p:nvGrpSpPr>
        <p:grpSpPr>
          <a:xfrm>
            <a:off x="8553535" y="1836396"/>
            <a:ext cx="1081440" cy="446760"/>
            <a:chOff x="8553535" y="1836396"/>
            <a:chExt cx="1081440" cy="44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02BE466D-4938-9802-F3C8-306077FDA1EF}"/>
                    </a:ext>
                  </a:extLst>
                </p14:cNvPr>
                <p14:cNvContentPartPr/>
                <p14:nvPr/>
              </p14:nvContentPartPr>
              <p14:xfrm>
                <a:off x="8553535" y="1951236"/>
                <a:ext cx="152280" cy="1436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02BE466D-4938-9802-F3C8-306077FDA1EF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547415" y="1945116"/>
                  <a:ext cx="1645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DD3B24D5-2C0B-5683-D635-33E3F422772B}"/>
                    </a:ext>
                  </a:extLst>
                </p14:cNvPr>
                <p14:cNvContentPartPr/>
                <p14:nvPr/>
              </p14:nvContentPartPr>
              <p14:xfrm>
                <a:off x="8668735" y="1836396"/>
                <a:ext cx="140400" cy="1018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DD3B24D5-2C0B-5683-D635-33E3F422772B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662615" y="1830276"/>
                  <a:ext cx="1526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6010256B-BFED-6B2F-E186-114A16C57E6B}"/>
                    </a:ext>
                  </a:extLst>
                </p14:cNvPr>
                <p14:cNvContentPartPr/>
                <p14:nvPr/>
              </p14:nvContentPartPr>
              <p14:xfrm>
                <a:off x="8783935" y="2078676"/>
                <a:ext cx="15840" cy="11376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6010256B-BFED-6B2F-E186-114A16C57E6B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777815" y="2072556"/>
                  <a:ext cx="280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0DFEF5B1-4935-8D05-C882-ACED2568FFD9}"/>
                    </a:ext>
                  </a:extLst>
                </p14:cNvPr>
                <p14:cNvContentPartPr/>
                <p14:nvPr/>
              </p14:nvContentPartPr>
              <p14:xfrm>
                <a:off x="8826055" y="2077956"/>
                <a:ext cx="21600" cy="10872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0DFEF5B1-4935-8D05-C882-ACED2568FFD9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819935" y="2071836"/>
                  <a:ext cx="338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5B8E6ECF-1F9D-C320-94E3-B799F812E94A}"/>
                    </a:ext>
                  </a:extLst>
                </p14:cNvPr>
                <p14:cNvContentPartPr/>
                <p14:nvPr/>
              </p14:nvContentPartPr>
              <p14:xfrm>
                <a:off x="8821735" y="2049516"/>
                <a:ext cx="166320" cy="1422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5B8E6ECF-1F9D-C320-94E3-B799F812E94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815615" y="2043396"/>
                  <a:ext cx="1785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89F97EA4-5C48-5F3C-791E-9127A1546762}"/>
                    </a:ext>
                  </a:extLst>
                </p14:cNvPr>
                <p14:cNvContentPartPr/>
                <p14:nvPr/>
              </p14:nvContentPartPr>
              <p14:xfrm>
                <a:off x="9016855" y="2052036"/>
                <a:ext cx="25200" cy="1627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89F97EA4-5C48-5F3C-791E-9127A154676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9010735" y="2045916"/>
                  <a:ext cx="374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4DA664C6-9943-91EE-7B22-EF7B9CBF11CE}"/>
                    </a:ext>
                  </a:extLst>
                </p14:cNvPr>
                <p14:cNvContentPartPr/>
                <p14:nvPr/>
              </p14:nvContentPartPr>
              <p14:xfrm>
                <a:off x="9116215" y="2092716"/>
                <a:ext cx="25200" cy="1004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4DA664C6-9943-91EE-7B22-EF7B9CBF11C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9110095" y="2086596"/>
                  <a:ext cx="374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85450C71-EBB3-7F5B-831F-DCA8C22CB766}"/>
                    </a:ext>
                  </a:extLst>
                </p14:cNvPr>
                <p14:cNvContentPartPr/>
                <p14:nvPr/>
              </p14:nvContentPartPr>
              <p14:xfrm>
                <a:off x="9084895" y="2132676"/>
                <a:ext cx="110160" cy="86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85450C71-EBB3-7F5B-831F-DCA8C22CB76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078775" y="2126556"/>
                  <a:ext cx="1224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D79BD565-96AF-BBBC-F830-030B36443976}"/>
                    </a:ext>
                  </a:extLst>
                </p14:cNvPr>
                <p14:cNvContentPartPr/>
                <p14:nvPr/>
              </p14:nvContentPartPr>
              <p14:xfrm>
                <a:off x="9306295" y="2083356"/>
                <a:ext cx="25920" cy="13212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D79BD565-96AF-BBBC-F830-030B36443976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300175" y="2077236"/>
                  <a:ext cx="381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F8F3253E-0510-A2AD-CCEF-49C189959946}"/>
                    </a:ext>
                  </a:extLst>
                </p14:cNvPr>
                <p14:cNvContentPartPr/>
                <p14:nvPr/>
              </p14:nvContentPartPr>
              <p14:xfrm>
                <a:off x="9354535" y="2063196"/>
                <a:ext cx="167040" cy="170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F8F3253E-0510-A2AD-CCEF-49C18995994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9348415" y="2057076"/>
                  <a:ext cx="1792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46F4EB74-24C4-B415-A6A3-08C9076F765A}"/>
                    </a:ext>
                  </a:extLst>
                </p14:cNvPr>
                <p14:cNvContentPartPr/>
                <p14:nvPr/>
              </p14:nvContentPartPr>
              <p14:xfrm>
                <a:off x="9590335" y="2056356"/>
                <a:ext cx="44640" cy="2268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46F4EB74-24C4-B415-A6A3-08C9076F765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9584215" y="2050236"/>
                  <a:ext cx="56880" cy="23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C4EE0F1A-FCAA-6E45-9189-4E8AB94292F6}"/>
              </a:ext>
            </a:extLst>
          </p:cNvPr>
          <p:cNvGrpSpPr/>
          <p:nvPr/>
        </p:nvGrpSpPr>
        <p:grpSpPr>
          <a:xfrm>
            <a:off x="378312" y="2684631"/>
            <a:ext cx="1879920" cy="553680"/>
            <a:chOff x="378312" y="2684631"/>
            <a:chExt cx="1879920" cy="55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3226A0D5-98A8-B3E8-6525-8CD815CD3F4B}"/>
                    </a:ext>
                  </a:extLst>
                </p14:cNvPr>
                <p14:cNvContentPartPr/>
                <p14:nvPr/>
              </p14:nvContentPartPr>
              <p14:xfrm>
                <a:off x="378312" y="2699751"/>
                <a:ext cx="329400" cy="3441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3226A0D5-98A8-B3E8-6525-8CD815CD3F4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72192" y="2693631"/>
                  <a:ext cx="34164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8CC12836-6926-62DA-E1E8-ACB6AEE5B85E}"/>
                    </a:ext>
                  </a:extLst>
                </p14:cNvPr>
                <p14:cNvContentPartPr/>
                <p14:nvPr/>
              </p14:nvContentPartPr>
              <p14:xfrm>
                <a:off x="715272" y="2906751"/>
                <a:ext cx="102960" cy="11124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8CC12836-6926-62DA-E1E8-ACB6AEE5B85E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09152" y="2900631"/>
                  <a:ext cx="1152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F7F189E7-08A1-1EED-46C3-1CB1D2E6B1CC}"/>
                    </a:ext>
                  </a:extLst>
                </p14:cNvPr>
                <p14:cNvContentPartPr/>
                <p14:nvPr/>
              </p14:nvContentPartPr>
              <p14:xfrm>
                <a:off x="745512" y="2797671"/>
                <a:ext cx="34920" cy="1476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F7F189E7-08A1-1EED-46C3-1CB1D2E6B1CC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739392" y="2791551"/>
                  <a:ext cx="471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4D62CF0E-FB0D-9BA8-85F9-EA437C2FF0D8}"/>
                    </a:ext>
                  </a:extLst>
                </p14:cNvPr>
                <p14:cNvContentPartPr/>
                <p14:nvPr/>
              </p14:nvContentPartPr>
              <p14:xfrm>
                <a:off x="817872" y="2891271"/>
                <a:ext cx="207360" cy="34704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4D62CF0E-FB0D-9BA8-85F9-EA437C2FF0D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11752" y="2885151"/>
                  <a:ext cx="21960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368D3D86-6F16-F61A-A78A-FE9CC373B961}"/>
                    </a:ext>
                  </a:extLst>
                </p14:cNvPr>
                <p14:cNvContentPartPr/>
                <p14:nvPr/>
              </p14:nvContentPartPr>
              <p14:xfrm>
                <a:off x="982032" y="2914311"/>
                <a:ext cx="169920" cy="12780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368D3D86-6F16-F61A-A78A-FE9CC373B961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75912" y="2908191"/>
                  <a:ext cx="1821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ADB1479B-FDCD-1407-1450-98BACEE27496}"/>
                    </a:ext>
                  </a:extLst>
                </p14:cNvPr>
                <p14:cNvContentPartPr/>
                <p14:nvPr/>
              </p14:nvContentPartPr>
              <p14:xfrm>
                <a:off x="1135032" y="2903871"/>
                <a:ext cx="236880" cy="1342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ADB1479B-FDCD-1407-1450-98BACEE27496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128912" y="2897751"/>
                  <a:ext cx="2491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27855254-075B-D440-F9C7-47DE48C967A5}"/>
                    </a:ext>
                  </a:extLst>
                </p14:cNvPr>
                <p14:cNvContentPartPr/>
                <p14:nvPr/>
              </p14:nvContentPartPr>
              <p14:xfrm>
                <a:off x="1307472" y="2684631"/>
                <a:ext cx="114840" cy="3639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27855254-075B-D440-F9C7-47DE48C967A5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301352" y="2678511"/>
                  <a:ext cx="127080" cy="37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62496E4A-C7F7-A53C-3D81-0E7D2BE955ED}"/>
                    </a:ext>
                  </a:extLst>
                </p14:cNvPr>
                <p14:cNvContentPartPr/>
                <p14:nvPr/>
              </p14:nvContentPartPr>
              <p14:xfrm>
                <a:off x="1274352" y="2871111"/>
                <a:ext cx="440640" cy="16452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62496E4A-C7F7-A53C-3D81-0E7D2BE955E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268232" y="2864991"/>
                  <a:ext cx="4528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08EDBAED-736C-0615-918F-85AFDE072652}"/>
                    </a:ext>
                  </a:extLst>
                </p14:cNvPr>
                <p14:cNvContentPartPr/>
                <p14:nvPr/>
              </p14:nvContentPartPr>
              <p14:xfrm>
                <a:off x="1707072" y="2869671"/>
                <a:ext cx="131040" cy="18324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08EDBAED-736C-0615-918F-85AFDE07265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700952" y="2863551"/>
                  <a:ext cx="14328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CDCB3CD1-89D7-E727-971A-B7E649F9E0D4}"/>
                    </a:ext>
                  </a:extLst>
                </p14:cNvPr>
                <p14:cNvContentPartPr/>
                <p14:nvPr/>
              </p14:nvContentPartPr>
              <p14:xfrm>
                <a:off x="1831272" y="2886591"/>
                <a:ext cx="232920" cy="1688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CDCB3CD1-89D7-E727-971A-B7E649F9E0D4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825152" y="2880471"/>
                  <a:ext cx="2451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5E942C17-A727-C9A8-57D0-C8D36BFA1BB8}"/>
                    </a:ext>
                  </a:extLst>
                </p14:cNvPr>
                <p14:cNvContentPartPr/>
                <p14:nvPr/>
              </p14:nvContentPartPr>
              <p14:xfrm>
                <a:off x="2175072" y="2883711"/>
                <a:ext cx="47880" cy="3060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5E942C17-A727-C9A8-57D0-C8D36BFA1BB8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168952" y="2877591"/>
                  <a:ext cx="601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F103DBDF-FE0A-5D08-FA6B-E1FAB644AD8E}"/>
                    </a:ext>
                  </a:extLst>
                </p14:cNvPr>
                <p14:cNvContentPartPr/>
                <p14:nvPr/>
              </p14:nvContentPartPr>
              <p14:xfrm>
                <a:off x="2234112" y="2987751"/>
                <a:ext cx="24120" cy="3096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F103DBDF-FE0A-5D08-FA6B-E1FAB644AD8E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227992" y="2981631"/>
                  <a:ext cx="36360" cy="4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741D2A86-42BA-8696-F9ED-F02C427E19A9}"/>
              </a:ext>
            </a:extLst>
          </p:cNvPr>
          <p:cNvGrpSpPr/>
          <p:nvPr/>
        </p:nvGrpSpPr>
        <p:grpSpPr>
          <a:xfrm>
            <a:off x="2679432" y="2754831"/>
            <a:ext cx="571320" cy="263160"/>
            <a:chOff x="2679432" y="2754831"/>
            <a:chExt cx="571320" cy="26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75BBD074-02D2-C705-72DC-0D4601315897}"/>
                    </a:ext>
                  </a:extLst>
                </p14:cNvPr>
                <p14:cNvContentPartPr/>
                <p14:nvPr/>
              </p14:nvContentPartPr>
              <p14:xfrm>
                <a:off x="2679432" y="2754831"/>
                <a:ext cx="236160" cy="2631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75BBD074-02D2-C705-72DC-0D4601315897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2673312" y="2748711"/>
                  <a:ext cx="24840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7EEACC9C-6C3B-649C-5216-DFF7C627609E}"/>
                    </a:ext>
                  </a:extLst>
                </p14:cNvPr>
                <p14:cNvContentPartPr/>
                <p14:nvPr/>
              </p14:nvContentPartPr>
              <p14:xfrm>
                <a:off x="3037992" y="2772831"/>
                <a:ext cx="212760" cy="1879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7EEACC9C-6C3B-649C-5216-DFF7C627609E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031872" y="2766711"/>
                  <a:ext cx="2250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180F64C6-8469-A7C0-E012-094BB4CFB8F6}"/>
                    </a:ext>
                  </a:extLst>
                </p14:cNvPr>
                <p14:cNvContentPartPr/>
                <p14:nvPr/>
              </p14:nvContentPartPr>
              <p14:xfrm>
                <a:off x="3029712" y="2871471"/>
                <a:ext cx="165600" cy="183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180F64C6-8469-A7C0-E012-094BB4CFB8F6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023592" y="2865351"/>
                  <a:ext cx="177840" cy="3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A86DD7A8-8055-45C3-7D97-F23502DC25BB}"/>
              </a:ext>
            </a:extLst>
          </p:cNvPr>
          <p:cNvGrpSpPr/>
          <p:nvPr/>
        </p:nvGrpSpPr>
        <p:grpSpPr>
          <a:xfrm>
            <a:off x="3471432" y="2659791"/>
            <a:ext cx="1009440" cy="435600"/>
            <a:chOff x="3471432" y="2659791"/>
            <a:chExt cx="1009440" cy="43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8CCD7C15-E7B5-7D15-D2AD-D2A77A2CFB98}"/>
                    </a:ext>
                  </a:extLst>
                </p14:cNvPr>
                <p14:cNvContentPartPr/>
                <p14:nvPr/>
              </p14:nvContentPartPr>
              <p14:xfrm>
                <a:off x="3471432" y="2725311"/>
                <a:ext cx="219960" cy="30924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8CCD7C15-E7B5-7D15-D2AD-D2A77A2CFB9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465312" y="2719191"/>
                  <a:ext cx="23220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4E3C587F-E3C6-C99F-52AA-63E3DAD585B2}"/>
                    </a:ext>
                  </a:extLst>
                </p14:cNvPr>
                <p14:cNvContentPartPr/>
                <p14:nvPr/>
              </p14:nvContentPartPr>
              <p14:xfrm>
                <a:off x="3719112" y="3018711"/>
                <a:ext cx="70920" cy="766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4E3C587F-E3C6-C99F-52AA-63E3DAD585B2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712992" y="3012591"/>
                  <a:ext cx="831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50BB08EC-9D3E-99AB-0F56-12751F0277DF}"/>
                    </a:ext>
                  </a:extLst>
                </p14:cNvPr>
                <p14:cNvContentPartPr/>
                <p14:nvPr/>
              </p14:nvContentPartPr>
              <p14:xfrm>
                <a:off x="3741432" y="2926551"/>
                <a:ext cx="15480" cy="972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50BB08EC-9D3E-99AB-0F56-12751F0277DF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735312" y="2920431"/>
                  <a:ext cx="277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AC0033AD-4068-E64A-8C04-97C4CB0049DE}"/>
                    </a:ext>
                  </a:extLst>
                </p14:cNvPr>
                <p14:cNvContentPartPr/>
                <p14:nvPr/>
              </p14:nvContentPartPr>
              <p14:xfrm>
                <a:off x="3889392" y="2668071"/>
                <a:ext cx="138960" cy="36936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AC0033AD-4068-E64A-8C04-97C4CB0049D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883272" y="2661951"/>
                  <a:ext cx="15120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789B3B1E-2565-7FA7-0FBE-C7872950322D}"/>
                    </a:ext>
                  </a:extLst>
                </p14:cNvPr>
                <p14:cNvContentPartPr/>
                <p14:nvPr/>
              </p14:nvContentPartPr>
              <p14:xfrm>
                <a:off x="4061112" y="2768871"/>
                <a:ext cx="184320" cy="2170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789B3B1E-2565-7FA7-0FBE-C7872950322D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054992" y="2762751"/>
                  <a:ext cx="1965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A0DD99A3-BD2B-30B6-70E6-20FAAB6E3569}"/>
                    </a:ext>
                  </a:extLst>
                </p14:cNvPr>
                <p14:cNvContentPartPr/>
                <p14:nvPr/>
              </p14:nvContentPartPr>
              <p14:xfrm>
                <a:off x="4049952" y="2902071"/>
                <a:ext cx="198000" cy="1872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A0DD99A3-BD2B-30B6-70E6-20FAAB6E3569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043832" y="2895951"/>
                  <a:ext cx="2102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2CD3947F-124B-6320-77F7-957AC3CFA87F}"/>
                    </a:ext>
                  </a:extLst>
                </p14:cNvPr>
                <p14:cNvContentPartPr/>
                <p14:nvPr/>
              </p14:nvContentPartPr>
              <p14:xfrm>
                <a:off x="4216632" y="2659791"/>
                <a:ext cx="264240" cy="38916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2CD3947F-124B-6320-77F7-957AC3CFA87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210512" y="2653671"/>
                  <a:ext cx="276480" cy="401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74525E19-66F1-325C-3A0F-A6CF6B3FA4FC}"/>
                  </a:ext>
                </a:extLst>
              </p14:cNvPr>
              <p14:cNvContentPartPr/>
              <p14:nvPr/>
            </p14:nvContentPartPr>
            <p14:xfrm>
              <a:off x="4699032" y="2937351"/>
              <a:ext cx="30240" cy="14580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74525E19-66F1-325C-3A0F-A6CF6B3FA4FC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4692912" y="2931231"/>
                <a:ext cx="42480" cy="15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5B4C1BC-49DC-4C4B-82A2-99147C0987E8}"/>
              </a:ext>
            </a:extLst>
          </p:cNvPr>
          <p:cNvGrpSpPr/>
          <p:nvPr/>
        </p:nvGrpSpPr>
        <p:grpSpPr>
          <a:xfrm>
            <a:off x="5579704" y="2730276"/>
            <a:ext cx="1069560" cy="364320"/>
            <a:chOff x="5579704" y="2730276"/>
            <a:chExt cx="1069560" cy="36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62C9AEC8-739B-E245-F646-E06F738D47A5}"/>
                    </a:ext>
                  </a:extLst>
                </p14:cNvPr>
                <p14:cNvContentPartPr/>
                <p14:nvPr/>
              </p14:nvContentPartPr>
              <p14:xfrm>
                <a:off x="5591944" y="2806236"/>
                <a:ext cx="325080" cy="1296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62C9AEC8-739B-E245-F646-E06F738D47A5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585824" y="2800116"/>
                  <a:ext cx="3373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B7CE428B-291B-8AD2-41F2-0583C814674A}"/>
                    </a:ext>
                  </a:extLst>
                </p14:cNvPr>
                <p14:cNvContentPartPr/>
                <p14:nvPr/>
              </p14:nvContentPartPr>
              <p14:xfrm>
                <a:off x="5712184" y="2841516"/>
                <a:ext cx="18000" cy="21312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B7CE428B-291B-8AD2-41F2-0583C814674A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706064" y="2835396"/>
                  <a:ext cx="3024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5E24C33A-80ED-E55C-D5EB-26F2CF0E1DD8}"/>
                    </a:ext>
                  </a:extLst>
                </p14:cNvPr>
                <p14:cNvContentPartPr/>
                <p14:nvPr/>
              </p14:nvContentPartPr>
              <p14:xfrm>
                <a:off x="5579704" y="3033036"/>
                <a:ext cx="308160" cy="648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5E24C33A-80ED-E55C-D5EB-26F2CF0E1DD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5573584" y="3026916"/>
                  <a:ext cx="3204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EBF591A4-F43E-FF2D-D84D-EF369B784D06}"/>
                    </a:ext>
                  </a:extLst>
                </p14:cNvPr>
                <p14:cNvContentPartPr/>
                <p14:nvPr/>
              </p14:nvContentPartPr>
              <p14:xfrm>
                <a:off x="5941504" y="2752956"/>
                <a:ext cx="210240" cy="32616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EBF591A4-F43E-FF2D-D84D-EF369B784D06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5935384" y="2746836"/>
                  <a:ext cx="22248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A33BA7F1-A664-B1C6-D818-62D8921EEDF1}"/>
                    </a:ext>
                  </a:extLst>
                </p14:cNvPr>
                <p14:cNvContentPartPr/>
                <p14:nvPr/>
              </p14:nvContentPartPr>
              <p14:xfrm>
                <a:off x="6164344" y="2838996"/>
                <a:ext cx="240120" cy="20520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A33BA7F1-A664-B1C6-D818-62D8921EEDF1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158224" y="2832876"/>
                  <a:ext cx="2523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2EDBF38E-7000-48B5-8F2C-835F3FE19E11}"/>
                    </a:ext>
                  </a:extLst>
                </p14:cNvPr>
                <p14:cNvContentPartPr/>
                <p14:nvPr/>
              </p14:nvContentPartPr>
              <p14:xfrm>
                <a:off x="6364864" y="2730276"/>
                <a:ext cx="284400" cy="36432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2EDBF38E-7000-48B5-8F2C-835F3FE19E11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358744" y="2724156"/>
                  <a:ext cx="296640" cy="376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437" name="Ink 436">
                <a:extLst>
                  <a:ext uri="{FF2B5EF4-FFF2-40B4-BE49-F238E27FC236}">
                    <a16:creationId xmlns:a16="http://schemas.microsoft.com/office/drawing/2014/main" id="{53933910-6223-8F26-A2E1-68C1D50C9BDB}"/>
                  </a:ext>
                </a:extLst>
              </p14:cNvPr>
              <p14:cNvContentPartPr/>
              <p14:nvPr/>
            </p14:nvContentPartPr>
            <p14:xfrm>
              <a:off x="7249744" y="2779596"/>
              <a:ext cx="268560" cy="30600"/>
            </p14:xfrm>
          </p:contentPart>
        </mc:Choice>
        <mc:Fallback xmlns="">
          <p:pic>
            <p:nvPicPr>
              <p:cNvPr id="437" name="Ink 436">
                <a:extLst>
                  <a:ext uri="{FF2B5EF4-FFF2-40B4-BE49-F238E27FC236}">
                    <a16:creationId xmlns:a16="http://schemas.microsoft.com/office/drawing/2014/main" id="{53933910-6223-8F26-A2E1-68C1D50C9BD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7243624" y="2773476"/>
                <a:ext cx="28080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544" name="Ink 543">
                <a:extLst>
                  <a:ext uri="{FF2B5EF4-FFF2-40B4-BE49-F238E27FC236}">
                    <a16:creationId xmlns:a16="http://schemas.microsoft.com/office/drawing/2014/main" id="{06BB151F-0395-1249-BEBE-93146521E70B}"/>
                  </a:ext>
                </a:extLst>
              </p14:cNvPr>
              <p14:cNvContentPartPr/>
              <p14:nvPr/>
            </p14:nvContentPartPr>
            <p14:xfrm>
              <a:off x="9696400" y="4095299"/>
              <a:ext cx="12960" cy="6480"/>
            </p14:xfrm>
          </p:contentPart>
        </mc:Choice>
        <mc:Fallback xmlns="">
          <p:pic>
            <p:nvPicPr>
              <p:cNvPr id="544" name="Ink 543">
                <a:extLst>
                  <a:ext uri="{FF2B5EF4-FFF2-40B4-BE49-F238E27FC236}">
                    <a16:creationId xmlns:a16="http://schemas.microsoft.com/office/drawing/2014/main" id="{06BB151F-0395-1249-BEBE-93146521E70B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9690280" y="4089179"/>
                <a:ext cx="252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592" name="Ink 591">
                <a:extLst>
                  <a:ext uri="{FF2B5EF4-FFF2-40B4-BE49-F238E27FC236}">
                    <a16:creationId xmlns:a16="http://schemas.microsoft.com/office/drawing/2014/main" id="{D21233B0-5FCC-85E7-7BC7-3C1567A12888}"/>
                  </a:ext>
                </a:extLst>
              </p14:cNvPr>
              <p14:cNvContentPartPr/>
              <p14:nvPr/>
            </p14:nvContentPartPr>
            <p14:xfrm>
              <a:off x="264455" y="4691228"/>
              <a:ext cx="29880" cy="14760"/>
            </p14:xfrm>
          </p:contentPart>
        </mc:Choice>
        <mc:Fallback xmlns="">
          <p:pic>
            <p:nvPicPr>
              <p:cNvPr id="592" name="Ink 591">
                <a:extLst>
                  <a:ext uri="{FF2B5EF4-FFF2-40B4-BE49-F238E27FC236}">
                    <a16:creationId xmlns:a16="http://schemas.microsoft.com/office/drawing/2014/main" id="{D21233B0-5FCC-85E7-7BC7-3C1567A12888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258335" y="4685108"/>
                <a:ext cx="421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593" name="Ink 592">
                <a:extLst>
                  <a:ext uri="{FF2B5EF4-FFF2-40B4-BE49-F238E27FC236}">
                    <a16:creationId xmlns:a16="http://schemas.microsoft.com/office/drawing/2014/main" id="{D3F9C2B2-8ABD-047F-0BD5-CDC2D5B08B3F}"/>
                  </a:ext>
                </a:extLst>
              </p14:cNvPr>
              <p14:cNvContentPartPr/>
              <p14:nvPr/>
            </p14:nvContentPartPr>
            <p14:xfrm>
              <a:off x="264815" y="4662428"/>
              <a:ext cx="195120" cy="406440"/>
            </p14:xfrm>
          </p:contentPart>
        </mc:Choice>
        <mc:Fallback xmlns="">
          <p:pic>
            <p:nvPicPr>
              <p:cNvPr id="593" name="Ink 592">
                <a:extLst>
                  <a:ext uri="{FF2B5EF4-FFF2-40B4-BE49-F238E27FC236}">
                    <a16:creationId xmlns:a16="http://schemas.microsoft.com/office/drawing/2014/main" id="{D3F9C2B2-8ABD-047F-0BD5-CDC2D5B08B3F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258695" y="4656308"/>
                <a:ext cx="20736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594" name="Ink 593">
                <a:extLst>
                  <a:ext uri="{FF2B5EF4-FFF2-40B4-BE49-F238E27FC236}">
                    <a16:creationId xmlns:a16="http://schemas.microsoft.com/office/drawing/2014/main" id="{A38884EC-3D43-A981-E2CF-81430575AA7A}"/>
                  </a:ext>
                </a:extLst>
              </p14:cNvPr>
              <p14:cNvContentPartPr/>
              <p14:nvPr/>
            </p14:nvContentPartPr>
            <p14:xfrm>
              <a:off x="434735" y="4870868"/>
              <a:ext cx="245520" cy="191520"/>
            </p14:xfrm>
          </p:contentPart>
        </mc:Choice>
        <mc:Fallback xmlns="">
          <p:pic>
            <p:nvPicPr>
              <p:cNvPr id="594" name="Ink 593">
                <a:extLst>
                  <a:ext uri="{FF2B5EF4-FFF2-40B4-BE49-F238E27FC236}">
                    <a16:creationId xmlns:a16="http://schemas.microsoft.com/office/drawing/2014/main" id="{A38884EC-3D43-A981-E2CF-81430575AA7A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428615" y="4864748"/>
                <a:ext cx="25776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595" name="Ink 594">
                <a:extLst>
                  <a:ext uri="{FF2B5EF4-FFF2-40B4-BE49-F238E27FC236}">
                    <a16:creationId xmlns:a16="http://schemas.microsoft.com/office/drawing/2014/main" id="{576A8EC3-E3C1-25B1-A4D9-0044AAB3DE57}"/>
                  </a:ext>
                </a:extLst>
              </p14:cNvPr>
              <p14:cNvContentPartPr/>
              <p14:nvPr/>
            </p14:nvContentPartPr>
            <p14:xfrm>
              <a:off x="675935" y="4637228"/>
              <a:ext cx="54720" cy="396720"/>
            </p14:xfrm>
          </p:contentPart>
        </mc:Choice>
        <mc:Fallback xmlns="">
          <p:pic>
            <p:nvPicPr>
              <p:cNvPr id="595" name="Ink 594">
                <a:extLst>
                  <a:ext uri="{FF2B5EF4-FFF2-40B4-BE49-F238E27FC236}">
                    <a16:creationId xmlns:a16="http://schemas.microsoft.com/office/drawing/2014/main" id="{576A8EC3-E3C1-25B1-A4D9-0044AAB3DE57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669815" y="4631108"/>
                <a:ext cx="66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596" name="Ink 595">
                <a:extLst>
                  <a:ext uri="{FF2B5EF4-FFF2-40B4-BE49-F238E27FC236}">
                    <a16:creationId xmlns:a16="http://schemas.microsoft.com/office/drawing/2014/main" id="{C1284239-2D55-BDC6-0864-434E6070D0E8}"/>
                  </a:ext>
                </a:extLst>
              </p14:cNvPr>
              <p14:cNvContentPartPr/>
              <p14:nvPr/>
            </p14:nvContentPartPr>
            <p14:xfrm>
              <a:off x="657215" y="4826228"/>
              <a:ext cx="178200" cy="46080"/>
            </p14:xfrm>
          </p:contentPart>
        </mc:Choice>
        <mc:Fallback xmlns="">
          <p:pic>
            <p:nvPicPr>
              <p:cNvPr id="596" name="Ink 595">
                <a:extLst>
                  <a:ext uri="{FF2B5EF4-FFF2-40B4-BE49-F238E27FC236}">
                    <a16:creationId xmlns:a16="http://schemas.microsoft.com/office/drawing/2014/main" id="{C1284239-2D55-BDC6-0864-434E6070D0E8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651095" y="4820108"/>
                <a:ext cx="19044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597" name="Ink 596">
                <a:extLst>
                  <a:ext uri="{FF2B5EF4-FFF2-40B4-BE49-F238E27FC236}">
                    <a16:creationId xmlns:a16="http://schemas.microsoft.com/office/drawing/2014/main" id="{681404FC-923D-CB09-4184-63A8A05E226C}"/>
                  </a:ext>
                </a:extLst>
              </p14:cNvPr>
              <p14:cNvContentPartPr/>
              <p14:nvPr/>
            </p14:nvContentPartPr>
            <p14:xfrm>
              <a:off x="1092455" y="4607348"/>
              <a:ext cx="600120" cy="137520"/>
            </p14:xfrm>
          </p:contentPart>
        </mc:Choice>
        <mc:Fallback xmlns="">
          <p:pic>
            <p:nvPicPr>
              <p:cNvPr id="597" name="Ink 596">
                <a:extLst>
                  <a:ext uri="{FF2B5EF4-FFF2-40B4-BE49-F238E27FC236}">
                    <a16:creationId xmlns:a16="http://schemas.microsoft.com/office/drawing/2014/main" id="{681404FC-923D-CB09-4184-63A8A05E226C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1086335" y="4601228"/>
                <a:ext cx="6123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598" name="Ink 597">
                <a:extLst>
                  <a:ext uri="{FF2B5EF4-FFF2-40B4-BE49-F238E27FC236}">
                    <a16:creationId xmlns:a16="http://schemas.microsoft.com/office/drawing/2014/main" id="{C362C6BB-4DF9-BA25-AB70-72013CC53026}"/>
                  </a:ext>
                </a:extLst>
              </p14:cNvPr>
              <p14:cNvContentPartPr/>
              <p14:nvPr/>
            </p14:nvContentPartPr>
            <p14:xfrm>
              <a:off x="1348055" y="4736948"/>
              <a:ext cx="123480" cy="337680"/>
            </p14:xfrm>
          </p:contentPart>
        </mc:Choice>
        <mc:Fallback xmlns="">
          <p:pic>
            <p:nvPicPr>
              <p:cNvPr id="598" name="Ink 597">
                <a:extLst>
                  <a:ext uri="{FF2B5EF4-FFF2-40B4-BE49-F238E27FC236}">
                    <a16:creationId xmlns:a16="http://schemas.microsoft.com/office/drawing/2014/main" id="{C362C6BB-4DF9-BA25-AB70-72013CC53026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1341935" y="4730828"/>
                <a:ext cx="13572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599" name="Ink 598">
                <a:extLst>
                  <a:ext uri="{FF2B5EF4-FFF2-40B4-BE49-F238E27FC236}">
                    <a16:creationId xmlns:a16="http://schemas.microsoft.com/office/drawing/2014/main" id="{6DB73E38-ED57-68CF-550F-87B147833791}"/>
                  </a:ext>
                </a:extLst>
              </p14:cNvPr>
              <p14:cNvContentPartPr/>
              <p14:nvPr/>
            </p14:nvContentPartPr>
            <p14:xfrm>
              <a:off x="1318895" y="4894988"/>
              <a:ext cx="257400" cy="22680"/>
            </p14:xfrm>
          </p:contentPart>
        </mc:Choice>
        <mc:Fallback xmlns="">
          <p:pic>
            <p:nvPicPr>
              <p:cNvPr id="599" name="Ink 598">
                <a:extLst>
                  <a:ext uri="{FF2B5EF4-FFF2-40B4-BE49-F238E27FC236}">
                    <a16:creationId xmlns:a16="http://schemas.microsoft.com/office/drawing/2014/main" id="{6DB73E38-ED57-68CF-550F-87B147833791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1312775" y="4888868"/>
                <a:ext cx="269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600" name="Ink 599">
                <a:extLst>
                  <a:ext uri="{FF2B5EF4-FFF2-40B4-BE49-F238E27FC236}">
                    <a16:creationId xmlns:a16="http://schemas.microsoft.com/office/drawing/2014/main" id="{D431A30D-57F0-5DA5-47C4-F7526C1F72EB}"/>
                  </a:ext>
                </a:extLst>
              </p14:cNvPr>
              <p14:cNvContentPartPr/>
              <p14:nvPr/>
            </p14:nvContentPartPr>
            <p14:xfrm>
              <a:off x="1558295" y="4822988"/>
              <a:ext cx="43200" cy="153720"/>
            </p14:xfrm>
          </p:contentPart>
        </mc:Choice>
        <mc:Fallback xmlns="">
          <p:pic>
            <p:nvPicPr>
              <p:cNvPr id="600" name="Ink 599">
                <a:extLst>
                  <a:ext uri="{FF2B5EF4-FFF2-40B4-BE49-F238E27FC236}">
                    <a16:creationId xmlns:a16="http://schemas.microsoft.com/office/drawing/2014/main" id="{D431A30D-57F0-5DA5-47C4-F7526C1F72EB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1552175" y="4816868"/>
                <a:ext cx="5544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605" name="Ink 604">
                <a:extLst>
                  <a:ext uri="{FF2B5EF4-FFF2-40B4-BE49-F238E27FC236}">
                    <a16:creationId xmlns:a16="http://schemas.microsoft.com/office/drawing/2014/main" id="{44E93F38-0ACB-6FCE-EEC6-D781AFAAD030}"/>
                  </a:ext>
                </a:extLst>
              </p14:cNvPr>
              <p14:cNvContentPartPr/>
              <p14:nvPr/>
            </p14:nvContentPartPr>
            <p14:xfrm>
              <a:off x="1881935" y="4718228"/>
              <a:ext cx="282240" cy="189000"/>
            </p14:xfrm>
          </p:contentPart>
        </mc:Choice>
        <mc:Fallback xmlns="">
          <p:pic>
            <p:nvPicPr>
              <p:cNvPr id="605" name="Ink 604">
                <a:extLst>
                  <a:ext uri="{FF2B5EF4-FFF2-40B4-BE49-F238E27FC236}">
                    <a16:creationId xmlns:a16="http://schemas.microsoft.com/office/drawing/2014/main" id="{44E93F38-0ACB-6FCE-EEC6-D781AFAAD030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1875815" y="4712108"/>
                <a:ext cx="29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606" name="Ink 605">
                <a:extLst>
                  <a:ext uri="{FF2B5EF4-FFF2-40B4-BE49-F238E27FC236}">
                    <a16:creationId xmlns:a16="http://schemas.microsoft.com/office/drawing/2014/main" id="{39E1E96D-50EE-629E-947E-875D41F89774}"/>
                  </a:ext>
                </a:extLst>
              </p14:cNvPr>
              <p14:cNvContentPartPr/>
              <p14:nvPr/>
            </p14:nvContentPartPr>
            <p14:xfrm>
              <a:off x="1902095" y="4979948"/>
              <a:ext cx="324000" cy="36720"/>
            </p14:xfrm>
          </p:contentPart>
        </mc:Choice>
        <mc:Fallback xmlns="">
          <p:pic>
            <p:nvPicPr>
              <p:cNvPr id="606" name="Ink 605">
                <a:extLst>
                  <a:ext uri="{FF2B5EF4-FFF2-40B4-BE49-F238E27FC236}">
                    <a16:creationId xmlns:a16="http://schemas.microsoft.com/office/drawing/2014/main" id="{39E1E96D-50EE-629E-947E-875D41F89774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1895975" y="4973828"/>
                <a:ext cx="33624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608" name="Ink 607">
                <a:extLst>
                  <a:ext uri="{FF2B5EF4-FFF2-40B4-BE49-F238E27FC236}">
                    <a16:creationId xmlns:a16="http://schemas.microsoft.com/office/drawing/2014/main" id="{17A1E13C-3E46-6B00-0981-B4A82BB8D649}"/>
                  </a:ext>
                </a:extLst>
              </p14:cNvPr>
              <p14:cNvContentPartPr/>
              <p14:nvPr/>
            </p14:nvContentPartPr>
            <p14:xfrm>
              <a:off x="2446415" y="4592588"/>
              <a:ext cx="293040" cy="434520"/>
            </p14:xfrm>
          </p:contentPart>
        </mc:Choice>
        <mc:Fallback xmlns="">
          <p:pic>
            <p:nvPicPr>
              <p:cNvPr id="608" name="Ink 607">
                <a:extLst>
                  <a:ext uri="{FF2B5EF4-FFF2-40B4-BE49-F238E27FC236}">
                    <a16:creationId xmlns:a16="http://schemas.microsoft.com/office/drawing/2014/main" id="{17A1E13C-3E46-6B00-0981-B4A82BB8D649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440295" y="4586468"/>
                <a:ext cx="30528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609" name="Ink 608">
                <a:extLst>
                  <a:ext uri="{FF2B5EF4-FFF2-40B4-BE49-F238E27FC236}">
                    <a16:creationId xmlns:a16="http://schemas.microsoft.com/office/drawing/2014/main" id="{B2320E8C-8AE8-23EB-4DCB-236010763067}"/>
                  </a:ext>
                </a:extLst>
              </p14:cNvPr>
              <p14:cNvContentPartPr/>
              <p14:nvPr/>
            </p14:nvContentPartPr>
            <p14:xfrm>
              <a:off x="2771855" y="4945388"/>
              <a:ext cx="148320" cy="110880"/>
            </p14:xfrm>
          </p:contentPart>
        </mc:Choice>
        <mc:Fallback xmlns="">
          <p:pic>
            <p:nvPicPr>
              <p:cNvPr id="609" name="Ink 608">
                <a:extLst>
                  <a:ext uri="{FF2B5EF4-FFF2-40B4-BE49-F238E27FC236}">
                    <a16:creationId xmlns:a16="http://schemas.microsoft.com/office/drawing/2014/main" id="{B2320E8C-8AE8-23EB-4DCB-236010763067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2765735" y="4939268"/>
                <a:ext cx="1605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610" name="Ink 609">
                <a:extLst>
                  <a:ext uri="{FF2B5EF4-FFF2-40B4-BE49-F238E27FC236}">
                    <a16:creationId xmlns:a16="http://schemas.microsoft.com/office/drawing/2014/main" id="{05C8F1B9-8594-8893-F504-9766A74D91B1}"/>
                  </a:ext>
                </a:extLst>
              </p14:cNvPr>
              <p14:cNvContentPartPr/>
              <p14:nvPr/>
            </p14:nvContentPartPr>
            <p14:xfrm>
              <a:off x="2789135" y="4881668"/>
              <a:ext cx="26640" cy="4320"/>
            </p14:xfrm>
          </p:contentPart>
        </mc:Choice>
        <mc:Fallback xmlns="">
          <p:pic>
            <p:nvPicPr>
              <p:cNvPr id="610" name="Ink 609">
                <a:extLst>
                  <a:ext uri="{FF2B5EF4-FFF2-40B4-BE49-F238E27FC236}">
                    <a16:creationId xmlns:a16="http://schemas.microsoft.com/office/drawing/2014/main" id="{05C8F1B9-8594-8893-F504-9766A74D91B1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2783015" y="4875548"/>
                <a:ext cx="3888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611" name="Ink 610">
                <a:extLst>
                  <a:ext uri="{FF2B5EF4-FFF2-40B4-BE49-F238E27FC236}">
                    <a16:creationId xmlns:a16="http://schemas.microsoft.com/office/drawing/2014/main" id="{EE2EF50C-FFE7-E1FE-9E84-E5D7CE4B9E94}"/>
                  </a:ext>
                </a:extLst>
              </p14:cNvPr>
              <p14:cNvContentPartPr/>
              <p14:nvPr/>
            </p14:nvContentPartPr>
            <p14:xfrm>
              <a:off x="2957975" y="4644788"/>
              <a:ext cx="211320" cy="300960"/>
            </p14:xfrm>
          </p:contentPart>
        </mc:Choice>
        <mc:Fallback xmlns="">
          <p:pic>
            <p:nvPicPr>
              <p:cNvPr id="611" name="Ink 610">
                <a:extLst>
                  <a:ext uri="{FF2B5EF4-FFF2-40B4-BE49-F238E27FC236}">
                    <a16:creationId xmlns:a16="http://schemas.microsoft.com/office/drawing/2014/main" id="{EE2EF50C-FFE7-E1FE-9E84-E5D7CE4B9E94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2951855" y="4638668"/>
                <a:ext cx="2235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612" name="Ink 611">
                <a:extLst>
                  <a:ext uri="{FF2B5EF4-FFF2-40B4-BE49-F238E27FC236}">
                    <a16:creationId xmlns:a16="http://schemas.microsoft.com/office/drawing/2014/main" id="{663119B7-332A-864C-96DE-6AC7E241DE63}"/>
                  </a:ext>
                </a:extLst>
              </p14:cNvPr>
              <p14:cNvContentPartPr/>
              <p14:nvPr/>
            </p14:nvContentPartPr>
            <p14:xfrm>
              <a:off x="3141935" y="4669628"/>
              <a:ext cx="138960" cy="223560"/>
            </p14:xfrm>
          </p:contentPart>
        </mc:Choice>
        <mc:Fallback xmlns="">
          <p:pic>
            <p:nvPicPr>
              <p:cNvPr id="612" name="Ink 611">
                <a:extLst>
                  <a:ext uri="{FF2B5EF4-FFF2-40B4-BE49-F238E27FC236}">
                    <a16:creationId xmlns:a16="http://schemas.microsoft.com/office/drawing/2014/main" id="{663119B7-332A-864C-96DE-6AC7E241DE63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3135815" y="4663508"/>
                <a:ext cx="15120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613" name="Ink 612">
                <a:extLst>
                  <a:ext uri="{FF2B5EF4-FFF2-40B4-BE49-F238E27FC236}">
                    <a16:creationId xmlns:a16="http://schemas.microsoft.com/office/drawing/2014/main" id="{14CFA565-5A56-D7CD-A2C1-BEE355E939BF}"/>
                  </a:ext>
                </a:extLst>
              </p14:cNvPr>
              <p14:cNvContentPartPr/>
              <p14:nvPr/>
            </p14:nvContentPartPr>
            <p14:xfrm>
              <a:off x="3106295" y="4779068"/>
              <a:ext cx="192240" cy="43200"/>
            </p14:xfrm>
          </p:contentPart>
        </mc:Choice>
        <mc:Fallback xmlns="">
          <p:pic>
            <p:nvPicPr>
              <p:cNvPr id="613" name="Ink 612">
                <a:extLst>
                  <a:ext uri="{FF2B5EF4-FFF2-40B4-BE49-F238E27FC236}">
                    <a16:creationId xmlns:a16="http://schemas.microsoft.com/office/drawing/2014/main" id="{14CFA565-5A56-D7CD-A2C1-BEE355E939BF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3100175" y="4772948"/>
                <a:ext cx="2044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614" name="Ink 613">
                <a:extLst>
                  <a:ext uri="{FF2B5EF4-FFF2-40B4-BE49-F238E27FC236}">
                    <a16:creationId xmlns:a16="http://schemas.microsoft.com/office/drawing/2014/main" id="{28559D11-7683-0A3A-87D8-ADAD7A55427E}"/>
                  </a:ext>
                </a:extLst>
              </p14:cNvPr>
              <p14:cNvContentPartPr/>
              <p14:nvPr/>
            </p14:nvContentPartPr>
            <p14:xfrm>
              <a:off x="3257855" y="4552268"/>
              <a:ext cx="195480" cy="379440"/>
            </p14:xfrm>
          </p:contentPart>
        </mc:Choice>
        <mc:Fallback xmlns="">
          <p:pic>
            <p:nvPicPr>
              <p:cNvPr id="614" name="Ink 613">
                <a:extLst>
                  <a:ext uri="{FF2B5EF4-FFF2-40B4-BE49-F238E27FC236}">
                    <a16:creationId xmlns:a16="http://schemas.microsoft.com/office/drawing/2014/main" id="{28559D11-7683-0A3A-87D8-ADAD7A55427E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3251735" y="4546148"/>
                <a:ext cx="20772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626" name="Ink 625">
                <a:extLst>
                  <a:ext uri="{FF2B5EF4-FFF2-40B4-BE49-F238E27FC236}">
                    <a16:creationId xmlns:a16="http://schemas.microsoft.com/office/drawing/2014/main" id="{C4DFF374-27A4-B59F-DD98-76E617F1D2D3}"/>
                  </a:ext>
                </a:extLst>
              </p14:cNvPr>
              <p14:cNvContentPartPr/>
              <p14:nvPr/>
            </p14:nvContentPartPr>
            <p14:xfrm>
              <a:off x="3809735" y="4765748"/>
              <a:ext cx="219240" cy="173520"/>
            </p14:xfrm>
          </p:contentPart>
        </mc:Choice>
        <mc:Fallback xmlns="">
          <p:pic>
            <p:nvPicPr>
              <p:cNvPr id="626" name="Ink 625">
                <a:extLst>
                  <a:ext uri="{FF2B5EF4-FFF2-40B4-BE49-F238E27FC236}">
                    <a16:creationId xmlns:a16="http://schemas.microsoft.com/office/drawing/2014/main" id="{C4DFF374-27A4-B59F-DD98-76E617F1D2D3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3803615" y="4759628"/>
                <a:ext cx="23148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627" name="Ink 626">
                <a:extLst>
                  <a:ext uri="{FF2B5EF4-FFF2-40B4-BE49-F238E27FC236}">
                    <a16:creationId xmlns:a16="http://schemas.microsoft.com/office/drawing/2014/main" id="{E2B4C755-5AE2-4E0C-DFEB-67AF90B9DE91}"/>
                  </a:ext>
                </a:extLst>
              </p14:cNvPr>
              <p14:cNvContentPartPr/>
              <p14:nvPr/>
            </p14:nvContentPartPr>
            <p14:xfrm>
              <a:off x="3974975" y="4800308"/>
              <a:ext cx="150480" cy="131400"/>
            </p14:xfrm>
          </p:contentPart>
        </mc:Choice>
        <mc:Fallback xmlns="">
          <p:pic>
            <p:nvPicPr>
              <p:cNvPr id="627" name="Ink 626">
                <a:extLst>
                  <a:ext uri="{FF2B5EF4-FFF2-40B4-BE49-F238E27FC236}">
                    <a16:creationId xmlns:a16="http://schemas.microsoft.com/office/drawing/2014/main" id="{E2B4C755-5AE2-4E0C-DFEB-67AF90B9DE91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3968855" y="4794188"/>
                <a:ext cx="16272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628" name="Ink 627">
                <a:extLst>
                  <a:ext uri="{FF2B5EF4-FFF2-40B4-BE49-F238E27FC236}">
                    <a16:creationId xmlns:a16="http://schemas.microsoft.com/office/drawing/2014/main" id="{B53022B1-2527-317B-94E4-FC061B42F204}"/>
                  </a:ext>
                </a:extLst>
              </p14:cNvPr>
              <p14:cNvContentPartPr/>
              <p14:nvPr/>
            </p14:nvContentPartPr>
            <p14:xfrm>
              <a:off x="4128695" y="4791668"/>
              <a:ext cx="198360" cy="133560"/>
            </p14:xfrm>
          </p:contentPart>
        </mc:Choice>
        <mc:Fallback xmlns="">
          <p:pic>
            <p:nvPicPr>
              <p:cNvPr id="628" name="Ink 627">
                <a:extLst>
                  <a:ext uri="{FF2B5EF4-FFF2-40B4-BE49-F238E27FC236}">
                    <a16:creationId xmlns:a16="http://schemas.microsoft.com/office/drawing/2014/main" id="{B53022B1-2527-317B-94E4-FC061B42F204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4122575" y="4785548"/>
                <a:ext cx="21060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629" name="Ink 628">
                <a:extLst>
                  <a:ext uri="{FF2B5EF4-FFF2-40B4-BE49-F238E27FC236}">
                    <a16:creationId xmlns:a16="http://schemas.microsoft.com/office/drawing/2014/main" id="{92CC54EA-4ED5-DA7D-88DE-E045D6D25D64}"/>
                  </a:ext>
                </a:extLst>
              </p14:cNvPr>
              <p14:cNvContentPartPr/>
              <p14:nvPr/>
            </p14:nvContentPartPr>
            <p14:xfrm>
              <a:off x="4328135" y="4559828"/>
              <a:ext cx="30240" cy="364320"/>
            </p14:xfrm>
          </p:contentPart>
        </mc:Choice>
        <mc:Fallback xmlns="">
          <p:pic>
            <p:nvPicPr>
              <p:cNvPr id="629" name="Ink 628">
                <a:extLst>
                  <a:ext uri="{FF2B5EF4-FFF2-40B4-BE49-F238E27FC236}">
                    <a16:creationId xmlns:a16="http://schemas.microsoft.com/office/drawing/2014/main" id="{92CC54EA-4ED5-DA7D-88DE-E045D6D25D64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322015" y="4553708"/>
                <a:ext cx="4248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630" name="Ink 629">
                <a:extLst>
                  <a:ext uri="{FF2B5EF4-FFF2-40B4-BE49-F238E27FC236}">
                    <a16:creationId xmlns:a16="http://schemas.microsoft.com/office/drawing/2014/main" id="{0B561142-328D-FC67-1D37-2C9E8C01B1C2}"/>
                  </a:ext>
                </a:extLst>
              </p14:cNvPr>
              <p14:cNvContentPartPr/>
              <p14:nvPr/>
            </p14:nvContentPartPr>
            <p14:xfrm>
              <a:off x="4303655" y="4778708"/>
              <a:ext cx="139320" cy="12960"/>
            </p14:xfrm>
          </p:contentPart>
        </mc:Choice>
        <mc:Fallback xmlns="">
          <p:pic>
            <p:nvPicPr>
              <p:cNvPr id="630" name="Ink 629">
                <a:extLst>
                  <a:ext uri="{FF2B5EF4-FFF2-40B4-BE49-F238E27FC236}">
                    <a16:creationId xmlns:a16="http://schemas.microsoft.com/office/drawing/2014/main" id="{0B561142-328D-FC67-1D37-2C9E8C01B1C2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4297535" y="4772588"/>
                <a:ext cx="1515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631" name="Ink 630">
                <a:extLst>
                  <a:ext uri="{FF2B5EF4-FFF2-40B4-BE49-F238E27FC236}">
                    <a16:creationId xmlns:a16="http://schemas.microsoft.com/office/drawing/2014/main" id="{E3123BB6-1180-B7B8-9A4F-7AB65F765F0E}"/>
                  </a:ext>
                </a:extLst>
              </p14:cNvPr>
              <p14:cNvContentPartPr/>
              <p14:nvPr/>
            </p14:nvContentPartPr>
            <p14:xfrm>
              <a:off x="4447295" y="4767188"/>
              <a:ext cx="272520" cy="158040"/>
            </p14:xfrm>
          </p:contentPart>
        </mc:Choice>
        <mc:Fallback xmlns="">
          <p:pic>
            <p:nvPicPr>
              <p:cNvPr id="631" name="Ink 630">
                <a:extLst>
                  <a:ext uri="{FF2B5EF4-FFF2-40B4-BE49-F238E27FC236}">
                    <a16:creationId xmlns:a16="http://schemas.microsoft.com/office/drawing/2014/main" id="{E3123BB6-1180-B7B8-9A4F-7AB65F765F0E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4441175" y="4761068"/>
                <a:ext cx="2847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632" name="Ink 631">
                <a:extLst>
                  <a:ext uri="{FF2B5EF4-FFF2-40B4-BE49-F238E27FC236}">
                    <a16:creationId xmlns:a16="http://schemas.microsoft.com/office/drawing/2014/main" id="{C7DC251D-64E2-ADEB-193E-0F9C999CEEA6}"/>
                  </a:ext>
                </a:extLst>
              </p14:cNvPr>
              <p14:cNvContentPartPr/>
              <p14:nvPr/>
            </p14:nvContentPartPr>
            <p14:xfrm>
              <a:off x="4634855" y="4682588"/>
              <a:ext cx="31680" cy="60480"/>
            </p14:xfrm>
          </p:contentPart>
        </mc:Choice>
        <mc:Fallback xmlns="">
          <p:pic>
            <p:nvPicPr>
              <p:cNvPr id="632" name="Ink 631">
                <a:extLst>
                  <a:ext uri="{FF2B5EF4-FFF2-40B4-BE49-F238E27FC236}">
                    <a16:creationId xmlns:a16="http://schemas.microsoft.com/office/drawing/2014/main" id="{C7DC251D-64E2-ADEB-193E-0F9C999CEEA6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4628735" y="4676468"/>
                <a:ext cx="43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633" name="Ink 632">
                <a:extLst>
                  <a:ext uri="{FF2B5EF4-FFF2-40B4-BE49-F238E27FC236}">
                    <a16:creationId xmlns:a16="http://schemas.microsoft.com/office/drawing/2014/main" id="{91438A68-A909-3CD4-191F-60398DE96EDB}"/>
                  </a:ext>
                </a:extLst>
              </p14:cNvPr>
              <p14:cNvContentPartPr/>
              <p14:nvPr/>
            </p14:nvContentPartPr>
            <p14:xfrm>
              <a:off x="4748255" y="4769708"/>
              <a:ext cx="199080" cy="125640"/>
            </p14:xfrm>
          </p:contentPart>
        </mc:Choice>
        <mc:Fallback xmlns="">
          <p:pic>
            <p:nvPicPr>
              <p:cNvPr id="633" name="Ink 632">
                <a:extLst>
                  <a:ext uri="{FF2B5EF4-FFF2-40B4-BE49-F238E27FC236}">
                    <a16:creationId xmlns:a16="http://schemas.microsoft.com/office/drawing/2014/main" id="{91438A68-A909-3CD4-191F-60398DE96EDB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4742135" y="4763588"/>
                <a:ext cx="211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690" name="Ink 689">
                <a:extLst>
                  <a:ext uri="{FF2B5EF4-FFF2-40B4-BE49-F238E27FC236}">
                    <a16:creationId xmlns:a16="http://schemas.microsoft.com/office/drawing/2014/main" id="{CFE55C0D-9FC2-34C2-A884-88B239B92744}"/>
                  </a:ext>
                </a:extLst>
              </p14:cNvPr>
              <p14:cNvContentPartPr/>
              <p14:nvPr/>
            </p14:nvContentPartPr>
            <p14:xfrm>
              <a:off x="236735" y="6017468"/>
              <a:ext cx="39600" cy="255960"/>
            </p14:xfrm>
          </p:contentPart>
        </mc:Choice>
        <mc:Fallback xmlns="">
          <p:pic>
            <p:nvPicPr>
              <p:cNvPr id="690" name="Ink 689">
                <a:extLst>
                  <a:ext uri="{FF2B5EF4-FFF2-40B4-BE49-F238E27FC236}">
                    <a16:creationId xmlns:a16="http://schemas.microsoft.com/office/drawing/2014/main" id="{CFE55C0D-9FC2-34C2-A884-88B239B92744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230615" y="6011348"/>
                <a:ext cx="518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691" name="Ink 690">
                <a:extLst>
                  <a:ext uri="{FF2B5EF4-FFF2-40B4-BE49-F238E27FC236}">
                    <a16:creationId xmlns:a16="http://schemas.microsoft.com/office/drawing/2014/main" id="{A164E2B0-7095-9387-0E82-AD17830C8B7F}"/>
                  </a:ext>
                </a:extLst>
              </p14:cNvPr>
              <p14:cNvContentPartPr/>
              <p14:nvPr/>
            </p14:nvContentPartPr>
            <p14:xfrm>
              <a:off x="234935" y="5982188"/>
              <a:ext cx="203400" cy="137520"/>
            </p14:xfrm>
          </p:contentPart>
        </mc:Choice>
        <mc:Fallback xmlns="">
          <p:pic>
            <p:nvPicPr>
              <p:cNvPr id="691" name="Ink 690">
                <a:extLst>
                  <a:ext uri="{FF2B5EF4-FFF2-40B4-BE49-F238E27FC236}">
                    <a16:creationId xmlns:a16="http://schemas.microsoft.com/office/drawing/2014/main" id="{A164E2B0-7095-9387-0E82-AD17830C8B7F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228815" y="5976068"/>
                <a:ext cx="2156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692" name="Ink 691">
                <a:extLst>
                  <a:ext uri="{FF2B5EF4-FFF2-40B4-BE49-F238E27FC236}">
                    <a16:creationId xmlns:a16="http://schemas.microsoft.com/office/drawing/2014/main" id="{4D04E445-9B49-05E9-0DBB-649A19CA9E58}"/>
                  </a:ext>
                </a:extLst>
              </p14:cNvPr>
              <p14:cNvContentPartPr/>
              <p14:nvPr/>
            </p14:nvContentPartPr>
            <p14:xfrm>
              <a:off x="436895" y="5998748"/>
              <a:ext cx="275400" cy="137880"/>
            </p14:xfrm>
          </p:contentPart>
        </mc:Choice>
        <mc:Fallback xmlns="">
          <p:pic>
            <p:nvPicPr>
              <p:cNvPr id="692" name="Ink 691">
                <a:extLst>
                  <a:ext uri="{FF2B5EF4-FFF2-40B4-BE49-F238E27FC236}">
                    <a16:creationId xmlns:a16="http://schemas.microsoft.com/office/drawing/2014/main" id="{4D04E445-9B49-05E9-0DBB-649A19CA9E58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430775" y="5992628"/>
                <a:ext cx="28764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693" name="Ink 692">
                <a:extLst>
                  <a:ext uri="{FF2B5EF4-FFF2-40B4-BE49-F238E27FC236}">
                    <a16:creationId xmlns:a16="http://schemas.microsoft.com/office/drawing/2014/main" id="{D55DBC40-F67C-8D54-0645-8CC056986AB0}"/>
                  </a:ext>
                </a:extLst>
              </p14:cNvPr>
              <p14:cNvContentPartPr/>
              <p14:nvPr/>
            </p14:nvContentPartPr>
            <p14:xfrm>
              <a:off x="657575" y="5978948"/>
              <a:ext cx="161640" cy="147240"/>
            </p14:xfrm>
          </p:contentPart>
        </mc:Choice>
        <mc:Fallback xmlns="">
          <p:pic>
            <p:nvPicPr>
              <p:cNvPr id="693" name="Ink 692">
                <a:extLst>
                  <a:ext uri="{FF2B5EF4-FFF2-40B4-BE49-F238E27FC236}">
                    <a16:creationId xmlns:a16="http://schemas.microsoft.com/office/drawing/2014/main" id="{D55DBC40-F67C-8D54-0645-8CC056986AB0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651455" y="5972828"/>
                <a:ext cx="17388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694" name="Ink 693">
                <a:extLst>
                  <a:ext uri="{FF2B5EF4-FFF2-40B4-BE49-F238E27FC236}">
                    <a16:creationId xmlns:a16="http://schemas.microsoft.com/office/drawing/2014/main" id="{F2868D0C-D551-01C3-50F3-9161345AB564}"/>
                  </a:ext>
                </a:extLst>
              </p14:cNvPr>
              <p14:cNvContentPartPr/>
              <p14:nvPr/>
            </p14:nvContentPartPr>
            <p14:xfrm>
              <a:off x="799775" y="5981828"/>
              <a:ext cx="226440" cy="173160"/>
            </p14:xfrm>
          </p:contentPart>
        </mc:Choice>
        <mc:Fallback xmlns="">
          <p:pic>
            <p:nvPicPr>
              <p:cNvPr id="694" name="Ink 693">
                <a:extLst>
                  <a:ext uri="{FF2B5EF4-FFF2-40B4-BE49-F238E27FC236}">
                    <a16:creationId xmlns:a16="http://schemas.microsoft.com/office/drawing/2014/main" id="{F2868D0C-D551-01C3-50F3-9161345AB564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793655" y="5975708"/>
                <a:ext cx="23868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695" name="Ink 694">
                <a:extLst>
                  <a:ext uri="{FF2B5EF4-FFF2-40B4-BE49-F238E27FC236}">
                    <a16:creationId xmlns:a16="http://schemas.microsoft.com/office/drawing/2014/main" id="{006E4CD8-33BF-6C49-06DE-CAD6672B35F3}"/>
                  </a:ext>
                </a:extLst>
              </p14:cNvPr>
              <p14:cNvContentPartPr/>
              <p14:nvPr/>
            </p14:nvContentPartPr>
            <p14:xfrm>
              <a:off x="956015" y="5815148"/>
              <a:ext cx="57600" cy="350640"/>
            </p14:xfrm>
          </p:contentPart>
        </mc:Choice>
        <mc:Fallback xmlns="">
          <p:pic>
            <p:nvPicPr>
              <p:cNvPr id="695" name="Ink 694">
                <a:extLst>
                  <a:ext uri="{FF2B5EF4-FFF2-40B4-BE49-F238E27FC236}">
                    <a16:creationId xmlns:a16="http://schemas.microsoft.com/office/drawing/2014/main" id="{006E4CD8-33BF-6C49-06DE-CAD6672B35F3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949895" y="5809028"/>
                <a:ext cx="698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696" name="Ink 695">
                <a:extLst>
                  <a:ext uri="{FF2B5EF4-FFF2-40B4-BE49-F238E27FC236}">
                    <a16:creationId xmlns:a16="http://schemas.microsoft.com/office/drawing/2014/main" id="{8A713028-862D-961F-C92C-53D04AD4EFBE}"/>
                  </a:ext>
                </a:extLst>
              </p14:cNvPr>
              <p14:cNvContentPartPr/>
              <p14:nvPr/>
            </p14:nvContentPartPr>
            <p14:xfrm>
              <a:off x="911015" y="5959508"/>
              <a:ext cx="259560" cy="167400"/>
            </p14:xfrm>
          </p:contentPart>
        </mc:Choice>
        <mc:Fallback xmlns="">
          <p:pic>
            <p:nvPicPr>
              <p:cNvPr id="696" name="Ink 695">
                <a:extLst>
                  <a:ext uri="{FF2B5EF4-FFF2-40B4-BE49-F238E27FC236}">
                    <a16:creationId xmlns:a16="http://schemas.microsoft.com/office/drawing/2014/main" id="{8A713028-862D-961F-C92C-53D04AD4EFBE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904895" y="5953388"/>
                <a:ext cx="2718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2">
            <p14:nvContentPartPr>
              <p14:cNvPr id="717" name="Ink 716">
                <a:extLst>
                  <a:ext uri="{FF2B5EF4-FFF2-40B4-BE49-F238E27FC236}">
                    <a16:creationId xmlns:a16="http://schemas.microsoft.com/office/drawing/2014/main" id="{308C3505-5459-8626-AEFD-D02B6BB03B1E}"/>
                  </a:ext>
                </a:extLst>
              </p14:cNvPr>
              <p14:cNvContentPartPr/>
              <p14:nvPr/>
            </p14:nvContentPartPr>
            <p14:xfrm>
              <a:off x="5258015" y="5888948"/>
              <a:ext cx="111240" cy="63000"/>
            </p14:xfrm>
          </p:contentPart>
        </mc:Choice>
        <mc:Fallback xmlns="">
          <p:pic>
            <p:nvPicPr>
              <p:cNvPr id="717" name="Ink 716">
                <a:extLst>
                  <a:ext uri="{FF2B5EF4-FFF2-40B4-BE49-F238E27FC236}">
                    <a16:creationId xmlns:a16="http://schemas.microsoft.com/office/drawing/2014/main" id="{308C3505-5459-8626-AEFD-D02B6BB03B1E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5251895" y="5882828"/>
                <a:ext cx="123480" cy="75240"/>
              </a:xfrm>
              <a:prstGeom prst="rect">
                <a:avLst/>
              </a:prstGeom>
            </p:spPr>
          </p:pic>
        </mc:Fallback>
      </mc:AlternateContent>
      <p:grpSp>
        <p:nvGrpSpPr>
          <p:cNvPr id="719" name="Group 718">
            <a:extLst>
              <a:ext uri="{FF2B5EF4-FFF2-40B4-BE49-F238E27FC236}">
                <a16:creationId xmlns:a16="http://schemas.microsoft.com/office/drawing/2014/main" id="{F7D86B7A-B88A-D975-F6A0-DAE79D28E1E8}"/>
              </a:ext>
            </a:extLst>
          </p:cNvPr>
          <p:cNvGrpSpPr/>
          <p:nvPr/>
        </p:nvGrpSpPr>
        <p:grpSpPr>
          <a:xfrm>
            <a:off x="1457855" y="5244325"/>
            <a:ext cx="3693240" cy="981223"/>
            <a:chOff x="1457855" y="5244325"/>
            <a:chExt cx="3693240" cy="98122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36A01A87-73EF-3136-4407-1BD399ACE758}"/>
                    </a:ext>
                  </a:extLst>
                </p14:cNvPr>
                <p14:cNvContentPartPr/>
                <p14:nvPr/>
              </p14:nvContentPartPr>
              <p14:xfrm>
                <a:off x="1669659" y="5454565"/>
                <a:ext cx="170640" cy="17136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36A01A87-73EF-3136-4407-1BD399ACE758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663539" y="5448445"/>
                  <a:ext cx="18288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81045679-9B6A-C233-5910-8408384EFBC7}"/>
                    </a:ext>
                  </a:extLst>
                </p14:cNvPr>
                <p14:cNvContentPartPr/>
                <p14:nvPr/>
              </p14:nvContentPartPr>
              <p14:xfrm>
                <a:off x="1821579" y="5470405"/>
                <a:ext cx="206280" cy="10980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81045679-9B6A-C233-5910-8408384EFBC7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815459" y="5464285"/>
                  <a:ext cx="2185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12EBB5EB-5956-C9B1-CB89-F26F10F1FD76}"/>
                    </a:ext>
                  </a:extLst>
                </p14:cNvPr>
                <p14:cNvContentPartPr/>
                <p14:nvPr/>
              </p14:nvContentPartPr>
              <p14:xfrm>
                <a:off x="2028579" y="5516485"/>
                <a:ext cx="158040" cy="13392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12EBB5EB-5956-C9B1-CB89-F26F10F1FD7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022459" y="5510365"/>
                  <a:ext cx="1702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772E71DD-F0B6-6FF1-74C9-07AD32D1851E}"/>
                    </a:ext>
                  </a:extLst>
                </p14:cNvPr>
                <p14:cNvContentPartPr/>
                <p14:nvPr/>
              </p14:nvContentPartPr>
              <p14:xfrm>
                <a:off x="2211459" y="5473645"/>
                <a:ext cx="186120" cy="14544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772E71DD-F0B6-6FF1-74C9-07AD32D1851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2205339" y="5467525"/>
                  <a:ext cx="1983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6AC2D91E-E248-C943-7C45-AF8FFCC9CC86}"/>
                    </a:ext>
                  </a:extLst>
                </p14:cNvPr>
                <p14:cNvContentPartPr/>
                <p14:nvPr/>
              </p14:nvContentPartPr>
              <p14:xfrm>
                <a:off x="2374179" y="5454205"/>
                <a:ext cx="149760" cy="12996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6AC2D91E-E248-C943-7C45-AF8FFCC9CC86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368059" y="5448085"/>
                  <a:ext cx="1620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FD6ED48C-65B5-3246-E58F-E2C6157B9A5D}"/>
                    </a:ext>
                  </a:extLst>
                </p14:cNvPr>
                <p14:cNvContentPartPr/>
                <p14:nvPr/>
              </p14:nvContentPartPr>
              <p14:xfrm>
                <a:off x="2503779" y="5445565"/>
                <a:ext cx="125640" cy="18540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FD6ED48C-65B5-3246-E58F-E2C6157B9A5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497659" y="5439445"/>
                  <a:ext cx="1378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06E953B2-26A2-ECF4-0661-44C9CF2C8793}"/>
                    </a:ext>
                  </a:extLst>
                </p14:cNvPr>
                <p14:cNvContentPartPr/>
                <p14:nvPr/>
              </p14:nvContentPartPr>
              <p14:xfrm>
                <a:off x="2640939" y="5462125"/>
                <a:ext cx="165240" cy="13500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06E953B2-26A2-ECF4-0661-44C9CF2C879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634819" y="5456005"/>
                  <a:ext cx="1774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0D931849-C338-4CA6-716A-4BB0DD5DAACF}"/>
                    </a:ext>
                  </a:extLst>
                </p14:cNvPr>
                <p14:cNvContentPartPr/>
                <p14:nvPr/>
              </p14:nvContentPartPr>
              <p14:xfrm>
                <a:off x="2828859" y="5457805"/>
                <a:ext cx="195840" cy="13068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0D931849-C338-4CA6-716A-4BB0DD5DAACF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822739" y="5451685"/>
                  <a:ext cx="2080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CA413B06-6DE2-B2E2-426B-830C93D1C4C2}"/>
                    </a:ext>
                  </a:extLst>
                </p14:cNvPr>
                <p14:cNvContentPartPr/>
                <p14:nvPr/>
              </p14:nvContentPartPr>
              <p14:xfrm>
                <a:off x="3017499" y="5289685"/>
                <a:ext cx="109080" cy="25272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CA413B06-6DE2-B2E2-426B-830C93D1C4C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3011379" y="5283565"/>
                  <a:ext cx="12132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4E73917F-4DCB-6676-E638-4D9AA0C92660}"/>
                    </a:ext>
                  </a:extLst>
                </p14:cNvPr>
                <p14:cNvContentPartPr/>
                <p14:nvPr/>
              </p14:nvContentPartPr>
              <p14:xfrm>
                <a:off x="3013179" y="5415685"/>
                <a:ext cx="410040" cy="13716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4E73917F-4DCB-6676-E638-4D9AA0C92660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007059" y="5409565"/>
                  <a:ext cx="4222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26DFCAF4-8B7E-9E9D-1A59-8FAA326AC95A}"/>
                    </a:ext>
                  </a:extLst>
                </p14:cNvPr>
                <p14:cNvContentPartPr/>
                <p14:nvPr/>
              </p14:nvContentPartPr>
              <p14:xfrm>
                <a:off x="3413139" y="5244325"/>
                <a:ext cx="73800" cy="31464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26DFCAF4-8B7E-9E9D-1A59-8FAA326AC95A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407019" y="5238205"/>
                  <a:ext cx="8604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792D83D1-B0DB-6260-D626-653CDFF7F308}"/>
                    </a:ext>
                  </a:extLst>
                </p14:cNvPr>
                <p14:cNvContentPartPr/>
                <p14:nvPr/>
              </p14:nvContentPartPr>
              <p14:xfrm>
                <a:off x="3374259" y="5403085"/>
                <a:ext cx="293760" cy="13824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792D83D1-B0DB-6260-D626-653CDFF7F30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368139" y="5396965"/>
                  <a:ext cx="3060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0641F9F2-524D-622B-F275-8AEC38FF59A0}"/>
                    </a:ext>
                  </a:extLst>
                </p14:cNvPr>
                <p14:cNvContentPartPr/>
                <p14:nvPr/>
              </p14:nvContentPartPr>
              <p14:xfrm>
                <a:off x="3584859" y="5306605"/>
                <a:ext cx="27000" cy="2664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0641F9F2-524D-622B-F275-8AEC38FF59A0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578739" y="5300485"/>
                  <a:ext cx="392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7B802241-2326-80A9-4277-EDCBC6095591}"/>
                    </a:ext>
                  </a:extLst>
                </p14:cNvPr>
                <p14:cNvContentPartPr/>
                <p14:nvPr/>
              </p14:nvContentPartPr>
              <p14:xfrm>
                <a:off x="3710139" y="5421445"/>
                <a:ext cx="149400" cy="16056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7B802241-2326-80A9-4277-EDCBC6095591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704019" y="5415325"/>
                  <a:ext cx="1616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8B9C258B-8ACA-A0C0-00BC-689C4AFA45EF}"/>
                    </a:ext>
                  </a:extLst>
                </p14:cNvPr>
                <p14:cNvContentPartPr/>
                <p14:nvPr/>
              </p14:nvContentPartPr>
              <p14:xfrm>
                <a:off x="3847659" y="5403445"/>
                <a:ext cx="159480" cy="15840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8B9C258B-8ACA-A0C0-00BC-689C4AFA45EF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841539" y="5397325"/>
                  <a:ext cx="1717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F81908AD-022A-77FE-DD13-A9038B28AD13}"/>
                    </a:ext>
                  </a:extLst>
                </p14:cNvPr>
                <p14:cNvContentPartPr/>
                <p14:nvPr/>
              </p14:nvContentPartPr>
              <p14:xfrm>
                <a:off x="1457855" y="5953028"/>
                <a:ext cx="316080" cy="15408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F81908AD-022A-77FE-DD13-A9038B28AD13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451735" y="5946908"/>
                  <a:ext cx="3283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61F45856-ACBE-158E-9E64-84A5E942D914}"/>
                    </a:ext>
                  </a:extLst>
                </p14:cNvPr>
                <p14:cNvContentPartPr/>
                <p14:nvPr/>
              </p14:nvContentPartPr>
              <p14:xfrm>
                <a:off x="1795175" y="5962748"/>
                <a:ext cx="121680" cy="12708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61F45856-ACBE-158E-9E64-84A5E942D914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789055" y="5956628"/>
                  <a:ext cx="1339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0B4560A4-C7BC-552C-9283-81B2CBBC9B97}"/>
                    </a:ext>
                  </a:extLst>
                </p14:cNvPr>
                <p14:cNvContentPartPr/>
                <p14:nvPr/>
              </p14:nvContentPartPr>
              <p14:xfrm>
                <a:off x="1836215" y="5856188"/>
                <a:ext cx="36360" cy="1944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0B4560A4-C7BC-552C-9283-81B2CBBC9B97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830095" y="5850068"/>
                  <a:ext cx="486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9AFE5C76-EEB8-2C25-445E-11A7F9239157}"/>
                    </a:ext>
                  </a:extLst>
                </p14:cNvPr>
                <p14:cNvContentPartPr/>
                <p14:nvPr/>
              </p14:nvContentPartPr>
              <p14:xfrm>
                <a:off x="1913975" y="5939348"/>
                <a:ext cx="396000" cy="14040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9AFE5C76-EEB8-2C25-445E-11A7F9239157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907855" y="5933228"/>
                  <a:ext cx="4082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FD636949-9D6A-A43B-77B0-A8ADB76E0823}"/>
                    </a:ext>
                  </a:extLst>
                </p14:cNvPr>
                <p14:cNvContentPartPr/>
                <p14:nvPr/>
              </p14:nvContentPartPr>
              <p14:xfrm>
                <a:off x="2177495" y="5818748"/>
                <a:ext cx="21960" cy="5796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FD636949-9D6A-A43B-77B0-A8ADB76E0823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171375" y="5812628"/>
                  <a:ext cx="3420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D37087D4-3DA5-FF69-B04E-B97D2B08AA58}"/>
                    </a:ext>
                  </a:extLst>
                </p14:cNvPr>
                <p14:cNvContentPartPr/>
                <p14:nvPr/>
              </p14:nvContentPartPr>
              <p14:xfrm>
                <a:off x="2309615" y="5898308"/>
                <a:ext cx="469440" cy="16344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D37087D4-3DA5-FF69-B04E-B97D2B08AA58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303495" y="5892188"/>
                  <a:ext cx="4816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86A08B3D-C7F1-AC32-3232-392FCD28E87B}"/>
                    </a:ext>
                  </a:extLst>
                </p14:cNvPr>
                <p14:cNvContentPartPr/>
                <p14:nvPr/>
              </p14:nvContentPartPr>
              <p14:xfrm>
                <a:off x="2627495" y="5681228"/>
                <a:ext cx="547200" cy="35676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86A08B3D-C7F1-AC32-3232-392FCD28E87B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621375" y="5675108"/>
                  <a:ext cx="55944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500A19A4-54DD-4D00-BDFA-9399B932DB9D}"/>
                    </a:ext>
                  </a:extLst>
                </p14:cNvPr>
                <p14:cNvContentPartPr/>
                <p14:nvPr/>
              </p14:nvContentPartPr>
              <p14:xfrm>
                <a:off x="3367655" y="5798228"/>
                <a:ext cx="201240" cy="24660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500A19A4-54DD-4D00-BDFA-9399B932DB9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361535" y="5792108"/>
                  <a:ext cx="2134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140BC635-0126-3BC2-EC89-3B51531FAFE7}"/>
                    </a:ext>
                  </a:extLst>
                </p14:cNvPr>
                <p14:cNvContentPartPr/>
                <p14:nvPr/>
              </p14:nvContentPartPr>
              <p14:xfrm>
                <a:off x="3648455" y="5856908"/>
                <a:ext cx="161280" cy="15372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140BC635-0126-3BC2-EC89-3B51531FAFE7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642335" y="5850788"/>
                  <a:ext cx="1735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38F858A2-75F8-8821-2573-BBD874F884D0}"/>
                    </a:ext>
                  </a:extLst>
                </p14:cNvPr>
                <p14:cNvContentPartPr/>
                <p14:nvPr/>
              </p14:nvContentPartPr>
              <p14:xfrm>
                <a:off x="3634415" y="5783468"/>
                <a:ext cx="70920" cy="2952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38F858A2-75F8-8821-2573-BBD874F884D0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628295" y="5777348"/>
                  <a:ext cx="831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086958BC-E857-11A5-502A-98C290F60324}"/>
                    </a:ext>
                  </a:extLst>
                </p14:cNvPr>
                <p14:cNvContentPartPr/>
                <p14:nvPr/>
              </p14:nvContentPartPr>
              <p14:xfrm>
                <a:off x="3779495" y="5856548"/>
                <a:ext cx="249120" cy="36900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086958BC-E857-11A5-502A-98C290F60324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773375" y="5850428"/>
                  <a:ext cx="26136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61E64671-8A2F-19E6-F7C5-1908C093A807}"/>
                    </a:ext>
                  </a:extLst>
                </p14:cNvPr>
                <p14:cNvContentPartPr/>
                <p14:nvPr/>
              </p14:nvContentPartPr>
              <p14:xfrm>
                <a:off x="4087655" y="5869148"/>
                <a:ext cx="187560" cy="14436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61E64671-8A2F-19E6-F7C5-1908C093A807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4081535" y="5863028"/>
                  <a:ext cx="1998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BF099529-9041-9C6A-9AB1-68CD4DD91D35}"/>
                    </a:ext>
                  </a:extLst>
                </p14:cNvPr>
                <p14:cNvContentPartPr/>
                <p14:nvPr/>
              </p14:nvContentPartPr>
              <p14:xfrm>
                <a:off x="4213295" y="5857628"/>
                <a:ext cx="247320" cy="16056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BF099529-9041-9C6A-9AB1-68CD4DD91D35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4207175" y="5851508"/>
                  <a:ext cx="2595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4BAC977E-4962-48C0-5101-94C56E078A1A}"/>
                    </a:ext>
                  </a:extLst>
                </p14:cNvPr>
                <p14:cNvContentPartPr/>
                <p14:nvPr/>
              </p14:nvContentPartPr>
              <p14:xfrm>
                <a:off x="4433975" y="5656388"/>
                <a:ext cx="73800" cy="31752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4BAC977E-4962-48C0-5101-94C56E078A1A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427855" y="5650268"/>
                  <a:ext cx="8604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184DD808-E07D-CD3C-D46C-3D6BC33DFD69}"/>
                    </a:ext>
                  </a:extLst>
                </p14:cNvPr>
                <p14:cNvContentPartPr/>
                <p14:nvPr/>
              </p14:nvContentPartPr>
              <p14:xfrm>
                <a:off x="4352975" y="5765828"/>
                <a:ext cx="262080" cy="10764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184DD808-E07D-CD3C-D46C-3D6BC33DFD69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4346855" y="5759708"/>
                  <a:ext cx="2743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8563A6EE-3B55-08D4-C6FB-6C653F64602E}"/>
                    </a:ext>
                  </a:extLst>
                </p14:cNvPr>
                <p14:cNvContentPartPr/>
                <p14:nvPr/>
              </p14:nvContentPartPr>
              <p14:xfrm>
                <a:off x="4619375" y="5828468"/>
                <a:ext cx="169200" cy="16164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8563A6EE-3B55-08D4-C6FB-6C653F64602E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4613255" y="5822348"/>
                  <a:ext cx="1814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C3F6D016-9AA8-92BA-415C-B2B35CD3E138}"/>
                    </a:ext>
                  </a:extLst>
                </p14:cNvPr>
                <p14:cNvContentPartPr/>
                <p14:nvPr/>
              </p14:nvContentPartPr>
              <p14:xfrm>
                <a:off x="4769135" y="5781668"/>
                <a:ext cx="164520" cy="19584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C3F6D016-9AA8-92BA-415C-B2B35CD3E138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763015" y="5775548"/>
                  <a:ext cx="1767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FEA07B1D-970C-9786-3FAE-539FA9F6A5CA}"/>
                    </a:ext>
                  </a:extLst>
                </p14:cNvPr>
                <p14:cNvContentPartPr/>
                <p14:nvPr/>
              </p14:nvContentPartPr>
              <p14:xfrm>
                <a:off x="4947695" y="5764028"/>
                <a:ext cx="203400" cy="21168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FEA07B1D-970C-9786-3FAE-539FA9F6A5CA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941575" y="5757908"/>
                  <a:ext cx="2156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DB1FD52B-96B4-2B9F-6767-2C57D4C3DFE0}"/>
                    </a:ext>
                  </a:extLst>
                </p14:cNvPr>
                <p14:cNvContentPartPr/>
                <p14:nvPr/>
              </p14:nvContentPartPr>
              <p14:xfrm>
                <a:off x="2047895" y="5542988"/>
                <a:ext cx="39240" cy="23976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DB1FD52B-96B4-2B9F-6767-2C57D4C3DFE0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041775" y="5536868"/>
                  <a:ext cx="51480" cy="25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9" name="Group 728">
            <a:extLst>
              <a:ext uri="{FF2B5EF4-FFF2-40B4-BE49-F238E27FC236}">
                <a16:creationId xmlns:a16="http://schemas.microsoft.com/office/drawing/2014/main" id="{68A05CA2-A698-E6EF-E8AB-CB4D76798D3E}"/>
              </a:ext>
            </a:extLst>
          </p:cNvPr>
          <p:cNvGrpSpPr/>
          <p:nvPr/>
        </p:nvGrpSpPr>
        <p:grpSpPr>
          <a:xfrm>
            <a:off x="4736735" y="5125388"/>
            <a:ext cx="666360" cy="372600"/>
            <a:chOff x="4736735" y="5125388"/>
            <a:chExt cx="666360" cy="37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DA5959E6-D704-0F90-8A2C-AACEF213A1CA}"/>
                    </a:ext>
                  </a:extLst>
                </p14:cNvPr>
                <p14:cNvContentPartPr/>
                <p14:nvPr/>
              </p14:nvContentPartPr>
              <p14:xfrm>
                <a:off x="4736735" y="5340308"/>
                <a:ext cx="176760" cy="15768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DA5959E6-D704-0F90-8A2C-AACEF213A1CA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730615" y="5334188"/>
                  <a:ext cx="1890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CD30B252-59BE-73EE-7E57-D929AD218DB9}"/>
                    </a:ext>
                  </a:extLst>
                </p14:cNvPr>
                <p14:cNvContentPartPr/>
                <p14:nvPr/>
              </p14:nvContentPartPr>
              <p14:xfrm>
                <a:off x="4900535" y="5325188"/>
                <a:ext cx="146880" cy="16812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CD30B252-59BE-73EE-7E57-D929AD218DB9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894415" y="5319068"/>
                  <a:ext cx="1591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8B9FF2F2-EBA7-F3C5-5460-EB4FFEACEEDA}"/>
                    </a:ext>
                  </a:extLst>
                </p14:cNvPr>
                <p14:cNvContentPartPr/>
                <p14:nvPr/>
              </p14:nvContentPartPr>
              <p14:xfrm>
                <a:off x="5031215" y="5312588"/>
                <a:ext cx="144720" cy="16668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8B9FF2F2-EBA7-F3C5-5460-EB4FFEACEED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025095" y="5306468"/>
                  <a:ext cx="1569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F91EB53B-6B2C-0D77-C9C1-BA6E5DA35D28}"/>
                    </a:ext>
                  </a:extLst>
                </p14:cNvPr>
                <p14:cNvContentPartPr/>
                <p14:nvPr/>
              </p14:nvContentPartPr>
              <p14:xfrm>
                <a:off x="5144975" y="5125388"/>
                <a:ext cx="258120" cy="35676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F91EB53B-6B2C-0D77-C9C1-BA6E5DA35D28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138855" y="5119268"/>
                  <a:ext cx="270360" cy="36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F4E47F26-E762-1B2F-D7FC-8621C15ED8F5}"/>
              </a:ext>
            </a:extLst>
          </p:cNvPr>
          <p:cNvGrpSpPr/>
          <p:nvPr/>
        </p:nvGrpSpPr>
        <p:grpSpPr>
          <a:xfrm>
            <a:off x="4203575" y="5142668"/>
            <a:ext cx="364680" cy="373680"/>
            <a:chOff x="4203575" y="5142668"/>
            <a:chExt cx="364680" cy="37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EE32C368-29C0-45A4-9817-09FB428F0209}"/>
                    </a:ext>
                  </a:extLst>
                </p14:cNvPr>
                <p14:cNvContentPartPr/>
                <p14:nvPr/>
              </p14:nvContentPartPr>
              <p14:xfrm>
                <a:off x="4203575" y="5360828"/>
                <a:ext cx="183240" cy="14832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EE32C368-29C0-45A4-9817-09FB428F0209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197455" y="5354708"/>
                  <a:ext cx="1954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04280C59-3637-33EB-3B37-5F049FC85E45}"/>
                    </a:ext>
                  </a:extLst>
                </p14:cNvPr>
                <p14:cNvContentPartPr/>
                <p14:nvPr/>
              </p14:nvContentPartPr>
              <p14:xfrm>
                <a:off x="4365935" y="5142668"/>
                <a:ext cx="202320" cy="37368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04280C59-3637-33EB-3B37-5F049FC85E4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4359815" y="5136548"/>
                  <a:ext cx="21456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E5C6CFA7-DEF1-6DAF-9F86-CAD3622E8F83}"/>
                    </a:ext>
                  </a:extLst>
                </p14:cNvPr>
                <p14:cNvContentPartPr/>
                <p14:nvPr/>
              </p14:nvContentPartPr>
              <p14:xfrm>
                <a:off x="4349735" y="5364068"/>
                <a:ext cx="133560" cy="586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E5C6CFA7-DEF1-6DAF-9F86-CAD3622E8F83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4343615" y="5357948"/>
                  <a:ext cx="145800" cy="70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6">
            <p14:nvContentPartPr>
              <p14:cNvPr id="741" name="Ink 740">
                <a:extLst>
                  <a:ext uri="{FF2B5EF4-FFF2-40B4-BE49-F238E27FC236}">
                    <a16:creationId xmlns:a16="http://schemas.microsoft.com/office/drawing/2014/main" id="{2C27A56C-6906-A82A-9431-C3ABE52514D9}"/>
                  </a:ext>
                </a:extLst>
              </p14:cNvPr>
              <p14:cNvContentPartPr/>
              <p14:nvPr/>
            </p14:nvContentPartPr>
            <p14:xfrm>
              <a:off x="6668760" y="4293096"/>
              <a:ext cx="101160" cy="114840"/>
            </p14:xfrm>
          </p:contentPart>
        </mc:Choice>
        <mc:Fallback xmlns="">
          <p:pic>
            <p:nvPicPr>
              <p:cNvPr id="741" name="Ink 740">
                <a:extLst>
                  <a:ext uri="{FF2B5EF4-FFF2-40B4-BE49-F238E27FC236}">
                    <a16:creationId xmlns:a16="http://schemas.microsoft.com/office/drawing/2014/main" id="{2C27A56C-6906-A82A-9431-C3ABE52514D9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6662640" y="4286976"/>
                <a:ext cx="11340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8">
            <p14:nvContentPartPr>
              <p14:cNvPr id="742" name="Ink 741">
                <a:extLst>
                  <a:ext uri="{FF2B5EF4-FFF2-40B4-BE49-F238E27FC236}">
                    <a16:creationId xmlns:a16="http://schemas.microsoft.com/office/drawing/2014/main" id="{19BFFD58-8184-C258-4876-800078AEE608}"/>
                  </a:ext>
                </a:extLst>
              </p14:cNvPr>
              <p14:cNvContentPartPr/>
              <p14:nvPr/>
            </p14:nvContentPartPr>
            <p14:xfrm>
              <a:off x="7182840" y="4762536"/>
              <a:ext cx="113040" cy="121680"/>
            </p14:xfrm>
          </p:contentPart>
        </mc:Choice>
        <mc:Fallback xmlns="">
          <p:pic>
            <p:nvPicPr>
              <p:cNvPr id="742" name="Ink 741">
                <a:extLst>
                  <a:ext uri="{FF2B5EF4-FFF2-40B4-BE49-F238E27FC236}">
                    <a16:creationId xmlns:a16="http://schemas.microsoft.com/office/drawing/2014/main" id="{19BFFD58-8184-C258-4876-800078AEE608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7176720" y="4756416"/>
                <a:ext cx="1252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0">
            <p14:nvContentPartPr>
              <p14:cNvPr id="744" name="Ink 743">
                <a:extLst>
                  <a:ext uri="{FF2B5EF4-FFF2-40B4-BE49-F238E27FC236}">
                    <a16:creationId xmlns:a16="http://schemas.microsoft.com/office/drawing/2014/main" id="{14DBC50F-85D4-E304-6D2B-81057FD17DE4}"/>
                  </a:ext>
                </a:extLst>
              </p14:cNvPr>
              <p14:cNvContentPartPr/>
              <p14:nvPr/>
            </p14:nvContentPartPr>
            <p14:xfrm>
              <a:off x="8033520" y="5056296"/>
              <a:ext cx="124200" cy="114840"/>
            </p14:xfrm>
          </p:contentPart>
        </mc:Choice>
        <mc:Fallback xmlns="">
          <p:pic>
            <p:nvPicPr>
              <p:cNvPr id="744" name="Ink 743">
                <a:extLst>
                  <a:ext uri="{FF2B5EF4-FFF2-40B4-BE49-F238E27FC236}">
                    <a16:creationId xmlns:a16="http://schemas.microsoft.com/office/drawing/2014/main" id="{14DBC50F-85D4-E304-6D2B-81057FD17DE4}"/>
                  </a:ext>
                </a:extLst>
              </p:cNvPr>
              <p:cNvPicPr/>
              <p:nvPr/>
            </p:nvPicPr>
            <p:blipFill>
              <a:blip r:embed="rId481"/>
              <a:stretch>
                <a:fillRect/>
              </a:stretch>
            </p:blipFill>
            <p:spPr>
              <a:xfrm>
                <a:off x="8027400" y="5050176"/>
                <a:ext cx="136440" cy="127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48" name="Group 747">
            <a:extLst>
              <a:ext uri="{FF2B5EF4-FFF2-40B4-BE49-F238E27FC236}">
                <a16:creationId xmlns:a16="http://schemas.microsoft.com/office/drawing/2014/main" id="{0C883290-7D44-3150-6F0A-2C778D32EA80}"/>
              </a:ext>
            </a:extLst>
          </p:cNvPr>
          <p:cNvGrpSpPr/>
          <p:nvPr/>
        </p:nvGrpSpPr>
        <p:grpSpPr>
          <a:xfrm>
            <a:off x="8644080" y="5566416"/>
            <a:ext cx="113760" cy="118800"/>
            <a:chOff x="8644080" y="5566416"/>
            <a:chExt cx="113760" cy="11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2B671748-5E60-6147-8DC3-2D7FBF970FB5}"/>
                    </a:ext>
                  </a:extLst>
                </p14:cNvPr>
                <p14:cNvContentPartPr/>
                <p14:nvPr/>
              </p14:nvContentPartPr>
              <p14:xfrm>
                <a:off x="8649840" y="5574336"/>
                <a:ext cx="13680" cy="432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2B671748-5E60-6147-8DC3-2D7FBF970FB5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8643720" y="5568216"/>
                  <a:ext cx="2592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9D850F77-D002-6CB7-0DBD-D760F465ABA0}"/>
                    </a:ext>
                  </a:extLst>
                </p14:cNvPr>
                <p14:cNvContentPartPr/>
                <p14:nvPr/>
              </p14:nvContentPartPr>
              <p14:xfrm>
                <a:off x="8654520" y="5616456"/>
                <a:ext cx="7560" cy="324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9D850F77-D002-6CB7-0DBD-D760F465ABA0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8648400" y="5610336"/>
                  <a:ext cx="198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32914910-D355-205F-96A9-2C36042F18AA}"/>
                    </a:ext>
                  </a:extLst>
                </p14:cNvPr>
                <p14:cNvContentPartPr/>
                <p14:nvPr/>
              </p14:nvContentPartPr>
              <p14:xfrm>
                <a:off x="8644080" y="5566416"/>
                <a:ext cx="113760" cy="11880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32914910-D355-205F-96A9-2C36042F18AA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8637960" y="5560296"/>
                  <a:ext cx="126000" cy="131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749" name="Ink 748">
                <a:extLst>
                  <a:ext uri="{FF2B5EF4-FFF2-40B4-BE49-F238E27FC236}">
                    <a16:creationId xmlns:a16="http://schemas.microsoft.com/office/drawing/2014/main" id="{5D0A61D2-AF08-85C8-0D6D-9AF30F6ACDFA}"/>
                  </a:ext>
                </a:extLst>
              </p14:cNvPr>
              <p14:cNvContentPartPr/>
              <p14:nvPr/>
            </p14:nvContentPartPr>
            <p14:xfrm>
              <a:off x="9358320" y="6099936"/>
              <a:ext cx="49320" cy="71640"/>
            </p14:xfrm>
          </p:contentPart>
        </mc:Choice>
        <mc:Fallback xmlns="">
          <p:pic>
            <p:nvPicPr>
              <p:cNvPr id="749" name="Ink 748">
                <a:extLst>
                  <a:ext uri="{FF2B5EF4-FFF2-40B4-BE49-F238E27FC236}">
                    <a16:creationId xmlns:a16="http://schemas.microsoft.com/office/drawing/2014/main" id="{5D0A61D2-AF08-85C8-0D6D-9AF30F6ACDFA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9352200" y="6093816"/>
                <a:ext cx="61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750" name="Ink 749">
                <a:extLst>
                  <a:ext uri="{FF2B5EF4-FFF2-40B4-BE49-F238E27FC236}">
                    <a16:creationId xmlns:a16="http://schemas.microsoft.com/office/drawing/2014/main" id="{938566B6-EF67-4EC8-FFF0-395C53659FC6}"/>
                  </a:ext>
                </a:extLst>
              </p14:cNvPr>
              <p14:cNvContentPartPr/>
              <p14:nvPr/>
            </p14:nvContentPartPr>
            <p14:xfrm>
              <a:off x="9346800" y="5975736"/>
              <a:ext cx="122760" cy="173160"/>
            </p14:xfrm>
          </p:contentPart>
        </mc:Choice>
        <mc:Fallback xmlns="">
          <p:pic>
            <p:nvPicPr>
              <p:cNvPr id="750" name="Ink 749">
                <a:extLst>
                  <a:ext uri="{FF2B5EF4-FFF2-40B4-BE49-F238E27FC236}">
                    <a16:creationId xmlns:a16="http://schemas.microsoft.com/office/drawing/2014/main" id="{938566B6-EF67-4EC8-FFF0-395C53659FC6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9340680" y="5969616"/>
                <a:ext cx="135000" cy="185400"/>
              </a:xfrm>
              <a:prstGeom prst="rect">
                <a:avLst/>
              </a:prstGeom>
            </p:spPr>
          </p:pic>
        </mc:Fallback>
      </mc:AlternateContent>
      <p:grpSp>
        <p:nvGrpSpPr>
          <p:cNvPr id="753" name="Group 752">
            <a:extLst>
              <a:ext uri="{FF2B5EF4-FFF2-40B4-BE49-F238E27FC236}">
                <a16:creationId xmlns:a16="http://schemas.microsoft.com/office/drawing/2014/main" id="{060CE05B-B423-4631-F544-8D8A8A89A869}"/>
              </a:ext>
            </a:extLst>
          </p:cNvPr>
          <p:cNvGrpSpPr/>
          <p:nvPr/>
        </p:nvGrpSpPr>
        <p:grpSpPr>
          <a:xfrm>
            <a:off x="7226760" y="4312536"/>
            <a:ext cx="124200" cy="108720"/>
            <a:chOff x="7226760" y="4312536"/>
            <a:chExt cx="124200" cy="10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4D026EC3-0DD2-C53D-79CE-B8E5ED7B4563}"/>
                    </a:ext>
                  </a:extLst>
                </p14:cNvPr>
                <p14:cNvContentPartPr/>
                <p14:nvPr/>
              </p14:nvContentPartPr>
              <p14:xfrm>
                <a:off x="7263480" y="4325496"/>
                <a:ext cx="13320" cy="2052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4D026EC3-0DD2-C53D-79CE-B8E5ED7B4563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257360" y="4319376"/>
                  <a:ext cx="255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92A13138-16DE-C098-81B2-4ACB9CA9A896}"/>
                    </a:ext>
                  </a:extLst>
                </p14:cNvPr>
                <p14:cNvContentPartPr/>
                <p14:nvPr/>
              </p14:nvContentPartPr>
              <p14:xfrm>
                <a:off x="7226760" y="4312536"/>
                <a:ext cx="124200" cy="10872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92A13138-16DE-C098-81B2-4ACB9CA9A896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220640" y="4306416"/>
                  <a:ext cx="136440" cy="120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96">
            <p14:nvContentPartPr>
              <p14:cNvPr id="754" name="Ink 753">
                <a:extLst>
                  <a:ext uri="{FF2B5EF4-FFF2-40B4-BE49-F238E27FC236}">
                    <a16:creationId xmlns:a16="http://schemas.microsoft.com/office/drawing/2014/main" id="{E7D00B03-0AA0-B932-FF22-F75DE250F336}"/>
                  </a:ext>
                </a:extLst>
              </p14:cNvPr>
              <p14:cNvContentPartPr/>
              <p14:nvPr/>
            </p14:nvContentPartPr>
            <p14:xfrm>
              <a:off x="8673600" y="4435656"/>
              <a:ext cx="126360" cy="149040"/>
            </p14:xfrm>
          </p:contentPart>
        </mc:Choice>
        <mc:Fallback xmlns="">
          <p:pic>
            <p:nvPicPr>
              <p:cNvPr id="754" name="Ink 753">
                <a:extLst>
                  <a:ext uri="{FF2B5EF4-FFF2-40B4-BE49-F238E27FC236}">
                    <a16:creationId xmlns:a16="http://schemas.microsoft.com/office/drawing/2014/main" id="{E7D00B03-0AA0-B932-FF22-F75DE250F336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8667480" y="4429536"/>
                <a:ext cx="13860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755" name="Ink 754">
                <a:extLst>
                  <a:ext uri="{FF2B5EF4-FFF2-40B4-BE49-F238E27FC236}">
                    <a16:creationId xmlns:a16="http://schemas.microsoft.com/office/drawing/2014/main" id="{98C4C9E2-E6D1-2A22-24EA-3E5D468CEF4C}"/>
                  </a:ext>
                </a:extLst>
              </p14:cNvPr>
              <p14:cNvContentPartPr/>
              <p14:nvPr/>
            </p14:nvContentPartPr>
            <p14:xfrm>
              <a:off x="8729040" y="5097696"/>
              <a:ext cx="118800" cy="115200"/>
            </p14:xfrm>
          </p:contentPart>
        </mc:Choice>
        <mc:Fallback xmlns="">
          <p:pic>
            <p:nvPicPr>
              <p:cNvPr id="755" name="Ink 754">
                <a:extLst>
                  <a:ext uri="{FF2B5EF4-FFF2-40B4-BE49-F238E27FC236}">
                    <a16:creationId xmlns:a16="http://schemas.microsoft.com/office/drawing/2014/main" id="{98C4C9E2-E6D1-2A22-24EA-3E5D468CEF4C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8722920" y="5091576"/>
                <a:ext cx="1310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756" name="Ink 755">
                <a:extLst>
                  <a:ext uri="{FF2B5EF4-FFF2-40B4-BE49-F238E27FC236}">
                    <a16:creationId xmlns:a16="http://schemas.microsoft.com/office/drawing/2014/main" id="{FA1DAB1C-3632-6F80-4608-C9C20F7EBAF5}"/>
                  </a:ext>
                </a:extLst>
              </p14:cNvPr>
              <p14:cNvContentPartPr/>
              <p14:nvPr/>
            </p14:nvContentPartPr>
            <p14:xfrm>
              <a:off x="9451200" y="5095176"/>
              <a:ext cx="133560" cy="121320"/>
            </p14:xfrm>
          </p:contentPart>
        </mc:Choice>
        <mc:Fallback xmlns="">
          <p:pic>
            <p:nvPicPr>
              <p:cNvPr id="756" name="Ink 755">
                <a:extLst>
                  <a:ext uri="{FF2B5EF4-FFF2-40B4-BE49-F238E27FC236}">
                    <a16:creationId xmlns:a16="http://schemas.microsoft.com/office/drawing/2014/main" id="{FA1DAB1C-3632-6F80-4608-C9C20F7EBAF5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9445080" y="5089056"/>
                <a:ext cx="1458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2">
            <p14:nvContentPartPr>
              <p14:cNvPr id="757" name="Ink 756">
                <a:extLst>
                  <a:ext uri="{FF2B5EF4-FFF2-40B4-BE49-F238E27FC236}">
                    <a16:creationId xmlns:a16="http://schemas.microsoft.com/office/drawing/2014/main" id="{8438B69E-E9C0-245D-1C3B-5E9B0DBAC2BC}"/>
                  </a:ext>
                </a:extLst>
              </p14:cNvPr>
              <p14:cNvContentPartPr/>
              <p14:nvPr/>
            </p14:nvContentPartPr>
            <p14:xfrm>
              <a:off x="6728520" y="4449336"/>
              <a:ext cx="13320" cy="11880"/>
            </p14:xfrm>
          </p:contentPart>
        </mc:Choice>
        <mc:Fallback xmlns="">
          <p:pic>
            <p:nvPicPr>
              <p:cNvPr id="757" name="Ink 756">
                <a:extLst>
                  <a:ext uri="{FF2B5EF4-FFF2-40B4-BE49-F238E27FC236}">
                    <a16:creationId xmlns:a16="http://schemas.microsoft.com/office/drawing/2014/main" id="{8438B69E-E9C0-245D-1C3B-5E9B0DBAC2BC}"/>
                  </a:ext>
                </a:extLst>
              </p:cNvPr>
              <p:cNvPicPr/>
              <p:nvPr/>
            </p:nvPicPr>
            <p:blipFill>
              <a:blip r:embed="rId503"/>
              <a:stretch>
                <a:fillRect/>
              </a:stretch>
            </p:blipFill>
            <p:spPr>
              <a:xfrm>
                <a:off x="6722400" y="4443216"/>
                <a:ext cx="25560" cy="2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794" name="Group 793">
            <a:extLst>
              <a:ext uri="{FF2B5EF4-FFF2-40B4-BE49-F238E27FC236}">
                <a16:creationId xmlns:a16="http://schemas.microsoft.com/office/drawing/2014/main" id="{98100BE5-4AE7-9F65-CB8D-79020973350E}"/>
              </a:ext>
            </a:extLst>
          </p:cNvPr>
          <p:cNvGrpSpPr/>
          <p:nvPr/>
        </p:nvGrpSpPr>
        <p:grpSpPr>
          <a:xfrm>
            <a:off x="6700440" y="4543296"/>
            <a:ext cx="58320" cy="292680"/>
            <a:chOff x="6700440" y="4543296"/>
            <a:chExt cx="58320" cy="292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4AF81487-0DEC-E6C0-A294-2F85F008A1BA}"/>
                    </a:ext>
                  </a:extLst>
                </p14:cNvPr>
                <p14:cNvContentPartPr/>
                <p14:nvPr/>
              </p14:nvContentPartPr>
              <p14:xfrm>
                <a:off x="6700440" y="4543296"/>
                <a:ext cx="41400" cy="5148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4AF81487-0DEC-E6C0-A294-2F85F008A1BA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694320" y="4537176"/>
                  <a:ext cx="536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C855078D-3DB2-CD46-877B-5B47DA72345B}"/>
                    </a:ext>
                  </a:extLst>
                </p14:cNvPr>
                <p14:cNvContentPartPr/>
                <p14:nvPr/>
              </p14:nvContentPartPr>
              <p14:xfrm>
                <a:off x="6738600" y="4690896"/>
                <a:ext cx="12960" cy="2232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C855078D-3DB2-CD46-877B-5B47DA72345B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732480" y="4684776"/>
                  <a:ext cx="252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6D965FE8-A71D-ECDE-F77D-4D0F6DAB3591}"/>
                    </a:ext>
                  </a:extLst>
                </p14:cNvPr>
                <p14:cNvContentPartPr/>
                <p14:nvPr/>
              </p14:nvContentPartPr>
              <p14:xfrm>
                <a:off x="6737880" y="4770456"/>
                <a:ext cx="14760" cy="6192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6D965FE8-A71D-ECDE-F77D-4D0F6DAB359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731760" y="4764336"/>
                  <a:ext cx="270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E5EB2265-6F16-F877-6ADB-3B4E910FC328}"/>
                    </a:ext>
                  </a:extLst>
                </p14:cNvPr>
                <p14:cNvContentPartPr/>
                <p14:nvPr/>
              </p14:nvContentPartPr>
              <p14:xfrm>
                <a:off x="6701880" y="4569576"/>
                <a:ext cx="26280" cy="5904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E5EB2265-6F16-F877-6ADB-3B4E910FC328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695760" y="4563456"/>
                  <a:ext cx="385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2D36E400-1270-70DE-AE9E-7F3CFCDACF22}"/>
                    </a:ext>
                  </a:extLst>
                </p14:cNvPr>
                <p14:cNvContentPartPr/>
                <p14:nvPr/>
              </p14:nvContentPartPr>
              <p14:xfrm>
                <a:off x="6744720" y="4762176"/>
                <a:ext cx="14040" cy="7380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2D36E400-1270-70DE-AE9E-7F3CFCDACF22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738600" y="4756056"/>
                  <a:ext cx="26280" cy="8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AC2DF4E1-B011-B173-FDD0-D11D42872EA4}"/>
              </a:ext>
            </a:extLst>
          </p:cNvPr>
          <p:cNvGrpSpPr/>
          <p:nvPr/>
        </p:nvGrpSpPr>
        <p:grpSpPr>
          <a:xfrm>
            <a:off x="6732840" y="4939296"/>
            <a:ext cx="44280" cy="249480"/>
            <a:chOff x="6732840" y="4939296"/>
            <a:chExt cx="44280" cy="24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92CE18CE-C239-1E79-9350-EF0869516D94}"/>
                    </a:ext>
                  </a:extLst>
                </p14:cNvPr>
                <p14:cNvContentPartPr/>
                <p14:nvPr/>
              </p14:nvContentPartPr>
              <p14:xfrm>
                <a:off x="6732840" y="4939296"/>
                <a:ext cx="24480" cy="2628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92CE18CE-C239-1E79-9350-EF0869516D9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726720" y="4933176"/>
                  <a:ext cx="367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69E1E341-7054-1DAB-22B2-EF83E6535214}"/>
                    </a:ext>
                  </a:extLst>
                </p14:cNvPr>
                <p14:cNvContentPartPr/>
                <p14:nvPr/>
              </p14:nvContentPartPr>
              <p14:xfrm>
                <a:off x="6747240" y="5111736"/>
                <a:ext cx="16200" cy="3924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69E1E341-7054-1DAB-22B2-EF83E6535214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741120" y="5105616"/>
                  <a:ext cx="284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BE66E5FB-732F-60E3-C7F5-7BE7D71AA921}"/>
                    </a:ext>
                  </a:extLst>
                </p14:cNvPr>
                <p14:cNvContentPartPr/>
                <p14:nvPr/>
              </p14:nvContentPartPr>
              <p14:xfrm>
                <a:off x="6737880" y="4973856"/>
                <a:ext cx="33480" cy="7920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BE66E5FB-732F-60E3-C7F5-7BE7D71AA921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731760" y="4967736"/>
                  <a:ext cx="457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14027939-E670-96B7-7160-5CC67A8AB0D1}"/>
                    </a:ext>
                  </a:extLst>
                </p14:cNvPr>
                <p14:cNvContentPartPr/>
                <p14:nvPr/>
              </p14:nvContentPartPr>
              <p14:xfrm>
                <a:off x="6747960" y="5147376"/>
                <a:ext cx="29160" cy="4140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14027939-E670-96B7-7160-5CC67A8AB0D1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741840" y="5141256"/>
                  <a:ext cx="41400" cy="53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2">
            <p14:nvContentPartPr>
              <p14:cNvPr id="769" name="Ink 768">
                <a:extLst>
                  <a:ext uri="{FF2B5EF4-FFF2-40B4-BE49-F238E27FC236}">
                    <a16:creationId xmlns:a16="http://schemas.microsoft.com/office/drawing/2014/main" id="{57D3839E-E62B-39EB-6B56-B6F56B76126D}"/>
                  </a:ext>
                </a:extLst>
              </p14:cNvPr>
              <p14:cNvContentPartPr/>
              <p14:nvPr/>
            </p14:nvContentPartPr>
            <p14:xfrm>
              <a:off x="6758040" y="5293536"/>
              <a:ext cx="32400" cy="30600"/>
            </p14:xfrm>
          </p:contentPart>
        </mc:Choice>
        <mc:Fallback xmlns="">
          <p:pic>
            <p:nvPicPr>
              <p:cNvPr id="769" name="Ink 768">
                <a:extLst>
                  <a:ext uri="{FF2B5EF4-FFF2-40B4-BE49-F238E27FC236}">
                    <a16:creationId xmlns:a16="http://schemas.microsoft.com/office/drawing/2014/main" id="{57D3839E-E62B-39EB-6B56-B6F56B76126D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6751920" y="5287416"/>
                <a:ext cx="446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4">
            <p14:nvContentPartPr>
              <p14:cNvPr id="770" name="Ink 769">
                <a:extLst>
                  <a:ext uri="{FF2B5EF4-FFF2-40B4-BE49-F238E27FC236}">
                    <a16:creationId xmlns:a16="http://schemas.microsoft.com/office/drawing/2014/main" id="{FB57DC26-822A-EBD0-2668-50979AA68551}"/>
                  </a:ext>
                </a:extLst>
              </p14:cNvPr>
              <p14:cNvContentPartPr/>
              <p14:nvPr/>
            </p14:nvContentPartPr>
            <p14:xfrm>
              <a:off x="6755160" y="5425296"/>
              <a:ext cx="13680" cy="20160"/>
            </p14:xfrm>
          </p:contentPart>
        </mc:Choice>
        <mc:Fallback xmlns="">
          <p:pic>
            <p:nvPicPr>
              <p:cNvPr id="770" name="Ink 769">
                <a:extLst>
                  <a:ext uri="{FF2B5EF4-FFF2-40B4-BE49-F238E27FC236}">
                    <a16:creationId xmlns:a16="http://schemas.microsoft.com/office/drawing/2014/main" id="{FB57DC26-822A-EBD0-2668-50979AA68551}"/>
                  </a:ext>
                </a:extLst>
              </p:cNvPr>
              <p:cNvPicPr/>
              <p:nvPr/>
            </p:nvPicPr>
            <p:blipFill>
              <a:blip r:embed="rId493"/>
              <a:stretch>
                <a:fillRect/>
              </a:stretch>
            </p:blipFill>
            <p:spPr>
              <a:xfrm>
                <a:off x="6749040" y="5419176"/>
                <a:ext cx="25920" cy="3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792" name="Group 791">
            <a:extLst>
              <a:ext uri="{FF2B5EF4-FFF2-40B4-BE49-F238E27FC236}">
                <a16:creationId xmlns:a16="http://schemas.microsoft.com/office/drawing/2014/main" id="{B852C0CC-F6B2-4417-6ACB-8B03C193918F}"/>
              </a:ext>
            </a:extLst>
          </p:cNvPr>
          <p:cNvGrpSpPr/>
          <p:nvPr/>
        </p:nvGrpSpPr>
        <p:grpSpPr>
          <a:xfrm>
            <a:off x="6768480" y="5544096"/>
            <a:ext cx="324000" cy="464040"/>
            <a:chOff x="6768480" y="5544096"/>
            <a:chExt cx="324000" cy="46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AD041397-D397-4B33-C141-9B163D7996B8}"/>
                    </a:ext>
                  </a:extLst>
                </p14:cNvPr>
                <p14:cNvContentPartPr/>
                <p14:nvPr/>
              </p14:nvContentPartPr>
              <p14:xfrm>
                <a:off x="6768480" y="5544096"/>
                <a:ext cx="44640" cy="4536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AD041397-D397-4B33-C141-9B163D7996B8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6762360" y="5537976"/>
                  <a:ext cx="568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4C6DC950-9AD5-181B-E5C2-DE1D9D908907}"/>
                    </a:ext>
                  </a:extLst>
                </p14:cNvPr>
                <p14:cNvContentPartPr/>
                <p14:nvPr/>
              </p14:nvContentPartPr>
              <p14:xfrm>
                <a:off x="6780360" y="5626536"/>
                <a:ext cx="39600" cy="5688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4C6DC950-9AD5-181B-E5C2-DE1D9D908907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6774240" y="5620416"/>
                  <a:ext cx="518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72C415CC-90F7-2788-64AD-577C963760E1}"/>
                    </a:ext>
                  </a:extLst>
                </p14:cNvPr>
                <p14:cNvContentPartPr/>
                <p14:nvPr/>
              </p14:nvContentPartPr>
              <p14:xfrm>
                <a:off x="6815640" y="5755776"/>
                <a:ext cx="45360" cy="7704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72C415CC-90F7-2788-64AD-577C963760E1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6809520" y="5749656"/>
                  <a:ext cx="576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1E9D64B1-5262-5215-3AC5-72412E2BD550}"/>
                    </a:ext>
                  </a:extLst>
                </p14:cNvPr>
                <p14:cNvContentPartPr/>
                <p14:nvPr/>
              </p14:nvContentPartPr>
              <p14:xfrm>
                <a:off x="6813840" y="5900136"/>
                <a:ext cx="23400" cy="1656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1E9D64B1-5262-5215-3AC5-72412E2BD550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6807720" y="5894016"/>
                  <a:ext cx="356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EF3305C2-BBD1-9807-4420-0CFFABCC711F}"/>
                    </a:ext>
                  </a:extLst>
                </p14:cNvPr>
                <p14:cNvContentPartPr/>
                <p14:nvPr/>
              </p14:nvContentPartPr>
              <p14:xfrm>
                <a:off x="6813120" y="5958456"/>
                <a:ext cx="26280" cy="1116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EF3305C2-BBD1-9807-4420-0CFFABCC711F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6807000" y="5952336"/>
                  <a:ext cx="385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F3198E94-6C6F-B52F-43D8-FD30943E7DFF}"/>
                    </a:ext>
                  </a:extLst>
                </p14:cNvPr>
                <p14:cNvContentPartPr/>
                <p14:nvPr/>
              </p14:nvContentPartPr>
              <p14:xfrm>
                <a:off x="6827520" y="5975376"/>
                <a:ext cx="21240" cy="648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F3198E94-6C6F-B52F-43D8-FD30943E7DFF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6821400" y="5969256"/>
                  <a:ext cx="334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8FD8DCF9-1EDF-3DF7-0C32-291B1105A981}"/>
                    </a:ext>
                  </a:extLst>
                </p14:cNvPr>
                <p14:cNvContentPartPr/>
                <p14:nvPr/>
              </p14:nvContentPartPr>
              <p14:xfrm>
                <a:off x="6990600" y="5995896"/>
                <a:ext cx="26640" cy="324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8FD8DCF9-1EDF-3DF7-0C32-291B1105A981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6984480" y="5989776"/>
                  <a:ext cx="388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B457AE43-21E6-9F71-2DEF-29E6404F7BE6}"/>
                    </a:ext>
                  </a:extLst>
                </p14:cNvPr>
                <p14:cNvContentPartPr/>
                <p14:nvPr/>
              </p14:nvContentPartPr>
              <p14:xfrm>
                <a:off x="7046760" y="6003816"/>
                <a:ext cx="6840" cy="432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B457AE43-21E6-9F71-2DEF-29E6404F7BE6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7040640" y="5997696"/>
                  <a:ext cx="190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C74EFCDF-5F63-4E07-9F66-4ABA92C6F1EF}"/>
                    </a:ext>
                  </a:extLst>
                </p14:cNvPr>
                <p14:cNvContentPartPr/>
                <p14:nvPr/>
              </p14:nvContentPartPr>
              <p14:xfrm>
                <a:off x="7059360" y="5996256"/>
                <a:ext cx="33120" cy="1188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C74EFCDF-5F63-4E07-9F66-4ABA92C6F1EF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7053240" y="5990136"/>
                  <a:ext cx="45360" cy="2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3">
            <p14:nvContentPartPr>
              <p14:cNvPr id="780" name="Ink 779">
                <a:extLst>
                  <a:ext uri="{FF2B5EF4-FFF2-40B4-BE49-F238E27FC236}">
                    <a16:creationId xmlns:a16="http://schemas.microsoft.com/office/drawing/2014/main" id="{FDE5D030-1CC4-212A-51CB-660F63F968F7}"/>
                  </a:ext>
                </a:extLst>
              </p14:cNvPr>
              <p14:cNvContentPartPr/>
              <p14:nvPr/>
            </p14:nvContentPartPr>
            <p14:xfrm>
              <a:off x="7321080" y="6004536"/>
              <a:ext cx="33120" cy="8640"/>
            </p14:xfrm>
          </p:contentPart>
        </mc:Choice>
        <mc:Fallback xmlns="">
          <p:pic>
            <p:nvPicPr>
              <p:cNvPr id="780" name="Ink 779">
                <a:extLst>
                  <a:ext uri="{FF2B5EF4-FFF2-40B4-BE49-F238E27FC236}">
                    <a16:creationId xmlns:a16="http://schemas.microsoft.com/office/drawing/2014/main" id="{FDE5D030-1CC4-212A-51CB-660F63F968F7}"/>
                  </a:ext>
                </a:extLst>
              </p:cNvPr>
              <p:cNvPicPr/>
              <p:nvPr/>
            </p:nvPicPr>
            <p:blipFill>
              <a:blip r:embed="rId544"/>
              <a:stretch>
                <a:fillRect/>
              </a:stretch>
            </p:blipFill>
            <p:spPr>
              <a:xfrm>
                <a:off x="7314960" y="5998416"/>
                <a:ext cx="45360" cy="20880"/>
              </a:xfrm>
              <a:prstGeom prst="rect">
                <a:avLst/>
              </a:prstGeom>
            </p:spPr>
          </p:pic>
        </mc:Fallback>
      </mc:AlternateContent>
      <p:grpSp>
        <p:nvGrpSpPr>
          <p:cNvPr id="791" name="Group 790">
            <a:extLst>
              <a:ext uri="{FF2B5EF4-FFF2-40B4-BE49-F238E27FC236}">
                <a16:creationId xmlns:a16="http://schemas.microsoft.com/office/drawing/2014/main" id="{D5E4B462-6DBB-8333-879E-F4AC68CEE888}"/>
              </a:ext>
            </a:extLst>
          </p:cNvPr>
          <p:cNvGrpSpPr/>
          <p:nvPr/>
        </p:nvGrpSpPr>
        <p:grpSpPr>
          <a:xfrm>
            <a:off x="7563360" y="5999856"/>
            <a:ext cx="174960" cy="8280"/>
            <a:chOff x="7563360" y="5999856"/>
            <a:chExt cx="174960" cy="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8337A5AF-9630-F078-FADA-D06FFE178FE7}"/>
                    </a:ext>
                  </a:extLst>
                </p14:cNvPr>
                <p14:cNvContentPartPr/>
                <p14:nvPr/>
              </p14:nvContentPartPr>
              <p14:xfrm>
                <a:off x="7563360" y="6003816"/>
                <a:ext cx="42120" cy="432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8337A5AF-9630-F078-FADA-D06FFE178FE7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7557240" y="5997696"/>
                  <a:ext cx="543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014625FF-22C7-F8D0-F605-CC0029C6A757}"/>
                    </a:ext>
                  </a:extLst>
                </p14:cNvPr>
                <p14:cNvContentPartPr/>
                <p14:nvPr/>
              </p14:nvContentPartPr>
              <p14:xfrm>
                <a:off x="7693680" y="5999856"/>
                <a:ext cx="44640" cy="720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014625FF-22C7-F8D0-F605-CC0029C6A757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7687560" y="5993736"/>
                  <a:ext cx="56880" cy="1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9">
            <p14:nvContentPartPr>
              <p14:cNvPr id="783" name="Ink 782">
                <a:extLst>
                  <a:ext uri="{FF2B5EF4-FFF2-40B4-BE49-F238E27FC236}">
                    <a16:creationId xmlns:a16="http://schemas.microsoft.com/office/drawing/2014/main" id="{7B688E2D-05CC-BB6E-6A62-A477F05F42D6}"/>
                  </a:ext>
                </a:extLst>
              </p14:cNvPr>
              <p14:cNvContentPartPr/>
              <p14:nvPr/>
            </p14:nvContentPartPr>
            <p14:xfrm>
              <a:off x="7907520" y="5998056"/>
              <a:ext cx="43560" cy="6480"/>
            </p14:xfrm>
          </p:contentPart>
        </mc:Choice>
        <mc:Fallback xmlns="">
          <p:pic>
            <p:nvPicPr>
              <p:cNvPr id="783" name="Ink 782">
                <a:extLst>
                  <a:ext uri="{FF2B5EF4-FFF2-40B4-BE49-F238E27FC236}">
                    <a16:creationId xmlns:a16="http://schemas.microsoft.com/office/drawing/2014/main" id="{7B688E2D-05CC-BB6E-6A62-A477F05F42D6}"/>
                  </a:ext>
                </a:extLst>
              </p:cNvPr>
              <p:cNvPicPr/>
              <p:nvPr/>
            </p:nvPicPr>
            <p:blipFill>
              <a:blip r:embed="rId550"/>
              <a:stretch>
                <a:fillRect/>
              </a:stretch>
            </p:blipFill>
            <p:spPr>
              <a:xfrm>
                <a:off x="7901400" y="5991936"/>
                <a:ext cx="558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1">
            <p14:nvContentPartPr>
              <p14:cNvPr id="784" name="Ink 783">
                <a:extLst>
                  <a:ext uri="{FF2B5EF4-FFF2-40B4-BE49-F238E27FC236}">
                    <a16:creationId xmlns:a16="http://schemas.microsoft.com/office/drawing/2014/main" id="{CE2E8D05-8ABC-C05A-55C9-7445D1B453A3}"/>
                  </a:ext>
                </a:extLst>
              </p14:cNvPr>
              <p14:cNvContentPartPr/>
              <p14:nvPr/>
            </p14:nvContentPartPr>
            <p14:xfrm>
              <a:off x="8166720" y="6012816"/>
              <a:ext cx="75600" cy="6840"/>
            </p14:xfrm>
          </p:contentPart>
        </mc:Choice>
        <mc:Fallback xmlns="">
          <p:pic>
            <p:nvPicPr>
              <p:cNvPr id="784" name="Ink 783">
                <a:extLst>
                  <a:ext uri="{FF2B5EF4-FFF2-40B4-BE49-F238E27FC236}">
                    <a16:creationId xmlns:a16="http://schemas.microsoft.com/office/drawing/2014/main" id="{CE2E8D05-8ABC-C05A-55C9-7445D1B453A3}"/>
                  </a:ext>
                </a:extLst>
              </p:cNvPr>
              <p:cNvPicPr/>
              <p:nvPr/>
            </p:nvPicPr>
            <p:blipFill>
              <a:blip r:embed="rId552"/>
              <a:stretch>
                <a:fillRect/>
              </a:stretch>
            </p:blipFill>
            <p:spPr>
              <a:xfrm>
                <a:off x="8160600" y="6006696"/>
                <a:ext cx="87840" cy="1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90" name="Group 789">
            <a:extLst>
              <a:ext uri="{FF2B5EF4-FFF2-40B4-BE49-F238E27FC236}">
                <a16:creationId xmlns:a16="http://schemas.microsoft.com/office/drawing/2014/main" id="{C9448939-7EBF-4125-E6EB-E0232586A0BD}"/>
              </a:ext>
            </a:extLst>
          </p:cNvPr>
          <p:cNvGrpSpPr/>
          <p:nvPr/>
        </p:nvGrpSpPr>
        <p:grpSpPr>
          <a:xfrm>
            <a:off x="8504040" y="6029376"/>
            <a:ext cx="340920" cy="15120"/>
            <a:chOff x="8504040" y="6029376"/>
            <a:chExt cx="340920" cy="1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785" name="Ink 784">
                  <a:extLst>
                    <a:ext uri="{FF2B5EF4-FFF2-40B4-BE49-F238E27FC236}">
                      <a16:creationId xmlns:a16="http://schemas.microsoft.com/office/drawing/2014/main" id="{5A46A7AA-7AEB-0C7C-8D36-ABF0C70FE405}"/>
                    </a:ext>
                  </a:extLst>
                </p14:cNvPr>
                <p14:cNvContentPartPr/>
                <p14:nvPr/>
              </p14:nvContentPartPr>
              <p14:xfrm>
                <a:off x="8504040" y="6029376"/>
                <a:ext cx="141480" cy="3960"/>
              </p14:xfrm>
            </p:contentPart>
          </mc:Choice>
          <mc:Fallback xmlns="">
            <p:pic>
              <p:nvPicPr>
                <p:cNvPr id="785" name="Ink 784">
                  <a:extLst>
                    <a:ext uri="{FF2B5EF4-FFF2-40B4-BE49-F238E27FC236}">
                      <a16:creationId xmlns:a16="http://schemas.microsoft.com/office/drawing/2014/main" id="{5A46A7AA-7AEB-0C7C-8D36-ABF0C70FE405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8497920" y="6023256"/>
                  <a:ext cx="1537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15D68D40-C1D0-C2B7-402E-E139C7CD72DD}"/>
                    </a:ext>
                  </a:extLst>
                </p14:cNvPr>
                <p14:cNvContentPartPr/>
                <p14:nvPr/>
              </p14:nvContentPartPr>
              <p14:xfrm>
                <a:off x="8784840" y="6038016"/>
                <a:ext cx="60120" cy="648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15D68D40-C1D0-C2B7-402E-E139C7CD72DD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8778720" y="6031896"/>
                  <a:ext cx="7236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9" name="Group 788">
            <a:extLst>
              <a:ext uri="{FF2B5EF4-FFF2-40B4-BE49-F238E27FC236}">
                <a16:creationId xmlns:a16="http://schemas.microsoft.com/office/drawing/2014/main" id="{7B20AA30-FF11-0EE7-A61B-A3B749224EB6}"/>
              </a:ext>
            </a:extLst>
          </p:cNvPr>
          <p:cNvGrpSpPr/>
          <p:nvPr/>
        </p:nvGrpSpPr>
        <p:grpSpPr>
          <a:xfrm>
            <a:off x="9008760" y="6051336"/>
            <a:ext cx="199800" cy="9720"/>
            <a:chOff x="9008760" y="6051336"/>
            <a:chExt cx="199800" cy="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A1C36141-B9E3-AE4A-0B7D-81FA5EE540D8}"/>
                    </a:ext>
                  </a:extLst>
                </p14:cNvPr>
                <p14:cNvContentPartPr/>
                <p14:nvPr/>
              </p14:nvContentPartPr>
              <p14:xfrm>
                <a:off x="9008760" y="6054576"/>
                <a:ext cx="57960" cy="540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A1C36141-B9E3-AE4A-0B7D-81FA5EE540D8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9002640" y="6048456"/>
                  <a:ext cx="702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2EBA8061-7002-B4EE-3256-164E5FDB6A49}"/>
                    </a:ext>
                  </a:extLst>
                </p14:cNvPr>
                <p14:cNvContentPartPr/>
                <p14:nvPr/>
              </p14:nvContentPartPr>
              <p14:xfrm>
                <a:off x="9191640" y="6051336"/>
                <a:ext cx="16920" cy="972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2EBA8061-7002-B4EE-3256-164E5FDB6A49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9185520" y="6045216"/>
                  <a:ext cx="2916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07F3D716-F801-81B2-4634-1DA8F09ECF57}"/>
              </a:ext>
            </a:extLst>
          </p:cNvPr>
          <p:cNvGrpSpPr/>
          <p:nvPr/>
        </p:nvGrpSpPr>
        <p:grpSpPr>
          <a:xfrm>
            <a:off x="6996000" y="5329896"/>
            <a:ext cx="754200" cy="558720"/>
            <a:chOff x="6996000" y="5329896"/>
            <a:chExt cx="754200" cy="55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799" name="Ink 798">
                  <a:extLst>
                    <a:ext uri="{FF2B5EF4-FFF2-40B4-BE49-F238E27FC236}">
                      <a16:creationId xmlns:a16="http://schemas.microsoft.com/office/drawing/2014/main" id="{76CD3D4F-E436-D1B9-53FB-14992E201338}"/>
                    </a:ext>
                  </a:extLst>
                </p14:cNvPr>
                <p14:cNvContentPartPr/>
                <p14:nvPr/>
              </p14:nvContentPartPr>
              <p14:xfrm>
                <a:off x="7188240" y="5413416"/>
                <a:ext cx="352080" cy="137160"/>
              </p14:xfrm>
            </p:contentPart>
          </mc:Choice>
          <mc:Fallback xmlns="">
            <p:pic>
              <p:nvPicPr>
                <p:cNvPr id="799" name="Ink 798">
                  <a:extLst>
                    <a:ext uri="{FF2B5EF4-FFF2-40B4-BE49-F238E27FC236}">
                      <a16:creationId xmlns:a16="http://schemas.microsoft.com/office/drawing/2014/main" id="{76CD3D4F-E436-D1B9-53FB-14992E201338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7182120" y="5407296"/>
                  <a:ext cx="3643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800" name="Ink 799">
                  <a:extLst>
                    <a:ext uri="{FF2B5EF4-FFF2-40B4-BE49-F238E27FC236}">
                      <a16:creationId xmlns:a16="http://schemas.microsoft.com/office/drawing/2014/main" id="{0488DF2B-C87E-89DF-3EC9-BDA17EF1F7E5}"/>
                    </a:ext>
                  </a:extLst>
                </p14:cNvPr>
                <p14:cNvContentPartPr/>
                <p14:nvPr/>
              </p14:nvContentPartPr>
              <p14:xfrm>
                <a:off x="7470840" y="5329896"/>
                <a:ext cx="27720" cy="38160"/>
              </p14:xfrm>
            </p:contentPart>
          </mc:Choice>
          <mc:Fallback xmlns="">
            <p:pic>
              <p:nvPicPr>
                <p:cNvPr id="800" name="Ink 799">
                  <a:extLst>
                    <a:ext uri="{FF2B5EF4-FFF2-40B4-BE49-F238E27FC236}">
                      <a16:creationId xmlns:a16="http://schemas.microsoft.com/office/drawing/2014/main" id="{0488DF2B-C87E-89DF-3EC9-BDA17EF1F7E5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7464720" y="5323776"/>
                  <a:ext cx="399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801" name="Ink 800">
                  <a:extLst>
                    <a:ext uri="{FF2B5EF4-FFF2-40B4-BE49-F238E27FC236}">
                      <a16:creationId xmlns:a16="http://schemas.microsoft.com/office/drawing/2014/main" id="{DF3FD532-D12F-A472-5BBC-EF481391CF75}"/>
                    </a:ext>
                  </a:extLst>
                </p14:cNvPr>
                <p14:cNvContentPartPr/>
                <p14:nvPr/>
              </p14:nvContentPartPr>
              <p14:xfrm>
                <a:off x="7554360" y="5414856"/>
                <a:ext cx="182520" cy="118080"/>
              </p14:xfrm>
            </p:contentPart>
          </mc:Choice>
          <mc:Fallback xmlns="">
            <p:pic>
              <p:nvPicPr>
                <p:cNvPr id="801" name="Ink 800">
                  <a:extLst>
                    <a:ext uri="{FF2B5EF4-FFF2-40B4-BE49-F238E27FC236}">
                      <a16:creationId xmlns:a16="http://schemas.microsoft.com/office/drawing/2014/main" id="{DF3FD532-D12F-A472-5BBC-EF481391CF75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7548240" y="5408736"/>
                  <a:ext cx="1947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803" name="Ink 802">
                  <a:extLst>
                    <a:ext uri="{FF2B5EF4-FFF2-40B4-BE49-F238E27FC236}">
                      <a16:creationId xmlns:a16="http://schemas.microsoft.com/office/drawing/2014/main" id="{B104094C-294D-1D9C-7514-AA7A3CD39E1E}"/>
                    </a:ext>
                  </a:extLst>
                </p14:cNvPr>
                <p14:cNvContentPartPr/>
                <p14:nvPr/>
              </p14:nvContentPartPr>
              <p14:xfrm>
                <a:off x="7011480" y="5741016"/>
                <a:ext cx="8280" cy="147600"/>
              </p14:xfrm>
            </p:contentPart>
          </mc:Choice>
          <mc:Fallback xmlns="">
            <p:pic>
              <p:nvPicPr>
                <p:cNvPr id="803" name="Ink 802">
                  <a:extLst>
                    <a:ext uri="{FF2B5EF4-FFF2-40B4-BE49-F238E27FC236}">
                      <a16:creationId xmlns:a16="http://schemas.microsoft.com/office/drawing/2014/main" id="{B104094C-294D-1D9C-7514-AA7A3CD39E1E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7005360" y="5734896"/>
                  <a:ext cx="205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804" name="Ink 803">
                  <a:extLst>
                    <a:ext uri="{FF2B5EF4-FFF2-40B4-BE49-F238E27FC236}">
                      <a16:creationId xmlns:a16="http://schemas.microsoft.com/office/drawing/2014/main" id="{6DB30593-FF73-0020-4777-27172ABA4EB6}"/>
                    </a:ext>
                  </a:extLst>
                </p14:cNvPr>
                <p14:cNvContentPartPr/>
                <p14:nvPr/>
              </p14:nvContentPartPr>
              <p14:xfrm>
                <a:off x="6996000" y="5716176"/>
                <a:ext cx="138960" cy="103320"/>
              </p14:xfrm>
            </p:contentPart>
          </mc:Choice>
          <mc:Fallback xmlns="">
            <p:pic>
              <p:nvPicPr>
                <p:cNvPr id="804" name="Ink 803">
                  <a:extLst>
                    <a:ext uri="{FF2B5EF4-FFF2-40B4-BE49-F238E27FC236}">
                      <a16:creationId xmlns:a16="http://schemas.microsoft.com/office/drawing/2014/main" id="{6DB30593-FF73-0020-4777-27172ABA4EB6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6989880" y="5710056"/>
                  <a:ext cx="1512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EFA854C0-A975-5545-34F3-294E8378B963}"/>
                    </a:ext>
                  </a:extLst>
                </p14:cNvPr>
                <p14:cNvContentPartPr/>
                <p14:nvPr/>
              </p14:nvContentPartPr>
              <p14:xfrm>
                <a:off x="7152240" y="5730216"/>
                <a:ext cx="140040" cy="8172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EFA854C0-A975-5545-34F3-294E8378B963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7146120" y="5724096"/>
                  <a:ext cx="1522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F471D3B1-B7CA-8B20-759B-C62B6B1A5B50}"/>
                    </a:ext>
                  </a:extLst>
                </p14:cNvPr>
                <p14:cNvContentPartPr/>
                <p14:nvPr/>
              </p14:nvContentPartPr>
              <p14:xfrm>
                <a:off x="7285800" y="5728056"/>
                <a:ext cx="101880" cy="83160"/>
              </p14:xfrm>
            </p:contentPart>
          </mc:Choice>
          <mc:Fallback xmlns="">
            <p:pic>
              <p:nvPicPr>
                <p:cNvPr id="806" name="Ink 805">
                  <a:extLst>
                    <a:ext uri="{FF2B5EF4-FFF2-40B4-BE49-F238E27FC236}">
                      <a16:creationId xmlns:a16="http://schemas.microsoft.com/office/drawing/2014/main" id="{F471D3B1-B7CA-8B20-759B-C62B6B1A5B50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7279680" y="5721936"/>
                  <a:ext cx="1141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807" name="Ink 806">
                  <a:extLst>
                    <a:ext uri="{FF2B5EF4-FFF2-40B4-BE49-F238E27FC236}">
                      <a16:creationId xmlns:a16="http://schemas.microsoft.com/office/drawing/2014/main" id="{E840A809-64E8-DA59-D4DA-36CD0D4BCFD3}"/>
                    </a:ext>
                  </a:extLst>
                </p14:cNvPr>
                <p14:cNvContentPartPr/>
                <p14:nvPr/>
              </p14:nvContentPartPr>
              <p14:xfrm>
                <a:off x="7401360" y="5707536"/>
                <a:ext cx="131400" cy="101520"/>
              </p14:xfrm>
            </p:contentPart>
          </mc:Choice>
          <mc:Fallback xmlns="">
            <p:pic>
              <p:nvPicPr>
                <p:cNvPr id="807" name="Ink 806">
                  <a:extLst>
                    <a:ext uri="{FF2B5EF4-FFF2-40B4-BE49-F238E27FC236}">
                      <a16:creationId xmlns:a16="http://schemas.microsoft.com/office/drawing/2014/main" id="{E840A809-64E8-DA59-D4DA-36CD0D4BCFD3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7395240" y="5701416"/>
                  <a:ext cx="1436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9F4F25E8-B42F-18DF-DF89-9E754DE60F5E}"/>
                    </a:ext>
                  </a:extLst>
                </p14:cNvPr>
                <p14:cNvContentPartPr/>
                <p14:nvPr/>
              </p14:nvContentPartPr>
              <p14:xfrm>
                <a:off x="7518720" y="5593056"/>
                <a:ext cx="69120" cy="20556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9F4F25E8-B42F-18DF-DF89-9E754DE60F5E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7512600" y="5586936"/>
                  <a:ext cx="813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02811541-ACB8-A46E-E611-11032953696A}"/>
                    </a:ext>
                  </a:extLst>
                </p14:cNvPr>
                <p14:cNvContentPartPr/>
                <p14:nvPr/>
              </p14:nvContentPartPr>
              <p14:xfrm>
                <a:off x="7532760" y="5683776"/>
                <a:ext cx="217440" cy="11520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02811541-ACB8-A46E-E611-11032953696A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7526640" y="5677656"/>
                  <a:ext cx="229680" cy="12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E3547581-6729-0F2C-F8FA-194C1BF23843}"/>
              </a:ext>
            </a:extLst>
          </p:cNvPr>
          <p:cNvGrpSpPr/>
          <p:nvPr/>
        </p:nvGrpSpPr>
        <p:grpSpPr>
          <a:xfrm>
            <a:off x="7913280" y="5545176"/>
            <a:ext cx="575640" cy="277200"/>
            <a:chOff x="7913280" y="5545176"/>
            <a:chExt cx="575640" cy="27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810" name="Ink 809">
                  <a:extLst>
                    <a:ext uri="{FF2B5EF4-FFF2-40B4-BE49-F238E27FC236}">
                      <a16:creationId xmlns:a16="http://schemas.microsoft.com/office/drawing/2014/main" id="{104B7FB1-457C-708E-9621-4053AEBB09FB}"/>
                    </a:ext>
                  </a:extLst>
                </p14:cNvPr>
                <p14:cNvContentPartPr/>
                <p14:nvPr/>
              </p14:nvContentPartPr>
              <p14:xfrm>
                <a:off x="7959000" y="5545176"/>
                <a:ext cx="106920" cy="262440"/>
              </p14:xfrm>
            </p:contentPart>
          </mc:Choice>
          <mc:Fallback xmlns="">
            <p:pic>
              <p:nvPicPr>
                <p:cNvPr id="810" name="Ink 809">
                  <a:extLst>
                    <a:ext uri="{FF2B5EF4-FFF2-40B4-BE49-F238E27FC236}">
                      <a16:creationId xmlns:a16="http://schemas.microsoft.com/office/drawing/2014/main" id="{104B7FB1-457C-708E-9621-4053AEBB09FB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7952880" y="5539056"/>
                  <a:ext cx="11916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811" name="Ink 810">
                  <a:extLst>
                    <a:ext uri="{FF2B5EF4-FFF2-40B4-BE49-F238E27FC236}">
                      <a16:creationId xmlns:a16="http://schemas.microsoft.com/office/drawing/2014/main" id="{CC5B1A4E-B1D8-2B95-B944-A578A2BBC06F}"/>
                    </a:ext>
                  </a:extLst>
                </p14:cNvPr>
                <p14:cNvContentPartPr/>
                <p14:nvPr/>
              </p14:nvContentPartPr>
              <p14:xfrm>
                <a:off x="7913280" y="5700336"/>
                <a:ext cx="160920" cy="38160"/>
              </p14:xfrm>
            </p:contentPart>
          </mc:Choice>
          <mc:Fallback xmlns="">
            <p:pic>
              <p:nvPicPr>
                <p:cNvPr id="811" name="Ink 810">
                  <a:extLst>
                    <a:ext uri="{FF2B5EF4-FFF2-40B4-BE49-F238E27FC236}">
                      <a16:creationId xmlns:a16="http://schemas.microsoft.com/office/drawing/2014/main" id="{CC5B1A4E-B1D8-2B95-B944-A578A2BBC06F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7907160" y="5694216"/>
                  <a:ext cx="1731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6339265D-CEB3-0993-6C6A-19EF51456162}"/>
                    </a:ext>
                  </a:extLst>
                </p14:cNvPr>
                <p14:cNvContentPartPr/>
                <p14:nvPr/>
              </p14:nvContentPartPr>
              <p14:xfrm>
                <a:off x="8046840" y="5696736"/>
                <a:ext cx="124560" cy="107280"/>
              </p14:xfrm>
            </p:contentPart>
          </mc:Choice>
          <mc:Fallback xmlns="">
            <p:pic>
              <p:nvPicPr>
                <p:cNvPr id="812" name="Ink 811">
                  <a:extLst>
                    <a:ext uri="{FF2B5EF4-FFF2-40B4-BE49-F238E27FC236}">
                      <a16:creationId xmlns:a16="http://schemas.microsoft.com/office/drawing/2014/main" id="{6339265D-CEB3-0993-6C6A-19EF51456162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8040720" y="5690616"/>
                  <a:ext cx="1368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813" name="Ink 812">
                  <a:extLst>
                    <a:ext uri="{FF2B5EF4-FFF2-40B4-BE49-F238E27FC236}">
                      <a16:creationId xmlns:a16="http://schemas.microsoft.com/office/drawing/2014/main" id="{70CA4E60-FF10-01B9-2344-9E0C9AAFEF06}"/>
                    </a:ext>
                  </a:extLst>
                </p14:cNvPr>
                <p14:cNvContentPartPr/>
                <p14:nvPr/>
              </p14:nvContentPartPr>
              <p14:xfrm>
                <a:off x="8128560" y="5709696"/>
                <a:ext cx="93960" cy="94680"/>
              </p14:xfrm>
            </p:contentPart>
          </mc:Choice>
          <mc:Fallback xmlns="">
            <p:pic>
              <p:nvPicPr>
                <p:cNvPr id="813" name="Ink 812">
                  <a:extLst>
                    <a:ext uri="{FF2B5EF4-FFF2-40B4-BE49-F238E27FC236}">
                      <a16:creationId xmlns:a16="http://schemas.microsoft.com/office/drawing/2014/main" id="{70CA4E60-FF10-01B9-2344-9E0C9AAFEF06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8122440" y="5703576"/>
                  <a:ext cx="1062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BD9D23A2-4BD8-3790-3092-67E245259DD8}"/>
                    </a:ext>
                  </a:extLst>
                </p14:cNvPr>
                <p14:cNvContentPartPr/>
                <p14:nvPr/>
              </p14:nvContentPartPr>
              <p14:xfrm>
                <a:off x="8238360" y="5708256"/>
                <a:ext cx="159840" cy="10260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BD9D23A2-4BD8-3790-3092-67E245259DD8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8232240" y="5702136"/>
                  <a:ext cx="1720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C9DF289C-FB6A-05E1-F657-DCDB8A79D6FC}"/>
                    </a:ext>
                  </a:extLst>
                </p14:cNvPr>
                <p14:cNvContentPartPr/>
                <p14:nvPr/>
              </p14:nvContentPartPr>
              <p14:xfrm>
                <a:off x="8382720" y="5575416"/>
                <a:ext cx="54000" cy="24696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C9DF289C-FB6A-05E1-F657-DCDB8A79D6FC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8376600" y="5569296"/>
                  <a:ext cx="6624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816" name="Ink 815">
                  <a:extLst>
                    <a:ext uri="{FF2B5EF4-FFF2-40B4-BE49-F238E27FC236}">
                      <a16:creationId xmlns:a16="http://schemas.microsoft.com/office/drawing/2014/main" id="{6AA98D79-D5EF-286D-1505-93735A147EDC}"/>
                    </a:ext>
                  </a:extLst>
                </p14:cNvPr>
                <p14:cNvContentPartPr/>
                <p14:nvPr/>
              </p14:nvContentPartPr>
              <p14:xfrm>
                <a:off x="8358600" y="5678016"/>
                <a:ext cx="130320" cy="9720"/>
              </p14:xfrm>
            </p:contentPart>
          </mc:Choice>
          <mc:Fallback xmlns="">
            <p:pic>
              <p:nvPicPr>
                <p:cNvPr id="816" name="Ink 815">
                  <a:extLst>
                    <a:ext uri="{FF2B5EF4-FFF2-40B4-BE49-F238E27FC236}">
                      <a16:creationId xmlns:a16="http://schemas.microsoft.com/office/drawing/2014/main" id="{6AA98D79-D5EF-286D-1505-93735A147EDC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8352480" y="5671896"/>
                  <a:ext cx="14256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0" name="Group 829">
            <a:extLst>
              <a:ext uri="{FF2B5EF4-FFF2-40B4-BE49-F238E27FC236}">
                <a16:creationId xmlns:a16="http://schemas.microsoft.com/office/drawing/2014/main" id="{9220681B-32E1-9173-AB37-BFB372DD2CD4}"/>
              </a:ext>
            </a:extLst>
          </p:cNvPr>
          <p:cNvGrpSpPr/>
          <p:nvPr/>
        </p:nvGrpSpPr>
        <p:grpSpPr>
          <a:xfrm>
            <a:off x="6776040" y="6255816"/>
            <a:ext cx="459720" cy="337680"/>
            <a:chOff x="6776040" y="6255816"/>
            <a:chExt cx="459720" cy="33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822" name="Ink 821">
                  <a:extLst>
                    <a:ext uri="{FF2B5EF4-FFF2-40B4-BE49-F238E27FC236}">
                      <a16:creationId xmlns:a16="http://schemas.microsoft.com/office/drawing/2014/main" id="{7D96A42A-A2CF-7541-FCE3-D3106AFA930A}"/>
                    </a:ext>
                  </a:extLst>
                </p14:cNvPr>
                <p14:cNvContentPartPr/>
                <p14:nvPr/>
              </p14:nvContentPartPr>
              <p14:xfrm>
                <a:off x="6776040" y="6255816"/>
                <a:ext cx="323280" cy="35640"/>
              </p14:xfrm>
            </p:contentPart>
          </mc:Choice>
          <mc:Fallback xmlns="">
            <p:pic>
              <p:nvPicPr>
                <p:cNvPr id="822" name="Ink 821">
                  <a:extLst>
                    <a:ext uri="{FF2B5EF4-FFF2-40B4-BE49-F238E27FC236}">
                      <a16:creationId xmlns:a16="http://schemas.microsoft.com/office/drawing/2014/main" id="{7D96A42A-A2CF-7541-FCE3-D3106AFA930A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6769920" y="6249696"/>
                  <a:ext cx="3355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3F4E0FBD-5C52-6768-E295-5409D10FF795}"/>
                    </a:ext>
                  </a:extLst>
                </p14:cNvPr>
                <p14:cNvContentPartPr/>
                <p14:nvPr/>
              </p14:nvContentPartPr>
              <p14:xfrm>
                <a:off x="6916080" y="6286056"/>
                <a:ext cx="17640" cy="18396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3F4E0FBD-5C52-6768-E295-5409D10FF795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6909960" y="6279936"/>
                  <a:ext cx="298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8B5EF538-EE6E-63A0-DC1C-AB03A6695A6F}"/>
                    </a:ext>
                  </a:extLst>
                </p14:cNvPr>
                <p14:cNvContentPartPr/>
                <p14:nvPr/>
              </p14:nvContentPartPr>
              <p14:xfrm>
                <a:off x="6811320" y="6451296"/>
                <a:ext cx="187920" cy="2268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8B5EF538-EE6E-63A0-DC1C-AB03A6695A6F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6805200" y="6445176"/>
                  <a:ext cx="2001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7575380D-5801-6B4F-7DAE-DCA010FC2F82}"/>
                    </a:ext>
                  </a:extLst>
                </p14:cNvPr>
                <p14:cNvContentPartPr/>
                <p14:nvPr/>
              </p14:nvContentPartPr>
              <p14:xfrm>
                <a:off x="6815640" y="6481536"/>
                <a:ext cx="211320" cy="1260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7575380D-5801-6B4F-7DAE-DCA010FC2F82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6809520" y="6475416"/>
                  <a:ext cx="2235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3DDDD898-8DA8-B632-93D9-8CA3F2120989}"/>
                    </a:ext>
                  </a:extLst>
                </p14:cNvPr>
                <p14:cNvContentPartPr/>
                <p14:nvPr/>
              </p14:nvContentPartPr>
              <p14:xfrm>
                <a:off x="6807360" y="6453816"/>
                <a:ext cx="259920" cy="4320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3DDDD898-8DA8-B632-93D9-8CA3F2120989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6801240" y="6447696"/>
                  <a:ext cx="27216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FB2B6BA2-9A47-95AA-4AC5-6D9D361CD3E7}"/>
                    </a:ext>
                  </a:extLst>
                </p14:cNvPr>
                <p14:cNvContentPartPr/>
                <p14:nvPr/>
              </p14:nvContentPartPr>
              <p14:xfrm>
                <a:off x="7123800" y="6439776"/>
                <a:ext cx="25200" cy="15372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FB2B6BA2-9A47-95AA-4AC5-6D9D361CD3E7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7117680" y="6433656"/>
                  <a:ext cx="374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9E8369BD-0EF9-AA07-B0DF-00F65A3F5183}"/>
                    </a:ext>
                  </a:extLst>
                </p14:cNvPr>
                <p14:cNvContentPartPr/>
                <p14:nvPr/>
              </p14:nvContentPartPr>
              <p14:xfrm>
                <a:off x="7093560" y="6392616"/>
                <a:ext cx="142200" cy="9684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9E8369BD-0EF9-AA07-B0DF-00F65A3F5183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7087440" y="6386496"/>
                  <a:ext cx="154440" cy="10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8" name="Group 837">
            <a:extLst>
              <a:ext uri="{FF2B5EF4-FFF2-40B4-BE49-F238E27FC236}">
                <a16:creationId xmlns:a16="http://schemas.microsoft.com/office/drawing/2014/main" id="{AB056F00-C619-311F-6004-826870F6F3A2}"/>
              </a:ext>
            </a:extLst>
          </p:cNvPr>
          <p:cNvGrpSpPr/>
          <p:nvPr/>
        </p:nvGrpSpPr>
        <p:grpSpPr>
          <a:xfrm>
            <a:off x="6159360" y="5722656"/>
            <a:ext cx="447480" cy="300600"/>
            <a:chOff x="6159360" y="5722656"/>
            <a:chExt cx="447480" cy="30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A8D0DA48-ABCD-332A-0EC1-160CB393C043}"/>
                    </a:ext>
                  </a:extLst>
                </p14:cNvPr>
                <p14:cNvContentPartPr/>
                <p14:nvPr/>
              </p14:nvContentPartPr>
              <p14:xfrm>
                <a:off x="6182760" y="5744256"/>
                <a:ext cx="31680" cy="1476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A8D0DA48-ABCD-332A-0EC1-160CB393C043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6176640" y="5738136"/>
                  <a:ext cx="439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845E6AEE-E860-8A20-97D3-EEC35B6121C1}"/>
                    </a:ext>
                  </a:extLst>
                </p14:cNvPr>
                <p14:cNvContentPartPr/>
                <p14:nvPr/>
              </p14:nvContentPartPr>
              <p14:xfrm>
                <a:off x="6159360" y="5722656"/>
                <a:ext cx="267840" cy="5472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845E6AEE-E860-8A20-97D3-EEC35B6121C1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6153240" y="5716536"/>
                  <a:ext cx="28008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859B2BC4-26ED-4C51-522E-6A104BD4F2A7}"/>
                    </a:ext>
                  </a:extLst>
                </p14:cNvPr>
                <p14:cNvContentPartPr/>
                <p14:nvPr/>
              </p14:nvContentPartPr>
              <p14:xfrm>
                <a:off x="6260520" y="5769816"/>
                <a:ext cx="47520" cy="15876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859B2BC4-26ED-4C51-522E-6A104BD4F2A7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6254400" y="5763696"/>
                  <a:ext cx="597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153AA257-9859-F22A-E7FE-3573CA74CD92}"/>
                    </a:ext>
                  </a:extLst>
                </p14:cNvPr>
                <p14:cNvContentPartPr/>
                <p14:nvPr/>
              </p14:nvContentPartPr>
              <p14:xfrm>
                <a:off x="6210120" y="5951976"/>
                <a:ext cx="190440" cy="576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153AA257-9859-F22A-E7FE-3573CA74CD92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6204000" y="5945856"/>
                  <a:ext cx="20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C2AAFFCE-9631-172E-9475-14A1F4590ED1}"/>
                    </a:ext>
                  </a:extLst>
                </p14:cNvPr>
                <p14:cNvContentPartPr/>
                <p14:nvPr/>
              </p14:nvContentPartPr>
              <p14:xfrm>
                <a:off x="6198240" y="5932536"/>
                <a:ext cx="254880" cy="3672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C2AAFFCE-9631-172E-9475-14A1F4590ED1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6192120" y="5926416"/>
                  <a:ext cx="2671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837" name="Ink 836">
                  <a:extLst>
                    <a:ext uri="{FF2B5EF4-FFF2-40B4-BE49-F238E27FC236}">
                      <a16:creationId xmlns:a16="http://schemas.microsoft.com/office/drawing/2014/main" id="{8768F8B5-3932-4EB4-0167-ABC1C2220379}"/>
                    </a:ext>
                  </a:extLst>
                </p14:cNvPr>
                <p14:cNvContentPartPr/>
                <p14:nvPr/>
              </p14:nvContentPartPr>
              <p14:xfrm>
                <a:off x="6465360" y="5818056"/>
                <a:ext cx="141480" cy="205200"/>
              </p14:xfrm>
            </p:contentPart>
          </mc:Choice>
          <mc:Fallback xmlns="">
            <p:pic>
              <p:nvPicPr>
                <p:cNvPr id="837" name="Ink 836">
                  <a:extLst>
                    <a:ext uri="{FF2B5EF4-FFF2-40B4-BE49-F238E27FC236}">
                      <a16:creationId xmlns:a16="http://schemas.microsoft.com/office/drawing/2014/main" id="{8768F8B5-3932-4EB4-0167-ABC1C2220379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6459240" y="5811936"/>
                  <a:ext cx="153720" cy="21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3" name="Group 842">
            <a:extLst>
              <a:ext uri="{FF2B5EF4-FFF2-40B4-BE49-F238E27FC236}">
                <a16:creationId xmlns:a16="http://schemas.microsoft.com/office/drawing/2014/main" id="{FAD40C0E-ECFA-87E6-DE03-E8B4820CB4A0}"/>
              </a:ext>
            </a:extLst>
          </p:cNvPr>
          <p:cNvGrpSpPr/>
          <p:nvPr/>
        </p:nvGrpSpPr>
        <p:grpSpPr>
          <a:xfrm>
            <a:off x="5877480" y="4951896"/>
            <a:ext cx="418680" cy="326520"/>
            <a:chOff x="5877480" y="4951896"/>
            <a:chExt cx="418680" cy="32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81EECE97-F1E6-8A9B-C00E-8F37DFDF1A7E}"/>
                    </a:ext>
                  </a:extLst>
                </p14:cNvPr>
                <p14:cNvContentPartPr/>
                <p14:nvPr/>
              </p14:nvContentPartPr>
              <p14:xfrm>
                <a:off x="5881440" y="5024256"/>
                <a:ext cx="9720" cy="2340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81EECE97-F1E6-8A9B-C00E-8F37DFDF1A7E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5875320" y="5018136"/>
                  <a:ext cx="219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840" name="Ink 839">
                  <a:extLst>
                    <a:ext uri="{FF2B5EF4-FFF2-40B4-BE49-F238E27FC236}">
                      <a16:creationId xmlns:a16="http://schemas.microsoft.com/office/drawing/2014/main" id="{C4E18541-5140-4456-8855-2578578AFC2C}"/>
                    </a:ext>
                  </a:extLst>
                </p14:cNvPr>
                <p14:cNvContentPartPr/>
                <p14:nvPr/>
              </p14:nvContentPartPr>
              <p14:xfrm>
                <a:off x="5877480" y="5026056"/>
                <a:ext cx="47880" cy="252360"/>
              </p14:xfrm>
            </p:contentPart>
          </mc:Choice>
          <mc:Fallback xmlns="">
            <p:pic>
              <p:nvPicPr>
                <p:cNvPr id="840" name="Ink 839">
                  <a:extLst>
                    <a:ext uri="{FF2B5EF4-FFF2-40B4-BE49-F238E27FC236}">
                      <a16:creationId xmlns:a16="http://schemas.microsoft.com/office/drawing/2014/main" id="{C4E18541-5140-4456-8855-2578578AFC2C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5871360" y="5019936"/>
                  <a:ext cx="601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ED02E33E-41AE-9E77-DD19-D9C22EB5646E}"/>
                    </a:ext>
                  </a:extLst>
                </p14:cNvPr>
                <p14:cNvContentPartPr/>
                <p14:nvPr/>
              </p14:nvContentPartPr>
              <p14:xfrm>
                <a:off x="5988360" y="5031816"/>
                <a:ext cx="189000" cy="22068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ED02E33E-41AE-9E77-DD19-D9C22EB5646E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5982240" y="5025696"/>
                  <a:ext cx="2012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E1A68D2C-20AF-F564-CE0A-3751DDE85800}"/>
                    </a:ext>
                  </a:extLst>
                </p14:cNvPr>
                <p14:cNvContentPartPr/>
                <p14:nvPr/>
              </p14:nvContentPartPr>
              <p14:xfrm>
                <a:off x="6221640" y="4951896"/>
                <a:ext cx="74520" cy="31356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E1A68D2C-20AF-F564-CE0A-3751DDE85800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6215520" y="4945776"/>
                  <a:ext cx="86760" cy="32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DF7F28CE-C7E6-F755-4931-848281706429}"/>
              </a:ext>
            </a:extLst>
          </p:cNvPr>
          <p:cNvGrpSpPr/>
          <p:nvPr/>
        </p:nvGrpSpPr>
        <p:grpSpPr>
          <a:xfrm>
            <a:off x="8044680" y="6212256"/>
            <a:ext cx="721440" cy="241920"/>
            <a:chOff x="8044680" y="6212256"/>
            <a:chExt cx="721440" cy="24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E74BAAED-2456-2859-2122-9F308DCCB43A}"/>
                    </a:ext>
                  </a:extLst>
                </p14:cNvPr>
                <p14:cNvContentPartPr/>
                <p14:nvPr/>
              </p14:nvContentPartPr>
              <p14:xfrm>
                <a:off x="8044680" y="6258336"/>
                <a:ext cx="45000" cy="18756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E74BAAED-2456-2859-2122-9F308DCCB43A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8038560" y="6252216"/>
                  <a:ext cx="5724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432AB40B-0AA5-B3F1-7CB4-890D175F8B14}"/>
                    </a:ext>
                  </a:extLst>
                </p14:cNvPr>
                <p14:cNvContentPartPr/>
                <p14:nvPr/>
              </p14:nvContentPartPr>
              <p14:xfrm>
                <a:off x="8177520" y="6261576"/>
                <a:ext cx="44640" cy="17856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432AB40B-0AA5-B3F1-7CB4-890D175F8B14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8171400" y="6255456"/>
                  <a:ext cx="568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DF65140-7A92-B0A6-8F3F-EEE4616DDD66}"/>
                    </a:ext>
                  </a:extLst>
                </p14:cNvPr>
                <p14:cNvContentPartPr/>
                <p14:nvPr/>
              </p14:nvContentPartPr>
              <p14:xfrm>
                <a:off x="8167800" y="6254016"/>
                <a:ext cx="171720" cy="18504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DF65140-7A92-B0A6-8F3F-EEE4616DDD66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8161680" y="6247896"/>
                  <a:ext cx="1839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847" name="Ink 846">
                  <a:extLst>
                    <a:ext uri="{FF2B5EF4-FFF2-40B4-BE49-F238E27FC236}">
                      <a16:creationId xmlns:a16="http://schemas.microsoft.com/office/drawing/2014/main" id="{6CD67095-52E0-ED57-ADB7-4C9C97DD3B06}"/>
                    </a:ext>
                  </a:extLst>
                </p14:cNvPr>
                <p14:cNvContentPartPr/>
                <p14:nvPr/>
              </p14:nvContentPartPr>
              <p14:xfrm>
                <a:off x="8398200" y="6222336"/>
                <a:ext cx="53280" cy="226440"/>
              </p14:xfrm>
            </p:contentPart>
          </mc:Choice>
          <mc:Fallback xmlns="">
            <p:pic>
              <p:nvPicPr>
                <p:cNvPr id="847" name="Ink 846">
                  <a:extLst>
                    <a:ext uri="{FF2B5EF4-FFF2-40B4-BE49-F238E27FC236}">
                      <a16:creationId xmlns:a16="http://schemas.microsoft.com/office/drawing/2014/main" id="{6CD67095-52E0-ED57-ADB7-4C9C97DD3B06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8392080" y="6216216"/>
                  <a:ext cx="6552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ECC64662-C41E-1042-1123-083F3F44DBCB}"/>
                    </a:ext>
                  </a:extLst>
                </p14:cNvPr>
                <p14:cNvContentPartPr/>
                <p14:nvPr/>
              </p14:nvContentPartPr>
              <p14:xfrm>
                <a:off x="8555880" y="6286056"/>
                <a:ext cx="19800" cy="14544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ECC64662-C41E-1042-1123-083F3F44DBCB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8549760" y="6279936"/>
                  <a:ext cx="320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F5528520-12E8-7848-1F7D-250E80819A19}"/>
                    </a:ext>
                  </a:extLst>
                </p14:cNvPr>
                <p14:cNvContentPartPr/>
                <p14:nvPr/>
              </p14:nvContentPartPr>
              <p14:xfrm>
                <a:off x="8476680" y="6351216"/>
                <a:ext cx="172080" cy="1044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F5528520-12E8-7848-1F7D-250E80819A19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8470560" y="6345096"/>
                  <a:ext cx="1843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5A6C0DA9-917D-47D0-D219-2387959DDCE5}"/>
                    </a:ext>
                  </a:extLst>
                </p14:cNvPr>
                <p14:cNvContentPartPr/>
                <p14:nvPr/>
              </p14:nvContentPartPr>
              <p14:xfrm>
                <a:off x="8704920" y="6212256"/>
                <a:ext cx="61200" cy="24192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5A6C0DA9-917D-47D0-D219-2387959DDCE5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8698800" y="6206136"/>
                  <a:ext cx="73440" cy="254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3">
            <p14:nvContentPartPr>
              <p14:cNvPr id="905" name="Ink 904">
                <a:extLst>
                  <a:ext uri="{FF2B5EF4-FFF2-40B4-BE49-F238E27FC236}">
                    <a16:creationId xmlns:a16="http://schemas.microsoft.com/office/drawing/2014/main" id="{22616E1B-0BD6-9C10-F921-EE990A261FB6}"/>
                  </a:ext>
                </a:extLst>
              </p14:cNvPr>
              <p14:cNvContentPartPr/>
              <p14:nvPr/>
            </p14:nvContentPartPr>
            <p14:xfrm>
              <a:off x="5087154" y="4752994"/>
              <a:ext cx="230400" cy="158040"/>
            </p14:xfrm>
          </p:contentPart>
        </mc:Choice>
        <mc:Fallback xmlns="">
          <p:pic>
            <p:nvPicPr>
              <p:cNvPr id="905" name="Ink 904">
                <a:extLst>
                  <a:ext uri="{FF2B5EF4-FFF2-40B4-BE49-F238E27FC236}">
                    <a16:creationId xmlns:a16="http://schemas.microsoft.com/office/drawing/2014/main" id="{22616E1B-0BD6-9C10-F921-EE990A261FB6}"/>
                  </a:ext>
                </a:extLst>
              </p:cNvPr>
              <p:cNvPicPr/>
              <p:nvPr/>
            </p:nvPicPr>
            <p:blipFill>
              <a:blip r:embed="rId644"/>
              <a:stretch>
                <a:fillRect/>
              </a:stretch>
            </p:blipFill>
            <p:spPr>
              <a:xfrm>
                <a:off x="5081034" y="4746874"/>
                <a:ext cx="242640" cy="17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913" name="Group 912">
            <a:extLst>
              <a:ext uri="{FF2B5EF4-FFF2-40B4-BE49-F238E27FC236}">
                <a16:creationId xmlns:a16="http://schemas.microsoft.com/office/drawing/2014/main" id="{B0E25AAB-4CC6-A75E-0BE6-0770DFD96E15}"/>
              </a:ext>
            </a:extLst>
          </p:cNvPr>
          <p:cNvGrpSpPr/>
          <p:nvPr/>
        </p:nvGrpSpPr>
        <p:grpSpPr>
          <a:xfrm>
            <a:off x="271794" y="5323594"/>
            <a:ext cx="891720" cy="412560"/>
            <a:chOff x="271794" y="5323594"/>
            <a:chExt cx="891720" cy="41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906" name="Ink 905">
                  <a:extLst>
                    <a:ext uri="{FF2B5EF4-FFF2-40B4-BE49-F238E27FC236}">
                      <a16:creationId xmlns:a16="http://schemas.microsoft.com/office/drawing/2014/main" id="{A695020D-160F-092E-B9A6-DE0CBC0248A7}"/>
                    </a:ext>
                  </a:extLst>
                </p14:cNvPr>
                <p14:cNvContentPartPr/>
                <p14:nvPr/>
              </p14:nvContentPartPr>
              <p14:xfrm>
                <a:off x="271794" y="5422954"/>
                <a:ext cx="135360" cy="246960"/>
              </p14:xfrm>
            </p:contentPart>
          </mc:Choice>
          <mc:Fallback xmlns="">
            <p:pic>
              <p:nvPicPr>
                <p:cNvPr id="906" name="Ink 905">
                  <a:extLst>
                    <a:ext uri="{FF2B5EF4-FFF2-40B4-BE49-F238E27FC236}">
                      <a16:creationId xmlns:a16="http://schemas.microsoft.com/office/drawing/2014/main" id="{A695020D-160F-092E-B9A6-DE0CBC0248A7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265674" y="5416834"/>
                  <a:ext cx="14760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907" name="Ink 906">
                  <a:extLst>
                    <a:ext uri="{FF2B5EF4-FFF2-40B4-BE49-F238E27FC236}">
                      <a16:creationId xmlns:a16="http://schemas.microsoft.com/office/drawing/2014/main" id="{22035A57-9CCA-28E7-B692-3BB96C330CB2}"/>
                    </a:ext>
                  </a:extLst>
                </p14:cNvPr>
                <p14:cNvContentPartPr/>
                <p14:nvPr/>
              </p14:nvContentPartPr>
              <p14:xfrm>
                <a:off x="447834" y="5483434"/>
                <a:ext cx="88560" cy="144720"/>
              </p14:xfrm>
            </p:contentPart>
          </mc:Choice>
          <mc:Fallback xmlns="">
            <p:pic>
              <p:nvPicPr>
                <p:cNvPr id="907" name="Ink 906">
                  <a:extLst>
                    <a:ext uri="{FF2B5EF4-FFF2-40B4-BE49-F238E27FC236}">
                      <a16:creationId xmlns:a16="http://schemas.microsoft.com/office/drawing/2014/main" id="{22035A57-9CCA-28E7-B692-3BB96C330CB2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441714" y="5477314"/>
                  <a:ext cx="1008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908" name="Ink 907">
                  <a:extLst>
                    <a:ext uri="{FF2B5EF4-FFF2-40B4-BE49-F238E27FC236}">
                      <a16:creationId xmlns:a16="http://schemas.microsoft.com/office/drawing/2014/main" id="{3EC793C3-7542-8275-9C60-45EB72EA6B42}"/>
                    </a:ext>
                  </a:extLst>
                </p14:cNvPr>
                <p14:cNvContentPartPr/>
                <p14:nvPr/>
              </p14:nvContentPartPr>
              <p14:xfrm>
                <a:off x="476634" y="5408554"/>
                <a:ext cx="23040" cy="18000"/>
              </p14:xfrm>
            </p:contentPart>
          </mc:Choice>
          <mc:Fallback xmlns="">
            <p:pic>
              <p:nvPicPr>
                <p:cNvPr id="908" name="Ink 907">
                  <a:extLst>
                    <a:ext uri="{FF2B5EF4-FFF2-40B4-BE49-F238E27FC236}">
                      <a16:creationId xmlns:a16="http://schemas.microsoft.com/office/drawing/2014/main" id="{3EC793C3-7542-8275-9C60-45EB72EA6B42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470514" y="5402434"/>
                  <a:ext cx="352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8DB5492D-2CC1-13A8-9E9A-3D264D3F7A17}"/>
                    </a:ext>
                  </a:extLst>
                </p14:cNvPr>
                <p14:cNvContentPartPr/>
                <p14:nvPr/>
              </p14:nvContentPartPr>
              <p14:xfrm>
                <a:off x="548634" y="5466154"/>
                <a:ext cx="173160" cy="14112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8DB5492D-2CC1-13A8-9E9A-3D264D3F7A17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542514" y="5460034"/>
                  <a:ext cx="1854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81AE30B0-A2D9-3B45-6D69-5FBAE288B98A}"/>
                    </a:ext>
                  </a:extLst>
                </p14:cNvPr>
                <p14:cNvContentPartPr/>
                <p14:nvPr/>
              </p14:nvContentPartPr>
              <p14:xfrm>
                <a:off x="714594" y="5447434"/>
                <a:ext cx="227880" cy="28872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81AE30B0-A2D9-3B45-6D69-5FBAE288B98A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708474" y="5441314"/>
                  <a:ext cx="24012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6D95C9C2-5883-A276-9541-0EF33A398981}"/>
                    </a:ext>
                  </a:extLst>
                </p14:cNvPr>
                <p14:cNvContentPartPr/>
                <p14:nvPr/>
              </p14:nvContentPartPr>
              <p14:xfrm>
                <a:off x="875514" y="5323594"/>
                <a:ext cx="114480" cy="25164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6D95C9C2-5883-A276-9541-0EF33A398981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869394" y="5317474"/>
                  <a:ext cx="12672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912" name="Ink 911">
                  <a:extLst>
                    <a:ext uri="{FF2B5EF4-FFF2-40B4-BE49-F238E27FC236}">
                      <a16:creationId xmlns:a16="http://schemas.microsoft.com/office/drawing/2014/main" id="{70220BF0-A934-FC84-7A06-54653DFBD898}"/>
                    </a:ext>
                  </a:extLst>
                </p14:cNvPr>
                <p14:cNvContentPartPr/>
                <p14:nvPr/>
              </p14:nvContentPartPr>
              <p14:xfrm>
                <a:off x="978834" y="5454274"/>
                <a:ext cx="184680" cy="195120"/>
              </p14:xfrm>
            </p:contentPart>
          </mc:Choice>
          <mc:Fallback xmlns="">
            <p:pic>
              <p:nvPicPr>
                <p:cNvPr id="912" name="Ink 911">
                  <a:extLst>
                    <a:ext uri="{FF2B5EF4-FFF2-40B4-BE49-F238E27FC236}">
                      <a16:creationId xmlns:a16="http://schemas.microsoft.com/office/drawing/2014/main" id="{70220BF0-A934-FC84-7A06-54653DFBD898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972714" y="5448154"/>
                  <a:ext cx="196920" cy="20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9" name="Group 928">
            <a:extLst>
              <a:ext uri="{FF2B5EF4-FFF2-40B4-BE49-F238E27FC236}">
                <a16:creationId xmlns:a16="http://schemas.microsoft.com/office/drawing/2014/main" id="{C14B810D-8B5C-F1E9-DED5-7C96F15FF2D6}"/>
              </a:ext>
            </a:extLst>
          </p:cNvPr>
          <p:cNvGrpSpPr/>
          <p:nvPr/>
        </p:nvGrpSpPr>
        <p:grpSpPr>
          <a:xfrm>
            <a:off x="1997040" y="3624638"/>
            <a:ext cx="643320" cy="193320"/>
            <a:chOff x="1997040" y="3624638"/>
            <a:chExt cx="643320" cy="19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B639E4E3-A55F-1C44-1E3D-D5FC632D39DF}"/>
                    </a:ext>
                  </a:extLst>
                </p14:cNvPr>
                <p14:cNvContentPartPr/>
                <p14:nvPr/>
              </p14:nvContentPartPr>
              <p14:xfrm>
                <a:off x="1997040" y="3637958"/>
                <a:ext cx="270720" cy="12528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B639E4E3-A55F-1C44-1E3D-D5FC632D39DF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990920" y="3631838"/>
                  <a:ext cx="2829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D0DD898D-BE74-9446-88FB-E173E593C87E}"/>
                    </a:ext>
                  </a:extLst>
                </p14:cNvPr>
                <p14:cNvContentPartPr/>
                <p14:nvPr/>
              </p14:nvContentPartPr>
              <p14:xfrm>
                <a:off x="2291160" y="3646958"/>
                <a:ext cx="164160" cy="11232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D0DD898D-BE74-9446-88FB-E173E593C87E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2285040" y="3640838"/>
                  <a:ext cx="1764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4592F926-2E95-F034-89DE-19ACA5819AA7}"/>
                    </a:ext>
                  </a:extLst>
                </p14:cNvPr>
                <p14:cNvContentPartPr/>
                <p14:nvPr/>
              </p14:nvContentPartPr>
              <p14:xfrm>
                <a:off x="2454240" y="3637958"/>
                <a:ext cx="186120" cy="8676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4592F926-2E95-F034-89DE-19ACA5819AA7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2448120" y="3631838"/>
                  <a:ext cx="198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F8C8D93B-06E4-7293-7981-31EB2B070491}"/>
                    </a:ext>
                  </a:extLst>
                </p14:cNvPr>
                <p14:cNvContentPartPr/>
                <p14:nvPr/>
              </p14:nvContentPartPr>
              <p14:xfrm>
                <a:off x="2472600" y="3624638"/>
                <a:ext cx="164880" cy="19332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F8C8D93B-06E4-7293-7981-31EB2B070491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2466480" y="3618518"/>
                  <a:ext cx="177120" cy="20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67">
            <p14:nvContentPartPr>
              <p14:cNvPr id="972" name="Ink 971">
                <a:extLst>
                  <a:ext uri="{FF2B5EF4-FFF2-40B4-BE49-F238E27FC236}">
                    <a16:creationId xmlns:a16="http://schemas.microsoft.com/office/drawing/2014/main" id="{99E4C21D-ED42-DC51-8535-065D0FB70F7A}"/>
                  </a:ext>
                </a:extLst>
              </p14:cNvPr>
              <p14:cNvContentPartPr/>
              <p14:nvPr/>
            </p14:nvContentPartPr>
            <p14:xfrm>
              <a:off x="2812449" y="3462943"/>
              <a:ext cx="174240" cy="395640"/>
            </p14:xfrm>
          </p:contentPart>
        </mc:Choice>
        <mc:Fallback xmlns="">
          <p:pic>
            <p:nvPicPr>
              <p:cNvPr id="972" name="Ink 971">
                <a:extLst>
                  <a:ext uri="{FF2B5EF4-FFF2-40B4-BE49-F238E27FC236}">
                    <a16:creationId xmlns:a16="http://schemas.microsoft.com/office/drawing/2014/main" id="{99E4C21D-ED42-DC51-8535-065D0FB70F7A}"/>
                  </a:ext>
                </a:extLst>
              </p:cNvPr>
              <p:cNvPicPr/>
              <p:nvPr/>
            </p:nvPicPr>
            <p:blipFill>
              <a:blip r:embed="rId668"/>
              <a:stretch>
                <a:fillRect/>
              </a:stretch>
            </p:blipFill>
            <p:spPr>
              <a:xfrm>
                <a:off x="2806329" y="3456823"/>
                <a:ext cx="186480" cy="40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990" name="Group 989">
            <a:extLst>
              <a:ext uri="{FF2B5EF4-FFF2-40B4-BE49-F238E27FC236}">
                <a16:creationId xmlns:a16="http://schemas.microsoft.com/office/drawing/2014/main" id="{BA67FC0D-2B15-1252-6B91-FA7102A88B93}"/>
              </a:ext>
            </a:extLst>
          </p:cNvPr>
          <p:cNvGrpSpPr/>
          <p:nvPr/>
        </p:nvGrpSpPr>
        <p:grpSpPr>
          <a:xfrm>
            <a:off x="3014049" y="3391303"/>
            <a:ext cx="2558880" cy="597240"/>
            <a:chOff x="3014049" y="3391303"/>
            <a:chExt cx="2558880" cy="59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973" name="Ink 972">
                  <a:extLst>
                    <a:ext uri="{FF2B5EF4-FFF2-40B4-BE49-F238E27FC236}">
                      <a16:creationId xmlns:a16="http://schemas.microsoft.com/office/drawing/2014/main" id="{8298F934-7E6B-B0C5-1177-F359687DB85C}"/>
                    </a:ext>
                  </a:extLst>
                </p14:cNvPr>
                <p14:cNvContentPartPr/>
                <p14:nvPr/>
              </p14:nvContentPartPr>
              <p14:xfrm>
                <a:off x="3014049" y="3571303"/>
                <a:ext cx="140760" cy="187560"/>
              </p14:xfrm>
            </p:contentPart>
          </mc:Choice>
          <mc:Fallback xmlns="">
            <p:pic>
              <p:nvPicPr>
                <p:cNvPr id="973" name="Ink 972">
                  <a:extLst>
                    <a:ext uri="{FF2B5EF4-FFF2-40B4-BE49-F238E27FC236}">
                      <a16:creationId xmlns:a16="http://schemas.microsoft.com/office/drawing/2014/main" id="{8298F934-7E6B-B0C5-1177-F359687DB85C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3007929" y="3565183"/>
                  <a:ext cx="1530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974" name="Ink 973">
                  <a:extLst>
                    <a:ext uri="{FF2B5EF4-FFF2-40B4-BE49-F238E27FC236}">
                      <a16:creationId xmlns:a16="http://schemas.microsoft.com/office/drawing/2014/main" id="{A1E787E9-DAEF-D0D6-D962-B155E4A032BD}"/>
                    </a:ext>
                  </a:extLst>
                </p14:cNvPr>
                <p14:cNvContentPartPr/>
                <p14:nvPr/>
              </p14:nvContentPartPr>
              <p14:xfrm>
                <a:off x="3149769" y="3446383"/>
                <a:ext cx="224640" cy="389520"/>
              </p14:xfrm>
            </p:contentPart>
          </mc:Choice>
          <mc:Fallback xmlns="">
            <p:pic>
              <p:nvPicPr>
                <p:cNvPr id="974" name="Ink 973">
                  <a:extLst>
                    <a:ext uri="{FF2B5EF4-FFF2-40B4-BE49-F238E27FC236}">
                      <a16:creationId xmlns:a16="http://schemas.microsoft.com/office/drawing/2014/main" id="{A1E787E9-DAEF-D0D6-D962-B155E4A032BD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3143649" y="3440263"/>
                  <a:ext cx="236880" cy="40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975" name="Ink 974">
                  <a:extLst>
                    <a:ext uri="{FF2B5EF4-FFF2-40B4-BE49-F238E27FC236}">
                      <a16:creationId xmlns:a16="http://schemas.microsoft.com/office/drawing/2014/main" id="{AB99DF86-8AC2-C282-F632-5486BB8A57C0}"/>
                    </a:ext>
                  </a:extLst>
                </p14:cNvPr>
                <p14:cNvContentPartPr/>
                <p14:nvPr/>
              </p14:nvContentPartPr>
              <p14:xfrm>
                <a:off x="3429849" y="3526303"/>
                <a:ext cx="122400" cy="241560"/>
              </p14:xfrm>
            </p:contentPart>
          </mc:Choice>
          <mc:Fallback xmlns="">
            <p:pic>
              <p:nvPicPr>
                <p:cNvPr id="975" name="Ink 974">
                  <a:extLst>
                    <a:ext uri="{FF2B5EF4-FFF2-40B4-BE49-F238E27FC236}">
                      <a16:creationId xmlns:a16="http://schemas.microsoft.com/office/drawing/2014/main" id="{AB99DF86-8AC2-C282-F632-5486BB8A57C0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3423729" y="3520183"/>
                  <a:ext cx="13464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976" name="Ink 975">
                  <a:extLst>
                    <a:ext uri="{FF2B5EF4-FFF2-40B4-BE49-F238E27FC236}">
                      <a16:creationId xmlns:a16="http://schemas.microsoft.com/office/drawing/2014/main" id="{56B73350-9CA5-CBF6-1018-962CA0B0C76D}"/>
                    </a:ext>
                  </a:extLst>
                </p14:cNvPr>
                <p14:cNvContentPartPr/>
                <p14:nvPr/>
              </p14:nvContentPartPr>
              <p14:xfrm>
                <a:off x="3666729" y="3478783"/>
                <a:ext cx="169200" cy="372240"/>
              </p14:xfrm>
            </p:contentPart>
          </mc:Choice>
          <mc:Fallback xmlns="">
            <p:pic>
              <p:nvPicPr>
                <p:cNvPr id="976" name="Ink 975">
                  <a:extLst>
                    <a:ext uri="{FF2B5EF4-FFF2-40B4-BE49-F238E27FC236}">
                      <a16:creationId xmlns:a16="http://schemas.microsoft.com/office/drawing/2014/main" id="{56B73350-9CA5-CBF6-1018-962CA0B0C76D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3660609" y="3472663"/>
                  <a:ext cx="18144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977" name="Ink 976">
                  <a:extLst>
                    <a:ext uri="{FF2B5EF4-FFF2-40B4-BE49-F238E27FC236}">
                      <a16:creationId xmlns:a16="http://schemas.microsoft.com/office/drawing/2014/main" id="{2E03AA4F-03B2-F9E0-F67A-C35B24561671}"/>
                    </a:ext>
                  </a:extLst>
                </p14:cNvPr>
                <p14:cNvContentPartPr/>
                <p14:nvPr/>
              </p14:nvContentPartPr>
              <p14:xfrm>
                <a:off x="3902529" y="3634663"/>
                <a:ext cx="115200" cy="273960"/>
              </p14:xfrm>
            </p:contentPart>
          </mc:Choice>
          <mc:Fallback xmlns="">
            <p:pic>
              <p:nvPicPr>
                <p:cNvPr id="977" name="Ink 976">
                  <a:extLst>
                    <a:ext uri="{FF2B5EF4-FFF2-40B4-BE49-F238E27FC236}">
                      <a16:creationId xmlns:a16="http://schemas.microsoft.com/office/drawing/2014/main" id="{2E03AA4F-03B2-F9E0-F67A-C35B24561671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3896409" y="3628543"/>
                  <a:ext cx="12744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978" name="Ink 977">
                  <a:extLst>
                    <a:ext uri="{FF2B5EF4-FFF2-40B4-BE49-F238E27FC236}">
                      <a16:creationId xmlns:a16="http://schemas.microsoft.com/office/drawing/2014/main" id="{39F7500D-05E3-0E8E-178F-AA3CF5996B78}"/>
                    </a:ext>
                  </a:extLst>
                </p14:cNvPr>
                <p14:cNvContentPartPr/>
                <p14:nvPr/>
              </p14:nvContentPartPr>
              <p14:xfrm>
                <a:off x="3921249" y="3514063"/>
                <a:ext cx="46800" cy="30960"/>
              </p14:xfrm>
            </p:contentPart>
          </mc:Choice>
          <mc:Fallback xmlns="">
            <p:pic>
              <p:nvPicPr>
                <p:cNvPr id="978" name="Ink 977">
                  <a:extLst>
                    <a:ext uri="{FF2B5EF4-FFF2-40B4-BE49-F238E27FC236}">
                      <a16:creationId xmlns:a16="http://schemas.microsoft.com/office/drawing/2014/main" id="{39F7500D-05E3-0E8E-178F-AA3CF5996B78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3915129" y="3507943"/>
                  <a:ext cx="5904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979" name="Ink 978">
                  <a:extLst>
                    <a:ext uri="{FF2B5EF4-FFF2-40B4-BE49-F238E27FC236}">
                      <a16:creationId xmlns:a16="http://schemas.microsoft.com/office/drawing/2014/main" id="{F69855A0-0623-16E2-3D4B-094EF6C43097}"/>
                    </a:ext>
                  </a:extLst>
                </p14:cNvPr>
                <p14:cNvContentPartPr/>
                <p14:nvPr/>
              </p14:nvContentPartPr>
              <p14:xfrm>
                <a:off x="4015929" y="3545023"/>
                <a:ext cx="167040" cy="177840"/>
              </p14:xfrm>
            </p:contentPart>
          </mc:Choice>
          <mc:Fallback xmlns="">
            <p:pic>
              <p:nvPicPr>
                <p:cNvPr id="979" name="Ink 978">
                  <a:extLst>
                    <a:ext uri="{FF2B5EF4-FFF2-40B4-BE49-F238E27FC236}">
                      <a16:creationId xmlns:a16="http://schemas.microsoft.com/office/drawing/2014/main" id="{F69855A0-0623-16E2-3D4B-094EF6C43097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4009809" y="3538903"/>
                  <a:ext cx="1792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980" name="Ink 979">
                  <a:extLst>
                    <a:ext uri="{FF2B5EF4-FFF2-40B4-BE49-F238E27FC236}">
                      <a16:creationId xmlns:a16="http://schemas.microsoft.com/office/drawing/2014/main" id="{5AB68402-75C9-EC58-429A-804B48BF125A}"/>
                    </a:ext>
                  </a:extLst>
                </p14:cNvPr>
                <p14:cNvContentPartPr/>
                <p14:nvPr/>
              </p14:nvContentPartPr>
              <p14:xfrm>
                <a:off x="4265409" y="3556903"/>
                <a:ext cx="36720" cy="185400"/>
              </p14:xfrm>
            </p:contentPart>
          </mc:Choice>
          <mc:Fallback xmlns="">
            <p:pic>
              <p:nvPicPr>
                <p:cNvPr id="980" name="Ink 979">
                  <a:extLst>
                    <a:ext uri="{FF2B5EF4-FFF2-40B4-BE49-F238E27FC236}">
                      <a16:creationId xmlns:a16="http://schemas.microsoft.com/office/drawing/2014/main" id="{5AB68402-75C9-EC58-429A-804B48BF125A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4259289" y="3550783"/>
                  <a:ext cx="4896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981" name="Ink 980">
                  <a:extLst>
                    <a:ext uri="{FF2B5EF4-FFF2-40B4-BE49-F238E27FC236}">
                      <a16:creationId xmlns:a16="http://schemas.microsoft.com/office/drawing/2014/main" id="{9C5CA6CC-87C4-727E-133B-121741CBF093}"/>
                    </a:ext>
                  </a:extLst>
                </p14:cNvPr>
                <p14:cNvContentPartPr/>
                <p14:nvPr/>
              </p14:nvContentPartPr>
              <p14:xfrm>
                <a:off x="4244169" y="3511543"/>
                <a:ext cx="275040" cy="255960"/>
              </p14:xfrm>
            </p:contentPart>
          </mc:Choice>
          <mc:Fallback xmlns="">
            <p:pic>
              <p:nvPicPr>
                <p:cNvPr id="981" name="Ink 980">
                  <a:extLst>
                    <a:ext uri="{FF2B5EF4-FFF2-40B4-BE49-F238E27FC236}">
                      <a16:creationId xmlns:a16="http://schemas.microsoft.com/office/drawing/2014/main" id="{9C5CA6CC-87C4-727E-133B-121741CBF093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4238049" y="3505423"/>
                  <a:ext cx="28728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982" name="Ink 981">
                  <a:extLst>
                    <a:ext uri="{FF2B5EF4-FFF2-40B4-BE49-F238E27FC236}">
                      <a16:creationId xmlns:a16="http://schemas.microsoft.com/office/drawing/2014/main" id="{C8C02563-0DCE-5385-3398-F5C2AC561FB7}"/>
                    </a:ext>
                  </a:extLst>
                </p14:cNvPr>
                <p14:cNvContentPartPr/>
                <p14:nvPr/>
              </p14:nvContentPartPr>
              <p14:xfrm>
                <a:off x="4526409" y="3695863"/>
                <a:ext cx="8280" cy="6120"/>
              </p14:xfrm>
            </p:contentPart>
          </mc:Choice>
          <mc:Fallback xmlns="">
            <p:pic>
              <p:nvPicPr>
                <p:cNvPr id="982" name="Ink 981">
                  <a:extLst>
                    <a:ext uri="{FF2B5EF4-FFF2-40B4-BE49-F238E27FC236}">
                      <a16:creationId xmlns:a16="http://schemas.microsoft.com/office/drawing/2014/main" id="{C8C02563-0DCE-5385-3398-F5C2AC561FB7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4520289" y="3689743"/>
                  <a:ext cx="205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B06BB986-CFCD-3B6B-7BD9-766CEA11E7CC}"/>
                    </a:ext>
                  </a:extLst>
                </p14:cNvPr>
                <p14:cNvContentPartPr/>
                <p14:nvPr/>
              </p14:nvContentPartPr>
              <p14:xfrm>
                <a:off x="4644849" y="3482023"/>
                <a:ext cx="243720" cy="34812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B06BB986-CFCD-3B6B-7BD9-766CEA11E7CC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4638729" y="3475903"/>
                  <a:ext cx="25596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BC6103DE-8F98-8EE6-FBB8-94FF8415C283}"/>
                    </a:ext>
                  </a:extLst>
                </p14:cNvPr>
                <p14:cNvContentPartPr/>
                <p14:nvPr/>
              </p14:nvContentPartPr>
              <p14:xfrm>
                <a:off x="4864449" y="3391303"/>
                <a:ext cx="174600" cy="16020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BC6103DE-8F98-8EE6-FBB8-94FF8415C283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4858329" y="3385183"/>
                  <a:ext cx="1868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6624BE1D-A0B9-13B4-2289-C18CAFBF7310}"/>
                    </a:ext>
                  </a:extLst>
                </p14:cNvPr>
                <p14:cNvContentPartPr/>
                <p14:nvPr/>
              </p14:nvContentPartPr>
              <p14:xfrm>
                <a:off x="4926009" y="3722503"/>
                <a:ext cx="105840" cy="26604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6624BE1D-A0B9-13B4-2289-C18CAFBF7310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4919889" y="3716383"/>
                  <a:ext cx="11808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987" name="Ink 986">
                  <a:extLst>
                    <a:ext uri="{FF2B5EF4-FFF2-40B4-BE49-F238E27FC236}">
                      <a16:creationId xmlns:a16="http://schemas.microsoft.com/office/drawing/2014/main" id="{731C2171-F621-22A9-5930-23A5B354C91A}"/>
                    </a:ext>
                  </a:extLst>
                </p14:cNvPr>
                <p14:cNvContentPartPr/>
                <p14:nvPr/>
              </p14:nvContentPartPr>
              <p14:xfrm>
                <a:off x="4902969" y="3673183"/>
                <a:ext cx="45360" cy="8280"/>
              </p14:xfrm>
            </p:contentPart>
          </mc:Choice>
          <mc:Fallback xmlns="">
            <p:pic>
              <p:nvPicPr>
                <p:cNvPr id="987" name="Ink 986">
                  <a:extLst>
                    <a:ext uri="{FF2B5EF4-FFF2-40B4-BE49-F238E27FC236}">
                      <a16:creationId xmlns:a16="http://schemas.microsoft.com/office/drawing/2014/main" id="{731C2171-F621-22A9-5930-23A5B354C91A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4896849" y="3667063"/>
                  <a:ext cx="576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94D432D1-252B-C8AA-FA1F-9C71C10A7C70}"/>
                    </a:ext>
                  </a:extLst>
                </p14:cNvPr>
                <p14:cNvContentPartPr/>
                <p14:nvPr/>
              </p14:nvContentPartPr>
              <p14:xfrm>
                <a:off x="5082609" y="3523063"/>
                <a:ext cx="296280" cy="22176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94D432D1-252B-C8AA-FA1F-9C71C10A7C70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5076489" y="3516943"/>
                  <a:ext cx="30852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64E411AC-F0BE-B08B-CEAD-7C58AE387F59}"/>
                    </a:ext>
                  </a:extLst>
                </p14:cNvPr>
                <p14:cNvContentPartPr/>
                <p14:nvPr/>
              </p14:nvContentPartPr>
              <p14:xfrm>
                <a:off x="5361969" y="3434503"/>
                <a:ext cx="210960" cy="40644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64E411AC-F0BE-B08B-CEAD-7C58AE387F59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5355849" y="3428383"/>
                  <a:ext cx="223200" cy="41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2" name="Group 1021">
            <a:extLst>
              <a:ext uri="{FF2B5EF4-FFF2-40B4-BE49-F238E27FC236}">
                <a16:creationId xmlns:a16="http://schemas.microsoft.com/office/drawing/2014/main" id="{B7BC48D0-77F9-ECA3-6EAB-81E0AAA475CC}"/>
              </a:ext>
            </a:extLst>
          </p:cNvPr>
          <p:cNvGrpSpPr/>
          <p:nvPr/>
        </p:nvGrpSpPr>
        <p:grpSpPr>
          <a:xfrm>
            <a:off x="261849" y="3482743"/>
            <a:ext cx="1540431" cy="634140"/>
            <a:chOff x="261849" y="3482743"/>
            <a:chExt cx="1540431" cy="6341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BF22C03B-7861-95E2-ADD8-AAE6C73C929B}"/>
                    </a:ext>
                  </a:extLst>
                </p14:cNvPr>
                <p14:cNvContentPartPr/>
                <p14:nvPr/>
              </p14:nvContentPartPr>
              <p14:xfrm>
                <a:off x="1488720" y="3692678"/>
                <a:ext cx="34560" cy="540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BF22C03B-7861-95E2-ADD8-AAE6C73C929B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482600" y="3686558"/>
                  <a:ext cx="468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04DFCB08-7AE5-AEDC-9B5E-44C92653FBFC}"/>
                    </a:ext>
                  </a:extLst>
                </p14:cNvPr>
                <p14:cNvContentPartPr/>
                <p14:nvPr/>
              </p14:nvContentPartPr>
              <p14:xfrm>
                <a:off x="1510680" y="3757838"/>
                <a:ext cx="54000" cy="2196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04DFCB08-7AE5-AEDC-9B5E-44C92653FBFC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504560" y="3751718"/>
                  <a:ext cx="662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41172E5F-A2CA-2E76-1828-75B95D802BF0}"/>
                    </a:ext>
                  </a:extLst>
                </p14:cNvPr>
                <p14:cNvContentPartPr/>
                <p14:nvPr/>
              </p14:nvContentPartPr>
              <p14:xfrm>
                <a:off x="1647120" y="3693038"/>
                <a:ext cx="134280" cy="756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41172E5F-A2CA-2E76-1828-75B95D802BF0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641000" y="3686918"/>
                  <a:ext cx="146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1B1AAF49-17F3-B71E-2726-AEA584DB63E4}"/>
                    </a:ext>
                  </a:extLst>
                </p14:cNvPr>
                <p14:cNvContentPartPr/>
                <p14:nvPr/>
              </p14:nvContentPartPr>
              <p14:xfrm>
                <a:off x="1670520" y="3749198"/>
                <a:ext cx="131760" cy="972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1B1AAF49-17F3-B71E-2726-AEA584DB63E4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1664400" y="3743078"/>
                  <a:ext cx="1440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996" name="Ink 995">
                  <a:extLst>
                    <a:ext uri="{FF2B5EF4-FFF2-40B4-BE49-F238E27FC236}">
                      <a16:creationId xmlns:a16="http://schemas.microsoft.com/office/drawing/2014/main" id="{B8473A13-FEB4-DF8D-A966-D93A72689278}"/>
                    </a:ext>
                  </a:extLst>
                </p14:cNvPr>
                <p14:cNvContentPartPr/>
                <p14:nvPr/>
              </p14:nvContentPartPr>
              <p14:xfrm>
                <a:off x="861249" y="3508303"/>
                <a:ext cx="173880" cy="357480"/>
              </p14:xfrm>
            </p:contentPart>
          </mc:Choice>
          <mc:Fallback xmlns="">
            <p:pic>
              <p:nvPicPr>
                <p:cNvPr id="996" name="Ink 995">
                  <a:extLst>
                    <a:ext uri="{FF2B5EF4-FFF2-40B4-BE49-F238E27FC236}">
                      <a16:creationId xmlns:a16="http://schemas.microsoft.com/office/drawing/2014/main" id="{B8473A13-FEB4-DF8D-A966-D93A72689278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855129" y="3502183"/>
                  <a:ext cx="18612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997" name="Ink 996">
                  <a:extLst>
                    <a:ext uri="{FF2B5EF4-FFF2-40B4-BE49-F238E27FC236}">
                      <a16:creationId xmlns:a16="http://schemas.microsoft.com/office/drawing/2014/main" id="{983B568B-2D2A-3B35-C3D1-2EDD910BCEB1}"/>
                    </a:ext>
                  </a:extLst>
                </p14:cNvPr>
                <p14:cNvContentPartPr/>
                <p14:nvPr/>
              </p14:nvContentPartPr>
              <p14:xfrm>
                <a:off x="996249" y="3617023"/>
                <a:ext cx="189360" cy="240840"/>
              </p14:xfrm>
            </p:contentPart>
          </mc:Choice>
          <mc:Fallback xmlns="">
            <p:pic>
              <p:nvPicPr>
                <p:cNvPr id="997" name="Ink 996">
                  <a:extLst>
                    <a:ext uri="{FF2B5EF4-FFF2-40B4-BE49-F238E27FC236}">
                      <a16:creationId xmlns:a16="http://schemas.microsoft.com/office/drawing/2014/main" id="{983B568B-2D2A-3B35-C3D1-2EDD910BCEB1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990129" y="3610903"/>
                  <a:ext cx="2016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998" name="Ink 997">
                  <a:extLst>
                    <a:ext uri="{FF2B5EF4-FFF2-40B4-BE49-F238E27FC236}">
                      <a16:creationId xmlns:a16="http://schemas.microsoft.com/office/drawing/2014/main" id="{6C16CAD0-CA76-C1AB-D935-575126EC6236}"/>
                    </a:ext>
                  </a:extLst>
                </p14:cNvPr>
                <p14:cNvContentPartPr/>
                <p14:nvPr/>
              </p14:nvContentPartPr>
              <p14:xfrm>
                <a:off x="1198209" y="3482743"/>
                <a:ext cx="161280" cy="373680"/>
              </p14:xfrm>
            </p:contentPart>
          </mc:Choice>
          <mc:Fallback xmlns="">
            <p:pic>
              <p:nvPicPr>
                <p:cNvPr id="998" name="Ink 997">
                  <a:extLst>
                    <a:ext uri="{FF2B5EF4-FFF2-40B4-BE49-F238E27FC236}">
                      <a16:creationId xmlns:a16="http://schemas.microsoft.com/office/drawing/2014/main" id="{6C16CAD0-CA76-C1AB-D935-575126EC6236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1192089" y="3476623"/>
                  <a:ext cx="17352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000" name="Ink 999">
                  <a:extLst>
                    <a:ext uri="{FF2B5EF4-FFF2-40B4-BE49-F238E27FC236}">
                      <a16:creationId xmlns:a16="http://schemas.microsoft.com/office/drawing/2014/main" id="{96868BF8-9655-0BF6-9DB7-4AAEB8670B70}"/>
                    </a:ext>
                  </a:extLst>
                </p14:cNvPr>
                <p14:cNvContentPartPr/>
                <p14:nvPr/>
              </p14:nvContentPartPr>
              <p14:xfrm>
                <a:off x="282729" y="3488863"/>
                <a:ext cx="396720" cy="58320"/>
              </p14:xfrm>
            </p:contentPart>
          </mc:Choice>
          <mc:Fallback xmlns="">
            <p:pic>
              <p:nvPicPr>
                <p:cNvPr id="1000" name="Ink 999">
                  <a:extLst>
                    <a:ext uri="{FF2B5EF4-FFF2-40B4-BE49-F238E27FC236}">
                      <a16:creationId xmlns:a16="http://schemas.microsoft.com/office/drawing/2014/main" id="{96868BF8-9655-0BF6-9DB7-4AAEB8670B70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276609" y="3482743"/>
                  <a:ext cx="4089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001" name="Ink 1000">
                  <a:extLst>
                    <a:ext uri="{FF2B5EF4-FFF2-40B4-BE49-F238E27FC236}">
                      <a16:creationId xmlns:a16="http://schemas.microsoft.com/office/drawing/2014/main" id="{80C4B88C-0D86-2FA3-B49D-2A63F5C1ED9D}"/>
                    </a:ext>
                  </a:extLst>
                </p14:cNvPr>
                <p14:cNvContentPartPr/>
                <p14:nvPr/>
              </p14:nvContentPartPr>
              <p14:xfrm>
                <a:off x="431769" y="3503263"/>
                <a:ext cx="45720" cy="37908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80C4B88C-0D86-2FA3-B49D-2A63F5C1ED9D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425649" y="3497143"/>
                  <a:ext cx="57960" cy="39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1002" name="Ink 1001">
                  <a:extLst>
                    <a:ext uri="{FF2B5EF4-FFF2-40B4-BE49-F238E27FC236}">
                      <a16:creationId xmlns:a16="http://schemas.microsoft.com/office/drawing/2014/main" id="{4C8873B0-AF09-D7C3-B323-79FF5DF10249}"/>
                    </a:ext>
                  </a:extLst>
                </p14:cNvPr>
                <p14:cNvContentPartPr/>
                <p14:nvPr/>
              </p14:nvContentPartPr>
              <p14:xfrm>
                <a:off x="261849" y="3885583"/>
                <a:ext cx="356040" cy="2808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4C8873B0-AF09-D7C3-B323-79FF5DF10249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255729" y="3879463"/>
                  <a:ext cx="3682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1020" name="Ink 1019">
                  <a:extLst>
                    <a:ext uri="{FF2B5EF4-FFF2-40B4-BE49-F238E27FC236}">
                      <a16:creationId xmlns:a16="http://schemas.microsoft.com/office/drawing/2014/main" id="{CFCB4CB0-A30C-C54C-BEEF-3EA15A031DEF}"/>
                    </a:ext>
                  </a:extLst>
                </p14:cNvPr>
                <p14:cNvContentPartPr/>
                <p14:nvPr/>
              </p14:nvContentPartPr>
              <p14:xfrm>
                <a:off x="669066" y="3890803"/>
                <a:ext cx="39960" cy="22608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CFCB4CB0-A30C-C54C-BEEF-3EA15A031DEF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662946" y="3884683"/>
                  <a:ext cx="5220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1021" name="Ink 1020">
                  <a:extLst>
                    <a:ext uri="{FF2B5EF4-FFF2-40B4-BE49-F238E27FC236}">
                      <a16:creationId xmlns:a16="http://schemas.microsoft.com/office/drawing/2014/main" id="{1F05939B-AD8D-A642-572D-094C35A7C397}"/>
                    </a:ext>
                  </a:extLst>
                </p14:cNvPr>
                <p14:cNvContentPartPr/>
                <p14:nvPr/>
              </p14:nvContentPartPr>
              <p14:xfrm>
                <a:off x="658266" y="3868483"/>
                <a:ext cx="177840" cy="129240"/>
              </p14:xfrm>
            </p:contentPart>
          </mc:Choice>
          <mc:Fallback xmlns="">
            <p:pic>
              <p:nvPicPr>
                <p:cNvPr id="1021" name="Ink 1020">
                  <a:extLst>
                    <a:ext uri="{FF2B5EF4-FFF2-40B4-BE49-F238E27FC236}">
                      <a16:creationId xmlns:a16="http://schemas.microsoft.com/office/drawing/2014/main" id="{1F05939B-AD8D-A642-572D-094C35A7C397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652146" y="3862363"/>
                  <a:ext cx="190080" cy="14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763EE1BE-0CAA-C985-6B94-DBD84551182C}"/>
              </a:ext>
            </a:extLst>
          </p:cNvPr>
          <p:cNvGrpSpPr/>
          <p:nvPr/>
        </p:nvGrpSpPr>
        <p:grpSpPr>
          <a:xfrm>
            <a:off x="6483509" y="3446211"/>
            <a:ext cx="1747080" cy="514205"/>
            <a:chOff x="6483509" y="3446211"/>
            <a:chExt cx="1747080" cy="51420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07DC2D28-AC66-0EAB-30CF-E2B937915944}"/>
                    </a:ext>
                  </a:extLst>
                </p14:cNvPr>
                <p14:cNvContentPartPr/>
                <p14:nvPr/>
              </p14:nvContentPartPr>
              <p14:xfrm>
                <a:off x="6493229" y="3446211"/>
                <a:ext cx="397800" cy="7056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07DC2D28-AC66-0EAB-30CF-E2B937915944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6487109" y="3440091"/>
                  <a:ext cx="4100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F572ADA9-A1B5-748D-D211-A4CF9194A806}"/>
                    </a:ext>
                  </a:extLst>
                </p14:cNvPr>
                <p14:cNvContentPartPr/>
                <p14:nvPr/>
              </p14:nvContentPartPr>
              <p14:xfrm>
                <a:off x="6653429" y="3508491"/>
                <a:ext cx="34560" cy="27324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F572ADA9-A1B5-748D-D211-A4CF9194A806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6647309" y="3502371"/>
                  <a:ext cx="4680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6BE77DB7-AA44-58ED-BBAE-393B3616DF89}"/>
                    </a:ext>
                  </a:extLst>
                </p14:cNvPr>
                <p14:cNvContentPartPr/>
                <p14:nvPr/>
              </p14:nvContentPartPr>
              <p14:xfrm>
                <a:off x="6556229" y="3761211"/>
                <a:ext cx="259200" cy="2736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6BE77DB7-AA44-58ED-BBAE-393B3616DF89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6550109" y="3755091"/>
                  <a:ext cx="27144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6769F703-5860-0E7C-FCA0-D4C0439F0E21}"/>
                    </a:ext>
                  </a:extLst>
                </p14:cNvPr>
                <p14:cNvContentPartPr/>
                <p14:nvPr/>
              </p14:nvContentPartPr>
              <p14:xfrm>
                <a:off x="6483509" y="3766251"/>
                <a:ext cx="383400" cy="313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6769F703-5860-0E7C-FCA0-D4C0439F0E21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6477389" y="3760131"/>
                  <a:ext cx="3956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BCFBF37E-E25F-F2C0-9DC8-7042AB9F6939}"/>
                    </a:ext>
                  </a:extLst>
                </p14:cNvPr>
                <p14:cNvContentPartPr/>
                <p14:nvPr/>
              </p14:nvContentPartPr>
              <p14:xfrm>
                <a:off x="7137629" y="3473931"/>
                <a:ext cx="211680" cy="3366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BCFBF37E-E25F-F2C0-9DC8-7042AB9F6939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7131509" y="3467811"/>
                  <a:ext cx="22392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DB25F6D7-C9DC-BD85-032C-EDD8ECA80EA0}"/>
                    </a:ext>
                  </a:extLst>
                </p14:cNvPr>
                <p14:cNvContentPartPr/>
                <p14:nvPr/>
              </p14:nvContentPartPr>
              <p14:xfrm>
                <a:off x="7352189" y="3550971"/>
                <a:ext cx="209880" cy="23688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DB25F6D7-C9DC-BD85-032C-EDD8ECA80EA0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7346069" y="3544851"/>
                  <a:ext cx="22212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9E7EA490-B149-D299-B7F3-D82CB1DE2F37}"/>
                    </a:ext>
                  </a:extLst>
                </p14:cNvPr>
                <p14:cNvContentPartPr/>
                <p14:nvPr/>
              </p14:nvContentPartPr>
              <p14:xfrm>
                <a:off x="7549829" y="3474291"/>
                <a:ext cx="190800" cy="38340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9E7EA490-B149-D299-B7F3-D82CB1DE2F37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543709" y="3468171"/>
                  <a:ext cx="20304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F6AF1E0C-741F-42E6-C908-D2E208FC3FE6}"/>
                    </a:ext>
                  </a:extLst>
                </p14:cNvPr>
                <p14:cNvContentPartPr/>
                <p14:nvPr/>
              </p14:nvContentPartPr>
              <p14:xfrm>
                <a:off x="7865189" y="3644931"/>
                <a:ext cx="30240" cy="1944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F6AF1E0C-741F-42E6-C908-D2E208FC3FE6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859069" y="3638811"/>
                  <a:ext cx="424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AF9A855B-DF5C-F6BF-413B-DB5F7BE0E331}"/>
                    </a:ext>
                  </a:extLst>
                </p14:cNvPr>
                <p14:cNvContentPartPr/>
                <p14:nvPr/>
              </p14:nvContentPartPr>
              <p14:xfrm>
                <a:off x="7865909" y="3723411"/>
                <a:ext cx="32400" cy="1152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AF9A855B-DF5C-F6BF-413B-DB5F7BE0E331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7859789" y="3717291"/>
                  <a:ext cx="446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621B6B13-54F3-3C91-63FC-A4EC8218CBCF}"/>
                    </a:ext>
                  </a:extLst>
                </p14:cNvPr>
                <p14:cNvContentPartPr/>
                <p14:nvPr/>
              </p14:nvContentPartPr>
              <p14:xfrm>
                <a:off x="7982909" y="3665451"/>
                <a:ext cx="192240" cy="1620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621B6B13-54F3-3C91-63FC-A4EC8218CBCF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976789" y="3659331"/>
                  <a:ext cx="2044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430918ED-D650-0285-065C-FC53B7AF4235}"/>
                    </a:ext>
                  </a:extLst>
                </p14:cNvPr>
                <p14:cNvContentPartPr/>
                <p14:nvPr/>
              </p14:nvContentPartPr>
              <p14:xfrm>
                <a:off x="8010269" y="3726291"/>
                <a:ext cx="220320" cy="26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430918ED-D650-0285-065C-FC53B7AF4235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8004149" y="3720171"/>
                  <a:ext cx="23256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1023" name="Ink 1022">
                  <a:extLst>
                    <a:ext uri="{FF2B5EF4-FFF2-40B4-BE49-F238E27FC236}">
                      <a16:creationId xmlns:a16="http://schemas.microsoft.com/office/drawing/2014/main" id="{787BEFEA-DC5F-CD16-632B-8AC2E87056D0}"/>
                    </a:ext>
                  </a:extLst>
                </p14:cNvPr>
                <p14:cNvContentPartPr/>
                <p14:nvPr/>
              </p14:nvContentPartPr>
              <p14:xfrm>
                <a:off x="6860419" y="3705896"/>
                <a:ext cx="232560" cy="25452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787BEFEA-DC5F-CD16-632B-8AC2E87056D0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6854299" y="3699776"/>
                  <a:ext cx="244800" cy="26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7" name="Group 1026">
            <a:extLst>
              <a:ext uri="{FF2B5EF4-FFF2-40B4-BE49-F238E27FC236}">
                <a16:creationId xmlns:a16="http://schemas.microsoft.com/office/drawing/2014/main" id="{328E1C52-E648-9657-7A75-743B9B225D0E}"/>
              </a:ext>
            </a:extLst>
          </p:cNvPr>
          <p:cNvGrpSpPr/>
          <p:nvPr/>
        </p:nvGrpSpPr>
        <p:grpSpPr>
          <a:xfrm>
            <a:off x="6741064" y="2696436"/>
            <a:ext cx="1630440" cy="495324"/>
            <a:chOff x="6741064" y="2696436"/>
            <a:chExt cx="1630440" cy="49532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2090AE87-F408-560D-FD62-8D7290C6C8A1}"/>
                    </a:ext>
                  </a:extLst>
                </p14:cNvPr>
                <p14:cNvContentPartPr/>
                <p14:nvPr/>
              </p14:nvContentPartPr>
              <p14:xfrm>
                <a:off x="7058944" y="2696436"/>
                <a:ext cx="171720" cy="3801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2090AE87-F408-560D-FD62-8D7290C6C8A1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7052824" y="2690316"/>
                  <a:ext cx="18396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F01BFE3A-55FA-5399-95FB-26251B20EF70}"/>
                    </a:ext>
                  </a:extLst>
                </p14:cNvPr>
                <p14:cNvContentPartPr/>
                <p14:nvPr/>
              </p14:nvContentPartPr>
              <p14:xfrm>
                <a:off x="7412104" y="2806596"/>
                <a:ext cx="43560" cy="20160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F01BFE3A-55FA-5399-95FB-26251B20EF70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405984" y="2800476"/>
                  <a:ext cx="5580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F68EB7CB-1928-BAD9-897F-4AD2AEEB386D}"/>
                    </a:ext>
                  </a:extLst>
                </p14:cNvPr>
                <p14:cNvContentPartPr/>
                <p14:nvPr/>
              </p14:nvContentPartPr>
              <p14:xfrm>
                <a:off x="7328224" y="3003516"/>
                <a:ext cx="217800" cy="972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F68EB7CB-1928-BAD9-897F-4AD2AEEB386D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7322104" y="2997396"/>
                  <a:ext cx="2300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B16A376D-2E15-D22E-5BDF-28128472EB32}"/>
                    </a:ext>
                  </a:extLst>
                </p14:cNvPr>
                <p14:cNvContentPartPr/>
                <p14:nvPr/>
              </p14:nvContentPartPr>
              <p14:xfrm>
                <a:off x="7820704" y="2741076"/>
                <a:ext cx="153720" cy="2286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B16A376D-2E15-D22E-5BDF-28128472EB32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7814584" y="2734956"/>
                  <a:ext cx="16596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003CD9F8-E38D-4673-7C6C-3FE902F80754}"/>
                    </a:ext>
                  </a:extLst>
                </p14:cNvPr>
                <p14:cNvContentPartPr/>
                <p14:nvPr/>
              </p14:nvContentPartPr>
              <p14:xfrm>
                <a:off x="8015104" y="2793636"/>
                <a:ext cx="190800" cy="16776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003CD9F8-E38D-4673-7C6C-3FE902F80754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8008984" y="2787516"/>
                  <a:ext cx="2030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B90D4CC7-DE89-BDAB-ED2B-869944894DEC}"/>
                    </a:ext>
                  </a:extLst>
                </p14:cNvPr>
                <p14:cNvContentPartPr/>
                <p14:nvPr/>
              </p14:nvContentPartPr>
              <p14:xfrm>
                <a:off x="8170624" y="2723436"/>
                <a:ext cx="200880" cy="24768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B90D4CC7-DE89-BDAB-ED2B-869944894DEC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8164504" y="2717316"/>
                  <a:ext cx="21312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CD8F2BDB-117B-6791-5D85-A11EECB2E097}"/>
                    </a:ext>
                  </a:extLst>
                </p14:cNvPr>
                <p14:cNvContentPartPr/>
                <p14:nvPr/>
              </p14:nvContentPartPr>
              <p14:xfrm>
                <a:off x="6741064" y="2872116"/>
                <a:ext cx="29880" cy="2016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CD8F2BDB-117B-6791-5D85-A11EECB2E097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6734944" y="2865996"/>
                  <a:ext cx="421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915" name="Ink 914">
                  <a:extLst>
                    <a:ext uri="{FF2B5EF4-FFF2-40B4-BE49-F238E27FC236}">
                      <a16:creationId xmlns:a16="http://schemas.microsoft.com/office/drawing/2014/main" id="{22E28AA4-CC62-DAAC-47B8-23D4E20A1399}"/>
                    </a:ext>
                  </a:extLst>
                </p14:cNvPr>
                <p14:cNvContentPartPr/>
                <p14:nvPr/>
              </p14:nvContentPartPr>
              <p14:xfrm>
                <a:off x="6745744" y="2981916"/>
                <a:ext cx="30960" cy="17640"/>
              </p14:xfrm>
            </p:contentPart>
          </mc:Choice>
          <mc:Fallback xmlns="">
            <p:pic>
              <p:nvPicPr>
                <p:cNvPr id="915" name="Ink 914">
                  <a:extLst>
                    <a:ext uri="{FF2B5EF4-FFF2-40B4-BE49-F238E27FC236}">
                      <a16:creationId xmlns:a16="http://schemas.microsoft.com/office/drawing/2014/main" id="{22E28AA4-CC62-DAAC-47B8-23D4E20A1399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6739624" y="2975796"/>
                  <a:ext cx="432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916" name="Ink 915">
                  <a:extLst>
                    <a:ext uri="{FF2B5EF4-FFF2-40B4-BE49-F238E27FC236}">
                      <a16:creationId xmlns:a16="http://schemas.microsoft.com/office/drawing/2014/main" id="{8A9A234B-578A-CFD7-F466-1D586F73D309}"/>
                    </a:ext>
                  </a:extLst>
                </p14:cNvPr>
                <p14:cNvContentPartPr/>
                <p14:nvPr/>
              </p14:nvContentPartPr>
              <p14:xfrm>
                <a:off x="6840064" y="2886516"/>
                <a:ext cx="102240" cy="15120"/>
              </p14:xfrm>
            </p:contentPart>
          </mc:Choice>
          <mc:Fallback xmlns="">
            <p:pic>
              <p:nvPicPr>
                <p:cNvPr id="916" name="Ink 915">
                  <a:extLst>
                    <a:ext uri="{FF2B5EF4-FFF2-40B4-BE49-F238E27FC236}">
                      <a16:creationId xmlns:a16="http://schemas.microsoft.com/office/drawing/2014/main" id="{8A9A234B-578A-CFD7-F466-1D586F73D309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6833944" y="2880396"/>
                  <a:ext cx="1144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B8EBC663-FFBB-E566-9B70-5F56D27F21B6}"/>
                    </a:ext>
                  </a:extLst>
                </p14:cNvPr>
                <p14:cNvContentPartPr/>
                <p14:nvPr/>
              </p14:nvContentPartPr>
              <p14:xfrm>
                <a:off x="6826744" y="2975076"/>
                <a:ext cx="123840" cy="1512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B8EBC663-FFBB-E566-9B70-5F56D27F21B6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6820624" y="2968956"/>
                  <a:ext cx="1360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1025" name="Ink 1024">
                  <a:extLst>
                    <a:ext uri="{FF2B5EF4-FFF2-40B4-BE49-F238E27FC236}">
                      <a16:creationId xmlns:a16="http://schemas.microsoft.com/office/drawing/2014/main" id="{54A6C925-0CAA-8C3A-E827-034E1DC1FD66}"/>
                    </a:ext>
                  </a:extLst>
                </p14:cNvPr>
                <p14:cNvContentPartPr/>
                <p14:nvPr/>
              </p14:nvContentPartPr>
              <p14:xfrm>
                <a:off x="7599660" y="3000600"/>
                <a:ext cx="91800" cy="19116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54A6C925-0CAA-8C3A-E827-034E1DC1FD66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7593540" y="2994480"/>
                  <a:ext cx="10404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1026" name="Ink 1025">
                  <a:extLst>
                    <a:ext uri="{FF2B5EF4-FFF2-40B4-BE49-F238E27FC236}">
                      <a16:creationId xmlns:a16="http://schemas.microsoft.com/office/drawing/2014/main" id="{6513DB87-572F-985D-1561-D0B10482F7C2}"/>
                    </a:ext>
                  </a:extLst>
                </p14:cNvPr>
                <p14:cNvContentPartPr/>
                <p14:nvPr/>
              </p14:nvContentPartPr>
              <p14:xfrm>
                <a:off x="7595340" y="2968920"/>
                <a:ext cx="186840" cy="108360"/>
              </p14:xfrm>
            </p:contentPart>
          </mc:Choice>
          <mc:Fallback xmlns="">
            <p:pic>
              <p:nvPicPr>
                <p:cNvPr id="1026" name="Ink 1025">
                  <a:extLst>
                    <a:ext uri="{FF2B5EF4-FFF2-40B4-BE49-F238E27FC236}">
                      <a16:creationId xmlns:a16="http://schemas.microsoft.com/office/drawing/2014/main" id="{6513DB87-572F-985D-1561-D0B10482F7C2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7589220" y="2962800"/>
                  <a:ext cx="199080" cy="12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6384299B-A3EF-914C-5696-B32A7F6FF6FB}"/>
              </a:ext>
            </a:extLst>
          </p:cNvPr>
          <p:cNvGrpSpPr/>
          <p:nvPr/>
        </p:nvGrpSpPr>
        <p:grpSpPr>
          <a:xfrm>
            <a:off x="8543584" y="2653236"/>
            <a:ext cx="1538280" cy="468324"/>
            <a:chOff x="8543584" y="2653236"/>
            <a:chExt cx="1538280" cy="46832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70BCE0C3-EBB7-D1D8-CCB0-83ABB7A05DAB}"/>
                    </a:ext>
                  </a:extLst>
                </p14:cNvPr>
                <p14:cNvContentPartPr/>
                <p14:nvPr/>
              </p14:nvContentPartPr>
              <p14:xfrm>
                <a:off x="8543584" y="2899836"/>
                <a:ext cx="27000" cy="13752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70BCE0C3-EBB7-D1D8-CCB0-83ABB7A05DAB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8537464" y="2893716"/>
                  <a:ext cx="392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C08F12BC-8639-4EE6-A771-9A6364528FDA}"/>
                    </a:ext>
                  </a:extLst>
                </p14:cNvPr>
                <p14:cNvContentPartPr/>
                <p14:nvPr/>
              </p14:nvContentPartPr>
              <p14:xfrm>
                <a:off x="8701264" y="2728116"/>
                <a:ext cx="311760" cy="3168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C08F12BC-8639-4EE6-A771-9A6364528FDA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8695144" y="2721996"/>
                  <a:ext cx="3240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CFB37772-1595-40C0-A979-102FF3ACE032}"/>
                    </a:ext>
                  </a:extLst>
                </p14:cNvPr>
                <p14:cNvContentPartPr/>
                <p14:nvPr/>
              </p14:nvContentPartPr>
              <p14:xfrm>
                <a:off x="8825824" y="2749716"/>
                <a:ext cx="32400" cy="21492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CFB37772-1595-40C0-A979-102FF3ACE032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8819704" y="2743596"/>
                  <a:ext cx="4464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5AA77E90-32A9-B721-77DA-93975863A559}"/>
                    </a:ext>
                  </a:extLst>
                </p14:cNvPr>
                <p14:cNvContentPartPr/>
                <p14:nvPr/>
              </p14:nvContentPartPr>
              <p14:xfrm>
                <a:off x="8732584" y="2973276"/>
                <a:ext cx="252360" cy="2268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5AA77E90-32A9-B721-77DA-93975863A559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8726464" y="2967156"/>
                  <a:ext cx="2646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6E858B3B-CE21-7220-0D1E-DB5BDA0792FB}"/>
                    </a:ext>
                  </a:extLst>
                </p14:cNvPr>
                <p14:cNvContentPartPr/>
                <p14:nvPr/>
              </p14:nvContentPartPr>
              <p14:xfrm>
                <a:off x="9346024" y="2787156"/>
                <a:ext cx="34560" cy="1584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6E858B3B-CE21-7220-0D1E-DB5BDA0792FB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9339904" y="2781036"/>
                  <a:ext cx="468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F84FAFEF-FC5F-8F72-58E0-D37EE68FE172}"/>
                    </a:ext>
                  </a:extLst>
                </p14:cNvPr>
                <p14:cNvContentPartPr/>
                <p14:nvPr/>
              </p14:nvContentPartPr>
              <p14:xfrm>
                <a:off x="9274744" y="2783556"/>
                <a:ext cx="161640" cy="22500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F84FAFEF-FC5F-8F72-58E0-D37EE68FE172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9268624" y="2777436"/>
                  <a:ext cx="17388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95694766-332A-D91C-C3B8-A29AA6620858}"/>
                    </a:ext>
                  </a:extLst>
                </p14:cNvPr>
                <p14:cNvContentPartPr/>
                <p14:nvPr/>
              </p14:nvContentPartPr>
              <p14:xfrm>
                <a:off x="9451864" y="2833596"/>
                <a:ext cx="187920" cy="17100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95694766-332A-D91C-C3B8-A29AA6620858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9445744" y="2827476"/>
                  <a:ext cx="2001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5F75EBF1-0BB3-CF5A-10CE-CD01FF3E444D}"/>
                    </a:ext>
                  </a:extLst>
                </p14:cNvPr>
                <p14:cNvContentPartPr/>
                <p14:nvPr/>
              </p14:nvContentPartPr>
              <p14:xfrm>
                <a:off x="9579304" y="2755476"/>
                <a:ext cx="272520" cy="26784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5F75EBF1-0BB3-CF5A-10CE-CD01FF3E444D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9573184" y="2749356"/>
                  <a:ext cx="28476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3C28E22D-CF79-E8A8-DC7F-80F4CCF17555}"/>
                    </a:ext>
                  </a:extLst>
                </p14:cNvPr>
                <p14:cNvContentPartPr/>
                <p14:nvPr/>
              </p14:nvContentPartPr>
              <p14:xfrm>
                <a:off x="9798184" y="2653236"/>
                <a:ext cx="283680" cy="44136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3C28E22D-CF79-E8A8-DC7F-80F4CCF17555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9792064" y="2647116"/>
                  <a:ext cx="295920" cy="45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1028" name="Ink 1027">
                  <a:extLst>
                    <a:ext uri="{FF2B5EF4-FFF2-40B4-BE49-F238E27FC236}">
                      <a16:creationId xmlns:a16="http://schemas.microsoft.com/office/drawing/2014/main" id="{CD44DCF7-D628-5DB2-4370-BDF35AADE901}"/>
                    </a:ext>
                  </a:extLst>
                </p14:cNvPr>
                <p14:cNvContentPartPr/>
                <p14:nvPr/>
              </p14:nvContentPartPr>
              <p14:xfrm>
                <a:off x="8989260" y="2903760"/>
                <a:ext cx="189000" cy="217800"/>
              </p14:xfrm>
            </p:contentPart>
          </mc:Choice>
          <mc:Fallback xmlns="">
            <p:pic>
              <p:nvPicPr>
                <p:cNvPr id="1028" name="Ink 1027">
                  <a:extLst>
                    <a:ext uri="{FF2B5EF4-FFF2-40B4-BE49-F238E27FC236}">
                      <a16:creationId xmlns:a16="http://schemas.microsoft.com/office/drawing/2014/main" id="{CD44DCF7-D628-5DB2-4370-BDF35AADE901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8983140" y="2897640"/>
                  <a:ext cx="201240" cy="23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0" name="Group 1039">
            <a:extLst>
              <a:ext uri="{FF2B5EF4-FFF2-40B4-BE49-F238E27FC236}">
                <a16:creationId xmlns:a16="http://schemas.microsoft.com/office/drawing/2014/main" id="{23A2F2A0-51E0-0BC4-87E3-ABCCA3084FF9}"/>
              </a:ext>
            </a:extLst>
          </p:cNvPr>
          <p:cNvGrpSpPr/>
          <p:nvPr/>
        </p:nvGrpSpPr>
        <p:grpSpPr>
          <a:xfrm>
            <a:off x="8469629" y="3421800"/>
            <a:ext cx="1896991" cy="469440"/>
            <a:chOff x="8469629" y="3421800"/>
            <a:chExt cx="1896991" cy="46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7B64174F-D9E4-D870-399A-6D735B0B1394}"/>
                    </a:ext>
                  </a:extLst>
                </p14:cNvPr>
                <p14:cNvContentPartPr/>
                <p14:nvPr/>
              </p14:nvContentPartPr>
              <p14:xfrm>
                <a:off x="8469629" y="3648171"/>
                <a:ext cx="241920" cy="11700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7B64174F-D9E4-D870-399A-6D735B0B1394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8463509" y="3642051"/>
                  <a:ext cx="2541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598F03ED-BD1A-16AF-A506-D0D5234859A4}"/>
                    </a:ext>
                  </a:extLst>
                </p14:cNvPr>
                <p14:cNvContentPartPr/>
                <p14:nvPr/>
              </p14:nvContentPartPr>
              <p14:xfrm>
                <a:off x="8718389" y="3620811"/>
                <a:ext cx="185760" cy="13968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598F03ED-BD1A-16AF-A506-D0D5234859A4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8712269" y="3614691"/>
                  <a:ext cx="1980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5718A3C6-8093-7ACB-8288-65BB13728F45}"/>
                    </a:ext>
                  </a:extLst>
                </p14:cNvPr>
                <p14:cNvContentPartPr/>
                <p14:nvPr/>
              </p14:nvContentPartPr>
              <p14:xfrm>
                <a:off x="8894429" y="3604611"/>
                <a:ext cx="223560" cy="16056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5718A3C6-8093-7ACB-8288-65BB13728F45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8888309" y="3598491"/>
                  <a:ext cx="2358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BFAB3A57-34C2-323A-2A92-E8490AC4DDB8}"/>
                    </a:ext>
                  </a:extLst>
                </p14:cNvPr>
                <p14:cNvContentPartPr/>
                <p14:nvPr/>
              </p14:nvContentPartPr>
              <p14:xfrm>
                <a:off x="8916749" y="3637371"/>
                <a:ext cx="167040" cy="14508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BFAB3A57-34C2-323A-2A92-E8490AC4DDB8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8910629" y="3631251"/>
                  <a:ext cx="1792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1030" name="Ink 1029">
                  <a:extLst>
                    <a:ext uri="{FF2B5EF4-FFF2-40B4-BE49-F238E27FC236}">
                      <a16:creationId xmlns:a16="http://schemas.microsoft.com/office/drawing/2014/main" id="{1DAC2DE2-A5BE-7483-6BCA-1F8C60D30EFD}"/>
                    </a:ext>
                  </a:extLst>
                </p14:cNvPr>
                <p14:cNvContentPartPr/>
                <p14:nvPr/>
              </p14:nvContentPartPr>
              <p14:xfrm>
                <a:off x="9182580" y="3421800"/>
                <a:ext cx="204120" cy="469440"/>
              </p14:xfrm>
            </p:contentPart>
          </mc:Choice>
          <mc:Fallback xmlns="">
            <p:pic>
              <p:nvPicPr>
                <p:cNvPr id="1030" name="Ink 1029">
                  <a:extLst>
                    <a:ext uri="{FF2B5EF4-FFF2-40B4-BE49-F238E27FC236}">
                      <a16:creationId xmlns:a16="http://schemas.microsoft.com/office/drawing/2014/main" id="{1DAC2DE2-A5BE-7483-6BCA-1F8C60D30EFD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9176460" y="3415680"/>
                  <a:ext cx="216360" cy="48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1031" name="Ink 1030">
                  <a:extLst>
                    <a:ext uri="{FF2B5EF4-FFF2-40B4-BE49-F238E27FC236}">
                      <a16:creationId xmlns:a16="http://schemas.microsoft.com/office/drawing/2014/main" id="{5BCBE54F-6A3A-0579-3353-35863727E32B}"/>
                    </a:ext>
                  </a:extLst>
                </p14:cNvPr>
                <p14:cNvContentPartPr/>
                <p14:nvPr/>
              </p14:nvContentPartPr>
              <p14:xfrm>
                <a:off x="9495060" y="3637080"/>
                <a:ext cx="146520" cy="220320"/>
              </p14:xfrm>
            </p:contentPart>
          </mc:Choice>
          <mc:Fallback xmlns="">
            <p:pic>
              <p:nvPicPr>
                <p:cNvPr id="1031" name="Ink 1030">
                  <a:extLst>
                    <a:ext uri="{FF2B5EF4-FFF2-40B4-BE49-F238E27FC236}">
                      <a16:creationId xmlns:a16="http://schemas.microsoft.com/office/drawing/2014/main" id="{5BCBE54F-6A3A-0579-3353-35863727E32B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9488940" y="3630960"/>
                  <a:ext cx="15876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1032" name="Ink 1031">
                  <a:extLst>
                    <a:ext uri="{FF2B5EF4-FFF2-40B4-BE49-F238E27FC236}">
                      <a16:creationId xmlns:a16="http://schemas.microsoft.com/office/drawing/2014/main" id="{CFB648E1-5ACC-6D81-0C60-06B26071C339}"/>
                    </a:ext>
                  </a:extLst>
                </p14:cNvPr>
                <p14:cNvContentPartPr/>
                <p14:nvPr/>
              </p14:nvContentPartPr>
              <p14:xfrm>
                <a:off x="9577500" y="3576600"/>
                <a:ext cx="46080" cy="28800"/>
              </p14:xfrm>
            </p:contentPart>
          </mc:Choice>
          <mc:Fallback xmlns="">
            <p:pic>
              <p:nvPicPr>
                <p:cNvPr id="1032" name="Ink 1031">
                  <a:extLst>
                    <a:ext uri="{FF2B5EF4-FFF2-40B4-BE49-F238E27FC236}">
                      <a16:creationId xmlns:a16="http://schemas.microsoft.com/office/drawing/2014/main" id="{CFB648E1-5ACC-6D81-0C60-06B26071C339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9571380" y="3570480"/>
                  <a:ext cx="583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1033" name="Ink 1032">
                  <a:extLst>
                    <a:ext uri="{FF2B5EF4-FFF2-40B4-BE49-F238E27FC236}">
                      <a16:creationId xmlns:a16="http://schemas.microsoft.com/office/drawing/2014/main" id="{5DCE6A50-0A23-22DA-5D55-1754512D09F4}"/>
                    </a:ext>
                  </a:extLst>
                </p14:cNvPr>
                <p14:cNvContentPartPr/>
                <p14:nvPr/>
              </p14:nvContentPartPr>
              <p14:xfrm>
                <a:off x="9702780" y="3566160"/>
                <a:ext cx="189360" cy="191880"/>
              </p14:xfrm>
            </p:contentPart>
          </mc:Choice>
          <mc:Fallback xmlns="">
            <p:pic>
              <p:nvPicPr>
                <p:cNvPr id="1033" name="Ink 1032">
                  <a:extLst>
                    <a:ext uri="{FF2B5EF4-FFF2-40B4-BE49-F238E27FC236}">
                      <a16:creationId xmlns:a16="http://schemas.microsoft.com/office/drawing/2014/main" id="{5DCE6A50-0A23-22DA-5D55-1754512D09F4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9696660" y="3560040"/>
                  <a:ext cx="2016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1034" name="Ink 1033">
                  <a:extLst>
                    <a:ext uri="{FF2B5EF4-FFF2-40B4-BE49-F238E27FC236}">
                      <a16:creationId xmlns:a16="http://schemas.microsoft.com/office/drawing/2014/main" id="{7D2A19E2-828B-F3A3-46E6-839F8C234A82}"/>
                    </a:ext>
                  </a:extLst>
                </p14:cNvPr>
                <p14:cNvContentPartPr/>
                <p14:nvPr/>
              </p14:nvContentPartPr>
              <p14:xfrm>
                <a:off x="9700260" y="3691440"/>
                <a:ext cx="148680" cy="4680"/>
              </p14:xfrm>
            </p:contentPart>
          </mc:Choice>
          <mc:Fallback xmlns="">
            <p:pic>
              <p:nvPicPr>
                <p:cNvPr id="1034" name="Ink 1033">
                  <a:extLst>
                    <a:ext uri="{FF2B5EF4-FFF2-40B4-BE49-F238E27FC236}">
                      <a16:creationId xmlns:a16="http://schemas.microsoft.com/office/drawing/2014/main" id="{7D2A19E2-828B-F3A3-46E6-839F8C234A82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9694140" y="3685320"/>
                  <a:ext cx="1609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1035" name="Ink 1034">
                  <a:extLst>
                    <a:ext uri="{FF2B5EF4-FFF2-40B4-BE49-F238E27FC236}">
                      <a16:creationId xmlns:a16="http://schemas.microsoft.com/office/drawing/2014/main" id="{0D721518-99CC-33A5-80E6-28E91BEA907F}"/>
                    </a:ext>
                  </a:extLst>
                </p14:cNvPr>
                <p14:cNvContentPartPr/>
                <p14:nvPr/>
              </p14:nvContentPartPr>
              <p14:xfrm>
                <a:off x="9981780" y="3545280"/>
                <a:ext cx="193680" cy="200880"/>
              </p14:xfrm>
            </p:contentPart>
          </mc:Choice>
          <mc:Fallback xmlns="">
            <p:pic>
              <p:nvPicPr>
                <p:cNvPr id="1035" name="Ink 1034">
                  <a:extLst>
                    <a:ext uri="{FF2B5EF4-FFF2-40B4-BE49-F238E27FC236}">
                      <a16:creationId xmlns:a16="http://schemas.microsoft.com/office/drawing/2014/main" id="{0D721518-99CC-33A5-80E6-28E91BEA907F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9975660" y="3539160"/>
                  <a:ext cx="20592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1037" name="Ink 1036">
                  <a:extLst>
                    <a:ext uri="{FF2B5EF4-FFF2-40B4-BE49-F238E27FC236}">
                      <a16:creationId xmlns:a16="http://schemas.microsoft.com/office/drawing/2014/main" id="{DBCAD0AB-5AA8-5F71-12A9-0A7FEC3C1E96}"/>
                    </a:ext>
                  </a:extLst>
                </p14:cNvPr>
                <p14:cNvContentPartPr/>
                <p14:nvPr/>
              </p14:nvContentPartPr>
              <p14:xfrm>
                <a:off x="10311180" y="3571200"/>
                <a:ext cx="55440" cy="19440"/>
              </p14:xfrm>
            </p:contentPart>
          </mc:Choice>
          <mc:Fallback xmlns="">
            <p:pic>
              <p:nvPicPr>
                <p:cNvPr id="1037" name="Ink 1036">
                  <a:extLst>
                    <a:ext uri="{FF2B5EF4-FFF2-40B4-BE49-F238E27FC236}">
                      <a16:creationId xmlns:a16="http://schemas.microsoft.com/office/drawing/2014/main" id="{DBCAD0AB-5AA8-5F71-12A9-0A7FEC3C1E96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10305060" y="3565080"/>
                  <a:ext cx="676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1038" name="Ink 1037">
                  <a:extLst>
                    <a:ext uri="{FF2B5EF4-FFF2-40B4-BE49-F238E27FC236}">
                      <a16:creationId xmlns:a16="http://schemas.microsoft.com/office/drawing/2014/main" id="{7D15C4EB-23F6-4CEC-6116-536B8789E8B7}"/>
                    </a:ext>
                  </a:extLst>
                </p14:cNvPr>
                <p14:cNvContentPartPr/>
                <p14:nvPr/>
              </p14:nvContentPartPr>
              <p14:xfrm>
                <a:off x="10295340" y="3666960"/>
                <a:ext cx="67680" cy="21960"/>
              </p14:xfrm>
            </p:contentPart>
          </mc:Choice>
          <mc:Fallback xmlns="">
            <p:pic>
              <p:nvPicPr>
                <p:cNvPr id="1038" name="Ink 1037">
                  <a:extLst>
                    <a:ext uri="{FF2B5EF4-FFF2-40B4-BE49-F238E27FC236}">
                      <a16:creationId xmlns:a16="http://schemas.microsoft.com/office/drawing/2014/main" id="{7D15C4EB-23F6-4CEC-6116-536B8789E8B7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10289220" y="3660840"/>
                  <a:ext cx="79920" cy="3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7" name="Group 1046">
            <a:extLst>
              <a:ext uri="{FF2B5EF4-FFF2-40B4-BE49-F238E27FC236}">
                <a16:creationId xmlns:a16="http://schemas.microsoft.com/office/drawing/2014/main" id="{39469728-D943-7273-2CC9-8CB15017FB6C}"/>
              </a:ext>
            </a:extLst>
          </p:cNvPr>
          <p:cNvGrpSpPr/>
          <p:nvPr/>
        </p:nvGrpSpPr>
        <p:grpSpPr>
          <a:xfrm>
            <a:off x="10574340" y="3362400"/>
            <a:ext cx="1148400" cy="598680"/>
            <a:chOff x="10574340" y="3362400"/>
            <a:chExt cx="1148400" cy="59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1039" name="Ink 1038">
                  <a:extLst>
                    <a:ext uri="{FF2B5EF4-FFF2-40B4-BE49-F238E27FC236}">
                      <a16:creationId xmlns:a16="http://schemas.microsoft.com/office/drawing/2014/main" id="{49C9771C-2A18-91D0-F016-3245EDAB392B}"/>
                    </a:ext>
                  </a:extLst>
                </p14:cNvPr>
                <p14:cNvContentPartPr/>
                <p14:nvPr/>
              </p14:nvContentPartPr>
              <p14:xfrm>
                <a:off x="10574340" y="3463920"/>
                <a:ext cx="265680" cy="309600"/>
              </p14:xfrm>
            </p:contentPart>
          </mc:Choice>
          <mc:Fallback xmlns="">
            <p:pic>
              <p:nvPicPr>
                <p:cNvPr id="1039" name="Ink 1038">
                  <a:extLst>
                    <a:ext uri="{FF2B5EF4-FFF2-40B4-BE49-F238E27FC236}">
                      <a16:creationId xmlns:a16="http://schemas.microsoft.com/office/drawing/2014/main" id="{49C9771C-2A18-91D0-F016-3245EDAB392B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10568220" y="3457800"/>
                  <a:ext cx="27792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1041" name="Ink 1040">
                  <a:extLst>
                    <a:ext uri="{FF2B5EF4-FFF2-40B4-BE49-F238E27FC236}">
                      <a16:creationId xmlns:a16="http://schemas.microsoft.com/office/drawing/2014/main" id="{14C357CB-5E9F-11BE-2CD2-01BE2CC19ADD}"/>
                    </a:ext>
                  </a:extLst>
                </p14:cNvPr>
                <p14:cNvContentPartPr/>
                <p14:nvPr/>
              </p14:nvContentPartPr>
              <p14:xfrm>
                <a:off x="10823100" y="3362400"/>
                <a:ext cx="185760" cy="162720"/>
              </p14:xfrm>
            </p:contentPart>
          </mc:Choice>
          <mc:Fallback xmlns="">
            <p:pic>
              <p:nvPicPr>
                <p:cNvPr id="1041" name="Ink 1040">
                  <a:extLst>
                    <a:ext uri="{FF2B5EF4-FFF2-40B4-BE49-F238E27FC236}">
                      <a16:creationId xmlns:a16="http://schemas.microsoft.com/office/drawing/2014/main" id="{14C357CB-5E9F-11BE-2CD2-01BE2CC19ADD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10816980" y="3356280"/>
                  <a:ext cx="1980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1042" name="Ink 1041">
                  <a:extLst>
                    <a:ext uri="{FF2B5EF4-FFF2-40B4-BE49-F238E27FC236}">
                      <a16:creationId xmlns:a16="http://schemas.microsoft.com/office/drawing/2014/main" id="{8BD33A9B-D949-3657-B858-70678B789283}"/>
                    </a:ext>
                  </a:extLst>
                </p14:cNvPr>
                <p14:cNvContentPartPr/>
                <p14:nvPr/>
              </p14:nvContentPartPr>
              <p14:xfrm>
                <a:off x="10889700" y="3739680"/>
                <a:ext cx="125280" cy="221400"/>
              </p14:xfrm>
            </p:contentPart>
          </mc:Choice>
          <mc:Fallback xmlns="">
            <p:pic>
              <p:nvPicPr>
                <p:cNvPr id="1042" name="Ink 1041">
                  <a:extLst>
                    <a:ext uri="{FF2B5EF4-FFF2-40B4-BE49-F238E27FC236}">
                      <a16:creationId xmlns:a16="http://schemas.microsoft.com/office/drawing/2014/main" id="{8BD33A9B-D949-3657-B858-70678B789283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10883580" y="3733560"/>
                  <a:ext cx="13752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1043" name="Ink 1042">
                  <a:extLst>
                    <a:ext uri="{FF2B5EF4-FFF2-40B4-BE49-F238E27FC236}">
                      <a16:creationId xmlns:a16="http://schemas.microsoft.com/office/drawing/2014/main" id="{FB2031AE-330B-AA34-632D-23DF97085E8D}"/>
                    </a:ext>
                  </a:extLst>
                </p14:cNvPr>
                <p14:cNvContentPartPr/>
                <p14:nvPr/>
              </p14:nvContentPartPr>
              <p14:xfrm>
                <a:off x="10905900" y="3663720"/>
                <a:ext cx="80280" cy="26640"/>
              </p14:xfrm>
            </p:contentPart>
          </mc:Choice>
          <mc:Fallback xmlns="">
            <p:pic>
              <p:nvPicPr>
                <p:cNvPr id="1043" name="Ink 1042">
                  <a:extLst>
                    <a:ext uri="{FF2B5EF4-FFF2-40B4-BE49-F238E27FC236}">
                      <a16:creationId xmlns:a16="http://schemas.microsoft.com/office/drawing/2014/main" id="{FB2031AE-330B-AA34-632D-23DF97085E8D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10899780" y="3657600"/>
                  <a:ext cx="925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044" name="Ink 1043">
                  <a:extLst>
                    <a:ext uri="{FF2B5EF4-FFF2-40B4-BE49-F238E27FC236}">
                      <a16:creationId xmlns:a16="http://schemas.microsoft.com/office/drawing/2014/main" id="{72FB5C0B-EFEB-DCA8-F46F-B180DB95783F}"/>
                    </a:ext>
                  </a:extLst>
                </p14:cNvPr>
                <p14:cNvContentPartPr/>
                <p14:nvPr/>
              </p14:nvContentPartPr>
              <p14:xfrm>
                <a:off x="11099580" y="3555360"/>
                <a:ext cx="177480" cy="163080"/>
              </p14:xfrm>
            </p:contentPart>
          </mc:Choice>
          <mc:Fallback xmlns="">
            <p:pic>
              <p:nvPicPr>
                <p:cNvPr id="1044" name="Ink 1043">
                  <a:extLst>
                    <a:ext uri="{FF2B5EF4-FFF2-40B4-BE49-F238E27FC236}">
                      <a16:creationId xmlns:a16="http://schemas.microsoft.com/office/drawing/2014/main" id="{72FB5C0B-EFEB-DCA8-F46F-B180DB95783F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11093460" y="3549240"/>
                  <a:ext cx="1897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045" name="Ink 1044">
                  <a:extLst>
                    <a:ext uri="{FF2B5EF4-FFF2-40B4-BE49-F238E27FC236}">
                      <a16:creationId xmlns:a16="http://schemas.microsoft.com/office/drawing/2014/main" id="{DA7C526D-8749-6205-64F6-444952311F75}"/>
                    </a:ext>
                  </a:extLst>
                </p14:cNvPr>
                <p14:cNvContentPartPr/>
                <p14:nvPr/>
              </p14:nvContentPartPr>
              <p14:xfrm>
                <a:off x="11331780" y="3544560"/>
                <a:ext cx="155160" cy="159480"/>
              </p14:xfrm>
            </p:contentPart>
          </mc:Choice>
          <mc:Fallback xmlns="">
            <p:pic>
              <p:nvPicPr>
                <p:cNvPr id="1045" name="Ink 1044">
                  <a:extLst>
                    <a:ext uri="{FF2B5EF4-FFF2-40B4-BE49-F238E27FC236}">
                      <a16:creationId xmlns:a16="http://schemas.microsoft.com/office/drawing/2014/main" id="{DA7C526D-8749-6205-64F6-444952311F75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11325660" y="3538440"/>
                  <a:ext cx="1674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1046" name="Ink 1045">
                  <a:extLst>
                    <a:ext uri="{FF2B5EF4-FFF2-40B4-BE49-F238E27FC236}">
                      <a16:creationId xmlns:a16="http://schemas.microsoft.com/office/drawing/2014/main" id="{A05B145D-AFA0-5DDD-3E51-744E353ECA53}"/>
                    </a:ext>
                  </a:extLst>
                </p14:cNvPr>
                <p14:cNvContentPartPr/>
                <p14:nvPr/>
              </p14:nvContentPartPr>
              <p14:xfrm>
                <a:off x="11486220" y="3382920"/>
                <a:ext cx="236520" cy="415080"/>
              </p14:xfrm>
            </p:contentPart>
          </mc:Choice>
          <mc:Fallback xmlns="">
            <p:pic>
              <p:nvPicPr>
                <p:cNvPr id="1046" name="Ink 1045">
                  <a:extLst>
                    <a:ext uri="{FF2B5EF4-FFF2-40B4-BE49-F238E27FC236}">
                      <a16:creationId xmlns:a16="http://schemas.microsoft.com/office/drawing/2014/main" id="{A05B145D-AFA0-5DDD-3E51-744E353ECA53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11480100" y="3376800"/>
                  <a:ext cx="248760" cy="427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31">
            <p14:nvContentPartPr>
              <p14:cNvPr id="1048" name="Ink 1047">
                <a:extLst>
                  <a:ext uri="{FF2B5EF4-FFF2-40B4-BE49-F238E27FC236}">
                    <a16:creationId xmlns:a16="http://schemas.microsoft.com/office/drawing/2014/main" id="{C63DFC75-46E1-36D5-C88A-1E5FEFCCA738}"/>
                  </a:ext>
                </a:extLst>
              </p14:cNvPr>
              <p14:cNvContentPartPr/>
              <p14:nvPr/>
            </p14:nvContentPartPr>
            <p14:xfrm>
              <a:off x="2336820" y="-795240"/>
              <a:ext cx="360" cy="360"/>
            </p14:xfrm>
          </p:contentPart>
        </mc:Choice>
        <mc:Fallback xmlns="">
          <p:pic>
            <p:nvPicPr>
              <p:cNvPr id="1048" name="Ink 1047">
                <a:extLst>
                  <a:ext uri="{FF2B5EF4-FFF2-40B4-BE49-F238E27FC236}">
                    <a16:creationId xmlns:a16="http://schemas.microsoft.com/office/drawing/2014/main" id="{C63DFC75-46E1-36D5-C88A-1E5FEFCCA738}"/>
                  </a:ext>
                </a:extLst>
              </p:cNvPr>
              <p:cNvPicPr/>
              <p:nvPr/>
            </p:nvPicPr>
            <p:blipFill>
              <a:blip r:embed="rId832"/>
              <a:stretch>
                <a:fillRect/>
              </a:stretch>
            </p:blipFill>
            <p:spPr>
              <a:xfrm>
                <a:off x="2330700" y="-801360"/>
                <a:ext cx="12600" cy="1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65" name="Group 1064">
            <a:extLst>
              <a:ext uri="{FF2B5EF4-FFF2-40B4-BE49-F238E27FC236}">
                <a16:creationId xmlns:a16="http://schemas.microsoft.com/office/drawing/2014/main" id="{77DF16C1-0B13-DC86-D59C-D28A153260BC}"/>
              </a:ext>
            </a:extLst>
          </p:cNvPr>
          <p:cNvGrpSpPr/>
          <p:nvPr/>
        </p:nvGrpSpPr>
        <p:grpSpPr>
          <a:xfrm>
            <a:off x="10578412" y="4227770"/>
            <a:ext cx="609840" cy="338040"/>
            <a:chOff x="10578412" y="4227770"/>
            <a:chExt cx="60984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1056" name="Ink 1055">
                  <a:extLst>
                    <a:ext uri="{FF2B5EF4-FFF2-40B4-BE49-F238E27FC236}">
                      <a16:creationId xmlns:a16="http://schemas.microsoft.com/office/drawing/2014/main" id="{041B20A6-A88A-ED66-85FE-3E3E75E0CD45}"/>
                    </a:ext>
                  </a:extLst>
                </p14:cNvPr>
                <p14:cNvContentPartPr/>
                <p14:nvPr/>
              </p14:nvContentPartPr>
              <p14:xfrm>
                <a:off x="10578412" y="4298690"/>
                <a:ext cx="64440" cy="267120"/>
              </p14:xfrm>
            </p:contentPart>
          </mc:Choice>
          <mc:Fallback xmlns="">
            <p:pic>
              <p:nvPicPr>
                <p:cNvPr id="1056" name="Ink 1055">
                  <a:extLst>
                    <a:ext uri="{FF2B5EF4-FFF2-40B4-BE49-F238E27FC236}">
                      <a16:creationId xmlns:a16="http://schemas.microsoft.com/office/drawing/2014/main" id="{041B20A6-A88A-ED66-85FE-3E3E75E0CD45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10572292" y="4292570"/>
                  <a:ext cx="7668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1057" name="Ink 1056">
                  <a:extLst>
                    <a:ext uri="{FF2B5EF4-FFF2-40B4-BE49-F238E27FC236}">
                      <a16:creationId xmlns:a16="http://schemas.microsoft.com/office/drawing/2014/main" id="{7CB55BB4-6CD3-D594-E6AC-601ADBBF62D7}"/>
                    </a:ext>
                  </a:extLst>
                </p14:cNvPr>
                <p14:cNvContentPartPr/>
                <p14:nvPr/>
              </p14:nvContentPartPr>
              <p14:xfrm>
                <a:off x="10717732" y="4289690"/>
                <a:ext cx="336240" cy="93600"/>
              </p14:xfrm>
            </p:contentPart>
          </mc:Choice>
          <mc:Fallback xmlns="">
            <p:pic>
              <p:nvPicPr>
                <p:cNvPr id="1057" name="Ink 1056">
                  <a:extLst>
                    <a:ext uri="{FF2B5EF4-FFF2-40B4-BE49-F238E27FC236}">
                      <a16:creationId xmlns:a16="http://schemas.microsoft.com/office/drawing/2014/main" id="{7CB55BB4-6CD3-D594-E6AC-601ADBBF62D7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10711612" y="4283570"/>
                  <a:ext cx="3484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1058" name="Ink 1057">
                  <a:extLst>
                    <a:ext uri="{FF2B5EF4-FFF2-40B4-BE49-F238E27FC236}">
                      <a16:creationId xmlns:a16="http://schemas.microsoft.com/office/drawing/2014/main" id="{0BA73B46-5D7F-5045-03C5-B088CE600D9F}"/>
                    </a:ext>
                  </a:extLst>
                </p14:cNvPr>
                <p14:cNvContentPartPr/>
                <p14:nvPr/>
              </p14:nvContentPartPr>
              <p14:xfrm>
                <a:off x="10861732" y="4383650"/>
                <a:ext cx="55800" cy="144360"/>
              </p14:xfrm>
            </p:contentPart>
          </mc:Choice>
          <mc:Fallback xmlns="">
            <p:pic>
              <p:nvPicPr>
                <p:cNvPr id="1058" name="Ink 1057">
                  <a:extLst>
                    <a:ext uri="{FF2B5EF4-FFF2-40B4-BE49-F238E27FC236}">
                      <a16:creationId xmlns:a16="http://schemas.microsoft.com/office/drawing/2014/main" id="{0BA73B46-5D7F-5045-03C5-B088CE600D9F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10855612" y="4377530"/>
                  <a:ext cx="680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1059" name="Ink 1058">
                  <a:extLst>
                    <a:ext uri="{FF2B5EF4-FFF2-40B4-BE49-F238E27FC236}">
                      <a16:creationId xmlns:a16="http://schemas.microsoft.com/office/drawing/2014/main" id="{0A8894CD-0F63-9969-4825-63727ECCC4AB}"/>
                    </a:ext>
                  </a:extLst>
                </p14:cNvPr>
                <p14:cNvContentPartPr/>
                <p14:nvPr/>
              </p14:nvContentPartPr>
              <p14:xfrm>
                <a:off x="10839052" y="4449170"/>
                <a:ext cx="131760" cy="14040"/>
              </p14:xfrm>
            </p:contentPart>
          </mc:Choice>
          <mc:Fallback xmlns="">
            <p:pic>
              <p:nvPicPr>
                <p:cNvPr id="1059" name="Ink 1058">
                  <a:extLst>
                    <a:ext uri="{FF2B5EF4-FFF2-40B4-BE49-F238E27FC236}">
                      <a16:creationId xmlns:a16="http://schemas.microsoft.com/office/drawing/2014/main" id="{0A8894CD-0F63-9969-4825-63727ECCC4AB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10832932" y="4443050"/>
                  <a:ext cx="144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1061" name="Ink 1060">
                  <a:extLst>
                    <a:ext uri="{FF2B5EF4-FFF2-40B4-BE49-F238E27FC236}">
                      <a16:creationId xmlns:a16="http://schemas.microsoft.com/office/drawing/2014/main" id="{ACA0C8EC-5919-3B4C-4ABF-A423507C7CF0}"/>
                    </a:ext>
                  </a:extLst>
                </p14:cNvPr>
                <p14:cNvContentPartPr/>
                <p14:nvPr/>
              </p14:nvContentPartPr>
              <p14:xfrm>
                <a:off x="11135332" y="4227770"/>
                <a:ext cx="52920" cy="293400"/>
              </p14:xfrm>
            </p:contentPart>
          </mc:Choice>
          <mc:Fallback xmlns="">
            <p:pic>
              <p:nvPicPr>
                <p:cNvPr id="1061" name="Ink 1060">
                  <a:extLst>
                    <a:ext uri="{FF2B5EF4-FFF2-40B4-BE49-F238E27FC236}">
                      <a16:creationId xmlns:a16="http://schemas.microsoft.com/office/drawing/2014/main" id="{ACA0C8EC-5919-3B4C-4ABF-A423507C7CF0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11129212" y="4221650"/>
                  <a:ext cx="65160" cy="30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5" name="Group 1094">
            <a:extLst>
              <a:ext uri="{FF2B5EF4-FFF2-40B4-BE49-F238E27FC236}">
                <a16:creationId xmlns:a16="http://schemas.microsoft.com/office/drawing/2014/main" id="{8A686FA6-2E4C-D46A-3035-78C714ED0C9A}"/>
              </a:ext>
            </a:extLst>
          </p:cNvPr>
          <p:cNvGrpSpPr/>
          <p:nvPr/>
        </p:nvGrpSpPr>
        <p:grpSpPr>
          <a:xfrm>
            <a:off x="10822852" y="4702250"/>
            <a:ext cx="210960" cy="216360"/>
            <a:chOff x="10822852" y="4702250"/>
            <a:chExt cx="210960" cy="21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093" name="Ink 1092">
                  <a:extLst>
                    <a:ext uri="{FF2B5EF4-FFF2-40B4-BE49-F238E27FC236}">
                      <a16:creationId xmlns:a16="http://schemas.microsoft.com/office/drawing/2014/main" id="{0CD34B25-DCB4-A803-9084-29A3B0F93AF4}"/>
                    </a:ext>
                  </a:extLst>
                </p14:cNvPr>
                <p14:cNvContentPartPr/>
                <p14:nvPr/>
              </p14:nvContentPartPr>
              <p14:xfrm>
                <a:off x="10822852" y="4702250"/>
                <a:ext cx="210960" cy="126360"/>
              </p14:xfrm>
            </p:contentPart>
          </mc:Choice>
          <mc:Fallback xmlns="">
            <p:pic>
              <p:nvPicPr>
                <p:cNvPr id="1093" name="Ink 1092">
                  <a:extLst>
                    <a:ext uri="{FF2B5EF4-FFF2-40B4-BE49-F238E27FC236}">
                      <a16:creationId xmlns:a16="http://schemas.microsoft.com/office/drawing/2014/main" id="{0CD34B25-DCB4-A803-9084-29A3B0F93AF4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10816732" y="4696130"/>
                  <a:ext cx="223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094" name="Ink 1093">
                  <a:extLst>
                    <a:ext uri="{FF2B5EF4-FFF2-40B4-BE49-F238E27FC236}">
                      <a16:creationId xmlns:a16="http://schemas.microsoft.com/office/drawing/2014/main" id="{1C2261CF-A982-437C-CBA7-09B39048E50C}"/>
                    </a:ext>
                  </a:extLst>
                </p14:cNvPr>
                <p14:cNvContentPartPr/>
                <p14:nvPr/>
              </p14:nvContentPartPr>
              <p14:xfrm>
                <a:off x="10829692" y="4892690"/>
                <a:ext cx="190440" cy="25920"/>
              </p14:xfrm>
            </p:contentPart>
          </mc:Choice>
          <mc:Fallback xmlns="">
            <p:pic>
              <p:nvPicPr>
                <p:cNvPr id="1094" name="Ink 1093">
                  <a:extLst>
                    <a:ext uri="{FF2B5EF4-FFF2-40B4-BE49-F238E27FC236}">
                      <a16:creationId xmlns:a16="http://schemas.microsoft.com/office/drawing/2014/main" id="{1C2261CF-A982-437C-CBA7-09B39048E50C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10823572" y="4886570"/>
                  <a:ext cx="202680" cy="3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12" name="Group 1111">
            <a:extLst>
              <a:ext uri="{FF2B5EF4-FFF2-40B4-BE49-F238E27FC236}">
                <a16:creationId xmlns:a16="http://schemas.microsoft.com/office/drawing/2014/main" id="{4F90B995-5A17-9AC9-10F5-8207F361DFC6}"/>
              </a:ext>
            </a:extLst>
          </p:cNvPr>
          <p:cNvGrpSpPr/>
          <p:nvPr/>
        </p:nvGrpSpPr>
        <p:grpSpPr>
          <a:xfrm>
            <a:off x="9880632" y="5502530"/>
            <a:ext cx="1625040" cy="663692"/>
            <a:chOff x="9880632" y="5502530"/>
            <a:chExt cx="1625040" cy="66369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1096" name="Ink 1095">
                  <a:extLst>
                    <a:ext uri="{FF2B5EF4-FFF2-40B4-BE49-F238E27FC236}">
                      <a16:creationId xmlns:a16="http://schemas.microsoft.com/office/drawing/2014/main" id="{DAA03B72-2C19-21CB-A66C-CA1E8FF7333C}"/>
                    </a:ext>
                  </a:extLst>
                </p14:cNvPr>
                <p14:cNvContentPartPr/>
                <p14:nvPr/>
              </p14:nvContentPartPr>
              <p14:xfrm>
                <a:off x="10829332" y="5502530"/>
                <a:ext cx="237600" cy="161640"/>
              </p14:xfrm>
            </p:contentPart>
          </mc:Choice>
          <mc:Fallback xmlns="">
            <p:pic>
              <p:nvPicPr>
                <p:cNvPr id="1096" name="Ink 1095">
                  <a:extLst>
                    <a:ext uri="{FF2B5EF4-FFF2-40B4-BE49-F238E27FC236}">
                      <a16:creationId xmlns:a16="http://schemas.microsoft.com/office/drawing/2014/main" id="{DAA03B72-2C19-21CB-A66C-CA1E8FF7333C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10823212" y="5496410"/>
                  <a:ext cx="2498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1097" name="Ink 1096">
                  <a:extLst>
                    <a:ext uri="{FF2B5EF4-FFF2-40B4-BE49-F238E27FC236}">
                      <a16:creationId xmlns:a16="http://schemas.microsoft.com/office/drawing/2014/main" id="{7CB496DC-4C8D-FE37-BE93-584694145D14}"/>
                    </a:ext>
                  </a:extLst>
                </p14:cNvPr>
                <p14:cNvContentPartPr/>
                <p14:nvPr/>
              </p14:nvContentPartPr>
              <p14:xfrm>
                <a:off x="10848412" y="5697650"/>
                <a:ext cx="237240" cy="89640"/>
              </p14:xfrm>
            </p:contentPart>
          </mc:Choice>
          <mc:Fallback xmlns="">
            <p:pic>
              <p:nvPicPr>
                <p:cNvPr id="1097" name="Ink 1096">
                  <a:extLst>
                    <a:ext uri="{FF2B5EF4-FFF2-40B4-BE49-F238E27FC236}">
                      <a16:creationId xmlns:a16="http://schemas.microsoft.com/office/drawing/2014/main" id="{7CB496DC-4C8D-FE37-BE93-584694145D14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10842292" y="5691530"/>
                  <a:ext cx="2494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1099" name="Ink 1098">
                  <a:extLst>
                    <a:ext uri="{FF2B5EF4-FFF2-40B4-BE49-F238E27FC236}">
                      <a16:creationId xmlns:a16="http://schemas.microsoft.com/office/drawing/2014/main" id="{826DF05F-145F-CB4B-BFB3-7373D923CC0F}"/>
                    </a:ext>
                  </a:extLst>
                </p14:cNvPr>
                <p14:cNvContentPartPr/>
                <p14:nvPr/>
              </p14:nvContentPartPr>
              <p14:xfrm>
                <a:off x="9880632" y="6009982"/>
                <a:ext cx="309240" cy="141840"/>
              </p14:xfrm>
            </p:contentPart>
          </mc:Choice>
          <mc:Fallback xmlns="">
            <p:pic>
              <p:nvPicPr>
                <p:cNvPr id="1099" name="Ink 1098">
                  <a:extLst>
                    <a:ext uri="{FF2B5EF4-FFF2-40B4-BE49-F238E27FC236}">
                      <a16:creationId xmlns:a16="http://schemas.microsoft.com/office/drawing/2014/main" id="{826DF05F-145F-CB4B-BFB3-7373D923CC0F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9874512" y="6003862"/>
                  <a:ext cx="3214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1100" name="Ink 1099">
                  <a:extLst>
                    <a:ext uri="{FF2B5EF4-FFF2-40B4-BE49-F238E27FC236}">
                      <a16:creationId xmlns:a16="http://schemas.microsoft.com/office/drawing/2014/main" id="{F8625222-2CE5-0D5D-3DA7-D667F75B05BF}"/>
                    </a:ext>
                  </a:extLst>
                </p14:cNvPr>
                <p14:cNvContentPartPr/>
                <p14:nvPr/>
              </p14:nvContentPartPr>
              <p14:xfrm>
                <a:off x="10107792" y="5947342"/>
                <a:ext cx="26280" cy="10080"/>
              </p14:xfrm>
            </p:contentPart>
          </mc:Choice>
          <mc:Fallback xmlns="">
            <p:pic>
              <p:nvPicPr>
                <p:cNvPr id="1100" name="Ink 1099">
                  <a:extLst>
                    <a:ext uri="{FF2B5EF4-FFF2-40B4-BE49-F238E27FC236}">
                      <a16:creationId xmlns:a16="http://schemas.microsoft.com/office/drawing/2014/main" id="{F8625222-2CE5-0D5D-3DA7-D667F75B05BF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10101672" y="5941222"/>
                  <a:ext cx="385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1101" name="Ink 1100">
                  <a:extLst>
                    <a:ext uri="{FF2B5EF4-FFF2-40B4-BE49-F238E27FC236}">
                      <a16:creationId xmlns:a16="http://schemas.microsoft.com/office/drawing/2014/main" id="{878C4B85-35CF-86F1-1B8D-10C1A14DD6A7}"/>
                    </a:ext>
                  </a:extLst>
                </p14:cNvPr>
                <p14:cNvContentPartPr/>
                <p14:nvPr/>
              </p14:nvContentPartPr>
              <p14:xfrm>
                <a:off x="10181952" y="5982622"/>
                <a:ext cx="160200" cy="131400"/>
              </p14:xfrm>
            </p:contentPart>
          </mc:Choice>
          <mc:Fallback xmlns="">
            <p:pic>
              <p:nvPicPr>
                <p:cNvPr id="1101" name="Ink 1100">
                  <a:extLst>
                    <a:ext uri="{FF2B5EF4-FFF2-40B4-BE49-F238E27FC236}">
                      <a16:creationId xmlns:a16="http://schemas.microsoft.com/office/drawing/2014/main" id="{878C4B85-35CF-86F1-1B8D-10C1A14DD6A7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10175832" y="5976502"/>
                  <a:ext cx="1724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1102" name="Ink 1101">
                  <a:extLst>
                    <a:ext uri="{FF2B5EF4-FFF2-40B4-BE49-F238E27FC236}">
                      <a16:creationId xmlns:a16="http://schemas.microsoft.com/office/drawing/2014/main" id="{3C0CD1E4-DC8F-020A-E49E-046DD854BFC0}"/>
                    </a:ext>
                  </a:extLst>
                </p14:cNvPr>
                <p14:cNvContentPartPr/>
                <p14:nvPr/>
              </p14:nvContentPartPr>
              <p14:xfrm>
                <a:off x="10419552" y="5856982"/>
                <a:ext cx="126360" cy="309240"/>
              </p14:xfrm>
            </p:contentPart>
          </mc:Choice>
          <mc:Fallback xmlns="">
            <p:pic>
              <p:nvPicPr>
                <p:cNvPr id="1102" name="Ink 1101">
                  <a:extLst>
                    <a:ext uri="{FF2B5EF4-FFF2-40B4-BE49-F238E27FC236}">
                      <a16:creationId xmlns:a16="http://schemas.microsoft.com/office/drawing/2014/main" id="{3C0CD1E4-DC8F-020A-E49E-046DD854BFC0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10413432" y="5850862"/>
                  <a:ext cx="13860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1103" name="Ink 1102">
                  <a:extLst>
                    <a:ext uri="{FF2B5EF4-FFF2-40B4-BE49-F238E27FC236}">
                      <a16:creationId xmlns:a16="http://schemas.microsoft.com/office/drawing/2014/main" id="{C7DAE119-AB78-58F4-0F43-63A103AE3C7D}"/>
                    </a:ext>
                  </a:extLst>
                </p14:cNvPr>
                <p14:cNvContentPartPr/>
                <p14:nvPr/>
              </p14:nvContentPartPr>
              <p14:xfrm>
                <a:off x="10615032" y="5999182"/>
                <a:ext cx="191520" cy="104760"/>
              </p14:xfrm>
            </p:contentPart>
          </mc:Choice>
          <mc:Fallback xmlns="">
            <p:pic>
              <p:nvPicPr>
                <p:cNvPr id="1103" name="Ink 1102">
                  <a:extLst>
                    <a:ext uri="{FF2B5EF4-FFF2-40B4-BE49-F238E27FC236}">
                      <a16:creationId xmlns:a16="http://schemas.microsoft.com/office/drawing/2014/main" id="{C7DAE119-AB78-58F4-0F43-63A103AE3C7D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10608912" y="5993062"/>
                  <a:ext cx="203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1104" name="Ink 1103">
                  <a:extLst>
                    <a:ext uri="{FF2B5EF4-FFF2-40B4-BE49-F238E27FC236}">
                      <a16:creationId xmlns:a16="http://schemas.microsoft.com/office/drawing/2014/main" id="{D6991E76-BB5B-1350-CF54-560D87D3699C}"/>
                    </a:ext>
                  </a:extLst>
                </p14:cNvPr>
                <p14:cNvContentPartPr/>
                <p14:nvPr/>
              </p14:nvContentPartPr>
              <p14:xfrm>
                <a:off x="10917432" y="6034102"/>
                <a:ext cx="8640" cy="109440"/>
              </p14:xfrm>
            </p:contentPart>
          </mc:Choice>
          <mc:Fallback xmlns="">
            <p:pic>
              <p:nvPicPr>
                <p:cNvPr id="1104" name="Ink 1103">
                  <a:extLst>
                    <a:ext uri="{FF2B5EF4-FFF2-40B4-BE49-F238E27FC236}">
                      <a16:creationId xmlns:a16="http://schemas.microsoft.com/office/drawing/2014/main" id="{D6991E76-BB5B-1350-CF54-560D87D3699C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10911312" y="6027982"/>
                  <a:ext cx="208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1105" name="Ink 1104">
                  <a:extLst>
                    <a:ext uri="{FF2B5EF4-FFF2-40B4-BE49-F238E27FC236}">
                      <a16:creationId xmlns:a16="http://schemas.microsoft.com/office/drawing/2014/main" id="{F8D27224-FFB0-B48E-B51D-D702EEDFCF51}"/>
                    </a:ext>
                  </a:extLst>
                </p14:cNvPr>
                <p14:cNvContentPartPr/>
                <p14:nvPr/>
              </p14:nvContentPartPr>
              <p14:xfrm>
                <a:off x="11038752" y="5990542"/>
                <a:ext cx="143640" cy="105840"/>
              </p14:xfrm>
            </p:contentPart>
          </mc:Choice>
          <mc:Fallback xmlns="">
            <p:pic>
              <p:nvPicPr>
                <p:cNvPr id="1105" name="Ink 1104">
                  <a:extLst>
                    <a:ext uri="{FF2B5EF4-FFF2-40B4-BE49-F238E27FC236}">
                      <a16:creationId xmlns:a16="http://schemas.microsoft.com/office/drawing/2014/main" id="{F8D27224-FFB0-B48E-B51D-D702EEDFCF51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11032632" y="5984422"/>
                  <a:ext cx="1558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1106" name="Ink 1105">
                  <a:extLst>
                    <a:ext uri="{FF2B5EF4-FFF2-40B4-BE49-F238E27FC236}">
                      <a16:creationId xmlns:a16="http://schemas.microsoft.com/office/drawing/2014/main" id="{7EDB5C36-2802-8787-F83D-051F4372036F}"/>
                    </a:ext>
                  </a:extLst>
                </p14:cNvPr>
                <p14:cNvContentPartPr/>
                <p14:nvPr/>
              </p14:nvContentPartPr>
              <p14:xfrm>
                <a:off x="11175552" y="6026902"/>
                <a:ext cx="66240" cy="13680"/>
              </p14:xfrm>
            </p:contentPart>
          </mc:Choice>
          <mc:Fallback xmlns="">
            <p:pic>
              <p:nvPicPr>
                <p:cNvPr id="1106" name="Ink 1105">
                  <a:extLst>
                    <a:ext uri="{FF2B5EF4-FFF2-40B4-BE49-F238E27FC236}">
                      <a16:creationId xmlns:a16="http://schemas.microsoft.com/office/drawing/2014/main" id="{7EDB5C36-2802-8787-F83D-051F4372036F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11169432" y="6020782"/>
                  <a:ext cx="784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1107" name="Ink 1106">
                  <a:extLst>
                    <a:ext uri="{FF2B5EF4-FFF2-40B4-BE49-F238E27FC236}">
                      <a16:creationId xmlns:a16="http://schemas.microsoft.com/office/drawing/2014/main" id="{C3EADFA5-DA34-DFED-E9FF-B94E9329E610}"/>
                    </a:ext>
                  </a:extLst>
                </p14:cNvPr>
                <p14:cNvContentPartPr/>
                <p14:nvPr/>
              </p14:nvContentPartPr>
              <p14:xfrm>
                <a:off x="11303352" y="5993062"/>
                <a:ext cx="202320" cy="113760"/>
              </p14:xfrm>
            </p:contentPart>
          </mc:Choice>
          <mc:Fallback xmlns="">
            <p:pic>
              <p:nvPicPr>
                <p:cNvPr id="1107" name="Ink 1106">
                  <a:extLst>
                    <a:ext uri="{FF2B5EF4-FFF2-40B4-BE49-F238E27FC236}">
                      <a16:creationId xmlns:a16="http://schemas.microsoft.com/office/drawing/2014/main" id="{C3EADFA5-DA34-DFED-E9FF-B94E9329E610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11297232" y="5986942"/>
                  <a:ext cx="214560" cy="12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9">
            <p14:nvContentPartPr>
              <p14:cNvPr id="1113" name="Ink 1112">
                <a:extLst>
                  <a:ext uri="{FF2B5EF4-FFF2-40B4-BE49-F238E27FC236}">
                    <a16:creationId xmlns:a16="http://schemas.microsoft.com/office/drawing/2014/main" id="{DA925252-403B-B6F5-00C1-9991D2DA4D8D}"/>
                  </a:ext>
                </a:extLst>
              </p14:cNvPr>
              <p14:cNvContentPartPr/>
              <p14:nvPr/>
            </p14:nvContentPartPr>
            <p14:xfrm>
              <a:off x="11500732" y="5840930"/>
              <a:ext cx="165240" cy="293400"/>
            </p14:xfrm>
          </p:contentPart>
        </mc:Choice>
        <mc:Fallback xmlns="">
          <p:pic>
            <p:nvPicPr>
              <p:cNvPr id="1113" name="Ink 1112">
                <a:extLst>
                  <a:ext uri="{FF2B5EF4-FFF2-40B4-BE49-F238E27FC236}">
                    <a16:creationId xmlns:a16="http://schemas.microsoft.com/office/drawing/2014/main" id="{DA925252-403B-B6F5-00C1-9991D2DA4D8D}"/>
                  </a:ext>
                </a:extLst>
              </p:cNvPr>
              <p:cNvPicPr/>
              <p:nvPr/>
            </p:nvPicPr>
            <p:blipFill>
              <a:blip r:embed="rId870"/>
              <a:stretch>
                <a:fillRect/>
              </a:stretch>
            </p:blipFill>
            <p:spPr>
              <a:xfrm>
                <a:off x="11494612" y="5834810"/>
                <a:ext cx="177480" cy="30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25" name="Group 1124">
            <a:extLst>
              <a:ext uri="{FF2B5EF4-FFF2-40B4-BE49-F238E27FC236}">
                <a16:creationId xmlns:a16="http://schemas.microsoft.com/office/drawing/2014/main" id="{86835322-8AAB-7592-9B26-3B53DECE51DF}"/>
              </a:ext>
            </a:extLst>
          </p:cNvPr>
          <p:cNvGrpSpPr/>
          <p:nvPr/>
        </p:nvGrpSpPr>
        <p:grpSpPr>
          <a:xfrm>
            <a:off x="11718892" y="5884490"/>
            <a:ext cx="309960" cy="211680"/>
            <a:chOff x="11718892" y="5884490"/>
            <a:chExt cx="309960" cy="21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1122" name="Ink 1121">
                  <a:extLst>
                    <a:ext uri="{FF2B5EF4-FFF2-40B4-BE49-F238E27FC236}">
                      <a16:creationId xmlns:a16="http://schemas.microsoft.com/office/drawing/2014/main" id="{BE284874-1082-ED49-F5FB-A9D045D39B29}"/>
                    </a:ext>
                  </a:extLst>
                </p14:cNvPr>
                <p14:cNvContentPartPr/>
                <p14:nvPr/>
              </p14:nvContentPartPr>
              <p14:xfrm>
                <a:off x="11778652" y="5967290"/>
                <a:ext cx="26280" cy="128520"/>
              </p14:xfrm>
            </p:contentPart>
          </mc:Choice>
          <mc:Fallback xmlns="">
            <p:pic>
              <p:nvPicPr>
                <p:cNvPr id="1122" name="Ink 1121">
                  <a:extLst>
                    <a:ext uri="{FF2B5EF4-FFF2-40B4-BE49-F238E27FC236}">
                      <a16:creationId xmlns:a16="http://schemas.microsoft.com/office/drawing/2014/main" id="{BE284874-1082-ED49-F5FB-A9D045D39B29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11772532" y="5961170"/>
                  <a:ext cx="385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1123" name="Ink 1122">
                  <a:extLst>
                    <a:ext uri="{FF2B5EF4-FFF2-40B4-BE49-F238E27FC236}">
                      <a16:creationId xmlns:a16="http://schemas.microsoft.com/office/drawing/2014/main" id="{9EDAD72D-3F0D-7C49-BF73-FE832B0B1275}"/>
                    </a:ext>
                  </a:extLst>
                </p14:cNvPr>
                <p14:cNvContentPartPr/>
                <p14:nvPr/>
              </p14:nvContentPartPr>
              <p14:xfrm>
                <a:off x="11718892" y="6035330"/>
                <a:ext cx="108000" cy="9360"/>
              </p14:xfrm>
            </p:contentPart>
          </mc:Choice>
          <mc:Fallback xmlns="">
            <p:pic>
              <p:nvPicPr>
                <p:cNvPr id="1123" name="Ink 1122">
                  <a:extLst>
                    <a:ext uri="{FF2B5EF4-FFF2-40B4-BE49-F238E27FC236}">
                      <a16:creationId xmlns:a16="http://schemas.microsoft.com/office/drawing/2014/main" id="{9EDAD72D-3F0D-7C49-BF73-FE832B0B1275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11712772" y="6029210"/>
                  <a:ext cx="1202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1124" name="Ink 1123">
                  <a:extLst>
                    <a:ext uri="{FF2B5EF4-FFF2-40B4-BE49-F238E27FC236}">
                      <a16:creationId xmlns:a16="http://schemas.microsoft.com/office/drawing/2014/main" id="{73EE3F66-EFB5-8CC5-D81D-AD014F8EEE22}"/>
                    </a:ext>
                  </a:extLst>
                </p14:cNvPr>
                <p14:cNvContentPartPr/>
                <p14:nvPr/>
              </p14:nvContentPartPr>
              <p14:xfrm>
                <a:off x="11910052" y="5884490"/>
                <a:ext cx="118800" cy="211680"/>
              </p14:xfrm>
            </p:contentPart>
          </mc:Choice>
          <mc:Fallback xmlns="">
            <p:pic>
              <p:nvPicPr>
                <p:cNvPr id="1124" name="Ink 1123">
                  <a:extLst>
                    <a:ext uri="{FF2B5EF4-FFF2-40B4-BE49-F238E27FC236}">
                      <a16:creationId xmlns:a16="http://schemas.microsoft.com/office/drawing/2014/main" id="{73EE3F66-EFB5-8CC5-D81D-AD014F8EEE22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11903932" y="5878370"/>
                  <a:ext cx="13104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7" name="Group 1126">
            <a:extLst>
              <a:ext uri="{FF2B5EF4-FFF2-40B4-BE49-F238E27FC236}">
                <a16:creationId xmlns:a16="http://schemas.microsoft.com/office/drawing/2014/main" id="{CB02B21B-981C-225F-83A0-09245FAE4CA3}"/>
              </a:ext>
            </a:extLst>
          </p:cNvPr>
          <p:cNvGrpSpPr/>
          <p:nvPr/>
        </p:nvGrpSpPr>
        <p:grpSpPr>
          <a:xfrm>
            <a:off x="10037332" y="5048570"/>
            <a:ext cx="652680" cy="277200"/>
            <a:chOff x="10037332" y="5048570"/>
            <a:chExt cx="652680" cy="27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1075" name="Ink 1074">
                  <a:extLst>
                    <a:ext uri="{FF2B5EF4-FFF2-40B4-BE49-F238E27FC236}">
                      <a16:creationId xmlns:a16="http://schemas.microsoft.com/office/drawing/2014/main" id="{E70F6EEC-3222-7189-D554-849F65823A57}"/>
                    </a:ext>
                  </a:extLst>
                </p14:cNvPr>
                <p14:cNvContentPartPr/>
                <p14:nvPr/>
              </p14:nvContentPartPr>
              <p14:xfrm>
                <a:off x="10037332" y="5196530"/>
                <a:ext cx="312480" cy="102240"/>
              </p14:xfrm>
            </p:contentPart>
          </mc:Choice>
          <mc:Fallback xmlns="">
            <p:pic>
              <p:nvPicPr>
                <p:cNvPr id="1075" name="Ink 1074">
                  <a:extLst>
                    <a:ext uri="{FF2B5EF4-FFF2-40B4-BE49-F238E27FC236}">
                      <a16:creationId xmlns:a16="http://schemas.microsoft.com/office/drawing/2014/main" id="{E70F6EEC-3222-7189-D554-849F65823A57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10031212" y="5190410"/>
                  <a:ext cx="3247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1076" name="Ink 1075">
                  <a:extLst>
                    <a:ext uri="{FF2B5EF4-FFF2-40B4-BE49-F238E27FC236}">
                      <a16:creationId xmlns:a16="http://schemas.microsoft.com/office/drawing/2014/main" id="{3FB17E93-A4DA-1141-92F4-696E750EDC06}"/>
                    </a:ext>
                  </a:extLst>
                </p14:cNvPr>
                <p14:cNvContentPartPr/>
                <p14:nvPr/>
              </p14:nvContentPartPr>
              <p14:xfrm>
                <a:off x="10260892" y="5141450"/>
                <a:ext cx="54720" cy="31320"/>
              </p14:xfrm>
            </p:contentPart>
          </mc:Choice>
          <mc:Fallback xmlns="">
            <p:pic>
              <p:nvPicPr>
                <p:cNvPr id="1076" name="Ink 1075">
                  <a:extLst>
                    <a:ext uri="{FF2B5EF4-FFF2-40B4-BE49-F238E27FC236}">
                      <a16:creationId xmlns:a16="http://schemas.microsoft.com/office/drawing/2014/main" id="{3FB17E93-A4DA-1141-92F4-696E750EDC06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10254772" y="5135330"/>
                  <a:ext cx="669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1077" name="Ink 1076">
                  <a:extLst>
                    <a:ext uri="{FF2B5EF4-FFF2-40B4-BE49-F238E27FC236}">
                      <a16:creationId xmlns:a16="http://schemas.microsoft.com/office/drawing/2014/main" id="{00A34B32-6562-AD07-AB7B-F6C15243F4E5}"/>
                    </a:ext>
                  </a:extLst>
                </p14:cNvPr>
                <p14:cNvContentPartPr/>
                <p14:nvPr/>
              </p14:nvContentPartPr>
              <p14:xfrm>
                <a:off x="10342612" y="5181410"/>
                <a:ext cx="136800" cy="115920"/>
              </p14:xfrm>
            </p:contentPart>
          </mc:Choice>
          <mc:Fallback xmlns="">
            <p:pic>
              <p:nvPicPr>
                <p:cNvPr id="1077" name="Ink 1076">
                  <a:extLst>
                    <a:ext uri="{FF2B5EF4-FFF2-40B4-BE49-F238E27FC236}">
                      <a16:creationId xmlns:a16="http://schemas.microsoft.com/office/drawing/2014/main" id="{00A34B32-6562-AD07-AB7B-F6C15243F4E5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10336492" y="5175290"/>
                  <a:ext cx="1490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1078" name="Ink 1077">
                  <a:extLst>
                    <a:ext uri="{FF2B5EF4-FFF2-40B4-BE49-F238E27FC236}">
                      <a16:creationId xmlns:a16="http://schemas.microsoft.com/office/drawing/2014/main" id="{E0A0E872-0D94-AE25-A008-1DE0CBFFDF96}"/>
                    </a:ext>
                  </a:extLst>
                </p14:cNvPr>
                <p14:cNvContentPartPr/>
                <p14:nvPr/>
              </p14:nvContentPartPr>
              <p14:xfrm>
                <a:off x="10555012" y="5048570"/>
                <a:ext cx="135000" cy="277200"/>
              </p14:xfrm>
            </p:contentPart>
          </mc:Choice>
          <mc:Fallback xmlns="">
            <p:pic>
              <p:nvPicPr>
                <p:cNvPr id="1078" name="Ink 1077">
                  <a:extLst>
                    <a:ext uri="{FF2B5EF4-FFF2-40B4-BE49-F238E27FC236}">
                      <a16:creationId xmlns:a16="http://schemas.microsoft.com/office/drawing/2014/main" id="{E0A0E872-0D94-AE25-A008-1DE0CBFFDF96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10548892" y="5042450"/>
                  <a:ext cx="147240" cy="28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42" name="Group 1141">
            <a:extLst>
              <a:ext uri="{FF2B5EF4-FFF2-40B4-BE49-F238E27FC236}">
                <a16:creationId xmlns:a16="http://schemas.microsoft.com/office/drawing/2014/main" id="{0BA6FF33-D6C2-31AC-C607-946CAC5C6C00}"/>
              </a:ext>
            </a:extLst>
          </p:cNvPr>
          <p:cNvGrpSpPr/>
          <p:nvPr/>
        </p:nvGrpSpPr>
        <p:grpSpPr>
          <a:xfrm>
            <a:off x="10776412" y="4980890"/>
            <a:ext cx="1190880" cy="314640"/>
            <a:chOff x="10776412" y="4980890"/>
            <a:chExt cx="1190880" cy="31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1128" name="Ink 1127">
                  <a:extLst>
                    <a:ext uri="{FF2B5EF4-FFF2-40B4-BE49-F238E27FC236}">
                      <a16:creationId xmlns:a16="http://schemas.microsoft.com/office/drawing/2014/main" id="{9B71DAA6-5B68-DDC9-549D-1F3BFD7783FB}"/>
                    </a:ext>
                  </a:extLst>
                </p14:cNvPr>
                <p14:cNvContentPartPr/>
                <p14:nvPr/>
              </p14:nvContentPartPr>
              <p14:xfrm>
                <a:off x="10776412" y="5119130"/>
                <a:ext cx="34560" cy="154440"/>
              </p14:xfrm>
            </p:contentPart>
          </mc:Choice>
          <mc:Fallback xmlns="">
            <p:pic>
              <p:nvPicPr>
                <p:cNvPr id="1128" name="Ink 1127">
                  <a:extLst>
                    <a:ext uri="{FF2B5EF4-FFF2-40B4-BE49-F238E27FC236}">
                      <a16:creationId xmlns:a16="http://schemas.microsoft.com/office/drawing/2014/main" id="{9B71DAA6-5B68-DDC9-549D-1F3BFD7783FB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10770292" y="5113010"/>
                  <a:ext cx="4680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1129" name="Ink 1128">
                  <a:extLst>
                    <a:ext uri="{FF2B5EF4-FFF2-40B4-BE49-F238E27FC236}">
                      <a16:creationId xmlns:a16="http://schemas.microsoft.com/office/drawing/2014/main" id="{B4E6CA17-366C-1E72-1413-62642A914117}"/>
                    </a:ext>
                  </a:extLst>
                </p14:cNvPr>
                <p14:cNvContentPartPr/>
                <p14:nvPr/>
              </p14:nvContentPartPr>
              <p14:xfrm>
                <a:off x="10866772" y="5131730"/>
                <a:ext cx="33120" cy="114480"/>
              </p14:xfrm>
            </p:contentPart>
          </mc:Choice>
          <mc:Fallback xmlns="">
            <p:pic>
              <p:nvPicPr>
                <p:cNvPr id="1129" name="Ink 1128">
                  <a:extLst>
                    <a:ext uri="{FF2B5EF4-FFF2-40B4-BE49-F238E27FC236}">
                      <a16:creationId xmlns:a16="http://schemas.microsoft.com/office/drawing/2014/main" id="{B4E6CA17-366C-1E72-1413-62642A914117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10860652" y="5125610"/>
                  <a:ext cx="453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1130" name="Ink 1129">
                  <a:extLst>
                    <a:ext uri="{FF2B5EF4-FFF2-40B4-BE49-F238E27FC236}">
                      <a16:creationId xmlns:a16="http://schemas.microsoft.com/office/drawing/2014/main" id="{FD3C0A6D-2518-134E-A5FF-D8B3B175761B}"/>
                    </a:ext>
                  </a:extLst>
                </p14:cNvPr>
                <p14:cNvContentPartPr/>
                <p14:nvPr/>
              </p14:nvContentPartPr>
              <p14:xfrm>
                <a:off x="10872892" y="5101130"/>
                <a:ext cx="103680" cy="149760"/>
              </p14:xfrm>
            </p:contentPart>
          </mc:Choice>
          <mc:Fallback xmlns="">
            <p:pic>
              <p:nvPicPr>
                <p:cNvPr id="1130" name="Ink 1129">
                  <a:extLst>
                    <a:ext uri="{FF2B5EF4-FFF2-40B4-BE49-F238E27FC236}">
                      <a16:creationId xmlns:a16="http://schemas.microsoft.com/office/drawing/2014/main" id="{FD3C0A6D-2518-134E-A5FF-D8B3B175761B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10866772" y="5095010"/>
                  <a:ext cx="1159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1131" name="Ink 1130">
                  <a:extLst>
                    <a:ext uri="{FF2B5EF4-FFF2-40B4-BE49-F238E27FC236}">
                      <a16:creationId xmlns:a16="http://schemas.microsoft.com/office/drawing/2014/main" id="{48F59197-E70A-A274-B55F-AF4153EBCDE7}"/>
                    </a:ext>
                  </a:extLst>
                </p14:cNvPr>
                <p14:cNvContentPartPr/>
                <p14:nvPr/>
              </p14:nvContentPartPr>
              <p14:xfrm>
                <a:off x="11017972" y="5088890"/>
                <a:ext cx="31680" cy="154800"/>
              </p14:xfrm>
            </p:contentPart>
          </mc:Choice>
          <mc:Fallback xmlns="">
            <p:pic>
              <p:nvPicPr>
                <p:cNvPr id="1131" name="Ink 1130">
                  <a:extLst>
                    <a:ext uri="{FF2B5EF4-FFF2-40B4-BE49-F238E27FC236}">
                      <a16:creationId xmlns:a16="http://schemas.microsoft.com/office/drawing/2014/main" id="{48F59197-E70A-A274-B55F-AF4153EBCDE7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11011852" y="5082770"/>
                  <a:ext cx="43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1134" name="Ink 1133">
                  <a:extLst>
                    <a:ext uri="{FF2B5EF4-FFF2-40B4-BE49-F238E27FC236}">
                      <a16:creationId xmlns:a16="http://schemas.microsoft.com/office/drawing/2014/main" id="{18CC5BF1-4989-9C5F-B4E4-9B6AA4932B76}"/>
                    </a:ext>
                  </a:extLst>
                </p14:cNvPr>
                <p14:cNvContentPartPr/>
                <p14:nvPr/>
              </p14:nvContentPartPr>
              <p14:xfrm>
                <a:off x="11128492" y="5122730"/>
                <a:ext cx="41040" cy="110880"/>
              </p14:xfrm>
            </p:contentPart>
          </mc:Choice>
          <mc:Fallback xmlns="">
            <p:pic>
              <p:nvPicPr>
                <p:cNvPr id="1134" name="Ink 1133">
                  <a:extLst>
                    <a:ext uri="{FF2B5EF4-FFF2-40B4-BE49-F238E27FC236}">
                      <a16:creationId xmlns:a16="http://schemas.microsoft.com/office/drawing/2014/main" id="{18CC5BF1-4989-9C5F-B4E4-9B6AA4932B76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11122372" y="5116610"/>
                  <a:ext cx="532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1135" name="Ink 1134">
                  <a:extLst>
                    <a:ext uri="{FF2B5EF4-FFF2-40B4-BE49-F238E27FC236}">
                      <a16:creationId xmlns:a16="http://schemas.microsoft.com/office/drawing/2014/main" id="{C9344319-6BB5-C86A-64A4-FACE5FBCEA6E}"/>
                    </a:ext>
                  </a:extLst>
                </p14:cNvPr>
                <p14:cNvContentPartPr/>
                <p14:nvPr/>
              </p14:nvContentPartPr>
              <p14:xfrm>
                <a:off x="11110132" y="5179250"/>
                <a:ext cx="92520" cy="10440"/>
              </p14:xfrm>
            </p:contentPart>
          </mc:Choice>
          <mc:Fallback xmlns="">
            <p:pic>
              <p:nvPicPr>
                <p:cNvPr id="1135" name="Ink 1134">
                  <a:extLst>
                    <a:ext uri="{FF2B5EF4-FFF2-40B4-BE49-F238E27FC236}">
                      <a16:creationId xmlns:a16="http://schemas.microsoft.com/office/drawing/2014/main" id="{C9344319-6BB5-C86A-64A4-FACE5FBCEA6E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11104012" y="5173130"/>
                  <a:ext cx="1047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1136" name="Ink 1135">
                  <a:extLst>
                    <a:ext uri="{FF2B5EF4-FFF2-40B4-BE49-F238E27FC236}">
                      <a16:creationId xmlns:a16="http://schemas.microsoft.com/office/drawing/2014/main" id="{B648B20B-E990-5F10-08E4-5E78E94EA376}"/>
                    </a:ext>
                  </a:extLst>
                </p14:cNvPr>
                <p14:cNvContentPartPr/>
                <p14:nvPr/>
              </p14:nvContentPartPr>
              <p14:xfrm>
                <a:off x="11236852" y="5024450"/>
                <a:ext cx="132480" cy="223920"/>
              </p14:xfrm>
            </p:contentPart>
          </mc:Choice>
          <mc:Fallback xmlns="">
            <p:pic>
              <p:nvPicPr>
                <p:cNvPr id="1136" name="Ink 1135">
                  <a:extLst>
                    <a:ext uri="{FF2B5EF4-FFF2-40B4-BE49-F238E27FC236}">
                      <a16:creationId xmlns:a16="http://schemas.microsoft.com/office/drawing/2014/main" id="{B648B20B-E990-5F10-08E4-5E78E94EA376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11230732" y="5018330"/>
                  <a:ext cx="14472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1137" name="Ink 1136">
                  <a:extLst>
                    <a:ext uri="{FF2B5EF4-FFF2-40B4-BE49-F238E27FC236}">
                      <a16:creationId xmlns:a16="http://schemas.microsoft.com/office/drawing/2014/main" id="{294FC925-4A94-A9AD-F07C-1EC693BFFF34}"/>
                    </a:ext>
                  </a:extLst>
                </p14:cNvPr>
                <p14:cNvContentPartPr/>
                <p14:nvPr/>
              </p14:nvContentPartPr>
              <p14:xfrm>
                <a:off x="11416492" y="5199410"/>
                <a:ext cx="10080" cy="76320"/>
              </p14:xfrm>
            </p:contentPart>
          </mc:Choice>
          <mc:Fallback xmlns="">
            <p:pic>
              <p:nvPicPr>
                <p:cNvPr id="1137" name="Ink 1136">
                  <a:extLst>
                    <a:ext uri="{FF2B5EF4-FFF2-40B4-BE49-F238E27FC236}">
                      <a16:creationId xmlns:a16="http://schemas.microsoft.com/office/drawing/2014/main" id="{294FC925-4A94-A9AD-F07C-1EC693BFFF34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11410372" y="5193290"/>
                  <a:ext cx="2232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1138" name="Ink 1137">
                  <a:extLst>
                    <a:ext uri="{FF2B5EF4-FFF2-40B4-BE49-F238E27FC236}">
                      <a16:creationId xmlns:a16="http://schemas.microsoft.com/office/drawing/2014/main" id="{37466971-80BB-2EC4-6E26-1758678A3867}"/>
                    </a:ext>
                  </a:extLst>
                </p14:cNvPr>
                <p14:cNvContentPartPr/>
                <p14:nvPr/>
              </p14:nvContentPartPr>
              <p14:xfrm>
                <a:off x="11504692" y="5079530"/>
                <a:ext cx="33840" cy="180720"/>
              </p14:xfrm>
            </p:contentPart>
          </mc:Choice>
          <mc:Fallback xmlns="">
            <p:pic>
              <p:nvPicPr>
                <p:cNvPr id="1138" name="Ink 1137">
                  <a:extLst>
                    <a:ext uri="{FF2B5EF4-FFF2-40B4-BE49-F238E27FC236}">
                      <a16:creationId xmlns:a16="http://schemas.microsoft.com/office/drawing/2014/main" id="{37466971-80BB-2EC4-6E26-1758678A3867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11498572" y="5073410"/>
                  <a:ext cx="460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1139" name="Ink 1138">
                  <a:extLst>
                    <a:ext uri="{FF2B5EF4-FFF2-40B4-BE49-F238E27FC236}">
                      <a16:creationId xmlns:a16="http://schemas.microsoft.com/office/drawing/2014/main" id="{CDE137E3-B133-15FB-695A-7068E6779B7E}"/>
                    </a:ext>
                  </a:extLst>
                </p14:cNvPr>
                <p14:cNvContentPartPr/>
                <p14:nvPr/>
              </p14:nvContentPartPr>
              <p14:xfrm>
                <a:off x="11579572" y="5028770"/>
                <a:ext cx="151200" cy="194040"/>
              </p14:xfrm>
            </p:contentPart>
          </mc:Choice>
          <mc:Fallback xmlns="">
            <p:pic>
              <p:nvPicPr>
                <p:cNvPr id="1139" name="Ink 1138">
                  <a:extLst>
                    <a:ext uri="{FF2B5EF4-FFF2-40B4-BE49-F238E27FC236}">
                      <a16:creationId xmlns:a16="http://schemas.microsoft.com/office/drawing/2014/main" id="{CDE137E3-B133-15FB-695A-7068E6779B7E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11573452" y="5022650"/>
                  <a:ext cx="1634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1140" name="Ink 1139">
                  <a:extLst>
                    <a:ext uri="{FF2B5EF4-FFF2-40B4-BE49-F238E27FC236}">
                      <a16:creationId xmlns:a16="http://schemas.microsoft.com/office/drawing/2014/main" id="{50C943F0-CC6F-F415-FCDD-7B82906C4CC5}"/>
                    </a:ext>
                  </a:extLst>
                </p14:cNvPr>
                <p14:cNvContentPartPr/>
                <p14:nvPr/>
              </p14:nvContentPartPr>
              <p14:xfrm>
                <a:off x="11760652" y="5035610"/>
                <a:ext cx="55800" cy="188640"/>
              </p14:xfrm>
            </p:contentPart>
          </mc:Choice>
          <mc:Fallback xmlns="">
            <p:pic>
              <p:nvPicPr>
                <p:cNvPr id="1140" name="Ink 1139">
                  <a:extLst>
                    <a:ext uri="{FF2B5EF4-FFF2-40B4-BE49-F238E27FC236}">
                      <a16:creationId xmlns:a16="http://schemas.microsoft.com/office/drawing/2014/main" id="{50C943F0-CC6F-F415-FCDD-7B82906C4CC5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11754532" y="5029490"/>
                  <a:ext cx="6804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1141" name="Ink 1140">
                  <a:extLst>
                    <a:ext uri="{FF2B5EF4-FFF2-40B4-BE49-F238E27FC236}">
                      <a16:creationId xmlns:a16="http://schemas.microsoft.com/office/drawing/2014/main" id="{B4B7D6BF-171E-FCCD-D0FB-8CB930EA667B}"/>
                    </a:ext>
                  </a:extLst>
                </p14:cNvPr>
                <p14:cNvContentPartPr/>
                <p14:nvPr/>
              </p14:nvContentPartPr>
              <p14:xfrm>
                <a:off x="11825452" y="4980890"/>
                <a:ext cx="141840" cy="314640"/>
              </p14:xfrm>
            </p:contentPart>
          </mc:Choice>
          <mc:Fallback xmlns="">
            <p:pic>
              <p:nvPicPr>
                <p:cNvPr id="1141" name="Ink 1140">
                  <a:extLst>
                    <a:ext uri="{FF2B5EF4-FFF2-40B4-BE49-F238E27FC236}">
                      <a16:creationId xmlns:a16="http://schemas.microsoft.com/office/drawing/2014/main" id="{B4B7D6BF-171E-FCCD-D0FB-8CB930EA667B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11819332" y="4974770"/>
                  <a:ext cx="154080" cy="326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92096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roup 73">
            <a:extLst>
              <a:ext uri="{FF2B5EF4-FFF2-40B4-BE49-F238E27FC236}">
                <a16:creationId xmlns:a16="http://schemas.microsoft.com/office/drawing/2014/main" id="{0DB58D83-4976-C039-AF5E-C5EFAD59CB0C}"/>
              </a:ext>
            </a:extLst>
          </p:cNvPr>
          <p:cNvGrpSpPr/>
          <p:nvPr/>
        </p:nvGrpSpPr>
        <p:grpSpPr>
          <a:xfrm>
            <a:off x="1487488" y="1196752"/>
            <a:ext cx="1142280" cy="484560"/>
            <a:chOff x="1487488" y="1196752"/>
            <a:chExt cx="1142280" cy="48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C567A3D7-E7CB-08B3-1273-02BA8424ED42}"/>
                    </a:ext>
                  </a:extLst>
                </p14:cNvPr>
                <p14:cNvContentPartPr/>
                <p14:nvPr/>
              </p14:nvContentPartPr>
              <p14:xfrm>
                <a:off x="1487488" y="1196752"/>
                <a:ext cx="290880" cy="4845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C567A3D7-E7CB-08B3-1273-02BA8424ED4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481368" y="1190632"/>
                  <a:ext cx="303120" cy="49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C6EE0198-CF17-0F22-933B-F3E5465E3FF8}"/>
                    </a:ext>
                  </a:extLst>
                </p14:cNvPr>
                <p14:cNvContentPartPr/>
                <p14:nvPr/>
              </p14:nvContentPartPr>
              <p14:xfrm>
                <a:off x="1842448" y="1566112"/>
                <a:ext cx="77760" cy="10404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C6EE0198-CF17-0F22-933B-F3E5465E3FF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836328" y="1559992"/>
                  <a:ext cx="900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2E6C4254-FF8B-A0C2-4AB2-9E4E3348B749}"/>
                    </a:ext>
                  </a:extLst>
                </p14:cNvPr>
                <p14:cNvContentPartPr/>
                <p14:nvPr/>
              </p14:nvContentPartPr>
              <p14:xfrm>
                <a:off x="1829848" y="1450192"/>
                <a:ext cx="51480" cy="126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2E6C4254-FF8B-A0C2-4AB2-9E4E3348B74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23728" y="1444072"/>
                  <a:ext cx="637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3F6B7556-D117-8601-6E82-46C4B16F8FE1}"/>
                    </a:ext>
                  </a:extLst>
                </p14:cNvPr>
                <p14:cNvContentPartPr/>
                <p14:nvPr/>
              </p14:nvContentPartPr>
              <p14:xfrm>
                <a:off x="1988968" y="1290712"/>
                <a:ext cx="173520" cy="2923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3F6B7556-D117-8601-6E82-46C4B16F8FE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982848" y="1284592"/>
                  <a:ext cx="18576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861A397A-5A86-F00E-6BA3-24469708E4B9}"/>
                    </a:ext>
                  </a:extLst>
                </p14:cNvPr>
                <p14:cNvContentPartPr/>
                <p14:nvPr/>
              </p14:nvContentPartPr>
              <p14:xfrm>
                <a:off x="2183008" y="1341472"/>
                <a:ext cx="218880" cy="23148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861A397A-5A86-F00E-6BA3-24469708E4B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176888" y="1335352"/>
                  <a:ext cx="2311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739CA7AE-CC09-45AF-D3B6-309E0B6708D2}"/>
                    </a:ext>
                  </a:extLst>
                </p14:cNvPr>
                <p14:cNvContentPartPr/>
                <p14:nvPr/>
              </p14:nvContentPartPr>
              <p14:xfrm>
                <a:off x="2168248" y="1463512"/>
                <a:ext cx="248040" cy="2340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739CA7AE-CC09-45AF-D3B6-309E0B6708D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162128" y="1457392"/>
                  <a:ext cx="2602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D0BCC1EE-060D-2E9E-BFF1-8DD3AB413AE4}"/>
                    </a:ext>
                  </a:extLst>
                </p14:cNvPr>
                <p14:cNvContentPartPr/>
                <p14:nvPr/>
              </p14:nvContentPartPr>
              <p14:xfrm>
                <a:off x="2372008" y="1212232"/>
                <a:ext cx="257760" cy="45324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D0BCC1EE-060D-2E9E-BFF1-8DD3AB413AE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365888" y="1206112"/>
                  <a:ext cx="270000" cy="46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F5498D7D-248E-135B-9EB8-1FBE0C339402}"/>
              </a:ext>
            </a:extLst>
          </p:cNvPr>
          <p:cNvGrpSpPr/>
          <p:nvPr/>
        </p:nvGrpSpPr>
        <p:grpSpPr>
          <a:xfrm>
            <a:off x="392008" y="1296832"/>
            <a:ext cx="833760" cy="289080"/>
            <a:chOff x="392008" y="1296832"/>
            <a:chExt cx="833760" cy="28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9261B423-0A9A-983D-0B3A-3C3487466C52}"/>
                    </a:ext>
                  </a:extLst>
                </p14:cNvPr>
                <p14:cNvContentPartPr/>
                <p14:nvPr/>
              </p14:nvContentPartPr>
              <p14:xfrm>
                <a:off x="392008" y="1296832"/>
                <a:ext cx="369360" cy="2890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9261B423-0A9A-983D-0B3A-3C3487466C5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85888" y="1290712"/>
                  <a:ext cx="38160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F8BB26E0-3F2C-8AEB-5D9C-191CD4662065}"/>
                    </a:ext>
                  </a:extLst>
                </p14:cNvPr>
                <p14:cNvContentPartPr/>
                <p14:nvPr/>
              </p14:nvContentPartPr>
              <p14:xfrm>
                <a:off x="927688" y="1324552"/>
                <a:ext cx="298080" cy="23580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F8BB26E0-3F2C-8AEB-5D9C-191CD466206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921568" y="1318432"/>
                  <a:ext cx="31032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D6F7267C-81D5-068A-4536-BD12028BD663}"/>
                    </a:ext>
                  </a:extLst>
                </p14:cNvPr>
                <p14:cNvContentPartPr/>
                <p14:nvPr/>
              </p14:nvContentPartPr>
              <p14:xfrm>
                <a:off x="934888" y="1435072"/>
                <a:ext cx="245160" cy="3096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D6F7267C-81D5-068A-4536-BD12028BD66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928768" y="1428952"/>
                  <a:ext cx="257400" cy="4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9C76E1E5-D4A7-789B-988C-83A0C4315933}"/>
              </a:ext>
            </a:extLst>
          </p:cNvPr>
          <p:cNvGrpSpPr/>
          <p:nvPr/>
        </p:nvGrpSpPr>
        <p:grpSpPr>
          <a:xfrm>
            <a:off x="2922072" y="1398351"/>
            <a:ext cx="50760" cy="103320"/>
            <a:chOff x="2922072" y="1398351"/>
            <a:chExt cx="50760" cy="10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C47A11E4-AD14-D2AB-DD06-316398BA3CD2}"/>
                    </a:ext>
                  </a:extLst>
                </p14:cNvPr>
                <p14:cNvContentPartPr/>
                <p14:nvPr/>
              </p14:nvContentPartPr>
              <p14:xfrm>
                <a:off x="2948712" y="1398351"/>
                <a:ext cx="24120" cy="1188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C47A11E4-AD14-D2AB-DD06-316398BA3CD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942592" y="1392231"/>
                  <a:ext cx="363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23AA4C69-FB80-68F7-8CA9-245CB8E6ECFF}"/>
                    </a:ext>
                  </a:extLst>
                </p14:cNvPr>
                <p14:cNvContentPartPr/>
                <p14:nvPr/>
              </p14:nvContentPartPr>
              <p14:xfrm>
                <a:off x="2922072" y="1494831"/>
                <a:ext cx="33840" cy="684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23AA4C69-FB80-68F7-8CA9-245CB8E6ECF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915952" y="1488711"/>
                  <a:ext cx="46080" cy="1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17F7B068-AA64-256E-77F2-102F4896B0DE}"/>
              </a:ext>
            </a:extLst>
          </p:cNvPr>
          <p:cNvGrpSpPr/>
          <p:nvPr/>
        </p:nvGrpSpPr>
        <p:grpSpPr>
          <a:xfrm>
            <a:off x="3452712" y="1230231"/>
            <a:ext cx="2643480" cy="444240"/>
            <a:chOff x="3452712" y="1230231"/>
            <a:chExt cx="2643480" cy="44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F0E4A920-B94D-E500-B836-6E6454C08830}"/>
                    </a:ext>
                  </a:extLst>
                </p14:cNvPr>
                <p14:cNvContentPartPr/>
                <p14:nvPr/>
              </p14:nvContentPartPr>
              <p14:xfrm>
                <a:off x="3452712" y="1282791"/>
                <a:ext cx="212040" cy="32472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F0E4A920-B94D-E500-B836-6E6454C08830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446592" y="1276671"/>
                  <a:ext cx="2242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7A2AA53D-602B-C088-FB3C-5BE2E3128F27}"/>
                    </a:ext>
                  </a:extLst>
                </p14:cNvPr>
                <p14:cNvContentPartPr/>
                <p14:nvPr/>
              </p14:nvContentPartPr>
              <p14:xfrm>
                <a:off x="3489792" y="1457391"/>
                <a:ext cx="175320" cy="1944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7A2AA53D-602B-C088-FB3C-5BE2E3128F2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483672" y="1451271"/>
                  <a:ext cx="187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A0E0C906-E493-ADC9-B327-A6B58FE12ED3}"/>
                    </a:ext>
                  </a:extLst>
                </p14:cNvPr>
                <p14:cNvContentPartPr/>
                <p14:nvPr/>
              </p14:nvContentPartPr>
              <p14:xfrm>
                <a:off x="3860952" y="1329231"/>
                <a:ext cx="221400" cy="26532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A0E0C906-E493-ADC9-B327-A6B58FE12ED3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854832" y="1323111"/>
                  <a:ext cx="23364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AD440478-AB93-8083-1911-90C3FAA41903}"/>
                    </a:ext>
                  </a:extLst>
                </p14:cNvPr>
                <p14:cNvContentPartPr/>
                <p14:nvPr/>
              </p14:nvContentPartPr>
              <p14:xfrm>
                <a:off x="4112592" y="1230231"/>
                <a:ext cx="79200" cy="14040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AD440478-AB93-8083-1911-90C3FAA4190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106472" y="1224111"/>
                  <a:ext cx="914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AEB783E7-F3A7-B5D9-9F1E-7797E94E9DCF}"/>
                    </a:ext>
                  </a:extLst>
                </p14:cNvPr>
                <p14:cNvContentPartPr/>
                <p14:nvPr/>
              </p14:nvContentPartPr>
              <p14:xfrm>
                <a:off x="4309152" y="1375311"/>
                <a:ext cx="246600" cy="25236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AEB783E7-F3A7-B5D9-9F1E-7797E94E9DC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303032" y="1369191"/>
                  <a:ext cx="25884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3631CE4E-EEEA-F0B1-AD56-E4F837DAC04D}"/>
                    </a:ext>
                  </a:extLst>
                </p14:cNvPr>
                <p14:cNvContentPartPr/>
                <p14:nvPr/>
              </p14:nvContentPartPr>
              <p14:xfrm>
                <a:off x="4367112" y="1459551"/>
                <a:ext cx="171000" cy="1800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3631CE4E-EEEA-F0B1-AD56-E4F837DAC04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360992" y="1453431"/>
                  <a:ext cx="1832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3ACD2EBA-501C-7A34-6670-3C6AAD1B89AD}"/>
                    </a:ext>
                  </a:extLst>
                </p14:cNvPr>
                <p14:cNvContentPartPr/>
                <p14:nvPr/>
              </p14:nvContentPartPr>
              <p14:xfrm>
                <a:off x="4715592" y="1293591"/>
                <a:ext cx="559080" cy="518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3ACD2EBA-501C-7A34-6670-3C6AAD1B89A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709472" y="1287471"/>
                  <a:ext cx="5713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109A727A-1E4B-89EF-34B0-5F4EDE56EAA4}"/>
                    </a:ext>
                  </a:extLst>
                </p14:cNvPr>
                <p14:cNvContentPartPr/>
                <p14:nvPr/>
              </p14:nvContentPartPr>
              <p14:xfrm>
                <a:off x="4921152" y="1345431"/>
                <a:ext cx="119520" cy="32904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109A727A-1E4B-89EF-34B0-5F4EDE56EAA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915032" y="1339311"/>
                  <a:ext cx="13176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01563C7C-A7A7-E801-19B2-ACF3008CE300}"/>
                    </a:ext>
                  </a:extLst>
                </p14:cNvPr>
                <p14:cNvContentPartPr/>
                <p14:nvPr/>
              </p14:nvContentPartPr>
              <p14:xfrm>
                <a:off x="4882272" y="1496991"/>
                <a:ext cx="334080" cy="1836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01563C7C-A7A7-E801-19B2-ACF3008CE30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876152" y="1490871"/>
                  <a:ext cx="3463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BE9C3383-2B24-A397-0755-86F3B7CFD76E}"/>
                    </a:ext>
                  </a:extLst>
                </p14:cNvPr>
                <p14:cNvContentPartPr/>
                <p14:nvPr/>
              </p14:nvContentPartPr>
              <p14:xfrm>
                <a:off x="5160552" y="1431111"/>
                <a:ext cx="68400" cy="1436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BE9C3383-2B24-A397-0755-86F3B7CFD76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154432" y="1424991"/>
                  <a:ext cx="806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80260FDB-A5EA-450B-3A18-04C9107BD40C}"/>
                    </a:ext>
                  </a:extLst>
                </p14:cNvPr>
                <p14:cNvContentPartPr/>
                <p14:nvPr/>
              </p14:nvContentPartPr>
              <p14:xfrm>
                <a:off x="5541072" y="1503111"/>
                <a:ext cx="152280" cy="14400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80260FDB-A5EA-450B-3A18-04C9107BD40C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534952" y="1496991"/>
                  <a:ext cx="1645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87BBD4E8-4B5B-B705-1021-0ACE349A5469}"/>
                    </a:ext>
                  </a:extLst>
                </p14:cNvPr>
                <p14:cNvContentPartPr/>
                <p14:nvPr/>
              </p14:nvContentPartPr>
              <p14:xfrm>
                <a:off x="5716392" y="1550631"/>
                <a:ext cx="45000" cy="1260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87BBD4E8-4B5B-B705-1021-0ACE349A546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710272" y="1544511"/>
                  <a:ext cx="572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FCD2582D-14C3-5F3C-B419-3AE2CA74AF54}"/>
                    </a:ext>
                  </a:extLst>
                </p14:cNvPr>
                <p14:cNvContentPartPr/>
                <p14:nvPr/>
              </p14:nvContentPartPr>
              <p14:xfrm>
                <a:off x="5820792" y="1303671"/>
                <a:ext cx="151560" cy="3524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FCD2582D-14C3-5F3C-B419-3AE2CA74AF5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14672" y="1297551"/>
                  <a:ext cx="163800" cy="36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DB87FD81-81DA-7BCC-2F88-10A9D74696AE}"/>
                    </a:ext>
                  </a:extLst>
                </p14:cNvPr>
                <p14:cNvContentPartPr/>
                <p14:nvPr/>
              </p14:nvContentPartPr>
              <p14:xfrm>
                <a:off x="5808912" y="1489791"/>
                <a:ext cx="169200" cy="75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DB87FD81-81DA-7BCC-2F88-10A9D74696A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802792" y="1483671"/>
                  <a:ext cx="181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7248DD34-3C7F-283A-C2DC-066F43F8DDED}"/>
                    </a:ext>
                  </a:extLst>
                </p14:cNvPr>
                <p14:cNvContentPartPr/>
                <p14:nvPr/>
              </p14:nvContentPartPr>
              <p14:xfrm>
                <a:off x="6060912" y="1561071"/>
                <a:ext cx="35280" cy="266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7248DD34-3C7F-283A-C2DC-066F43F8DDED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054792" y="1554951"/>
                  <a:ext cx="47520" cy="38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FCBE8F23-2F19-EE1E-BC77-DE671AD886EE}"/>
              </a:ext>
            </a:extLst>
          </p:cNvPr>
          <p:cNvGrpSpPr/>
          <p:nvPr/>
        </p:nvGrpSpPr>
        <p:grpSpPr>
          <a:xfrm>
            <a:off x="6420552" y="1297191"/>
            <a:ext cx="1166400" cy="378360"/>
            <a:chOff x="6420552" y="1297191"/>
            <a:chExt cx="1166400" cy="37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002A9B93-974F-59A9-26D3-3CDCBCE7EDC8}"/>
                    </a:ext>
                  </a:extLst>
                </p14:cNvPr>
                <p14:cNvContentPartPr/>
                <p14:nvPr/>
              </p14:nvContentPartPr>
              <p14:xfrm>
                <a:off x="6420552" y="1358751"/>
                <a:ext cx="396720" cy="241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002A9B93-974F-59A9-26D3-3CDCBCE7EDC8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414432" y="1352631"/>
                  <a:ext cx="4089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6BEED75D-639B-E534-EA15-DBC3402FBEA1}"/>
                    </a:ext>
                  </a:extLst>
                </p14:cNvPr>
                <p14:cNvContentPartPr/>
                <p14:nvPr/>
              </p14:nvContentPartPr>
              <p14:xfrm>
                <a:off x="6590472" y="1388271"/>
                <a:ext cx="57960" cy="26100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6BEED75D-639B-E534-EA15-DBC3402FBEA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584352" y="1382151"/>
                  <a:ext cx="7020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AF2BB8D-1BF7-9876-7563-824E37C814DE}"/>
                    </a:ext>
                  </a:extLst>
                </p14:cNvPr>
                <p14:cNvContentPartPr/>
                <p14:nvPr/>
              </p14:nvContentPartPr>
              <p14:xfrm>
                <a:off x="6496152" y="1630911"/>
                <a:ext cx="374040" cy="4464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AF2BB8D-1BF7-9876-7563-824E37C814DE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490032" y="1624791"/>
                  <a:ext cx="3862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D23A9A07-500E-DF8C-CD69-2C2780C23E7A}"/>
                    </a:ext>
                  </a:extLst>
                </p14:cNvPr>
                <p14:cNvContentPartPr/>
                <p14:nvPr/>
              </p14:nvContentPartPr>
              <p14:xfrm>
                <a:off x="6874872" y="1329591"/>
                <a:ext cx="103680" cy="34056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D23A9A07-500E-DF8C-CD69-2C2780C23E7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868752" y="1323471"/>
                  <a:ext cx="11592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CDC5F9B5-7683-9196-7038-B9298120C08B}"/>
                    </a:ext>
                  </a:extLst>
                </p14:cNvPr>
                <p14:cNvContentPartPr/>
                <p14:nvPr/>
              </p14:nvContentPartPr>
              <p14:xfrm>
                <a:off x="7137672" y="1459191"/>
                <a:ext cx="14040" cy="68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CDC5F9B5-7683-9196-7038-B9298120C08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131552" y="1453071"/>
                  <a:ext cx="262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BBEAE46E-856F-4292-148E-57591D37674F}"/>
                    </a:ext>
                  </a:extLst>
                </p14:cNvPr>
                <p14:cNvContentPartPr/>
                <p14:nvPr/>
              </p14:nvContentPartPr>
              <p14:xfrm>
                <a:off x="7055232" y="1393671"/>
                <a:ext cx="201960" cy="2444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BBEAE46E-856F-4292-148E-57591D37674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049112" y="1387551"/>
                  <a:ext cx="2142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515FC00B-2A19-D48F-1E71-A89E38018C11}"/>
                    </a:ext>
                  </a:extLst>
                </p14:cNvPr>
                <p14:cNvContentPartPr/>
                <p14:nvPr/>
              </p14:nvContentPartPr>
              <p14:xfrm>
                <a:off x="7263312" y="1303671"/>
                <a:ext cx="65160" cy="1134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515FC00B-2A19-D48F-1E71-A89E38018C1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257192" y="1297551"/>
                  <a:ext cx="774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F32C80F3-8E14-F270-B93F-4F761FF9F671}"/>
                    </a:ext>
                  </a:extLst>
                </p14:cNvPr>
                <p14:cNvContentPartPr/>
                <p14:nvPr/>
              </p14:nvContentPartPr>
              <p14:xfrm>
                <a:off x="7387152" y="1297191"/>
                <a:ext cx="199800" cy="3758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F32C80F3-8E14-F270-B93F-4F761FF9F671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381032" y="1291071"/>
                  <a:ext cx="212040" cy="38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353D7FFC-94B0-EC06-39C1-F2A72529FD59}"/>
              </a:ext>
            </a:extLst>
          </p:cNvPr>
          <p:cNvGrpSpPr/>
          <p:nvPr/>
        </p:nvGrpSpPr>
        <p:grpSpPr>
          <a:xfrm>
            <a:off x="7803312" y="1278831"/>
            <a:ext cx="1838880" cy="451800"/>
            <a:chOff x="7803312" y="1278831"/>
            <a:chExt cx="1838880" cy="45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4A52C65E-D3C3-57BE-5F83-66DE444FB197}"/>
                    </a:ext>
                  </a:extLst>
                </p14:cNvPr>
                <p14:cNvContentPartPr/>
                <p14:nvPr/>
              </p14:nvContentPartPr>
              <p14:xfrm>
                <a:off x="7806912" y="1308711"/>
                <a:ext cx="285120" cy="2422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4A52C65E-D3C3-57BE-5F83-66DE444FB197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800792" y="1302591"/>
                  <a:ext cx="29736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36001FE0-C53B-08D3-D59F-457445BB9332}"/>
                    </a:ext>
                  </a:extLst>
                </p14:cNvPr>
                <p14:cNvContentPartPr/>
                <p14:nvPr/>
              </p14:nvContentPartPr>
              <p14:xfrm>
                <a:off x="7803312" y="1562871"/>
                <a:ext cx="307080" cy="5076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36001FE0-C53B-08D3-D59F-457445BB933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797192" y="1556751"/>
                  <a:ext cx="3193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BF50274E-2522-BBA6-EC1D-6F6CD32C88F7}"/>
                    </a:ext>
                  </a:extLst>
                </p14:cNvPr>
                <p14:cNvContentPartPr/>
                <p14:nvPr/>
              </p14:nvContentPartPr>
              <p14:xfrm>
                <a:off x="8252952" y="1372071"/>
                <a:ext cx="341640" cy="2772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BF50274E-2522-BBA6-EC1D-6F6CD32C88F7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246832" y="1365951"/>
                  <a:ext cx="3538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9F989CF5-9B6B-A938-C1CB-F6084DAF23A8}"/>
                    </a:ext>
                  </a:extLst>
                </p14:cNvPr>
                <p14:cNvContentPartPr/>
                <p14:nvPr/>
              </p14:nvContentPartPr>
              <p14:xfrm>
                <a:off x="8363832" y="1417431"/>
                <a:ext cx="44640" cy="21672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9F989CF5-9B6B-A938-C1CB-F6084DAF23A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357712" y="1411311"/>
                  <a:ext cx="5688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710FE3D2-6FDA-64D4-5A59-0468FFD21476}"/>
                    </a:ext>
                  </a:extLst>
                </p14:cNvPr>
                <p14:cNvContentPartPr/>
                <p14:nvPr/>
              </p14:nvContentPartPr>
              <p14:xfrm>
                <a:off x="8270232" y="1621191"/>
                <a:ext cx="344880" cy="295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710FE3D2-6FDA-64D4-5A59-0468FFD2147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264112" y="1615071"/>
                  <a:ext cx="3571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8F45A081-B5F1-E514-F2D3-E9E5FEF8D262}"/>
                    </a:ext>
                  </a:extLst>
                </p14:cNvPr>
                <p14:cNvContentPartPr/>
                <p14:nvPr/>
              </p14:nvContentPartPr>
              <p14:xfrm>
                <a:off x="8648952" y="1288191"/>
                <a:ext cx="205560" cy="38412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8F45A081-B5F1-E514-F2D3-E9E5FEF8D26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8642832" y="1282071"/>
                  <a:ext cx="217800" cy="39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5B7DB1AE-6B36-05C6-5BBA-63452E2CF4EF}"/>
                    </a:ext>
                  </a:extLst>
                </p14:cNvPr>
                <p14:cNvContentPartPr/>
                <p14:nvPr/>
              </p14:nvContentPartPr>
              <p14:xfrm>
                <a:off x="8879352" y="1372791"/>
                <a:ext cx="307080" cy="23796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5B7DB1AE-6B36-05C6-5BBA-63452E2CF4EF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8873232" y="1366671"/>
                  <a:ext cx="31932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8BBB47AD-08C3-C9A6-E10C-42AEFEFCED3A}"/>
                    </a:ext>
                  </a:extLst>
                </p14:cNvPr>
                <p14:cNvContentPartPr/>
                <p14:nvPr/>
              </p14:nvContentPartPr>
              <p14:xfrm>
                <a:off x="9037032" y="1278831"/>
                <a:ext cx="383040" cy="4518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8BBB47AD-08C3-C9A6-E10C-42AEFEFCED3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030912" y="1272711"/>
                  <a:ext cx="39528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A07E6820-CDB0-CCDC-3892-E9392A326C9F}"/>
                    </a:ext>
                  </a:extLst>
                </p14:cNvPr>
                <p14:cNvContentPartPr/>
                <p14:nvPr/>
              </p14:nvContentPartPr>
              <p14:xfrm>
                <a:off x="9576672" y="1509591"/>
                <a:ext cx="65520" cy="2772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A07E6820-CDB0-CCDC-3892-E9392A326C9F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570552" y="1503471"/>
                  <a:ext cx="77760" cy="3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CDF78CD4-5043-B9F8-7E5C-C9DF27136D33}"/>
              </a:ext>
            </a:extLst>
          </p:cNvPr>
          <p:cNvGrpSpPr/>
          <p:nvPr/>
        </p:nvGrpSpPr>
        <p:grpSpPr>
          <a:xfrm>
            <a:off x="623392" y="1994968"/>
            <a:ext cx="1257840" cy="505800"/>
            <a:chOff x="623392" y="1994968"/>
            <a:chExt cx="1257840" cy="50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39D00A6C-F614-ED64-98DB-3CFF7DDC8E25}"/>
                    </a:ext>
                  </a:extLst>
                </p14:cNvPr>
                <p14:cNvContentPartPr/>
                <p14:nvPr/>
              </p14:nvContentPartPr>
              <p14:xfrm>
                <a:off x="623392" y="2060848"/>
                <a:ext cx="333720" cy="3981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39D00A6C-F614-ED64-98DB-3CFF7DDC8E25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17272" y="2054728"/>
                  <a:ext cx="34596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1AB5AAAA-54F9-C55B-6709-7DE4DC932F8A}"/>
                    </a:ext>
                  </a:extLst>
                </p14:cNvPr>
                <p14:cNvContentPartPr/>
                <p14:nvPr/>
              </p14:nvContentPartPr>
              <p14:xfrm>
                <a:off x="973672" y="2010808"/>
                <a:ext cx="182160" cy="1555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1AB5AAAA-54F9-C55B-6709-7DE4DC932F8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967552" y="2004688"/>
                  <a:ext cx="1944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75E26F93-46CA-6945-7924-BCBA33C76131}"/>
                    </a:ext>
                  </a:extLst>
                </p14:cNvPr>
                <p14:cNvContentPartPr/>
                <p14:nvPr/>
              </p14:nvContentPartPr>
              <p14:xfrm>
                <a:off x="1030192" y="2393488"/>
                <a:ext cx="126360" cy="10728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75E26F93-46CA-6945-7924-BCBA33C7613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24072" y="2387368"/>
                  <a:ext cx="1386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13B6C266-0DFA-337F-4104-792854AD2311}"/>
                    </a:ext>
                  </a:extLst>
                </p14:cNvPr>
                <p14:cNvContentPartPr/>
                <p14:nvPr/>
              </p14:nvContentPartPr>
              <p14:xfrm>
                <a:off x="1067272" y="2263888"/>
                <a:ext cx="22680" cy="2232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13B6C266-0DFA-337F-4104-792854AD231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61152" y="2257768"/>
                  <a:ext cx="349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285227FC-89A7-E67F-FAA9-11B48C8E53BA}"/>
                    </a:ext>
                  </a:extLst>
                </p14:cNvPr>
                <p14:cNvContentPartPr/>
                <p14:nvPr/>
              </p14:nvContentPartPr>
              <p14:xfrm>
                <a:off x="1316752" y="2241928"/>
                <a:ext cx="178200" cy="241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285227FC-89A7-E67F-FAA9-11B48C8E53B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310632" y="2235808"/>
                  <a:ext cx="19044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293D50F7-B603-2C2B-751F-CA5DF2ACB84D}"/>
                    </a:ext>
                  </a:extLst>
                </p14:cNvPr>
                <p14:cNvContentPartPr/>
                <p14:nvPr/>
              </p14:nvContentPartPr>
              <p14:xfrm>
                <a:off x="1329352" y="2298448"/>
                <a:ext cx="183240" cy="410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293D50F7-B603-2C2B-751F-CA5DF2ACB84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323232" y="2292328"/>
                  <a:ext cx="1954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04F8A17D-2355-490C-CCD6-29E178CBD550}"/>
                    </a:ext>
                  </a:extLst>
                </p14:cNvPr>
                <p14:cNvContentPartPr/>
                <p14:nvPr/>
              </p14:nvContentPartPr>
              <p14:xfrm>
                <a:off x="1675672" y="1994968"/>
                <a:ext cx="205560" cy="38700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04F8A17D-2355-490C-CCD6-29E178CBD55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669552" y="1988848"/>
                  <a:ext cx="217800" cy="39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96341D35-DD4D-D17F-8676-7844E2819676}"/>
              </a:ext>
            </a:extLst>
          </p:cNvPr>
          <p:cNvGrpSpPr/>
          <p:nvPr/>
        </p:nvGrpSpPr>
        <p:grpSpPr>
          <a:xfrm>
            <a:off x="2040352" y="1946008"/>
            <a:ext cx="3210120" cy="586800"/>
            <a:chOff x="2040352" y="1946008"/>
            <a:chExt cx="3210120" cy="58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7DE76748-3315-3976-37A6-654478B50981}"/>
                    </a:ext>
                  </a:extLst>
                </p14:cNvPr>
                <p14:cNvContentPartPr/>
                <p14:nvPr/>
              </p14:nvContentPartPr>
              <p14:xfrm>
                <a:off x="2040352" y="2163808"/>
                <a:ext cx="348480" cy="514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7DE76748-3315-3976-37A6-654478B50981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034232" y="2157688"/>
                  <a:ext cx="3607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2F2CEE9B-6416-B569-A922-FDB21F5A9EFF}"/>
                    </a:ext>
                  </a:extLst>
                </p14:cNvPr>
                <p14:cNvContentPartPr/>
                <p14:nvPr/>
              </p14:nvContentPartPr>
              <p14:xfrm>
                <a:off x="2059432" y="2213128"/>
                <a:ext cx="387000" cy="471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2F2CEE9B-6416-B569-A922-FDB21F5A9EF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053312" y="2207008"/>
                  <a:ext cx="3992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CD5D74CF-2053-8A5F-B454-E1F8FA765354}"/>
                    </a:ext>
                  </a:extLst>
                </p14:cNvPr>
                <p14:cNvContentPartPr/>
                <p14:nvPr/>
              </p14:nvContentPartPr>
              <p14:xfrm>
                <a:off x="2255632" y="2090008"/>
                <a:ext cx="278640" cy="18972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CD5D74CF-2053-8A5F-B454-E1F8FA765354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249512" y="2083888"/>
                  <a:ext cx="2908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7C0DC040-4775-50A9-02EB-17825B74C8A6}"/>
                    </a:ext>
                  </a:extLst>
                </p14:cNvPr>
                <p14:cNvContentPartPr/>
                <p14:nvPr/>
              </p14:nvContentPartPr>
              <p14:xfrm>
                <a:off x="2905432" y="1982368"/>
                <a:ext cx="276480" cy="34380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7C0DC040-4775-50A9-02EB-17825B74C8A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899312" y="1976248"/>
                  <a:ext cx="28872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05AB3D87-49E3-6602-3E12-F6DC488C2FD4}"/>
                    </a:ext>
                  </a:extLst>
                </p14:cNvPr>
                <p14:cNvContentPartPr/>
                <p14:nvPr/>
              </p14:nvContentPartPr>
              <p14:xfrm>
                <a:off x="3220432" y="2298808"/>
                <a:ext cx="123480" cy="2340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05AB3D87-49E3-6602-3E12-F6DC488C2FD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214312" y="2292688"/>
                  <a:ext cx="13572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162C02DF-7089-656E-3F54-D78E71B30BAC}"/>
                    </a:ext>
                  </a:extLst>
                </p14:cNvPr>
                <p14:cNvContentPartPr/>
                <p14:nvPr/>
              </p14:nvContentPartPr>
              <p14:xfrm>
                <a:off x="3222952" y="2191168"/>
                <a:ext cx="20520" cy="540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162C02DF-7089-656E-3F54-D78E71B30BA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216832" y="2185048"/>
                  <a:ext cx="327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BA44DA69-3802-C4FE-DF5F-3320DBB7DF4A}"/>
                    </a:ext>
                  </a:extLst>
                </p14:cNvPr>
                <p14:cNvContentPartPr/>
                <p14:nvPr/>
              </p14:nvContentPartPr>
              <p14:xfrm>
                <a:off x="3214312" y="1946008"/>
                <a:ext cx="207720" cy="13788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BA44DA69-3802-C4FE-DF5F-3320DBB7DF4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208192" y="1939888"/>
                  <a:ext cx="2199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13D95ED6-77A0-4ACF-1231-6B1B87BB730A}"/>
                    </a:ext>
                  </a:extLst>
                </p14:cNvPr>
                <p14:cNvContentPartPr/>
                <p14:nvPr/>
              </p14:nvContentPartPr>
              <p14:xfrm>
                <a:off x="2774392" y="1976248"/>
                <a:ext cx="87120" cy="2966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13D95ED6-77A0-4ACF-1231-6B1B87BB730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768272" y="1970128"/>
                  <a:ext cx="9936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E7FA0743-3110-2AA5-F279-0280E00B3342}"/>
                    </a:ext>
                  </a:extLst>
                </p14:cNvPr>
                <p14:cNvContentPartPr/>
                <p14:nvPr/>
              </p14:nvContentPartPr>
              <p14:xfrm>
                <a:off x="3522832" y="1995328"/>
                <a:ext cx="80280" cy="3096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E7FA0743-3110-2AA5-F279-0280E00B334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516712" y="1989208"/>
                  <a:ext cx="9252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E0FE3362-C519-0223-B2B6-1CBFD3878332}"/>
                    </a:ext>
                  </a:extLst>
                </p14:cNvPr>
                <p14:cNvContentPartPr/>
                <p14:nvPr/>
              </p14:nvContentPartPr>
              <p14:xfrm>
                <a:off x="3770152" y="2066608"/>
                <a:ext cx="191160" cy="1886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E0FE3362-C519-0223-B2B6-1CBFD3878332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764032" y="2060488"/>
                  <a:ext cx="2034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7F2C5F90-3BF8-1175-612E-82306A852445}"/>
                    </a:ext>
                  </a:extLst>
                </p14:cNvPr>
                <p14:cNvContentPartPr/>
                <p14:nvPr/>
              </p14:nvContentPartPr>
              <p14:xfrm>
                <a:off x="3775552" y="2155168"/>
                <a:ext cx="167400" cy="244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7F2C5F90-3BF8-1175-612E-82306A85244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769432" y="2149048"/>
                  <a:ext cx="17964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D7399A6D-108A-5C5F-C969-A420B6787007}"/>
                    </a:ext>
                  </a:extLst>
                </p14:cNvPr>
                <p14:cNvContentPartPr/>
                <p14:nvPr/>
              </p14:nvContentPartPr>
              <p14:xfrm>
                <a:off x="4078672" y="2002528"/>
                <a:ext cx="141840" cy="2930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D7399A6D-108A-5C5F-C969-A420B6787007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072552" y="1996408"/>
                  <a:ext cx="15408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329BB51C-CA67-25AC-AFD9-93A5787FA8C8}"/>
                    </a:ext>
                  </a:extLst>
                </p14:cNvPr>
                <p14:cNvContentPartPr/>
                <p14:nvPr/>
              </p14:nvContentPartPr>
              <p14:xfrm>
                <a:off x="4301872" y="1998208"/>
                <a:ext cx="49680" cy="1234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329BB51C-CA67-25AC-AFD9-93A5787FA8C8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295752" y="1992088"/>
                  <a:ext cx="619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4B2BF9DC-9207-764C-B1DD-5925A7114618}"/>
                    </a:ext>
                  </a:extLst>
                </p14:cNvPr>
                <p14:cNvContentPartPr/>
                <p14:nvPr/>
              </p14:nvContentPartPr>
              <p14:xfrm>
                <a:off x="4225192" y="2129608"/>
                <a:ext cx="272160" cy="205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4B2BF9DC-9207-764C-B1DD-5925A7114618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219072" y="2123488"/>
                  <a:ext cx="2844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1BCCA687-A84C-C5B9-486B-D546AF279A37}"/>
                    </a:ext>
                  </a:extLst>
                </p14:cNvPr>
                <p14:cNvContentPartPr/>
                <p14:nvPr/>
              </p14:nvContentPartPr>
              <p14:xfrm>
                <a:off x="4273072" y="2196568"/>
                <a:ext cx="179640" cy="13032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1BCCA687-A84C-C5B9-486B-D546AF279A37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4266952" y="2190448"/>
                  <a:ext cx="1918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E218FDF3-6254-146E-C978-512186FA38DD}"/>
                    </a:ext>
                  </a:extLst>
                </p14:cNvPr>
                <p14:cNvContentPartPr/>
                <p14:nvPr/>
              </p14:nvContentPartPr>
              <p14:xfrm>
                <a:off x="4453792" y="2238328"/>
                <a:ext cx="130320" cy="1288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E218FDF3-6254-146E-C978-512186FA38D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447672" y="2232208"/>
                  <a:ext cx="1425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CBE0C37D-CBD5-1CBE-93F1-609B385D3A60}"/>
                    </a:ext>
                  </a:extLst>
                </p14:cNvPr>
                <p14:cNvContentPartPr/>
                <p14:nvPr/>
              </p14:nvContentPartPr>
              <p14:xfrm>
                <a:off x="4455592" y="2286928"/>
                <a:ext cx="124920" cy="2448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CBE0C37D-CBD5-1CBE-93F1-609B385D3A6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449472" y="2280808"/>
                  <a:ext cx="1371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4CCB97ED-9D3C-B033-1611-11DFD12DBEB6}"/>
                    </a:ext>
                  </a:extLst>
                </p14:cNvPr>
                <p14:cNvContentPartPr/>
                <p14:nvPr/>
              </p14:nvContentPartPr>
              <p14:xfrm>
                <a:off x="4695712" y="2147968"/>
                <a:ext cx="12600" cy="975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4CCB97ED-9D3C-B033-1611-11DFD12DBEB6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689592" y="2141848"/>
                  <a:ext cx="248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020A3792-6B69-28FC-9073-662C33CEA865}"/>
                    </a:ext>
                  </a:extLst>
                </p14:cNvPr>
                <p14:cNvContentPartPr/>
                <p14:nvPr/>
              </p14:nvContentPartPr>
              <p14:xfrm>
                <a:off x="4817752" y="2038528"/>
                <a:ext cx="41760" cy="19368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020A3792-6B69-28FC-9073-662C33CEA86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811632" y="2032408"/>
                  <a:ext cx="540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E660EAB1-DA40-532F-1794-3CFBA83C8254}"/>
                    </a:ext>
                  </a:extLst>
                </p14:cNvPr>
                <p14:cNvContentPartPr/>
                <p14:nvPr/>
              </p14:nvContentPartPr>
              <p14:xfrm>
                <a:off x="4828912" y="2117368"/>
                <a:ext cx="96480" cy="6012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E660EAB1-DA40-532F-1794-3CFBA83C8254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822792" y="2111248"/>
                  <a:ext cx="1087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D8E94281-2B78-1D1A-2325-E25D968FC84C}"/>
                    </a:ext>
                  </a:extLst>
                </p14:cNvPr>
                <p14:cNvContentPartPr/>
                <p14:nvPr/>
              </p14:nvContentPartPr>
              <p14:xfrm>
                <a:off x="4852672" y="2087128"/>
                <a:ext cx="208080" cy="925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D8E94281-2B78-1D1A-2325-E25D968FC84C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846552" y="2081008"/>
                  <a:ext cx="2203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36B0918F-D8C0-5FE5-1089-F3B77F82676E}"/>
                    </a:ext>
                  </a:extLst>
                </p14:cNvPr>
                <p14:cNvContentPartPr/>
                <p14:nvPr/>
              </p14:nvContentPartPr>
              <p14:xfrm>
                <a:off x="4847992" y="2156248"/>
                <a:ext cx="203400" cy="604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36B0918F-D8C0-5FE5-1089-F3B77F82676E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841872" y="2150128"/>
                  <a:ext cx="2156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8586C549-5DAF-BBEE-23D2-0D6CADCB5D4E}"/>
                    </a:ext>
                  </a:extLst>
                </p14:cNvPr>
                <p14:cNvContentPartPr/>
                <p14:nvPr/>
              </p14:nvContentPartPr>
              <p14:xfrm>
                <a:off x="5027632" y="2199808"/>
                <a:ext cx="116640" cy="137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8586C549-5DAF-BBEE-23D2-0D6CADCB5D4E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021512" y="2193688"/>
                  <a:ext cx="1288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803E2F4E-9ED1-5E6A-53D2-0EC871A6B600}"/>
                    </a:ext>
                  </a:extLst>
                </p14:cNvPr>
                <p14:cNvContentPartPr/>
                <p14:nvPr/>
              </p14:nvContentPartPr>
              <p14:xfrm>
                <a:off x="5021512" y="2255608"/>
                <a:ext cx="148320" cy="180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803E2F4E-9ED1-5E6A-53D2-0EC871A6B60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015392" y="2249488"/>
                  <a:ext cx="1605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5E7D362B-2F3E-26D0-BF35-275287A24473}"/>
                    </a:ext>
                  </a:extLst>
                </p14:cNvPr>
                <p14:cNvContentPartPr/>
                <p14:nvPr/>
              </p14:nvContentPartPr>
              <p14:xfrm>
                <a:off x="5100712" y="1969768"/>
                <a:ext cx="149760" cy="4197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5E7D362B-2F3E-26D0-BF35-275287A24473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094592" y="1963648"/>
                  <a:ext cx="162000" cy="43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5B01F16C-C153-C71D-2281-8211F8D22AD9}"/>
              </a:ext>
            </a:extLst>
          </p:cNvPr>
          <p:cNvGrpSpPr/>
          <p:nvPr/>
        </p:nvGrpSpPr>
        <p:grpSpPr>
          <a:xfrm>
            <a:off x="7968208" y="1772816"/>
            <a:ext cx="2312280" cy="592560"/>
            <a:chOff x="9047392" y="1742968"/>
            <a:chExt cx="2312280" cy="59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139BD65D-0182-CE98-DD67-F84EB73488E5}"/>
                    </a:ext>
                  </a:extLst>
                </p14:cNvPr>
                <p14:cNvContentPartPr/>
                <p14:nvPr/>
              </p14:nvContentPartPr>
              <p14:xfrm>
                <a:off x="9047392" y="1955728"/>
                <a:ext cx="167400" cy="371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139BD65D-0182-CE98-DD67-F84EB73488E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9041272" y="1949608"/>
                  <a:ext cx="17964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74768645-BFA9-E6B4-83BC-18BE2E5DC839}"/>
                    </a:ext>
                  </a:extLst>
                </p14:cNvPr>
                <p14:cNvContentPartPr/>
                <p14:nvPr/>
              </p14:nvContentPartPr>
              <p14:xfrm>
                <a:off x="10355992" y="1857088"/>
                <a:ext cx="160200" cy="38484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74768645-BFA9-E6B4-83BC-18BE2E5DC83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0349872" y="1850968"/>
                  <a:ext cx="17244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F8644F0F-3FA9-0BA4-D070-A2BE5203BFCA}"/>
                    </a:ext>
                  </a:extLst>
                </p14:cNvPr>
                <p14:cNvContentPartPr/>
                <p14:nvPr/>
              </p14:nvContentPartPr>
              <p14:xfrm>
                <a:off x="10326472" y="2047528"/>
                <a:ext cx="166680" cy="403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F8644F0F-3FA9-0BA4-D070-A2BE5203BFC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320352" y="2041408"/>
                  <a:ext cx="17892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CDC55677-2689-6A3C-1327-3006F041A5C6}"/>
                    </a:ext>
                  </a:extLst>
                </p14:cNvPr>
                <p14:cNvContentPartPr/>
                <p14:nvPr/>
              </p14:nvContentPartPr>
              <p14:xfrm>
                <a:off x="10405672" y="2102968"/>
                <a:ext cx="177480" cy="1530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CDC55677-2689-6A3C-1327-3006F041A5C6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0399552" y="2096848"/>
                  <a:ext cx="1897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9C63F05E-B106-3A05-E4CA-F89F5E98D3BE}"/>
                    </a:ext>
                  </a:extLst>
                </p14:cNvPr>
                <p14:cNvContentPartPr/>
                <p14:nvPr/>
              </p14:nvContentPartPr>
              <p14:xfrm>
                <a:off x="10575592" y="2134648"/>
                <a:ext cx="108360" cy="1263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9C63F05E-B106-3A05-E4CA-F89F5E98D3BE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569472" y="2128528"/>
                  <a:ext cx="1206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989A0243-C19B-AD8E-7163-9A2BADB87A72}"/>
                    </a:ext>
                  </a:extLst>
                </p14:cNvPr>
                <p14:cNvContentPartPr/>
                <p14:nvPr/>
              </p14:nvContentPartPr>
              <p14:xfrm>
                <a:off x="10779712" y="1838008"/>
                <a:ext cx="290160" cy="4546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989A0243-C19B-AD8E-7163-9A2BADB87A7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773592" y="1831888"/>
                  <a:ext cx="302400" cy="46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5D2203B6-E9A3-74AF-3F47-4BE548F7C29D}"/>
                    </a:ext>
                  </a:extLst>
                </p14:cNvPr>
                <p14:cNvContentPartPr/>
                <p14:nvPr/>
              </p14:nvContentPartPr>
              <p14:xfrm>
                <a:off x="11045752" y="1827208"/>
                <a:ext cx="114480" cy="159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5D2203B6-E9A3-74AF-3F47-4BE548F7C29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1039632" y="1821088"/>
                  <a:ext cx="1267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D00DC559-05C5-D5DC-9970-6AA1DF07A4C0}"/>
                    </a:ext>
                  </a:extLst>
                </p14:cNvPr>
                <p14:cNvContentPartPr/>
                <p14:nvPr/>
              </p14:nvContentPartPr>
              <p14:xfrm>
                <a:off x="11203072" y="1794088"/>
                <a:ext cx="14040" cy="1051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D00DC559-05C5-D5DC-9970-6AA1DF07A4C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1196952" y="1787968"/>
                  <a:ext cx="26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0897C253-2069-A127-066D-277EE95D0F73}"/>
                    </a:ext>
                  </a:extLst>
                </p14:cNvPr>
                <p14:cNvContentPartPr/>
                <p14:nvPr/>
              </p14:nvContentPartPr>
              <p14:xfrm>
                <a:off x="11128912" y="1742968"/>
                <a:ext cx="230760" cy="59256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0897C253-2069-A127-066D-277EE95D0F7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1122792" y="1736848"/>
                  <a:ext cx="243000" cy="60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686E34FB-B8A2-10C4-DF94-8DDF925DAB56}"/>
              </a:ext>
            </a:extLst>
          </p:cNvPr>
          <p:cNvGrpSpPr/>
          <p:nvPr/>
        </p:nvGrpSpPr>
        <p:grpSpPr>
          <a:xfrm>
            <a:off x="215144" y="3344400"/>
            <a:ext cx="513000" cy="612000"/>
            <a:chOff x="234936" y="3739720"/>
            <a:chExt cx="513000" cy="61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8428B1B3-285D-4FE4-3A99-8B59B765CF9E}"/>
                    </a:ext>
                  </a:extLst>
                </p14:cNvPr>
                <p14:cNvContentPartPr/>
                <p14:nvPr/>
              </p14:nvContentPartPr>
              <p14:xfrm>
                <a:off x="285336" y="3739720"/>
                <a:ext cx="238680" cy="2682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8428B1B3-285D-4FE4-3A99-8B59B765CF9E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79216" y="3733600"/>
                  <a:ext cx="25092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0C3EBADD-8467-837E-C3EB-DC7A0B13F61F}"/>
                    </a:ext>
                  </a:extLst>
                </p14:cNvPr>
                <p14:cNvContentPartPr/>
                <p14:nvPr/>
              </p14:nvContentPartPr>
              <p14:xfrm>
                <a:off x="234936" y="4068400"/>
                <a:ext cx="363600" cy="24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0C3EBADD-8467-837E-C3EB-DC7A0B13F61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28816" y="4062280"/>
                  <a:ext cx="37584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A0C4BD11-5B55-DE5D-6068-5D8299C4CA3D}"/>
                    </a:ext>
                  </a:extLst>
                </p14:cNvPr>
                <p14:cNvContentPartPr/>
                <p14:nvPr/>
              </p14:nvContentPartPr>
              <p14:xfrm>
                <a:off x="311616" y="4182880"/>
                <a:ext cx="223920" cy="16884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A0C4BD11-5B55-DE5D-6068-5D8299C4CA3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05496" y="4176760"/>
                  <a:ext cx="2361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AEA2E37E-AA78-CE05-4BDD-CAB2BB64801A}"/>
                    </a:ext>
                  </a:extLst>
                </p14:cNvPr>
                <p14:cNvContentPartPr/>
                <p14:nvPr/>
              </p14:nvContentPartPr>
              <p14:xfrm>
                <a:off x="548496" y="4142920"/>
                <a:ext cx="125280" cy="1130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AEA2E37E-AA78-CE05-4BDD-CAB2BB64801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42376" y="4136800"/>
                  <a:ext cx="1375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D6E140F-ACDF-F9D7-F3A4-F1D6FF89AE58}"/>
                    </a:ext>
                  </a:extLst>
                </p14:cNvPr>
                <p14:cNvContentPartPr/>
                <p14:nvPr/>
              </p14:nvContentPartPr>
              <p14:xfrm>
                <a:off x="721656" y="4081000"/>
                <a:ext cx="26280" cy="9000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D6E140F-ACDF-F9D7-F3A4-F1D6FF89AE5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15536" y="4074880"/>
                  <a:ext cx="38520" cy="102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1ED743F7-29DC-C8D7-3623-3B1E40FFAE3A}"/>
              </a:ext>
            </a:extLst>
          </p:cNvPr>
          <p:cNvGrpSpPr/>
          <p:nvPr/>
        </p:nvGrpSpPr>
        <p:grpSpPr>
          <a:xfrm>
            <a:off x="931904" y="3635280"/>
            <a:ext cx="156960" cy="116280"/>
            <a:chOff x="951696" y="4030600"/>
            <a:chExt cx="156960" cy="11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4DF5950C-0F22-D305-5E81-4F0F978B154E}"/>
                    </a:ext>
                  </a:extLst>
                </p14:cNvPr>
                <p14:cNvContentPartPr/>
                <p14:nvPr/>
              </p14:nvContentPartPr>
              <p14:xfrm>
                <a:off x="980136" y="4030600"/>
                <a:ext cx="128520" cy="216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4DF5950C-0F22-D305-5E81-4F0F978B154E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74016" y="4024480"/>
                  <a:ext cx="1407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D52660A7-9074-E66B-078F-6B217548CA8D}"/>
                    </a:ext>
                  </a:extLst>
                </p14:cNvPr>
                <p14:cNvContentPartPr/>
                <p14:nvPr/>
              </p14:nvContentPartPr>
              <p14:xfrm>
                <a:off x="951696" y="4135360"/>
                <a:ext cx="149760" cy="115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D52660A7-9074-E66B-078F-6B217548CA8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45576" y="4129240"/>
                  <a:ext cx="16200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8D18689D-46F5-2953-0289-162DB02237AD}"/>
              </a:ext>
            </a:extLst>
          </p:cNvPr>
          <p:cNvGrpSpPr/>
          <p:nvPr/>
        </p:nvGrpSpPr>
        <p:grpSpPr>
          <a:xfrm>
            <a:off x="1443104" y="3161520"/>
            <a:ext cx="1315440" cy="794520"/>
            <a:chOff x="1462896" y="3556840"/>
            <a:chExt cx="1315440" cy="79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F247384-B43A-53E3-5560-A621EFBD149B}"/>
                    </a:ext>
                  </a:extLst>
                </p14:cNvPr>
                <p14:cNvContentPartPr/>
                <p14:nvPr/>
              </p14:nvContentPartPr>
              <p14:xfrm>
                <a:off x="1538136" y="3777880"/>
                <a:ext cx="290880" cy="3153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F247384-B43A-53E3-5560-A621EFBD149B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532016" y="3771760"/>
                  <a:ext cx="30312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E69215CF-FC0C-E428-82B4-A0B16239C20E}"/>
                    </a:ext>
                  </a:extLst>
                </p14:cNvPr>
                <p14:cNvContentPartPr/>
                <p14:nvPr/>
              </p14:nvContentPartPr>
              <p14:xfrm>
                <a:off x="1462896" y="4257040"/>
                <a:ext cx="72360" cy="9432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E69215CF-FC0C-E428-82B4-A0B16239C20E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456776" y="4250920"/>
                  <a:ext cx="846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E7FF9D76-8C2A-E6C6-1874-C3B346A0823D}"/>
                    </a:ext>
                  </a:extLst>
                </p14:cNvPr>
                <p14:cNvContentPartPr/>
                <p14:nvPr/>
              </p14:nvContentPartPr>
              <p14:xfrm>
                <a:off x="1472616" y="4179640"/>
                <a:ext cx="38160" cy="151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E7FF9D76-8C2A-E6C6-1874-C3B346A0823D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466496" y="4173520"/>
                  <a:ext cx="504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B6909B07-B041-34C2-E7AC-CA5FC30A1723}"/>
                    </a:ext>
                  </a:extLst>
                </p14:cNvPr>
                <p14:cNvContentPartPr/>
                <p14:nvPr/>
              </p14:nvContentPartPr>
              <p14:xfrm>
                <a:off x="1604736" y="4203400"/>
                <a:ext cx="135720" cy="1162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B6909B07-B041-34C2-E7AC-CA5FC30A1723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598616" y="4197280"/>
                  <a:ext cx="1479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C0B74F03-308E-C51C-472D-BE135E5F55FB}"/>
                    </a:ext>
                  </a:extLst>
                </p14:cNvPr>
                <p14:cNvContentPartPr/>
                <p14:nvPr/>
              </p14:nvContentPartPr>
              <p14:xfrm>
                <a:off x="1616976" y="4240840"/>
                <a:ext cx="126720" cy="2556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C0B74F03-308E-C51C-472D-BE135E5F55FB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610856" y="4234720"/>
                  <a:ext cx="13896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2DBB620F-5FD4-A716-0DCE-9E2B605895F3}"/>
                    </a:ext>
                  </a:extLst>
                </p14:cNvPr>
                <p14:cNvContentPartPr/>
                <p14:nvPr/>
              </p14:nvContentPartPr>
              <p14:xfrm>
                <a:off x="1784376" y="4151560"/>
                <a:ext cx="164160" cy="1760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2DBB620F-5FD4-A716-0DCE-9E2B605895F3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778256" y="4145440"/>
                  <a:ext cx="17640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847A07FE-0B06-D762-05F4-1A6E4FA28439}"/>
                    </a:ext>
                  </a:extLst>
                </p14:cNvPr>
                <p14:cNvContentPartPr/>
                <p14:nvPr/>
              </p14:nvContentPartPr>
              <p14:xfrm>
                <a:off x="1988496" y="3854200"/>
                <a:ext cx="172800" cy="2070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847A07FE-0B06-D762-05F4-1A6E4FA2843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982376" y="3848080"/>
                  <a:ext cx="18504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CCF2483B-CB22-BC62-4AEA-9CE66AD53F09}"/>
                    </a:ext>
                  </a:extLst>
                </p14:cNvPr>
                <p14:cNvContentPartPr/>
                <p14:nvPr/>
              </p14:nvContentPartPr>
              <p14:xfrm>
                <a:off x="2215656" y="4006120"/>
                <a:ext cx="79200" cy="986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CCF2483B-CB22-BC62-4AEA-9CE66AD53F09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209536" y="4000000"/>
                  <a:ext cx="914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1A6D75A1-D971-B51A-AAF0-9A6F9A2F25B0}"/>
                    </a:ext>
                  </a:extLst>
                </p14:cNvPr>
                <p14:cNvContentPartPr/>
                <p14:nvPr/>
              </p14:nvContentPartPr>
              <p14:xfrm>
                <a:off x="2214216" y="3964360"/>
                <a:ext cx="27720" cy="576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1A6D75A1-D971-B51A-AAF0-9A6F9A2F25B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208096" y="3958240"/>
                  <a:ext cx="399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609C6ADC-AA2B-50E7-5930-DF07AD4DCDA7}"/>
                    </a:ext>
                  </a:extLst>
                </p14:cNvPr>
                <p14:cNvContentPartPr/>
                <p14:nvPr/>
              </p14:nvContentPartPr>
              <p14:xfrm>
                <a:off x="2151576" y="3747640"/>
                <a:ext cx="135360" cy="1090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609C6ADC-AA2B-50E7-5930-DF07AD4DCDA7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145456" y="3741520"/>
                  <a:ext cx="1476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042EF57F-0250-63AE-8BA4-48584A7F7BF1}"/>
                    </a:ext>
                  </a:extLst>
                </p14:cNvPr>
                <p14:cNvContentPartPr/>
                <p14:nvPr/>
              </p14:nvContentPartPr>
              <p14:xfrm>
                <a:off x="2397456" y="3661600"/>
                <a:ext cx="243360" cy="36540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042EF57F-0250-63AE-8BA4-48584A7F7BF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391336" y="3655480"/>
                  <a:ext cx="25560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18C8156E-77CF-6D4A-AFAC-3BBC4C7A1252}"/>
                    </a:ext>
                  </a:extLst>
                </p14:cNvPr>
                <p14:cNvContentPartPr/>
                <p14:nvPr/>
              </p14:nvContentPartPr>
              <p14:xfrm>
                <a:off x="2641896" y="3556840"/>
                <a:ext cx="110880" cy="15228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18C8156E-77CF-6D4A-AFAC-3BBC4C7A125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635776" y="3550720"/>
                  <a:ext cx="1231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1B8FC292-285D-EBFC-F62B-23882857FAC6}"/>
                    </a:ext>
                  </a:extLst>
                </p14:cNvPr>
                <p14:cNvContentPartPr/>
                <p14:nvPr/>
              </p14:nvContentPartPr>
              <p14:xfrm>
                <a:off x="2692296" y="3996760"/>
                <a:ext cx="86040" cy="1047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1B8FC292-285D-EBFC-F62B-23882857FAC6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2686176" y="3990640"/>
                  <a:ext cx="982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7F0F9E7F-7F88-A42F-D098-A461D1C4B9D6}"/>
                    </a:ext>
                  </a:extLst>
                </p14:cNvPr>
                <p14:cNvContentPartPr/>
                <p14:nvPr/>
              </p14:nvContentPartPr>
              <p14:xfrm>
                <a:off x="2734416" y="3886600"/>
                <a:ext cx="27360" cy="136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7F0F9E7F-7F88-A42F-D098-A461D1C4B9D6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728296" y="3880480"/>
                  <a:ext cx="39600" cy="2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8DBF6661-D529-609F-0A19-28BC14708821}"/>
              </a:ext>
            </a:extLst>
          </p:cNvPr>
          <p:cNvGrpSpPr/>
          <p:nvPr/>
        </p:nvGrpSpPr>
        <p:grpSpPr>
          <a:xfrm>
            <a:off x="3010544" y="3422880"/>
            <a:ext cx="227520" cy="261000"/>
            <a:chOff x="3030336" y="3818200"/>
            <a:chExt cx="227520" cy="26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F48E9ECC-A80D-F695-A79B-DCD8136D2E09}"/>
                    </a:ext>
                  </a:extLst>
                </p14:cNvPr>
                <p14:cNvContentPartPr/>
                <p14:nvPr/>
              </p14:nvContentPartPr>
              <p14:xfrm>
                <a:off x="3057696" y="3818200"/>
                <a:ext cx="200160" cy="17928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F48E9ECC-A80D-F695-A79B-DCD8136D2E0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051576" y="3812080"/>
                  <a:ext cx="2124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4FCC6342-A7F2-B492-0C3B-C8615CA71865}"/>
                    </a:ext>
                  </a:extLst>
                </p14:cNvPr>
                <p14:cNvContentPartPr/>
                <p14:nvPr/>
              </p14:nvContentPartPr>
              <p14:xfrm>
                <a:off x="3030336" y="4003600"/>
                <a:ext cx="202320" cy="7560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4FCC6342-A7F2-B492-0C3B-C8615CA71865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024216" y="3997480"/>
                  <a:ext cx="214560" cy="8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6" name="Group 295">
            <a:extLst>
              <a:ext uri="{FF2B5EF4-FFF2-40B4-BE49-F238E27FC236}">
                <a16:creationId xmlns:a16="http://schemas.microsoft.com/office/drawing/2014/main" id="{BFD4157C-ADDB-EE57-5BA6-C065B0FCDC79}"/>
              </a:ext>
            </a:extLst>
          </p:cNvPr>
          <p:cNvGrpSpPr/>
          <p:nvPr/>
        </p:nvGrpSpPr>
        <p:grpSpPr>
          <a:xfrm>
            <a:off x="3472424" y="3313800"/>
            <a:ext cx="1009080" cy="408600"/>
            <a:chOff x="3492216" y="3709120"/>
            <a:chExt cx="1009080" cy="40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C753B8EE-9217-9905-AAF7-6E2FC721074E}"/>
                    </a:ext>
                  </a:extLst>
                </p14:cNvPr>
                <p14:cNvContentPartPr/>
                <p14:nvPr/>
              </p14:nvContentPartPr>
              <p14:xfrm>
                <a:off x="3492216" y="3874720"/>
                <a:ext cx="188640" cy="16128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C753B8EE-9217-9905-AAF7-6E2FC721074E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486096" y="3868600"/>
                  <a:ext cx="2008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5094F7D1-3642-2F73-B7F0-6D95EA651ADC}"/>
                    </a:ext>
                  </a:extLst>
                </p14:cNvPr>
                <p14:cNvContentPartPr/>
                <p14:nvPr/>
              </p14:nvContentPartPr>
              <p14:xfrm>
                <a:off x="3719736" y="3789040"/>
                <a:ext cx="218160" cy="24264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5094F7D1-3642-2F73-B7F0-6D95EA651ADC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713616" y="3782920"/>
                  <a:ext cx="23040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5B9EB5D8-7F9C-15D2-9DA2-E350D050A9A3}"/>
                    </a:ext>
                  </a:extLst>
                </p14:cNvPr>
                <p14:cNvContentPartPr/>
                <p14:nvPr/>
              </p14:nvContentPartPr>
              <p14:xfrm>
                <a:off x="3935376" y="3947800"/>
                <a:ext cx="128520" cy="16992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5B9EB5D8-7F9C-15D2-9DA2-E350D050A9A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929256" y="3941680"/>
                  <a:ext cx="1407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F98CD551-335C-D8A6-B1B5-DFD57DCB1D00}"/>
                    </a:ext>
                  </a:extLst>
                </p14:cNvPr>
                <p14:cNvContentPartPr/>
                <p14:nvPr/>
              </p14:nvContentPartPr>
              <p14:xfrm>
                <a:off x="3906936" y="4036720"/>
                <a:ext cx="153000" cy="327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F98CD551-335C-D8A6-B1B5-DFD57DCB1D00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900816" y="4030600"/>
                  <a:ext cx="16524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2B1EB7F3-6D37-E24E-1422-70462F8C7295}"/>
                    </a:ext>
                  </a:extLst>
                </p14:cNvPr>
                <p14:cNvContentPartPr/>
                <p14:nvPr/>
              </p14:nvContentPartPr>
              <p14:xfrm>
                <a:off x="4221936" y="3820000"/>
                <a:ext cx="156960" cy="17568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2B1EB7F3-6D37-E24E-1422-70462F8C7295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215816" y="3813880"/>
                  <a:ext cx="1692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A00AF774-F4F9-D4E2-3AA5-1AA33EB23F79}"/>
                    </a:ext>
                  </a:extLst>
                </p14:cNvPr>
                <p14:cNvContentPartPr/>
                <p14:nvPr/>
              </p14:nvContentPartPr>
              <p14:xfrm>
                <a:off x="4388976" y="3709120"/>
                <a:ext cx="112320" cy="8100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A00AF774-F4F9-D4E2-3AA5-1AA33EB23F7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382856" y="3703000"/>
                  <a:ext cx="124560" cy="9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F48D10BC-8DBC-19D1-7208-D615D4BE1DC3}"/>
              </a:ext>
            </a:extLst>
          </p:cNvPr>
          <p:cNvGrpSpPr/>
          <p:nvPr/>
        </p:nvGrpSpPr>
        <p:grpSpPr>
          <a:xfrm>
            <a:off x="4352624" y="3543840"/>
            <a:ext cx="942480" cy="309240"/>
            <a:chOff x="4372416" y="3939160"/>
            <a:chExt cx="942480" cy="30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551BD3B7-773C-F03E-80C1-792BCD54A360}"/>
                    </a:ext>
                  </a:extLst>
                </p14:cNvPr>
                <p14:cNvContentPartPr/>
                <p14:nvPr/>
              </p14:nvContentPartPr>
              <p14:xfrm>
                <a:off x="4372416" y="3986320"/>
                <a:ext cx="177480" cy="360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551BD3B7-773C-F03E-80C1-792BCD54A36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366296" y="3980200"/>
                  <a:ext cx="18972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BA2A2CAD-111E-6B39-2188-7B682F088E64}"/>
                    </a:ext>
                  </a:extLst>
                </p14:cNvPr>
                <p14:cNvContentPartPr/>
                <p14:nvPr/>
              </p14:nvContentPartPr>
              <p14:xfrm>
                <a:off x="4428576" y="4029880"/>
                <a:ext cx="38160" cy="1504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BA2A2CAD-111E-6B39-2188-7B682F088E6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422456" y="4023760"/>
                  <a:ext cx="504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78FD4744-8B49-4CA7-E80E-5D34402AA0B3}"/>
                    </a:ext>
                  </a:extLst>
                </p14:cNvPr>
                <p14:cNvContentPartPr/>
                <p14:nvPr/>
              </p14:nvContentPartPr>
              <p14:xfrm>
                <a:off x="4379976" y="4154800"/>
                <a:ext cx="191520" cy="2736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78FD4744-8B49-4CA7-E80E-5D34402AA0B3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373856" y="4148680"/>
                  <a:ext cx="2037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9B796A70-2CC1-E3A0-4863-CCB7E1597C41}"/>
                    </a:ext>
                  </a:extLst>
                </p14:cNvPr>
                <p14:cNvContentPartPr/>
                <p14:nvPr/>
              </p14:nvContentPartPr>
              <p14:xfrm>
                <a:off x="4576896" y="4089280"/>
                <a:ext cx="137880" cy="15912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9B796A70-2CC1-E3A0-4863-CCB7E1597C4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570776" y="4083160"/>
                  <a:ext cx="1501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D2F8D47F-50A3-A3C6-3D02-41B5B314CD6C}"/>
                    </a:ext>
                  </a:extLst>
                </p14:cNvPr>
                <p14:cNvContentPartPr/>
                <p14:nvPr/>
              </p14:nvContentPartPr>
              <p14:xfrm>
                <a:off x="4761576" y="3991720"/>
                <a:ext cx="142560" cy="23436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D2F8D47F-50A3-A3C6-3D02-41B5B314CD6C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755456" y="3985600"/>
                  <a:ext cx="15480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20E1902F-0C9E-F1CF-B6D3-1BDFFC2B67A6}"/>
                    </a:ext>
                  </a:extLst>
                </p14:cNvPr>
                <p14:cNvContentPartPr/>
                <p14:nvPr/>
              </p14:nvContentPartPr>
              <p14:xfrm>
                <a:off x="4897296" y="4044280"/>
                <a:ext cx="174960" cy="16848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20E1902F-0C9E-F1CF-B6D3-1BDFFC2B67A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891176" y="4038160"/>
                  <a:ext cx="1872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3AA81B15-8DB1-3981-ED37-F3D5D0C53C47}"/>
                    </a:ext>
                  </a:extLst>
                </p14:cNvPr>
                <p14:cNvContentPartPr/>
                <p14:nvPr/>
              </p14:nvContentPartPr>
              <p14:xfrm>
                <a:off x="5093856" y="3960400"/>
                <a:ext cx="34920" cy="9792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3AA81B15-8DB1-3981-ED37-F3D5D0C53C4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087736" y="3954280"/>
                  <a:ext cx="471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3FF92C73-2CA6-9B71-2EAD-55C0B260B914}"/>
                    </a:ext>
                  </a:extLst>
                </p14:cNvPr>
                <p14:cNvContentPartPr/>
                <p14:nvPr/>
              </p14:nvContentPartPr>
              <p14:xfrm>
                <a:off x="5160816" y="3939160"/>
                <a:ext cx="154080" cy="30060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3FF92C73-2CA6-9B71-2EAD-55C0B260B91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5154696" y="3933040"/>
                  <a:ext cx="166320" cy="31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69047320-D51A-7B8E-6406-C4BBEA505234}"/>
              </a:ext>
            </a:extLst>
          </p:cNvPr>
          <p:cNvGrpSpPr/>
          <p:nvPr/>
        </p:nvGrpSpPr>
        <p:grpSpPr>
          <a:xfrm>
            <a:off x="5466104" y="3429000"/>
            <a:ext cx="293040" cy="299880"/>
            <a:chOff x="5485896" y="3824320"/>
            <a:chExt cx="293040" cy="2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7662480A-1846-79A5-C8AC-9BFB49D8CC03}"/>
                    </a:ext>
                  </a:extLst>
                </p14:cNvPr>
                <p14:cNvContentPartPr/>
                <p14:nvPr/>
              </p14:nvContentPartPr>
              <p14:xfrm>
                <a:off x="5501016" y="3824320"/>
                <a:ext cx="277920" cy="18684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7662480A-1846-79A5-C8AC-9BFB49D8CC0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494896" y="3818200"/>
                  <a:ext cx="2901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93A9AACA-4777-FBE3-61EA-E47E724A9887}"/>
                    </a:ext>
                  </a:extLst>
                </p14:cNvPr>
                <p14:cNvContentPartPr/>
                <p14:nvPr/>
              </p14:nvContentPartPr>
              <p14:xfrm>
                <a:off x="5485896" y="4072720"/>
                <a:ext cx="260280" cy="5148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93A9AACA-4777-FBE3-61EA-E47E724A9887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5479776" y="4066600"/>
                  <a:ext cx="272520" cy="6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84162FE7-3F9C-A397-19EF-02C013A4DB1F}"/>
              </a:ext>
            </a:extLst>
          </p:cNvPr>
          <p:cNvGrpSpPr/>
          <p:nvPr/>
        </p:nvGrpSpPr>
        <p:grpSpPr>
          <a:xfrm>
            <a:off x="6017984" y="3312720"/>
            <a:ext cx="660600" cy="434880"/>
            <a:chOff x="6037776" y="3708040"/>
            <a:chExt cx="660600" cy="43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7F7293D5-E089-F1BC-9782-C658E6B42694}"/>
                    </a:ext>
                  </a:extLst>
                </p14:cNvPr>
                <p14:cNvContentPartPr/>
                <p14:nvPr/>
              </p14:nvContentPartPr>
              <p14:xfrm>
                <a:off x="6037776" y="3909280"/>
                <a:ext cx="171000" cy="13608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7F7293D5-E089-F1BC-9782-C658E6B4269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031656" y="3903160"/>
                  <a:ext cx="1832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249E91AD-4B3E-AFE8-4BD6-E9EE29C0EA92}"/>
                    </a:ext>
                  </a:extLst>
                </p14:cNvPr>
                <p14:cNvContentPartPr/>
                <p14:nvPr/>
              </p14:nvContentPartPr>
              <p14:xfrm>
                <a:off x="6272136" y="3874000"/>
                <a:ext cx="34920" cy="360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249E91AD-4B3E-AFE8-4BD6-E9EE29C0EA9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266016" y="3867880"/>
                  <a:ext cx="471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9B83EBE2-A3C4-6CEF-821C-36EBABB0B780}"/>
                    </a:ext>
                  </a:extLst>
                </p14:cNvPr>
                <p14:cNvContentPartPr/>
                <p14:nvPr/>
              </p14:nvContentPartPr>
              <p14:xfrm>
                <a:off x="6280416" y="3795880"/>
                <a:ext cx="36000" cy="21960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9B83EBE2-A3C4-6CEF-821C-36EBABB0B780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274296" y="3789760"/>
                  <a:ext cx="4824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5C1ABA40-2F19-4BB3-E9CB-788BC468C682}"/>
                    </a:ext>
                  </a:extLst>
                </p14:cNvPr>
                <p14:cNvContentPartPr/>
                <p14:nvPr/>
              </p14:nvContentPartPr>
              <p14:xfrm>
                <a:off x="6308136" y="3830800"/>
                <a:ext cx="195840" cy="20592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5C1ABA40-2F19-4BB3-E9CB-788BC468C682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302016" y="3824680"/>
                  <a:ext cx="2080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5684DD4C-814D-40D9-BC2E-28F8E77AE571}"/>
                    </a:ext>
                  </a:extLst>
                </p14:cNvPr>
                <p14:cNvContentPartPr/>
                <p14:nvPr/>
              </p14:nvContentPartPr>
              <p14:xfrm>
                <a:off x="6541056" y="3965800"/>
                <a:ext cx="135360" cy="17712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5684DD4C-814D-40D9-BC2E-28F8E77AE57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534936" y="3959680"/>
                  <a:ext cx="14760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DD60D7DB-E845-460F-A011-7BB7F0FE5AC4}"/>
                    </a:ext>
                  </a:extLst>
                </p14:cNvPr>
                <p14:cNvContentPartPr/>
                <p14:nvPr/>
              </p14:nvContentPartPr>
              <p14:xfrm>
                <a:off x="6535296" y="4041760"/>
                <a:ext cx="123120" cy="2448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DD60D7DB-E845-460F-A011-7BB7F0FE5AC4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6529176" y="4035640"/>
                  <a:ext cx="1353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67BE0A81-A0A2-FF14-EB35-6D70ADC933AB}"/>
                    </a:ext>
                  </a:extLst>
                </p14:cNvPr>
                <p14:cNvContentPartPr/>
                <p14:nvPr/>
              </p14:nvContentPartPr>
              <p14:xfrm>
                <a:off x="6564096" y="3708040"/>
                <a:ext cx="134280" cy="12816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67BE0A81-A0A2-FF14-EB35-6D70ADC933AB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6557976" y="3701920"/>
                  <a:ext cx="146520" cy="14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A1B0EAE7-0D8D-9519-1646-A3E2067686B6}"/>
              </a:ext>
            </a:extLst>
          </p:cNvPr>
          <p:cNvGrpSpPr/>
          <p:nvPr/>
        </p:nvGrpSpPr>
        <p:grpSpPr>
          <a:xfrm>
            <a:off x="6853544" y="3184920"/>
            <a:ext cx="1308960" cy="684360"/>
            <a:chOff x="6873336" y="3580240"/>
            <a:chExt cx="1308960" cy="68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31F1F2A5-F2DD-9C61-6B5D-4155BF5098EE}"/>
                    </a:ext>
                  </a:extLst>
                </p14:cNvPr>
                <p14:cNvContentPartPr/>
                <p14:nvPr/>
              </p14:nvContentPartPr>
              <p14:xfrm>
                <a:off x="6873336" y="3857080"/>
                <a:ext cx="115200" cy="20484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31F1F2A5-F2DD-9C61-6B5D-4155BF5098EE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6867216" y="3850960"/>
                  <a:ext cx="12744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F82F8573-4B5E-5517-A04A-F1A4B8B215FB}"/>
                    </a:ext>
                  </a:extLst>
                </p14:cNvPr>
                <p14:cNvContentPartPr/>
                <p14:nvPr/>
              </p14:nvContentPartPr>
              <p14:xfrm>
                <a:off x="7004736" y="4052200"/>
                <a:ext cx="157320" cy="1908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F82F8573-4B5E-5517-A04A-F1A4B8B215FB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6998616" y="4046080"/>
                  <a:ext cx="1695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6B2217F4-066C-FE0D-02DA-888C5A0C4A94}"/>
                    </a:ext>
                  </a:extLst>
                </p14:cNvPr>
                <p14:cNvContentPartPr/>
                <p14:nvPr/>
              </p14:nvContentPartPr>
              <p14:xfrm>
                <a:off x="7067016" y="4065160"/>
                <a:ext cx="27360" cy="10260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6B2217F4-066C-FE0D-02DA-888C5A0C4A9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7060896" y="4059040"/>
                  <a:ext cx="396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8AC0687C-FB5F-7614-9919-C7E2F7A8E804}"/>
                    </a:ext>
                  </a:extLst>
                </p14:cNvPr>
                <p14:cNvContentPartPr/>
                <p14:nvPr/>
              </p14:nvContentPartPr>
              <p14:xfrm>
                <a:off x="7022736" y="4177480"/>
                <a:ext cx="144360" cy="1296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8AC0687C-FB5F-7614-9919-C7E2F7A8E80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016616" y="4171360"/>
                  <a:ext cx="1566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08CEA09F-1927-805E-AA13-E1DB97CDB853}"/>
                    </a:ext>
                  </a:extLst>
                </p14:cNvPr>
                <p14:cNvContentPartPr/>
                <p14:nvPr/>
              </p14:nvContentPartPr>
              <p14:xfrm>
                <a:off x="7020936" y="3753040"/>
                <a:ext cx="113040" cy="8568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08CEA09F-1927-805E-AA13-E1DB97CDB853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7014816" y="3746920"/>
                  <a:ext cx="1252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541DC30F-1CA7-FA46-8322-1A76829E411A}"/>
                    </a:ext>
                  </a:extLst>
                </p14:cNvPr>
                <p14:cNvContentPartPr/>
                <p14:nvPr/>
              </p14:nvContentPartPr>
              <p14:xfrm>
                <a:off x="7034616" y="3793720"/>
                <a:ext cx="140040" cy="5724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541DC30F-1CA7-FA46-8322-1A76829E411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7028496" y="3787600"/>
                  <a:ext cx="1522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9A9397AC-5E5E-8332-6B1C-D55691AF2CFC}"/>
                    </a:ext>
                  </a:extLst>
                </p14:cNvPr>
                <p14:cNvContentPartPr/>
                <p14:nvPr/>
              </p14:nvContentPartPr>
              <p14:xfrm>
                <a:off x="7158816" y="4122760"/>
                <a:ext cx="153360" cy="14184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9A9397AC-5E5E-8332-6B1C-D55691AF2CFC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7152696" y="4116640"/>
                  <a:ext cx="1656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3C326955-FEFA-309A-92AE-FE661B302345}"/>
                    </a:ext>
                  </a:extLst>
                </p14:cNvPr>
                <p14:cNvContentPartPr/>
                <p14:nvPr/>
              </p14:nvContentPartPr>
              <p14:xfrm>
                <a:off x="7319376" y="4038160"/>
                <a:ext cx="95400" cy="16524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3C326955-FEFA-309A-92AE-FE661B302345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7313256" y="4032040"/>
                  <a:ext cx="1076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3B891684-9A2E-226A-C2CC-43DF99AEE7B8}"/>
                    </a:ext>
                  </a:extLst>
                </p14:cNvPr>
                <p14:cNvContentPartPr/>
                <p14:nvPr/>
              </p14:nvContentPartPr>
              <p14:xfrm>
                <a:off x="7424856" y="4064800"/>
                <a:ext cx="129600" cy="15120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3B891684-9A2E-226A-C2CC-43DF99AEE7B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418736" y="4058680"/>
                  <a:ext cx="1418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FF4761FD-FAE2-47BF-51F3-815011F3F5C7}"/>
                    </a:ext>
                  </a:extLst>
                </p14:cNvPr>
                <p14:cNvContentPartPr/>
                <p14:nvPr/>
              </p14:nvContentPartPr>
              <p14:xfrm>
                <a:off x="7536096" y="4012600"/>
                <a:ext cx="130320" cy="22320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FF4761FD-FAE2-47BF-51F3-815011F3F5C7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529976" y="4006480"/>
                  <a:ext cx="1425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C871B9C2-FCA9-169B-8991-B6917D7434A7}"/>
                    </a:ext>
                  </a:extLst>
                </p14:cNvPr>
                <p14:cNvContentPartPr/>
                <p14:nvPr/>
              </p14:nvContentPartPr>
              <p14:xfrm>
                <a:off x="7743456" y="3690760"/>
                <a:ext cx="263160" cy="35460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C871B9C2-FCA9-169B-8991-B6917D7434A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737336" y="3684640"/>
                  <a:ext cx="27540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DBCEA2EA-6A2D-610C-48CE-4DA7C67A0D56}"/>
                    </a:ext>
                  </a:extLst>
                </p14:cNvPr>
                <p14:cNvContentPartPr/>
                <p14:nvPr/>
              </p14:nvContentPartPr>
              <p14:xfrm>
                <a:off x="8069616" y="4020520"/>
                <a:ext cx="61560" cy="10152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DBCEA2EA-6A2D-610C-48CE-4DA7C67A0D56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8063496" y="4014400"/>
                  <a:ext cx="738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26D11F4B-5CB7-40F0-772D-36C4518F4741}"/>
                    </a:ext>
                  </a:extLst>
                </p14:cNvPr>
                <p14:cNvContentPartPr/>
                <p14:nvPr/>
              </p14:nvContentPartPr>
              <p14:xfrm>
                <a:off x="8040816" y="3926200"/>
                <a:ext cx="50400" cy="2160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26D11F4B-5CB7-40F0-772D-36C4518F474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8034696" y="3920080"/>
                  <a:ext cx="626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FE88DA45-02A4-7F57-CDD3-98DBF43297E7}"/>
                    </a:ext>
                  </a:extLst>
                </p14:cNvPr>
                <p14:cNvContentPartPr/>
                <p14:nvPr/>
              </p14:nvContentPartPr>
              <p14:xfrm>
                <a:off x="7985736" y="3580240"/>
                <a:ext cx="196560" cy="14292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FE88DA45-02A4-7F57-CDD3-98DBF43297E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979616" y="3574120"/>
                  <a:ext cx="208800" cy="15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AD5389D9-AD4E-0029-5054-5B33EC8C9555}"/>
              </a:ext>
            </a:extLst>
          </p:cNvPr>
          <p:cNvGrpSpPr/>
          <p:nvPr/>
        </p:nvGrpSpPr>
        <p:grpSpPr>
          <a:xfrm>
            <a:off x="8361944" y="3419640"/>
            <a:ext cx="204840" cy="250200"/>
            <a:chOff x="8381736" y="3814960"/>
            <a:chExt cx="204840" cy="25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411F1180-DD56-51DB-C4C4-594B15A0B189}"/>
                    </a:ext>
                  </a:extLst>
                </p14:cNvPr>
                <p14:cNvContentPartPr/>
                <p14:nvPr/>
              </p14:nvContentPartPr>
              <p14:xfrm>
                <a:off x="8381736" y="3814960"/>
                <a:ext cx="192240" cy="18216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411F1180-DD56-51DB-C4C4-594B15A0B189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375616" y="3808840"/>
                  <a:ext cx="20448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A0A2F646-B39A-A895-1289-98C9786B600D}"/>
                    </a:ext>
                  </a:extLst>
                </p14:cNvPr>
                <p14:cNvContentPartPr/>
                <p14:nvPr/>
              </p14:nvContentPartPr>
              <p14:xfrm>
                <a:off x="8387496" y="4020880"/>
                <a:ext cx="199080" cy="4428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A0A2F646-B39A-A895-1289-98C9786B600D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8381376" y="4014760"/>
                  <a:ext cx="211320" cy="5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C79B0313-4D08-2E76-F6BB-9EBEC1A376FB}"/>
              </a:ext>
            </a:extLst>
          </p:cNvPr>
          <p:cNvGrpSpPr/>
          <p:nvPr/>
        </p:nvGrpSpPr>
        <p:grpSpPr>
          <a:xfrm>
            <a:off x="8815184" y="3532320"/>
            <a:ext cx="199800" cy="139680"/>
            <a:chOff x="8834976" y="3927640"/>
            <a:chExt cx="199800" cy="13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432AA9B4-AF97-1D29-17B0-06F8318F368F}"/>
                    </a:ext>
                  </a:extLst>
                </p14:cNvPr>
                <p14:cNvContentPartPr/>
                <p14:nvPr/>
              </p14:nvContentPartPr>
              <p14:xfrm>
                <a:off x="8907336" y="3975880"/>
                <a:ext cx="3240" cy="684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432AA9B4-AF97-1D29-17B0-06F8318F368F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901216" y="3969760"/>
                  <a:ext cx="154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EDA14BB2-5B32-2E9B-0777-3376473F355A}"/>
                    </a:ext>
                  </a:extLst>
                </p14:cNvPr>
                <p14:cNvContentPartPr/>
                <p14:nvPr/>
              </p14:nvContentPartPr>
              <p14:xfrm>
                <a:off x="8835696" y="3950320"/>
                <a:ext cx="360" cy="216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EDA14BB2-5B32-2E9B-0777-3376473F355A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829576" y="3944200"/>
                  <a:ext cx="126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DD11ACEF-14F1-7E66-F4D3-DAD1C712E02E}"/>
                    </a:ext>
                  </a:extLst>
                </p14:cNvPr>
                <p14:cNvContentPartPr/>
                <p14:nvPr/>
              </p14:nvContentPartPr>
              <p14:xfrm>
                <a:off x="8834976" y="3927640"/>
                <a:ext cx="199800" cy="13968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DD11ACEF-14F1-7E66-F4D3-DAD1C712E02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828856" y="3921520"/>
                  <a:ext cx="212040" cy="15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4E04AC06-5273-2EC5-87B3-BBCEE280C4F5}"/>
              </a:ext>
            </a:extLst>
          </p:cNvPr>
          <p:cNvGrpSpPr/>
          <p:nvPr/>
        </p:nvGrpSpPr>
        <p:grpSpPr>
          <a:xfrm>
            <a:off x="9050984" y="3198960"/>
            <a:ext cx="2943360" cy="701280"/>
            <a:chOff x="9070776" y="3594280"/>
            <a:chExt cx="2943360" cy="70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8C2725C7-8627-F353-17FA-FCA51E7BA5C2}"/>
                    </a:ext>
                  </a:extLst>
                </p14:cNvPr>
                <p14:cNvContentPartPr/>
                <p14:nvPr/>
              </p14:nvContentPartPr>
              <p14:xfrm>
                <a:off x="9070776" y="3805240"/>
                <a:ext cx="77040" cy="25776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8C2725C7-8627-F353-17FA-FCA51E7BA5C2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064656" y="3799120"/>
                  <a:ext cx="8928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5B97CE6F-CEF4-B124-1ECA-75E81386397A}"/>
                    </a:ext>
                  </a:extLst>
                </p14:cNvPr>
                <p14:cNvContentPartPr/>
                <p14:nvPr/>
              </p14:nvContentPartPr>
              <p14:xfrm>
                <a:off x="9122976" y="3854560"/>
                <a:ext cx="154440" cy="10800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5B97CE6F-CEF4-B124-1ECA-75E81386397A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116856" y="3848440"/>
                  <a:ext cx="1666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0CA5C7DE-B286-F065-DD2F-2BACF6B7622D}"/>
                    </a:ext>
                  </a:extLst>
                </p14:cNvPr>
                <p14:cNvContentPartPr/>
                <p14:nvPr/>
              </p14:nvContentPartPr>
              <p14:xfrm>
                <a:off x="9130176" y="3942400"/>
                <a:ext cx="190080" cy="16056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0CA5C7DE-B286-F065-DD2F-2BACF6B7622D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124056" y="3936280"/>
                  <a:ext cx="2023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9E2CB58A-08B1-C641-25A3-4337B9C15D29}"/>
                    </a:ext>
                  </a:extLst>
                </p14:cNvPr>
                <p14:cNvContentPartPr/>
                <p14:nvPr/>
              </p14:nvContentPartPr>
              <p14:xfrm>
                <a:off x="9317016" y="4048600"/>
                <a:ext cx="139680" cy="16200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9E2CB58A-08B1-C641-25A3-4337B9C15D2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310896" y="4042480"/>
                  <a:ext cx="1519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BD09EA97-F290-9E19-E5FA-6B4414602445}"/>
                    </a:ext>
                  </a:extLst>
                </p14:cNvPr>
                <p14:cNvContentPartPr/>
                <p14:nvPr/>
              </p14:nvContentPartPr>
              <p14:xfrm>
                <a:off x="9327456" y="4124200"/>
                <a:ext cx="147240" cy="1908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BD09EA97-F290-9E19-E5FA-6B4414602445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321336" y="4118080"/>
                  <a:ext cx="1594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E8465E34-D7F0-8BA4-C530-57790BC8FA8E}"/>
                    </a:ext>
                  </a:extLst>
                </p14:cNvPr>
                <p14:cNvContentPartPr/>
                <p14:nvPr/>
              </p14:nvContentPartPr>
              <p14:xfrm>
                <a:off x="9300816" y="3735040"/>
                <a:ext cx="174600" cy="9720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E8465E34-D7F0-8BA4-C530-57790BC8FA8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294696" y="3728920"/>
                  <a:ext cx="186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710D2C4C-DD38-ACC0-A28A-A0AF10625BEA}"/>
                    </a:ext>
                  </a:extLst>
                </p14:cNvPr>
                <p14:cNvContentPartPr/>
                <p14:nvPr/>
              </p14:nvContentPartPr>
              <p14:xfrm>
                <a:off x="9585576" y="3753400"/>
                <a:ext cx="212040" cy="30312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710D2C4C-DD38-ACC0-A28A-A0AF10625BEA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579456" y="3747280"/>
                  <a:ext cx="22428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8696061F-A771-1BC2-C6E6-DC2A15D9C15E}"/>
                    </a:ext>
                  </a:extLst>
                </p14:cNvPr>
                <p14:cNvContentPartPr/>
                <p14:nvPr/>
              </p14:nvContentPartPr>
              <p14:xfrm>
                <a:off x="9616536" y="4191160"/>
                <a:ext cx="55440" cy="10440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8696061F-A771-1BC2-C6E6-DC2A15D9C15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610416" y="4185040"/>
                  <a:ext cx="676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80906935-4645-4DA5-FF53-D793F0059175}"/>
                    </a:ext>
                  </a:extLst>
                </p14:cNvPr>
                <p14:cNvContentPartPr/>
                <p14:nvPr/>
              </p14:nvContentPartPr>
              <p14:xfrm>
                <a:off x="9606456" y="4117000"/>
                <a:ext cx="39600" cy="2088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80906935-4645-4DA5-FF53-D793F005917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600336" y="4110880"/>
                  <a:ext cx="518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5C1CC226-1DAC-7E3D-6D6C-8C0551813D84}"/>
                    </a:ext>
                  </a:extLst>
                </p14:cNvPr>
                <p14:cNvContentPartPr/>
                <p14:nvPr/>
              </p14:nvContentPartPr>
              <p14:xfrm>
                <a:off x="9717336" y="4125280"/>
                <a:ext cx="130680" cy="11844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5C1CC226-1DAC-7E3D-6D6C-8C0551813D84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711216" y="4119160"/>
                  <a:ext cx="1429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E222DC18-59CE-31EF-5721-C2C63DA147D7}"/>
                    </a:ext>
                  </a:extLst>
                </p14:cNvPr>
                <p14:cNvContentPartPr/>
                <p14:nvPr/>
              </p14:nvContentPartPr>
              <p14:xfrm>
                <a:off x="9724896" y="4187920"/>
                <a:ext cx="118440" cy="1404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E222DC18-59CE-31EF-5721-C2C63DA147D7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718776" y="4181800"/>
                  <a:ext cx="130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DE575298-C7F3-8885-009C-5F83FA9D4DA4}"/>
                    </a:ext>
                  </a:extLst>
                </p14:cNvPr>
                <p14:cNvContentPartPr/>
                <p14:nvPr/>
              </p14:nvContentPartPr>
              <p14:xfrm>
                <a:off x="9863136" y="4078480"/>
                <a:ext cx="144720" cy="19944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DE575298-C7F3-8885-009C-5F83FA9D4DA4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857016" y="4072360"/>
                  <a:ext cx="1569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38D61BD7-2A51-1387-F0F6-B925B6E9E013}"/>
                    </a:ext>
                  </a:extLst>
                </p14:cNvPr>
                <p14:cNvContentPartPr/>
                <p14:nvPr/>
              </p14:nvContentPartPr>
              <p14:xfrm>
                <a:off x="9994896" y="3826840"/>
                <a:ext cx="106560" cy="17028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38D61BD7-2A51-1387-F0F6-B925B6E9E013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988776" y="3820720"/>
                  <a:ext cx="1188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8AA3E01C-E6ED-D867-3A6E-61D29F408A60}"/>
                    </a:ext>
                  </a:extLst>
                </p14:cNvPr>
                <p14:cNvContentPartPr/>
                <p14:nvPr/>
              </p14:nvContentPartPr>
              <p14:xfrm>
                <a:off x="10156176" y="3962560"/>
                <a:ext cx="41400" cy="9216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8AA3E01C-E6ED-D867-3A6E-61D29F408A60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150056" y="3956440"/>
                  <a:ext cx="536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64B75499-3040-E6A7-53CC-F36DDAE82041}"/>
                    </a:ext>
                  </a:extLst>
                </p14:cNvPr>
                <p14:cNvContentPartPr/>
                <p14:nvPr/>
              </p14:nvContentPartPr>
              <p14:xfrm>
                <a:off x="10169136" y="3920440"/>
                <a:ext cx="15120" cy="864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64B75499-3040-E6A7-53CC-F36DDAE82041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163016" y="3914320"/>
                  <a:ext cx="273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70CA5601-3E1E-0664-A5A6-C736B33DBC59}"/>
                    </a:ext>
                  </a:extLst>
                </p14:cNvPr>
                <p14:cNvContentPartPr/>
                <p14:nvPr/>
              </p14:nvContentPartPr>
              <p14:xfrm>
                <a:off x="10123056" y="3692920"/>
                <a:ext cx="144000" cy="92520"/>
              </p14:xfrm>
            </p:contentPart>
          </mc:Choice>
          <mc:Fallback xmlns=""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70CA5601-3E1E-0664-A5A6-C736B33DBC5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116936" y="3686800"/>
                  <a:ext cx="1562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1AFC564E-84BA-EC7C-D3CB-DA5CC6393E21}"/>
                    </a:ext>
                  </a:extLst>
                </p14:cNvPr>
                <p14:cNvContentPartPr/>
                <p14:nvPr/>
              </p14:nvContentPartPr>
              <p14:xfrm>
                <a:off x="10346256" y="3675280"/>
                <a:ext cx="194400" cy="34344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1AFC564E-84BA-EC7C-D3CB-DA5CC6393E2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340136" y="3669160"/>
                  <a:ext cx="20664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0F601A6A-9A26-CEFC-9028-32A088F2E9F7}"/>
                    </a:ext>
                  </a:extLst>
                </p14:cNvPr>
                <p14:cNvContentPartPr/>
                <p14:nvPr/>
              </p14:nvContentPartPr>
              <p14:xfrm>
                <a:off x="10570536" y="4017640"/>
                <a:ext cx="63720" cy="10080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0F601A6A-9A26-CEFC-9028-32A088F2E9F7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564416" y="4011520"/>
                  <a:ext cx="759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780D6DCC-12D6-EB14-392D-DD45414C93F1}"/>
                    </a:ext>
                  </a:extLst>
                </p14:cNvPr>
                <p14:cNvContentPartPr/>
                <p14:nvPr/>
              </p14:nvContentPartPr>
              <p14:xfrm>
                <a:off x="10588536" y="3935920"/>
                <a:ext cx="26640" cy="3492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780D6DCC-12D6-EB14-392D-DD45414C93F1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582416" y="3929800"/>
                  <a:ext cx="388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29207358-904A-C159-8938-ACEDD846BC9D}"/>
                    </a:ext>
                  </a:extLst>
                </p14:cNvPr>
                <p14:cNvContentPartPr/>
                <p14:nvPr/>
              </p14:nvContentPartPr>
              <p14:xfrm>
                <a:off x="10562616" y="3594280"/>
                <a:ext cx="94320" cy="17388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29207358-904A-C159-8938-ACEDD846BC9D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556496" y="3588160"/>
                  <a:ext cx="1065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7BB078FA-92E5-06FC-274B-2B4AD6BEB3C9}"/>
                    </a:ext>
                  </a:extLst>
                </p14:cNvPr>
                <p14:cNvContentPartPr/>
                <p14:nvPr/>
              </p14:nvContentPartPr>
              <p14:xfrm>
                <a:off x="10775736" y="3875800"/>
                <a:ext cx="118440" cy="1512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7BB078FA-92E5-06FC-274B-2B4AD6BEB3C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769616" y="3869680"/>
                  <a:ext cx="1306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D7429353-2194-5535-DBCC-FE1278B89C72}"/>
                    </a:ext>
                  </a:extLst>
                </p14:cNvPr>
                <p14:cNvContentPartPr/>
                <p14:nvPr/>
              </p14:nvContentPartPr>
              <p14:xfrm>
                <a:off x="10792296" y="3952840"/>
                <a:ext cx="151560" cy="396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D7429353-2194-5535-DBCC-FE1278B89C72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786176" y="3946720"/>
                  <a:ext cx="1638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C60146A1-950C-8DE1-F2BE-207AC97E83E8}"/>
                    </a:ext>
                  </a:extLst>
                </p14:cNvPr>
                <p14:cNvContentPartPr/>
                <p14:nvPr/>
              </p14:nvContentPartPr>
              <p14:xfrm>
                <a:off x="11029176" y="3841240"/>
                <a:ext cx="129960" cy="15804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C60146A1-950C-8DE1-F2BE-207AC97E83E8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1023056" y="3835120"/>
                  <a:ext cx="1422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522A0CF6-48A8-7875-FCFE-F4D54E4A415D}"/>
                    </a:ext>
                  </a:extLst>
                </p14:cNvPr>
                <p14:cNvContentPartPr/>
                <p14:nvPr/>
              </p14:nvContentPartPr>
              <p14:xfrm>
                <a:off x="11191536" y="3744400"/>
                <a:ext cx="30960" cy="22680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522A0CF6-48A8-7875-FCFE-F4D54E4A415D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1185416" y="3738280"/>
                  <a:ext cx="4320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56C4D441-50D9-8B28-EB41-2EA7CD3D3D79}"/>
                    </a:ext>
                  </a:extLst>
                </p14:cNvPr>
                <p14:cNvContentPartPr/>
                <p14:nvPr/>
              </p14:nvContentPartPr>
              <p14:xfrm>
                <a:off x="11172456" y="3756280"/>
                <a:ext cx="179280" cy="13860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56C4D441-50D9-8B28-EB41-2EA7CD3D3D7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1166336" y="3750160"/>
                  <a:ext cx="191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41FF10A5-A3B6-D778-6888-5B39E9CE8636}"/>
                    </a:ext>
                  </a:extLst>
                </p14:cNvPr>
                <p14:cNvContentPartPr/>
                <p14:nvPr/>
              </p14:nvContentPartPr>
              <p14:xfrm>
                <a:off x="11220696" y="3862480"/>
                <a:ext cx="120600" cy="9216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41FF10A5-A3B6-D778-6888-5B39E9CE8636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1214576" y="3856360"/>
                  <a:ext cx="1328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6D24EB01-F7A6-D910-8D7D-05DFDC600BA4}"/>
                    </a:ext>
                  </a:extLst>
                </p14:cNvPr>
                <p14:cNvContentPartPr/>
                <p14:nvPr/>
              </p14:nvContentPartPr>
              <p14:xfrm>
                <a:off x="11336256" y="3905680"/>
                <a:ext cx="123480" cy="18000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6D24EB01-F7A6-D910-8D7D-05DFDC600BA4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1330136" y="3899560"/>
                  <a:ext cx="1357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C12843FA-E265-EF24-4CAD-A13F9398A267}"/>
                    </a:ext>
                  </a:extLst>
                </p14:cNvPr>
                <p14:cNvContentPartPr/>
                <p14:nvPr/>
              </p14:nvContentPartPr>
              <p14:xfrm>
                <a:off x="11322216" y="4000000"/>
                <a:ext cx="134640" cy="1332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C12843FA-E265-EF24-4CAD-A13F9398A267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1316096" y="3993880"/>
                  <a:ext cx="1468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BDFCEC38-0A88-7CF1-98CE-8C0EE7B6FEF1}"/>
                    </a:ext>
                  </a:extLst>
                </p14:cNvPr>
                <p14:cNvContentPartPr/>
                <p14:nvPr/>
              </p14:nvContentPartPr>
              <p14:xfrm>
                <a:off x="11408976" y="3819280"/>
                <a:ext cx="124920" cy="9144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BDFCEC38-0A88-7CF1-98CE-8C0EE7B6FEF1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1402856" y="3813160"/>
                  <a:ext cx="137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00F8865C-C204-01B1-13CC-F0ABB318D38A}"/>
                    </a:ext>
                  </a:extLst>
                </p14:cNvPr>
                <p14:cNvContentPartPr/>
                <p14:nvPr/>
              </p14:nvContentPartPr>
              <p14:xfrm>
                <a:off x="11779056" y="3695440"/>
                <a:ext cx="56160" cy="17928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00F8865C-C204-01B1-13CC-F0ABB318D38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1772936" y="3689320"/>
                  <a:ext cx="684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8AE1EC32-C2C5-B432-9414-936179415666}"/>
                    </a:ext>
                  </a:extLst>
                </p14:cNvPr>
                <p14:cNvContentPartPr/>
                <p14:nvPr/>
              </p14:nvContentPartPr>
              <p14:xfrm>
                <a:off x="11659176" y="3901720"/>
                <a:ext cx="326880" cy="2448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8AE1EC32-C2C5-B432-9414-93617941566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1653056" y="3895600"/>
                  <a:ext cx="3391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3D315AB7-1B43-64CF-9738-7457DEBB68DD}"/>
                    </a:ext>
                  </a:extLst>
                </p14:cNvPr>
                <p14:cNvContentPartPr/>
                <p14:nvPr/>
              </p14:nvContentPartPr>
              <p14:xfrm>
                <a:off x="11651976" y="4003600"/>
                <a:ext cx="200160" cy="20880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3D315AB7-1B43-64CF-9738-7457DEBB68DD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1645856" y="3997480"/>
                  <a:ext cx="21240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B843D299-EA38-C89F-5AA5-2C1B09F84945}"/>
                    </a:ext>
                  </a:extLst>
                </p14:cNvPr>
                <p14:cNvContentPartPr/>
                <p14:nvPr/>
              </p14:nvContentPartPr>
              <p14:xfrm>
                <a:off x="11843136" y="3969760"/>
                <a:ext cx="171000" cy="10224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B843D299-EA38-C89F-5AA5-2C1B09F84945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1837016" y="3963640"/>
                  <a:ext cx="183240" cy="11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78434DB2-1813-4759-A87D-D76CAE701AF4}"/>
              </a:ext>
            </a:extLst>
          </p:cNvPr>
          <p:cNvGrpSpPr/>
          <p:nvPr/>
        </p:nvGrpSpPr>
        <p:grpSpPr>
          <a:xfrm>
            <a:off x="71504" y="5248264"/>
            <a:ext cx="548280" cy="742320"/>
            <a:chOff x="115096" y="5414968"/>
            <a:chExt cx="548280" cy="74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87843219-50C5-011D-B0E7-16D34C809465}"/>
                    </a:ext>
                  </a:extLst>
                </p14:cNvPr>
                <p14:cNvContentPartPr/>
                <p14:nvPr/>
              </p14:nvContentPartPr>
              <p14:xfrm>
                <a:off x="328936" y="5414968"/>
                <a:ext cx="36000" cy="23436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87843219-50C5-011D-B0E7-16D34C809465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22816" y="5408848"/>
                  <a:ext cx="482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6D170DE6-D51F-12BA-D0B9-A99BD01AA9A3}"/>
                    </a:ext>
                  </a:extLst>
                </p14:cNvPr>
                <p14:cNvContentPartPr/>
                <p14:nvPr/>
              </p14:nvContentPartPr>
              <p14:xfrm>
                <a:off x="115096" y="5691808"/>
                <a:ext cx="518760" cy="8820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6D170DE6-D51F-12BA-D0B9-A99BD01AA9A3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08976" y="5685688"/>
                  <a:ext cx="5310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F97BA5A9-8C6E-C711-FD65-7919324FFD31}"/>
                    </a:ext>
                  </a:extLst>
                </p14:cNvPr>
                <p14:cNvContentPartPr/>
                <p14:nvPr/>
              </p14:nvContentPartPr>
              <p14:xfrm>
                <a:off x="225256" y="5916088"/>
                <a:ext cx="117720" cy="24120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F97BA5A9-8C6E-C711-FD65-7919324FFD3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19136" y="5909968"/>
                  <a:ext cx="12996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687229F0-C9E0-CE29-5D7D-9F1F5E79F11A}"/>
                    </a:ext>
                  </a:extLst>
                </p14:cNvPr>
                <p14:cNvContentPartPr/>
                <p14:nvPr/>
              </p14:nvContentPartPr>
              <p14:xfrm>
                <a:off x="235336" y="5867848"/>
                <a:ext cx="227880" cy="19872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687229F0-C9E0-CE29-5D7D-9F1F5E79F11A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29216" y="5861728"/>
                  <a:ext cx="24012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A5020876-22F3-2A96-8D80-BD04E6EC936E}"/>
                    </a:ext>
                  </a:extLst>
                </p14:cNvPr>
                <p14:cNvContentPartPr/>
                <p14:nvPr/>
              </p14:nvContentPartPr>
              <p14:xfrm>
                <a:off x="475456" y="5809528"/>
                <a:ext cx="137520" cy="10980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A5020876-22F3-2A96-8D80-BD04E6EC936E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469336" y="5803408"/>
                  <a:ext cx="1497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C32CC7A3-D59F-C083-9D44-0208C9DBCF35}"/>
                    </a:ext>
                  </a:extLst>
                </p14:cNvPr>
                <p14:cNvContentPartPr/>
                <p14:nvPr/>
              </p14:nvContentPartPr>
              <p14:xfrm>
                <a:off x="656176" y="5791168"/>
                <a:ext cx="7200" cy="82440"/>
              </p14:xfrm>
            </p:contentPart>
          </mc:Choice>
          <mc:Fallback xmlns=""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C32CC7A3-D59F-C083-9D44-0208C9DBCF35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50056" y="5785048"/>
                  <a:ext cx="19440" cy="9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88F0ED4F-0023-B3E6-C263-04EB330A304E}"/>
              </a:ext>
            </a:extLst>
          </p:cNvPr>
          <p:cNvGrpSpPr/>
          <p:nvPr/>
        </p:nvGrpSpPr>
        <p:grpSpPr>
          <a:xfrm>
            <a:off x="835784" y="5520424"/>
            <a:ext cx="154080" cy="104040"/>
            <a:chOff x="879376" y="5687128"/>
            <a:chExt cx="154080" cy="10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23A364A4-C9B8-695D-4082-23C933AC19EA}"/>
                    </a:ext>
                  </a:extLst>
                </p14:cNvPr>
                <p14:cNvContentPartPr/>
                <p14:nvPr/>
              </p14:nvContentPartPr>
              <p14:xfrm>
                <a:off x="879376" y="5687128"/>
                <a:ext cx="137880" cy="1116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23A364A4-C9B8-695D-4082-23C933AC19E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73256" y="5681008"/>
                  <a:ext cx="1501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E820B927-8392-661B-51D9-A72D32AB63CF}"/>
                    </a:ext>
                  </a:extLst>
                </p14:cNvPr>
                <p14:cNvContentPartPr/>
                <p14:nvPr/>
              </p14:nvContentPartPr>
              <p14:xfrm>
                <a:off x="888376" y="5758768"/>
                <a:ext cx="145080" cy="3240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E820B927-8392-661B-51D9-A72D32AB63CF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82256" y="5752648"/>
                  <a:ext cx="157320" cy="4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ACE734AA-B836-1FD8-89A6-2D00B1013AA1}"/>
              </a:ext>
            </a:extLst>
          </p:cNvPr>
          <p:cNvGrpSpPr/>
          <p:nvPr/>
        </p:nvGrpSpPr>
        <p:grpSpPr>
          <a:xfrm>
            <a:off x="4568624" y="5269864"/>
            <a:ext cx="298080" cy="357120"/>
            <a:chOff x="4612216" y="5436568"/>
            <a:chExt cx="298080" cy="35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3ADA95BF-1143-E2F2-F2E5-FF41AE894B70}"/>
                    </a:ext>
                  </a:extLst>
                </p14:cNvPr>
                <p14:cNvContentPartPr/>
                <p14:nvPr/>
              </p14:nvContentPartPr>
              <p14:xfrm>
                <a:off x="4625896" y="5436568"/>
                <a:ext cx="284400" cy="23472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3ADA95BF-1143-E2F2-F2E5-FF41AE894B70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619776" y="5430448"/>
                  <a:ext cx="29664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54D63062-E8F2-2F8C-502F-B447260BA38E}"/>
                    </a:ext>
                  </a:extLst>
                </p14:cNvPr>
                <p14:cNvContentPartPr/>
                <p14:nvPr/>
              </p14:nvContentPartPr>
              <p14:xfrm>
                <a:off x="4612216" y="5696128"/>
                <a:ext cx="272520" cy="9756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54D63062-E8F2-2F8C-502F-B447260BA38E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606096" y="5690008"/>
                  <a:ext cx="284760" cy="10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89D20DBE-173B-8E0B-E15A-D6C0D6A21A2C}"/>
              </a:ext>
            </a:extLst>
          </p:cNvPr>
          <p:cNvGrpSpPr/>
          <p:nvPr/>
        </p:nvGrpSpPr>
        <p:grpSpPr>
          <a:xfrm>
            <a:off x="5201504" y="5223784"/>
            <a:ext cx="386280" cy="386640"/>
            <a:chOff x="5245096" y="5390488"/>
            <a:chExt cx="386280" cy="38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2A0EE1DE-5501-1F4C-A00A-EAFB9389484C}"/>
                    </a:ext>
                  </a:extLst>
                </p14:cNvPr>
                <p14:cNvContentPartPr/>
                <p14:nvPr/>
              </p14:nvContentPartPr>
              <p14:xfrm>
                <a:off x="5245096" y="5390488"/>
                <a:ext cx="57240" cy="32076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2A0EE1DE-5501-1F4C-A00A-EAFB9389484C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238976" y="5384368"/>
                  <a:ext cx="6948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FFC20806-A287-1760-19D3-645C65EFB054}"/>
                    </a:ext>
                  </a:extLst>
                </p14:cNvPr>
                <p14:cNvContentPartPr/>
                <p14:nvPr/>
              </p14:nvContentPartPr>
              <p14:xfrm>
                <a:off x="5264176" y="5445208"/>
                <a:ext cx="205200" cy="14184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FFC20806-A287-1760-19D3-645C65EFB054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258056" y="5439088"/>
                  <a:ext cx="2174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8CFC945F-FE6B-444E-F0B1-10F550A38573}"/>
                    </a:ext>
                  </a:extLst>
                </p14:cNvPr>
                <p14:cNvContentPartPr/>
                <p14:nvPr/>
              </p14:nvContentPartPr>
              <p14:xfrm>
                <a:off x="5298376" y="5566168"/>
                <a:ext cx="146880" cy="11736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8CFC945F-FE6B-444E-F0B1-10F550A38573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292256" y="5560048"/>
                  <a:ext cx="1591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9483BACE-F68F-6B75-2D90-C5B3637EA886}"/>
                    </a:ext>
                  </a:extLst>
                </p14:cNvPr>
                <p14:cNvContentPartPr/>
                <p14:nvPr/>
              </p14:nvContentPartPr>
              <p14:xfrm>
                <a:off x="5443096" y="5615488"/>
                <a:ext cx="188280" cy="16164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9483BACE-F68F-6B75-2D90-C5B3637EA886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5436976" y="5609368"/>
                  <a:ext cx="2005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17867D75-44E1-7399-6564-DAB388D359EB}"/>
                    </a:ext>
                  </a:extLst>
                </p14:cNvPr>
                <p14:cNvContentPartPr/>
                <p14:nvPr/>
              </p14:nvContentPartPr>
              <p14:xfrm>
                <a:off x="5434816" y="5676328"/>
                <a:ext cx="180720" cy="3060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17867D75-44E1-7399-6564-DAB388D359EB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428696" y="5670208"/>
                  <a:ext cx="192960" cy="4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F8C7627E-9DC1-9192-DB12-A825EE86B96A}"/>
              </a:ext>
            </a:extLst>
          </p:cNvPr>
          <p:cNvGrpSpPr/>
          <p:nvPr/>
        </p:nvGrpSpPr>
        <p:grpSpPr>
          <a:xfrm>
            <a:off x="5137424" y="5664064"/>
            <a:ext cx="1115280" cy="551520"/>
            <a:chOff x="5181016" y="5830768"/>
            <a:chExt cx="1115280" cy="55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EBB5E3DC-08BC-4BD6-0B81-BF00DDDFBF60}"/>
                    </a:ext>
                  </a:extLst>
                </p14:cNvPr>
                <p14:cNvContentPartPr/>
                <p14:nvPr/>
              </p14:nvContentPartPr>
              <p14:xfrm>
                <a:off x="5181016" y="5830768"/>
                <a:ext cx="594360" cy="3420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EBB5E3DC-08BC-4BD6-0B81-BF00DDDFBF60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174896" y="5824648"/>
                  <a:ext cx="60660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6FC03FF8-71E5-BA20-D6E4-46738E38B3E3}"/>
                    </a:ext>
                  </a:extLst>
                </p14:cNvPr>
                <p14:cNvContentPartPr/>
                <p14:nvPr/>
              </p14:nvContentPartPr>
              <p14:xfrm>
                <a:off x="5266696" y="6010048"/>
                <a:ext cx="152280" cy="17676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6FC03FF8-71E5-BA20-D6E4-46738E38B3E3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260576" y="6003928"/>
                  <a:ext cx="1645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E4A46C09-333B-E104-A88F-92B4AB00D3AB}"/>
                    </a:ext>
                  </a:extLst>
                </p14:cNvPr>
                <p14:cNvContentPartPr/>
                <p14:nvPr/>
              </p14:nvContentPartPr>
              <p14:xfrm>
                <a:off x="5258416" y="6009688"/>
                <a:ext cx="177480" cy="18792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E4A46C09-333B-E104-A88F-92B4AB00D3AB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252296" y="6003568"/>
                  <a:ext cx="18972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FCE11D94-1F0E-973F-0A8C-08C5C8329496}"/>
                    </a:ext>
                  </a:extLst>
                </p14:cNvPr>
                <p14:cNvContentPartPr/>
                <p14:nvPr/>
              </p14:nvContentPartPr>
              <p14:xfrm>
                <a:off x="5468656" y="5881168"/>
                <a:ext cx="105480" cy="10728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FCE11D94-1F0E-973F-0A8C-08C5C8329496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462536" y="5875048"/>
                  <a:ext cx="117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C309224F-3CAC-84AF-42E7-24F1E0478416}"/>
                    </a:ext>
                  </a:extLst>
                </p14:cNvPr>
                <p14:cNvContentPartPr/>
                <p14:nvPr/>
              </p14:nvContentPartPr>
              <p14:xfrm>
                <a:off x="5500696" y="6099688"/>
                <a:ext cx="194040" cy="2268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C309224F-3CAC-84AF-42E7-24F1E0478416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494576" y="6093568"/>
                  <a:ext cx="2062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909232F9-F012-AD37-4946-1AD99592E276}"/>
                    </a:ext>
                  </a:extLst>
                </p14:cNvPr>
                <p14:cNvContentPartPr/>
                <p14:nvPr/>
              </p14:nvContentPartPr>
              <p14:xfrm>
                <a:off x="5584576" y="6134248"/>
                <a:ext cx="10800" cy="15300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909232F9-F012-AD37-4946-1AD99592E27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578456" y="6128128"/>
                  <a:ext cx="230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9744E610-F6CF-7DE2-6F6C-254A6F99BEB4}"/>
                    </a:ext>
                  </a:extLst>
                </p14:cNvPr>
                <p14:cNvContentPartPr/>
                <p14:nvPr/>
              </p14:nvContentPartPr>
              <p14:xfrm>
                <a:off x="5501416" y="6267448"/>
                <a:ext cx="171720" cy="1728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9744E610-F6CF-7DE2-6F6C-254A6F99BEB4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495296" y="6261328"/>
                  <a:ext cx="1839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21B41197-CD03-757B-9725-691D6EA97721}"/>
                    </a:ext>
                  </a:extLst>
                </p14:cNvPr>
                <p14:cNvContentPartPr/>
                <p14:nvPr/>
              </p14:nvContentPartPr>
              <p14:xfrm>
                <a:off x="5717776" y="6233968"/>
                <a:ext cx="23760" cy="14832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21B41197-CD03-757B-9725-691D6EA97721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711656" y="6227848"/>
                  <a:ext cx="360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D20A28F9-B8E8-E1C1-B1DB-9944D06FAE33}"/>
                    </a:ext>
                  </a:extLst>
                </p14:cNvPr>
                <p14:cNvContentPartPr/>
                <p14:nvPr/>
              </p14:nvContentPartPr>
              <p14:xfrm>
                <a:off x="5692216" y="6201568"/>
                <a:ext cx="119160" cy="11052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D20A28F9-B8E8-E1C1-B1DB-9944D06FAE33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686096" y="6195448"/>
                  <a:ext cx="1314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57C2588B-7D9A-954F-3923-1DAB19EC0E00}"/>
                    </a:ext>
                  </a:extLst>
                </p14:cNvPr>
                <p14:cNvContentPartPr/>
                <p14:nvPr/>
              </p14:nvContentPartPr>
              <p14:xfrm>
                <a:off x="5840536" y="6010048"/>
                <a:ext cx="99720" cy="22968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57C2588B-7D9A-954F-3923-1DAB19EC0E0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834416" y="6003928"/>
                  <a:ext cx="1119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BE644E12-A615-0856-8B1B-4840A0EDDA8B}"/>
                    </a:ext>
                  </a:extLst>
                </p14:cNvPr>
                <p14:cNvContentPartPr/>
                <p14:nvPr/>
              </p14:nvContentPartPr>
              <p14:xfrm>
                <a:off x="5975896" y="6047128"/>
                <a:ext cx="142200" cy="13968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BE644E12-A615-0856-8B1B-4840A0EDDA8B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969776" y="6041008"/>
                  <a:ext cx="1544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FE7C011A-9A65-3799-776B-5F4EDC962DEA}"/>
                    </a:ext>
                  </a:extLst>
                </p14:cNvPr>
                <p14:cNvContentPartPr/>
                <p14:nvPr/>
              </p14:nvContentPartPr>
              <p14:xfrm>
                <a:off x="6119176" y="5990248"/>
                <a:ext cx="50760" cy="8928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FE7C011A-9A65-3799-776B-5F4EDC962DEA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113056" y="5984128"/>
                  <a:ext cx="630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3A001ED2-69E8-0448-5859-0D79212CBAC1}"/>
                    </a:ext>
                  </a:extLst>
                </p14:cNvPr>
                <p14:cNvContentPartPr/>
                <p14:nvPr/>
              </p14:nvContentPartPr>
              <p14:xfrm>
                <a:off x="6226456" y="5930848"/>
                <a:ext cx="69840" cy="27324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3A001ED2-69E8-0448-5859-0D79212CBAC1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220336" y="5924728"/>
                  <a:ext cx="82080" cy="28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187EBC71-8E18-0977-6927-DAA4BD677628}"/>
              </a:ext>
            </a:extLst>
          </p:cNvPr>
          <p:cNvGrpSpPr/>
          <p:nvPr/>
        </p:nvGrpSpPr>
        <p:grpSpPr>
          <a:xfrm>
            <a:off x="6355664" y="5389024"/>
            <a:ext cx="258840" cy="338400"/>
            <a:chOff x="6399256" y="5555728"/>
            <a:chExt cx="258840" cy="33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A0983EFA-C5DD-B103-EBA8-6BC5A9DC6EC9}"/>
                    </a:ext>
                  </a:extLst>
                </p14:cNvPr>
                <p14:cNvContentPartPr/>
                <p14:nvPr/>
              </p14:nvContentPartPr>
              <p14:xfrm>
                <a:off x="6399256" y="5555728"/>
                <a:ext cx="247320" cy="23904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A0983EFA-C5DD-B103-EBA8-6BC5A9DC6EC9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393136" y="5549608"/>
                  <a:ext cx="25956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EB5817C9-EE93-5382-08CD-C14F1FF60086}"/>
                    </a:ext>
                  </a:extLst>
                </p14:cNvPr>
                <p14:cNvContentPartPr/>
                <p14:nvPr/>
              </p14:nvContentPartPr>
              <p14:xfrm>
                <a:off x="6429856" y="5814208"/>
                <a:ext cx="228240" cy="7992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EB5817C9-EE93-5382-08CD-C14F1FF60086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423736" y="5808088"/>
                  <a:ext cx="240480" cy="9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DEA6B20B-88F3-DF22-E83D-D8CBEBC75939}"/>
              </a:ext>
            </a:extLst>
          </p:cNvPr>
          <p:cNvGrpSpPr/>
          <p:nvPr/>
        </p:nvGrpSpPr>
        <p:grpSpPr>
          <a:xfrm>
            <a:off x="8458424" y="5335384"/>
            <a:ext cx="399240" cy="475200"/>
            <a:chOff x="8502016" y="5502088"/>
            <a:chExt cx="399240" cy="47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ADE84653-0E3E-13DA-6899-C4A3F18CB74C}"/>
                    </a:ext>
                  </a:extLst>
                </p14:cNvPr>
                <p14:cNvContentPartPr/>
                <p14:nvPr/>
              </p14:nvContentPartPr>
              <p14:xfrm>
                <a:off x="8502016" y="5633488"/>
                <a:ext cx="88560" cy="25884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ADE84653-0E3E-13DA-6899-C4A3F18CB74C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495896" y="5627368"/>
                  <a:ext cx="10080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FAE0A256-FBAA-9140-470D-E31D24BD1111}"/>
                    </a:ext>
                  </a:extLst>
                </p14:cNvPr>
                <p14:cNvContentPartPr/>
                <p14:nvPr/>
              </p14:nvContentPartPr>
              <p14:xfrm>
                <a:off x="8547016" y="5687848"/>
                <a:ext cx="188640" cy="12708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FAE0A256-FBAA-9140-470D-E31D24BD1111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540896" y="5681728"/>
                  <a:ext cx="200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0DD15E20-2D19-A319-FAFD-84F60E0C0582}"/>
                    </a:ext>
                  </a:extLst>
                </p14:cNvPr>
                <p14:cNvContentPartPr/>
                <p14:nvPr/>
              </p14:nvContentPartPr>
              <p14:xfrm>
                <a:off x="8577256" y="5772448"/>
                <a:ext cx="155160" cy="12744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0DD15E20-2D19-A319-FAFD-84F60E0C0582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571136" y="5766328"/>
                  <a:ext cx="16740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9C897B84-7DF8-EF50-A76E-3A1F6E35B917}"/>
                    </a:ext>
                  </a:extLst>
                </p14:cNvPr>
                <p14:cNvContentPartPr/>
                <p14:nvPr/>
              </p14:nvContentPartPr>
              <p14:xfrm>
                <a:off x="8779216" y="5793688"/>
                <a:ext cx="122040" cy="18360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9C897B84-7DF8-EF50-A76E-3A1F6E35B917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773096" y="5787568"/>
                  <a:ext cx="13428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2B986911-C3F7-E58C-0172-CC2CF55CCEB4}"/>
                    </a:ext>
                  </a:extLst>
                </p14:cNvPr>
                <p14:cNvContentPartPr/>
                <p14:nvPr/>
              </p14:nvContentPartPr>
              <p14:xfrm>
                <a:off x="8740336" y="5879368"/>
                <a:ext cx="137160" cy="3276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2B986911-C3F7-E58C-0172-CC2CF55CCEB4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734216" y="5873248"/>
                  <a:ext cx="1494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9A9F015F-7A7E-65A8-0116-403D2D40BD96}"/>
                    </a:ext>
                  </a:extLst>
                </p14:cNvPr>
                <p14:cNvContentPartPr/>
                <p14:nvPr/>
              </p14:nvContentPartPr>
              <p14:xfrm>
                <a:off x="8747536" y="5502088"/>
                <a:ext cx="145800" cy="14040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9A9F015F-7A7E-65A8-0116-403D2D40BD96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741416" y="5495968"/>
                  <a:ext cx="158040" cy="15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24C6EDFC-A773-FE2E-21D1-0FF9A1807C3E}"/>
              </a:ext>
            </a:extLst>
          </p:cNvPr>
          <p:cNvGrpSpPr/>
          <p:nvPr/>
        </p:nvGrpSpPr>
        <p:grpSpPr>
          <a:xfrm>
            <a:off x="6858584" y="5363104"/>
            <a:ext cx="1390680" cy="871200"/>
            <a:chOff x="6902176" y="5529808"/>
            <a:chExt cx="1390680" cy="87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8A47B009-024B-F4D9-4C5F-6D3F59249991}"/>
                    </a:ext>
                  </a:extLst>
                </p14:cNvPr>
                <p14:cNvContentPartPr/>
                <p14:nvPr/>
              </p14:nvContentPartPr>
              <p14:xfrm>
                <a:off x="6940336" y="5529808"/>
                <a:ext cx="72720" cy="25632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8A47B009-024B-F4D9-4C5F-6D3F59249991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6934216" y="5523688"/>
                  <a:ext cx="8496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AFBAD97B-50F0-C0E2-84C7-63FDCD474D4D}"/>
                    </a:ext>
                  </a:extLst>
                </p14:cNvPr>
                <p14:cNvContentPartPr/>
                <p14:nvPr/>
              </p14:nvContentPartPr>
              <p14:xfrm>
                <a:off x="6961936" y="5556448"/>
                <a:ext cx="233640" cy="9576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AFBAD97B-50F0-C0E2-84C7-63FDCD474D4D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6955816" y="5550328"/>
                  <a:ext cx="2458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BB6FAB55-8103-7D87-2700-DD746E298E60}"/>
                    </a:ext>
                  </a:extLst>
                </p14:cNvPr>
                <p14:cNvContentPartPr/>
                <p14:nvPr/>
              </p14:nvContentPartPr>
              <p14:xfrm>
                <a:off x="6999736" y="5642848"/>
                <a:ext cx="191160" cy="15480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BB6FAB55-8103-7D87-2700-DD746E298E6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6993616" y="5636728"/>
                  <a:ext cx="2034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314C1DE9-9F42-80A8-85D1-7541C682AC84}"/>
                    </a:ext>
                  </a:extLst>
                </p14:cNvPr>
                <p14:cNvContentPartPr/>
                <p14:nvPr/>
              </p14:nvContentPartPr>
              <p14:xfrm>
                <a:off x="7191616" y="5655088"/>
                <a:ext cx="211320" cy="16560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314C1DE9-9F42-80A8-85D1-7541C682AC84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7185496" y="5648968"/>
                  <a:ext cx="2235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593F5191-1DB3-C0A7-D40D-FECCDA0E12D1}"/>
                    </a:ext>
                  </a:extLst>
                </p14:cNvPr>
                <p14:cNvContentPartPr/>
                <p14:nvPr/>
              </p14:nvContentPartPr>
              <p14:xfrm>
                <a:off x="7207096" y="5758408"/>
                <a:ext cx="191160" cy="104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593F5191-1DB3-C0A7-D40D-FECCDA0E12D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7200976" y="5752288"/>
                  <a:ext cx="2034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876EBB63-C133-63E3-F848-35ED99784948}"/>
                    </a:ext>
                  </a:extLst>
                </p14:cNvPr>
                <p14:cNvContentPartPr/>
                <p14:nvPr/>
              </p14:nvContentPartPr>
              <p14:xfrm>
                <a:off x="6902176" y="5857408"/>
                <a:ext cx="593640" cy="2016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876EBB63-C133-63E3-F848-35ED99784948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896056" y="5851288"/>
                  <a:ext cx="6058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135549A0-99F4-7DEB-7EC2-BDDD43036CF0}"/>
                    </a:ext>
                  </a:extLst>
                </p14:cNvPr>
                <p14:cNvContentPartPr/>
                <p14:nvPr/>
              </p14:nvContentPartPr>
              <p14:xfrm>
                <a:off x="6928096" y="6059368"/>
                <a:ext cx="155880" cy="16740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135549A0-99F4-7DEB-7EC2-BDDD43036CF0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921976" y="6053248"/>
                  <a:ext cx="1681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8F408A47-BD7D-A9CB-A026-8506D8AE50D6}"/>
                    </a:ext>
                  </a:extLst>
                </p14:cNvPr>
                <p14:cNvContentPartPr/>
                <p14:nvPr/>
              </p14:nvContentPartPr>
              <p14:xfrm>
                <a:off x="6996856" y="6073048"/>
                <a:ext cx="85320" cy="15660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8F408A47-BD7D-A9CB-A026-8506D8AE50D6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990736" y="6066928"/>
                  <a:ext cx="975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39BA59CF-DFE0-0C62-974D-2BF1679BD636}"/>
                    </a:ext>
                  </a:extLst>
                </p14:cNvPr>
                <p14:cNvContentPartPr/>
                <p14:nvPr/>
              </p14:nvContentPartPr>
              <p14:xfrm>
                <a:off x="7109896" y="5948128"/>
                <a:ext cx="116280" cy="9900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39BA59CF-DFE0-0C62-974D-2BF1679BD63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103776" y="5942008"/>
                  <a:ext cx="1285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538803A3-02E3-82C5-57BD-13C162EF335C}"/>
                    </a:ext>
                  </a:extLst>
                </p14:cNvPr>
                <p14:cNvContentPartPr/>
                <p14:nvPr/>
              </p14:nvContentPartPr>
              <p14:xfrm>
                <a:off x="7181896" y="6152608"/>
                <a:ext cx="143280" cy="1764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538803A3-02E3-82C5-57BD-13C162EF335C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175776" y="6146488"/>
                  <a:ext cx="1555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539D89DA-1400-3470-DDF8-9E99F8335895}"/>
                    </a:ext>
                  </a:extLst>
                </p14:cNvPr>
                <p14:cNvContentPartPr/>
                <p14:nvPr/>
              </p14:nvContentPartPr>
              <p14:xfrm>
                <a:off x="7253536" y="6162328"/>
                <a:ext cx="18000" cy="13680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539D89DA-1400-3470-DDF8-9E99F8335895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247416" y="6156208"/>
                  <a:ext cx="302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0E463DFF-9FC3-7374-08A9-3E5C7C7BC123}"/>
                    </a:ext>
                  </a:extLst>
                </p14:cNvPr>
                <p14:cNvContentPartPr/>
                <p14:nvPr/>
              </p14:nvContentPartPr>
              <p14:xfrm>
                <a:off x="7189456" y="6264568"/>
                <a:ext cx="159120" cy="1512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0E463DFF-9FC3-7374-08A9-3E5C7C7BC123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183336" y="6258448"/>
                  <a:ext cx="1713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FEFC1573-919E-BC31-497F-42D123B7FFFD}"/>
                    </a:ext>
                  </a:extLst>
                </p14:cNvPr>
                <p14:cNvContentPartPr/>
                <p14:nvPr/>
              </p14:nvContentPartPr>
              <p14:xfrm>
                <a:off x="7373056" y="6278608"/>
                <a:ext cx="32760" cy="12240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FEFC1573-919E-BC31-497F-42D123B7FFFD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366936" y="6272488"/>
                  <a:ext cx="450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61274A43-8BF3-9106-258E-1A9E6B886A21}"/>
                    </a:ext>
                  </a:extLst>
                </p14:cNvPr>
                <p14:cNvContentPartPr/>
                <p14:nvPr/>
              </p14:nvContentPartPr>
              <p14:xfrm>
                <a:off x="7370896" y="6217048"/>
                <a:ext cx="140040" cy="8964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61274A43-8BF3-9106-258E-1A9E6B886A2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364776" y="6210928"/>
                  <a:ext cx="1522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FF967875-E3D4-5ABA-6A02-46B8509A6F1D}"/>
                    </a:ext>
                  </a:extLst>
                </p14:cNvPr>
                <p14:cNvContentPartPr/>
                <p14:nvPr/>
              </p14:nvContentPartPr>
              <p14:xfrm>
                <a:off x="8047336" y="5637808"/>
                <a:ext cx="245520" cy="23760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FF967875-E3D4-5ABA-6A02-46B8509A6F1D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8041216" y="5631688"/>
                  <a:ext cx="25776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60C92710-E4F4-A1DA-9CC8-E239445E2AEE}"/>
                    </a:ext>
                  </a:extLst>
                </p14:cNvPr>
                <p14:cNvContentPartPr/>
                <p14:nvPr/>
              </p14:nvContentPartPr>
              <p14:xfrm>
                <a:off x="8064976" y="5895208"/>
                <a:ext cx="207000" cy="4464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60C92710-E4F4-A1DA-9CC8-E239445E2AEE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8058856" y="5889088"/>
                  <a:ext cx="21924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C14609C1-9D53-70A4-9CF7-3AF27E937FC6}"/>
                    </a:ext>
                  </a:extLst>
                </p14:cNvPr>
                <p14:cNvContentPartPr/>
                <p14:nvPr/>
              </p14:nvContentPartPr>
              <p14:xfrm>
                <a:off x="7557016" y="6098248"/>
                <a:ext cx="118800" cy="20520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C14609C1-9D53-70A4-9CF7-3AF27E937FC6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550896" y="6092128"/>
                  <a:ext cx="1310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527604B7-2057-1A58-B6D9-047CEB40ECCA}"/>
                    </a:ext>
                  </a:extLst>
                </p14:cNvPr>
                <p14:cNvContentPartPr/>
                <p14:nvPr/>
              </p14:nvContentPartPr>
              <p14:xfrm>
                <a:off x="7696336" y="6108688"/>
                <a:ext cx="132840" cy="18000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527604B7-2057-1A58-B6D9-047CEB40ECCA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690216" y="6102568"/>
                  <a:ext cx="1450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DA562F00-B82E-AE29-0AF4-A15C21720E64}"/>
                    </a:ext>
                  </a:extLst>
                </p14:cNvPr>
                <p14:cNvContentPartPr/>
                <p14:nvPr/>
              </p14:nvContentPartPr>
              <p14:xfrm>
                <a:off x="7841776" y="6069808"/>
                <a:ext cx="100440" cy="28368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DA562F00-B82E-AE29-0AF4-A15C21720E64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7835656" y="6063688"/>
                  <a:ext cx="112680" cy="29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86B3CB0F-3B18-565D-C18A-06C2E4B6A190}"/>
              </a:ext>
            </a:extLst>
          </p:cNvPr>
          <p:cNvGrpSpPr/>
          <p:nvPr/>
        </p:nvGrpSpPr>
        <p:grpSpPr>
          <a:xfrm>
            <a:off x="9325664" y="5875384"/>
            <a:ext cx="906480" cy="476280"/>
            <a:chOff x="9369256" y="6042088"/>
            <a:chExt cx="906480" cy="47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291E9E22-B972-DF75-2EAB-66E077A53E0C}"/>
                    </a:ext>
                  </a:extLst>
                </p14:cNvPr>
                <p14:cNvContentPartPr/>
                <p14:nvPr/>
              </p14:nvContentPartPr>
              <p14:xfrm>
                <a:off x="9369256" y="6145408"/>
                <a:ext cx="180360" cy="18396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291E9E22-B972-DF75-2EAB-66E077A53E0C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9363136" y="6139288"/>
                  <a:ext cx="1926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1396AC9E-FB0E-FC86-D9E5-C90D88C3B8AD}"/>
                    </a:ext>
                  </a:extLst>
                </p14:cNvPr>
                <p14:cNvContentPartPr/>
                <p14:nvPr/>
              </p14:nvContentPartPr>
              <p14:xfrm>
                <a:off x="9391576" y="6155488"/>
                <a:ext cx="152640" cy="1893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1396AC9E-FB0E-FC86-D9E5-C90D88C3B8AD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9385456" y="6149368"/>
                  <a:ext cx="16488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89BB6680-7843-E029-7030-0CEF40D688CE}"/>
                    </a:ext>
                  </a:extLst>
                </p14:cNvPr>
                <p14:cNvContentPartPr/>
                <p14:nvPr/>
              </p14:nvContentPartPr>
              <p14:xfrm>
                <a:off x="9565096" y="6042088"/>
                <a:ext cx="155880" cy="10296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89BB6680-7843-E029-7030-0CEF40D688CE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9558976" y="6035968"/>
                  <a:ext cx="1681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8273DFBA-7ECF-D4AF-E3AB-FF86337DFE7F}"/>
                    </a:ext>
                  </a:extLst>
                </p14:cNvPr>
                <p14:cNvContentPartPr/>
                <p14:nvPr/>
              </p14:nvContentPartPr>
              <p14:xfrm>
                <a:off x="9558616" y="6261688"/>
                <a:ext cx="169560" cy="1656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8273DFBA-7ECF-D4AF-E3AB-FF86337DFE7F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9552496" y="6255568"/>
                  <a:ext cx="1818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DE32224E-1D9A-3F1C-72B6-227732085D94}"/>
                    </a:ext>
                  </a:extLst>
                </p14:cNvPr>
                <p14:cNvContentPartPr/>
                <p14:nvPr/>
              </p14:nvContentPartPr>
              <p14:xfrm>
                <a:off x="9647896" y="6281128"/>
                <a:ext cx="10080" cy="11808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DE32224E-1D9A-3F1C-72B6-227732085D94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9641776" y="6275008"/>
                  <a:ext cx="223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83610D0E-DECA-4549-2683-EAA25A67579A}"/>
                    </a:ext>
                  </a:extLst>
                </p14:cNvPr>
                <p14:cNvContentPartPr/>
                <p14:nvPr/>
              </p14:nvContentPartPr>
              <p14:xfrm>
                <a:off x="9564016" y="6396688"/>
                <a:ext cx="187920" cy="936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83610D0E-DECA-4549-2683-EAA25A67579A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9557896" y="6390568"/>
                  <a:ext cx="2001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5AA156DC-A878-E927-A8F4-B0FC25BB18D9}"/>
                    </a:ext>
                  </a:extLst>
                </p14:cNvPr>
                <p14:cNvContentPartPr/>
                <p14:nvPr/>
              </p14:nvContentPartPr>
              <p14:xfrm>
                <a:off x="9771376" y="6424408"/>
                <a:ext cx="6480" cy="1260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5AA156DC-A878-E927-A8F4-B0FC25BB18D9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9765256" y="6418288"/>
                  <a:ext cx="187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34E6B852-2F20-27BF-7147-3FEE42374BFC}"/>
                    </a:ext>
                  </a:extLst>
                </p14:cNvPr>
                <p14:cNvContentPartPr/>
                <p14:nvPr/>
              </p14:nvContentPartPr>
              <p14:xfrm>
                <a:off x="9780016" y="6361768"/>
                <a:ext cx="40320" cy="15660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34E6B852-2F20-27BF-7147-3FEE42374BFC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9773896" y="6355648"/>
                  <a:ext cx="525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4F8275A0-3E86-7107-F460-456321B61544}"/>
                    </a:ext>
                  </a:extLst>
                </p14:cNvPr>
                <p14:cNvContentPartPr/>
                <p14:nvPr/>
              </p14:nvContentPartPr>
              <p14:xfrm>
                <a:off x="9764896" y="6331168"/>
                <a:ext cx="139680" cy="8424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4F8275A0-3E86-7107-F460-456321B61544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9758776" y="6325048"/>
                  <a:ext cx="1519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A68086DD-BC6A-3522-7670-4C4333F9CDAF}"/>
                    </a:ext>
                  </a:extLst>
                </p14:cNvPr>
                <p14:cNvContentPartPr/>
                <p14:nvPr/>
              </p14:nvContentPartPr>
              <p14:xfrm>
                <a:off x="9911416" y="6194008"/>
                <a:ext cx="130680" cy="14976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A68086DD-BC6A-3522-7670-4C4333F9CDAF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9905296" y="6187888"/>
                  <a:ext cx="1429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A7CDE69B-C1E8-DA6A-9580-51CC39FB189B}"/>
                    </a:ext>
                  </a:extLst>
                </p14:cNvPr>
                <p14:cNvContentPartPr/>
                <p14:nvPr/>
              </p14:nvContentPartPr>
              <p14:xfrm>
                <a:off x="10050736" y="6210208"/>
                <a:ext cx="99000" cy="13608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A7CDE69B-C1E8-DA6A-9580-51CC39FB189B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0044616" y="6204088"/>
                  <a:ext cx="1112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AC4DEDEB-E344-35A2-879E-B21E07496254}"/>
                    </a:ext>
                  </a:extLst>
                </p14:cNvPr>
                <p14:cNvContentPartPr/>
                <p14:nvPr/>
              </p14:nvContentPartPr>
              <p14:xfrm>
                <a:off x="10142536" y="6134968"/>
                <a:ext cx="133200" cy="2437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AC4DEDEB-E344-35A2-879E-B21E07496254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0136416" y="6128848"/>
                  <a:ext cx="145440" cy="25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0" name="Group 609">
            <a:extLst>
              <a:ext uri="{FF2B5EF4-FFF2-40B4-BE49-F238E27FC236}">
                <a16:creationId xmlns:a16="http://schemas.microsoft.com/office/drawing/2014/main" id="{CB38DEAD-BAB1-2783-1703-56E6C0DF5CCE}"/>
              </a:ext>
            </a:extLst>
          </p:cNvPr>
          <p:cNvGrpSpPr/>
          <p:nvPr/>
        </p:nvGrpSpPr>
        <p:grpSpPr>
          <a:xfrm>
            <a:off x="10819304" y="5450224"/>
            <a:ext cx="366120" cy="484920"/>
            <a:chOff x="10862896" y="5616928"/>
            <a:chExt cx="366120" cy="48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EE356886-D623-5606-EAFF-62F815575D70}"/>
                    </a:ext>
                  </a:extLst>
                </p14:cNvPr>
                <p14:cNvContentPartPr/>
                <p14:nvPr/>
              </p14:nvContentPartPr>
              <p14:xfrm>
                <a:off x="10862896" y="5737168"/>
                <a:ext cx="68400" cy="24660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EE356886-D623-5606-EAFF-62F815575D70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10856776" y="5731048"/>
                  <a:ext cx="8064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E45E42A7-33CD-DAB9-EC52-32AB588BD5E6}"/>
                    </a:ext>
                  </a:extLst>
                </p14:cNvPr>
                <p14:cNvContentPartPr/>
                <p14:nvPr/>
              </p14:nvContentPartPr>
              <p14:xfrm>
                <a:off x="10871176" y="5764528"/>
                <a:ext cx="200520" cy="14652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E45E42A7-33CD-DAB9-EC52-32AB588BD5E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10865056" y="5758408"/>
                  <a:ext cx="2127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E835D2B9-DD83-70B8-3EE2-7716790C2A0A}"/>
                    </a:ext>
                  </a:extLst>
                </p14:cNvPr>
                <p14:cNvContentPartPr/>
                <p14:nvPr/>
              </p14:nvContentPartPr>
              <p14:xfrm>
                <a:off x="10883056" y="5839768"/>
                <a:ext cx="174600" cy="14580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E835D2B9-DD83-70B8-3EE2-7716790C2A0A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10876936" y="5833648"/>
                  <a:ext cx="1868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8659C533-CA0D-1B20-C045-D02CBCC182EB}"/>
                    </a:ext>
                  </a:extLst>
                </p14:cNvPr>
                <p14:cNvContentPartPr/>
                <p14:nvPr/>
              </p14:nvContentPartPr>
              <p14:xfrm>
                <a:off x="11071696" y="5908528"/>
                <a:ext cx="109440" cy="19332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8659C533-CA0D-1B20-C045-D02CBCC182EB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1065576" y="5902408"/>
                  <a:ext cx="1216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7AB856AB-7900-C08C-70DF-43DF48EEDA7E}"/>
                    </a:ext>
                  </a:extLst>
                </p14:cNvPr>
                <p14:cNvContentPartPr/>
                <p14:nvPr/>
              </p14:nvContentPartPr>
              <p14:xfrm>
                <a:off x="11054056" y="5968288"/>
                <a:ext cx="139320" cy="3996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7AB856AB-7900-C08C-70DF-43DF48EEDA7E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11047936" y="5962168"/>
                  <a:ext cx="15156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9F98EC7E-71E1-FE2F-1E48-00DD06970D07}"/>
                    </a:ext>
                  </a:extLst>
                </p14:cNvPr>
                <p14:cNvContentPartPr/>
                <p14:nvPr/>
              </p14:nvContentPartPr>
              <p14:xfrm>
                <a:off x="11073496" y="5616928"/>
                <a:ext cx="155520" cy="7236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9F98EC7E-71E1-FE2F-1E48-00DD06970D07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11067376" y="5610808"/>
                  <a:ext cx="167760" cy="8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4" name="Group 613">
            <a:extLst>
              <a:ext uri="{FF2B5EF4-FFF2-40B4-BE49-F238E27FC236}">
                <a16:creationId xmlns:a16="http://schemas.microsoft.com/office/drawing/2014/main" id="{EA7B4914-995C-B814-A710-AE589228B753}"/>
              </a:ext>
            </a:extLst>
          </p:cNvPr>
          <p:cNvGrpSpPr/>
          <p:nvPr/>
        </p:nvGrpSpPr>
        <p:grpSpPr>
          <a:xfrm>
            <a:off x="11355344" y="5462104"/>
            <a:ext cx="475200" cy="708840"/>
            <a:chOff x="11398936" y="5628808"/>
            <a:chExt cx="475200" cy="70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93E34B4C-C029-E86A-2D16-1E3E4CCA6407}"/>
                    </a:ext>
                  </a:extLst>
                </p14:cNvPr>
                <p14:cNvContentPartPr/>
                <p14:nvPr/>
              </p14:nvContentPartPr>
              <p14:xfrm>
                <a:off x="11525656" y="5628808"/>
                <a:ext cx="63720" cy="22284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93E34B4C-C029-E86A-2D16-1E3E4CCA6407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1519536" y="5622688"/>
                  <a:ext cx="759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50762DC4-7D84-F0A1-C2E9-D46FC5C2CFE1}"/>
                    </a:ext>
                  </a:extLst>
                </p14:cNvPr>
                <p14:cNvContentPartPr/>
                <p14:nvPr/>
              </p14:nvContentPartPr>
              <p14:xfrm>
                <a:off x="11398936" y="5862088"/>
                <a:ext cx="461520" cy="2160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50762DC4-7D84-F0A1-C2E9-D46FC5C2CFE1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11392816" y="5855968"/>
                  <a:ext cx="4737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163DC251-60D0-5566-5772-C653F6D4D98D}"/>
                    </a:ext>
                  </a:extLst>
                </p14:cNvPr>
                <p14:cNvContentPartPr/>
                <p14:nvPr/>
              </p14:nvContentPartPr>
              <p14:xfrm>
                <a:off x="11471656" y="6070888"/>
                <a:ext cx="150840" cy="26676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163DC251-60D0-5566-5772-C653F6D4D98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1465536" y="6064768"/>
                  <a:ext cx="16308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6FBD8F40-578F-0DE7-A56C-B5FFD642A91C}"/>
                    </a:ext>
                  </a:extLst>
                </p14:cNvPr>
                <p14:cNvContentPartPr/>
                <p14:nvPr/>
              </p14:nvContentPartPr>
              <p14:xfrm>
                <a:off x="11482456" y="6016528"/>
                <a:ext cx="183600" cy="22212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6FBD8F40-578F-0DE7-A56C-B5FFD642A91C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1476336" y="6010408"/>
                  <a:ext cx="19584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73A75EAC-C65A-21C1-59EF-DE5A373ABD75}"/>
                    </a:ext>
                  </a:extLst>
                </p14:cNvPr>
                <p14:cNvContentPartPr/>
                <p14:nvPr/>
              </p14:nvContentPartPr>
              <p14:xfrm>
                <a:off x="11684056" y="5919328"/>
                <a:ext cx="190080" cy="1519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73A75EAC-C65A-21C1-59EF-DE5A373ABD75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1677936" y="5913208"/>
                  <a:ext cx="202320" cy="16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C7159452-9F57-748A-9859-3F7C781BBE51}"/>
              </a:ext>
            </a:extLst>
          </p:cNvPr>
          <p:cNvGrpSpPr/>
          <p:nvPr/>
        </p:nvGrpSpPr>
        <p:grpSpPr>
          <a:xfrm>
            <a:off x="171552" y="2816420"/>
            <a:ext cx="1001520" cy="434520"/>
            <a:chOff x="220992" y="3055431"/>
            <a:chExt cx="1001520" cy="43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834B8D88-C537-7993-B07F-770D9762F982}"/>
                    </a:ext>
                  </a:extLst>
                </p14:cNvPr>
                <p14:cNvContentPartPr/>
                <p14:nvPr/>
              </p14:nvContentPartPr>
              <p14:xfrm>
                <a:off x="220992" y="3062991"/>
                <a:ext cx="207720" cy="32076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834B8D88-C537-7993-B07F-770D9762F98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214872" y="3056871"/>
                  <a:ext cx="21996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2985A3ED-A027-206D-1FE8-550E1AF20BFA}"/>
                    </a:ext>
                  </a:extLst>
                </p14:cNvPr>
                <p14:cNvContentPartPr/>
                <p14:nvPr/>
              </p14:nvContentPartPr>
              <p14:xfrm>
                <a:off x="510792" y="3055431"/>
                <a:ext cx="48960" cy="31536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2985A3ED-A027-206D-1FE8-550E1AF20BFA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504672" y="3049311"/>
                  <a:ext cx="6120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073F0715-6D7F-32A9-52FA-5F53611A30D2}"/>
                    </a:ext>
                  </a:extLst>
                </p14:cNvPr>
                <p14:cNvContentPartPr/>
                <p14:nvPr/>
              </p14:nvContentPartPr>
              <p14:xfrm>
                <a:off x="567672" y="3219231"/>
                <a:ext cx="151560" cy="11088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073F0715-6D7F-32A9-52FA-5F53611A30D2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561552" y="3213111"/>
                  <a:ext cx="1638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55F5BCD1-FD85-ACD7-B482-92F5FDA24CD2}"/>
                    </a:ext>
                  </a:extLst>
                </p14:cNvPr>
                <p14:cNvContentPartPr/>
                <p14:nvPr/>
              </p14:nvContentPartPr>
              <p14:xfrm>
                <a:off x="742272" y="3208791"/>
                <a:ext cx="36360" cy="28116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55F5BCD1-FD85-ACD7-B482-92F5FDA24CD2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36152" y="3202671"/>
                  <a:ext cx="4860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1427AD81-EF3A-2D84-C3C6-148A2C045DDA}"/>
                    </a:ext>
                  </a:extLst>
                </p14:cNvPr>
                <p14:cNvContentPartPr/>
                <p14:nvPr/>
              </p14:nvContentPartPr>
              <p14:xfrm>
                <a:off x="718872" y="3185751"/>
                <a:ext cx="183600" cy="14364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1427AD81-EF3A-2D84-C3C6-148A2C045DDA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12752" y="3179631"/>
                  <a:ext cx="1958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CAD0656C-99FC-85A4-FF5A-92F8F9597E65}"/>
                    </a:ext>
                  </a:extLst>
                </p14:cNvPr>
                <p14:cNvContentPartPr/>
                <p14:nvPr/>
              </p14:nvContentPartPr>
              <p14:xfrm>
                <a:off x="904992" y="3153711"/>
                <a:ext cx="204840" cy="17388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CAD0656C-99FC-85A4-FF5A-92F8F9597E65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98872" y="3147591"/>
                  <a:ext cx="2170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6A7F59D8-1527-A1CB-242F-4D8AB082A96F}"/>
                    </a:ext>
                  </a:extLst>
                </p14:cNvPr>
                <p14:cNvContentPartPr/>
                <p14:nvPr/>
              </p14:nvContentPartPr>
              <p14:xfrm>
                <a:off x="1160232" y="3161271"/>
                <a:ext cx="35640" cy="2448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6A7F59D8-1527-A1CB-242F-4D8AB082A96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154112" y="3155151"/>
                  <a:ext cx="4788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5D64D9DE-2481-BD2C-8124-ECB5C9B5C026}"/>
                    </a:ext>
                  </a:extLst>
                </p14:cNvPr>
                <p14:cNvContentPartPr/>
                <p14:nvPr/>
              </p14:nvContentPartPr>
              <p14:xfrm>
                <a:off x="1202352" y="3324351"/>
                <a:ext cx="20160" cy="3816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5D64D9DE-2481-BD2C-8124-ECB5C9B5C026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196232" y="3318231"/>
                  <a:ext cx="32400" cy="5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A4A2FED4-F8C6-F3F6-B690-D3FAB8013CA5}"/>
              </a:ext>
            </a:extLst>
          </p:cNvPr>
          <p:cNvGrpSpPr/>
          <p:nvPr/>
        </p:nvGrpSpPr>
        <p:grpSpPr>
          <a:xfrm>
            <a:off x="181000" y="4548327"/>
            <a:ext cx="2315520" cy="327960"/>
            <a:chOff x="224592" y="4715031"/>
            <a:chExt cx="2315520" cy="32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13C80042-872F-D830-C1D6-F77292C7D3EC}"/>
                    </a:ext>
                  </a:extLst>
                </p14:cNvPr>
                <p14:cNvContentPartPr/>
                <p14:nvPr/>
              </p14:nvContentPartPr>
              <p14:xfrm>
                <a:off x="224592" y="4738071"/>
                <a:ext cx="335520" cy="30492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13C80042-872F-D830-C1D6-F77292C7D3EC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218472" y="4731951"/>
                  <a:ext cx="34776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22AC07D2-2B2F-291E-C0A3-2DFA5328E2DB}"/>
                    </a:ext>
                  </a:extLst>
                </p14:cNvPr>
                <p14:cNvContentPartPr/>
                <p14:nvPr/>
              </p14:nvContentPartPr>
              <p14:xfrm>
                <a:off x="556152" y="4867311"/>
                <a:ext cx="255240" cy="13968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22AC07D2-2B2F-291E-C0A3-2DFA5328E2DB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50032" y="4861191"/>
                  <a:ext cx="2674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6F67CDE4-93CB-C0D8-031D-DAB337909828}"/>
                    </a:ext>
                  </a:extLst>
                </p14:cNvPr>
                <p14:cNvContentPartPr/>
                <p14:nvPr/>
              </p14:nvContentPartPr>
              <p14:xfrm>
                <a:off x="775752" y="4818351"/>
                <a:ext cx="167040" cy="1472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6F67CDE4-93CB-C0D8-031D-DAB337909828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69632" y="4812231"/>
                  <a:ext cx="1792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94CA7042-ABDF-A08C-8E01-055938B4307B}"/>
                    </a:ext>
                  </a:extLst>
                </p14:cNvPr>
                <p14:cNvContentPartPr/>
                <p14:nvPr/>
              </p14:nvContentPartPr>
              <p14:xfrm>
                <a:off x="795192" y="4847871"/>
                <a:ext cx="140760" cy="13788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94CA7042-ABDF-A08C-8E01-055938B4307B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89072" y="4841751"/>
                  <a:ext cx="1530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76945AB2-051E-0B64-0844-F1EBFC722332}"/>
                    </a:ext>
                  </a:extLst>
                </p14:cNvPr>
                <p14:cNvContentPartPr/>
                <p14:nvPr/>
              </p14:nvContentPartPr>
              <p14:xfrm>
                <a:off x="1095072" y="4782351"/>
                <a:ext cx="146880" cy="17640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76945AB2-051E-0B64-0844-F1EBFC722332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088952" y="4776231"/>
                  <a:ext cx="1591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DF35BEE4-C6C3-08C1-5ED3-3B0120FBFD1A}"/>
                    </a:ext>
                  </a:extLst>
                </p14:cNvPr>
                <p14:cNvContentPartPr/>
                <p14:nvPr/>
              </p14:nvContentPartPr>
              <p14:xfrm>
                <a:off x="1199832" y="4748511"/>
                <a:ext cx="42120" cy="3240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DF35BEE4-C6C3-08C1-5ED3-3B0120FBFD1A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193712" y="4742391"/>
                  <a:ext cx="543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D8300A13-C1D8-5021-CE4F-AA1ED7EBDC21}"/>
                    </a:ext>
                  </a:extLst>
                </p14:cNvPr>
                <p14:cNvContentPartPr/>
                <p14:nvPr/>
              </p14:nvContentPartPr>
              <p14:xfrm>
                <a:off x="1259952" y="4787391"/>
                <a:ext cx="189360" cy="16812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D8300A13-C1D8-5021-CE4F-AA1ED7EBDC21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253832" y="4781271"/>
                  <a:ext cx="2016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E5FAB356-05AD-443C-A0C2-DD7CA5B321DF}"/>
                    </a:ext>
                  </a:extLst>
                </p14:cNvPr>
                <p14:cNvContentPartPr/>
                <p14:nvPr/>
              </p14:nvContentPartPr>
              <p14:xfrm>
                <a:off x="1456872" y="4783791"/>
                <a:ext cx="154080" cy="15408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E5FAB356-05AD-443C-A0C2-DD7CA5B321DF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450752" y="4777671"/>
                  <a:ext cx="1663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82BA4C74-AEBA-9D05-0823-0956BE9C8A5A}"/>
                    </a:ext>
                  </a:extLst>
                </p14:cNvPr>
                <p14:cNvContentPartPr/>
                <p14:nvPr/>
              </p14:nvContentPartPr>
              <p14:xfrm>
                <a:off x="1606272" y="4769031"/>
                <a:ext cx="163080" cy="15408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82BA4C74-AEBA-9D05-0823-0956BE9C8A5A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600152" y="4762911"/>
                  <a:ext cx="1753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368CB04C-E7D8-046C-80BE-C9A1E7FC891C}"/>
                    </a:ext>
                  </a:extLst>
                </p14:cNvPr>
                <p14:cNvContentPartPr/>
                <p14:nvPr/>
              </p14:nvContentPartPr>
              <p14:xfrm>
                <a:off x="1708872" y="4746351"/>
                <a:ext cx="403560" cy="17532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368CB04C-E7D8-046C-80BE-C9A1E7FC891C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702752" y="4740231"/>
                  <a:ext cx="4158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6A367037-4918-FB03-BB2E-0F3E0C35B7EE}"/>
                    </a:ext>
                  </a:extLst>
                </p14:cNvPr>
                <p14:cNvContentPartPr/>
                <p14:nvPr/>
              </p14:nvContentPartPr>
              <p14:xfrm>
                <a:off x="2070672" y="4715031"/>
                <a:ext cx="299520" cy="20916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6A367037-4918-FB03-BB2E-0F3E0C35B7EE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2064552" y="4708911"/>
                  <a:ext cx="31176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F54A1FA5-6FE4-4068-7AAB-39B47DF7DF9E}"/>
                    </a:ext>
                  </a:extLst>
                </p14:cNvPr>
                <p14:cNvContentPartPr/>
                <p14:nvPr/>
              </p14:nvContentPartPr>
              <p14:xfrm>
                <a:off x="2487912" y="4745631"/>
                <a:ext cx="18000" cy="2556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F54A1FA5-6FE4-4068-7AAB-39B47DF7DF9E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481792" y="4739511"/>
                  <a:ext cx="302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DBEB4E6B-BB46-7130-B836-E8D701BEEB09}"/>
                    </a:ext>
                  </a:extLst>
                </p14:cNvPr>
                <p14:cNvContentPartPr/>
                <p14:nvPr/>
              </p14:nvContentPartPr>
              <p14:xfrm>
                <a:off x="2530392" y="4888191"/>
                <a:ext cx="9720" cy="2124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DBEB4E6B-BB46-7130-B836-E8D701BEEB0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524272" y="4882071"/>
                  <a:ext cx="2196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C7D323D0-6577-9895-2FDB-00384137800B}"/>
              </a:ext>
            </a:extLst>
          </p:cNvPr>
          <p:cNvGrpSpPr/>
          <p:nvPr/>
        </p:nvGrpSpPr>
        <p:grpSpPr>
          <a:xfrm>
            <a:off x="3892168" y="4502247"/>
            <a:ext cx="1073520" cy="190800"/>
            <a:chOff x="3964632" y="4643751"/>
            <a:chExt cx="1073520" cy="19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BCD17B76-82FA-7FD7-DD67-1D15C306DB82}"/>
                    </a:ext>
                  </a:extLst>
                </p14:cNvPr>
                <p14:cNvContentPartPr/>
                <p14:nvPr/>
              </p14:nvContentPartPr>
              <p14:xfrm>
                <a:off x="3964632" y="4667871"/>
                <a:ext cx="206640" cy="1407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BCD17B76-82FA-7FD7-DD67-1D15C306DB82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958512" y="4661751"/>
                  <a:ext cx="2188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4F2C88DA-2377-7DD1-8D53-9B94136D3C46}"/>
                    </a:ext>
                  </a:extLst>
                </p14:cNvPr>
                <p14:cNvContentPartPr/>
                <p14:nvPr/>
              </p14:nvContentPartPr>
              <p14:xfrm>
                <a:off x="4170552" y="4661031"/>
                <a:ext cx="137520" cy="14940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4F2C88DA-2377-7DD1-8D53-9B94136D3C4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164432" y="4654911"/>
                  <a:ext cx="1497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861CB855-3921-5B77-3FF0-5DA5013DD33A}"/>
                    </a:ext>
                  </a:extLst>
                </p14:cNvPr>
                <p14:cNvContentPartPr/>
                <p14:nvPr/>
              </p14:nvContentPartPr>
              <p14:xfrm>
                <a:off x="4318872" y="4660671"/>
                <a:ext cx="105120" cy="1738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861CB855-3921-5B77-3FF0-5DA5013DD33A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312752" y="4654551"/>
                  <a:ext cx="1173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36D08761-D9F4-D771-3238-A9B6D3A4E65C}"/>
                    </a:ext>
                  </a:extLst>
                </p14:cNvPr>
                <p14:cNvContentPartPr/>
                <p14:nvPr/>
              </p14:nvContentPartPr>
              <p14:xfrm>
                <a:off x="4469352" y="4699551"/>
                <a:ext cx="185760" cy="10980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36D08761-D9F4-D771-3238-A9B6D3A4E65C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463232" y="4693431"/>
                  <a:ext cx="1980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FCCE535D-9F96-2854-7B72-6FBFDB7A969D}"/>
                    </a:ext>
                  </a:extLst>
                </p14:cNvPr>
                <p14:cNvContentPartPr/>
                <p14:nvPr/>
              </p14:nvContentPartPr>
              <p14:xfrm>
                <a:off x="4633872" y="4683711"/>
                <a:ext cx="221400" cy="13680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FCCE535D-9F96-2854-7B72-6FBFDB7A969D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627752" y="4677591"/>
                  <a:ext cx="2336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A14D1230-0193-63BF-8AA4-1C372AB557D2}"/>
                    </a:ext>
                  </a:extLst>
                </p14:cNvPr>
                <p14:cNvContentPartPr/>
                <p14:nvPr/>
              </p14:nvContentPartPr>
              <p14:xfrm>
                <a:off x="4899552" y="4643751"/>
                <a:ext cx="138600" cy="16128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A14D1230-0193-63BF-8AA4-1C372AB557D2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893432" y="4637631"/>
                  <a:ext cx="150840" cy="17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3" name="Group 682">
            <a:extLst>
              <a:ext uri="{FF2B5EF4-FFF2-40B4-BE49-F238E27FC236}">
                <a16:creationId xmlns:a16="http://schemas.microsoft.com/office/drawing/2014/main" id="{9DDBB620-8DF3-308D-FC04-B61BA9FC81DC}"/>
              </a:ext>
            </a:extLst>
          </p:cNvPr>
          <p:cNvGrpSpPr/>
          <p:nvPr/>
        </p:nvGrpSpPr>
        <p:grpSpPr>
          <a:xfrm>
            <a:off x="5295392" y="4392087"/>
            <a:ext cx="3219840" cy="466560"/>
            <a:chOff x="5338984" y="4558791"/>
            <a:chExt cx="3219840" cy="46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765DF153-22BC-19C2-927A-7C45F285047A}"/>
                    </a:ext>
                  </a:extLst>
                </p14:cNvPr>
                <p14:cNvContentPartPr/>
                <p14:nvPr/>
              </p14:nvContentPartPr>
              <p14:xfrm>
                <a:off x="5338984" y="4657071"/>
                <a:ext cx="216000" cy="26460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765DF153-22BC-19C2-927A-7C45F285047A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5332864" y="4650951"/>
                  <a:ext cx="22824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722E400F-0807-5979-F93D-6EAD1658A044}"/>
                    </a:ext>
                  </a:extLst>
                </p14:cNvPr>
                <p14:cNvContentPartPr/>
                <p14:nvPr/>
              </p14:nvContentPartPr>
              <p14:xfrm>
                <a:off x="5650744" y="4671831"/>
                <a:ext cx="209880" cy="20268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722E400F-0807-5979-F93D-6EAD1658A044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5644624" y="4665711"/>
                  <a:ext cx="2221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71D680C1-F532-F084-6791-BF2CFBF40B9B}"/>
                    </a:ext>
                  </a:extLst>
                </p14:cNvPr>
                <p14:cNvContentPartPr/>
                <p14:nvPr/>
              </p14:nvContentPartPr>
              <p14:xfrm>
                <a:off x="5951704" y="4643031"/>
                <a:ext cx="258480" cy="3708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71D680C1-F532-F084-6791-BF2CFBF40B9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5945584" y="4636911"/>
                  <a:ext cx="27072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72DBDCD7-4EB2-8346-FE4F-EB7C8ACCC430}"/>
                    </a:ext>
                  </a:extLst>
                </p14:cNvPr>
                <p14:cNvContentPartPr/>
                <p14:nvPr/>
              </p14:nvContentPartPr>
              <p14:xfrm>
                <a:off x="6065464" y="4687311"/>
                <a:ext cx="41400" cy="21420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72DBDCD7-4EB2-8346-FE4F-EB7C8ACCC43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6059344" y="4681191"/>
                  <a:ext cx="5364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BC31C79F-8DD6-1986-50BF-3FE55FFDE0C3}"/>
                    </a:ext>
                  </a:extLst>
                </p14:cNvPr>
                <p14:cNvContentPartPr/>
                <p14:nvPr/>
              </p14:nvContentPartPr>
              <p14:xfrm>
                <a:off x="5972944" y="4887111"/>
                <a:ext cx="269280" cy="900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BC31C79F-8DD6-1986-50BF-3FE55FFDE0C3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5966824" y="4880991"/>
                  <a:ext cx="2815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1F226C13-23FB-6DEA-FE72-CB025F54E035}"/>
                    </a:ext>
                  </a:extLst>
                </p14:cNvPr>
                <p14:cNvContentPartPr/>
                <p14:nvPr/>
              </p14:nvContentPartPr>
              <p14:xfrm>
                <a:off x="6335464" y="4925631"/>
                <a:ext cx="20160" cy="432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1F226C13-23FB-6DEA-FE72-CB025F54E035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6329344" y="4919511"/>
                  <a:ext cx="324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E0C6BC26-3E78-CE5F-4655-6AAB4B5770AF}"/>
                    </a:ext>
                  </a:extLst>
                </p14:cNvPr>
                <p14:cNvContentPartPr/>
                <p14:nvPr/>
              </p14:nvContentPartPr>
              <p14:xfrm>
                <a:off x="6298024" y="4874151"/>
                <a:ext cx="46440" cy="14616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E0C6BC26-3E78-CE5F-4655-6AAB4B5770AF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6291904" y="4868031"/>
                  <a:ext cx="586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287649C8-7FF5-E40E-7891-B1517980508B}"/>
                    </a:ext>
                  </a:extLst>
                </p14:cNvPr>
                <p14:cNvContentPartPr/>
                <p14:nvPr/>
              </p14:nvContentPartPr>
              <p14:xfrm>
                <a:off x="6267064" y="4834551"/>
                <a:ext cx="161280" cy="759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287649C8-7FF5-E40E-7891-B1517980508B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6260944" y="4828431"/>
                  <a:ext cx="1735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84E5DD9C-D37F-FAA3-246F-758BE7C26821}"/>
                    </a:ext>
                  </a:extLst>
                </p14:cNvPr>
                <p14:cNvContentPartPr/>
                <p14:nvPr/>
              </p14:nvContentPartPr>
              <p14:xfrm>
                <a:off x="6487024" y="4646631"/>
                <a:ext cx="204120" cy="23760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84E5DD9C-D37F-FAA3-246F-758BE7C26821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6480904" y="4640511"/>
                  <a:ext cx="21636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7DAF8342-ADFF-C854-10A9-D3A34C7409E8}"/>
                    </a:ext>
                  </a:extLst>
                </p14:cNvPr>
                <p14:cNvContentPartPr/>
                <p14:nvPr/>
              </p14:nvContentPartPr>
              <p14:xfrm>
                <a:off x="6672064" y="4670391"/>
                <a:ext cx="200520" cy="21276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7DAF8342-ADFF-C854-10A9-D3A34C7409E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6665944" y="4664271"/>
                  <a:ext cx="21276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4291538A-E9D3-6994-F22C-50457BBE14C2}"/>
                    </a:ext>
                  </a:extLst>
                </p14:cNvPr>
                <p14:cNvContentPartPr/>
                <p14:nvPr/>
              </p14:nvContentPartPr>
              <p14:xfrm>
                <a:off x="6855664" y="4589391"/>
                <a:ext cx="54000" cy="13572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4291538A-E9D3-6994-F22C-50457BBE14C2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6849544" y="4583271"/>
                  <a:ext cx="662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BD9D43B0-3DF4-CD40-63C7-B19531B281F9}"/>
                    </a:ext>
                  </a:extLst>
                </p14:cNvPr>
                <p14:cNvContentPartPr/>
                <p14:nvPr/>
              </p14:nvContentPartPr>
              <p14:xfrm>
                <a:off x="6939184" y="4558791"/>
                <a:ext cx="175320" cy="34596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BD9D43B0-3DF4-CD40-63C7-B19531B281F9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6933064" y="4552671"/>
                  <a:ext cx="18756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47A226F9-939F-064C-9F8F-D3D1B866E647}"/>
                    </a:ext>
                  </a:extLst>
                </p14:cNvPr>
                <p14:cNvContentPartPr/>
                <p14:nvPr/>
              </p14:nvContentPartPr>
              <p14:xfrm>
                <a:off x="7276504" y="4665711"/>
                <a:ext cx="175320" cy="17100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47A226F9-939F-064C-9F8F-D3D1B866E647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7270384" y="4659591"/>
                  <a:ext cx="1875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5AFDAA2F-2BB8-0728-F720-9CEEA84A1863}"/>
                    </a:ext>
                  </a:extLst>
                </p14:cNvPr>
                <p14:cNvContentPartPr/>
                <p14:nvPr/>
              </p14:nvContentPartPr>
              <p14:xfrm>
                <a:off x="7261384" y="4845351"/>
                <a:ext cx="183600" cy="7056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5AFDAA2F-2BB8-0728-F720-9CEEA84A1863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7255264" y="4839231"/>
                  <a:ext cx="1958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C0180725-BA8F-010F-4846-15F1EBA21986}"/>
                    </a:ext>
                  </a:extLst>
                </p14:cNvPr>
                <p14:cNvContentPartPr/>
                <p14:nvPr/>
              </p14:nvContentPartPr>
              <p14:xfrm>
                <a:off x="7564864" y="4654551"/>
                <a:ext cx="294480" cy="2268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C0180725-BA8F-010F-4846-15F1EBA21986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7558744" y="4648431"/>
                  <a:ext cx="3067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1EC6A4A0-6394-5E56-E8CA-CBFC54D88450}"/>
                    </a:ext>
                  </a:extLst>
                </p14:cNvPr>
                <p14:cNvContentPartPr/>
                <p14:nvPr/>
              </p14:nvContentPartPr>
              <p14:xfrm>
                <a:off x="7664944" y="4688391"/>
                <a:ext cx="41760" cy="23832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1EC6A4A0-6394-5E56-E8CA-CBFC54D88450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7658824" y="4682271"/>
                  <a:ext cx="5400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253FDBFB-CE50-43C5-8562-328B40EB3259}"/>
                    </a:ext>
                  </a:extLst>
                </p14:cNvPr>
                <p14:cNvContentPartPr/>
                <p14:nvPr/>
              </p14:nvContentPartPr>
              <p14:xfrm>
                <a:off x="7601584" y="4909431"/>
                <a:ext cx="253800" cy="46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253FDBFB-CE50-43C5-8562-328B40EB3259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7595464" y="4903311"/>
                  <a:ext cx="2660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28F548AC-18CE-5501-CA91-4B7ED4355961}"/>
                    </a:ext>
                  </a:extLst>
                </p14:cNvPr>
                <p14:cNvContentPartPr/>
                <p14:nvPr/>
              </p14:nvContentPartPr>
              <p14:xfrm>
                <a:off x="7869424" y="4879911"/>
                <a:ext cx="30240" cy="14544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28F548AC-18CE-5501-CA91-4B7ED4355961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7863304" y="4873791"/>
                  <a:ext cx="424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F8A4EF69-1067-1A1F-ED58-8BB8D7BCA6EF}"/>
                    </a:ext>
                  </a:extLst>
                </p14:cNvPr>
                <p14:cNvContentPartPr/>
                <p14:nvPr/>
              </p14:nvContentPartPr>
              <p14:xfrm>
                <a:off x="7854304" y="4818351"/>
                <a:ext cx="135360" cy="12492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F8A4EF69-1067-1A1F-ED58-8BB8D7BCA6EF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7848184" y="4812231"/>
                  <a:ext cx="147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CED7F98E-F1D6-1988-4A67-097B4C4C2764}"/>
                    </a:ext>
                  </a:extLst>
                </p14:cNvPr>
                <p14:cNvContentPartPr/>
                <p14:nvPr/>
              </p14:nvContentPartPr>
              <p14:xfrm>
                <a:off x="8001184" y="4575711"/>
                <a:ext cx="159840" cy="30816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CED7F98E-F1D6-1988-4A67-097B4C4C2764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7995064" y="4569591"/>
                  <a:ext cx="17208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D4582602-53C8-2270-5E16-D71BED6F23A5}"/>
                    </a:ext>
                  </a:extLst>
                </p14:cNvPr>
                <p14:cNvContentPartPr/>
                <p14:nvPr/>
              </p14:nvContentPartPr>
              <p14:xfrm>
                <a:off x="8171464" y="4670391"/>
                <a:ext cx="206640" cy="18360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D4582602-53C8-2270-5E16-D71BED6F23A5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8165344" y="4664271"/>
                  <a:ext cx="21888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43A0F788-0897-A116-1BE1-0FA7AA3371BA}"/>
                    </a:ext>
                  </a:extLst>
                </p14:cNvPr>
                <p14:cNvContentPartPr/>
                <p14:nvPr/>
              </p14:nvContentPartPr>
              <p14:xfrm>
                <a:off x="8362624" y="4568511"/>
                <a:ext cx="196200" cy="39312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43A0F788-0897-A116-1BE1-0FA7AA3371BA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8356504" y="4562391"/>
                  <a:ext cx="208440" cy="405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2">
            <p14:nvContentPartPr>
              <p14:cNvPr id="684" name="Ink 683">
                <a:extLst>
                  <a:ext uri="{FF2B5EF4-FFF2-40B4-BE49-F238E27FC236}">
                    <a16:creationId xmlns:a16="http://schemas.microsoft.com/office/drawing/2014/main" id="{230D8822-769D-4DD7-6207-CF462EA901D0}"/>
                  </a:ext>
                </a:extLst>
              </p14:cNvPr>
              <p14:cNvContentPartPr/>
              <p14:nvPr/>
            </p14:nvContentPartPr>
            <p14:xfrm>
              <a:off x="8738432" y="4693047"/>
              <a:ext cx="33840" cy="19440"/>
            </p14:xfrm>
          </p:contentPart>
        </mc:Choice>
        <mc:Fallback xmlns="">
          <p:pic>
            <p:nvPicPr>
              <p:cNvPr id="684" name="Ink 683">
                <a:extLst>
                  <a:ext uri="{FF2B5EF4-FFF2-40B4-BE49-F238E27FC236}">
                    <a16:creationId xmlns:a16="http://schemas.microsoft.com/office/drawing/2014/main" id="{230D8822-769D-4DD7-6207-CF462EA901D0}"/>
                  </a:ext>
                </a:extLst>
              </p:cNvPr>
              <p:cNvPicPr/>
              <p:nvPr/>
            </p:nvPicPr>
            <p:blipFill>
              <a:blip r:embed="rId623"/>
              <a:stretch>
                <a:fillRect/>
              </a:stretch>
            </p:blipFill>
            <p:spPr>
              <a:xfrm>
                <a:off x="8732312" y="4686927"/>
                <a:ext cx="4608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4">
            <p14:nvContentPartPr>
              <p14:cNvPr id="702" name="Ink 701">
                <a:extLst>
                  <a:ext uri="{FF2B5EF4-FFF2-40B4-BE49-F238E27FC236}">
                    <a16:creationId xmlns:a16="http://schemas.microsoft.com/office/drawing/2014/main" id="{40838DB6-D867-9014-2446-EBA63EEC0895}"/>
                  </a:ext>
                </a:extLst>
              </p14:cNvPr>
              <p14:cNvContentPartPr/>
              <p14:nvPr/>
            </p14:nvContentPartPr>
            <p14:xfrm>
              <a:off x="2879560" y="4503687"/>
              <a:ext cx="672120" cy="409680"/>
            </p14:xfrm>
          </p:contentPart>
        </mc:Choice>
        <mc:Fallback xmlns="">
          <p:pic>
            <p:nvPicPr>
              <p:cNvPr id="702" name="Ink 701">
                <a:extLst>
                  <a:ext uri="{FF2B5EF4-FFF2-40B4-BE49-F238E27FC236}">
                    <a16:creationId xmlns:a16="http://schemas.microsoft.com/office/drawing/2014/main" id="{40838DB6-D867-9014-2446-EBA63EEC0895}"/>
                  </a:ext>
                </a:extLst>
              </p:cNvPr>
              <p:cNvPicPr/>
              <p:nvPr/>
            </p:nvPicPr>
            <p:blipFill>
              <a:blip r:embed="rId625"/>
              <a:stretch>
                <a:fillRect/>
              </a:stretch>
            </p:blipFill>
            <p:spPr>
              <a:xfrm>
                <a:off x="2873440" y="4497567"/>
                <a:ext cx="68436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6">
            <p14:nvContentPartPr>
              <p14:cNvPr id="703" name="Ink 702">
                <a:extLst>
                  <a:ext uri="{FF2B5EF4-FFF2-40B4-BE49-F238E27FC236}">
                    <a16:creationId xmlns:a16="http://schemas.microsoft.com/office/drawing/2014/main" id="{88A13E7D-824A-DB5F-2931-D4038D0A932A}"/>
                  </a:ext>
                </a:extLst>
              </p14:cNvPr>
              <p14:cNvContentPartPr/>
              <p14:nvPr/>
            </p14:nvContentPartPr>
            <p14:xfrm>
              <a:off x="11995480" y="5672967"/>
              <a:ext cx="55440" cy="34560"/>
            </p14:xfrm>
          </p:contentPart>
        </mc:Choice>
        <mc:Fallback xmlns="">
          <p:pic>
            <p:nvPicPr>
              <p:cNvPr id="703" name="Ink 702">
                <a:extLst>
                  <a:ext uri="{FF2B5EF4-FFF2-40B4-BE49-F238E27FC236}">
                    <a16:creationId xmlns:a16="http://schemas.microsoft.com/office/drawing/2014/main" id="{88A13E7D-824A-DB5F-2931-D4038D0A932A}"/>
                  </a:ext>
                </a:extLst>
              </p:cNvPr>
              <p:cNvPicPr/>
              <p:nvPr/>
            </p:nvPicPr>
            <p:blipFill>
              <a:blip r:embed="rId627"/>
              <a:stretch>
                <a:fillRect/>
              </a:stretch>
            </p:blipFill>
            <p:spPr>
              <a:xfrm>
                <a:off x="11989360" y="5666847"/>
                <a:ext cx="67680" cy="46800"/>
              </a:xfrm>
              <a:prstGeom prst="rect">
                <a:avLst/>
              </a:prstGeom>
            </p:spPr>
          </p:pic>
        </mc:Fallback>
      </mc:AlternateContent>
      <p:grpSp>
        <p:nvGrpSpPr>
          <p:cNvPr id="724" name="Group 723">
            <a:extLst>
              <a:ext uri="{FF2B5EF4-FFF2-40B4-BE49-F238E27FC236}">
                <a16:creationId xmlns:a16="http://schemas.microsoft.com/office/drawing/2014/main" id="{C3C17DEA-CA29-469C-CFBA-75D55BE44EDA}"/>
              </a:ext>
            </a:extLst>
          </p:cNvPr>
          <p:cNvGrpSpPr/>
          <p:nvPr/>
        </p:nvGrpSpPr>
        <p:grpSpPr>
          <a:xfrm>
            <a:off x="1587912" y="5437664"/>
            <a:ext cx="646560" cy="187200"/>
            <a:chOff x="1631504" y="5604368"/>
            <a:chExt cx="646560" cy="18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4DE12CFF-3DC4-72E1-55FC-EB5A094681EF}"/>
                    </a:ext>
                  </a:extLst>
                </p14:cNvPr>
                <p14:cNvContentPartPr/>
                <p14:nvPr/>
              </p14:nvContentPartPr>
              <p14:xfrm>
                <a:off x="1631504" y="5661248"/>
                <a:ext cx="282960" cy="12528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4DE12CFF-3DC4-72E1-55FC-EB5A094681EF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625384" y="5655128"/>
                  <a:ext cx="2952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9D8317AE-F02B-5A77-CEB7-32756FA15106}"/>
                    </a:ext>
                  </a:extLst>
                </p14:cNvPr>
                <p14:cNvContentPartPr/>
                <p14:nvPr/>
              </p14:nvContentPartPr>
              <p14:xfrm>
                <a:off x="1915904" y="5604368"/>
                <a:ext cx="189000" cy="13968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9D8317AE-F02B-5A77-CEB7-32756FA15106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909784" y="5598248"/>
                  <a:ext cx="2012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BB9B2189-C94C-C95A-9867-4ED752C93738}"/>
                    </a:ext>
                  </a:extLst>
                </p14:cNvPr>
                <p14:cNvContentPartPr/>
                <p14:nvPr/>
              </p14:nvContentPartPr>
              <p14:xfrm>
                <a:off x="2076464" y="5620928"/>
                <a:ext cx="185400" cy="12312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BB9B2189-C94C-C95A-9867-4ED752C93738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2070344" y="5614808"/>
                  <a:ext cx="1976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7A5773AA-7CCC-4286-B5DE-1917656AE98F}"/>
                    </a:ext>
                  </a:extLst>
                </p14:cNvPr>
                <p14:cNvContentPartPr/>
                <p14:nvPr/>
              </p14:nvContentPartPr>
              <p14:xfrm>
                <a:off x="2095184" y="5616248"/>
                <a:ext cx="182880" cy="17532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7A5773AA-7CCC-4286-B5DE-1917656AE98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089064" y="5610128"/>
                  <a:ext cx="195120" cy="18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6" name="Group 745">
            <a:extLst>
              <a:ext uri="{FF2B5EF4-FFF2-40B4-BE49-F238E27FC236}">
                <a16:creationId xmlns:a16="http://schemas.microsoft.com/office/drawing/2014/main" id="{AAC9CB5B-1FE6-3AC3-FC25-63A0717D47DA}"/>
              </a:ext>
            </a:extLst>
          </p:cNvPr>
          <p:cNvGrpSpPr/>
          <p:nvPr/>
        </p:nvGrpSpPr>
        <p:grpSpPr>
          <a:xfrm>
            <a:off x="3166120" y="5133687"/>
            <a:ext cx="764280" cy="999360"/>
            <a:chOff x="3209712" y="5300391"/>
            <a:chExt cx="764280" cy="999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19D15189-4722-318F-F799-FDBC64E55D74}"/>
                    </a:ext>
                  </a:extLst>
                </p14:cNvPr>
                <p14:cNvContentPartPr/>
                <p14:nvPr/>
              </p14:nvContentPartPr>
              <p14:xfrm>
                <a:off x="3272352" y="5975031"/>
                <a:ext cx="253440" cy="18288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19D15189-4722-318F-F799-FDBC64E55D74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3266232" y="5968911"/>
                  <a:ext cx="2656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175CBF57-1EC2-D8F5-20FC-D11D2B4147CA}"/>
                    </a:ext>
                  </a:extLst>
                </p14:cNvPr>
                <p14:cNvContentPartPr/>
                <p14:nvPr/>
              </p14:nvContentPartPr>
              <p14:xfrm>
                <a:off x="3370632" y="5990511"/>
                <a:ext cx="123840" cy="1828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175CBF57-1EC2-D8F5-20FC-D11D2B4147CA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3364512" y="5984391"/>
                  <a:ext cx="1360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1D7222A7-6942-35E4-CA71-0EE683BB9B4E}"/>
                    </a:ext>
                  </a:extLst>
                </p14:cNvPr>
                <p14:cNvContentPartPr/>
                <p14:nvPr/>
              </p14:nvContentPartPr>
              <p14:xfrm>
                <a:off x="3224112" y="5459511"/>
                <a:ext cx="111240" cy="31608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1D7222A7-6942-35E4-CA71-0EE683BB9B4E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3217992" y="5453391"/>
                  <a:ext cx="12348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F8CC1601-F4CD-1E64-86B9-50E68BF34B41}"/>
                    </a:ext>
                  </a:extLst>
                </p14:cNvPr>
                <p14:cNvContentPartPr/>
                <p14:nvPr/>
              </p14:nvContentPartPr>
              <p14:xfrm>
                <a:off x="3409512" y="5387871"/>
                <a:ext cx="203400" cy="37080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F8CC1601-F4CD-1E64-86B9-50E68BF34B41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3403392" y="5381751"/>
                  <a:ext cx="21564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12122B90-2F0B-7BD8-67C4-4D845D0FF1F1}"/>
                    </a:ext>
                  </a:extLst>
                </p14:cNvPr>
                <p14:cNvContentPartPr/>
                <p14:nvPr/>
              </p14:nvContentPartPr>
              <p14:xfrm>
                <a:off x="3619392" y="5341791"/>
                <a:ext cx="101160" cy="14724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12122B90-2F0B-7BD8-67C4-4D845D0FF1F1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3613272" y="5335671"/>
                  <a:ext cx="1134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FF98050B-B4A2-9E5C-876A-CE94902A89C2}"/>
                    </a:ext>
                  </a:extLst>
                </p14:cNvPr>
                <p14:cNvContentPartPr/>
                <p14:nvPr/>
              </p14:nvContentPartPr>
              <p14:xfrm>
                <a:off x="3725592" y="5300391"/>
                <a:ext cx="23400" cy="8316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FF98050B-B4A2-9E5C-876A-CE94902A89C2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3719472" y="5294271"/>
                  <a:ext cx="356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40265D52-897C-B3E7-AE7B-7C626B5B1F10}"/>
                    </a:ext>
                  </a:extLst>
                </p14:cNvPr>
                <p14:cNvContentPartPr/>
                <p14:nvPr/>
              </p14:nvContentPartPr>
              <p14:xfrm>
                <a:off x="3711552" y="5620791"/>
                <a:ext cx="17640" cy="3708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40265D52-897C-B3E7-AE7B-7C626B5B1F10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3705432" y="5614671"/>
                  <a:ext cx="298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833738DB-E818-87EA-6936-05BE244A029F}"/>
                    </a:ext>
                  </a:extLst>
                </p14:cNvPr>
                <p14:cNvContentPartPr/>
                <p14:nvPr/>
              </p14:nvContentPartPr>
              <p14:xfrm>
                <a:off x="3874272" y="5371671"/>
                <a:ext cx="72720" cy="39528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833738DB-E818-87EA-6936-05BE244A029F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3868152" y="5365551"/>
                  <a:ext cx="8496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EFE7B631-E4AF-2BC0-5F62-4D4763376405}"/>
                    </a:ext>
                  </a:extLst>
                </p14:cNvPr>
                <p14:cNvContentPartPr/>
                <p14:nvPr/>
              </p14:nvContentPartPr>
              <p14:xfrm>
                <a:off x="3209712" y="5845791"/>
                <a:ext cx="764280" cy="3960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EFE7B631-E4AF-2BC0-5F62-4D4763376405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3203592" y="5839671"/>
                  <a:ext cx="7765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4D766238-58CB-BDDA-F765-79ADA9E4E464}"/>
                    </a:ext>
                  </a:extLst>
                </p14:cNvPr>
                <p14:cNvContentPartPr/>
                <p14:nvPr/>
              </p14:nvContentPartPr>
              <p14:xfrm>
                <a:off x="3694632" y="5716911"/>
                <a:ext cx="89280" cy="17820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4D766238-58CB-BDDA-F765-79ADA9E4E464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3688512" y="5710791"/>
                  <a:ext cx="1015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B864BCC4-2B80-D98A-4376-439318242C60}"/>
                    </a:ext>
                  </a:extLst>
                </p14:cNvPr>
                <p14:cNvContentPartPr/>
                <p14:nvPr/>
              </p14:nvContentPartPr>
              <p14:xfrm>
                <a:off x="3555672" y="5878551"/>
                <a:ext cx="95760" cy="10728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B864BCC4-2B80-D98A-4376-439318242C60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3549552" y="5872431"/>
                  <a:ext cx="1080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D8A452BB-7144-846C-A831-5591213AD8EC}"/>
                    </a:ext>
                  </a:extLst>
                </p14:cNvPr>
                <p14:cNvContentPartPr/>
                <p14:nvPr/>
              </p14:nvContentPartPr>
              <p14:xfrm>
                <a:off x="3588072" y="6117951"/>
                <a:ext cx="125280" cy="18180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D8A452BB-7144-846C-A831-5591213AD8EC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3581952" y="6111831"/>
                  <a:ext cx="1375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F394B4EF-FB4D-7CB0-CC94-9BBEB2E794DD}"/>
                    </a:ext>
                  </a:extLst>
                </p14:cNvPr>
                <p14:cNvContentPartPr/>
                <p14:nvPr/>
              </p14:nvContentPartPr>
              <p14:xfrm>
                <a:off x="3592752" y="6039831"/>
                <a:ext cx="46800" cy="1908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F394B4EF-FB4D-7CB0-CC94-9BBEB2E794DD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3586632" y="6033711"/>
                  <a:ext cx="59040" cy="3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0" name="Group 749">
            <a:extLst>
              <a:ext uri="{FF2B5EF4-FFF2-40B4-BE49-F238E27FC236}">
                <a16:creationId xmlns:a16="http://schemas.microsoft.com/office/drawing/2014/main" id="{FB4BF5E1-03B5-EA4A-A8A7-1BD44787614D}"/>
              </a:ext>
            </a:extLst>
          </p:cNvPr>
          <p:cNvGrpSpPr/>
          <p:nvPr/>
        </p:nvGrpSpPr>
        <p:grpSpPr>
          <a:xfrm>
            <a:off x="9024400" y="5222704"/>
            <a:ext cx="1597984" cy="632520"/>
            <a:chOff x="9067992" y="5389408"/>
            <a:chExt cx="1597984" cy="63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AB5E59AB-A260-1BCA-4567-89590C3B4A0B}"/>
                    </a:ext>
                  </a:extLst>
                </p14:cNvPr>
                <p14:cNvContentPartPr/>
                <p14:nvPr/>
              </p14:nvContentPartPr>
              <p14:xfrm>
                <a:off x="9188536" y="5515408"/>
                <a:ext cx="282960" cy="32940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AB5E59AB-A260-1BCA-4567-89590C3B4A0B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9182416" y="5509288"/>
                  <a:ext cx="2952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B21C44C8-D293-C45C-D51F-7C7380D61788}"/>
                    </a:ext>
                  </a:extLst>
                </p14:cNvPr>
                <p14:cNvContentPartPr/>
                <p14:nvPr/>
              </p14:nvContentPartPr>
              <p14:xfrm>
                <a:off x="9476536" y="5389408"/>
                <a:ext cx="146880" cy="19764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B21C44C8-D293-C45C-D51F-7C7380D61788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9470416" y="5383288"/>
                  <a:ext cx="15912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DE8A6DD0-AAD8-8BBB-4ABD-F9E80610134B}"/>
                    </a:ext>
                  </a:extLst>
                </p14:cNvPr>
                <p14:cNvContentPartPr/>
                <p14:nvPr/>
              </p14:nvContentPartPr>
              <p14:xfrm>
                <a:off x="9527296" y="5769208"/>
                <a:ext cx="151920" cy="2952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DE8A6DD0-AAD8-8BBB-4ABD-F9E80610134B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9521176" y="5763088"/>
                  <a:ext cx="1641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10AE55BF-3924-B850-C02A-6776AB833A9F}"/>
                    </a:ext>
                  </a:extLst>
                </p14:cNvPr>
                <p14:cNvContentPartPr/>
                <p14:nvPr/>
              </p14:nvContentPartPr>
              <p14:xfrm>
                <a:off x="9574816" y="5806288"/>
                <a:ext cx="40320" cy="10368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10AE55BF-3924-B850-C02A-6776AB833A9F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9568696" y="5800168"/>
                  <a:ext cx="525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FA9E9D67-563F-72A3-9801-387284077D52}"/>
                    </a:ext>
                  </a:extLst>
                </p14:cNvPr>
                <p14:cNvContentPartPr/>
                <p14:nvPr/>
              </p14:nvContentPartPr>
              <p14:xfrm>
                <a:off x="9534856" y="5897728"/>
                <a:ext cx="144720" cy="1404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FA9E9D67-563F-72A3-9801-387284077D52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9528736" y="5891608"/>
                  <a:ext cx="1569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2307BEC3-159F-BEA4-73CD-6265C2A93C2F}"/>
                    </a:ext>
                  </a:extLst>
                </p14:cNvPr>
                <p14:cNvContentPartPr/>
                <p14:nvPr/>
              </p14:nvContentPartPr>
              <p14:xfrm>
                <a:off x="9717016" y="5868928"/>
                <a:ext cx="16560" cy="13932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2307BEC3-159F-BEA4-73CD-6265C2A93C2F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9710896" y="5862808"/>
                  <a:ext cx="288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997AC42D-CFBE-ACBB-75A7-46555F8A41BF}"/>
                    </a:ext>
                  </a:extLst>
                </p14:cNvPr>
                <p14:cNvContentPartPr/>
                <p14:nvPr/>
              </p14:nvContentPartPr>
              <p14:xfrm>
                <a:off x="9715576" y="5850208"/>
                <a:ext cx="90000" cy="6516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997AC42D-CFBE-ACBB-75A7-46555F8A41BF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9709456" y="5844088"/>
                  <a:ext cx="1022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309B9BCC-4096-E385-C043-D50A54E9E4E6}"/>
                    </a:ext>
                  </a:extLst>
                </p14:cNvPr>
                <p14:cNvContentPartPr/>
                <p14:nvPr/>
              </p14:nvContentPartPr>
              <p14:xfrm>
                <a:off x="9829696" y="5720248"/>
                <a:ext cx="131400" cy="15624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309B9BCC-4096-E385-C043-D50A54E9E4E6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9823576" y="5714128"/>
                  <a:ext cx="1436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9992C428-7A14-9515-B652-294B614B54F8}"/>
                    </a:ext>
                  </a:extLst>
                </p14:cNvPr>
                <p14:cNvContentPartPr/>
                <p14:nvPr/>
              </p14:nvContentPartPr>
              <p14:xfrm>
                <a:off x="9935176" y="5764528"/>
                <a:ext cx="120240" cy="11664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9992C428-7A14-9515-B652-294B614B54F8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9929056" y="5758408"/>
                  <a:ext cx="1324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22F7F690-CD2D-B62F-886D-A61C63D1B165}"/>
                    </a:ext>
                  </a:extLst>
                </p14:cNvPr>
                <p14:cNvContentPartPr/>
                <p14:nvPr/>
              </p14:nvContentPartPr>
              <p14:xfrm>
                <a:off x="10043176" y="5726008"/>
                <a:ext cx="108000" cy="16956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22F7F690-CD2D-B62F-886D-A61C63D1B165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10037056" y="5719888"/>
                  <a:ext cx="12024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ED0D2E0E-A7A4-D650-A3D4-393394F2E753}"/>
                    </a:ext>
                  </a:extLst>
                </p14:cNvPr>
                <p14:cNvContentPartPr/>
                <p14:nvPr/>
              </p14:nvContentPartPr>
              <p14:xfrm>
                <a:off x="9310216" y="5961448"/>
                <a:ext cx="858600" cy="5976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ED0D2E0E-A7A4-D650-A3D4-393394F2E753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9304096" y="5955328"/>
                  <a:ext cx="8708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82CB00B6-EB57-2AC6-D7FC-9F60A9FA3737}"/>
                    </a:ext>
                  </a:extLst>
                </p14:cNvPr>
                <p14:cNvContentPartPr/>
                <p14:nvPr/>
              </p14:nvContentPartPr>
              <p14:xfrm>
                <a:off x="10421896" y="5701888"/>
                <a:ext cx="244080" cy="23364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82CB00B6-EB57-2AC6-D7FC-9F60A9FA3737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10415776" y="5695768"/>
                  <a:ext cx="25632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0DEDE848-643A-D006-BEB8-0BBC46B93302}"/>
                    </a:ext>
                  </a:extLst>
                </p14:cNvPr>
                <p14:cNvContentPartPr/>
                <p14:nvPr/>
              </p14:nvContentPartPr>
              <p14:xfrm>
                <a:off x="10409296" y="5956768"/>
                <a:ext cx="190800" cy="6516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0DEDE848-643A-D006-BEB8-0BBC46B93302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10403176" y="5950648"/>
                  <a:ext cx="2030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5E0563BA-F5B3-45B8-2716-988668B136AD}"/>
                    </a:ext>
                  </a:extLst>
                </p14:cNvPr>
                <p14:cNvContentPartPr/>
                <p14:nvPr/>
              </p14:nvContentPartPr>
              <p14:xfrm>
                <a:off x="9067992" y="5464911"/>
                <a:ext cx="116280" cy="42516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5E0563BA-F5B3-45B8-2716-988668B136AD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9061872" y="5458791"/>
                  <a:ext cx="128520" cy="43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A1211EF7-A823-B5EE-BD9C-BCC8757961C0}"/>
                    </a:ext>
                  </a:extLst>
                </p14:cNvPr>
                <p14:cNvContentPartPr/>
                <p14:nvPr/>
              </p14:nvContentPartPr>
              <p14:xfrm>
                <a:off x="10152672" y="5441871"/>
                <a:ext cx="147600" cy="50544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A1211EF7-A823-B5EE-BD9C-BCC8757961C0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10146552" y="5435751"/>
                  <a:ext cx="159840" cy="51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02812A5D-F5A1-8CE6-CE0E-3266947C24EF}"/>
              </a:ext>
            </a:extLst>
          </p:cNvPr>
          <p:cNvGrpSpPr/>
          <p:nvPr/>
        </p:nvGrpSpPr>
        <p:grpSpPr>
          <a:xfrm>
            <a:off x="8993440" y="4496847"/>
            <a:ext cx="726480" cy="298800"/>
            <a:chOff x="9037032" y="4663551"/>
            <a:chExt cx="72648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AAF69576-B0C7-A0CB-B145-9A7AE4D7836B}"/>
                    </a:ext>
                  </a:extLst>
                </p14:cNvPr>
                <p14:cNvContentPartPr/>
                <p14:nvPr/>
              </p14:nvContentPartPr>
              <p14:xfrm>
                <a:off x="9037032" y="4674711"/>
                <a:ext cx="280080" cy="3672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AAF69576-B0C7-A0CB-B145-9A7AE4D7836B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9030912" y="4668591"/>
                  <a:ext cx="2923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FF65F0CF-D234-6CD8-2E99-2D061E047103}"/>
                    </a:ext>
                  </a:extLst>
                </p14:cNvPr>
                <p14:cNvContentPartPr/>
                <p14:nvPr/>
              </p14:nvContentPartPr>
              <p14:xfrm>
                <a:off x="9119112" y="4703511"/>
                <a:ext cx="24480" cy="23796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FF65F0CF-D234-6CD8-2E99-2D061E047103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9112992" y="4697391"/>
                  <a:ext cx="3672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42E03AC8-A963-1DB8-5E5E-3537DF383A87}"/>
                    </a:ext>
                  </a:extLst>
                </p14:cNvPr>
                <p14:cNvContentPartPr/>
                <p14:nvPr/>
              </p14:nvContentPartPr>
              <p14:xfrm>
                <a:off x="9206232" y="4663551"/>
                <a:ext cx="198360" cy="29880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42E03AC8-A963-1DB8-5E5E-3537DF383A87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9200112" y="4657431"/>
                  <a:ext cx="21060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1D0BE6B0-DB60-601C-801B-6F9B0D6C17B1}"/>
                    </a:ext>
                  </a:extLst>
                </p14:cNvPr>
                <p14:cNvContentPartPr/>
                <p14:nvPr/>
              </p14:nvContentPartPr>
              <p14:xfrm>
                <a:off x="9371832" y="4815111"/>
                <a:ext cx="142560" cy="13176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1D0BE6B0-DB60-601C-801B-6F9B0D6C17B1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9365712" y="4808991"/>
                  <a:ext cx="1548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82F17BB2-F74E-8DBF-C5A0-109ECBC47CAB}"/>
                    </a:ext>
                  </a:extLst>
                </p14:cNvPr>
                <p14:cNvContentPartPr/>
                <p14:nvPr/>
              </p14:nvContentPartPr>
              <p14:xfrm>
                <a:off x="9544632" y="4789911"/>
                <a:ext cx="218880" cy="15912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82F17BB2-F74E-8DBF-C5A0-109ECBC47CAB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9538512" y="4783791"/>
                  <a:ext cx="231120" cy="17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A8E1E964-35F0-CCDF-D52F-44999E07A064}"/>
              </a:ext>
            </a:extLst>
          </p:cNvPr>
          <p:cNvGrpSpPr/>
          <p:nvPr/>
        </p:nvGrpSpPr>
        <p:grpSpPr>
          <a:xfrm>
            <a:off x="3361272" y="111"/>
            <a:ext cx="6225120" cy="840240"/>
            <a:chOff x="3361272" y="111"/>
            <a:chExt cx="6225120" cy="84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393F1BC1-C0A9-1948-FECC-86492A5485A4}"/>
                    </a:ext>
                  </a:extLst>
                </p14:cNvPr>
                <p14:cNvContentPartPr/>
                <p14:nvPr/>
              </p14:nvContentPartPr>
              <p14:xfrm>
                <a:off x="6084672" y="177591"/>
                <a:ext cx="78840" cy="1479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393F1BC1-C0A9-1948-FECC-86492A5485A4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6078552" y="171471"/>
                  <a:ext cx="910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74F6B045-5209-64B5-0A5B-8DD69E2E5E07}"/>
                    </a:ext>
                  </a:extLst>
                </p14:cNvPr>
                <p14:cNvContentPartPr/>
                <p14:nvPr/>
              </p14:nvContentPartPr>
              <p14:xfrm>
                <a:off x="5860392" y="382791"/>
                <a:ext cx="484920" cy="38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74F6B045-5209-64B5-0A5B-8DD69E2E5E07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5854272" y="376671"/>
                  <a:ext cx="4971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DB90B38F-851A-25C7-B5AD-9C5B9EE53F8F}"/>
                    </a:ext>
                  </a:extLst>
                </p14:cNvPr>
                <p14:cNvContentPartPr/>
                <p14:nvPr/>
              </p14:nvContentPartPr>
              <p14:xfrm>
                <a:off x="5953992" y="499071"/>
                <a:ext cx="230760" cy="1501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DB90B38F-851A-25C7-B5AD-9C5B9EE53F8F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5947872" y="492951"/>
                  <a:ext cx="2430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410BF7C3-1476-E2E3-A6B2-64E6AEE10272}"/>
                    </a:ext>
                  </a:extLst>
                </p14:cNvPr>
                <p14:cNvContentPartPr/>
                <p14:nvPr/>
              </p14:nvContentPartPr>
              <p14:xfrm>
                <a:off x="6215712" y="470991"/>
                <a:ext cx="65520" cy="19512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410BF7C3-1476-E2E3-A6B2-64E6AEE10272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6209592" y="464871"/>
                  <a:ext cx="7776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9516606-CB7A-3F6D-D948-895B5BD455D8}"/>
                    </a:ext>
                  </a:extLst>
                </p14:cNvPr>
                <p14:cNvContentPartPr/>
                <p14:nvPr/>
              </p14:nvContentPartPr>
              <p14:xfrm>
                <a:off x="6231192" y="492231"/>
                <a:ext cx="176040" cy="820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9516606-CB7A-3F6D-D948-895B5BD455D8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6225072" y="486111"/>
                  <a:ext cx="1882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B8C780C-F533-BEF0-6AEF-A283BDA43246}"/>
                    </a:ext>
                  </a:extLst>
                </p14:cNvPr>
                <p14:cNvContentPartPr/>
                <p14:nvPr/>
              </p14:nvContentPartPr>
              <p14:xfrm>
                <a:off x="6257112" y="560271"/>
                <a:ext cx="207720" cy="1008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B8C780C-F533-BEF0-6AEF-A283BDA43246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6250992" y="554151"/>
                  <a:ext cx="2199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C11417A2-2E2E-511E-F589-3A438FFCAA7C}"/>
                    </a:ext>
                  </a:extLst>
                </p14:cNvPr>
                <p14:cNvContentPartPr/>
                <p14:nvPr/>
              </p14:nvContentPartPr>
              <p14:xfrm>
                <a:off x="6444672" y="575751"/>
                <a:ext cx="160920" cy="1483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C11417A2-2E2E-511E-F589-3A438FFCAA7C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6438552" y="569631"/>
                  <a:ext cx="1731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1EB4351-6C9B-EEF7-52A2-82D71CD36B7C}"/>
                    </a:ext>
                  </a:extLst>
                </p14:cNvPr>
                <p14:cNvContentPartPr/>
                <p14:nvPr/>
              </p14:nvContentPartPr>
              <p14:xfrm>
                <a:off x="6461592" y="604911"/>
                <a:ext cx="142560" cy="421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1EB4351-6C9B-EEF7-52A2-82D71CD36B7C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6455472" y="598791"/>
                  <a:ext cx="1548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D4F97EDC-FE4D-C38C-79C1-121F8985D721}"/>
                    </a:ext>
                  </a:extLst>
                </p14:cNvPr>
                <p14:cNvContentPartPr/>
                <p14:nvPr/>
              </p14:nvContentPartPr>
              <p14:xfrm>
                <a:off x="6478512" y="411591"/>
                <a:ext cx="188640" cy="1065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D4F97EDC-FE4D-C38C-79C1-121F8985D721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6472392" y="405471"/>
                  <a:ext cx="2008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C94182DA-6CAC-1434-4DC4-4EBA894BE447}"/>
                    </a:ext>
                  </a:extLst>
                </p14:cNvPr>
                <p14:cNvContentPartPr/>
                <p14:nvPr/>
              </p14:nvContentPartPr>
              <p14:xfrm>
                <a:off x="6684432" y="338871"/>
                <a:ext cx="159120" cy="241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C94182DA-6CAC-1434-4DC4-4EBA894BE447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6678312" y="332751"/>
                  <a:ext cx="1713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60B5864D-D5D9-110C-36F7-EF12E78250CC}"/>
                    </a:ext>
                  </a:extLst>
                </p14:cNvPr>
                <p14:cNvContentPartPr/>
                <p14:nvPr/>
              </p14:nvContentPartPr>
              <p14:xfrm>
                <a:off x="3750792" y="200991"/>
                <a:ext cx="685080" cy="738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60B5864D-D5D9-110C-36F7-EF12E78250CC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3744672" y="194871"/>
                  <a:ext cx="69732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CCBC4461-1B7A-5FEC-5A28-050E4EF284D5}"/>
                    </a:ext>
                  </a:extLst>
                </p14:cNvPr>
                <p14:cNvContentPartPr/>
                <p14:nvPr/>
              </p14:nvContentPartPr>
              <p14:xfrm>
                <a:off x="4117992" y="265071"/>
                <a:ext cx="161280" cy="35712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CCBC4461-1B7A-5FEC-5A28-050E4EF284D5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4111872" y="258951"/>
                  <a:ext cx="17352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021DB86-262B-A0DF-ECF4-8EAD29DBFD5E}"/>
                    </a:ext>
                  </a:extLst>
                </p14:cNvPr>
                <p14:cNvContentPartPr/>
                <p14:nvPr/>
              </p14:nvContentPartPr>
              <p14:xfrm>
                <a:off x="4039152" y="423831"/>
                <a:ext cx="349560" cy="367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021DB86-262B-A0DF-ECF4-8EAD29DBFD5E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4033032" y="417711"/>
                  <a:ext cx="36180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FED78F10-8872-835E-E185-21615EF6931F}"/>
                    </a:ext>
                  </a:extLst>
                </p14:cNvPr>
                <p14:cNvContentPartPr/>
                <p14:nvPr/>
              </p14:nvContentPartPr>
              <p14:xfrm>
                <a:off x="4333632" y="363351"/>
                <a:ext cx="77040" cy="1684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FED78F10-8872-835E-E185-21615EF6931F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4327512" y="357231"/>
                  <a:ext cx="892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CEBAC4C9-B8EC-86D4-2CA5-2CD20FBE5C2E}"/>
                    </a:ext>
                  </a:extLst>
                </p14:cNvPr>
                <p14:cNvContentPartPr/>
                <p14:nvPr/>
              </p14:nvContentPartPr>
              <p14:xfrm>
                <a:off x="4908192" y="356151"/>
                <a:ext cx="215280" cy="15516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CEBAC4C9-B8EC-86D4-2CA5-2CD20FBE5C2E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4902072" y="350031"/>
                  <a:ext cx="2275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ECADD02D-6C11-5D91-34AB-CFE268AFC1CF}"/>
                    </a:ext>
                  </a:extLst>
                </p14:cNvPr>
                <p14:cNvContentPartPr/>
                <p14:nvPr/>
              </p14:nvContentPartPr>
              <p14:xfrm>
                <a:off x="5003232" y="243111"/>
                <a:ext cx="78840" cy="370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ECADD02D-6C11-5D91-34AB-CFE268AFC1CF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4997112" y="236991"/>
                  <a:ext cx="910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67B1B7F9-D7D9-BB07-8D2F-A5BCA0AA7740}"/>
                    </a:ext>
                  </a:extLst>
                </p14:cNvPr>
                <p14:cNvContentPartPr/>
                <p14:nvPr/>
              </p14:nvContentPartPr>
              <p14:xfrm>
                <a:off x="5180712" y="314391"/>
                <a:ext cx="195120" cy="1828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67B1B7F9-D7D9-BB07-8D2F-A5BCA0AA7740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5174592" y="308271"/>
                  <a:ext cx="2073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29B9D4DD-BEC5-6B88-A269-ED2C824EE965}"/>
                    </a:ext>
                  </a:extLst>
                </p14:cNvPr>
                <p14:cNvContentPartPr/>
                <p14:nvPr/>
              </p14:nvContentPartPr>
              <p14:xfrm>
                <a:off x="7066392" y="224391"/>
                <a:ext cx="195840" cy="27180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29B9D4DD-BEC5-6B88-A269-ED2C824EE965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7060272" y="218271"/>
                  <a:ext cx="20808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887BB5C6-8AC3-1064-092E-DA8E6FCF46D6}"/>
                    </a:ext>
                  </a:extLst>
                </p14:cNvPr>
                <p14:cNvContentPartPr/>
                <p14:nvPr/>
              </p14:nvContentPartPr>
              <p14:xfrm>
                <a:off x="7259712" y="378471"/>
                <a:ext cx="136440" cy="11772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887BB5C6-8AC3-1064-092E-DA8E6FCF46D6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7253592" y="372351"/>
                  <a:ext cx="1486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572F600A-82C6-83F7-138D-088ED3E828C0}"/>
                    </a:ext>
                  </a:extLst>
                </p14:cNvPr>
                <p14:cNvContentPartPr/>
                <p14:nvPr/>
              </p14:nvContentPartPr>
              <p14:xfrm>
                <a:off x="7300752" y="305031"/>
                <a:ext cx="34560" cy="2304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572F600A-82C6-83F7-138D-088ED3E828C0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7294632" y="298911"/>
                  <a:ext cx="468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A50EFDBE-C171-3EFC-F4EF-19F306CB5E5C}"/>
                    </a:ext>
                  </a:extLst>
                </p14:cNvPr>
                <p14:cNvContentPartPr/>
                <p14:nvPr/>
              </p14:nvContentPartPr>
              <p14:xfrm>
                <a:off x="7388232" y="371271"/>
                <a:ext cx="123480" cy="150120"/>
              </p14:xfrm>
            </p:contentPart>
          </mc:Choice>
          <mc:Fallback xmlns="">
            <p:pic>
              <p:nvPicPr>
                <p:cNvPr id="763" name="Ink 762">
                  <a:extLst>
                    <a:ext uri="{FF2B5EF4-FFF2-40B4-BE49-F238E27FC236}">
                      <a16:creationId xmlns:a16="http://schemas.microsoft.com/office/drawing/2014/main" id="{A50EFDBE-C171-3EFC-F4EF-19F306CB5E5C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7382112" y="365151"/>
                  <a:ext cx="1357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6BD5FE25-6793-0ED4-68EF-80829DBA353E}"/>
                    </a:ext>
                  </a:extLst>
                </p14:cNvPr>
                <p14:cNvContentPartPr/>
                <p14:nvPr/>
              </p14:nvContentPartPr>
              <p14:xfrm>
                <a:off x="7513512" y="362631"/>
                <a:ext cx="457920" cy="14148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6BD5FE25-6793-0ED4-68EF-80829DBA353E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7507392" y="356511"/>
                  <a:ext cx="4701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B8EB21BD-E792-8D84-B75A-DFE6D237DBE9}"/>
                    </a:ext>
                  </a:extLst>
                </p14:cNvPr>
                <p14:cNvContentPartPr/>
                <p14:nvPr/>
              </p14:nvContentPartPr>
              <p14:xfrm>
                <a:off x="7846872" y="265791"/>
                <a:ext cx="35280" cy="5184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B8EB21BD-E792-8D84-B75A-DFE6D237DBE9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7840752" y="259671"/>
                  <a:ext cx="475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EB56A2FC-9654-B113-42D3-3B6E07773D42}"/>
                    </a:ext>
                  </a:extLst>
                </p14:cNvPr>
                <p14:cNvContentPartPr/>
                <p14:nvPr/>
              </p14:nvContentPartPr>
              <p14:xfrm>
                <a:off x="7952712" y="120351"/>
                <a:ext cx="99360" cy="37368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EB56A2FC-9654-B113-42D3-3B6E07773D42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7946592" y="114231"/>
                  <a:ext cx="11160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A935154D-929E-CACA-A404-08A9ED7CCD91}"/>
                    </a:ext>
                  </a:extLst>
                </p14:cNvPr>
                <p14:cNvContentPartPr/>
                <p14:nvPr/>
              </p14:nvContentPartPr>
              <p14:xfrm>
                <a:off x="7939032" y="291711"/>
                <a:ext cx="172800" cy="3924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A935154D-929E-CACA-A404-08A9ED7CCD91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7932912" y="285591"/>
                  <a:ext cx="1850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A7EA8B87-DAF2-BC0F-9CBF-516495B61025}"/>
                    </a:ext>
                  </a:extLst>
                </p14:cNvPr>
                <p14:cNvContentPartPr/>
                <p14:nvPr/>
              </p14:nvContentPartPr>
              <p14:xfrm>
                <a:off x="8319552" y="181911"/>
                <a:ext cx="225720" cy="28152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A7EA8B87-DAF2-BC0F-9CBF-516495B61025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8313432" y="175791"/>
                  <a:ext cx="23796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C2DD9437-F27C-F05E-A3FB-C790BD1E827F}"/>
                    </a:ext>
                  </a:extLst>
                </p14:cNvPr>
                <p14:cNvContentPartPr/>
                <p14:nvPr/>
              </p14:nvContentPartPr>
              <p14:xfrm>
                <a:off x="8508912" y="365511"/>
                <a:ext cx="159480" cy="13608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C2DD9437-F27C-F05E-A3FB-C790BD1E827F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8502792" y="359391"/>
                  <a:ext cx="17172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F041962F-5395-37FA-98DA-800D53B2825E}"/>
                    </a:ext>
                  </a:extLst>
                </p14:cNvPr>
                <p14:cNvContentPartPr/>
                <p14:nvPr/>
              </p14:nvContentPartPr>
              <p14:xfrm>
                <a:off x="8681352" y="373791"/>
                <a:ext cx="195120" cy="14256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F041962F-5395-37FA-98DA-800D53B2825E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8675232" y="367671"/>
                  <a:ext cx="2073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0E85DA70-314E-ECE4-A941-6B2FA26DD771}"/>
                    </a:ext>
                  </a:extLst>
                </p14:cNvPr>
                <p14:cNvContentPartPr/>
                <p14:nvPr/>
              </p14:nvContentPartPr>
              <p14:xfrm>
                <a:off x="8860272" y="364791"/>
                <a:ext cx="179280" cy="14724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0E85DA70-314E-ECE4-A941-6B2FA26DD771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8854152" y="358671"/>
                  <a:ext cx="1915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A6015588-87FB-D765-BD39-93A202CBF262}"/>
                    </a:ext>
                  </a:extLst>
                </p14:cNvPr>
                <p14:cNvContentPartPr/>
                <p14:nvPr/>
              </p14:nvContentPartPr>
              <p14:xfrm>
                <a:off x="9063312" y="349671"/>
                <a:ext cx="180720" cy="17748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A6015588-87FB-D765-BD39-93A202CBF262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9057192" y="343551"/>
                  <a:ext cx="1929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820C5E9A-E320-6EC2-8D88-11EC2BA2FEE7}"/>
                    </a:ext>
                  </a:extLst>
                </p14:cNvPr>
                <p14:cNvContentPartPr/>
                <p14:nvPr/>
              </p14:nvContentPartPr>
              <p14:xfrm>
                <a:off x="3361272" y="111"/>
                <a:ext cx="6225120" cy="84024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820C5E9A-E320-6EC2-8D88-11EC2BA2FEE7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3355152" y="-6009"/>
                  <a:ext cx="6237360" cy="85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1" name="Group 780">
            <a:extLst>
              <a:ext uri="{FF2B5EF4-FFF2-40B4-BE49-F238E27FC236}">
                <a16:creationId xmlns:a16="http://schemas.microsoft.com/office/drawing/2014/main" id="{A1F4375B-604E-F589-1422-12596CB007D7}"/>
              </a:ext>
            </a:extLst>
          </p:cNvPr>
          <p:cNvGrpSpPr/>
          <p:nvPr/>
        </p:nvGrpSpPr>
        <p:grpSpPr>
          <a:xfrm>
            <a:off x="5666100" y="1974600"/>
            <a:ext cx="372960" cy="366120"/>
            <a:chOff x="5666100" y="1974600"/>
            <a:chExt cx="372960" cy="36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FF8B3EA0-55D8-35A9-675A-460030A1C6B8}"/>
                    </a:ext>
                  </a:extLst>
                </p14:cNvPr>
                <p14:cNvContentPartPr/>
                <p14:nvPr/>
              </p14:nvContentPartPr>
              <p14:xfrm>
                <a:off x="5666100" y="2145600"/>
                <a:ext cx="159840" cy="19512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FF8B3EA0-55D8-35A9-675A-460030A1C6B8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5659980" y="2139480"/>
                  <a:ext cx="1720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7D0C804F-B41B-073C-E462-60D712F07F3D}"/>
                    </a:ext>
                  </a:extLst>
                </p14:cNvPr>
                <p14:cNvContentPartPr/>
                <p14:nvPr/>
              </p14:nvContentPartPr>
              <p14:xfrm>
                <a:off x="5752860" y="2037960"/>
                <a:ext cx="36720" cy="1764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7D0C804F-B41B-073C-E462-60D712F07F3D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5746740" y="2031840"/>
                  <a:ext cx="489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DEAC6421-EF99-112C-0C6A-982B2175A82C}"/>
                    </a:ext>
                  </a:extLst>
                </p14:cNvPr>
                <p14:cNvContentPartPr/>
                <p14:nvPr/>
              </p14:nvContentPartPr>
              <p14:xfrm>
                <a:off x="5865180" y="1974600"/>
                <a:ext cx="164160" cy="35388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DEAC6421-EF99-112C-0C6A-982B2175A82C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5859060" y="1968480"/>
                  <a:ext cx="176400" cy="36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8EF55552-4BF7-ABB2-D41D-CEBF753621B9}"/>
                    </a:ext>
                  </a:extLst>
                </p14:cNvPr>
                <p14:cNvContentPartPr/>
                <p14:nvPr/>
              </p14:nvContentPartPr>
              <p14:xfrm>
                <a:off x="5846100" y="2192760"/>
                <a:ext cx="192960" cy="3024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8EF55552-4BF7-ABB2-D41D-CEBF753621B9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5839980" y="2186640"/>
                  <a:ext cx="20520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0" name="Group 789">
            <a:extLst>
              <a:ext uri="{FF2B5EF4-FFF2-40B4-BE49-F238E27FC236}">
                <a16:creationId xmlns:a16="http://schemas.microsoft.com/office/drawing/2014/main" id="{681AF397-438C-2256-6ECC-475393E00842}"/>
              </a:ext>
            </a:extLst>
          </p:cNvPr>
          <p:cNvGrpSpPr/>
          <p:nvPr/>
        </p:nvGrpSpPr>
        <p:grpSpPr>
          <a:xfrm>
            <a:off x="6283860" y="1921320"/>
            <a:ext cx="1220040" cy="558360"/>
            <a:chOff x="6283860" y="1921320"/>
            <a:chExt cx="1220040" cy="55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F3F4F3D5-6BA2-AFEE-FB5A-7531C1E1175D}"/>
                    </a:ext>
                  </a:extLst>
                </p14:cNvPr>
                <p14:cNvContentPartPr/>
                <p14:nvPr/>
              </p14:nvContentPartPr>
              <p14:xfrm>
                <a:off x="6283860" y="1958760"/>
                <a:ext cx="315000" cy="36864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F3F4F3D5-6BA2-AFEE-FB5A-7531C1E1175D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6277740" y="1952640"/>
                  <a:ext cx="327240" cy="38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F3653C09-DC03-3573-FFA5-B5DF4271B03F}"/>
                    </a:ext>
                  </a:extLst>
                </p14:cNvPr>
                <p14:cNvContentPartPr/>
                <p14:nvPr/>
              </p14:nvContentPartPr>
              <p14:xfrm>
                <a:off x="6608940" y="1921320"/>
                <a:ext cx="200880" cy="16596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F3653C09-DC03-3573-FFA5-B5DF4271B03F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6602820" y="1915200"/>
                  <a:ext cx="2131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53031918-A86C-E971-02B9-B89D6E1C038E}"/>
                    </a:ext>
                  </a:extLst>
                </p14:cNvPr>
                <p14:cNvContentPartPr/>
                <p14:nvPr/>
              </p14:nvContentPartPr>
              <p14:xfrm>
                <a:off x="6667980" y="2235600"/>
                <a:ext cx="163080" cy="24408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53031918-A86C-E971-02B9-B89D6E1C038E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6661860" y="2229480"/>
                  <a:ext cx="17532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785" name="Ink 784">
                  <a:extLst>
                    <a:ext uri="{FF2B5EF4-FFF2-40B4-BE49-F238E27FC236}">
                      <a16:creationId xmlns:a16="http://schemas.microsoft.com/office/drawing/2014/main" id="{D497A87A-CF5E-62E2-24C3-60426153911A}"/>
                    </a:ext>
                  </a:extLst>
                </p14:cNvPr>
                <p14:cNvContentPartPr/>
                <p14:nvPr/>
              </p14:nvContentPartPr>
              <p14:xfrm>
                <a:off x="6675540" y="2169720"/>
                <a:ext cx="53280" cy="12600"/>
              </p14:xfrm>
            </p:contentPart>
          </mc:Choice>
          <mc:Fallback xmlns="">
            <p:pic>
              <p:nvPicPr>
                <p:cNvPr id="785" name="Ink 784">
                  <a:extLst>
                    <a:ext uri="{FF2B5EF4-FFF2-40B4-BE49-F238E27FC236}">
                      <a16:creationId xmlns:a16="http://schemas.microsoft.com/office/drawing/2014/main" id="{D497A87A-CF5E-62E2-24C3-60426153911A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6669420" y="2163600"/>
                  <a:ext cx="655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A941771F-C662-F555-C595-41193384033B}"/>
                    </a:ext>
                  </a:extLst>
                </p14:cNvPr>
                <p14:cNvContentPartPr/>
                <p14:nvPr/>
              </p14:nvContentPartPr>
              <p14:xfrm>
                <a:off x="6865620" y="2150280"/>
                <a:ext cx="237960" cy="2556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A941771F-C662-F555-C595-41193384033B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6859500" y="2144160"/>
                  <a:ext cx="2502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B2E72645-4A92-5C67-5536-AA6CF5FBBDE6}"/>
                    </a:ext>
                  </a:extLst>
                </p14:cNvPr>
                <p14:cNvContentPartPr/>
                <p14:nvPr/>
              </p14:nvContentPartPr>
              <p14:xfrm>
                <a:off x="6907020" y="2235960"/>
                <a:ext cx="249840" cy="3384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B2E72645-4A92-5C67-5536-AA6CF5FBBDE6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6900900" y="2229840"/>
                  <a:ext cx="26208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13F569F4-58D8-A93C-C096-7233440A2ABF}"/>
                    </a:ext>
                  </a:extLst>
                </p14:cNvPr>
                <p14:cNvContentPartPr/>
                <p14:nvPr/>
              </p14:nvContentPartPr>
              <p14:xfrm>
                <a:off x="6906660" y="2090520"/>
                <a:ext cx="279720" cy="24696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13F569F4-58D8-A93C-C096-7233440A2ABF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6900540" y="2084400"/>
                  <a:ext cx="29196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789" name="Ink 788">
                  <a:extLst>
                    <a:ext uri="{FF2B5EF4-FFF2-40B4-BE49-F238E27FC236}">
                      <a16:creationId xmlns:a16="http://schemas.microsoft.com/office/drawing/2014/main" id="{447A555C-33C1-60A2-FCFC-ACD7CD302C91}"/>
                    </a:ext>
                  </a:extLst>
                </p14:cNvPr>
                <p14:cNvContentPartPr/>
                <p14:nvPr/>
              </p14:nvContentPartPr>
              <p14:xfrm>
                <a:off x="7252260" y="2019600"/>
                <a:ext cx="251640" cy="271080"/>
              </p14:xfrm>
            </p:contentPart>
          </mc:Choice>
          <mc:Fallback xmlns="">
            <p:pic>
              <p:nvPicPr>
                <p:cNvPr id="789" name="Ink 788">
                  <a:extLst>
                    <a:ext uri="{FF2B5EF4-FFF2-40B4-BE49-F238E27FC236}">
                      <a16:creationId xmlns:a16="http://schemas.microsoft.com/office/drawing/2014/main" id="{447A555C-33C1-60A2-FCFC-ACD7CD302C91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7246140" y="2013480"/>
                  <a:ext cx="263880" cy="28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D0601004-A884-BE99-F40F-B77D2B387EA2}"/>
              </a:ext>
            </a:extLst>
          </p:cNvPr>
          <p:cNvGrpSpPr/>
          <p:nvPr/>
        </p:nvGrpSpPr>
        <p:grpSpPr>
          <a:xfrm>
            <a:off x="8131020" y="2112480"/>
            <a:ext cx="852480" cy="234360"/>
            <a:chOff x="8131020" y="2112480"/>
            <a:chExt cx="852480" cy="23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48A6C4BB-491F-9625-42E3-EB3AA97B0C60}"/>
                    </a:ext>
                  </a:extLst>
                </p14:cNvPr>
                <p14:cNvContentPartPr/>
                <p14:nvPr/>
              </p14:nvContentPartPr>
              <p14:xfrm>
                <a:off x="8131020" y="2112480"/>
                <a:ext cx="146520" cy="210240"/>
              </p14:xfrm>
            </p:contentPart>
          </mc:Choice>
          <mc:Fallback xmlns="">
            <p:pic>
              <p:nvPicPr>
                <p:cNvPr id="791" name="Ink 790">
                  <a:extLst>
                    <a:ext uri="{FF2B5EF4-FFF2-40B4-BE49-F238E27FC236}">
                      <a16:creationId xmlns:a16="http://schemas.microsoft.com/office/drawing/2014/main" id="{48A6C4BB-491F-9625-42E3-EB3AA97B0C60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8124900" y="2106360"/>
                  <a:ext cx="1587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D4FB0033-7322-DA44-FC48-E3618CC718AA}"/>
                    </a:ext>
                  </a:extLst>
                </p14:cNvPr>
                <p14:cNvContentPartPr/>
                <p14:nvPr/>
              </p14:nvContentPartPr>
              <p14:xfrm>
                <a:off x="8262060" y="2157840"/>
                <a:ext cx="230400" cy="14976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D4FB0033-7322-DA44-FC48-E3618CC718AA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8255940" y="2151720"/>
                  <a:ext cx="2426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B37613F0-1FA9-046E-4BB9-27AE2F75A200}"/>
                    </a:ext>
                  </a:extLst>
                </p14:cNvPr>
                <p14:cNvContentPartPr/>
                <p14:nvPr/>
              </p14:nvContentPartPr>
              <p14:xfrm>
                <a:off x="8493180" y="2142720"/>
                <a:ext cx="315720" cy="18216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B37613F0-1FA9-046E-4BB9-27AE2F75A200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8487060" y="2136600"/>
                  <a:ext cx="3279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3EA099D8-609A-C142-6042-A0F76ED69949}"/>
                    </a:ext>
                  </a:extLst>
                </p14:cNvPr>
                <p14:cNvContentPartPr/>
                <p14:nvPr/>
              </p14:nvContentPartPr>
              <p14:xfrm>
                <a:off x="8800620" y="2127960"/>
                <a:ext cx="182880" cy="218880"/>
              </p14:xfrm>
            </p:contentPart>
          </mc:Choice>
          <mc:Fallback xmlns="">
            <p:pic>
              <p:nvPicPr>
                <p:cNvPr id="794" name="Ink 793">
                  <a:extLst>
                    <a:ext uri="{FF2B5EF4-FFF2-40B4-BE49-F238E27FC236}">
                      <a16:creationId xmlns:a16="http://schemas.microsoft.com/office/drawing/2014/main" id="{3EA099D8-609A-C142-6042-A0F76ED69949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8794500" y="2121840"/>
                  <a:ext cx="195120" cy="23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3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657955E5-AEF6-5CA9-1DBB-49A7469572D8}"/>
                  </a:ext>
                </a:extLst>
              </p14:cNvPr>
              <p14:cNvContentPartPr/>
              <p14:nvPr/>
            </p14:nvContentPartPr>
            <p14:xfrm>
              <a:off x="1570886" y="5697309"/>
              <a:ext cx="31680" cy="24120"/>
            </p14:xfrm>
          </p:contentPart>
        </mc:Choice>
        <mc:Fallback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657955E5-AEF6-5CA9-1DBB-49A7469572D8}"/>
                  </a:ext>
                </a:extLst>
              </p:cNvPr>
              <p:cNvPicPr/>
              <p:nvPr/>
            </p:nvPicPr>
            <p:blipFill>
              <a:blip r:embed="rId833"/>
              <a:stretch>
                <a:fillRect/>
              </a:stretch>
            </p:blipFill>
            <p:spPr>
              <a:xfrm>
                <a:off x="1564766" y="5691189"/>
                <a:ext cx="43920" cy="36360"/>
              </a:xfrm>
              <a:prstGeom prst="rect">
                <a:avLst/>
              </a:prstGeom>
            </p:spPr>
          </p:pic>
        </mc:Fallback>
      </mc:AlternateContent>
      <p:grpSp>
        <p:nvGrpSpPr>
          <p:cNvPr id="8" name="Group 7">
            <a:extLst>
              <a:ext uri="{FF2B5EF4-FFF2-40B4-BE49-F238E27FC236}">
                <a16:creationId xmlns:a16="http://schemas.microsoft.com/office/drawing/2014/main" id="{5DC0011E-5496-3FA4-2B65-2A40A0FF5A1B}"/>
              </a:ext>
            </a:extLst>
          </p:cNvPr>
          <p:cNvGrpSpPr/>
          <p:nvPr/>
        </p:nvGrpSpPr>
        <p:grpSpPr>
          <a:xfrm>
            <a:off x="1567286" y="5795229"/>
            <a:ext cx="216720" cy="273240"/>
            <a:chOff x="1567286" y="5795229"/>
            <a:chExt cx="216720" cy="273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3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A68EA1E7-CD63-FC6B-B7B7-A6E8462E05E2}"/>
                    </a:ext>
                  </a:extLst>
                </p14:cNvPr>
                <p14:cNvContentPartPr/>
                <p14:nvPr/>
              </p14:nvContentPartPr>
              <p14:xfrm>
                <a:off x="1567286" y="5796669"/>
                <a:ext cx="101880" cy="27180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A68EA1E7-CD63-FC6B-B7B7-A6E8462E05E2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1561166" y="5790549"/>
                  <a:ext cx="11412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117D3CE5-ACB8-98E8-2BB8-BD5F3200F2D0}"/>
                    </a:ext>
                  </a:extLst>
                </p14:cNvPr>
                <p14:cNvContentPartPr/>
                <p14:nvPr/>
              </p14:nvContentPartPr>
              <p14:xfrm>
                <a:off x="1741886" y="5795229"/>
                <a:ext cx="15480" cy="1872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117D3CE5-ACB8-98E8-2BB8-BD5F3200F2D0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1735766" y="5789109"/>
                  <a:ext cx="277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5A62E3A5-D05E-9CC3-7A0C-3C98CE56C208}"/>
                    </a:ext>
                  </a:extLst>
                </p14:cNvPr>
                <p14:cNvContentPartPr/>
                <p14:nvPr/>
              </p14:nvContentPartPr>
              <p14:xfrm>
                <a:off x="1754486" y="5874789"/>
                <a:ext cx="29520" cy="2268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5A62E3A5-D05E-9CC3-7A0C-3C98CE56C208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1748366" y="5868669"/>
                  <a:ext cx="41760" cy="34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4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59DFC3C-EAE3-89E7-2883-34D4F642C6A7}"/>
                  </a:ext>
                </a:extLst>
              </p14:cNvPr>
              <p14:cNvContentPartPr/>
              <p14:nvPr/>
            </p14:nvContentPartPr>
            <p14:xfrm>
              <a:off x="1902086" y="5715669"/>
              <a:ext cx="214200" cy="28044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59DFC3C-EAE3-89E7-2883-34D4F642C6A7}"/>
                  </a:ext>
                </a:extLst>
              </p:cNvPr>
              <p:cNvPicPr/>
              <p:nvPr/>
            </p:nvPicPr>
            <p:blipFill>
              <a:blip r:embed="rId841"/>
              <a:stretch>
                <a:fillRect/>
              </a:stretch>
            </p:blipFill>
            <p:spPr>
              <a:xfrm>
                <a:off x="1895966" y="5709549"/>
                <a:ext cx="226440" cy="292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9B9B749D-C67F-FBA8-DA70-8E04E43074A8}"/>
              </a:ext>
            </a:extLst>
          </p:cNvPr>
          <p:cNvGrpSpPr/>
          <p:nvPr/>
        </p:nvGrpSpPr>
        <p:grpSpPr>
          <a:xfrm>
            <a:off x="2131046" y="5570589"/>
            <a:ext cx="533160" cy="559080"/>
            <a:chOff x="2131046" y="5570589"/>
            <a:chExt cx="533160" cy="559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4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C3DDE9AA-57F6-4B59-0ED4-E44ACDECAEAF}"/>
                    </a:ext>
                  </a:extLst>
                </p14:cNvPr>
                <p14:cNvContentPartPr/>
                <p14:nvPr/>
              </p14:nvContentPartPr>
              <p14:xfrm>
                <a:off x="2131046" y="5650869"/>
                <a:ext cx="157680" cy="11772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C3DDE9AA-57F6-4B59-0ED4-E44ACDECAEAF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2124926" y="5644749"/>
                  <a:ext cx="1699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35E1E58F-452D-CD92-20CE-1C1F947B6ACD}"/>
                    </a:ext>
                  </a:extLst>
                </p14:cNvPr>
                <p14:cNvContentPartPr/>
                <p14:nvPr/>
              </p14:nvContentPartPr>
              <p14:xfrm>
                <a:off x="2305286" y="5570589"/>
                <a:ext cx="21240" cy="5544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35E1E58F-452D-CD92-20CE-1C1F947B6ACD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2299166" y="5564469"/>
                  <a:ext cx="334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F6280453-3F60-1140-B59B-8B2B32CFBF01}"/>
                    </a:ext>
                  </a:extLst>
                </p14:cNvPr>
                <p14:cNvContentPartPr/>
                <p14:nvPr/>
              </p14:nvContentPartPr>
              <p14:xfrm>
                <a:off x="2169566" y="5941029"/>
                <a:ext cx="92160" cy="18864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F6280453-3F60-1140-B59B-8B2B32CFBF01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2163446" y="5934909"/>
                  <a:ext cx="1044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EE716F8C-7C21-61C3-9641-653D73DDF495}"/>
                    </a:ext>
                  </a:extLst>
                </p14:cNvPr>
                <p14:cNvContentPartPr/>
                <p14:nvPr/>
              </p14:nvContentPartPr>
              <p14:xfrm>
                <a:off x="2171366" y="5819709"/>
                <a:ext cx="48960" cy="1656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EE716F8C-7C21-61C3-9641-653D73DDF495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2165246" y="5813589"/>
                  <a:ext cx="612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2A8AD208-67E8-154C-93AD-7B6FA9322D50}"/>
                    </a:ext>
                  </a:extLst>
                </p14:cNvPr>
                <p14:cNvContentPartPr/>
                <p14:nvPr/>
              </p14:nvContentPartPr>
              <p14:xfrm>
                <a:off x="2307446" y="5782629"/>
                <a:ext cx="153000" cy="13500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2A8AD208-67E8-154C-93AD-7B6FA9322D50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2301326" y="5776509"/>
                  <a:ext cx="1652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041B700E-FCC7-7649-1D8C-7A531E5BF7E3}"/>
                    </a:ext>
                  </a:extLst>
                </p14:cNvPr>
                <p14:cNvContentPartPr/>
                <p14:nvPr/>
              </p14:nvContentPartPr>
              <p14:xfrm>
                <a:off x="2504366" y="5687229"/>
                <a:ext cx="159840" cy="18432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041B700E-FCC7-7649-1D8C-7A531E5BF7E3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2498246" y="5681109"/>
                  <a:ext cx="172080" cy="196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734534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7FA1E0-BB8D-1D5F-0013-FB325DCE95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DF2137FE-2C1F-D7BD-144D-2AC8F417ADC5}"/>
              </a:ext>
            </a:extLst>
          </p:cNvPr>
          <p:cNvGrpSpPr/>
          <p:nvPr/>
        </p:nvGrpSpPr>
        <p:grpSpPr>
          <a:xfrm>
            <a:off x="3824836" y="73015"/>
            <a:ext cx="3384360" cy="1072080"/>
            <a:chOff x="3824836" y="73015"/>
            <a:chExt cx="3384360" cy="107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844261F0-3CFC-7545-B10A-4ED6D943B8C3}"/>
                    </a:ext>
                  </a:extLst>
                </p14:cNvPr>
                <p14:cNvContentPartPr/>
                <p14:nvPr/>
              </p14:nvContentPartPr>
              <p14:xfrm>
                <a:off x="4123636" y="237175"/>
                <a:ext cx="374040" cy="46476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844261F0-3CFC-7545-B10A-4ED6D943B8C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117516" y="231055"/>
                  <a:ext cx="386280" cy="47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86DE51E2-D2C2-8D45-80C9-C442D7171E9B}"/>
                    </a:ext>
                  </a:extLst>
                </p14:cNvPr>
                <p14:cNvContentPartPr/>
                <p14:nvPr/>
              </p14:nvContentPartPr>
              <p14:xfrm>
                <a:off x="4543396" y="479455"/>
                <a:ext cx="295560" cy="1926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86DE51E2-D2C2-8D45-80C9-C442D7171E9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537276" y="473335"/>
                  <a:ext cx="3078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F3FDCD26-F102-8BEC-2635-96D30B1C245D}"/>
                    </a:ext>
                  </a:extLst>
                </p14:cNvPr>
                <p14:cNvContentPartPr/>
                <p14:nvPr/>
              </p14:nvContentPartPr>
              <p14:xfrm>
                <a:off x="4824916" y="500335"/>
                <a:ext cx="372240" cy="1645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F3FDCD26-F102-8BEC-2635-96D30B1C245D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818796" y="494215"/>
                  <a:ext cx="3844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2A844E38-2001-0B39-A321-F5EC7B0024C6}"/>
                    </a:ext>
                  </a:extLst>
                </p14:cNvPr>
                <p14:cNvContentPartPr/>
                <p14:nvPr/>
              </p14:nvContentPartPr>
              <p14:xfrm>
                <a:off x="5221996" y="496375"/>
                <a:ext cx="364320" cy="1778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2A844E38-2001-0B39-A321-F5EC7B0024C6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215876" y="490255"/>
                  <a:ext cx="37656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ED1FC768-CD04-2DC6-2421-28013610784E}"/>
                    </a:ext>
                  </a:extLst>
                </p14:cNvPr>
                <p14:cNvContentPartPr/>
                <p14:nvPr/>
              </p14:nvContentPartPr>
              <p14:xfrm>
                <a:off x="5621236" y="461815"/>
                <a:ext cx="284400" cy="19296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ED1FC768-CD04-2DC6-2421-28013610784E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615116" y="455695"/>
                  <a:ext cx="29664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17547CAF-5AAB-EDA3-0957-F393288672F7}"/>
                    </a:ext>
                  </a:extLst>
                </p14:cNvPr>
                <p14:cNvContentPartPr/>
                <p14:nvPr/>
              </p14:nvContentPartPr>
              <p14:xfrm>
                <a:off x="5961436" y="444175"/>
                <a:ext cx="286200" cy="1922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17547CAF-5AAB-EDA3-0957-F393288672F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955316" y="438055"/>
                  <a:ext cx="2984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CCF2896F-3F2B-AF49-1574-5ED8E0A1E04B}"/>
                    </a:ext>
                  </a:extLst>
                </p14:cNvPr>
                <p14:cNvContentPartPr/>
                <p14:nvPr/>
              </p14:nvContentPartPr>
              <p14:xfrm>
                <a:off x="6242236" y="443815"/>
                <a:ext cx="427320" cy="5392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CCF2896F-3F2B-AF49-1574-5ED8E0A1E04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236116" y="437695"/>
                  <a:ext cx="439560" cy="55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37C69C98-189B-F096-E018-BA68F50A59FC}"/>
                    </a:ext>
                  </a:extLst>
                </p14:cNvPr>
                <p14:cNvContentPartPr/>
                <p14:nvPr/>
              </p14:nvContentPartPr>
              <p14:xfrm>
                <a:off x="3824836" y="73015"/>
                <a:ext cx="3384360" cy="10720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37C69C98-189B-F096-E018-BA68F50A59F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818716" y="66895"/>
                  <a:ext cx="3396600" cy="108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EAD2507-09C0-3E9D-3BC9-A40E94AA1C55}"/>
              </a:ext>
            </a:extLst>
          </p:cNvPr>
          <p:cNvGrpSpPr/>
          <p:nvPr/>
        </p:nvGrpSpPr>
        <p:grpSpPr>
          <a:xfrm>
            <a:off x="635956" y="1636855"/>
            <a:ext cx="534240" cy="466920"/>
            <a:chOff x="635956" y="1636855"/>
            <a:chExt cx="534240" cy="46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75982C93-C33F-4FC0-9228-54E5A8F59387}"/>
                    </a:ext>
                  </a:extLst>
                </p14:cNvPr>
                <p14:cNvContentPartPr/>
                <p14:nvPr/>
              </p14:nvContentPartPr>
              <p14:xfrm>
                <a:off x="635956" y="1636855"/>
                <a:ext cx="365400" cy="4669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75982C93-C33F-4FC0-9228-54E5A8F5938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29836" y="1630735"/>
                  <a:ext cx="377640" cy="47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CF2C2D37-F9BD-B32F-440C-4FA9DEBD545C}"/>
                    </a:ext>
                  </a:extLst>
                </p14:cNvPr>
                <p14:cNvContentPartPr/>
                <p14:nvPr/>
              </p14:nvContentPartPr>
              <p14:xfrm>
                <a:off x="1150396" y="2005855"/>
                <a:ext cx="19800" cy="13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CF2C2D37-F9BD-B32F-440C-4FA9DEBD545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144276" y="1999735"/>
                  <a:ext cx="32040" cy="2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9F09BCB-9E15-2F5C-7612-E72FFC0B038D}"/>
              </a:ext>
            </a:extLst>
          </p:cNvPr>
          <p:cNvGrpSpPr/>
          <p:nvPr/>
        </p:nvGrpSpPr>
        <p:grpSpPr>
          <a:xfrm>
            <a:off x="1501756" y="1543615"/>
            <a:ext cx="2046240" cy="627120"/>
            <a:chOff x="1501756" y="1543615"/>
            <a:chExt cx="2046240" cy="62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9A0745FA-BA6D-A4F2-96B7-F3A297990E44}"/>
                    </a:ext>
                  </a:extLst>
                </p14:cNvPr>
                <p14:cNvContentPartPr/>
                <p14:nvPr/>
              </p14:nvContentPartPr>
              <p14:xfrm>
                <a:off x="1504636" y="1736935"/>
                <a:ext cx="171360" cy="2970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9A0745FA-BA6D-A4F2-96B7-F3A297990E4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498516" y="1730815"/>
                  <a:ext cx="18360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F4F17B52-36BD-AB05-07AF-C1B3B2D973AF}"/>
                    </a:ext>
                  </a:extLst>
                </p14:cNvPr>
                <p14:cNvContentPartPr/>
                <p14:nvPr/>
              </p14:nvContentPartPr>
              <p14:xfrm>
                <a:off x="1501756" y="1888135"/>
                <a:ext cx="152640" cy="702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F4F17B52-36BD-AB05-07AF-C1B3B2D973A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495636" y="1882015"/>
                  <a:ext cx="1648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BC23A360-B2DD-431C-084D-72EEB8714C2E}"/>
                    </a:ext>
                  </a:extLst>
                </p14:cNvPr>
                <p14:cNvContentPartPr/>
                <p14:nvPr/>
              </p14:nvContentPartPr>
              <p14:xfrm>
                <a:off x="1511476" y="1641895"/>
                <a:ext cx="204480" cy="1432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BC23A360-B2DD-431C-084D-72EEB8714C2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505356" y="1635775"/>
                  <a:ext cx="21672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D3AC0067-9618-84C4-6AB3-43502822355C}"/>
                    </a:ext>
                  </a:extLst>
                </p14:cNvPr>
                <p14:cNvContentPartPr/>
                <p14:nvPr/>
              </p14:nvContentPartPr>
              <p14:xfrm>
                <a:off x="1690756" y="1891015"/>
                <a:ext cx="228240" cy="12312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D3AC0067-9618-84C4-6AB3-43502822355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684636" y="1884895"/>
                  <a:ext cx="2404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64FFD179-8208-E70C-5E62-2B7BBFAD5AA9}"/>
                    </a:ext>
                  </a:extLst>
                </p14:cNvPr>
                <p14:cNvContentPartPr/>
                <p14:nvPr/>
              </p14:nvContentPartPr>
              <p14:xfrm>
                <a:off x="1744396" y="1892455"/>
                <a:ext cx="176400" cy="120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64FFD179-8208-E70C-5E62-2B7BBFAD5AA9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738276" y="1886335"/>
                  <a:ext cx="1886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DEEE09E4-5BE2-3813-08D6-D69B580FB40B}"/>
                    </a:ext>
                  </a:extLst>
                </p14:cNvPr>
                <p14:cNvContentPartPr/>
                <p14:nvPr/>
              </p14:nvContentPartPr>
              <p14:xfrm>
                <a:off x="1974436" y="1916935"/>
                <a:ext cx="10800" cy="25380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DEEE09E4-5BE2-3813-08D6-D69B580FB40B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968316" y="1910815"/>
                  <a:ext cx="2304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4A53E4FF-0B8F-D995-65F8-A9DA63327AD0}"/>
                    </a:ext>
                  </a:extLst>
                </p14:cNvPr>
                <p14:cNvContentPartPr/>
                <p14:nvPr/>
              </p14:nvContentPartPr>
              <p14:xfrm>
                <a:off x="1960756" y="1882375"/>
                <a:ext cx="146880" cy="14616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4A53E4FF-0B8F-D995-65F8-A9DA63327AD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954636" y="1876255"/>
                  <a:ext cx="1591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124E58E8-FEC1-0F17-473B-DFF27006C920}"/>
                    </a:ext>
                  </a:extLst>
                </p14:cNvPr>
                <p14:cNvContentPartPr/>
                <p14:nvPr/>
              </p14:nvContentPartPr>
              <p14:xfrm>
                <a:off x="2118796" y="1861495"/>
                <a:ext cx="786240" cy="1681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124E58E8-FEC1-0F17-473B-DFF27006C920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112676" y="1855375"/>
                  <a:ext cx="7984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63511E53-BA7B-B773-DEF9-96A484A4F0CE}"/>
                    </a:ext>
                  </a:extLst>
                </p14:cNvPr>
                <p14:cNvContentPartPr/>
                <p14:nvPr/>
              </p14:nvContentPartPr>
              <p14:xfrm>
                <a:off x="2877316" y="1624615"/>
                <a:ext cx="117720" cy="3646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63511E53-BA7B-B773-DEF9-96A484A4F0C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871196" y="1618495"/>
                  <a:ext cx="12996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24E2C674-ED93-3F9A-09E5-EB681BEE3CC0}"/>
                    </a:ext>
                  </a:extLst>
                </p14:cNvPr>
                <p14:cNvContentPartPr/>
                <p14:nvPr/>
              </p14:nvContentPartPr>
              <p14:xfrm>
                <a:off x="2909716" y="1835215"/>
                <a:ext cx="248040" cy="1321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24E2C674-ED93-3F9A-09E5-EB681BEE3CC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903596" y="1829095"/>
                  <a:ext cx="2602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C5899F3D-A93B-7518-DB40-8BDE89FE1B9C}"/>
                    </a:ext>
                  </a:extLst>
                </p14:cNvPr>
                <p14:cNvContentPartPr/>
                <p14:nvPr/>
              </p14:nvContentPartPr>
              <p14:xfrm>
                <a:off x="3050836" y="1720735"/>
                <a:ext cx="54000" cy="255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C5899F3D-A93B-7518-DB40-8BDE89FE1B9C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044716" y="1714615"/>
                  <a:ext cx="662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6212A6BD-FCE0-A39C-D322-0A26CAD88BA8}"/>
                    </a:ext>
                  </a:extLst>
                </p14:cNvPr>
                <p14:cNvContentPartPr/>
                <p14:nvPr/>
              </p14:nvContentPartPr>
              <p14:xfrm>
                <a:off x="3161356" y="1543615"/>
                <a:ext cx="386640" cy="3952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6212A6BD-FCE0-A39C-D322-0A26CAD88BA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155236" y="1537495"/>
                  <a:ext cx="398880" cy="407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64EE914-E09B-2421-2B6A-BEFF1E77D79E}"/>
              </a:ext>
            </a:extLst>
          </p:cNvPr>
          <p:cNvGrpSpPr/>
          <p:nvPr/>
        </p:nvGrpSpPr>
        <p:grpSpPr>
          <a:xfrm>
            <a:off x="3823756" y="1553335"/>
            <a:ext cx="2397600" cy="378720"/>
            <a:chOff x="3823756" y="1553335"/>
            <a:chExt cx="2397600" cy="37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0D1E820E-71DE-398E-8475-56D2ABD45315}"/>
                    </a:ext>
                  </a:extLst>
                </p14:cNvPr>
                <p14:cNvContentPartPr/>
                <p14:nvPr/>
              </p14:nvContentPartPr>
              <p14:xfrm>
                <a:off x="3823756" y="1608055"/>
                <a:ext cx="971640" cy="3240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0D1E820E-71DE-398E-8475-56D2ABD45315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3817636" y="1601935"/>
                  <a:ext cx="98388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5591F55C-5214-DCAB-E898-AE5C0C16EEE0}"/>
                    </a:ext>
                  </a:extLst>
                </p14:cNvPr>
                <p14:cNvContentPartPr/>
                <p14:nvPr/>
              </p14:nvContentPartPr>
              <p14:xfrm>
                <a:off x="4981516" y="1565215"/>
                <a:ext cx="240480" cy="3268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5591F55C-5214-DCAB-E898-AE5C0C16EEE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975396" y="1559095"/>
                  <a:ext cx="25272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7506AE94-3C88-1310-C4B4-78F46CFBBC5F}"/>
                    </a:ext>
                  </a:extLst>
                </p14:cNvPr>
                <p14:cNvContentPartPr/>
                <p14:nvPr/>
              </p14:nvContentPartPr>
              <p14:xfrm>
                <a:off x="5230276" y="1726855"/>
                <a:ext cx="459720" cy="15264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7506AE94-3C88-1310-C4B4-78F46CFBBC5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224156" y="1720735"/>
                  <a:ext cx="4719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589D03B5-6040-39F9-C494-58A3AA32BBA8}"/>
                    </a:ext>
                  </a:extLst>
                </p14:cNvPr>
                <p14:cNvContentPartPr/>
                <p14:nvPr/>
              </p14:nvContentPartPr>
              <p14:xfrm>
                <a:off x="5664076" y="1772215"/>
                <a:ext cx="216000" cy="1119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589D03B5-6040-39F9-C494-58A3AA32BBA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657956" y="1766095"/>
                  <a:ext cx="2282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8049BDF2-7A85-5756-B7A4-EB12C2D53D60}"/>
                    </a:ext>
                  </a:extLst>
                </p14:cNvPr>
                <p14:cNvContentPartPr/>
                <p14:nvPr/>
              </p14:nvContentPartPr>
              <p14:xfrm>
                <a:off x="5838316" y="1553335"/>
                <a:ext cx="215640" cy="3279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8049BDF2-7A85-5756-B7A4-EB12C2D53D6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832196" y="1547215"/>
                  <a:ext cx="22788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B2BB4D2F-6523-D07A-B8FA-C269061492D1}"/>
                    </a:ext>
                  </a:extLst>
                </p14:cNvPr>
                <p14:cNvContentPartPr/>
                <p14:nvPr/>
              </p14:nvContentPartPr>
              <p14:xfrm>
                <a:off x="6029476" y="1673215"/>
                <a:ext cx="191880" cy="1976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B2BB4D2F-6523-D07A-B8FA-C269061492D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023356" y="1667095"/>
                  <a:ext cx="204120" cy="20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D44F2860-6B59-B7C5-A294-ED798B893966}"/>
              </a:ext>
            </a:extLst>
          </p:cNvPr>
          <p:cNvGrpSpPr/>
          <p:nvPr/>
        </p:nvGrpSpPr>
        <p:grpSpPr>
          <a:xfrm>
            <a:off x="6566596" y="1323295"/>
            <a:ext cx="3714840" cy="672840"/>
            <a:chOff x="6566596" y="1323295"/>
            <a:chExt cx="3714840" cy="67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BC6742D5-CA5F-67B9-9230-9B835E511159}"/>
                    </a:ext>
                  </a:extLst>
                </p14:cNvPr>
                <p14:cNvContentPartPr/>
                <p14:nvPr/>
              </p14:nvContentPartPr>
              <p14:xfrm>
                <a:off x="6566596" y="1694815"/>
                <a:ext cx="378360" cy="1839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BC6742D5-CA5F-67B9-9230-9B835E511159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560476" y="1688695"/>
                  <a:ext cx="3906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F3285D70-FEE0-AEB4-589C-BD0683EF9200}"/>
                    </a:ext>
                  </a:extLst>
                </p14:cNvPr>
                <p14:cNvContentPartPr/>
                <p14:nvPr/>
              </p14:nvContentPartPr>
              <p14:xfrm>
                <a:off x="7167076" y="1557655"/>
                <a:ext cx="166320" cy="2865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F3285D70-FEE0-AEB4-589C-BD0683EF920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160956" y="1551535"/>
                  <a:ext cx="17856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4222B5B6-9E08-F880-8C95-9BF5D65B69B0}"/>
                    </a:ext>
                  </a:extLst>
                </p14:cNvPr>
                <p14:cNvContentPartPr/>
                <p14:nvPr/>
              </p14:nvContentPartPr>
              <p14:xfrm>
                <a:off x="7411156" y="1553695"/>
                <a:ext cx="196200" cy="2984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4222B5B6-9E08-F880-8C95-9BF5D65B69B0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405036" y="1547575"/>
                  <a:ext cx="20844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C15020B9-6833-43C9-216B-C376220642AA}"/>
                    </a:ext>
                  </a:extLst>
                </p14:cNvPr>
                <p14:cNvContentPartPr/>
                <p14:nvPr/>
              </p14:nvContentPartPr>
              <p14:xfrm>
                <a:off x="7597276" y="1515895"/>
                <a:ext cx="215640" cy="3171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C15020B9-6833-43C9-216B-C376220642A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591156" y="1509775"/>
                  <a:ext cx="22788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5B2B4B99-D7F8-B645-017F-34DB37351A84}"/>
                    </a:ext>
                  </a:extLst>
                </p14:cNvPr>
                <p14:cNvContentPartPr/>
                <p14:nvPr/>
              </p14:nvContentPartPr>
              <p14:xfrm>
                <a:off x="8073556" y="1687615"/>
                <a:ext cx="190440" cy="1609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B2B4B99-D7F8-B645-017F-34DB37351A84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067436" y="1681495"/>
                  <a:ext cx="2026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5A8CF852-17B2-A822-24B6-5DA2B1085566}"/>
                    </a:ext>
                  </a:extLst>
                </p14:cNvPr>
                <p14:cNvContentPartPr/>
                <p14:nvPr/>
              </p14:nvContentPartPr>
              <p14:xfrm>
                <a:off x="8279116" y="1698415"/>
                <a:ext cx="86040" cy="12996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5A8CF852-17B2-A822-24B6-5DA2B108556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272996" y="1692295"/>
                  <a:ext cx="982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B9A11262-085C-702C-0BDD-27DD5B862BCF}"/>
                    </a:ext>
                  </a:extLst>
                </p14:cNvPr>
                <p14:cNvContentPartPr/>
                <p14:nvPr/>
              </p14:nvContentPartPr>
              <p14:xfrm>
                <a:off x="8325916" y="1634695"/>
                <a:ext cx="17280" cy="216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B9A11262-085C-702C-0BDD-27DD5B862BC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319796" y="1628575"/>
                  <a:ext cx="295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FAA56B0B-655E-6157-1C2B-C205B6FC8A8E}"/>
                    </a:ext>
                  </a:extLst>
                </p14:cNvPr>
                <p14:cNvContentPartPr/>
                <p14:nvPr/>
              </p14:nvContentPartPr>
              <p14:xfrm>
                <a:off x="8365876" y="1650895"/>
                <a:ext cx="249120" cy="19476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FAA56B0B-655E-6157-1C2B-C205B6FC8A8E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359756" y="1644775"/>
                  <a:ext cx="2613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C51E34B3-F9A0-5B50-6760-09B2B1359794}"/>
                    </a:ext>
                  </a:extLst>
                </p14:cNvPr>
                <p14:cNvContentPartPr/>
                <p14:nvPr/>
              </p14:nvContentPartPr>
              <p14:xfrm>
                <a:off x="8908396" y="1388455"/>
                <a:ext cx="42840" cy="4554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C51E34B3-F9A0-5B50-6760-09B2B1359794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902276" y="1382335"/>
                  <a:ext cx="55080" cy="46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E43C5F0F-2566-26BE-080E-B9AD3F350B7E}"/>
                    </a:ext>
                  </a:extLst>
                </p14:cNvPr>
                <p14:cNvContentPartPr/>
                <p14:nvPr/>
              </p14:nvContentPartPr>
              <p14:xfrm>
                <a:off x="8853316" y="1640815"/>
                <a:ext cx="246600" cy="277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E43C5F0F-2566-26BE-080E-B9AD3F350B7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847196" y="1634695"/>
                  <a:ext cx="25884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89CB7B5-C78F-CA28-E494-E22AAC13BFA2}"/>
                    </a:ext>
                  </a:extLst>
                </p14:cNvPr>
                <p14:cNvContentPartPr/>
                <p14:nvPr/>
              </p14:nvContentPartPr>
              <p14:xfrm>
                <a:off x="9040156" y="1691575"/>
                <a:ext cx="169200" cy="1461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89CB7B5-C78F-CA28-E494-E22AAC13BFA2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034036" y="1685455"/>
                  <a:ext cx="1814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08ED2D61-FF03-4CEA-67E3-EC96929EEC66}"/>
                    </a:ext>
                  </a:extLst>
                </p14:cNvPr>
                <p14:cNvContentPartPr/>
                <p14:nvPr/>
              </p14:nvContentPartPr>
              <p14:xfrm>
                <a:off x="9170116" y="1646215"/>
                <a:ext cx="378720" cy="34992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08ED2D61-FF03-4CEA-67E3-EC96929EEC6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163996" y="1640095"/>
                  <a:ext cx="39096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EAEA36C9-9023-1E9F-69B8-FC02DBD5A952}"/>
                    </a:ext>
                  </a:extLst>
                </p14:cNvPr>
                <p14:cNvContentPartPr/>
                <p14:nvPr/>
              </p14:nvContentPartPr>
              <p14:xfrm>
                <a:off x="9573676" y="1662415"/>
                <a:ext cx="88920" cy="15588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EAEA36C9-9023-1E9F-69B8-FC02DBD5A95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567556" y="1656295"/>
                  <a:ext cx="1011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B540F265-9084-BBAF-C6CD-93FB8CC3C2F4}"/>
                    </a:ext>
                  </a:extLst>
                </p14:cNvPr>
                <p14:cNvContentPartPr/>
                <p14:nvPr/>
              </p14:nvContentPartPr>
              <p14:xfrm>
                <a:off x="9566836" y="1614175"/>
                <a:ext cx="37080" cy="50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B540F265-9084-BBAF-C6CD-93FB8CC3C2F4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560716" y="1608055"/>
                  <a:ext cx="493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F01E1720-3D6D-9879-FA71-DF58496466D3}"/>
                    </a:ext>
                  </a:extLst>
                </p14:cNvPr>
                <p14:cNvContentPartPr/>
                <p14:nvPr/>
              </p14:nvContentPartPr>
              <p14:xfrm>
                <a:off x="9677356" y="1323295"/>
                <a:ext cx="604080" cy="4870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F01E1720-3D6D-9879-FA71-DF58496466D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671236" y="1317175"/>
                  <a:ext cx="616320" cy="49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4FE1E8B9-5CF7-BBB9-514F-8FE7E2263122}"/>
              </a:ext>
            </a:extLst>
          </p:cNvPr>
          <p:cNvGrpSpPr/>
          <p:nvPr/>
        </p:nvGrpSpPr>
        <p:grpSpPr>
          <a:xfrm>
            <a:off x="10586356" y="1395655"/>
            <a:ext cx="606600" cy="368640"/>
            <a:chOff x="10586356" y="1395655"/>
            <a:chExt cx="606600" cy="36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6A6A40FA-D3BB-C9EB-8626-18D890E8A9E4}"/>
                    </a:ext>
                  </a:extLst>
                </p14:cNvPr>
                <p14:cNvContentPartPr/>
                <p14:nvPr/>
              </p14:nvContentPartPr>
              <p14:xfrm>
                <a:off x="10586356" y="1448935"/>
                <a:ext cx="211320" cy="31536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6A6A40FA-D3BB-C9EB-8626-18D890E8A9E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0580236" y="1442815"/>
                  <a:ext cx="22356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95D74C73-1E64-4CB3-EFA8-ED13D52B3E57}"/>
                    </a:ext>
                  </a:extLst>
                </p14:cNvPr>
                <p14:cNvContentPartPr/>
                <p14:nvPr/>
              </p14:nvContentPartPr>
              <p14:xfrm>
                <a:off x="10892716" y="1448215"/>
                <a:ext cx="15480" cy="29016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95D74C73-1E64-4CB3-EFA8-ED13D52B3E5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886596" y="1442095"/>
                  <a:ext cx="2772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3927236B-C293-1195-D7A6-B0C1D6B204B0}"/>
                    </a:ext>
                  </a:extLst>
                </p14:cNvPr>
                <p14:cNvContentPartPr/>
                <p14:nvPr/>
              </p14:nvContentPartPr>
              <p14:xfrm>
                <a:off x="10862836" y="1395655"/>
                <a:ext cx="281520" cy="1908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3927236B-C293-1195-D7A6-B0C1D6B204B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856716" y="1389535"/>
                  <a:ext cx="2937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18DE49E7-C066-1E34-C615-1D7E07ACE3CA}"/>
                    </a:ext>
                  </a:extLst>
                </p14:cNvPr>
                <p14:cNvContentPartPr/>
                <p14:nvPr/>
              </p14:nvContentPartPr>
              <p14:xfrm>
                <a:off x="11176756" y="1704895"/>
                <a:ext cx="16200" cy="2772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18DE49E7-C066-1E34-C615-1D7E07ACE3C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170636" y="1698775"/>
                  <a:ext cx="28440" cy="3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F596B9AB-DF9C-3532-7918-D7BE005328D8}"/>
              </a:ext>
            </a:extLst>
          </p:cNvPr>
          <p:cNvGrpSpPr/>
          <p:nvPr/>
        </p:nvGrpSpPr>
        <p:grpSpPr>
          <a:xfrm>
            <a:off x="595276" y="2607055"/>
            <a:ext cx="464760" cy="245160"/>
            <a:chOff x="595276" y="2607055"/>
            <a:chExt cx="464760" cy="24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0DDC8450-8532-47CE-9704-22D19C796682}"/>
                    </a:ext>
                  </a:extLst>
                </p14:cNvPr>
                <p14:cNvContentPartPr/>
                <p14:nvPr/>
              </p14:nvContentPartPr>
              <p14:xfrm>
                <a:off x="595276" y="2607055"/>
                <a:ext cx="339480" cy="24516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0DDC8450-8532-47CE-9704-22D19C796682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589156" y="2600935"/>
                  <a:ext cx="35172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9A9B406D-B011-8BEE-D271-9FC6B485F1C0}"/>
                    </a:ext>
                  </a:extLst>
                </p14:cNvPr>
                <p14:cNvContentPartPr/>
                <p14:nvPr/>
              </p14:nvContentPartPr>
              <p14:xfrm>
                <a:off x="1016476" y="2776255"/>
                <a:ext cx="43560" cy="151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9A9B406D-B011-8BEE-D271-9FC6B485F1C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010356" y="2770135"/>
                  <a:ext cx="55800" cy="2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034002EC-B924-F117-0EAB-4E942D29A37C}"/>
              </a:ext>
            </a:extLst>
          </p:cNvPr>
          <p:cNvGrpSpPr/>
          <p:nvPr/>
        </p:nvGrpSpPr>
        <p:grpSpPr>
          <a:xfrm>
            <a:off x="1540636" y="2479615"/>
            <a:ext cx="929160" cy="370080"/>
            <a:chOff x="1540636" y="2479615"/>
            <a:chExt cx="929160" cy="37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39BB9C8F-33EA-A847-1C9B-255E914F7BDE}"/>
                    </a:ext>
                  </a:extLst>
                </p14:cNvPr>
                <p14:cNvContentPartPr/>
                <p14:nvPr/>
              </p14:nvContentPartPr>
              <p14:xfrm>
                <a:off x="1540636" y="2501935"/>
                <a:ext cx="289080" cy="3477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39BB9C8F-33EA-A847-1C9B-255E914F7BD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534516" y="2495815"/>
                  <a:ext cx="30132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7DE279DC-A3E5-C97A-E0BF-2EF34FE0A3F3}"/>
                    </a:ext>
                  </a:extLst>
                </p14:cNvPr>
                <p14:cNvContentPartPr/>
                <p14:nvPr/>
              </p14:nvContentPartPr>
              <p14:xfrm>
                <a:off x="1962556" y="2538295"/>
                <a:ext cx="220320" cy="3067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7DE279DC-A3E5-C97A-E0BF-2EF34FE0A3F3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956436" y="2532175"/>
                  <a:ext cx="23256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91A6000A-8905-8B75-41C1-AA217F6613F5}"/>
                    </a:ext>
                  </a:extLst>
                </p14:cNvPr>
                <p14:cNvContentPartPr/>
                <p14:nvPr/>
              </p14:nvContentPartPr>
              <p14:xfrm>
                <a:off x="2210596" y="2479615"/>
                <a:ext cx="259200" cy="3042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91A6000A-8905-8B75-41C1-AA217F6613F5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204476" y="2473495"/>
                  <a:ext cx="271440" cy="31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99DFB55D-ED0E-4DF3-59A8-E6E6AE567B6A}"/>
              </a:ext>
            </a:extLst>
          </p:cNvPr>
          <p:cNvGrpSpPr/>
          <p:nvPr/>
        </p:nvGrpSpPr>
        <p:grpSpPr>
          <a:xfrm>
            <a:off x="5706196" y="2309695"/>
            <a:ext cx="506160" cy="536400"/>
            <a:chOff x="5706196" y="2309695"/>
            <a:chExt cx="506160" cy="53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6C36B0D5-C39C-28AA-3550-304E418812A7}"/>
                    </a:ext>
                  </a:extLst>
                </p14:cNvPr>
                <p14:cNvContentPartPr/>
                <p14:nvPr/>
              </p14:nvContentPartPr>
              <p14:xfrm>
                <a:off x="5706196" y="2309695"/>
                <a:ext cx="209520" cy="3200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6C36B0D5-C39C-28AA-3550-304E418812A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700076" y="2303575"/>
                  <a:ext cx="22176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F03116E2-CF5B-D37A-A942-602DA4074CD0}"/>
                    </a:ext>
                  </a:extLst>
                </p14:cNvPr>
                <p14:cNvContentPartPr/>
                <p14:nvPr/>
              </p14:nvContentPartPr>
              <p14:xfrm>
                <a:off x="5942356" y="2451175"/>
                <a:ext cx="270000" cy="3949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F03116E2-CF5B-D37A-A942-602DA4074CD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936236" y="2445055"/>
                  <a:ext cx="282240" cy="40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F3EA0394-96AF-4714-7648-5DFEA5E1A89C}"/>
              </a:ext>
            </a:extLst>
          </p:cNvPr>
          <p:cNvGrpSpPr/>
          <p:nvPr/>
        </p:nvGrpSpPr>
        <p:grpSpPr>
          <a:xfrm>
            <a:off x="6501436" y="2244895"/>
            <a:ext cx="1801080" cy="571680"/>
            <a:chOff x="6501436" y="2244895"/>
            <a:chExt cx="1801080" cy="57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9DE46AF7-0AD0-0849-E250-E976573339A7}"/>
                    </a:ext>
                  </a:extLst>
                </p14:cNvPr>
                <p14:cNvContentPartPr/>
                <p14:nvPr/>
              </p14:nvContentPartPr>
              <p14:xfrm>
                <a:off x="6501436" y="2444335"/>
                <a:ext cx="626400" cy="17064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9DE46AF7-0AD0-0849-E250-E976573339A7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495316" y="2438215"/>
                  <a:ext cx="6386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29106862-B975-545C-2F63-4BC4614B1A91}"/>
                    </a:ext>
                  </a:extLst>
                </p14:cNvPr>
                <p14:cNvContentPartPr/>
                <p14:nvPr/>
              </p14:nvContentPartPr>
              <p14:xfrm>
                <a:off x="7122076" y="2481055"/>
                <a:ext cx="182160" cy="2844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29106862-B975-545C-2F63-4BC4614B1A91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7115956" y="2474935"/>
                  <a:ext cx="19440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8B77801F-0549-7529-FEA5-0AF77787B89D}"/>
                    </a:ext>
                  </a:extLst>
                </p14:cNvPr>
                <p14:cNvContentPartPr/>
                <p14:nvPr/>
              </p14:nvContentPartPr>
              <p14:xfrm>
                <a:off x="7331596" y="2315095"/>
                <a:ext cx="87480" cy="29124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B77801F-0549-7529-FEA5-0AF77787B89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325476" y="2308975"/>
                  <a:ext cx="9972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190059BF-48AF-EE82-08FB-8344332493D9}"/>
                    </a:ext>
                  </a:extLst>
                </p14:cNvPr>
                <p14:cNvContentPartPr/>
                <p14:nvPr/>
              </p14:nvContentPartPr>
              <p14:xfrm>
                <a:off x="7371196" y="2442535"/>
                <a:ext cx="199080" cy="16236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190059BF-48AF-EE82-08FB-8344332493D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365076" y="2436415"/>
                  <a:ext cx="2113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6C6B4C09-A5CE-770A-85BA-D3976B209DA6}"/>
                    </a:ext>
                  </a:extLst>
                </p14:cNvPr>
                <p14:cNvContentPartPr/>
                <p14:nvPr/>
              </p14:nvContentPartPr>
              <p14:xfrm>
                <a:off x="7542196" y="2464495"/>
                <a:ext cx="232560" cy="1184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C6B4C09-A5CE-770A-85BA-D3976B209DA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536076" y="2458375"/>
                  <a:ext cx="2448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84E85F86-4FC1-04DC-8D45-21686D96206E}"/>
                    </a:ext>
                  </a:extLst>
                </p14:cNvPr>
                <p14:cNvContentPartPr/>
                <p14:nvPr/>
              </p14:nvContentPartPr>
              <p14:xfrm>
                <a:off x="7642996" y="2464855"/>
                <a:ext cx="125640" cy="1512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84E85F86-4FC1-04DC-8D45-21686D96206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636876" y="2458735"/>
                  <a:ext cx="1378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F3C30536-027B-CB07-CC3A-D99350064F4D}"/>
                    </a:ext>
                  </a:extLst>
                </p14:cNvPr>
                <p14:cNvContentPartPr/>
                <p14:nvPr/>
              </p14:nvContentPartPr>
              <p14:xfrm>
                <a:off x="7810756" y="2468815"/>
                <a:ext cx="112680" cy="1299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F3C30536-027B-CB07-CC3A-D99350064F4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804636" y="2462695"/>
                  <a:ext cx="1249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97DC7491-3058-4A6E-0A5B-508EB32C4790}"/>
                    </a:ext>
                  </a:extLst>
                </p14:cNvPr>
                <p14:cNvContentPartPr/>
                <p14:nvPr/>
              </p14:nvContentPartPr>
              <p14:xfrm>
                <a:off x="7783396" y="2344615"/>
                <a:ext cx="58680" cy="2520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97DC7491-3058-4A6E-0A5B-508EB32C4790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7777276" y="2338495"/>
                  <a:ext cx="709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D09D0E34-22CF-CB22-4408-68F175B11D69}"/>
                    </a:ext>
                  </a:extLst>
                </p14:cNvPr>
                <p14:cNvContentPartPr/>
                <p14:nvPr/>
              </p14:nvContentPartPr>
              <p14:xfrm>
                <a:off x="7933876" y="2244895"/>
                <a:ext cx="121320" cy="3384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D09D0E34-22CF-CB22-4408-68F175B11D69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927756" y="2238775"/>
                  <a:ext cx="13356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189DDEA2-567C-7A56-D2E2-D044B4C6846F}"/>
                    </a:ext>
                  </a:extLst>
                </p14:cNvPr>
                <p14:cNvContentPartPr/>
                <p14:nvPr/>
              </p14:nvContentPartPr>
              <p14:xfrm>
                <a:off x="7920556" y="2429215"/>
                <a:ext cx="381960" cy="38736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189DDEA2-567C-7A56-D2E2-D044B4C6846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7914436" y="2423095"/>
                  <a:ext cx="394200" cy="39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B0939CD2-DF75-F5F9-8B85-4ABAE189DAD7}"/>
              </a:ext>
            </a:extLst>
          </p:cNvPr>
          <p:cNvGrpSpPr/>
          <p:nvPr/>
        </p:nvGrpSpPr>
        <p:grpSpPr>
          <a:xfrm>
            <a:off x="8625076" y="2170375"/>
            <a:ext cx="438480" cy="412200"/>
            <a:chOff x="8625076" y="2170375"/>
            <a:chExt cx="438480" cy="41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60CD751B-98B1-E66A-A578-891F41E1D649}"/>
                    </a:ext>
                  </a:extLst>
                </p14:cNvPr>
                <p14:cNvContentPartPr/>
                <p14:nvPr/>
              </p14:nvContentPartPr>
              <p14:xfrm>
                <a:off x="8625076" y="2405815"/>
                <a:ext cx="167400" cy="1710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60CD751B-98B1-E66A-A578-891F41E1D64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618956" y="2399695"/>
                  <a:ext cx="17964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0093334-8688-DEF0-EFC3-7A9AADC01507}"/>
                    </a:ext>
                  </a:extLst>
                </p14:cNvPr>
                <p14:cNvContentPartPr/>
                <p14:nvPr/>
              </p14:nvContentPartPr>
              <p14:xfrm>
                <a:off x="8838196" y="2170375"/>
                <a:ext cx="225360" cy="41220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0093334-8688-DEF0-EFC3-7A9AADC01507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832076" y="2164255"/>
                  <a:ext cx="23760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934868A8-2AA9-6556-D9D8-22CF9DA48145}"/>
                    </a:ext>
                  </a:extLst>
                </p14:cNvPr>
                <p14:cNvContentPartPr/>
                <p14:nvPr/>
              </p14:nvContentPartPr>
              <p14:xfrm>
                <a:off x="8776276" y="2476735"/>
                <a:ext cx="230400" cy="1584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934868A8-2AA9-6556-D9D8-22CF9DA48145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770156" y="2470615"/>
                  <a:ext cx="242640" cy="2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B4324B57-42F3-73A9-6E3F-48EC1CC0A1BE}"/>
              </a:ext>
            </a:extLst>
          </p:cNvPr>
          <p:cNvGrpSpPr/>
          <p:nvPr/>
        </p:nvGrpSpPr>
        <p:grpSpPr>
          <a:xfrm>
            <a:off x="9356236" y="2101975"/>
            <a:ext cx="1530000" cy="476280"/>
            <a:chOff x="9356236" y="2101975"/>
            <a:chExt cx="1530000" cy="47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68CBFC5-DDA1-2487-5A66-82EA5BC1E80A}"/>
                    </a:ext>
                  </a:extLst>
                </p14:cNvPr>
                <p14:cNvContentPartPr/>
                <p14:nvPr/>
              </p14:nvContentPartPr>
              <p14:xfrm>
                <a:off x="9356236" y="2384215"/>
                <a:ext cx="310680" cy="1940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68CBFC5-DDA1-2487-5A66-82EA5BC1E80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350116" y="2378095"/>
                  <a:ext cx="32292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FBEA1C9E-51A9-95B1-037F-C16D99553895}"/>
                    </a:ext>
                  </a:extLst>
                </p14:cNvPr>
                <p14:cNvContentPartPr/>
                <p14:nvPr/>
              </p14:nvContentPartPr>
              <p14:xfrm>
                <a:off x="9537676" y="2362975"/>
                <a:ext cx="82080" cy="1584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FBEA1C9E-51A9-95B1-037F-C16D99553895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531556" y="2356855"/>
                  <a:ext cx="943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BB15CCCD-2060-7C31-708B-125542AD166C}"/>
                    </a:ext>
                  </a:extLst>
                </p14:cNvPr>
                <p14:cNvContentPartPr/>
                <p14:nvPr/>
              </p14:nvContentPartPr>
              <p14:xfrm>
                <a:off x="9669796" y="2409775"/>
                <a:ext cx="171360" cy="1566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BB15CCCD-2060-7C31-708B-125542AD166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663676" y="2403655"/>
                  <a:ext cx="1836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F1C433D9-4C0F-AF1A-2A2C-61B61A11856B}"/>
                    </a:ext>
                  </a:extLst>
                </p14:cNvPr>
                <p14:cNvContentPartPr/>
                <p14:nvPr/>
              </p14:nvContentPartPr>
              <p14:xfrm>
                <a:off x="9832516" y="2407615"/>
                <a:ext cx="448200" cy="16380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F1C433D9-4C0F-AF1A-2A2C-61B61A11856B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826396" y="2401495"/>
                  <a:ext cx="4604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8C596726-1C69-8EC4-B84D-048AF9C8D3D5}"/>
                    </a:ext>
                  </a:extLst>
                </p14:cNvPr>
                <p14:cNvContentPartPr/>
                <p14:nvPr/>
              </p14:nvContentPartPr>
              <p14:xfrm>
                <a:off x="10173436" y="2264335"/>
                <a:ext cx="33840" cy="392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8C596726-1C69-8EC4-B84D-048AF9C8D3D5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0167316" y="2258215"/>
                  <a:ext cx="4608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6E7E17F2-6F91-3EC7-1CC1-BAD0D654B1D5}"/>
                    </a:ext>
                  </a:extLst>
                </p14:cNvPr>
                <p14:cNvContentPartPr/>
                <p14:nvPr/>
              </p14:nvContentPartPr>
              <p14:xfrm>
                <a:off x="10306996" y="2101975"/>
                <a:ext cx="46800" cy="45000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6E7E17F2-6F91-3EC7-1CC1-BAD0D654B1D5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300876" y="2095855"/>
                  <a:ext cx="59040" cy="46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31873D4F-856A-65F2-5835-8EEE7640DB7A}"/>
                    </a:ext>
                  </a:extLst>
                </p14:cNvPr>
                <p14:cNvContentPartPr/>
                <p14:nvPr/>
              </p14:nvContentPartPr>
              <p14:xfrm>
                <a:off x="10260916" y="2320135"/>
                <a:ext cx="217440" cy="1800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31873D4F-856A-65F2-5835-8EEE7640DB7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0254796" y="2314015"/>
                  <a:ext cx="229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B74F9C6F-E2C1-2466-3E4C-5756F3F0855F}"/>
                    </a:ext>
                  </a:extLst>
                </p14:cNvPr>
                <p14:cNvContentPartPr/>
                <p14:nvPr/>
              </p14:nvContentPartPr>
              <p14:xfrm>
                <a:off x="10389796" y="2372335"/>
                <a:ext cx="191880" cy="19800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B74F9C6F-E2C1-2466-3E4C-5756F3F0855F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0383676" y="2366215"/>
                  <a:ext cx="20412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30FF59D5-0122-1ABD-3A99-CF30C9F68F12}"/>
                    </a:ext>
                  </a:extLst>
                </p14:cNvPr>
                <p14:cNvContentPartPr/>
                <p14:nvPr/>
              </p14:nvContentPartPr>
              <p14:xfrm>
                <a:off x="10782556" y="2404375"/>
                <a:ext cx="103680" cy="9000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30FF59D5-0122-1ABD-3A99-CF30C9F68F1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0776436" y="2398255"/>
                  <a:ext cx="115920" cy="102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BF9BF192-C074-26D9-0C8B-39E1F9413B2D}"/>
              </a:ext>
            </a:extLst>
          </p:cNvPr>
          <p:cNvGrpSpPr/>
          <p:nvPr/>
        </p:nvGrpSpPr>
        <p:grpSpPr>
          <a:xfrm>
            <a:off x="709756" y="3258295"/>
            <a:ext cx="1526760" cy="486000"/>
            <a:chOff x="709756" y="3258295"/>
            <a:chExt cx="1526760" cy="486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E992A4D4-CD7A-5210-C2BC-260FCF4594F8}"/>
                    </a:ext>
                  </a:extLst>
                </p14:cNvPr>
                <p14:cNvContentPartPr/>
                <p14:nvPr/>
              </p14:nvContentPartPr>
              <p14:xfrm>
                <a:off x="738196" y="3459175"/>
                <a:ext cx="52920" cy="2851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E992A4D4-CD7A-5210-C2BC-260FCF4594F8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32076" y="3453055"/>
                  <a:ext cx="6516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DBE320AB-C8BC-0057-39F9-1800CC2968F2}"/>
                    </a:ext>
                  </a:extLst>
                </p14:cNvPr>
                <p14:cNvContentPartPr/>
                <p14:nvPr/>
              </p14:nvContentPartPr>
              <p14:xfrm>
                <a:off x="709756" y="3404095"/>
                <a:ext cx="329760" cy="3088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DBE320AB-C8BC-0057-39F9-1800CC2968F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03636" y="3397975"/>
                  <a:ext cx="34200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E96B64D6-DE36-B8EC-CFFB-EBF3F681E231}"/>
                    </a:ext>
                  </a:extLst>
                </p14:cNvPr>
                <p14:cNvContentPartPr/>
                <p14:nvPr/>
              </p14:nvContentPartPr>
              <p14:xfrm>
                <a:off x="1011436" y="3566095"/>
                <a:ext cx="202680" cy="1407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E96B64D6-DE36-B8EC-CFFB-EBF3F681E23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05316" y="3559975"/>
                  <a:ext cx="2149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DCE47356-5D68-B3B2-C93D-CF769B450B53}"/>
                    </a:ext>
                  </a:extLst>
                </p14:cNvPr>
                <p14:cNvContentPartPr/>
                <p14:nvPr/>
              </p14:nvContentPartPr>
              <p14:xfrm>
                <a:off x="1198276" y="3557095"/>
                <a:ext cx="150840" cy="15624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DCE47356-5D68-B3B2-C93D-CF769B450B53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192156" y="3550975"/>
                  <a:ext cx="1630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1C277A8E-82F6-68A7-E8FD-44856FEEC2E3}"/>
                    </a:ext>
                  </a:extLst>
                </p14:cNvPr>
                <p14:cNvContentPartPr/>
                <p14:nvPr/>
              </p14:nvContentPartPr>
              <p14:xfrm>
                <a:off x="1357396" y="3531175"/>
                <a:ext cx="365760" cy="16236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1C277A8E-82F6-68A7-E8FD-44856FEEC2E3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351276" y="3525055"/>
                  <a:ext cx="3780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BABF2F0B-515D-2CE0-ED0B-F970C5D0520E}"/>
                    </a:ext>
                  </a:extLst>
                </p14:cNvPr>
                <p14:cNvContentPartPr/>
                <p14:nvPr/>
              </p14:nvContentPartPr>
              <p14:xfrm>
                <a:off x="1684636" y="3489415"/>
                <a:ext cx="160560" cy="16776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BABF2F0B-515D-2CE0-ED0B-F970C5D0520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678516" y="3483295"/>
                  <a:ext cx="1728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1CC10CE5-7702-A6A2-C34F-D460C4F852AF}"/>
                    </a:ext>
                  </a:extLst>
                </p14:cNvPr>
                <p14:cNvContentPartPr/>
                <p14:nvPr/>
              </p14:nvContentPartPr>
              <p14:xfrm>
                <a:off x="1801636" y="3494095"/>
                <a:ext cx="212400" cy="16056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1CC10CE5-7702-A6A2-C34F-D460C4F852A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795516" y="3487975"/>
                  <a:ext cx="2246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4F89C178-C2D6-B2D8-8979-0EF9C29B7305}"/>
                    </a:ext>
                  </a:extLst>
                </p14:cNvPr>
                <p14:cNvContentPartPr/>
                <p14:nvPr/>
              </p14:nvContentPartPr>
              <p14:xfrm>
                <a:off x="1941676" y="3258295"/>
                <a:ext cx="294840" cy="4078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4F89C178-C2D6-B2D8-8979-0EF9C29B7305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935556" y="3252175"/>
                  <a:ext cx="307080" cy="42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CCD1F888-1488-FE7A-3CE0-D614CC771A4D}"/>
              </a:ext>
            </a:extLst>
          </p:cNvPr>
          <p:cNvGrpSpPr/>
          <p:nvPr/>
        </p:nvGrpSpPr>
        <p:grpSpPr>
          <a:xfrm>
            <a:off x="2499676" y="3238135"/>
            <a:ext cx="1580760" cy="405720"/>
            <a:chOff x="2499676" y="3238135"/>
            <a:chExt cx="1580760" cy="40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D656C99B-A071-BA1F-4E64-F6E419B7F294}"/>
                    </a:ext>
                  </a:extLst>
                </p14:cNvPr>
                <p14:cNvContentPartPr/>
                <p14:nvPr/>
              </p14:nvContentPartPr>
              <p14:xfrm>
                <a:off x="2499676" y="3273415"/>
                <a:ext cx="354600" cy="3704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D656C99B-A071-BA1F-4E64-F6E419B7F29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493556" y="3267295"/>
                  <a:ext cx="366840" cy="38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0825EE1F-A641-4A67-C891-95CD9B5C19FE}"/>
                    </a:ext>
                  </a:extLst>
                </p14:cNvPr>
                <p14:cNvContentPartPr/>
                <p14:nvPr/>
              </p14:nvContentPartPr>
              <p14:xfrm>
                <a:off x="2778316" y="3365215"/>
                <a:ext cx="16920" cy="4392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0825EE1F-A641-4A67-C891-95CD9B5C19FE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772196" y="3359095"/>
                  <a:ext cx="291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66C0227F-EE9A-C7FD-93C6-8E8F181FFD3E}"/>
                    </a:ext>
                  </a:extLst>
                </p14:cNvPr>
                <p14:cNvContentPartPr/>
                <p14:nvPr/>
              </p14:nvContentPartPr>
              <p14:xfrm>
                <a:off x="2839876" y="3431095"/>
                <a:ext cx="186480" cy="18612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66C0227F-EE9A-C7FD-93C6-8E8F181FFD3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833756" y="3424975"/>
                  <a:ext cx="19872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3D38E0CD-61D0-328C-DBC6-821FBE10A0B2}"/>
                    </a:ext>
                  </a:extLst>
                </p14:cNvPr>
                <p14:cNvContentPartPr/>
                <p14:nvPr/>
              </p14:nvContentPartPr>
              <p14:xfrm>
                <a:off x="2947156" y="3454855"/>
                <a:ext cx="268200" cy="18324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3D38E0CD-61D0-328C-DBC6-821FBE10A0B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941036" y="3448735"/>
                  <a:ext cx="28044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400F3CA7-2C22-F1D1-3599-C19FC567B6FA}"/>
                    </a:ext>
                  </a:extLst>
                </p14:cNvPr>
                <p14:cNvContentPartPr/>
                <p14:nvPr/>
              </p14:nvContentPartPr>
              <p14:xfrm>
                <a:off x="3139036" y="3448375"/>
                <a:ext cx="218160" cy="1670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400F3CA7-2C22-F1D1-3599-C19FC567B6F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132916" y="3442255"/>
                  <a:ext cx="2304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93E016B8-1591-9739-8750-5139CEF7D576}"/>
                    </a:ext>
                  </a:extLst>
                </p14:cNvPr>
                <p14:cNvContentPartPr/>
                <p14:nvPr/>
              </p14:nvContentPartPr>
              <p14:xfrm>
                <a:off x="3281956" y="3238135"/>
                <a:ext cx="103320" cy="34632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93E016B8-1591-9739-8750-5139CEF7D57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275836" y="3232015"/>
                  <a:ext cx="11556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63C45AC8-36FE-1F86-379C-B26291246CAA}"/>
                    </a:ext>
                  </a:extLst>
                </p14:cNvPr>
                <p14:cNvContentPartPr/>
                <p14:nvPr/>
              </p14:nvContentPartPr>
              <p14:xfrm>
                <a:off x="3285556" y="3431815"/>
                <a:ext cx="284760" cy="1540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63C45AC8-36FE-1F86-379C-B26291246CAA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279436" y="3425695"/>
                  <a:ext cx="2970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353DB4AD-3CE8-70A0-AD93-1DBAE0DAD0A5}"/>
                    </a:ext>
                  </a:extLst>
                </p14:cNvPr>
                <p14:cNvContentPartPr/>
                <p14:nvPr/>
              </p14:nvContentPartPr>
              <p14:xfrm>
                <a:off x="3461596" y="3346855"/>
                <a:ext cx="30240" cy="3312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353DB4AD-3CE8-70A0-AD93-1DBAE0DAD0A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3455476" y="3340735"/>
                  <a:ext cx="424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C9364847-C902-414E-E9B8-BDE2470D2805}"/>
                    </a:ext>
                  </a:extLst>
                </p14:cNvPr>
                <p14:cNvContentPartPr/>
                <p14:nvPr/>
              </p14:nvContentPartPr>
              <p14:xfrm>
                <a:off x="3542596" y="3421375"/>
                <a:ext cx="391680" cy="16560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C9364847-C902-414E-E9B8-BDE2470D2805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536476" y="3415255"/>
                  <a:ext cx="4039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49774E14-BE8F-EA48-BD29-2EF01E6CB715}"/>
                    </a:ext>
                  </a:extLst>
                </p14:cNvPr>
                <p14:cNvContentPartPr/>
                <p14:nvPr/>
              </p14:nvContentPartPr>
              <p14:xfrm>
                <a:off x="4020676" y="3349015"/>
                <a:ext cx="37080" cy="2844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49774E14-BE8F-EA48-BD29-2EF01E6CB715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014556" y="3342895"/>
                  <a:ext cx="493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6B245D80-562E-495E-43CC-DDE2145033D1}"/>
                    </a:ext>
                  </a:extLst>
                </p14:cNvPr>
                <p14:cNvContentPartPr/>
                <p14:nvPr/>
              </p14:nvContentPartPr>
              <p14:xfrm>
                <a:off x="4050556" y="3467815"/>
                <a:ext cx="29880" cy="3528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6B245D80-562E-495E-43CC-DDE2145033D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044436" y="3461695"/>
                  <a:ext cx="42120" cy="47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BE0666F7-6E3F-B751-081F-C8DDA5EDD36C}"/>
              </a:ext>
            </a:extLst>
          </p:cNvPr>
          <p:cNvGrpSpPr/>
          <p:nvPr/>
        </p:nvGrpSpPr>
        <p:grpSpPr>
          <a:xfrm>
            <a:off x="551384" y="5380424"/>
            <a:ext cx="712440" cy="437400"/>
            <a:chOff x="551384" y="5380424"/>
            <a:chExt cx="712440" cy="43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B39F1F2B-FDE0-B6BB-B436-9FD4EA597EAD}"/>
                    </a:ext>
                  </a:extLst>
                </p14:cNvPr>
                <p14:cNvContentPartPr/>
                <p14:nvPr/>
              </p14:nvContentPartPr>
              <p14:xfrm>
                <a:off x="551384" y="5445224"/>
                <a:ext cx="200520" cy="37260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B39F1F2B-FDE0-B6BB-B436-9FD4EA597EAD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45264" y="5439104"/>
                  <a:ext cx="21276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81288E93-2593-C3A3-2642-E4AABB135A8C}"/>
                    </a:ext>
                  </a:extLst>
                </p14:cNvPr>
                <p14:cNvContentPartPr/>
                <p14:nvPr/>
              </p14:nvContentPartPr>
              <p14:xfrm>
                <a:off x="773144" y="5635664"/>
                <a:ext cx="168480" cy="13932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81288E93-2593-C3A3-2642-E4AABB135A8C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767024" y="5629544"/>
                  <a:ext cx="1807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599E3DE7-24A3-8C11-3F42-A0E7D24D90C5}"/>
                    </a:ext>
                  </a:extLst>
                </p14:cNvPr>
                <p14:cNvContentPartPr/>
                <p14:nvPr/>
              </p14:nvContentPartPr>
              <p14:xfrm>
                <a:off x="907784" y="5633144"/>
                <a:ext cx="166680" cy="11700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599E3DE7-24A3-8C11-3F42-A0E7D24D90C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901664" y="5627024"/>
                  <a:ext cx="1789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9C713DF8-94B2-244F-B603-11485DE21126}"/>
                    </a:ext>
                  </a:extLst>
                </p14:cNvPr>
                <p14:cNvContentPartPr/>
                <p14:nvPr/>
              </p14:nvContentPartPr>
              <p14:xfrm>
                <a:off x="926144" y="5593544"/>
                <a:ext cx="118440" cy="16380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9C713DF8-94B2-244F-B603-11485DE2112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920024" y="5587424"/>
                  <a:ext cx="1306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2ECA1CD0-570E-D804-1AEB-7220B7377752}"/>
                    </a:ext>
                  </a:extLst>
                </p14:cNvPr>
                <p14:cNvContentPartPr/>
                <p14:nvPr/>
              </p14:nvContentPartPr>
              <p14:xfrm>
                <a:off x="1086704" y="5380424"/>
                <a:ext cx="81720" cy="37152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2ECA1CD0-570E-D804-1AEB-7220B737775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80584" y="5374304"/>
                  <a:ext cx="9396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9086A5A2-E1DC-7891-40F2-A41DE417DE13}"/>
                    </a:ext>
                  </a:extLst>
                </p14:cNvPr>
                <p14:cNvContentPartPr/>
                <p14:nvPr/>
              </p14:nvContentPartPr>
              <p14:xfrm>
                <a:off x="1073384" y="5548544"/>
                <a:ext cx="190440" cy="5508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9086A5A2-E1DC-7891-40F2-A41DE417DE1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67264" y="5542424"/>
                  <a:ext cx="202680" cy="6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856BE56-50DE-8E70-2C33-1A3AE8CCA324}"/>
              </a:ext>
            </a:extLst>
          </p:cNvPr>
          <p:cNvGrpSpPr/>
          <p:nvPr/>
        </p:nvGrpSpPr>
        <p:grpSpPr>
          <a:xfrm>
            <a:off x="1569824" y="5319584"/>
            <a:ext cx="1541880" cy="455040"/>
            <a:chOff x="1569824" y="5319584"/>
            <a:chExt cx="1541880" cy="45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EF53CEDD-B7FE-A00F-1BAA-22C230BC9AF6}"/>
                    </a:ext>
                  </a:extLst>
                </p14:cNvPr>
                <p14:cNvContentPartPr/>
                <p14:nvPr/>
              </p14:nvContentPartPr>
              <p14:xfrm>
                <a:off x="1569824" y="5391584"/>
                <a:ext cx="317160" cy="3830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EF53CEDD-B7FE-A00F-1BAA-22C230BC9AF6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563704" y="5385464"/>
                  <a:ext cx="32940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6E2D4BA2-1EC1-DF27-9F4F-3F10D00B35AC}"/>
                    </a:ext>
                  </a:extLst>
                </p14:cNvPr>
                <p14:cNvContentPartPr/>
                <p14:nvPr/>
              </p14:nvContentPartPr>
              <p14:xfrm>
                <a:off x="1827584" y="5597864"/>
                <a:ext cx="230760" cy="16812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6E2D4BA2-1EC1-DF27-9F4F-3F10D00B35AC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821464" y="5591744"/>
                  <a:ext cx="2430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BB92051E-C638-CDF3-9EAC-87677970D39B}"/>
                    </a:ext>
                  </a:extLst>
                </p14:cNvPr>
                <p14:cNvContentPartPr/>
                <p14:nvPr/>
              </p14:nvContentPartPr>
              <p14:xfrm>
                <a:off x="2037104" y="5589944"/>
                <a:ext cx="192960" cy="14688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BB92051E-C638-CDF3-9EAC-87677970D39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030984" y="5583824"/>
                  <a:ext cx="2052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33DA5DC4-DB48-F05F-8826-45A745709F04}"/>
                    </a:ext>
                  </a:extLst>
                </p14:cNvPr>
                <p14:cNvContentPartPr/>
                <p14:nvPr/>
              </p14:nvContentPartPr>
              <p14:xfrm>
                <a:off x="2165624" y="5319584"/>
                <a:ext cx="85680" cy="39888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33DA5DC4-DB48-F05F-8826-45A745709F04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2159504" y="5313464"/>
                  <a:ext cx="97920" cy="41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82FB42D6-8D59-F4E1-EB68-145D981689AE}"/>
                    </a:ext>
                  </a:extLst>
                </p14:cNvPr>
                <p14:cNvContentPartPr/>
                <p14:nvPr/>
              </p14:nvContentPartPr>
              <p14:xfrm>
                <a:off x="2156264" y="5537384"/>
                <a:ext cx="194400" cy="7956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82FB42D6-8D59-F4E1-EB68-145D981689AE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150144" y="5531264"/>
                  <a:ext cx="2066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93DEFE6A-A201-495D-5D99-02A0079D41AF}"/>
                    </a:ext>
                  </a:extLst>
                </p14:cNvPr>
                <p14:cNvContentPartPr/>
                <p14:nvPr/>
              </p14:nvContentPartPr>
              <p14:xfrm>
                <a:off x="2348144" y="5550344"/>
                <a:ext cx="195120" cy="16020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93DEFE6A-A201-495D-5D99-02A0079D41AF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342024" y="5544224"/>
                  <a:ext cx="2073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D2239559-1AD5-E10C-8782-F66F37064078}"/>
                    </a:ext>
                  </a:extLst>
                </p14:cNvPr>
                <p14:cNvContentPartPr/>
                <p14:nvPr/>
              </p14:nvContentPartPr>
              <p14:xfrm>
                <a:off x="2551904" y="5512544"/>
                <a:ext cx="184320" cy="1710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D2239559-1AD5-E10C-8782-F66F3706407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2545784" y="5506424"/>
                  <a:ext cx="1965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C24E9A5A-A050-AA35-3AE1-CE8E0D6F73D5}"/>
                    </a:ext>
                  </a:extLst>
                </p14:cNvPr>
                <p14:cNvContentPartPr/>
                <p14:nvPr/>
              </p14:nvContentPartPr>
              <p14:xfrm>
                <a:off x="2718944" y="5504264"/>
                <a:ext cx="174600" cy="22536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C24E9A5A-A050-AA35-3AE1-CE8E0D6F73D5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712824" y="5498144"/>
                  <a:ext cx="18684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1B9BC249-02D6-1729-C027-9921FC41E1A1}"/>
                    </a:ext>
                  </a:extLst>
                </p14:cNvPr>
                <p14:cNvContentPartPr/>
                <p14:nvPr/>
              </p14:nvContentPartPr>
              <p14:xfrm>
                <a:off x="3085064" y="5535224"/>
                <a:ext cx="12960" cy="720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1B9BC249-02D6-1729-C027-9921FC41E1A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078944" y="5529104"/>
                  <a:ext cx="252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92D4FD10-73F0-A899-50A2-FC8306897B54}"/>
                    </a:ext>
                  </a:extLst>
                </p14:cNvPr>
                <p14:cNvContentPartPr/>
                <p14:nvPr/>
              </p14:nvContentPartPr>
              <p14:xfrm>
                <a:off x="3089744" y="5676704"/>
                <a:ext cx="21960" cy="104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92D4FD10-73F0-A899-50A2-FC8306897B54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083624" y="5670584"/>
                  <a:ext cx="34200" cy="2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0" name="Group 689">
            <a:extLst>
              <a:ext uri="{FF2B5EF4-FFF2-40B4-BE49-F238E27FC236}">
                <a16:creationId xmlns:a16="http://schemas.microsoft.com/office/drawing/2014/main" id="{BAF676D4-651C-8618-F4C8-E98C09610576}"/>
              </a:ext>
            </a:extLst>
          </p:cNvPr>
          <p:cNvGrpSpPr/>
          <p:nvPr/>
        </p:nvGrpSpPr>
        <p:grpSpPr>
          <a:xfrm>
            <a:off x="3715064" y="5159024"/>
            <a:ext cx="3603600" cy="506880"/>
            <a:chOff x="3715064" y="5159024"/>
            <a:chExt cx="3603600" cy="50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43CF400A-F112-E207-21C2-747DBD650393}"/>
                    </a:ext>
                  </a:extLst>
                </p14:cNvPr>
                <p14:cNvContentPartPr/>
                <p14:nvPr/>
              </p14:nvContentPartPr>
              <p14:xfrm>
                <a:off x="3746744" y="5379344"/>
                <a:ext cx="80280" cy="2721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43CF400A-F112-E207-21C2-747DBD650393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740624" y="5373224"/>
                  <a:ext cx="9252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C60096ED-BA5D-08DC-A543-1B7F8F5350E8}"/>
                    </a:ext>
                  </a:extLst>
                </p14:cNvPr>
                <p14:cNvContentPartPr/>
                <p14:nvPr/>
              </p14:nvContentPartPr>
              <p14:xfrm>
                <a:off x="3715064" y="5329664"/>
                <a:ext cx="220680" cy="18468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C60096ED-BA5D-08DC-A543-1B7F8F5350E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3708944" y="5323544"/>
                  <a:ext cx="2329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84BD10AE-C686-76CC-2FDC-B8C5DF9FBEA9}"/>
                    </a:ext>
                  </a:extLst>
                </p14:cNvPr>
                <p14:cNvContentPartPr/>
                <p14:nvPr/>
              </p14:nvContentPartPr>
              <p14:xfrm>
                <a:off x="3873464" y="5538104"/>
                <a:ext cx="217440" cy="10800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84BD10AE-C686-76CC-2FDC-B8C5DF9FBEA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3867344" y="5531984"/>
                  <a:ext cx="2296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C2F7EE59-FAF8-B0DF-6FC8-FAB28DB41ACF}"/>
                    </a:ext>
                  </a:extLst>
                </p14:cNvPr>
                <p14:cNvContentPartPr/>
                <p14:nvPr/>
              </p14:nvContentPartPr>
              <p14:xfrm>
                <a:off x="4103144" y="5535584"/>
                <a:ext cx="115560" cy="13032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C2F7EE59-FAF8-B0DF-6FC8-FAB28DB41ACF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097024" y="5529464"/>
                  <a:ext cx="1278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920F4D96-1239-39B3-4D60-02FC8E827155}"/>
                    </a:ext>
                  </a:extLst>
                </p14:cNvPr>
                <p14:cNvContentPartPr/>
                <p14:nvPr/>
              </p14:nvContentPartPr>
              <p14:xfrm>
                <a:off x="4125464" y="5462144"/>
                <a:ext cx="31320" cy="2196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920F4D96-1239-39B3-4D60-02FC8E827155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119344" y="5456024"/>
                  <a:ext cx="4356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0DEFE493-029E-992B-9927-F47827BA1056}"/>
                    </a:ext>
                  </a:extLst>
                </p14:cNvPr>
                <p14:cNvContentPartPr/>
                <p14:nvPr/>
              </p14:nvContentPartPr>
              <p14:xfrm>
                <a:off x="4200704" y="5224544"/>
                <a:ext cx="710640" cy="41832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0DEFE493-029E-992B-9927-F47827BA105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194584" y="5218424"/>
                  <a:ext cx="722880" cy="43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5BDE6FD6-11B9-B673-09E3-85F750DB1023}"/>
                    </a:ext>
                  </a:extLst>
                </p14:cNvPr>
                <p14:cNvContentPartPr/>
                <p14:nvPr/>
              </p14:nvContentPartPr>
              <p14:xfrm>
                <a:off x="5038424" y="5488784"/>
                <a:ext cx="130320" cy="2664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5BDE6FD6-11B9-B673-09E3-85F750DB1023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032304" y="5482664"/>
                  <a:ext cx="14256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5033290E-36D4-6FC6-9205-91FC14196064}"/>
                    </a:ext>
                  </a:extLst>
                </p14:cNvPr>
                <p14:cNvContentPartPr/>
                <p14:nvPr/>
              </p14:nvContentPartPr>
              <p14:xfrm>
                <a:off x="5306264" y="5353424"/>
                <a:ext cx="37800" cy="2188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5033290E-36D4-6FC6-9205-91FC1419606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5300144" y="5347304"/>
                  <a:ext cx="5004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E3245083-3669-C5E0-0224-03A98051781B}"/>
                    </a:ext>
                  </a:extLst>
                </p14:cNvPr>
                <p14:cNvContentPartPr/>
                <p14:nvPr/>
              </p14:nvContentPartPr>
              <p14:xfrm>
                <a:off x="5311664" y="5373224"/>
                <a:ext cx="13320" cy="1332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E3245083-3669-C5E0-0224-03A98051781B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305544" y="5367104"/>
                  <a:ext cx="255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F5607FFA-7243-9D59-1D87-FF0CDD91F801}"/>
                    </a:ext>
                  </a:extLst>
                </p14:cNvPr>
                <p14:cNvContentPartPr/>
                <p14:nvPr/>
              </p14:nvContentPartPr>
              <p14:xfrm>
                <a:off x="5321024" y="5349104"/>
                <a:ext cx="17280" cy="1944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F5607FFA-7243-9D59-1D87-FF0CDD91F80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314904" y="5342984"/>
                  <a:ext cx="295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0DE700C1-49C8-D4E3-AC7A-A53535AE5658}"/>
                    </a:ext>
                  </a:extLst>
                </p14:cNvPr>
                <p14:cNvContentPartPr/>
                <p14:nvPr/>
              </p14:nvContentPartPr>
              <p14:xfrm>
                <a:off x="5260184" y="5265944"/>
                <a:ext cx="263160" cy="3186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0DE700C1-49C8-D4E3-AC7A-A53535AE565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5254064" y="5259824"/>
                  <a:ext cx="27540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C757D700-26E0-435F-3859-C7E5AEDF0D66}"/>
                    </a:ext>
                  </a:extLst>
                </p14:cNvPr>
                <p14:cNvContentPartPr/>
                <p14:nvPr/>
              </p14:nvContentPartPr>
              <p14:xfrm>
                <a:off x="5566184" y="5161904"/>
                <a:ext cx="631440" cy="40608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C757D700-26E0-435F-3859-C7E5AEDF0D6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560064" y="5155784"/>
                  <a:ext cx="643680" cy="41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BDBA3C83-B1C3-9FE7-9F79-5F1C4B931B88}"/>
                    </a:ext>
                  </a:extLst>
                </p14:cNvPr>
                <p14:cNvContentPartPr/>
                <p14:nvPr/>
              </p14:nvContentPartPr>
              <p14:xfrm>
                <a:off x="6467624" y="5226344"/>
                <a:ext cx="327240" cy="3420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BDBA3C83-B1C3-9FE7-9F79-5F1C4B931B8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461504" y="5220224"/>
                  <a:ext cx="3394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B05F6582-F917-A816-BA5A-BBDC41FC6BBD}"/>
                    </a:ext>
                  </a:extLst>
                </p14:cNvPr>
                <p14:cNvContentPartPr/>
                <p14:nvPr/>
              </p14:nvContentPartPr>
              <p14:xfrm>
                <a:off x="6582824" y="5277464"/>
                <a:ext cx="51480" cy="20880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B05F6582-F917-A816-BA5A-BBDC41FC6BBD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576704" y="5271344"/>
                  <a:ext cx="637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742E033B-1D07-5638-8410-05A96327E176}"/>
                    </a:ext>
                  </a:extLst>
                </p14:cNvPr>
                <p14:cNvContentPartPr/>
                <p14:nvPr/>
              </p14:nvContentPartPr>
              <p14:xfrm>
                <a:off x="6497504" y="5471864"/>
                <a:ext cx="254520" cy="144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742E033B-1D07-5638-8410-05A96327E176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491384" y="5465744"/>
                  <a:ext cx="2667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866D2C38-E9C1-8C94-33D8-849EBF42B0F1}"/>
                    </a:ext>
                  </a:extLst>
                </p14:cNvPr>
                <p14:cNvContentPartPr/>
                <p14:nvPr/>
              </p14:nvContentPartPr>
              <p14:xfrm>
                <a:off x="6836624" y="5281424"/>
                <a:ext cx="22320" cy="20700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866D2C38-E9C1-8C94-33D8-849EBF42B0F1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830504" y="5275304"/>
                  <a:ext cx="345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345D03FA-BBFE-72CD-46D4-EC78D8BD5D63}"/>
                    </a:ext>
                  </a:extLst>
                </p14:cNvPr>
                <p14:cNvContentPartPr/>
                <p14:nvPr/>
              </p14:nvContentPartPr>
              <p14:xfrm>
                <a:off x="6824744" y="5187824"/>
                <a:ext cx="193680" cy="1656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345D03FA-BBFE-72CD-46D4-EC78D8BD5D63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818624" y="5181704"/>
                  <a:ext cx="2059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AC07D488-3B3D-7B8B-1153-C52A9DC46627}"/>
                    </a:ext>
                  </a:extLst>
                </p14:cNvPr>
                <p14:cNvContentPartPr/>
                <p14:nvPr/>
              </p14:nvContentPartPr>
              <p14:xfrm>
                <a:off x="7003304" y="5159024"/>
                <a:ext cx="315360" cy="28008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AC07D488-3B3D-7B8B-1153-C52A9DC4662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997184" y="5152904"/>
                  <a:ext cx="327600" cy="29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2" name="Group 741">
            <a:extLst>
              <a:ext uri="{FF2B5EF4-FFF2-40B4-BE49-F238E27FC236}">
                <a16:creationId xmlns:a16="http://schemas.microsoft.com/office/drawing/2014/main" id="{69F870B9-257A-F966-0EFD-20444D5AE3D8}"/>
              </a:ext>
            </a:extLst>
          </p:cNvPr>
          <p:cNvGrpSpPr/>
          <p:nvPr/>
        </p:nvGrpSpPr>
        <p:grpSpPr>
          <a:xfrm>
            <a:off x="7695944" y="5096024"/>
            <a:ext cx="1074960" cy="361080"/>
            <a:chOff x="7695944" y="5096024"/>
            <a:chExt cx="1074960" cy="36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8193E028-894F-0791-9680-385A0E35C027}"/>
                    </a:ext>
                  </a:extLst>
                </p14:cNvPr>
                <p14:cNvContentPartPr/>
                <p14:nvPr/>
              </p14:nvContentPartPr>
              <p14:xfrm>
                <a:off x="7695944" y="5297984"/>
                <a:ext cx="276840" cy="1591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8193E028-894F-0791-9680-385A0E35C02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689824" y="5291864"/>
                  <a:ext cx="2890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D08C92D4-A829-66FC-4AEE-9EFA6F0E24E5}"/>
                    </a:ext>
                  </a:extLst>
                </p14:cNvPr>
                <p14:cNvContentPartPr/>
                <p14:nvPr/>
              </p14:nvContentPartPr>
              <p14:xfrm>
                <a:off x="7995824" y="5096024"/>
                <a:ext cx="454320" cy="33912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D08C92D4-A829-66FC-4AEE-9EFA6F0E24E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989704" y="5089904"/>
                  <a:ext cx="46656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C5123B7D-86C9-8DB0-307E-CBBDB8C13036}"/>
                    </a:ext>
                  </a:extLst>
                </p14:cNvPr>
                <p14:cNvContentPartPr/>
                <p14:nvPr/>
              </p14:nvContentPartPr>
              <p14:xfrm>
                <a:off x="8426744" y="5247224"/>
                <a:ext cx="344160" cy="19728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C5123B7D-86C9-8DB0-307E-CBBDB8C1303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420624" y="5241104"/>
                  <a:ext cx="356400" cy="20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2A4FCEE2-6A36-A5F2-4884-A296E2D25830}"/>
              </a:ext>
            </a:extLst>
          </p:cNvPr>
          <p:cNvGrpSpPr/>
          <p:nvPr/>
        </p:nvGrpSpPr>
        <p:grpSpPr>
          <a:xfrm>
            <a:off x="9023984" y="5028704"/>
            <a:ext cx="1563840" cy="425160"/>
            <a:chOff x="9023984" y="5028704"/>
            <a:chExt cx="1563840" cy="42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4409A129-09D0-E7F5-4C88-5D91ACC3649E}"/>
                    </a:ext>
                  </a:extLst>
                </p14:cNvPr>
                <p14:cNvContentPartPr/>
                <p14:nvPr/>
              </p14:nvContentPartPr>
              <p14:xfrm>
                <a:off x="9023984" y="5273864"/>
                <a:ext cx="182520" cy="15480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4409A129-09D0-E7F5-4C88-5D91ACC3649E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017864" y="5267744"/>
                  <a:ext cx="1947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488D2A85-89E0-A084-56D0-EF2D735319FC}"/>
                    </a:ext>
                  </a:extLst>
                </p14:cNvPr>
                <p14:cNvContentPartPr/>
                <p14:nvPr/>
              </p14:nvContentPartPr>
              <p14:xfrm>
                <a:off x="9185624" y="5188904"/>
                <a:ext cx="48600" cy="2232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488D2A85-89E0-A084-56D0-EF2D735319FC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179504" y="5182784"/>
                  <a:ext cx="6084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AF07FB09-ED49-BD0E-7739-2B8BBD967877}"/>
                    </a:ext>
                  </a:extLst>
                </p14:cNvPr>
                <p14:cNvContentPartPr/>
                <p14:nvPr/>
              </p14:nvContentPartPr>
              <p14:xfrm>
                <a:off x="9258344" y="5029784"/>
                <a:ext cx="148680" cy="35028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AF07FB09-ED49-BD0E-7739-2B8BBD967877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252224" y="5023664"/>
                  <a:ext cx="16092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95ED51A7-7AD5-FBD9-58BB-6B6B26CE5262}"/>
                    </a:ext>
                  </a:extLst>
                </p14:cNvPr>
                <p14:cNvContentPartPr/>
                <p14:nvPr/>
              </p14:nvContentPartPr>
              <p14:xfrm>
                <a:off x="9290744" y="5208704"/>
                <a:ext cx="203400" cy="3312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95ED51A7-7AD5-FBD9-58BB-6B6B26CE526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284624" y="5202584"/>
                  <a:ext cx="2156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E28FE5CA-A395-5522-3787-7A16682E57A2}"/>
                    </a:ext>
                  </a:extLst>
                </p14:cNvPr>
                <p14:cNvContentPartPr/>
                <p14:nvPr/>
              </p14:nvContentPartPr>
              <p14:xfrm>
                <a:off x="9394784" y="5270264"/>
                <a:ext cx="146880" cy="14040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E28FE5CA-A395-5522-3787-7A16682E57A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388664" y="5264144"/>
                  <a:ext cx="1591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B9138854-B8E2-4A13-C115-1022B835D249}"/>
                    </a:ext>
                  </a:extLst>
                </p14:cNvPr>
                <p14:cNvContentPartPr/>
                <p14:nvPr/>
              </p14:nvContentPartPr>
              <p14:xfrm>
                <a:off x="9571544" y="5277464"/>
                <a:ext cx="171360" cy="12384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B9138854-B8E2-4A13-C115-1022B835D24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565424" y="5271344"/>
                  <a:ext cx="1836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CEBB5DAF-2C6B-F862-A5A8-EBCD894BFC3E}"/>
                    </a:ext>
                  </a:extLst>
                </p14:cNvPr>
                <p14:cNvContentPartPr/>
                <p14:nvPr/>
              </p14:nvContentPartPr>
              <p14:xfrm>
                <a:off x="9688184" y="5268104"/>
                <a:ext cx="307080" cy="14004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CEBB5DAF-2C6B-F862-A5A8-EBCD894BFC3E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682064" y="5261984"/>
                  <a:ext cx="3193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228DBA3E-5C8A-7BFD-CBF1-6F18A826BCE7}"/>
                    </a:ext>
                  </a:extLst>
                </p14:cNvPr>
                <p14:cNvContentPartPr/>
                <p14:nvPr/>
              </p14:nvContentPartPr>
              <p14:xfrm>
                <a:off x="9990224" y="5028704"/>
                <a:ext cx="87120" cy="38916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228DBA3E-5C8A-7BFD-CBF1-6F18A826BCE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984104" y="5022584"/>
                  <a:ext cx="9936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99347CB0-B685-6991-44B3-1DFB23EF5D53}"/>
                    </a:ext>
                  </a:extLst>
                </p14:cNvPr>
                <p14:cNvContentPartPr/>
                <p14:nvPr/>
              </p14:nvContentPartPr>
              <p14:xfrm>
                <a:off x="9961064" y="5246864"/>
                <a:ext cx="272520" cy="16632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99347CB0-B685-6991-44B3-1DFB23EF5D53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954944" y="5240744"/>
                  <a:ext cx="2847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C716802C-C0CC-3215-9773-EA0DC3282934}"/>
                    </a:ext>
                  </a:extLst>
                </p14:cNvPr>
                <p14:cNvContentPartPr/>
                <p14:nvPr/>
              </p14:nvContentPartPr>
              <p14:xfrm>
                <a:off x="10223144" y="5144264"/>
                <a:ext cx="34560" cy="6696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C716802C-C0CC-3215-9773-EA0DC3282934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217024" y="5138144"/>
                  <a:ext cx="4680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F209BE6A-C132-CA5D-8EAB-F126F648969C}"/>
                    </a:ext>
                  </a:extLst>
                </p14:cNvPr>
                <p14:cNvContentPartPr/>
                <p14:nvPr/>
              </p14:nvContentPartPr>
              <p14:xfrm>
                <a:off x="10209824" y="5261264"/>
                <a:ext cx="378000" cy="19260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F209BE6A-C132-CA5D-8EAB-F126F648969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0203704" y="5255144"/>
                  <a:ext cx="390240" cy="20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B361B627-49D5-7273-3A17-125DFCFEC259}"/>
              </a:ext>
            </a:extLst>
          </p:cNvPr>
          <p:cNvGrpSpPr/>
          <p:nvPr/>
        </p:nvGrpSpPr>
        <p:grpSpPr>
          <a:xfrm>
            <a:off x="3790304" y="5772824"/>
            <a:ext cx="1862280" cy="630360"/>
            <a:chOff x="3790304" y="5772824"/>
            <a:chExt cx="1862280" cy="63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171DFCC7-4037-1EAE-D106-1A697BF323E9}"/>
                    </a:ext>
                  </a:extLst>
                </p14:cNvPr>
                <p14:cNvContentPartPr/>
                <p14:nvPr/>
              </p14:nvContentPartPr>
              <p14:xfrm>
                <a:off x="3790304" y="5990624"/>
                <a:ext cx="705960" cy="21960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171DFCC7-4037-1EAE-D106-1A697BF323E9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784184" y="5984504"/>
                  <a:ext cx="71820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152D59CD-8D0E-9DE6-C98C-1D0434F44047}"/>
                    </a:ext>
                  </a:extLst>
                </p14:cNvPr>
                <p14:cNvContentPartPr/>
                <p14:nvPr/>
              </p14:nvContentPartPr>
              <p14:xfrm>
                <a:off x="4461704" y="5990264"/>
                <a:ext cx="192240" cy="33372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152D59CD-8D0E-9DE6-C98C-1D0434F4404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455584" y="5984144"/>
                  <a:ext cx="20448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6CACD035-BC7B-91A2-AF52-79BCF5C144B7}"/>
                    </a:ext>
                  </a:extLst>
                </p14:cNvPr>
                <p14:cNvContentPartPr/>
                <p14:nvPr/>
              </p14:nvContentPartPr>
              <p14:xfrm>
                <a:off x="4664384" y="5852024"/>
                <a:ext cx="112320" cy="36324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6CACD035-BC7B-91A2-AF52-79BCF5C144B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658264" y="5845904"/>
                  <a:ext cx="12456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947EC799-CCEC-BDCB-29DE-179A49157BD6}"/>
                    </a:ext>
                  </a:extLst>
                </p14:cNvPr>
                <p14:cNvContentPartPr/>
                <p14:nvPr/>
              </p14:nvContentPartPr>
              <p14:xfrm>
                <a:off x="4739624" y="5997104"/>
                <a:ext cx="206280" cy="16524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947EC799-CCEC-BDCB-29DE-179A49157BD6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733504" y="5990984"/>
                  <a:ext cx="2185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AC35395D-46C6-E852-923D-36AF467EF499}"/>
                    </a:ext>
                  </a:extLst>
                </p14:cNvPr>
                <p14:cNvContentPartPr/>
                <p14:nvPr/>
              </p14:nvContentPartPr>
              <p14:xfrm>
                <a:off x="4950944" y="6017984"/>
                <a:ext cx="92520" cy="13572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AC35395D-46C6-E852-923D-36AF467EF499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944824" y="6011864"/>
                  <a:ext cx="1047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887A2E44-B26B-71B6-83E2-B658FA30866B}"/>
                    </a:ext>
                  </a:extLst>
                </p14:cNvPr>
                <p14:cNvContentPartPr/>
                <p14:nvPr/>
              </p14:nvContentPartPr>
              <p14:xfrm>
                <a:off x="4916384" y="6012224"/>
                <a:ext cx="162000" cy="11808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887A2E44-B26B-71B6-83E2-B658FA30866B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910264" y="6006104"/>
                  <a:ext cx="1742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C82337A9-58E9-99E0-3883-47145A89E446}"/>
                    </a:ext>
                  </a:extLst>
                </p14:cNvPr>
                <p14:cNvContentPartPr/>
                <p14:nvPr/>
              </p14:nvContentPartPr>
              <p14:xfrm>
                <a:off x="5115464" y="6039224"/>
                <a:ext cx="126720" cy="14184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C82337A9-58E9-99E0-3883-47145A89E446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5109344" y="6033104"/>
                  <a:ext cx="1389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797" name="Ink 796">
                  <a:extLst>
                    <a:ext uri="{FF2B5EF4-FFF2-40B4-BE49-F238E27FC236}">
                      <a16:creationId xmlns:a16="http://schemas.microsoft.com/office/drawing/2014/main" id="{41EC82A3-B4DC-B99D-97C5-8AC84C4BC79A}"/>
                    </a:ext>
                  </a:extLst>
                </p14:cNvPr>
                <p14:cNvContentPartPr/>
                <p14:nvPr/>
              </p14:nvContentPartPr>
              <p14:xfrm>
                <a:off x="5116904" y="5864264"/>
                <a:ext cx="91440" cy="42840"/>
              </p14:xfrm>
            </p:contentPart>
          </mc:Choice>
          <mc:Fallback xmlns="">
            <p:pic>
              <p:nvPicPr>
                <p:cNvPr id="797" name="Ink 796">
                  <a:extLst>
                    <a:ext uri="{FF2B5EF4-FFF2-40B4-BE49-F238E27FC236}">
                      <a16:creationId xmlns:a16="http://schemas.microsoft.com/office/drawing/2014/main" id="{41EC82A3-B4DC-B99D-97C5-8AC84C4BC79A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110784" y="5858144"/>
                  <a:ext cx="1036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798" name="Ink 797">
                  <a:extLst>
                    <a:ext uri="{FF2B5EF4-FFF2-40B4-BE49-F238E27FC236}">
                      <a16:creationId xmlns:a16="http://schemas.microsoft.com/office/drawing/2014/main" id="{3E1139F5-A848-053E-9D6D-E7DD0C4D38AA}"/>
                    </a:ext>
                  </a:extLst>
                </p14:cNvPr>
                <p14:cNvContentPartPr/>
                <p14:nvPr/>
              </p14:nvContentPartPr>
              <p14:xfrm>
                <a:off x="5304104" y="5772824"/>
                <a:ext cx="70920" cy="408960"/>
              </p14:xfrm>
            </p:contentPart>
          </mc:Choice>
          <mc:Fallback xmlns="">
            <p:pic>
              <p:nvPicPr>
                <p:cNvPr id="798" name="Ink 797">
                  <a:extLst>
                    <a:ext uri="{FF2B5EF4-FFF2-40B4-BE49-F238E27FC236}">
                      <a16:creationId xmlns:a16="http://schemas.microsoft.com/office/drawing/2014/main" id="{3E1139F5-A848-053E-9D6D-E7DD0C4D38AA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297984" y="5766704"/>
                  <a:ext cx="83160" cy="42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799" name="Ink 798">
                  <a:extLst>
                    <a:ext uri="{FF2B5EF4-FFF2-40B4-BE49-F238E27FC236}">
                      <a16:creationId xmlns:a16="http://schemas.microsoft.com/office/drawing/2014/main" id="{2C0DC64C-DC6A-FF3D-33F7-B4FAABDDB1ED}"/>
                    </a:ext>
                  </a:extLst>
                </p14:cNvPr>
                <p14:cNvContentPartPr/>
                <p14:nvPr/>
              </p14:nvContentPartPr>
              <p14:xfrm>
                <a:off x="5304464" y="5950304"/>
                <a:ext cx="348120" cy="452880"/>
              </p14:xfrm>
            </p:contentPart>
          </mc:Choice>
          <mc:Fallback xmlns="">
            <p:pic>
              <p:nvPicPr>
                <p:cNvPr id="799" name="Ink 798">
                  <a:extLst>
                    <a:ext uri="{FF2B5EF4-FFF2-40B4-BE49-F238E27FC236}">
                      <a16:creationId xmlns:a16="http://schemas.microsoft.com/office/drawing/2014/main" id="{2C0DC64C-DC6A-FF3D-33F7-B4FAABDDB1ED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298344" y="5944184"/>
                  <a:ext cx="360360" cy="46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4" name="Group 803">
            <a:extLst>
              <a:ext uri="{FF2B5EF4-FFF2-40B4-BE49-F238E27FC236}">
                <a16:creationId xmlns:a16="http://schemas.microsoft.com/office/drawing/2014/main" id="{C5E2B204-AC56-685C-E4F2-869C4A304D89}"/>
              </a:ext>
            </a:extLst>
          </p:cNvPr>
          <p:cNvGrpSpPr/>
          <p:nvPr/>
        </p:nvGrpSpPr>
        <p:grpSpPr>
          <a:xfrm>
            <a:off x="5982704" y="5963984"/>
            <a:ext cx="353520" cy="261720"/>
            <a:chOff x="5982704" y="5963984"/>
            <a:chExt cx="353520" cy="26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801" name="Ink 800">
                  <a:extLst>
                    <a:ext uri="{FF2B5EF4-FFF2-40B4-BE49-F238E27FC236}">
                      <a16:creationId xmlns:a16="http://schemas.microsoft.com/office/drawing/2014/main" id="{617B6807-CBEC-2CF1-4F39-41CF9A63F15A}"/>
                    </a:ext>
                  </a:extLst>
                </p14:cNvPr>
                <p14:cNvContentPartPr/>
                <p14:nvPr/>
              </p14:nvContentPartPr>
              <p14:xfrm>
                <a:off x="5982704" y="6038864"/>
                <a:ext cx="165960" cy="186840"/>
              </p14:xfrm>
            </p:contentPart>
          </mc:Choice>
          <mc:Fallback xmlns="">
            <p:pic>
              <p:nvPicPr>
                <p:cNvPr id="801" name="Ink 800">
                  <a:extLst>
                    <a:ext uri="{FF2B5EF4-FFF2-40B4-BE49-F238E27FC236}">
                      <a16:creationId xmlns:a16="http://schemas.microsoft.com/office/drawing/2014/main" id="{617B6807-CBEC-2CF1-4F39-41CF9A63F15A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976584" y="6032744"/>
                  <a:ext cx="17820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802" name="Ink 801">
                  <a:extLst>
                    <a:ext uri="{FF2B5EF4-FFF2-40B4-BE49-F238E27FC236}">
                      <a16:creationId xmlns:a16="http://schemas.microsoft.com/office/drawing/2014/main" id="{9DCBE75B-ABD5-1F02-9B0D-7ABC43782C31}"/>
                    </a:ext>
                  </a:extLst>
                </p14:cNvPr>
                <p14:cNvContentPartPr/>
                <p14:nvPr/>
              </p14:nvContentPartPr>
              <p14:xfrm>
                <a:off x="6144704" y="5963984"/>
                <a:ext cx="50760" cy="24840"/>
              </p14:xfrm>
            </p:contentPart>
          </mc:Choice>
          <mc:Fallback xmlns="">
            <p:pic>
              <p:nvPicPr>
                <p:cNvPr id="802" name="Ink 801">
                  <a:extLst>
                    <a:ext uri="{FF2B5EF4-FFF2-40B4-BE49-F238E27FC236}">
                      <a16:creationId xmlns:a16="http://schemas.microsoft.com/office/drawing/2014/main" id="{9DCBE75B-ABD5-1F02-9B0D-7ABC43782C3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138584" y="5957864"/>
                  <a:ext cx="630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803" name="Ink 802">
                  <a:extLst>
                    <a:ext uri="{FF2B5EF4-FFF2-40B4-BE49-F238E27FC236}">
                      <a16:creationId xmlns:a16="http://schemas.microsoft.com/office/drawing/2014/main" id="{93F8C355-D405-02F2-8236-7FDF8CDF9B86}"/>
                    </a:ext>
                  </a:extLst>
                </p14:cNvPr>
                <p14:cNvContentPartPr/>
                <p14:nvPr/>
              </p14:nvContentPartPr>
              <p14:xfrm>
                <a:off x="6193664" y="5992784"/>
                <a:ext cx="142560" cy="194400"/>
              </p14:xfrm>
            </p:contentPart>
          </mc:Choice>
          <mc:Fallback xmlns="">
            <p:pic>
              <p:nvPicPr>
                <p:cNvPr id="803" name="Ink 802">
                  <a:extLst>
                    <a:ext uri="{FF2B5EF4-FFF2-40B4-BE49-F238E27FC236}">
                      <a16:creationId xmlns:a16="http://schemas.microsoft.com/office/drawing/2014/main" id="{93F8C355-D405-02F2-8236-7FDF8CDF9B86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187544" y="5986664"/>
                  <a:ext cx="154800" cy="20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2" name="Group 811">
            <a:extLst>
              <a:ext uri="{FF2B5EF4-FFF2-40B4-BE49-F238E27FC236}">
                <a16:creationId xmlns:a16="http://schemas.microsoft.com/office/drawing/2014/main" id="{3FE77464-1263-ADDC-5B09-122D9EABFC19}"/>
              </a:ext>
            </a:extLst>
          </p:cNvPr>
          <p:cNvGrpSpPr/>
          <p:nvPr/>
        </p:nvGrpSpPr>
        <p:grpSpPr>
          <a:xfrm>
            <a:off x="6608024" y="5983784"/>
            <a:ext cx="798480" cy="318240"/>
            <a:chOff x="6608024" y="5983784"/>
            <a:chExt cx="798480" cy="3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5EFB8426-5AD1-5A2B-EA52-0BEB5681ECFE}"/>
                    </a:ext>
                  </a:extLst>
                </p14:cNvPr>
                <p14:cNvContentPartPr/>
                <p14:nvPr/>
              </p14:nvContentPartPr>
              <p14:xfrm>
                <a:off x="6608024" y="6020504"/>
                <a:ext cx="226440" cy="14544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5EFB8426-5AD1-5A2B-EA52-0BEB5681ECFE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601904" y="6014384"/>
                  <a:ext cx="2386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4320CC8F-9EA9-6473-E0AF-0C319E17D207}"/>
                    </a:ext>
                  </a:extLst>
                </p14:cNvPr>
                <p14:cNvContentPartPr/>
                <p14:nvPr/>
              </p14:nvContentPartPr>
              <p14:xfrm>
                <a:off x="6834464" y="6039944"/>
                <a:ext cx="12240" cy="262080"/>
              </p14:xfrm>
            </p:contentPart>
          </mc:Choice>
          <mc:Fallback xmlns="">
            <p:pic>
              <p:nvPicPr>
                <p:cNvPr id="806" name="Ink 805">
                  <a:extLst>
                    <a:ext uri="{FF2B5EF4-FFF2-40B4-BE49-F238E27FC236}">
                      <a16:creationId xmlns:a16="http://schemas.microsoft.com/office/drawing/2014/main" id="{4320CC8F-9EA9-6473-E0AF-0C319E17D207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828344" y="6033824"/>
                  <a:ext cx="244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807" name="Ink 806">
                  <a:extLst>
                    <a:ext uri="{FF2B5EF4-FFF2-40B4-BE49-F238E27FC236}">
                      <a16:creationId xmlns:a16="http://schemas.microsoft.com/office/drawing/2014/main" id="{AB03D787-2980-B49B-40E0-1815464F648D}"/>
                    </a:ext>
                  </a:extLst>
                </p14:cNvPr>
                <p14:cNvContentPartPr/>
                <p14:nvPr/>
              </p14:nvContentPartPr>
              <p14:xfrm>
                <a:off x="6825104" y="5983784"/>
                <a:ext cx="135360" cy="200880"/>
              </p14:xfrm>
            </p:contentPart>
          </mc:Choice>
          <mc:Fallback xmlns="">
            <p:pic>
              <p:nvPicPr>
                <p:cNvPr id="807" name="Ink 806">
                  <a:extLst>
                    <a:ext uri="{FF2B5EF4-FFF2-40B4-BE49-F238E27FC236}">
                      <a16:creationId xmlns:a16="http://schemas.microsoft.com/office/drawing/2014/main" id="{AB03D787-2980-B49B-40E0-1815464F648D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818984" y="5977664"/>
                  <a:ext cx="14760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425B5C79-C7BE-274A-700C-CCC93D9C5894}"/>
                    </a:ext>
                  </a:extLst>
                </p14:cNvPr>
                <p14:cNvContentPartPr/>
                <p14:nvPr/>
              </p14:nvContentPartPr>
              <p14:xfrm>
                <a:off x="6957944" y="6018344"/>
                <a:ext cx="28800" cy="27540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425B5C79-C7BE-274A-700C-CCC93D9C5894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951824" y="6012224"/>
                  <a:ext cx="4104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28B155F5-F2A5-7D4D-61D0-568973219DAB}"/>
                    </a:ext>
                  </a:extLst>
                </p14:cNvPr>
                <p14:cNvContentPartPr/>
                <p14:nvPr/>
              </p14:nvContentPartPr>
              <p14:xfrm>
                <a:off x="6960824" y="6019424"/>
                <a:ext cx="146160" cy="14328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28B155F5-F2A5-7D4D-61D0-568973219DA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954704" y="6013304"/>
                  <a:ext cx="1584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810" name="Ink 809">
                  <a:extLst>
                    <a:ext uri="{FF2B5EF4-FFF2-40B4-BE49-F238E27FC236}">
                      <a16:creationId xmlns:a16="http://schemas.microsoft.com/office/drawing/2014/main" id="{022E3088-3647-6AD2-5BE8-26C27329E779}"/>
                    </a:ext>
                  </a:extLst>
                </p14:cNvPr>
                <p14:cNvContentPartPr/>
                <p14:nvPr/>
              </p14:nvContentPartPr>
              <p14:xfrm>
                <a:off x="7074944" y="5988824"/>
                <a:ext cx="117720" cy="177480"/>
              </p14:xfrm>
            </p:contentPart>
          </mc:Choice>
          <mc:Fallback xmlns="">
            <p:pic>
              <p:nvPicPr>
                <p:cNvPr id="810" name="Ink 809">
                  <a:extLst>
                    <a:ext uri="{FF2B5EF4-FFF2-40B4-BE49-F238E27FC236}">
                      <a16:creationId xmlns:a16="http://schemas.microsoft.com/office/drawing/2014/main" id="{022E3088-3647-6AD2-5BE8-26C27329E77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068824" y="5982704"/>
                  <a:ext cx="1299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811" name="Ink 810">
                  <a:extLst>
                    <a:ext uri="{FF2B5EF4-FFF2-40B4-BE49-F238E27FC236}">
                      <a16:creationId xmlns:a16="http://schemas.microsoft.com/office/drawing/2014/main" id="{CBB27535-A479-98DD-6DFB-FD6A70BB4A3F}"/>
                    </a:ext>
                  </a:extLst>
                </p14:cNvPr>
                <p14:cNvContentPartPr/>
                <p14:nvPr/>
              </p14:nvContentPartPr>
              <p14:xfrm>
                <a:off x="7226864" y="6000704"/>
                <a:ext cx="179640" cy="194040"/>
              </p14:xfrm>
            </p:contentPart>
          </mc:Choice>
          <mc:Fallback xmlns="">
            <p:pic>
              <p:nvPicPr>
                <p:cNvPr id="811" name="Ink 810">
                  <a:extLst>
                    <a:ext uri="{FF2B5EF4-FFF2-40B4-BE49-F238E27FC236}">
                      <a16:creationId xmlns:a16="http://schemas.microsoft.com/office/drawing/2014/main" id="{CBB27535-A479-98DD-6DFB-FD6A70BB4A3F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220744" y="5994584"/>
                  <a:ext cx="191880" cy="20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3741DECA-DA53-1B19-71D1-C98BDCE8EAFE}"/>
              </a:ext>
            </a:extLst>
          </p:cNvPr>
          <p:cNvGrpSpPr/>
          <p:nvPr/>
        </p:nvGrpSpPr>
        <p:grpSpPr>
          <a:xfrm>
            <a:off x="7665344" y="5797304"/>
            <a:ext cx="1284120" cy="341640"/>
            <a:chOff x="7665344" y="5797304"/>
            <a:chExt cx="1284120" cy="34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813" name="Ink 812">
                  <a:extLst>
                    <a:ext uri="{FF2B5EF4-FFF2-40B4-BE49-F238E27FC236}">
                      <a16:creationId xmlns:a16="http://schemas.microsoft.com/office/drawing/2014/main" id="{70165551-BE93-DF95-7D80-2B6D6A1C0ADA}"/>
                    </a:ext>
                  </a:extLst>
                </p14:cNvPr>
                <p14:cNvContentPartPr/>
                <p14:nvPr/>
              </p14:nvContentPartPr>
              <p14:xfrm>
                <a:off x="7665344" y="5823944"/>
                <a:ext cx="180720" cy="308160"/>
              </p14:xfrm>
            </p:contentPart>
          </mc:Choice>
          <mc:Fallback xmlns="">
            <p:pic>
              <p:nvPicPr>
                <p:cNvPr id="813" name="Ink 812">
                  <a:extLst>
                    <a:ext uri="{FF2B5EF4-FFF2-40B4-BE49-F238E27FC236}">
                      <a16:creationId xmlns:a16="http://schemas.microsoft.com/office/drawing/2014/main" id="{70165551-BE93-DF95-7D80-2B6D6A1C0AD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659224" y="5817824"/>
                  <a:ext cx="19296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B99F7CA9-B05C-47C2-B1D1-C21541B62D86}"/>
                    </a:ext>
                  </a:extLst>
                </p14:cNvPr>
                <p14:cNvContentPartPr/>
                <p14:nvPr/>
              </p14:nvContentPartPr>
              <p14:xfrm>
                <a:off x="7834544" y="5971184"/>
                <a:ext cx="340560" cy="15012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B99F7CA9-B05C-47C2-B1D1-C21541B62D8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828424" y="5965064"/>
                  <a:ext cx="3528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DA1D2DDF-9B55-702C-A03C-8C6BE3DAE3CA}"/>
                    </a:ext>
                  </a:extLst>
                </p14:cNvPr>
                <p14:cNvContentPartPr/>
                <p14:nvPr/>
              </p14:nvContentPartPr>
              <p14:xfrm>
                <a:off x="8178344" y="5993864"/>
                <a:ext cx="197640" cy="11988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DA1D2DDF-9B55-702C-A03C-8C6BE3DAE3CA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172224" y="5987744"/>
                  <a:ext cx="2098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816" name="Ink 815">
                  <a:extLst>
                    <a:ext uri="{FF2B5EF4-FFF2-40B4-BE49-F238E27FC236}">
                      <a16:creationId xmlns:a16="http://schemas.microsoft.com/office/drawing/2014/main" id="{7A6689FC-D666-04C6-A650-C173F7F540F3}"/>
                    </a:ext>
                  </a:extLst>
                </p14:cNvPr>
                <p14:cNvContentPartPr/>
                <p14:nvPr/>
              </p14:nvContentPartPr>
              <p14:xfrm>
                <a:off x="8363744" y="5812784"/>
                <a:ext cx="198720" cy="316080"/>
              </p14:xfrm>
            </p:contentPart>
          </mc:Choice>
          <mc:Fallback xmlns="">
            <p:pic>
              <p:nvPicPr>
                <p:cNvPr id="816" name="Ink 815">
                  <a:extLst>
                    <a:ext uri="{FF2B5EF4-FFF2-40B4-BE49-F238E27FC236}">
                      <a16:creationId xmlns:a16="http://schemas.microsoft.com/office/drawing/2014/main" id="{7A6689FC-D666-04C6-A650-C173F7F540F3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357624" y="5806664"/>
                  <a:ext cx="21096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5558E099-8249-BDAC-A4B3-9126212DF910}"/>
                    </a:ext>
                  </a:extLst>
                </p14:cNvPr>
                <p14:cNvContentPartPr/>
                <p14:nvPr/>
              </p14:nvContentPartPr>
              <p14:xfrm>
                <a:off x="8560664" y="5968664"/>
                <a:ext cx="160200" cy="16668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5558E099-8249-BDAC-A4B3-9126212DF910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554544" y="5962544"/>
                  <a:ext cx="1724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C2062E1F-BA61-1BE9-6AE4-A972A2873ECB}"/>
                    </a:ext>
                  </a:extLst>
                </p14:cNvPr>
                <p14:cNvContentPartPr/>
                <p14:nvPr/>
              </p14:nvContentPartPr>
              <p14:xfrm>
                <a:off x="8733104" y="5797304"/>
                <a:ext cx="216360" cy="341640"/>
              </p14:xfrm>
            </p:contentPart>
          </mc:Choice>
          <mc:Fallback xmlns="">
            <p:pic>
              <p:nvPicPr>
                <p:cNvPr id="818" name="Ink 817">
                  <a:extLst>
                    <a:ext uri="{FF2B5EF4-FFF2-40B4-BE49-F238E27FC236}">
                      <a16:creationId xmlns:a16="http://schemas.microsoft.com/office/drawing/2014/main" id="{C2062E1F-BA61-1BE9-6AE4-A972A2873EC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726984" y="5791184"/>
                  <a:ext cx="228600" cy="35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7" name="Group 826">
            <a:extLst>
              <a:ext uri="{FF2B5EF4-FFF2-40B4-BE49-F238E27FC236}">
                <a16:creationId xmlns:a16="http://schemas.microsoft.com/office/drawing/2014/main" id="{82962077-80D4-2286-0C6A-8096F7709A10}"/>
              </a:ext>
            </a:extLst>
          </p:cNvPr>
          <p:cNvGrpSpPr/>
          <p:nvPr/>
        </p:nvGrpSpPr>
        <p:grpSpPr>
          <a:xfrm>
            <a:off x="9256544" y="5786504"/>
            <a:ext cx="498960" cy="603000"/>
            <a:chOff x="9256544" y="5786504"/>
            <a:chExt cx="498960" cy="60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6C05986A-29B6-2B71-9E49-4E3022AD3985}"/>
                    </a:ext>
                  </a:extLst>
                </p14:cNvPr>
                <p14:cNvContentPartPr/>
                <p14:nvPr/>
              </p14:nvContentPartPr>
              <p14:xfrm>
                <a:off x="9256544" y="5786504"/>
                <a:ext cx="201240" cy="31572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6C05986A-29B6-2B71-9E49-4E3022AD398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9250424" y="5780384"/>
                  <a:ext cx="21348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101AD35A-73C2-39B6-FF8D-AC84BF0E99DB}"/>
                    </a:ext>
                  </a:extLst>
                </p14:cNvPr>
                <p14:cNvContentPartPr/>
                <p14:nvPr/>
              </p14:nvContentPartPr>
              <p14:xfrm>
                <a:off x="9462824" y="5933384"/>
                <a:ext cx="292680" cy="45612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101AD35A-73C2-39B6-FF8D-AC84BF0E99DB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9456704" y="5927264"/>
                  <a:ext cx="304920" cy="46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6" name="Group 825">
            <a:extLst>
              <a:ext uri="{FF2B5EF4-FFF2-40B4-BE49-F238E27FC236}">
                <a16:creationId xmlns:a16="http://schemas.microsoft.com/office/drawing/2014/main" id="{A84C4FBA-A4D2-CD5D-1A95-A1CF36334198}"/>
              </a:ext>
            </a:extLst>
          </p:cNvPr>
          <p:cNvGrpSpPr/>
          <p:nvPr/>
        </p:nvGrpSpPr>
        <p:grpSpPr>
          <a:xfrm>
            <a:off x="10043504" y="5809544"/>
            <a:ext cx="893880" cy="324720"/>
            <a:chOff x="10043504" y="5809544"/>
            <a:chExt cx="893880" cy="32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822" name="Ink 821">
                  <a:extLst>
                    <a:ext uri="{FF2B5EF4-FFF2-40B4-BE49-F238E27FC236}">
                      <a16:creationId xmlns:a16="http://schemas.microsoft.com/office/drawing/2014/main" id="{BFE45ABB-AFB5-4869-774B-EA759BED968A}"/>
                    </a:ext>
                  </a:extLst>
                </p14:cNvPr>
                <p14:cNvContentPartPr/>
                <p14:nvPr/>
              </p14:nvContentPartPr>
              <p14:xfrm>
                <a:off x="10043504" y="5830064"/>
                <a:ext cx="186120" cy="286920"/>
              </p14:xfrm>
            </p:contentPart>
          </mc:Choice>
          <mc:Fallback xmlns="">
            <p:pic>
              <p:nvPicPr>
                <p:cNvPr id="822" name="Ink 821">
                  <a:extLst>
                    <a:ext uri="{FF2B5EF4-FFF2-40B4-BE49-F238E27FC236}">
                      <a16:creationId xmlns:a16="http://schemas.microsoft.com/office/drawing/2014/main" id="{BFE45ABB-AFB5-4869-774B-EA759BED968A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037384" y="5823944"/>
                  <a:ext cx="19836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85F0F49C-941F-72ED-382F-B8E08629B288}"/>
                    </a:ext>
                  </a:extLst>
                </p14:cNvPr>
                <p14:cNvContentPartPr/>
                <p14:nvPr/>
              </p14:nvContentPartPr>
              <p14:xfrm>
                <a:off x="10296944" y="5834744"/>
                <a:ext cx="194040" cy="28080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85F0F49C-941F-72ED-382F-B8E08629B288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0290824" y="5828624"/>
                  <a:ext cx="20628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4BB3C855-197A-DCE4-53C8-420941E58805}"/>
                    </a:ext>
                  </a:extLst>
                </p14:cNvPr>
                <p14:cNvContentPartPr/>
                <p14:nvPr/>
              </p14:nvContentPartPr>
              <p14:xfrm>
                <a:off x="10519424" y="5809544"/>
                <a:ext cx="263520" cy="32472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4BB3C855-197A-DCE4-53C8-420941E58805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513304" y="5803424"/>
                  <a:ext cx="27576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ACEB0F79-4C83-0194-D71C-7B0F96936723}"/>
                    </a:ext>
                  </a:extLst>
                </p14:cNvPr>
                <p14:cNvContentPartPr/>
                <p14:nvPr/>
              </p14:nvContentPartPr>
              <p14:xfrm>
                <a:off x="10874384" y="6026264"/>
                <a:ext cx="63000" cy="3600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ACEB0F79-4C83-0194-D71C-7B0F9693672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0868264" y="6020144"/>
                  <a:ext cx="7524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1" name="Group 910">
            <a:extLst>
              <a:ext uri="{FF2B5EF4-FFF2-40B4-BE49-F238E27FC236}">
                <a16:creationId xmlns:a16="http://schemas.microsoft.com/office/drawing/2014/main" id="{553CDB87-8F78-9196-52BF-BF96A2015658}"/>
              </a:ext>
            </a:extLst>
          </p:cNvPr>
          <p:cNvGrpSpPr/>
          <p:nvPr/>
        </p:nvGrpSpPr>
        <p:grpSpPr>
          <a:xfrm>
            <a:off x="4536113" y="3022135"/>
            <a:ext cx="6137640" cy="1565015"/>
            <a:chOff x="4536113" y="3022135"/>
            <a:chExt cx="6137640" cy="156501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5ABB1217-0338-AD7F-2054-69C8975176E8}"/>
                    </a:ext>
                  </a:extLst>
                </p14:cNvPr>
                <p14:cNvContentPartPr/>
                <p14:nvPr/>
              </p14:nvContentPartPr>
              <p14:xfrm>
                <a:off x="9535516" y="3026455"/>
                <a:ext cx="492840" cy="33588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5ABB1217-0338-AD7F-2054-69C8975176E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9529396" y="3020335"/>
                  <a:ext cx="50508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5BB92920-AE2E-9ABA-F8CB-8E630E61CA5E}"/>
                    </a:ext>
                  </a:extLst>
                </p14:cNvPr>
                <p14:cNvContentPartPr/>
                <p14:nvPr/>
              </p14:nvContentPartPr>
              <p14:xfrm>
                <a:off x="10049236" y="3187735"/>
                <a:ext cx="351720" cy="16812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5BB92920-AE2E-9ABA-F8CB-8E630E61CA5E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043116" y="3181615"/>
                  <a:ext cx="3639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5944769E-037A-C87C-6906-2B312BBFC129}"/>
                    </a:ext>
                  </a:extLst>
                </p14:cNvPr>
                <p14:cNvContentPartPr/>
                <p14:nvPr/>
              </p14:nvContentPartPr>
              <p14:xfrm>
                <a:off x="4608196" y="3291055"/>
                <a:ext cx="246600" cy="18468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5944769E-037A-C87C-6906-2B312BBFC129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602076" y="3284935"/>
                  <a:ext cx="2588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E2450DA7-DE98-5239-3C94-A1D1B4380F5E}"/>
                    </a:ext>
                  </a:extLst>
                </p14:cNvPr>
                <p14:cNvContentPartPr/>
                <p14:nvPr/>
              </p14:nvContentPartPr>
              <p14:xfrm>
                <a:off x="4866676" y="3128695"/>
                <a:ext cx="437760" cy="33444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E2450DA7-DE98-5239-3C94-A1D1B4380F5E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860556" y="3122575"/>
                  <a:ext cx="45000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15E21CC2-B8BD-DA1B-60FF-F9CA7D10F7FA}"/>
                    </a:ext>
                  </a:extLst>
                </p14:cNvPr>
                <p14:cNvContentPartPr/>
                <p14:nvPr/>
              </p14:nvContentPartPr>
              <p14:xfrm>
                <a:off x="5199676" y="3290335"/>
                <a:ext cx="52560" cy="1080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15E21CC2-B8BD-DA1B-60FF-F9CA7D10F7F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5193556" y="3284215"/>
                  <a:ext cx="648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743D1AD7-D72F-AAEF-299E-9294F99A2B72}"/>
                    </a:ext>
                  </a:extLst>
                </p14:cNvPr>
                <p14:cNvContentPartPr/>
                <p14:nvPr/>
              </p14:nvContentPartPr>
              <p14:xfrm>
                <a:off x="5309116" y="3320575"/>
                <a:ext cx="138600" cy="14004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743D1AD7-D72F-AAEF-299E-9294F99A2B72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302996" y="3314455"/>
                  <a:ext cx="150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3C53BC9A-FB81-16DC-65B5-845B9D08042C}"/>
                    </a:ext>
                  </a:extLst>
                </p14:cNvPr>
                <p14:cNvContentPartPr/>
                <p14:nvPr/>
              </p14:nvContentPartPr>
              <p14:xfrm>
                <a:off x="5454916" y="3110695"/>
                <a:ext cx="258480" cy="34704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3C53BC9A-FB81-16DC-65B5-845B9D08042C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448796" y="3104575"/>
                  <a:ext cx="27072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29832582-3081-2FAE-3C9F-FEF914F45356}"/>
                    </a:ext>
                  </a:extLst>
                </p14:cNvPr>
                <p14:cNvContentPartPr/>
                <p14:nvPr/>
              </p14:nvContentPartPr>
              <p14:xfrm>
                <a:off x="6024076" y="3261895"/>
                <a:ext cx="196200" cy="16452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29832582-3081-2FAE-3C9F-FEF914F45356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017956" y="3255775"/>
                  <a:ext cx="2084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94F4BC75-648B-EE37-2956-15903DC14BC7}"/>
                    </a:ext>
                  </a:extLst>
                </p14:cNvPr>
                <p14:cNvContentPartPr/>
                <p14:nvPr/>
              </p14:nvContentPartPr>
              <p14:xfrm>
                <a:off x="6215956" y="3286015"/>
                <a:ext cx="187200" cy="14220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94F4BC75-648B-EE37-2956-15903DC14BC7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209836" y="3279895"/>
                  <a:ext cx="1994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B6E7B476-0F54-9EB2-672F-FB8BB91275E3}"/>
                    </a:ext>
                  </a:extLst>
                </p14:cNvPr>
                <p14:cNvContentPartPr/>
                <p14:nvPr/>
              </p14:nvContentPartPr>
              <p14:xfrm>
                <a:off x="6411076" y="3303295"/>
                <a:ext cx="46800" cy="8064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B6E7B476-0F54-9EB2-672F-FB8BB91275E3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6404956" y="3297175"/>
                  <a:ext cx="59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9FA3B354-F9A8-EB3F-179D-9BBB88EC2E63}"/>
                    </a:ext>
                  </a:extLst>
                </p14:cNvPr>
                <p14:cNvContentPartPr/>
                <p14:nvPr/>
              </p14:nvContentPartPr>
              <p14:xfrm>
                <a:off x="6386956" y="3186655"/>
                <a:ext cx="40680" cy="1836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9FA3B354-F9A8-EB3F-179D-9BBB88EC2E63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380836" y="3180535"/>
                  <a:ext cx="529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F53E67D6-6A48-01E0-D049-7BB98D27408E}"/>
                    </a:ext>
                  </a:extLst>
                </p14:cNvPr>
                <p14:cNvContentPartPr/>
                <p14:nvPr/>
              </p14:nvContentPartPr>
              <p14:xfrm>
                <a:off x="6475156" y="3254335"/>
                <a:ext cx="199800" cy="15588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F53E67D6-6A48-01E0-D049-7BB98D27408E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469036" y="3248215"/>
                  <a:ext cx="2120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0D705DF8-E38D-3C2F-C6BD-C8C0D1446DB4}"/>
                    </a:ext>
                  </a:extLst>
                </p14:cNvPr>
                <p14:cNvContentPartPr/>
                <p14:nvPr/>
              </p14:nvContentPartPr>
              <p14:xfrm>
                <a:off x="6677836" y="3253615"/>
                <a:ext cx="226080" cy="15408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0D705DF8-E38D-3C2F-C6BD-C8C0D1446DB4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671716" y="3247495"/>
                  <a:ext cx="2383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C7B464CB-E2DA-EA4B-3D49-47A6015BF911}"/>
                    </a:ext>
                  </a:extLst>
                </p14:cNvPr>
                <p14:cNvContentPartPr/>
                <p14:nvPr/>
              </p14:nvContentPartPr>
              <p14:xfrm>
                <a:off x="6836956" y="3072535"/>
                <a:ext cx="156240" cy="33048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C7B464CB-E2DA-EA4B-3D49-47A6015BF911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830836" y="3066415"/>
                  <a:ext cx="16848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BA752F7F-6A2C-DDDD-2480-E3097AC59784}"/>
                    </a:ext>
                  </a:extLst>
                </p14:cNvPr>
                <p14:cNvContentPartPr/>
                <p14:nvPr/>
              </p14:nvContentPartPr>
              <p14:xfrm>
                <a:off x="6826156" y="3235615"/>
                <a:ext cx="358920" cy="16308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BA752F7F-6A2C-DDDD-2480-E3097AC59784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820036" y="3229495"/>
                  <a:ext cx="3711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7373C2DB-3C3F-FA9C-3609-408CE39A7C8D}"/>
                    </a:ext>
                  </a:extLst>
                </p14:cNvPr>
                <p14:cNvContentPartPr/>
                <p14:nvPr/>
              </p14:nvContentPartPr>
              <p14:xfrm>
                <a:off x="7161676" y="3092695"/>
                <a:ext cx="175320" cy="30456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7373C2DB-3C3F-FA9C-3609-408CE39A7C8D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7155556" y="3086575"/>
                  <a:ext cx="18756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7CDF0214-BB41-D3AA-A2DB-C94DD85E26C9}"/>
                    </a:ext>
                  </a:extLst>
                </p14:cNvPr>
                <p14:cNvContentPartPr/>
                <p14:nvPr/>
              </p14:nvContentPartPr>
              <p14:xfrm>
                <a:off x="7612036" y="3225175"/>
                <a:ext cx="371880" cy="16632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7CDF0214-BB41-D3AA-A2DB-C94DD85E26C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605916" y="3219055"/>
                  <a:ext cx="3841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4B709FB0-DC8A-2E96-0C0A-415CF1C7A826}"/>
                    </a:ext>
                  </a:extLst>
                </p14:cNvPr>
                <p14:cNvContentPartPr/>
                <p14:nvPr/>
              </p14:nvContentPartPr>
              <p14:xfrm>
                <a:off x="7951156" y="3223015"/>
                <a:ext cx="231120" cy="15336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4B709FB0-DC8A-2E96-0C0A-415CF1C7A826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945036" y="3216895"/>
                  <a:ext cx="2433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DB0C4E98-C897-D172-64D7-0D84B4F67AF3}"/>
                    </a:ext>
                  </a:extLst>
                </p14:cNvPr>
                <p14:cNvContentPartPr/>
                <p14:nvPr/>
              </p14:nvContentPartPr>
              <p14:xfrm>
                <a:off x="8136556" y="3052015"/>
                <a:ext cx="138240" cy="27684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DB0C4E98-C897-D172-64D7-0D84B4F67AF3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8130436" y="3045895"/>
                  <a:ext cx="15048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0B922F28-2DC9-D943-1A0F-EC1E0BEDE518}"/>
                    </a:ext>
                  </a:extLst>
                </p14:cNvPr>
                <p14:cNvContentPartPr/>
                <p14:nvPr/>
              </p14:nvContentPartPr>
              <p14:xfrm>
                <a:off x="8131156" y="3180535"/>
                <a:ext cx="193320" cy="4680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0B922F28-2DC9-D943-1A0F-EC1E0BEDE518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8125036" y="3174415"/>
                  <a:ext cx="2055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ABC9AF47-9CED-5139-0527-746208EDA1A5}"/>
                    </a:ext>
                  </a:extLst>
                </p14:cNvPr>
                <p14:cNvContentPartPr/>
                <p14:nvPr/>
              </p14:nvContentPartPr>
              <p14:xfrm>
                <a:off x="8308996" y="3217975"/>
                <a:ext cx="166680" cy="11664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ABC9AF47-9CED-5139-0527-746208EDA1A5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8302876" y="3211855"/>
                  <a:ext cx="1789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D9ABEA1F-21C4-9F93-83D4-89F6632E3EAE}"/>
                    </a:ext>
                  </a:extLst>
                </p14:cNvPr>
                <p14:cNvContentPartPr/>
                <p14:nvPr/>
              </p14:nvContentPartPr>
              <p14:xfrm>
                <a:off x="8455516" y="3187375"/>
                <a:ext cx="330120" cy="14724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D9ABEA1F-21C4-9F93-83D4-89F6632E3EAE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8449396" y="3181255"/>
                  <a:ext cx="3423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B3828A0D-F637-2912-3C87-48D82CC0FBE7}"/>
                    </a:ext>
                  </a:extLst>
                </p14:cNvPr>
                <p14:cNvContentPartPr/>
                <p14:nvPr/>
              </p14:nvContentPartPr>
              <p14:xfrm>
                <a:off x="8628676" y="3143455"/>
                <a:ext cx="37800" cy="4320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B3828A0D-F637-2912-3C87-48D82CC0FBE7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8622556" y="3137335"/>
                  <a:ext cx="500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AEB6C10D-8979-BDF3-9C1E-998BDC92286D}"/>
                    </a:ext>
                  </a:extLst>
                </p14:cNvPr>
                <p14:cNvContentPartPr/>
                <p14:nvPr/>
              </p14:nvContentPartPr>
              <p14:xfrm>
                <a:off x="8742436" y="3022135"/>
                <a:ext cx="235080" cy="30744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AEB6C10D-8979-BDF3-9C1E-998BDC92286D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736316" y="3016015"/>
                  <a:ext cx="24732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B711AC43-0F55-1934-E188-BFCC2CC4AF54}"/>
                    </a:ext>
                  </a:extLst>
                </p14:cNvPr>
                <p14:cNvContentPartPr/>
                <p14:nvPr/>
              </p14:nvContentPartPr>
              <p14:xfrm>
                <a:off x="8929276" y="3117535"/>
                <a:ext cx="198360" cy="25992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B711AC43-0F55-1934-E188-BFCC2CC4AF54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8923156" y="3111415"/>
                  <a:ext cx="21060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8EBEB618-8874-6644-3164-7B3E3A72CA9E}"/>
                    </a:ext>
                  </a:extLst>
                </p14:cNvPr>
                <p14:cNvContentPartPr/>
                <p14:nvPr/>
              </p14:nvContentPartPr>
              <p14:xfrm>
                <a:off x="4601356" y="3765175"/>
                <a:ext cx="148320" cy="18324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8EBEB618-8874-6644-3164-7B3E3A72CA9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595236" y="3759055"/>
                  <a:ext cx="1605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A9C59809-BEA1-9389-0F56-71528F6AE6F1}"/>
                    </a:ext>
                  </a:extLst>
                </p14:cNvPr>
                <p14:cNvContentPartPr/>
                <p14:nvPr/>
              </p14:nvContentPartPr>
              <p14:xfrm>
                <a:off x="4794316" y="3646375"/>
                <a:ext cx="740880" cy="29808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A9C59809-BEA1-9389-0F56-71528F6AE6F1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788196" y="3640255"/>
                  <a:ext cx="75312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7A490CDA-9D01-94D1-00CC-61779BDFE0DD}"/>
                    </a:ext>
                  </a:extLst>
                </p14:cNvPr>
                <p14:cNvContentPartPr/>
                <p14:nvPr/>
              </p14:nvContentPartPr>
              <p14:xfrm>
                <a:off x="5853796" y="3731335"/>
                <a:ext cx="279360" cy="18900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7A490CDA-9D01-94D1-00CC-61779BDFE0DD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847676" y="3725215"/>
                  <a:ext cx="2916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276957F7-A55A-2270-B1DD-DEE7EF4594F5}"/>
                    </a:ext>
                  </a:extLst>
                </p14:cNvPr>
                <p14:cNvContentPartPr/>
                <p14:nvPr/>
              </p14:nvContentPartPr>
              <p14:xfrm>
                <a:off x="6036676" y="3663295"/>
                <a:ext cx="75600" cy="388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276957F7-A55A-2270-B1DD-DEE7EF4594F5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030556" y="3657175"/>
                  <a:ext cx="878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9E13A6D4-7F7A-4FD9-E509-E4916181C79A}"/>
                    </a:ext>
                  </a:extLst>
                </p14:cNvPr>
                <p14:cNvContentPartPr/>
                <p14:nvPr/>
              </p14:nvContentPartPr>
              <p14:xfrm>
                <a:off x="6139636" y="3700735"/>
                <a:ext cx="135360" cy="15300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9E13A6D4-7F7A-4FD9-E509-E4916181C79A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6133516" y="3694615"/>
                  <a:ext cx="1476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05B4D863-1CB4-7BFB-8DAE-C61D61403CEB}"/>
                    </a:ext>
                  </a:extLst>
                </p14:cNvPr>
                <p14:cNvContentPartPr/>
                <p14:nvPr/>
              </p14:nvContentPartPr>
              <p14:xfrm>
                <a:off x="6307756" y="3703615"/>
                <a:ext cx="399960" cy="14904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05B4D863-1CB4-7BFB-8DAE-C61D61403CEB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6301636" y="3697495"/>
                  <a:ext cx="4122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725A8426-D730-7CCE-3238-B58CF0F0D72E}"/>
                    </a:ext>
                  </a:extLst>
                </p14:cNvPr>
                <p14:cNvContentPartPr/>
                <p14:nvPr/>
              </p14:nvContentPartPr>
              <p14:xfrm>
                <a:off x="6658396" y="3721975"/>
                <a:ext cx="146520" cy="1260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725A8426-D730-7CCE-3238-B58CF0F0D72E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6652276" y="3715855"/>
                  <a:ext cx="1587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881F8D5C-3582-61D6-CD21-BF56BF433FEB}"/>
                    </a:ext>
                  </a:extLst>
                </p14:cNvPr>
                <p14:cNvContentPartPr/>
                <p14:nvPr/>
              </p14:nvContentPartPr>
              <p14:xfrm>
                <a:off x="6705196" y="3580855"/>
                <a:ext cx="56880" cy="576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881F8D5C-3582-61D6-CD21-BF56BF433FEB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6699076" y="3574735"/>
                  <a:ext cx="691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7C0CCD60-F30F-D6F4-EDF6-440B0A429A5E}"/>
                    </a:ext>
                  </a:extLst>
                </p14:cNvPr>
                <p14:cNvContentPartPr/>
                <p14:nvPr/>
              </p14:nvContentPartPr>
              <p14:xfrm>
                <a:off x="6823996" y="3519655"/>
                <a:ext cx="40320" cy="33372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7C0CCD60-F30F-D6F4-EDF6-440B0A429A5E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6817876" y="3513535"/>
                  <a:ext cx="5256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A1553B1D-D742-651D-CC90-B939DAFF99F2}"/>
                    </a:ext>
                  </a:extLst>
                </p14:cNvPr>
                <p14:cNvContentPartPr/>
                <p14:nvPr/>
              </p14:nvContentPartPr>
              <p14:xfrm>
                <a:off x="6812116" y="3674455"/>
                <a:ext cx="163800" cy="4788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A1553B1D-D742-651D-CC90-B939DAFF99F2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805996" y="3668335"/>
                  <a:ext cx="1760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CF2F31FB-822A-11C6-1D9C-03AD64F6F2AD}"/>
                    </a:ext>
                  </a:extLst>
                </p14:cNvPr>
                <p14:cNvContentPartPr/>
                <p14:nvPr/>
              </p14:nvContentPartPr>
              <p14:xfrm>
                <a:off x="7250956" y="3611095"/>
                <a:ext cx="860040" cy="19188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CF2F31FB-822A-11C6-1D9C-03AD64F6F2AD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244836" y="3604975"/>
                  <a:ext cx="8722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E79508F3-0296-C808-35BD-20A9D0D58E8D}"/>
                    </a:ext>
                  </a:extLst>
                </p14:cNvPr>
                <p14:cNvContentPartPr/>
                <p14:nvPr/>
              </p14:nvContentPartPr>
              <p14:xfrm>
                <a:off x="8171476" y="3610735"/>
                <a:ext cx="111960" cy="2055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E79508F3-0296-C808-35BD-20A9D0D58E8D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8165356" y="3604615"/>
                  <a:ext cx="1242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2EC6D8E7-B00D-70BD-A5E8-F9FB0B585AEB}"/>
                    </a:ext>
                  </a:extLst>
                </p14:cNvPr>
                <p14:cNvContentPartPr/>
                <p14:nvPr/>
              </p14:nvContentPartPr>
              <p14:xfrm>
                <a:off x="8539756" y="3418135"/>
                <a:ext cx="167760" cy="26208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2EC6D8E7-B00D-70BD-A5E8-F9FB0B585AE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8533636" y="3412015"/>
                  <a:ext cx="18000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C1996DB7-DB8E-7A4E-988A-EC9EE1E61E1A}"/>
                    </a:ext>
                  </a:extLst>
                </p14:cNvPr>
                <p14:cNvContentPartPr/>
                <p14:nvPr/>
              </p14:nvContentPartPr>
              <p14:xfrm>
                <a:off x="8596996" y="3755815"/>
                <a:ext cx="106920" cy="89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C1996DB7-DB8E-7A4E-988A-EC9EE1E61E1A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590876" y="3749695"/>
                  <a:ext cx="1191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349CDB1D-8A1F-4FEE-188B-31F05C00F7F7}"/>
                    </a:ext>
                  </a:extLst>
                </p14:cNvPr>
                <p14:cNvContentPartPr/>
                <p14:nvPr/>
              </p14:nvContentPartPr>
              <p14:xfrm>
                <a:off x="4562033" y="4158390"/>
                <a:ext cx="111600" cy="26676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349CDB1D-8A1F-4FEE-188B-31F05C00F7F7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555913" y="4152270"/>
                  <a:ext cx="12384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880" name="Ink 879">
                  <a:extLst>
                    <a:ext uri="{FF2B5EF4-FFF2-40B4-BE49-F238E27FC236}">
                      <a16:creationId xmlns:a16="http://schemas.microsoft.com/office/drawing/2014/main" id="{72DCF45C-3583-1C0F-7006-4D9DD01FAF49}"/>
                    </a:ext>
                  </a:extLst>
                </p14:cNvPr>
                <p14:cNvContentPartPr/>
                <p14:nvPr/>
              </p14:nvContentPartPr>
              <p14:xfrm>
                <a:off x="4536113" y="4258830"/>
                <a:ext cx="167400" cy="31320"/>
              </p14:xfrm>
            </p:contentPart>
          </mc:Choice>
          <mc:Fallback xmlns="">
            <p:pic>
              <p:nvPicPr>
                <p:cNvPr id="880" name="Ink 879">
                  <a:extLst>
                    <a:ext uri="{FF2B5EF4-FFF2-40B4-BE49-F238E27FC236}">
                      <a16:creationId xmlns:a16="http://schemas.microsoft.com/office/drawing/2014/main" id="{72DCF45C-3583-1C0F-7006-4D9DD01FAF49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529993" y="4252710"/>
                  <a:ext cx="1796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BF6892C2-B822-D13C-6711-1C796D852601}"/>
                    </a:ext>
                  </a:extLst>
                </p14:cNvPr>
                <p14:cNvContentPartPr/>
                <p14:nvPr/>
              </p14:nvContentPartPr>
              <p14:xfrm>
                <a:off x="4689473" y="4142910"/>
                <a:ext cx="350280" cy="29304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BF6892C2-B822-D13C-6711-1C796D852601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683353" y="4136790"/>
                  <a:ext cx="36252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A8B02042-C93E-3976-260D-BE31F444D612}"/>
                    </a:ext>
                  </a:extLst>
                </p14:cNvPr>
                <p14:cNvContentPartPr/>
                <p14:nvPr/>
              </p14:nvContentPartPr>
              <p14:xfrm>
                <a:off x="5018873" y="4295910"/>
                <a:ext cx="146160" cy="12960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A8B02042-C93E-3976-260D-BE31F444D612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012753" y="4289790"/>
                  <a:ext cx="1584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83" name="Ink 882">
                  <a:extLst>
                    <a:ext uri="{FF2B5EF4-FFF2-40B4-BE49-F238E27FC236}">
                      <a16:creationId xmlns:a16="http://schemas.microsoft.com/office/drawing/2014/main" id="{2B7515B8-153D-0B43-419D-B39D20351E8D}"/>
                    </a:ext>
                  </a:extLst>
                </p14:cNvPr>
                <p14:cNvContentPartPr/>
                <p14:nvPr/>
              </p14:nvContentPartPr>
              <p14:xfrm>
                <a:off x="5197073" y="4277550"/>
                <a:ext cx="144720" cy="139680"/>
              </p14:xfrm>
            </p:contentPart>
          </mc:Choice>
          <mc:Fallback xmlns="">
            <p:pic>
              <p:nvPicPr>
                <p:cNvPr id="883" name="Ink 882">
                  <a:extLst>
                    <a:ext uri="{FF2B5EF4-FFF2-40B4-BE49-F238E27FC236}">
                      <a16:creationId xmlns:a16="http://schemas.microsoft.com/office/drawing/2014/main" id="{2B7515B8-153D-0B43-419D-B39D20351E8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190953" y="4271430"/>
                  <a:ext cx="156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84" name="Ink 883">
                  <a:extLst>
                    <a:ext uri="{FF2B5EF4-FFF2-40B4-BE49-F238E27FC236}">
                      <a16:creationId xmlns:a16="http://schemas.microsoft.com/office/drawing/2014/main" id="{6C3B135C-5DC8-9555-C731-DA036E4B67A8}"/>
                    </a:ext>
                  </a:extLst>
                </p14:cNvPr>
                <p14:cNvContentPartPr/>
                <p14:nvPr/>
              </p14:nvContentPartPr>
              <p14:xfrm>
                <a:off x="5338913" y="4283670"/>
                <a:ext cx="246240" cy="289800"/>
              </p14:xfrm>
            </p:contentPart>
          </mc:Choice>
          <mc:Fallback xmlns="">
            <p:pic>
              <p:nvPicPr>
                <p:cNvPr id="884" name="Ink 883">
                  <a:extLst>
                    <a:ext uri="{FF2B5EF4-FFF2-40B4-BE49-F238E27FC236}">
                      <a16:creationId xmlns:a16="http://schemas.microsoft.com/office/drawing/2014/main" id="{6C3B135C-5DC8-9555-C731-DA036E4B67A8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332793" y="4277550"/>
                  <a:ext cx="25848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B36CDC53-B941-A684-A9F8-898EC3EE0586}"/>
                    </a:ext>
                  </a:extLst>
                </p14:cNvPr>
                <p14:cNvContentPartPr/>
                <p14:nvPr/>
              </p14:nvContentPartPr>
              <p14:xfrm>
                <a:off x="5723393" y="4098630"/>
                <a:ext cx="348840" cy="42912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B36CDC53-B941-A684-A9F8-898EC3EE0586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5717273" y="4092510"/>
                  <a:ext cx="361080" cy="44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886" name="Ink 885">
                  <a:extLst>
                    <a:ext uri="{FF2B5EF4-FFF2-40B4-BE49-F238E27FC236}">
                      <a16:creationId xmlns:a16="http://schemas.microsoft.com/office/drawing/2014/main" id="{7735D61B-FCE8-BE23-1E69-2EA818285CC1}"/>
                    </a:ext>
                  </a:extLst>
                </p14:cNvPr>
                <p14:cNvContentPartPr/>
                <p14:nvPr/>
              </p14:nvContentPartPr>
              <p14:xfrm>
                <a:off x="6225233" y="4166670"/>
                <a:ext cx="132120" cy="233280"/>
              </p14:xfrm>
            </p:contentPart>
          </mc:Choice>
          <mc:Fallback xmlns="">
            <p:pic>
              <p:nvPicPr>
                <p:cNvPr id="886" name="Ink 885">
                  <a:extLst>
                    <a:ext uri="{FF2B5EF4-FFF2-40B4-BE49-F238E27FC236}">
                      <a16:creationId xmlns:a16="http://schemas.microsoft.com/office/drawing/2014/main" id="{7735D61B-FCE8-BE23-1E69-2EA818285CC1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6219113" y="4160550"/>
                  <a:ext cx="1443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5864D1CE-5B71-49D4-F5FC-C85903902226}"/>
                    </a:ext>
                  </a:extLst>
                </p14:cNvPr>
                <p14:cNvContentPartPr/>
                <p14:nvPr/>
              </p14:nvContentPartPr>
              <p14:xfrm>
                <a:off x="6397673" y="4156950"/>
                <a:ext cx="176400" cy="23796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5864D1CE-5B71-49D4-F5FC-C85903902226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391553" y="4150830"/>
                  <a:ext cx="1886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377014FE-BD37-1C46-A94D-7262952314C0}"/>
                    </a:ext>
                  </a:extLst>
                </p14:cNvPr>
                <p14:cNvContentPartPr/>
                <p14:nvPr/>
              </p14:nvContentPartPr>
              <p14:xfrm>
                <a:off x="6582713" y="4151910"/>
                <a:ext cx="158400" cy="22320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377014FE-BD37-1C46-A94D-7262952314C0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576593" y="4145790"/>
                  <a:ext cx="17064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889" name="Ink 888">
                  <a:extLst>
                    <a:ext uri="{FF2B5EF4-FFF2-40B4-BE49-F238E27FC236}">
                      <a16:creationId xmlns:a16="http://schemas.microsoft.com/office/drawing/2014/main" id="{3D38437C-81C5-9737-1EC9-17D4FD3C961D}"/>
                    </a:ext>
                  </a:extLst>
                </p14:cNvPr>
                <p14:cNvContentPartPr/>
                <p14:nvPr/>
              </p14:nvContentPartPr>
              <p14:xfrm>
                <a:off x="6940913" y="4230030"/>
                <a:ext cx="539640" cy="153360"/>
              </p14:xfrm>
            </p:contentPart>
          </mc:Choice>
          <mc:Fallback xmlns="">
            <p:pic>
              <p:nvPicPr>
                <p:cNvPr id="889" name="Ink 888">
                  <a:extLst>
                    <a:ext uri="{FF2B5EF4-FFF2-40B4-BE49-F238E27FC236}">
                      <a16:creationId xmlns:a16="http://schemas.microsoft.com/office/drawing/2014/main" id="{3D38437C-81C5-9737-1EC9-17D4FD3C961D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934793" y="4223910"/>
                  <a:ext cx="5518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E13431E4-B1C9-7768-40EF-8F8F28766FE9}"/>
                    </a:ext>
                  </a:extLst>
                </p14:cNvPr>
                <p14:cNvContentPartPr/>
                <p14:nvPr/>
              </p14:nvContentPartPr>
              <p14:xfrm>
                <a:off x="7503953" y="4231830"/>
                <a:ext cx="141120" cy="22032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E13431E4-B1C9-7768-40EF-8F8F28766FE9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7497833" y="4225710"/>
                  <a:ext cx="15336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2164038C-82C7-4285-7352-E5E06E48DE5B}"/>
                    </a:ext>
                  </a:extLst>
                </p14:cNvPr>
                <p14:cNvContentPartPr/>
                <p14:nvPr/>
              </p14:nvContentPartPr>
              <p14:xfrm>
                <a:off x="7661633" y="4072350"/>
                <a:ext cx="54000" cy="25416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2164038C-82C7-4285-7352-E5E06E48DE5B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7655513" y="4066230"/>
                  <a:ext cx="6624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893" name="Ink 892">
                  <a:extLst>
                    <a:ext uri="{FF2B5EF4-FFF2-40B4-BE49-F238E27FC236}">
                      <a16:creationId xmlns:a16="http://schemas.microsoft.com/office/drawing/2014/main" id="{5623878E-DAF7-0F2A-E5D9-CF7BA63EB8E5}"/>
                    </a:ext>
                  </a:extLst>
                </p14:cNvPr>
                <p14:cNvContentPartPr/>
                <p14:nvPr/>
              </p14:nvContentPartPr>
              <p14:xfrm>
                <a:off x="7704113" y="4205190"/>
                <a:ext cx="184320" cy="124200"/>
              </p14:xfrm>
            </p:contentPart>
          </mc:Choice>
          <mc:Fallback xmlns="">
            <p:pic>
              <p:nvPicPr>
                <p:cNvPr id="893" name="Ink 892">
                  <a:extLst>
                    <a:ext uri="{FF2B5EF4-FFF2-40B4-BE49-F238E27FC236}">
                      <a16:creationId xmlns:a16="http://schemas.microsoft.com/office/drawing/2014/main" id="{5623878E-DAF7-0F2A-E5D9-CF7BA63EB8E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697993" y="4199070"/>
                  <a:ext cx="1965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894" name="Ink 893">
                  <a:extLst>
                    <a:ext uri="{FF2B5EF4-FFF2-40B4-BE49-F238E27FC236}">
                      <a16:creationId xmlns:a16="http://schemas.microsoft.com/office/drawing/2014/main" id="{E677DFAE-6B31-0D9E-020F-1CF4B71FB87E}"/>
                    </a:ext>
                  </a:extLst>
                </p14:cNvPr>
                <p14:cNvContentPartPr/>
                <p14:nvPr/>
              </p14:nvContentPartPr>
              <p14:xfrm>
                <a:off x="7861073" y="4222830"/>
                <a:ext cx="178200" cy="114480"/>
              </p14:xfrm>
            </p:contentPart>
          </mc:Choice>
          <mc:Fallback xmlns="">
            <p:pic>
              <p:nvPicPr>
                <p:cNvPr id="894" name="Ink 893">
                  <a:extLst>
                    <a:ext uri="{FF2B5EF4-FFF2-40B4-BE49-F238E27FC236}">
                      <a16:creationId xmlns:a16="http://schemas.microsoft.com/office/drawing/2014/main" id="{E677DFAE-6B31-0D9E-020F-1CF4B71FB87E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854953" y="4216710"/>
                  <a:ext cx="1904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B6DA8CF9-6160-9145-F995-B4CCE729C681}"/>
                    </a:ext>
                  </a:extLst>
                </p14:cNvPr>
                <p14:cNvContentPartPr/>
                <p14:nvPr/>
              </p14:nvContentPartPr>
              <p14:xfrm>
                <a:off x="7935593" y="4227150"/>
                <a:ext cx="111240" cy="10944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B6DA8CF9-6160-9145-F995-B4CCE729C681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929473" y="4221030"/>
                  <a:ext cx="1234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79E4D696-4529-35AB-8F71-FE4054ADCA77}"/>
                    </a:ext>
                  </a:extLst>
                </p14:cNvPr>
                <p14:cNvContentPartPr/>
                <p14:nvPr/>
              </p14:nvContentPartPr>
              <p14:xfrm>
                <a:off x="8096153" y="4222110"/>
                <a:ext cx="113400" cy="12780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79E4D696-4529-35AB-8F71-FE4054ADCA77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8090033" y="4215990"/>
                  <a:ext cx="1256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98A27124-351E-F2AB-855E-51DD4A0052F0}"/>
                    </a:ext>
                  </a:extLst>
                </p14:cNvPr>
                <p14:cNvContentPartPr/>
                <p14:nvPr/>
              </p14:nvContentPartPr>
              <p14:xfrm>
                <a:off x="8069153" y="4086390"/>
                <a:ext cx="34920" cy="1296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98A27124-351E-F2AB-855E-51DD4A0052F0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8063033" y="4080270"/>
                  <a:ext cx="471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8D258E86-653E-D757-9694-AE724227F08E}"/>
                    </a:ext>
                  </a:extLst>
                </p14:cNvPr>
                <p14:cNvContentPartPr/>
                <p14:nvPr/>
              </p14:nvContentPartPr>
              <p14:xfrm>
                <a:off x="8189393" y="4049310"/>
                <a:ext cx="99000" cy="27396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8D258E86-653E-D757-9694-AE724227F08E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8183273" y="4043190"/>
                  <a:ext cx="11124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899" name="Ink 898">
                  <a:extLst>
                    <a:ext uri="{FF2B5EF4-FFF2-40B4-BE49-F238E27FC236}">
                      <a16:creationId xmlns:a16="http://schemas.microsoft.com/office/drawing/2014/main" id="{92B2BFFB-2C03-27F7-1F42-BB65B588A8C9}"/>
                    </a:ext>
                  </a:extLst>
                </p14:cNvPr>
                <p14:cNvContentPartPr/>
                <p14:nvPr/>
              </p14:nvContentPartPr>
              <p14:xfrm>
                <a:off x="8225033" y="4180710"/>
                <a:ext cx="270000" cy="406440"/>
              </p14:xfrm>
            </p:contentPart>
          </mc:Choice>
          <mc:Fallback xmlns="">
            <p:pic>
              <p:nvPicPr>
                <p:cNvPr id="899" name="Ink 898">
                  <a:extLst>
                    <a:ext uri="{FF2B5EF4-FFF2-40B4-BE49-F238E27FC236}">
                      <a16:creationId xmlns:a16="http://schemas.microsoft.com/office/drawing/2014/main" id="{92B2BFFB-2C03-27F7-1F42-BB65B588A8C9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8218913" y="4174590"/>
                  <a:ext cx="282240" cy="41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94762A96-AD62-88E3-3066-E4FFB72C6E1F}"/>
                    </a:ext>
                  </a:extLst>
                </p14:cNvPr>
                <p14:cNvContentPartPr/>
                <p14:nvPr/>
              </p14:nvContentPartPr>
              <p14:xfrm>
                <a:off x="8754953" y="4142910"/>
                <a:ext cx="146160" cy="14724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94762A96-AD62-88E3-3066-E4FFB72C6E1F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8748833" y="4136790"/>
                  <a:ext cx="1584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452C04E2-FA15-6EC2-5B4C-3D35671D5D3F}"/>
                    </a:ext>
                  </a:extLst>
                </p14:cNvPr>
                <p14:cNvContentPartPr/>
                <p14:nvPr/>
              </p14:nvContentPartPr>
              <p14:xfrm>
                <a:off x="8886713" y="4140030"/>
                <a:ext cx="163440" cy="15228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452C04E2-FA15-6EC2-5B4C-3D35671D5D3F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8880593" y="4133910"/>
                  <a:ext cx="175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E86620F9-E3CC-7A42-6C4C-CD84111706DB}"/>
                    </a:ext>
                  </a:extLst>
                </p14:cNvPr>
                <p14:cNvContentPartPr/>
                <p14:nvPr/>
              </p14:nvContentPartPr>
              <p14:xfrm>
                <a:off x="9062033" y="4038150"/>
                <a:ext cx="386280" cy="27288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E86620F9-E3CC-7A42-6C4C-CD84111706D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055913" y="4032030"/>
                  <a:ext cx="39852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DC05BC77-5C1A-CCF8-1AEA-77448A1F1B55}"/>
                    </a:ext>
                  </a:extLst>
                </p14:cNvPr>
                <p14:cNvContentPartPr/>
                <p14:nvPr/>
              </p14:nvContentPartPr>
              <p14:xfrm>
                <a:off x="9442553" y="4140390"/>
                <a:ext cx="178200" cy="14184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DC05BC77-5C1A-CCF8-1AEA-77448A1F1B55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436433" y="4134270"/>
                  <a:ext cx="1904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B9C74BDF-153C-4240-90EA-C6E549E711F4}"/>
                    </a:ext>
                  </a:extLst>
                </p14:cNvPr>
                <p14:cNvContentPartPr/>
                <p14:nvPr/>
              </p14:nvContentPartPr>
              <p14:xfrm>
                <a:off x="9631553" y="3969030"/>
                <a:ext cx="78480" cy="32400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B9C74BDF-153C-4240-90EA-C6E549E711F4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9625433" y="3962910"/>
                  <a:ext cx="9072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1397E0BD-9012-4EFC-353D-96592CCB4B66}"/>
                    </a:ext>
                  </a:extLst>
                </p14:cNvPr>
                <p14:cNvContentPartPr/>
                <p14:nvPr/>
              </p14:nvContentPartPr>
              <p14:xfrm>
                <a:off x="9579713" y="4116990"/>
                <a:ext cx="251640" cy="14976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1397E0BD-9012-4EFC-353D-96592CCB4B66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9573593" y="4110870"/>
                  <a:ext cx="2638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906" name="Ink 905">
                  <a:extLst>
                    <a:ext uri="{FF2B5EF4-FFF2-40B4-BE49-F238E27FC236}">
                      <a16:creationId xmlns:a16="http://schemas.microsoft.com/office/drawing/2014/main" id="{893060D6-CF72-B945-EA94-36ACC5F30477}"/>
                    </a:ext>
                  </a:extLst>
                </p14:cNvPr>
                <p14:cNvContentPartPr/>
                <p14:nvPr/>
              </p14:nvContentPartPr>
              <p14:xfrm>
                <a:off x="9783113" y="4043190"/>
                <a:ext cx="21240" cy="12240"/>
              </p14:xfrm>
            </p:contentPart>
          </mc:Choice>
          <mc:Fallback xmlns="">
            <p:pic>
              <p:nvPicPr>
                <p:cNvPr id="906" name="Ink 905">
                  <a:extLst>
                    <a:ext uri="{FF2B5EF4-FFF2-40B4-BE49-F238E27FC236}">
                      <a16:creationId xmlns:a16="http://schemas.microsoft.com/office/drawing/2014/main" id="{893060D6-CF72-B945-EA94-36ACC5F30477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9776993" y="4037070"/>
                  <a:ext cx="334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907" name="Ink 906">
                  <a:extLst>
                    <a:ext uri="{FF2B5EF4-FFF2-40B4-BE49-F238E27FC236}">
                      <a16:creationId xmlns:a16="http://schemas.microsoft.com/office/drawing/2014/main" id="{51266535-61D7-04E8-7589-DE510702FBFB}"/>
                    </a:ext>
                  </a:extLst>
                </p14:cNvPr>
                <p14:cNvContentPartPr/>
                <p14:nvPr/>
              </p14:nvContentPartPr>
              <p14:xfrm>
                <a:off x="9824873" y="4069110"/>
                <a:ext cx="329400" cy="160920"/>
              </p14:xfrm>
            </p:contentPart>
          </mc:Choice>
          <mc:Fallback xmlns="">
            <p:pic>
              <p:nvPicPr>
                <p:cNvPr id="907" name="Ink 906">
                  <a:extLst>
                    <a:ext uri="{FF2B5EF4-FFF2-40B4-BE49-F238E27FC236}">
                      <a16:creationId xmlns:a16="http://schemas.microsoft.com/office/drawing/2014/main" id="{51266535-61D7-04E8-7589-DE510702FBFB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9818753" y="4062990"/>
                  <a:ext cx="3416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908" name="Ink 907">
                  <a:extLst>
                    <a:ext uri="{FF2B5EF4-FFF2-40B4-BE49-F238E27FC236}">
                      <a16:creationId xmlns:a16="http://schemas.microsoft.com/office/drawing/2014/main" id="{CA9BA34A-1CE4-821D-74B6-E6C9B3A052AC}"/>
                    </a:ext>
                  </a:extLst>
                </p14:cNvPr>
                <p14:cNvContentPartPr/>
                <p14:nvPr/>
              </p14:nvContentPartPr>
              <p14:xfrm>
                <a:off x="10175153" y="4046790"/>
                <a:ext cx="127080" cy="207000"/>
              </p14:xfrm>
            </p:contentPart>
          </mc:Choice>
          <mc:Fallback xmlns="">
            <p:pic>
              <p:nvPicPr>
                <p:cNvPr id="908" name="Ink 907">
                  <a:extLst>
                    <a:ext uri="{FF2B5EF4-FFF2-40B4-BE49-F238E27FC236}">
                      <a16:creationId xmlns:a16="http://schemas.microsoft.com/office/drawing/2014/main" id="{CA9BA34A-1CE4-821D-74B6-E6C9B3A052AC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0169033" y="4040670"/>
                  <a:ext cx="1393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67F55E69-7703-7446-BCF2-3003E32C3812}"/>
                    </a:ext>
                  </a:extLst>
                </p14:cNvPr>
                <p14:cNvContentPartPr/>
                <p14:nvPr/>
              </p14:nvContentPartPr>
              <p14:xfrm>
                <a:off x="10451993" y="3769950"/>
                <a:ext cx="221760" cy="39816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67F55E69-7703-7446-BCF2-3003E32C3812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0445873" y="3763830"/>
                  <a:ext cx="23400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AA904762-399C-28CE-D96F-B62FBB95A3D9}"/>
                    </a:ext>
                  </a:extLst>
                </p14:cNvPr>
                <p14:cNvContentPartPr/>
                <p14:nvPr/>
              </p14:nvContentPartPr>
              <p14:xfrm>
                <a:off x="10559993" y="4258830"/>
                <a:ext cx="76680" cy="8316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AA904762-399C-28CE-D96F-B62FBB95A3D9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0553873" y="4252710"/>
                  <a:ext cx="88920" cy="9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0" name="Group 939">
            <a:extLst>
              <a:ext uri="{FF2B5EF4-FFF2-40B4-BE49-F238E27FC236}">
                <a16:creationId xmlns:a16="http://schemas.microsoft.com/office/drawing/2014/main" id="{D5B59134-F0A5-AC6B-8BC1-2CA393BDB000}"/>
              </a:ext>
            </a:extLst>
          </p:cNvPr>
          <p:cNvGrpSpPr/>
          <p:nvPr/>
        </p:nvGrpSpPr>
        <p:grpSpPr>
          <a:xfrm>
            <a:off x="2858352" y="2471511"/>
            <a:ext cx="335880" cy="287640"/>
            <a:chOff x="2858352" y="2471511"/>
            <a:chExt cx="335880" cy="28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927" name="Ink 926">
                  <a:extLst>
                    <a:ext uri="{FF2B5EF4-FFF2-40B4-BE49-F238E27FC236}">
                      <a16:creationId xmlns:a16="http://schemas.microsoft.com/office/drawing/2014/main" id="{DE2A7C8D-467F-8DDD-DEDA-135B4BABC5C3}"/>
                    </a:ext>
                  </a:extLst>
                </p14:cNvPr>
                <p14:cNvContentPartPr/>
                <p14:nvPr/>
              </p14:nvContentPartPr>
              <p14:xfrm>
                <a:off x="2858352" y="2557551"/>
                <a:ext cx="114480" cy="190800"/>
              </p14:xfrm>
            </p:contentPart>
          </mc:Choice>
          <mc:Fallback xmlns="">
            <p:pic>
              <p:nvPicPr>
                <p:cNvPr id="927" name="Ink 926">
                  <a:extLst>
                    <a:ext uri="{FF2B5EF4-FFF2-40B4-BE49-F238E27FC236}">
                      <a16:creationId xmlns:a16="http://schemas.microsoft.com/office/drawing/2014/main" id="{DE2A7C8D-467F-8DDD-DEDA-135B4BABC5C3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852232" y="2551431"/>
                  <a:ext cx="12672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A2B00E1D-6865-80E4-621F-8EAE0FF1E739}"/>
                    </a:ext>
                  </a:extLst>
                </p14:cNvPr>
                <p14:cNvContentPartPr/>
                <p14:nvPr/>
              </p14:nvContentPartPr>
              <p14:xfrm>
                <a:off x="2928552" y="2471511"/>
                <a:ext cx="70560" cy="1800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A2B00E1D-6865-80E4-621F-8EAE0FF1E739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922432" y="2465391"/>
                  <a:ext cx="828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6D160547-EF03-618B-8EC7-8E23F87655C4}"/>
                    </a:ext>
                  </a:extLst>
                </p14:cNvPr>
                <p14:cNvContentPartPr/>
                <p14:nvPr/>
              </p14:nvContentPartPr>
              <p14:xfrm>
                <a:off x="3040872" y="2544231"/>
                <a:ext cx="153360" cy="21492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6D160547-EF03-618B-8EC7-8E23F87655C4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034752" y="2538111"/>
                  <a:ext cx="165600" cy="22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33F0EEED-3D68-369E-4659-1D267E1B1CE0}"/>
              </a:ext>
            </a:extLst>
          </p:cNvPr>
          <p:cNvGrpSpPr/>
          <p:nvPr/>
        </p:nvGrpSpPr>
        <p:grpSpPr>
          <a:xfrm>
            <a:off x="3458472" y="2283231"/>
            <a:ext cx="1654920" cy="503640"/>
            <a:chOff x="3458472" y="2283231"/>
            <a:chExt cx="1654920" cy="50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68F7EC36-41A2-AA4D-36BE-41023BDCADC2}"/>
                    </a:ext>
                  </a:extLst>
                </p14:cNvPr>
                <p14:cNvContentPartPr/>
                <p14:nvPr/>
              </p14:nvContentPartPr>
              <p14:xfrm>
                <a:off x="3458472" y="2532351"/>
                <a:ext cx="185040" cy="19152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68F7EC36-41A2-AA4D-36BE-41023BDCADC2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452352" y="2526231"/>
                  <a:ext cx="1972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118E4D68-6C95-DF65-6A44-FF3D3D3733DE}"/>
                    </a:ext>
                  </a:extLst>
                </p14:cNvPr>
                <p14:cNvContentPartPr/>
                <p14:nvPr/>
              </p14:nvContentPartPr>
              <p14:xfrm>
                <a:off x="3616152" y="2557911"/>
                <a:ext cx="138600" cy="15048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118E4D68-6C95-DF65-6A44-FF3D3D3733DE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610032" y="2551791"/>
                  <a:ext cx="1508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98CBA72F-2994-900D-B756-1416F49EA026}"/>
                    </a:ext>
                  </a:extLst>
                </p14:cNvPr>
                <p14:cNvContentPartPr/>
                <p14:nvPr/>
              </p14:nvContentPartPr>
              <p14:xfrm>
                <a:off x="3779232" y="2575191"/>
                <a:ext cx="219600" cy="13356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98CBA72F-2994-900D-B756-1416F49EA02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773112" y="2569071"/>
                  <a:ext cx="2318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933" name="Ink 932">
                  <a:extLst>
                    <a:ext uri="{FF2B5EF4-FFF2-40B4-BE49-F238E27FC236}">
                      <a16:creationId xmlns:a16="http://schemas.microsoft.com/office/drawing/2014/main" id="{5C8DBEBE-1C8F-CC39-44E0-D973611948E3}"/>
                    </a:ext>
                  </a:extLst>
                </p14:cNvPr>
                <p14:cNvContentPartPr/>
                <p14:nvPr/>
              </p14:nvContentPartPr>
              <p14:xfrm>
                <a:off x="3995952" y="2351271"/>
                <a:ext cx="70200" cy="362880"/>
              </p14:xfrm>
            </p:contentPart>
          </mc:Choice>
          <mc:Fallback xmlns="">
            <p:pic>
              <p:nvPicPr>
                <p:cNvPr id="933" name="Ink 932">
                  <a:extLst>
                    <a:ext uri="{FF2B5EF4-FFF2-40B4-BE49-F238E27FC236}">
                      <a16:creationId xmlns:a16="http://schemas.microsoft.com/office/drawing/2014/main" id="{5C8DBEBE-1C8F-CC39-44E0-D973611948E3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989832" y="2345151"/>
                  <a:ext cx="824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4D64C6EF-BE51-7F26-E26E-DC467D75448D}"/>
                    </a:ext>
                  </a:extLst>
                </p14:cNvPr>
                <p14:cNvContentPartPr/>
                <p14:nvPr/>
              </p14:nvContentPartPr>
              <p14:xfrm>
                <a:off x="3969672" y="2530551"/>
                <a:ext cx="177120" cy="7524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4D64C6EF-BE51-7F26-E26E-DC467D75448D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3963552" y="2524431"/>
                  <a:ext cx="1893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6833C4E5-3CC9-FA40-77CD-9D7E15E8B5B1}"/>
                    </a:ext>
                  </a:extLst>
                </p14:cNvPr>
                <p14:cNvContentPartPr/>
                <p14:nvPr/>
              </p14:nvContentPartPr>
              <p14:xfrm>
                <a:off x="4135632" y="2581671"/>
                <a:ext cx="155160" cy="14616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6833C4E5-3CC9-FA40-77CD-9D7E15E8B5B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129512" y="2575551"/>
                  <a:ext cx="1674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77AFE704-6B21-34EE-E6A5-4815D7F64A34}"/>
                    </a:ext>
                  </a:extLst>
                </p14:cNvPr>
                <p14:cNvContentPartPr/>
                <p14:nvPr/>
              </p14:nvContentPartPr>
              <p14:xfrm>
                <a:off x="4262352" y="2334711"/>
                <a:ext cx="446040" cy="39456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77AFE704-6B21-34EE-E6A5-4815D7F64A34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256232" y="2328591"/>
                  <a:ext cx="458280" cy="40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937" name="Ink 936">
                  <a:extLst>
                    <a:ext uri="{FF2B5EF4-FFF2-40B4-BE49-F238E27FC236}">
                      <a16:creationId xmlns:a16="http://schemas.microsoft.com/office/drawing/2014/main" id="{7F412064-4581-AC1C-F870-71D3B29A2441}"/>
                    </a:ext>
                  </a:extLst>
                </p14:cNvPr>
                <p14:cNvContentPartPr/>
                <p14:nvPr/>
              </p14:nvContentPartPr>
              <p14:xfrm>
                <a:off x="4718112" y="2575551"/>
                <a:ext cx="203400" cy="145440"/>
              </p14:xfrm>
            </p:contentPart>
          </mc:Choice>
          <mc:Fallback xmlns="">
            <p:pic>
              <p:nvPicPr>
                <p:cNvPr id="937" name="Ink 936">
                  <a:extLst>
                    <a:ext uri="{FF2B5EF4-FFF2-40B4-BE49-F238E27FC236}">
                      <a16:creationId xmlns:a16="http://schemas.microsoft.com/office/drawing/2014/main" id="{7F412064-4581-AC1C-F870-71D3B29A2441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711992" y="2569431"/>
                  <a:ext cx="2156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546C9462-3849-1329-51D5-0E8CB8B2662D}"/>
                    </a:ext>
                  </a:extLst>
                </p14:cNvPr>
                <p14:cNvContentPartPr/>
                <p14:nvPr/>
              </p14:nvContentPartPr>
              <p14:xfrm>
                <a:off x="4860312" y="2283231"/>
                <a:ext cx="253080" cy="50364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546C9462-3849-1329-51D5-0E8CB8B2662D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854192" y="2277111"/>
                  <a:ext cx="265320" cy="515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0322355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DA234541-E211-F124-C81B-98302FF3314B}"/>
              </a:ext>
            </a:extLst>
          </p:cNvPr>
          <p:cNvGrpSpPr/>
          <p:nvPr/>
        </p:nvGrpSpPr>
        <p:grpSpPr>
          <a:xfrm>
            <a:off x="2745206" y="72309"/>
            <a:ext cx="2672640" cy="927720"/>
            <a:chOff x="2745206" y="72309"/>
            <a:chExt cx="2672640" cy="92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5003D8BA-C7AC-05C9-7AC4-6AE5B43B4D26}"/>
                    </a:ext>
                  </a:extLst>
                </p14:cNvPr>
                <p14:cNvContentPartPr/>
                <p14:nvPr/>
              </p14:nvContentPartPr>
              <p14:xfrm>
                <a:off x="3147326" y="261309"/>
                <a:ext cx="391320" cy="4424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5003D8BA-C7AC-05C9-7AC4-6AE5B43B4D2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141206" y="255189"/>
                  <a:ext cx="403560" cy="45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F643D217-4ADC-C485-A893-971B8B6CE1A7}"/>
                    </a:ext>
                  </a:extLst>
                </p14:cNvPr>
                <p14:cNvContentPartPr/>
                <p14:nvPr/>
              </p14:nvContentPartPr>
              <p14:xfrm>
                <a:off x="3620006" y="474429"/>
                <a:ext cx="256320" cy="1864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F643D217-4ADC-C485-A893-971B8B6CE1A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13886" y="468309"/>
                  <a:ext cx="2685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B9218665-400F-9C35-F025-51AD2974A17C}"/>
                    </a:ext>
                  </a:extLst>
                </p14:cNvPr>
                <p14:cNvContentPartPr/>
                <p14:nvPr/>
              </p14:nvContentPartPr>
              <p14:xfrm>
                <a:off x="3855806" y="252669"/>
                <a:ext cx="136080" cy="41796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9218665-400F-9C35-F025-51AD2974A17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849686" y="246549"/>
                  <a:ext cx="14832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5FC25371-FCB2-7D13-950D-9ABACCA60704}"/>
                    </a:ext>
                  </a:extLst>
                </p14:cNvPr>
                <p14:cNvContentPartPr/>
                <p14:nvPr/>
              </p14:nvContentPartPr>
              <p14:xfrm>
                <a:off x="3843206" y="444549"/>
                <a:ext cx="229320" cy="277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5FC25371-FCB2-7D13-950D-9ABACCA6070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837086" y="438429"/>
                  <a:ext cx="2415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C05FE504-A536-1A2D-7120-33CA254ED2BE}"/>
                    </a:ext>
                  </a:extLst>
                </p14:cNvPr>
                <p14:cNvContentPartPr/>
                <p14:nvPr/>
              </p14:nvContentPartPr>
              <p14:xfrm>
                <a:off x="4054886" y="258429"/>
                <a:ext cx="228600" cy="3974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C05FE504-A536-1A2D-7120-33CA254ED2BE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048766" y="252309"/>
                  <a:ext cx="24084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39B62E0C-462B-CAAE-4DCE-428073294689}"/>
                    </a:ext>
                  </a:extLst>
                </p14:cNvPr>
                <p14:cNvContentPartPr/>
                <p14:nvPr/>
              </p14:nvContentPartPr>
              <p14:xfrm>
                <a:off x="4310126" y="460029"/>
                <a:ext cx="97920" cy="1393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39B62E0C-462B-CAAE-4DCE-42807329468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304006" y="453909"/>
                  <a:ext cx="1101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F5A73A84-77BF-8070-0281-C1DE7EAE902F}"/>
                    </a:ext>
                  </a:extLst>
                </p14:cNvPr>
                <p14:cNvContentPartPr/>
                <p14:nvPr/>
              </p14:nvContentPartPr>
              <p14:xfrm>
                <a:off x="4279526" y="304869"/>
                <a:ext cx="33840" cy="367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F5A73A84-77BF-8070-0281-C1DE7EAE902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273406" y="298749"/>
                  <a:ext cx="4608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192EB5D-B9E7-96DF-677C-FC25B207C9FE}"/>
                    </a:ext>
                  </a:extLst>
                </p14:cNvPr>
                <p14:cNvContentPartPr/>
                <p14:nvPr/>
              </p14:nvContentPartPr>
              <p14:xfrm>
                <a:off x="4409486" y="469749"/>
                <a:ext cx="273600" cy="14292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192EB5D-B9E7-96DF-677C-FC25B207C9F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403366" y="463629"/>
                  <a:ext cx="2858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40656AA-2843-9B62-5194-E85145BD26A0}"/>
                    </a:ext>
                  </a:extLst>
                </p14:cNvPr>
                <p14:cNvContentPartPr/>
                <p14:nvPr/>
              </p14:nvContentPartPr>
              <p14:xfrm>
                <a:off x="4715486" y="411069"/>
                <a:ext cx="212400" cy="2584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40656AA-2843-9B62-5194-E85145BD26A0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709366" y="404949"/>
                  <a:ext cx="22464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4DA33F9A-BF5E-43B3-3036-E658F92F7C18}"/>
                    </a:ext>
                  </a:extLst>
                </p14:cNvPr>
                <p14:cNvContentPartPr/>
                <p14:nvPr/>
              </p14:nvContentPartPr>
              <p14:xfrm>
                <a:off x="2745206" y="72309"/>
                <a:ext cx="2672640" cy="90576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4DA33F9A-BF5E-43B3-3036-E658F92F7C1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739086" y="66189"/>
                  <a:ext cx="2684880" cy="9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B1C0F55D-767C-DCE0-286D-E8061E341D1D}"/>
                    </a:ext>
                  </a:extLst>
                </p14:cNvPr>
                <p14:cNvContentPartPr/>
                <p14:nvPr/>
              </p14:nvContentPartPr>
              <p14:xfrm>
                <a:off x="5223446" y="80949"/>
                <a:ext cx="114120" cy="9190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1C0F55D-767C-DCE0-286D-E8061E341D1D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217326" y="74829"/>
                  <a:ext cx="126360" cy="93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A7748F-06CB-BAFC-805C-E24C973A63C0}"/>
                  </a:ext>
                </a:extLst>
              </p14:cNvPr>
              <p14:cNvContentPartPr/>
              <p14:nvPr/>
            </p14:nvContentPartPr>
            <p14:xfrm>
              <a:off x="3613526" y="1652349"/>
              <a:ext cx="1249560" cy="41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A7748F-06CB-BAFC-805C-E24C973A63C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07406" y="1646229"/>
                <a:ext cx="126180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57FDC67-C5C6-DC78-31A4-7BFDAB377016}"/>
                  </a:ext>
                </a:extLst>
              </p14:cNvPr>
              <p14:cNvContentPartPr/>
              <p14:nvPr/>
            </p14:nvContentPartPr>
            <p14:xfrm>
              <a:off x="5054966" y="1569189"/>
              <a:ext cx="230040" cy="444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57FDC67-C5C6-DC78-31A4-7BFDAB3770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048846" y="1563069"/>
                <a:ext cx="2422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8B0C144-A9CD-1FAB-FD80-8C0D2D0FBDD3}"/>
                  </a:ext>
                </a:extLst>
              </p14:cNvPr>
              <p14:cNvContentPartPr/>
              <p14:nvPr/>
            </p14:nvContentPartPr>
            <p14:xfrm>
              <a:off x="5272406" y="1788429"/>
              <a:ext cx="416160" cy="196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8B0C144-A9CD-1FAB-FD80-8C0D2D0FBDD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66286" y="1782309"/>
                <a:ext cx="4284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C92081A-A59E-9843-856A-9CA81425A24C}"/>
                  </a:ext>
                </a:extLst>
              </p14:cNvPr>
              <p14:cNvContentPartPr/>
              <p14:nvPr/>
            </p14:nvContentPartPr>
            <p14:xfrm>
              <a:off x="5644286" y="1825869"/>
              <a:ext cx="176760" cy="14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C92081A-A59E-9843-856A-9CA81425A24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638166" y="1819749"/>
                <a:ext cx="1890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71F2C46-CA05-B206-18F5-4CAAE2CAF0D2}"/>
                  </a:ext>
                </a:extLst>
              </p14:cNvPr>
              <p14:cNvContentPartPr/>
              <p14:nvPr/>
            </p14:nvContentPartPr>
            <p14:xfrm>
              <a:off x="5741126" y="1832709"/>
              <a:ext cx="312840" cy="167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71F2C46-CA05-B206-18F5-4CAAE2CAF0D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006" y="1826589"/>
                <a:ext cx="325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75A85A3-27F2-B657-C622-10DE65B7679B}"/>
                  </a:ext>
                </a:extLst>
              </p14:cNvPr>
              <p14:cNvContentPartPr/>
              <p14:nvPr/>
            </p14:nvContentPartPr>
            <p14:xfrm>
              <a:off x="6030926" y="1542189"/>
              <a:ext cx="226800" cy="437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75A85A3-27F2-B657-C622-10DE65B7679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4806" y="1536069"/>
                <a:ext cx="239040" cy="449640"/>
              </a:xfrm>
              <a:prstGeom prst="rect">
                <a:avLst/>
              </a:prstGeom>
            </p:spPr>
          </p:pic>
        </mc:Fallback>
      </mc:AlternateContent>
      <p:grpSp>
        <p:nvGrpSpPr>
          <p:cNvPr id="47" name="Group 46">
            <a:extLst>
              <a:ext uri="{FF2B5EF4-FFF2-40B4-BE49-F238E27FC236}">
                <a16:creationId xmlns:a16="http://schemas.microsoft.com/office/drawing/2014/main" id="{7D2A1ECD-8635-0DB6-D20E-568253623CB7}"/>
              </a:ext>
            </a:extLst>
          </p:cNvPr>
          <p:cNvGrpSpPr/>
          <p:nvPr/>
        </p:nvGrpSpPr>
        <p:grpSpPr>
          <a:xfrm>
            <a:off x="6571286" y="1774749"/>
            <a:ext cx="504360" cy="201240"/>
            <a:chOff x="6571286" y="1774749"/>
            <a:chExt cx="504360" cy="20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C99ABFE1-4122-AA3A-569C-EF0899A45297}"/>
                    </a:ext>
                  </a:extLst>
                </p14:cNvPr>
                <p14:cNvContentPartPr/>
                <p14:nvPr/>
              </p14:nvContentPartPr>
              <p14:xfrm>
                <a:off x="6571286" y="1774749"/>
                <a:ext cx="250560" cy="1987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C99ABFE1-4122-AA3A-569C-EF0899A4529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565166" y="1768629"/>
                  <a:ext cx="2628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740FD64F-4822-F073-0E3B-D370AFBAD396}"/>
                    </a:ext>
                  </a:extLst>
                </p14:cNvPr>
                <p14:cNvContentPartPr/>
                <p14:nvPr/>
              </p14:nvContentPartPr>
              <p14:xfrm>
                <a:off x="6841646" y="1792389"/>
                <a:ext cx="234000" cy="1836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740FD64F-4822-F073-0E3B-D370AFBAD396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835526" y="1786269"/>
                  <a:ext cx="246240" cy="19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31DFBF9-569A-4E58-81C8-2AF9D37916AE}"/>
              </a:ext>
            </a:extLst>
          </p:cNvPr>
          <p:cNvGrpSpPr/>
          <p:nvPr/>
        </p:nvGrpSpPr>
        <p:grpSpPr>
          <a:xfrm>
            <a:off x="7664246" y="1609149"/>
            <a:ext cx="1048680" cy="385560"/>
            <a:chOff x="7664246" y="1609149"/>
            <a:chExt cx="1048680" cy="38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D9DC2DE2-A915-16C6-BF6D-34D3B91F655A}"/>
                    </a:ext>
                  </a:extLst>
                </p14:cNvPr>
                <p14:cNvContentPartPr/>
                <p14:nvPr/>
              </p14:nvContentPartPr>
              <p14:xfrm>
                <a:off x="7664246" y="1609149"/>
                <a:ext cx="238320" cy="3855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D9DC2DE2-A915-16C6-BF6D-34D3B91F655A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658126" y="1603029"/>
                  <a:ext cx="25056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638C3EFB-8862-E9E9-47FC-87B09DC619A9}"/>
                    </a:ext>
                  </a:extLst>
                </p14:cNvPr>
                <p14:cNvContentPartPr/>
                <p14:nvPr/>
              </p14:nvContentPartPr>
              <p14:xfrm>
                <a:off x="7993646" y="1649469"/>
                <a:ext cx="362160" cy="26064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638C3EFB-8862-E9E9-47FC-87B09DC619A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987526" y="1643349"/>
                  <a:ext cx="37440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071DE0B8-BF5F-F436-2826-79143C162CE7}"/>
                    </a:ext>
                  </a:extLst>
                </p14:cNvPr>
                <p14:cNvContentPartPr/>
                <p14:nvPr/>
              </p14:nvContentPartPr>
              <p14:xfrm>
                <a:off x="8375606" y="1630029"/>
                <a:ext cx="337320" cy="3542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071DE0B8-BF5F-F436-2826-79143C162CE7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369486" y="1623909"/>
                  <a:ext cx="349560" cy="36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7E893D92-07B8-DCD3-0583-86FDC64A4148}"/>
              </a:ext>
            </a:extLst>
          </p:cNvPr>
          <p:cNvGrpSpPr/>
          <p:nvPr/>
        </p:nvGrpSpPr>
        <p:grpSpPr>
          <a:xfrm>
            <a:off x="1210886" y="1570629"/>
            <a:ext cx="2134080" cy="668160"/>
            <a:chOff x="1210886" y="1570629"/>
            <a:chExt cx="2134080" cy="66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5B4380B-D621-6139-1E77-312032C85A9A}"/>
                    </a:ext>
                  </a:extLst>
                </p14:cNvPr>
                <p14:cNvContentPartPr/>
                <p14:nvPr/>
              </p14:nvContentPartPr>
              <p14:xfrm>
                <a:off x="1224206" y="1836309"/>
                <a:ext cx="190080" cy="2887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5B4380B-D621-6139-1E77-312032C85A9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218086" y="1830189"/>
                  <a:ext cx="20232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74A4935-21CC-6F78-F764-AFFE50462235}"/>
                    </a:ext>
                  </a:extLst>
                </p14:cNvPr>
                <p14:cNvContentPartPr/>
                <p14:nvPr/>
              </p14:nvContentPartPr>
              <p14:xfrm>
                <a:off x="1210886" y="1942869"/>
                <a:ext cx="190080" cy="874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74A4935-21CC-6F78-F764-AFFE5046223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204766" y="1936749"/>
                  <a:ext cx="2023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72D39AC4-1F85-8017-07F1-7F2D4799126E}"/>
                    </a:ext>
                  </a:extLst>
                </p14:cNvPr>
                <p14:cNvContentPartPr/>
                <p14:nvPr/>
              </p14:nvContentPartPr>
              <p14:xfrm>
                <a:off x="1231046" y="1714989"/>
                <a:ext cx="270000" cy="1317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72D39AC4-1F85-8017-07F1-7F2D4799126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224926" y="1708869"/>
                  <a:ext cx="2822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2C7CD928-77C9-8F2B-74F0-5461716A6DAE}"/>
                    </a:ext>
                  </a:extLst>
                </p14:cNvPr>
                <p14:cNvContentPartPr/>
                <p14:nvPr/>
              </p14:nvContentPartPr>
              <p14:xfrm>
                <a:off x="1481246" y="1938549"/>
                <a:ext cx="127800" cy="12276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2C7CD928-77C9-8F2B-74F0-5461716A6DA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475126" y="1932429"/>
                  <a:ext cx="14004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4AE78CB3-80B5-E8F0-FD53-1655ACC395A8}"/>
                    </a:ext>
                  </a:extLst>
                </p14:cNvPr>
                <p14:cNvContentPartPr/>
                <p14:nvPr/>
              </p14:nvContentPartPr>
              <p14:xfrm>
                <a:off x="1493486" y="1911549"/>
                <a:ext cx="128160" cy="1461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4AE78CB3-80B5-E8F0-FD53-1655ACC395A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487366" y="1905429"/>
                  <a:ext cx="1404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1D438642-023E-298D-D8A3-C84AC00CD32B}"/>
                    </a:ext>
                  </a:extLst>
                </p14:cNvPr>
                <p14:cNvContentPartPr/>
                <p14:nvPr/>
              </p14:nvContentPartPr>
              <p14:xfrm>
                <a:off x="1810286" y="1939629"/>
                <a:ext cx="368640" cy="1378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1D438642-023E-298D-D8A3-C84AC00CD32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804166" y="1933509"/>
                  <a:ext cx="3808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76B19F0-7CAE-47E6-5C22-B40C849B31C7}"/>
                    </a:ext>
                  </a:extLst>
                </p14:cNvPr>
                <p14:cNvContentPartPr/>
                <p14:nvPr/>
              </p14:nvContentPartPr>
              <p14:xfrm>
                <a:off x="2216006" y="1911189"/>
                <a:ext cx="133920" cy="12672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76B19F0-7CAE-47E6-5C22-B40C849B31C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209886" y="1905069"/>
                  <a:ext cx="1461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BCDD818-05BE-B981-6B77-99CC5A0A6983}"/>
                    </a:ext>
                  </a:extLst>
                </p14:cNvPr>
                <p14:cNvContentPartPr/>
                <p14:nvPr/>
              </p14:nvContentPartPr>
              <p14:xfrm>
                <a:off x="2402486" y="1993269"/>
                <a:ext cx="23040" cy="118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BCDD818-05BE-B981-6B77-99CC5A0A698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396366" y="1987149"/>
                  <a:ext cx="352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46BC7190-760D-06B6-4B99-2D3FF446B18F}"/>
                    </a:ext>
                  </a:extLst>
                </p14:cNvPr>
                <p14:cNvContentPartPr/>
                <p14:nvPr/>
              </p14:nvContentPartPr>
              <p14:xfrm>
                <a:off x="2364686" y="1916949"/>
                <a:ext cx="221040" cy="1335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46BC7190-760D-06B6-4B99-2D3FF446B18F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358566" y="1910829"/>
                  <a:ext cx="23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A880A8C8-0D92-7CBA-663F-5DB365E4BB5F}"/>
                    </a:ext>
                  </a:extLst>
                </p14:cNvPr>
                <p14:cNvContentPartPr/>
                <p14:nvPr/>
              </p14:nvContentPartPr>
              <p14:xfrm>
                <a:off x="2631446" y="1641909"/>
                <a:ext cx="91800" cy="3837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A880A8C8-0D92-7CBA-663F-5DB365E4BB5F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625326" y="1635789"/>
                  <a:ext cx="10404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9FBCCE4C-E254-B649-86EE-324C4290CC4E}"/>
                    </a:ext>
                  </a:extLst>
                </p14:cNvPr>
                <p14:cNvContentPartPr/>
                <p14:nvPr/>
              </p14:nvContentPartPr>
              <p14:xfrm>
                <a:off x="2605166" y="1847109"/>
                <a:ext cx="281160" cy="2008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9FBCCE4C-E254-B649-86EE-324C4290CC4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599046" y="1840989"/>
                  <a:ext cx="29340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C7FCAB9E-453F-E4F0-F1BA-3AE5A719E7CD}"/>
                    </a:ext>
                  </a:extLst>
                </p14:cNvPr>
                <p14:cNvContentPartPr/>
                <p14:nvPr/>
              </p14:nvContentPartPr>
              <p14:xfrm>
                <a:off x="2776526" y="1749189"/>
                <a:ext cx="68040" cy="309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C7FCAB9E-453F-E4F0-F1BA-3AE5A719E7CD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770406" y="1743069"/>
                  <a:ext cx="802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3FD9539A-92A2-F3BA-2F47-AF86189D33C0}"/>
                    </a:ext>
                  </a:extLst>
                </p14:cNvPr>
                <p14:cNvContentPartPr/>
                <p14:nvPr/>
              </p14:nvContentPartPr>
              <p14:xfrm>
                <a:off x="2890646" y="1570629"/>
                <a:ext cx="454320" cy="5151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3FD9539A-92A2-F3BA-2F47-AF86189D33C0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884526" y="1564509"/>
                  <a:ext cx="466560" cy="52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2E94AD85-DA6C-8F7F-08DE-FE84E7117160}"/>
                    </a:ext>
                  </a:extLst>
                </p14:cNvPr>
                <p14:cNvContentPartPr/>
                <p14:nvPr/>
              </p14:nvContentPartPr>
              <p14:xfrm>
                <a:off x="1668086" y="1950429"/>
                <a:ext cx="54720" cy="2883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2E94AD85-DA6C-8F7F-08DE-FE84E711716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661966" y="1944309"/>
                  <a:ext cx="6696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8FECD1E1-78C6-4C60-19BF-52571D38BF05}"/>
                    </a:ext>
                  </a:extLst>
                </p14:cNvPr>
                <p14:cNvContentPartPr/>
                <p14:nvPr/>
              </p14:nvContentPartPr>
              <p14:xfrm>
                <a:off x="1667726" y="1919469"/>
                <a:ext cx="183960" cy="1648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8FECD1E1-78C6-4C60-19BF-52571D38BF05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661606" y="1913349"/>
                  <a:ext cx="196200" cy="177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7584A934-0535-0A87-D94D-0A2E01A0FACD}"/>
              </a:ext>
            </a:extLst>
          </p:cNvPr>
          <p:cNvGrpSpPr/>
          <p:nvPr/>
        </p:nvGrpSpPr>
        <p:grpSpPr>
          <a:xfrm>
            <a:off x="337166" y="2760429"/>
            <a:ext cx="451800" cy="289080"/>
            <a:chOff x="337166" y="2760429"/>
            <a:chExt cx="451800" cy="28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7FBADA27-5150-20E8-2131-7816F5F8F77D}"/>
                    </a:ext>
                  </a:extLst>
                </p14:cNvPr>
                <p14:cNvContentPartPr/>
                <p14:nvPr/>
              </p14:nvContentPartPr>
              <p14:xfrm>
                <a:off x="337166" y="2760429"/>
                <a:ext cx="230040" cy="2890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7FBADA27-5150-20E8-2131-7816F5F8F77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31046" y="2754309"/>
                  <a:ext cx="24228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9BBC0703-9707-904A-D1E1-60E9CDA25AB8}"/>
                    </a:ext>
                  </a:extLst>
                </p14:cNvPr>
                <p14:cNvContentPartPr/>
                <p14:nvPr/>
              </p14:nvContentPartPr>
              <p14:xfrm>
                <a:off x="703646" y="2888589"/>
                <a:ext cx="85320" cy="698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9BBC0703-9707-904A-D1E1-60E9CDA25AB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97526" y="2882469"/>
                  <a:ext cx="97560" cy="8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C310D33-CFA0-9043-2CCD-E8D71BE2702B}"/>
              </a:ext>
            </a:extLst>
          </p:cNvPr>
          <p:cNvGrpSpPr/>
          <p:nvPr/>
        </p:nvGrpSpPr>
        <p:grpSpPr>
          <a:xfrm>
            <a:off x="350846" y="1757469"/>
            <a:ext cx="486360" cy="416880"/>
            <a:chOff x="350846" y="1757469"/>
            <a:chExt cx="486360" cy="41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0F38808B-23EA-403F-2C03-A4768AA9A0CB}"/>
                    </a:ext>
                  </a:extLst>
                </p14:cNvPr>
                <p14:cNvContentPartPr/>
                <p14:nvPr/>
              </p14:nvContentPartPr>
              <p14:xfrm>
                <a:off x="350846" y="1757469"/>
                <a:ext cx="302760" cy="4168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0F38808B-23EA-403F-2C03-A4768AA9A0CB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44726" y="1751349"/>
                  <a:ext cx="315000" cy="42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B5DE3701-7492-64C3-FF5F-0FC89AAF477C}"/>
                    </a:ext>
                  </a:extLst>
                </p14:cNvPr>
                <p14:cNvContentPartPr/>
                <p14:nvPr/>
              </p14:nvContentPartPr>
              <p14:xfrm>
                <a:off x="800126" y="2072469"/>
                <a:ext cx="31320" cy="169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B5DE3701-7492-64C3-FF5F-0FC89AAF477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94006" y="2066349"/>
                  <a:ext cx="435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78AF0FB4-CC5F-9FC7-367D-BFB582ECCD70}"/>
                    </a:ext>
                  </a:extLst>
                </p14:cNvPr>
                <p14:cNvContentPartPr/>
                <p14:nvPr/>
              </p14:nvContentPartPr>
              <p14:xfrm>
                <a:off x="771326" y="2044029"/>
                <a:ext cx="65880" cy="608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78AF0FB4-CC5F-9FC7-367D-BFB582ECCD7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65206" y="2037909"/>
                  <a:ext cx="7812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14694511-0F1B-4E9B-6CA4-2D496DEA5754}"/>
              </a:ext>
            </a:extLst>
          </p:cNvPr>
          <p:cNvGrpSpPr/>
          <p:nvPr/>
        </p:nvGrpSpPr>
        <p:grpSpPr>
          <a:xfrm>
            <a:off x="1278566" y="2534349"/>
            <a:ext cx="2946960" cy="685440"/>
            <a:chOff x="1278566" y="2534349"/>
            <a:chExt cx="2946960" cy="68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84A7CAD3-0492-2984-A3E7-F5D870302102}"/>
                    </a:ext>
                  </a:extLst>
                </p14:cNvPr>
                <p14:cNvContentPartPr/>
                <p14:nvPr/>
              </p14:nvContentPartPr>
              <p14:xfrm>
                <a:off x="1278566" y="2711469"/>
                <a:ext cx="312120" cy="24660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84A7CAD3-0492-2984-A3E7-F5D87030210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272446" y="2705349"/>
                  <a:ext cx="32436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16952444-B080-7974-493A-CE002E25AF81}"/>
                    </a:ext>
                  </a:extLst>
                </p14:cNvPr>
                <p14:cNvContentPartPr/>
                <p14:nvPr/>
              </p14:nvContentPartPr>
              <p14:xfrm>
                <a:off x="1600766" y="2820549"/>
                <a:ext cx="124200" cy="1047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16952444-B080-7974-493A-CE002E25AF8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594646" y="2814429"/>
                  <a:ext cx="1364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B3A754F4-5F01-4BC7-6C96-2C9B650621E1}"/>
                    </a:ext>
                  </a:extLst>
                </p14:cNvPr>
                <p14:cNvContentPartPr/>
                <p14:nvPr/>
              </p14:nvContentPartPr>
              <p14:xfrm>
                <a:off x="1599686" y="2720109"/>
                <a:ext cx="31680" cy="1188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B3A754F4-5F01-4BC7-6C96-2C9B650621E1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593566" y="2713989"/>
                  <a:ext cx="439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74C8AE07-B3B0-3BD8-7A1D-8A07B76856AE}"/>
                    </a:ext>
                  </a:extLst>
                </p14:cNvPr>
                <p14:cNvContentPartPr/>
                <p14:nvPr/>
              </p14:nvContentPartPr>
              <p14:xfrm>
                <a:off x="1743326" y="2794629"/>
                <a:ext cx="146160" cy="13932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74C8AE07-B3B0-3BD8-7A1D-8A07B76856AE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737206" y="2788509"/>
                  <a:ext cx="1584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26D0E674-FE27-84B4-56C3-A28C303EE31A}"/>
                    </a:ext>
                  </a:extLst>
                </p14:cNvPr>
                <p14:cNvContentPartPr/>
                <p14:nvPr/>
              </p14:nvContentPartPr>
              <p14:xfrm>
                <a:off x="1990286" y="2851509"/>
                <a:ext cx="8640" cy="864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26D0E674-FE27-84B4-56C3-A28C303EE31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984166" y="2845389"/>
                  <a:ext cx="20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F477476D-F490-159E-E9D5-CF372406BD2A}"/>
                    </a:ext>
                  </a:extLst>
                </p14:cNvPr>
                <p14:cNvContentPartPr/>
                <p14:nvPr/>
              </p14:nvContentPartPr>
              <p14:xfrm>
                <a:off x="1911806" y="2805069"/>
                <a:ext cx="501120" cy="14220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F477476D-F490-159E-E9D5-CF372406BD2A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905686" y="2798949"/>
                  <a:ext cx="5133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AAF5BFD1-7996-0F02-D905-224B3BBE2BD4}"/>
                    </a:ext>
                  </a:extLst>
                </p14:cNvPr>
                <p14:cNvContentPartPr/>
                <p14:nvPr/>
              </p14:nvContentPartPr>
              <p14:xfrm>
                <a:off x="2277206" y="2710029"/>
                <a:ext cx="24120" cy="234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AAF5BFD1-7996-0F02-D905-224B3BBE2BD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271086" y="2703909"/>
                  <a:ext cx="363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52618F59-D95D-DF0B-8FA8-8A1706178264}"/>
                    </a:ext>
                  </a:extLst>
                </p14:cNvPr>
                <p14:cNvContentPartPr/>
                <p14:nvPr/>
              </p14:nvContentPartPr>
              <p14:xfrm>
                <a:off x="2420126" y="2534349"/>
                <a:ext cx="138600" cy="3794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52618F59-D95D-DF0B-8FA8-8A170617826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414006" y="2528229"/>
                  <a:ext cx="150840" cy="39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76846624-0E12-EABE-9A3A-399D534AD714}"/>
                    </a:ext>
                  </a:extLst>
                </p14:cNvPr>
                <p14:cNvContentPartPr/>
                <p14:nvPr/>
              </p14:nvContentPartPr>
              <p14:xfrm>
                <a:off x="2388446" y="2712909"/>
                <a:ext cx="213840" cy="259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76846624-0E12-EABE-9A3A-399D534AD71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382326" y="2706789"/>
                  <a:ext cx="2260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53487BFD-C425-FD78-1724-B33FF8D67442}"/>
                    </a:ext>
                  </a:extLst>
                </p14:cNvPr>
                <p14:cNvContentPartPr/>
                <p14:nvPr/>
              </p14:nvContentPartPr>
              <p14:xfrm>
                <a:off x="2933486" y="2565669"/>
                <a:ext cx="103320" cy="35496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53487BFD-C425-FD78-1724-B33FF8D6744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927366" y="2559549"/>
                  <a:ext cx="11556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0D2AFBF5-00BF-99D1-51D7-3CC99B78D1FE}"/>
                    </a:ext>
                  </a:extLst>
                </p14:cNvPr>
                <p14:cNvContentPartPr/>
                <p14:nvPr/>
              </p14:nvContentPartPr>
              <p14:xfrm>
                <a:off x="2878046" y="2712549"/>
                <a:ext cx="225360" cy="2340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0D2AFBF5-00BF-99D1-51D7-3CC99B78D1F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871926" y="2706429"/>
                  <a:ext cx="2376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0AB0B733-F1AB-36DC-AD3E-0ADFB998867E}"/>
                    </a:ext>
                  </a:extLst>
                </p14:cNvPr>
                <p14:cNvContentPartPr/>
                <p14:nvPr/>
              </p14:nvContentPartPr>
              <p14:xfrm>
                <a:off x="3048686" y="2565669"/>
                <a:ext cx="299880" cy="36288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0AB0B733-F1AB-36DC-AD3E-0ADFB998867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042566" y="2559549"/>
                  <a:ext cx="31212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25821D1B-ACC1-8D40-8219-9EF3B677A7AD}"/>
                    </a:ext>
                  </a:extLst>
                </p14:cNvPr>
                <p14:cNvContentPartPr/>
                <p14:nvPr/>
              </p14:nvContentPartPr>
              <p14:xfrm>
                <a:off x="3356126" y="2759349"/>
                <a:ext cx="258840" cy="163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25821D1B-ACC1-8D40-8219-9EF3B677A7A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350006" y="2753229"/>
                  <a:ext cx="2710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F357D6C2-E964-FCA5-D8EB-0AAF8438E4CE}"/>
                    </a:ext>
                  </a:extLst>
                </p14:cNvPr>
                <p14:cNvContentPartPr/>
                <p14:nvPr/>
              </p14:nvContentPartPr>
              <p14:xfrm>
                <a:off x="3560606" y="2744949"/>
                <a:ext cx="166320" cy="18684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F357D6C2-E964-FCA5-D8EB-0AAF8438E4CE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554486" y="2738829"/>
                  <a:ext cx="1785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57E87C6A-302F-46FE-4B37-12FD4F8E0B35}"/>
                    </a:ext>
                  </a:extLst>
                </p14:cNvPr>
                <p14:cNvContentPartPr/>
                <p14:nvPr/>
              </p14:nvContentPartPr>
              <p14:xfrm>
                <a:off x="3726206" y="2728029"/>
                <a:ext cx="224280" cy="20052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57E87C6A-302F-46FE-4B37-12FD4F8E0B35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720086" y="2721909"/>
                  <a:ext cx="23652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FE464D74-3358-D0B1-4F42-DAF2186EBFAE}"/>
                    </a:ext>
                  </a:extLst>
                </p14:cNvPr>
                <p14:cNvContentPartPr/>
                <p14:nvPr/>
              </p14:nvContentPartPr>
              <p14:xfrm>
                <a:off x="3910526" y="2720109"/>
                <a:ext cx="315000" cy="4996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FE464D74-3358-D0B1-4F42-DAF2186EBFA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904406" y="2713989"/>
                  <a:ext cx="327240" cy="51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22839176-51D3-C0D2-67A9-314E649D739B}"/>
              </a:ext>
            </a:extLst>
          </p:cNvPr>
          <p:cNvGrpSpPr/>
          <p:nvPr/>
        </p:nvGrpSpPr>
        <p:grpSpPr>
          <a:xfrm>
            <a:off x="317006" y="3621909"/>
            <a:ext cx="515880" cy="368280"/>
            <a:chOff x="317006" y="3621909"/>
            <a:chExt cx="515880" cy="36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2C8995DF-CCB7-7596-1FBA-11126313EAE1}"/>
                    </a:ext>
                  </a:extLst>
                </p14:cNvPr>
                <p14:cNvContentPartPr/>
                <p14:nvPr/>
              </p14:nvContentPartPr>
              <p14:xfrm>
                <a:off x="319886" y="3773829"/>
                <a:ext cx="29880" cy="72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2C8995DF-CCB7-7596-1FBA-11126313EAE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13766" y="3767709"/>
                  <a:ext cx="421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41ACB614-A644-7CF7-5B23-957924333EA2}"/>
                    </a:ext>
                  </a:extLst>
                </p14:cNvPr>
                <p14:cNvContentPartPr/>
                <p14:nvPr/>
              </p14:nvContentPartPr>
              <p14:xfrm>
                <a:off x="317006" y="3621909"/>
                <a:ext cx="322560" cy="36828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41ACB614-A644-7CF7-5B23-957924333EA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10886" y="3615789"/>
                  <a:ext cx="33480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3755AAA5-04DB-A12A-4E5C-231DC41BB12A}"/>
                    </a:ext>
                  </a:extLst>
                </p14:cNvPr>
                <p14:cNvContentPartPr/>
                <p14:nvPr/>
              </p14:nvContentPartPr>
              <p14:xfrm>
                <a:off x="811286" y="3769149"/>
                <a:ext cx="21600" cy="612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3755AAA5-04DB-A12A-4E5C-231DC41BB12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05166" y="3763029"/>
                  <a:ext cx="33840" cy="1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7FBB6BEF-F717-09AA-A316-8596AFA0891D}"/>
              </a:ext>
            </a:extLst>
          </p:cNvPr>
          <p:cNvGrpSpPr/>
          <p:nvPr/>
        </p:nvGrpSpPr>
        <p:grpSpPr>
          <a:xfrm>
            <a:off x="1130606" y="3572949"/>
            <a:ext cx="739440" cy="340920"/>
            <a:chOff x="1130606" y="3572949"/>
            <a:chExt cx="739440" cy="34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F8A58038-4D4D-8B98-044F-97DC69F8FDC1}"/>
                    </a:ext>
                  </a:extLst>
                </p14:cNvPr>
                <p14:cNvContentPartPr/>
                <p14:nvPr/>
              </p14:nvContentPartPr>
              <p14:xfrm>
                <a:off x="1130606" y="3576549"/>
                <a:ext cx="202320" cy="337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F8A58038-4D4D-8B98-044F-97DC69F8FDC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24486" y="3570429"/>
                  <a:ext cx="21456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DFE7ACC3-D9BE-CC57-257C-C724CCE37C30}"/>
                    </a:ext>
                  </a:extLst>
                </p14:cNvPr>
                <p14:cNvContentPartPr/>
                <p14:nvPr/>
              </p14:nvContentPartPr>
              <p14:xfrm>
                <a:off x="1396286" y="3650349"/>
                <a:ext cx="236880" cy="24876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DFE7ACC3-D9BE-CC57-257C-C724CCE37C3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390166" y="3644229"/>
                  <a:ext cx="24912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12CC57A2-4756-D1C5-19AD-44085D144909}"/>
                    </a:ext>
                  </a:extLst>
                </p14:cNvPr>
                <p14:cNvContentPartPr/>
                <p14:nvPr/>
              </p14:nvContentPartPr>
              <p14:xfrm>
                <a:off x="1632806" y="3572949"/>
                <a:ext cx="237240" cy="32364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12CC57A2-4756-D1C5-19AD-44085D144909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626686" y="3566829"/>
                  <a:ext cx="249480" cy="33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033738EE-8E6A-93C7-C0B8-CE4E29AFC0E2}"/>
              </a:ext>
            </a:extLst>
          </p:cNvPr>
          <p:cNvGrpSpPr/>
          <p:nvPr/>
        </p:nvGrpSpPr>
        <p:grpSpPr>
          <a:xfrm>
            <a:off x="2240846" y="3292509"/>
            <a:ext cx="7065000" cy="707760"/>
            <a:chOff x="2240846" y="3292509"/>
            <a:chExt cx="7065000" cy="70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9ABA52C6-9EAE-919E-7C6D-BD6F0CCD6FB0}"/>
                    </a:ext>
                  </a:extLst>
                </p14:cNvPr>
                <p14:cNvContentPartPr/>
                <p14:nvPr/>
              </p14:nvContentPartPr>
              <p14:xfrm>
                <a:off x="2240846" y="3706509"/>
                <a:ext cx="318960" cy="1476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9ABA52C6-9EAE-919E-7C6D-BD6F0CCD6FB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2234726" y="3700389"/>
                  <a:ext cx="3312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3ABFCD94-0EF1-21CA-CC47-F86E71FC8BC8}"/>
                    </a:ext>
                  </a:extLst>
                </p14:cNvPr>
                <p14:cNvContentPartPr/>
                <p14:nvPr/>
              </p14:nvContentPartPr>
              <p14:xfrm>
                <a:off x="2517326" y="3694989"/>
                <a:ext cx="156240" cy="30528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3ABFCD94-0EF1-21CA-CC47-F86E71FC8BC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511206" y="3688869"/>
                  <a:ext cx="16848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F05B83B2-E40D-3CF2-ED4E-9F64F2E5287E}"/>
                    </a:ext>
                  </a:extLst>
                </p14:cNvPr>
                <p14:cNvContentPartPr/>
                <p14:nvPr/>
              </p14:nvContentPartPr>
              <p14:xfrm>
                <a:off x="2682566" y="3676989"/>
                <a:ext cx="151560" cy="29700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F05B83B2-E40D-3CF2-ED4E-9F64F2E5287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676446" y="3670869"/>
                  <a:ext cx="16380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0ADCB7D7-13C7-4B03-7436-BCEC2F9CB039}"/>
                    </a:ext>
                  </a:extLst>
                </p14:cNvPr>
                <p14:cNvContentPartPr/>
                <p14:nvPr/>
              </p14:nvContentPartPr>
              <p14:xfrm>
                <a:off x="2820446" y="3670149"/>
                <a:ext cx="183600" cy="1706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0ADCB7D7-13C7-4B03-7436-BCEC2F9CB039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814326" y="3664029"/>
                  <a:ext cx="1958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E7201628-F1F7-E3B5-EEDD-7CBE81A0C816}"/>
                    </a:ext>
                  </a:extLst>
                </p14:cNvPr>
                <p14:cNvContentPartPr/>
                <p14:nvPr/>
              </p14:nvContentPartPr>
              <p14:xfrm>
                <a:off x="2983526" y="3639189"/>
                <a:ext cx="150840" cy="2005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E7201628-F1F7-E3B5-EEDD-7CBE81A0C816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977406" y="3633069"/>
                  <a:ext cx="1630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17AC5406-E9F7-E065-768F-7AFA56BF40A2}"/>
                    </a:ext>
                  </a:extLst>
                </p14:cNvPr>
                <p14:cNvContentPartPr/>
                <p14:nvPr/>
              </p14:nvContentPartPr>
              <p14:xfrm>
                <a:off x="3394286" y="3448749"/>
                <a:ext cx="213120" cy="39276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17AC5406-E9F7-E065-768F-7AFA56BF40A2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388166" y="3442629"/>
                  <a:ext cx="22536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335416C9-5DB9-109C-E522-2F80E9986B18}"/>
                    </a:ext>
                  </a:extLst>
                </p14:cNvPr>
                <p14:cNvContentPartPr/>
                <p14:nvPr/>
              </p14:nvContentPartPr>
              <p14:xfrm>
                <a:off x="3641246" y="3658629"/>
                <a:ext cx="398160" cy="1789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335416C9-5DB9-109C-E522-2F80E9986B1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635126" y="3652509"/>
                  <a:ext cx="4104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26325919-CCF6-04A9-63C4-F8FC063661A1}"/>
                    </a:ext>
                  </a:extLst>
                </p14:cNvPr>
                <p14:cNvContentPartPr/>
                <p14:nvPr/>
              </p14:nvContentPartPr>
              <p14:xfrm>
                <a:off x="4010606" y="3651789"/>
                <a:ext cx="207720" cy="1490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26325919-CCF6-04A9-63C4-F8FC063661A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004486" y="3645669"/>
                  <a:ext cx="2199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EAF88F88-E855-3376-2C62-3E2273775A4A}"/>
                    </a:ext>
                  </a:extLst>
                </p14:cNvPr>
                <p14:cNvContentPartPr/>
                <p14:nvPr/>
              </p14:nvContentPartPr>
              <p14:xfrm>
                <a:off x="4202846" y="3446589"/>
                <a:ext cx="238680" cy="35496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EAF88F88-E855-3376-2C62-3E2273775A4A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196726" y="3440469"/>
                  <a:ext cx="25092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BC91BFD6-814D-3080-9CD4-17FF811647FA}"/>
                    </a:ext>
                  </a:extLst>
                </p14:cNvPr>
                <p14:cNvContentPartPr/>
                <p14:nvPr/>
              </p14:nvContentPartPr>
              <p14:xfrm>
                <a:off x="4890086" y="3662229"/>
                <a:ext cx="294480" cy="1573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BC91BFD6-814D-3080-9CD4-17FF811647F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883966" y="3656109"/>
                  <a:ext cx="3067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F13624BD-744D-91F4-B880-DC81A41784F1}"/>
                    </a:ext>
                  </a:extLst>
                </p14:cNvPr>
                <p14:cNvContentPartPr/>
                <p14:nvPr/>
              </p14:nvContentPartPr>
              <p14:xfrm>
                <a:off x="5047766" y="3565749"/>
                <a:ext cx="88560" cy="471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F13624BD-744D-91F4-B880-DC81A41784F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041646" y="3559629"/>
                  <a:ext cx="10080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588FA599-38EC-9417-7997-CE0F18E286D0}"/>
                    </a:ext>
                  </a:extLst>
                </p14:cNvPr>
                <p14:cNvContentPartPr/>
                <p14:nvPr/>
              </p14:nvContentPartPr>
              <p14:xfrm>
                <a:off x="5193566" y="3658629"/>
                <a:ext cx="318240" cy="12888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588FA599-38EC-9417-7997-CE0F18E286D0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187446" y="3652509"/>
                  <a:ext cx="3304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2D7F8AB4-52C2-B746-6A9E-D0A021425CB6}"/>
                    </a:ext>
                  </a:extLst>
                </p14:cNvPr>
                <p14:cNvContentPartPr/>
                <p14:nvPr/>
              </p14:nvContentPartPr>
              <p14:xfrm>
                <a:off x="5791526" y="3611829"/>
                <a:ext cx="372960" cy="1378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2D7F8AB4-52C2-B746-6A9E-D0A021425CB6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785406" y="3605709"/>
                  <a:ext cx="3852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0A5359EC-B203-FAF4-CDC5-EE0C6FA15F7B}"/>
                    </a:ext>
                  </a:extLst>
                </p14:cNvPr>
                <p14:cNvContentPartPr/>
                <p14:nvPr/>
              </p14:nvContentPartPr>
              <p14:xfrm>
                <a:off x="5992406" y="3514269"/>
                <a:ext cx="39240" cy="1908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0A5359EC-B203-FAF4-CDC5-EE0C6FA15F7B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986286" y="3508149"/>
                  <a:ext cx="514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493ACD16-5347-98C5-3D1E-95C66AEE12ED}"/>
                    </a:ext>
                  </a:extLst>
                </p14:cNvPr>
                <p14:cNvContentPartPr/>
                <p14:nvPr/>
              </p14:nvContentPartPr>
              <p14:xfrm>
                <a:off x="6105086" y="3616869"/>
                <a:ext cx="196920" cy="1292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493ACD16-5347-98C5-3D1E-95C66AEE12ED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098966" y="3610749"/>
                  <a:ext cx="20916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C8D371F9-EA73-455B-4AA9-788516549F69}"/>
                    </a:ext>
                  </a:extLst>
                </p14:cNvPr>
                <p14:cNvContentPartPr/>
                <p14:nvPr/>
              </p14:nvContentPartPr>
              <p14:xfrm>
                <a:off x="6278246" y="3595269"/>
                <a:ext cx="538200" cy="12996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C8D371F9-EA73-455B-4AA9-788516549F6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272126" y="3589149"/>
                  <a:ext cx="5504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8C708FDD-E491-FFEB-170D-7547B6B624EF}"/>
                    </a:ext>
                  </a:extLst>
                </p14:cNvPr>
                <p14:cNvContentPartPr/>
                <p14:nvPr/>
              </p14:nvContentPartPr>
              <p14:xfrm>
                <a:off x="6677846" y="3463149"/>
                <a:ext cx="23040" cy="522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8C708FDD-E491-FFEB-170D-7547B6B624E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671726" y="3457029"/>
                  <a:ext cx="352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D532C0F6-BDAD-0D36-E94B-075687219E6A}"/>
                    </a:ext>
                  </a:extLst>
                </p14:cNvPr>
                <p14:cNvContentPartPr/>
                <p14:nvPr/>
              </p14:nvContentPartPr>
              <p14:xfrm>
                <a:off x="6837326" y="3321669"/>
                <a:ext cx="70920" cy="37368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D532C0F6-BDAD-0D36-E94B-075687219E6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831206" y="3315549"/>
                  <a:ext cx="8316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4FA62EAD-6A2D-CB9B-688F-2697CD8BCC03}"/>
                    </a:ext>
                  </a:extLst>
                </p14:cNvPr>
                <p14:cNvContentPartPr/>
                <p14:nvPr/>
              </p14:nvContentPartPr>
              <p14:xfrm>
                <a:off x="6774326" y="3521469"/>
                <a:ext cx="261720" cy="2808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4FA62EAD-6A2D-CB9B-688F-2697CD8BCC0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768206" y="3515349"/>
                  <a:ext cx="2739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17A9F35F-B23F-5B56-0FB9-32C7AA2674F0}"/>
                    </a:ext>
                  </a:extLst>
                </p14:cNvPr>
                <p14:cNvContentPartPr/>
                <p14:nvPr/>
              </p14:nvContentPartPr>
              <p14:xfrm>
                <a:off x="7252406" y="3548109"/>
                <a:ext cx="131400" cy="1314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17A9F35F-B23F-5B56-0FB9-32C7AA2674F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246286" y="3541989"/>
                  <a:ext cx="1436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D4CCF554-2444-2697-7CB4-D8DC360FB258}"/>
                    </a:ext>
                  </a:extLst>
                </p14:cNvPr>
                <p14:cNvContentPartPr/>
                <p14:nvPr/>
              </p14:nvContentPartPr>
              <p14:xfrm>
                <a:off x="7247006" y="3423189"/>
                <a:ext cx="23040" cy="129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D4CCF554-2444-2697-7CB4-D8DC360FB25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240886" y="3417069"/>
                  <a:ext cx="352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9F32F7E0-F169-FB9B-1BC4-2969DC219939}"/>
                    </a:ext>
                  </a:extLst>
                </p14:cNvPr>
                <p14:cNvContentPartPr/>
                <p14:nvPr/>
              </p14:nvContentPartPr>
              <p14:xfrm>
                <a:off x="7370486" y="3532989"/>
                <a:ext cx="313200" cy="1414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9F32F7E0-F169-FB9B-1BC4-2969DC21993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364366" y="3526869"/>
                  <a:ext cx="325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D67D1D34-D8DE-BEA3-E49A-F9D6644CE850}"/>
                    </a:ext>
                  </a:extLst>
                </p14:cNvPr>
                <p14:cNvContentPartPr/>
                <p14:nvPr/>
              </p14:nvContentPartPr>
              <p14:xfrm>
                <a:off x="7634366" y="3292509"/>
                <a:ext cx="236160" cy="3780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D67D1D34-D8DE-BEA3-E49A-F9D6644CE85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628246" y="3286389"/>
                  <a:ext cx="24840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DF2E5435-E3E2-B8CA-4BA8-3DFECDAD9F97}"/>
                    </a:ext>
                  </a:extLst>
                </p14:cNvPr>
                <p14:cNvContentPartPr/>
                <p14:nvPr/>
              </p14:nvContentPartPr>
              <p14:xfrm>
                <a:off x="7890326" y="3499509"/>
                <a:ext cx="239400" cy="1548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DF2E5435-E3E2-B8CA-4BA8-3DFECDAD9F97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884206" y="3493389"/>
                  <a:ext cx="2516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C9CF5859-EE74-2296-7445-9490803F04C8}"/>
                    </a:ext>
                  </a:extLst>
                </p14:cNvPr>
                <p14:cNvContentPartPr/>
                <p14:nvPr/>
              </p14:nvContentPartPr>
              <p14:xfrm>
                <a:off x="8038646" y="3351909"/>
                <a:ext cx="474480" cy="3142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C9CF5859-EE74-2296-7445-9490803F04C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032526" y="3345789"/>
                  <a:ext cx="48672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038B1F46-2360-C56B-D595-50F2CCB8E910}"/>
                    </a:ext>
                  </a:extLst>
                </p14:cNvPr>
                <p14:cNvContentPartPr/>
                <p14:nvPr/>
              </p14:nvContentPartPr>
              <p14:xfrm>
                <a:off x="8489726" y="3496629"/>
                <a:ext cx="187920" cy="15048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038B1F46-2360-C56B-D595-50F2CCB8E910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483606" y="3490509"/>
                  <a:ext cx="2001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F4D1C81B-FBA8-9C23-8097-9018FD782139}"/>
                    </a:ext>
                  </a:extLst>
                </p14:cNvPr>
                <p14:cNvContentPartPr/>
                <p14:nvPr/>
              </p14:nvContentPartPr>
              <p14:xfrm>
                <a:off x="8657486" y="3492669"/>
                <a:ext cx="185400" cy="15732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F4D1C81B-FBA8-9C23-8097-9018FD782139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8651366" y="3486549"/>
                  <a:ext cx="1976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3525C498-37FD-0EDC-0B46-D0C6A2023DE3}"/>
                    </a:ext>
                  </a:extLst>
                </p14:cNvPr>
                <p14:cNvContentPartPr/>
                <p14:nvPr/>
              </p14:nvContentPartPr>
              <p14:xfrm>
                <a:off x="8818046" y="3463869"/>
                <a:ext cx="192240" cy="17280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3525C498-37FD-0EDC-0B46-D0C6A2023DE3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8811926" y="3457749"/>
                  <a:ext cx="2044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89D83011-6B4E-13C7-2B5A-327158C72291}"/>
                    </a:ext>
                  </a:extLst>
                </p14:cNvPr>
                <p14:cNvContentPartPr/>
                <p14:nvPr/>
              </p14:nvContentPartPr>
              <p14:xfrm>
                <a:off x="9014966" y="3440469"/>
                <a:ext cx="153360" cy="1976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89D83011-6B4E-13C7-2B5A-327158C72291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008846" y="3434349"/>
                  <a:ext cx="1656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8F163B21-0520-B862-FF6D-B9EF0002467D}"/>
                    </a:ext>
                  </a:extLst>
                </p14:cNvPr>
                <p14:cNvContentPartPr/>
                <p14:nvPr/>
              </p14:nvContentPartPr>
              <p14:xfrm>
                <a:off x="9296486" y="3545949"/>
                <a:ext cx="9360" cy="216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8F163B21-0520-B862-FF6D-B9EF0002467D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290366" y="3539829"/>
                  <a:ext cx="21600" cy="338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137400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1543A91-C2D7-A110-7CED-30E2C86ED925}"/>
                  </a:ext>
                </a:extLst>
              </p14:cNvPr>
              <p14:cNvContentPartPr/>
              <p14:nvPr/>
            </p14:nvContentPartPr>
            <p14:xfrm>
              <a:off x="1877506" y="251143"/>
              <a:ext cx="1800" cy="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1543A91-C2D7-A110-7CED-30E2C86ED9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71386" y="245023"/>
                <a:ext cx="1404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B07FF17-8F62-79E0-5766-326E76149D5A}"/>
                  </a:ext>
                </a:extLst>
              </p14:cNvPr>
              <p14:cNvContentPartPr/>
              <p14:nvPr/>
            </p14:nvContentPartPr>
            <p14:xfrm>
              <a:off x="5785306" y="132343"/>
              <a:ext cx="434520" cy="396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B07FF17-8F62-79E0-5766-326E76149D5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779186" y="126223"/>
                <a:ext cx="446760" cy="40860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C761111F-9CE6-8E46-E04C-B0A8AD13B684}"/>
              </a:ext>
            </a:extLst>
          </p:cNvPr>
          <p:cNvGrpSpPr/>
          <p:nvPr/>
        </p:nvGrpSpPr>
        <p:grpSpPr>
          <a:xfrm>
            <a:off x="185866" y="1274623"/>
            <a:ext cx="626040" cy="229320"/>
            <a:chOff x="185866" y="1274623"/>
            <a:chExt cx="626040" cy="22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57D6FD42-F1FB-3750-FBBA-E9DC1F0CCB8A}"/>
                    </a:ext>
                  </a:extLst>
                </p14:cNvPr>
                <p14:cNvContentPartPr/>
                <p14:nvPr/>
              </p14:nvContentPartPr>
              <p14:xfrm>
                <a:off x="185866" y="1368223"/>
                <a:ext cx="424080" cy="1357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57D6FD42-F1FB-3750-FBBA-E9DC1F0CCB8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79746" y="1362103"/>
                  <a:ext cx="4363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AB8CD3AA-70E0-3ED6-8F04-CBB604224E57}"/>
                    </a:ext>
                  </a:extLst>
                </p14:cNvPr>
                <p14:cNvContentPartPr/>
                <p14:nvPr/>
              </p14:nvContentPartPr>
              <p14:xfrm>
                <a:off x="491146" y="1274623"/>
                <a:ext cx="41400" cy="298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AB8CD3AA-70E0-3ED6-8F04-CBB604224E5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85026" y="1268503"/>
                  <a:ext cx="536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1FFC345B-C9CF-8818-F089-994F154A2921}"/>
                    </a:ext>
                  </a:extLst>
                </p14:cNvPr>
                <p14:cNvContentPartPr/>
                <p14:nvPr/>
              </p14:nvContentPartPr>
              <p14:xfrm>
                <a:off x="640906" y="1349863"/>
                <a:ext cx="171000" cy="14472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1FFC345B-C9CF-8818-F089-994F154A292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34786" y="1343743"/>
                  <a:ext cx="183240" cy="15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05D5EAFB-DB86-1A89-A875-BB59E045B85E}"/>
              </a:ext>
            </a:extLst>
          </p:cNvPr>
          <p:cNvGrpSpPr/>
          <p:nvPr/>
        </p:nvGrpSpPr>
        <p:grpSpPr>
          <a:xfrm>
            <a:off x="1119346" y="1330063"/>
            <a:ext cx="342360" cy="224640"/>
            <a:chOff x="1119346" y="1330063"/>
            <a:chExt cx="342360" cy="22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932236DC-9B43-61FE-FFCF-28C364093DD5}"/>
                    </a:ext>
                  </a:extLst>
                </p14:cNvPr>
                <p14:cNvContentPartPr/>
                <p14:nvPr/>
              </p14:nvContentPartPr>
              <p14:xfrm>
                <a:off x="1119346" y="1336543"/>
                <a:ext cx="237960" cy="1508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932236DC-9B43-61FE-FFCF-28C364093DD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13226" y="1330423"/>
                  <a:ext cx="250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28760C10-3FAC-EF13-8EB7-CA75CE4168D4}"/>
                    </a:ext>
                  </a:extLst>
                </p14:cNvPr>
                <p14:cNvContentPartPr/>
                <p14:nvPr/>
              </p14:nvContentPartPr>
              <p14:xfrm>
                <a:off x="1199986" y="1330063"/>
                <a:ext cx="132840" cy="1659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8760C10-3FAC-EF13-8EB7-CA75CE4168D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193866" y="1323943"/>
                  <a:ext cx="1450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5EFC1674-20DD-CEA4-A852-043ED5C880A8}"/>
                    </a:ext>
                  </a:extLst>
                </p14:cNvPr>
                <p14:cNvContentPartPr/>
                <p14:nvPr/>
              </p14:nvContentPartPr>
              <p14:xfrm>
                <a:off x="1362346" y="1406383"/>
                <a:ext cx="99360" cy="1483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5EFC1674-20DD-CEA4-A852-043ED5C880A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356226" y="1400263"/>
                  <a:ext cx="111600" cy="160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490AA16-5830-43B8-5B90-3E7D31632E16}"/>
                  </a:ext>
                </a:extLst>
              </p14:cNvPr>
              <p14:cNvContentPartPr/>
              <p14:nvPr/>
            </p14:nvContentPartPr>
            <p14:xfrm>
              <a:off x="2778946" y="3101263"/>
              <a:ext cx="21600" cy="525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490AA16-5830-43B8-5B90-3E7D31632E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72826" y="3095143"/>
                <a:ext cx="3384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63" name="Ink 262">
                <a:extLst>
                  <a:ext uri="{FF2B5EF4-FFF2-40B4-BE49-F238E27FC236}">
                    <a16:creationId xmlns:a16="http://schemas.microsoft.com/office/drawing/2014/main" id="{0F9EFC83-671B-6108-A37D-C7A70C3A95F1}"/>
                  </a:ext>
                </a:extLst>
              </p14:cNvPr>
              <p14:cNvContentPartPr/>
              <p14:nvPr/>
            </p14:nvContentPartPr>
            <p14:xfrm>
              <a:off x="3896386" y="3399703"/>
              <a:ext cx="114120" cy="297720"/>
            </p14:xfrm>
          </p:contentPart>
        </mc:Choice>
        <mc:Fallback xmlns="">
          <p:pic>
            <p:nvPicPr>
              <p:cNvPr id="263" name="Ink 262">
                <a:extLst>
                  <a:ext uri="{FF2B5EF4-FFF2-40B4-BE49-F238E27FC236}">
                    <a16:creationId xmlns:a16="http://schemas.microsoft.com/office/drawing/2014/main" id="{0F9EFC83-671B-6108-A37D-C7A70C3A95F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90266" y="3393583"/>
                <a:ext cx="126360" cy="30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4743FB8-97FE-3F71-42A0-58AC68514353}"/>
              </a:ext>
            </a:extLst>
          </p:cNvPr>
          <p:cNvGrpSpPr/>
          <p:nvPr/>
        </p:nvGrpSpPr>
        <p:grpSpPr>
          <a:xfrm>
            <a:off x="387106" y="4647103"/>
            <a:ext cx="1440360" cy="356760"/>
            <a:chOff x="387106" y="4647103"/>
            <a:chExt cx="1440360" cy="35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9914C043-55E4-B547-EFF5-BE05C5865955}"/>
                    </a:ext>
                  </a:extLst>
                </p14:cNvPr>
                <p14:cNvContentPartPr/>
                <p14:nvPr/>
              </p14:nvContentPartPr>
              <p14:xfrm>
                <a:off x="387106" y="4647103"/>
                <a:ext cx="334440" cy="669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9914C043-55E4-B547-EFF5-BE05C586595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80986" y="4640983"/>
                  <a:ext cx="3466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ABB6558A-C349-6052-0145-BDE7100F3CAA}"/>
                    </a:ext>
                  </a:extLst>
                </p14:cNvPr>
                <p14:cNvContentPartPr/>
                <p14:nvPr/>
              </p14:nvContentPartPr>
              <p14:xfrm>
                <a:off x="541906" y="4686703"/>
                <a:ext cx="48960" cy="2613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ABB6558A-C349-6052-0145-BDE7100F3CA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35786" y="4680583"/>
                  <a:ext cx="6120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03FE08FC-0BF8-70A6-962C-22148222A08D}"/>
                    </a:ext>
                  </a:extLst>
                </p14:cNvPr>
                <p14:cNvContentPartPr/>
                <p14:nvPr/>
              </p14:nvContentPartPr>
              <p14:xfrm>
                <a:off x="629026" y="4647463"/>
                <a:ext cx="462240" cy="3326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03FE08FC-0BF8-70A6-962C-22148222A08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22906" y="4641343"/>
                  <a:ext cx="47448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DB97618C-4E1B-94C0-22FE-DB646446583C}"/>
                    </a:ext>
                  </a:extLst>
                </p14:cNvPr>
                <p14:cNvContentPartPr/>
                <p14:nvPr/>
              </p14:nvContentPartPr>
              <p14:xfrm>
                <a:off x="1103866" y="4838623"/>
                <a:ext cx="149760" cy="1310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DB97618C-4E1B-94C0-22FE-DB646446583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097746" y="4832503"/>
                  <a:ext cx="1620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416FEF58-8CE8-4836-39DE-E03C2F5F07EF}"/>
                    </a:ext>
                  </a:extLst>
                </p14:cNvPr>
                <p14:cNvContentPartPr/>
                <p14:nvPr/>
              </p14:nvContentPartPr>
              <p14:xfrm>
                <a:off x="1243546" y="4844743"/>
                <a:ext cx="150120" cy="1504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416FEF58-8CE8-4836-39DE-E03C2F5F07EF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237426" y="4838623"/>
                  <a:ext cx="1623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1312D472-90D0-5179-2D97-C2E3EB9F1FB9}"/>
                    </a:ext>
                  </a:extLst>
                </p14:cNvPr>
                <p14:cNvContentPartPr/>
                <p14:nvPr/>
              </p14:nvContentPartPr>
              <p14:xfrm>
                <a:off x="1382146" y="4821343"/>
                <a:ext cx="158760" cy="1814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1312D472-90D0-5179-2D97-C2E3EB9F1FB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376026" y="4815223"/>
                  <a:ext cx="1710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31880941-4E95-2D80-07C8-0E3061110977}"/>
                    </a:ext>
                  </a:extLst>
                </p14:cNvPr>
                <p14:cNvContentPartPr/>
                <p14:nvPr/>
              </p14:nvContentPartPr>
              <p14:xfrm>
                <a:off x="1526506" y="4852303"/>
                <a:ext cx="300960" cy="15156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31880941-4E95-2D80-07C8-0E306111097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520386" y="4846183"/>
                  <a:ext cx="313200" cy="16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CE75632F-3E67-F78D-0CC0-89DC166C5312}"/>
              </a:ext>
            </a:extLst>
          </p:cNvPr>
          <p:cNvGrpSpPr/>
          <p:nvPr/>
        </p:nvGrpSpPr>
        <p:grpSpPr>
          <a:xfrm>
            <a:off x="2043826" y="4527223"/>
            <a:ext cx="3214440" cy="600840"/>
            <a:chOff x="2043826" y="4527223"/>
            <a:chExt cx="3214440" cy="60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47426A1B-7731-DBEC-BB61-3D5F5E8B363B}"/>
                    </a:ext>
                  </a:extLst>
                </p14:cNvPr>
                <p14:cNvContentPartPr/>
                <p14:nvPr/>
              </p14:nvContentPartPr>
              <p14:xfrm>
                <a:off x="2043826" y="4591663"/>
                <a:ext cx="160560" cy="4042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47426A1B-7731-DBEC-BB61-3D5F5E8B363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037706" y="4585543"/>
                  <a:ext cx="17280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E443C8BD-31F8-5421-42A2-B940946F3770}"/>
                    </a:ext>
                  </a:extLst>
                </p14:cNvPr>
                <p14:cNvContentPartPr/>
                <p14:nvPr/>
              </p14:nvContentPartPr>
              <p14:xfrm>
                <a:off x="2313106" y="4662223"/>
                <a:ext cx="126000" cy="25632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E443C8BD-31F8-5421-42A2-B940946F377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306986" y="4656103"/>
                  <a:ext cx="13824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90F4B10A-5337-F9D4-1222-843B8F85783B}"/>
                    </a:ext>
                  </a:extLst>
                </p14:cNvPr>
                <p14:cNvContentPartPr/>
                <p14:nvPr/>
              </p14:nvContentPartPr>
              <p14:xfrm>
                <a:off x="2300866" y="4807663"/>
                <a:ext cx="126720" cy="4932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90F4B10A-5337-F9D4-1222-843B8F85783B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294746" y="4801543"/>
                  <a:ext cx="1389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1099D15F-C05F-5F3D-D237-51F183E76296}"/>
                    </a:ext>
                  </a:extLst>
                </p14:cNvPr>
                <p14:cNvContentPartPr/>
                <p14:nvPr/>
              </p14:nvContentPartPr>
              <p14:xfrm>
                <a:off x="2492386" y="4682743"/>
                <a:ext cx="33120" cy="22932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1099D15F-C05F-5F3D-D237-51F183E76296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486266" y="4676623"/>
                  <a:ext cx="4536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7B4FFBFD-E069-6917-E0B6-A02ACB7457FE}"/>
                    </a:ext>
                  </a:extLst>
                </p14:cNvPr>
                <p14:cNvContentPartPr/>
                <p14:nvPr/>
              </p14:nvContentPartPr>
              <p14:xfrm>
                <a:off x="2567986" y="4650343"/>
                <a:ext cx="22680" cy="2728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7B4FFBFD-E069-6917-E0B6-A02ACB7457F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561866" y="4644223"/>
                  <a:ext cx="3492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5FD2950F-BC4D-D8CB-E777-7FA737A454AB}"/>
                    </a:ext>
                  </a:extLst>
                </p14:cNvPr>
                <p14:cNvContentPartPr/>
                <p14:nvPr/>
              </p14:nvContentPartPr>
              <p14:xfrm>
                <a:off x="2611906" y="4751143"/>
                <a:ext cx="144360" cy="1440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5FD2950F-BC4D-D8CB-E777-7FA737A454A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605786" y="4745023"/>
                  <a:ext cx="1566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6DED036D-C16E-A6DC-7D6A-731B2D7574D8}"/>
                    </a:ext>
                  </a:extLst>
                </p14:cNvPr>
                <p14:cNvContentPartPr/>
                <p14:nvPr/>
              </p14:nvContentPartPr>
              <p14:xfrm>
                <a:off x="2763826" y="4790383"/>
                <a:ext cx="284040" cy="1270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6DED036D-C16E-A6DC-7D6A-731B2D7574D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757706" y="4784263"/>
                  <a:ext cx="2962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03060EA8-B3A3-695F-597D-178226BCB439}"/>
                    </a:ext>
                  </a:extLst>
                </p14:cNvPr>
                <p14:cNvContentPartPr/>
                <p14:nvPr/>
              </p14:nvContentPartPr>
              <p14:xfrm>
                <a:off x="2988466" y="4700383"/>
                <a:ext cx="24840" cy="1656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03060EA8-B3A3-695F-597D-178226BCB439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982346" y="4694263"/>
                  <a:ext cx="370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DCFDD00B-E52E-AC84-4689-DA8F670B7B64}"/>
                    </a:ext>
                  </a:extLst>
                </p14:cNvPr>
                <p14:cNvContentPartPr/>
                <p14:nvPr/>
              </p14:nvContentPartPr>
              <p14:xfrm>
                <a:off x="3044266" y="4781023"/>
                <a:ext cx="151200" cy="34704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DCFDD00B-E52E-AC84-4689-DA8F670B7B6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038146" y="4774903"/>
                  <a:ext cx="16344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7A6FBD38-2F0E-D7E9-C787-7B7B6F4FCD5A}"/>
                    </a:ext>
                  </a:extLst>
                </p14:cNvPr>
                <p14:cNvContentPartPr/>
                <p14:nvPr/>
              </p14:nvContentPartPr>
              <p14:xfrm>
                <a:off x="3169906" y="4759063"/>
                <a:ext cx="135000" cy="13932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7A6FBD38-2F0E-D7E9-C787-7B7B6F4FCD5A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163786" y="4752943"/>
                  <a:ext cx="1472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C5180870-0B5E-E6BC-1FFD-5BC9EEC70F53}"/>
                    </a:ext>
                  </a:extLst>
                </p14:cNvPr>
                <p14:cNvContentPartPr/>
                <p14:nvPr/>
              </p14:nvContentPartPr>
              <p14:xfrm>
                <a:off x="3305626" y="4761223"/>
                <a:ext cx="242280" cy="13788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C5180870-0B5E-E6BC-1FFD-5BC9EEC70F53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299506" y="4755103"/>
                  <a:ext cx="2545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E2F46EBC-883A-BC88-A9B4-95BAE54B7287}"/>
                    </a:ext>
                  </a:extLst>
                </p14:cNvPr>
                <p14:cNvContentPartPr/>
                <p14:nvPr/>
              </p14:nvContentPartPr>
              <p14:xfrm>
                <a:off x="3576346" y="4793263"/>
                <a:ext cx="116640" cy="2052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E2F46EBC-883A-BC88-A9B4-95BAE54B728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570226" y="4787143"/>
                  <a:ext cx="1288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4C239346-2AFE-339D-195B-9AA2E469E395}"/>
                    </a:ext>
                  </a:extLst>
                </p14:cNvPr>
                <p14:cNvContentPartPr/>
                <p14:nvPr/>
              </p14:nvContentPartPr>
              <p14:xfrm>
                <a:off x="3798466" y="4661863"/>
                <a:ext cx="14400" cy="21204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4C239346-2AFE-339D-195B-9AA2E469E39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792346" y="4655743"/>
                  <a:ext cx="266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FA94E898-B77E-25FE-BA79-B9DBE96825AF}"/>
                    </a:ext>
                  </a:extLst>
                </p14:cNvPr>
                <p14:cNvContentPartPr/>
                <p14:nvPr/>
              </p14:nvContentPartPr>
              <p14:xfrm>
                <a:off x="3798106" y="4625863"/>
                <a:ext cx="143640" cy="26136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FA94E898-B77E-25FE-BA79-B9DBE96825AF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791986" y="4619743"/>
                  <a:ext cx="1558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1E63B6CA-AAEC-118C-393C-94BC8AC73CA7}"/>
                    </a:ext>
                  </a:extLst>
                </p14:cNvPr>
                <p14:cNvContentPartPr/>
                <p14:nvPr/>
              </p14:nvContentPartPr>
              <p14:xfrm>
                <a:off x="3963346" y="4749343"/>
                <a:ext cx="93240" cy="14652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1E63B6CA-AAEC-118C-393C-94BC8AC73CA7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957226" y="4743223"/>
                  <a:ext cx="1054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0139AE76-6EBB-B4C0-02CE-3C9C673A0BCF}"/>
                    </a:ext>
                  </a:extLst>
                </p14:cNvPr>
                <p14:cNvContentPartPr/>
                <p14:nvPr/>
              </p14:nvContentPartPr>
              <p14:xfrm>
                <a:off x="4077826" y="4759783"/>
                <a:ext cx="177840" cy="13716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0139AE76-6EBB-B4C0-02CE-3C9C673A0BC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071706" y="4753663"/>
                  <a:ext cx="1900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86883369-FD11-4F46-0209-0AB610FA7534}"/>
                    </a:ext>
                  </a:extLst>
                </p14:cNvPr>
                <p14:cNvContentPartPr/>
                <p14:nvPr/>
              </p14:nvContentPartPr>
              <p14:xfrm>
                <a:off x="4249546" y="4745383"/>
                <a:ext cx="87840" cy="14472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86883369-FD11-4F46-0209-0AB610FA7534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243426" y="4739263"/>
                  <a:ext cx="1000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9D651C20-1170-CC54-048C-A705BF6AC416}"/>
                    </a:ext>
                  </a:extLst>
                </p14:cNvPr>
                <p14:cNvContentPartPr/>
                <p14:nvPr/>
              </p14:nvContentPartPr>
              <p14:xfrm>
                <a:off x="4322266" y="4571503"/>
                <a:ext cx="276840" cy="30708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9D651C20-1170-CC54-048C-A705BF6AC41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316146" y="4565383"/>
                  <a:ext cx="28908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D0B759C7-2069-5E8A-1EDE-02033B992F4F}"/>
                    </a:ext>
                  </a:extLst>
                </p14:cNvPr>
                <p14:cNvContentPartPr/>
                <p14:nvPr/>
              </p14:nvContentPartPr>
              <p14:xfrm>
                <a:off x="4541866" y="4680223"/>
                <a:ext cx="27720" cy="1548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D0B759C7-2069-5E8A-1EDE-02033B992F4F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535746" y="4674103"/>
                  <a:ext cx="399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CB87D4A2-F130-4AEF-8735-3C51D5FD69E6}"/>
                    </a:ext>
                  </a:extLst>
                </p14:cNvPr>
                <p14:cNvContentPartPr/>
                <p14:nvPr/>
              </p14:nvContentPartPr>
              <p14:xfrm>
                <a:off x="4614226" y="4744303"/>
                <a:ext cx="258480" cy="11016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CB87D4A2-F130-4AEF-8735-3C51D5FD69E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608106" y="4738183"/>
                  <a:ext cx="2707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4E468F5A-B308-1589-8C68-FF9564D7D549}"/>
                    </a:ext>
                  </a:extLst>
                </p14:cNvPr>
                <p14:cNvContentPartPr/>
                <p14:nvPr/>
              </p14:nvContentPartPr>
              <p14:xfrm>
                <a:off x="4878106" y="4527223"/>
                <a:ext cx="234720" cy="34740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4E468F5A-B308-1589-8C68-FF9564D7D549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871986" y="4521103"/>
                  <a:ext cx="24696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AC150816-B76B-D5A6-27EB-D69A8BB77117}"/>
                    </a:ext>
                  </a:extLst>
                </p14:cNvPr>
                <p14:cNvContentPartPr/>
                <p14:nvPr/>
              </p14:nvContentPartPr>
              <p14:xfrm>
                <a:off x="5154586" y="4773823"/>
                <a:ext cx="103680" cy="2736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AC150816-B76B-D5A6-27EB-D69A8BB7711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5148466" y="4767703"/>
                  <a:ext cx="11592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255C57DC-B51C-AFE0-6CC1-5460468399CA}"/>
              </a:ext>
            </a:extLst>
          </p:cNvPr>
          <p:cNvGrpSpPr/>
          <p:nvPr/>
        </p:nvGrpSpPr>
        <p:grpSpPr>
          <a:xfrm>
            <a:off x="5440786" y="4460263"/>
            <a:ext cx="2461320" cy="545760"/>
            <a:chOff x="5440786" y="4460263"/>
            <a:chExt cx="2461320" cy="54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DAE178E8-7F13-360F-06E3-A93B6860A479}"/>
                    </a:ext>
                  </a:extLst>
                </p14:cNvPr>
                <p14:cNvContentPartPr/>
                <p14:nvPr/>
              </p14:nvContentPartPr>
              <p14:xfrm>
                <a:off x="5440786" y="4557103"/>
                <a:ext cx="181800" cy="32400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DAE178E8-7F13-360F-06E3-A93B6860A47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5434666" y="4550983"/>
                  <a:ext cx="19404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A3C43139-51B1-BBEA-B002-110F70DBA548}"/>
                    </a:ext>
                  </a:extLst>
                </p14:cNvPr>
                <p14:cNvContentPartPr/>
                <p14:nvPr/>
              </p14:nvContentPartPr>
              <p14:xfrm>
                <a:off x="5616826" y="4729183"/>
                <a:ext cx="167400" cy="12312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A3C43139-51B1-BBEA-B002-110F70DBA54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610706" y="4723063"/>
                  <a:ext cx="1796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5CBEBFA0-C61E-9DD2-DF01-0F639ECDC699}"/>
                    </a:ext>
                  </a:extLst>
                </p14:cNvPr>
                <p14:cNvContentPartPr/>
                <p14:nvPr/>
              </p14:nvContentPartPr>
              <p14:xfrm>
                <a:off x="5804026" y="4720543"/>
                <a:ext cx="146880" cy="11340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5CBEBFA0-C61E-9DD2-DF01-0F639ECDC69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5797906" y="4714423"/>
                  <a:ext cx="1591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6F4BC602-8B90-8A1F-385F-D5002BAAF7CE}"/>
                    </a:ext>
                  </a:extLst>
                </p14:cNvPr>
                <p14:cNvContentPartPr/>
                <p14:nvPr/>
              </p14:nvContentPartPr>
              <p14:xfrm>
                <a:off x="5968186" y="4552783"/>
                <a:ext cx="151200" cy="30168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6F4BC602-8B90-8A1F-385F-D5002BAAF7C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962066" y="4546663"/>
                  <a:ext cx="16344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8ECC531C-E418-6729-A209-241AA8EF17B1}"/>
                    </a:ext>
                  </a:extLst>
                </p14:cNvPr>
                <p14:cNvContentPartPr/>
                <p14:nvPr/>
              </p14:nvContentPartPr>
              <p14:xfrm>
                <a:off x="6153586" y="4697143"/>
                <a:ext cx="106560" cy="15084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8ECC531C-E418-6729-A209-241AA8EF17B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147466" y="4691023"/>
                  <a:ext cx="1188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7B80E18D-0702-F8F6-F3F6-400F534673F2}"/>
                    </a:ext>
                  </a:extLst>
                </p14:cNvPr>
                <p14:cNvContentPartPr/>
                <p14:nvPr/>
              </p14:nvContentPartPr>
              <p14:xfrm>
                <a:off x="6271666" y="4696423"/>
                <a:ext cx="126000" cy="14004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7B80E18D-0702-F8F6-F3F6-400F534673F2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265546" y="4690303"/>
                  <a:ext cx="1382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220947D5-F343-0AFD-6794-B9024CABFBC7}"/>
                    </a:ext>
                  </a:extLst>
                </p14:cNvPr>
                <p14:cNvContentPartPr/>
                <p14:nvPr/>
              </p14:nvContentPartPr>
              <p14:xfrm>
                <a:off x="6410626" y="4460263"/>
                <a:ext cx="24120" cy="3607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220947D5-F343-0AFD-6794-B9024CABFBC7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404506" y="4454143"/>
                  <a:ext cx="36360" cy="37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16EEE4B4-D218-3482-5DBC-020C613F882E}"/>
                    </a:ext>
                  </a:extLst>
                </p14:cNvPr>
                <p14:cNvContentPartPr/>
                <p14:nvPr/>
              </p14:nvContentPartPr>
              <p14:xfrm>
                <a:off x="6390826" y="4605343"/>
                <a:ext cx="157680" cy="406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16EEE4B4-D218-3482-5DBC-020C613F882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384706" y="4599223"/>
                  <a:ext cx="16992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42CB7DF4-1322-3CAE-00FF-6EF1D3EEB97D}"/>
                    </a:ext>
                  </a:extLst>
                </p14:cNvPr>
                <p14:cNvContentPartPr/>
                <p14:nvPr/>
              </p14:nvContentPartPr>
              <p14:xfrm>
                <a:off x="6541666" y="4722703"/>
                <a:ext cx="182880" cy="3312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42CB7DF4-1322-3CAE-00FF-6EF1D3EEB97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535546" y="4716583"/>
                  <a:ext cx="195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774803A7-A941-B67B-5691-E417659558E7}"/>
                    </a:ext>
                  </a:extLst>
                </p14:cNvPr>
                <p14:cNvContentPartPr/>
                <p14:nvPr/>
              </p14:nvContentPartPr>
              <p14:xfrm>
                <a:off x="6783226" y="4558543"/>
                <a:ext cx="221760" cy="2847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774803A7-A941-B67B-5691-E417659558E7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777106" y="4552423"/>
                  <a:ext cx="23400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649ABA1E-7F04-8317-8562-6BD68FE39617}"/>
                    </a:ext>
                  </a:extLst>
                </p14:cNvPr>
                <p14:cNvContentPartPr/>
                <p14:nvPr/>
              </p14:nvContentPartPr>
              <p14:xfrm>
                <a:off x="6998506" y="4657543"/>
                <a:ext cx="142560" cy="15804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649ABA1E-7F04-8317-8562-6BD68FE39617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992386" y="4651423"/>
                  <a:ext cx="1548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690ABD6C-1573-FD09-8447-87E62C3D9EF7}"/>
                    </a:ext>
                  </a:extLst>
                </p14:cNvPr>
                <p14:cNvContentPartPr/>
                <p14:nvPr/>
              </p14:nvContentPartPr>
              <p14:xfrm>
                <a:off x="7180306" y="4629823"/>
                <a:ext cx="106560" cy="16812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690ABD6C-1573-FD09-8447-87E62C3D9EF7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174186" y="4623703"/>
                  <a:ext cx="1188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793ECAEB-86C7-70E2-0135-BF72B6510DAA}"/>
                    </a:ext>
                  </a:extLst>
                </p14:cNvPr>
                <p14:cNvContentPartPr/>
                <p14:nvPr/>
              </p14:nvContentPartPr>
              <p14:xfrm>
                <a:off x="7348066" y="4657903"/>
                <a:ext cx="330480" cy="16380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793ECAEB-86C7-70E2-0135-BF72B6510DA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7341946" y="4651783"/>
                  <a:ext cx="3427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5A8DF0FC-DA3A-3BBB-DE2F-BCFE16FDCCA8}"/>
                    </a:ext>
                  </a:extLst>
                </p14:cNvPr>
                <p14:cNvContentPartPr/>
                <p14:nvPr/>
              </p14:nvContentPartPr>
              <p14:xfrm>
                <a:off x="7607986" y="4597063"/>
                <a:ext cx="32040" cy="1008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5A8DF0FC-DA3A-3BBB-DE2F-BCFE16FDCCA8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601866" y="4590943"/>
                  <a:ext cx="44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DB7CA6C0-3A6E-8BF2-4D36-F8A5D4642D2F}"/>
                    </a:ext>
                  </a:extLst>
                </p14:cNvPr>
                <p14:cNvContentPartPr/>
                <p14:nvPr/>
              </p14:nvContentPartPr>
              <p14:xfrm>
                <a:off x="7717786" y="4610023"/>
                <a:ext cx="184320" cy="39600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DB7CA6C0-3A6E-8BF2-4D36-F8A5D4642D2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711666" y="4603903"/>
                  <a:ext cx="196560" cy="40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433B49A-3394-8866-7E6F-C88D854E584B}"/>
              </a:ext>
            </a:extLst>
          </p:cNvPr>
          <p:cNvGrpSpPr/>
          <p:nvPr/>
        </p:nvGrpSpPr>
        <p:grpSpPr>
          <a:xfrm>
            <a:off x="8110186" y="4357303"/>
            <a:ext cx="673920" cy="449640"/>
            <a:chOff x="8110186" y="4357303"/>
            <a:chExt cx="673920" cy="44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2B3E6918-35F8-1A99-B4C1-17D680CE2F21}"/>
                    </a:ext>
                  </a:extLst>
                </p14:cNvPr>
                <p14:cNvContentPartPr/>
                <p14:nvPr/>
              </p14:nvContentPartPr>
              <p14:xfrm>
                <a:off x="8110186" y="4503463"/>
                <a:ext cx="34560" cy="12636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2B3E6918-35F8-1A99-B4C1-17D680CE2F21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104066" y="4497343"/>
                  <a:ext cx="468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98D5BADE-4D8E-9779-A2D8-BB49D417C21A}"/>
                    </a:ext>
                  </a:extLst>
                </p14:cNvPr>
                <p14:cNvContentPartPr/>
                <p14:nvPr/>
              </p14:nvContentPartPr>
              <p14:xfrm>
                <a:off x="8282626" y="4519663"/>
                <a:ext cx="32400" cy="19296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98D5BADE-4D8E-9779-A2D8-BB49D417C21A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276506" y="4513543"/>
                  <a:ext cx="4464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09523E72-04B1-F216-1B77-B608F09D7043}"/>
                    </a:ext>
                  </a:extLst>
                </p14:cNvPr>
                <p14:cNvContentPartPr/>
                <p14:nvPr/>
              </p14:nvContentPartPr>
              <p14:xfrm>
                <a:off x="8368666" y="4484743"/>
                <a:ext cx="136440" cy="26208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09523E72-04B1-F216-1B77-B608F09D704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362546" y="4478623"/>
                  <a:ext cx="14868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B1C47684-DB7C-930E-D866-84A0A9ED4B8D}"/>
                    </a:ext>
                  </a:extLst>
                </p14:cNvPr>
                <p14:cNvContentPartPr/>
                <p14:nvPr/>
              </p14:nvContentPartPr>
              <p14:xfrm>
                <a:off x="8516986" y="4357303"/>
                <a:ext cx="267120" cy="44964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B1C47684-DB7C-930E-D866-84A0A9ED4B8D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510866" y="4351183"/>
                  <a:ext cx="279360" cy="46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14F712F8-1EE0-AAEE-51B0-CAB77226B3C1}"/>
              </a:ext>
            </a:extLst>
          </p:cNvPr>
          <p:cNvGrpSpPr/>
          <p:nvPr/>
        </p:nvGrpSpPr>
        <p:grpSpPr>
          <a:xfrm>
            <a:off x="199546" y="5225263"/>
            <a:ext cx="413640" cy="357120"/>
            <a:chOff x="199546" y="5225263"/>
            <a:chExt cx="413640" cy="35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4D30A2CC-284A-1F22-4C18-57E3DDDF7D13}"/>
                    </a:ext>
                  </a:extLst>
                </p14:cNvPr>
                <p14:cNvContentPartPr/>
                <p14:nvPr/>
              </p14:nvContentPartPr>
              <p14:xfrm>
                <a:off x="231226" y="5299063"/>
                <a:ext cx="35640" cy="25632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4D30A2CC-284A-1F22-4C18-57E3DDDF7D13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25106" y="5292943"/>
                  <a:ext cx="4788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59F1365D-CB85-E0FD-2DBD-56D36742D10E}"/>
                    </a:ext>
                  </a:extLst>
                </p14:cNvPr>
                <p14:cNvContentPartPr/>
                <p14:nvPr/>
              </p14:nvContentPartPr>
              <p14:xfrm>
                <a:off x="227266" y="5225263"/>
                <a:ext cx="226080" cy="6984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59F1365D-CB85-E0FD-2DBD-56D36742D10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21146" y="5219143"/>
                  <a:ext cx="2383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8A223DF1-BAB6-634F-393B-AB2E79510305}"/>
                    </a:ext>
                  </a:extLst>
                </p14:cNvPr>
                <p14:cNvContentPartPr/>
                <p14:nvPr/>
              </p14:nvContentPartPr>
              <p14:xfrm>
                <a:off x="199546" y="5402023"/>
                <a:ext cx="186840" cy="5940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8A223DF1-BAB6-634F-393B-AB2E7951030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93426" y="5395903"/>
                  <a:ext cx="19908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460F2E54-2F3D-6671-44A0-AE62CC17603D}"/>
                    </a:ext>
                  </a:extLst>
                </p14:cNvPr>
                <p14:cNvContentPartPr/>
                <p14:nvPr/>
              </p14:nvContentPartPr>
              <p14:xfrm>
                <a:off x="341386" y="5423263"/>
                <a:ext cx="271800" cy="15912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460F2E54-2F3D-6671-44A0-AE62CC17603D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35266" y="5417143"/>
                  <a:ext cx="284040" cy="17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76E7AEA6-410F-F048-BB9A-F7E58E00E593}"/>
              </a:ext>
            </a:extLst>
          </p:cNvPr>
          <p:cNvGrpSpPr/>
          <p:nvPr/>
        </p:nvGrpSpPr>
        <p:grpSpPr>
          <a:xfrm>
            <a:off x="898306" y="5301223"/>
            <a:ext cx="1242360" cy="388080"/>
            <a:chOff x="898306" y="5301223"/>
            <a:chExt cx="124236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8B92CFC1-41E8-D1A3-C24F-20370F800815}"/>
                    </a:ext>
                  </a:extLst>
                </p14:cNvPr>
                <p14:cNvContentPartPr/>
                <p14:nvPr/>
              </p14:nvContentPartPr>
              <p14:xfrm>
                <a:off x="898306" y="5301223"/>
                <a:ext cx="259920" cy="34416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8B92CFC1-41E8-D1A3-C24F-20370F800815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92186" y="5295103"/>
                  <a:ext cx="27216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C4EC2812-3473-C370-9A8A-E43291083A16}"/>
                    </a:ext>
                  </a:extLst>
                </p14:cNvPr>
                <p14:cNvContentPartPr/>
                <p14:nvPr/>
              </p14:nvContentPartPr>
              <p14:xfrm>
                <a:off x="1216546" y="5373223"/>
                <a:ext cx="126360" cy="22752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C4EC2812-3473-C370-9A8A-E43291083A16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210426" y="5367103"/>
                  <a:ext cx="1386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89E50743-2672-27A2-D5F7-CB9670861CC4}"/>
                    </a:ext>
                  </a:extLst>
                </p14:cNvPr>
                <p14:cNvContentPartPr/>
                <p14:nvPr/>
              </p14:nvContentPartPr>
              <p14:xfrm>
                <a:off x="1173706" y="5471143"/>
                <a:ext cx="184320" cy="3816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89E50743-2672-27A2-D5F7-CB9670861CC4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67586" y="5465023"/>
                  <a:ext cx="1965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969AAFAB-4F9D-120F-3082-FE52E0D5127D}"/>
                    </a:ext>
                  </a:extLst>
                </p14:cNvPr>
                <p14:cNvContentPartPr/>
                <p14:nvPr/>
              </p14:nvContentPartPr>
              <p14:xfrm>
                <a:off x="1504186" y="5345863"/>
                <a:ext cx="144360" cy="27612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969AAFAB-4F9D-120F-3082-FE52E0D5127D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498066" y="5339743"/>
                  <a:ext cx="15660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A9514B04-2731-0C0F-02E0-855DE4864836}"/>
                    </a:ext>
                  </a:extLst>
                </p14:cNvPr>
                <p14:cNvContentPartPr/>
                <p14:nvPr/>
              </p14:nvContentPartPr>
              <p14:xfrm>
                <a:off x="1621906" y="5385823"/>
                <a:ext cx="154440" cy="23112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A9514B04-2731-0C0F-02E0-855DE4864836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615786" y="5379703"/>
                  <a:ext cx="16668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13F3A5A4-8994-DBE5-228C-4773B9BC3BC0}"/>
                    </a:ext>
                  </a:extLst>
                </p14:cNvPr>
                <p14:cNvContentPartPr/>
                <p14:nvPr/>
              </p14:nvContentPartPr>
              <p14:xfrm>
                <a:off x="1813066" y="5547823"/>
                <a:ext cx="27000" cy="14148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13F3A5A4-8994-DBE5-228C-4773B9BC3BC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806946" y="5541703"/>
                  <a:ext cx="392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4D1BDA50-18E2-A2C9-9B1F-03B32B53B343}"/>
                    </a:ext>
                  </a:extLst>
                </p14:cNvPr>
                <p14:cNvContentPartPr/>
                <p14:nvPr/>
              </p14:nvContentPartPr>
              <p14:xfrm>
                <a:off x="1904506" y="5417503"/>
                <a:ext cx="29880" cy="18756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4D1BDA50-18E2-A2C9-9B1F-03B32B53B34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898386" y="5411383"/>
                  <a:ext cx="4212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C934CBE6-CDE1-885D-1EAF-3DE9B26AD3A6}"/>
                    </a:ext>
                  </a:extLst>
                </p14:cNvPr>
                <p14:cNvContentPartPr/>
                <p14:nvPr/>
              </p14:nvContentPartPr>
              <p14:xfrm>
                <a:off x="1923946" y="5310223"/>
                <a:ext cx="216720" cy="35784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C934CBE6-CDE1-885D-1EAF-3DE9B26AD3A6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917826" y="5304103"/>
                  <a:ext cx="228960" cy="37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B316DBF3-F136-F45A-787E-71088CB3AFE1}"/>
                  </a:ext>
                </a:extLst>
              </p14:cNvPr>
              <p14:cNvContentPartPr/>
              <p14:nvPr/>
            </p14:nvContentPartPr>
            <p14:xfrm>
              <a:off x="2307706" y="5542783"/>
              <a:ext cx="45000" cy="18252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B316DBF3-F136-F45A-787E-71088CB3AFE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301586" y="5536663"/>
                <a:ext cx="57240" cy="194760"/>
              </a:xfrm>
              <a:prstGeom prst="rect">
                <a:avLst/>
              </a:prstGeom>
            </p:spPr>
          </p:pic>
        </mc:Fallback>
      </mc:AlternateContent>
      <p:grpSp>
        <p:nvGrpSpPr>
          <p:cNvPr id="348" name="Group 347">
            <a:extLst>
              <a:ext uri="{FF2B5EF4-FFF2-40B4-BE49-F238E27FC236}">
                <a16:creationId xmlns:a16="http://schemas.microsoft.com/office/drawing/2014/main" id="{E0A365E4-5F6B-8B95-8402-E9CE3981FDCA}"/>
              </a:ext>
            </a:extLst>
          </p:cNvPr>
          <p:cNvGrpSpPr/>
          <p:nvPr/>
        </p:nvGrpSpPr>
        <p:grpSpPr>
          <a:xfrm>
            <a:off x="2718106" y="5390503"/>
            <a:ext cx="197280" cy="298800"/>
            <a:chOff x="2718106" y="5390503"/>
            <a:chExt cx="19728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00A6F189-AF8B-54D9-7CDA-20B4FF1AE0A3}"/>
                    </a:ext>
                  </a:extLst>
                </p14:cNvPr>
                <p14:cNvContentPartPr/>
                <p14:nvPr/>
              </p14:nvContentPartPr>
              <p14:xfrm>
                <a:off x="2758786" y="5390503"/>
                <a:ext cx="126720" cy="29880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00A6F189-AF8B-54D9-7CDA-20B4FF1AE0A3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752666" y="5384383"/>
                  <a:ext cx="13896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CCB24083-F5FD-995B-8AB8-CB57275793E3}"/>
                    </a:ext>
                  </a:extLst>
                </p14:cNvPr>
                <p14:cNvContentPartPr/>
                <p14:nvPr/>
              </p14:nvContentPartPr>
              <p14:xfrm>
                <a:off x="2718106" y="5474383"/>
                <a:ext cx="197280" cy="4212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CCB24083-F5FD-995B-8AB8-CB57275793E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711986" y="5468263"/>
                  <a:ext cx="209520" cy="5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Group 350">
            <a:extLst>
              <a:ext uri="{FF2B5EF4-FFF2-40B4-BE49-F238E27FC236}">
                <a16:creationId xmlns:a16="http://schemas.microsoft.com/office/drawing/2014/main" id="{FF94E10B-FC4F-2D6D-6D8D-2F73097F967F}"/>
              </a:ext>
            </a:extLst>
          </p:cNvPr>
          <p:cNvGrpSpPr/>
          <p:nvPr/>
        </p:nvGrpSpPr>
        <p:grpSpPr>
          <a:xfrm>
            <a:off x="3116266" y="5461423"/>
            <a:ext cx="242640" cy="280800"/>
            <a:chOff x="3116266" y="5461423"/>
            <a:chExt cx="24264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7552BB81-0C21-6339-A109-B6EA055090D5}"/>
                    </a:ext>
                  </a:extLst>
                </p14:cNvPr>
                <p14:cNvContentPartPr/>
                <p14:nvPr/>
              </p14:nvContentPartPr>
              <p14:xfrm>
                <a:off x="3116266" y="5461423"/>
                <a:ext cx="220320" cy="23724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7552BB81-0C21-6339-A109-B6EA055090D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110146" y="5455303"/>
                  <a:ext cx="23256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8251AF75-ED12-2289-1B6F-7FBE4562E4A4}"/>
                    </a:ext>
                  </a:extLst>
                </p14:cNvPr>
                <p14:cNvContentPartPr/>
                <p14:nvPr/>
              </p14:nvContentPartPr>
              <p14:xfrm>
                <a:off x="3190786" y="5607223"/>
                <a:ext cx="168120" cy="13500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8251AF75-ED12-2289-1B6F-7FBE4562E4A4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184666" y="5601103"/>
                  <a:ext cx="180360" cy="14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E3216E89-BF03-065A-AADA-2AA0EE19D746}"/>
              </a:ext>
            </a:extLst>
          </p:cNvPr>
          <p:cNvGrpSpPr/>
          <p:nvPr/>
        </p:nvGrpSpPr>
        <p:grpSpPr>
          <a:xfrm>
            <a:off x="3641866" y="5301223"/>
            <a:ext cx="844920" cy="462600"/>
            <a:chOff x="3641866" y="5301223"/>
            <a:chExt cx="844920" cy="46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849BC8D3-6EAA-0C99-97FF-D3D6777CFC32}"/>
                    </a:ext>
                  </a:extLst>
                </p14:cNvPr>
                <p14:cNvContentPartPr/>
                <p14:nvPr/>
              </p14:nvContentPartPr>
              <p14:xfrm>
                <a:off x="3641866" y="5539543"/>
                <a:ext cx="282240" cy="15732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849BC8D3-6EAA-0C99-97FF-D3D6777CFC3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635746" y="5533423"/>
                  <a:ext cx="2944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76AD1C8D-F68E-769B-5EA2-3564747ECFE8}"/>
                    </a:ext>
                  </a:extLst>
                </p14:cNvPr>
                <p14:cNvContentPartPr/>
                <p14:nvPr/>
              </p14:nvContentPartPr>
              <p14:xfrm>
                <a:off x="3910066" y="5492383"/>
                <a:ext cx="196560" cy="16632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76AD1C8D-F68E-769B-5EA2-3564747ECFE8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903946" y="5486263"/>
                  <a:ext cx="2088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10C08A3F-BE1B-EA59-75E7-0D79FFB4F66B}"/>
                    </a:ext>
                  </a:extLst>
                </p14:cNvPr>
                <p14:cNvContentPartPr/>
                <p14:nvPr/>
              </p14:nvContentPartPr>
              <p14:xfrm>
                <a:off x="4067386" y="5515063"/>
                <a:ext cx="186480" cy="11916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10C08A3F-BE1B-EA59-75E7-0D79FFB4F66B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061266" y="5508943"/>
                  <a:ext cx="1987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9715B1FB-8CA5-2808-D738-3DA7A1CA213C}"/>
                    </a:ext>
                  </a:extLst>
                </p14:cNvPr>
                <p14:cNvContentPartPr/>
                <p14:nvPr/>
              </p14:nvContentPartPr>
              <p14:xfrm>
                <a:off x="4143346" y="5483743"/>
                <a:ext cx="108360" cy="16308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9715B1FB-8CA5-2808-D738-3DA7A1CA213C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137226" y="5477623"/>
                  <a:ext cx="1206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23504F9F-3D6A-E7B2-6913-0FF05CE280FE}"/>
                    </a:ext>
                  </a:extLst>
                </p14:cNvPr>
                <p14:cNvContentPartPr/>
                <p14:nvPr/>
              </p14:nvContentPartPr>
              <p14:xfrm>
                <a:off x="4384906" y="5301223"/>
                <a:ext cx="101880" cy="46260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23504F9F-3D6A-E7B2-6913-0FF05CE280F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378786" y="5295103"/>
                  <a:ext cx="114120" cy="47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8D6909EC-1619-82D7-4FF4-09915165BB2F}"/>
              </a:ext>
            </a:extLst>
          </p:cNvPr>
          <p:cNvGrpSpPr/>
          <p:nvPr/>
        </p:nvGrpSpPr>
        <p:grpSpPr>
          <a:xfrm>
            <a:off x="4716466" y="5282863"/>
            <a:ext cx="381960" cy="375480"/>
            <a:chOff x="4716466" y="5282863"/>
            <a:chExt cx="381960" cy="37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0F8F8112-A70E-6D1C-ED72-44C67B97855D}"/>
                    </a:ext>
                  </a:extLst>
                </p14:cNvPr>
                <p14:cNvContentPartPr/>
                <p14:nvPr/>
              </p14:nvContentPartPr>
              <p14:xfrm>
                <a:off x="4716466" y="5450263"/>
                <a:ext cx="185400" cy="20808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0F8F8112-A70E-6D1C-ED72-44C67B97855D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710346" y="5444143"/>
                  <a:ext cx="19764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7A743BB6-C6CD-509E-BC46-24584FB0BE62}"/>
                    </a:ext>
                  </a:extLst>
                </p14:cNvPr>
                <p14:cNvContentPartPr/>
                <p14:nvPr/>
              </p14:nvContentPartPr>
              <p14:xfrm>
                <a:off x="4954426" y="5282863"/>
                <a:ext cx="144000" cy="19764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7A743BB6-C6CD-509E-BC46-24584FB0BE6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948306" y="5276743"/>
                  <a:ext cx="156240" cy="209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BDB0EA48-9F6F-4F6E-F7CF-33286BEE2B42}"/>
                  </a:ext>
                </a:extLst>
              </p14:cNvPr>
              <p14:cNvContentPartPr/>
              <p14:nvPr/>
            </p14:nvContentPartPr>
            <p14:xfrm>
              <a:off x="5297146" y="5197543"/>
              <a:ext cx="164880" cy="8604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BDB0EA48-9F6F-4F6E-F7CF-33286BEE2B4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291026" y="5191423"/>
                <a:ext cx="1771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AE93EAF0-4968-2FB0-DA8D-457DB9298367}"/>
                  </a:ext>
                </a:extLst>
              </p14:cNvPr>
              <p14:cNvContentPartPr/>
              <p14:nvPr/>
            </p14:nvContentPartPr>
            <p14:xfrm>
              <a:off x="5462746" y="5585263"/>
              <a:ext cx="46440" cy="12456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AE93EAF0-4968-2FB0-DA8D-457DB9298367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456626" y="5579143"/>
                <a:ext cx="58680" cy="136800"/>
              </a:xfrm>
              <a:prstGeom prst="rect">
                <a:avLst/>
              </a:prstGeom>
            </p:spPr>
          </p:pic>
        </mc:Fallback>
      </mc:AlternateContent>
      <p:grpSp>
        <p:nvGrpSpPr>
          <p:cNvPr id="438" name="Group 437">
            <a:extLst>
              <a:ext uri="{FF2B5EF4-FFF2-40B4-BE49-F238E27FC236}">
                <a16:creationId xmlns:a16="http://schemas.microsoft.com/office/drawing/2014/main" id="{F367EC67-F857-0EBF-2F05-C4E2E420DAD5}"/>
              </a:ext>
            </a:extLst>
          </p:cNvPr>
          <p:cNvGrpSpPr/>
          <p:nvPr/>
        </p:nvGrpSpPr>
        <p:grpSpPr>
          <a:xfrm>
            <a:off x="5745346" y="5144263"/>
            <a:ext cx="1263600" cy="566640"/>
            <a:chOff x="5745346" y="5144263"/>
            <a:chExt cx="1263600" cy="56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9DDE9856-84E3-6046-5ACA-647F53257CB7}"/>
                    </a:ext>
                  </a:extLst>
                </p14:cNvPr>
                <p14:cNvContentPartPr/>
                <p14:nvPr/>
              </p14:nvContentPartPr>
              <p14:xfrm>
                <a:off x="6182026" y="5255863"/>
                <a:ext cx="360" cy="144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9DDE9856-84E3-6046-5ACA-647F53257CB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175906" y="5249743"/>
                  <a:ext cx="126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691146F2-4EB3-2E76-541D-2CC5F41AE460}"/>
                    </a:ext>
                  </a:extLst>
                </p14:cNvPr>
                <p14:cNvContentPartPr/>
                <p14:nvPr/>
              </p14:nvContentPartPr>
              <p14:xfrm>
                <a:off x="6181666" y="5256943"/>
                <a:ext cx="720" cy="288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691146F2-4EB3-2E76-541D-2CC5F41AE460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175546" y="5250823"/>
                  <a:ext cx="129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31FC9C4A-2DEA-127F-D3FB-641173AB82B2}"/>
                    </a:ext>
                  </a:extLst>
                </p14:cNvPr>
                <p14:cNvContentPartPr/>
                <p14:nvPr/>
              </p14:nvContentPartPr>
              <p14:xfrm>
                <a:off x="5745346" y="5376103"/>
                <a:ext cx="243360" cy="31608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31FC9C4A-2DEA-127F-D3FB-641173AB82B2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739226" y="5369983"/>
                  <a:ext cx="25560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16CD922C-2917-C6AB-C9CC-7FF27E96455C}"/>
                    </a:ext>
                  </a:extLst>
                </p14:cNvPr>
                <p14:cNvContentPartPr/>
                <p14:nvPr/>
              </p14:nvContentPartPr>
              <p14:xfrm>
                <a:off x="5986546" y="5306623"/>
                <a:ext cx="129600" cy="1008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16CD922C-2917-C6AB-C9CC-7FF27E96455C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980426" y="5300503"/>
                  <a:ext cx="1418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BF74A73A-0984-37B5-10BA-484615C9D753}"/>
                    </a:ext>
                  </a:extLst>
                </p14:cNvPr>
                <p14:cNvContentPartPr/>
                <p14:nvPr/>
              </p14:nvContentPartPr>
              <p14:xfrm>
                <a:off x="6178426" y="5246863"/>
                <a:ext cx="135720" cy="20628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BF74A73A-0984-37B5-10BA-484615C9D753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6172306" y="5240743"/>
                  <a:ext cx="14796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3289B9C3-FE2D-AFFE-36AA-84628333E6ED}"/>
                    </a:ext>
                  </a:extLst>
                </p14:cNvPr>
                <p14:cNvContentPartPr/>
                <p14:nvPr/>
              </p14:nvContentPartPr>
              <p14:xfrm>
                <a:off x="6554986" y="5144263"/>
                <a:ext cx="144360" cy="13608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3289B9C3-FE2D-AFFE-36AA-84628333E6ED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6548866" y="5138143"/>
                  <a:ext cx="1566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9015F81E-9321-E7F4-0763-33E7383E1C3E}"/>
                    </a:ext>
                  </a:extLst>
                </p14:cNvPr>
                <p14:cNvContentPartPr/>
                <p14:nvPr/>
              </p14:nvContentPartPr>
              <p14:xfrm>
                <a:off x="6757306" y="5161183"/>
                <a:ext cx="251640" cy="54972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9015F81E-9321-E7F4-0763-33E7383E1C3E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6751186" y="5155063"/>
                  <a:ext cx="263880" cy="56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447" name="Ink 446">
                <a:extLst>
                  <a:ext uri="{FF2B5EF4-FFF2-40B4-BE49-F238E27FC236}">
                    <a16:creationId xmlns:a16="http://schemas.microsoft.com/office/drawing/2014/main" id="{5FDCF1B1-4A56-A802-D02D-4799733AC72A}"/>
                  </a:ext>
                </a:extLst>
              </p14:cNvPr>
              <p14:cNvContentPartPr/>
              <p14:nvPr/>
            </p14:nvContentPartPr>
            <p14:xfrm>
              <a:off x="3320386" y="6002143"/>
              <a:ext cx="217440" cy="77760"/>
            </p14:xfrm>
          </p:contentPart>
        </mc:Choice>
        <mc:Fallback xmlns="">
          <p:pic>
            <p:nvPicPr>
              <p:cNvPr id="447" name="Ink 446">
                <a:extLst>
                  <a:ext uri="{FF2B5EF4-FFF2-40B4-BE49-F238E27FC236}">
                    <a16:creationId xmlns:a16="http://schemas.microsoft.com/office/drawing/2014/main" id="{5FDCF1B1-4A56-A802-D02D-4799733AC72A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314266" y="5996023"/>
                <a:ext cx="229680" cy="90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52" name="Group 451">
            <a:extLst>
              <a:ext uri="{FF2B5EF4-FFF2-40B4-BE49-F238E27FC236}">
                <a16:creationId xmlns:a16="http://schemas.microsoft.com/office/drawing/2014/main" id="{65F4584B-AA24-846C-9E6C-BEF0B1B2F4CE}"/>
              </a:ext>
            </a:extLst>
          </p:cNvPr>
          <p:cNvGrpSpPr/>
          <p:nvPr/>
        </p:nvGrpSpPr>
        <p:grpSpPr>
          <a:xfrm>
            <a:off x="2983786" y="6136783"/>
            <a:ext cx="875160" cy="277560"/>
            <a:chOff x="2983786" y="6136783"/>
            <a:chExt cx="875160" cy="277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FF4FF8AE-B424-15FF-049D-46804A938F67}"/>
                    </a:ext>
                  </a:extLst>
                </p14:cNvPr>
                <p14:cNvContentPartPr/>
                <p14:nvPr/>
              </p14:nvContentPartPr>
              <p14:xfrm>
                <a:off x="2983786" y="6136783"/>
                <a:ext cx="271800" cy="16056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FF4FF8AE-B424-15FF-049D-46804A938F67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977666" y="6130663"/>
                  <a:ext cx="2840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0B230571-93CE-20B1-8C98-4A8FA2BDA888}"/>
                    </a:ext>
                  </a:extLst>
                </p14:cNvPr>
                <p14:cNvContentPartPr/>
                <p14:nvPr/>
              </p14:nvContentPartPr>
              <p14:xfrm>
                <a:off x="3066946" y="6138583"/>
                <a:ext cx="181080" cy="16992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0B230571-93CE-20B1-8C98-4A8FA2BDA888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060826" y="6132463"/>
                  <a:ext cx="1933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27F766B6-CA52-3818-30C8-166079A46477}"/>
                    </a:ext>
                  </a:extLst>
                </p14:cNvPr>
                <p14:cNvContentPartPr/>
                <p14:nvPr/>
              </p14:nvContentPartPr>
              <p14:xfrm>
                <a:off x="3320386" y="6295543"/>
                <a:ext cx="149400" cy="11880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27F766B6-CA52-3818-30C8-166079A46477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314266" y="6289423"/>
                  <a:ext cx="1616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185B1D7E-ABC6-4C98-EAF8-F1AD0B3741AB}"/>
                    </a:ext>
                  </a:extLst>
                </p14:cNvPr>
                <p14:cNvContentPartPr/>
                <p14:nvPr/>
              </p14:nvContentPartPr>
              <p14:xfrm>
                <a:off x="3511906" y="6302383"/>
                <a:ext cx="162000" cy="9180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185B1D7E-ABC6-4C98-EAF8-F1AD0B3741AB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505786" y="6296263"/>
                  <a:ext cx="1742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0F10DA51-1DF2-FED5-3FEF-F235A7971036}"/>
                    </a:ext>
                  </a:extLst>
                </p14:cNvPr>
                <p14:cNvContentPartPr/>
                <p14:nvPr/>
              </p14:nvContentPartPr>
              <p14:xfrm>
                <a:off x="3829426" y="6244783"/>
                <a:ext cx="29520" cy="16488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0F10DA51-1DF2-FED5-3FEF-F235A7971036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823306" y="6238663"/>
                  <a:ext cx="41760" cy="177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E0B00812-912E-9D68-A5EC-9FBFFC71A23D}"/>
                  </a:ext>
                </a:extLst>
              </p14:cNvPr>
              <p14:cNvContentPartPr/>
              <p14:nvPr/>
            </p14:nvContentPartPr>
            <p14:xfrm>
              <a:off x="4334146" y="5913223"/>
              <a:ext cx="227160" cy="48312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E0B00812-912E-9D68-A5EC-9FBFFC71A23D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328026" y="5907103"/>
                <a:ext cx="239400" cy="495360"/>
              </a:xfrm>
              <a:prstGeom prst="rect">
                <a:avLst/>
              </a:prstGeom>
            </p:spPr>
          </p:pic>
        </mc:Fallback>
      </mc:AlternateContent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1DD502D-83EA-0417-6A3F-1C4C2B884C12}"/>
              </a:ext>
            </a:extLst>
          </p:cNvPr>
          <p:cNvGrpSpPr/>
          <p:nvPr/>
        </p:nvGrpSpPr>
        <p:grpSpPr>
          <a:xfrm>
            <a:off x="4888546" y="6055783"/>
            <a:ext cx="312840" cy="281160"/>
            <a:chOff x="4888546" y="6055783"/>
            <a:chExt cx="312840" cy="28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D7222B82-0095-D202-EF34-0BB4A3C53504}"/>
                    </a:ext>
                  </a:extLst>
                </p14:cNvPr>
                <p14:cNvContentPartPr/>
                <p14:nvPr/>
              </p14:nvContentPartPr>
              <p14:xfrm>
                <a:off x="4890706" y="6055783"/>
                <a:ext cx="225000" cy="18108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D7222B82-0095-D202-EF34-0BB4A3C5350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884586" y="6049663"/>
                  <a:ext cx="23724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55B96A15-F5D1-4219-971F-0C8F520A1624}"/>
                    </a:ext>
                  </a:extLst>
                </p14:cNvPr>
                <p14:cNvContentPartPr/>
                <p14:nvPr/>
              </p14:nvContentPartPr>
              <p14:xfrm>
                <a:off x="4888546" y="6213463"/>
                <a:ext cx="312840" cy="1234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55B96A15-F5D1-4219-971F-0C8F520A1624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882426" y="6207343"/>
                  <a:ext cx="325080" cy="13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72457FC3-A4F7-423A-1F27-6EC4579721EB}"/>
              </a:ext>
            </a:extLst>
          </p:cNvPr>
          <p:cNvGrpSpPr/>
          <p:nvPr/>
        </p:nvGrpSpPr>
        <p:grpSpPr>
          <a:xfrm>
            <a:off x="5517466" y="5832943"/>
            <a:ext cx="749880" cy="487800"/>
            <a:chOff x="5517466" y="5832943"/>
            <a:chExt cx="749880" cy="48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1A66819E-E6FC-99C5-5F21-84C7A02BF19A}"/>
                    </a:ext>
                  </a:extLst>
                </p14:cNvPr>
                <p14:cNvContentPartPr/>
                <p14:nvPr/>
              </p14:nvContentPartPr>
              <p14:xfrm>
                <a:off x="5517466" y="6037423"/>
                <a:ext cx="372960" cy="28332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1A66819E-E6FC-99C5-5F21-84C7A02BF19A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511346" y="6031303"/>
                  <a:ext cx="38520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66D09B5F-564A-01C4-FE88-E092B6775A06}"/>
                    </a:ext>
                  </a:extLst>
                </p14:cNvPr>
                <p14:cNvContentPartPr/>
                <p14:nvPr/>
              </p14:nvContentPartPr>
              <p14:xfrm>
                <a:off x="5827066" y="5914663"/>
                <a:ext cx="162720" cy="14292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66D09B5F-564A-01C4-FE88-E092B6775A06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5820946" y="5908543"/>
                  <a:ext cx="1749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997AA82F-F7D0-5DE6-DF17-61ED98359A9E}"/>
                    </a:ext>
                  </a:extLst>
                </p14:cNvPr>
                <p14:cNvContentPartPr/>
                <p14:nvPr/>
              </p14:nvContentPartPr>
              <p14:xfrm>
                <a:off x="6008506" y="5975503"/>
                <a:ext cx="22320" cy="900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997AA82F-F7D0-5DE6-DF17-61ED98359A9E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002386" y="5969383"/>
                  <a:ext cx="345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19C79229-5FFF-1C29-F462-F952A60E3944}"/>
                    </a:ext>
                  </a:extLst>
                </p14:cNvPr>
                <p14:cNvContentPartPr/>
                <p14:nvPr/>
              </p14:nvContentPartPr>
              <p14:xfrm>
                <a:off x="5997346" y="5950663"/>
                <a:ext cx="153000" cy="2592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19C79229-5FFF-1C29-F462-F952A60E3944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5991226" y="5944543"/>
                  <a:ext cx="1652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CA2EBC03-E73E-EF84-66E4-E7214A8D083F}"/>
                    </a:ext>
                  </a:extLst>
                </p14:cNvPr>
                <p14:cNvContentPartPr/>
                <p14:nvPr/>
              </p14:nvContentPartPr>
              <p14:xfrm>
                <a:off x="6211546" y="5832943"/>
                <a:ext cx="55800" cy="1872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CA2EBC03-E73E-EF84-66E4-E7214A8D083F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6205426" y="5826823"/>
                  <a:ext cx="68040" cy="19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99FA3416-DE52-BC85-9A97-441E6B220F5E}"/>
                  </a:ext>
                </a:extLst>
              </p14:cNvPr>
              <p14:cNvContentPartPr/>
              <p14:nvPr/>
            </p14:nvContentPartPr>
            <p14:xfrm>
              <a:off x="6476506" y="6262783"/>
              <a:ext cx="59760" cy="388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99FA3416-DE52-BC85-9A97-441E6B220F5E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6470386" y="6256663"/>
                <a:ext cx="72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16DBC41D-CB66-8ED6-17CF-3443E4CD023B}"/>
                  </a:ext>
                </a:extLst>
              </p14:cNvPr>
              <p14:cNvContentPartPr/>
              <p14:nvPr/>
            </p14:nvContentPartPr>
            <p14:xfrm>
              <a:off x="7296946" y="5408503"/>
              <a:ext cx="32040" cy="9144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16DBC41D-CB66-8ED6-17CF-3443E4CD023B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290826" y="5402383"/>
                <a:ext cx="44280" cy="103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7" name="Group 496">
            <a:extLst>
              <a:ext uri="{FF2B5EF4-FFF2-40B4-BE49-F238E27FC236}">
                <a16:creationId xmlns:a16="http://schemas.microsoft.com/office/drawing/2014/main" id="{4A23BA21-5521-EA53-2828-A61BA1C0CBEC}"/>
              </a:ext>
            </a:extLst>
          </p:cNvPr>
          <p:cNvGrpSpPr/>
          <p:nvPr/>
        </p:nvGrpSpPr>
        <p:grpSpPr>
          <a:xfrm>
            <a:off x="1605346" y="-106337"/>
            <a:ext cx="9729720" cy="1166400"/>
            <a:chOff x="1605346" y="-106337"/>
            <a:chExt cx="9729720" cy="116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F8EBF1AD-B90A-0B5B-B87F-08A6D75E9EAC}"/>
                    </a:ext>
                  </a:extLst>
                </p14:cNvPr>
                <p14:cNvContentPartPr/>
                <p14:nvPr/>
              </p14:nvContentPartPr>
              <p14:xfrm>
                <a:off x="1997746" y="117223"/>
                <a:ext cx="212760" cy="3049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F8EBF1AD-B90A-0B5B-B87F-08A6D75E9EAC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991626" y="111103"/>
                  <a:ext cx="22500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327BB8B-643E-071B-DADD-DA7851F7946D}"/>
                    </a:ext>
                  </a:extLst>
                </p14:cNvPr>
                <p14:cNvContentPartPr/>
                <p14:nvPr/>
              </p14:nvContentPartPr>
              <p14:xfrm>
                <a:off x="2237146" y="159703"/>
                <a:ext cx="231480" cy="26496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327BB8B-643E-071B-DADD-DA7851F7946D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2231026" y="153583"/>
                  <a:ext cx="24372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B6AE3928-D837-776F-039C-8E89DF2A07D4}"/>
                    </a:ext>
                  </a:extLst>
                </p14:cNvPr>
                <p14:cNvContentPartPr/>
                <p14:nvPr/>
              </p14:nvContentPartPr>
              <p14:xfrm>
                <a:off x="2496346" y="120823"/>
                <a:ext cx="222480" cy="3027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B6AE3928-D837-776F-039C-8E89DF2A07D4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490226" y="114703"/>
                  <a:ext cx="2347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6C122356-84C9-5131-11BB-17DE484B940E}"/>
                    </a:ext>
                  </a:extLst>
                </p14:cNvPr>
                <p14:cNvContentPartPr/>
                <p14:nvPr/>
              </p14:nvContentPartPr>
              <p14:xfrm>
                <a:off x="3019786" y="283183"/>
                <a:ext cx="158760" cy="16488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6C122356-84C9-5131-11BB-17DE484B940E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3013666" y="277063"/>
                  <a:ext cx="17100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385E2519-1589-07AC-8B84-87DDFA645FC8}"/>
                    </a:ext>
                  </a:extLst>
                </p14:cNvPr>
                <p14:cNvContentPartPr/>
                <p14:nvPr/>
              </p14:nvContentPartPr>
              <p14:xfrm>
                <a:off x="3203026" y="311623"/>
                <a:ext cx="179280" cy="1263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385E2519-1589-07AC-8B84-87DDFA645FC8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3196906" y="305503"/>
                  <a:ext cx="1915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6CC11740-08BA-630F-12B3-7FA12F29A9DE}"/>
                    </a:ext>
                  </a:extLst>
                </p14:cNvPr>
                <p14:cNvContentPartPr/>
                <p14:nvPr/>
              </p14:nvContentPartPr>
              <p14:xfrm>
                <a:off x="3368986" y="321343"/>
                <a:ext cx="209160" cy="1242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6CC11740-08BA-630F-12B3-7FA12F29A9DE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3362866" y="315223"/>
                  <a:ext cx="2214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29135B2C-6C44-B240-84C5-0E611C9B50C3}"/>
                    </a:ext>
                  </a:extLst>
                </p14:cNvPr>
                <p14:cNvContentPartPr/>
                <p14:nvPr/>
              </p14:nvContentPartPr>
              <p14:xfrm>
                <a:off x="3817546" y="138823"/>
                <a:ext cx="169200" cy="3013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29135B2C-6C44-B240-84C5-0E611C9B50C3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3811426" y="132703"/>
                  <a:ext cx="18144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57EE874-B5AD-EFE4-F8AA-1D49B795CC30}"/>
                    </a:ext>
                  </a:extLst>
                </p14:cNvPr>
                <p14:cNvContentPartPr/>
                <p14:nvPr/>
              </p14:nvContentPartPr>
              <p14:xfrm>
                <a:off x="4026706" y="282103"/>
                <a:ext cx="144720" cy="1681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57EE874-B5AD-EFE4-F8AA-1D49B795CC30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4020586" y="275983"/>
                  <a:ext cx="1569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17E82D89-7B63-85B2-D59A-50C631766671}"/>
                    </a:ext>
                  </a:extLst>
                </p14:cNvPr>
                <p14:cNvContentPartPr/>
                <p14:nvPr/>
              </p14:nvContentPartPr>
              <p14:xfrm>
                <a:off x="4437466" y="343303"/>
                <a:ext cx="226440" cy="1652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17E82D89-7B63-85B2-D59A-50C631766671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4431346" y="337183"/>
                  <a:ext cx="2386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0293302F-9D3C-F318-6E63-61B7FD6C37FE}"/>
                    </a:ext>
                  </a:extLst>
                </p14:cNvPr>
                <p14:cNvContentPartPr/>
                <p14:nvPr/>
              </p14:nvContentPartPr>
              <p14:xfrm>
                <a:off x="4612066" y="356983"/>
                <a:ext cx="159480" cy="13392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0293302F-9D3C-F318-6E63-61B7FD6C37FE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4605946" y="350863"/>
                  <a:ext cx="1717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1913CC73-F575-4A20-3FF2-4E83D7F0DE71}"/>
                    </a:ext>
                  </a:extLst>
                </p14:cNvPr>
                <p14:cNvContentPartPr/>
                <p14:nvPr/>
              </p14:nvContentPartPr>
              <p14:xfrm>
                <a:off x="4605946" y="362023"/>
                <a:ext cx="159480" cy="1605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1913CC73-F575-4A20-3FF2-4E83D7F0DE71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4599826" y="355903"/>
                  <a:ext cx="1717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21FF005B-1792-3040-1A20-468FCDD3CD89}"/>
                    </a:ext>
                  </a:extLst>
                </p14:cNvPr>
                <p14:cNvContentPartPr/>
                <p14:nvPr/>
              </p14:nvContentPartPr>
              <p14:xfrm>
                <a:off x="4760746" y="359143"/>
                <a:ext cx="34560" cy="28908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21FF005B-1792-3040-1A20-468FCDD3CD89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4754626" y="353023"/>
                  <a:ext cx="4680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1A67072-7ED1-50BC-CC0C-EB54D758C37B}"/>
                    </a:ext>
                  </a:extLst>
                </p14:cNvPr>
                <p14:cNvContentPartPr/>
                <p14:nvPr/>
              </p14:nvContentPartPr>
              <p14:xfrm>
                <a:off x="4749226" y="353383"/>
                <a:ext cx="197280" cy="1450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1A67072-7ED1-50BC-CC0C-EB54D758C37B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4743106" y="347263"/>
                  <a:ext cx="2095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AAE2972-88FA-352D-072D-67982BBBD017}"/>
                    </a:ext>
                  </a:extLst>
                </p14:cNvPr>
                <p14:cNvContentPartPr/>
                <p14:nvPr/>
              </p14:nvContentPartPr>
              <p14:xfrm>
                <a:off x="4927426" y="361303"/>
                <a:ext cx="319320" cy="1396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AAE2972-88FA-352D-072D-67982BBBD017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921306" y="355183"/>
                  <a:ext cx="3315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87C3353D-F3C3-2E9E-B050-2B54E9DD6497}"/>
                    </a:ext>
                  </a:extLst>
                </p14:cNvPr>
                <p14:cNvContentPartPr/>
                <p14:nvPr/>
              </p14:nvContentPartPr>
              <p14:xfrm>
                <a:off x="5240986" y="354823"/>
                <a:ext cx="135720" cy="1515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87C3353D-F3C3-2E9E-B050-2B54E9DD6497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5234866" y="348703"/>
                  <a:ext cx="1479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E0B955FA-4609-B690-F0DD-A6F42BD00CC8}"/>
                    </a:ext>
                  </a:extLst>
                </p14:cNvPr>
                <p14:cNvContentPartPr/>
                <p14:nvPr/>
              </p14:nvContentPartPr>
              <p14:xfrm>
                <a:off x="5382826" y="378943"/>
                <a:ext cx="198000" cy="1422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E0B955FA-4609-B690-F0DD-A6F42BD00CC8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5376706" y="372823"/>
                  <a:ext cx="2102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BB58A8E8-B8CC-6828-D281-9E0795237C77}"/>
                    </a:ext>
                  </a:extLst>
                </p14:cNvPr>
                <p14:cNvContentPartPr/>
                <p14:nvPr/>
              </p14:nvContentPartPr>
              <p14:xfrm>
                <a:off x="5580826" y="166543"/>
                <a:ext cx="93600" cy="3542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B58A8E8-B8CC-6828-D281-9E0795237C77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5574706" y="160423"/>
                  <a:ext cx="10584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DE79BF81-0FD6-7450-8924-FD6811618714}"/>
                    </a:ext>
                  </a:extLst>
                </p14:cNvPr>
                <p14:cNvContentPartPr/>
                <p14:nvPr/>
              </p14:nvContentPartPr>
              <p14:xfrm>
                <a:off x="5549506" y="351583"/>
                <a:ext cx="246600" cy="1656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DE79BF81-0FD6-7450-8924-FD681161871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5543386" y="345463"/>
                  <a:ext cx="2588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B8826BAA-2977-3B78-8E01-100C8DA0F7F9}"/>
                    </a:ext>
                  </a:extLst>
                </p14:cNvPr>
                <p14:cNvContentPartPr/>
                <p14:nvPr/>
              </p14:nvContentPartPr>
              <p14:xfrm>
                <a:off x="5709706" y="268063"/>
                <a:ext cx="27000" cy="212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B8826BAA-2977-3B78-8E01-100C8DA0F7F9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5703586" y="261943"/>
                  <a:ext cx="392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A3CC7A49-659A-7C4A-0096-7918197D8D22}"/>
                    </a:ext>
                  </a:extLst>
                </p14:cNvPr>
                <p14:cNvContentPartPr/>
                <p14:nvPr/>
              </p14:nvContentPartPr>
              <p14:xfrm>
                <a:off x="6484426" y="327103"/>
                <a:ext cx="28800" cy="2412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A3CC7A49-659A-7C4A-0096-7918197D8D22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6478306" y="320983"/>
                  <a:ext cx="4104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134FAE6D-E3FF-224D-55C7-020E4CE4A590}"/>
                    </a:ext>
                  </a:extLst>
                </p14:cNvPr>
                <p14:cNvContentPartPr/>
                <p14:nvPr/>
              </p14:nvContentPartPr>
              <p14:xfrm>
                <a:off x="6493426" y="445543"/>
                <a:ext cx="22320" cy="1008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134FAE6D-E3FF-224D-55C7-020E4CE4A590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487306" y="439423"/>
                  <a:ext cx="345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1DE66F7E-51A5-9303-B0AB-99979F3A5758}"/>
                    </a:ext>
                  </a:extLst>
                </p14:cNvPr>
                <p14:cNvContentPartPr/>
                <p14:nvPr/>
              </p14:nvContentPartPr>
              <p14:xfrm>
                <a:off x="6864586" y="222703"/>
                <a:ext cx="374040" cy="378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1DE66F7E-51A5-9303-B0AB-99979F3A5758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858466" y="216583"/>
                  <a:ext cx="3862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BC6EC91E-17D2-2171-66FB-1096090158CF}"/>
                    </a:ext>
                  </a:extLst>
                </p14:cNvPr>
                <p14:cNvContentPartPr/>
                <p14:nvPr/>
              </p14:nvContentPartPr>
              <p14:xfrm>
                <a:off x="6965026" y="298303"/>
                <a:ext cx="42120" cy="19800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BC6EC91E-17D2-2171-66FB-1096090158CF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6958906" y="292183"/>
                  <a:ext cx="543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9473D304-C631-208C-6B98-844E6EB95F53}"/>
                    </a:ext>
                  </a:extLst>
                </p14:cNvPr>
                <p14:cNvContentPartPr/>
                <p14:nvPr/>
              </p14:nvContentPartPr>
              <p14:xfrm>
                <a:off x="6889786" y="473263"/>
                <a:ext cx="274320" cy="356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9473D304-C631-208C-6B98-844E6EB95F53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6883666" y="467143"/>
                  <a:ext cx="28656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839FB437-9CEC-B974-7AFA-DBFDC5102EEC}"/>
                    </a:ext>
                  </a:extLst>
                </p14:cNvPr>
                <p14:cNvContentPartPr/>
                <p14:nvPr/>
              </p14:nvContentPartPr>
              <p14:xfrm>
                <a:off x="7212706" y="257983"/>
                <a:ext cx="66600" cy="22392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839FB437-9CEC-B974-7AFA-DBFDC5102EEC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206586" y="251863"/>
                  <a:ext cx="7884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DA66A375-66D5-1603-5BAB-F29E21FCD924}"/>
                    </a:ext>
                  </a:extLst>
                </p14:cNvPr>
                <p14:cNvContentPartPr/>
                <p14:nvPr/>
              </p14:nvContentPartPr>
              <p14:xfrm>
                <a:off x="7224946" y="238543"/>
                <a:ext cx="210960" cy="14112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DA66A375-66D5-1603-5BAB-F29E21FCD924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218826" y="232423"/>
                  <a:ext cx="2232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67467122-48BD-7658-C4CA-4BE5AF1B72D2}"/>
                    </a:ext>
                  </a:extLst>
                </p14:cNvPr>
                <p14:cNvContentPartPr/>
                <p14:nvPr/>
              </p14:nvContentPartPr>
              <p14:xfrm>
                <a:off x="7439866" y="225223"/>
                <a:ext cx="310320" cy="26352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67467122-48BD-7658-C4CA-4BE5AF1B72D2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433746" y="219103"/>
                  <a:ext cx="32256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DD96FBEB-CB77-F7A5-81CF-81BBA3DB3080}"/>
                    </a:ext>
                  </a:extLst>
                </p14:cNvPr>
                <p14:cNvContentPartPr/>
                <p14:nvPr/>
              </p14:nvContentPartPr>
              <p14:xfrm>
                <a:off x="7798426" y="375343"/>
                <a:ext cx="106560" cy="15480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DD96FBEB-CB77-F7A5-81CF-81BBA3DB308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792306" y="369223"/>
                  <a:ext cx="1188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0A26EE8F-FD8A-1ED0-9E89-C8863420F59F}"/>
                    </a:ext>
                  </a:extLst>
                </p14:cNvPr>
                <p14:cNvContentPartPr/>
                <p14:nvPr/>
              </p14:nvContentPartPr>
              <p14:xfrm>
                <a:off x="8276506" y="392263"/>
                <a:ext cx="165960" cy="15552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0A26EE8F-FD8A-1ED0-9E89-C8863420F59F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8270386" y="386143"/>
                  <a:ext cx="1782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2DB96DE0-C89A-3E15-2AD0-AA94570B01FD}"/>
                    </a:ext>
                  </a:extLst>
                </p14:cNvPr>
                <p14:cNvContentPartPr/>
                <p14:nvPr/>
              </p14:nvContentPartPr>
              <p14:xfrm>
                <a:off x="8441026" y="391183"/>
                <a:ext cx="122400" cy="15048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2DB96DE0-C89A-3E15-2AD0-AA94570B01FD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8434906" y="385063"/>
                  <a:ext cx="1346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745FF786-6CBC-BB1B-CB42-43ECD246F0E0}"/>
                    </a:ext>
                  </a:extLst>
                </p14:cNvPr>
                <p14:cNvContentPartPr/>
                <p14:nvPr/>
              </p14:nvContentPartPr>
              <p14:xfrm>
                <a:off x="8566306" y="245743"/>
                <a:ext cx="73080" cy="28440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745FF786-6CBC-BB1B-CB42-43ECD246F0E0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8560186" y="239623"/>
                  <a:ext cx="8532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FCA1DDA4-26BA-AA43-C3C5-332266ECA377}"/>
                    </a:ext>
                  </a:extLst>
                </p14:cNvPr>
                <p14:cNvContentPartPr/>
                <p14:nvPr/>
              </p14:nvContentPartPr>
              <p14:xfrm>
                <a:off x="8519506" y="376423"/>
                <a:ext cx="172800" cy="2232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FCA1DDA4-26BA-AA43-C3C5-332266ECA377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8513386" y="370303"/>
                  <a:ext cx="18504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3B846E36-BBE1-0B7A-2173-EF5AB19DEA8C}"/>
                    </a:ext>
                  </a:extLst>
                </p14:cNvPr>
                <p14:cNvContentPartPr/>
                <p14:nvPr/>
              </p14:nvContentPartPr>
              <p14:xfrm>
                <a:off x="8939626" y="359143"/>
                <a:ext cx="123120" cy="17892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3B846E36-BBE1-0B7A-2173-EF5AB19DEA8C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933506" y="353023"/>
                  <a:ext cx="1353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3A2F90A6-02DB-0A85-04A7-70C8C7EB5CD3}"/>
                    </a:ext>
                  </a:extLst>
                </p14:cNvPr>
                <p14:cNvContentPartPr/>
                <p14:nvPr/>
              </p14:nvContentPartPr>
              <p14:xfrm>
                <a:off x="9092266" y="219463"/>
                <a:ext cx="70560" cy="3297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3A2F90A6-02DB-0A85-04A7-70C8C7EB5CD3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9086146" y="213343"/>
                  <a:ext cx="8280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1E6A77B6-EBCD-1A74-4A41-A6DA8F504859}"/>
                    </a:ext>
                  </a:extLst>
                </p14:cNvPr>
                <p14:cNvContentPartPr/>
                <p14:nvPr/>
              </p14:nvContentPartPr>
              <p14:xfrm>
                <a:off x="9089026" y="395503"/>
                <a:ext cx="171720" cy="3564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1E6A77B6-EBCD-1A74-4A41-A6DA8F504859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9082906" y="389383"/>
                  <a:ext cx="18396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3F0A17DE-86F7-21CC-4815-0C3C4229514B}"/>
                    </a:ext>
                  </a:extLst>
                </p14:cNvPr>
                <p14:cNvContentPartPr/>
                <p14:nvPr/>
              </p14:nvContentPartPr>
              <p14:xfrm>
                <a:off x="9204946" y="419623"/>
                <a:ext cx="171360" cy="12384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3F0A17DE-86F7-21CC-4815-0C3C4229514B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9198826" y="413503"/>
                  <a:ext cx="1836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790AC170-6158-A333-75A1-687F9E40A328}"/>
                    </a:ext>
                  </a:extLst>
                </p14:cNvPr>
                <p14:cNvContentPartPr/>
                <p14:nvPr/>
              </p14:nvContentPartPr>
              <p14:xfrm>
                <a:off x="9330586" y="396583"/>
                <a:ext cx="342720" cy="15372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790AC170-6158-A333-75A1-687F9E40A328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324466" y="390463"/>
                  <a:ext cx="3549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79EA3ADD-2C35-9F88-5802-FE31E691EE06}"/>
                    </a:ext>
                  </a:extLst>
                </p14:cNvPr>
                <p14:cNvContentPartPr/>
                <p14:nvPr/>
              </p14:nvContentPartPr>
              <p14:xfrm>
                <a:off x="9620746" y="409543"/>
                <a:ext cx="285480" cy="42120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79EA3ADD-2C35-9F88-5802-FE31E691EE06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9614626" y="403423"/>
                  <a:ext cx="297720" cy="43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A2BCEBF5-EFFD-749B-CE98-F6C1849997FF}"/>
                    </a:ext>
                  </a:extLst>
                </p14:cNvPr>
                <p14:cNvContentPartPr/>
                <p14:nvPr/>
              </p14:nvContentPartPr>
              <p14:xfrm>
                <a:off x="9869506" y="262663"/>
                <a:ext cx="80640" cy="3196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A2BCEBF5-EFFD-749B-CE98-F6C1849997FF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863386" y="256543"/>
                  <a:ext cx="9288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2FBC12DF-21D9-93DC-9D7D-7F73F2CE163C}"/>
                    </a:ext>
                  </a:extLst>
                </p14:cNvPr>
                <p14:cNvContentPartPr/>
                <p14:nvPr/>
              </p14:nvContentPartPr>
              <p14:xfrm>
                <a:off x="9941866" y="447343"/>
                <a:ext cx="217800" cy="42876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2FBC12DF-21D9-93DC-9D7D-7F73F2CE163C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935746" y="441223"/>
                  <a:ext cx="230040" cy="44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8F7EDE14-BED9-8924-B18B-8CAC82A0BDF7}"/>
                    </a:ext>
                  </a:extLst>
                </p14:cNvPr>
                <p14:cNvContentPartPr/>
                <p14:nvPr/>
              </p14:nvContentPartPr>
              <p14:xfrm>
                <a:off x="10471066" y="418183"/>
                <a:ext cx="74880" cy="29340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8F7EDE14-BED9-8924-B18B-8CAC82A0BDF7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0464946" y="412063"/>
                  <a:ext cx="8712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B87AB0E1-8544-9550-DE16-DF30EA02B8A8}"/>
                    </a:ext>
                  </a:extLst>
                </p14:cNvPr>
                <p14:cNvContentPartPr/>
                <p14:nvPr/>
              </p14:nvContentPartPr>
              <p14:xfrm>
                <a:off x="10476106" y="423943"/>
                <a:ext cx="169200" cy="17712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B87AB0E1-8544-9550-DE16-DF30EA02B8A8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0469986" y="417823"/>
                  <a:ext cx="18144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D91FDF7E-DCCC-3281-13C7-FAF207051088}"/>
                    </a:ext>
                  </a:extLst>
                </p14:cNvPr>
                <p14:cNvContentPartPr/>
                <p14:nvPr/>
              </p14:nvContentPartPr>
              <p14:xfrm>
                <a:off x="10618306" y="281383"/>
                <a:ext cx="504720" cy="58968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D91FDF7E-DCCC-3281-13C7-FAF20705108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0612186" y="275263"/>
                  <a:ext cx="516960" cy="60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A237CF88-8F17-B1A9-8F1E-C23F3A88FB6F}"/>
                    </a:ext>
                  </a:extLst>
                </p14:cNvPr>
                <p14:cNvContentPartPr/>
                <p14:nvPr/>
              </p14:nvContentPartPr>
              <p14:xfrm>
                <a:off x="1605346" y="-106337"/>
                <a:ext cx="9729720" cy="11664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A237CF88-8F17-B1A9-8F1E-C23F3A88FB6F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599226" y="-112457"/>
                  <a:ext cx="9741960" cy="1178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DD8CAD95-7D57-0A55-7032-7BAE9CA29451}"/>
              </a:ext>
            </a:extLst>
          </p:cNvPr>
          <p:cNvGrpSpPr/>
          <p:nvPr/>
        </p:nvGrpSpPr>
        <p:grpSpPr>
          <a:xfrm>
            <a:off x="6666226" y="1622383"/>
            <a:ext cx="1798200" cy="490320"/>
            <a:chOff x="6666226" y="1622383"/>
            <a:chExt cx="1798200" cy="49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DDEF03CB-EEE4-3565-E0EC-FEB8C7AC11FA}"/>
                    </a:ext>
                  </a:extLst>
                </p14:cNvPr>
                <p14:cNvContentPartPr/>
                <p14:nvPr/>
              </p14:nvContentPartPr>
              <p14:xfrm>
                <a:off x="6666226" y="1769623"/>
                <a:ext cx="253800" cy="15984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DDEF03CB-EEE4-3565-E0EC-FEB8C7AC11F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6660106" y="1763503"/>
                  <a:ext cx="26604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768894B5-66A6-8D69-3CC5-91CA56812609}"/>
                    </a:ext>
                  </a:extLst>
                </p14:cNvPr>
                <p14:cNvContentPartPr/>
                <p14:nvPr/>
              </p14:nvContentPartPr>
              <p14:xfrm>
                <a:off x="6728506" y="1759903"/>
                <a:ext cx="198360" cy="17856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768894B5-66A6-8D69-3CC5-91CA56812609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6722386" y="1753783"/>
                  <a:ext cx="2106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FA9351DF-3323-C84F-F17C-78ACBBA0611E}"/>
                    </a:ext>
                  </a:extLst>
                </p14:cNvPr>
                <p14:cNvContentPartPr/>
                <p14:nvPr/>
              </p14:nvContentPartPr>
              <p14:xfrm>
                <a:off x="7007146" y="1622383"/>
                <a:ext cx="264960" cy="1108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FA9351DF-3323-C84F-F17C-78ACBBA0611E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7001026" y="1616263"/>
                  <a:ext cx="2772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82C87FB8-2EC9-2801-4A94-90949992CACE}"/>
                    </a:ext>
                  </a:extLst>
                </p14:cNvPr>
                <p14:cNvContentPartPr/>
                <p14:nvPr/>
              </p14:nvContentPartPr>
              <p14:xfrm>
                <a:off x="6961426" y="1920823"/>
                <a:ext cx="189360" cy="1213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82C87FB8-2EC9-2801-4A94-90949992CACE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955306" y="1914703"/>
                  <a:ext cx="2016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7882464B-5DF9-4632-2A21-422645A99DDF}"/>
                    </a:ext>
                  </a:extLst>
                </p14:cNvPr>
                <p14:cNvContentPartPr/>
                <p14:nvPr/>
              </p14:nvContentPartPr>
              <p14:xfrm>
                <a:off x="7177426" y="1941343"/>
                <a:ext cx="140040" cy="8928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7882464B-5DF9-4632-2A21-422645A99DDF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7171306" y="1935223"/>
                  <a:ext cx="1522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2D1ECF56-0261-167A-F9D5-7D803D96F65D}"/>
                    </a:ext>
                  </a:extLst>
                </p14:cNvPr>
                <p14:cNvContentPartPr/>
                <p14:nvPr/>
              </p14:nvContentPartPr>
              <p14:xfrm>
                <a:off x="7462546" y="1706623"/>
                <a:ext cx="160920" cy="2332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2D1ECF56-0261-167A-F9D5-7D803D96F65D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7456426" y="1700503"/>
                  <a:ext cx="1731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E3046FC5-D24B-DA6E-9D4B-C8088C8514AA}"/>
                    </a:ext>
                  </a:extLst>
                </p14:cNvPr>
                <p14:cNvContentPartPr/>
                <p14:nvPr/>
              </p14:nvContentPartPr>
              <p14:xfrm>
                <a:off x="7612666" y="1781503"/>
                <a:ext cx="175320" cy="33120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E3046FC5-D24B-DA6E-9D4B-C8088C8514AA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606546" y="1775383"/>
                  <a:ext cx="18756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8407D9EC-4100-880C-6A9E-E085539BB80F}"/>
                    </a:ext>
                  </a:extLst>
                </p14:cNvPr>
                <p14:cNvContentPartPr/>
                <p14:nvPr/>
              </p14:nvContentPartPr>
              <p14:xfrm>
                <a:off x="7754146" y="1642183"/>
                <a:ext cx="186840" cy="38124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8407D9EC-4100-880C-6A9E-E085539BB80F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748026" y="1636063"/>
                  <a:ext cx="199080" cy="39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E5DADF68-FC2F-4E70-B92F-A5A14A6FE72A}"/>
                    </a:ext>
                  </a:extLst>
                </p14:cNvPr>
                <p14:cNvContentPartPr/>
                <p14:nvPr/>
              </p14:nvContentPartPr>
              <p14:xfrm>
                <a:off x="8098666" y="1820383"/>
                <a:ext cx="20880" cy="61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E5DADF68-FC2F-4E70-B92F-A5A14A6FE72A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8092546" y="1814263"/>
                  <a:ext cx="331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6EFB8DC5-4A0E-29A2-2B42-1D3FA7A1242D}"/>
                    </a:ext>
                  </a:extLst>
                </p14:cNvPr>
                <p14:cNvContentPartPr/>
                <p14:nvPr/>
              </p14:nvContentPartPr>
              <p14:xfrm>
                <a:off x="8111626" y="1895623"/>
                <a:ext cx="21960" cy="100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6EFB8DC5-4A0E-29A2-2B42-1D3FA7A1242D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8105506" y="1889503"/>
                  <a:ext cx="342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5BFBFDF1-B2C6-B8FA-C75F-6C69FDB8D578}"/>
                    </a:ext>
                  </a:extLst>
                </p14:cNvPr>
                <p14:cNvContentPartPr/>
                <p14:nvPr/>
              </p14:nvContentPartPr>
              <p14:xfrm>
                <a:off x="8219986" y="1794103"/>
                <a:ext cx="171360" cy="1008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5BFBFDF1-B2C6-B8FA-C75F-6C69FDB8D578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8213866" y="1787983"/>
                  <a:ext cx="1836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389C8010-C702-8258-3401-2E622FA13CC1}"/>
                    </a:ext>
                  </a:extLst>
                </p14:cNvPr>
                <p14:cNvContentPartPr/>
                <p14:nvPr/>
              </p14:nvContentPartPr>
              <p14:xfrm>
                <a:off x="8200906" y="1881583"/>
                <a:ext cx="263520" cy="1872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389C8010-C702-8258-3401-2E622FA13CC1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8194786" y="1875463"/>
                  <a:ext cx="275760" cy="3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A741A6AB-D7F6-D7DB-BA55-2A2D0306BFA2}"/>
              </a:ext>
            </a:extLst>
          </p:cNvPr>
          <p:cNvGrpSpPr/>
          <p:nvPr/>
        </p:nvGrpSpPr>
        <p:grpSpPr>
          <a:xfrm>
            <a:off x="8874106" y="1766023"/>
            <a:ext cx="633600" cy="187920"/>
            <a:chOff x="8874106" y="1766023"/>
            <a:chExt cx="633600" cy="18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1F0AA30A-E280-3A59-9999-92E1DA616BD9}"/>
                    </a:ext>
                  </a:extLst>
                </p14:cNvPr>
                <p14:cNvContentPartPr/>
                <p14:nvPr/>
              </p14:nvContentPartPr>
              <p14:xfrm>
                <a:off x="8874106" y="1807783"/>
                <a:ext cx="273240" cy="14616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1F0AA30A-E280-3A59-9999-92E1DA616BD9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8867986" y="1801663"/>
                  <a:ext cx="2854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D5305C92-2F0F-C090-8D0E-B1D08AD913AA}"/>
                    </a:ext>
                  </a:extLst>
                </p14:cNvPr>
                <p14:cNvContentPartPr/>
                <p14:nvPr/>
              </p14:nvContentPartPr>
              <p14:xfrm>
                <a:off x="9144826" y="1776823"/>
                <a:ext cx="213120" cy="14292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D5305C92-2F0F-C090-8D0E-B1D08AD913AA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9138706" y="1770703"/>
                  <a:ext cx="2253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8A4078C9-94AC-0196-B078-F22BCF54ABF2}"/>
                    </a:ext>
                  </a:extLst>
                </p14:cNvPr>
                <p14:cNvContentPartPr/>
                <p14:nvPr/>
              </p14:nvContentPartPr>
              <p14:xfrm>
                <a:off x="9338146" y="1766023"/>
                <a:ext cx="169560" cy="1872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8A4078C9-94AC-0196-B078-F22BCF54ABF2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9332026" y="1759903"/>
                  <a:ext cx="1818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CB40AD53-1C3E-721C-E98F-16DE20E456B9}"/>
                    </a:ext>
                  </a:extLst>
                </p14:cNvPr>
                <p14:cNvContentPartPr/>
                <p14:nvPr/>
              </p14:nvContentPartPr>
              <p14:xfrm>
                <a:off x="9339586" y="1773943"/>
                <a:ext cx="161640" cy="16164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CB40AD53-1C3E-721C-E98F-16DE20E456B9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9333466" y="1767823"/>
                  <a:ext cx="17388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97E78711-3032-513A-3BC0-4F177734B92C}"/>
              </a:ext>
            </a:extLst>
          </p:cNvPr>
          <p:cNvGrpSpPr/>
          <p:nvPr/>
        </p:nvGrpSpPr>
        <p:grpSpPr>
          <a:xfrm>
            <a:off x="9811186" y="1728943"/>
            <a:ext cx="537120" cy="299880"/>
            <a:chOff x="9811186" y="1728943"/>
            <a:chExt cx="537120" cy="2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39E30236-A290-2CA2-23C8-2EB8638C53B8}"/>
                    </a:ext>
                  </a:extLst>
                </p14:cNvPr>
                <p14:cNvContentPartPr/>
                <p14:nvPr/>
              </p14:nvContentPartPr>
              <p14:xfrm>
                <a:off x="9811186" y="1790503"/>
                <a:ext cx="204120" cy="16416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39E30236-A290-2CA2-23C8-2EB8638C53B8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9805066" y="1784383"/>
                  <a:ext cx="2163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F3073626-6A66-7E38-3FA7-FDE10602AE63}"/>
                    </a:ext>
                  </a:extLst>
                </p14:cNvPr>
                <p14:cNvContentPartPr/>
                <p14:nvPr/>
              </p14:nvContentPartPr>
              <p14:xfrm>
                <a:off x="9820546" y="1728943"/>
                <a:ext cx="242280" cy="26892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F3073626-6A66-7E38-3FA7-FDE10602AE63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9814426" y="1722823"/>
                  <a:ext cx="25452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545003C0-5712-393A-DA6B-A341337C4B11}"/>
                    </a:ext>
                  </a:extLst>
                </p14:cNvPr>
                <p14:cNvContentPartPr/>
                <p14:nvPr/>
              </p14:nvContentPartPr>
              <p14:xfrm>
                <a:off x="10050946" y="1920463"/>
                <a:ext cx="180360" cy="9180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545003C0-5712-393A-DA6B-A341337C4B11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0044826" y="1914343"/>
                  <a:ext cx="1926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2520AF1C-C7CD-E444-7C15-16DED7934C4D}"/>
                    </a:ext>
                  </a:extLst>
                </p14:cNvPr>
                <p14:cNvContentPartPr/>
                <p14:nvPr/>
              </p14:nvContentPartPr>
              <p14:xfrm>
                <a:off x="10239946" y="1925143"/>
                <a:ext cx="108360" cy="10368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2520AF1C-C7CD-E444-7C15-16DED7934C4D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0233826" y="1919023"/>
                  <a:ext cx="120600" cy="11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4" name="Group 533">
            <a:extLst>
              <a:ext uri="{FF2B5EF4-FFF2-40B4-BE49-F238E27FC236}">
                <a16:creationId xmlns:a16="http://schemas.microsoft.com/office/drawing/2014/main" id="{DC442018-7089-A7DA-662A-D148574E8F35}"/>
              </a:ext>
            </a:extLst>
          </p:cNvPr>
          <p:cNvGrpSpPr/>
          <p:nvPr/>
        </p:nvGrpSpPr>
        <p:grpSpPr>
          <a:xfrm>
            <a:off x="9025666" y="2339863"/>
            <a:ext cx="546480" cy="167400"/>
            <a:chOff x="9025666" y="2339863"/>
            <a:chExt cx="546480" cy="16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DBA0DA1C-5BF1-FB6D-50BA-276056C5EA17}"/>
                    </a:ext>
                  </a:extLst>
                </p14:cNvPr>
                <p14:cNvContentPartPr/>
                <p14:nvPr/>
              </p14:nvContentPartPr>
              <p14:xfrm>
                <a:off x="9025666" y="2356783"/>
                <a:ext cx="221400" cy="13680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DBA0DA1C-5BF1-FB6D-50BA-276056C5EA17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9019546" y="2350663"/>
                  <a:ext cx="2336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FC14CD46-E337-A793-0152-04548B167F34}"/>
                    </a:ext>
                  </a:extLst>
                </p14:cNvPr>
                <p14:cNvContentPartPr/>
                <p14:nvPr/>
              </p14:nvContentPartPr>
              <p14:xfrm>
                <a:off x="9066706" y="2358583"/>
                <a:ext cx="197280" cy="14868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FC14CD46-E337-A793-0152-04548B167F34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9060586" y="2352463"/>
                  <a:ext cx="2095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774BC354-5998-0D4E-EFCF-6F85128098A3}"/>
                    </a:ext>
                  </a:extLst>
                </p14:cNvPr>
                <p14:cNvContentPartPr/>
                <p14:nvPr/>
              </p14:nvContentPartPr>
              <p14:xfrm>
                <a:off x="9348946" y="2339863"/>
                <a:ext cx="218160" cy="14940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774BC354-5998-0D4E-EFCF-6F85128098A3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9342826" y="2333743"/>
                  <a:ext cx="2304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2D68CA6E-4023-F952-EA45-87412F6CE615}"/>
                    </a:ext>
                  </a:extLst>
                </p14:cNvPr>
                <p14:cNvContentPartPr/>
                <p14:nvPr/>
              </p14:nvContentPartPr>
              <p14:xfrm>
                <a:off x="9374866" y="2406103"/>
                <a:ext cx="197280" cy="212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2D68CA6E-4023-F952-EA45-87412F6CE615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9368746" y="2399983"/>
                  <a:ext cx="20952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0DE7A70B-7E04-0309-D608-731EA683FE10}"/>
              </a:ext>
            </a:extLst>
          </p:cNvPr>
          <p:cNvGrpSpPr/>
          <p:nvPr/>
        </p:nvGrpSpPr>
        <p:grpSpPr>
          <a:xfrm>
            <a:off x="9817666" y="2240863"/>
            <a:ext cx="279000" cy="257040"/>
            <a:chOff x="9817666" y="2240863"/>
            <a:chExt cx="279000" cy="25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B63E52CC-DFFA-86CF-0BD0-A98C848F04B3}"/>
                    </a:ext>
                  </a:extLst>
                </p14:cNvPr>
                <p14:cNvContentPartPr/>
                <p14:nvPr/>
              </p14:nvContentPartPr>
              <p14:xfrm>
                <a:off x="9860146" y="2293423"/>
                <a:ext cx="50040" cy="20448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B63E52CC-DFFA-86CF-0BD0-A98C848F04B3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9854026" y="2287303"/>
                  <a:ext cx="6228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3B0EF7AC-FD9A-7D9E-E3DC-98B1A166397B}"/>
                    </a:ext>
                  </a:extLst>
                </p14:cNvPr>
                <p14:cNvContentPartPr/>
                <p14:nvPr/>
              </p14:nvContentPartPr>
              <p14:xfrm>
                <a:off x="9817666" y="2240863"/>
                <a:ext cx="279000" cy="20376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3B0EF7AC-FD9A-7D9E-E3DC-98B1A166397B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9811546" y="2234743"/>
                  <a:ext cx="291240" cy="21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5" name="Group 544">
            <a:extLst>
              <a:ext uri="{FF2B5EF4-FFF2-40B4-BE49-F238E27FC236}">
                <a16:creationId xmlns:a16="http://schemas.microsoft.com/office/drawing/2014/main" id="{3CB99A09-880B-1FD4-4923-90B513F45247}"/>
              </a:ext>
            </a:extLst>
          </p:cNvPr>
          <p:cNvGrpSpPr/>
          <p:nvPr/>
        </p:nvGrpSpPr>
        <p:grpSpPr>
          <a:xfrm>
            <a:off x="8938186" y="2806063"/>
            <a:ext cx="1134720" cy="435960"/>
            <a:chOff x="8938186" y="2806063"/>
            <a:chExt cx="1134720" cy="43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E48236AC-AC99-8252-444F-1EB3BD2693F2}"/>
                    </a:ext>
                  </a:extLst>
                </p14:cNvPr>
                <p14:cNvContentPartPr/>
                <p14:nvPr/>
              </p14:nvContentPartPr>
              <p14:xfrm>
                <a:off x="8938186" y="2869063"/>
                <a:ext cx="205200" cy="13464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E48236AC-AC99-8252-444F-1EB3BD2693F2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8932066" y="2862943"/>
                  <a:ext cx="2174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2560CE01-39F4-5E43-BB60-AF4C0246C040}"/>
                    </a:ext>
                  </a:extLst>
                </p14:cNvPr>
                <p14:cNvContentPartPr/>
                <p14:nvPr/>
              </p14:nvContentPartPr>
              <p14:xfrm>
                <a:off x="8997226" y="2860423"/>
                <a:ext cx="155160" cy="17820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2560CE01-39F4-5E43-BB60-AF4C0246C040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8991106" y="2854303"/>
                  <a:ext cx="16740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F9E2A99E-63D5-20C9-B7BD-F0F70BE94919}"/>
                    </a:ext>
                  </a:extLst>
                </p14:cNvPr>
                <p14:cNvContentPartPr/>
                <p14:nvPr/>
              </p14:nvContentPartPr>
              <p14:xfrm>
                <a:off x="9141586" y="2947543"/>
                <a:ext cx="132480" cy="11736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F9E2A99E-63D5-20C9-B7BD-F0F70BE94919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9135466" y="2941423"/>
                  <a:ext cx="1447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F0AF2F83-8A85-0AA6-87E9-93B13E891EB5}"/>
                    </a:ext>
                  </a:extLst>
                </p14:cNvPr>
                <p14:cNvContentPartPr/>
                <p14:nvPr/>
              </p14:nvContentPartPr>
              <p14:xfrm>
                <a:off x="9432106" y="2806063"/>
                <a:ext cx="144000" cy="14904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F0AF2F83-8A85-0AA6-87E9-93B13E891EB5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9425986" y="2799943"/>
                  <a:ext cx="1562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8EFFCD9F-93F0-7189-D7D8-F6325BF48A8E}"/>
                    </a:ext>
                  </a:extLst>
                </p14:cNvPr>
                <p14:cNvContentPartPr/>
                <p14:nvPr/>
              </p14:nvContentPartPr>
              <p14:xfrm>
                <a:off x="9401866" y="2983543"/>
                <a:ext cx="219600" cy="4788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8EFFCD9F-93F0-7189-D7D8-F6325BF48A8E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9395746" y="2977423"/>
                  <a:ext cx="2318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4ACB2944-3836-9679-6ED2-EBA42DD3AD5C}"/>
                    </a:ext>
                  </a:extLst>
                </p14:cNvPr>
                <p14:cNvContentPartPr/>
                <p14:nvPr/>
              </p14:nvContentPartPr>
              <p14:xfrm>
                <a:off x="9765106" y="2845663"/>
                <a:ext cx="307800" cy="39636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4ACB2944-3836-9679-6ED2-EBA42DD3AD5C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9758986" y="2839543"/>
                  <a:ext cx="320040" cy="40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D5E87709-EE09-D3BC-529F-342563DC7D70}"/>
              </a:ext>
            </a:extLst>
          </p:cNvPr>
          <p:cNvGrpSpPr/>
          <p:nvPr/>
        </p:nvGrpSpPr>
        <p:grpSpPr>
          <a:xfrm>
            <a:off x="203866" y="1708423"/>
            <a:ext cx="4090680" cy="2525040"/>
            <a:chOff x="203866" y="1708423"/>
            <a:chExt cx="4090680" cy="252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28D0BBB8-07E6-0528-9563-6AFC4F71AAF6}"/>
                    </a:ext>
                  </a:extLst>
                </p14:cNvPr>
                <p14:cNvContentPartPr/>
                <p14:nvPr/>
              </p14:nvContentPartPr>
              <p14:xfrm>
                <a:off x="279826" y="1849183"/>
                <a:ext cx="198360" cy="1389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28D0BBB8-07E6-0528-9563-6AFC4F71AAF6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273706" y="1843063"/>
                  <a:ext cx="2106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3689D43-4B76-7256-B65D-E56F677C185D}"/>
                    </a:ext>
                  </a:extLst>
                </p14:cNvPr>
                <p14:cNvContentPartPr/>
                <p14:nvPr/>
              </p14:nvContentPartPr>
              <p14:xfrm>
                <a:off x="349306" y="1859983"/>
                <a:ext cx="100440" cy="1418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3689D43-4B76-7256-B65D-E56F677C185D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343186" y="1853863"/>
                  <a:ext cx="1126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53822AB9-F711-60D9-FBEC-6B9CDFDD6358}"/>
                    </a:ext>
                  </a:extLst>
                </p14:cNvPr>
                <p14:cNvContentPartPr/>
                <p14:nvPr/>
              </p14:nvContentPartPr>
              <p14:xfrm>
                <a:off x="524266" y="1942063"/>
                <a:ext cx="23400" cy="856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53822AB9-F711-60D9-FBEC-6B9CDFDD6358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518146" y="1935943"/>
                  <a:ext cx="356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79C4393A-7006-83F1-ABA4-CE81112FC88B}"/>
                    </a:ext>
                  </a:extLst>
                </p14:cNvPr>
                <p14:cNvContentPartPr/>
                <p14:nvPr/>
              </p14:nvContentPartPr>
              <p14:xfrm>
                <a:off x="654226" y="1880503"/>
                <a:ext cx="80640" cy="118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79C4393A-7006-83F1-ABA4-CE81112FC88B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648106" y="1874383"/>
                  <a:ext cx="928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1B22423E-CEC1-ACAF-8F63-D106EC906C34}"/>
                    </a:ext>
                  </a:extLst>
                </p14:cNvPr>
                <p14:cNvContentPartPr/>
                <p14:nvPr/>
              </p14:nvContentPartPr>
              <p14:xfrm>
                <a:off x="661786" y="1951783"/>
                <a:ext cx="110520" cy="162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1B22423E-CEC1-ACAF-8F63-D106EC906C34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655666" y="1945663"/>
                  <a:ext cx="1227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8D5E5049-A43A-812D-1D88-E1D8D8A7314C}"/>
                    </a:ext>
                  </a:extLst>
                </p14:cNvPr>
                <p14:cNvContentPartPr/>
                <p14:nvPr/>
              </p14:nvContentPartPr>
              <p14:xfrm>
                <a:off x="980386" y="1795543"/>
                <a:ext cx="117000" cy="2340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8D5E5049-A43A-812D-1D88-E1D8D8A7314C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974266" y="1789423"/>
                  <a:ext cx="12924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2075F6C3-3ADE-EDB1-E01D-0DEB89F6F668}"/>
                    </a:ext>
                  </a:extLst>
                </p14:cNvPr>
                <p14:cNvContentPartPr/>
                <p14:nvPr/>
              </p14:nvContentPartPr>
              <p14:xfrm>
                <a:off x="959506" y="1882663"/>
                <a:ext cx="162720" cy="3096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2075F6C3-3ADE-EDB1-E01D-0DEB89F6F668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953386" y="1876543"/>
                  <a:ext cx="1749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72358E64-A631-D741-3946-1577BA96D45A}"/>
                    </a:ext>
                  </a:extLst>
                </p14:cNvPr>
                <p14:cNvContentPartPr/>
                <p14:nvPr/>
              </p14:nvContentPartPr>
              <p14:xfrm>
                <a:off x="1150666" y="1708423"/>
                <a:ext cx="19440" cy="1033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72358E64-A631-D741-3946-1577BA96D45A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1144546" y="1702303"/>
                  <a:ext cx="316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B2C61653-F128-6478-36FC-23327739089D}"/>
                    </a:ext>
                  </a:extLst>
                </p14:cNvPr>
                <p14:cNvContentPartPr/>
                <p14:nvPr/>
              </p14:nvContentPartPr>
              <p14:xfrm>
                <a:off x="1195666" y="1724623"/>
                <a:ext cx="42120" cy="15480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B2C61653-F128-6478-36FC-23327739089D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1189546" y="1718503"/>
                  <a:ext cx="543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FCC50E62-F65B-CA83-31AE-D57C540C0D5B}"/>
                    </a:ext>
                  </a:extLst>
                </p14:cNvPr>
                <p14:cNvContentPartPr/>
                <p14:nvPr/>
              </p14:nvContentPartPr>
              <p14:xfrm>
                <a:off x="1252546" y="1785823"/>
                <a:ext cx="166680" cy="838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FCC50E62-F65B-CA83-31AE-D57C540C0D5B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246426" y="1779703"/>
                  <a:ext cx="1789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9926716-E6A6-703E-0316-99B4824DA58A}"/>
                    </a:ext>
                  </a:extLst>
                </p14:cNvPr>
                <p14:cNvContentPartPr/>
                <p14:nvPr/>
              </p14:nvContentPartPr>
              <p14:xfrm>
                <a:off x="276586" y="2363983"/>
                <a:ext cx="135720" cy="14868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9926716-E6A6-703E-0316-99B4824DA58A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270466" y="2357863"/>
                  <a:ext cx="1479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5F6B7CA4-7824-B7B9-3BFD-77E6ECA3DA22}"/>
                    </a:ext>
                  </a:extLst>
                </p14:cNvPr>
                <p14:cNvContentPartPr/>
                <p14:nvPr/>
              </p14:nvContentPartPr>
              <p14:xfrm>
                <a:off x="308266" y="2360743"/>
                <a:ext cx="123120" cy="1695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F6B7CA4-7824-B7B9-3BFD-77E6ECA3DA22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302146" y="2354623"/>
                  <a:ext cx="1353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66078DCF-CF1C-ECFC-B2D7-839B20FF2BD5}"/>
                    </a:ext>
                  </a:extLst>
                </p14:cNvPr>
                <p14:cNvContentPartPr/>
                <p14:nvPr/>
              </p14:nvContentPartPr>
              <p14:xfrm>
                <a:off x="444706" y="2490703"/>
                <a:ext cx="129960" cy="1249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66078DCF-CF1C-ECFC-B2D7-839B20FF2BD5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438586" y="2484583"/>
                  <a:ext cx="1422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475735DD-EEB6-D9AB-3822-382D6D0A6104}"/>
                    </a:ext>
                  </a:extLst>
                </p14:cNvPr>
                <p14:cNvContentPartPr/>
                <p14:nvPr/>
              </p14:nvContentPartPr>
              <p14:xfrm>
                <a:off x="616786" y="2525983"/>
                <a:ext cx="78480" cy="11520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475735DD-EEB6-D9AB-3822-382D6D0A6104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10666" y="2519863"/>
                  <a:ext cx="90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05EC07B5-DB14-EE1C-6534-DFD2EF9DB0C6}"/>
                    </a:ext>
                  </a:extLst>
                </p14:cNvPr>
                <p14:cNvContentPartPr/>
                <p14:nvPr/>
              </p14:nvContentPartPr>
              <p14:xfrm>
                <a:off x="647746" y="2432383"/>
                <a:ext cx="26640" cy="1008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05EC07B5-DB14-EE1C-6534-DFD2EF9DB0C6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41626" y="2426263"/>
                  <a:ext cx="388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D6337482-5021-863C-C133-0671A2C03149}"/>
                    </a:ext>
                  </a:extLst>
                </p14:cNvPr>
                <p14:cNvContentPartPr/>
                <p14:nvPr/>
              </p14:nvContentPartPr>
              <p14:xfrm>
                <a:off x="850426" y="2290543"/>
                <a:ext cx="144720" cy="16704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D6337482-5021-863C-C133-0671A2C03149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844306" y="2284423"/>
                  <a:ext cx="1569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5FEFC0A7-C052-1718-5EC1-AFD26B52D7D0}"/>
                    </a:ext>
                  </a:extLst>
                </p14:cNvPr>
                <p14:cNvContentPartPr/>
                <p14:nvPr/>
              </p14:nvContentPartPr>
              <p14:xfrm>
                <a:off x="839626" y="2483863"/>
                <a:ext cx="161280" cy="316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5FEFC0A7-C052-1718-5EC1-AFD26B52D7D0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833506" y="2477743"/>
                  <a:ext cx="1735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8E05C3F7-BC31-53F4-8BB8-0634CFEF3613}"/>
                    </a:ext>
                  </a:extLst>
                </p14:cNvPr>
                <p14:cNvContentPartPr/>
                <p14:nvPr/>
              </p14:nvContentPartPr>
              <p14:xfrm>
                <a:off x="1155346" y="2400343"/>
                <a:ext cx="6840" cy="50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8E05C3F7-BC31-53F4-8BB8-0634CFEF3613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1149226" y="2394223"/>
                  <a:ext cx="190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4340CEC0-8C56-D2B0-CB68-111B5A5F9A7A}"/>
                    </a:ext>
                  </a:extLst>
                </p14:cNvPr>
                <p14:cNvContentPartPr/>
                <p14:nvPr/>
              </p14:nvContentPartPr>
              <p14:xfrm>
                <a:off x="1174786" y="2331223"/>
                <a:ext cx="196560" cy="1270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4340CEC0-8C56-D2B0-CB68-111B5A5F9A7A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1168666" y="2325103"/>
                  <a:ext cx="2088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9375F4DC-3EBE-7D17-0571-F6D744201EC0}"/>
                    </a:ext>
                  </a:extLst>
                </p14:cNvPr>
                <p14:cNvContentPartPr/>
                <p14:nvPr/>
              </p14:nvContentPartPr>
              <p14:xfrm>
                <a:off x="1234546" y="2315743"/>
                <a:ext cx="137880" cy="1580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9375F4DC-3EBE-7D17-0571-F6D744201EC0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228426" y="2309623"/>
                  <a:ext cx="1501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A83BE1BF-711F-1AB2-5FFD-BC4938DD0DAD}"/>
                    </a:ext>
                  </a:extLst>
                </p14:cNvPr>
                <p14:cNvContentPartPr/>
                <p14:nvPr/>
              </p14:nvContentPartPr>
              <p14:xfrm>
                <a:off x="1399426" y="2433823"/>
                <a:ext cx="110520" cy="1249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A83BE1BF-711F-1AB2-5FFD-BC4938DD0DAD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1393306" y="2427703"/>
                  <a:ext cx="1227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2CE29816-03C4-6117-45DA-D6CE8919D7CE}"/>
                    </a:ext>
                  </a:extLst>
                </p14:cNvPr>
                <p14:cNvContentPartPr/>
                <p14:nvPr/>
              </p14:nvContentPartPr>
              <p14:xfrm>
                <a:off x="1552426" y="2451463"/>
                <a:ext cx="78480" cy="694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2CE29816-03C4-6117-45DA-D6CE8919D7CE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1546306" y="2445343"/>
                  <a:ext cx="907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1BBA1540-1DAA-41C7-B3E5-CBA2FD38116E}"/>
                    </a:ext>
                  </a:extLst>
                </p14:cNvPr>
                <p14:cNvContentPartPr/>
                <p14:nvPr/>
              </p14:nvContentPartPr>
              <p14:xfrm>
                <a:off x="1571506" y="2386303"/>
                <a:ext cx="27360" cy="273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1BBA1540-1DAA-41C7-B3E5-CBA2FD38116E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1565386" y="2380183"/>
                  <a:ext cx="396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40B4E1C6-9ABA-9A22-A822-EB5535E67299}"/>
                    </a:ext>
                  </a:extLst>
                </p14:cNvPr>
                <p14:cNvContentPartPr/>
                <p14:nvPr/>
              </p14:nvContentPartPr>
              <p14:xfrm>
                <a:off x="1651786" y="2445343"/>
                <a:ext cx="59400" cy="255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40B4E1C6-9ABA-9A22-A822-EB5535E67299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645666" y="2439223"/>
                  <a:ext cx="716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0CFF31B6-9767-EB29-B2F7-D0802D629C00}"/>
                    </a:ext>
                  </a:extLst>
                </p14:cNvPr>
                <p14:cNvContentPartPr/>
                <p14:nvPr/>
              </p14:nvContentPartPr>
              <p14:xfrm>
                <a:off x="1759066" y="2396383"/>
                <a:ext cx="39960" cy="1098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0CFF31B6-9767-EB29-B2F7-D0802D629C00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752946" y="2390263"/>
                  <a:ext cx="522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8E255739-33FA-40A3-E22F-0B2F271E2AD5}"/>
                    </a:ext>
                  </a:extLst>
                </p14:cNvPr>
                <p14:cNvContentPartPr/>
                <p14:nvPr/>
              </p14:nvContentPartPr>
              <p14:xfrm>
                <a:off x="1488346" y="2371183"/>
                <a:ext cx="148680" cy="2109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8E255739-33FA-40A3-E22F-0B2F271E2AD5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1482226" y="2365063"/>
                  <a:ext cx="1609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774B3632-0AE3-875E-68F4-EFAA82D8E5D3}"/>
                    </a:ext>
                  </a:extLst>
                </p14:cNvPr>
                <p14:cNvContentPartPr/>
                <p14:nvPr/>
              </p14:nvContentPartPr>
              <p14:xfrm>
                <a:off x="1855906" y="2349583"/>
                <a:ext cx="43560" cy="2394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774B3632-0AE3-875E-68F4-EFAA82D8E5D3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849786" y="2343463"/>
                  <a:ext cx="5580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4258246F-545F-07DF-9CDA-EB54C7948DE9}"/>
                    </a:ext>
                  </a:extLst>
                </p14:cNvPr>
                <p14:cNvContentPartPr/>
                <p14:nvPr/>
              </p14:nvContentPartPr>
              <p14:xfrm>
                <a:off x="2084866" y="2278663"/>
                <a:ext cx="32040" cy="1587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258246F-545F-07DF-9CDA-EB54C7948DE9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2078746" y="2272543"/>
                  <a:ext cx="442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CC9E8173-0C59-ABF2-83B5-C6FC2369B4BE}"/>
                    </a:ext>
                  </a:extLst>
                </p14:cNvPr>
                <p14:cNvContentPartPr/>
                <p14:nvPr/>
              </p14:nvContentPartPr>
              <p14:xfrm>
                <a:off x="2022946" y="2345263"/>
                <a:ext cx="141840" cy="158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CC9E8173-0C59-ABF2-83B5-C6FC2369B4BE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2016826" y="2339143"/>
                  <a:ext cx="1540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5F79253B-F613-1623-0E71-1CFC5999FEC1}"/>
                    </a:ext>
                  </a:extLst>
                </p14:cNvPr>
                <p14:cNvContentPartPr/>
                <p14:nvPr/>
              </p14:nvContentPartPr>
              <p14:xfrm>
                <a:off x="2323186" y="2263183"/>
                <a:ext cx="162720" cy="1695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5F79253B-F613-1623-0E71-1CFC5999FEC1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2317066" y="2257063"/>
                  <a:ext cx="1749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445DC019-40D0-0A09-3A59-C0969AC6144B}"/>
                    </a:ext>
                  </a:extLst>
                </p14:cNvPr>
                <p14:cNvContentPartPr/>
                <p14:nvPr/>
              </p14:nvContentPartPr>
              <p14:xfrm>
                <a:off x="2348386" y="2266423"/>
                <a:ext cx="127800" cy="1846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445DC019-40D0-0A09-3A59-C0969AC6144B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2342266" y="2260303"/>
                  <a:ext cx="1400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EE1AF27B-CD54-353C-615F-62FBB094F83A}"/>
                    </a:ext>
                  </a:extLst>
                </p14:cNvPr>
                <p14:cNvContentPartPr/>
                <p14:nvPr/>
              </p14:nvContentPartPr>
              <p14:xfrm>
                <a:off x="2500306" y="2373703"/>
                <a:ext cx="117720" cy="1317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EE1AF27B-CD54-353C-615F-62FBB094F83A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2494186" y="2367583"/>
                  <a:ext cx="1299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6C65FB7C-DD8E-837F-F26D-03541E404BA2}"/>
                    </a:ext>
                  </a:extLst>
                </p14:cNvPr>
                <p14:cNvContentPartPr/>
                <p14:nvPr/>
              </p14:nvContentPartPr>
              <p14:xfrm>
                <a:off x="2633866" y="2418343"/>
                <a:ext cx="51480" cy="788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6C65FB7C-DD8E-837F-F26D-03541E404BA2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2627746" y="2412223"/>
                  <a:ext cx="637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C6C839D0-9A8B-B8E7-97A9-792213F692C6}"/>
                    </a:ext>
                  </a:extLst>
                </p14:cNvPr>
                <p14:cNvContentPartPr/>
                <p14:nvPr/>
              </p14:nvContentPartPr>
              <p14:xfrm>
                <a:off x="2624146" y="2347423"/>
                <a:ext cx="37080" cy="122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C6C839D0-9A8B-B8E7-97A9-792213F692C6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2618026" y="2341303"/>
                  <a:ext cx="493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A76EAA56-F850-9CB1-BA20-A45536560BA4}"/>
                    </a:ext>
                  </a:extLst>
                </p14:cNvPr>
                <p14:cNvContentPartPr/>
                <p14:nvPr/>
              </p14:nvContentPartPr>
              <p14:xfrm>
                <a:off x="2774266" y="2428783"/>
                <a:ext cx="64800" cy="133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A76EAA56-F850-9CB1-BA20-A45536560BA4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2768146" y="2422663"/>
                  <a:ext cx="77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B37693D0-85C9-9043-2046-1655E741E3B9}"/>
                    </a:ext>
                  </a:extLst>
                </p14:cNvPr>
                <p14:cNvContentPartPr/>
                <p14:nvPr/>
              </p14:nvContentPartPr>
              <p14:xfrm>
                <a:off x="2891986" y="2361103"/>
                <a:ext cx="23400" cy="1314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B37693D0-85C9-9043-2046-1655E741E3B9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2885866" y="2354983"/>
                  <a:ext cx="356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6BDDDAD9-7173-C0DA-D55D-79637246BB11}"/>
                    </a:ext>
                  </a:extLst>
                </p14:cNvPr>
                <p14:cNvContentPartPr/>
                <p14:nvPr/>
              </p14:nvContentPartPr>
              <p14:xfrm>
                <a:off x="216826" y="2970583"/>
                <a:ext cx="195840" cy="1454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BDDDAD9-7173-C0DA-D55D-79637246BB11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210706" y="2964463"/>
                  <a:ext cx="2080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E1E178F9-5E16-72C6-5602-96907842F8A8}"/>
                    </a:ext>
                  </a:extLst>
                </p14:cNvPr>
                <p14:cNvContentPartPr/>
                <p14:nvPr/>
              </p14:nvContentPartPr>
              <p14:xfrm>
                <a:off x="279466" y="2973823"/>
                <a:ext cx="117720" cy="1526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E1E178F9-5E16-72C6-5602-96907842F8A8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273346" y="2967703"/>
                  <a:ext cx="1299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FCAD3329-8F2B-CAB1-AECB-D40D8355EDFE}"/>
                    </a:ext>
                  </a:extLst>
                </p14:cNvPr>
                <p14:cNvContentPartPr/>
                <p14:nvPr/>
              </p14:nvContentPartPr>
              <p14:xfrm>
                <a:off x="437506" y="3063823"/>
                <a:ext cx="105120" cy="1260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FCAD3329-8F2B-CAB1-AECB-D40D8355EDFE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431386" y="3057703"/>
                  <a:ext cx="1173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A6A2601-19D4-F806-835D-16DEBC3161D1}"/>
                    </a:ext>
                  </a:extLst>
                </p14:cNvPr>
                <p14:cNvContentPartPr/>
                <p14:nvPr/>
              </p14:nvContentPartPr>
              <p14:xfrm>
                <a:off x="572506" y="3102703"/>
                <a:ext cx="80280" cy="914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A6A2601-19D4-F806-835D-16DEBC3161D1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566386" y="3096583"/>
                  <a:ext cx="92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1D04BEFB-3907-9438-3157-F0975C0AE20F}"/>
                    </a:ext>
                  </a:extLst>
                </p14:cNvPr>
                <p14:cNvContentPartPr/>
                <p14:nvPr/>
              </p14:nvContentPartPr>
              <p14:xfrm>
                <a:off x="577186" y="3025303"/>
                <a:ext cx="33120" cy="133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1D04BEFB-3907-9438-3157-F0975C0AE20F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571066" y="3019183"/>
                  <a:ext cx="453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5AA09881-3DAC-A73B-5BF7-A00E363980F3}"/>
                    </a:ext>
                  </a:extLst>
                </p14:cNvPr>
                <p14:cNvContentPartPr/>
                <p14:nvPr/>
              </p14:nvContentPartPr>
              <p14:xfrm>
                <a:off x="690586" y="3054463"/>
                <a:ext cx="33840" cy="12420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5AA09881-3DAC-A73B-5BF7-A00E363980F3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684466" y="3048343"/>
                  <a:ext cx="460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5E62C135-8AB1-DF16-C5A5-CEF90392B63A}"/>
                    </a:ext>
                  </a:extLst>
                </p14:cNvPr>
                <p14:cNvContentPartPr/>
                <p14:nvPr/>
              </p14:nvContentPartPr>
              <p14:xfrm>
                <a:off x="652786" y="3110983"/>
                <a:ext cx="92160" cy="1548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5E62C135-8AB1-DF16-C5A5-CEF90392B63A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646666" y="3104863"/>
                  <a:ext cx="1044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DDB34755-BEBE-6315-55A3-CA811568EF73}"/>
                    </a:ext>
                  </a:extLst>
                </p14:cNvPr>
                <p14:cNvContentPartPr/>
                <p14:nvPr/>
              </p14:nvContentPartPr>
              <p14:xfrm>
                <a:off x="798586" y="3046903"/>
                <a:ext cx="50760" cy="1472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DDB34755-BEBE-6315-55A3-CA811568EF73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792466" y="3040783"/>
                  <a:ext cx="630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9B525170-F20D-47B1-07D6-08B6875E93D8}"/>
                    </a:ext>
                  </a:extLst>
                </p14:cNvPr>
                <p14:cNvContentPartPr/>
                <p14:nvPr/>
              </p14:nvContentPartPr>
              <p14:xfrm>
                <a:off x="1000186" y="2947183"/>
                <a:ext cx="180360" cy="1497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9B525170-F20D-47B1-07D6-08B6875E93D8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994066" y="2941063"/>
                  <a:ext cx="1926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17733BC8-8592-2C6F-F094-A6F92629F78D}"/>
                    </a:ext>
                  </a:extLst>
                </p14:cNvPr>
                <p14:cNvContentPartPr/>
                <p14:nvPr/>
              </p14:nvContentPartPr>
              <p14:xfrm>
                <a:off x="997306" y="3097303"/>
                <a:ext cx="165600" cy="345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17733BC8-8592-2C6F-F094-A6F92629F78D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991186" y="3091183"/>
                  <a:ext cx="1778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3F5192B9-D1DF-4E05-83DA-5DB1386195E4}"/>
                    </a:ext>
                  </a:extLst>
                </p14:cNvPr>
                <p14:cNvContentPartPr/>
                <p14:nvPr/>
              </p14:nvContentPartPr>
              <p14:xfrm>
                <a:off x="1387186" y="2876983"/>
                <a:ext cx="81720" cy="30960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3F5192B9-D1DF-4E05-83DA-5DB1386195E4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381066" y="2870863"/>
                  <a:ext cx="9396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FD494585-4B69-D3E8-3A7D-E2E3460AEF88}"/>
                    </a:ext>
                  </a:extLst>
                </p14:cNvPr>
                <p14:cNvContentPartPr/>
                <p14:nvPr/>
              </p14:nvContentPartPr>
              <p14:xfrm>
                <a:off x="1379626" y="3017023"/>
                <a:ext cx="88200" cy="309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FD494585-4B69-D3E8-3A7D-E2E3460AEF88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373506" y="3010903"/>
                  <a:ext cx="10044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5AC2F4AF-6633-465F-9F59-1E6EE7D5EC20}"/>
                    </a:ext>
                  </a:extLst>
                </p14:cNvPr>
                <p14:cNvContentPartPr/>
                <p14:nvPr/>
              </p14:nvContentPartPr>
              <p14:xfrm>
                <a:off x="1616506" y="2741623"/>
                <a:ext cx="15840" cy="1324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5AC2F4AF-6633-465F-9F59-1E6EE7D5EC20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1610386" y="2735503"/>
                  <a:ext cx="280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8F3CC843-4E8D-1959-FF98-50FC2F21F14A}"/>
                    </a:ext>
                  </a:extLst>
                </p14:cNvPr>
                <p14:cNvContentPartPr/>
                <p14:nvPr/>
              </p14:nvContentPartPr>
              <p14:xfrm>
                <a:off x="1604986" y="2787343"/>
                <a:ext cx="160560" cy="19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8F3CC843-4E8D-1959-FF98-50FC2F21F14A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1598866" y="2781223"/>
                  <a:ext cx="17280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D6176653-CF10-B977-A92C-CFA8EA190E05}"/>
                    </a:ext>
                  </a:extLst>
                </p14:cNvPr>
                <p14:cNvContentPartPr/>
                <p14:nvPr/>
              </p14:nvContentPartPr>
              <p14:xfrm>
                <a:off x="1693186" y="2890663"/>
                <a:ext cx="142920" cy="838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D6176653-CF10-B977-A92C-CFA8EA190E05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687066" y="2884543"/>
                  <a:ext cx="155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0A59A9DB-2643-932F-E1C3-5655A0ED4491}"/>
                    </a:ext>
                  </a:extLst>
                </p14:cNvPr>
                <p14:cNvContentPartPr/>
                <p14:nvPr/>
              </p14:nvContentPartPr>
              <p14:xfrm>
                <a:off x="1814146" y="2855383"/>
                <a:ext cx="64080" cy="540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0A59A9DB-2643-932F-E1C3-5655A0ED4491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1808026" y="2849263"/>
                  <a:ext cx="76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F5AADE61-28B6-0F95-7250-E55D58FDA6FF}"/>
                    </a:ext>
                  </a:extLst>
                </p14:cNvPr>
                <p14:cNvContentPartPr/>
                <p14:nvPr/>
              </p14:nvContentPartPr>
              <p14:xfrm>
                <a:off x="1835746" y="2784463"/>
                <a:ext cx="22320" cy="1440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F5AADE61-28B6-0F95-7250-E55D58FDA6FF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829626" y="2778343"/>
                  <a:ext cx="345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C0D205A6-65A9-E451-C754-C54AF68C7BC9}"/>
                    </a:ext>
                  </a:extLst>
                </p14:cNvPr>
                <p14:cNvContentPartPr/>
                <p14:nvPr/>
              </p14:nvContentPartPr>
              <p14:xfrm>
                <a:off x="1895506" y="2835943"/>
                <a:ext cx="15840" cy="669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C0D205A6-65A9-E451-C754-C54AF68C7BC9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889386" y="2829823"/>
                  <a:ext cx="280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3757293A-71FC-346B-D1CA-34A6F18EFE3E}"/>
                    </a:ext>
                  </a:extLst>
                </p14:cNvPr>
                <p14:cNvContentPartPr/>
                <p14:nvPr/>
              </p14:nvContentPartPr>
              <p14:xfrm>
                <a:off x="1872466" y="2862223"/>
                <a:ext cx="75600" cy="165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3757293A-71FC-346B-D1CA-34A6F18EFE3E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866346" y="2856103"/>
                  <a:ext cx="878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AB7CA661-16B2-9DE4-91FB-201EA32D70D8}"/>
                    </a:ext>
                  </a:extLst>
                </p14:cNvPr>
                <p14:cNvContentPartPr/>
                <p14:nvPr/>
              </p14:nvContentPartPr>
              <p14:xfrm>
                <a:off x="2007826" y="2815783"/>
                <a:ext cx="22320" cy="10512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AB7CA661-16B2-9DE4-91FB-201EA32D70D8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001706" y="2809663"/>
                  <a:ext cx="345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A6830B1D-050B-3811-7142-70E42498B2B8}"/>
                    </a:ext>
                  </a:extLst>
                </p14:cNvPr>
                <p14:cNvContentPartPr/>
                <p14:nvPr/>
              </p14:nvContentPartPr>
              <p14:xfrm>
                <a:off x="2130946" y="2953303"/>
                <a:ext cx="185760" cy="1706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A6830B1D-050B-3811-7142-70E42498B2B8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124826" y="2947183"/>
                  <a:ext cx="1980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089359D6-C567-E315-4571-F1553FFC16A9}"/>
                    </a:ext>
                  </a:extLst>
                </p14:cNvPr>
                <p14:cNvContentPartPr/>
                <p14:nvPr/>
              </p14:nvContentPartPr>
              <p14:xfrm>
                <a:off x="2142826" y="2975263"/>
                <a:ext cx="182880" cy="16164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089359D6-C567-E315-4571-F1553FFC16A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136706" y="2969143"/>
                  <a:ext cx="1951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58EDC37E-C567-8BB1-3C91-9AF1F6A849A0}"/>
                    </a:ext>
                  </a:extLst>
                </p14:cNvPr>
                <p14:cNvContentPartPr/>
                <p14:nvPr/>
              </p14:nvContentPartPr>
              <p14:xfrm>
                <a:off x="2316346" y="3078943"/>
                <a:ext cx="117720" cy="9396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58EDC37E-C567-8BB1-3C91-9AF1F6A849A0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2310226" y="3072823"/>
                  <a:ext cx="1299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2DB44946-FC56-7DF7-9609-0D5316C24F06}"/>
                    </a:ext>
                  </a:extLst>
                </p14:cNvPr>
                <p14:cNvContentPartPr/>
                <p14:nvPr/>
              </p14:nvContentPartPr>
              <p14:xfrm>
                <a:off x="2465026" y="3098743"/>
                <a:ext cx="85680" cy="702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2DB44946-FC56-7DF7-9609-0D5316C24F06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458906" y="3092623"/>
                  <a:ext cx="979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2BA4000D-4716-92D3-1E6D-8D243246C440}"/>
                    </a:ext>
                  </a:extLst>
                </p14:cNvPr>
                <p14:cNvContentPartPr/>
                <p14:nvPr/>
              </p14:nvContentPartPr>
              <p14:xfrm>
                <a:off x="2501026" y="3002263"/>
                <a:ext cx="42120" cy="136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2BA4000D-4716-92D3-1E6D-8D243246C440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494906" y="2996143"/>
                  <a:ext cx="543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E2D7AC1-E31F-A5AD-DCA7-5D50FC5B1807}"/>
                    </a:ext>
                  </a:extLst>
                </p14:cNvPr>
                <p14:cNvContentPartPr/>
                <p14:nvPr/>
              </p14:nvContentPartPr>
              <p14:xfrm>
                <a:off x="3156226" y="2445343"/>
                <a:ext cx="43560" cy="946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E2D7AC1-E31F-A5AD-DCA7-5D50FC5B1807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150106" y="2439223"/>
                  <a:ext cx="558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E15987E0-5FB9-7FBB-E5BF-C8F28B04C536}"/>
                    </a:ext>
                  </a:extLst>
                </p14:cNvPr>
                <p14:cNvContentPartPr/>
                <p14:nvPr/>
              </p14:nvContentPartPr>
              <p14:xfrm>
                <a:off x="3450706" y="2334823"/>
                <a:ext cx="76320" cy="11736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E15987E0-5FB9-7FBB-E5BF-C8F28B04C536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444586" y="2328703"/>
                  <a:ext cx="885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C633BA3-C0B7-B32A-564F-87DD9E326E15}"/>
                    </a:ext>
                  </a:extLst>
                </p14:cNvPr>
                <p14:cNvContentPartPr/>
                <p14:nvPr/>
              </p14:nvContentPartPr>
              <p14:xfrm>
                <a:off x="3468706" y="2294143"/>
                <a:ext cx="21240" cy="100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C633BA3-C0B7-B32A-564F-87DD9E326E15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462586" y="2288023"/>
                  <a:ext cx="334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ECC6EDA1-3828-D844-1A20-FC02F3313BD2}"/>
                    </a:ext>
                  </a:extLst>
                </p14:cNvPr>
                <p14:cNvContentPartPr/>
                <p14:nvPr/>
              </p14:nvContentPartPr>
              <p14:xfrm>
                <a:off x="3654466" y="2280103"/>
                <a:ext cx="195120" cy="1688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ECC6EDA1-3828-D844-1A20-FC02F3313BD2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648346" y="2273983"/>
                  <a:ext cx="2073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3F1E88E6-8BDD-BC1B-445A-25596D3D33D5}"/>
                    </a:ext>
                  </a:extLst>
                </p14:cNvPr>
                <p14:cNvContentPartPr/>
                <p14:nvPr/>
              </p14:nvContentPartPr>
              <p14:xfrm>
                <a:off x="3691186" y="2357503"/>
                <a:ext cx="118080" cy="158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3F1E88E6-8BDD-BC1B-445A-25596D3D33D5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685066" y="2351383"/>
                  <a:ext cx="1303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DBD826DA-2124-8B88-3452-D4B67C0EB932}"/>
                    </a:ext>
                  </a:extLst>
                </p14:cNvPr>
                <p14:cNvContentPartPr/>
                <p14:nvPr/>
              </p14:nvContentPartPr>
              <p14:xfrm>
                <a:off x="3943186" y="2241583"/>
                <a:ext cx="101880" cy="22104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DBD826DA-2124-8B88-3452-D4B67C0EB932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937066" y="2235463"/>
                  <a:ext cx="11412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96A813A0-1BFF-3794-190B-C8036FB99D9C}"/>
                    </a:ext>
                  </a:extLst>
                </p14:cNvPr>
                <p14:cNvContentPartPr/>
                <p14:nvPr/>
              </p14:nvContentPartPr>
              <p14:xfrm>
                <a:off x="4067746" y="2342023"/>
                <a:ext cx="133560" cy="1080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96A813A0-1BFF-3794-190B-C8036FB99D9C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061626" y="2335903"/>
                  <a:ext cx="1458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B6EC2D27-1085-A75F-A4C5-7BB2F66FFE60}"/>
                    </a:ext>
                  </a:extLst>
                </p14:cNvPr>
                <p14:cNvContentPartPr/>
                <p14:nvPr/>
              </p14:nvContentPartPr>
              <p14:xfrm>
                <a:off x="4158826" y="2216743"/>
                <a:ext cx="135720" cy="31680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B6EC2D27-1085-A75F-A4C5-7BB2F66FFE60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152706" y="2210623"/>
                  <a:ext cx="14796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E3C3EFA0-8AB8-BC9A-1FAF-2D71617D8914}"/>
                    </a:ext>
                  </a:extLst>
                </p14:cNvPr>
                <p14:cNvContentPartPr/>
                <p14:nvPr/>
              </p14:nvContentPartPr>
              <p14:xfrm>
                <a:off x="2786506" y="3057343"/>
                <a:ext cx="37080" cy="1461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E3C3EFA0-8AB8-BC9A-1FAF-2D71617D8914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780386" y="3051223"/>
                  <a:ext cx="493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F396B488-7B63-565B-27EF-82B4758FE92F}"/>
                    </a:ext>
                  </a:extLst>
                </p14:cNvPr>
                <p14:cNvContentPartPr/>
                <p14:nvPr/>
              </p14:nvContentPartPr>
              <p14:xfrm>
                <a:off x="203866" y="3427783"/>
                <a:ext cx="180360" cy="1684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F396B488-7B63-565B-27EF-82B4758FE92F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197746" y="3421663"/>
                  <a:ext cx="1926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405094C7-42A5-3F73-1DB7-27D6F64010EF}"/>
                    </a:ext>
                  </a:extLst>
                </p14:cNvPr>
                <p14:cNvContentPartPr/>
                <p14:nvPr/>
              </p14:nvContentPartPr>
              <p14:xfrm>
                <a:off x="257506" y="3440023"/>
                <a:ext cx="156960" cy="13140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405094C7-42A5-3F73-1DB7-27D6F64010EF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251386" y="3433903"/>
                  <a:ext cx="1692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AD1282F4-E0DB-A079-07D7-03045AA40CD7}"/>
                    </a:ext>
                  </a:extLst>
                </p14:cNvPr>
                <p14:cNvContentPartPr/>
                <p14:nvPr/>
              </p14:nvContentPartPr>
              <p14:xfrm>
                <a:off x="387466" y="3544063"/>
                <a:ext cx="110160" cy="1180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AD1282F4-E0DB-A079-07D7-03045AA40CD7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381346" y="3537943"/>
                  <a:ext cx="1224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9DD5ACAA-458C-25DF-DD90-010239C75111}"/>
                    </a:ext>
                  </a:extLst>
                </p14:cNvPr>
                <p14:cNvContentPartPr/>
                <p14:nvPr/>
              </p14:nvContentPartPr>
              <p14:xfrm>
                <a:off x="559546" y="3560623"/>
                <a:ext cx="51840" cy="8820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9DD5ACAA-458C-25DF-DD90-010239C75111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53426" y="3554503"/>
                  <a:ext cx="640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704DE4C3-B091-D5A9-021A-41A3D2018480}"/>
                    </a:ext>
                  </a:extLst>
                </p14:cNvPr>
                <p14:cNvContentPartPr/>
                <p14:nvPr/>
              </p14:nvContentPartPr>
              <p14:xfrm>
                <a:off x="566386" y="3493663"/>
                <a:ext cx="25560" cy="147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704DE4C3-B091-D5A9-021A-41A3D2018480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60266" y="3487543"/>
                  <a:ext cx="378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4DF1CCB7-F40F-20C8-A90A-5F108CB7CC17}"/>
                    </a:ext>
                  </a:extLst>
                </p14:cNvPr>
                <p14:cNvContentPartPr/>
                <p14:nvPr/>
              </p14:nvContentPartPr>
              <p14:xfrm>
                <a:off x="672586" y="3522103"/>
                <a:ext cx="21600" cy="9396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4DF1CCB7-F40F-20C8-A90A-5F108CB7CC17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66466" y="3515983"/>
                  <a:ext cx="338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DD1FB6CB-FCFA-46D4-3A8F-7F177EBD36E9}"/>
                    </a:ext>
                  </a:extLst>
                </p14:cNvPr>
                <p14:cNvContentPartPr/>
                <p14:nvPr/>
              </p14:nvContentPartPr>
              <p14:xfrm>
                <a:off x="635506" y="3570703"/>
                <a:ext cx="124920" cy="1044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DD1FB6CB-FCFA-46D4-3A8F-7F177EBD36E9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29386" y="3564583"/>
                  <a:ext cx="1371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5AA5B516-0BAA-C571-F534-E3AECFBB3158}"/>
                    </a:ext>
                  </a:extLst>
                </p14:cNvPr>
                <p14:cNvContentPartPr/>
                <p14:nvPr/>
              </p14:nvContentPartPr>
              <p14:xfrm>
                <a:off x="818386" y="3510223"/>
                <a:ext cx="29880" cy="12096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5AA5B516-0BAA-C571-F534-E3AECFBB3158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12266" y="3504103"/>
                  <a:ext cx="421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4A525951-30C5-F350-5111-95CD71BE32F4}"/>
                    </a:ext>
                  </a:extLst>
                </p14:cNvPr>
                <p14:cNvContentPartPr/>
                <p14:nvPr/>
              </p14:nvContentPartPr>
              <p14:xfrm>
                <a:off x="1003066" y="3446143"/>
                <a:ext cx="145440" cy="17172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4A525951-30C5-F350-5111-95CD71BE32F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996946" y="3440023"/>
                  <a:ext cx="157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FFA08041-52ED-98A1-9DFA-92C7500BB3BD}"/>
                    </a:ext>
                  </a:extLst>
                </p14:cNvPr>
                <p14:cNvContentPartPr/>
                <p14:nvPr/>
              </p14:nvContentPartPr>
              <p14:xfrm>
                <a:off x="1025026" y="3623983"/>
                <a:ext cx="150480" cy="385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FFA08041-52ED-98A1-9DFA-92C7500BB3BD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018906" y="3617863"/>
                  <a:ext cx="1627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BFCF3ACD-358E-567A-2FAF-CE4CB833827A}"/>
                    </a:ext>
                  </a:extLst>
                </p14:cNvPr>
                <p14:cNvContentPartPr/>
                <p14:nvPr/>
              </p14:nvContentPartPr>
              <p14:xfrm>
                <a:off x="1388266" y="3439663"/>
                <a:ext cx="59040" cy="2912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BFCF3ACD-358E-567A-2FAF-CE4CB833827A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382146" y="3433543"/>
                  <a:ext cx="712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21A61DF6-0D58-1ECC-A456-47D39ABA104F}"/>
                    </a:ext>
                  </a:extLst>
                </p14:cNvPr>
                <p14:cNvContentPartPr/>
                <p14:nvPr/>
              </p14:nvContentPartPr>
              <p14:xfrm>
                <a:off x="1365226" y="3535423"/>
                <a:ext cx="174960" cy="3888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21A61DF6-0D58-1ECC-A456-47D39ABA104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359106" y="3529303"/>
                  <a:ext cx="1872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5B0581E8-1262-C2D3-F50A-73B75606BFC6}"/>
                    </a:ext>
                  </a:extLst>
                </p14:cNvPr>
                <p14:cNvContentPartPr/>
                <p14:nvPr/>
              </p14:nvContentPartPr>
              <p14:xfrm>
                <a:off x="1599946" y="3265783"/>
                <a:ext cx="32040" cy="14652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5B0581E8-1262-C2D3-F50A-73B75606BFC6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593826" y="3259663"/>
                  <a:ext cx="442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343CA92F-EA75-E42C-BEF6-EBBBF7DAC5F2}"/>
                    </a:ext>
                  </a:extLst>
                </p14:cNvPr>
                <p14:cNvContentPartPr/>
                <p14:nvPr/>
              </p14:nvContentPartPr>
              <p14:xfrm>
                <a:off x="1614706" y="3287743"/>
                <a:ext cx="196200" cy="2509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343CA92F-EA75-E42C-BEF6-EBBBF7DAC5F2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608586" y="3281623"/>
                  <a:ext cx="20844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D8C606D6-1662-ED56-3115-A6E2F8447F19}"/>
                    </a:ext>
                  </a:extLst>
                </p14:cNvPr>
                <p14:cNvContentPartPr/>
                <p14:nvPr/>
              </p14:nvContentPartPr>
              <p14:xfrm>
                <a:off x="1696066" y="3414463"/>
                <a:ext cx="144360" cy="9504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D8C606D6-1662-ED56-3115-A6E2F8447F19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689946" y="3408343"/>
                  <a:ext cx="156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D774C1E9-C1F6-D2F3-3ADF-18E86E63D9A2}"/>
                    </a:ext>
                  </a:extLst>
                </p14:cNvPr>
                <p14:cNvContentPartPr/>
                <p14:nvPr/>
              </p14:nvContentPartPr>
              <p14:xfrm>
                <a:off x="1833586" y="3357943"/>
                <a:ext cx="34920" cy="792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D774C1E9-C1F6-D2F3-3ADF-18E86E63D9A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827466" y="3351823"/>
                  <a:ext cx="471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06485FD3-13A4-3B6A-F52E-04FEF3779A34}"/>
                    </a:ext>
                  </a:extLst>
                </p14:cNvPr>
                <p14:cNvContentPartPr/>
                <p14:nvPr/>
              </p14:nvContentPartPr>
              <p14:xfrm>
                <a:off x="1852306" y="3326623"/>
                <a:ext cx="24480" cy="9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06485FD3-13A4-3B6A-F52E-04FEF3779A34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846186" y="3320503"/>
                  <a:ext cx="367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1827041A-FF71-B74F-A6A7-2344C1E5AC41}"/>
                    </a:ext>
                  </a:extLst>
                </p14:cNvPr>
                <p14:cNvContentPartPr/>
                <p14:nvPr/>
              </p14:nvContentPartPr>
              <p14:xfrm>
                <a:off x="1926106" y="3334903"/>
                <a:ext cx="19080" cy="11160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1827041A-FF71-B74F-A6A7-2344C1E5AC41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919986" y="3328783"/>
                  <a:ext cx="313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26238C24-8979-C383-A82F-63D7EE52F47E}"/>
                    </a:ext>
                  </a:extLst>
                </p14:cNvPr>
                <p14:cNvContentPartPr/>
                <p14:nvPr/>
              </p14:nvContentPartPr>
              <p14:xfrm>
                <a:off x="1901986" y="3399703"/>
                <a:ext cx="63000" cy="61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26238C24-8979-C383-A82F-63D7EE52F47E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895866" y="3393583"/>
                  <a:ext cx="752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87BF18F3-2653-6098-9239-27D1B0CA36F9}"/>
                    </a:ext>
                  </a:extLst>
                </p14:cNvPr>
                <p14:cNvContentPartPr/>
                <p14:nvPr/>
              </p14:nvContentPartPr>
              <p14:xfrm>
                <a:off x="2014306" y="3360463"/>
                <a:ext cx="22680" cy="1026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87BF18F3-2653-6098-9239-27D1B0CA36F9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2008186" y="3354343"/>
                  <a:ext cx="349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91D7F098-41EE-B4BA-7CA0-A9C8531B9620}"/>
                    </a:ext>
                  </a:extLst>
                </p14:cNvPr>
                <p14:cNvContentPartPr/>
                <p14:nvPr/>
              </p14:nvContentPartPr>
              <p14:xfrm>
                <a:off x="2101786" y="3551263"/>
                <a:ext cx="215640" cy="1357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91D7F098-41EE-B4BA-7CA0-A9C8531B9620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2095666" y="3545143"/>
                  <a:ext cx="2278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4789FF29-D93A-DA41-5542-F127BF1905AA}"/>
                    </a:ext>
                  </a:extLst>
                </p14:cNvPr>
                <p14:cNvContentPartPr/>
                <p14:nvPr/>
              </p14:nvContentPartPr>
              <p14:xfrm>
                <a:off x="2157226" y="3536143"/>
                <a:ext cx="146880" cy="1623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4789FF29-D93A-DA41-5542-F127BF1905AA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2151106" y="3530023"/>
                  <a:ext cx="1591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CBBBE78F-E594-99E6-185D-94EB73E0B93F}"/>
                    </a:ext>
                  </a:extLst>
                </p14:cNvPr>
                <p14:cNvContentPartPr/>
                <p14:nvPr/>
              </p14:nvContentPartPr>
              <p14:xfrm>
                <a:off x="2325706" y="3637663"/>
                <a:ext cx="133560" cy="1508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CBBBE78F-E594-99E6-185D-94EB73E0B93F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2319586" y="3631543"/>
                  <a:ext cx="1458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A49552D3-5C7C-BF75-FB2A-E58C00B569C9}"/>
                    </a:ext>
                  </a:extLst>
                </p14:cNvPr>
                <p14:cNvContentPartPr/>
                <p14:nvPr/>
              </p14:nvContentPartPr>
              <p14:xfrm>
                <a:off x="2472946" y="3672223"/>
                <a:ext cx="61560" cy="1044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A49552D3-5C7C-BF75-FB2A-E58C00B569C9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2466826" y="3666103"/>
                  <a:ext cx="738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F27B6107-F727-B0C8-AD2B-02BEF2C60A06}"/>
                    </a:ext>
                  </a:extLst>
                </p14:cNvPr>
                <p14:cNvContentPartPr/>
                <p14:nvPr/>
              </p14:nvContentPartPr>
              <p14:xfrm>
                <a:off x="2486626" y="3592663"/>
                <a:ext cx="46800" cy="2592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F27B6107-F727-B0C8-AD2B-02BEF2C60A06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2480506" y="3586543"/>
                  <a:ext cx="59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7B90CD7D-E76D-D713-8C45-D994E46D8EF9}"/>
                    </a:ext>
                  </a:extLst>
                </p14:cNvPr>
                <p14:cNvContentPartPr/>
                <p14:nvPr/>
              </p14:nvContentPartPr>
              <p14:xfrm>
                <a:off x="2578786" y="3662863"/>
                <a:ext cx="77040" cy="262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7B90CD7D-E76D-D713-8C45-D994E46D8EF9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2572666" y="3656743"/>
                  <a:ext cx="892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F3C14A6E-7D5A-5215-DA9A-01EF86E60FD9}"/>
                    </a:ext>
                  </a:extLst>
                </p14:cNvPr>
                <p14:cNvContentPartPr/>
                <p14:nvPr/>
              </p14:nvContentPartPr>
              <p14:xfrm>
                <a:off x="2700826" y="3613183"/>
                <a:ext cx="32760" cy="1746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F3C14A6E-7D5A-5215-DA9A-01EF86E60FD9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694706" y="3607063"/>
                  <a:ext cx="450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91871C3C-1498-FA33-0C99-A84808FD8E0A}"/>
                    </a:ext>
                  </a:extLst>
                </p14:cNvPr>
                <p14:cNvContentPartPr/>
                <p14:nvPr/>
              </p14:nvContentPartPr>
              <p14:xfrm>
                <a:off x="2974786" y="3617503"/>
                <a:ext cx="28080" cy="792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91871C3C-1498-FA33-0C99-A84808FD8E0A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968666" y="3611383"/>
                  <a:ext cx="403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CA5B355B-A457-0E6D-2655-04A16C96CFBA}"/>
                    </a:ext>
                  </a:extLst>
                </p14:cNvPr>
                <p14:cNvContentPartPr/>
                <p14:nvPr/>
              </p14:nvContentPartPr>
              <p14:xfrm>
                <a:off x="3216346" y="3080023"/>
                <a:ext cx="62640" cy="1184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CA5B355B-A457-0E6D-2655-04A16C96CFB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210226" y="3073903"/>
                  <a:ext cx="748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1164DF90-585F-F25C-EC50-7928C5ABB1A4}"/>
                    </a:ext>
                  </a:extLst>
                </p14:cNvPr>
                <p14:cNvContentPartPr/>
                <p14:nvPr/>
              </p14:nvContentPartPr>
              <p14:xfrm>
                <a:off x="3264946" y="2985703"/>
                <a:ext cx="30960" cy="176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1164DF90-585F-F25C-EC50-7928C5ABB1A4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258826" y="2979583"/>
                  <a:ext cx="432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9D5E4999-2C67-F30E-C40E-A5F81A1B151F}"/>
                    </a:ext>
                  </a:extLst>
                </p14:cNvPr>
                <p14:cNvContentPartPr/>
                <p14:nvPr/>
              </p14:nvContentPartPr>
              <p14:xfrm>
                <a:off x="3382666" y="2974903"/>
                <a:ext cx="143640" cy="18252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9D5E4999-2C67-F30E-C40E-A5F81A1B151F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3376546" y="2968783"/>
                  <a:ext cx="15588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B6C2F40A-2657-76DB-1BF0-51B1F45DD959}"/>
                    </a:ext>
                  </a:extLst>
                </p14:cNvPr>
                <p14:cNvContentPartPr/>
                <p14:nvPr/>
              </p14:nvContentPartPr>
              <p14:xfrm>
                <a:off x="3397426" y="3051583"/>
                <a:ext cx="119160" cy="1692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B6C2F40A-2657-76DB-1BF0-51B1F45DD959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3391306" y="3045463"/>
                  <a:ext cx="1314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B58B0F5E-9F08-9405-45F0-3C49DCDE2BDE}"/>
                    </a:ext>
                  </a:extLst>
                </p14:cNvPr>
                <p14:cNvContentPartPr/>
                <p14:nvPr/>
              </p14:nvContentPartPr>
              <p14:xfrm>
                <a:off x="3647986" y="2914063"/>
                <a:ext cx="132840" cy="222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B58B0F5E-9F08-9405-45F0-3C49DCDE2BDE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3641866" y="2907943"/>
                  <a:ext cx="14508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CCE3CE88-8669-A125-508B-604B1EB77F02}"/>
                    </a:ext>
                  </a:extLst>
                </p14:cNvPr>
                <p14:cNvContentPartPr/>
                <p14:nvPr/>
              </p14:nvContentPartPr>
              <p14:xfrm>
                <a:off x="3769306" y="3006583"/>
                <a:ext cx="90360" cy="1087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CCE3CE88-8669-A125-508B-604B1EB77F02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3763186" y="3000463"/>
                  <a:ext cx="1026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B058C95-4DFB-7DB8-34D6-5A3DFF86A1BF}"/>
                    </a:ext>
                  </a:extLst>
                </p14:cNvPr>
                <p14:cNvContentPartPr/>
                <p14:nvPr/>
              </p14:nvContentPartPr>
              <p14:xfrm>
                <a:off x="3884866" y="2917303"/>
                <a:ext cx="102240" cy="2732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B058C95-4DFB-7DB8-34D6-5A3DFF86A1BF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3878746" y="2911183"/>
                  <a:ext cx="11448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EDF6F7E7-4F66-CB72-41DF-798477557587}"/>
                    </a:ext>
                  </a:extLst>
                </p14:cNvPr>
                <p14:cNvContentPartPr/>
                <p14:nvPr/>
              </p14:nvContentPartPr>
              <p14:xfrm>
                <a:off x="3275746" y="3553063"/>
                <a:ext cx="28800" cy="11520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EDF6F7E7-4F66-CB72-41DF-798477557587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3269626" y="3546943"/>
                  <a:ext cx="410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DA7F44FC-1A72-7C4E-B52D-075422851904}"/>
                    </a:ext>
                  </a:extLst>
                </p14:cNvPr>
                <p14:cNvContentPartPr/>
                <p14:nvPr/>
              </p14:nvContentPartPr>
              <p14:xfrm>
                <a:off x="3286906" y="3457303"/>
                <a:ext cx="20160" cy="504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DA7F44FC-1A72-7C4E-B52D-075422851904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3280786" y="3451183"/>
                  <a:ext cx="324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7C831B89-5589-B147-D97F-1615AF3406F8}"/>
                    </a:ext>
                  </a:extLst>
                </p14:cNvPr>
                <p14:cNvContentPartPr/>
                <p14:nvPr/>
              </p14:nvContentPartPr>
              <p14:xfrm>
                <a:off x="3419026" y="3447223"/>
                <a:ext cx="153720" cy="1800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7C831B89-5589-B147-D97F-1615AF3406F8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3412906" y="3441103"/>
                  <a:ext cx="16596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450C381A-A228-9139-845E-8097DC190886}"/>
                    </a:ext>
                  </a:extLst>
                </p14:cNvPr>
                <p14:cNvContentPartPr/>
                <p14:nvPr/>
              </p14:nvContentPartPr>
              <p14:xfrm>
                <a:off x="3398506" y="3515623"/>
                <a:ext cx="153000" cy="259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450C381A-A228-9139-845E-8097DC190886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3392386" y="3509503"/>
                  <a:ext cx="1652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03E056B5-F417-0E5E-8FC3-DA15882841C3}"/>
                    </a:ext>
                  </a:extLst>
                </p14:cNvPr>
                <p14:cNvContentPartPr/>
                <p14:nvPr/>
              </p14:nvContentPartPr>
              <p14:xfrm>
                <a:off x="3667426" y="3409783"/>
                <a:ext cx="95040" cy="2437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03E056B5-F417-0E5E-8FC3-DA15882841C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661306" y="3403663"/>
                  <a:ext cx="1072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D252DB7D-7251-E5BC-8037-3CA6C9269F11}"/>
                    </a:ext>
                  </a:extLst>
                </p14:cNvPr>
                <p14:cNvContentPartPr/>
                <p14:nvPr/>
              </p14:nvContentPartPr>
              <p14:xfrm>
                <a:off x="3797386" y="3504823"/>
                <a:ext cx="87120" cy="1148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D252DB7D-7251-E5BC-8037-3CA6C9269F11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791266" y="3498703"/>
                  <a:ext cx="993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58AC1290-E6E4-E07E-8021-1EA062030100}"/>
                    </a:ext>
                  </a:extLst>
                </p14:cNvPr>
                <p14:cNvContentPartPr/>
                <p14:nvPr/>
              </p14:nvContentPartPr>
              <p14:xfrm>
                <a:off x="252826" y="4028263"/>
                <a:ext cx="218160" cy="1724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58AC1290-E6E4-E07E-8021-1EA062030100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246706" y="4022143"/>
                  <a:ext cx="2304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88FA2CF9-2D1A-C594-9A26-5AA162BD4D72}"/>
                    </a:ext>
                  </a:extLst>
                </p14:cNvPr>
                <p14:cNvContentPartPr/>
                <p14:nvPr/>
              </p14:nvContentPartPr>
              <p14:xfrm>
                <a:off x="276946" y="4020343"/>
                <a:ext cx="214920" cy="1627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88FA2CF9-2D1A-C594-9A26-5AA162BD4D72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70826" y="4014223"/>
                  <a:ext cx="2271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3C8988B4-0443-4B11-3B19-A75C880EE004}"/>
                    </a:ext>
                  </a:extLst>
                </p14:cNvPr>
                <p14:cNvContentPartPr/>
                <p14:nvPr/>
              </p14:nvContentPartPr>
              <p14:xfrm>
                <a:off x="581866" y="4004503"/>
                <a:ext cx="168840" cy="15624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3C8988B4-0443-4B11-3B19-A75C880EE004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575746" y="3998383"/>
                  <a:ext cx="1810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552B616E-FA7A-079A-0778-FB79939A0075}"/>
                    </a:ext>
                  </a:extLst>
                </p14:cNvPr>
                <p14:cNvContentPartPr/>
                <p14:nvPr/>
              </p14:nvContentPartPr>
              <p14:xfrm>
                <a:off x="647026" y="4129783"/>
                <a:ext cx="146520" cy="1036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552B616E-FA7A-079A-0778-FB79939A0075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640906" y="4123663"/>
                  <a:ext cx="1587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16DFEBE-6B47-0350-34A8-F02125F112D7}"/>
                    </a:ext>
                  </a:extLst>
                </p14:cNvPr>
                <p14:cNvContentPartPr/>
                <p14:nvPr/>
              </p14:nvContentPartPr>
              <p14:xfrm>
                <a:off x="883906" y="3945823"/>
                <a:ext cx="203040" cy="22788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16DFEBE-6B47-0350-34A8-F02125F112D7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877786" y="3939703"/>
                  <a:ext cx="215280" cy="24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282AB76A-C11F-AF71-B514-8474471F9BF2}"/>
              </a:ext>
            </a:extLst>
          </p:cNvPr>
          <p:cNvGrpSpPr/>
          <p:nvPr/>
        </p:nvGrpSpPr>
        <p:grpSpPr>
          <a:xfrm>
            <a:off x="1781026" y="5957863"/>
            <a:ext cx="1070280" cy="624600"/>
            <a:chOff x="1781026" y="5957863"/>
            <a:chExt cx="1070280" cy="62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7D1C83B7-3584-63A2-3E25-77D26C30CC9A}"/>
                    </a:ext>
                  </a:extLst>
                </p14:cNvPr>
                <p14:cNvContentPartPr/>
                <p14:nvPr/>
              </p14:nvContentPartPr>
              <p14:xfrm>
                <a:off x="1781026" y="6077023"/>
                <a:ext cx="205200" cy="33876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7D1C83B7-3584-63A2-3E25-77D26C30CC9A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774906" y="6070903"/>
                  <a:ext cx="21744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44C98074-0D3F-795B-3B53-B30A1B1ADB65}"/>
                    </a:ext>
                  </a:extLst>
                </p14:cNvPr>
                <p14:cNvContentPartPr/>
                <p14:nvPr/>
              </p14:nvContentPartPr>
              <p14:xfrm>
                <a:off x="2083066" y="6110863"/>
                <a:ext cx="206640" cy="31284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44C98074-0D3F-795B-3B53-B30A1B1ADB65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076946" y="6104743"/>
                  <a:ext cx="21888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9973610C-D302-9D57-556A-5A715BDC2D8F}"/>
                    </a:ext>
                  </a:extLst>
                </p14:cNvPr>
                <p14:cNvContentPartPr/>
                <p14:nvPr/>
              </p14:nvContentPartPr>
              <p14:xfrm>
                <a:off x="2329666" y="6055423"/>
                <a:ext cx="225000" cy="31608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9973610C-D302-9D57-556A-5A715BDC2D8F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2323546" y="6049303"/>
                  <a:ext cx="237240" cy="32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4FEA24F2-191C-039D-6CB4-1A09CC237770}"/>
                    </a:ext>
                  </a:extLst>
                </p14:cNvPr>
                <p14:cNvContentPartPr/>
                <p14:nvPr/>
              </p14:nvContentPartPr>
              <p14:xfrm>
                <a:off x="2648266" y="5957863"/>
                <a:ext cx="203040" cy="44820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4FEA24F2-191C-039D-6CB4-1A09CC237770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2642146" y="5951743"/>
                  <a:ext cx="215280" cy="46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984AF5FF-A254-E2D7-561C-F5CCA8175B98}"/>
                    </a:ext>
                  </a:extLst>
                </p14:cNvPr>
                <p14:cNvContentPartPr/>
                <p14:nvPr/>
              </p14:nvContentPartPr>
              <p14:xfrm>
                <a:off x="2588506" y="6369343"/>
                <a:ext cx="216720" cy="21312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984AF5FF-A254-E2D7-561C-F5CCA8175B98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582386" y="6363223"/>
                  <a:ext cx="228960" cy="225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5C93F951-9F1A-C47D-7447-071861D094A0}"/>
              </a:ext>
            </a:extLst>
          </p:cNvPr>
          <p:cNvGrpSpPr/>
          <p:nvPr/>
        </p:nvGrpSpPr>
        <p:grpSpPr>
          <a:xfrm>
            <a:off x="4037146" y="6041023"/>
            <a:ext cx="196200" cy="356760"/>
            <a:chOff x="4037146" y="6041023"/>
            <a:chExt cx="196200" cy="35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75A46E49-530D-3280-9714-49E9990FCF3B}"/>
                    </a:ext>
                  </a:extLst>
                </p14:cNvPr>
                <p14:cNvContentPartPr/>
                <p14:nvPr/>
              </p14:nvContentPartPr>
              <p14:xfrm>
                <a:off x="4037146" y="6041023"/>
                <a:ext cx="172800" cy="35676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75A46E49-530D-3280-9714-49E9990FCF3B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4031026" y="6034903"/>
                  <a:ext cx="18504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D23C42E7-5C59-9E86-035B-E9C12B74FE12}"/>
                    </a:ext>
                  </a:extLst>
                </p14:cNvPr>
                <p14:cNvContentPartPr/>
                <p14:nvPr/>
              </p14:nvContentPartPr>
              <p14:xfrm>
                <a:off x="4065946" y="6188983"/>
                <a:ext cx="111240" cy="2664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D23C42E7-5C59-9E86-035B-E9C12B74FE12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4059826" y="6182863"/>
                  <a:ext cx="12348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4A732356-8280-6321-21D6-F5B3E16CCCD8}"/>
                    </a:ext>
                  </a:extLst>
                </p14:cNvPr>
                <p14:cNvContentPartPr/>
                <p14:nvPr/>
              </p14:nvContentPartPr>
              <p14:xfrm>
                <a:off x="4085746" y="6196903"/>
                <a:ext cx="147600" cy="1440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4A732356-8280-6321-21D6-F5B3E16CCCD8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079626" y="6190783"/>
                  <a:ext cx="159840" cy="2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3C3CB03-694D-17D7-ABD0-BB9258025303}"/>
              </a:ext>
            </a:extLst>
          </p:cNvPr>
          <p:cNvGrpSpPr/>
          <p:nvPr/>
        </p:nvGrpSpPr>
        <p:grpSpPr>
          <a:xfrm>
            <a:off x="4784606" y="2939049"/>
            <a:ext cx="227160" cy="357480"/>
            <a:chOff x="4784606" y="2939049"/>
            <a:chExt cx="227160" cy="35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CD49338-ACF5-F34F-213A-ABDB0992C559}"/>
                    </a:ext>
                  </a:extLst>
                </p14:cNvPr>
                <p14:cNvContentPartPr/>
                <p14:nvPr/>
              </p14:nvContentPartPr>
              <p14:xfrm>
                <a:off x="4806566" y="2989449"/>
                <a:ext cx="27720" cy="3070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CD49338-ACF5-F34F-213A-ABDB0992C559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4800446" y="2983329"/>
                  <a:ext cx="3996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4B087689-4590-5F2C-5FBF-9A65C04293D5}"/>
                    </a:ext>
                  </a:extLst>
                </p14:cNvPr>
                <p14:cNvContentPartPr/>
                <p14:nvPr/>
              </p14:nvContentPartPr>
              <p14:xfrm>
                <a:off x="4784606" y="2939049"/>
                <a:ext cx="227160" cy="2304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4B087689-4590-5F2C-5FBF-9A65C04293D5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778486" y="2932929"/>
                  <a:ext cx="239400" cy="24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FB908C70-A4DA-1E1D-3B7F-992400F7DBAE}"/>
              </a:ext>
            </a:extLst>
          </p:cNvPr>
          <p:cNvGrpSpPr/>
          <p:nvPr/>
        </p:nvGrpSpPr>
        <p:grpSpPr>
          <a:xfrm>
            <a:off x="5013566" y="2943369"/>
            <a:ext cx="374400" cy="417600"/>
            <a:chOff x="5013566" y="2943369"/>
            <a:chExt cx="374400" cy="41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33B7A8F3-EE2A-A2C3-F6F0-7D59FCD8A134}"/>
                    </a:ext>
                  </a:extLst>
                </p14:cNvPr>
                <p14:cNvContentPartPr/>
                <p14:nvPr/>
              </p14:nvContentPartPr>
              <p14:xfrm>
                <a:off x="5013566" y="2962089"/>
                <a:ext cx="108360" cy="3517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33B7A8F3-EE2A-A2C3-F6F0-7D59FCD8A13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5007446" y="2955969"/>
                  <a:ext cx="12060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221F2D35-6B14-09FC-3788-F1AB96EC0E41}"/>
                    </a:ext>
                  </a:extLst>
                </p14:cNvPr>
                <p14:cNvContentPartPr/>
                <p14:nvPr/>
              </p14:nvContentPartPr>
              <p14:xfrm>
                <a:off x="5119406" y="3080889"/>
                <a:ext cx="80280" cy="2602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221F2D35-6B14-09FC-3788-F1AB96EC0E41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5113286" y="3074769"/>
                  <a:ext cx="925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6B20A67D-8076-E70F-8A29-67DB6EC2493F}"/>
                    </a:ext>
                  </a:extLst>
                </p14:cNvPr>
                <p14:cNvContentPartPr/>
                <p14:nvPr/>
              </p14:nvContentPartPr>
              <p14:xfrm>
                <a:off x="5135966" y="3174129"/>
                <a:ext cx="100440" cy="252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6B20A67D-8076-E70F-8A29-67DB6EC2493F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5129846" y="3168009"/>
                  <a:ext cx="11268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B1EF47A2-A9BB-2584-5DFC-828D18383227}"/>
                    </a:ext>
                  </a:extLst>
                </p14:cNvPr>
                <p14:cNvContentPartPr/>
                <p14:nvPr/>
              </p14:nvContentPartPr>
              <p14:xfrm>
                <a:off x="5231726" y="2943369"/>
                <a:ext cx="156240" cy="41760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B1EF47A2-A9BB-2584-5DFC-828D18383227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5225606" y="2937249"/>
                  <a:ext cx="168480" cy="429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C2D7EA6-43E1-456E-02B6-D4F1F127BEDD}"/>
                  </a:ext>
                </a:extLst>
              </p14:cNvPr>
              <p14:cNvContentPartPr/>
              <p14:nvPr/>
            </p14:nvContentPartPr>
            <p14:xfrm>
              <a:off x="5108904" y="5106781"/>
              <a:ext cx="128880" cy="215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C2D7EA6-43E1-456E-02B6-D4F1F127BEDD}"/>
                  </a:ext>
                </a:extLst>
              </p:cNvPr>
              <p:cNvPicPr/>
              <p:nvPr/>
            </p:nvPicPr>
            <p:blipFill>
              <a:blip r:embed="rId637"/>
              <a:stretch>
                <a:fillRect/>
              </a:stretch>
            </p:blipFill>
            <p:spPr>
              <a:xfrm>
                <a:off x="5102784" y="5100661"/>
                <a:ext cx="14112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549DF3-412B-CE17-A148-D270AA98A91B}"/>
                  </a:ext>
                </a:extLst>
              </p14:cNvPr>
              <p14:cNvContentPartPr/>
              <p14:nvPr/>
            </p14:nvContentPartPr>
            <p14:xfrm>
              <a:off x="6319584" y="5021821"/>
              <a:ext cx="196560" cy="253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549DF3-412B-CE17-A148-D270AA98A91B}"/>
                  </a:ext>
                </a:extLst>
              </p:cNvPr>
              <p:cNvPicPr/>
              <p:nvPr/>
            </p:nvPicPr>
            <p:blipFill>
              <a:blip r:embed="rId639"/>
              <a:stretch>
                <a:fillRect/>
              </a:stretch>
            </p:blipFill>
            <p:spPr>
              <a:xfrm>
                <a:off x="6313464" y="5015701"/>
                <a:ext cx="208800" cy="26532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oup 39">
            <a:extLst>
              <a:ext uri="{FF2B5EF4-FFF2-40B4-BE49-F238E27FC236}">
                <a16:creationId xmlns:a16="http://schemas.microsoft.com/office/drawing/2014/main" id="{77421A82-7DEA-12B6-12F4-D9EB422D5FB8}"/>
              </a:ext>
            </a:extLst>
          </p:cNvPr>
          <p:cNvGrpSpPr/>
          <p:nvPr/>
        </p:nvGrpSpPr>
        <p:grpSpPr>
          <a:xfrm>
            <a:off x="10097169" y="2232471"/>
            <a:ext cx="375840" cy="316800"/>
            <a:chOff x="10097169" y="2232471"/>
            <a:chExt cx="375840" cy="31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FD49E853-4CD6-E7E2-C0EA-C392C358F6F0}"/>
                    </a:ext>
                  </a:extLst>
                </p14:cNvPr>
                <p14:cNvContentPartPr/>
                <p14:nvPr/>
              </p14:nvContentPartPr>
              <p14:xfrm>
                <a:off x="10097169" y="2267391"/>
                <a:ext cx="134640" cy="2376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FD49E853-4CD6-E7E2-C0EA-C392C358F6F0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10091049" y="2261271"/>
                  <a:ext cx="14688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735DCB01-F518-30DE-A66B-9A5A7A4CC079}"/>
                    </a:ext>
                  </a:extLst>
                </p14:cNvPr>
                <p14:cNvContentPartPr/>
                <p14:nvPr/>
              </p14:nvContentPartPr>
              <p14:xfrm>
                <a:off x="10199409" y="2330031"/>
                <a:ext cx="129600" cy="1746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735DCB01-F518-30DE-A66B-9A5A7A4CC079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10193289" y="2323911"/>
                  <a:ext cx="1418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DBC5C6F5-2A81-DA7D-3A72-CEF13ABB64FF}"/>
                    </a:ext>
                  </a:extLst>
                </p14:cNvPr>
                <p14:cNvContentPartPr/>
                <p14:nvPr/>
              </p14:nvContentPartPr>
              <p14:xfrm>
                <a:off x="10190049" y="2386551"/>
                <a:ext cx="136440" cy="2700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DBC5C6F5-2A81-DA7D-3A72-CEF13ABB64FF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10183929" y="2380431"/>
                  <a:ext cx="14868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B57033DD-5157-6686-B129-24C423DCFA13}"/>
                    </a:ext>
                  </a:extLst>
                </p14:cNvPr>
                <p14:cNvContentPartPr/>
                <p14:nvPr/>
              </p14:nvContentPartPr>
              <p14:xfrm>
                <a:off x="10350249" y="2232471"/>
                <a:ext cx="122760" cy="3168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B57033DD-5157-6686-B129-24C423DCFA13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0344129" y="2226351"/>
                  <a:ext cx="135000" cy="3290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4302218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E9AF1B1-CC79-FACD-D5BA-6F0250FE5587}"/>
                  </a:ext>
                </a:extLst>
              </p14:cNvPr>
              <p14:cNvContentPartPr/>
              <p14:nvPr/>
            </p14:nvContentPartPr>
            <p14:xfrm>
              <a:off x="7171306" y="1346246"/>
              <a:ext cx="424080" cy="13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E9AF1B1-CC79-FACD-D5BA-6F0250FE55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65186" y="1340126"/>
                <a:ext cx="436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7404C8E-0238-8400-EE39-AECE4007DE52}"/>
                  </a:ext>
                </a:extLst>
              </p14:cNvPr>
              <p14:cNvContentPartPr/>
              <p14:nvPr/>
            </p14:nvContentPartPr>
            <p14:xfrm>
              <a:off x="7476586" y="1252646"/>
              <a:ext cx="41400" cy="2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7404C8E-0238-8400-EE39-AECE4007DE5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70466" y="1246526"/>
                <a:ext cx="53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EB73AC9-05B4-F837-FB1E-1C6A77AA7270}"/>
                  </a:ext>
                </a:extLst>
              </p14:cNvPr>
              <p14:cNvContentPartPr/>
              <p14:nvPr/>
            </p14:nvContentPartPr>
            <p14:xfrm>
              <a:off x="7626346" y="1327886"/>
              <a:ext cx="171000" cy="144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EB73AC9-05B4-F837-FB1E-1C6A77AA727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0226" y="1321766"/>
                <a:ext cx="1832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5D515F0-F233-7949-EC8D-8E209AB861A9}"/>
                  </a:ext>
                </a:extLst>
              </p14:cNvPr>
              <p14:cNvContentPartPr/>
              <p14:nvPr/>
            </p14:nvContentPartPr>
            <p14:xfrm>
              <a:off x="8347786" y="1384406"/>
              <a:ext cx="99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5D515F0-F233-7949-EC8D-8E209AB861A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341666" y="1378286"/>
                <a:ext cx="1116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A408BB5-32D0-3C33-C825-D1AE1B1FD861}"/>
                  </a:ext>
                </a:extLst>
              </p14:cNvPr>
              <p14:cNvContentPartPr/>
              <p14:nvPr/>
            </p14:nvContentPartPr>
            <p14:xfrm>
              <a:off x="7509706" y="1920086"/>
              <a:ext cx="23400" cy="85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A408BB5-32D0-3C33-C825-D1AE1B1FD86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03586" y="1913966"/>
                <a:ext cx="35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D7673DE-6F98-2353-7EFF-DC25708A2DA4}"/>
                  </a:ext>
                </a:extLst>
              </p14:cNvPr>
              <p14:cNvContentPartPr/>
              <p14:nvPr/>
            </p14:nvContentPartPr>
            <p14:xfrm>
              <a:off x="7639666" y="1858526"/>
              <a:ext cx="80640" cy="11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D7673DE-6F98-2353-7EFF-DC25708A2DA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3546" y="1852406"/>
                <a:ext cx="928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FFB03C-EC0C-8BF7-247B-4A4A6F7CFCED}"/>
                  </a:ext>
                </a:extLst>
              </p14:cNvPr>
              <p14:cNvContentPartPr/>
              <p14:nvPr/>
            </p14:nvContentPartPr>
            <p14:xfrm>
              <a:off x="7647226" y="1929806"/>
              <a:ext cx="110520" cy="1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FFB03C-EC0C-8BF7-247B-4A4A6F7CFCE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1126" y="1923686"/>
                <a:ext cx="122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209D0BA-7726-98C7-0A17-BD0617F6E7F1}"/>
                  </a:ext>
                </a:extLst>
              </p14:cNvPr>
              <p14:cNvContentPartPr/>
              <p14:nvPr/>
            </p14:nvContentPartPr>
            <p14:xfrm>
              <a:off x="7430146" y="2468726"/>
              <a:ext cx="129960" cy="12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209D0BA-7726-98C7-0A17-BD0617F6E7F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24026" y="2462624"/>
                <a:ext cx="142200" cy="13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56CCE17-E271-6A80-D7CF-DAA0D7A7C1C9}"/>
                  </a:ext>
                </a:extLst>
              </p14:cNvPr>
              <p14:cNvContentPartPr/>
              <p14:nvPr/>
            </p14:nvContentPartPr>
            <p14:xfrm>
              <a:off x="7602226" y="2504006"/>
              <a:ext cx="78480" cy="115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56CCE17-E271-6A80-D7CF-DAA0D7A7C1C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96106" y="2497886"/>
                <a:ext cx="90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5AEADC4-F923-EEBF-5A76-559BDE333C0D}"/>
                  </a:ext>
                </a:extLst>
              </p14:cNvPr>
              <p14:cNvContentPartPr/>
              <p14:nvPr/>
            </p14:nvContentPartPr>
            <p14:xfrm>
              <a:off x="7633186" y="2410406"/>
              <a:ext cx="26640" cy="10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5AEADC4-F923-EEBF-5A76-559BDE333C0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27066" y="2404286"/>
                <a:ext cx="38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A9745FD-0900-051A-062B-93CC2EF0174E}"/>
                  </a:ext>
                </a:extLst>
              </p14:cNvPr>
              <p14:cNvContentPartPr/>
              <p14:nvPr/>
            </p14:nvContentPartPr>
            <p14:xfrm>
              <a:off x="7835866" y="2268566"/>
              <a:ext cx="144720" cy="167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A9745FD-0900-051A-062B-93CC2EF0174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29746" y="2262459"/>
                <a:ext cx="156960" cy="179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BBF2C46-AC90-5497-2675-F39A3006A25D}"/>
                  </a:ext>
                </a:extLst>
              </p14:cNvPr>
              <p14:cNvContentPartPr/>
              <p14:nvPr/>
            </p14:nvContentPartPr>
            <p14:xfrm>
              <a:off x="7825066" y="2461886"/>
              <a:ext cx="161280" cy="31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BBF2C46-AC90-5497-2675-F39A3006A25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8946" y="2455766"/>
                <a:ext cx="173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C5EECBD-AF9D-076C-1012-49075E006C14}"/>
                  </a:ext>
                </a:extLst>
              </p14:cNvPr>
              <p14:cNvContentPartPr/>
              <p14:nvPr/>
            </p14:nvContentPartPr>
            <p14:xfrm>
              <a:off x="8140786" y="2378366"/>
              <a:ext cx="6840" cy="5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C5EECBD-AF9D-076C-1012-49075E006C1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34666" y="2372654"/>
                <a:ext cx="19080" cy="16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1D38F4B-15B0-F9D8-BC68-E8D5E1D2F3BB}"/>
                  </a:ext>
                </a:extLst>
              </p14:cNvPr>
              <p14:cNvContentPartPr/>
              <p14:nvPr/>
            </p14:nvContentPartPr>
            <p14:xfrm>
              <a:off x="7422946" y="3041846"/>
              <a:ext cx="105120" cy="126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1D38F4B-15B0-F9D8-BC68-E8D5E1D2F3B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416826" y="3035726"/>
                <a:ext cx="117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B98AD4B-2F65-DC90-FC34-45CA43CD74D3}"/>
                  </a:ext>
                </a:extLst>
              </p14:cNvPr>
              <p14:cNvContentPartPr/>
              <p14:nvPr/>
            </p14:nvContentPartPr>
            <p14:xfrm>
              <a:off x="7557946" y="3080726"/>
              <a:ext cx="80280" cy="91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B98AD4B-2F65-DC90-FC34-45CA43CD74D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51826" y="3074630"/>
                <a:ext cx="92520" cy="10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047F34-B415-2FA8-0EB2-8C18E0D2CCA7}"/>
                  </a:ext>
                </a:extLst>
              </p14:cNvPr>
              <p14:cNvContentPartPr/>
              <p14:nvPr/>
            </p14:nvContentPartPr>
            <p14:xfrm>
              <a:off x="7562626" y="3003326"/>
              <a:ext cx="33120" cy="1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047F34-B415-2FA8-0EB2-8C18E0D2CCA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56506" y="2997206"/>
                <a:ext cx="45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303AF2C-3D86-233B-400E-9230507D0EFE}"/>
                  </a:ext>
                </a:extLst>
              </p14:cNvPr>
              <p14:cNvContentPartPr/>
              <p14:nvPr/>
            </p14:nvContentPartPr>
            <p14:xfrm>
              <a:off x="7676026" y="3032486"/>
              <a:ext cx="33840" cy="12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303AF2C-3D86-233B-400E-9230507D0EF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69840" y="3026384"/>
                <a:ext cx="46212" cy="1364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AF7B3EB-9749-1C34-62C7-51F3B687032F}"/>
                  </a:ext>
                </a:extLst>
              </p14:cNvPr>
              <p14:cNvContentPartPr/>
              <p14:nvPr/>
            </p14:nvContentPartPr>
            <p14:xfrm>
              <a:off x="7638226" y="3089006"/>
              <a:ext cx="92160" cy="15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AF7B3EB-9749-1C34-62C7-51F3B687032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32106" y="3082886"/>
                <a:ext cx="1044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B1A1422-FC5E-BCE5-DE58-FD932509A108}"/>
                  </a:ext>
                </a:extLst>
              </p14:cNvPr>
              <p14:cNvContentPartPr/>
              <p14:nvPr/>
            </p14:nvContentPartPr>
            <p14:xfrm>
              <a:off x="7784026" y="3024926"/>
              <a:ext cx="50760" cy="147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B1A1422-FC5E-BCE5-DE58-FD932509A10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77906" y="3018821"/>
                <a:ext cx="63000" cy="159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A2D1736-012A-7116-05E6-BA2793D58F52}"/>
                  </a:ext>
                </a:extLst>
              </p14:cNvPr>
              <p14:cNvContentPartPr/>
              <p14:nvPr/>
            </p14:nvContentPartPr>
            <p14:xfrm>
              <a:off x="7985626" y="2925206"/>
              <a:ext cx="180360" cy="149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A2D1736-012A-7116-05E6-BA2793D58F5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9506" y="2919071"/>
                <a:ext cx="192600" cy="162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B2400CE-D87B-B2A6-80FA-F9E65A2CFDA5}"/>
                  </a:ext>
                </a:extLst>
              </p14:cNvPr>
              <p14:cNvContentPartPr/>
              <p14:nvPr/>
            </p14:nvContentPartPr>
            <p14:xfrm>
              <a:off x="7982746" y="3075326"/>
              <a:ext cx="165600" cy="3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B2400CE-D87B-B2A6-80FA-F9E65A2CFDA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76626" y="3069206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9480C5B-E3CC-E604-207F-DA57AC1E80C8}"/>
                  </a:ext>
                </a:extLst>
              </p14:cNvPr>
              <p14:cNvContentPartPr/>
              <p14:nvPr/>
            </p14:nvContentPartPr>
            <p14:xfrm>
              <a:off x="7372906" y="3522086"/>
              <a:ext cx="110160" cy="1180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9480C5B-E3CC-E604-207F-DA57AC1E80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66786" y="3515966"/>
                <a:ext cx="1224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2F7BFC8-607B-E300-7992-200DF8200FE1}"/>
                  </a:ext>
                </a:extLst>
              </p14:cNvPr>
              <p14:cNvContentPartPr/>
              <p14:nvPr/>
            </p14:nvContentPartPr>
            <p14:xfrm>
              <a:off x="7544986" y="3538646"/>
              <a:ext cx="51840" cy="88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2F7BFC8-607B-E300-7992-200DF8200FE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8866" y="3532526"/>
                <a:ext cx="640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4DE1079-7196-0345-E40C-565DA7C4C038}"/>
                  </a:ext>
                </a:extLst>
              </p14:cNvPr>
              <p14:cNvContentPartPr/>
              <p14:nvPr/>
            </p14:nvContentPartPr>
            <p14:xfrm>
              <a:off x="7551826" y="3471686"/>
              <a:ext cx="25560" cy="1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4DE1079-7196-0345-E40C-565DA7C4C03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45706" y="3465566"/>
                <a:ext cx="378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404F7DA-14FB-6B15-48D2-AD4A8C222CAC}"/>
                  </a:ext>
                </a:extLst>
              </p14:cNvPr>
              <p14:cNvContentPartPr/>
              <p14:nvPr/>
            </p14:nvContentPartPr>
            <p14:xfrm>
              <a:off x="7658026" y="3500126"/>
              <a:ext cx="21600" cy="939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404F7DA-14FB-6B15-48D2-AD4A8C222C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51802" y="3494006"/>
                <a:ext cx="34047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5A66F23-885C-8F5E-A375-EF2ECD683908}"/>
                  </a:ext>
                </a:extLst>
              </p14:cNvPr>
              <p14:cNvContentPartPr/>
              <p14:nvPr/>
            </p14:nvContentPartPr>
            <p14:xfrm>
              <a:off x="7620946" y="3548726"/>
              <a:ext cx="124920" cy="10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5A66F23-885C-8F5E-A375-EF2ECD68390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4826" y="3542606"/>
                <a:ext cx="13716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9CA2B49-68E0-DE66-BCC2-C6A063F2A2CA}"/>
                  </a:ext>
                </a:extLst>
              </p14:cNvPr>
              <p14:cNvContentPartPr/>
              <p14:nvPr/>
            </p14:nvContentPartPr>
            <p14:xfrm>
              <a:off x="7803826" y="3488246"/>
              <a:ext cx="29880" cy="1209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9CA2B49-68E0-DE66-BCC2-C6A063F2A2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97706" y="3482108"/>
                <a:ext cx="42120" cy="133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0CEA102-B8CE-8AF5-5B36-F73FEC76E6E5}"/>
                  </a:ext>
                </a:extLst>
              </p14:cNvPr>
              <p14:cNvContentPartPr/>
              <p14:nvPr/>
            </p14:nvContentPartPr>
            <p14:xfrm>
              <a:off x="7988506" y="3424166"/>
              <a:ext cx="145440" cy="171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0CEA102-B8CE-8AF5-5B36-F73FEC76E6E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82386" y="3418046"/>
                <a:ext cx="15768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B1217C0-03C7-F090-6555-C6686B8388B7}"/>
                  </a:ext>
                </a:extLst>
              </p14:cNvPr>
              <p14:cNvContentPartPr/>
              <p14:nvPr/>
            </p14:nvContentPartPr>
            <p14:xfrm>
              <a:off x="8010466" y="3602006"/>
              <a:ext cx="150480" cy="38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B1217C0-03C7-F090-6555-C6686B8388B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04331" y="3595886"/>
                <a:ext cx="162749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FA7376B-A81C-38D7-AB92-A2C8C7E032EC}"/>
                  </a:ext>
                </a:extLst>
              </p14:cNvPr>
              <p14:cNvContentPartPr/>
              <p14:nvPr/>
            </p14:nvContentPartPr>
            <p14:xfrm>
              <a:off x="8016273" y="1294800"/>
              <a:ext cx="273240" cy="270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FA7376B-A81C-38D7-AB92-A2C8C7E032E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010153" y="1288680"/>
                <a:ext cx="285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A52D4F22-1BEC-1011-B1CA-5A9544EA8834}"/>
                  </a:ext>
                </a:extLst>
              </p14:cNvPr>
              <p14:cNvContentPartPr/>
              <p14:nvPr/>
            </p14:nvContentPartPr>
            <p14:xfrm>
              <a:off x="7235793" y="1837680"/>
              <a:ext cx="195480" cy="33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A52D4F22-1BEC-1011-B1CA-5A9544EA883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9673" y="1831560"/>
                <a:ext cx="207720" cy="343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1" name="Group 160">
            <a:extLst>
              <a:ext uri="{FF2B5EF4-FFF2-40B4-BE49-F238E27FC236}">
                <a16:creationId xmlns:a16="http://schemas.microsoft.com/office/drawing/2014/main" id="{3200C863-191F-34E7-F880-E70F8F93BC13}"/>
              </a:ext>
            </a:extLst>
          </p:cNvPr>
          <p:cNvGrpSpPr/>
          <p:nvPr/>
        </p:nvGrpSpPr>
        <p:grpSpPr>
          <a:xfrm>
            <a:off x="7881633" y="1744800"/>
            <a:ext cx="453240" cy="300960"/>
            <a:chOff x="7881633" y="1744800"/>
            <a:chExt cx="453240" cy="30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42D26E3D-90FD-83B1-9B9D-6F3F7CE50387}"/>
                    </a:ext>
                  </a:extLst>
                </p14:cNvPr>
                <p14:cNvContentPartPr/>
                <p14:nvPr/>
              </p14:nvContentPartPr>
              <p14:xfrm>
                <a:off x="7881633" y="1744800"/>
                <a:ext cx="159120" cy="2109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42D26E3D-90FD-83B1-9B9D-6F3F7CE50387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875513" y="1738680"/>
                  <a:ext cx="17136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F8D84E9E-8ED5-4D35-9763-610FA82E664D}"/>
                    </a:ext>
                  </a:extLst>
                </p14:cNvPr>
                <p14:cNvContentPartPr/>
                <p14:nvPr/>
              </p14:nvContentPartPr>
              <p14:xfrm>
                <a:off x="8028873" y="1816800"/>
                <a:ext cx="174600" cy="22896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F8D84E9E-8ED5-4D35-9763-610FA82E664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022753" y="1810680"/>
                  <a:ext cx="1868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52EF98B1-1144-4875-1DCB-50598144A32B}"/>
                    </a:ext>
                  </a:extLst>
                </p14:cNvPr>
                <p14:cNvContentPartPr/>
                <p14:nvPr/>
              </p14:nvContentPartPr>
              <p14:xfrm>
                <a:off x="8104473" y="1925520"/>
                <a:ext cx="230400" cy="1098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52EF98B1-1144-4875-1DCB-50598144A32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98353" y="1919400"/>
                  <a:ext cx="242640" cy="12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BF04CDA3-F53B-6A19-179C-3E35969DCA32}"/>
                  </a:ext>
                </a:extLst>
              </p14:cNvPr>
              <p14:cNvContentPartPr/>
              <p14:nvPr/>
            </p14:nvContentPartPr>
            <p14:xfrm>
              <a:off x="7153713" y="2386320"/>
              <a:ext cx="213120" cy="315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BF04CDA3-F53B-6A19-179C-3E35969DCA3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47593" y="2380200"/>
                <a:ext cx="225360" cy="327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8" name="Group 167">
            <a:extLst>
              <a:ext uri="{FF2B5EF4-FFF2-40B4-BE49-F238E27FC236}">
                <a16:creationId xmlns:a16="http://schemas.microsoft.com/office/drawing/2014/main" id="{6DD0BCED-1DAC-1467-D0A3-8B82B25F32FE}"/>
              </a:ext>
            </a:extLst>
          </p:cNvPr>
          <p:cNvGrpSpPr/>
          <p:nvPr/>
        </p:nvGrpSpPr>
        <p:grpSpPr>
          <a:xfrm>
            <a:off x="8127153" y="2198040"/>
            <a:ext cx="809640" cy="358200"/>
            <a:chOff x="8127153" y="2198040"/>
            <a:chExt cx="809640" cy="35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A12B41DF-2EBF-B61D-BD00-F9EAF0CC2D7D}"/>
                    </a:ext>
                  </a:extLst>
                </p14:cNvPr>
                <p14:cNvContentPartPr/>
                <p14:nvPr/>
              </p14:nvContentPartPr>
              <p14:xfrm>
                <a:off x="8127153" y="2362200"/>
                <a:ext cx="237240" cy="1180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A12B41DF-2EBF-B61D-BD00-F9EAF0CC2D7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121033" y="2356080"/>
                  <a:ext cx="2494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1D6EEA15-8677-A90D-9ADA-27B7F1D5C43D}"/>
                    </a:ext>
                  </a:extLst>
                </p14:cNvPr>
                <p14:cNvContentPartPr/>
                <p14:nvPr/>
              </p14:nvContentPartPr>
              <p14:xfrm>
                <a:off x="8357193" y="2336640"/>
                <a:ext cx="209160" cy="12492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1D6EEA15-8677-A90D-9ADA-27B7F1D5C43D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351073" y="2330520"/>
                  <a:ext cx="2214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9E4C3988-434D-FE7F-6C21-3FF36D477BD9}"/>
                    </a:ext>
                  </a:extLst>
                </p14:cNvPr>
                <p14:cNvContentPartPr/>
                <p14:nvPr/>
              </p14:nvContentPartPr>
              <p14:xfrm>
                <a:off x="8531793" y="2346360"/>
                <a:ext cx="145440" cy="11124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9E4C3988-434D-FE7F-6C21-3FF36D477BD9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525673" y="2340240"/>
                  <a:ext cx="1576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211D37F4-4252-6FAD-38DA-C7D4C6FC9254}"/>
                    </a:ext>
                  </a:extLst>
                </p14:cNvPr>
                <p14:cNvContentPartPr/>
                <p14:nvPr/>
              </p14:nvContentPartPr>
              <p14:xfrm>
                <a:off x="8544393" y="2353920"/>
                <a:ext cx="115920" cy="1184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211D37F4-4252-6FAD-38DA-C7D4C6FC925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538273" y="2347800"/>
                  <a:ext cx="1281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78181F00-6607-C0FE-7539-655A58B8E68F}"/>
                    </a:ext>
                  </a:extLst>
                </p14:cNvPr>
                <p14:cNvContentPartPr/>
                <p14:nvPr/>
              </p14:nvContentPartPr>
              <p14:xfrm>
                <a:off x="8729433" y="2198040"/>
                <a:ext cx="207360" cy="35820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78181F00-6607-C0FE-7539-655A58B8E68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23313" y="2191920"/>
                  <a:ext cx="219600" cy="37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E4A1EE7A-96BA-EECC-1822-C8F73EC5FD69}"/>
              </a:ext>
            </a:extLst>
          </p:cNvPr>
          <p:cNvGrpSpPr/>
          <p:nvPr/>
        </p:nvGrpSpPr>
        <p:grpSpPr>
          <a:xfrm>
            <a:off x="9041553" y="2145120"/>
            <a:ext cx="1801080" cy="483120"/>
            <a:chOff x="9041553" y="2145120"/>
            <a:chExt cx="1801080" cy="48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A1C208E1-D867-9749-1580-91FE7B6BF1C5}"/>
                    </a:ext>
                  </a:extLst>
                </p14:cNvPr>
                <p14:cNvContentPartPr/>
                <p14:nvPr/>
              </p14:nvContentPartPr>
              <p14:xfrm>
                <a:off x="9041553" y="2326920"/>
                <a:ext cx="223200" cy="3013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A1C208E1-D867-9749-1580-91FE7B6BF1C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035433" y="2320800"/>
                  <a:ext cx="23544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3182F0CA-38B7-DD53-761D-EFE357409268}"/>
                    </a:ext>
                  </a:extLst>
                </p14:cNvPr>
                <p14:cNvContentPartPr/>
                <p14:nvPr/>
              </p14:nvContentPartPr>
              <p14:xfrm>
                <a:off x="9267273" y="2418000"/>
                <a:ext cx="178920" cy="11448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3182F0CA-38B7-DD53-761D-EFE357409268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261153" y="2411880"/>
                  <a:ext cx="1911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DC6A67AB-4D72-360B-7AA8-FEBD12A58F34}"/>
                    </a:ext>
                  </a:extLst>
                </p14:cNvPr>
                <p14:cNvContentPartPr/>
                <p14:nvPr/>
              </p14:nvContentPartPr>
              <p14:xfrm>
                <a:off x="9465993" y="2427720"/>
                <a:ext cx="104400" cy="1047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DC6A67AB-4D72-360B-7AA8-FEBD12A58F3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459873" y="2421600"/>
                  <a:ext cx="1166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731A6C1D-7E7C-F60F-0AC7-E026E702FAC7}"/>
                    </a:ext>
                  </a:extLst>
                </p14:cNvPr>
                <p14:cNvContentPartPr/>
                <p14:nvPr/>
              </p14:nvContentPartPr>
              <p14:xfrm>
                <a:off x="9489033" y="2361480"/>
                <a:ext cx="25920" cy="2016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731A6C1D-7E7C-F60F-0AC7-E026E702FAC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482913" y="2355360"/>
                  <a:ext cx="381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5A93AD48-E290-F1CE-F671-70900296E82B}"/>
                    </a:ext>
                  </a:extLst>
                </p14:cNvPr>
                <p14:cNvContentPartPr/>
                <p14:nvPr/>
              </p14:nvContentPartPr>
              <p14:xfrm>
                <a:off x="9585513" y="2422680"/>
                <a:ext cx="86400" cy="104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5A93AD48-E290-F1CE-F671-70900296E82B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579393" y="2416560"/>
                  <a:ext cx="986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4D6819BC-1A9C-644E-56D1-95D8D4FB2D06}"/>
                    </a:ext>
                  </a:extLst>
                </p14:cNvPr>
                <p14:cNvContentPartPr/>
                <p14:nvPr/>
              </p14:nvContentPartPr>
              <p14:xfrm>
                <a:off x="9703233" y="2374440"/>
                <a:ext cx="31680" cy="1512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4D6819BC-1A9C-644E-56D1-95D8D4FB2D06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9697113" y="2368320"/>
                  <a:ext cx="439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8599CACF-80B0-8DF5-92F8-66FF855B29F1}"/>
                    </a:ext>
                  </a:extLst>
                </p14:cNvPr>
                <p14:cNvContentPartPr/>
                <p14:nvPr/>
              </p14:nvContentPartPr>
              <p14:xfrm>
                <a:off x="9420993" y="2348880"/>
                <a:ext cx="91800" cy="231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8599CACF-80B0-8DF5-92F8-66FF855B29F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9414873" y="2342760"/>
                  <a:ext cx="10404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3A50199-EBDF-6184-9868-A7B863DBD67E}"/>
                    </a:ext>
                  </a:extLst>
                </p14:cNvPr>
                <p14:cNvContentPartPr/>
                <p14:nvPr/>
              </p14:nvContentPartPr>
              <p14:xfrm>
                <a:off x="9728793" y="2319360"/>
                <a:ext cx="71640" cy="2368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3A50199-EBDF-6184-9868-A7B863DBD67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722673" y="2313240"/>
                  <a:ext cx="838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0E6C6310-3CDF-79D8-DA78-88E3EB32E426}"/>
                    </a:ext>
                  </a:extLst>
                </p14:cNvPr>
                <p14:cNvContentPartPr/>
                <p14:nvPr/>
              </p14:nvContentPartPr>
              <p14:xfrm>
                <a:off x="9883233" y="2430240"/>
                <a:ext cx="36000" cy="1278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0E6C6310-3CDF-79D8-DA78-88E3EB32E42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877113" y="2424120"/>
                  <a:ext cx="482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7CD49C4E-B4EB-70DB-D71F-EAE92E8A888D}"/>
                    </a:ext>
                  </a:extLst>
                </p14:cNvPr>
                <p14:cNvContentPartPr/>
                <p14:nvPr/>
              </p14:nvContentPartPr>
              <p14:xfrm>
                <a:off x="10030113" y="2322240"/>
                <a:ext cx="192600" cy="2937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7CD49C4E-B4EB-70DB-D71F-EAE92E8A888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023993" y="2316120"/>
                  <a:ext cx="2048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C8F4C3F7-CC16-D8B3-ADA9-DA5FF6759668}"/>
                    </a:ext>
                  </a:extLst>
                </p14:cNvPr>
                <p14:cNvContentPartPr/>
                <p14:nvPr/>
              </p14:nvContentPartPr>
              <p14:xfrm>
                <a:off x="10194993" y="2414040"/>
                <a:ext cx="151200" cy="115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C8F4C3F7-CC16-D8B3-ADA9-DA5FF675966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188873" y="2407920"/>
                  <a:ext cx="1634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899935F3-F883-D5F9-D282-7FA355B70DAF}"/>
                    </a:ext>
                  </a:extLst>
                </p14:cNvPr>
                <p14:cNvContentPartPr/>
                <p14:nvPr/>
              </p14:nvContentPartPr>
              <p14:xfrm>
                <a:off x="10352313" y="2456880"/>
                <a:ext cx="49320" cy="576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899935F3-F883-D5F9-D282-7FA355B70DAF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346193" y="2450760"/>
                  <a:ext cx="615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46DE5325-4D5C-EA86-28FD-8369CE603AB2}"/>
                    </a:ext>
                  </a:extLst>
                </p14:cNvPr>
                <p14:cNvContentPartPr/>
                <p14:nvPr/>
              </p14:nvContentPartPr>
              <p14:xfrm>
                <a:off x="10367433" y="2380560"/>
                <a:ext cx="15120" cy="1404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46DE5325-4D5C-EA86-28FD-8369CE603AB2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361313" y="2374440"/>
                  <a:ext cx="273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F05262DA-619E-22F1-8A3D-B606BE102F80}"/>
                    </a:ext>
                  </a:extLst>
                </p14:cNvPr>
                <p14:cNvContentPartPr/>
                <p14:nvPr/>
              </p14:nvContentPartPr>
              <p14:xfrm>
                <a:off x="10425753" y="2428800"/>
                <a:ext cx="130320" cy="2484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F05262DA-619E-22F1-8A3D-B606BE102F8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419633" y="2422680"/>
                  <a:ext cx="1425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7F676E0E-A54E-2390-0EA2-1DDBC2A67306}"/>
                    </a:ext>
                  </a:extLst>
                </p14:cNvPr>
                <p14:cNvContentPartPr/>
                <p14:nvPr/>
              </p14:nvContentPartPr>
              <p14:xfrm>
                <a:off x="10571553" y="2381640"/>
                <a:ext cx="53280" cy="10980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7F676E0E-A54E-2390-0EA2-1DDBC2A6730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565433" y="2375520"/>
                  <a:ext cx="655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B6DAB0EA-40AF-6B46-3615-1FB2E0B36CC4}"/>
                    </a:ext>
                  </a:extLst>
                </p14:cNvPr>
                <p14:cNvContentPartPr/>
                <p14:nvPr/>
              </p14:nvContentPartPr>
              <p14:xfrm>
                <a:off x="10646433" y="2145120"/>
                <a:ext cx="196200" cy="39744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B6DAB0EA-40AF-6B46-3615-1FB2E0B36CC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640313" y="2139000"/>
                  <a:ext cx="208440" cy="409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E1C4A749-36B6-1E5A-6458-69853C83B55B}"/>
                  </a:ext>
                </a:extLst>
              </p14:cNvPr>
              <p14:cNvContentPartPr/>
              <p14:nvPr/>
            </p14:nvContentPartPr>
            <p14:xfrm>
              <a:off x="7120593" y="2961240"/>
              <a:ext cx="190440" cy="264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E1C4A749-36B6-1E5A-6458-69853C83B55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4473" y="2955120"/>
                <a:ext cx="202680" cy="27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4" name="Group 203">
            <a:extLst>
              <a:ext uri="{FF2B5EF4-FFF2-40B4-BE49-F238E27FC236}">
                <a16:creationId xmlns:a16="http://schemas.microsoft.com/office/drawing/2014/main" id="{1553D97B-55C7-6E24-7623-B31D36096CA5}"/>
              </a:ext>
            </a:extLst>
          </p:cNvPr>
          <p:cNvGrpSpPr/>
          <p:nvPr/>
        </p:nvGrpSpPr>
        <p:grpSpPr>
          <a:xfrm>
            <a:off x="8208873" y="2778720"/>
            <a:ext cx="585720" cy="368640"/>
            <a:chOff x="8208873" y="2778720"/>
            <a:chExt cx="585720" cy="36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F3F029C7-E89B-FDCB-8772-694A3AA3F71D}"/>
                    </a:ext>
                  </a:extLst>
                </p14:cNvPr>
                <p14:cNvContentPartPr/>
                <p14:nvPr/>
              </p14:nvContentPartPr>
              <p14:xfrm>
                <a:off x="8355033" y="2778720"/>
                <a:ext cx="23400" cy="1080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F3F029C7-E89B-FDCB-8772-694A3AA3F71D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348913" y="2772600"/>
                  <a:ext cx="356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9A485F1E-02AD-084C-EE5E-CF2E1C946B16}"/>
                    </a:ext>
                  </a:extLst>
                </p14:cNvPr>
                <p14:cNvContentPartPr/>
                <p14:nvPr/>
              </p14:nvContentPartPr>
              <p14:xfrm>
                <a:off x="8208873" y="2942880"/>
                <a:ext cx="280440" cy="532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9A485F1E-02AD-084C-EE5E-CF2E1C946B1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202753" y="2936760"/>
                  <a:ext cx="2926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527FF424-6A24-4C92-3FAB-AD0414FA37C1}"/>
                    </a:ext>
                  </a:extLst>
                </p14:cNvPr>
                <p14:cNvContentPartPr/>
                <p14:nvPr/>
              </p14:nvContentPartPr>
              <p14:xfrm>
                <a:off x="8243073" y="3035040"/>
                <a:ext cx="129960" cy="11232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527FF424-6A24-4C92-3FAB-AD0414FA37C1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236953" y="3028920"/>
                  <a:ext cx="142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99CD5077-000C-FFF1-26D1-CE5DE7E857B1}"/>
                    </a:ext>
                  </a:extLst>
                </p14:cNvPr>
                <p14:cNvContentPartPr/>
                <p14:nvPr/>
              </p14:nvContentPartPr>
              <p14:xfrm>
                <a:off x="8355033" y="3015240"/>
                <a:ext cx="57240" cy="741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99CD5077-000C-FFF1-26D1-CE5DE7E857B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348913" y="3009120"/>
                  <a:ext cx="694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B96B54B8-ED0D-408E-A80B-8EBA02E6C5B8}"/>
                    </a:ext>
                  </a:extLst>
                </p14:cNvPr>
                <p14:cNvContentPartPr/>
                <p14:nvPr/>
              </p14:nvContentPartPr>
              <p14:xfrm>
                <a:off x="8358633" y="2989320"/>
                <a:ext cx="27000" cy="25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B96B54B8-ED0D-408E-A80B-8EBA02E6C5B8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352513" y="2983200"/>
                  <a:ext cx="392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89117AD9-FE25-D847-E6E9-3EE1C90A595F}"/>
                    </a:ext>
                  </a:extLst>
                </p14:cNvPr>
                <p14:cNvContentPartPr/>
                <p14:nvPr/>
              </p14:nvContentPartPr>
              <p14:xfrm>
                <a:off x="8423433" y="3003360"/>
                <a:ext cx="42480" cy="6768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89117AD9-FE25-D847-E6E9-3EE1C90A595F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417313" y="2997240"/>
                  <a:ext cx="547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0D8D8056-07BE-1D84-59BA-A9D7BFBF94DF}"/>
                    </a:ext>
                  </a:extLst>
                </p14:cNvPr>
                <p14:cNvContentPartPr/>
                <p14:nvPr/>
              </p14:nvContentPartPr>
              <p14:xfrm>
                <a:off x="8405433" y="3028200"/>
                <a:ext cx="98640" cy="302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0D8D8056-07BE-1D84-59BA-A9D7BFBF94D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399313" y="3022080"/>
                  <a:ext cx="11088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AF6C4A4A-2DB0-FFCC-0C43-084208BC23B8}"/>
                    </a:ext>
                  </a:extLst>
                </p14:cNvPr>
                <p14:cNvContentPartPr/>
                <p14:nvPr/>
              </p14:nvContentPartPr>
              <p14:xfrm>
                <a:off x="8503713" y="2989680"/>
                <a:ext cx="42480" cy="9612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AF6C4A4A-2DB0-FFCC-0C43-084208BC23B8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497593" y="2983560"/>
                  <a:ext cx="547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EE5A8C70-609A-13F9-211A-7264B0F4A559}"/>
                    </a:ext>
                  </a:extLst>
                </p14:cNvPr>
                <p14:cNvContentPartPr/>
                <p14:nvPr/>
              </p14:nvContentPartPr>
              <p14:xfrm>
                <a:off x="8698833" y="2951880"/>
                <a:ext cx="23760" cy="1393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EE5A8C70-609A-13F9-211A-7264B0F4A559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692713" y="2945760"/>
                  <a:ext cx="36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F0FF420B-192B-11BD-A3F3-40245F707141}"/>
                    </a:ext>
                  </a:extLst>
                </p14:cNvPr>
                <p14:cNvContentPartPr/>
                <p14:nvPr/>
              </p14:nvContentPartPr>
              <p14:xfrm>
                <a:off x="8633313" y="3002640"/>
                <a:ext cx="161280" cy="2556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F0FF420B-192B-11BD-A3F3-40245F70714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627193" y="2996520"/>
                  <a:ext cx="173520" cy="3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BCEA4DAF-7387-7759-AB94-91431D7CA2CD}"/>
              </a:ext>
            </a:extLst>
          </p:cNvPr>
          <p:cNvGrpSpPr/>
          <p:nvPr/>
        </p:nvGrpSpPr>
        <p:grpSpPr>
          <a:xfrm>
            <a:off x="8970273" y="2888520"/>
            <a:ext cx="801720" cy="358560"/>
            <a:chOff x="8970273" y="2888520"/>
            <a:chExt cx="801720" cy="35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AC6FA2AF-9730-C989-3774-0FD0FED45F30}"/>
                    </a:ext>
                  </a:extLst>
                </p14:cNvPr>
                <p14:cNvContentPartPr/>
                <p14:nvPr/>
              </p14:nvContentPartPr>
              <p14:xfrm>
                <a:off x="8970273" y="2888520"/>
                <a:ext cx="239400" cy="3585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AC6FA2AF-9730-C989-3774-0FD0FED45F3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964153" y="2882400"/>
                  <a:ext cx="25164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B73D2667-31EE-8E17-59E7-074DA91CF148}"/>
                    </a:ext>
                  </a:extLst>
                </p14:cNvPr>
                <p14:cNvContentPartPr/>
                <p14:nvPr/>
              </p14:nvContentPartPr>
              <p14:xfrm>
                <a:off x="9214353" y="3014160"/>
                <a:ext cx="151920" cy="982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B73D2667-31EE-8E17-59E7-074DA91CF14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208233" y="3008040"/>
                  <a:ext cx="1641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2E29AE9F-EDF3-D5DA-20F4-C828305D3321}"/>
                    </a:ext>
                  </a:extLst>
                </p14:cNvPr>
                <p14:cNvContentPartPr/>
                <p14:nvPr/>
              </p14:nvContentPartPr>
              <p14:xfrm>
                <a:off x="9387513" y="2959080"/>
                <a:ext cx="82080" cy="1512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2E29AE9F-EDF3-D5DA-20F4-C828305D332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381393" y="2952960"/>
                  <a:ext cx="943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34918BE0-4375-19E4-0443-BA3D7BBC99DA}"/>
                    </a:ext>
                  </a:extLst>
                </p14:cNvPr>
                <p14:cNvContentPartPr/>
                <p14:nvPr/>
              </p14:nvContentPartPr>
              <p14:xfrm>
                <a:off x="9465633" y="3019920"/>
                <a:ext cx="43200" cy="864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34918BE0-4375-19E4-0443-BA3D7BBC99DA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459513" y="3013800"/>
                  <a:ext cx="554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2209AB1-FA5A-D764-0122-95FDE5083BB1}"/>
                    </a:ext>
                  </a:extLst>
                </p14:cNvPr>
                <p14:cNvContentPartPr/>
                <p14:nvPr/>
              </p14:nvContentPartPr>
              <p14:xfrm>
                <a:off x="9485073" y="2969520"/>
                <a:ext cx="10440" cy="82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2209AB1-FA5A-D764-0122-95FDE5083BB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478953" y="2963400"/>
                  <a:ext cx="226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0A6C3FF7-CD1A-C40E-A943-DFE83A8EF80E}"/>
                    </a:ext>
                  </a:extLst>
                </p14:cNvPr>
                <p14:cNvContentPartPr/>
                <p14:nvPr/>
              </p14:nvContentPartPr>
              <p14:xfrm>
                <a:off x="9516753" y="3050880"/>
                <a:ext cx="102240" cy="12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0A6C3FF7-CD1A-C40E-A943-DFE83A8EF80E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510633" y="3044760"/>
                  <a:ext cx="114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408F1B99-B88A-4F12-8912-375C52E98F01}"/>
                    </a:ext>
                  </a:extLst>
                </p14:cNvPr>
                <p14:cNvContentPartPr/>
                <p14:nvPr/>
              </p14:nvContentPartPr>
              <p14:xfrm>
                <a:off x="9633393" y="2972400"/>
                <a:ext cx="31680" cy="1353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408F1B99-B88A-4F12-8912-375C52E98F01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627273" y="2966280"/>
                  <a:ext cx="439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F2C8F5A3-A913-3BBA-15D3-BE38E5DB590B}"/>
                    </a:ext>
                  </a:extLst>
                </p14:cNvPr>
                <p14:cNvContentPartPr/>
                <p14:nvPr/>
              </p14:nvContentPartPr>
              <p14:xfrm>
                <a:off x="9672993" y="2903280"/>
                <a:ext cx="99000" cy="2746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F2C8F5A3-A913-3BBA-15D3-BE38E5DB590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666873" y="2897160"/>
                  <a:ext cx="111240" cy="28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35CD4A3D-6DDA-FD7D-3592-2383D96E862F}"/>
              </a:ext>
            </a:extLst>
          </p:cNvPr>
          <p:cNvGrpSpPr/>
          <p:nvPr/>
        </p:nvGrpSpPr>
        <p:grpSpPr>
          <a:xfrm>
            <a:off x="9929673" y="2837040"/>
            <a:ext cx="975960" cy="353520"/>
            <a:chOff x="9929673" y="2837040"/>
            <a:chExt cx="975960" cy="35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1A4A6F8C-41A4-382F-FCAB-F324717FF38F}"/>
                    </a:ext>
                  </a:extLst>
                </p14:cNvPr>
                <p14:cNvContentPartPr/>
                <p14:nvPr/>
              </p14:nvContentPartPr>
              <p14:xfrm>
                <a:off x="9929673" y="3076440"/>
                <a:ext cx="39240" cy="1141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1A4A6F8C-41A4-382F-FCAB-F324717FF38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923553" y="3070320"/>
                  <a:ext cx="51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56C23CCB-84C3-79E4-0702-AC025AE40394}"/>
                    </a:ext>
                  </a:extLst>
                </p14:cNvPr>
                <p14:cNvContentPartPr/>
                <p14:nvPr/>
              </p14:nvContentPartPr>
              <p14:xfrm>
                <a:off x="10162233" y="2999400"/>
                <a:ext cx="76680" cy="11880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56C23CCB-84C3-79E4-0702-AC025AE4039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0156113" y="2993280"/>
                  <a:ext cx="889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6C5EB31B-E012-26D5-DE88-D168EC0EC721}"/>
                    </a:ext>
                  </a:extLst>
                </p14:cNvPr>
                <p14:cNvContentPartPr/>
                <p14:nvPr/>
              </p14:nvContentPartPr>
              <p14:xfrm>
                <a:off x="10158273" y="2861160"/>
                <a:ext cx="31320" cy="273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6C5EB31B-E012-26D5-DE88-D168EC0EC721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0152153" y="2855040"/>
                  <a:ext cx="43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839CE751-75E4-1FAE-9BF8-5A5E96FF38B1}"/>
                    </a:ext>
                  </a:extLst>
                </p14:cNvPr>
                <p14:cNvContentPartPr/>
                <p14:nvPr/>
              </p14:nvContentPartPr>
              <p14:xfrm>
                <a:off x="10348713" y="2933520"/>
                <a:ext cx="159120" cy="1782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839CE751-75E4-1FAE-9BF8-5A5E96FF38B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342593" y="2927400"/>
                  <a:ext cx="1713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5F1D28CC-E7AC-E284-341B-702D1F4F3474}"/>
                    </a:ext>
                  </a:extLst>
                </p14:cNvPr>
                <p14:cNvContentPartPr/>
                <p14:nvPr/>
              </p14:nvContentPartPr>
              <p14:xfrm>
                <a:off x="10360233" y="3003360"/>
                <a:ext cx="133560" cy="291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5F1D28CC-E7AC-E284-341B-702D1F4F3474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0354113" y="2997240"/>
                  <a:ext cx="1458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B0E355DC-1B7E-A52F-4560-77068AD9AE03}"/>
                    </a:ext>
                  </a:extLst>
                </p14:cNvPr>
                <p14:cNvContentPartPr/>
                <p14:nvPr/>
              </p14:nvContentPartPr>
              <p14:xfrm>
                <a:off x="10611873" y="2869080"/>
                <a:ext cx="109440" cy="2754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B0E355DC-1B7E-A52F-4560-77068AD9AE03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605753" y="2862960"/>
                  <a:ext cx="12168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B42356BD-8206-5CB1-C16A-2B8C20E628E9}"/>
                    </a:ext>
                  </a:extLst>
                </p14:cNvPr>
                <p14:cNvContentPartPr/>
                <p14:nvPr/>
              </p14:nvContentPartPr>
              <p14:xfrm>
                <a:off x="10713033" y="2997240"/>
                <a:ext cx="147600" cy="1069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B42356BD-8206-5CB1-C16A-2B8C20E628E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706913" y="2991120"/>
                  <a:ext cx="1598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93ABA3C6-0135-927E-CCD0-DADBE92B675D}"/>
                    </a:ext>
                  </a:extLst>
                </p14:cNvPr>
                <p14:cNvContentPartPr/>
                <p14:nvPr/>
              </p14:nvContentPartPr>
              <p14:xfrm>
                <a:off x="10807353" y="2837040"/>
                <a:ext cx="98280" cy="2754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93ABA3C6-0135-927E-CCD0-DADBE92B675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0801233" y="2830920"/>
                  <a:ext cx="110520" cy="28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661E7637-14AE-BF7E-7CFF-1802E00F669D}"/>
              </a:ext>
            </a:extLst>
          </p:cNvPr>
          <p:cNvGrpSpPr/>
          <p:nvPr/>
        </p:nvGrpSpPr>
        <p:grpSpPr>
          <a:xfrm>
            <a:off x="9827793" y="3252840"/>
            <a:ext cx="1027440" cy="365760"/>
            <a:chOff x="9827793" y="3252840"/>
            <a:chExt cx="1027440" cy="36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F2EEC8C2-0E8A-1B23-866F-63E1DE7CD766}"/>
                    </a:ext>
                  </a:extLst>
                </p14:cNvPr>
                <p14:cNvContentPartPr/>
                <p14:nvPr/>
              </p14:nvContentPartPr>
              <p14:xfrm>
                <a:off x="9827793" y="3515280"/>
                <a:ext cx="53280" cy="1033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F2EEC8C2-0E8A-1B23-866F-63E1DE7CD766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821673" y="3509160"/>
                  <a:ext cx="655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61EF70FD-0D65-AB32-851E-09EC3F42A03B}"/>
                    </a:ext>
                  </a:extLst>
                </p14:cNvPr>
                <p14:cNvContentPartPr/>
                <p14:nvPr/>
              </p14:nvContentPartPr>
              <p14:xfrm>
                <a:off x="10071153" y="3444000"/>
                <a:ext cx="97560" cy="1051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1EF70FD-0D65-AB32-851E-09EC3F42A03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0065033" y="3437880"/>
                  <a:ext cx="1098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006766A2-0360-EC1A-63F5-527F523FAB30}"/>
                    </a:ext>
                  </a:extLst>
                </p14:cNvPr>
                <p14:cNvContentPartPr/>
                <p14:nvPr/>
              </p14:nvContentPartPr>
              <p14:xfrm>
                <a:off x="10101033" y="3346080"/>
                <a:ext cx="22680" cy="75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006766A2-0360-EC1A-63F5-527F523FAB30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0094913" y="3339960"/>
                  <a:ext cx="349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EFC3778D-619D-DD44-41B8-3A4E08EC9894}"/>
                    </a:ext>
                  </a:extLst>
                </p14:cNvPr>
                <p14:cNvContentPartPr/>
                <p14:nvPr/>
              </p14:nvContentPartPr>
              <p14:xfrm>
                <a:off x="10299753" y="3360120"/>
                <a:ext cx="141840" cy="1864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EFC3778D-619D-DD44-41B8-3A4E08EC9894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293633" y="3354000"/>
                  <a:ext cx="1540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8F9387B2-2CF8-65C5-1A0D-BFA81013AED2}"/>
                    </a:ext>
                  </a:extLst>
                </p14:cNvPr>
                <p14:cNvContentPartPr/>
                <p14:nvPr/>
              </p14:nvContentPartPr>
              <p14:xfrm>
                <a:off x="10280313" y="3431760"/>
                <a:ext cx="140760" cy="410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8F9387B2-2CF8-65C5-1A0D-BFA81013AED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274193" y="3425640"/>
                  <a:ext cx="1530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FC103882-A293-9369-4C39-DFCC8A985B86}"/>
                    </a:ext>
                  </a:extLst>
                </p14:cNvPr>
                <p14:cNvContentPartPr/>
                <p14:nvPr/>
              </p14:nvContentPartPr>
              <p14:xfrm>
                <a:off x="10530873" y="3303960"/>
                <a:ext cx="107640" cy="2325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FC103882-A293-9369-4C39-DFCC8A985B86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524753" y="3297840"/>
                  <a:ext cx="11988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6E718317-A7E2-8049-F237-5E8BD3711283}"/>
                    </a:ext>
                  </a:extLst>
                </p14:cNvPr>
                <p14:cNvContentPartPr/>
                <p14:nvPr/>
              </p14:nvContentPartPr>
              <p14:xfrm>
                <a:off x="10611513" y="3389640"/>
                <a:ext cx="140400" cy="12384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6E718317-A7E2-8049-F237-5E8BD371128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0605393" y="3383520"/>
                  <a:ext cx="1526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5D2B927E-F5D7-17C6-74D8-8E47512D2A95}"/>
                    </a:ext>
                  </a:extLst>
                </p14:cNvPr>
                <p14:cNvContentPartPr/>
                <p14:nvPr/>
              </p14:nvContentPartPr>
              <p14:xfrm>
                <a:off x="10656873" y="3252840"/>
                <a:ext cx="198360" cy="3240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5D2B927E-F5D7-17C6-74D8-8E47512D2A95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650753" y="3246720"/>
                  <a:ext cx="210600" cy="336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F2EDA471-EDF5-33CA-154F-011214C2A178}"/>
                  </a:ext>
                </a:extLst>
              </p14:cNvPr>
              <p14:cNvContentPartPr/>
              <p14:nvPr/>
            </p14:nvContentPartPr>
            <p14:xfrm>
              <a:off x="7073433" y="3432480"/>
              <a:ext cx="222480" cy="33588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F2EDA471-EDF5-33CA-154F-011214C2A17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67313" y="3426360"/>
                <a:ext cx="234720" cy="34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51" name="Group 250">
            <a:extLst>
              <a:ext uri="{FF2B5EF4-FFF2-40B4-BE49-F238E27FC236}">
                <a16:creationId xmlns:a16="http://schemas.microsoft.com/office/drawing/2014/main" id="{870436A3-AD28-CE37-B5E5-C120F0C20D92}"/>
              </a:ext>
            </a:extLst>
          </p:cNvPr>
          <p:cNvGrpSpPr/>
          <p:nvPr/>
        </p:nvGrpSpPr>
        <p:grpSpPr>
          <a:xfrm>
            <a:off x="8262873" y="3390000"/>
            <a:ext cx="1385640" cy="412920"/>
            <a:chOff x="8262873" y="3390000"/>
            <a:chExt cx="1385640" cy="41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FDE52D3F-21FE-1009-1097-89562E9D9832}"/>
                    </a:ext>
                  </a:extLst>
                </p14:cNvPr>
                <p14:cNvContentPartPr/>
                <p14:nvPr/>
              </p14:nvContentPartPr>
              <p14:xfrm>
                <a:off x="8404713" y="3390000"/>
                <a:ext cx="59040" cy="1425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FDE52D3F-21FE-1009-1097-89562E9D9832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398593" y="3383880"/>
                  <a:ext cx="712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4426B5C0-3EE9-B7AA-976E-CB8F5FAE636C}"/>
                    </a:ext>
                  </a:extLst>
                </p14:cNvPr>
                <p14:cNvContentPartPr/>
                <p14:nvPr/>
              </p14:nvContentPartPr>
              <p14:xfrm>
                <a:off x="8262873" y="3533640"/>
                <a:ext cx="390600" cy="687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4426B5C0-3EE9-B7AA-976E-CB8F5FAE636C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8256753" y="3527520"/>
                  <a:ext cx="4028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8A0D45E9-9FEA-05E5-EC4E-D7D21457B8D5}"/>
                    </a:ext>
                  </a:extLst>
                </p14:cNvPr>
                <p14:cNvContentPartPr/>
                <p14:nvPr/>
              </p14:nvContentPartPr>
              <p14:xfrm>
                <a:off x="8325873" y="3657840"/>
                <a:ext cx="160200" cy="1191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8A0D45E9-9FEA-05E5-EC4E-D7D21457B8D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319753" y="3651720"/>
                  <a:ext cx="1724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8FB5F393-8FAD-C25A-538C-D655A5FB0385}"/>
                    </a:ext>
                  </a:extLst>
                </p14:cNvPr>
                <p14:cNvContentPartPr/>
                <p14:nvPr/>
              </p14:nvContentPartPr>
              <p14:xfrm>
                <a:off x="8487873" y="3628320"/>
                <a:ext cx="46440" cy="6300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8FB5F393-8FAD-C25A-538C-D655A5FB038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481753" y="3622200"/>
                  <a:ext cx="58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5CCD40AA-59AF-CF1B-23BF-0AC8B9629B46}"/>
                    </a:ext>
                  </a:extLst>
                </p14:cNvPr>
                <p14:cNvContentPartPr/>
                <p14:nvPr/>
              </p14:nvContentPartPr>
              <p14:xfrm>
                <a:off x="8464113" y="3602400"/>
                <a:ext cx="26640" cy="86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5CCD40AA-59AF-CF1B-23BF-0AC8B9629B46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8457993" y="3596280"/>
                  <a:ext cx="38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4F1E2813-8943-DBCD-AE0B-1690286EE383}"/>
                    </a:ext>
                  </a:extLst>
                </p14:cNvPr>
                <p14:cNvContentPartPr/>
                <p14:nvPr/>
              </p14:nvContentPartPr>
              <p14:xfrm>
                <a:off x="8553393" y="3610320"/>
                <a:ext cx="43920" cy="730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4F1E2813-8943-DBCD-AE0B-1690286EE383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547273" y="3604200"/>
                  <a:ext cx="561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45CF206E-CDEB-181D-374B-A01FB3ED0253}"/>
                    </a:ext>
                  </a:extLst>
                </p14:cNvPr>
                <p14:cNvContentPartPr/>
                <p14:nvPr/>
              </p14:nvContentPartPr>
              <p14:xfrm>
                <a:off x="8519913" y="3634080"/>
                <a:ext cx="134280" cy="2592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45CF206E-CDEB-181D-374B-A01FB3ED0253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513793" y="3627960"/>
                  <a:ext cx="1465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B1FE6E13-07B2-B094-F084-FBDC000BFEA1}"/>
                    </a:ext>
                  </a:extLst>
                </p14:cNvPr>
                <p14:cNvContentPartPr/>
                <p14:nvPr/>
              </p14:nvContentPartPr>
              <p14:xfrm>
                <a:off x="8681193" y="3590520"/>
                <a:ext cx="30960" cy="8640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B1FE6E13-07B2-B094-F084-FBDC000BFEA1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8675073" y="3584400"/>
                  <a:ext cx="432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7B51C5B9-98ED-86DB-F325-84C206CE4850}"/>
                    </a:ext>
                  </a:extLst>
                </p14:cNvPr>
                <p14:cNvContentPartPr/>
                <p14:nvPr/>
              </p14:nvContentPartPr>
              <p14:xfrm>
                <a:off x="8834193" y="3477840"/>
                <a:ext cx="46800" cy="1090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7B51C5B9-98ED-86DB-F325-84C206CE485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8828073" y="3471720"/>
                  <a:ext cx="59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D2B6A0A2-5E96-CCA0-38F8-4E10083454D4}"/>
                    </a:ext>
                  </a:extLst>
                </p14:cNvPr>
                <p14:cNvContentPartPr/>
                <p14:nvPr/>
              </p14:nvContentPartPr>
              <p14:xfrm>
                <a:off x="8785593" y="3540480"/>
                <a:ext cx="108360" cy="266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D2B6A0A2-5E96-CCA0-38F8-4E10083454D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779473" y="3534360"/>
                  <a:ext cx="1206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FF0B18A5-6E94-ED7F-EAA2-4B8774EC8EDF}"/>
                    </a:ext>
                  </a:extLst>
                </p14:cNvPr>
                <p14:cNvContentPartPr/>
                <p14:nvPr/>
              </p14:nvContentPartPr>
              <p14:xfrm>
                <a:off x="9014193" y="3486480"/>
                <a:ext cx="207360" cy="316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FF0B18A5-6E94-ED7F-EAA2-4B8774EC8ED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9008073" y="3480360"/>
                  <a:ext cx="21960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806771D-1F25-844F-FBC1-5FCC03B0C5F4}"/>
                    </a:ext>
                  </a:extLst>
                </p14:cNvPr>
                <p14:cNvContentPartPr/>
                <p14:nvPr/>
              </p14:nvContentPartPr>
              <p14:xfrm>
                <a:off x="9234153" y="3518520"/>
                <a:ext cx="171720" cy="1177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806771D-1F25-844F-FBC1-5FCC03B0C5F4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9228033" y="3512400"/>
                  <a:ext cx="1839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1E90B350-436E-0AED-1ABE-83108A34318F}"/>
                    </a:ext>
                  </a:extLst>
                </p14:cNvPr>
                <p14:cNvContentPartPr/>
                <p14:nvPr/>
              </p14:nvContentPartPr>
              <p14:xfrm>
                <a:off x="9412353" y="3549480"/>
                <a:ext cx="49320" cy="878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1E90B350-436E-0AED-1ABE-83108A34318F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9406233" y="3543360"/>
                  <a:ext cx="615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F853174D-5684-EE57-8AE6-60B42C3667D2}"/>
                    </a:ext>
                  </a:extLst>
                </p14:cNvPr>
                <p14:cNvContentPartPr/>
                <p14:nvPr/>
              </p14:nvContentPartPr>
              <p14:xfrm>
                <a:off x="9423513" y="3472080"/>
                <a:ext cx="18000" cy="576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F853174D-5684-EE57-8AE6-60B42C3667D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9417393" y="3465960"/>
                  <a:ext cx="302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194E276A-7650-B140-90A9-007E4C8C3405}"/>
                    </a:ext>
                  </a:extLst>
                </p14:cNvPr>
                <p14:cNvContentPartPr/>
                <p14:nvPr/>
              </p14:nvContentPartPr>
              <p14:xfrm>
                <a:off x="9499473" y="3551280"/>
                <a:ext cx="68040" cy="1476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194E276A-7650-B140-90A9-007E4C8C3405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9493353" y="3545160"/>
                  <a:ext cx="802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11EDD2EB-FDC9-D626-29B8-1D6640BB95D5}"/>
                    </a:ext>
                  </a:extLst>
                </p14:cNvPr>
                <p14:cNvContentPartPr/>
                <p14:nvPr/>
              </p14:nvContentPartPr>
              <p14:xfrm>
                <a:off x="9615753" y="3485040"/>
                <a:ext cx="32760" cy="13428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11EDD2EB-FDC9-D626-29B8-1D6640BB95D5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9609633" y="3478920"/>
                  <a:ext cx="45000" cy="14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9CB255-EAF4-4A8D-7F8B-83BC02F63F22}"/>
              </a:ext>
            </a:extLst>
          </p:cNvPr>
          <p:cNvGrpSpPr/>
          <p:nvPr/>
        </p:nvGrpSpPr>
        <p:grpSpPr>
          <a:xfrm>
            <a:off x="10932633" y="2169960"/>
            <a:ext cx="780480" cy="340560"/>
            <a:chOff x="10932633" y="2169960"/>
            <a:chExt cx="780480" cy="34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A4B53DB4-8506-B47B-B053-BD8AF0FEDBFE}"/>
                    </a:ext>
                  </a:extLst>
                </p14:cNvPr>
                <p14:cNvContentPartPr/>
                <p14:nvPr/>
              </p14:nvContentPartPr>
              <p14:xfrm>
                <a:off x="10932633" y="2387040"/>
                <a:ext cx="37080" cy="12348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A4B53DB4-8506-B47B-B053-BD8AF0FEDBFE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926513" y="2380920"/>
                  <a:ext cx="493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98263013-1E38-01B4-0B51-5026DEE9A441}"/>
                    </a:ext>
                  </a:extLst>
                </p14:cNvPr>
                <p14:cNvContentPartPr/>
                <p14:nvPr/>
              </p14:nvContentPartPr>
              <p14:xfrm>
                <a:off x="11109393" y="2331600"/>
                <a:ext cx="49320" cy="10008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98263013-1E38-01B4-0B51-5026DEE9A44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103273" y="2325480"/>
                  <a:ext cx="615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A1625010-82D7-BDA8-8C15-973878B6D602}"/>
                    </a:ext>
                  </a:extLst>
                </p14:cNvPr>
                <p14:cNvContentPartPr/>
                <p14:nvPr/>
              </p14:nvContentPartPr>
              <p14:xfrm>
                <a:off x="11123433" y="2265000"/>
                <a:ext cx="21240" cy="154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A1625010-82D7-BDA8-8C15-973878B6D602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1117313" y="2258880"/>
                  <a:ext cx="334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69F90DE8-7C92-FD90-E455-F8B95C70BB5C}"/>
                    </a:ext>
                  </a:extLst>
                </p14:cNvPr>
                <p14:cNvContentPartPr/>
                <p14:nvPr/>
              </p14:nvContentPartPr>
              <p14:xfrm>
                <a:off x="11266353" y="2253120"/>
                <a:ext cx="126720" cy="1540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69F90DE8-7C92-FD90-E455-F8B95C70BB5C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1260233" y="2247000"/>
                  <a:ext cx="138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48FBCC18-7F9F-D4BD-5ABB-DCB6D81D9DDA}"/>
                    </a:ext>
                  </a:extLst>
                </p14:cNvPr>
                <p14:cNvContentPartPr/>
                <p14:nvPr/>
              </p14:nvContentPartPr>
              <p14:xfrm>
                <a:off x="11250513" y="2327280"/>
                <a:ext cx="113040" cy="17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48FBCC18-7F9F-D4BD-5ABB-DCB6D81D9DDA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1244393" y="2321160"/>
                  <a:ext cx="1252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5EC18060-1608-9ABE-2646-B66EB2878FB0}"/>
                    </a:ext>
                  </a:extLst>
                </p14:cNvPr>
                <p14:cNvContentPartPr/>
                <p14:nvPr/>
              </p14:nvContentPartPr>
              <p14:xfrm>
                <a:off x="11430153" y="2203080"/>
                <a:ext cx="90720" cy="2484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5EC18060-1608-9ABE-2646-B66EB2878FB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1424033" y="2196960"/>
                  <a:ext cx="1029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CB1CCB66-648C-45A3-31AA-9FC3A94C594B}"/>
                    </a:ext>
                  </a:extLst>
                </p14:cNvPr>
                <p14:cNvContentPartPr/>
                <p14:nvPr/>
              </p14:nvContentPartPr>
              <p14:xfrm>
                <a:off x="11514753" y="2313240"/>
                <a:ext cx="106920" cy="1026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CB1CCB66-648C-45A3-31AA-9FC3A94C594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1508633" y="2307120"/>
                  <a:ext cx="1191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5CADAA09-F988-AAEC-126D-6228E29FBB03}"/>
                    </a:ext>
                  </a:extLst>
                </p14:cNvPr>
                <p14:cNvContentPartPr/>
                <p14:nvPr/>
              </p14:nvContentPartPr>
              <p14:xfrm>
                <a:off x="11577033" y="2169960"/>
                <a:ext cx="136080" cy="32868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5CADAA09-F988-AAEC-126D-6228E29FBB03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1570913" y="2163840"/>
                  <a:ext cx="148320" cy="34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E4424CC9-77B5-B97E-6436-370F03081E1D}"/>
              </a:ext>
            </a:extLst>
          </p:cNvPr>
          <p:cNvGrpSpPr/>
          <p:nvPr/>
        </p:nvGrpSpPr>
        <p:grpSpPr>
          <a:xfrm>
            <a:off x="2427273" y="107420"/>
            <a:ext cx="7020360" cy="736200"/>
            <a:chOff x="2427273" y="107420"/>
            <a:chExt cx="7020360" cy="73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2DD47F8F-3DAA-1163-5862-301243178766}"/>
                    </a:ext>
                  </a:extLst>
                </p14:cNvPr>
                <p14:cNvContentPartPr/>
                <p14:nvPr/>
              </p14:nvContentPartPr>
              <p14:xfrm>
                <a:off x="2771433" y="322340"/>
                <a:ext cx="287640" cy="28512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2DD47F8F-3DAA-1163-5862-30124317876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765313" y="316220"/>
                  <a:ext cx="29988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93EC2CEC-58A8-36F7-278B-AC874ECFD7CE}"/>
                    </a:ext>
                  </a:extLst>
                </p14:cNvPr>
                <p14:cNvContentPartPr/>
                <p14:nvPr/>
              </p14:nvContentPartPr>
              <p14:xfrm>
                <a:off x="3067713" y="430700"/>
                <a:ext cx="225000" cy="1612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93EC2CEC-58A8-36F7-278B-AC874ECFD7CE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061593" y="424580"/>
                  <a:ext cx="23724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02B674C0-18A9-A092-6ADE-50785CB856B4}"/>
                    </a:ext>
                  </a:extLst>
                </p14:cNvPr>
                <p14:cNvContentPartPr/>
                <p14:nvPr/>
              </p14:nvContentPartPr>
              <p14:xfrm>
                <a:off x="3269313" y="438620"/>
                <a:ext cx="159480" cy="15012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02B674C0-18A9-A092-6ADE-50785CB856B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263193" y="432500"/>
                  <a:ext cx="1717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6ADEFCE5-DA1A-ADC2-D41B-10282D156171}"/>
                    </a:ext>
                  </a:extLst>
                </p14:cNvPr>
                <p14:cNvContentPartPr/>
                <p14:nvPr/>
              </p14:nvContentPartPr>
              <p14:xfrm>
                <a:off x="3295593" y="454100"/>
                <a:ext cx="108720" cy="1472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6ADEFCE5-DA1A-ADC2-D41B-10282D15617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289473" y="447980"/>
                  <a:ext cx="1209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0C3A32E6-2AC2-B64B-E2E1-36D4021EE0F7}"/>
                    </a:ext>
                  </a:extLst>
                </p14:cNvPr>
                <p14:cNvContentPartPr/>
                <p14:nvPr/>
              </p14:nvContentPartPr>
              <p14:xfrm>
                <a:off x="3674673" y="371300"/>
                <a:ext cx="201240" cy="23976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0C3A32E6-2AC2-B64B-E2E1-36D4021EE0F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668553" y="365180"/>
                  <a:ext cx="21348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F516E867-3586-6B02-0A87-BFE4EF1C8295}"/>
                    </a:ext>
                  </a:extLst>
                </p14:cNvPr>
                <p14:cNvContentPartPr/>
                <p14:nvPr/>
              </p14:nvContentPartPr>
              <p14:xfrm>
                <a:off x="3845313" y="468500"/>
                <a:ext cx="118440" cy="1530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F516E867-3586-6B02-0A87-BFE4EF1C8295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839193" y="462380"/>
                  <a:ext cx="1306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977BB8BF-9DCF-F319-3B82-69B835D90021}"/>
                    </a:ext>
                  </a:extLst>
                </p14:cNvPr>
                <p14:cNvContentPartPr/>
                <p14:nvPr/>
              </p14:nvContentPartPr>
              <p14:xfrm>
                <a:off x="3965193" y="501980"/>
                <a:ext cx="182160" cy="12060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977BB8BF-9DCF-F319-3B82-69B835D9002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959073" y="495860"/>
                  <a:ext cx="1944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2339AB05-D5AA-96E4-7107-E77FB11B0303}"/>
                    </a:ext>
                  </a:extLst>
                </p14:cNvPr>
                <p14:cNvContentPartPr/>
                <p14:nvPr/>
              </p14:nvContentPartPr>
              <p14:xfrm>
                <a:off x="4117833" y="323060"/>
                <a:ext cx="86040" cy="28404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2339AB05-D5AA-96E4-7107-E77FB11B0303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111713" y="316940"/>
                  <a:ext cx="9828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465C0D78-F65F-984E-665D-0EDB6B3FEC70}"/>
                    </a:ext>
                  </a:extLst>
                </p14:cNvPr>
                <p14:cNvContentPartPr/>
                <p14:nvPr/>
              </p14:nvContentPartPr>
              <p14:xfrm>
                <a:off x="4104153" y="488300"/>
                <a:ext cx="156960" cy="259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465C0D78-F65F-984E-665D-0EDB6B3FEC7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098033" y="482180"/>
                  <a:ext cx="1692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F6812E1-7303-D941-D45A-044A7E293127}"/>
                    </a:ext>
                  </a:extLst>
                </p14:cNvPr>
                <p14:cNvContentPartPr/>
                <p14:nvPr/>
              </p14:nvContentPartPr>
              <p14:xfrm>
                <a:off x="4244913" y="479660"/>
                <a:ext cx="118080" cy="12744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F6812E1-7303-D941-D45A-044A7E293127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238793" y="473540"/>
                  <a:ext cx="1303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0AC2C875-11A3-440B-1442-90314475B6AB}"/>
                    </a:ext>
                  </a:extLst>
                </p14:cNvPr>
                <p14:cNvContentPartPr/>
                <p14:nvPr/>
              </p14:nvContentPartPr>
              <p14:xfrm>
                <a:off x="4346793" y="313700"/>
                <a:ext cx="321840" cy="31896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0AC2C875-11A3-440B-1442-90314475B6A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340673" y="307580"/>
                  <a:ext cx="33408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29389887-A5AC-110C-0073-6C6A76E1FC69}"/>
                    </a:ext>
                  </a:extLst>
                </p14:cNvPr>
                <p14:cNvContentPartPr/>
                <p14:nvPr/>
              </p14:nvContentPartPr>
              <p14:xfrm>
                <a:off x="4997673" y="313700"/>
                <a:ext cx="56880" cy="2707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29389887-A5AC-110C-0073-6C6A76E1FC69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991553" y="307580"/>
                  <a:ext cx="6912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759B68B5-6ED0-ACCD-4F04-83F03799B4D8}"/>
                    </a:ext>
                  </a:extLst>
                </p14:cNvPr>
                <p14:cNvContentPartPr/>
                <p14:nvPr/>
              </p14:nvContentPartPr>
              <p14:xfrm>
                <a:off x="4983633" y="240620"/>
                <a:ext cx="214560" cy="2224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759B68B5-6ED0-ACCD-4F04-83F03799B4D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977513" y="234500"/>
                  <a:ext cx="22680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9ED0978B-C073-BDC8-27DD-133C5AECDA08}"/>
                    </a:ext>
                  </a:extLst>
                </p14:cNvPr>
                <p14:cNvContentPartPr/>
                <p14:nvPr/>
              </p14:nvContentPartPr>
              <p14:xfrm>
                <a:off x="5078673" y="456620"/>
                <a:ext cx="212040" cy="1490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9ED0978B-C073-BDC8-27DD-133C5AECDA08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072553" y="450500"/>
                  <a:ext cx="2242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ED5C18AF-90C9-B554-91F1-15FE31E26E95}"/>
                    </a:ext>
                  </a:extLst>
                </p14:cNvPr>
                <p14:cNvContentPartPr/>
                <p14:nvPr/>
              </p14:nvContentPartPr>
              <p14:xfrm>
                <a:off x="5285673" y="247100"/>
                <a:ext cx="55800" cy="3740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ED5C18AF-90C9-B554-91F1-15FE31E26E9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279553" y="240980"/>
                  <a:ext cx="6804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E1FEBCBB-4F54-6042-DE27-45DA94322D52}"/>
                    </a:ext>
                  </a:extLst>
                </p14:cNvPr>
                <p14:cNvContentPartPr/>
                <p14:nvPr/>
              </p14:nvContentPartPr>
              <p14:xfrm>
                <a:off x="5269113" y="447620"/>
                <a:ext cx="147600" cy="756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E1FEBCBB-4F54-6042-DE27-45DA94322D52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262993" y="441500"/>
                  <a:ext cx="1598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988D2890-605D-D7EC-A834-8788D010FDC3}"/>
                    </a:ext>
                  </a:extLst>
                </p14:cNvPr>
                <p14:cNvContentPartPr/>
                <p14:nvPr/>
              </p14:nvContentPartPr>
              <p14:xfrm>
                <a:off x="5368113" y="269060"/>
                <a:ext cx="267480" cy="35352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988D2890-605D-D7EC-A834-8788D010FDC3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361993" y="262940"/>
                  <a:ext cx="27972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68E68BFE-EA8E-D40C-7EAB-4C6DE95A6513}"/>
                    </a:ext>
                  </a:extLst>
                </p14:cNvPr>
                <p14:cNvContentPartPr/>
                <p14:nvPr/>
              </p14:nvContentPartPr>
              <p14:xfrm>
                <a:off x="5860953" y="432140"/>
                <a:ext cx="147600" cy="15516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68E68BFE-EA8E-D40C-7EAB-4C6DE95A6513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854833" y="426020"/>
                  <a:ext cx="1598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E78C543A-C4D8-96DA-DECE-1792F10B4B51}"/>
                    </a:ext>
                  </a:extLst>
                </p14:cNvPr>
                <p14:cNvContentPartPr/>
                <p14:nvPr/>
              </p14:nvContentPartPr>
              <p14:xfrm>
                <a:off x="6022593" y="185540"/>
                <a:ext cx="186840" cy="40572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E78C543A-C4D8-96DA-DECE-1792F10B4B5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6016473" y="179420"/>
                  <a:ext cx="199080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73C7C385-21F0-403B-D7A5-3EBFBD1A7092}"/>
                    </a:ext>
                  </a:extLst>
                </p14:cNvPr>
                <p14:cNvContentPartPr/>
                <p14:nvPr/>
              </p14:nvContentPartPr>
              <p14:xfrm>
                <a:off x="5967513" y="446900"/>
                <a:ext cx="212040" cy="5724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73C7C385-21F0-403B-D7A5-3EBFBD1A7092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961393" y="440780"/>
                  <a:ext cx="2242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88A4D8BF-27B8-1B31-29E4-95334501A3F4}"/>
                    </a:ext>
                  </a:extLst>
                </p14:cNvPr>
                <p14:cNvContentPartPr/>
                <p14:nvPr/>
              </p14:nvContentPartPr>
              <p14:xfrm>
                <a:off x="6426873" y="276620"/>
                <a:ext cx="249480" cy="6840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88A4D8BF-27B8-1B31-29E4-95334501A3F4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420753" y="270500"/>
                  <a:ext cx="2617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7EA64D1F-522B-DB81-2E7C-4ED97ABCAAFD}"/>
                    </a:ext>
                  </a:extLst>
                </p14:cNvPr>
                <p14:cNvContentPartPr/>
                <p14:nvPr/>
              </p14:nvContentPartPr>
              <p14:xfrm>
                <a:off x="6501753" y="357620"/>
                <a:ext cx="79200" cy="2746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7EA64D1F-522B-DB81-2E7C-4ED97ABCAAF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495633" y="351500"/>
                  <a:ext cx="914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C80346A3-9202-EEFB-D5E6-AC34FB1976BB}"/>
                    </a:ext>
                  </a:extLst>
                </p14:cNvPr>
                <p14:cNvContentPartPr/>
                <p14:nvPr/>
              </p14:nvContentPartPr>
              <p14:xfrm>
                <a:off x="6637113" y="456980"/>
                <a:ext cx="162360" cy="1479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C80346A3-9202-EEFB-D5E6-AC34FB1976BB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630993" y="450860"/>
                  <a:ext cx="1746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B2B5C900-C452-BB96-1CDA-FD75648D0FA5}"/>
                    </a:ext>
                  </a:extLst>
                </p14:cNvPr>
                <p14:cNvContentPartPr/>
                <p14:nvPr/>
              </p14:nvContentPartPr>
              <p14:xfrm>
                <a:off x="6733593" y="478220"/>
                <a:ext cx="164880" cy="12384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B2B5C900-C452-BB96-1CDA-FD75648D0FA5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727473" y="472100"/>
                  <a:ext cx="1771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95E82027-F803-0C0F-6727-4BA7E31D519D}"/>
                    </a:ext>
                  </a:extLst>
                </p14:cNvPr>
                <p14:cNvContentPartPr/>
                <p14:nvPr/>
              </p14:nvContentPartPr>
              <p14:xfrm>
                <a:off x="6907833" y="481100"/>
                <a:ext cx="65880" cy="32292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95E82027-F803-0C0F-6727-4BA7E31D519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901713" y="474980"/>
                  <a:ext cx="7812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16DB66E9-CC54-9A83-6380-10439EAD4F6C}"/>
                    </a:ext>
                  </a:extLst>
                </p14:cNvPr>
                <p14:cNvContentPartPr/>
                <p14:nvPr/>
              </p14:nvContentPartPr>
              <p14:xfrm>
                <a:off x="6906033" y="481820"/>
                <a:ext cx="154800" cy="1072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16DB66E9-CC54-9A83-6380-10439EAD4F6C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899913" y="475700"/>
                  <a:ext cx="1670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952445ED-B058-D025-659C-C78A81AB57D4}"/>
                    </a:ext>
                  </a:extLst>
                </p14:cNvPr>
                <p14:cNvContentPartPr/>
                <p14:nvPr/>
              </p14:nvContentPartPr>
              <p14:xfrm>
                <a:off x="7081713" y="445460"/>
                <a:ext cx="74880" cy="13284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952445ED-B058-D025-659C-C78A81AB57D4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075593" y="439340"/>
                  <a:ext cx="871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61AD3AEF-45AF-C7FA-5D0A-EDE0455231A6}"/>
                    </a:ext>
                  </a:extLst>
                </p14:cNvPr>
                <p14:cNvContentPartPr/>
                <p14:nvPr/>
              </p14:nvContentPartPr>
              <p14:xfrm>
                <a:off x="7062633" y="351860"/>
                <a:ext cx="39960" cy="7200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61AD3AEF-45AF-C7FA-5D0A-EDE0455231A6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056513" y="345740"/>
                  <a:ext cx="522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065C4C22-4D23-C210-5B33-55125B12E6AB}"/>
                    </a:ext>
                  </a:extLst>
                </p14:cNvPr>
                <p14:cNvContentPartPr/>
                <p14:nvPr/>
              </p14:nvContentPartPr>
              <p14:xfrm>
                <a:off x="7169193" y="424580"/>
                <a:ext cx="162720" cy="1540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065C4C22-4D23-C210-5B33-55125B12E6AB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163073" y="418460"/>
                  <a:ext cx="174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7EA6E09D-8744-9614-E048-429250B1E23B}"/>
                    </a:ext>
                  </a:extLst>
                </p14:cNvPr>
                <p14:cNvContentPartPr/>
                <p14:nvPr/>
              </p14:nvContentPartPr>
              <p14:xfrm>
                <a:off x="7302033" y="167180"/>
                <a:ext cx="342000" cy="41508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7EA6E09D-8744-9614-E048-429250B1E23B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295913" y="161060"/>
                  <a:ext cx="354240" cy="42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9948C92F-C4B0-ACDE-B5EF-359AB023F369}"/>
                    </a:ext>
                  </a:extLst>
                </p14:cNvPr>
                <p14:cNvContentPartPr/>
                <p14:nvPr/>
              </p14:nvContentPartPr>
              <p14:xfrm>
                <a:off x="7926633" y="237380"/>
                <a:ext cx="72360" cy="33516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9948C92F-C4B0-ACDE-B5EF-359AB023F369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920513" y="231260"/>
                  <a:ext cx="8460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E0B1F703-9761-9CCD-106E-F0BFCFFFA37C}"/>
                    </a:ext>
                  </a:extLst>
                </p14:cNvPr>
                <p14:cNvContentPartPr/>
                <p14:nvPr/>
              </p14:nvContentPartPr>
              <p14:xfrm>
                <a:off x="7892073" y="210740"/>
                <a:ext cx="197640" cy="21024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E0B1F703-9761-9CCD-106E-F0BFCFFFA37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885953" y="204620"/>
                  <a:ext cx="20988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3FFDACC0-CC66-20CF-9751-CBC2A76ED2C6}"/>
                    </a:ext>
                  </a:extLst>
                </p14:cNvPr>
                <p14:cNvContentPartPr/>
                <p14:nvPr/>
              </p14:nvContentPartPr>
              <p14:xfrm>
                <a:off x="8047593" y="405140"/>
                <a:ext cx="138600" cy="15660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3FFDACC0-CC66-20CF-9751-CBC2A76ED2C6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041473" y="399020"/>
                  <a:ext cx="1508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2D26A1D7-C5C8-59C7-625D-1757A1B1DAA3}"/>
                    </a:ext>
                  </a:extLst>
                </p14:cNvPr>
                <p14:cNvContentPartPr/>
                <p14:nvPr/>
              </p14:nvContentPartPr>
              <p14:xfrm>
                <a:off x="8133993" y="423500"/>
                <a:ext cx="410040" cy="42012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2D26A1D7-C5C8-59C7-625D-1757A1B1DAA3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127873" y="417380"/>
                  <a:ext cx="42228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6539A4C5-BAAA-26BD-6C47-5CFF0A593056}"/>
                    </a:ext>
                  </a:extLst>
                </p14:cNvPr>
                <p14:cNvContentPartPr/>
                <p14:nvPr/>
              </p14:nvContentPartPr>
              <p14:xfrm>
                <a:off x="8481033" y="432860"/>
                <a:ext cx="162000" cy="14940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6539A4C5-BAAA-26BD-6C47-5CFF0A59305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8474913" y="426740"/>
                  <a:ext cx="1742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4588905D-47B4-904B-C777-8EEBB713FA8E}"/>
                    </a:ext>
                  </a:extLst>
                </p14:cNvPr>
                <p14:cNvContentPartPr/>
                <p14:nvPr/>
              </p14:nvContentPartPr>
              <p14:xfrm>
                <a:off x="8540433" y="437900"/>
                <a:ext cx="198720" cy="1494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4588905D-47B4-904B-C777-8EEBB713FA8E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534313" y="431780"/>
                  <a:ext cx="210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9D88FAEE-2FDF-914B-CA4C-C6D8010E74F5}"/>
                    </a:ext>
                  </a:extLst>
                </p14:cNvPr>
                <p14:cNvContentPartPr/>
                <p14:nvPr/>
              </p14:nvContentPartPr>
              <p14:xfrm>
                <a:off x="8753193" y="400820"/>
                <a:ext cx="325800" cy="21132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9D88FAEE-2FDF-914B-CA4C-C6D8010E74F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8747073" y="394700"/>
                  <a:ext cx="33804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595947AB-1D03-A946-9B40-67D9BCF6E120}"/>
                    </a:ext>
                  </a:extLst>
                </p14:cNvPr>
                <p14:cNvContentPartPr/>
                <p14:nvPr/>
              </p14:nvContentPartPr>
              <p14:xfrm>
                <a:off x="2427273" y="107420"/>
                <a:ext cx="7020360" cy="73224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595947AB-1D03-A946-9B40-67D9BCF6E12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421153" y="101300"/>
                  <a:ext cx="7032600" cy="74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B312E608-F185-C6A9-AB84-A1156B461A01}"/>
              </a:ext>
            </a:extLst>
          </p:cNvPr>
          <p:cNvGrpSpPr/>
          <p:nvPr/>
        </p:nvGrpSpPr>
        <p:grpSpPr>
          <a:xfrm>
            <a:off x="9433593" y="1711220"/>
            <a:ext cx="219600" cy="399240"/>
            <a:chOff x="9433593" y="1711220"/>
            <a:chExt cx="219600" cy="39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52893C00-1D27-0C09-9F5F-4FC9312B4791}"/>
                    </a:ext>
                  </a:extLst>
                </p14:cNvPr>
                <p14:cNvContentPartPr/>
                <p14:nvPr/>
              </p14:nvContentPartPr>
              <p14:xfrm>
                <a:off x="9474633" y="1711220"/>
                <a:ext cx="178560" cy="37008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52893C00-1D27-0C09-9F5F-4FC9312B479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468513" y="1705100"/>
                  <a:ext cx="19080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557BB808-EF84-9E05-4683-91F35A782673}"/>
                    </a:ext>
                  </a:extLst>
                </p14:cNvPr>
                <p14:cNvContentPartPr/>
                <p14:nvPr/>
              </p14:nvContentPartPr>
              <p14:xfrm>
                <a:off x="9433593" y="1957820"/>
                <a:ext cx="103680" cy="15264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557BB808-EF84-9E05-4683-91F35A782673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427473" y="1951700"/>
                  <a:ext cx="1159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B54A20F1-3517-8E77-9E48-4E96540552A6}"/>
                    </a:ext>
                  </a:extLst>
                </p14:cNvPr>
                <p14:cNvContentPartPr/>
                <p14:nvPr/>
              </p14:nvContentPartPr>
              <p14:xfrm>
                <a:off x="9491193" y="2047820"/>
                <a:ext cx="135720" cy="4464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B54A20F1-3517-8E77-9E48-4E96540552A6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485073" y="2041700"/>
                  <a:ext cx="147960" cy="5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0" name="Group 329">
            <a:extLst>
              <a:ext uri="{FF2B5EF4-FFF2-40B4-BE49-F238E27FC236}">
                <a16:creationId xmlns:a16="http://schemas.microsoft.com/office/drawing/2014/main" id="{EB3C8C76-0C7A-C1BB-1931-51C5D59CE46D}"/>
              </a:ext>
            </a:extLst>
          </p:cNvPr>
          <p:cNvGrpSpPr/>
          <p:nvPr/>
        </p:nvGrpSpPr>
        <p:grpSpPr>
          <a:xfrm>
            <a:off x="9324864" y="1327141"/>
            <a:ext cx="498600" cy="426240"/>
            <a:chOff x="9324864" y="1327141"/>
            <a:chExt cx="498600" cy="42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5B527770-471A-C645-1815-7B0C30B91D82}"/>
                    </a:ext>
                  </a:extLst>
                </p14:cNvPr>
                <p14:cNvContentPartPr/>
                <p14:nvPr/>
              </p14:nvContentPartPr>
              <p14:xfrm>
                <a:off x="9396144" y="1327141"/>
                <a:ext cx="161280" cy="29664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5B527770-471A-C645-1815-7B0C30B91D82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390024" y="1321021"/>
                  <a:ext cx="17352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B65FF19C-408A-DAE0-E56F-0CAB8924C63D}"/>
                    </a:ext>
                  </a:extLst>
                </p14:cNvPr>
                <p14:cNvContentPartPr/>
                <p14:nvPr/>
              </p14:nvContentPartPr>
              <p14:xfrm>
                <a:off x="9324864" y="1473301"/>
                <a:ext cx="174240" cy="270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B65FF19C-408A-DAE0-E56F-0CAB8924C63D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318744" y="1467181"/>
                  <a:ext cx="18648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367D768D-CEDB-4781-5DE2-F86D86BDB73C}"/>
                    </a:ext>
                  </a:extLst>
                </p14:cNvPr>
                <p14:cNvContentPartPr/>
                <p14:nvPr/>
              </p14:nvContentPartPr>
              <p14:xfrm>
                <a:off x="9545544" y="1510021"/>
                <a:ext cx="178920" cy="11484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367D768D-CEDB-4781-5DE2-F86D86BDB73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539424" y="1503901"/>
                  <a:ext cx="1911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760EAB0C-605A-6FE0-060B-6A3AB27CDA8D}"/>
                    </a:ext>
                  </a:extLst>
                </p14:cNvPr>
                <p14:cNvContentPartPr/>
                <p14:nvPr/>
              </p14:nvContentPartPr>
              <p14:xfrm>
                <a:off x="9647784" y="1514341"/>
                <a:ext cx="120960" cy="11412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760EAB0C-605A-6FE0-060B-6A3AB27CDA8D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641664" y="1508221"/>
                  <a:ext cx="1332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FD89AEC2-6C35-F76E-D0B5-EAD8729D3AAB}"/>
                    </a:ext>
                  </a:extLst>
                </p14:cNvPr>
                <p14:cNvContentPartPr/>
                <p14:nvPr/>
              </p14:nvContentPartPr>
              <p14:xfrm>
                <a:off x="9769464" y="1514341"/>
                <a:ext cx="54000" cy="23904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FD89AEC2-6C35-F76E-D0B5-EAD8729D3AAB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763344" y="1508221"/>
                  <a:ext cx="66240" cy="25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933F4C92-8722-68F5-E591-26A9D7A8C308}"/>
              </a:ext>
            </a:extLst>
          </p:cNvPr>
          <p:cNvGrpSpPr/>
          <p:nvPr/>
        </p:nvGrpSpPr>
        <p:grpSpPr>
          <a:xfrm>
            <a:off x="10758744" y="1138141"/>
            <a:ext cx="1375920" cy="643320"/>
            <a:chOff x="10758744" y="1138141"/>
            <a:chExt cx="1375920" cy="64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6F7C2E28-A2A3-A2F7-8371-E30FD625455A}"/>
                    </a:ext>
                  </a:extLst>
                </p14:cNvPr>
                <p14:cNvContentPartPr/>
                <p14:nvPr/>
              </p14:nvContentPartPr>
              <p14:xfrm>
                <a:off x="10758744" y="1473301"/>
                <a:ext cx="195840" cy="14508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6F7C2E28-A2A3-A2F7-8371-E30FD625455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752624" y="1467181"/>
                  <a:ext cx="2080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EB4CF44E-BB85-5C8F-F3D7-1C21B96660E5}"/>
                    </a:ext>
                  </a:extLst>
                </p14:cNvPr>
                <p14:cNvContentPartPr/>
                <p14:nvPr/>
              </p14:nvContentPartPr>
              <p14:xfrm>
                <a:off x="10939104" y="1476541"/>
                <a:ext cx="318240" cy="30492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EB4CF44E-BB85-5C8F-F3D7-1C21B96660E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932984" y="1470421"/>
                  <a:ext cx="33048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92AB7EBA-9A00-CCC6-ED6F-76A03A159511}"/>
                    </a:ext>
                  </a:extLst>
                </p14:cNvPr>
                <p14:cNvContentPartPr/>
                <p14:nvPr/>
              </p14:nvContentPartPr>
              <p14:xfrm>
                <a:off x="11275704" y="1229581"/>
                <a:ext cx="568080" cy="37080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92AB7EBA-9A00-CCC6-ED6F-76A03A159511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1269584" y="1223461"/>
                  <a:ext cx="58032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4E93AA5E-2EC1-FD34-DA8C-0FB0401BC1FC}"/>
                    </a:ext>
                  </a:extLst>
                </p14:cNvPr>
                <p14:cNvContentPartPr/>
                <p14:nvPr/>
              </p14:nvContentPartPr>
              <p14:xfrm>
                <a:off x="11695104" y="1324621"/>
                <a:ext cx="47160" cy="1980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4E93AA5E-2EC1-FD34-DA8C-0FB0401BC1FC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1688984" y="1318501"/>
                  <a:ext cx="594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C047BCF6-FCB3-F967-908F-6C8730B94619}"/>
                    </a:ext>
                  </a:extLst>
                </p14:cNvPr>
                <p14:cNvContentPartPr/>
                <p14:nvPr/>
              </p14:nvContentPartPr>
              <p14:xfrm>
                <a:off x="11848104" y="1138141"/>
                <a:ext cx="41400" cy="42624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C047BCF6-FCB3-F967-908F-6C8730B94619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1841984" y="1132021"/>
                  <a:ext cx="53640" cy="43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204330BC-03C6-EE15-7871-DF96C4FF6A3D}"/>
                    </a:ext>
                  </a:extLst>
                </p14:cNvPr>
                <p14:cNvContentPartPr/>
                <p14:nvPr/>
              </p14:nvContentPartPr>
              <p14:xfrm>
                <a:off x="11830104" y="1354861"/>
                <a:ext cx="304560" cy="38196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204330BC-03C6-EE15-7871-DF96C4FF6A3D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1823984" y="1348741"/>
                  <a:ext cx="316800" cy="39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76B9FE07-43F7-711F-11CB-28A5A98297C9}"/>
              </a:ext>
            </a:extLst>
          </p:cNvPr>
          <p:cNvGrpSpPr/>
          <p:nvPr/>
        </p:nvGrpSpPr>
        <p:grpSpPr>
          <a:xfrm>
            <a:off x="273744" y="1113661"/>
            <a:ext cx="1102680" cy="644400"/>
            <a:chOff x="273744" y="1113661"/>
            <a:chExt cx="1102680" cy="64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1AC6FFE3-174B-13CB-C93C-82CE32986F32}"/>
                    </a:ext>
                  </a:extLst>
                </p14:cNvPr>
                <p14:cNvContentPartPr/>
                <p14:nvPr/>
              </p14:nvContentPartPr>
              <p14:xfrm>
                <a:off x="331344" y="1179541"/>
                <a:ext cx="14760" cy="1332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1AC6FFE3-174B-13CB-C93C-82CE32986F3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25224" y="1173421"/>
                  <a:ext cx="27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EBF2E440-C524-88BD-C2B9-9787FA0AD91A}"/>
                    </a:ext>
                  </a:extLst>
                </p14:cNvPr>
                <p14:cNvContentPartPr/>
                <p14:nvPr/>
              </p14:nvContentPartPr>
              <p14:xfrm>
                <a:off x="273744" y="1356301"/>
                <a:ext cx="292320" cy="40176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EBF2E440-C524-88BD-C2B9-9787FA0AD91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67624" y="1350181"/>
                  <a:ext cx="30456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4CB4F381-910C-4C97-B715-CD8B9CB5BF1B}"/>
                    </a:ext>
                  </a:extLst>
                </p14:cNvPr>
                <p14:cNvContentPartPr/>
                <p14:nvPr/>
              </p14:nvContentPartPr>
              <p14:xfrm>
                <a:off x="501264" y="1140661"/>
                <a:ext cx="254880" cy="16704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4CB4F381-910C-4C97-B715-CD8B9CB5BF1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95144" y="1134541"/>
                  <a:ext cx="2671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FD81D785-1552-8BDC-2FF7-F0F5F18B1AF7}"/>
                    </a:ext>
                  </a:extLst>
                </p14:cNvPr>
                <p14:cNvContentPartPr/>
                <p14:nvPr/>
              </p14:nvContentPartPr>
              <p14:xfrm>
                <a:off x="635184" y="1470061"/>
                <a:ext cx="70200" cy="11556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FD81D785-1552-8BDC-2FF7-F0F5F18B1AF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29064" y="1463941"/>
                  <a:ext cx="824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66DFAEE1-B72D-FBC8-C6D4-EE0E2FEFB150}"/>
                    </a:ext>
                  </a:extLst>
                </p14:cNvPr>
                <p14:cNvContentPartPr/>
                <p14:nvPr/>
              </p14:nvContentPartPr>
              <p14:xfrm>
                <a:off x="614664" y="1428301"/>
                <a:ext cx="40320" cy="648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66DFAEE1-B72D-FBC8-C6D4-EE0E2FEFB150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08544" y="1422181"/>
                  <a:ext cx="525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3615DE62-0FC0-E705-A680-39E8D6F07C24}"/>
                    </a:ext>
                  </a:extLst>
                </p14:cNvPr>
                <p14:cNvContentPartPr/>
                <p14:nvPr/>
              </p14:nvContentPartPr>
              <p14:xfrm>
                <a:off x="838944" y="1222381"/>
                <a:ext cx="171000" cy="27396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3615DE62-0FC0-E705-A680-39E8D6F07C24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32824" y="1216261"/>
                  <a:ext cx="18324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F8FB7F9D-13C6-23FB-1319-C3CB1033D085}"/>
                    </a:ext>
                  </a:extLst>
                </p14:cNvPr>
                <p14:cNvContentPartPr/>
                <p14:nvPr/>
              </p14:nvContentPartPr>
              <p14:xfrm>
                <a:off x="977544" y="1369621"/>
                <a:ext cx="236880" cy="30096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F8FB7F9D-13C6-23FB-1319-C3CB1033D085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71424" y="1363501"/>
                  <a:ext cx="24912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CC3A93A2-6153-8BE7-C53E-204842AD6CFD}"/>
                    </a:ext>
                  </a:extLst>
                </p14:cNvPr>
                <p14:cNvContentPartPr/>
                <p14:nvPr/>
              </p14:nvContentPartPr>
              <p14:xfrm>
                <a:off x="1101384" y="1113661"/>
                <a:ext cx="275040" cy="46908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CC3A93A2-6153-8BE7-C53E-204842AD6CF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95264" y="1107541"/>
                  <a:ext cx="287280" cy="48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B7D4A926-F2C7-E3CE-72A3-13D8071FB124}"/>
              </a:ext>
            </a:extLst>
          </p:cNvPr>
          <p:cNvGrpSpPr/>
          <p:nvPr/>
        </p:nvGrpSpPr>
        <p:grpSpPr>
          <a:xfrm>
            <a:off x="1592784" y="1344421"/>
            <a:ext cx="159480" cy="99720"/>
            <a:chOff x="1592784" y="1344421"/>
            <a:chExt cx="159480" cy="9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DDE49816-3D97-B332-D768-D0AEAD8CD871}"/>
                    </a:ext>
                  </a:extLst>
                </p14:cNvPr>
                <p14:cNvContentPartPr/>
                <p14:nvPr/>
              </p14:nvContentPartPr>
              <p14:xfrm>
                <a:off x="1596384" y="1344421"/>
                <a:ext cx="155880" cy="2376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DDE49816-3D97-B332-D768-D0AEAD8CD871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590264" y="1338301"/>
                  <a:ext cx="1681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D30B7779-7ED3-8881-8516-660F7DED95C7}"/>
                    </a:ext>
                  </a:extLst>
                </p14:cNvPr>
                <p14:cNvContentPartPr/>
                <p14:nvPr/>
              </p14:nvContentPartPr>
              <p14:xfrm>
                <a:off x="1592784" y="1430461"/>
                <a:ext cx="155880" cy="1368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D30B7779-7ED3-8881-8516-660F7DED95C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586664" y="1424341"/>
                  <a:ext cx="168120" cy="2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F85B6F0E-F6C6-5C1B-A340-E98EC6C0A6DF}"/>
              </a:ext>
            </a:extLst>
          </p:cNvPr>
          <p:cNvGrpSpPr/>
          <p:nvPr/>
        </p:nvGrpSpPr>
        <p:grpSpPr>
          <a:xfrm>
            <a:off x="7112304" y="4005181"/>
            <a:ext cx="387720" cy="343080"/>
            <a:chOff x="7112304" y="4005181"/>
            <a:chExt cx="3877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BAA7C961-BFE4-FD78-0F01-03A84D7D5B0D}"/>
                    </a:ext>
                  </a:extLst>
                </p14:cNvPr>
                <p14:cNvContentPartPr/>
                <p14:nvPr/>
              </p14:nvContentPartPr>
              <p14:xfrm>
                <a:off x="7112304" y="4005181"/>
                <a:ext cx="283320" cy="34308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BAA7C961-BFE4-FD78-0F01-03A84D7D5B0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7106184" y="3999061"/>
                  <a:ext cx="29556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A65FDFB8-AC54-ED88-B69A-17412E0EEA3A}"/>
                    </a:ext>
                  </a:extLst>
                </p14:cNvPr>
                <p14:cNvContentPartPr/>
                <p14:nvPr/>
              </p14:nvContentPartPr>
              <p14:xfrm>
                <a:off x="7385544" y="4037221"/>
                <a:ext cx="114480" cy="13536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A65FDFB8-AC54-ED88-B69A-17412E0EEA3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7379424" y="4031101"/>
                  <a:ext cx="126720" cy="14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E35C2CC9-A12C-942C-04BA-88314FC08EDD}"/>
              </a:ext>
            </a:extLst>
          </p:cNvPr>
          <p:cNvGrpSpPr/>
          <p:nvPr/>
        </p:nvGrpSpPr>
        <p:grpSpPr>
          <a:xfrm>
            <a:off x="7912944" y="3935701"/>
            <a:ext cx="686160" cy="328320"/>
            <a:chOff x="7912944" y="3935701"/>
            <a:chExt cx="686160" cy="32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D33F0825-6905-E872-D931-28C922D6F009}"/>
                    </a:ext>
                  </a:extLst>
                </p14:cNvPr>
                <p14:cNvContentPartPr/>
                <p14:nvPr/>
              </p14:nvContentPartPr>
              <p14:xfrm>
                <a:off x="7912944" y="3984661"/>
                <a:ext cx="222840" cy="18648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D33F0825-6905-E872-D931-28C922D6F009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7906824" y="3978541"/>
                  <a:ext cx="2350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EC2B3267-D925-F839-ADF1-57B2A4DF77C2}"/>
                    </a:ext>
                  </a:extLst>
                </p14:cNvPr>
                <p14:cNvContentPartPr/>
                <p14:nvPr/>
              </p14:nvContentPartPr>
              <p14:xfrm>
                <a:off x="8007984" y="4132261"/>
                <a:ext cx="179640" cy="13176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EC2B3267-D925-F839-ADF1-57B2A4DF77C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8001864" y="4126141"/>
                  <a:ext cx="191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4E0776EC-C2E0-D984-0D14-F807A9A493E6}"/>
                    </a:ext>
                  </a:extLst>
                </p14:cNvPr>
                <p14:cNvContentPartPr/>
                <p14:nvPr/>
              </p14:nvContentPartPr>
              <p14:xfrm>
                <a:off x="8343144" y="3935701"/>
                <a:ext cx="255960" cy="25128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4E0776EC-C2E0-D984-0D14-F807A9A493E6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8337024" y="3929581"/>
                  <a:ext cx="268200" cy="26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D7E2ADAB-BFFF-E737-9B96-C16C3B85B9B9}"/>
              </a:ext>
            </a:extLst>
          </p:cNvPr>
          <p:cNvGrpSpPr/>
          <p:nvPr/>
        </p:nvGrpSpPr>
        <p:grpSpPr>
          <a:xfrm>
            <a:off x="2142504" y="1137421"/>
            <a:ext cx="1411200" cy="571680"/>
            <a:chOff x="2142504" y="1137421"/>
            <a:chExt cx="1411200" cy="57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26C8C460-C98C-C98F-FB68-7C0DFCDEB650}"/>
                    </a:ext>
                  </a:extLst>
                </p14:cNvPr>
                <p14:cNvContentPartPr/>
                <p14:nvPr/>
              </p14:nvContentPartPr>
              <p14:xfrm>
                <a:off x="2142504" y="1337581"/>
                <a:ext cx="279720" cy="14508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26C8C460-C98C-C98F-FB68-7C0DFCDEB650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136384" y="1331461"/>
                  <a:ext cx="2919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060F76C1-8503-632F-D307-D3F0FFC933FD}"/>
                    </a:ext>
                  </a:extLst>
                </p14:cNvPr>
                <p14:cNvContentPartPr/>
                <p14:nvPr/>
              </p14:nvContentPartPr>
              <p14:xfrm>
                <a:off x="2394864" y="1301221"/>
                <a:ext cx="251640" cy="16308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060F76C1-8503-632F-D307-D3F0FFC933FD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388744" y="1295101"/>
                  <a:ext cx="2638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E633BB2D-021D-A972-9EB8-DF07E8EB1F87}"/>
                    </a:ext>
                  </a:extLst>
                </p14:cNvPr>
                <p14:cNvContentPartPr/>
                <p14:nvPr/>
              </p14:nvContentPartPr>
              <p14:xfrm>
                <a:off x="2610144" y="1318141"/>
                <a:ext cx="151560" cy="14940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E633BB2D-021D-A972-9EB8-DF07E8EB1F8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604024" y="1312021"/>
                  <a:ext cx="1638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E0730AA5-EF23-0C49-E8A9-95725CCDE302}"/>
                    </a:ext>
                  </a:extLst>
                </p14:cNvPr>
                <p14:cNvContentPartPr/>
                <p14:nvPr/>
              </p14:nvContentPartPr>
              <p14:xfrm>
                <a:off x="2614824" y="1331461"/>
                <a:ext cx="112680" cy="13500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E0730AA5-EF23-0C49-E8A9-95725CCDE302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608704" y="1325341"/>
                  <a:ext cx="1249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0AF587F3-A9C8-7CF7-305A-E8FD7E2D7205}"/>
                    </a:ext>
                  </a:extLst>
                </p14:cNvPr>
                <p14:cNvContentPartPr/>
                <p14:nvPr/>
              </p14:nvContentPartPr>
              <p14:xfrm>
                <a:off x="2967624" y="1288621"/>
                <a:ext cx="269640" cy="42048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0AF587F3-A9C8-7CF7-305A-E8FD7E2D7205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961504" y="1282501"/>
                  <a:ext cx="281880" cy="43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F99AC5CA-B1C1-0A5D-DD1B-7EFC8E6423E6}"/>
                    </a:ext>
                  </a:extLst>
                </p14:cNvPr>
                <p14:cNvContentPartPr/>
                <p14:nvPr/>
              </p14:nvContentPartPr>
              <p14:xfrm>
                <a:off x="3300264" y="1407061"/>
                <a:ext cx="51120" cy="11916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F99AC5CA-B1C1-0A5D-DD1B-7EFC8E6423E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3294144" y="1400941"/>
                  <a:ext cx="633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84734545-FAF2-182A-4570-AC504E68419A}"/>
                    </a:ext>
                  </a:extLst>
                </p14:cNvPr>
                <p14:cNvContentPartPr/>
                <p14:nvPr/>
              </p14:nvContentPartPr>
              <p14:xfrm>
                <a:off x="3307464" y="1316341"/>
                <a:ext cx="37440" cy="2160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84734545-FAF2-182A-4570-AC504E68419A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301344" y="1310221"/>
                  <a:ext cx="496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569DCEAB-E164-A725-D6EC-CFAD46B7098C}"/>
                    </a:ext>
                  </a:extLst>
                </p14:cNvPr>
                <p14:cNvContentPartPr/>
                <p14:nvPr/>
              </p14:nvContentPartPr>
              <p14:xfrm>
                <a:off x="2849184" y="1137421"/>
                <a:ext cx="135000" cy="47160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569DCEAB-E164-A725-D6EC-CFAD46B7098C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843064" y="1131301"/>
                  <a:ext cx="147240" cy="48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86409A85-9C21-4184-4846-3D3D8FFB0AD8}"/>
                    </a:ext>
                  </a:extLst>
                </p14:cNvPr>
                <p14:cNvContentPartPr/>
                <p14:nvPr/>
              </p14:nvContentPartPr>
              <p14:xfrm>
                <a:off x="3479904" y="1353061"/>
                <a:ext cx="31320" cy="2088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86409A85-9C21-4184-4846-3D3D8FFB0AD8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473784" y="1346941"/>
                  <a:ext cx="435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3CD58C8B-C0A0-890D-7A4A-0F2A37904458}"/>
                    </a:ext>
                  </a:extLst>
                </p14:cNvPr>
                <p14:cNvContentPartPr/>
                <p14:nvPr/>
              </p14:nvContentPartPr>
              <p14:xfrm>
                <a:off x="3502224" y="1450621"/>
                <a:ext cx="51480" cy="1980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3CD58C8B-C0A0-890D-7A4A-0F2A37904458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3496104" y="1444501"/>
                  <a:ext cx="63720" cy="3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4710D952-A761-7885-1416-B015D590FA0F}"/>
              </a:ext>
            </a:extLst>
          </p:cNvPr>
          <p:cNvGrpSpPr/>
          <p:nvPr/>
        </p:nvGrpSpPr>
        <p:grpSpPr>
          <a:xfrm>
            <a:off x="3810744" y="1157221"/>
            <a:ext cx="2092680" cy="516600"/>
            <a:chOff x="3810744" y="1157221"/>
            <a:chExt cx="2092680" cy="51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6FEFB99C-9974-87BF-E93D-507F9621FED6}"/>
                    </a:ext>
                  </a:extLst>
                </p14:cNvPr>
                <p14:cNvContentPartPr/>
                <p14:nvPr/>
              </p14:nvContentPartPr>
              <p14:xfrm>
                <a:off x="3810744" y="1346581"/>
                <a:ext cx="242640" cy="32724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6FEFB99C-9974-87BF-E93D-507F9621FED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3804624" y="1340461"/>
                  <a:ext cx="2548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7D8B8905-15D6-F8B7-1213-5587B85D08AB}"/>
                    </a:ext>
                  </a:extLst>
                </p14:cNvPr>
                <p14:cNvContentPartPr/>
                <p14:nvPr/>
              </p14:nvContentPartPr>
              <p14:xfrm>
                <a:off x="4114584" y="1296181"/>
                <a:ext cx="173520" cy="17928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7D8B8905-15D6-F8B7-1213-5587B85D08AB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108464" y="1290061"/>
                  <a:ext cx="1857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EA95A3F4-E271-C5A9-7800-443352CF0CBC}"/>
                    </a:ext>
                  </a:extLst>
                </p14:cNvPr>
                <p14:cNvContentPartPr/>
                <p14:nvPr/>
              </p14:nvContentPartPr>
              <p14:xfrm>
                <a:off x="4103064" y="1373941"/>
                <a:ext cx="127440" cy="900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EA95A3F4-E271-C5A9-7800-443352CF0CB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096944" y="1367821"/>
                  <a:ext cx="1396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6DB1F2E7-ABBE-3C11-8A81-FA650D156387}"/>
                    </a:ext>
                  </a:extLst>
                </p14:cNvPr>
                <p14:cNvContentPartPr/>
                <p14:nvPr/>
              </p14:nvContentPartPr>
              <p14:xfrm>
                <a:off x="4400784" y="1282861"/>
                <a:ext cx="41400" cy="19800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6DB1F2E7-ABBE-3C11-8A81-FA650D156387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4394664" y="1276741"/>
                  <a:ext cx="5364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20F955ED-583B-AE9D-801B-7AAED1661390}"/>
                    </a:ext>
                  </a:extLst>
                </p14:cNvPr>
                <p14:cNvContentPartPr/>
                <p14:nvPr/>
              </p14:nvContentPartPr>
              <p14:xfrm>
                <a:off x="4380984" y="1226701"/>
                <a:ext cx="197280" cy="14292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20F955ED-583B-AE9D-801B-7AAED166139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374864" y="1220581"/>
                  <a:ext cx="2095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CFEDA74F-D95E-1991-B3D7-79B9B3BE177D}"/>
                    </a:ext>
                  </a:extLst>
                </p14:cNvPr>
                <p14:cNvContentPartPr/>
                <p14:nvPr/>
              </p14:nvContentPartPr>
              <p14:xfrm>
                <a:off x="4573584" y="1440901"/>
                <a:ext cx="41760" cy="107640"/>
              </p14:xfrm>
            </p:contentPart>
          </mc:Choice>
          <mc:Fallback xmlns=""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CFEDA74F-D95E-1991-B3D7-79B9B3BE177D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567464" y="1434781"/>
                  <a:ext cx="540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328662A9-3EAD-3914-51C2-348CAAC1DC4D}"/>
                    </a:ext>
                  </a:extLst>
                </p14:cNvPr>
                <p14:cNvContentPartPr/>
                <p14:nvPr/>
              </p14:nvContentPartPr>
              <p14:xfrm>
                <a:off x="4748544" y="1338301"/>
                <a:ext cx="228600" cy="32112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328662A9-3EAD-3914-51C2-348CAAC1DC4D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742424" y="1332181"/>
                  <a:ext cx="24084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B6E67BAB-A8EF-90DC-FE33-BD1BAE9CD387}"/>
                    </a:ext>
                  </a:extLst>
                </p14:cNvPr>
                <p14:cNvContentPartPr/>
                <p14:nvPr/>
              </p14:nvContentPartPr>
              <p14:xfrm>
                <a:off x="4992264" y="1424701"/>
                <a:ext cx="111960" cy="7416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B6E67BAB-A8EF-90DC-FE33-BD1BAE9CD387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986144" y="1418581"/>
                  <a:ext cx="1242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12D134A2-F5BA-D06C-B0C7-F5003DBD015D}"/>
                    </a:ext>
                  </a:extLst>
                </p14:cNvPr>
                <p14:cNvContentPartPr/>
                <p14:nvPr/>
              </p14:nvContentPartPr>
              <p14:xfrm>
                <a:off x="5224824" y="1251901"/>
                <a:ext cx="189360" cy="16056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12D134A2-F5BA-D06C-B0C7-F5003DBD015D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218704" y="1245781"/>
                  <a:ext cx="201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33DE4AF2-C0D3-1D54-65FB-2A7B7BFF07CD}"/>
                    </a:ext>
                  </a:extLst>
                </p14:cNvPr>
                <p14:cNvContentPartPr/>
                <p14:nvPr/>
              </p14:nvContentPartPr>
              <p14:xfrm>
                <a:off x="5213304" y="1450261"/>
                <a:ext cx="174240" cy="2988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33DE4AF2-C0D3-1D54-65FB-2A7B7BFF07C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207184" y="1444141"/>
                  <a:ext cx="1864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3C303DA0-9CFB-0892-A075-021977F0F349}"/>
                    </a:ext>
                  </a:extLst>
                </p14:cNvPr>
                <p14:cNvContentPartPr/>
                <p14:nvPr/>
              </p14:nvContentPartPr>
              <p14:xfrm>
                <a:off x="5494104" y="1311661"/>
                <a:ext cx="190080" cy="31032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3C303DA0-9CFB-0892-A075-021977F0F349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487984" y="1305541"/>
                  <a:ext cx="20232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97892DB1-7D67-3393-3524-6D5A93C93D37}"/>
                    </a:ext>
                  </a:extLst>
                </p14:cNvPr>
                <p14:cNvContentPartPr/>
                <p14:nvPr/>
              </p14:nvContentPartPr>
              <p14:xfrm>
                <a:off x="5706864" y="1157221"/>
                <a:ext cx="196560" cy="47268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97892DB1-7D67-3393-3524-6D5A93C93D37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700744" y="1151101"/>
                  <a:ext cx="208800" cy="484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2">
            <p14:nvContentPartPr>
              <p14:cNvPr id="424" name="Ink 423">
                <a:extLst>
                  <a:ext uri="{FF2B5EF4-FFF2-40B4-BE49-F238E27FC236}">
                    <a16:creationId xmlns:a16="http://schemas.microsoft.com/office/drawing/2014/main" id="{5EA0A08D-F601-7822-CF7E-312E0EA3E391}"/>
                  </a:ext>
                </a:extLst>
              </p14:cNvPr>
              <p14:cNvContentPartPr/>
              <p14:nvPr/>
            </p14:nvContentPartPr>
            <p14:xfrm>
              <a:off x="6311304" y="4494421"/>
              <a:ext cx="3518640" cy="2201040"/>
            </p14:xfrm>
          </p:contentPart>
        </mc:Choice>
        <mc:Fallback xmlns="">
          <p:pic>
            <p:nvPicPr>
              <p:cNvPr id="424" name="Ink 423">
                <a:extLst>
                  <a:ext uri="{FF2B5EF4-FFF2-40B4-BE49-F238E27FC236}">
                    <a16:creationId xmlns:a16="http://schemas.microsoft.com/office/drawing/2014/main" id="{5EA0A08D-F601-7822-CF7E-312E0EA3E391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6305184" y="4488301"/>
                <a:ext cx="3530880" cy="22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E544B2EF-C869-9CBB-9529-D5361B627142}"/>
                  </a:ext>
                </a:extLst>
              </p14:cNvPr>
              <p14:cNvContentPartPr/>
              <p14:nvPr/>
            </p14:nvContentPartPr>
            <p14:xfrm>
              <a:off x="432144" y="2022301"/>
              <a:ext cx="2160" cy="36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E544B2EF-C869-9CBB-9529-D5361B627142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426024" y="2016181"/>
                <a:ext cx="144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816B5FCF-4844-82C1-673B-0DEFA02E153E}"/>
                  </a:ext>
                </a:extLst>
              </p14:cNvPr>
              <p14:cNvContentPartPr/>
              <p14:nvPr/>
            </p14:nvContentPartPr>
            <p14:xfrm>
              <a:off x="409824" y="1988461"/>
              <a:ext cx="2610360" cy="1810800"/>
            </p14:xfrm>
          </p:contentPart>
        </mc:Choice>
        <mc:Fallback xmlns=""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816B5FCF-4844-82C1-673B-0DEFA02E153E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403704" y="1982341"/>
                <a:ext cx="2622600" cy="18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428" name="Ink 427">
                <a:extLst>
                  <a:ext uri="{FF2B5EF4-FFF2-40B4-BE49-F238E27FC236}">
                    <a16:creationId xmlns:a16="http://schemas.microsoft.com/office/drawing/2014/main" id="{7EDF3E9A-C97D-990D-3F08-FF3732CA14B6}"/>
                  </a:ext>
                </a:extLst>
              </p14:cNvPr>
              <p14:cNvContentPartPr/>
              <p14:nvPr/>
            </p14:nvContentPartPr>
            <p14:xfrm>
              <a:off x="553104" y="4421341"/>
              <a:ext cx="2865240" cy="2142720"/>
            </p14:xfrm>
          </p:contentPart>
        </mc:Choice>
        <mc:Fallback xmlns="">
          <p:pic>
            <p:nvPicPr>
              <p:cNvPr id="428" name="Ink 427">
                <a:extLst>
                  <a:ext uri="{FF2B5EF4-FFF2-40B4-BE49-F238E27FC236}">
                    <a16:creationId xmlns:a16="http://schemas.microsoft.com/office/drawing/2014/main" id="{7EDF3E9A-C97D-990D-3F08-FF3732CA14B6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546984" y="4415221"/>
                <a:ext cx="2877480" cy="21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429" name="Ink 428">
                <a:extLst>
                  <a:ext uri="{FF2B5EF4-FFF2-40B4-BE49-F238E27FC236}">
                    <a16:creationId xmlns:a16="http://schemas.microsoft.com/office/drawing/2014/main" id="{CA70D916-47B7-1DF5-0DCD-2171A6B6EAC9}"/>
                  </a:ext>
                </a:extLst>
              </p14:cNvPr>
              <p14:cNvContentPartPr/>
              <p14:nvPr/>
            </p14:nvContentPartPr>
            <p14:xfrm>
              <a:off x="471744" y="2831581"/>
              <a:ext cx="2567520" cy="70920"/>
            </p14:xfrm>
          </p:contentPart>
        </mc:Choice>
        <mc:Fallback xmlns="">
          <p:pic>
            <p:nvPicPr>
              <p:cNvPr id="429" name="Ink 428">
                <a:extLst>
                  <a:ext uri="{FF2B5EF4-FFF2-40B4-BE49-F238E27FC236}">
                    <a16:creationId xmlns:a16="http://schemas.microsoft.com/office/drawing/2014/main" id="{CA70D916-47B7-1DF5-0DCD-2171A6B6EAC9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465624" y="2825461"/>
                <a:ext cx="257976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756B03CD-9FFE-3760-52F1-0EE19B40FE52}"/>
                  </a:ext>
                </a:extLst>
              </p14:cNvPr>
              <p14:cNvContentPartPr/>
              <p14:nvPr/>
            </p14:nvContentPartPr>
            <p14:xfrm>
              <a:off x="272304" y="-253259"/>
              <a:ext cx="7560" cy="4068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756B03CD-9FFE-3760-52F1-0EE19B40FE52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266184" y="-259379"/>
                <a:ext cx="19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431" name="Ink 430">
                <a:extLst>
                  <a:ext uri="{FF2B5EF4-FFF2-40B4-BE49-F238E27FC236}">
                    <a16:creationId xmlns:a16="http://schemas.microsoft.com/office/drawing/2014/main" id="{CDBA40D4-972A-A9CB-6103-049486AA9663}"/>
                  </a:ext>
                </a:extLst>
              </p14:cNvPr>
              <p14:cNvContentPartPr/>
              <p14:nvPr/>
            </p14:nvContentPartPr>
            <p14:xfrm>
              <a:off x="331704" y="3850021"/>
              <a:ext cx="162720" cy="180360"/>
            </p14:xfrm>
          </p:contentPart>
        </mc:Choice>
        <mc:Fallback xmlns="">
          <p:pic>
            <p:nvPicPr>
              <p:cNvPr id="431" name="Ink 430">
                <a:extLst>
                  <a:ext uri="{FF2B5EF4-FFF2-40B4-BE49-F238E27FC236}">
                    <a16:creationId xmlns:a16="http://schemas.microsoft.com/office/drawing/2014/main" id="{CDBA40D4-972A-A9CB-6103-049486AA9663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325584" y="3843901"/>
                <a:ext cx="17496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432" name="Ink 431">
                <a:extLst>
                  <a:ext uri="{FF2B5EF4-FFF2-40B4-BE49-F238E27FC236}">
                    <a16:creationId xmlns:a16="http://schemas.microsoft.com/office/drawing/2014/main" id="{3AFB52A1-58E3-8424-E2CB-D379082CD393}"/>
                  </a:ext>
                </a:extLst>
              </p14:cNvPr>
              <p14:cNvContentPartPr/>
              <p14:nvPr/>
            </p14:nvContentPartPr>
            <p14:xfrm>
              <a:off x="90504" y="1836901"/>
              <a:ext cx="227880" cy="255240"/>
            </p14:xfrm>
          </p:contentPart>
        </mc:Choice>
        <mc:Fallback xmlns="">
          <p:pic>
            <p:nvPicPr>
              <p:cNvPr id="432" name="Ink 431">
                <a:extLst>
                  <a:ext uri="{FF2B5EF4-FFF2-40B4-BE49-F238E27FC236}">
                    <a16:creationId xmlns:a16="http://schemas.microsoft.com/office/drawing/2014/main" id="{3AFB52A1-58E3-8424-E2CB-D379082CD393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84384" y="1830781"/>
                <a:ext cx="24012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433" name="Ink 432">
                <a:extLst>
                  <a:ext uri="{FF2B5EF4-FFF2-40B4-BE49-F238E27FC236}">
                    <a16:creationId xmlns:a16="http://schemas.microsoft.com/office/drawing/2014/main" id="{1868010D-0585-DA4B-C4EE-96FE26D438D6}"/>
                  </a:ext>
                </a:extLst>
              </p14:cNvPr>
              <p14:cNvContentPartPr/>
              <p14:nvPr/>
            </p14:nvContentPartPr>
            <p14:xfrm>
              <a:off x="2993184" y="3797821"/>
              <a:ext cx="199800" cy="255600"/>
            </p14:xfrm>
          </p:contentPart>
        </mc:Choice>
        <mc:Fallback xmlns="">
          <p:pic>
            <p:nvPicPr>
              <p:cNvPr id="433" name="Ink 432">
                <a:extLst>
                  <a:ext uri="{FF2B5EF4-FFF2-40B4-BE49-F238E27FC236}">
                    <a16:creationId xmlns:a16="http://schemas.microsoft.com/office/drawing/2014/main" id="{1868010D-0585-DA4B-C4EE-96FE26D438D6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2987064" y="3791701"/>
                <a:ext cx="21204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0">
            <p14:nvContentPartPr>
              <p14:cNvPr id="434" name="Ink 433">
                <a:extLst>
                  <a:ext uri="{FF2B5EF4-FFF2-40B4-BE49-F238E27FC236}">
                    <a16:creationId xmlns:a16="http://schemas.microsoft.com/office/drawing/2014/main" id="{A8B47E34-9435-020B-14E0-BC2019090BA9}"/>
                  </a:ext>
                </a:extLst>
              </p14:cNvPr>
              <p14:cNvContentPartPr/>
              <p14:nvPr/>
            </p14:nvContentPartPr>
            <p14:xfrm>
              <a:off x="254304" y="4263661"/>
              <a:ext cx="216360" cy="223200"/>
            </p14:xfrm>
          </p:contentPart>
        </mc:Choice>
        <mc:Fallback xmlns="">
          <p:pic>
            <p:nvPicPr>
              <p:cNvPr id="434" name="Ink 433">
                <a:extLst>
                  <a:ext uri="{FF2B5EF4-FFF2-40B4-BE49-F238E27FC236}">
                    <a16:creationId xmlns:a16="http://schemas.microsoft.com/office/drawing/2014/main" id="{A8B47E34-9435-020B-14E0-BC2019090BA9}"/>
                  </a:ext>
                </a:extLst>
              </p:cNvPr>
              <p:cNvPicPr/>
              <p:nvPr/>
            </p:nvPicPr>
            <p:blipFill>
              <a:blip r:embed="rId451"/>
              <a:stretch>
                <a:fillRect/>
              </a:stretch>
            </p:blipFill>
            <p:spPr>
              <a:xfrm>
                <a:off x="248184" y="4257541"/>
                <a:ext cx="2286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2">
            <p14:nvContentPartPr>
              <p14:cNvPr id="435" name="Ink 434">
                <a:extLst>
                  <a:ext uri="{FF2B5EF4-FFF2-40B4-BE49-F238E27FC236}">
                    <a16:creationId xmlns:a16="http://schemas.microsoft.com/office/drawing/2014/main" id="{E1AC67D1-078C-AAF3-D016-BFC6B15ED957}"/>
                  </a:ext>
                </a:extLst>
              </p14:cNvPr>
              <p14:cNvContentPartPr/>
              <p14:nvPr/>
            </p14:nvContentPartPr>
            <p14:xfrm>
              <a:off x="367704" y="6614461"/>
              <a:ext cx="199440" cy="181800"/>
            </p14:xfrm>
          </p:contentPart>
        </mc:Choice>
        <mc:Fallback xmlns="">
          <p:pic>
            <p:nvPicPr>
              <p:cNvPr id="435" name="Ink 434">
                <a:extLst>
                  <a:ext uri="{FF2B5EF4-FFF2-40B4-BE49-F238E27FC236}">
                    <a16:creationId xmlns:a16="http://schemas.microsoft.com/office/drawing/2014/main" id="{E1AC67D1-078C-AAF3-D016-BFC6B15ED957}"/>
                  </a:ext>
                </a:extLst>
              </p:cNvPr>
              <p:cNvPicPr/>
              <p:nvPr/>
            </p:nvPicPr>
            <p:blipFill>
              <a:blip r:embed="rId453"/>
              <a:stretch>
                <a:fillRect/>
              </a:stretch>
            </p:blipFill>
            <p:spPr>
              <a:xfrm>
                <a:off x="361584" y="6608341"/>
                <a:ext cx="2116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4">
            <p14:nvContentPartPr>
              <p14:cNvPr id="436" name="Ink 435">
                <a:extLst>
                  <a:ext uri="{FF2B5EF4-FFF2-40B4-BE49-F238E27FC236}">
                    <a16:creationId xmlns:a16="http://schemas.microsoft.com/office/drawing/2014/main" id="{795A31BF-3102-B8DE-0418-A2F5A6D1688E}"/>
                  </a:ext>
                </a:extLst>
              </p14:cNvPr>
              <p14:cNvContentPartPr/>
              <p14:nvPr/>
            </p14:nvContentPartPr>
            <p14:xfrm>
              <a:off x="3385944" y="6490621"/>
              <a:ext cx="285120" cy="231120"/>
            </p14:xfrm>
          </p:contentPart>
        </mc:Choice>
        <mc:Fallback xmlns="">
          <p:pic>
            <p:nvPicPr>
              <p:cNvPr id="436" name="Ink 435">
                <a:extLst>
                  <a:ext uri="{FF2B5EF4-FFF2-40B4-BE49-F238E27FC236}">
                    <a16:creationId xmlns:a16="http://schemas.microsoft.com/office/drawing/2014/main" id="{795A31BF-3102-B8DE-0418-A2F5A6D1688E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3379824" y="6484501"/>
                <a:ext cx="2973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6">
            <p14:nvContentPartPr>
              <p14:cNvPr id="437" name="Ink 436">
                <a:extLst>
                  <a:ext uri="{FF2B5EF4-FFF2-40B4-BE49-F238E27FC236}">
                    <a16:creationId xmlns:a16="http://schemas.microsoft.com/office/drawing/2014/main" id="{188800B3-D9DC-659F-C297-EBD04D90612C}"/>
                  </a:ext>
                </a:extLst>
              </p14:cNvPr>
              <p14:cNvContentPartPr/>
              <p14:nvPr/>
            </p14:nvContentPartPr>
            <p14:xfrm>
              <a:off x="6070464" y="6528061"/>
              <a:ext cx="196200" cy="253800"/>
            </p14:xfrm>
          </p:contentPart>
        </mc:Choice>
        <mc:Fallback xmlns="">
          <p:pic>
            <p:nvPicPr>
              <p:cNvPr id="437" name="Ink 436">
                <a:extLst>
                  <a:ext uri="{FF2B5EF4-FFF2-40B4-BE49-F238E27FC236}">
                    <a16:creationId xmlns:a16="http://schemas.microsoft.com/office/drawing/2014/main" id="{188800B3-D9DC-659F-C297-EBD04D90612C}"/>
                  </a:ext>
                </a:extLst>
              </p:cNvPr>
              <p:cNvPicPr/>
              <p:nvPr/>
            </p:nvPicPr>
            <p:blipFill>
              <a:blip r:embed="rId457"/>
              <a:stretch>
                <a:fillRect/>
              </a:stretch>
            </p:blipFill>
            <p:spPr>
              <a:xfrm>
                <a:off x="6064344" y="6521941"/>
                <a:ext cx="20844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438" name="Ink 437">
                <a:extLst>
                  <a:ext uri="{FF2B5EF4-FFF2-40B4-BE49-F238E27FC236}">
                    <a16:creationId xmlns:a16="http://schemas.microsoft.com/office/drawing/2014/main" id="{A48E2713-56F4-E249-867F-9CFD5CC58803}"/>
                  </a:ext>
                </a:extLst>
              </p14:cNvPr>
              <p14:cNvContentPartPr/>
              <p14:nvPr/>
            </p14:nvContentPartPr>
            <p14:xfrm>
              <a:off x="5978664" y="4253221"/>
              <a:ext cx="248040" cy="256320"/>
            </p14:xfrm>
          </p:contentPart>
        </mc:Choice>
        <mc:Fallback xmlns="">
          <p:pic>
            <p:nvPicPr>
              <p:cNvPr id="438" name="Ink 437">
                <a:extLst>
                  <a:ext uri="{FF2B5EF4-FFF2-40B4-BE49-F238E27FC236}">
                    <a16:creationId xmlns:a16="http://schemas.microsoft.com/office/drawing/2014/main" id="{A48E2713-56F4-E249-867F-9CFD5CC58803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5972544" y="4247101"/>
                <a:ext cx="2602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69AB2676-0F30-DDF2-CB7C-FDCFEFF6BD2C}"/>
                  </a:ext>
                </a:extLst>
              </p14:cNvPr>
              <p14:cNvContentPartPr/>
              <p14:nvPr/>
            </p14:nvContentPartPr>
            <p14:xfrm>
              <a:off x="9921024" y="6582781"/>
              <a:ext cx="263520" cy="22752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69AB2676-0F30-DDF2-CB7C-FDCFEFF6BD2C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9914904" y="6576661"/>
                <a:ext cx="2757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2">
            <p14:nvContentPartPr>
              <p14:cNvPr id="440" name="Ink 439">
                <a:extLst>
                  <a:ext uri="{FF2B5EF4-FFF2-40B4-BE49-F238E27FC236}">
                    <a16:creationId xmlns:a16="http://schemas.microsoft.com/office/drawing/2014/main" id="{BFDC0A11-1B85-CDB9-211B-512E62726D1B}"/>
                  </a:ext>
                </a:extLst>
              </p14:cNvPr>
              <p14:cNvContentPartPr/>
              <p14:nvPr/>
            </p14:nvContentPartPr>
            <p14:xfrm>
              <a:off x="477504" y="1957501"/>
              <a:ext cx="2509560" cy="1805760"/>
            </p14:xfrm>
          </p:contentPart>
        </mc:Choice>
        <mc:Fallback xmlns="">
          <p:pic>
            <p:nvPicPr>
              <p:cNvPr id="440" name="Ink 439">
                <a:extLst>
                  <a:ext uri="{FF2B5EF4-FFF2-40B4-BE49-F238E27FC236}">
                    <a16:creationId xmlns:a16="http://schemas.microsoft.com/office/drawing/2014/main" id="{BFDC0A11-1B85-CDB9-211B-512E62726D1B}"/>
                  </a:ext>
                </a:extLst>
              </p:cNvPr>
              <p:cNvPicPr/>
              <p:nvPr/>
            </p:nvPicPr>
            <p:blipFill>
              <a:blip r:embed="rId463"/>
              <a:stretch>
                <a:fillRect/>
              </a:stretch>
            </p:blipFill>
            <p:spPr>
              <a:xfrm>
                <a:off x="471384" y="1951381"/>
                <a:ext cx="2521800" cy="18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45" name="Group 444">
            <a:extLst>
              <a:ext uri="{FF2B5EF4-FFF2-40B4-BE49-F238E27FC236}">
                <a16:creationId xmlns:a16="http://schemas.microsoft.com/office/drawing/2014/main" id="{E63F3A09-FB04-1E8F-463A-D7E0A2ECF41A}"/>
              </a:ext>
            </a:extLst>
          </p:cNvPr>
          <p:cNvGrpSpPr/>
          <p:nvPr/>
        </p:nvGrpSpPr>
        <p:grpSpPr>
          <a:xfrm>
            <a:off x="3153384" y="1799101"/>
            <a:ext cx="416520" cy="365760"/>
            <a:chOff x="3153384" y="1799101"/>
            <a:chExt cx="416520" cy="36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B0BA310A-B9BA-2EBC-0086-E0CCFF04F662}"/>
                    </a:ext>
                  </a:extLst>
                </p14:cNvPr>
                <p14:cNvContentPartPr/>
                <p14:nvPr/>
              </p14:nvContentPartPr>
              <p14:xfrm>
                <a:off x="3153384" y="1917541"/>
                <a:ext cx="231480" cy="24732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B0BA310A-B9BA-2EBC-0086-E0CCFF04F662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147264" y="1911421"/>
                  <a:ext cx="24372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81B99DF8-29A9-1CA2-A2ED-55CE3F40BECB}"/>
                    </a:ext>
                  </a:extLst>
                </p14:cNvPr>
                <p14:cNvContentPartPr/>
                <p14:nvPr/>
              </p14:nvContentPartPr>
              <p14:xfrm>
                <a:off x="3391344" y="1997101"/>
                <a:ext cx="79920" cy="9936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81B99DF8-29A9-1CA2-A2ED-55CE3F40BECB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385224" y="1990981"/>
                  <a:ext cx="921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502CAA37-3632-FCE2-88DB-C3DC9469DD97}"/>
                    </a:ext>
                  </a:extLst>
                </p14:cNvPr>
                <p14:cNvContentPartPr/>
                <p14:nvPr/>
              </p14:nvContentPartPr>
              <p14:xfrm>
                <a:off x="3382704" y="1802701"/>
                <a:ext cx="27720" cy="3420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502CAA37-3632-FCE2-88DB-C3DC9469DD97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376584" y="1796581"/>
                  <a:ext cx="399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A4CADC07-499F-8182-421C-81C311E62391}"/>
                    </a:ext>
                  </a:extLst>
                </p14:cNvPr>
                <p14:cNvContentPartPr/>
                <p14:nvPr/>
              </p14:nvContentPartPr>
              <p14:xfrm>
                <a:off x="3383424" y="1799101"/>
                <a:ext cx="186480" cy="12168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A4CADC07-499F-8182-421C-81C311E6239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3377304" y="1792981"/>
                  <a:ext cx="198720" cy="13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2CE4524E-287A-9E67-3279-FD4B46A1232B}"/>
              </a:ext>
            </a:extLst>
          </p:cNvPr>
          <p:cNvGrpSpPr/>
          <p:nvPr/>
        </p:nvGrpSpPr>
        <p:grpSpPr>
          <a:xfrm>
            <a:off x="3213144" y="2724301"/>
            <a:ext cx="410760" cy="475200"/>
            <a:chOff x="3213144" y="2724301"/>
            <a:chExt cx="410760" cy="47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E7308633-FDB4-6B1C-219E-F582552B48EB}"/>
                    </a:ext>
                  </a:extLst>
                </p14:cNvPr>
                <p14:cNvContentPartPr/>
                <p14:nvPr/>
              </p14:nvContentPartPr>
              <p14:xfrm>
                <a:off x="3213144" y="2839861"/>
                <a:ext cx="249120" cy="35964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E7308633-FDB4-6B1C-219E-F582552B48EB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207024" y="2833741"/>
                  <a:ext cx="26136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ECC9E9E3-6710-EB9D-A8A8-D6AE479900FB}"/>
                    </a:ext>
                  </a:extLst>
                </p14:cNvPr>
                <p14:cNvContentPartPr/>
                <p14:nvPr/>
              </p14:nvContentPartPr>
              <p14:xfrm>
                <a:off x="3486024" y="2959381"/>
                <a:ext cx="32400" cy="9360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ECC9E9E3-6710-EB9D-A8A8-D6AE479900F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479904" y="2953261"/>
                  <a:ext cx="44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EB10C110-4C49-4280-40A6-C6F6CB5B4449}"/>
                    </a:ext>
                  </a:extLst>
                </p14:cNvPr>
                <p14:cNvContentPartPr/>
                <p14:nvPr/>
              </p14:nvContentPartPr>
              <p14:xfrm>
                <a:off x="3444984" y="2724301"/>
                <a:ext cx="178920" cy="11196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EB10C110-4C49-4280-40A6-C6F6CB5B4449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438864" y="2718181"/>
                  <a:ext cx="191160" cy="12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8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269D8ED3-DAE4-BBDD-FC17-E2C708CC6D03}"/>
                  </a:ext>
                </a:extLst>
              </p14:cNvPr>
              <p14:cNvContentPartPr/>
              <p14:nvPr/>
            </p14:nvContentPartPr>
            <p14:xfrm>
              <a:off x="515304" y="3271861"/>
              <a:ext cx="11160" cy="396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269D8ED3-DAE4-BBDD-FC17-E2C708CC6D03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509184" y="3265741"/>
                <a:ext cx="23400" cy="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0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6CFF2761-E987-6310-9EDD-1288A329D91F}"/>
                  </a:ext>
                </a:extLst>
              </p14:cNvPr>
              <p14:cNvContentPartPr/>
              <p14:nvPr/>
            </p14:nvContentPartPr>
            <p14:xfrm>
              <a:off x="1765584" y="2401741"/>
              <a:ext cx="11880" cy="720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6CFF2761-E987-6310-9EDD-1288A329D91F}"/>
                  </a:ext>
                </a:extLst>
              </p:cNvPr>
              <p:cNvPicPr/>
              <p:nvPr/>
            </p:nvPicPr>
            <p:blipFill>
              <a:blip r:embed="rId481"/>
              <a:stretch>
                <a:fillRect/>
              </a:stretch>
            </p:blipFill>
            <p:spPr>
              <a:xfrm>
                <a:off x="1759464" y="2395621"/>
                <a:ext cx="2412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2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BC49BEFC-ADAA-364B-C824-11D03B730595}"/>
                  </a:ext>
                </a:extLst>
              </p14:cNvPr>
              <p14:cNvContentPartPr/>
              <p14:nvPr/>
            </p14:nvContentPartPr>
            <p14:xfrm>
              <a:off x="1713024" y="1896301"/>
              <a:ext cx="1272960" cy="91332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BC49BEFC-ADAA-364B-C824-11D03B730595}"/>
                  </a:ext>
                </a:extLst>
              </p:cNvPr>
              <p:cNvPicPr/>
              <p:nvPr/>
            </p:nvPicPr>
            <p:blipFill>
              <a:blip r:embed="rId483"/>
              <a:stretch>
                <a:fillRect/>
              </a:stretch>
            </p:blipFill>
            <p:spPr>
              <a:xfrm>
                <a:off x="1706904" y="1890181"/>
                <a:ext cx="1285200" cy="9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4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5FAE8B0C-4828-8E7C-0D7C-6D73CBEC8B28}"/>
                  </a:ext>
                </a:extLst>
              </p14:cNvPr>
              <p14:cNvContentPartPr/>
              <p14:nvPr/>
            </p14:nvContentPartPr>
            <p14:xfrm>
              <a:off x="512064" y="2375461"/>
              <a:ext cx="1251360" cy="91152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5FAE8B0C-4828-8E7C-0D7C-6D73CBEC8B28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505944" y="2369341"/>
                <a:ext cx="1263600" cy="9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B11A6B32-D872-C9B5-3E3E-BA0D9752CE74}"/>
                  </a:ext>
                </a:extLst>
              </p14:cNvPr>
              <p14:cNvContentPartPr/>
              <p14:nvPr/>
            </p14:nvContentPartPr>
            <p14:xfrm>
              <a:off x="1731384" y="2327941"/>
              <a:ext cx="1344240" cy="8496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B11A6B32-D872-C9B5-3E3E-BA0D9752CE74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1725264" y="2321821"/>
                <a:ext cx="13564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B466DAB1-1114-DADE-318E-01E53EEB3961}"/>
                  </a:ext>
                </a:extLst>
              </p14:cNvPr>
              <p14:cNvContentPartPr/>
              <p14:nvPr/>
            </p14:nvContentPartPr>
            <p14:xfrm>
              <a:off x="1337904" y="2218861"/>
              <a:ext cx="221040" cy="2390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B466DAB1-1114-DADE-318E-01E53EEB3961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1331784" y="2212741"/>
                <a:ext cx="233280" cy="25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80" name="Group 479">
            <a:extLst>
              <a:ext uri="{FF2B5EF4-FFF2-40B4-BE49-F238E27FC236}">
                <a16:creationId xmlns:a16="http://schemas.microsoft.com/office/drawing/2014/main" id="{F16AC59F-494C-22B4-84F4-301DD575F86D}"/>
              </a:ext>
            </a:extLst>
          </p:cNvPr>
          <p:cNvGrpSpPr/>
          <p:nvPr/>
        </p:nvGrpSpPr>
        <p:grpSpPr>
          <a:xfrm>
            <a:off x="1502784" y="2070181"/>
            <a:ext cx="189720" cy="299520"/>
            <a:chOff x="1502784" y="2070181"/>
            <a:chExt cx="189720" cy="29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102155D5-FAE3-FC8B-D87F-116327F5B567}"/>
                    </a:ext>
                  </a:extLst>
                </p14:cNvPr>
                <p14:cNvContentPartPr/>
                <p14:nvPr/>
              </p14:nvContentPartPr>
              <p14:xfrm>
                <a:off x="1502784" y="2070181"/>
                <a:ext cx="189720" cy="9252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102155D5-FAE3-FC8B-D87F-116327F5B567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496664" y="2064061"/>
                  <a:ext cx="2019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7C920E18-1789-DC7D-2645-38062D7C55E0}"/>
                    </a:ext>
                  </a:extLst>
                </p14:cNvPr>
                <p14:cNvContentPartPr/>
                <p14:nvPr/>
              </p14:nvContentPartPr>
              <p14:xfrm>
                <a:off x="1556424" y="2231461"/>
                <a:ext cx="99720" cy="13824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7C920E18-1789-DC7D-2645-38062D7C55E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550304" y="2225341"/>
                  <a:ext cx="111960" cy="15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94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62102B9A-1CF3-C767-F31F-FDF37FEBE469}"/>
                  </a:ext>
                </a:extLst>
              </p14:cNvPr>
              <p14:cNvContentPartPr/>
              <p14:nvPr/>
            </p14:nvContentPartPr>
            <p14:xfrm>
              <a:off x="589136" y="5522437"/>
              <a:ext cx="1410840" cy="799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62102B9A-1CF3-C767-F31F-FDF37FEBE469}"/>
                  </a:ext>
                </a:extLst>
              </p:cNvPr>
              <p:cNvPicPr/>
              <p:nvPr/>
            </p:nvPicPr>
            <p:blipFill>
              <a:blip r:embed="rId495"/>
              <a:stretch>
                <a:fillRect/>
              </a:stretch>
            </p:blipFill>
            <p:spPr>
              <a:xfrm>
                <a:off x="583016" y="5516317"/>
                <a:ext cx="1423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6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A9E02329-7488-4695-9E6D-E660C593DC55}"/>
                  </a:ext>
                </a:extLst>
              </p14:cNvPr>
              <p14:cNvContentPartPr/>
              <p14:nvPr/>
            </p14:nvContentPartPr>
            <p14:xfrm>
              <a:off x="1967936" y="4708117"/>
              <a:ext cx="1521000" cy="8460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A9E02329-7488-4695-9E6D-E660C593DC55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1961816" y="4701997"/>
                <a:ext cx="1533240" cy="8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B6134E6D-F2F9-0267-47FD-3496724DC27C}"/>
                  </a:ext>
                </a:extLst>
              </p14:cNvPr>
              <p14:cNvContentPartPr/>
              <p14:nvPr/>
            </p14:nvContentPartPr>
            <p14:xfrm>
              <a:off x="565016" y="5107717"/>
              <a:ext cx="1443960" cy="97632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B6134E6D-F2F9-0267-47FD-3496724DC27C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558896" y="5101597"/>
                <a:ext cx="1456200" cy="9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0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F06C81EB-7D6B-C6B6-D216-A95B56FDA737}"/>
                  </a:ext>
                </a:extLst>
              </p14:cNvPr>
              <p14:cNvContentPartPr/>
              <p14:nvPr/>
            </p14:nvContentPartPr>
            <p14:xfrm>
              <a:off x="1987016" y="5088637"/>
              <a:ext cx="1514880" cy="478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F06C81EB-7D6B-C6B6-D216-A95B56FDA737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1980896" y="5082517"/>
                <a:ext cx="152712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2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B8349F1E-F142-9DF9-6DE3-C7E072971857}"/>
                  </a:ext>
                </a:extLst>
              </p14:cNvPr>
              <p14:cNvContentPartPr/>
              <p14:nvPr/>
            </p14:nvContentPartPr>
            <p14:xfrm>
              <a:off x="3559496" y="4659891"/>
              <a:ext cx="186480" cy="18540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B8349F1E-F142-9DF9-6DE3-C7E072971857}"/>
                  </a:ext>
                </a:extLst>
              </p:cNvPr>
              <p:cNvPicPr/>
              <p:nvPr/>
            </p:nvPicPr>
            <p:blipFill>
              <a:blip r:embed="rId503"/>
              <a:stretch>
                <a:fillRect/>
              </a:stretch>
            </p:blipFill>
            <p:spPr>
              <a:xfrm>
                <a:off x="3553376" y="4653771"/>
                <a:ext cx="198720" cy="197640"/>
              </a:xfrm>
              <a:prstGeom prst="rect">
                <a:avLst/>
              </a:prstGeom>
            </p:spPr>
          </p:pic>
        </mc:Fallback>
      </mc:AlternateContent>
      <p:grpSp>
        <p:nvGrpSpPr>
          <p:cNvPr id="499" name="Group 498">
            <a:extLst>
              <a:ext uri="{FF2B5EF4-FFF2-40B4-BE49-F238E27FC236}">
                <a16:creationId xmlns:a16="http://schemas.microsoft.com/office/drawing/2014/main" id="{8C26092B-DC3F-7988-824D-AB878F93CB6A}"/>
              </a:ext>
            </a:extLst>
          </p:cNvPr>
          <p:cNvGrpSpPr/>
          <p:nvPr/>
        </p:nvGrpSpPr>
        <p:grpSpPr>
          <a:xfrm>
            <a:off x="3696296" y="4570611"/>
            <a:ext cx="160560" cy="231120"/>
            <a:chOff x="3696296" y="4570611"/>
            <a:chExt cx="160560" cy="23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ED714E3D-EA26-ACB3-5FC2-C4F1B97B5AFE}"/>
                    </a:ext>
                  </a:extLst>
                </p14:cNvPr>
                <p14:cNvContentPartPr/>
                <p14:nvPr/>
              </p14:nvContentPartPr>
              <p14:xfrm>
                <a:off x="3748856" y="4723971"/>
                <a:ext cx="108000" cy="7776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ED714E3D-EA26-ACB3-5FC2-C4F1B97B5AFE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742736" y="4717851"/>
                  <a:ext cx="1202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E9429452-FA65-667F-4A66-A328CF6F3E9B}"/>
                    </a:ext>
                  </a:extLst>
                </p14:cNvPr>
                <p14:cNvContentPartPr/>
                <p14:nvPr/>
              </p14:nvContentPartPr>
              <p14:xfrm>
                <a:off x="3696296" y="4570611"/>
                <a:ext cx="146520" cy="6264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E9429452-FA65-667F-4A66-A328CF6F3E9B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3690176" y="4564491"/>
                  <a:ext cx="158760" cy="7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3" name="Group 502">
            <a:extLst>
              <a:ext uri="{FF2B5EF4-FFF2-40B4-BE49-F238E27FC236}">
                <a16:creationId xmlns:a16="http://schemas.microsoft.com/office/drawing/2014/main" id="{4FF826F1-E32F-2FD9-6E3F-3EB3A091590E}"/>
              </a:ext>
            </a:extLst>
          </p:cNvPr>
          <p:cNvGrpSpPr/>
          <p:nvPr/>
        </p:nvGrpSpPr>
        <p:grpSpPr>
          <a:xfrm>
            <a:off x="3598016" y="4986411"/>
            <a:ext cx="257760" cy="305280"/>
            <a:chOff x="3598016" y="4986411"/>
            <a:chExt cx="257760" cy="30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1D9C5E52-8C23-8BD8-1B37-01EB644ADF5E}"/>
                    </a:ext>
                  </a:extLst>
                </p14:cNvPr>
                <p14:cNvContentPartPr/>
                <p14:nvPr/>
              </p14:nvContentPartPr>
              <p14:xfrm>
                <a:off x="3598016" y="5087571"/>
                <a:ext cx="170280" cy="20412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1D9C5E52-8C23-8BD8-1B37-01EB644ADF5E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3591896" y="5081451"/>
                  <a:ext cx="18252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E02EE17B-8880-7ED4-5F2A-4F5CAA30DEEC}"/>
                    </a:ext>
                  </a:extLst>
                </p14:cNvPr>
                <p14:cNvContentPartPr/>
                <p14:nvPr/>
              </p14:nvContentPartPr>
              <p14:xfrm>
                <a:off x="3763976" y="5118891"/>
                <a:ext cx="91800" cy="892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E02EE17B-8880-7ED4-5F2A-4F5CAA30DEEC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757856" y="5112771"/>
                  <a:ext cx="1040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B2F64926-EF80-851B-C0E4-84BE6B4FC185}"/>
                    </a:ext>
                  </a:extLst>
                </p14:cNvPr>
                <p14:cNvContentPartPr/>
                <p14:nvPr/>
              </p14:nvContentPartPr>
              <p14:xfrm>
                <a:off x="3707096" y="4986411"/>
                <a:ext cx="122400" cy="5148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B2F64926-EF80-851B-C0E4-84BE6B4FC185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3700976" y="4980291"/>
                  <a:ext cx="134640" cy="6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1AC5FB2A-5224-92B1-7F4C-F56EAED7A0B9}"/>
              </a:ext>
            </a:extLst>
          </p:cNvPr>
          <p:cNvGrpSpPr/>
          <p:nvPr/>
        </p:nvGrpSpPr>
        <p:grpSpPr>
          <a:xfrm>
            <a:off x="482184" y="2531201"/>
            <a:ext cx="1238760" cy="330980"/>
            <a:chOff x="482184" y="2531201"/>
            <a:chExt cx="1238760" cy="3309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AC2F736A-CB31-0975-582C-BB4D52EEBADB}"/>
                    </a:ext>
                  </a:extLst>
                </p14:cNvPr>
                <p14:cNvContentPartPr/>
                <p14:nvPr/>
              </p14:nvContentPartPr>
              <p14:xfrm>
                <a:off x="494064" y="2823661"/>
                <a:ext cx="225360" cy="1908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AC2F736A-CB31-0975-582C-BB4D52EEBADB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87944" y="2817541"/>
                  <a:ext cx="2376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6B74C5C3-59D2-789D-41FD-73A942BDE6BE}"/>
                    </a:ext>
                  </a:extLst>
                </p14:cNvPr>
                <p14:cNvContentPartPr/>
                <p14:nvPr/>
              </p14:nvContentPartPr>
              <p14:xfrm>
                <a:off x="818784" y="2806021"/>
                <a:ext cx="22680" cy="468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6B74C5C3-59D2-789D-41FD-73A942BDE6BE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812664" y="2799901"/>
                  <a:ext cx="349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330F4F6C-013B-79F1-DC99-350D2F2273A0}"/>
                    </a:ext>
                  </a:extLst>
                </p14:cNvPr>
                <p14:cNvContentPartPr/>
                <p14:nvPr/>
              </p14:nvContentPartPr>
              <p14:xfrm>
                <a:off x="482184" y="2801341"/>
                <a:ext cx="1238760" cy="6084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330F4F6C-013B-79F1-DC99-350D2F2273A0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476064" y="2795221"/>
                  <a:ext cx="125100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E77E466B-616A-0058-0437-D982C28187CC}"/>
                    </a:ext>
                  </a:extLst>
                </p14:cNvPr>
                <p14:cNvContentPartPr/>
                <p14:nvPr/>
              </p14:nvContentPartPr>
              <p14:xfrm>
                <a:off x="585347" y="2619401"/>
                <a:ext cx="167760" cy="14688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E77E466B-616A-0058-0437-D982C28187CC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79227" y="2613281"/>
                  <a:ext cx="1800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365E821A-8C79-4776-EDDA-713747EBBB6B}"/>
                    </a:ext>
                  </a:extLst>
                </p14:cNvPr>
                <p14:cNvContentPartPr/>
                <p14:nvPr/>
              </p14:nvContentPartPr>
              <p14:xfrm>
                <a:off x="708107" y="2531201"/>
                <a:ext cx="84240" cy="450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365E821A-8C79-4776-EDDA-713747EBBB6B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01987" y="2525081"/>
                  <a:ext cx="9648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C299A53F-8D69-C703-22CC-A8E7CB177F62}"/>
                    </a:ext>
                  </a:extLst>
                </p14:cNvPr>
                <p14:cNvContentPartPr/>
                <p14:nvPr/>
              </p14:nvContentPartPr>
              <p14:xfrm>
                <a:off x="756347" y="2657561"/>
                <a:ext cx="73440" cy="4032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C299A53F-8D69-C703-22CC-A8E7CB177F6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50227" y="2651441"/>
                  <a:ext cx="85680" cy="52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518" name="Ink 517">
                <a:extLst>
                  <a:ext uri="{FF2B5EF4-FFF2-40B4-BE49-F238E27FC236}">
                    <a16:creationId xmlns:a16="http://schemas.microsoft.com/office/drawing/2014/main" id="{B8E5B34C-3E93-A21A-56DC-A29C3D9F225E}"/>
                  </a:ext>
                </a:extLst>
              </p14:cNvPr>
              <p14:cNvContentPartPr/>
              <p14:nvPr/>
            </p14:nvContentPartPr>
            <p14:xfrm>
              <a:off x="572699" y="5309597"/>
              <a:ext cx="769320" cy="515880"/>
            </p14:xfrm>
          </p:contentPart>
        </mc:Choice>
        <mc:Fallback xmlns="">
          <p:pic>
            <p:nvPicPr>
              <p:cNvPr id="518" name="Ink 517">
                <a:extLst>
                  <a:ext uri="{FF2B5EF4-FFF2-40B4-BE49-F238E27FC236}">
                    <a16:creationId xmlns:a16="http://schemas.microsoft.com/office/drawing/2014/main" id="{B8E5B34C-3E93-A21A-56DC-A29C3D9F225E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566579" y="5303477"/>
                <a:ext cx="7815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519" name="Ink 518">
                <a:extLst>
                  <a:ext uri="{FF2B5EF4-FFF2-40B4-BE49-F238E27FC236}">
                    <a16:creationId xmlns:a16="http://schemas.microsoft.com/office/drawing/2014/main" id="{8EEF4704-EA61-7741-4B74-011D3C2AF467}"/>
                  </a:ext>
                </a:extLst>
              </p14:cNvPr>
              <p14:cNvContentPartPr/>
              <p14:nvPr/>
            </p14:nvContentPartPr>
            <p14:xfrm>
              <a:off x="1332299" y="5316437"/>
              <a:ext cx="709200" cy="20880"/>
            </p14:xfrm>
          </p:contentPart>
        </mc:Choice>
        <mc:Fallback xmlns="">
          <p:pic>
            <p:nvPicPr>
              <p:cNvPr id="519" name="Ink 518">
                <a:extLst>
                  <a:ext uri="{FF2B5EF4-FFF2-40B4-BE49-F238E27FC236}">
                    <a16:creationId xmlns:a16="http://schemas.microsoft.com/office/drawing/2014/main" id="{8EEF4704-EA61-7741-4B74-011D3C2AF467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1326179" y="5310317"/>
                <a:ext cx="721440" cy="33120"/>
              </a:xfrm>
              <a:prstGeom prst="rect">
                <a:avLst/>
              </a:prstGeom>
            </p:spPr>
          </p:pic>
        </mc:Fallback>
      </mc:AlternateContent>
      <p:grpSp>
        <p:nvGrpSpPr>
          <p:cNvPr id="522" name="Group 521">
            <a:extLst>
              <a:ext uri="{FF2B5EF4-FFF2-40B4-BE49-F238E27FC236}">
                <a16:creationId xmlns:a16="http://schemas.microsoft.com/office/drawing/2014/main" id="{B21FBCBF-DD71-4E25-5268-14BF12B675AF}"/>
              </a:ext>
            </a:extLst>
          </p:cNvPr>
          <p:cNvGrpSpPr/>
          <p:nvPr/>
        </p:nvGrpSpPr>
        <p:grpSpPr>
          <a:xfrm>
            <a:off x="2025299" y="4825757"/>
            <a:ext cx="1515240" cy="515520"/>
            <a:chOff x="2025299" y="4825757"/>
            <a:chExt cx="1515240" cy="51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C232D3F2-198C-64F9-7369-357BB5494B72}"/>
                    </a:ext>
                  </a:extLst>
                </p14:cNvPr>
                <p14:cNvContentPartPr/>
                <p14:nvPr/>
              </p14:nvContentPartPr>
              <p14:xfrm>
                <a:off x="2025299" y="4825757"/>
                <a:ext cx="892800" cy="51552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C232D3F2-198C-64F9-7369-357BB5494B72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2019179" y="4819637"/>
                  <a:ext cx="905040" cy="52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39A33577-737F-4EC0-0CB2-8FEBE7922135}"/>
                    </a:ext>
                  </a:extLst>
                </p14:cNvPr>
                <p14:cNvContentPartPr/>
                <p14:nvPr/>
              </p14:nvContentPartPr>
              <p14:xfrm>
                <a:off x="2923499" y="4832597"/>
                <a:ext cx="617040" cy="3996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39A33577-737F-4EC0-0CB2-8FEBE792213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2917379" y="4826477"/>
                  <a:ext cx="629280" cy="52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6A64202A-7878-DB4C-0D31-F06C7C533505}"/>
                  </a:ext>
                </a:extLst>
              </p14:cNvPr>
              <p14:cNvContentPartPr/>
              <p14:nvPr/>
            </p14:nvContentPartPr>
            <p14:xfrm>
              <a:off x="1985514" y="5060878"/>
              <a:ext cx="872280" cy="2808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6A64202A-7878-DB4C-0D31-F06C7C533505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1979394" y="5054758"/>
                <a:ext cx="88452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535" name="Ink 534">
                <a:extLst>
                  <a:ext uri="{FF2B5EF4-FFF2-40B4-BE49-F238E27FC236}">
                    <a16:creationId xmlns:a16="http://schemas.microsoft.com/office/drawing/2014/main" id="{4F36E659-28E0-6D8C-4790-6D1B067B64AE}"/>
                  </a:ext>
                </a:extLst>
              </p14:cNvPr>
              <p14:cNvContentPartPr/>
              <p14:nvPr/>
            </p14:nvContentPartPr>
            <p14:xfrm>
              <a:off x="2850954" y="4642558"/>
              <a:ext cx="673560" cy="426960"/>
            </p14:xfrm>
          </p:contentPart>
        </mc:Choice>
        <mc:Fallback xmlns="">
          <p:pic>
            <p:nvPicPr>
              <p:cNvPr id="535" name="Ink 534">
                <a:extLst>
                  <a:ext uri="{FF2B5EF4-FFF2-40B4-BE49-F238E27FC236}">
                    <a16:creationId xmlns:a16="http://schemas.microsoft.com/office/drawing/2014/main" id="{4F36E659-28E0-6D8C-4790-6D1B067B64AE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2844834" y="4636438"/>
                <a:ext cx="685800" cy="43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541" name="Group 540">
            <a:extLst>
              <a:ext uri="{FF2B5EF4-FFF2-40B4-BE49-F238E27FC236}">
                <a16:creationId xmlns:a16="http://schemas.microsoft.com/office/drawing/2014/main" id="{E828A608-9CAA-D6E8-5AE8-CC342F0C7B52}"/>
              </a:ext>
            </a:extLst>
          </p:cNvPr>
          <p:cNvGrpSpPr/>
          <p:nvPr/>
        </p:nvGrpSpPr>
        <p:grpSpPr>
          <a:xfrm>
            <a:off x="714714" y="5671798"/>
            <a:ext cx="213840" cy="265320"/>
            <a:chOff x="714714" y="5671798"/>
            <a:chExt cx="21384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B6BF22E2-4381-20CE-3588-8F3D9C33AC2E}"/>
                    </a:ext>
                  </a:extLst>
                </p14:cNvPr>
                <p14:cNvContentPartPr/>
                <p14:nvPr/>
              </p14:nvContentPartPr>
              <p14:xfrm>
                <a:off x="714714" y="5750998"/>
                <a:ext cx="137880" cy="18612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B6BF22E2-4381-20CE-3588-8F3D9C33AC2E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08594" y="5744878"/>
                  <a:ext cx="15012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3D0187F0-F55D-523B-0EB4-4DBF42D70428}"/>
                    </a:ext>
                  </a:extLst>
                </p14:cNvPr>
                <p14:cNvContentPartPr/>
                <p14:nvPr/>
              </p14:nvContentPartPr>
              <p14:xfrm>
                <a:off x="834954" y="5671798"/>
                <a:ext cx="93600" cy="7884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3D0187F0-F55D-523B-0EB4-4DBF42D70428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28834" y="5665678"/>
                  <a:ext cx="10584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B9E85B2D-69DD-2749-0358-1D65D433F6A0}"/>
                    </a:ext>
                  </a:extLst>
                </p14:cNvPr>
                <p14:cNvContentPartPr/>
                <p14:nvPr/>
              </p14:nvContentPartPr>
              <p14:xfrm>
                <a:off x="875922" y="5774575"/>
                <a:ext cx="47520" cy="7848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B9E85B2D-69DD-2749-0358-1D65D433F6A0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69802" y="5768455"/>
                  <a:ext cx="59760" cy="90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545" name="Ink 544">
                <a:extLst>
                  <a:ext uri="{FF2B5EF4-FFF2-40B4-BE49-F238E27FC236}">
                    <a16:creationId xmlns:a16="http://schemas.microsoft.com/office/drawing/2014/main" id="{EED96D13-2144-7C9C-0F03-1D3C561F1F7F}"/>
                  </a:ext>
                </a:extLst>
              </p14:cNvPr>
              <p14:cNvContentPartPr/>
              <p14:nvPr/>
            </p14:nvContentPartPr>
            <p14:xfrm>
              <a:off x="594709" y="5563221"/>
              <a:ext cx="708840" cy="22320"/>
            </p14:xfrm>
          </p:contentPart>
        </mc:Choice>
        <mc:Fallback xmlns="">
          <p:pic>
            <p:nvPicPr>
              <p:cNvPr id="545" name="Ink 544">
                <a:extLst>
                  <a:ext uri="{FF2B5EF4-FFF2-40B4-BE49-F238E27FC236}">
                    <a16:creationId xmlns:a16="http://schemas.microsoft.com/office/drawing/2014/main" id="{EED96D13-2144-7C9C-0F03-1D3C561F1F7F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588589" y="5557101"/>
                <a:ext cx="721080" cy="34560"/>
              </a:xfrm>
              <a:prstGeom prst="rect">
                <a:avLst/>
              </a:prstGeom>
            </p:spPr>
          </p:pic>
        </mc:Fallback>
      </mc:AlternateContent>
      <p:grpSp>
        <p:nvGrpSpPr>
          <p:cNvPr id="548" name="Group 547">
            <a:extLst>
              <a:ext uri="{FF2B5EF4-FFF2-40B4-BE49-F238E27FC236}">
                <a16:creationId xmlns:a16="http://schemas.microsoft.com/office/drawing/2014/main" id="{13168BCC-B59A-3FAF-C26C-C0D150D43D26}"/>
              </a:ext>
            </a:extLst>
          </p:cNvPr>
          <p:cNvGrpSpPr/>
          <p:nvPr/>
        </p:nvGrpSpPr>
        <p:grpSpPr>
          <a:xfrm>
            <a:off x="670434" y="5080101"/>
            <a:ext cx="1327915" cy="483840"/>
            <a:chOff x="670434" y="5080101"/>
            <a:chExt cx="1327915" cy="48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D9025E72-A4A1-FA23-FCDE-DDB5883D6458}"/>
                    </a:ext>
                  </a:extLst>
                </p14:cNvPr>
                <p14:cNvContentPartPr/>
                <p14:nvPr/>
              </p14:nvContentPartPr>
              <p14:xfrm>
                <a:off x="670434" y="5387758"/>
                <a:ext cx="128520" cy="14436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D9025E72-A4A1-FA23-FCDE-DDB5883D6458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664314" y="5381638"/>
                  <a:ext cx="1407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5A0E3A8F-A978-D54D-BD41-D0F5413DECC8}"/>
                    </a:ext>
                  </a:extLst>
                </p14:cNvPr>
                <p14:cNvContentPartPr/>
                <p14:nvPr/>
              </p14:nvContentPartPr>
              <p14:xfrm>
                <a:off x="764754" y="5284078"/>
                <a:ext cx="99360" cy="7308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5A0E3A8F-A978-D54D-BD41-D0F5413DECC8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58634" y="5277958"/>
                  <a:ext cx="1116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332CC4C9-5563-996A-1A01-BAFC7D3F9FD4}"/>
                    </a:ext>
                  </a:extLst>
                </p14:cNvPr>
                <p14:cNvContentPartPr/>
                <p14:nvPr/>
              </p14:nvContentPartPr>
              <p14:xfrm>
                <a:off x="817242" y="5428615"/>
                <a:ext cx="45000" cy="4140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332CC4C9-5563-996A-1A01-BAFC7D3F9FD4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811122" y="5422495"/>
                  <a:ext cx="5724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7FA61093-7E50-FF31-592E-3027636B59D4}"/>
                    </a:ext>
                  </a:extLst>
                </p14:cNvPr>
                <p14:cNvContentPartPr/>
                <p14:nvPr/>
              </p14:nvContentPartPr>
              <p14:xfrm>
                <a:off x="859002" y="5426095"/>
                <a:ext cx="16560" cy="6768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7FA61093-7E50-FF31-592E-3027636B59D4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852882" y="5419975"/>
                  <a:ext cx="288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858FB433-C843-3266-5369-3C7E452CB843}"/>
                    </a:ext>
                  </a:extLst>
                </p14:cNvPr>
                <p14:cNvContentPartPr/>
                <p14:nvPr/>
              </p14:nvContentPartPr>
              <p14:xfrm>
                <a:off x="1302469" y="5080101"/>
                <a:ext cx="695880" cy="48384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858FB433-C843-3266-5369-3C7E452CB843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296349" y="5073981"/>
                  <a:ext cx="708120" cy="49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549" name="Ink 548">
                <a:extLst>
                  <a:ext uri="{FF2B5EF4-FFF2-40B4-BE49-F238E27FC236}">
                    <a16:creationId xmlns:a16="http://schemas.microsoft.com/office/drawing/2014/main" id="{B3269840-AB9B-BF3A-DADE-8A9AF1B31C17}"/>
                  </a:ext>
                </a:extLst>
              </p14:cNvPr>
              <p14:cNvContentPartPr/>
              <p14:nvPr/>
            </p14:nvContentPartPr>
            <p14:xfrm>
              <a:off x="6329245" y="5608022"/>
              <a:ext cx="60120" cy="70200"/>
            </p14:xfrm>
          </p:contentPart>
        </mc:Choice>
        <mc:Fallback xmlns="">
          <p:pic>
            <p:nvPicPr>
              <p:cNvPr id="549" name="Ink 548">
                <a:extLst>
                  <a:ext uri="{FF2B5EF4-FFF2-40B4-BE49-F238E27FC236}">
                    <a16:creationId xmlns:a16="http://schemas.microsoft.com/office/drawing/2014/main" id="{B3269840-AB9B-BF3A-DADE-8A9AF1B31C17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6323125" y="5601902"/>
                <a:ext cx="723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550" name="Ink 549">
                <a:extLst>
                  <a:ext uri="{FF2B5EF4-FFF2-40B4-BE49-F238E27FC236}">
                    <a16:creationId xmlns:a16="http://schemas.microsoft.com/office/drawing/2014/main" id="{2233AB0B-5637-CB54-B456-AC67D6F85353}"/>
                  </a:ext>
                </a:extLst>
              </p14:cNvPr>
              <p14:cNvContentPartPr/>
              <p14:nvPr/>
            </p14:nvContentPartPr>
            <p14:xfrm>
              <a:off x="6379285" y="5656262"/>
              <a:ext cx="375480" cy="26640"/>
            </p14:xfrm>
          </p:contentPart>
        </mc:Choice>
        <mc:Fallback xmlns="">
          <p:pic>
            <p:nvPicPr>
              <p:cNvPr id="550" name="Ink 549">
                <a:extLst>
                  <a:ext uri="{FF2B5EF4-FFF2-40B4-BE49-F238E27FC236}">
                    <a16:creationId xmlns:a16="http://schemas.microsoft.com/office/drawing/2014/main" id="{2233AB0B-5637-CB54-B456-AC67D6F85353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6373165" y="5650142"/>
                <a:ext cx="387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551" name="Ink 550">
                <a:extLst>
                  <a:ext uri="{FF2B5EF4-FFF2-40B4-BE49-F238E27FC236}">
                    <a16:creationId xmlns:a16="http://schemas.microsoft.com/office/drawing/2014/main" id="{DD799892-A465-BF09-A1FF-183721AB5A2A}"/>
                  </a:ext>
                </a:extLst>
              </p14:cNvPr>
              <p14:cNvContentPartPr/>
              <p14:nvPr/>
            </p14:nvContentPartPr>
            <p14:xfrm>
              <a:off x="6758365" y="5427662"/>
              <a:ext cx="247320" cy="227880"/>
            </p14:xfrm>
          </p:contentPart>
        </mc:Choice>
        <mc:Fallback xmlns="">
          <p:pic>
            <p:nvPicPr>
              <p:cNvPr id="551" name="Ink 550">
                <a:extLst>
                  <a:ext uri="{FF2B5EF4-FFF2-40B4-BE49-F238E27FC236}">
                    <a16:creationId xmlns:a16="http://schemas.microsoft.com/office/drawing/2014/main" id="{DD799892-A465-BF09-A1FF-183721AB5A2A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6752245" y="5421542"/>
                <a:ext cx="259560" cy="240120"/>
              </a:xfrm>
              <a:prstGeom prst="rect">
                <a:avLst/>
              </a:prstGeom>
            </p:spPr>
          </p:pic>
        </mc:Fallback>
      </mc:AlternateContent>
      <p:grpSp>
        <p:nvGrpSpPr>
          <p:cNvPr id="564" name="Group 563">
            <a:extLst>
              <a:ext uri="{FF2B5EF4-FFF2-40B4-BE49-F238E27FC236}">
                <a16:creationId xmlns:a16="http://schemas.microsoft.com/office/drawing/2014/main" id="{B9CD82C4-C63D-6772-8743-598DD8F083DF}"/>
              </a:ext>
            </a:extLst>
          </p:cNvPr>
          <p:cNvGrpSpPr/>
          <p:nvPr/>
        </p:nvGrpSpPr>
        <p:grpSpPr>
          <a:xfrm>
            <a:off x="6998485" y="4581302"/>
            <a:ext cx="2303640" cy="857880"/>
            <a:chOff x="6998485" y="4581302"/>
            <a:chExt cx="2303640" cy="85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598DE7CF-28E7-6914-206A-601D158CA4F3}"/>
                    </a:ext>
                  </a:extLst>
                </p14:cNvPr>
                <p14:cNvContentPartPr/>
                <p14:nvPr/>
              </p14:nvContentPartPr>
              <p14:xfrm>
                <a:off x="6998485" y="5407862"/>
                <a:ext cx="359640" cy="3132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598DE7CF-28E7-6914-206A-601D158CA4F3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6992365" y="5401742"/>
                  <a:ext cx="37188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A88F03BF-881E-C48E-15E1-C5192A0D7D34}"/>
                    </a:ext>
                  </a:extLst>
                </p14:cNvPr>
                <p14:cNvContentPartPr/>
                <p14:nvPr/>
              </p14:nvContentPartPr>
              <p14:xfrm>
                <a:off x="7366045" y="5166662"/>
                <a:ext cx="286200" cy="23976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A88F03BF-881E-C48E-15E1-C5192A0D7D3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7359925" y="5160542"/>
                  <a:ext cx="29844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70513AC7-D4C8-6BA2-13CD-3DCD5959D087}"/>
                    </a:ext>
                  </a:extLst>
                </p14:cNvPr>
                <p14:cNvContentPartPr/>
                <p14:nvPr/>
              </p14:nvContentPartPr>
              <p14:xfrm>
                <a:off x="7641085" y="5117702"/>
                <a:ext cx="335880" cy="6048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70513AC7-D4C8-6BA2-13CD-3DCD5959D087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634965" y="5111582"/>
                  <a:ext cx="34812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DCDF1285-D95B-FA67-E6FC-0F8D27C33519}"/>
                    </a:ext>
                  </a:extLst>
                </p14:cNvPr>
                <p14:cNvContentPartPr/>
                <p14:nvPr/>
              </p14:nvContentPartPr>
              <p14:xfrm>
                <a:off x="7973005" y="4880462"/>
                <a:ext cx="333000" cy="23508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DCDF1285-D95B-FA67-E6FC-0F8D27C33519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7966885" y="4874342"/>
                  <a:ext cx="3452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9C34D413-59B4-9092-5AC2-7B72BF904001}"/>
                    </a:ext>
                  </a:extLst>
                </p14:cNvPr>
                <p14:cNvContentPartPr/>
                <p14:nvPr/>
              </p14:nvContentPartPr>
              <p14:xfrm>
                <a:off x="8285485" y="4844102"/>
                <a:ext cx="342000" cy="504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9C34D413-59B4-9092-5AC2-7B72BF904001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8279365" y="4837982"/>
                  <a:ext cx="3542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0A323282-F2B3-2E53-990F-3037AAAB7F87}"/>
                    </a:ext>
                  </a:extLst>
                </p14:cNvPr>
                <p14:cNvContentPartPr/>
                <p14:nvPr/>
              </p14:nvContentPartPr>
              <p14:xfrm>
                <a:off x="8634685" y="4665542"/>
                <a:ext cx="240480" cy="17100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0A323282-F2B3-2E53-990F-3037AAAB7F87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628565" y="4659422"/>
                  <a:ext cx="2527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C65974D9-31B8-86B6-A29E-8DF38816F1DC}"/>
                    </a:ext>
                  </a:extLst>
                </p14:cNvPr>
                <p14:cNvContentPartPr/>
                <p14:nvPr/>
              </p14:nvContentPartPr>
              <p14:xfrm>
                <a:off x="8603725" y="4607222"/>
                <a:ext cx="358920" cy="23256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C65974D9-31B8-86B6-A29E-8DF38816F1DC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8597605" y="4601102"/>
                  <a:ext cx="37116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AE03B88D-943B-FBAB-73D1-93E0FE19B260}"/>
                    </a:ext>
                  </a:extLst>
                </p14:cNvPr>
                <p14:cNvContentPartPr/>
                <p14:nvPr/>
              </p14:nvContentPartPr>
              <p14:xfrm>
                <a:off x="8935285" y="4581302"/>
                <a:ext cx="366840" cy="4176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AE03B88D-943B-FBAB-73D1-93E0FE19B260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8929165" y="4575182"/>
                  <a:ext cx="379080" cy="54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8">
            <p14:nvContentPartPr>
              <p14:cNvPr id="565" name="Ink 564">
                <a:extLst>
                  <a:ext uri="{FF2B5EF4-FFF2-40B4-BE49-F238E27FC236}">
                    <a16:creationId xmlns:a16="http://schemas.microsoft.com/office/drawing/2014/main" id="{D52BF1E2-7987-094A-826C-7098FB75564A}"/>
                  </a:ext>
                </a:extLst>
              </p14:cNvPr>
              <p14:cNvContentPartPr/>
              <p14:nvPr/>
            </p14:nvContentPartPr>
            <p14:xfrm>
              <a:off x="9304645" y="4399142"/>
              <a:ext cx="303480" cy="188280"/>
            </p14:xfrm>
          </p:contentPart>
        </mc:Choice>
        <mc:Fallback xmlns="">
          <p:pic>
            <p:nvPicPr>
              <p:cNvPr id="565" name="Ink 564">
                <a:extLst>
                  <a:ext uri="{FF2B5EF4-FFF2-40B4-BE49-F238E27FC236}">
                    <a16:creationId xmlns:a16="http://schemas.microsoft.com/office/drawing/2014/main" id="{D52BF1E2-7987-094A-826C-7098FB75564A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9298525" y="4393022"/>
                <a:ext cx="31572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0">
            <p14:nvContentPartPr>
              <p14:cNvPr id="566" name="Ink 565">
                <a:extLst>
                  <a:ext uri="{FF2B5EF4-FFF2-40B4-BE49-F238E27FC236}">
                    <a16:creationId xmlns:a16="http://schemas.microsoft.com/office/drawing/2014/main" id="{91C7807E-7A3F-1C04-5BFB-3095AE5691DB}"/>
                  </a:ext>
                </a:extLst>
              </p14:cNvPr>
              <p14:cNvContentPartPr/>
              <p14:nvPr/>
            </p14:nvContentPartPr>
            <p14:xfrm>
              <a:off x="9809365" y="4296542"/>
              <a:ext cx="225360" cy="329760"/>
            </p14:xfrm>
          </p:contentPart>
        </mc:Choice>
        <mc:Fallback xmlns="">
          <p:pic>
            <p:nvPicPr>
              <p:cNvPr id="566" name="Ink 565">
                <a:extLst>
                  <a:ext uri="{FF2B5EF4-FFF2-40B4-BE49-F238E27FC236}">
                    <a16:creationId xmlns:a16="http://schemas.microsoft.com/office/drawing/2014/main" id="{91C7807E-7A3F-1C04-5BFB-3095AE5691DB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9803245" y="4290422"/>
                <a:ext cx="23760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2">
            <p14:nvContentPartPr>
              <p14:cNvPr id="569" name="Ink 568">
                <a:extLst>
                  <a:ext uri="{FF2B5EF4-FFF2-40B4-BE49-F238E27FC236}">
                    <a16:creationId xmlns:a16="http://schemas.microsoft.com/office/drawing/2014/main" id="{D86D5F24-FA8D-D4B2-0869-8C469A95EC66}"/>
                  </a:ext>
                </a:extLst>
              </p14:cNvPr>
              <p14:cNvContentPartPr/>
              <p14:nvPr/>
            </p14:nvContentPartPr>
            <p14:xfrm>
              <a:off x="10028965" y="4157222"/>
              <a:ext cx="209880" cy="118080"/>
            </p14:xfrm>
          </p:contentPart>
        </mc:Choice>
        <mc:Fallback xmlns="">
          <p:pic>
            <p:nvPicPr>
              <p:cNvPr id="569" name="Ink 568">
                <a:extLst>
                  <a:ext uri="{FF2B5EF4-FFF2-40B4-BE49-F238E27FC236}">
                    <a16:creationId xmlns:a16="http://schemas.microsoft.com/office/drawing/2014/main" id="{D86D5F24-FA8D-D4B2-0869-8C469A95EC66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10022845" y="4151102"/>
                <a:ext cx="222120" cy="130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73" name="Group 572">
            <a:extLst>
              <a:ext uri="{FF2B5EF4-FFF2-40B4-BE49-F238E27FC236}">
                <a16:creationId xmlns:a16="http://schemas.microsoft.com/office/drawing/2014/main" id="{1EB56645-9292-FDA3-934F-7486FF2BA669}"/>
              </a:ext>
            </a:extLst>
          </p:cNvPr>
          <p:cNvGrpSpPr/>
          <p:nvPr/>
        </p:nvGrpSpPr>
        <p:grpSpPr>
          <a:xfrm>
            <a:off x="10061365" y="4379702"/>
            <a:ext cx="216000" cy="151200"/>
            <a:chOff x="10061365" y="4379702"/>
            <a:chExt cx="216000" cy="15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EA81238F-7CAB-7ECF-093A-7791EC52A8E2}"/>
                    </a:ext>
                  </a:extLst>
                </p14:cNvPr>
                <p14:cNvContentPartPr/>
                <p14:nvPr/>
              </p14:nvContentPartPr>
              <p14:xfrm>
                <a:off x="10061365" y="4389422"/>
                <a:ext cx="140760" cy="9972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EA81238F-7CAB-7ECF-093A-7791EC52A8E2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0055245" y="4383302"/>
                  <a:ext cx="1530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330C3B52-4D83-84D9-0682-C37604230FAA}"/>
                    </a:ext>
                  </a:extLst>
                </p14:cNvPr>
                <p14:cNvContentPartPr/>
                <p14:nvPr/>
              </p14:nvContentPartPr>
              <p14:xfrm>
                <a:off x="10244605" y="4452782"/>
                <a:ext cx="24840" cy="7812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330C3B52-4D83-84D9-0682-C37604230FAA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0238485" y="4446662"/>
                  <a:ext cx="370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DA12E053-47F5-825D-1C7F-5D564B26CD53}"/>
                    </a:ext>
                  </a:extLst>
                </p14:cNvPr>
                <p14:cNvContentPartPr/>
                <p14:nvPr/>
              </p14:nvContentPartPr>
              <p14:xfrm>
                <a:off x="10259365" y="4379702"/>
                <a:ext cx="18000" cy="1296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DA12E053-47F5-825D-1C7F-5D564B26CD5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0253245" y="4373582"/>
                  <a:ext cx="30240" cy="2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4" name="Group 583">
            <a:extLst>
              <a:ext uri="{FF2B5EF4-FFF2-40B4-BE49-F238E27FC236}">
                <a16:creationId xmlns:a16="http://schemas.microsoft.com/office/drawing/2014/main" id="{0AD4F695-F154-81F8-A188-916915BFBABA}"/>
              </a:ext>
            </a:extLst>
          </p:cNvPr>
          <p:cNvGrpSpPr/>
          <p:nvPr/>
        </p:nvGrpSpPr>
        <p:grpSpPr>
          <a:xfrm>
            <a:off x="6354445" y="5532782"/>
            <a:ext cx="354240" cy="322920"/>
            <a:chOff x="6354445" y="5532782"/>
            <a:chExt cx="354240" cy="32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D702A9DA-01FD-2831-7336-6BB1CEAAFCC9}"/>
                    </a:ext>
                  </a:extLst>
                </p14:cNvPr>
                <p14:cNvContentPartPr/>
                <p14:nvPr/>
              </p14:nvContentPartPr>
              <p14:xfrm>
                <a:off x="6371005" y="5845622"/>
                <a:ext cx="6840" cy="1008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D702A9DA-01FD-2831-7336-6BB1CEAAFCC9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6364885" y="5839502"/>
                  <a:ext cx="190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B78755E7-A94A-1663-2CED-2F5EC95519B7}"/>
                    </a:ext>
                  </a:extLst>
                </p14:cNvPr>
                <p14:cNvContentPartPr/>
                <p14:nvPr/>
              </p14:nvContentPartPr>
              <p14:xfrm>
                <a:off x="6380365" y="5790902"/>
                <a:ext cx="10080" cy="1440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B78755E7-A94A-1663-2CED-2F5EC95519B7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6374245" y="5784782"/>
                  <a:ext cx="223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A967F629-6985-D73D-CD6A-C4675CE37329}"/>
                    </a:ext>
                  </a:extLst>
                </p14:cNvPr>
                <p14:cNvContentPartPr/>
                <p14:nvPr/>
              </p14:nvContentPartPr>
              <p14:xfrm>
                <a:off x="6354445" y="5785502"/>
                <a:ext cx="35280" cy="4320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A967F629-6985-D73D-CD6A-C4675CE37329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6348325" y="5779382"/>
                  <a:ext cx="4752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D71138F1-3A96-84C7-1031-3EB83A75934B}"/>
                    </a:ext>
                  </a:extLst>
                </p14:cNvPr>
                <p14:cNvContentPartPr/>
                <p14:nvPr/>
              </p14:nvContentPartPr>
              <p14:xfrm>
                <a:off x="6376045" y="5532782"/>
                <a:ext cx="332640" cy="26424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D71138F1-3A96-84C7-1031-3EB83A75934B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6369925" y="5526662"/>
                  <a:ext cx="344880" cy="276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8">
            <p14:nvContentPartPr>
              <p14:cNvPr id="585" name="Ink 584">
                <a:extLst>
                  <a:ext uri="{FF2B5EF4-FFF2-40B4-BE49-F238E27FC236}">
                    <a16:creationId xmlns:a16="http://schemas.microsoft.com/office/drawing/2014/main" id="{8DCB5BB2-21A9-C887-657B-81A62AB96DFC}"/>
                  </a:ext>
                </a:extLst>
              </p14:cNvPr>
              <p14:cNvContentPartPr/>
              <p14:nvPr/>
            </p14:nvContentPartPr>
            <p14:xfrm>
              <a:off x="6693565" y="5530262"/>
              <a:ext cx="286920" cy="19440"/>
            </p14:xfrm>
          </p:contentPart>
        </mc:Choice>
        <mc:Fallback xmlns="">
          <p:pic>
            <p:nvPicPr>
              <p:cNvPr id="585" name="Ink 584">
                <a:extLst>
                  <a:ext uri="{FF2B5EF4-FFF2-40B4-BE49-F238E27FC236}">
                    <a16:creationId xmlns:a16="http://schemas.microsoft.com/office/drawing/2014/main" id="{8DCB5BB2-21A9-C887-657B-81A62AB96DFC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6687445" y="5524142"/>
                <a:ext cx="299160" cy="3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8" name="Group 587">
            <a:extLst>
              <a:ext uri="{FF2B5EF4-FFF2-40B4-BE49-F238E27FC236}">
                <a16:creationId xmlns:a16="http://schemas.microsoft.com/office/drawing/2014/main" id="{89CDA90E-9DE6-1A62-5D1A-B026009CDD2F}"/>
              </a:ext>
            </a:extLst>
          </p:cNvPr>
          <p:cNvGrpSpPr/>
          <p:nvPr/>
        </p:nvGrpSpPr>
        <p:grpSpPr>
          <a:xfrm>
            <a:off x="6980125" y="5281862"/>
            <a:ext cx="669240" cy="265680"/>
            <a:chOff x="6980125" y="5281862"/>
            <a:chExt cx="669240" cy="26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9212AEB9-D82C-EADF-736B-F582B7A79769}"/>
                    </a:ext>
                  </a:extLst>
                </p14:cNvPr>
                <p14:cNvContentPartPr/>
                <p14:nvPr/>
              </p14:nvContentPartPr>
              <p14:xfrm>
                <a:off x="6980125" y="5293382"/>
                <a:ext cx="366120" cy="25416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9212AEB9-D82C-EADF-736B-F582B7A79769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6974005" y="5287262"/>
                  <a:ext cx="37836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965CB045-8BDB-C8C8-6BBD-B4403652CA43}"/>
                    </a:ext>
                  </a:extLst>
                </p14:cNvPr>
                <p14:cNvContentPartPr/>
                <p14:nvPr/>
              </p14:nvContentPartPr>
              <p14:xfrm>
                <a:off x="7343365" y="5281862"/>
                <a:ext cx="306000" cy="1728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965CB045-8BDB-C8C8-6BBD-B4403652CA43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7337245" y="5275742"/>
                  <a:ext cx="318240" cy="2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4" name="Group 593">
            <a:extLst>
              <a:ext uri="{FF2B5EF4-FFF2-40B4-BE49-F238E27FC236}">
                <a16:creationId xmlns:a16="http://schemas.microsoft.com/office/drawing/2014/main" id="{FCE8A36B-5EC3-89DD-25C9-4AEF3D106448}"/>
              </a:ext>
            </a:extLst>
          </p:cNvPr>
          <p:cNvGrpSpPr/>
          <p:nvPr/>
        </p:nvGrpSpPr>
        <p:grpSpPr>
          <a:xfrm>
            <a:off x="7641445" y="4996382"/>
            <a:ext cx="665280" cy="287640"/>
            <a:chOff x="7641445" y="4996382"/>
            <a:chExt cx="665280" cy="28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821220DC-2D93-01F9-6ABB-D3F820A7E6EF}"/>
                    </a:ext>
                  </a:extLst>
                </p14:cNvPr>
                <p14:cNvContentPartPr/>
                <p14:nvPr/>
              </p14:nvContentPartPr>
              <p14:xfrm>
                <a:off x="7641445" y="5019062"/>
                <a:ext cx="309600" cy="26496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821220DC-2D93-01F9-6ABB-D3F820A7E6EF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7635325" y="5012942"/>
                  <a:ext cx="32184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E80F6CF6-66D8-93C7-10AE-5BF175F7D55B}"/>
                    </a:ext>
                  </a:extLst>
                </p14:cNvPr>
                <p14:cNvContentPartPr/>
                <p14:nvPr/>
              </p14:nvContentPartPr>
              <p14:xfrm>
                <a:off x="7934845" y="4996382"/>
                <a:ext cx="371880" cy="4392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E80F6CF6-66D8-93C7-10AE-5BF175F7D55B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7928725" y="4990262"/>
                  <a:ext cx="384120" cy="5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8">
            <p14:nvContentPartPr>
              <p14:cNvPr id="591" name="Ink 590">
                <a:extLst>
                  <a:ext uri="{FF2B5EF4-FFF2-40B4-BE49-F238E27FC236}">
                    <a16:creationId xmlns:a16="http://schemas.microsoft.com/office/drawing/2014/main" id="{0F3DC6D3-6360-2563-6D5D-948D8B4F72D1}"/>
                  </a:ext>
                </a:extLst>
              </p14:cNvPr>
              <p14:cNvContentPartPr/>
              <p14:nvPr/>
            </p14:nvContentPartPr>
            <p14:xfrm>
              <a:off x="8290165" y="4826102"/>
              <a:ext cx="179640" cy="176040"/>
            </p14:xfrm>
          </p:contentPart>
        </mc:Choice>
        <mc:Fallback xmlns="">
          <p:pic>
            <p:nvPicPr>
              <p:cNvPr id="591" name="Ink 590">
                <a:extLst>
                  <a:ext uri="{FF2B5EF4-FFF2-40B4-BE49-F238E27FC236}">
                    <a16:creationId xmlns:a16="http://schemas.microsoft.com/office/drawing/2014/main" id="{0F3DC6D3-6360-2563-6D5D-948D8B4F72D1}"/>
                  </a:ext>
                </a:extLst>
              </p:cNvPr>
              <p:cNvPicPr/>
              <p:nvPr/>
            </p:nvPicPr>
            <p:blipFill>
              <a:blip r:embed="rId609"/>
              <a:stretch>
                <a:fillRect/>
              </a:stretch>
            </p:blipFill>
            <p:spPr>
              <a:xfrm>
                <a:off x="8284045" y="4819982"/>
                <a:ext cx="191880" cy="188280"/>
              </a:xfrm>
              <a:prstGeom prst="rect">
                <a:avLst/>
              </a:prstGeom>
            </p:spPr>
          </p:pic>
        </mc:Fallback>
      </mc:AlternateContent>
      <p:grpSp>
        <p:nvGrpSpPr>
          <p:cNvPr id="599" name="Group 598">
            <a:extLst>
              <a:ext uri="{FF2B5EF4-FFF2-40B4-BE49-F238E27FC236}">
                <a16:creationId xmlns:a16="http://schemas.microsoft.com/office/drawing/2014/main" id="{43188113-71B5-C546-EA85-621D320A706C}"/>
              </a:ext>
            </a:extLst>
          </p:cNvPr>
          <p:cNvGrpSpPr/>
          <p:nvPr/>
        </p:nvGrpSpPr>
        <p:grpSpPr>
          <a:xfrm>
            <a:off x="8293045" y="4476902"/>
            <a:ext cx="1373760" cy="522360"/>
            <a:chOff x="8293045" y="4476902"/>
            <a:chExt cx="1373760" cy="52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B20BC370-7A6B-151D-5CB1-0B58C648E78E}"/>
                    </a:ext>
                  </a:extLst>
                </p14:cNvPr>
                <p14:cNvContentPartPr/>
                <p14:nvPr/>
              </p14:nvContentPartPr>
              <p14:xfrm>
                <a:off x="8293045" y="4708742"/>
                <a:ext cx="261360" cy="29052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B20BC370-7A6B-151D-5CB1-0B58C648E78E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8286925" y="4702622"/>
                  <a:ext cx="27360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FD70C02B-0CBB-0705-CD7B-9E170047DEC2}"/>
                    </a:ext>
                  </a:extLst>
                </p14:cNvPr>
                <p14:cNvContentPartPr/>
                <p14:nvPr/>
              </p14:nvContentPartPr>
              <p14:xfrm>
                <a:off x="8520925" y="4720262"/>
                <a:ext cx="403200" cy="2124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FD70C02B-0CBB-0705-CD7B-9E170047DEC2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8514805" y="4714142"/>
                  <a:ext cx="4154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CA98969C-804B-BAEE-5A7E-7C6A9F39D3C1}"/>
                    </a:ext>
                  </a:extLst>
                </p14:cNvPr>
                <p14:cNvContentPartPr/>
                <p14:nvPr/>
              </p14:nvContentPartPr>
              <p14:xfrm>
                <a:off x="8918005" y="4478342"/>
                <a:ext cx="348120" cy="25704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CA98969C-804B-BAEE-5A7E-7C6A9F39D3C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8911885" y="4472222"/>
                  <a:ext cx="3603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EAC0E70C-08D5-B0B4-42FE-EF0CFC9B526F}"/>
                    </a:ext>
                  </a:extLst>
                </p14:cNvPr>
                <p14:cNvContentPartPr/>
                <p14:nvPr/>
              </p14:nvContentPartPr>
              <p14:xfrm>
                <a:off x="9256405" y="4476902"/>
                <a:ext cx="410400" cy="1944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EAC0E70C-08D5-B0B4-42FE-EF0CFC9B526F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9250285" y="4470782"/>
                  <a:ext cx="422640" cy="3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9" name="Group 608">
            <a:extLst>
              <a:ext uri="{FF2B5EF4-FFF2-40B4-BE49-F238E27FC236}">
                <a16:creationId xmlns:a16="http://schemas.microsoft.com/office/drawing/2014/main" id="{281F51BC-5806-83F1-1E55-54C90C137355}"/>
              </a:ext>
            </a:extLst>
          </p:cNvPr>
          <p:cNvGrpSpPr/>
          <p:nvPr/>
        </p:nvGrpSpPr>
        <p:grpSpPr>
          <a:xfrm>
            <a:off x="9698125" y="4700102"/>
            <a:ext cx="648720" cy="437040"/>
            <a:chOff x="9698125" y="4700102"/>
            <a:chExt cx="648720" cy="43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BAE868D6-C321-A48D-4F4D-8C07C5FA3D3E}"/>
                    </a:ext>
                  </a:extLst>
                </p14:cNvPr>
                <p14:cNvContentPartPr/>
                <p14:nvPr/>
              </p14:nvContentPartPr>
              <p14:xfrm>
                <a:off x="9698125" y="4777502"/>
                <a:ext cx="278640" cy="35964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BAE868D6-C321-A48D-4F4D-8C07C5FA3D3E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692005" y="4771382"/>
                  <a:ext cx="29088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2278B1E3-C14A-A0FF-8C65-547D0F9F2E51}"/>
                    </a:ext>
                  </a:extLst>
                </p14:cNvPr>
                <p14:cNvContentPartPr/>
                <p14:nvPr/>
              </p14:nvContentPartPr>
              <p14:xfrm>
                <a:off x="9974965" y="4700102"/>
                <a:ext cx="134640" cy="10332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2278B1E3-C14A-A0FF-8C65-547D0F9F2E51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9968845" y="4693982"/>
                  <a:ext cx="1468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AF49D4C8-F05D-0191-3A0C-8BE6E61E3A01}"/>
                    </a:ext>
                  </a:extLst>
                </p14:cNvPr>
                <p14:cNvContentPartPr/>
                <p14:nvPr/>
              </p14:nvContentPartPr>
              <p14:xfrm>
                <a:off x="9942565" y="4884782"/>
                <a:ext cx="139320" cy="11700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AF49D4C8-F05D-0191-3A0C-8BE6E61E3A01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9936445" y="4878662"/>
                  <a:ext cx="1515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998D63CE-2A56-796B-AC67-3BD61EA6F616}"/>
                    </a:ext>
                  </a:extLst>
                </p14:cNvPr>
                <p14:cNvContentPartPr/>
                <p14:nvPr/>
              </p14:nvContentPartPr>
              <p14:xfrm>
                <a:off x="10118965" y="4938422"/>
                <a:ext cx="61200" cy="5724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998D63CE-2A56-796B-AC67-3BD61EA6F616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10112845" y="4932302"/>
                  <a:ext cx="734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61E882D9-7F58-E87E-DF8C-F958B4F7D6E2}"/>
                    </a:ext>
                  </a:extLst>
                </p14:cNvPr>
                <p14:cNvContentPartPr/>
                <p14:nvPr/>
              </p14:nvContentPartPr>
              <p14:xfrm>
                <a:off x="10108525" y="4844822"/>
                <a:ext cx="25200" cy="2160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61E882D9-7F58-E87E-DF8C-F958B4F7D6E2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10102405" y="4838702"/>
                  <a:ext cx="374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4B195FCB-4FEF-D2B7-EC63-177BF626E54C}"/>
                    </a:ext>
                  </a:extLst>
                </p14:cNvPr>
                <p14:cNvContentPartPr/>
                <p14:nvPr/>
              </p14:nvContentPartPr>
              <p14:xfrm>
                <a:off x="10220125" y="4914662"/>
                <a:ext cx="35280" cy="8316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4B195FCB-4FEF-D2B7-EC63-177BF626E54C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10214005" y="4908542"/>
                  <a:ext cx="475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C4AFFB3F-DBF7-00A0-BC4C-C4AF9F524376}"/>
                    </a:ext>
                  </a:extLst>
                </p14:cNvPr>
                <p14:cNvContentPartPr/>
                <p14:nvPr/>
              </p14:nvContentPartPr>
              <p14:xfrm>
                <a:off x="10155685" y="4939142"/>
                <a:ext cx="144720" cy="792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C4AFFB3F-DBF7-00A0-BC4C-C4AF9F524376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10149565" y="4933022"/>
                  <a:ext cx="1569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365C6D75-548A-4670-E32F-0AFC45583B6E}"/>
                    </a:ext>
                  </a:extLst>
                </p14:cNvPr>
                <p14:cNvContentPartPr/>
                <p14:nvPr/>
              </p14:nvContentPartPr>
              <p14:xfrm>
                <a:off x="10332805" y="4833662"/>
                <a:ext cx="14040" cy="16344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365C6D75-548A-4670-E32F-0AFC45583B6E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10326685" y="4827542"/>
                  <a:ext cx="26280" cy="17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1D01D6C7-B416-1FDA-0A98-EE1BDE8DBB02}"/>
              </a:ext>
            </a:extLst>
          </p:cNvPr>
          <p:cNvGrpSpPr/>
          <p:nvPr/>
        </p:nvGrpSpPr>
        <p:grpSpPr>
          <a:xfrm>
            <a:off x="7929445" y="5353142"/>
            <a:ext cx="281520" cy="339840"/>
            <a:chOff x="7929445" y="5353142"/>
            <a:chExt cx="281520" cy="33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2294D10E-6A4C-ADE8-B505-A1C8BEAE0439}"/>
                    </a:ext>
                  </a:extLst>
                </p14:cNvPr>
                <p14:cNvContentPartPr/>
                <p14:nvPr/>
              </p14:nvContentPartPr>
              <p14:xfrm>
                <a:off x="7929445" y="5490662"/>
                <a:ext cx="196920" cy="20232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2294D10E-6A4C-ADE8-B505-A1C8BEAE0439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7923325" y="5484542"/>
                  <a:ext cx="20916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134FCC98-9271-F726-5C95-3427DA6D55A3}"/>
                    </a:ext>
                  </a:extLst>
                </p14:cNvPr>
                <p14:cNvContentPartPr/>
                <p14:nvPr/>
              </p14:nvContentPartPr>
              <p14:xfrm>
                <a:off x="8145805" y="5423342"/>
                <a:ext cx="65160" cy="11520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134FCC98-9271-F726-5C95-3427DA6D55A3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139685" y="5417222"/>
                  <a:ext cx="774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864284C3-BB29-E622-EEE8-C724D92D9A42}"/>
                    </a:ext>
                  </a:extLst>
                </p14:cNvPr>
                <p14:cNvContentPartPr/>
                <p14:nvPr/>
              </p14:nvContentPartPr>
              <p14:xfrm>
                <a:off x="8150125" y="5353142"/>
                <a:ext cx="45360" cy="1512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864284C3-BB29-E622-EEE8-C724D92D9A42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8144005" y="5347022"/>
                  <a:ext cx="57600" cy="2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7" name="Group 626">
            <a:extLst>
              <a:ext uri="{FF2B5EF4-FFF2-40B4-BE49-F238E27FC236}">
                <a16:creationId xmlns:a16="http://schemas.microsoft.com/office/drawing/2014/main" id="{76C6AC60-46C7-92B3-7775-8E51E001269A}"/>
              </a:ext>
            </a:extLst>
          </p:cNvPr>
          <p:cNvGrpSpPr/>
          <p:nvPr/>
        </p:nvGrpSpPr>
        <p:grpSpPr>
          <a:xfrm>
            <a:off x="8510485" y="5294102"/>
            <a:ext cx="1548720" cy="518040"/>
            <a:chOff x="8510485" y="5294102"/>
            <a:chExt cx="1548720" cy="51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61FAF0F3-2E8B-4B47-E050-3F29FD2C38E5}"/>
                    </a:ext>
                  </a:extLst>
                </p14:cNvPr>
                <p14:cNvContentPartPr/>
                <p14:nvPr/>
              </p14:nvContentPartPr>
              <p14:xfrm>
                <a:off x="8510485" y="5469062"/>
                <a:ext cx="142560" cy="23544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61FAF0F3-2E8B-4B47-E050-3F29FD2C38E5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8504365" y="5462942"/>
                  <a:ext cx="15480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0352ADE0-694C-0FDE-2676-AC7ADC0085CB}"/>
                    </a:ext>
                  </a:extLst>
                </p14:cNvPr>
                <p14:cNvContentPartPr/>
                <p14:nvPr/>
              </p14:nvContentPartPr>
              <p14:xfrm>
                <a:off x="8691205" y="5548622"/>
                <a:ext cx="111240" cy="14652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0352ADE0-694C-0FDE-2676-AC7ADC0085CB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8685085" y="5542502"/>
                  <a:ext cx="1234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E714FEDA-53D9-F907-4170-BCFA133FA1D5}"/>
                    </a:ext>
                  </a:extLst>
                </p14:cNvPr>
                <p14:cNvContentPartPr/>
                <p14:nvPr/>
              </p14:nvContentPartPr>
              <p14:xfrm>
                <a:off x="8806765" y="5543942"/>
                <a:ext cx="259920" cy="16632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E714FEDA-53D9-F907-4170-BCFA133FA1D5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8800645" y="5537822"/>
                  <a:ext cx="2721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F384A326-ECAD-378C-E8EB-CADCBF7F3775}"/>
                    </a:ext>
                  </a:extLst>
                </p14:cNvPr>
                <p14:cNvContentPartPr/>
                <p14:nvPr/>
              </p14:nvContentPartPr>
              <p14:xfrm>
                <a:off x="9094765" y="5389862"/>
                <a:ext cx="32760" cy="28440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F384A326-ECAD-378C-E8EB-CADCBF7F3775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9088645" y="5383742"/>
                  <a:ext cx="4500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3F3A31BC-9AEE-8DE8-80A2-B2EADC2EFEDE}"/>
                    </a:ext>
                  </a:extLst>
                </p14:cNvPr>
                <p14:cNvContentPartPr/>
                <p14:nvPr/>
              </p14:nvContentPartPr>
              <p14:xfrm>
                <a:off x="9074245" y="5489582"/>
                <a:ext cx="186840" cy="21024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3F3A31BC-9AEE-8DE8-80A2-B2EADC2EFEDE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9068125" y="5483462"/>
                  <a:ext cx="19908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112586FD-2B7B-B495-BFE0-62D42580B185}"/>
                    </a:ext>
                  </a:extLst>
                </p14:cNvPr>
                <p14:cNvContentPartPr/>
                <p14:nvPr/>
              </p14:nvContentPartPr>
              <p14:xfrm>
                <a:off x="9252805" y="5572382"/>
                <a:ext cx="75600" cy="23976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112586FD-2B7B-B495-BFE0-62D42580B185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9246685" y="5566262"/>
                  <a:ext cx="8784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153D7627-527B-4DD6-FC93-E610FB5C5BEF}"/>
                    </a:ext>
                  </a:extLst>
                </p14:cNvPr>
                <p14:cNvContentPartPr/>
                <p14:nvPr/>
              </p14:nvContentPartPr>
              <p14:xfrm>
                <a:off x="9282325" y="5557982"/>
                <a:ext cx="155880" cy="13752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153D7627-527B-4DD6-FC93-E610FB5C5BEF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9276205" y="5551862"/>
                  <a:ext cx="1681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A10DCF3E-DE5C-57CB-0A3E-FAB0ECD713F7}"/>
                    </a:ext>
                  </a:extLst>
                </p14:cNvPr>
                <p14:cNvContentPartPr/>
                <p14:nvPr/>
              </p14:nvContentPartPr>
              <p14:xfrm>
                <a:off x="9409765" y="5529542"/>
                <a:ext cx="221040" cy="15948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A10DCF3E-DE5C-57CB-0A3E-FAB0ECD713F7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9403645" y="5523422"/>
                  <a:ext cx="2332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C7D8183D-5B46-0D4D-1A3B-E61AF0AFE8DB}"/>
                    </a:ext>
                  </a:extLst>
                </p14:cNvPr>
                <p14:cNvContentPartPr/>
                <p14:nvPr/>
              </p14:nvContentPartPr>
              <p14:xfrm>
                <a:off x="9558085" y="5425502"/>
                <a:ext cx="54720" cy="2988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C7D8183D-5B46-0D4D-1A3B-E61AF0AFE8DB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9551965" y="5419382"/>
                  <a:ext cx="669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9EE87877-1D06-760D-A4E0-D9E1BB68C68C}"/>
                    </a:ext>
                  </a:extLst>
                </p14:cNvPr>
                <p14:cNvContentPartPr/>
                <p14:nvPr/>
              </p14:nvContentPartPr>
              <p14:xfrm>
                <a:off x="9631525" y="5514782"/>
                <a:ext cx="185040" cy="17676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9EE87877-1D06-760D-A4E0-D9E1BB68C68C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9625405" y="5508662"/>
                  <a:ext cx="1972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5CC549CE-6B19-AFF3-184A-9AF2DC0779F2}"/>
                    </a:ext>
                  </a:extLst>
                </p14:cNvPr>
                <p14:cNvContentPartPr/>
                <p14:nvPr/>
              </p14:nvContentPartPr>
              <p14:xfrm>
                <a:off x="9841045" y="5294102"/>
                <a:ext cx="32760" cy="38196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5CC549CE-6B19-AFF3-184A-9AF2DC0779F2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9834925" y="5287982"/>
                  <a:ext cx="4500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2DF36A7E-6FC8-6352-012A-28AE3C0A16CC}"/>
                    </a:ext>
                  </a:extLst>
                </p14:cNvPr>
                <p14:cNvContentPartPr/>
                <p14:nvPr/>
              </p14:nvContentPartPr>
              <p14:xfrm>
                <a:off x="9773725" y="5484182"/>
                <a:ext cx="150840" cy="1224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2DF36A7E-6FC8-6352-012A-28AE3C0A16CC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9767605" y="5478062"/>
                  <a:ext cx="1630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B81455DA-C0A8-328B-325D-F7B3B6201C1A}"/>
                    </a:ext>
                  </a:extLst>
                </p14:cNvPr>
                <p14:cNvContentPartPr/>
                <p14:nvPr/>
              </p14:nvContentPartPr>
              <p14:xfrm>
                <a:off x="9874885" y="5523062"/>
                <a:ext cx="184320" cy="21744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B81455DA-C0A8-328B-325D-F7B3B6201C1A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9868765" y="5516942"/>
                  <a:ext cx="196560" cy="22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9A0EA55-D6E2-9970-32BA-BF1539F8C3F0}"/>
              </a:ext>
            </a:extLst>
          </p:cNvPr>
          <p:cNvGrpSpPr/>
          <p:nvPr/>
        </p:nvGrpSpPr>
        <p:grpSpPr>
          <a:xfrm>
            <a:off x="5994206" y="2743209"/>
            <a:ext cx="666360" cy="470880"/>
            <a:chOff x="5994206" y="2743209"/>
            <a:chExt cx="666360" cy="47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D9DA5772-2276-A6AB-6E94-2301D513BA79}"/>
                    </a:ext>
                  </a:extLst>
                </p14:cNvPr>
                <p14:cNvContentPartPr/>
                <p14:nvPr/>
              </p14:nvContentPartPr>
              <p14:xfrm>
                <a:off x="6031286" y="2952009"/>
                <a:ext cx="64080" cy="2620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D9DA5772-2276-A6AB-6E94-2301D513BA79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6025166" y="2945889"/>
                  <a:ext cx="7632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AA073A7-944C-72D2-B0B8-D2F9C1A5E018}"/>
                    </a:ext>
                  </a:extLst>
                </p14:cNvPr>
                <p14:cNvContentPartPr/>
                <p14:nvPr/>
              </p14:nvContentPartPr>
              <p14:xfrm>
                <a:off x="5994206" y="2906289"/>
                <a:ext cx="191520" cy="1972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AA073A7-944C-72D2-B0B8-D2F9C1A5E018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5988086" y="2900169"/>
                  <a:ext cx="20376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691E80E9-91BC-BC2E-5BED-8A86BCB5806C}"/>
                    </a:ext>
                  </a:extLst>
                </p14:cNvPr>
                <p14:cNvContentPartPr/>
                <p14:nvPr/>
              </p14:nvContentPartPr>
              <p14:xfrm>
                <a:off x="6180326" y="2743209"/>
                <a:ext cx="34920" cy="17604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691E80E9-91BC-BC2E-5BED-8A86BCB5806C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6174206" y="2737089"/>
                  <a:ext cx="471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B78588C8-1B4F-ABD4-8C28-D04CB8013B2D}"/>
                    </a:ext>
                  </a:extLst>
                </p14:cNvPr>
                <p14:cNvContentPartPr/>
                <p14:nvPr/>
              </p14:nvContentPartPr>
              <p14:xfrm>
                <a:off x="6171326" y="2809449"/>
                <a:ext cx="91080" cy="244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B78588C8-1B4F-ABD4-8C28-D04CB8013B2D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6165206" y="2803329"/>
                  <a:ext cx="1033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C1A1A2C7-E27F-A39A-82CA-DACC380A1EF5}"/>
                    </a:ext>
                  </a:extLst>
                </p14:cNvPr>
                <p14:cNvContentPartPr/>
                <p14:nvPr/>
              </p14:nvContentPartPr>
              <p14:xfrm>
                <a:off x="6259166" y="2847609"/>
                <a:ext cx="123480" cy="720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C1A1A2C7-E27F-A39A-82CA-DACC380A1EF5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6253046" y="2841489"/>
                  <a:ext cx="1357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7EBC776-20DA-9757-43C5-8AEAFCC1E579}"/>
                    </a:ext>
                  </a:extLst>
                </p14:cNvPr>
                <p14:cNvContentPartPr/>
                <p14:nvPr/>
              </p14:nvContentPartPr>
              <p14:xfrm>
                <a:off x="6391646" y="2842929"/>
                <a:ext cx="94320" cy="770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7EBC776-20DA-9757-43C5-8AEAFCC1E579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6385526" y="2836809"/>
                  <a:ext cx="1065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5A55AB8A-5127-C0E1-2620-9DDE6CF3B142}"/>
                    </a:ext>
                  </a:extLst>
                </p14:cNvPr>
                <p14:cNvContentPartPr/>
                <p14:nvPr/>
              </p14:nvContentPartPr>
              <p14:xfrm>
                <a:off x="6525566" y="2842569"/>
                <a:ext cx="41760" cy="1969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5A55AB8A-5127-C0E1-2620-9DDE6CF3B142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6519446" y="2836449"/>
                  <a:ext cx="540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B1695070-39FF-10A3-85DE-772C248E4CA7}"/>
                    </a:ext>
                  </a:extLst>
                </p14:cNvPr>
                <p14:cNvContentPartPr/>
                <p14:nvPr/>
              </p14:nvContentPartPr>
              <p14:xfrm>
                <a:off x="6518366" y="2781369"/>
                <a:ext cx="142200" cy="1209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B1695070-39FF-10A3-85DE-772C248E4CA7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6512246" y="2775249"/>
                  <a:ext cx="154440" cy="13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E522DB4-C7C3-F4DB-EFE0-5C73AFCAB414}"/>
              </a:ext>
            </a:extLst>
          </p:cNvPr>
          <p:cNvGrpSpPr/>
          <p:nvPr/>
        </p:nvGrpSpPr>
        <p:grpSpPr>
          <a:xfrm>
            <a:off x="4520006" y="1075329"/>
            <a:ext cx="389880" cy="214920"/>
            <a:chOff x="4520006" y="1075329"/>
            <a:chExt cx="389880" cy="21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E9B222B-3975-BBB1-0329-3C772746873B}"/>
                    </a:ext>
                  </a:extLst>
                </p14:cNvPr>
                <p14:cNvContentPartPr/>
                <p14:nvPr/>
              </p14:nvContentPartPr>
              <p14:xfrm>
                <a:off x="4554206" y="1075329"/>
                <a:ext cx="30600" cy="13572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E9B222B-3975-BBB1-0329-3C772746873B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4548086" y="1069209"/>
                  <a:ext cx="428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81655704-F846-8C4A-BDA0-A4B4D14FEEF7}"/>
                    </a:ext>
                  </a:extLst>
                </p14:cNvPr>
                <p14:cNvContentPartPr/>
                <p14:nvPr/>
              </p14:nvContentPartPr>
              <p14:xfrm>
                <a:off x="4520006" y="1114929"/>
                <a:ext cx="114840" cy="241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81655704-F846-8C4A-BDA0-A4B4D14FEEF7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4513886" y="1108809"/>
                  <a:ext cx="1270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1D94C016-6155-D73A-A202-A7A39507968C}"/>
                    </a:ext>
                  </a:extLst>
                </p14:cNvPr>
                <p14:cNvContentPartPr/>
                <p14:nvPr/>
              </p14:nvContentPartPr>
              <p14:xfrm>
                <a:off x="4607486" y="1155969"/>
                <a:ext cx="109080" cy="943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1D94C016-6155-D73A-A202-A7A39507968C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4601366" y="1149849"/>
                  <a:ext cx="1213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8EEACDDD-A0BD-ED25-7D89-4F716F65DB20}"/>
                    </a:ext>
                  </a:extLst>
                </p14:cNvPr>
                <p14:cNvContentPartPr/>
                <p14:nvPr/>
              </p14:nvContentPartPr>
              <p14:xfrm>
                <a:off x="4686686" y="1154889"/>
                <a:ext cx="89640" cy="856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8EEACDDD-A0BD-ED25-7D89-4F716F65DB20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4680566" y="1148769"/>
                  <a:ext cx="1018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1485BDE9-BA5B-00A3-9389-B2D3F4C9AE05}"/>
                    </a:ext>
                  </a:extLst>
                </p14:cNvPr>
                <p14:cNvContentPartPr/>
                <p14:nvPr/>
              </p14:nvContentPartPr>
              <p14:xfrm>
                <a:off x="4787126" y="1152009"/>
                <a:ext cx="27000" cy="1382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1485BDE9-BA5B-00A3-9389-B2D3F4C9AE05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4781006" y="1145889"/>
                  <a:ext cx="392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D35806A-33E2-7B4D-5ED8-74CA8BCA2BDE}"/>
                    </a:ext>
                  </a:extLst>
                </p14:cNvPr>
                <p14:cNvContentPartPr/>
                <p14:nvPr/>
              </p14:nvContentPartPr>
              <p14:xfrm>
                <a:off x="4793966" y="1111689"/>
                <a:ext cx="115920" cy="781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D35806A-33E2-7B4D-5ED8-74CA8BCA2BDE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4787846" y="1105569"/>
                  <a:ext cx="128160" cy="9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8C9A5BE-173B-5238-D4FB-E60EFE9BEEE5}"/>
              </a:ext>
            </a:extLst>
          </p:cNvPr>
          <p:cNvGrpSpPr/>
          <p:nvPr/>
        </p:nvGrpSpPr>
        <p:grpSpPr>
          <a:xfrm>
            <a:off x="9747926" y="1262889"/>
            <a:ext cx="634680" cy="357480"/>
            <a:chOff x="9747926" y="1262889"/>
            <a:chExt cx="634680" cy="35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73879C7E-9132-8372-123D-0709597CAB41}"/>
                    </a:ext>
                  </a:extLst>
                </p14:cNvPr>
                <p14:cNvContentPartPr/>
                <p14:nvPr/>
              </p14:nvContentPartPr>
              <p14:xfrm>
                <a:off x="9747926" y="1503009"/>
                <a:ext cx="132480" cy="1036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3879C7E-9132-8372-123D-0709597CAB41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9741806" y="1496889"/>
                  <a:ext cx="144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D4571930-B6B6-721D-F162-F13851332C36}"/>
                    </a:ext>
                  </a:extLst>
                </p14:cNvPr>
                <p14:cNvContentPartPr/>
                <p14:nvPr/>
              </p14:nvContentPartPr>
              <p14:xfrm>
                <a:off x="9897686" y="1507689"/>
                <a:ext cx="54720" cy="871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D4571930-B6B6-721D-F162-F13851332C36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9891566" y="1501569"/>
                  <a:ext cx="669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A8AE03CD-AB25-989D-12EC-81ED5E908FA2}"/>
                    </a:ext>
                  </a:extLst>
                </p14:cNvPr>
                <p14:cNvContentPartPr/>
                <p14:nvPr/>
              </p14:nvContentPartPr>
              <p14:xfrm>
                <a:off x="9904886" y="1444689"/>
                <a:ext cx="22680" cy="133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A8AE03CD-AB25-989D-12EC-81ED5E908FA2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9898766" y="1438569"/>
                  <a:ext cx="349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E5558888-3BD4-E4D0-1ED8-47B76D7AD41B}"/>
                    </a:ext>
                  </a:extLst>
                </p14:cNvPr>
                <p14:cNvContentPartPr/>
                <p14:nvPr/>
              </p14:nvContentPartPr>
              <p14:xfrm>
                <a:off x="9963926" y="1497249"/>
                <a:ext cx="140400" cy="1004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E5558888-3BD4-E4D0-1ED8-47B76D7AD41B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9957806" y="1491129"/>
                  <a:ext cx="1526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C013A2D7-809A-33B8-E903-953430BF997F}"/>
                    </a:ext>
                  </a:extLst>
                </p14:cNvPr>
                <p14:cNvContentPartPr/>
                <p14:nvPr/>
              </p14:nvContentPartPr>
              <p14:xfrm>
                <a:off x="10073366" y="1262889"/>
                <a:ext cx="309240" cy="3574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C013A2D7-809A-33B8-E903-953430BF997F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0067246" y="1256769"/>
                  <a:ext cx="321480" cy="369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99227AB3-1131-B6C8-5BBB-0CEE7E7D7718}"/>
              </a:ext>
            </a:extLst>
          </p:cNvPr>
          <p:cNvGrpSpPr/>
          <p:nvPr/>
        </p:nvGrpSpPr>
        <p:grpSpPr>
          <a:xfrm>
            <a:off x="10588526" y="1386369"/>
            <a:ext cx="164880" cy="234720"/>
            <a:chOff x="10588526" y="1386369"/>
            <a:chExt cx="164880" cy="234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0B368B19-7001-C85E-4C4C-A6CC15EC87CD}"/>
                    </a:ext>
                  </a:extLst>
                </p14:cNvPr>
                <p14:cNvContentPartPr/>
                <p14:nvPr/>
              </p14:nvContentPartPr>
              <p14:xfrm>
                <a:off x="10588526" y="1482129"/>
                <a:ext cx="164880" cy="1389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0B368B19-7001-C85E-4C4C-A6CC15EC87CD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0582406" y="1476009"/>
                  <a:ext cx="1771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E2272ABE-C030-0724-3A2E-E4D56846B4A5}"/>
                    </a:ext>
                  </a:extLst>
                </p14:cNvPr>
                <p14:cNvContentPartPr/>
                <p14:nvPr/>
              </p14:nvContentPartPr>
              <p14:xfrm>
                <a:off x="10650806" y="1386369"/>
                <a:ext cx="26280" cy="234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E2272ABE-C030-0724-3A2E-E4D56846B4A5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0644686" y="1380249"/>
                  <a:ext cx="38520" cy="356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29199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5E6F21-BE5A-9768-E002-021AF6C1EB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9B98E7B-6B32-1E2F-3822-0DDB0668086C}"/>
                  </a:ext>
                </a:extLst>
              </p14:cNvPr>
              <p14:cNvContentPartPr/>
              <p14:nvPr/>
            </p14:nvContentPartPr>
            <p14:xfrm>
              <a:off x="7171306" y="1346246"/>
              <a:ext cx="424080" cy="13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9B98E7B-6B32-1E2F-3822-0DDB0668086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65186" y="1340126"/>
                <a:ext cx="436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F4F2FBC-607E-D1FE-EB7E-E9CCAE03379D}"/>
                  </a:ext>
                </a:extLst>
              </p14:cNvPr>
              <p14:cNvContentPartPr/>
              <p14:nvPr/>
            </p14:nvContentPartPr>
            <p14:xfrm>
              <a:off x="7476586" y="1252646"/>
              <a:ext cx="41400" cy="2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F4F2FBC-607E-D1FE-EB7E-E9CCAE0337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70466" y="1246526"/>
                <a:ext cx="53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48D0B4C-D5C8-235D-3EF3-D947EC8C240D}"/>
                  </a:ext>
                </a:extLst>
              </p14:cNvPr>
              <p14:cNvContentPartPr/>
              <p14:nvPr/>
            </p14:nvContentPartPr>
            <p14:xfrm>
              <a:off x="7626346" y="1327886"/>
              <a:ext cx="171000" cy="1447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48D0B4C-D5C8-235D-3EF3-D947EC8C24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0226" y="1321766"/>
                <a:ext cx="1832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9920B93-270D-E99B-21CC-52EAAB4179AD}"/>
                  </a:ext>
                </a:extLst>
              </p14:cNvPr>
              <p14:cNvContentPartPr/>
              <p14:nvPr/>
            </p14:nvContentPartPr>
            <p14:xfrm>
              <a:off x="8347786" y="1384406"/>
              <a:ext cx="9936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9920B93-270D-E99B-21CC-52EAAB4179A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341666" y="1378286"/>
                <a:ext cx="1116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9942B8-2A64-E874-1AE6-64D253B4B637}"/>
                  </a:ext>
                </a:extLst>
              </p14:cNvPr>
              <p14:cNvContentPartPr/>
              <p14:nvPr/>
            </p14:nvContentPartPr>
            <p14:xfrm>
              <a:off x="7509706" y="1920086"/>
              <a:ext cx="23400" cy="85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9942B8-2A64-E874-1AE6-64D253B4B63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03586" y="1913966"/>
                <a:ext cx="35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02F7F55-759E-1979-A7D5-C8E0922F3C98}"/>
                  </a:ext>
                </a:extLst>
              </p14:cNvPr>
              <p14:cNvContentPartPr/>
              <p14:nvPr/>
            </p14:nvContentPartPr>
            <p14:xfrm>
              <a:off x="7639666" y="1858526"/>
              <a:ext cx="80640" cy="11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02F7F55-759E-1979-A7D5-C8E0922F3C9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3546" y="1852406"/>
                <a:ext cx="928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915A24-31BB-2226-2826-62A08BC2DEE8}"/>
                  </a:ext>
                </a:extLst>
              </p14:cNvPr>
              <p14:cNvContentPartPr/>
              <p14:nvPr/>
            </p14:nvContentPartPr>
            <p14:xfrm>
              <a:off x="7647226" y="1929806"/>
              <a:ext cx="110520" cy="1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915A24-31BB-2226-2826-62A08BC2DEE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1126" y="1923686"/>
                <a:ext cx="122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901744A-A15A-452F-BED0-EAE0D36749E3}"/>
                  </a:ext>
                </a:extLst>
              </p14:cNvPr>
              <p14:cNvContentPartPr/>
              <p14:nvPr/>
            </p14:nvContentPartPr>
            <p14:xfrm>
              <a:off x="7430146" y="2468726"/>
              <a:ext cx="129960" cy="1249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901744A-A15A-452F-BED0-EAE0D36749E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24026" y="2462624"/>
                <a:ext cx="142200" cy="13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BF72C71-23CD-17A0-2106-328A21661B98}"/>
                  </a:ext>
                </a:extLst>
              </p14:cNvPr>
              <p14:cNvContentPartPr/>
              <p14:nvPr/>
            </p14:nvContentPartPr>
            <p14:xfrm>
              <a:off x="7602226" y="2504006"/>
              <a:ext cx="78480" cy="115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BF72C71-23CD-17A0-2106-328A21661B9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96106" y="2497886"/>
                <a:ext cx="90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A9D7D21-3C5C-CC3F-E2AD-EACE2CC56066}"/>
                  </a:ext>
                </a:extLst>
              </p14:cNvPr>
              <p14:cNvContentPartPr/>
              <p14:nvPr/>
            </p14:nvContentPartPr>
            <p14:xfrm>
              <a:off x="7633186" y="2410406"/>
              <a:ext cx="26640" cy="10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A9D7D21-3C5C-CC3F-E2AD-EACE2CC560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627066" y="2404286"/>
                <a:ext cx="38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FB92D3D-7325-B0F0-3627-42CE7AC2EE7D}"/>
                  </a:ext>
                </a:extLst>
              </p14:cNvPr>
              <p14:cNvContentPartPr/>
              <p14:nvPr/>
            </p14:nvContentPartPr>
            <p14:xfrm>
              <a:off x="7835866" y="2268566"/>
              <a:ext cx="144720" cy="167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FB92D3D-7325-B0F0-3627-42CE7AC2EE7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29746" y="2262459"/>
                <a:ext cx="156960" cy="179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BE2110E-2CAF-79FF-9A42-8C150CAD3DFF}"/>
                  </a:ext>
                </a:extLst>
              </p14:cNvPr>
              <p14:cNvContentPartPr/>
              <p14:nvPr/>
            </p14:nvContentPartPr>
            <p14:xfrm>
              <a:off x="7825066" y="2461886"/>
              <a:ext cx="161280" cy="31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BE2110E-2CAF-79FF-9A42-8C150CAD3DF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8946" y="2455766"/>
                <a:ext cx="173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A223573-AC18-21C0-5300-4F7209250904}"/>
                  </a:ext>
                </a:extLst>
              </p14:cNvPr>
              <p14:cNvContentPartPr/>
              <p14:nvPr/>
            </p14:nvContentPartPr>
            <p14:xfrm>
              <a:off x="8140786" y="2378366"/>
              <a:ext cx="6840" cy="5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A223573-AC18-21C0-5300-4F720925090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34666" y="2372654"/>
                <a:ext cx="19080" cy="16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12CD402-99AC-080B-50A8-3D916A82FAE2}"/>
                  </a:ext>
                </a:extLst>
              </p14:cNvPr>
              <p14:cNvContentPartPr/>
              <p14:nvPr/>
            </p14:nvContentPartPr>
            <p14:xfrm>
              <a:off x="7422946" y="3041846"/>
              <a:ext cx="105120" cy="126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12CD402-99AC-080B-50A8-3D916A82FAE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416826" y="3035726"/>
                <a:ext cx="117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6277C24-3964-C0B6-0424-17B5E0D19F16}"/>
                  </a:ext>
                </a:extLst>
              </p14:cNvPr>
              <p14:cNvContentPartPr/>
              <p14:nvPr/>
            </p14:nvContentPartPr>
            <p14:xfrm>
              <a:off x="7557946" y="3080726"/>
              <a:ext cx="80280" cy="914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6277C24-3964-C0B6-0424-17B5E0D19F1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51826" y="3074630"/>
                <a:ext cx="92520" cy="10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603C0DE-2648-C8D8-869B-A48E134F6F71}"/>
                  </a:ext>
                </a:extLst>
              </p14:cNvPr>
              <p14:cNvContentPartPr/>
              <p14:nvPr/>
            </p14:nvContentPartPr>
            <p14:xfrm>
              <a:off x="7562626" y="3003326"/>
              <a:ext cx="33120" cy="1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603C0DE-2648-C8D8-869B-A48E134F6F7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56506" y="2997206"/>
                <a:ext cx="45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EFD7D27-7B46-B56A-16E5-1C3302ED48CC}"/>
                  </a:ext>
                </a:extLst>
              </p14:cNvPr>
              <p14:cNvContentPartPr/>
              <p14:nvPr/>
            </p14:nvContentPartPr>
            <p14:xfrm>
              <a:off x="7676026" y="3032486"/>
              <a:ext cx="33840" cy="12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EFD7D27-7B46-B56A-16E5-1C3302ED48C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69840" y="3026384"/>
                <a:ext cx="46212" cy="1364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D2D5F4D-4101-5E4D-34A1-240043100F58}"/>
                  </a:ext>
                </a:extLst>
              </p14:cNvPr>
              <p14:cNvContentPartPr/>
              <p14:nvPr/>
            </p14:nvContentPartPr>
            <p14:xfrm>
              <a:off x="7638226" y="3089006"/>
              <a:ext cx="92160" cy="154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D2D5F4D-4101-5E4D-34A1-240043100F5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32106" y="3082886"/>
                <a:ext cx="1044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9B7003-C493-0E6B-8760-6FA26231FB8B}"/>
                  </a:ext>
                </a:extLst>
              </p14:cNvPr>
              <p14:cNvContentPartPr/>
              <p14:nvPr/>
            </p14:nvContentPartPr>
            <p14:xfrm>
              <a:off x="7784026" y="3024926"/>
              <a:ext cx="50760" cy="147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9B7003-C493-0E6B-8760-6FA26231FB8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77906" y="3018821"/>
                <a:ext cx="63000" cy="159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B9F42CC-9446-B8DC-82DD-B27C907D4315}"/>
                  </a:ext>
                </a:extLst>
              </p14:cNvPr>
              <p14:cNvContentPartPr/>
              <p14:nvPr/>
            </p14:nvContentPartPr>
            <p14:xfrm>
              <a:off x="7985626" y="2925206"/>
              <a:ext cx="180360" cy="149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B9F42CC-9446-B8DC-82DD-B27C907D431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9506" y="2919071"/>
                <a:ext cx="192600" cy="162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0441C5D-677C-A9DC-B5AC-1F0CEF6591EE}"/>
                  </a:ext>
                </a:extLst>
              </p14:cNvPr>
              <p14:cNvContentPartPr/>
              <p14:nvPr/>
            </p14:nvContentPartPr>
            <p14:xfrm>
              <a:off x="7982746" y="3075326"/>
              <a:ext cx="165600" cy="34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0441C5D-677C-A9DC-B5AC-1F0CEF6591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76626" y="3069206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31ED012-726E-79B7-1DF0-661CBA76962B}"/>
                  </a:ext>
                </a:extLst>
              </p14:cNvPr>
              <p14:cNvContentPartPr/>
              <p14:nvPr/>
            </p14:nvContentPartPr>
            <p14:xfrm>
              <a:off x="7372906" y="3522086"/>
              <a:ext cx="110160" cy="1180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31ED012-726E-79B7-1DF0-661CBA76962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366786" y="3515966"/>
                <a:ext cx="1224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755E7F9-F661-ACA4-F56E-8E1BC1EC4CE7}"/>
                  </a:ext>
                </a:extLst>
              </p14:cNvPr>
              <p14:cNvContentPartPr/>
              <p14:nvPr/>
            </p14:nvContentPartPr>
            <p14:xfrm>
              <a:off x="7544986" y="3538646"/>
              <a:ext cx="51840" cy="88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755E7F9-F661-ACA4-F56E-8E1BC1EC4C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38866" y="3532526"/>
                <a:ext cx="640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11FB840-E66A-B338-D862-0D2DA8F4714D}"/>
                  </a:ext>
                </a:extLst>
              </p14:cNvPr>
              <p14:cNvContentPartPr/>
              <p14:nvPr/>
            </p14:nvContentPartPr>
            <p14:xfrm>
              <a:off x="7551826" y="3471686"/>
              <a:ext cx="25560" cy="147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11FB840-E66A-B338-D862-0D2DA8F4714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45706" y="3465566"/>
                <a:ext cx="378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B2F0547-63F8-7849-D56B-9B8DC7144F3A}"/>
                  </a:ext>
                </a:extLst>
              </p14:cNvPr>
              <p14:cNvContentPartPr/>
              <p14:nvPr/>
            </p14:nvContentPartPr>
            <p14:xfrm>
              <a:off x="7658026" y="3500126"/>
              <a:ext cx="21600" cy="939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B2F0547-63F8-7849-D56B-9B8DC7144F3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51802" y="3494006"/>
                <a:ext cx="34047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39652DF-BF9E-D743-9319-10A40826522B}"/>
                  </a:ext>
                </a:extLst>
              </p14:cNvPr>
              <p14:cNvContentPartPr/>
              <p14:nvPr/>
            </p14:nvContentPartPr>
            <p14:xfrm>
              <a:off x="7620946" y="3548726"/>
              <a:ext cx="124920" cy="10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39652DF-BF9E-D743-9319-10A40826522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14826" y="3542606"/>
                <a:ext cx="13716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CB59CFEA-94E4-37A5-BCC2-891486F02A3D}"/>
                  </a:ext>
                </a:extLst>
              </p14:cNvPr>
              <p14:cNvContentPartPr/>
              <p14:nvPr/>
            </p14:nvContentPartPr>
            <p14:xfrm>
              <a:off x="7803826" y="3488246"/>
              <a:ext cx="29880" cy="1209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CB59CFEA-94E4-37A5-BCC2-891486F02A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97706" y="3482108"/>
                <a:ext cx="42120" cy="133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A8F52269-E2B8-4CA7-BBB5-DCA951FD2295}"/>
                  </a:ext>
                </a:extLst>
              </p14:cNvPr>
              <p14:cNvContentPartPr/>
              <p14:nvPr/>
            </p14:nvContentPartPr>
            <p14:xfrm>
              <a:off x="7988506" y="3424166"/>
              <a:ext cx="145440" cy="171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A8F52269-E2B8-4CA7-BBB5-DCA951FD229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82386" y="3418046"/>
                <a:ext cx="15768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D7E282CF-B026-0E98-6744-3E12B586ACE7}"/>
                  </a:ext>
                </a:extLst>
              </p14:cNvPr>
              <p14:cNvContentPartPr/>
              <p14:nvPr/>
            </p14:nvContentPartPr>
            <p14:xfrm>
              <a:off x="8010466" y="3602006"/>
              <a:ext cx="150480" cy="38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D7E282CF-B026-0E98-6744-3E12B586ACE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04331" y="3595886"/>
                <a:ext cx="162749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A4EF86FE-CA89-7A9F-F73A-2DE3F99FB049}"/>
                  </a:ext>
                </a:extLst>
              </p14:cNvPr>
              <p14:cNvContentPartPr/>
              <p14:nvPr/>
            </p14:nvContentPartPr>
            <p14:xfrm>
              <a:off x="8016273" y="1294800"/>
              <a:ext cx="273240" cy="270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A4EF86FE-CA89-7A9F-F73A-2DE3F99FB0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010153" y="1288680"/>
                <a:ext cx="285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59D7D7A2-F838-E237-B494-FF95E14D633B}"/>
                  </a:ext>
                </a:extLst>
              </p14:cNvPr>
              <p14:cNvContentPartPr/>
              <p14:nvPr/>
            </p14:nvContentPartPr>
            <p14:xfrm>
              <a:off x="7235793" y="1837680"/>
              <a:ext cx="195480" cy="33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59D7D7A2-F838-E237-B494-FF95E14D633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9673" y="1831560"/>
                <a:ext cx="207720" cy="343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1" name="Group 160">
            <a:extLst>
              <a:ext uri="{FF2B5EF4-FFF2-40B4-BE49-F238E27FC236}">
                <a16:creationId xmlns:a16="http://schemas.microsoft.com/office/drawing/2014/main" id="{CEBC207C-34E9-520F-DD91-5F02BA26F5DC}"/>
              </a:ext>
            </a:extLst>
          </p:cNvPr>
          <p:cNvGrpSpPr/>
          <p:nvPr/>
        </p:nvGrpSpPr>
        <p:grpSpPr>
          <a:xfrm>
            <a:off x="7881633" y="1744800"/>
            <a:ext cx="453240" cy="300960"/>
            <a:chOff x="7881633" y="1744800"/>
            <a:chExt cx="453240" cy="30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E7FEF3F3-4425-A6EF-811D-898504B24126}"/>
                    </a:ext>
                  </a:extLst>
                </p14:cNvPr>
                <p14:cNvContentPartPr/>
                <p14:nvPr/>
              </p14:nvContentPartPr>
              <p14:xfrm>
                <a:off x="7881633" y="1744800"/>
                <a:ext cx="159120" cy="2109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E7FEF3F3-4425-A6EF-811D-898504B2412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875513" y="1738680"/>
                  <a:ext cx="17136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1F94AC7F-2365-8990-A8F1-B18814684600}"/>
                    </a:ext>
                  </a:extLst>
                </p14:cNvPr>
                <p14:cNvContentPartPr/>
                <p14:nvPr/>
              </p14:nvContentPartPr>
              <p14:xfrm>
                <a:off x="8028873" y="1816800"/>
                <a:ext cx="174600" cy="22896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1F94AC7F-2365-8990-A8F1-B1881468460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022753" y="1810680"/>
                  <a:ext cx="1868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AC764A31-25BD-965F-F160-14D35836D54B}"/>
                    </a:ext>
                  </a:extLst>
                </p14:cNvPr>
                <p14:cNvContentPartPr/>
                <p14:nvPr/>
              </p14:nvContentPartPr>
              <p14:xfrm>
                <a:off x="8104473" y="1925520"/>
                <a:ext cx="230400" cy="1098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AC764A31-25BD-965F-F160-14D35836D54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098353" y="1919400"/>
                  <a:ext cx="242640" cy="12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E6EAD4D4-77D4-DBFE-36A4-802AA9677812}"/>
                  </a:ext>
                </a:extLst>
              </p14:cNvPr>
              <p14:cNvContentPartPr/>
              <p14:nvPr/>
            </p14:nvContentPartPr>
            <p14:xfrm>
              <a:off x="7153713" y="2386320"/>
              <a:ext cx="213120" cy="31500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E6EAD4D4-77D4-DBFE-36A4-802AA967781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47593" y="2380200"/>
                <a:ext cx="225360" cy="327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8" name="Group 167">
            <a:extLst>
              <a:ext uri="{FF2B5EF4-FFF2-40B4-BE49-F238E27FC236}">
                <a16:creationId xmlns:a16="http://schemas.microsoft.com/office/drawing/2014/main" id="{A9C9A7CB-EEB3-9835-0661-1C2C68DB7760}"/>
              </a:ext>
            </a:extLst>
          </p:cNvPr>
          <p:cNvGrpSpPr/>
          <p:nvPr/>
        </p:nvGrpSpPr>
        <p:grpSpPr>
          <a:xfrm>
            <a:off x="8127153" y="2198040"/>
            <a:ext cx="809640" cy="358200"/>
            <a:chOff x="8127153" y="2198040"/>
            <a:chExt cx="809640" cy="35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D408F763-2B9F-CFB6-62DD-FDB031B7C1ED}"/>
                    </a:ext>
                  </a:extLst>
                </p14:cNvPr>
                <p14:cNvContentPartPr/>
                <p14:nvPr/>
              </p14:nvContentPartPr>
              <p14:xfrm>
                <a:off x="8127153" y="2362200"/>
                <a:ext cx="237240" cy="11808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D408F763-2B9F-CFB6-62DD-FDB031B7C1E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121033" y="2356080"/>
                  <a:ext cx="2494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C195A377-4584-9A59-3DBD-1B9DA2E8F368}"/>
                    </a:ext>
                  </a:extLst>
                </p14:cNvPr>
                <p14:cNvContentPartPr/>
                <p14:nvPr/>
              </p14:nvContentPartPr>
              <p14:xfrm>
                <a:off x="8357193" y="2336640"/>
                <a:ext cx="209160" cy="12492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C195A377-4584-9A59-3DBD-1B9DA2E8F368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351073" y="2330520"/>
                  <a:ext cx="2214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3449628D-E698-3435-86CB-FF0E7A484B88}"/>
                    </a:ext>
                  </a:extLst>
                </p14:cNvPr>
                <p14:cNvContentPartPr/>
                <p14:nvPr/>
              </p14:nvContentPartPr>
              <p14:xfrm>
                <a:off x="8531793" y="2346360"/>
                <a:ext cx="145440" cy="11124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3449628D-E698-3435-86CB-FF0E7A484B8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525673" y="2340240"/>
                  <a:ext cx="1576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EB8AFE0A-4DF2-571F-F082-9EF2C4C63D5D}"/>
                    </a:ext>
                  </a:extLst>
                </p14:cNvPr>
                <p14:cNvContentPartPr/>
                <p14:nvPr/>
              </p14:nvContentPartPr>
              <p14:xfrm>
                <a:off x="8544393" y="2353920"/>
                <a:ext cx="115920" cy="1184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EB8AFE0A-4DF2-571F-F082-9EF2C4C63D5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538273" y="2347800"/>
                  <a:ext cx="1281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032F4A42-1EE8-59FE-AAC1-651DC343183C}"/>
                    </a:ext>
                  </a:extLst>
                </p14:cNvPr>
                <p14:cNvContentPartPr/>
                <p14:nvPr/>
              </p14:nvContentPartPr>
              <p14:xfrm>
                <a:off x="8729433" y="2198040"/>
                <a:ext cx="207360" cy="35820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032F4A42-1EE8-59FE-AAC1-651DC343183C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23313" y="2191920"/>
                  <a:ext cx="219600" cy="37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2378CA0F-DB40-4B00-46EB-7ACEAAD8FB21}"/>
              </a:ext>
            </a:extLst>
          </p:cNvPr>
          <p:cNvGrpSpPr/>
          <p:nvPr/>
        </p:nvGrpSpPr>
        <p:grpSpPr>
          <a:xfrm>
            <a:off x="9041553" y="2145120"/>
            <a:ext cx="1801080" cy="483120"/>
            <a:chOff x="9041553" y="2145120"/>
            <a:chExt cx="1801080" cy="48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3BD59FAD-40B1-C1D6-E02E-EB4FC4C0F95D}"/>
                    </a:ext>
                  </a:extLst>
                </p14:cNvPr>
                <p14:cNvContentPartPr/>
                <p14:nvPr/>
              </p14:nvContentPartPr>
              <p14:xfrm>
                <a:off x="9041553" y="2326920"/>
                <a:ext cx="223200" cy="3013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3BD59FAD-40B1-C1D6-E02E-EB4FC4C0F95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035433" y="2320800"/>
                  <a:ext cx="23544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42319E09-F8D6-4C49-A989-BAEC5DA60E61}"/>
                    </a:ext>
                  </a:extLst>
                </p14:cNvPr>
                <p14:cNvContentPartPr/>
                <p14:nvPr/>
              </p14:nvContentPartPr>
              <p14:xfrm>
                <a:off x="9267273" y="2418000"/>
                <a:ext cx="178920" cy="11448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42319E09-F8D6-4C49-A989-BAEC5DA60E6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261153" y="2411880"/>
                  <a:ext cx="1911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E239E960-AE0F-EA33-2129-DA676379CABB}"/>
                    </a:ext>
                  </a:extLst>
                </p14:cNvPr>
                <p14:cNvContentPartPr/>
                <p14:nvPr/>
              </p14:nvContentPartPr>
              <p14:xfrm>
                <a:off x="9465993" y="2427720"/>
                <a:ext cx="104400" cy="1047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E239E960-AE0F-EA33-2129-DA676379CAB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459873" y="2421600"/>
                  <a:ext cx="1166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5B33A623-86F9-2283-18FB-B04BB971C950}"/>
                    </a:ext>
                  </a:extLst>
                </p14:cNvPr>
                <p14:cNvContentPartPr/>
                <p14:nvPr/>
              </p14:nvContentPartPr>
              <p14:xfrm>
                <a:off x="9489033" y="2361480"/>
                <a:ext cx="25920" cy="2016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5B33A623-86F9-2283-18FB-B04BB971C950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482913" y="2355360"/>
                  <a:ext cx="381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B37BCFB9-EB11-4B71-52AA-CE5CA5D20C27}"/>
                    </a:ext>
                  </a:extLst>
                </p14:cNvPr>
                <p14:cNvContentPartPr/>
                <p14:nvPr/>
              </p14:nvContentPartPr>
              <p14:xfrm>
                <a:off x="9585513" y="2422680"/>
                <a:ext cx="86400" cy="104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B37BCFB9-EB11-4B71-52AA-CE5CA5D20C2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579393" y="2416560"/>
                  <a:ext cx="986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0BFCF75B-5912-276A-FE0E-414CCE003A29}"/>
                    </a:ext>
                  </a:extLst>
                </p14:cNvPr>
                <p14:cNvContentPartPr/>
                <p14:nvPr/>
              </p14:nvContentPartPr>
              <p14:xfrm>
                <a:off x="9703233" y="2374440"/>
                <a:ext cx="31680" cy="1512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0BFCF75B-5912-276A-FE0E-414CCE003A2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9697113" y="2368320"/>
                  <a:ext cx="439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FF56A699-36CD-34AF-F3CA-A7A0A44A1A0C}"/>
                    </a:ext>
                  </a:extLst>
                </p14:cNvPr>
                <p14:cNvContentPartPr/>
                <p14:nvPr/>
              </p14:nvContentPartPr>
              <p14:xfrm>
                <a:off x="9420993" y="2348880"/>
                <a:ext cx="91800" cy="231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FF56A699-36CD-34AF-F3CA-A7A0A44A1A0C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9414873" y="2342760"/>
                  <a:ext cx="10404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8A22611D-22CE-E305-A731-A79BCE2E3A23}"/>
                    </a:ext>
                  </a:extLst>
                </p14:cNvPr>
                <p14:cNvContentPartPr/>
                <p14:nvPr/>
              </p14:nvContentPartPr>
              <p14:xfrm>
                <a:off x="9728793" y="2319360"/>
                <a:ext cx="71640" cy="2368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8A22611D-22CE-E305-A731-A79BCE2E3A23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722673" y="2313240"/>
                  <a:ext cx="838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DDC951D4-4496-2A43-EBB4-60AFAB8DA811}"/>
                    </a:ext>
                  </a:extLst>
                </p14:cNvPr>
                <p14:cNvContentPartPr/>
                <p14:nvPr/>
              </p14:nvContentPartPr>
              <p14:xfrm>
                <a:off x="9883233" y="2430240"/>
                <a:ext cx="36000" cy="1278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DDC951D4-4496-2A43-EBB4-60AFAB8DA811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877113" y="2424120"/>
                  <a:ext cx="482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EDB894E4-EFE4-F206-7C0C-CEF64487D2B2}"/>
                    </a:ext>
                  </a:extLst>
                </p14:cNvPr>
                <p14:cNvContentPartPr/>
                <p14:nvPr/>
              </p14:nvContentPartPr>
              <p14:xfrm>
                <a:off x="10030113" y="2322240"/>
                <a:ext cx="192600" cy="2937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EDB894E4-EFE4-F206-7C0C-CEF64487D2B2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023993" y="2316120"/>
                  <a:ext cx="2048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04C56894-25FE-2240-39AF-16DF42E93864}"/>
                    </a:ext>
                  </a:extLst>
                </p14:cNvPr>
                <p14:cNvContentPartPr/>
                <p14:nvPr/>
              </p14:nvContentPartPr>
              <p14:xfrm>
                <a:off x="10194993" y="2414040"/>
                <a:ext cx="151200" cy="115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04C56894-25FE-2240-39AF-16DF42E9386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188873" y="2407920"/>
                  <a:ext cx="1634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271B8CDF-CFFA-417A-3294-13C98F79BD90}"/>
                    </a:ext>
                  </a:extLst>
                </p14:cNvPr>
                <p14:cNvContentPartPr/>
                <p14:nvPr/>
              </p14:nvContentPartPr>
              <p14:xfrm>
                <a:off x="10352313" y="2456880"/>
                <a:ext cx="49320" cy="576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271B8CDF-CFFA-417A-3294-13C98F79BD90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346193" y="2450760"/>
                  <a:ext cx="615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CF738CD8-9AEB-CF10-024B-E80DC5AF5003}"/>
                    </a:ext>
                  </a:extLst>
                </p14:cNvPr>
                <p14:cNvContentPartPr/>
                <p14:nvPr/>
              </p14:nvContentPartPr>
              <p14:xfrm>
                <a:off x="10367433" y="2380560"/>
                <a:ext cx="15120" cy="1404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CF738CD8-9AEB-CF10-024B-E80DC5AF5003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361313" y="2374440"/>
                  <a:ext cx="273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87125C14-55BA-F30C-022D-1A5BD73A22A2}"/>
                    </a:ext>
                  </a:extLst>
                </p14:cNvPr>
                <p14:cNvContentPartPr/>
                <p14:nvPr/>
              </p14:nvContentPartPr>
              <p14:xfrm>
                <a:off x="10425753" y="2428800"/>
                <a:ext cx="130320" cy="2484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87125C14-55BA-F30C-022D-1A5BD73A22A2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419633" y="2422680"/>
                  <a:ext cx="1425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0D3DE233-B299-F8B6-B4DE-3F6E397CE73E}"/>
                    </a:ext>
                  </a:extLst>
                </p14:cNvPr>
                <p14:cNvContentPartPr/>
                <p14:nvPr/>
              </p14:nvContentPartPr>
              <p14:xfrm>
                <a:off x="10571553" y="2381640"/>
                <a:ext cx="53280" cy="10980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0D3DE233-B299-F8B6-B4DE-3F6E397CE73E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565433" y="2375520"/>
                  <a:ext cx="655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C9A78F21-5703-B0B2-B842-F45D865AAC36}"/>
                    </a:ext>
                  </a:extLst>
                </p14:cNvPr>
                <p14:cNvContentPartPr/>
                <p14:nvPr/>
              </p14:nvContentPartPr>
              <p14:xfrm>
                <a:off x="10646433" y="2145120"/>
                <a:ext cx="196200" cy="39744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C9A78F21-5703-B0B2-B842-F45D865AAC36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640313" y="2139000"/>
                  <a:ext cx="208440" cy="409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78C60BB0-87E2-DA62-2A2B-6E1C1C1D7F5A}"/>
                  </a:ext>
                </a:extLst>
              </p14:cNvPr>
              <p14:cNvContentPartPr/>
              <p14:nvPr/>
            </p14:nvContentPartPr>
            <p14:xfrm>
              <a:off x="7120593" y="2961240"/>
              <a:ext cx="190440" cy="26460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78C60BB0-87E2-DA62-2A2B-6E1C1C1D7F5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14473" y="2955120"/>
                <a:ext cx="202680" cy="27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4" name="Group 203">
            <a:extLst>
              <a:ext uri="{FF2B5EF4-FFF2-40B4-BE49-F238E27FC236}">
                <a16:creationId xmlns:a16="http://schemas.microsoft.com/office/drawing/2014/main" id="{0376080E-6C3F-E91A-7F64-24F5AEC43540}"/>
              </a:ext>
            </a:extLst>
          </p:cNvPr>
          <p:cNvGrpSpPr/>
          <p:nvPr/>
        </p:nvGrpSpPr>
        <p:grpSpPr>
          <a:xfrm>
            <a:off x="8208873" y="2778720"/>
            <a:ext cx="585720" cy="368640"/>
            <a:chOff x="8208873" y="2778720"/>
            <a:chExt cx="585720" cy="36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240E8BF5-5D30-F1A0-99D3-1B986822F3F5}"/>
                    </a:ext>
                  </a:extLst>
                </p14:cNvPr>
                <p14:cNvContentPartPr/>
                <p14:nvPr/>
              </p14:nvContentPartPr>
              <p14:xfrm>
                <a:off x="8355033" y="2778720"/>
                <a:ext cx="23400" cy="1080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240E8BF5-5D30-F1A0-99D3-1B986822F3F5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348913" y="2772600"/>
                  <a:ext cx="356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04397AB6-E7D2-CE56-2370-B3C3395F38DB}"/>
                    </a:ext>
                  </a:extLst>
                </p14:cNvPr>
                <p14:cNvContentPartPr/>
                <p14:nvPr/>
              </p14:nvContentPartPr>
              <p14:xfrm>
                <a:off x="8208873" y="2942880"/>
                <a:ext cx="280440" cy="532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04397AB6-E7D2-CE56-2370-B3C3395F38DB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202753" y="2936760"/>
                  <a:ext cx="2926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3797F2B7-8703-9B7E-9496-6931E7596D20}"/>
                    </a:ext>
                  </a:extLst>
                </p14:cNvPr>
                <p14:cNvContentPartPr/>
                <p14:nvPr/>
              </p14:nvContentPartPr>
              <p14:xfrm>
                <a:off x="8243073" y="3035040"/>
                <a:ext cx="129960" cy="11232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3797F2B7-8703-9B7E-9496-6931E7596D2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236953" y="3028920"/>
                  <a:ext cx="142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5C967A6-1C29-0F82-BF80-02B565E4522D}"/>
                    </a:ext>
                  </a:extLst>
                </p14:cNvPr>
                <p14:cNvContentPartPr/>
                <p14:nvPr/>
              </p14:nvContentPartPr>
              <p14:xfrm>
                <a:off x="8355033" y="3015240"/>
                <a:ext cx="57240" cy="7416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5C967A6-1C29-0F82-BF80-02B565E4522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348913" y="3009120"/>
                  <a:ext cx="694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79193AB9-38FD-5B83-E052-D9CB0A833C2B}"/>
                    </a:ext>
                  </a:extLst>
                </p14:cNvPr>
                <p14:cNvContentPartPr/>
                <p14:nvPr/>
              </p14:nvContentPartPr>
              <p14:xfrm>
                <a:off x="8358633" y="2989320"/>
                <a:ext cx="27000" cy="25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79193AB9-38FD-5B83-E052-D9CB0A833C2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352513" y="2983200"/>
                  <a:ext cx="392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86EDE8FD-CE7B-637E-08DB-39FFF638B842}"/>
                    </a:ext>
                  </a:extLst>
                </p14:cNvPr>
                <p14:cNvContentPartPr/>
                <p14:nvPr/>
              </p14:nvContentPartPr>
              <p14:xfrm>
                <a:off x="8423433" y="3003360"/>
                <a:ext cx="42480" cy="6768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86EDE8FD-CE7B-637E-08DB-39FFF638B84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417313" y="2997240"/>
                  <a:ext cx="547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02D824EB-AEA8-34D9-DBAA-AF973DF58B35}"/>
                    </a:ext>
                  </a:extLst>
                </p14:cNvPr>
                <p14:cNvContentPartPr/>
                <p14:nvPr/>
              </p14:nvContentPartPr>
              <p14:xfrm>
                <a:off x="8405433" y="3028200"/>
                <a:ext cx="98640" cy="302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02D824EB-AEA8-34D9-DBAA-AF973DF58B35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399313" y="3022080"/>
                  <a:ext cx="11088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EF388928-F4EB-08E8-719E-16B2DD9B82ED}"/>
                    </a:ext>
                  </a:extLst>
                </p14:cNvPr>
                <p14:cNvContentPartPr/>
                <p14:nvPr/>
              </p14:nvContentPartPr>
              <p14:xfrm>
                <a:off x="8503713" y="2989680"/>
                <a:ext cx="42480" cy="9612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EF388928-F4EB-08E8-719E-16B2DD9B82E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497593" y="2983560"/>
                  <a:ext cx="547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0340BCED-A058-C9EF-F6CB-E4D9C71E838F}"/>
                    </a:ext>
                  </a:extLst>
                </p14:cNvPr>
                <p14:cNvContentPartPr/>
                <p14:nvPr/>
              </p14:nvContentPartPr>
              <p14:xfrm>
                <a:off x="8698833" y="2951880"/>
                <a:ext cx="23760" cy="1393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0340BCED-A058-C9EF-F6CB-E4D9C71E838F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692713" y="2945760"/>
                  <a:ext cx="36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DDC2CD18-E834-71CD-431B-1407EC7612AB}"/>
                    </a:ext>
                  </a:extLst>
                </p14:cNvPr>
                <p14:cNvContentPartPr/>
                <p14:nvPr/>
              </p14:nvContentPartPr>
              <p14:xfrm>
                <a:off x="8633313" y="3002640"/>
                <a:ext cx="161280" cy="2556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DDC2CD18-E834-71CD-431B-1407EC7612AB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627193" y="2996520"/>
                  <a:ext cx="173520" cy="3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8079567-BF60-978E-1177-7F1CE088A797}"/>
              </a:ext>
            </a:extLst>
          </p:cNvPr>
          <p:cNvGrpSpPr/>
          <p:nvPr/>
        </p:nvGrpSpPr>
        <p:grpSpPr>
          <a:xfrm>
            <a:off x="8970273" y="2888520"/>
            <a:ext cx="801720" cy="358560"/>
            <a:chOff x="8970273" y="2888520"/>
            <a:chExt cx="801720" cy="35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5A447011-96D3-5116-3810-08A8BF0E21DD}"/>
                    </a:ext>
                  </a:extLst>
                </p14:cNvPr>
                <p14:cNvContentPartPr/>
                <p14:nvPr/>
              </p14:nvContentPartPr>
              <p14:xfrm>
                <a:off x="8970273" y="2888520"/>
                <a:ext cx="239400" cy="35856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5A447011-96D3-5116-3810-08A8BF0E21DD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964153" y="2882400"/>
                  <a:ext cx="25164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7E772ABA-FF98-9494-584B-93C054213FD6}"/>
                    </a:ext>
                  </a:extLst>
                </p14:cNvPr>
                <p14:cNvContentPartPr/>
                <p14:nvPr/>
              </p14:nvContentPartPr>
              <p14:xfrm>
                <a:off x="9214353" y="3014160"/>
                <a:ext cx="151920" cy="9828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7E772ABA-FF98-9494-584B-93C054213FD6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208233" y="3008040"/>
                  <a:ext cx="1641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17DA278C-E3EC-2DE0-3FC7-CCA3D48D8F4E}"/>
                    </a:ext>
                  </a:extLst>
                </p14:cNvPr>
                <p14:cNvContentPartPr/>
                <p14:nvPr/>
              </p14:nvContentPartPr>
              <p14:xfrm>
                <a:off x="9387513" y="2959080"/>
                <a:ext cx="82080" cy="1512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17DA278C-E3EC-2DE0-3FC7-CCA3D48D8F4E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381393" y="2952960"/>
                  <a:ext cx="943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8FA20231-7494-B5D4-B8F1-D49EFD508383}"/>
                    </a:ext>
                  </a:extLst>
                </p14:cNvPr>
                <p14:cNvContentPartPr/>
                <p14:nvPr/>
              </p14:nvContentPartPr>
              <p14:xfrm>
                <a:off x="9465633" y="3019920"/>
                <a:ext cx="43200" cy="864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8FA20231-7494-B5D4-B8F1-D49EFD508383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459513" y="3013800"/>
                  <a:ext cx="554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C9D793AE-F025-AC7B-8CC9-CB3424D147D6}"/>
                    </a:ext>
                  </a:extLst>
                </p14:cNvPr>
                <p14:cNvContentPartPr/>
                <p14:nvPr/>
              </p14:nvContentPartPr>
              <p14:xfrm>
                <a:off x="9485073" y="2969520"/>
                <a:ext cx="10440" cy="82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C9D793AE-F025-AC7B-8CC9-CB3424D147D6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478953" y="2963400"/>
                  <a:ext cx="226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F7065BD2-C117-B106-7848-2ED543AFECF7}"/>
                    </a:ext>
                  </a:extLst>
                </p14:cNvPr>
                <p14:cNvContentPartPr/>
                <p14:nvPr/>
              </p14:nvContentPartPr>
              <p14:xfrm>
                <a:off x="9516753" y="3050880"/>
                <a:ext cx="102240" cy="12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7065BD2-C117-B106-7848-2ED543AFECF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510633" y="3044760"/>
                  <a:ext cx="114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B3FE774C-4F87-914E-D622-DC12F7EE80C3}"/>
                    </a:ext>
                  </a:extLst>
                </p14:cNvPr>
                <p14:cNvContentPartPr/>
                <p14:nvPr/>
              </p14:nvContentPartPr>
              <p14:xfrm>
                <a:off x="9633393" y="2972400"/>
                <a:ext cx="31680" cy="1353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B3FE774C-4F87-914E-D622-DC12F7EE80C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627273" y="2966280"/>
                  <a:ext cx="439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97A6FE52-4F06-EF9A-F86F-339103DF3194}"/>
                    </a:ext>
                  </a:extLst>
                </p14:cNvPr>
                <p14:cNvContentPartPr/>
                <p14:nvPr/>
              </p14:nvContentPartPr>
              <p14:xfrm>
                <a:off x="9672993" y="2903280"/>
                <a:ext cx="99000" cy="2746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97A6FE52-4F06-EF9A-F86F-339103DF3194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666873" y="2897160"/>
                  <a:ext cx="111240" cy="28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90B8449E-893D-CC1F-264B-EA4C327B126C}"/>
              </a:ext>
            </a:extLst>
          </p:cNvPr>
          <p:cNvGrpSpPr/>
          <p:nvPr/>
        </p:nvGrpSpPr>
        <p:grpSpPr>
          <a:xfrm>
            <a:off x="9929673" y="2837040"/>
            <a:ext cx="975960" cy="353520"/>
            <a:chOff x="9929673" y="2837040"/>
            <a:chExt cx="975960" cy="35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38E92757-3455-FAAC-3B88-48A5CE921DA8}"/>
                    </a:ext>
                  </a:extLst>
                </p14:cNvPr>
                <p14:cNvContentPartPr/>
                <p14:nvPr/>
              </p14:nvContentPartPr>
              <p14:xfrm>
                <a:off x="9929673" y="3076440"/>
                <a:ext cx="39240" cy="11412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38E92757-3455-FAAC-3B88-48A5CE921DA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923553" y="3070320"/>
                  <a:ext cx="51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B017B70E-C01D-78EE-27B9-D45EF7A5F41A}"/>
                    </a:ext>
                  </a:extLst>
                </p14:cNvPr>
                <p14:cNvContentPartPr/>
                <p14:nvPr/>
              </p14:nvContentPartPr>
              <p14:xfrm>
                <a:off x="10162233" y="2999400"/>
                <a:ext cx="76680" cy="11880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B017B70E-C01D-78EE-27B9-D45EF7A5F41A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0156113" y="2993280"/>
                  <a:ext cx="889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EFEAB7D7-651F-749A-15DF-166C4466CB09}"/>
                    </a:ext>
                  </a:extLst>
                </p14:cNvPr>
                <p14:cNvContentPartPr/>
                <p14:nvPr/>
              </p14:nvContentPartPr>
              <p14:xfrm>
                <a:off x="10158273" y="2861160"/>
                <a:ext cx="31320" cy="273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EFEAB7D7-651F-749A-15DF-166C4466CB0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0152153" y="2855040"/>
                  <a:ext cx="43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0CB0269C-DE81-F159-52CC-39C89BE4C0D8}"/>
                    </a:ext>
                  </a:extLst>
                </p14:cNvPr>
                <p14:cNvContentPartPr/>
                <p14:nvPr/>
              </p14:nvContentPartPr>
              <p14:xfrm>
                <a:off x="10348713" y="2933520"/>
                <a:ext cx="159120" cy="1782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0CB0269C-DE81-F159-52CC-39C89BE4C0D8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342593" y="2927400"/>
                  <a:ext cx="1713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F03A5203-BC1C-3C31-6E4A-FA22B280BD5E}"/>
                    </a:ext>
                  </a:extLst>
                </p14:cNvPr>
                <p14:cNvContentPartPr/>
                <p14:nvPr/>
              </p14:nvContentPartPr>
              <p14:xfrm>
                <a:off x="10360233" y="3003360"/>
                <a:ext cx="133560" cy="291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F03A5203-BC1C-3C31-6E4A-FA22B280BD5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0354113" y="2997240"/>
                  <a:ext cx="1458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1ADCAABC-2194-6109-3546-437300BA7755}"/>
                    </a:ext>
                  </a:extLst>
                </p14:cNvPr>
                <p14:cNvContentPartPr/>
                <p14:nvPr/>
              </p14:nvContentPartPr>
              <p14:xfrm>
                <a:off x="10611873" y="2869080"/>
                <a:ext cx="109440" cy="2754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1ADCAABC-2194-6109-3546-437300BA7755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605753" y="2862960"/>
                  <a:ext cx="12168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9C25DEA5-D74F-3F9E-7F31-492CCFC11F7D}"/>
                    </a:ext>
                  </a:extLst>
                </p14:cNvPr>
                <p14:cNvContentPartPr/>
                <p14:nvPr/>
              </p14:nvContentPartPr>
              <p14:xfrm>
                <a:off x="10713033" y="2997240"/>
                <a:ext cx="147600" cy="1069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9C25DEA5-D74F-3F9E-7F31-492CCFC11F7D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706913" y="2991120"/>
                  <a:ext cx="1598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48A67088-9479-3959-E5E1-A5E82B2FEBD8}"/>
                    </a:ext>
                  </a:extLst>
                </p14:cNvPr>
                <p14:cNvContentPartPr/>
                <p14:nvPr/>
              </p14:nvContentPartPr>
              <p14:xfrm>
                <a:off x="10807353" y="2837040"/>
                <a:ext cx="98280" cy="2754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48A67088-9479-3959-E5E1-A5E82B2FEBD8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0801233" y="2830920"/>
                  <a:ext cx="110520" cy="28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33D5B7CF-227F-0E93-48E1-7F994CF092BC}"/>
              </a:ext>
            </a:extLst>
          </p:cNvPr>
          <p:cNvGrpSpPr/>
          <p:nvPr/>
        </p:nvGrpSpPr>
        <p:grpSpPr>
          <a:xfrm>
            <a:off x="9827793" y="3252840"/>
            <a:ext cx="1027440" cy="365760"/>
            <a:chOff x="9827793" y="3252840"/>
            <a:chExt cx="1027440" cy="36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0DAC3059-8025-A129-880D-358EF65F6A50}"/>
                    </a:ext>
                  </a:extLst>
                </p14:cNvPr>
                <p14:cNvContentPartPr/>
                <p14:nvPr/>
              </p14:nvContentPartPr>
              <p14:xfrm>
                <a:off x="9827793" y="3515280"/>
                <a:ext cx="53280" cy="1033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0DAC3059-8025-A129-880D-358EF65F6A5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821673" y="3509160"/>
                  <a:ext cx="655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4EEE4C3F-15DE-7511-21C6-3ADC636DE65A}"/>
                    </a:ext>
                  </a:extLst>
                </p14:cNvPr>
                <p14:cNvContentPartPr/>
                <p14:nvPr/>
              </p14:nvContentPartPr>
              <p14:xfrm>
                <a:off x="10071153" y="3444000"/>
                <a:ext cx="97560" cy="10512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4EEE4C3F-15DE-7511-21C6-3ADC636DE65A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0065033" y="3437880"/>
                  <a:ext cx="1098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80868AC7-126A-E040-ACE5-A3612699D7C8}"/>
                    </a:ext>
                  </a:extLst>
                </p14:cNvPr>
                <p14:cNvContentPartPr/>
                <p14:nvPr/>
              </p14:nvContentPartPr>
              <p14:xfrm>
                <a:off x="10101033" y="3346080"/>
                <a:ext cx="22680" cy="75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80868AC7-126A-E040-ACE5-A3612699D7C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0094913" y="3339960"/>
                  <a:ext cx="349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A4471596-2312-7970-B172-17063BD855FF}"/>
                    </a:ext>
                  </a:extLst>
                </p14:cNvPr>
                <p14:cNvContentPartPr/>
                <p14:nvPr/>
              </p14:nvContentPartPr>
              <p14:xfrm>
                <a:off x="10299753" y="3360120"/>
                <a:ext cx="141840" cy="1864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A4471596-2312-7970-B172-17063BD855F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293633" y="3354000"/>
                  <a:ext cx="1540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0A0F6BF3-0334-70BC-E5F2-ACAC0FA0709C}"/>
                    </a:ext>
                  </a:extLst>
                </p14:cNvPr>
                <p14:cNvContentPartPr/>
                <p14:nvPr/>
              </p14:nvContentPartPr>
              <p14:xfrm>
                <a:off x="10280313" y="3431760"/>
                <a:ext cx="140760" cy="410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0A0F6BF3-0334-70BC-E5F2-ACAC0FA0709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274193" y="3425640"/>
                  <a:ext cx="1530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BEB3DF8D-270D-B768-4E50-670182093CD7}"/>
                    </a:ext>
                  </a:extLst>
                </p14:cNvPr>
                <p14:cNvContentPartPr/>
                <p14:nvPr/>
              </p14:nvContentPartPr>
              <p14:xfrm>
                <a:off x="10530873" y="3303960"/>
                <a:ext cx="107640" cy="23256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BEB3DF8D-270D-B768-4E50-670182093CD7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524753" y="3297840"/>
                  <a:ext cx="11988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6464476E-FD4E-36F1-EF7F-D778D6FD4F1D}"/>
                    </a:ext>
                  </a:extLst>
                </p14:cNvPr>
                <p14:cNvContentPartPr/>
                <p14:nvPr/>
              </p14:nvContentPartPr>
              <p14:xfrm>
                <a:off x="10611513" y="3389640"/>
                <a:ext cx="140400" cy="12384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6464476E-FD4E-36F1-EF7F-D778D6FD4F1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0605393" y="3383520"/>
                  <a:ext cx="1526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8980FC1D-8F6F-635E-2CD0-9178BF5EA3A1}"/>
                    </a:ext>
                  </a:extLst>
                </p14:cNvPr>
                <p14:cNvContentPartPr/>
                <p14:nvPr/>
              </p14:nvContentPartPr>
              <p14:xfrm>
                <a:off x="10656873" y="3252840"/>
                <a:ext cx="198360" cy="3240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8980FC1D-8F6F-635E-2CD0-9178BF5EA3A1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650753" y="3246720"/>
                  <a:ext cx="210600" cy="336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273D8D6A-5E82-D6A5-EFD3-08DAB3B390F6}"/>
                  </a:ext>
                </a:extLst>
              </p14:cNvPr>
              <p14:cNvContentPartPr/>
              <p14:nvPr/>
            </p14:nvContentPartPr>
            <p14:xfrm>
              <a:off x="7073433" y="3432480"/>
              <a:ext cx="222480" cy="33588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273D8D6A-5E82-D6A5-EFD3-08DAB3B390F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67313" y="3426360"/>
                <a:ext cx="234720" cy="34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51" name="Group 250">
            <a:extLst>
              <a:ext uri="{FF2B5EF4-FFF2-40B4-BE49-F238E27FC236}">
                <a16:creationId xmlns:a16="http://schemas.microsoft.com/office/drawing/2014/main" id="{07E518FC-0A53-8288-692C-CA95D46EF7B0}"/>
              </a:ext>
            </a:extLst>
          </p:cNvPr>
          <p:cNvGrpSpPr/>
          <p:nvPr/>
        </p:nvGrpSpPr>
        <p:grpSpPr>
          <a:xfrm>
            <a:off x="8262873" y="3390000"/>
            <a:ext cx="1385640" cy="412920"/>
            <a:chOff x="8262873" y="3390000"/>
            <a:chExt cx="1385640" cy="41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970E07BA-A118-9BD8-F473-0480CBBE32FA}"/>
                    </a:ext>
                  </a:extLst>
                </p14:cNvPr>
                <p14:cNvContentPartPr/>
                <p14:nvPr/>
              </p14:nvContentPartPr>
              <p14:xfrm>
                <a:off x="8404713" y="3390000"/>
                <a:ext cx="59040" cy="1425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970E07BA-A118-9BD8-F473-0480CBBE32FA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398593" y="3383880"/>
                  <a:ext cx="712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22E6B88D-8455-8DB6-B6E5-DF58164A5437}"/>
                    </a:ext>
                  </a:extLst>
                </p14:cNvPr>
                <p14:cNvContentPartPr/>
                <p14:nvPr/>
              </p14:nvContentPartPr>
              <p14:xfrm>
                <a:off x="8262873" y="3533640"/>
                <a:ext cx="390600" cy="687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22E6B88D-8455-8DB6-B6E5-DF58164A5437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8256753" y="3527520"/>
                  <a:ext cx="4028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424F134D-B258-872C-8B22-174281F457B2}"/>
                    </a:ext>
                  </a:extLst>
                </p14:cNvPr>
                <p14:cNvContentPartPr/>
                <p14:nvPr/>
              </p14:nvContentPartPr>
              <p14:xfrm>
                <a:off x="8325873" y="3657840"/>
                <a:ext cx="160200" cy="1191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424F134D-B258-872C-8B22-174281F457B2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319753" y="3651720"/>
                  <a:ext cx="1724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A3C9AE50-E4FE-B2ED-8735-606F4DC2FE71}"/>
                    </a:ext>
                  </a:extLst>
                </p14:cNvPr>
                <p14:cNvContentPartPr/>
                <p14:nvPr/>
              </p14:nvContentPartPr>
              <p14:xfrm>
                <a:off x="8487873" y="3628320"/>
                <a:ext cx="46440" cy="6300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A3C9AE50-E4FE-B2ED-8735-606F4DC2FE7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481753" y="3622200"/>
                  <a:ext cx="58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D3B69A62-8063-4E80-5190-EEDE8150EA00}"/>
                    </a:ext>
                  </a:extLst>
                </p14:cNvPr>
                <p14:cNvContentPartPr/>
                <p14:nvPr/>
              </p14:nvContentPartPr>
              <p14:xfrm>
                <a:off x="8464113" y="3602400"/>
                <a:ext cx="26640" cy="86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D3B69A62-8063-4E80-5190-EEDE8150EA00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8457993" y="3596280"/>
                  <a:ext cx="38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A655A352-FA5B-51BB-7FE3-04D672BF4E8A}"/>
                    </a:ext>
                  </a:extLst>
                </p14:cNvPr>
                <p14:cNvContentPartPr/>
                <p14:nvPr/>
              </p14:nvContentPartPr>
              <p14:xfrm>
                <a:off x="8553393" y="3610320"/>
                <a:ext cx="43920" cy="730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A655A352-FA5B-51BB-7FE3-04D672BF4E8A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547273" y="3604200"/>
                  <a:ext cx="561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9038D807-9B5E-C396-9D73-5F9FECDE0019}"/>
                    </a:ext>
                  </a:extLst>
                </p14:cNvPr>
                <p14:cNvContentPartPr/>
                <p14:nvPr/>
              </p14:nvContentPartPr>
              <p14:xfrm>
                <a:off x="8519913" y="3634080"/>
                <a:ext cx="134280" cy="2592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9038D807-9B5E-C396-9D73-5F9FECDE001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513793" y="3627960"/>
                  <a:ext cx="1465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2C49BF43-72A3-F59A-4B28-86FAA92B6F64}"/>
                    </a:ext>
                  </a:extLst>
                </p14:cNvPr>
                <p14:cNvContentPartPr/>
                <p14:nvPr/>
              </p14:nvContentPartPr>
              <p14:xfrm>
                <a:off x="8681193" y="3590520"/>
                <a:ext cx="30960" cy="8640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2C49BF43-72A3-F59A-4B28-86FAA92B6F64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8675073" y="3584400"/>
                  <a:ext cx="432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C2CAF16D-01AE-71D1-93FC-B8C3EAA4C47D}"/>
                    </a:ext>
                  </a:extLst>
                </p14:cNvPr>
                <p14:cNvContentPartPr/>
                <p14:nvPr/>
              </p14:nvContentPartPr>
              <p14:xfrm>
                <a:off x="8834193" y="3477840"/>
                <a:ext cx="46800" cy="10908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C2CAF16D-01AE-71D1-93FC-B8C3EAA4C47D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8828073" y="3471720"/>
                  <a:ext cx="59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E5CCE5AD-098A-8267-3430-FA702C3701CF}"/>
                    </a:ext>
                  </a:extLst>
                </p14:cNvPr>
                <p14:cNvContentPartPr/>
                <p14:nvPr/>
              </p14:nvContentPartPr>
              <p14:xfrm>
                <a:off x="8785593" y="3540480"/>
                <a:ext cx="108360" cy="266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E5CCE5AD-098A-8267-3430-FA702C3701CF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779473" y="3534360"/>
                  <a:ext cx="1206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735C63BE-6FD5-7689-A98C-3D7994AC8E81}"/>
                    </a:ext>
                  </a:extLst>
                </p14:cNvPr>
                <p14:cNvContentPartPr/>
                <p14:nvPr/>
              </p14:nvContentPartPr>
              <p14:xfrm>
                <a:off x="9014193" y="3486480"/>
                <a:ext cx="207360" cy="316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735C63BE-6FD5-7689-A98C-3D7994AC8E8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9008073" y="3480360"/>
                  <a:ext cx="21960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CF36C94F-33A6-6E1D-CAFF-5265ADDDE7FA}"/>
                    </a:ext>
                  </a:extLst>
                </p14:cNvPr>
                <p14:cNvContentPartPr/>
                <p14:nvPr/>
              </p14:nvContentPartPr>
              <p14:xfrm>
                <a:off x="9234153" y="3518520"/>
                <a:ext cx="171720" cy="1177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CF36C94F-33A6-6E1D-CAFF-5265ADDDE7F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9228033" y="3512400"/>
                  <a:ext cx="1839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B0A28032-3B22-2013-7BA5-D59131BC90C1}"/>
                    </a:ext>
                  </a:extLst>
                </p14:cNvPr>
                <p14:cNvContentPartPr/>
                <p14:nvPr/>
              </p14:nvContentPartPr>
              <p14:xfrm>
                <a:off x="9412353" y="3549480"/>
                <a:ext cx="49320" cy="878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B0A28032-3B22-2013-7BA5-D59131BC90C1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9406233" y="3543360"/>
                  <a:ext cx="615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6AF4A97E-3867-39B9-A42B-DE357B3D207A}"/>
                    </a:ext>
                  </a:extLst>
                </p14:cNvPr>
                <p14:cNvContentPartPr/>
                <p14:nvPr/>
              </p14:nvContentPartPr>
              <p14:xfrm>
                <a:off x="9423513" y="3472080"/>
                <a:ext cx="18000" cy="576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6AF4A97E-3867-39B9-A42B-DE357B3D207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9417393" y="3465960"/>
                  <a:ext cx="302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9271B0C8-EE5E-DA90-F277-4CAB00607123}"/>
                    </a:ext>
                  </a:extLst>
                </p14:cNvPr>
                <p14:cNvContentPartPr/>
                <p14:nvPr/>
              </p14:nvContentPartPr>
              <p14:xfrm>
                <a:off x="9499473" y="3551280"/>
                <a:ext cx="68040" cy="1476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9271B0C8-EE5E-DA90-F277-4CAB00607123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9493353" y="3545160"/>
                  <a:ext cx="802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53C0C04-A109-49D7-01AF-3961EA884DEF}"/>
                    </a:ext>
                  </a:extLst>
                </p14:cNvPr>
                <p14:cNvContentPartPr/>
                <p14:nvPr/>
              </p14:nvContentPartPr>
              <p14:xfrm>
                <a:off x="9615753" y="3485040"/>
                <a:ext cx="32760" cy="13428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53C0C04-A109-49D7-01AF-3961EA884DEF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9609633" y="3478920"/>
                  <a:ext cx="45000" cy="14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60ECF43-3EBB-4867-CC76-5CF5998CE1E8}"/>
              </a:ext>
            </a:extLst>
          </p:cNvPr>
          <p:cNvGrpSpPr/>
          <p:nvPr/>
        </p:nvGrpSpPr>
        <p:grpSpPr>
          <a:xfrm>
            <a:off x="10932633" y="2169960"/>
            <a:ext cx="780480" cy="340560"/>
            <a:chOff x="10932633" y="2169960"/>
            <a:chExt cx="780480" cy="34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434E5F3C-4165-D048-D1AC-0B0D412692AB}"/>
                    </a:ext>
                  </a:extLst>
                </p14:cNvPr>
                <p14:cNvContentPartPr/>
                <p14:nvPr/>
              </p14:nvContentPartPr>
              <p14:xfrm>
                <a:off x="10932633" y="2387040"/>
                <a:ext cx="37080" cy="12348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434E5F3C-4165-D048-D1AC-0B0D412692A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926513" y="2380920"/>
                  <a:ext cx="493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DA50C0E9-3E33-C11C-9BBA-24465633F3A8}"/>
                    </a:ext>
                  </a:extLst>
                </p14:cNvPr>
                <p14:cNvContentPartPr/>
                <p14:nvPr/>
              </p14:nvContentPartPr>
              <p14:xfrm>
                <a:off x="11109393" y="2331600"/>
                <a:ext cx="49320" cy="10008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DA50C0E9-3E33-C11C-9BBA-24465633F3A8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103273" y="2325480"/>
                  <a:ext cx="615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87375DC-2CC2-1362-383E-2736D21D45B3}"/>
                    </a:ext>
                  </a:extLst>
                </p14:cNvPr>
                <p14:cNvContentPartPr/>
                <p14:nvPr/>
              </p14:nvContentPartPr>
              <p14:xfrm>
                <a:off x="11123433" y="2265000"/>
                <a:ext cx="21240" cy="1548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87375DC-2CC2-1362-383E-2736D21D45B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1117313" y="2258880"/>
                  <a:ext cx="334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D394E012-D83F-0192-3D1D-E28AA976BB03}"/>
                    </a:ext>
                  </a:extLst>
                </p14:cNvPr>
                <p14:cNvContentPartPr/>
                <p14:nvPr/>
              </p14:nvContentPartPr>
              <p14:xfrm>
                <a:off x="11266353" y="2253120"/>
                <a:ext cx="126720" cy="15408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D394E012-D83F-0192-3D1D-E28AA976BB03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1260233" y="2247000"/>
                  <a:ext cx="138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E5D9B727-3A06-D2EF-BFBA-4E8390A90BD8}"/>
                    </a:ext>
                  </a:extLst>
                </p14:cNvPr>
                <p14:cNvContentPartPr/>
                <p14:nvPr/>
              </p14:nvContentPartPr>
              <p14:xfrm>
                <a:off x="11250513" y="2327280"/>
                <a:ext cx="113040" cy="17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E5D9B727-3A06-D2EF-BFBA-4E8390A90BD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1244393" y="2321160"/>
                  <a:ext cx="1252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CBE7E657-2BD2-0623-E31F-5EA46156F6A8}"/>
                    </a:ext>
                  </a:extLst>
                </p14:cNvPr>
                <p14:cNvContentPartPr/>
                <p14:nvPr/>
              </p14:nvContentPartPr>
              <p14:xfrm>
                <a:off x="11430153" y="2203080"/>
                <a:ext cx="90720" cy="2484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CBE7E657-2BD2-0623-E31F-5EA46156F6A8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1424033" y="2196960"/>
                  <a:ext cx="1029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74D3BE37-BBAF-B4E3-5FB6-072823E3A094}"/>
                    </a:ext>
                  </a:extLst>
                </p14:cNvPr>
                <p14:cNvContentPartPr/>
                <p14:nvPr/>
              </p14:nvContentPartPr>
              <p14:xfrm>
                <a:off x="11514753" y="2313240"/>
                <a:ext cx="106920" cy="10260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74D3BE37-BBAF-B4E3-5FB6-072823E3A094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1508633" y="2307120"/>
                  <a:ext cx="1191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7AB5B8BD-CD19-D42B-BE8B-374EEF20C182}"/>
                    </a:ext>
                  </a:extLst>
                </p14:cNvPr>
                <p14:cNvContentPartPr/>
                <p14:nvPr/>
              </p14:nvContentPartPr>
              <p14:xfrm>
                <a:off x="11577033" y="2169960"/>
                <a:ext cx="136080" cy="32868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7AB5B8BD-CD19-D42B-BE8B-374EEF20C182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1570913" y="2163840"/>
                  <a:ext cx="148320" cy="340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0EEE460B-A737-AE6D-48F4-AA0C54D2CD7D}"/>
                  </a:ext>
                </a:extLst>
              </p14:cNvPr>
              <p14:cNvContentPartPr/>
              <p14:nvPr/>
            </p14:nvContentPartPr>
            <p14:xfrm>
              <a:off x="2427273" y="107420"/>
              <a:ext cx="7020360" cy="73224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0EEE460B-A737-AE6D-48F4-AA0C54D2CD7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421153" y="101300"/>
                <a:ext cx="7032600" cy="744480"/>
              </a:xfrm>
              <a:prstGeom prst="rect">
                <a:avLst/>
              </a:prstGeom>
            </p:spPr>
          </p:pic>
        </mc:Fallback>
      </mc:AlternateContent>
      <p:grpSp>
        <p:nvGrpSpPr>
          <p:cNvPr id="320" name="Group 319">
            <a:extLst>
              <a:ext uri="{FF2B5EF4-FFF2-40B4-BE49-F238E27FC236}">
                <a16:creationId xmlns:a16="http://schemas.microsoft.com/office/drawing/2014/main" id="{B0BA23D8-5F39-9A20-D740-4956D079EDE3}"/>
              </a:ext>
            </a:extLst>
          </p:cNvPr>
          <p:cNvGrpSpPr/>
          <p:nvPr/>
        </p:nvGrpSpPr>
        <p:grpSpPr>
          <a:xfrm>
            <a:off x="9433593" y="1711220"/>
            <a:ext cx="219600" cy="399240"/>
            <a:chOff x="9433593" y="1711220"/>
            <a:chExt cx="219600" cy="39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CC0E3AF7-2869-6951-FC2E-90E4FCA9DF0A}"/>
                    </a:ext>
                  </a:extLst>
                </p14:cNvPr>
                <p14:cNvContentPartPr/>
                <p14:nvPr/>
              </p14:nvContentPartPr>
              <p14:xfrm>
                <a:off x="9474633" y="1711220"/>
                <a:ext cx="178560" cy="37008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CC0E3AF7-2869-6951-FC2E-90E4FCA9DF0A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468513" y="1705100"/>
                  <a:ext cx="19080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0E367C75-2A85-4308-FEE5-E1AC2D4C1CD3}"/>
                    </a:ext>
                  </a:extLst>
                </p14:cNvPr>
                <p14:cNvContentPartPr/>
                <p14:nvPr/>
              </p14:nvContentPartPr>
              <p14:xfrm>
                <a:off x="9433593" y="1957820"/>
                <a:ext cx="103680" cy="15264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0E367C75-2A85-4308-FEE5-E1AC2D4C1CD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427473" y="1951700"/>
                  <a:ext cx="1159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D68CC2A9-A325-877F-8E93-70E9D67A6E79}"/>
                    </a:ext>
                  </a:extLst>
                </p14:cNvPr>
                <p14:cNvContentPartPr/>
                <p14:nvPr/>
              </p14:nvContentPartPr>
              <p14:xfrm>
                <a:off x="9491193" y="2047820"/>
                <a:ext cx="135720" cy="4464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D68CC2A9-A325-877F-8E93-70E9D67A6E79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485073" y="2041700"/>
                  <a:ext cx="147960" cy="56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D837529F-E9B0-0A45-0674-2A4E98952696}"/>
                  </a:ext>
                </a:extLst>
              </p14:cNvPr>
              <p14:cNvContentPartPr/>
              <p14:nvPr/>
            </p14:nvContentPartPr>
            <p14:xfrm>
              <a:off x="331344" y="1179541"/>
              <a:ext cx="14760" cy="1332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D837529F-E9B0-0A45-0674-2A4E98952696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325224" y="1173421"/>
                <a:ext cx="27000" cy="2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70" name="Group 369">
            <a:extLst>
              <a:ext uri="{FF2B5EF4-FFF2-40B4-BE49-F238E27FC236}">
                <a16:creationId xmlns:a16="http://schemas.microsoft.com/office/drawing/2014/main" id="{9A28A22F-D681-4B6E-A813-483A0B6CB611}"/>
              </a:ext>
            </a:extLst>
          </p:cNvPr>
          <p:cNvGrpSpPr/>
          <p:nvPr/>
        </p:nvGrpSpPr>
        <p:grpSpPr>
          <a:xfrm>
            <a:off x="7112304" y="4005181"/>
            <a:ext cx="387720" cy="343080"/>
            <a:chOff x="7112304" y="4005181"/>
            <a:chExt cx="3877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17591B6B-4E0E-5044-0FB0-EBFE9140C8D3}"/>
                    </a:ext>
                  </a:extLst>
                </p14:cNvPr>
                <p14:cNvContentPartPr/>
                <p14:nvPr/>
              </p14:nvContentPartPr>
              <p14:xfrm>
                <a:off x="7112304" y="4005181"/>
                <a:ext cx="283320" cy="34308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17591B6B-4E0E-5044-0FB0-EBFE9140C8D3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106184" y="3999061"/>
                  <a:ext cx="29556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D52A56A8-5982-36FB-E12A-5F81092025FF}"/>
                    </a:ext>
                  </a:extLst>
                </p14:cNvPr>
                <p14:cNvContentPartPr/>
                <p14:nvPr/>
              </p14:nvContentPartPr>
              <p14:xfrm>
                <a:off x="7385544" y="4037221"/>
                <a:ext cx="114480" cy="13536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D52A56A8-5982-36FB-E12A-5F81092025FF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379424" y="4031101"/>
                  <a:ext cx="126720" cy="14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45AD7B5-A3DA-6263-3792-093BCA039EC9}"/>
              </a:ext>
            </a:extLst>
          </p:cNvPr>
          <p:cNvGrpSpPr/>
          <p:nvPr/>
        </p:nvGrpSpPr>
        <p:grpSpPr>
          <a:xfrm>
            <a:off x="7912944" y="3935701"/>
            <a:ext cx="686160" cy="328320"/>
            <a:chOff x="7912944" y="3935701"/>
            <a:chExt cx="686160" cy="32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27DBBD58-D1C6-D8AA-07F4-3B476D2A1CF0}"/>
                    </a:ext>
                  </a:extLst>
                </p14:cNvPr>
                <p14:cNvContentPartPr/>
                <p14:nvPr/>
              </p14:nvContentPartPr>
              <p14:xfrm>
                <a:off x="7912944" y="3984661"/>
                <a:ext cx="222840" cy="18648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27DBBD58-D1C6-D8AA-07F4-3B476D2A1CF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906824" y="3978541"/>
                  <a:ext cx="2350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CDF6D4D8-4AFA-8249-08E4-2F92D577F1C7}"/>
                    </a:ext>
                  </a:extLst>
                </p14:cNvPr>
                <p14:cNvContentPartPr/>
                <p14:nvPr/>
              </p14:nvContentPartPr>
              <p14:xfrm>
                <a:off x="8007984" y="4132261"/>
                <a:ext cx="179640" cy="13176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CDF6D4D8-4AFA-8249-08E4-2F92D577F1C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001864" y="4126141"/>
                  <a:ext cx="191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FD750F4A-F03E-387C-8169-20BB2C21E05C}"/>
                    </a:ext>
                  </a:extLst>
                </p14:cNvPr>
                <p14:cNvContentPartPr/>
                <p14:nvPr/>
              </p14:nvContentPartPr>
              <p14:xfrm>
                <a:off x="8343144" y="3935701"/>
                <a:ext cx="255960" cy="25128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FD750F4A-F03E-387C-8169-20BB2C21E05C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8337024" y="3929581"/>
                  <a:ext cx="268200" cy="263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0BE2D85E-F206-8509-61ED-17049D459193}"/>
                  </a:ext>
                </a:extLst>
              </p14:cNvPr>
              <p14:cNvContentPartPr/>
              <p14:nvPr/>
            </p14:nvContentPartPr>
            <p14:xfrm>
              <a:off x="758514" y="3048871"/>
              <a:ext cx="2160" cy="36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0BE2D85E-F206-8509-61ED-17049D459193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752394" y="3042751"/>
                <a:ext cx="144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D991E18D-AE12-A13A-A860-686EDA774EA5}"/>
                  </a:ext>
                </a:extLst>
              </p14:cNvPr>
              <p14:cNvContentPartPr/>
              <p14:nvPr/>
            </p14:nvContentPartPr>
            <p14:xfrm>
              <a:off x="272304" y="-253259"/>
              <a:ext cx="7560" cy="4068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D991E18D-AE12-A13A-A860-686EDA774EA5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266184" y="-259379"/>
                <a:ext cx="198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4B24A413-1563-741B-F2C2-C1B20BC076CF}"/>
                  </a:ext>
                </a:extLst>
              </p14:cNvPr>
              <p14:cNvContentPartPr/>
              <p14:nvPr/>
            </p14:nvContentPartPr>
            <p14:xfrm>
              <a:off x="841674" y="4298431"/>
              <a:ext cx="11160" cy="396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4B24A413-1563-741B-F2C2-C1B20BC076CF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835554" y="4292311"/>
                <a:ext cx="23400" cy="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5D096E-767B-CE8A-6C69-1A2BE462B8E1}"/>
                  </a:ext>
                </a:extLst>
              </p14:cNvPr>
              <p14:cNvContentPartPr/>
              <p14:nvPr/>
            </p14:nvContentPartPr>
            <p14:xfrm>
              <a:off x="517656" y="3895073"/>
              <a:ext cx="2569680" cy="145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5D096E-767B-CE8A-6C69-1A2BE462B8E1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511536" y="3888953"/>
                <a:ext cx="2581920" cy="15732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Group 40">
            <a:extLst>
              <a:ext uri="{FF2B5EF4-FFF2-40B4-BE49-F238E27FC236}">
                <a16:creationId xmlns:a16="http://schemas.microsoft.com/office/drawing/2014/main" id="{045BF021-3991-8DBB-6F38-E58712BA04A5}"/>
              </a:ext>
            </a:extLst>
          </p:cNvPr>
          <p:cNvGrpSpPr/>
          <p:nvPr/>
        </p:nvGrpSpPr>
        <p:grpSpPr>
          <a:xfrm>
            <a:off x="758856" y="3290273"/>
            <a:ext cx="2272320" cy="461880"/>
            <a:chOff x="758856" y="3290273"/>
            <a:chExt cx="2272320" cy="46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DF261B28-4A4D-D570-8D08-6CE3CCB57644}"/>
                    </a:ext>
                  </a:extLst>
                </p14:cNvPr>
                <p14:cNvContentPartPr/>
                <p14:nvPr/>
              </p14:nvContentPartPr>
              <p14:xfrm>
                <a:off x="758856" y="3396113"/>
                <a:ext cx="204840" cy="3560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DF261B28-4A4D-D570-8D08-6CE3CCB57644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52736" y="3389993"/>
                  <a:ext cx="21708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5120826-D48A-72F2-7800-951932AA81E2}"/>
                    </a:ext>
                  </a:extLst>
                </p14:cNvPr>
                <p14:cNvContentPartPr/>
                <p14:nvPr/>
              </p14:nvContentPartPr>
              <p14:xfrm>
                <a:off x="1015176" y="3580793"/>
                <a:ext cx="205200" cy="1573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5120826-D48A-72F2-7800-951932AA81E2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009056" y="3574673"/>
                  <a:ext cx="2174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A4F1F26-D524-1E6E-F0FC-B1C14C6AC471}"/>
                    </a:ext>
                  </a:extLst>
                </p14:cNvPr>
                <p14:cNvContentPartPr/>
                <p14:nvPr/>
              </p14:nvContentPartPr>
              <p14:xfrm>
                <a:off x="1224696" y="3290273"/>
                <a:ext cx="212400" cy="4078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A4F1F26-D524-1E6E-F0FC-B1C14C6AC471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218576" y="3284153"/>
                  <a:ext cx="22464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75CBA48D-20CC-6B71-E5F1-7F1E08119F05}"/>
                    </a:ext>
                  </a:extLst>
                </p14:cNvPr>
                <p14:cNvContentPartPr/>
                <p14:nvPr/>
              </p14:nvContentPartPr>
              <p14:xfrm>
                <a:off x="1196256" y="3557033"/>
                <a:ext cx="276480" cy="183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5CBA48D-20CC-6B71-E5F1-7F1E08119F05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90136" y="3550913"/>
                  <a:ext cx="2887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FF7EB234-246F-1DB9-0674-6060B44E627B}"/>
                    </a:ext>
                  </a:extLst>
                </p14:cNvPr>
                <p14:cNvContentPartPr/>
                <p14:nvPr/>
              </p14:nvContentPartPr>
              <p14:xfrm>
                <a:off x="1432776" y="3317633"/>
                <a:ext cx="169200" cy="3297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FF7EB234-246F-1DB9-0674-6060B44E627B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426656" y="3311513"/>
                  <a:ext cx="18144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61DBE151-C314-2DDF-C1C3-B0C3C945FAD4}"/>
                    </a:ext>
                  </a:extLst>
                </p14:cNvPr>
                <p14:cNvContentPartPr/>
                <p14:nvPr/>
              </p14:nvContentPartPr>
              <p14:xfrm>
                <a:off x="1425216" y="3448313"/>
                <a:ext cx="149040" cy="259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1DBE151-C314-2DDF-C1C3-B0C3C945FAD4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419096" y="3442193"/>
                  <a:ext cx="1612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429476E-9267-B491-078F-B9046D274401}"/>
                    </a:ext>
                  </a:extLst>
                </p14:cNvPr>
                <p14:cNvContentPartPr/>
                <p14:nvPr/>
              </p14:nvContentPartPr>
              <p14:xfrm>
                <a:off x="1649136" y="3494753"/>
                <a:ext cx="371160" cy="1958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429476E-9267-B491-078F-B9046D27440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643016" y="3488633"/>
                  <a:ext cx="3834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CADB288-1962-68B9-844E-CA03E3B280F8}"/>
                    </a:ext>
                  </a:extLst>
                </p14:cNvPr>
                <p14:cNvContentPartPr/>
                <p14:nvPr/>
              </p14:nvContentPartPr>
              <p14:xfrm>
                <a:off x="2038296" y="3478193"/>
                <a:ext cx="342720" cy="2030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CADB288-1962-68B9-844E-CA03E3B280F8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032176" y="3472073"/>
                  <a:ext cx="35496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DD179597-B3E8-9F48-6D10-72034CAA9ABC}"/>
                    </a:ext>
                  </a:extLst>
                </p14:cNvPr>
                <p14:cNvContentPartPr/>
                <p14:nvPr/>
              </p14:nvContentPartPr>
              <p14:xfrm>
                <a:off x="2379936" y="3482513"/>
                <a:ext cx="343800" cy="2293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DD179597-B3E8-9F48-6D10-72034CAA9ABC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373816" y="3476393"/>
                  <a:ext cx="3560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67AE4E7E-299A-99D1-C5C1-C2881B24907B}"/>
                    </a:ext>
                  </a:extLst>
                </p14:cNvPr>
                <p14:cNvContentPartPr/>
                <p14:nvPr/>
              </p14:nvContentPartPr>
              <p14:xfrm>
                <a:off x="2443296" y="3442913"/>
                <a:ext cx="268560" cy="25776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67AE4E7E-299A-99D1-C5C1-C2881B24907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2437176" y="3436793"/>
                  <a:ext cx="28080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23C3618-A844-6832-B966-D4462E3C52D5}"/>
                    </a:ext>
                  </a:extLst>
                </p14:cNvPr>
                <p14:cNvContentPartPr/>
                <p14:nvPr/>
              </p14:nvContentPartPr>
              <p14:xfrm>
                <a:off x="3002376" y="3511673"/>
                <a:ext cx="11880" cy="169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23C3618-A844-6832-B966-D4462E3C52D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2996256" y="3505553"/>
                  <a:ext cx="241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E926C160-7301-2F55-2518-170E3B3A1A45}"/>
                    </a:ext>
                  </a:extLst>
                </p14:cNvPr>
                <p14:cNvContentPartPr/>
                <p14:nvPr/>
              </p14:nvContentPartPr>
              <p14:xfrm>
                <a:off x="3002376" y="3688793"/>
                <a:ext cx="28800" cy="2952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E926C160-7301-2F55-2518-170E3B3A1A4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2996256" y="3682673"/>
                  <a:ext cx="41040" cy="4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92295024-CC2D-0DD2-1631-8D42F5D2AB7C}"/>
              </a:ext>
            </a:extLst>
          </p:cNvPr>
          <p:cNvGrpSpPr/>
          <p:nvPr/>
        </p:nvGrpSpPr>
        <p:grpSpPr>
          <a:xfrm>
            <a:off x="535656" y="4377473"/>
            <a:ext cx="1888560" cy="452880"/>
            <a:chOff x="535656" y="4377473"/>
            <a:chExt cx="1888560" cy="45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D888B173-45DA-C021-22F3-E890CB5FCE3F}"/>
                    </a:ext>
                  </a:extLst>
                </p14:cNvPr>
                <p14:cNvContentPartPr/>
                <p14:nvPr/>
              </p14:nvContentPartPr>
              <p14:xfrm>
                <a:off x="535656" y="4613993"/>
                <a:ext cx="373680" cy="17064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D888B173-45DA-C021-22F3-E890CB5FCE3F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29536" y="4607873"/>
                  <a:ext cx="3859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44A05413-B15F-8034-DC98-4449DC5FAE8F}"/>
                    </a:ext>
                  </a:extLst>
                </p14:cNvPr>
                <p14:cNvContentPartPr/>
                <p14:nvPr/>
              </p14:nvContentPartPr>
              <p14:xfrm>
                <a:off x="895296" y="4620113"/>
                <a:ext cx="221040" cy="17892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44A05413-B15F-8034-DC98-4449DC5FAE8F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889176" y="4613993"/>
                  <a:ext cx="23328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57B7F4E7-1547-B8BB-217E-1B33F028CA57}"/>
                    </a:ext>
                  </a:extLst>
                </p14:cNvPr>
                <p14:cNvContentPartPr/>
                <p14:nvPr/>
              </p14:nvContentPartPr>
              <p14:xfrm>
                <a:off x="1083216" y="4622273"/>
                <a:ext cx="186480" cy="1742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57B7F4E7-1547-B8BB-217E-1B33F028CA57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7096" y="4616153"/>
                  <a:ext cx="1987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ADF9B43B-2E7B-CA5F-A0FE-BC12CA8528A7}"/>
                    </a:ext>
                  </a:extLst>
                </p14:cNvPr>
                <p14:cNvContentPartPr/>
                <p14:nvPr/>
              </p14:nvContentPartPr>
              <p14:xfrm>
                <a:off x="1098696" y="4588073"/>
                <a:ext cx="195480" cy="21240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ADF9B43B-2E7B-CA5F-A0FE-BC12CA8528A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92576" y="4581953"/>
                  <a:ext cx="20772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9478A1A5-335B-B7B0-2738-1124E3AFD6FE}"/>
                    </a:ext>
                  </a:extLst>
                </p14:cNvPr>
                <p14:cNvContentPartPr/>
                <p14:nvPr/>
              </p14:nvContentPartPr>
              <p14:xfrm>
                <a:off x="1402176" y="4404833"/>
                <a:ext cx="103320" cy="40284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9478A1A5-335B-B7B0-2738-1124E3AFD6FE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396056" y="4398713"/>
                  <a:ext cx="11556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F7C52E74-93A9-C291-1B17-FE71DC0A3840}"/>
                    </a:ext>
                  </a:extLst>
                </p14:cNvPr>
                <p14:cNvContentPartPr/>
                <p14:nvPr/>
              </p14:nvContentPartPr>
              <p14:xfrm>
                <a:off x="1513776" y="4552793"/>
                <a:ext cx="250920" cy="21492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F7C52E74-93A9-C291-1B17-FE71DC0A3840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507656" y="4546673"/>
                  <a:ext cx="2631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C684DC8E-AF37-8625-1790-ACFB84FD8443}"/>
                    </a:ext>
                  </a:extLst>
                </p14:cNvPr>
                <p14:cNvContentPartPr/>
                <p14:nvPr/>
              </p14:nvContentPartPr>
              <p14:xfrm>
                <a:off x="1850016" y="4656833"/>
                <a:ext cx="31680" cy="1472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C684DC8E-AF37-8625-1790-ACFB84FD8443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843896" y="4650713"/>
                  <a:ext cx="439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6D63AE98-EFD5-0F6D-AAF6-04968CF9B1F9}"/>
                    </a:ext>
                  </a:extLst>
                </p14:cNvPr>
                <p14:cNvContentPartPr/>
                <p14:nvPr/>
              </p14:nvContentPartPr>
              <p14:xfrm>
                <a:off x="1993656" y="4412753"/>
                <a:ext cx="158400" cy="32184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6D63AE98-EFD5-0F6D-AAF6-04968CF9B1F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987536" y="4406633"/>
                  <a:ext cx="17064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A1287B73-30A3-3C58-0591-92B00574E33F}"/>
                    </a:ext>
                  </a:extLst>
                </p14:cNvPr>
                <p14:cNvContentPartPr/>
                <p14:nvPr/>
              </p14:nvContentPartPr>
              <p14:xfrm>
                <a:off x="2154936" y="4377473"/>
                <a:ext cx="269280" cy="4528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A1287B73-30A3-3C58-0591-92B00574E33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148816" y="4371353"/>
                  <a:ext cx="281520" cy="46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C9330CB-519F-0661-062A-A22CF42BE111}"/>
              </a:ext>
            </a:extLst>
          </p:cNvPr>
          <p:cNvGrpSpPr/>
          <p:nvPr/>
        </p:nvGrpSpPr>
        <p:grpSpPr>
          <a:xfrm>
            <a:off x="3509616" y="3284153"/>
            <a:ext cx="1077840" cy="403560"/>
            <a:chOff x="3509616" y="3284153"/>
            <a:chExt cx="1077840" cy="40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907CAC7F-B907-B8B3-238E-3C518302F406}"/>
                    </a:ext>
                  </a:extLst>
                </p14:cNvPr>
                <p14:cNvContentPartPr/>
                <p14:nvPr/>
              </p14:nvContentPartPr>
              <p14:xfrm>
                <a:off x="3549576" y="3364433"/>
                <a:ext cx="165600" cy="3232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907CAC7F-B907-B8B3-238E-3C518302F406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543456" y="3358313"/>
                  <a:ext cx="17784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57A0E34D-014A-1279-E6DE-06B11C9440F3}"/>
                    </a:ext>
                  </a:extLst>
                </p14:cNvPr>
                <p14:cNvContentPartPr/>
                <p14:nvPr/>
              </p14:nvContentPartPr>
              <p14:xfrm>
                <a:off x="3509616" y="3507353"/>
                <a:ext cx="268560" cy="5436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57A0E34D-014A-1279-E6DE-06B11C9440F3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503496" y="3501233"/>
                  <a:ext cx="28080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808A0FD0-ECF6-32EB-12FD-C501ED6A5BB9}"/>
                    </a:ext>
                  </a:extLst>
                </p14:cNvPr>
                <p14:cNvContentPartPr/>
                <p14:nvPr/>
              </p14:nvContentPartPr>
              <p14:xfrm>
                <a:off x="3913896" y="3422753"/>
                <a:ext cx="207720" cy="1710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808A0FD0-ECF6-32EB-12FD-C501ED6A5BB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907776" y="3416633"/>
                  <a:ext cx="2199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A7199082-0B0D-E277-7C47-AE2151FB3529}"/>
                    </a:ext>
                  </a:extLst>
                </p14:cNvPr>
                <p14:cNvContentPartPr/>
                <p14:nvPr/>
              </p14:nvContentPartPr>
              <p14:xfrm>
                <a:off x="4351296" y="3284153"/>
                <a:ext cx="236160" cy="2584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A7199082-0B0D-E277-7C47-AE2151FB3529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4345176" y="3278033"/>
                  <a:ext cx="248400" cy="27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4FDDC342-66B6-676D-3581-23F0A3E69FA0}"/>
              </a:ext>
            </a:extLst>
          </p:cNvPr>
          <p:cNvGrpSpPr/>
          <p:nvPr/>
        </p:nvGrpSpPr>
        <p:grpSpPr>
          <a:xfrm>
            <a:off x="2589816" y="4023953"/>
            <a:ext cx="2873160" cy="1518120"/>
            <a:chOff x="2589816" y="4023953"/>
            <a:chExt cx="2873160" cy="151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04D7FD05-4D14-5437-D10F-D84BBD682EBB}"/>
                    </a:ext>
                  </a:extLst>
                </p14:cNvPr>
                <p14:cNvContentPartPr/>
                <p14:nvPr/>
              </p14:nvContentPartPr>
              <p14:xfrm>
                <a:off x="2680176" y="4431113"/>
                <a:ext cx="198720" cy="24372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04D7FD05-4D14-5437-D10F-D84BBD682EB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674056" y="4424993"/>
                  <a:ext cx="21096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1747EC9E-3AFF-863D-463E-18EC2084116E}"/>
                    </a:ext>
                  </a:extLst>
                </p14:cNvPr>
                <p14:cNvContentPartPr/>
                <p14:nvPr/>
              </p14:nvContentPartPr>
              <p14:xfrm>
                <a:off x="2673696" y="4698233"/>
                <a:ext cx="169200" cy="11448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1747EC9E-3AFF-863D-463E-18EC2084116E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667576" y="4692113"/>
                  <a:ext cx="1814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1B654977-7DD7-B279-77D2-2B5F67695E93}"/>
                    </a:ext>
                  </a:extLst>
                </p14:cNvPr>
                <p14:cNvContentPartPr/>
                <p14:nvPr/>
              </p14:nvContentPartPr>
              <p14:xfrm>
                <a:off x="3040536" y="4265513"/>
                <a:ext cx="218520" cy="4456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1B654977-7DD7-B279-77D2-2B5F67695E93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034416" y="4259393"/>
                  <a:ext cx="230760" cy="45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8CA69441-6137-02AC-1AB4-8D1E1EE11D2A}"/>
                    </a:ext>
                  </a:extLst>
                </p14:cNvPr>
                <p14:cNvContentPartPr/>
                <p14:nvPr/>
              </p14:nvContentPartPr>
              <p14:xfrm>
                <a:off x="3246096" y="4513913"/>
                <a:ext cx="339840" cy="44892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8CA69441-6137-02AC-1AB4-8D1E1EE11D2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239976" y="4507793"/>
                  <a:ext cx="352080" cy="46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70D7EF04-4144-E9A1-E58E-77D166A75E0F}"/>
                    </a:ext>
                  </a:extLst>
                </p14:cNvPr>
                <p14:cNvContentPartPr/>
                <p14:nvPr/>
              </p14:nvContentPartPr>
              <p14:xfrm>
                <a:off x="3617256" y="4595993"/>
                <a:ext cx="136800" cy="20952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70D7EF04-4144-E9A1-E58E-77D166A75E0F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611136" y="4589873"/>
                  <a:ext cx="1490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64C31EAA-C337-4CE2-DA9A-E48F5E3C7B3E}"/>
                    </a:ext>
                  </a:extLst>
                </p14:cNvPr>
                <p14:cNvContentPartPr/>
                <p14:nvPr/>
              </p14:nvContentPartPr>
              <p14:xfrm>
                <a:off x="3601416" y="4678433"/>
                <a:ext cx="122400" cy="1728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64C31EAA-C337-4CE2-DA9A-E48F5E3C7B3E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595296" y="4672313"/>
                  <a:ext cx="1346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482521BF-CC10-8E9E-5EDA-0DAB7D128202}"/>
                    </a:ext>
                  </a:extLst>
                </p14:cNvPr>
                <p14:cNvContentPartPr/>
                <p14:nvPr/>
              </p14:nvContentPartPr>
              <p14:xfrm>
                <a:off x="3845856" y="4183793"/>
                <a:ext cx="23040" cy="1008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482521BF-CC10-8E9E-5EDA-0DAB7D128202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839736" y="4177673"/>
                  <a:ext cx="352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80784F6F-A298-6740-2710-F3CD70BFD939}"/>
                    </a:ext>
                  </a:extLst>
                </p14:cNvPr>
                <p14:cNvContentPartPr/>
                <p14:nvPr/>
              </p14:nvContentPartPr>
              <p14:xfrm>
                <a:off x="3709416" y="4144913"/>
                <a:ext cx="184320" cy="55692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80784F6F-A298-6740-2710-F3CD70BFD939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703296" y="4138793"/>
                  <a:ext cx="196560" cy="56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91A61AA7-C0D9-0F81-7576-75FB7A7774CB}"/>
                    </a:ext>
                  </a:extLst>
                </p14:cNvPr>
                <p14:cNvContentPartPr/>
                <p14:nvPr/>
              </p14:nvContentPartPr>
              <p14:xfrm>
                <a:off x="3931896" y="4271273"/>
                <a:ext cx="114840" cy="36324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91A61AA7-C0D9-0F81-7576-75FB7A7774CB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925776" y="4265153"/>
                  <a:ext cx="127080" cy="37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C88A6330-0CF8-3E19-0E70-E63AD36127C2}"/>
                    </a:ext>
                  </a:extLst>
                </p14:cNvPr>
                <p14:cNvContentPartPr/>
                <p14:nvPr/>
              </p14:nvContentPartPr>
              <p14:xfrm>
                <a:off x="3908136" y="4444793"/>
                <a:ext cx="158400" cy="1404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C88A6330-0CF8-3E19-0E70-E63AD36127C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902016" y="4438673"/>
                  <a:ext cx="1706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2C48EEEA-122A-DCA5-D6B6-8EC38D4851AA}"/>
                    </a:ext>
                  </a:extLst>
                </p14:cNvPr>
                <p14:cNvContentPartPr/>
                <p14:nvPr/>
              </p14:nvContentPartPr>
              <p14:xfrm>
                <a:off x="4104336" y="4143833"/>
                <a:ext cx="149040" cy="18792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2C48EEEA-122A-DCA5-D6B6-8EC38D4851AA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4098216" y="4137713"/>
                  <a:ext cx="16128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CA42D013-E733-F6CF-7FAD-F7B81864CBC5}"/>
                    </a:ext>
                  </a:extLst>
                </p14:cNvPr>
                <p14:cNvContentPartPr/>
                <p14:nvPr/>
              </p14:nvContentPartPr>
              <p14:xfrm>
                <a:off x="4282896" y="4386833"/>
                <a:ext cx="18720" cy="1519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CA42D013-E733-F6CF-7FAD-F7B81864CBC5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4276776" y="4380713"/>
                  <a:ext cx="309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1B8A783D-1A59-73E4-9783-CCE16EDFE997}"/>
                    </a:ext>
                  </a:extLst>
                </p14:cNvPr>
                <p14:cNvContentPartPr/>
                <p14:nvPr/>
              </p14:nvContentPartPr>
              <p14:xfrm>
                <a:off x="4211976" y="4475393"/>
                <a:ext cx="135360" cy="288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1B8A783D-1A59-73E4-9783-CCE16EDFE997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4205856" y="4469273"/>
                  <a:ext cx="147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5A167B10-08BF-54C4-BF96-6929BA39C41C}"/>
                    </a:ext>
                  </a:extLst>
                </p14:cNvPr>
                <p14:cNvContentPartPr/>
                <p14:nvPr/>
              </p14:nvContentPartPr>
              <p14:xfrm>
                <a:off x="4476576" y="4215113"/>
                <a:ext cx="46080" cy="36612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5A167B10-08BF-54C4-BF96-6929BA39C41C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470456" y="4208993"/>
                  <a:ext cx="5832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E4F05A24-0008-0AFF-EB87-5482DAA866C0}"/>
                    </a:ext>
                  </a:extLst>
                </p14:cNvPr>
                <p14:cNvContentPartPr/>
                <p14:nvPr/>
              </p14:nvContentPartPr>
              <p14:xfrm>
                <a:off x="4429416" y="4393673"/>
                <a:ext cx="153360" cy="2376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E4F05A24-0008-0AFF-EB87-5482DAA866C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423296" y="4387553"/>
                  <a:ext cx="1656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BDC053AA-AB92-A340-AC78-613A70242A0D}"/>
                    </a:ext>
                  </a:extLst>
                </p14:cNvPr>
                <p14:cNvContentPartPr/>
                <p14:nvPr/>
              </p14:nvContentPartPr>
              <p14:xfrm>
                <a:off x="4582776" y="4134473"/>
                <a:ext cx="121320" cy="21672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BDC053AA-AB92-A340-AC78-613A70242A0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576656" y="4128353"/>
                  <a:ext cx="13356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1A03CDF0-BDEC-4269-5EE4-577D83DAE3CF}"/>
                    </a:ext>
                  </a:extLst>
                </p14:cNvPr>
                <p14:cNvContentPartPr/>
                <p14:nvPr/>
              </p14:nvContentPartPr>
              <p14:xfrm>
                <a:off x="4696536" y="4023953"/>
                <a:ext cx="272160" cy="6357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1A03CDF0-BDEC-4269-5EE4-577D83DAE3CF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690416" y="4017833"/>
                  <a:ext cx="284400" cy="64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655F965A-CFB4-DDC9-CC4A-F082B7865DA4}"/>
                    </a:ext>
                  </a:extLst>
                </p14:cNvPr>
                <p14:cNvContentPartPr/>
                <p14:nvPr/>
              </p14:nvContentPartPr>
              <p14:xfrm>
                <a:off x="2612496" y="5071553"/>
                <a:ext cx="222120" cy="27072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655F965A-CFB4-DDC9-CC4A-F082B7865DA4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606376" y="5065433"/>
                  <a:ext cx="23436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CC638A94-A85B-8538-A339-48A344C8FE85}"/>
                    </a:ext>
                  </a:extLst>
                </p14:cNvPr>
                <p14:cNvContentPartPr/>
                <p14:nvPr/>
              </p14:nvContentPartPr>
              <p14:xfrm>
                <a:off x="2589816" y="5408873"/>
                <a:ext cx="202320" cy="11304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CC638A94-A85B-8538-A339-48A344C8FE85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583696" y="5402753"/>
                  <a:ext cx="2145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2C8C5DE0-887A-5251-5BD7-91EC75D40521}"/>
                    </a:ext>
                  </a:extLst>
                </p14:cNvPr>
                <p14:cNvContentPartPr/>
                <p14:nvPr/>
              </p14:nvContentPartPr>
              <p14:xfrm>
                <a:off x="3073296" y="5225993"/>
                <a:ext cx="605880" cy="2106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2C8C5DE0-887A-5251-5BD7-91EC75D40521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067176" y="5219873"/>
                  <a:ext cx="6181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D29F5E24-68A0-088B-70A3-C15ADEC65875}"/>
                    </a:ext>
                  </a:extLst>
                </p14:cNvPr>
                <p14:cNvContentPartPr/>
                <p14:nvPr/>
              </p14:nvContentPartPr>
              <p14:xfrm>
                <a:off x="3640656" y="5221313"/>
                <a:ext cx="245160" cy="1396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D29F5E24-68A0-088B-70A3-C15ADEC65875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634536" y="5215193"/>
                  <a:ext cx="2574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675CE465-A6F3-1BFD-A0A9-664223514D4C}"/>
                    </a:ext>
                  </a:extLst>
                </p14:cNvPr>
                <p14:cNvContentPartPr/>
                <p14:nvPr/>
              </p14:nvContentPartPr>
              <p14:xfrm>
                <a:off x="3677736" y="5190713"/>
                <a:ext cx="199440" cy="1933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675CE465-A6F3-1BFD-A0A9-664223514D4C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671616" y="5184593"/>
                  <a:ext cx="2116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DBC477F9-B805-C514-8222-6FC7C7339D6B}"/>
                    </a:ext>
                  </a:extLst>
                </p14:cNvPr>
                <p14:cNvContentPartPr/>
                <p14:nvPr/>
              </p14:nvContentPartPr>
              <p14:xfrm>
                <a:off x="4067256" y="5025113"/>
                <a:ext cx="183240" cy="5169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DBC477F9-B805-C514-8222-6FC7C7339D6B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061136" y="5018993"/>
                  <a:ext cx="195480" cy="52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FF4B6293-871D-D871-CCA7-7F35F98D1018}"/>
                    </a:ext>
                  </a:extLst>
                </p14:cNvPr>
                <p14:cNvContentPartPr/>
                <p14:nvPr/>
              </p14:nvContentPartPr>
              <p14:xfrm>
                <a:off x="4284696" y="5210513"/>
                <a:ext cx="217800" cy="1936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FF4B6293-871D-D871-CCA7-7F35F98D1018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278576" y="5204393"/>
                  <a:ext cx="2300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462053D6-828D-B3DF-6243-0D788DFF6CEA}"/>
                    </a:ext>
                  </a:extLst>
                </p14:cNvPr>
                <p14:cNvContentPartPr/>
                <p14:nvPr/>
              </p14:nvContentPartPr>
              <p14:xfrm>
                <a:off x="4538856" y="5245433"/>
                <a:ext cx="15120" cy="1573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462053D6-828D-B3DF-6243-0D788DFF6CEA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532736" y="5239313"/>
                  <a:ext cx="2736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4ABE362F-9069-D3D4-1A29-6A80C4421A03}"/>
                    </a:ext>
                  </a:extLst>
                </p14:cNvPr>
                <p14:cNvContentPartPr/>
                <p14:nvPr/>
              </p14:nvContentPartPr>
              <p14:xfrm>
                <a:off x="4615896" y="4990913"/>
                <a:ext cx="174600" cy="3844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4ABE362F-9069-D3D4-1A29-6A80C4421A0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609776" y="4984793"/>
                  <a:ext cx="18684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A1305FA3-877A-9785-7ABE-AD96B5C91252}"/>
                    </a:ext>
                  </a:extLst>
                </p14:cNvPr>
                <p14:cNvContentPartPr/>
                <p14:nvPr/>
              </p14:nvContentPartPr>
              <p14:xfrm>
                <a:off x="4844856" y="4922873"/>
                <a:ext cx="217080" cy="55368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A1305FA3-877A-9785-7ABE-AD96B5C91252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838736" y="4916753"/>
                  <a:ext cx="229320" cy="56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8C4EB743-CBEF-306B-C604-08BE7716A5FE}"/>
                    </a:ext>
                  </a:extLst>
                </p14:cNvPr>
                <p14:cNvContentPartPr/>
                <p14:nvPr/>
              </p14:nvContentPartPr>
              <p14:xfrm>
                <a:off x="5250576" y="5063633"/>
                <a:ext cx="71640" cy="2318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8C4EB743-CBEF-306B-C604-08BE7716A5FE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244456" y="5057513"/>
                  <a:ext cx="8388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EC1AAE61-4769-72BD-D74F-CF8772F44607}"/>
                    </a:ext>
                  </a:extLst>
                </p14:cNvPr>
                <p14:cNvContentPartPr/>
                <p14:nvPr/>
              </p14:nvContentPartPr>
              <p14:xfrm>
                <a:off x="5184336" y="5203673"/>
                <a:ext cx="278640" cy="3888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EC1AAE61-4769-72BD-D74F-CF8772F44607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178216" y="5197553"/>
                  <a:ext cx="290880" cy="5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18E71F65-834E-2580-C355-63F8E9A30B75}"/>
              </a:ext>
            </a:extLst>
          </p:cNvPr>
          <p:cNvGrpSpPr/>
          <p:nvPr/>
        </p:nvGrpSpPr>
        <p:grpSpPr>
          <a:xfrm>
            <a:off x="5705406" y="4857503"/>
            <a:ext cx="1002240" cy="758160"/>
            <a:chOff x="5705406" y="4857503"/>
            <a:chExt cx="1002240" cy="75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63CCCA53-E711-E012-8C64-FD4339952D9E}"/>
                    </a:ext>
                  </a:extLst>
                </p14:cNvPr>
                <p14:cNvContentPartPr/>
                <p14:nvPr/>
              </p14:nvContentPartPr>
              <p14:xfrm>
                <a:off x="5705406" y="4857503"/>
                <a:ext cx="219960" cy="5148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63CCCA53-E711-E012-8C64-FD4339952D9E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699286" y="4851383"/>
                  <a:ext cx="232200" cy="52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FBAE2239-C73A-BD1A-975F-9F076F29F603}"/>
                    </a:ext>
                  </a:extLst>
                </p14:cNvPr>
                <p14:cNvContentPartPr/>
                <p14:nvPr/>
              </p14:nvContentPartPr>
              <p14:xfrm>
                <a:off x="5882526" y="5096903"/>
                <a:ext cx="359640" cy="5187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FBAE2239-C73A-BD1A-975F-9F076F29F603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876406" y="5090783"/>
                  <a:ext cx="371880" cy="53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5DE2ACB6-D05E-A743-096E-344D0DF97B84}"/>
                    </a:ext>
                  </a:extLst>
                </p14:cNvPr>
                <p14:cNvContentPartPr/>
                <p14:nvPr/>
              </p14:nvContentPartPr>
              <p14:xfrm>
                <a:off x="6293286" y="5221823"/>
                <a:ext cx="120240" cy="20952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5DE2ACB6-D05E-A743-096E-344D0DF97B84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6287166" y="5215703"/>
                  <a:ext cx="13248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654D6CE9-7644-F41D-A4F4-80D9642FC1BC}"/>
                    </a:ext>
                  </a:extLst>
                </p14:cNvPr>
                <p14:cNvContentPartPr/>
                <p14:nvPr/>
              </p14:nvContentPartPr>
              <p14:xfrm>
                <a:off x="6261606" y="5267903"/>
                <a:ext cx="156240" cy="2808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654D6CE9-7644-F41D-A4F4-80D9642FC1BC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6255486" y="5261783"/>
                  <a:ext cx="1684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BDB9F30D-6BA5-476C-1D42-954D54D9AC26}"/>
                    </a:ext>
                  </a:extLst>
                </p14:cNvPr>
                <p14:cNvContentPartPr/>
                <p14:nvPr/>
              </p14:nvContentPartPr>
              <p14:xfrm>
                <a:off x="6445926" y="4903943"/>
                <a:ext cx="261720" cy="2696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BDB9F30D-6BA5-476C-1D42-954D54D9AC2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439806" y="4897823"/>
                  <a:ext cx="273960" cy="28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1" name="Group 560">
            <a:extLst>
              <a:ext uri="{FF2B5EF4-FFF2-40B4-BE49-F238E27FC236}">
                <a16:creationId xmlns:a16="http://schemas.microsoft.com/office/drawing/2014/main" id="{09D9C40D-85AC-1CB7-86CF-8596D47BC35D}"/>
              </a:ext>
            </a:extLst>
          </p:cNvPr>
          <p:cNvGrpSpPr/>
          <p:nvPr/>
        </p:nvGrpSpPr>
        <p:grpSpPr>
          <a:xfrm>
            <a:off x="3111154" y="81023"/>
            <a:ext cx="2256840" cy="623520"/>
            <a:chOff x="3111154" y="81023"/>
            <a:chExt cx="2256840" cy="62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1E8619C-C787-FB74-71C9-00D4F731BDEE}"/>
                    </a:ext>
                  </a:extLst>
                </p14:cNvPr>
                <p14:cNvContentPartPr/>
                <p14:nvPr/>
              </p14:nvContentPartPr>
              <p14:xfrm>
                <a:off x="3318874" y="385583"/>
                <a:ext cx="10800" cy="18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1E8619C-C787-FB74-71C9-00D4F731BDEE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312754" y="379463"/>
                  <a:ext cx="230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3327B79F-441D-2004-D77A-2C1151092E0F}"/>
                    </a:ext>
                  </a:extLst>
                </p14:cNvPr>
                <p14:cNvContentPartPr/>
                <p14:nvPr/>
              </p14:nvContentPartPr>
              <p14:xfrm>
                <a:off x="3111154" y="246983"/>
                <a:ext cx="393480" cy="4575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3327B79F-441D-2004-D77A-2C1151092E0F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105034" y="240863"/>
                  <a:ext cx="405720" cy="46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0E0351FC-6A66-525C-A6AE-215BF2B05720}"/>
                    </a:ext>
                  </a:extLst>
                </p14:cNvPr>
                <p14:cNvContentPartPr/>
                <p14:nvPr/>
              </p14:nvContentPartPr>
              <p14:xfrm>
                <a:off x="3497434" y="474143"/>
                <a:ext cx="256680" cy="20736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0E0351FC-6A66-525C-A6AE-215BF2B0572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3491314" y="468023"/>
                  <a:ext cx="26892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961FF969-8516-B661-6935-797D05D8101B}"/>
                    </a:ext>
                  </a:extLst>
                </p14:cNvPr>
                <p14:cNvContentPartPr/>
                <p14:nvPr/>
              </p14:nvContentPartPr>
              <p14:xfrm>
                <a:off x="3773554" y="81023"/>
                <a:ext cx="363960" cy="5914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961FF969-8516-B661-6935-797D05D8101B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3767434" y="74903"/>
                  <a:ext cx="376200" cy="60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AD8263BB-DCEA-0425-4170-CAE35D6DA0D9}"/>
                    </a:ext>
                  </a:extLst>
                </p14:cNvPr>
                <p14:cNvContentPartPr/>
                <p14:nvPr/>
              </p14:nvContentPartPr>
              <p14:xfrm>
                <a:off x="3638914" y="508703"/>
                <a:ext cx="326160" cy="140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AD8263BB-DCEA-0425-4170-CAE35D6DA0D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3632794" y="502583"/>
                  <a:ext cx="3384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D3DC3ACA-53A9-BD98-3F09-B6E92EA57A59}"/>
                    </a:ext>
                  </a:extLst>
                </p14:cNvPr>
                <p14:cNvContentPartPr/>
                <p14:nvPr/>
              </p14:nvContentPartPr>
              <p14:xfrm>
                <a:off x="4101874" y="150863"/>
                <a:ext cx="79920" cy="46620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D3DC3ACA-53A9-BD98-3F09-B6E92EA57A59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095754" y="144743"/>
                  <a:ext cx="92160" cy="47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21C4E97B-73C5-D7D4-3A71-60B5B4F614E4}"/>
                    </a:ext>
                  </a:extLst>
                </p14:cNvPr>
                <p14:cNvContentPartPr/>
                <p14:nvPr/>
              </p14:nvContentPartPr>
              <p14:xfrm>
                <a:off x="4060474" y="403223"/>
                <a:ext cx="256680" cy="6084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21C4E97B-73C5-D7D4-3A71-60B5B4F614E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054354" y="397103"/>
                  <a:ext cx="2689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62AAC7B7-4E2A-7E0E-B2FF-90FC7CFDB2ED}"/>
                    </a:ext>
                  </a:extLst>
                </p14:cNvPr>
                <p14:cNvContentPartPr/>
                <p14:nvPr/>
              </p14:nvContentPartPr>
              <p14:xfrm>
                <a:off x="4280794" y="442463"/>
                <a:ext cx="464040" cy="22464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62AAC7B7-4E2A-7E0E-B2FF-90FC7CFDB2ED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274674" y="436343"/>
                  <a:ext cx="47628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69D7F506-1F28-CF50-6504-CC1A6B726FDC}"/>
                    </a:ext>
                  </a:extLst>
                </p14:cNvPr>
                <p14:cNvContentPartPr/>
                <p14:nvPr/>
              </p14:nvContentPartPr>
              <p14:xfrm>
                <a:off x="4725034" y="433823"/>
                <a:ext cx="376920" cy="21096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69D7F506-1F28-CF50-6504-CC1A6B726FDC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718914" y="427703"/>
                  <a:ext cx="38916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019DDA9D-8D3C-96D4-B13B-AC739271B212}"/>
                    </a:ext>
                  </a:extLst>
                </p14:cNvPr>
                <p14:cNvContentPartPr/>
                <p14:nvPr/>
              </p14:nvContentPartPr>
              <p14:xfrm>
                <a:off x="5061634" y="455423"/>
                <a:ext cx="306360" cy="21204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019DDA9D-8D3C-96D4-B13B-AC739271B212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055514" y="449303"/>
                  <a:ext cx="318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CD955BAD-16A2-76F2-D50A-A6BFFA6E9751}"/>
                    </a:ext>
                  </a:extLst>
                </p14:cNvPr>
                <p14:cNvContentPartPr/>
                <p14:nvPr/>
              </p14:nvContentPartPr>
              <p14:xfrm>
                <a:off x="5087914" y="430223"/>
                <a:ext cx="231480" cy="21096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CD955BAD-16A2-76F2-D50A-A6BFFA6E9751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5081794" y="424103"/>
                  <a:ext cx="243720" cy="22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CB697659-A9B0-34DA-570F-5781F1286E21}"/>
              </a:ext>
            </a:extLst>
          </p:cNvPr>
          <p:cNvGrpSpPr/>
          <p:nvPr/>
        </p:nvGrpSpPr>
        <p:grpSpPr>
          <a:xfrm>
            <a:off x="5795314" y="207743"/>
            <a:ext cx="2803680" cy="666720"/>
            <a:chOff x="5795314" y="207743"/>
            <a:chExt cx="2803680" cy="66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3625C26A-D68F-BED9-1DA0-FCA15C8D2778}"/>
                    </a:ext>
                  </a:extLst>
                </p14:cNvPr>
                <p14:cNvContentPartPr/>
                <p14:nvPr/>
              </p14:nvContentPartPr>
              <p14:xfrm>
                <a:off x="5795314" y="325823"/>
                <a:ext cx="257760" cy="35820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3625C26A-D68F-BED9-1DA0-FCA15C8D2778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789194" y="319703"/>
                  <a:ext cx="27000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5F5B8351-6F8D-8A79-621D-0441B1104E39}"/>
                    </a:ext>
                  </a:extLst>
                </p14:cNvPr>
                <p14:cNvContentPartPr/>
                <p14:nvPr/>
              </p14:nvContentPartPr>
              <p14:xfrm>
                <a:off x="5796394" y="478103"/>
                <a:ext cx="235080" cy="6408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5F5B8351-6F8D-8A79-621D-0441B1104E39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790274" y="471983"/>
                  <a:ext cx="24732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C29BB67C-ADE0-A2D2-07F0-28FFB432634A}"/>
                    </a:ext>
                  </a:extLst>
                </p14:cNvPr>
                <p14:cNvContentPartPr/>
                <p14:nvPr/>
              </p14:nvContentPartPr>
              <p14:xfrm>
                <a:off x="5832754" y="268583"/>
                <a:ext cx="267840" cy="3636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C29BB67C-ADE0-A2D2-07F0-28FFB432634A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826634" y="262463"/>
                  <a:ext cx="2800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9ACE546F-80DA-1E74-BE42-6D3F85B78667}"/>
                    </a:ext>
                  </a:extLst>
                </p14:cNvPr>
                <p14:cNvContentPartPr/>
                <p14:nvPr/>
              </p14:nvContentPartPr>
              <p14:xfrm>
                <a:off x="6067834" y="478103"/>
                <a:ext cx="412200" cy="23436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9ACE546F-80DA-1E74-BE42-6D3F85B78667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061714" y="471983"/>
                  <a:ext cx="4244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0AE42BB3-6E43-2EDE-98C2-5C2CA48CCBFF}"/>
                    </a:ext>
                  </a:extLst>
                </p14:cNvPr>
                <p14:cNvContentPartPr/>
                <p14:nvPr/>
              </p14:nvContentPartPr>
              <p14:xfrm>
                <a:off x="6526114" y="212423"/>
                <a:ext cx="207000" cy="46980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0AE42BB3-6E43-2EDE-98C2-5C2CA48CCBFF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519994" y="206303"/>
                  <a:ext cx="219240" cy="48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8518DFC8-7A2E-6067-9822-190158E6271B}"/>
                    </a:ext>
                  </a:extLst>
                </p14:cNvPr>
                <p14:cNvContentPartPr/>
                <p14:nvPr/>
              </p14:nvContentPartPr>
              <p14:xfrm>
                <a:off x="6723394" y="473063"/>
                <a:ext cx="201240" cy="18900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8518DFC8-7A2E-6067-9822-190158E6271B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717274" y="466943"/>
                  <a:ext cx="21348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0718BAC3-8EF9-2FB6-4CCB-2E46086EE606}"/>
                    </a:ext>
                  </a:extLst>
                </p14:cNvPr>
                <p14:cNvContentPartPr/>
                <p14:nvPr/>
              </p14:nvContentPartPr>
              <p14:xfrm>
                <a:off x="6932554" y="271463"/>
                <a:ext cx="294840" cy="42228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0718BAC3-8EF9-2FB6-4CCB-2E46086EE60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6926434" y="265343"/>
                  <a:ext cx="307080" cy="43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548C7C32-6B6B-3B68-A8FC-C3AA4D7E977B}"/>
                    </a:ext>
                  </a:extLst>
                </p14:cNvPr>
                <p14:cNvContentPartPr/>
                <p14:nvPr/>
              </p14:nvContentPartPr>
              <p14:xfrm>
                <a:off x="7218754" y="207743"/>
                <a:ext cx="320760" cy="47232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548C7C32-6B6B-3B68-A8FC-C3AA4D7E977B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212634" y="201623"/>
                  <a:ext cx="333000" cy="48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B860BF8C-59A2-A811-5835-02633EEBE93D}"/>
                    </a:ext>
                  </a:extLst>
                </p14:cNvPr>
                <p14:cNvContentPartPr/>
                <p14:nvPr/>
              </p14:nvContentPartPr>
              <p14:xfrm>
                <a:off x="7583074" y="497903"/>
                <a:ext cx="188640" cy="14868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B860BF8C-59A2-A811-5835-02633EEBE93D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576954" y="491783"/>
                  <a:ext cx="2008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76D291BE-BEC9-F9D7-864B-8E581B21B873}"/>
                    </a:ext>
                  </a:extLst>
                </p14:cNvPr>
                <p14:cNvContentPartPr/>
                <p14:nvPr/>
              </p14:nvContentPartPr>
              <p14:xfrm>
                <a:off x="7584874" y="354263"/>
                <a:ext cx="52920" cy="723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76D291BE-BEC9-F9D7-864B-8E581B21B873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578754" y="348143"/>
                  <a:ext cx="651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1472D298-7503-23DF-B07C-D939442A158E}"/>
                    </a:ext>
                  </a:extLst>
                </p14:cNvPr>
                <p14:cNvContentPartPr/>
                <p14:nvPr/>
              </p14:nvContentPartPr>
              <p14:xfrm>
                <a:off x="7794034" y="439943"/>
                <a:ext cx="804960" cy="43452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1472D298-7503-23DF-B07C-D939442A158E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7787914" y="433823"/>
                  <a:ext cx="817200" cy="44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66">
            <p14:nvContentPartPr>
              <p14:cNvPr id="567" name="Ink 566">
                <a:extLst>
                  <a:ext uri="{FF2B5EF4-FFF2-40B4-BE49-F238E27FC236}">
                    <a16:creationId xmlns:a16="http://schemas.microsoft.com/office/drawing/2014/main" id="{F1F91BFF-0C47-9E98-1547-89640D47C5D8}"/>
                  </a:ext>
                </a:extLst>
              </p14:cNvPr>
              <p14:cNvContentPartPr/>
              <p14:nvPr/>
            </p14:nvContentPartPr>
            <p14:xfrm>
              <a:off x="664430" y="1143696"/>
              <a:ext cx="2160" cy="360"/>
            </p14:xfrm>
          </p:contentPart>
        </mc:Choice>
        <mc:Fallback xmlns="">
          <p:pic>
            <p:nvPicPr>
              <p:cNvPr id="567" name="Ink 566">
                <a:extLst>
                  <a:ext uri="{FF2B5EF4-FFF2-40B4-BE49-F238E27FC236}">
                    <a16:creationId xmlns:a16="http://schemas.microsoft.com/office/drawing/2014/main" id="{F1F91BFF-0C47-9E98-1547-89640D47C5D8}"/>
                  </a:ext>
                </a:extLst>
              </p:cNvPr>
              <p:cNvPicPr/>
              <p:nvPr/>
            </p:nvPicPr>
            <p:blipFill>
              <a:blip r:embed="rId467"/>
              <a:stretch>
                <a:fillRect/>
              </a:stretch>
            </p:blipFill>
            <p:spPr>
              <a:xfrm>
                <a:off x="658310" y="1137576"/>
                <a:ext cx="14400" cy="1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568" name="Group 567">
            <a:extLst>
              <a:ext uri="{FF2B5EF4-FFF2-40B4-BE49-F238E27FC236}">
                <a16:creationId xmlns:a16="http://schemas.microsoft.com/office/drawing/2014/main" id="{E0267AD8-8DC6-35B3-F5F8-4E92642D12B4}"/>
              </a:ext>
            </a:extLst>
          </p:cNvPr>
          <p:cNvGrpSpPr/>
          <p:nvPr/>
        </p:nvGrpSpPr>
        <p:grpSpPr>
          <a:xfrm>
            <a:off x="349412" y="1096378"/>
            <a:ext cx="4730760" cy="1184040"/>
            <a:chOff x="117126" y="1974983"/>
            <a:chExt cx="4730760" cy="118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A9147DE7-7CB1-799B-74C5-2ECA63D33987}"/>
                    </a:ext>
                  </a:extLst>
                </p14:cNvPr>
                <p14:cNvContentPartPr/>
                <p14:nvPr/>
              </p14:nvContentPartPr>
              <p14:xfrm>
                <a:off x="1680966" y="2305103"/>
                <a:ext cx="147960" cy="49572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A9147DE7-7CB1-799B-74C5-2ECA63D33987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674846" y="2298983"/>
                  <a:ext cx="160200" cy="50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DAA67A7C-8CF9-434E-E542-CC56A0851EC0}"/>
                    </a:ext>
                  </a:extLst>
                </p14:cNvPr>
                <p14:cNvContentPartPr/>
                <p14:nvPr/>
              </p14:nvContentPartPr>
              <p14:xfrm>
                <a:off x="1628766" y="2546663"/>
                <a:ext cx="189360" cy="468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DAA67A7C-8CF9-434E-E542-CC56A0851EC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622646" y="2540543"/>
                  <a:ext cx="2016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201B823F-2D14-5BC6-4E51-40BA589E9057}"/>
                    </a:ext>
                  </a:extLst>
                </p14:cNvPr>
                <p14:cNvContentPartPr/>
                <p14:nvPr/>
              </p14:nvContentPartPr>
              <p14:xfrm>
                <a:off x="1894086" y="2104943"/>
                <a:ext cx="331920" cy="4233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201B823F-2D14-5BC6-4E51-40BA589E9057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887966" y="2098823"/>
                  <a:ext cx="34416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AA366D5E-1B1B-172A-5D67-DD84E4C324F8}"/>
                    </a:ext>
                  </a:extLst>
                </p14:cNvPr>
                <p14:cNvContentPartPr/>
                <p14:nvPr/>
              </p14:nvContentPartPr>
              <p14:xfrm>
                <a:off x="2294406" y="2220503"/>
                <a:ext cx="16920" cy="13248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AA366D5E-1B1B-172A-5D67-DD84E4C324F8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2288286" y="2214383"/>
                  <a:ext cx="291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E1170F55-A9CE-121E-4531-006CAB3BC7DF}"/>
                    </a:ext>
                  </a:extLst>
                </p14:cNvPr>
                <p14:cNvContentPartPr/>
                <p14:nvPr/>
              </p14:nvContentPartPr>
              <p14:xfrm>
                <a:off x="2273526" y="2012783"/>
                <a:ext cx="43920" cy="633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E1170F55-A9CE-121E-4531-006CAB3BC7DF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267406" y="2006663"/>
                  <a:ext cx="56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6A619B46-B270-A5F0-B6EF-6523636C1532}"/>
                    </a:ext>
                  </a:extLst>
                </p14:cNvPr>
                <p14:cNvContentPartPr/>
                <p14:nvPr/>
              </p14:nvContentPartPr>
              <p14:xfrm>
                <a:off x="434286" y="2538383"/>
                <a:ext cx="200880" cy="24012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6A619B46-B270-A5F0-B6EF-6523636C1532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428166" y="2532263"/>
                  <a:ext cx="21312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C12AF2C1-D45B-5BFD-2D06-A933773F7A4D}"/>
                    </a:ext>
                  </a:extLst>
                </p14:cNvPr>
                <p14:cNvContentPartPr/>
                <p14:nvPr/>
              </p14:nvContentPartPr>
              <p14:xfrm>
                <a:off x="480726" y="2532623"/>
                <a:ext cx="177480" cy="26280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C12AF2C1-D45B-5BFD-2D06-A933773F7A4D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74606" y="2526503"/>
                  <a:ext cx="18972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B5AEBEFC-6B37-25C0-0953-6BB39A4EBB4E}"/>
                    </a:ext>
                  </a:extLst>
                </p14:cNvPr>
                <p14:cNvContentPartPr/>
                <p14:nvPr/>
              </p14:nvContentPartPr>
              <p14:xfrm>
                <a:off x="690606" y="2787503"/>
                <a:ext cx="127080" cy="1594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B5AEBEFC-6B37-25C0-0953-6BB39A4EBB4E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684486" y="2781383"/>
                  <a:ext cx="1393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5A2F736-1BA7-1418-A87F-E20C3D245CF1}"/>
                    </a:ext>
                  </a:extLst>
                </p14:cNvPr>
                <p14:cNvContentPartPr/>
                <p14:nvPr/>
              </p14:nvContentPartPr>
              <p14:xfrm>
                <a:off x="743886" y="2703623"/>
                <a:ext cx="18360" cy="1368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5A2F736-1BA7-1418-A87F-E20C3D245CF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37766" y="2697503"/>
                  <a:ext cx="306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2BDA6D49-A3FB-4802-ABCF-774F124FA614}"/>
                    </a:ext>
                  </a:extLst>
                </p14:cNvPr>
                <p14:cNvContentPartPr/>
                <p14:nvPr/>
              </p14:nvContentPartPr>
              <p14:xfrm>
                <a:off x="934326" y="2583023"/>
                <a:ext cx="19080" cy="295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2BDA6D49-A3FB-4802-ABCF-774F124FA614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928206" y="2576903"/>
                  <a:ext cx="313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A92B70F1-4B13-D05B-0010-CA3D5ADDC15E}"/>
                    </a:ext>
                  </a:extLst>
                </p14:cNvPr>
                <p14:cNvContentPartPr/>
                <p14:nvPr/>
              </p14:nvContentPartPr>
              <p14:xfrm>
                <a:off x="930366" y="2706503"/>
                <a:ext cx="41040" cy="288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A92B70F1-4B13-D05B-0010-CA3D5ADDC15E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924246" y="2700383"/>
                  <a:ext cx="532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C79196CE-6A8F-8DE6-082D-D966924ADA28}"/>
                    </a:ext>
                  </a:extLst>
                </p14:cNvPr>
                <p14:cNvContentPartPr/>
                <p14:nvPr/>
              </p14:nvContentPartPr>
              <p14:xfrm>
                <a:off x="1036206" y="2617223"/>
                <a:ext cx="134640" cy="190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C79196CE-6A8F-8DE6-082D-D966924ADA28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030086" y="2611103"/>
                  <a:ext cx="1468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F7203343-F5F3-F52B-AD96-E42E4C3E4BFE}"/>
                    </a:ext>
                  </a:extLst>
                </p14:cNvPr>
                <p14:cNvContentPartPr/>
                <p14:nvPr/>
              </p14:nvContentPartPr>
              <p14:xfrm>
                <a:off x="1075086" y="2662223"/>
                <a:ext cx="158760" cy="4032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F7203343-F5F3-F52B-AD96-E42E4C3E4BFE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068966" y="2656103"/>
                  <a:ext cx="17100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C8B39150-01FE-212E-FD61-CCD34C075F9A}"/>
                    </a:ext>
                  </a:extLst>
                </p14:cNvPr>
                <p14:cNvContentPartPr/>
                <p14:nvPr/>
              </p14:nvContentPartPr>
              <p14:xfrm>
                <a:off x="734886" y="2259023"/>
                <a:ext cx="166320" cy="2484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C8B39150-01FE-212E-FD61-CCD34C075F9A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28766" y="2252903"/>
                  <a:ext cx="1785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04688D5D-4B52-EEDF-2B45-0E34B487B73B}"/>
                    </a:ext>
                  </a:extLst>
                </p14:cNvPr>
                <p14:cNvContentPartPr/>
                <p14:nvPr/>
              </p14:nvContentPartPr>
              <p14:xfrm>
                <a:off x="747486" y="2317343"/>
                <a:ext cx="151920" cy="363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04688D5D-4B52-EEDF-2B45-0E34B487B73B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41366" y="2311223"/>
                  <a:ext cx="1641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A392F5F8-B714-23D0-1D55-B76D7243E966}"/>
                    </a:ext>
                  </a:extLst>
                </p14:cNvPr>
                <p14:cNvContentPartPr/>
                <p14:nvPr/>
              </p14:nvContentPartPr>
              <p14:xfrm>
                <a:off x="117126" y="2149943"/>
                <a:ext cx="4713120" cy="100908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A392F5F8-B714-23D0-1D55-B76D7243E966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11006" y="2143823"/>
                  <a:ext cx="4725360" cy="10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8BB2AE13-B4C0-0089-FA24-136A38BFADEF}"/>
                    </a:ext>
                  </a:extLst>
                </p14:cNvPr>
                <p14:cNvContentPartPr/>
                <p14:nvPr/>
              </p14:nvContentPartPr>
              <p14:xfrm>
                <a:off x="193086" y="1974983"/>
                <a:ext cx="4654800" cy="11383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8BB2AE13-B4C0-0089-FA24-136A38BFADEF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86966" y="1968863"/>
                  <a:ext cx="4667040" cy="11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02C138F0-64C6-C152-D4F3-4E85EB0DCE39}"/>
                    </a:ext>
                  </a:extLst>
                </p14:cNvPr>
                <p14:cNvContentPartPr/>
                <p14:nvPr/>
              </p14:nvContentPartPr>
              <p14:xfrm>
                <a:off x="2339406" y="2482223"/>
                <a:ext cx="271800" cy="2826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02C138F0-64C6-C152-D4F3-4E85EB0DCE39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2333286" y="2476103"/>
                  <a:ext cx="28404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8247AB44-13C9-FEE7-1DAA-63C323546EED}"/>
                    </a:ext>
                  </a:extLst>
                </p14:cNvPr>
                <p14:cNvContentPartPr/>
                <p14:nvPr/>
              </p14:nvContentPartPr>
              <p14:xfrm>
                <a:off x="2408526" y="2718023"/>
                <a:ext cx="205200" cy="1198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8247AB44-13C9-FEE7-1DAA-63C323546EE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2402406" y="2711903"/>
                  <a:ext cx="2174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C934658A-9944-2F8E-29FE-FE8D95DAC850}"/>
                    </a:ext>
                  </a:extLst>
                </p14:cNvPr>
                <p14:cNvContentPartPr/>
                <p14:nvPr/>
              </p14:nvContentPartPr>
              <p14:xfrm>
                <a:off x="2708766" y="2450543"/>
                <a:ext cx="324720" cy="3049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C934658A-9944-2F8E-29FE-FE8D95DAC850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2702646" y="2444423"/>
                  <a:ext cx="33696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F9A80FC4-6115-C41A-9C29-9B16B4A2DD03}"/>
                    </a:ext>
                  </a:extLst>
                </p14:cNvPr>
                <p14:cNvContentPartPr/>
                <p14:nvPr/>
              </p14:nvContentPartPr>
              <p14:xfrm>
                <a:off x="3383046" y="2655023"/>
                <a:ext cx="45360" cy="1738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F9A80FC4-6115-C41A-9C29-9B16B4A2DD03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3376926" y="2648903"/>
                  <a:ext cx="576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AABA572D-7E49-A419-4755-DC3363906009}"/>
                    </a:ext>
                  </a:extLst>
                </p14:cNvPr>
                <p14:cNvContentPartPr/>
                <p14:nvPr/>
              </p14:nvContentPartPr>
              <p14:xfrm>
                <a:off x="3817206" y="2390783"/>
                <a:ext cx="164880" cy="36108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AABA572D-7E49-A419-4755-DC336390600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811086" y="2384663"/>
                  <a:ext cx="17712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A6CC41C1-4DF1-F5DF-B4D9-967E04DDA7E0}"/>
                    </a:ext>
                  </a:extLst>
                </p14:cNvPr>
                <p14:cNvContentPartPr/>
                <p14:nvPr/>
              </p14:nvContentPartPr>
              <p14:xfrm>
                <a:off x="3741246" y="2516783"/>
                <a:ext cx="335880" cy="417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A6CC41C1-4DF1-F5DF-B4D9-967E04DDA7E0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3735126" y="2510663"/>
                  <a:ext cx="3481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C0BF1BC1-F824-7DD3-1A3D-F73760581E36}"/>
                    </a:ext>
                  </a:extLst>
                </p14:cNvPr>
                <p14:cNvContentPartPr/>
                <p14:nvPr/>
              </p14:nvContentPartPr>
              <p14:xfrm>
                <a:off x="4242006" y="2465663"/>
                <a:ext cx="225360" cy="2898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C0BF1BC1-F824-7DD3-1A3D-F73760581E36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235886" y="2459543"/>
                  <a:ext cx="23760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F78390D9-5729-1580-308F-C5E838006FD4}"/>
                    </a:ext>
                  </a:extLst>
                </p14:cNvPr>
                <p14:cNvContentPartPr/>
                <p14:nvPr/>
              </p14:nvContentPartPr>
              <p14:xfrm>
                <a:off x="4496526" y="2423183"/>
                <a:ext cx="187200" cy="27432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F78390D9-5729-1580-308F-C5E838006FD4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490406" y="2417063"/>
                  <a:ext cx="199440" cy="28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2BE631F-736B-E083-DC3D-F11C81597411}"/>
              </a:ext>
            </a:extLst>
          </p:cNvPr>
          <p:cNvGrpSpPr/>
          <p:nvPr/>
        </p:nvGrpSpPr>
        <p:grpSpPr>
          <a:xfrm>
            <a:off x="5994206" y="2743209"/>
            <a:ext cx="666360" cy="470880"/>
            <a:chOff x="5994206" y="2743209"/>
            <a:chExt cx="666360" cy="47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19038DB1-41A8-1776-AFA7-2DE3D51B03E4}"/>
                    </a:ext>
                  </a:extLst>
                </p14:cNvPr>
                <p14:cNvContentPartPr/>
                <p14:nvPr/>
              </p14:nvContentPartPr>
              <p14:xfrm>
                <a:off x="6031286" y="2952009"/>
                <a:ext cx="64080" cy="2620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19038DB1-41A8-1776-AFA7-2DE3D51B03E4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025166" y="2945889"/>
                  <a:ext cx="7632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422F1EC-3EB3-370F-029E-035FB87AD8DB}"/>
                    </a:ext>
                  </a:extLst>
                </p14:cNvPr>
                <p14:cNvContentPartPr/>
                <p14:nvPr/>
              </p14:nvContentPartPr>
              <p14:xfrm>
                <a:off x="5994206" y="2906289"/>
                <a:ext cx="191520" cy="1972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422F1EC-3EB3-370F-029E-035FB87AD8DB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988086" y="2900169"/>
                  <a:ext cx="20376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535CEE10-1544-02E2-4BE4-FED7564B332E}"/>
                    </a:ext>
                  </a:extLst>
                </p14:cNvPr>
                <p14:cNvContentPartPr/>
                <p14:nvPr/>
              </p14:nvContentPartPr>
              <p14:xfrm>
                <a:off x="6180326" y="2743209"/>
                <a:ext cx="34920" cy="1760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535CEE10-1544-02E2-4BE4-FED7564B332E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174206" y="2737089"/>
                  <a:ext cx="471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AC2AF9E3-C662-6D74-17B9-C1F1E6375039}"/>
                    </a:ext>
                  </a:extLst>
                </p14:cNvPr>
                <p14:cNvContentPartPr/>
                <p14:nvPr/>
              </p14:nvContentPartPr>
              <p14:xfrm>
                <a:off x="6171326" y="2809449"/>
                <a:ext cx="91080" cy="244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AC2AF9E3-C662-6D74-17B9-C1F1E6375039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165206" y="2803329"/>
                  <a:ext cx="1033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372CFD1-9A86-688C-5F86-DEF78FE995B1}"/>
                    </a:ext>
                  </a:extLst>
                </p14:cNvPr>
                <p14:cNvContentPartPr/>
                <p14:nvPr/>
              </p14:nvContentPartPr>
              <p14:xfrm>
                <a:off x="6259166" y="2847609"/>
                <a:ext cx="123480" cy="720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372CFD1-9A86-688C-5F86-DEF78FE995B1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253046" y="2841489"/>
                  <a:ext cx="1357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3E613290-B833-EC5F-A00F-E3F33C0CE57A}"/>
                    </a:ext>
                  </a:extLst>
                </p14:cNvPr>
                <p14:cNvContentPartPr/>
                <p14:nvPr/>
              </p14:nvContentPartPr>
              <p14:xfrm>
                <a:off x="6391646" y="2842929"/>
                <a:ext cx="94320" cy="770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E613290-B833-EC5F-A00F-E3F33C0CE57A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385526" y="2836809"/>
                  <a:ext cx="1065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51A79C8-A0FB-E5B6-94B6-21BBC8BBEDC2}"/>
                    </a:ext>
                  </a:extLst>
                </p14:cNvPr>
                <p14:cNvContentPartPr/>
                <p14:nvPr/>
              </p14:nvContentPartPr>
              <p14:xfrm>
                <a:off x="6525566" y="2842569"/>
                <a:ext cx="41760" cy="1969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51A79C8-A0FB-E5B6-94B6-21BBC8BBEDC2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519446" y="2836449"/>
                  <a:ext cx="540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2F8D52AD-9A75-3294-8CC1-B2D24DD9DDA7}"/>
                    </a:ext>
                  </a:extLst>
                </p14:cNvPr>
                <p14:cNvContentPartPr/>
                <p14:nvPr/>
              </p14:nvContentPartPr>
              <p14:xfrm>
                <a:off x="6518366" y="2781369"/>
                <a:ext cx="142200" cy="1209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2F8D52AD-9A75-3294-8CC1-B2D24DD9DDA7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512246" y="2775249"/>
                  <a:ext cx="154440" cy="13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40C3F3-95B4-1BE6-38D5-541B97ADC521}"/>
                  </a:ext>
                </a:extLst>
              </p14:cNvPr>
              <p14:cNvContentPartPr/>
              <p14:nvPr/>
            </p14:nvContentPartPr>
            <p14:xfrm>
              <a:off x="9396144" y="1327141"/>
              <a:ext cx="161280" cy="296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40C3F3-95B4-1BE6-38D5-541B97ADC521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9390038" y="1321021"/>
                <a:ext cx="173493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2E27042-B6A7-A5B8-04D0-40090E239DB3}"/>
                  </a:ext>
                </a:extLst>
              </p14:cNvPr>
              <p14:cNvContentPartPr/>
              <p14:nvPr/>
            </p14:nvContentPartPr>
            <p14:xfrm>
              <a:off x="9324864" y="1473301"/>
              <a:ext cx="174240" cy="2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2E27042-B6A7-A5B8-04D0-40090E239DB3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9318744" y="1467262"/>
                <a:ext cx="186480" cy="39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55E6311-992F-4F14-0333-F51F33218FFD}"/>
                  </a:ext>
                </a:extLst>
              </p14:cNvPr>
              <p14:cNvContentPartPr/>
              <p14:nvPr/>
            </p14:nvContentPartPr>
            <p14:xfrm>
              <a:off x="9545544" y="1510021"/>
              <a:ext cx="178920" cy="114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55E6311-992F-4F14-0333-F51F33218FFD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9539424" y="1503901"/>
                <a:ext cx="19116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3B4D32F-04C2-A404-BBCA-84F67C73805A}"/>
                  </a:ext>
                </a:extLst>
              </p14:cNvPr>
              <p14:cNvContentPartPr/>
              <p14:nvPr/>
            </p14:nvContentPartPr>
            <p14:xfrm>
              <a:off x="9647784" y="1514341"/>
              <a:ext cx="120960" cy="114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3B4D32F-04C2-A404-BBCA-84F67C73805A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9641664" y="1508240"/>
                <a:ext cx="133200" cy="126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E33719E-5940-DCD5-0E82-5B66B4117015}"/>
                  </a:ext>
                </a:extLst>
              </p14:cNvPr>
              <p14:cNvContentPartPr/>
              <p14:nvPr/>
            </p14:nvContentPartPr>
            <p14:xfrm>
              <a:off x="9769464" y="1514341"/>
              <a:ext cx="54000" cy="23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E33719E-5940-DCD5-0E82-5B66B4117015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9763344" y="1508221"/>
                <a:ext cx="662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1482B2A-CF1F-E69F-E4A7-E6F01DF622CB}"/>
                  </a:ext>
                </a:extLst>
              </p14:cNvPr>
              <p14:cNvContentPartPr/>
              <p14:nvPr/>
            </p14:nvContentPartPr>
            <p14:xfrm>
              <a:off x="10758744" y="1473301"/>
              <a:ext cx="195840" cy="145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1482B2A-CF1F-E69F-E4A7-E6F01DF622CB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10752624" y="1467181"/>
                <a:ext cx="208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BE24957-E215-FA2D-8BD0-C79FF20ADF22}"/>
                  </a:ext>
                </a:extLst>
              </p14:cNvPr>
              <p14:cNvContentPartPr/>
              <p14:nvPr/>
            </p14:nvContentPartPr>
            <p14:xfrm>
              <a:off x="10939104" y="1476541"/>
              <a:ext cx="318240" cy="304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BE24957-E215-FA2D-8BD0-C79FF20ADF22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10932984" y="1470421"/>
                <a:ext cx="33048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54C522-C99D-F5F7-6AC6-CFF429CE5037}"/>
                  </a:ext>
                </a:extLst>
              </p14:cNvPr>
              <p14:cNvContentPartPr/>
              <p14:nvPr/>
            </p14:nvContentPartPr>
            <p14:xfrm>
              <a:off x="11275704" y="1229581"/>
              <a:ext cx="568080" cy="37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54C522-C99D-F5F7-6AC6-CFF429CE5037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11269584" y="1223461"/>
                <a:ext cx="58032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1C60669-EED5-B9C8-B730-2B7C535204B4}"/>
                  </a:ext>
                </a:extLst>
              </p14:cNvPr>
              <p14:cNvContentPartPr/>
              <p14:nvPr/>
            </p14:nvContentPartPr>
            <p14:xfrm>
              <a:off x="11695104" y="1324621"/>
              <a:ext cx="47160" cy="19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1C60669-EED5-B9C8-B730-2B7C535204B4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11688984" y="1318501"/>
                <a:ext cx="594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D868D2-A448-CCDD-26E1-07BD74670A40}"/>
                  </a:ext>
                </a:extLst>
              </p14:cNvPr>
              <p14:cNvContentPartPr/>
              <p14:nvPr/>
            </p14:nvContentPartPr>
            <p14:xfrm>
              <a:off x="11848104" y="1138141"/>
              <a:ext cx="41400" cy="426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D868D2-A448-CCDD-26E1-07BD74670A40}"/>
                  </a:ext>
                </a:extLst>
              </p:cNvPr>
              <p:cNvPicPr/>
              <p:nvPr/>
            </p:nvPicPr>
            <p:blipFill>
              <a:blip r:embed="rId553"/>
              <a:stretch>
                <a:fillRect/>
              </a:stretch>
            </p:blipFill>
            <p:spPr>
              <a:xfrm>
                <a:off x="11841984" y="1132021"/>
                <a:ext cx="5364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9A40A6B-92E1-1698-329E-A81139E93A3B}"/>
                  </a:ext>
                </a:extLst>
              </p14:cNvPr>
              <p14:cNvContentPartPr/>
              <p14:nvPr/>
            </p14:nvContentPartPr>
            <p14:xfrm>
              <a:off x="11830104" y="1354861"/>
              <a:ext cx="304560" cy="381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9A40A6B-92E1-1698-329E-A81139E93A3B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11823991" y="1348741"/>
                <a:ext cx="316786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E190EDF-5A6A-FF0C-6707-AE8884B97F94}"/>
                  </a:ext>
                </a:extLst>
              </p14:cNvPr>
              <p14:cNvContentPartPr/>
              <p14:nvPr/>
            </p14:nvContentPartPr>
            <p14:xfrm>
              <a:off x="9747926" y="1503009"/>
              <a:ext cx="132480" cy="103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E190EDF-5A6A-FF0C-6707-AE8884B97F94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9741806" y="1496889"/>
                <a:ext cx="1447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466FEB-837E-584A-B1B5-3E4DC4A310F9}"/>
                  </a:ext>
                </a:extLst>
              </p14:cNvPr>
              <p14:cNvContentPartPr/>
              <p14:nvPr/>
            </p14:nvContentPartPr>
            <p14:xfrm>
              <a:off x="9897686" y="1507689"/>
              <a:ext cx="54720" cy="87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466FEB-837E-584A-B1B5-3E4DC4A310F9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9891566" y="1501569"/>
                <a:ext cx="66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DD7C7C6-1940-9A63-BFDD-A500585E35D1}"/>
                  </a:ext>
                </a:extLst>
              </p14:cNvPr>
              <p14:cNvContentPartPr/>
              <p14:nvPr/>
            </p14:nvContentPartPr>
            <p14:xfrm>
              <a:off x="9904886" y="1444689"/>
              <a:ext cx="22680" cy="13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DD7C7C6-1940-9A63-BFDD-A500585E35D1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9898766" y="1438569"/>
                <a:ext cx="349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944045-6F4A-CF2D-553D-B7D775CC2A1A}"/>
                  </a:ext>
                </a:extLst>
              </p14:cNvPr>
              <p14:cNvContentPartPr/>
              <p14:nvPr/>
            </p14:nvContentPartPr>
            <p14:xfrm>
              <a:off x="9963926" y="1497249"/>
              <a:ext cx="140400" cy="100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944045-6F4A-CF2D-553D-B7D775CC2A1A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9957806" y="1491129"/>
                <a:ext cx="15264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AA0486-A7E9-4639-7FB3-FDB787E43509}"/>
                  </a:ext>
                </a:extLst>
              </p14:cNvPr>
              <p14:cNvContentPartPr/>
              <p14:nvPr/>
            </p14:nvContentPartPr>
            <p14:xfrm>
              <a:off x="10073366" y="1262889"/>
              <a:ext cx="309240" cy="357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AA0486-A7E9-4639-7FB3-FDB787E43509}"/>
                  </a:ext>
                </a:extLst>
              </p:cNvPr>
              <p:cNvPicPr/>
              <p:nvPr/>
            </p:nvPicPr>
            <p:blipFill>
              <a:blip r:embed="rId565"/>
              <a:stretch>
                <a:fillRect/>
              </a:stretch>
            </p:blipFill>
            <p:spPr>
              <a:xfrm>
                <a:off x="10067246" y="1256769"/>
                <a:ext cx="32148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9302FFE-27C8-006D-D02A-9548F4D1FE96}"/>
                  </a:ext>
                </a:extLst>
              </p14:cNvPr>
              <p14:cNvContentPartPr/>
              <p14:nvPr/>
            </p14:nvContentPartPr>
            <p14:xfrm>
              <a:off x="10588526" y="1482129"/>
              <a:ext cx="164880" cy="138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9302FFE-27C8-006D-D02A-9548F4D1FE96}"/>
                  </a:ext>
                </a:extLst>
              </p:cNvPr>
              <p:cNvPicPr/>
              <p:nvPr/>
            </p:nvPicPr>
            <p:blipFill>
              <a:blip r:embed="rId567"/>
              <a:stretch>
                <a:fillRect/>
              </a:stretch>
            </p:blipFill>
            <p:spPr>
              <a:xfrm>
                <a:off x="10582406" y="1476009"/>
                <a:ext cx="17712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3B0C1E4-15AD-BCA5-D8FC-CE6A051AE525}"/>
                  </a:ext>
                </a:extLst>
              </p14:cNvPr>
              <p14:cNvContentPartPr/>
              <p14:nvPr/>
            </p14:nvContentPartPr>
            <p14:xfrm>
              <a:off x="10650806" y="1386369"/>
              <a:ext cx="26280" cy="23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3B0C1E4-15AD-BCA5-D8FC-CE6A051AE525}"/>
                  </a:ext>
                </a:extLst>
              </p:cNvPr>
              <p:cNvPicPr/>
              <p:nvPr/>
            </p:nvPicPr>
            <p:blipFill>
              <a:blip r:embed="rId569"/>
              <a:stretch>
                <a:fillRect/>
              </a:stretch>
            </p:blipFill>
            <p:spPr>
              <a:xfrm>
                <a:off x="10644686" y="1380249"/>
                <a:ext cx="38520" cy="3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785321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607818-5778-FCC4-EC87-5297A7E7B8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483F5955-E9BE-D12A-F78E-658E6A077635}"/>
                  </a:ext>
                </a:extLst>
              </p14:cNvPr>
              <p14:cNvContentPartPr/>
              <p14:nvPr/>
            </p14:nvContentPartPr>
            <p14:xfrm>
              <a:off x="664430" y="1143696"/>
              <a:ext cx="2160" cy="36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483F5955-E9BE-D12A-F78E-658E6A0776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8310" y="1137576"/>
                <a:ext cx="144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70A2F2DF-E0D6-F736-1914-1360F6BC727A}"/>
                  </a:ext>
                </a:extLst>
              </p14:cNvPr>
              <p14:cNvContentPartPr/>
              <p14:nvPr/>
            </p14:nvContentPartPr>
            <p14:xfrm>
              <a:off x="272304" y="-253259"/>
              <a:ext cx="7560" cy="4068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70A2F2DF-E0D6-F736-1914-1360F6BC727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878" y="-259325"/>
                <a:ext cx="20412" cy="52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738610A-DF49-FA7D-725C-819D568AA3C1}"/>
                  </a:ext>
                </a:extLst>
              </p14:cNvPr>
              <p14:cNvContentPartPr/>
              <p14:nvPr/>
            </p14:nvContentPartPr>
            <p14:xfrm>
              <a:off x="2063552" y="3902733"/>
              <a:ext cx="254520" cy="2534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738610A-DF49-FA7D-725C-819D568AA3C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57432" y="3896613"/>
                <a:ext cx="26676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4AFAD87-39FE-A3F2-F5D2-7947D06D3A8C}"/>
                  </a:ext>
                </a:extLst>
              </p14:cNvPr>
              <p14:cNvContentPartPr/>
              <p14:nvPr/>
            </p14:nvContentPartPr>
            <p14:xfrm>
              <a:off x="2135552" y="3917493"/>
              <a:ext cx="183960" cy="268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4AFAD87-39FE-A3F2-F5D2-7947D06D3A8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29432" y="3911373"/>
                <a:ext cx="1962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ED14F5C-021E-C99D-722B-AFA16DD4AA8F}"/>
                  </a:ext>
                </a:extLst>
              </p14:cNvPr>
              <p14:cNvContentPartPr/>
              <p14:nvPr/>
            </p14:nvContentPartPr>
            <p14:xfrm>
              <a:off x="2363432" y="3636333"/>
              <a:ext cx="70920" cy="245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ED14F5C-021E-C99D-722B-AFA16DD4AA8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57312" y="3630213"/>
                <a:ext cx="8316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05066B4-5D31-8B60-C131-2932FDFD1493}"/>
                  </a:ext>
                </a:extLst>
              </p14:cNvPr>
              <p14:cNvContentPartPr/>
              <p14:nvPr/>
            </p14:nvContentPartPr>
            <p14:xfrm>
              <a:off x="2328152" y="3732813"/>
              <a:ext cx="176760" cy="604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05066B4-5D31-8B60-C131-2932FDFD14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322032" y="3726693"/>
                <a:ext cx="18900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13" name="Ink 512">
                <a:extLst>
                  <a:ext uri="{FF2B5EF4-FFF2-40B4-BE49-F238E27FC236}">
                    <a16:creationId xmlns:a16="http://schemas.microsoft.com/office/drawing/2014/main" id="{C33B28DA-DDB2-C1B9-5B9B-A2939233C985}"/>
                  </a:ext>
                </a:extLst>
              </p14:cNvPr>
              <p14:cNvContentPartPr/>
              <p14:nvPr/>
            </p14:nvContentPartPr>
            <p14:xfrm>
              <a:off x="2349752" y="4066893"/>
              <a:ext cx="131040" cy="142200"/>
            </p14:xfrm>
          </p:contentPart>
        </mc:Choice>
        <mc:Fallback xmlns="">
          <p:pic>
            <p:nvPicPr>
              <p:cNvPr id="513" name="Ink 512">
                <a:extLst>
                  <a:ext uri="{FF2B5EF4-FFF2-40B4-BE49-F238E27FC236}">
                    <a16:creationId xmlns:a16="http://schemas.microsoft.com/office/drawing/2014/main" id="{C33B28DA-DDB2-C1B9-5B9B-A2939233C9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43632" y="4060773"/>
                <a:ext cx="14328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4" name="Ink 513">
                <a:extLst>
                  <a:ext uri="{FF2B5EF4-FFF2-40B4-BE49-F238E27FC236}">
                    <a16:creationId xmlns:a16="http://schemas.microsoft.com/office/drawing/2014/main" id="{27FAC519-7F70-6DD6-D860-48BAF753F190}"/>
                  </a:ext>
                </a:extLst>
              </p14:cNvPr>
              <p14:cNvContentPartPr/>
              <p14:nvPr/>
            </p14:nvContentPartPr>
            <p14:xfrm>
              <a:off x="2559992" y="4038093"/>
              <a:ext cx="86760" cy="194400"/>
            </p14:xfrm>
          </p:contentPart>
        </mc:Choice>
        <mc:Fallback xmlns="">
          <p:pic>
            <p:nvPicPr>
              <p:cNvPr id="514" name="Ink 513">
                <a:extLst>
                  <a:ext uri="{FF2B5EF4-FFF2-40B4-BE49-F238E27FC236}">
                    <a16:creationId xmlns:a16="http://schemas.microsoft.com/office/drawing/2014/main" id="{27FAC519-7F70-6DD6-D860-48BAF753F19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53872" y="4031973"/>
                <a:ext cx="9900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15" name="Ink 514">
                <a:extLst>
                  <a:ext uri="{FF2B5EF4-FFF2-40B4-BE49-F238E27FC236}">
                    <a16:creationId xmlns:a16="http://schemas.microsoft.com/office/drawing/2014/main" id="{B4530197-C282-0934-DB1A-E3FEC996AC68}"/>
                  </a:ext>
                </a:extLst>
              </p14:cNvPr>
              <p14:cNvContentPartPr/>
              <p14:nvPr/>
            </p14:nvContentPartPr>
            <p14:xfrm>
              <a:off x="2642072" y="4134573"/>
              <a:ext cx="53280" cy="71640"/>
            </p14:xfrm>
          </p:contentPart>
        </mc:Choice>
        <mc:Fallback xmlns="">
          <p:pic>
            <p:nvPicPr>
              <p:cNvPr id="515" name="Ink 514">
                <a:extLst>
                  <a:ext uri="{FF2B5EF4-FFF2-40B4-BE49-F238E27FC236}">
                    <a16:creationId xmlns:a16="http://schemas.microsoft.com/office/drawing/2014/main" id="{B4530197-C282-0934-DB1A-E3FEC996AC6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635952" y="4128453"/>
                <a:ext cx="655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6" name="Ink 515">
                <a:extLst>
                  <a:ext uri="{FF2B5EF4-FFF2-40B4-BE49-F238E27FC236}">
                    <a16:creationId xmlns:a16="http://schemas.microsoft.com/office/drawing/2014/main" id="{31D268D1-3A41-8A83-B4D4-3C64D50D0516}"/>
                  </a:ext>
                </a:extLst>
              </p14:cNvPr>
              <p14:cNvContentPartPr/>
              <p14:nvPr/>
            </p14:nvContentPartPr>
            <p14:xfrm>
              <a:off x="2667632" y="4031253"/>
              <a:ext cx="25200" cy="5040"/>
            </p14:xfrm>
          </p:contentPart>
        </mc:Choice>
        <mc:Fallback xmlns="">
          <p:pic>
            <p:nvPicPr>
              <p:cNvPr id="516" name="Ink 515">
                <a:extLst>
                  <a:ext uri="{FF2B5EF4-FFF2-40B4-BE49-F238E27FC236}">
                    <a16:creationId xmlns:a16="http://schemas.microsoft.com/office/drawing/2014/main" id="{31D268D1-3A41-8A83-B4D4-3C64D50D05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1512" y="4025133"/>
                <a:ext cx="3744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7" name="Ink 516">
                <a:extLst>
                  <a:ext uri="{FF2B5EF4-FFF2-40B4-BE49-F238E27FC236}">
                    <a16:creationId xmlns:a16="http://schemas.microsoft.com/office/drawing/2014/main" id="{1BC81BBB-CC1E-C0A0-1AC6-EA07A5F78546}"/>
                  </a:ext>
                </a:extLst>
              </p14:cNvPr>
              <p14:cNvContentPartPr/>
              <p14:nvPr/>
            </p14:nvContentPartPr>
            <p14:xfrm>
              <a:off x="2714792" y="4128813"/>
              <a:ext cx="116640" cy="25920"/>
            </p14:xfrm>
          </p:contentPart>
        </mc:Choice>
        <mc:Fallback xmlns="">
          <p:pic>
            <p:nvPicPr>
              <p:cNvPr id="517" name="Ink 516">
                <a:extLst>
                  <a:ext uri="{FF2B5EF4-FFF2-40B4-BE49-F238E27FC236}">
                    <a16:creationId xmlns:a16="http://schemas.microsoft.com/office/drawing/2014/main" id="{1BC81BBB-CC1E-C0A0-1AC6-EA07A5F7854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08672" y="4122693"/>
                <a:ext cx="1288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8" name="Ink 517">
                <a:extLst>
                  <a:ext uri="{FF2B5EF4-FFF2-40B4-BE49-F238E27FC236}">
                    <a16:creationId xmlns:a16="http://schemas.microsoft.com/office/drawing/2014/main" id="{62921FA7-1DF7-8111-1126-4CFA8E523668}"/>
                  </a:ext>
                </a:extLst>
              </p14:cNvPr>
              <p14:cNvContentPartPr/>
              <p14:nvPr/>
            </p14:nvContentPartPr>
            <p14:xfrm>
              <a:off x="2879672" y="4031973"/>
              <a:ext cx="51480" cy="158760"/>
            </p14:xfrm>
          </p:contentPart>
        </mc:Choice>
        <mc:Fallback xmlns="">
          <p:pic>
            <p:nvPicPr>
              <p:cNvPr id="518" name="Ink 517">
                <a:extLst>
                  <a:ext uri="{FF2B5EF4-FFF2-40B4-BE49-F238E27FC236}">
                    <a16:creationId xmlns:a16="http://schemas.microsoft.com/office/drawing/2014/main" id="{62921FA7-1DF7-8111-1126-4CFA8E52366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73552" y="4025853"/>
                <a:ext cx="637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19" name="Ink 518">
                <a:extLst>
                  <a:ext uri="{FF2B5EF4-FFF2-40B4-BE49-F238E27FC236}">
                    <a16:creationId xmlns:a16="http://schemas.microsoft.com/office/drawing/2014/main" id="{27D8F520-7118-34E8-4217-02735BF6DCD6}"/>
                  </a:ext>
                </a:extLst>
              </p14:cNvPr>
              <p14:cNvContentPartPr/>
              <p14:nvPr/>
            </p14:nvContentPartPr>
            <p14:xfrm>
              <a:off x="2918192" y="3929013"/>
              <a:ext cx="148320" cy="299520"/>
            </p14:xfrm>
          </p:contentPart>
        </mc:Choice>
        <mc:Fallback xmlns="">
          <p:pic>
            <p:nvPicPr>
              <p:cNvPr id="519" name="Ink 518">
                <a:extLst>
                  <a:ext uri="{FF2B5EF4-FFF2-40B4-BE49-F238E27FC236}">
                    <a16:creationId xmlns:a16="http://schemas.microsoft.com/office/drawing/2014/main" id="{27D8F520-7118-34E8-4217-02735BF6DCD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912072" y="3922893"/>
                <a:ext cx="16056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20" name="Ink 519">
                <a:extLst>
                  <a:ext uri="{FF2B5EF4-FFF2-40B4-BE49-F238E27FC236}">
                    <a16:creationId xmlns:a16="http://schemas.microsoft.com/office/drawing/2014/main" id="{FA4255D9-8446-FA8A-6885-3569ACBCDAD9}"/>
                  </a:ext>
                </a:extLst>
              </p14:cNvPr>
              <p14:cNvContentPartPr/>
              <p14:nvPr/>
            </p14:nvContentPartPr>
            <p14:xfrm>
              <a:off x="3325352" y="3831093"/>
              <a:ext cx="28080" cy="228960"/>
            </p14:xfrm>
          </p:contentPart>
        </mc:Choice>
        <mc:Fallback xmlns="">
          <p:pic>
            <p:nvPicPr>
              <p:cNvPr id="520" name="Ink 519">
                <a:extLst>
                  <a:ext uri="{FF2B5EF4-FFF2-40B4-BE49-F238E27FC236}">
                    <a16:creationId xmlns:a16="http://schemas.microsoft.com/office/drawing/2014/main" id="{FA4255D9-8446-FA8A-6885-3569ACBCDAD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319232" y="3824973"/>
                <a:ext cx="4032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1" name="Ink 520">
                <a:extLst>
                  <a:ext uri="{FF2B5EF4-FFF2-40B4-BE49-F238E27FC236}">
                    <a16:creationId xmlns:a16="http://schemas.microsoft.com/office/drawing/2014/main" id="{BD4B19DF-AD46-FAA6-0EC3-D03AA0EC1717}"/>
                  </a:ext>
                </a:extLst>
              </p14:cNvPr>
              <p14:cNvContentPartPr/>
              <p14:nvPr/>
            </p14:nvContentPartPr>
            <p14:xfrm>
              <a:off x="3240752" y="3932613"/>
              <a:ext cx="199800" cy="29520"/>
            </p14:xfrm>
          </p:contentPart>
        </mc:Choice>
        <mc:Fallback xmlns="">
          <p:pic>
            <p:nvPicPr>
              <p:cNvPr id="521" name="Ink 520">
                <a:extLst>
                  <a:ext uri="{FF2B5EF4-FFF2-40B4-BE49-F238E27FC236}">
                    <a16:creationId xmlns:a16="http://schemas.microsoft.com/office/drawing/2014/main" id="{BD4B19DF-AD46-FAA6-0EC3-D03AA0EC17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34632" y="3926493"/>
                <a:ext cx="212040" cy="41760"/>
              </a:xfrm>
              <a:prstGeom prst="rect">
                <a:avLst/>
              </a:prstGeom>
            </p:spPr>
          </p:pic>
        </mc:Fallback>
      </mc:AlternateContent>
      <p:grpSp>
        <p:nvGrpSpPr>
          <p:cNvPr id="534" name="Group 533">
            <a:extLst>
              <a:ext uri="{FF2B5EF4-FFF2-40B4-BE49-F238E27FC236}">
                <a16:creationId xmlns:a16="http://schemas.microsoft.com/office/drawing/2014/main" id="{8C0A6EB4-BECA-C2D9-D392-B8EF312A3F28}"/>
              </a:ext>
            </a:extLst>
          </p:cNvPr>
          <p:cNvGrpSpPr/>
          <p:nvPr/>
        </p:nvGrpSpPr>
        <p:grpSpPr>
          <a:xfrm>
            <a:off x="3670232" y="3535533"/>
            <a:ext cx="716040" cy="698400"/>
            <a:chOff x="3670232" y="3535533"/>
            <a:chExt cx="716040" cy="69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800426C0-9A5E-9503-E4B0-F58FF7805FCD}"/>
                    </a:ext>
                  </a:extLst>
                </p14:cNvPr>
                <p14:cNvContentPartPr/>
                <p14:nvPr/>
              </p14:nvContentPartPr>
              <p14:xfrm>
                <a:off x="3670232" y="3828213"/>
                <a:ext cx="282240" cy="27648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800426C0-9A5E-9503-E4B0-F58FF7805FC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664112" y="3822093"/>
                  <a:ext cx="29448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35712619-D66B-DC49-81B2-01B6CF482147}"/>
                    </a:ext>
                  </a:extLst>
                </p14:cNvPr>
                <p14:cNvContentPartPr/>
                <p14:nvPr/>
              </p14:nvContentPartPr>
              <p14:xfrm>
                <a:off x="3724592" y="3802653"/>
                <a:ext cx="252360" cy="30420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35712619-D66B-DC49-81B2-01B6CF48214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718472" y="3796533"/>
                  <a:ext cx="26460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01E66940-55A9-1B3C-F6AA-6939799B9D43}"/>
                    </a:ext>
                  </a:extLst>
                </p14:cNvPr>
                <p14:cNvContentPartPr/>
                <p14:nvPr/>
              </p14:nvContentPartPr>
              <p14:xfrm>
                <a:off x="3961112" y="4006413"/>
                <a:ext cx="124920" cy="22752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01E66940-55A9-1B3C-F6AA-6939799B9D43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954992" y="4000293"/>
                  <a:ext cx="1371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4ED05681-78ED-D0CB-322C-5701CF5E1710}"/>
                    </a:ext>
                  </a:extLst>
                </p14:cNvPr>
                <p14:cNvContentPartPr/>
                <p14:nvPr/>
              </p14:nvContentPartPr>
              <p14:xfrm>
                <a:off x="4126352" y="4098933"/>
                <a:ext cx="67680" cy="11592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4ED05681-78ED-D0CB-322C-5701CF5E171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120232" y="4092813"/>
                  <a:ext cx="799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69C9F348-C6EC-9FB3-16B1-A014521F0376}"/>
                    </a:ext>
                  </a:extLst>
                </p14:cNvPr>
                <p14:cNvContentPartPr/>
                <p14:nvPr/>
              </p14:nvContentPartPr>
              <p14:xfrm>
                <a:off x="4138232" y="4015053"/>
                <a:ext cx="37800" cy="576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69C9F348-C6EC-9FB3-16B1-A014521F037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132112" y="4008933"/>
                  <a:ext cx="500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3DFA3E22-2C12-159C-BF80-AC5C1E1649C9}"/>
                    </a:ext>
                  </a:extLst>
                </p14:cNvPr>
                <p14:cNvContentPartPr/>
                <p14:nvPr/>
              </p14:nvContentPartPr>
              <p14:xfrm>
                <a:off x="4211312" y="4121253"/>
                <a:ext cx="102600" cy="1764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3DFA3E22-2C12-159C-BF80-AC5C1E1649C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205192" y="4115133"/>
                  <a:ext cx="1148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3A66E8CB-09C6-F3AE-D2DD-900A21401D72}"/>
                    </a:ext>
                  </a:extLst>
                </p14:cNvPr>
                <p14:cNvContentPartPr/>
                <p14:nvPr/>
              </p14:nvContentPartPr>
              <p14:xfrm>
                <a:off x="4367552" y="4011813"/>
                <a:ext cx="18720" cy="19404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3A66E8CB-09C6-F3AE-D2DD-900A21401D72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361432" y="4005693"/>
                  <a:ext cx="309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6B6530AF-979F-2815-FE80-7CE5A4FD9CFA}"/>
                    </a:ext>
                  </a:extLst>
                </p14:cNvPr>
                <p14:cNvContentPartPr/>
                <p14:nvPr/>
              </p14:nvContentPartPr>
              <p14:xfrm>
                <a:off x="4015832" y="3535533"/>
                <a:ext cx="86760" cy="24012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6B6530AF-979F-2815-FE80-7CE5A4FD9CF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009712" y="3529413"/>
                  <a:ext cx="9900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CF777F7A-66FD-AF14-3FF9-EEF9C7B972BF}"/>
                    </a:ext>
                  </a:extLst>
                </p14:cNvPr>
                <p14:cNvContentPartPr/>
                <p14:nvPr/>
              </p14:nvContentPartPr>
              <p14:xfrm>
                <a:off x="4032392" y="3605373"/>
                <a:ext cx="169920" cy="3636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CF777F7A-66FD-AF14-3FF9-EEF9C7B972B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026272" y="3599253"/>
                  <a:ext cx="182160" cy="4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C5102CE-7B9E-46CC-FD38-BDB3F6F27C62}"/>
              </a:ext>
            </a:extLst>
          </p:cNvPr>
          <p:cNvGrpSpPr/>
          <p:nvPr/>
        </p:nvGrpSpPr>
        <p:grpSpPr>
          <a:xfrm>
            <a:off x="782672" y="3604653"/>
            <a:ext cx="976680" cy="626760"/>
            <a:chOff x="782672" y="3604653"/>
            <a:chExt cx="976680" cy="62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60EA24FA-3714-5445-B400-BCE999166797}"/>
                    </a:ext>
                  </a:extLst>
                </p14:cNvPr>
                <p14:cNvContentPartPr/>
                <p14:nvPr/>
              </p14:nvContentPartPr>
              <p14:xfrm>
                <a:off x="782672" y="3863133"/>
                <a:ext cx="233640" cy="2520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60EA24FA-3714-5445-B400-BCE999166797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76552" y="3857013"/>
                  <a:ext cx="24588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AF4193A4-907F-D04E-EB41-E95A748678CD}"/>
                    </a:ext>
                  </a:extLst>
                </p14:cNvPr>
                <p14:cNvContentPartPr/>
                <p14:nvPr/>
              </p14:nvContentPartPr>
              <p14:xfrm>
                <a:off x="886712" y="3902373"/>
                <a:ext cx="136080" cy="2275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AF4193A4-907F-D04E-EB41-E95A748678C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80592" y="3896253"/>
                  <a:ext cx="14832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FEA20E5-ADD8-39E2-EE79-66F71CD684D7}"/>
                    </a:ext>
                  </a:extLst>
                </p14:cNvPr>
                <p14:cNvContentPartPr/>
                <p14:nvPr/>
              </p14:nvContentPartPr>
              <p14:xfrm>
                <a:off x="1142672" y="3604653"/>
                <a:ext cx="66960" cy="2689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FEA20E5-ADD8-39E2-EE79-66F71CD684D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136552" y="3598533"/>
                  <a:ext cx="792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83FA1A7B-5A72-1CF9-33A6-216BDF474B29}"/>
                    </a:ext>
                  </a:extLst>
                </p14:cNvPr>
                <p14:cNvContentPartPr/>
                <p14:nvPr/>
              </p14:nvContentPartPr>
              <p14:xfrm>
                <a:off x="1126112" y="3727053"/>
                <a:ext cx="138600" cy="280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83FA1A7B-5A72-1CF9-33A6-216BDF474B2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119992" y="3720933"/>
                  <a:ext cx="1508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38ED7E35-54A6-5637-F3CE-B4695D8DCA54}"/>
                    </a:ext>
                  </a:extLst>
                </p14:cNvPr>
                <p14:cNvContentPartPr/>
                <p14:nvPr/>
              </p14:nvContentPartPr>
              <p14:xfrm>
                <a:off x="1481432" y="3761613"/>
                <a:ext cx="246240" cy="1796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38ED7E35-54A6-5637-F3CE-B4695D8DCA54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475312" y="3755493"/>
                  <a:ext cx="25848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BE5B6806-3607-1325-D17D-4781FD2B7850}"/>
                    </a:ext>
                  </a:extLst>
                </p14:cNvPr>
                <p14:cNvContentPartPr/>
                <p14:nvPr/>
              </p14:nvContentPartPr>
              <p14:xfrm>
                <a:off x="1472432" y="3984813"/>
                <a:ext cx="286920" cy="1299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BE5B6806-3607-1325-D17D-4781FD2B785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466312" y="3978693"/>
                  <a:ext cx="2991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0144628D-ADEF-4AC4-D923-C0A3C26DC352}"/>
                    </a:ext>
                  </a:extLst>
                </p14:cNvPr>
                <p14:cNvContentPartPr/>
                <p14:nvPr/>
              </p14:nvContentPartPr>
              <p14:xfrm>
                <a:off x="1039712" y="4070493"/>
                <a:ext cx="144000" cy="16092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0144628D-ADEF-4AC4-D923-C0A3C26DC35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33592" y="4064373"/>
                  <a:ext cx="1562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6B9F7013-447B-4D14-ED1F-6D6FCD69CCDD}"/>
                    </a:ext>
                  </a:extLst>
                </p14:cNvPr>
                <p14:cNvContentPartPr/>
                <p14:nvPr/>
              </p14:nvContentPartPr>
              <p14:xfrm>
                <a:off x="1241312" y="4116933"/>
                <a:ext cx="75960" cy="1058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6B9F7013-447B-4D14-ED1F-6D6FCD69CCD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235192" y="4110813"/>
                  <a:ext cx="882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A2C6DD5-9018-22C4-BF60-FFAEF4DE0DB7}"/>
                    </a:ext>
                  </a:extLst>
                </p14:cNvPr>
                <p14:cNvContentPartPr/>
                <p14:nvPr/>
              </p14:nvContentPartPr>
              <p14:xfrm>
                <a:off x="1195952" y="4025493"/>
                <a:ext cx="75960" cy="2952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A2C6DD5-9018-22C4-BF60-FFAEF4DE0DB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189832" y="4019373"/>
                  <a:ext cx="88200" cy="4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5C51A75A-866C-D635-E9D7-2C9179B800FD}"/>
              </a:ext>
            </a:extLst>
          </p:cNvPr>
          <p:cNvGrpSpPr/>
          <p:nvPr/>
        </p:nvGrpSpPr>
        <p:grpSpPr>
          <a:xfrm>
            <a:off x="6976566" y="3746543"/>
            <a:ext cx="623160" cy="617760"/>
            <a:chOff x="6976566" y="3746543"/>
            <a:chExt cx="623160" cy="61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03A7AF18-28AD-49BE-AA19-A5E270133847}"/>
                    </a:ext>
                  </a:extLst>
                </p14:cNvPr>
                <p14:cNvContentPartPr/>
                <p14:nvPr/>
              </p14:nvContentPartPr>
              <p14:xfrm>
                <a:off x="6976566" y="3746543"/>
                <a:ext cx="338400" cy="61776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03A7AF18-28AD-49BE-AA19-A5E27013384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970446" y="3740423"/>
                  <a:ext cx="350640" cy="63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89716D79-37D9-3728-AE43-F4933D7699C9}"/>
                    </a:ext>
                  </a:extLst>
                </p14:cNvPr>
                <p14:cNvContentPartPr/>
                <p14:nvPr/>
              </p14:nvContentPartPr>
              <p14:xfrm>
                <a:off x="7329006" y="3965423"/>
                <a:ext cx="142560" cy="19764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89716D79-37D9-3728-AE43-F4933D7699C9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322886" y="3959303"/>
                  <a:ext cx="1548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DBF2969F-48E6-1C86-D479-8516307F8B07}"/>
                    </a:ext>
                  </a:extLst>
                </p14:cNvPr>
                <p14:cNvContentPartPr/>
                <p14:nvPr/>
              </p14:nvContentPartPr>
              <p14:xfrm>
                <a:off x="7514766" y="3998903"/>
                <a:ext cx="84960" cy="13032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DBF2969F-48E6-1C86-D479-8516307F8B07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508646" y="3992783"/>
                  <a:ext cx="972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C7D7268A-1443-D1FB-3B3A-2CD5025E32AA}"/>
                    </a:ext>
                  </a:extLst>
                </p14:cNvPr>
                <p14:cNvContentPartPr/>
                <p14:nvPr/>
              </p14:nvContentPartPr>
              <p14:xfrm>
                <a:off x="7545366" y="3852383"/>
                <a:ext cx="37800" cy="1368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C7D7268A-1443-D1FB-3B3A-2CD5025E32A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539246" y="3846263"/>
                  <a:ext cx="50040" cy="2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3136A261-D3C3-5F4E-3125-C24934B391BC}"/>
              </a:ext>
            </a:extLst>
          </p:cNvPr>
          <p:cNvGrpSpPr/>
          <p:nvPr/>
        </p:nvGrpSpPr>
        <p:grpSpPr>
          <a:xfrm>
            <a:off x="7824366" y="3665543"/>
            <a:ext cx="219960" cy="355680"/>
            <a:chOff x="7824366" y="3665543"/>
            <a:chExt cx="219960" cy="35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3FE4E40B-AB09-2B96-F884-02DC306D5FC0}"/>
                    </a:ext>
                  </a:extLst>
                </p14:cNvPr>
                <p14:cNvContentPartPr/>
                <p14:nvPr/>
              </p14:nvContentPartPr>
              <p14:xfrm>
                <a:off x="7824366" y="3665543"/>
                <a:ext cx="217080" cy="26892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3FE4E40B-AB09-2B96-F884-02DC306D5FC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818246" y="3659423"/>
                  <a:ext cx="22932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9B9523F4-1336-4240-746A-481308829F7D}"/>
                    </a:ext>
                  </a:extLst>
                </p14:cNvPr>
                <p14:cNvContentPartPr/>
                <p14:nvPr/>
              </p14:nvContentPartPr>
              <p14:xfrm>
                <a:off x="7824726" y="3941303"/>
                <a:ext cx="219600" cy="7992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9B9523F4-1336-4240-746A-481308829F7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818606" y="3935183"/>
                  <a:ext cx="231840" cy="9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AE99D77F-00F6-85E3-2527-69E6B26B5FEB}"/>
              </a:ext>
            </a:extLst>
          </p:cNvPr>
          <p:cNvGrpSpPr/>
          <p:nvPr/>
        </p:nvGrpSpPr>
        <p:grpSpPr>
          <a:xfrm>
            <a:off x="8317206" y="3411023"/>
            <a:ext cx="3162960" cy="725400"/>
            <a:chOff x="8317206" y="3411023"/>
            <a:chExt cx="3162960" cy="72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D8204025-0416-2314-E310-C19176815B92}"/>
                    </a:ext>
                  </a:extLst>
                </p14:cNvPr>
                <p14:cNvContentPartPr/>
                <p14:nvPr/>
              </p14:nvContentPartPr>
              <p14:xfrm>
                <a:off x="8317206" y="3796583"/>
                <a:ext cx="378360" cy="16164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D8204025-0416-2314-E310-C19176815B92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311086" y="3790463"/>
                  <a:ext cx="3906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3015961E-72F5-1413-5CE8-2FB461D2B630}"/>
                    </a:ext>
                  </a:extLst>
                </p14:cNvPr>
                <p14:cNvContentPartPr/>
                <p14:nvPr/>
              </p14:nvContentPartPr>
              <p14:xfrm>
                <a:off x="8645526" y="3749423"/>
                <a:ext cx="260640" cy="18252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3015961E-72F5-1413-5CE8-2FB461D2B63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639406" y="3743303"/>
                  <a:ext cx="27288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41AFF2E2-F7BC-890D-F6C8-277BCF7A0E2C}"/>
                    </a:ext>
                  </a:extLst>
                </p14:cNvPr>
                <p14:cNvContentPartPr/>
                <p14:nvPr/>
              </p14:nvContentPartPr>
              <p14:xfrm>
                <a:off x="8879526" y="3786143"/>
                <a:ext cx="232560" cy="15732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41AFF2E2-F7BC-890D-F6C8-277BCF7A0E2C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873406" y="3780023"/>
                  <a:ext cx="2448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30D3190F-9C49-D28F-A214-B16CA2013B40}"/>
                    </a:ext>
                  </a:extLst>
                </p14:cNvPr>
                <p14:cNvContentPartPr/>
                <p14:nvPr/>
              </p14:nvContentPartPr>
              <p14:xfrm>
                <a:off x="8873766" y="3675263"/>
                <a:ext cx="231480" cy="2854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30D3190F-9C49-D28F-A214-B16CA2013B40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867646" y="3669143"/>
                  <a:ext cx="24372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37D28190-885F-F8E5-1097-851F4776FD4C}"/>
                    </a:ext>
                  </a:extLst>
                </p14:cNvPr>
                <p14:cNvContentPartPr/>
                <p14:nvPr/>
              </p14:nvContentPartPr>
              <p14:xfrm>
                <a:off x="9230886" y="3502103"/>
                <a:ext cx="154080" cy="47160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37D28190-885F-F8E5-1097-851F4776FD4C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224766" y="3495983"/>
                  <a:ext cx="166320" cy="48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2C9A96AF-144D-AFC1-CB52-A04267A1507C}"/>
                    </a:ext>
                  </a:extLst>
                </p14:cNvPr>
                <p14:cNvContentPartPr/>
                <p14:nvPr/>
              </p14:nvContentPartPr>
              <p14:xfrm>
                <a:off x="9483966" y="3668063"/>
                <a:ext cx="249840" cy="46836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C9A96AF-144D-AFC1-CB52-A04267A1507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477846" y="3661943"/>
                  <a:ext cx="262080" cy="48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96EA1080-B1E5-98F5-661C-1539D68704E0}"/>
                    </a:ext>
                  </a:extLst>
                </p14:cNvPr>
                <p14:cNvContentPartPr/>
                <p14:nvPr/>
              </p14:nvContentPartPr>
              <p14:xfrm>
                <a:off x="9717606" y="3794423"/>
                <a:ext cx="203040" cy="13536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96EA1080-B1E5-98F5-661C-1539D68704E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711486" y="3788303"/>
                  <a:ext cx="2152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729B5FAF-2920-0805-57F9-773158E4830D}"/>
                    </a:ext>
                  </a:extLst>
                </p14:cNvPr>
                <p14:cNvContentPartPr/>
                <p14:nvPr/>
              </p14:nvContentPartPr>
              <p14:xfrm>
                <a:off x="9903006" y="3761303"/>
                <a:ext cx="111960" cy="1933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729B5FAF-2920-0805-57F9-773158E4830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896886" y="3755183"/>
                  <a:ext cx="12420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EEEC326E-D248-2A95-AD27-C758F8549714}"/>
                    </a:ext>
                  </a:extLst>
                </p14:cNvPr>
                <p14:cNvContentPartPr/>
                <p14:nvPr/>
              </p14:nvContentPartPr>
              <p14:xfrm>
                <a:off x="10035126" y="3824663"/>
                <a:ext cx="55080" cy="11772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EEEC326E-D248-2A95-AD27-C758F8549714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029006" y="3818543"/>
                  <a:ext cx="673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4CA88865-DF34-3BB4-AB91-916DFF670E87}"/>
                    </a:ext>
                  </a:extLst>
                </p14:cNvPr>
                <p14:cNvContentPartPr/>
                <p14:nvPr/>
              </p14:nvContentPartPr>
              <p14:xfrm>
                <a:off x="10058166" y="3726383"/>
                <a:ext cx="28800" cy="2808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4CA88865-DF34-3BB4-AB91-916DFF670E87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052046" y="3720263"/>
                  <a:ext cx="410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E96C17D-F981-4B21-0FF7-846ECBA31E89}"/>
                    </a:ext>
                  </a:extLst>
                </p14:cNvPr>
                <p14:cNvContentPartPr/>
                <p14:nvPr/>
              </p14:nvContentPartPr>
              <p14:xfrm>
                <a:off x="10128006" y="3859583"/>
                <a:ext cx="114840" cy="169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E96C17D-F981-4B21-0FF7-846ECBA31E89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0121886" y="3853463"/>
                  <a:ext cx="12708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09116713-E6C6-3A97-6329-E18D26E65F7B}"/>
                    </a:ext>
                  </a:extLst>
                </p14:cNvPr>
                <p14:cNvContentPartPr/>
                <p14:nvPr/>
              </p14:nvContentPartPr>
              <p14:xfrm>
                <a:off x="10251486" y="3781823"/>
                <a:ext cx="70920" cy="15192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09116713-E6C6-3A97-6329-E18D26E65F7B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245366" y="3775703"/>
                  <a:ext cx="831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80C55E67-C5F4-F96F-3C29-CAF89846A4AF}"/>
                    </a:ext>
                  </a:extLst>
                </p14:cNvPr>
                <p14:cNvContentPartPr/>
                <p14:nvPr/>
              </p14:nvContentPartPr>
              <p14:xfrm>
                <a:off x="10315566" y="3676343"/>
                <a:ext cx="115920" cy="2768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80C55E67-C5F4-F96F-3C29-CAF89846A4AF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309446" y="3670223"/>
                  <a:ext cx="12816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A769C813-5DE9-D1BC-0E89-743D67614817}"/>
                    </a:ext>
                  </a:extLst>
                </p14:cNvPr>
                <p14:cNvContentPartPr/>
                <p14:nvPr/>
              </p14:nvContentPartPr>
              <p14:xfrm>
                <a:off x="10536246" y="3786143"/>
                <a:ext cx="23760" cy="17964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A769C813-5DE9-D1BC-0E89-743D67614817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0530126" y="3780023"/>
                  <a:ext cx="3600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E0C496CE-DCE7-50C2-9E60-5E103F8579F7}"/>
                    </a:ext>
                  </a:extLst>
                </p14:cNvPr>
                <p14:cNvContentPartPr/>
                <p14:nvPr/>
              </p14:nvContentPartPr>
              <p14:xfrm>
                <a:off x="10629486" y="3643583"/>
                <a:ext cx="291960" cy="45072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E0C496CE-DCE7-50C2-9E60-5E103F8579F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0623366" y="3637463"/>
                  <a:ext cx="304200" cy="46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4E4A805B-250B-6119-62A5-928F6C781873}"/>
                    </a:ext>
                  </a:extLst>
                </p14:cNvPr>
                <p14:cNvContentPartPr/>
                <p14:nvPr/>
              </p14:nvContentPartPr>
              <p14:xfrm>
                <a:off x="10896246" y="3764543"/>
                <a:ext cx="218520" cy="15840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4E4A805B-250B-6119-62A5-928F6C781873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0890126" y="3758423"/>
                  <a:ext cx="23076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E5D3BF93-C3E7-38F8-D56B-BB3E03F3BBBC}"/>
                    </a:ext>
                  </a:extLst>
                </p14:cNvPr>
                <p14:cNvContentPartPr/>
                <p14:nvPr/>
              </p14:nvContentPartPr>
              <p14:xfrm>
                <a:off x="11138526" y="3767423"/>
                <a:ext cx="106200" cy="1123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E5D3BF93-C3E7-38F8-D56B-BB3E03F3BBB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1132406" y="3761303"/>
                  <a:ext cx="1184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FDBAFCD4-9714-DA61-8650-A470EED8AA73}"/>
                    </a:ext>
                  </a:extLst>
                </p14:cNvPr>
                <p14:cNvContentPartPr/>
                <p14:nvPr/>
              </p14:nvContentPartPr>
              <p14:xfrm>
                <a:off x="11106486" y="3628823"/>
                <a:ext cx="68400" cy="327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FDBAFCD4-9714-DA61-8650-A470EED8AA7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1100366" y="3622703"/>
                  <a:ext cx="8064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6D1C0F57-A245-1BD5-56C1-19A7FC5B0384}"/>
                    </a:ext>
                  </a:extLst>
                </p14:cNvPr>
                <p14:cNvContentPartPr/>
                <p14:nvPr/>
              </p14:nvContentPartPr>
              <p14:xfrm>
                <a:off x="11252646" y="3411023"/>
                <a:ext cx="227520" cy="59508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6D1C0F57-A245-1BD5-56C1-19A7FC5B038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246526" y="3404903"/>
                  <a:ext cx="239760" cy="60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DE70222D-3125-F614-D935-8D1D17AD014A}"/>
              </a:ext>
            </a:extLst>
          </p:cNvPr>
          <p:cNvGrpSpPr/>
          <p:nvPr/>
        </p:nvGrpSpPr>
        <p:grpSpPr>
          <a:xfrm>
            <a:off x="2259126" y="4605143"/>
            <a:ext cx="668520" cy="671400"/>
            <a:chOff x="2259126" y="4605143"/>
            <a:chExt cx="668520" cy="67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DEF065C7-5D6A-3373-D859-B13A0A865BDC}"/>
                    </a:ext>
                  </a:extLst>
                </p14:cNvPr>
                <p14:cNvContentPartPr/>
                <p14:nvPr/>
              </p14:nvContentPartPr>
              <p14:xfrm>
                <a:off x="2302686" y="4884143"/>
                <a:ext cx="125640" cy="39240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DEF065C7-5D6A-3373-D859-B13A0A865BDC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296566" y="4878023"/>
                  <a:ext cx="13788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70F7ABB8-FED1-341F-2C04-85E59754F532}"/>
                    </a:ext>
                  </a:extLst>
                </p14:cNvPr>
                <p14:cNvContentPartPr/>
                <p14:nvPr/>
              </p14:nvContentPartPr>
              <p14:xfrm>
                <a:off x="2259126" y="5078903"/>
                <a:ext cx="169200" cy="4176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70F7ABB8-FED1-341F-2C04-85E59754F532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253006" y="5072783"/>
                  <a:ext cx="1814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972F4160-26F9-0DE4-F9EB-580B2A03CB8F}"/>
                    </a:ext>
                  </a:extLst>
                </p14:cNvPr>
                <p14:cNvContentPartPr/>
                <p14:nvPr/>
              </p14:nvContentPartPr>
              <p14:xfrm>
                <a:off x="2564406" y="4605143"/>
                <a:ext cx="32040" cy="20124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972F4160-26F9-0DE4-F9EB-580B2A03CB8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558286" y="4599023"/>
                  <a:ext cx="4428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ECF7688F-ECFD-FDA0-FFB5-CB6A9223B178}"/>
                    </a:ext>
                  </a:extLst>
                </p14:cNvPr>
                <p14:cNvContentPartPr/>
                <p14:nvPr/>
              </p14:nvContentPartPr>
              <p14:xfrm>
                <a:off x="2444886" y="4764623"/>
                <a:ext cx="348840" cy="9936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ECF7688F-ECFD-FDA0-FFB5-CB6A9223B17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438766" y="4758503"/>
                  <a:ext cx="3610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48CBF049-1192-B7DB-837A-130940675FBC}"/>
                    </a:ext>
                  </a:extLst>
                </p14:cNvPr>
                <p14:cNvContentPartPr/>
                <p14:nvPr/>
              </p14:nvContentPartPr>
              <p14:xfrm>
                <a:off x="2476206" y="4889183"/>
                <a:ext cx="153360" cy="14652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48CBF049-1192-B7DB-837A-130940675FBC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470086" y="4883063"/>
                  <a:ext cx="1656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AE1DC51C-32B0-6B5B-CEC1-8B1F945C6750}"/>
                    </a:ext>
                  </a:extLst>
                </p14:cNvPr>
                <p14:cNvContentPartPr/>
                <p14:nvPr/>
              </p14:nvContentPartPr>
              <p14:xfrm>
                <a:off x="2658366" y="4833743"/>
                <a:ext cx="67680" cy="10692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AE1DC51C-32B0-6B5B-CEC1-8B1F945C675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652246" y="4827623"/>
                  <a:ext cx="799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86BAC719-6412-AE9E-6873-690A81741727}"/>
                    </a:ext>
                  </a:extLst>
                </p14:cNvPr>
                <p14:cNvContentPartPr/>
                <p14:nvPr/>
              </p14:nvContentPartPr>
              <p14:xfrm>
                <a:off x="2653686" y="4785863"/>
                <a:ext cx="25920" cy="2952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86BAC719-6412-AE9E-6873-690A81741727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647566" y="4779743"/>
                  <a:ext cx="381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1C62144D-C078-28FF-A648-20DCE869174B}"/>
                    </a:ext>
                  </a:extLst>
                </p14:cNvPr>
                <p14:cNvContentPartPr/>
                <p14:nvPr/>
              </p14:nvContentPartPr>
              <p14:xfrm>
                <a:off x="2771766" y="4821863"/>
                <a:ext cx="27720" cy="11052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1C62144D-C078-28FF-A648-20DCE869174B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765646" y="4815743"/>
                  <a:ext cx="399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2B341F44-88D0-0B14-9B6C-B7A98564A603}"/>
                    </a:ext>
                  </a:extLst>
                </p14:cNvPr>
                <p14:cNvContentPartPr/>
                <p14:nvPr/>
              </p14:nvContentPartPr>
              <p14:xfrm>
                <a:off x="2692566" y="4875143"/>
                <a:ext cx="161640" cy="1620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2B341F44-88D0-0B14-9B6C-B7A98564A60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686446" y="4869023"/>
                  <a:ext cx="1738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895C25B8-E7D0-E958-4702-A0EBD6C2BBD7}"/>
                    </a:ext>
                  </a:extLst>
                </p14:cNvPr>
                <p14:cNvContentPartPr/>
                <p14:nvPr/>
              </p14:nvContentPartPr>
              <p14:xfrm>
                <a:off x="2905686" y="4815743"/>
                <a:ext cx="21960" cy="16776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895C25B8-E7D0-E958-4702-A0EBD6C2BBD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899566" y="4809623"/>
                  <a:ext cx="34200" cy="18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0AF1F7F9-14B2-7943-B696-502E8D3A5C08}"/>
              </a:ext>
            </a:extLst>
          </p:cNvPr>
          <p:cNvGrpSpPr/>
          <p:nvPr/>
        </p:nvGrpSpPr>
        <p:grpSpPr>
          <a:xfrm>
            <a:off x="3218166" y="4888103"/>
            <a:ext cx="271080" cy="288000"/>
            <a:chOff x="3218166" y="4888103"/>
            <a:chExt cx="271080" cy="28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2D3F0E6E-1364-E8AC-9E81-0FB200B9E1DF}"/>
                    </a:ext>
                  </a:extLst>
                </p14:cNvPr>
                <p14:cNvContentPartPr/>
                <p14:nvPr/>
              </p14:nvContentPartPr>
              <p14:xfrm>
                <a:off x="3218166" y="4888103"/>
                <a:ext cx="232200" cy="27072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2D3F0E6E-1364-E8AC-9E81-0FB200B9E1DF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212046" y="4881983"/>
                  <a:ext cx="24444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61180443-60D8-1CC1-9CB7-E3831E3A71FD}"/>
                    </a:ext>
                  </a:extLst>
                </p14:cNvPr>
                <p14:cNvContentPartPr/>
                <p14:nvPr/>
              </p14:nvContentPartPr>
              <p14:xfrm>
                <a:off x="3235446" y="4914383"/>
                <a:ext cx="253800" cy="26172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61180443-60D8-1CC1-9CB7-E3831E3A71FD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229326" y="4908263"/>
                  <a:ext cx="266040" cy="27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16E3045B-1C14-3C55-BCE3-1BA5BE587473}"/>
              </a:ext>
            </a:extLst>
          </p:cNvPr>
          <p:cNvGrpSpPr/>
          <p:nvPr/>
        </p:nvGrpSpPr>
        <p:grpSpPr>
          <a:xfrm>
            <a:off x="2286486" y="5336663"/>
            <a:ext cx="815040" cy="720360"/>
            <a:chOff x="2286486" y="5336663"/>
            <a:chExt cx="815040" cy="72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D58AFECD-859A-3C2C-ADD8-4D7AC4E2EDEF}"/>
                    </a:ext>
                  </a:extLst>
                </p14:cNvPr>
                <p14:cNvContentPartPr/>
                <p14:nvPr/>
              </p14:nvContentPartPr>
              <p14:xfrm>
                <a:off x="2296566" y="5803223"/>
                <a:ext cx="13680" cy="864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D58AFECD-859A-3C2C-ADD8-4D7AC4E2EDEF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290446" y="5797103"/>
                  <a:ext cx="259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8F0F9263-7A48-CABB-13A5-50947A8D19F1}"/>
                    </a:ext>
                  </a:extLst>
                </p14:cNvPr>
                <p14:cNvContentPartPr/>
                <p14:nvPr/>
              </p14:nvContentPartPr>
              <p14:xfrm>
                <a:off x="2312406" y="5604503"/>
                <a:ext cx="164520" cy="45252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8F0F9263-7A48-CABB-13A5-50947A8D19F1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306286" y="5598383"/>
                  <a:ext cx="176760" cy="46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83E458C8-8A79-E892-B2C2-3DEC80CC38F9}"/>
                    </a:ext>
                  </a:extLst>
                </p14:cNvPr>
                <p14:cNvContentPartPr/>
                <p14:nvPr/>
              </p14:nvContentPartPr>
              <p14:xfrm>
                <a:off x="2286486" y="5756063"/>
                <a:ext cx="258480" cy="5148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83E458C8-8A79-E892-B2C2-3DEC80CC38F9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280366" y="5749943"/>
                  <a:ext cx="2707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FBD9130-D83D-4D48-8982-25A4A5971D5F}"/>
                    </a:ext>
                  </a:extLst>
                </p14:cNvPr>
                <p14:cNvContentPartPr/>
                <p14:nvPr/>
              </p14:nvContentPartPr>
              <p14:xfrm>
                <a:off x="2710566" y="5336663"/>
                <a:ext cx="57960" cy="18612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FBD9130-D83D-4D48-8982-25A4A5971D5F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704446" y="5330543"/>
                  <a:ext cx="7020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754B1197-4E7E-1274-3D96-BD582B273EB7}"/>
                    </a:ext>
                  </a:extLst>
                </p14:cNvPr>
                <p14:cNvContentPartPr/>
                <p14:nvPr/>
              </p14:nvContentPartPr>
              <p14:xfrm>
                <a:off x="2526246" y="5524943"/>
                <a:ext cx="398520" cy="6048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754B1197-4E7E-1274-3D96-BD582B273EB7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520126" y="5518823"/>
                  <a:ext cx="4107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544708ED-9E95-999C-477F-1CFC5585BB77}"/>
                    </a:ext>
                  </a:extLst>
                </p14:cNvPr>
                <p14:cNvContentPartPr/>
                <p14:nvPr/>
              </p14:nvContentPartPr>
              <p14:xfrm>
                <a:off x="2626686" y="5664623"/>
                <a:ext cx="178560" cy="12348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544708ED-9E95-999C-477F-1CFC5585BB77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620566" y="5658503"/>
                  <a:ext cx="1908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731F8ED-AFD3-F1B2-5B2E-9841A5769053}"/>
                    </a:ext>
                  </a:extLst>
                </p14:cNvPr>
                <p14:cNvContentPartPr/>
                <p14:nvPr/>
              </p14:nvContentPartPr>
              <p14:xfrm>
                <a:off x="2836926" y="5644103"/>
                <a:ext cx="54720" cy="784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731F8ED-AFD3-F1B2-5B2E-9841A5769053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830806" y="5637983"/>
                  <a:ext cx="669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BFECD665-85AC-1105-A553-54E8F2143524}"/>
                    </a:ext>
                  </a:extLst>
                </p14:cNvPr>
                <p14:cNvContentPartPr/>
                <p14:nvPr/>
              </p14:nvContentPartPr>
              <p14:xfrm>
                <a:off x="2820366" y="5571743"/>
                <a:ext cx="62280" cy="446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BFECD665-85AC-1105-A553-54E8F214352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814246" y="5565623"/>
                  <a:ext cx="745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6BCD4590-4977-43CB-581A-033893DA3454}"/>
                    </a:ext>
                  </a:extLst>
                </p14:cNvPr>
                <p14:cNvContentPartPr/>
                <p14:nvPr/>
              </p14:nvContentPartPr>
              <p14:xfrm>
                <a:off x="2952846" y="5588303"/>
                <a:ext cx="11160" cy="14148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6BCD4590-4977-43CB-581A-033893DA345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946726" y="5582183"/>
                  <a:ext cx="2340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B02B1514-F6A1-1CE4-00F7-3F289698E768}"/>
                    </a:ext>
                  </a:extLst>
                </p14:cNvPr>
                <p14:cNvContentPartPr/>
                <p14:nvPr/>
              </p14:nvContentPartPr>
              <p14:xfrm>
                <a:off x="2911086" y="5644463"/>
                <a:ext cx="110520" cy="2808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B02B1514-F6A1-1CE4-00F7-3F289698E768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904966" y="5638343"/>
                  <a:ext cx="1227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7642086A-AE63-0335-7A06-5947B3867A15}"/>
                    </a:ext>
                  </a:extLst>
                </p14:cNvPr>
                <p14:cNvContentPartPr/>
                <p14:nvPr/>
              </p14:nvContentPartPr>
              <p14:xfrm>
                <a:off x="3058326" y="5573543"/>
                <a:ext cx="43200" cy="16128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7642086A-AE63-0335-7A06-5947B3867A1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052206" y="5567423"/>
                  <a:ext cx="55440" cy="17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48D493E6-BDB0-C868-F412-92D6E0A31795}"/>
              </a:ext>
            </a:extLst>
          </p:cNvPr>
          <p:cNvGrpSpPr/>
          <p:nvPr/>
        </p:nvGrpSpPr>
        <p:grpSpPr>
          <a:xfrm>
            <a:off x="3317166" y="5796743"/>
            <a:ext cx="825120" cy="375120"/>
            <a:chOff x="3317166" y="5796743"/>
            <a:chExt cx="825120" cy="37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3AC71AE6-BFE7-3FF2-77BA-B4286F1E365E}"/>
                    </a:ext>
                  </a:extLst>
                </p14:cNvPr>
                <p14:cNvContentPartPr/>
                <p14:nvPr/>
              </p14:nvContentPartPr>
              <p14:xfrm>
                <a:off x="3317166" y="5820143"/>
                <a:ext cx="226080" cy="23724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3AC71AE6-BFE7-3FF2-77BA-B4286F1E365E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311046" y="5814023"/>
                  <a:ext cx="23832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EA14DBCE-2FC0-AA81-FEBA-267934C02032}"/>
                    </a:ext>
                  </a:extLst>
                </p14:cNvPr>
                <p14:cNvContentPartPr/>
                <p14:nvPr/>
              </p14:nvContentPartPr>
              <p14:xfrm>
                <a:off x="3357846" y="5796743"/>
                <a:ext cx="215280" cy="2545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EA14DBCE-2FC0-AA81-FEBA-267934C0203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351726" y="5790623"/>
                  <a:ext cx="22752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C8B7838E-43DE-34C8-77F5-85B480AADDF4}"/>
                    </a:ext>
                  </a:extLst>
                </p14:cNvPr>
                <p14:cNvContentPartPr/>
                <p14:nvPr/>
              </p14:nvContentPartPr>
              <p14:xfrm>
                <a:off x="3572766" y="6007703"/>
                <a:ext cx="122760" cy="16416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C8B7838E-43DE-34C8-77F5-85B480AADDF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566646" y="6001583"/>
                  <a:ext cx="1350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4E9001D1-7C07-BE1E-4AE7-124B811497BC}"/>
                    </a:ext>
                  </a:extLst>
                </p14:cNvPr>
                <p14:cNvContentPartPr/>
                <p14:nvPr/>
              </p14:nvContentPartPr>
              <p14:xfrm>
                <a:off x="3749886" y="6020663"/>
                <a:ext cx="95400" cy="11520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4E9001D1-7C07-BE1E-4AE7-124B811497BC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743766" y="6014543"/>
                  <a:ext cx="1076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4A07581F-1193-2BDC-7732-244BFBFC6B5F}"/>
                    </a:ext>
                  </a:extLst>
                </p14:cNvPr>
                <p14:cNvContentPartPr/>
                <p14:nvPr/>
              </p14:nvContentPartPr>
              <p14:xfrm>
                <a:off x="3728646" y="5935343"/>
                <a:ext cx="82800" cy="1224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4A07581F-1193-2BDC-7732-244BFBFC6B5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722526" y="5929223"/>
                  <a:ext cx="950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81929700-A022-BA63-5343-348944081053}"/>
                    </a:ext>
                  </a:extLst>
                </p14:cNvPr>
                <p14:cNvContentPartPr/>
                <p14:nvPr/>
              </p14:nvContentPartPr>
              <p14:xfrm>
                <a:off x="3912606" y="6018503"/>
                <a:ext cx="120240" cy="2412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81929700-A022-BA63-5343-348944081053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906486" y="6012383"/>
                  <a:ext cx="1324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84205034-4473-2A74-98C7-5108DC4D3D74}"/>
                    </a:ext>
                  </a:extLst>
                </p14:cNvPr>
                <p14:cNvContentPartPr/>
                <p14:nvPr/>
              </p14:nvContentPartPr>
              <p14:xfrm>
                <a:off x="4108446" y="5925623"/>
                <a:ext cx="33840" cy="2304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84205034-4473-2A74-98C7-5108DC4D3D74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102326" y="5919503"/>
                  <a:ext cx="46080" cy="24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3D82D50D-1559-AF59-48B5-ACC35208A2CF}"/>
              </a:ext>
            </a:extLst>
          </p:cNvPr>
          <p:cNvGrpSpPr/>
          <p:nvPr/>
        </p:nvGrpSpPr>
        <p:grpSpPr>
          <a:xfrm>
            <a:off x="5080806" y="5230463"/>
            <a:ext cx="1105200" cy="558000"/>
            <a:chOff x="5080806" y="5230463"/>
            <a:chExt cx="1105200" cy="55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2597CBE0-3C18-581E-E035-81ACE1B0A953}"/>
                    </a:ext>
                  </a:extLst>
                </p14:cNvPr>
                <p14:cNvContentPartPr/>
                <p14:nvPr/>
              </p14:nvContentPartPr>
              <p14:xfrm>
                <a:off x="5220126" y="5394623"/>
                <a:ext cx="663480" cy="1029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2597CBE0-3C18-581E-E035-81ACE1B0A95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214006" y="5388503"/>
                  <a:ext cx="6757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25A9B4AA-30D2-F55A-0706-7EDDE0C97E62}"/>
                    </a:ext>
                  </a:extLst>
                </p14:cNvPr>
                <p14:cNvContentPartPr/>
                <p14:nvPr/>
              </p14:nvContentPartPr>
              <p14:xfrm>
                <a:off x="5296806" y="5542943"/>
                <a:ext cx="711360" cy="9936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25A9B4AA-30D2-F55A-0706-7EDDE0C97E62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290686" y="5536823"/>
                  <a:ext cx="7236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FB85DACC-BA3A-F26F-0B66-5951C422B731}"/>
                    </a:ext>
                  </a:extLst>
                </p14:cNvPr>
                <p14:cNvContentPartPr/>
                <p14:nvPr/>
              </p14:nvContentPartPr>
              <p14:xfrm>
                <a:off x="5868486" y="5230463"/>
                <a:ext cx="317520" cy="50832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FB85DACC-BA3A-F26F-0B66-5951C422B73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862366" y="5224343"/>
                  <a:ext cx="329760" cy="52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26612100-B214-6A7D-F26D-47E0D287D9E6}"/>
                    </a:ext>
                  </a:extLst>
                </p14:cNvPr>
                <p14:cNvContentPartPr/>
                <p14:nvPr/>
              </p14:nvContentPartPr>
              <p14:xfrm>
                <a:off x="5080806" y="5314343"/>
                <a:ext cx="369360" cy="47412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26612100-B214-6A7D-F26D-47E0D287D9E6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074686" y="5308223"/>
                  <a:ext cx="381600" cy="48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9610F9A1-BA9E-DF87-413B-FE302806D31C}"/>
                  </a:ext>
                </a:extLst>
              </p14:cNvPr>
              <p14:cNvContentPartPr/>
              <p14:nvPr/>
            </p14:nvContentPartPr>
            <p14:xfrm>
              <a:off x="6634206" y="4935623"/>
              <a:ext cx="392760" cy="50184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9610F9A1-BA9E-DF87-413B-FE302806D31C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6628086" y="4929503"/>
                <a:ext cx="405000" cy="514080"/>
              </a:xfrm>
              <a:prstGeom prst="rect">
                <a:avLst/>
              </a:prstGeom>
            </p:spPr>
          </p:pic>
        </mc:Fallback>
      </mc:AlternateContent>
      <p:grpSp>
        <p:nvGrpSpPr>
          <p:cNvPr id="308" name="Group 307">
            <a:extLst>
              <a:ext uri="{FF2B5EF4-FFF2-40B4-BE49-F238E27FC236}">
                <a16:creationId xmlns:a16="http://schemas.microsoft.com/office/drawing/2014/main" id="{EBA29BE4-5BF8-B9BE-D2D0-7E82664466FD}"/>
              </a:ext>
            </a:extLst>
          </p:cNvPr>
          <p:cNvGrpSpPr/>
          <p:nvPr/>
        </p:nvGrpSpPr>
        <p:grpSpPr>
          <a:xfrm>
            <a:off x="773406" y="4683263"/>
            <a:ext cx="815040" cy="667800"/>
            <a:chOff x="773406" y="4683263"/>
            <a:chExt cx="815040" cy="66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44C07BAC-0CE2-62CC-A94A-1E48DF81BA3F}"/>
                    </a:ext>
                  </a:extLst>
                </p14:cNvPr>
                <p14:cNvContentPartPr/>
                <p14:nvPr/>
              </p14:nvContentPartPr>
              <p14:xfrm>
                <a:off x="773406" y="4972703"/>
                <a:ext cx="279000" cy="2484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44C07BAC-0CE2-62CC-A94A-1E48DF81BA3F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67286" y="4966583"/>
                  <a:ext cx="29124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815008C2-511E-D8FD-19C9-A258527E06D0}"/>
                    </a:ext>
                  </a:extLst>
                </p14:cNvPr>
                <p14:cNvContentPartPr/>
                <p14:nvPr/>
              </p14:nvContentPartPr>
              <p14:xfrm>
                <a:off x="842166" y="4980263"/>
                <a:ext cx="204120" cy="21276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815008C2-511E-D8FD-19C9-A258527E06D0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36046" y="4974143"/>
                  <a:ext cx="21636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1E6B1E16-2557-F941-19A1-04FB4A1009C2}"/>
                    </a:ext>
                  </a:extLst>
                </p14:cNvPr>
                <p14:cNvContentPartPr/>
                <p14:nvPr/>
              </p14:nvContentPartPr>
              <p14:xfrm>
                <a:off x="1101366" y="5159903"/>
                <a:ext cx="169200" cy="18900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1E6B1E16-2557-F941-19A1-04FB4A1009C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095246" y="5153783"/>
                  <a:ext cx="1814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3BA3B59C-0352-3D23-3BA0-962932841659}"/>
                    </a:ext>
                  </a:extLst>
                </p14:cNvPr>
                <p14:cNvContentPartPr/>
                <p14:nvPr/>
              </p14:nvContentPartPr>
              <p14:xfrm>
                <a:off x="1322406" y="5196623"/>
                <a:ext cx="68760" cy="1544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3BA3B59C-0352-3D23-3BA0-96293284165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316286" y="5190503"/>
                  <a:ext cx="8100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A923CF9B-C50D-30DE-48EA-9DA3AA79683A}"/>
                    </a:ext>
                  </a:extLst>
                </p14:cNvPr>
                <p14:cNvContentPartPr/>
                <p14:nvPr/>
              </p14:nvContentPartPr>
              <p14:xfrm>
                <a:off x="1311246" y="5131463"/>
                <a:ext cx="34200" cy="86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A923CF9B-C50D-30DE-48EA-9DA3AA79683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305126" y="5125343"/>
                  <a:ext cx="464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E268FC5C-B28A-18EC-B3AB-4A6976472E7B}"/>
                    </a:ext>
                  </a:extLst>
                </p14:cNvPr>
                <p14:cNvContentPartPr/>
                <p14:nvPr/>
              </p14:nvContentPartPr>
              <p14:xfrm>
                <a:off x="1280286" y="4683263"/>
                <a:ext cx="86040" cy="24876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E268FC5C-B28A-18EC-B3AB-4A6976472E7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274166" y="4677143"/>
                  <a:ext cx="9828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FE696AAF-10EA-CDCF-E59F-E1EBABC4ABA3}"/>
                    </a:ext>
                  </a:extLst>
                </p14:cNvPr>
                <p14:cNvContentPartPr/>
                <p14:nvPr/>
              </p14:nvContentPartPr>
              <p14:xfrm>
                <a:off x="1241406" y="4775423"/>
                <a:ext cx="241920" cy="5508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FE696AAF-10EA-CDCF-E59F-E1EBABC4ABA3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235286" y="4769303"/>
                  <a:ext cx="2541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6DF6CE3C-6FBC-4055-B143-D8567847E598}"/>
                    </a:ext>
                  </a:extLst>
                </p14:cNvPr>
                <p14:cNvContentPartPr/>
                <p14:nvPr/>
              </p14:nvContentPartPr>
              <p14:xfrm>
                <a:off x="1427526" y="5185823"/>
                <a:ext cx="33120" cy="11196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6DF6CE3C-6FBC-4055-B143-D8567847E598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421406" y="5179703"/>
                  <a:ext cx="453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70108911-E727-C8AE-06F5-2F450D7E1608}"/>
                    </a:ext>
                  </a:extLst>
                </p14:cNvPr>
                <p14:cNvContentPartPr/>
                <p14:nvPr/>
              </p14:nvContentPartPr>
              <p14:xfrm>
                <a:off x="1399086" y="5224343"/>
                <a:ext cx="146520" cy="3744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70108911-E727-C8AE-06F5-2F450D7E160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392966" y="5218223"/>
                  <a:ext cx="1587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7A8D3A63-7802-F8F8-0512-C0880394B168}"/>
                    </a:ext>
                  </a:extLst>
                </p14:cNvPr>
                <p14:cNvContentPartPr/>
                <p14:nvPr/>
              </p14:nvContentPartPr>
              <p14:xfrm>
                <a:off x="1540206" y="5153063"/>
                <a:ext cx="48240" cy="18432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7A8D3A63-7802-F8F8-0512-C0880394B16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534086" y="5146943"/>
                  <a:ext cx="60480" cy="19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84DFCA58-2D94-71C8-39DB-2C42527C98A7}"/>
              </a:ext>
            </a:extLst>
          </p:cNvPr>
          <p:cNvGrpSpPr/>
          <p:nvPr/>
        </p:nvGrpSpPr>
        <p:grpSpPr>
          <a:xfrm>
            <a:off x="753966" y="5558063"/>
            <a:ext cx="1162080" cy="679680"/>
            <a:chOff x="753966" y="5558063"/>
            <a:chExt cx="1162080" cy="67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A613D7E1-83CC-6428-4FEC-2CC619B94848}"/>
                    </a:ext>
                  </a:extLst>
                </p14:cNvPr>
                <p14:cNvContentPartPr/>
                <p14:nvPr/>
              </p14:nvContentPartPr>
              <p14:xfrm>
                <a:off x="753966" y="5741303"/>
                <a:ext cx="261720" cy="2890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A613D7E1-83CC-6428-4FEC-2CC619B94848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47846" y="5735183"/>
                  <a:ext cx="27396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D22B7B74-52EB-C893-28A4-70FF455934A5}"/>
                    </a:ext>
                  </a:extLst>
                </p14:cNvPr>
                <p14:cNvContentPartPr/>
                <p14:nvPr/>
              </p14:nvContentPartPr>
              <p14:xfrm>
                <a:off x="820206" y="5765783"/>
                <a:ext cx="224640" cy="26748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D22B7B74-52EB-C893-28A4-70FF455934A5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14086" y="5759663"/>
                  <a:ext cx="23688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47FFA732-167F-E89B-308B-831FD588C7BF}"/>
                    </a:ext>
                  </a:extLst>
                </p14:cNvPr>
                <p14:cNvContentPartPr/>
                <p14:nvPr/>
              </p14:nvContentPartPr>
              <p14:xfrm>
                <a:off x="1021806" y="5996543"/>
                <a:ext cx="149040" cy="19944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47FFA732-167F-E89B-308B-831FD588C7BF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015686" y="5990423"/>
                  <a:ext cx="1612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2652DE65-C4C5-62B7-8FEC-E91E192C46B9}"/>
                    </a:ext>
                  </a:extLst>
                </p14:cNvPr>
                <p14:cNvContentPartPr/>
                <p14:nvPr/>
              </p14:nvContentPartPr>
              <p14:xfrm>
                <a:off x="1247886" y="6057743"/>
                <a:ext cx="83520" cy="13752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2652DE65-C4C5-62B7-8FEC-E91E192C46B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241766" y="6051623"/>
                  <a:ext cx="95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AB40A732-716F-A758-3D21-A2E898D915FA}"/>
                    </a:ext>
                  </a:extLst>
                </p14:cNvPr>
                <p14:cNvContentPartPr/>
                <p14:nvPr/>
              </p14:nvContentPartPr>
              <p14:xfrm>
                <a:off x="1259766" y="5954783"/>
                <a:ext cx="42480" cy="3636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AB40A732-716F-A758-3D21-A2E898D915FA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253646" y="5948663"/>
                  <a:ext cx="5472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5930EE7C-0E7A-A3E0-F27D-4A76603B1B50}"/>
                    </a:ext>
                  </a:extLst>
                </p14:cNvPr>
                <p14:cNvContentPartPr/>
                <p14:nvPr/>
              </p14:nvContentPartPr>
              <p14:xfrm>
                <a:off x="1131606" y="5558063"/>
                <a:ext cx="97560" cy="26388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5930EE7C-0E7A-A3E0-F27D-4A76603B1B50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125486" y="5551943"/>
                  <a:ext cx="1098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790E9C81-8C71-C670-2850-1962746C7048}"/>
                    </a:ext>
                  </a:extLst>
                </p14:cNvPr>
                <p14:cNvContentPartPr/>
                <p14:nvPr/>
              </p14:nvContentPartPr>
              <p14:xfrm>
                <a:off x="1139886" y="5693063"/>
                <a:ext cx="164520" cy="2268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790E9C81-8C71-C670-2850-1962746C704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133766" y="5686943"/>
                  <a:ext cx="176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1C2C543E-DE6E-9265-0879-246552FC263F}"/>
                    </a:ext>
                  </a:extLst>
                </p14:cNvPr>
                <p14:cNvContentPartPr/>
                <p14:nvPr/>
              </p14:nvContentPartPr>
              <p14:xfrm>
                <a:off x="1599966" y="5703143"/>
                <a:ext cx="244800" cy="25236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1C2C543E-DE6E-9265-0879-246552FC263F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593846" y="5697023"/>
                  <a:ext cx="25704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DB1A4955-6A90-74E8-6EE6-EA4E66973A50}"/>
                    </a:ext>
                  </a:extLst>
                </p14:cNvPr>
                <p14:cNvContentPartPr/>
                <p14:nvPr/>
              </p14:nvContentPartPr>
              <p14:xfrm>
                <a:off x="1629846" y="5987183"/>
                <a:ext cx="286200" cy="399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DB1A4955-6A90-74E8-6EE6-EA4E66973A5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623726" y="5981063"/>
                  <a:ext cx="2984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0CC9FB9D-9742-464B-72DF-C041F9A2E742}"/>
                    </a:ext>
                  </a:extLst>
                </p14:cNvPr>
                <p14:cNvContentPartPr/>
                <p14:nvPr/>
              </p14:nvContentPartPr>
              <p14:xfrm>
                <a:off x="1388646" y="6035423"/>
                <a:ext cx="37080" cy="20232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0CC9FB9D-9742-464B-72DF-C041F9A2E742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382526" y="6029303"/>
                  <a:ext cx="493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36973F63-FACA-E4E5-CE14-4CFA00388CCD}"/>
                    </a:ext>
                  </a:extLst>
                </p14:cNvPr>
                <p14:cNvContentPartPr/>
                <p14:nvPr/>
              </p14:nvContentPartPr>
              <p14:xfrm>
                <a:off x="1322766" y="6078623"/>
                <a:ext cx="150120" cy="7128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36973F63-FACA-E4E5-CE14-4CFA00388CCD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316646" y="6072503"/>
                  <a:ext cx="1623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489194CD-CF65-DF09-3445-637433FC3D42}"/>
                    </a:ext>
                  </a:extLst>
                </p14:cNvPr>
                <p14:cNvContentPartPr/>
                <p14:nvPr/>
              </p14:nvContentPartPr>
              <p14:xfrm>
                <a:off x="1476846" y="6009143"/>
                <a:ext cx="44640" cy="22212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489194CD-CF65-DF09-3445-637433FC3D42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470726" y="6003023"/>
                  <a:ext cx="56880" cy="23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811E0825-3C95-6DE7-D21F-414525F81DD4}"/>
              </a:ext>
            </a:extLst>
          </p:cNvPr>
          <p:cNvGrpSpPr/>
          <p:nvPr/>
        </p:nvGrpSpPr>
        <p:grpSpPr>
          <a:xfrm>
            <a:off x="7026246" y="5116703"/>
            <a:ext cx="554040" cy="258120"/>
            <a:chOff x="7026246" y="5116703"/>
            <a:chExt cx="554040" cy="25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0C63EA25-CB7F-F653-1B3B-9CE12EF48BB2}"/>
                    </a:ext>
                  </a:extLst>
                </p14:cNvPr>
                <p14:cNvContentPartPr/>
                <p14:nvPr/>
              </p14:nvContentPartPr>
              <p14:xfrm>
                <a:off x="7026246" y="5175383"/>
                <a:ext cx="195480" cy="1994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0C63EA25-CB7F-F653-1B3B-9CE12EF48BB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020126" y="5169263"/>
                  <a:ext cx="20772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EF067CB2-88AF-1AB1-3947-4A58BF7E2DE7}"/>
                    </a:ext>
                  </a:extLst>
                </p14:cNvPr>
                <p14:cNvContentPartPr/>
                <p14:nvPr/>
              </p14:nvContentPartPr>
              <p14:xfrm>
                <a:off x="7277886" y="5202383"/>
                <a:ext cx="28800" cy="12312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EF067CB2-88AF-1AB1-3947-4A58BF7E2DE7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7271766" y="5196263"/>
                  <a:ext cx="410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990ECD22-55BB-A560-8C05-B93974DA8AF8}"/>
                    </a:ext>
                  </a:extLst>
                </p14:cNvPr>
                <p14:cNvContentPartPr/>
                <p14:nvPr/>
              </p14:nvContentPartPr>
              <p14:xfrm>
                <a:off x="7265646" y="5116703"/>
                <a:ext cx="39240" cy="2772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990ECD22-55BB-A560-8C05-B93974DA8AF8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7259526" y="5110583"/>
                  <a:ext cx="514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0C93CEC0-DD6E-5B9B-1501-3A80C6C5EA5B}"/>
                    </a:ext>
                  </a:extLst>
                </p14:cNvPr>
                <p14:cNvContentPartPr/>
                <p14:nvPr/>
              </p14:nvContentPartPr>
              <p14:xfrm>
                <a:off x="7399926" y="5150903"/>
                <a:ext cx="28800" cy="1746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0C93CEC0-DD6E-5B9B-1501-3A80C6C5EA5B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7393806" y="5144783"/>
                  <a:ext cx="410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5549ACA5-795F-2E8A-4B82-7B9116916E8D}"/>
                    </a:ext>
                  </a:extLst>
                </p14:cNvPr>
                <p14:cNvContentPartPr/>
                <p14:nvPr/>
              </p14:nvContentPartPr>
              <p14:xfrm>
                <a:off x="7332606" y="5233343"/>
                <a:ext cx="142200" cy="1224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5549ACA5-795F-2E8A-4B82-7B9116916E8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7326486" y="5227223"/>
                  <a:ext cx="1544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A17D3EE3-1417-FDBE-954B-C67C094A1AB1}"/>
                    </a:ext>
                  </a:extLst>
                </p14:cNvPr>
                <p14:cNvContentPartPr/>
                <p14:nvPr/>
              </p14:nvContentPartPr>
              <p14:xfrm>
                <a:off x="7537446" y="5164223"/>
                <a:ext cx="42840" cy="1670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A17D3EE3-1417-FDBE-954B-C67C094A1AB1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531326" y="5158103"/>
                  <a:ext cx="55080" cy="17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7" name="Group 386">
            <a:extLst>
              <a:ext uri="{FF2B5EF4-FFF2-40B4-BE49-F238E27FC236}">
                <a16:creationId xmlns:a16="http://schemas.microsoft.com/office/drawing/2014/main" id="{B3B473D5-445B-32E5-BD78-DAA98FE5C2D7}"/>
              </a:ext>
            </a:extLst>
          </p:cNvPr>
          <p:cNvGrpSpPr/>
          <p:nvPr/>
        </p:nvGrpSpPr>
        <p:grpSpPr>
          <a:xfrm>
            <a:off x="7852806" y="4960463"/>
            <a:ext cx="274680" cy="311760"/>
            <a:chOff x="7852806" y="4960463"/>
            <a:chExt cx="274680" cy="31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417A8C9F-1824-FB0E-33F7-98C76A6C2475}"/>
                    </a:ext>
                  </a:extLst>
                </p14:cNvPr>
                <p14:cNvContentPartPr/>
                <p14:nvPr/>
              </p14:nvContentPartPr>
              <p14:xfrm>
                <a:off x="7852806" y="4960463"/>
                <a:ext cx="221040" cy="21672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417A8C9F-1824-FB0E-33F7-98C76A6C247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846686" y="4954343"/>
                  <a:ext cx="23328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4ECB8351-777B-2AA0-E23B-BB671E2C1406}"/>
                    </a:ext>
                  </a:extLst>
                </p14:cNvPr>
                <p14:cNvContentPartPr/>
                <p14:nvPr/>
              </p14:nvContentPartPr>
              <p14:xfrm>
                <a:off x="7878006" y="5243063"/>
                <a:ext cx="249480" cy="291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4ECB8351-777B-2AA0-E23B-BB671E2C140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871886" y="5236943"/>
                  <a:ext cx="26172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3" name="Group 382">
            <a:extLst>
              <a:ext uri="{FF2B5EF4-FFF2-40B4-BE49-F238E27FC236}">
                <a16:creationId xmlns:a16="http://schemas.microsoft.com/office/drawing/2014/main" id="{0F830AF1-9191-9629-1A68-A766503725BA}"/>
              </a:ext>
            </a:extLst>
          </p:cNvPr>
          <p:cNvGrpSpPr/>
          <p:nvPr/>
        </p:nvGrpSpPr>
        <p:grpSpPr>
          <a:xfrm>
            <a:off x="8362206" y="4770743"/>
            <a:ext cx="537120" cy="729360"/>
            <a:chOff x="8362206" y="4770743"/>
            <a:chExt cx="537120" cy="729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BA6156BD-19E8-6E66-3CC6-7BFEB12E8A55}"/>
                    </a:ext>
                  </a:extLst>
                </p14:cNvPr>
                <p14:cNvContentPartPr/>
                <p14:nvPr/>
              </p14:nvContentPartPr>
              <p14:xfrm>
                <a:off x="8525286" y="4770743"/>
                <a:ext cx="69120" cy="27324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BA6156BD-19E8-6E66-3CC6-7BFEB12E8A55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8519166" y="4764623"/>
                  <a:ext cx="8136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E51EA9E8-71CB-48DD-7823-09653F677759}"/>
                    </a:ext>
                  </a:extLst>
                </p14:cNvPr>
                <p14:cNvContentPartPr/>
                <p14:nvPr/>
              </p14:nvContentPartPr>
              <p14:xfrm>
                <a:off x="8362206" y="5060183"/>
                <a:ext cx="468360" cy="6516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E51EA9E8-71CB-48DD-7823-09653F677759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8356086" y="5054063"/>
                  <a:ext cx="4806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BD010F88-2539-98DC-8DFC-137F0F40C897}"/>
                    </a:ext>
                  </a:extLst>
                </p14:cNvPr>
                <p14:cNvContentPartPr/>
                <p14:nvPr/>
              </p14:nvContentPartPr>
              <p14:xfrm>
                <a:off x="8376966" y="5310743"/>
                <a:ext cx="164520" cy="18936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BD010F88-2539-98DC-8DFC-137F0F40C89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8370846" y="5304623"/>
                  <a:ext cx="1767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E9A5BD7A-D9DD-10F4-EC36-860D71FD0B5B}"/>
                    </a:ext>
                  </a:extLst>
                </p14:cNvPr>
                <p14:cNvContentPartPr/>
                <p14:nvPr/>
              </p14:nvContentPartPr>
              <p14:xfrm>
                <a:off x="8595126" y="5236583"/>
                <a:ext cx="88560" cy="10908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E9A5BD7A-D9DD-10F4-EC36-860D71FD0B5B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589006" y="5230463"/>
                  <a:ext cx="1008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EE27975E-CB59-79B0-573B-A1B89E8DA1EF}"/>
                    </a:ext>
                  </a:extLst>
                </p14:cNvPr>
                <p14:cNvContentPartPr/>
                <p14:nvPr/>
              </p14:nvContentPartPr>
              <p14:xfrm>
                <a:off x="8589726" y="5177183"/>
                <a:ext cx="39600" cy="1368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EE27975E-CB59-79B0-573B-A1B89E8DA1EF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8583606" y="5171063"/>
                  <a:ext cx="518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18D58DB5-2FE2-7D4D-4F31-AC9CDB15B7F3}"/>
                    </a:ext>
                  </a:extLst>
                </p14:cNvPr>
                <p14:cNvContentPartPr/>
                <p14:nvPr/>
              </p14:nvContentPartPr>
              <p14:xfrm>
                <a:off x="8727966" y="5169983"/>
                <a:ext cx="39960" cy="13788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18D58DB5-2FE2-7D4D-4F31-AC9CDB15B7F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721846" y="5163863"/>
                  <a:ext cx="522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CC3648BD-B05E-C3CF-7C91-C9CD757F29FA}"/>
                    </a:ext>
                  </a:extLst>
                </p14:cNvPr>
                <p14:cNvContentPartPr/>
                <p14:nvPr/>
              </p14:nvContentPartPr>
              <p14:xfrm>
                <a:off x="8689086" y="5226143"/>
                <a:ext cx="144360" cy="720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CC3648BD-B05E-C3CF-7C91-C9CD757F29FA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682966" y="5220023"/>
                  <a:ext cx="1566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7552A10C-B333-C0BA-F6F0-E606BA85F04E}"/>
                    </a:ext>
                  </a:extLst>
                </p14:cNvPr>
                <p14:cNvContentPartPr/>
                <p14:nvPr/>
              </p14:nvContentPartPr>
              <p14:xfrm>
                <a:off x="8865126" y="5166023"/>
                <a:ext cx="34200" cy="15408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7552A10C-B333-C0BA-F6F0-E606BA85F04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859006" y="5159903"/>
                  <a:ext cx="46440" cy="16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A450F669-1879-63E6-91A7-15FD243D9095}"/>
              </a:ext>
            </a:extLst>
          </p:cNvPr>
          <p:cNvGrpSpPr/>
          <p:nvPr/>
        </p:nvGrpSpPr>
        <p:grpSpPr>
          <a:xfrm>
            <a:off x="9091566" y="4950743"/>
            <a:ext cx="208080" cy="223200"/>
            <a:chOff x="9091566" y="4950743"/>
            <a:chExt cx="208080" cy="22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67F3257C-59F0-AEC7-2BCA-6FA1773467F9}"/>
                    </a:ext>
                  </a:extLst>
                </p14:cNvPr>
                <p14:cNvContentPartPr/>
                <p14:nvPr/>
              </p14:nvContentPartPr>
              <p14:xfrm>
                <a:off x="9162126" y="4950743"/>
                <a:ext cx="11520" cy="22320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67F3257C-59F0-AEC7-2BCA-6FA1773467F9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156006" y="4944623"/>
                  <a:ext cx="237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5A7C374D-6732-751B-B44B-CC7D1587699A}"/>
                    </a:ext>
                  </a:extLst>
                </p14:cNvPr>
                <p14:cNvContentPartPr/>
                <p14:nvPr/>
              </p14:nvContentPartPr>
              <p14:xfrm>
                <a:off x="9091566" y="5064143"/>
                <a:ext cx="208080" cy="2124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5A7C374D-6732-751B-B44B-CC7D1587699A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085446" y="5058023"/>
                  <a:ext cx="220320" cy="3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394" name="Ink 393">
                <a:extLst>
                  <a:ext uri="{FF2B5EF4-FFF2-40B4-BE49-F238E27FC236}">
                    <a16:creationId xmlns:a16="http://schemas.microsoft.com/office/drawing/2014/main" id="{1B73F9F9-399D-ADB0-800C-7161603634D3}"/>
                  </a:ext>
                </a:extLst>
              </p14:cNvPr>
              <p14:cNvContentPartPr/>
              <p14:nvPr/>
            </p14:nvContentPartPr>
            <p14:xfrm>
              <a:off x="9476406" y="4874063"/>
              <a:ext cx="267840" cy="527760"/>
            </p14:xfrm>
          </p:contentPart>
        </mc:Choice>
        <mc:Fallback xmlns="">
          <p:pic>
            <p:nvPicPr>
              <p:cNvPr id="394" name="Ink 393">
                <a:extLst>
                  <a:ext uri="{FF2B5EF4-FFF2-40B4-BE49-F238E27FC236}">
                    <a16:creationId xmlns:a16="http://schemas.microsoft.com/office/drawing/2014/main" id="{1B73F9F9-399D-ADB0-800C-7161603634D3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9470286" y="4867947"/>
                <a:ext cx="280080" cy="539992"/>
              </a:xfrm>
              <a:prstGeom prst="rect">
                <a:avLst/>
              </a:prstGeom>
            </p:spPr>
          </p:pic>
        </mc:Fallback>
      </mc:AlternateContent>
      <p:grpSp>
        <p:nvGrpSpPr>
          <p:cNvPr id="443" name="Group 442">
            <a:extLst>
              <a:ext uri="{FF2B5EF4-FFF2-40B4-BE49-F238E27FC236}">
                <a16:creationId xmlns:a16="http://schemas.microsoft.com/office/drawing/2014/main" id="{1FBA70F9-195A-E034-F9EF-233B8EB5FF9A}"/>
              </a:ext>
            </a:extLst>
          </p:cNvPr>
          <p:cNvGrpSpPr/>
          <p:nvPr/>
        </p:nvGrpSpPr>
        <p:grpSpPr>
          <a:xfrm>
            <a:off x="6712326" y="5828783"/>
            <a:ext cx="911520" cy="503280"/>
            <a:chOff x="6712326" y="5828783"/>
            <a:chExt cx="911520" cy="50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1CC53916-1A14-3506-A775-13B31244ABFB}"/>
                    </a:ext>
                  </a:extLst>
                </p14:cNvPr>
                <p14:cNvContentPartPr/>
                <p14:nvPr/>
              </p14:nvContentPartPr>
              <p14:xfrm>
                <a:off x="6712326" y="5828783"/>
                <a:ext cx="309240" cy="50328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1CC53916-1A14-3506-A775-13B31244ABF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706206" y="5822663"/>
                  <a:ext cx="321480" cy="51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4096A3CE-1082-5473-65DF-C7886FA4FB92}"/>
                    </a:ext>
                  </a:extLst>
                </p14:cNvPr>
                <p14:cNvContentPartPr/>
                <p14:nvPr/>
              </p14:nvContentPartPr>
              <p14:xfrm>
                <a:off x="7027326" y="5990423"/>
                <a:ext cx="175680" cy="13392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4096A3CE-1082-5473-65DF-C7886FA4FB92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021206" y="5984303"/>
                  <a:ext cx="1879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6A413907-B805-B5D7-BBA6-DEFFE0259ADF}"/>
                    </a:ext>
                  </a:extLst>
                </p14:cNvPr>
                <p14:cNvContentPartPr/>
                <p14:nvPr/>
              </p14:nvContentPartPr>
              <p14:xfrm>
                <a:off x="7248006" y="5989343"/>
                <a:ext cx="90000" cy="14580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6A413907-B805-B5D7-BBA6-DEFFE0259ADF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241886" y="5983223"/>
                  <a:ext cx="1022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71058048-9D97-6F07-630F-DCB1CC626783}"/>
                    </a:ext>
                  </a:extLst>
                </p14:cNvPr>
                <p14:cNvContentPartPr/>
                <p14:nvPr/>
              </p14:nvContentPartPr>
              <p14:xfrm>
                <a:off x="7253766" y="5855783"/>
                <a:ext cx="61920" cy="2952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71058048-9D97-6F07-630F-DCB1CC62678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247646" y="5849663"/>
                  <a:ext cx="741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DDC97056-377A-A773-AC68-2BADEF7D258F}"/>
                    </a:ext>
                  </a:extLst>
                </p14:cNvPr>
                <p14:cNvContentPartPr/>
                <p14:nvPr/>
              </p14:nvContentPartPr>
              <p14:xfrm>
                <a:off x="7408926" y="5972783"/>
                <a:ext cx="43920" cy="14796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DDC97056-377A-A773-AC68-2BADEF7D258F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402806" y="5966663"/>
                  <a:ext cx="561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2E65AB8A-BB67-D9CD-E880-4298C3A20EC5}"/>
                    </a:ext>
                  </a:extLst>
                </p14:cNvPr>
                <p14:cNvContentPartPr/>
                <p14:nvPr/>
              </p14:nvContentPartPr>
              <p14:xfrm>
                <a:off x="7334766" y="6015623"/>
                <a:ext cx="183960" cy="2196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2E65AB8A-BB67-D9CD-E880-4298C3A20EC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328646" y="6009503"/>
                  <a:ext cx="1962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94F4DF4E-DA5C-85CE-C557-B1D09CA56874}"/>
                    </a:ext>
                  </a:extLst>
                </p14:cNvPr>
                <p14:cNvContentPartPr/>
                <p14:nvPr/>
              </p14:nvContentPartPr>
              <p14:xfrm>
                <a:off x="7557606" y="5902943"/>
                <a:ext cx="66240" cy="20268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94F4DF4E-DA5C-85CE-C557-B1D09CA56874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551486" y="5896823"/>
                  <a:ext cx="78480" cy="21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0970A81C-3B26-A031-CDA2-3A193A8A09C8}"/>
              </a:ext>
            </a:extLst>
          </p:cNvPr>
          <p:cNvGrpSpPr/>
          <p:nvPr/>
        </p:nvGrpSpPr>
        <p:grpSpPr>
          <a:xfrm>
            <a:off x="7890606" y="5806463"/>
            <a:ext cx="208080" cy="321480"/>
            <a:chOff x="7890606" y="5806463"/>
            <a:chExt cx="208080" cy="32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24A62F6D-F01D-8877-3E85-9D3A651D43A1}"/>
                    </a:ext>
                  </a:extLst>
                </p14:cNvPr>
                <p14:cNvContentPartPr/>
                <p14:nvPr/>
              </p14:nvContentPartPr>
              <p14:xfrm>
                <a:off x="7905366" y="5806463"/>
                <a:ext cx="179640" cy="22608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24A62F6D-F01D-8877-3E85-9D3A651D43A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899246" y="5800343"/>
                  <a:ext cx="1918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86F3C9F3-A30C-68EE-181E-328DBF61657A}"/>
                    </a:ext>
                  </a:extLst>
                </p14:cNvPr>
                <p14:cNvContentPartPr/>
                <p14:nvPr/>
              </p14:nvContentPartPr>
              <p14:xfrm>
                <a:off x="7890606" y="6088343"/>
                <a:ext cx="208080" cy="3960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86F3C9F3-A30C-68EE-181E-328DBF61657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7884486" y="6082223"/>
                  <a:ext cx="220320" cy="5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5CBFF9BD-9196-5B2C-C30B-5165B041FF80}"/>
              </a:ext>
            </a:extLst>
          </p:cNvPr>
          <p:cNvGrpSpPr/>
          <p:nvPr/>
        </p:nvGrpSpPr>
        <p:grpSpPr>
          <a:xfrm>
            <a:off x="8373006" y="5599103"/>
            <a:ext cx="589320" cy="707760"/>
            <a:chOff x="8373006" y="5599103"/>
            <a:chExt cx="589320" cy="70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DBD3D8D8-DCC0-2290-2CA1-100AD88D33AE}"/>
                    </a:ext>
                  </a:extLst>
                </p14:cNvPr>
                <p14:cNvContentPartPr/>
                <p14:nvPr/>
              </p14:nvContentPartPr>
              <p14:xfrm>
                <a:off x="8644806" y="5599103"/>
                <a:ext cx="49320" cy="26460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DBD3D8D8-DCC0-2290-2CA1-100AD88D33AE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638686" y="5592983"/>
                  <a:ext cx="6156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DABCEBA8-5F6D-5D9D-F40E-0AF9D3E1C95A}"/>
                    </a:ext>
                  </a:extLst>
                </p14:cNvPr>
                <p14:cNvContentPartPr/>
                <p14:nvPr/>
              </p14:nvContentPartPr>
              <p14:xfrm>
                <a:off x="8401806" y="5839583"/>
                <a:ext cx="555120" cy="12888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DABCEBA8-5F6D-5D9D-F40E-0AF9D3E1C95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395686" y="5833463"/>
                  <a:ext cx="5673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EEEF1F1D-7912-2FCF-752D-09BB019896D5}"/>
                    </a:ext>
                  </a:extLst>
                </p14:cNvPr>
                <p14:cNvContentPartPr/>
                <p14:nvPr/>
              </p14:nvContentPartPr>
              <p14:xfrm>
                <a:off x="8373006" y="6131903"/>
                <a:ext cx="212760" cy="17496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EEEF1F1D-7912-2FCF-752D-09BB019896D5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366886" y="6125783"/>
                  <a:ext cx="2250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86E5BB96-27B4-8BA4-D74B-371D89A64047}"/>
                    </a:ext>
                  </a:extLst>
                </p14:cNvPr>
                <p14:cNvContentPartPr/>
                <p14:nvPr/>
              </p14:nvContentPartPr>
              <p14:xfrm>
                <a:off x="8636526" y="6036143"/>
                <a:ext cx="63360" cy="9432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86E5BB96-27B4-8BA4-D74B-371D89A64047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630406" y="6030023"/>
                  <a:ext cx="756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FA0D5ED0-36DA-E023-AC61-B66020DF7CD8}"/>
                    </a:ext>
                  </a:extLst>
                </p14:cNvPr>
                <p14:cNvContentPartPr/>
                <p14:nvPr/>
              </p14:nvContentPartPr>
              <p14:xfrm>
                <a:off x="8636526" y="5960903"/>
                <a:ext cx="43200" cy="1152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FA0D5ED0-36DA-E023-AC61-B66020DF7CD8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630406" y="5954783"/>
                  <a:ext cx="554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AF523C2D-67FB-50B9-8888-A6B73322855C}"/>
                    </a:ext>
                  </a:extLst>
                </p14:cNvPr>
                <p14:cNvContentPartPr/>
                <p14:nvPr/>
              </p14:nvContentPartPr>
              <p14:xfrm>
                <a:off x="8787366" y="5979983"/>
                <a:ext cx="38160" cy="129960"/>
              </p14:xfrm>
            </p:contentPart>
          </mc:Choice>
          <mc:Fallback xmlns=""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AF523C2D-67FB-50B9-8888-A6B73322855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781246" y="5973863"/>
                  <a:ext cx="504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EC155CEA-C80A-7042-1AF0-8C5CF480FC97}"/>
                    </a:ext>
                  </a:extLst>
                </p14:cNvPr>
                <p14:cNvContentPartPr/>
                <p14:nvPr/>
              </p14:nvContentPartPr>
              <p14:xfrm>
                <a:off x="8720046" y="6027503"/>
                <a:ext cx="173160" cy="2628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EC155CEA-C80A-7042-1AF0-8C5CF480FC9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713926" y="6021383"/>
                  <a:ext cx="1854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8D1AFAF9-9517-E803-B003-9B534F1498EF}"/>
                    </a:ext>
                  </a:extLst>
                </p14:cNvPr>
                <p14:cNvContentPartPr/>
                <p14:nvPr/>
              </p14:nvContentPartPr>
              <p14:xfrm>
                <a:off x="8913366" y="5956223"/>
                <a:ext cx="48960" cy="13176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8D1AFAF9-9517-E803-B003-9B534F1498EF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907246" y="5950103"/>
                  <a:ext cx="61200" cy="14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9384DAC0-A7B8-8572-A488-C19FE7EEC65B}"/>
              </a:ext>
            </a:extLst>
          </p:cNvPr>
          <p:cNvGrpSpPr/>
          <p:nvPr/>
        </p:nvGrpSpPr>
        <p:grpSpPr>
          <a:xfrm>
            <a:off x="9219366" y="5774423"/>
            <a:ext cx="1305720" cy="506520"/>
            <a:chOff x="9219366" y="5774423"/>
            <a:chExt cx="130572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4F359A30-D451-DE93-7489-A8F2467146AE}"/>
                    </a:ext>
                  </a:extLst>
                </p14:cNvPr>
                <p14:cNvContentPartPr/>
                <p14:nvPr/>
              </p14:nvContentPartPr>
              <p14:xfrm>
                <a:off x="9296046" y="5920223"/>
                <a:ext cx="35640" cy="20772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4F359A30-D451-DE93-7489-A8F2467146AE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9289926" y="5914103"/>
                  <a:ext cx="4788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CC9B78E6-47A0-FFF3-837B-1C0BA42943DC}"/>
                    </a:ext>
                  </a:extLst>
                </p14:cNvPr>
                <p14:cNvContentPartPr/>
                <p14:nvPr/>
              </p14:nvContentPartPr>
              <p14:xfrm>
                <a:off x="9219366" y="5997623"/>
                <a:ext cx="236160" cy="4896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CC9B78E6-47A0-FFF3-837B-1C0BA42943DC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213246" y="5991503"/>
                  <a:ext cx="24840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D3541C20-AD03-78E1-4030-ED16A7270FBC}"/>
                    </a:ext>
                  </a:extLst>
                </p14:cNvPr>
                <p14:cNvContentPartPr/>
                <p14:nvPr/>
              </p14:nvContentPartPr>
              <p14:xfrm>
                <a:off x="9548046" y="5774423"/>
                <a:ext cx="320040" cy="50652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D3541C20-AD03-78E1-4030-ED16A7270FBC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541926" y="5768303"/>
                  <a:ext cx="332280" cy="51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C6020627-6B02-D3F4-ECA1-9A5BF28335AD}"/>
                    </a:ext>
                  </a:extLst>
                </p14:cNvPr>
                <p14:cNvContentPartPr/>
                <p14:nvPr/>
              </p14:nvContentPartPr>
              <p14:xfrm>
                <a:off x="9955926" y="5914463"/>
                <a:ext cx="191160" cy="15768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C6020627-6B02-D3F4-ECA1-9A5BF28335A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9949806" y="5908343"/>
                  <a:ext cx="2034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38D20A48-E713-DBB2-D6A8-3F746247A88C}"/>
                    </a:ext>
                  </a:extLst>
                </p14:cNvPr>
                <p14:cNvContentPartPr/>
                <p14:nvPr/>
              </p14:nvContentPartPr>
              <p14:xfrm>
                <a:off x="10198206" y="5959463"/>
                <a:ext cx="56520" cy="8748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38D20A48-E713-DBB2-D6A8-3F746247A88C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192086" y="5953343"/>
                  <a:ext cx="687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97B8E726-C54B-4266-9EE1-6110A1D3F656}"/>
                    </a:ext>
                  </a:extLst>
                </p14:cNvPr>
                <p14:cNvContentPartPr/>
                <p14:nvPr/>
              </p14:nvContentPartPr>
              <p14:xfrm>
                <a:off x="10173726" y="5857223"/>
                <a:ext cx="61200" cy="2664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97B8E726-C54B-4266-9EE1-6110A1D3F656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0167606" y="5851103"/>
                  <a:ext cx="734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3136A36E-FA0B-E5DF-5CD2-C1B6DF4FB7BB}"/>
                    </a:ext>
                  </a:extLst>
                </p14:cNvPr>
                <p14:cNvContentPartPr/>
                <p14:nvPr/>
              </p14:nvContentPartPr>
              <p14:xfrm>
                <a:off x="10354806" y="5975663"/>
                <a:ext cx="91080" cy="1476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3136A36E-FA0B-E5DF-5CD2-C1B6DF4FB7B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348686" y="5969543"/>
                  <a:ext cx="1033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F25B0C23-F307-8969-DAB0-1728D4C4EA1F}"/>
                    </a:ext>
                  </a:extLst>
                </p14:cNvPr>
                <p14:cNvContentPartPr/>
                <p14:nvPr/>
              </p14:nvContentPartPr>
              <p14:xfrm>
                <a:off x="10492326" y="5853263"/>
                <a:ext cx="32760" cy="30744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F25B0C23-F307-8969-DAB0-1728D4C4EA1F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0486206" y="5847143"/>
                  <a:ext cx="45000" cy="31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542D92A4-C67C-93B4-6E71-2AAE8D9DF21A}"/>
              </a:ext>
            </a:extLst>
          </p:cNvPr>
          <p:cNvGrpSpPr/>
          <p:nvPr/>
        </p:nvGrpSpPr>
        <p:grpSpPr>
          <a:xfrm>
            <a:off x="349412" y="1096378"/>
            <a:ext cx="4730760" cy="1184040"/>
            <a:chOff x="117126" y="1974983"/>
            <a:chExt cx="4730760" cy="118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0912957E-DE28-E45A-E802-E8D792DD367D}"/>
                    </a:ext>
                  </a:extLst>
                </p14:cNvPr>
                <p14:cNvContentPartPr/>
                <p14:nvPr/>
              </p14:nvContentPartPr>
              <p14:xfrm>
                <a:off x="1680966" y="2305103"/>
                <a:ext cx="147960" cy="49572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0912957E-DE28-E45A-E802-E8D792DD367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674846" y="2298983"/>
                  <a:ext cx="160200" cy="50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AEE112BF-5C2A-B21A-E5BF-06010837A335}"/>
                    </a:ext>
                  </a:extLst>
                </p14:cNvPr>
                <p14:cNvContentPartPr/>
                <p14:nvPr/>
              </p14:nvContentPartPr>
              <p14:xfrm>
                <a:off x="1628766" y="2546663"/>
                <a:ext cx="189360" cy="468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AEE112BF-5C2A-B21A-E5BF-06010837A33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622646" y="2540543"/>
                  <a:ext cx="2016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96F26FAD-F485-1635-911F-428FF5DB84FF}"/>
                    </a:ext>
                  </a:extLst>
                </p14:cNvPr>
                <p14:cNvContentPartPr/>
                <p14:nvPr/>
              </p14:nvContentPartPr>
              <p14:xfrm>
                <a:off x="1894086" y="2104943"/>
                <a:ext cx="331920" cy="42336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96F26FAD-F485-1635-911F-428FF5DB84FF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887966" y="2098823"/>
                  <a:ext cx="34416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DACCF66E-4E0B-003B-737F-4B6388B35E2F}"/>
                    </a:ext>
                  </a:extLst>
                </p14:cNvPr>
                <p14:cNvContentPartPr/>
                <p14:nvPr/>
              </p14:nvContentPartPr>
              <p14:xfrm>
                <a:off x="2294406" y="2220503"/>
                <a:ext cx="16920" cy="13248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DACCF66E-4E0B-003B-737F-4B6388B35E2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288286" y="2214383"/>
                  <a:ext cx="291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FAD02E21-23D7-F40D-263E-7689FF20EF88}"/>
                    </a:ext>
                  </a:extLst>
                </p14:cNvPr>
                <p14:cNvContentPartPr/>
                <p14:nvPr/>
              </p14:nvContentPartPr>
              <p14:xfrm>
                <a:off x="2273526" y="2012783"/>
                <a:ext cx="43920" cy="6336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FAD02E21-23D7-F40D-263E-7689FF20EF88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267406" y="2006663"/>
                  <a:ext cx="56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302D20F3-0FBE-A89D-1AC4-13177C1061C5}"/>
                    </a:ext>
                  </a:extLst>
                </p14:cNvPr>
                <p14:cNvContentPartPr/>
                <p14:nvPr/>
              </p14:nvContentPartPr>
              <p14:xfrm>
                <a:off x="434286" y="2538383"/>
                <a:ext cx="200880" cy="2401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302D20F3-0FBE-A89D-1AC4-13177C1061C5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28166" y="2532263"/>
                  <a:ext cx="21312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CFA146EB-A521-FABE-3D86-BE26F9135E5A}"/>
                    </a:ext>
                  </a:extLst>
                </p14:cNvPr>
                <p14:cNvContentPartPr/>
                <p14:nvPr/>
              </p14:nvContentPartPr>
              <p14:xfrm>
                <a:off x="480726" y="2532623"/>
                <a:ext cx="177480" cy="2628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CFA146EB-A521-FABE-3D86-BE26F9135E5A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74606" y="2526503"/>
                  <a:ext cx="18972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14F7FEAE-3B7B-28FC-FB93-72B0836555EA}"/>
                    </a:ext>
                  </a:extLst>
                </p14:cNvPr>
                <p14:cNvContentPartPr/>
                <p14:nvPr/>
              </p14:nvContentPartPr>
              <p14:xfrm>
                <a:off x="690606" y="2787503"/>
                <a:ext cx="127080" cy="15948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14F7FEAE-3B7B-28FC-FB93-72B0836555EA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84486" y="2781383"/>
                  <a:ext cx="1393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AAA48BB7-A949-A21D-8A6B-81DE6C9C754E}"/>
                    </a:ext>
                  </a:extLst>
                </p14:cNvPr>
                <p14:cNvContentPartPr/>
                <p14:nvPr/>
              </p14:nvContentPartPr>
              <p14:xfrm>
                <a:off x="743886" y="2703623"/>
                <a:ext cx="18360" cy="136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AAA48BB7-A949-A21D-8A6B-81DE6C9C754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37766" y="2697503"/>
                  <a:ext cx="306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16FD8707-0AD5-7C25-E60D-17192B107E65}"/>
                    </a:ext>
                  </a:extLst>
                </p14:cNvPr>
                <p14:cNvContentPartPr/>
                <p14:nvPr/>
              </p14:nvContentPartPr>
              <p14:xfrm>
                <a:off x="934326" y="2583023"/>
                <a:ext cx="19080" cy="2952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16FD8707-0AD5-7C25-E60D-17192B107E65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28206" y="2576903"/>
                  <a:ext cx="3132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0A3C0C5A-1EF9-89E9-6CB4-573A29982190}"/>
                    </a:ext>
                  </a:extLst>
                </p14:cNvPr>
                <p14:cNvContentPartPr/>
                <p14:nvPr/>
              </p14:nvContentPartPr>
              <p14:xfrm>
                <a:off x="930366" y="2706503"/>
                <a:ext cx="41040" cy="288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0A3C0C5A-1EF9-89E9-6CB4-573A29982190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24246" y="2700383"/>
                  <a:ext cx="532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23678B22-0849-6845-82F3-7129C412E1BE}"/>
                    </a:ext>
                  </a:extLst>
                </p14:cNvPr>
                <p14:cNvContentPartPr/>
                <p14:nvPr/>
              </p14:nvContentPartPr>
              <p14:xfrm>
                <a:off x="1036206" y="2617223"/>
                <a:ext cx="134640" cy="1908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23678B22-0849-6845-82F3-7129C412E1BE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030086" y="2611103"/>
                  <a:ext cx="1468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5A61FA06-4E1C-B834-889F-CC9455E67AD4}"/>
                    </a:ext>
                  </a:extLst>
                </p14:cNvPr>
                <p14:cNvContentPartPr/>
                <p14:nvPr/>
              </p14:nvContentPartPr>
              <p14:xfrm>
                <a:off x="1075086" y="2662223"/>
                <a:ext cx="158760" cy="4032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5A61FA06-4E1C-B834-889F-CC9455E67AD4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068966" y="2656103"/>
                  <a:ext cx="17100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729BCCDE-4DD4-3C60-76F2-C115366CD4E6}"/>
                    </a:ext>
                  </a:extLst>
                </p14:cNvPr>
                <p14:cNvContentPartPr/>
                <p14:nvPr/>
              </p14:nvContentPartPr>
              <p14:xfrm>
                <a:off x="734886" y="2259023"/>
                <a:ext cx="166320" cy="24840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729BCCDE-4DD4-3C60-76F2-C115366CD4E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28766" y="2252903"/>
                  <a:ext cx="1785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BFF9329F-E6F6-C4B1-E1EF-AA21B58505A3}"/>
                    </a:ext>
                  </a:extLst>
                </p14:cNvPr>
                <p14:cNvContentPartPr/>
                <p14:nvPr/>
              </p14:nvContentPartPr>
              <p14:xfrm>
                <a:off x="747486" y="2317343"/>
                <a:ext cx="151920" cy="3636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BFF9329F-E6F6-C4B1-E1EF-AA21B58505A3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41366" y="2311223"/>
                  <a:ext cx="16416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91FD910C-E2D4-BB19-88A8-1E5698AEB1EF}"/>
                    </a:ext>
                  </a:extLst>
                </p14:cNvPr>
                <p14:cNvContentPartPr/>
                <p14:nvPr/>
              </p14:nvContentPartPr>
              <p14:xfrm>
                <a:off x="117126" y="2149943"/>
                <a:ext cx="4713120" cy="100908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91FD910C-E2D4-BB19-88A8-1E5698AEB1EF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11006" y="2143823"/>
                  <a:ext cx="4725360" cy="10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D849D02B-1726-845F-F10F-AAB1C2920B11}"/>
                    </a:ext>
                  </a:extLst>
                </p14:cNvPr>
                <p14:cNvContentPartPr/>
                <p14:nvPr/>
              </p14:nvContentPartPr>
              <p14:xfrm>
                <a:off x="193086" y="1974983"/>
                <a:ext cx="4654800" cy="113832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D849D02B-1726-845F-F10F-AAB1C2920B11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86966" y="1968863"/>
                  <a:ext cx="4667040" cy="11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E4F5E542-80C4-486A-FD86-F61853D97FBF}"/>
                    </a:ext>
                  </a:extLst>
                </p14:cNvPr>
                <p14:cNvContentPartPr/>
                <p14:nvPr/>
              </p14:nvContentPartPr>
              <p14:xfrm>
                <a:off x="2339406" y="2482223"/>
                <a:ext cx="271800" cy="28260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E4F5E542-80C4-486A-FD86-F61853D97FBF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333286" y="2476103"/>
                  <a:ext cx="28404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B8E49671-46E6-D207-2046-1A3FDEA7BFF7}"/>
                    </a:ext>
                  </a:extLst>
                </p14:cNvPr>
                <p14:cNvContentPartPr/>
                <p14:nvPr/>
              </p14:nvContentPartPr>
              <p14:xfrm>
                <a:off x="2408526" y="2718023"/>
                <a:ext cx="205200" cy="11988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B8E49671-46E6-D207-2046-1A3FDEA7BFF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402406" y="2711903"/>
                  <a:ext cx="2174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283D2161-7084-257D-1DE2-4F559846A721}"/>
                    </a:ext>
                  </a:extLst>
                </p14:cNvPr>
                <p14:cNvContentPartPr/>
                <p14:nvPr/>
              </p14:nvContentPartPr>
              <p14:xfrm>
                <a:off x="2708766" y="2450543"/>
                <a:ext cx="324720" cy="30492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283D2161-7084-257D-1DE2-4F559846A721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702646" y="2444423"/>
                  <a:ext cx="33696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B541D9FB-1B9C-D660-47C8-6B916F9D0DA5}"/>
                    </a:ext>
                  </a:extLst>
                </p14:cNvPr>
                <p14:cNvContentPartPr/>
                <p14:nvPr/>
              </p14:nvContentPartPr>
              <p14:xfrm>
                <a:off x="3383046" y="2655023"/>
                <a:ext cx="45360" cy="17388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B541D9FB-1B9C-D660-47C8-6B916F9D0DA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376926" y="2648903"/>
                  <a:ext cx="576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607B1F34-0E7B-3785-18CA-EC2AFE2177DB}"/>
                    </a:ext>
                  </a:extLst>
                </p14:cNvPr>
                <p14:cNvContentPartPr/>
                <p14:nvPr/>
              </p14:nvContentPartPr>
              <p14:xfrm>
                <a:off x="3817206" y="2390783"/>
                <a:ext cx="164880" cy="3610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607B1F34-0E7B-3785-18CA-EC2AFE2177D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811086" y="2384663"/>
                  <a:ext cx="17712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4C458373-DF30-013E-26FE-996E743DF845}"/>
                    </a:ext>
                  </a:extLst>
                </p14:cNvPr>
                <p14:cNvContentPartPr/>
                <p14:nvPr/>
              </p14:nvContentPartPr>
              <p14:xfrm>
                <a:off x="3741246" y="2516783"/>
                <a:ext cx="335880" cy="4176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4C458373-DF30-013E-26FE-996E743DF845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735126" y="2510663"/>
                  <a:ext cx="3481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EC597B29-58B6-7432-5502-3F880DD426AA}"/>
                    </a:ext>
                  </a:extLst>
                </p14:cNvPr>
                <p14:cNvContentPartPr/>
                <p14:nvPr/>
              </p14:nvContentPartPr>
              <p14:xfrm>
                <a:off x="4242006" y="2465663"/>
                <a:ext cx="225360" cy="28980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EC597B29-58B6-7432-5502-3F880DD426AA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235886" y="2459543"/>
                  <a:ext cx="23760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87449335-0795-7D7E-BEBE-06466ED8FF9F}"/>
                    </a:ext>
                  </a:extLst>
                </p14:cNvPr>
                <p14:cNvContentPartPr/>
                <p14:nvPr/>
              </p14:nvContentPartPr>
              <p14:xfrm>
                <a:off x="4496526" y="2423183"/>
                <a:ext cx="187200" cy="27432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87449335-0795-7D7E-BEBE-06466ED8FF9F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490406" y="2417063"/>
                  <a:ext cx="199440" cy="28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AB598A01-B2E8-AEE7-C762-7C5E084553F1}"/>
              </a:ext>
            </a:extLst>
          </p:cNvPr>
          <p:cNvGrpSpPr/>
          <p:nvPr/>
        </p:nvGrpSpPr>
        <p:grpSpPr>
          <a:xfrm>
            <a:off x="850187" y="2723427"/>
            <a:ext cx="369360" cy="367200"/>
            <a:chOff x="6844806" y="1953743"/>
            <a:chExt cx="369360" cy="36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F49F6256-73AE-5311-EDD5-C812F32C782F}"/>
                    </a:ext>
                  </a:extLst>
                </p14:cNvPr>
                <p14:cNvContentPartPr/>
                <p14:nvPr/>
              </p14:nvContentPartPr>
              <p14:xfrm>
                <a:off x="6844806" y="1953743"/>
                <a:ext cx="276480" cy="2444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F49F6256-73AE-5311-EDD5-C812F32C782F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838686" y="1947623"/>
                  <a:ext cx="28872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9381795B-05DA-677A-412F-93EE7FAD3643}"/>
                    </a:ext>
                  </a:extLst>
                </p14:cNvPr>
                <p14:cNvContentPartPr/>
                <p14:nvPr/>
              </p14:nvContentPartPr>
              <p14:xfrm>
                <a:off x="6897006" y="1972463"/>
                <a:ext cx="217800" cy="2721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9381795B-05DA-677A-412F-93EE7FAD3643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890886" y="1966343"/>
                  <a:ext cx="23004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639E603C-AC5A-EFEA-974A-5E216AB04699}"/>
                    </a:ext>
                  </a:extLst>
                </p14:cNvPr>
                <p14:cNvContentPartPr/>
                <p14:nvPr/>
              </p14:nvContentPartPr>
              <p14:xfrm>
                <a:off x="7190406" y="2157503"/>
                <a:ext cx="23760" cy="16344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639E603C-AC5A-EFEA-974A-5E216AB04699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184286" y="2151383"/>
                  <a:ext cx="36000" cy="17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1" name="Group 650">
            <a:extLst>
              <a:ext uri="{FF2B5EF4-FFF2-40B4-BE49-F238E27FC236}">
                <a16:creationId xmlns:a16="http://schemas.microsoft.com/office/drawing/2014/main" id="{ED925BB2-E8AD-CFA7-5AD7-4F2CA7282C97}"/>
              </a:ext>
            </a:extLst>
          </p:cNvPr>
          <p:cNvGrpSpPr/>
          <p:nvPr/>
        </p:nvGrpSpPr>
        <p:grpSpPr>
          <a:xfrm>
            <a:off x="1441307" y="2811267"/>
            <a:ext cx="241560" cy="114480"/>
            <a:chOff x="7435926" y="2041583"/>
            <a:chExt cx="241560" cy="11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488D640E-8F0F-ACE3-E04A-12927B4CFC51}"/>
                    </a:ext>
                  </a:extLst>
                </p14:cNvPr>
                <p14:cNvContentPartPr/>
                <p14:nvPr/>
              </p14:nvContentPartPr>
              <p14:xfrm>
                <a:off x="7435926" y="2041583"/>
                <a:ext cx="216000" cy="230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488D640E-8F0F-ACE3-E04A-12927B4CFC51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429806" y="2035463"/>
                  <a:ext cx="2282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010E50D1-2EC2-1E63-63C1-5D65AD332C04}"/>
                    </a:ext>
                  </a:extLst>
                </p14:cNvPr>
                <p14:cNvContentPartPr/>
                <p14:nvPr/>
              </p14:nvContentPartPr>
              <p14:xfrm>
                <a:off x="7484526" y="2126903"/>
                <a:ext cx="192960" cy="291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010E50D1-2EC2-1E63-63C1-5D65AD332C04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7478406" y="2120783"/>
                  <a:ext cx="20520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9" name="Group 658">
            <a:extLst>
              <a:ext uri="{FF2B5EF4-FFF2-40B4-BE49-F238E27FC236}">
                <a16:creationId xmlns:a16="http://schemas.microsoft.com/office/drawing/2014/main" id="{5D2BDD1B-1054-6EE5-2ECB-765B1055E506}"/>
              </a:ext>
            </a:extLst>
          </p:cNvPr>
          <p:cNvGrpSpPr/>
          <p:nvPr/>
        </p:nvGrpSpPr>
        <p:grpSpPr>
          <a:xfrm>
            <a:off x="1963307" y="2409147"/>
            <a:ext cx="746280" cy="677880"/>
            <a:chOff x="7957926" y="1639463"/>
            <a:chExt cx="746280" cy="67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AF40A36C-2B93-59D6-A410-6298123C0414}"/>
                    </a:ext>
                  </a:extLst>
                </p14:cNvPr>
                <p14:cNvContentPartPr/>
                <p14:nvPr/>
              </p14:nvContentPartPr>
              <p14:xfrm>
                <a:off x="8018406" y="1847903"/>
                <a:ext cx="151920" cy="46944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AF40A36C-2B93-59D6-A410-6298123C0414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012286" y="1841783"/>
                  <a:ext cx="164160" cy="48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F19B21C7-C495-AC8C-FF75-2985D4C61820}"/>
                    </a:ext>
                  </a:extLst>
                </p14:cNvPr>
                <p14:cNvContentPartPr/>
                <p14:nvPr/>
              </p14:nvContentPartPr>
              <p14:xfrm>
                <a:off x="7957926" y="2069303"/>
                <a:ext cx="290520" cy="4680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F19B21C7-C495-AC8C-FF75-2985D4C61820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951806" y="2063183"/>
                  <a:ext cx="3027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94AD1C40-3420-23DD-4001-4F5C626C9A1D}"/>
                    </a:ext>
                  </a:extLst>
                </p14:cNvPr>
                <p14:cNvContentPartPr/>
                <p14:nvPr/>
              </p14:nvContentPartPr>
              <p14:xfrm>
                <a:off x="8291646" y="1652063"/>
                <a:ext cx="30240" cy="20232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94AD1C40-3420-23DD-4001-4F5C626C9A1D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285526" y="1645943"/>
                  <a:ext cx="424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E8257F69-AFA8-D136-5940-8C337655C8E0}"/>
                    </a:ext>
                  </a:extLst>
                </p14:cNvPr>
                <p14:cNvContentPartPr/>
                <p14:nvPr/>
              </p14:nvContentPartPr>
              <p14:xfrm>
                <a:off x="8374806" y="1639463"/>
                <a:ext cx="96840" cy="25272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E8257F69-AFA8-D136-5940-8C337655C8E0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368686" y="1633343"/>
                  <a:ext cx="10908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8C63CB28-FB95-934A-78B6-99834D08E82A}"/>
                    </a:ext>
                  </a:extLst>
                </p14:cNvPr>
                <p14:cNvContentPartPr/>
                <p14:nvPr/>
              </p14:nvContentPartPr>
              <p14:xfrm>
                <a:off x="8499006" y="1736663"/>
                <a:ext cx="205200" cy="19332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8C63CB28-FB95-934A-78B6-99834D08E82A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492886" y="1730543"/>
                  <a:ext cx="217440" cy="20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25599AA3-958B-90E4-FDE4-079A290F7519}"/>
              </a:ext>
            </a:extLst>
          </p:cNvPr>
          <p:cNvGrpSpPr/>
          <p:nvPr/>
        </p:nvGrpSpPr>
        <p:grpSpPr>
          <a:xfrm>
            <a:off x="2325274" y="-185017"/>
            <a:ext cx="4816080" cy="1140480"/>
            <a:chOff x="2325274" y="-185017"/>
            <a:chExt cx="4816080" cy="114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42F2F5B2-DD7A-D180-804E-69FDA2487C29}"/>
                    </a:ext>
                  </a:extLst>
                </p14:cNvPr>
                <p14:cNvContentPartPr/>
                <p14:nvPr/>
              </p14:nvContentPartPr>
              <p14:xfrm>
                <a:off x="2734234" y="349943"/>
                <a:ext cx="109800" cy="44424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42F2F5B2-DD7A-D180-804E-69FDA2487C2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2728114" y="343823"/>
                  <a:ext cx="122040" cy="45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7873F16B-DFA7-EF0A-1F7D-E1352D5ED817}"/>
                    </a:ext>
                  </a:extLst>
                </p14:cNvPr>
                <p14:cNvContentPartPr/>
                <p14:nvPr/>
              </p14:nvContentPartPr>
              <p14:xfrm>
                <a:off x="2664394" y="296303"/>
                <a:ext cx="315720" cy="29592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7873F16B-DFA7-EF0A-1F7D-E1352D5ED817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2658274" y="290183"/>
                  <a:ext cx="32796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F7FAD8DB-A1A6-8592-2BE7-B7AEBA7E0A9E}"/>
                    </a:ext>
                  </a:extLst>
                </p14:cNvPr>
                <p14:cNvContentPartPr/>
                <p14:nvPr/>
              </p14:nvContentPartPr>
              <p14:xfrm>
                <a:off x="2862754" y="599423"/>
                <a:ext cx="288720" cy="16956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F7FAD8DB-A1A6-8592-2BE7-B7AEBA7E0A9E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856634" y="593303"/>
                  <a:ext cx="3009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8479B3E5-F909-4569-75A8-B906D0F2C437}"/>
                    </a:ext>
                  </a:extLst>
                </p14:cNvPr>
                <p14:cNvContentPartPr/>
                <p14:nvPr/>
              </p14:nvContentPartPr>
              <p14:xfrm>
                <a:off x="3157234" y="583943"/>
                <a:ext cx="158760" cy="19872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8479B3E5-F909-4569-75A8-B906D0F2C437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3151114" y="577823"/>
                  <a:ext cx="1710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D8ABC012-E817-1958-23FE-E46C09334698}"/>
                    </a:ext>
                  </a:extLst>
                </p14:cNvPr>
                <p14:cNvContentPartPr/>
                <p14:nvPr/>
              </p14:nvContentPartPr>
              <p14:xfrm>
                <a:off x="3343714" y="590423"/>
                <a:ext cx="233640" cy="16956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D8ABC012-E817-1958-23FE-E46C09334698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337594" y="584303"/>
                  <a:ext cx="2458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28BED071-DC9F-1956-660B-6C8241EFDFCB}"/>
                    </a:ext>
                  </a:extLst>
                </p14:cNvPr>
                <p14:cNvContentPartPr/>
                <p14:nvPr/>
              </p14:nvContentPartPr>
              <p14:xfrm>
                <a:off x="3614794" y="634703"/>
                <a:ext cx="406440" cy="14112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28BED071-DC9F-1956-660B-6C8241EFDFCB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3608674" y="628583"/>
                  <a:ext cx="4186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CFE70B06-FD56-37B0-2FA4-BEA6212D9BD9}"/>
                    </a:ext>
                  </a:extLst>
                </p14:cNvPr>
                <p14:cNvContentPartPr/>
                <p14:nvPr/>
              </p14:nvContentPartPr>
              <p14:xfrm>
                <a:off x="3978034" y="581423"/>
                <a:ext cx="223560" cy="18360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CFE70B06-FD56-37B0-2FA4-BEA6212D9BD9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971914" y="575303"/>
                  <a:ext cx="2358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D1FC2017-1E26-491D-E8DE-9631FAC132FA}"/>
                    </a:ext>
                  </a:extLst>
                </p14:cNvPr>
                <p14:cNvContentPartPr/>
                <p14:nvPr/>
              </p14:nvContentPartPr>
              <p14:xfrm>
                <a:off x="4254154" y="229343"/>
                <a:ext cx="153720" cy="53424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D1FC2017-1E26-491D-E8DE-9631FAC132FA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248034" y="223223"/>
                  <a:ext cx="165960" cy="54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43868F39-2A80-388B-972F-4B40DEE1AC53}"/>
                    </a:ext>
                  </a:extLst>
                </p14:cNvPr>
                <p14:cNvContentPartPr/>
                <p14:nvPr/>
              </p14:nvContentPartPr>
              <p14:xfrm>
                <a:off x="4229314" y="500423"/>
                <a:ext cx="249480" cy="4896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43868F39-2A80-388B-972F-4B40DEE1AC53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4223194" y="494303"/>
                  <a:ext cx="26172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EE88153A-BF34-822A-1E16-F9938614AD35}"/>
                    </a:ext>
                  </a:extLst>
                </p14:cNvPr>
                <p14:cNvContentPartPr/>
                <p14:nvPr/>
              </p14:nvContentPartPr>
              <p14:xfrm>
                <a:off x="4420834" y="566663"/>
                <a:ext cx="171720" cy="15372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EE88153A-BF34-822A-1E16-F9938614AD35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414714" y="560543"/>
                  <a:ext cx="1839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0D304888-E027-DE16-AA80-B34C095AE661}"/>
                    </a:ext>
                  </a:extLst>
                </p14:cNvPr>
                <p14:cNvContentPartPr/>
                <p14:nvPr/>
              </p14:nvContentPartPr>
              <p14:xfrm>
                <a:off x="4592194" y="589703"/>
                <a:ext cx="118800" cy="16164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0D304888-E027-DE16-AA80-B34C095AE661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586074" y="583583"/>
                  <a:ext cx="1310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6AF9B522-B67F-5978-3BFB-06F7A9FE6019}"/>
                    </a:ext>
                  </a:extLst>
                </p14:cNvPr>
                <p14:cNvContentPartPr/>
                <p14:nvPr/>
              </p14:nvContentPartPr>
              <p14:xfrm>
                <a:off x="4586434" y="469823"/>
                <a:ext cx="85680" cy="504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6AF9B522-B67F-5978-3BFB-06F7A9FE6019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580314" y="463703"/>
                  <a:ext cx="979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335BC125-5B87-E3CA-A03E-9648E8684D2C}"/>
                    </a:ext>
                  </a:extLst>
                </p14:cNvPr>
                <p14:cNvContentPartPr/>
                <p14:nvPr/>
              </p14:nvContentPartPr>
              <p14:xfrm>
                <a:off x="4687594" y="564503"/>
                <a:ext cx="228600" cy="20124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335BC125-5B87-E3CA-A03E-9648E8684D2C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4681474" y="558383"/>
                  <a:ext cx="24084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FF6F4785-11BE-533F-9197-58956C6DA221}"/>
                    </a:ext>
                  </a:extLst>
                </p14:cNvPr>
                <p14:cNvContentPartPr/>
                <p14:nvPr/>
              </p14:nvContentPartPr>
              <p14:xfrm>
                <a:off x="4763194" y="613103"/>
                <a:ext cx="205200" cy="3312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FF6F4785-11BE-533F-9197-58956C6DA221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757074" y="606983"/>
                  <a:ext cx="2174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3D1647A2-3021-5DBE-2170-F0369E287F46}"/>
                    </a:ext>
                  </a:extLst>
                </p14:cNvPr>
                <p14:cNvContentPartPr/>
                <p14:nvPr/>
              </p14:nvContentPartPr>
              <p14:xfrm>
                <a:off x="4955434" y="574943"/>
                <a:ext cx="193680" cy="15804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3D1647A2-3021-5DBE-2170-F0369E287F46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949314" y="568823"/>
                  <a:ext cx="2059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BAE470D6-FC37-4F4D-A5B1-85AE8A1E6CEE}"/>
                    </a:ext>
                  </a:extLst>
                </p14:cNvPr>
                <p14:cNvContentPartPr/>
                <p14:nvPr/>
              </p14:nvContentPartPr>
              <p14:xfrm>
                <a:off x="5108794" y="330503"/>
                <a:ext cx="355320" cy="44424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BAE470D6-FC37-4F4D-A5B1-85AE8A1E6CEE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5102674" y="324383"/>
                  <a:ext cx="367560" cy="45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5D3F429D-065F-D896-7818-F0F3190A370B}"/>
                    </a:ext>
                  </a:extLst>
                </p14:cNvPr>
                <p14:cNvContentPartPr/>
                <p14:nvPr/>
              </p14:nvContentPartPr>
              <p14:xfrm>
                <a:off x="6075394" y="370823"/>
                <a:ext cx="305280" cy="47052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5D3F429D-065F-D896-7818-F0F3190A370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6069274" y="364703"/>
                  <a:ext cx="31752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5B0D8DC2-3BD3-F042-52E7-353856CC4A13}"/>
                    </a:ext>
                  </a:extLst>
                </p14:cNvPr>
                <p14:cNvContentPartPr/>
                <p14:nvPr/>
              </p14:nvContentPartPr>
              <p14:xfrm>
                <a:off x="6547714" y="378743"/>
                <a:ext cx="34200" cy="39852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5B0D8DC2-3BD3-F042-52E7-353856CC4A13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6541594" y="372623"/>
                  <a:ext cx="46440" cy="41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12A60409-D5FD-2589-49A7-2FF24D84F420}"/>
                    </a:ext>
                  </a:extLst>
                </p14:cNvPr>
                <p14:cNvContentPartPr/>
                <p14:nvPr/>
              </p14:nvContentPartPr>
              <p14:xfrm>
                <a:off x="6512074" y="273263"/>
                <a:ext cx="376920" cy="33732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12A60409-D5FD-2589-49A7-2FF24D84F420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6505954" y="267143"/>
                  <a:ext cx="38916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68AE439B-CDE9-390C-0488-6734883B4AF5}"/>
                    </a:ext>
                  </a:extLst>
                </p14:cNvPr>
                <p14:cNvContentPartPr/>
                <p14:nvPr/>
              </p14:nvContentPartPr>
              <p14:xfrm>
                <a:off x="2325274" y="-185017"/>
                <a:ext cx="4816080" cy="114048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68AE439B-CDE9-390C-0488-6734883B4AF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319154" y="-191137"/>
                  <a:ext cx="4828320" cy="115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C41E426-B935-161B-8758-8958717F4FA7}"/>
              </a:ext>
            </a:extLst>
          </p:cNvPr>
          <p:cNvGrpSpPr/>
          <p:nvPr/>
        </p:nvGrpSpPr>
        <p:grpSpPr>
          <a:xfrm>
            <a:off x="5487686" y="3641049"/>
            <a:ext cx="681840" cy="236160"/>
            <a:chOff x="5487686" y="3641049"/>
            <a:chExt cx="68184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37F77B9-8139-D0A1-D055-CDB6096C1DDA}"/>
                    </a:ext>
                  </a:extLst>
                </p14:cNvPr>
                <p14:cNvContentPartPr/>
                <p14:nvPr/>
              </p14:nvContentPartPr>
              <p14:xfrm>
                <a:off x="5622686" y="3666969"/>
                <a:ext cx="546840" cy="453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37F77B9-8139-D0A1-D055-CDB6096C1DDA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616566" y="3660849"/>
                  <a:ext cx="5590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3E6549CD-679C-56B0-700B-C65FEF89B631}"/>
                    </a:ext>
                  </a:extLst>
                </p14:cNvPr>
                <p14:cNvContentPartPr/>
                <p14:nvPr/>
              </p14:nvContentPartPr>
              <p14:xfrm>
                <a:off x="5584526" y="3740409"/>
                <a:ext cx="564480" cy="496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3E6549CD-679C-56B0-700B-C65FEF89B63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5578406" y="3734289"/>
                  <a:ext cx="5767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C709AAB8-B5E7-9062-7D0D-5B9E16237D92}"/>
                    </a:ext>
                  </a:extLst>
                </p14:cNvPr>
                <p14:cNvContentPartPr/>
                <p14:nvPr/>
              </p14:nvContentPartPr>
              <p14:xfrm>
                <a:off x="5487686" y="3641049"/>
                <a:ext cx="260280" cy="2361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C709AAB8-B5E7-9062-7D0D-5B9E16237D92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5481566" y="3634929"/>
                  <a:ext cx="272520" cy="248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1921339-2A38-24CB-3551-1023686E5767}"/>
                  </a:ext>
                </a:extLst>
              </p14:cNvPr>
              <p14:cNvContentPartPr/>
              <p14:nvPr/>
            </p14:nvContentPartPr>
            <p14:xfrm>
              <a:off x="5372126" y="3932289"/>
              <a:ext cx="951120" cy="558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1921339-2A38-24CB-3551-1023686E5767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5366006" y="3926169"/>
                <a:ext cx="963360" cy="6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Group 31">
            <a:extLst>
              <a:ext uri="{FF2B5EF4-FFF2-40B4-BE49-F238E27FC236}">
                <a16:creationId xmlns:a16="http://schemas.microsoft.com/office/drawing/2014/main" id="{FA05D1C1-EF3E-0D8A-6558-8749DDDDFFE4}"/>
              </a:ext>
            </a:extLst>
          </p:cNvPr>
          <p:cNvGrpSpPr/>
          <p:nvPr/>
        </p:nvGrpSpPr>
        <p:grpSpPr>
          <a:xfrm>
            <a:off x="5410646" y="4098609"/>
            <a:ext cx="758160" cy="750960"/>
            <a:chOff x="5410646" y="4098609"/>
            <a:chExt cx="758160" cy="75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60FF2A4-114B-E8B5-E6A3-0CA209A2C9C0}"/>
                    </a:ext>
                  </a:extLst>
                </p14:cNvPr>
                <p14:cNvContentPartPr/>
                <p14:nvPr/>
              </p14:nvContentPartPr>
              <p14:xfrm>
                <a:off x="5465726" y="4164849"/>
                <a:ext cx="626040" cy="298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60FF2A4-114B-E8B5-E6A3-0CA209A2C9C0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5459606" y="4158729"/>
                  <a:ext cx="63828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54983212-D9D8-641B-6AA1-82D2A1FE1CC5}"/>
                    </a:ext>
                  </a:extLst>
                </p14:cNvPr>
                <p14:cNvContentPartPr/>
                <p14:nvPr/>
              </p14:nvContentPartPr>
              <p14:xfrm>
                <a:off x="5457446" y="4275729"/>
                <a:ext cx="668880" cy="5292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54983212-D9D8-641B-6AA1-82D2A1FE1CC5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5451326" y="4269609"/>
                  <a:ext cx="6811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8B3E089-04E5-C7ED-A02B-0A3718F187D6}"/>
                    </a:ext>
                  </a:extLst>
                </p14:cNvPr>
                <p14:cNvContentPartPr/>
                <p14:nvPr/>
              </p14:nvContentPartPr>
              <p14:xfrm>
                <a:off x="5958206" y="4098609"/>
                <a:ext cx="210600" cy="2530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8B3E089-04E5-C7ED-A02B-0A3718F187D6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952086" y="4092489"/>
                  <a:ext cx="22284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CB722C4-D203-1972-5A2B-6AC31FBBFFB4}"/>
                    </a:ext>
                  </a:extLst>
                </p14:cNvPr>
                <p14:cNvContentPartPr/>
                <p14:nvPr/>
              </p14:nvContentPartPr>
              <p14:xfrm>
                <a:off x="5630606" y="4413969"/>
                <a:ext cx="262440" cy="4716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CB722C4-D203-1972-5A2B-6AC31FBBFFB4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624486" y="4407849"/>
                  <a:ext cx="2746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7CC5F6F2-54FB-E33E-2906-CAF2F8082C45}"/>
                    </a:ext>
                  </a:extLst>
                </p14:cNvPr>
                <p14:cNvContentPartPr/>
                <p14:nvPr/>
              </p14:nvContentPartPr>
              <p14:xfrm>
                <a:off x="5614766" y="4482369"/>
                <a:ext cx="288000" cy="669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CC5F6F2-54FB-E33E-2906-CAF2F8082C45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608646" y="4476249"/>
                  <a:ext cx="3002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6E04458C-1FCD-A4E6-A6ED-122B15EBD02F}"/>
                    </a:ext>
                  </a:extLst>
                </p14:cNvPr>
                <p14:cNvContentPartPr/>
                <p14:nvPr/>
              </p14:nvContentPartPr>
              <p14:xfrm>
                <a:off x="5410646" y="4595049"/>
                <a:ext cx="471240" cy="2545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E04458C-1FCD-A4E6-A6ED-122B15EBD02F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404526" y="4588929"/>
                  <a:ext cx="483480" cy="26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57B1AEE7-F523-AA4D-69CB-FE9223176685}"/>
              </a:ext>
            </a:extLst>
          </p:cNvPr>
          <p:cNvGrpSpPr/>
          <p:nvPr/>
        </p:nvGrpSpPr>
        <p:grpSpPr>
          <a:xfrm>
            <a:off x="5889446" y="4579929"/>
            <a:ext cx="261720" cy="221040"/>
            <a:chOff x="5889446" y="4579929"/>
            <a:chExt cx="261720" cy="22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0CE0184B-1CBF-3A6B-565F-C3C9D52F2585}"/>
                    </a:ext>
                  </a:extLst>
                </p14:cNvPr>
                <p14:cNvContentPartPr/>
                <p14:nvPr/>
              </p14:nvContentPartPr>
              <p14:xfrm>
                <a:off x="5917166" y="4657329"/>
                <a:ext cx="51120" cy="1436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0CE0184B-1CBF-3A6B-565F-C3C9D52F2585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911046" y="4651209"/>
                  <a:ext cx="633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849DD93C-C7D4-9BFB-497E-F482D1808EF7}"/>
                    </a:ext>
                  </a:extLst>
                </p14:cNvPr>
                <p14:cNvContentPartPr/>
                <p14:nvPr/>
              </p14:nvContentPartPr>
              <p14:xfrm>
                <a:off x="5889446" y="4700169"/>
                <a:ext cx="99360" cy="3024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849DD93C-C7D4-9BFB-497E-F482D1808EF7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883326" y="4694049"/>
                  <a:ext cx="1116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747A47AA-BE18-53E8-78B6-FB41FD1760A1}"/>
                    </a:ext>
                  </a:extLst>
                </p14:cNvPr>
                <p14:cNvContentPartPr/>
                <p14:nvPr/>
              </p14:nvContentPartPr>
              <p14:xfrm>
                <a:off x="5984486" y="4579929"/>
                <a:ext cx="166680" cy="918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747A47AA-BE18-53E8-78B6-FB41FD1760A1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5978366" y="4573809"/>
                  <a:ext cx="178920" cy="10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2727FDC-FCC9-8509-2677-0D7E6770B4D5}"/>
              </a:ext>
            </a:extLst>
          </p:cNvPr>
          <p:cNvGrpSpPr/>
          <p:nvPr/>
        </p:nvGrpSpPr>
        <p:grpSpPr>
          <a:xfrm>
            <a:off x="9786086" y="4943889"/>
            <a:ext cx="855720" cy="298800"/>
            <a:chOff x="9786086" y="4943889"/>
            <a:chExt cx="8557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320E194C-1D31-5AD4-1326-4072A5289CF4}"/>
                    </a:ext>
                  </a:extLst>
                </p14:cNvPr>
                <p14:cNvContentPartPr/>
                <p14:nvPr/>
              </p14:nvContentPartPr>
              <p14:xfrm>
                <a:off x="9786086" y="5042529"/>
                <a:ext cx="244800" cy="1328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320E194C-1D31-5AD4-1326-4072A5289CF4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9779966" y="5036409"/>
                  <a:ext cx="2570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EEA2C63-2A77-3635-478C-E8ECDECC79BB}"/>
                    </a:ext>
                  </a:extLst>
                </p14:cNvPr>
                <p14:cNvContentPartPr/>
                <p14:nvPr/>
              </p14:nvContentPartPr>
              <p14:xfrm>
                <a:off x="10021526" y="4992849"/>
                <a:ext cx="125280" cy="2044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EEA2C63-2A77-3635-478C-E8ECDECC79BB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10015406" y="4986729"/>
                  <a:ext cx="1375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447991C3-3579-D49B-E5A8-51BC79134F7F}"/>
                    </a:ext>
                  </a:extLst>
                </p14:cNvPr>
                <p14:cNvContentPartPr/>
                <p14:nvPr/>
              </p14:nvContentPartPr>
              <p14:xfrm>
                <a:off x="10159406" y="5079249"/>
                <a:ext cx="82800" cy="867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447991C3-3579-D49B-E5A8-51BC79134F7F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10153286" y="5073129"/>
                  <a:ext cx="950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EDDCDDAD-A437-B961-F4E8-14403BF4DA77}"/>
                    </a:ext>
                  </a:extLst>
                </p14:cNvPr>
                <p14:cNvContentPartPr/>
                <p14:nvPr/>
              </p14:nvContentPartPr>
              <p14:xfrm>
                <a:off x="10193606" y="5010489"/>
                <a:ext cx="29880" cy="2844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EDDCDDAD-A437-B961-F4E8-14403BF4DA77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10187486" y="5004369"/>
                  <a:ext cx="421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630B1CF-C04B-ADC2-9225-0A1C8EF8F3E8}"/>
                    </a:ext>
                  </a:extLst>
                </p14:cNvPr>
                <p14:cNvContentPartPr/>
                <p14:nvPr/>
              </p14:nvContentPartPr>
              <p14:xfrm>
                <a:off x="10249046" y="5104809"/>
                <a:ext cx="135720" cy="756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630B1CF-C04B-ADC2-9225-0A1C8EF8F3E8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10242926" y="5098689"/>
                  <a:ext cx="1479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1ABD92EF-727B-DE30-7677-F08D08205E70}"/>
                    </a:ext>
                  </a:extLst>
                </p14:cNvPr>
                <p14:cNvContentPartPr/>
                <p14:nvPr/>
              </p14:nvContentPartPr>
              <p14:xfrm>
                <a:off x="10414286" y="5035329"/>
                <a:ext cx="65160" cy="1674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1ABD92EF-727B-DE30-7677-F08D08205E70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10408166" y="5029209"/>
                  <a:ext cx="774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076E8F84-4DC2-EE49-937F-0B0E33700F71}"/>
                    </a:ext>
                  </a:extLst>
                </p14:cNvPr>
                <p14:cNvContentPartPr/>
                <p14:nvPr/>
              </p14:nvContentPartPr>
              <p14:xfrm>
                <a:off x="10441646" y="4943889"/>
                <a:ext cx="200160" cy="2988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076E8F84-4DC2-EE49-937F-0B0E33700F71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10435526" y="4937769"/>
                  <a:ext cx="212400" cy="31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7F2C745-15C7-FFFA-2660-AFFB94840DD9}"/>
              </a:ext>
            </a:extLst>
          </p:cNvPr>
          <p:cNvGrpSpPr/>
          <p:nvPr/>
        </p:nvGrpSpPr>
        <p:grpSpPr>
          <a:xfrm>
            <a:off x="3468446" y="5055849"/>
            <a:ext cx="703440" cy="238680"/>
            <a:chOff x="3468446" y="5055849"/>
            <a:chExt cx="703440" cy="23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55C2E6B-C0F0-417B-F467-5108A91DF1E3}"/>
                    </a:ext>
                  </a:extLst>
                </p14:cNvPr>
                <p14:cNvContentPartPr/>
                <p14:nvPr/>
              </p14:nvContentPartPr>
              <p14:xfrm>
                <a:off x="3468446" y="5122449"/>
                <a:ext cx="187920" cy="1386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55C2E6B-C0F0-417B-F467-5108A91DF1E3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462326" y="5116329"/>
                  <a:ext cx="2001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F4A09F9D-9F50-0862-AF46-179BD7E9AC9F}"/>
                    </a:ext>
                  </a:extLst>
                </p14:cNvPr>
                <p14:cNvContentPartPr/>
                <p14:nvPr/>
              </p14:nvContentPartPr>
              <p14:xfrm>
                <a:off x="3682286" y="5083209"/>
                <a:ext cx="127440" cy="16164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F4A09F9D-9F50-0862-AF46-179BD7E9AC9F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676166" y="5077089"/>
                  <a:ext cx="139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D9C90B99-9A47-CF81-A69B-8586B81D0139}"/>
                    </a:ext>
                  </a:extLst>
                </p14:cNvPr>
                <p14:cNvContentPartPr/>
                <p14:nvPr/>
              </p14:nvContentPartPr>
              <p14:xfrm>
                <a:off x="3834926" y="5127849"/>
                <a:ext cx="45000" cy="1087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D9C90B99-9A47-CF81-A69B-8586B81D0139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828806" y="5121729"/>
                  <a:ext cx="572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5C50BCCE-2702-83CD-C342-F35ACC18AEA4}"/>
                    </a:ext>
                  </a:extLst>
                </p14:cNvPr>
                <p14:cNvContentPartPr/>
                <p14:nvPr/>
              </p14:nvContentPartPr>
              <p14:xfrm>
                <a:off x="3861206" y="5080689"/>
                <a:ext cx="19440" cy="1800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5C50BCCE-2702-83CD-C342-F35ACC18AEA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3855086" y="5074569"/>
                  <a:ext cx="31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9D9B6A91-DC81-C4E8-0A5B-38C34FC65450}"/>
                    </a:ext>
                  </a:extLst>
                </p14:cNvPr>
                <p14:cNvContentPartPr/>
                <p14:nvPr/>
              </p14:nvContentPartPr>
              <p14:xfrm>
                <a:off x="3898286" y="5153769"/>
                <a:ext cx="110880" cy="684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9D9B6A91-DC81-C4E8-0A5B-38C34FC65450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3892166" y="5147649"/>
                  <a:ext cx="1231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32E7FE43-8439-C705-5132-D0254E1D9B88}"/>
                    </a:ext>
                  </a:extLst>
                </p14:cNvPr>
                <p14:cNvContentPartPr/>
                <p14:nvPr/>
              </p14:nvContentPartPr>
              <p14:xfrm>
                <a:off x="4033286" y="5108409"/>
                <a:ext cx="30960" cy="1508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32E7FE43-8439-C705-5132-D0254E1D9B88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4027166" y="5102289"/>
                  <a:ext cx="43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6183289B-F8DE-0DBA-CD52-7EF5CF7B2D4A}"/>
                    </a:ext>
                  </a:extLst>
                </p14:cNvPr>
                <p14:cNvContentPartPr/>
                <p14:nvPr/>
              </p14:nvContentPartPr>
              <p14:xfrm>
                <a:off x="4065326" y="5055849"/>
                <a:ext cx="106560" cy="2386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6183289B-F8DE-0DBA-CD52-7EF5CF7B2D4A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059206" y="5049729"/>
                  <a:ext cx="118800" cy="25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160B8890-F289-1EA8-E666-52F337EAD222}"/>
              </a:ext>
            </a:extLst>
          </p:cNvPr>
          <p:cNvGrpSpPr/>
          <p:nvPr/>
        </p:nvGrpSpPr>
        <p:grpSpPr>
          <a:xfrm>
            <a:off x="1824686" y="4961889"/>
            <a:ext cx="215640" cy="332640"/>
            <a:chOff x="1824686" y="4961889"/>
            <a:chExt cx="215640" cy="33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F8E91542-F047-8C87-2A27-02295497FD8C}"/>
                    </a:ext>
                  </a:extLst>
                </p14:cNvPr>
                <p14:cNvContentPartPr/>
                <p14:nvPr/>
              </p14:nvContentPartPr>
              <p14:xfrm>
                <a:off x="1844486" y="4961889"/>
                <a:ext cx="195840" cy="21816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F8E91542-F047-8C87-2A27-02295497FD8C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838366" y="4955769"/>
                  <a:ext cx="20808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EC759C1D-CE92-E9F7-C8D4-80BB5B77A8F6}"/>
                    </a:ext>
                  </a:extLst>
                </p14:cNvPr>
                <p14:cNvContentPartPr/>
                <p14:nvPr/>
              </p14:nvContentPartPr>
              <p14:xfrm>
                <a:off x="1824686" y="5212089"/>
                <a:ext cx="178560" cy="824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EC759C1D-CE92-E9F7-C8D4-80BB5B77A8F6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818566" y="5205969"/>
                  <a:ext cx="190800" cy="94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7953350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B9CA40-02F9-9AB3-0293-5EF90B8CBB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26" name="Ink 425">
                <a:extLst>
                  <a:ext uri="{FF2B5EF4-FFF2-40B4-BE49-F238E27FC236}">
                    <a16:creationId xmlns:a16="http://schemas.microsoft.com/office/drawing/2014/main" id="{A221FBDB-0502-D9AD-8B44-6B8CA9BC1CF3}"/>
                  </a:ext>
                </a:extLst>
              </p14:cNvPr>
              <p14:cNvContentPartPr/>
              <p14:nvPr/>
            </p14:nvContentPartPr>
            <p14:xfrm>
              <a:off x="664430" y="1143696"/>
              <a:ext cx="2160" cy="360"/>
            </p14:xfrm>
          </p:contentPart>
        </mc:Choice>
        <mc:Fallback xmlns="">
          <p:pic>
            <p:nvPicPr>
              <p:cNvPr id="426" name="Ink 425">
                <a:extLst>
                  <a:ext uri="{FF2B5EF4-FFF2-40B4-BE49-F238E27FC236}">
                    <a16:creationId xmlns:a16="http://schemas.microsoft.com/office/drawing/2014/main" id="{A221FBDB-0502-D9AD-8B44-6B8CA9BC1CF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8310" y="1137576"/>
                <a:ext cx="144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30" name="Ink 429">
                <a:extLst>
                  <a:ext uri="{FF2B5EF4-FFF2-40B4-BE49-F238E27FC236}">
                    <a16:creationId xmlns:a16="http://schemas.microsoft.com/office/drawing/2014/main" id="{E5ECABB0-4627-0795-7C21-2646B1A4F391}"/>
                  </a:ext>
                </a:extLst>
              </p14:cNvPr>
              <p14:cNvContentPartPr/>
              <p14:nvPr/>
            </p14:nvContentPartPr>
            <p14:xfrm>
              <a:off x="272304" y="-253259"/>
              <a:ext cx="7560" cy="40680"/>
            </p14:xfrm>
          </p:contentPart>
        </mc:Choice>
        <mc:Fallback xmlns="">
          <p:pic>
            <p:nvPicPr>
              <p:cNvPr id="430" name="Ink 429">
                <a:extLst>
                  <a:ext uri="{FF2B5EF4-FFF2-40B4-BE49-F238E27FC236}">
                    <a16:creationId xmlns:a16="http://schemas.microsoft.com/office/drawing/2014/main" id="{E5ECABB0-4627-0795-7C21-2646B1A4F39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65878" y="-259325"/>
                <a:ext cx="20412" cy="52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9A2F04C-9C11-143D-F49E-9077819C50AC}"/>
                  </a:ext>
                </a:extLst>
              </p14:cNvPr>
              <p14:cNvContentPartPr/>
              <p14:nvPr/>
            </p14:nvContentPartPr>
            <p14:xfrm>
              <a:off x="2650714" y="416903"/>
              <a:ext cx="137160" cy="327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9A2F04C-9C11-143D-F49E-9077819C50A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44594" y="410783"/>
                <a:ext cx="149400" cy="339480"/>
              </a:xfrm>
              <a:prstGeom prst="rect">
                <a:avLst/>
              </a:prstGeom>
            </p:spPr>
          </p:pic>
        </mc:Fallback>
      </mc:AlternateContent>
      <p:grpSp>
        <p:nvGrpSpPr>
          <p:cNvPr id="36" name="Group 35">
            <a:extLst>
              <a:ext uri="{FF2B5EF4-FFF2-40B4-BE49-F238E27FC236}">
                <a16:creationId xmlns:a16="http://schemas.microsoft.com/office/drawing/2014/main" id="{E273D38C-DD54-2AA8-F1C9-F4125E3634C5}"/>
              </a:ext>
            </a:extLst>
          </p:cNvPr>
          <p:cNvGrpSpPr/>
          <p:nvPr/>
        </p:nvGrpSpPr>
        <p:grpSpPr>
          <a:xfrm>
            <a:off x="2219074" y="-8257"/>
            <a:ext cx="7260480" cy="1188000"/>
            <a:chOff x="2219074" y="-8257"/>
            <a:chExt cx="7260480" cy="118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DC1F3B1-2531-6E1C-B348-801B5B77423C}"/>
                    </a:ext>
                  </a:extLst>
                </p14:cNvPr>
                <p14:cNvContentPartPr/>
                <p14:nvPr/>
              </p14:nvContentPartPr>
              <p14:xfrm>
                <a:off x="2737474" y="443183"/>
                <a:ext cx="476640" cy="3175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9DC1F3B1-2531-6E1C-B348-801B5B77423C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731354" y="437063"/>
                  <a:ext cx="48888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9CD158A4-5B4C-8C3F-5D3F-E6B3338E068A}"/>
                    </a:ext>
                  </a:extLst>
                </p14:cNvPr>
                <p14:cNvContentPartPr/>
                <p14:nvPr/>
              </p14:nvContentPartPr>
              <p14:xfrm>
                <a:off x="3199714" y="583583"/>
                <a:ext cx="356760" cy="2192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9CD158A4-5B4C-8C3F-5D3F-E6B3338E068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193594" y="577463"/>
                  <a:ext cx="36900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EBBE7E29-A7FA-586F-0DE2-EBE7C9892BFF}"/>
                    </a:ext>
                  </a:extLst>
                </p14:cNvPr>
                <p14:cNvContentPartPr/>
                <p14:nvPr/>
              </p14:nvContentPartPr>
              <p14:xfrm>
                <a:off x="3493834" y="559463"/>
                <a:ext cx="246240" cy="20196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EBBE7E29-A7FA-586F-0DE2-EBE7C9892BF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487714" y="553343"/>
                  <a:ext cx="2584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E95F386E-4B81-DC4F-34A9-7C566413CF54}"/>
                    </a:ext>
                  </a:extLst>
                </p14:cNvPr>
                <p14:cNvContentPartPr/>
                <p14:nvPr/>
              </p14:nvContentPartPr>
              <p14:xfrm>
                <a:off x="3528394" y="571703"/>
                <a:ext cx="182520" cy="2358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E95F386E-4B81-DC4F-34A9-7C566413CF5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522274" y="565583"/>
                  <a:ext cx="19476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CB76B68-F50F-52AE-A491-2B50BC5E3D3D}"/>
                    </a:ext>
                  </a:extLst>
                </p14:cNvPr>
                <p14:cNvContentPartPr/>
                <p14:nvPr/>
              </p14:nvContentPartPr>
              <p14:xfrm>
                <a:off x="4079194" y="340583"/>
                <a:ext cx="302760" cy="36036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CB76B68-F50F-52AE-A491-2B50BC5E3D3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073074" y="334463"/>
                  <a:ext cx="31500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EEB3A1E6-7027-9C07-C50D-3F59306DB218}"/>
                    </a:ext>
                  </a:extLst>
                </p14:cNvPr>
                <p14:cNvContentPartPr/>
                <p14:nvPr/>
              </p14:nvContentPartPr>
              <p14:xfrm>
                <a:off x="4314994" y="479183"/>
                <a:ext cx="204120" cy="20304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EEB3A1E6-7027-9C07-C50D-3F59306DB21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308874" y="473063"/>
                  <a:ext cx="21636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6A3C37F-7236-7116-18D2-33E37B1B7374}"/>
                    </a:ext>
                  </a:extLst>
                </p14:cNvPr>
                <p14:cNvContentPartPr/>
                <p14:nvPr/>
              </p14:nvContentPartPr>
              <p14:xfrm>
                <a:off x="4529914" y="528863"/>
                <a:ext cx="281520" cy="1576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6A3C37F-7236-7116-18D2-33E37B1B7374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523794" y="522743"/>
                  <a:ext cx="2937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F12BEAE-845B-D74F-B4E3-929EA9D766E9}"/>
                    </a:ext>
                  </a:extLst>
                </p14:cNvPr>
                <p14:cNvContentPartPr/>
                <p14:nvPr/>
              </p14:nvContentPartPr>
              <p14:xfrm>
                <a:off x="4768954" y="249143"/>
                <a:ext cx="89640" cy="4352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F12BEAE-845B-D74F-B4E3-929EA9D766E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762834" y="243023"/>
                  <a:ext cx="101880" cy="44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9A8DADF4-0A53-FB15-9F79-576221CB9034}"/>
                    </a:ext>
                  </a:extLst>
                </p14:cNvPr>
                <p14:cNvContentPartPr/>
                <p14:nvPr/>
              </p14:nvContentPartPr>
              <p14:xfrm>
                <a:off x="4753474" y="450023"/>
                <a:ext cx="221760" cy="698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9A8DADF4-0A53-FB15-9F79-576221CB903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747354" y="443903"/>
                  <a:ext cx="2340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FF797F2-8A48-C9E0-6DFC-8BEF4DA403ED}"/>
                    </a:ext>
                  </a:extLst>
                </p14:cNvPr>
                <p14:cNvContentPartPr/>
                <p14:nvPr/>
              </p14:nvContentPartPr>
              <p14:xfrm>
                <a:off x="4925914" y="539303"/>
                <a:ext cx="201960" cy="1537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FF797F2-8A48-C9E0-6DFC-8BEF4DA403E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919794" y="533183"/>
                  <a:ext cx="2142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613D8FD7-6DD5-FC25-BF75-0D7892C52439}"/>
                    </a:ext>
                  </a:extLst>
                </p14:cNvPr>
                <p14:cNvContentPartPr/>
                <p14:nvPr/>
              </p14:nvContentPartPr>
              <p14:xfrm>
                <a:off x="5136514" y="152303"/>
                <a:ext cx="487800" cy="5486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613D8FD7-6DD5-FC25-BF75-0D7892C5243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130394" y="146183"/>
                  <a:ext cx="500040" cy="56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A922A9CB-62E2-51B4-1766-9B3BC0BFF3EB}"/>
                    </a:ext>
                  </a:extLst>
                </p14:cNvPr>
                <p14:cNvContentPartPr/>
                <p14:nvPr/>
              </p14:nvContentPartPr>
              <p14:xfrm>
                <a:off x="6027514" y="309263"/>
                <a:ext cx="86400" cy="32184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A922A9CB-62E2-51B4-1766-9B3BC0BFF3E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021394" y="303143"/>
                  <a:ext cx="9864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180544B-BD6A-99B7-B2B2-6C96225C4700}"/>
                    </a:ext>
                  </a:extLst>
                </p14:cNvPr>
                <p14:cNvContentPartPr/>
                <p14:nvPr/>
              </p14:nvContentPartPr>
              <p14:xfrm>
                <a:off x="5996554" y="196223"/>
                <a:ext cx="314640" cy="33300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180544B-BD6A-99B7-B2B2-6C96225C470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990434" y="190103"/>
                  <a:ext cx="32688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2BE09C7C-E94B-A925-67D2-0EBD508DE425}"/>
                    </a:ext>
                  </a:extLst>
                </p14:cNvPr>
                <p14:cNvContentPartPr/>
                <p14:nvPr/>
              </p14:nvContentPartPr>
              <p14:xfrm>
                <a:off x="6210394" y="490703"/>
                <a:ext cx="293760" cy="18324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2BE09C7C-E94B-A925-67D2-0EBD508DE425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204274" y="484583"/>
                  <a:ext cx="3060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9D9DF756-6585-6BA6-C606-0DA32ECAA6AD}"/>
                    </a:ext>
                  </a:extLst>
                </p14:cNvPr>
                <p14:cNvContentPartPr/>
                <p14:nvPr/>
              </p14:nvContentPartPr>
              <p14:xfrm>
                <a:off x="6462754" y="244823"/>
                <a:ext cx="104040" cy="4356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9D9DF756-6585-6BA6-C606-0DA32ECAA6A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456634" y="238703"/>
                  <a:ext cx="1162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CA06B65E-3FF4-D1CA-AB07-47AD45ED8BDF}"/>
                    </a:ext>
                  </a:extLst>
                </p14:cNvPr>
                <p14:cNvContentPartPr/>
                <p14:nvPr/>
              </p14:nvContentPartPr>
              <p14:xfrm>
                <a:off x="6415594" y="458663"/>
                <a:ext cx="234000" cy="608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CA06B65E-3FF4-D1CA-AB07-47AD45ED8BD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409474" y="452543"/>
                  <a:ext cx="2462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62BD31E-E4F7-14F0-6212-4D61F207B0D7}"/>
                    </a:ext>
                  </a:extLst>
                </p14:cNvPr>
                <p14:cNvContentPartPr/>
                <p14:nvPr/>
              </p14:nvContentPartPr>
              <p14:xfrm>
                <a:off x="6613954" y="265703"/>
                <a:ext cx="336960" cy="40212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62BD31E-E4F7-14F0-6212-4D61F207B0D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607834" y="259583"/>
                  <a:ext cx="34920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3341168B-0199-506C-1AE7-F3DA722FFDF2}"/>
                    </a:ext>
                  </a:extLst>
                </p14:cNvPr>
                <p14:cNvContentPartPr/>
                <p14:nvPr/>
              </p14:nvContentPartPr>
              <p14:xfrm>
                <a:off x="7295794" y="229703"/>
                <a:ext cx="298080" cy="4215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3341168B-0199-506C-1AE7-F3DA722FFDF2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289674" y="223583"/>
                  <a:ext cx="310320" cy="43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63C40FE8-72D5-4556-FD9A-E8BB771524B4}"/>
                    </a:ext>
                  </a:extLst>
                </p14:cNvPr>
                <p14:cNvContentPartPr/>
                <p14:nvPr/>
              </p14:nvContentPartPr>
              <p14:xfrm>
                <a:off x="7566514" y="452903"/>
                <a:ext cx="197640" cy="19008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63C40FE8-72D5-4556-FD9A-E8BB771524B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560394" y="446783"/>
                  <a:ext cx="2098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C25D45E9-A467-F3BC-3A7F-75E3E584BC94}"/>
                    </a:ext>
                  </a:extLst>
                </p14:cNvPr>
                <p14:cNvContentPartPr/>
                <p14:nvPr/>
              </p14:nvContentPartPr>
              <p14:xfrm>
                <a:off x="7752994" y="223583"/>
                <a:ext cx="150840" cy="4312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C25D45E9-A467-F3BC-3A7F-75E3E584BC9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746874" y="217463"/>
                  <a:ext cx="163080" cy="44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FBCAE1F-2A67-E2AB-C39D-96A2A7D303C8}"/>
                    </a:ext>
                  </a:extLst>
                </p14:cNvPr>
                <p14:cNvContentPartPr/>
                <p14:nvPr/>
              </p14:nvContentPartPr>
              <p14:xfrm>
                <a:off x="7896994" y="154823"/>
                <a:ext cx="141120" cy="49824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FBCAE1F-2A67-E2AB-C39D-96A2A7D303C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890874" y="148703"/>
                  <a:ext cx="153360" cy="51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0D7AC54-AB64-A140-6705-2DB945125A65}"/>
                    </a:ext>
                  </a:extLst>
                </p14:cNvPr>
                <p14:cNvContentPartPr/>
                <p14:nvPr/>
              </p14:nvContentPartPr>
              <p14:xfrm>
                <a:off x="8065834" y="459743"/>
                <a:ext cx="332640" cy="1918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0D7AC54-AB64-A140-6705-2DB945125A65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059714" y="453623"/>
                  <a:ext cx="3448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B4628299-3024-8931-2A84-A2907C1FCED3}"/>
                    </a:ext>
                  </a:extLst>
                </p14:cNvPr>
                <p14:cNvContentPartPr/>
                <p14:nvPr/>
              </p14:nvContentPartPr>
              <p14:xfrm>
                <a:off x="8428354" y="479903"/>
                <a:ext cx="51480" cy="3470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B4628299-3024-8931-2A84-A2907C1FCED3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422234" y="473783"/>
                  <a:ext cx="6372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B1E0F9B2-4DE4-3E19-FD0F-F1E8BDF144A7}"/>
                    </a:ext>
                  </a:extLst>
                </p14:cNvPr>
                <p14:cNvContentPartPr/>
                <p14:nvPr/>
              </p14:nvContentPartPr>
              <p14:xfrm>
                <a:off x="8393074" y="453623"/>
                <a:ext cx="219240" cy="19368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B1E0F9B2-4DE4-3E19-FD0F-F1E8BDF144A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386954" y="447503"/>
                  <a:ext cx="2314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40B9C9D2-AF72-686A-6A6A-ED953E1F9890}"/>
                    </a:ext>
                  </a:extLst>
                </p14:cNvPr>
                <p14:cNvContentPartPr/>
                <p14:nvPr/>
              </p14:nvContentPartPr>
              <p14:xfrm>
                <a:off x="8638954" y="421583"/>
                <a:ext cx="131040" cy="2293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40B9C9D2-AF72-686A-6A6A-ED953E1F989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632834" y="415463"/>
                  <a:ext cx="14328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541E2AE6-6566-8769-2B74-113FCBC7C978}"/>
                    </a:ext>
                  </a:extLst>
                </p14:cNvPr>
                <p14:cNvContentPartPr/>
                <p14:nvPr/>
              </p14:nvContentPartPr>
              <p14:xfrm>
                <a:off x="8798794" y="376943"/>
                <a:ext cx="233640" cy="2775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541E2AE6-6566-8769-2B74-113FCBC7C978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792674" y="370823"/>
                  <a:ext cx="24588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EFA26518-9963-5285-4F79-8D7649659DDC}"/>
                    </a:ext>
                  </a:extLst>
                </p14:cNvPr>
                <p14:cNvContentPartPr/>
                <p14:nvPr/>
              </p14:nvContentPartPr>
              <p14:xfrm>
                <a:off x="2219074" y="-8257"/>
                <a:ext cx="7260480" cy="11880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EFA26518-9963-5285-4F79-8D7649659DD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212954" y="-14377"/>
                  <a:ext cx="7272720" cy="120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6884D80-F16E-BBE6-B558-AECC52D5E2F7}"/>
              </a:ext>
            </a:extLst>
          </p:cNvPr>
          <p:cNvGrpSpPr/>
          <p:nvPr/>
        </p:nvGrpSpPr>
        <p:grpSpPr>
          <a:xfrm>
            <a:off x="7112304" y="4005181"/>
            <a:ext cx="387720" cy="343080"/>
            <a:chOff x="7112304" y="4005181"/>
            <a:chExt cx="3877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56B8E36C-5317-B683-9422-CB31AA4B628C}"/>
                    </a:ext>
                  </a:extLst>
                </p14:cNvPr>
                <p14:cNvContentPartPr/>
                <p14:nvPr/>
              </p14:nvContentPartPr>
              <p14:xfrm>
                <a:off x="7112304" y="4005181"/>
                <a:ext cx="283320" cy="34308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56B8E36C-5317-B683-9422-CB31AA4B628C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106184" y="3999061"/>
                  <a:ext cx="29556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4F0B6257-4E19-C780-3A72-70646B764906}"/>
                    </a:ext>
                  </a:extLst>
                </p14:cNvPr>
                <p14:cNvContentPartPr/>
                <p14:nvPr/>
              </p14:nvContentPartPr>
              <p14:xfrm>
                <a:off x="7385544" y="4037221"/>
                <a:ext cx="114480" cy="1353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4F0B6257-4E19-C780-3A72-70646B76490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379424" y="4031101"/>
                  <a:ext cx="126720" cy="147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2B680D3-CE9D-1748-336C-5F72D03EEDC7}"/>
                  </a:ext>
                </a:extLst>
              </p14:cNvPr>
              <p14:cNvContentPartPr/>
              <p14:nvPr/>
            </p14:nvContentPartPr>
            <p14:xfrm>
              <a:off x="6311304" y="4494421"/>
              <a:ext cx="3518640" cy="2201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2B680D3-CE9D-1748-336C-5F72D03EEDC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305184" y="4488301"/>
                <a:ext cx="3530880" cy="22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63E0D0C-1994-B0E9-9B7B-AD94896BBDF3}"/>
                  </a:ext>
                </a:extLst>
              </p14:cNvPr>
              <p14:cNvContentPartPr/>
              <p14:nvPr/>
            </p14:nvContentPartPr>
            <p14:xfrm>
              <a:off x="6070464" y="6528061"/>
              <a:ext cx="196200" cy="2538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63E0D0C-1994-B0E9-9B7B-AD94896BBDF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64344" y="6521941"/>
                <a:ext cx="20844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54D5AC9-D3F8-4DDB-19E0-16B6E32785B3}"/>
                  </a:ext>
                </a:extLst>
              </p14:cNvPr>
              <p14:cNvContentPartPr/>
              <p14:nvPr/>
            </p14:nvContentPartPr>
            <p14:xfrm>
              <a:off x="5978664" y="4253221"/>
              <a:ext cx="248040" cy="25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54D5AC9-D3F8-4DDB-19E0-16B6E32785B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72544" y="4247101"/>
                <a:ext cx="26028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64DA9DD-BF87-D404-40C3-226FEE30E44B}"/>
                  </a:ext>
                </a:extLst>
              </p14:cNvPr>
              <p14:cNvContentPartPr/>
              <p14:nvPr/>
            </p14:nvContentPartPr>
            <p14:xfrm>
              <a:off x="9921024" y="6582781"/>
              <a:ext cx="263520" cy="227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64DA9DD-BF87-D404-40C3-226FEE30E4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914904" y="6576661"/>
                <a:ext cx="27576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D812CA51-6555-D229-E8D6-7CF2FF0BDB51}"/>
                  </a:ext>
                </a:extLst>
              </p14:cNvPr>
              <p14:cNvContentPartPr/>
              <p14:nvPr/>
            </p14:nvContentPartPr>
            <p14:xfrm>
              <a:off x="7903528" y="5870793"/>
              <a:ext cx="196920" cy="2023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D812CA51-6555-D229-E8D6-7CF2FF0BDB5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897408" y="5864673"/>
                <a:ext cx="209160" cy="214560"/>
              </a:xfrm>
              <a:prstGeom prst="rect">
                <a:avLst/>
              </a:prstGeom>
            </p:spPr>
          </p:pic>
        </mc:Fallback>
      </mc:AlternateContent>
      <p:grpSp>
        <p:nvGrpSpPr>
          <p:cNvPr id="492" name="Group 491">
            <a:extLst>
              <a:ext uri="{FF2B5EF4-FFF2-40B4-BE49-F238E27FC236}">
                <a16:creationId xmlns:a16="http://schemas.microsoft.com/office/drawing/2014/main" id="{74235DC5-F4C7-DDE7-438F-B306FA2A4079}"/>
              </a:ext>
            </a:extLst>
          </p:cNvPr>
          <p:cNvGrpSpPr/>
          <p:nvPr/>
        </p:nvGrpSpPr>
        <p:grpSpPr>
          <a:xfrm>
            <a:off x="8484568" y="5674233"/>
            <a:ext cx="1548720" cy="518040"/>
            <a:chOff x="8484568" y="5674233"/>
            <a:chExt cx="1548720" cy="51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B79B329B-28F6-7F0C-9280-203D4B5AFADB}"/>
                    </a:ext>
                  </a:extLst>
                </p14:cNvPr>
                <p14:cNvContentPartPr/>
                <p14:nvPr/>
              </p14:nvContentPartPr>
              <p14:xfrm>
                <a:off x="8484568" y="5849193"/>
                <a:ext cx="142560" cy="2354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B79B329B-28F6-7F0C-9280-203D4B5AFADB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478448" y="5843073"/>
                  <a:ext cx="15480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8571E776-DB72-748D-2576-4902AE116356}"/>
                    </a:ext>
                  </a:extLst>
                </p14:cNvPr>
                <p14:cNvContentPartPr/>
                <p14:nvPr/>
              </p14:nvContentPartPr>
              <p14:xfrm>
                <a:off x="8665288" y="5928753"/>
                <a:ext cx="111240" cy="1465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8571E776-DB72-748D-2576-4902AE11635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659168" y="5922633"/>
                  <a:ext cx="1234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C7305A64-4566-83DF-138B-875B2A28D031}"/>
                    </a:ext>
                  </a:extLst>
                </p14:cNvPr>
                <p14:cNvContentPartPr/>
                <p14:nvPr/>
              </p14:nvContentPartPr>
              <p14:xfrm>
                <a:off x="8780848" y="5924073"/>
                <a:ext cx="259920" cy="16632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C7305A64-4566-83DF-138B-875B2A28D03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774728" y="5917953"/>
                  <a:ext cx="2721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C950FAF2-CF38-41CF-CE95-B72E508B5091}"/>
                    </a:ext>
                  </a:extLst>
                </p14:cNvPr>
                <p14:cNvContentPartPr/>
                <p14:nvPr/>
              </p14:nvContentPartPr>
              <p14:xfrm>
                <a:off x="9068848" y="5769993"/>
                <a:ext cx="32760" cy="28440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C950FAF2-CF38-41CF-CE95-B72E508B509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062660" y="5763865"/>
                  <a:ext cx="45136" cy="296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BA2DBC5C-9A32-AD86-9007-EACFEB2651BC}"/>
                    </a:ext>
                  </a:extLst>
                </p14:cNvPr>
                <p14:cNvContentPartPr/>
                <p14:nvPr/>
              </p14:nvContentPartPr>
              <p14:xfrm>
                <a:off x="9048328" y="5869713"/>
                <a:ext cx="186840" cy="21024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BA2DBC5C-9A32-AD86-9007-EACFEB2651BC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042196" y="5863603"/>
                  <a:ext cx="199104" cy="2224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8F7AC992-B3E6-FAFF-A9D4-2A153E5EE928}"/>
                    </a:ext>
                  </a:extLst>
                </p14:cNvPr>
                <p14:cNvContentPartPr/>
                <p14:nvPr/>
              </p14:nvContentPartPr>
              <p14:xfrm>
                <a:off x="9226888" y="5952513"/>
                <a:ext cx="75600" cy="2397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8F7AC992-B3E6-FAFF-A9D4-2A153E5EE92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220768" y="5946384"/>
                  <a:ext cx="87840" cy="2520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41D9BB23-2C72-9003-595E-78E569DC1967}"/>
                    </a:ext>
                  </a:extLst>
                </p14:cNvPr>
                <p14:cNvContentPartPr/>
                <p14:nvPr/>
              </p14:nvContentPartPr>
              <p14:xfrm>
                <a:off x="9256408" y="5938113"/>
                <a:ext cx="155880" cy="1375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41D9BB23-2C72-9003-595E-78E569DC196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250288" y="5931993"/>
                  <a:ext cx="1681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D687D2CB-FEE3-66C6-51E2-114F9D0CF9D0}"/>
                    </a:ext>
                  </a:extLst>
                </p14:cNvPr>
                <p14:cNvContentPartPr/>
                <p14:nvPr/>
              </p14:nvContentPartPr>
              <p14:xfrm>
                <a:off x="9383848" y="5909673"/>
                <a:ext cx="221040" cy="15948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D687D2CB-FEE3-66C6-51E2-114F9D0CF9D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9377728" y="5903553"/>
                  <a:ext cx="2332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31938685-B572-C1AA-5C19-D1796CC0D123}"/>
                    </a:ext>
                  </a:extLst>
                </p14:cNvPr>
                <p14:cNvContentPartPr/>
                <p14:nvPr/>
              </p14:nvContentPartPr>
              <p14:xfrm>
                <a:off x="9532168" y="5805633"/>
                <a:ext cx="54720" cy="2988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31938685-B572-C1AA-5C19-D1796CC0D123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9526048" y="5799513"/>
                  <a:ext cx="669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55D2D8B3-9A7E-F7A9-41FD-8E8CB23808EE}"/>
                    </a:ext>
                  </a:extLst>
                </p14:cNvPr>
                <p14:cNvContentPartPr/>
                <p14:nvPr/>
              </p14:nvContentPartPr>
              <p14:xfrm>
                <a:off x="9605608" y="5894913"/>
                <a:ext cx="185040" cy="17676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55D2D8B3-9A7E-F7A9-41FD-8E8CB23808E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9599488" y="5888793"/>
                  <a:ext cx="1972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55B993E9-4C5D-FB17-DF85-58933C1F9C40}"/>
                    </a:ext>
                  </a:extLst>
                </p14:cNvPr>
                <p14:cNvContentPartPr/>
                <p14:nvPr/>
              </p14:nvContentPartPr>
              <p14:xfrm>
                <a:off x="9815128" y="5674233"/>
                <a:ext cx="32760" cy="38196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55B993E9-4C5D-FB17-DF85-58933C1F9C4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809008" y="5668113"/>
                  <a:ext cx="4500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FF48283A-7E7E-2F63-8499-D1AFCEF55985}"/>
                    </a:ext>
                  </a:extLst>
                </p14:cNvPr>
                <p14:cNvContentPartPr/>
                <p14:nvPr/>
              </p14:nvContentPartPr>
              <p14:xfrm>
                <a:off x="9747808" y="5864313"/>
                <a:ext cx="150840" cy="1224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FF48283A-7E7E-2F63-8499-D1AFCEF55985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741688" y="5858193"/>
                  <a:ext cx="1630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4DCD4A0B-1EA0-1AAE-9AE8-8F29CE9226F9}"/>
                    </a:ext>
                  </a:extLst>
                </p14:cNvPr>
                <p14:cNvContentPartPr/>
                <p14:nvPr/>
              </p14:nvContentPartPr>
              <p14:xfrm>
                <a:off x="9848968" y="5903193"/>
                <a:ext cx="184320" cy="21744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4DCD4A0B-1EA0-1AAE-9AE8-8F29CE9226F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842848" y="5897063"/>
                  <a:ext cx="196560" cy="2297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09" name="Ink 508">
                <a:extLst>
                  <a:ext uri="{FF2B5EF4-FFF2-40B4-BE49-F238E27FC236}">
                    <a16:creationId xmlns:a16="http://schemas.microsoft.com/office/drawing/2014/main" id="{238F4EB6-025E-3263-789E-BDFE59554EB8}"/>
                  </a:ext>
                </a:extLst>
              </p14:cNvPr>
              <p14:cNvContentPartPr/>
              <p14:nvPr/>
            </p14:nvContentPartPr>
            <p14:xfrm>
              <a:off x="7171306" y="1346246"/>
              <a:ext cx="424080" cy="135720"/>
            </p14:xfrm>
          </p:contentPart>
        </mc:Choice>
        <mc:Fallback xmlns="">
          <p:pic>
            <p:nvPicPr>
              <p:cNvPr id="509" name="Ink 508">
                <a:extLst>
                  <a:ext uri="{FF2B5EF4-FFF2-40B4-BE49-F238E27FC236}">
                    <a16:creationId xmlns:a16="http://schemas.microsoft.com/office/drawing/2014/main" id="{238F4EB6-025E-3263-789E-BDFE59554EB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65186" y="1340126"/>
                <a:ext cx="436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05661A99-DE3C-84E9-0727-BEC49527A591}"/>
                  </a:ext>
                </a:extLst>
              </p14:cNvPr>
              <p14:cNvContentPartPr/>
              <p14:nvPr/>
            </p14:nvContentPartPr>
            <p14:xfrm>
              <a:off x="7476586" y="1252646"/>
              <a:ext cx="41400" cy="29880"/>
            </p14:xfrm>
          </p:contentPart>
        </mc:Choice>
        <mc:Fallback xmlns=""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05661A99-DE3C-84E9-0727-BEC49527A59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470466" y="1246526"/>
                <a:ext cx="53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511" name="Ink 510">
                <a:extLst>
                  <a:ext uri="{FF2B5EF4-FFF2-40B4-BE49-F238E27FC236}">
                    <a16:creationId xmlns:a16="http://schemas.microsoft.com/office/drawing/2014/main" id="{80CD64E7-240E-7435-1F37-CDE68282507E}"/>
                  </a:ext>
                </a:extLst>
              </p14:cNvPr>
              <p14:cNvContentPartPr/>
              <p14:nvPr/>
            </p14:nvContentPartPr>
            <p14:xfrm>
              <a:off x="7626346" y="1327886"/>
              <a:ext cx="171000" cy="144720"/>
            </p14:xfrm>
          </p:contentPart>
        </mc:Choice>
        <mc:Fallback xmlns="">
          <p:pic>
            <p:nvPicPr>
              <p:cNvPr id="511" name="Ink 510">
                <a:extLst>
                  <a:ext uri="{FF2B5EF4-FFF2-40B4-BE49-F238E27FC236}">
                    <a16:creationId xmlns:a16="http://schemas.microsoft.com/office/drawing/2014/main" id="{80CD64E7-240E-7435-1F37-CDE6828250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620226" y="1321766"/>
                <a:ext cx="18324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F29019E-FF6A-ADD1-3ECD-31CF6E7DA860}"/>
                  </a:ext>
                </a:extLst>
              </p14:cNvPr>
              <p14:cNvContentPartPr/>
              <p14:nvPr/>
            </p14:nvContentPartPr>
            <p14:xfrm>
              <a:off x="8347786" y="1384406"/>
              <a:ext cx="99360" cy="148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F29019E-FF6A-ADD1-3ECD-31CF6E7DA86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41666" y="1378286"/>
                <a:ext cx="1116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45DD26C-4D4F-8197-EBC9-497A0E5D2B4A}"/>
                  </a:ext>
                </a:extLst>
              </p14:cNvPr>
              <p14:cNvContentPartPr/>
              <p14:nvPr/>
            </p14:nvContentPartPr>
            <p14:xfrm>
              <a:off x="7509706" y="1920086"/>
              <a:ext cx="23400" cy="85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45DD26C-4D4F-8197-EBC9-497A0E5D2B4A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503586" y="1913966"/>
                <a:ext cx="35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933168E-D959-BDD9-26DD-015A4EBB32A4}"/>
                  </a:ext>
                </a:extLst>
              </p14:cNvPr>
              <p14:cNvContentPartPr/>
              <p14:nvPr/>
            </p14:nvContentPartPr>
            <p14:xfrm>
              <a:off x="7639666" y="1858526"/>
              <a:ext cx="80640" cy="11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933168E-D959-BDD9-26DD-015A4EBB32A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633546" y="1852406"/>
                <a:ext cx="9288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A1B2163-A916-AEE4-1AEB-C1047239DB9C}"/>
                  </a:ext>
                </a:extLst>
              </p14:cNvPr>
              <p14:cNvContentPartPr/>
              <p14:nvPr/>
            </p14:nvContentPartPr>
            <p14:xfrm>
              <a:off x="7647226" y="1929806"/>
              <a:ext cx="110520" cy="16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A1B2163-A916-AEE4-1AEB-C1047239DB9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641126" y="1923686"/>
                <a:ext cx="122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F01AF31-D1C8-793F-C7F5-C156CAB87748}"/>
                  </a:ext>
                </a:extLst>
              </p14:cNvPr>
              <p14:cNvContentPartPr/>
              <p14:nvPr/>
            </p14:nvContentPartPr>
            <p14:xfrm>
              <a:off x="7430146" y="2468726"/>
              <a:ext cx="129960" cy="124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F01AF31-D1C8-793F-C7F5-C156CAB8774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424026" y="2462624"/>
                <a:ext cx="142200" cy="13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FB8CA98-72C3-69EE-222C-C0532FFFDAA8}"/>
                  </a:ext>
                </a:extLst>
              </p14:cNvPr>
              <p14:cNvContentPartPr/>
              <p14:nvPr/>
            </p14:nvContentPartPr>
            <p14:xfrm>
              <a:off x="7602226" y="2504006"/>
              <a:ext cx="78480" cy="115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FB8CA98-72C3-69EE-222C-C0532FFFDAA8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7596106" y="2497886"/>
                <a:ext cx="907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7E833D8-A744-ED82-216A-C21B98D83D32}"/>
                  </a:ext>
                </a:extLst>
              </p14:cNvPr>
              <p14:cNvContentPartPr/>
              <p14:nvPr/>
            </p14:nvContentPartPr>
            <p14:xfrm>
              <a:off x="7633186" y="2410406"/>
              <a:ext cx="26640" cy="10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7E833D8-A744-ED82-216A-C21B98D83D32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627066" y="2404286"/>
                <a:ext cx="388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005D559-FC5D-AC3C-11A8-033740D7C089}"/>
                  </a:ext>
                </a:extLst>
              </p14:cNvPr>
              <p14:cNvContentPartPr/>
              <p14:nvPr/>
            </p14:nvContentPartPr>
            <p14:xfrm>
              <a:off x="7835866" y="2268566"/>
              <a:ext cx="144720" cy="167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005D559-FC5D-AC3C-11A8-033740D7C089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829746" y="2262459"/>
                <a:ext cx="156960" cy="1792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6B69091-07E0-974D-E498-3EB98439819E}"/>
                  </a:ext>
                </a:extLst>
              </p14:cNvPr>
              <p14:cNvContentPartPr/>
              <p14:nvPr/>
            </p14:nvContentPartPr>
            <p14:xfrm>
              <a:off x="7825066" y="2461886"/>
              <a:ext cx="161280" cy="31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6B69091-07E0-974D-E498-3EB98439819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818946" y="2455766"/>
                <a:ext cx="173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B6F83BE-D8CD-AB19-3F4C-8505641B4C6A}"/>
                  </a:ext>
                </a:extLst>
              </p14:cNvPr>
              <p14:cNvContentPartPr/>
              <p14:nvPr/>
            </p14:nvContentPartPr>
            <p14:xfrm>
              <a:off x="8140786" y="2378366"/>
              <a:ext cx="6840" cy="5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B6F83BE-D8CD-AB19-3F4C-8505641B4C6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134666" y="2372654"/>
                <a:ext cx="19080" cy="16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F398C36-7A1D-F73C-C8FB-B035E4D960D7}"/>
                  </a:ext>
                </a:extLst>
              </p14:cNvPr>
              <p14:cNvContentPartPr/>
              <p14:nvPr/>
            </p14:nvContentPartPr>
            <p14:xfrm>
              <a:off x="7422946" y="3041846"/>
              <a:ext cx="105120" cy="1260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F398C36-7A1D-F73C-C8FB-B035E4D960D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416826" y="3035726"/>
                <a:ext cx="117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6ED50A1-0940-597F-901E-3BA7163F9DBA}"/>
                  </a:ext>
                </a:extLst>
              </p14:cNvPr>
              <p14:cNvContentPartPr/>
              <p14:nvPr/>
            </p14:nvContentPartPr>
            <p14:xfrm>
              <a:off x="7557946" y="3080726"/>
              <a:ext cx="80280" cy="91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6ED50A1-0940-597F-901E-3BA7163F9DB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551826" y="3074630"/>
                <a:ext cx="92520" cy="10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97332F6-D134-0377-286D-99A420BEE201}"/>
                  </a:ext>
                </a:extLst>
              </p14:cNvPr>
              <p14:cNvContentPartPr/>
              <p14:nvPr/>
            </p14:nvContentPartPr>
            <p14:xfrm>
              <a:off x="7562626" y="3003326"/>
              <a:ext cx="33120" cy="13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97332F6-D134-0377-286D-99A420BEE20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556506" y="2997206"/>
                <a:ext cx="4536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DA036D7-5235-D320-428B-643353A069AE}"/>
                  </a:ext>
                </a:extLst>
              </p14:cNvPr>
              <p14:cNvContentPartPr/>
              <p14:nvPr/>
            </p14:nvContentPartPr>
            <p14:xfrm>
              <a:off x="7676026" y="3032486"/>
              <a:ext cx="33840" cy="124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DA036D7-5235-D320-428B-643353A069A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669840" y="3026384"/>
                <a:ext cx="46212" cy="1364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6368D8A-3DC3-14EC-CA05-4E6A4F4A8D94}"/>
                  </a:ext>
                </a:extLst>
              </p14:cNvPr>
              <p14:cNvContentPartPr/>
              <p14:nvPr/>
            </p14:nvContentPartPr>
            <p14:xfrm>
              <a:off x="7638226" y="3089006"/>
              <a:ext cx="92160" cy="15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6368D8A-3DC3-14EC-CA05-4E6A4F4A8D94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32106" y="3082886"/>
                <a:ext cx="1044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D8DA0F0-DE31-CFF2-E39D-2714D56F5A2F}"/>
                  </a:ext>
                </a:extLst>
              </p14:cNvPr>
              <p14:cNvContentPartPr/>
              <p14:nvPr/>
            </p14:nvContentPartPr>
            <p14:xfrm>
              <a:off x="7784026" y="3024926"/>
              <a:ext cx="50760" cy="147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D8DA0F0-DE31-CFF2-E39D-2714D56F5A2F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777906" y="3018821"/>
                <a:ext cx="63000" cy="159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7E5FC55-EE19-D52B-02CC-FAC3A125593A}"/>
                  </a:ext>
                </a:extLst>
              </p14:cNvPr>
              <p14:cNvContentPartPr/>
              <p14:nvPr/>
            </p14:nvContentPartPr>
            <p14:xfrm>
              <a:off x="7985626" y="2925206"/>
              <a:ext cx="180360" cy="149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7E5FC55-EE19-D52B-02CC-FAC3A125593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979506" y="2919071"/>
                <a:ext cx="192600" cy="162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ED6B7D8-E538-7685-0C0D-033913C24405}"/>
                  </a:ext>
                </a:extLst>
              </p14:cNvPr>
              <p14:cNvContentPartPr/>
              <p14:nvPr/>
            </p14:nvContentPartPr>
            <p14:xfrm>
              <a:off x="7982746" y="3075326"/>
              <a:ext cx="165600" cy="34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ED6B7D8-E538-7685-0C0D-033913C24405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7976626" y="3069206"/>
                <a:ext cx="177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F85F803-6C00-AB2F-47B3-40FD3D691849}"/>
                  </a:ext>
                </a:extLst>
              </p14:cNvPr>
              <p14:cNvContentPartPr/>
              <p14:nvPr/>
            </p14:nvContentPartPr>
            <p14:xfrm>
              <a:off x="7372906" y="3522086"/>
              <a:ext cx="110160" cy="118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F85F803-6C00-AB2F-47B3-40FD3D691849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366786" y="3515966"/>
                <a:ext cx="1224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B0D2D4E-1822-554B-D1F7-37B2544A2FE2}"/>
                  </a:ext>
                </a:extLst>
              </p14:cNvPr>
              <p14:cNvContentPartPr/>
              <p14:nvPr/>
            </p14:nvContentPartPr>
            <p14:xfrm>
              <a:off x="7544986" y="3538646"/>
              <a:ext cx="51840" cy="882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B0D2D4E-1822-554B-D1F7-37B2544A2FE2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538866" y="3532526"/>
                <a:ext cx="6408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DB00CEB-2379-7F12-483C-3CC1382A8238}"/>
                  </a:ext>
                </a:extLst>
              </p14:cNvPr>
              <p14:cNvContentPartPr/>
              <p14:nvPr/>
            </p14:nvContentPartPr>
            <p14:xfrm>
              <a:off x="7551826" y="3471686"/>
              <a:ext cx="25560" cy="14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DB00CEB-2379-7F12-483C-3CC1382A8238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545706" y="3465566"/>
                <a:ext cx="378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8C5288D-2630-D7B3-56B6-E2CF91E50A44}"/>
                  </a:ext>
                </a:extLst>
              </p14:cNvPr>
              <p14:cNvContentPartPr/>
              <p14:nvPr/>
            </p14:nvContentPartPr>
            <p14:xfrm>
              <a:off x="7658026" y="3500126"/>
              <a:ext cx="21600" cy="93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8C5288D-2630-D7B3-56B6-E2CF91E50A4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651802" y="3494006"/>
                <a:ext cx="34047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3FF7588-F645-B474-B1C5-7DD920C3CF0E}"/>
                  </a:ext>
                </a:extLst>
              </p14:cNvPr>
              <p14:cNvContentPartPr/>
              <p14:nvPr/>
            </p14:nvContentPartPr>
            <p14:xfrm>
              <a:off x="7620946" y="3548726"/>
              <a:ext cx="124920" cy="10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3FF7588-F645-B474-B1C5-7DD920C3CF0E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614826" y="3542606"/>
                <a:ext cx="13716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C351A91-2D90-9BA4-9E69-07A68A45EB88}"/>
                  </a:ext>
                </a:extLst>
              </p14:cNvPr>
              <p14:cNvContentPartPr/>
              <p14:nvPr/>
            </p14:nvContentPartPr>
            <p14:xfrm>
              <a:off x="7803826" y="3488246"/>
              <a:ext cx="29880" cy="1209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C351A91-2D90-9BA4-9E69-07A68A45EB8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7797706" y="3482108"/>
                <a:ext cx="42120" cy="133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F4B2FD-8F90-9DB5-6188-80D74BAA49E9}"/>
                  </a:ext>
                </a:extLst>
              </p14:cNvPr>
              <p14:cNvContentPartPr/>
              <p14:nvPr/>
            </p14:nvContentPartPr>
            <p14:xfrm>
              <a:off x="7988506" y="3424166"/>
              <a:ext cx="145440" cy="171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F4B2FD-8F90-9DB5-6188-80D74BAA49E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7982386" y="3418046"/>
                <a:ext cx="15768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F18E59F-FF83-61E0-0FF8-0AA93491C9D9}"/>
                  </a:ext>
                </a:extLst>
              </p14:cNvPr>
              <p14:cNvContentPartPr/>
              <p14:nvPr/>
            </p14:nvContentPartPr>
            <p14:xfrm>
              <a:off x="8010466" y="3602006"/>
              <a:ext cx="150480" cy="38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F18E59F-FF83-61E0-0FF8-0AA93491C9D9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004331" y="3595886"/>
                <a:ext cx="162749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CB15D99-3448-0B86-7F6D-2C5088E2D944}"/>
                  </a:ext>
                </a:extLst>
              </p14:cNvPr>
              <p14:cNvContentPartPr/>
              <p14:nvPr/>
            </p14:nvContentPartPr>
            <p14:xfrm>
              <a:off x="8016273" y="1294800"/>
              <a:ext cx="273240" cy="270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CB15D99-3448-0B86-7F6D-2C5088E2D94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010153" y="1288680"/>
                <a:ext cx="285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C4BFA5F-6C1A-C71B-5977-843137923877}"/>
                  </a:ext>
                </a:extLst>
              </p14:cNvPr>
              <p14:cNvContentPartPr/>
              <p14:nvPr/>
            </p14:nvContentPartPr>
            <p14:xfrm>
              <a:off x="7235793" y="1837680"/>
              <a:ext cx="195480" cy="331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C4BFA5F-6C1A-C71B-5977-84313792387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7229673" y="1831560"/>
                <a:ext cx="207720" cy="343800"/>
              </a:xfrm>
              <a:prstGeom prst="rect">
                <a:avLst/>
              </a:prstGeom>
            </p:spPr>
          </p:pic>
        </mc:Fallback>
      </mc:AlternateContent>
      <p:grpSp>
        <p:nvGrpSpPr>
          <p:cNvPr id="92" name="Group 91">
            <a:extLst>
              <a:ext uri="{FF2B5EF4-FFF2-40B4-BE49-F238E27FC236}">
                <a16:creationId xmlns:a16="http://schemas.microsoft.com/office/drawing/2014/main" id="{A13EA301-CF33-D780-A8B4-FBDEA5B7DEEB}"/>
              </a:ext>
            </a:extLst>
          </p:cNvPr>
          <p:cNvGrpSpPr/>
          <p:nvPr/>
        </p:nvGrpSpPr>
        <p:grpSpPr>
          <a:xfrm>
            <a:off x="7881633" y="1744800"/>
            <a:ext cx="453240" cy="300960"/>
            <a:chOff x="7881633" y="1744800"/>
            <a:chExt cx="453240" cy="30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4F0C5E1C-F58B-CB94-2558-2674A1CC7077}"/>
                    </a:ext>
                  </a:extLst>
                </p14:cNvPr>
                <p14:cNvContentPartPr/>
                <p14:nvPr/>
              </p14:nvContentPartPr>
              <p14:xfrm>
                <a:off x="7881633" y="1744800"/>
                <a:ext cx="159120" cy="2109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4F0C5E1C-F58B-CB94-2558-2674A1CC707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875513" y="1738680"/>
                  <a:ext cx="17136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32F38B3E-F63F-2FD7-7A5E-EEA9A5DE9952}"/>
                    </a:ext>
                  </a:extLst>
                </p14:cNvPr>
                <p14:cNvContentPartPr/>
                <p14:nvPr/>
              </p14:nvContentPartPr>
              <p14:xfrm>
                <a:off x="8028873" y="1816800"/>
                <a:ext cx="174600" cy="2289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32F38B3E-F63F-2FD7-7A5E-EEA9A5DE995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022753" y="1810680"/>
                  <a:ext cx="1868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8E36C899-AC6F-1B3B-7A8C-CE3C1635CDCA}"/>
                    </a:ext>
                  </a:extLst>
                </p14:cNvPr>
                <p14:cNvContentPartPr/>
                <p14:nvPr/>
              </p14:nvContentPartPr>
              <p14:xfrm>
                <a:off x="8104473" y="1925520"/>
                <a:ext cx="230400" cy="1098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8E36C899-AC6F-1B3B-7A8C-CE3C1635CDCA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098353" y="1919400"/>
                  <a:ext cx="242640" cy="12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551A359-13D0-BB01-538D-DE591FE818E4}"/>
                  </a:ext>
                </a:extLst>
              </p14:cNvPr>
              <p14:cNvContentPartPr/>
              <p14:nvPr/>
            </p14:nvContentPartPr>
            <p14:xfrm>
              <a:off x="7153713" y="2386320"/>
              <a:ext cx="213120" cy="315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551A359-13D0-BB01-538D-DE591FE818E4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47593" y="2380200"/>
                <a:ext cx="225360" cy="3272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Group 96">
            <a:extLst>
              <a:ext uri="{FF2B5EF4-FFF2-40B4-BE49-F238E27FC236}">
                <a16:creationId xmlns:a16="http://schemas.microsoft.com/office/drawing/2014/main" id="{9C0DA6F0-A15C-E3E5-C83B-D4C4F05E1CCD}"/>
              </a:ext>
            </a:extLst>
          </p:cNvPr>
          <p:cNvGrpSpPr/>
          <p:nvPr/>
        </p:nvGrpSpPr>
        <p:grpSpPr>
          <a:xfrm>
            <a:off x="8127153" y="2198040"/>
            <a:ext cx="809640" cy="358200"/>
            <a:chOff x="8127153" y="2198040"/>
            <a:chExt cx="809640" cy="35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A76B9034-6053-439D-547D-F3CED09BF178}"/>
                    </a:ext>
                  </a:extLst>
                </p14:cNvPr>
                <p14:cNvContentPartPr/>
                <p14:nvPr/>
              </p14:nvContentPartPr>
              <p14:xfrm>
                <a:off x="8127153" y="2362200"/>
                <a:ext cx="237240" cy="1180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A76B9034-6053-439D-547D-F3CED09BF17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8121033" y="2356080"/>
                  <a:ext cx="2494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527A591E-3F45-3D1E-D2D5-47DB251879CC}"/>
                    </a:ext>
                  </a:extLst>
                </p14:cNvPr>
                <p14:cNvContentPartPr/>
                <p14:nvPr/>
              </p14:nvContentPartPr>
              <p14:xfrm>
                <a:off x="8357193" y="2336640"/>
                <a:ext cx="209160" cy="12492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527A591E-3F45-3D1E-D2D5-47DB251879CC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8351073" y="2330520"/>
                  <a:ext cx="2214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B40D17E8-A8CE-DF76-AF6D-01BF63799361}"/>
                    </a:ext>
                  </a:extLst>
                </p14:cNvPr>
                <p14:cNvContentPartPr/>
                <p14:nvPr/>
              </p14:nvContentPartPr>
              <p14:xfrm>
                <a:off x="8531793" y="2346360"/>
                <a:ext cx="145440" cy="1112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B40D17E8-A8CE-DF76-AF6D-01BF6379936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8525673" y="2340240"/>
                  <a:ext cx="1576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2FC45F96-08EF-2478-3AE0-39CD86111AD4}"/>
                    </a:ext>
                  </a:extLst>
                </p14:cNvPr>
                <p14:cNvContentPartPr/>
                <p14:nvPr/>
              </p14:nvContentPartPr>
              <p14:xfrm>
                <a:off x="8544393" y="2353920"/>
                <a:ext cx="115920" cy="1184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2FC45F96-08EF-2478-3AE0-39CD86111AD4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538273" y="2347800"/>
                  <a:ext cx="1281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FC94AF08-0D99-58F7-C45F-BD8C97529B04}"/>
                    </a:ext>
                  </a:extLst>
                </p14:cNvPr>
                <p14:cNvContentPartPr/>
                <p14:nvPr/>
              </p14:nvContentPartPr>
              <p14:xfrm>
                <a:off x="8729433" y="2198040"/>
                <a:ext cx="207360" cy="3582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FC94AF08-0D99-58F7-C45F-BD8C97529B04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723313" y="2191920"/>
                  <a:ext cx="219600" cy="37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C6014284-CE85-A627-A27F-1AF660B7D0DA}"/>
              </a:ext>
            </a:extLst>
          </p:cNvPr>
          <p:cNvGrpSpPr/>
          <p:nvPr/>
        </p:nvGrpSpPr>
        <p:grpSpPr>
          <a:xfrm>
            <a:off x="9041553" y="2145120"/>
            <a:ext cx="1801080" cy="483120"/>
            <a:chOff x="9041553" y="2145120"/>
            <a:chExt cx="1801080" cy="48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335F38E8-57EE-C1BA-CC2A-D74BF15621A7}"/>
                    </a:ext>
                  </a:extLst>
                </p14:cNvPr>
                <p14:cNvContentPartPr/>
                <p14:nvPr/>
              </p14:nvContentPartPr>
              <p14:xfrm>
                <a:off x="9041553" y="2326920"/>
                <a:ext cx="223200" cy="3013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335F38E8-57EE-C1BA-CC2A-D74BF15621A7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9035433" y="2320800"/>
                  <a:ext cx="23544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2F805121-62D8-01A8-37CB-894D8401AE74}"/>
                    </a:ext>
                  </a:extLst>
                </p14:cNvPr>
                <p14:cNvContentPartPr/>
                <p14:nvPr/>
              </p14:nvContentPartPr>
              <p14:xfrm>
                <a:off x="9267273" y="2418000"/>
                <a:ext cx="178920" cy="11448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2F805121-62D8-01A8-37CB-894D8401AE74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261153" y="2411880"/>
                  <a:ext cx="1911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61B3AD86-CCBD-F961-A36C-C16927E707FF}"/>
                    </a:ext>
                  </a:extLst>
                </p14:cNvPr>
                <p14:cNvContentPartPr/>
                <p14:nvPr/>
              </p14:nvContentPartPr>
              <p14:xfrm>
                <a:off x="9465993" y="2427720"/>
                <a:ext cx="104400" cy="1047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61B3AD86-CCBD-F961-A36C-C16927E707FF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459873" y="2421600"/>
                  <a:ext cx="1166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08532A7C-46C6-5CEB-D22D-7A8C3BA09C87}"/>
                    </a:ext>
                  </a:extLst>
                </p14:cNvPr>
                <p14:cNvContentPartPr/>
                <p14:nvPr/>
              </p14:nvContentPartPr>
              <p14:xfrm>
                <a:off x="9489033" y="2361480"/>
                <a:ext cx="25920" cy="201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08532A7C-46C6-5CEB-D22D-7A8C3BA09C87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482913" y="2355360"/>
                  <a:ext cx="381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4DD5A91E-A741-FFF9-6391-F000C1E68E7B}"/>
                    </a:ext>
                  </a:extLst>
                </p14:cNvPr>
                <p14:cNvContentPartPr/>
                <p14:nvPr/>
              </p14:nvContentPartPr>
              <p14:xfrm>
                <a:off x="9585513" y="2422680"/>
                <a:ext cx="86400" cy="104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4DD5A91E-A741-FFF9-6391-F000C1E68E7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579393" y="2416560"/>
                  <a:ext cx="986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F326FAF1-3A30-FE52-16A4-6E5FB4105F49}"/>
                    </a:ext>
                  </a:extLst>
                </p14:cNvPr>
                <p14:cNvContentPartPr/>
                <p14:nvPr/>
              </p14:nvContentPartPr>
              <p14:xfrm>
                <a:off x="9703233" y="2374440"/>
                <a:ext cx="31680" cy="1512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F326FAF1-3A30-FE52-16A4-6E5FB4105F49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697113" y="2368320"/>
                  <a:ext cx="439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D772C548-8840-C873-7E1A-72A6BD1FD01D}"/>
                    </a:ext>
                  </a:extLst>
                </p14:cNvPr>
                <p14:cNvContentPartPr/>
                <p14:nvPr/>
              </p14:nvContentPartPr>
              <p14:xfrm>
                <a:off x="9420993" y="2348880"/>
                <a:ext cx="91800" cy="2318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D772C548-8840-C873-7E1A-72A6BD1FD01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414873" y="2342760"/>
                  <a:ext cx="10404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A1EC058A-C34F-B367-1145-D8E1D672824B}"/>
                    </a:ext>
                  </a:extLst>
                </p14:cNvPr>
                <p14:cNvContentPartPr/>
                <p14:nvPr/>
              </p14:nvContentPartPr>
              <p14:xfrm>
                <a:off x="9728793" y="2319360"/>
                <a:ext cx="71640" cy="23688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A1EC058A-C34F-B367-1145-D8E1D672824B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722673" y="2313240"/>
                  <a:ext cx="838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4FD26B4B-F199-9FD6-A9AC-A86BED6A3509}"/>
                    </a:ext>
                  </a:extLst>
                </p14:cNvPr>
                <p14:cNvContentPartPr/>
                <p14:nvPr/>
              </p14:nvContentPartPr>
              <p14:xfrm>
                <a:off x="9883233" y="2430240"/>
                <a:ext cx="36000" cy="1278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4FD26B4B-F199-9FD6-A9AC-A86BED6A3509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877113" y="2424120"/>
                  <a:ext cx="482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FC8B65A0-6F40-21CF-149E-C34E0B2E7F74}"/>
                    </a:ext>
                  </a:extLst>
                </p14:cNvPr>
                <p14:cNvContentPartPr/>
                <p14:nvPr/>
              </p14:nvContentPartPr>
              <p14:xfrm>
                <a:off x="10030113" y="2322240"/>
                <a:ext cx="192600" cy="2937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FC8B65A0-6F40-21CF-149E-C34E0B2E7F74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023993" y="2316120"/>
                  <a:ext cx="2048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3848A639-CD2D-AFD4-9B24-ADFEB1C2EC81}"/>
                    </a:ext>
                  </a:extLst>
                </p14:cNvPr>
                <p14:cNvContentPartPr/>
                <p14:nvPr/>
              </p14:nvContentPartPr>
              <p14:xfrm>
                <a:off x="10194993" y="2414040"/>
                <a:ext cx="151200" cy="1152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3848A639-CD2D-AFD4-9B24-ADFEB1C2EC8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188873" y="2407920"/>
                  <a:ext cx="1634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BFCA8CD5-C24C-2DE7-60F5-722DD9CA7F5B}"/>
                    </a:ext>
                  </a:extLst>
                </p14:cNvPr>
                <p14:cNvContentPartPr/>
                <p14:nvPr/>
              </p14:nvContentPartPr>
              <p14:xfrm>
                <a:off x="10352313" y="2456880"/>
                <a:ext cx="49320" cy="5760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BFCA8CD5-C24C-2DE7-60F5-722DD9CA7F5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0346193" y="2450760"/>
                  <a:ext cx="615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B0F7DA0C-06E8-CBD6-0617-39031413DD6A}"/>
                    </a:ext>
                  </a:extLst>
                </p14:cNvPr>
                <p14:cNvContentPartPr/>
                <p14:nvPr/>
              </p14:nvContentPartPr>
              <p14:xfrm>
                <a:off x="10367433" y="2380560"/>
                <a:ext cx="15120" cy="1404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B0F7DA0C-06E8-CBD6-0617-39031413DD6A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361313" y="2374440"/>
                  <a:ext cx="273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146A5EE0-A493-3090-75E8-5C2DCD36C93D}"/>
                    </a:ext>
                  </a:extLst>
                </p14:cNvPr>
                <p14:cNvContentPartPr/>
                <p14:nvPr/>
              </p14:nvContentPartPr>
              <p14:xfrm>
                <a:off x="10425753" y="2428800"/>
                <a:ext cx="130320" cy="2484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146A5EE0-A493-3090-75E8-5C2DCD36C93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419633" y="2422680"/>
                  <a:ext cx="1425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313BE5D0-4763-79F4-CD69-4785D7C65889}"/>
                    </a:ext>
                  </a:extLst>
                </p14:cNvPr>
                <p14:cNvContentPartPr/>
                <p14:nvPr/>
              </p14:nvContentPartPr>
              <p14:xfrm>
                <a:off x="10571553" y="2381640"/>
                <a:ext cx="53280" cy="10980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313BE5D0-4763-79F4-CD69-4785D7C65889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565433" y="2375520"/>
                  <a:ext cx="655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9CFDACDD-6BC1-042E-D2A1-7F77635854CA}"/>
                    </a:ext>
                  </a:extLst>
                </p14:cNvPr>
                <p14:cNvContentPartPr/>
                <p14:nvPr/>
              </p14:nvContentPartPr>
              <p14:xfrm>
                <a:off x="10646433" y="2145120"/>
                <a:ext cx="196200" cy="39744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9CFDACDD-6BC1-042E-D2A1-7F77635854CA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640313" y="2139000"/>
                  <a:ext cx="208440" cy="409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536" name="Ink 535">
                <a:extLst>
                  <a:ext uri="{FF2B5EF4-FFF2-40B4-BE49-F238E27FC236}">
                    <a16:creationId xmlns:a16="http://schemas.microsoft.com/office/drawing/2014/main" id="{702E50EC-0E66-A6A8-F933-3B4E3D90B8DD}"/>
                  </a:ext>
                </a:extLst>
              </p14:cNvPr>
              <p14:cNvContentPartPr/>
              <p14:nvPr/>
            </p14:nvContentPartPr>
            <p14:xfrm>
              <a:off x="7120593" y="2961240"/>
              <a:ext cx="190440" cy="264600"/>
            </p14:xfrm>
          </p:contentPart>
        </mc:Choice>
        <mc:Fallback xmlns="">
          <p:pic>
            <p:nvPicPr>
              <p:cNvPr id="536" name="Ink 535">
                <a:extLst>
                  <a:ext uri="{FF2B5EF4-FFF2-40B4-BE49-F238E27FC236}">
                    <a16:creationId xmlns:a16="http://schemas.microsoft.com/office/drawing/2014/main" id="{702E50EC-0E66-A6A8-F933-3B4E3D90B8DD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7114473" y="2955120"/>
                <a:ext cx="202680" cy="27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543" name="Group 542">
            <a:extLst>
              <a:ext uri="{FF2B5EF4-FFF2-40B4-BE49-F238E27FC236}">
                <a16:creationId xmlns:a16="http://schemas.microsoft.com/office/drawing/2014/main" id="{B7B2B7CD-D10B-4DD5-50F6-E1F62253FB17}"/>
              </a:ext>
            </a:extLst>
          </p:cNvPr>
          <p:cNvGrpSpPr/>
          <p:nvPr/>
        </p:nvGrpSpPr>
        <p:grpSpPr>
          <a:xfrm>
            <a:off x="8208873" y="2778720"/>
            <a:ext cx="585720" cy="368640"/>
            <a:chOff x="8208873" y="2778720"/>
            <a:chExt cx="585720" cy="36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6DF3840B-2358-4C05-6822-2CF50508681D}"/>
                    </a:ext>
                  </a:extLst>
                </p14:cNvPr>
                <p14:cNvContentPartPr/>
                <p14:nvPr/>
              </p14:nvContentPartPr>
              <p14:xfrm>
                <a:off x="8355033" y="2778720"/>
                <a:ext cx="23400" cy="10800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6DF3840B-2358-4C05-6822-2CF50508681D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348913" y="2772600"/>
                  <a:ext cx="356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7A5A9E9D-4FE7-517B-F597-816280623456}"/>
                    </a:ext>
                  </a:extLst>
                </p14:cNvPr>
                <p14:cNvContentPartPr/>
                <p14:nvPr/>
              </p14:nvContentPartPr>
              <p14:xfrm>
                <a:off x="8208873" y="2942880"/>
                <a:ext cx="280440" cy="5328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7A5A9E9D-4FE7-517B-F597-816280623456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202753" y="2936760"/>
                  <a:ext cx="2926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25E0E215-9FD3-4F84-A8CF-B2B98E3A0549}"/>
                    </a:ext>
                  </a:extLst>
                </p14:cNvPr>
                <p14:cNvContentPartPr/>
                <p14:nvPr/>
              </p14:nvContentPartPr>
              <p14:xfrm>
                <a:off x="8243073" y="3035040"/>
                <a:ext cx="129960" cy="11232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25E0E215-9FD3-4F84-A8CF-B2B98E3A0549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8236953" y="3028920"/>
                  <a:ext cx="142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A4BDE38F-3981-E7BF-22F5-695AADBF5CA8}"/>
                    </a:ext>
                  </a:extLst>
                </p14:cNvPr>
                <p14:cNvContentPartPr/>
                <p14:nvPr/>
              </p14:nvContentPartPr>
              <p14:xfrm>
                <a:off x="8355033" y="3015240"/>
                <a:ext cx="57240" cy="7416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A4BDE38F-3981-E7BF-22F5-695AADBF5CA8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348913" y="3009120"/>
                  <a:ext cx="694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7FD1D679-48F9-B82C-6A1F-939F29231F8E}"/>
                    </a:ext>
                  </a:extLst>
                </p14:cNvPr>
                <p14:cNvContentPartPr/>
                <p14:nvPr/>
              </p14:nvContentPartPr>
              <p14:xfrm>
                <a:off x="8358633" y="2989320"/>
                <a:ext cx="27000" cy="252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7FD1D679-48F9-B82C-6A1F-939F29231F8E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8352513" y="2983200"/>
                  <a:ext cx="392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FCB2BE54-0AED-B3F9-80F6-B80FAF210455}"/>
                    </a:ext>
                  </a:extLst>
                </p14:cNvPr>
                <p14:cNvContentPartPr/>
                <p14:nvPr/>
              </p14:nvContentPartPr>
              <p14:xfrm>
                <a:off x="8423433" y="3003360"/>
                <a:ext cx="42480" cy="6768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FCB2BE54-0AED-B3F9-80F6-B80FAF21045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8417313" y="2997240"/>
                  <a:ext cx="5472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AB9A186E-95F9-565B-CD9E-D75D5DA22861}"/>
                    </a:ext>
                  </a:extLst>
                </p14:cNvPr>
                <p14:cNvContentPartPr/>
                <p14:nvPr/>
              </p14:nvContentPartPr>
              <p14:xfrm>
                <a:off x="8405433" y="3028200"/>
                <a:ext cx="98640" cy="3024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AB9A186E-95F9-565B-CD9E-D75D5DA2286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8399313" y="3022080"/>
                  <a:ext cx="11088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F27F9514-754C-7DDB-A62B-6E9AD52FFE93}"/>
                    </a:ext>
                  </a:extLst>
                </p14:cNvPr>
                <p14:cNvContentPartPr/>
                <p14:nvPr/>
              </p14:nvContentPartPr>
              <p14:xfrm>
                <a:off x="8503713" y="2989680"/>
                <a:ext cx="42480" cy="9612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F27F9514-754C-7DDB-A62B-6E9AD52FFE93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8497593" y="2983560"/>
                  <a:ext cx="547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304AF9E9-5D58-2AE3-7BE9-72D976F9C65B}"/>
                    </a:ext>
                  </a:extLst>
                </p14:cNvPr>
                <p14:cNvContentPartPr/>
                <p14:nvPr/>
              </p14:nvContentPartPr>
              <p14:xfrm>
                <a:off x="8698833" y="2951880"/>
                <a:ext cx="23760" cy="13932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304AF9E9-5D58-2AE3-7BE9-72D976F9C65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692713" y="2945760"/>
                  <a:ext cx="360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776F6D8F-7633-96D1-704D-2BDF5E7437FA}"/>
                    </a:ext>
                  </a:extLst>
                </p14:cNvPr>
                <p14:cNvContentPartPr/>
                <p14:nvPr/>
              </p14:nvContentPartPr>
              <p14:xfrm>
                <a:off x="8633313" y="3002640"/>
                <a:ext cx="161280" cy="2556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776F6D8F-7633-96D1-704D-2BDF5E7437F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627193" y="2996520"/>
                  <a:ext cx="173520" cy="3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3" name="Group 562">
            <a:extLst>
              <a:ext uri="{FF2B5EF4-FFF2-40B4-BE49-F238E27FC236}">
                <a16:creationId xmlns:a16="http://schemas.microsoft.com/office/drawing/2014/main" id="{3AB96516-EBC6-9CA8-CFE7-71A4039C8758}"/>
              </a:ext>
            </a:extLst>
          </p:cNvPr>
          <p:cNvGrpSpPr/>
          <p:nvPr/>
        </p:nvGrpSpPr>
        <p:grpSpPr>
          <a:xfrm>
            <a:off x="8970273" y="2888520"/>
            <a:ext cx="801720" cy="358560"/>
            <a:chOff x="8970273" y="2888520"/>
            <a:chExt cx="801720" cy="35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5D9FE209-D74F-B97C-A032-7301DA4BEF2F}"/>
                    </a:ext>
                  </a:extLst>
                </p14:cNvPr>
                <p14:cNvContentPartPr/>
                <p14:nvPr/>
              </p14:nvContentPartPr>
              <p14:xfrm>
                <a:off x="8970273" y="2888520"/>
                <a:ext cx="239400" cy="35856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5D9FE209-D74F-B97C-A032-7301DA4BEF2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8964153" y="2882400"/>
                  <a:ext cx="25164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FE5A5B13-4C0D-8365-F172-82C6F1C1FC8A}"/>
                    </a:ext>
                  </a:extLst>
                </p14:cNvPr>
                <p14:cNvContentPartPr/>
                <p14:nvPr/>
              </p14:nvContentPartPr>
              <p14:xfrm>
                <a:off x="9214353" y="3014160"/>
                <a:ext cx="151920" cy="9828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FE5A5B13-4C0D-8365-F172-82C6F1C1FC8A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208233" y="3008040"/>
                  <a:ext cx="1641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26FD95F5-2A8B-8030-9C04-DAA308679F13}"/>
                    </a:ext>
                  </a:extLst>
                </p14:cNvPr>
                <p14:cNvContentPartPr/>
                <p14:nvPr/>
              </p14:nvContentPartPr>
              <p14:xfrm>
                <a:off x="9387513" y="2959080"/>
                <a:ext cx="82080" cy="15120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26FD95F5-2A8B-8030-9C04-DAA308679F13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381393" y="2952960"/>
                  <a:ext cx="943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187DA295-D4A6-2C61-1C5C-B37C5A4D0DE9}"/>
                    </a:ext>
                  </a:extLst>
                </p14:cNvPr>
                <p14:cNvContentPartPr/>
                <p14:nvPr/>
              </p14:nvContentPartPr>
              <p14:xfrm>
                <a:off x="9465633" y="3019920"/>
                <a:ext cx="43200" cy="8640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187DA295-D4A6-2C61-1C5C-B37C5A4D0DE9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459513" y="3013800"/>
                  <a:ext cx="554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BF7F582D-773F-A5C3-A95A-944DD5DE6015}"/>
                    </a:ext>
                  </a:extLst>
                </p14:cNvPr>
                <p14:cNvContentPartPr/>
                <p14:nvPr/>
              </p14:nvContentPartPr>
              <p14:xfrm>
                <a:off x="9485073" y="2969520"/>
                <a:ext cx="10440" cy="828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BF7F582D-773F-A5C3-A95A-944DD5DE601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478953" y="2963400"/>
                  <a:ext cx="226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0BD00DF4-023A-A580-4DF7-DB8CD07358E7}"/>
                    </a:ext>
                  </a:extLst>
                </p14:cNvPr>
                <p14:cNvContentPartPr/>
                <p14:nvPr/>
              </p14:nvContentPartPr>
              <p14:xfrm>
                <a:off x="9516753" y="3050880"/>
                <a:ext cx="102240" cy="1296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0BD00DF4-023A-A580-4DF7-DB8CD07358E7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510633" y="3044760"/>
                  <a:ext cx="114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519C7624-990B-2455-60B4-697874D62C33}"/>
                    </a:ext>
                  </a:extLst>
                </p14:cNvPr>
                <p14:cNvContentPartPr/>
                <p14:nvPr/>
              </p14:nvContentPartPr>
              <p14:xfrm>
                <a:off x="9633393" y="2972400"/>
                <a:ext cx="31680" cy="13536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519C7624-990B-2455-60B4-697874D62C33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627273" y="2966280"/>
                  <a:ext cx="439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4C86E389-60BD-75A9-9565-4644426BB944}"/>
                    </a:ext>
                  </a:extLst>
                </p14:cNvPr>
                <p14:cNvContentPartPr/>
                <p14:nvPr/>
              </p14:nvContentPartPr>
              <p14:xfrm>
                <a:off x="9672993" y="2903280"/>
                <a:ext cx="99000" cy="27468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4C86E389-60BD-75A9-9565-4644426BB94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9666873" y="2897160"/>
                  <a:ext cx="111240" cy="28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4" name="Group 573">
            <a:extLst>
              <a:ext uri="{FF2B5EF4-FFF2-40B4-BE49-F238E27FC236}">
                <a16:creationId xmlns:a16="http://schemas.microsoft.com/office/drawing/2014/main" id="{FE1FB061-A9FC-29C7-2FB0-B73D82A92E97}"/>
              </a:ext>
            </a:extLst>
          </p:cNvPr>
          <p:cNvGrpSpPr/>
          <p:nvPr/>
        </p:nvGrpSpPr>
        <p:grpSpPr>
          <a:xfrm>
            <a:off x="9929673" y="2837040"/>
            <a:ext cx="975960" cy="353520"/>
            <a:chOff x="9929673" y="2837040"/>
            <a:chExt cx="975960" cy="35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8DF8FDE8-7E73-38BD-59EF-C857A0104C49}"/>
                    </a:ext>
                  </a:extLst>
                </p14:cNvPr>
                <p14:cNvContentPartPr/>
                <p14:nvPr/>
              </p14:nvContentPartPr>
              <p14:xfrm>
                <a:off x="9929673" y="3076440"/>
                <a:ext cx="39240" cy="11412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8DF8FDE8-7E73-38BD-59EF-C857A0104C49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9923553" y="3070320"/>
                  <a:ext cx="51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7C86A7C-A68A-58CF-BA8F-C99A61890108}"/>
                    </a:ext>
                  </a:extLst>
                </p14:cNvPr>
                <p14:cNvContentPartPr/>
                <p14:nvPr/>
              </p14:nvContentPartPr>
              <p14:xfrm>
                <a:off x="10162233" y="2999400"/>
                <a:ext cx="76680" cy="1188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7C86A7C-A68A-58CF-BA8F-C99A61890108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156113" y="2993280"/>
                  <a:ext cx="889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3E89B8C6-A94A-68D2-EB18-64B4FB195D5F}"/>
                    </a:ext>
                  </a:extLst>
                </p14:cNvPr>
                <p14:cNvContentPartPr/>
                <p14:nvPr/>
              </p14:nvContentPartPr>
              <p14:xfrm>
                <a:off x="10158273" y="2861160"/>
                <a:ext cx="31320" cy="2736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3E89B8C6-A94A-68D2-EB18-64B4FB195D5F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152153" y="2855040"/>
                  <a:ext cx="43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21E4510B-E542-C6FA-9FB7-DFF9D785D7A9}"/>
                    </a:ext>
                  </a:extLst>
                </p14:cNvPr>
                <p14:cNvContentPartPr/>
                <p14:nvPr/>
              </p14:nvContentPartPr>
              <p14:xfrm>
                <a:off x="10348713" y="2933520"/>
                <a:ext cx="159120" cy="17820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21E4510B-E542-C6FA-9FB7-DFF9D785D7A9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342593" y="2927400"/>
                  <a:ext cx="1713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E26F997F-215B-D198-135D-EEAF4B98800E}"/>
                    </a:ext>
                  </a:extLst>
                </p14:cNvPr>
                <p14:cNvContentPartPr/>
                <p14:nvPr/>
              </p14:nvContentPartPr>
              <p14:xfrm>
                <a:off x="10360233" y="3003360"/>
                <a:ext cx="133560" cy="291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E26F997F-215B-D198-135D-EEAF4B98800E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354113" y="2997240"/>
                  <a:ext cx="1458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EAE1665E-91EA-F9AB-A54A-66FF2FD260CA}"/>
                    </a:ext>
                  </a:extLst>
                </p14:cNvPr>
                <p14:cNvContentPartPr/>
                <p14:nvPr/>
              </p14:nvContentPartPr>
              <p14:xfrm>
                <a:off x="10611873" y="2869080"/>
                <a:ext cx="109440" cy="27540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EAE1665E-91EA-F9AB-A54A-66FF2FD260CA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605753" y="2862960"/>
                  <a:ext cx="12168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30795999-08DF-2157-5634-8396776334AE}"/>
                    </a:ext>
                  </a:extLst>
                </p14:cNvPr>
                <p14:cNvContentPartPr/>
                <p14:nvPr/>
              </p14:nvContentPartPr>
              <p14:xfrm>
                <a:off x="10713033" y="2997240"/>
                <a:ext cx="147600" cy="1069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30795999-08DF-2157-5634-8396776334A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0706913" y="2991120"/>
                  <a:ext cx="1598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B51DBCF6-89ED-51AC-A7EF-013777262528}"/>
                    </a:ext>
                  </a:extLst>
                </p14:cNvPr>
                <p14:cNvContentPartPr/>
                <p14:nvPr/>
              </p14:nvContentPartPr>
              <p14:xfrm>
                <a:off x="10807353" y="2837040"/>
                <a:ext cx="98280" cy="27540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B51DBCF6-89ED-51AC-A7EF-013777262528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801233" y="2830920"/>
                  <a:ext cx="110520" cy="28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04A375E0-ACF5-2E54-EB9B-431A02013FAD}"/>
              </a:ext>
            </a:extLst>
          </p:cNvPr>
          <p:cNvGrpSpPr/>
          <p:nvPr/>
        </p:nvGrpSpPr>
        <p:grpSpPr>
          <a:xfrm>
            <a:off x="9827793" y="3252840"/>
            <a:ext cx="1027440" cy="365760"/>
            <a:chOff x="9827793" y="3252840"/>
            <a:chExt cx="1027440" cy="365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3ED5370C-645A-4413-85C8-9D7A0189366A}"/>
                    </a:ext>
                  </a:extLst>
                </p14:cNvPr>
                <p14:cNvContentPartPr/>
                <p14:nvPr/>
              </p14:nvContentPartPr>
              <p14:xfrm>
                <a:off x="9827793" y="3515280"/>
                <a:ext cx="53280" cy="10332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3ED5370C-645A-4413-85C8-9D7A0189366A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9821673" y="3509160"/>
                  <a:ext cx="655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3ADB6FF0-4C8B-EBD7-DC8A-A621F993B8E9}"/>
                    </a:ext>
                  </a:extLst>
                </p14:cNvPr>
                <p14:cNvContentPartPr/>
                <p14:nvPr/>
              </p14:nvContentPartPr>
              <p14:xfrm>
                <a:off x="10071153" y="3444000"/>
                <a:ext cx="97560" cy="10512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3ADB6FF0-4C8B-EBD7-DC8A-A621F993B8E9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0065033" y="3437880"/>
                  <a:ext cx="1098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ED95FFF0-8E61-03D3-0AEB-F0161C8FBF51}"/>
                    </a:ext>
                  </a:extLst>
                </p14:cNvPr>
                <p14:cNvContentPartPr/>
                <p14:nvPr/>
              </p14:nvContentPartPr>
              <p14:xfrm>
                <a:off x="10101033" y="3346080"/>
                <a:ext cx="22680" cy="75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ED95FFF0-8E61-03D3-0AEB-F0161C8FBF51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094913" y="3339960"/>
                  <a:ext cx="349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52E1B82A-095B-D691-231E-0454765CF903}"/>
                    </a:ext>
                  </a:extLst>
                </p14:cNvPr>
                <p14:cNvContentPartPr/>
                <p14:nvPr/>
              </p14:nvContentPartPr>
              <p14:xfrm>
                <a:off x="10299753" y="3360120"/>
                <a:ext cx="141840" cy="1864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52E1B82A-095B-D691-231E-0454765CF90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0293633" y="3354000"/>
                  <a:ext cx="1540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458A57A4-D073-8B88-5567-3239FC9F9968}"/>
                    </a:ext>
                  </a:extLst>
                </p14:cNvPr>
                <p14:cNvContentPartPr/>
                <p14:nvPr/>
              </p14:nvContentPartPr>
              <p14:xfrm>
                <a:off x="10280313" y="3431760"/>
                <a:ext cx="140760" cy="410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458A57A4-D073-8B88-5567-3239FC9F996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0274193" y="3425640"/>
                  <a:ext cx="15300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BA89BB8-4ED2-BBAD-F373-F37FCC4D5CAA}"/>
                    </a:ext>
                  </a:extLst>
                </p14:cNvPr>
                <p14:cNvContentPartPr/>
                <p14:nvPr/>
              </p14:nvContentPartPr>
              <p14:xfrm>
                <a:off x="10530873" y="3303960"/>
                <a:ext cx="107640" cy="2325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BA89BB8-4ED2-BBAD-F373-F37FCC4D5CA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0524753" y="3297840"/>
                  <a:ext cx="11988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458A9551-254E-C4CF-B5E8-A616E589A2A2}"/>
                    </a:ext>
                  </a:extLst>
                </p14:cNvPr>
                <p14:cNvContentPartPr/>
                <p14:nvPr/>
              </p14:nvContentPartPr>
              <p14:xfrm>
                <a:off x="10611513" y="3389640"/>
                <a:ext cx="140400" cy="12384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458A9551-254E-C4CF-B5E8-A616E589A2A2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0605393" y="3383520"/>
                  <a:ext cx="1526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7BCEB69B-DEC1-ADD7-6939-3640763E9247}"/>
                    </a:ext>
                  </a:extLst>
                </p14:cNvPr>
                <p14:cNvContentPartPr/>
                <p14:nvPr/>
              </p14:nvContentPartPr>
              <p14:xfrm>
                <a:off x="10656873" y="3252840"/>
                <a:ext cx="198360" cy="32400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7BCEB69B-DEC1-ADD7-6939-3640763E924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650753" y="3246720"/>
                  <a:ext cx="210600" cy="336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82C64998-065A-5AC6-FA60-D7F8B1035B5A}"/>
                  </a:ext>
                </a:extLst>
              </p14:cNvPr>
              <p14:cNvContentPartPr/>
              <p14:nvPr/>
            </p14:nvContentPartPr>
            <p14:xfrm>
              <a:off x="7073433" y="3432480"/>
              <a:ext cx="222480" cy="3358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82C64998-065A-5AC6-FA60-D7F8B1035B5A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7067313" y="3426360"/>
                <a:ext cx="234720" cy="34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6" name="Group 175">
            <a:extLst>
              <a:ext uri="{FF2B5EF4-FFF2-40B4-BE49-F238E27FC236}">
                <a16:creationId xmlns:a16="http://schemas.microsoft.com/office/drawing/2014/main" id="{C6B7AAD9-26D1-5B2F-7284-A4931F458DB2}"/>
              </a:ext>
            </a:extLst>
          </p:cNvPr>
          <p:cNvGrpSpPr/>
          <p:nvPr/>
        </p:nvGrpSpPr>
        <p:grpSpPr>
          <a:xfrm>
            <a:off x="8262873" y="3390000"/>
            <a:ext cx="1385640" cy="412920"/>
            <a:chOff x="8262873" y="3390000"/>
            <a:chExt cx="1385640" cy="41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A59597AC-5292-0182-94D4-E78EF885C7D0}"/>
                    </a:ext>
                  </a:extLst>
                </p14:cNvPr>
                <p14:cNvContentPartPr/>
                <p14:nvPr/>
              </p14:nvContentPartPr>
              <p14:xfrm>
                <a:off x="8404713" y="3390000"/>
                <a:ext cx="59040" cy="14256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A59597AC-5292-0182-94D4-E78EF885C7D0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398593" y="3383880"/>
                  <a:ext cx="712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F27EBC62-4016-48D9-0158-2A61A17F231F}"/>
                    </a:ext>
                  </a:extLst>
                </p14:cNvPr>
                <p14:cNvContentPartPr/>
                <p14:nvPr/>
              </p14:nvContentPartPr>
              <p14:xfrm>
                <a:off x="8262873" y="3533640"/>
                <a:ext cx="390600" cy="687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F27EBC62-4016-48D9-0158-2A61A17F231F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256753" y="3527520"/>
                  <a:ext cx="4028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C87263E5-66BB-486A-B1E1-842D3860BDDF}"/>
                    </a:ext>
                  </a:extLst>
                </p14:cNvPr>
                <p14:cNvContentPartPr/>
                <p14:nvPr/>
              </p14:nvContentPartPr>
              <p14:xfrm>
                <a:off x="8325873" y="3657840"/>
                <a:ext cx="160200" cy="119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C87263E5-66BB-486A-B1E1-842D3860BDDF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319753" y="3651720"/>
                  <a:ext cx="1724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EA9BA96E-F2D9-A9EA-D969-63D1B3EE2CBF}"/>
                    </a:ext>
                  </a:extLst>
                </p14:cNvPr>
                <p14:cNvContentPartPr/>
                <p14:nvPr/>
              </p14:nvContentPartPr>
              <p14:xfrm>
                <a:off x="8487873" y="3628320"/>
                <a:ext cx="46440" cy="6300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EA9BA96E-F2D9-A9EA-D969-63D1B3EE2CBF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481753" y="3622200"/>
                  <a:ext cx="58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CD1A8EA4-0B14-4129-0F48-352FE9AAC4F7}"/>
                    </a:ext>
                  </a:extLst>
                </p14:cNvPr>
                <p14:cNvContentPartPr/>
                <p14:nvPr/>
              </p14:nvContentPartPr>
              <p14:xfrm>
                <a:off x="8464113" y="3602400"/>
                <a:ext cx="26640" cy="86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CD1A8EA4-0B14-4129-0F48-352FE9AAC4F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457993" y="3596280"/>
                  <a:ext cx="38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2A1BB3CF-5873-4F0B-EDB6-DD4A435AC957}"/>
                    </a:ext>
                  </a:extLst>
                </p14:cNvPr>
                <p14:cNvContentPartPr/>
                <p14:nvPr/>
              </p14:nvContentPartPr>
              <p14:xfrm>
                <a:off x="8553393" y="3610320"/>
                <a:ext cx="43920" cy="730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2A1BB3CF-5873-4F0B-EDB6-DD4A435AC957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547273" y="3604200"/>
                  <a:ext cx="561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CED78D2-136F-5E99-E480-E20CC139C854}"/>
                    </a:ext>
                  </a:extLst>
                </p14:cNvPr>
                <p14:cNvContentPartPr/>
                <p14:nvPr/>
              </p14:nvContentPartPr>
              <p14:xfrm>
                <a:off x="8519913" y="3634080"/>
                <a:ext cx="134280" cy="2592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CED78D2-136F-5E99-E480-E20CC139C854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513793" y="3627960"/>
                  <a:ext cx="1465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83B2636F-E132-47C0-3A89-F90697694C1B}"/>
                    </a:ext>
                  </a:extLst>
                </p14:cNvPr>
                <p14:cNvContentPartPr/>
                <p14:nvPr/>
              </p14:nvContentPartPr>
              <p14:xfrm>
                <a:off x="8681193" y="3590520"/>
                <a:ext cx="30960" cy="864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83B2636F-E132-47C0-3A89-F90697694C1B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675073" y="3584400"/>
                  <a:ext cx="432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9D4D44BF-04D2-7514-A1BA-AEA5A24C884B}"/>
                    </a:ext>
                  </a:extLst>
                </p14:cNvPr>
                <p14:cNvContentPartPr/>
                <p14:nvPr/>
              </p14:nvContentPartPr>
              <p14:xfrm>
                <a:off x="8834193" y="3477840"/>
                <a:ext cx="46800" cy="1090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9D4D44BF-04D2-7514-A1BA-AEA5A24C884B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8828073" y="3471720"/>
                  <a:ext cx="59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9BD32595-EA23-A6C5-ADEF-37420E578169}"/>
                    </a:ext>
                  </a:extLst>
                </p14:cNvPr>
                <p14:cNvContentPartPr/>
                <p14:nvPr/>
              </p14:nvContentPartPr>
              <p14:xfrm>
                <a:off x="8785593" y="3540480"/>
                <a:ext cx="108360" cy="2664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9BD32595-EA23-A6C5-ADEF-37420E578169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8779473" y="3534360"/>
                  <a:ext cx="1206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1741518-514A-61E4-0A72-416A6B36980D}"/>
                    </a:ext>
                  </a:extLst>
                </p14:cNvPr>
                <p14:cNvContentPartPr/>
                <p14:nvPr/>
              </p14:nvContentPartPr>
              <p14:xfrm>
                <a:off x="9014193" y="3486480"/>
                <a:ext cx="207360" cy="31644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1741518-514A-61E4-0A72-416A6B36980D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008073" y="3480360"/>
                  <a:ext cx="21960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9386C26A-39AC-EFD8-C1F3-923761B30BAD}"/>
                    </a:ext>
                  </a:extLst>
                </p14:cNvPr>
                <p14:cNvContentPartPr/>
                <p14:nvPr/>
              </p14:nvContentPartPr>
              <p14:xfrm>
                <a:off x="9234153" y="3518520"/>
                <a:ext cx="171720" cy="1177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9386C26A-39AC-EFD8-C1F3-923761B30BAD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228033" y="3512400"/>
                  <a:ext cx="1839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18C6F75-AE58-C86F-124F-25F67E030DB6}"/>
                    </a:ext>
                  </a:extLst>
                </p14:cNvPr>
                <p14:cNvContentPartPr/>
                <p14:nvPr/>
              </p14:nvContentPartPr>
              <p14:xfrm>
                <a:off x="9412353" y="3549480"/>
                <a:ext cx="49320" cy="8784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18C6F75-AE58-C86F-124F-25F67E030DB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406233" y="3543360"/>
                  <a:ext cx="615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616F5C4D-48AE-37CE-86E3-E919A7C305BE}"/>
                    </a:ext>
                  </a:extLst>
                </p14:cNvPr>
                <p14:cNvContentPartPr/>
                <p14:nvPr/>
              </p14:nvContentPartPr>
              <p14:xfrm>
                <a:off x="9423513" y="3472080"/>
                <a:ext cx="18000" cy="57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616F5C4D-48AE-37CE-86E3-E919A7C305BE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9417393" y="3465960"/>
                  <a:ext cx="302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487C159F-D207-236A-5FCF-187FDBF62325}"/>
                    </a:ext>
                  </a:extLst>
                </p14:cNvPr>
                <p14:cNvContentPartPr/>
                <p14:nvPr/>
              </p14:nvContentPartPr>
              <p14:xfrm>
                <a:off x="9499473" y="3551280"/>
                <a:ext cx="68040" cy="1476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487C159F-D207-236A-5FCF-187FDBF62325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9493353" y="3545160"/>
                  <a:ext cx="802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361E7BFB-435E-899E-87C6-5A8A7F895CC4}"/>
                    </a:ext>
                  </a:extLst>
                </p14:cNvPr>
                <p14:cNvContentPartPr/>
                <p14:nvPr/>
              </p14:nvContentPartPr>
              <p14:xfrm>
                <a:off x="9615753" y="3485040"/>
                <a:ext cx="32760" cy="13428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361E7BFB-435E-899E-87C6-5A8A7F895CC4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609633" y="3478920"/>
                  <a:ext cx="45000" cy="14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0" name="Group 579">
            <a:extLst>
              <a:ext uri="{FF2B5EF4-FFF2-40B4-BE49-F238E27FC236}">
                <a16:creationId xmlns:a16="http://schemas.microsoft.com/office/drawing/2014/main" id="{95FF3385-142A-55B8-CC6C-5D2377998B1A}"/>
              </a:ext>
            </a:extLst>
          </p:cNvPr>
          <p:cNvGrpSpPr/>
          <p:nvPr/>
        </p:nvGrpSpPr>
        <p:grpSpPr>
          <a:xfrm>
            <a:off x="10932633" y="2169960"/>
            <a:ext cx="780480" cy="340560"/>
            <a:chOff x="10932633" y="2169960"/>
            <a:chExt cx="780480" cy="34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7E566228-D281-95AA-AD36-F5C03D705CDE}"/>
                    </a:ext>
                  </a:extLst>
                </p14:cNvPr>
                <p14:cNvContentPartPr/>
                <p14:nvPr/>
              </p14:nvContentPartPr>
              <p14:xfrm>
                <a:off x="10932633" y="2387040"/>
                <a:ext cx="37080" cy="12348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7E566228-D281-95AA-AD36-F5C03D705CD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926513" y="2380920"/>
                  <a:ext cx="493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ED09E0F2-189D-CB26-C115-8D01C3C60514}"/>
                    </a:ext>
                  </a:extLst>
                </p14:cNvPr>
                <p14:cNvContentPartPr/>
                <p14:nvPr/>
              </p14:nvContentPartPr>
              <p14:xfrm>
                <a:off x="11109393" y="2331600"/>
                <a:ext cx="49320" cy="10008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ED09E0F2-189D-CB26-C115-8D01C3C60514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1103273" y="2325480"/>
                  <a:ext cx="615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7D5D9E81-A157-8D85-194E-566CB57DD0FA}"/>
                    </a:ext>
                  </a:extLst>
                </p14:cNvPr>
                <p14:cNvContentPartPr/>
                <p14:nvPr/>
              </p14:nvContentPartPr>
              <p14:xfrm>
                <a:off x="11123433" y="2265000"/>
                <a:ext cx="21240" cy="1548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7D5D9E81-A157-8D85-194E-566CB57DD0FA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1117313" y="2258880"/>
                  <a:ext cx="334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C5B80AE1-6BDC-BC80-2045-1F7AA5E377FC}"/>
                    </a:ext>
                  </a:extLst>
                </p14:cNvPr>
                <p14:cNvContentPartPr/>
                <p14:nvPr/>
              </p14:nvContentPartPr>
              <p14:xfrm>
                <a:off x="11266353" y="2253120"/>
                <a:ext cx="126720" cy="15408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C5B80AE1-6BDC-BC80-2045-1F7AA5E377F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1260233" y="2247000"/>
                  <a:ext cx="138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D1B96814-E0F0-C1EE-3AF3-8F96460041FC}"/>
                    </a:ext>
                  </a:extLst>
                </p14:cNvPr>
                <p14:cNvContentPartPr/>
                <p14:nvPr/>
              </p14:nvContentPartPr>
              <p14:xfrm>
                <a:off x="11250513" y="2327280"/>
                <a:ext cx="113040" cy="1728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D1B96814-E0F0-C1EE-3AF3-8F96460041FC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1244393" y="2321160"/>
                  <a:ext cx="1252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D825CDA3-BC38-3CA8-7C2E-B154CA7173D9}"/>
                    </a:ext>
                  </a:extLst>
                </p14:cNvPr>
                <p14:cNvContentPartPr/>
                <p14:nvPr/>
              </p14:nvContentPartPr>
              <p14:xfrm>
                <a:off x="11430153" y="2203080"/>
                <a:ext cx="90720" cy="2484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D825CDA3-BC38-3CA8-7C2E-B154CA7173D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1424033" y="2196960"/>
                  <a:ext cx="10296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247EC28C-7A9A-E0F1-9ABB-DB818CFECC62}"/>
                    </a:ext>
                  </a:extLst>
                </p14:cNvPr>
                <p14:cNvContentPartPr/>
                <p14:nvPr/>
              </p14:nvContentPartPr>
              <p14:xfrm>
                <a:off x="11514753" y="2313240"/>
                <a:ext cx="106920" cy="10260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247EC28C-7A9A-E0F1-9ABB-DB818CFECC62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1508633" y="2307120"/>
                  <a:ext cx="1191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7E2F3E75-D3C7-0FF1-1F5C-3700972BA679}"/>
                    </a:ext>
                  </a:extLst>
                </p14:cNvPr>
                <p14:cNvContentPartPr/>
                <p14:nvPr/>
              </p14:nvContentPartPr>
              <p14:xfrm>
                <a:off x="11577033" y="2169960"/>
                <a:ext cx="136080" cy="32868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7E2F3E75-D3C7-0FF1-1F5C-3700972BA679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1570913" y="2163840"/>
                  <a:ext cx="148320" cy="34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7" name="Group 616">
            <a:extLst>
              <a:ext uri="{FF2B5EF4-FFF2-40B4-BE49-F238E27FC236}">
                <a16:creationId xmlns:a16="http://schemas.microsoft.com/office/drawing/2014/main" id="{09E73513-3E80-361E-D9BE-CCC1F589AC4B}"/>
              </a:ext>
            </a:extLst>
          </p:cNvPr>
          <p:cNvGrpSpPr/>
          <p:nvPr/>
        </p:nvGrpSpPr>
        <p:grpSpPr>
          <a:xfrm>
            <a:off x="7112304" y="4005181"/>
            <a:ext cx="387720" cy="343080"/>
            <a:chOff x="7112304" y="4005181"/>
            <a:chExt cx="38772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F671C7B7-D5DC-3650-6D3B-AE9788D73DDB}"/>
                    </a:ext>
                  </a:extLst>
                </p14:cNvPr>
                <p14:cNvContentPartPr/>
                <p14:nvPr/>
              </p14:nvContentPartPr>
              <p14:xfrm>
                <a:off x="7112304" y="4005181"/>
                <a:ext cx="283320" cy="34308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F671C7B7-D5DC-3650-6D3B-AE9788D73DD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106184" y="3999061"/>
                  <a:ext cx="29556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18A060E2-F8BE-73D8-A763-7AE4F53B2981}"/>
                    </a:ext>
                  </a:extLst>
                </p14:cNvPr>
                <p14:cNvContentPartPr/>
                <p14:nvPr/>
              </p14:nvContentPartPr>
              <p14:xfrm>
                <a:off x="7385544" y="4037221"/>
                <a:ext cx="114480" cy="13536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18A060E2-F8BE-73D8-A763-7AE4F53B2981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379424" y="4031101"/>
                  <a:ext cx="126720" cy="14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0" name="Group 619">
            <a:extLst>
              <a:ext uri="{FF2B5EF4-FFF2-40B4-BE49-F238E27FC236}">
                <a16:creationId xmlns:a16="http://schemas.microsoft.com/office/drawing/2014/main" id="{A938BE29-5F93-ABE5-EB66-4783F2D7A12B}"/>
              </a:ext>
            </a:extLst>
          </p:cNvPr>
          <p:cNvGrpSpPr/>
          <p:nvPr/>
        </p:nvGrpSpPr>
        <p:grpSpPr>
          <a:xfrm>
            <a:off x="7912944" y="3935701"/>
            <a:ext cx="686160" cy="328320"/>
            <a:chOff x="7912944" y="3935701"/>
            <a:chExt cx="686160" cy="32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3DCFA698-49F0-B403-AB66-CFA61ABD2F16}"/>
                    </a:ext>
                  </a:extLst>
                </p14:cNvPr>
                <p14:cNvContentPartPr/>
                <p14:nvPr/>
              </p14:nvContentPartPr>
              <p14:xfrm>
                <a:off x="7912944" y="3984661"/>
                <a:ext cx="222840" cy="18648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3DCFA698-49F0-B403-AB66-CFA61ABD2F1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906824" y="3978541"/>
                  <a:ext cx="2350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BBB77E05-E769-44FE-665A-C5B111C4C1D9}"/>
                    </a:ext>
                  </a:extLst>
                </p14:cNvPr>
                <p14:cNvContentPartPr/>
                <p14:nvPr/>
              </p14:nvContentPartPr>
              <p14:xfrm>
                <a:off x="8007984" y="4132261"/>
                <a:ext cx="179640" cy="13176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BBB77E05-E769-44FE-665A-C5B111C4C1D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001864" y="4126141"/>
                  <a:ext cx="191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D84782F7-EBC3-FE4B-DACF-2B17D5012510}"/>
                    </a:ext>
                  </a:extLst>
                </p14:cNvPr>
                <p14:cNvContentPartPr/>
                <p14:nvPr/>
              </p14:nvContentPartPr>
              <p14:xfrm>
                <a:off x="8343144" y="3935701"/>
                <a:ext cx="255960" cy="25128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D84782F7-EBC3-FE4B-DACF-2B17D501251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337024" y="3929581"/>
                  <a:ext cx="268200" cy="26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4" name="Group 623">
            <a:extLst>
              <a:ext uri="{FF2B5EF4-FFF2-40B4-BE49-F238E27FC236}">
                <a16:creationId xmlns:a16="http://schemas.microsoft.com/office/drawing/2014/main" id="{E4223820-22A5-D4FB-E987-E94AF2F0A520}"/>
              </a:ext>
            </a:extLst>
          </p:cNvPr>
          <p:cNvGrpSpPr/>
          <p:nvPr/>
        </p:nvGrpSpPr>
        <p:grpSpPr>
          <a:xfrm>
            <a:off x="185866" y="1274623"/>
            <a:ext cx="626040" cy="229320"/>
            <a:chOff x="185866" y="1274623"/>
            <a:chExt cx="626040" cy="22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A0FB04E5-0D03-E5F9-AE20-4B95B7600937}"/>
                    </a:ext>
                  </a:extLst>
                </p14:cNvPr>
                <p14:cNvContentPartPr/>
                <p14:nvPr/>
              </p14:nvContentPartPr>
              <p14:xfrm>
                <a:off x="185866" y="1368223"/>
                <a:ext cx="424080" cy="1357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57D6FD42-F1FB-3750-FBBA-E9DC1F0CCB8A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179746" y="1362103"/>
                  <a:ext cx="4363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94798B64-4393-32D5-B8B5-455F5E1FC842}"/>
                    </a:ext>
                  </a:extLst>
                </p14:cNvPr>
                <p14:cNvContentPartPr/>
                <p14:nvPr/>
              </p14:nvContentPartPr>
              <p14:xfrm>
                <a:off x="491146" y="1274623"/>
                <a:ext cx="41400" cy="298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AB8CD3AA-70E0-3ED6-8F04-CBB604224E57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85026" y="1268503"/>
                  <a:ext cx="536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E2E960F7-7B39-8196-0B7C-7CFBFEB2D8C3}"/>
                    </a:ext>
                  </a:extLst>
                </p14:cNvPr>
                <p14:cNvContentPartPr/>
                <p14:nvPr/>
              </p14:nvContentPartPr>
              <p14:xfrm>
                <a:off x="640906" y="1349863"/>
                <a:ext cx="171000" cy="14472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1FFC345B-C9CF-8818-F089-994F154A2921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34786" y="1343743"/>
                  <a:ext cx="183240" cy="15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77EDDA0D-B62B-933D-879D-8EDEA5FC8415}"/>
              </a:ext>
            </a:extLst>
          </p:cNvPr>
          <p:cNvGrpSpPr/>
          <p:nvPr/>
        </p:nvGrpSpPr>
        <p:grpSpPr>
          <a:xfrm>
            <a:off x="1119346" y="1330063"/>
            <a:ext cx="342360" cy="224640"/>
            <a:chOff x="1119346" y="1330063"/>
            <a:chExt cx="342360" cy="22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B7FD8753-59CC-85F0-A830-9901413FF868}"/>
                    </a:ext>
                  </a:extLst>
                </p14:cNvPr>
                <p14:cNvContentPartPr/>
                <p14:nvPr/>
              </p14:nvContentPartPr>
              <p14:xfrm>
                <a:off x="1119346" y="1336543"/>
                <a:ext cx="237960" cy="1508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932236DC-9B43-61FE-FFCF-28C364093DD5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113226" y="1330423"/>
                  <a:ext cx="2502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B3240DAF-A68F-FD7F-D198-BE24E85258FC}"/>
                    </a:ext>
                  </a:extLst>
                </p14:cNvPr>
                <p14:cNvContentPartPr/>
                <p14:nvPr/>
              </p14:nvContentPartPr>
              <p14:xfrm>
                <a:off x="1199986" y="1330063"/>
                <a:ext cx="132840" cy="1659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8760C10-3FAC-EF13-8EB7-CA75CE4168D4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193866" y="1323943"/>
                  <a:ext cx="1450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3450CB01-6ABF-4B8B-B870-4B339F42901C}"/>
                    </a:ext>
                  </a:extLst>
                </p14:cNvPr>
                <p14:cNvContentPartPr/>
                <p14:nvPr/>
              </p14:nvContentPartPr>
              <p14:xfrm>
                <a:off x="1362346" y="1406383"/>
                <a:ext cx="99360" cy="1483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5EFC1674-20DD-CEA4-A852-043ED5C880A8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356226" y="1400263"/>
                  <a:ext cx="111600" cy="160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16D6DEE1-75FB-52E8-18E4-BBD682ACC49C}"/>
                  </a:ext>
                </a:extLst>
              </p14:cNvPr>
              <p14:cNvContentPartPr/>
              <p14:nvPr/>
            </p14:nvContentPartPr>
            <p14:xfrm>
              <a:off x="2778946" y="3101263"/>
              <a:ext cx="21600" cy="525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16D6DEE1-75FB-52E8-18E4-BBD682ACC49C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2772722" y="3095143"/>
                <a:ext cx="34047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2ADF2701-99DD-EF4D-9678-FD5B24BFE215}"/>
                  </a:ext>
                </a:extLst>
              </p14:cNvPr>
              <p14:cNvContentPartPr/>
              <p14:nvPr/>
            </p14:nvContentPartPr>
            <p14:xfrm>
              <a:off x="3896386" y="3399703"/>
              <a:ext cx="114120" cy="29772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2ADF2701-99DD-EF4D-9678-FD5B24BFE215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3890266" y="3393583"/>
                <a:ext cx="126360" cy="30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3D6A9FC-ED86-B6E7-63D4-EFD3510B2ADF}"/>
              </a:ext>
            </a:extLst>
          </p:cNvPr>
          <p:cNvGrpSpPr/>
          <p:nvPr/>
        </p:nvGrpSpPr>
        <p:grpSpPr>
          <a:xfrm>
            <a:off x="203866" y="1708423"/>
            <a:ext cx="4090680" cy="2525040"/>
            <a:chOff x="203866" y="1708423"/>
            <a:chExt cx="4090680" cy="2525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9B56F914-C961-1C3E-067C-F8EBE853138A}"/>
                    </a:ext>
                  </a:extLst>
                </p14:cNvPr>
                <p14:cNvContentPartPr/>
                <p14:nvPr/>
              </p14:nvContentPartPr>
              <p14:xfrm>
                <a:off x="279826" y="1849183"/>
                <a:ext cx="198360" cy="1389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28D0BBB8-07E6-0528-9563-6AFC4F71AAF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73706" y="1843063"/>
                  <a:ext cx="2106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22646F29-539B-A4F7-9043-304CF6ECA753}"/>
                    </a:ext>
                  </a:extLst>
                </p14:cNvPr>
                <p14:cNvContentPartPr/>
                <p14:nvPr/>
              </p14:nvContentPartPr>
              <p14:xfrm>
                <a:off x="349306" y="1859983"/>
                <a:ext cx="100440" cy="1418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3689D43-4B76-7256-B65D-E56F677C185D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43186" y="1853863"/>
                  <a:ext cx="1126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66596A73-E754-786A-770E-F279A0F2A7DA}"/>
                    </a:ext>
                  </a:extLst>
                </p14:cNvPr>
                <p14:cNvContentPartPr/>
                <p14:nvPr/>
              </p14:nvContentPartPr>
              <p14:xfrm>
                <a:off x="524266" y="1942063"/>
                <a:ext cx="23400" cy="856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53822AB9-F711-60D9-FBEC-6B9CDFDD6358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18146" y="1935943"/>
                  <a:ext cx="3564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DBC64617-19AC-4186-60E6-FE5A8FB5DAF7}"/>
                    </a:ext>
                  </a:extLst>
                </p14:cNvPr>
                <p14:cNvContentPartPr/>
                <p14:nvPr/>
              </p14:nvContentPartPr>
              <p14:xfrm>
                <a:off x="654226" y="1880503"/>
                <a:ext cx="80640" cy="118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79C4393A-7006-83F1-ABA4-CE81112FC88B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48106" y="1874383"/>
                  <a:ext cx="928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E013DD64-704F-7D41-FA4E-8987D355B183}"/>
                    </a:ext>
                  </a:extLst>
                </p14:cNvPr>
                <p14:cNvContentPartPr/>
                <p14:nvPr/>
              </p14:nvContentPartPr>
              <p14:xfrm>
                <a:off x="661786" y="1951783"/>
                <a:ext cx="110520" cy="162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1B22423E-CEC1-ACAF-8F63-D106EC906C34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55666" y="1945663"/>
                  <a:ext cx="1227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89C6AF94-CBCF-E1C2-293A-50760E2D06D2}"/>
                    </a:ext>
                  </a:extLst>
                </p14:cNvPr>
                <p14:cNvContentPartPr/>
                <p14:nvPr/>
              </p14:nvContentPartPr>
              <p14:xfrm>
                <a:off x="980386" y="1795543"/>
                <a:ext cx="117000" cy="2340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8D5E5049-A43A-812D-1D88-E1D8D8A7314C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74266" y="1789423"/>
                  <a:ext cx="12924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24457B2F-F8F0-C2DF-8D0B-BD75939BFDFF}"/>
                    </a:ext>
                  </a:extLst>
                </p14:cNvPr>
                <p14:cNvContentPartPr/>
                <p14:nvPr/>
              </p14:nvContentPartPr>
              <p14:xfrm>
                <a:off x="959506" y="1882663"/>
                <a:ext cx="162720" cy="3096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2075F6C3-3ADE-EDB1-E01D-0DEB89F6F668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953386" y="1876543"/>
                  <a:ext cx="1749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606963E-154E-9A01-81B5-225DAE6666F5}"/>
                    </a:ext>
                  </a:extLst>
                </p14:cNvPr>
                <p14:cNvContentPartPr/>
                <p14:nvPr/>
              </p14:nvContentPartPr>
              <p14:xfrm>
                <a:off x="1150666" y="1708423"/>
                <a:ext cx="19440" cy="1033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72358E64-A631-D741-3946-1577BA96D45A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144546" y="1702303"/>
                  <a:ext cx="3168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0CB8E5A9-7808-D1D4-238B-9E9041DD4D05}"/>
                    </a:ext>
                  </a:extLst>
                </p14:cNvPr>
                <p14:cNvContentPartPr/>
                <p14:nvPr/>
              </p14:nvContentPartPr>
              <p14:xfrm>
                <a:off x="1195666" y="1724623"/>
                <a:ext cx="42120" cy="15480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B2C61653-F128-6478-36FC-23327739089D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189546" y="1718503"/>
                  <a:ext cx="543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CD441D1B-0721-D503-A0DF-30E7E64F4E2E}"/>
                    </a:ext>
                  </a:extLst>
                </p14:cNvPr>
                <p14:cNvContentPartPr/>
                <p14:nvPr/>
              </p14:nvContentPartPr>
              <p14:xfrm>
                <a:off x="1252546" y="1785823"/>
                <a:ext cx="166680" cy="838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FCC50E62-F65B-CA83-31AE-D57C540C0D5B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246426" y="1779703"/>
                  <a:ext cx="1789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C145B978-9C13-442E-8D4B-5226EC3C4586}"/>
                    </a:ext>
                  </a:extLst>
                </p14:cNvPr>
                <p14:cNvContentPartPr/>
                <p14:nvPr/>
              </p14:nvContentPartPr>
              <p14:xfrm>
                <a:off x="276586" y="2363983"/>
                <a:ext cx="135720" cy="14868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9926716-E6A6-703E-0316-99B4824DA58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70466" y="2357863"/>
                  <a:ext cx="1479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AAC1C67F-5E29-6027-5220-A6530C66C47E}"/>
                    </a:ext>
                  </a:extLst>
                </p14:cNvPr>
                <p14:cNvContentPartPr/>
                <p14:nvPr/>
              </p14:nvContentPartPr>
              <p14:xfrm>
                <a:off x="308266" y="2360743"/>
                <a:ext cx="123120" cy="1695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5F6B7CA4-7824-B7B9-3BFD-77E6ECA3DA22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02146" y="2354623"/>
                  <a:ext cx="1353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378DCB94-CD3C-15A5-2C3D-009D93DC1E98}"/>
                    </a:ext>
                  </a:extLst>
                </p14:cNvPr>
                <p14:cNvContentPartPr/>
                <p14:nvPr/>
              </p14:nvContentPartPr>
              <p14:xfrm>
                <a:off x="444706" y="2490703"/>
                <a:ext cx="129960" cy="12492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66078DCF-CF1C-ECFC-B2D7-839B20FF2BD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38586" y="2484583"/>
                  <a:ext cx="1422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F2D10139-E309-1128-23AD-296CF7FB29F0}"/>
                    </a:ext>
                  </a:extLst>
                </p14:cNvPr>
                <p14:cNvContentPartPr/>
                <p14:nvPr/>
              </p14:nvContentPartPr>
              <p14:xfrm>
                <a:off x="616786" y="2525983"/>
                <a:ext cx="78480" cy="11520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475735DD-EEB6-D9AB-3822-382D6D0A6104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610666" y="2519863"/>
                  <a:ext cx="90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63D8B983-E857-AA29-689B-2F62B9B02663}"/>
                    </a:ext>
                  </a:extLst>
                </p14:cNvPr>
                <p14:cNvContentPartPr/>
                <p14:nvPr/>
              </p14:nvContentPartPr>
              <p14:xfrm>
                <a:off x="647746" y="2432383"/>
                <a:ext cx="26640" cy="1008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05EC07B5-DB14-EE1C-6534-DFD2EF9DB0C6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41626" y="2426263"/>
                  <a:ext cx="388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EB6622C7-2177-A111-2312-904FF4F9FC63}"/>
                    </a:ext>
                  </a:extLst>
                </p14:cNvPr>
                <p14:cNvContentPartPr/>
                <p14:nvPr/>
              </p14:nvContentPartPr>
              <p14:xfrm>
                <a:off x="850426" y="2290543"/>
                <a:ext cx="144720" cy="16704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D6337482-5021-863C-C133-0671A2C03149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844306" y="2284423"/>
                  <a:ext cx="1569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AB044210-DF89-1EA7-4614-D98169A7D71C}"/>
                    </a:ext>
                  </a:extLst>
                </p14:cNvPr>
                <p14:cNvContentPartPr/>
                <p14:nvPr/>
              </p14:nvContentPartPr>
              <p14:xfrm>
                <a:off x="839626" y="2483863"/>
                <a:ext cx="161280" cy="316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5FEFC0A7-C052-1718-5EC1-AFD26B52D7D0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833506" y="2477743"/>
                  <a:ext cx="1735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1778998C-87D8-A05E-69D5-C984D51ADBBA}"/>
                    </a:ext>
                  </a:extLst>
                </p14:cNvPr>
                <p14:cNvContentPartPr/>
                <p14:nvPr/>
              </p14:nvContentPartPr>
              <p14:xfrm>
                <a:off x="1155346" y="2400343"/>
                <a:ext cx="6840" cy="50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8E05C3F7-BC31-53F4-8BB8-0634CFEF3613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149226" y="2394223"/>
                  <a:ext cx="190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1B3436D3-16DB-D888-E077-E9A2211FE1AE}"/>
                    </a:ext>
                  </a:extLst>
                </p14:cNvPr>
                <p14:cNvContentPartPr/>
                <p14:nvPr/>
              </p14:nvContentPartPr>
              <p14:xfrm>
                <a:off x="1174786" y="2331223"/>
                <a:ext cx="196560" cy="1270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4340CEC0-8C56-D2B0-CB68-111B5A5F9A7A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168666" y="2325103"/>
                  <a:ext cx="2088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71BAFF97-7384-68B3-F044-011673600E4D}"/>
                    </a:ext>
                  </a:extLst>
                </p14:cNvPr>
                <p14:cNvContentPartPr/>
                <p14:nvPr/>
              </p14:nvContentPartPr>
              <p14:xfrm>
                <a:off x="1234546" y="2315743"/>
                <a:ext cx="137880" cy="1580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9375F4DC-3EBE-7D17-0571-F6D744201EC0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228426" y="2309623"/>
                  <a:ext cx="1501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1665C6F5-A192-5DCE-DCB1-A59136616C48}"/>
                    </a:ext>
                  </a:extLst>
                </p14:cNvPr>
                <p14:cNvContentPartPr/>
                <p14:nvPr/>
              </p14:nvContentPartPr>
              <p14:xfrm>
                <a:off x="1399426" y="2433823"/>
                <a:ext cx="110520" cy="1249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A83BE1BF-711F-1AB2-5FFD-BC4938DD0DAD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393306" y="2427703"/>
                  <a:ext cx="1227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8CDF47C-EAAA-9DC6-6687-B26027EBA029}"/>
                    </a:ext>
                  </a:extLst>
                </p14:cNvPr>
                <p14:cNvContentPartPr/>
                <p14:nvPr/>
              </p14:nvContentPartPr>
              <p14:xfrm>
                <a:off x="1552426" y="2451463"/>
                <a:ext cx="78480" cy="694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2CE29816-03C4-6117-45DA-D6CE8919D7CE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546306" y="2445343"/>
                  <a:ext cx="907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98C69D1E-6077-2E7B-11AB-FA3E2404B0BB}"/>
                    </a:ext>
                  </a:extLst>
                </p14:cNvPr>
                <p14:cNvContentPartPr/>
                <p14:nvPr/>
              </p14:nvContentPartPr>
              <p14:xfrm>
                <a:off x="1571506" y="2386303"/>
                <a:ext cx="27360" cy="2736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1BBA1540-1DAA-41C7-B3E5-CBA2FD38116E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565386" y="2380183"/>
                  <a:ext cx="396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8B160558-BCD4-0D5E-A8EF-46CC361B2287}"/>
                    </a:ext>
                  </a:extLst>
                </p14:cNvPr>
                <p14:cNvContentPartPr/>
                <p14:nvPr/>
              </p14:nvContentPartPr>
              <p14:xfrm>
                <a:off x="1651786" y="2445343"/>
                <a:ext cx="59400" cy="255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40B4E1C6-9ABA-9A22-A822-EB5535E67299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645666" y="2439223"/>
                  <a:ext cx="716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7B7DC633-7370-6AEB-E450-A92057795365}"/>
                    </a:ext>
                  </a:extLst>
                </p14:cNvPr>
                <p14:cNvContentPartPr/>
                <p14:nvPr/>
              </p14:nvContentPartPr>
              <p14:xfrm>
                <a:off x="1759066" y="2396383"/>
                <a:ext cx="39960" cy="1098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0CFF31B6-9767-EB29-B2F7-D0802D629C00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752946" y="2390263"/>
                  <a:ext cx="522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A247C335-31DB-FAB7-CF2B-043458C7DF5B}"/>
                    </a:ext>
                  </a:extLst>
                </p14:cNvPr>
                <p14:cNvContentPartPr/>
                <p14:nvPr/>
              </p14:nvContentPartPr>
              <p14:xfrm>
                <a:off x="1488346" y="2371183"/>
                <a:ext cx="148680" cy="2109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8E255739-33FA-40A3-E22F-0B2F271E2AD5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482226" y="2365063"/>
                  <a:ext cx="1609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0342319A-5F54-F219-26C9-1F19A079BF8D}"/>
                    </a:ext>
                  </a:extLst>
                </p14:cNvPr>
                <p14:cNvContentPartPr/>
                <p14:nvPr/>
              </p14:nvContentPartPr>
              <p14:xfrm>
                <a:off x="1855906" y="2349583"/>
                <a:ext cx="43560" cy="23940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774B3632-0AE3-875E-68F4-EFAA82D8E5D3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849786" y="2343463"/>
                  <a:ext cx="5580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DADF3998-A94B-8D5A-BD42-5991E9016AF7}"/>
                    </a:ext>
                  </a:extLst>
                </p14:cNvPr>
                <p14:cNvContentPartPr/>
                <p14:nvPr/>
              </p14:nvContentPartPr>
              <p14:xfrm>
                <a:off x="2084866" y="2278663"/>
                <a:ext cx="32040" cy="1587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258246F-545F-07DF-9CDA-EB54C7948DE9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078746" y="2272543"/>
                  <a:ext cx="442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C25FEEED-30CA-DD5E-9CDA-EC9DF5483E86}"/>
                    </a:ext>
                  </a:extLst>
                </p14:cNvPr>
                <p14:cNvContentPartPr/>
                <p14:nvPr/>
              </p14:nvContentPartPr>
              <p14:xfrm>
                <a:off x="2022946" y="2345263"/>
                <a:ext cx="141840" cy="158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CC9E8173-0C59-ABF2-83B5-C6FC2369B4BE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2016826" y="2339143"/>
                  <a:ext cx="1540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A54E409C-7E1B-D804-3D94-3586FC0E79E0}"/>
                    </a:ext>
                  </a:extLst>
                </p14:cNvPr>
                <p14:cNvContentPartPr/>
                <p14:nvPr/>
              </p14:nvContentPartPr>
              <p14:xfrm>
                <a:off x="2323186" y="2263183"/>
                <a:ext cx="162720" cy="1695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5F79253B-F613-1623-0E71-1CFC5999FEC1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2317066" y="2257063"/>
                  <a:ext cx="1749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21BED3AA-E798-E973-1D3E-92932C938B44}"/>
                    </a:ext>
                  </a:extLst>
                </p14:cNvPr>
                <p14:cNvContentPartPr/>
                <p14:nvPr/>
              </p14:nvContentPartPr>
              <p14:xfrm>
                <a:off x="2348386" y="2266423"/>
                <a:ext cx="127800" cy="1846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445DC019-40D0-0A09-3A59-C0969AC6144B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2342266" y="2260303"/>
                  <a:ext cx="1400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3E426052-8807-FBC8-14BA-DCDA1BBB5651}"/>
                    </a:ext>
                  </a:extLst>
                </p14:cNvPr>
                <p14:cNvContentPartPr/>
                <p14:nvPr/>
              </p14:nvContentPartPr>
              <p14:xfrm>
                <a:off x="2500306" y="2373703"/>
                <a:ext cx="117720" cy="1317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EE1AF27B-CD54-353C-615F-62FBB094F83A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2494186" y="2367583"/>
                  <a:ext cx="1299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F1F84A96-657F-33C2-9FCA-0787C73380E3}"/>
                    </a:ext>
                  </a:extLst>
                </p14:cNvPr>
                <p14:cNvContentPartPr/>
                <p14:nvPr/>
              </p14:nvContentPartPr>
              <p14:xfrm>
                <a:off x="2633866" y="2418343"/>
                <a:ext cx="51480" cy="788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6C65FB7C-DD8E-837F-F26D-03541E404BA2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2627746" y="2412223"/>
                  <a:ext cx="637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674EA280-D7D1-B6CE-AAF0-52789B467BEE}"/>
                    </a:ext>
                  </a:extLst>
                </p14:cNvPr>
                <p14:cNvContentPartPr/>
                <p14:nvPr/>
              </p14:nvContentPartPr>
              <p14:xfrm>
                <a:off x="2624146" y="2347423"/>
                <a:ext cx="37080" cy="122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C6C839D0-9A8B-B8E7-97A9-792213F692C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2618026" y="2341303"/>
                  <a:ext cx="493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E0AAF06A-FFAF-951E-E696-3BDDE311241F}"/>
                    </a:ext>
                  </a:extLst>
                </p14:cNvPr>
                <p14:cNvContentPartPr/>
                <p14:nvPr/>
              </p14:nvContentPartPr>
              <p14:xfrm>
                <a:off x="2774266" y="2428783"/>
                <a:ext cx="64800" cy="133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A76EAA56-F850-9CB1-BA20-A45536560BA4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768146" y="2422663"/>
                  <a:ext cx="77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431D31B9-00A0-9963-FC08-55263F81731D}"/>
                    </a:ext>
                  </a:extLst>
                </p14:cNvPr>
                <p14:cNvContentPartPr/>
                <p14:nvPr/>
              </p14:nvContentPartPr>
              <p14:xfrm>
                <a:off x="2891986" y="2361103"/>
                <a:ext cx="23400" cy="13140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B37693D0-85C9-9043-2046-1655E741E3B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2885866" y="2354983"/>
                  <a:ext cx="356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93CDB3ED-43D4-7F60-675A-4877DBECEF90}"/>
                    </a:ext>
                  </a:extLst>
                </p14:cNvPr>
                <p14:cNvContentPartPr/>
                <p14:nvPr/>
              </p14:nvContentPartPr>
              <p14:xfrm>
                <a:off x="216826" y="2970583"/>
                <a:ext cx="195840" cy="1454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BDDDAD9-7173-C0DA-D55D-79637246BB11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210706" y="2964463"/>
                  <a:ext cx="2080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39BEB1C1-38ED-661A-7CCA-4553E859C2BD}"/>
                    </a:ext>
                  </a:extLst>
                </p14:cNvPr>
                <p14:cNvContentPartPr/>
                <p14:nvPr/>
              </p14:nvContentPartPr>
              <p14:xfrm>
                <a:off x="279466" y="2973823"/>
                <a:ext cx="117720" cy="1526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E1E178F9-5E16-72C6-5602-96907842F8A8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273346" y="2967703"/>
                  <a:ext cx="1299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04F9349B-3397-2D73-1D75-5C40D4DE7D24}"/>
                    </a:ext>
                  </a:extLst>
                </p14:cNvPr>
                <p14:cNvContentPartPr/>
                <p14:nvPr/>
              </p14:nvContentPartPr>
              <p14:xfrm>
                <a:off x="437506" y="3063823"/>
                <a:ext cx="105120" cy="1260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FCAD3329-8F2B-CAB1-AECB-D40D8355EDFE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31386" y="3057703"/>
                  <a:ext cx="1173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EAAA8F06-A1B6-7193-8464-66F302A2CE6E}"/>
                    </a:ext>
                  </a:extLst>
                </p14:cNvPr>
                <p14:cNvContentPartPr/>
                <p14:nvPr/>
              </p14:nvContentPartPr>
              <p14:xfrm>
                <a:off x="572506" y="3102703"/>
                <a:ext cx="80280" cy="914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A6A2601-19D4-F806-835D-16DEBC3161D1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66386" y="3096583"/>
                  <a:ext cx="92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35B0B931-DF1B-EF70-A01F-29780C30B212}"/>
                    </a:ext>
                  </a:extLst>
                </p14:cNvPr>
                <p14:cNvContentPartPr/>
                <p14:nvPr/>
              </p14:nvContentPartPr>
              <p14:xfrm>
                <a:off x="577186" y="3025303"/>
                <a:ext cx="33120" cy="1332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1D04BEFB-3907-9438-3157-F0975C0AE20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71066" y="3019183"/>
                  <a:ext cx="453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BDE380AE-A3D2-D601-BF72-A0BFFCD391D3}"/>
                    </a:ext>
                  </a:extLst>
                </p14:cNvPr>
                <p14:cNvContentPartPr/>
                <p14:nvPr/>
              </p14:nvContentPartPr>
              <p14:xfrm>
                <a:off x="690586" y="3054463"/>
                <a:ext cx="33840" cy="12420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5AA09881-3DAC-A73B-5BF7-A00E363980F3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84466" y="3048343"/>
                  <a:ext cx="460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A93451F6-E2AD-7170-0D25-F6162A61B245}"/>
                    </a:ext>
                  </a:extLst>
                </p14:cNvPr>
                <p14:cNvContentPartPr/>
                <p14:nvPr/>
              </p14:nvContentPartPr>
              <p14:xfrm>
                <a:off x="652786" y="3110983"/>
                <a:ext cx="92160" cy="1548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5E62C135-8AB1-DF16-C5A5-CEF90392B63A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46666" y="3104863"/>
                  <a:ext cx="1044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4C5E5130-8CC6-B0D0-ECF0-E3B256427BEB}"/>
                    </a:ext>
                  </a:extLst>
                </p14:cNvPr>
                <p14:cNvContentPartPr/>
                <p14:nvPr/>
              </p14:nvContentPartPr>
              <p14:xfrm>
                <a:off x="798586" y="3046903"/>
                <a:ext cx="50760" cy="1472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DDB34755-BEBE-6315-55A3-CA811568EF73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92466" y="3040783"/>
                  <a:ext cx="630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BFE2CDA9-5759-8909-5C88-9C258AB6CB15}"/>
                    </a:ext>
                  </a:extLst>
                </p14:cNvPr>
                <p14:cNvContentPartPr/>
                <p14:nvPr/>
              </p14:nvContentPartPr>
              <p14:xfrm>
                <a:off x="1000186" y="2947183"/>
                <a:ext cx="180360" cy="1497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9B525170-F20D-47B1-07D6-08B6875E93D8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994066" y="2941063"/>
                  <a:ext cx="1926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B92869DA-C10A-0262-A2FA-F83CD98F9581}"/>
                    </a:ext>
                  </a:extLst>
                </p14:cNvPr>
                <p14:cNvContentPartPr/>
                <p14:nvPr/>
              </p14:nvContentPartPr>
              <p14:xfrm>
                <a:off x="997306" y="3097303"/>
                <a:ext cx="165600" cy="345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17733BC8-8592-2C6F-F094-A6F92629F78D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991186" y="3091183"/>
                  <a:ext cx="1778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F37139E7-8541-4CF0-C64D-A68E0914A261}"/>
                    </a:ext>
                  </a:extLst>
                </p14:cNvPr>
                <p14:cNvContentPartPr/>
                <p14:nvPr/>
              </p14:nvContentPartPr>
              <p14:xfrm>
                <a:off x="1387186" y="2876983"/>
                <a:ext cx="81720" cy="30960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3F5192B9-D1DF-4E05-83DA-5DB1386195E4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1381066" y="2870863"/>
                  <a:ext cx="9396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6EC9EB8A-B79A-8D11-9ACD-302A464C82E0}"/>
                    </a:ext>
                  </a:extLst>
                </p14:cNvPr>
                <p14:cNvContentPartPr/>
                <p14:nvPr/>
              </p14:nvContentPartPr>
              <p14:xfrm>
                <a:off x="1379626" y="3017023"/>
                <a:ext cx="88200" cy="309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FD494585-4B69-D3E8-3A7D-E2E3460AEF88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1373506" y="3010903"/>
                  <a:ext cx="10044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1CB5077E-45D2-4DA6-540A-CE3C63CE937D}"/>
                    </a:ext>
                  </a:extLst>
                </p14:cNvPr>
                <p14:cNvContentPartPr/>
                <p14:nvPr/>
              </p14:nvContentPartPr>
              <p14:xfrm>
                <a:off x="1616506" y="2741623"/>
                <a:ext cx="15840" cy="1324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5AC2F4AF-6633-465F-9F59-1E6EE7D5EC20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610386" y="2735503"/>
                  <a:ext cx="280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7A820C2D-639E-50D7-E009-A69A67A76429}"/>
                    </a:ext>
                  </a:extLst>
                </p14:cNvPr>
                <p14:cNvContentPartPr/>
                <p14:nvPr/>
              </p14:nvContentPartPr>
              <p14:xfrm>
                <a:off x="1604986" y="2787343"/>
                <a:ext cx="160560" cy="19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8F3CC843-4E8D-1959-FF98-50FC2F21F14A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598866" y="2781223"/>
                  <a:ext cx="17280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7EAD0419-FBF4-135E-D9E6-16B98176616E}"/>
                    </a:ext>
                  </a:extLst>
                </p14:cNvPr>
                <p14:cNvContentPartPr/>
                <p14:nvPr/>
              </p14:nvContentPartPr>
              <p14:xfrm>
                <a:off x="1693186" y="2890663"/>
                <a:ext cx="142920" cy="838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D6176653-CF10-B977-A92C-CFA8EA190E05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687066" y="2884543"/>
                  <a:ext cx="155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6D37C5CD-721A-74AF-B5CC-603ED1F413C6}"/>
                    </a:ext>
                  </a:extLst>
                </p14:cNvPr>
                <p14:cNvContentPartPr/>
                <p14:nvPr/>
              </p14:nvContentPartPr>
              <p14:xfrm>
                <a:off x="1814146" y="2855383"/>
                <a:ext cx="64080" cy="540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0A59A9DB-2643-932F-E1C3-5655A0ED4491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808026" y="2849263"/>
                  <a:ext cx="763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CFC06C40-030B-CA6B-19A5-3DB3A902F4C6}"/>
                    </a:ext>
                  </a:extLst>
                </p14:cNvPr>
                <p14:cNvContentPartPr/>
                <p14:nvPr/>
              </p14:nvContentPartPr>
              <p14:xfrm>
                <a:off x="1835746" y="2784463"/>
                <a:ext cx="22320" cy="1440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F5AADE61-28B6-0F95-7250-E55D58FDA6FF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829626" y="2778343"/>
                  <a:ext cx="345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6FA871FA-124E-F002-556A-568C0EAF5111}"/>
                    </a:ext>
                  </a:extLst>
                </p14:cNvPr>
                <p14:cNvContentPartPr/>
                <p14:nvPr/>
              </p14:nvContentPartPr>
              <p14:xfrm>
                <a:off x="1895506" y="2835943"/>
                <a:ext cx="15840" cy="6696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C0D205A6-65A9-E451-C754-C54AF68C7BC9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889386" y="2829823"/>
                  <a:ext cx="280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0DAB033A-140A-91F2-A910-1249F20DFFC9}"/>
                    </a:ext>
                  </a:extLst>
                </p14:cNvPr>
                <p14:cNvContentPartPr/>
                <p14:nvPr/>
              </p14:nvContentPartPr>
              <p14:xfrm>
                <a:off x="1872466" y="2862223"/>
                <a:ext cx="75600" cy="165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3757293A-71FC-346B-D1CA-34A6F18EFE3E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866346" y="2856103"/>
                  <a:ext cx="878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8D96DAD2-A95F-AF90-AEA7-629E382CEEDB}"/>
                    </a:ext>
                  </a:extLst>
                </p14:cNvPr>
                <p14:cNvContentPartPr/>
                <p14:nvPr/>
              </p14:nvContentPartPr>
              <p14:xfrm>
                <a:off x="2007826" y="2815783"/>
                <a:ext cx="22320" cy="10512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AB7CA661-16B2-9DE4-91FB-201EA32D70D8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2001706" y="2809663"/>
                  <a:ext cx="345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94AF12E5-FC52-3D41-626E-5CEF622396CD}"/>
                    </a:ext>
                  </a:extLst>
                </p14:cNvPr>
                <p14:cNvContentPartPr/>
                <p14:nvPr/>
              </p14:nvContentPartPr>
              <p14:xfrm>
                <a:off x="2130946" y="2953303"/>
                <a:ext cx="185760" cy="17064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A6830B1D-050B-3811-7142-70E42498B2B8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2124826" y="2947183"/>
                  <a:ext cx="1980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FBAC505F-B3DB-C53D-6B1D-CE86EFAC18CC}"/>
                    </a:ext>
                  </a:extLst>
                </p14:cNvPr>
                <p14:cNvContentPartPr/>
                <p14:nvPr/>
              </p14:nvContentPartPr>
              <p14:xfrm>
                <a:off x="2142826" y="2975263"/>
                <a:ext cx="182880" cy="16164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089359D6-C567-E315-4571-F1553FFC16A9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2136706" y="2969143"/>
                  <a:ext cx="1951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A6C5187A-358B-AA8D-CF87-3B47F4D7DEC5}"/>
                    </a:ext>
                  </a:extLst>
                </p14:cNvPr>
                <p14:cNvContentPartPr/>
                <p14:nvPr/>
              </p14:nvContentPartPr>
              <p14:xfrm>
                <a:off x="2316346" y="3078943"/>
                <a:ext cx="117720" cy="9396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58EDC37E-C567-8BB1-3C91-9AF1F6A849A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2310226" y="3072823"/>
                  <a:ext cx="1299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BF1107FD-A99D-C5D3-C3E5-629B192F6C2A}"/>
                    </a:ext>
                  </a:extLst>
                </p14:cNvPr>
                <p14:cNvContentPartPr/>
                <p14:nvPr/>
              </p14:nvContentPartPr>
              <p14:xfrm>
                <a:off x="2465026" y="3098743"/>
                <a:ext cx="85680" cy="702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2DB44946-FC56-7DF7-9609-0D5316C24F06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2458906" y="3092623"/>
                  <a:ext cx="979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A397E878-5843-49D3-247E-7B45966F238D}"/>
                    </a:ext>
                  </a:extLst>
                </p14:cNvPr>
                <p14:cNvContentPartPr/>
                <p14:nvPr/>
              </p14:nvContentPartPr>
              <p14:xfrm>
                <a:off x="2501026" y="3002263"/>
                <a:ext cx="42120" cy="136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2BA4000D-4716-92D3-1E6D-8D243246C440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2494906" y="2996143"/>
                  <a:ext cx="543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88777F84-4885-4B13-8617-D86E0FC04202}"/>
                    </a:ext>
                  </a:extLst>
                </p14:cNvPr>
                <p14:cNvContentPartPr/>
                <p14:nvPr/>
              </p14:nvContentPartPr>
              <p14:xfrm>
                <a:off x="3156226" y="2445343"/>
                <a:ext cx="43560" cy="946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E2D7AC1-E31F-A5AD-DCA7-5D50FC5B1807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150106" y="2439223"/>
                  <a:ext cx="558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422DF14E-3E2E-023F-7BEE-CD9C0876A6C2}"/>
                    </a:ext>
                  </a:extLst>
                </p14:cNvPr>
                <p14:cNvContentPartPr/>
                <p14:nvPr/>
              </p14:nvContentPartPr>
              <p14:xfrm>
                <a:off x="3450706" y="2334823"/>
                <a:ext cx="76320" cy="11736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E15987E0-5FB9-7FBB-E5BF-C8F28B04C536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444586" y="2328703"/>
                  <a:ext cx="885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5342EEA5-F46D-4F33-17BE-E577B42ECE5D}"/>
                    </a:ext>
                  </a:extLst>
                </p14:cNvPr>
                <p14:cNvContentPartPr/>
                <p14:nvPr/>
              </p14:nvContentPartPr>
              <p14:xfrm>
                <a:off x="3468706" y="2294143"/>
                <a:ext cx="21240" cy="1008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C633BA3-C0B7-B32A-564F-87DD9E326E1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462586" y="2288023"/>
                  <a:ext cx="334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2EB57DF2-2091-DAD8-BFE6-7D497CDABFA0}"/>
                    </a:ext>
                  </a:extLst>
                </p14:cNvPr>
                <p14:cNvContentPartPr/>
                <p14:nvPr/>
              </p14:nvContentPartPr>
              <p14:xfrm>
                <a:off x="3654466" y="2280103"/>
                <a:ext cx="195120" cy="16884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ECC6EDA1-3828-D844-1A20-FC02F3313BD2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648346" y="2273983"/>
                  <a:ext cx="2073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4A3FE611-A49F-6EDC-D3C2-5ACD0791D4D3}"/>
                    </a:ext>
                  </a:extLst>
                </p14:cNvPr>
                <p14:cNvContentPartPr/>
                <p14:nvPr/>
              </p14:nvContentPartPr>
              <p14:xfrm>
                <a:off x="3691186" y="2357503"/>
                <a:ext cx="118080" cy="158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3F1E88E6-8BDD-BC1B-445A-25596D3D33D5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3685066" y="2351383"/>
                  <a:ext cx="1303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FF06104E-AF92-264C-7028-A645CD8FB30D}"/>
                    </a:ext>
                  </a:extLst>
                </p14:cNvPr>
                <p14:cNvContentPartPr/>
                <p14:nvPr/>
              </p14:nvContentPartPr>
              <p14:xfrm>
                <a:off x="3943186" y="2241583"/>
                <a:ext cx="101880" cy="22104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DBD826DA-2124-8B88-3452-D4B67C0EB932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3937066" y="2235463"/>
                  <a:ext cx="11412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14F78DA4-4334-A419-7469-79B6D27C7150}"/>
                    </a:ext>
                  </a:extLst>
                </p14:cNvPr>
                <p14:cNvContentPartPr/>
                <p14:nvPr/>
              </p14:nvContentPartPr>
              <p14:xfrm>
                <a:off x="4067746" y="2342023"/>
                <a:ext cx="133560" cy="1080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96A813A0-1BFF-3794-190B-C8036FB99D9C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061626" y="2335903"/>
                  <a:ext cx="1458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880838AD-353E-9CDF-B0C5-C2136EF6D907}"/>
                    </a:ext>
                  </a:extLst>
                </p14:cNvPr>
                <p14:cNvContentPartPr/>
                <p14:nvPr/>
              </p14:nvContentPartPr>
              <p14:xfrm>
                <a:off x="4158826" y="2216743"/>
                <a:ext cx="135720" cy="31680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B6EC2D27-1085-A75F-A4C5-7BB2F66FFE60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152706" y="2210623"/>
                  <a:ext cx="14796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0D81776D-1915-E0BF-845C-8025798D7F0B}"/>
                    </a:ext>
                  </a:extLst>
                </p14:cNvPr>
                <p14:cNvContentPartPr/>
                <p14:nvPr/>
              </p14:nvContentPartPr>
              <p14:xfrm>
                <a:off x="2786506" y="3057343"/>
                <a:ext cx="37080" cy="1461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E3C3EFA0-8AB8-BC9A-1FAF-2D71617D8914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2780386" y="3051223"/>
                  <a:ext cx="493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08E4289D-60DA-45B3-1E52-47169DAC6289}"/>
                    </a:ext>
                  </a:extLst>
                </p14:cNvPr>
                <p14:cNvContentPartPr/>
                <p14:nvPr/>
              </p14:nvContentPartPr>
              <p14:xfrm>
                <a:off x="203866" y="3427783"/>
                <a:ext cx="180360" cy="1684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F396B488-7B63-565B-27EF-82B4758FE92F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97746" y="3421663"/>
                  <a:ext cx="1926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EAEF504D-D1DD-3691-6B6F-C1D0855604C1}"/>
                    </a:ext>
                  </a:extLst>
                </p14:cNvPr>
                <p14:cNvContentPartPr/>
                <p14:nvPr/>
              </p14:nvContentPartPr>
              <p14:xfrm>
                <a:off x="257506" y="3440023"/>
                <a:ext cx="156960" cy="13140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405094C7-42A5-3F73-1DB7-27D6F64010EF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51386" y="3433903"/>
                  <a:ext cx="1692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A5896B34-22BD-2900-242C-D2C910F04190}"/>
                    </a:ext>
                  </a:extLst>
                </p14:cNvPr>
                <p14:cNvContentPartPr/>
                <p14:nvPr/>
              </p14:nvContentPartPr>
              <p14:xfrm>
                <a:off x="387466" y="3544063"/>
                <a:ext cx="110160" cy="1180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AD1282F4-E0DB-A079-07D7-03045AA40CD7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381346" y="3537943"/>
                  <a:ext cx="1224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CBB856A9-CEEB-87C2-C3FF-E1BB866DC5B3}"/>
                    </a:ext>
                  </a:extLst>
                </p14:cNvPr>
                <p14:cNvContentPartPr/>
                <p14:nvPr/>
              </p14:nvContentPartPr>
              <p14:xfrm>
                <a:off x="559546" y="3560623"/>
                <a:ext cx="51840" cy="8820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9DD5ACAA-458C-25DF-DD90-010239C75111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553426" y="3554503"/>
                  <a:ext cx="640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B80CA04B-54E6-9602-9C4C-1F16D16F1B30}"/>
                    </a:ext>
                  </a:extLst>
                </p14:cNvPr>
                <p14:cNvContentPartPr/>
                <p14:nvPr/>
              </p14:nvContentPartPr>
              <p14:xfrm>
                <a:off x="566386" y="3493663"/>
                <a:ext cx="25560" cy="147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704DE4C3-B091-D5A9-021A-41A3D2018480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560266" y="3487543"/>
                  <a:ext cx="378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09680996-6E53-85B1-9FFE-F0852220D07D}"/>
                    </a:ext>
                  </a:extLst>
                </p14:cNvPr>
                <p14:cNvContentPartPr/>
                <p14:nvPr/>
              </p14:nvContentPartPr>
              <p14:xfrm>
                <a:off x="672586" y="3522103"/>
                <a:ext cx="21600" cy="9396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4DF1CCB7-F40F-20C8-A90A-5F108CB7CC17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666466" y="3515983"/>
                  <a:ext cx="338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84A6475D-FAD3-FF56-122D-95C2882807FE}"/>
                    </a:ext>
                  </a:extLst>
                </p14:cNvPr>
                <p14:cNvContentPartPr/>
                <p14:nvPr/>
              </p14:nvContentPartPr>
              <p14:xfrm>
                <a:off x="635506" y="3570703"/>
                <a:ext cx="124920" cy="1044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DD1FB6CB-FCFA-46D4-3A8F-7F177EBD36E9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629386" y="3564583"/>
                  <a:ext cx="1371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CC656CC6-3BB8-83B0-D90E-997D6997BFA6}"/>
                    </a:ext>
                  </a:extLst>
                </p14:cNvPr>
                <p14:cNvContentPartPr/>
                <p14:nvPr/>
              </p14:nvContentPartPr>
              <p14:xfrm>
                <a:off x="818386" y="3510223"/>
                <a:ext cx="29880" cy="12096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5AA5B516-0BAA-C571-F534-E3AECFBB3158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12266" y="3504103"/>
                  <a:ext cx="421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FEFF1120-97F8-EA12-4920-CE20E2D5283B}"/>
                    </a:ext>
                  </a:extLst>
                </p14:cNvPr>
                <p14:cNvContentPartPr/>
                <p14:nvPr/>
              </p14:nvContentPartPr>
              <p14:xfrm>
                <a:off x="1003066" y="3446143"/>
                <a:ext cx="145440" cy="17172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4A525951-30C5-F350-5111-95CD71BE32F4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996946" y="3440023"/>
                  <a:ext cx="157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0F154785-8B56-9779-D063-DE63A6ABEAA6}"/>
                    </a:ext>
                  </a:extLst>
                </p14:cNvPr>
                <p14:cNvContentPartPr/>
                <p14:nvPr/>
              </p14:nvContentPartPr>
              <p14:xfrm>
                <a:off x="1025026" y="3623983"/>
                <a:ext cx="150480" cy="385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FFA08041-52ED-98A1-9DFA-92C7500BB3BD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018906" y="3617863"/>
                  <a:ext cx="1627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9B366B57-C1C2-0749-742B-02DC4F7FC125}"/>
                    </a:ext>
                  </a:extLst>
                </p14:cNvPr>
                <p14:cNvContentPartPr/>
                <p14:nvPr/>
              </p14:nvContentPartPr>
              <p14:xfrm>
                <a:off x="1388266" y="3439663"/>
                <a:ext cx="59040" cy="2912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BFCF3ACD-358E-567A-2FAF-CE4CB833827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382146" y="3433543"/>
                  <a:ext cx="712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6A755110-1A59-6C47-336C-1A5F9657D81A}"/>
                    </a:ext>
                  </a:extLst>
                </p14:cNvPr>
                <p14:cNvContentPartPr/>
                <p14:nvPr/>
              </p14:nvContentPartPr>
              <p14:xfrm>
                <a:off x="1365226" y="3535423"/>
                <a:ext cx="174960" cy="3888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21A61DF6-0D58-1ECC-A456-47D39ABA104F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359106" y="3529303"/>
                  <a:ext cx="1872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AC41A094-6F59-D9EA-BE37-517CECB04995}"/>
                    </a:ext>
                  </a:extLst>
                </p14:cNvPr>
                <p14:cNvContentPartPr/>
                <p14:nvPr/>
              </p14:nvContentPartPr>
              <p14:xfrm>
                <a:off x="1599946" y="3265783"/>
                <a:ext cx="32040" cy="14652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5B0581E8-1262-C2D3-F50A-73B75606BFC6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593826" y="3259663"/>
                  <a:ext cx="442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AE56754B-CA81-2B16-D28A-A1FAEDEB086C}"/>
                    </a:ext>
                  </a:extLst>
                </p14:cNvPr>
                <p14:cNvContentPartPr/>
                <p14:nvPr/>
              </p14:nvContentPartPr>
              <p14:xfrm>
                <a:off x="1614706" y="3287743"/>
                <a:ext cx="196200" cy="2509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343CA92F-EA75-E42C-BEF6-EBBBF7DAC5F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608586" y="3281623"/>
                  <a:ext cx="20844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EFCADFA8-171D-A520-6600-D086AD398402}"/>
                    </a:ext>
                  </a:extLst>
                </p14:cNvPr>
                <p14:cNvContentPartPr/>
                <p14:nvPr/>
              </p14:nvContentPartPr>
              <p14:xfrm>
                <a:off x="1696066" y="3414463"/>
                <a:ext cx="144360" cy="9504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D8C606D6-1662-ED56-3115-A6E2F8447F19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689946" y="3408343"/>
                  <a:ext cx="1566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4C453E64-33D9-EBDA-0E5F-C03D8C9C2CC9}"/>
                    </a:ext>
                  </a:extLst>
                </p14:cNvPr>
                <p14:cNvContentPartPr/>
                <p14:nvPr/>
              </p14:nvContentPartPr>
              <p14:xfrm>
                <a:off x="1833586" y="3357943"/>
                <a:ext cx="34920" cy="792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D774C1E9-C1F6-D2F3-3ADF-18E86E63D9A2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827466" y="3351823"/>
                  <a:ext cx="4716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69E17020-FD02-6777-C26B-00CED708332F}"/>
                    </a:ext>
                  </a:extLst>
                </p14:cNvPr>
                <p14:cNvContentPartPr/>
                <p14:nvPr/>
              </p14:nvContentPartPr>
              <p14:xfrm>
                <a:off x="1852306" y="3326623"/>
                <a:ext cx="24480" cy="936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06485FD3-13A4-3B6A-F52E-04FEF3779A34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846186" y="3320503"/>
                  <a:ext cx="367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B77DA115-7928-6B48-9FDC-952B746D99CD}"/>
                    </a:ext>
                  </a:extLst>
                </p14:cNvPr>
                <p14:cNvContentPartPr/>
                <p14:nvPr/>
              </p14:nvContentPartPr>
              <p14:xfrm>
                <a:off x="1926106" y="3334903"/>
                <a:ext cx="19080" cy="11160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1827041A-FF71-B74F-A6A7-2344C1E5AC4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919986" y="3328783"/>
                  <a:ext cx="313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AD54F3B1-372E-0A3B-A3D5-EFF914FE3F61}"/>
                    </a:ext>
                  </a:extLst>
                </p14:cNvPr>
                <p14:cNvContentPartPr/>
                <p14:nvPr/>
              </p14:nvContentPartPr>
              <p14:xfrm>
                <a:off x="1901986" y="3399703"/>
                <a:ext cx="63000" cy="612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26238C24-8979-C383-A82F-63D7EE52F47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895866" y="3393583"/>
                  <a:ext cx="752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1DD6DF42-8A57-2A30-5F0C-010DD6012482}"/>
                    </a:ext>
                  </a:extLst>
                </p14:cNvPr>
                <p14:cNvContentPartPr/>
                <p14:nvPr/>
              </p14:nvContentPartPr>
              <p14:xfrm>
                <a:off x="2014306" y="3360463"/>
                <a:ext cx="22680" cy="1026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87BF18F3-2653-6098-9239-27D1B0CA36F9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008186" y="3354343"/>
                  <a:ext cx="349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65992405-80CF-64AF-FF42-A82A65FDF52D}"/>
                    </a:ext>
                  </a:extLst>
                </p14:cNvPr>
                <p14:cNvContentPartPr/>
                <p14:nvPr/>
              </p14:nvContentPartPr>
              <p14:xfrm>
                <a:off x="2101786" y="3551263"/>
                <a:ext cx="215640" cy="1357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91D7F098-41EE-B4BA-7CA0-A9C8531B9620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095666" y="3545143"/>
                  <a:ext cx="2278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36934D61-4017-B70E-9789-5BECF06CE8DB}"/>
                    </a:ext>
                  </a:extLst>
                </p14:cNvPr>
                <p14:cNvContentPartPr/>
                <p14:nvPr/>
              </p14:nvContentPartPr>
              <p14:xfrm>
                <a:off x="2157226" y="3536143"/>
                <a:ext cx="146880" cy="1623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4789FF29-D93A-DA41-5542-F127BF1905AA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151106" y="3530023"/>
                  <a:ext cx="1591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A4B73D86-D2BD-5133-B5F8-2D25BFAC2866}"/>
                    </a:ext>
                  </a:extLst>
                </p14:cNvPr>
                <p14:cNvContentPartPr/>
                <p14:nvPr/>
              </p14:nvContentPartPr>
              <p14:xfrm>
                <a:off x="2325706" y="3637663"/>
                <a:ext cx="133560" cy="1508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CBBBE78F-E594-99E6-185D-94EB73E0B93F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2319586" y="3631543"/>
                  <a:ext cx="1458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9A09CD81-3622-9AB7-D77C-175CB3290A3E}"/>
                    </a:ext>
                  </a:extLst>
                </p14:cNvPr>
                <p14:cNvContentPartPr/>
                <p14:nvPr/>
              </p14:nvContentPartPr>
              <p14:xfrm>
                <a:off x="2472946" y="3672223"/>
                <a:ext cx="61560" cy="10440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A49552D3-5C7C-BF75-FB2A-E58C00B569C9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2466826" y="3666103"/>
                  <a:ext cx="738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EC0EE15A-F2D2-A367-C5D4-587D64F45340}"/>
                    </a:ext>
                  </a:extLst>
                </p14:cNvPr>
                <p14:cNvContentPartPr/>
                <p14:nvPr/>
              </p14:nvContentPartPr>
              <p14:xfrm>
                <a:off x="2486626" y="3592663"/>
                <a:ext cx="46800" cy="2592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F27B6107-F727-B0C8-AD2B-02BEF2C60A06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2480506" y="3586543"/>
                  <a:ext cx="59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B505A827-8BDE-D134-967E-46289C088710}"/>
                    </a:ext>
                  </a:extLst>
                </p14:cNvPr>
                <p14:cNvContentPartPr/>
                <p14:nvPr/>
              </p14:nvContentPartPr>
              <p14:xfrm>
                <a:off x="2578786" y="3662863"/>
                <a:ext cx="77040" cy="262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7B90CD7D-E76D-D713-8C45-D994E46D8EF9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2572666" y="3656743"/>
                  <a:ext cx="892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32E600D0-1862-B583-6DB7-0232F1CD7FFA}"/>
                    </a:ext>
                  </a:extLst>
                </p14:cNvPr>
                <p14:cNvContentPartPr/>
                <p14:nvPr/>
              </p14:nvContentPartPr>
              <p14:xfrm>
                <a:off x="2700826" y="3613183"/>
                <a:ext cx="32760" cy="1746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F3C14A6E-7D5A-5215-DA9A-01EF86E60FD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2694706" y="3607063"/>
                  <a:ext cx="450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21BC0011-B62B-1EE4-4D35-EB0649D81D13}"/>
                    </a:ext>
                  </a:extLst>
                </p14:cNvPr>
                <p14:cNvContentPartPr/>
                <p14:nvPr/>
              </p14:nvContentPartPr>
              <p14:xfrm>
                <a:off x="2974786" y="3617503"/>
                <a:ext cx="28080" cy="7920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91871C3C-1498-FA33-0C99-A84808FD8E0A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968666" y="3611383"/>
                  <a:ext cx="403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5581768D-7DA5-1724-E948-5B8C05BABBC4}"/>
                    </a:ext>
                  </a:extLst>
                </p14:cNvPr>
                <p14:cNvContentPartPr/>
                <p14:nvPr/>
              </p14:nvContentPartPr>
              <p14:xfrm>
                <a:off x="3216346" y="3080023"/>
                <a:ext cx="62640" cy="1184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CA5B355B-A457-0E6D-2655-04A16C96CFBA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210226" y="3073903"/>
                  <a:ext cx="748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51D8542F-35C0-26B3-62A0-545E5029516F}"/>
                    </a:ext>
                  </a:extLst>
                </p14:cNvPr>
                <p14:cNvContentPartPr/>
                <p14:nvPr/>
              </p14:nvContentPartPr>
              <p14:xfrm>
                <a:off x="3264946" y="2985703"/>
                <a:ext cx="30960" cy="176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1164DF90-585F-F25C-EC50-7928C5ABB1A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3258826" y="2979583"/>
                  <a:ext cx="432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0C2282A9-AB76-2CA8-07F6-4760076EF589}"/>
                    </a:ext>
                  </a:extLst>
                </p14:cNvPr>
                <p14:cNvContentPartPr/>
                <p14:nvPr/>
              </p14:nvContentPartPr>
              <p14:xfrm>
                <a:off x="3382666" y="2974903"/>
                <a:ext cx="143640" cy="18252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9D5E4999-2C67-F30E-C40E-A5F81A1B151F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3376546" y="2968783"/>
                  <a:ext cx="15588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E874A1FB-7C06-7BD5-D512-148891AD651A}"/>
                    </a:ext>
                  </a:extLst>
                </p14:cNvPr>
                <p14:cNvContentPartPr/>
                <p14:nvPr/>
              </p14:nvContentPartPr>
              <p14:xfrm>
                <a:off x="3397426" y="3051583"/>
                <a:ext cx="119160" cy="1692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B6C2F40A-2657-76DB-1BF0-51B1F45DD959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3391306" y="3045463"/>
                  <a:ext cx="1314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0C81B541-DDB3-25AD-CBE7-81530CF4F5A0}"/>
                    </a:ext>
                  </a:extLst>
                </p14:cNvPr>
                <p14:cNvContentPartPr/>
                <p14:nvPr/>
              </p14:nvContentPartPr>
              <p14:xfrm>
                <a:off x="3647986" y="2914063"/>
                <a:ext cx="132840" cy="22212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B58B0F5E-9F08-9405-45F0-3C49DCDE2BDE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3641866" y="2907943"/>
                  <a:ext cx="14508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6629B2F9-CB67-FF9F-12A6-8A371ADF2A86}"/>
                    </a:ext>
                  </a:extLst>
                </p14:cNvPr>
                <p14:cNvContentPartPr/>
                <p14:nvPr/>
              </p14:nvContentPartPr>
              <p14:xfrm>
                <a:off x="3769306" y="3006583"/>
                <a:ext cx="90360" cy="1087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CCE3CE88-8669-A125-508B-604B1EB77F02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3763186" y="3000463"/>
                  <a:ext cx="1026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4BBA983C-6FA5-97AD-BD12-C38DFB9AFCB2}"/>
                    </a:ext>
                  </a:extLst>
                </p14:cNvPr>
                <p14:cNvContentPartPr/>
                <p14:nvPr/>
              </p14:nvContentPartPr>
              <p14:xfrm>
                <a:off x="3884866" y="2917303"/>
                <a:ext cx="102240" cy="2732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B058C95-4DFB-7DB8-34D6-5A3DFF86A1BF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3878746" y="2911183"/>
                  <a:ext cx="11448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F05A0DFA-6CCF-5E96-9E55-800BA6532FE0}"/>
                    </a:ext>
                  </a:extLst>
                </p14:cNvPr>
                <p14:cNvContentPartPr/>
                <p14:nvPr/>
              </p14:nvContentPartPr>
              <p14:xfrm>
                <a:off x="3275746" y="3553063"/>
                <a:ext cx="28800" cy="11520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EDF6F7E7-4F66-CB72-41DF-798477557587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3269626" y="3546943"/>
                  <a:ext cx="410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B5CC0F65-CBA4-ABA4-77EB-0ECA1996B9D9}"/>
                    </a:ext>
                  </a:extLst>
                </p14:cNvPr>
                <p14:cNvContentPartPr/>
                <p14:nvPr/>
              </p14:nvContentPartPr>
              <p14:xfrm>
                <a:off x="3286906" y="3457303"/>
                <a:ext cx="20160" cy="504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DA7F44FC-1A72-7C4E-B52D-075422851904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3280786" y="3451183"/>
                  <a:ext cx="324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7152A4EC-C70E-2E70-57BB-CEA968F70C9F}"/>
                    </a:ext>
                  </a:extLst>
                </p14:cNvPr>
                <p14:cNvContentPartPr/>
                <p14:nvPr/>
              </p14:nvContentPartPr>
              <p14:xfrm>
                <a:off x="3419026" y="3447223"/>
                <a:ext cx="153720" cy="1800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7C831B89-5589-B147-D97F-1615AF3406F8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3412906" y="3441103"/>
                  <a:ext cx="16596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DEDC147F-C6DD-37B7-0CF9-93440A26E7B9}"/>
                    </a:ext>
                  </a:extLst>
                </p14:cNvPr>
                <p14:cNvContentPartPr/>
                <p14:nvPr/>
              </p14:nvContentPartPr>
              <p14:xfrm>
                <a:off x="3398506" y="3515623"/>
                <a:ext cx="153000" cy="259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450C381A-A228-9139-845E-8097DC190886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3392386" y="3509503"/>
                  <a:ext cx="1652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03FC5E08-F512-959B-2875-1453F42A9BFF}"/>
                    </a:ext>
                  </a:extLst>
                </p14:cNvPr>
                <p14:cNvContentPartPr/>
                <p14:nvPr/>
              </p14:nvContentPartPr>
              <p14:xfrm>
                <a:off x="3667426" y="3409783"/>
                <a:ext cx="95040" cy="2437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03E056B5-F417-0E5E-8FC3-DA15882841C3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3661306" y="3403663"/>
                  <a:ext cx="1072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1142D2CF-285F-1F85-EDFC-D659612A8C25}"/>
                    </a:ext>
                  </a:extLst>
                </p14:cNvPr>
                <p14:cNvContentPartPr/>
                <p14:nvPr/>
              </p14:nvContentPartPr>
              <p14:xfrm>
                <a:off x="3797386" y="3504823"/>
                <a:ext cx="87120" cy="11484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D252DB7D-7251-E5BC-8037-3CA6C9269F11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3791266" y="3498703"/>
                  <a:ext cx="993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EBB3A01A-8CA0-E3A3-2536-3E17A0314166}"/>
                    </a:ext>
                  </a:extLst>
                </p14:cNvPr>
                <p14:cNvContentPartPr/>
                <p14:nvPr/>
              </p14:nvContentPartPr>
              <p14:xfrm>
                <a:off x="252826" y="4028263"/>
                <a:ext cx="218160" cy="17244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58AC1290-E6E4-E07E-8021-1EA062030100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246706" y="4022143"/>
                  <a:ext cx="2304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2304D9F0-DEF4-6A52-2E06-7C005E850C30}"/>
                    </a:ext>
                  </a:extLst>
                </p14:cNvPr>
                <p14:cNvContentPartPr/>
                <p14:nvPr/>
              </p14:nvContentPartPr>
              <p14:xfrm>
                <a:off x="276946" y="4020343"/>
                <a:ext cx="214920" cy="1627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88FA2CF9-2D1A-C594-9A26-5AA162BD4D72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270826" y="4014223"/>
                  <a:ext cx="2271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E9144DC9-1453-7511-8964-F550333249BA}"/>
                    </a:ext>
                  </a:extLst>
                </p14:cNvPr>
                <p14:cNvContentPartPr/>
                <p14:nvPr/>
              </p14:nvContentPartPr>
              <p14:xfrm>
                <a:off x="581866" y="4004503"/>
                <a:ext cx="168840" cy="15624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3C8988B4-0443-4B11-3B19-A75C880EE004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575746" y="3998383"/>
                  <a:ext cx="1810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647537AC-F5DD-869A-A29E-AAD70CBD73F6}"/>
                    </a:ext>
                  </a:extLst>
                </p14:cNvPr>
                <p14:cNvContentPartPr/>
                <p14:nvPr/>
              </p14:nvContentPartPr>
              <p14:xfrm>
                <a:off x="647026" y="4129783"/>
                <a:ext cx="146520" cy="10368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552B616E-FA7A-079A-0778-FB79939A0075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640906" y="4123663"/>
                  <a:ext cx="1587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A0759DFA-D01B-E2F0-BDB6-67223D465EC4}"/>
                    </a:ext>
                  </a:extLst>
                </p14:cNvPr>
                <p14:cNvContentPartPr/>
                <p14:nvPr/>
              </p14:nvContentPartPr>
              <p14:xfrm>
                <a:off x="883906" y="3945823"/>
                <a:ext cx="203040" cy="22788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16DFEBE-6B47-0350-34A8-F02125F112D7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77786" y="3939703"/>
                  <a:ext cx="215280" cy="240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72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4440D4CE-E664-1378-E04A-5697D7D6D828}"/>
                  </a:ext>
                </a:extLst>
              </p14:cNvPr>
              <p14:cNvContentPartPr/>
              <p14:nvPr/>
            </p14:nvContentPartPr>
            <p14:xfrm>
              <a:off x="402874" y="4944983"/>
              <a:ext cx="248400" cy="44208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4440D4CE-E664-1378-E04A-5697D7D6D828}"/>
                  </a:ext>
                </a:extLst>
              </p:cNvPr>
              <p:cNvPicPr/>
              <p:nvPr/>
            </p:nvPicPr>
            <p:blipFill>
              <a:blip r:embed="rId673"/>
              <a:stretch>
                <a:fillRect/>
              </a:stretch>
            </p:blipFill>
            <p:spPr>
              <a:xfrm>
                <a:off x="396754" y="4938863"/>
                <a:ext cx="26064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4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185D1681-1443-A4E5-C00A-E1A500D6A397}"/>
                  </a:ext>
                </a:extLst>
              </p14:cNvPr>
              <p14:cNvContentPartPr/>
              <p14:nvPr/>
            </p14:nvContentPartPr>
            <p14:xfrm>
              <a:off x="2509954" y="4778303"/>
              <a:ext cx="165600" cy="679320"/>
            </p14:xfrm>
          </p:contentPart>
        </mc:Choice>
        <mc:Fallback xmlns=""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185D1681-1443-A4E5-C00A-E1A500D6A397}"/>
                  </a:ext>
                </a:extLst>
              </p:cNvPr>
              <p:cNvPicPr/>
              <p:nvPr/>
            </p:nvPicPr>
            <p:blipFill>
              <a:blip r:embed="rId675"/>
              <a:stretch>
                <a:fillRect/>
              </a:stretch>
            </p:blipFill>
            <p:spPr>
              <a:xfrm>
                <a:off x="2503834" y="4772183"/>
                <a:ext cx="177840" cy="69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6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C3A39CA1-4655-00D8-E7B1-34F8B7D659C6}"/>
                  </a:ext>
                </a:extLst>
              </p14:cNvPr>
              <p14:cNvContentPartPr/>
              <p14:nvPr/>
            </p14:nvContentPartPr>
            <p14:xfrm>
              <a:off x="2295034" y="4840943"/>
              <a:ext cx="232560" cy="318960"/>
            </p14:xfrm>
          </p:contentPart>
        </mc:Choice>
        <mc:Fallback xmlns=""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C3A39CA1-4655-00D8-E7B1-34F8B7D659C6}"/>
                  </a:ext>
                </a:extLst>
              </p:cNvPr>
              <p:cNvPicPr/>
              <p:nvPr/>
            </p:nvPicPr>
            <p:blipFill>
              <a:blip r:embed="rId681"/>
              <a:stretch>
                <a:fillRect/>
              </a:stretch>
            </p:blipFill>
            <p:spPr>
              <a:xfrm>
                <a:off x="2288914" y="4834823"/>
                <a:ext cx="24480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2">
            <p14:nvContentPartPr>
              <p14:cNvPr id="353" name="Ink 352">
                <a:extLst>
                  <a:ext uri="{FF2B5EF4-FFF2-40B4-BE49-F238E27FC236}">
                    <a16:creationId xmlns:a16="http://schemas.microsoft.com/office/drawing/2014/main" id="{308FE82F-8DC3-CC79-764C-7D7642346BDA}"/>
                  </a:ext>
                </a:extLst>
              </p14:cNvPr>
              <p14:cNvContentPartPr/>
              <p14:nvPr/>
            </p14:nvContentPartPr>
            <p14:xfrm>
              <a:off x="678994" y="5203103"/>
              <a:ext cx="389880" cy="501840"/>
            </p14:xfrm>
          </p:contentPart>
        </mc:Choice>
        <mc:Fallback xmlns="">
          <p:pic>
            <p:nvPicPr>
              <p:cNvPr id="353" name="Ink 352">
                <a:extLst>
                  <a:ext uri="{FF2B5EF4-FFF2-40B4-BE49-F238E27FC236}">
                    <a16:creationId xmlns:a16="http://schemas.microsoft.com/office/drawing/2014/main" id="{308FE82F-8DC3-CC79-764C-7D7642346BDA}"/>
                  </a:ext>
                </a:extLst>
              </p:cNvPr>
              <p:cNvPicPr/>
              <p:nvPr/>
            </p:nvPicPr>
            <p:blipFill>
              <a:blip r:embed="rId693"/>
              <a:stretch>
                <a:fillRect/>
              </a:stretch>
            </p:blipFill>
            <p:spPr>
              <a:xfrm>
                <a:off x="672874" y="5196983"/>
                <a:ext cx="402120" cy="51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4">
            <p14:nvContentPartPr>
              <p14:cNvPr id="354" name="Ink 353">
                <a:extLst>
                  <a:ext uri="{FF2B5EF4-FFF2-40B4-BE49-F238E27FC236}">
                    <a16:creationId xmlns:a16="http://schemas.microsoft.com/office/drawing/2014/main" id="{BCF5ACDE-1F86-EFE5-97DB-D4B675203537}"/>
                  </a:ext>
                </a:extLst>
              </p14:cNvPr>
              <p14:cNvContentPartPr/>
              <p14:nvPr/>
            </p14:nvContentPartPr>
            <p14:xfrm>
              <a:off x="1119994" y="5245583"/>
              <a:ext cx="92520" cy="212760"/>
            </p14:xfrm>
          </p:contentPart>
        </mc:Choice>
        <mc:Fallback xmlns="">
          <p:pic>
            <p:nvPicPr>
              <p:cNvPr id="354" name="Ink 353">
                <a:extLst>
                  <a:ext uri="{FF2B5EF4-FFF2-40B4-BE49-F238E27FC236}">
                    <a16:creationId xmlns:a16="http://schemas.microsoft.com/office/drawing/2014/main" id="{BCF5ACDE-1F86-EFE5-97DB-D4B675203537}"/>
                  </a:ext>
                </a:extLst>
              </p:cNvPr>
              <p:cNvPicPr/>
              <p:nvPr/>
            </p:nvPicPr>
            <p:blipFill>
              <a:blip r:embed="rId695"/>
              <a:stretch>
                <a:fillRect/>
              </a:stretch>
            </p:blipFill>
            <p:spPr>
              <a:xfrm>
                <a:off x="1113874" y="5239463"/>
                <a:ext cx="10476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6">
            <p14:nvContentPartPr>
              <p14:cNvPr id="355" name="Ink 354">
                <a:extLst>
                  <a:ext uri="{FF2B5EF4-FFF2-40B4-BE49-F238E27FC236}">
                    <a16:creationId xmlns:a16="http://schemas.microsoft.com/office/drawing/2014/main" id="{9C8FD6F7-1EE2-ABCA-ECFE-FD71B85D0F7A}"/>
                  </a:ext>
                </a:extLst>
              </p14:cNvPr>
              <p14:cNvContentPartPr/>
              <p14:nvPr/>
            </p14:nvContentPartPr>
            <p14:xfrm>
              <a:off x="1062034" y="5347463"/>
              <a:ext cx="149400" cy="28080"/>
            </p14:xfrm>
          </p:contentPart>
        </mc:Choice>
        <mc:Fallback xmlns="">
          <p:pic>
            <p:nvPicPr>
              <p:cNvPr id="355" name="Ink 354">
                <a:extLst>
                  <a:ext uri="{FF2B5EF4-FFF2-40B4-BE49-F238E27FC236}">
                    <a16:creationId xmlns:a16="http://schemas.microsoft.com/office/drawing/2014/main" id="{9C8FD6F7-1EE2-ABCA-ECFE-FD71B85D0F7A}"/>
                  </a:ext>
                </a:extLst>
              </p:cNvPr>
              <p:cNvPicPr/>
              <p:nvPr/>
            </p:nvPicPr>
            <p:blipFill>
              <a:blip r:embed="rId697"/>
              <a:stretch>
                <a:fillRect/>
              </a:stretch>
            </p:blipFill>
            <p:spPr>
              <a:xfrm>
                <a:off x="1055914" y="5341343"/>
                <a:ext cx="1616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2908F2AD-E247-F76E-5E0D-8D0C05993C33}"/>
                  </a:ext>
                </a:extLst>
              </p14:cNvPr>
              <p14:cNvContentPartPr/>
              <p14:nvPr/>
            </p14:nvContentPartPr>
            <p14:xfrm>
              <a:off x="1361194" y="5095463"/>
              <a:ext cx="244800" cy="21060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2908F2AD-E247-F76E-5E0D-8D0C05993C33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1355074" y="5089343"/>
                <a:ext cx="257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358" name="Ink 357">
                <a:extLst>
                  <a:ext uri="{FF2B5EF4-FFF2-40B4-BE49-F238E27FC236}">
                    <a16:creationId xmlns:a16="http://schemas.microsoft.com/office/drawing/2014/main" id="{ECEBA869-69ED-B3DE-1B61-840E08DCCE7F}"/>
                  </a:ext>
                </a:extLst>
              </p14:cNvPr>
              <p14:cNvContentPartPr/>
              <p14:nvPr/>
            </p14:nvContentPartPr>
            <p14:xfrm>
              <a:off x="1397554" y="5066303"/>
              <a:ext cx="183960" cy="227880"/>
            </p14:xfrm>
          </p:contentPart>
        </mc:Choice>
        <mc:Fallback xmlns="">
          <p:pic>
            <p:nvPicPr>
              <p:cNvPr id="358" name="Ink 357">
                <a:extLst>
                  <a:ext uri="{FF2B5EF4-FFF2-40B4-BE49-F238E27FC236}">
                    <a16:creationId xmlns:a16="http://schemas.microsoft.com/office/drawing/2014/main" id="{ECEBA869-69ED-B3DE-1B61-840E08DCCE7F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1391434" y="5060183"/>
                <a:ext cx="1962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2">
            <p14:nvContentPartPr>
              <p14:cNvPr id="359" name="Ink 358">
                <a:extLst>
                  <a:ext uri="{FF2B5EF4-FFF2-40B4-BE49-F238E27FC236}">
                    <a16:creationId xmlns:a16="http://schemas.microsoft.com/office/drawing/2014/main" id="{D42516C4-5F50-E0B1-F76C-6B2861A7117C}"/>
                  </a:ext>
                </a:extLst>
              </p14:cNvPr>
              <p14:cNvContentPartPr/>
              <p14:nvPr/>
            </p14:nvContentPartPr>
            <p14:xfrm>
              <a:off x="1584034" y="4863623"/>
              <a:ext cx="245520" cy="168480"/>
            </p14:xfrm>
          </p:contentPart>
        </mc:Choice>
        <mc:Fallback xmlns="">
          <p:pic>
            <p:nvPicPr>
              <p:cNvPr id="359" name="Ink 358">
                <a:extLst>
                  <a:ext uri="{FF2B5EF4-FFF2-40B4-BE49-F238E27FC236}">
                    <a16:creationId xmlns:a16="http://schemas.microsoft.com/office/drawing/2014/main" id="{D42516C4-5F50-E0B1-F76C-6B2861A7117C}"/>
                  </a:ext>
                </a:extLst>
              </p:cNvPr>
              <p:cNvPicPr/>
              <p:nvPr/>
            </p:nvPicPr>
            <p:blipFill>
              <a:blip r:embed="rId703"/>
              <a:stretch>
                <a:fillRect/>
              </a:stretch>
            </p:blipFill>
            <p:spPr>
              <a:xfrm>
                <a:off x="1577914" y="4857503"/>
                <a:ext cx="2577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4">
            <p14:nvContentPartPr>
              <p14:cNvPr id="363" name="Ink 362">
                <a:extLst>
                  <a:ext uri="{FF2B5EF4-FFF2-40B4-BE49-F238E27FC236}">
                    <a16:creationId xmlns:a16="http://schemas.microsoft.com/office/drawing/2014/main" id="{85CC91E5-3A02-505A-63DA-BF11AA306972}"/>
                  </a:ext>
                </a:extLst>
              </p14:cNvPr>
              <p14:cNvContentPartPr/>
              <p14:nvPr/>
            </p14:nvContentPartPr>
            <p14:xfrm>
              <a:off x="1908394" y="4856783"/>
              <a:ext cx="108720" cy="469440"/>
            </p14:xfrm>
          </p:contentPart>
        </mc:Choice>
        <mc:Fallback xmlns="">
          <p:pic>
            <p:nvPicPr>
              <p:cNvPr id="363" name="Ink 362">
                <a:extLst>
                  <a:ext uri="{FF2B5EF4-FFF2-40B4-BE49-F238E27FC236}">
                    <a16:creationId xmlns:a16="http://schemas.microsoft.com/office/drawing/2014/main" id="{85CC91E5-3A02-505A-63DA-BF11AA306972}"/>
                  </a:ext>
                </a:extLst>
              </p:cNvPr>
              <p:cNvPicPr/>
              <p:nvPr/>
            </p:nvPicPr>
            <p:blipFill>
              <a:blip r:embed="rId705"/>
              <a:stretch>
                <a:fillRect/>
              </a:stretch>
            </p:blipFill>
            <p:spPr>
              <a:xfrm>
                <a:off x="1902274" y="4850663"/>
                <a:ext cx="120960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6">
            <p14:nvContentPartPr>
              <p14:cNvPr id="365" name="Ink 364">
                <a:extLst>
                  <a:ext uri="{FF2B5EF4-FFF2-40B4-BE49-F238E27FC236}">
                    <a16:creationId xmlns:a16="http://schemas.microsoft.com/office/drawing/2014/main" id="{3A7C67A3-7FB3-0243-2007-B0A6CEB259F1}"/>
                  </a:ext>
                </a:extLst>
              </p14:cNvPr>
              <p14:cNvContentPartPr/>
              <p14:nvPr/>
            </p14:nvContentPartPr>
            <p14:xfrm>
              <a:off x="2127634" y="4958303"/>
              <a:ext cx="95760" cy="323280"/>
            </p14:xfrm>
          </p:contentPart>
        </mc:Choice>
        <mc:Fallback xmlns="">
          <p:pic>
            <p:nvPicPr>
              <p:cNvPr id="365" name="Ink 364">
                <a:extLst>
                  <a:ext uri="{FF2B5EF4-FFF2-40B4-BE49-F238E27FC236}">
                    <a16:creationId xmlns:a16="http://schemas.microsoft.com/office/drawing/2014/main" id="{3A7C67A3-7FB3-0243-2007-B0A6CEB259F1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2121514" y="4952183"/>
                <a:ext cx="10800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8">
            <p14:nvContentPartPr>
              <p14:cNvPr id="368" name="Ink 367">
                <a:extLst>
                  <a:ext uri="{FF2B5EF4-FFF2-40B4-BE49-F238E27FC236}">
                    <a16:creationId xmlns:a16="http://schemas.microsoft.com/office/drawing/2014/main" id="{0E77A93C-51BB-C4A5-55C2-35DEB17444F0}"/>
                  </a:ext>
                </a:extLst>
              </p14:cNvPr>
              <p14:cNvContentPartPr/>
              <p14:nvPr/>
            </p14:nvContentPartPr>
            <p14:xfrm>
              <a:off x="2088034" y="5103743"/>
              <a:ext cx="147960" cy="21960"/>
            </p14:xfrm>
          </p:contentPart>
        </mc:Choice>
        <mc:Fallback xmlns="">
          <p:pic>
            <p:nvPicPr>
              <p:cNvPr id="368" name="Ink 367">
                <a:extLst>
                  <a:ext uri="{FF2B5EF4-FFF2-40B4-BE49-F238E27FC236}">
                    <a16:creationId xmlns:a16="http://schemas.microsoft.com/office/drawing/2014/main" id="{0E77A93C-51BB-C4A5-55C2-35DEB17444F0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2081914" y="5097623"/>
                <a:ext cx="1602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0">
            <p14:nvContentPartPr>
              <p14:cNvPr id="402" name="Ink 401">
                <a:extLst>
                  <a:ext uri="{FF2B5EF4-FFF2-40B4-BE49-F238E27FC236}">
                    <a16:creationId xmlns:a16="http://schemas.microsoft.com/office/drawing/2014/main" id="{F3BF8EF5-4B5B-610B-2A88-104A53EDCC0D}"/>
                  </a:ext>
                </a:extLst>
              </p14:cNvPr>
              <p14:cNvContentPartPr/>
              <p14:nvPr/>
            </p14:nvContentPartPr>
            <p14:xfrm>
              <a:off x="1607434" y="5320463"/>
              <a:ext cx="142920" cy="300960"/>
            </p14:xfrm>
          </p:contentPart>
        </mc:Choice>
        <mc:Fallback xmlns="">
          <p:pic>
            <p:nvPicPr>
              <p:cNvPr id="402" name="Ink 401">
                <a:extLst>
                  <a:ext uri="{FF2B5EF4-FFF2-40B4-BE49-F238E27FC236}">
                    <a16:creationId xmlns:a16="http://schemas.microsoft.com/office/drawing/2014/main" id="{F3BF8EF5-4B5B-610B-2A88-104A53EDCC0D}"/>
                  </a:ext>
                </a:extLst>
              </p:cNvPr>
              <p:cNvPicPr/>
              <p:nvPr/>
            </p:nvPicPr>
            <p:blipFill>
              <a:blip r:embed="rId711"/>
              <a:stretch>
                <a:fillRect/>
              </a:stretch>
            </p:blipFill>
            <p:spPr>
              <a:xfrm>
                <a:off x="1601314" y="5314343"/>
                <a:ext cx="15516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2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EAA53B07-BD58-373D-C045-90C45B91645E}"/>
                  </a:ext>
                </a:extLst>
              </p14:cNvPr>
              <p14:cNvContentPartPr/>
              <p14:nvPr/>
            </p14:nvContentPartPr>
            <p14:xfrm>
              <a:off x="1689514" y="5215343"/>
              <a:ext cx="24480" cy="2952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EAA53B07-BD58-373D-C045-90C45B91645E}"/>
                  </a:ext>
                </a:extLst>
              </p:cNvPr>
              <p:cNvPicPr/>
              <p:nvPr/>
            </p:nvPicPr>
            <p:blipFill>
              <a:blip r:embed="rId713"/>
              <a:stretch>
                <a:fillRect/>
              </a:stretch>
            </p:blipFill>
            <p:spPr>
              <a:xfrm>
                <a:off x="1683394" y="5209223"/>
                <a:ext cx="3672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4">
            <p14:nvContentPartPr>
              <p14:cNvPr id="1035" name="Ink 1034">
                <a:extLst>
                  <a:ext uri="{FF2B5EF4-FFF2-40B4-BE49-F238E27FC236}">
                    <a16:creationId xmlns:a16="http://schemas.microsoft.com/office/drawing/2014/main" id="{50FB8E99-48FF-DAE3-7939-67E817AD2623}"/>
                  </a:ext>
                </a:extLst>
              </p14:cNvPr>
              <p14:cNvContentPartPr/>
              <p14:nvPr/>
            </p14:nvContentPartPr>
            <p14:xfrm>
              <a:off x="348154" y="4508303"/>
              <a:ext cx="4512960" cy="173520"/>
            </p14:xfrm>
          </p:contentPart>
        </mc:Choice>
        <mc:Fallback xmlns="">
          <p:pic>
            <p:nvPicPr>
              <p:cNvPr id="1035" name="Ink 1034">
                <a:extLst>
                  <a:ext uri="{FF2B5EF4-FFF2-40B4-BE49-F238E27FC236}">
                    <a16:creationId xmlns:a16="http://schemas.microsoft.com/office/drawing/2014/main" id="{50FB8E99-48FF-DAE3-7939-67E817AD2623}"/>
                  </a:ext>
                </a:extLst>
              </p:cNvPr>
              <p:cNvPicPr/>
              <p:nvPr/>
            </p:nvPicPr>
            <p:blipFill>
              <a:blip r:embed="rId715"/>
              <a:stretch>
                <a:fillRect/>
              </a:stretch>
            </p:blipFill>
            <p:spPr>
              <a:xfrm>
                <a:off x="342034" y="4502183"/>
                <a:ext cx="45252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6">
            <p14:nvContentPartPr>
              <p14:cNvPr id="1034" name="Ink 1033">
                <a:extLst>
                  <a:ext uri="{FF2B5EF4-FFF2-40B4-BE49-F238E27FC236}">
                    <a16:creationId xmlns:a16="http://schemas.microsoft.com/office/drawing/2014/main" id="{E6740861-CB2D-27CA-615B-77C775DD217A}"/>
                  </a:ext>
                </a:extLst>
              </p14:cNvPr>
              <p14:cNvContentPartPr/>
              <p14:nvPr/>
            </p14:nvContentPartPr>
            <p14:xfrm>
              <a:off x="244834" y="6291743"/>
              <a:ext cx="4741200" cy="139320"/>
            </p14:xfrm>
          </p:contentPart>
        </mc:Choice>
        <mc:Fallback xmlns="">
          <p:pic>
            <p:nvPicPr>
              <p:cNvPr id="1034" name="Ink 1033">
                <a:extLst>
                  <a:ext uri="{FF2B5EF4-FFF2-40B4-BE49-F238E27FC236}">
                    <a16:creationId xmlns:a16="http://schemas.microsoft.com/office/drawing/2014/main" id="{E6740861-CB2D-27CA-615B-77C775DD217A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238714" y="6285639"/>
                <a:ext cx="4753440" cy="151528"/>
              </a:xfrm>
              <a:prstGeom prst="rect">
                <a:avLst/>
              </a:prstGeom>
            </p:spPr>
          </p:pic>
        </mc:Fallback>
      </mc:AlternateContent>
      <p:grpSp>
        <p:nvGrpSpPr>
          <p:cNvPr id="450" name="Group 449">
            <a:extLst>
              <a:ext uri="{FF2B5EF4-FFF2-40B4-BE49-F238E27FC236}">
                <a16:creationId xmlns:a16="http://schemas.microsoft.com/office/drawing/2014/main" id="{F96A1176-16F5-ECD2-E133-01EDE19D3539}"/>
              </a:ext>
            </a:extLst>
          </p:cNvPr>
          <p:cNvGrpSpPr/>
          <p:nvPr/>
        </p:nvGrpSpPr>
        <p:grpSpPr>
          <a:xfrm>
            <a:off x="6298406" y="2725929"/>
            <a:ext cx="596520" cy="480960"/>
            <a:chOff x="6298406" y="2725929"/>
            <a:chExt cx="596520" cy="48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BD0BF0D6-55A7-2778-2A70-516D9F53559F}"/>
                    </a:ext>
                  </a:extLst>
                </p14:cNvPr>
                <p14:cNvContentPartPr/>
                <p14:nvPr/>
              </p14:nvContentPartPr>
              <p14:xfrm>
                <a:off x="6334046" y="2942289"/>
                <a:ext cx="23400" cy="26460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BD0BF0D6-55A7-2778-2A70-516D9F53559F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6327926" y="2936169"/>
                  <a:ext cx="3564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BB81698D-1DDE-1F7F-6CB3-78BAB199D7CF}"/>
                    </a:ext>
                  </a:extLst>
                </p14:cNvPr>
                <p14:cNvContentPartPr/>
                <p14:nvPr/>
              </p14:nvContentPartPr>
              <p14:xfrm>
                <a:off x="6298406" y="2854089"/>
                <a:ext cx="250560" cy="2246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B81698D-1DDE-1F7F-6CB3-78BAB199D7CF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6292286" y="2847969"/>
                  <a:ext cx="2628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8AA6CB1E-3BB8-E522-6F14-7473C8009250}"/>
                    </a:ext>
                  </a:extLst>
                </p14:cNvPr>
                <p14:cNvContentPartPr/>
                <p14:nvPr/>
              </p14:nvContentPartPr>
              <p14:xfrm>
                <a:off x="6498566" y="2725929"/>
                <a:ext cx="40680" cy="1468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8AA6CB1E-3BB8-E522-6F14-7473C8009250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6492446" y="2719809"/>
                  <a:ext cx="529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9AB16AFD-3041-D27C-84BC-F12E5FE61690}"/>
                    </a:ext>
                  </a:extLst>
                </p14:cNvPr>
                <p14:cNvContentPartPr/>
                <p14:nvPr/>
              </p14:nvContentPartPr>
              <p14:xfrm>
                <a:off x="6481646" y="2783169"/>
                <a:ext cx="121320" cy="374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9AB16AFD-3041-D27C-84BC-F12E5FE61690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6475526" y="2777049"/>
                  <a:ext cx="1335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A995CAA-5087-C84A-C509-26E472D48872}"/>
                    </a:ext>
                  </a:extLst>
                </p14:cNvPr>
                <p14:cNvContentPartPr/>
                <p14:nvPr/>
              </p14:nvContentPartPr>
              <p14:xfrm>
                <a:off x="6593246" y="2802249"/>
                <a:ext cx="112320" cy="7020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A995CAA-5087-C84A-C509-26E472D48872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6587126" y="2796129"/>
                  <a:ext cx="1245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E9D2CA48-D36B-0763-60CD-48857D073635}"/>
                    </a:ext>
                  </a:extLst>
                </p14:cNvPr>
                <p14:cNvContentPartPr/>
                <p14:nvPr/>
              </p14:nvContentPartPr>
              <p14:xfrm>
                <a:off x="6664166" y="2813769"/>
                <a:ext cx="106200" cy="6588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E9D2CA48-D36B-0763-60CD-48857D073635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6658046" y="2807649"/>
                  <a:ext cx="1184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2F74FC8A-4834-398F-0CB4-34D2B257C52F}"/>
                    </a:ext>
                  </a:extLst>
                </p14:cNvPr>
                <p14:cNvContentPartPr/>
                <p14:nvPr/>
              </p14:nvContentPartPr>
              <p14:xfrm>
                <a:off x="6804206" y="2801169"/>
                <a:ext cx="36360" cy="16344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F74FC8A-4834-398F-0CB4-34D2B257C52F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6798086" y="2795049"/>
                  <a:ext cx="486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E55C9A8B-7EBB-DC64-99BB-C12CD2D3BFDB}"/>
                    </a:ext>
                  </a:extLst>
                </p14:cNvPr>
                <p14:cNvContentPartPr/>
                <p14:nvPr/>
              </p14:nvContentPartPr>
              <p14:xfrm>
                <a:off x="6777926" y="2796489"/>
                <a:ext cx="117000" cy="853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E55C9A8B-7EBB-DC64-99BB-C12CD2D3BFDB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6771806" y="2790369"/>
                  <a:ext cx="129240" cy="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694BD4C2-8182-5A56-C2AB-4F338C2A1961}"/>
              </a:ext>
            </a:extLst>
          </p:cNvPr>
          <p:cNvGrpSpPr/>
          <p:nvPr/>
        </p:nvGrpSpPr>
        <p:grpSpPr>
          <a:xfrm>
            <a:off x="4654286" y="2860929"/>
            <a:ext cx="651600" cy="433080"/>
            <a:chOff x="4654286" y="2860929"/>
            <a:chExt cx="651600" cy="43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7DF4E9BE-1332-2C26-AC3F-2D2AEA2E8889}"/>
                    </a:ext>
                  </a:extLst>
                </p14:cNvPr>
                <p14:cNvContentPartPr/>
                <p14:nvPr/>
              </p14:nvContentPartPr>
              <p14:xfrm>
                <a:off x="4719446" y="2984769"/>
                <a:ext cx="28800" cy="30924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7DF4E9BE-1332-2C26-AC3F-2D2AEA2E8889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4713326" y="2978649"/>
                  <a:ext cx="4104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B1998B2B-CE25-BBDF-99DB-D951E2C5C1A2}"/>
                    </a:ext>
                  </a:extLst>
                </p14:cNvPr>
                <p14:cNvContentPartPr/>
                <p14:nvPr/>
              </p14:nvContentPartPr>
              <p14:xfrm>
                <a:off x="4654286" y="2928609"/>
                <a:ext cx="277560" cy="22572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B1998B2B-CE25-BBDF-99DB-D951E2C5C1A2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4648166" y="2922489"/>
                  <a:ext cx="28980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0CAA5F5E-4073-0A98-CCBF-902CCAB0C2A6}"/>
                    </a:ext>
                  </a:extLst>
                </p14:cNvPr>
                <p14:cNvContentPartPr/>
                <p14:nvPr/>
              </p14:nvContentPartPr>
              <p14:xfrm>
                <a:off x="4956326" y="2983689"/>
                <a:ext cx="94320" cy="29124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0CAA5F5E-4073-0A98-CCBF-902CCAB0C2A6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4950206" y="2977569"/>
                  <a:ext cx="10656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65E363C9-FB5C-6571-FDF8-F70142108094}"/>
                    </a:ext>
                  </a:extLst>
                </p14:cNvPr>
                <p14:cNvContentPartPr/>
                <p14:nvPr/>
              </p14:nvContentPartPr>
              <p14:xfrm>
                <a:off x="5054966" y="3029409"/>
                <a:ext cx="84960" cy="1962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65E363C9-FB5C-6571-FDF8-F70142108094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5048846" y="3023289"/>
                  <a:ext cx="9720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54541504-4B84-41E2-4823-C300E9673607}"/>
                    </a:ext>
                  </a:extLst>
                </p14:cNvPr>
                <p14:cNvContentPartPr/>
                <p14:nvPr/>
              </p14:nvContentPartPr>
              <p14:xfrm>
                <a:off x="5055686" y="3092049"/>
                <a:ext cx="129240" cy="320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54541504-4B84-41E2-4823-C300E9673607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5049566" y="3085929"/>
                  <a:ext cx="14148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5013A6B5-3B84-9D03-7BC2-2361EC978799}"/>
                    </a:ext>
                  </a:extLst>
                </p14:cNvPr>
                <p14:cNvContentPartPr/>
                <p14:nvPr/>
              </p14:nvContentPartPr>
              <p14:xfrm>
                <a:off x="5143166" y="2860929"/>
                <a:ext cx="162720" cy="43092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5013A6B5-3B84-9D03-7BC2-2361EC978799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5137046" y="2854809"/>
                  <a:ext cx="174960" cy="443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6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188BA537-8626-FCF6-7306-159251E39356}"/>
                  </a:ext>
                </a:extLst>
              </p14:cNvPr>
              <p14:cNvContentPartPr/>
              <p14:nvPr/>
            </p14:nvContentPartPr>
            <p14:xfrm>
              <a:off x="8105187" y="5791472"/>
              <a:ext cx="141480" cy="134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188BA537-8626-FCF6-7306-159251E39356}"/>
                  </a:ext>
                </a:extLst>
              </p:cNvPr>
              <p:cNvPicPr/>
              <p:nvPr/>
            </p:nvPicPr>
            <p:blipFill>
              <a:blip r:embed="rId747"/>
              <a:stretch>
                <a:fillRect/>
              </a:stretch>
            </p:blipFill>
            <p:spPr>
              <a:xfrm>
                <a:off x="8099067" y="5785352"/>
                <a:ext cx="1537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5642084-BF82-BB17-824E-15ACB72D272A}"/>
                  </a:ext>
                </a:extLst>
              </p14:cNvPr>
              <p14:cNvContentPartPr/>
              <p14:nvPr/>
            </p14:nvContentPartPr>
            <p14:xfrm>
              <a:off x="6654384" y="6641101"/>
              <a:ext cx="64440" cy="61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5642084-BF82-BB17-824E-15ACB72D272A}"/>
                  </a:ext>
                </a:extLst>
              </p:cNvPr>
              <p:cNvPicPr/>
              <p:nvPr/>
            </p:nvPicPr>
            <p:blipFill>
              <a:blip r:embed="rId749"/>
              <a:stretch>
                <a:fillRect/>
              </a:stretch>
            </p:blipFill>
            <p:spPr>
              <a:xfrm>
                <a:off x="6648264" y="6634981"/>
                <a:ext cx="76680" cy="7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1F603C7-FC01-5044-FB81-4B713340C826}"/>
                  </a:ext>
                </a:extLst>
              </p14:cNvPr>
              <p14:cNvContentPartPr/>
              <p14:nvPr/>
            </p14:nvContentPartPr>
            <p14:xfrm>
              <a:off x="6995664" y="6620221"/>
              <a:ext cx="57240" cy="45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1F603C7-FC01-5044-FB81-4B713340C826}"/>
                  </a:ext>
                </a:extLst>
              </p:cNvPr>
              <p:cNvPicPr/>
              <p:nvPr/>
            </p:nvPicPr>
            <p:blipFill>
              <a:blip r:embed="rId751"/>
              <a:stretch>
                <a:fillRect/>
              </a:stretch>
            </p:blipFill>
            <p:spPr>
              <a:xfrm>
                <a:off x="6989544" y="6614101"/>
                <a:ext cx="69480" cy="57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EF8CB2E-9A90-42FE-FA50-8F9EBCA48F30}"/>
              </a:ext>
            </a:extLst>
          </p:cNvPr>
          <p:cNvGrpSpPr/>
          <p:nvPr/>
        </p:nvGrpSpPr>
        <p:grpSpPr>
          <a:xfrm>
            <a:off x="7316424" y="6635701"/>
            <a:ext cx="59760" cy="50400"/>
            <a:chOff x="7316424" y="6635701"/>
            <a:chExt cx="59760" cy="5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EBDB08B8-32AE-267B-B2AF-9B29D2EDE280}"/>
                    </a:ext>
                  </a:extLst>
                </p14:cNvPr>
                <p14:cNvContentPartPr/>
                <p14:nvPr/>
              </p14:nvContentPartPr>
              <p14:xfrm>
                <a:off x="7324344" y="6636061"/>
                <a:ext cx="45360" cy="2952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EBDB08B8-32AE-267B-B2AF-9B29D2EDE280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7318224" y="6629941"/>
                  <a:ext cx="576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EB248A23-88D4-39F7-715A-D0FA5303D64D}"/>
                    </a:ext>
                  </a:extLst>
                </p14:cNvPr>
                <p14:cNvContentPartPr/>
                <p14:nvPr/>
              </p14:nvContentPartPr>
              <p14:xfrm>
                <a:off x="7316424" y="6635701"/>
                <a:ext cx="59760" cy="504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EB248A23-88D4-39F7-715A-D0FA5303D64D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7310304" y="6629581"/>
                  <a:ext cx="72000" cy="6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64A28B7-FE9D-E576-0447-4D97D11F1CA0}"/>
                  </a:ext>
                </a:extLst>
              </p14:cNvPr>
              <p14:cNvContentPartPr/>
              <p14:nvPr/>
            </p14:nvContentPartPr>
            <p14:xfrm>
              <a:off x="7596864" y="6624901"/>
              <a:ext cx="65520" cy="64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64A28B7-FE9D-E576-0447-4D97D11F1CA0}"/>
                  </a:ext>
                </a:extLst>
              </p:cNvPr>
              <p:cNvPicPr/>
              <p:nvPr/>
            </p:nvPicPr>
            <p:blipFill>
              <a:blip r:embed="rId757"/>
              <a:stretch>
                <a:fillRect/>
              </a:stretch>
            </p:blipFill>
            <p:spPr>
              <a:xfrm>
                <a:off x="7590744" y="6618781"/>
                <a:ext cx="7776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8">
            <p14:nvContentPartPr>
              <p14:cNvPr id="517" name="Ink 516">
                <a:extLst>
                  <a:ext uri="{FF2B5EF4-FFF2-40B4-BE49-F238E27FC236}">
                    <a16:creationId xmlns:a16="http://schemas.microsoft.com/office/drawing/2014/main" id="{72743602-6AEB-DB7C-3BBD-5C92EF694E9E}"/>
                  </a:ext>
                </a:extLst>
              </p14:cNvPr>
              <p14:cNvContentPartPr/>
              <p14:nvPr/>
            </p14:nvContentPartPr>
            <p14:xfrm>
              <a:off x="7870464" y="6611581"/>
              <a:ext cx="67320" cy="68400"/>
            </p14:xfrm>
          </p:contentPart>
        </mc:Choice>
        <mc:Fallback xmlns="">
          <p:pic>
            <p:nvPicPr>
              <p:cNvPr id="517" name="Ink 516">
                <a:extLst>
                  <a:ext uri="{FF2B5EF4-FFF2-40B4-BE49-F238E27FC236}">
                    <a16:creationId xmlns:a16="http://schemas.microsoft.com/office/drawing/2014/main" id="{72743602-6AEB-DB7C-3BBD-5C92EF694E9E}"/>
                  </a:ext>
                </a:extLst>
              </p:cNvPr>
              <p:cNvPicPr/>
              <p:nvPr/>
            </p:nvPicPr>
            <p:blipFill>
              <a:blip r:embed="rId759"/>
              <a:stretch>
                <a:fillRect/>
              </a:stretch>
            </p:blipFill>
            <p:spPr>
              <a:xfrm>
                <a:off x="7864344" y="6605461"/>
                <a:ext cx="79560" cy="80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21" name="Group 520">
            <a:extLst>
              <a:ext uri="{FF2B5EF4-FFF2-40B4-BE49-F238E27FC236}">
                <a16:creationId xmlns:a16="http://schemas.microsoft.com/office/drawing/2014/main" id="{CB97AE63-3A28-0E07-AE8A-054D2FDA13B7}"/>
              </a:ext>
            </a:extLst>
          </p:cNvPr>
          <p:cNvGrpSpPr/>
          <p:nvPr/>
        </p:nvGrpSpPr>
        <p:grpSpPr>
          <a:xfrm>
            <a:off x="8190144" y="6620581"/>
            <a:ext cx="57960" cy="47520"/>
            <a:chOff x="8190144" y="6620581"/>
            <a:chExt cx="57960" cy="4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ED2E962B-24E5-0CDF-B6C9-38C6B5A190BF}"/>
                    </a:ext>
                  </a:extLst>
                </p14:cNvPr>
                <p14:cNvContentPartPr/>
                <p14:nvPr/>
              </p14:nvContentPartPr>
              <p14:xfrm>
                <a:off x="8191224" y="6639661"/>
                <a:ext cx="1440" cy="108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ED2E962B-24E5-0CDF-B6C9-38C6B5A190BF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8185104" y="6633541"/>
                  <a:ext cx="1368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A637A881-D9FC-386E-507E-D65DE37ACE15}"/>
                    </a:ext>
                  </a:extLst>
                </p14:cNvPr>
                <p14:cNvContentPartPr/>
                <p14:nvPr/>
              </p14:nvContentPartPr>
              <p14:xfrm>
                <a:off x="8190144" y="6638581"/>
                <a:ext cx="360" cy="36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A637A881-D9FC-386E-507E-D65DE37ACE15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8184024" y="6632461"/>
                  <a:ext cx="126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D4437F30-B53D-645A-53B6-0F9B4A0DF0B2}"/>
                    </a:ext>
                  </a:extLst>
                </p14:cNvPr>
                <p14:cNvContentPartPr/>
                <p14:nvPr/>
              </p14:nvContentPartPr>
              <p14:xfrm>
                <a:off x="8205984" y="6620581"/>
                <a:ext cx="42120" cy="4752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D4437F30-B53D-645A-53B6-0F9B4A0DF0B2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8199864" y="6614461"/>
                  <a:ext cx="54360" cy="59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5">
            <p14:nvContentPartPr>
              <p14:cNvPr id="523" name="Ink 522">
                <a:extLst>
                  <a:ext uri="{FF2B5EF4-FFF2-40B4-BE49-F238E27FC236}">
                    <a16:creationId xmlns:a16="http://schemas.microsoft.com/office/drawing/2014/main" id="{1BAB00A0-EFAD-884A-2BB8-C21B99EEFBF1}"/>
                  </a:ext>
                </a:extLst>
              </p14:cNvPr>
              <p14:cNvContentPartPr/>
              <p14:nvPr/>
            </p14:nvContentPartPr>
            <p14:xfrm>
              <a:off x="8477784" y="6601501"/>
              <a:ext cx="63000" cy="66600"/>
            </p14:xfrm>
          </p:contentPart>
        </mc:Choice>
        <mc:Fallback xmlns="">
          <p:pic>
            <p:nvPicPr>
              <p:cNvPr id="523" name="Ink 522">
                <a:extLst>
                  <a:ext uri="{FF2B5EF4-FFF2-40B4-BE49-F238E27FC236}">
                    <a16:creationId xmlns:a16="http://schemas.microsoft.com/office/drawing/2014/main" id="{1BAB00A0-EFAD-884A-2BB8-C21B99EEFBF1}"/>
                  </a:ext>
                </a:extLst>
              </p:cNvPr>
              <p:cNvPicPr/>
              <p:nvPr/>
            </p:nvPicPr>
            <p:blipFill>
              <a:blip r:embed="rId766"/>
              <a:stretch>
                <a:fillRect/>
              </a:stretch>
            </p:blipFill>
            <p:spPr>
              <a:xfrm>
                <a:off x="8471664" y="6595381"/>
                <a:ext cx="75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7">
            <p14:nvContentPartPr>
              <p14:cNvPr id="524" name="Ink 523">
                <a:extLst>
                  <a:ext uri="{FF2B5EF4-FFF2-40B4-BE49-F238E27FC236}">
                    <a16:creationId xmlns:a16="http://schemas.microsoft.com/office/drawing/2014/main" id="{4506FFC8-C0BE-3D0D-694B-021FC4A4F075}"/>
                  </a:ext>
                </a:extLst>
              </p14:cNvPr>
              <p14:cNvContentPartPr/>
              <p14:nvPr/>
            </p14:nvContentPartPr>
            <p14:xfrm>
              <a:off x="8779464" y="6587461"/>
              <a:ext cx="52200" cy="59400"/>
            </p14:xfrm>
          </p:contentPart>
        </mc:Choice>
        <mc:Fallback xmlns="">
          <p:pic>
            <p:nvPicPr>
              <p:cNvPr id="524" name="Ink 523">
                <a:extLst>
                  <a:ext uri="{FF2B5EF4-FFF2-40B4-BE49-F238E27FC236}">
                    <a16:creationId xmlns:a16="http://schemas.microsoft.com/office/drawing/2014/main" id="{4506FFC8-C0BE-3D0D-694B-021FC4A4F075}"/>
                  </a:ext>
                </a:extLst>
              </p:cNvPr>
              <p:cNvPicPr/>
              <p:nvPr/>
            </p:nvPicPr>
            <p:blipFill>
              <a:blip r:embed="rId768"/>
              <a:stretch>
                <a:fillRect/>
              </a:stretch>
            </p:blipFill>
            <p:spPr>
              <a:xfrm>
                <a:off x="8773344" y="6581341"/>
                <a:ext cx="64440" cy="71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28" name="Group 527">
            <a:extLst>
              <a:ext uri="{FF2B5EF4-FFF2-40B4-BE49-F238E27FC236}">
                <a16:creationId xmlns:a16="http://schemas.microsoft.com/office/drawing/2014/main" id="{1C8359E2-582A-CD1B-38B4-20F9B05A6739}"/>
              </a:ext>
            </a:extLst>
          </p:cNvPr>
          <p:cNvGrpSpPr/>
          <p:nvPr/>
        </p:nvGrpSpPr>
        <p:grpSpPr>
          <a:xfrm>
            <a:off x="9119304" y="6564061"/>
            <a:ext cx="82800" cy="86400"/>
            <a:chOff x="9119304" y="6564061"/>
            <a:chExt cx="82800" cy="8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E45C9790-138F-D892-7CF1-89851BFC07B7}"/>
                    </a:ext>
                  </a:extLst>
                </p14:cNvPr>
                <p14:cNvContentPartPr/>
                <p14:nvPr/>
              </p14:nvContentPartPr>
              <p14:xfrm>
                <a:off x="9174024" y="6589621"/>
                <a:ext cx="14760" cy="828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E45C9790-138F-D892-7CF1-89851BFC07B7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9167904" y="6583501"/>
                  <a:ext cx="27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23661701-649D-D42D-5D54-D809F234EACD}"/>
                    </a:ext>
                  </a:extLst>
                </p14:cNvPr>
                <p14:cNvContentPartPr/>
                <p14:nvPr/>
              </p14:nvContentPartPr>
              <p14:xfrm>
                <a:off x="9119304" y="6564061"/>
                <a:ext cx="82800" cy="8640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23661701-649D-D42D-5D54-D809F234EACD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9113184" y="6557941"/>
                  <a:ext cx="95040" cy="98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3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9AAD875A-4522-6978-1A98-FB590B726BA6}"/>
                  </a:ext>
                </a:extLst>
              </p14:cNvPr>
              <p14:cNvContentPartPr/>
              <p14:nvPr/>
            </p14:nvContentPartPr>
            <p14:xfrm>
              <a:off x="9449784" y="6571261"/>
              <a:ext cx="62280" cy="6336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9AAD875A-4522-6978-1A98-FB590B726BA6}"/>
                  </a:ext>
                </a:extLst>
              </p:cNvPr>
              <p:cNvPicPr/>
              <p:nvPr/>
            </p:nvPicPr>
            <p:blipFill>
              <a:blip r:embed="rId774"/>
              <a:stretch>
                <a:fillRect/>
              </a:stretch>
            </p:blipFill>
            <p:spPr>
              <a:xfrm>
                <a:off x="9443664" y="6565141"/>
                <a:ext cx="7452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5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696CE635-9232-60ED-B3EC-1A3BCDE588AD}"/>
                  </a:ext>
                </a:extLst>
              </p14:cNvPr>
              <p14:cNvContentPartPr/>
              <p14:nvPr/>
            </p14:nvContentPartPr>
            <p14:xfrm>
              <a:off x="6336864" y="5698621"/>
              <a:ext cx="10080" cy="612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696CE635-9232-60ED-B3EC-1A3BCDE588AD}"/>
                  </a:ext>
                </a:extLst>
              </p:cNvPr>
              <p:cNvPicPr/>
              <p:nvPr/>
            </p:nvPicPr>
            <p:blipFill>
              <a:blip r:embed="rId776"/>
              <a:stretch>
                <a:fillRect/>
              </a:stretch>
            </p:blipFill>
            <p:spPr>
              <a:xfrm>
                <a:off x="6330744" y="5692501"/>
                <a:ext cx="2232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7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0658E866-BD3A-CA8F-C866-18EA6BC4009A}"/>
                  </a:ext>
                </a:extLst>
              </p14:cNvPr>
              <p14:cNvContentPartPr/>
              <p14:nvPr/>
            </p14:nvContentPartPr>
            <p14:xfrm>
              <a:off x="9888264" y="4317301"/>
              <a:ext cx="198000" cy="24192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0658E866-BD3A-CA8F-C866-18EA6BC4009A}"/>
                  </a:ext>
                </a:extLst>
              </p:cNvPr>
              <p:cNvPicPr/>
              <p:nvPr/>
            </p:nvPicPr>
            <p:blipFill>
              <a:blip r:embed="rId778"/>
              <a:stretch>
                <a:fillRect/>
              </a:stretch>
            </p:blipFill>
            <p:spPr>
              <a:xfrm>
                <a:off x="9882144" y="4311181"/>
                <a:ext cx="21024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707" name="Ink 706">
                <a:extLst>
                  <a:ext uri="{FF2B5EF4-FFF2-40B4-BE49-F238E27FC236}">
                    <a16:creationId xmlns:a16="http://schemas.microsoft.com/office/drawing/2014/main" id="{AA1E7205-1FE2-D421-C4DF-79506B1B2F0E}"/>
                  </a:ext>
                </a:extLst>
              </p14:cNvPr>
              <p14:cNvContentPartPr/>
              <p14:nvPr/>
            </p14:nvContentPartPr>
            <p14:xfrm>
              <a:off x="2857104" y="5190661"/>
              <a:ext cx="128520" cy="30240"/>
            </p14:xfrm>
          </p:contentPart>
        </mc:Choice>
        <mc:Fallback xmlns="">
          <p:pic>
            <p:nvPicPr>
              <p:cNvPr id="707" name="Ink 706">
                <a:extLst>
                  <a:ext uri="{FF2B5EF4-FFF2-40B4-BE49-F238E27FC236}">
                    <a16:creationId xmlns:a16="http://schemas.microsoft.com/office/drawing/2014/main" id="{AA1E7205-1FE2-D421-C4DF-79506B1B2F0E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2850984" y="5184541"/>
                <a:ext cx="140760" cy="4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739" name="Group 738">
            <a:extLst>
              <a:ext uri="{FF2B5EF4-FFF2-40B4-BE49-F238E27FC236}">
                <a16:creationId xmlns:a16="http://schemas.microsoft.com/office/drawing/2014/main" id="{FCA65BB0-834C-05D4-9B06-8238CABD5C51}"/>
              </a:ext>
            </a:extLst>
          </p:cNvPr>
          <p:cNvGrpSpPr/>
          <p:nvPr/>
        </p:nvGrpSpPr>
        <p:grpSpPr>
          <a:xfrm>
            <a:off x="1934064" y="5795101"/>
            <a:ext cx="359280" cy="356040"/>
            <a:chOff x="1934064" y="5795101"/>
            <a:chExt cx="359280" cy="35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9E272D2C-49DA-8DA4-6BF9-486483295674}"/>
                    </a:ext>
                  </a:extLst>
                </p14:cNvPr>
                <p14:cNvContentPartPr/>
                <p14:nvPr/>
              </p14:nvContentPartPr>
              <p14:xfrm>
                <a:off x="1934064" y="5795101"/>
                <a:ext cx="359280" cy="28476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9E272D2C-49DA-8DA4-6BF9-486483295674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1927944" y="5788981"/>
                  <a:ext cx="37152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3ECC1947-5E73-C5B7-0AB9-C4468BCC4B10}"/>
                    </a:ext>
                  </a:extLst>
                </p14:cNvPr>
                <p14:cNvContentPartPr/>
                <p14:nvPr/>
              </p14:nvContentPartPr>
              <p14:xfrm>
                <a:off x="1955304" y="6088501"/>
                <a:ext cx="273960" cy="6264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3ECC1947-5E73-C5B7-0AB9-C4468BCC4B10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1949184" y="6082381"/>
                  <a:ext cx="286200" cy="7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FA090AA8-9F71-628E-8F88-2D99A9E9E406}"/>
              </a:ext>
            </a:extLst>
          </p:cNvPr>
          <p:cNvGrpSpPr/>
          <p:nvPr/>
        </p:nvGrpSpPr>
        <p:grpSpPr>
          <a:xfrm>
            <a:off x="11678544" y="4215061"/>
            <a:ext cx="393840" cy="385560"/>
            <a:chOff x="11678544" y="4215061"/>
            <a:chExt cx="393840" cy="38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1BB069E3-6DCA-D2DB-A28A-1018D70E8414}"/>
                    </a:ext>
                  </a:extLst>
                </p14:cNvPr>
                <p14:cNvContentPartPr/>
                <p14:nvPr/>
              </p14:nvContentPartPr>
              <p14:xfrm>
                <a:off x="11678544" y="4299301"/>
                <a:ext cx="105840" cy="15696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1BB069E3-6DCA-D2DB-A28A-1018D70E8414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11672424" y="4293181"/>
                  <a:ext cx="1180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2CAD4537-E193-86E1-DB62-EF3CA40AA0B6}"/>
                    </a:ext>
                  </a:extLst>
                </p14:cNvPr>
                <p14:cNvContentPartPr/>
                <p14:nvPr/>
              </p14:nvContentPartPr>
              <p14:xfrm>
                <a:off x="11896344" y="4294261"/>
                <a:ext cx="11880" cy="396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2CAD4537-E193-86E1-DB62-EF3CA40AA0B6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11890224" y="4288141"/>
                  <a:ext cx="241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54ED56B7-BAAE-0BD2-5A4F-877D2D0C54B6}"/>
                    </a:ext>
                  </a:extLst>
                </p14:cNvPr>
                <p14:cNvContentPartPr/>
                <p14:nvPr/>
              </p14:nvContentPartPr>
              <p14:xfrm>
                <a:off x="11905344" y="4215061"/>
                <a:ext cx="38520" cy="12168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54ED56B7-BAAE-0BD2-5A4F-877D2D0C54B6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11899224" y="4208941"/>
                  <a:ext cx="507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AB87A290-3575-7110-2B31-10ACA82CB97B}"/>
                    </a:ext>
                  </a:extLst>
                </p14:cNvPr>
                <p14:cNvContentPartPr/>
                <p14:nvPr/>
              </p14:nvContentPartPr>
              <p14:xfrm>
                <a:off x="11803104" y="4364461"/>
                <a:ext cx="269280" cy="1332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AB87A290-3575-7110-2B31-10ACA82CB97B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11796984" y="4358341"/>
                  <a:ext cx="2815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179DD46A-700C-2EC8-FEFE-893203C852F8}"/>
                    </a:ext>
                  </a:extLst>
                </p14:cNvPr>
                <p14:cNvContentPartPr/>
                <p14:nvPr/>
              </p14:nvContentPartPr>
              <p14:xfrm>
                <a:off x="11845944" y="4413061"/>
                <a:ext cx="104040" cy="11592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179DD46A-700C-2EC8-FEFE-893203C852F8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11839824" y="4406941"/>
                  <a:ext cx="116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0E7FA1FC-D04F-2227-42E4-8F9378A9A747}"/>
                    </a:ext>
                  </a:extLst>
                </p14:cNvPr>
                <p14:cNvContentPartPr/>
                <p14:nvPr/>
              </p14:nvContentPartPr>
              <p14:xfrm>
                <a:off x="11908224" y="4440421"/>
                <a:ext cx="42120" cy="16020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0E7FA1FC-D04F-2227-42E4-8F9378A9A747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11902104" y="4434301"/>
                  <a:ext cx="543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5DF8F3D4-3F2D-4110-E74B-985E569E7A36}"/>
                    </a:ext>
                  </a:extLst>
                </p14:cNvPr>
                <p14:cNvContentPartPr/>
                <p14:nvPr/>
              </p14:nvContentPartPr>
              <p14:xfrm>
                <a:off x="11993904" y="4402261"/>
                <a:ext cx="73800" cy="11988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5DF8F3D4-3F2D-4110-E74B-985E569E7A36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11987784" y="4396141"/>
                  <a:ext cx="86040" cy="132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99">
            <p14:nvContentPartPr>
              <p14:cNvPr id="1033" name="Ink 1032">
                <a:extLst>
                  <a:ext uri="{FF2B5EF4-FFF2-40B4-BE49-F238E27FC236}">
                    <a16:creationId xmlns:a16="http://schemas.microsoft.com/office/drawing/2014/main" id="{AA7C6702-0F8D-C7A0-458B-69942EE52B57}"/>
                  </a:ext>
                </a:extLst>
              </p14:cNvPr>
              <p14:cNvContentPartPr/>
              <p14:nvPr/>
            </p14:nvContentPartPr>
            <p14:xfrm>
              <a:off x="4986864" y="6291901"/>
              <a:ext cx="15480" cy="19800"/>
            </p14:xfrm>
          </p:contentPart>
        </mc:Choice>
        <mc:Fallback xmlns="">
          <p:pic>
            <p:nvPicPr>
              <p:cNvPr id="1033" name="Ink 1032">
                <a:extLst>
                  <a:ext uri="{FF2B5EF4-FFF2-40B4-BE49-F238E27FC236}">
                    <a16:creationId xmlns:a16="http://schemas.microsoft.com/office/drawing/2014/main" id="{AA7C6702-0F8D-C7A0-458B-69942EE52B57}"/>
                  </a:ext>
                </a:extLst>
              </p:cNvPr>
              <p:cNvPicPr/>
              <p:nvPr/>
            </p:nvPicPr>
            <p:blipFill>
              <a:blip r:embed="rId800"/>
              <a:stretch>
                <a:fillRect/>
              </a:stretch>
            </p:blipFill>
            <p:spPr>
              <a:xfrm>
                <a:off x="4980744" y="6285781"/>
                <a:ext cx="277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1">
            <p14:nvContentPartPr>
              <p14:cNvPr id="361" name="Ink 360">
                <a:extLst>
                  <a:ext uri="{FF2B5EF4-FFF2-40B4-BE49-F238E27FC236}">
                    <a16:creationId xmlns:a16="http://schemas.microsoft.com/office/drawing/2014/main" id="{70FAAB33-FDD7-8E44-5A86-1695CFA2BD9C}"/>
                  </a:ext>
                </a:extLst>
              </p14:cNvPr>
              <p14:cNvContentPartPr/>
              <p14:nvPr/>
            </p14:nvContentPartPr>
            <p14:xfrm>
              <a:off x="6329245" y="5608022"/>
              <a:ext cx="60120" cy="70200"/>
            </p14:xfrm>
          </p:contentPart>
        </mc:Choice>
        <mc:Fallback xmlns="">
          <p:pic>
            <p:nvPicPr>
              <p:cNvPr id="361" name="Ink 360">
                <a:extLst>
                  <a:ext uri="{FF2B5EF4-FFF2-40B4-BE49-F238E27FC236}">
                    <a16:creationId xmlns:a16="http://schemas.microsoft.com/office/drawing/2014/main" id="{70FAAB33-FDD7-8E44-5A86-1695CFA2BD9C}"/>
                  </a:ext>
                </a:extLst>
              </p:cNvPr>
              <p:cNvPicPr/>
              <p:nvPr/>
            </p:nvPicPr>
            <p:blipFill>
              <a:blip r:embed="rId802"/>
              <a:stretch>
                <a:fillRect/>
              </a:stretch>
            </p:blipFill>
            <p:spPr>
              <a:xfrm>
                <a:off x="6323125" y="5601933"/>
                <a:ext cx="72360" cy="82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3">
            <p14:nvContentPartPr>
              <p14:cNvPr id="362" name="Ink 361">
                <a:extLst>
                  <a:ext uri="{FF2B5EF4-FFF2-40B4-BE49-F238E27FC236}">
                    <a16:creationId xmlns:a16="http://schemas.microsoft.com/office/drawing/2014/main" id="{033B5E3B-E521-68D4-AF5A-DAD9FB950C98}"/>
                  </a:ext>
                </a:extLst>
              </p14:cNvPr>
              <p14:cNvContentPartPr/>
              <p14:nvPr/>
            </p14:nvContentPartPr>
            <p14:xfrm>
              <a:off x="6379285" y="5656262"/>
              <a:ext cx="375480" cy="26640"/>
            </p14:xfrm>
          </p:contentPart>
        </mc:Choice>
        <mc:Fallback xmlns="">
          <p:pic>
            <p:nvPicPr>
              <p:cNvPr id="362" name="Ink 361">
                <a:extLst>
                  <a:ext uri="{FF2B5EF4-FFF2-40B4-BE49-F238E27FC236}">
                    <a16:creationId xmlns:a16="http://schemas.microsoft.com/office/drawing/2014/main" id="{033B5E3B-E521-68D4-AF5A-DAD9FB950C98}"/>
                  </a:ext>
                </a:extLst>
              </p:cNvPr>
              <p:cNvPicPr/>
              <p:nvPr/>
            </p:nvPicPr>
            <p:blipFill>
              <a:blip r:embed="rId804"/>
              <a:stretch>
                <a:fillRect/>
              </a:stretch>
            </p:blipFill>
            <p:spPr>
              <a:xfrm>
                <a:off x="6373165" y="5650142"/>
                <a:ext cx="387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5">
            <p14:nvContentPartPr>
              <p14:cNvPr id="364" name="Ink 363">
                <a:extLst>
                  <a:ext uri="{FF2B5EF4-FFF2-40B4-BE49-F238E27FC236}">
                    <a16:creationId xmlns:a16="http://schemas.microsoft.com/office/drawing/2014/main" id="{F6CBC715-27CC-61D2-8A55-23D53473AD8E}"/>
                  </a:ext>
                </a:extLst>
              </p14:cNvPr>
              <p14:cNvContentPartPr/>
              <p14:nvPr/>
            </p14:nvContentPartPr>
            <p14:xfrm>
              <a:off x="6758365" y="5427662"/>
              <a:ext cx="247320" cy="227880"/>
            </p14:xfrm>
          </p:contentPart>
        </mc:Choice>
        <mc:Fallback xmlns="">
          <p:pic>
            <p:nvPicPr>
              <p:cNvPr id="364" name="Ink 363">
                <a:extLst>
                  <a:ext uri="{FF2B5EF4-FFF2-40B4-BE49-F238E27FC236}">
                    <a16:creationId xmlns:a16="http://schemas.microsoft.com/office/drawing/2014/main" id="{F6CBC715-27CC-61D2-8A55-23D53473AD8E}"/>
                  </a:ext>
                </a:extLst>
              </p:cNvPr>
              <p:cNvPicPr/>
              <p:nvPr/>
            </p:nvPicPr>
            <p:blipFill>
              <a:blip r:embed="rId806"/>
              <a:stretch>
                <a:fillRect/>
              </a:stretch>
            </p:blipFill>
            <p:spPr>
              <a:xfrm>
                <a:off x="6752245" y="5421542"/>
                <a:ext cx="2595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7">
            <p14:nvContentPartPr>
              <p14:cNvPr id="366" name="Ink 365">
                <a:extLst>
                  <a:ext uri="{FF2B5EF4-FFF2-40B4-BE49-F238E27FC236}">
                    <a16:creationId xmlns:a16="http://schemas.microsoft.com/office/drawing/2014/main" id="{A80968A3-B6EB-E1C7-E55F-95AE5305F1C0}"/>
                  </a:ext>
                </a:extLst>
              </p14:cNvPr>
              <p14:cNvContentPartPr/>
              <p14:nvPr/>
            </p14:nvContentPartPr>
            <p14:xfrm>
              <a:off x="6998485" y="5407862"/>
              <a:ext cx="359640" cy="31320"/>
            </p14:xfrm>
          </p:contentPart>
        </mc:Choice>
        <mc:Fallback xmlns="">
          <p:pic>
            <p:nvPicPr>
              <p:cNvPr id="366" name="Ink 365">
                <a:extLst>
                  <a:ext uri="{FF2B5EF4-FFF2-40B4-BE49-F238E27FC236}">
                    <a16:creationId xmlns:a16="http://schemas.microsoft.com/office/drawing/2014/main" id="{A80968A3-B6EB-E1C7-E55F-95AE5305F1C0}"/>
                  </a:ext>
                </a:extLst>
              </p:cNvPr>
              <p:cNvPicPr/>
              <p:nvPr/>
            </p:nvPicPr>
            <p:blipFill>
              <a:blip r:embed="rId808"/>
              <a:stretch>
                <a:fillRect/>
              </a:stretch>
            </p:blipFill>
            <p:spPr>
              <a:xfrm>
                <a:off x="6992365" y="5401742"/>
                <a:ext cx="3718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9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33539444-72E4-2FDA-F8AE-8B8AB6E5B4E9}"/>
                  </a:ext>
                </a:extLst>
              </p14:cNvPr>
              <p14:cNvContentPartPr/>
              <p14:nvPr/>
            </p14:nvContentPartPr>
            <p14:xfrm>
              <a:off x="7366045" y="5166662"/>
              <a:ext cx="286200" cy="23976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33539444-72E4-2FDA-F8AE-8B8AB6E5B4E9}"/>
                  </a:ext>
                </a:extLst>
              </p:cNvPr>
              <p:cNvPicPr/>
              <p:nvPr/>
            </p:nvPicPr>
            <p:blipFill>
              <a:blip r:embed="rId810"/>
              <a:stretch>
                <a:fillRect/>
              </a:stretch>
            </p:blipFill>
            <p:spPr>
              <a:xfrm>
                <a:off x="7359925" y="5160542"/>
                <a:ext cx="2984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369" name="Ink 368">
                <a:extLst>
                  <a:ext uri="{FF2B5EF4-FFF2-40B4-BE49-F238E27FC236}">
                    <a16:creationId xmlns:a16="http://schemas.microsoft.com/office/drawing/2014/main" id="{AD7ED3DB-B38F-C124-58C5-FA034E201B95}"/>
                  </a:ext>
                </a:extLst>
              </p14:cNvPr>
              <p14:cNvContentPartPr/>
              <p14:nvPr/>
            </p14:nvContentPartPr>
            <p14:xfrm>
              <a:off x="7641085" y="5117702"/>
              <a:ext cx="335880" cy="60480"/>
            </p14:xfrm>
          </p:contentPart>
        </mc:Choice>
        <mc:Fallback xmlns="">
          <p:pic>
            <p:nvPicPr>
              <p:cNvPr id="369" name="Ink 368">
                <a:extLst>
                  <a:ext uri="{FF2B5EF4-FFF2-40B4-BE49-F238E27FC236}">
                    <a16:creationId xmlns:a16="http://schemas.microsoft.com/office/drawing/2014/main" id="{AD7ED3DB-B38F-C124-58C5-FA034E201B95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7634965" y="5111582"/>
                <a:ext cx="3481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3">
            <p14:nvContentPartPr>
              <p14:cNvPr id="370" name="Ink 369">
                <a:extLst>
                  <a:ext uri="{FF2B5EF4-FFF2-40B4-BE49-F238E27FC236}">
                    <a16:creationId xmlns:a16="http://schemas.microsoft.com/office/drawing/2014/main" id="{4649AB54-7A3C-6242-EC16-1A6B92B9A98D}"/>
                  </a:ext>
                </a:extLst>
              </p14:cNvPr>
              <p14:cNvContentPartPr/>
              <p14:nvPr/>
            </p14:nvContentPartPr>
            <p14:xfrm>
              <a:off x="7973005" y="4880462"/>
              <a:ext cx="333000" cy="235080"/>
            </p14:xfrm>
          </p:contentPart>
        </mc:Choice>
        <mc:Fallback xmlns="">
          <p:pic>
            <p:nvPicPr>
              <p:cNvPr id="370" name="Ink 369">
                <a:extLst>
                  <a:ext uri="{FF2B5EF4-FFF2-40B4-BE49-F238E27FC236}">
                    <a16:creationId xmlns:a16="http://schemas.microsoft.com/office/drawing/2014/main" id="{4649AB54-7A3C-6242-EC16-1A6B92B9A98D}"/>
                  </a:ext>
                </a:extLst>
              </p:cNvPr>
              <p:cNvPicPr/>
              <p:nvPr/>
            </p:nvPicPr>
            <p:blipFill>
              <a:blip r:embed="rId814"/>
              <a:stretch>
                <a:fillRect/>
              </a:stretch>
            </p:blipFill>
            <p:spPr>
              <a:xfrm>
                <a:off x="7966878" y="4874342"/>
                <a:ext cx="345253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5">
            <p14:nvContentPartPr>
              <p14:cNvPr id="372" name="Ink 371">
                <a:extLst>
                  <a:ext uri="{FF2B5EF4-FFF2-40B4-BE49-F238E27FC236}">
                    <a16:creationId xmlns:a16="http://schemas.microsoft.com/office/drawing/2014/main" id="{0C1B9381-E94A-A362-698D-AE37E222DB0E}"/>
                  </a:ext>
                </a:extLst>
              </p14:cNvPr>
              <p14:cNvContentPartPr/>
              <p14:nvPr/>
            </p14:nvContentPartPr>
            <p14:xfrm>
              <a:off x="8285485" y="4844102"/>
              <a:ext cx="342000" cy="50400"/>
            </p14:xfrm>
          </p:contentPart>
        </mc:Choice>
        <mc:Fallback xmlns="">
          <p:pic>
            <p:nvPicPr>
              <p:cNvPr id="372" name="Ink 371">
                <a:extLst>
                  <a:ext uri="{FF2B5EF4-FFF2-40B4-BE49-F238E27FC236}">
                    <a16:creationId xmlns:a16="http://schemas.microsoft.com/office/drawing/2014/main" id="{0C1B9381-E94A-A362-698D-AE37E222DB0E}"/>
                  </a:ext>
                </a:extLst>
              </p:cNvPr>
              <p:cNvPicPr/>
              <p:nvPr/>
            </p:nvPicPr>
            <p:blipFill>
              <a:blip r:embed="rId816"/>
              <a:stretch>
                <a:fillRect/>
              </a:stretch>
            </p:blipFill>
            <p:spPr>
              <a:xfrm>
                <a:off x="8279365" y="4837982"/>
                <a:ext cx="35424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7">
            <p14:nvContentPartPr>
              <p14:cNvPr id="375" name="Ink 374">
                <a:extLst>
                  <a:ext uri="{FF2B5EF4-FFF2-40B4-BE49-F238E27FC236}">
                    <a16:creationId xmlns:a16="http://schemas.microsoft.com/office/drawing/2014/main" id="{BC28C6A2-774C-DB3C-B903-8A07D33C98F8}"/>
                  </a:ext>
                </a:extLst>
              </p14:cNvPr>
              <p14:cNvContentPartPr/>
              <p14:nvPr/>
            </p14:nvContentPartPr>
            <p14:xfrm>
              <a:off x="8634685" y="4665542"/>
              <a:ext cx="240480" cy="171000"/>
            </p14:xfrm>
          </p:contentPart>
        </mc:Choice>
        <mc:Fallback xmlns="">
          <p:pic>
            <p:nvPicPr>
              <p:cNvPr id="375" name="Ink 374">
                <a:extLst>
                  <a:ext uri="{FF2B5EF4-FFF2-40B4-BE49-F238E27FC236}">
                    <a16:creationId xmlns:a16="http://schemas.microsoft.com/office/drawing/2014/main" id="{BC28C6A2-774C-DB3C-B903-8A07D33C98F8}"/>
                  </a:ext>
                </a:extLst>
              </p:cNvPr>
              <p:cNvPicPr/>
              <p:nvPr/>
            </p:nvPicPr>
            <p:blipFill>
              <a:blip r:embed="rId818"/>
              <a:stretch>
                <a:fillRect/>
              </a:stretch>
            </p:blipFill>
            <p:spPr>
              <a:xfrm>
                <a:off x="8628565" y="4659422"/>
                <a:ext cx="2527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9">
            <p14:nvContentPartPr>
              <p14:cNvPr id="376" name="Ink 375">
                <a:extLst>
                  <a:ext uri="{FF2B5EF4-FFF2-40B4-BE49-F238E27FC236}">
                    <a16:creationId xmlns:a16="http://schemas.microsoft.com/office/drawing/2014/main" id="{2F23C8F4-4056-E80B-3BC2-D7C41E488F08}"/>
                  </a:ext>
                </a:extLst>
              </p14:cNvPr>
              <p14:cNvContentPartPr/>
              <p14:nvPr/>
            </p14:nvContentPartPr>
            <p14:xfrm>
              <a:off x="8603725" y="4607222"/>
              <a:ext cx="358920" cy="232560"/>
            </p14:xfrm>
          </p:contentPart>
        </mc:Choice>
        <mc:Fallback xmlns="">
          <p:pic>
            <p:nvPicPr>
              <p:cNvPr id="376" name="Ink 375">
                <a:extLst>
                  <a:ext uri="{FF2B5EF4-FFF2-40B4-BE49-F238E27FC236}">
                    <a16:creationId xmlns:a16="http://schemas.microsoft.com/office/drawing/2014/main" id="{2F23C8F4-4056-E80B-3BC2-D7C41E488F08}"/>
                  </a:ext>
                </a:extLst>
              </p:cNvPr>
              <p:cNvPicPr/>
              <p:nvPr/>
            </p:nvPicPr>
            <p:blipFill>
              <a:blip r:embed="rId820"/>
              <a:stretch>
                <a:fillRect/>
              </a:stretch>
            </p:blipFill>
            <p:spPr>
              <a:xfrm>
                <a:off x="8597599" y="4601102"/>
                <a:ext cx="371172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1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9B5A1B71-B869-54C1-0817-90985179A249}"/>
                  </a:ext>
                </a:extLst>
              </p14:cNvPr>
              <p14:cNvContentPartPr/>
              <p14:nvPr/>
            </p14:nvContentPartPr>
            <p14:xfrm>
              <a:off x="8935285" y="4581302"/>
              <a:ext cx="366840" cy="41760"/>
            </p14:xfrm>
          </p:contentPart>
        </mc:Choice>
        <mc:Fallback xmlns=""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9B5A1B71-B869-54C1-0817-90985179A249}"/>
                  </a:ext>
                </a:extLst>
              </p:cNvPr>
              <p:cNvPicPr/>
              <p:nvPr/>
            </p:nvPicPr>
            <p:blipFill>
              <a:blip r:embed="rId822"/>
              <a:stretch>
                <a:fillRect/>
              </a:stretch>
            </p:blipFill>
            <p:spPr>
              <a:xfrm>
                <a:off x="8929165" y="4575182"/>
                <a:ext cx="3790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3">
            <p14:nvContentPartPr>
              <p14:cNvPr id="380" name="Ink 379">
                <a:extLst>
                  <a:ext uri="{FF2B5EF4-FFF2-40B4-BE49-F238E27FC236}">
                    <a16:creationId xmlns:a16="http://schemas.microsoft.com/office/drawing/2014/main" id="{1D70133C-0A13-DD78-98E7-CB4249E8C054}"/>
                  </a:ext>
                </a:extLst>
              </p14:cNvPr>
              <p14:cNvContentPartPr/>
              <p14:nvPr/>
            </p14:nvContentPartPr>
            <p14:xfrm>
              <a:off x="9304645" y="4399142"/>
              <a:ext cx="303480" cy="188280"/>
            </p14:xfrm>
          </p:contentPart>
        </mc:Choice>
        <mc:Fallback xmlns="">
          <p:pic>
            <p:nvPicPr>
              <p:cNvPr id="380" name="Ink 379">
                <a:extLst>
                  <a:ext uri="{FF2B5EF4-FFF2-40B4-BE49-F238E27FC236}">
                    <a16:creationId xmlns:a16="http://schemas.microsoft.com/office/drawing/2014/main" id="{1D70133C-0A13-DD78-98E7-CB4249E8C054}"/>
                  </a:ext>
                </a:extLst>
              </p:cNvPr>
              <p:cNvPicPr/>
              <p:nvPr/>
            </p:nvPicPr>
            <p:blipFill>
              <a:blip r:embed="rId824"/>
              <a:stretch>
                <a:fillRect/>
              </a:stretch>
            </p:blipFill>
            <p:spPr>
              <a:xfrm>
                <a:off x="9298532" y="4393022"/>
                <a:ext cx="315705" cy="200520"/>
              </a:xfrm>
              <a:prstGeom prst="rect">
                <a:avLst/>
              </a:prstGeom>
            </p:spPr>
          </p:pic>
        </mc:Fallback>
      </mc:AlternateContent>
      <p:grpSp>
        <p:nvGrpSpPr>
          <p:cNvPr id="419" name="Group 418">
            <a:extLst>
              <a:ext uri="{FF2B5EF4-FFF2-40B4-BE49-F238E27FC236}">
                <a16:creationId xmlns:a16="http://schemas.microsoft.com/office/drawing/2014/main" id="{03A6E526-C093-51E8-DC8C-0A4FC409756B}"/>
              </a:ext>
            </a:extLst>
          </p:cNvPr>
          <p:cNvGrpSpPr/>
          <p:nvPr/>
        </p:nvGrpSpPr>
        <p:grpSpPr>
          <a:xfrm>
            <a:off x="9505475" y="4690392"/>
            <a:ext cx="347400" cy="249480"/>
            <a:chOff x="9505475" y="4690392"/>
            <a:chExt cx="347400" cy="24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D26B732A-1208-4EAF-D2BD-EBAAD1BECE91}"/>
                    </a:ext>
                  </a:extLst>
                </p14:cNvPr>
                <p14:cNvContentPartPr/>
                <p14:nvPr/>
              </p14:nvContentPartPr>
              <p14:xfrm>
                <a:off x="9505475" y="4741512"/>
                <a:ext cx="153000" cy="19836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D26B732A-1208-4EAF-D2BD-EBAAD1BECE91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9499355" y="4735392"/>
                  <a:ext cx="1652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2B6EE0FE-E509-BF1F-25A6-D4A67BC0E01E}"/>
                    </a:ext>
                  </a:extLst>
                </p14:cNvPr>
                <p14:cNvContentPartPr/>
                <p14:nvPr/>
              </p14:nvContentPartPr>
              <p14:xfrm>
                <a:off x="9623555" y="4690392"/>
                <a:ext cx="111240" cy="4248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2B6EE0FE-E509-BF1F-25A6-D4A67BC0E01E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9617435" y="4684272"/>
                  <a:ext cx="12348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8C425090-3D8F-F92A-8187-5EDB2C14DD33}"/>
                    </a:ext>
                  </a:extLst>
                </p14:cNvPr>
                <p14:cNvContentPartPr/>
                <p14:nvPr/>
              </p14:nvContentPartPr>
              <p14:xfrm>
                <a:off x="9681515" y="4828632"/>
                <a:ext cx="89280" cy="5580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8C425090-3D8F-F92A-8187-5EDB2C14DD33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9675395" y="4822512"/>
                  <a:ext cx="1015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08B3CD4B-E1D7-D3F9-FB6D-7600C444CAD0}"/>
                    </a:ext>
                  </a:extLst>
                </p14:cNvPr>
                <p14:cNvContentPartPr/>
                <p14:nvPr/>
              </p14:nvContentPartPr>
              <p14:xfrm>
                <a:off x="9783035" y="4828272"/>
                <a:ext cx="69840" cy="5400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08B3CD4B-E1D7-D3F9-FB6D-7600C444CAD0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9776915" y="4822152"/>
                  <a:ext cx="82080" cy="66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33">
            <p14:nvContentPartPr>
              <p14:cNvPr id="420" name="Ink 419">
                <a:extLst>
                  <a:ext uri="{FF2B5EF4-FFF2-40B4-BE49-F238E27FC236}">
                    <a16:creationId xmlns:a16="http://schemas.microsoft.com/office/drawing/2014/main" id="{0C0FAE76-5C77-ABA7-9686-9E23934AA6F8}"/>
                  </a:ext>
                </a:extLst>
              </p14:cNvPr>
              <p14:cNvContentPartPr/>
              <p14:nvPr/>
            </p14:nvContentPartPr>
            <p14:xfrm>
              <a:off x="10169596" y="4370657"/>
              <a:ext cx="120600" cy="111600"/>
            </p14:xfrm>
          </p:contentPart>
        </mc:Choice>
        <mc:Fallback xmlns="">
          <p:pic>
            <p:nvPicPr>
              <p:cNvPr id="420" name="Ink 419">
                <a:extLst>
                  <a:ext uri="{FF2B5EF4-FFF2-40B4-BE49-F238E27FC236}">
                    <a16:creationId xmlns:a16="http://schemas.microsoft.com/office/drawing/2014/main" id="{0C0FAE76-5C77-ABA7-9686-9E23934AA6F8}"/>
                  </a:ext>
                </a:extLst>
              </p:cNvPr>
              <p:cNvPicPr/>
              <p:nvPr/>
            </p:nvPicPr>
            <p:blipFill>
              <a:blip r:embed="rId834"/>
              <a:stretch>
                <a:fillRect/>
              </a:stretch>
            </p:blipFill>
            <p:spPr>
              <a:xfrm>
                <a:off x="10163476" y="4364537"/>
                <a:ext cx="132840" cy="12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52" name="Group 951">
            <a:extLst>
              <a:ext uri="{FF2B5EF4-FFF2-40B4-BE49-F238E27FC236}">
                <a16:creationId xmlns:a16="http://schemas.microsoft.com/office/drawing/2014/main" id="{0D707A82-BE8F-3935-ED0E-7CB7A1ED1956}"/>
              </a:ext>
            </a:extLst>
          </p:cNvPr>
          <p:cNvGrpSpPr/>
          <p:nvPr/>
        </p:nvGrpSpPr>
        <p:grpSpPr>
          <a:xfrm>
            <a:off x="6343008" y="4312559"/>
            <a:ext cx="3294000" cy="1466280"/>
            <a:chOff x="6343008" y="4312559"/>
            <a:chExt cx="3294000" cy="146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A0302038-1D2E-12C6-31C5-2D60677E3B99}"/>
                    </a:ext>
                  </a:extLst>
                </p14:cNvPr>
                <p14:cNvContentPartPr/>
                <p14:nvPr/>
              </p14:nvContentPartPr>
              <p14:xfrm>
                <a:off x="6343008" y="5589839"/>
                <a:ext cx="19800" cy="360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A0302038-1D2E-12C6-31C5-2D60677E3B99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6336888" y="5583719"/>
                  <a:ext cx="320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393527D7-ADD0-8FE3-D3CE-E0272251F166}"/>
                    </a:ext>
                  </a:extLst>
                </p14:cNvPr>
                <p14:cNvContentPartPr/>
                <p14:nvPr/>
              </p14:nvContentPartPr>
              <p14:xfrm>
                <a:off x="6365328" y="5586959"/>
                <a:ext cx="26280" cy="684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393527D7-ADD0-8FE3-D3CE-E0272251F166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6359208" y="5580839"/>
                  <a:ext cx="385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52CC98F4-7881-FB42-145A-56BD9595D3BB}"/>
                    </a:ext>
                  </a:extLst>
                </p14:cNvPr>
                <p14:cNvContentPartPr/>
                <p14:nvPr/>
              </p14:nvContentPartPr>
              <p14:xfrm>
                <a:off x="6406008" y="5589479"/>
                <a:ext cx="19440" cy="3240"/>
              </p14:xfrm>
            </p:contentPart>
          </mc:Choice>
          <mc:Fallback xmlns=""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52CC98F4-7881-FB42-145A-56BD9595D3BB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6399888" y="5583359"/>
                  <a:ext cx="316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0F241425-A184-B380-48FE-6DB3A3A92AA3}"/>
                    </a:ext>
                  </a:extLst>
                </p14:cNvPr>
                <p14:cNvContentPartPr/>
                <p14:nvPr/>
              </p14:nvContentPartPr>
              <p14:xfrm>
                <a:off x="6465048" y="5587679"/>
                <a:ext cx="12240" cy="396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0F241425-A184-B380-48FE-6DB3A3A92AA3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6458928" y="5581559"/>
                  <a:ext cx="244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58BE00D8-182B-1BFF-DA48-1BCF83C23704}"/>
                    </a:ext>
                  </a:extLst>
                </p14:cNvPr>
                <p14:cNvContentPartPr/>
                <p14:nvPr/>
              </p14:nvContentPartPr>
              <p14:xfrm>
                <a:off x="6486648" y="5588399"/>
                <a:ext cx="27720" cy="1080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58BE00D8-182B-1BFF-DA48-1BCF83C23704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6480528" y="5582279"/>
                  <a:ext cx="39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3DD3D126-8104-3FC8-50B5-A889230EC58F}"/>
                    </a:ext>
                  </a:extLst>
                </p14:cNvPr>
                <p14:cNvContentPartPr/>
                <p14:nvPr/>
              </p14:nvContentPartPr>
              <p14:xfrm>
                <a:off x="6533088" y="5591999"/>
                <a:ext cx="5760" cy="504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3DD3D126-8104-3FC8-50B5-A889230EC58F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6526968" y="5585879"/>
                  <a:ext cx="180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6DD1C683-09E9-5E4A-565E-579931B7860B}"/>
                    </a:ext>
                  </a:extLst>
                </p14:cNvPr>
                <p14:cNvContentPartPr/>
                <p14:nvPr/>
              </p14:nvContentPartPr>
              <p14:xfrm>
                <a:off x="6556128" y="5593079"/>
                <a:ext cx="12960" cy="324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6DD1C683-09E9-5E4A-565E-579931B7860B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6550008" y="5586959"/>
                  <a:ext cx="252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5CBE0B0D-564B-156D-1D5E-735206677AE3}"/>
                    </a:ext>
                  </a:extLst>
                </p14:cNvPr>
                <p14:cNvContentPartPr/>
                <p14:nvPr/>
              </p14:nvContentPartPr>
              <p14:xfrm>
                <a:off x="6600048" y="5594519"/>
                <a:ext cx="12600" cy="360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5CBE0B0D-564B-156D-1D5E-735206677AE3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6593928" y="5588399"/>
                  <a:ext cx="248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A743225E-E6FA-06D1-71F5-243DE0E54CF1}"/>
                    </a:ext>
                  </a:extLst>
                </p14:cNvPr>
                <p14:cNvContentPartPr/>
                <p14:nvPr/>
              </p14:nvContentPartPr>
              <p14:xfrm>
                <a:off x="6642528" y="5586599"/>
                <a:ext cx="18360" cy="504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A743225E-E6FA-06D1-71F5-243DE0E54CF1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6636408" y="5580479"/>
                  <a:ext cx="306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301D3E7C-3FF4-F050-3783-58D5C5950F60}"/>
                    </a:ext>
                  </a:extLst>
                </p14:cNvPr>
                <p14:cNvContentPartPr/>
                <p14:nvPr/>
              </p14:nvContentPartPr>
              <p14:xfrm>
                <a:off x="6663408" y="5581559"/>
                <a:ext cx="12960" cy="720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301D3E7C-3FF4-F050-3783-58D5C5950F60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6657288" y="5575439"/>
                  <a:ext cx="252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D4AABCAF-0C8F-9D97-9340-F5C30CF1784C}"/>
                    </a:ext>
                  </a:extLst>
                </p14:cNvPr>
                <p14:cNvContentPartPr/>
                <p14:nvPr/>
              </p14:nvContentPartPr>
              <p14:xfrm>
                <a:off x="6681768" y="5581919"/>
                <a:ext cx="17280" cy="252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D4AABCAF-0C8F-9D97-9340-F5C30CF1784C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6675648" y="5575799"/>
                  <a:ext cx="295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6245408E-8714-6428-B696-44B587574866}"/>
                    </a:ext>
                  </a:extLst>
                </p14:cNvPr>
                <p14:cNvContentPartPr/>
                <p14:nvPr/>
              </p14:nvContentPartPr>
              <p14:xfrm>
                <a:off x="6706608" y="5567159"/>
                <a:ext cx="14400" cy="1476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6245408E-8714-6428-B696-44B587574866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6700488" y="5561039"/>
                  <a:ext cx="266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F5942DF3-BBF0-FFBB-EE7F-CECAC73EDEB7}"/>
                    </a:ext>
                  </a:extLst>
                </p14:cNvPr>
                <p14:cNvContentPartPr/>
                <p14:nvPr/>
              </p14:nvContentPartPr>
              <p14:xfrm>
                <a:off x="6735768" y="5568239"/>
                <a:ext cx="14760" cy="360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F5942DF3-BBF0-FFBB-EE7F-CECAC73EDEB7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6729648" y="5562119"/>
                  <a:ext cx="270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FEC431B4-AF03-C482-B958-1F76BCD6F0F7}"/>
                    </a:ext>
                  </a:extLst>
                </p14:cNvPr>
                <p14:cNvContentPartPr/>
                <p14:nvPr/>
              </p14:nvContentPartPr>
              <p14:xfrm>
                <a:off x="6751968" y="5546639"/>
                <a:ext cx="5760" cy="756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FEC431B4-AF03-C482-B958-1F76BCD6F0F7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6745848" y="5540519"/>
                  <a:ext cx="180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FB00854A-BEE7-CE0B-47AC-4FA7702CA874}"/>
                    </a:ext>
                  </a:extLst>
                </p14:cNvPr>
                <p14:cNvContentPartPr/>
                <p14:nvPr/>
              </p14:nvContentPartPr>
              <p14:xfrm>
                <a:off x="6761688" y="5539079"/>
                <a:ext cx="10080" cy="900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FB00854A-BEE7-CE0B-47AC-4FA7702CA874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6755568" y="5532959"/>
                  <a:ext cx="223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413E19AE-5591-F777-E402-710B673C103B}"/>
                    </a:ext>
                  </a:extLst>
                </p14:cNvPr>
                <p14:cNvContentPartPr/>
                <p14:nvPr/>
              </p14:nvContentPartPr>
              <p14:xfrm>
                <a:off x="6771048" y="5528639"/>
                <a:ext cx="10800" cy="648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413E19AE-5591-F777-E402-710B673C103B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6764928" y="5522519"/>
                  <a:ext cx="23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A23360CB-180B-1170-C320-29E839F63CBC}"/>
                    </a:ext>
                  </a:extLst>
                </p14:cNvPr>
                <p14:cNvContentPartPr/>
                <p14:nvPr/>
              </p14:nvContentPartPr>
              <p14:xfrm>
                <a:off x="6787608" y="5507399"/>
                <a:ext cx="5400" cy="756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A23360CB-180B-1170-C320-29E839F63CBC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6781488" y="5501279"/>
                  <a:ext cx="176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1749F031-693C-148B-1BCB-3BB8EF62FDF8}"/>
                    </a:ext>
                  </a:extLst>
                </p14:cNvPr>
                <p14:cNvContentPartPr/>
                <p14:nvPr/>
              </p14:nvContentPartPr>
              <p14:xfrm>
                <a:off x="6800568" y="5494079"/>
                <a:ext cx="9720" cy="684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1749F031-693C-148B-1BCB-3BB8EF62FDF8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6794448" y="5487959"/>
                  <a:ext cx="219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EC9DA1A1-922A-79EB-AE8F-2E2E6002ADD9}"/>
                    </a:ext>
                  </a:extLst>
                </p14:cNvPr>
                <p14:cNvContentPartPr/>
                <p14:nvPr/>
              </p14:nvContentPartPr>
              <p14:xfrm>
                <a:off x="6810288" y="5488679"/>
                <a:ext cx="7560" cy="324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EC9DA1A1-922A-79EB-AE8F-2E2E6002ADD9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6804168" y="5482559"/>
                  <a:ext cx="198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BE01D1E9-E064-5AA9-7DE2-AA339A00334B}"/>
                    </a:ext>
                  </a:extLst>
                </p14:cNvPr>
                <p14:cNvContentPartPr/>
                <p14:nvPr/>
              </p14:nvContentPartPr>
              <p14:xfrm>
                <a:off x="6826128" y="5470319"/>
                <a:ext cx="7920" cy="648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BE01D1E9-E064-5AA9-7DE2-AA339A00334B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6820008" y="5464199"/>
                  <a:ext cx="201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3F0919BC-25C6-EF35-9FC7-7EDCA2CF6CA8}"/>
                    </a:ext>
                  </a:extLst>
                </p14:cNvPr>
                <p14:cNvContentPartPr/>
                <p14:nvPr/>
              </p14:nvContentPartPr>
              <p14:xfrm>
                <a:off x="6838008" y="5451239"/>
                <a:ext cx="6840" cy="396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3F0919BC-25C6-EF35-9FC7-7EDCA2CF6CA8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6831888" y="5445119"/>
                  <a:ext cx="190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D4001270-1AC4-6248-D377-17A4EF7CBA6C}"/>
                    </a:ext>
                  </a:extLst>
                </p14:cNvPr>
                <p14:cNvContentPartPr/>
                <p14:nvPr/>
              </p14:nvContentPartPr>
              <p14:xfrm>
                <a:off x="6851688" y="5432519"/>
                <a:ext cx="12240" cy="1224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D4001270-1AC4-6248-D377-17A4EF7CBA6C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6845568" y="5426399"/>
                  <a:ext cx="244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A44B20E0-3282-BF29-793B-B064F9E2B564}"/>
                    </a:ext>
                  </a:extLst>
                </p14:cNvPr>
                <p14:cNvContentPartPr/>
                <p14:nvPr/>
              </p14:nvContentPartPr>
              <p14:xfrm>
                <a:off x="6868608" y="5407319"/>
                <a:ext cx="5760" cy="864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A44B20E0-3282-BF29-793B-B064F9E2B564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6862488" y="5401199"/>
                  <a:ext cx="180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37FABBF9-64F2-6D09-86F7-0839ABB0B54A}"/>
                    </a:ext>
                  </a:extLst>
                </p14:cNvPr>
                <p14:cNvContentPartPr/>
                <p14:nvPr/>
              </p14:nvContentPartPr>
              <p14:xfrm>
                <a:off x="6893448" y="5385719"/>
                <a:ext cx="5400" cy="216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37FABBF9-64F2-6D09-86F7-0839ABB0B54A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6887328" y="5379599"/>
                  <a:ext cx="176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56A0E45B-4784-1C40-0247-276C82D246EB}"/>
                    </a:ext>
                  </a:extLst>
                </p14:cNvPr>
                <p14:cNvContentPartPr/>
                <p14:nvPr/>
              </p14:nvContentPartPr>
              <p14:xfrm>
                <a:off x="6910008" y="5369879"/>
                <a:ext cx="11520" cy="648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56A0E45B-4784-1C40-0247-276C82D246EB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6903888" y="5363759"/>
                  <a:ext cx="237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563EADB7-8AF4-D673-D17A-98BBD0976065}"/>
                    </a:ext>
                  </a:extLst>
                </p14:cNvPr>
                <p14:cNvContentPartPr/>
                <p14:nvPr/>
              </p14:nvContentPartPr>
              <p14:xfrm>
                <a:off x="6942408" y="5346839"/>
                <a:ext cx="14760" cy="756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563EADB7-8AF4-D673-D17A-98BBD0976065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6936288" y="5340719"/>
                  <a:ext cx="270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CD168BB7-7AE6-F409-9F99-1A3E1633095B}"/>
                    </a:ext>
                  </a:extLst>
                </p14:cNvPr>
                <p14:cNvContentPartPr/>
                <p14:nvPr/>
              </p14:nvContentPartPr>
              <p14:xfrm>
                <a:off x="6974808" y="5329919"/>
                <a:ext cx="8280" cy="1044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CD168BB7-7AE6-F409-9F99-1A3E1633095B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6968688" y="5323799"/>
                  <a:ext cx="20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9EF2E7DB-EBE8-479B-EC99-634260739378}"/>
                    </a:ext>
                  </a:extLst>
                </p14:cNvPr>
                <p14:cNvContentPartPr/>
                <p14:nvPr/>
              </p14:nvContentPartPr>
              <p14:xfrm>
                <a:off x="7000368" y="5329919"/>
                <a:ext cx="17640" cy="684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9EF2E7DB-EBE8-479B-EC99-634260739378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6994248" y="5323799"/>
                  <a:ext cx="298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C46682AC-E536-EF11-0856-6E8739AE47E5}"/>
                    </a:ext>
                  </a:extLst>
                </p14:cNvPr>
                <p14:cNvContentPartPr/>
                <p14:nvPr/>
              </p14:nvContentPartPr>
              <p14:xfrm>
                <a:off x="7036008" y="5332799"/>
                <a:ext cx="13680" cy="324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C46682AC-E536-EF11-0856-6E8739AE47E5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7029888" y="5326679"/>
                  <a:ext cx="259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BA2303D2-87B5-B5C8-5339-F77D2ACDD643}"/>
                    </a:ext>
                  </a:extLst>
                </p14:cNvPr>
                <p14:cNvContentPartPr/>
                <p14:nvPr/>
              </p14:nvContentPartPr>
              <p14:xfrm>
                <a:off x="7060488" y="5334599"/>
                <a:ext cx="30600" cy="468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BA2303D2-87B5-B5C8-5339-F77D2ACDD643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7054368" y="5328479"/>
                  <a:ext cx="428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B51B6C6B-5EB2-162C-113A-0C7803DB5751}"/>
                    </a:ext>
                  </a:extLst>
                </p14:cNvPr>
                <p14:cNvContentPartPr/>
                <p14:nvPr/>
              </p14:nvContentPartPr>
              <p14:xfrm>
                <a:off x="7105488" y="5325959"/>
                <a:ext cx="21600" cy="648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B51B6C6B-5EB2-162C-113A-0C7803DB5751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7099368" y="5319839"/>
                  <a:ext cx="33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A305164D-F982-44E9-0CBA-0174AF821ED1}"/>
                    </a:ext>
                  </a:extLst>
                </p14:cNvPr>
                <p14:cNvContentPartPr/>
                <p14:nvPr/>
              </p14:nvContentPartPr>
              <p14:xfrm>
                <a:off x="7159128" y="5323799"/>
                <a:ext cx="25920" cy="216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A305164D-F982-44E9-0CBA-0174AF821ED1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7153008" y="5317679"/>
                  <a:ext cx="381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3707A8C1-8621-DD2C-60DE-71EA2B5F94F5}"/>
                    </a:ext>
                  </a:extLst>
                </p14:cNvPr>
                <p14:cNvContentPartPr/>
                <p14:nvPr/>
              </p14:nvContentPartPr>
              <p14:xfrm>
                <a:off x="7216728" y="5316599"/>
                <a:ext cx="30960" cy="1224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3707A8C1-8621-DD2C-60DE-71EA2B5F94F5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7210608" y="5310479"/>
                  <a:ext cx="432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309F413F-F6D5-3CA4-0445-598BAB1D01A8}"/>
                    </a:ext>
                  </a:extLst>
                </p14:cNvPr>
                <p14:cNvContentPartPr/>
                <p14:nvPr/>
              </p14:nvContentPartPr>
              <p14:xfrm>
                <a:off x="7281888" y="5305799"/>
                <a:ext cx="39600" cy="720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309F413F-F6D5-3CA4-0445-598BAB1D01A8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7275768" y="5299679"/>
                  <a:ext cx="518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E122EC89-F3BB-DB17-169C-F1D1285F4CF3}"/>
                    </a:ext>
                  </a:extLst>
                </p14:cNvPr>
                <p14:cNvContentPartPr/>
                <p14:nvPr/>
              </p14:nvContentPartPr>
              <p14:xfrm>
                <a:off x="7344168" y="5303639"/>
                <a:ext cx="15480" cy="504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E122EC89-F3BB-DB17-169C-F1D1285F4CF3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7338048" y="5297519"/>
                  <a:ext cx="277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95C1D872-24D2-49D5-77E9-6610F2519798}"/>
                    </a:ext>
                  </a:extLst>
                </p14:cNvPr>
                <p14:cNvContentPartPr/>
                <p14:nvPr/>
              </p14:nvContentPartPr>
              <p14:xfrm>
                <a:off x="7355688" y="5293559"/>
                <a:ext cx="5760" cy="1260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95C1D872-24D2-49D5-77E9-6610F2519798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7349568" y="5287439"/>
                  <a:ext cx="18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782" name="Ink 781">
                  <a:extLst>
                    <a:ext uri="{FF2B5EF4-FFF2-40B4-BE49-F238E27FC236}">
                      <a16:creationId xmlns:a16="http://schemas.microsoft.com/office/drawing/2014/main" id="{B0AE131F-DEAB-BA15-A420-D6F6FF1A6F89}"/>
                    </a:ext>
                  </a:extLst>
                </p14:cNvPr>
                <p14:cNvContentPartPr/>
                <p14:nvPr/>
              </p14:nvContentPartPr>
              <p14:xfrm>
                <a:off x="7355688" y="5280239"/>
                <a:ext cx="15480" cy="8280"/>
              </p14:xfrm>
            </p:contentPart>
          </mc:Choice>
          <mc:Fallback xmlns="">
            <p:pic>
              <p:nvPicPr>
                <p:cNvPr id="782" name="Ink 781">
                  <a:extLst>
                    <a:ext uri="{FF2B5EF4-FFF2-40B4-BE49-F238E27FC236}">
                      <a16:creationId xmlns:a16="http://schemas.microsoft.com/office/drawing/2014/main" id="{B0AE131F-DEAB-BA15-A420-D6F6FF1A6F89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7349568" y="5274119"/>
                  <a:ext cx="277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809D7614-9B4D-DF93-F84C-B0DDB53002AD}"/>
                    </a:ext>
                  </a:extLst>
                </p14:cNvPr>
                <p14:cNvContentPartPr/>
                <p14:nvPr/>
              </p14:nvContentPartPr>
              <p14:xfrm>
                <a:off x="7380168" y="5252879"/>
                <a:ext cx="12600" cy="1764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809D7614-9B4D-DF93-F84C-B0DDB53002AD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7374048" y="5246759"/>
                  <a:ext cx="248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5F86997B-05FA-791D-037A-62136F896D29}"/>
                    </a:ext>
                  </a:extLst>
                </p14:cNvPr>
                <p14:cNvContentPartPr/>
                <p14:nvPr/>
              </p14:nvContentPartPr>
              <p14:xfrm>
                <a:off x="7395648" y="5249279"/>
                <a:ext cx="7560" cy="576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5F86997B-05FA-791D-037A-62136F896D29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7389528" y="5243159"/>
                  <a:ext cx="198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785" name="Ink 784">
                  <a:extLst>
                    <a:ext uri="{FF2B5EF4-FFF2-40B4-BE49-F238E27FC236}">
                      <a16:creationId xmlns:a16="http://schemas.microsoft.com/office/drawing/2014/main" id="{2A3B7813-D736-CFD1-4957-573678CFA58D}"/>
                    </a:ext>
                  </a:extLst>
                </p14:cNvPr>
                <p14:cNvContentPartPr/>
                <p14:nvPr/>
              </p14:nvContentPartPr>
              <p14:xfrm>
                <a:off x="7417968" y="5220839"/>
                <a:ext cx="23760" cy="16200"/>
              </p14:xfrm>
            </p:contentPart>
          </mc:Choice>
          <mc:Fallback xmlns="">
            <p:pic>
              <p:nvPicPr>
                <p:cNvPr id="785" name="Ink 784">
                  <a:extLst>
                    <a:ext uri="{FF2B5EF4-FFF2-40B4-BE49-F238E27FC236}">
                      <a16:creationId xmlns:a16="http://schemas.microsoft.com/office/drawing/2014/main" id="{2A3B7813-D736-CFD1-4957-573678CFA58D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7411848" y="5214719"/>
                  <a:ext cx="360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1A672F6D-51DD-2C09-1D57-17562B6AF271}"/>
                    </a:ext>
                  </a:extLst>
                </p14:cNvPr>
                <p14:cNvContentPartPr/>
                <p14:nvPr/>
              </p14:nvContentPartPr>
              <p14:xfrm>
                <a:off x="7458648" y="5201399"/>
                <a:ext cx="6480" cy="828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1A672F6D-51DD-2C09-1D57-17562B6AF271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7452528" y="5195279"/>
                  <a:ext cx="187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4321C56C-B9B3-FE34-8A6E-94434CBB603B}"/>
                    </a:ext>
                  </a:extLst>
                </p14:cNvPr>
                <p14:cNvContentPartPr/>
                <p14:nvPr/>
              </p14:nvContentPartPr>
              <p14:xfrm>
                <a:off x="7480248" y="5172959"/>
                <a:ext cx="19080" cy="1620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4321C56C-B9B3-FE34-8A6E-94434CBB603B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7474128" y="5166839"/>
                  <a:ext cx="313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359F69E3-C632-508D-F8F4-47BD4090B614}"/>
                    </a:ext>
                  </a:extLst>
                </p14:cNvPr>
                <p14:cNvContentPartPr/>
                <p14:nvPr/>
              </p14:nvContentPartPr>
              <p14:xfrm>
                <a:off x="7509768" y="5150999"/>
                <a:ext cx="14040" cy="1080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359F69E3-C632-508D-F8F4-47BD4090B614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7503648" y="5144879"/>
                  <a:ext cx="262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789" name="Ink 788">
                  <a:extLst>
                    <a:ext uri="{FF2B5EF4-FFF2-40B4-BE49-F238E27FC236}">
                      <a16:creationId xmlns:a16="http://schemas.microsoft.com/office/drawing/2014/main" id="{B1EA66C1-54D2-CF8E-37F8-46651C269D8B}"/>
                    </a:ext>
                  </a:extLst>
                </p14:cNvPr>
                <p14:cNvContentPartPr/>
                <p14:nvPr/>
              </p14:nvContentPartPr>
              <p14:xfrm>
                <a:off x="7542528" y="5121119"/>
                <a:ext cx="18000" cy="18720"/>
              </p14:xfrm>
            </p:contentPart>
          </mc:Choice>
          <mc:Fallback xmlns="">
            <p:pic>
              <p:nvPicPr>
                <p:cNvPr id="789" name="Ink 788">
                  <a:extLst>
                    <a:ext uri="{FF2B5EF4-FFF2-40B4-BE49-F238E27FC236}">
                      <a16:creationId xmlns:a16="http://schemas.microsoft.com/office/drawing/2014/main" id="{B1EA66C1-54D2-CF8E-37F8-46651C269D8B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7536408" y="5114999"/>
                  <a:ext cx="302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20CC1059-62AE-A848-11E5-08D92D97C095}"/>
                    </a:ext>
                  </a:extLst>
                </p14:cNvPr>
                <p14:cNvContentPartPr/>
                <p14:nvPr/>
              </p14:nvContentPartPr>
              <p14:xfrm>
                <a:off x="7572768" y="5105279"/>
                <a:ext cx="10800" cy="7200"/>
              </p14:xfrm>
            </p:contentPart>
          </mc:Choice>
          <mc:Fallback xmlns="">
            <p:pic>
              <p:nvPicPr>
                <p:cNvPr id="790" name="Ink 789">
                  <a:extLst>
                    <a:ext uri="{FF2B5EF4-FFF2-40B4-BE49-F238E27FC236}">
                      <a16:creationId xmlns:a16="http://schemas.microsoft.com/office/drawing/2014/main" id="{20CC1059-62AE-A848-11E5-08D92D97C095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7566648" y="5099159"/>
                  <a:ext cx="230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513D7253-238D-CF5D-EE5C-9C02643F31CC}"/>
                    </a:ext>
                  </a:extLst>
                </p14:cNvPr>
                <p14:cNvContentPartPr/>
                <p14:nvPr/>
              </p14:nvContentPartPr>
              <p14:xfrm>
                <a:off x="7614168" y="5079359"/>
                <a:ext cx="16920" cy="12960"/>
              </p14:xfrm>
            </p:contentPart>
          </mc:Choice>
          <mc:Fallback xmlns="">
            <p:pic>
              <p:nvPicPr>
                <p:cNvPr id="791" name="Ink 790">
                  <a:extLst>
                    <a:ext uri="{FF2B5EF4-FFF2-40B4-BE49-F238E27FC236}">
                      <a16:creationId xmlns:a16="http://schemas.microsoft.com/office/drawing/2014/main" id="{513D7253-238D-CF5D-EE5C-9C02643F31CC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7608048" y="5073239"/>
                  <a:ext cx="291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26A778AB-B94D-1B23-DFFF-625185373AA7}"/>
                    </a:ext>
                  </a:extLst>
                </p14:cNvPr>
                <p14:cNvContentPartPr/>
                <p14:nvPr/>
              </p14:nvContentPartPr>
              <p14:xfrm>
                <a:off x="7640088" y="5069279"/>
                <a:ext cx="25560" cy="1116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26A778AB-B94D-1B23-DFFF-625185373AA7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7633968" y="5063159"/>
                  <a:ext cx="378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A0EBC606-AFC4-913F-5CE9-7B7C06DF8A14}"/>
                    </a:ext>
                  </a:extLst>
                </p14:cNvPr>
                <p14:cNvContentPartPr/>
                <p14:nvPr/>
              </p14:nvContentPartPr>
              <p14:xfrm>
                <a:off x="7689048" y="5069639"/>
                <a:ext cx="7920" cy="360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A0EBC606-AFC4-913F-5CE9-7B7C06DF8A14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7682928" y="5063519"/>
                  <a:ext cx="201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28379287-EBFD-A431-6A03-5DB6D46EB097}"/>
                    </a:ext>
                  </a:extLst>
                </p14:cNvPr>
                <p14:cNvContentPartPr/>
                <p14:nvPr/>
              </p14:nvContentPartPr>
              <p14:xfrm>
                <a:off x="7716768" y="5057759"/>
                <a:ext cx="25560" cy="8280"/>
              </p14:xfrm>
            </p:contentPart>
          </mc:Choice>
          <mc:Fallback xmlns="">
            <p:pic>
              <p:nvPicPr>
                <p:cNvPr id="794" name="Ink 793">
                  <a:extLst>
                    <a:ext uri="{FF2B5EF4-FFF2-40B4-BE49-F238E27FC236}">
                      <a16:creationId xmlns:a16="http://schemas.microsoft.com/office/drawing/2014/main" id="{28379287-EBFD-A431-6A03-5DB6D46EB097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7710648" y="5051639"/>
                  <a:ext cx="37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795" name="Ink 794">
                  <a:extLst>
                    <a:ext uri="{FF2B5EF4-FFF2-40B4-BE49-F238E27FC236}">
                      <a16:creationId xmlns:a16="http://schemas.microsoft.com/office/drawing/2014/main" id="{D9C9A65A-3183-B016-E2A4-4BF9452F5FA6}"/>
                    </a:ext>
                  </a:extLst>
                </p14:cNvPr>
                <p14:cNvContentPartPr/>
                <p14:nvPr/>
              </p14:nvContentPartPr>
              <p14:xfrm>
                <a:off x="7749528" y="5055599"/>
                <a:ext cx="8280" cy="1800"/>
              </p14:xfrm>
            </p:contentPart>
          </mc:Choice>
          <mc:Fallback xmlns="">
            <p:pic>
              <p:nvPicPr>
                <p:cNvPr id="795" name="Ink 794">
                  <a:extLst>
                    <a:ext uri="{FF2B5EF4-FFF2-40B4-BE49-F238E27FC236}">
                      <a16:creationId xmlns:a16="http://schemas.microsoft.com/office/drawing/2014/main" id="{D9C9A65A-3183-B016-E2A4-4BF9452F5FA6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7743408" y="5049479"/>
                  <a:ext cx="205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6DDF7550-87EF-8AEA-C2C1-A326F9DAEEEB}"/>
                    </a:ext>
                  </a:extLst>
                </p14:cNvPr>
                <p14:cNvContentPartPr/>
                <p14:nvPr/>
              </p14:nvContentPartPr>
              <p14:xfrm>
                <a:off x="7765008" y="5051999"/>
                <a:ext cx="19440" cy="396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6DDF7550-87EF-8AEA-C2C1-A326F9DAEEEB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7758888" y="5045879"/>
                  <a:ext cx="316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797" name="Ink 796">
                  <a:extLst>
                    <a:ext uri="{FF2B5EF4-FFF2-40B4-BE49-F238E27FC236}">
                      <a16:creationId xmlns:a16="http://schemas.microsoft.com/office/drawing/2014/main" id="{442BEC95-49EC-69F0-3C3B-4392713ACCC9}"/>
                    </a:ext>
                  </a:extLst>
                </p14:cNvPr>
                <p14:cNvContentPartPr/>
                <p14:nvPr/>
              </p14:nvContentPartPr>
              <p14:xfrm>
                <a:off x="7793448" y="5042999"/>
                <a:ext cx="18000" cy="5400"/>
              </p14:xfrm>
            </p:contentPart>
          </mc:Choice>
          <mc:Fallback xmlns="">
            <p:pic>
              <p:nvPicPr>
                <p:cNvPr id="797" name="Ink 796">
                  <a:extLst>
                    <a:ext uri="{FF2B5EF4-FFF2-40B4-BE49-F238E27FC236}">
                      <a16:creationId xmlns:a16="http://schemas.microsoft.com/office/drawing/2014/main" id="{442BEC95-49EC-69F0-3C3B-4392713ACCC9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7787328" y="5036879"/>
                  <a:ext cx="302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798" name="Ink 797">
                  <a:extLst>
                    <a:ext uri="{FF2B5EF4-FFF2-40B4-BE49-F238E27FC236}">
                      <a16:creationId xmlns:a16="http://schemas.microsoft.com/office/drawing/2014/main" id="{81C64FE1-CDB4-DD85-6F28-F66B11C45A3A}"/>
                    </a:ext>
                  </a:extLst>
                </p14:cNvPr>
                <p14:cNvContentPartPr/>
                <p14:nvPr/>
              </p14:nvContentPartPr>
              <p14:xfrm>
                <a:off x="7837368" y="5043359"/>
                <a:ext cx="34560" cy="8640"/>
              </p14:xfrm>
            </p:contentPart>
          </mc:Choice>
          <mc:Fallback xmlns="">
            <p:pic>
              <p:nvPicPr>
                <p:cNvPr id="798" name="Ink 797">
                  <a:extLst>
                    <a:ext uri="{FF2B5EF4-FFF2-40B4-BE49-F238E27FC236}">
                      <a16:creationId xmlns:a16="http://schemas.microsoft.com/office/drawing/2014/main" id="{81C64FE1-CDB4-DD85-6F28-F66B11C45A3A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7831248" y="5037239"/>
                  <a:ext cx="468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799" name="Ink 798">
                  <a:extLst>
                    <a:ext uri="{FF2B5EF4-FFF2-40B4-BE49-F238E27FC236}">
                      <a16:creationId xmlns:a16="http://schemas.microsoft.com/office/drawing/2014/main" id="{255B537E-82C0-741D-D9A1-5C3D11BE1366}"/>
                    </a:ext>
                  </a:extLst>
                </p14:cNvPr>
                <p14:cNvContentPartPr/>
                <p14:nvPr/>
              </p14:nvContentPartPr>
              <p14:xfrm>
                <a:off x="7891008" y="5032559"/>
                <a:ext cx="22320" cy="7200"/>
              </p14:xfrm>
            </p:contentPart>
          </mc:Choice>
          <mc:Fallback xmlns="">
            <p:pic>
              <p:nvPicPr>
                <p:cNvPr id="799" name="Ink 798">
                  <a:extLst>
                    <a:ext uri="{FF2B5EF4-FFF2-40B4-BE49-F238E27FC236}">
                      <a16:creationId xmlns:a16="http://schemas.microsoft.com/office/drawing/2014/main" id="{255B537E-82C0-741D-D9A1-5C3D11BE1366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7884888" y="5026439"/>
                  <a:ext cx="345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800" name="Ink 799">
                  <a:extLst>
                    <a:ext uri="{FF2B5EF4-FFF2-40B4-BE49-F238E27FC236}">
                      <a16:creationId xmlns:a16="http://schemas.microsoft.com/office/drawing/2014/main" id="{31D76BA4-38B5-4889-21C4-043F97D40A4F}"/>
                    </a:ext>
                  </a:extLst>
                </p14:cNvPr>
                <p14:cNvContentPartPr/>
                <p14:nvPr/>
              </p14:nvContentPartPr>
              <p14:xfrm>
                <a:off x="7930608" y="5026079"/>
                <a:ext cx="14040" cy="3600"/>
              </p14:xfrm>
            </p:contentPart>
          </mc:Choice>
          <mc:Fallback xmlns="">
            <p:pic>
              <p:nvPicPr>
                <p:cNvPr id="800" name="Ink 799">
                  <a:extLst>
                    <a:ext uri="{FF2B5EF4-FFF2-40B4-BE49-F238E27FC236}">
                      <a16:creationId xmlns:a16="http://schemas.microsoft.com/office/drawing/2014/main" id="{31D76BA4-38B5-4889-21C4-043F97D40A4F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7924488" y="5019959"/>
                  <a:ext cx="262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801" name="Ink 800">
                  <a:extLst>
                    <a:ext uri="{FF2B5EF4-FFF2-40B4-BE49-F238E27FC236}">
                      <a16:creationId xmlns:a16="http://schemas.microsoft.com/office/drawing/2014/main" id="{D929FC18-0847-EDFA-9145-F266F05A1B35}"/>
                    </a:ext>
                  </a:extLst>
                </p14:cNvPr>
                <p14:cNvContentPartPr/>
                <p14:nvPr/>
              </p14:nvContentPartPr>
              <p14:xfrm>
                <a:off x="7957248" y="5023559"/>
                <a:ext cx="8280" cy="1080"/>
              </p14:xfrm>
            </p:contentPart>
          </mc:Choice>
          <mc:Fallback xmlns="">
            <p:pic>
              <p:nvPicPr>
                <p:cNvPr id="801" name="Ink 800">
                  <a:extLst>
                    <a:ext uri="{FF2B5EF4-FFF2-40B4-BE49-F238E27FC236}">
                      <a16:creationId xmlns:a16="http://schemas.microsoft.com/office/drawing/2014/main" id="{D929FC18-0847-EDFA-9145-F266F05A1B35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7951128" y="5017439"/>
                  <a:ext cx="2052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802" name="Ink 801">
                  <a:extLst>
                    <a:ext uri="{FF2B5EF4-FFF2-40B4-BE49-F238E27FC236}">
                      <a16:creationId xmlns:a16="http://schemas.microsoft.com/office/drawing/2014/main" id="{03032F31-D74D-5E69-9AD5-5FF829A5DE10}"/>
                    </a:ext>
                  </a:extLst>
                </p14:cNvPr>
                <p14:cNvContentPartPr/>
                <p14:nvPr/>
              </p14:nvContentPartPr>
              <p14:xfrm>
                <a:off x="7976328" y="5006639"/>
                <a:ext cx="42120" cy="25920"/>
              </p14:xfrm>
            </p:contentPart>
          </mc:Choice>
          <mc:Fallback xmlns="">
            <p:pic>
              <p:nvPicPr>
                <p:cNvPr id="802" name="Ink 801">
                  <a:extLst>
                    <a:ext uri="{FF2B5EF4-FFF2-40B4-BE49-F238E27FC236}">
                      <a16:creationId xmlns:a16="http://schemas.microsoft.com/office/drawing/2014/main" id="{03032F31-D74D-5E69-9AD5-5FF829A5DE10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7970208" y="5000519"/>
                  <a:ext cx="543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803" name="Ink 802">
                  <a:extLst>
                    <a:ext uri="{FF2B5EF4-FFF2-40B4-BE49-F238E27FC236}">
                      <a16:creationId xmlns:a16="http://schemas.microsoft.com/office/drawing/2014/main" id="{71662D21-FA99-D661-0089-18EDE1448B2A}"/>
                    </a:ext>
                  </a:extLst>
                </p14:cNvPr>
                <p14:cNvContentPartPr/>
                <p14:nvPr/>
              </p14:nvContentPartPr>
              <p14:xfrm>
                <a:off x="8032848" y="4988639"/>
                <a:ext cx="6840" cy="3960"/>
              </p14:xfrm>
            </p:contentPart>
          </mc:Choice>
          <mc:Fallback xmlns="">
            <p:pic>
              <p:nvPicPr>
                <p:cNvPr id="803" name="Ink 802">
                  <a:extLst>
                    <a:ext uri="{FF2B5EF4-FFF2-40B4-BE49-F238E27FC236}">
                      <a16:creationId xmlns:a16="http://schemas.microsoft.com/office/drawing/2014/main" id="{71662D21-FA99-D661-0089-18EDE1448B2A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8026728" y="4982519"/>
                  <a:ext cx="190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804" name="Ink 803">
                  <a:extLst>
                    <a:ext uri="{FF2B5EF4-FFF2-40B4-BE49-F238E27FC236}">
                      <a16:creationId xmlns:a16="http://schemas.microsoft.com/office/drawing/2014/main" id="{0849F4CD-2EAB-0ACD-1DA6-6292562C91DD}"/>
                    </a:ext>
                  </a:extLst>
                </p14:cNvPr>
                <p14:cNvContentPartPr/>
                <p14:nvPr/>
              </p14:nvContentPartPr>
              <p14:xfrm>
                <a:off x="8051568" y="4965239"/>
                <a:ext cx="16560" cy="16920"/>
              </p14:xfrm>
            </p:contentPart>
          </mc:Choice>
          <mc:Fallback xmlns="">
            <p:pic>
              <p:nvPicPr>
                <p:cNvPr id="804" name="Ink 803">
                  <a:extLst>
                    <a:ext uri="{FF2B5EF4-FFF2-40B4-BE49-F238E27FC236}">
                      <a16:creationId xmlns:a16="http://schemas.microsoft.com/office/drawing/2014/main" id="{0849F4CD-2EAB-0ACD-1DA6-6292562C91DD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8045448" y="4959119"/>
                  <a:ext cx="288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B80A7AE2-3325-4030-23A8-E369DD2F6186}"/>
                    </a:ext>
                  </a:extLst>
                </p14:cNvPr>
                <p14:cNvContentPartPr/>
                <p14:nvPr/>
              </p14:nvContentPartPr>
              <p14:xfrm>
                <a:off x="8073528" y="4941839"/>
                <a:ext cx="17640" cy="1440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B80A7AE2-3325-4030-23A8-E369DD2F6186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8067408" y="4935719"/>
                  <a:ext cx="298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88DE1D34-BB2E-DEA2-7673-E4353D901B6A}"/>
                    </a:ext>
                  </a:extLst>
                </p14:cNvPr>
                <p14:cNvContentPartPr/>
                <p14:nvPr/>
              </p14:nvContentPartPr>
              <p14:xfrm>
                <a:off x="8122488" y="4895759"/>
                <a:ext cx="25560" cy="19800"/>
              </p14:xfrm>
            </p:contentPart>
          </mc:Choice>
          <mc:Fallback xmlns="">
            <p:pic>
              <p:nvPicPr>
                <p:cNvPr id="806" name="Ink 805">
                  <a:extLst>
                    <a:ext uri="{FF2B5EF4-FFF2-40B4-BE49-F238E27FC236}">
                      <a16:creationId xmlns:a16="http://schemas.microsoft.com/office/drawing/2014/main" id="{88DE1D34-BB2E-DEA2-7673-E4353D901B6A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8116368" y="4889639"/>
                  <a:ext cx="378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807" name="Ink 806">
                  <a:extLst>
                    <a:ext uri="{FF2B5EF4-FFF2-40B4-BE49-F238E27FC236}">
                      <a16:creationId xmlns:a16="http://schemas.microsoft.com/office/drawing/2014/main" id="{84E1E2F7-67EF-3B1B-9257-48CC0928833B}"/>
                    </a:ext>
                  </a:extLst>
                </p14:cNvPr>
                <p14:cNvContentPartPr/>
                <p14:nvPr/>
              </p14:nvContentPartPr>
              <p14:xfrm>
                <a:off x="8161008" y="4861919"/>
                <a:ext cx="16560" cy="20880"/>
              </p14:xfrm>
            </p:contentPart>
          </mc:Choice>
          <mc:Fallback xmlns="">
            <p:pic>
              <p:nvPicPr>
                <p:cNvPr id="807" name="Ink 806">
                  <a:extLst>
                    <a:ext uri="{FF2B5EF4-FFF2-40B4-BE49-F238E27FC236}">
                      <a16:creationId xmlns:a16="http://schemas.microsoft.com/office/drawing/2014/main" id="{84E1E2F7-67EF-3B1B-9257-48CC0928833B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8154888" y="4855799"/>
                  <a:ext cx="288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F462CDBC-B78E-53C9-FFC0-219B543DCC7C}"/>
                    </a:ext>
                  </a:extLst>
                </p14:cNvPr>
                <p14:cNvContentPartPr/>
                <p14:nvPr/>
              </p14:nvContentPartPr>
              <p14:xfrm>
                <a:off x="8196648" y="4829159"/>
                <a:ext cx="24480" cy="1152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F462CDBC-B78E-53C9-FFC0-219B543DCC7C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8190528" y="4823039"/>
                  <a:ext cx="367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6A7871EA-3D10-4015-987B-1B335C118301}"/>
                    </a:ext>
                  </a:extLst>
                </p14:cNvPr>
                <p14:cNvContentPartPr/>
                <p14:nvPr/>
              </p14:nvContentPartPr>
              <p14:xfrm>
                <a:off x="8232648" y="4779839"/>
                <a:ext cx="35640" cy="3096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6A7871EA-3D10-4015-987B-1B335C118301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8226528" y="4773719"/>
                  <a:ext cx="47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811" name="Ink 810">
                  <a:extLst>
                    <a:ext uri="{FF2B5EF4-FFF2-40B4-BE49-F238E27FC236}">
                      <a16:creationId xmlns:a16="http://schemas.microsoft.com/office/drawing/2014/main" id="{B7FF9B4A-A0B2-F54C-C134-1D8C94E7D232}"/>
                    </a:ext>
                  </a:extLst>
                </p14:cNvPr>
                <p14:cNvContentPartPr/>
                <p14:nvPr/>
              </p14:nvContentPartPr>
              <p14:xfrm>
                <a:off x="8264328" y="4784159"/>
                <a:ext cx="12960" cy="2520"/>
              </p14:xfrm>
            </p:contentPart>
          </mc:Choice>
          <mc:Fallback xmlns="">
            <p:pic>
              <p:nvPicPr>
                <p:cNvPr id="811" name="Ink 810">
                  <a:extLst>
                    <a:ext uri="{FF2B5EF4-FFF2-40B4-BE49-F238E27FC236}">
                      <a16:creationId xmlns:a16="http://schemas.microsoft.com/office/drawing/2014/main" id="{B7FF9B4A-A0B2-F54C-C134-1D8C94E7D232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8258208" y="4778039"/>
                  <a:ext cx="252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56EDBC91-67B8-C032-1667-FB77EF0BC402}"/>
                    </a:ext>
                  </a:extLst>
                </p14:cNvPr>
                <p14:cNvContentPartPr/>
                <p14:nvPr/>
              </p14:nvContentPartPr>
              <p14:xfrm>
                <a:off x="8286288" y="4786319"/>
                <a:ext cx="26640" cy="1800"/>
              </p14:xfrm>
            </p:contentPart>
          </mc:Choice>
          <mc:Fallback xmlns="">
            <p:pic>
              <p:nvPicPr>
                <p:cNvPr id="812" name="Ink 811">
                  <a:extLst>
                    <a:ext uri="{FF2B5EF4-FFF2-40B4-BE49-F238E27FC236}">
                      <a16:creationId xmlns:a16="http://schemas.microsoft.com/office/drawing/2014/main" id="{56EDBC91-67B8-C032-1667-FB77EF0BC402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8280168" y="4780199"/>
                  <a:ext cx="388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813" name="Ink 812">
                  <a:extLst>
                    <a:ext uri="{FF2B5EF4-FFF2-40B4-BE49-F238E27FC236}">
                      <a16:creationId xmlns:a16="http://schemas.microsoft.com/office/drawing/2014/main" id="{EFD65BEB-C3AE-1952-4AC3-0A474DFAD916}"/>
                    </a:ext>
                  </a:extLst>
                </p14:cNvPr>
                <p14:cNvContentPartPr/>
                <p14:nvPr/>
              </p14:nvContentPartPr>
              <p14:xfrm>
                <a:off x="8313648" y="4784519"/>
                <a:ext cx="39960" cy="4680"/>
              </p14:xfrm>
            </p:contentPart>
          </mc:Choice>
          <mc:Fallback xmlns="">
            <p:pic>
              <p:nvPicPr>
                <p:cNvPr id="813" name="Ink 812">
                  <a:extLst>
                    <a:ext uri="{FF2B5EF4-FFF2-40B4-BE49-F238E27FC236}">
                      <a16:creationId xmlns:a16="http://schemas.microsoft.com/office/drawing/2014/main" id="{EFD65BEB-C3AE-1952-4AC3-0A474DFAD916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8307528" y="4778399"/>
                  <a:ext cx="522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23375B5D-E978-FC6F-9878-A2B3F96AC631}"/>
                    </a:ext>
                  </a:extLst>
                </p14:cNvPr>
                <p14:cNvContentPartPr/>
                <p14:nvPr/>
              </p14:nvContentPartPr>
              <p14:xfrm>
                <a:off x="8375928" y="4782719"/>
                <a:ext cx="13320" cy="540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23375B5D-E978-FC6F-9878-A2B3F96AC631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8369808" y="4776599"/>
                  <a:ext cx="255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4428EE64-D161-DAF2-A79B-43A8C4E4ABC8}"/>
                    </a:ext>
                  </a:extLst>
                </p14:cNvPr>
                <p14:cNvContentPartPr/>
                <p14:nvPr/>
              </p14:nvContentPartPr>
              <p14:xfrm>
                <a:off x="8410128" y="4774799"/>
                <a:ext cx="25560" cy="720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4428EE64-D161-DAF2-A79B-43A8C4E4ABC8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8404008" y="4768679"/>
                  <a:ext cx="378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816" name="Ink 815">
                  <a:extLst>
                    <a:ext uri="{FF2B5EF4-FFF2-40B4-BE49-F238E27FC236}">
                      <a16:creationId xmlns:a16="http://schemas.microsoft.com/office/drawing/2014/main" id="{BA12B09B-6ED8-1CFB-DA02-600BAB5E20E4}"/>
                    </a:ext>
                  </a:extLst>
                </p14:cNvPr>
                <p14:cNvContentPartPr/>
                <p14:nvPr/>
              </p14:nvContentPartPr>
              <p14:xfrm>
                <a:off x="8462688" y="4774079"/>
                <a:ext cx="20160" cy="7200"/>
              </p14:xfrm>
            </p:contentPart>
          </mc:Choice>
          <mc:Fallback xmlns="">
            <p:pic>
              <p:nvPicPr>
                <p:cNvPr id="816" name="Ink 815">
                  <a:extLst>
                    <a:ext uri="{FF2B5EF4-FFF2-40B4-BE49-F238E27FC236}">
                      <a16:creationId xmlns:a16="http://schemas.microsoft.com/office/drawing/2014/main" id="{BA12B09B-6ED8-1CFB-DA02-600BAB5E20E4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8456568" y="4767959"/>
                  <a:ext cx="324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B03C457F-0C59-9F4D-D6DA-F5555DF23380}"/>
                    </a:ext>
                  </a:extLst>
                </p14:cNvPr>
                <p14:cNvContentPartPr/>
                <p14:nvPr/>
              </p14:nvContentPartPr>
              <p14:xfrm>
                <a:off x="8496528" y="4775159"/>
                <a:ext cx="16200" cy="144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B03C457F-0C59-9F4D-D6DA-F5555DF23380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8490408" y="4769039"/>
                  <a:ext cx="284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59C54E0F-C0B0-98ED-8380-1C2378806A92}"/>
                    </a:ext>
                  </a:extLst>
                </p14:cNvPr>
                <p14:cNvContentPartPr/>
                <p14:nvPr/>
              </p14:nvContentPartPr>
              <p14:xfrm>
                <a:off x="8535408" y="4775879"/>
                <a:ext cx="20520" cy="5760"/>
              </p14:xfrm>
            </p:contentPart>
          </mc:Choice>
          <mc:Fallback xmlns="">
            <p:pic>
              <p:nvPicPr>
                <p:cNvPr id="818" name="Ink 817">
                  <a:extLst>
                    <a:ext uri="{FF2B5EF4-FFF2-40B4-BE49-F238E27FC236}">
                      <a16:creationId xmlns:a16="http://schemas.microsoft.com/office/drawing/2014/main" id="{59C54E0F-C0B0-98ED-8380-1C2378806A92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8529288" y="4769759"/>
                  <a:ext cx="327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819" name="Ink 818">
                  <a:extLst>
                    <a:ext uri="{FF2B5EF4-FFF2-40B4-BE49-F238E27FC236}">
                      <a16:creationId xmlns:a16="http://schemas.microsoft.com/office/drawing/2014/main" id="{6B272417-41C1-39D6-4DAC-F69DB9CF9EB4}"/>
                    </a:ext>
                  </a:extLst>
                </p14:cNvPr>
                <p14:cNvContentPartPr/>
                <p14:nvPr/>
              </p14:nvContentPartPr>
              <p14:xfrm>
                <a:off x="8571408" y="4771199"/>
                <a:ext cx="14040" cy="1800"/>
              </p14:xfrm>
            </p:contentPart>
          </mc:Choice>
          <mc:Fallback xmlns="">
            <p:pic>
              <p:nvPicPr>
                <p:cNvPr id="819" name="Ink 818">
                  <a:extLst>
                    <a:ext uri="{FF2B5EF4-FFF2-40B4-BE49-F238E27FC236}">
                      <a16:creationId xmlns:a16="http://schemas.microsoft.com/office/drawing/2014/main" id="{6B272417-41C1-39D6-4DAC-F69DB9CF9EB4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8565288" y="4765079"/>
                  <a:ext cx="262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382610C0-8B3A-DE2B-10FD-A58930BBA3AA}"/>
                    </a:ext>
                  </a:extLst>
                </p14:cNvPr>
                <p14:cNvContentPartPr/>
                <p14:nvPr/>
              </p14:nvContentPartPr>
              <p14:xfrm>
                <a:off x="8600928" y="4764719"/>
                <a:ext cx="20520" cy="684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382610C0-8B3A-DE2B-10FD-A58930BBA3AA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8594808" y="4758599"/>
                  <a:ext cx="327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A050F68D-D891-0798-FC48-77AF8F4BE097}"/>
                    </a:ext>
                  </a:extLst>
                </p14:cNvPr>
                <p14:cNvContentPartPr/>
                <p14:nvPr/>
              </p14:nvContentPartPr>
              <p14:xfrm>
                <a:off x="8633328" y="4743839"/>
                <a:ext cx="8280" cy="504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A050F68D-D891-0798-FC48-77AF8F4BE097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8627208" y="4737719"/>
                  <a:ext cx="205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822" name="Ink 821">
                  <a:extLst>
                    <a:ext uri="{FF2B5EF4-FFF2-40B4-BE49-F238E27FC236}">
                      <a16:creationId xmlns:a16="http://schemas.microsoft.com/office/drawing/2014/main" id="{2CCC694D-2861-2469-F0F0-9EF7C6960873}"/>
                    </a:ext>
                  </a:extLst>
                </p14:cNvPr>
                <p14:cNvContentPartPr/>
                <p14:nvPr/>
              </p14:nvContentPartPr>
              <p14:xfrm>
                <a:off x="8663208" y="4720799"/>
                <a:ext cx="16200" cy="10800"/>
              </p14:xfrm>
            </p:contentPart>
          </mc:Choice>
          <mc:Fallback xmlns="">
            <p:pic>
              <p:nvPicPr>
                <p:cNvPr id="822" name="Ink 821">
                  <a:extLst>
                    <a:ext uri="{FF2B5EF4-FFF2-40B4-BE49-F238E27FC236}">
                      <a16:creationId xmlns:a16="http://schemas.microsoft.com/office/drawing/2014/main" id="{2CCC694D-2861-2469-F0F0-9EF7C6960873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8657088" y="4714679"/>
                  <a:ext cx="284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15355E89-79E9-0F32-3904-4AA0A467FBCE}"/>
                    </a:ext>
                  </a:extLst>
                </p14:cNvPr>
                <p14:cNvContentPartPr/>
                <p14:nvPr/>
              </p14:nvContentPartPr>
              <p14:xfrm>
                <a:off x="8695608" y="4682639"/>
                <a:ext cx="21960" cy="1908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15355E89-79E9-0F32-3904-4AA0A467FBCE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8689488" y="4676519"/>
                  <a:ext cx="342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C8D1A772-A555-5C23-6C3F-389FC026B890}"/>
                    </a:ext>
                  </a:extLst>
                </p14:cNvPr>
                <p14:cNvContentPartPr/>
                <p14:nvPr/>
              </p14:nvContentPartPr>
              <p14:xfrm>
                <a:off x="8735208" y="4654559"/>
                <a:ext cx="12240" cy="1584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C8D1A772-A555-5C23-6C3F-389FC026B890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8729088" y="4648439"/>
                  <a:ext cx="244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26B845A5-D70F-8A86-EBF3-AF36EB5BB0FD}"/>
                    </a:ext>
                  </a:extLst>
                </p14:cNvPr>
                <p14:cNvContentPartPr/>
                <p14:nvPr/>
              </p14:nvContentPartPr>
              <p14:xfrm>
                <a:off x="8764368" y="4637999"/>
                <a:ext cx="11160" cy="540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26B845A5-D70F-8A86-EBF3-AF36EB5BB0FD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8758248" y="4631879"/>
                  <a:ext cx="234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EC670DA4-38AF-3175-DA3C-760A67CBA4B5}"/>
                    </a:ext>
                  </a:extLst>
                </p14:cNvPr>
                <p14:cNvContentPartPr/>
                <p14:nvPr/>
              </p14:nvContentPartPr>
              <p14:xfrm>
                <a:off x="8786688" y="4612079"/>
                <a:ext cx="7560" cy="612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EC670DA4-38AF-3175-DA3C-760A67CBA4B5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8780568" y="4605959"/>
                  <a:ext cx="198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8A5C1588-DBE7-ECEB-F0CA-E20F219D2E7E}"/>
                    </a:ext>
                  </a:extLst>
                </p14:cNvPr>
                <p14:cNvContentPartPr/>
                <p14:nvPr/>
              </p14:nvContentPartPr>
              <p14:xfrm>
                <a:off x="8813688" y="4591919"/>
                <a:ext cx="5760" cy="432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8A5C1588-DBE7-ECEB-F0CA-E20F219D2E7E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8807568" y="4585799"/>
                  <a:ext cx="180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B5D0B105-9222-595E-A859-48756F79E23C}"/>
                    </a:ext>
                  </a:extLst>
                </p14:cNvPr>
                <p14:cNvContentPartPr/>
                <p14:nvPr/>
              </p14:nvContentPartPr>
              <p14:xfrm>
                <a:off x="8845008" y="4568519"/>
                <a:ext cx="7200" cy="1080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B5D0B105-9222-595E-A859-48756F79E23C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8838888" y="4562399"/>
                  <a:ext cx="194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697652A8-475D-0371-B47F-3C87EF0E5080}"/>
                    </a:ext>
                  </a:extLst>
                </p14:cNvPr>
                <p14:cNvContentPartPr/>
                <p14:nvPr/>
              </p14:nvContentPartPr>
              <p14:xfrm>
                <a:off x="8863008" y="4556279"/>
                <a:ext cx="5400" cy="144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697652A8-475D-0371-B47F-3C87EF0E5080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8856888" y="4550159"/>
                  <a:ext cx="176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881F8D95-2249-458F-B9E7-6C64E8C9F20E}"/>
                    </a:ext>
                  </a:extLst>
                </p14:cNvPr>
                <p14:cNvContentPartPr/>
                <p14:nvPr/>
              </p14:nvContentPartPr>
              <p14:xfrm>
                <a:off x="8895768" y="4542239"/>
                <a:ext cx="14760" cy="1188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881F8D95-2249-458F-B9E7-6C64E8C9F20E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8889648" y="4536119"/>
                  <a:ext cx="2700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B09B0CA9-F213-11CB-9B32-8D086548EBC5}"/>
                    </a:ext>
                  </a:extLst>
                </p14:cNvPr>
                <p14:cNvContentPartPr/>
                <p14:nvPr/>
              </p14:nvContentPartPr>
              <p14:xfrm>
                <a:off x="8923128" y="4527119"/>
                <a:ext cx="62280" cy="576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B09B0CA9-F213-11CB-9B32-8D086548EBC5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8917008" y="4520999"/>
                  <a:ext cx="74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82FE0B0F-C86E-14C8-6489-DFF37916EF27}"/>
                    </a:ext>
                  </a:extLst>
                </p14:cNvPr>
                <p14:cNvContentPartPr/>
                <p14:nvPr/>
              </p14:nvContentPartPr>
              <p14:xfrm>
                <a:off x="8997648" y="4519199"/>
                <a:ext cx="17280" cy="828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82FE0B0F-C86E-14C8-6489-DFF37916EF27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8991528" y="4513079"/>
                  <a:ext cx="29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769BD9BF-0FD5-BD36-E6F1-14957251BE3B}"/>
                    </a:ext>
                  </a:extLst>
                </p14:cNvPr>
                <p14:cNvContentPartPr/>
                <p14:nvPr/>
              </p14:nvContentPartPr>
              <p14:xfrm>
                <a:off x="9051288" y="4526759"/>
                <a:ext cx="39960" cy="324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769BD9BF-0FD5-BD36-E6F1-14957251BE3B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9045168" y="4520639"/>
                  <a:ext cx="522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A24ED159-F1EF-8ECD-3AE9-1F933AFAA762}"/>
                    </a:ext>
                  </a:extLst>
                </p14:cNvPr>
                <p14:cNvContentPartPr/>
                <p14:nvPr/>
              </p14:nvContentPartPr>
              <p14:xfrm>
                <a:off x="9180888" y="4518119"/>
                <a:ext cx="4320" cy="432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A24ED159-F1EF-8ECD-3AE9-1F933AFAA762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9174768" y="4511999"/>
                  <a:ext cx="165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C9858C32-8AEC-656F-B761-952DCE58A178}"/>
                    </a:ext>
                  </a:extLst>
                </p14:cNvPr>
                <p14:cNvContentPartPr/>
                <p14:nvPr/>
              </p14:nvContentPartPr>
              <p14:xfrm>
                <a:off x="9070008" y="4521359"/>
                <a:ext cx="34920" cy="1368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C9858C32-8AEC-656F-B761-952DCE58A178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9063888" y="4515239"/>
                  <a:ext cx="471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837" name="Ink 836">
                  <a:extLst>
                    <a:ext uri="{FF2B5EF4-FFF2-40B4-BE49-F238E27FC236}">
                      <a16:creationId xmlns:a16="http://schemas.microsoft.com/office/drawing/2014/main" id="{0A7A0DA4-1936-4541-3DFE-545C6E316F6C}"/>
                    </a:ext>
                  </a:extLst>
                </p14:cNvPr>
                <p14:cNvContentPartPr/>
                <p14:nvPr/>
              </p14:nvContentPartPr>
              <p14:xfrm>
                <a:off x="9156048" y="4508759"/>
                <a:ext cx="25920" cy="10800"/>
              </p14:xfrm>
            </p:contentPart>
          </mc:Choice>
          <mc:Fallback xmlns="">
            <p:pic>
              <p:nvPicPr>
                <p:cNvPr id="837" name="Ink 836">
                  <a:extLst>
                    <a:ext uri="{FF2B5EF4-FFF2-40B4-BE49-F238E27FC236}">
                      <a16:creationId xmlns:a16="http://schemas.microsoft.com/office/drawing/2014/main" id="{0A7A0DA4-1936-4541-3DFE-545C6E316F6C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9149928" y="4502639"/>
                  <a:ext cx="381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838" name="Ink 837">
                  <a:extLst>
                    <a:ext uri="{FF2B5EF4-FFF2-40B4-BE49-F238E27FC236}">
                      <a16:creationId xmlns:a16="http://schemas.microsoft.com/office/drawing/2014/main" id="{9C70FD13-6530-8094-8C57-FF91BEA2EB99}"/>
                    </a:ext>
                  </a:extLst>
                </p14:cNvPr>
                <p14:cNvContentPartPr/>
                <p14:nvPr/>
              </p14:nvContentPartPr>
              <p14:xfrm>
                <a:off x="9252168" y="4492199"/>
                <a:ext cx="10440" cy="2880"/>
              </p14:xfrm>
            </p:contentPart>
          </mc:Choice>
          <mc:Fallback xmlns="">
            <p:pic>
              <p:nvPicPr>
                <p:cNvPr id="838" name="Ink 837">
                  <a:extLst>
                    <a:ext uri="{FF2B5EF4-FFF2-40B4-BE49-F238E27FC236}">
                      <a16:creationId xmlns:a16="http://schemas.microsoft.com/office/drawing/2014/main" id="{9C70FD13-6530-8094-8C57-FF91BEA2EB99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9246048" y="4486079"/>
                  <a:ext cx="226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30637A9D-FEE9-5339-044C-FA65BA89DD9C}"/>
                    </a:ext>
                  </a:extLst>
                </p14:cNvPr>
                <p14:cNvContentPartPr/>
                <p14:nvPr/>
              </p14:nvContentPartPr>
              <p14:xfrm>
                <a:off x="9272688" y="4488599"/>
                <a:ext cx="19800" cy="792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30637A9D-FEE9-5339-044C-FA65BA89DD9C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9266568" y="4482479"/>
                  <a:ext cx="32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840" name="Ink 839">
                  <a:extLst>
                    <a:ext uri="{FF2B5EF4-FFF2-40B4-BE49-F238E27FC236}">
                      <a16:creationId xmlns:a16="http://schemas.microsoft.com/office/drawing/2014/main" id="{91C5F53C-AEFB-0F37-6ED5-AE011BD1FCA8}"/>
                    </a:ext>
                  </a:extLst>
                </p14:cNvPr>
                <p14:cNvContentPartPr/>
                <p14:nvPr/>
              </p14:nvContentPartPr>
              <p14:xfrm>
                <a:off x="9318048" y="4457999"/>
                <a:ext cx="20160" cy="23040"/>
              </p14:xfrm>
            </p:contentPart>
          </mc:Choice>
          <mc:Fallback xmlns="">
            <p:pic>
              <p:nvPicPr>
                <p:cNvPr id="840" name="Ink 839">
                  <a:extLst>
                    <a:ext uri="{FF2B5EF4-FFF2-40B4-BE49-F238E27FC236}">
                      <a16:creationId xmlns:a16="http://schemas.microsoft.com/office/drawing/2014/main" id="{91C5F53C-AEFB-0F37-6ED5-AE011BD1FCA8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9311928" y="4451879"/>
                  <a:ext cx="324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4CEBEFFB-C7E8-C411-6F0D-9D403076278F}"/>
                    </a:ext>
                  </a:extLst>
                </p14:cNvPr>
                <p14:cNvContentPartPr/>
                <p14:nvPr/>
              </p14:nvContentPartPr>
              <p14:xfrm>
                <a:off x="9357648" y="4438559"/>
                <a:ext cx="23400" cy="1008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4CEBEFFB-C7E8-C411-6F0D-9D403076278F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9351528" y="4432439"/>
                  <a:ext cx="356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F62C682E-266B-B3FA-0059-7A52B50EB9A6}"/>
                    </a:ext>
                  </a:extLst>
                </p14:cNvPr>
                <p14:cNvContentPartPr/>
                <p14:nvPr/>
              </p14:nvContentPartPr>
              <p14:xfrm>
                <a:off x="9405888" y="4406519"/>
                <a:ext cx="29520" cy="1944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F62C682E-266B-B3FA-0059-7A52B50EB9A6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9399768" y="4400399"/>
                  <a:ext cx="417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2CA11F33-1FC1-9718-DC9D-3038278F9F8D}"/>
                    </a:ext>
                  </a:extLst>
                </p14:cNvPr>
                <p14:cNvContentPartPr/>
                <p14:nvPr/>
              </p14:nvContentPartPr>
              <p14:xfrm>
                <a:off x="9453768" y="4388159"/>
                <a:ext cx="12240" cy="540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2CA11F33-1FC1-9718-DC9D-3038278F9F8D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9447648" y="4382039"/>
                  <a:ext cx="244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D67412E4-9A85-0AE6-FB05-6FF53B5E9AAD}"/>
                    </a:ext>
                  </a:extLst>
                </p14:cNvPr>
                <p14:cNvContentPartPr/>
                <p14:nvPr/>
              </p14:nvContentPartPr>
              <p14:xfrm>
                <a:off x="9482208" y="4358639"/>
                <a:ext cx="21240" cy="1332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D67412E4-9A85-0AE6-FB05-6FF53B5E9AAD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9476088" y="4352519"/>
                  <a:ext cx="334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E0E94AF5-F49D-8FCB-BFFF-FB0C35916BF3}"/>
                    </a:ext>
                  </a:extLst>
                </p14:cNvPr>
                <p14:cNvContentPartPr/>
                <p14:nvPr/>
              </p14:nvContentPartPr>
              <p14:xfrm>
                <a:off x="9541248" y="4332359"/>
                <a:ext cx="3240" cy="684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E0E94AF5-F49D-8FCB-BFFF-FB0C35916BF3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9535128" y="4326239"/>
                  <a:ext cx="154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FEA3E1B4-E155-088C-8DCA-7717EDEAB24A}"/>
                    </a:ext>
                  </a:extLst>
                </p14:cNvPr>
                <p14:cNvContentPartPr/>
                <p14:nvPr/>
              </p14:nvContentPartPr>
              <p14:xfrm>
                <a:off x="9577968" y="4312559"/>
                <a:ext cx="10800" cy="576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FEA3E1B4-E155-088C-8DCA-7717EDEAB24A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9571848" y="4306439"/>
                  <a:ext cx="230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9667F0C4-9BCA-AF24-6A3B-586D9DC2167A}"/>
                    </a:ext>
                  </a:extLst>
                </p14:cNvPr>
                <p14:cNvContentPartPr/>
                <p14:nvPr/>
              </p14:nvContentPartPr>
              <p14:xfrm>
                <a:off x="6360648" y="5771999"/>
                <a:ext cx="15840" cy="684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9667F0C4-9BCA-AF24-6A3B-586D9DC2167A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6354528" y="5765879"/>
                  <a:ext cx="280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6C9B847B-CAD8-2A65-299B-CFACC95D983F}"/>
                    </a:ext>
                  </a:extLst>
                </p14:cNvPr>
                <p14:cNvContentPartPr/>
                <p14:nvPr/>
              </p14:nvContentPartPr>
              <p14:xfrm>
                <a:off x="6411408" y="5767319"/>
                <a:ext cx="19080" cy="252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6C9B847B-CAD8-2A65-299B-CFACC95D983F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6405288" y="5761199"/>
                  <a:ext cx="313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7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34455782-F96E-8114-1A5C-B5879D200F0C}"/>
                    </a:ext>
                  </a:extLst>
                </p14:cNvPr>
                <p14:cNvContentPartPr/>
                <p14:nvPr/>
              </p14:nvContentPartPr>
              <p14:xfrm>
                <a:off x="6461808" y="5757959"/>
                <a:ext cx="9000" cy="360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34455782-F96E-8114-1A5C-B5879D200F0C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6455688" y="5751839"/>
                  <a:ext cx="212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9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01145AFD-56D6-9DD9-CB65-7F078ADF3A29}"/>
                    </a:ext>
                  </a:extLst>
                </p14:cNvPr>
                <p14:cNvContentPartPr/>
                <p14:nvPr/>
              </p14:nvContentPartPr>
              <p14:xfrm>
                <a:off x="6487728" y="5761199"/>
                <a:ext cx="32400" cy="324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01145AFD-56D6-9DD9-CB65-7F078ADF3A29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6481608" y="5755079"/>
                  <a:ext cx="4464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96D5F02B-0014-27B8-E533-BD9276EE604D}"/>
                    </a:ext>
                  </a:extLst>
                </p14:cNvPr>
                <p14:cNvContentPartPr/>
                <p14:nvPr/>
              </p14:nvContentPartPr>
              <p14:xfrm>
                <a:off x="6532368" y="5758679"/>
                <a:ext cx="20160" cy="324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96D5F02B-0014-27B8-E533-BD9276EE604D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6526248" y="5752559"/>
                  <a:ext cx="324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3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24DDD32C-C5AC-07CE-B548-CDCCFBFD46D0}"/>
                    </a:ext>
                  </a:extLst>
                </p14:cNvPr>
                <p14:cNvContentPartPr/>
                <p14:nvPr/>
              </p14:nvContentPartPr>
              <p14:xfrm>
                <a:off x="6580968" y="5751839"/>
                <a:ext cx="18720" cy="216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24DDD32C-C5AC-07CE-B548-CDCCFBFD46D0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6574848" y="5745719"/>
                  <a:ext cx="309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5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30A11663-6157-F83E-73F4-161CB1B799B1}"/>
                    </a:ext>
                  </a:extLst>
                </p14:cNvPr>
                <p14:cNvContentPartPr/>
                <p14:nvPr/>
              </p14:nvContentPartPr>
              <p14:xfrm>
                <a:off x="6615888" y="5742839"/>
                <a:ext cx="47160" cy="684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30A11663-6157-F83E-73F4-161CB1B799B1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6609768" y="5736719"/>
                  <a:ext cx="594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7">
              <p14:nvContentPartPr>
                <p14:cNvPr id="855" name="Ink 854">
                  <a:extLst>
                    <a:ext uri="{FF2B5EF4-FFF2-40B4-BE49-F238E27FC236}">
                      <a16:creationId xmlns:a16="http://schemas.microsoft.com/office/drawing/2014/main" id="{D4C1FB3D-C02E-FB1B-B01C-06DDA10B6F1B}"/>
                    </a:ext>
                  </a:extLst>
                </p14:cNvPr>
                <p14:cNvContentPartPr/>
                <p14:nvPr/>
              </p14:nvContentPartPr>
              <p14:xfrm>
                <a:off x="6666648" y="5739959"/>
                <a:ext cx="15840" cy="3600"/>
              </p14:xfrm>
            </p:contentPart>
          </mc:Choice>
          <mc:Fallback xmlns="">
            <p:pic>
              <p:nvPicPr>
                <p:cNvPr id="855" name="Ink 854">
                  <a:extLst>
                    <a:ext uri="{FF2B5EF4-FFF2-40B4-BE49-F238E27FC236}">
                      <a16:creationId xmlns:a16="http://schemas.microsoft.com/office/drawing/2014/main" id="{D4C1FB3D-C02E-FB1B-B01C-06DDA10B6F1B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6660528" y="5733839"/>
                  <a:ext cx="280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9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62FD57A8-79F4-BAE6-A21D-4411085EF5C0}"/>
                    </a:ext>
                  </a:extLst>
                </p14:cNvPr>
                <p14:cNvContentPartPr/>
                <p14:nvPr/>
              </p14:nvContentPartPr>
              <p14:xfrm>
                <a:off x="6695808" y="5737439"/>
                <a:ext cx="16560" cy="684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62FD57A8-79F4-BAE6-A21D-4411085EF5C0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6689688" y="5731319"/>
                  <a:ext cx="288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1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90AE36CC-94B3-8C22-0ABD-4EC09514BA82}"/>
                    </a:ext>
                  </a:extLst>
                </p14:cNvPr>
                <p14:cNvContentPartPr/>
                <p14:nvPr/>
              </p14:nvContentPartPr>
              <p14:xfrm>
                <a:off x="6720288" y="5732399"/>
                <a:ext cx="30960" cy="1044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90AE36CC-94B3-8C22-0ABD-4EC09514BA82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6714168" y="5726279"/>
                  <a:ext cx="432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3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859566CF-4A5B-C64D-BB69-AB8B43EE98D6}"/>
                    </a:ext>
                  </a:extLst>
                </p14:cNvPr>
                <p14:cNvContentPartPr/>
                <p14:nvPr/>
              </p14:nvContentPartPr>
              <p14:xfrm>
                <a:off x="6757368" y="5729159"/>
                <a:ext cx="16920" cy="828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859566CF-4A5B-C64D-BB69-AB8B43EE98D6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6751248" y="5723039"/>
                  <a:ext cx="291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5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57262515-7D3C-C0DD-ADBD-6A36A1099EA5}"/>
                    </a:ext>
                  </a:extLst>
                </p14:cNvPr>
                <p14:cNvContentPartPr/>
                <p14:nvPr/>
              </p14:nvContentPartPr>
              <p14:xfrm>
                <a:off x="6785808" y="5718359"/>
                <a:ext cx="24840" cy="180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57262515-7D3C-C0DD-ADBD-6A36A1099EA5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6779688" y="5712239"/>
                  <a:ext cx="370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7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FF6EA1B9-853E-DD49-EBFB-BB3680FEB28F}"/>
                    </a:ext>
                  </a:extLst>
                </p14:cNvPr>
                <p14:cNvContentPartPr/>
                <p14:nvPr/>
              </p14:nvContentPartPr>
              <p14:xfrm>
                <a:off x="6814608" y="5712239"/>
                <a:ext cx="23040" cy="1152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FF6EA1B9-853E-DD49-EBFB-BB3680FEB28F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6808488" y="5706119"/>
                  <a:ext cx="352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9">
              <p14:nvContentPartPr>
                <p14:cNvPr id="861" name="Ink 860">
                  <a:extLst>
                    <a:ext uri="{FF2B5EF4-FFF2-40B4-BE49-F238E27FC236}">
                      <a16:creationId xmlns:a16="http://schemas.microsoft.com/office/drawing/2014/main" id="{93E83B5E-E406-9A6D-8A4C-DC689371B0B1}"/>
                    </a:ext>
                  </a:extLst>
                </p14:cNvPr>
                <p14:cNvContentPartPr/>
                <p14:nvPr/>
              </p14:nvContentPartPr>
              <p14:xfrm>
                <a:off x="6849168" y="5694239"/>
                <a:ext cx="7200" cy="7200"/>
              </p14:xfrm>
            </p:contentPart>
          </mc:Choice>
          <mc:Fallback xmlns="">
            <p:pic>
              <p:nvPicPr>
                <p:cNvPr id="861" name="Ink 860">
                  <a:extLst>
                    <a:ext uri="{FF2B5EF4-FFF2-40B4-BE49-F238E27FC236}">
                      <a16:creationId xmlns:a16="http://schemas.microsoft.com/office/drawing/2014/main" id="{93E83B5E-E406-9A6D-8A4C-DC689371B0B1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6843048" y="5688119"/>
                  <a:ext cx="194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1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BCD62E6A-96B4-8BE6-279C-F335955CEF86}"/>
                    </a:ext>
                  </a:extLst>
                </p14:cNvPr>
                <p14:cNvContentPartPr/>
                <p14:nvPr/>
              </p14:nvContentPartPr>
              <p14:xfrm>
                <a:off x="6865008" y="5667599"/>
                <a:ext cx="13680" cy="1188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BCD62E6A-96B4-8BE6-279C-F335955CEF86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6858888" y="5661479"/>
                  <a:ext cx="259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3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DE95EE93-508B-E7BB-EB86-0729423CAC3C}"/>
                    </a:ext>
                  </a:extLst>
                </p14:cNvPr>
                <p14:cNvContentPartPr/>
                <p14:nvPr/>
              </p14:nvContentPartPr>
              <p14:xfrm>
                <a:off x="6889488" y="5645279"/>
                <a:ext cx="7560" cy="864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DE95EE93-508B-E7BB-EB86-0729423CAC3C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6883368" y="5639159"/>
                  <a:ext cx="198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5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DB6BBC17-B969-A4AB-1796-11855FE16A69}"/>
                    </a:ext>
                  </a:extLst>
                </p14:cNvPr>
                <p14:cNvContentPartPr/>
                <p14:nvPr/>
              </p14:nvContentPartPr>
              <p14:xfrm>
                <a:off x="6917568" y="5617199"/>
                <a:ext cx="15480" cy="396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DB6BBC17-B969-A4AB-1796-11855FE16A69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6911448" y="5611079"/>
                  <a:ext cx="277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7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4320D81C-0B3A-694C-F662-AFC814F18C3D}"/>
                    </a:ext>
                  </a:extLst>
                </p14:cNvPr>
                <p14:cNvContentPartPr/>
                <p14:nvPr/>
              </p14:nvContentPartPr>
              <p14:xfrm>
                <a:off x="6948888" y="5586599"/>
                <a:ext cx="9000" cy="972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4320D81C-0B3A-694C-F662-AFC814F18C3D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6942768" y="5580479"/>
                  <a:ext cx="212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9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37CA7A9D-3665-05E5-9557-D1870B3A0190}"/>
                    </a:ext>
                  </a:extLst>
                </p14:cNvPr>
                <p14:cNvContentPartPr/>
                <p14:nvPr/>
              </p14:nvContentPartPr>
              <p14:xfrm>
                <a:off x="6974448" y="5555639"/>
                <a:ext cx="7200" cy="1116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37CA7A9D-3665-05E5-9557-D1870B3A0190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6968328" y="5549519"/>
                  <a:ext cx="19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1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AF99072C-F8E2-5938-7CD7-D4928CC712FB}"/>
                    </a:ext>
                  </a:extLst>
                </p14:cNvPr>
                <p14:cNvContentPartPr/>
                <p14:nvPr/>
              </p14:nvContentPartPr>
              <p14:xfrm>
                <a:off x="7002168" y="5528639"/>
                <a:ext cx="5040" cy="396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AF99072C-F8E2-5938-7CD7-D4928CC712FB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6996048" y="5522519"/>
                  <a:ext cx="172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3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85CDB8B4-5D58-AF48-2E94-2CB70E4F4B58}"/>
                    </a:ext>
                  </a:extLst>
                </p14:cNvPr>
                <p14:cNvContentPartPr/>
                <p14:nvPr/>
              </p14:nvContentPartPr>
              <p14:xfrm>
                <a:off x="7025208" y="5507039"/>
                <a:ext cx="16560" cy="612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85CDB8B4-5D58-AF48-2E94-2CB70E4F4B58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7019088" y="5500919"/>
                  <a:ext cx="288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5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D682B185-72CA-EA01-C9DC-7C8BE6AA2976}"/>
                    </a:ext>
                  </a:extLst>
                </p14:cNvPr>
                <p14:cNvContentPartPr/>
                <p14:nvPr/>
              </p14:nvContentPartPr>
              <p14:xfrm>
                <a:off x="7038168" y="5509199"/>
                <a:ext cx="11520" cy="396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D682B185-72CA-EA01-C9DC-7C8BE6AA2976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7032048" y="5503079"/>
                  <a:ext cx="237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7">
              <p14:nvContentPartPr>
                <p14:cNvPr id="871" name="Ink 870">
                  <a:extLst>
                    <a:ext uri="{FF2B5EF4-FFF2-40B4-BE49-F238E27FC236}">
                      <a16:creationId xmlns:a16="http://schemas.microsoft.com/office/drawing/2014/main" id="{8FA774A6-ED95-89D4-43ED-C9F026D717BD}"/>
                    </a:ext>
                  </a:extLst>
                </p14:cNvPr>
                <p14:cNvContentPartPr/>
                <p14:nvPr/>
              </p14:nvContentPartPr>
              <p14:xfrm>
                <a:off x="7074168" y="5509919"/>
                <a:ext cx="23400" cy="3240"/>
              </p14:xfrm>
            </p:contentPart>
          </mc:Choice>
          <mc:Fallback xmlns="">
            <p:pic>
              <p:nvPicPr>
                <p:cNvPr id="871" name="Ink 870">
                  <a:extLst>
                    <a:ext uri="{FF2B5EF4-FFF2-40B4-BE49-F238E27FC236}">
                      <a16:creationId xmlns:a16="http://schemas.microsoft.com/office/drawing/2014/main" id="{8FA774A6-ED95-89D4-43ED-C9F026D717BD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7068048" y="5503799"/>
                  <a:ext cx="3564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9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416D1EAF-0C3A-A38E-1941-90C1A35C52F1}"/>
                    </a:ext>
                  </a:extLst>
                </p14:cNvPr>
                <p14:cNvContentPartPr/>
                <p14:nvPr/>
              </p14:nvContentPartPr>
              <p14:xfrm>
                <a:off x="7126728" y="5507039"/>
                <a:ext cx="18720" cy="252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416D1EAF-0C3A-A38E-1941-90C1A35C52F1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7120608" y="5500919"/>
                  <a:ext cx="309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1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D435DF30-C982-68F4-7CB5-70051667AC51}"/>
                    </a:ext>
                  </a:extLst>
                </p14:cNvPr>
                <p14:cNvContentPartPr/>
                <p14:nvPr/>
              </p14:nvContentPartPr>
              <p14:xfrm>
                <a:off x="7182888" y="5500559"/>
                <a:ext cx="16200" cy="180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D435DF30-C982-68F4-7CB5-70051667AC51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7176768" y="5494439"/>
                  <a:ext cx="284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3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AA0840DE-3FE6-02EA-B924-CFC5E3A421C6}"/>
                    </a:ext>
                  </a:extLst>
                </p14:cNvPr>
                <p14:cNvContentPartPr/>
                <p14:nvPr/>
              </p14:nvContentPartPr>
              <p14:xfrm>
                <a:off x="7216368" y="5496959"/>
                <a:ext cx="11880" cy="180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AA0840DE-3FE6-02EA-B924-CFC5E3A421C6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7210248" y="5490839"/>
                  <a:ext cx="241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5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A8C0571A-D117-F70E-9C61-C6868E56E598}"/>
                    </a:ext>
                  </a:extLst>
                </p14:cNvPr>
                <p14:cNvContentPartPr/>
                <p14:nvPr/>
              </p14:nvContentPartPr>
              <p14:xfrm>
                <a:off x="7266768" y="5485079"/>
                <a:ext cx="25560" cy="540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A8C0571A-D117-F70E-9C61-C6868E56E598}"/>
                    </a:ext>
                  </a:extLst>
                </p:cNvPr>
                <p:cNvPicPr/>
                <p:nvPr/>
              </p:nvPicPr>
              <p:blipFill>
                <a:blip r:embed="rId1086"/>
                <a:stretch>
                  <a:fillRect/>
                </a:stretch>
              </p:blipFill>
              <p:spPr>
                <a:xfrm>
                  <a:off x="7260648" y="5478959"/>
                  <a:ext cx="378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7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767D9C82-8007-F877-6EF0-F880B4F7F593}"/>
                    </a:ext>
                  </a:extLst>
                </p14:cNvPr>
                <p14:cNvContentPartPr/>
                <p14:nvPr/>
              </p14:nvContentPartPr>
              <p14:xfrm>
                <a:off x="7315728" y="5488679"/>
                <a:ext cx="17280" cy="72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767D9C82-8007-F877-6EF0-F880B4F7F593}"/>
                    </a:ext>
                  </a:extLst>
                </p:cNvPr>
                <p:cNvPicPr/>
                <p:nvPr/>
              </p:nvPicPr>
              <p:blipFill>
                <a:blip r:embed="rId1088"/>
                <a:stretch>
                  <a:fillRect/>
                </a:stretch>
              </p:blipFill>
              <p:spPr>
                <a:xfrm>
                  <a:off x="7309608" y="5482559"/>
                  <a:ext cx="295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9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309BA47D-18CC-1885-F81C-0717494F76D7}"/>
                    </a:ext>
                  </a:extLst>
                </p14:cNvPr>
                <p14:cNvContentPartPr/>
                <p14:nvPr/>
              </p14:nvContentPartPr>
              <p14:xfrm>
                <a:off x="7345248" y="5485799"/>
                <a:ext cx="12960" cy="396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309BA47D-18CC-1885-F81C-0717494F76D7}"/>
                    </a:ext>
                  </a:extLst>
                </p:cNvPr>
                <p:cNvPicPr/>
                <p:nvPr/>
              </p:nvPicPr>
              <p:blipFill>
                <a:blip r:embed="rId1090"/>
                <a:stretch>
                  <a:fillRect/>
                </a:stretch>
              </p:blipFill>
              <p:spPr>
                <a:xfrm>
                  <a:off x="7339128" y="5479679"/>
                  <a:ext cx="252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1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E88B1170-8485-50C8-0ED7-1A569C92E600}"/>
                    </a:ext>
                  </a:extLst>
                </p14:cNvPr>
                <p14:cNvContentPartPr/>
                <p14:nvPr/>
              </p14:nvContentPartPr>
              <p14:xfrm>
                <a:off x="7362528" y="5484359"/>
                <a:ext cx="27720" cy="648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E88B1170-8485-50C8-0ED7-1A569C92E600}"/>
                    </a:ext>
                  </a:extLst>
                </p:cNvPr>
                <p:cNvPicPr/>
                <p:nvPr/>
              </p:nvPicPr>
              <p:blipFill>
                <a:blip r:embed="rId1092"/>
                <a:stretch>
                  <a:fillRect/>
                </a:stretch>
              </p:blipFill>
              <p:spPr>
                <a:xfrm>
                  <a:off x="7356408" y="5478239"/>
                  <a:ext cx="399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3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54465C9E-89DF-AC27-47B1-97B405171151}"/>
                    </a:ext>
                  </a:extLst>
                </p14:cNvPr>
                <p14:cNvContentPartPr/>
                <p14:nvPr/>
              </p14:nvContentPartPr>
              <p14:xfrm>
                <a:off x="7384488" y="5485079"/>
                <a:ext cx="18720" cy="108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54465C9E-89DF-AC27-47B1-97B405171151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7378368" y="5478959"/>
                  <a:ext cx="309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5">
              <p14:nvContentPartPr>
                <p14:cNvPr id="880" name="Ink 879">
                  <a:extLst>
                    <a:ext uri="{FF2B5EF4-FFF2-40B4-BE49-F238E27FC236}">
                      <a16:creationId xmlns:a16="http://schemas.microsoft.com/office/drawing/2014/main" id="{785E8EAE-BF51-85AD-D5BB-E25DF5A80B28}"/>
                    </a:ext>
                  </a:extLst>
                </p14:cNvPr>
                <p14:cNvContentPartPr/>
                <p14:nvPr/>
              </p14:nvContentPartPr>
              <p14:xfrm>
                <a:off x="7407168" y="5480399"/>
                <a:ext cx="17640" cy="3240"/>
              </p14:xfrm>
            </p:contentPart>
          </mc:Choice>
          <mc:Fallback xmlns="">
            <p:pic>
              <p:nvPicPr>
                <p:cNvPr id="880" name="Ink 879">
                  <a:extLst>
                    <a:ext uri="{FF2B5EF4-FFF2-40B4-BE49-F238E27FC236}">
                      <a16:creationId xmlns:a16="http://schemas.microsoft.com/office/drawing/2014/main" id="{785E8EAE-BF51-85AD-D5BB-E25DF5A80B28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7401048" y="5474279"/>
                  <a:ext cx="298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7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A961EF24-CDE8-F23A-D37A-383C65739F35}"/>
                    </a:ext>
                  </a:extLst>
                </p14:cNvPr>
                <p14:cNvContentPartPr/>
                <p14:nvPr/>
              </p14:nvContentPartPr>
              <p14:xfrm>
                <a:off x="7444608" y="5464559"/>
                <a:ext cx="10440" cy="756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A961EF24-CDE8-F23A-D37A-383C65739F35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7438488" y="5458439"/>
                  <a:ext cx="226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9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0779AEC9-954B-2CC7-1042-47F177BDA62B}"/>
                    </a:ext>
                  </a:extLst>
                </p14:cNvPr>
                <p14:cNvContentPartPr/>
                <p14:nvPr/>
              </p14:nvContentPartPr>
              <p14:xfrm>
                <a:off x="7461528" y="5444399"/>
                <a:ext cx="16560" cy="1296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0779AEC9-954B-2CC7-1042-47F177BDA62B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7455408" y="5438279"/>
                  <a:ext cx="288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1">
              <p14:nvContentPartPr>
                <p14:cNvPr id="883" name="Ink 882">
                  <a:extLst>
                    <a:ext uri="{FF2B5EF4-FFF2-40B4-BE49-F238E27FC236}">
                      <a16:creationId xmlns:a16="http://schemas.microsoft.com/office/drawing/2014/main" id="{2AD088B2-BC9B-C20C-4BF4-0C5A6A82D309}"/>
                    </a:ext>
                  </a:extLst>
                </p14:cNvPr>
                <p14:cNvContentPartPr/>
                <p14:nvPr/>
              </p14:nvContentPartPr>
              <p14:xfrm>
                <a:off x="7482048" y="5432519"/>
                <a:ext cx="10080" cy="7560"/>
              </p14:xfrm>
            </p:contentPart>
          </mc:Choice>
          <mc:Fallback xmlns="">
            <p:pic>
              <p:nvPicPr>
                <p:cNvPr id="883" name="Ink 882">
                  <a:extLst>
                    <a:ext uri="{FF2B5EF4-FFF2-40B4-BE49-F238E27FC236}">
                      <a16:creationId xmlns:a16="http://schemas.microsoft.com/office/drawing/2014/main" id="{2AD088B2-BC9B-C20C-4BF4-0C5A6A82D309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7475928" y="5426399"/>
                  <a:ext cx="223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3">
              <p14:nvContentPartPr>
                <p14:cNvPr id="884" name="Ink 883">
                  <a:extLst>
                    <a:ext uri="{FF2B5EF4-FFF2-40B4-BE49-F238E27FC236}">
                      <a16:creationId xmlns:a16="http://schemas.microsoft.com/office/drawing/2014/main" id="{94DD26D3-4065-B89C-1724-B848BF293AAE}"/>
                    </a:ext>
                  </a:extLst>
                </p14:cNvPr>
                <p14:cNvContentPartPr/>
                <p14:nvPr/>
              </p14:nvContentPartPr>
              <p14:xfrm>
                <a:off x="7511208" y="5412719"/>
                <a:ext cx="15480" cy="5040"/>
              </p14:xfrm>
            </p:contentPart>
          </mc:Choice>
          <mc:Fallback xmlns="">
            <p:pic>
              <p:nvPicPr>
                <p:cNvPr id="884" name="Ink 883">
                  <a:extLst>
                    <a:ext uri="{FF2B5EF4-FFF2-40B4-BE49-F238E27FC236}">
                      <a16:creationId xmlns:a16="http://schemas.microsoft.com/office/drawing/2014/main" id="{94DD26D3-4065-B89C-1724-B848BF293AAE}"/>
                    </a:ext>
                  </a:extLst>
                </p:cNvPr>
                <p:cNvPicPr/>
                <p:nvPr/>
              </p:nvPicPr>
              <p:blipFill>
                <a:blip r:embed="rId1104"/>
                <a:stretch>
                  <a:fillRect/>
                </a:stretch>
              </p:blipFill>
              <p:spPr>
                <a:xfrm>
                  <a:off x="7505088" y="5406599"/>
                  <a:ext cx="277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5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2178FD50-50CE-DF61-C890-C841CB206C11}"/>
                    </a:ext>
                  </a:extLst>
                </p14:cNvPr>
                <p14:cNvContentPartPr/>
                <p14:nvPr/>
              </p14:nvContentPartPr>
              <p14:xfrm>
                <a:off x="7535688" y="5397599"/>
                <a:ext cx="4320" cy="252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2178FD50-50CE-DF61-C890-C841CB206C11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7529568" y="5391479"/>
                  <a:ext cx="165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7">
              <p14:nvContentPartPr>
                <p14:cNvPr id="886" name="Ink 885">
                  <a:extLst>
                    <a:ext uri="{FF2B5EF4-FFF2-40B4-BE49-F238E27FC236}">
                      <a16:creationId xmlns:a16="http://schemas.microsoft.com/office/drawing/2014/main" id="{3E6EF2FF-D02E-BC65-E518-FE18A7F08E2C}"/>
                    </a:ext>
                  </a:extLst>
                </p14:cNvPr>
                <p14:cNvContentPartPr/>
                <p14:nvPr/>
              </p14:nvContentPartPr>
              <p14:xfrm>
                <a:off x="7541808" y="5396519"/>
                <a:ext cx="2880" cy="1440"/>
              </p14:xfrm>
            </p:contentPart>
          </mc:Choice>
          <mc:Fallback xmlns="">
            <p:pic>
              <p:nvPicPr>
                <p:cNvPr id="886" name="Ink 885">
                  <a:extLst>
                    <a:ext uri="{FF2B5EF4-FFF2-40B4-BE49-F238E27FC236}">
                      <a16:creationId xmlns:a16="http://schemas.microsoft.com/office/drawing/2014/main" id="{3E6EF2FF-D02E-BC65-E518-FE18A7F08E2C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7535688" y="5390399"/>
                  <a:ext cx="151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9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7F6B52AC-1F3B-4499-AB38-F3C5997DA580}"/>
                    </a:ext>
                  </a:extLst>
                </p14:cNvPr>
                <p14:cNvContentPartPr/>
                <p14:nvPr/>
              </p14:nvContentPartPr>
              <p14:xfrm>
                <a:off x="7558368" y="5390759"/>
                <a:ext cx="7200" cy="216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7F6B52AC-1F3B-4499-AB38-F3C5997DA580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7552248" y="5384639"/>
                  <a:ext cx="194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1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F0471900-3FB9-31E4-B339-55AA5E0DB669}"/>
                    </a:ext>
                  </a:extLst>
                </p14:cNvPr>
                <p14:cNvContentPartPr/>
                <p14:nvPr/>
              </p14:nvContentPartPr>
              <p14:xfrm>
                <a:off x="7580328" y="5369159"/>
                <a:ext cx="7200" cy="900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F0471900-3FB9-31E4-B339-55AA5E0DB669}"/>
                    </a:ext>
                  </a:extLst>
                </p:cNvPr>
                <p:cNvPicPr/>
                <p:nvPr/>
              </p:nvPicPr>
              <p:blipFill>
                <a:blip r:embed="rId1112"/>
                <a:stretch>
                  <a:fillRect/>
                </a:stretch>
              </p:blipFill>
              <p:spPr>
                <a:xfrm>
                  <a:off x="7574208" y="5363039"/>
                  <a:ext cx="194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3">
              <p14:nvContentPartPr>
                <p14:cNvPr id="889" name="Ink 888">
                  <a:extLst>
                    <a:ext uri="{FF2B5EF4-FFF2-40B4-BE49-F238E27FC236}">
                      <a16:creationId xmlns:a16="http://schemas.microsoft.com/office/drawing/2014/main" id="{0275A120-54B0-9995-1C46-2FAE7EA8A55B}"/>
                    </a:ext>
                  </a:extLst>
                </p14:cNvPr>
                <p14:cNvContentPartPr/>
                <p14:nvPr/>
              </p14:nvContentPartPr>
              <p14:xfrm>
                <a:off x="7603728" y="5347199"/>
                <a:ext cx="7200" cy="2160"/>
              </p14:xfrm>
            </p:contentPart>
          </mc:Choice>
          <mc:Fallback xmlns="">
            <p:pic>
              <p:nvPicPr>
                <p:cNvPr id="889" name="Ink 888">
                  <a:extLst>
                    <a:ext uri="{FF2B5EF4-FFF2-40B4-BE49-F238E27FC236}">
                      <a16:creationId xmlns:a16="http://schemas.microsoft.com/office/drawing/2014/main" id="{0275A120-54B0-9995-1C46-2FAE7EA8A55B}"/>
                    </a:ext>
                  </a:extLst>
                </p:cNvPr>
                <p:cNvPicPr/>
                <p:nvPr/>
              </p:nvPicPr>
              <p:blipFill>
                <a:blip r:embed="rId1114"/>
                <a:stretch>
                  <a:fillRect/>
                </a:stretch>
              </p:blipFill>
              <p:spPr>
                <a:xfrm>
                  <a:off x="7597608" y="5341079"/>
                  <a:ext cx="194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5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7A9E5E83-E662-7E62-49F4-FAB96F37CB3A}"/>
                    </a:ext>
                  </a:extLst>
                </p14:cNvPr>
                <p14:cNvContentPartPr/>
                <p14:nvPr/>
              </p14:nvContentPartPr>
              <p14:xfrm>
                <a:off x="7629648" y="5324519"/>
                <a:ext cx="14760" cy="612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7A9E5E83-E662-7E62-49F4-FAB96F37CB3A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7623528" y="5318399"/>
                  <a:ext cx="270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7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71BD35DE-E80A-7BE1-DD1D-A65D4B72D457}"/>
                    </a:ext>
                  </a:extLst>
                </p14:cNvPr>
                <p14:cNvContentPartPr/>
                <p14:nvPr/>
              </p14:nvContentPartPr>
              <p14:xfrm>
                <a:off x="7659888" y="5294639"/>
                <a:ext cx="17640" cy="1296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71BD35DE-E80A-7BE1-DD1D-A65D4B72D457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7653768" y="5288519"/>
                  <a:ext cx="298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9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689C50DB-7429-2F16-691B-EFC556D44E6E}"/>
                    </a:ext>
                  </a:extLst>
                </p14:cNvPr>
                <p14:cNvContentPartPr/>
                <p14:nvPr/>
              </p14:nvContentPartPr>
              <p14:xfrm>
                <a:off x="7680768" y="5278439"/>
                <a:ext cx="14400" cy="216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689C50DB-7429-2F16-691B-EFC556D44E6E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7674648" y="5272319"/>
                  <a:ext cx="266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1">
              <p14:nvContentPartPr>
                <p14:cNvPr id="893" name="Ink 892">
                  <a:extLst>
                    <a:ext uri="{FF2B5EF4-FFF2-40B4-BE49-F238E27FC236}">
                      <a16:creationId xmlns:a16="http://schemas.microsoft.com/office/drawing/2014/main" id="{ACB52245-F4D1-0355-4393-C8FC9E486239}"/>
                    </a:ext>
                  </a:extLst>
                </p14:cNvPr>
                <p14:cNvContentPartPr/>
                <p14:nvPr/>
              </p14:nvContentPartPr>
              <p14:xfrm>
                <a:off x="7702008" y="5267279"/>
                <a:ext cx="6480" cy="3240"/>
              </p14:xfrm>
            </p:contentPart>
          </mc:Choice>
          <mc:Fallback xmlns="">
            <p:pic>
              <p:nvPicPr>
                <p:cNvPr id="893" name="Ink 892">
                  <a:extLst>
                    <a:ext uri="{FF2B5EF4-FFF2-40B4-BE49-F238E27FC236}">
                      <a16:creationId xmlns:a16="http://schemas.microsoft.com/office/drawing/2014/main" id="{ACB52245-F4D1-0355-4393-C8FC9E486239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7695888" y="5261159"/>
                  <a:ext cx="187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3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CA84A226-CD0B-F2EF-A3B9-530456EEF76F}"/>
                    </a:ext>
                  </a:extLst>
                </p14:cNvPr>
                <p14:cNvContentPartPr/>
                <p14:nvPr/>
              </p14:nvContentPartPr>
              <p14:xfrm>
                <a:off x="7691208" y="5265479"/>
                <a:ext cx="11520" cy="684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CA84A226-CD0B-F2EF-A3B9-530456EEF76F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7685088" y="5259359"/>
                  <a:ext cx="237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5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89122374-EB89-C8CB-D408-816CA9573CFD}"/>
                    </a:ext>
                  </a:extLst>
                </p14:cNvPr>
                <p14:cNvContentPartPr/>
                <p14:nvPr/>
              </p14:nvContentPartPr>
              <p14:xfrm>
                <a:off x="7707048" y="5237399"/>
                <a:ext cx="27000" cy="864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89122374-EB89-C8CB-D408-816CA9573CFD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7700928" y="5231279"/>
                  <a:ext cx="392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7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0442AC0D-CBDF-020C-5CBD-70829F1442C0}"/>
                    </a:ext>
                  </a:extLst>
                </p14:cNvPr>
                <p14:cNvContentPartPr/>
                <p14:nvPr/>
              </p14:nvContentPartPr>
              <p14:xfrm>
                <a:off x="7783008" y="5228039"/>
                <a:ext cx="21240" cy="576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0442AC0D-CBDF-020C-5CBD-70829F1442C0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7776888" y="5221919"/>
                  <a:ext cx="33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9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1D74E798-2FBC-1278-E996-A7DD190F1D6A}"/>
                    </a:ext>
                  </a:extLst>
                </p14:cNvPr>
                <p14:cNvContentPartPr/>
                <p14:nvPr/>
              </p14:nvContentPartPr>
              <p14:xfrm>
                <a:off x="7820448" y="5222999"/>
                <a:ext cx="14760" cy="396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1D74E798-2FBC-1278-E996-A7DD190F1D6A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7814328" y="5216879"/>
                  <a:ext cx="2700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1">
              <p14:nvContentPartPr>
                <p14:cNvPr id="899" name="Ink 898">
                  <a:extLst>
                    <a:ext uri="{FF2B5EF4-FFF2-40B4-BE49-F238E27FC236}">
                      <a16:creationId xmlns:a16="http://schemas.microsoft.com/office/drawing/2014/main" id="{A546ED87-4DF2-1455-5932-F0217A07516C}"/>
                    </a:ext>
                  </a:extLst>
                </p14:cNvPr>
                <p14:cNvContentPartPr/>
                <p14:nvPr/>
              </p14:nvContentPartPr>
              <p14:xfrm>
                <a:off x="7857888" y="5225159"/>
                <a:ext cx="25560" cy="5040"/>
              </p14:xfrm>
            </p:contentPart>
          </mc:Choice>
          <mc:Fallback xmlns="">
            <p:pic>
              <p:nvPicPr>
                <p:cNvPr id="899" name="Ink 898">
                  <a:extLst>
                    <a:ext uri="{FF2B5EF4-FFF2-40B4-BE49-F238E27FC236}">
                      <a16:creationId xmlns:a16="http://schemas.microsoft.com/office/drawing/2014/main" id="{A546ED87-4DF2-1455-5932-F0217A07516C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7851768" y="5219039"/>
                  <a:ext cx="378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3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2690C630-1448-B350-80C1-47C20073082C}"/>
                    </a:ext>
                  </a:extLst>
                </p14:cNvPr>
                <p14:cNvContentPartPr/>
                <p14:nvPr/>
              </p14:nvContentPartPr>
              <p14:xfrm>
                <a:off x="7898208" y="5220839"/>
                <a:ext cx="20520" cy="468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2690C630-1448-B350-80C1-47C20073082C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7892088" y="5214719"/>
                  <a:ext cx="327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5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FA4D337C-FACB-EF11-BD0D-68BD4B502525}"/>
                    </a:ext>
                  </a:extLst>
                </p14:cNvPr>
                <p14:cNvContentPartPr/>
                <p14:nvPr/>
              </p14:nvContentPartPr>
              <p14:xfrm>
                <a:off x="7948248" y="5208599"/>
                <a:ext cx="8280" cy="540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FA4D337C-FACB-EF11-BD0D-68BD4B502525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7942128" y="5202479"/>
                  <a:ext cx="205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7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3E259F6D-4DA9-AEA9-518E-C1C71E0D86CA}"/>
                    </a:ext>
                  </a:extLst>
                </p14:cNvPr>
                <p14:cNvContentPartPr/>
                <p14:nvPr/>
              </p14:nvContentPartPr>
              <p14:xfrm>
                <a:off x="7972728" y="5203919"/>
                <a:ext cx="32760" cy="648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3E259F6D-4DA9-AEA9-518E-C1C71E0D86CA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7966608" y="5197799"/>
                  <a:ext cx="450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9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F4EF0D46-171B-45E5-2D6F-B1CE2B360AB4}"/>
                    </a:ext>
                  </a:extLst>
                </p14:cNvPr>
                <p14:cNvContentPartPr/>
                <p14:nvPr/>
              </p14:nvContentPartPr>
              <p14:xfrm>
                <a:off x="8015928" y="5197079"/>
                <a:ext cx="7560" cy="468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F4EF0D46-171B-45E5-2D6F-B1CE2B360AB4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8009808" y="5190959"/>
                  <a:ext cx="198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1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A59BBFD0-06D9-E72A-B81D-79D120036B9B}"/>
                    </a:ext>
                  </a:extLst>
                </p14:cNvPr>
                <p14:cNvContentPartPr/>
                <p14:nvPr/>
              </p14:nvContentPartPr>
              <p14:xfrm>
                <a:off x="8038608" y="5181959"/>
                <a:ext cx="27720" cy="648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A59BBFD0-06D9-E72A-B81D-79D120036B9B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8032488" y="5175839"/>
                  <a:ext cx="399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3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C2A7C3F1-6F73-74C3-BBD0-570F7703D427}"/>
                    </a:ext>
                  </a:extLst>
                </p14:cNvPr>
                <p14:cNvContentPartPr/>
                <p14:nvPr/>
              </p14:nvContentPartPr>
              <p14:xfrm>
                <a:off x="8076408" y="5166119"/>
                <a:ext cx="10800" cy="720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C2A7C3F1-6F73-74C3-BBD0-570F7703D427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8070288" y="5159999"/>
                  <a:ext cx="2304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5">
              <p14:nvContentPartPr>
                <p14:cNvPr id="906" name="Ink 905">
                  <a:extLst>
                    <a:ext uri="{FF2B5EF4-FFF2-40B4-BE49-F238E27FC236}">
                      <a16:creationId xmlns:a16="http://schemas.microsoft.com/office/drawing/2014/main" id="{E011D01B-9CE5-8541-28C0-D497AA82C466}"/>
                    </a:ext>
                  </a:extLst>
                </p14:cNvPr>
                <p14:cNvContentPartPr/>
                <p14:nvPr/>
              </p14:nvContentPartPr>
              <p14:xfrm>
                <a:off x="8107008" y="5150279"/>
                <a:ext cx="16200" cy="6480"/>
              </p14:xfrm>
            </p:contentPart>
          </mc:Choice>
          <mc:Fallback xmlns="">
            <p:pic>
              <p:nvPicPr>
                <p:cNvPr id="906" name="Ink 905">
                  <a:extLst>
                    <a:ext uri="{FF2B5EF4-FFF2-40B4-BE49-F238E27FC236}">
                      <a16:creationId xmlns:a16="http://schemas.microsoft.com/office/drawing/2014/main" id="{E011D01B-9CE5-8541-28C0-D497AA82C466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8100888" y="5144159"/>
                  <a:ext cx="28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7">
              <p14:nvContentPartPr>
                <p14:cNvPr id="907" name="Ink 906">
                  <a:extLst>
                    <a:ext uri="{FF2B5EF4-FFF2-40B4-BE49-F238E27FC236}">
                      <a16:creationId xmlns:a16="http://schemas.microsoft.com/office/drawing/2014/main" id="{79600EFE-0EF9-AE24-5FB2-29ABE4947341}"/>
                    </a:ext>
                  </a:extLst>
                </p14:cNvPr>
                <p14:cNvContentPartPr/>
                <p14:nvPr/>
              </p14:nvContentPartPr>
              <p14:xfrm>
                <a:off x="8145528" y="5132639"/>
                <a:ext cx="14040" cy="4680"/>
              </p14:xfrm>
            </p:contentPart>
          </mc:Choice>
          <mc:Fallback xmlns="">
            <p:pic>
              <p:nvPicPr>
                <p:cNvPr id="907" name="Ink 906">
                  <a:extLst>
                    <a:ext uri="{FF2B5EF4-FFF2-40B4-BE49-F238E27FC236}">
                      <a16:creationId xmlns:a16="http://schemas.microsoft.com/office/drawing/2014/main" id="{79600EFE-0EF9-AE24-5FB2-29ABE4947341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8139408" y="5126519"/>
                  <a:ext cx="262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9">
              <p14:nvContentPartPr>
                <p14:cNvPr id="908" name="Ink 907">
                  <a:extLst>
                    <a:ext uri="{FF2B5EF4-FFF2-40B4-BE49-F238E27FC236}">
                      <a16:creationId xmlns:a16="http://schemas.microsoft.com/office/drawing/2014/main" id="{1C2B4589-4485-F4D4-45C0-B929BD8CC52D}"/>
                    </a:ext>
                  </a:extLst>
                </p14:cNvPr>
                <p14:cNvContentPartPr/>
                <p14:nvPr/>
              </p14:nvContentPartPr>
              <p14:xfrm>
                <a:off x="8172888" y="5118959"/>
                <a:ext cx="6840" cy="2160"/>
              </p14:xfrm>
            </p:contentPart>
          </mc:Choice>
          <mc:Fallback xmlns="">
            <p:pic>
              <p:nvPicPr>
                <p:cNvPr id="908" name="Ink 907">
                  <a:extLst>
                    <a:ext uri="{FF2B5EF4-FFF2-40B4-BE49-F238E27FC236}">
                      <a16:creationId xmlns:a16="http://schemas.microsoft.com/office/drawing/2014/main" id="{1C2B4589-4485-F4D4-45C0-B929BD8CC52D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8166768" y="5112839"/>
                  <a:ext cx="190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1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C282F297-3E91-69A6-1834-C9B5792458A1}"/>
                    </a:ext>
                  </a:extLst>
                </p14:cNvPr>
                <p14:cNvContentPartPr/>
                <p14:nvPr/>
              </p14:nvContentPartPr>
              <p14:xfrm>
                <a:off x="8191608" y="5104199"/>
                <a:ext cx="21600" cy="1116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C282F297-3E91-69A6-1834-C9B5792458A1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8185488" y="5098079"/>
                  <a:ext cx="338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3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0AF2825A-7B7E-67FD-0592-D8178649889A}"/>
                    </a:ext>
                  </a:extLst>
                </p14:cNvPr>
                <p14:cNvContentPartPr/>
                <p14:nvPr/>
              </p14:nvContentPartPr>
              <p14:xfrm>
                <a:off x="8230128" y="5083679"/>
                <a:ext cx="2520" cy="468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0AF2825A-7B7E-67FD-0592-D8178649889A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8224008" y="5077559"/>
                  <a:ext cx="147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5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26A08D7A-762D-6EBA-A00C-B13048694579}"/>
                    </a:ext>
                  </a:extLst>
                </p14:cNvPr>
                <p14:cNvContentPartPr/>
                <p14:nvPr/>
              </p14:nvContentPartPr>
              <p14:xfrm>
                <a:off x="8249928" y="5053439"/>
                <a:ext cx="22320" cy="1908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26A08D7A-762D-6EBA-A00C-B13048694579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8243808" y="5047319"/>
                  <a:ext cx="345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7">
              <p14:nvContentPartPr>
                <p14:cNvPr id="912" name="Ink 911">
                  <a:extLst>
                    <a:ext uri="{FF2B5EF4-FFF2-40B4-BE49-F238E27FC236}">
                      <a16:creationId xmlns:a16="http://schemas.microsoft.com/office/drawing/2014/main" id="{2596C34C-94D5-7E28-AFBA-A34DA077ABB9}"/>
                    </a:ext>
                  </a:extLst>
                </p14:cNvPr>
                <p14:cNvContentPartPr/>
                <p14:nvPr/>
              </p14:nvContentPartPr>
              <p14:xfrm>
                <a:off x="8280168" y="5035079"/>
                <a:ext cx="11880" cy="7200"/>
              </p14:xfrm>
            </p:contentPart>
          </mc:Choice>
          <mc:Fallback xmlns="">
            <p:pic>
              <p:nvPicPr>
                <p:cNvPr id="912" name="Ink 911">
                  <a:extLst>
                    <a:ext uri="{FF2B5EF4-FFF2-40B4-BE49-F238E27FC236}">
                      <a16:creationId xmlns:a16="http://schemas.microsoft.com/office/drawing/2014/main" id="{2596C34C-94D5-7E28-AFBA-A34DA077ABB9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8274048" y="5028959"/>
                  <a:ext cx="241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9">
              <p14:nvContentPartPr>
                <p14:cNvPr id="913" name="Ink 912">
                  <a:extLst>
                    <a:ext uri="{FF2B5EF4-FFF2-40B4-BE49-F238E27FC236}">
                      <a16:creationId xmlns:a16="http://schemas.microsoft.com/office/drawing/2014/main" id="{B9F53355-8B5A-94D2-EF41-F254FC2281AB}"/>
                    </a:ext>
                  </a:extLst>
                </p14:cNvPr>
                <p14:cNvContentPartPr/>
                <p14:nvPr/>
              </p14:nvContentPartPr>
              <p14:xfrm>
                <a:off x="8300328" y="5000519"/>
                <a:ext cx="9360" cy="13680"/>
              </p14:xfrm>
            </p:contentPart>
          </mc:Choice>
          <mc:Fallback xmlns="">
            <p:pic>
              <p:nvPicPr>
                <p:cNvPr id="913" name="Ink 912">
                  <a:extLst>
                    <a:ext uri="{FF2B5EF4-FFF2-40B4-BE49-F238E27FC236}">
                      <a16:creationId xmlns:a16="http://schemas.microsoft.com/office/drawing/2014/main" id="{B9F53355-8B5A-94D2-EF41-F254FC2281AB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8294208" y="4994399"/>
                  <a:ext cx="216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1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C2C67E8A-0706-7971-5A5B-417399E1A4E2}"/>
                    </a:ext>
                  </a:extLst>
                </p14:cNvPr>
                <p14:cNvContentPartPr/>
                <p14:nvPr/>
              </p14:nvContentPartPr>
              <p14:xfrm>
                <a:off x="8319048" y="4973519"/>
                <a:ext cx="15120" cy="720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C2C67E8A-0706-7971-5A5B-417399E1A4E2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8312928" y="4967399"/>
                  <a:ext cx="273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3">
              <p14:nvContentPartPr>
                <p14:cNvPr id="915" name="Ink 914">
                  <a:extLst>
                    <a:ext uri="{FF2B5EF4-FFF2-40B4-BE49-F238E27FC236}">
                      <a16:creationId xmlns:a16="http://schemas.microsoft.com/office/drawing/2014/main" id="{D9780A56-2EE0-93C3-5590-0295ACCD961F}"/>
                    </a:ext>
                  </a:extLst>
                </p14:cNvPr>
                <p14:cNvContentPartPr/>
                <p14:nvPr/>
              </p14:nvContentPartPr>
              <p14:xfrm>
                <a:off x="8346408" y="4956239"/>
                <a:ext cx="3600" cy="6480"/>
              </p14:xfrm>
            </p:contentPart>
          </mc:Choice>
          <mc:Fallback xmlns="">
            <p:pic>
              <p:nvPicPr>
                <p:cNvPr id="915" name="Ink 914">
                  <a:extLst>
                    <a:ext uri="{FF2B5EF4-FFF2-40B4-BE49-F238E27FC236}">
                      <a16:creationId xmlns:a16="http://schemas.microsoft.com/office/drawing/2014/main" id="{D9780A56-2EE0-93C3-5590-0295ACCD961F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8340288" y="4950119"/>
                  <a:ext cx="158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5">
              <p14:nvContentPartPr>
                <p14:cNvPr id="916" name="Ink 915">
                  <a:extLst>
                    <a:ext uri="{FF2B5EF4-FFF2-40B4-BE49-F238E27FC236}">
                      <a16:creationId xmlns:a16="http://schemas.microsoft.com/office/drawing/2014/main" id="{6601E71E-E75C-0640-F4DF-39391FD1F779}"/>
                    </a:ext>
                  </a:extLst>
                </p14:cNvPr>
                <p14:cNvContentPartPr/>
                <p14:nvPr/>
              </p14:nvContentPartPr>
              <p14:xfrm>
                <a:off x="8333808" y="4953719"/>
                <a:ext cx="27720" cy="6840"/>
              </p14:xfrm>
            </p:contentPart>
          </mc:Choice>
          <mc:Fallback xmlns="">
            <p:pic>
              <p:nvPicPr>
                <p:cNvPr id="916" name="Ink 915">
                  <a:extLst>
                    <a:ext uri="{FF2B5EF4-FFF2-40B4-BE49-F238E27FC236}">
                      <a16:creationId xmlns:a16="http://schemas.microsoft.com/office/drawing/2014/main" id="{6601E71E-E75C-0640-F4DF-39391FD1F779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8327688" y="4947599"/>
                  <a:ext cx="399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7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0E0FEC3D-472C-2D7B-01AF-F5BEE1B84C07}"/>
                    </a:ext>
                  </a:extLst>
                </p14:cNvPr>
                <p14:cNvContentPartPr/>
                <p14:nvPr/>
              </p14:nvContentPartPr>
              <p14:xfrm>
                <a:off x="8382408" y="4950119"/>
                <a:ext cx="20880" cy="360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0E0FEC3D-472C-2D7B-01AF-F5BEE1B84C07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8376288" y="4943999"/>
                  <a:ext cx="331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9">
              <p14:nvContentPartPr>
                <p14:cNvPr id="918" name="Ink 917">
                  <a:extLst>
                    <a:ext uri="{FF2B5EF4-FFF2-40B4-BE49-F238E27FC236}">
                      <a16:creationId xmlns:a16="http://schemas.microsoft.com/office/drawing/2014/main" id="{F02FA7DE-39CA-0754-4E11-AC43BA502036}"/>
                    </a:ext>
                  </a:extLst>
                </p14:cNvPr>
                <p14:cNvContentPartPr/>
                <p14:nvPr/>
              </p14:nvContentPartPr>
              <p14:xfrm>
                <a:off x="8458728" y="4952999"/>
                <a:ext cx="33840" cy="2520"/>
              </p14:xfrm>
            </p:contentPart>
          </mc:Choice>
          <mc:Fallback xmlns="">
            <p:pic>
              <p:nvPicPr>
                <p:cNvPr id="918" name="Ink 917">
                  <a:extLst>
                    <a:ext uri="{FF2B5EF4-FFF2-40B4-BE49-F238E27FC236}">
                      <a16:creationId xmlns:a16="http://schemas.microsoft.com/office/drawing/2014/main" id="{F02FA7DE-39CA-0754-4E11-AC43BA502036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8452608" y="4946879"/>
                  <a:ext cx="4608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1">
              <p14:nvContentPartPr>
                <p14:cNvPr id="919" name="Ink 918">
                  <a:extLst>
                    <a:ext uri="{FF2B5EF4-FFF2-40B4-BE49-F238E27FC236}">
                      <a16:creationId xmlns:a16="http://schemas.microsoft.com/office/drawing/2014/main" id="{79FD4718-7BC9-DACB-8C75-A540AFC8D9AF}"/>
                    </a:ext>
                  </a:extLst>
                </p14:cNvPr>
                <p14:cNvContentPartPr/>
                <p14:nvPr/>
              </p14:nvContentPartPr>
              <p14:xfrm>
                <a:off x="8528568" y="4942199"/>
                <a:ext cx="27720" cy="6120"/>
              </p14:xfrm>
            </p:contentPart>
          </mc:Choice>
          <mc:Fallback xmlns="">
            <p:pic>
              <p:nvPicPr>
                <p:cNvPr id="919" name="Ink 918">
                  <a:extLst>
                    <a:ext uri="{FF2B5EF4-FFF2-40B4-BE49-F238E27FC236}">
                      <a16:creationId xmlns:a16="http://schemas.microsoft.com/office/drawing/2014/main" id="{79FD4718-7BC9-DACB-8C75-A540AFC8D9AF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8522448" y="4936079"/>
                  <a:ext cx="399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3">
              <p14:nvContentPartPr>
                <p14:cNvPr id="920" name="Ink 919">
                  <a:extLst>
                    <a:ext uri="{FF2B5EF4-FFF2-40B4-BE49-F238E27FC236}">
                      <a16:creationId xmlns:a16="http://schemas.microsoft.com/office/drawing/2014/main" id="{A238B394-BB36-94EA-CC0E-B6C522E120CD}"/>
                    </a:ext>
                  </a:extLst>
                </p14:cNvPr>
                <p14:cNvContentPartPr/>
                <p14:nvPr/>
              </p14:nvContentPartPr>
              <p14:xfrm>
                <a:off x="8584368" y="4938599"/>
                <a:ext cx="26640" cy="3960"/>
              </p14:xfrm>
            </p:contentPart>
          </mc:Choice>
          <mc:Fallback xmlns="">
            <p:pic>
              <p:nvPicPr>
                <p:cNvPr id="920" name="Ink 919">
                  <a:extLst>
                    <a:ext uri="{FF2B5EF4-FFF2-40B4-BE49-F238E27FC236}">
                      <a16:creationId xmlns:a16="http://schemas.microsoft.com/office/drawing/2014/main" id="{A238B394-BB36-94EA-CC0E-B6C522E120CD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8578248" y="4932479"/>
                  <a:ext cx="388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5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630AC0E8-27C0-120A-EE4B-31205035A98D}"/>
                    </a:ext>
                  </a:extLst>
                </p14:cNvPr>
                <p14:cNvContentPartPr/>
                <p14:nvPr/>
              </p14:nvContentPartPr>
              <p14:xfrm>
                <a:off x="8630808" y="4935359"/>
                <a:ext cx="18360" cy="180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630AC0E8-27C0-120A-EE4B-31205035A98D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8624688" y="4929239"/>
                  <a:ext cx="306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7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48C56977-147A-2A76-EEC5-B6FDF77D899E}"/>
                    </a:ext>
                  </a:extLst>
                </p14:cNvPr>
                <p14:cNvContentPartPr/>
                <p14:nvPr/>
              </p14:nvContentPartPr>
              <p14:xfrm>
                <a:off x="8654928" y="4930319"/>
                <a:ext cx="10440" cy="252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48C56977-147A-2A76-EEC5-B6FDF77D899E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8648808" y="4924199"/>
                  <a:ext cx="2268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9">
              <p14:nvContentPartPr>
                <p14:cNvPr id="923" name="Ink 922">
                  <a:extLst>
                    <a:ext uri="{FF2B5EF4-FFF2-40B4-BE49-F238E27FC236}">
                      <a16:creationId xmlns:a16="http://schemas.microsoft.com/office/drawing/2014/main" id="{ACE84389-0A79-0CD7-6BDB-59F3D59AE037}"/>
                    </a:ext>
                  </a:extLst>
                </p14:cNvPr>
                <p14:cNvContentPartPr/>
                <p14:nvPr/>
              </p14:nvContentPartPr>
              <p14:xfrm>
                <a:off x="8678328" y="4921319"/>
                <a:ext cx="17640" cy="7200"/>
              </p14:xfrm>
            </p:contentPart>
          </mc:Choice>
          <mc:Fallback xmlns="">
            <p:pic>
              <p:nvPicPr>
                <p:cNvPr id="923" name="Ink 922">
                  <a:extLst>
                    <a:ext uri="{FF2B5EF4-FFF2-40B4-BE49-F238E27FC236}">
                      <a16:creationId xmlns:a16="http://schemas.microsoft.com/office/drawing/2014/main" id="{ACE84389-0A79-0CD7-6BDB-59F3D59AE037}"/>
                    </a:ext>
                  </a:extLst>
                </p:cNvPr>
                <p:cNvPicPr/>
                <p:nvPr/>
              </p:nvPicPr>
              <p:blipFill>
                <a:blip r:embed="rId1180"/>
                <a:stretch>
                  <a:fillRect/>
                </a:stretch>
              </p:blipFill>
              <p:spPr>
                <a:xfrm>
                  <a:off x="8672208" y="4915199"/>
                  <a:ext cx="29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1">
              <p14:nvContentPartPr>
                <p14:cNvPr id="924" name="Ink 923">
                  <a:extLst>
                    <a:ext uri="{FF2B5EF4-FFF2-40B4-BE49-F238E27FC236}">
                      <a16:creationId xmlns:a16="http://schemas.microsoft.com/office/drawing/2014/main" id="{86909978-126F-A499-FA65-FD38906CB3C2}"/>
                    </a:ext>
                  </a:extLst>
                </p14:cNvPr>
                <p14:cNvContentPartPr/>
                <p14:nvPr/>
              </p14:nvContentPartPr>
              <p14:xfrm>
                <a:off x="8713608" y="4899359"/>
                <a:ext cx="16560" cy="12240"/>
              </p14:xfrm>
            </p:contentPart>
          </mc:Choice>
          <mc:Fallback xmlns="">
            <p:pic>
              <p:nvPicPr>
                <p:cNvPr id="924" name="Ink 923">
                  <a:extLst>
                    <a:ext uri="{FF2B5EF4-FFF2-40B4-BE49-F238E27FC236}">
                      <a16:creationId xmlns:a16="http://schemas.microsoft.com/office/drawing/2014/main" id="{86909978-126F-A499-FA65-FD38906CB3C2}"/>
                    </a:ext>
                  </a:extLst>
                </p:cNvPr>
                <p:cNvPicPr/>
                <p:nvPr/>
              </p:nvPicPr>
              <p:blipFill>
                <a:blip r:embed="rId1182"/>
                <a:stretch>
                  <a:fillRect/>
                </a:stretch>
              </p:blipFill>
              <p:spPr>
                <a:xfrm>
                  <a:off x="8707488" y="4893239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3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E7D1D57D-B64F-C9F2-8E3B-9EABBAE8753E}"/>
                    </a:ext>
                  </a:extLst>
                </p14:cNvPr>
                <p14:cNvContentPartPr/>
                <p14:nvPr/>
              </p14:nvContentPartPr>
              <p14:xfrm>
                <a:off x="8734488" y="4885679"/>
                <a:ext cx="20160" cy="684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E7D1D57D-B64F-C9F2-8E3B-9EABBAE8753E}"/>
                    </a:ext>
                  </a:extLst>
                </p:cNvPr>
                <p:cNvPicPr/>
                <p:nvPr/>
              </p:nvPicPr>
              <p:blipFill>
                <a:blip r:embed="rId1184"/>
                <a:stretch>
                  <a:fillRect/>
                </a:stretch>
              </p:blipFill>
              <p:spPr>
                <a:xfrm>
                  <a:off x="8728368" y="4879559"/>
                  <a:ext cx="324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5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A2B60C45-D0EF-9C9D-A953-5731055BB60F}"/>
                    </a:ext>
                  </a:extLst>
                </p14:cNvPr>
                <p14:cNvContentPartPr/>
                <p14:nvPr/>
              </p14:nvContentPartPr>
              <p14:xfrm>
                <a:off x="8762928" y="4871999"/>
                <a:ext cx="11880" cy="612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A2B60C45-D0EF-9C9D-A953-5731055BB60F}"/>
                    </a:ext>
                  </a:extLst>
                </p:cNvPr>
                <p:cNvPicPr/>
                <p:nvPr/>
              </p:nvPicPr>
              <p:blipFill>
                <a:blip r:embed="rId1186"/>
                <a:stretch>
                  <a:fillRect/>
                </a:stretch>
              </p:blipFill>
              <p:spPr>
                <a:xfrm>
                  <a:off x="8756808" y="4865879"/>
                  <a:ext cx="241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7">
              <p14:nvContentPartPr>
                <p14:cNvPr id="927" name="Ink 926">
                  <a:extLst>
                    <a:ext uri="{FF2B5EF4-FFF2-40B4-BE49-F238E27FC236}">
                      <a16:creationId xmlns:a16="http://schemas.microsoft.com/office/drawing/2014/main" id="{5B91C9BC-F7D6-DE58-0064-EE70DFFB1366}"/>
                    </a:ext>
                  </a:extLst>
                </p14:cNvPr>
                <p14:cNvContentPartPr/>
                <p14:nvPr/>
              </p14:nvContentPartPr>
              <p14:xfrm>
                <a:off x="8796048" y="4845359"/>
                <a:ext cx="13680" cy="6840"/>
              </p14:xfrm>
            </p:contentPart>
          </mc:Choice>
          <mc:Fallback xmlns="">
            <p:pic>
              <p:nvPicPr>
                <p:cNvPr id="927" name="Ink 926">
                  <a:extLst>
                    <a:ext uri="{FF2B5EF4-FFF2-40B4-BE49-F238E27FC236}">
                      <a16:creationId xmlns:a16="http://schemas.microsoft.com/office/drawing/2014/main" id="{5B91C9BC-F7D6-DE58-0064-EE70DFFB1366}"/>
                    </a:ext>
                  </a:extLst>
                </p:cNvPr>
                <p:cNvPicPr/>
                <p:nvPr/>
              </p:nvPicPr>
              <p:blipFill>
                <a:blip r:embed="rId1188"/>
                <a:stretch>
                  <a:fillRect/>
                </a:stretch>
              </p:blipFill>
              <p:spPr>
                <a:xfrm>
                  <a:off x="8789928" y="4839239"/>
                  <a:ext cx="259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9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26780506-6537-2C9B-89DA-3C4EAE1B8630}"/>
                    </a:ext>
                  </a:extLst>
                </p14:cNvPr>
                <p14:cNvContentPartPr/>
                <p14:nvPr/>
              </p14:nvContentPartPr>
              <p14:xfrm>
                <a:off x="8828448" y="4826999"/>
                <a:ext cx="17640" cy="828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26780506-6537-2C9B-89DA-3C4EAE1B8630}"/>
                    </a:ext>
                  </a:extLst>
                </p:cNvPr>
                <p:cNvPicPr/>
                <p:nvPr/>
              </p:nvPicPr>
              <p:blipFill>
                <a:blip r:embed="rId1190"/>
                <a:stretch>
                  <a:fillRect/>
                </a:stretch>
              </p:blipFill>
              <p:spPr>
                <a:xfrm>
                  <a:off x="8822328" y="4820879"/>
                  <a:ext cx="298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1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67250CCB-D30E-6107-1005-E0B320667446}"/>
                    </a:ext>
                  </a:extLst>
                </p14:cNvPr>
                <p14:cNvContentPartPr/>
                <p14:nvPr/>
              </p14:nvContentPartPr>
              <p14:xfrm>
                <a:off x="8866968" y="4803599"/>
                <a:ext cx="10080" cy="540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67250CCB-D30E-6107-1005-E0B320667446}"/>
                    </a:ext>
                  </a:extLst>
                </p:cNvPr>
                <p:cNvPicPr/>
                <p:nvPr/>
              </p:nvPicPr>
              <p:blipFill>
                <a:blip r:embed="rId1192"/>
                <a:stretch>
                  <a:fillRect/>
                </a:stretch>
              </p:blipFill>
              <p:spPr>
                <a:xfrm>
                  <a:off x="8860848" y="4797479"/>
                  <a:ext cx="223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3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16AB66C6-13CD-E4B8-655B-DC078089B9E0}"/>
                    </a:ext>
                  </a:extLst>
                </p14:cNvPr>
                <p14:cNvContentPartPr/>
                <p14:nvPr/>
              </p14:nvContentPartPr>
              <p14:xfrm>
                <a:off x="8893968" y="4783439"/>
                <a:ext cx="10800" cy="1008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16AB66C6-13CD-E4B8-655B-DC078089B9E0}"/>
                    </a:ext>
                  </a:extLst>
                </p:cNvPr>
                <p:cNvPicPr/>
                <p:nvPr/>
              </p:nvPicPr>
              <p:blipFill>
                <a:blip r:embed="rId1194"/>
                <a:stretch>
                  <a:fillRect/>
                </a:stretch>
              </p:blipFill>
              <p:spPr>
                <a:xfrm>
                  <a:off x="8887848" y="4777319"/>
                  <a:ext cx="230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5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F98C348A-493C-1CB5-2700-E5DFF16A1AEF}"/>
                    </a:ext>
                  </a:extLst>
                </p14:cNvPr>
                <p14:cNvContentPartPr/>
                <p14:nvPr/>
              </p14:nvContentPartPr>
              <p14:xfrm>
                <a:off x="8928528" y="4765799"/>
                <a:ext cx="15120" cy="684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F98C348A-493C-1CB5-2700-E5DFF16A1AEF}"/>
                    </a:ext>
                  </a:extLst>
                </p:cNvPr>
                <p:cNvPicPr/>
                <p:nvPr/>
              </p:nvPicPr>
              <p:blipFill>
                <a:blip r:embed="rId1196"/>
                <a:stretch>
                  <a:fillRect/>
                </a:stretch>
              </p:blipFill>
              <p:spPr>
                <a:xfrm>
                  <a:off x="8922408" y="4759679"/>
                  <a:ext cx="273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7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BC04887B-F0AD-72A1-2A6B-9A1FF6EDF213}"/>
                    </a:ext>
                  </a:extLst>
                </p14:cNvPr>
                <p14:cNvContentPartPr/>
                <p14:nvPr/>
              </p14:nvContentPartPr>
              <p14:xfrm>
                <a:off x="8964888" y="4750319"/>
                <a:ext cx="6840" cy="1224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BC04887B-F0AD-72A1-2A6B-9A1FF6EDF213}"/>
                    </a:ext>
                  </a:extLst>
                </p:cNvPr>
                <p:cNvPicPr/>
                <p:nvPr/>
              </p:nvPicPr>
              <p:blipFill>
                <a:blip r:embed="rId1198"/>
                <a:stretch>
                  <a:fillRect/>
                </a:stretch>
              </p:blipFill>
              <p:spPr>
                <a:xfrm>
                  <a:off x="8958768" y="4744199"/>
                  <a:ext cx="190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9">
              <p14:nvContentPartPr>
                <p14:cNvPr id="933" name="Ink 932">
                  <a:extLst>
                    <a:ext uri="{FF2B5EF4-FFF2-40B4-BE49-F238E27FC236}">
                      <a16:creationId xmlns:a16="http://schemas.microsoft.com/office/drawing/2014/main" id="{E20FC3F1-4DEE-2689-AFA2-426643C65200}"/>
                    </a:ext>
                  </a:extLst>
                </p14:cNvPr>
                <p14:cNvContentPartPr/>
                <p14:nvPr/>
              </p14:nvContentPartPr>
              <p14:xfrm>
                <a:off x="8986488" y="4728359"/>
                <a:ext cx="10440" cy="11520"/>
              </p14:xfrm>
            </p:contentPart>
          </mc:Choice>
          <mc:Fallback xmlns="">
            <p:pic>
              <p:nvPicPr>
                <p:cNvPr id="933" name="Ink 932">
                  <a:extLst>
                    <a:ext uri="{FF2B5EF4-FFF2-40B4-BE49-F238E27FC236}">
                      <a16:creationId xmlns:a16="http://schemas.microsoft.com/office/drawing/2014/main" id="{E20FC3F1-4DEE-2689-AFA2-426643C65200}"/>
                    </a:ext>
                  </a:extLst>
                </p:cNvPr>
                <p:cNvPicPr/>
                <p:nvPr/>
              </p:nvPicPr>
              <p:blipFill>
                <a:blip r:embed="rId1200"/>
                <a:stretch>
                  <a:fillRect/>
                </a:stretch>
              </p:blipFill>
              <p:spPr>
                <a:xfrm>
                  <a:off x="8980368" y="4722239"/>
                  <a:ext cx="226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1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77465FBB-4FFB-7342-EFC8-6A7850C5AE4A}"/>
                    </a:ext>
                  </a:extLst>
                </p14:cNvPr>
                <p14:cNvContentPartPr/>
                <p14:nvPr/>
              </p14:nvContentPartPr>
              <p14:xfrm>
                <a:off x="9008448" y="4697759"/>
                <a:ext cx="5400" cy="864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77465FBB-4FFB-7342-EFC8-6A7850C5AE4A}"/>
                    </a:ext>
                  </a:extLst>
                </p:cNvPr>
                <p:cNvPicPr/>
                <p:nvPr/>
              </p:nvPicPr>
              <p:blipFill>
                <a:blip r:embed="rId1202"/>
                <a:stretch>
                  <a:fillRect/>
                </a:stretch>
              </p:blipFill>
              <p:spPr>
                <a:xfrm>
                  <a:off x="9002328" y="4691639"/>
                  <a:ext cx="176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3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8F48B037-878E-F400-8DD3-F2A1E8BE9C40}"/>
                    </a:ext>
                  </a:extLst>
                </p14:cNvPr>
                <p14:cNvContentPartPr/>
                <p14:nvPr/>
              </p14:nvContentPartPr>
              <p14:xfrm>
                <a:off x="9022848" y="4686959"/>
                <a:ext cx="9720" cy="792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8F48B037-878E-F400-8DD3-F2A1E8BE9C40}"/>
                    </a:ext>
                  </a:extLst>
                </p:cNvPr>
                <p:cNvPicPr/>
                <p:nvPr/>
              </p:nvPicPr>
              <p:blipFill>
                <a:blip r:embed="rId1204"/>
                <a:stretch>
                  <a:fillRect/>
                </a:stretch>
              </p:blipFill>
              <p:spPr>
                <a:xfrm>
                  <a:off x="9016728" y="4680839"/>
                  <a:ext cx="219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5">
              <p14:nvContentPartPr>
                <p14:cNvPr id="937" name="Ink 936">
                  <a:extLst>
                    <a:ext uri="{FF2B5EF4-FFF2-40B4-BE49-F238E27FC236}">
                      <a16:creationId xmlns:a16="http://schemas.microsoft.com/office/drawing/2014/main" id="{246A5AD6-F0CC-0133-A942-875675FD42C9}"/>
                    </a:ext>
                  </a:extLst>
                </p14:cNvPr>
                <p14:cNvContentPartPr/>
                <p14:nvPr/>
              </p14:nvContentPartPr>
              <p14:xfrm>
                <a:off x="9073248" y="4692719"/>
                <a:ext cx="40320" cy="2520"/>
              </p14:xfrm>
            </p:contentPart>
          </mc:Choice>
          <mc:Fallback xmlns="">
            <p:pic>
              <p:nvPicPr>
                <p:cNvPr id="937" name="Ink 936">
                  <a:extLst>
                    <a:ext uri="{FF2B5EF4-FFF2-40B4-BE49-F238E27FC236}">
                      <a16:creationId xmlns:a16="http://schemas.microsoft.com/office/drawing/2014/main" id="{246A5AD6-F0CC-0133-A942-875675FD42C9}"/>
                    </a:ext>
                  </a:extLst>
                </p:cNvPr>
                <p:cNvPicPr/>
                <p:nvPr/>
              </p:nvPicPr>
              <p:blipFill>
                <a:blip r:embed="rId1206"/>
                <a:stretch>
                  <a:fillRect/>
                </a:stretch>
              </p:blipFill>
              <p:spPr>
                <a:xfrm>
                  <a:off x="9067128" y="4686599"/>
                  <a:ext cx="525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7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C8C16278-CACE-B289-EB73-A680369E2E5A}"/>
                    </a:ext>
                  </a:extLst>
                </p14:cNvPr>
                <p14:cNvContentPartPr/>
                <p14:nvPr/>
              </p14:nvContentPartPr>
              <p14:xfrm>
                <a:off x="9171888" y="4681199"/>
                <a:ext cx="37440" cy="648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C8C16278-CACE-B289-EB73-A680369E2E5A}"/>
                    </a:ext>
                  </a:extLst>
                </p:cNvPr>
                <p:cNvPicPr/>
                <p:nvPr/>
              </p:nvPicPr>
              <p:blipFill>
                <a:blip r:embed="rId1208"/>
                <a:stretch>
                  <a:fillRect/>
                </a:stretch>
              </p:blipFill>
              <p:spPr>
                <a:xfrm>
                  <a:off x="9165768" y="4675079"/>
                  <a:ext cx="496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9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94D19E1E-15BE-D651-EA4F-6DE0E7A8FAFE}"/>
                    </a:ext>
                  </a:extLst>
                </p14:cNvPr>
                <p14:cNvContentPartPr/>
                <p14:nvPr/>
              </p14:nvContentPartPr>
              <p14:xfrm>
                <a:off x="9238488" y="4676879"/>
                <a:ext cx="25560" cy="288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94D19E1E-15BE-D651-EA4F-6DE0E7A8FAFE}"/>
                    </a:ext>
                  </a:extLst>
                </p:cNvPr>
                <p:cNvPicPr/>
                <p:nvPr/>
              </p:nvPicPr>
              <p:blipFill>
                <a:blip r:embed="rId1210"/>
                <a:stretch>
                  <a:fillRect/>
                </a:stretch>
              </p:blipFill>
              <p:spPr>
                <a:xfrm>
                  <a:off x="9232368" y="4670759"/>
                  <a:ext cx="3780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1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F1E1A29B-37F6-8A9B-778C-3B76C375957D}"/>
                    </a:ext>
                  </a:extLst>
                </p14:cNvPr>
                <p14:cNvContentPartPr/>
                <p14:nvPr/>
              </p14:nvContentPartPr>
              <p14:xfrm>
                <a:off x="9299328" y="4674359"/>
                <a:ext cx="20520" cy="504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F1E1A29B-37F6-8A9B-778C-3B76C375957D}"/>
                    </a:ext>
                  </a:extLst>
                </p:cNvPr>
                <p:cNvPicPr/>
                <p:nvPr/>
              </p:nvPicPr>
              <p:blipFill>
                <a:blip r:embed="rId1212"/>
                <a:stretch>
                  <a:fillRect/>
                </a:stretch>
              </p:blipFill>
              <p:spPr>
                <a:xfrm>
                  <a:off x="9293208" y="4668239"/>
                  <a:ext cx="327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3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CFE6548C-E159-F59F-D76F-64D249270E67}"/>
                    </a:ext>
                  </a:extLst>
                </p14:cNvPr>
                <p14:cNvContentPartPr/>
                <p14:nvPr/>
              </p14:nvContentPartPr>
              <p14:xfrm>
                <a:off x="9345408" y="4667159"/>
                <a:ext cx="19800" cy="540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CFE6548C-E159-F59F-D76F-64D249270E67}"/>
                    </a:ext>
                  </a:extLst>
                </p:cNvPr>
                <p:cNvPicPr/>
                <p:nvPr/>
              </p:nvPicPr>
              <p:blipFill>
                <a:blip r:embed="rId1214"/>
                <a:stretch>
                  <a:fillRect/>
                </a:stretch>
              </p:blipFill>
              <p:spPr>
                <a:xfrm>
                  <a:off x="9339288" y="4661039"/>
                  <a:ext cx="320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5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10976D5E-13C4-22DF-5087-157DCA93A795}"/>
                    </a:ext>
                  </a:extLst>
                </p14:cNvPr>
                <p14:cNvContentPartPr/>
                <p14:nvPr/>
              </p14:nvContentPartPr>
              <p14:xfrm>
                <a:off x="9392928" y="4664279"/>
                <a:ext cx="11520" cy="216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10976D5E-13C4-22DF-5087-157DCA93A795}"/>
                    </a:ext>
                  </a:extLst>
                </p:cNvPr>
                <p:cNvPicPr/>
                <p:nvPr/>
              </p:nvPicPr>
              <p:blipFill>
                <a:blip r:embed="rId1216"/>
                <a:stretch>
                  <a:fillRect/>
                </a:stretch>
              </p:blipFill>
              <p:spPr>
                <a:xfrm>
                  <a:off x="9386808" y="4658159"/>
                  <a:ext cx="237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7">
              <p14:nvContentPartPr>
                <p14:cNvPr id="943" name="Ink 942">
                  <a:extLst>
                    <a:ext uri="{FF2B5EF4-FFF2-40B4-BE49-F238E27FC236}">
                      <a16:creationId xmlns:a16="http://schemas.microsoft.com/office/drawing/2014/main" id="{45BADB59-3C64-DAEE-DE21-6647EC2CFF29}"/>
                    </a:ext>
                  </a:extLst>
                </p14:cNvPr>
                <p14:cNvContentPartPr/>
                <p14:nvPr/>
              </p14:nvContentPartPr>
              <p14:xfrm>
                <a:off x="9423888" y="4654559"/>
                <a:ext cx="21600" cy="5400"/>
              </p14:xfrm>
            </p:contentPart>
          </mc:Choice>
          <mc:Fallback xmlns="">
            <p:pic>
              <p:nvPicPr>
                <p:cNvPr id="943" name="Ink 942">
                  <a:extLst>
                    <a:ext uri="{FF2B5EF4-FFF2-40B4-BE49-F238E27FC236}">
                      <a16:creationId xmlns:a16="http://schemas.microsoft.com/office/drawing/2014/main" id="{45BADB59-3C64-DAEE-DE21-6647EC2CFF29}"/>
                    </a:ext>
                  </a:extLst>
                </p:cNvPr>
                <p:cNvPicPr/>
                <p:nvPr/>
              </p:nvPicPr>
              <p:blipFill>
                <a:blip r:embed="rId1218"/>
                <a:stretch>
                  <a:fillRect/>
                </a:stretch>
              </p:blipFill>
              <p:spPr>
                <a:xfrm>
                  <a:off x="9417768" y="4648439"/>
                  <a:ext cx="338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9">
              <p14:nvContentPartPr>
                <p14:cNvPr id="944" name="Ink 943">
                  <a:extLst>
                    <a:ext uri="{FF2B5EF4-FFF2-40B4-BE49-F238E27FC236}">
                      <a16:creationId xmlns:a16="http://schemas.microsoft.com/office/drawing/2014/main" id="{C0904F53-8839-2C0C-6D51-0F394B9B8EA4}"/>
                    </a:ext>
                  </a:extLst>
                </p14:cNvPr>
                <p14:cNvContentPartPr/>
                <p14:nvPr/>
              </p14:nvContentPartPr>
              <p14:xfrm>
                <a:off x="9464928" y="4629719"/>
                <a:ext cx="22320" cy="10080"/>
              </p14:xfrm>
            </p:contentPart>
          </mc:Choice>
          <mc:Fallback xmlns="">
            <p:pic>
              <p:nvPicPr>
                <p:cNvPr id="944" name="Ink 943">
                  <a:extLst>
                    <a:ext uri="{FF2B5EF4-FFF2-40B4-BE49-F238E27FC236}">
                      <a16:creationId xmlns:a16="http://schemas.microsoft.com/office/drawing/2014/main" id="{C0904F53-8839-2C0C-6D51-0F394B9B8EA4}"/>
                    </a:ext>
                  </a:extLst>
                </p:cNvPr>
                <p:cNvPicPr/>
                <p:nvPr/>
              </p:nvPicPr>
              <p:blipFill>
                <a:blip r:embed="rId1220"/>
                <a:stretch>
                  <a:fillRect/>
                </a:stretch>
              </p:blipFill>
              <p:spPr>
                <a:xfrm>
                  <a:off x="9458808" y="4623599"/>
                  <a:ext cx="345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1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E81011B7-A37A-3B84-A928-3658B5E1307A}"/>
                    </a:ext>
                  </a:extLst>
                </p14:cNvPr>
                <p14:cNvContentPartPr/>
                <p14:nvPr/>
              </p14:nvContentPartPr>
              <p14:xfrm>
                <a:off x="9521088" y="4610279"/>
                <a:ext cx="20160" cy="648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E81011B7-A37A-3B84-A928-3658B5E1307A}"/>
                    </a:ext>
                  </a:extLst>
                </p:cNvPr>
                <p:cNvPicPr/>
                <p:nvPr/>
              </p:nvPicPr>
              <p:blipFill>
                <a:blip r:embed="rId1222"/>
                <a:stretch>
                  <a:fillRect/>
                </a:stretch>
              </p:blipFill>
              <p:spPr>
                <a:xfrm>
                  <a:off x="9514968" y="4604159"/>
                  <a:ext cx="324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3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B23A2985-5A17-9783-E41B-FB78DD344989}"/>
                    </a:ext>
                  </a:extLst>
                </p14:cNvPr>
                <p14:cNvContentPartPr/>
                <p14:nvPr/>
              </p14:nvContentPartPr>
              <p14:xfrm>
                <a:off x="9554928" y="4589039"/>
                <a:ext cx="15120" cy="1404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B23A2985-5A17-9783-E41B-FB78DD344989}"/>
                    </a:ext>
                  </a:extLst>
                </p:cNvPr>
                <p:cNvPicPr/>
                <p:nvPr/>
              </p:nvPicPr>
              <p:blipFill>
                <a:blip r:embed="rId1224"/>
                <a:stretch>
                  <a:fillRect/>
                </a:stretch>
              </p:blipFill>
              <p:spPr>
                <a:xfrm>
                  <a:off x="9548808" y="4582919"/>
                  <a:ext cx="273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5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2FC734DC-C166-8E17-F012-B4ED2B5B415F}"/>
                    </a:ext>
                  </a:extLst>
                </p14:cNvPr>
                <p14:cNvContentPartPr/>
                <p14:nvPr/>
              </p14:nvContentPartPr>
              <p14:xfrm>
                <a:off x="9585888" y="4574279"/>
                <a:ext cx="8280" cy="828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2FC734DC-C166-8E17-F012-B4ED2B5B415F}"/>
                    </a:ext>
                  </a:extLst>
                </p:cNvPr>
                <p:cNvPicPr/>
                <p:nvPr/>
              </p:nvPicPr>
              <p:blipFill>
                <a:blip r:embed="rId1226"/>
                <a:stretch>
                  <a:fillRect/>
                </a:stretch>
              </p:blipFill>
              <p:spPr>
                <a:xfrm>
                  <a:off x="9579768" y="4568159"/>
                  <a:ext cx="20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7">
              <p14:nvContentPartPr>
                <p14:cNvPr id="948" name="Ink 947">
                  <a:extLst>
                    <a:ext uri="{FF2B5EF4-FFF2-40B4-BE49-F238E27FC236}">
                      <a16:creationId xmlns:a16="http://schemas.microsoft.com/office/drawing/2014/main" id="{52D95A0D-42AE-37A2-8C79-E82852BF7DB0}"/>
                    </a:ext>
                  </a:extLst>
                </p14:cNvPr>
                <p14:cNvContentPartPr/>
                <p14:nvPr/>
              </p14:nvContentPartPr>
              <p14:xfrm>
                <a:off x="9594888" y="4562759"/>
                <a:ext cx="13320" cy="13680"/>
              </p14:xfrm>
            </p:contentPart>
          </mc:Choice>
          <mc:Fallback xmlns="">
            <p:pic>
              <p:nvPicPr>
                <p:cNvPr id="948" name="Ink 947">
                  <a:extLst>
                    <a:ext uri="{FF2B5EF4-FFF2-40B4-BE49-F238E27FC236}">
                      <a16:creationId xmlns:a16="http://schemas.microsoft.com/office/drawing/2014/main" id="{52D95A0D-42AE-37A2-8C79-E82852BF7DB0}"/>
                    </a:ext>
                  </a:extLst>
                </p:cNvPr>
                <p:cNvPicPr/>
                <p:nvPr/>
              </p:nvPicPr>
              <p:blipFill>
                <a:blip r:embed="rId1228"/>
                <a:stretch>
                  <a:fillRect/>
                </a:stretch>
              </p:blipFill>
              <p:spPr>
                <a:xfrm>
                  <a:off x="9588768" y="4556639"/>
                  <a:ext cx="255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9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3A4574D5-5510-528C-1BE9-1BF3D6CB503E}"/>
                    </a:ext>
                  </a:extLst>
                </p14:cNvPr>
                <p14:cNvContentPartPr/>
                <p14:nvPr/>
              </p14:nvContentPartPr>
              <p14:xfrm>
                <a:off x="9610728" y="4552319"/>
                <a:ext cx="9000" cy="1080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3A4574D5-5510-528C-1BE9-1BF3D6CB503E}"/>
                    </a:ext>
                  </a:extLst>
                </p:cNvPr>
                <p:cNvPicPr/>
                <p:nvPr/>
              </p:nvPicPr>
              <p:blipFill>
                <a:blip r:embed="rId1230"/>
                <a:stretch>
                  <a:fillRect/>
                </a:stretch>
              </p:blipFill>
              <p:spPr>
                <a:xfrm>
                  <a:off x="9604608" y="4546199"/>
                  <a:ext cx="21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1">
              <p14:nvContentPartPr>
                <p14:cNvPr id="950" name="Ink 949">
                  <a:extLst>
                    <a:ext uri="{FF2B5EF4-FFF2-40B4-BE49-F238E27FC236}">
                      <a16:creationId xmlns:a16="http://schemas.microsoft.com/office/drawing/2014/main" id="{AD14882A-7D53-1C8E-2F59-48E398439592}"/>
                    </a:ext>
                  </a:extLst>
                </p14:cNvPr>
                <p14:cNvContentPartPr/>
                <p14:nvPr/>
              </p14:nvContentPartPr>
              <p14:xfrm>
                <a:off x="9612888" y="4537919"/>
                <a:ext cx="10800" cy="11520"/>
              </p14:xfrm>
            </p:contentPart>
          </mc:Choice>
          <mc:Fallback xmlns="">
            <p:pic>
              <p:nvPicPr>
                <p:cNvPr id="950" name="Ink 949">
                  <a:extLst>
                    <a:ext uri="{FF2B5EF4-FFF2-40B4-BE49-F238E27FC236}">
                      <a16:creationId xmlns:a16="http://schemas.microsoft.com/office/drawing/2014/main" id="{AD14882A-7D53-1C8E-2F59-48E398439592}"/>
                    </a:ext>
                  </a:extLst>
                </p:cNvPr>
                <p:cNvPicPr/>
                <p:nvPr/>
              </p:nvPicPr>
              <p:blipFill>
                <a:blip r:embed="rId1232"/>
                <a:stretch>
                  <a:fillRect/>
                </a:stretch>
              </p:blipFill>
              <p:spPr>
                <a:xfrm>
                  <a:off x="9606768" y="4531799"/>
                  <a:ext cx="230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3">
              <p14:nvContentPartPr>
                <p14:cNvPr id="951" name="Ink 950">
                  <a:extLst>
                    <a:ext uri="{FF2B5EF4-FFF2-40B4-BE49-F238E27FC236}">
                      <a16:creationId xmlns:a16="http://schemas.microsoft.com/office/drawing/2014/main" id="{C26076A4-21CD-4815-EECF-A8017219A244}"/>
                    </a:ext>
                  </a:extLst>
                </p14:cNvPr>
                <p14:cNvContentPartPr/>
                <p14:nvPr/>
              </p14:nvContentPartPr>
              <p14:xfrm>
                <a:off x="9623328" y="4520279"/>
                <a:ext cx="13680" cy="9720"/>
              </p14:xfrm>
            </p:contentPart>
          </mc:Choice>
          <mc:Fallback xmlns="">
            <p:pic>
              <p:nvPicPr>
                <p:cNvPr id="951" name="Ink 950">
                  <a:extLst>
                    <a:ext uri="{FF2B5EF4-FFF2-40B4-BE49-F238E27FC236}">
                      <a16:creationId xmlns:a16="http://schemas.microsoft.com/office/drawing/2014/main" id="{C26076A4-21CD-4815-EECF-A8017219A244}"/>
                    </a:ext>
                  </a:extLst>
                </p:cNvPr>
                <p:cNvPicPr/>
                <p:nvPr/>
              </p:nvPicPr>
              <p:blipFill>
                <a:blip r:embed="rId1234"/>
                <a:stretch>
                  <a:fillRect/>
                </a:stretch>
              </p:blipFill>
              <p:spPr>
                <a:xfrm>
                  <a:off x="9617208" y="4514159"/>
                  <a:ext cx="2592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9" name="Group 958">
            <a:extLst>
              <a:ext uri="{FF2B5EF4-FFF2-40B4-BE49-F238E27FC236}">
                <a16:creationId xmlns:a16="http://schemas.microsoft.com/office/drawing/2014/main" id="{1DFF66DF-0F75-C6CE-0AB7-7328672EBE49}"/>
              </a:ext>
            </a:extLst>
          </p:cNvPr>
          <p:cNvGrpSpPr/>
          <p:nvPr/>
        </p:nvGrpSpPr>
        <p:grpSpPr>
          <a:xfrm>
            <a:off x="10397664" y="4177261"/>
            <a:ext cx="1171080" cy="470160"/>
            <a:chOff x="10397664" y="4177261"/>
            <a:chExt cx="1171080" cy="47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5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9C038951-96F1-A8DD-986E-9AA2800293B6}"/>
                    </a:ext>
                  </a:extLst>
                </p14:cNvPr>
                <p14:cNvContentPartPr/>
                <p14:nvPr/>
              </p14:nvContentPartPr>
              <p14:xfrm>
                <a:off x="10397664" y="4390741"/>
                <a:ext cx="171000" cy="11808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9C038951-96F1-A8DD-986E-9AA2800293B6}"/>
                    </a:ext>
                  </a:extLst>
                </p:cNvPr>
                <p:cNvPicPr/>
                <p:nvPr/>
              </p:nvPicPr>
              <p:blipFill>
                <a:blip r:embed="rId1236"/>
                <a:stretch>
                  <a:fillRect/>
                </a:stretch>
              </p:blipFill>
              <p:spPr>
                <a:xfrm>
                  <a:off x="10391544" y="4384621"/>
                  <a:ext cx="1832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7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189814B2-7E3E-4118-6E6C-48380B8FCDC8}"/>
                    </a:ext>
                  </a:extLst>
                </p14:cNvPr>
                <p14:cNvContentPartPr/>
                <p14:nvPr/>
              </p14:nvContentPartPr>
              <p14:xfrm>
                <a:off x="10596384" y="4319821"/>
                <a:ext cx="81720" cy="17100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189814B2-7E3E-4118-6E6C-48380B8FCDC8}"/>
                    </a:ext>
                  </a:extLst>
                </p:cNvPr>
                <p:cNvPicPr/>
                <p:nvPr/>
              </p:nvPicPr>
              <p:blipFill>
                <a:blip r:embed="rId1238"/>
                <a:stretch>
                  <a:fillRect/>
                </a:stretch>
              </p:blipFill>
              <p:spPr>
                <a:xfrm>
                  <a:off x="10590264" y="4313701"/>
                  <a:ext cx="939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9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1185C4B8-3B32-BD61-FF43-F020118320AD}"/>
                    </a:ext>
                  </a:extLst>
                </p14:cNvPr>
                <p14:cNvContentPartPr/>
                <p14:nvPr/>
              </p14:nvContentPartPr>
              <p14:xfrm>
                <a:off x="10654704" y="4343581"/>
                <a:ext cx="275040" cy="30384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1185C4B8-3B32-BD61-FF43-F020118320AD}"/>
                    </a:ext>
                  </a:extLst>
                </p:cNvPr>
                <p:cNvPicPr/>
                <p:nvPr/>
              </p:nvPicPr>
              <p:blipFill>
                <a:blip r:embed="rId1240"/>
                <a:stretch>
                  <a:fillRect/>
                </a:stretch>
              </p:blipFill>
              <p:spPr>
                <a:xfrm>
                  <a:off x="10648584" y="4337461"/>
                  <a:ext cx="28728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1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A630D8DE-61B9-1866-D1DE-9D2FD9BB99F4}"/>
                    </a:ext>
                  </a:extLst>
                </p14:cNvPr>
                <p14:cNvContentPartPr/>
                <p14:nvPr/>
              </p14:nvContentPartPr>
              <p14:xfrm>
                <a:off x="10901664" y="4417741"/>
                <a:ext cx="103680" cy="17316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A630D8DE-61B9-1866-D1DE-9D2FD9BB99F4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10895544" y="4411621"/>
                  <a:ext cx="1159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3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624CCF32-5ADA-BBF1-5FA6-D050CC372A37}"/>
                    </a:ext>
                  </a:extLst>
                </p14:cNvPr>
                <p14:cNvContentPartPr/>
                <p14:nvPr/>
              </p14:nvContentPartPr>
              <p14:xfrm>
                <a:off x="10891944" y="4490461"/>
                <a:ext cx="86040" cy="1620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624CCF32-5ADA-BBF1-5FA6-D050CC372A37}"/>
                    </a:ext>
                  </a:extLst>
                </p:cNvPr>
                <p:cNvPicPr/>
                <p:nvPr/>
              </p:nvPicPr>
              <p:blipFill>
                <a:blip r:embed="rId1244"/>
                <a:stretch>
                  <a:fillRect/>
                </a:stretch>
              </p:blipFill>
              <p:spPr>
                <a:xfrm>
                  <a:off x="10885824" y="4484341"/>
                  <a:ext cx="982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5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9CB2441B-896C-3E30-C364-E51C103DF088}"/>
                    </a:ext>
                  </a:extLst>
                </p14:cNvPr>
                <p14:cNvContentPartPr/>
                <p14:nvPr/>
              </p14:nvContentPartPr>
              <p14:xfrm>
                <a:off x="11022624" y="4248901"/>
                <a:ext cx="98640" cy="21564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9CB2441B-896C-3E30-C364-E51C103DF088}"/>
                    </a:ext>
                  </a:extLst>
                </p:cNvPr>
                <p:cNvPicPr/>
                <p:nvPr/>
              </p:nvPicPr>
              <p:blipFill>
                <a:blip r:embed="rId1246"/>
                <a:stretch>
                  <a:fillRect/>
                </a:stretch>
              </p:blipFill>
              <p:spPr>
                <a:xfrm>
                  <a:off x="11016504" y="4242781"/>
                  <a:ext cx="11088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7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2A10F627-E63C-0C66-B6BF-2D5CA46A41BF}"/>
                    </a:ext>
                  </a:extLst>
                </p14:cNvPr>
                <p14:cNvContentPartPr/>
                <p14:nvPr/>
              </p14:nvContentPartPr>
              <p14:xfrm>
                <a:off x="11276784" y="4276261"/>
                <a:ext cx="76320" cy="208440"/>
              </p14:xfrm>
            </p:contentPart>
          </mc:Choice>
          <mc:Fallback xmlns="">
            <p:pic>
              <p:nvPicPr>
                <p:cNvPr id="763" name="Ink 762">
                  <a:extLst>
                    <a:ext uri="{FF2B5EF4-FFF2-40B4-BE49-F238E27FC236}">
                      <a16:creationId xmlns:a16="http://schemas.microsoft.com/office/drawing/2014/main" id="{2A10F627-E63C-0C66-B6BF-2D5CA46A41BF}"/>
                    </a:ext>
                  </a:extLst>
                </p:cNvPr>
                <p:cNvPicPr/>
                <p:nvPr/>
              </p:nvPicPr>
              <p:blipFill>
                <a:blip r:embed="rId1248"/>
                <a:stretch>
                  <a:fillRect/>
                </a:stretch>
              </p:blipFill>
              <p:spPr>
                <a:xfrm>
                  <a:off x="11270664" y="4270141"/>
                  <a:ext cx="8856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9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4FAE31DF-EABE-C756-2459-2B9286AE15CA}"/>
                    </a:ext>
                  </a:extLst>
                </p14:cNvPr>
                <p14:cNvContentPartPr/>
                <p14:nvPr/>
              </p14:nvContentPartPr>
              <p14:xfrm>
                <a:off x="11339784" y="4334941"/>
                <a:ext cx="107640" cy="14004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4FAE31DF-EABE-C756-2459-2B9286AE15CA}"/>
                    </a:ext>
                  </a:extLst>
                </p:cNvPr>
                <p:cNvPicPr/>
                <p:nvPr/>
              </p:nvPicPr>
              <p:blipFill>
                <a:blip r:embed="rId1250"/>
                <a:stretch>
                  <a:fillRect/>
                </a:stretch>
              </p:blipFill>
              <p:spPr>
                <a:xfrm>
                  <a:off x="11333664" y="4328821"/>
                  <a:ext cx="1198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1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D9EABAA8-15EC-D44D-C557-36583B8DE84B}"/>
                    </a:ext>
                  </a:extLst>
                </p14:cNvPr>
                <p14:cNvContentPartPr/>
                <p14:nvPr/>
              </p14:nvContentPartPr>
              <p14:xfrm>
                <a:off x="11469024" y="4177261"/>
                <a:ext cx="99720" cy="33120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D9EABAA8-15EC-D44D-C557-36583B8DE84B}"/>
                    </a:ext>
                  </a:extLst>
                </p:cNvPr>
                <p:cNvPicPr/>
                <p:nvPr/>
              </p:nvPicPr>
              <p:blipFill>
                <a:blip r:embed="rId1252"/>
                <a:stretch>
                  <a:fillRect/>
                </a:stretch>
              </p:blipFill>
              <p:spPr>
                <a:xfrm>
                  <a:off x="11462904" y="4171141"/>
                  <a:ext cx="11196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3">
              <p14:nvContentPartPr>
                <p14:cNvPr id="957" name="Ink 956">
                  <a:extLst>
                    <a:ext uri="{FF2B5EF4-FFF2-40B4-BE49-F238E27FC236}">
                      <a16:creationId xmlns:a16="http://schemas.microsoft.com/office/drawing/2014/main" id="{7C9D7AC6-381B-F041-D37E-4F1C68D9989F}"/>
                    </a:ext>
                  </a:extLst>
                </p14:cNvPr>
                <p14:cNvContentPartPr/>
                <p14:nvPr/>
              </p14:nvContentPartPr>
              <p14:xfrm>
                <a:off x="11131538" y="4285207"/>
                <a:ext cx="75600" cy="84600"/>
              </p14:xfrm>
            </p:contentPart>
          </mc:Choice>
          <mc:Fallback xmlns="">
            <p:pic>
              <p:nvPicPr>
                <p:cNvPr id="957" name="Ink 956">
                  <a:extLst>
                    <a:ext uri="{FF2B5EF4-FFF2-40B4-BE49-F238E27FC236}">
                      <a16:creationId xmlns:a16="http://schemas.microsoft.com/office/drawing/2014/main" id="{7C9D7AC6-381B-F041-D37E-4F1C68D9989F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11125418" y="4279087"/>
                  <a:ext cx="878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5">
              <p14:nvContentPartPr>
                <p14:cNvPr id="958" name="Ink 957">
                  <a:extLst>
                    <a:ext uri="{FF2B5EF4-FFF2-40B4-BE49-F238E27FC236}">
                      <a16:creationId xmlns:a16="http://schemas.microsoft.com/office/drawing/2014/main" id="{6A241234-847D-5842-FDAC-6749BC589298}"/>
                    </a:ext>
                  </a:extLst>
                </p14:cNvPr>
                <p14:cNvContentPartPr/>
                <p14:nvPr/>
              </p14:nvContentPartPr>
              <p14:xfrm>
                <a:off x="11195978" y="4300687"/>
                <a:ext cx="23760" cy="118440"/>
              </p14:xfrm>
            </p:contentPart>
          </mc:Choice>
          <mc:Fallback xmlns="">
            <p:pic>
              <p:nvPicPr>
                <p:cNvPr id="958" name="Ink 957">
                  <a:extLst>
                    <a:ext uri="{FF2B5EF4-FFF2-40B4-BE49-F238E27FC236}">
                      <a16:creationId xmlns:a16="http://schemas.microsoft.com/office/drawing/2014/main" id="{6A241234-847D-5842-FDAC-6749BC589298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11189858" y="4294567"/>
                  <a:ext cx="36000" cy="130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57">
            <p14:nvContentPartPr>
              <p14:cNvPr id="960" name="Ink 959">
                <a:extLst>
                  <a:ext uri="{FF2B5EF4-FFF2-40B4-BE49-F238E27FC236}">
                    <a16:creationId xmlns:a16="http://schemas.microsoft.com/office/drawing/2014/main" id="{4A48930A-108C-90FC-D108-BFD126C20E74}"/>
                  </a:ext>
                </a:extLst>
              </p14:cNvPr>
              <p14:cNvContentPartPr/>
              <p14:nvPr/>
            </p14:nvContentPartPr>
            <p14:xfrm>
              <a:off x="7011969" y="5355471"/>
              <a:ext cx="2880" cy="8280"/>
            </p14:xfrm>
          </p:contentPart>
        </mc:Choice>
        <mc:Fallback xmlns="">
          <p:pic>
            <p:nvPicPr>
              <p:cNvPr id="960" name="Ink 959">
                <a:extLst>
                  <a:ext uri="{FF2B5EF4-FFF2-40B4-BE49-F238E27FC236}">
                    <a16:creationId xmlns:a16="http://schemas.microsoft.com/office/drawing/2014/main" id="{4A48930A-108C-90FC-D108-BFD126C20E74}"/>
                  </a:ext>
                </a:extLst>
              </p:cNvPr>
              <p:cNvPicPr/>
              <p:nvPr/>
            </p:nvPicPr>
            <p:blipFill>
              <a:blip r:embed="rId1258"/>
              <a:stretch>
                <a:fillRect/>
              </a:stretch>
            </p:blipFill>
            <p:spPr>
              <a:xfrm>
                <a:off x="7005849" y="5349351"/>
                <a:ext cx="15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9">
            <p14:nvContentPartPr>
              <p14:cNvPr id="961" name="Ink 960">
                <a:extLst>
                  <a:ext uri="{FF2B5EF4-FFF2-40B4-BE49-F238E27FC236}">
                    <a16:creationId xmlns:a16="http://schemas.microsoft.com/office/drawing/2014/main" id="{319D4707-6335-C801-1659-36F59A56921C}"/>
                  </a:ext>
                </a:extLst>
              </p14:cNvPr>
              <p14:cNvContentPartPr/>
              <p14:nvPr/>
            </p14:nvContentPartPr>
            <p14:xfrm>
              <a:off x="6990369" y="5335311"/>
              <a:ext cx="52200" cy="217440"/>
            </p14:xfrm>
          </p:contentPart>
        </mc:Choice>
        <mc:Fallback xmlns="">
          <p:pic>
            <p:nvPicPr>
              <p:cNvPr id="961" name="Ink 960">
                <a:extLst>
                  <a:ext uri="{FF2B5EF4-FFF2-40B4-BE49-F238E27FC236}">
                    <a16:creationId xmlns:a16="http://schemas.microsoft.com/office/drawing/2014/main" id="{319D4707-6335-C801-1659-36F59A56921C}"/>
                  </a:ext>
                </a:extLst>
              </p:cNvPr>
              <p:cNvPicPr/>
              <p:nvPr/>
            </p:nvPicPr>
            <p:blipFill>
              <a:blip r:embed="rId1260"/>
              <a:stretch>
                <a:fillRect/>
              </a:stretch>
            </p:blipFill>
            <p:spPr>
              <a:xfrm>
                <a:off x="6984249" y="5329191"/>
                <a:ext cx="64440" cy="229680"/>
              </a:xfrm>
              <a:prstGeom prst="rect">
                <a:avLst/>
              </a:prstGeom>
            </p:spPr>
          </p:pic>
        </mc:Fallback>
      </mc:AlternateContent>
      <p:grpSp>
        <p:nvGrpSpPr>
          <p:cNvPr id="964" name="Group 963">
            <a:extLst>
              <a:ext uri="{FF2B5EF4-FFF2-40B4-BE49-F238E27FC236}">
                <a16:creationId xmlns:a16="http://schemas.microsoft.com/office/drawing/2014/main" id="{F8135FFC-6D3D-83D4-FAE4-02EFE05CD861}"/>
              </a:ext>
            </a:extLst>
          </p:cNvPr>
          <p:cNvGrpSpPr/>
          <p:nvPr/>
        </p:nvGrpSpPr>
        <p:grpSpPr>
          <a:xfrm>
            <a:off x="7643769" y="5071791"/>
            <a:ext cx="44280" cy="206280"/>
            <a:chOff x="7643769" y="5071791"/>
            <a:chExt cx="44280" cy="20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1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6D36AFC4-93E4-08A4-3E99-8D3D401863F8}"/>
                    </a:ext>
                  </a:extLst>
                </p14:cNvPr>
                <p14:cNvContentPartPr/>
                <p14:nvPr/>
              </p14:nvContentPartPr>
              <p14:xfrm>
                <a:off x="7643769" y="5123271"/>
                <a:ext cx="10800" cy="2196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6D36AFC4-93E4-08A4-3E99-8D3D401863F8}"/>
                    </a:ext>
                  </a:extLst>
                </p:cNvPr>
                <p:cNvPicPr/>
                <p:nvPr/>
              </p:nvPicPr>
              <p:blipFill>
                <a:blip r:embed="rId1262"/>
                <a:stretch>
                  <a:fillRect/>
                </a:stretch>
              </p:blipFill>
              <p:spPr>
                <a:xfrm>
                  <a:off x="7637649" y="5117151"/>
                  <a:ext cx="230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3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08FB5B5C-5492-CEA1-B663-6CB0E5EE8A80}"/>
                    </a:ext>
                  </a:extLst>
                </p14:cNvPr>
                <p14:cNvContentPartPr/>
                <p14:nvPr/>
              </p14:nvContentPartPr>
              <p14:xfrm>
                <a:off x="7654929" y="5071791"/>
                <a:ext cx="33120" cy="20628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08FB5B5C-5492-CEA1-B663-6CB0E5EE8A80}"/>
                    </a:ext>
                  </a:extLst>
                </p:cNvPr>
                <p:cNvPicPr/>
                <p:nvPr/>
              </p:nvPicPr>
              <p:blipFill>
                <a:blip r:embed="rId1264"/>
                <a:stretch>
                  <a:fillRect/>
                </a:stretch>
              </p:blipFill>
              <p:spPr>
                <a:xfrm>
                  <a:off x="7648809" y="5065671"/>
                  <a:ext cx="45360" cy="218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65">
            <p14:nvContentPartPr>
              <p14:cNvPr id="968" name="Ink 967">
                <a:extLst>
                  <a:ext uri="{FF2B5EF4-FFF2-40B4-BE49-F238E27FC236}">
                    <a16:creationId xmlns:a16="http://schemas.microsoft.com/office/drawing/2014/main" id="{B1E8027A-EE8F-F263-BED9-6C1703C7D1BC}"/>
                  </a:ext>
                </a:extLst>
              </p14:cNvPr>
              <p14:cNvContentPartPr/>
              <p14:nvPr/>
            </p14:nvContentPartPr>
            <p14:xfrm>
              <a:off x="8928249" y="4511631"/>
              <a:ext cx="82080" cy="250200"/>
            </p14:xfrm>
          </p:contentPart>
        </mc:Choice>
        <mc:Fallback xmlns="">
          <p:pic>
            <p:nvPicPr>
              <p:cNvPr id="968" name="Ink 967">
                <a:extLst>
                  <a:ext uri="{FF2B5EF4-FFF2-40B4-BE49-F238E27FC236}">
                    <a16:creationId xmlns:a16="http://schemas.microsoft.com/office/drawing/2014/main" id="{B1E8027A-EE8F-F263-BED9-6C1703C7D1BC}"/>
                  </a:ext>
                </a:extLst>
              </p:cNvPr>
              <p:cNvPicPr/>
              <p:nvPr/>
            </p:nvPicPr>
            <p:blipFill>
              <a:blip r:embed="rId1266"/>
              <a:stretch>
                <a:fillRect/>
              </a:stretch>
            </p:blipFill>
            <p:spPr>
              <a:xfrm>
                <a:off x="8922129" y="4505511"/>
                <a:ext cx="9432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7">
            <p14:nvContentPartPr>
              <p14:cNvPr id="969" name="Ink 968">
                <a:extLst>
                  <a:ext uri="{FF2B5EF4-FFF2-40B4-BE49-F238E27FC236}">
                    <a16:creationId xmlns:a16="http://schemas.microsoft.com/office/drawing/2014/main" id="{00B2EFBE-3986-8581-3D9C-B8D80254A02A}"/>
                  </a:ext>
                </a:extLst>
              </p14:cNvPr>
              <p14:cNvContentPartPr/>
              <p14:nvPr/>
            </p14:nvContentPartPr>
            <p14:xfrm>
              <a:off x="9566529" y="4311471"/>
              <a:ext cx="58680" cy="294120"/>
            </p14:xfrm>
          </p:contentPart>
        </mc:Choice>
        <mc:Fallback xmlns="">
          <p:pic>
            <p:nvPicPr>
              <p:cNvPr id="969" name="Ink 968">
                <a:extLst>
                  <a:ext uri="{FF2B5EF4-FFF2-40B4-BE49-F238E27FC236}">
                    <a16:creationId xmlns:a16="http://schemas.microsoft.com/office/drawing/2014/main" id="{00B2EFBE-3986-8581-3D9C-B8D80254A02A}"/>
                  </a:ext>
                </a:extLst>
              </p:cNvPr>
              <p:cNvPicPr/>
              <p:nvPr/>
            </p:nvPicPr>
            <p:blipFill>
              <a:blip r:embed="rId1268"/>
              <a:stretch>
                <a:fillRect/>
              </a:stretch>
            </p:blipFill>
            <p:spPr>
              <a:xfrm>
                <a:off x="9560409" y="4305351"/>
                <a:ext cx="7092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9">
            <p14:nvContentPartPr>
              <p14:cNvPr id="970" name="Ink 969">
                <a:extLst>
                  <a:ext uri="{FF2B5EF4-FFF2-40B4-BE49-F238E27FC236}">
                    <a16:creationId xmlns:a16="http://schemas.microsoft.com/office/drawing/2014/main" id="{65026818-DD4C-F10D-7697-BCE8CE34E07E}"/>
                  </a:ext>
                </a:extLst>
              </p14:cNvPr>
              <p14:cNvContentPartPr/>
              <p14:nvPr/>
            </p14:nvContentPartPr>
            <p14:xfrm>
              <a:off x="6339489" y="5564991"/>
              <a:ext cx="73800" cy="197280"/>
            </p14:xfrm>
          </p:contentPart>
        </mc:Choice>
        <mc:Fallback xmlns="">
          <p:pic>
            <p:nvPicPr>
              <p:cNvPr id="970" name="Ink 969">
                <a:extLst>
                  <a:ext uri="{FF2B5EF4-FFF2-40B4-BE49-F238E27FC236}">
                    <a16:creationId xmlns:a16="http://schemas.microsoft.com/office/drawing/2014/main" id="{65026818-DD4C-F10D-7697-BCE8CE34E07E}"/>
                  </a:ext>
                </a:extLst>
              </p:cNvPr>
              <p:cNvPicPr/>
              <p:nvPr/>
            </p:nvPicPr>
            <p:blipFill>
              <a:blip r:embed="rId1270"/>
              <a:stretch>
                <a:fillRect/>
              </a:stretch>
            </p:blipFill>
            <p:spPr>
              <a:xfrm>
                <a:off x="6333369" y="5558871"/>
                <a:ext cx="86040" cy="20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973" name="Group 972">
            <a:extLst>
              <a:ext uri="{FF2B5EF4-FFF2-40B4-BE49-F238E27FC236}">
                <a16:creationId xmlns:a16="http://schemas.microsoft.com/office/drawing/2014/main" id="{E1F8C1AE-5EF4-E728-F434-3A538DD6C015}"/>
              </a:ext>
            </a:extLst>
          </p:cNvPr>
          <p:cNvGrpSpPr/>
          <p:nvPr/>
        </p:nvGrpSpPr>
        <p:grpSpPr>
          <a:xfrm>
            <a:off x="7215009" y="4923111"/>
            <a:ext cx="153000" cy="225360"/>
            <a:chOff x="7215009" y="4923111"/>
            <a:chExt cx="153000" cy="22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1">
              <p14:nvContentPartPr>
                <p14:cNvPr id="971" name="Ink 970">
                  <a:extLst>
                    <a:ext uri="{FF2B5EF4-FFF2-40B4-BE49-F238E27FC236}">
                      <a16:creationId xmlns:a16="http://schemas.microsoft.com/office/drawing/2014/main" id="{02F9A54E-CBE9-B816-CF7A-2AD9947F2973}"/>
                    </a:ext>
                  </a:extLst>
                </p14:cNvPr>
                <p14:cNvContentPartPr/>
                <p14:nvPr/>
              </p14:nvContentPartPr>
              <p14:xfrm>
                <a:off x="7262889" y="4923111"/>
                <a:ext cx="42120" cy="218520"/>
              </p14:xfrm>
            </p:contentPart>
          </mc:Choice>
          <mc:Fallback xmlns="">
            <p:pic>
              <p:nvPicPr>
                <p:cNvPr id="971" name="Ink 970">
                  <a:extLst>
                    <a:ext uri="{FF2B5EF4-FFF2-40B4-BE49-F238E27FC236}">
                      <a16:creationId xmlns:a16="http://schemas.microsoft.com/office/drawing/2014/main" id="{02F9A54E-CBE9-B816-CF7A-2AD9947F2973}"/>
                    </a:ext>
                  </a:extLst>
                </p:cNvPr>
                <p:cNvPicPr/>
                <p:nvPr/>
              </p:nvPicPr>
              <p:blipFill>
                <a:blip r:embed="rId1272"/>
                <a:stretch>
                  <a:fillRect/>
                </a:stretch>
              </p:blipFill>
              <p:spPr>
                <a:xfrm>
                  <a:off x="7256769" y="4916991"/>
                  <a:ext cx="543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3">
              <p14:nvContentPartPr>
                <p14:cNvPr id="972" name="Ink 971">
                  <a:extLst>
                    <a:ext uri="{FF2B5EF4-FFF2-40B4-BE49-F238E27FC236}">
                      <a16:creationId xmlns:a16="http://schemas.microsoft.com/office/drawing/2014/main" id="{AEBAE203-4768-F915-2333-D95C712C59CE}"/>
                    </a:ext>
                  </a:extLst>
                </p14:cNvPr>
                <p14:cNvContentPartPr/>
                <p14:nvPr/>
              </p14:nvContentPartPr>
              <p14:xfrm>
                <a:off x="7215009" y="5049471"/>
                <a:ext cx="153000" cy="99000"/>
              </p14:xfrm>
            </p:contentPart>
          </mc:Choice>
          <mc:Fallback xmlns="">
            <p:pic>
              <p:nvPicPr>
                <p:cNvPr id="972" name="Ink 971">
                  <a:extLst>
                    <a:ext uri="{FF2B5EF4-FFF2-40B4-BE49-F238E27FC236}">
                      <a16:creationId xmlns:a16="http://schemas.microsoft.com/office/drawing/2014/main" id="{AEBAE203-4768-F915-2333-D95C712C59CE}"/>
                    </a:ext>
                  </a:extLst>
                </p:cNvPr>
                <p:cNvPicPr/>
                <p:nvPr/>
              </p:nvPicPr>
              <p:blipFill>
                <a:blip r:embed="rId1274"/>
                <a:stretch>
                  <a:fillRect/>
                </a:stretch>
              </p:blipFill>
              <p:spPr>
                <a:xfrm>
                  <a:off x="7208889" y="5043351"/>
                  <a:ext cx="165240" cy="111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75">
            <p14:nvContentPartPr>
              <p14:cNvPr id="974" name="Ink 973">
                <a:extLst>
                  <a:ext uri="{FF2B5EF4-FFF2-40B4-BE49-F238E27FC236}">
                    <a16:creationId xmlns:a16="http://schemas.microsoft.com/office/drawing/2014/main" id="{0FF1FAE3-4E32-7DB5-751B-C426DA71167F}"/>
                  </a:ext>
                </a:extLst>
              </p14:cNvPr>
              <p14:cNvContentPartPr/>
              <p14:nvPr/>
            </p14:nvContentPartPr>
            <p14:xfrm>
              <a:off x="6824769" y="4631511"/>
              <a:ext cx="107640" cy="187560"/>
            </p14:xfrm>
          </p:contentPart>
        </mc:Choice>
        <mc:Fallback xmlns="">
          <p:pic>
            <p:nvPicPr>
              <p:cNvPr id="974" name="Ink 973">
                <a:extLst>
                  <a:ext uri="{FF2B5EF4-FFF2-40B4-BE49-F238E27FC236}">
                    <a16:creationId xmlns:a16="http://schemas.microsoft.com/office/drawing/2014/main" id="{0FF1FAE3-4E32-7DB5-751B-C426DA71167F}"/>
                  </a:ext>
                </a:extLst>
              </p:cNvPr>
              <p:cNvPicPr/>
              <p:nvPr/>
            </p:nvPicPr>
            <p:blipFill>
              <a:blip r:embed="rId1276"/>
              <a:stretch>
                <a:fillRect/>
              </a:stretch>
            </p:blipFill>
            <p:spPr>
              <a:xfrm>
                <a:off x="6818649" y="4625391"/>
                <a:ext cx="119880" cy="19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982" name="Group 981">
            <a:extLst>
              <a:ext uri="{FF2B5EF4-FFF2-40B4-BE49-F238E27FC236}">
                <a16:creationId xmlns:a16="http://schemas.microsoft.com/office/drawing/2014/main" id="{5B9BA22F-D8B7-5A7A-888B-7205351B4550}"/>
              </a:ext>
            </a:extLst>
          </p:cNvPr>
          <p:cNvGrpSpPr/>
          <p:nvPr/>
        </p:nvGrpSpPr>
        <p:grpSpPr>
          <a:xfrm>
            <a:off x="7035009" y="4605951"/>
            <a:ext cx="526320" cy="193320"/>
            <a:chOff x="7035009" y="4605951"/>
            <a:chExt cx="526320" cy="19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7">
              <p14:nvContentPartPr>
                <p14:cNvPr id="975" name="Ink 974">
                  <a:extLst>
                    <a:ext uri="{FF2B5EF4-FFF2-40B4-BE49-F238E27FC236}">
                      <a16:creationId xmlns:a16="http://schemas.microsoft.com/office/drawing/2014/main" id="{1787AF43-DE81-C807-3B4F-814DE355923E}"/>
                    </a:ext>
                  </a:extLst>
                </p14:cNvPr>
                <p14:cNvContentPartPr/>
                <p14:nvPr/>
              </p14:nvContentPartPr>
              <p14:xfrm>
                <a:off x="7035009" y="4605951"/>
                <a:ext cx="119520" cy="193320"/>
              </p14:xfrm>
            </p:contentPart>
          </mc:Choice>
          <mc:Fallback xmlns="">
            <p:pic>
              <p:nvPicPr>
                <p:cNvPr id="975" name="Ink 974">
                  <a:extLst>
                    <a:ext uri="{FF2B5EF4-FFF2-40B4-BE49-F238E27FC236}">
                      <a16:creationId xmlns:a16="http://schemas.microsoft.com/office/drawing/2014/main" id="{1787AF43-DE81-C807-3B4F-814DE355923E}"/>
                    </a:ext>
                  </a:extLst>
                </p:cNvPr>
                <p:cNvPicPr/>
                <p:nvPr/>
              </p:nvPicPr>
              <p:blipFill>
                <a:blip r:embed="rId1278"/>
                <a:stretch>
                  <a:fillRect/>
                </a:stretch>
              </p:blipFill>
              <p:spPr>
                <a:xfrm>
                  <a:off x="7028889" y="4599831"/>
                  <a:ext cx="1317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9">
              <p14:nvContentPartPr>
                <p14:cNvPr id="976" name="Ink 975">
                  <a:extLst>
                    <a:ext uri="{FF2B5EF4-FFF2-40B4-BE49-F238E27FC236}">
                      <a16:creationId xmlns:a16="http://schemas.microsoft.com/office/drawing/2014/main" id="{E7394A43-F3AA-20CF-4045-55B38F78CE7E}"/>
                    </a:ext>
                  </a:extLst>
                </p14:cNvPr>
                <p14:cNvContentPartPr/>
                <p14:nvPr/>
              </p14:nvContentPartPr>
              <p14:xfrm>
                <a:off x="7150209" y="4713231"/>
                <a:ext cx="66960" cy="73440"/>
              </p14:xfrm>
            </p:contentPart>
          </mc:Choice>
          <mc:Fallback xmlns="">
            <p:pic>
              <p:nvPicPr>
                <p:cNvPr id="976" name="Ink 975">
                  <a:extLst>
                    <a:ext uri="{FF2B5EF4-FFF2-40B4-BE49-F238E27FC236}">
                      <a16:creationId xmlns:a16="http://schemas.microsoft.com/office/drawing/2014/main" id="{E7394A43-F3AA-20CF-4045-55B38F78CE7E}"/>
                    </a:ext>
                  </a:extLst>
                </p:cNvPr>
                <p:cNvPicPr/>
                <p:nvPr/>
              </p:nvPicPr>
              <p:blipFill>
                <a:blip r:embed="rId1280"/>
                <a:stretch>
                  <a:fillRect/>
                </a:stretch>
              </p:blipFill>
              <p:spPr>
                <a:xfrm>
                  <a:off x="7144089" y="4707111"/>
                  <a:ext cx="792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1">
              <p14:nvContentPartPr>
                <p14:cNvPr id="977" name="Ink 976">
                  <a:extLst>
                    <a:ext uri="{FF2B5EF4-FFF2-40B4-BE49-F238E27FC236}">
                      <a16:creationId xmlns:a16="http://schemas.microsoft.com/office/drawing/2014/main" id="{5C35FF92-1A3D-3E6E-AEE2-2447A1FBAAC6}"/>
                    </a:ext>
                  </a:extLst>
                </p14:cNvPr>
                <p14:cNvContentPartPr/>
                <p14:nvPr/>
              </p14:nvContentPartPr>
              <p14:xfrm>
                <a:off x="7167849" y="4654911"/>
                <a:ext cx="24480" cy="11880"/>
              </p14:xfrm>
            </p:contentPart>
          </mc:Choice>
          <mc:Fallback xmlns="">
            <p:pic>
              <p:nvPicPr>
                <p:cNvPr id="977" name="Ink 976">
                  <a:extLst>
                    <a:ext uri="{FF2B5EF4-FFF2-40B4-BE49-F238E27FC236}">
                      <a16:creationId xmlns:a16="http://schemas.microsoft.com/office/drawing/2014/main" id="{5C35FF92-1A3D-3E6E-AEE2-2447A1FBAAC6}"/>
                    </a:ext>
                  </a:extLst>
                </p:cNvPr>
                <p:cNvPicPr/>
                <p:nvPr/>
              </p:nvPicPr>
              <p:blipFill>
                <a:blip r:embed="rId1282"/>
                <a:stretch>
                  <a:fillRect/>
                </a:stretch>
              </p:blipFill>
              <p:spPr>
                <a:xfrm>
                  <a:off x="7161729" y="4648791"/>
                  <a:ext cx="367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3">
              <p14:nvContentPartPr>
                <p14:cNvPr id="978" name="Ink 977">
                  <a:extLst>
                    <a:ext uri="{FF2B5EF4-FFF2-40B4-BE49-F238E27FC236}">
                      <a16:creationId xmlns:a16="http://schemas.microsoft.com/office/drawing/2014/main" id="{AB75E6B0-82A4-B5A7-5046-9548F3E5CB47}"/>
                    </a:ext>
                  </a:extLst>
                </p14:cNvPr>
                <p14:cNvContentPartPr/>
                <p14:nvPr/>
              </p14:nvContentPartPr>
              <p14:xfrm>
                <a:off x="7211769" y="4713591"/>
                <a:ext cx="127440" cy="77040"/>
              </p14:xfrm>
            </p:contentPart>
          </mc:Choice>
          <mc:Fallback xmlns="">
            <p:pic>
              <p:nvPicPr>
                <p:cNvPr id="978" name="Ink 977">
                  <a:extLst>
                    <a:ext uri="{FF2B5EF4-FFF2-40B4-BE49-F238E27FC236}">
                      <a16:creationId xmlns:a16="http://schemas.microsoft.com/office/drawing/2014/main" id="{AB75E6B0-82A4-B5A7-5046-9548F3E5CB47}"/>
                    </a:ext>
                  </a:extLst>
                </p:cNvPr>
                <p:cNvPicPr/>
                <p:nvPr/>
              </p:nvPicPr>
              <p:blipFill>
                <a:blip r:embed="rId1284"/>
                <a:stretch>
                  <a:fillRect/>
                </a:stretch>
              </p:blipFill>
              <p:spPr>
                <a:xfrm>
                  <a:off x="7205649" y="4707471"/>
                  <a:ext cx="1396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5">
              <p14:nvContentPartPr>
                <p14:cNvPr id="979" name="Ink 978">
                  <a:extLst>
                    <a:ext uri="{FF2B5EF4-FFF2-40B4-BE49-F238E27FC236}">
                      <a16:creationId xmlns:a16="http://schemas.microsoft.com/office/drawing/2014/main" id="{A8E755AD-7E24-9ACF-EBD2-3E8FDF27CCFE}"/>
                    </a:ext>
                  </a:extLst>
                </p14:cNvPr>
                <p14:cNvContentPartPr/>
                <p14:nvPr/>
              </p14:nvContentPartPr>
              <p14:xfrm>
                <a:off x="7329489" y="4683351"/>
                <a:ext cx="99000" cy="102600"/>
              </p14:xfrm>
            </p:contentPart>
          </mc:Choice>
          <mc:Fallback xmlns="">
            <p:pic>
              <p:nvPicPr>
                <p:cNvPr id="979" name="Ink 978">
                  <a:extLst>
                    <a:ext uri="{FF2B5EF4-FFF2-40B4-BE49-F238E27FC236}">
                      <a16:creationId xmlns:a16="http://schemas.microsoft.com/office/drawing/2014/main" id="{A8E755AD-7E24-9ACF-EBD2-3E8FDF27CCFE}"/>
                    </a:ext>
                  </a:extLst>
                </p:cNvPr>
                <p:cNvPicPr/>
                <p:nvPr/>
              </p:nvPicPr>
              <p:blipFill>
                <a:blip r:embed="rId1286"/>
                <a:stretch>
                  <a:fillRect/>
                </a:stretch>
              </p:blipFill>
              <p:spPr>
                <a:xfrm>
                  <a:off x="7323369" y="4677231"/>
                  <a:ext cx="1112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7">
              <p14:nvContentPartPr>
                <p14:cNvPr id="980" name="Ink 979">
                  <a:extLst>
                    <a:ext uri="{FF2B5EF4-FFF2-40B4-BE49-F238E27FC236}">
                      <a16:creationId xmlns:a16="http://schemas.microsoft.com/office/drawing/2014/main" id="{2ED9CB54-55EB-C0B9-A2E7-15554FEF01B2}"/>
                    </a:ext>
                  </a:extLst>
                </p14:cNvPr>
                <p14:cNvContentPartPr/>
                <p14:nvPr/>
              </p14:nvContentPartPr>
              <p14:xfrm>
                <a:off x="7413729" y="4652031"/>
                <a:ext cx="96120" cy="126360"/>
              </p14:xfrm>
            </p:contentPart>
          </mc:Choice>
          <mc:Fallback xmlns="">
            <p:pic>
              <p:nvPicPr>
                <p:cNvPr id="980" name="Ink 979">
                  <a:extLst>
                    <a:ext uri="{FF2B5EF4-FFF2-40B4-BE49-F238E27FC236}">
                      <a16:creationId xmlns:a16="http://schemas.microsoft.com/office/drawing/2014/main" id="{2ED9CB54-55EB-C0B9-A2E7-15554FEF01B2}"/>
                    </a:ext>
                  </a:extLst>
                </p:cNvPr>
                <p:cNvPicPr/>
                <p:nvPr/>
              </p:nvPicPr>
              <p:blipFill>
                <a:blip r:embed="rId1288"/>
                <a:stretch>
                  <a:fillRect/>
                </a:stretch>
              </p:blipFill>
              <p:spPr>
                <a:xfrm>
                  <a:off x="7407609" y="4645911"/>
                  <a:ext cx="1083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9">
              <p14:nvContentPartPr>
                <p14:cNvPr id="981" name="Ink 980">
                  <a:extLst>
                    <a:ext uri="{FF2B5EF4-FFF2-40B4-BE49-F238E27FC236}">
                      <a16:creationId xmlns:a16="http://schemas.microsoft.com/office/drawing/2014/main" id="{6FB06767-49EC-18D5-9C04-E02EB1234D54}"/>
                    </a:ext>
                  </a:extLst>
                </p14:cNvPr>
                <p14:cNvContentPartPr/>
                <p14:nvPr/>
              </p14:nvContentPartPr>
              <p14:xfrm>
                <a:off x="7487169" y="4647351"/>
                <a:ext cx="74160" cy="105840"/>
              </p14:xfrm>
            </p:contentPart>
          </mc:Choice>
          <mc:Fallback xmlns="">
            <p:pic>
              <p:nvPicPr>
                <p:cNvPr id="981" name="Ink 980">
                  <a:extLst>
                    <a:ext uri="{FF2B5EF4-FFF2-40B4-BE49-F238E27FC236}">
                      <a16:creationId xmlns:a16="http://schemas.microsoft.com/office/drawing/2014/main" id="{6FB06767-49EC-18D5-9C04-E02EB1234D54}"/>
                    </a:ext>
                  </a:extLst>
                </p:cNvPr>
                <p:cNvPicPr/>
                <p:nvPr/>
              </p:nvPicPr>
              <p:blipFill>
                <a:blip r:embed="rId1290"/>
                <a:stretch>
                  <a:fillRect/>
                </a:stretch>
              </p:blipFill>
              <p:spPr>
                <a:xfrm>
                  <a:off x="7481049" y="4641231"/>
                  <a:ext cx="86400" cy="11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1" name="Group 990">
            <a:extLst>
              <a:ext uri="{FF2B5EF4-FFF2-40B4-BE49-F238E27FC236}">
                <a16:creationId xmlns:a16="http://schemas.microsoft.com/office/drawing/2014/main" id="{61897471-F2B3-F352-F165-50C13857D12E}"/>
              </a:ext>
            </a:extLst>
          </p:cNvPr>
          <p:cNvGrpSpPr/>
          <p:nvPr/>
        </p:nvGrpSpPr>
        <p:grpSpPr>
          <a:xfrm>
            <a:off x="8260089" y="4766151"/>
            <a:ext cx="82080" cy="231120"/>
            <a:chOff x="8260089" y="4766151"/>
            <a:chExt cx="82080" cy="23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91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43144B00-C678-ECB7-7F99-56D3254456D8}"/>
                    </a:ext>
                  </a:extLst>
                </p14:cNvPr>
                <p14:cNvContentPartPr/>
                <p14:nvPr/>
              </p14:nvContentPartPr>
              <p14:xfrm>
                <a:off x="8260089" y="4766151"/>
                <a:ext cx="48600" cy="23112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43144B00-C678-ECB7-7F99-56D3254456D8}"/>
                    </a:ext>
                  </a:extLst>
                </p:cNvPr>
                <p:cNvPicPr/>
                <p:nvPr/>
              </p:nvPicPr>
              <p:blipFill>
                <a:blip r:embed="rId1292"/>
                <a:stretch>
                  <a:fillRect/>
                </a:stretch>
              </p:blipFill>
              <p:spPr>
                <a:xfrm>
                  <a:off x="8253969" y="4760031"/>
                  <a:ext cx="6084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3">
              <p14:nvContentPartPr>
                <p14:cNvPr id="966" name="Ink 965">
                  <a:extLst>
                    <a:ext uri="{FF2B5EF4-FFF2-40B4-BE49-F238E27FC236}">
                      <a16:creationId xmlns:a16="http://schemas.microsoft.com/office/drawing/2014/main" id="{D10C359D-642C-6B54-EC91-1F35951FA66C}"/>
                    </a:ext>
                  </a:extLst>
                </p14:cNvPr>
                <p14:cNvContentPartPr/>
                <p14:nvPr/>
              </p14:nvContentPartPr>
              <p14:xfrm>
                <a:off x="8307609" y="4813311"/>
                <a:ext cx="34560" cy="163080"/>
              </p14:xfrm>
            </p:contentPart>
          </mc:Choice>
          <mc:Fallback xmlns="">
            <p:pic>
              <p:nvPicPr>
                <p:cNvPr id="966" name="Ink 965">
                  <a:extLst>
                    <a:ext uri="{FF2B5EF4-FFF2-40B4-BE49-F238E27FC236}">
                      <a16:creationId xmlns:a16="http://schemas.microsoft.com/office/drawing/2014/main" id="{D10C359D-642C-6B54-EC91-1F35951FA66C}"/>
                    </a:ext>
                  </a:extLst>
                </p:cNvPr>
                <p:cNvPicPr/>
                <p:nvPr/>
              </p:nvPicPr>
              <p:blipFill>
                <a:blip r:embed="rId1294"/>
                <a:stretch>
                  <a:fillRect/>
                </a:stretch>
              </p:blipFill>
              <p:spPr>
                <a:xfrm>
                  <a:off x="8301489" y="4807191"/>
                  <a:ext cx="46800" cy="17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9" name="Group 998">
            <a:extLst>
              <a:ext uri="{FF2B5EF4-FFF2-40B4-BE49-F238E27FC236}">
                <a16:creationId xmlns:a16="http://schemas.microsoft.com/office/drawing/2014/main" id="{5F169475-5F75-B5DE-2AA4-466DFF723B36}"/>
              </a:ext>
            </a:extLst>
          </p:cNvPr>
          <p:cNvGrpSpPr/>
          <p:nvPr/>
        </p:nvGrpSpPr>
        <p:grpSpPr>
          <a:xfrm>
            <a:off x="7658529" y="4589031"/>
            <a:ext cx="435600" cy="289440"/>
            <a:chOff x="7658529" y="4589031"/>
            <a:chExt cx="435600" cy="28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95">
              <p14:nvContentPartPr>
                <p14:cNvPr id="992" name="Ink 991">
                  <a:extLst>
                    <a:ext uri="{FF2B5EF4-FFF2-40B4-BE49-F238E27FC236}">
                      <a16:creationId xmlns:a16="http://schemas.microsoft.com/office/drawing/2014/main" id="{96F77CBE-9CD4-ED34-7549-AC31483892A3}"/>
                    </a:ext>
                  </a:extLst>
                </p14:cNvPr>
                <p14:cNvContentPartPr/>
                <p14:nvPr/>
              </p14:nvContentPartPr>
              <p14:xfrm>
                <a:off x="7661409" y="4685871"/>
                <a:ext cx="33480" cy="192600"/>
              </p14:xfrm>
            </p:contentPart>
          </mc:Choice>
          <mc:Fallback xmlns="">
            <p:pic>
              <p:nvPicPr>
                <p:cNvPr id="992" name="Ink 991">
                  <a:extLst>
                    <a:ext uri="{FF2B5EF4-FFF2-40B4-BE49-F238E27FC236}">
                      <a16:creationId xmlns:a16="http://schemas.microsoft.com/office/drawing/2014/main" id="{96F77CBE-9CD4-ED34-7549-AC31483892A3}"/>
                    </a:ext>
                  </a:extLst>
                </p:cNvPr>
                <p:cNvPicPr/>
                <p:nvPr/>
              </p:nvPicPr>
              <p:blipFill>
                <a:blip r:embed="rId1296"/>
                <a:stretch>
                  <a:fillRect/>
                </a:stretch>
              </p:blipFill>
              <p:spPr>
                <a:xfrm>
                  <a:off x="7655289" y="4679751"/>
                  <a:ext cx="457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7">
              <p14:nvContentPartPr>
                <p14:cNvPr id="993" name="Ink 992">
                  <a:extLst>
                    <a:ext uri="{FF2B5EF4-FFF2-40B4-BE49-F238E27FC236}">
                      <a16:creationId xmlns:a16="http://schemas.microsoft.com/office/drawing/2014/main" id="{8DE58185-753E-8EE4-6F12-6AC5DD0C648E}"/>
                    </a:ext>
                  </a:extLst>
                </p14:cNvPr>
                <p14:cNvContentPartPr/>
                <p14:nvPr/>
              </p14:nvContentPartPr>
              <p14:xfrm>
                <a:off x="7658529" y="4657431"/>
                <a:ext cx="92880" cy="142200"/>
              </p14:xfrm>
            </p:contentPart>
          </mc:Choice>
          <mc:Fallback xmlns="">
            <p:pic>
              <p:nvPicPr>
                <p:cNvPr id="993" name="Ink 992">
                  <a:extLst>
                    <a:ext uri="{FF2B5EF4-FFF2-40B4-BE49-F238E27FC236}">
                      <a16:creationId xmlns:a16="http://schemas.microsoft.com/office/drawing/2014/main" id="{8DE58185-753E-8EE4-6F12-6AC5DD0C648E}"/>
                    </a:ext>
                  </a:extLst>
                </p:cNvPr>
                <p:cNvPicPr/>
                <p:nvPr/>
              </p:nvPicPr>
              <p:blipFill>
                <a:blip r:embed="rId1298"/>
                <a:stretch>
                  <a:fillRect/>
                </a:stretch>
              </p:blipFill>
              <p:spPr>
                <a:xfrm>
                  <a:off x="7652409" y="4651311"/>
                  <a:ext cx="1051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9">
              <p14:nvContentPartPr>
                <p14:cNvPr id="994" name="Ink 993">
                  <a:extLst>
                    <a:ext uri="{FF2B5EF4-FFF2-40B4-BE49-F238E27FC236}">
                      <a16:creationId xmlns:a16="http://schemas.microsoft.com/office/drawing/2014/main" id="{7EF7F0D9-9C4E-8B05-E73B-1A4F46E93F8A}"/>
                    </a:ext>
                  </a:extLst>
                </p14:cNvPr>
                <p14:cNvContentPartPr/>
                <p14:nvPr/>
              </p14:nvContentPartPr>
              <p14:xfrm>
                <a:off x="7774449" y="4667871"/>
                <a:ext cx="71640" cy="95400"/>
              </p14:xfrm>
            </p:contentPart>
          </mc:Choice>
          <mc:Fallback xmlns="">
            <p:pic>
              <p:nvPicPr>
                <p:cNvPr id="994" name="Ink 993">
                  <a:extLst>
                    <a:ext uri="{FF2B5EF4-FFF2-40B4-BE49-F238E27FC236}">
                      <a16:creationId xmlns:a16="http://schemas.microsoft.com/office/drawing/2014/main" id="{7EF7F0D9-9C4E-8B05-E73B-1A4F46E93F8A}"/>
                    </a:ext>
                  </a:extLst>
                </p:cNvPr>
                <p:cNvPicPr/>
                <p:nvPr/>
              </p:nvPicPr>
              <p:blipFill>
                <a:blip r:embed="rId1300"/>
                <a:stretch>
                  <a:fillRect/>
                </a:stretch>
              </p:blipFill>
              <p:spPr>
                <a:xfrm>
                  <a:off x="7768329" y="4661751"/>
                  <a:ext cx="838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1">
              <p14:nvContentPartPr>
                <p14:cNvPr id="995" name="Ink 994">
                  <a:extLst>
                    <a:ext uri="{FF2B5EF4-FFF2-40B4-BE49-F238E27FC236}">
                      <a16:creationId xmlns:a16="http://schemas.microsoft.com/office/drawing/2014/main" id="{82290E84-C7B4-A0AC-F296-312538158400}"/>
                    </a:ext>
                  </a:extLst>
                </p14:cNvPr>
                <p14:cNvContentPartPr/>
                <p14:nvPr/>
              </p14:nvContentPartPr>
              <p14:xfrm>
                <a:off x="7766529" y="4589031"/>
                <a:ext cx="30960" cy="31320"/>
              </p14:xfrm>
            </p:contentPart>
          </mc:Choice>
          <mc:Fallback xmlns="">
            <p:pic>
              <p:nvPicPr>
                <p:cNvPr id="995" name="Ink 994">
                  <a:extLst>
                    <a:ext uri="{FF2B5EF4-FFF2-40B4-BE49-F238E27FC236}">
                      <a16:creationId xmlns:a16="http://schemas.microsoft.com/office/drawing/2014/main" id="{82290E84-C7B4-A0AC-F296-312538158400}"/>
                    </a:ext>
                  </a:extLst>
                </p:cNvPr>
                <p:cNvPicPr/>
                <p:nvPr/>
              </p:nvPicPr>
              <p:blipFill>
                <a:blip r:embed="rId1302"/>
                <a:stretch>
                  <a:fillRect/>
                </a:stretch>
              </p:blipFill>
              <p:spPr>
                <a:xfrm>
                  <a:off x="7760409" y="4582911"/>
                  <a:ext cx="43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3">
              <p14:nvContentPartPr>
                <p14:cNvPr id="996" name="Ink 995">
                  <a:extLst>
                    <a:ext uri="{FF2B5EF4-FFF2-40B4-BE49-F238E27FC236}">
                      <a16:creationId xmlns:a16="http://schemas.microsoft.com/office/drawing/2014/main" id="{C8BCE193-E315-AEA9-0F3E-449D1E315381}"/>
                    </a:ext>
                  </a:extLst>
                </p14:cNvPr>
                <p14:cNvContentPartPr/>
                <p14:nvPr/>
              </p14:nvContentPartPr>
              <p14:xfrm>
                <a:off x="7829889" y="4639431"/>
                <a:ext cx="142920" cy="128160"/>
              </p14:xfrm>
            </p:contentPart>
          </mc:Choice>
          <mc:Fallback xmlns="">
            <p:pic>
              <p:nvPicPr>
                <p:cNvPr id="996" name="Ink 995">
                  <a:extLst>
                    <a:ext uri="{FF2B5EF4-FFF2-40B4-BE49-F238E27FC236}">
                      <a16:creationId xmlns:a16="http://schemas.microsoft.com/office/drawing/2014/main" id="{C8BCE193-E315-AEA9-0F3E-449D1E315381}"/>
                    </a:ext>
                  </a:extLst>
                </p:cNvPr>
                <p:cNvPicPr/>
                <p:nvPr/>
              </p:nvPicPr>
              <p:blipFill>
                <a:blip r:embed="rId1304"/>
                <a:stretch>
                  <a:fillRect/>
                </a:stretch>
              </p:blipFill>
              <p:spPr>
                <a:xfrm>
                  <a:off x="7823769" y="4633311"/>
                  <a:ext cx="1551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5">
              <p14:nvContentPartPr>
                <p14:cNvPr id="997" name="Ink 996">
                  <a:extLst>
                    <a:ext uri="{FF2B5EF4-FFF2-40B4-BE49-F238E27FC236}">
                      <a16:creationId xmlns:a16="http://schemas.microsoft.com/office/drawing/2014/main" id="{02BB37F8-E577-4A53-27F5-FBFFB13270FC}"/>
                    </a:ext>
                  </a:extLst>
                </p14:cNvPr>
                <p14:cNvContentPartPr/>
                <p14:nvPr/>
              </p14:nvContentPartPr>
              <p14:xfrm>
                <a:off x="7942929" y="4657431"/>
                <a:ext cx="109080" cy="96840"/>
              </p14:xfrm>
            </p:contentPart>
          </mc:Choice>
          <mc:Fallback xmlns="">
            <p:pic>
              <p:nvPicPr>
                <p:cNvPr id="997" name="Ink 996">
                  <a:extLst>
                    <a:ext uri="{FF2B5EF4-FFF2-40B4-BE49-F238E27FC236}">
                      <a16:creationId xmlns:a16="http://schemas.microsoft.com/office/drawing/2014/main" id="{02BB37F8-E577-4A53-27F5-FBFFB13270FC}"/>
                    </a:ext>
                  </a:extLst>
                </p:cNvPr>
                <p:cNvPicPr/>
                <p:nvPr/>
              </p:nvPicPr>
              <p:blipFill>
                <a:blip r:embed="rId1306"/>
                <a:stretch>
                  <a:fillRect/>
                </a:stretch>
              </p:blipFill>
              <p:spPr>
                <a:xfrm>
                  <a:off x="7936809" y="4651311"/>
                  <a:ext cx="1213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7">
              <p14:nvContentPartPr>
                <p14:cNvPr id="998" name="Ink 997">
                  <a:extLst>
                    <a:ext uri="{FF2B5EF4-FFF2-40B4-BE49-F238E27FC236}">
                      <a16:creationId xmlns:a16="http://schemas.microsoft.com/office/drawing/2014/main" id="{160E24E1-FC99-BB7C-A197-D7AEE0672A7A}"/>
                    </a:ext>
                  </a:extLst>
                </p14:cNvPr>
                <p14:cNvContentPartPr/>
                <p14:nvPr/>
              </p14:nvContentPartPr>
              <p14:xfrm>
                <a:off x="7994409" y="4615671"/>
                <a:ext cx="99720" cy="151920"/>
              </p14:xfrm>
            </p:contentPart>
          </mc:Choice>
          <mc:Fallback xmlns="">
            <p:pic>
              <p:nvPicPr>
                <p:cNvPr id="998" name="Ink 997">
                  <a:extLst>
                    <a:ext uri="{FF2B5EF4-FFF2-40B4-BE49-F238E27FC236}">
                      <a16:creationId xmlns:a16="http://schemas.microsoft.com/office/drawing/2014/main" id="{160E24E1-FC99-BB7C-A197-D7AEE0672A7A}"/>
                    </a:ext>
                  </a:extLst>
                </p:cNvPr>
                <p:cNvPicPr/>
                <p:nvPr/>
              </p:nvPicPr>
              <p:blipFill>
                <a:blip r:embed="rId1308"/>
                <a:stretch>
                  <a:fillRect/>
                </a:stretch>
              </p:blipFill>
              <p:spPr>
                <a:xfrm>
                  <a:off x="7988289" y="4609551"/>
                  <a:ext cx="111960" cy="164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09">
            <p14:nvContentPartPr>
              <p14:cNvPr id="1019" name="Ink 1018">
                <a:extLst>
                  <a:ext uri="{FF2B5EF4-FFF2-40B4-BE49-F238E27FC236}">
                    <a16:creationId xmlns:a16="http://schemas.microsoft.com/office/drawing/2014/main" id="{76D28E4B-F195-E4BF-C89E-BBBD8B2139E0}"/>
                  </a:ext>
                </a:extLst>
              </p14:cNvPr>
              <p14:cNvContentPartPr/>
              <p14:nvPr/>
            </p14:nvContentPartPr>
            <p14:xfrm>
              <a:off x="1196486" y="4872249"/>
              <a:ext cx="205920" cy="561960"/>
            </p14:xfrm>
          </p:contentPart>
        </mc:Choice>
        <mc:Fallback xmlns="">
          <p:pic>
            <p:nvPicPr>
              <p:cNvPr id="1019" name="Ink 1018">
                <a:extLst>
                  <a:ext uri="{FF2B5EF4-FFF2-40B4-BE49-F238E27FC236}">
                    <a16:creationId xmlns:a16="http://schemas.microsoft.com/office/drawing/2014/main" id="{76D28E4B-F195-E4BF-C89E-BBBD8B2139E0}"/>
                  </a:ext>
                </a:extLst>
              </p:cNvPr>
              <p:cNvPicPr/>
              <p:nvPr/>
            </p:nvPicPr>
            <p:blipFill>
              <a:blip r:embed="rId1310"/>
              <a:stretch>
                <a:fillRect/>
              </a:stretch>
            </p:blipFill>
            <p:spPr>
              <a:xfrm>
                <a:off x="1190366" y="4866129"/>
                <a:ext cx="21816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1">
            <p14:nvContentPartPr>
              <p14:cNvPr id="1020" name="Ink 1019">
                <a:extLst>
                  <a:ext uri="{FF2B5EF4-FFF2-40B4-BE49-F238E27FC236}">
                    <a16:creationId xmlns:a16="http://schemas.microsoft.com/office/drawing/2014/main" id="{FB12FD34-4110-6B90-C021-F99419091782}"/>
                  </a:ext>
                </a:extLst>
              </p14:cNvPr>
              <p14:cNvContentPartPr/>
              <p14:nvPr/>
            </p14:nvContentPartPr>
            <p14:xfrm>
              <a:off x="2710646" y="4776129"/>
              <a:ext cx="91440" cy="704160"/>
            </p14:xfrm>
          </p:contentPart>
        </mc:Choice>
        <mc:Fallback xmlns="">
          <p:pic>
            <p:nvPicPr>
              <p:cNvPr id="1020" name="Ink 1019">
                <a:extLst>
                  <a:ext uri="{FF2B5EF4-FFF2-40B4-BE49-F238E27FC236}">
                    <a16:creationId xmlns:a16="http://schemas.microsoft.com/office/drawing/2014/main" id="{FB12FD34-4110-6B90-C021-F99419091782}"/>
                  </a:ext>
                </a:extLst>
              </p:cNvPr>
              <p:cNvPicPr/>
              <p:nvPr/>
            </p:nvPicPr>
            <p:blipFill>
              <a:blip r:embed="rId1312"/>
              <a:stretch>
                <a:fillRect/>
              </a:stretch>
            </p:blipFill>
            <p:spPr>
              <a:xfrm>
                <a:off x="2704526" y="4770009"/>
                <a:ext cx="103680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3">
            <p14:nvContentPartPr>
              <p14:cNvPr id="1029" name="Ink 1028">
                <a:extLst>
                  <a:ext uri="{FF2B5EF4-FFF2-40B4-BE49-F238E27FC236}">
                    <a16:creationId xmlns:a16="http://schemas.microsoft.com/office/drawing/2014/main" id="{193BDEF7-32B4-364B-23B5-8DEA10151D76}"/>
                  </a:ext>
                </a:extLst>
              </p14:cNvPr>
              <p14:cNvContentPartPr/>
              <p14:nvPr/>
            </p14:nvContentPartPr>
            <p14:xfrm>
              <a:off x="30446" y="4816809"/>
              <a:ext cx="56880" cy="1562760"/>
            </p14:xfrm>
          </p:contentPart>
        </mc:Choice>
        <mc:Fallback xmlns="">
          <p:pic>
            <p:nvPicPr>
              <p:cNvPr id="1029" name="Ink 1028">
                <a:extLst>
                  <a:ext uri="{FF2B5EF4-FFF2-40B4-BE49-F238E27FC236}">
                    <a16:creationId xmlns:a16="http://schemas.microsoft.com/office/drawing/2014/main" id="{193BDEF7-32B4-364B-23B5-8DEA10151D76}"/>
                  </a:ext>
                </a:extLst>
              </p:cNvPr>
              <p:cNvPicPr/>
              <p:nvPr/>
            </p:nvPicPr>
            <p:blipFill>
              <a:blip r:embed="rId1314"/>
              <a:stretch>
                <a:fillRect/>
              </a:stretch>
            </p:blipFill>
            <p:spPr>
              <a:xfrm>
                <a:off x="24326" y="4810689"/>
                <a:ext cx="69120" cy="157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5">
            <p14:nvContentPartPr>
              <p14:cNvPr id="1031" name="Ink 1030">
                <a:extLst>
                  <a:ext uri="{FF2B5EF4-FFF2-40B4-BE49-F238E27FC236}">
                    <a16:creationId xmlns:a16="http://schemas.microsoft.com/office/drawing/2014/main" id="{B5465719-9173-C3CC-8C7F-4B4A1301AAAB}"/>
                  </a:ext>
                </a:extLst>
              </p14:cNvPr>
              <p14:cNvContentPartPr/>
              <p14:nvPr/>
            </p14:nvContentPartPr>
            <p14:xfrm>
              <a:off x="56006" y="4668849"/>
              <a:ext cx="326520" cy="205560"/>
            </p14:xfrm>
          </p:contentPart>
        </mc:Choice>
        <mc:Fallback xmlns="">
          <p:pic>
            <p:nvPicPr>
              <p:cNvPr id="1031" name="Ink 1030">
                <a:extLst>
                  <a:ext uri="{FF2B5EF4-FFF2-40B4-BE49-F238E27FC236}">
                    <a16:creationId xmlns:a16="http://schemas.microsoft.com/office/drawing/2014/main" id="{B5465719-9173-C3CC-8C7F-4B4A1301AAAB}"/>
                  </a:ext>
                </a:extLst>
              </p:cNvPr>
              <p:cNvPicPr/>
              <p:nvPr/>
            </p:nvPicPr>
            <p:blipFill>
              <a:blip r:embed="rId1316"/>
              <a:stretch>
                <a:fillRect/>
              </a:stretch>
            </p:blipFill>
            <p:spPr>
              <a:xfrm>
                <a:off x="49886" y="4662729"/>
                <a:ext cx="3387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7">
            <p14:nvContentPartPr>
              <p14:cNvPr id="1032" name="Ink 1031">
                <a:extLst>
                  <a:ext uri="{FF2B5EF4-FFF2-40B4-BE49-F238E27FC236}">
                    <a16:creationId xmlns:a16="http://schemas.microsoft.com/office/drawing/2014/main" id="{669AC3B4-AA7F-9BD1-0B87-3D4C8B5C0D4B}"/>
                  </a:ext>
                </a:extLst>
              </p14:cNvPr>
              <p14:cNvContentPartPr/>
              <p14:nvPr/>
            </p14:nvContentPartPr>
            <p14:xfrm>
              <a:off x="68246" y="6289209"/>
              <a:ext cx="297000" cy="157680"/>
            </p14:xfrm>
          </p:contentPart>
        </mc:Choice>
        <mc:Fallback xmlns="">
          <p:pic>
            <p:nvPicPr>
              <p:cNvPr id="1032" name="Ink 1031">
                <a:extLst>
                  <a:ext uri="{FF2B5EF4-FFF2-40B4-BE49-F238E27FC236}">
                    <a16:creationId xmlns:a16="http://schemas.microsoft.com/office/drawing/2014/main" id="{669AC3B4-AA7F-9BD1-0B87-3D4C8B5C0D4B}"/>
                  </a:ext>
                </a:extLst>
              </p:cNvPr>
              <p:cNvPicPr/>
              <p:nvPr/>
            </p:nvPicPr>
            <p:blipFill>
              <a:blip r:embed="rId1318"/>
              <a:stretch>
                <a:fillRect/>
              </a:stretch>
            </p:blipFill>
            <p:spPr>
              <a:xfrm>
                <a:off x="62126" y="6283089"/>
                <a:ext cx="30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9">
            <p14:nvContentPartPr>
              <p14:cNvPr id="1036" name="Ink 1035">
                <a:extLst>
                  <a:ext uri="{FF2B5EF4-FFF2-40B4-BE49-F238E27FC236}">
                    <a16:creationId xmlns:a16="http://schemas.microsoft.com/office/drawing/2014/main" id="{89E9C501-D606-BE54-4B87-AA870FB70BA7}"/>
                  </a:ext>
                </a:extLst>
              </p14:cNvPr>
              <p14:cNvContentPartPr/>
              <p14:nvPr/>
            </p14:nvContentPartPr>
            <p14:xfrm>
              <a:off x="4789286" y="4609809"/>
              <a:ext cx="28440" cy="23400"/>
            </p14:xfrm>
          </p:contentPart>
        </mc:Choice>
        <mc:Fallback xmlns="">
          <p:pic>
            <p:nvPicPr>
              <p:cNvPr id="1036" name="Ink 1035">
                <a:extLst>
                  <a:ext uri="{FF2B5EF4-FFF2-40B4-BE49-F238E27FC236}">
                    <a16:creationId xmlns:a16="http://schemas.microsoft.com/office/drawing/2014/main" id="{89E9C501-D606-BE54-4B87-AA870FB70BA7}"/>
                  </a:ext>
                </a:extLst>
              </p:cNvPr>
              <p:cNvPicPr/>
              <p:nvPr/>
            </p:nvPicPr>
            <p:blipFill>
              <a:blip r:embed="rId1320"/>
              <a:stretch>
                <a:fillRect/>
              </a:stretch>
            </p:blipFill>
            <p:spPr>
              <a:xfrm>
                <a:off x="4783166" y="4603689"/>
                <a:ext cx="40680" cy="3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38" name="Group 1037">
            <a:extLst>
              <a:ext uri="{FF2B5EF4-FFF2-40B4-BE49-F238E27FC236}">
                <a16:creationId xmlns:a16="http://schemas.microsoft.com/office/drawing/2014/main" id="{1C779313-483C-CD0A-23AA-56B53C042D4F}"/>
              </a:ext>
            </a:extLst>
          </p:cNvPr>
          <p:cNvGrpSpPr/>
          <p:nvPr/>
        </p:nvGrpSpPr>
        <p:grpSpPr>
          <a:xfrm>
            <a:off x="2452886" y="4596849"/>
            <a:ext cx="2634480" cy="1702080"/>
            <a:chOff x="2452886" y="4596849"/>
            <a:chExt cx="2634480" cy="170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1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037D123E-02B9-7D79-FE80-22730452BDA9}"/>
                    </a:ext>
                  </a:extLst>
                </p14:cNvPr>
                <p14:cNvContentPartPr/>
                <p14:nvPr/>
              </p14:nvContentPartPr>
              <p14:xfrm>
                <a:off x="3143304" y="5128381"/>
                <a:ext cx="295920" cy="3556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037D123E-02B9-7D79-FE80-22730452BDA9}"/>
                    </a:ext>
                  </a:extLst>
                </p:cNvPr>
                <p:cNvPicPr/>
                <p:nvPr/>
              </p:nvPicPr>
              <p:blipFill>
                <a:blip r:embed="rId1322"/>
                <a:stretch>
                  <a:fillRect/>
                </a:stretch>
              </p:blipFill>
              <p:spPr>
                <a:xfrm>
                  <a:off x="3137184" y="5122261"/>
                  <a:ext cx="30816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3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F0299BBE-A120-E82C-7EDA-C5242D82A0DF}"/>
                    </a:ext>
                  </a:extLst>
                </p14:cNvPr>
                <p14:cNvContentPartPr/>
                <p14:nvPr/>
              </p14:nvContentPartPr>
              <p14:xfrm>
                <a:off x="3442824" y="5255821"/>
                <a:ext cx="360" cy="36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F0299BBE-A120-E82C-7EDA-C5242D82A0DF}"/>
                    </a:ext>
                  </a:extLst>
                </p:cNvPr>
                <p:cNvPicPr/>
                <p:nvPr/>
              </p:nvPicPr>
              <p:blipFill>
                <a:blip r:embed="rId1324"/>
                <a:stretch>
                  <a:fillRect/>
                </a:stretch>
              </p:blipFill>
              <p:spPr>
                <a:xfrm>
                  <a:off x="3436704" y="5249701"/>
                  <a:ext cx="126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5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9B4EEB1A-2739-28D1-F546-39A74EB271F2}"/>
                    </a:ext>
                  </a:extLst>
                </p14:cNvPr>
                <p14:cNvContentPartPr/>
                <p14:nvPr/>
              </p14:nvContentPartPr>
              <p14:xfrm>
                <a:off x="3440304" y="5238541"/>
                <a:ext cx="130680" cy="1742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9B4EEB1A-2739-28D1-F546-39A74EB271F2}"/>
                    </a:ext>
                  </a:extLst>
                </p:cNvPr>
                <p:cNvPicPr/>
                <p:nvPr/>
              </p:nvPicPr>
              <p:blipFill>
                <a:blip r:embed="rId1326"/>
                <a:stretch>
                  <a:fillRect/>
                </a:stretch>
              </p:blipFill>
              <p:spPr>
                <a:xfrm>
                  <a:off x="3434184" y="5232421"/>
                  <a:ext cx="1429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7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41BF8898-D510-9848-154C-4FAE2BA34959}"/>
                    </a:ext>
                  </a:extLst>
                </p14:cNvPr>
                <p14:cNvContentPartPr/>
                <p14:nvPr/>
              </p14:nvContentPartPr>
              <p14:xfrm>
                <a:off x="3434904" y="5149261"/>
                <a:ext cx="24840" cy="1800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41BF8898-D510-9848-154C-4FAE2BA34959}"/>
                    </a:ext>
                  </a:extLst>
                </p:cNvPr>
                <p:cNvPicPr/>
                <p:nvPr/>
              </p:nvPicPr>
              <p:blipFill>
                <a:blip r:embed="rId1328"/>
                <a:stretch>
                  <a:fillRect/>
                </a:stretch>
              </p:blipFill>
              <p:spPr>
                <a:xfrm>
                  <a:off x="3428784" y="5143141"/>
                  <a:ext cx="370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9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08B1059C-3035-7A36-58FD-391305D47B2B}"/>
                    </a:ext>
                  </a:extLst>
                </p14:cNvPr>
                <p14:cNvContentPartPr/>
                <p14:nvPr/>
              </p14:nvContentPartPr>
              <p14:xfrm>
                <a:off x="3396024" y="4900141"/>
                <a:ext cx="192600" cy="9468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08B1059C-3035-7A36-58FD-391305D47B2B}"/>
                    </a:ext>
                  </a:extLst>
                </p:cNvPr>
                <p:cNvPicPr/>
                <p:nvPr/>
              </p:nvPicPr>
              <p:blipFill>
                <a:blip r:embed="rId1330"/>
                <a:stretch>
                  <a:fillRect/>
                </a:stretch>
              </p:blipFill>
              <p:spPr>
                <a:xfrm>
                  <a:off x="3389904" y="4894021"/>
                  <a:ext cx="204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1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2463DCCD-72FB-6F43-B2D1-574B5F62EA31}"/>
                    </a:ext>
                  </a:extLst>
                </p14:cNvPr>
                <p14:cNvContentPartPr/>
                <p14:nvPr/>
              </p14:nvContentPartPr>
              <p14:xfrm>
                <a:off x="3655224" y="4943341"/>
                <a:ext cx="115560" cy="40212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2463DCCD-72FB-6F43-B2D1-574B5F62EA31}"/>
                    </a:ext>
                  </a:extLst>
                </p:cNvPr>
                <p:cNvPicPr/>
                <p:nvPr/>
              </p:nvPicPr>
              <p:blipFill>
                <a:blip r:embed="rId1332"/>
                <a:stretch>
                  <a:fillRect/>
                </a:stretch>
              </p:blipFill>
              <p:spPr>
                <a:xfrm>
                  <a:off x="3649104" y="4937221"/>
                  <a:ext cx="12780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3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04B8C0C0-1F77-A3C3-7130-536076034A9B}"/>
                    </a:ext>
                  </a:extLst>
                </p14:cNvPr>
                <p14:cNvContentPartPr/>
                <p14:nvPr/>
              </p14:nvContentPartPr>
              <p14:xfrm>
                <a:off x="3757824" y="5134861"/>
                <a:ext cx="236880" cy="40500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04B8C0C0-1F77-A3C3-7130-536076034A9B}"/>
                    </a:ext>
                  </a:extLst>
                </p:cNvPr>
                <p:cNvPicPr/>
                <p:nvPr/>
              </p:nvPicPr>
              <p:blipFill>
                <a:blip r:embed="rId1334"/>
                <a:stretch>
                  <a:fillRect/>
                </a:stretch>
              </p:blipFill>
              <p:spPr>
                <a:xfrm>
                  <a:off x="3751704" y="5128741"/>
                  <a:ext cx="24912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5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D9FD86C8-BC39-CD77-96CC-30C97AD40220}"/>
                    </a:ext>
                  </a:extLst>
                </p14:cNvPr>
                <p14:cNvContentPartPr/>
                <p14:nvPr/>
              </p14:nvContentPartPr>
              <p14:xfrm>
                <a:off x="3903984" y="4852261"/>
                <a:ext cx="245520" cy="51264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D9FD86C8-BC39-CD77-96CC-30C97AD40220}"/>
                    </a:ext>
                  </a:extLst>
                </p:cNvPr>
                <p:cNvPicPr/>
                <p:nvPr/>
              </p:nvPicPr>
              <p:blipFill>
                <a:blip r:embed="rId1336"/>
                <a:stretch>
                  <a:fillRect/>
                </a:stretch>
              </p:blipFill>
              <p:spPr>
                <a:xfrm>
                  <a:off x="3897864" y="4846141"/>
                  <a:ext cx="257760" cy="52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7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9DD28A70-9395-9966-A1D7-D83BC47FC46C}"/>
                    </a:ext>
                  </a:extLst>
                </p14:cNvPr>
                <p14:cNvContentPartPr/>
                <p14:nvPr/>
              </p14:nvContentPartPr>
              <p14:xfrm>
                <a:off x="4328064" y="4867741"/>
                <a:ext cx="124200" cy="51948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9DD28A70-9395-9966-A1D7-D83BC47FC46C}"/>
                    </a:ext>
                  </a:extLst>
                </p:cNvPr>
                <p:cNvPicPr/>
                <p:nvPr/>
              </p:nvPicPr>
              <p:blipFill>
                <a:blip r:embed="rId1338"/>
                <a:stretch>
                  <a:fillRect/>
                </a:stretch>
              </p:blipFill>
              <p:spPr>
                <a:xfrm>
                  <a:off x="4321944" y="4861621"/>
                  <a:ext cx="136440" cy="53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9">
              <p14:nvContentPartPr>
                <p14:cNvPr id="1000" name="Ink 999">
                  <a:extLst>
                    <a:ext uri="{FF2B5EF4-FFF2-40B4-BE49-F238E27FC236}">
                      <a16:creationId xmlns:a16="http://schemas.microsoft.com/office/drawing/2014/main" id="{05E4D611-838F-DE28-3899-C59C1A13AA9A}"/>
                    </a:ext>
                  </a:extLst>
                </p14:cNvPr>
                <p14:cNvContentPartPr/>
                <p14:nvPr/>
              </p14:nvContentPartPr>
              <p14:xfrm>
                <a:off x="2459726" y="5944329"/>
                <a:ext cx="115560" cy="258480"/>
              </p14:xfrm>
            </p:contentPart>
          </mc:Choice>
          <mc:Fallback xmlns="">
            <p:pic>
              <p:nvPicPr>
                <p:cNvPr id="1000" name="Ink 999">
                  <a:extLst>
                    <a:ext uri="{FF2B5EF4-FFF2-40B4-BE49-F238E27FC236}">
                      <a16:creationId xmlns:a16="http://schemas.microsoft.com/office/drawing/2014/main" id="{05E4D611-838F-DE28-3899-C59C1A13AA9A}"/>
                    </a:ext>
                  </a:extLst>
                </p:cNvPr>
                <p:cNvPicPr/>
                <p:nvPr/>
              </p:nvPicPr>
              <p:blipFill>
                <a:blip r:embed="rId1340"/>
                <a:stretch>
                  <a:fillRect/>
                </a:stretch>
              </p:blipFill>
              <p:spPr>
                <a:xfrm>
                  <a:off x="2453606" y="5938209"/>
                  <a:ext cx="1278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1">
              <p14:nvContentPartPr>
                <p14:cNvPr id="1001" name="Ink 1000">
                  <a:extLst>
                    <a:ext uri="{FF2B5EF4-FFF2-40B4-BE49-F238E27FC236}">
                      <a16:creationId xmlns:a16="http://schemas.microsoft.com/office/drawing/2014/main" id="{4982F36E-8BC2-EF46-DC8B-E23C0505C506}"/>
                    </a:ext>
                  </a:extLst>
                </p14:cNvPr>
                <p14:cNvContentPartPr/>
                <p14:nvPr/>
              </p14:nvContentPartPr>
              <p14:xfrm>
                <a:off x="2452886" y="5848929"/>
                <a:ext cx="31680" cy="1764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4982F36E-8BC2-EF46-DC8B-E23C0505C506}"/>
                    </a:ext>
                  </a:extLst>
                </p:cNvPr>
                <p:cNvPicPr/>
                <p:nvPr/>
              </p:nvPicPr>
              <p:blipFill>
                <a:blip r:embed="rId1342"/>
                <a:stretch>
                  <a:fillRect/>
                </a:stretch>
              </p:blipFill>
              <p:spPr>
                <a:xfrm>
                  <a:off x="2446766" y="5842809"/>
                  <a:ext cx="439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3">
              <p14:nvContentPartPr>
                <p14:cNvPr id="1002" name="Ink 1001">
                  <a:extLst>
                    <a:ext uri="{FF2B5EF4-FFF2-40B4-BE49-F238E27FC236}">
                      <a16:creationId xmlns:a16="http://schemas.microsoft.com/office/drawing/2014/main" id="{0C915D27-6EDB-BB92-78A3-2BB2F27F4F3A}"/>
                    </a:ext>
                  </a:extLst>
                </p14:cNvPr>
                <p14:cNvContentPartPr/>
                <p14:nvPr/>
              </p14:nvContentPartPr>
              <p14:xfrm>
                <a:off x="2578526" y="5774769"/>
                <a:ext cx="417240" cy="43236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0C915D27-6EDB-BB92-78A3-2BB2F27F4F3A}"/>
                    </a:ext>
                  </a:extLst>
                </p:cNvPr>
                <p:cNvPicPr/>
                <p:nvPr/>
              </p:nvPicPr>
              <p:blipFill>
                <a:blip r:embed="rId1344"/>
                <a:stretch>
                  <a:fillRect/>
                </a:stretch>
              </p:blipFill>
              <p:spPr>
                <a:xfrm>
                  <a:off x="2572406" y="5768649"/>
                  <a:ext cx="42948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5">
              <p14:nvContentPartPr>
                <p14:cNvPr id="1003" name="Ink 1002">
                  <a:extLst>
                    <a:ext uri="{FF2B5EF4-FFF2-40B4-BE49-F238E27FC236}">
                      <a16:creationId xmlns:a16="http://schemas.microsoft.com/office/drawing/2014/main" id="{5DD68D3D-46EB-1C6A-F4B0-8C290DEA5BE3}"/>
                    </a:ext>
                  </a:extLst>
                </p14:cNvPr>
                <p14:cNvContentPartPr/>
                <p14:nvPr/>
              </p14:nvContentPartPr>
              <p14:xfrm>
                <a:off x="3024926" y="5937489"/>
                <a:ext cx="102240" cy="144360"/>
              </p14:xfrm>
            </p:contentPart>
          </mc:Choice>
          <mc:Fallback xmlns="">
            <p:pic>
              <p:nvPicPr>
                <p:cNvPr id="1003" name="Ink 1002">
                  <a:extLst>
                    <a:ext uri="{FF2B5EF4-FFF2-40B4-BE49-F238E27FC236}">
                      <a16:creationId xmlns:a16="http://schemas.microsoft.com/office/drawing/2014/main" id="{5DD68D3D-46EB-1C6A-F4B0-8C290DEA5BE3}"/>
                    </a:ext>
                  </a:extLst>
                </p:cNvPr>
                <p:cNvPicPr/>
                <p:nvPr/>
              </p:nvPicPr>
              <p:blipFill>
                <a:blip r:embed="rId1346"/>
                <a:stretch>
                  <a:fillRect/>
                </a:stretch>
              </p:blipFill>
              <p:spPr>
                <a:xfrm>
                  <a:off x="3018806" y="5931369"/>
                  <a:ext cx="1144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7">
              <p14:nvContentPartPr>
                <p14:cNvPr id="1004" name="Ink 1003">
                  <a:extLst>
                    <a:ext uri="{FF2B5EF4-FFF2-40B4-BE49-F238E27FC236}">
                      <a16:creationId xmlns:a16="http://schemas.microsoft.com/office/drawing/2014/main" id="{4B1E22EC-9E72-CEE6-5703-A215BA87050B}"/>
                    </a:ext>
                  </a:extLst>
                </p14:cNvPr>
                <p14:cNvContentPartPr/>
                <p14:nvPr/>
              </p14:nvContentPartPr>
              <p14:xfrm>
                <a:off x="3010886" y="6005529"/>
                <a:ext cx="100080" cy="1116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4B1E22EC-9E72-CEE6-5703-A215BA87050B}"/>
                    </a:ext>
                  </a:extLst>
                </p:cNvPr>
                <p:cNvPicPr/>
                <p:nvPr/>
              </p:nvPicPr>
              <p:blipFill>
                <a:blip r:embed="rId1348"/>
                <a:stretch>
                  <a:fillRect/>
                </a:stretch>
              </p:blipFill>
              <p:spPr>
                <a:xfrm>
                  <a:off x="3004766" y="5999409"/>
                  <a:ext cx="1123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9">
              <p14:nvContentPartPr>
                <p14:cNvPr id="1005" name="Ink 1004">
                  <a:extLst>
                    <a:ext uri="{FF2B5EF4-FFF2-40B4-BE49-F238E27FC236}">
                      <a16:creationId xmlns:a16="http://schemas.microsoft.com/office/drawing/2014/main" id="{198FF683-3F37-74FC-6B6D-7E9F27711B8B}"/>
                    </a:ext>
                  </a:extLst>
                </p14:cNvPr>
                <p14:cNvContentPartPr/>
                <p14:nvPr/>
              </p14:nvContentPartPr>
              <p14:xfrm>
                <a:off x="3119246" y="5815809"/>
                <a:ext cx="245520" cy="18576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198FF683-3F37-74FC-6B6D-7E9F27711B8B}"/>
                    </a:ext>
                  </a:extLst>
                </p:cNvPr>
                <p:cNvPicPr/>
                <p:nvPr/>
              </p:nvPicPr>
              <p:blipFill>
                <a:blip r:embed="rId1350"/>
                <a:stretch>
                  <a:fillRect/>
                </a:stretch>
              </p:blipFill>
              <p:spPr>
                <a:xfrm>
                  <a:off x="3113126" y="5809689"/>
                  <a:ext cx="2577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1">
              <p14:nvContentPartPr>
                <p14:cNvPr id="1006" name="Ink 1005">
                  <a:extLst>
                    <a:ext uri="{FF2B5EF4-FFF2-40B4-BE49-F238E27FC236}">
                      <a16:creationId xmlns:a16="http://schemas.microsoft.com/office/drawing/2014/main" id="{889DB96D-1EF0-87C0-D28D-FDD32D2D34A9}"/>
                    </a:ext>
                  </a:extLst>
                </p14:cNvPr>
                <p14:cNvContentPartPr/>
                <p14:nvPr/>
              </p14:nvContentPartPr>
              <p14:xfrm>
                <a:off x="3486446" y="5956929"/>
                <a:ext cx="54000" cy="128160"/>
              </p14:xfrm>
            </p:contentPart>
          </mc:Choice>
          <mc:Fallback xmlns="">
            <p:pic>
              <p:nvPicPr>
                <p:cNvPr id="1006" name="Ink 1005">
                  <a:extLst>
                    <a:ext uri="{FF2B5EF4-FFF2-40B4-BE49-F238E27FC236}">
                      <a16:creationId xmlns:a16="http://schemas.microsoft.com/office/drawing/2014/main" id="{889DB96D-1EF0-87C0-D28D-FDD32D2D34A9}"/>
                    </a:ext>
                  </a:extLst>
                </p:cNvPr>
                <p:cNvPicPr/>
                <p:nvPr/>
              </p:nvPicPr>
              <p:blipFill>
                <a:blip r:embed="rId1352"/>
                <a:stretch>
                  <a:fillRect/>
                </a:stretch>
              </p:blipFill>
              <p:spPr>
                <a:xfrm>
                  <a:off x="3480326" y="5950809"/>
                  <a:ext cx="662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3">
              <p14:nvContentPartPr>
                <p14:cNvPr id="1007" name="Ink 1006">
                  <a:extLst>
                    <a:ext uri="{FF2B5EF4-FFF2-40B4-BE49-F238E27FC236}">
                      <a16:creationId xmlns:a16="http://schemas.microsoft.com/office/drawing/2014/main" id="{EEE75B99-A65F-C38F-AB32-CE8A53153552}"/>
                    </a:ext>
                  </a:extLst>
                </p14:cNvPr>
                <p14:cNvContentPartPr/>
                <p14:nvPr/>
              </p14:nvContentPartPr>
              <p14:xfrm>
                <a:off x="3698846" y="5753169"/>
                <a:ext cx="163080" cy="28980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EEE75B99-A65F-C38F-AB32-CE8A53153552}"/>
                    </a:ext>
                  </a:extLst>
                </p:cNvPr>
                <p:cNvPicPr/>
                <p:nvPr/>
              </p:nvPicPr>
              <p:blipFill>
                <a:blip r:embed="rId1354"/>
                <a:stretch>
                  <a:fillRect/>
                </a:stretch>
              </p:blipFill>
              <p:spPr>
                <a:xfrm>
                  <a:off x="3692726" y="5747049"/>
                  <a:ext cx="17532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5">
              <p14:nvContentPartPr>
                <p14:cNvPr id="1008" name="Ink 1007">
                  <a:extLst>
                    <a:ext uri="{FF2B5EF4-FFF2-40B4-BE49-F238E27FC236}">
                      <a16:creationId xmlns:a16="http://schemas.microsoft.com/office/drawing/2014/main" id="{8F22F6CF-86F7-5BAF-231A-34AF6EFCC917}"/>
                    </a:ext>
                  </a:extLst>
                </p14:cNvPr>
                <p14:cNvContentPartPr/>
                <p14:nvPr/>
              </p14:nvContentPartPr>
              <p14:xfrm>
                <a:off x="3675086" y="5907249"/>
                <a:ext cx="250200" cy="1620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8F22F6CF-86F7-5BAF-231A-34AF6EFCC917}"/>
                    </a:ext>
                  </a:extLst>
                </p:cNvPr>
                <p:cNvPicPr/>
                <p:nvPr/>
              </p:nvPicPr>
              <p:blipFill>
                <a:blip r:embed="rId1356"/>
                <a:stretch>
                  <a:fillRect/>
                </a:stretch>
              </p:blipFill>
              <p:spPr>
                <a:xfrm>
                  <a:off x="3668966" y="5901129"/>
                  <a:ext cx="2624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7">
              <p14:nvContentPartPr>
                <p14:cNvPr id="1009" name="Ink 1008">
                  <a:extLst>
                    <a:ext uri="{FF2B5EF4-FFF2-40B4-BE49-F238E27FC236}">
                      <a16:creationId xmlns:a16="http://schemas.microsoft.com/office/drawing/2014/main" id="{6B3EB4EE-872D-1F70-880E-830796F4761F}"/>
                    </a:ext>
                  </a:extLst>
                </p14:cNvPr>
                <p14:cNvContentPartPr/>
                <p14:nvPr/>
              </p14:nvContentPartPr>
              <p14:xfrm>
                <a:off x="3976766" y="5873769"/>
                <a:ext cx="224640" cy="313560"/>
              </p14:xfrm>
            </p:contentPart>
          </mc:Choice>
          <mc:Fallback xmlns="">
            <p:pic>
              <p:nvPicPr>
                <p:cNvPr id="1009" name="Ink 1008">
                  <a:extLst>
                    <a:ext uri="{FF2B5EF4-FFF2-40B4-BE49-F238E27FC236}">
                      <a16:creationId xmlns:a16="http://schemas.microsoft.com/office/drawing/2014/main" id="{6B3EB4EE-872D-1F70-880E-830796F4761F}"/>
                    </a:ext>
                  </a:extLst>
                </p:cNvPr>
                <p:cNvPicPr/>
                <p:nvPr/>
              </p:nvPicPr>
              <p:blipFill>
                <a:blip r:embed="rId1358"/>
                <a:stretch>
                  <a:fillRect/>
                </a:stretch>
              </p:blipFill>
              <p:spPr>
                <a:xfrm>
                  <a:off x="3970646" y="5867649"/>
                  <a:ext cx="23688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9">
              <p14:nvContentPartPr>
                <p14:cNvPr id="1010" name="Ink 1009">
                  <a:extLst>
                    <a:ext uri="{FF2B5EF4-FFF2-40B4-BE49-F238E27FC236}">
                      <a16:creationId xmlns:a16="http://schemas.microsoft.com/office/drawing/2014/main" id="{C781255B-B514-7536-8614-1A4542611548}"/>
                    </a:ext>
                  </a:extLst>
                </p14:cNvPr>
                <p14:cNvContentPartPr/>
                <p14:nvPr/>
              </p14:nvContentPartPr>
              <p14:xfrm>
                <a:off x="4217606" y="5807169"/>
                <a:ext cx="143640" cy="207360"/>
              </p14:xfrm>
            </p:contentPart>
          </mc:Choice>
          <mc:Fallback xmlns="">
            <p:pic>
              <p:nvPicPr>
                <p:cNvPr id="1010" name="Ink 1009">
                  <a:extLst>
                    <a:ext uri="{FF2B5EF4-FFF2-40B4-BE49-F238E27FC236}">
                      <a16:creationId xmlns:a16="http://schemas.microsoft.com/office/drawing/2014/main" id="{C781255B-B514-7536-8614-1A4542611548}"/>
                    </a:ext>
                  </a:extLst>
                </p:cNvPr>
                <p:cNvPicPr/>
                <p:nvPr/>
              </p:nvPicPr>
              <p:blipFill>
                <a:blip r:embed="rId1360"/>
                <a:stretch>
                  <a:fillRect/>
                </a:stretch>
              </p:blipFill>
              <p:spPr>
                <a:xfrm>
                  <a:off x="4211486" y="5801049"/>
                  <a:ext cx="15588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1">
              <p14:nvContentPartPr>
                <p14:cNvPr id="1011" name="Ink 1010">
                  <a:extLst>
                    <a:ext uri="{FF2B5EF4-FFF2-40B4-BE49-F238E27FC236}">
                      <a16:creationId xmlns:a16="http://schemas.microsoft.com/office/drawing/2014/main" id="{2680CDB7-1C3B-0BFD-ADE7-638CB982EAD1}"/>
                    </a:ext>
                  </a:extLst>
                </p14:cNvPr>
                <p14:cNvContentPartPr/>
                <p14:nvPr/>
              </p14:nvContentPartPr>
              <p14:xfrm>
                <a:off x="4206806" y="5884569"/>
                <a:ext cx="181440" cy="25200"/>
              </p14:xfrm>
            </p:contentPart>
          </mc:Choice>
          <mc:Fallback xmlns="">
            <p:pic>
              <p:nvPicPr>
                <p:cNvPr id="1011" name="Ink 1010">
                  <a:extLst>
                    <a:ext uri="{FF2B5EF4-FFF2-40B4-BE49-F238E27FC236}">
                      <a16:creationId xmlns:a16="http://schemas.microsoft.com/office/drawing/2014/main" id="{2680CDB7-1C3B-0BFD-ADE7-638CB982EAD1}"/>
                    </a:ext>
                  </a:extLst>
                </p:cNvPr>
                <p:cNvPicPr/>
                <p:nvPr/>
              </p:nvPicPr>
              <p:blipFill>
                <a:blip r:embed="rId1362"/>
                <a:stretch>
                  <a:fillRect/>
                </a:stretch>
              </p:blipFill>
              <p:spPr>
                <a:xfrm>
                  <a:off x="4200686" y="5878449"/>
                  <a:ext cx="19368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3">
              <p14:nvContentPartPr>
                <p14:cNvPr id="1012" name="Ink 1011">
                  <a:extLst>
                    <a:ext uri="{FF2B5EF4-FFF2-40B4-BE49-F238E27FC236}">
                      <a16:creationId xmlns:a16="http://schemas.microsoft.com/office/drawing/2014/main" id="{B6970E75-7F63-8508-ABA2-5DE83F07D496}"/>
                    </a:ext>
                  </a:extLst>
                </p14:cNvPr>
                <p14:cNvContentPartPr/>
                <p14:nvPr/>
              </p14:nvContentPartPr>
              <p14:xfrm>
                <a:off x="4430006" y="5781969"/>
                <a:ext cx="109800" cy="255960"/>
              </p14:xfrm>
            </p:contentPart>
          </mc:Choice>
          <mc:Fallback xmlns="">
            <p:pic>
              <p:nvPicPr>
                <p:cNvPr id="1012" name="Ink 1011">
                  <a:extLst>
                    <a:ext uri="{FF2B5EF4-FFF2-40B4-BE49-F238E27FC236}">
                      <a16:creationId xmlns:a16="http://schemas.microsoft.com/office/drawing/2014/main" id="{B6970E75-7F63-8508-ABA2-5DE83F07D496}"/>
                    </a:ext>
                  </a:extLst>
                </p:cNvPr>
                <p:cNvPicPr/>
                <p:nvPr/>
              </p:nvPicPr>
              <p:blipFill>
                <a:blip r:embed="rId1364"/>
                <a:stretch>
                  <a:fillRect/>
                </a:stretch>
              </p:blipFill>
              <p:spPr>
                <a:xfrm>
                  <a:off x="4423886" y="5775849"/>
                  <a:ext cx="1220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5">
              <p14:nvContentPartPr>
                <p14:cNvPr id="1013" name="Ink 1012">
                  <a:extLst>
                    <a:ext uri="{FF2B5EF4-FFF2-40B4-BE49-F238E27FC236}">
                      <a16:creationId xmlns:a16="http://schemas.microsoft.com/office/drawing/2014/main" id="{B87A9457-938F-F215-077E-387E852EFBC1}"/>
                    </a:ext>
                  </a:extLst>
                </p14:cNvPr>
                <p14:cNvContentPartPr/>
                <p14:nvPr/>
              </p14:nvContentPartPr>
              <p14:xfrm>
                <a:off x="4518206" y="5834169"/>
                <a:ext cx="155520" cy="170280"/>
              </p14:xfrm>
            </p:contentPart>
          </mc:Choice>
          <mc:Fallback xmlns="">
            <p:pic>
              <p:nvPicPr>
                <p:cNvPr id="1013" name="Ink 1012">
                  <a:extLst>
                    <a:ext uri="{FF2B5EF4-FFF2-40B4-BE49-F238E27FC236}">
                      <a16:creationId xmlns:a16="http://schemas.microsoft.com/office/drawing/2014/main" id="{B87A9457-938F-F215-077E-387E852EFBC1}"/>
                    </a:ext>
                  </a:extLst>
                </p:cNvPr>
                <p:cNvPicPr/>
                <p:nvPr/>
              </p:nvPicPr>
              <p:blipFill>
                <a:blip r:embed="rId1366"/>
                <a:stretch>
                  <a:fillRect/>
                </a:stretch>
              </p:blipFill>
              <p:spPr>
                <a:xfrm>
                  <a:off x="4512086" y="5828049"/>
                  <a:ext cx="1677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7">
              <p14:nvContentPartPr>
                <p14:cNvPr id="1014" name="Ink 1013">
                  <a:extLst>
                    <a:ext uri="{FF2B5EF4-FFF2-40B4-BE49-F238E27FC236}">
                      <a16:creationId xmlns:a16="http://schemas.microsoft.com/office/drawing/2014/main" id="{2E1784DF-1651-287D-E404-99D1F19EA726}"/>
                    </a:ext>
                  </a:extLst>
                </p14:cNvPr>
                <p14:cNvContentPartPr/>
                <p14:nvPr/>
              </p14:nvContentPartPr>
              <p14:xfrm>
                <a:off x="4669766" y="5928129"/>
                <a:ext cx="30600" cy="111240"/>
              </p14:xfrm>
            </p:contentPart>
          </mc:Choice>
          <mc:Fallback xmlns="">
            <p:pic>
              <p:nvPicPr>
                <p:cNvPr id="1014" name="Ink 1013">
                  <a:extLst>
                    <a:ext uri="{FF2B5EF4-FFF2-40B4-BE49-F238E27FC236}">
                      <a16:creationId xmlns:a16="http://schemas.microsoft.com/office/drawing/2014/main" id="{2E1784DF-1651-287D-E404-99D1F19EA726}"/>
                    </a:ext>
                  </a:extLst>
                </p:cNvPr>
                <p:cNvPicPr/>
                <p:nvPr/>
              </p:nvPicPr>
              <p:blipFill>
                <a:blip r:embed="rId1368"/>
                <a:stretch>
                  <a:fillRect/>
                </a:stretch>
              </p:blipFill>
              <p:spPr>
                <a:xfrm>
                  <a:off x="4663646" y="5922009"/>
                  <a:ext cx="428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9">
              <p14:nvContentPartPr>
                <p14:cNvPr id="1015" name="Ink 1014">
                  <a:extLst>
                    <a:ext uri="{FF2B5EF4-FFF2-40B4-BE49-F238E27FC236}">
                      <a16:creationId xmlns:a16="http://schemas.microsoft.com/office/drawing/2014/main" id="{B8D19C42-087C-9AF4-0A92-ADD0E4B4A39A}"/>
                    </a:ext>
                  </a:extLst>
                </p14:cNvPr>
                <p14:cNvContentPartPr/>
                <p14:nvPr/>
              </p14:nvContentPartPr>
              <p14:xfrm>
                <a:off x="4765526" y="5799249"/>
                <a:ext cx="39600" cy="202680"/>
              </p14:xfrm>
            </p:contentPart>
          </mc:Choice>
          <mc:Fallback xmlns="">
            <p:pic>
              <p:nvPicPr>
                <p:cNvPr id="1015" name="Ink 1014">
                  <a:extLst>
                    <a:ext uri="{FF2B5EF4-FFF2-40B4-BE49-F238E27FC236}">
                      <a16:creationId xmlns:a16="http://schemas.microsoft.com/office/drawing/2014/main" id="{B8D19C42-087C-9AF4-0A92-ADD0E4B4A39A}"/>
                    </a:ext>
                  </a:extLst>
                </p:cNvPr>
                <p:cNvPicPr/>
                <p:nvPr/>
              </p:nvPicPr>
              <p:blipFill>
                <a:blip r:embed="rId1370"/>
                <a:stretch>
                  <a:fillRect/>
                </a:stretch>
              </p:blipFill>
              <p:spPr>
                <a:xfrm>
                  <a:off x="4759406" y="5793129"/>
                  <a:ext cx="518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1">
              <p14:nvContentPartPr>
                <p14:cNvPr id="1016" name="Ink 1015">
                  <a:extLst>
                    <a:ext uri="{FF2B5EF4-FFF2-40B4-BE49-F238E27FC236}">
                      <a16:creationId xmlns:a16="http://schemas.microsoft.com/office/drawing/2014/main" id="{48A62BF3-10D1-DD05-6FB7-6FD333538692}"/>
                    </a:ext>
                  </a:extLst>
                </p14:cNvPr>
                <p14:cNvContentPartPr/>
                <p14:nvPr/>
              </p14:nvContentPartPr>
              <p14:xfrm>
                <a:off x="4754006" y="5728689"/>
                <a:ext cx="126000" cy="401400"/>
              </p14:xfrm>
            </p:contentPart>
          </mc:Choice>
          <mc:Fallback xmlns="">
            <p:pic>
              <p:nvPicPr>
                <p:cNvPr id="1016" name="Ink 1015">
                  <a:extLst>
                    <a:ext uri="{FF2B5EF4-FFF2-40B4-BE49-F238E27FC236}">
                      <a16:creationId xmlns:a16="http://schemas.microsoft.com/office/drawing/2014/main" id="{48A62BF3-10D1-DD05-6FB7-6FD333538692}"/>
                    </a:ext>
                  </a:extLst>
                </p:cNvPr>
                <p:cNvPicPr/>
                <p:nvPr/>
              </p:nvPicPr>
              <p:blipFill>
                <a:blip r:embed="rId1372"/>
                <a:stretch>
                  <a:fillRect/>
                </a:stretch>
              </p:blipFill>
              <p:spPr>
                <a:xfrm>
                  <a:off x="4747886" y="5722569"/>
                  <a:ext cx="13824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3">
              <p14:nvContentPartPr>
                <p14:cNvPr id="1037" name="Ink 1036">
                  <a:extLst>
                    <a:ext uri="{FF2B5EF4-FFF2-40B4-BE49-F238E27FC236}">
                      <a16:creationId xmlns:a16="http://schemas.microsoft.com/office/drawing/2014/main" id="{9DCE86A6-F16E-6776-DB62-E3974FA6A780}"/>
                    </a:ext>
                  </a:extLst>
                </p14:cNvPr>
                <p14:cNvContentPartPr/>
                <p14:nvPr/>
              </p14:nvContentPartPr>
              <p14:xfrm>
                <a:off x="4764086" y="4596849"/>
                <a:ext cx="323280" cy="1702080"/>
              </p14:xfrm>
            </p:contentPart>
          </mc:Choice>
          <mc:Fallback xmlns="">
            <p:pic>
              <p:nvPicPr>
                <p:cNvPr id="1037" name="Ink 1036">
                  <a:extLst>
                    <a:ext uri="{FF2B5EF4-FFF2-40B4-BE49-F238E27FC236}">
                      <a16:creationId xmlns:a16="http://schemas.microsoft.com/office/drawing/2014/main" id="{9DCE86A6-F16E-6776-DB62-E3974FA6A780}"/>
                    </a:ext>
                  </a:extLst>
                </p:cNvPr>
                <p:cNvPicPr/>
                <p:nvPr/>
              </p:nvPicPr>
              <p:blipFill>
                <a:blip r:embed="rId1374"/>
                <a:stretch>
                  <a:fillRect/>
                </a:stretch>
              </p:blipFill>
              <p:spPr>
                <a:xfrm>
                  <a:off x="4757966" y="4590729"/>
                  <a:ext cx="335520" cy="171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75">
            <p14:nvContentPartPr>
              <p14:cNvPr id="1040" name="Ink 1039">
                <a:extLst>
                  <a:ext uri="{FF2B5EF4-FFF2-40B4-BE49-F238E27FC236}">
                    <a16:creationId xmlns:a16="http://schemas.microsoft.com/office/drawing/2014/main" id="{FE3177CB-7322-F766-B1EC-0BAF54370240}"/>
                  </a:ext>
                </a:extLst>
              </p14:cNvPr>
              <p14:cNvContentPartPr/>
              <p14:nvPr/>
            </p14:nvContentPartPr>
            <p14:xfrm>
              <a:off x="190752" y="4939743"/>
              <a:ext cx="107640" cy="637920"/>
            </p14:xfrm>
          </p:contentPart>
        </mc:Choice>
        <mc:Fallback xmlns="">
          <p:pic>
            <p:nvPicPr>
              <p:cNvPr id="1040" name="Ink 1039">
                <a:extLst>
                  <a:ext uri="{FF2B5EF4-FFF2-40B4-BE49-F238E27FC236}">
                    <a16:creationId xmlns:a16="http://schemas.microsoft.com/office/drawing/2014/main" id="{FE3177CB-7322-F766-B1EC-0BAF54370240}"/>
                  </a:ext>
                </a:extLst>
              </p:cNvPr>
              <p:cNvPicPr/>
              <p:nvPr/>
            </p:nvPicPr>
            <p:blipFill>
              <a:blip r:embed="rId1376"/>
              <a:stretch>
                <a:fillRect/>
              </a:stretch>
            </p:blipFill>
            <p:spPr>
              <a:xfrm>
                <a:off x="184632" y="4933623"/>
                <a:ext cx="119880" cy="65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378144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2013 - 2022 Theme">
  <a:themeElements>
    <a:clrScheme name="Office 2013 - 2022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2013 - 2022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13 - 2022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1050" row="0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F89CB1EF-1D8C-442D-A267-B6C2471743F0}">
  <we:reference id="f1abd87f-a3ba-42fb-91d5-100000000000" version="1.0.0.6" store="EXCatalog" storeType="EXCatalog"/>
  <we:alternateReferences>
    <we:reference id="WA104380278" version="1.0.0.6" store="en-US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3884</TotalTime>
  <Words>5</Words>
  <Application>Microsoft Office PowerPoint</Application>
  <PresentationFormat>Widescreen</PresentationFormat>
  <Paragraphs>5</Paragraphs>
  <Slides>32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36" baseType="lpstr">
      <vt:lpstr>Arial</vt:lpstr>
      <vt:lpstr>Calibri</vt:lpstr>
      <vt:lpstr>Calibri Light</vt:lpstr>
      <vt:lpstr>Office 2013 - 2022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>London School of Economics and Political Science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Linear programming and circuit imbalances</dc:title>
  <dc:subject/>
  <dc:creator>Administrator</dc:creator>
  <cp:keywords/>
  <dc:description/>
  <cp:lastModifiedBy>Dadush, D.N. (Daniel)</cp:lastModifiedBy>
  <cp:revision>726</cp:revision>
  <cp:lastPrinted>2021-05-12T10:12:31Z</cp:lastPrinted>
  <dcterms:created xsi:type="dcterms:W3CDTF">2014-10-08T11:06:27Z</dcterms:created>
  <dcterms:modified xsi:type="dcterms:W3CDTF">2025-06-11T10:34:24Z</dcterms:modified>
  <cp:category/>
</cp:coreProperties>
</file>